
<file path=[Content_Types].xml><?xml version="1.0" encoding="utf-8"?>
<Types xmlns="http://schemas.openxmlformats.org/package/2006/content-types">
  <Default Extension="emf" ContentType="image/x-emf"/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notesMasterIdLst>
    <p:notesMasterId r:id="rId31"/>
  </p:notesMasterIdLst>
  <p:sldIdLst>
    <p:sldId id="302" r:id="rId2"/>
    <p:sldId id="325" r:id="rId3"/>
    <p:sldId id="341" r:id="rId4"/>
    <p:sldId id="292" r:id="rId5"/>
    <p:sldId id="309" r:id="rId6"/>
    <p:sldId id="321" r:id="rId7"/>
    <p:sldId id="322" r:id="rId8"/>
    <p:sldId id="327" r:id="rId9"/>
    <p:sldId id="343" r:id="rId10"/>
    <p:sldId id="310" r:id="rId11"/>
    <p:sldId id="344" r:id="rId12"/>
    <p:sldId id="308" r:id="rId13"/>
    <p:sldId id="304" r:id="rId14"/>
    <p:sldId id="342" r:id="rId15"/>
    <p:sldId id="328" r:id="rId16"/>
    <p:sldId id="323" r:id="rId17"/>
    <p:sldId id="324" r:id="rId18"/>
    <p:sldId id="306" r:id="rId19"/>
    <p:sldId id="332" r:id="rId20"/>
    <p:sldId id="333" r:id="rId21"/>
    <p:sldId id="334" r:id="rId22"/>
    <p:sldId id="329" r:id="rId23"/>
    <p:sldId id="335" r:id="rId24"/>
    <p:sldId id="337" r:id="rId25"/>
    <p:sldId id="330" r:id="rId26"/>
    <p:sldId id="336" r:id="rId27"/>
    <p:sldId id="340" r:id="rId28"/>
    <p:sldId id="338" r:id="rId29"/>
    <p:sldId id="303" r:id="rId30"/>
  </p:sldIdLst>
  <p:sldSz cx="9144000" cy="5143500" type="screen16x9"/>
  <p:notesSz cx="6858000" cy="9144000"/>
  <p:embeddedFontLst>
    <p:embeddedFont>
      <p:font typeface="微软雅黑" panose="020B0503020204020204" pitchFamily="34" charset="-122"/>
      <p:regular r:id="rId32"/>
      <p:bold r:id="rId33"/>
    </p:embeddedFont>
    <p:embeddedFont>
      <p:font typeface="Calibri" panose="020F0502020204030204" pitchFamily="34" charset="0"/>
      <p:regular r:id="rId34"/>
      <p:bold r:id="rId35"/>
      <p:italic r:id="rId36"/>
      <p:boldItalic r:id="rId37"/>
    </p:embeddedFont>
  </p:embeddedFontLst>
  <p:custDataLst>
    <p:tags r:id="rId38"/>
  </p:custDataLst>
  <p:defaultTextStyle>
    <a:defPPr>
      <a:defRPr lang="zh-CN"/>
    </a:defPPr>
    <a:lvl1pPr algn="l" defTabSz="685800" rtl="0" eaLnBrk="0" fontAlgn="base" hangingPunct="0">
      <a:spcBef>
        <a:spcPct val="0"/>
      </a:spcBef>
      <a:spcAft>
        <a:spcPct val="0"/>
      </a:spcAft>
      <a:defRPr sz="1300" kern="1200">
        <a:solidFill>
          <a:schemeClr val="tx1"/>
        </a:solidFill>
        <a:latin typeface="Nexa Light" panose="02000000000000000000" pitchFamily="50" charset="0"/>
        <a:ea typeface="华康少女文字W5(P)" panose="040F0500000000000000" pitchFamily="82" charset="-122"/>
        <a:cs typeface="+mn-cs"/>
      </a:defRPr>
    </a:lvl1pPr>
    <a:lvl2pPr marL="342900" indent="114300" algn="l" defTabSz="685800" rtl="0" eaLnBrk="0" fontAlgn="base" hangingPunct="0">
      <a:spcBef>
        <a:spcPct val="0"/>
      </a:spcBef>
      <a:spcAft>
        <a:spcPct val="0"/>
      </a:spcAft>
      <a:defRPr sz="1300" kern="1200">
        <a:solidFill>
          <a:schemeClr val="tx1"/>
        </a:solidFill>
        <a:latin typeface="Nexa Light" panose="02000000000000000000" pitchFamily="50" charset="0"/>
        <a:ea typeface="华康少女文字W5(P)" panose="040F0500000000000000" pitchFamily="82" charset="-122"/>
        <a:cs typeface="+mn-cs"/>
      </a:defRPr>
    </a:lvl2pPr>
    <a:lvl3pPr marL="685800" indent="228600" algn="l" defTabSz="685800" rtl="0" eaLnBrk="0" fontAlgn="base" hangingPunct="0">
      <a:spcBef>
        <a:spcPct val="0"/>
      </a:spcBef>
      <a:spcAft>
        <a:spcPct val="0"/>
      </a:spcAft>
      <a:defRPr sz="1300" kern="1200">
        <a:solidFill>
          <a:schemeClr val="tx1"/>
        </a:solidFill>
        <a:latin typeface="Nexa Light" panose="02000000000000000000" pitchFamily="50" charset="0"/>
        <a:ea typeface="华康少女文字W5(P)" panose="040F0500000000000000" pitchFamily="82" charset="-122"/>
        <a:cs typeface="+mn-cs"/>
      </a:defRPr>
    </a:lvl3pPr>
    <a:lvl4pPr marL="1028700" indent="342900" algn="l" defTabSz="685800" rtl="0" eaLnBrk="0" fontAlgn="base" hangingPunct="0">
      <a:spcBef>
        <a:spcPct val="0"/>
      </a:spcBef>
      <a:spcAft>
        <a:spcPct val="0"/>
      </a:spcAft>
      <a:defRPr sz="1300" kern="1200">
        <a:solidFill>
          <a:schemeClr val="tx1"/>
        </a:solidFill>
        <a:latin typeface="Nexa Light" panose="02000000000000000000" pitchFamily="50" charset="0"/>
        <a:ea typeface="华康少女文字W5(P)" panose="040F0500000000000000" pitchFamily="82" charset="-122"/>
        <a:cs typeface="+mn-cs"/>
      </a:defRPr>
    </a:lvl4pPr>
    <a:lvl5pPr marL="1371600" indent="457200" algn="l" defTabSz="685800" rtl="0" eaLnBrk="0" fontAlgn="base" hangingPunct="0">
      <a:spcBef>
        <a:spcPct val="0"/>
      </a:spcBef>
      <a:spcAft>
        <a:spcPct val="0"/>
      </a:spcAft>
      <a:defRPr sz="1300" kern="1200">
        <a:solidFill>
          <a:schemeClr val="tx1"/>
        </a:solidFill>
        <a:latin typeface="Nexa Light" panose="02000000000000000000" pitchFamily="50" charset="0"/>
        <a:ea typeface="华康少女文字W5(P)" panose="040F0500000000000000" pitchFamily="82" charset="-122"/>
        <a:cs typeface="+mn-cs"/>
      </a:defRPr>
    </a:lvl5pPr>
    <a:lvl6pPr marL="2286000" algn="l" defTabSz="914400" rtl="0" eaLnBrk="1" latinLnBrk="0" hangingPunct="1">
      <a:defRPr sz="1300" kern="1200">
        <a:solidFill>
          <a:schemeClr val="tx1"/>
        </a:solidFill>
        <a:latin typeface="Nexa Light" panose="02000000000000000000" pitchFamily="50" charset="0"/>
        <a:ea typeface="华康少女文字W5(P)" panose="040F0500000000000000" pitchFamily="82" charset="-122"/>
        <a:cs typeface="+mn-cs"/>
      </a:defRPr>
    </a:lvl6pPr>
    <a:lvl7pPr marL="2743200" algn="l" defTabSz="914400" rtl="0" eaLnBrk="1" latinLnBrk="0" hangingPunct="1">
      <a:defRPr sz="1300" kern="1200">
        <a:solidFill>
          <a:schemeClr val="tx1"/>
        </a:solidFill>
        <a:latin typeface="Nexa Light" panose="02000000000000000000" pitchFamily="50" charset="0"/>
        <a:ea typeface="华康少女文字W5(P)" panose="040F0500000000000000" pitchFamily="82" charset="-122"/>
        <a:cs typeface="+mn-cs"/>
      </a:defRPr>
    </a:lvl7pPr>
    <a:lvl8pPr marL="3200400" algn="l" defTabSz="914400" rtl="0" eaLnBrk="1" latinLnBrk="0" hangingPunct="1">
      <a:defRPr sz="1300" kern="1200">
        <a:solidFill>
          <a:schemeClr val="tx1"/>
        </a:solidFill>
        <a:latin typeface="Nexa Light" panose="02000000000000000000" pitchFamily="50" charset="0"/>
        <a:ea typeface="华康少女文字W5(P)" panose="040F0500000000000000" pitchFamily="82" charset="-122"/>
        <a:cs typeface="+mn-cs"/>
      </a:defRPr>
    </a:lvl8pPr>
    <a:lvl9pPr marL="3657600" algn="l" defTabSz="914400" rtl="0" eaLnBrk="1" latinLnBrk="0" hangingPunct="1">
      <a:defRPr sz="1300" kern="1200">
        <a:solidFill>
          <a:schemeClr val="tx1"/>
        </a:solidFill>
        <a:latin typeface="Nexa Light" panose="02000000000000000000" pitchFamily="50" charset="0"/>
        <a:ea typeface="华康少女文字W5(P)" panose="040F0500000000000000" pitchFamily="82" charset="-122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244242"/>
    <a:srgbClr val="FFFFFF"/>
    <a:srgbClr val="00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87" autoAdjust="0"/>
    <p:restoredTop sz="97587" autoAdjust="0"/>
  </p:normalViewPr>
  <p:slideViewPr>
    <p:cSldViewPr snapToGrid="0">
      <p:cViewPr varScale="1">
        <p:scale>
          <a:sx n="150" d="100"/>
          <a:sy n="150" d="100"/>
        </p:scale>
        <p:origin x="456" y="120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26" d="100"/>
        <a:sy n="126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font" Target="fonts/font3.fntdata"/><Relationship Id="rId42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font" Target="fonts/font2.fntdata"/><Relationship Id="rId38" Type="http://schemas.openxmlformats.org/officeDocument/2006/relationships/tags" Target="tags/tag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font" Target="fonts/font1.fntdata"/><Relationship Id="rId37" Type="http://schemas.openxmlformats.org/officeDocument/2006/relationships/font" Target="fonts/font6.fntdata"/><Relationship Id="rId40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font" Target="fonts/font5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font" Target="fonts/font4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</a:defRPr>
            </a:lvl1pPr>
          </a:lstStyle>
          <a:p>
            <a:pPr>
              <a:defRPr/>
            </a:pPr>
            <a:fld id="{ABA0E8AD-9D6A-4C4D-AB0E-CE5682055454}" type="datetimeFigureOut">
              <a:rPr lang="zh-CN" altLang="en-US"/>
              <a:t>2021/1/6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zh-CN" altLang="en-US" noProof="0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noProof="0"/>
              <a:t>单击此处编辑母版文本样式</a:t>
            </a:r>
          </a:p>
          <a:p>
            <a:pPr lvl="1"/>
            <a:r>
              <a:rPr lang="zh-CN" altLang="en-US" noProof="0"/>
              <a:t>第二级</a:t>
            </a:r>
          </a:p>
          <a:p>
            <a:pPr lvl="2"/>
            <a:r>
              <a:rPr lang="zh-CN" altLang="en-US" noProof="0"/>
              <a:t>第三级</a:t>
            </a:r>
          </a:p>
          <a:p>
            <a:pPr lvl="3"/>
            <a:r>
              <a:rPr lang="zh-CN" altLang="en-US" noProof="0"/>
              <a:t>第四级</a:t>
            </a:r>
          </a:p>
          <a:p>
            <a:pPr lvl="4"/>
            <a:r>
              <a:rPr lang="zh-CN" altLang="en-US" noProof="0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/>
          <a:lstStyle>
            <a:lvl1pPr algn="r" eaLnBrk="1" hangingPunct="1">
              <a:defRPr sz="1200" smtClean="0">
                <a:latin typeface="Calibri" panose="020F0502020204030204" pitchFamily="34" charset="0"/>
                <a:ea typeface="宋体" panose="02010600030101010101" pitchFamily="2" charset="-122"/>
              </a:defRPr>
            </a:lvl1pPr>
          </a:lstStyle>
          <a:p>
            <a:pPr>
              <a:defRPr/>
            </a:pPr>
            <a:fld id="{4FF1305A-D0A7-4EC0-AD64-3CB2AB804695}" type="slidenum">
              <a:rPr lang="zh-CN" altLang="en-US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63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r>
              <a:rPr lang="zh-CN" altLang="en-US" dirty="0"/>
              <a:t>亮亮图文旗舰店  亮亮图文旗舰店</a:t>
            </a:r>
          </a:p>
          <a:p>
            <a:pPr eaLnBrk="1" hangingPunct="1">
              <a:spcBef>
                <a:spcPct val="0"/>
              </a:spcBef>
            </a:pPr>
            <a:r>
              <a:rPr lang="en-US" altLang="zh-CN" dirty="0"/>
              <a:t>https://liangliangtuwen.tmall.com</a:t>
            </a:r>
          </a:p>
        </p:txBody>
      </p:sp>
      <p:sp>
        <p:nvSpPr>
          <p:cNvPr id="40964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6804153B-8AA2-4E25-8156-D83491596AA7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1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0179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/>
          </a:p>
        </p:txBody>
      </p:sp>
      <p:sp>
        <p:nvSpPr>
          <p:cNvPr id="50180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1231648C-6DA1-433F-A464-E3B78C843A20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10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4FF1305A-D0A7-4EC0-AD64-3CB2AB804695}" type="slidenum">
              <a:rPr lang="zh-CN" altLang="en-US" smtClean="0"/>
              <a:t>11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9155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/>
          </a:p>
        </p:txBody>
      </p:sp>
      <p:sp>
        <p:nvSpPr>
          <p:cNvPr id="49156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A75A332E-B767-4022-AE4B-C51E53F265A3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12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1203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/>
          </a:p>
        </p:txBody>
      </p:sp>
      <p:sp>
        <p:nvSpPr>
          <p:cNvPr id="51204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792DC216-34C9-451D-A28E-E6C37D5FB558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13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4FF1305A-D0A7-4EC0-AD64-3CB2AB804695}" type="slidenum">
              <a:rPr lang="zh-CN" altLang="en-US" smtClean="0"/>
              <a:t>14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222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/>
          </a:p>
        </p:txBody>
      </p:sp>
      <p:sp>
        <p:nvSpPr>
          <p:cNvPr id="5222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5517AA60-1A82-45A8-BF5A-20C48D1F50E5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15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3251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/>
          </a:p>
        </p:txBody>
      </p:sp>
      <p:sp>
        <p:nvSpPr>
          <p:cNvPr id="53252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5B0D598B-0B75-4297-9545-1B7F9B852F2B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16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4275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/>
          </a:p>
        </p:txBody>
      </p:sp>
      <p:sp>
        <p:nvSpPr>
          <p:cNvPr id="54276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9D3A34A8-5A83-4ABF-96A9-2B38327D2D19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17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5299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/>
          </a:p>
        </p:txBody>
      </p:sp>
      <p:sp>
        <p:nvSpPr>
          <p:cNvPr id="55300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26EE6167-4581-40D1-8767-788C877A398F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18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6323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/>
          </a:p>
        </p:txBody>
      </p:sp>
      <p:sp>
        <p:nvSpPr>
          <p:cNvPr id="56324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8DC75EAF-8EE0-4E6B-8CF7-425C8694BFF1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19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98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/>
          </a:p>
        </p:txBody>
      </p:sp>
      <p:sp>
        <p:nvSpPr>
          <p:cNvPr id="4198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99A503FD-B902-4F85-AE5A-23E7D2C3FB09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2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734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/>
          </a:p>
        </p:txBody>
      </p:sp>
      <p:sp>
        <p:nvSpPr>
          <p:cNvPr id="5734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6E1F145C-C25C-43E8-9605-B2781473A0E9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20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8371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/>
          </a:p>
        </p:txBody>
      </p:sp>
      <p:sp>
        <p:nvSpPr>
          <p:cNvPr id="58372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71471B95-58FD-4A3D-977F-16978DA44644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21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9395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/>
          </a:p>
        </p:txBody>
      </p:sp>
      <p:sp>
        <p:nvSpPr>
          <p:cNvPr id="59396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3E8A5636-1B1E-44D5-A2A0-658E5964514C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22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0419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/>
          </a:p>
        </p:txBody>
      </p:sp>
      <p:sp>
        <p:nvSpPr>
          <p:cNvPr id="60420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8771C519-5D02-4FFC-8A4C-B700496B81F5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23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4515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/>
          </a:p>
        </p:txBody>
      </p:sp>
      <p:sp>
        <p:nvSpPr>
          <p:cNvPr id="64516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4A219633-96D4-4E16-963D-F4AB6A489BBB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24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443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/>
          </a:p>
        </p:txBody>
      </p:sp>
      <p:sp>
        <p:nvSpPr>
          <p:cNvPr id="61444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A6D2B4F0-78C3-4B85-A105-188241F14C3C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25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246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/>
          </a:p>
        </p:txBody>
      </p:sp>
      <p:sp>
        <p:nvSpPr>
          <p:cNvPr id="6246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C896263F-80A2-4300-8447-E01EC801E8A9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26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3491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/>
          </a:p>
        </p:txBody>
      </p:sp>
      <p:sp>
        <p:nvSpPr>
          <p:cNvPr id="63492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B99EE50D-3E58-4B68-A672-4AF212F87C62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27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9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/>
          </a:p>
        </p:txBody>
      </p:sp>
      <p:sp>
        <p:nvSpPr>
          <p:cNvPr id="65540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31BE4292-D760-45B7-A7DD-5148F00A3709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28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6563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r>
              <a:rPr lang="zh-CN" altLang="en-US" dirty="0"/>
              <a:t>亮亮图文旗舰店  亮亮图文旗舰店</a:t>
            </a:r>
          </a:p>
          <a:p>
            <a:pPr eaLnBrk="1" hangingPunct="1">
              <a:spcBef>
                <a:spcPct val="0"/>
              </a:spcBef>
            </a:pPr>
            <a:r>
              <a:rPr lang="en-US" altLang="zh-CN"/>
              <a:t>https://liangliangtuwen.tmall.com</a:t>
            </a:r>
          </a:p>
          <a:p>
            <a:pPr eaLnBrk="1" hangingPunct="1">
              <a:spcBef>
                <a:spcPct val="0"/>
              </a:spcBef>
            </a:pPr>
            <a:endParaRPr lang="zh-CN" altLang="en-US"/>
          </a:p>
        </p:txBody>
      </p:sp>
      <p:sp>
        <p:nvSpPr>
          <p:cNvPr id="66564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D987CBFB-40F6-455D-8527-665D7ACEB176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29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3011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/>
          </a:p>
        </p:txBody>
      </p:sp>
      <p:sp>
        <p:nvSpPr>
          <p:cNvPr id="43012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B9B59409-2BB7-4536-98EE-62F97DE1372B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3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505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id-ID" altLang="zh-CN"/>
          </a:p>
        </p:txBody>
      </p:sp>
      <p:sp>
        <p:nvSpPr>
          <p:cNvPr id="45060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935C0F04-C49B-44C8-979B-497CCB4C6866}" type="slidenum">
              <a:rPr lang="en-US" altLang="zh-CN" sz="1200">
                <a:latin typeface="Calibri" panose="020F0502020204030204" pitchFamily="34" charset="0"/>
              </a:rPr>
              <a:t>4</a:t>
            </a:fld>
            <a:endParaRPr lang="en-US" altLang="zh-CN" sz="1200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710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/>
          </a:p>
        </p:txBody>
      </p:sp>
      <p:sp>
        <p:nvSpPr>
          <p:cNvPr id="4710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C86111E2-5255-44E7-A278-E8A341C0C296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5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4035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/>
          </a:p>
        </p:txBody>
      </p:sp>
      <p:sp>
        <p:nvSpPr>
          <p:cNvPr id="44036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2A66624A-6E4D-4418-A689-1A3091B404C3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6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6083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/>
          </a:p>
        </p:txBody>
      </p:sp>
      <p:sp>
        <p:nvSpPr>
          <p:cNvPr id="46084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8A02D8C4-94FD-42A7-8E50-6A7BA39C0B7A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7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8131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/>
          </a:p>
        </p:txBody>
      </p:sp>
      <p:sp>
        <p:nvSpPr>
          <p:cNvPr id="48132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568BB16A-6251-4EE3-9652-AF9C80180F9F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8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4FF1305A-D0A7-4EC0-AD64-3CB2AB804695}" type="slidenum">
              <a:rPr lang="zh-CN" altLang="en-US" smtClean="0"/>
              <a:t>9</a:t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microsoft.com/office/2007/relationships/hdphoto" Target="../media/hdphoto1.wdp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Relationship Id="rId5" Type="http://schemas.microsoft.com/office/2007/relationships/hdphoto" Target="../media/hdphoto1.wdp"/><Relationship Id="rId4" Type="http://schemas.openxmlformats.org/officeDocument/2006/relationships/image" Target="../media/image2.png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microsoft.com/office/2007/relationships/hdphoto" Target="../media/hdphoto1.wdp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6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55" descr="E:\PPT素材\图片112475-.png"/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6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830417"/>
            <a:ext cx="9144000" cy="3353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Freeform 29"/>
          <p:cNvSpPr>
            <a:spLocks noEditPoints="1"/>
          </p:cNvSpPr>
          <p:nvPr userDrawn="1"/>
        </p:nvSpPr>
        <p:spPr bwMode="auto">
          <a:xfrm>
            <a:off x="215064" y="231162"/>
            <a:ext cx="247950" cy="372829"/>
          </a:xfrm>
          <a:custGeom>
            <a:avLst/>
            <a:gdLst>
              <a:gd name="T0" fmla="*/ 81 w 116"/>
              <a:gd name="T1" fmla="*/ 149 h 174"/>
              <a:gd name="T2" fmla="*/ 105 w 116"/>
              <a:gd name="T3" fmla="*/ 169 h 174"/>
              <a:gd name="T4" fmla="*/ 105 w 116"/>
              <a:gd name="T5" fmla="*/ 139 h 174"/>
              <a:gd name="T6" fmla="*/ 101 w 116"/>
              <a:gd name="T7" fmla="*/ 59 h 174"/>
              <a:gd name="T8" fmla="*/ 14 w 116"/>
              <a:gd name="T9" fmla="*/ 23 h 174"/>
              <a:gd name="T10" fmla="*/ 36 w 116"/>
              <a:gd name="T11" fmla="*/ 111 h 174"/>
              <a:gd name="T12" fmla="*/ 74 w 116"/>
              <a:gd name="T13" fmla="*/ 109 h 174"/>
              <a:gd name="T14" fmla="*/ 45 w 116"/>
              <a:gd name="T15" fmla="*/ 77 h 174"/>
              <a:gd name="T16" fmla="*/ 54 w 116"/>
              <a:gd name="T17" fmla="*/ 71 h 174"/>
              <a:gd name="T18" fmla="*/ 68 w 116"/>
              <a:gd name="T19" fmla="*/ 66 h 174"/>
              <a:gd name="T20" fmla="*/ 73 w 116"/>
              <a:gd name="T21" fmla="*/ 69 h 174"/>
              <a:gd name="T22" fmla="*/ 80 w 116"/>
              <a:gd name="T23" fmla="*/ 99 h 174"/>
              <a:gd name="T24" fmla="*/ 89 w 116"/>
              <a:gd name="T25" fmla="*/ 146 h 174"/>
              <a:gd name="T26" fmla="*/ 58 w 116"/>
              <a:gd name="T27" fmla="*/ 60 h 174"/>
              <a:gd name="T28" fmla="*/ 58 w 116"/>
              <a:gd name="T29" fmla="*/ 55 h 174"/>
              <a:gd name="T30" fmla="*/ 58 w 116"/>
              <a:gd name="T31" fmla="*/ 61 h 174"/>
              <a:gd name="T32" fmla="*/ 103 w 116"/>
              <a:gd name="T33" fmla="*/ 142 h 174"/>
              <a:gd name="T34" fmla="*/ 105 w 116"/>
              <a:gd name="T35" fmla="*/ 148 h 174"/>
              <a:gd name="T36" fmla="*/ 85 w 116"/>
              <a:gd name="T37" fmla="*/ 151 h 174"/>
              <a:gd name="T38" fmla="*/ 108 w 116"/>
              <a:gd name="T39" fmla="*/ 155 h 174"/>
              <a:gd name="T40" fmla="*/ 92 w 116"/>
              <a:gd name="T41" fmla="*/ 162 h 174"/>
              <a:gd name="T42" fmla="*/ 88 w 116"/>
              <a:gd name="T43" fmla="*/ 158 h 174"/>
              <a:gd name="T44" fmla="*/ 106 w 116"/>
              <a:gd name="T45" fmla="*/ 150 h 174"/>
              <a:gd name="T46" fmla="*/ 104 w 116"/>
              <a:gd name="T47" fmla="*/ 166 h 174"/>
              <a:gd name="T48" fmla="*/ 108 w 116"/>
              <a:gd name="T49" fmla="*/ 158 h 174"/>
              <a:gd name="T50" fmla="*/ 104 w 116"/>
              <a:gd name="T51" fmla="*/ 166 h 174"/>
              <a:gd name="T52" fmla="*/ 56 w 116"/>
              <a:gd name="T53" fmla="*/ 8 h 174"/>
              <a:gd name="T54" fmla="*/ 94 w 116"/>
              <a:gd name="T55" fmla="*/ 101 h 174"/>
              <a:gd name="T56" fmla="*/ 101 w 116"/>
              <a:gd name="T57" fmla="*/ 139 h 174"/>
              <a:gd name="T58" fmla="*/ 100 w 116"/>
              <a:gd name="T59" fmla="*/ 140 h 174"/>
              <a:gd name="T60" fmla="*/ 77 w 116"/>
              <a:gd name="T61" fmla="*/ 81 h 174"/>
              <a:gd name="T62" fmla="*/ 81 w 116"/>
              <a:gd name="T63" fmla="*/ 63 h 174"/>
              <a:gd name="T64" fmla="*/ 73 w 116"/>
              <a:gd name="T65" fmla="*/ 66 h 174"/>
              <a:gd name="T66" fmla="*/ 76 w 116"/>
              <a:gd name="T67" fmla="*/ 55 h 174"/>
              <a:gd name="T68" fmla="*/ 68 w 116"/>
              <a:gd name="T69" fmla="*/ 63 h 174"/>
              <a:gd name="T70" fmla="*/ 61 w 116"/>
              <a:gd name="T71" fmla="*/ 53 h 174"/>
              <a:gd name="T72" fmla="*/ 54 w 116"/>
              <a:gd name="T73" fmla="*/ 56 h 174"/>
              <a:gd name="T74" fmla="*/ 57 w 116"/>
              <a:gd name="T75" fmla="*/ 65 h 174"/>
              <a:gd name="T76" fmla="*/ 46 w 116"/>
              <a:gd name="T77" fmla="*/ 63 h 174"/>
              <a:gd name="T78" fmla="*/ 37 w 116"/>
              <a:gd name="T79" fmla="*/ 63 h 174"/>
              <a:gd name="T80" fmla="*/ 45 w 116"/>
              <a:gd name="T81" fmla="*/ 70 h 174"/>
              <a:gd name="T82" fmla="*/ 42 w 116"/>
              <a:gd name="T83" fmla="*/ 76 h 174"/>
              <a:gd name="T84" fmla="*/ 29 w 116"/>
              <a:gd name="T85" fmla="*/ 78 h 174"/>
              <a:gd name="T86" fmla="*/ 42 w 116"/>
              <a:gd name="T87" fmla="*/ 79 h 174"/>
              <a:gd name="T88" fmla="*/ 69 w 116"/>
              <a:gd name="T89" fmla="*/ 107 h 174"/>
              <a:gd name="T90" fmla="*/ 87 w 116"/>
              <a:gd name="T91" fmla="*/ 147 h 174"/>
              <a:gd name="T92" fmla="*/ 61 w 116"/>
              <a:gd name="T93" fmla="*/ 121 h 174"/>
              <a:gd name="T94" fmla="*/ 7 w 116"/>
              <a:gd name="T95" fmla="*/ 43 h 174"/>
              <a:gd name="T96" fmla="*/ 77 w 116"/>
              <a:gd name="T97" fmla="*/ 65 h 174"/>
              <a:gd name="T98" fmla="*/ 70 w 116"/>
              <a:gd name="T99" fmla="*/ 61 h 174"/>
              <a:gd name="T100" fmla="*/ 73 w 116"/>
              <a:gd name="T101" fmla="*/ 56 h 174"/>
              <a:gd name="T102" fmla="*/ 45 w 116"/>
              <a:gd name="T103" fmla="*/ 66 h 174"/>
              <a:gd name="T104" fmla="*/ 41 w 116"/>
              <a:gd name="T105" fmla="*/ 64 h 174"/>
              <a:gd name="T106" fmla="*/ 43 w 116"/>
              <a:gd name="T107" fmla="*/ 64 h 174"/>
              <a:gd name="T108" fmla="*/ 39 w 116"/>
              <a:gd name="T109" fmla="*/ 77 h 174"/>
              <a:gd name="T110" fmla="*/ 34 w 116"/>
              <a:gd name="T111" fmla="*/ 77 h 174"/>
              <a:gd name="T112" fmla="*/ 31 w 116"/>
              <a:gd name="T113" fmla="*/ 74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16" h="174">
                <a:moveTo>
                  <a:pt x="62" y="125"/>
                </a:moveTo>
                <a:cubicBezTo>
                  <a:pt x="72" y="131"/>
                  <a:pt x="77" y="140"/>
                  <a:pt x="81" y="149"/>
                </a:cubicBezTo>
                <a:cubicBezTo>
                  <a:pt x="81" y="150"/>
                  <a:pt x="81" y="150"/>
                  <a:pt x="81" y="151"/>
                </a:cubicBezTo>
                <a:cubicBezTo>
                  <a:pt x="85" y="159"/>
                  <a:pt x="93" y="174"/>
                  <a:pt x="105" y="169"/>
                </a:cubicBezTo>
                <a:cubicBezTo>
                  <a:pt x="116" y="164"/>
                  <a:pt x="109" y="149"/>
                  <a:pt x="105" y="140"/>
                </a:cubicBezTo>
                <a:cubicBezTo>
                  <a:pt x="105" y="140"/>
                  <a:pt x="105" y="139"/>
                  <a:pt x="105" y="139"/>
                </a:cubicBezTo>
                <a:cubicBezTo>
                  <a:pt x="100" y="125"/>
                  <a:pt x="95" y="111"/>
                  <a:pt x="98" y="95"/>
                </a:cubicBezTo>
                <a:cubicBezTo>
                  <a:pt x="99" y="83"/>
                  <a:pt x="103" y="71"/>
                  <a:pt x="101" y="59"/>
                </a:cubicBezTo>
                <a:cubicBezTo>
                  <a:pt x="99" y="38"/>
                  <a:pt x="86" y="13"/>
                  <a:pt x="65" y="6"/>
                </a:cubicBezTo>
                <a:cubicBezTo>
                  <a:pt x="47" y="0"/>
                  <a:pt x="26" y="9"/>
                  <a:pt x="14" y="23"/>
                </a:cubicBezTo>
                <a:cubicBezTo>
                  <a:pt x="1" y="38"/>
                  <a:pt x="0" y="60"/>
                  <a:pt x="6" y="77"/>
                </a:cubicBezTo>
                <a:cubicBezTo>
                  <a:pt x="12" y="92"/>
                  <a:pt x="22" y="104"/>
                  <a:pt x="36" y="111"/>
                </a:cubicBezTo>
                <a:cubicBezTo>
                  <a:pt x="44" y="116"/>
                  <a:pt x="54" y="120"/>
                  <a:pt x="62" y="125"/>
                </a:cubicBezTo>
                <a:close/>
                <a:moveTo>
                  <a:pt x="74" y="109"/>
                </a:moveTo>
                <a:cubicBezTo>
                  <a:pt x="67" y="98"/>
                  <a:pt x="58" y="87"/>
                  <a:pt x="47" y="79"/>
                </a:cubicBezTo>
                <a:cubicBezTo>
                  <a:pt x="47" y="79"/>
                  <a:pt x="46" y="78"/>
                  <a:pt x="45" y="77"/>
                </a:cubicBezTo>
                <a:cubicBezTo>
                  <a:pt x="47" y="76"/>
                  <a:pt x="48" y="73"/>
                  <a:pt x="48" y="70"/>
                </a:cubicBezTo>
                <a:cubicBezTo>
                  <a:pt x="50" y="71"/>
                  <a:pt x="53" y="71"/>
                  <a:pt x="54" y="71"/>
                </a:cubicBezTo>
                <a:cubicBezTo>
                  <a:pt x="57" y="70"/>
                  <a:pt x="59" y="68"/>
                  <a:pt x="60" y="65"/>
                </a:cubicBezTo>
                <a:cubicBezTo>
                  <a:pt x="63" y="66"/>
                  <a:pt x="65" y="67"/>
                  <a:pt x="68" y="66"/>
                </a:cubicBezTo>
                <a:cubicBezTo>
                  <a:pt x="68" y="66"/>
                  <a:pt x="69" y="67"/>
                  <a:pt x="69" y="67"/>
                </a:cubicBezTo>
                <a:cubicBezTo>
                  <a:pt x="70" y="68"/>
                  <a:pt x="71" y="69"/>
                  <a:pt x="73" y="69"/>
                </a:cubicBezTo>
                <a:cubicBezTo>
                  <a:pt x="72" y="72"/>
                  <a:pt x="72" y="75"/>
                  <a:pt x="73" y="78"/>
                </a:cubicBezTo>
                <a:cubicBezTo>
                  <a:pt x="75" y="85"/>
                  <a:pt x="77" y="92"/>
                  <a:pt x="80" y="99"/>
                </a:cubicBezTo>
                <a:cubicBezTo>
                  <a:pt x="86" y="113"/>
                  <a:pt x="91" y="128"/>
                  <a:pt x="97" y="141"/>
                </a:cubicBezTo>
                <a:cubicBezTo>
                  <a:pt x="94" y="143"/>
                  <a:pt x="92" y="144"/>
                  <a:pt x="89" y="146"/>
                </a:cubicBezTo>
                <a:cubicBezTo>
                  <a:pt x="86" y="133"/>
                  <a:pt x="81" y="120"/>
                  <a:pt x="74" y="109"/>
                </a:cubicBezTo>
                <a:close/>
                <a:moveTo>
                  <a:pt x="58" y="60"/>
                </a:moveTo>
                <a:cubicBezTo>
                  <a:pt x="57" y="58"/>
                  <a:pt x="57" y="56"/>
                  <a:pt x="56" y="55"/>
                </a:cubicBezTo>
                <a:cubicBezTo>
                  <a:pt x="56" y="52"/>
                  <a:pt x="58" y="54"/>
                  <a:pt x="58" y="55"/>
                </a:cubicBezTo>
                <a:cubicBezTo>
                  <a:pt x="59" y="56"/>
                  <a:pt x="58" y="58"/>
                  <a:pt x="58" y="59"/>
                </a:cubicBezTo>
                <a:cubicBezTo>
                  <a:pt x="58" y="60"/>
                  <a:pt x="58" y="60"/>
                  <a:pt x="58" y="61"/>
                </a:cubicBezTo>
                <a:cubicBezTo>
                  <a:pt x="58" y="60"/>
                  <a:pt x="58" y="60"/>
                  <a:pt x="58" y="60"/>
                </a:cubicBezTo>
                <a:close/>
                <a:moveTo>
                  <a:pt x="103" y="142"/>
                </a:moveTo>
                <a:cubicBezTo>
                  <a:pt x="103" y="144"/>
                  <a:pt x="104" y="146"/>
                  <a:pt x="105" y="148"/>
                </a:cubicBezTo>
                <a:cubicBezTo>
                  <a:pt x="105" y="148"/>
                  <a:pt x="105" y="148"/>
                  <a:pt x="105" y="148"/>
                </a:cubicBezTo>
                <a:cubicBezTo>
                  <a:pt x="99" y="151"/>
                  <a:pt x="93" y="153"/>
                  <a:pt x="87" y="156"/>
                </a:cubicBezTo>
                <a:cubicBezTo>
                  <a:pt x="86" y="154"/>
                  <a:pt x="85" y="152"/>
                  <a:pt x="85" y="151"/>
                </a:cubicBezTo>
                <a:cubicBezTo>
                  <a:pt x="91" y="148"/>
                  <a:pt x="97" y="145"/>
                  <a:pt x="103" y="142"/>
                </a:cubicBezTo>
                <a:close/>
                <a:moveTo>
                  <a:pt x="108" y="155"/>
                </a:moveTo>
                <a:cubicBezTo>
                  <a:pt x="108" y="155"/>
                  <a:pt x="107" y="155"/>
                  <a:pt x="107" y="155"/>
                </a:cubicBezTo>
                <a:cubicBezTo>
                  <a:pt x="102" y="156"/>
                  <a:pt x="98" y="160"/>
                  <a:pt x="92" y="162"/>
                </a:cubicBezTo>
                <a:cubicBezTo>
                  <a:pt x="92" y="162"/>
                  <a:pt x="92" y="162"/>
                  <a:pt x="91" y="162"/>
                </a:cubicBezTo>
                <a:cubicBezTo>
                  <a:pt x="90" y="161"/>
                  <a:pt x="89" y="160"/>
                  <a:pt x="88" y="158"/>
                </a:cubicBezTo>
                <a:cubicBezTo>
                  <a:pt x="94" y="156"/>
                  <a:pt x="100" y="153"/>
                  <a:pt x="106" y="151"/>
                </a:cubicBezTo>
                <a:cubicBezTo>
                  <a:pt x="106" y="151"/>
                  <a:pt x="106" y="151"/>
                  <a:pt x="106" y="150"/>
                </a:cubicBezTo>
                <a:cubicBezTo>
                  <a:pt x="107" y="152"/>
                  <a:pt x="107" y="154"/>
                  <a:pt x="108" y="155"/>
                </a:cubicBezTo>
                <a:close/>
                <a:moveTo>
                  <a:pt x="104" y="166"/>
                </a:moveTo>
                <a:cubicBezTo>
                  <a:pt x="100" y="169"/>
                  <a:pt x="96" y="167"/>
                  <a:pt x="93" y="164"/>
                </a:cubicBezTo>
                <a:cubicBezTo>
                  <a:pt x="98" y="163"/>
                  <a:pt x="102" y="159"/>
                  <a:pt x="108" y="158"/>
                </a:cubicBezTo>
                <a:cubicBezTo>
                  <a:pt x="108" y="158"/>
                  <a:pt x="108" y="158"/>
                  <a:pt x="108" y="158"/>
                </a:cubicBezTo>
                <a:cubicBezTo>
                  <a:pt x="108" y="161"/>
                  <a:pt x="107" y="164"/>
                  <a:pt x="104" y="166"/>
                </a:cubicBezTo>
                <a:close/>
                <a:moveTo>
                  <a:pt x="7" y="43"/>
                </a:moveTo>
                <a:cubicBezTo>
                  <a:pt x="12" y="21"/>
                  <a:pt x="34" y="6"/>
                  <a:pt x="56" y="8"/>
                </a:cubicBezTo>
                <a:cubicBezTo>
                  <a:pt x="82" y="9"/>
                  <a:pt x="97" y="39"/>
                  <a:pt x="99" y="62"/>
                </a:cubicBezTo>
                <a:cubicBezTo>
                  <a:pt x="100" y="76"/>
                  <a:pt x="95" y="88"/>
                  <a:pt x="94" y="101"/>
                </a:cubicBezTo>
                <a:cubicBezTo>
                  <a:pt x="93" y="114"/>
                  <a:pt x="97" y="126"/>
                  <a:pt x="101" y="138"/>
                </a:cubicBezTo>
                <a:cubicBezTo>
                  <a:pt x="101" y="138"/>
                  <a:pt x="101" y="139"/>
                  <a:pt x="101" y="139"/>
                </a:cubicBezTo>
                <a:cubicBezTo>
                  <a:pt x="101" y="139"/>
                  <a:pt x="101" y="139"/>
                  <a:pt x="101" y="139"/>
                </a:cubicBezTo>
                <a:cubicBezTo>
                  <a:pt x="101" y="140"/>
                  <a:pt x="100" y="140"/>
                  <a:pt x="100" y="140"/>
                </a:cubicBezTo>
                <a:cubicBezTo>
                  <a:pt x="94" y="127"/>
                  <a:pt x="89" y="114"/>
                  <a:pt x="84" y="101"/>
                </a:cubicBezTo>
                <a:cubicBezTo>
                  <a:pt x="81" y="94"/>
                  <a:pt x="79" y="88"/>
                  <a:pt x="77" y="81"/>
                </a:cubicBezTo>
                <a:cubicBezTo>
                  <a:pt x="76" y="77"/>
                  <a:pt x="75" y="73"/>
                  <a:pt x="76" y="69"/>
                </a:cubicBezTo>
                <a:cubicBezTo>
                  <a:pt x="79" y="68"/>
                  <a:pt x="82" y="66"/>
                  <a:pt x="81" y="63"/>
                </a:cubicBezTo>
                <a:cubicBezTo>
                  <a:pt x="81" y="62"/>
                  <a:pt x="79" y="59"/>
                  <a:pt x="77" y="61"/>
                </a:cubicBezTo>
                <a:cubicBezTo>
                  <a:pt x="75" y="62"/>
                  <a:pt x="74" y="64"/>
                  <a:pt x="73" y="66"/>
                </a:cubicBezTo>
                <a:cubicBezTo>
                  <a:pt x="72" y="66"/>
                  <a:pt x="71" y="66"/>
                  <a:pt x="71" y="64"/>
                </a:cubicBezTo>
                <a:cubicBezTo>
                  <a:pt x="74" y="62"/>
                  <a:pt x="76" y="58"/>
                  <a:pt x="76" y="55"/>
                </a:cubicBezTo>
                <a:cubicBezTo>
                  <a:pt x="76" y="53"/>
                  <a:pt x="75" y="49"/>
                  <a:pt x="73" y="49"/>
                </a:cubicBezTo>
                <a:cubicBezTo>
                  <a:pt x="67" y="50"/>
                  <a:pt x="67" y="57"/>
                  <a:pt x="68" y="63"/>
                </a:cubicBezTo>
                <a:cubicBezTo>
                  <a:pt x="66" y="64"/>
                  <a:pt x="63" y="64"/>
                  <a:pt x="61" y="63"/>
                </a:cubicBezTo>
                <a:cubicBezTo>
                  <a:pt x="62" y="59"/>
                  <a:pt x="62" y="55"/>
                  <a:pt x="61" y="53"/>
                </a:cubicBezTo>
                <a:cubicBezTo>
                  <a:pt x="60" y="51"/>
                  <a:pt x="58" y="49"/>
                  <a:pt x="55" y="50"/>
                </a:cubicBezTo>
                <a:cubicBezTo>
                  <a:pt x="53" y="51"/>
                  <a:pt x="53" y="54"/>
                  <a:pt x="54" y="56"/>
                </a:cubicBezTo>
                <a:cubicBezTo>
                  <a:pt x="54" y="59"/>
                  <a:pt x="56" y="62"/>
                  <a:pt x="58" y="64"/>
                </a:cubicBezTo>
                <a:cubicBezTo>
                  <a:pt x="58" y="64"/>
                  <a:pt x="58" y="65"/>
                  <a:pt x="57" y="65"/>
                </a:cubicBezTo>
                <a:cubicBezTo>
                  <a:pt x="56" y="68"/>
                  <a:pt x="52" y="68"/>
                  <a:pt x="48" y="67"/>
                </a:cubicBezTo>
                <a:cubicBezTo>
                  <a:pt x="48" y="66"/>
                  <a:pt x="47" y="65"/>
                  <a:pt x="46" y="63"/>
                </a:cubicBezTo>
                <a:cubicBezTo>
                  <a:pt x="45" y="61"/>
                  <a:pt x="43" y="59"/>
                  <a:pt x="40" y="58"/>
                </a:cubicBezTo>
                <a:cubicBezTo>
                  <a:pt x="38" y="58"/>
                  <a:pt x="36" y="61"/>
                  <a:pt x="37" y="63"/>
                </a:cubicBezTo>
                <a:cubicBezTo>
                  <a:pt x="37" y="66"/>
                  <a:pt x="40" y="67"/>
                  <a:pt x="42" y="68"/>
                </a:cubicBezTo>
                <a:cubicBezTo>
                  <a:pt x="43" y="69"/>
                  <a:pt x="44" y="69"/>
                  <a:pt x="45" y="70"/>
                </a:cubicBezTo>
                <a:cubicBezTo>
                  <a:pt x="45" y="70"/>
                  <a:pt x="45" y="70"/>
                  <a:pt x="45" y="70"/>
                </a:cubicBezTo>
                <a:cubicBezTo>
                  <a:pt x="45" y="72"/>
                  <a:pt x="44" y="74"/>
                  <a:pt x="42" y="76"/>
                </a:cubicBezTo>
                <a:cubicBezTo>
                  <a:pt x="38" y="72"/>
                  <a:pt x="32" y="69"/>
                  <a:pt x="28" y="72"/>
                </a:cubicBezTo>
                <a:cubicBezTo>
                  <a:pt x="27" y="74"/>
                  <a:pt x="27" y="77"/>
                  <a:pt x="29" y="78"/>
                </a:cubicBezTo>
                <a:cubicBezTo>
                  <a:pt x="32" y="81"/>
                  <a:pt x="36" y="80"/>
                  <a:pt x="40" y="80"/>
                </a:cubicBezTo>
                <a:cubicBezTo>
                  <a:pt x="41" y="80"/>
                  <a:pt x="41" y="79"/>
                  <a:pt x="42" y="79"/>
                </a:cubicBezTo>
                <a:cubicBezTo>
                  <a:pt x="43" y="79"/>
                  <a:pt x="43" y="80"/>
                  <a:pt x="44" y="80"/>
                </a:cubicBezTo>
                <a:cubicBezTo>
                  <a:pt x="54" y="87"/>
                  <a:pt x="61" y="97"/>
                  <a:pt x="69" y="107"/>
                </a:cubicBezTo>
                <a:cubicBezTo>
                  <a:pt x="77" y="118"/>
                  <a:pt x="83" y="132"/>
                  <a:pt x="86" y="146"/>
                </a:cubicBezTo>
                <a:cubicBezTo>
                  <a:pt x="86" y="146"/>
                  <a:pt x="86" y="147"/>
                  <a:pt x="87" y="147"/>
                </a:cubicBezTo>
                <a:cubicBezTo>
                  <a:pt x="86" y="147"/>
                  <a:pt x="85" y="147"/>
                  <a:pt x="84" y="148"/>
                </a:cubicBezTo>
                <a:cubicBezTo>
                  <a:pt x="79" y="137"/>
                  <a:pt x="72" y="127"/>
                  <a:pt x="61" y="121"/>
                </a:cubicBezTo>
                <a:cubicBezTo>
                  <a:pt x="50" y="114"/>
                  <a:pt x="37" y="110"/>
                  <a:pt x="26" y="101"/>
                </a:cubicBezTo>
                <a:cubicBezTo>
                  <a:pt x="10" y="88"/>
                  <a:pt x="2" y="64"/>
                  <a:pt x="7" y="43"/>
                </a:cubicBezTo>
                <a:close/>
                <a:moveTo>
                  <a:pt x="77" y="65"/>
                </a:moveTo>
                <a:cubicBezTo>
                  <a:pt x="77" y="65"/>
                  <a:pt x="77" y="65"/>
                  <a:pt x="77" y="65"/>
                </a:cubicBezTo>
                <a:cubicBezTo>
                  <a:pt x="78" y="63"/>
                  <a:pt x="79" y="64"/>
                  <a:pt x="77" y="65"/>
                </a:cubicBezTo>
                <a:close/>
                <a:moveTo>
                  <a:pt x="70" y="61"/>
                </a:moveTo>
                <a:cubicBezTo>
                  <a:pt x="70" y="59"/>
                  <a:pt x="70" y="56"/>
                  <a:pt x="71" y="54"/>
                </a:cubicBezTo>
                <a:cubicBezTo>
                  <a:pt x="73" y="51"/>
                  <a:pt x="73" y="55"/>
                  <a:pt x="73" y="56"/>
                </a:cubicBezTo>
                <a:cubicBezTo>
                  <a:pt x="73" y="58"/>
                  <a:pt x="71" y="60"/>
                  <a:pt x="70" y="61"/>
                </a:cubicBezTo>
                <a:close/>
                <a:moveTo>
                  <a:pt x="45" y="66"/>
                </a:moveTo>
                <a:cubicBezTo>
                  <a:pt x="44" y="66"/>
                  <a:pt x="43" y="65"/>
                  <a:pt x="43" y="65"/>
                </a:cubicBezTo>
                <a:cubicBezTo>
                  <a:pt x="42" y="65"/>
                  <a:pt x="42" y="65"/>
                  <a:pt x="41" y="64"/>
                </a:cubicBezTo>
                <a:cubicBezTo>
                  <a:pt x="40" y="64"/>
                  <a:pt x="40" y="63"/>
                  <a:pt x="41" y="62"/>
                </a:cubicBezTo>
                <a:cubicBezTo>
                  <a:pt x="42" y="62"/>
                  <a:pt x="43" y="63"/>
                  <a:pt x="43" y="64"/>
                </a:cubicBezTo>
                <a:cubicBezTo>
                  <a:pt x="44" y="65"/>
                  <a:pt x="44" y="65"/>
                  <a:pt x="45" y="66"/>
                </a:cubicBezTo>
                <a:close/>
                <a:moveTo>
                  <a:pt x="39" y="77"/>
                </a:moveTo>
                <a:cubicBezTo>
                  <a:pt x="39" y="77"/>
                  <a:pt x="38" y="77"/>
                  <a:pt x="38" y="77"/>
                </a:cubicBezTo>
                <a:cubicBezTo>
                  <a:pt x="37" y="77"/>
                  <a:pt x="35" y="77"/>
                  <a:pt x="34" y="77"/>
                </a:cubicBezTo>
                <a:cubicBezTo>
                  <a:pt x="34" y="77"/>
                  <a:pt x="33" y="77"/>
                  <a:pt x="33" y="77"/>
                </a:cubicBezTo>
                <a:cubicBezTo>
                  <a:pt x="31" y="77"/>
                  <a:pt x="31" y="76"/>
                  <a:pt x="31" y="74"/>
                </a:cubicBezTo>
                <a:cubicBezTo>
                  <a:pt x="33" y="73"/>
                  <a:pt x="36" y="75"/>
                  <a:pt x="39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微软雅黑" panose="020B0503020204020204" charset="-122"/>
              <a:ea typeface="微软雅黑" panose="020B0503020204020204" charset="-122"/>
              <a:cs typeface="+mn-ea"/>
              <a:sym typeface="微软雅黑" panose="020B0503020204020204" charset="-122"/>
            </a:endParaRP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31138" y="223838"/>
            <a:ext cx="1023937" cy="871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图片 6"/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Picture 55" descr="E:\PPT素材\图片112475-.png"/>
          <p:cNvPicPr>
            <a:picLocks noChangeAspect="1" noChangeArrowheads="1"/>
          </p:cNvPicPr>
          <p:nvPr userDrawn="1"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6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830417"/>
            <a:ext cx="9144000" cy="3353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spd="slow" advTm="0">
    <p:wipe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6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Picture 55" descr="E:\PPT素材\图片112475-.png"/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6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830417"/>
            <a:ext cx="9144000" cy="3353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spd="slow" advTm="0">
    <p:wipe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8F3662DE-2BF1-4B6A-80BF-39711B592183}" type="datetimeFigureOut">
              <a:rPr lang="zh-CN" altLang="en-US" smtClean="0"/>
              <a:t>2021/1/6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7AF2FA2-DE5B-4B6A-A26E-7950F904CDBF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 advTm="0">
    <p:wipe/>
  </p:transition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628650" y="274638"/>
            <a:ext cx="7886700" cy="993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/>
          <a:p>
            <a:pPr lvl="0"/>
            <a:r>
              <a:rPr lang="zh-CN" altLang="en-US"/>
              <a:t>单击此处编辑母版标题样式</a:t>
            </a:r>
            <a:endParaRPr lang="en-US"/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628650" y="1370013"/>
            <a:ext cx="7886700" cy="3262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9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fld id="{8F3662DE-2BF1-4B6A-80BF-39711B592183}" type="datetimeFigureOut">
              <a:rPr lang="zh-CN" altLang="en-US"/>
              <a:t>2021/1/6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9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4637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defRPr sz="900" smtClean="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fld id="{E7AF2FA2-DE5B-4B6A-A26E-7950F904CDBF}" type="slidenum">
              <a:rPr lang="zh-CN" altLang="en-US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</p:sldLayoutIdLst>
  <p:transition spd="slow" advTm="0">
    <p:wipe/>
  </p:transition>
  <p:txStyles>
    <p:titleStyle>
      <a:lvl1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  <a:lvl2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Nexa Light" panose="02000000000000000000" pitchFamily="50" charset="0"/>
          <a:ea typeface="华康少女文字W5(P)" panose="040F0500000000000000" pitchFamily="82" charset="-122"/>
        </a:defRPr>
      </a:lvl2pPr>
      <a:lvl3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Nexa Light" panose="02000000000000000000" pitchFamily="50" charset="0"/>
          <a:ea typeface="华康少女文字W5(P)" panose="040F0500000000000000" pitchFamily="82" charset="-122"/>
        </a:defRPr>
      </a:lvl3pPr>
      <a:lvl4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Nexa Light" panose="02000000000000000000" pitchFamily="50" charset="0"/>
          <a:ea typeface="华康少女文字W5(P)" panose="040F0500000000000000" pitchFamily="82" charset="-122"/>
        </a:defRPr>
      </a:lvl4pPr>
      <a:lvl5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Nexa Light" panose="02000000000000000000" pitchFamily="50" charset="0"/>
          <a:ea typeface="华康少女文字W5(P)" panose="040F0500000000000000" pitchFamily="82" charset="-122"/>
        </a:defRPr>
      </a:lvl5pPr>
      <a:lvl6pPr marL="4572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Nexa Light" panose="02000000000000000000" pitchFamily="50" charset="0"/>
          <a:ea typeface="华康少女文字W5(P)" panose="040F0500000000000000" pitchFamily="82" charset="-122"/>
        </a:defRPr>
      </a:lvl6pPr>
      <a:lvl7pPr marL="9144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Nexa Light" panose="02000000000000000000" pitchFamily="50" charset="0"/>
          <a:ea typeface="华康少女文字W5(P)" panose="040F0500000000000000" pitchFamily="82" charset="-122"/>
        </a:defRPr>
      </a:lvl7pPr>
      <a:lvl8pPr marL="13716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Nexa Light" panose="02000000000000000000" pitchFamily="50" charset="0"/>
          <a:ea typeface="华康少女文字W5(P)" panose="040F0500000000000000" pitchFamily="82" charset="-122"/>
        </a:defRPr>
      </a:lvl8pPr>
      <a:lvl9pPr marL="18288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Nexa Light" panose="02000000000000000000" pitchFamily="50" charset="0"/>
          <a:ea typeface="华康少女文字W5(P)" panose="040F0500000000000000" pitchFamily="82" charset="-122"/>
        </a:defRPr>
      </a:lvl9pPr>
    </p:titleStyle>
    <p:bodyStyle>
      <a:lvl1pPr marL="171450" indent="-171450" algn="l" defTabSz="685800" rtl="0" eaLnBrk="0" fontAlgn="base" hangingPunct="0">
        <a:lnSpc>
          <a:spcPct val="90000"/>
        </a:lnSpc>
        <a:spcBef>
          <a:spcPts val="750"/>
        </a:spcBef>
        <a:spcAft>
          <a:spcPct val="0"/>
        </a:spcAft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30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30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2.jpeg"/><Relationship Id="rId5" Type="http://schemas.openxmlformats.org/officeDocument/2006/relationships/image" Target="../media/image11.jpeg"/><Relationship Id="rId4" Type="http://schemas.openxmlformats.org/officeDocument/2006/relationships/image" Target="../media/image10.jpe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emf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8" name="直接连接符 47"/>
          <p:cNvCxnSpPr/>
          <p:nvPr/>
        </p:nvCxnSpPr>
        <p:spPr>
          <a:xfrm>
            <a:off x="3782142" y="2315760"/>
            <a:ext cx="4582927" cy="0"/>
          </a:xfrm>
          <a:prstGeom prst="line">
            <a:avLst/>
          </a:prstGeom>
          <a:ln w="19050">
            <a:solidFill>
              <a:schemeClr val="bg1"/>
            </a:solidFill>
          </a:ln>
          <a:effectLst>
            <a:outerShdw blurRad="101600" dist="63500" dir="2700000" algn="tl" rotWithShape="0">
              <a:prstClr val="black">
                <a:alpha val="5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文本框 50"/>
          <p:cNvSpPr txBox="1">
            <a:spLocks noChangeArrowheads="1"/>
          </p:cNvSpPr>
          <p:nvPr/>
        </p:nvSpPr>
        <p:spPr bwMode="auto">
          <a:xfrm>
            <a:off x="3709426" y="1555302"/>
            <a:ext cx="5204247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r>
              <a:rPr lang="zh-CN" altLang="en-US" sz="4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毕业论文答辩模板</a:t>
            </a:r>
          </a:p>
        </p:txBody>
      </p:sp>
      <p:grpSp>
        <p:nvGrpSpPr>
          <p:cNvPr id="27" name="Group 4"/>
          <p:cNvGrpSpPr>
            <a:grpSpLocks noChangeAspect="1"/>
          </p:cNvGrpSpPr>
          <p:nvPr/>
        </p:nvGrpSpPr>
        <p:grpSpPr bwMode="auto">
          <a:xfrm>
            <a:off x="3731998" y="1988965"/>
            <a:ext cx="449263" cy="292100"/>
            <a:chOff x="2432" y="1329"/>
            <a:chExt cx="657" cy="426"/>
          </a:xfrm>
        </p:grpSpPr>
        <p:sp>
          <p:nvSpPr>
            <p:cNvPr id="28" name="AutoShape 3"/>
            <p:cNvSpPr>
              <a:spLocks noChangeAspect="1" noChangeArrowheads="1" noTextEdit="1"/>
            </p:cNvSpPr>
            <p:nvPr/>
          </p:nvSpPr>
          <p:spPr bwMode="auto">
            <a:xfrm>
              <a:off x="2434" y="1329"/>
              <a:ext cx="652" cy="4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2" name="Freeform 5"/>
            <p:cNvSpPr/>
            <p:nvPr/>
          </p:nvSpPr>
          <p:spPr bwMode="auto">
            <a:xfrm>
              <a:off x="2478" y="1329"/>
              <a:ext cx="611" cy="424"/>
            </a:xfrm>
            <a:custGeom>
              <a:avLst/>
              <a:gdLst>
                <a:gd name="T0" fmla="*/ 315 w 351"/>
                <a:gd name="T1" fmla="*/ 0 h 242"/>
                <a:gd name="T2" fmla="*/ 292 w 351"/>
                <a:gd name="T3" fmla="*/ 9 h 242"/>
                <a:gd name="T4" fmla="*/ 291 w 351"/>
                <a:gd name="T5" fmla="*/ 10 h 242"/>
                <a:gd name="T6" fmla="*/ 309 w 351"/>
                <a:gd name="T7" fmla="*/ 3 h 242"/>
                <a:gd name="T8" fmla="*/ 310 w 351"/>
                <a:gd name="T9" fmla="*/ 4 h 242"/>
                <a:gd name="T10" fmla="*/ 317 w 351"/>
                <a:gd name="T11" fmla="*/ 10 h 242"/>
                <a:gd name="T12" fmla="*/ 325 w 351"/>
                <a:gd name="T13" fmla="*/ 27 h 242"/>
                <a:gd name="T14" fmla="*/ 336 w 351"/>
                <a:gd name="T15" fmla="*/ 59 h 242"/>
                <a:gd name="T16" fmla="*/ 268 w 351"/>
                <a:gd name="T17" fmla="*/ 95 h 242"/>
                <a:gd name="T18" fmla="*/ 267 w 351"/>
                <a:gd name="T19" fmla="*/ 95 h 242"/>
                <a:gd name="T20" fmla="*/ 267 w 351"/>
                <a:gd name="T21" fmla="*/ 95 h 242"/>
                <a:gd name="T22" fmla="*/ 24 w 351"/>
                <a:gd name="T23" fmla="*/ 219 h 242"/>
                <a:gd name="T24" fmla="*/ 2 w 351"/>
                <a:gd name="T25" fmla="*/ 229 h 242"/>
                <a:gd name="T26" fmla="*/ 0 w 351"/>
                <a:gd name="T27" fmla="*/ 229 h 242"/>
                <a:gd name="T28" fmla="*/ 6 w 351"/>
                <a:gd name="T29" fmla="*/ 240 h 242"/>
                <a:gd name="T30" fmla="*/ 12 w 351"/>
                <a:gd name="T31" fmla="*/ 242 h 242"/>
                <a:gd name="T32" fmla="*/ 34 w 351"/>
                <a:gd name="T33" fmla="*/ 232 h 242"/>
                <a:gd name="T34" fmla="*/ 350 w 351"/>
                <a:gd name="T35" fmla="*/ 68 h 242"/>
                <a:gd name="T36" fmla="*/ 335 w 351"/>
                <a:gd name="T37" fmla="*/ 29 h 242"/>
                <a:gd name="T38" fmla="*/ 324 w 351"/>
                <a:gd name="T39" fmla="*/ 8 h 242"/>
                <a:gd name="T40" fmla="*/ 317 w 351"/>
                <a:gd name="T41" fmla="*/ 1 h 242"/>
                <a:gd name="T42" fmla="*/ 315 w 351"/>
                <a:gd name="T43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1" h="242">
                  <a:moveTo>
                    <a:pt x="315" y="0"/>
                  </a:moveTo>
                  <a:cubicBezTo>
                    <a:pt x="311" y="0"/>
                    <a:pt x="299" y="6"/>
                    <a:pt x="292" y="9"/>
                  </a:cubicBezTo>
                  <a:cubicBezTo>
                    <a:pt x="292" y="9"/>
                    <a:pt x="292" y="9"/>
                    <a:pt x="291" y="10"/>
                  </a:cubicBezTo>
                  <a:cubicBezTo>
                    <a:pt x="298" y="7"/>
                    <a:pt x="306" y="3"/>
                    <a:pt x="309" y="3"/>
                  </a:cubicBezTo>
                  <a:cubicBezTo>
                    <a:pt x="309" y="3"/>
                    <a:pt x="310" y="3"/>
                    <a:pt x="310" y="4"/>
                  </a:cubicBezTo>
                  <a:cubicBezTo>
                    <a:pt x="312" y="6"/>
                    <a:pt x="317" y="10"/>
                    <a:pt x="317" y="10"/>
                  </a:cubicBezTo>
                  <a:cubicBezTo>
                    <a:pt x="317" y="10"/>
                    <a:pt x="321" y="15"/>
                    <a:pt x="325" y="27"/>
                  </a:cubicBezTo>
                  <a:cubicBezTo>
                    <a:pt x="330" y="39"/>
                    <a:pt x="338" y="56"/>
                    <a:pt x="336" y="59"/>
                  </a:cubicBezTo>
                  <a:cubicBezTo>
                    <a:pt x="336" y="60"/>
                    <a:pt x="308" y="75"/>
                    <a:pt x="268" y="95"/>
                  </a:cubicBezTo>
                  <a:cubicBezTo>
                    <a:pt x="268" y="95"/>
                    <a:pt x="268" y="95"/>
                    <a:pt x="267" y="95"/>
                  </a:cubicBezTo>
                  <a:cubicBezTo>
                    <a:pt x="267" y="95"/>
                    <a:pt x="267" y="95"/>
                    <a:pt x="267" y="95"/>
                  </a:cubicBezTo>
                  <a:cubicBezTo>
                    <a:pt x="179" y="140"/>
                    <a:pt x="38" y="211"/>
                    <a:pt x="24" y="219"/>
                  </a:cubicBezTo>
                  <a:cubicBezTo>
                    <a:pt x="11" y="227"/>
                    <a:pt x="5" y="229"/>
                    <a:pt x="2" y="229"/>
                  </a:cubicBezTo>
                  <a:cubicBezTo>
                    <a:pt x="1" y="229"/>
                    <a:pt x="0" y="229"/>
                    <a:pt x="0" y="229"/>
                  </a:cubicBezTo>
                  <a:cubicBezTo>
                    <a:pt x="3" y="235"/>
                    <a:pt x="5" y="239"/>
                    <a:pt x="6" y="240"/>
                  </a:cubicBezTo>
                  <a:cubicBezTo>
                    <a:pt x="8" y="241"/>
                    <a:pt x="9" y="242"/>
                    <a:pt x="12" y="242"/>
                  </a:cubicBezTo>
                  <a:cubicBezTo>
                    <a:pt x="16" y="242"/>
                    <a:pt x="22" y="240"/>
                    <a:pt x="34" y="232"/>
                  </a:cubicBezTo>
                  <a:cubicBezTo>
                    <a:pt x="54" y="220"/>
                    <a:pt x="348" y="72"/>
                    <a:pt x="350" y="68"/>
                  </a:cubicBezTo>
                  <a:cubicBezTo>
                    <a:pt x="351" y="65"/>
                    <a:pt x="341" y="44"/>
                    <a:pt x="335" y="29"/>
                  </a:cubicBezTo>
                  <a:cubicBezTo>
                    <a:pt x="329" y="15"/>
                    <a:pt x="324" y="8"/>
                    <a:pt x="324" y="8"/>
                  </a:cubicBezTo>
                  <a:cubicBezTo>
                    <a:pt x="324" y="8"/>
                    <a:pt x="319" y="3"/>
                    <a:pt x="317" y="1"/>
                  </a:cubicBezTo>
                  <a:cubicBezTo>
                    <a:pt x="316" y="0"/>
                    <a:pt x="316" y="0"/>
                    <a:pt x="31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3" name="Freeform 6"/>
            <p:cNvSpPr/>
            <p:nvPr/>
          </p:nvSpPr>
          <p:spPr bwMode="auto">
            <a:xfrm>
              <a:off x="2432" y="1334"/>
              <a:ext cx="634" cy="401"/>
            </a:xfrm>
            <a:custGeom>
              <a:avLst/>
              <a:gdLst>
                <a:gd name="T0" fmla="*/ 3 w 364"/>
                <a:gd name="T1" fmla="*/ 171 h 229"/>
                <a:gd name="T2" fmla="*/ 3 w 364"/>
                <a:gd name="T3" fmla="*/ 182 h 229"/>
                <a:gd name="T4" fmla="*/ 23 w 364"/>
                <a:gd name="T5" fmla="*/ 225 h 229"/>
                <a:gd name="T6" fmla="*/ 50 w 364"/>
                <a:gd name="T7" fmla="*/ 217 h 229"/>
                <a:gd name="T8" fmla="*/ 362 w 364"/>
                <a:gd name="T9" fmla="*/ 57 h 229"/>
                <a:gd name="T10" fmla="*/ 351 w 364"/>
                <a:gd name="T11" fmla="*/ 25 h 229"/>
                <a:gd name="T12" fmla="*/ 343 w 364"/>
                <a:gd name="T13" fmla="*/ 8 h 229"/>
                <a:gd name="T14" fmla="*/ 336 w 364"/>
                <a:gd name="T15" fmla="*/ 2 h 229"/>
                <a:gd name="T16" fmla="*/ 312 w 364"/>
                <a:gd name="T17" fmla="*/ 10 h 229"/>
                <a:gd name="T18" fmla="*/ 10 w 364"/>
                <a:gd name="T19" fmla="*/ 166 h 229"/>
                <a:gd name="T20" fmla="*/ 3 w 364"/>
                <a:gd name="T21" fmla="*/ 17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4" h="229">
                  <a:moveTo>
                    <a:pt x="3" y="171"/>
                  </a:moveTo>
                  <a:cubicBezTo>
                    <a:pt x="3" y="171"/>
                    <a:pt x="0" y="174"/>
                    <a:pt x="3" y="182"/>
                  </a:cubicBezTo>
                  <a:cubicBezTo>
                    <a:pt x="6" y="191"/>
                    <a:pt x="20" y="223"/>
                    <a:pt x="23" y="225"/>
                  </a:cubicBezTo>
                  <a:cubicBezTo>
                    <a:pt x="26" y="227"/>
                    <a:pt x="30" y="229"/>
                    <a:pt x="50" y="217"/>
                  </a:cubicBezTo>
                  <a:cubicBezTo>
                    <a:pt x="70" y="206"/>
                    <a:pt x="361" y="60"/>
                    <a:pt x="362" y="57"/>
                  </a:cubicBezTo>
                  <a:cubicBezTo>
                    <a:pt x="364" y="54"/>
                    <a:pt x="356" y="37"/>
                    <a:pt x="351" y="25"/>
                  </a:cubicBezTo>
                  <a:cubicBezTo>
                    <a:pt x="347" y="13"/>
                    <a:pt x="343" y="8"/>
                    <a:pt x="343" y="8"/>
                  </a:cubicBezTo>
                  <a:cubicBezTo>
                    <a:pt x="343" y="8"/>
                    <a:pt x="338" y="4"/>
                    <a:pt x="336" y="2"/>
                  </a:cubicBezTo>
                  <a:cubicBezTo>
                    <a:pt x="334" y="0"/>
                    <a:pt x="320" y="6"/>
                    <a:pt x="312" y="10"/>
                  </a:cubicBezTo>
                  <a:cubicBezTo>
                    <a:pt x="305" y="14"/>
                    <a:pt x="15" y="163"/>
                    <a:pt x="10" y="166"/>
                  </a:cubicBezTo>
                  <a:cubicBezTo>
                    <a:pt x="5" y="168"/>
                    <a:pt x="3" y="171"/>
                    <a:pt x="3" y="17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4" name="Freeform 7"/>
            <p:cNvSpPr/>
            <p:nvPr/>
          </p:nvSpPr>
          <p:spPr bwMode="auto">
            <a:xfrm>
              <a:off x="2432" y="1605"/>
              <a:ext cx="100" cy="127"/>
            </a:xfrm>
            <a:custGeom>
              <a:avLst/>
              <a:gdLst>
                <a:gd name="T0" fmla="*/ 57 w 57"/>
                <a:gd name="T1" fmla="*/ 59 h 73"/>
                <a:gd name="T2" fmla="*/ 51 w 57"/>
                <a:gd name="T3" fmla="*/ 50 h 73"/>
                <a:gd name="T4" fmla="*/ 46 w 57"/>
                <a:gd name="T5" fmla="*/ 41 h 73"/>
                <a:gd name="T6" fmla="*/ 44 w 57"/>
                <a:gd name="T7" fmla="*/ 34 h 73"/>
                <a:gd name="T8" fmla="*/ 43 w 57"/>
                <a:gd name="T9" fmla="*/ 22 h 73"/>
                <a:gd name="T10" fmla="*/ 41 w 57"/>
                <a:gd name="T11" fmla="*/ 12 h 73"/>
                <a:gd name="T12" fmla="*/ 39 w 57"/>
                <a:gd name="T13" fmla="*/ 0 h 73"/>
                <a:gd name="T14" fmla="*/ 33 w 57"/>
                <a:gd name="T15" fmla="*/ 0 h 73"/>
                <a:gd name="T16" fmla="*/ 28 w 57"/>
                <a:gd name="T17" fmla="*/ 1 h 73"/>
                <a:gd name="T18" fmla="*/ 10 w 57"/>
                <a:gd name="T19" fmla="*/ 11 h 73"/>
                <a:gd name="T20" fmla="*/ 3 w 57"/>
                <a:gd name="T21" fmla="*/ 16 h 73"/>
                <a:gd name="T22" fmla="*/ 3 w 57"/>
                <a:gd name="T23" fmla="*/ 27 h 73"/>
                <a:gd name="T24" fmla="*/ 19 w 57"/>
                <a:gd name="T25" fmla="*/ 63 h 73"/>
                <a:gd name="T26" fmla="*/ 23 w 57"/>
                <a:gd name="T27" fmla="*/ 70 h 73"/>
                <a:gd name="T28" fmla="*/ 38 w 57"/>
                <a:gd name="T29" fmla="*/ 69 h 73"/>
                <a:gd name="T30" fmla="*/ 47 w 57"/>
                <a:gd name="T31" fmla="*/ 64 h 73"/>
                <a:gd name="T32" fmla="*/ 50 w 57"/>
                <a:gd name="T33" fmla="*/ 62 h 73"/>
                <a:gd name="T34" fmla="*/ 57 w 57"/>
                <a:gd name="T35" fmla="*/ 5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7" h="73">
                  <a:moveTo>
                    <a:pt x="57" y="59"/>
                  </a:moveTo>
                  <a:cubicBezTo>
                    <a:pt x="55" y="55"/>
                    <a:pt x="51" y="50"/>
                    <a:pt x="51" y="50"/>
                  </a:cubicBezTo>
                  <a:cubicBezTo>
                    <a:pt x="51" y="50"/>
                    <a:pt x="48" y="44"/>
                    <a:pt x="46" y="41"/>
                  </a:cubicBezTo>
                  <a:cubicBezTo>
                    <a:pt x="45" y="39"/>
                    <a:pt x="44" y="34"/>
                    <a:pt x="44" y="34"/>
                  </a:cubicBezTo>
                  <a:cubicBezTo>
                    <a:pt x="44" y="34"/>
                    <a:pt x="43" y="26"/>
                    <a:pt x="43" y="22"/>
                  </a:cubicBezTo>
                  <a:cubicBezTo>
                    <a:pt x="42" y="19"/>
                    <a:pt x="41" y="14"/>
                    <a:pt x="41" y="12"/>
                  </a:cubicBezTo>
                  <a:cubicBezTo>
                    <a:pt x="40" y="10"/>
                    <a:pt x="40" y="4"/>
                    <a:pt x="39" y="0"/>
                  </a:cubicBezTo>
                  <a:cubicBezTo>
                    <a:pt x="36" y="0"/>
                    <a:pt x="33" y="0"/>
                    <a:pt x="33" y="0"/>
                  </a:cubicBezTo>
                  <a:cubicBezTo>
                    <a:pt x="33" y="0"/>
                    <a:pt x="31" y="0"/>
                    <a:pt x="28" y="1"/>
                  </a:cubicBezTo>
                  <a:cubicBezTo>
                    <a:pt x="17" y="7"/>
                    <a:pt x="11" y="10"/>
                    <a:pt x="10" y="11"/>
                  </a:cubicBezTo>
                  <a:cubicBezTo>
                    <a:pt x="5" y="13"/>
                    <a:pt x="3" y="16"/>
                    <a:pt x="3" y="16"/>
                  </a:cubicBezTo>
                  <a:cubicBezTo>
                    <a:pt x="3" y="16"/>
                    <a:pt x="0" y="19"/>
                    <a:pt x="3" y="27"/>
                  </a:cubicBezTo>
                  <a:cubicBezTo>
                    <a:pt x="5" y="33"/>
                    <a:pt x="13" y="52"/>
                    <a:pt x="19" y="63"/>
                  </a:cubicBezTo>
                  <a:cubicBezTo>
                    <a:pt x="20" y="67"/>
                    <a:pt x="22" y="69"/>
                    <a:pt x="23" y="70"/>
                  </a:cubicBezTo>
                  <a:cubicBezTo>
                    <a:pt x="25" y="72"/>
                    <a:pt x="28" y="73"/>
                    <a:pt x="38" y="69"/>
                  </a:cubicBezTo>
                  <a:cubicBezTo>
                    <a:pt x="41" y="67"/>
                    <a:pt x="44" y="66"/>
                    <a:pt x="47" y="64"/>
                  </a:cubicBezTo>
                  <a:cubicBezTo>
                    <a:pt x="48" y="63"/>
                    <a:pt x="49" y="63"/>
                    <a:pt x="50" y="62"/>
                  </a:cubicBezTo>
                  <a:cubicBezTo>
                    <a:pt x="51" y="62"/>
                    <a:pt x="54" y="60"/>
                    <a:pt x="57" y="59"/>
                  </a:cubicBezTo>
                  <a:close/>
                </a:path>
              </a:pathLst>
            </a:custGeom>
            <a:solidFill>
              <a:srgbClr val="FBF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5" name="Freeform 8"/>
            <p:cNvSpPr/>
            <p:nvPr/>
          </p:nvSpPr>
          <p:spPr bwMode="auto">
            <a:xfrm>
              <a:off x="2954" y="1361"/>
              <a:ext cx="5" cy="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EEE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6" name="Freeform 9"/>
            <p:cNvSpPr/>
            <p:nvPr/>
          </p:nvSpPr>
          <p:spPr bwMode="auto">
            <a:xfrm>
              <a:off x="2943" y="1496"/>
              <a:ext cx="2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578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7" name="Freeform 10"/>
            <p:cNvSpPr>
              <a:spLocks noEditPoints="1"/>
            </p:cNvSpPr>
            <p:nvPr/>
          </p:nvSpPr>
          <p:spPr bwMode="auto">
            <a:xfrm>
              <a:off x="2511" y="1361"/>
              <a:ext cx="539" cy="322"/>
            </a:xfrm>
            <a:custGeom>
              <a:avLst/>
              <a:gdLst>
                <a:gd name="T0" fmla="*/ 7 w 309"/>
                <a:gd name="T1" fmla="*/ 184 h 184"/>
                <a:gd name="T2" fmla="*/ 9 w 309"/>
                <a:gd name="T3" fmla="*/ 184 h 184"/>
                <a:gd name="T4" fmla="*/ 9 w 309"/>
                <a:gd name="T5" fmla="*/ 178 h 184"/>
                <a:gd name="T6" fmla="*/ 8 w 309"/>
                <a:gd name="T7" fmla="*/ 180 h 184"/>
                <a:gd name="T8" fmla="*/ 9 w 309"/>
                <a:gd name="T9" fmla="*/ 178 h 184"/>
                <a:gd name="T10" fmla="*/ 34 w 309"/>
                <a:gd name="T11" fmla="*/ 174 h 184"/>
                <a:gd name="T12" fmla="*/ 34 w 309"/>
                <a:gd name="T13" fmla="*/ 179 h 184"/>
                <a:gd name="T14" fmla="*/ 36 w 309"/>
                <a:gd name="T15" fmla="*/ 176 h 184"/>
                <a:gd name="T16" fmla="*/ 38 w 309"/>
                <a:gd name="T17" fmla="*/ 176 h 184"/>
                <a:gd name="T18" fmla="*/ 84 w 309"/>
                <a:gd name="T19" fmla="*/ 144 h 184"/>
                <a:gd name="T20" fmla="*/ 85 w 309"/>
                <a:gd name="T21" fmla="*/ 145 h 184"/>
                <a:gd name="T22" fmla="*/ 84 w 309"/>
                <a:gd name="T23" fmla="*/ 144 h 184"/>
                <a:gd name="T24" fmla="*/ 0 w 309"/>
                <a:gd name="T25" fmla="*/ 135 h 184"/>
                <a:gd name="T26" fmla="*/ 1 w 309"/>
                <a:gd name="T27" fmla="*/ 135 h 184"/>
                <a:gd name="T28" fmla="*/ 138 w 309"/>
                <a:gd name="T29" fmla="*/ 123 h 184"/>
                <a:gd name="T30" fmla="*/ 139 w 309"/>
                <a:gd name="T31" fmla="*/ 123 h 184"/>
                <a:gd name="T32" fmla="*/ 154 w 309"/>
                <a:gd name="T33" fmla="*/ 115 h 184"/>
                <a:gd name="T34" fmla="*/ 154 w 309"/>
                <a:gd name="T35" fmla="*/ 116 h 184"/>
                <a:gd name="T36" fmla="*/ 154 w 309"/>
                <a:gd name="T37" fmla="*/ 115 h 184"/>
                <a:gd name="T38" fmla="*/ 50 w 309"/>
                <a:gd name="T39" fmla="*/ 113 h 184"/>
                <a:gd name="T40" fmla="*/ 53 w 309"/>
                <a:gd name="T41" fmla="*/ 115 h 184"/>
                <a:gd name="T42" fmla="*/ 146 w 309"/>
                <a:gd name="T43" fmla="*/ 113 h 184"/>
                <a:gd name="T44" fmla="*/ 147 w 309"/>
                <a:gd name="T45" fmla="*/ 114 h 184"/>
                <a:gd name="T46" fmla="*/ 146 w 309"/>
                <a:gd name="T47" fmla="*/ 113 h 184"/>
                <a:gd name="T48" fmla="*/ 149 w 309"/>
                <a:gd name="T49" fmla="*/ 111 h 184"/>
                <a:gd name="T50" fmla="*/ 151 w 309"/>
                <a:gd name="T51" fmla="*/ 111 h 184"/>
                <a:gd name="T52" fmla="*/ 165 w 309"/>
                <a:gd name="T53" fmla="*/ 109 h 184"/>
                <a:gd name="T54" fmla="*/ 162 w 309"/>
                <a:gd name="T55" fmla="*/ 113 h 184"/>
                <a:gd name="T56" fmla="*/ 166 w 309"/>
                <a:gd name="T57" fmla="*/ 111 h 184"/>
                <a:gd name="T58" fmla="*/ 184 w 309"/>
                <a:gd name="T59" fmla="*/ 107 h 184"/>
                <a:gd name="T60" fmla="*/ 184 w 309"/>
                <a:gd name="T61" fmla="*/ 109 h 184"/>
                <a:gd name="T62" fmla="*/ 184 w 309"/>
                <a:gd name="T63" fmla="*/ 107 h 184"/>
                <a:gd name="T64" fmla="*/ 50 w 309"/>
                <a:gd name="T65" fmla="*/ 109 h 184"/>
                <a:gd name="T66" fmla="*/ 53 w 309"/>
                <a:gd name="T67" fmla="*/ 111 h 184"/>
                <a:gd name="T68" fmla="*/ 53 w 309"/>
                <a:gd name="T69" fmla="*/ 107 h 184"/>
                <a:gd name="T70" fmla="*/ 248 w 309"/>
                <a:gd name="T71" fmla="*/ 77 h 184"/>
                <a:gd name="T72" fmla="*/ 249 w 309"/>
                <a:gd name="T73" fmla="*/ 77 h 184"/>
                <a:gd name="T74" fmla="*/ 249 w 309"/>
                <a:gd name="T75" fmla="*/ 75 h 184"/>
                <a:gd name="T76" fmla="*/ 252 w 309"/>
                <a:gd name="T77" fmla="*/ 67 h 184"/>
                <a:gd name="T78" fmla="*/ 252 w 309"/>
                <a:gd name="T79" fmla="*/ 70 h 184"/>
                <a:gd name="T80" fmla="*/ 268 w 309"/>
                <a:gd name="T81" fmla="*/ 64 h 184"/>
                <a:gd name="T82" fmla="*/ 266 w 309"/>
                <a:gd name="T83" fmla="*/ 66 h 184"/>
                <a:gd name="T84" fmla="*/ 268 w 309"/>
                <a:gd name="T85" fmla="*/ 66 h 184"/>
                <a:gd name="T86" fmla="*/ 276 w 309"/>
                <a:gd name="T87" fmla="*/ 54 h 184"/>
                <a:gd name="T88" fmla="*/ 276 w 309"/>
                <a:gd name="T89" fmla="*/ 55 h 184"/>
                <a:gd name="T90" fmla="*/ 276 w 309"/>
                <a:gd name="T91" fmla="*/ 54 h 184"/>
                <a:gd name="T92" fmla="*/ 307 w 309"/>
                <a:gd name="T93" fmla="*/ 17 h 184"/>
                <a:gd name="T94" fmla="*/ 309 w 309"/>
                <a:gd name="T95" fmla="*/ 17 h 184"/>
                <a:gd name="T96" fmla="*/ 254 w 309"/>
                <a:gd name="T97" fmla="*/ 11 h 184"/>
                <a:gd name="T98" fmla="*/ 254 w 309"/>
                <a:gd name="T99" fmla="*/ 12 h 184"/>
                <a:gd name="T100" fmla="*/ 254 w 309"/>
                <a:gd name="T101" fmla="*/ 11 h 184"/>
                <a:gd name="T102" fmla="*/ 304 w 309"/>
                <a:gd name="T103" fmla="*/ 12 h 184"/>
                <a:gd name="T104" fmla="*/ 308 w 309"/>
                <a:gd name="T105" fmla="*/ 14 h 184"/>
                <a:gd name="T106" fmla="*/ 307 w 309"/>
                <a:gd name="T107" fmla="*/ 11 h 184"/>
                <a:gd name="T108" fmla="*/ 305 w 309"/>
                <a:gd name="T109" fmla="*/ 10 h 184"/>
                <a:gd name="T110" fmla="*/ 245 w 309"/>
                <a:gd name="T111" fmla="*/ 12 h 184"/>
                <a:gd name="T112" fmla="*/ 245 w 309"/>
                <a:gd name="T113" fmla="*/ 10 h 184"/>
                <a:gd name="T114" fmla="*/ 257 w 309"/>
                <a:gd name="T115" fmla="*/ 0 h 184"/>
                <a:gd name="T116" fmla="*/ 254 w 309"/>
                <a:gd name="T117" fmla="*/ 1 h 184"/>
                <a:gd name="T118" fmla="*/ 255 w 309"/>
                <a:gd name="T119" fmla="*/ 3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9" h="184">
                  <a:moveTo>
                    <a:pt x="8" y="183"/>
                  </a:moveTo>
                  <a:cubicBezTo>
                    <a:pt x="7" y="183"/>
                    <a:pt x="7" y="183"/>
                    <a:pt x="7" y="184"/>
                  </a:cubicBezTo>
                  <a:cubicBezTo>
                    <a:pt x="7" y="184"/>
                    <a:pt x="8" y="184"/>
                    <a:pt x="8" y="184"/>
                  </a:cubicBezTo>
                  <a:cubicBezTo>
                    <a:pt x="8" y="184"/>
                    <a:pt x="9" y="184"/>
                    <a:pt x="9" y="184"/>
                  </a:cubicBezTo>
                  <a:cubicBezTo>
                    <a:pt x="9" y="183"/>
                    <a:pt x="8" y="183"/>
                    <a:pt x="8" y="183"/>
                  </a:cubicBezTo>
                  <a:moveTo>
                    <a:pt x="9" y="178"/>
                  </a:moveTo>
                  <a:cubicBezTo>
                    <a:pt x="8" y="178"/>
                    <a:pt x="7" y="180"/>
                    <a:pt x="8" y="180"/>
                  </a:cubicBezTo>
                  <a:cubicBezTo>
                    <a:pt x="8" y="180"/>
                    <a:pt x="8" y="180"/>
                    <a:pt x="8" y="180"/>
                  </a:cubicBezTo>
                  <a:cubicBezTo>
                    <a:pt x="9" y="180"/>
                    <a:pt x="10" y="178"/>
                    <a:pt x="9" y="178"/>
                  </a:cubicBezTo>
                  <a:cubicBezTo>
                    <a:pt x="9" y="178"/>
                    <a:pt x="9" y="178"/>
                    <a:pt x="9" y="178"/>
                  </a:cubicBezTo>
                  <a:moveTo>
                    <a:pt x="35" y="171"/>
                  </a:moveTo>
                  <a:cubicBezTo>
                    <a:pt x="35" y="171"/>
                    <a:pt x="34" y="172"/>
                    <a:pt x="34" y="174"/>
                  </a:cubicBezTo>
                  <a:cubicBezTo>
                    <a:pt x="34" y="174"/>
                    <a:pt x="34" y="174"/>
                    <a:pt x="34" y="174"/>
                  </a:cubicBezTo>
                  <a:cubicBezTo>
                    <a:pt x="33" y="175"/>
                    <a:pt x="32" y="179"/>
                    <a:pt x="34" y="179"/>
                  </a:cubicBezTo>
                  <a:cubicBezTo>
                    <a:pt x="34" y="179"/>
                    <a:pt x="34" y="179"/>
                    <a:pt x="35" y="179"/>
                  </a:cubicBezTo>
                  <a:cubicBezTo>
                    <a:pt x="35" y="178"/>
                    <a:pt x="36" y="177"/>
                    <a:pt x="36" y="176"/>
                  </a:cubicBezTo>
                  <a:cubicBezTo>
                    <a:pt x="37" y="176"/>
                    <a:pt x="37" y="176"/>
                    <a:pt x="38" y="176"/>
                  </a:cubicBezTo>
                  <a:cubicBezTo>
                    <a:pt x="38" y="176"/>
                    <a:pt x="38" y="176"/>
                    <a:pt x="38" y="176"/>
                  </a:cubicBezTo>
                  <a:cubicBezTo>
                    <a:pt x="39" y="176"/>
                    <a:pt x="37" y="171"/>
                    <a:pt x="35" y="171"/>
                  </a:cubicBezTo>
                  <a:moveTo>
                    <a:pt x="84" y="144"/>
                  </a:moveTo>
                  <a:cubicBezTo>
                    <a:pt x="84" y="144"/>
                    <a:pt x="84" y="144"/>
                    <a:pt x="84" y="145"/>
                  </a:cubicBezTo>
                  <a:cubicBezTo>
                    <a:pt x="84" y="145"/>
                    <a:pt x="84" y="145"/>
                    <a:pt x="85" y="145"/>
                  </a:cubicBezTo>
                  <a:cubicBezTo>
                    <a:pt x="85" y="145"/>
                    <a:pt x="85" y="145"/>
                    <a:pt x="86" y="145"/>
                  </a:cubicBezTo>
                  <a:cubicBezTo>
                    <a:pt x="86" y="145"/>
                    <a:pt x="85" y="144"/>
                    <a:pt x="84" y="144"/>
                  </a:cubicBezTo>
                  <a:moveTo>
                    <a:pt x="1" y="134"/>
                  </a:move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4"/>
                    <a:pt x="1" y="134"/>
                    <a:pt x="1" y="134"/>
                  </a:cubicBezTo>
                  <a:moveTo>
                    <a:pt x="138" y="123"/>
                  </a:moveTo>
                  <a:cubicBezTo>
                    <a:pt x="137" y="123"/>
                    <a:pt x="136" y="124"/>
                    <a:pt x="137" y="125"/>
                  </a:cubicBezTo>
                  <a:cubicBezTo>
                    <a:pt x="138" y="124"/>
                    <a:pt x="139" y="125"/>
                    <a:pt x="139" y="123"/>
                  </a:cubicBezTo>
                  <a:cubicBezTo>
                    <a:pt x="139" y="123"/>
                    <a:pt x="138" y="123"/>
                    <a:pt x="138" y="123"/>
                  </a:cubicBezTo>
                  <a:moveTo>
                    <a:pt x="154" y="115"/>
                  </a:moveTo>
                  <a:cubicBezTo>
                    <a:pt x="154" y="115"/>
                    <a:pt x="153" y="115"/>
                    <a:pt x="153" y="115"/>
                  </a:cubicBezTo>
                  <a:cubicBezTo>
                    <a:pt x="153" y="116"/>
                    <a:pt x="154" y="116"/>
                    <a:pt x="154" y="116"/>
                  </a:cubicBezTo>
                  <a:cubicBezTo>
                    <a:pt x="155" y="116"/>
                    <a:pt x="155" y="116"/>
                    <a:pt x="155" y="116"/>
                  </a:cubicBezTo>
                  <a:cubicBezTo>
                    <a:pt x="155" y="115"/>
                    <a:pt x="155" y="115"/>
                    <a:pt x="154" y="115"/>
                  </a:cubicBezTo>
                  <a:moveTo>
                    <a:pt x="50" y="113"/>
                  </a:moveTo>
                  <a:cubicBezTo>
                    <a:pt x="50" y="113"/>
                    <a:pt x="50" y="113"/>
                    <a:pt x="50" y="113"/>
                  </a:cubicBezTo>
                  <a:cubicBezTo>
                    <a:pt x="50" y="114"/>
                    <a:pt x="52" y="115"/>
                    <a:pt x="52" y="115"/>
                  </a:cubicBezTo>
                  <a:cubicBezTo>
                    <a:pt x="53" y="115"/>
                    <a:pt x="53" y="115"/>
                    <a:pt x="53" y="115"/>
                  </a:cubicBezTo>
                  <a:cubicBezTo>
                    <a:pt x="53" y="114"/>
                    <a:pt x="51" y="113"/>
                    <a:pt x="50" y="113"/>
                  </a:cubicBezTo>
                  <a:moveTo>
                    <a:pt x="146" y="113"/>
                  </a:moveTo>
                  <a:cubicBezTo>
                    <a:pt x="146" y="113"/>
                    <a:pt x="146" y="113"/>
                    <a:pt x="146" y="113"/>
                  </a:cubicBezTo>
                  <a:cubicBezTo>
                    <a:pt x="145" y="114"/>
                    <a:pt x="146" y="114"/>
                    <a:pt x="147" y="114"/>
                  </a:cubicBezTo>
                  <a:cubicBezTo>
                    <a:pt x="147" y="114"/>
                    <a:pt x="147" y="114"/>
                    <a:pt x="147" y="113"/>
                  </a:cubicBezTo>
                  <a:cubicBezTo>
                    <a:pt x="148" y="113"/>
                    <a:pt x="147" y="113"/>
                    <a:pt x="146" y="113"/>
                  </a:cubicBezTo>
                  <a:moveTo>
                    <a:pt x="150" y="110"/>
                  </a:moveTo>
                  <a:cubicBezTo>
                    <a:pt x="149" y="110"/>
                    <a:pt x="149" y="110"/>
                    <a:pt x="149" y="111"/>
                  </a:cubicBezTo>
                  <a:cubicBezTo>
                    <a:pt x="149" y="111"/>
                    <a:pt x="150" y="111"/>
                    <a:pt x="150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0" y="110"/>
                    <a:pt x="150" y="110"/>
                  </a:cubicBezTo>
                  <a:moveTo>
                    <a:pt x="165" y="109"/>
                  </a:moveTo>
                  <a:cubicBezTo>
                    <a:pt x="165" y="109"/>
                    <a:pt x="163" y="110"/>
                    <a:pt x="162" y="111"/>
                  </a:cubicBezTo>
                  <a:cubicBezTo>
                    <a:pt x="161" y="112"/>
                    <a:pt x="161" y="113"/>
                    <a:pt x="162" y="113"/>
                  </a:cubicBezTo>
                  <a:cubicBezTo>
                    <a:pt x="162" y="113"/>
                    <a:pt x="163" y="113"/>
                    <a:pt x="164" y="113"/>
                  </a:cubicBezTo>
                  <a:cubicBezTo>
                    <a:pt x="166" y="111"/>
                    <a:pt x="166" y="111"/>
                    <a:pt x="166" y="111"/>
                  </a:cubicBezTo>
                  <a:cubicBezTo>
                    <a:pt x="166" y="110"/>
                    <a:pt x="166" y="109"/>
                    <a:pt x="165" y="109"/>
                  </a:cubicBezTo>
                  <a:moveTo>
                    <a:pt x="184" y="107"/>
                  </a:moveTo>
                  <a:cubicBezTo>
                    <a:pt x="184" y="107"/>
                    <a:pt x="183" y="109"/>
                    <a:pt x="184" y="109"/>
                  </a:cubicBezTo>
                  <a:cubicBezTo>
                    <a:pt x="184" y="109"/>
                    <a:pt x="184" y="109"/>
                    <a:pt x="184" y="109"/>
                  </a:cubicBezTo>
                  <a:cubicBezTo>
                    <a:pt x="184" y="109"/>
                    <a:pt x="185" y="107"/>
                    <a:pt x="184" y="107"/>
                  </a:cubicBezTo>
                  <a:cubicBezTo>
                    <a:pt x="184" y="107"/>
                    <a:pt x="184" y="107"/>
                    <a:pt x="184" y="107"/>
                  </a:cubicBezTo>
                  <a:moveTo>
                    <a:pt x="53" y="107"/>
                  </a:moveTo>
                  <a:cubicBezTo>
                    <a:pt x="51" y="107"/>
                    <a:pt x="50" y="108"/>
                    <a:pt x="50" y="109"/>
                  </a:cubicBezTo>
                  <a:cubicBezTo>
                    <a:pt x="50" y="110"/>
                    <a:pt x="50" y="111"/>
                    <a:pt x="51" y="111"/>
                  </a:cubicBezTo>
                  <a:cubicBezTo>
                    <a:pt x="52" y="111"/>
                    <a:pt x="52" y="111"/>
                    <a:pt x="53" y="111"/>
                  </a:cubicBezTo>
                  <a:cubicBezTo>
                    <a:pt x="54" y="111"/>
                    <a:pt x="54" y="108"/>
                    <a:pt x="54" y="107"/>
                  </a:cubicBezTo>
                  <a:cubicBezTo>
                    <a:pt x="53" y="107"/>
                    <a:pt x="53" y="107"/>
                    <a:pt x="53" y="107"/>
                  </a:cubicBezTo>
                  <a:moveTo>
                    <a:pt x="249" y="75"/>
                  </a:moveTo>
                  <a:cubicBezTo>
                    <a:pt x="249" y="75"/>
                    <a:pt x="249" y="76"/>
                    <a:pt x="248" y="77"/>
                  </a:cubicBezTo>
                  <a:cubicBezTo>
                    <a:pt x="248" y="77"/>
                    <a:pt x="248" y="77"/>
                    <a:pt x="248" y="77"/>
                  </a:cubicBezTo>
                  <a:cubicBezTo>
                    <a:pt x="249" y="77"/>
                    <a:pt x="249" y="77"/>
                    <a:pt x="249" y="77"/>
                  </a:cubicBezTo>
                  <a:cubicBezTo>
                    <a:pt x="250" y="77"/>
                    <a:pt x="250" y="76"/>
                    <a:pt x="251" y="76"/>
                  </a:cubicBezTo>
                  <a:cubicBezTo>
                    <a:pt x="250" y="76"/>
                    <a:pt x="250" y="75"/>
                    <a:pt x="249" y="75"/>
                  </a:cubicBezTo>
                  <a:moveTo>
                    <a:pt x="253" y="66"/>
                  </a:moveTo>
                  <a:cubicBezTo>
                    <a:pt x="252" y="67"/>
                    <a:pt x="252" y="67"/>
                    <a:pt x="252" y="67"/>
                  </a:cubicBezTo>
                  <a:cubicBezTo>
                    <a:pt x="250" y="67"/>
                    <a:pt x="250" y="67"/>
                    <a:pt x="250" y="67"/>
                  </a:cubicBezTo>
                  <a:cubicBezTo>
                    <a:pt x="250" y="70"/>
                    <a:pt x="251" y="70"/>
                    <a:pt x="252" y="70"/>
                  </a:cubicBezTo>
                  <a:cubicBezTo>
                    <a:pt x="254" y="70"/>
                    <a:pt x="258" y="66"/>
                    <a:pt x="253" y="66"/>
                  </a:cubicBezTo>
                  <a:moveTo>
                    <a:pt x="268" y="64"/>
                  </a:moveTo>
                  <a:cubicBezTo>
                    <a:pt x="268" y="64"/>
                    <a:pt x="268" y="65"/>
                    <a:pt x="268" y="65"/>
                  </a:cubicBezTo>
                  <a:cubicBezTo>
                    <a:pt x="266" y="66"/>
                    <a:pt x="266" y="66"/>
                    <a:pt x="266" y="66"/>
                  </a:cubicBezTo>
                  <a:cubicBezTo>
                    <a:pt x="266" y="67"/>
                    <a:pt x="266" y="67"/>
                    <a:pt x="267" y="67"/>
                  </a:cubicBezTo>
                  <a:cubicBezTo>
                    <a:pt x="267" y="67"/>
                    <a:pt x="268" y="67"/>
                    <a:pt x="268" y="66"/>
                  </a:cubicBezTo>
                  <a:cubicBezTo>
                    <a:pt x="269" y="66"/>
                    <a:pt x="269" y="64"/>
                    <a:pt x="268" y="64"/>
                  </a:cubicBezTo>
                  <a:moveTo>
                    <a:pt x="276" y="54"/>
                  </a:moveTo>
                  <a:cubicBezTo>
                    <a:pt x="276" y="54"/>
                    <a:pt x="275" y="55"/>
                    <a:pt x="276" y="55"/>
                  </a:cubicBezTo>
                  <a:cubicBezTo>
                    <a:pt x="276" y="55"/>
                    <a:pt x="276" y="55"/>
                    <a:pt x="276" y="55"/>
                  </a:cubicBezTo>
                  <a:cubicBezTo>
                    <a:pt x="276" y="55"/>
                    <a:pt x="277" y="54"/>
                    <a:pt x="276" y="54"/>
                  </a:cubicBezTo>
                  <a:cubicBezTo>
                    <a:pt x="276" y="54"/>
                    <a:pt x="276" y="54"/>
                    <a:pt x="276" y="54"/>
                  </a:cubicBezTo>
                  <a:moveTo>
                    <a:pt x="308" y="17"/>
                  </a:moveTo>
                  <a:cubicBezTo>
                    <a:pt x="308" y="17"/>
                    <a:pt x="307" y="17"/>
                    <a:pt x="307" y="17"/>
                  </a:cubicBezTo>
                  <a:cubicBezTo>
                    <a:pt x="307" y="18"/>
                    <a:pt x="308" y="18"/>
                    <a:pt x="308" y="18"/>
                  </a:cubicBezTo>
                  <a:cubicBezTo>
                    <a:pt x="309" y="18"/>
                    <a:pt x="309" y="18"/>
                    <a:pt x="309" y="17"/>
                  </a:cubicBezTo>
                  <a:cubicBezTo>
                    <a:pt x="309" y="17"/>
                    <a:pt x="308" y="17"/>
                    <a:pt x="308" y="17"/>
                  </a:cubicBezTo>
                  <a:moveTo>
                    <a:pt x="254" y="11"/>
                  </a:moveTo>
                  <a:cubicBezTo>
                    <a:pt x="253" y="11"/>
                    <a:pt x="253" y="11"/>
                    <a:pt x="253" y="11"/>
                  </a:cubicBezTo>
                  <a:cubicBezTo>
                    <a:pt x="253" y="11"/>
                    <a:pt x="254" y="12"/>
                    <a:pt x="254" y="12"/>
                  </a:cubicBezTo>
                  <a:cubicBezTo>
                    <a:pt x="254" y="12"/>
                    <a:pt x="255" y="12"/>
                    <a:pt x="255" y="11"/>
                  </a:cubicBezTo>
                  <a:cubicBezTo>
                    <a:pt x="255" y="11"/>
                    <a:pt x="254" y="11"/>
                    <a:pt x="254" y="11"/>
                  </a:cubicBezTo>
                  <a:moveTo>
                    <a:pt x="305" y="10"/>
                  </a:moveTo>
                  <a:cubicBezTo>
                    <a:pt x="304" y="10"/>
                    <a:pt x="304" y="11"/>
                    <a:pt x="304" y="12"/>
                  </a:cubicBezTo>
                  <a:cubicBezTo>
                    <a:pt x="305" y="13"/>
                    <a:pt x="306" y="14"/>
                    <a:pt x="307" y="14"/>
                  </a:cubicBezTo>
                  <a:cubicBezTo>
                    <a:pt x="307" y="14"/>
                    <a:pt x="308" y="14"/>
                    <a:pt x="308" y="14"/>
                  </a:cubicBezTo>
                  <a:cubicBezTo>
                    <a:pt x="308" y="14"/>
                    <a:pt x="308" y="14"/>
                    <a:pt x="308" y="14"/>
                  </a:cubicBezTo>
                  <a:cubicBezTo>
                    <a:pt x="308" y="13"/>
                    <a:pt x="308" y="12"/>
                    <a:pt x="307" y="11"/>
                  </a:cubicBezTo>
                  <a:cubicBezTo>
                    <a:pt x="307" y="11"/>
                    <a:pt x="306" y="10"/>
                    <a:pt x="306" y="10"/>
                  </a:cubicBezTo>
                  <a:cubicBezTo>
                    <a:pt x="306" y="10"/>
                    <a:pt x="306" y="10"/>
                    <a:pt x="305" y="10"/>
                  </a:cubicBezTo>
                  <a:moveTo>
                    <a:pt x="245" y="10"/>
                  </a:moveTo>
                  <a:cubicBezTo>
                    <a:pt x="244" y="10"/>
                    <a:pt x="243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6" y="12"/>
                    <a:pt x="247" y="10"/>
                    <a:pt x="245" y="10"/>
                  </a:cubicBezTo>
                  <a:cubicBezTo>
                    <a:pt x="245" y="10"/>
                    <a:pt x="245" y="10"/>
                    <a:pt x="245" y="10"/>
                  </a:cubicBezTo>
                  <a:moveTo>
                    <a:pt x="257" y="0"/>
                  </a:moveTo>
                  <a:cubicBezTo>
                    <a:pt x="256" y="0"/>
                    <a:pt x="255" y="0"/>
                    <a:pt x="255" y="1"/>
                  </a:cubicBezTo>
                  <a:cubicBezTo>
                    <a:pt x="254" y="1"/>
                    <a:pt x="254" y="1"/>
                    <a:pt x="254" y="1"/>
                  </a:cubicBezTo>
                  <a:cubicBezTo>
                    <a:pt x="254" y="1"/>
                    <a:pt x="254" y="1"/>
                    <a:pt x="254" y="1"/>
                  </a:cubicBezTo>
                  <a:cubicBezTo>
                    <a:pt x="254" y="2"/>
                    <a:pt x="254" y="3"/>
                    <a:pt x="255" y="3"/>
                  </a:cubicBezTo>
                  <a:cubicBezTo>
                    <a:pt x="256" y="3"/>
                    <a:pt x="258" y="1"/>
                    <a:pt x="257" y="0"/>
                  </a:cubicBezTo>
                </a:path>
              </a:pathLst>
            </a:custGeom>
            <a:solidFill>
              <a:srgbClr val="D6C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178" name="Freeform 127"/>
          <p:cNvSpPr>
            <a:spLocks noEditPoints="1"/>
          </p:cNvSpPr>
          <p:nvPr/>
        </p:nvSpPr>
        <p:spPr bwMode="auto">
          <a:xfrm>
            <a:off x="1696676" y="2068038"/>
            <a:ext cx="1329440" cy="879116"/>
          </a:xfrm>
          <a:custGeom>
            <a:avLst/>
            <a:gdLst>
              <a:gd name="T0" fmla="*/ 31 w 1510"/>
              <a:gd name="T1" fmla="*/ 297 h 999"/>
              <a:gd name="T2" fmla="*/ 585 w 1510"/>
              <a:gd name="T3" fmla="*/ 0 h 999"/>
              <a:gd name="T4" fmla="*/ 1250 w 1510"/>
              <a:gd name="T5" fmla="*/ 139 h 999"/>
              <a:gd name="T6" fmla="*/ 1174 w 1510"/>
              <a:gd name="T7" fmla="*/ 278 h 999"/>
              <a:gd name="T8" fmla="*/ 1273 w 1510"/>
              <a:gd name="T9" fmla="*/ 557 h 999"/>
              <a:gd name="T10" fmla="*/ 1359 w 1510"/>
              <a:gd name="T11" fmla="*/ 738 h 999"/>
              <a:gd name="T12" fmla="*/ 1159 w 1510"/>
              <a:gd name="T13" fmla="*/ 806 h 999"/>
              <a:gd name="T14" fmla="*/ 676 w 1510"/>
              <a:gd name="T15" fmla="*/ 949 h 999"/>
              <a:gd name="T16" fmla="*/ 224 w 1510"/>
              <a:gd name="T17" fmla="*/ 725 h 999"/>
              <a:gd name="T18" fmla="*/ 95 w 1510"/>
              <a:gd name="T19" fmla="*/ 541 h 999"/>
              <a:gd name="T20" fmla="*/ 1440 w 1510"/>
              <a:gd name="T21" fmla="*/ 528 h 999"/>
              <a:gd name="T22" fmla="*/ 1198 w 1510"/>
              <a:gd name="T23" fmla="*/ 773 h 999"/>
              <a:gd name="T24" fmla="*/ 217 w 1510"/>
              <a:gd name="T25" fmla="*/ 403 h 999"/>
              <a:gd name="T26" fmla="*/ 584 w 1510"/>
              <a:gd name="T27" fmla="*/ 526 h 999"/>
              <a:gd name="T28" fmla="*/ 1282 w 1510"/>
              <a:gd name="T29" fmla="*/ 154 h 999"/>
              <a:gd name="T30" fmla="*/ 539 w 1510"/>
              <a:gd name="T31" fmla="*/ 24 h 999"/>
              <a:gd name="T32" fmla="*/ 54 w 1510"/>
              <a:gd name="T33" fmla="*/ 349 h 999"/>
              <a:gd name="T34" fmla="*/ 372 w 1510"/>
              <a:gd name="T35" fmla="*/ 264 h 999"/>
              <a:gd name="T36" fmla="*/ 666 w 1510"/>
              <a:gd name="T37" fmla="*/ 232 h 999"/>
              <a:gd name="T38" fmla="*/ 1105 w 1510"/>
              <a:gd name="T39" fmla="*/ 738 h 999"/>
              <a:gd name="T40" fmla="*/ 1132 w 1510"/>
              <a:gd name="T41" fmla="*/ 743 h 999"/>
              <a:gd name="T42" fmla="*/ 1163 w 1510"/>
              <a:gd name="T43" fmla="*/ 774 h 999"/>
              <a:gd name="T44" fmla="*/ 1124 w 1510"/>
              <a:gd name="T45" fmla="*/ 521 h 999"/>
              <a:gd name="T46" fmla="*/ 1110 w 1510"/>
              <a:gd name="T47" fmla="*/ 590 h 999"/>
              <a:gd name="T48" fmla="*/ 1104 w 1510"/>
              <a:gd name="T49" fmla="*/ 604 h 999"/>
              <a:gd name="T50" fmla="*/ 1038 w 1510"/>
              <a:gd name="T51" fmla="*/ 778 h 999"/>
              <a:gd name="T52" fmla="*/ 931 w 1510"/>
              <a:gd name="T53" fmla="*/ 797 h 999"/>
              <a:gd name="T54" fmla="*/ 787 w 1510"/>
              <a:gd name="T55" fmla="*/ 956 h 999"/>
              <a:gd name="T56" fmla="*/ 1075 w 1510"/>
              <a:gd name="T57" fmla="*/ 695 h 999"/>
              <a:gd name="T58" fmla="*/ 1077 w 1510"/>
              <a:gd name="T59" fmla="*/ 542 h 999"/>
              <a:gd name="T60" fmla="*/ 544 w 1510"/>
              <a:gd name="T61" fmla="*/ 521 h 999"/>
              <a:gd name="T62" fmla="*/ 235 w 1510"/>
              <a:gd name="T63" fmla="*/ 678 h 999"/>
              <a:gd name="T64" fmla="*/ 722 w 1510"/>
              <a:gd name="T65" fmla="*/ 774 h 999"/>
              <a:gd name="T66" fmla="*/ 930 w 1510"/>
              <a:gd name="T67" fmla="*/ 633 h 999"/>
              <a:gd name="T68" fmla="*/ 1077 w 1510"/>
              <a:gd name="T69" fmla="*/ 542 h 999"/>
              <a:gd name="T70" fmla="*/ 1024 w 1510"/>
              <a:gd name="T71" fmla="*/ 563 h 999"/>
              <a:gd name="T72" fmla="*/ 1022 w 1510"/>
              <a:gd name="T73" fmla="*/ 627 h 999"/>
              <a:gd name="T74" fmla="*/ 955 w 1510"/>
              <a:gd name="T75" fmla="*/ 562 h 999"/>
              <a:gd name="T76" fmla="*/ 978 w 1510"/>
              <a:gd name="T77" fmla="*/ 552 h 999"/>
              <a:gd name="T78" fmla="*/ 900 w 1510"/>
              <a:gd name="T79" fmla="*/ 722 h 999"/>
              <a:gd name="T80" fmla="*/ 679 w 1510"/>
              <a:gd name="T81" fmla="*/ 941 h 999"/>
              <a:gd name="T82" fmla="*/ 737 w 1510"/>
              <a:gd name="T83" fmla="*/ 839 h 999"/>
              <a:gd name="T84" fmla="*/ 713 w 1510"/>
              <a:gd name="T85" fmla="*/ 789 h 999"/>
              <a:gd name="T86" fmla="*/ 689 w 1510"/>
              <a:gd name="T87" fmla="*/ 860 h 999"/>
              <a:gd name="T88" fmla="*/ 674 w 1510"/>
              <a:gd name="T89" fmla="*/ 197 h 999"/>
              <a:gd name="T90" fmla="*/ 653 w 1510"/>
              <a:gd name="T91" fmla="*/ 170 h 999"/>
              <a:gd name="T92" fmla="*/ 317 w 1510"/>
              <a:gd name="T93" fmla="*/ 308 h 999"/>
              <a:gd name="T94" fmla="*/ 180 w 1510"/>
              <a:gd name="T95" fmla="*/ 410 h 999"/>
              <a:gd name="T96" fmla="*/ 538 w 1510"/>
              <a:gd name="T97" fmla="*/ 212 h 999"/>
              <a:gd name="T98" fmla="*/ 181 w 1510"/>
              <a:gd name="T99" fmla="*/ 456 h 999"/>
              <a:gd name="T100" fmla="*/ 199 w 1510"/>
              <a:gd name="T101" fmla="*/ 570 h 999"/>
              <a:gd name="T102" fmla="*/ 130 w 1510"/>
              <a:gd name="T103" fmla="*/ 531 h 999"/>
              <a:gd name="T104" fmla="*/ 117 w 1510"/>
              <a:gd name="T105" fmla="*/ 591 h 999"/>
              <a:gd name="T106" fmla="*/ 128 w 1510"/>
              <a:gd name="T107" fmla="*/ 717 h 999"/>
              <a:gd name="T108" fmla="*/ 209 w 1510"/>
              <a:gd name="T109" fmla="*/ 725 h 999"/>
              <a:gd name="T110" fmla="*/ 232 w 1510"/>
              <a:gd name="T111" fmla="*/ 710 h 999"/>
              <a:gd name="T112" fmla="*/ 184 w 1510"/>
              <a:gd name="T113" fmla="*/ 471 h 999"/>
              <a:gd name="T114" fmla="*/ 130 w 1510"/>
              <a:gd name="T115" fmla="*/ 502 h 9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10" h="999">
                <a:moveTo>
                  <a:pt x="119" y="521"/>
                </a:moveTo>
                <a:cubicBezTo>
                  <a:pt x="112" y="507"/>
                  <a:pt x="103" y="487"/>
                  <a:pt x="109" y="469"/>
                </a:cubicBezTo>
                <a:cubicBezTo>
                  <a:pt x="114" y="453"/>
                  <a:pt x="130" y="447"/>
                  <a:pt x="148" y="443"/>
                </a:cubicBezTo>
                <a:cubicBezTo>
                  <a:pt x="150" y="434"/>
                  <a:pt x="145" y="414"/>
                  <a:pt x="148" y="401"/>
                </a:cubicBezTo>
                <a:cubicBezTo>
                  <a:pt x="105" y="380"/>
                  <a:pt x="57" y="366"/>
                  <a:pt x="13" y="345"/>
                </a:cubicBezTo>
                <a:cubicBezTo>
                  <a:pt x="0" y="321"/>
                  <a:pt x="29" y="314"/>
                  <a:pt x="31" y="297"/>
                </a:cubicBezTo>
                <a:cubicBezTo>
                  <a:pt x="37" y="290"/>
                  <a:pt x="46" y="287"/>
                  <a:pt x="52" y="279"/>
                </a:cubicBezTo>
                <a:cubicBezTo>
                  <a:pt x="62" y="277"/>
                  <a:pt x="71" y="272"/>
                  <a:pt x="78" y="267"/>
                </a:cubicBezTo>
                <a:cubicBezTo>
                  <a:pt x="183" y="228"/>
                  <a:pt x="281" y="164"/>
                  <a:pt x="376" y="109"/>
                </a:cubicBezTo>
                <a:cubicBezTo>
                  <a:pt x="392" y="99"/>
                  <a:pt x="408" y="91"/>
                  <a:pt x="424" y="81"/>
                </a:cubicBezTo>
                <a:cubicBezTo>
                  <a:pt x="457" y="62"/>
                  <a:pt x="482" y="43"/>
                  <a:pt x="518" y="24"/>
                </a:cubicBezTo>
                <a:cubicBezTo>
                  <a:pt x="538" y="13"/>
                  <a:pt x="560" y="0"/>
                  <a:pt x="585" y="0"/>
                </a:cubicBezTo>
                <a:cubicBezTo>
                  <a:pt x="601" y="1"/>
                  <a:pt x="621" y="8"/>
                  <a:pt x="636" y="9"/>
                </a:cubicBezTo>
                <a:cubicBezTo>
                  <a:pt x="712" y="36"/>
                  <a:pt x="797" y="57"/>
                  <a:pt x="882" y="68"/>
                </a:cubicBezTo>
                <a:cubicBezTo>
                  <a:pt x="901" y="70"/>
                  <a:pt x="919" y="74"/>
                  <a:pt x="936" y="71"/>
                </a:cubicBezTo>
                <a:cubicBezTo>
                  <a:pt x="938" y="75"/>
                  <a:pt x="945" y="74"/>
                  <a:pt x="947" y="76"/>
                </a:cubicBezTo>
                <a:cubicBezTo>
                  <a:pt x="1035" y="87"/>
                  <a:pt x="1120" y="100"/>
                  <a:pt x="1196" y="120"/>
                </a:cubicBezTo>
                <a:cubicBezTo>
                  <a:pt x="1215" y="125"/>
                  <a:pt x="1232" y="135"/>
                  <a:pt x="1250" y="139"/>
                </a:cubicBezTo>
                <a:cubicBezTo>
                  <a:pt x="1263" y="142"/>
                  <a:pt x="1279" y="142"/>
                  <a:pt x="1295" y="145"/>
                </a:cubicBezTo>
                <a:cubicBezTo>
                  <a:pt x="1310" y="148"/>
                  <a:pt x="1324" y="154"/>
                  <a:pt x="1338" y="159"/>
                </a:cubicBezTo>
                <a:cubicBezTo>
                  <a:pt x="1354" y="181"/>
                  <a:pt x="1335" y="192"/>
                  <a:pt x="1322" y="203"/>
                </a:cubicBezTo>
                <a:cubicBezTo>
                  <a:pt x="1302" y="209"/>
                  <a:pt x="1287" y="225"/>
                  <a:pt x="1269" y="235"/>
                </a:cubicBezTo>
                <a:cubicBezTo>
                  <a:pt x="1259" y="239"/>
                  <a:pt x="1248" y="241"/>
                  <a:pt x="1239" y="246"/>
                </a:cubicBezTo>
                <a:cubicBezTo>
                  <a:pt x="1217" y="258"/>
                  <a:pt x="1196" y="268"/>
                  <a:pt x="1174" y="278"/>
                </a:cubicBezTo>
                <a:cubicBezTo>
                  <a:pt x="1110" y="308"/>
                  <a:pt x="1051" y="349"/>
                  <a:pt x="990" y="383"/>
                </a:cubicBezTo>
                <a:cubicBezTo>
                  <a:pt x="1028" y="427"/>
                  <a:pt x="1067" y="473"/>
                  <a:pt x="1084" y="533"/>
                </a:cubicBezTo>
                <a:cubicBezTo>
                  <a:pt x="1097" y="524"/>
                  <a:pt x="1109" y="511"/>
                  <a:pt x="1128" y="514"/>
                </a:cubicBezTo>
                <a:cubicBezTo>
                  <a:pt x="1157" y="517"/>
                  <a:pt x="1135" y="549"/>
                  <a:pt x="1143" y="567"/>
                </a:cubicBezTo>
                <a:cubicBezTo>
                  <a:pt x="1150" y="585"/>
                  <a:pt x="1180" y="586"/>
                  <a:pt x="1180" y="611"/>
                </a:cubicBezTo>
                <a:cubicBezTo>
                  <a:pt x="1216" y="599"/>
                  <a:pt x="1245" y="579"/>
                  <a:pt x="1273" y="557"/>
                </a:cubicBezTo>
                <a:cubicBezTo>
                  <a:pt x="1300" y="537"/>
                  <a:pt x="1337" y="518"/>
                  <a:pt x="1359" y="492"/>
                </a:cubicBezTo>
                <a:cubicBezTo>
                  <a:pt x="1390" y="489"/>
                  <a:pt x="1425" y="503"/>
                  <a:pt x="1449" y="522"/>
                </a:cubicBezTo>
                <a:cubicBezTo>
                  <a:pt x="1478" y="556"/>
                  <a:pt x="1500" y="604"/>
                  <a:pt x="1505" y="656"/>
                </a:cubicBezTo>
                <a:cubicBezTo>
                  <a:pt x="1507" y="671"/>
                  <a:pt x="1506" y="679"/>
                  <a:pt x="1503" y="687"/>
                </a:cubicBezTo>
                <a:cubicBezTo>
                  <a:pt x="1510" y="702"/>
                  <a:pt x="1498" y="708"/>
                  <a:pt x="1489" y="709"/>
                </a:cubicBezTo>
                <a:cubicBezTo>
                  <a:pt x="1441" y="714"/>
                  <a:pt x="1405" y="725"/>
                  <a:pt x="1359" y="738"/>
                </a:cubicBezTo>
                <a:cubicBezTo>
                  <a:pt x="1348" y="741"/>
                  <a:pt x="1337" y="744"/>
                  <a:pt x="1327" y="746"/>
                </a:cubicBezTo>
                <a:cubicBezTo>
                  <a:pt x="1311" y="750"/>
                  <a:pt x="1300" y="758"/>
                  <a:pt x="1281" y="761"/>
                </a:cubicBezTo>
                <a:cubicBezTo>
                  <a:pt x="1274" y="763"/>
                  <a:pt x="1264" y="768"/>
                  <a:pt x="1254" y="771"/>
                </a:cubicBezTo>
                <a:cubicBezTo>
                  <a:pt x="1233" y="777"/>
                  <a:pt x="1211" y="779"/>
                  <a:pt x="1198" y="786"/>
                </a:cubicBezTo>
                <a:cubicBezTo>
                  <a:pt x="1186" y="792"/>
                  <a:pt x="1181" y="800"/>
                  <a:pt x="1169" y="790"/>
                </a:cubicBezTo>
                <a:cubicBezTo>
                  <a:pt x="1165" y="795"/>
                  <a:pt x="1163" y="802"/>
                  <a:pt x="1159" y="806"/>
                </a:cubicBezTo>
                <a:cubicBezTo>
                  <a:pt x="1136" y="806"/>
                  <a:pt x="1114" y="833"/>
                  <a:pt x="1099" y="820"/>
                </a:cubicBezTo>
                <a:cubicBezTo>
                  <a:pt x="1046" y="838"/>
                  <a:pt x="990" y="857"/>
                  <a:pt x="938" y="882"/>
                </a:cubicBezTo>
                <a:cubicBezTo>
                  <a:pt x="898" y="902"/>
                  <a:pt x="858" y="924"/>
                  <a:pt x="821" y="948"/>
                </a:cubicBezTo>
                <a:cubicBezTo>
                  <a:pt x="808" y="956"/>
                  <a:pt x="794" y="963"/>
                  <a:pt x="783" y="971"/>
                </a:cubicBezTo>
                <a:cubicBezTo>
                  <a:pt x="776" y="975"/>
                  <a:pt x="772" y="983"/>
                  <a:pt x="765" y="986"/>
                </a:cubicBezTo>
                <a:cubicBezTo>
                  <a:pt x="731" y="999"/>
                  <a:pt x="694" y="966"/>
                  <a:pt x="676" y="949"/>
                </a:cubicBezTo>
                <a:cubicBezTo>
                  <a:pt x="657" y="932"/>
                  <a:pt x="652" y="913"/>
                  <a:pt x="643" y="882"/>
                </a:cubicBezTo>
                <a:cubicBezTo>
                  <a:pt x="640" y="870"/>
                  <a:pt x="637" y="855"/>
                  <a:pt x="637" y="839"/>
                </a:cubicBezTo>
                <a:cubicBezTo>
                  <a:pt x="581" y="831"/>
                  <a:pt x="530" y="826"/>
                  <a:pt x="474" y="812"/>
                </a:cubicBezTo>
                <a:cubicBezTo>
                  <a:pt x="388" y="792"/>
                  <a:pt x="311" y="748"/>
                  <a:pt x="247" y="705"/>
                </a:cubicBezTo>
                <a:cubicBezTo>
                  <a:pt x="244" y="710"/>
                  <a:pt x="248" y="713"/>
                  <a:pt x="245" y="717"/>
                </a:cubicBezTo>
                <a:cubicBezTo>
                  <a:pt x="238" y="721"/>
                  <a:pt x="233" y="722"/>
                  <a:pt x="224" y="725"/>
                </a:cubicBezTo>
                <a:cubicBezTo>
                  <a:pt x="226" y="734"/>
                  <a:pt x="229" y="742"/>
                  <a:pt x="229" y="746"/>
                </a:cubicBezTo>
                <a:cubicBezTo>
                  <a:pt x="206" y="770"/>
                  <a:pt x="169" y="789"/>
                  <a:pt x="128" y="778"/>
                </a:cubicBezTo>
                <a:cubicBezTo>
                  <a:pt x="123" y="776"/>
                  <a:pt x="121" y="772"/>
                  <a:pt x="115" y="771"/>
                </a:cubicBezTo>
                <a:cubicBezTo>
                  <a:pt x="112" y="770"/>
                  <a:pt x="109" y="775"/>
                  <a:pt x="105" y="773"/>
                </a:cubicBezTo>
                <a:cubicBezTo>
                  <a:pt x="71" y="758"/>
                  <a:pt x="48" y="733"/>
                  <a:pt x="31" y="704"/>
                </a:cubicBezTo>
                <a:cubicBezTo>
                  <a:pt x="61" y="668"/>
                  <a:pt x="66" y="586"/>
                  <a:pt x="95" y="541"/>
                </a:cubicBezTo>
                <a:cubicBezTo>
                  <a:pt x="100" y="534"/>
                  <a:pt x="117" y="518"/>
                  <a:pt x="119" y="521"/>
                </a:cubicBezTo>
                <a:close/>
                <a:moveTo>
                  <a:pt x="1305" y="744"/>
                </a:moveTo>
                <a:cubicBezTo>
                  <a:pt x="1345" y="731"/>
                  <a:pt x="1394" y="717"/>
                  <a:pt x="1437" y="707"/>
                </a:cubicBezTo>
                <a:cubicBezTo>
                  <a:pt x="1457" y="702"/>
                  <a:pt x="1481" y="702"/>
                  <a:pt x="1490" y="688"/>
                </a:cubicBezTo>
                <a:cubicBezTo>
                  <a:pt x="1500" y="656"/>
                  <a:pt x="1489" y="611"/>
                  <a:pt x="1474" y="583"/>
                </a:cubicBezTo>
                <a:cubicBezTo>
                  <a:pt x="1465" y="566"/>
                  <a:pt x="1450" y="536"/>
                  <a:pt x="1440" y="528"/>
                </a:cubicBezTo>
                <a:cubicBezTo>
                  <a:pt x="1420" y="514"/>
                  <a:pt x="1401" y="504"/>
                  <a:pt x="1378" y="504"/>
                </a:cubicBezTo>
                <a:cubicBezTo>
                  <a:pt x="1326" y="527"/>
                  <a:pt x="1281" y="566"/>
                  <a:pt x="1232" y="599"/>
                </a:cubicBezTo>
                <a:cubicBezTo>
                  <a:pt x="1219" y="608"/>
                  <a:pt x="1206" y="613"/>
                  <a:pt x="1191" y="618"/>
                </a:cubicBezTo>
                <a:cubicBezTo>
                  <a:pt x="1188" y="620"/>
                  <a:pt x="1185" y="628"/>
                  <a:pt x="1181" y="626"/>
                </a:cubicBezTo>
                <a:cubicBezTo>
                  <a:pt x="1191" y="652"/>
                  <a:pt x="1167" y="661"/>
                  <a:pt x="1148" y="660"/>
                </a:cubicBezTo>
                <a:cubicBezTo>
                  <a:pt x="1176" y="685"/>
                  <a:pt x="1198" y="728"/>
                  <a:pt x="1198" y="773"/>
                </a:cubicBezTo>
                <a:cubicBezTo>
                  <a:pt x="1232" y="761"/>
                  <a:pt x="1269" y="756"/>
                  <a:pt x="1305" y="744"/>
                </a:cubicBezTo>
                <a:close/>
                <a:moveTo>
                  <a:pt x="595" y="238"/>
                </a:moveTo>
                <a:cubicBezTo>
                  <a:pt x="576" y="236"/>
                  <a:pt x="562" y="235"/>
                  <a:pt x="551" y="227"/>
                </a:cubicBezTo>
                <a:cubicBezTo>
                  <a:pt x="543" y="221"/>
                  <a:pt x="537" y="225"/>
                  <a:pt x="523" y="231"/>
                </a:cubicBezTo>
                <a:cubicBezTo>
                  <a:pt x="499" y="241"/>
                  <a:pt x="474" y="256"/>
                  <a:pt x="455" y="264"/>
                </a:cubicBezTo>
                <a:cubicBezTo>
                  <a:pt x="376" y="302"/>
                  <a:pt x="296" y="361"/>
                  <a:pt x="217" y="403"/>
                </a:cubicBezTo>
                <a:cubicBezTo>
                  <a:pt x="216" y="403"/>
                  <a:pt x="214" y="405"/>
                  <a:pt x="216" y="405"/>
                </a:cubicBezTo>
                <a:cubicBezTo>
                  <a:pt x="216" y="404"/>
                  <a:pt x="216" y="404"/>
                  <a:pt x="217" y="404"/>
                </a:cubicBezTo>
                <a:cubicBezTo>
                  <a:pt x="264" y="413"/>
                  <a:pt x="300" y="425"/>
                  <a:pt x="340" y="444"/>
                </a:cubicBezTo>
                <a:cubicBezTo>
                  <a:pt x="365" y="456"/>
                  <a:pt x="394" y="465"/>
                  <a:pt x="422" y="472"/>
                </a:cubicBezTo>
                <a:cubicBezTo>
                  <a:pt x="465" y="485"/>
                  <a:pt x="508" y="498"/>
                  <a:pt x="544" y="512"/>
                </a:cubicBezTo>
                <a:cubicBezTo>
                  <a:pt x="558" y="518"/>
                  <a:pt x="571" y="521"/>
                  <a:pt x="584" y="526"/>
                </a:cubicBezTo>
                <a:cubicBezTo>
                  <a:pt x="606" y="535"/>
                  <a:pt x="642" y="561"/>
                  <a:pt x="667" y="561"/>
                </a:cubicBezTo>
                <a:cubicBezTo>
                  <a:pt x="676" y="561"/>
                  <a:pt x="683" y="554"/>
                  <a:pt x="692" y="557"/>
                </a:cubicBezTo>
                <a:cubicBezTo>
                  <a:pt x="781" y="491"/>
                  <a:pt x="891" y="444"/>
                  <a:pt x="980" y="377"/>
                </a:cubicBezTo>
                <a:cubicBezTo>
                  <a:pt x="1037" y="346"/>
                  <a:pt x="1093" y="308"/>
                  <a:pt x="1154" y="277"/>
                </a:cubicBezTo>
                <a:cubicBezTo>
                  <a:pt x="1214" y="246"/>
                  <a:pt x="1281" y="223"/>
                  <a:pt x="1331" y="179"/>
                </a:cubicBezTo>
                <a:cubicBezTo>
                  <a:pt x="1322" y="159"/>
                  <a:pt x="1300" y="158"/>
                  <a:pt x="1282" y="154"/>
                </a:cubicBezTo>
                <a:cubicBezTo>
                  <a:pt x="1263" y="149"/>
                  <a:pt x="1242" y="147"/>
                  <a:pt x="1224" y="140"/>
                </a:cubicBezTo>
                <a:cubicBezTo>
                  <a:pt x="1167" y="118"/>
                  <a:pt x="1106" y="109"/>
                  <a:pt x="1043" y="99"/>
                </a:cubicBezTo>
                <a:cubicBezTo>
                  <a:pt x="974" y="88"/>
                  <a:pt x="912" y="79"/>
                  <a:pt x="848" y="75"/>
                </a:cubicBezTo>
                <a:cubicBezTo>
                  <a:pt x="821" y="67"/>
                  <a:pt x="793" y="63"/>
                  <a:pt x="765" y="57"/>
                </a:cubicBezTo>
                <a:cubicBezTo>
                  <a:pt x="738" y="51"/>
                  <a:pt x="712" y="44"/>
                  <a:pt x="689" y="35"/>
                </a:cubicBezTo>
                <a:cubicBezTo>
                  <a:pt x="637" y="21"/>
                  <a:pt x="587" y="1"/>
                  <a:pt x="539" y="24"/>
                </a:cubicBezTo>
                <a:cubicBezTo>
                  <a:pt x="512" y="37"/>
                  <a:pt x="484" y="55"/>
                  <a:pt x="458" y="71"/>
                </a:cubicBezTo>
                <a:cubicBezTo>
                  <a:pt x="404" y="105"/>
                  <a:pt x="350" y="135"/>
                  <a:pt x="297" y="166"/>
                </a:cubicBezTo>
                <a:cubicBezTo>
                  <a:pt x="270" y="182"/>
                  <a:pt x="245" y="199"/>
                  <a:pt x="219" y="212"/>
                </a:cubicBezTo>
                <a:cubicBezTo>
                  <a:pt x="168" y="238"/>
                  <a:pt x="109" y="267"/>
                  <a:pt x="54" y="291"/>
                </a:cubicBezTo>
                <a:cubicBezTo>
                  <a:pt x="51" y="306"/>
                  <a:pt x="28" y="312"/>
                  <a:pt x="26" y="328"/>
                </a:cubicBezTo>
                <a:cubicBezTo>
                  <a:pt x="24" y="340"/>
                  <a:pt x="40" y="349"/>
                  <a:pt x="54" y="349"/>
                </a:cubicBezTo>
                <a:cubicBezTo>
                  <a:pt x="70" y="358"/>
                  <a:pt x="91" y="367"/>
                  <a:pt x="108" y="370"/>
                </a:cubicBezTo>
                <a:cubicBezTo>
                  <a:pt x="122" y="381"/>
                  <a:pt x="141" y="390"/>
                  <a:pt x="160" y="392"/>
                </a:cubicBezTo>
                <a:cubicBezTo>
                  <a:pt x="179" y="376"/>
                  <a:pt x="205" y="374"/>
                  <a:pt x="225" y="360"/>
                </a:cubicBezTo>
                <a:cubicBezTo>
                  <a:pt x="237" y="352"/>
                  <a:pt x="245" y="341"/>
                  <a:pt x="257" y="333"/>
                </a:cubicBezTo>
                <a:cubicBezTo>
                  <a:pt x="269" y="325"/>
                  <a:pt x="283" y="318"/>
                  <a:pt x="296" y="311"/>
                </a:cubicBezTo>
                <a:cubicBezTo>
                  <a:pt x="321" y="295"/>
                  <a:pt x="344" y="276"/>
                  <a:pt x="372" y="264"/>
                </a:cubicBezTo>
                <a:cubicBezTo>
                  <a:pt x="427" y="241"/>
                  <a:pt x="480" y="213"/>
                  <a:pt x="539" y="192"/>
                </a:cubicBezTo>
                <a:cubicBezTo>
                  <a:pt x="553" y="170"/>
                  <a:pt x="570" y="152"/>
                  <a:pt x="601" y="147"/>
                </a:cubicBezTo>
                <a:cubicBezTo>
                  <a:pt x="615" y="145"/>
                  <a:pt x="616" y="146"/>
                  <a:pt x="627" y="147"/>
                </a:cubicBezTo>
                <a:cubicBezTo>
                  <a:pt x="646" y="150"/>
                  <a:pt x="657" y="152"/>
                  <a:pt x="666" y="159"/>
                </a:cubicBezTo>
                <a:cubicBezTo>
                  <a:pt x="676" y="166"/>
                  <a:pt x="682" y="181"/>
                  <a:pt x="688" y="191"/>
                </a:cubicBezTo>
                <a:cubicBezTo>
                  <a:pt x="687" y="211"/>
                  <a:pt x="678" y="223"/>
                  <a:pt x="666" y="232"/>
                </a:cubicBezTo>
                <a:cubicBezTo>
                  <a:pt x="642" y="245"/>
                  <a:pt x="620" y="242"/>
                  <a:pt x="595" y="238"/>
                </a:cubicBezTo>
                <a:close/>
                <a:moveTo>
                  <a:pt x="1163" y="688"/>
                </a:moveTo>
                <a:cubicBezTo>
                  <a:pt x="1152" y="679"/>
                  <a:pt x="1142" y="670"/>
                  <a:pt x="1133" y="660"/>
                </a:cubicBezTo>
                <a:cubicBezTo>
                  <a:pt x="1120" y="662"/>
                  <a:pt x="1102" y="664"/>
                  <a:pt x="1090" y="667"/>
                </a:cubicBezTo>
                <a:cubicBezTo>
                  <a:pt x="1094" y="678"/>
                  <a:pt x="1100" y="687"/>
                  <a:pt x="1105" y="697"/>
                </a:cubicBezTo>
                <a:cubicBezTo>
                  <a:pt x="1104" y="711"/>
                  <a:pt x="1107" y="724"/>
                  <a:pt x="1105" y="738"/>
                </a:cubicBezTo>
                <a:cubicBezTo>
                  <a:pt x="1105" y="744"/>
                  <a:pt x="1101" y="751"/>
                  <a:pt x="1102" y="758"/>
                </a:cubicBezTo>
                <a:cubicBezTo>
                  <a:pt x="1103" y="765"/>
                  <a:pt x="1110" y="773"/>
                  <a:pt x="1112" y="783"/>
                </a:cubicBezTo>
                <a:cubicBezTo>
                  <a:pt x="1113" y="792"/>
                  <a:pt x="1111" y="800"/>
                  <a:pt x="1113" y="810"/>
                </a:cubicBezTo>
                <a:cubicBezTo>
                  <a:pt x="1122" y="810"/>
                  <a:pt x="1124" y="802"/>
                  <a:pt x="1132" y="800"/>
                </a:cubicBezTo>
                <a:cubicBezTo>
                  <a:pt x="1133" y="790"/>
                  <a:pt x="1134" y="781"/>
                  <a:pt x="1133" y="771"/>
                </a:cubicBezTo>
                <a:cubicBezTo>
                  <a:pt x="1132" y="761"/>
                  <a:pt x="1125" y="749"/>
                  <a:pt x="1132" y="743"/>
                </a:cubicBezTo>
                <a:cubicBezTo>
                  <a:pt x="1138" y="758"/>
                  <a:pt x="1140" y="783"/>
                  <a:pt x="1141" y="799"/>
                </a:cubicBezTo>
                <a:cubicBezTo>
                  <a:pt x="1145" y="798"/>
                  <a:pt x="1150" y="798"/>
                  <a:pt x="1153" y="796"/>
                </a:cubicBezTo>
                <a:cubicBezTo>
                  <a:pt x="1153" y="783"/>
                  <a:pt x="1155" y="774"/>
                  <a:pt x="1155" y="763"/>
                </a:cubicBezTo>
                <a:cubicBezTo>
                  <a:pt x="1150" y="756"/>
                  <a:pt x="1152" y="747"/>
                  <a:pt x="1149" y="739"/>
                </a:cubicBezTo>
                <a:cubicBezTo>
                  <a:pt x="1146" y="728"/>
                  <a:pt x="1135" y="718"/>
                  <a:pt x="1139" y="709"/>
                </a:cubicBezTo>
                <a:cubicBezTo>
                  <a:pt x="1152" y="725"/>
                  <a:pt x="1159" y="752"/>
                  <a:pt x="1163" y="774"/>
                </a:cubicBezTo>
                <a:cubicBezTo>
                  <a:pt x="1172" y="774"/>
                  <a:pt x="1176" y="781"/>
                  <a:pt x="1184" y="780"/>
                </a:cubicBezTo>
                <a:cubicBezTo>
                  <a:pt x="1197" y="748"/>
                  <a:pt x="1171" y="715"/>
                  <a:pt x="1163" y="688"/>
                </a:cubicBezTo>
                <a:close/>
                <a:moveTo>
                  <a:pt x="1138" y="651"/>
                </a:moveTo>
                <a:cubicBezTo>
                  <a:pt x="1153" y="648"/>
                  <a:pt x="1170" y="650"/>
                  <a:pt x="1171" y="634"/>
                </a:cubicBezTo>
                <a:cubicBezTo>
                  <a:pt x="1175" y="602"/>
                  <a:pt x="1152" y="588"/>
                  <a:pt x="1135" y="576"/>
                </a:cubicBezTo>
                <a:cubicBezTo>
                  <a:pt x="1127" y="556"/>
                  <a:pt x="1146" y="523"/>
                  <a:pt x="1124" y="521"/>
                </a:cubicBezTo>
                <a:cubicBezTo>
                  <a:pt x="1122" y="521"/>
                  <a:pt x="1111" y="524"/>
                  <a:pt x="1107" y="526"/>
                </a:cubicBezTo>
                <a:cubicBezTo>
                  <a:pt x="1100" y="529"/>
                  <a:pt x="1095" y="539"/>
                  <a:pt x="1088" y="541"/>
                </a:cubicBezTo>
                <a:cubicBezTo>
                  <a:pt x="1087" y="550"/>
                  <a:pt x="1097" y="564"/>
                  <a:pt x="1082" y="563"/>
                </a:cubicBezTo>
                <a:cubicBezTo>
                  <a:pt x="1082" y="559"/>
                  <a:pt x="1081" y="555"/>
                  <a:pt x="1079" y="553"/>
                </a:cubicBezTo>
                <a:cubicBezTo>
                  <a:pt x="1068" y="573"/>
                  <a:pt x="1055" y="601"/>
                  <a:pt x="1061" y="622"/>
                </a:cubicBezTo>
                <a:cubicBezTo>
                  <a:pt x="1076" y="606"/>
                  <a:pt x="1089" y="577"/>
                  <a:pt x="1110" y="590"/>
                </a:cubicBezTo>
                <a:cubicBezTo>
                  <a:pt x="1141" y="623"/>
                  <a:pt x="1058" y="622"/>
                  <a:pt x="1080" y="656"/>
                </a:cubicBezTo>
                <a:cubicBezTo>
                  <a:pt x="1088" y="655"/>
                  <a:pt x="1106" y="654"/>
                  <a:pt x="1119" y="652"/>
                </a:cubicBezTo>
                <a:cubicBezTo>
                  <a:pt x="1121" y="647"/>
                  <a:pt x="1126" y="645"/>
                  <a:pt x="1132" y="644"/>
                </a:cubicBezTo>
                <a:cubicBezTo>
                  <a:pt x="1132" y="648"/>
                  <a:pt x="1135" y="649"/>
                  <a:pt x="1138" y="651"/>
                </a:cubicBezTo>
                <a:close/>
                <a:moveTo>
                  <a:pt x="1074" y="626"/>
                </a:moveTo>
                <a:cubicBezTo>
                  <a:pt x="1083" y="617"/>
                  <a:pt x="1097" y="615"/>
                  <a:pt x="1104" y="604"/>
                </a:cubicBezTo>
                <a:cubicBezTo>
                  <a:pt x="1103" y="602"/>
                  <a:pt x="1099" y="602"/>
                  <a:pt x="1098" y="599"/>
                </a:cubicBezTo>
                <a:cubicBezTo>
                  <a:pt x="1086" y="602"/>
                  <a:pt x="1075" y="622"/>
                  <a:pt x="1074" y="626"/>
                </a:cubicBezTo>
                <a:close/>
                <a:moveTo>
                  <a:pt x="1097" y="769"/>
                </a:moveTo>
                <a:cubicBezTo>
                  <a:pt x="1096" y="776"/>
                  <a:pt x="1096" y="779"/>
                  <a:pt x="1089" y="781"/>
                </a:cubicBezTo>
                <a:cubicBezTo>
                  <a:pt x="1074" y="774"/>
                  <a:pt x="1053" y="779"/>
                  <a:pt x="1041" y="783"/>
                </a:cubicBezTo>
                <a:cubicBezTo>
                  <a:pt x="1042" y="779"/>
                  <a:pt x="1038" y="780"/>
                  <a:pt x="1038" y="778"/>
                </a:cubicBezTo>
                <a:cubicBezTo>
                  <a:pt x="1052" y="755"/>
                  <a:pt x="1062" y="728"/>
                  <a:pt x="1068" y="697"/>
                </a:cubicBezTo>
                <a:cubicBezTo>
                  <a:pt x="1062" y="693"/>
                  <a:pt x="1060" y="686"/>
                  <a:pt x="1053" y="683"/>
                </a:cubicBezTo>
                <a:cubicBezTo>
                  <a:pt x="1046" y="690"/>
                  <a:pt x="1036" y="700"/>
                  <a:pt x="1026" y="695"/>
                </a:cubicBezTo>
                <a:cubicBezTo>
                  <a:pt x="995" y="714"/>
                  <a:pt x="968" y="743"/>
                  <a:pt x="953" y="776"/>
                </a:cubicBezTo>
                <a:cubicBezTo>
                  <a:pt x="952" y="779"/>
                  <a:pt x="951" y="782"/>
                  <a:pt x="952" y="785"/>
                </a:cubicBezTo>
                <a:cubicBezTo>
                  <a:pt x="946" y="790"/>
                  <a:pt x="941" y="811"/>
                  <a:pt x="931" y="797"/>
                </a:cubicBezTo>
                <a:cubicBezTo>
                  <a:pt x="931" y="788"/>
                  <a:pt x="925" y="772"/>
                  <a:pt x="917" y="764"/>
                </a:cubicBezTo>
                <a:cubicBezTo>
                  <a:pt x="902" y="749"/>
                  <a:pt x="883" y="750"/>
                  <a:pt x="870" y="743"/>
                </a:cubicBezTo>
                <a:cubicBezTo>
                  <a:pt x="866" y="737"/>
                  <a:pt x="877" y="735"/>
                  <a:pt x="872" y="730"/>
                </a:cubicBezTo>
                <a:cubicBezTo>
                  <a:pt x="827" y="744"/>
                  <a:pt x="765" y="758"/>
                  <a:pt x="713" y="751"/>
                </a:cubicBezTo>
                <a:cubicBezTo>
                  <a:pt x="716" y="760"/>
                  <a:pt x="730" y="768"/>
                  <a:pt x="738" y="775"/>
                </a:cubicBezTo>
                <a:cubicBezTo>
                  <a:pt x="772" y="815"/>
                  <a:pt x="802" y="882"/>
                  <a:pt x="787" y="956"/>
                </a:cubicBezTo>
                <a:cubicBezTo>
                  <a:pt x="859" y="912"/>
                  <a:pt x="935" y="868"/>
                  <a:pt x="1018" y="836"/>
                </a:cubicBezTo>
                <a:cubicBezTo>
                  <a:pt x="1046" y="825"/>
                  <a:pt x="1077" y="819"/>
                  <a:pt x="1103" y="802"/>
                </a:cubicBezTo>
                <a:cubicBezTo>
                  <a:pt x="1103" y="790"/>
                  <a:pt x="1104" y="776"/>
                  <a:pt x="1097" y="769"/>
                </a:cubicBezTo>
                <a:close/>
                <a:moveTo>
                  <a:pt x="1094" y="743"/>
                </a:moveTo>
                <a:cubicBezTo>
                  <a:pt x="1101" y="720"/>
                  <a:pt x="1096" y="690"/>
                  <a:pt x="1083" y="677"/>
                </a:cubicBezTo>
                <a:cubicBezTo>
                  <a:pt x="1084" y="687"/>
                  <a:pt x="1077" y="690"/>
                  <a:pt x="1075" y="695"/>
                </a:cubicBezTo>
                <a:cubicBezTo>
                  <a:pt x="1074" y="699"/>
                  <a:pt x="1077" y="705"/>
                  <a:pt x="1075" y="712"/>
                </a:cubicBezTo>
                <a:cubicBezTo>
                  <a:pt x="1071" y="731"/>
                  <a:pt x="1057" y="747"/>
                  <a:pt x="1057" y="768"/>
                </a:cubicBezTo>
                <a:cubicBezTo>
                  <a:pt x="1065" y="768"/>
                  <a:pt x="1089" y="773"/>
                  <a:pt x="1092" y="758"/>
                </a:cubicBezTo>
                <a:cubicBezTo>
                  <a:pt x="1092" y="752"/>
                  <a:pt x="1088" y="751"/>
                  <a:pt x="1089" y="745"/>
                </a:cubicBezTo>
                <a:cubicBezTo>
                  <a:pt x="1091" y="742"/>
                  <a:pt x="1095" y="748"/>
                  <a:pt x="1094" y="743"/>
                </a:cubicBezTo>
                <a:close/>
                <a:moveTo>
                  <a:pt x="1077" y="542"/>
                </a:moveTo>
                <a:cubicBezTo>
                  <a:pt x="1076" y="541"/>
                  <a:pt x="1076" y="540"/>
                  <a:pt x="1075" y="538"/>
                </a:cubicBezTo>
                <a:cubicBezTo>
                  <a:pt x="1052" y="479"/>
                  <a:pt x="1025" y="427"/>
                  <a:pt x="978" y="392"/>
                </a:cubicBezTo>
                <a:cubicBezTo>
                  <a:pt x="883" y="456"/>
                  <a:pt x="779" y="506"/>
                  <a:pt x="686" y="573"/>
                </a:cubicBezTo>
                <a:cubicBezTo>
                  <a:pt x="651" y="573"/>
                  <a:pt x="632" y="557"/>
                  <a:pt x="605" y="546"/>
                </a:cubicBezTo>
                <a:cubicBezTo>
                  <a:pt x="601" y="544"/>
                  <a:pt x="596" y="545"/>
                  <a:pt x="592" y="543"/>
                </a:cubicBezTo>
                <a:cubicBezTo>
                  <a:pt x="576" y="537"/>
                  <a:pt x="560" y="527"/>
                  <a:pt x="544" y="521"/>
                </a:cubicBezTo>
                <a:cubicBezTo>
                  <a:pt x="526" y="514"/>
                  <a:pt x="508" y="510"/>
                  <a:pt x="489" y="505"/>
                </a:cubicBezTo>
                <a:cubicBezTo>
                  <a:pt x="466" y="498"/>
                  <a:pt x="445" y="488"/>
                  <a:pt x="423" y="481"/>
                </a:cubicBezTo>
                <a:cubicBezTo>
                  <a:pt x="399" y="473"/>
                  <a:pt x="374" y="467"/>
                  <a:pt x="349" y="459"/>
                </a:cubicBezTo>
                <a:cubicBezTo>
                  <a:pt x="342" y="463"/>
                  <a:pt x="337" y="471"/>
                  <a:pt x="330" y="475"/>
                </a:cubicBezTo>
                <a:cubicBezTo>
                  <a:pt x="288" y="530"/>
                  <a:pt x="256" y="596"/>
                  <a:pt x="232" y="669"/>
                </a:cubicBezTo>
                <a:cubicBezTo>
                  <a:pt x="237" y="669"/>
                  <a:pt x="237" y="676"/>
                  <a:pt x="235" y="678"/>
                </a:cubicBezTo>
                <a:cubicBezTo>
                  <a:pt x="239" y="682"/>
                  <a:pt x="244" y="686"/>
                  <a:pt x="246" y="693"/>
                </a:cubicBezTo>
                <a:cubicBezTo>
                  <a:pt x="336" y="753"/>
                  <a:pt x="440" y="805"/>
                  <a:pt x="570" y="816"/>
                </a:cubicBezTo>
                <a:cubicBezTo>
                  <a:pt x="576" y="821"/>
                  <a:pt x="580" y="819"/>
                  <a:pt x="587" y="820"/>
                </a:cubicBezTo>
                <a:cubicBezTo>
                  <a:pt x="603" y="821"/>
                  <a:pt x="622" y="830"/>
                  <a:pt x="638" y="825"/>
                </a:cubicBezTo>
                <a:cubicBezTo>
                  <a:pt x="643" y="804"/>
                  <a:pt x="655" y="792"/>
                  <a:pt x="668" y="780"/>
                </a:cubicBezTo>
                <a:cubicBezTo>
                  <a:pt x="686" y="770"/>
                  <a:pt x="704" y="781"/>
                  <a:pt x="722" y="774"/>
                </a:cubicBezTo>
                <a:cubicBezTo>
                  <a:pt x="712" y="762"/>
                  <a:pt x="699" y="757"/>
                  <a:pt x="684" y="753"/>
                </a:cubicBezTo>
                <a:cubicBezTo>
                  <a:pt x="684" y="744"/>
                  <a:pt x="690" y="742"/>
                  <a:pt x="697" y="741"/>
                </a:cubicBezTo>
                <a:cubicBezTo>
                  <a:pt x="721" y="738"/>
                  <a:pt x="748" y="746"/>
                  <a:pt x="774" y="743"/>
                </a:cubicBezTo>
                <a:cubicBezTo>
                  <a:pt x="813" y="738"/>
                  <a:pt x="848" y="726"/>
                  <a:pt x="885" y="718"/>
                </a:cubicBezTo>
                <a:cubicBezTo>
                  <a:pt x="913" y="695"/>
                  <a:pt x="952" y="682"/>
                  <a:pt x="983" y="665"/>
                </a:cubicBezTo>
                <a:cubicBezTo>
                  <a:pt x="962" y="658"/>
                  <a:pt x="947" y="649"/>
                  <a:pt x="930" y="633"/>
                </a:cubicBezTo>
                <a:cubicBezTo>
                  <a:pt x="909" y="614"/>
                  <a:pt x="885" y="587"/>
                  <a:pt x="911" y="565"/>
                </a:cubicBezTo>
                <a:cubicBezTo>
                  <a:pt x="926" y="558"/>
                  <a:pt x="939" y="565"/>
                  <a:pt x="947" y="555"/>
                </a:cubicBezTo>
                <a:cubicBezTo>
                  <a:pt x="955" y="545"/>
                  <a:pt x="950" y="528"/>
                  <a:pt x="955" y="516"/>
                </a:cubicBezTo>
                <a:cubicBezTo>
                  <a:pt x="958" y="509"/>
                  <a:pt x="966" y="503"/>
                  <a:pt x="972" y="501"/>
                </a:cubicBezTo>
                <a:cubicBezTo>
                  <a:pt x="1021" y="514"/>
                  <a:pt x="1037" y="561"/>
                  <a:pt x="1052" y="608"/>
                </a:cubicBezTo>
                <a:cubicBezTo>
                  <a:pt x="1054" y="581"/>
                  <a:pt x="1064" y="562"/>
                  <a:pt x="1077" y="542"/>
                </a:cubicBezTo>
                <a:close/>
                <a:moveTo>
                  <a:pt x="1036" y="639"/>
                </a:moveTo>
                <a:cubicBezTo>
                  <a:pt x="1027" y="653"/>
                  <a:pt x="1027" y="668"/>
                  <a:pt x="1031" y="685"/>
                </a:cubicBezTo>
                <a:cubicBezTo>
                  <a:pt x="1044" y="685"/>
                  <a:pt x="1043" y="671"/>
                  <a:pt x="1053" y="668"/>
                </a:cubicBezTo>
                <a:cubicBezTo>
                  <a:pt x="1061" y="670"/>
                  <a:pt x="1061" y="681"/>
                  <a:pt x="1071" y="682"/>
                </a:cubicBezTo>
                <a:cubicBezTo>
                  <a:pt x="1076" y="654"/>
                  <a:pt x="1059" y="639"/>
                  <a:pt x="1036" y="639"/>
                </a:cubicBezTo>
                <a:close/>
                <a:moveTo>
                  <a:pt x="1024" y="563"/>
                </a:moveTo>
                <a:cubicBezTo>
                  <a:pt x="1011" y="550"/>
                  <a:pt x="999" y="555"/>
                  <a:pt x="988" y="566"/>
                </a:cubicBezTo>
                <a:cubicBezTo>
                  <a:pt x="1004" y="578"/>
                  <a:pt x="1019" y="593"/>
                  <a:pt x="1027" y="611"/>
                </a:cubicBezTo>
                <a:cubicBezTo>
                  <a:pt x="1030" y="616"/>
                  <a:pt x="1028" y="627"/>
                  <a:pt x="1037" y="628"/>
                </a:cubicBezTo>
                <a:cubicBezTo>
                  <a:pt x="1044" y="615"/>
                  <a:pt x="1039" y="577"/>
                  <a:pt x="1024" y="563"/>
                </a:cubicBezTo>
                <a:close/>
                <a:moveTo>
                  <a:pt x="986" y="573"/>
                </a:moveTo>
                <a:cubicBezTo>
                  <a:pt x="988" y="601"/>
                  <a:pt x="1008" y="616"/>
                  <a:pt x="1022" y="627"/>
                </a:cubicBezTo>
                <a:cubicBezTo>
                  <a:pt x="1015" y="604"/>
                  <a:pt x="1003" y="586"/>
                  <a:pt x="986" y="573"/>
                </a:cubicBezTo>
                <a:close/>
                <a:moveTo>
                  <a:pt x="986" y="552"/>
                </a:moveTo>
                <a:cubicBezTo>
                  <a:pt x="992" y="547"/>
                  <a:pt x="999" y="541"/>
                  <a:pt x="1009" y="542"/>
                </a:cubicBezTo>
                <a:cubicBezTo>
                  <a:pt x="1012" y="543"/>
                  <a:pt x="1019" y="551"/>
                  <a:pt x="1017" y="546"/>
                </a:cubicBezTo>
                <a:cubicBezTo>
                  <a:pt x="1010" y="536"/>
                  <a:pt x="988" y="511"/>
                  <a:pt x="975" y="512"/>
                </a:cubicBezTo>
                <a:cubicBezTo>
                  <a:pt x="955" y="514"/>
                  <a:pt x="967" y="549"/>
                  <a:pt x="955" y="562"/>
                </a:cubicBezTo>
                <a:cubicBezTo>
                  <a:pt x="942" y="576"/>
                  <a:pt x="930" y="567"/>
                  <a:pt x="915" y="575"/>
                </a:cubicBezTo>
                <a:cubicBezTo>
                  <a:pt x="902" y="589"/>
                  <a:pt x="919" y="610"/>
                  <a:pt x="931" y="622"/>
                </a:cubicBezTo>
                <a:cubicBezTo>
                  <a:pt x="951" y="642"/>
                  <a:pt x="976" y="653"/>
                  <a:pt x="1001" y="659"/>
                </a:cubicBezTo>
                <a:cubicBezTo>
                  <a:pt x="1009" y="656"/>
                  <a:pt x="1014" y="657"/>
                  <a:pt x="1019" y="659"/>
                </a:cubicBezTo>
                <a:cubicBezTo>
                  <a:pt x="1019" y="653"/>
                  <a:pt x="1021" y="649"/>
                  <a:pt x="1022" y="644"/>
                </a:cubicBezTo>
                <a:cubicBezTo>
                  <a:pt x="1001" y="619"/>
                  <a:pt x="963" y="591"/>
                  <a:pt x="978" y="552"/>
                </a:cubicBezTo>
                <a:cubicBezTo>
                  <a:pt x="983" y="549"/>
                  <a:pt x="983" y="554"/>
                  <a:pt x="986" y="552"/>
                </a:cubicBezTo>
                <a:close/>
                <a:moveTo>
                  <a:pt x="982" y="718"/>
                </a:moveTo>
                <a:cubicBezTo>
                  <a:pt x="993" y="706"/>
                  <a:pt x="1026" y="692"/>
                  <a:pt x="1019" y="673"/>
                </a:cubicBezTo>
                <a:cubicBezTo>
                  <a:pt x="1014" y="670"/>
                  <a:pt x="1009" y="674"/>
                  <a:pt x="1003" y="670"/>
                </a:cubicBezTo>
                <a:cubicBezTo>
                  <a:pt x="971" y="682"/>
                  <a:pt x="933" y="698"/>
                  <a:pt x="902" y="715"/>
                </a:cubicBezTo>
                <a:cubicBezTo>
                  <a:pt x="903" y="718"/>
                  <a:pt x="902" y="720"/>
                  <a:pt x="900" y="722"/>
                </a:cubicBezTo>
                <a:cubicBezTo>
                  <a:pt x="893" y="725"/>
                  <a:pt x="885" y="727"/>
                  <a:pt x="884" y="736"/>
                </a:cubicBezTo>
                <a:cubicBezTo>
                  <a:pt x="901" y="741"/>
                  <a:pt x="911" y="750"/>
                  <a:pt x="926" y="759"/>
                </a:cubicBezTo>
                <a:cubicBezTo>
                  <a:pt x="931" y="768"/>
                  <a:pt x="933" y="778"/>
                  <a:pt x="941" y="784"/>
                </a:cubicBezTo>
                <a:cubicBezTo>
                  <a:pt x="952" y="762"/>
                  <a:pt x="963" y="737"/>
                  <a:pt x="982" y="718"/>
                </a:cubicBezTo>
                <a:close/>
                <a:moveTo>
                  <a:pt x="647" y="839"/>
                </a:moveTo>
                <a:cubicBezTo>
                  <a:pt x="652" y="876"/>
                  <a:pt x="657" y="917"/>
                  <a:pt x="679" y="941"/>
                </a:cubicBezTo>
                <a:cubicBezTo>
                  <a:pt x="703" y="966"/>
                  <a:pt x="749" y="994"/>
                  <a:pt x="775" y="959"/>
                </a:cubicBezTo>
                <a:cubicBezTo>
                  <a:pt x="781" y="938"/>
                  <a:pt x="782" y="911"/>
                  <a:pt x="779" y="893"/>
                </a:cubicBezTo>
                <a:cubicBezTo>
                  <a:pt x="756" y="900"/>
                  <a:pt x="749" y="916"/>
                  <a:pt x="721" y="918"/>
                </a:cubicBezTo>
                <a:cubicBezTo>
                  <a:pt x="699" y="912"/>
                  <a:pt x="692" y="889"/>
                  <a:pt x="684" y="871"/>
                </a:cubicBezTo>
                <a:cubicBezTo>
                  <a:pt x="679" y="857"/>
                  <a:pt x="670" y="850"/>
                  <a:pt x="679" y="842"/>
                </a:cubicBezTo>
                <a:cubicBezTo>
                  <a:pt x="695" y="852"/>
                  <a:pt x="719" y="847"/>
                  <a:pt x="737" y="839"/>
                </a:cubicBezTo>
                <a:cubicBezTo>
                  <a:pt x="727" y="813"/>
                  <a:pt x="711" y="790"/>
                  <a:pt x="683" y="786"/>
                </a:cubicBezTo>
                <a:cubicBezTo>
                  <a:pt x="666" y="793"/>
                  <a:pt x="656" y="807"/>
                  <a:pt x="650" y="825"/>
                </a:cubicBezTo>
                <a:cubicBezTo>
                  <a:pt x="652" y="826"/>
                  <a:pt x="654" y="829"/>
                  <a:pt x="653" y="834"/>
                </a:cubicBezTo>
                <a:cubicBezTo>
                  <a:pt x="652" y="836"/>
                  <a:pt x="650" y="838"/>
                  <a:pt x="647" y="839"/>
                </a:cubicBezTo>
                <a:close/>
                <a:moveTo>
                  <a:pt x="729" y="784"/>
                </a:moveTo>
                <a:cubicBezTo>
                  <a:pt x="723" y="786"/>
                  <a:pt x="719" y="784"/>
                  <a:pt x="713" y="789"/>
                </a:cubicBezTo>
                <a:cubicBezTo>
                  <a:pt x="743" y="807"/>
                  <a:pt x="759" y="853"/>
                  <a:pt x="749" y="896"/>
                </a:cubicBezTo>
                <a:cubicBezTo>
                  <a:pt x="761" y="891"/>
                  <a:pt x="770" y="884"/>
                  <a:pt x="778" y="876"/>
                </a:cubicBezTo>
                <a:cubicBezTo>
                  <a:pt x="771" y="839"/>
                  <a:pt x="753" y="807"/>
                  <a:pt x="729" y="784"/>
                </a:cubicBezTo>
                <a:close/>
                <a:moveTo>
                  <a:pt x="722" y="907"/>
                </a:moveTo>
                <a:cubicBezTo>
                  <a:pt x="743" y="907"/>
                  <a:pt x="746" y="865"/>
                  <a:pt x="739" y="849"/>
                </a:cubicBezTo>
                <a:cubicBezTo>
                  <a:pt x="728" y="858"/>
                  <a:pt x="706" y="859"/>
                  <a:pt x="689" y="860"/>
                </a:cubicBezTo>
                <a:cubicBezTo>
                  <a:pt x="698" y="871"/>
                  <a:pt x="704" y="907"/>
                  <a:pt x="722" y="907"/>
                </a:cubicBezTo>
                <a:close/>
                <a:moveTo>
                  <a:pt x="559" y="207"/>
                </a:moveTo>
                <a:cubicBezTo>
                  <a:pt x="556" y="201"/>
                  <a:pt x="556" y="192"/>
                  <a:pt x="554" y="187"/>
                </a:cubicBezTo>
                <a:cubicBezTo>
                  <a:pt x="550" y="191"/>
                  <a:pt x="548" y="196"/>
                  <a:pt x="547" y="202"/>
                </a:cubicBezTo>
                <a:cubicBezTo>
                  <a:pt x="553" y="206"/>
                  <a:pt x="559" y="209"/>
                  <a:pt x="559" y="218"/>
                </a:cubicBezTo>
                <a:cubicBezTo>
                  <a:pt x="590" y="233"/>
                  <a:pt x="669" y="247"/>
                  <a:pt x="674" y="197"/>
                </a:cubicBezTo>
                <a:cubicBezTo>
                  <a:pt x="653" y="230"/>
                  <a:pt x="590" y="229"/>
                  <a:pt x="559" y="207"/>
                </a:cubicBezTo>
                <a:close/>
                <a:moveTo>
                  <a:pt x="656" y="171"/>
                </a:moveTo>
                <a:cubicBezTo>
                  <a:pt x="654" y="167"/>
                  <a:pt x="651" y="165"/>
                  <a:pt x="648" y="162"/>
                </a:cubicBezTo>
                <a:cubicBezTo>
                  <a:pt x="622" y="153"/>
                  <a:pt x="542" y="156"/>
                  <a:pt x="572" y="203"/>
                </a:cubicBezTo>
                <a:cubicBezTo>
                  <a:pt x="595" y="219"/>
                  <a:pt x="668" y="220"/>
                  <a:pt x="666" y="182"/>
                </a:cubicBezTo>
                <a:cubicBezTo>
                  <a:pt x="661" y="179"/>
                  <a:pt x="658" y="174"/>
                  <a:pt x="653" y="170"/>
                </a:cubicBezTo>
                <a:cubicBezTo>
                  <a:pt x="655" y="170"/>
                  <a:pt x="655" y="171"/>
                  <a:pt x="656" y="171"/>
                </a:cubicBezTo>
                <a:close/>
                <a:moveTo>
                  <a:pt x="536" y="206"/>
                </a:moveTo>
                <a:cubicBezTo>
                  <a:pt x="519" y="211"/>
                  <a:pt x="503" y="217"/>
                  <a:pt x="491" y="225"/>
                </a:cubicBezTo>
                <a:cubicBezTo>
                  <a:pt x="484" y="226"/>
                  <a:pt x="478" y="229"/>
                  <a:pt x="473" y="232"/>
                </a:cubicBezTo>
                <a:cubicBezTo>
                  <a:pt x="439" y="242"/>
                  <a:pt x="413" y="261"/>
                  <a:pt x="382" y="273"/>
                </a:cubicBezTo>
                <a:cubicBezTo>
                  <a:pt x="353" y="278"/>
                  <a:pt x="341" y="299"/>
                  <a:pt x="317" y="308"/>
                </a:cubicBezTo>
                <a:cubicBezTo>
                  <a:pt x="303" y="324"/>
                  <a:pt x="279" y="330"/>
                  <a:pt x="262" y="342"/>
                </a:cubicBezTo>
                <a:cubicBezTo>
                  <a:pt x="236" y="360"/>
                  <a:pt x="211" y="385"/>
                  <a:pt x="181" y="396"/>
                </a:cubicBezTo>
                <a:cubicBezTo>
                  <a:pt x="177" y="396"/>
                  <a:pt x="177" y="396"/>
                  <a:pt x="174" y="395"/>
                </a:cubicBezTo>
                <a:cubicBezTo>
                  <a:pt x="159" y="405"/>
                  <a:pt x="157" y="423"/>
                  <a:pt x="154" y="443"/>
                </a:cubicBezTo>
                <a:cubicBezTo>
                  <a:pt x="163" y="445"/>
                  <a:pt x="166" y="447"/>
                  <a:pt x="174" y="451"/>
                </a:cubicBezTo>
                <a:cubicBezTo>
                  <a:pt x="178" y="438"/>
                  <a:pt x="175" y="421"/>
                  <a:pt x="180" y="410"/>
                </a:cubicBezTo>
                <a:cubicBezTo>
                  <a:pt x="188" y="407"/>
                  <a:pt x="190" y="401"/>
                  <a:pt x="198" y="396"/>
                </a:cubicBezTo>
                <a:cubicBezTo>
                  <a:pt x="203" y="394"/>
                  <a:pt x="209" y="394"/>
                  <a:pt x="215" y="392"/>
                </a:cubicBezTo>
                <a:cubicBezTo>
                  <a:pt x="219" y="390"/>
                  <a:pt x="223" y="385"/>
                  <a:pt x="227" y="383"/>
                </a:cubicBezTo>
                <a:cubicBezTo>
                  <a:pt x="261" y="365"/>
                  <a:pt x="298" y="348"/>
                  <a:pt x="326" y="326"/>
                </a:cubicBezTo>
                <a:cubicBezTo>
                  <a:pt x="330" y="324"/>
                  <a:pt x="333" y="321"/>
                  <a:pt x="338" y="321"/>
                </a:cubicBezTo>
                <a:cubicBezTo>
                  <a:pt x="397" y="277"/>
                  <a:pt x="469" y="246"/>
                  <a:pt x="538" y="212"/>
                </a:cubicBezTo>
                <a:cubicBezTo>
                  <a:pt x="538" y="212"/>
                  <a:pt x="539" y="212"/>
                  <a:pt x="539" y="211"/>
                </a:cubicBezTo>
                <a:cubicBezTo>
                  <a:pt x="535" y="212"/>
                  <a:pt x="537" y="208"/>
                  <a:pt x="536" y="206"/>
                </a:cubicBezTo>
                <a:close/>
                <a:moveTo>
                  <a:pt x="336" y="454"/>
                </a:moveTo>
                <a:cubicBezTo>
                  <a:pt x="336" y="453"/>
                  <a:pt x="336" y="452"/>
                  <a:pt x="336" y="451"/>
                </a:cubicBezTo>
                <a:cubicBezTo>
                  <a:pt x="289" y="433"/>
                  <a:pt x="248" y="418"/>
                  <a:pt x="195" y="413"/>
                </a:cubicBezTo>
                <a:cubicBezTo>
                  <a:pt x="185" y="422"/>
                  <a:pt x="184" y="440"/>
                  <a:pt x="181" y="456"/>
                </a:cubicBezTo>
                <a:cubicBezTo>
                  <a:pt x="201" y="464"/>
                  <a:pt x="212" y="488"/>
                  <a:pt x="201" y="511"/>
                </a:cubicBezTo>
                <a:cubicBezTo>
                  <a:pt x="198" y="519"/>
                  <a:pt x="189" y="522"/>
                  <a:pt x="185" y="528"/>
                </a:cubicBezTo>
                <a:cubicBezTo>
                  <a:pt x="217" y="554"/>
                  <a:pt x="214" y="615"/>
                  <a:pt x="227" y="656"/>
                </a:cubicBezTo>
                <a:cubicBezTo>
                  <a:pt x="251" y="576"/>
                  <a:pt x="288" y="509"/>
                  <a:pt x="336" y="454"/>
                </a:cubicBezTo>
                <a:close/>
                <a:moveTo>
                  <a:pt x="214" y="642"/>
                </a:moveTo>
                <a:cubicBezTo>
                  <a:pt x="209" y="619"/>
                  <a:pt x="205" y="588"/>
                  <a:pt x="199" y="570"/>
                </a:cubicBezTo>
                <a:cubicBezTo>
                  <a:pt x="193" y="550"/>
                  <a:pt x="180" y="526"/>
                  <a:pt x="159" y="536"/>
                </a:cubicBezTo>
                <a:cubicBezTo>
                  <a:pt x="157" y="565"/>
                  <a:pt x="170" y="592"/>
                  <a:pt x="160" y="614"/>
                </a:cubicBezTo>
                <a:cubicBezTo>
                  <a:pt x="154" y="587"/>
                  <a:pt x="157" y="565"/>
                  <a:pt x="148" y="538"/>
                </a:cubicBezTo>
                <a:cubicBezTo>
                  <a:pt x="143" y="559"/>
                  <a:pt x="149" y="592"/>
                  <a:pt x="140" y="608"/>
                </a:cubicBezTo>
                <a:cubicBezTo>
                  <a:pt x="138" y="590"/>
                  <a:pt x="137" y="580"/>
                  <a:pt x="138" y="565"/>
                </a:cubicBezTo>
                <a:cubicBezTo>
                  <a:pt x="138" y="549"/>
                  <a:pt x="145" y="531"/>
                  <a:pt x="130" y="531"/>
                </a:cubicBezTo>
                <a:cubicBezTo>
                  <a:pt x="122" y="542"/>
                  <a:pt x="118" y="558"/>
                  <a:pt x="109" y="568"/>
                </a:cubicBezTo>
                <a:cubicBezTo>
                  <a:pt x="106" y="551"/>
                  <a:pt x="117" y="546"/>
                  <a:pt x="119" y="531"/>
                </a:cubicBezTo>
                <a:cubicBezTo>
                  <a:pt x="72" y="568"/>
                  <a:pt x="74" y="653"/>
                  <a:pt x="44" y="708"/>
                </a:cubicBezTo>
                <a:cubicBezTo>
                  <a:pt x="60" y="719"/>
                  <a:pt x="67" y="746"/>
                  <a:pt x="87" y="749"/>
                </a:cubicBezTo>
                <a:cubicBezTo>
                  <a:pt x="95" y="706"/>
                  <a:pt x="94" y="653"/>
                  <a:pt x="104" y="612"/>
                </a:cubicBezTo>
                <a:cubicBezTo>
                  <a:pt x="106" y="605"/>
                  <a:pt x="107" y="591"/>
                  <a:pt x="117" y="591"/>
                </a:cubicBezTo>
                <a:cubicBezTo>
                  <a:pt x="103" y="643"/>
                  <a:pt x="100" y="686"/>
                  <a:pt x="99" y="736"/>
                </a:cubicBezTo>
                <a:cubicBezTo>
                  <a:pt x="93" y="741"/>
                  <a:pt x="94" y="757"/>
                  <a:pt x="103" y="758"/>
                </a:cubicBezTo>
                <a:cubicBezTo>
                  <a:pt x="107" y="737"/>
                  <a:pt x="107" y="713"/>
                  <a:pt x="115" y="694"/>
                </a:cubicBezTo>
                <a:cubicBezTo>
                  <a:pt x="119" y="715"/>
                  <a:pt x="109" y="745"/>
                  <a:pt x="113" y="763"/>
                </a:cubicBezTo>
                <a:cubicBezTo>
                  <a:pt x="117" y="762"/>
                  <a:pt x="118" y="765"/>
                  <a:pt x="123" y="764"/>
                </a:cubicBezTo>
                <a:cubicBezTo>
                  <a:pt x="126" y="750"/>
                  <a:pt x="121" y="726"/>
                  <a:pt x="128" y="717"/>
                </a:cubicBezTo>
                <a:cubicBezTo>
                  <a:pt x="129" y="731"/>
                  <a:pt x="131" y="751"/>
                  <a:pt x="132" y="766"/>
                </a:cubicBezTo>
                <a:cubicBezTo>
                  <a:pt x="138" y="768"/>
                  <a:pt x="157" y="774"/>
                  <a:pt x="168" y="768"/>
                </a:cubicBezTo>
                <a:cubicBezTo>
                  <a:pt x="173" y="746"/>
                  <a:pt x="163" y="722"/>
                  <a:pt x="169" y="704"/>
                </a:cubicBezTo>
                <a:cubicBezTo>
                  <a:pt x="172" y="723"/>
                  <a:pt x="177" y="746"/>
                  <a:pt x="178" y="766"/>
                </a:cubicBezTo>
                <a:cubicBezTo>
                  <a:pt x="194" y="763"/>
                  <a:pt x="202" y="752"/>
                  <a:pt x="212" y="743"/>
                </a:cubicBezTo>
                <a:cubicBezTo>
                  <a:pt x="212" y="733"/>
                  <a:pt x="215" y="728"/>
                  <a:pt x="209" y="725"/>
                </a:cubicBezTo>
                <a:cubicBezTo>
                  <a:pt x="210" y="723"/>
                  <a:pt x="212" y="720"/>
                  <a:pt x="211" y="715"/>
                </a:cubicBezTo>
                <a:cubicBezTo>
                  <a:pt x="202" y="679"/>
                  <a:pt x="192" y="636"/>
                  <a:pt x="185" y="601"/>
                </a:cubicBezTo>
                <a:cubicBezTo>
                  <a:pt x="184" y="596"/>
                  <a:pt x="176" y="589"/>
                  <a:pt x="186" y="585"/>
                </a:cubicBezTo>
                <a:cubicBezTo>
                  <a:pt x="196" y="597"/>
                  <a:pt x="195" y="615"/>
                  <a:pt x="198" y="631"/>
                </a:cubicBezTo>
                <a:cubicBezTo>
                  <a:pt x="203" y="662"/>
                  <a:pt x="216" y="692"/>
                  <a:pt x="222" y="717"/>
                </a:cubicBezTo>
                <a:cubicBezTo>
                  <a:pt x="225" y="714"/>
                  <a:pt x="230" y="713"/>
                  <a:pt x="232" y="710"/>
                </a:cubicBezTo>
                <a:cubicBezTo>
                  <a:pt x="228" y="692"/>
                  <a:pt x="218" y="662"/>
                  <a:pt x="214" y="642"/>
                </a:cubicBezTo>
                <a:close/>
                <a:moveTo>
                  <a:pt x="171" y="519"/>
                </a:moveTo>
                <a:cubicBezTo>
                  <a:pt x="178" y="524"/>
                  <a:pt x="196" y="507"/>
                  <a:pt x="193" y="495"/>
                </a:cubicBezTo>
                <a:cubicBezTo>
                  <a:pt x="186" y="503"/>
                  <a:pt x="180" y="512"/>
                  <a:pt x="171" y="519"/>
                </a:cubicBezTo>
                <a:close/>
                <a:moveTo>
                  <a:pt x="191" y="477"/>
                </a:moveTo>
                <a:cubicBezTo>
                  <a:pt x="188" y="476"/>
                  <a:pt x="189" y="470"/>
                  <a:pt x="184" y="471"/>
                </a:cubicBezTo>
                <a:cubicBezTo>
                  <a:pt x="181" y="497"/>
                  <a:pt x="156" y="509"/>
                  <a:pt x="128" y="514"/>
                </a:cubicBezTo>
                <a:cubicBezTo>
                  <a:pt x="154" y="539"/>
                  <a:pt x="182" y="500"/>
                  <a:pt x="191" y="477"/>
                </a:cubicBezTo>
                <a:close/>
                <a:moveTo>
                  <a:pt x="130" y="502"/>
                </a:moveTo>
                <a:cubicBezTo>
                  <a:pt x="150" y="502"/>
                  <a:pt x="185" y="484"/>
                  <a:pt x="168" y="464"/>
                </a:cubicBezTo>
                <a:cubicBezTo>
                  <a:pt x="155" y="478"/>
                  <a:pt x="138" y="488"/>
                  <a:pt x="120" y="497"/>
                </a:cubicBezTo>
                <a:cubicBezTo>
                  <a:pt x="120" y="503"/>
                  <a:pt x="127" y="502"/>
                  <a:pt x="130" y="502"/>
                </a:cubicBezTo>
                <a:close/>
                <a:moveTo>
                  <a:pt x="145" y="455"/>
                </a:moveTo>
                <a:cubicBezTo>
                  <a:pt x="125" y="458"/>
                  <a:pt x="116" y="475"/>
                  <a:pt x="119" y="489"/>
                </a:cubicBezTo>
                <a:cubicBezTo>
                  <a:pt x="135" y="483"/>
                  <a:pt x="144" y="471"/>
                  <a:pt x="156" y="462"/>
                </a:cubicBezTo>
                <a:cubicBezTo>
                  <a:pt x="155" y="461"/>
                  <a:pt x="156" y="460"/>
                  <a:pt x="156" y="458"/>
                </a:cubicBezTo>
                <a:cubicBezTo>
                  <a:pt x="151" y="459"/>
                  <a:pt x="150" y="456"/>
                  <a:pt x="145" y="45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pic>
        <p:nvPicPr>
          <p:cNvPr id="1179" name="Picture 10" descr="C:\Users\Administrator\Desktop\35y58PICv6x_1024.png"/>
          <p:cNvPicPr>
            <a:picLocks noChangeAspect="1" noChangeArrowheads="1"/>
          </p:cNvPicPr>
          <p:nvPr/>
        </p:nvPicPr>
        <p:blipFill>
          <a:blip r:embed="rId3" cstate="print">
            <a:biLevel thresh="2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38522" y="438971"/>
            <a:ext cx="1456717" cy="4153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4" name="组合 33"/>
          <p:cNvGrpSpPr/>
          <p:nvPr/>
        </p:nvGrpSpPr>
        <p:grpSpPr>
          <a:xfrm>
            <a:off x="383322" y="736997"/>
            <a:ext cx="2926390" cy="3345479"/>
            <a:chOff x="507068" y="653699"/>
            <a:chExt cx="3142093" cy="3592073"/>
          </a:xfrm>
        </p:grpSpPr>
        <p:grpSp>
          <p:nvGrpSpPr>
            <p:cNvPr id="24" name="组合 23"/>
            <p:cNvGrpSpPr/>
            <p:nvPr/>
          </p:nvGrpSpPr>
          <p:grpSpPr>
            <a:xfrm>
              <a:off x="2610903" y="711756"/>
              <a:ext cx="598834" cy="130009"/>
              <a:chOff x="5241002" y="3643375"/>
              <a:chExt cx="598834" cy="130009"/>
            </a:xfrm>
          </p:grpSpPr>
          <p:sp>
            <p:nvSpPr>
              <p:cNvPr id="926" name="Freeform 346"/>
              <p:cNvSpPr/>
              <p:nvPr/>
            </p:nvSpPr>
            <p:spPr bwMode="auto">
              <a:xfrm>
                <a:off x="5691112" y="3678832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3"/>
                      <a:pt x="40" y="5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27" name="Freeform 347"/>
              <p:cNvSpPr/>
              <p:nvPr/>
            </p:nvSpPr>
            <p:spPr bwMode="auto">
              <a:xfrm>
                <a:off x="5241002" y="3643375"/>
                <a:ext cx="52201" cy="85688"/>
              </a:xfrm>
              <a:custGeom>
                <a:avLst/>
                <a:gdLst>
                  <a:gd name="T0" fmla="*/ 55 w 75"/>
                  <a:gd name="T1" fmla="*/ 0 h 124"/>
                  <a:gd name="T2" fmla="*/ 0 w 75"/>
                  <a:gd name="T3" fmla="*/ 27 h 124"/>
                  <a:gd name="T4" fmla="*/ 9 w 75"/>
                  <a:gd name="T5" fmla="*/ 118 h 124"/>
                  <a:gd name="T6" fmla="*/ 75 w 75"/>
                  <a:gd name="T7" fmla="*/ 11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24">
                    <a:moveTo>
                      <a:pt x="55" y="0"/>
                    </a:moveTo>
                    <a:cubicBezTo>
                      <a:pt x="43" y="14"/>
                      <a:pt x="19" y="21"/>
                      <a:pt x="0" y="27"/>
                    </a:cubicBezTo>
                    <a:cubicBezTo>
                      <a:pt x="6" y="56"/>
                      <a:pt x="8" y="89"/>
                      <a:pt x="9" y="118"/>
                    </a:cubicBezTo>
                    <a:cubicBezTo>
                      <a:pt x="28" y="118"/>
                      <a:pt x="59" y="124"/>
                      <a:pt x="75" y="118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28" name="Freeform 348"/>
              <p:cNvSpPr/>
              <p:nvPr/>
            </p:nvSpPr>
            <p:spPr bwMode="auto">
              <a:xfrm>
                <a:off x="5250851" y="3681787"/>
                <a:ext cx="39397" cy="6894"/>
              </a:xfrm>
              <a:custGeom>
                <a:avLst/>
                <a:gdLst>
                  <a:gd name="T0" fmla="*/ 0 w 57"/>
                  <a:gd name="T1" fmla="*/ 8 h 11"/>
                  <a:gd name="T2" fmla="*/ 57 w 57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1">
                    <a:moveTo>
                      <a:pt x="0" y="8"/>
                    </a:moveTo>
                    <a:cubicBezTo>
                      <a:pt x="18" y="11"/>
                      <a:pt x="43" y="7"/>
                      <a:pt x="57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29" name="Freeform 349"/>
              <p:cNvSpPr/>
              <p:nvPr/>
            </p:nvSpPr>
            <p:spPr bwMode="auto">
              <a:xfrm>
                <a:off x="5313886" y="3683757"/>
                <a:ext cx="30533" cy="2954"/>
              </a:xfrm>
              <a:custGeom>
                <a:avLst/>
                <a:gdLst>
                  <a:gd name="T0" fmla="*/ 0 w 45"/>
                  <a:gd name="T1" fmla="*/ 0 h 4"/>
                  <a:gd name="T2" fmla="*/ 45 w 45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0" y="0"/>
                    </a:moveTo>
                    <a:cubicBezTo>
                      <a:pt x="15" y="1"/>
                      <a:pt x="30" y="3"/>
                      <a:pt x="45" y="4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30" name="Freeform 350"/>
              <p:cNvSpPr/>
              <p:nvPr/>
            </p:nvSpPr>
            <p:spPr bwMode="auto">
              <a:xfrm>
                <a:off x="5370027" y="3666028"/>
                <a:ext cx="37427" cy="64020"/>
              </a:xfrm>
              <a:custGeom>
                <a:avLst/>
                <a:gdLst>
                  <a:gd name="T0" fmla="*/ 17 w 54"/>
                  <a:gd name="T1" fmla="*/ 0 h 94"/>
                  <a:gd name="T2" fmla="*/ 0 w 54"/>
                  <a:gd name="T3" fmla="*/ 78 h 94"/>
                  <a:gd name="T4" fmla="*/ 54 w 54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4">
                    <a:moveTo>
                      <a:pt x="17" y="0"/>
                    </a:moveTo>
                    <a:cubicBezTo>
                      <a:pt x="13" y="28"/>
                      <a:pt x="7" y="54"/>
                      <a:pt x="0" y="78"/>
                    </a:cubicBezTo>
                    <a:cubicBezTo>
                      <a:pt x="13" y="81"/>
                      <a:pt x="42" y="91"/>
                      <a:pt x="54" y="94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31" name="Freeform 351"/>
              <p:cNvSpPr/>
              <p:nvPr/>
            </p:nvSpPr>
            <p:spPr bwMode="auto">
              <a:xfrm>
                <a:off x="5428137" y="3666028"/>
                <a:ext cx="56141" cy="68945"/>
              </a:xfrm>
              <a:custGeom>
                <a:avLst/>
                <a:gdLst>
                  <a:gd name="T0" fmla="*/ 81 w 81"/>
                  <a:gd name="T1" fmla="*/ 0 h 100"/>
                  <a:gd name="T2" fmla="*/ 11 w 81"/>
                  <a:gd name="T3" fmla="*/ 0 h 100"/>
                  <a:gd name="T4" fmla="*/ 7 w 81"/>
                  <a:gd name="T5" fmla="*/ 3 h 100"/>
                  <a:gd name="T6" fmla="*/ 6 w 81"/>
                  <a:gd name="T7" fmla="*/ 94 h 100"/>
                  <a:gd name="T8" fmla="*/ 61 w 81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00">
                    <a:moveTo>
                      <a:pt x="81" y="0"/>
                    </a:moveTo>
                    <a:cubicBezTo>
                      <a:pt x="59" y="3"/>
                      <a:pt x="35" y="3"/>
                      <a:pt x="1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28"/>
                      <a:pt x="0" y="70"/>
                      <a:pt x="6" y="94"/>
                    </a:cubicBezTo>
                    <a:cubicBezTo>
                      <a:pt x="24" y="97"/>
                      <a:pt x="43" y="98"/>
                      <a:pt x="61" y="10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32" name="Freeform 352"/>
              <p:cNvSpPr/>
              <p:nvPr/>
            </p:nvSpPr>
            <p:spPr bwMode="auto">
              <a:xfrm>
                <a:off x="5433062" y="3695576"/>
                <a:ext cx="48261" cy="1970"/>
              </a:xfrm>
              <a:custGeom>
                <a:avLst/>
                <a:gdLst>
                  <a:gd name="T0" fmla="*/ 0 w 70"/>
                  <a:gd name="T1" fmla="*/ 0 h 3"/>
                  <a:gd name="T2" fmla="*/ 70 w 70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3">
                    <a:moveTo>
                      <a:pt x="0" y="0"/>
                    </a:moveTo>
                    <a:cubicBezTo>
                      <a:pt x="24" y="3"/>
                      <a:pt x="48" y="3"/>
                      <a:pt x="70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33" name="Freeform 353"/>
              <p:cNvSpPr/>
              <p:nvPr/>
            </p:nvSpPr>
            <p:spPr bwMode="auto">
              <a:xfrm>
                <a:off x="5494127" y="3683757"/>
                <a:ext cx="50231" cy="50231"/>
              </a:xfrm>
              <a:custGeom>
                <a:avLst/>
                <a:gdLst>
                  <a:gd name="T0" fmla="*/ 0 w 72"/>
                  <a:gd name="T1" fmla="*/ 67 h 74"/>
                  <a:gd name="T2" fmla="*/ 41 w 72"/>
                  <a:gd name="T3" fmla="*/ 0 h 74"/>
                  <a:gd name="T4" fmla="*/ 72 w 72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15" y="47"/>
                      <a:pt x="22" y="16"/>
                      <a:pt x="41" y="0"/>
                    </a:cubicBezTo>
                    <a:cubicBezTo>
                      <a:pt x="54" y="21"/>
                      <a:pt x="62" y="50"/>
                      <a:pt x="72" y="74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34" name="Freeform 354"/>
              <p:cNvSpPr/>
              <p:nvPr/>
            </p:nvSpPr>
            <p:spPr bwMode="auto">
              <a:xfrm>
                <a:off x="5505946" y="3709365"/>
                <a:ext cx="25608" cy="1970"/>
              </a:xfrm>
              <a:custGeom>
                <a:avLst/>
                <a:gdLst>
                  <a:gd name="T0" fmla="*/ 0 w 37"/>
                  <a:gd name="T1" fmla="*/ 0 h 3"/>
                  <a:gd name="T2" fmla="*/ 37 w 37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3">
                    <a:moveTo>
                      <a:pt x="0" y="0"/>
                    </a:moveTo>
                    <a:cubicBezTo>
                      <a:pt x="12" y="1"/>
                      <a:pt x="24" y="2"/>
                      <a:pt x="37" y="3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35" name="Freeform 355"/>
              <p:cNvSpPr/>
              <p:nvPr/>
            </p:nvSpPr>
            <p:spPr bwMode="auto">
              <a:xfrm>
                <a:off x="5567996" y="3672923"/>
                <a:ext cx="44322" cy="67959"/>
              </a:xfrm>
              <a:custGeom>
                <a:avLst/>
                <a:gdLst>
                  <a:gd name="T0" fmla="*/ 3 w 64"/>
                  <a:gd name="T1" fmla="*/ 100 h 100"/>
                  <a:gd name="T2" fmla="*/ 8 w 64"/>
                  <a:gd name="T3" fmla="*/ 4 h 100"/>
                  <a:gd name="T4" fmla="*/ 57 w 64"/>
                  <a:gd name="T5" fmla="*/ 36 h 100"/>
                  <a:gd name="T6" fmla="*/ 4 w 64"/>
                  <a:gd name="T7" fmla="*/ 55 h 100"/>
                  <a:gd name="T8" fmla="*/ 46 w 64"/>
                  <a:gd name="T9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0">
                    <a:moveTo>
                      <a:pt x="3" y="100"/>
                    </a:moveTo>
                    <a:cubicBezTo>
                      <a:pt x="0" y="74"/>
                      <a:pt x="4" y="31"/>
                      <a:pt x="8" y="4"/>
                    </a:cubicBezTo>
                    <a:cubicBezTo>
                      <a:pt x="31" y="0"/>
                      <a:pt x="64" y="6"/>
                      <a:pt x="57" y="36"/>
                    </a:cubicBezTo>
                    <a:cubicBezTo>
                      <a:pt x="51" y="58"/>
                      <a:pt x="23" y="57"/>
                      <a:pt x="4" y="55"/>
                    </a:cubicBezTo>
                    <a:cubicBezTo>
                      <a:pt x="18" y="57"/>
                      <a:pt x="39" y="86"/>
                      <a:pt x="46" y="99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36" name="Freeform 356"/>
              <p:cNvSpPr/>
              <p:nvPr/>
            </p:nvSpPr>
            <p:spPr bwMode="auto">
              <a:xfrm>
                <a:off x="5624137" y="3681787"/>
                <a:ext cx="48261" cy="59095"/>
              </a:xfrm>
              <a:custGeom>
                <a:avLst/>
                <a:gdLst>
                  <a:gd name="T0" fmla="*/ 0 w 71"/>
                  <a:gd name="T1" fmla="*/ 85 h 85"/>
                  <a:gd name="T2" fmla="*/ 9 w 71"/>
                  <a:gd name="T3" fmla="*/ 18 h 85"/>
                  <a:gd name="T4" fmla="*/ 64 w 71"/>
                  <a:gd name="T5" fmla="*/ 78 h 85"/>
                  <a:gd name="T6" fmla="*/ 71 w 71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5">
                    <a:moveTo>
                      <a:pt x="0" y="85"/>
                    </a:moveTo>
                    <a:cubicBezTo>
                      <a:pt x="0" y="63"/>
                      <a:pt x="6" y="40"/>
                      <a:pt x="9" y="18"/>
                    </a:cubicBezTo>
                    <a:cubicBezTo>
                      <a:pt x="29" y="34"/>
                      <a:pt x="50" y="56"/>
                      <a:pt x="64" y="78"/>
                    </a:cubicBezTo>
                    <a:cubicBezTo>
                      <a:pt x="66" y="52"/>
                      <a:pt x="69" y="26"/>
                      <a:pt x="71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37" name="Freeform 357"/>
              <p:cNvSpPr/>
              <p:nvPr/>
            </p:nvSpPr>
            <p:spPr bwMode="auto">
              <a:xfrm>
                <a:off x="5688157" y="3753686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2"/>
                      <a:pt x="40" y="5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38" name="Freeform 358"/>
              <p:cNvSpPr/>
              <p:nvPr/>
            </p:nvSpPr>
            <p:spPr bwMode="auto">
              <a:xfrm>
                <a:off x="5702931" y="3685726"/>
                <a:ext cx="5910" cy="68945"/>
              </a:xfrm>
              <a:custGeom>
                <a:avLst/>
                <a:gdLst>
                  <a:gd name="T0" fmla="*/ 9 w 9"/>
                  <a:gd name="T1" fmla="*/ 0 h 101"/>
                  <a:gd name="T2" fmla="*/ 0 w 9"/>
                  <a:gd name="T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cubicBezTo>
                      <a:pt x="5" y="34"/>
                      <a:pt x="6" y="66"/>
                      <a:pt x="0" y="101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39" name="Freeform 359"/>
              <p:cNvSpPr/>
              <p:nvPr/>
            </p:nvSpPr>
            <p:spPr bwMode="auto">
              <a:xfrm>
                <a:off x="5729523" y="3676862"/>
                <a:ext cx="52201" cy="67959"/>
              </a:xfrm>
              <a:custGeom>
                <a:avLst/>
                <a:gdLst>
                  <a:gd name="T0" fmla="*/ 0 w 75"/>
                  <a:gd name="T1" fmla="*/ 96 h 99"/>
                  <a:gd name="T2" fmla="*/ 16 w 75"/>
                  <a:gd name="T3" fmla="*/ 30 h 99"/>
                  <a:gd name="T4" fmla="*/ 61 w 75"/>
                  <a:gd name="T5" fmla="*/ 99 h 99"/>
                  <a:gd name="T6" fmla="*/ 75 w 75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99">
                    <a:moveTo>
                      <a:pt x="0" y="96"/>
                    </a:moveTo>
                    <a:cubicBezTo>
                      <a:pt x="2" y="73"/>
                      <a:pt x="7" y="50"/>
                      <a:pt x="16" y="30"/>
                    </a:cubicBezTo>
                    <a:cubicBezTo>
                      <a:pt x="37" y="46"/>
                      <a:pt x="48" y="76"/>
                      <a:pt x="61" y="99"/>
                    </a:cubicBezTo>
                    <a:cubicBezTo>
                      <a:pt x="63" y="70"/>
                      <a:pt x="64" y="26"/>
                      <a:pt x="75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40" name="Freeform 360"/>
              <p:cNvSpPr/>
              <p:nvPr/>
            </p:nvSpPr>
            <p:spPr bwMode="auto">
              <a:xfrm>
                <a:off x="5795514" y="3679817"/>
                <a:ext cx="44322" cy="93567"/>
              </a:xfrm>
              <a:custGeom>
                <a:avLst/>
                <a:gdLst>
                  <a:gd name="T0" fmla="*/ 65 w 65"/>
                  <a:gd name="T1" fmla="*/ 34 h 136"/>
                  <a:gd name="T2" fmla="*/ 4 w 65"/>
                  <a:gd name="T3" fmla="*/ 75 h 136"/>
                  <a:gd name="T4" fmla="*/ 65 w 65"/>
                  <a:gd name="T5" fmla="*/ 81 h 136"/>
                  <a:gd name="T6" fmla="*/ 33 w 65"/>
                  <a:gd name="T7" fmla="*/ 7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36">
                    <a:moveTo>
                      <a:pt x="65" y="34"/>
                    </a:moveTo>
                    <a:cubicBezTo>
                      <a:pt x="57" y="0"/>
                      <a:pt x="0" y="45"/>
                      <a:pt x="4" y="75"/>
                    </a:cubicBezTo>
                    <a:cubicBezTo>
                      <a:pt x="11" y="117"/>
                      <a:pt x="64" y="136"/>
                      <a:pt x="65" y="81"/>
                    </a:cubicBezTo>
                    <a:cubicBezTo>
                      <a:pt x="54" y="80"/>
                      <a:pt x="43" y="79"/>
                      <a:pt x="33" y="78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25" name="组合 24"/>
            <p:cNvGrpSpPr/>
            <p:nvPr/>
          </p:nvGrpSpPr>
          <p:grpSpPr>
            <a:xfrm>
              <a:off x="1314306" y="2023177"/>
              <a:ext cx="489506" cy="440261"/>
              <a:chOff x="5166148" y="1139703"/>
              <a:chExt cx="489506" cy="440261"/>
            </a:xfrm>
          </p:grpSpPr>
          <p:sp>
            <p:nvSpPr>
              <p:cNvPr id="1081" name="Freeform 125"/>
              <p:cNvSpPr/>
              <p:nvPr/>
            </p:nvSpPr>
            <p:spPr bwMode="auto">
              <a:xfrm>
                <a:off x="5264640" y="1240165"/>
                <a:ext cx="235397" cy="255095"/>
              </a:xfrm>
              <a:custGeom>
                <a:avLst/>
                <a:gdLst>
                  <a:gd name="T0" fmla="*/ 99 w 343"/>
                  <a:gd name="T1" fmla="*/ 366 h 372"/>
                  <a:gd name="T2" fmla="*/ 20 w 343"/>
                  <a:gd name="T3" fmla="*/ 150 h 372"/>
                  <a:gd name="T4" fmla="*/ 236 w 343"/>
                  <a:gd name="T5" fmla="*/ 34 h 372"/>
                  <a:gd name="T6" fmla="*/ 339 w 343"/>
                  <a:gd name="T7" fmla="*/ 200 h 372"/>
                  <a:gd name="T8" fmla="*/ 246 w 343"/>
                  <a:gd name="T9" fmla="*/ 372 h 372"/>
                  <a:gd name="T10" fmla="*/ 99 w 343"/>
                  <a:gd name="T11" fmla="*/ 36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3" h="372">
                    <a:moveTo>
                      <a:pt x="99" y="366"/>
                    </a:moveTo>
                    <a:cubicBezTo>
                      <a:pt x="33" y="318"/>
                      <a:pt x="0" y="224"/>
                      <a:pt x="20" y="150"/>
                    </a:cubicBezTo>
                    <a:cubicBezTo>
                      <a:pt x="48" y="48"/>
                      <a:pt x="140" y="0"/>
                      <a:pt x="236" y="34"/>
                    </a:cubicBezTo>
                    <a:cubicBezTo>
                      <a:pt x="306" y="59"/>
                      <a:pt x="343" y="133"/>
                      <a:pt x="339" y="200"/>
                    </a:cubicBezTo>
                    <a:cubicBezTo>
                      <a:pt x="335" y="267"/>
                      <a:pt x="291" y="355"/>
                      <a:pt x="246" y="372"/>
                    </a:cubicBezTo>
                    <a:cubicBezTo>
                      <a:pt x="211" y="360"/>
                      <a:pt x="99" y="366"/>
                      <a:pt x="99" y="366"/>
                    </a:cubicBezTo>
                    <a:close/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82" name="Freeform 126"/>
              <p:cNvSpPr/>
              <p:nvPr/>
            </p:nvSpPr>
            <p:spPr bwMode="auto">
              <a:xfrm>
                <a:off x="5328661" y="1339641"/>
                <a:ext cx="110311" cy="149708"/>
              </a:xfrm>
              <a:custGeom>
                <a:avLst/>
                <a:gdLst>
                  <a:gd name="T0" fmla="*/ 38 w 160"/>
                  <a:gd name="T1" fmla="*/ 216 h 218"/>
                  <a:gd name="T2" fmla="*/ 5 w 160"/>
                  <a:gd name="T3" fmla="*/ 84 h 218"/>
                  <a:gd name="T4" fmla="*/ 16 w 160"/>
                  <a:gd name="T5" fmla="*/ 21 h 218"/>
                  <a:gd name="T6" fmla="*/ 31 w 160"/>
                  <a:gd name="T7" fmla="*/ 39 h 218"/>
                  <a:gd name="T8" fmla="*/ 68 w 160"/>
                  <a:gd name="T9" fmla="*/ 12 h 218"/>
                  <a:gd name="T10" fmla="*/ 71 w 160"/>
                  <a:gd name="T11" fmla="*/ 39 h 218"/>
                  <a:gd name="T12" fmla="*/ 109 w 160"/>
                  <a:gd name="T13" fmla="*/ 9 h 218"/>
                  <a:gd name="T14" fmla="*/ 109 w 160"/>
                  <a:gd name="T15" fmla="*/ 37 h 218"/>
                  <a:gd name="T16" fmla="*/ 146 w 160"/>
                  <a:gd name="T17" fmla="*/ 18 h 218"/>
                  <a:gd name="T18" fmla="*/ 143 w 160"/>
                  <a:gd name="T19" fmla="*/ 78 h 218"/>
                  <a:gd name="T20" fmla="*/ 100 w 160"/>
                  <a:gd name="T21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218">
                    <a:moveTo>
                      <a:pt x="38" y="216"/>
                    </a:moveTo>
                    <a:cubicBezTo>
                      <a:pt x="18" y="179"/>
                      <a:pt x="8" y="125"/>
                      <a:pt x="5" y="84"/>
                    </a:cubicBezTo>
                    <a:cubicBezTo>
                      <a:pt x="4" y="66"/>
                      <a:pt x="0" y="30"/>
                      <a:pt x="16" y="21"/>
                    </a:cubicBezTo>
                    <a:cubicBezTo>
                      <a:pt x="52" y="0"/>
                      <a:pt x="53" y="59"/>
                      <a:pt x="31" y="39"/>
                    </a:cubicBezTo>
                    <a:cubicBezTo>
                      <a:pt x="7" y="17"/>
                      <a:pt x="53" y="7"/>
                      <a:pt x="68" y="12"/>
                    </a:cubicBezTo>
                    <a:cubicBezTo>
                      <a:pt x="103" y="23"/>
                      <a:pt x="86" y="57"/>
                      <a:pt x="71" y="39"/>
                    </a:cubicBezTo>
                    <a:cubicBezTo>
                      <a:pt x="53" y="16"/>
                      <a:pt x="92" y="3"/>
                      <a:pt x="109" y="9"/>
                    </a:cubicBezTo>
                    <a:cubicBezTo>
                      <a:pt x="140" y="20"/>
                      <a:pt x="124" y="54"/>
                      <a:pt x="109" y="37"/>
                    </a:cubicBezTo>
                    <a:cubicBezTo>
                      <a:pt x="91" y="16"/>
                      <a:pt x="130" y="0"/>
                      <a:pt x="146" y="18"/>
                    </a:cubicBezTo>
                    <a:cubicBezTo>
                      <a:pt x="160" y="34"/>
                      <a:pt x="149" y="60"/>
                      <a:pt x="143" y="78"/>
                    </a:cubicBezTo>
                    <a:cubicBezTo>
                      <a:pt x="129" y="124"/>
                      <a:pt x="113" y="171"/>
                      <a:pt x="100" y="218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83" name="Freeform 127"/>
              <p:cNvSpPr/>
              <p:nvPr/>
            </p:nvSpPr>
            <p:spPr bwMode="auto">
              <a:xfrm>
                <a:off x="5327675" y="1491320"/>
                <a:ext cx="130995" cy="25608"/>
              </a:xfrm>
              <a:custGeom>
                <a:avLst/>
                <a:gdLst>
                  <a:gd name="T0" fmla="*/ 6 w 191"/>
                  <a:gd name="T1" fmla="*/ 0 h 37"/>
                  <a:gd name="T2" fmla="*/ 27 w 191"/>
                  <a:gd name="T3" fmla="*/ 34 h 37"/>
                  <a:gd name="T4" fmla="*/ 82 w 191"/>
                  <a:gd name="T5" fmla="*/ 36 h 37"/>
                  <a:gd name="T6" fmla="*/ 151 w 191"/>
                  <a:gd name="T7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1" h="37">
                    <a:moveTo>
                      <a:pt x="6" y="0"/>
                    </a:moveTo>
                    <a:cubicBezTo>
                      <a:pt x="0" y="24"/>
                      <a:pt x="1" y="29"/>
                      <a:pt x="27" y="34"/>
                    </a:cubicBezTo>
                    <a:cubicBezTo>
                      <a:pt x="44" y="37"/>
                      <a:pt x="63" y="37"/>
                      <a:pt x="82" y="36"/>
                    </a:cubicBezTo>
                    <a:cubicBezTo>
                      <a:pt x="93" y="35"/>
                      <a:pt x="191" y="34"/>
                      <a:pt x="151" y="6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84" name="Freeform 128"/>
              <p:cNvSpPr/>
              <p:nvPr/>
            </p:nvSpPr>
            <p:spPr bwMode="auto">
              <a:xfrm>
                <a:off x="5327675" y="1509048"/>
                <a:ext cx="132965" cy="30533"/>
              </a:xfrm>
              <a:custGeom>
                <a:avLst/>
                <a:gdLst>
                  <a:gd name="T0" fmla="*/ 9 w 193"/>
                  <a:gd name="T1" fmla="*/ 3 h 44"/>
                  <a:gd name="T2" fmla="*/ 0 w 193"/>
                  <a:gd name="T3" fmla="*/ 22 h 44"/>
                  <a:gd name="T4" fmla="*/ 95 w 193"/>
                  <a:gd name="T5" fmla="*/ 35 h 44"/>
                  <a:gd name="T6" fmla="*/ 154 w 193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3" h="44">
                    <a:moveTo>
                      <a:pt x="9" y="3"/>
                    </a:moveTo>
                    <a:cubicBezTo>
                      <a:pt x="8" y="9"/>
                      <a:pt x="3" y="16"/>
                      <a:pt x="0" y="22"/>
                    </a:cubicBezTo>
                    <a:cubicBezTo>
                      <a:pt x="22" y="44"/>
                      <a:pt x="66" y="37"/>
                      <a:pt x="95" y="35"/>
                    </a:cubicBezTo>
                    <a:cubicBezTo>
                      <a:pt x="103" y="34"/>
                      <a:pt x="193" y="22"/>
                      <a:pt x="154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85" name="Freeform 129"/>
              <p:cNvSpPr/>
              <p:nvPr/>
            </p:nvSpPr>
            <p:spPr bwMode="auto">
              <a:xfrm>
                <a:off x="5303053" y="1523822"/>
                <a:ext cx="166452" cy="40382"/>
              </a:xfrm>
              <a:custGeom>
                <a:avLst/>
                <a:gdLst>
                  <a:gd name="T0" fmla="*/ 53 w 243"/>
                  <a:gd name="T1" fmla="*/ 15 h 58"/>
                  <a:gd name="T2" fmla="*/ 190 w 243"/>
                  <a:gd name="T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43" h="58">
                    <a:moveTo>
                      <a:pt x="53" y="15"/>
                    </a:moveTo>
                    <a:cubicBezTo>
                      <a:pt x="0" y="58"/>
                      <a:pt x="243" y="47"/>
                      <a:pt x="190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86" name="Freeform 130"/>
              <p:cNvSpPr/>
              <p:nvPr/>
            </p:nvSpPr>
            <p:spPr bwMode="auto">
              <a:xfrm>
                <a:off x="5320781" y="1545491"/>
                <a:ext cx="128040" cy="34473"/>
              </a:xfrm>
              <a:custGeom>
                <a:avLst/>
                <a:gdLst>
                  <a:gd name="T0" fmla="*/ 35 w 185"/>
                  <a:gd name="T1" fmla="*/ 6 h 50"/>
                  <a:gd name="T2" fmla="*/ 154 w 185"/>
                  <a:gd name="T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85" h="50">
                    <a:moveTo>
                      <a:pt x="35" y="6"/>
                    </a:moveTo>
                    <a:cubicBezTo>
                      <a:pt x="0" y="50"/>
                      <a:pt x="185" y="27"/>
                      <a:pt x="154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88" name="Freeform 132"/>
              <p:cNvSpPr/>
              <p:nvPr/>
            </p:nvSpPr>
            <p:spPr bwMode="auto">
              <a:xfrm>
                <a:off x="5166148" y="1215541"/>
                <a:ext cx="81749" cy="117206"/>
              </a:xfrm>
              <a:custGeom>
                <a:avLst/>
                <a:gdLst>
                  <a:gd name="T0" fmla="*/ 67 w 120"/>
                  <a:gd name="T1" fmla="*/ 171 h 171"/>
                  <a:gd name="T2" fmla="*/ 120 w 120"/>
                  <a:gd name="T3" fmla="*/ 70 h 171"/>
                  <a:gd name="T4" fmla="*/ 63 w 120"/>
                  <a:gd name="T5" fmla="*/ 0 h 171"/>
                  <a:gd name="T6" fmla="*/ 0 w 120"/>
                  <a:gd name="T7" fmla="*/ 71 h 171"/>
                  <a:gd name="T8" fmla="*/ 67 w 120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71">
                    <a:moveTo>
                      <a:pt x="67" y="171"/>
                    </a:moveTo>
                    <a:cubicBezTo>
                      <a:pt x="54" y="130"/>
                      <a:pt x="87" y="93"/>
                      <a:pt x="120" y="70"/>
                    </a:cubicBezTo>
                    <a:cubicBezTo>
                      <a:pt x="80" y="74"/>
                      <a:pt x="67" y="31"/>
                      <a:pt x="63" y="0"/>
                    </a:cubicBezTo>
                    <a:cubicBezTo>
                      <a:pt x="67" y="34"/>
                      <a:pt x="34" y="70"/>
                      <a:pt x="0" y="71"/>
                    </a:cubicBezTo>
                    <a:cubicBezTo>
                      <a:pt x="50" y="100"/>
                      <a:pt x="67" y="171"/>
                      <a:pt x="67" y="171"/>
                    </a:cubicBezTo>
                    <a:close/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89" name="Freeform 133"/>
              <p:cNvSpPr/>
              <p:nvPr/>
            </p:nvSpPr>
            <p:spPr bwMode="auto">
              <a:xfrm>
                <a:off x="5572921" y="1139703"/>
                <a:ext cx="82733" cy="118191"/>
              </a:xfrm>
              <a:custGeom>
                <a:avLst/>
                <a:gdLst>
                  <a:gd name="T0" fmla="*/ 67 w 120"/>
                  <a:gd name="T1" fmla="*/ 171 h 171"/>
                  <a:gd name="T2" fmla="*/ 120 w 120"/>
                  <a:gd name="T3" fmla="*/ 70 h 171"/>
                  <a:gd name="T4" fmla="*/ 63 w 120"/>
                  <a:gd name="T5" fmla="*/ 0 h 171"/>
                  <a:gd name="T6" fmla="*/ 0 w 120"/>
                  <a:gd name="T7" fmla="*/ 71 h 171"/>
                  <a:gd name="T8" fmla="*/ 67 w 120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71">
                    <a:moveTo>
                      <a:pt x="67" y="171"/>
                    </a:moveTo>
                    <a:cubicBezTo>
                      <a:pt x="53" y="130"/>
                      <a:pt x="86" y="92"/>
                      <a:pt x="120" y="70"/>
                    </a:cubicBezTo>
                    <a:cubicBezTo>
                      <a:pt x="80" y="74"/>
                      <a:pt x="67" y="31"/>
                      <a:pt x="63" y="0"/>
                    </a:cubicBezTo>
                    <a:cubicBezTo>
                      <a:pt x="67" y="34"/>
                      <a:pt x="34" y="69"/>
                      <a:pt x="0" y="71"/>
                    </a:cubicBezTo>
                    <a:cubicBezTo>
                      <a:pt x="50" y="100"/>
                      <a:pt x="67" y="171"/>
                      <a:pt x="67" y="171"/>
                    </a:cubicBezTo>
                    <a:close/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90" name="Freeform 134"/>
              <p:cNvSpPr/>
              <p:nvPr/>
            </p:nvSpPr>
            <p:spPr bwMode="auto">
              <a:xfrm>
                <a:off x="5530569" y="1274637"/>
                <a:ext cx="60081" cy="86673"/>
              </a:xfrm>
              <a:custGeom>
                <a:avLst/>
                <a:gdLst>
                  <a:gd name="T0" fmla="*/ 47 w 87"/>
                  <a:gd name="T1" fmla="*/ 125 h 125"/>
                  <a:gd name="T2" fmla="*/ 87 w 87"/>
                  <a:gd name="T3" fmla="*/ 52 h 125"/>
                  <a:gd name="T4" fmla="*/ 47 w 87"/>
                  <a:gd name="T5" fmla="*/ 0 h 125"/>
                  <a:gd name="T6" fmla="*/ 0 w 87"/>
                  <a:gd name="T7" fmla="*/ 51 h 125"/>
                  <a:gd name="T8" fmla="*/ 47 w 87"/>
                  <a:gd name="T9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125">
                    <a:moveTo>
                      <a:pt x="47" y="125"/>
                    </a:moveTo>
                    <a:cubicBezTo>
                      <a:pt x="38" y="95"/>
                      <a:pt x="63" y="68"/>
                      <a:pt x="87" y="52"/>
                    </a:cubicBezTo>
                    <a:cubicBezTo>
                      <a:pt x="58" y="54"/>
                      <a:pt x="49" y="23"/>
                      <a:pt x="47" y="0"/>
                    </a:cubicBezTo>
                    <a:cubicBezTo>
                      <a:pt x="49" y="25"/>
                      <a:pt x="25" y="50"/>
                      <a:pt x="0" y="51"/>
                    </a:cubicBezTo>
                    <a:cubicBezTo>
                      <a:pt x="36" y="72"/>
                      <a:pt x="47" y="125"/>
                      <a:pt x="47" y="125"/>
                    </a:cubicBezTo>
                    <a:close/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19" name="组合 18"/>
            <p:cNvGrpSpPr/>
            <p:nvPr/>
          </p:nvGrpSpPr>
          <p:grpSpPr>
            <a:xfrm>
              <a:off x="1318188" y="3985753"/>
              <a:ext cx="451094" cy="260019"/>
              <a:chOff x="7091671" y="3419797"/>
              <a:chExt cx="451094" cy="260019"/>
            </a:xfrm>
          </p:grpSpPr>
          <p:sp>
            <p:nvSpPr>
              <p:cNvPr id="1153" name="Freeform 387"/>
              <p:cNvSpPr/>
              <p:nvPr/>
            </p:nvSpPr>
            <p:spPr bwMode="auto">
              <a:xfrm>
                <a:off x="7091671" y="3520259"/>
                <a:ext cx="140844" cy="159557"/>
              </a:xfrm>
              <a:custGeom>
                <a:avLst/>
                <a:gdLst>
                  <a:gd name="T0" fmla="*/ 107 w 206"/>
                  <a:gd name="T1" fmla="*/ 40 h 233"/>
                  <a:gd name="T2" fmla="*/ 31 w 206"/>
                  <a:gd name="T3" fmla="*/ 28 h 233"/>
                  <a:gd name="T4" fmla="*/ 84 w 206"/>
                  <a:gd name="T5" fmla="*/ 112 h 233"/>
                  <a:gd name="T6" fmla="*/ 187 w 206"/>
                  <a:gd name="T7" fmla="*/ 174 h 233"/>
                  <a:gd name="T8" fmla="*/ 60 w 206"/>
                  <a:gd name="T9" fmla="*/ 15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33">
                    <a:moveTo>
                      <a:pt x="107" y="40"/>
                    </a:moveTo>
                    <a:cubicBezTo>
                      <a:pt x="106" y="0"/>
                      <a:pt x="50" y="1"/>
                      <a:pt x="31" y="28"/>
                    </a:cubicBezTo>
                    <a:cubicBezTo>
                      <a:pt x="0" y="68"/>
                      <a:pt x="42" y="107"/>
                      <a:pt x="84" y="112"/>
                    </a:cubicBezTo>
                    <a:cubicBezTo>
                      <a:pt x="114" y="116"/>
                      <a:pt x="206" y="115"/>
                      <a:pt x="187" y="174"/>
                    </a:cubicBezTo>
                    <a:cubicBezTo>
                      <a:pt x="169" y="233"/>
                      <a:pt x="74" y="199"/>
                      <a:pt x="60" y="156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54" name="Freeform 388"/>
              <p:cNvSpPr/>
              <p:nvPr/>
            </p:nvSpPr>
            <p:spPr bwMode="auto">
              <a:xfrm>
                <a:off x="7211831" y="3550792"/>
                <a:ext cx="41367" cy="16743"/>
              </a:xfrm>
              <a:custGeom>
                <a:avLst/>
                <a:gdLst>
                  <a:gd name="T0" fmla="*/ 0 w 61"/>
                  <a:gd name="T1" fmla="*/ 23 h 24"/>
                  <a:gd name="T2" fmla="*/ 61 w 6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4">
                    <a:moveTo>
                      <a:pt x="0" y="23"/>
                    </a:moveTo>
                    <a:cubicBezTo>
                      <a:pt x="9" y="24"/>
                      <a:pt x="53" y="2"/>
                      <a:pt x="61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55" name="Freeform 389"/>
              <p:cNvSpPr/>
              <p:nvPr/>
            </p:nvSpPr>
            <p:spPr bwMode="auto">
              <a:xfrm>
                <a:off x="7225620" y="3534048"/>
                <a:ext cx="38412" cy="65989"/>
              </a:xfrm>
              <a:custGeom>
                <a:avLst/>
                <a:gdLst>
                  <a:gd name="T0" fmla="*/ 0 w 56"/>
                  <a:gd name="T1" fmla="*/ 0 h 96"/>
                  <a:gd name="T2" fmla="*/ 29 w 56"/>
                  <a:gd name="T3" fmla="*/ 96 h 96"/>
                  <a:gd name="T4" fmla="*/ 56 w 56"/>
                  <a:gd name="T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96">
                    <a:moveTo>
                      <a:pt x="0" y="0"/>
                    </a:moveTo>
                    <a:cubicBezTo>
                      <a:pt x="4" y="33"/>
                      <a:pt x="20" y="64"/>
                      <a:pt x="29" y="96"/>
                    </a:cubicBezTo>
                    <a:cubicBezTo>
                      <a:pt x="37" y="93"/>
                      <a:pt x="49" y="88"/>
                      <a:pt x="56" y="82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56" name="Freeform 390"/>
              <p:cNvSpPr/>
              <p:nvPr/>
            </p:nvSpPr>
            <p:spPr bwMode="auto">
              <a:xfrm>
                <a:off x="7271911" y="3522229"/>
                <a:ext cx="31518" cy="66975"/>
              </a:xfrm>
              <a:custGeom>
                <a:avLst/>
                <a:gdLst>
                  <a:gd name="T0" fmla="*/ 0 w 45"/>
                  <a:gd name="T1" fmla="*/ 0 h 98"/>
                  <a:gd name="T2" fmla="*/ 45 w 45"/>
                  <a:gd name="T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98">
                    <a:moveTo>
                      <a:pt x="0" y="0"/>
                    </a:moveTo>
                    <a:cubicBezTo>
                      <a:pt x="17" y="40"/>
                      <a:pt x="22" y="62"/>
                      <a:pt x="45" y="98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57" name="Freeform 391"/>
              <p:cNvSpPr/>
              <p:nvPr/>
            </p:nvSpPr>
            <p:spPr bwMode="auto">
              <a:xfrm>
                <a:off x="7278806" y="3517305"/>
                <a:ext cx="31518" cy="43337"/>
              </a:xfrm>
              <a:custGeom>
                <a:avLst/>
                <a:gdLst>
                  <a:gd name="T0" fmla="*/ 13 w 47"/>
                  <a:gd name="T1" fmla="*/ 63 h 63"/>
                  <a:gd name="T2" fmla="*/ 47 w 47"/>
                  <a:gd name="T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63">
                    <a:moveTo>
                      <a:pt x="13" y="63"/>
                    </a:moveTo>
                    <a:cubicBezTo>
                      <a:pt x="0" y="36"/>
                      <a:pt x="11" y="0"/>
                      <a:pt x="47" y="5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58" name="Freeform 392"/>
              <p:cNvSpPr/>
              <p:nvPr/>
            </p:nvSpPr>
            <p:spPr bwMode="auto">
              <a:xfrm>
                <a:off x="7313278" y="3517305"/>
                <a:ext cx="66975" cy="55156"/>
              </a:xfrm>
              <a:custGeom>
                <a:avLst/>
                <a:gdLst>
                  <a:gd name="T0" fmla="*/ 59 w 97"/>
                  <a:gd name="T1" fmla="*/ 12 h 80"/>
                  <a:gd name="T2" fmla="*/ 33 w 97"/>
                  <a:gd name="T3" fmla="*/ 68 h 80"/>
                  <a:gd name="T4" fmla="*/ 59 w 97"/>
                  <a:gd name="T5" fmla="*/ 12 h 80"/>
                  <a:gd name="T6" fmla="*/ 97 w 97"/>
                  <a:gd name="T7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0">
                    <a:moveTo>
                      <a:pt x="59" y="12"/>
                    </a:moveTo>
                    <a:cubicBezTo>
                      <a:pt x="27" y="0"/>
                      <a:pt x="0" y="55"/>
                      <a:pt x="33" y="68"/>
                    </a:cubicBezTo>
                    <a:cubicBezTo>
                      <a:pt x="68" y="80"/>
                      <a:pt x="75" y="30"/>
                      <a:pt x="59" y="12"/>
                    </a:cubicBezTo>
                    <a:cubicBezTo>
                      <a:pt x="71" y="21"/>
                      <a:pt x="83" y="31"/>
                      <a:pt x="97" y="39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59" name="Freeform 393"/>
              <p:cNvSpPr/>
              <p:nvPr/>
            </p:nvSpPr>
            <p:spPr bwMode="auto">
              <a:xfrm>
                <a:off x="7374343" y="3483818"/>
                <a:ext cx="39397" cy="15759"/>
              </a:xfrm>
              <a:custGeom>
                <a:avLst/>
                <a:gdLst>
                  <a:gd name="T0" fmla="*/ 0 w 58"/>
                  <a:gd name="T1" fmla="*/ 23 h 23"/>
                  <a:gd name="T2" fmla="*/ 58 w 58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23">
                    <a:moveTo>
                      <a:pt x="0" y="23"/>
                    </a:moveTo>
                    <a:cubicBezTo>
                      <a:pt x="19" y="22"/>
                      <a:pt x="41" y="7"/>
                      <a:pt x="58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60" name="Freeform 394"/>
              <p:cNvSpPr/>
              <p:nvPr/>
            </p:nvSpPr>
            <p:spPr bwMode="auto">
              <a:xfrm>
                <a:off x="7385178" y="3477908"/>
                <a:ext cx="37427" cy="60080"/>
              </a:xfrm>
              <a:custGeom>
                <a:avLst/>
                <a:gdLst>
                  <a:gd name="T0" fmla="*/ 0 w 55"/>
                  <a:gd name="T1" fmla="*/ 0 h 87"/>
                  <a:gd name="T2" fmla="*/ 34 w 55"/>
                  <a:gd name="T3" fmla="*/ 87 h 87"/>
                  <a:gd name="T4" fmla="*/ 55 w 55"/>
                  <a:gd name="T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87">
                    <a:moveTo>
                      <a:pt x="0" y="0"/>
                    </a:moveTo>
                    <a:cubicBezTo>
                      <a:pt x="8" y="28"/>
                      <a:pt x="21" y="62"/>
                      <a:pt x="34" y="87"/>
                    </a:cubicBezTo>
                    <a:cubicBezTo>
                      <a:pt x="41" y="84"/>
                      <a:pt x="50" y="78"/>
                      <a:pt x="55" y="73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61" name="Freeform 395"/>
              <p:cNvSpPr/>
              <p:nvPr/>
            </p:nvSpPr>
            <p:spPr bwMode="auto">
              <a:xfrm>
                <a:off x="7421619" y="3473968"/>
                <a:ext cx="53186" cy="44321"/>
              </a:xfrm>
              <a:custGeom>
                <a:avLst/>
                <a:gdLst>
                  <a:gd name="T0" fmla="*/ 24 w 77"/>
                  <a:gd name="T1" fmla="*/ 33 h 65"/>
                  <a:gd name="T2" fmla="*/ 57 w 77"/>
                  <a:gd name="T3" fmla="*/ 12 h 65"/>
                  <a:gd name="T4" fmla="*/ 24 w 77"/>
                  <a:gd name="T5" fmla="*/ 18 h 65"/>
                  <a:gd name="T6" fmla="*/ 72 w 77"/>
                  <a:gd name="T7" fmla="*/ 3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65">
                    <a:moveTo>
                      <a:pt x="24" y="33"/>
                    </a:moveTo>
                    <a:cubicBezTo>
                      <a:pt x="31" y="36"/>
                      <a:pt x="61" y="25"/>
                      <a:pt x="57" y="12"/>
                    </a:cubicBezTo>
                    <a:cubicBezTo>
                      <a:pt x="53" y="0"/>
                      <a:pt x="29" y="11"/>
                      <a:pt x="24" y="18"/>
                    </a:cubicBezTo>
                    <a:cubicBezTo>
                      <a:pt x="0" y="58"/>
                      <a:pt x="77" y="65"/>
                      <a:pt x="72" y="39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62" name="Freeform 396"/>
              <p:cNvSpPr/>
              <p:nvPr/>
            </p:nvSpPr>
            <p:spPr bwMode="auto">
              <a:xfrm>
                <a:off x="7464956" y="3440481"/>
                <a:ext cx="63035" cy="79778"/>
              </a:xfrm>
              <a:custGeom>
                <a:avLst/>
                <a:gdLst>
                  <a:gd name="T0" fmla="*/ 56 w 91"/>
                  <a:gd name="T1" fmla="*/ 19 h 115"/>
                  <a:gd name="T2" fmla="*/ 21 w 91"/>
                  <a:gd name="T3" fmla="*/ 54 h 115"/>
                  <a:gd name="T4" fmla="*/ 56 w 91"/>
                  <a:gd name="T5" fmla="*/ 19 h 115"/>
                  <a:gd name="T6" fmla="*/ 89 w 91"/>
                  <a:gd name="T7" fmla="*/ 82 h 115"/>
                  <a:gd name="T8" fmla="*/ 38 w 91"/>
                  <a:gd name="T9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115">
                    <a:moveTo>
                      <a:pt x="56" y="19"/>
                    </a:moveTo>
                    <a:cubicBezTo>
                      <a:pt x="36" y="0"/>
                      <a:pt x="0" y="34"/>
                      <a:pt x="21" y="54"/>
                    </a:cubicBezTo>
                    <a:cubicBezTo>
                      <a:pt x="44" y="74"/>
                      <a:pt x="76" y="40"/>
                      <a:pt x="56" y="19"/>
                    </a:cubicBezTo>
                    <a:cubicBezTo>
                      <a:pt x="58" y="40"/>
                      <a:pt x="88" y="59"/>
                      <a:pt x="89" y="82"/>
                    </a:cubicBezTo>
                    <a:cubicBezTo>
                      <a:pt x="91" y="105"/>
                      <a:pt x="41" y="115"/>
                      <a:pt x="38" y="87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63" name="Freeform 397"/>
              <p:cNvSpPr/>
              <p:nvPr/>
            </p:nvSpPr>
            <p:spPr bwMode="auto">
              <a:xfrm>
                <a:off x="7514202" y="3434572"/>
                <a:ext cx="25608" cy="14774"/>
              </a:xfrm>
              <a:custGeom>
                <a:avLst/>
                <a:gdLst>
                  <a:gd name="T0" fmla="*/ 0 w 37"/>
                  <a:gd name="T1" fmla="*/ 0 h 21"/>
                  <a:gd name="T2" fmla="*/ 37 w 37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cubicBezTo>
                      <a:pt x="6" y="6"/>
                      <a:pt x="25" y="15"/>
                      <a:pt x="37" y="21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64" name="Freeform 398"/>
              <p:cNvSpPr/>
              <p:nvPr/>
            </p:nvSpPr>
            <p:spPr bwMode="auto">
              <a:xfrm>
                <a:off x="7540795" y="3419797"/>
                <a:ext cx="1970" cy="58110"/>
              </a:xfrm>
              <a:custGeom>
                <a:avLst/>
                <a:gdLst>
                  <a:gd name="T0" fmla="*/ 0 w 3"/>
                  <a:gd name="T1" fmla="*/ 0 h 84"/>
                  <a:gd name="T2" fmla="*/ 3 w 3"/>
                  <a:gd name="T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84">
                    <a:moveTo>
                      <a:pt x="0" y="0"/>
                    </a:moveTo>
                    <a:cubicBezTo>
                      <a:pt x="3" y="23"/>
                      <a:pt x="1" y="61"/>
                      <a:pt x="3" y="84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14" name="组合 13"/>
            <p:cNvGrpSpPr/>
            <p:nvPr/>
          </p:nvGrpSpPr>
          <p:grpSpPr>
            <a:xfrm>
              <a:off x="507068" y="653699"/>
              <a:ext cx="3142093" cy="3521451"/>
              <a:chOff x="572151" y="1001926"/>
              <a:chExt cx="2650341" cy="2970328"/>
            </a:xfrm>
            <a:solidFill>
              <a:schemeClr val="bg1"/>
            </a:solidFill>
          </p:grpSpPr>
          <p:sp>
            <p:nvSpPr>
              <p:cNvPr id="619" name="Freeform 6"/>
              <p:cNvSpPr>
                <a:spLocks noEditPoints="1"/>
              </p:cNvSpPr>
              <p:nvPr/>
            </p:nvSpPr>
            <p:spPr bwMode="auto">
              <a:xfrm>
                <a:off x="2696994" y="3081249"/>
                <a:ext cx="455678" cy="543371"/>
              </a:xfrm>
              <a:custGeom>
                <a:avLst/>
                <a:gdLst>
                  <a:gd name="T0" fmla="*/ 154 w 235"/>
                  <a:gd name="T1" fmla="*/ 21 h 280"/>
                  <a:gd name="T2" fmla="*/ 185 w 235"/>
                  <a:gd name="T3" fmla="*/ 89 h 280"/>
                  <a:gd name="T4" fmla="*/ 180 w 235"/>
                  <a:gd name="T5" fmla="*/ 108 h 280"/>
                  <a:gd name="T6" fmla="*/ 180 w 235"/>
                  <a:gd name="T7" fmla="*/ 92 h 280"/>
                  <a:gd name="T8" fmla="*/ 124 w 235"/>
                  <a:gd name="T9" fmla="*/ 103 h 280"/>
                  <a:gd name="T10" fmla="*/ 171 w 235"/>
                  <a:gd name="T11" fmla="*/ 98 h 280"/>
                  <a:gd name="T12" fmla="*/ 123 w 235"/>
                  <a:gd name="T13" fmla="*/ 120 h 280"/>
                  <a:gd name="T14" fmla="*/ 171 w 235"/>
                  <a:gd name="T15" fmla="*/ 123 h 280"/>
                  <a:gd name="T16" fmla="*/ 103 w 235"/>
                  <a:gd name="T17" fmla="*/ 155 h 280"/>
                  <a:gd name="T18" fmla="*/ 139 w 235"/>
                  <a:gd name="T19" fmla="*/ 157 h 280"/>
                  <a:gd name="T20" fmla="*/ 128 w 235"/>
                  <a:gd name="T21" fmla="*/ 169 h 280"/>
                  <a:gd name="T22" fmla="*/ 156 w 235"/>
                  <a:gd name="T23" fmla="*/ 144 h 280"/>
                  <a:gd name="T24" fmla="*/ 140 w 235"/>
                  <a:gd name="T25" fmla="*/ 141 h 280"/>
                  <a:gd name="T26" fmla="*/ 165 w 235"/>
                  <a:gd name="T27" fmla="*/ 122 h 280"/>
                  <a:gd name="T28" fmla="*/ 161 w 235"/>
                  <a:gd name="T29" fmla="*/ 117 h 280"/>
                  <a:gd name="T30" fmla="*/ 113 w 235"/>
                  <a:gd name="T31" fmla="*/ 121 h 280"/>
                  <a:gd name="T32" fmla="*/ 119 w 235"/>
                  <a:gd name="T33" fmla="*/ 109 h 280"/>
                  <a:gd name="T34" fmla="*/ 175 w 235"/>
                  <a:gd name="T35" fmla="*/ 82 h 280"/>
                  <a:gd name="T36" fmla="*/ 209 w 235"/>
                  <a:gd name="T37" fmla="*/ 94 h 280"/>
                  <a:gd name="T38" fmla="*/ 214 w 235"/>
                  <a:gd name="T39" fmla="*/ 113 h 280"/>
                  <a:gd name="T40" fmla="*/ 204 w 235"/>
                  <a:gd name="T41" fmla="*/ 89 h 280"/>
                  <a:gd name="T42" fmla="*/ 153 w 235"/>
                  <a:gd name="T43" fmla="*/ 83 h 280"/>
                  <a:gd name="T44" fmla="*/ 87 w 235"/>
                  <a:gd name="T45" fmla="*/ 65 h 280"/>
                  <a:gd name="T46" fmla="*/ 95 w 235"/>
                  <a:gd name="T47" fmla="*/ 61 h 280"/>
                  <a:gd name="T48" fmla="*/ 164 w 235"/>
                  <a:gd name="T49" fmla="*/ 41 h 280"/>
                  <a:gd name="T50" fmla="*/ 172 w 235"/>
                  <a:gd name="T51" fmla="*/ 50 h 280"/>
                  <a:gd name="T52" fmla="*/ 169 w 235"/>
                  <a:gd name="T53" fmla="*/ 59 h 280"/>
                  <a:gd name="T54" fmla="*/ 168 w 235"/>
                  <a:gd name="T55" fmla="*/ 73 h 280"/>
                  <a:gd name="T56" fmla="*/ 155 w 235"/>
                  <a:gd name="T57" fmla="*/ 70 h 280"/>
                  <a:gd name="T58" fmla="*/ 147 w 235"/>
                  <a:gd name="T59" fmla="*/ 63 h 280"/>
                  <a:gd name="T60" fmla="*/ 128 w 235"/>
                  <a:gd name="T61" fmla="*/ 60 h 280"/>
                  <a:gd name="T62" fmla="*/ 95 w 235"/>
                  <a:gd name="T63" fmla="*/ 88 h 280"/>
                  <a:gd name="T64" fmla="*/ 107 w 235"/>
                  <a:gd name="T65" fmla="*/ 94 h 280"/>
                  <a:gd name="T66" fmla="*/ 182 w 235"/>
                  <a:gd name="T67" fmla="*/ 61 h 280"/>
                  <a:gd name="T68" fmla="*/ 168 w 235"/>
                  <a:gd name="T69" fmla="*/ 44 h 280"/>
                  <a:gd name="T70" fmla="*/ 166 w 235"/>
                  <a:gd name="T71" fmla="*/ 31 h 280"/>
                  <a:gd name="T72" fmla="*/ 144 w 235"/>
                  <a:gd name="T73" fmla="*/ 35 h 280"/>
                  <a:gd name="T74" fmla="*/ 138 w 235"/>
                  <a:gd name="T75" fmla="*/ 34 h 280"/>
                  <a:gd name="T76" fmla="*/ 125 w 235"/>
                  <a:gd name="T77" fmla="*/ 38 h 280"/>
                  <a:gd name="T78" fmla="*/ 148 w 235"/>
                  <a:gd name="T79" fmla="*/ 37 h 280"/>
                  <a:gd name="T80" fmla="*/ 14 w 235"/>
                  <a:gd name="T81" fmla="*/ 127 h 280"/>
                  <a:gd name="T82" fmla="*/ 15 w 235"/>
                  <a:gd name="T83" fmla="*/ 129 h 280"/>
                  <a:gd name="T84" fmla="*/ 25 w 235"/>
                  <a:gd name="T85" fmla="*/ 63 h 280"/>
                  <a:gd name="T86" fmla="*/ 20 w 235"/>
                  <a:gd name="T87" fmla="*/ 87 h 280"/>
                  <a:gd name="T88" fmla="*/ 31 w 235"/>
                  <a:gd name="T89" fmla="*/ 104 h 280"/>
                  <a:gd name="T90" fmla="*/ 29 w 235"/>
                  <a:gd name="T91" fmla="*/ 113 h 280"/>
                  <a:gd name="T92" fmla="*/ 13 w 235"/>
                  <a:gd name="T93" fmla="*/ 102 h 280"/>
                  <a:gd name="T94" fmla="*/ 18 w 235"/>
                  <a:gd name="T95" fmla="*/ 76 h 280"/>
                  <a:gd name="T96" fmla="*/ 23 w 235"/>
                  <a:gd name="T97" fmla="*/ 122 h 280"/>
                  <a:gd name="T98" fmla="*/ 167 w 235"/>
                  <a:gd name="T99" fmla="*/ 52 h 280"/>
                  <a:gd name="T100" fmla="*/ 174 w 235"/>
                  <a:gd name="T101" fmla="*/ 100 h 280"/>
                  <a:gd name="T102" fmla="*/ 120 w 235"/>
                  <a:gd name="T103" fmla="*/ 230 h 280"/>
                  <a:gd name="T104" fmla="*/ 119 w 235"/>
                  <a:gd name="T105" fmla="*/ 256 h 280"/>
                  <a:gd name="T106" fmla="*/ 176 w 235"/>
                  <a:gd name="T107" fmla="*/ 263 h 280"/>
                  <a:gd name="T108" fmla="*/ 168 w 235"/>
                  <a:gd name="T109" fmla="*/ 258 h 280"/>
                  <a:gd name="T110" fmla="*/ 132 w 235"/>
                  <a:gd name="T111" fmla="*/ 261 h 280"/>
                  <a:gd name="T112" fmla="*/ 111 w 235"/>
                  <a:gd name="T113" fmla="*/ 234 h 280"/>
                  <a:gd name="T114" fmla="*/ 102 w 235"/>
                  <a:gd name="T115" fmla="*/ 239 h 280"/>
                  <a:gd name="T116" fmla="*/ 103 w 235"/>
                  <a:gd name="T117" fmla="*/ 248 h 280"/>
                  <a:gd name="T118" fmla="*/ 77 w 235"/>
                  <a:gd name="T119" fmla="*/ 275 h 280"/>
                  <a:gd name="T120" fmla="*/ 176 w 235"/>
                  <a:gd name="T121" fmla="*/ 263 h 280"/>
                  <a:gd name="T122" fmla="*/ 111 w 235"/>
                  <a:gd name="T123" fmla="*/ 228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80">
                    <a:moveTo>
                      <a:pt x="205" y="44"/>
                    </a:moveTo>
                    <a:cubicBezTo>
                      <a:pt x="195" y="29"/>
                      <a:pt x="180" y="19"/>
                      <a:pt x="163" y="11"/>
                    </a:cubicBezTo>
                    <a:cubicBezTo>
                      <a:pt x="163" y="11"/>
                      <a:pt x="163" y="11"/>
                      <a:pt x="163" y="11"/>
                    </a:cubicBezTo>
                    <a:cubicBezTo>
                      <a:pt x="163" y="8"/>
                      <a:pt x="162" y="6"/>
                      <a:pt x="160" y="5"/>
                    </a:cubicBezTo>
                    <a:cubicBezTo>
                      <a:pt x="151" y="0"/>
                      <a:pt x="150" y="12"/>
                      <a:pt x="147" y="17"/>
                    </a:cubicBezTo>
                    <a:cubicBezTo>
                      <a:pt x="147" y="18"/>
                      <a:pt x="147" y="18"/>
                      <a:pt x="147" y="18"/>
                    </a:cubicBezTo>
                    <a:cubicBezTo>
                      <a:pt x="106" y="4"/>
                      <a:pt x="59" y="16"/>
                      <a:pt x="31" y="49"/>
                    </a:cubicBezTo>
                    <a:cubicBezTo>
                      <a:pt x="3" y="81"/>
                      <a:pt x="0" y="128"/>
                      <a:pt x="23" y="164"/>
                    </a:cubicBezTo>
                    <a:cubicBezTo>
                      <a:pt x="34" y="181"/>
                      <a:pt x="50" y="194"/>
                      <a:pt x="68" y="202"/>
                    </a:cubicBezTo>
                    <a:cubicBezTo>
                      <a:pt x="66" y="207"/>
                      <a:pt x="55" y="217"/>
                      <a:pt x="61" y="222"/>
                    </a:cubicBezTo>
                    <a:cubicBezTo>
                      <a:pt x="66" y="225"/>
                      <a:pt x="70" y="221"/>
                      <a:pt x="73" y="215"/>
                    </a:cubicBezTo>
                    <a:cubicBezTo>
                      <a:pt x="82" y="220"/>
                      <a:pt x="94" y="221"/>
                      <a:pt x="104" y="222"/>
                    </a:cubicBezTo>
                    <a:cubicBezTo>
                      <a:pt x="103" y="229"/>
                      <a:pt x="98" y="236"/>
                      <a:pt x="100" y="244"/>
                    </a:cubicBezTo>
                    <a:cubicBezTo>
                      <a:pt x="100" y="244"/>
                      <a:pt x="100" y="244"/>
                      <a:pt x="100" y="244"/>
                    </a:cubicBezTo>
                    <a:cubicBezTo>
                      <a:pt x="94" y="246"/>
                      <a:pt x="87" y="246"/>
                      <a:pt x="81" y="248"/>
                    </a:cubicBezTo>
                    <a:cubicBezTo>
                      <a:pt x="72" y="250"/>
                      <a:pt x="62" y="253"/>
                      <a:pt x="54" y="259"/>
                    </a:cubicBezTo>
                    <a:cubicBezTo>
                      <a:pt x="51" y="261"/>
                      <a:pt x="42" y="267"/>
                      <a:pt x="45" y="271"/>
                    </a:cubicBezTo>
                    <a:cubicBezTo>
                      <a:pt x="48" y="275"/>
                      <a:pt x="57" y="276"/>
                      <a:pt x="61" y="276"/>
                    </a:cubicBezTo>
                    <a:cubicBezTo>
                      <a:pt x="78" y="279"/>
                      <a:pt x="96" y="279"/>
                      <a:pt x="114" y="280"/>
                    </a:cubicBezTo>
                    <a:cubicBezTo>
                      <a:pt x="132" y="280"/>
                      <a:pt x="150" y="280"/>
                      <a:pt x="168" y="277"/>
                    </a:cubicBezTo>
                    <a:cubicBezTo>
                      <a:pt x="172" y="276"/>
                      <a:pt x="178" y="275"/>
                      <a:pt x="182" y="272"/>
                    </a:cubicBezTo>
                    <a:cubicBezTo>
                      <a:pt x="186" y="268"/>
                      <a:pt x="182" y="264"/>
                      <a:pt x="179" y="262"/>
                    </a:cubicBezTo>
                    <a:cubicBezTo>
                      <a:pt x="164" y="250"/>
                      <a:pt x="142" y="247"/>
                      <a:pt x="124" y="244"/>
                    </a:cubicBezTo>
                    <a:cubicBezTo>
                      <a:pt x="125" y="236"/>
                      <a:pt x="123" y="229"/>
                      <a:pt x="121" y="222"/>
                    </a:cubicBezTo>
                    <a:cubicBezTo>
                      <a:pt x="128" y="222"/>
                      <a:pt x="135" y="221"/>
                      <a:pt x="141" y="219"/>
                    </a:cubicBezTo>
                    <a:cubicBezTo>
                      <a:pt x="158" y="216"/>
                      <a:pt x="173" y="209"/>
                      <a:pt x="187" y="199"/>
                    </a:cubicBezTo>
                    <a:cubicBezTo>
                      <a:pt x="219" y="176"/>
                      <a:pt x="235" y="133"/>
                      <a:pt x="228" y="95"/>
                    </a:cubicBezTo>
                    <a:cubicBezTo>
                      <a:pt x="224" y="77"/>
                      <a:pt x="216" y="59"/>
                      <a:pt x="205" y="44"/>
                    </a:cubicBezTo>
                    <a:close/>
                    <a:moveTo>
                      <a:pt x="157" y="7"/>
                    </a:moveTo>
                    <a:cubicBezTo>
                      <a:pt x="164" y="9"/>
                      <a:pt x="156" y="18"/>
                      <a:pt x="154" y="21"/>
                    </a:cubicBezTo>
                    <a:cubicBezTo>
                      <a:pt x="153" y="20"/>
                      <a:pt x="151" y="19"/>
                      <a:pt x="150" y="19"/>
                    </a:cubicBezTo>
                    <a:cubicBezTo>
                      <a:pt x="151" y="16"/>
                      <a:pt x="152" y="6"/>
                      <a:pt x="157" y="7"/>
                    </a:cubicBezTo>
                    <a:close/>
                    <a:moveTo>
                      <a:pt x="176" y="85"/>
                    </a:moveTo>
                    <a:cubicBezTo>
                      <a:pt x="178" y="85"/>
                      <a:pt x="185" y="83"/>
                      <a:pt x="182" y="85"/>
                    </a:cubicBezTo>
                    <a:cubicBezTo>
                      <a:pt x="180" y="85"/>
                      <a:pt x="178" y="86"/>
                      <a:pt x="177" y="87"/>
                    </a:cubicBezTo>
                    <a:cubicBezTo>
                      <a:pt x="177" y="86"/>
                      <a:pt x="176" y="85"/>
                      <a:pt x="176" y="85"/>
                    </a:cubicBezTo>
                    <a:close/>
                    <a:moveTo>
                      <a:pt x="178" y="100"/>
                    </a:moveTo>
                    <a:cubicBezTo>
                      <a:pt x="180" y="100"/>
                      <a:pt x="182" y="100"/>
                      <a:pt x="183" y="100"/>
                    </a:cubicBezTo>
                    <a:cubicBezTo>
                      <a:pt x="185" y="100"/>
                      <a:pt x="186" y="99"/>
                      <a:pt x="188" y="99"/>
                    </a:cubicBezTo>
                    <a:cubicBezTo>
                      <a:pt x="189" y="99"/>
                      <a:pt x="194" y="98"/>
                      <a:pt x="190" y="100"/>
                    </a:cubicBezTo>
                    <a:cubicBezTo>
                      <a:pt x="186" y="101"/>
                      <a:pt x="181" y="100"/>
                      <a:pt x="178" y="102"/>
                    </a:cubicBezTo>
                    <a:cubicBezTo>
                      <a:pt x="178" y="101"/>
                      <a:pt x="178" y="101"/>
                      <a:pt x="178" y="100"/>
                    </a:cubicBezTo>
                    <a:close/>
                    <a:moveTo>
                      <a:pt x="178" y="98"/>
                    </a:moveTo>
                    <a:cubicBezTo>
                      <a:pt x="179" y="97"/>
                      <a:pt x="181" y="97"/>
                      <a:pt x="182" y="97"/>
                    </a:cubicBezTo>
                    <a:cubicBezTo>
                      <a:pt x="184" y="96"/>
                      <a:pt x="187" y="96"/>
                      <a:pt x="188" y="95"/>
                    </a:cubicBezTo>
                    <a:cubicBezTo>
                      <a:pt x="185" y="97"/>
                      <a:pt x="182" y="98"/>
                      <a:pt x="178" y="99"/>
                    </a:cubicBezTo>
                    <a:cubicBezTo>
                      <a:pt x="178" y="99"/>
                      <a:pt x="178" y="99"/>
                      <a:pt x="178" y="98"/>
                    </a:cubicBezTo>
                    <a:cubicBezTo>
                      <a:pt x="178" y="98"/>
                      <a:pt x="178" y="98"/>
                      <a:pt x="178" y="98"/>
                    </a:cubicBezTo>
                    <a:close/>
                    <a:moveTo>
                      <a:pt x="178" y="94"/>
                    </a:moveTo>
                    <a:cubicBezTo>
                      <a:pt x="181" y="94"/>
                      <a:pt x="184" y="93"/>
                      <a:pt x="187" y="93"/>
                    </a:cubicBezTo>
                    <a:cubicBezTo>
                      <a:pt x="184" y="94"/>
                      <a:pt x="181" y="95"/>
                      <a:pt x="178" y="97"/>
                    </a:cubicBezTo>
                    <a:cubicBezTo>
                      <a:pt x="178" y="96"/>
                      <a:pt x="178" y="95"/>
                      <a:pt x="178" y="94"/>
                    </a:cubicBezTo>
                    <a:close/>
                    <a:moveTo>
                      <a:pt x="178" y="92"/>
                    </a:moveTo>
                    <a:cubicBezTo>
                      <a:pt x="178" y="92"/>
                      <a:pt x="178" y="91"/>
                      <a:pt x="178" y="91"/>
                    </a:cubicBezTo>
                    <a:cubicBezTo>
                      <a:pt x="179" y="91"/>
                      <a:pt x="179" y="91"/>
                      <a:pt x="180" y="90"/>
                    </a:cubicBezTo>
                    <a:cubicBezTo>
                      <a:pt x="180" y="90"/>
                      <a:pt x="185" y="90"/>
                      <a:pt x="183" y="91"/>
                    </a:cubicBezTo>
                    <a:cubicBezTo>
                      <a:pt x="182" y="91"/>
                      <a:pt x="180" y="92"/>
                      <a:pt x="178" y="92"/>
                    </a:cubicBezTo>
                    <a:close/>
                    <a:moveTo>
                      <a:pt x="177" y="90"/>
                    </a:moveTo>
                    <a:cubicBezTo>
                      <a:pt x="180" y="90"/>
                      <a:pt x="183" y="88"/>
                      <a:pt x="185" y="87"/>
                    </a:cubicBezTo>
                    <a:cubicBezTo>
                      <a:pt x="185" y="88"/>
                      <a:pt x="185" y="88"/>
                      <a:pt x="185" y="89"/>
                    </a:cubicBezTo>
                    <a:cubicBezTo>
                      <a:pt x="183" y="89"/>
                      <a:pt x="180" y="90"/>
                      <a:pt x="177" y="90"/>
                    </a:cubicBezTo>
                    <a:close/>
                    <a:moveTo>
                      <a:pt x="185" y="86"/>
                    </a:moveTo>
                    <a:cubicBezTo>
                      <a:pt x="185" y="86"/>
                      <a:pt x="185" y="86"/>
                      <a:pt x="185" y="87"/>
                    </a:cubicBezTo>
                    <a:cubicBezTo>
                      <a:pt x="183" y="86"/>
                      <a:pt x="181" y="87"/>
                      <a:pt x="179" y="87"/>
                    </a:cubicBezTo>
                    <a:cubicBezTo>
                      <a:pt x="174" y="88"/>
                      <a:pt x="180" y="86"/>
                      <a:pt x="181" y="86"/>
                    </a:cubicBezTo>
                    <a:cubicBezTo>
                      <a:pt x="182" y="85"/>
                      <a:pt x="184" y="85"/>
                      <a:pt x="185" y="84"/>
                    </a:cubicBezTo>
                    <a:cubicBezTo>
                      <a:pt x="185" y="84"/>
                      <a:pt x="185" y="84"/>
                      <a:pt x="185" y="84"/>
                    </a:cubicBezTo>
                    <a:cubicBezTo>
                      <a:pt x="185" y="84"/>
                      <a:pt x="185" y="85"/>
                      <a:pt x="185" y="86"/>
                    </a:cubicBezTo>
                    <a:close/>
                    <a:moveTo>
                      <a:pt x="182" y="87"/>
                    </a:moveTo>
                    <a:cubicBezTo>
                      <a:pt x="184" y="87"/>
                      <a:pt x="180" y="88"/>
                      <a:pt x="180" y="88"/>
                    </a:cubicBezTo>
                    <a:cubicBezTo>
                      <a:pt x="179" y="89"/>
                      <a:pt x="178" y="89"/>
                      <a:pt x="177" y="89"/>
                    </a:cubicBezTo>
                    <a:cubicBezTo>
                      <a:pt x="177" y="89"/>
                      <a:pt x="177" y="88"/>
                      <a:pt x="177" y="88"/>
                    </a:cubicBezTo>
                    <a:cubicBezTo>
                      <a:pt x="179" y="88"/>
                      <a:pt x="180" y="88"/>
                      <a:pt x="182" y="87"/>
                    </a:cubicBezTo>
                    <a:close/>
                    <a:moveTo>
                      <a:pt x="178" y="104"/>
                    </a:moveTo>
                    <a:cubicBezTo>
                      <a:pt x="182" y="105"/>
                      <a:pt x="186" y="103"/>
                      <a:pt x="190" y="103"/>
                    </a:cubicBezTo>
                    <a:cubicBezTo>
                      <a:pt x="194" y="102"/>
                      <a:pt x="192" y="103"/>
                      <a:pt x="190" y="104"/>
                    </a:cubicBezTo>
                    <a:cubicBezTo>
                      <a:pt x="189" y="105"/>
                      <a:pt x="187" y="105"/>
                      <a:pt x="185" y="106"/>
                    </a:cubicBezTo>
                    <a:cubicBezTo>
                      <a:pt x="183" y="106"/>
                      <a:pt x="181" y="107"/>
                      <a:pt x="179" y="107"/>
                    </a:cubicBezTo>
                    <a:cubicBezTo>
                      <a:pt x="178" y="106"/>
                      <a:pt x="178" y="105"/>
                      <a:pt x="178" y="104"/>
                    </a:cubicBezTo>
                    <a:close/>
                    <a:moveTo>
                      <a:pt x="192" y="108"/>
                    </a:moveTo>
                    <a:cubicBezTo>
                      <a:pt x="191" y="108"/>
                      <a:pt x="189" y="109"/>
                      <a:pt x="188" y="109"/>
                    </a:cubicBezTo>
                    <a:cubicBezTo>
                      <a:pt x="186" y="109"/>
                      <a:pt x="185" y="110"/>
                      <a:pt x="184" y="110"/>
                    </a:cubicBezTo>
                    <a:cubicBezTo>
                      <a:pt x="182" y="110"/>
                      <a:pt x="181" y="109"/>
                      <a:pt x="180" y="109"/>
                    </a:cubicBezTo>
                    <a:cubicBezTo>
                      <a:pt x="182" y="109"/>
                      <a:pt x="184" y="108"/>
                      <a:pt x="186" y="108"/>
                    </a:cubicBezTo>
                    <a:cubicBezTo>
                      <a:pt x="187" y="108"/>
                      <a:pt x="188" y="107"/>
                      <a:pt x="189" y="107"/>
                    </a:cubicBezTo>
                    <a:cubicBezTo>
                      <a:pt x="189" y="107"/>
                      <a:pt x="194" y="106"/>
                      <a:pt x="192" y="108"/>
                    </a:cubicBezTo>
                    <a:close/>
                    <a:moveTo>
                      <a:pt x="194" y="106"/>
                    </a:moveTo>
                    <a:cubicBezTo>
                      <a:pt x="194" y="106"/>
                      <a:pt x="194" y="106"/>
                      <a:pt x="194" y="106"/>
                    </a:cubicBezTo>
                    <a:cubicBezTo>
                      <a:pt x="191" y="106"/>
                      <a:pt x="188" y="107"/>
                      <a:pt x="185" y="107"/>
                    </a:cubicBezTo>
                    <a:cubicBezTo>
                      <a:pt x="183" y="108"/>
                      <a:pt x="181" y="108"/>
                      <a:pt x="180" y="108"/>
                    </a:cubicBezTo>
                    <a:cubicBezTo>
                      <a:pt x="180" y="108"/>
                      <a:pt x="179" y="108"/>
                      <a:pt x="179" y="108"/>
                    </a:cubicBezTo>
                    <a:cubicBezTo>
                      <a:pt x="179" y="108"/>
                      <a:pt x="179" y="108"/>
                      <a:pt x="179" y="108"/>
                    </a:cubicBezTo>
                    <a:cubicBezTo>
                      <a:pt x="180" y="108"/>
                      <a:pt x="181" y="107"/>
                      <a:pt x="181" y="107"/>
                    </a:cubicBezTo>
                    <a:cubicBezTo>
                      <a:pt x="186" y="106"/>
                      <a:pt x="190" y="105"/>
                      <a:pt x="194" y="102"/>
                    </a:cubicBezTo>
                    <a:cubicBezTo>
                      <a:pt x="194" y="102"/>
                      <a:pt x="194" y="102"/>
                      <a:pt x="194" y="102"/>
                    </a:cubicBezTo>
                    <a:cubicBezTo>
                      <a:pt x="194" y="102"/>
                      <a:pt x="194" y="103"/>
                      <a:pt x="194" y="103"/>
                    </a:cubicBezTo>
                    <a:cubicBezTo>
                      <a:pt x="195" y="104"/>
                      <a:pt x="195" y="105"/>
                      <a:pt x="194" y="106"/>
                    </a:cubicBezTo>
                    <a:close/>
                    <a:moveTo>
                      <a:pt x="193" y="102"/>
                    </a:moveTo>
                    <a:cubicBezTo>
                      <a:pt x="191" y="102"/>
                      <a:pt x="188" y="102"/>
                      <a:pt x="185" y="103"/>
                    </a:cubicBezTo>
                    <a:cubicBezTo>
                      <a:pt x="184" y="103"/>
                      <a:pt x="182" y="103"/>
                      <a:pt x="180" y="104"/>
                    </a:cubicBezTo>
                    <a:cubicBezTo>
                      <a:pt x="179" y="104"/>
                      <a:pt x="178" y="104"/>
                      <a:pt x="178" y="104"/>
                    </a:cubicBezTo>
                    <a:cubicBezTo>
                      <a:pt x="178" y="103"/>
                      <a:pt x="178" y="103"/>
                      <a:pt x="178" y="103"/>
                    </a:cubicBezTo>
                    <a:cubicBezTo>
                      <a:pt x="179" y="102"/>
                      <a:pt x="180" y="102"/>
                      <a:pt x="181" y="102"/>
                    </a:cubicBezTo>
                    <a:cubicBezTo>
                      <a:pt x="184" y="101"/>
                      <a:pt x="189" y="101"/>
                      <a:pt x="192" y="99"/>
                    </a:cubicBezTo>
                    <a:cubicBezTo>
                      <a:pt x="193" y="100"/>
                      <a:pt x="193" y="101"/>
                      <a:pt x="194" y="102"/>
                    </a:cubicBezTo>
                    <a:cubicBezTo>
                      <a:pt x="194" y="102"/>
                      <a:pt x="194" y="102"/>
                      <a:pt x="193" y="102"/>
                    </a:cubicBezTo>
                    <a:close/>
                    <a:moveTo>
                      <a:pt x="179" y="100"/>
                    </a:moveTo>
                    <a:cubicBezTo>
                      <a:pt x="178" y="100"/>
                      <a:pt x="178" y="100"/>
                      <a:pt x="180" y="99"/>
                    </a:cubicBezTo>
                    <a:cubicBezTo>
                      <a:pt x="181" y="99"/>
                      <a:pt x="183" y="98"/>
                      <a:pt x="184" y="98"/>
                    </a:cubicBezTo>
                    <a:cubicBezTo>
                      <a:pt x="186" y="97"/>
                      <a:pt x="188" y="97"/>
                      <a:pt x="190" y="96"/>
                    </a:cubicBezTo>
                    <a:cubicBezTo>
                      <a:pt x="190" y="96"/>
                      <a:pt x="190" y="96"/>
                      <a:pt x="190" y="96"/>
                    </a:cubicBezTo>
                    <a:cubicBezTo>
                      <a:pt x="190" y="97"/>
                      <a:pt x="191" y="97"/>
                      <a:pt x="191" y="98"/>
                    </a:cubicBezTo>
                    <a:cubicBezTo>
                      <a:pt x="187" y="98"/>
                      <a:pt x="183" y="99"/>
                      <a:pt x="179" y="100"/>
                    </a:cubicBezTo>
                    <a:close/>
                    <a:moveTo>
                      <a:pt x="180" y="97"/>
                    </a:moveTo>
                    <a:cubicBezTo>
                      <a:pt x="176" y="98"/>
                      <a:pt x="180" y="96"/>
                      <a:pt x="181" y="96"/>
                    </a:cubicBezTo>
                    <a:cubicBezTo>
                      <a:pt x="183" y="95"/>
                      <a:pt x="186" y="94"/>
                      <a:pt x="188" y="93"/>
                    </a:cubicBezTo>
                    <a:cubicBezTo>
                      <a:pt x="188" y="94"/>
                      <a:pt x="189" y="94"/>
                      <a:pt x="189" y="95"/>
                    </a:cubicBezTo>
                    <a:cubicBezTo>
                      <a:pt x="186" y="95"/>
                      <a:pt x="183" y="96"/>
                      <a:pt x="180" y="97"/>
                    </a:cubicBezTo>
                    <a:close/>
                    <a:moveTo>
                      <a:pt x="182" y="93"/>
                    </a:moveTo>
                    <a:cubicBezTo>
                      <a:pt x="180" y="93"/>
                      <a:pt x="177" y="93"/>
                      <a:pt x="180" y="92"/>
                    </a:cubicBezTo>
                    <a:cubicBezTo>
                      <a:pt x="182" y="92"/>
                      <a:pt x="184" y="91"/>
                      <a:pt x="186" y="90"/>
                    </a:cubicBezTo>
                    <a:cubicBezTo>
                      <a:pt x="186" y="91"/>
                      <a:pt x="187" y="92"/>
                      <a:pt x="187" y="92"/>
                    </a:cubicBezTo>
                    <a:cubicBezTo>
                      <a:pt x="185" y="92"/>
                      <a:pt x="184" y="93"/>
                      <a:pt x="182" y="93"/>
                    </a:cubicBezTo>
                    <a:close/>
                    <a:moveTo>
                      <a:pt x="185" y="84"/>
                    </a:moveTo>
                    <a:cubicBezTo>
                      <a:pt x="185" y="83"/>
                      <a:pt x="185" y="83"/>
                      <a:pt x="185" y="83"/>
                    </a:cubicBezTo>
                    <a:cubicBezTo>
                      <a:pt x="182" y="83"/>
                      <a:pt x="179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5" y="83"/>
                      <a:pt x="175" y="83"/>
                    </a:cubicBezTo>
                    <a:cubicBezTo>
                      <a:pt x="183" y="82"/>
                      <a:pt x="190" y="80"/>
                      <a:pt x="198" y="79"/>
                    </a:cubicBezTo>
                    <a:cubicBezTo>
                      <a:pt x="199" y="79"/>
                      <a:pt x="200" y="78"/>
                      <a:pt x="201" y="78"/>
                    </a:cubicBezTo>
                    <a:cubicBezTo>
                      <a:pt x="203" y="78"/>
                      <a:pt x="207" y="76"/>
                      <a:pt x="203" y="78"/>
                    </a:cubicBezTo>
                    <a:cubicBezTo>
                      <a:pt x="199" y="79"/>
                      <a:pt x="195" y="80"/>
                      <a:pt x="191" y="82"/>
                    </a:cubicBezTo>
                    <a:cubicBezTo>
                      <a:pt x="191" y="82"/>
                      <a:pt x="190" y="81"/>
                      <a:pt x="190" y="81"/>
                    </a:cubicBezTo>
                    <a:cubicBezTo>
                      <a:pt x="187" y="81"/>
                      <a:pt x="186" y="82"/>
                      <a:pt x="185" y="84"/>
                    </a:cubicBezTo>
                    <a:close/>
                    <a:moveTo>
                      <a:pt x="167" y="90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7" y="90"/>
                      <a:pt x="167" y="90"/>
                      <a:pt x="168" y="91"/>
                    </a:cubicBezTo>
                    <a:cubicBezTo>
                      <a:pt x="168" y="91"/>
                      <a:pt x="168" y="92"/>
                      <a:pt x="168" y="92"/>
                    </a:cubicBezTo>
                    <a:cubicBezTo>
                      <a:pt x="166" y="92"/>
                      <a:pt x="164" y="93"/>
                      <a:pt x="162" y="94"/>
                    </a:cubicBezTo>
                    <a:cubicBezTo>
                      <a:pt x="157" y="96"/>
                      <a:pt x="151" y="98"/>
                      <a:pt x="145" y="99"/>
                    </a:cubicBezTo>
                    <a:cubicBezTo>
                      <a:pt x="139" y="101"/>
                      <a:pt x="132" y="101"/>
                      <a:pt x="126" y="104"/>
                    </a:cubicBezTo>
                    <a:cubicBezTo>
                      <a:pt x="124" y="105"/>
                      <a:pt x="121" y="106"/>
                      <a:pt x="119" y="107"/>
                    </a:cubicBezTo>
                    <a:cubicBezTo>
                      <a:pt x="119" y="107"/>
                      <a:pt x="116" y="107"/>
                      <a:pt x="115" y="107"/>
                    </a:cubicBezTo>
                    <a:cubicBezTo>
                      <a:pt x="115" y="107"/>
                      <a:pt x="115" y="107"/>
                      <a:pt x="115" y="107"/>
                    </a:cubicBezTo>
                    <a:cubicBezTo>
                      <a:pt x="117" y="106"/>
                      <a:pt x="119" y="105"/>
                      <a:pt x="121" y="105"/>
                    </a:cubicBezTo>
                    <a:cubicBezTo>
                      <a:pt x="131" y="102"/>
                      <a:pt x="140" y="99"/>
                      <a:pt x="149" y="95"/>
                    </a:cubicBezTo>
                    <a:cubicBezTo>
                      <a:pt x="155" y="94"/>
                      <a:pt x="161" y="92"/>
                      <a:pt x="167" y="90"/>
                    </a:cubicBezTo>
                    <a:close/>
                    <a:moveTo>
                      <a:pt x="139" y="98"/>
                    </a:moveTo>
                    <a:cubicBezTo>
                      <a:pt x="134" y="100"/>
                      <a:pt x="129" y="101"/>
                      <a:pt x="124" y="103"/>
                    </a:cubicBezTo>
                    <a:cubicBezTo>
                      <a:pt x="121" y="104"/>
                      <a:pt x="118" y="105"/>
                      <a:pt x="115" y="106"/>
                    </a:cubicBezTo>
                    <a:cubicBezTo>
                      <a:pt x="116" y="105"/>
                      <a:pt x="116" y="104"/>
                      <a:pt x="115" y="103"/>
                    </a:cubicBezTo>
                    <a:cubicBezTo>
                      <a:pt x="123" y="103"/>
                      <a:pt x="131" y="100"/>
                      <a:pt x="139" y="98"/>
                    </a:cubicBezTo>
                    <a:cubicBezTo>
                      <a:pt x="141" y="98"/>
                      <a:pt x="143" y="97"/>
                      <a:pt x="144" y="97"/>
                    </a:cubicBezTo>
                    <a:cubicBezTo>
                      <a:pt x="143" y="97"/>
                      <a:pt x="141" y="98"/>
                      <a:pt x="139" y="98"/>
                    </a:cubicBezTo>
                    <a:close/>
                    <a:moveTo>
                      <a:pt x="114" y="100"/>
                    </a:moveTo>
                    <a:cubicBezTo>
                      <a:pt x="122" y="96"/>
                      <a:pt x="131" y="95"/>
                      <a:pt x="140" y="93"/>
                    </a:cubicBezTo>
                    <a:cubicBezTo>
                      <a:pt x="147" y="91"/>
                      <a:pt x="158" y="89"/>
                      <a:pt x="165" y="85"/>
                    </a:cubicBezTo>
                    <a:cubicBezTo>
                      <a:pt x="157" y="90"/>
                      <a:pt x="146" y="92"/>
                      <a:pt x="137" y="96"/>
                    </a:cubicBezTo>
                    <a:cubicBezTo>
                      <a:pt x="132" y="97"/>
                      <a:pt x="128" y="99"/>
                      <a:pt x="123" y="100"/>
                    </a:cubicBezTo>
                    <a:cubicBezTo>
                      <a:pt x="120" y="101"/>
                      <a:pt x="118" y="101"/>
                      <a:pt x="115" y="102"/>
                    </a:cubicBezTo>
                    <a:cubicBezTo>
                      <a:pt x="115" y="101"/>
                      <a:pt x="115" y="100"/>
                      <a:pt x="114" y="100"/>
                    </a:cubicBezTo>
                    <a:close/>
                    <a:moveTo>
                      <a:pt x="115" y="108"/>
                    </a:moveTo>
                    <a:cubicBezTo>
                      <a:pt x="118" y="108"/>
                      <a:pt x="121" y="107"/>
                      <a:pt x="124" y="105"/>
                    </a:cubicBezTo>
                    <a:cubicBezTo>
                      <a:pt x="128" y="104"/>
                      <a:pt x="132" y="103"/>
                      <a:pt x="137" y="102"/>
                    </a:cubicBezTo>
                    <a:cubicBezTo>
                      <a:pt x="144" y="100"/>
                      <a:pt x="151" y="98"/>
                      <a:pt x="158" y="96"/>
                    </a:cubicBezTo>
                    <a:cubicBezTo>
                      <a:pt x="153" y="98"/>
                      <a:pt x="147" y="99"/>
                      <a:pt x="141" y="101"/>
                    </a:cubicBezTo>
                    <a:cubicBezTo>
                      <a:pt x="136" y="103"/>
                      <a:pt x="131" y="104"/>
                      <a:pt x="126" y="106"/>
                    </a:cubicBezTo>
                    <a:cubicBezTo>
                      <a:pt x="122" y="107"/>
                      <a:pt x="118" y="108"/>
                      <a:pt x="115" y="110"/>
                    </a:cubicBezTo>
                    <a:cubicBezTo>
                      <a:pt x="115" y="109"/>
                      <a:pt x="115" y="108"/>
                      <a:pt x="115" y="108"/>
                    </a:cubicBezTo>
                    <a:close/>
                    <a:moveTo>
                      <a:pt x="114" y="111"/>
                    </a:moveTo>
                    <a:cubicBezTo>
                      <a:pt x="118" y="111"/>
                      <a:pt x="121" y="110"/>
                      <a:pt x="125" y="109"/>
                    </a:cubicBezTo>
                    <a:cubicBezTo>
                      <a:pt x="129" y="107"/>
                      <a:pt x="132" y="106"/>
                      <a:pt x="136" y="105"/>
                    </a:cubicBezTo>
                    <a:cubicBezTo>
                      <a:pt x="133" y="107"/>
                      <a:pt x="129" y="108"/>
                      <a:pt x="125" y="110"/>
                    </a:cubicBezTo>
                    <a:cubicBezTo>
                      <a:pt x="121" y="111"/>
                      <a:pt x="117" y="112"/>
                      <a:pt x="113" y="113"/>
                    </a:cubicBezTo>
                    <a:cubicBezTo>
                      <a:pt x="113" y="113"/>
                      <a:pt x="114" y="112"/>
                      <a:pt x="114" y="111"/>
                    </a:cubicBezTo>
                    <a:close/>
                    <a:moveTo>
                      <a:pt x="112" y="115"/>
                    </a:moveTo>
                    <a:cubicBezTo>
                      <a:pt x="116" y="115"/>
                      <a:pt x="120" y="114"/>
                      <a:pt x="123" y="113"/>
                    </a:cubicBezTo>
                    <a:cubicBezTo>
                      <a:pt x="128" y="111"/>
                      <a:pt x="133" y="110"/>
                      <a:pt x="138" y="109"/>
                    </a:cubicBezTo>
                    <a:cubicBezTo>
                      <a:pt x="149" y="105"/>
                      <a:pt x="160" y="102"/>
                      <a:pt x="171" y="98"/>
                    </a:cubicBezTo>
                    <a:cubicBezTo>
                      <a:pt x="171" y="99"/>
                      <a:pt x="171" y="99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61" y="103"/>
                      <a:pt x="150" y="106"/>
                      <a:pt x="139" y="109"/>
                    </a:cubicBezTo>
                    <a:cubicBezTo>
                      <a:pt x="130" y="111"/>
                      <a:pt x="121" y="113"/>
                      <a:pt x="112" y="117"/>
                    </a:cubicBezTo>
                    <a:cubicBezTo>
                      <a:pt x="112" y="117"/>
                      <a:pt x="112" y="116"/>
                      <a:pt x="112" y="115"/>
                    </a:cubicBezTo>
                    <a:close/>
                    <a:moveTo>
                      <a:pt x="111" y="118"/>
                    </a:moveTo>
                    <a:cubicBezTo>
                      <a:pt x="121" y="114"/>
                      <a:pt x="131" y="112"/>
                      <a:pt x="141" y="109"/>
                    </a:cubicBezTo>
                    <a:cubicBezTo>
                      <a:pt x="146" y="107"/>
                      <a:pt x="151" y="106"/>
                      <a:pt x="156" y="105"/>
                    </a:cubicBezTo>
                    <a:cubicBezTo>
                      <a:pt x="157" y="104"/>
                      <a:pt x="158" y="104"/>
                      <a:pt x="158" y="104"/>
                    </a:cubicBezTo>
                    <a:cubicBezTo>
                      <a:pt x="151" y="106"/>
                      <a:pt x="144" y="109"/>
                      <a:pt x="137" y="111"/>
                    </a:cubicBezTo>
                    <a:cubicBezTo>
                      <a:pt x="128" y="114"/>
                      <a:pt x="119" y="117"/>
                      <a:pt x="111" y="121"/>
                    </a:cubicBezTo>
                    <a:cubicBezTo>
                      <a:pt x="111" y="120"/>
                      <a:pt x="111" y="119"/>
                      <a:pt x="111" y="118"/>
                    </a:cubicBezTo>
                    <a:close/>
                    <a:moveTo>
                      <a:pt x="172" y="109"/>
                    </a:moveTo>
                    <a:cubicBezTo>
                      <a:pt x="172" y="109"/>
                      <a:pt x="172" y="110"/>
                      <a:pt x="172" y="110"/>
                    </a:cubicBezTo>
                    <a:cubicBezTo>
                      <a:pt x="168" y="112"/>
                      <a:pt x="163" y="113"/>
                      <a:pt x="158" y="115"/>
                    </a:cubicBezTo>
                    <a:cubicBezTo>
                      <a:pt x="152" y="116"/>
                      <a:pt x="146" y="118"/>
                      <a:pt x="141" y="120"/>
                    </a:cubicBezTo>
                    <a:cubicBezTo>
                      <a:pt x="131" y="123"/>
                      <a:pt x="121" y="126"/>
                      <a:pt x="111" y="130"/>
                    </a:cubicBezTo>
                    <a:cubicBezTo>
                      <a:pt x="111" y="129"/>
                      <a:pt x="111" y="128"/>
                      <a:pt x="111" y="127"/>
                    </a:cubicBezTo>
                    <a:cubicBezTo>
                      <a:pt x="113" y="126"/>
                      <a:pt x="115" y="125"/>
                      <a:pt x="116" y="125"/>
                    </a:cubicBezTo>
                    <a:cubicBezTo>
                      <a:pt x="119" y="124"/>
                      <a:pt x="123" y="123"/>
                      <a:pt x="126" y="122"/>
                    </a:cubicBezTo>
                    <a:cubicBezTo>
                      <a:pt x="132" y="120"/>
                      <a:pt x="138" y="118"/>
                      <a:pt x="144" y="116"/>
                    </a:cubicBezTo>
                    <a:cubicBezTo>
                      <a:pt x="151" y="115"/>
                      <a:pt x="157" y="113"/>
                      <a:pt x="164" y="111"/>
                    </a:cubicBezTo>
                    <a:cubicBezTo>
                      <a:pt x="166" y="110"/>
                      <a:pt x="169" y="110"/>
                      <a:pt x="172" y="109"/>
                    </a:cubicBezTo>
                    <a:close/>
                    <a:moveTo>
                      <a:pt x="111" y="123"/>
                    </a:moveTo>
                    <a:cubicBezTo>
                      <a:pt x="121" y="121"/>
                      <a:pt x="131" y="116"/>
                      <a:pt x="141" y="113"/>
                    </a:cubicBezTo>
                    <a:cubicBezTo>
                      <a:pt x="146" y="112"/>
                      <a:pt x="151" y="111"/>
                      <a:pt x="157" y="109"/>
                    </a:cubicBezTo>
                    <a:cubicBezTo>
                      <a:pt x="157" y="109"/>
                      <a:pt x="157" y="109"/>
                      <a:pt x="157" y="109"/>
                    </a:cubicBezTo>
                    <a:cubicBezTo>
                      <a:pt x="156" y="109"/>
                      <a:pt x="156" y="110"/>
                      <a:pt x="155" y="110"/>
                    </a:cubicBezTo>
                    <a:cubicBezTo>
                      <a:pt x="149" y="112"/>
                      <a:pt x="144" y="113"/>
                      <a:pt x="139" y="115"/>
                    </a:cubicBezTo>
                    <a:cubicBezTo>
                      <a:pt x="133" y="117"/>
                      <a:pt x="128" y="119"/>
                      <a:pt x="123" y="120"/>
                    </a:cubicBezTo>
                    <a:cubicBezTo>
                      <a:pt x="119" y="122"/>
                      <a:pt x="115" y="123"/>
                      <a:pt x="111" y="126"/>
                    </a:cubicBezTo>
                    <a:cubicBezTo>
                      <a:pt x="111" y="125"/>
                      <a:pt x="111" y="124"/>
                      <a:pt x="111" y="123"/>
                    </a:cubicBezTo>
                    <a:close/>
                    <a:moveTo>
                      <a:pt x="111" y="132"/>
                    </a:moveTo>
                    <a:cubicBezTo>
                      <a:pt x="111" y="132"/>
                      <a:pt x="111" y="132"/>
                      <a:pt x="111" y="131"/>
                    </a:cubicBezTo>
                    <a:cubicBezTo>
                      <a:pt x="114" y="131"/>
                      <a:pt x="117" y="130"/>
                      <a:pt x="119" y="130"/>
                    </a:cubicBezTo>
                    <a:cubicBezTo>
                      <a:pt x="117" y="131"/>
                      <a:pt x="114" y="132"/>
                      <a:pt x="111" y="134"/>
                    </a:cubicBezTo>
                    <a:cubicBezTo>
                      <a:pt x="111" y="133"/>
                      <a:pt x="111" y="133"/>
                      <a:pt x="111" y="132"/>
                    </a:cubicBezTo>
                    <a:close/>
                    <a:moveTo>
                      <a:pt x="109" y="139"/>
                    </a:moveTo>
                    <a:cubicBezTo>
                      <a:pt x="109" y="138"/>
                      <a:pt x="110" y="137"/>
                      <a:pt x="110" y="137"/>
                    </a:cubicBezTo>
                    <a:cubicBezTo>
                      <a:pt x="114" y="136"/>
                      <a:pt x="118" y="133"/>
                      <a:pt x="122" y="132"/>
                    </a:cubicBezTo>
                    <a:cubicBezTo>
                      <a:pt x="126" y="130"/>
                      <a:pt x="130" y="129"/>
                      <a:pt x="134" y="128"/>
                    </a:cubicBezTo>
                    <a:cubicBezTo>
                      <a:pt x="126" y="131"/>
                      <a:pt x="117" y="134"/>
                      <a:pt x="109" y="139"/>
                    </a:cubicBezTo>
                    <a:cubicBezTo>
                      <a:pt x="109" y="139"/>
                      <a:pt x="109" y="139"/>
                      <a:pt x="109" y="139"/>
                    </a:cubicBezTo>
                    <a:close/>
                    <a:moveTo>
                      <a:pt x="108" y="141"/>
                    </a:moveTo>
                    <a:cubicBezTo>
                      <a:pt x="112" y="140"/>
                      <a:pt x="116" y="138"/>
                      <a:pt x="120" y="136"/>
                    </a:cubicBezTo>
                    <a:cubicBezTo>
                      <a:pt x="126" y="133"/>
                      <a:pt x="134" y="131"/>
                      <a:pt x="141" y="129"/>
                    </a:cubicBezTo>
                    <a:cubicBezTo>
                      <a:pt x="143" y="128"/>
                      <a:pt x="145" y="128"/>
                      <a:pt x="147" y="127"/>
                    </a:cubicBezTo>
                    <a:cubicBezTo>
                      <a:pt x="144" y="129"/>
                      <a:pt x="141" y="130"/>
                      <a:pt x="138" y="131"/>
                    </a:cubicBezTo>
                    <a:cubicBezTo>
                      <a:pt x="132" y="133"/>
                      <a:pt x="126" y="135"/>
                      <a:pt x="120" y="137"/>
                    </a:cubicBezTo>
                    <a:cubicBezTo>
                      <a:pt x="116" y="139"/>
                      <a:pt x="112" y="140"/>
                      <a:pt x="108" y="142"/>
                    </a:cubicBezTo>
                    <a:cubicBezTo>
                      <a:pt x="108" y="141"/>
                      <a:pt x="108" y="141"/>
                      <a:pt x="108" y="141"/>
                    </a:cubicBezTo>
                    <a:close/>
                    <a:moveTo>
                      <a:pt x="107" y="144"/>
                    </a:moveTo>
                    <a:cubicBezTo>
                      <a:pt x="112" y="143"/>
                      <a:pt x="117" y="141"/>
                      <a:pt x="121" y="140"/>
                    </a:cubicBezTo>
                    <a:cubicBezTo>
                      <a:pt x="128" y="137"/>
                      <a:pt x="134" y="136"/>
                      <a:pt x="140" y="134"/>
                    </a:cubicBezTo>
                    <a:cubicBezTo>
                      <a:pt x="139" y="134"/>
                      <a:pt x="139" y="134"/>
                      <a:pt x="138" y="134"/>
                    </a:cubicBezTo>
                    <a:cubicBezTo>
                      <a:pt x="132" y="137"/>
                      <a:pt x="125" y="140"/>
                      <a:pt x="119" y="142"/>
                    </a:cubicBezTo>
                    <a:cubicBezTo>
                      <a:pt x="114" y="144"/>
                      <a:pt x="110" y="145"/>
                      <a:pt x="105" y="147"/>
                    </a:cubicBezTo>
                    <a:cubicBezTo>
                      <a:pt x="106" y="146"/>
                      <a:pt x="106" y="145"/>
                      <a:pt x="107" y="144"/>
                    </a:cubicBezTo>
                    <a:close/>
                    <a:moveTo>
                      <a:pt x="162" y="127"/>
                    </a:moveTo>
                    <a:cubicBezTo>
                      <a:pt x="165" y="126"/>
                      <a:pt x="168" y="124"/>
                      <a:pt x="171" y="123"/>
                    </a:cubicBezTo>
                    <a:cubicBezTo>
                      <a:pt x="172" y="123"/>
                      <a:pt x="172" y="123"/>
                      <a:pt x="173" y="123"/>
                    </a:cubicBezTo>
                    <a:cubicBezTo>
                      <a:pt x="175" y="122"/>
                      <a:pt x="177" y="122"/>
                      <a:pt x="179" y="121"/>
                    </a:cubicBezTo>
                    <a:cubicBezTo>
                      <a:pt x="179" y="122"/>
                      <a:pt x="179" y="122"/>
                      <a:pt x="179" y="123"/>
                    </a:cubicBezTo>
                    <a:cubicBezTo>
                      <a:pt x="173" y="124"/>
                      <a:pt x="167" y="127"/>
                      <a:pt x="162" y="129"/>
                    </a:cubicBezTo>
                    <a:cubicBezTo>
                      <a:pt x="155" y="131"/>
                      <a:pt x="148" y="133"/>
                      <a:pt x="141" y="135"/>
                    </a:cubicBezTo>
                    <a:cubicBezTo>
                      <a:pt x="135" y="138"/>
                      <a:pt x="129" y="139"/>
                      <a:pt x="122" y="142"/>
                    </a:cubicBezTo>
                    <a:cubicBezTo>
                      <a:pt x="117" y="144"/>
                      <a:pt x="110" y="145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10" y="145"/>
                      <a:pt x="116" y="144"/>
                      <a:pt x="122" y="141"/>
                    </a:cubicBezTo>
                    <a:cubicBezTo>
                      <a:pt x="129" y="139"/>
                      <a:pt x="135" y="136"/>
                      <a:pt x="142" y="134"/>
                    </a:cubicBezTo>
                    <a:cubicBezTo>
                      <a:pt x="146" y="133"/>
                      <a:pt x="150" y="131"/>
                      <a:pt x="154" y="130"/>
                    </a:cubicBezTo>
                    <a:cubicBezTo>
                      <a:pt x="157" y="129"/>
                      <a:pt x="159" y="128"/>
                      <a:pt x="162" y="127"/>
                    </a:cubicBezTo>
                    <a:close/>
                    <a:moveTo>
                      <a:pt x="169" y="127"/>
                    </a:moveTo>
                    <a:cubicBezTo>
                      <a:pt x="166" y="128"/>
                      <a:pt x="163" y="129"/>
                      <a:pt x="159" y="130"/>
                    </a:cubicBezTo>
                    <a:cubicBezTo>
                      <a:pt x="159" y="130"/>
                      <a:pt x="159" y="130"/>
                      <a:pt x="159" y="131"/>
                    </a:cubicBezTo>
                    <a:cubicBezTo>
                      <a:pt x="159" y="130"/>
                      <a:pt x="160" y="130"/>
                      <a:pt x="160" y="130"/>
                    </a:cubicBezTo>
                    <a:cubicBezTo>
                      <a:pt x="163" y="129"/>
                      <a:pt x="166" y="128"/>
                      <a:pt x="169" y="127"/>
                    </a:cubicBezTo>
                    <a:close/>
                    <a:moveTo>
                      <a:pt x="105" y="149"/>
                    </a:moveTo>
                    <a:cubicBezTo>
                      <a:pt x="106" y="149"/>
                      <a:pt x="108" y="148"/>
                      <a:pt x="109" y="147"/>
                    </a:cubicBezTo>
                    <a:cubicBezTo>
                      <a:pt x="112" y="146"/>
                      <a:pt x="116" y="144"/>
                      <a:pt x="120" y="143"/>
                    </a:cubicBezTo>
                    <a:cubicBezTo>
                      <a:pt x="126" y="141"/>
                      <a:pt x="133" y="139"/>
                      <a:pt x="140" y="137"/>
                    </a:cubicBezTo>
                    <a:cubicBezTo>
                      <a:pt x="144" y="135"/>
                      <a:pt x="148" y="134"/>
                      <a:pt x="153" y="133"/>
                    </a:cubicBezTo>
                    <a:cubicBezTo>
                      <a:pt x="148" y="134"/>
                      <a:pt x="144" y="136"/>
                      <a:pt x="139" y="138"/>
                    </a:cubicBezTo>
                    <a:cubicBezTo>
                      <a:pt x="127" y="143"/>
                      <a:pt x="115" y="147"/>
                      <a:pt x="104" y="153"/>
                    </a:cubicBezTo>
                    <a:cubicBezTo>
                      <a:pt x="104" y="152"/>
                      <a:pt x="104" y="150"/>
                      <a:pt x="105" y="149"/>
                    </a:cubicBezTo>
                    <a:close/>
                    <a:moveTo>
                      <a:pt x="177" y="127"/>
                    </a:moveTo>
                    <a:cubicBezTo>
                      <a:pt x="171" y="131"/>
                      <a:pt x="164" y="133"/>
                      <a:pt x="158" y="135"/>
                    </a:cubicBezTo>
                    <a:cubicBezTo>
                      <a:pt x="151" y="137"/>
                      <a:pt x="144" y="140"/>
                      <a:pt x="138" y="143"/>
                    </a:cubicBezTo>
                    <a:cubicBezTo>
                      <a:pt x="126" y="148"/>
                      <a:pt x="114" y="152"/>
                      <a:pt x="103" y="159"/>
                    </a:cubicBezTo>
                    <a:cubicBezTo>
                      <a:pt x="103" y="158"/>
                      <a:pt x="103" y="156"/>
                      <a:pt x="103" y="155"/>
                    </a:cubicBezTo>
                    <a:cubicBezTo>
                      <a:pt x="109" y="153"/>
                      <a:pt x="115" y="151"/>
                      <a:pt x="121" y="149"/>
                    </a:cubicBezTo>
                    <a:cubicBezTo>
                      <a:pt x="128" y="146"/>
                      <a:pt x="135" y="143"/>
                      <a:pt x="141" y="141"/>
                    </a:cubicBezTo>
                    <a:cubicBezTo>
                      <a:pt x="148" y="138"/>
                      <a:pt x="155" y="135"/>
                      <a:pt x="162" y="133"/>
                    </a:cubicBezTo>
                    <a:cubicBezTo>
                      <a:pt x="165" y="132"/>
                      <a:pt x="168" y="131"/>
                      <a:pt x="172" y="130"/>
                    </a:cubicBezTo>
                    <a:cubicBezTo>
                      <a:pt x="173" y="129"/>
                      <a:pt x="180" y="125"/>
                      <a:pt x="177" y="127"/>
                    </a:cubicBezTo>
                    <a:close/>
                    <a:moveTo>
                      <a:pt x="103" y="160"/>
                    </a:moveTo>
                    <a:cubicBezTo>
                      <a:pt x="108" y="158"/>
                      <a:pt x="113" y="156"/>
                      <a:pt x="118" y="154"/>
                    </a:cubicBezTo>
                    <a:cubicBezTo>
                      <a:pt x="125" y="151"/>
                      <a:pt x="132" y="149"/>
                      <a:pt x="139" y="147"/>
                    </a:cubicBezTo>
                    <a:cubicBezTo>
                      <a:pt x="141" y="146"/>
                      <a:pt x="143" y="146"/>
                      <a:pt x="144" y="145"/>
                    </a:cubicBezTo>
                    <a:cubicBezTo>
                      <a:pt x="142" y="146"/>
                      <a:pt x="140" y="148"/>
                      <a:pt x="138" y="149"/>
                    </a:cubicBezTo>
                    <a:cubicBezTo>
                      <a:pt x="131" y="152"/>
                      <a:pt x="125" y="155"/>
                      <a:pt x="118" y="157"/>
                    </a:cubicBezTo>
                    <a:cubicBezTo>
                      <a:pt x="113" y="160"/>
                      <a:pt x="107" y="161"/>
                      <a:pt x="102" y="164"/>
                    </a:cubicBezTo>
                    <a:cubicBezTo>
                      <a:pt x="102" y="163"/>
                      <a:pt x="102" y="161"/>
                      <a:pt x="103" y="160"/>
                    </a:cubicBezTo>
                    <a:close/>
                    <a:moveTo>
                      <a:pt x="106" y="163"/>
                    </a:moveTo>
                    <a:cubicBezTo>
                      <a:pt x="106" y="163"/>
                      <a:pt x="106" y="163"/>
                      <a:pt x="106" y="163"/>
                    </a:cubicBezTo>
                    <a:cubicBezTo>
                      <a:pt x="106" y="163"/>
                      <a:pt x="106" y="163"/>
                      <a:pt x="106" y="163"/>
                    </a:cubicBezTo>
                    <a:close/>
                    <a:moveTo>
                      <a:pt x="104" y="164"/>
                    </a:moveTo>
                    <a:cubicBezTo>
                      <a:pt x="104" y="164"/>
                      <a:pt x="104" y="164"/>
                      <a:pt x="104" y="164"/>
                    </a:cubicBezTo>
                    <a:cubicBezTo>
                      <a:pt x="104" y="164"/>
                      <a:pt x="104" y="164"/>
                      <a:pt x="104" y="164"/>
                    </a:cubicBezTo>
                    <a:close/>
                    <a:moveTo>
                      <a:pt x="130" y="155"/>
                    </a:moveTo>
                    <a:cubicBezTo>
                      <a:pt x="133" y="154"/>
                      <a:pt x="135" y="153"/>
                      <a:pt x="137" y="152"/>
                    </a:cubicBezTo>
                    <a:cubicBezTo>
                      <a:pt x="133" y="154"/>
                      <a:pt x="129" y="155"/>
                      <a:pt x="126" y="157"/>
                    </a:cubicBezTo>
                    <a:cubicBezTo>
                      <a:pt x="120" y="160"/>
                      <a:pt x="114" y="162"/>
                      <a:pt x="108" y="164"/>
                    </a:cubicBezTo>
                    <a:cubicBezTo>
                      <a:pt x="106" y="165"/>
                      <a:pt x="104" y="166"/>
                      <a:pt x="102" y="168"/>
                    </a:cubicBezTo>
                    <a:cubicBezTo>
                      <a:pt x="102" y="167"/>
                      <a:pt x="102" y="166"/>
                      <a:pt x="102" y="165"/>
                    </a:cubicBezTo>
                    <a:cubicBezTo>
                      <a:pt x="111" y="162"/>
                      <a:pt x="121" y="158"/>
                      <a:pt x="130" y="155"/>
                    </a:cubicBezTo>
                    <a:close/>
                    <a:moveTo>
                      <a:pt x="114" y="165"/>
                    </a:moveTo>
                    <a:cubicBezTo>
                      <a:pt x="118" y="163"/>
                      <a:pt x="124" y="161"/>
                      <a:pt x="129" y="160"/>
                    </a:cubicBezTo>
                    <a:cubicBezTo>
                      <a:pt x="133" y="159"/>
                      <a:pt x="137" y="157"/>
                      <a:pt x="142" y="156"/>
                    </a:cubicBezTo>
                    <a:cubicBezTo>
                      <a:pt x="141" y="156"/>
                      <a:pt x="140" y="156"/>
                      <a:pt x="139" y="157"/>
                    </a:cubicBezTo>
                    <a:cubicBezTo>
                      <a:pt x="134" y="159"/>
                      <a:pt x="130" y="160"/>
                      <a:pt x="125" y="162"/>
                    </a:cubicBezTo>
                    <a:cubicBezTo>
                      <a:pt x="120" y="164"/>
                      <a:pt x="116" y="167"/>
                      <a:pt x="111" y="169"/>
                    </a:cubicBezTo>
                    <a:cubicBezTo>
                      <a:pt x="108" y="170"/>
                      <a:pt x="105" y="170"/>
                      <a:pt x="103" y="172"/>
                    </a:cubicBezTo>
                    <a:cubicBezTo>
                      <a:pt x="103" y="171"/>
                      <a:pt x="103" y="171"/>
                      <a:pt x="103" y="170"/>
                    </a:cubicBezTo>
                    <a:cubicBezTo>
                      <a:pt x="106" y="168"/>
                      <a:pt x="110" y="166"/>
                      <a:pt x="114" y="165"/>
                    </a:cubicBezTo>
                    <a:close/>
                    <a:moveTo>
                      <a:pt x="143" y="161"/>
                    </a:moveTo>
                    <a:cubicBezTo>
                      <a:pt x="141" y="161"/>
                      <a:pt x="138" y="162"/>
                      <a:pt x="137" y="162"/>
                    </a:cubicBezTo>
                    <a:cubicBezTo>
                      <a:pt x="132" y="164"/>
                      <a:pt x="128" y="166"/>
                      <a:pt x="124" y="167"/>
                    </a:cubicBezTo>
                    <a:cubicBezTo>
                      <a:pt x="121" y="169"/>
                      <a:pt x="118" y="170"/>
                      <a:pt x="114" y="171"/>
                    </a:cubicBezTo>
                    <a:cubicBezTo>
                      <a:pt x="112" y="173"/>
                      <a:pt x="109" y="173"/>
                      <a:pt x="107" y="175"/>
                    </a:cubicBezTo>
                    <a:cubicBezTo>
                      <a:pt x="107" y="175"/>
                      <a:pt x="107" y="176"/>
                      <a:pt x="107" y="176"/>
                    </a:cubicBezTo>
                    <a:cubicBezTo>
                      <a:pt x="109" y="176"/>
                      <a:pt x="111" y="175"/>
                      <a:pt x="113" y="175"/>
                    </a:cubicBezTo>
                    <a:cubicBezTo>
                      <a:pt x="116" y="173"/>
                      <a:pt x="120" y="172"/>
                      <a:pt x="123" y="171"/>
                    </a:cubicBezTo>
                    <a:cubicBezTo>
                      <a:pt x="123" y="171"/>
                      <a:pt x="128" y="169"/>
                      <a:pt x="126" y="170"/>
                    </a:cubicBezTo>
                    <a:cubicBezTo>
                      <a:pt x="124" y="171"/>
                      <a:pt x="122" y="171"/>
                      <a:pt x="120" y="172"/>
                    </a:cubicBezTo>
                    <a:cubicBezTo>
                      <a:pt x="118" y="173"/>
                      <a:pt x="116" y="174"/>
                      <a:pt x="114" y="175"/>
                    </a:cubicBezTo>
                    <a:cubicBezTo>
                      <a:pt x="114" y="176"/>
                      <a:pt x="114" y="176"/>
                      <a:pt x="115" y="176"/>
                    </a:cubicBezTo>
                    <a:cubicBezTo>
                      <a:pt x="115" y="176"/>
                      <a:pt x="115" y="176"/>
                      <a:pt x="115" y="176"/>
                    </a:cubicBezTo>
                    <a:cubicBezTo>
                      <a:pt x="116" y="176"/>
                      <a:pt x="116" y="175"/>
                      <a:pt x="115" y="175"/>
                    </a:cubicBezTo>
                    <a:cubicBezTo>
                      <a:pt x="115" y="175"/>
                      <a:pt x="119" y="173"/>
                      <a:pt x="119" y="173"/>
                    </a:cubicBezTo>
                    <a:cubicBezTo>
                      <a:pt x="120" y="173"/>
                      <a:pt x="122" y="172"/>
                      <a:pt x="123" y="172"/>
                    </a:cubicBezTo>
                    <a:cubicBezTo>
                      <a:pt x="123" y="172"/>
                      <a:pt x="124" y="171"/>
                      <a:pt x="125" y="171"/>
                    </a:cubicBezTo>
                    <a:cubicBezTo>
                      <a:pt x="120" y="174"/>
                      <a:pt x="115" y="177"/>
                      <a:pt x="109" y="177"/>
                    </a:cubicBezTo>
                    <a:cubicBezTo>
                      <a:pt x="106" y="176"/>
                      <a:pt x="105" y="175"/>
                      <a:pt x="104" y="173"/>
                    </a:cubicBezTo>
                    <a:cubicBezTo>
                      <a:pt x="111" y="173"/>
                      <a:pt x="118" y="169"/>
                      <a:pt x="124" y="167"/>
                    </a:cubicBezTo>
                    <a:cubicBezTo>
                      <a:pt x="128" y="165"/>
                      <a:pt x="132" y="163"/>
                      <a:pt x="136" y="162"/>
                    </a:cubicBezTo>
                    <a:cubicBezTo>
                      <a:pt x="139" y="161"/>
                      <a:pt x="142" y="161"/>
                      <a:pt x="145" y="160"/>
                    </a:cubicBezTo>
                    <a:cubicBezTo>
                      <a:pt x="144" y="160"/>
                      <a:pt x="143" y="160"/>
                      <a:pt x="143" y="161"/>
                    </a:cubicBezTo>
                    <a:close/>
                    <a:moveTo>
                      <a:pt x="128" y="169"/>
                    </a:moveTo>
                    <a:cubicBezTo>
                      <a:pt x="128" y="169"/>
                      <a:pt x="128" y="168"/>
                      <a:pt x="128" y="169"/>
                    </a:cubicBezTo>
                    <a:cubicBezTo>
                      <a:pt x="123" y="170"/>
                      <a:pt x="119" y="171"/>
                      <a:pt x="115" y="173"/>
                    </a:cubicBezTo>
                    <a:cubicBezTo>
                      <a:pt x="114" y="174"/>
                      <a:pt x="112" y="174"/>
                      <a:pt x="111" y="175"/>
                    </a:cubicBezTo>
                    <a:cubicBezTo>
                      <a:pt x="110" y="175"/>
                      <a:pt x="107" y="175"/>
                      <a:pt x="111" y="174"/>
                    </a:cubicBezTo>
                    <a:cubicBezTo>
                      <a:pt x="113" y="173"/>
                      <a:pt x="116" y="172"/>
                      <a:pt x="118" y="171"/>
                    </a:cubicBezTo>
                    <a:cubicBezTo>
                      <a:pt x="124" y="168"/>
                      <a:pt x="129" y="166"/>
                      <a:pt x="135" y="164"/>
                    </a:cubicBezTo>
                    <a:cubicBezTo>
                      <a:pt x="136" y="163"/>
                      <a:pt x="137" y="163"/>
                      <a:pt x="139" y="163"/>
                    </a:cubicBezTo>
                    <a:cubicBezTo>
                      <a:pt x="135" y="164"/>
                      <a:pt x="131" y="166"/>
                      <a:pt x="128" y="169"/>
                    </a:cubicBezTo>
                    <a:close/>
                    <a:moveTo>
                      <a:pt x="149" y="158"/>
                    </a:moveTo>
                    <a:cubicBezTo>
                      <a:pt x="141" y="160"/>
                      <a:pt x="133" y="162"/>
                      <a:pt x="125" y="165"/>
                    </a:cubicBezTo>
                    <a:cubicBezTo>
                      <a:pt x="122" y="167"/>
                      <a:pt x="118" y="169"/>
                      <a:pt x="114" y="170"/>
                    </a:cubicBezTo>
                    <a:cubicBezTo>
                      <a:pt x="112" y="171"/>
                      <a:pt x="110" y="172"/>
                      <a:pt x="108" y="172"/>
                    </a:cubicBezTo>
                    <a:cubicBezTo>
                      <a:pt x="107" y="172"/>
                      <a:pt x="106" y="172"/>
                      <a:pt x="105" y="172"/>
                    </a:cubicBezTo>
                    <a:cubicBezTo>
                      <a:pt x="106" y="172"/>
                      <a:pt x="107" y="171"/>
                      <a:pt x="108" y="171"/>
                    </a:cubicBezTo>
                    <a:cubicBezTo>
                      <a:pt x="115" y="168"/>
                      <a:pt x="123" y="164"/>
                      <a:pt x="131" y="161"/>
                    </a:cubicBezTo>
                    <a:cubicBezTo>
                      <a:pt x="139" y="158"/>
                      <a:pt x="148" y="155"/>
                      <a:pt x="155" y="151"/>
                    </a:cubicBezTo>
                    <a:cubicBezTo>
                      <a:pt x="154" y="154"/>
                      <a:pt x="152" y="156"/>
                      <a:pt x="149" y="158"/>
                    </a:cubicBezTo>
                    <a:close/>
                    <a:moveTo>
                      <a:pt x="155" y="151"/>
                    </a:moveTo>
                    <a:cubicBezTo>
                      <a:pt x="155" y="151"/>
                      <a:pt x="155" y="150"/>
                      <a:pt x="155" y="150"/>
                    </a:cubicBezTo>
                    <a:cubicBezTo>
                      <a:pt x="146" y="155"/>
                      <a:pt x="136" y="157"/>
                      <a:pt x="127" y="160"/>
                    </a:cubicBezTo>
                    <a:cubicBezTo>
                      <a:pt x="122" y="161"/>
                      <a:pt x="117" y="163"/>
                      <a:pt x="112" y="165"/>
                    </a:cubicBezTo>
                    <a:cubicBezTo>
                      <a:pt x="110" y="165"/>
                      <a:pt x="109" y="166"/>
                      <a:pt x="107" y="167"/>
                    </a:cubicBezTo>
                    <a:cubicBezTo>
                      <a:pt x="106" y="167"/>
                      <a:pt x="104" y="168"/>
                      <a:pt x="103" y="169"/>
                    </a:cubicBezTo>
                    <a:cubicBezTo>
                      <a:pt x="104" y="168"/>
                      <a:pt x="105" y="167"/>
                      <a:pt x="106" y="166"/>
                    </a:cubicBezTo>
                    <a:cubicBezTo>
                      <a:pt x="115" y="162"/>
                      <a:pt x="126" y="158"/>
                      <a:pt x="136" y="154"/>
                    </a:cubicBezTo>
                    <a:cubicBezTo>
                      <a:pt x="140" y="152"/>
                      <a:pt x="145" y="150"/>
                      <a:pt x="149" y="148"/>
                    </a:cubicBezTo>
                    <a:cubicBezTo>
                      <a:pt x="150" y="148"/>
                      <a:pt x="150" y="148"/>
                      <a:pt x="151" y="147"/>
                    </a:cubicBezTo>
                    <a:cubicBezTo>
                      <a:pt x="153" y="147"/>
                      <a:pt x="154" y="146"/>
                      <a:pt x="156" y="145"/>
                    </a:cubicBezTo>
                    <a:cubicBezTo>
                      <a:pt x="156" y="146"/>
                      <a:pt x="156" y="146"/>
                      <a:pt x="156" y="146"/>
                    </a:cubicBezTo>
                    <a:cubicBezTo>
                      <a:pt x="156" y="148"/>
                      <a:pt x="156" y="149"/>
                      <a:pt x="155" y="151"/>
                    </a:cubicBezTo>
                    <a:close/>
                    <a:moveTo>
                      <a:pt x="156" y="144"/>
                    </a:moveTo>
                    <a:cubicBezTo>
                      <a:pt x="156" y="144"/>
                      <a:pt x="155" y="145"/>
                      <a:pt x="155" y="145"/>
                    </a:cubicBezTo>
                    <a:cubicBezTo>
                      <a:pt x="155" y="145"/>
                      <a:pt x="154" y="145"/>
                      <a:pt x="154" y="145"/>
                    </a:cubicBezTo>
                    <a:cubicBezTo>
                      <a:pt x="151" y="147"/>
                      <a:pt x="149" y="148"/>
                      <a:pt x="147" y="149"/>
                    </a:cubicBezTo>
                    <a:cubicBezTo>
                      <a:pt x="137" y="152"/>
                      <a:pt x="127" y="155"/>
                      <a:pt x="118" y="159"/>
                    </a:cubicBezTo>
                    <a:cubicBezTo>
                      <a:pt x="127" y="155"/>
                      <a:pt x="136" y="151"/>
                      <a:pt x="145" y="146"/>
                    </a:cubicBezTo>
                    <a:cubicBezTo>
                      <a:pt x="146" y="145"/>
                      <a:pt x="147" y="145"/>
                      <a:pt x="149" y="144"/>
                    </a:cubicBezTo>
                    <a:cubicBezTo>
                      <a:pt x="151" y="143"/>
                      <a:pt x="154" y="142"/>
                      <a:pt x="156" y="142"/>
                    </a:cubicBezTo>
                    <a:cubicBezTo>
                      <a:pt x="157" y="142"/>
                      <a:pt x="157" y="141"/>
                      <a:pt x="157" y="141"/>
                    </a:cubicBezTo>
                    <a:cubicBezTo>
                      <a:pt x="157" y="142"/>
                      <a:pt x="156" y="143"/>
                      <a:pt x="156" y="144"/>
                    </a:cubicBezTo>
                    <a:close/>
                    <a:moveTo>
                      <a:pt x="157" y="141"/>
                    </a:moveTo>
                    <a:cubicBezTo>
                      <a:pt x="155" y="141"/>
                      <a:pt x="153" y="142"/>
                      <a:pt x="151" y="143"/>
                    </a:cubicBezTo>
                    <a:cubicBezTo>
                      <a:pt x="154" y="141"/>
                      <a:pt x="156" y="140"/>
                      <a:pt x="158" y="139"/>
                    </a:cubicBezTo>
                    <a:cubicBezTo>
                      <a:pt x="158" y="140"/>
                      <a:pt x="158" y="140"/>
                      <a:pt x="157" y="141"/>
                    </a:cubicBezTo>
                    <a:close/>
                    <a:moveTo>
                      <a:pt x="160" y="137"/>
                    </a:moveTo>
                    <a:cubicBezTo>
                      <a:pt x="160" y="137"/>
                      <a:pt x="160" y="138"/>
                      <a:pt x="160" y="138"/>
                    </a:cubicBezTo>
                    <a:cubicBezTo>
                      <a:pt x="159" y="138"/>
                      <a:pt x="158" y="138"/>
                      <a:pt x="157" y="139"/>
                    </a:cubicBezTo>
                    <a:cubicBezTo>
                      <a:pt x="154" y="140"/>
                      <a:pt x="150" y="142"/>
                      <a:pt x="147" y="144"/>
                    </a:cubicBezTo>
                    <a:cubicBezTo>
                      <a:pt x="144" y="145"/>
                      <a:pt x="141" y="145"/>
                      <a:pt x="139" y="146"/>
                    </a:cubicBezTo>
                    <a:cubicBezTo>
                      <a:pt x="132" y="149"/>
                      <a:pt x="125" y="151"/>
                      <a:pt x="118" y="153"/>
                    </a:cubicBezTo>
                    <a:cubicBezTo>
                      <a:pt x="115" y="155"/>
                      <a:pt x="112" y="156"/>
                      <a:pt x="109" y="157"/>
                    </a:cubicBezTo>
                    <a:cubicBezTo>
                      <a:pt x="107" y="158"/>
                      <a:pt x="106" y="158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3" y="159"/>
                      <a:pt x="104" y="159"/>
                      <a:pt x="104" y="158"/>
                    </a:cubicBezTo>
                    <a:cubicBezTo>
                      <a:pt x="117" y="151"/>
                      <a:pt x="131" y="147"/>
                      <a:pt x="145" y="141"/>
                    </a:cubicBezTo>
                    <a:cubicBezTo>
                      <a:pt x="151" y="138"/>
                      <a:pt x="158" y="136"/>
                      <a:pt x="164" y="133"/>
                    </a:cubicBezTo>
                    <a:cubicBezTo>
                      <a:pt x="169" y="132"/>
                      <a:pt x="173" y="130"/>
                      <a:pt x="177" y="128"/>
                    </a:cubicBezTo>
                    <a:cubicBezTo>
                      <a:pt x="173" y="132"/>
                      <a:pt x="164" y="134"/>
                      <a:pt x="160" y="137"/>
                    </a:cubicBezTo>
                    <a:close/>
                    <a:moveTo>
                      <a:pt x="178" y="126"/>
                    </a:moveTo>
                    <a:cubicBezTo>
                      <a:pt x="172" y="128"/>
                      <a:pt x="166" y="131"/>
                      <a:pt x="160" y="133"/>
                    </a:cubicBezTo>
                    <a:cubicBezTo>
                      <a:pt x="153" y="135"/>
                      <a:pt x="146" y="138"/>
                      <a:pt x="140" y="141"/>
                    </a:cubicBezTo>
                    <a:cubicBezTo>
                      <a:pt x="133" y="143"/>
                      <a:pt x="126" y="146"/>
                      <a:pt x="119" y="148"/>
                    </a:cubicBezTo>
                    <a:cubicBezTo>
                      <a:pt x="114" y="150"/>
                      <a:pt x="109" y="152"/>
                      <a:pt x="103" y="154"/>
                    </a:cubicBezTo>
                    <a:cubicBezTo>
                      <a:pt x="103" y="154"/>
                      <a:pt x="104" y="154"/>
                      <a:pt x="104" y="154"/>
                    </a:cubicBezTo>
                    <a:cubicBezTo>
                      <a:pt x="115" y="147"/>
                      <a:pt x="129" y="143"/>
                      <a:pt x="141" y="138"/>
                    </a:cubicBezTo>
                    <a:cubicBezTo>
                      <a:pt x="148" y="135"/>
                      <a:pt x="154" y="132"/>
                      <a:pt x="161" y="131"/>
                    </a:cubicBezTo>
                    <a:cubicBezTo>
                      <a:pt x="167" y="129"/>
                      <a:pt x="172" y="126"/>
                      <a:pt x="177" y="124"/>
                    </a:cubicBezTo>
                    <a:cubicBezTo>
                      <a:pt x="178" y="124"/>
                      <a:pt x="178" y="124"/>
                      <a:pt x="178" y="124"/>
                    </a:cubicBezTo>
                    <a:cubicBezTo>
                      <a:pt x="178" y="124"/>
                      <a:pt x="179" y="124"/>
                      <a:pt x="179" y="124"/>
                    </a:cubicBezTo>
                    <a:cubicBezTo>
                      <a:pt x="179" y="125"/>
                      <a:pt x="179" y="125"/>
                      <a:pt x="178" y="126"/>
                    </a:cubicBezTo>
                    <a:close/>
                    <a:moveTo>
                      <a:pt x="177" y="121"/>
                    </a:moveTo>
                    <a:cubicBezTo>
                      <a:pt x="177" y="121"/>
                      <a:pt x="176" y="121"/>
                      <a:pt x="176" y="121"/>
                    </a:cubicBezTo>
                    <a:cubicBezTo>
                      <a:pt x="167" y="123"/>
                      <a:pt x="158" y="127"/>
                      <a:pt x="150" y="130"/>
                    </a:cubicBezTo>
                    <a:cubicBezTo>
                      <a:pt x="146" y="131"/>
                      <a:pt x="142" y="133"/>
                      <a:pt x="138" y="134"/>
                    </a:cubicBezTo>
                    <a:cubicBezTo>
                      <a:pt x="130" y="136"/>
                      <a:pt x="123" y="138"/>
                      <a:pt x="116" y="141"/>
                    </a:cubicBezTo>
                    <a:cubicBezTo>
                      <a:pt x="115" y="141"/>
                      <a:pt x="113" y="142"/>
                      <a:pt x="112" y="142"/>
                    </a:cubicBezTo>
                    <a:cubicBezTo>
                      <a:pt x="111" y="142"/>
                      <a:pt x="111" y="142"/>
                      <a:pt x="110" y="142"/>
                    </a:cubicBezTo>
                    <a:cubicBezTo>
                      <a:pt x="109" y="143"/>
                      <a:pt x="108" y="143"/>
                      <a:pt x="108" y="142"/>
                    </a:cubicBezTo>
                    <a:cubicBezTo>
                      <a:pt x="111" y="141"/>
                      <a:pt x="115" y="140"/>
                      <a:pt x="118" y="139"/>
                    </a:cubicBezTo>
                    <a:cubicBezTo>
                      <a:pt x="124" y="137"/>
                      <a:pt x="130" y="134"/>
                      <a:pt x="136" y="132"/>
                    </a:cubicBezTo>
                    <a:cubicBezTo>
                      <a:pt x="143" y="129"/>
                      <a:pt x="151" y="127"/>
                      <a:pt x="158" y="124"/>
                    </a:cubicBezTo>
                    <a:cubicBezTo>
                      <a:pt x="159" y="124"/>
                      <a:pt x="159" y="124"/>
                      <a:pt x="160" y="124"/>
                    </a:cubicBezTo>
                    <a:cubicBezTo>
                      <a:pt x="160" y="124"/>
                      <a:pt x="161" y="124"/>
                      <a:pt x="161" y="123"/>
                    </a:cubicBezTo>
                    <a:cubicBezTo>
                      <a:pt x="167" y="122"/>
                      <a:pt x="172" y="121"/>
                      <a:pt x="177" y="119"/>
                    </a:cubicBezTo>
                    <a:cubicBezTo>
                      <a:pt x="178" y="119"/>
                      <a:pt x="178" y="120"/>
                      <a:pt x="178" y="120"/>
                    </a:cubicBezTo>
                    <a:cubicBezTo>
                      <a:pt x="178" y="121"/>
                      <a:pt x="177" y="121"/>
                      <a:pt x="177" y="121"/>
                    </a:cubicBezTo>
                    <a:close/>
                    <a:moveTo>
                      <a:pt x="165" y="122"/>
                    </a:moveTo>
                    <a:cubicBezTo>
                      <a:pt x="166" y="122"/>
                      <a:pt x="167" y="121"/>
                      <a:pt x="168" y="121"/>
                    </a:cubicBezTo>
                    <a:cubicBezTo>
                      <a:pt x="169" y="120"/>
                      <a:pt x="171" y="120"/>
                      <a:pt x="173" y="120"/>
                    </a:cubicBezTo>
                    <a:cubicBezTo>
                      <a:pt x="173" y="119"/>
                      <a:pt x="178" y="118"/>
                      <a:pt x="175" y="119"/>
                    </a:cubicBezTo>
                    <a:cubicBezTo>
                      <a:pt x="171" y="120"/>
                      <a:pt x="168" y="121"/>
                      <a:pt x="165" y="122"/>
                    </a:cubicBezTo>
                    <a:close/>
                    <a:moveTo>
                      <a:pt x="156" y="124"/>
                    </a:moveTo>
                    <a:cubicBezTo>
                      <a:pt x="155" y="124"/>
                      <a:pt x="155" y="124"/>
                      <a:pt x="155" y="124"/>
                    </a:cubicBezTo>
                    <a:cubicBezTo>
                      <a:pt x="141" y="128"/>
                      <a:pt x="128" y="132"/>
                      <a:pt x="115" y="138"/>
                    </a:cubicBezTo>
                    <a:cubicBezTo>
                      <a:pt x="113" y="139"/>
                      <a:pt x="111" y="139"/>
                      <a:pt x="109" y="140"/>
                    </a:cubicBezTo>
                    <a:cubicBezTo>
                      <a:pt x="109" y="140"/>
                      <a:pt x="109" y="140"/>
                      <a:pt x="108" y="140"/>
                    </a:cubicBezTo>
                    <a:cubicBezTo>
                      <a:pt x="108" y="140"/>
                      <a:pt x="108" y="140"/>
                      <a:pt x="109" y="140"/>
                    </a:cubicBezTo>
                    <a:cubicBezTo>
                      <a:pt x="109" y="139"/>
                      <a:pt x="111" y="139"/>
                      <a:pt x="111" y="138"/>
                    </a:cubicBezTo>
                    <a:cubicBezTo>
                      <a:pt x="115" y="137"/>
                      <a:pt x="118" y="135"/>
                      <a:pt x="122" y="134"/>
                    </a:cubicBezTo>
                    <a:cubicBezTo>
                      <a:pt x="129" y="131"/>
                      <a:pt x="136" y="128"/>
                      <a:pt x="143" y="125"/>
                    </a:cubicBezTo>
                    <a:cubicBezTo>
                      <a:pt x="146" y="125"/>
                      <a:pt x="148" y="124"/>
                      <a:pt x="151" y="123"/>
                    </a:cubicBezTo>
                    <a:cubicBezTo>
                      <a:pt x="159" y="121"/>
                      <a:pt x="168" y="120"/>
                      <a:pt x="176" y="116"/>
                    </a:cubicBezTo>
                    <a:cubicBezTo>
                      <a:pt x="176" y="117"/>
                      <a:pt x="177" y="117"/>
                      <a:pt x="177" y="118"/>
                    </a:cubicBezTo>
                    <a:cubicBezTo>
                      <a:pt x="170" y="119"/>
                      <a:pt x="163" y="121"/>
                      <a:pt x="156" y="124"/>
                    </a:cubicBezTo>
                    <a:close/>
                    <a:moveTo>
                      <a:pt x="169" y="118"/>
                    </a:moveTo>
                    <a:cubicBezTo>
                      <a:pt x="171" y="117"/>
                      <a:pt x="172" y="117"/>
                      <a:pt x="174" y="116"/>
                    </a:cubicBezTo>
                    <a:cubicBezTo>
                      <a:pt x="172" y="117"/>
                      <a:pt x="171" y="117"/>
                      <a:pt x="169" y="118"/>
                    </a:cubicBezTo>
                    <a:close/>
                    <a:moveTo>
                      <a:pt x="159" y="120"/>
                    </a:moveTo>
                    <a:cubicBezTo>
                      <a:pt x="159" y="120"/>
                      <a:pt x="158" y="121"/>
                      <a:pt x="158" y="121"/>
                    </a:cubicBezTo>
                    <a:cubicBezTo>
                      <a:pt x="145" y="124"/>
                      <a:pt x="133" y="127"/>
                      <a:pt x="121" y="132"/>
                    </a:cubicBezTo>
                    <a:cubicBezTo>
                      <a:pt x="118" y="133"/>
                      <a:pt x="115" y="134"/>
                      <a:pt x="112" y="135"/>
                    </a:cubicBezTo>
                    <a:cubicBezTo>
                      <a:pt x="112" y="135"/>
                      <a:pt x="111" y="136"/>
                      <a:pt x="110" y="136"/>
                    </a:cubicBezTo>
                    <a:cubicBezTo>
                      <a:pt x="111" y="136"/>
                      <a:pt x="111" y="135"/>
                      <a:pt x="111" y="135"/>
                    </a:cubicBezTo>
                    <a:cubicBezTo>
                      <a:pt x="112" y="134"/>
                      <a:pt x="113" y="134"/>
                      <a:pt x="114" y="133"/>
                    </a:cubicBezTo>
                    <a:cubicBezTo>
                      <a:pt x="121" y="129"/>
                      <a:pt x="128" y="127"/>
                      <a:pt x="135" y="125"/>
                    </a:cubicBezTo>
                    <a:cubicBezTo>
                      <a:pt x="147" y="121"/>
                      <a:pt x="161" y="118"/>
                      <a:pt x="174" y="113"/>
                    </a:cubicBezTo>
                    <a:cubicBezTo>
                      <a:pt x="174" y="114"/>
                      <a:pt x="175" y="115"/>
                      <a:pt x="175" y="115"/>
                    </a:cubicBezTo>
                    <a:cubicBezTo>
                      <a:pt x="170" y="116"/>
                      <a:pt x="164" y="119"/>
                      <a:pt x="159" y="120"/>
                    </a:cubicBezTo>
                    <a:close/>
                    <a:moveTo>
                      <a:pt x="148" y="120"/>
                    </a:moveTo>
                    <a:cubicBezTo>
                      <a:pt x="151" y="120"/>
                      <a:pt x="155" y="119"/>
                      <a:pt x="159" y="118"/>
                    </a:cubicBezTo>
                    <a:cubicBezTo>
                      <a:pt x="159" y="117"/>
                      <a:pt x="160" y="117"/>
                      <a:pt x="161" y="117"/>
                    </a:cubicBezTo>
                    <a:cubicBezTo>
                      <a:pt x="157" y="118"/>
                      <a:pt x="152" y="119"/>
                      <a:pt x="148" y="120"/>
                    </a:cubicBezTo>
                    <a:close/>
                    <a:moveTo>
                      <a:pt x="143" y="121"/>
                    </a:move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4" y="127"/>
                      <a:pt x="122" y="128"/>
                      <a:pt x="120" y="129"/>
                    </a:cubicBezTo>
                    <a:cubicBezTo>
                      <a:pt x="117" y="130"/>
                      <a:pt x="114" y="130"/>
                      <a:pt x="112" y="131"/>
                    </a:cubicBezTo>
                    <a:cubicBezTo>
                      <a:pt x="123" y="126"/>
                      <a:pt x="133" y="123"/>
                      <a:pt x="144" y="120"/>
                    </a:cubicBezTo>
                    <a:cubicBezTo>
                      <a:pt x="149" y="118"/>
                      <a:pt x="154" y="116"/>
                      <a:pt x="160" y="115"/>
                    </a:cubicBezTo>
                    <a:cubicBezTo>
                      <a:pt x="164" y="114"/>
                      <a:pt x="168" y="113"/>
                      <a:pt x="172" y="111"/>
                    </a:cubicBezTo>
                    <a:cubicBezTo>
                      <a:pt x="173" y="111"/>
                      <a:pt x="173" y="112"/>
                      <a:pt x="173" y="112"/>
                    </a:cubicBezTo>
                    <a:cubicBezTo>
                      <a:pt x="163" y="116"/>
                      <a:pt x="153" y="118"/>
                      <a:pt x="143" y="121"/>
                    </a:cubicBezTo>
                    <a:close/>
                    <a:moveTo>
                      <a:pt x="171" y="108"/>
                    </a:moveTo>
                    <a:cubicBezTo>
                      <a:pt x="170" y="108"/>
                      <a:pt x="171" y="108"/>
                      <a:pt x="171" y="109"/>
                    </a:cubicBezTo>
                    <a:cubicBezTo>
                      <a:pt x="170" y="109"/>
                      <a:pt x="168" y="109"/>
                      <a:pt x="168" y="109"/>
                    </a:cubicBezTo>
                    <a:cubicBezTo>
                      <a:pt x="166" y="110"/>
                      <a:pt x="164" y="110"/>
                      <a:pt x="162" y="111"/>
                    </a:cubicBezTo>
                    <a:cubicBezTo>
                      <a:pt x="156" y="112"/>
                      <a:pt x="150" y="114"/>
                      <a:pt x="144" y="116"/>
                    </a:cubicBezTo>
                    <a:cubicBezTo>
                      <a:pt x="134" y="118"/>
                      <a:pt x="123" y="121"/>
                      <a:pt x="113" y="125"/>
                    </a:cubicBezTo>
                    <a:cubicBezTo>
                      <a:pt x="112" y="126"/>
                      <a:pt x="111" y="126"/>
                      <a:pt x="111" y="126"/>
                    </a:cubicBezTo>
                    <a:cubicBezTo>
                      <a:pt x="111" y="126"/>
                      <a:pt x="111" y="126"/>
                      <a:pt x="111" y="126"/>
                    </a:cubicBezTo>
                    <a:cubicBezTo>
                      <a:pt x="112" y="126"/>
                      <a:pt x="114" y="125"/>
                      <a:pt x="114" y="125"/>
                    </a:cubicBezTo>
                    <a:cubicBezTo>
                      <a:pt x="117" y="123"/>
                      <a:pt x="121" y="122"/>
                      <a:pt x="124" y="121"/>
                    </a:cubicBezTo>
                    <a:cubicBezTo>
                      <a:pt x="129" y="119"/>
                      <a:pt x="135" y="117"/>
                      <a:pt x="140" y="115"/>
                    </a:cubicBezTo>
                    <a:cubicBezTo>
                      <a:pt x="146" y="113"/>
                      <a:pt x="151" y="112"/>
                      <a:pt x="157" y="110"/>
                    </a:cubicBezTo>
                    <a:cubicBezTo>
                      <a:pt x="162" y="108"/>
                      <a:pt x="167" y="106"/>
                      <a:pt x="172" y="104"/>
                    </a:cubicBezTo>
                    <a:cubicBezTo>
                      <a:pt x="172" y="104"/>
                      <a:pt x="172" y="104"/>
                      <a:pt x="172" y="104"/>
                    </a:cubicBezTo>
                    <a:cubicBezTo>
                      <a:pt x="172" y="105"/>
                      <a:pt x="172" y="106"/>
                      <a:pt x="172" y="107"/>
                    </a:cubicBezTo>
                    <a:cubicBezTo>
                      <a:pt x="171" y="108"/>
                      <a:pt x="171" y="108"/>
                      <a:pt x="171" y="108"/>
                    </a:cubicBezTo>
                    <a:close/>
                    <a:moveTo>
                      <a:pt x="171" y="103"/>
                    </a:moveTo>
                    <a:cubicBezTo>
                      <a:pt x="167" y="104"/>
                      <a:pt x="163" y="106"/>
                      <a:pt x="158" y="108"/>
                    </a:cubicBezTo>
                    <a:cubicBezTo>
                      <a:pt x="153" y="110"/>
                      <a:pt x="148" y="111"/>
                      <a:pt x="142" y="112"/>
                    </a:cubicBezTo>
                    <a:cubicBezTo>
                      <a:pt x="132" y="115"/>
                      <a:pt x="123" y="119"/>
                      <a:pt x="113" y="121"/>
                    </a:cubicBezTo>
                    <a:cubicBezTo>
                      <a:pt x="109" y="122"/>
                      <a:pt x="113" y="121"/>
                      <a:pt x="114" y="120"/>
                    </a:cubicBezTo>
                    <a:cubicBezTo>
                      <a:pt x="117" y="119"/>
                      <a:pt x="120" y="117"/>
                      <a:pt x="124" y="116"/>
                    </a:cubicBezTo>
                    <a:cubicBezTo>
                      <a:pt x="129" y="114"/>
                      <a:pt x="134" y="113"/>
                      <a:pt x="139" y="111"/>
                    </a:cubicBezTo>
                    <a:cubicBezTo>
                      <a:pt x="149" y="108"/>
                      <a:pt x="158" y="105"/>
                      <a:pt x="168" y="102"/>
                    </a:cubicBezTo>
                    <a:cubicBezTo>
                      <a:pt x="169" y="102"/>
                      <a:pt x="170" y="101"/>
                      <a:pt x="170" y="101"/>
                    </a:cubicBezTo>
                    <a:cubicBezTo>
                      <a:pt x="170" y="101"/>
                      <a:pt x="171" y="101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72" y="101"/>
                      <a:pt x="172" y="102"/>
                      <a:pt x="172" y="103"/>
                    </a:cubicBezTo>
                    <a:cubicBezTo>
                      <a:pt x="172" y="103"/>
                      <a:pt x="172" y="103"/>
                      <a:pt x="171" y="103"/>
                    </a:cubicBezTo>
                    <a:close/>
                    <a:moveTo>
                      <a:pt x="128" y="111"/>
                    </a:moveTo>
                    <a:cubicBezTo>
                      <a:pt x="125" y="112"/>
                      <a:pt x="122" y="112"/>
                      <a:pt x="118" y="113"/>
                    </a:cubicBezTo>
                    <a:cubicBezTo>
                      <a:pt x="116" y="114"/>
                      <a:pt x="113" y="114"/>
                      <a:pt x="113" y="114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4"/>
                      <a:pt x="114" y="114"/>
                      <a:pt x="116" y="113"/>
                    </a:cubicBezTo>
                    <a:cubicBezTo>
                      <a:pt x="123" y="111"/>
                      <a:pt x="129" y="109"/>
                      <a:pt x="135" y="107"/>
                    </a:cubicBezTo>
                    <a:cubicBezTo>
                      <a:pt x="139" y="105"/>
                      <a:pt x="142" y="104"/>
                      <a:pt x="146" y="103"/>
                    </a:cubicBezTo>
                    <a:cubicBezTo>
                      <a:pt x="154" y="101"/>
                      <a:pt x="162" y="98"/>
                      <a:pt x="170" y="96"/>
                    </a:cubicBezTo>
                    <a:cubicBezTo>
                      <a:pt x="170" y="96"/>
                      <a:pt x="170" y="97"/>
                      <a:pt x="171" y="98"/>
                    </a:cubicBezTo>
                    <a:cubicBezTo>
                      <a:pt x="157" y="103"/>
                      <a:pt x="142" y="107"/>
                      <a:pt x="128" y="111"/>
                    </a:cubicBezTo>
                    <a:close/>
                    <a:moveTo>
                      <a:pt x="163" y="97"/>
                    </a:moveTo>
                    <a:cubicBezTo>
                      <a:pt x="163" y="97"/>
                      <a:pt x="164" y="97"/>
                      <a:pt x="165" y="97"/>
                    </a:cubicBezTo>
                    <a:cubicBezTo>
                      <a:pt x="166" y="96"/>
                      <a:pt x="167" y="96"/>
                      <a:pt x="168" y="96"/>
                    </a:cubicBezTo>
                    <a:cubicBezTo>
                      <a:pt x="166" y="96"/>
                      <a:pt x="165" y="97"/>
                      <a:pt x="163" y="97"/>
                    </a:cubicBezTo>
                    <a:close/>
                    <a:moveTo>
                      <a:pt x="158" y="98"/>
                    </a:moveTo>
                    <a:cubicBezTo>
                      <a:pt x="153" y="100"/>
                      <a:pt x="148" y="101"/>
                      <a:pt x="143" y="103"/>
                    </a:cubicBezTo>
                    <a:cubicBezTo>
                      <a:pt x="142" y="103"/>
                      <a:pt x="142" y="103"/>
                      <a:pt x="141" y="103"/>
                    </a:cubicBezTo>
                    <a:cubicBezTo>
                      <a:pt x="134" y="105"/>
                      <a:pt x="127" y="107"/>
                      <a:pt x="120" y="110"/>
                    </a:cubicBezTo>
                    <a:cubicBezTo>
                      <a:pt x="118" y="110"/>
                      <a:pt x="116" y="110"/>
                      <a:pt x="114" y="110"/>
                    </a:cubicBezTo>
                    <a:cubicBezTo>
                      <a:pt x="114" y="110"/>
                      <a:pt x="114" y="110"/>
                      <a:pt x="114" y="110"/>
                    </a:cubicBezTo>
                    <a:cubicBezTo>
                      <a:pt x="116" y="110"/>
                      <a:pt x="117" y="109"/>
                      <a:pt x="119" y="109"/>
                    </a:cubicBezTo>
                    <a:cubicBezTo>
                      <a:pt x="122" y="108"/>
                      <a:pt x="125" y="107"/>
                      <a:pt x="128" y="106"/>
                    </a:cubicBezTo>
                    <a:cubicBezTo>
                      <a:pt x="135" y="104"/>
                      <a:pt x="143" y="101"/>
                      <a:pt x="150" y="99"/>
                    </a:cubicBezTo>
                    <a:cubicBezTo>
                      <a:pt x="153" y="99"/>
                      <a:pt x="156" y="98"/>
                      <a:pt x="158" y="97"/>
                    </a:cubicBezTo>
                    <a:cubicBezTo>
                      <a:pt x="159" y="96"/>
                      <a:pt x="161" y="95"/>
                      <a:pt x="162" y="95"/>
                    </a:cubicBezTo>
                    <a:cubicBezTo>
                      <a:pt x="164" y="94"/>
                      <a:pt x="166" y="93"/>
                      <a:pt x="168" y="93"/>
                    </a:cubicBezTo>
                    <a:cubicBezTo>
                      <a:pt x="169" y="93"/>
                      <a:pt x="169" y="94"/>
                      <a:pt x="169" y="95"/>
                    </a:cubicBezTo>
                    <a:cubicBezTo>
                      <a:pt x="165" y="95"/>
                      <a:pt x="162" y="97"/>
                      <a:pt x="158" y="98"/>
                    </a:cubicBezTo>
                    <a:close/>
                    <a:moveTo>
                      <a:pt x="167" y="89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2" y="90"/>
                      <a:pt x="158" y="91"/>
                      <a:pt x="153" y="93"/>
                    </a:cubicBezTo>
                    <a:cubicBezTo>
                      <a:pt x="150" y="94"/>
                      <a:pt x="147" y="95"/>
                      <a:pt x="144" y="96"/>
                    </a:cubicBezTo>
                    <a:cubicBezTo>
                      <a:pt x="135" y="98"/>
                      <a:pt x="125" y="102"/>
                      <a:pt x="116" y="102"/>
                    </a:cubicBezTo>
                    <a:cubicBezTo>
                      <a:pt x="124" y="102"/>
                      <a:pt x="133" y="98"/>
                      <a:pt x="141" y="95"/>
                    </a:cubicBezTo>
                    <a:cubicBezTo>
                      <a:pt x="149" y="92"/>
                      <a:pt x="159" y="90"/>
                      <a:pt x="166" y="85"/>
                    </a:cubicBezTo>
                    <a:cubicBezTo>
                      <a:pt x="167" y="84"/>
                      <a:pt x="166" y="84"/>
                      <a:pt x="166" y="84"/>
                    </a:cubicBezTo>
                    <a:cubicBezTo>
                      <a:pt x="157" y="88"/>
                      <a:pt x="147" y="90"/>
                      <a:pt x="138" y="92"/>
                    </a:cubicBezTo>
                    <a:cubicBezTo>
                      <a:pt x="130" y="94"/>
                      <a:pt x="121" y="96"/>
                      <a:pt x="114" y="99"/>
                    </a:cubicBezTo>
                    <a:cubicBezTo>
                      <a:pt x="114" y="98"/>
                      <a:pt x="113" y="98"/>
                      <a:pt x="112" y="97"/>
                    </a:cubicBezTo>
                    <a:cubicBezTo>
                      <a:pt x="129" y="93"/>
                      <a:pt x="144" y="87"/>
                      <a:pt x="160" y="83"/>
                    </a:cubicBezTo>
                    <a:cubicBezTo>
                      <a:pt x="163" y="82"/>
                      <a:pt x="166" y="81"/>
                      <a:pt x="168" y="81"/>
                    </a:cubicBezTo>
                    <a:cubicBezTo>
                      <a:pt x="166" y="82"/>
                      <a:pt x="166" y="86"/>
                      <a:pt x="167" y="89"/>
                    </a:cubicBezTo>
                    <a:close/>
                    <a:moveTo>
                      <a:pt x="160" y="82"/>
                    </a:moveTo>
                    <a:cubicBezTo>
                      <a:pt x="144" y="86"/>
                      <a:pt x="129" y="92"/>
                      <a:pt x="113" y="96"/>
                    </a:cubicBezTo>
                    <a:cubicBezTo>
                      <a:pt x="117" y="93"/>
                      <a:pt x="123" y="92"/>
                      <a:pt x="127" y="91"/>
                    </a:cubicBezTo>
                    <a:cubicBezTo>
                      <a:pt x="136" y="89"/>
                      <a:pt x="144" y="87"/>
                      <a:pt x="151" y="84"/>
                    </a:cubicBezTo>
                    <a:cubicBezTo>
                      <a:pt x="167" y="79"/>
                      <a:pt x="184" y="72"/>
                      <a:pt x="200" y="70"/>
                    </a:cubicBezTo>
                    <a:cubicBezTo>
                      <a:pt x="205" y="70"/>
                      <a:pt x="196" y="72"/>
                      <a:pt x="195" y="73"/>
                    </a:cubicBezTo>
                    <a:cubicBezTo>
                      <a:pt x="192" y="73"/>
                      <a:pt x="188" y="75"/>
                      <a:pt x="184" y="76"/>
                    </a:cubicBezTo>
                    <a:cubicBezTo>
                      <a:pt x="176" y="78"/>
                      <a:pt x="168" y="80"/>
                      <a:pt x="160" y="82"/>
                    </a:cubicBezTo>
                    <a:close/>
                    <a:moveTo>
                      <a:pt x="175" y="82"/>
                    </a:moveTo>
                    <a:cubicBezTo>
                      <a:pt x="174" y="82"/>
                      <a:pt x="174" y="81"/>
                      <a:pt x="173" y="81"/>
                    </a:cubicBezTo>
                    <a:cubicBezTo>
                      <a:pt x="178" y="80"/>
                      <a:pt x="182" y="79"/>
                      <a:pt x="187" y="78"/>
                    </a:cubicBezTo>
                    <a:cubicBezTo>
                      <a:pt x="192" y="77"/>
                      <a:pt x="197" y="75"/>
                      <a:pt x="202" y="74"/>
                    </a:cubicBezTo>
                    <a:cubicBezTo>
                      <a:pt x="204" y="73"/>
                      <a:pt x="204" y="73"/>
                      <a:pt x="202" y="74"/>
                    </a:cubicBezTo>
                    <a:cubicBezTo>
                      <a:pt x="200" y="75"/>
                      <a:pt x="199" y="75"/>
                      <a:pt x="197" y="76"/>
                    </a:cubicBezTo>
                    <a:cubicBezTo>
                      <a:pt x="195" y="77"/>
                      <a:pt x="192" y="78"/>
                      <a:pt x="189" y="78"/>
                    </a:cubicBezTo>
                    <a:cubicBezTo>
                      <a:pt x="185" y="80"/>
                      <a:pt x="180" y="81"/>
                      <a:pt x="175" y="82"/>
                    </a:cubicBezTo>
                    <a:close/>
                    <a:moveTo>
                      <a:pt x="192" y="83"/>
                    </a:moveTo>
                    <a:cubicBezTo>
                      <a:pt x="196" y="82"/>
                      <a:pt x="200" y="81"/>
                      <a:pt x="204" y="80"/>
                    </a:cubicBezTo>
                    <a:cubicBezTo>
                      <a:pt x="209" y="79"/>
                      <a:pt x="200" y="82"/>
                      <a:pt x="199" y="82"/>
                    </a:cubicBezTo>
                    <a:cubicBezTo>
                      <a:pt x="197" y="83"/>
                      <a:pt x="196" y="83"/>
                      <a:pt x="194" y="84"/>
                    </a:cubicBezTo>
                    <a:cubicBezTo>
                      <a:pt x="193" y="84"/>
                      <a:pt x="193" y="83"/>
                      <a:pt x="192" y="83"/>
                    </a:cubicBezTo>
                    <a:close/>
                    <a:moveTo>
                      <a:pt x="194" y="85"/>
                    </a:moveTo>
                    <a:cubicBezTo>
                      <a:pt x="198" y="85"/>
                      <a:pt x="202" y="83"/>
                      <a:pt x="205" y="82"/>
                    </a:cubicBezTo>
                    <a:cubicBezTo>
                      <a:pt x="209" y="81"/>
                      <a:pt x="203" y="84"/>
                      <a:pt x="202" y="85"/>
                    </a:cubicBezTo>
                    <a:cubicBezTo>
                      <a:pt x="200" y="86"/>
                      <a:pt x="198" y="87"/>
                      <a:pt x="196" y="88"/>
                    </a:cubicBezTo>
                    <a:cubicBezTo>
                      <a:pt x="196" y="87"/>
                      <a:pt x="195" y="86"/>
                      <a:pt x="194" y="85"/>
                    </a:cubicBezTo>
                    <a:close/>
                    <a:moveTo>
                      <a:pt x="197" y="90"/>
                    </a:moveTo>
                    <a:cubicBezTo>
                      <a:pt x="197" y="89"/>
                      <a:pt x="197" y="89"/>
                      <a:pt x="197" y="89"/>
                    </a:cubicBezTo>
                    <a:cubicBezTo>
                      <a:pt x="200" y="88"/>
                      <a:pt x="203" y="87"/>
                      <a:pt x="207" y="86"/>
                    </a:cubicBezTo>
                    <a:cubicBezTo>
                      <a:pt x="211" y="85"/>
                      <a:pt x="206" y="87"/>
                      <a:pt x="205" y="87"/>
                    </a:cubicBezTo>
                    <a:cubicBezTo>
                      <a:pt x="203" y="89"/>
                      <a:pt x="200" y="90"/>
                      <a:pt x="198" y="91"/>
                    </a:cubicBezTo>
                    <a:cubicBezTo>
                      <a:pt x="198" y="90"/>
                      <a:pt x="198" y="90"/>
                      <a:pt x="197" y="90"/>
                    </a:cubicBezTo>
                    <a:close/>
                    <a:moveTo>
                      <a:pt x="199" y="92"/>
                    </a:moveTo>
                    <a:cubicBezTo>
                      <a:pt x="200" y="92"/>
                      <a:pt x="201" y="92"/>
                      <a:pt x="202" y="92"/>
                    </a:cubicBezTo>
                    <a:cubicBezTo>
                      <a:pt x="204" y="91"/>
                      <a:pt x="208" y="91"/>
                      <a:pt x="210" y="90"/>
                    </a:cubicBezTo>
                    <a:cubicBezTo>
                      <a:pt x="207" y="92"/>
                      <a:pt x="203" y="93"/>
                      <a:pt x="200" y="95"/>
                    </a:cubicBezTo>
                    <a:cubicBezTo>
                      <a:pt x="200" y="94"/>
                      <a:pt x="199" y="93"/>
                      <a:pt x="199" y="92"/>
                    </a:cubicBezTo>
                    <a:close/>
                    <a:moveTo>
                      <a:pt x="201" y="96"/>
                    </a:moveTo>
                    <a:cubicBezTo>
                      <a:pt x="204" y="96"/>
                      <a:pt x="207" y="95"/>
                      <a:pt x="209" y="94"/>
                    </a:cubicBezTo>
                    <a:cubicBezTo>
                      <a:pt x="213" y="92"/>
                      <a:pt x="208" y="95"/>
                      <a:pt x="207" y="96"/>
                    </a:cubicBezTo>
                    <a:cubicBezTo>
                      <a:pt x="206" y="97"/>
                      <a:pt x="204" y="97"/>
                      <a:pt x="202" y="98"/>
                    </a:cubicBezTo>
                    <a:cubicBezTo>
                      <a:pt x="202" y="98"/>
                      <a:pt x="201" y="97"/>
                      <a:pt x="201" y="96"/>
                    </a:cubicBezTo>
                    <a:close/>
                    <a:moveTo>
                      <a:pt x="204" y="101"/>
                    </a:moveTo>
                    <a:cubicBezTo>
                      <a:pt x="204" y="100"/>
                      <a:pt x="203" y="100"/>
                      <a:pt x="203" y="99"/>
                    </a:cubicBezTo>
                    <a:cubicBezTo>
                      <a:pt x="203" y="99"/>
                      <a:pt x="203" y="99"/>
                      <a:pt x="203" y="99"/>
                    </a:cubicBezTo>
                    <a:cubicBezTo>
                      <a:pt x="205" y="99"/>
                      <a:pt x="207" y="99"/>
                      <a:pt x="209" y="98"/>
                    </a:cubicBezTo>
                    <a:cubicBezTo>
                      <a:pt x="212" y="97"/>
                      <a:pt x="208" y="99"/>
                      <a:pt x="208" y="99"/>
                    </a:cubicBezTo>
                    <a:cubicBezTo>
                      <a:pt x="206" y="99"/>
                      <a:pt x="205" y="100"/>
                      <a:pt x="204" y="100"/>
                    </a:cubicBezTo>
                    <a:cubicBezTo>
                      <a:pt x="204" y="101"/>
                      <a:pt x="204" y="101"/>
                      <a:pt x="204" y="101"/>
                    </a:cubicBezTo>
                    <a:close/>
                    <a:moveTo>
                      <a:pt x="206" y="103"/>
                    </a:moveTo>
                    <a:cubicBezTo>
                      <a:pt x="206" y="102"/>
                      <a:pt x="205" y="102"/>
                      <a:pt x="205" y="101"/>
                    </a:cubicBezTo>
                    <a:cubicBezTo>
                      <a:pt x="206" y="101"/>
                      <a:pt x="207" y="101"/>
                      <a:pt x="209" y="100"/>
                    </a:cubicBezTo>
                    <a:cubicBezTo>
                      <a:pt x="210" y="101"/>
                      <a:pt x="210" y="101"/>
                      <a:pt x="209" y="102"/>
                    </a:cubicBezTo>
                    <a:cubicBezTo>
                      <a:pt x="208" y="102"/>
                      <a:pt x="207" y="102"/>
                      <a:pt x="206" y="103"/>
                    </a:cubicBezTo>
                    <a:close/>
                    <a:moveTo>
                      <a:pt x="211" y="103"/>
                    </a:moveTo>
                    <a:cubicBezTo>
                      <a:pt x="211" y="104"/>
                      <a:pt x="210" y="105"/>
                      <a:pt x="209" y="105"/>
                    </a:cubicBezTo>
                    <a:cubicBezTo>
                      <a:pt x="208" y="105"/>
                      <a:pt x="208" y="104"/>
                      <a:pt x="207" y="104"/>
                    </a:cubicBezTo>
                    <a:cubicBezTo>
                      <a:pt x="209" y="103"/>
                      <a:pt x="211" y="103"/>
                      <a:pt x="211" y="103"/>
                    </a:cubicBezTo>
                    <a:close/>
                    <a:moveTo>
                      <a:pt x="210" y="106"/>
                    </a:moveTo>
                    <a:cubicBezTo>
                      <a:pt x="210" y="106"/>
                      <a:pt x="210" y="106"/>
                      <a:pt x="210" y="106"/>
                    </a:cubicBezTo>
                    <a:cubicBezTo>
                      <a:pt x="212" y="106"/>
                      <a:pt x="213" y="106"/>
                      <a:pt x="211" y="108"/>
                    </a:cubicBezTo>
                    <a:cubicBezTo>
                      <a:pt x="211" y="107"/>
                      <a:pt x="210" y="107"/>
                      <a:pt x="210" y="106"/>
                    </a:cubicBezTo>
                    <a:close/>
                    <a:moveTo>
                      <a:pt x="213" y="109"/>
                    </a:moveTo>
                    <a:cubicBezTo>
                      <a:pt x="214" y="108"/>
                      <a:pt x="213" y="110"/>
                      <a:pt x="213" y="111"/>
                    </a:cubicBezTo>
                    <a:cubicBezTo>
                      <a:pt x="213" y="110"/>
                      <a:pt x="212" y="109"/>
                      <a:pt x="212" y="109"/>
                    </a:cubicBezTo>
                    <a:cubicBezTo>
                      <a:pt x="212" y="109"/>
                      <a:pt x="212" y="109"/>
                      <a:pt x="213" y="109"/>
                    </a:cubicBezTo>
                    <a:close/>
                    <a:moveTo>
                      <a:pt x="214" y="110"/>
                    </a:moveTo>
                    <a:cubicBezTo>
                      <a:pt x="214" y="111"/>
                      <a:pt x="214" y="111"/>
                      <a:pt x="214" y="112"/>
                    </a:cubicBezTo>
                    <a:cubicBezTo>
                      <a:pt x="214" y="112"/>
                      <a:pt x="214" y="113"/>
                      <a:pt x="214" y="113"/>
                    </a:cubicBezTo>
                    <a:cubicBezTo>
                      <a:pt x="214" y="113"/>
                      <a:pt x="214" y="112"/>
                      <a:pt x="213" y="112"/>
                    </a:cubicBezTo>
                    <a:cubicBezTo>
                      <a:pt x="214" y="111"/>
                      <a:pt x="214" y="111"/>
                      <a:pt x="214" y="110"/>
                    </a:cubicBezTo>
                    <a:close/>
                    <a:moveTo>
                      <a:pt x="213" y="105"/>
                    </a:moveTo>
                    <a:cubicBezTo>
                      <a:pt x="213" y="105"/>
                      <a:pt x="213" y="105"/>
                      <a:pt x="213" y="105"/>
                    </a:cubicBezTo>
                    <a:cubicBezTo>
                      <a:pt x="212" y="105"/>
                      <a:pt x="209" y="106"/>
                      <a:pt x="211" y="105"/>
                    </a:cubicBezTo>
                    <a:cubicBezTo>
                      <a:pt x="212" y="104"/>
                      <a:pt x="212" y="103"/>
                      <a:pt x="213" y="102"/>
                    </a:cubicBezTo>
                    <a:cubicBezTo>
                      <a:pt x="213" y="102"/>
                      <a:pt x="212" y="102"/>
                      <a:pt x="212" y="102"/>
                    </a:cubicBezTo>
                    <a:cubicBezTo>
                      <a:pt x="210" y="102"/>
                      <a:pt x="211" y="102"/>
                      <a:pt x="209" y="102"/>
                    </a:cubicBezTo>
                    <a:cubicBezTo>
                      <a:pt x="209" y="102"/>
                      <a:pt x="209" y="102"/>
                      <a:pt x="209" y="102"/>
                    </a:cubicBezTo>
                    <a:cubicBezTo>
                      <a:pt x="210" y="102"/>
                      <a:pt x="211" y="101"/>
                      <a:pt x="212" y="100"/>
                    </a:cubicBezTo>
                    <a:cubicBezTo>
                      <a:pt x="212" y="100"/>
                      <a:pt x="212" y="99"/>
                      <a:pt x="212" y="99"/>
                    </a:cubicBezTo>
                    <a:cubicBezTo>
                      <a:pt x="210" y="99"/>
                      <a:pt x="207" y="99"/>
                      <a:pt x="206" y="100"/>
                    </a:cubicBezTo>
                    <a:cubicBezTo>
                      <a:pt x="207" y="99"/>
                      <a:pt x="210" y="99"/>
                      <a:pt x="211" y="97"/>
                    </a:cubicBezTo>
                    <a:cubicBezTo>
                      <a:pt x="212" y="97"/>
                      <a:pt x="211" y="97"/>
                      <a:pt x="211" y="97"/>
                    </a:cubicBezTo>
                    <a:cubicBezTo>
                      <a:pt x="210" y="97"/>
                      <a:pt x="208" y="97"/>
                      <a:pt x="207" y="98"/>
                    </a:cubicBezTo>
                    <a:cubicBezTo>
                      <a:pt x="206" y="98"/>
                      <a:pt x="201" y="100"/>
                      <a:pt x="205" y="98"/>
                    </a:cubicBezTo>
                    <a:cubicBezTo>
                      <a:pt x="207" y="96"/>
                      <a:pt x="210" y="95"/>
                      <a:pt x="212" y="93"/>
                    </a:cubicBezTo>
                    <a:cubicBezTo>
                      <a:pt x="212" y="93"/>
                      <a:pt x="212" y="93"/>
                      <a:pt x="212" y="93"/>
                    </a:cubicBezTo>
                    <a:cubicBezTo>
                      <a:pt x="213" y="98"/>
                      <a:pt x="214" y="103"/>
                      <a:pt x="214" y="108"/>
                    </a:cubicBezTo>
                    <a:cubicBezTo>
                      <a:pt x="212" y="108"/>
                      <a:pt x="213" y="107"/>
                      <a:pt x="213" y="105"/>
                    </a:cubicBezTo>
                    <a:close/>
                    <a:moveTo>
                      <a:pt x="211" y="92"/>
                    </a:moveTo>
                    <a:cubicBezTo>
                      <a:pt x="208" y="93"/>
                      <a:pt x="205" y="95"/>
                      <a:pt x="201" y="95"/>
                    </a:cubicBezTo>
                    <a:cubicBezTo>
                      <a:pt x="202" y="95"/>
                      <a:pt x="205" y="93"/>
                      <a:pt x="206" y="92"/>
                    </a:cubicBezTo>
                    <a:cubicBezTo>
                      <a:pt x="208" y="92"/>
                      <a:pt x="210" y="91"/>
                      <a:pt x="211" y="90"/>
                    </a:cubicBezTo>
                    <a:cubicBezTo>
                      <a:pt x="211" y="90"/>
                      <a:pt x="211" y="90"/>
                      <a:pt x="211" y="90"/>
                    </a:cubicBezTo>
                    <a:cubicBezTo>
                      <a:pt x="211" y="91"/>
                      <a:pt x="212" y="92"/>
                      <a:pt x="212" y="92"/>
                    </a:cubicBezTo>
                    <a:cubicBezTo>
                      <a:pt x="212" y="92"/>
                      <a:pt x="212" y="92"/>
                      <a:pt x="211" y="92"/>
                    </a:cubicBezTo>
                    <a:close/>
                    <a:moveTo>
                      <a:pt x="211" y="89"/>
                    </a:moveTo>
                    <a:cubicBezTo>
                      <a:pt x="207" y="89"/>
                      <a:pt x="203" y="91"/>
                      <a:pt x="199" y="91"/>
                    </a:cubicBezTo>
                    <a:cubicBezTo>
                      <a:pt x="200" y="91"/>
                      <a:pt x="203" y="89"/>
                      <a:pt x="204" y="89"/>
                    </a:cubicBezTo>
                    <a:cubicBezTo>
                      <a:pt x="206" y="88"/>
                      <a:pt x="208" y="87"/>
                      <a:pt x="210" y="86"/>
                    </a:cubicBezTo>
                    <a:cubicBezTo>
                      <a:pt x="210" y="87"/>
                      <a:pt x="211" y="88"/>
                      <a:pt x="211" y="89"/>
                    </a:cubicBezTo>
                    <a:cubicBezTo>
                      <a:pt x="211" y="89"/>
                      <a:pt x="211" y="89"/>
                      <a:pt x="211" y="89"/>
                    </a:cubicBezTo>
                    <a:close/>
                    <a:moveTo>
                      <a:pt x="203" y="87"/>
                    </a:moveTo>
                    <a:cubicBezTo>
                      <a:pt x="202" y="87"/>
                      <a:pt x="198" y="87"/>
                      <a:pt x="197" y="88"/>
                    </a:cubicBezTo>
                    <a:cubicBezTo>
                      <a:pt x="201" y="86"/>
                      <a:pt x="205" y="84"/>
                      <a:pt x="208" y="82"/>
                    </a:cubicBezTo>
                    <a:cubicBezTo>
                      <a:pt x="208" y="82"/>
                      <a:pt x="208" y="81"/>
                      <a:pt x="208" y="81"/>
                    </a:cubicBezTo>
                    <a:cubicBezTo>
                      <a:pt x="204" y="81"/>
                      <a:pt x="200" y="83"/>
                      <a:pt x="196" y="84"/>
                    </a:cubicBezTo>
                    <a:cubicBezTo>
                      <a:pt x="193" y="85"/>
                      <a:pt x="200" y="82"/>
                      <a:pt x="201" y="82"/>
                    </a:cubicBezTo>
                    <a:cubicBezTo>
                      <a:pt x="203" y="81"/>
                      <a:pt x="205" y="81"/>
                      <a:pt x="207" y="79"/>
                    </a:cubicBezTo>
                    <a:cubicBezTo>
                      <a:pt x="207" y="79"/>
                      <a:pt x="207" y="79"/>
                      <a:pt x="207" y="79"/>
                    </a:cubicBezTo>
                    <a:cubicBezTo>
                      <a:pt x="202" y="79"/>
                      <a:pt x="197" y="81"/>
                      <a:pt x="192" y="82"/>
                    </a:cubicBezTo>
                    <a:cubicBezTo>
                      <a:pt x="197" y="80"/>
                      <a:pt x="202" y="79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ubicBezTo>
                      <a:pt x="208" y="80"/>
                      <a:pt x="209" y="82"/>
                      <a:pt x="210" y="85"/>
                    </a:cubicBezTo>
                    <a:cubicBezTo>
                      <a:pt x="208" y="85"/>
                      <a:pt x="205" y="86"/>
                      <a:pt x="203" y="87"/>
                    </a:cubicBezTo>
                    <a:close/>
                    <a:moveTo>
                      <a:pt x="207" y="77"/>
                    </a:moveTo>
                    <a:cubicBezTo>
                      <a:pt x="201" y="78"/>
                      <a:pt x="196" y="78"/>
                      <a:pt x="191" y="79"/>
                    </a:cubicBezTo>
                    <a:cubicBezTo>
                      <a:pt x="188" y="80"/>
                      <a:pt x="185" y="81"/>
                      <a:pt x="182" y="81"/>
                    </a:cubicBezTo>
                    <a:cubicBezTo>
                      <a:pt x="181" y="81"/>
                      <a:pt x="180" y="82"/>
                      <a:pt x="179" y="82"/>
                    </a:cubicBezTo>
                    <a:cubicBezTo>
                      <a:pt x="188" y="80"/>
                      <a:pt x="197" y="77"/>
                      <a:pt x="205" y="73"/>
                    </a:cubicBezTo>
                    <a:cubicBezTo>
                      <a:pt x="205" y="73"/>
                      <a:pt x="205" y="73"/>
                      <a:pt x="205" y="73"/>
                    </a:cubicBezTo>
                    <a:cubicBezTo>
                      <a:pt x="200" y="73"/>
                      <a:pt x="195" y="75"/>
                      <a:pt x="190" y="76"/>
                    </a:cubicBezTo>
                    <a:cubicBezTo>
                      <a:pt x="184" y="78"/>
                      <a:pt x="178" y="79"/>
                      <a:pt x="172" y="80"/>
                    </a:cubicBezTo>
                    <a:cubicBezTo>
                      <a:pt x="172" y="80"/>
                      <a:pt x="172" y="80"/>
                      <a:pt x="171" y="80"/>
                    </a:cubicBezTo>
                    <a:cubicBezTo>
                      <a:pt x="176" y="79"/>
                      <a:pt x="180" y="78"/>
                      <a:pt x="184" y="76"/>
                    </a:cubicBezTo>
                    <a:cubicBezTo>
                      <a:pt x="191" y="75"/>
                      <a:pt x="198" y="74"/>
                      <a:pt x="204" y="70"/>
                    </a:cubicBezTo>
                    <a:cubicBezTo>
                      <a:pt x="204" y="70"/>
                      <a:pt x="204" y="70"/>
                      <a:pt x="204" y="70"/>
                    </a:cubicBezTo>
                    <a:cubicBezTo>
                      <a:pt x="196" y="70"/>
                      <a:pt x="188" y="72"/>
                      <a:pt x="181" y="74"/>
                    </a:cubicBezTo>
                    <a:cubicBezTo>
                      <a:pt x="172" y="76"/>
                      <a:pt x="162" y="79"/>
                      <a:pt x="153" y="83"/>
                    </a:cubicBezTo>
                    <a:cubicBezTo>
                      <a:pt x="144" y="86"/>
                      <a:pt x="135" y="89"/>
                      <a:pt x="126" y="91"/>
                    </a:cubicBezTo>
                    <a:cubicBezTo>
                      <a:pt x="121" y="92"/>
                      <a:pt x="115" y="93"/>
                      <a:pt x="112" y="96"/>
                    </a:cubicBezTo>
                    <a:cubicBezTo>
                      <a:pt x="111" y="96"/>
                      <a:pt x="110" y="95"/>
                      <a:pt x="108" y="95"/>
                    </a:cubicBezTo>
                    <a:cubicBezTo>
                      <a:pt x="111" y="94"/>
                      <a:pt x="113" y="94"/>
                      <a:pt x="115" y="93"/>
                    </a:cubicBezTo>
                    <a:cubicBezTo>
                      <a:pt x="119" y="91"/>
                      <a:pt x="124" y="90"/>
                      <a:pt x="129" y="89"/>
                    </a:cubicBezTo>
                    <a:cubicBezTo>
                      <a:pt x="137" y="87"/>
                      <a:pt x="146" y="84"/>
                      <a:pt x="154" y="81"/>
                    </a:cubicBezTo>
                    <a:cubicBezTo>
                      <a:pt x="163" y="79"/>
                      <a:pt x="171" y="75"/>
                      <a:pt x="179" y="73"/>
                    </a:cubicBezTo>
                    <a:cubicBezTo>
                      <a:pt x="187" y="71"/>
                      <a:pt x="194" y="69"/>
                      <a:pt x="202" y="66"/>
                    </a:cubicBezTo>
                    <a:cubicBezTo>
                      <a:pt x="204" y="69"/>
                      <a:pt x="205" y="73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lose/>
                    <a:moveTo>
                      <a:pt x="87" y="65"/>
                    </a:moveTo>
                    <a:cubicBezTo>
                      <a:pt x="88" y="65"/>
                      <a:pt x="90" y="64"/>
                      <a:pt x="90" y="64"/>
                    </a:cubicBezTo>
                    <a:cubicBezTo>
                      <a:pt x="92" y="63"/>
                      <a:pt x="94" y="63"/>
                      <a:pt x="96" y="62"/>
                    </a:cubicBezTo>
                    <a:cubicBezTo>
                      <a:pt x="101" y="61"/>
                      <a:pt x="105" y="60"/>
                      <a:pt x="110" y="59"/>
                    </a:cubicBezTo>
                    <a:cubicBezTo>
                      <a:pt x="119" y="57"/>
                      <a:pt x="127" y="56"/>
                      <a:pt x="135" y="52"/>
                    </a:cubicBezTo>
                    <a:cubicBezTo>
                      <a:pt x="135" y="52"/>
                      <a:pt x="135" y="51"/>
                      <a:pt x="135" y="51"/>
                    </a:cubicBezTo>
                    <a:cubicBezTo>
                      <a:pt x="127" y="52"/>
                      <a:pt x="120" y="54"/>
                      <a:pt x="112" y="56"/>
                    </a:cubicBezTo>
                    <a:cubicBezTo>
                      <a:pt x="108" y="57"/>
                      <a:pt x="104" y="58"/>
                      <a:pt x="100" y="59"/>
                    </a:cubicBezTo>
                    <a:cubicBezTo>
                      <a:pt x="96" y="60"/>
                      <a:pt x="93" y="61"/>
                      <a:pt x="90" y="62"/>
                    </a:cubicBezTo>
                    <a:cubicBezTo>
                      <a:pt x="90" y="62"/>
                      <a:pt x="90" y="61"/>
                      <a:pt x="91" y="61"/>
                    </a:cubicBezTo>
                    <a:cubicBezTo>
                      <a:pt x="91" y="61"/>
                      <a:pt x="92" y="61"/>
                      <a:pt x="92" y="61"/>
                    </a:cubicBezTo>
                    <a:cubicBezTo>
                      <a:pt x="94" y="60"/>
                      <a:pt x="96" y="59"/>
                      <a:pt x="99" y="58"/>
                    </a:cubicBezTo>
                    <a:cubicBezTo>
                      <a:pt x="102" y="57"/>
                      <a:pt x="106" y="56"/>
                      <a:pt x="110" y="55"/>
                    </a:cubicBezTo>
                    <a:cubicBezTo>
                      <a:pt x="118" y="53"/>
                      <a:pt x="125" y="52"/>
                      <a:pt x="133" y="49"/>
                    </a:cubicBezTo>
                    <a:cubicBezTo>
                      <a:pt x="134" y="50"/>
                      <a:pt x="136" y="52"/>
                      <a:pt x="138" y="54"/>
                    </a:cubicBezTo>
                    <a:cubicBezTo>
                      <a:pt x="129" y="55"/>
                      <a:pt x="121" y="58"/>
                      <a:pt x="113" y="60"/>
                    </a:cubicBezTo>
                    <a:cubicBezTo>
                      <a:pt x="108" y="61"/>
                      <a:pt x="103" y="62"/>
                      <a:pt x="98" y="63"/>
                    </a:cubicBezTo>
                    <a:cubicBezTo>
                      <a:pt x="95" y="63"/>
                      <a:pt x="91" y="65"/>
                      <a:pt x="87" y="66"/>
                    </a:cubicBezTo>
                    <a:cubicBezTo>
                      <a:pt x="87" y="66"/>
                      <a:pt x="87" y="66"/>
                      <a:pt x="86" y="66"/>
                    </a:cubicBezTo>
                    <a:cubicBezTo>
                      <a:pt x="87" y="66"/>
                      <a:pt x="87" y="66"/>
                      <a:pt x="87" y="65"/>
                    </a:cubicBezTo>
                    <a:close/>
                    <a:moveTo>
                      <a:pt x="115" y="52"/>
                    </a:moveTo>
                    <a:cubicBezTo>
                      <a:pt x="109" y="53"/>
                      <a:pt x="103" y="56"/>
                      <a:pt x="96" y="57"/>
                    </a:cubicBezTo>
                    <a:cubicBezTo>
                      <a:pt x="91" y="58"/>
                      <a:pt x="101" y="55"/>
                      <a:pt x="101" y="55"/>
                    </a:cubicBezTo>
                    <a:cubicBezTo>
                      <a:pt x="104" y="53"/>
                      <a:pt x="107" y="53"/>
                      <a:pt x="109" y="52"/>
                    </a:cubicBezTo>
                    <a:cubicBezTo>
                      <a:pt x="115" y="50"/>
                      <a:pt x="122" y="49"/>
                      <a:pt x="128" y="47"/>
                    </a:cubicBezTo>
                    <a:cubicBezTo>
                      <a:pt x="128" y="47"/>
                      <a:pt x="128" y="46"/>
                      <a:pt x="128" y="46"/>
                    </a:cubicBezTo>
                    <a:cubicBezTo>
                      <a:pt x="129" y="47"/>
                      <a:pt x="131" y="48"/>
                      <a:pt x="132" y="48"/>
                    </a:cubicBezTo>
                    <a:cubicBezTo>
                      <a:pt x="126" y="50"/>
                      <a:pt x="120" y="50"/>
                      <a:pt x="115" y="52"/>
                    </a:cubicBezTo>
                    <a:close/>
                    <a:moveTo>
                      <a:pt x="128" y="46"/>
                    </a:moveTo>
                    <a:cubicBezTo>
                      <a:pt x="120" y="47"/>
                      <a:pt x="113" y="48"/>
                      <a:pt x="105" y="50"/>
                    </a:cubicBezTo>
                    <a:cubicBezTo>
                      <a:pt x="110" y="48"/>
                      <a:pt x="115" y="46"/>
                      <a:pt x="120" y="45"/>
                    </a:cubicBezTo>
                    <a:cubicBezTo>
                      <a:pt x="123" y="45"/>
                      <a:pt x="126" y="45"/>
                      <a:pt x="128" y="46"/>
                    </a:cubicBezTo>
                    <a:close/>
                    <a:moveTo>
                      <a:pt x="103" y="51"/>
                    </a:moveTo>
                    <a:cubicBezTo>
                      <a:pt x="108" y="50"/>
                      <a:pt x="112" y="50"/>
                      <a:pt x="116" y="49"/>
                    </a:cubicBezTo>
                    <a:cubicBezTo>
                      <a:pt x="119" y="49"/>
                      <a:pt x="121" y="48"/>
                      <a:pt x="123" y="48"/>
                    </a:cubicBezTo>
                    <a:cubicBezTo>
                      <a:pt x="124" y="47"/>
                      <a:pt x="125" y="47"/>
                      <a:pt x="126" y="47"/>
                    </a:cubicBezTo>
                    <a:cubicBezTo>
                      <a:pt x="124" y="48"/>
                      <a:pt x="123" y="48"/>
                      <a:pt x="121" y="48"/>
                    </a:cubicBezTo>
                    <a:cubicBezTo>
                      <a:pt x="116" y="50"/>
                      <a:pt x="111" y="50"/>
                      <a:pt x="106" y="52"/>
                    </a:cubicBezTo>
                    <a:cubicBezTo>
                      <a:pt x="103" y="53"/>
                      <a:pt x="99" y="54"/>
                      <a:pt x="96" y="56"/>
                    </a:cubicBezTo>
                    <a:cubicBezTo>
                      <a:pt x="98" y="54"/>
                      <a:pt x="101" y="53"/>
                      <a:pt x="103" y="51"/>
                    </a:cubicBezTo>
                    <a:close/>
                    <a:moveTo>
                      <a:pt x="94" y="58"/>
                    </a:moveTo>
                    <a:cubicBezTo>
                      <a:pt x="100" y="57"/>
                      <a:pt x="107" y="55"/>
                      <a:pt x="113" y="53"/>
                    </a:cubicBezTo>
                    <a:cubicBezTo>
                      <a:pt x="117" y="52"/>
                      <a:pt x="120" y="51"/>
                      <a:pt x="124" y="51"/>
                    </a:cubicBezTo>
                    <a:cubicBezTo>
                      <a:pt x="125" y="51"/>
                      <a:pt x="125" y="50"/>
                      <a:pt x="126" y="50"/>
                    </a:cubicBezTo>
                    <a:cubicBezTo>
                      <a:pt x="120" y="52"/>
                      <a:pt x="114" y="53"/>
                      <a:pt x="108" y="55"/>
                    </a:cubicBezTo>
                    <a:cubicBezTo>
                      <a:pt x="103" y="56"/>
                      <a:pt x="97" y="58"/>
                      <a:pt x="92" y="60"/>
                    </a:cubicBezTo>
                    <a:cubicBezTo>
                      <a:pt x="92" y="59"/>
                      <a:pt x="93" y="59"/>
                      <a:pt x="94" y="58"/>
                    </a:cubicBezTo>
                    <a:close/>
                    <a:moveTo>
                      <a:pt x="88" y="64"/>
                    </a:moveTo>
                    <a:cubicBezTo>
                      <a:pt x="89" y="63"/>
                      <a:pt x="89" y="63"/>
                      <a:pt x="89" y="63"/>
                    </a:cubicBezTo>
                    <a:cubicBezTo>
                      <a:pt x="91" y="62"/>
                      <a:pt x="93" y="62"/>
                      <a:pt x="95" y="61"/>
                    </a:cubicBezTo>
                    <a:cubicBezTo>
                      <a:pt x="99" y="60"/>
                      <a:pt x="103" y="59"/>
                      <a:pt x="107" y="58"/>
                    </a:cubicBezTo>
                    <a:cubicBezTo>
                      <a:pt x="112" y="57"/>
                      <a:pt x="116" y="56"/>
                      <a:pt x="121" y="55"/>
                    </a:cubicBezTo>
                    <a:cubicBezTo>
                      <a:pt x="125" y="54"/>
                      <a:pt x="130" y="53"/>
                      <a:pt x="133" y="52"/>
                    </a:cubicBezTo>
                    <a:cubicBezTo>
                      <a:pt x="119" y="59"/>
                      <a:pt x="102" y="58"/>
                      <a:pt x="88" y="64"/>
                    </a:cubicBezTo>
                    <a:cubicBezTo>
                      <a:pt x="88" y="64"/>
                      <a:pt x="88" y="64"/>
                      <a:pt x="88" y="64"/>
                    </a:cubicBezTo>
                    <a:close/>
                    <a:moveTo>
                      <a:pt x="86" y="67"/>
                    </a:moveTo>
                    <a:cubicBezTo>
                      <a:pt x="88" y="67"/>
                      <a:pt x="91" y="66"/>
                      <a:pt x="93" y="65"/>
                    </a:cubicBezTo>
                    <a:cubicBezTo>
                      <a:pt x="97" y="64"/>
                      <a:pt x="101" y="63"/>
                      <a:pt x="106" y="62"/>
                    </a:cubicBezTo>
                    <a:cubicBezTo>
                      <a:pt x="117" y="60"/>
                      <a:pt x="127" y="56"/>
                      <a:pt x="138" y="55"/>
                    </a:cubicBezTo>
                    <a:cubicBezTo>
                      <a:pt x="139" y="55"/>
                      <a:pt x="140" y="56"/>
                      <a:pt x="140" y="57"/>
                    </a:cubicBezTo>
                    <a:cubicBezTo>
                      <a:pt x="140" y="57"/>
                      <a:pt x="140" y="57"/>
                      <a:pt x="140" y="57"/>
                    </a:cubicBezTo>
                    <a:cubicBezTo>
                      <a:pt x="131" y="58"/>
                      <a:pt x="121" y="60"/>
                      <a:pt x="112" y="63"/>
                    </a:cubicBezTo>
                    <a:cubicBezTo>
                      <a:pt x="103" y="65"/>
                      <a:pt x="94" y="68"/>
                      <a:pt x="85" y="69"/>
                    </a:cubicBezTo>
                    <a:cubicBezTo>
                      <a:pt x="85" y="69"/>
                      <a:pt x="86" y="68"/>
                      <a:pt x="86" y="67"/>
                    </a:cubicBezTo>
                    <a:close/>
                    <a:moveTo>
                      <a:pt x="153" y="42"/>
                    </a:moveTo>
                    <a:cubicBezTo>
                      <a:pt x="153" y="41"/>
                      <a:pt x="153" y="41"/>
                      <a:pt x="153" y="41"/>
                    </a:cubicBezTo>
                    <a:cubicBezTo>
                      <a:pt x="153" y="41"/>
                      <a:pt x="153" y="41"/>
                      <a:pt x="153" y="41"/>
                    </a:cubicBezTo>
                    <a:cubicBezTo>
                      <a:pt x="156" y="39"/>
                      <a:pt x="159" y="37"/>
                      <a:pt x="162" y="35"/>
                    </a:cubicBezTo>
                    <a:cubicBezTo>
                      <a:pt x="161" y="36"/>
                      <a:pt x="161" y="36"/>
                      <a:pt x="160" y="36"/>
                    </a:cubicBezTo>
                    <a:cubicBezTo>
                      <a:pt x="158" y="38"/>
                      <a:pt x="156" y="40"/>
                      <a:pt x="153" y="42"/>
                    </a:cubicBezTo>
                    <a:cubicBezTo>
                      <a:pt x="153" y="42"/>
                      <a:pt x="153" y="42"/>
                      <a:pt x="153" y="42"/>
                    </a:cubicBezTo>
                    <a:close/>
                    <a:moveTo>
                      <a:pt x="154" y="42"/>
                    </a:moveTo>
                    <a:cubicBezTo>
                      <a:pt x="157" y="41"/>
                      <a:pt x="159" y="40"/>
                      <a:pt x="162" y="38"/>
                    </a:cubicBezTo>
                    <a:cubicBezTo>
                      <a:pt x="159" y="40"/>
                      <a:pt x="157" y="42"/>
                      <a:pt x="154" y="44"/>
                    </a:cubicBezTo>
                    <a:cubicBezTo>
                      <a:pt x="154" y="43"/>
                      <a:pt x="154" y="43"/>
                      <a:pt x="154" y="42"/>
                    </a:cubicBezTo>
                    <a:cubicBezTo>
                      <a:pt x="154" y="42"/>
                      <a:pt x="154" y="42"/>
                      <a:pt x="154" y="42"/>
                    </a:cubicBezTo>
                    <a:close/>
                    <a:moveTo>
                      <a:pt x="163" y="40"/>
                    </a:moveTo>
                    <a:cubicBezTo>
                      <a:pt x="164" y="39"/>
                      <a:pt x="166" y="38"/>
                      <a:pt x="167" y="37"/>
                    </a:cubicBezTo>
                    <a:cubicBezTo>
                      <a:pt x="168" y="37"/>
                      <a:pt x="173" y="34"/>
                      <a:pt x="171" y="36"/>
                    </a:cubicBezTo>
                    <a:cubicBezTo>
                      <a:pt x="169" y="38"/>
                      <a:pt x="166" y="39"/>
                      <a:pt x="164" y="41"/>
                    </a:cubicBezTo>
                    <a:cubicBezTo>
                      <a:pt x="161" y="43"/>
                      <a:pt x="158" y="45"/>
                      <a:pt x="156" y="47"/>
                    </a:cubicBezTo>
                    <a:cubicBezTo>
                      <a:pt x="155" y="46"/>
                      <a:pt x="155" y="45"/>
                      <a:pt x="155" y="45"/>
                    </a:cubicBezTo>
                    <a:cubicBezTo>
                      <a:pt x="157" y="43"/>
                      <a:pt x="160" y="41"/>
                      <a:pt x="163" y="40"/>
                    </a:cubicBezTo>
                    <a:close/>
                    <a:moveTo>
                      <a:pt x="156" y="48"/>
                    </a:moveTo>
                    <a:cubicBezTo>
                      <a:pt x="160" y="46"/>
                      <a:pt x="164" y="43"/>
                      <a:pt x="169" y="41"/>
                    </a:cubicBezTo>
                    <a:cubicBezTo>
                      <a:pt x="171" y="40"/>
                      <a:pt x="173" y="39"/>
                      <a:pt x="175" y="38"/>
                    </a:cubicBezTo>
                    <a:cubicBezTo>
                      <a:pt x="173" y="39"/>
                      <a:pt x="171" y="41"/>
                      <a:pt x="170" y="42"/>
                    </a:cubicBezTo>
                    <a:cubicBezTo>
                      <a:pt x="167" y="44"/>
                      <a:pt x="165" y="46"/>
                      <a:pt x="162" y="47"/>
                    </a:cubicBezTo>
                    <a:cubicBezTo>
                      <a:pt x="160" y="48"/>
                      <a:pt x="159" y="49"/>
                      <a:pt x="157" y="50"/>
                    </a:cubicBezTo>
                    <a:cubicBezTo>
                      <a:pt x="157" y="50"/>
                      <a:pt x="157" y="49"/>
                      <a:pt x="157" y="49"/>
                    </a:cubicBezTo>
                    <a:cubicBezTo>
                      <a:pt x="157" y="49"/>
                      <a:pt x="156" y="48"/>
                      <a:pt x="156" y="48"/>
                    </a:cubicBezTo>
                    <a:cubicBezTo>
                      <a:pt x="156" y="48"/>
                      <a:pt x="156" y="48"/>
                      <a:pt x="156" y="48"/>
                    </a:cubicBezTo>
                    <a:close/>
                    <a:moveTo>
                      <a:pt x="158" y="50"/>
                    </a:moveTo>
                    <a:cubicBezTo>
                      <a:pt x="158" y="50"/>
                      <a:pt x="159" y="50"/>
                      <a:pt x="159" y="50"/>
                    </a:cubicBezTo>
                    <a:cubicBezTo>
                      <a:pt x="160" y="49"/>
                      <a:pt x="161" y="48"/>
                      <a:pt x="163" y="48"/>
                    </a:cubicBezTo>
                    <a:cubicBezTo>
                      <a:pt x="165" y="46"/>
                      <a:pt x="167" y="45"/>
                      <a:pt x="170" y="44"/>
                    </a:cubicBezTo>
                    <a:cubicBezTo>
                      <a:pt x="172" y="43"/>
                      <a:pt x="174" y="42"/>
                      <a:pt x="176" y="41"/>
                    </a:cubicBezTo>
                    <a:cubicBezTo>
                      <a:pt x="177" y="40"/>
                      <a:pt x="177" y="40"/>
                      <a:pt x="176" y="42"/>
                    </a:cubicBezTo>
                    <a:cubicBezTo>
                      <a:pt x="174" y="43"/>
                      <a:pt x="173" y="44"/>
                      <a:pt x="172" y="45"/>
                    </a:cubicBezTo>
                    <a:cubicBezTo>
                      <a:pt x="170" y="46"/>
                      <a:pt x="169" y="47"/>
                      <a:pt x="168" y="47"/>
                    </a:cubicBezTo>
                    <a:cubicBezTo>
                      <a:pt x="167" y="48"/>
                      <a:pt x="166" y="48"/>
                      <a:pt x="166" y="49"/>
                    </a:cubicBezTo>
                    <a:cubicBezTo>
                      <a:pt x="165" y="49"/>
                      <a:pt x="164" y="49"/>
                      <a:pt x="164" y="49"/>
                    </a:cubicBezTo>
                    <a:cubicBezTo>
                      <a:pt x="161" y="50"/>
                      <a:pt x="160" y="53"/>
                      <a:pt x="158" y="50"/>
                    </a:cubicBezTo>
                    <a:cubicBezTo>
                      <a:pt x="158" y="50"/>
                      <a:pt x="158" y="50"/>
                      <a:pt x="158" y="50"/>
                    </a:cubicBezTo>
                    <a:close/>
                    <a:moveTo>
                      <a:pt x="167" y="49"/>
                    </a:moveTo>
                    <a:cubicBezTo>
                      <a:pt x="167" y="49"/>
                      <a:pt x="168" y="48"/>
                      <a:pt x="168" y="48"/>
                    </a:cubicBezTo>
                    <a:cubicBezTo>
                      <a:pt x="168" y="48"/>
                      <a:pt x="169" y="47"/>
                      <a:pt x="170" y="47"/>
                    </a:cubicBezTo>
                    <a:cubicBezTo>
                      <a:pt x="172" y="46"/>
                      <a:pt x="174" y="45"/>
                      <a:pt x="176" y="45"/>
                    </a:cubicBezTo>
                    <a:cubicBezTo>
                      <a:pt x="177" y="44"/>
                      <a:pt x="184" y="40"/>
                      <a:pt x="180" y="44"/>
                    </a:cubicBezTo>
                    <a:cubicBezTo>
                      <a:pt x="178" y="46"/>
                      <a:pt x="174" y="48"/>
                      <a:pt x="172" y="50"/>
                    </a:cubicBezTo>
                    <a:cubicBezTo>
                      <a:pt x="170" y="50"/>
                      <a:pt x="168" y="49"/>
                      <a:pt x="167" y="49"/>
                    </a:cubicBezTo>
                    <a:cubicBezTo>
                      <a:pt x="167" y="49"/>
                      <a:pt x="167" y="49"/>
                      <a:pt x="167" y="49"/>
                    </a:cubicBezTo>
                    <a:close/>
                    <a:moveTo>
                      <a:pt x="181" y="47"/>
                    </a:moveTo>
                    <a:cubicBezTo>
                      <a:pt x="185" y="45"/>
                      <a:pt x="182" y="48"/>
                      <a:pt x="180" y="49"/>
                    </a:cubicBezTo>
                    <a:cubicBezTo>
                      <a:pt x="179" y="50"/>
                      <a:pt x="177" y="51"/>
                      <a:pt x="175" y="52"/>
                    </a:cubicBezTo>
                    <a:cubicBezTo>
                      <a:pt x="174" y="52"/>
                      <a:pt x="174" y="51"/>
                      <a:pt x="173" y="51"/>
                    </a:cubicBezTo>
                    <a:cubicBezTo>
                      <a:pt x="176" y="50"/>
                      <a:pt x="178" y="48"/>
                      <a:pt x="181" y="47"/>
                    </a:cubicBezTo>
                    <a:close/>
                    <a:moveTo>
                      <a:pt x="176" y="53"/>
                    </a:moveTo>
                    <a:cubicBezTo>
                      <a:pt x="179" y="52"/>
                      <a:pt x="184" y="51"/>
                      <a:pt x="186" y="49"/>
                    </a:cubicBezTo>
                    <a:cubicBezTo>
                      <a:pt x="184" y="51"/>
                      <a:pt x="181" y="52"/>
                      <a:pt x="178" y="54"/>
                    </a:cubicBezTo>
                    <a:cubicBezTo>
                      <a:pt x="178" y="54"/>
                      <a:pt x="177" y="53"/>
                      <a:pt x="176" y="53"/>
                    </a:cubicBezTo>
                    <a:close/>
                    <a:moveTo>
                      <a:pt x="180" y="59"/>
                    </a:moveTo>
                    <a:cubicBezTo>
                      <a:pt x="180" y="58"/>
                      <a:pt x="180" y="58"/>
                      <a:pt x="180" y="58"/>
                    </a:cubicBezTo>
                    <a:cubicBezTo>
                      <a:pt x="182" y="57"/>
                      <a:pt x="184" y="56"/>
                      <a:pt x="186" y="56"/>
                    </a:cubicBezTo>
                    <a:cubicBezTo>
                      <a:pt x="184" y="57"/>
                      <a:pt x="182" y="58"/>
                      <a:pt x="180" y="59"/>
                    </a:cubicBezTo>
                    <a:close/>
                    <a:moveTo>
                      <a:pt x="174" y="63"/>
                    </a:moveTo>
                    <a:cubicBezTo>
                      <a:pt x="174" y="63"/>
                      <a:pt x="174" y="63"/>
                      <a:pt x="175" y="64"/>
                    </a:cubicBezTo>
                    <a:cubicBezTo>
                      <a:pt x="174" y="64"/>
                      <a:pt x="174" y="64"/>
                      <a:pt x="173" y="64"/>
                    </a:cubicBezTo>
                    <a:cubicBezTo>
                      <a:pt x="173" y="63"/>
                      <a:pt x="173" y="63"/>
                      <a:pt x="174" y="63"/>
                    </a:cubicBezTo>
                    <a:close/>
                    <a:moveTo>
                      <a:pt x="172" y="62"/>
                    </a:moveTo>
                    <a:cubicBezTo>
                      <a:pt x="172" y="62"/>
                      <a:pt x="172" y="62"/>
                      <a:pt x="172" y="62"/>
                    </a:cubicBezTo>
                    <a:cubicBezTo>
                      <a:pt x="172" y="62"/>
                      <a:pt x="171" y="62"/>
                      <a:pt x="172" y="62"/>
                    </a:cubicBezTo>
                    <a:close/>
                    <a:moveTo>
                      <a:pt x="169" y="60"/>
                    </a:moveTo>
                    <a:cubicBezTo>
                      <a:pt x="170" y="60"/>
                      <a:pt x="170" y="60"/>
                      <a:pt x="171" y="61"/>
                    </a:cubicBezTo>
                    <a:cubicBezTo>
                      <a:pt x="169" y="61"/>
                      <a:pt x="167" y="62"/>
                      <a:pt x="169" y="60"/>
                    </a:cubicBezTo>
                    <a:cubicBezTo>
                      <a:pt x="169" y="60"/>
                      <a:pt x="169" y="60"/>
                      <a:pt x="169" y="60"/>
                    </a:cubicBezTo>
                    <a:close/>
                    <a:moveTo>
                      <a:pt x="169" y="59"/>
                    </a:moveTo>
                    <a:cubicBezTo>
                      <a:pt x="168" y="60"/>
                      <a:pt x="167" y="60"/>
                      <a:pt x="167" y="60"/>
                    </a:cubicBezTo>
                    <a:cubicBezTo>
                      <a:pt x="167" y="59"/>
                      <a:pt x="167" y="59"/>
                      <a:pt x="167" y="58"/>
                    </a:cubicBezTo>
                    <a:cubicBezTo>
                      <a:pt x="168" y="58"/>
                      <a:pt x="168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lose/>
                    <a:moveTo>
                      <a:pt x="166" y="61"/>
                    </a:moveTo>
                    <a:cubicBezTo>
                      <a:pt x="167" y="60"/>
                      <a:pt x="168" y="60"/>
                      <a:pt x="167" y="61"/>
                    </a:cubicBezTo>
                    <a:cubicBezTo>
                      <a:pt x="167" y="61"/>
                      <a:pt x="167" y="61"/>
                      <a:pt x="167" y="61"/>
                    </a:cubicBezTo>
                    <a:cubicBezTo>
                      <a:pt x="167" y="61"/>
                      <a:pt x="167" y="61"/>
                      <a:pt x="166" y="61"/>
                    </a:cubicBezTo>
                    <a:cubicBezTo>
                      <a:pt x="166" y="61"/>
                      <a:pt x="166" y="61"/>
                      <a:pt x="166" y="61"/>
                    </a:cubicBezTo>
                    <a:close/>
                    <a:moveTo>
                      <a:pt x="170" y="62"/>
                    </a:moveTo>
                    <a:cubicBezTo>
                      <a:pt x="170" y="62"/>
                      <a:pt x="170" y="63"/>
                      <a:pt x="170" y="63"/>
                    </a:cubicBezTo>
                    <a:cubicBezTo>
                      <a:pt x="170" y="63"/>
                      <a:pt x="169" y="62"/>
                      <a:pt x="169" y="62"/>
                    </a:cubicBezTo>
                    <a:cubicBezTo>
                      <a:pt x="169" y="62"/>
                      <a:pt x="168" y="62"/>
                      <a:pt x="168" y="62"/>
                    </a:cubicBezTo>
                    <a:cubicBezTo>
                      <a:pt x="169" y="62"/>
                      <a:pt x="171" y="62"/>
                      <a:pt x="170" y="62"/>
                    </a:cubicBezTo>
                    <a:close/>
                    <a:moveTo>
                      <a:pt x="172" y="64"/>
                    </a:moveTo>
                    <a:cubicBezTo>
                      <a:pt x="171" y="63"/>
                      <a:pt x="171" y="63"/>
                      <a:pt x="171" y="63"/>
                    </a:cubicBezTo>
                    <a:cubicBezTo>
                      <a:pt x="172" y="63"/>
                      <a:pt x="173" y="62"/>
                      <a:pt x="172" y="64"/>
                    </a:cubicBezTo>
                    <a:close/>
                    <a:moveTo>
                      <a:pt x="194" y="58"/>
                    </a:moveTo>
                    <a:cubicBezTo>
                      <a:pt x="192" y="58"/>
                      <a:pt x="188" y="61"/>
                      <a:pt x="185" y="62"/>
                    </a:cubicBezTo>
                    <a:cubicBezTo>
                      <a:pt x="182" y="64"/>
                      <a:pt x="178" y="65"/>
                      <a:pt x="175" y="67"/>
                    </a:cubicBezTo>
                    <a:cubicBezTo>
                      <a:pt x="175" y="66"/>
                      <a:pt x="174" y="65"/>
                      <a:pt x="173" y="65"/>
                    </a:cubicBezTo>
                    <a:cubicBezTo>
                      <a:pt x="180" y="64"/>
                      <a:pt x="187" y="59"/>
                      <a:pt x="194" y="58"/>
                    </a:cubicBezTo>
                    <a:close/>
                    <a:moveTo>
                      <a:pt x="176" y="68"/>
                    </a:moveTo>
                    <a:cubicBezTo>
                      <a:pt x="180" y="66"/>
                      <a:pt x="184" y="65"/>
                      <a:pt x="188" y="63"/>
                    </a:cubicBezTo>
                    <a:cubicBezTo>
                      <a:pt x="191" y="62"/>
                      <a:pt x="193" y="61"/>
                      <a:pt x="195" y="61"/>
                    </a:cubicBezTo>
                    <a:cubicBezTo>
                      <a:pt x="193" y="61"/>
                      <a:pt x="191" y="63"/>
                      <a:pt x="189" y="64"/>
                    </a:cubicBezTo>
                    <a:cubicBezTo>
                      <a:pt x="186" y="66"/>
                      <a:pt x="181" y="68"/>
                      <a:pt x="177" y="69"/>
                    </a:cubicBezTo>
                    <a:cubicBezTo>
                      <a:pt x="177" y="69"/>
                      <a:pt x="176" y="70"/>
                      <a:pt x="176" y="70"/>
                    </a:cubicBezTo>
                    <a:cubicBezTo>
                      <a:pt x="176" y="70"/>
                      <a:pt x="176" y="70"/>
                      <a:pt x="176" y="69"/>
                    </a:cubicBezTo>
                    <a:cubicBezTo>
                      <a:pt x="176" y="69"/>
                      <a:pt x="176" y="68"/>
                      <a:pt x="176" y="68"/>
                    </a:cubicBezTo>
                    <a:close/>
                    <a:moveTo>
                      <a:pt x="167" y="73"/>
                    </a:moveTo>
                    <a:cubicBezTo>
                      <a:pt x="167" y="73"/>
                      <a:pt x="168" y="73"/>
                      <a:pt x="168" y="73"/>
                    </a:cubicBezTo>
                    <a:cubicBezTo>
                      <a:pt x="160" y="77"/>
                      <a:pt x="152" y="79"/>
                      <a:pt x="144" y="81"/>
                    </a:cubicBezTo>
                    <a:cubicBezTo>
                      <a:pt x="148" y="80"/>
                      <a:pt x="151" y="79"/>
                      <a:pt x="155" y="77"/>
                    </a:cubicBezTo>
                    <a:cubicBezTo>
                      <a:pt x="157" y="77"/>
                      <a:pt x="160" y="75"/>
                      <a:pt x="162" y="75"/>
                    </a:cubicBezTo>
                    <a:cubicBezTo>
                      <a:pt x="164" y="74"/>
                      <a:pt x="165" y="74"/>
                      <a:pt x="167" y="73"/>
                    </a:cubicBezTo>
                    <a:cubicBezTo>
                      <a:pt x="167" y="73"/>
                      <a:pt x="167" y="73"/>
                      <a:pt x="167" y="73"/>
                    </a:cubicBezTo>
                    <a:close/>
                    <a:moveTo>
                      <a:pt x="155" y="77"/>
                    </a:moveTo>
                    <a:cubicBezTo>
                      <a:pt x="148" y="79"/>
                      <a:pt x="141" y="81"/>
                      <a:pt x="134" y="84"/>
                    </a:cubicBezTo>
                    <a:cubicBezTo>
                      <a:pt x="127" y="86"/>
                      <a:pt x="120" y="88"/>
                      <a:pt x="113" y="90"/>
                    </a:cubicBezTo>
                    <a:cubicBezTo>
                      <a:pt x="110" y="91"/>
                      <a:pt x="106" y="91"/>
                      <a:pt x="104" y="92"/>
                    </a:cubicBezTo>
                    <a:cubicBezTo>
                      <a:pt x="107" y="90"/>
                      <a:pt x="111" y="90"/>
                      <a:pt x="114" y="88"/>
                    </a:cubicBezTo>
                    <a:cubicBezTo>
                      <a:pt x="119" y="87"/>
                      <a:pt x="124" y="84"/>
                      <a:pt x="129" y="83"/>
                    </a:cubicBezTo>
                    <a:cubicBezTo>
                      <a:pt x="141" y="79"/>
                      <a:pt x="153" y="76"/>
                      <a:pt x="164" y="71"/>
                    </a:cubicBezTo>
                    <a:cubicBezTo>
                      <a:pt x="164" y="71"/>
                      <a:pt x="164" y="71"/>
                      <a:pt x="164" y="71"/>
                    </a:cubicBezTo>
                    <a:cubicBezTo>
                      <a:pt x="165" y="72"/>
                      <a:pt x="166" y="72"/>
                      <a:pt x="166" y="73"/>
                    </a:cubicBezTo>
                    <a:cubicBezTo>
                      <a:pt x="162" y="74"/>
                      <a:pt x="159" y="75"/>
                      <a:pt x="155" y="77"/>
                    </a:cubicBezTo>
                    <a:close/>
                    <a:moveTo>
                      <a:pt x="141" y="79"/>
                    </a:moveTo>
                    <a:cubicBezTo>
                      <a:pt x="145" y="77"/>
                      <a:pt x="149" y="76"/>
                      <a:pt x="153" y="74"/>
                    </a:cubicBezTo>
                    <a:cubicBezTo>
                      <a:pt x="156" y="73"/>
                      <a:pt x="159" y="73"/>
                      <a:pt x="162" y="71"/>
                    </a:cubicBezTo>
                    <a:cubicBezTo>
                      <a:pt x="159" y="73"/>
                      <a:pt x="156" y="74"/>
                      <a:pt x="152" y="75"/>
                    </a:cubicBezTo>
                    <a:cubicBezTo>
                      <a:pt x="148" y="77"/>
                      <a:pt x="144" y="78"/>
                      <a:pt x="141" y="79"/>
                    </a:cubicBezTo>
                    <a:close/>
                    <a:moveTo>
                      <a:pt x="148" y="76"/>
                    </a:moveTo>
                    <a:cubicBezTo>
                      <a:pt x="142" y="78"/>
                      <a:pt x="136" y="80"/>
                      <a:pt x="130" y="82"/>
                    </a:cubicBezTo>
                    <a:cubicBezTo>
                      <a:pt x="129" y="82"/>
                      <a:pt x="129" y="82"/>
                      <a:pt x="128" y="82"/>
                    </a:cubicBezTo>
                    <a:cubicBezTo>
                      <a:pt x="122" y="84"/>
                      <a:pt x="115" y="86"/>
                      <a:pt x="109" y="88"/>
                    </a:cubicBezTo>
                    <a:cubicBezTo>
                      <a:pt x="105" y="89"/>
                      <a:pt x="102" y="90"/>
                      <a:pt x="99" y="91"/>
                    </a:cubicBezTo>
                    <a:cubicBezTo>
                      <a:pt x="97" y="92"/>
                      <a:pt x="101" y="90"/>
                      <a:pt x="101" y="90"/>
                    </a:cubicBezTo>
                    <a:cubicBezTo>
                      <a:pt x="102" y="90"/>
                      <a:pt x="104" y="89"/>
                      <a:pt x="105" y="89"/>
                    </a:cubicBezTo>
                    <a:cubicBezTo>
                      <a:pt x="119" y="84"/>
                      <a:pt x="132" y="79"/>
                      <a:pt x="146" y="74"/>
                    </a:cubicBezTo>
                    <a:cubicBezTo>
                      <a:pt x="149" y="73"/>
                      <a:pt x="152" y="71"/>
                      <a:pt x="154" y="70"/>
                    </a:cubicBezTo>
                    <a:cubicBezTo>
                      <a:pt x="155" y="70"/>
                      <a:pt x="155" y="70"/>
                      <a:pt x="155" y="70"/>
                    </a:cubicBezTo>
                    <a:cubicBezTo>
                      <a:pt x="156" y="70"/>
                      <a:pt x="156" y="70"/>
                      <a:pt x="156" y="70"/>
                    </a:cubicBezTo>
                    <a:cubicBezTo>
                      <a:pt x="156" y="70"/>
                      <a:pt x="157" y="70"/>
                      <a:pt x="157" y="70"/>
                    </a:cubicBezTo>
                    <a:cubicBezTo>
                      <a:pt x="158" y="70"/>
                      <a:pt x="159" y="70"/>
                      <a:pt x="160" y="70"/>
                    </a:cubicBezTo>
                    <a:cubicBezTo>
                      <a:pt x="161" y="70"/>
                      <a:pt x="162" y="70"/>
                      <a:pt x="163" y="71"/>
                    </a:cubicBezTo>
                    <a:cubicBezTo>
                      <a:pt x="157" y="72"/>
                      <a:pt x="153" y="74"/>
                      <a:pt x="148" y="76"/>
                    </a:cubicBezTo>
                    <a:close/>
                    <a:moveTo>
                      <a:pt x="157" y="69"/>
                    </a:moveTo>
                    <a:cubicBezTo>
                      <a:pt x="156" y="69"/>
                      <a:pt x="155" y="69"/>
                      <a:pt x="155" y="70"/>
                    </a:cubicBezTo>
                    <a:cubicBezTo>
                      <a:pt x="147" y="71"/>
                      <a:pt x="141" y="73"/>
                      <a:pt x="134" y="76"/>
                    </a:cubicBezTo>
                    <a:cubicBezTo>
                      <a:pt x="128" y="78"/>
                      <a:pt x="122" y="80"/>
                      <a:pt x="117" y="81"/>
                    </a:cubicBezTo>
                    <a:cubicBezTo>
                      <a:pt x="119" y="80"/>
                      <a:pt x="122" y="80"/>
                      <a:pt x="125" y="79"/>
                    </a:cubicBezTo>
                    <a:cubicBezTo>
                      <a:pt x="134" y="75"/>
                      <a:pt x="145" y="72"/>
                      <a:pt x="154" y="67"/>
                    </a:cubicBezTo>
                    <a:cubicBezTo>
                      <a:pt x="155" y="68"/>
                      <a:pt x="157" y="68"/>
                      <a:pt x="158" y="69"/>
                    </a:cubicBezTo>
                    <a:cubicBezTo>
                      <a:pt x="158" y="69"/>
                      <a:pt x="158" y="69"/>
                      <a:pt x="157" y="69"/>
                    </a:cubicBezTo>
                    <a:close/>
                    <a:moveTo>
                      <a:pt x="123" y="76"/>
                    </a:moveTo>
                    <a:cubicBezTo>
                      <a:pt x="117" y="78"/>
                      <a:pt x="111" y="79"/>
                      <a:pt x="105" y="81"/>
                    </a:cubicBezTo>
                    <a:cubicBezTo>
                      <a:pt x="100" y="82"/>
                      <a:pt x="95" y="84"/>
                      <a:pt x="90" y="86"/>
                    </a:cubicBezTo>
                    <a:cubicBezTo>
                      <a:pt x="88" y="87"/>
                      <a:pt x="84" y="88"/>
                      <a:pt x="90" y="86"/>
                    </a:cubicBezTo>
                    <a:cubicBezTo>
                      <a:pt x="93" y="85"/>
                      <a:pt x="95" y="84"/>
                      <a:pt x="98" y="83"/>
                    </a:cubicBezTo>
                    <a:cubicBezTo>
                      <a:pt x="104" y="81"/>
                      <a:pt x="109" y="79"/>
                      <a:pt x="115" y="77"/>
                    </a:cubicBezTo>
                    <a:cubicBezTo>
                      <a:pt x="126" y="73"/>
                      <a:pt x="137" y="68"/>
                      <a:pt x="149" y="64"/>
                    </a:cubicBezTo>
                    <a:cubicBezTo>
                      <a:pt x="150" y="65"/>
                      <a:pt x="152" y="66"/>
                      <a:pt x="153" y="67"/>
                    </a:cubicBezTo>
                    <a:cubicBezTo>
                      <a:pt x="143" y="70"/>
                      <a:pt x="133" y="73"/>
                      <a:pt x="123" y="76"/>
                    </a:cubicBezTo>
                    <a:close/>
                    <a:moveTo>
                      <a:pt x="117" y="73"/>
                    </a:moveTo>
                    <a:cubicBezTo>
                      <a:pt x="107" y="76"/>
                      <a:pt x="97" y="80"/>
                      <a:pt x="86" y="83"/>
                    </a:cubicBezTo>
                    <a:cubicBezTo>
                      <a:pt x="80" y="84"/>
                      <a:pt x="89" y="81"/>
                      <a:pt x="90" y="81"/>
                    </a:cubicBezTo>
                    <a:cubicBezTo>
                      <a:pt x="93" y="80"/>
                      <a:pt x="96" y="80"/>
                      <a:pt x="98" y="79"/>
                    </a:cubicBezTo>
                    <a:cubicBezTo>
                      <a:pt x="104" y="77"/>
                      <a:pt x="109" y="75"/>
                      <a:pt x="114" y="73"/>
                    </a:cubicBezTo>
                    <a:cubicBezTo>
                      <a:pt x="125" y="70"/>
                      <a:pt x="135" y="67"/>
                      <a:pt x="145" y="62"/>
                    </a:cubicBezTo>
                    <a:cubicBezTo>
                      <a:pt x="145" y="62"/>
                      <a:pt x="145" y="62"/>
                      <a:pt x="145" y="62"/>
                    </a:cubicBezTo>
                    <a:cubicBezTo>
                      <a:pt x="146" y="62"/>
                      <a:pt x="147" y="63"/>
                      <a:pt x="147" y="63"/>
                    </a:cubicBezTo>
                    <a:cubicBezTo>
                      <a:pt x="147" y="63"/>
                      <a:pt x="148" y="63"/>
                      <a:pt x="148" y="63"/>
                    </a:cubicBezTo>
                    <a:cubicBezTo>
                      <a:pt x="138" y="67"/>
                      <a:pt x="127" y="70"/>
                      <a:pt x="117" y="73"/>
                    </a:cubicBezTo>
                    <a:close/>
                    <a:moveTo>
                      <a:pt x="145" y="61"/>
                    </a:moveTo>
                    <a:cubicBezTo>
                      <a:pt x="134" y="63"/>
                      <a:pt x="124" y="67"/>
                      <a:pt x="114" y="70"/>
                    </a:cubicBezTo>
                    <a:cubicBezTo>
                      <a:pt x="112" y="71"/>
                      <a:pt x="111" y="71"/>
                      <a:pt x="109" y="71"/>
                    </a:cubicBezTo>
                    <a:cubicBezTo>
                      <a:pt x="110" y="71"/>
                      <a:pt x="112" y="71"/>
                      <a:pt x="113" y="70"/>
                    </a:cubicBezTo>
                    <a:cubicBezTo>
                      <a:pt x="123" y="67"/>
                      <a:pt x="133" y="64"/>
                      <a:pt x="143" y="60"/>
                    </a:cubicBezTo>
                    <a:cubicBezTo>
                      <a:pt x="143" y="60"/>
                      <a:pt x="143" y="59"/>
                      <a:pt x="142" y="59"/>
                    </a:cubicBezTo>
                    <a:cubicBezTo>
                      <a:pt x="132" y="61"/>
                      <a:pt x="123" y="64"/>
                      <a:pt x="114" y="67"/>
                    </a:cubicBezTo>
                    <a:cubicBezTo>
                      <a:pt x="108" y="68"/>
                      <a:pt x="103" y="70"/>
                      <a:pt x="97" y="71"/>
                    </a:cubicBezTo>
                    <a:cubicBezTo>
                      <a:pt x="93" y="73"/>
                      <a:pt x="86" y="73"/>
                      <a:pt x="82" y="76"/>
                    </a:cubicBezTo>
                    <a:cubicBezTo>
                      <a:pt x="82" y="76"/>
                      <a:pt x="82" y="76"/>
                      <a:pt x="82" y="76"/>
                    </a:cubicBezTo>
                    <a:cubicBezTo>
                      <a:pt x="91" y="71"/>
                      <a:pt x="102" y="69"/>
                      <a:pt x="111" y="66"/>
                    </a:cubicBezTo>
                    <a:cubicBezTo>
                      <a:pt x="116" y="64"/>
                      <a:pt x="121" y="62"/>
                      <a:pt x="127" y="61"/>
                    </a:cubicBezTo>
                    <a:cubicBezTo>
                      <a:pt x="131" y="60"/>
                      <a:pt x="136" y="59"/>
                      <a:pt x="140" y="57"/>
                    </a:cubicBezTo>
                    <a:cubicBezTo>
                      <a:pt x="140" y="57"/>
                      <a:pt x="141" y="57"/>
                      <a:pt x="141" y="57"/>
                    </a:cubicBezTo>
                    <a:cubicBezTo>
                      <a:pt x="142" y="59"/>
                      <a:pt x="143" y="60"/>
                      <a:pt x="145" y="61"/>
                    </a:cubicBezTo>
                    <a:cubicBezTo>
                      <a:pt x="145" y="61"/>
                      <a:pt x="145" y="61"/>
                      <a:pt x="145" y="61"/>
                    </a:cubicBezTo>
                    <a:close/>
                    <a:moveTo>
                      <a:pt x="82" y="76"/>
                    </a:moveTo>
                    <a:cubicBezTo>
                      <a:pt x="92" y="74"/>
                      <a:pt x="102" y="71"/>
                      <a:pt x="112" y="68"/>
                    </a:cubicBezTo>
                    <a:cubicBezTo>
                      <a:pt x="117" y="67"/>
                      <a:pt x="122" y="65"/>
                      <a:pt x="128" y="63"/>
                    </a:cubicBezTo>
                    <a:cubicBezTo>
                      <a:pt x="132" y="62"/>
                      <a:pt x="138" y="61"/>
                      <a:pt x="141" y="60"/>
                    </a:cubicBezTo>
                    <a:cubicBezTo>
                      <a:pt x="131" y="64"/>
                      <a:pt x="121" y="67"/>
                      <a:pt x="111" y="70"/>
                    </a:cubicBezTo>
                    <a:cubicBezTo>
                      <a:pt x="102" y="73"/>
                      <a:pt x="93" y="76"/>
                      <a:pt x="84" y="79"/>
                    </a:cubicBezTo>
                    <a:cubicBezTo>
                      <a:pt x="83" y="79"/>
                      <a:pt x="82" y="79"/>
                      <a:pt x="82" y="79"/>
                    </a:cubicBezTo>
                    <a:cubicBezTo>
                      <a:pt x="82" y="79"/>
                      <a:pt x="82" y="79"/>
                      <a:pt x="82" y="79"/>
                    </a:cubicBezTo>
                    <a:cubicBezTo>
                      <a:pt x="82" y="78"/>
                      <a:pt x="82" y="77"/>
                      <a:pt x="82" y="76"/>
                    </a:cubicBezTo>
                    <a:close/>
                    <a:moveTo>
                      <a:pt x="84" y="70"/>
                    </a:moveTo>
                    <a:cubicBezTo>
                      <a:pt x="94" y="69"/>
                      <a:pt x="103" y="66"/>
                      <a:pt x="112" y="64"/>
                    </a:cubicBezTo>
                    <a:cubicBezTo>
                      <a:pt x="117" y="62"/>
                      <a:pt x="123" y="61"/>
                      <a:pt x="128" y="60"/>
                    </a:cubicBezTo>
                    <a:cubicBezTo>
                      <a:pt x="130" y="60"/>
                      <a:pt x="131" y="59"/>
                      <a:pt x="133" y="59"/>
                    </a:cubicBezTo>
                    <a:cubicBezTo>
                      <a:pt x="129" y="60"/>
                      <a:pt x="125" y="61"/>
                      <a:pt x="121" y="62"/>
                    </a:cubicBezTo>
                    <a:cubicBezTo>
                      <a:pt x="116" y="64"/>
                      <a:pt x="111" y="66"/>
                      <a:pt x="105" y="67"/>
                    </a:cubicBezTo>
                    <a:cubicBezTo>
                      <a:pt x="98" y="70"/>
                      <a:pt x="90" y="71"/>
                      <a:pt x="83" y="75"/>
                    </a:cubicBezTo>
                    <a:cubicBezTo>
                      <a:pt x="83" y="73"/>
                      <a:pt x="83" y="72"/>
                      <a:pt x="84" y="70"/>
                    </a:cubicBezTo>
                    <a:close/>
                    <a:moveTo>
                      <a:pt x="112" y="71"/>
                    </a:moveTo>
                    <a:cubicBezTo>
                      <a:pt x="118" y="70"/>
                      <a:pt x="123" y="68"/>
                      <a:pt x="128" y="67"/>
                    </a:cubicBezTo>
                    <a:cubicBezTo>
                      <a:pt x="133" y="65"/>
                      <a:pt x="139" y="64"/>
                      <a:pt x="143" y="62"/>
                    </a:cubicBezTo>
                    <a:cubicBezTo>
                      <a:pt x="133" y="67"/>
                      <a:pt x="122" y="70"/>
                      <a:pt x="111" y="74"/>
                    </a:cubicBezTo>
                    <a:cubicBezTo>
                      <a:pt x="106" y="75"/>
                      <a:pt x="101" y="77"/>
                      <a:pt x="97" y="79"/>
                    </a:cubicBezTo>
                    <a:cubicBezTo>
                      <a:pt x="92" y="80"/>
                      <a:pt x="87" y="81"/>
                      <a:pt x="83" y="83"/>
                    </a:cubicBezTo>
                    <a:cubicBezTo>
                      <a:pt x="83" y="83"/>
                      <a:pt x="83" y="82"/>
                      <a:pt x="83" y="82"/>
                    </a:cubicBezTo>
                    <a:cubicBezTo>
                      <a:pt x="83" y="81"/>
                      <a:pt x="82" y="81"/>
                      <a:pt x="82" y="80"/>
                    </a:cubicBezTo>
                    <a:cubicBezTo>
                      <a:pt x="92" y="78"/>
                      <a:pt x="102" y="74"/>
                      <a:pt x="112" y="71"/>
                    </a:cubicBezTo>
                    <a:close/>
                    <a:moveTo>
                      <a:pt x="95" y="81"/>
                    </a:moveTo>
                    <a:cubicBezTo>
                      <a:pt x="100" y="79"/>
                      <a:pt x="105" y="77"/>
                      <a:pt x="110" y="76"/>
                    </a:cubicBezTo>
                    <a:cubicBezTo>
                      <a:pt x="119" y="73"/>
                      <a:pt x="128" y="70"/>
                      <a:pt x="137" y="68"/>
                    </a:cubicBezTo>
                    <a:cubicBezTo>
                      <a:pt x="137" y="68"/>
                      <a:pt x="136" y="68"/>
                      <a:pt x="135" y="68"/>
                    </a:cubicBezTo>
                    <a:cubicBezTo>
                      <a:pt x="130" y="71"/>
                      <a:pt x="124" y="73"/>
                      <a:pt x="118" y="75"/>
                    </a:cubicBezTo>
                    <a:cubicBezTo>
                      <a:pt x="108" y="79"/>
                      <a:pt x="96" y="82"/>
                      <a:pt x="86" y="87"/>
                    </a:cubicBezTo>
                    <a:cubicBezTo>
                      <a:pt x="85" y="86"/>
                      <a:pt x="84" y="85"/>
                      <a:pt x="83" y="84"/>
                    </a:cubicBezTo>
                    <a:cubicBezTo>
                      <a:pt x="87" y="84"/>
                      <a:pt x="91" y="82"/>
                      <a:pt x="95" y="81"/>
                    </a:cubicBezTo>
                    <a:close/>
                    <a:moveTo>
                      <a:pt x="107" y="81"/>
                    </a:moveTo>
                    <a:cubicBezTo>
                      <a:pt x="116" y="79"/>
                      <a:pt x="124" y="76"/>
                      <a:pt x="133" y="73"/>
                    </a:cubicBezTo>
                    <a:cubicBezTo>
                      <a:pt x="137" y="72"/>
                      <a:pt x="141" y="71"/>
                      <a:pt x="145" y="70"/>
                    </a:cubicBezTo>
                    <a:cubicBezTo>
                      <a:pt x="146" y="70"/>
                      <a:pt x="147" y="69"/>
                      <a:pt x="148" y="69"/>
                    </a:cubicBezTo>
                    <a:cubicBezTo>
                      <a:pt x="141" y="72"/>
                      <a:pt x="133" y="75"/>
                      <a:pt x="126" y="77"/>
                    </a:cubicBezTo>
                    <a:cubicBezTo>
                      <a:pt x="118" y="80"/>
                      <a:pt x="110" y="82"/>
                      <a:pt x="103" y="85"/>
                    </a:cubicBezTo>
                    <a:cubicBezTo>
                      <a:pt x="101" y="86"/>
                      <a:pt x="99" y="87"/>
                      <a:pt x="98" y="87"/>
                    </a:cubicBezTo>
                    <a:cubicBezTo>
                      <a:pt x="97" y="88"/>
                      <a:pt x="96" y="88"/>
                      <a:pt x="95" y="88"/>
                    </a:cubicBezTo>
                    <a:cubicBezTo>
                      <a:pt x="95" y="88"/>
                      <a:pt x="94" y="88"/>
                      <a:pt x="94" y="89"/>
                    </a:cubicBezTo>
                    <a:cubicBezTo>
                      <a:pt x="93" y="89"/>
                      <a:pt x="93" y="89"/>
                      <a:pt x="92" y="89"/>
                    </a:cubicBezTo>
                    <a:cubicBezTo>
                      <a:pt x="92" y="89"/>
                      <a:pt x="92" y="90"/>
                      <a:pt x="91" y="90"/>
                    </a:cubicBezTo>
                    <a:cubicBezTo>
                      <a:pt x="90" y="89"/>
                      <a:pt x="88" y="88"/>
                      <a:pt x="87" y="88"/>
                    </a:cubicBezTo>
                    <a:cubicBezTo>
                      <a:pt x="94" y="86"/>
                      <a:pt x="100" y="83"/>
                      <a:pt x="107" y="81"/>
                    </a:cubicBezTo>
                    <a:close/>
                    <a:moveTo>
                      <a:pt x="99" y="88"/>
                    </a:moveTo>
                    <a:cubicBezTo>
                      <a:pt x="102" y="87"/>
                      <a:pt x="104" y="86"/>
                      <a:pt x="106" y="85"/>
                    </a:cubicBezTo>
                    <a:cubicBezTo>
                      <a:pt x="115" y="82"/>
                      <a:pt x="124" y="80"/>
                      <a:pt x="132" y="77"/>
                    </a:cubicBezTo>
                    <a:cubicBezTo>
                      <a:pt x="138" y="75"/>
                      <a:pt x="143" y="73"/>
                      <a:pt x="149" y="72"/>
                    </a:cubicBezTo>
                    <a:cubicBezTo>
                      <a:pt x="148" y="72"/>
                      <a:pt x="147" y="72"/>
                      <a:pt x="146" y="73"/>
                    </a:cubicBezTo>
                    <a:cubicBezTo>
                      <a:pt x="140" y="75"/>
                      <a:pt x="134" y="78"/>
                      <a:pt x="128" y="80"/>
                    </a:cubicBezTo>
                    <a:cubicBezTo>
                      <a:pt x="122" y="82"/>
                      <a:pt x="116" y="84"/>
                      <a:pt x="110" y="86"/>
                    </a:cubicBezTo>
                    <a:cubicBezTo>
                      <a:pt x="105" y="88"/>
                      <a:pt x="100" y="89"/>
                      <a:pt x="96" y="91"/>
                    </a:cubicBezTo>
                    <a:cubicBezTo>
                      <a:pt x="95" y="91"/>
                      <a:pt x="93" y="90"/>
                      <a:pt x="92" y="90"/>
                    </a:cubicBezTo>
                    <a:cubicBezTo>
                      <a:pt x="94" y="89"/>
                      <a:pt x="97" y="88"/>
                      <a:pt x="99" y="88"/>
                    </a:cubicBezTo>
                    <a:close/>
                    <a:moveTo>
                      <a:pt x="111" y="88"/>
                    </a:moveTo>
                    <a:cubicBezTo>
                      <a:pt x="114" y="87"/>
                      <a:pt x="117" y="86"/>
                      <a:pt x="121" y="85"/>
                    </a:cubicBezTo>
                    <a:cubicBezTo>
                      <a:pt x="118" y="86"/>
                      <a:pt x="115" y="87"/>
                      <a:pt x="112" y="88"/>
                    </a:cubicBezTo>
                    <a:cubicBezTo>
                      <a:pt x="109" y="89"/>
                      <a:pt x="105" y="90"/>
                      <a:pt x="102" y="92"/>
                    </a:cubicBezTo>
                    <a:cubicBezTo>
                      <a:pt x="101" y="92"/>
                      <a:pt x="100" y="92"/>
                      <a:pt x="99" y="92"/>
                    </a:cubicBezTo>
                    <a:cubicBezTo>
                      <a:pt x="103" y="91"/>
                      <a:pt x="107" y="89"/>
                      <a:pt x="111" y="88"/>
                    </a:cubicBezTo>
                    <a:close/>
                    <a:moveTo>
                      <a:pt x="128" y="86"/>
                    </a:moveTo>
                    <a:cubicBezTo>
                      <a:pt x="123" y="88"/>
                      <a:pt x="119" y="89"/>
                      <a:pt x="114" y="90"/>
                    </a:cubicBezTo>
                    <a:cubicBezTo>
                      <a:pt x="112" y="91"/>
                      <a:pt x="108" y="92"/>
                      <a:pt x="106" y="94"/>
                    </a:cubicBezTo>
                    <a:cubicBezTo>
                      <a:pt x="105" y="93"/>
                      <a:pt x="105" y="93"/>
                      <a:pt x="104" y="93"/>
                    </a:cubicBezTo>
                    <a:cubicBezTo>
                      <a:pt x="112" y="91"/>
                      <a:pt x="120" y="89"/>
                      <a:pt x="128" y="86"/>
                    </a:cubicBezTo>
                    <a:close/>
                    <a:moveTo>
                      <a:pt x="161" y="78"/>
                    </a:moveTo>
                    <a:cubicBezTo>
                      <a:pt x="147" y="83"/>
                      <a:pt x="133" y="88"/>
                      <a:pt x="119" y="91"/>
                    </a:cubicBezTo>
                    <a:cubicBezTo>
                      <a:pt x="116" y="91"/>
                      <a:pt x="113" y="93"/>
                      <a:pt x="110" y="94"/>
                    </a:cubicBezTo>
                    <a:cubicBezTo>
                      <a:pt x="109" y="94"/>
                      <a:pt x="108" y="94"/>
                      <a:pt x="107" y="94"/>
                    </a:cubicBezTo>
                    <a:cubicBezTo>
                      <a:pt x="107" y="94"/>
                      <a:pt x="107" y="94"/>
                      <a:pt x="107" y="94"/>
                    </a:cubicBezTo>
                    <a:cubicBezTo>
                      <a:pt x="108" y="94"/>
                      <a:pt x="112" y="92"/>
                      <a:pt x="113" y="92"/>
                    </a:cubicBezTo>
                    <a:cubicBezTo>
                      <a:pt x="119" y="90"/>
                      <a:pt x="125" y="88"/>
                      <a:pt x="132" y="86"/>
                    </a:cubicBezTo>
                    <a:cubicBezTo>
                      <a:pt x="138" y="83"/>
                      <a:pt x="145" y="82"/>
                      <a:pt x="152" y="80"/>
                    </a:cubicBezTo>
                    <a:cubicBezTo>
                      <a:pt x="157" y="78"/>
                      <a:pt x="163" y="76"/>
                      <a:pt x="169" y="74"/>
                    </a:cubicBezTo>
                    <a:cubicBezTo>
                      <a:pt x="169" y="74"/>
                      <a:pt x="169" y="74"/>
                      <a:pt x="169" y="74"/>
                    </a:cubicBezTo>
                    <a:cubicBezTo>
                      <a:pt x="170" y="74"/>
                      <a:pt x="171" y="74"/>
                      <a:pt x="171" y="74"/>
                    </a:cubicBezTo>
                    <a:cubicBezTo>
                      <a:pt x="172" y="74"/>
                      <a:pt x="173" y="73"/>
                      <a:pt x="174" y="73"/>
                    </a:cubicBezTo>
                    <a:cubicBezTo>
                      <a:pt x="183" y="71"/>
                      <a:pt x="191" y="66"/>
                      <a:pt x="200" y="63"/>
                    </a:cubicBezTo>
                    <a:cubicBezTo>
                      <a:pt x="200" y="64"/>
                      <a:pt x="201" y="64"/>
                      <a:pt x="201" y="65"/>
                    </a:cubicBezTo>
                    <a:cubicBezTo>
                      <a:pt x="188" y="71"/>
                      <a:pt x="174" y="74"/>
                      <a:pt x="161" y="78"/>
                    </a:cubicBezTo>
                    <a:close/>
                    <a:moveTo>
                      <a:pt x="185" y="68"/>
                    </a:moveTo>
                    <a:cubicBezTo>
                      <a:pt x="182" y="69"/>
                      <a:pt x="179" y="70"/>
                      <a:pt x="177" y="71"/>
                    </a:cubicBezTo>
                    <a:cubicBezTo>
                      <a:pt x="177" y="71"/>
                      <a:pt x="176" y="71"/>
                      <a:pt x="175" y="72"/>
                    </a:cubicBezTo>
                    <a:cubicBezTo>
                      <a:pt x="175" y="71"/>
                      <a:pt x="176" y="71"/>
                      <a:pt x="176" y="70"/>
                    </a:cubicBezTo>
                    <a:cubicBezTo>
                      <a:pt x="183" y="67"/>
                      <a:pt x="191" y="65"/>
                      <a:pt x="197" y="60"/>
                    </a:cubicBezTo>
                    <a:cubicBezTo>
                      <a:pt x="197" y="60"/>
                      <a:pt x="197" y="59"/>
                      <a:pt x="196" y="59"/>
                    </a:cubicBezTo>
                    <a:cubicBezTo>
                      <a:pt x="190" y="61"/>
                      <a:pt x="182" y="64"/>
                      <a:pt x="177" y="67"/>
                    </a:cubicBezTo>
                    <a:cubicBezTo>
                      <a:pt x="183" y="63"/>
                      <a:pt x="190" y="61"/>
                      <a:pt x="196" y="57"/>
                    </a:cubicBezTo>
                    <a:cubicBezTo>
                      <a:pt x="196" y="57"/>
                      <a:pt x="196" y="57"/>
                      <a:pt x="196" y="57"/>
                    </a:cubicBezTo>
                    <a:cubicBezTo>
                      <a:pt x="197" y="59"/>
                      <a:pt x="198" y="60"/>
                      <a:pt x="200" y="62"/>
                    </a:cubicBezTo>
                    <a:cubicBezTo>
                      <a:pt x="194" y="64"/>
                      <a:pt x="190" y="66"/>
                      <a:pt x="185" y="68"/>
                    </a:cubicBezTo>
                    <a:close/>
                    <a:moveTo>
                      <a:pt x="182" y="61"/>
                    </a:moveTo>
                    <a:cubicBezTo>
                      <a:pt x="181" y="61"/>
                      <a:pt x="180" y="62"/>
                      <a:pt x="179" y="62"/>
                    </a:cubicBezTo>
                    <a:cubicBezTo>
                      <a:pt x="179" y="62"/>
                      <a:pt x="180" y="61"/>
                      <a:pt x="180" y="61"/>
                    </a:cubicBezTo>
                    <a:cubicBezTo>
                      <a:pt x="180" y="60"/>
                      <a:pt x="180" y="60"/>
                      <a:pt x="180" y="60"/>
                    </a:cubicBezTo>
                    <a:cubicBezTo>
                      <a:pt x="185" y="59"/>
                      <a:pt x="189" y="57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5" y="55"/>
                      <a:pt x="195" y="56"/>
                      <a:pt x="196" y="57"/>
                    </a:cubicBezTo>
                    <a:cubicBezTo>
                      <a:pt x="191" y="58"/>
                      <a:pt x="187" y="59"/>
                      <a:pt x="182" y="61"/>
                    </a:cubicBezTo>
                    <a:close/>
                    <a:moveTo>
                      <a:pt x="194" y="54"/>
                    </a:moveTo>
                    <a:cubicBezTo>
                      <a:pt x="189" y="56"/>
                      <a:pt x="185" y="58"/>
                      <a:pt x="180" y="59"/>
                    </a:cubicBezTo>
                    <a:cubicBezTo>
                      <a:pt x="180" y="59"/>
                      <a:pt x="180" y="59"/>
                      <a:pt x="180" y="59"/>
                    </a:cubicBezTo>
                    <a:cubicBezTo>
                      <a:pt x="184" y="57"/>
                      <a:pt x="189" y="55"/>
                      <a:pt x="193" y="53"/>
                    </a:cubicBezTo>
                    <a:cubicBezTo>
                      <a:pt x="193" y="53"/>
                      <a:pt x="194" y="54"/>
                      <a:pt x="194" y="54"/>
                    </a:cubicBezTo>
                    <a:cubicBezTo>
                      <a:pt x="194" y="54"/>
                      <a:pt x="194" y="54"/>
                      <a:pt x="194" y="54"/>
                    </a:cubicBezTo>
                    <a:close/>
                    <a:moveTo>
                      <a:pt x="180" y="57"/>
                    </a:moveTo>
                    <a:cubicBezTo>
                      <a:pt x="180" y="56"/>
                      <a:pt x="179" y="56"/>
                      <a:pt x="179" y="55"/>
                    </a:cubicBezTo>
                    <a:cubicBezTo>
                      <a:pt x="183" y="54"/>
                      <a:pt x="187" y="52"/>
                      <a:pt x="191" y="50"/>
                    </a:cubicBezTo>
                    <a:cubicBezTo>
                      <a:pt x="191" y="50"/>
                      <a:pt x="191" y="50"/>
                      <a:pt x="191" y="50"/>
                    </a:cubicBezTo>
                    <a:cubicBezTo>
                      <a:pt x="191" y="51"/>
                      <a:pt x="192" y="52"/>
                      <a:pt x="192" y="52"/>
                    </a:cubicBezTo>
                    <a:cubicBezTo>
                      <a:pt x="188" y="54"/>
                      <a:pt x="184" y="56"/>
                      <a:pt x="180" y="57"/>
                    </a:cubicBezTo>
                    <a:close/>
                    <a:moveTo>
                      <a:pt x="179" y="55"/>
                    </a:moveTo>
                    <a:cubicBezTo>
                      <a:pt x="181" y="54"/>
                      <a:pt x="185" y="50"/>
                      <a:pt x="188" y="48"/>
                    </a:cubicBezTo>
                    <a:cubicBezTo>
                      <a:pt x="188" y="48"/>
                      <a:pt x="188" y="47"/>
                      <a:pt x="187" y="47"/>
                    </a:cubicBezTo>
                    <a:cubicBezTo>
                      <a:pt x="186" y="48"/>
                      <a:pt x="184" y="49"/>
                      <a:pt x="182" y="50"/>
                    </a:cubicBezTo>
                    <a:cubicBezTo>
                      <a:pt x="181" y="50"/>
                      <a:pt x="179" y="51"/>
                      <a:pt x="178" y="51"/>
                    </a:cubicBezTo>
                    <a:cubicBezTo>
                      <a:pt x="177" y="52"/>
                      <a:pt x="175" y="53"/>
                      <a:pt x="177" y="52"/>
                    </a:cubicBezTo>
                    <a:cubicBezTo>
                      <a:pt x="180" y="49"/>
                      <a:pt x="183" y="48"/>
                      <a:pt x="186" y="45"/>
                    </a:cubicBezTo>
                    <a:cubicBezTo>
                      <a:pt x="187" y="46"/>
                      <a:pt x="189" y="48"/>
                      <a:pt x="190" y="50"/>
                    </a:cubicBezTo>
                    <a:cubicBezTo>
                      <a:pt x="186" y="51"/>
                      <a:pt x="183" y="53"/>
                      <a:pt x="179" y="55"/>
                    </a:cubicBezTo>
                    <a:close/>
                    <a:moveTo>
                      <a:pt x="178" y="48"/>
                    </a:moveTo>
                    <a:cubicBezTo>
                      <a:pt x="176" y="48"/>
                      <a:pt x="175" y="49"/>
                      <a:pt x="174" y="50"/>
                    </a:cubicBezTo>
                    <a:cubicBezTo>
                      <a:pt x="177" y="48"/>
                      <a:pt x="181" y="45"/>
                      <a:pt x="183" y="42"/>
                    </a:cubicBezTo>
                    <a:cubicBezTo>
                      <a:pt x="183" y="43"/>
                      <a:pt x="184" y="44"/>
                      <a:pt x="185" y="44"/>
                    </a:cubicBezTo>
                    <a:cubicBezTo>
                      <a:pt x="183" y="45"/>
                      <a:pt x="180" y="46"/>
                      <a:pt x="178" y="48"/>
                    </a:cubicBezTo>
                    <a:close/>
                    <a:moveTo>
                      <a:pt x="172" y="45"/>
                    </a:moveTo>
                    <a:cubicBezTo>
                      <a:pt x="175" y="43"/>
                      <a:pt x="177" y="42"/>
                      <a:pt x="179" y="40"/>
                    </a:cubicBezTo>
                    <a:cubicBezTo>
                      <a:pt x="179" y="40"/>
                      <a:pt x="179" y="39"/>
                      <a:pt x="178" y="39"/>
                    </a:cubicBezTo>
                    <a:cubicBezTo>
                      <a:pt x="175" y="41"/>
                      <a:pt x="172" y="42"/>
                      <a:pt x="168" y="44"/>
                    </a:cubicBezTo>
                    <a:cubicBezTo>
                      <a:pt x="171" y="42"/>
                      <a:pt x="174" y="40"/>
                      <a:pt x="177" y="37"/>
                    </a:cubicBezTo>
                    <a:cubicBezTo>
                      <a:pt x="177" y="37"/>
                      <a:pt x="177" y="37"/>
                      <a:pt x="177" y="37"/>
                    </a:cubicBezTo>
                    <a:cubicBezTo>
                      <a:pt x="177" y="38"/>
                      <a:pt x="178" y="38"/>
                      <a:pt x="179" y="38"/>
                    </a:cubicBezTo>
                    <a:cubicBezTo>
                      <a:pt x="180" y="39"/>
                      <a:pt x="181" y="40"/>
                      <a:pt x="182" y="41"/>
                    </a:cubicBezTo>
                    <a:cubicBezTo>
                      <a:pt x="179" y="42"/>
                      <a:pt x="176" y="44"/>
                      <a:pt x="172" y="45"/>
                    </a:cubicBezTo>
                    <a:close/>
                    <a:moveTo>
                      <a:pt x="176" y="37"/>
                    </a:moveTo>
                    <a:cubicBezTo>
                      <a:pt x="172" y="38"/>
                      <a:pt x="169" y="40"/>
                      <a:pt x="165" y="42"/>
                    </a:cubicBezTo>
                    <a:cubicBezTo>
                      <a:pt x="164" y="43"/>
                      <a:pt x="162" y="44"/>
                      <a:pt x="161" y="45"/>
                    </a:cubicBezTo>
                    <a:cubicBezTo>
                      <a:pt x="160" y="45"/>
                      <a:pt x="156" y="48"/>
                      <a:pt x="159" y="46"/>
                    </a:cubicBezTo>
                    <a:cubicBezTo>
                      <a:pt x="163" y="42"/>
                      <a:pt x="170" y="40"/>
                      <a:pt x="173" y="35"/>
                    </a:cubicBezTo>
                    <a:cubicBezTo>
                      <a:pt x="173" y="35"/>
                      <a:pt x="173" y="35"/>
                      <a:pt x="173" y="34"/>
                    </a:cubicBezTo>
                    <a:cubicBezTo>
                      <a:pt x="174" y="35"/>
                      <a:pt x="175" y="36"/>
                      <a:pt x="176" y="37"/>
                    </a:cubicBezTo>
                    <a:cubicBezTo>
                      <a:pt x="176" y="37"/>
                      <a:pt x="176" y="37"/>
                      <a:pt x="176" y="37"/>
                    </a:cubicBezTo>
                    <a:close/>
                    <a:moveTo>
                      <a:pt x="173" y="34"/>
                    </a:moveTo>
                    <a:cubicBezTo>
                      <a:pt x="170" y="35"/>
                      <a:pt x="167" y="37"/>
                      <a:pt x="164" y="38"/>
                    </a:cubicBezTo>
                    <a:cubicBezTo>
                      <a:pt x="166" y="37"/>
                      <a:pt x="168" y="35"/>
                      <a:pt x="171" y="33"/>
                    </a:cubicBezTo>
                    <a:cubicBezTo>
                      <a:pt x="171" y="33"/>
                      <a:pt x="171" y="33"/>
                      <a:pt x="171" y="33"/>
                    </a:cubicBezTo>
                    <a:cubicBezTo>
                      <a:pt x="172" y="33"/>
                      <a:pt x="172" y="34"/>
                      <a:pt x="173" y="34"/>
                    </a:cubicBezTo>
                    <a:cubicBezTo>
                      <a:pt x="173" y="34"/>
                      <a:pt x="173" y="34"/>
                      <a:pt x="173" y="34"/>
                    </a:cubicBezTo>
                    <a:close/>
                    <a:moveTo>
                      <a:pt x="170" y="33"/>
                    </a:moveTo>
                    <a:cubicBezTo>
                      <a:pt x="165" y="35"/>
                      <a:pt x="160" y="38"/>
                      <a:pt x="155" y="41"/>
                    </a:cubicBezTo>
                    <a:cubicBezTo>
                      <a:pt x="159" y="39"/>
                      <a:pt x="164" y="35"/>
                      <a:pt x="168" y="32"/>
                    </a:cubicBezTo>
                    <a:cubicBezTo>
                      <a:pt x="168" y="31"/>
                      <a:pt x="168" y="31"/>
                      <a:pt x="167" y="31"/>
                    </a:cubicBezTo>
                    <a:cubicBezTo>
                      <a:pt x="167" y="31"/>
                      <a:pt x="166" y="32"/>
                      <a:pt x="166" y="32"/>
                    </a:cubicBezTo>
                    <a:cubicBezTo>
                      <a:pt x="165" y="32"/>
                      <a:pt x="165" y="32"/>
                      <a:pt x="165" y="32"/>
                    </a:cubicBezTo>
                    <a:cubicBezTo>
                      <a:pt x="164" y="33"/>
                      <a:pt x="162" y="34"/>
                      <a:pt x="161" y="35"/>
                    </a:cubicBezTo>
                    <a:cubicBezTo>
                      <a:pt x="158" y="37"/>
                      <a:pt x="155" y="38"/>
                      <a:pt x="152" y="40"/>
                    </a:cubicBezTo>
                    <a:cubicBezTo>
                      <a:pt x="152" y="40"/>
                      <a:pt x="152" y="40"/>
                      <a:pt x="152" y="40"/>
                    </a:cubicBezTo>
                    <a:cubicBezTo>
                      <a:pt x="152" y="40"/>
                      <a:pt x="152" y="39"/>
                      <a:pt x="151" y="39"/>
                    </a:cubicBezTo>
                    <a:cubicBezTo>
                      <a:pt x="157" y="37"/>
                      <a:pt x="161" y="33"/>
                      <a:pt x="166" y="31"/>
                    </a:cubicBezTo>
                    <a:cubicBezTo>
                      <a:pt x="167" y="31"/>
                      <a:pt x="166" y="30"/>
                      <a:pt x="166" y="30"/>
                    </a:cubicBezTo>
                    <a:cubicBezTo>
                      <a:pt x="162" y="32"/>
                      <a:pt x="159" y="34"/>
                      <a:pt x="155" y="37"/>
                    </a:cubicBezTo>
                    <a:cubicBezTo>
                      <a:pt x="154" y="37"/>
                      <a:pt x="153" y="38"/>
                      <a:pt x="151" y="38"/>
                    </a:cubicBezTo>
                    <a:cubicBezTo>
                      <a:pt x="151" y="38"/>
                      <a:pt x="151" y="38"/>
                      <a:pt x="151" y="39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1" y="38"/>
                      <a:pt x="151" y="38"/>
                      <a:pt x="151" y="38"/>
                    </a:cubicBezTo>
                    <a:cubicBezTo>
                      <a:pt x="153" y="37"/>
                      <a:pt x="154" y="36"/>
                      <a:pt x="155" y="35"/>
                    </a:cubicBezTo>
                    <a:cubicBezTo>
                      <a:pt x="155" y="35"/>
                      <a:pt x="156" y="35"/>
                      <a:pt x="156" y="35"/>
                    </a:cubicBezTo>
                    <a:cubicBezTo>
                      <a:pt x="159" y="35"/>
                      <a:pt x="160" y="33"/>
                      <a:pt x="159" y="31"/>
                    </a:cubicBezTo>
                    <a:cubicBezTo>
                      <a:pt x="161" y="30"/>
                      <a:pt x="162" y="30"/>
                      <a:pt x="163" y="29"/>
                    </a:cubicBezTo>
                    <a:cubicBezTo>
                      <a:pt x="164" y="29"/>
                      <a:pt x="164" y="29"/>
                      <a:pt x="163" y="29"/>
                    </a:cubicBezTo>
                    <a:cubicBezTo>
                      <a:pt x="162" y="29"/>
                      <a:pt x="161" y="29"/>
                      <a:pt x="159" y="30"/>
                    </a:cubicBezTo>
                    <a:cubicBezTo>
                      <a:pt x="160" y="29"/>
                      <a:pt x="161" y="29"/>
                      <a:pt x="162" y="28"/>
                    </a:cubicBezTo>
                    <a:cubicBezTo>
                      <a:pt x="162" y="28"/>
                      <a:pt x="162" y="27"/>
                      <a:pt x="162" y="27"/>
                    </a:cubicBezTo>
                    <a:cubicBezTo>
                      <a:pt x="160" y="27"/>
                      <a:pt x="159" y="28"/>
                      <a:pt x="157" y="28"/>
                    </a:cubicBezTo>
                    <a:cubicBezTo>
                      <a:pt x="157" y="28"/>
                      <a:pt x="157" y="28"/>
                      <a:pt x="157" y="28"/>
                    </a:cubicBezTo>
                    <a:cubicBezTo>
                      <a:pt x="157" y="27"/>
                      <a:pt x="158" y="27"/>
                      <a:pt x="158" y="27"/>
                    </a:cubicBezTo>
                    <a:cubicBezTo>
                      <a:pt x="158" y="27"/>
                      <a:pt x="158" y="26"/>
                      <a:pt x="158" y="26"/>
                    </a:cubicBezTo>
                    <a:cubicBezTo>
                      <a:pt x="157" y="26"/>
                      <a:pt x="156" y="27"/>
                      <a:pt x="154" y="27"/>
                    </a:cubicBezTo>
                    <a:cubicBezTo>
                      <a:pt x="155" y="27"/>
                      <a:pt x="156" y="26"/>
                      <a:pt x="157" y="26"/>
                    </a:cubicBezTo>
                    <a:cubicBezTo>
                      <a:pt x="157" y="26"/>
                      <a:pt x="157" y="25"/>
                      <a:pt x="157" y="25"/>
                    </a:cubicBezTo>
                    <a:cubicBezTo>
                      <a:pt x="157" y="25"/>
                      <a:pt x="157" y="25"/>
                      <a:pt x="157" y="25"/>
                    </a:cubicBezTo>
                    <a:cubicBezTo>
                      <a:pt x="162" y="27"/>
                      <a:pt x="166" y="30"/>
                      <a:pt x="171" y="33"/>
                    </a:cubicBezTo>
                    <a:cubicBezTo>
                      <a:pt x="170" y="33"/>
                      <a:pt x="170" y="33"/>
                      <a:pt x="170" y="33"/>
                    </a:cubicBezTo>
                    <a:close/>
                    <a:moveTo>
                      <a:pt x="137" y="38"/>
                    </a:moveTo>
                    <a:cubicBezTo>
                      <a:pt x="137" y="38"/>
                      <a:pt x="137" y="38"/>
                      <a:pt x="137" y="39"/>
                    </a:cubicBezTo>
                    <a:cubicBezTo>
                      <a:pt x="137" y="39"/>
                      <a:pt x="137" y="39"/>
                      <a:pt x="137" y="39"/>
                    </a:cubicBezTo>
                    <a:cubicBezTo>
                      <a:pt x="139" y="37"/>
                      <a:pt x="140" y="36"/>
                      <a:pt x="142" y="35"/>
                    </a:cubicBezTo>
                    <a:cubicBezTo>
                      <a:pt x="142" y="35"/>
                      <a:pt x="142" y="35"/>
                      <a:pt x="142" y="34"/>
                    </a:cubicBezTo>
                    <a:cubicBezTo>
                      <a:pt x="144" y="34"/>
                      <a:pt x="148" y="32"/>
                      <a:pt x="144" y="35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39" y="38"/>
                      <a:pt x="137" y="38"/>
                    </a:cubicBezTo>
                    <a:close/>
                    <a:moveTo>
                      <a:pt x="141" y="34"/>
                    </a:moveTo>
                    <a:cubicBezTo>
                      <a:pt x="141" y="34"/>
                      <a:pt x="141" y="34"/>
                      <a:pt x="141" y="34"/>
                    </a:cubicBezTo>
                    <a:cubicBezTo>
                      <a:pt x="141" y="34"/>
                      <a:pt x="141" y="34"/>
                      <a:pt x="141" y="34"/>
                    </a:cubicBezTo>
                    <a:close/>
                    <a:moveTo>
                      <a:pt x="144" y="33"/>
                    </a:move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2"/>
                      <a:pt x="142" y="33"/>
                    </a:cubicBezTo>
                    <a:cubicBezTo>
                      <a:pt x="142" y="33"/>
                      <a:pt x="141" y="33"/>
                      <a:pt x="140" y="34"/>
                    </a:cubicBezTo>
                    <a:cubicBezTo>
                      <a:pt x="140" y="34"/>
                      <a:pt x="140" y="34"/>
                      <a:pt x="140" y="34"/>
                    </a:cubicBezTo>
                    <a:cubicBezTo>
                      <a:pt x="141" y="33"/>
                      <a:pt x="142" y="32"/>
                      <a:pt x="142" y="31"/>
                    </a:cubicBezTo>
                    <a:cubicBezTo>
                      <a:pt x="143" y="30"/>
                      <a:pt x="143" y="30"/>
                      <a:pt x="142" y="30"/>
                    </a:cubicBezTo>
                    <a:cubicBezTo>
                      <a:pt x="143" y="31"/>
                      <a:pt x="144" y="32"/>
                      <a:pt x="145" y="32"/>
                    </a:cubicBezTo>
                    <a:cubicBezTo>
                      <a:pt x="145" y="32"/>
                      <a:pt x="144" y="32"/>
                      <a:pt x="144" y="33"/>
                    </a:cubicBezTo>
                    <a:close/>
                    <a:moveTo>
                      <a:pt x="142" y="30"/>
                    </a:moveTo>
                    <a:cubicBezTo>
                      <a:pt x="137" y="32"/>
                      <a:pt x="139" y="31"/>
                      <a:pt x="140" y="29"/>
                    </a:cubicBezTo>
                    <a:cubicBezTo>
                      <a:pt x="141" y="29"/>
                      <a:pt x="141" y="29"/>
                      <a:pt x="141" y="29"/>
                    </a:cubicBezTo>
                    <a:cubicBezTo>
                      <a:pt x="141" y="29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lose/>
                    <a:moveTo>
                      <a:pt x="140" y="28"/>
                    </a:moveTo>
                    <a:cubicBezTo>
                      <a:pt x="139" y="28"/>
                      <a:pt x="138" y="29"/>
                      <a:pt x="138" y="29"/>
                    </a:cubicBezTo>
                    <a:cubicBezTo>
                      <a:pt x="138" y="28"/>
                      <a:pt x="138" y="27"/>
                      <a:pt x="139" y="28"/>
                    </a:cubicBezTo>
                    <a:cubicBezTo>
                      <a:pt x="139" y="28"/>
                      <a:pt x="140" y="28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38" y="31"/>
                    </a:moveTo>
                    <a:cubicBezTo>
                      <a:pt x="138" y="30"/>
                      <a:pt x="138" y="30"/>
                      <a:pt x="138" y="29"/>
                    </a:cubicBezTo>
                    <a:cubicBezTo>
                      <a:pt x="139" y="29"/>
                      <a:pt x="138" y="30"/>
                      <a:pt x="138" y="31"/>
                    </a:cubicBezTo>
                    <a:close/>
                    <a:moveTo>
                      <a:pt x="138" y="34"/>
                    </a:moveTo>
                    <a:cubicBezTo>
                      <a:pt x="138" y="33"/>
                      <a:pt x="138" y="33"/>
                      <a:pt x="138" y="32"/>
                    </a:cubicBezTo>
                    <a:cubicBezTo>
                      <a:pt x="139" y="32"/>
                      <a:pt x="142" y="31"/>
                      <a:pt x="140" y="32"/>
                    </a:cubicBezTo>
                    <a:cubicBezTo>
                      <a:pt x="139" y="33"/>
                      <a:pt x="138" y="34"/>
                      <a:pt x="138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5" y="37"/>
                      <a:pt x="133" y="39"/>
                      <a:pt x="130" y="39"/>
                    </a:cubicBezTo>
                    <a:cubicBezTo>
                      <a:pt x="130" y="39"/>
                      <a:pt x="130" y="39"/>
                      <a:pt x="130" y="40"/>
                    </a:cubicBezTo>
                    <a:cubicBezTo>
                      <a:pt x="130" y="39"/>
                      <a:pt x="130" y="39"/>
                      <a:pt x="129" y="39"/>
                    </a:cubicBezTo>
                    <a:cubicBezTo>
                      <a:pt x="130" y="39"/>
                      <a:pt x="132" y="38"/>
                      <a:pt x="132" y="38"/>
                    </a:cubicBezTo>
                    <a:cubicBezTo>
                      <a:pt x="132" y="37"/>
                      <a:pt x="132" y="37"/>
                      <a:pt x="133" y="37"/>
                    </a:cubicBezTo>
                    <a:cubicBezTo>
                      <a:pt x="135" y="37"/>
                      <a:pt x="137" y="36"/>
                      <a:pt x="138" y="34"/>
                    </a:cubicBezTo>
                    <a:close/>
                    <a:moveTo>
                      <a:pt x="129" y="36"/>
                    </a:moveTo>
                    <a:cubicBezTo>
                      <a:pt x="130" y="36"/>
                      <a:pt x="130" y="36"/>
                      <a:pt x="131" y="36"/>
                    </a:cubicBezTo>
                    <a:cubicBezTo>
                      <a:pt x="130" y="37"/>
                      <a:pt x="128" y="38"/>
                      <a:pt x="127" y="38"/>
                    </a:cubicBezTo>
                    <a:cubicBezTo>
                      <a:pt x="127" y="38"/>
                      <a:pt x="128" y="37"/>
                      <a:pt x="129" y="36"/>
                    </a:cubicBezTo>
                    <a:cubicBezTo>
                      <a:pt x="129" y="36"/>
                      <a:pt x="129" y="36"/>
                      <a:pt x="129" y="36"/>
                    </a:cubicBezTo>
                    <a:close/>
                    <a:moveTo>
                      <a:pt x="125" y="37"/>
                    </a:moveTo>
                    <a:cubicBezTo>
                      <a:pt x="123" y="38"/>
                      <a:pt x="125" y="37"/>
                      <a:pt x="125" y="35"/>
                    </a:cubicBezTo>
                    <a:cubicBezTo>
                      <a:pt x="125" y="35"/>
                      <a:pt x="125" y="35"/>
                      <a:pt x="125" y="35"/>
                    </a:cubicBezTo>
                    <a:cubicBezTo>
                      <a:pt x="126" y="35"/>
                      <a:pt x="127" y="35"/>
                      <a:pt x="128" y="36"/>
                    </a:cubicBezTo>
                    <a:cubicBezTo>
                      <a:pt x="127" y="36"/>
                      <a:pt x="127" y="36"/>
                      <a:pt x="125" y="37"/>
                    </a:cubicBezTo>
                    <a:close/>
                    <a:moveTo>
                      <a:pt x="122" y="36"/>
                    </a:moveTo>
                    <a:cubicBezTo>
                      <a:pt x="122" y="36"/>
                      <a:pt x="122" y="36"/>
                      <a:pt x="122" y="36"/>
                    </a:cubicBezTo>
                    <a:cubicBezTo>
                      <a:pt x="122" y="35"/>
                      <a:pt x="123" y="35"/>
                      <a:pt x="125" y="35"/>
                    </a:cubicBezTo>
                    <a:cubicBezTo>
                      <a:pt x="124" y="36"/>
                      <a:pt x="123" y="36"/>
                      <a:pt x="122" y="36"/>
                    </a:cubicBezTo>
                    <a:close/>
                    <a:moveTo>
                      <a:pt x="123" y="37"/>
                    </a:moveTo>
                    <a:cubicBezTo>
                      <a:pt x="123" y="37"/>
                      <a:pt x="123" y="37"/>
                      <a:pt x="123" y="37"/>
                    </a:cubicBezTo>
                    <a:cubicBezTo>
                      <a:pt x="124" y="36"/>
                      <a:pt x="124" y="36"/>
                      <a:pt x="123" y="37"/>
                    </a:cubicBezTo>
                    <a:close/>
                    <a:moveTo>
                      <a:pt x="125" y="38"/>
                    </a:moveTo>
                    <a:cubicBezTo>
                      <a:pt x="125" y="38"/>
                      <a:pt x="124" y="38"/>
                      <a:pt x="124" y="38"/>
                    </a:cubicBezTo>
                    <a:cubicBezTo>
                      <a:pt x="125" y="38"/>
                      <a:pt x="127" y="37"/>
                      <a:pt x="125" y="38"/>
                    </a:cubicBezTo>
                    <a:close/>
                    <a:moveTo>
                      <a:pt x="131" y="37"/>
                    </a:moveTo>
                    <a:cubicBezTo>
                      <a:pt x="131" y="37"/>
                      <a:pt x="130" y="38"/>
                      <a:pt x="129" y="39"/>
                    </a:cubicBezTo>
                    <a:cubicBezTo>
                      <a:pt x="128" y="39"/>
                      <a:pt x="127" y="39"/>
                      <a:pt x="127" y="39"/>
                    </a:cubicBezTo>
                    <a:cubicBezTo>
                      <a:pt x="128" y="38"/>
                      <a:pt x="130" y="38"/>
                      <a:pt x="131" y="37"/>
                    </a:cubicBezTo>
                    <a:close/>
                    <a:moveTo>
                      <a:pt x="139" y="36"/>
                    </a:moveTo>
                    <a:cubicBezTo>
                      <a:pt x="139" y="36"/>
                      <a:pt x="139" y="36"/>
                      <a:pt x="140" y="36"/>
                    </a:cubicBezTo>
                    <a:cubicBezTo>
                      <a:pt x="139" y="36"/>
                      <a:pt x="138" y="37"/>
                      <a:pt x="137" y="37"/>
                    </a:cubicBezTo>
                    <a:cubicBezTo>
                      <a:pt x="136" y="38"/>
                      <a:pt x="135" y="39"/>
                      <a:pt x="134" y="40"/>
                    </a:cubicBezTo>
                    <a:cubicBezTo>
                      <a:pt x="133" y="40"/>
                      <a:pt x="132" y="40"/>
                      <a:pt x="131" y="40"/>
                    </a:cubicBezTo>
                    <a:cubicBezTo>
                      <a:pt x="134" y="39"/>
                      <a:pt x="136" y="37"/>
                      <a:pt x="139" y="36"/>
                    </a:cubicBezTo>
                    <a:close/>
                    <a:moveTo>
                      <a:pt x="147" y="33"/>
                    </a:moveTo>
                    <a:cubicBezTo>
                      <a:pt x="148" y="33"/>
                      <a:pt x="148" y="33"/>
                      <a:pt x="149" y="34"/>
                    </a:cubicBezTo>
                    <a:cubicBezTo>
                      <a:pt x="148" y="34"/>
                      <a:pt x="146" y="35"/>
                      <a:pt x="145" y="36"/>
                    </a:cubicBezTo>
                    <a:cubicBezTo>
                      <a:pt x="144" y="36"/>
                      <a:pt x="144" y="36"/>
                      <a:pt x="144" y="36"/>
                    </a:cubicBezTo>
                    <a:cubicBezTo>
                      <a:pt x="144" y="36"/>
                      <a:pt x="144" y="36"/>
                      <a:pt x="143" y="36"/>
                    </a:cubicBezTo>
                    <a:cubicBezTo>
                      <a:pt x="145" y="35"/>
                      <a:pt x="146" y="34"/>
                      <a:pt x="147" y="33"/>
                    </a:cubicBezTo>
                    <a:close/>
                    <a:moveTo>
                      <a:pt x="151" y="27"/>
                    </a:moveTo>
                    <a:cubicBezTo>
                      <a:pt x="152" y="26"/>
                      <a:pt x="154" y="26"/>
                      <a:pt x="156" y="26"/>
                    </a:cubicBezTo>
                    <a:cubicBezTo>
                      <a:pt x="155" y="26"/>
                      <a:pt x="154" y="26"/>
                      <a:pt x="153" y="27"/>
                    </a:cubicBezTo>
                    <a:cubicBezTo>
                      <a:pt x="152" y="27"/>
                      <a:pt x="151" y="27"/>
                      <a:pt x="151" y="27"/>
                    </a:cubicBezTo>
                    <a:close/>
                    <a:moveTo>
                      <a:pt x="158" y="29"/>
                    </a:moveTo>
                    <a:cubicBezTo>
                      <a:pt x="159" y="28"/>
                      <a:pt x="160" y="28"/>
                      <a:pt x="160" y="28"/>
                    </a:cubicBezTo>
                    <a:cubicBezTo>
                      <a:pt x="160" y="29"/>
                      <a:pt x="159" y="29"/>
                      <a:pt x="159" y="29"/>
                    </a:cubicBezTo>
                    <a:cubicBezTo>
                      <a:pt x="159" y="29"/>
                      <a:pt x="158" y="29"/>
                      <a:pt x="158" y="29"/>
                    </a:cubicBezTo>
                    <a:close/>
                    <a:moveTo>
                      <a:pt x="156" y="28"/>
                    </a:moveTo>
                    <a:cubicBezTo>
                      <a:pt x="156" y="27"/>
                      <a:pt x="156" y="27"/>
                      <a:pt x="156" y="27"/>
                    </a:cubicBezTo>
                    <a:cubicBezTo>
                      <a:pt x="156" y="27"/>
                      <a:pt x="156" y="27"/>
                      <a:pt x="157" y="27"/>
                    </a:cubicBezTo>
                    <a:cubicBezTo>
                      <a:pt x="157" y="27"/>
                      <a:pt x="156" y="27"/>
                      <a:pt x="156" y="28"/>
                    </a:cubicBezTo>
                    <a:close/>
                    <a:moveTo>
                      <a:pt x="148" y="37"/>
                    </a:moveTo>
                    <a:cubicBezTo>
                      <a:pt x="148" y="37"/>
                      <a:pt x="148" y="37"/>
                      <a:pt x="148" y="37"/>
                    </a:cubicBezTo>
                    <a:cubicBezTo>
                      <a:pt x="148" y="37"/>
                      <a:pt x="148" y="36"/>
                      <a:pt x="148" y="36"/>
                    </a:cubicBezTo>
                    <a:cubicBezTo>
                      <a:pt x="149" y="35"/>
                      <a:pt x="149" y="35"/>
                      <a:pt x="150" y="34"/>
                    </a:cubicBezTo>
                    <a:cubicBezTo>
                      <a:pt x="151" y="34"/>
                      <a:pt x="152" y="34"/>
                      <a:pt x="152" y="34"/>
                    </a:cubicBezTo>
                    <a:cubicBezTo>
                      <a:pt x="152" y="35"/>
                      <a:pt x="151" y="35"/>
                      <a:pt x="151" y="35"/>
                    </a:cubicBezTo>
                    <a:cubicBezTo>
                      <a:pt x="151" y="35"/>
                      <a:pt x="149" y="37"/>
                      <a:pt x="148" y="37"/>
                    </a:cubicBezTo>
                    <a:close/>
                    <a:moveTo>
                      <a:pt x="149" y="34"/>
                    </a:moveTo>
                    <a:cubicBezTo>
                      <a:pt x="148" y="35"/>
                      <a:pt x="148" y="36"/>
                      <a:pt x="147" y="36"/>
                    </a:cubicBezTo>
                    <a:cubicBezTo>
                      <a:pt x="146" y="36"/>
                      <a:pt x="146" y="36"/>
                      <a:pt x="146" y="36"/>
                    </a:cubicBezTo>
                    <a:cubicBezTo>
                      <a:pt x="147" y="36"/>
                      <a:pt x="148" y="35"/>
                      <a:pt x="149" y="34"/>
                    </a:cubicBezTo>
                    <a:close/>
                    <a:moveTo>
                      <a:pt x="152" y="35"/>
                    </a:moveTo>
                    <a:cubicBezTo>
                      <a:pt x="153" y="35"/>
                      <a:pt x="153" y="35"/>
                      <a:pt x="153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3" y="36"/>
                      <a:pt x="151" y="37"/>
                      <a:pt x="150" y="38"/>
                    </a:cubicBezTo>
                    <a:cubicBezTo>
                      <a:pt x="150" y="38"/>
                      <a:pt x="149" y="37"/>
                      <a:pt x="149" y="37"/>
                    </a:cubicBezTo>
                    <a:cubicBezTo>
                      <a:pt x="150" y="37"/>
                      <a:pt x="151" y="36"/>
                      <a:pt x="152" y="35"/>
                    </a:cubicBezTo>
                    <a:close/>
                    <a:moveTo>
                      <a:pt x="12" y="131"/>
                    </a:moveTo>
                    <a:cubicBezTo>
                      <a:pt x="13" y="131"/>
                      <a:pt x="13" y="131"/>
                      <a:pt x="13" y="131"/>
                    </a:cubicBezTo>
                    <a:cubicBezTo>
                      <a:pt x="14" y="131"/>
                      <a:pt x="18" y="129"/>
                      <a:pt x="16" y="131"/>
                    </a:cubicBezTo>
                    <a:cubicBezTo>
                      <a:pt x="15" y="132"/>
                      <a:pt x="14" y="133"/>
                      <a:pt x="13" y="134"/>
                    </a:cubicBezTo>
                    <a:cubicBezTo>
                      <a:pt x="13" y="133"/>
                      <a:pt x="13" y="132"/>
                      <a:pt x="12" y="131"/>
                    </a:cubicBezTo>
                    <a:close/>
                    <a:moveTo>
                      <a:pt x="11" y="124"/>
                    </a:moveTo>
                    <a:cubicBezTo>
                      <a:pt x="13" y="124"/>
                      <a:pt x="14" y="123"/>
                      <a:pt x="16" y="123"/>
                    </a:cubicBezTo>
                    <a:cubicBezTo>
                      <a:pt x="16" y="122"/>
                      <a:pt x="17" y="122"/>
                      <a:pt x="17" y="122"/>
                    </a:cubicBezTo>
                    <a:cubicBezTo>
                      <a:pt x="17" y="122"/>
                      <a:pt x="17" y="122"/>
                      <a:pt x="17" y="123"/>
                    </a:cubicBezTo>
                    <a:cubicBezTo>
                      <a:pt x="17" y="123"/>
                      <a:pt x="16" y="123"/>
                      <a:pt x="16" y="124"/>
                    </a:cubicBezTo>
                    <a:cubicBezTo>
                      <a:pt x="14" y="125"/>
                      <a:pt x="13" y="126"/>
                      <a:pt x="12" y="127"/>
                    </a:cubicBezTo>
                    <a:cubicBezTo>
                      <a:pt x="12" y="126"/>
                      <a:pt x="11" y="125"/>
                      <a:pt x="11" y="124"/>
                    </a:cubicBezTo>
                    <a:close/>
                    <a:moveTo>
                      <a:pt x="12" y="128"/>
                    </a:moveTo>
                    <a:cubicBezTo>
                      <a:pt x="13" y="128"/>
                      <a:pt x="13" y="128"/>
                      <a:pt x="14" y="127"/>
                    </a:cubicBezTo>
                    <a:cubicBezTo>
                      <a:pt x="15" y="127"/>
                      <a:pt x="15" y="126"/>
                      <a:pt x="16" y="127"/>
                    </a:cubicBezTo>
                    <a:cubicBezTo>
                      <a:pt x="15" y="128"/>
                      <a:pt x="14" y="129"/>
                      <a:pt x="12" y="131"/>
                    </a:cubicBezTo>
                    <a:cubicBezTo>
                      <a:pt x="12" y="131"/>
                      <a:pt x="12" y="131"/>
                      <a:pt x="12" y="131"/>
                    </a:cubicBezTo>
                    <a:cubicBezTo>
                      <a:pt x="12" y="130"/>
                      <a:pt x="12" y="129"/>
                      <a:pt x="12" y="128"/>
                    </a:cubicBezTo>
                    <a:cubicBezTo>
                      <a:pt x="12" y="128"/>
                      <a:pt x="12" y="128"/>
                      <a:pt x="12" y="128"/>
                    </a:cubicBezTo>
                    <a:close/>
                    <a:moveTo>
                      <a:pt x="17" y="133"/>
                    </a:moveTo>
                    <a:cubicBezTo>
                      <a:pt x="17" y="133"/>
                      <a:pt x="17" y="133"/>
                      <a:pt x="17" y="133"/>
                    </a:cubicBezTo>
                    <a:cubicBezTo>
                      <a:pt x="16" y="133"/>
                      <a:pt x="14" y="134"/>
                      <a:pt x="15" y="133"/>
                    </a:cubicBezTo>
                    <a:cubicBezTo>
                      <a:pt x="16" y="132"/>
                      <a:pt x="17" y="131"/>
                      <a:pt x="17" y="130"/>
                    </a:cubicBezTo>
                    <a:cubicBezTo>
                      <a:pt x="17" y="131"/>
                      <a:pt x="17" y="132"/>
                      <a:pt x="17" y="133"/>
                    </a:cubicBezTo>
                    <a:close/>
                    <a:moveTo>
                      <a:pt x="13" y="135"/>
                    </a:moveTo>
                    <a:cubicBezTo>
                      <a:pt x="14" y="135"/>
                      <a:pt x="18" y="133"/>
                      <a:pt x="16" y="135"/>
                    </a:cubicBezTo>
                    <a:cubicBezTo>
                      <a:pt x="16" y="136"/>
                      <a:pt x="15" y="136"/>
                      <a:pt x="15" y="137"/>
                    </a:cubicBezTo>
                    <a:cubicBezTo>
                      <a:pt x="14" y="137"/>
                      <a:pt x="14" y="138"/>
                      <a:pt x="14" y="139"/>
                    </a:cubicBezTo>
                    <a:cubicBezTo>
                      <a:pt x="14" y="137"/>
                      <a:pt x="14" y="136"/>
                      <a:pt x="13" y="135"/>
                    </a:cubicBezTo>
                    <a:cubicBezTo>
                      <a:pt x="13" y="135"/>
                      <a:pt x="13" y="135"/>
                      <a:pt x="13" y="135"/>
                    </a:cubicBezTo>
                    <a:close/>
                    <a:moveTo>
                      <a:pt x="15" y="140"/>
                    </a:move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1"/>
                      <a:pt x="15" y="141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lose/>
                    <a:moveTo>
                      <a:pt x="15" y="139"/>
                    </a:moveTo>
                    <a:cubicBezTo>
                      <a:pt x="15" y="138"/>
                      <a:pt x="16" y="137"/>
                      <a:pt x="17" y="136"/>
                    </a:cubicBezTo>
                    <a:cubicBezTo>
                      <a:pt x="17" y="136"/>
                      <a:pt x="16" y="137"/>
                      <a:pt x="16" y="137"/>
                    </a:cubicBezTo>
                    <a:cubicBezTo>
                      <a:pt x="16" y="138"/>
                      <a:pt x="16" y="139"/>
                      <a:pt x="15" y="139"/>
                    </a:cubicBezTo>
                    <a:close/>
                    <a:moveTo>
                      <a:pt x="17" y="127"/>
                    </a:moveTo>
                    <a:cubicBezTo>
                      <a:pt x="17" y="128"/>
                      <a:pt x="17" y="129"/>
                      <a:pt x="17" y="129"/>
                    </a:cubicBezTo>
                    <a:cubicBezTo>
                      <a:pt x="17" y="129"/>
                      <a:pt x="17" y="129"/>
                      <a:pt x="17" y="129"/>
                    </a:cubicBezTo>
                    <a:cubicBezTo>
                      <a:pt x="16" y="129"/>
                      <a:pt x="16" y="130"/>
                      <a:pt x="15" y="130"/>
                    </a:cubicBezTo>
                    <a:cubicBezTo>
                      <a:pt x="12" y="131"/>
                      <a:pt x="15" y="129"/>
                      <a:pt x="15" y="129"/>
                    </a:cubicBezTo>
                    <a:cubicBezTo>
                      <a:pt x="16" y="128"/>
                      <a:pt x="16" y="128"/>
                      <a:pt x="17" y="127"/>
                    </a:cubicBezTo>
                    <a:cubicBezTo>
                      <a:pt x="17" y="127"/>
                      <a:pt x="17" y="127"/>
                      <a:pt x="17" y="127"/>
                    </a:cubicBezTo>
                    <a:close/>
                    <a:moveTo>
                      <a:pt x="17" y="125"/>
                    </a:moveTo>
                    <a:cubicBezTo>
                      <a:pt x="17" y="125"/>
                      <a:pt x="16" y="125"/>
                      <a:pt x="16" y="126"/>
                    </a:cubicBezTo>
                    <a:cubicBezTo>
                      <a:pt x="15" y="126"/>
                      <a:pt x="14" y="126"/>
                      <a:pt x="14" y="127"/>
                    </a:cubicBezTo>
                    <a:cubicBezTo>
                      <a:pt x="12" y="127"/>
                      <a:pt x="12" y="127"/>
                      <a:pt x="13" y="127"/>
                    </a:cubicBezTo>
                    <a:cubicBezTo>
                      <a:pt x="14" y="126"/>
                      <a:pt x="16" y="125"/>
                      <a:pt x="17" y="124"/>
                    </a:cubicBezTo>
                    <a:cubicBezTo>
                      <a:pt x="17" y="124"/>
                      <a:pt x="17" y="125"/>
                      <a:pt x="17" y="125"/>
                    </a:cubicBezTo>
                    <a:close/>
                    <a:moveTo>
                      <a:pt x="18" y="121"/>
                    </a:moveTo>
                    <a:cubicBezTo>
                      <a:pt x="15" y="122"/>
                      <a:pt x="13" y="123"/>
                      <a:pt x="11" y="124"/>
                    </a:cubicBezTo>
                    <a:cubicBezTo>
                      <a:pt x="11" y="123"/>
                      <a:pt x="11" y="122"/>
                      <a:pt x="11" y="122"/>
                    </a:cubicBezTo>
                    <a:cubicBezTo>
                      <a:pt x="15" y="120"/>
                      <a:pt x="19" y="119"/>
                      <a:pt x="22" y="117"/>
                    </a:cubicBezTo>
                    <a:cubicBezTo>
                      <a:pt x="24" y="116"/>
                      <a:pt x="25" y="115"/>
                      <a:pt x="27" y="115"/>
                    </a:cubicBezTo>
                    <a:cubicBezTo>
                      <a:pt x="28" y="114"/>
                      <a:pt x="29" y="114"/>
                      <a:pt x="27" y="115"/>
                    </a:cubicBezTo>
                    <a:cubicBezTo>
                      <a:pt x="25" y="116"/>
                      <a:pt x="24" y="117"/>
                      <a:pt x="23" y="118"/>
                    </a:cubicBezTo>
                    <a:cubicBezTo>
                      <a:pt x="22" y="118"/>
                      <a:pt x="21" y="118"/>
                      <a:pt x="20" y="118"/>
                    </a:cubicBezTo>
                    <a:cubicBezTo>
                      <a:pt x="19" y="119"/>
                      <a:pt x="18" y="120"/>
                      <a:pt x="18" y="121"/>
                    </a:cubicBezTo>
                    <a:close/>
                    <a:moveTo>
                      <a:pt x="18" y="77"/>
                    </a:moveTo>
                    <a:cubicBezTo>
                      <a:pt x="19" y="77"/>
                      <a:pt x="20" y="76"/>
                      <a:pt x="21" y="76"/>
                    </a:cubicBezTo>
                    <a:cubicBezTo>
                      <a:pt x="22" y="75"/>
                      <a:pt x="26" y="73"/>
                      <a:pt x="23" y="75"/>
                    </a:cubicBezTo>
                    <a:cubicBezTo>
                      <a:pt x="21" y="76"/>
                      <a:pt x="19" y="77"/>
                      <a:pt x="17" y="78"/>
                    </a:cubicBezTo>
                    <a:cubicBezTo>
                      <a:pt x="17" y="78"/>
                      <a:pt x="18" y="78"/>
                      <a:pt x="18" y="77"/>
                    </a:cubicBezTo>
                    <a:close/>
                    <a:moveTo>
                      <a:pt x="26" y="61"/>
                    </a:moveTo>
                    <a:cubicBezTo>
                      <a:pt x="28" y="60"/>
                      <a:pt x="28" y="60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lose/>
                    <a:moveTo>
                      <a:pt x="25" y="63"/>
                    </a:moveTo>
                    <a:cubicBezTo>
                      <a:pt x="26" y="63"/>
                      <a:pt x="27" y="62"/>
                      <a:pt x="29" y="62"/>
                    </a:cubicBezTo>
                    <a:cubicBezTo>
                      <a:pt x="28" y="62"/>
                      <a:pt x="26" y="63"/>
                      <a:pt x="25" y="64"/>
                    </a:cubicBezTo>
                    <a:cubicBezTo>
                      <a:pt x="25" y="64"/>
                      <a:pt x="24" y="64"/>
                      <a:pt x="24" y="64"/>
                    </a:cubicBezTo>
                    <a:cubicBezTo>
                      <a:pt x="24" y="64"/>
                      <a:pt x="25" y="64"/>
                      <a:pt x="25" y="63"/>
                    </a:cubicBezTo>
                    <a:close/>
                    <a:moveTo>
                      <a:pt x="22" y="68"/>
                    </a:moveTo>
                    <a:cubicBezTo>
                      <a:pt x="23" y="67"/>
                      <a:pt x="24" y="67"/>
                      <a:pt x="24" y="67"/>
                    </a:cubicBezTo>
                    <a:cubicBezTo>
                      <a:pt x="26" y="66"/>
                      <a:pt x="31" y="64"/>
                      <a:pt x="27" y="67"/>
                    </a:cubicBezTo>
                    <a:cubicBezTo>
                      <a:pt x="25" y="68"/>
                      <a:pt x="23" y="69"/>
                      <a:pt x="21" y="70"/>
                    </a:cubicBezTo>
                    <a:cubicBezTo>
                      <a:pt x="21" y="69"/>
                      <a:pt x="22" y="69"/>
                      <a:pt x="22" y="68"/>
                    </a:cubicBezTo>
                    <a:close/>
                    <a:moveTo>
                      <a:pt x="20" y="72"/>
                    </a:moveTo>
                    <a:cubicBezTo>
                      <a:pt x="21" y="72"/>
                      <a:pt x="22" y="72"/>
                      <a:pt x="23" y="71"/>
                    </a:cubicBezTo>
                    <a:cubicBezTo>
                      <a:pt x="25" y="71"/>
                      <a:pt x="27" y="70"/>
                      <a:pt x="28" y="69"/>
                    </a:cubicBezTo>
                    <a:cubicBezTo>
                      <a:pt x="27" y="70"/>
                      <a:pt x="26" y="70"/>
                      <a:pt x="25" y="71"/>
                    </a:cubicBezTo>
                    <a:cubicBezTo>
                      <a:pt x="23" y="72"/>
                      <a:pt x="21" y="73"/>
                      <a:pt x="19" y="74"/>
                    </a:cubicBezTo>
                    <a:cubicBezTo>
                      <a:pt x="19" y="74"/>
                      <a:pt x="20" y="73"/>
                      <a:pt x="20" y="72"/>
                    </a:cubicBezTo>
                    <a:close/>
                    <a:moveTo>
                      <a:pt x="16" y="81"/>
                    </a:moveTo>
                    <a:cubicBezTo>
                      <a:pt x="18" y="81"/>
                      <a:pt x="19" y="80"/>
                      <a:pt x="20" y="80"/>
                    </a:cubicBezTo>
                    <a:cubicBezTo>
                      <a:pt x="21" y="79"/>
                      <a:pt x="28" y="76"/>
                      <a:pt x="23" y="79"/>
                    </a:cubicBezTo>
                    <a:cubicBezTo>
                      <a:pt x="21" y="81"/>
                      <a:pt x="18" y="82"/>
                      <a:pt x="15" y="84"/>
                    </a:cubicBezTo>
                    <a:cubicBezTo>
                      <a:pt x="16" y="83"/>
                      <a:pt x="16" y="82"/>
                      <a:pt x="16" y="81"/>
                    </a:cubicBezTo>
                    <a:close/>
                    <a:moveTo>
                      <a:pt x="26" y="80"/>
                    </a:moveTo>
                    <a:cubicBezTo>
                      <a:pt x="25" y="81"/>
                      <a:pt x="23" y="81"/>
                      <a:pt x="22" y="82"/>
                    </a:cubicBezTo>
                    <a:cubicBezTo>
                      <a:pt x="21" y="82"/>
                      <a:pt x="20" y="83"/>
                      <a:pt x="19" y="83"/>
                    </a:cubicBezTo>
                    <a:cubicBezTo>
                      <a:pt x="20" y="83"/>
                      <a:pt x="13" y="86"/>
                      <a:pt x="16" y="84"/>
                    </a:cubicBezTo>
                    <a:cubicBezTo>
                      <a:pt x="19" y="82"/>
                      <a:pt x="23" y="81"/>
                      <a:pt x="26" y="78"/>
                    </a:cubicBezTo>
                    <a:cubicBezTo>
                      <a:pt x="26" y="79"/>
                      <a:pt x="26" y="80"/>
                      <a:pt x="26" y="80"/>
                    </a:cubicBezTo>
                    <a:close/>
                    <a:moveTo>
                      <a:pt x="15" y="86"/>
                    </a:moveTo>
                    <a:cubicBezTo>
                      <a:pt x="16" y="85"/>
                      <a:pt x="18" y="84"/>
                      <a:pt x="20" y="84"/>
                    </a:cubicBezTo>
                    <a:cubicBezTo>
                      <a:pt x="21" y="83"/>
                      <a:pt x="23" y="82"/>
                      <a:pt x="25" y="81"/>
                    </a:cubicBezTo>
                    <a:cubicBezTo>
                      <a:pt x="27" y="81"/>
                      <a:pt x="27" y="81"/>
                      <a:pt x="25" y="82"/>
                    </a:cubicBezTo>
                    <a:cubicBezTo>
                      <a:pt x="22" y="84"/>
                      <a:pt x="18" y="86"/>
                      <a:pt x="14" y="88"/>
                    </a:cubicBezTo>
                    <a:cubicBezTo>
                      <a:pt x="14" y="87"/>
                      <a:pt x="14" y="87"/>
                      <a:pt x="15" y="86"/>
                    </a:cubicBezTo>
                    <a:close/>
                    <a:moveTo>
                      <a:pt x="14" y="90"/>
                    </a:moveTo>
                    <a:cubicBezTo>
                      <a:pt x="16" y="89"/>
                      <a:pt x="18" y="88"/>
                      <a:pt x="20" y="87"/>
                    </a:cubicBezTo>
                    <a:cubicBezTo>
                      <a:pt x="22" y="87"/>
                      <a:pt x="24" y="86"/>
                      <a:pt x="25" y="85"/>
                    </a:cubicBezTo>
                    <a:cubicBezTo>
                      <a:pt x="26" y="85"/>
                      <a:pt x="31" y="84"/>
                      <a:pt x="28" y="85"/>
                    </a:cubicBezTo>
                    <a:cubicBezTo>
                      <a:pt x="23" y="88"/>
                      <a:pt x="17" y="90"/>
                      <a:pt x="13" y="93"/>
                    </a:cubicBezTo>
                    <a:cubicBezTo>
                      <a:pt x="13" y="92"/>
                      <a:pt x="13" y="91"/>
                      <a:pt x="14" y="90"/>
                    </a:cubicBezTo>
                    <a:close/>
                    <a:moveTo>
                      <a:pt x="12" y="95"/>
                    </a:moveTo>
                    <a:cubicBezTo>
                      <a:pt x="16" y="93"/>
                      <a:pt x="19" y="92"/>
                      <a:pt x="22" y="91"/>
                    </a:cubicBezTo>
                    <a:cubicBezTo>
                      <a:pt x="25" y="90"/>
                      <a:pt x="27" y="88"/>
                      <a:pt x="30" y="87"/>
                    </a:cubicBezTo>
                    <a:cubicBezTo>
                      <a:pt x="34" y="86"/>
                      <a:pt x="29" y="88"/>
                      <a:pt x="28" y="89"/>
                    </a:cubicBezTo>
                    <a:cubicBezTo>
                      <a:pt x="23" y="92"/>
                      <a:pt x="17" y="94"/>
                      <a:pt x="12" y="98"/>
                    </a:cubicBezTo>
                    <a:cubicBezTo>
                      <a:pt x="12" y="97"/>
                      <a:pt x="12" y="96"/>
                      <a:pt x="12" y="95"/>
                    </a:cubicBezTo>
                    <a:close/>
                    <a:moveTo>
                      <a:pt x="12" y="99"/>
                    </a:moveTo>
                    <a:cubicBezTo>
                      <a:pt x="15" y="98"/>
                      <a:pt x="17" y="97"/>
                      <a:pt x="20" y="95"/>
                    </a:cubicBezTo>
                    <a:cubicBezTo>
                      <a:pt x="23" y="94"/>
                      <a:pt x="25" y="93"/>
                      <a:pt x="28" y="92"/>
                    </a:cubicBezTo>
                    <a:cubicBezTo>
                      <a:pt x="29" y="92"/>
                      <a:pt x="30" y="92"/>
                      <a:pt x="31" y="91"/>
                    </a:cubicBezTo>
                    <a:cubicBezTo>
                      <a:pt x="30" y="92"/>
                      <a:pt x="29" y="92"/>
                      <a:pt x="29" y="93"/>
                    </a:cubicBezTo>
                    <a:cubicBezTo>
                      <a:pt x="26" y="95"/>
                      <a:pt x="22" y="96"/>
                      <a:pt x="19" y="98"/>
                    </a:cubicBezTo>
                    <a:cubicBezTo>
                      <a:pt x="17" y="100"/>
                      <a:pt x="14" y="10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lose/>
                    <a:moveTo>
                      <a:pt x="11" y="103"/>
                    </a:moveTo>
                    <a:cubicBezTo>
                      <a:pt x="11" y="103"/>
                      <a:pt x="11" y="103"/>
                      <a:pt x="11" y="103"/>
                    </a:cubicBezTo>
                    <a:cubicBezTo>
                      <a:pt x="15" y="102"/>
                      <a:pt x="19" y="100"/>
                      <a:pt x="23" y="99"/>
                    </a:cubicBezTo>
                    <a:cubicBezTo>
                      <a:pt x="25" y="98"/>
                      <a:pt x="27" y="97"/>
                      <a:pt x="29" y="96"/>
                    </a:cubicBezTo>
                    <a:cubicBezTo>
                      <a:pt x="30" y="96"/>
                      <a:pt x="36" y="93"/>
                      <a:pt x="31" y="95"/>
                    </a:cubicBezTo>
                    <a:cubicBezTo>
                      <a:pt x="25" y="99"/>
                      <a:pt x="17" y="102"/>
                      <a:pt x="11" y="107"/>
                    </a:cubicBezTo>
                    <a:cubicBezTo>
                      <a:pt x="11" y="106"/>
                      <a:pt x="11" y="105"/>
                      <a:pt x="11" y="103"/>
                    </a:cubicBezTo>
                    <a:close/>
                    <a:moveTo>
                      <a:pt x="19" y="111"/>
                    </a:moveTo>
                    <a:cubicBezTo>
                      <a:pt x="16" y="112"/>
                      <a:pt x="13" y="114"/>
                      <a:pt x="11" y="116"/>
                    </a:cubicBezTo>
                    <a:cubicBezTo>
                      <a:pt x="11" y="115"/>
                      <a:pt x="11" y="114"/>
                      <a:pt x="11" y="113"/>
                    </a:cubicBezTo>
                    <a:cubicBezTo>
                      <a:pt x="11" y="113"/>
                      <a:pt x="11" y="113"/>
                      <a:pt x="11" y="113"/>
                    </a:cubicBezTo>
                    <a:cubicBezTo>
                      <a:pt x="18" y="111"/>
                      <a:pt x="25" y="108"/>
                      <a:pt x="31" y="104"/>
                    </a:cubicBezTo>
                    <a:cubicBezTo>
                      <a:pt x="27" y="106"/>
                      <a:pt x="23" y="109"/>
                      <a:pt x="19" y="111"/>
                    </a:cubicBezTo>
                    <a:close/>
                    <a:moveTo>
                      <a:pt x="11" y="112"/>
                    </a:moveTo>
                    <a:cubicBezTo>
                      <a:pt x="11" y="111"/>
                      <a:pt x="11" y="109"/>
                      <a:pt x="11" y="108"/>
                    </a:cubicBezTo>
                    <a:cubicBezTo>
                      <a:pt x="16" y="107"/>
                      <a:pt x="20" y="104"/>
                      <a:pt x="25" y="102"/>
                    </a:cubicBezTo>
                    <a:cubicBezTo>
                      <a:pt x="26" y="102"/>
                      <a:pt x="27" y="101"/>
                      <a:pt x="29" y="101"/>
                    </a:cubicBezTo>
                    <a:cubicBezTo>
                      <a:pt x="30" y="100"/>
                      <a:pt x="32" y="99"/>
                      <a:pt x="33" y="99"/>
                    </a:cubicBezTo>
                    <a:cubicBezTo>
                      <a:pt x="33" y="99"/>
                      <a:pt x="34" y="99"/>
                      <a:pt x="34" y="99"/>
                    </a:cubicBezTo>
                    <a:cubicBezTo>
                      <a:pt x="34" y="99"/>
                      <a:pt x="34" y="99"/>
                      <a:pt x="33" y="99"/>
                    </a:cubicBezTo>
                    <a:cubicBezTo>
                      <a:pt x="30" y="101"/>
                      <a:pt x="25" y="103"/>
                      <a:pt x="21" y="105"/>
                    </a:cubicBezTo>
                    <a:cubicBezTo>
                      <a:pt x="18" y="107"/>
                      <a:pt x="14" y="110"/>
                      <a:pt x="11" y="112"/>
                    </a:cubicBezTo>
                    <a:close/>
                    <a:moveTo>
                      <a:pt x="11" y="117"/>
                    </a:moveTo>
                    <a:cubicBezTo>
                      <a:pt x="11" y="117"/>
                      <a:pt x="11" y="117"/>
                      <a:pt x="11" y="117"/>
                    </a:cubicBezTo>
                    <a:cubicBezTo>
                      <a:pt x="14" y="117"/>
                      <a:pt x="16" y="116"/>
                      <a:pt x="18" y="114"/>
                    </a:cubicBezTo>
                    <a:cubicBezTo>
                      <a:pt x="22" y="113"/>
                      <a:pt x="26" y="111"/>
                      <a:pt x="29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23" y="113"/>
                      <a:pt x="17" y="117"/>
                      <a:pt x="11" y="121"/>
                    </a:cubicBezTo>
                    <a:cubicBezTo>
                      <a:pt x="11" y="119"/>
                      <a:pt x="11" y="118"/>
                      <a:pt x="11" y="117"/>
                    </a:cubicBezTo>
                    <a:close/>
                    <a:moveTo>
                      <a:pt x="26" y="120"/>
                    </a:moveTo>
                    <a:cubicBezTo>
                      <a:pt x="27" y="120"/>
                      <a:pt x="27" y="120"/>
                      <a:pt x="28" y="120"/>
                    </a:cubicBezTo>
                    <a:cubicBezTo>
                      <a:pt x="27" y="121"/>
                      <a:pt x="27" y="121"/>
                      <a:pt x="25" y="120"/>
                    </a:cubicBezTo>
                    <a:cubicBezTo>
                      <a:pt x="25" y="120"/>
                      <a:pt x="24" y="119"/>
                      <a:pt x="24" y="119"/>
                    </a:cubicBezTo>
                    <a:cubicBezTo>
                      <a:pt x="25" y="119"/>
                      <a:pt x="27" y="119"/>
                      <a:pt x="26" y="120"/>
                    </a:cubicBezTo>
                    <a:cubicBezTo>
                      <a:pt x="25" y="120"/>
                      <a:pt x="26" y="120"/>
                      <a:pt x="26" y="120"/>
                    </a:cubicBezTo>
                    <a:close/>
                    <a:moveTo>
                      <a:pt x="28" y="119"/>
                    </a:moveTo>
                    <a:cubicBezTo>
                      <a:pt x="27" y="119"/>
                      <a:pt x="27" y="119"/>
                      <a:pt x="28" y="118"/>
                    </a:cubicBezTo>
                    <a:cubicBezTo>
                      <a:pt x="28" y="118"/>
                      <a:pt x="28" y="118"/>
                      <a:pt x="28" y="118"/>
                    </a:cubicBezTo>
                    <a:cubicBezTo>
                      <a:pt x="26" y="117"/>
                      <a:pt x="22" y="119"/>
                      <a:pt x="25" y="117"/>
                    </a:cubicBezTo>
                    <a:cubicBezTo>
                      <a:pt x="26" y="116"/>
                      <a:pt x="28" y="115"/>
                      <a:pt x="29" y="114"/>
                    </a:cubicBezTo>
                    <a:cubicBezTo>
                      <a:pt x="29" y="115"/>
                      <a:pt x="29" y="117"/>
                      <a:pt x="28" y="119"/>
                    </a:cubicBezTo>
                    <a:close/>
                    <a:moveTo>
                      <a:pt x="29" y="113"/>
                    </a:moveTo>
                    <a:cubicBezTo>
                      <a:pt x="26" y="114"/>
                      <a:pt x="23" y="115"/>
                      <a:pt x="21" y="117"/>
                    </a:cubicBezTo>
                    <a:cubicBezTo>
                      <a:pt x="19" y="117"/>
                      <a:pt x="18" y="118"/>
                      <a:pt x="16" y="119"/>
                    </a:cubicBezTo>
                    <a:cubicBezTo>
                      <a:pt x="16" y="119"/>
                      <a:pt x="9" y="123"/>
                      <a:pt x="13" y="120"/>
                    </a:cubicBezTo>
                    <a:cubicBezTo>
                      <a:pt x="18" y="117"/>
                      <a:pt x="24" y="114"/>
                      <a:pt x="29" y="110"/>
                    </a:cubicBezTo>
                    <a:cubicBezTo>
                      <a:pt x="29" y="111"/>
                      <a:pt x="29" y="112"/>
                      <a:pt x="29" y="113"/>
                    </a:cubicBezTo>
                    <a:close/>
                    <a:moveTo>
                      <a:pt x="30" y="107"/>
                    </a:moveTo>
                    <a:cubicBezTo>
                      <a:pt x="30" y="108"/>
                      <a:pt x="29" y="108"/>
                      <a:pt x="29" y="109"/>
                    </a:cubicBezTo>
                    <a:cubicBezTo>
                      <a:pt x="26" y="110"/>
                      <a:pt x="23" y="111"/>
                      <a:pt x="20" y="113"/>
                    </a:cubicBezTo>
                    <a:cubicBezTo>
                      <a:pt x="19" y="113"/>
                      <a:pt x="18" y="114"/>
                      <a:pt x="17" y="114"/>
                    </a:cubicBezTo>
                    <a:cubicBezTo>
                      <a:pt x="17" y="114"/>
                      <a:pt x="12" y="116"/>
                      <a:pt x="12" y="116"/>
                    </a:cubicBezTo>
                    <a:cubicBezTo>
                      <a:pt x="14" y="113"/>
                      <a:pt x="19" y="112"/>
                      <a:pt x="23" y="110"/>
                    </a:cubicBezTo>
                    <a:cubicBezTo>
                      <a:pt x="25" y="108"/>
                      <a:pt x="28" y="107"/>
                      <a:pt x="31" y="105"/>
                    </a:cubicBezTo>
                    <a:cubicBezTo>
                      <a:pt x="30" y="105"/>
                      <a:pt x="30" y="106"/>
                      <a:pt x="30" y="107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3"/>
                    </a:cubicBezTo>
                    <a:cubicBezTo>
                      <a:pt x="29" y="104"/>
                      <a:pt x="26" y="106"/>
                      <a:pt x="23" y="108"/>
                    </a:cubicBezTo>
                    <a:cubicBezTo>
                      <a:pt x="21" y="109"/>
                      <a:pt x="18" y="110"/>
                      <a:pt x="15" y="111"/>
                    </a:cubicBezTo>
                    <a:cubicBezTo>
                      <a:pt x="13" y="112"/>
                      <a:pt x="10" y="113"/>
                      <a:pt x="15" y="110"/>
                    </a:cubicBezTo>
                    <a:cubicBezTo>
                      <a:pt x="21" y="105"/>
                      <a:pt x="29" y="103"/>
                      <a:pt x="36" y="98"/>
                    </a:cubicBezTo>
                    <a:cubicBezTo>
                      <a:pt x="36" y="100"/>
                      <a:pt x="35" y="102"/>
                      <a:pt x="33" y="103"/>
                    </a:cubicBezTo>
                    <a:close/>
                    <a:moveTo>
                      <a:pt x="12" y="107"/>
                    </a:moveTo>
                    <a:cubicBezTo>
                      <a:pt x="14" y="106"/>
                      <a:pt x="16" y="104"/>
                      <a:pt x="17" y="104"/>
                    </a:cubicBezTo>
                    <a:cubicBezTo>
                      <a:pt x="19" y="103"/>
                      <a:pt x="21" y="102"/>
                      <a:pt x="23" y="101"/>
                    </a:cubicBezTo>
                    <a:cubicBezTo>
                      <a:pt x="27" y="99"/>
                      <a:pt x="30" y="97"/>
                      <a:pt x="34" y="94"/>
                    </a:cubicBezTo>
                    <a:cubicBezTo>
                      <a:pt x="34" y="95"/>
                      <a:pt x="35" y="96"/>
                      <a:pt x="35" y="96"/>
                    </a:cubicBezTo>
                    <a:cubicBezTo>
                      <a:pt x="35" y="96"/>
                      <a:pt x="36" y="97"/>
                      <a:pt x="36" y="97"/>
                    </a:cubicBezTo>
                    <a:cubicBezTo>
                      <a:pt x="28" y="100"/>
                      <a:pt x="20" y="104"/>
                      <a:pt x="12" y="107"/>
                    </a:cubicBezTo>
                    <a:close/>
                    <a:moveTo>
                      <a:pt x="24" y="97"/>
                    </a:moveTo>
                    <a:cubicBezTo>
                      <a:pt x="21" y="99"/>
                      <a:pt x="19" y="100"/>
                      <a:pt x="16" y="101"/>
                    </a:cubicBezTo>
                    <a:cubicBezTo>
                      <a:pt x="16" y="101"/>
                      <a:pt x="11" y="103"/>
                      <a:pt x="13" y="102"/>
                    </a:cubicBezTo>
                    <a:cubicBezTo>
                      <a:pt x="20" y="98"/>
                      <a:pt x="27" y="95"/>
                      <a:pt x="33" y="91"/>
                    </a:cubicBezTo>
                    <a:cubicBezTo>
                      <a:pt x="33" y="90"/>
                      <a:pt x="33" y="90"/>
                      <a:pt x="32" y="90"/>
                    </a:cubicBezTo>
                    <a:cubicBezTo>
                      <a:pt x="29" y="91"/>
                      <a:pt x="26" y="92"/>
                      <a:pt x="23" y="93"/>
                    </a:cubicBezTo>
                    <a:cubicBezTo>
                      <a:pt x="21" y="94"/>
                      <a:pt x="19" y="95"/>
                      <a:pt x="17" y="96"/>
                    </a:cubicBezTo>
                    <a:cubicBezTo>
                      <a:pt x="15" y="97"/>
                      <a:pt x="9" y="100"/>
                      <a:pt x="15" y="96"/>
                    </a:cubicBezTo>
                    <a:cubicBezTo>
                      <a:pt x="20" y="92"/>
                      <a:pt x="28" y="91"/>
                      <a:pt x="33" y="87"/>
                    </a:cubicBezTo>
                    <a:cubicBezTo>
                      <a:pt x="34" y="88"/>
                      <a:pt x="33" y="89"/>
                      <a:pt x="33" y="91"/>
                    </a:cubicBezTo>
                    <a:cubicBezTo>
                      <a:pt x="33" y="92"/>
                      <a:pt x="33" y="93"/>
                      <a:pt x="33" y="94"/>
                    </a:cubicBezTo>
                    <a:cubicBezTo>
                      <a:pt x="30" y="94"/>
                      <a:pt x="27" y="96"/>
                      <a:pt x="24" y="97"/>
                    </a:cubicBezTo>
                    <a:close/>
                    <a:moveTo>
                      <a:pt x="23" y="89"/>
                    </a:moveTo>
                    <a:cubicBezTo>
                      <a:pt x="21" y="90"/>
                      <a:pt x="19" y="91"/>
                      <a:pt x="17" y="92"/>
                    </a:cubicBezTo>
                    <a:cubicBezTo>
                      <a:pt x="15" y="93"/>
                      <a:pt x="11" y="95"/>
                      <a:pt x="15" y="92"/>
                    </a:cubicBezTo>
                    <a:cubicBezTo>
                      <a:pt x="20" y="89"/>
                      <a:pt x="26" y="88"/>
                      <a:pt x="31" y="84"/>
                    </a:cubicBezTo>
                    <a:cubicBezTo>
                      <a:pt x="32" y="84"/>
                      <a:pt x="33" y="85"/>
                      <a:pt x="33" y="86"/>
                    </a:cubicBezTo>
                    <a:cubicBezTo>
                      <a:pt x="30" y="87"/>
                      <a:pt x="26" y="88"/>
                      <a:pt x="23" y="89"/>
                    </a:cubicBezTo>
                    <a:close/>
                    <a:moveTo>
                      <a:pt x="16" y="89"/>
                    </a:moveTo>
                    <a:cubicBezTo>
                      <a:pt x="12" y="90"/>
                      <a:pt x="16" y="88"/>
                      <a:pt x="17" y="87"/>
                    </a:cubicBezTo>
                    <a:cubicBezTo>
                      <a:pt x="18" y="87"/>
                      <a:pt x="19" y="86"/>
                      <a:pt x="20" y="85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8" y="82"/>
                      <a:pt x="28" y="83"/>
                      <a:pt x="29" y="83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25" y="84"/>
                      <a:pt x="20" y="87"/>
                      <a:pt x="16" y="89"/>
                    </a:cubicBezTo>
                    <a:close/>
                    <a:moveTo>
                      <a:pt x="26" y="74"/>
                    </a:moveTo>
                    <a:cubicBezTo>
                      <a:pt x="26" y="75"/>
                      <a:pt x="26" y="76"/>
                      <a:pt x="26" y="77"/>
                    </a:cubicBezTo>
                    <a:cubicBezTo>
                      <a:pt x="23" y="78"/>
                      <a:pt x="20" y="79"/>
                      <a:pt x="17" y="80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20" y="79"/>
                      <a:pt x="23" y="76"/>
                      <a:pt x="26" y="74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4" y="73"/>
                      <a:pt x="23" y="74"/>
                      <a:pt x="22" y="75"/>
                    </a:cubicBezTo>
                    <a:cubicBezTo>
                      <a:pt x="21" y="75"/>
                      <a:pt x="20" y="76"/>
                      <a:pt x="18" y="76"/>
                    </a:cubicBezTo>
                    <a:cubicBezTo>
                      <a:pt x="19" y="76"/>
                      <a:pt x="19" y="76"/>
                      <a:pt x="19" y="75"/>
                    </a:cubicBezTo>
                    <a:cubicBezTo>
                      <a:pt x="20" y="74"/>
                      <a:pt x="21" y="74"/>
                      <a:pt x="21" y="73"/>
                    </a:cubicBezTo>
                    <a:cubicBezTo>
                      <a:pt x="24" y="72"/>
                      <a:pt x="26" y="71"/>
                      <a:pt x="28" y="70"/>
                    </a:cubicBezTo>
                    <a:cubicBezTo>
                      <a:pt x="28" y="71"/>
                      <a:pt x="27" y="73"/>
                      <a:pt x="26" y="74"/>
                    </a:cubicBezTo>
                    <a:close/>
                    <a:moveTo>
                      <a:pt x="29" y="68"/>
                    </a:moveTo>
                    <a:cubicBezTo>
                      <a:pt x="28" y="69"/>
                      <a:pt x="27" y="69"/>
                      <a:pt x="25" y="70"/>
                    </a:cubicBezTo>
                    <a:cubicBezTo>
                      <a:pt x="23" y="71"/>
                      <a:pt x="19" y="72"/>
                      <a:pt x="23" y="70"/>
                    </a:cubicBezTo>
                    <a:cubicBezTo>
                      <a:pt x="25" y="68"/>
                      <a:pt x="28" y="67"/>
                      <a:pt x="30" y="65"/>
                    </a:cubicBezTo>
                    <a:cubicBezTo>
                      <a:pt x="30" y="66"/>
                      <a:pt x="29" y="67"/>
                      <a:pt x="29" y="68"/>
                    </a:cubicBezTo>
                    <a:close/>
                    <a:moveTo>
                      <a:pt x="30" y="63"/>
                    </a:moveTo>
                    <a:cubicBezTo>
                      <a:pt x="30" y="63"/>
                      <a:pt x="30" y="64"/>
                      <a:pt x="30" y="64"/>
                    </a:cubicBezTo>
                    <a:cubicBezTo>
                      <a:pt x="30" y="64"/>
                      <a:pt x="30" y="64"/>
                      <a:pt x="30" y="64"/>
                    </a:cubicBezTo>
                    <a:cubicBezTo>
                      <a:pt x="29" y="64"/>
                      <a:pt x="28" y="64"/>
                      <a:pt x="27" y="65"/>
                    </a:cubicBezTo>
                    <a:cubicBezTo>
                      <a:pt x="25" y="66"/>
                      <a:pt x="24" y="66"/>
                      <a:pt x="23" y="67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5" y="64"/>
                      <a:pt x="28" y="63"/>
                      <a:pt x="30" y="62"/>
                    </a:cubicBezTo>
                    <a:cubicBezTo>
                      <a:pt x="30" y="62"/>
                      <a:pt x="30" y="62"/>
                      <a:pt x="30" y="63"/>
                    </a:cubicBezTo>
                    <a:close/>
                    <a:moveTo>
                      <a:pt x="30" y="61"/>
                    </a:moveTo>
                    <a:cubicBezTo>
                      <a:pt x="29" y="61"/>
                      <a:pt x="28" y="61"/>
                      <a:pt x="27" y="62"/>
                    </a:cubicBezTo>
                    <a:cubicBezTo>
                      <a:pt x="28" y="61"/>
                      <a:pt x="29" y="61"/>
                      <a:pt x="29" y="60"/>
                    </a:cubicBezTo>
                    <a:cubicBezTo>
                      <a:pt x="30" y="60"/>
                      <a:pt x="29" y="59"/>
                      <a:pt x="29" y="59"/>
                    </a:cubicBezTo>
                    <a:cubicBezTo>
                      <a:pt x="28" y="60"/>
                      <a:pt x="28" y="60"/>
                      <a:pt x="27" y="60"/>
                    </a:cubicBezTo>
                    <a:cubicBezTo>
                      <a:pt x="28" y="59"/>
                      <a:pt x="28" y="58"/>
                      <a:pt x="29" y="57"/>
                    </a:cubicBezTo>
                    <a:cubicBezTo>
                      <a:pt x="29" y="58"/>
                      <a:pt x="30" y="59"/>
                      <a:pt x="30" y="61"/>
                    </a:cubicBezTo>
                    <a:close/>
                    <a:moveTo>
                      <a:pt x="20" y="154"/>
                    </a:moveTo>
                    <a:cubicBezTo>
                      <a:pt x="19" y="151"/>
                      <a:pt x="18" y="148"/>
                      <a:pt x="17" y="145"/>
                    </a:cubicBezTo>
                    <a:cubicBezTo>
                      <a:pt x="17" y="145"/>
                      <a:pt x="17" y="145"/>
                      <a:pt x="17" y="145"/>
                    </a:cubicBezTo>
                    <a:cubicBezTo>
                      <a:pt x="17" y="141"/>
                      <a:pt x="19" y="138"/>
                      <a:pt x="20" y="135"/>
                    </a:cubicBezTo>
                    <a:cubicBezTo>
                      <a:pt x="21" y="132"/>
                      <a:pt x="20" y="130"/>
                      <a:pt x="20" y="127"/>
                    </a:cubicBezTo>
                    <a:cubicBezTo>
                      <a:pt x="20" y="125"/>
                      <a:pt x="20" y="119"/>
                      <a:pt x="23" y="122"/>
                    </a:cubicBezTo>
                    <a:cubicBezTo>
                      <a:pt x="24" y="123"/>
                      <a:pt x="24" y="123"/>
                      <a:pt x="26" y="124"/>
                    </a:cubicBezTo>
                    <a:cubicBezTo>
                      <a:pt x="28" y="124"/>
                      <a:pt x="30" y="123"/>
                      <a:pt x="31" y="121"/>
                    </a:cubicBezTo>
                    <a:cubicBezTo>
                      <a:pt x="31" y="119"/>
                      <a:pt x="32" y="117"/>
                      <a:pt x="32" y="115"/>
                    </a:cubicBezTo>
                    <a:cubicBezTo>
                      <a:pt x="32" y="111"/>
                      <a:pt x="33" y="108"/>
                      <a:pt x="36" y="105"/>
                    </a:cubicBezTo>
                    <a:cubicBezTo>
                      <a:pt x="38" y="102"/>
                      <a:pt x="40" y="98"/>
                      <a:pt x="38" y="95"/>
                    </a:cubicBezTo>
                    <a:cubicBezTo>
                      <a:pt x="37" y="94"/>
                      <a:pt x="35" y="93"/>
                      <a:pt x="36" y="91"/>
                    </a:cubicBezTo>
                    <a:cubicBezTo>
                      <a:pt x="36" y="89"/>
                      <a:pt x="37" y="87"/>
                      <a:pt x="36" y="85"/>
                    </a:cubicBezTo>
                    <a:cubicBezTo>
                      <a:pt x="36" y="84"/>
                      <a:pt x="35" y="82"/>
                      <a:pt x="34" y="81"/>
                    </a:cubicBezTo>
                    <a:cubicBezTo>
                      <a:pt x="33" y="81"/>
                      <a:pt x="32" y="81"/>
                      <a:pt x="32" y="80"/>
                    </a:cubicBezTo>
                    <a:cubicBezTo>
                      <a:pt x="28" y="79"/>
                      <a:pt x="29" y="74"/>
                      <a:pt x="30" y="72"/>
                    </a:cubicBezTo>
                    <a:cubicBezTo>
                      <a:pt x="31" y="69"/>
                      <a:pt x="33" y="67"/>
                      <a:pt x="33" y="64"/>
                    </a:cubicBezTo>
                    <a:cubicBezTo>
                      <a:pt x="33" y="61"/>
                      <a:pt x="32" y="57"/>
                      <a:pt x="32" y="53"/>
                    </a:cubicBezTo>
                    <a:cubicBezTo>
                      <a:pt x="37" y="46"/>
                      <a:pt x="44" y="40"/>
                      <a:pt x="51" y="35"/>
                    </a:cubicBezTo>
                    <a:cubicBezTo>
                      <a:pt x="80" y="13"/>
                      <a:pt x="120" y="10"/>
                      <a:pt x="153" y="23"/>
                    </a:cubicBezTo>
                    <a:cubicBezTo>
                      <a:pt x="151" y="24"/>
                      <a:pt x="149" y="24"/>
                      <a:pt x="148" y="25"/>
                    </a:cubicBezTo>
                    <a:cubicBezTo>
                      <a:pt x="146" y="27"/>
                      <a:pt x="149" y="30"/>
                      <a:pt x="150" y="30"/>
                    </a:cubicBezTo>
                    <a:cubicBezTo>
                      <a:pt x="151" y="30"/>
                      <a:pt x="152" y="30"/>
                      <a:pt x="153" y="30"/>
                    </a:cubicBezTo>
                    <a:cubicBezTo>
                      <a:pt x="153" y="30"/>
                      <a:pt x="153" y="30"/>
                      <a:pt x="154" y="30"/>
                    </a:cubicBezTo>
                    <a:cubicBezTo>
                      <a:pt x="155" y="30"/>
                      <a:pt x="155" y="30"/>
                      <a:pt x="155" y="32"/>
                    </a:cubicBezTo>
                    <a:cubicBezTo>
                      <a:pt x="152" y="32"/>
                      <a:pt x="148" y="30"/>
                      <a:pt x="145" y="29"/>
                    </a:cubicBezTo>
                    <a:cubicBezTo>
                      <a:pt x="143" y="28"/>
                      <a:pt x="139" y="22"/>
                      <a:pt x="136" y="25"/>
                    </a:cubicBezTo>
                    <a:cubicBezTo>
                      <a:pt x="135" y="26"/>
                      <a:pt x="135" y="27"/>
                      <a:pt x="135" y="29"/>
                    </a:cubicBezTo>
                    <a:cubicBezTo>
                      <a:pt x="134" y="31"/>
                      <a:pt x="137" y="34"/>
                      <a:pt x="133" y="34"/>
                    </a:cubicBezTo>
                    <a:cubicBezTo>
                      <a:pt x="130" y="34"/>
                      <a:pt x="127" y="32"/>
                      <a:pt x="124" y="32"/>
                    </a:cubicBezTo>
                    <a:cubicBezTo>
                      <a:pt x="118" y="31"/>
                      <a:pt x="118" y="38"/>
                      <a:pt x="123" y="40"/>
                    </a:cubicBezTo>
                    <a:cubicBezTo>
                      <a:pt x="126" y="42"/>
                      <a:pt x="130" y="43"/>
                      <a:pt x="133" y="43"/>
                    </a:cubicBezTo>
                    <a:cubicBezTo>
                      <a:pt x="135" y="43"/>
                      <a:pt x="137" y="42"/>
                      <a:pt x="138" y="41"/>
                    </a:cubicBezTo>
                    <a:cubicBezTo>
                      <a:pt x="142" y="39"/>
                      <a:pt x="146" y="38"/>
                      <a:pt x="150" y="42"/>
                    </a:cubicBezTo>
                    <a:cubicBezTo>
                      <a:pt x="154" y="45"/>
                      <a:pt x="153" y="51"/>
                      <a:pt x="158" y="54"/>
                    </a:cubicBezTo>
                    <a:cubicBezTo>
                      <a:pt x="161" y="57"/>
                      <a:pt x="164" y="51"/>
                      <a:pt x="167" y="52"/>
                    </a:cubicBezTo>
                    <a:cubicBezTo>
                      <a:pt x="169" y="52"/>
                      <a:pt x="171" y="53"/>
                      <a:pt x="173" y="54"/>
                    </a:cubicBezTo>
                    <a:cubicBezTo>
                      <a:pt x="174" y="55"/>
                      <a:pt x="175" y="56"/>
                      <a:pt x="176" y="57"/>
                    </a:cubicBezTo>
                    <a:cubicBezTo>
                      <a:pt x="177" y="57"/>
                      <a:pt x="179" y="62"/>
                      <a:pt x="175" y="61"/>
                    </a:cubicBezTo>
                    <a:cubicBezTo>
                      <a:pt x="172" y="59"/>
                      <a:pt x="170" y="55"/>
                      <a:pt x="167" y="55"/>
                    </a:cubicBezTo>
                    <a:cubicBezTo>
                      <a:pt x="164" y="55"/>
                      <a:pt x="163" y="57"/>
                      <a:pt x="163" y="59"/>
                    </a:cubicBezTo>
                    <a:cubicBezTo>
                      <a:pt x="163" y="63"/>
                      <a:pt x="167" y="65"/>
                      <a:pt x="170" y="66"/>
                    </a:cubicBezTo>
                    <a:cubicBezTo>
                      <a:pt x="170" y="66"/>
                      <a:pt x="170" y="66"/>
                      <a:pt x="171" y="66"/>
                    </a:cubicBezTo>
                    <a:cubicBezTo>
                      <a:pt x="173" y="67"/>
                      <a:pt x="172" y="69"/>
                      <a:pt x="170" y="71"/>
                    </a:cubicBezTo>
                    <a:cubicBezTo>
                      <a:pt x="170" y="71"/>
                      <a:pt x="170" y="71"/>
                      <a:pt x="170" y="71"/>
                    </a:cubicBezTo>
                    <a:cubicBezTo>
                      <a:pt x="164" y="68"/>
                      <a:pt x="159" y="66"/>
                      <a:pt x="154" y="64"/>
                    </a:cubicBezTo>
                    <a:cubicBezTo>
                      <a:pt x="148" y="61"/>
                      <a:pt x="144" y="57"/>
                      <a:pt x="140" y="52"/>
                    </a:cubicBezTo>
                    <a:cubicBezTo>
                      <a:pt x="137" y="48"/>
                      <a:pt x="134" y="45"/>
                      <a:pt x="129" y="44"/>
                    </a:cubicBezTo>
                    <a:cubicBezTo>
                      <a:pt x="125" y="42"/>
                      <a:pt x="120" y="42"/>
                      <a:pt x="115" y="43"/>
                    </a:cubicBezTo>
                    <a:cubicBezTo>
                      <a:pt x="99" y="47"/>
                      <a:pt x="72" y="66"/>
                      <a:pt x="81" y="86"/>
                    </a:cubicBezTo>
                    <a:cubicBezTo>
                      <a:pt x="86" y="95"/>
                      <a:pt x="100" y="93"/>
                      <a:pt x="109" y="98"/>
                    </a:cubicBezTo>
                    <a:cubicBezTo>
                      <a:pt x="115" y="101"/>
                      <a:pt x="112" y="109"/>
                      <a:pt x="110" y="114"/>
                    </a:cubicBezTo>
                    <a:cubicBezTo>
                      <a:pt x="109" y="116"/>
                      <a:pt x="108" y="119"/>
                      <a:pt x="108" y="121"/>
                    </a:cubicBezTo>
                    <a:cubicBezTo>
                      <a:pt x="107" y="124"/>
                      <a:pt x="108" y="127"/>
                      <a:pt x="109" y="130"/>
                    </a:cubicBezTo>
                    <a:cubicBezTo>
                      <a:pt x="109" y="135"/>
                      <a:pt x="105" y="140"/>
                      <a:pt x="104" y="144"/>
                    </a:cubicBezTo>
                    <a:cubicBezTo>
                      <a:pt x="102" y="147"/>
                      <a:pt x="101" y="151"/>
                      <a:pt x="101" y="154"/>
                    </a:cubicBezTo>
                    <a:cubicBezTo>
                      <a:pt x="99" y="160"/>
                      <a:pt x="98" y="167"/>
                      <a:pt x="101" y="173"/>
                    </a:cubicBezTo>
                    <a:cubicBezTo>
                      <a:pt x="103" y="179"/>
                      <a:pt x="108" y="180"/>
                      <a:pt x="114" y="179"/>
                    </a:cubicBezTo>
                    <a:cubicBezTo>
                      <a:pt x="119" y="179"/>
                      <a:pt x="124" y="176"/>
                      <a:pt x="128" y="172"/>
                    </a:cubicBezTo>
                    <a:cubicBezTo>
                      <a:pt x="134" y="168"/>
                      <a:pt x="140" y="165"/>
                      <a:pt x="146" y="162"/>
                    </a:cubicBezTo>
                    <a:cubicBezTo>
                      <a:pt x="151" y="160"/>
                      <a:pt x="155" y="158"/>
                      <a:pt x="157" y="154"/>
                    </a:cubicBezTo>
                    <a:cubicBezTo>
                      <a:pt x="161" y="149"/>
                      <a:pt x="157" y="143"/>
                      <a:pt x="163" y="139"/>
                    </a:cubicBezTo>
                    <a:cubicBezTo>
                      <a:pt x="168" y="135"/>
                      <a:pt x="177" y="134"/>
                      <a:pt x="181" y="127"/>
                    </a:cubicBezTo>
                    <a:cubicBezTo>
                      <a:pt x="182" y="124"/>
                      <a:pt x="182" y="121"/>
                      <a:pt x="180" y="118"/>
                    </a:cubicBezTo>
                    <a:cubicBezTo>
                      <a:pt x="179" y="115"/>
                      <a:pt x="176" y="113"/>
                      <a:pt x="175" y="110"/>
                    </a:cubicBezTo>
                    <a:cubicBezTo>
                      <a:pt x="174" y="107"/>
                      <a:pt x="175" y="103"/>
                      <a:pt x="174" y="100"/>
                    </a:cubicBezTo>
                    <a:cubicBezTo>
                      <a:pt x="174" y="98"/>
                      <a:pt x="173" y="95"/>
                      <a:pt x="172" y="93"/>
                    </a:cubicBezTo>
                    <a:cubicBezTo>
                      <a:pt x="171" y="92"/>
                      <a:pt x="171" y="90"/>
                      <a:pt x="170" y="89"/>
                    </a:cubicBezTo>
                    <a:cubicBezTo>
                      <a:pt x="170" y="88"/>
                      <a:pt x="170" y="88"/>
                      <a:pt x="170" y="88"/>
                    </a:cubicBezTo>
                    <a:cubicBezTo>
                      <a:pt x="169" y="85"/>
                      <a:pt x="170" y="84"/>
                      <a:pt x="173" y="84"/>
                    </a:cubicBezTo>
                    <a:cubicBezTo>
                      <a:pt x="176" y="89"/>
                      <a:pt x="175" y="96"/>
                      <a:pt x="175" y="101"/>
                    </a:cubicBezTo>
                    <a:cubicBezTo>
                      <a:pt x="175" y="105"/>
                      <a:pt x="175" y="108"/>
                      <a:pt x="177" y="111"/>
                    </a:cubicBezTo>
                    <a:cubicBezTo>
                      <a:pt x="180" y="113"/>
                      <a:pt x="185" y="113"/>
                      <a:pt x="188" y="112"/>
                    </a:cubicBezTo>
                    <a:cubicBezTo>
                      <a:pt x="191" y="112"/>
                      <a:pt x="196" y="110"/>
                      <a:pt x="197" y="107"/>
                    </a:cubicBezTo>
                    <a:cubicBezTo>
                      <a:pt x="198" y="102"/>
                      <a:pt x="195" y="98"/>
                      <a:pt x="193" y="95"/>
                    </a:cubicBezTo>
                    <a:cubicBezTo>
                      <a:pt x="192" y="93"/>
                      <a:pt x="191" y="92"/>
                      <a:pt x="190" y="91"/>
                    </a:cubicBezTo>
                    <a:cubicBezTo>
                      <a:pt x="190" y="90"/>
                      <a:pt x="189" y="90"/>
                      <a:pt x="189" y="89"/>
                    </a:cubicBezTo>
                    <a:cubicBezTo>
                      <a:pt x="189" y="89"/>
                      <a:pt x="186" y="82"/>
                      <a:pt x="189" y="84"/>
                    </a:cubicBezTo>
                    <a:cubicBezTo>
                      <a:pt x="194" y="87"/>
                      <a:pt x="196" y="93"/>
                      <a:pt x="198" y="97"/>
                    </a:cubicBezTo>
                    <a:cubicBezTo>
                      <a:pt x="200" y="100"/>
                      <a:pt x="203" y="103"/>
                      <a:pt x="206" y="106"/>
                    </a:cubicBezTo>
                    <a:cubicBezTo>
                      <a:pt x="211" y="111"/>
                      <a:pt x="212" y="115"/>
                      <a:pt x="213" y="121"/>
                    </a:cubicBezTo>
                    <a:cubicBezTo>
                      <a:pt x="213" y="122"/>
                      <a:pt x="213" y="122"/>
                      <a:pt x="213" y="122"/>
                    </a:cubicBezTo>
                    <a:cubicBezTo>
                      <a:pt x="209" y="164"/>
                      <a:pt x="176" y="197"/>
                      <a:pt x="135" y="207"/>
                    </a:cubicBezTo>
                    <a:cubicBezTo>
                      <a:pt x="90" y="217"/>
                      <a:pt x="41" y="195"/>
                      <a:pt x="20" y="154"/>
                    </a:cubicBezTo>
                    <a:close/>
                    <a:moveTo>
                      <a:pt x="63" y="219"/>
                    </a:moveTo>
                    <a:cubicBezTo>
                      <a:pt x="61" y="217"/>
                      <a:pt x="65" y="211"/>
                      <a:pt x="66" y="210"/>
                    </a:cubicBezTo>
                    <a:cubicBezTo>
                      <a:pt x="68" y="208"/>
                      <a:pt x="69" y="206"/>
                      <a:pt x="70" y="203"/>
                    </a:cubicBezTo>
                    <a:cubicBezTo>
                      <a:pt x="72" y="204"/>
                      <a:pt x="73" y="204"/>
                      <a:pt x="74" y="205"/>
                    </a:cubicBezTo>
                    <a:cubicBezTo>
                      <a:pt x="72" y="209"/>
                      <a:pt x="66" y="224"/>
                      <a:pt x="63" y="219"/>
                    </a:cubicBezTo>
                    <a:close/>
                    <a:moveTo>
                      <a:pt x="108" y="222"/>
                    </a:moveTo>
                    <a:cubicBezTo>
                      <a:pt x="111" y="222"/>
                      <a:pt x="114" y="222"/>
                      <a:pt x="116" y="222"/>
                    </a:cubicBezTo>
                    <a:cubicBezTo>
                      <a:pt x="113" y="223"/>
                      <a:pt x="110" y="224"/>
                      <a:pt x="107" y="224"/>
                    </a:cubicBezTo>
                    <a:cubicBezTo>
                      <a:pt x="107" y="223"/>
                      <a:pt x="107" y="223"/>
                      <a:pt x="107" y="222"/>
                    </a:cubicBezTo>
                    <a:cubicBezTo>
                      <a:pt x="108" y="222"/>
                      <a:pt x="108" y="222"/>
                      <a:pt x="108" y="222"/>
                    </a:cubicBezTo>
                    <a:close/>
                    <a:moveTo>
                      <a:pt x="120" y="228"/>
                    </a:moveTo>
                    <a:cubicBezTo>
                      <a:pt x="120" y="228"/>
                      <a:pt x="120" y="229"/>
                      <a:pt x="120" y="230"/>
                    </a:cubicBezTo>
                    <a:cubicBezTo>
                      <a:pt x="115" y="231"/>
                      <a:pt x="110" y="233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6" y="234"/>
                      <a:pt x="107" y="233"/>
                      <a:pt x="109" y="232"/>
                    </a:cubicBezTo>
                    <a:cubicBezTo>
                      <a:pt x="112" y="231"/>
                      <a:pt x="116" y="229"/>
                      <a:pt x="119" y="228"/>
                    </a:cubicBezTo>
                    <a:cubicBezTo>
                      <a:pt x="119" y="228"/>
                      <a:pt x="120" y="228"/>
                      <a:pt x="120" y="228"/>
                    </a:cubicBezTo>
                    <a:close/>
                    <a:moveTo>
                      <a:pt x="121" y="234"/>
                    </a:moveTo>
                    <a:cubicBezTo>
                      <a:pt x="121" y="234"/>
                      <a:pt x="121" y="234"/>
                      <a:pt x="121" y="234"/>
                    </a:cubicBezTo>
                    <a:cubicBezTo>
                      <a:pt x="115" y="236"/>
                      <a:pt x="109" y="238"/>
                      <a:pt x="102" y="238"/>
                    </a:cubicBezTo>
                    <a:cubicBezTo>
                      <a:pt x="102" y="238"/>
                      <a:pt x="102" y="238"/>
                      <a:pt x="102" y="238"/>
                    </a:cubicBezTo>
                    <a:cubicBezTo>
                      <a:pt x="105" y="238"/>
                      <a:pt x="108" y="236"/>
                      <a:pt x="111" y="235"/>
                    </a:cubicBezTo>
                    <a:cubicBezTo>
                      <a:pt x="114" y="233"/>
                      <a:pt x="117" y="232"/>
                      <a:pt x="120" y="230"/>
                    </a:cubicBezTo>
                    <a:cubicBezTo>
                      <a:pt x="121" y="232"/>
                      <a:pt x="121" y="233"/>
                      <a:pt x="121" y="234"/>
                    </a:cubicBezTo>
                    <a:close/>
                    <a:moveTo>
                      <a:pt x="135" y="249"/>
                    </a:moveTo>
                    <a:cubicBezTo>
                      <a:pt x="132" y="250"/>
                      <a:pt x="128" y="251"/>
                      <a:pt x="125" y="253"/>
                    </a:cubicBezTo>
                    <a:cubicBezTo>
                      <a:pt x="122" y="253"/>
                      <a:pt x="120" y="254"/>
                      <a:pt x="117" y="254"/>
                    </a:cubicBezTo>
                    <a:cubicBezTo>
                      <a:pt x="111" y="256"/>
                      <a:pt x="104" y="258"/>
                      <a:pt x="98" y="260"/>
                    </a:cubicBezTo>
                    <a:cubicBezTo>
                      <a:pt x="84" y="264"/>
                      <a:pt x="71" y="269"/>
                      <a:pt x="57" y="272"/>
                    </a:cubicBezTo>
                    <a:cubicBezTo>
                      <a:pt x="62" y="271"/>
                      <a:pt x="69" y="268"/>
                      <a:pt x="74" y="266"/>
                    </a:cubicBezTo>
                    <a:cubicBezTo>
                      <a:pt x="81" y="264"/>
                      <a:pt x="87" y="261"/>
                      <a:pt x="93" y="259"/>
                    </a:cubicBezTo>
                    <a:cubicBezTo>
                      <a:pt x="104" y="256"/>
                      <a:pt x="116" y="253"/>
                      <a:pt x="126" y="247"/>
                    </a:cubicBezTo>
                    <a:cubicBezTo>
                      <a:pt x="129" y="247"/>
                      <a:pt x="132" y="248"/>
                      <a:pt x="135" y="249"/>
                    </a:cubicBezTo>
                    <a:close/>
                    <a:moveTo>
                      <a:pt x="145" y="251"/>
                    </a:moveTo>
                    <a:cubicBezTo>
                      <a:pt x="132" y="253"/>
                      <a:pt x="120" y="257"/>
                      <a:pt x="108" y="261"/>
                    </a:cubicBezTo>
                    <a:cubicBezTo>
                      <a:pt x="95" y="265"/>
                      <a:pt x="82" y="270"/>
                      <a:pt x="69" y="273"/>
                    </a:cubicBezTo>
                    <a:cubicBezTo>
                      <a:pt x="68" y="273"/>
                      <a:pt x="67" y="273"/>
                      <a:pt x="66" y="274"/>
                    </a:cubicBezTo>
                    <a:cubicBezTo>
                      <a:pt x="67" y="273"/>
                      <a:pt x="69" y="272"/>
                      <a:pt x="71" y="272"/>
                    </a:cubicBezTo>
                    <a:cubicBezTo>
                      <a:pt x="74" y="271"/>
                      <a:pt x="77" y="270"/>
                      <a:pt x="81" y="269"/>
                    </a:cubicBezTo>
                    <a:cubicBezTo>
                      <a:pt x="87" y="266"/>
                      <a:pt x="94" y="264"/>
                      <a:pt x="100" y="262"/>
                    </a:cubicBezTo>
                    <a:cubicBezTo>
                      <a:pt x="107" y="260"/>
                      <a:pt x="113" y="258"/>
                      <a:pt x="119" y="256"/>
                    </a:cubicBezTo>
                    <a:cubicBezTo>
                      <a:pt x="121" y="255"/>
                      <a:pt x="123" y="254"/>
                      <a:pt x="125" y="253"/>
                    </a:cubicBezTo>
                    <a:cubicBezTo>
                      <a:pt x="129" y="252"/>
                      <a:pt x="133" y="251"/>
                      <a:pt x="137" y="249"/>
                    </a:cubicBezTo>
                    <a:cubicBezTo>
                      <a:pt x="139" y="249"/>
                      <a:pt x="142" y="250"/>
                      <a:pt x="145" y="251"/>
                    </a:cubicBezTo>
                    <a:close/>
                    <a:moveTo>
                      <a:pt x="151" y="252"/>
                    </a:moveTo>
                    <a:cubicBezTo>
                      <a:pt x="140" y="255"/>
                      <a:pt x="128" y="259"/>
                      <a:pt x="117" y="263"/>
                    </a:cubicBezTo>
                    <a:cubicBezTo>
                      <a:pt x="111" y="265"/>
                      <a:pt x="106" y="267"/>
                      <a:pt x="100" y="268"/>
                    </a:cubicBezTo>
                    <a:cubicBezTo>
                      <a:pt x="94" y="270"/>
                      <a:pt x="88" y="272"/>
                      <a:pt x="82" y="274"/>
                    </a:cubicBezTo>
                    <a:cubicBezTo>
                      <a:pt x="77" y="275"/>
                      <a:pt x="84" y="273"/>
                      <a:pt x="85" y="272"/>
                    </a:cubicBezTo>
                    <a:cubicBezTo>
                      <a:pt x="87" y="271"/>
                      <a:pt x="90" y="271"/>
                      <a:pt x="93" y="270"/>
                    </a:cubicBezTo>
                    <a:cubicBezTo>
                      <a:pt x="99" y="268"/>
                      <a:pt x="105" y="267"/>
                      <a:pt x="111" y="264"/>
                    </a:cubicBezTo>
                    <a:cubicBezTo>
                      <a:pt x="122" y="260"/>
                      <a:pt x="134" y="255"/>
                      <a:pt x="146" y="251"/>
                    </a:cubicBezTo>
                    <a:cubicBezTo>
                      <a:pt x="146" y="251"/>
                      <a:pt x="146" y="251"/>
                      <a:pt x="146" y="251"/>
                    </a:cubicBezTo>
                    <a:cubicBezTo>
                      <a:pt x="148" y="251"/>
                      <a:pt x="150" y="252"/>
                      <a:pt x="151" y="252"/>
                    </a:cubicBezTo>
                    <a:close/>
                    <a:moveTo>
                      <a:pt x="167" y="258"/>
                    </a:moveTo>
                    <a:cubicBezTo>
                      <a:pt x="158" y="261"/>
                      <a:pt x="149" y="265"/>
                      <a:pt x="139" y="268"/>
                    </a:cubicBezTo>
                    <a:cubicBezTo>
                      <a:pt x="135" y="269"/>
                      <a:pt x="131" y="270"/>
                      <a:pt x="127" y="272"/>
                    </a:cubicBezTo>
                    <a:cubicBezTo>
                      <a:pt x="131" y="270"/>
                      <a:pt x="136" y="268"/>
                      <a:pt x="140" y="266"/>
                    </a:cubicBezTo>
                    <a:cubicBezTo>
                      <a:pt x="145" y="264"/>
                      <a:pt x="149" y="261"/>
                      <a:pt x="154" y="260"/>
                    </a:cubicBezTo>
                    <a:cubicBezTo>
                      <a:pt x="157" y="259"/>
                      <a:pt x="160" y="258"/>
                      <a:pt x="163" y="256"/>
                    </a:cubicBezTo>
                    <a:cubicBezTo>
                      <a:pt x="164" y="257"/>
                      <a:pt x="166" y="257"/>
                      <a:pt x="167" y="258"/>
                    </a:cubicBezTo>
                    <a:close/>
                    <a:moveTo>
                      <a:pt x="176" y="263"/>
                    </a:move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3" y="264"/>
                      <a:pt x="171" y="265"/>
                      <a:pt x="169" y="266"/>
                    </a:cubicBezTo>
                    <a:cubicBezTo>
                      <a:pt x="169" y="266"/>
                      <a:pt x="168" y="266"/>
                      <a:pt x="168" y="266"/>
                    </a:cubicBezTo>
                    <a:cubicBezTo>
                      <a:pt x="163" y="268"/>
                      <a:pt x="158" y="269"/>
                      <a:pt x="153" y="271"/>
                    </a:cubicBezTo>
                    <a:cubicBezTo>
                      <a:pt x="151" y="272"/>
                      <a:pt x="148" y="274"/>
                      <a:pt x="145" y="275"/>
                    </a:cubicBezTo>
                    <a:cubicBezTo>
                      <a:pt x="144" y="275"/>
                      <a:pt x="142" y="276"/>
                      <a:pt x="140" y="276"/>
                    </a:cubicBezTo>
                    <a:cubicBezTo>
                      <a:pt x="141" y="276"/>
                      <a:pt x="143" y="274"/>
                      <a:pt x="143" y="274"/>
                    </a:cubicBezTo>
                    <a:cubicBezTo>
                      <a:pt x="153" y="268"/>
                      <a:pt x="163" y="267"/>
                      <a:pt x="172" y="260"/>
                    </a:cubicBezTo>
                    <a:cubicBezTo>
                      <a:pt x="173" y="261"/>
                      <a:pt x="175" y="262"/>
                      <a:pt x="176" y="263"/>
                    </a:cubicBezTo>
                    <a:close/>
                    <a:moveTo>
                      <a:pt x="180" y="267"/>
                    </a:moveTo>
                    <a:cubicBezTo>
                      <a:pt x="181" y="268"/>
                      <a:pt x="181" y="268"/>
                      <a:pt x="180" y="269"/>
                    </a:cubicBezTo>
                    <a:cubicBezTo>
                      <a:pt x="180" y="269"/>
                      <a:pt x="180" y="269"/>
                      <a:pt x="180" y="269"/>
                    </a:cubicBezTo>
                    <a:cubicBezTo>
                      <a:pt x="178" y="270"/>
                      <a:pt x="175" y="271"/>
                      <a:pt x="173" y="272"/>
                    </a:cubicBezTo>
                    <a:cubicBezTo>
                      <a:pt x="171" y="272"/>
                      <a:pt x="170" y="273"/>
                      <a:pt x="168" y="273"/>
                    </a:cubicBezTo>
                    <a:cubicBezTo>
                      <a:pt x="168" y="273"/>
                      <a:pt x="168" y="273"/>
                      <a:pt x="168" y="273"/>
                    </a:cubicBezTo>
                    <a:cubicBezTo>
                      <a:pt x="172" y="271"/>
                      <a:pt x="176" y="269"/>
                      <a:pt x="180" y="267"/>
                    </a:cubicBezTo>
                    <a:cubicBezTo>
                      <a:pt x="180" y="267"/>
                      <a:pt x="180" y="267"/>
                      <a:pt x="180" y="267"/>
                    </a:cubicBezTo>
                    <a:close/>
                    <a:moveTo>
                      <a:pt x="177" y="268"/>
                    </a:moveTo>
                    <a:cubicBezTo>
                      <a:pt x="176" y="268"/>
                      <a:pt x="176" y="269"/>
                      <a:pt x="175" y="269"/>
                    </a:cubicBezTo>
                    <a:cubicBezTo>
                      <a:pt x="172" y="271"/>
                      <a:pt x="168" y="272"/>
                      <a:pt x="165" y="274"/>
                    </a:cubicBezTo>
                    <a:cubicBezTo>
                      <a:pt x="165" y="274"/>
                      <a:pt x="165" y="274"/>
                      <a:pt x="165" y="274"/>
                    </a:cubicBezTo>
                    <a:cubicBezTo>
                      <a:pt x="161" y="275"/>
                      <a:pt x="157" y="275"/>
                      <a:pt x="153" y="275"/>
                    </a:cubicBezTo>
                    <a:cubicBezTo>
                      <a:pt x="160" y="272"/>
                      <a:pt x="167" y="270"/>
                      <a:pt x="174" y="268"/>
                    </a:cubicBezTo>
                    <a:cubicBezTo>
                      <a:pt x="175" y="268"/>
                      <a:pt x="177" y="267"/>
                      <a:pt x="178" y="267"/>
                    </a:cubicBezTo>
                    <a:cubicBezTo>
                      <a:pt x="178" y="267"/>
                      <a:pt x="178" y="267"/>
                      <a:pt x="177" y="268"/>
                    </a:cubicBezTo>
                    <a:close/>
                    <a:moveTo>
                      <a:pt x="152" y="275"/>
                    </a:moveTo>
                    <a:cubicBezTo>
                      <a:pt x="151" y="275"/>
                      <a:pt x="151" y="275"/>
                      <a:pt x="151" y="276"/>
                    </a:cubicBezTo>
                    <a:cubicBezTo>
                      <a:pt x="151" y="276"/>
                      <a:pt x="151" y="276"/>
                      <a:pt x="151" y="276"/>
                    </a:cubicBezTo>
                    <a:cubicBezTo>
                      <a:pt x="148" y="276"/>
                      <a:pt x="145" y="276"/>
                      <a:pt x="142" y="276"/>
                    </a:cubicBezTo>
                    <a:cubicBezTo>
                      <a:pt x="148" y="274"/>
                      <a:pt x="154" y="272"/>
                      <a:pt x="160" y="269"/>
                    </a:cubicBezTo>
                    <a:cubicBezTo>
                      <a:pt x="162" y="269"/>
                      <a:pt x="164" y="268"/>
                      <a:pt x="166" y="268"/>
                    </a:cubicBezTo>
                    <a:cubicBezTo>
                      <a:pt x="161" y="270"/>
                      <a:pt x="156" y="272"/>
                      <a:pt x="152" y="275"/>
                    </a:cubicBezTo>
                    <a:close/>
                    <a:moveTo>
                      <a:pt x="125" y="277"/>
                    </a:moveTo>
                    <a:cubicBezTo>
                      <a:pt x="125" y="277"/>
                      <a:pt x="125" y="277"/>
                      <a:pt x="125" y="277"/>
                    </a:cubicBezTo>
                    <a:cubicBezTo>
                      <a:pt x="125" y="277"/>
                      <a:pt x="126" y="277"/>
                      <a:pt x="127" y="276"/>
                    </a:cubicBezTo>
                    <a:cubicBezTo>
                      <a:pt x="129" y="275"/>
                      <a:pt x="131" y="274"/>
                      <a:pt x="134" y="273"/>
                    </a:cubicBezTo>
                    <a:cubicBezTo>
                      <a:pt x="137" y="272"/>
                      <a:pt x="141" y="270"/>
                      <a:pt x="144" y="269"/>
                    </a:cubicBezTo>
                    <a:cubicBezTo>
                      <a:pt x="152" y="266"/>
                      <a:pt x="160" y="262"/>
                      <a:pt x="168" y="259"/>
                    </a:cubicBezTo>
                    <a:cubicBezTo>
                      <a:pt x="168" y="259"/>
                      <a:pt x="168" y="259"/>
                      <a:pt x="168" y="258"/>
                    </a:cubicBezTo>
                    <a:cubicBezTo>
                      <a:pt x="169" y="259"/>
                      <a:pt x="170" y="259"/>
                      <a:pt x="171" y="260"/>
                    </a:cubicBezTo>
                    <a:cubicBezTo>
                      <a:pt x="157" y="266"/>
                      <a:pt x="142" y="273"/>
                      <a:pt x="127" y="276"/>
                    </a:cubicBezTo>
                    <a:cubicBezTo>
                      <a:pt x="126" y="277"/>
                      <a:pt x="126" y="277"/>
                      <a:pt x="125" y="277"/>
                    </a:cubicBezTo>
                    <a:close/>
                    <a:moveTo>
                      <a:pt x="143" y="264"/>
                    </a:moveTo>
                    <a:cubicBezTo>
                      <a:pt x="133" y="269"/>
                      <a:pt x="122" y="273"/>
                      <a:pt x="111" y="277"/>
                    </a:cubicBezTo>
                    <a:cubicBezTo>
                      <a:pt x="108" y="277"/>
                      <a:pt x="105" y="277"/>
                      <a:pt x="101" y="276"/>
                    </a:cubicBezTo>
                    <a:cubicBezTo>
                      <a:pt x="103" y="276"/>
                      <a:pt x="105" y="275"/>
                      <a:pt x="107" y="275"/>
                    </a:cubicBezTo>
                    <a:cubicBezTo>
                      <a:pt x="113" y="273"/>
                      <a:pt x="118" y="271"/>
                      <a:pt x="123" y="269"/>
                    </a:cubicBezTo>
                    <a:cubicBezTo>
                      <a:pt x="133" y="266"/>
                      <a:pt x="142" y="263"/>
                      <a:pt x="151" y="260"/>
                    </a:cubicBezTo>
                    <a:cubicBezTo>
                      <a:pt x="149" y="261"/>
                      <a:pt x="146" y="263"/>
                      <a:pt x="143" y="264"/>
                    </a:cubicBezTo>
                    <a:close/>
                    <a:moveTo>
                      <a:pt x="90" y="276"/>
                    </a:moveTo>
                    <a:cubicBezTo>
                      <a:pt x="101" y="273"/>
                      <a:pt x="112" y="269"/>
                      <a:pt x="123" y="265"/>
                    </a:cubicBezTo>
                    <a:cubicBezTo>
                      <a:pt x="133" y="262"/>
                      <a:pt x="143" y="256"/>
                      <a:pt x="154" y="254"/>
                    </a:cubicBezTo>
                    <a:cubicBezTo>
                      <a:pt x="152" y="255"/>
                      <a:pt x="150" y="256"/>
                      <a:pt x="148" y="257"/>
                    </a:cubicBezTo>
                    <a:cubicBezTo>
                      <a:pt x="145" y="258"/>
                      <a:pt x="142" y="260"/>
                      <a:pt x="138" y="261"/>
                    </a:cubicBezTo>
                    <a:cubicBezTo>
                      <a:pt x="133" y="263"/>
                      <a:pt x="127" y="265"/>
                      <a:pt x="122" y="266"/>
                    </a:cubicBezTo>
                    <a:cubicBezTo>
                      <a:pt x="113" y="269"/>
                      <a:pt x="103" y="271"/>
                      <a:pt x="95" y="276"/>
                    </a:cubicBezTo>
                    <a:cubicBezTo>
                      <a:pt x="94" y="276"/>
                      <a:pt x="92" y="276"/>
                      <a:pt x="90" y="276"/>
                    </a:cubicBezTo>
                    <a:close/>
                    <a:moveTo>
                      <a:pt x="79" y="275"/>
                    </a:moveTo>
                    <a:cubicBezTo>
                      <a:pt x="83" y="274"/>
                      <a:pt x="88" y="273"/>
                      <a:pt x="92" y="272"/>
                    </a:cubicBezTo>
                    <a:cubicBezTo>
                      <a:pt x="98" y="269"/>
                      <a:pt x="104" y="268"/>
                      <a:pt x="110" y="266"/>
                    </a:cubicBezTo>
                    <a:cubicBezTo>
                      <a:pt x="123" y="262"/>
                      <a:pt x="135" y="257"/>
                      <a:pt x="147" y="254"/>
                    </a:cubicBezTo>
                    <a:cubicBezTo>
                      <a:pt x="148" y="254"/>
                      <a:pt x="149" y="254"/>
                      <a:pt x="151" y="253"/>
                    </a:cubicBezTo>
                    <a:cubicBezTo>
                      <a:pt x="151" y="253"/>
                      <a:pt x="147" y="255"/>
                      <a:pt x="146" y="255"/>
                    </a:cubicBezTo>
                    <a:cubicBezTo>
                      <a:pt x="143" y="256"/>
                      <a:pt x="140" y="257"/>
                      <a:pt x="136" y="258"/>
                    </a:cubicBezTo>
                    <a:cubicBezTo>
                      <a:pt x="130" y="260"/>
                      <a:pt x="125" y="263"/>
                      <a:pt x="119" y="265"/>
                    </a:cubicBezTo>
                    <a:cubicBezTo>
                      <a:pt x="108" y="269"/>
                      <a:pt x="97" y="271"/>
                      <a:pt x="88" y="276"/>
                    </a:cubicBezTo>
                    <a:cubicBezTo>
                      <a:pt x="85" y="276"/>
                      <a:pt x="82" y="275"/>
                      <a:pt x="79" y="275"/>
                    </a:cubicBezTo>
                    <a:close/>
                    <a:moveTo>
                      <a:pt x="120" y="265"/>
                    </a:moveTo>
                    <a:cubicBezTo>
                      <a:pt x="124" y="264"/>
                      <a:pt x="128" y="262"/>
                      <a:pt x="132" y="261"/>
                    </a:cubicBezTo>
                    <a:cubicBezTo>
                      <a:pt x="130" y="262"/>
                      <a:pt x="127" y="263"/>
                      <a:pt x="124" y="264"/>
                    </a:cubicBezTo>
                    <a:cubicBezTo>
                      <a:pt x="118" y="266"/>
                      <a:pt x="112" y="268"/>
                      <a:pt x="107" y="270"/>
                    </a:cubicBezTo>
                    <a:cubicBezTo>
                      <a:pt x="101" y="272"/>
                      <a:pt x="94" y="273"/>
                      <a:pt x="89" y="276"/>
                    </a:cubicBezTo>
                    <a:cubicBezTo>
                      <a:pt x="89" y="276"/>
                      <a:pt x="89" y="276"/>
                      <a:pt x="89" y="276"/>
                    </a:cubicBezTo>
                    <a:cubicBezTo>
                      <a:pt x="99" y="271"/>
                      <a:pt x="110" y="269"/>
                      <a:pt x="120" y="265"/>
                    </a:cubicBezTo>
                    <a:close/>
                    <a:moveTo>
                      <a:pt x="148" y="255"/>
                    </a:moveTo>
                    <a:cubicBezTo>
                      <a:pt x="150" y="254"/>
                      <a:pt x="151" y="254"/>
                      <a:pt x="152" y="253"/>
                    </a:cubicBezTo>
                    <a:cubicBezTo>
                      <a:pt x="152" y="253"/>
                      <a:pt x="152" y="253"/>
                      <a:pt x="153" y="253"/>
                    </a:cubicBezTo>
                    <a:cubicBezTo>
                      <a:pt x="153" y="253"/>
                      <a:pt x="154" y="253"/>
                      <a:pt x="154" y="253"/>
                    </a:cubicBezTo>
                    <a:cubicBezTo>
                      <a:pt x="152" y="254"/>
                      <a:pt x="150" y="254"/>
                      <a:pt x="148" y="255"/>
                    </a:cubicBezTo>
                    <a:close/>
                    <a:moveTo>
                      <a:pt x="51" y="271"/>
                    </a:moveTo>
                    <a:cubicBezTo>
                      <a:pt x="59" y="268"/>
                      <a:pt x="66" y="265"/>
                      <a:pt x="74" y="263"/>
                    </a:cubicBezTo>
                    <a:cubicBezTo>
                      <a:pt x="80" y="261"/>
                      <a:pt x="86" y="260"/>
                      <a:pt x="92" y="258"/>
                    </a:cubicBezTo>
                    <a:cubicBezTo>
                      <a:pt x="98" y="256"/>
                      <a:pt x="104" y="255"/>
                      <a:pt x="110" y="253"/>
                    </a:cubicBezTo>
                    <a:cubicBezTo>
                      <a:pt x="112" y="252"/>
                      <a:pt x="115" y="251"/>
                      <a:pt x="118" y="250"/>
                    </a:cubicBezTo>
                    <a:cubicBezTo>
                      <a:pt x="119" y="250"/>
                      <a:pt x="120" y="249"/>
                      <a:pt x="121" y="249"/>
                    </a:cubicBezTo>
                    <a:cubicBezTo>
                      <a:pt x="111" y="254"/>
                      <a:pt x="100" y="256"/>
                      <a:pt x="90" y="260"/>
                    </a:cubicBezTo>
                    <a:cubicBezTo>
                      <a:pt x="84" y="262"/>
                      <a:pt x="78" y="264"/>
                      <a:pt x="73" y="266"/>
                    </a:cubicBezTo>
                    <a:cubicBezTo>
                      <a:pt x="67" y="268"/>
                      <a:pt x="61" y="270"/>
                      <a:pt x="56" y="272"/>
                    </a:cubicBezTo>
                    <a:cubicBezTo>
                      <a:pt x="54" y="272"/>
                      <a:pt x="53" y="272"/>
                      <a:pt x="51" y="271"/>
                    </a:cubicBezTo>
                    <a:close/>
                    <a:moveTo>
                      <a:pt x="90" y="258"/>
                    </a:moveTo>
                    <a:cubicBezTo>
                      <a:pt x="99" y="255"/>
                      <a:pt x="108" y="252"/>
                      <a:pt x="116" y="248"/>
                    </a:cubicBezTo>
                    <a:cubicBezTo>
                      <a:pt x="117" y="247"/>
                      <a:pt x="117" y="247"/>
                      <a:pt x="117" y="247"/>
                    </a:cubicBezTo>
                    <a:cubicBezTo>
                      <a:pt x="119" y="247"/>
                      <a:pt x="121" y="247"/>
                      <a:pt x="123" y="247"/>
                    </a:cubicBezTo>
                    <a:cubicBezTo>
                      <a:pt x="123" y="247"/>
                      <a:pt x="123" y="247"/>
                      <a:pt x="124" y="246"/>
                    </a:cubicBezTo>
                    <a:cubicBezTo>
                      <a:pt x="124" y="246"/>
                      <a:pt x="124" y="246"/>
                      <a:pt x="124" y="247"/>
                    </a:cubicBezTo>
                    <a:cubicBezTo>
                      <a:pt x="113" y="251"/>
                      <a:pt x="102" y="254"/>
                      <a:pt x="90" y="258"/>
                    </a:cubicBezTo>
                    <a:close/>
                    <a:moveTo>
                      <a:pt x="103" y="236"/>
                    </a:moveTo>
                    <a:cubicBezTo>
                      <a:pt x="107" y="235"/>
                      <a:pt x="111" y="233"/>
                      <a:pt x="116" y="232"/>
                    </a:cubicBezTo>
                    <a:cubicBezTo>
                      <a:pt x="114" y="233"/>
                      <a:pt x="112" y="233"/>
                      <a:pt x="111" y="234"/>
                    </a:cubicBezTo>
                    <a:cubicBezTo>
                      <a:pt x="108" y="235"/>
                      <a:pt x="105" y="236"/>
                      <a:pt x="102" y="237"/>
                    </a:cubicBezTo>
                    <a:cubicBezTo>
                      <a:pt x="102" y="237"/>
                      <a:pt x="103" y="236"/>
                      <a:pt x="103" y="236"/>
                    </a:cubicBezTo>
                    <a:close/>
                    <a:moveTo>
                      <a:pt x="115" y="247"/>
                    </a:moveTo>
                    <a:cubicBezTo>
                      <a:pt x="106" y="250"/>
                      <a:pt x="98" y="252"/>
                      <a:pt x="89" y="254"/>
                    </a:cubicBezTo>
                    <a:cubicBezTo>
                      <a:pt x="95" y="252"/>
                      <a:pt x="102" y="250"/>
                      <a:pt x="108" y="247"/>
                    </a:cubicBezTo>
                    <a:cubicBezTo>
                      <a:pt x="110" y="247"/>
                      <a:pt x="112" y="247"/>
                      <a:pt x="115" y="247"/>
                    </a:cubicBezTo>
                    <a:close/>
                    <a:moveTo>
                      <a:pt x="121" y="244"/>
                    </a:moveTo>
                    <a:cubicBezTo>
                      <a:pt x="121" y="244"/>
                      <a:pt x="121" y="244"/>
                      <a:pt x="121" y="244"/>
                    </a:cubicBezTo>
                    <a:cubicBezTo>
                      <a:pt x="121" y="244"/>
                      <a:pt x="121" y="244"/>
                      <a:pt x="120" y="244"/>
                    </a:cubicBezTo>
                    <a:cubicBezTo>
                      <a:pt x="120" y="244"/>
                      <a:pt x="117" y="243"/>
                      <a:pt x="117" y="243"/>
                    </a:cubicBezTo>
                    <a:cubicBezTo>
                      <a:pt x="118" y="243"/>
                      <a:pt x="120" y="242"/>
                      <a:pt x="122" y="241"/>
                    </a:cubicBezTo>
                    <a:cubicBezTo>
                      <a:pt x="122" y="242"/>
                      <a:pt x="121" y="243"/>
                      <a:pt x="121" y="244"/>
                    </a:cubicBezTo>
                    <a:close/>
                    <a:moveTo>
                      <a:pt x="115" y="244"/>
                    </a:moveTo>
                    <a:cubicBezTo>
                      <a:pt x="114" y="244"/>
                      <a:pt x="114" y="244"/>
                      <a:pt x="115" y="244"/>
                    </a:cubicBezTo>
                    <a:cubicBezTo>
                      <a:pt x="112" y="244"/>
                      <a:pt x="109" y="244"/>
                      <a:pt x="106" y="244"/>
                    </a:cubicBezTo>
                    <a:cubicBezTo>
                      <a:pt x="108" y="243"/>
                      <a:pt x="111" y="243"/>
                      <a:pt x="113" y="242"/>
                    </a:cubicBezTo>
                    <a:cubicBezTo>
                      <a:pt x="115" y="242"/>
                      <a:pt x="118" y="241"/>
                      <a:pt x="120" y="241"/>
                    </a:cubicBezTo>
                    <a:cubicBezTo>
                      <a:pt x="119" y="241"/>
                      <a:pt x="116" y="243"/>
                      <a:pt x="115" y="244"/>
                    </a:cubicBezTo>
                    <a:close/>
                    <a:moveTo>
                      <a:pt x="103" y="243"/>
                    </a:moveTo>
                    <a:cubicBezTo>
                      <a:pt x="103" y="243"/>
                      <a:pt x="103" y="243"/>
                      <a:pt x="103" y="243"/>
                    </a:cubicBezTo>
                    <a:cubicBezTo>
                      <a:pt x="103" y="242"/>
                      <a:pt x="103" y="242"/>
                      <a:pt x="103" y="242"/>
                    </a:cubicBezTo>
                    <a:cubicBezTo>
                      <a:pt x="108" y="242"/>
                      <a:pt x="113" y="239"/>
                      <a:pt x="118" y="238"/>
                    </a:cubicBezTo>
                    <a:cubicBezTo>
                      <a:pt x="122" y="238"/>
                      <a:pt x="116" y="240"/>
                      <a:pt x="116" y="239"/>
                    </a:cubicBezTo>
                    <a:cubicBezTo>
                      <a:pt x="114" y="240"/>
                      <a:pt x="112" y="241"/>
                      <a:pt x="111" y="241"/>
                    </a:cubicBezTo>
                    <a:cubicBezTo>
                      <a:pt x="108" y="242"/>
                      <a:pt x="105" y="242"/>
                      <a:pt x="103" y="243"/>
                    </a:cubicBezTo>
                    <a:close/>
                    <a:moveTo>
                      <a:pt x="102" y="239"/>
                    </a:moveTo>
                    <a:cubicBezTo>
                      <a:pt x="105" y="239"/>
                      <a:pt x="108" y="238"/>
                      <a:pt x="110" y="238"/>
                    </a:cubicBezTo>
                    <a:cubicBezTo>
                      <a:pt x="110" y="238"/>
                      <a:pt x="110" y="238"/>
                      <a:pt x="110" y="238"/>
                    </a:cubicBezTo>
                    <a:cubicBezTo>
                      <a:pt x="108" y="239"/>
                      <a:pt x="105" y="239"/>
                      <a:pt x="102" y="241"/>
                    </a:cubicBezTo>
                    <a:cubicBezTo>
                      <a:pt x="102" y="240"/>
                      <a:pt x="102" y="239"/>
                      <a:pt x="102" y="239"/>
                    </a:cubicBezTo>
                    <a:close/>
                    <a:moveTo>
                      <a:pt x="116" y="228"/>
                    </a:moveTo>
                    <a:cubicBezTo>
                      <a:pt x="112" y="230"/>
                      <a:pt x="107" y="232"/>
                      <a:pt x="103" y="234"/>
                    </a:cubicBezTo>
                    <a:cubicBezTo>
                      <a:pt x="103" y="234"/>
                      <a:pt x="104" y="233"/>
                      <a:pt x="104" y="232"/>
                    </a:cubicBezTo>
                    <a:cubicBezTo>
                      <a:pt x="106" y="231"/>
                      <a:pt x="108" y="230"/>
                      <a:pt x="111" y="230"/>
                    </a:cubicBezTo>
                    <a:cubicBezTo>
                      <a:pt x="112" y="229"/>
                      <a:pt x="114" y="229"/>
                      <a:pt x="115" y="229"/>
                    </a:cubicBezTo>
                    <a:cubicBezTo>
                      <a:pt x="116" y="228"/>
                      <a:pt x="120" y="227"/>
                      <a:pt x="116" y="228"/>
                    </a:cubicBezTo>
                    <a:close/>
                    <a:moveTo>
                      <a:pt x="105" y="228"/>
                    </a:moveTo>
                    <a:cubicBezTo>
                      <a:pt x="109" y="228"/>
                      <a:pt x="113" y="227"/>
                      <a:pt x="116" y="225"/>
                    </a:cubicBezTo>
                    <a:cubicBezTo>
                      <a:pt x="112" y="227"/>
                      <a:pt x="108" y="228"/>
                      <a:pt x="104" y="230"/>
                    </a:cubicBezTo>
                    <a:cubicBezTo>
                      <a:pt x="105" y="229"/>
                      <a:pt x="105" y="229"/>
                      <a:pt x="105" y="228"/>
                    </a:cubicBezTo>
                    <a:close/>
                    <a:moveTo>
                      <a:pt x="106" y="225"/>
                    </a:moveTo>
                    <a:cubicBezTo>
                      <a:pt x="108" y="225"/>
                      <a:pt x="110" y="224"/>
                      <a:pt x="112" y="224"/>
                    </a:cubicBezTo>
                    <a:cubicBezTo>
                      <a:pt x="113" y="224"/>
                      <a:pt x="113" y="223"/>
                      <a:pt x="114" y="223"/>
                    </a:cubicBezTo>
                    <a:cubicBezTo>
                      <a:pt x="114" y="223"/>
                      <a:pt x="114" y="223"/>
                      <a:pt x="113" y="223"/>
                    </a:cubicBezTo>
                    <a:cubicBezTo>
                      <a:pt x="111" y="224"/>
                      <a:pt x="108" y="225"/>
                      <a:pt x="106" y="226"/>
                    </a:cubicBezTo>
                    <a:cubicBezTo>
                      <a:pt x="106" y="226"/>
                      <a:pt x="106" y="225"/>
                      <a:pt x="106" y="225"/>
                    </a:cubicBezTo>
                    <a:close/>
                    <a:moveTo>
                      <a:pt x="82" y="251"/>
                    </a:moveTo>
                    <a:cubicBezTo>
                      <a:pt x="88" y="249"/>
                      <a:pt x="95" y="248"/>
                      <a:pt x="102" y="246"/>
                    </a:cubicBezTo>
                    <a:cubicBezTo>
                      <a:pt x="102" y="246"/>
                      <a:pt x="102" y="246"/>
                      <a:pt x="103" y="246"/>
                    </a:cubicBezTo>
                    <a:cubicBezTo>
                      <a:pt x="96" y="248"/>
                      <a:pt x="90" y="251"/>
                      <a:pt x="84" y="252"/>
                    </a:cubicBezTo>
                    <a:cubicBezTo>
                      <a:pt x="75" y="255"/>
                      <a:pt x="66" y="257"/>
                      <a:pt x="57" y="260"/>
                    </a:cubicBezTo>
                    <a:cubicBezTo>
                      <a:pt x="65" y="255"/>
                      <a:pt x="73" y="253"/>
                      <a:pt x="82" y="251"/>
                    </a:cubicBezTo>
                    <a:close/>
                    <a:moveTo>
                      <a:pt x="55" y="262"/>
                    </a:moveTo>
                    <a:cubicBezTo>
                      <a:pt x="55" y="262"/>
                      <a:pt x="56" y="261"/>
                      <a:pt x="56" y="261"/>
                    </a:cubicBezTo>
                    <a:cubicBezTo>
                      <a:pt x="56" y="261"/>
                      <a:pt x="56" y="261"/>
                      <a:pt x="56" y="261"/>
                    </a:cubicBezTo>
                    <a:cubicBezTo>
                      <a:pt x="67" y="257"/>
                      <a:pt x="77" y="255"/>
                      <a:pt x="88" y="252"/>
                    </a:cubicBezTo>
                    <a:cubicBezTo>
                      <a:pt x="93" y="251"/>
                      <a:pt x="97" y="249"/>
                      <a:pt x="102" y="247"/>
                    </a:cubicBezTo>
                    <a:cubicBezTo>
                      <a:pt x="103" y="247"/>
                      <a:pt x="104" y="247"/>
                      <a:pt x="105" y="247"/>
                    </a:cubicBezTo>
                    <a:cubicBezTo>
                      <a:pt x="105" y="247"/>
                      <a:pt x="106" y="247"/>
                      <a:pt x="106" y="247"/>
                    </a:cubicBezTo>
                    <a:cubicBezTo>
                      <a:pt x="105" y="247"/>
                      <a:pt x="104" y="248"/>
                      <a:pt x="103" y="248"/>
                    </a:cubicBezTo>
                    <a:cubicBezTo>
                      <a:pt x="85" y="256"/>
                      <a:pt x="66" y="259"/>
                      <a:pt x="48" y="268"/>
                    </a:cubicBezTo>
                    <a:cubicBezTo>
                      <a:pt x="50" y="266"/>
                      <a:pt x="54" y="262"/>
                      <a:pt x="55" y="262"/>
                    </a:cubicBezTo>
                    <a:close/>
                    <a:moveTo>
                      <a:pt x="75" y="259"/>
                    </a:moveTo>
                    <a:cubicBezTo>
                      <a:pt x="67" y="262"/>
                      <a:pt x="59" y="265"/>
                      <a:pt x="50" y="268"/>
                    </a:cubicBezTo>
                    <a:cubicBezTo>
                      <a:pt x="51" y="267"/>
                      <a:pt x="52" y="267"/>
                      <a:pt x="53" y="267"/>
                    </a:cubicBezTo>
                    <a:cubicBezTo>
                      <a:pt x="56" y="265"/>
                      <a:pt x="59" y="264"/>
                      <a:pt x="62" y="263"/>
                    </a:cubicBezTo>
                    <a:cubicBezTo>
                      <a:pt x="66" y="261"/>
                      <a:pt x="71" y="260"/>
                      <a:pt x="75" y="259"/>
                    </a:cubicBezTo>
                    <a:close/>
                    <a:moveTo>
                      <a:pt x="48" y="269"/>
                    </a:moveTo>
                    <a:cubicBezTo>
                      <a:pt x="59" y="266"/>
                      <a:pt x="70" y="261"/>
                      <a:pt x="82" y="257"/>
                    </a:cubicBezTo>
                    <a:cubicBezTo>
                      <a:pt x="88" y="255"/>
                      <a:pt x="94" y="254"/>
                      <a:pt x="101" y="252"/>
                    </a:cubicBezTo>
                    <a:cubicBezTo>
                      <a:pt x="103" y="251"/>
                      <a:pt x="106" y="251"/>
                      <a:pt x="109" y="250"/>
                    </a:cubicBezTo>
                    <a:cubicBezTo>
                      <a:pt x="110" y="250"/>
                      <a:pt x="111" y="249"/>
                      <a:pt x="111" y="249"/>
                    </a:cubicBezTo>
                    <a:cubicBezTo>
                      <a:pt x="101" y="253"/>
                      <a:pt x="91" y="257"/>
                      <a:pt x="80" y="260"/>
                    </a:cubicBezTo>
                    <a:cubicBezTo>
                      <a:pt x="77" y="261"/>
                      <a:pt x="73" y="262"/>
                      <a:pt x="70" y="264"/>
                    </a:cubicBezTo>
                    <a:cubicBezTo>
                      <a:pt x="63" y="266"/>
                      <a:pt x="56" y="268"/>
                      <a:pt x="50" y="271"/>
                    </a:cubicBezTo>
                    <a:cubicBezTo>
                      <a:pt x="49" y="271"/>
                      <a:pt x="49" y="270"/>
                      <a:pt x="48" y="270"/>
                    </a:cubicBezTo>
                    <a:cubicBezTo>
                      <a:pt x="48" y="270"/>
                      <a:pt x="48" y="270"/>
                      <a:pt x="48" y="269"/>
                    </a:cubicBezTo>
                    <a:close/>
                    <a:moveTo>
                      <a:pt x="58" y="273"/>
                    </a:moveTo>
                    <a:cubicBezTo>
                      <a:pt x="72" y="270"/>
                      <a:pt x="86" y="265"/>
                      <a:pt x="100" y="260"/>
                    </a:cubicBezTo>
                    <a:cubicBezTo>
                      <a:pt x="106" y="258"/>
                      <a:pt x="113" y="256"/>
                      <a:pt x="119" y="255"/>
                    </a:cubicBezTo>
                    <a:cubicBezTo>
                      <a:pt x="113" y="257"/>
                      <a:pt x="107" y="259"/>
                      <a:pt x="100" y="261"/>
                    </a:cubicBezTo>
                    <a:cubicBezTo>
                      <a:pt x="88" y="266"/>
                      <a:pt x="76" y="269"/>
                      <a:pt x="64" y="274"/>
                    </a:cubicBezTo>
                    <a:cubicBezTo>
                      <a:pt x="64" y="274"/>
                      <a:pt x="64" y="274"/>
                      <a:pt x="64" y="274"/>
                    </a:cubicBezTo>
                    <a:cubicBezTo>
                      <a:pt x="62" y="273"/>
                      <a:pt x="60" y="273"/>
                      <a:pt x="58" y="273"/>
                    </a:cubicBezTo>
                    <a:close/>
                    <a:moveTo>
                      <a:pt x="67" y="274"/>
                    </a:moveTo>
                    <a:cubicBezTo>
                      <a:pt x="78" y="272"/>
                      <a:pt x="89" y="269"/>
                      <a:pt x="100" y="265"/>
                    </a:cubicBezTo>
                    <a:cubicBezTo>
                      <a:pt x="112" y="260"/>
                      <a:pt x="125" y="256"/>
                      <a:pt x="137" y="253"/>
                    </a:cubicBezTo>
                    <a:cubicBezTo>
                      <a:pt x="136" y="254"/>
                      <a:pt x="134" y="254"/>
                      <a:pt x="132" y="255"/>
                    </a:cubicBezTo>
                    <a:cubicBezTo>
                      <a:pt x="126" y="258"/>
                      <a:pt x="119" y="260"/>
                      <a:pt x="112" y="263"/>
                    </a:cubicBezTo>
                    <a:cubicBezTo>
                      <a:pt x="101" y="267"/>
                      <a:pt x="88" y="270"/>
                      <a:pt x="77" y="275"/>
                    </a:cubicBezTo>
                    <a:cubicBezTo>
                      <a:pt x="77" y="275"/>
                      <a:pt x="77" y="275"/>
                      <a:pt x="77" y="275"/>
                    </a:cubicBezTo>
                    <a:cubicBezTo>
                      <a:pt x="76" y="275"/>
                      <a:pt x="76" y="275"/>
                      <a:pt x="75" y="275"/>
                    </a:cubicBezTo>
                    <a:cubicBezTo>
                      <a:pt x="72" y="274"/>
                      <a:pt x="70" y="274"/>
                      <a:pt x="67" y="274"/>
                    </a:cubicBezTo>
                    <a:close/>
                    <a:moveTo>
                      <a:pt x="113" y="277"/>
                    </a:moveTo>
                    <a:cubicBezTo>
                      <a:pt x="121" y="274"/>
                      <a:pt x="129" y="272"/>
                      <a:pt x="137" y="269"/>
                    </a:cubicBezTo>
                    <a:cubicBezTo>
                      <a:pt x="146" y="267"/>
                      <a:pt x="154" y="264"/>
                      <a:pt x="162" y="261"/>
                    </a:cubicBezTo>
                    <a:cubicBezTo>
                      <a:pt x="161" y="261"/>
                      <a:pt x="160" y="261"/>
                      <a:pt x="159" y="262"/>
                    </a:cubicBezTo>
                    <a:cubicBezTo>
                      <a:pt x="154" y="264"/>
                      <a:pt x="149" y="266"/>
                      <a:pt x="144" y="268"/>
                    </a:cubicBezTo>
                    <a:cubicBezTo>
                      <a:pt x="137" y="271"/>
                      <a:pt x="130" y="273"/>
                      <a:pt x="124" y="277"/>
                    </a:cubicBezTo>
                    <a:cubicBezTo>
                      <a:pt x="120" y="277"/>
                      <a:pt x="117" y="277"/>
                      <a:pt x="113" y="277"/>
                    </a:cubicBezTo>
                    <a:close/>
                    <a:moveTo>
                      <a:pt x="128" y="277"/>
                    </a:moveTo>
                    <a:cubicBezTo>
                      <a:pt x="135" y="275"/>
                      <a:pt x="140" y="273"/>
                      <a:pt x="146" y="271"/>
                    </a:cubicBezTo>
                    <a:cubicBezTo>
                      <a:pt x="153" y="268"/>
                      <a:pt x="160" y="266"/>
                      <a:pt x="166" y="263"/>
                    </a:cubicBezTo>
                    <a:cubicBezTo>
                      <a:pt x="168" y="262"/>
                      <a:pt x="169" y="261"/>
                      <a:pt x="171" y="260"/>
                    </a:cubicBezTo>
                    <a:cubicBezTo>
                      <a:pt x="169" y="262"/>
                      <a:pt x="167" y="262"/>
                      <a:pt x="166" y="263"/>
                    </a:cubicBezTo>
                    <a:cubicBezTo>
                      <a:pt x="162" y="265"/>
                      <a:pt x="159" y="266"/>
                      <a:pt x="155" y="268"/>
                    </a:cubicBezTo>
                    <a:cubicBezTo>
                      <a:pt x="149" y="270"/>
                      <a:pt x="144" y="273"/>
                      <a:pt x="139" y="276"/>
                    </a:cubicBezTo>
                    <a:cubicBezTo>
                      <a:pt x="138" y="276"/>
                      <a:pt x="137" y="276"/>
                      <a:pt x="137" y="276"/>
                    </a:cubicBezTo>
                    <a:cubicBezTo>
                      <a:pt x="134" y="277"/>
                      <a:pt x="131" y="277"/>
                      <a:pt x="128" y="277"/>
                    </a:cubicBezTo>
                    <a:close/>
                    <a:moveTo>
                      <a:pt x="171" y="273"/>
                    </a:moveTo>
                    <a:cubicBezTo>
                      <a:pt x="174" y="272"/>
                      <a:pt x="177" y="271"/>
                      <a:pt x="180" y="270"/>
                    </a:cubicBezTo>
                    <a:cubicBezTo>
                      <a:pt x="178" y="271"/>
                      <a:pt x="174" y="272"/>
                      <a:pt x="171" y="273"/>
                    </a:cubicBezTo>
                    <a:close/>
                    <a:moveTo>
                      <a:pt x="179" y="266"/>
                    </a:moveTo>
                    <a:cubicBezTo>
                      <a:pt x="174" y="267"/>
                      <a:pt x="169" y="269"/>
                      <a:pt x="165" y="270"/>
                    </a:cubicBezTo>
                    <a:cubicBezTo>
                      <a:pt x="162" y="271"/>
                      <a:pt x="159" y="272"/>
                      <a:pt x="157" y="273"/>
                    </a:cubicBezTo>
                    <a:cubicBezTo>
                      <a:pt x="156" y="273"/>
                      <a:pt x="155" y="274"/>
                      <a:pt x="155" y="274"/>
                    </a:cubicBezTo>
                    <a:cubicBezTo>
                      <a:pt x="158" y="272"/>
                      <a:pt x="163" y="270"/>
                      <a:pt x="166" y="268"/>
                    </a:cubicBezTo>
                    <a:cubicBezTo>
                      <a:pt x="168" y="267"/>
                      <a:pt x="169" y="267"/>
                      <a:pt x="171" y="266"/>
                    </a:cubicBezTo>
                    <a:cubicBezTo>
                      <a:pt x="173" y="265"/>
                      <a:pt x="174" y="264"/>
                      <a:pt x="176" y="263"/>
                    </a:cubicBez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7" y="264"/>
                      <a:pt x="178" y="265"/>
                      <a:pt x="179" y="266"/>
                    </a:cubicBezTo>
                    <a:close/>
                    <a:moveTo>
                      <a:pt x="161" y="256"/>
                    </a:moveTo>
                    <a:cubicBezTo>
                      <a:pt x="151" y="260"/>
                      <a:pt x="141" y="264"/>
                      <a:pt x="130" y="267"/>
                    </a:cubicBezTo>
                    <a:cubicBezTo>
                      <a:pt x="124" y="268"/>
                      <a:pt x="119" y="270"/>
                      <a:pt x="113" y="272"/>
                    </a:cubicBezTo>
                    <a:cubicBezTo>
                      <a:pt x="108" y="273"/>
                      <a:pt x="103" y="276"/>
                      <a:pt x="98" y="276"/>
                    </a:cubicBezTo>
                    <a:cubicBezTo>
                      <a:pt x="98" y="276"/>
                      <a:pt x="97" y="276"/>
                      <a:pt x="97" y="276"/>
                    </a:cubicBezTo>
                    <a:cubicBezTo>
                      <a:pt x="98" y="276"/>
                      <a:pt x="100" y="274"/>
                      <a:pt x="101" y="274"/>
                    </a:cubicBezTo>
                    <a:cubicBezTo>
                      <a:pt x="104" y="273"/>
                      <a:pt x="107" y="272"/>
                      <a:pt x="109" y="271"/>
                    </a:cubicBezTo>
                    <a:cubicBezTo>
                      <a:pt x="114" y="269"/>
                      <a:pt x="119" y="268"/>
                      <a:pt x="124" y="266"/>
                    </a:cubicBezTo>
                    <a:cubicBezTo>
                      <a:pt x="135" y="263"/>
                      <a:pt x="146" y="259"/>
                      <a:pt x="156" y="254"/>
                    </a:cubicBezTo>
                    <a:cubicBezTo>
                      <a:pt x="156" y="254"/>
                      <a:pt x="156" y="254"/>
                      <a:pt x="156" y="254"/>
                    </a:cubicBezTo>
                    <a:cubicBezTo>
                      <a:pt x="157" y="254"/>
                      <a:pt x="158" y="254"/>
                      <a:pt x="158" y="255"/>
                    </a:cubicBezTo>
                    <a:cubicBezTo>
                      <a:pt x="159" y="255"/>
                      <a:pt x="160" y="255"/>
                      <a:pt x="161" y="256"/>
                    </a:cubicBezTo>
                    <a:close/>
                    <a:moveTo>
                      <a:pt x="122" y="240"/>
                    </a:moveTo>
                    <a:cubicBezTo>
                      <a:pt x="119" y="240"/>
                      <a:pt x="116" y="241"/>
                      <a:pt x="113" y="242"/>
                    </a:cubicBezTo>
                    <a:cubicBezTo>
                      <a:pt x="111" y="242"/>
                      <a:pt x="110" y="242"/>
                      <a:pt x="108" y="243"/>
                    </a:cubicBezTo>
                    <a:cubicBezTo>
                      <a:pt x="108" y="243"/>
                      <a:pt x="106" y="243"/>
                      <a:pt x="104" y="244"/>
                    </a:cubicBezTo>
                    <a:cubicBezTo>
                      <a:pt x="104" y="244"/>
                      <a:pt x="104" y="244"/>
                      <a:pt x="104" y="244"/>
                    </a:cubicBezTo>
                    <a:cubicBezTo>
                      <a:pt x="104" y="244"/>
                      <a:pt x="104" y="243"/>
                      <a:pt x="105" y="243"/>
                    </a:cubicBezTo>
                    <a:cubicBezTo>
                      <a:pt x="110" y="242"/>
                      <a:pt x="116" y="241"/>
                      <a:pt x="120" y="238"/>
                    </a:cubicBezTo>
                    <a:cubicBezTo>
                      <a:pt x="121" y="238"/>
                      <a:pt x="121" y="237"/>
                      <a:pt x="120" y="237"/>
                    </a:cubicBezTo>
                    <a:cubicBezTo>
                      <a:pt x="114" y="238"/>
                      <a:pt x="109" y="241"/>
                      <a:pt x="102" y="241"/>
                    </a:cubicBezTo>
                    <a:cubicBezTo>
                      <a:pt x="102" y="241"/>
                      <a:pt x="102" y="241"/>
                      <a:pt x="102" y="241"/>
                    </a:cubicBezTo>
                    <a:cubicBezTo>
                      <a:pt x="105" y="241"/>
                      <a:pt x="109" y="239"/>
                      <a:pt x="112" y="238"/>
                    </a:cubicBezTo>
                    <a:cubicBezTo>
                      <a:pt x="115" y="237"/>
                      <a:pt x="118" y="236"/>
                      <a:pt x="121" y="235"/>
                    </a:cubicBezTo>
                    <a:cubicBezTo>
                      <a:pt x="122" y="236"/>
                      <a:pt x="122" y="238"/>
                      <a:pt x="122" y="240"/>
                    </a:cubicBezTo>
                    <a:close/>
                    <a:moveTo>
                      <a:pt x="119" y="227"/>
                    </a:moveTo>
                    <a:cubicBezTo>
                      <a:pt x="119" y="227"/>
                      <a:pt x="119" y="227"/>
                      <a:pt x="119" y="227"/>
                    </a:cubicBezTo>
                    <a:cubicBezTo>
                      <a:pt x="114" y="228"/>
                      <a:pt x="110" y="230"/>
                      <a:pt x="105" y="231"/>
                    </a:cubicBezTo>
                    <a:cubicBezTo>
                      <a:pt x="107" y="230"/>
                      <a:pt x="109" y="229"/>
                      <a:pt x="111" y="228"/>
                    </a:cubicBezTo>
                    <a:cubicBezTo>
                      <a:pt x="113" y="227"/>
                      <a:pt x="115" y="226"/>
                      <a:pt x="117" y="225"/>
                    </a:cubicBezTo>
                    <a:cubicBezTo>
                      <a:pt x="118" y="225"/>
                      <a:pt x="118" y="225"/>
                      <a:pt x="117" y="225"/>
                    </a:cubicBezTo>
                    <a:cubicBezTo>
                      <a:pt x="115" y="225"/>
                      <a:pt x="113" y="225"/>
                      <a:pt x="111" y="226"/>
                    </a:cubicBezTo>
                    <a:cubicBezTo>
                      <a:pt x="110" y="226"/>
                      <a:pt x="107" y="227"/>
                      <a:pt x="106" y="227"/>
                    </a:cubicBezTo>
                    <a:cubicBezTo>
                      <a:pt x="106" y="227"/>
                      <a:pt x="106" y="227"/>
                      <a:pt x="106" y="227"/>
                    </a:cubicBezTo>
                    <a:cubicBezTo>
                      <a:pt x="109" y="225"/>
                      <a:pt x="114" y="224"/>
                      <a:pt x="117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4"/>
                      <a:pt x="119" y="225"/>
                      <a:pt x="119" y="227"/>
                    </a:cubicBezTo>
                    <a:close/>
                    <a:moveTo>
                      <a:pt x="216" y="159"/>
                    </a:moveTo>
                    <a:cubicBezTo>
                      <a:pt x="202" y="190"/>
                      <a:pt x="174" y="209"/>
                      <a:pt x="142" y="216"/>
                    </a:cubicBezTo>
                    <a:cubicBezTo>
                      <a:pt x="132" y="218"/>
                      <a:pt x="122" y="219"/>
                      <a:pt x="111" y="219"/>
                    </a:cubicBezTo>
                    <a:cubicBezTo>
                      <a:pt x="99" y="219"/>
                      <a:pt x="85" y="218"/>
                      <a:pt x="74" y="213"/>
                    </a:cubicBezTo>
                    <a:cubicBezTo>
                      <a:pt x="75" y="210"/>
                      <a:pt x="76" y="208"/>
                      <a:pt x="77" y="206"/>
                    </a:cubicBezTo>
                    <a:cubicBezTo>
                      <a:pt x="95" y="212"/>
                      <a:pt x="114" y="213"/>
                      <a:pt x="133" y="210"/>
                    </a:cubicBezTo>
                    <a:cubicBezTo>
                      <a:pt x="180" y="201"/>
                      <a:pt x="217" y="160"/>
                      <a:pt x="217" y="112"/>
                    </a:cubicBezTo>
                    <a:cubicBezTo>
                      <a:pt x="217" y="72"/>
                      <a:pt x="192" y="38"/>
                      <a:pt x="157" y="22"/>
                    </a:cubicBezTo>
                    <a:cubicBezTo>
                      <a:pt x="158" y="20"/>
                      <a:pt x="161" y="16"/>
                      <a:pt x="162" y="13"/>
                    </a:cubicBezTo>
                    <a:cubicBezTo>
                      <a:pt x="174" y="20"/>
                      <a:pt x="186" y="27"/>
                      <a:pt x="196" y="37"/>
                    </a:cubicBezTo>
                    <a:cubicBezTo>
                      <a:pt x="206" y="47"/>
                      <a:pt x="213" y="61"/>
                      <a:pt x="218" y="74"/>
                    </a:cubicBezTo>
                    <a:cubicBezTo>
                      <a:pt x="230" y="102"/>
                      <a:pt x="228" y="132"/>
                      <a:pt x="216" y="1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20" name="Freeform 7"/>
              <p:cNvSpPr>
                <a:spLocks noEditPoints="1"/>
              </p:cNvSpPr>
              <p:nvPr/>
            </p:nvSpPr>
            <p:spPr bwMode="auto">
              <a:xfrm>
                <a:off x="572151" y="2263576"/>
                <a:ext cx="278652" cy="312254"/>
              </a:xfrm>
              <a:custGeom>
                <a:avLst/>
                <a:gdLst>
                  <a:gd name="T0" fmla="*/ 10 w 144"/>
                  <a:gd name="T1" fmla="*/ 122 h 161"/>
                  <a:gd name="T2" fmla="*/ 53 w 144"/>
                  <a:gd name="T3" fmla="*/ 122 h 161"/>
                  <a:gd name="T4" fmla="*/ 63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4 h 161"/>
                  <a:gd name="T14" fmla="*/ 141 w 144"/>
                  <a:gd name="T15" fmla="*/ 49 h 161"/>
                  <a:gd name="T16" fmla="*/ 97 w 144"/>
                  <a:gd name="T17" fmla="*/ 48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8 h 161"/>
                  <a:gd name="T26" fmla="*/ 24 w 144"/>
                  <a:gd name="T27" fmla="*/ 90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0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7 h 161"/>
                  <a:gd name="T48" fmla="*/ 75 w 144"/>
                  <a:gd name="T49" fmla="*/ 109 h 161"/>
                  <a:gd name="T50" fmla="*/ 53 w 144"/>
                  <a:gd name="T51" fmla="*/ 98 h 161"/>
                  <a:gd name="T52" fmla="*/ 54 w 144"/>
                  <a:gd name="T53" fmla="*/ 68 h 161"/>
                  <a:gd name="T54" fmla="*/ 72 w 144"/>
                  <a:gd name="T55" fmla="*/ 59 h 161"/>
                  <a:gd name="T56" fmla="*/ 54 w 144"/>
                  <a:gd name="T57" fmla="*/ 68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3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4 w 144"/>
                  <a:gd name="T69" fmla="*/ 117 h 161"/>
                  <a:gd name="T70" fmla="*/ 87 w 144"/>
                  <a:gd name="T71" fmla="*/ 107 h 161"/>
                  <a:gd name="T72" fmla="*/ 71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4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3 h 161"/>
                  <a:gd name="T84" fmla="*/ 112 w 144"/>
                  <a:gd name="T85" fmla="*/ 47 h 161"/>
                  <a:gd name="T86" fmla="*/ 133 w 144"/>
                  <a:gd name="T87" fmla="*/ 67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49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1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99 h 161"/>
                  <a:gd name="T108" fmla="*/ 44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2"/>
                    </a:cubicBezTo>
                    <a:cubicBezTo>
                      <a:pt x="13" y="126"/>
                      <a:pt x="20" y="127"/>
                      <a:pt x="25" y="127"/>
                    </a:cubicBezTo>
                    <a:cubicBezTo>
                      <a:pt x="34" y="127"/>
                      <a:pt x="44" y="125"/>
                      <a:pt x="53" y="122"/>
                    </a:cubicBezTo>
                    <a:cubicBezTo>
                      <a:pt x="53" y="123"/>
                      <a:pt x="54" y="124"/>
                      <a:pt x="54" y="125"/>
                    </a:cubicBezTo>
                    <a:cubicBezTo>
                      <a:pt x="56" y="134"/>
                      <a:pt x="58" y="144"/>
                      <a:pt x="63" y="152"/>
                    </a:cubicBezTo>
                    <a:cubicBezTo>
                      <a:pt x="66" y="156"/>
                      <a:pt x="71" y="161"/>
                      <a:pt x="76" y="160"/>
                    </a:cubicBezTo>
                    <a:cubicBezTo>
                      <a:pt x="82" y="159"/>
                      <a:pt x="86" y="153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5"/>
                      <a:pt x="121" y="128"/>
                      <a:pt x="131" y="126"/>
                    </a:cubicBezTo>
                    <a:cubicBezTo>
                      <a:pt x="136" y="126"/>
                      <a:pt x="141" y="123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1" y="95"/>
                      <a:pt x="126" y="90"/>
                      <a:pt x="120" y="84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3"/>
                      <a:pt x="141" y="49"/>
                    </a:cubicBezTo>
                    <a:cubicBezTo>
                      <a:pt x="138" y="43"/>
                      <a:pt x="130" y="43"/>
                      <a:pt x="125" y="43"/>
                    </a:cubicBezTo>
                    <a:cubicBezTo>
                      <a:pt x="115" y="43"/>
                      <a:pt x="106" y="45"/>
                      <a:pt x="97" y="48"/>
                    </a:cubicBezTo>
                    <a:cubicBezTo>
                      <a:pt x="96" y="45"/>
                      <a:pt x="95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7" y="11"/>
                      <a:pt x="64" y="17"/>
                      <a:pt x="62" y="21"/>
                    </a:cubicBezTo>
                    <a:cubicBezTo>
                      <a:pt x="57" y="29"/>
                      <a:pt x="54" y="39"/>
                      <a:pt x="53" y="48"/>
                    </a:cubicBezTo>
                    <a:cubicBezTo>
                      <a:pt x="48" y="47"/>
                      <a:pt x="44" y="46"/>
                      <a:pt x="40" y="45"/>
                    </a:cubicBezTo>
                    <a:cubicBezTo>
                      <a:pt x="32" y="43"/>
                      <a:pt x="23" y="41"/>
                      <a:pt x="15" y="44"/>
                    </a:cubicBezTo>
                    <a:cubicBezTo>
                      <a:pt x="3" y="48"/>
                      <a:pt x="8" y="61"/>
                      <a:pt x="14" y="68"/>
                    </a:cubicBezTo>
                    <a:cubicBezTo>
                      <a:pt x="18" y="74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0"/>
                    </a:cubicBezTo>
                    <a:cubicBezTo>
                      <a:pt x="18" y="96"/>
                      <a:pt x="12" y="102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89" y="139"/>
                      <a:pt x="87" y="149"/>
                      <a:pt x="80" y="155"/>
                    </a:cubicBezTo>
                    <a:cubicBezTo>
                      <a:pt x="74" y="160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6" y="123"/>
                    </a:cubicBezTo>
                    <a:cubicBezTo>
                      <a:pt x="56" y="122"/>
                      <a:pt x="56" y="121"/>
                      <a:pt x="56" y="121"/>
                    </a:cubicBezTo>
                    <a:cubicBezTo>
                      <a:pt x="63" y="118"/>
                      <a:pt x="69" y="115"/>
                      <a:pt x="75" y="112"/>
                    </a:cubicBezTo>
                    <a:cubicBezTo>
                      <a:pt x="81" y="115"/>
                      <a:pt x="87" y="118"/>
                      <a:pt x="94" y="120"/>
                    </a:cubicBezTo>
                    <a:cubicBezTo>
                      <a:pt x="93" y="124"/>
                      <a:pt x="92" y="127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8"/>
                      <a:pt x="50" y="92"/>
                      <a:pt x="50" y="96"/>
                    </a:cubicBezTo>
                    <a:cubicBezTo>
                      <a:pt x="45" y="92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41" y="80"/>
                      <a:pt x="46" y="77"/>
                      <a:pt x="50" y="74"/>
                    </a:cubicBezTo>
                    <a:cubicBezTo>
                      <a:pt x="50" y="77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0"/>
                      <a:pt x="53" y="76"/>
                      <a:pt x="53" y="72"/>
                    </a:cubicBezTo>
                    <a:cubicBezTo>
                      <a:pt x="60" y="67"/>
                      <a:pt x="67" y="63"/>
                      <a:pt x="75" y="60"/>
                    </a:cubicBezTo>
                    <a:cubicBezTo>
                      <a:pt x="82" y="63"/>
                      <a:pt x="90" y="67"/>
                      <a:pt x="97" y="72"/>
                    </a:cubicBezTo>
                    <a:cubicBezTo>
                      <a:pt x="97" y="80"/>
                      <a:pt x="97" y="89"/>
                      <a:pt x="97" y="97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1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3" y="98"/>
                    </a:cubicBezTo>
                    <a:cubicBezTo>
                      <a:pt x="53" y="93"/>
                      <a:pt x="53" y="89"/>
                      <a:pt x="53" y="85"/>
                    </a:cubicBezTo>
                    <a:close/>
                    <a:moveTo>
                      <a:pt x="54" y="68"/>
                    </a:moveTo>
                    <a:cubicBezTo>
                      <a:pt x="54" y="63"/>
                      <a:pt x="55" y="58"/>
                      <a:pt x="55" y="52"/>
                    </a:cubicBezTo>
                    <a:cubicBezTo>
                      <a:pt x="61" y="54"/>
                      <a:pt x="66" y="56"/>
                      <a:pt x="72" y="59"/>
                    </a:cubicBezTo>
                    <a:cubicBezTo>
                      <a:pt x="66" y="62"/>
                      <a:pt x="60" y="65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7"/>
                      <a:pt x="96" y="63"/>
                      <a:pt x="96" y="68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99" y="76"/>
                      <a:pt x="99" y="75"/>
                      <a:pt x="99" y="73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2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6" y="101"/>
                    </a:cubicBezTo>
                    <a:cubicBezTo>
                      <a:pt x="96" y="106"/>
                      <a:pt x="95" y="112"/>
                      <a:pt x="94" y="117"/>
                    </a:cubicBezTo>
                    <a:cubicBezTo>
                      <a:pt x="89" y="115"/>
                      <a:pt x="84" y="113"/>
                      <a:pt x="78" y="111"/>
                    </a:cubicBezTo>
                    <a:cubicBezTo>
                      <a:pt x="81" y="109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09"/>
                      <a:pt x="71" y="111"/>
                    </a:cubicBezTo>
                    <a:cubicBezTo>
                      <a:pt x="66" y="113"/>
                      <a:pt x="61" y="115"/>
                      <a:pt x="55" y="117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4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1"/>
                      <a:pt x="98" y="119"/>
                    </a:cubicBezTo>
                    <a:cubicBezTo>
                      <a:pt x="98" y="118"/>
                      <a:pt x="97" y="118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5" y="95"/>
                      <a:pt x="111" y="91"/>
                      <a:pt x="117" y="87"/>
                    </a:cubicBezTo>
                    <a:cubicBezTo>
                      <a:pt x="120" y="89"/>
                      <a:pt x="122" y="91"/>
                      <a:pt x="125" y="93"/>
                    </a:cubicBezTo>
                    <a:cubicBezTo>
                      <a:pt x="131" y="99"/>
                      <a:pt x="138" y="106"/>
                      <a:pt x="139" y="114"/>
                    </a:cubicBezTo>
                    <a:close/>
                    <a:moveTo>
                      <a:pt x="112" y="47"/>
                    </a:moveTo>
                    <a:cubicBezTo>
                      <a:pt x="119" y="46"/>
                      <a:pt x="131" y="43"/>
                      <a:pt x="137" y="49"/>
                    </a:cubicBezTo>
                    <a:cubicBezTo>
                      <a:pt x="143" y="54"/>
                      <a:pt x="136" y="63"/>
                      <a:pt x="133" y="67"/>
                    </a:cubicBezTo>
                    <a:cubicBezTo>
                      <a:pt x="129" y="73"/>
                      <a:pt x="123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7"/>
                      <a:pt x="97" y="51"/>
                    </a:cubicBezTo>
                    <a:cubicBezTo>
                      <a:pt x="102" y="50"/>
                      <a:pt x="107" y="48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39"/>
                      <a:pt x="93" y="47"/>
                    </a:cubicBezTo>
                    <a:cubicBezTo>
                      <a:pt x="94" y="48"/>
                      <a:pt x="94" y="49"/>
                      <a:pt x="94" y="49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87" y="52"/>
                      <a:pt x="81" y="54"/>
                      <a:pt x="75" y="57"/>
                    </a:cubicBezTo>
                    <a:cubicBezTo>
                      <a:pt x="69" y="54"/>
                      <a:pt x="62" y="52"/>
                      <a:pt x="56" y="49"/>
                    </a:cubicBezTo>
                    <a:cubicBezTo>
                      <a:pt x="56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7"/>
                      <a:pt x="11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0"/>
                    </a:cubicBezTo>
                    <a:cubicBezTo>
                      <a:pt x="44" y="74"/>
                      <a:pt x="38" y="78"/>
                      <a:pt x="33" y="83"/>
                    </a:cubicBezTo>
                    <a:cubicBezTo>
                      <a:pt x="32" y="82"/>
                      <a:pt x="31" y="81"/>
                      <a:pt x="30" y="81"/>
                    </a:cubicBezTo>
                    <a:close/>
                    <a:moveTo>
                      <a:pt x="51" y="99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4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1"/>
                      <a:pt x="44" y="96"/>
                      <a:pt x="51" y="9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25" name="Freeform 12"/>
              <p:cNvSpPr/>
              <p:nvPr/>
            </p:nvSpPr>
            <p:spPr bwMode="auto">
              <a:xfrm>
                <a:off x="1628332" y="1222490"/>
                <a:ext cx="67204" cy="186041"/>
              </a:xfrm>
              <a:custGeom>
                <a:avLst/>
                <a:gdLst>
                  <a:gd name="T0" fmla="*/ 3 w 35"/>
                  <a:gd name="T1" fmla="*/ 54 h 96"/>
                  <a:gd name="T2" fmla="*/ 9 w 35"/>
                  <a:gd name="T3" fmla="*/ 15 h 96"/>
                  <a:gd name="T4" fmla="*/ 21 w 35"/>
                  <a:gd name="T5" fmla="*/ 6 h 96"/>
                  <a:gd name="T6" fmla="*/ 31 w 35"/>
                  <a:gd name="T7" fmla="*/ 20 h 96"/>
                  <a:gd name="T8" fmla="*/ 32 w 35"/>
                  <a:gd name="T9" fmla="*/ 55 h 96"/>
                  <a:gd name="T10" fmla="*/ 30 w 35"/>
                  <a:gd name="T11" fmla="*/ 73 h 96"/>
                  <a:gd name="T12" fmla="*/ 23 w 35"/>
                  <a:gd name="T13" fmla="*/ 91 h 96"/>
                  <a:gd name="T14" fmla="*/ 13 w 35"/>
                  <a:gd name="T15" fmla="*/ 80 h 96"/>
                  <a:gd name="T16" fmla="*/ 12 w 35"/>
                  <a:gd name="T17" fmla="*/ 62 h 96"/>
                  <a:gd name="T18" fmla="*/ 13 w 35"/>
                  <a:gd name="T19" fmla="*/ 38 h 96"/>
                  <a:gd name="T20" fmla="*/ 15 w 35"/>
                  <a:gd name="T21" fmla="*/ 34 h 96"/>
                  <a:gd name="T22" fmla="*/ 24 w 35"/>
                  <a:gd name="T23" fmla="*/ 39 h 96"/>
                  <a:gd name="T24" fmla="*/ 24 w 35"/>
                  <a:gd name="T25" fmla="*/ 47 h 96"/>
                  <a:gd name="T26" fmla="*/ 22 w 35"/>
                  <a:gd name="T27" fmla="*/ 71 h 96"/>
                  <a:gd name="T28" fmla="*/ 25 w 35"/>
                  <a:gd name="T29" fmla="*/ 71 h 96"/>
                  <a:gd name="T30" fmla="*/ 27 w 35"/>
                  <a:gd name="T31" fmla="*/ 47 h 96"/>
                  <a:gd name="T32" fmla="*/ 21 w 35"/>
                  <a:gd name="T33" fmla="*/ 30 h 96"/>
                  <a:gd name="T34" fmla="*/ 9 w 35"/>
                  <a:gd name="T35" fmla="*/ 44 h 96"/>
                  <a:gd name="T36" fmla="*/ 10 w 35"/>
                  <a:gd name="T37" fmla="*/ 75 h 96"/>
                  <a:gd name="T38" fmla="*/ 19 w 35"/>
                  <a:gd name="T39" fmla="*/ 95 h 96"/>
                  <a:gd name="T40" fmla="*/ 33 w 35"/>
                  <a:gd name="T41" fmla="*/ 73 h 96"/>
                  <a:gd name="T42" fmla="*/ 35 w 35"/>
                  <a:gd name="T43" fmla="*/ 32 h 96"/>
                  <a:gd name="T44" fmla="*/ 26 w 35"/>
                  <a:gd name="T45" fmla="*/ 5 h 96"/>
                  <a:gd name="T46" fmla="*/ 7 w 35"/>
                  <a:gd name="T47" fmla="*/ 14 h 96"/>
                  <a:gd name="T48" fmla="*/ 2 w 35"/>
                  <a:gd name="T49" fmla="*/ 31 h 96"/>
                  <a:gd name="T50" fmla="*/ 0 w 35"/>
                  <a:gd name="T51" fmla="*/ 54 h 96"/>
                  <a:gd name="T52" fmla="*/ 3 w 35"/>
                  <a:gd name="T53" fmla="*/ 5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5" h="96">
                    <a:moveTo>
                      <a:pt x="3" y="54"/>
                    </a:moveTo>
                    <a:cubicBezTo>
                      <a:pt x="4" y="42"/>
                      <a:pt x="3" y="27"/>
                      <a:pt x="9" y="15"/>
                    </a:cubicBezTo>
                    <a:cubicBezTo>
                      <a:pt x="12" y="11"/>
                      <a:pt x="16" y="6"/>
                      <a:pt x="21" y="6"/>
                    </a:cubicBezTo>
                    <a:cubicBezTo>
                      <a:pt x="28" y="6"/>
                      <a:pt x="31" y="15"/>
                      <a:pt x="31" y="20"/>
                    </a:cubicBezTo>
                    <a:cubicBezTo>
                      <a:pt x="33" y="31"/>
                      <a:pt x="32" y="44"/>
                      <a:pt x="32" y="55"/>
                    </a:cubicBezTo>
                    <a:cubicBezTo>
                      <a:pt x="31" y="61"/>
                      <a:pt x="31" y="67"/>
                      <a:pt x="30" y="73"/>
                    </a:cubicBezTo>
                    <a:cubicBezTo>
                      <a:pt x="30" y="79"/>
                      <a:pt x="29" y="87"/>
                      <a:pt x="23" y="91"/>
                    </a:cubicBezTo>
                    <a:cubicBezTo>
                      <a:pt x="16" y="96"/>
                      <a:pt x="14" y="85"/>
                      <a:pt x="13" y="80"/>
                    </a:cubicBezTo>
                    <a:cubicBezTo>
                      <a:pt x="13" y="74"/>
                      <a:pt x="12" y="68"/>
                      <a:pt x="12" y="62"/>
                    </a:cubicBezTo>
                    <a:cubicBezTo>
                      <a:pt x="11" y="54"/>
                      <a:pt x="12" y="46"/>
                      <a:pt x="13" y="38"/>
                    </a:cubicBezTo>
                    <a:cubicBezTo>
                      <a:pt x="14" y="37"/>
                      <a:pt x="14" y="35"/>
                      <a:pt x="15" y="34"/>
                    </a:cubicBezTo>
                    <a:cubicBezTo>
                      <a:pt x="18" y="29"/>
                      <a:pt x="24" y="36"/>
                      <a:pt x="24" y="39"/>
                    </a:cubicBezTo>
                    <a:cubicBezTo>
                      <a:pt x="24" y="42"/>
                      <a:pt x="24" y="44"/>
                      <a:pt x="24" y="47"/>
                    </a:cubicBezTo>
                    <a:cubicBezTo>
                      <a:pt x="24" y="55"/>
                      <a:pt x="24" y="63"/>
                      <a:pt x="22" y="71"/>
                    </a:cubicBezTo>
                    <a:cubicBezTo>
                      <a:pt x="21" y="72"/>
                      <a:pt x="24" y="73"/>
                      <a:pt x="25" y="71"/>
                    </a:cubicBezTo>
                    <a:cubicBezTo>
                      <a:pt x="27" y="64"/>
                      <a:pt x="27" y="55"/>
                      <a:pt x="27" y="47"/>
                    </a:cubicBezTo>
                    <a:cubicBezTo>
                      <a:pt x="27" y="41"/>
                      <a:pt x="28" y="32"/>
                      <a:pt x="21" y="30"/>
                    </a:cubicBezTo>
                    <a:cubicBezTo>
                      <a:pt x="12" y="27"/>
                      <a:pt x="10" y="37"/>
                      <a:pt x="9" y="44"/>
                    </a:cubicBezTo>
                    <a:cubicBezTo>
                      <a:pt x="8" y="54"/>
                      <a:pt x="9" y="65"/>
                      <a:pt x="10" y="75"/>
                    </a:cubicBezTo>
                    <a:cubicBezTo>
                      <a:pt x="11" y="81"/>
                      <a:pt x="10" y="95"/>
                      <a:pt x="19" y="95"/>
                    </a:cubicBezTo>
                    <a:cubicBezTo>
                      <a:pt x="31" y="95"/>
                      <a:pt x="32" y="82"/>
                      <a:pt x="33" y="73"/>
                    </a:cubicBezTo>
                    <a:cubicBezTo>
                      <a:pt x="35" y="59"/>
                      <a:pt x="35" y="46"/>
                      <a:pt x="35" y="32"/>
                    </a:cubicBezTo>
                    <a:cubicBezTo>
                      <a:pt x="35" y="23"/>
                      <a:pt x="35" y="11"/>
                      <a:pt x="26" y="5"/>
                    </a:cubicBezTo>
                    <a:cubicBezTo>
                      <a:pt x="19" y="0"/>
                      <a:pt x="10" y="8"/>
                      <a:pt x="7" y="14"/>
                    </a:cubicBezTo>
                    <a:cubicBezTo>
                      <a:pt x="4" y="19"/>
                      <a:pt x="3" y="25"/>
                      <a:pt x="2" y="31"/>
                    </a:cubicBezTo>
                    <a:cubicBezTo>
                      <a:pt x="1" y="38"/>
                      <a:pt x="1" y="46"/>
                      <a:pt x="0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29" name="Freeform 16"/>
              <p:cNvSpPr>
                <a:spLocks noEditPoints="1"/>
              </p:cNvSpPr>
              <p:nvPr/>
            </p:nvSpPr>
            <p:spPr bwMode="auto">
              <a:xfrm>
                <a:off x="737652" y="2880893"/>
                <a:ext cx="259802" cy="177026"/>
              </a:xfrm>
              <a:custGeom>
                <a:avLst/>
                <a:gdLst>
                  <a:gd name="T0" fmla="*/ 68 w 134"/>
                  <a:gd name="T1" fmla="*/ 90 h 91"/>
                  <a:gd name="T2" fmla="*/ 132 w 134"/>
                  <a:gd name="T3" fmla="*/ 91 h 91"/>
                  <a:gd name="T4" fmla="*/ 132 w 134"/>
                  <a:gd name="T5" fmla="*/ 91 h 91"/>
                  <a:gd name="T6" fmla="*/ 132 w 134"/>
                  <a:gd name="T7" fmla="*/ 50 h 91"/>
                  <a:gd name="T8" fmla="*/ 133 w 134"/>
                  <a:gd name="T9" fmla="*/ 3 h 91"/>
                  <a:gd name="T10" fmla="*/ 100 w 134"/>
                  <a:gd name="T11" fmla="*/ 2 h 91"/>
                  <a:gd name="T12" fmla="*/ 33 w 134"/>
                  <a:gd name="T13" fmla="*/ 0 h 91"/>
                  <a:gd name="T14" fmla="*/ 1 w 134"/>
                  <a:gd name="T15" fmla="*/ 1 h 91"/>
                  <a:gd name="T16" fmla="*/ 1 w 134"/>
                  <a:gd name="T17" fmla="*/ 14 h 91"/>
                  <a:gd name="T18" fmla="*/ 5 w 134"/>
                  <a:gd name="T19" fmla="*/ 86 h 91"/>
                  <a:gd name="T20" fmla="*/ 8 w 134"/>
                  <a:gd name="T21" fmla="*/ 87 h 91"/>
                  <a:gd name="T22" fmla="*/ 38 w 134"/>
                  <a:gd name="T23" fmla="*/ 86 h 91"/>
                  <a:gd name="T24" fmla="*/ 29 w 134"/>
                  <a:gd name="T25" fmla="*/ 71 h 91"/>
                  <a:gd name="T26" fmla="*/ 55 w 134"/>
                  <a:gd name="T27" fmla="*/ 47 h 91"/>
                  <a:gd name="T28" fmla="*/ 70 w 134"/>
                  <a:gd name="T29" fmla="*/ 57 h 91"/>
                  <a:gd name="T30" fmla="*/ 81 w 134"/>
                  <a:gd name="T31" fmla="*/ 48 h 91"/>
                  <a:gd name="T32" fmla="*/ 129 w 134"/>
                  <a:gd name="T33" fmla="*/ 88 h 91"/>
                  <a:gd name="T34" fmla="*/ 38 w 134"/>
                  <a:gd name="T35" fmla="*/ 86 h 91"/>
                  <a:gd name="T36" fmla="*/ 129 w 134"/>
                  <a:gd name="T37" fmla="*/ 50 h 91"/>
                  <a:gd name="T38" fmla="*/ 88 w 134"/>
                  <a:gd name="T39" fmla="*/ 42 h 91"/>
                  <a:gd name="T40" fmla="*/ 130 w 134"/>
                  <a:gd name="T41" fmla="*/ 7 h 91"/>
                  <a:gd name="T42" fmla="*/ 32 w 134"/>
                  <a:gd name="T43" fmla="*/ 3 h 91"/>
                  <a:gd name="T44" fmla="*/ 101 w 134"/>
                  <a:gd name="T45" fmla="*/ 5 h 91"/>
                  <a:gd name="T46" fmla="*/ 97 w 134"/>
                  <a:gd name="T47" fmla="*/ 30 h 91"/>
                  <a:gd name="T48" fmla="*/ 69 w 134"/>
                  <a:gd name="T49" fmla="*/ 55 h 91"/>
                  <a:gd name="T50" fmla="*/ 33 w 134"/>
                  <a:gd name="T51" fmla="*/ 24 h 91"/>
                  <a:gd name="T52" fmla="*/ 32 w 134"/>
                  <a:gd name="T53" fmla="*/ 3 h 91"/>
                  <a:gd name="T54" fmla="*/ 4 w 134"/>
                  <a:gd name="T55" fmla="*/ 16 h 91"/>
                  <a:gd name="T56" fmla="*/ 31 w 134"/>
                  <a:gd name="T57" fmla="*/ 26 h 91"/>
                  <a:gd name="T58" fmla="*/ 53 w 134"/>
                  <a:gd name="T59" fmla="*/ 45 h 91"/>
                  <a:gd name="T60" fmla="*/ 9 w 134"/>
                  <a:gd name="T61" fmla="*/ 84 h 91"/>
                  <a:gd name="T62" fmla="*/ 5 w 134"/>
                  <a:gd name="T63" fmla="*/ 3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1">
                    <a:moveTo>
                      <a:pt x="36" y="89"/>
                    </a:moveTo>
                    <a:cubicBezTo>
                      <a:pt x="47" y="89"/>
                      <a:pt x="57" y="90"/>
                      <a:pt x="68" y="90"/>
                    </a:cubicBezTo>
                    <a:cubicBezTo>
                      <a:pt x="89" y="91"/>
                      <a:pt x="110" y="91"/>
                      <a:pt x="131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0"/>
                      <a:pt x="133" y="90"/>
                      <a:pt x="133" y="90"/>
                    </a:cubicBezTo>
                    <a:cubicBezTo>
                      <a:pt x="133" y="76"/>
                      <a:pt x="132" y="63"/>
                      <a:pt x="132" y="50"/>
                    </a:cubicBezTo>
                    <a:cubicBezTo>
                      <a:pt x="132" y="42"/>
                      <a:pt x="132" y="33"/>
                      <a:pt x="133" y="25"/>
                    </a:cubicBezTo>
                    <a:cubicBezTo>
                      <a:pt x="133" y="18"/>
                      <a:pt x="134" y="10"/>
                      <a:pt x="133" y="3"/>
                    </a:cubicBezTo>
                    <a:cubicBezTo>
                      <a:pt x="133" y="2"/>
                      <a:pt x="132" y="1"/>
                      <a:pt x="131" y="1"/>
                    </a:cubicBezTo>
                    <a:cubicBezTo>
                      <a:pt x="120" y="3"/>
                      <a:pt x="110" y="2"/>
                      <a:pt x="100" y="2"/>
                    </a:cubicBezTo>
                    <a:cubicBezTo>
                      <a:pt x="88" y="2"/>
                      <a:pt x="77" y="2"/>
                      <a:pt x="66" y="1"/>
                    </a:cubicBezTo>
                    <a:cubicBezTo>
                      <a:pt x="55" y="1"/>
                      <a:pt x="44" y="1"/>
                      <a:pt x="33" y="0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5"/>
                      <a:pt x="1" y="10"/>
                      <a:pt x="1" y="14"/>
                    </a:cubicBezTo>
                    <a:cubicBezTo>
                      <a:pt x="1" y="21"/>
                      <a:pt x="1" y="28"/>
                      <a:pt x="2" y="34"/>
                    </a:cubicBezTo>
                    <a:cubicBezTo>
                      <a:pt x="3" y="52"/>
                      <a:pt x="3" y="69"/>
                      <a:pt x="5" y="86"/>
                    </a:cubicBezTo>
                    <a:cubicBezTo>
                      <a:pt x="5" y="87"/>
                      <a:pt x="6" y="87"/>
                      <a:pt x="7" y="87"/>
                    </a:cubicBezTo>
                    <a:cubicBezTo>
                      <a:pt x="7" y="87"/>
                      <a:pt x="7" y="87"/>
                      <a:pt x="8" y="87"/>
                    </a:cubicBezTo>
                    <a:cubicBezTo>
                      <a:pt x="17" y="88"/>
                      <a:pt x="27" y="89"/>
                      <a:pt x="36" y="89"/>
                    </a:cubicBezTo>
                    <a:close/>
                    <a:moveTo>
                      <a:pt x="38" y="86"/>
                    </a:moveTo>
                    <a:cubicBezTo>
                      <a:pt x="30" y="86"/>
                      <a:pt x="21" y="86"/>
                      <a:pt x="12" y="85"/>
                    </a:cubicBezTo>
                    <a:cubicBezTo>
                      <a:pt x="18" y="80"/>
                      <a:pt x="24" y="76"/>
                      <a:pt x="29" y="71"/>
                    </a:cubicBezTo>
                    <a:cubicBezTo>
                      <a:pt x="38" y="64"/>
                      <a:pt x="48" y="56"/>
                      <a:pt x="55" y="47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0"/>
                      <a:pt x="63" y="54"/>
                      <a:pt x="68" y="58"/>
                    </a:cubicBezTo>
                    <a:cubicBezTo>
                      <a:pt x="68" y="58"/>
                      <a:pt x="70" y="58"/>
                      <a:pt x="70" y="57"/>
                    </a:cubicBezTo>
                    <a:cubicBezTo>
                      <a:pt x="70" y="57"/>
                      <a:pt x="71" y="57"/>
                      <a:pt x="71" y="57"/>
                    </a:cubicBezTo>
                    <a:cubicBezTo>
                      <a:pt x="74" y="53"/>
                      <a:pt x="77" y="51"/>
                      <a:pt x="81" y="48"/>
                    </a:cubicBezTo>
                    <a:cubicBezTo>
                      <a:pt x="82" y="47"/>
                      <a:pt x="84" y="45"/>
                      <a:pt x="85" y="44"/>
                    </a:cubicBezTo>
                    <a:cubicBezTo>
                      <a:pt x="101" y="57"/>
                      <a:pt x="115" y="73"/>
                      <a:pt x="129" y="88"/>
                    </a:cubicBezTo>
                    <a:cubicBezTo>
                      <a:pt x="109" y="88"/>
                      <a:pt x="89" y="88"/>
                      <a:pt x="70" y="87"/>
                    </a:cubicBezTo>
                    <a:cubicBezTo>
                      <a:pt x="59" y="87"/>
                      <a:pt x="48" y="87"/>
                      <a:pt x="38" y="86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30" y="42"/>
                      <a:pt x="129" y="50"/>
                    </a:cubicBezTo>
                    <a:cubicBezTo>
                      <a:pt x="129" y="62"/>
                      <a:pt x="130" y="73"/>
                      <a:pt x="130" y="85"/>
                    </a:cubicBezTo>
                    <a:cubicBezTo>
                      <a:pt x="117" y="70"/>
                      <a:pt x="103" y="55"/>
                      <a:pt x="88" y="42"/>
                    </a:cubicBezTo>
                    <a:cubicBezTo>
                      <a:pt x="91" y="39"/>
                      <a:pt x="95" y="36"/>
                      <a:pt x="99" y="33"/>
                    </a:cubicBezTo>
                    <a:cubicBezTo>
                      <a:pt x="109" y="24"/>
                      <a:pt x="120" y="16"/>
                      <a:pt x="130" y="7"/>
                    </a:cubicBezTo>
                    <a:cubicBezTo>
                      <a:pt x="131" y="14"/>
                      <a:pt x="130" y="20"/>
                      <a:pt x="130" y="27"/>
                    </a:cubicBezTo>
                    <a:close/>
                    <a:moveTo>
                      <a:pt x="32" y="3"/>
                    </a:moveTo>
                    <a:cubicBezTo>
                      <a:pt x="43" y="4"/>
                      <a:pt x="55" y="4"/>
                      <a:pt x="66" y="4"/>
                    </a:cubicBezTo>
                    <a:cubicBezTo>
                      <a:pt x="78" y="5"/>
                      <a:pt x="90" y="5"/>
                      <a:pt x="101" y="5"/>
                    </a:cubicBezTo>
                    <a:cubicBezTo>
                      <a:pt x="111" y="5"/>
                      <a:pt x="120" y="5"/>
                      <a:pt x="129" y="4"/>
                    </a:cubicBezTo>
                    <a:cubicBezTo>
                      <a:pt x="119" y="13"/>
                      <a:pt x="108" y="21"/>
                      <a:pt x="97" y="30"/>
                    </a:cubicBezTo>
                    <a:cubicBezTo>
                      <a:pt x="91" y="35"/>
                      <a:pt x="85" y="40"/>
                      <a:pt x="79" y="45"/>
                    </a:cubicBezTo>
                    <a:cubicBezTo>
                      <a:pt x="76" y="48"/>
                      <a:pt x="72" y="51"/>
                      <a:pt x="69" y="55"/>
                    </a:cubicBezTo>
                    <a:cubicBezTo>
                      <a:pt x="69" y="55"/>
                      <a:pt x="69" y="55"/>
                      <a:pt x="69" y="55"/>
                    </a:cubicBezTo>
                    <a:cubicBezTo>
                      <a:pt x="57" y="45"/>
                      <a:pt x="45" y="34"/>
                      <a:pt x="33" y="24"/>
                    </a:cubicBezTo>
                    <a:cubicBezTo>
                      <a:pt x="25" y="17"/>
                      <a:pt x="16" y="10"/>
                      <a:pt x="8" y="4"/>
                    </a:cubicBezTo>
                    <a:cubicBezTo>
                      <a:pt x="16" y="4"/>
                      <a:pt x="24" y="3"/>
                      <a:pt x="32" y="3"/>
                    </a:cubicBezTo>
                    <a:close/>
                    <a:moveTo>
                      <a:pt x="5" y="35"/>
                    </a:moveTo>
                    <a:cubicBezTo>
                      <a:pt x="4" y="29"/>
                      <a:pt x="4" y="22"/>
                      <a:pt x="4" y="16"/>
                    </a:cubicBezTo>
                    <a:cubicBezTo>
                      <a:pt x="4" y="12"/>
                      <a:pt x="3" y="8"/>
                      <a:pt x="4" y="4"/>
                    </a:cubicBezTo>
                    <a:cubicBezTo>
                      <a:pt x="13" y="11"/>
                      <a:pt x="22" y="19"/>
                      <a:pt x="31" y="26"/>
                    </a:cubicBezTo>
                    <a:cubicBezTo>
                      <a:pt x="39" y="32"/>
                      <a:pt x="46" y="38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46" y="54"/>
                      <a:pt x="36" y="61"/>
                      <a:pt x="28" y="68"/>
                    </a:cubicBezTo>
                    <a:cubicBezTo>
                      <a:pt x="22" y="74"/>
                      <a:pt x="14" y="78"/>
                      <a:pt x="9" y="84"/>
                    </a:cubicBezTo>
                    <a:cubicBezTo>
                      <a:pt x="9" y="84"/>
                      <a:pt x="8" y="84"/>
                      <a:pt x="8" y="84"/>
                    </a:cubicBezTo>
                    <a:cubicBezTo>
                      <a:pt x="6" y="68"/>
                      <a:pt x="6" y="52"/>
                      <a:pt x="5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32" name="Freeform 19"/>
              <p:cNvSpPr>
                <a:spLocks noEditPoints="1"/>
              </p:cNvSpPr>
              <p:nvPr/>
            </p:nvSpPr>
            <p:spPr bwMode="auto">
              <a:xfrm>
                <a:off x="861407" y="3113649"/>
                <a:ext cx="228658" cy="190139"/>
              </a:xfrm>
              <a:custGeom>
                <a:avLst/>
                <a:gdLst>
                  <a:gd name="T0" fmla="*/ 104 w 118"/>
                  <a:gd name="T1" fmla="*/ 15 h 98"/>
                  <a:gd name="T2" fmla="*/ 43 w 118"/>
                  <a:gd name="T3" fmla="*/ 4 h 98"/>
                  <a:gd name="T4" fmla="*/ 15 w 118"/>
                  <a:gd name="T5" fmla="*/ 20 h 98"/>
                  <a:gd name="T6" fmla="*/ 7 w 118"/>
                  <a:gd name="T7" fmla="*/ 50 h 98"/>
                  <a:gd name="T8" fmla="*/ 20 w 118"/>
                  <a:gd name="T9" fmla="*/ 72 h 98"/>
                  <a:gd name="T10" fmla="*/ 3 w 118"/>
                  <a:gd name="T11" fmla="*/ 94 h 98"/>
                  <a:gd name="T12" fmla="*/ 3 w 118"/>
                  <a:gd name="T13" fmla="*/ 94 h 98"/>
                  <a:gd name="T14" fmla="*/ 2 w 118"/>
                  <a:gd name="T15" fmla="*/ 95 h 98"/>
                  <a:gd name="T16" fmla="*/ 3 w 118"/>
                  <a:gd name="T17" fmla="*/ 97 h 98"/>
                  <a:gd name="T18" fmla="*/ 40 w 118"/>
                  <a:gd name="T19" fmla="*/ 75 h 98"/>
                  <a:gd name="T20" fmla="*/ 104 w 118"/>
                  <a:gd name="T21" fmla="*/ 64 h 98"/>
                  <a:gd name="T22" fmla="*/ 117 w 118"/>
                  <a:gd name="T23" fmla="*/ 37 h 98"/>
                  <a:gd name="T24" fmla="*/ 104 w 118"/>
                  <a:gd name="T25" fmla="*/ 15 h 98"/>
                  <a:gd name="T26" fmla="*/ 103 w 118"/>
                  <a:gd name="T27" fmla="*/ 61 h 98"/>
                  <a:gd name="T28" fmla="*/ 39 w 118"/>
                  <a:gd name="T29" fmla="*/ 72 h 98"/>
                  <a:gd name="T30" fmla="*/ 39 w 118"/>
                  <a:gd name="T31" fmla="*/ 72 h 98"/>
                  <a:gd name="T32" fmla="*/ 38 w 118"/>
                  <a:gd name="T33" fmla="*/ 73 h 98"/>
                  <a:gd name="T34" fmla="*/ 10 w 118"/>
                  <a:gd name="T35" fmla="*/ 93 h 98"/>
                  <a:gd name="T36" fmla="*/ 23 w 118"/>
                  <a:gd name="T37" fmla="*/ 72 h 98"/>
                  <a:gd name="T38" fmla="*/ 23 w 118"/>
                  <a:gd name="T39" fmla="*/ 72 h 98"/>
                  <a:gd name="T40" fmla="*/ 22 w 118"/>
                  <a:gd name="T41" fmla="*/ 70 h 98"/>
                  <a:gd name="T42" fmla="*/ 10 w 118"/>
                  <a:gd name="T43" fmla="*/ 42 h 98"/>
                  <a:gd name="T44" fmla="*/ 27 w 118"/>
                  <a:gd name="T45" fmla="*/ 13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3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4" y="15"/>
                    </a:moveTo>
                    <a:cubicBezTo>
                      <a:pt x="87" y="1"/>
                      <a:pt x="64" y="0"/>
                      <a:pt x="43" y="4"/>
                    </a:cubicBezTo>
                    <a:cubicBezTo>
                      <a:pt x="33" y="6"/>
                      <a:pt x="21" y="11"/>
                      <a:pt x="15" y="20"/>
                    </a:cubicBezTo>
                    <a:cubicBezTo>
                      <a:pt x="9" y="28"/>
                      <a:pt x="6" y="40"/>
                      <a:pt x="7" y="50"/>
                    </a:cubicBezTo>
                    <a:cubicBezTo>
                      <a:pt x="8" y="59"/>
                      <a:pt x="13" y="66"/>
                      <a:pt x="20" y="72"/>
                    </a:cubicBezTo>
                    <a:cubicBezTo>
                      <a:pt x="19" y="81"/>
                      <a:pt x="10" y="89"/>
                      <a:pt x="3" y="94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3" y="95"/>
                      <a:pt x="3" y="95"/>
                      <a:pt x="2" y="95"/>
                    </a:cubicBezTo>
                    <a:cubicBezTo>
                      <a:pt x="0" y="95"/>
                      <a:pt x="1" y="98"/>
                      <a:pt x="3" y="97"/>
                    </a:cubicBezTo>
                    <a:cubicBezTo>
                      <a:pt x="17" y="95"/>
                      <a:pt x="33" y="87"/>
                      <a:pt x="40" y="75"/>
                    </a:cubicBezTo>
                    <a:cubicBezTo>
                      <a:pt x="61" y="75"/>
                      <a:pt x="86" y="78"/>
                      <a:pt x="104" y="64"/>
                    </a:cubicBezTo>
                    <a:cubicBezTo>
                      <a:pt x="112" y="57"/>
                      <a:pt x="118" y="48"/>
                      <a:pt x="117" y="37"/>
                    </a:cubicBezTo>
                    <a:cubicBezTo>
                      <a:pt x="117" y="28"/>
                      <a:pt x="111" y="20"/>
                      <a:pt x="104" y="15"/>
                    </a:cubicBezTo>
                    <a:close/>
                    <a:moveTo>
                      <a:pt x="103" y="61"/>
                    </a:moveTo>
                    <a:cubicBezTo>
                      <a:pt x="86" y="76"/>
                      <a:pt x="60" y="72"/>
                      <a:pt x="39" y="72"/>
                    </a:cubicBezTo>
                    <a:cubicBezTo>
                      <a:pt x="39" y="72"/>
                      <a:pt x="39" y="72"/>
                      <a:pt x="39" y="72"/>
                    </a:cubicBezTo>
                    <a:cubicBezTo>
                      <a:pt x="38" y="72"/>
                      <a:pt x="38" y="73"/>
                      <a:pt x="38" y="73"/>
                    </a:cubicBezTo>
                    <a:cubicBezTo>
                      <a:pt x="32" y="83"/>
                      <a:pt x="21" y="90"/>
                      <a:pt x="10" y="93"/>
                    </a:cubicBezTo>
                    <a:cubicBezTo>
                      <a:pt x="16" y="87"/>
                      <a:pt x="22" y="80"/>
                      <a:pt x="23" y="72"/>
                    </a:cubicBezTo>
                    <a:cubicBezTo>
                      <a:pt x="23" y="72"/>
                      <a:pt x="23" y="72"/>
                      <a:pt x="23" y="72"/>
                    </a:cubicBezTo>
                    <a:cubicBezTo>
                      <a:pt x="23" y="71"/>
                      <a:pt x="23" y="71"/>
                      <a:pt x="22" y="70"/>
                    </a:cubicBezTo>
                    <a:cubicBezTo>
                      <a:pt x="14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3"/>
                    </a:cubicBezTo>
                    <a:cubicBezTo>
                      <a:pt x="37" y="7"/>
                      <a:pt x="50" y="5"/>
                      <a:pt x="62" y="5"/>
                    </a:cubicBezTo>
                    <a:cubicBezTo>
                      <a:pt x="73" y="5"/>
                      <a:pt x="83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8" y="42"/>
                      <a:pt x="111" y="53"/>
                      <a:pt x="103" y="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41" name="Freeform 28"/>
              <p:cNvSpPr>
                <a:spLocks noEditPoints="1"/>
              </p:cNvSpPr>
              <p:nvPr/>
            </p:nvSpPr>
            <p:spPr bwMode="auto">
              <a:xfrm>
                <a:off x="1026143" y="2022678"/>
                <a:ext cx="345036" cy="207350"/>
              </a:xfrm>
              <a:custGeom>
                <a:avLst/>
                <a:gdLst>
                  <a:gd name="T0" fmla="*/ 145 w 178"/>
                  <a:gd name="T1" fmla="*/ 85 h 107"/>
                  <a:gd name="T2" fmla="*/ 175 w 178"/>
                  <a:gd name="T3" fmla="*/ 78 h 107"/>
                  <a:gd name="T4" fmla="*/ 151 w 178"/>
                  <a:gd name="T5" fmla="*/ 60 h 107"/>
                  <a:gd name="T6" fmla="*/ 84 w 178"/>
                  <a:gd name="T7" fmla="*/ 15 h 107"/>
                  <a:gd name="T8" fmla="*/ 4 w 178"/>
                  <a:gd name="T9" fmla="*/ 64 h 107"/>
                  <a:gd name="T10" fmla="*/ 88 w 178"/>
                  <a:gd name="T11" fmla="*/ 99 h 107"/>
                  <a:gd name="T12" fmla="*/ 108 w 178"/>
                  <a:gd name="T13" fmla="*/ 67 h 107"/>
                  <a:gd name="T14" fmla="*/ 66 w 178"/>
                  <a:gd name="T15" fmla="*/ 72 h 107"/>
                  <a:gd name="T16" fmla="*/ 66 w 178"/>
                  <a:gd name="T17" fmla="*/ 60 h 107"/>
                  <a:gd name="T18" fmla="*/ 70 w 178"/>
                  <a:gd name="T19" fmla="*/ 46 h 107"/>
                  <a:gd name="T20" fmla="*/ 76 w 178"/>
                  <a:gd name="T21" fmla="*/ 44 h 107"/>
                  <a:gd name="T22" fmla="*/ 104 w 178"/>
                  <a:gd name="T23" fmla="*/ 56 h 107"/>
                  <a:gd name="T24" fmla="*/ 147 w 178"/>
                  <a:gd name="T25" fmla="*/ 76 h 107"/>
                  <a:gd name="T26" fmla="*/ 59 w 178"/>
                  <a:gd name="T27" fmla="*/ 51 h 107"/>
                  <a:gd name="T28" fmla="*/ 56 w 178"/>
                  <a:gd name="T29" fmla="*/ 48 h 107"/>
                  <a:gd name="T30" fmla="*/ 60 w 178"/>
                  <a:gd name="T31" fmla="*/ 51 h 107"/>
                  <a:gd name="T32" fmla="*/ 152 w 178"/>
                  <a:gd name="T33" fmla="*/ 63 h 107"/>
                  <a:gd name="T34" fmla="*/ 158 w 178"/>
                  <a:gd name="T35" fmla="*/ 65 h 107"/>
                  <a:gd name="T36" fmla="*/ 149 w 178"/>
                  <a:gd name="T37" fmla="*/ 83 h 107"/>
                  <a:gd name="T38" fmla="*/ 166 w 178"/>
                  <a:gd name="T39" fmla="*/ 67 h 107"/>
                  <a:gd name="T40" fmla="*/ 162 w 178"/>
                  <a:gd name="T41" fmla="*/ 83 h 107"/>
                  <a:gd name="T42" fmla="*/ 157 w 178"/>
                  <a:gd name="T43" fmla="*/ 84 h 107"/>
                  <a:gd name="T44" fmla="*/ 161 w 178"/>
                  <a:gd name="T45" fmla="*/ 65 h 107"/>
                  <a:gd name="T46" fmla="*/ 172 w 178"/>
                  <a:gd name="T47" fmla="*/ 76 h 107"/>
                  <a:gd name="T48" fmla="*/ 168 w 178"/>
                  <a:gd name="T49" fmla="*/ 69 h 107"/>
                  <a:gd name="T50" fmla="*/ 172 w 178"/>
                  <a:gd name="T51" fmla="*/ 76 h 107"/>
                  <a:gd name="T52" fmla="*/ 17 w 178"/>
                  <a:gd name="T53" fmla="*/ 21 h 107"/>
                  <a:gd name="T54" fmla="*/ 114 w 178"/>
                  <a:gd name="T55" fmla="*/ 46 h 107"/>
                  <a:gd name="T56" fmla="*/ 149 w 178"/>
                  <a:gd name="T57" fmla="*/ 63 h 107"/>
                  <a:gd name="T58" fmla="*/ 149 w 178"/>
                  <a:gd name="T59" fmla="*/ 65 h 107"/>
                  <a:gd name="T60" fmla="*/ 88 w 178"/>
                  <a:gd name="T61" fmla="*/ 48 h 107"/>
                  <a:gd name="T62" fmla="*/ 76 w 178"/>
                  <a:gd name="T63" fmla="*/ 34 h 107"/>
                  <a:gd name="T64" fmla="*/ 74 w 178"/>
                  <a:gd name="T65" fmla="*/ 42 h 107"/>
                  <a:gd name="T66" fmla="*/ 66 w 178"/>
                  <a:gd name="T67" fmla="*/ 33 h 107"/>
                  <a:gd name="T68" fmla="*/ 68 w 178"/>
                  <a:gd name="T69" fmla="*/ 45 h 107"/>
                  <a:gd name="T70" fmla="*/ 55 w 178"/>
                  <a:gd name="T71" fmla="*/ 44 h 107"/>
                  <a:gd name="T72" fmla="*/ 54 w 178"/>
                  <a:gd name="T73" fmla="*/ 52 h 107"/>
                  <a:gd name="T74" fmla="*/ 63 w 178"/>
                  <a:gd name="T75" fmla="*/ 54 h 107"/>
                  <a:gd name="T76" fmla="*/ 56 w 178"/>
                  <a:gd name="T77" fmla="*/ 62 h 107"/>
                  <a:gd name="T78" fmla="*/ 49 w 178"/>
                  <a:gd name="T79" fmla="*/ 70 h 107"/>
                  <a:gd name="T80" fmla="*/ 60 w 178"/>
                  <a:gd name="T81" fmla="*/ 66 h 107"/>
                  <a:gd name="T82" fmla="*/ 63 w 178"/>
                  <a:gd name="T83" fmla="*/ 72 h 107"/>
                  <a:gd name="T84" fmla="*/ 57 w 178"/>
                  <a:gd name="T85" fmla="*/ 85 h 107"/>
                  <a:gd name="T86" fmla="*/ 66 w 178"/>
                  <a:gd name="T87" fmla="*/ 75 h 107"/>
                  <a:gd name="T88" fmla="*/ 104 w 178"/>
                  <a:gd name="T89" fmla="*/ 70 h 107"/>
                  <a:gd name="T90" fmla="*/ 146 w 178"/>
                  <a:gd name="T91" fmla="*/ 79 h 107"/>
                  <a:gd name="T92" fmla="*/ 111 w 178"/>
                  <a:gd name="T93" fmla="*/ 84 h 107"/>
                  <a:gd name="T94" fmla="*/ 16 w 178"/>
                  <a:gd name="T95" fmla="*/ 82 h 107"/>
                  <a:gd name="T96" fmla="*/ 75 w 178"/>
                  <a:gd name="T97" fmla="*/ 38 h 107"/>
                  <a:gd name="T98" fmla="*/ 68 w 178"/>
                  <a:gd name="T99" fmla="*/ 42 h 107"/>
                  <a:gd name="T100" fmla="*/ 65 w 178"/>
                  <a:gd name="T101" fmla="*/ 36 h 107"/>
                  <a:gd name="T102" fmla="*/ 57 w 178"/>
                  <a:gd name="T103" fmla="*/ 65 h 107"/>
                  <a:gd name="T104" fmla="*/ 53 w 178"/>
                  <a:gd name="T105" fmla="*/ 67 h 107"/>
                  <a:gd name="T106" fmla="*/ 54 w 178"/>
                  <a:gd name="T107" fmla="*/ 65 h 107"/>
                  <a:gd name="T108" fmla="*/ 62 w 178"/>
                  <a:gd name="T109" fmla="*/ 76 h 107"/>
                  <a:gd name="T110" fmla="*/ 59 w 178"/>
                  <a:gd name="T111" fmla="*/ 80 h 107"/>
                  <a:gd name="T112" fmla="*/ 55 w 178"/>
                  <a:gd name="T113" fmla="*/ 8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8" h="107">
                    <a:moveTo>
                      <a:pt x="115" y="86"/>
                    </a:moveTo>
                    <a:cubicBezTo>
                      <a:pt x="125" y="82"/>
                      <a:pt x="135" y="83"/>
                      <a:pt x="145" y="85"/>
                    </a:cubicBezTo>
                    <a:cubicBezTo>
                      <a:pt x="145" y="85"/>
                      <a:pt x="146" y="86"/>
                      <a:pt x="147" y="86"/>
                    </a:cubicBezTo>
                    <a:cubicBezTo>
                      <a:pt x="156" y="88"/>
                      <a:pt x="172" y="90"/>
                      <a:pt x="175" y="78"/>
                    </a:cubicBezTo>
                    <a:cubicBezTo>
                      <a:pt x="178" y="65"/>
                      <a:pt x="161" y="62"/>
                      <a:pt x="152" y="60"/>
                    </a:cubicBezTo>
                    <a:cubicBezTo>
                      <a:pt x="151" y="60"/>
                      <a:pt x="151" y="60"/>
                      <a:pt x="151" y="60"/>
                    </a:cubicBezTo>
                    <a:cubicBezTo>
                      <a:pt x="136" y="55"/>
                      <a:pt x="123" y="50"/>
                      <a:pt x="112" y="40"/>
                    </a:cubicBezTo>
                    <a:cubicBezTo>
                      <a:pt x="103" y="31"/>
                      <a:pt x="95" y="21"/>
                      <a:pt x="84" y="15"/>
                    </a:cubicBezTo>
                    <a:cubicBezTo>
                      <a:pt x="66" y="4"/>
                      <a:pt x="39" y="0"/>
                      <a:pt x="21" y="13"/>
                    </a:cubicBezTo>
                    <a:cubicBezTo>
                      <a:pt x="5" y="24"/>
                      <a:pt x="0" y="46"/>
                      <a:pt x="4" y="64"/>
                    </a:cubicBezTo>
                    <a:cubicBezTo>
                      <a:pt x="8" y="83"/>
                      <a:pt x="25" y="97"/>
                      <a:pt x="43" y="103"/>
                    </a:cubicBezTo>
                    <a:cubicBezTo>
                      <a:pt x="58" y="107"/>
                      <a:pt x="74" y="105"/>
                      <a:pt x="88" y="99"/>
                    </a:cubicBezTo>
                    <a:cubicBezTo>
                      <a:pt x="97" y="95"/>
                      <a:pt x="105" y="89"/>
                      <a:pt x="115" y="86"/>
                    </a:cubicBezTo>
                    <a:close/>
                    <a:moveTo>
                      <a:pt x="108" y="67"/>
                    </a:moveTo>
                    <a:cubicBezTo>
                      <a:pt x="96" y="66"/>
                      <a:pt x="81" y="67"/>
                      <a:pt x="69" y="71"/>
                    </a:cubicBezTo>
                    <a:cubicBezTo>
                      <a:pt x="68" y="71"/>
                      <a:pt x="67" y="71"/>
                      <a:pt x="66" y="72"/>
                    </a:cubicBezTo>
                    <a:cubicBezTo>
                      <a:pt x="66" y="69"/>
                      <a:pt x="64" y="66"/>
                      <a:pt x="62" y="65"/>
                    </a:cubicBezTo>
                    <a:cubicBezTo>
                      <a:pt x="64" y="63"/>
                      <a:pt x="65" y="62"/>
                      <a:pt x="66" y="60"/>
                    </a:cubicBezTo>
                    <a:cubicBezTo>
                      <a:pt x="67" y="57"/>
                      <a:pt x="67" y="55"/>
                      <a:pt x="65" y="52"/>
                    </a:cubicBezTo>
                    <a:cubicBezTo>
                      <a:pt x="68" y="51"/>
                      <a:pt x="69" y="49"/>
                      <a:pt x="70" y="46"/>
                    </a:cubicBezTo>
                    <a:cubicBezTo>
                      <a:pt x="71" y="46"/>
                      <a:pt x="72" y="46"/>
                      <a:pt x="72" y="46"/>
                    </a:cubicBezTo>
                    <a:cubicBezTo>
                      <a:pt x="73" y="46"/>
                      <a:pt x="75" y="45"/>
                      <a:pt x="76" y="44"/>
                    </a:cubicBezTo>
                    <a:cubicBezTo>
                      <a:pt x="78" y="47"/>
                      <a:pt x="80" y="48"/>
                      <a:pt x="83" y="49"/>
                    </a:cubicBezTo>
                    <a:cubicBezTo>
                      <a:pt x="90" y="52"/>
                      <a:pt x="97" y="54"/>
                      <a:pt x="104" y="56"/>
                    </a:cubicBezTo>
                    <a:cubicBezTo>
                      <a:pt x="119" y="59"/>
                      <a:pt x="133" y="64"/>
                      <a:pt x="148" y="68"/>
                    </a:cubicBezTo>
                    <a:cubicBezTo>
                      <a:pt x="148" y="70"/>
                      <a:pt x="147" y="73"/>
                      <a:pt x="147" y="76"/>
                    </a:cubicBezTo>
                    <a:cubicBezTo>
                      <a:pt x="135" y="71"/>
                      <a:pt x="122" y="68"/>
                      <a:pt x="108" y="67"/>
                    </a:cubicBezTo>
                    <a:close/>
                    <a:moveTo>
                      <a:pt x="59" y="51"/>
                    </a:moveTo>
                    <a:cubicBezTo>
                      <a:pt x="57" y="51"/>
                      <a:pt x="56" y="50"/>
                      <a:pt x="54" y="49"/>
                    </a:cubicBezTo>
                    <a:cubicBezTo>
                      <a:pt x="52" y="47"/>
                      <a:pt x="55" y="47"/>
                      <a:pt x="56" y="48"/>
                    </a:cubicBezTo>
                    <a:cubicBezTo>
                      <a:pt x="57" y="48"/>
                      <a:pt x="58" y="49"/>
                      <a:pt x="59" y="50"/>
                    </a:cubicBezTo>
                    <a:cubicBezTo>
                      <a:pt x="60" y="50"/>
                      <a:pt x="60" y="50"/>
                      <a:pt x="60" y="51"/>
                    </a:cubicBezTo>
                    <a:cubicBezTo>
                      <a:pt x="60" y="51"/>
                      <a:pt x="60" y="51"/>
                      <a:pt x="59" y="51"/>
                    </a:cubicBezTo>
                    <a:close/>
                    <a:moveTo>
                      <a:pt x="152" y="63"/>
                    </a:moveTo>
                    <a:cubicBezTo>
                      <a:pt x="154" y="64"/>
                      <a:pt x="156" y="64"/>
                      <a:pt x="159" y="65"/>
                    </a:cubicBezTo>
                    <a:cubicBezTo>
                      <a:pt x="159" y="65"/>
                      <a:pt x="158" y="65"/>
                      <a:pt x="158" y="65"/>
                    </a:cubicBezTo>
                    <a:cubicBezTo>
                      <a:pt x="157" y="72"/>
                      <a:pt x="155" y="78"/>
                      <a:pt x="154" y="84"/>
                    </a:cubicBezTo>
                    <a:cubicBezTo>
                      <a:pt x="152" y="84"/>
                      <a:pt x="150" y="83"/>
                      <a:pt x="149" y="83"/>
                    </a:cubicBezTo>
                    <a:cubicBezTo>
                      <a:pt x="150" y="77"/>
                      <a:pt x="151" y="70"/>
                      <a:pt x="152" y="63"/>
                    </a:cubicBezTo>
                    <a:close/>
                    <a:moveTo>
                      <a:pt x="166" y="67"/>
                    </a:moveTo>
                    <a:cubicBezTo>
                      <a:pt x="166" y="67"/>
                      <a:pt x="166" y="67"/>
                      <a:pt x="165" y="67"/>
                    </a:cubicBezTo>
                    <a:cubicBezTo>
                      <a:pt x="163" y="72"/>
                      <a:pt x="164" y="78"/>
                      <a:pt x="162" y="83"/>
                    </a:cubicBezTo>
                    <a:cubicBezTo>
                      <a:pt x="162" y="84"/>
                      <a:pt x="162" y="84"/>
                      <a:pt x="162" y="84"/>
                    </a:cubicBezTo>
                    <a:cubicBezTo>
                      <a:pt x="160" y="84"/>
                      <a:pt x="158" y="84"/>
                      <a:pt x="157" y="84"/>
                    </a:cubicBezTo>
                    <a:cubicBezTo>
                      <a:pt x="158" y="78"/>
                      <a:pt x="160" y="72"/>
                      <a:pt x="161" y="66"/>
                    </a:cubicBezTo>
                    <a:cubicBezTo>
                      <a:pt x="161" y="66"/>
                      <a:pt x="161" y="66"/>
                      <a:pt x="161" y="65"/>
                    </a:cubicBezTo>
                    <a:cubicBezTo>
                      <a:pt x="163" y="66"/>
                      <a:pt x="164" y="66"/>
                      <a:pt x="166" y="67"/>
                    </a:cubicBezTo>
                    <a:close/>
                    <a:moveTo>
                      <a:pt x="172" y="76"/>
                    </a:moveTo>
                    <a:cubicBezTo>
                      <a:pt x="172" y="81"/>
                      <a:pt x="169" y="83"/>
                      <a:pt x="165" y="84"/>
                    </a:cubicBezTo>
                    <a:cubicBezTo>
                      <a:pt x="166" y="79"/>
                      <a:pt x="166" y="73"/>
                      <a:pt x="168" y="69"/>
                    </a:cubicBezTo>
                    <a:cubicBezTo>
                      <a:pt x="168" y="69"/>
                      <a:pt x="168" y="68"/>
                      <a:pt x="168" y="68"/>
                    </a:cubicBezTo>
                    <a:cubicBezTo>
                      <a:pt x="171" y="70"/>
                      <a:pt x="173" y="73"/>
                      <a:pt x="172" y="76"/>
                    </a:cubicBezTo>
                    <a:close/>
                    <a:moveTo>
                      <a:pt x="16" y="82"/>
                    </a:moveTo>
                    <a:cubicBezTo>
                      <a:pt x="1" y="64"/>
                      <a:pt x="2" y="38"/>
                      <a:pt x="17" y="21"/>
                    </a:cubicBezTo>
                    <a:cubicBezTo>
                      <a:pt x="33" y="1"/>
                      <a:pt x="66" y="7"/>
                      <a:pt x="86" y="19"/>
                    </a:cubicBezTo>
                    <a:cubicBezTo>
                      <a:pt x="97" y="26"/>
                      <a:pt x="104" y="37"/>
                      <a:pt x="114" y="46"/>
                    </a:cubicBezTo>
                    <a:cubicBezTo>
                      <a:pt x="124" y="54"/>
                      <a:pt x="136" y="58"/>
                      <a:pt x="148" y="62"/>
                    </a:cubicBezTo>
                    <a:cubicBezTo>
                      <a:pt x="148" y="62"/>
                      <a:pt x="148" y="63"/>
                      <a:pt x="149" y="63"/>
                    </a:cubicBezTo>
                    <a:cubicBezTo>
                      <a:pt x="149" y="63"/>
                      <a:pt x="149" y="63"/>
                      <a:pt x="149" y="63"/>
                    </a:cubicBezTo>
                    <a:cubicBezTo>
                      <a:pt x="149" y="63"/>
                      <a:pt x="149" y="64"/>
                      <a:pt x="149" y="65"/>
                    </a:cubicBezTo>
                    <a:cubicBezTo>
                      <a:pt x="135" y="62"/>
                      <a:pt x="122" y="58"/>
                      <a:pt x="108" y="54"/>
                    </a:cubicBezTo>
                    <a:cubicBezTo>
                      <a:pt x="101" y="52"/>
                      <a:pt x="94" y="50"/>
                      <a:pt x="88" y="48"/>
                    </a:cubicBezTo>
                    <a:cubicBezTo>
                      <a:pt x="83" y="46"/>
                      <a:pt x="80" y="45"/>
                      <a:pt x="77" y="42"/>
                    </a:cubicBezTo>
                    <a:cubicBezTo>
                      <a:pt x="79" y="39"/>
                      <a:pt x="79" y="35"/>
                      <a:pt x="76" y="34"/>
                    </a:cubicBezTo>
                    <a:cubicBezTo>
                      <a:pt x="75" y="33"/>
                      <a:pt x="72" y="33"/>
                      <a:pt x="72" y="35"/>
                    </a:cubicBezTo>
                    <a:cubicBezTo>
                      <a:pt x="71" y="38"/>
                      <a:pt x="73" y="40"/>
                      <a:pt x="74" y="42"/>
                    </a:cubicBezTo>
                    <a:cubicBezTo>
                      <a:pt x="73" y="43"/>
                      <a:pt x="72" y="43"/>
                      <a:pt x="71" y="43"/>
                    </a:cubicBezTo>
                    <a:cubicBezTo>
                      <a:pt x="71" y="39"/>
                      <a:pt x="69" y="36"/>
                      <a:pt x="66" y="33"/>
                    </a:cubicBezTo>
                    <a:cubicBezTo>
                      <a:pt x="65" y="32"/>
                      <a:pt x="61" y="30"/>
                      <a:pt x="60" y="33"/>
                    </a:cubicBezTo>
                    <a:cubicBezTo>
                      <a:pt x="57" y="37"/>
                      <a:pt x="63" y="42"/>
                      <a:pt x="68" y="45"/>
                    </a:cubicBezTo>
                    <a:cubicBezTo>
                      <a:pt x="67" y="47"/>
                      <a:pt x="66" y="49"/>
                      <a:pt x="64" y="50"/>
                    </a:cubicBezTo>
                    <a:cubicBezTo>
                      <a:pt x="62" y="47"/>
                      <a:pt x="58" y="45"/>
                      <a:pt x="55" y="44"/>
                    </a:cubicBezTo>
                    <a:cubicBezTo>
                      <a:pt x="53" y="44"/>
                      <a:pt x="50" y="44"/>
                      <a:pt x="50" y="47"/>
                    </a:cubicBezTo>
                    <a:cubicBezTo>
                      <a:pt x="50" y="49"/>
                      <a:pt x="52" y="51"/>
                      <a:pt x="54" y="52"/>
                    </a:cubicBezTo>
                    <a:cubicBezTo>
                      <a:pt x="57" y="53"/>
                      <a:pt x="60" y="54"/>
                      <a:pt x="63" y="53"/>
                    </a:cubicBezTo>
                    <a:cubicBezTo>
                      <a:pt x="63" y="53"/>
                      <a:pt x="63" y="54"/>
                      <a:pt x="63" y="54"/>
                    </a:cubicBezTo>
                    <a:cubicBezTo>
                      <a:pt x="65" y="57"/>
                      <a:pt x="63" y="60"/>
                      <a:pt x="60" y="63"/>
                    </a:cubicBezTo>
                    <a:cubicBezTo>
                      <a:pt x="58" y="62"/>
                      <a:pt x="57" y="62"/>
                      <a:pt x="56" y="62"/>
                    </a:cubicBezTo>
                    <a:cubicBezTo>
                      <a:pt x="53" y="62"/>
                      <a:pt x="50" y="62"/>
                      <a:pt x="48" y="64"/>
                    </a:cubicBezTo>
                    <a:cubicBezTo>
                      <a:pt x="46" y="65"/>
                      <a:pt x="47" y="69"/>
                      <a:pt x="49" y="70"/>
                    </a:cubicBezTo>
                    <a:cubicBezTo>
                      <a:pt x="52" y="71"/>
                      <a:pt x="55" y="69"/>
                      <a:pt x="57" y="68"/>
                    </a:cubicBezTo>
                    <a:cubicBezTo>
                      <a:pt x="58" y="68"/>
                      <a:pt x="59" y="67"/>
                      <a:pt x="60" y="66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62" y="68"/>
                      <a:pt x="63" y="70"/>
                      <a:pt x="63" y="72"/>
                    </a:cubicBezTo>
                    <a:cubicBezTo>
                      <a:pt x="58" y="74"/>
                      <a:pt x="52" y="77"/>
                      <a:pt x="52" y="82"/>
                    </a:cubicBezTo>
                    <a:cubicBezTo>
                      <a:pt x="52" y="84"/>
                      <a:pt x="55" y="86"/>
                      <a:pt x="57" y="85"/>
                    </a:cubicBezTo>
                    <a:cubicBezTo>
                      <a:pt x="61" y="84"/>
                      <a:pt x="63" y="80"/>
                      <a:pt x="65" y="77"/>
                    </a:cubicBezTo>
                    <a:cubicBezTo>
                      <a:pt x="65" y="76"/>
                      <a:pt x="65" y="75"/>
                      <a:pt x="66" y="75"/>
                    </a:cubicBezTo>
                    <a:cubicBezTo>
                      <a:pt x="66" y="74"/>
                      <a:pt x="67" y="74"/>
                      <a:pt x="67" y="74"/>
                    </a:cubicBezTo>
                    <a:cubicBezTo>
                      <a:pt x="79" y="70"/>
                      <a:pt x="91" y="70"/>
                      <a:pt x="104" y="70"/>
                    </a:cubicBezTo>
                    <a:cubicBezTo>
                      <a:pt x="118" y="70"/>
                      <a:pt x="133" y="73"/>
                      <a:pt x="146" y="79"/>
                    </a:cubicBezTo>
                    <a:cubicBezTo>
                      <a:pt x="146" y="79"/>
                      <a:pt x="146" y="79"/>
                      <a:pt x="146" y="79"/>
                    </a:cubicBezTo>
                    <a:cubicBezTo>
                      <a:pt x="146" y="80"/>
                      <a:pt x="146" y="81"/>
                      <a:pt x="146" y="82"/>
                    </a:cubicBezTo>
                    <a:cubicBezTo>
                      <a:pt x="134" y="79"/>
                      <a:pt x="122" y="79"/>
                      <a:pt x="111" y="84"/>
                    </a:cubicBezTo>
                    <a:cubicBezTo>
                      <a:pt x="98" y="90"/>
                      <a:pt x="87" y="98"/>
                      <a:pt x="74" y="101"/>
                    </a:cubicBezTo>
                    <a:cubicBezTo>
                      <a:pt x="53" y="106"/>
                      <a:pt x="29" y="98"/>
                      <a:pt x="16" y="82"/>
                    </a:cubicBezTo>
                    <a:close/>
                    <a:moveTo>
                      <a:pt x="75" y="38"/>
                    </a:moveTo>
                    <a:cubicBezTo>
                      <a:pt x="75" y="38"/>
                      <a:pt x="75" y="38"/>
                      <a:pt x="75" y="38"/>
                    </a:cubicBezTo>
                    <a:cubicBezTo>
                      <a:pt x="74" y="36"/>
                      <a:pt x="75" y="36"/>
                      <a:pt x="75" y="38"/>
                    </a:cubicBezTo>
                    <a:close/>
                    <a:moveTo>
                      <a:pt x="68" y="42"/>
                    </a:moveTo>
                    <a:cubicBezTo>
                      <a:pt x="66" y="40"/>
                      <a:pt x="64" y="38"/>
                      <a:pt x="63" y="36"/>
                    </a:cubicBezTo>
                    <a:cubicBezTo>
                      <a:pt x="61" y="34"/>
                      <a:pt x="64" y="36"/>
                      <a:pt x="65" y="36"/>
                    </a:cubicBezTo>
                    <a:cubicBezTo>
                      <a:pt x="67" y="38"/>
                      <a:pt x="67" y="40"/>
                      <a:pt x="68" y="42"/>
                    </a:cubicBezTo>
                    <a:close/>
                    <a:moveTo>
                      <a:pt x="57" y="65"/>
                    </a:moveTo>
                    <a:cubicBezTo>
                      <a:pt x="56" y="65"/>
                      <a:pt x="55" y="66"/>
                      <a:pt x="55" y="66"/>
                    </a:cubicBezTo>
                    <a:cubicBezTo>
                      <a:pt x="54" y="66"/>
                      <a:pt x="54" y="67"/>
                      <a:pt x="53" y="67"/>
                    </a:cubicBezTo>
                    <a:cubicBezTo>
                      <a:pt x="52" y="67"/>
                      <a:pt x="51" y="67"/>
                      <a:pt x="51" y="65"/>
                    </a:cubicBezTo>
                    <a:cubicBezTo>
                      <a:pt x="52" y="65"/>
                      <a:pt x="53" y="65"/>
                      <a:pt x="54" y="65"/>
                    </a:cubicBezTo>
                    <a:cubicBezTo>
                      <a:pt x="55" y="65"/>
                      <a:pt x="56" y="65"/>
                      <a:pt x="57" y="65"/>
                    </a:cubicBezTo>
                    <a:close/>
                    <a:moveTo>
                      <a:pt x="62" y="76"/>
                    </a:moveTo>
                    <a:cubicBezTo>
                      <a:pt x="62" y="76"/>
                      <a:pt x="62" y="76"/>
                      <a:pt x="62" y="77"/>
                    </a:cubicBezTo>
                    <a:cubicBezTo>
                      <a:pt x="61" y="78"/>
                      <a:pt x="60" y="79"/>
                      <a:pt x="59" y="80"/>
                    </a:cubicBezTo>
                    <a:cubicBezTo>
                      <a:pt x="59" y="80"/>
                      <a:pt x="59" y="81"/>
                      <a:pt x="58" y="81"/>
                    </a:cubicBezTo>
                    <a:cubicBezTo>
                      <a:pt x="57" y="82"/>
                      <a:pt x="56" y="82"/>
                      <a:pt x="55" y="81"/>
                    </a:cubicBezTo>
                    <a:cubicBezTo>
                      <a:pt x="56" y="78"/>
                      <a:pt x="59" y="77"/>
                      <a:pt x="62" y="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42" name="Freeform 29"/>
              <p:cNvSpPr>
                <a:spLocks noEditPoints="1"/>
              </p:cNvSpPr>
              <p:nvPr/>
            </p:nvSpPr>
            <p:spPr bwMode="auto">
              <a:xfrm>
                <a:off x="2465624" y="3373318"/>
                <a:ext cx="224561" cy="337660"/>
              </a:xfrm>
              <a:custGeom>
                <a:avLst/>
                <a:gdLst>
                  <a:gd name="T0" fmla="*/ 81 w 116"/>
                  <a:gd name="T1" fmla="*/ 149 h 174"/>
                  <a:gd name="T2" fmla="*/ 105 w 116"/>
                  <a:gd name="T3" fmla="*/ 169 h 174"/>
                  <a:gd name="T4" fmla="*/ 105 w 116"/>
                  <a:gd name="T5" fmla="*/ 139 h 174"/>
                  <a:gd name="T6" fmla="*/ 101 w 116"/>
                  <a:gd name="T7" fmla="*/ 59 h 174"/>
                  <a:gd name="T8" fmla="*/ 14 w 116"/>
                  <a:gd name="T9" fmla="*/ 23 h 174"/>
                  <a:gd name="T10" fmla="*/ 36 w 116"/>
                  <a:gd name="T11" fmla="*/ 111 h 174"/>
                  <a:gd name="T12" fmla="*/ 74 w 116"/>
                  <a:gd name="T13" fmla="*/ 109 h 174"/>
                  <a:gd name="T14" fmla="*/ 45 w 116"/>
                  <a:gd name="T15" fmla="*/ 77 h 174"/>
                  <a:gd name="T16" fmla="*/ 54 w 116"/>
                  <a:gd name="T17" fmla="*/ 71 h 174"/>
                  <a:gd name="T18" fmla="*/ 68 w 116"/>
                  <a:gd name="T19" fmla="*/ 66 h 174"/>
                  <a:gd name="T20" fmla="*/ 73 w 116"/>
                  <a:gd name="T21" fmla="*/ 69 h 174"/>
                  <a:gd name="T22" fmla="*/ 80 w 116"/>
                  <a:gd name="T23" fmla="*/ 99 h 174"/>
                  <a:gd name="T24" fmla="*/ 89 w 116"/>
                  <a:gd name="T25" fmla="*/ 146 h 174"/>
                  <a:gd name="T26" fmla="*/ 58 w 116"/>
                  <a:gd name="T27" fmla="*/ 60 h 174"/>
                  <a:gd name="T28" fmla="*/ 58 w 116"/>
                  <a:gd name="T29" fmla="*/ 55 h 174"/>
                  <a:gd name="T30" fmla="*/ 58 w 116"/>
                  <a:gd name="T31" fmla="*/ 61 h 174"/>
                  <a:gd name="T32" fmla="*/ 103 w 116"/>
                  <a:gd name="T33" fmla="*/ 142 h 174"/>
                  <a:gd name="T34" fmla="*/ 105 w 116"/>
                  <a:gd name="T35" fmla="*/ 148 h 174"/>
                  <a:gd name="T36" fmla="*/ 85 w 116"/>
                  <a:gd name="T37" fmla="*/ 151 h 174"/>
                  <a:gd name="T38" fmla="*/ 108 w 116"/>
                  <a:gd name="T39" fmla="*/ 155 h 174"/>
                  <a:gd name="T40" fmla="*/ 92 w 116"/>
                  <a:gd name="T41" fmla="*/ 162 h 174"/>
                  <a:gd name="T42" fmla="*/ 88 w 116"/>
                  <a:gd name="T43" fmla="*/ 158 h 174"/>
                  <a:gd name="T44" fmla="*/ 106 w 116"/>
                  <a:gd name="T45" fmla="*/ 150 h 174"/>
                  <a:gd name="T46" fmla="*/ 104 w 116"/>
                  <a:gd name="T47" fmla="*/ 166 h 174"/>
                  <a:gd name="T48" fmla="*/ 108 w 116"/>
                  <a:gd name="T49" fmla="*/ 158 h 174"/>
                  <a:gd name="T50" fmla="*/ 104 w 116"/>
                  <a:gd name="T51" fmla="*/ 166 h 174"/>
                  <a:gd name="T52" fmla="*/ 56 w 116"/>
                  <a:gd name="T53" fmla="*/ 8 h 174"/>
                  <a:gd name="T54" fmla="*/ 94 w 116"/>
                  <a:gd name="T55" fmla="*/ 101 h 174"/>
                  <a:gd name="T56" fmla="*/ 101 w 116"/>
                  <a:gd name="T57" fmla="*/ 139 h 174"/>
                  <a:gd name="T58" fmla="*/ 100 w 116"/>
                  <a:gd name="T59" fmla="*/ 140 h 174"/>
                  <a:gd name="T60" fmla="*/ 77 w 116"/>
                  <a:gd name="T61" fmla="*/ 81 h 174"/>
                  <a:gd name="T62" fmla="*/ 81 w 116"/>
                  <a:gd name="T63" fmla="*/ 63 h 174"/>
                  <a:gd name="T64" fmla="*/ 73 w 116"/>
                  <a:gd name="T65" fmla="*/ 66 h 174"/>
                  <a:gd name="T66" fmla="*/ 76 w 116"/>
                  <a:gd name="T67" fmla="*/ 55 h 174"/>
                  <a:gd name="T68" fmla="*/ 68 w 116"/>
                  <a:gd name="T69" fmla="*/ 63 h 174"/>
                  <a:gd name="T70" fmla="*/ 61 w 116"/>
                  <a:gd name="T71" fmla="*/ 53 h 174"/>
                  <a:gd name="T72" fmla="*/ 54 w 116"/>
                  <a:gd name="T73" fmla="*/ 56 h 174"/>
                  <a:gd name="T74" fmla="*/ 57 w 116"/>
                  <a:gd name="T75" fmla="*/ 65 h 174"/>
                  <a:gd name="T76" fmla="*/ 46 w 116"/>
                  <a:gd name="T77" fmla="*/ 63 h 174"/>
                  <a:gd name="T78" fmla="*/ 37 w 116"/>
                  <a:gd name="T79" fmla="*/ 63 h 174"/>
                  <a:gd name="T80" fmla="*/ 45 w 116"/>
                  <a:gd name="T81" fmla="*/ 70 h 174"/>
                  <a:gd name="T82" fmla="*/ 42 w 116"/>
                  <a:gd name="T83" fmla="*/ 76 h 174"/>
                  <a:gd name="T84" fmla="*/ 29 w 116"/>
                  <a:gd name="T85" fmla="*/ 78 h 174"/>
                  <a:gd name="T86" fmla="*/ 42 w 116"/>
                  <a:gd name="T87" fmla="*/ 79 h 174"/>
                  <a:gd name="T88" fmla="*/ 69 w 116"/>
                  <a:gd name="T89" fmla="*/ 107 h 174"/>
                  <a:gd name="T90" fmla="*/ 87 w 116"/>
                  <a:gd name="T91" fmla="*/ 147 h 174"/>
                  <a:gd name="T92" fmla="*/ 61 w 116"/>
                  <a:gd name="T93" fmla="*/ 121 h 174"/>
                  <a:gd name="T94" fmla="*/ 7 w 116"/>
                  <a:gd name="T95" fmla="*/ 43 h 174"/>
                  <a:gd name="T96" fmla="*/ 77 w 116"/>
                  <a:gd name="T97" fmla="*/ 65 h 174"/>
                  <a:gd name="T98" fmla="*/ 70 w 116"/>
                  <a:gd name="T99" fmla="*/ 61 h 174"/>
                  <a:gd name="T100" fmla="*/ 73 w 116"/>
                  <a:gd name="T101" fmla="*/ 56 h 174"/>
                  <a:gd name="T102" fmla="*/ 45 w 116"/>
                  <a:gd name="T103" fmla="*/ 66 h 174"/>
                  <a:gd name="T104" fmla="*/ 41 w 116"/>
                  <a:gd name="T105" fmla="*/ 64 h 174"/>
                  <a:gd name="T106" fmla="*/ 43 w 116"/>
                  <a:gd name="T107" fmla="*/ 64 h 174"/>
                  <a:gd name="T108" fmla="*/ 39 w 116"/>
                  <a:gd name="T109" fmla="*/ 77 h 174"/>
                  <a:gd name="T110" fmla="*/ 34 w 116"/>
                  <a:gd name="T111" fmla="*/ 77 h 174"/>
                  <a:gd name="T112" fmla="*/ 31 w 116"/>
                  <a:gd name="T113" fmla="*/ 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6" h="174">
                    <a:moveTo>
                      <a:pt x="62" y="125"/>
                    </a:moveTo>
                    <a:cubicBezTo>
                      <a:pt x="72" y="131"/>
                      <a:pt x="77" y="140"/>
                      <a:pt x="81" y="149"/>
                    </a:cubicBezTo>
                    <a:cubicBezTo>
                      <a:pt x="81" y="150"/>
                      <a:pt x="81" y="150"/>
                      <a:pt x="81" y="151"/>
                    </a:cubicBezTo>
                    <a:cubicBezTo>
                      <a:pt x="85" y="159"/>
                      <a:pt x="93" y="174"/>
                      <a:pt x="105" y="169"/>
                    </a:cubicBezTo>
                    <a:cubicBezTo>
                      <a:pt x="116" y="164"/>
                      <a:pt x="109" y="149"/>
                      <a:pt x="105" y="140"/>
                    </a:cubicBezTo>
                    <a:cubicBezTo>
                      <a:pt x="105" y="140"/>
                      <a:pt x="105" y="139"/>
                      <a:pt x="105" y="139"/>
                    </a:cubicBezTo>
                    <a:cubicBezTo>
                      <a:pt x="100" y="125"/>
                      <a:pt x="95" y="111"/>
                      <a:pt x="98" y="95"/>
                    </a:cubicBezTo>
                    <a:cubicBezTo>
                      <a:pt x="99" y="83"/>
                      <a:pt x="103" y="71"/>
                      <a:pt x="101" y="59"/>
                    </a:cubicBezTo>
                    <a:cubicBezTo>
                      <a:pt x="99" y="38"/>
                      <a:pt x="86" y="13"/>
                      <a:pt x="65" y="6"/>
                    </a:cubicBezTo>
                    <a:cubicBezTo>
                      <a:pt x="47" y="0"/>
                      <a:pt x="26" y="9"/>
                      <a:pt x="14" y="23"/>
                    </a:cubicBezTo>
                    <a:cubicBezTo>
                      <a:pt x="1" y="38"/>
                      <a:pt x="0" y="60"/>
                      <a:pt x="6" y="77"/>
                    </a:cubicBezTo>
                    <a:cubicBezTo>
                      <a:pt x="12" y="92"/>
                      <a:pt x="22" y="104"/>
                      <a:pt x="36" y="111"/>
                    </a:cubicBezTo>
                    <a:cubicBezTo>
                      <a:pt x="44" y="116"/>
                      <a:pt x="54" y="120"/>
                      <a:pt x="62" y="125"/>
                    </a:cubicBezTo>
                    <a:close/>
                    <a:moveTo>
                      <a:pt x="74" y="109"/>
                    </a:moveTo>
                    <a:cubicBezTo>
                      <a:pt x="67" y="98"/>
                      <a:pt x="58" y="87"/>
                      <a:pt x="47" y="79"/>
                    </a:cubicBezTo>
                    <a:cubicBezTo>
                      <a:pt x="47" y="79"/>
                      <a:pt x="46" y="78"/>
                      <a:pt x="45" y="77"/>
                    </a:cubicBezTo>
                    <a:cubicBezTo>
                      <a:pt x="47" y="76"/>
                      <a:pt x="48" y="73"/>
                      <a:pt x="48" y="70"/>
                    </a:cubicBezTo>
                    <a:cubicBezTo>
                      <a:pt x="50" y="71"/>
                      <a:pt x="53" y="71"/>
                      <a:pt x="54" y="71"/>
                    </a:cubicBezTo>
                    <a:cubicBezTo>
                      <a:pt x="57" y="70"/>
                      <a:pt x="59" y="68"/>
                      <a:pt x="60" y="65"/>
                    </a:cubicBezTo>
                    <a:cubicBezTo>
                      <a:pt x="63" y="66"/>
                      <a:pt x="65" y="67"/>
                      <a:pt x="68" y="66"/>
                    </a:cubicBezTo>
                    <a:cubicBezTo>
                      <a:pt x="68" y="66"/>
                      <a:pt x="69" y="67"/>
                      <a:pt x="69" y="67"/>
                    </a:cubicBezTo>
                    <a:cubicBezTo>
                      <a:pt x="70" y="68"/>
                      <a:pt x="71" y="69"/>
                      <a:pt x="73" y="69"/>
                    </a:cubicBezTo>
                    <a:cubicBezTo>
                      <a:pt x="72" y="72"/>
                      <a:pt x="72" y="75"/>
                      <a:pt x="73" y="78"/>
                    </a:cubicBezTo>
                    <a:cubicBezTo>
                      <a:pt x="75" y="85"/>
                      <a:pt x="77" y="92"/>
                      <a:pt x="80" y="99"/>
                    </a:cubicBezTo>
                    <a:cubicBezTo>
                      <a:pt x="86" y="113"/>
                      <a:pt x="91" y="128"/>
                      <a:pt x="97" y="141"/>
                    </a:cubicBezTo>
                    <a:cubicBezTo>
                      <a:pt x="94" y="143"/>
                      <a:pt x="92" y="144"/>
                      <a:pt x="89" y="146"/>
                    </a:cubicBezTo>
                    <a:cubicBezTo>
                      <a:pt x="86" y="133"/>
                      <a:pt x="81" y="120"/>
                      <a:pt x="74" y="109"/>
                    </a:cubicBezTo>
                    <a:close/>
                    <a:moveTo>
                      <a:pt x="58" y="60"/>
                    </a:moveTo>
                    <a:cubicBezTo>
                      <a:pt x="57" y="58"/>
                      <a:pt x="57" y="56"/>
                      <a:pt x="56" y="55"/>
                    </a:cubicBezTo>
                    <a:cubicBezTo>
                      <a:pt x="56" y="52"/>
                      <a:pt x="58" y="54"/>
                      <a:pt x="58" y="55"/>
                    </a:cubicBezTo>
                    <a:cubicBezTo>
                      <a:pt x="59" y="56"/>
                      <a:pt x="58" y="58"/>
                      <a:pt x="58" y="59"/>
                    </a:cubicBezTo>
                    <a:cubicBezTo>
                      <a:pt x="58" y="60"/>
                      <a:pt x="58" y="60"/>
                      <a:pt x="58" y="61"/>
                    </a:cubicBezTo>
                    <a:cubicBezTo>
                      <a:pt x="58" y="60"/>
                      <a:pt x="58" y="60"/>
                      <a:pt x="58" y="60"/>
                    </a:cubicBezTo>
                    <a:close/>
                    <a:moveTo>
                      <a:pt x="103" y="142"/>
                    </a:moveTo>
                    <a:cubicBezTo>
                      <a:pt x="103" y="144"/>
                      <a:pt x="104" y="146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99" y="151"/>
                      <a:pt x="93" y="153"/>
                      <a:pt x="87" y="156"/>
                    </a:cubicBezTo>
                    <a:cubicBezTo>
                      <a:pt x="86" y="154"/>
                      <a:pt x="85" y="152"/>
                      <a:pt x="85" y="151"/>
                    </a:cubicBezTo>
                    <a:cubicBezTo>
                      <a:pt x="91" y="148"/>
                      <a:pt x="97" y="145"/>
                      <a:pt x="103" y="142"/>
                    </a:cubicBezTo>
                    <a:close/>
                    <a:moveTo>
                      <a:pt x="108" y="155"/>
                    </a:moveTo>
                    <a:cubicBezTo>
                      <a:pt x="108" y="155"/>
                      <a:pt x="107" y="155"/>
                      <a:pt x="107" y="155"/>
                    </a:cubicBezTo>
                    <a:cubicBezTo>
                      <a:pt x="102" y="156"/>
                      <a:pt x="98" y="160"/>
                      <a:pt x="92" y="162"/>
                    </a:cubicBezTo>
                    <a:cubicBezTo>
                      <a:pt x="92" y="162"/>
                      <a:pt x="92" y="162"/>
                      <a:pt x="91" y="162"/>
                    </a:cubicBezTo>
                    <a:cubicBezTo>
                      <a:pt x="90" y="161"/>
                      <a:pt x="89" y="160"/>
                      <a:pt x="88" y="158"/>
                    </a:cubicBezTo>
                    <a:cubicBezTo>
                      <a:pt x="94" y="156"/>
                      <a:pt x="100" y="153"/>
                      <a:pt x="106" y="151"/>
                    </a:cubicBezTo>
                    <a:cubicBezTo>
                      <a:pt x="106" y="151"/>
                      <a:pt x="106" y="151"/>
                      <a:pt x="106" y="150"/>
                    </a:cubicBezTo>
                    <a:cubicBezTo>
                      <a:pt x="107" y="152"/>
                      <a:pt x="107" y="154"/>
                      <a:pt x="108" y="155"/>
                    </a:cubicBezTo>
                    <a:close/>
                    <a:moveTo>
                      <a:pt x="104" y="166"/>
                    </a:moveTo>
                    <a:cubicBezTo>
                      <a:pt x="100" y="169"/>
                      <a:pt x="96" y="167"/>
                      <a:pt x="93" y="164"/>
                    </a:cubicBezTo>
                    <a:cubicBezTo>
                      <a:pt x="98" y="163"/>
                      <a:pt x="102" y="159"/>
                      <a:pt x="108" y="158"/>
                    </a:cubicBezTo>
                    <a:cubicBezTo>
                      <a:pt x="108" y="158"/>
                      <a:pt x="108" y="158"/>
                      <a:pt x="108" y="158"/>
                    </a:cubicBezTo>
                    <a:cubicBezTo>
                      <a:pt x="108" y="161"/>
                      <a:pt x="107" y="164"/>
                      <a:pt x="104" y="166"/>
                    </a:cubicBezTo>
                    <a:close/>
                    <a:moveTo>
                      <a:pt x="7" y="43"/>
                    </a:moveTo>
                    <a:cubicBezTo>
                      <a:pt x="12" y="21"/>
                      <a:pt x="34" y="6"/>
                      <a:pt x="56" y="8"/>
                    </a:cubicBezTo>
                    <a:cubicBezTo>
                      <a:pt x="82" y="9"/>
                      <a:pt x="97" y="39"/>
                      <a:pt x="99" y="62"/>
                    </a:cubicBezTo>
                    <a:cubicBezTo>
                      <a:pt x="100" y="76"/>
                      <a:pt x="95" y="88"/>
                      <a:pt x="94" y="101"/>
                    </a:cubicBezTo>
                    <a:cubicBezTo>
                      <a:pt x="93" y="114"/>
                      <a:pt x="97" y="126"/>
                      <a:pt x="101" y="138"/>
                    </a:cubicBezTo>
                    <a:cubicBezTo>
                      <a:pt x="101" y="138"/>
                      <a:pt x="101" y="139"/>
                      <a:pt x="101" y="139"/>
                    </a:cubicBezTo>
                    <a:cubicBezTo>
                      <a:pt x="101" y="139"/>
                      <a:pt x="101" y="139"/>
                      <a:pt x="101" y="139"/>
                    </a:cubicBezTo>
                    <a:cubicBezTo>
                      <a:pt x="101" y="140"/>
                      <a:pt x="100" y="140"/>
                      <a:pt x="100" y="140"/>
                    </a:cubicBezTo>
                    <a:cubicBezTo>
                      <a:pt x="94" y="127"/>
                      <a:pt x="89" y="114"/>
                      <a:pt x="84" y="101"/>
                    </a:cubicBezTo>
                    <a:cubicBezTo>
                      <a:pt x="81" y="94"/>
                      <a:pt x="79" y="88"/>
                      <a:pt x="77" y="81"/>
                    </a:cubicBezTo>
                    <a:cubicBezTo>
                      <a:pt x="76" y="77"/>
                      <a:pt x="75" y="73"/>
                      <a:pt x="76" y="69"/>
                    </a:cubicBezTo>
                    <a:cubicBezTo>
                      <a:pt x="79" y="68"/>
                      <a:pt x="82" y="66"/>
                      <a:pt x="81" y="63"/>
                    </a:cubicBezTo>
                    <a:cubicBezTo>
                      <a:pt x="81" y="62"/>
                      <a:pt x="79" y="59"/>
                      <a:pt x="77" y="61"/>
                    </a:cubicBezTo>
                    <a:cubicBezTo>
                      <a:pt x="75" y="62"/>
                      <a:pt x="74" y="64"/>
                      <a:pt x="73" y="66"/>
                    </a:cubicBezTo>
                    <a:cubicBezTo>
                      <a:pt x="72" y="66"/>
                      <a:pt x="71" y="66"/>
                      <a:pt x="71" y="64"/>
                    </a:cubicBezTo>
                    <a:cubicBezTo>
                      <a:pt x="74" y="62"/>
                      <a:pt x="76" y="58"/>
                      <a:pt x="76" y="55"/>
                    </a:cubicBezTo>
                    <a:cubicBezTo>
                      <a:pt x="76" y="53"/>
                      <a:pt x="75" y="49"/>
                      <a:pt x="73" y="49"/>
                    </a:cubicBezTo>
                    <a:cubicBezTo>
                      <a:pt x="67" y="50"/>
                      <a:pt x="67" y="57"/>
                      <a:pt x="68" y="63"/>
                    </a:cubicBezTo>
                    <a:cubicBezTo>
                      <a:pt x="66" y="64"/>
                      <a:pt x="63" y="64"/>
                      <a:pt x="61" y="63"/>
                    </a:cubicBezTo>
                    <a:cubicBezTo>
                      <a:pt x="62" y="59"/>
                      <a:pt x="62" y="55"/>
                      <a:pt x="61" y="53"/>
                    </a:cubicBezTo>
                    <a:cubicBezTo>
                      <a:pt x="60" y="51"/>
                      <a:pt x="58" y="49"/>
                      <a:pt x="55" y="50"/>
                    </a:cubicBezTo>
                    <a:cubicBezTo>
                      <a:pt x="53" y="51"/>
                      <a:pt x="53" y="54"/>
                      <a:pt x="54" y="56"/>
                    </a:cubicBezTo>
                    <a:cubicBezTo>
                      <a:pt x="54" y="59"/>
                      <a:pt x="56" y="62"/>
                      <a:pt x="58" y="64"/>
                    </a:cubicBezTo>
                    <a:cubicBezTo>
                      <a:pt x="58" y="64"/>
                      <a:pt x="58" y="65"/>
                      <a:pt x="57" y="65"/>
                    </a:cubicBezTo>
                    <a:cubicBezTo>
                      <a:pt x="56" y="68"/>
                      <a:pt x="52" y="68"/>
                      <a:pt x="48" y="67"/>
                    </a:cubicBezTo>
                    <a:cubicBezTo>
                      <a:pt x="48" y="66"/>
                      <a:pt x="47" y="65"/>
                      <a:pt x="46" y="63"/>
                    </a:cubicBezTo>
                    <a:cubicBezTo>
                      <a:pt x="45" y="61"/>
                      <a:pt x="43" y="59"/>
                      <a:pt x="40" y="58"/>
                    </a:cubicBezTo>
                    <a:cubicBezTo>
                      <a:pt x="38" y="58"/>
                      <a:pt x="36" y="61"/>
                      <a:pt x="37" y="63"/>
                    </a:cubicBezTo>
                    <a:cubicBezTo>
                      <a:pt x="37" y="66"/>
                      <a:pt x="40" y="67"/>
                      <a:pt x="42" y="68"/>
                    </a:cubicBezTo>
                    <a:cubicBezTo>
                      <a:pt x="43" y="69"/>
                      <a:pt x="44" y="69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2"/>
                      <a:pt x="44" y="74"/>
                      <a:pt x="42" y="76"/>
                    </a:cubicBezTo>
                    <a:cubicBezTo>
                      <a:pt x="38" y="72"/>
                      <a:pt x="32" y="69"/>
                      <a:pt x="28" y="72"/>
                    </a:cubicBezTo>
                    <a:cubicBezTo>
                      <a:pt x="27" y="74"/>
                      <a:pt x="27" y="77"/>
                      <a:pt x="29" y="78"/>
                    </a:cubicBezTo>
                    <a:cubicBezTo>
                      <a:pt x="32" y="81"/>
                      <a:pt x="36" y="80"/>
                      <a:pt x="40" y="80"/>
                    </a:cubicBezTo>
                    <a:cubicBezTo>
                      <a:pt x="41" y="80"/>
                      <a:pt x="41" y="79"/>
                      <a:pt x="42" y="79"/>
                    </a:cubicBezTo>
                    <a:cubicBezTo>
                      <a:pt x="43" y="79"/>
                      <a:pt x="43" y="80"/>
                      <a:pt x="44" y="80"/>
                    </a:cubicBezTo>
                    <a:cubicBezTo>
                      <a:pt x="54" y="87"/>
                      <a:pt x="61" y="97"/>
                      <a:pt x="69" y="107"/>
                    </a:cubicBezTo>
                    <a:cubicBezTo>
                      <a:pt x="77" y="118"/>
                      <a:pt x="83" y="132"/>
                      <a:pt x="86" y="146"/>
                    </a:cubicBezTo>
                    <a:cubicBezTo>
                      <a:pt x="86" y="146"/>
                      <a:pt x="86" y="147"/>
                      <a:pt x="87" y="147"/>
                    </a:cubicBezTo>
                    <a:cubicBezTo>
                      <a:pt x="86" y="147"/>
                      <a:pt x="85" y="147"/>
                      <a:pt x="84" y="148"/>
                    </a:cubicBezTo>
                    <a:cubicBezTo>
                      <a:pt x="79" y="137"/>
                      <a:pt x="72" y="127"/>
                      <a:pt x="61" y="121"/>
                    </a:cubicBezTo>
                    <a:cubicBezTo>
                      <a:pt x="50" y="114"/>
                      <a:pt x="37" y="110"/>
                      <a:pt x="26" y="101"/>
                    </a:cubicBezTo>
                    <a:cubicBezTo>
                      <a:pt x="10" y="88"/>
                      <a:pt x="2" y="64"/>
                      <a:pt x="7" y="43"/>
                    </a:cubicBezTo>
                    <a:close/>
                    <a:moveTo>
                      <a:pt x="77" y="65"/>
                    </a:moveTo>
                    <a:cubicBezTo>
                      <a:pt x="77" y="65"/>
                      <a:pt x="77" y="65"/>
                      <a:pt x="77" y="65"/>
                    </a:cubicBezTo>
                    <a:cubicBezTo>
                      <a:pt x="78" y="63"/>
                      <a:pt x="79" y="64"/>
                      <a:pt x="77" y="65"/>
                    </a:cubicBezTo>
                    <a:close/>
                    <a:moveTo>
                      <a:pt x="70" y="61"/>
                    </a:moveTo>
                    <a:cubicBezTo>
                      <a:pt x="70" y="59"/>
                      <a:pt x="70" y="56"/>
                      <a:pt x="71" y="54"/>
                    </a:cubicBezTo>
                    <a:cubicBezTo>
                      <a:pt x="73" y="51"/>
                      <a:pt x="73" y="55"/>
                      <a:pt x="73" y="56"/>
                    </a:cubicBezTo>
                    <a:cubicBezTo>
                      <a:pt x="73" y="58"/>
                      <a:pt x="71" y="60"/>
                      <a:pt x="70" y="61"/>
                    </a:cubicBezTo>
                    <a:close/>
                    <a:moveTo>
                      <a:pt x="45" y="66"/>
                    </a:moveTo>
                    <a:cubicBezTo>
                      <a:pt x="44" y="66"/>
                      <a:pt x="43" y="65"/>
                      <a:pt x="43" y="65"/>
                    </a:cubicBezTo>
                    <a:cubicBezTo>
                      <a:pt x="42" y="65"/>
                      <a:pt x="42" y="65"/>
                      <a:pt x="41" y="64"/>
                    </a:cubicBezTo>
                    <a:cubicBezTo>
                      <a:pt x="40" y="64"/>
                      <a:pt x="40" y="63"/>
                      <a:pt x="41" y="62"/>
                    </a:cubicBezTo>
                    <a:cubicBezTo>
                      <a:pt x="42" y="62"/>
                      <a:pt x="43" y="63"/>
                      <a:pt x="43" y="64"/>
                    </a:cubicBezTo>
                    <a:cubicBezTo>
                      <a:pt x="44" y="65"/>
                      <a:pt x="44" y="65"/>
                      <a:pt x="45" y="66"/>
                    </a:cubicBezTo>
                    <a:close/>
                    <a:moveTo>
                      <a:pt x="39" y="77"/>
                    </a:moveTo>
                    <a:cubicBezTo>
                      <a:pt x="39" y="77"/>
                      <a:pt x="38" y="77"/>
                      <a:pt x="38" y="77"/>
                    </a:cubicBezTo>
                    <a:cubicBezTo>
                      <a:pt x="37" y="77"/>
                      <a:pt x="35" y="77"/>
                      <a:pt x="34" y="77"/>
                    </a:cubicBezTo>
                    <a:cubicBezTo>
                      <a:pt x="34" y="77"/>
                      <a:pt x="33" y="77"/>
                      <a:pt x="33" y="77"/>
                    </a:cubicBezTo>
                    <a:cubicBezTo>
                      <a:pt x="31" y="77"/>
                      <a:pt x="31" y="76"/>
                      <a:pt x="31" y="74"/>
                    </a:cubicBezTo>
                    <a:cubicBezTo>
                      <a:pt x="33" y="73"/>
                      <a:pt x="36" y="75"/>
                      <a:pt x="39" y="7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44" name="Freeform 31"/>
              <p:cNvSpPr>
                <a:spLocks noEditPoints="1"/>
              </p:cNvSpPr>
              <p:nvPr/>
            </p:nvSpPr>
            <p:spPr bwMode="auto">
              <a:xfrm>
                <a:off x="628742" y="2630217"/>
                <a:ext cx="320449" cy="258163"/>
              </a:xfrm>
              <a:custGeom>
                <a:avLst/>
                <a:gdLst>
                  <a:gd name="T0" fmla="*/ 128 w 165"/>
                  <a:gd name="T1" fmla="*/ 118 h 133"/>
                  <a:gd name="T2" fmla="*/ 158 w 165"/>
                  <a:gd name="T3" fmla="*/ 123 h 133"/>
                  <a:gd name="T4" fmla="*/ 142 w 165"/>
                  <a:gd name="T5" fmla="*/ 97 h 133"/>
                  <a:gd name="T6" fmla="*/ 96 w 165"/>
                  <a:gd name="T7" fmla="*/ 31 h 133"/>
                  <a:gd name="T8" fmla="*/ 3 w 165"/>
                  <a:gd name="T9" fmla="*/ 48 h 133"/>
                  <a:gd name="T10" fmla="*/ 69 w 165"/>
                  <a:gd name="T11" fmla="*/ 111 h 133"/>
                  <a:gd name="T12" fmla="*/ 100 w 165"/>
                  <a:gd name="T13" fmla="*/ 88 h 133"/>
                  <a:gd name="T14" fmla="*/ 58 w 165"/>
                  <a:gd name="T15" fmla="*/ 77 h 133"/>
                  <a:gd name="T16" fmla="*/ 63 w 165"/>
                  <a:gd name="T17" fmla="*/ 67 h 133"/>
                  <a:gd name="T18" fmla="*/ 72 w 165"/>
                  <a:gd name="T19" fmla="*/ 55 h 133"/>
                  <a:gd name="T20" fmla="*/ 77 w 165"/>
                  <a:gd name="T21" fmla="*/ 56 h 133"/>
                  <a:gd name="T22" fmla="*/ 100 w 165"/>
                  <a:gd name="T23" fmla="*/ 77 h 133"/>
                  <a:gd name="T24" fmla="*/ 132 w 165"/>
                  <a:gd name="T25" fmla="*/ 111 h 133"/>
                  <a:gd name="T26" fmla="*/ 60 w 165"/>
                  <a:gd name="T27" fmla="*/ 55 h 133"/>
                  <a:gd name="T28" fmla="*/ 58 w 165"/>
                  <a:gd name="T29" fmla="*/ 51 h 133"/>
                  <a:gd name="T30" fmla="*/ 61 w 165"/>
                  <a:gd name="T31" fmla="*/ 56 h 133"/>
                  <a:gd name="T32" fmla="*/ 142 w 165"/>
                  <a:gd name="T33" fmla="*/ 101 h 133"/>
                  <a:gd name="T34" fmla="*/ 147 w 165"/>
                  <a:gd name="T35" fmla="*/ 105 h 133"/>
                  <a:gd name="T36" fmla="*/ 131 w 165"/>
                  <a:gd name="T37" fmla="*/ 118 h 133"/>
                  <a:gd name="T38" fmla="*/ 153 w 165"/>
                  <a:gd name="T39" fmla="*/ 109 h 133"/>
                  <a:gd name="T40" fmla="*/ 144 w 165"/>
                  <a:gd name="T41" fmla="*/ 123 h 133"/>
                  <a:gd name="T42" fmla="*/ 138 w 165"/>
                  <a:gd name="T43" fmla="*/ 122 h 133"/>
                  <a:gd name="T44" fmla="*/ 150 w 165"/>
                  <a:gd name="T45" fmla="*/ 106 h 133"/>
                  <a:gd name="T46" fmla="*/ 156 w 165"/>
                  <a:gd name="T47" fmla="*/ 120 h 133"/>
                  <a:gd name="T48" fmla="*/ 155 w 165"/>
                  <a:gd name="T49" fmla="*/ 112 h 133"/>
                  <a:gd name="T50" fmla="*/ 156 w 165"/>
                  <a:gd name="T51" fmla="*/ 120 h 133"/>
                  <a:gd name="T52" fmla="*/ 31 w 165"/>
                  <a:gd name="T53" fmla="*/ 12 h 133"/>
                  <a:gd name="T54" fmla="*/ 113 w 165"/>
                  <a:gd name="T55" fmla="*/ 71 h 133"/>
                  <a:gd name="T56" fmla="*/ 139 w 165"/>
                  <a:gd name="T57" fmla="*/ 99 h 133"/>
                  <a:gd name="T58" fmla="*/ 138 w 165"/>
                  <a:gd name="T59" fmla="*/ 101 h 133"/>
                  <a:gd name="T60" fmla="*/ 87 w 165"/>
                  <a:gd name="T61" fmla="*/ 63 h 133"/>
                  <a:gd name="T62" fmla="*/ 82 w 165"/>
                  <a:gd name="T63" fmla="*/ 46 h 133"/>
                  <a:gd name="T64" fmla="*/ 77 w 165"/>
                  <a:gd name="T65" fmla="*/ 53 h 133"/>
                  <a:gd name="T66" fmla="*/ 73 w 165"/>
                  <a:gd name="T67" fmla="*/ 42 h 133"/>
                  <a:gd name="T68" fmla="*/ 70 w 165"/>
                  <a:gd name="T69" fmla="*/ 53 h 133"/>
                  <a:gd name="T70" fmla="*/ 59 w 165"/>
                  <a:gd name="T71" fmla="*/ 48 h 133"/>
                  <a:gd name="T72" fmla="*/ 54 w 165"/>
                  <a:gd name="T73" fmla="*/ 55 h 133"/>
                  <a:gd name="T74" fmla="*/ 63 w 165"/>
                  <a:gd name="T75" fmla="*/ 60 h 133"/>
                  <a:gd name="T76" fmla="*/ 52 w 165"/>
                  <a:gd name="T77" fmla="*/ 65 h 133"/>
                  <a:gd name="T78" fmla="*/ 44 w 165"/>
                  <a:gd name="T79" fmla="*/ 69 h 133"/>
                  <a:gd name="T80" fmla="*/ 55 w 165"/>
                  <a:gd name="T81" fmla="*/ 70 h 133"/>
                  <a:gd name="T82" fmla="*/ 55 w 165"/>
                  <a:gd name="T83" fmla="*/ 77 h 133"/>
                  <a:gd name="T84" fmla="*/ 45 w 165"/>
                  <a:gd name="T85" fmla="*/ 87 h 133"/>
                  <a:gd name="T86" fmla="*/ 57 w 165"/>
                  <a:gd name="T87" fmla="*/ 80 h 133"/>
                  <a:gd name="T88" fmla="*/ 94 w 165"/>
                  <a:gd name="T89" fmla="*/ 89 h 133"/>
                  <a:gd name="T90" fmla="*/ 131 w 165"/>
                  <a:gd name="T91" fmla="*/ 113 h 133"/>
                  <a:gd name="T92" fmla="*/ 96 w 165"/>
                  <a:gd name="T93" fmla="*/ 105 h 133"/>
                  <a:gd name="T94" fmla="*/ 8 w 165"/>
                  <a:gd name="T95" fmla="*/ 68 h 133"/>
                  <a:gd name="T96" fmla="*/ 79 w 165"/>
                  <a:gd name="T97" fmla="*/ 49 h 133"/>
                  <a:gd name="T98" fmla="*/ 71 w 165"/>
                  <a:gd name="T99" fmla="*/ 50 h 133"/>
                  <a:gd name="T100" fmla="*/ 71 w 165"/>
                  <a:gd name="T101" fmla="*/ 44 h 133"/>
                  <a:gd name="T102" fmla="*/ 52 w 165"/>
                  <a:gd name="T103" fmla="*/ 68 h 133"/>
                  <a:gd name="T104" fmla="*/ 48 w 165"/>
                  <a:gd name="T105" fmla="*/ 68 h 133"/>
                  <a:gd name="T106" fmla="*/ 50 w 165"/>
                  <a:gd name="T107" fmla="*/ 67 h 133"/>
                  <a:gd name="T108" fmla="*/ 53 w 165"/>
                  <a:gd name="T109" fmla="*/ 80 h 133"/>
                  <a:gd name="T110" fmla="*/ 49 w 165"/>
                  <a:gd name="T111" fmla="*/ 83 h 133"/>
                  <a:gd name="T112" fmla="*/ 45 w 165"/>
                  <a:gd name="T113" fmla="*/ 8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5" h="133">
                    <a:moveTo>
                      <a:pt x="99" y="108"/>
                    </a:moveTo>
                    <a:cubicBezTo>
                      <a:pt x="110" y="108"/>
                      <a:pt x="119" y="113"/>
                      <a:pt x="128" y="118"/>
                    </a:cubicBezTo>
                    <a:cubicBezTo>
                      <a:pt x="128" y="119"/>
                      <a:pt x="128" y="119"/>
                      <a:pt x="128" y="120"/>
                    </a:cubicBezTo>
                    <a:cubicBezTo>
                      <a:pt x="136" y="125"/>
                      <a:pt x="151" y="133"/>
                      <a:pt x="158" y="123"/>
                    </a:cubicBezTo>
                    <a:cubicBezTo>
                      <a:pt x="165" y="112"/>
                      <a:pt x="151" y="103"/>
                      <a:pt x="142" y="98"/>
                    </a:cubicBezTo>
                    <a:cubicBezTo>
                      <a:pt x="142" y="98"/>
                      <a:pt x="142" y="97"/>
                      <a:pt x="142" y="97"/>
                    </a:cubicBezTo>
                    <a:cubicBezTo>
                      <a:pt x="130" y="88"/>
                      <a:pt x="119" y="78"/>
                      <a:pt x="113" y="64"/>
                    </a:cubicBezTo>
                    <a:cubicBezTo>
                      <a:pt x="108" y="53"/>
                      <a:pt x="104" y="41"/>
                      <a:pt x="96" y="31"/>
                    </a:cubicBezTo>
                    <a:cubicBezTo>
                      <a:pt x="83" y="15"/>
                      <a:pt x="59" y="1"/>
                      <a:pt x="38" y="6"/>
                    </a:cubicBezTo>
                    <a:cubicBezTo>
                      <a:pt x="19" y="11"/>
                      <a:pt x="6" y="30"/>
                      <a:pt x="3" y="48"/>
                    </a:cubicBezTo>
                    <a:cubicBezTo>
                      <a:pt x="0" y="67"/>
                      <a:pt x="11" y="86"/>
                      <a:pt x="26" y="98"/>
                    </a:cubicBezTo>
                    <a:cubicBezTo>
                      <a:pt x="38" y="108"/>
                      <a:pt x="54" y="112"/>
                      <a:pt x="69" y="111"/>
                    </a:cubicBezTo>
                    <a:cubicBezTo>
                      <a:pt x="79" y="110"/>
                      <a:pt x="89" y="108"/>
                      <a:pt x="99" y="108"/>
                    </a:cubicBezTo>
                    <a:close/>
                    <a:moveTo>
                      <a:pt x="100" y="88"/>
                    </a:moveTo>
                    <a:cubicBezTo>
                      <a:pt x="88" y="83"/>
                      <a:pt x="74" y="78"/>
                      <a:pt x="62" y="77"/>
                    </a:cubicBezTo>
                    <a:cubicBezTo>
                      <a:pt x="61" y="77"/>
                      <a:pt x="60" y="77"/>
                      <a:pt x="58" y="77"/>
                    </a:cubicBezTo>
                    <a:cubicBezTo>
                      <a:pt x="59" y="75"/>
                      <a:pt x="59" y="72"/>
                      <a:pt x="58" y="70"/>
                    </a:cubicBezTo>
                    <a:cubicBezTo>
                      <a:pt x="60" y="69"/>
                      <a:pt x="62" y="68"/>
                      <a:pt x="63" y="67"/>
                    </a:cubicBezTo>
                    <a:cubicBezTo>
                      <a:pt x="65" y="65"/>
                      <a:pt x="65" y="62"/>
                      <a:pt x="65" y="59"/>
                    </a:cubicBezTo>
                    <a:cubicBezTo>
                      <a:pt x="68" y="59"/>
                      <a:pt x="70" y="57"/>
                      <a:pt x="72" y="55"/>
                    </a:cubicBezTo>
                    <a:cubicBezTo>
                      <a:pt x="73" y="55"/>
                      <a:pt x="73" y="56"/>
                      <a:pt x="74" y="56"/>
                    </a:cubicBezTo>
                    <a:cubicBezTo>
                      <a:pt x="75" y="56"/>
                      <a:pt x="76" y="56"/>
                      <a:pt x="77" y="56"/>
                    </a:cubicBezTo>
                    <a:cubicBezTo>
                      <a:pt x="79" y="59"/>
                      <a:pt x="80" y="61"/>
                      <a:pt x="83" y="63"/>
                    </a:cubicBezTo>
                    <a:cubicBezTo>
                      <a:pt x="88" y="68"/>
                      <a:pt x="94" y="73"/>
                      <a:pt x="100" y="77"/>
                    </a:cubicBezTo>
                    <a:cubicBezTo>
                      <a:pt x="112" y="85"/>
                      <a:pt x="124" y="95"/>
                      <a:pt x="137" y="104"/>
                    </a:cubicBezTo>
                    <a:cubicBezTo>
                      <a:pt x="135" y="106"/>
                      <a:pt x="134" y="109"/>
                      <a:pt x="132" y="111"/>
                    </a:cubicBezTo>
                    <a:cubicBezTo>
                      <a:pt x="123" y="102"/>
                      <a:pt x="112" y="94"/>
                      <a:pt x="100" y="88"/>
                    </a:cubicBezTo>
                    <a:close/>
                    <a:moveTo>
                      <a:pt x="60" y="55"/>
                    </a:moveTo>
                    <a:cubicBezTo>
                      <a:pt x="58" y="55"/>
                      <a:pt x="57" y="53"/>
                      <a:pt x="56" y="52"/>
                    </a:cubicBezTo>
                    <a:cubicBezTo>
                      <a:pt x="54" y="50"/>
                      <a:pt x="57" y="50"/>
                      <a:pt x="58" y="51"/>
                    </a:cubicBezTo>
                    <a:cubicBezTo>
                      <a:pt x="59" y="52"/>
                      <a:pt x="60" y="53"/>
                      <a:pt x="60" y="55"/>
                    </a:cubicBezTo>
                    <a:cubicBezTo>
                      <a:pt x="60" y="55"/>
                      <a:pt x="61" y="55"/>
                      <a:pt x="61" y="56"/>
                    </a:cubicBezTo>
                    <a:cubicBezTo>
                      <a:pt x="61" y="56"/>
                      <a:pt x="60" y="56"/>
                      <a:pt x="60" y="55"/>
                    </a:cubicBezTo>
                    <a:close/>
                    <a:moveTo>
                      <a:pt x="142" y="101"/>
                    </a:moveTo>
                    <a:cubicBezTo>
                      <a:pt x="144" y="102"/>
                      <a:pt x="146" y="103"/>
                      <a:pt x="148" y="105"/>
                    </a:cubicBezTo>
                    <a:cubicBezTo>
                      <a:pt x="147" y="105"/>
                      <a:pt x="147" y="105"/>
                      <a:pt x="147" y="105"/>
                    </a:cubicBezTo>
                    <a:cubicBezTo>
                      <a:pt x="143" y="111"/>
                      <a:pt x="139" y="115"/>
                      <a:pt x="136" y="121"/>
                    </a:cubicBezTo>
                    <a:cubicBezTo>
                      <a:pt x="134" y="120"/>
                      <a:pt x="133" y="119"/>
                      <a:pt x="131" y="118"/>
                    </a:cubicBezTo>
                    <a:cubicBezTo>
                      <a:pt x="135" y="113"/>
                      <a:pt x="138" y="107"/>
                      <a:pt x="142" y="101"/>
                    </a:cubicBezTo>
                    <a:close/>
                    <a:moveTo>
                      <a:pt x="153" y="109"/>
                    </a:moveTo>
                    <a:cubicBezTo>
                      <a:pt x="153" y="109"/>
                      <a:pt x="153" y="109"/>
                      <a:pt x="153" y="110"/>
                    </a:cubicBezTo>
                    <a:cubicBezTo>
                      <a:pt x="149" y="113"/>
                      <a:pt x="148" y="119"/>
                      <a:pt x="144" y="123"/>
                    </a:cubicBezTo>
                    <a:cubicBezTo>
                      <a:pt x="143" y="123"/>
                      <a:pt x="143" y="124"/>
                      <a:pt x="143" y="124"/>
                    </a:cubicBezTo>
                    <a:cubicBezTo>
                      <a:pt x="142" y="124"/>
                      <a:pt x="140" y="123"/>
                      <a:pt x="138" y="122"/>
                    </a:cubicBezTo>
                    <a:cubicBezTo>
                      <a:pt x="142" y="117"/>
                      <a:pt x="146" y="112"/>
                      <a:pt x="149" y="107"/>
                    </a:cubicBezTo>
                    <a:cubicBezTo>
                      <a:pt x="149" y="107"/>
                      <a:pt x="150" y="106"/>
                      <a:pt x="150" y="106"/>
                    </a:cubicBezTo>
                    <a:cubicBezTo>
                      <a:pt x="151" y="107"/>
                      <a:pt x="152" y="108"/>
                      <a:pt x="153" y="109"/>
                    </a:cubicBezTo>
                    <a:close/>
                    <a:moveTo>
                      <a:pt x="156" y="120"/>
                    </a:moveTo>
                    <a:cubicBezTo>
                      <a:pt x="154" y="125"/>
                      <a:pt x="150" y="126"/>
                      <a:pt x="146" y="125"/>
                    </a:cubicBezTo>
                    <a:cubicBezTo>
                      <a:pt x="150" y="121"/>
                      <a:pt x="151" y="115"/>
                      <a:pt x="155" y="112"/>
                    </a:cubicBezTo>
                    <a:cubicBezTo>
                      <a:pt x="155" y="112"/>
                      <a:pt x="155" y="112"/>
                      <a:pt x="155" y="111"/>
                    </a:cubicBezTo>
                    <a:cubicBezTo>
                      <a:pt x="157" y="114"/>
                      <a:pt x="158" y="117"/>
                      <a:pt x="156" y="120"/>
                    </a:cubicBezTo>
                    <a:close/>
                    <a:moveTo>
                      <a:pt x="8" y="68"/>
                    </a:moveTo>
                    <a:cubicBezTo>
                      <a:pt x="1" y="47"/>
                      <a:pt x="11" y="23"/>
                      <a:pt x="31" y="12"/>
                    </a:cubicBezTo>
                    <a:cubicBezTo>
                      <a:pt x="54" y="0"/>
                      <a:pt x="82" y="17"/>
                      <a:pt x="96" y="35"/>
                    </a:cubicBezTo>
                    <a:cubicBezTo>
                      <a:pt x="104" y="46"/>
                      <a:pt x="107" y="60"/>
                      <a:pt x="113" y="71"/>
                    </a:cubicBezTo>
                    <a:cubicBezTo>
                      <a:pt x="119" y="82"/>
                      <a:pt x="129" y="90"/>
                      <a:pt x="138" y="98"/>
                    </a:cubicBezTo>
                    <a:cubicBezTo>
                      <a:pt x="138" y="99"/>
                      <a:pt x="139" y="99"/>
                      <a:pt x="139" y="99"/>
                    </a:cubicBezTo>
                    <a:cubicBezTo>
                      <a:pt x="139" y="99"/>
                      <a:pt x="139" y="99"/>
                      <a:pt x="139" y="99"/>
                    </a:cubicBezTo>
                    <a:cubicBezTo>
                      <a:pt x="139" y="100"/>
                      <a:pt x="139" y="101"/>
                      <a:pt x="138" y="101"/>
                    </a:cubicBezTo>
                    <a:cubicBezTo>
                      <a:pt x="127" y="93"/>
                      <a:pt x="116" y="85"/>
                      <a:pt x="104" y="76"/>
                    </a:cubicBezTo>
                    <a:cubicBezTo>
                      <a:pt x="98" y="72"/>
                      <a:pt x="93" y="68"/>
                      <a:pt x="87" y="63"/>
                    </a:cubicBezTo>
                    <a:cubicBezTo>
                      <a:pt x="84" y="60"/>
                      <a:pt x="81" y="58"/>
                      <a:pt x="80" y="54"/>
                    </a:cubicBezTo>
                    <a:cubicBezTo>
                      <a:pt x="82" y="52"/>
                      <a:pt x="84" y="48"/>
                      <a:pt x="82" y="46"/>
                    </a:cubicBezTo>
                    <a:cubicBezTo>
                      <a:pt x="81" y="45"/>
                      <a:pt x="78" y="44"/>
                      <a:pt x="77" y="46"/>
                    </a:cubicBezTo>
                    <a:cubicBezTo>
                      <a:pt x="76" y="48"/>
                      <a:pt x="76" y="50"/>
                      <a:pt x="77" y="53"/>
                    </a:cubicBezTo>
                    <a:cubicBezTo>
                      <a:pt x="76" y="53"/>
                      <a:pt x="75" y="53"/>
                      <a:pt x="73" y="52"/>
                    </a:cubicBezTo>
                    <a:cubicBezTo>
                      <a:pt x="75" y="49"/>
                      <a:pt x="74" y="45"/>
                      <a:pt x="73" y="42"/>
                    </a:cubicBezTo>
                    <a:cubicBezTo>
                      <a:pt x="72" y="40"/>
                      <a:pt x="69" y="37"/>
                      <a:pt x="67" y="39"/>
                    </a:cubicBezTo>
                    <a:cubicBezTo>
                      <a:pt x="63" y="42"/>
                      <a:pt x="66" y="49"/>
                      <a:pt x="70" y="53"/>
                    </a:cubicBezTo>
                    <a:cubicBezTo>
                      <a:pt x="69" y="55"/>
                      <a:pt x="67" y="56"/>
                      <a:pt x="64" y="56"/>
                    </a:cubicBezTo>
                    <a:cubicBezTo>
                      <a:pt x="63" y="53"/>
                      <a:pt x="61" y="50"/>
                      <a:pt x="59" y="48"/>
                    </a:cubicBezTo>
                    <a:cubicBezTo>
                      <a:pt x="57" y="47"/>
                      <a:pt x="54" y="46"/>
                      <a:pt x="53" y="48"/>
                    </a:cubicBezTo>
                    <a:cubicBezTo>
                      <a:pt x="52" y="51"/>
                      <a:pt x="53" y="53"/>
                      <a:pt x="54" y="55"/>
                    </a:cubicBezTo>
                    <a:cubicBezTo>
                      <a:pt x="56" y="57"/>
                      <a:pt x="59" y="59"/>
                      <a:pt x="62" y="59"/>
                    </a:cubicBezTo>
                    <a:cubicBezTo>
                      <a:pt x="62" y="59"/>
                      <a:pt x="62" y="60"/>
                      <a:pt x="63" y="60"/>
                    </a:cubicBezTo>
                    <a:cubicBezTo>
                      <a:pt x="63" y="64"/>
                      <a:pt x="60" y="66"/>
                      <a:pt x="56" y="67"/>
                    </a:cubicBezTo>
                    <a:cubicBezTo>
                      <a:pt x="55" y="66"/>
                      <a:pt x="54" y="65"/>
                      <a:pt x="52" y="65"/>
                    </a:cubicBezTo>
                    <a:cubicBezTo>
                      <a:pt x="50" y="63"/>
                      <a:pt x="47" y="62"/>
                      <a:pt x="44" y="63"/>
                    </a:cubicBezTo>
                    <a:cubicBezTo>
                      <a:pt x="42" y="64"/>
                      <a:pt x="42" y="68"/>
                      <a:pt x="44" y="69"/>
                    </a:cubicBezTo>
                    <a:cubicBezTo>
                      <a:pt x="46" y="72"/>
                      <a:pt x="49" y="71"/>
                      <a:pt x="52" y="71"/>
                    </a:cubicBezTo>
                    <a:cubicBezTo>
                      <a:pt x="53" y="71"/>
                      <a:pt x="54" y="71"/>
                      <a:pt x="55" y="70"/>
                    </a:cubicBezTo>
                    <a:cubicBezTo>
                      <a:pt x="55" y="70"/>
                      <a:pt x="55" y="70"/>
                      <a:pt x="55" y="70"/>
                    </a:cubicBezTo>
                    <a:cubicBezTo>
                      <a:pt x="56" y="73"/>
                      <a:pt x="56" y="75"/>
                      <a:pt x="55" y="77"/>
                    </a:cubicBezTo>
                    <a:cubicBezTo>
                      <a:pt x="50" y="77"/>
                      <a:pt x="43" y="77"/>
                      <a:pt x="42" y="82"/>
                    </a:cubicBezTo>
                    <a:cubicBezTo>
                      <a:pt x="41" y="84"/>
                      <a:pt x="43" y="86"/>
                      <a:pt x="45" y="87"/>
                    </a:cubicBezTo>
                    <a:cubicBezTo>
                      <a:pt x="49" y="87"/>
                      <a:pt x="53" y="84"/>
                      <a:pt x="55" y="82"/>
                    </a:cubicBezTo>
                    <a:cubicBezTo>
                      <a:pt x="56" y="81"/>
                      <a:pt x="57" y="81"/>
                      <a:pt x="57" y="80"/>
                    </a:cubicBezTo>
                    <a:cubicBezTo>
                      <a:pt x="58" y="80"/>
                      <a:pt x="58" y="80"/>
                      <a:pt x="59" y="80"/>
                    </a:cubicBezTo>
                    <a:cubicBezTo>
                      <a:pt x="71" y="81"/>
                      <a:pt x="83" y="85"/>
                      <a:pt x="94" y="89"/>
                    </a:cubicBezTo>
                    <a:cubicBezTo>
                      <a:pt x="108" y="94"/>
                      <a:pt x="120" y="103"/>
                      <a:pt x="130" y="113"/>
                    </a:cubicBezTo>
                    <a:cubicBezTo>
                      <a:pt x="130" y="113"/>
                      <a:pt x="131" y="113"/>
                      <a:pt x="131" y="113"/>
                    </a:cubicBezTo>
                    <a:cubicBezTo>
                      <a:pt x="130" y="114"/>
                      <a:pt x="130" y="115"/>
                      <a:pt x="129" y="116"/>
                    </a:cubicBezTo>
                    <a:cubicBezTo>
                      <a:pt x="119" y="109"/>
                      <a:pt x="108" y="105"/>
                      <a:pt x="96" y="105"/>
                    </a:cubicBezTo>
                    <a:cubicBezTo>
                      <a:pt x="82" y="106"/>
                      <a:pt x="69" y="109"/>
                      <a:pt x="56" y="108"/>
                    </a:cubicBezTo>
                    <a:cubicBezTo>
                      <a:pt x="34" y="105"/>
                      <a:pt x="15" y="89"/>
                      <a:pt x="8" y="68"/>
                    </a:cubicBezTo>
                    <a:close/>
                    <a:moveTo>
                      <a:pt x="79" y="50"/>
                    </a:moveTo>
                    <a:cubicBezTo>
                      <a:pt x="79" y="50"/>
                      <a:pt x="79" y="50"/>
                      <a:pt x="79" y="49"/>
                    </a:cubicBezTo>
                    <a:cubicBezTo>
                      <a:pt x="79" y="47"/>
                      <a:pt x="80" y="48"/>
                      <a:pt x="79" y="50"/>
                    </a:cubicBezTo>
                    <a:close/>
                    <a:moveTo>
                      <a:pt x="71" y="50"/>
                    </a:moveTo>
                    <a:cubicBezTo>
                      <a:pt x="70" y="48"/>
                      <a:pt x="69" y="46"/>
                      <a:pt x="68" y="43"/>
                    </a:cubicBezTo>
                    <a:cubicBezTo>
                      <a:pt x="68" y="40"/>
                      <a:pt x="70" y="43"/>
                      <a:pt x="71" y="44"/>
                    </a:cubicBezTo>
                    <a:cubicBezTo>
                      <a:pt x="72" y="46"/>
                      <a:pt x="71" y="48"/>
                      <a:pt x="71" y="50"/>
                    </a:cubicBezTo>
                    <a:close/>
                    <a:moveTo>
                      <a:pt x="52" y="68"/>
                    </a:moveTo>
                    <a:cubicBezTo>
                      <a:pt x="51" y="68"/>
                      <a:pt x="51" y="68"/>
                      <a:pt x="50" y="68"/>
                    </a:cubicBezTo>
                    <a:cubicBezTo>
                      <a:pt x="49" y="68"/>
                      <a:pt x="49" y="68"/>
                      <a:pt x="48" y="68"/>
                    </a:cubicBezTo>
                    <a:cubicBezTo>
                      <a:pt x="47" y="68"/>
                      <a:pt x="47" y="68"/>
                      <a:pt x="47" y="66"/>
                    </a:cubicBezTo>
                    <a:cubicBezTo>
                      <a:pt x="48" y="66"/>
                      <a:pt x="49" y="66"/>
                      <a:pt x="50" y="67"/>
                    </a:cubicBezTo>
                    <a:cubicBezTo>
                      <a:pt x="51" y="67"/>
                      <a:pt x="52" y="67"/>
                      <a:pt x="52" y="68"/>
                    </a:cubicBezTo>
                    <a:close/>
                    <a:moveTo>
                      <a:pt x="53" y="80"/>
                    </a:moveTo>
                    <a:cubicBezTo>
                      <a:pt x="53" y="80"/>
                      <a:pt x="53" y="80"/>
                      <a:pt x="53" y="80"/>
                    </a:cubicBezTo>
                    <a:cubicBezTo>
                      <a:pt x="52" y="81"/>
                      <a:pt x="50" y="82"/>
                      <a:pt x="49" y="83"/>
                    </a:cubicBezTo>
                    <a:cubicBezTo>
                      <a:pt x="49" y="83"/>
                      <a:pt x="49" y="83"/>
                      <a:pt x="48" y="83"/>
                    </a:cubicBezTo>
                    <a:cubicBezTo>
                      <a:pt x="47" y="84"/>
                      <a:pt x="46" y="84"/>
                      <a:pt x="45" y="82"/>
                    </a:cubicBezTo>
                    <a:cubicBezTo>
                      <a:pt x="47" y="80"/>
                      <a:pt x="50" y="80"/>
                      <a:pt x="53" y="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53" name="Freeform 40"/>
              <p:cNvSpPr>
                <a:spLocks noEditPoints="1"/>
              </p:cNvSpPr>
              <p:nvPr/>
            </p:nvSpPr>
            <p:spPr bwMode="auto">
              <a:xfrm>
                <a:off x="1984795" y="1408356"/>
                <a:ext cx="153258" cy="363067"/>
              </a:xfrm>
              <a:custGeom>
                <a:avLst/>
                <a:gdLst>
                  <a:gd name="T0" fmla="*/ 60 w 79"/>
                  <a:gd name="T1" fmla="*/ 168 h 187"/>
                  <a:gd name="T2" fmla="*/ 77 w 79"/>
                  <a:gd name="T3" fmla="*/ 142 h 187"/>
                  <a:gd name="T4" fmla="*/ 65 w 79"/>
                  <a:gd name="T5" fmla="*/ 103 h 187"/>
                  <a:gd name="T6" fmla="*/ 26 w 79"/>
                  <a:gd name="T7" fmla="*/ 0 h 187"/>
                  <a:gd name="T8" fmla="*/ 0 w 79"/>
                  <a:gd name="T9" fmla="*/ 11 h 187"/>
                  <a:gd name="T10" fmla="*/ 47 w 79"/>
                  <a:gd name="T11" fmla="*/ 152 h 187"/>
                  <a:gd name="T12" fmla="*/ 61 w 79"/>
                  <a:gd name="T13" fmla="*/ 140 h 187"/>
                  <a:gd name="T14" fmla="*/ 52 w 79"/>
                  <a:gd name="T15" fmla="*/ 110 h 187"/>
                  <a:gd name="T16" fmla="*/ 53 w 79"/>
                  <a:gd name="T17" fmla="*/ 123 h 187"/>
                  <a:gd name="T18" fmla="*/ 55 w 79"/>
                  <a:gd name="T19" fmla="*/ 130 h 187"/>
                  <a:gd name="T20" fmla="*/ 57 w 79"/>
                  <a:gd name="T21" fmla="*/ 136 h 187"/>
                  <a:gd name="T22" fmla="*/ 58 w 79"/>
                  <a:gd name="T23" fmla="*/ 140 h 187"/>
                  <a:gd name="T24" fmla="*/ 63 w 79"/>
                  <a:gd name="T25" fmla="*/ 138 h 187"/>
                  <a:gd name="T26" fmla="*/ 59 w 79"/>
                  <a:gd name="T27" fmla="*/ 136 h 187"/>
                  <a:gd name="T28" fmla="*/ 58 w 79"/>
                  <a:gd name="T29" fmla="*/ 130 h 187"/>
                  <a:gd name="T30" fmla="*/ 55 w 79"/>
                  <a:gd name="T31" fmla="*/ 125 h 187"/>
                  <a:gd name="T32" fmla="*/ 53 w 79"/>
                  <a:gd name="T33" fmla="*/ 114 h 187"/>
                  <a:gd name="T34" fmla="*/ 51 w 79"/>
                  <a:gd name="T35" fmla="*/ 101 h 187"/>
                  <a:gd name="T36" fmla="*/ 48 w 79"/>
                  <a:gd name="T37" fmla="*/ 93 h 187"/>
                  <a:gd name="T38" fmla="*/ 46 w 79"/>
                  <a:gd name="T39" fmla="*/ 87 h 187"/>
                  <a:gd name="T40" fmla="*/ 43 w 79"/>
                  <a:gd name="T41" fmla="*/ 81 h 187"/>
                  <a:gd name="T42" fmla="*/ 41 w 79"/>
                  <a:gd name="T43" fmla="*/ 78 h 187"/>
                  <a:gd name="T44" fmla="*/ 38 w 79"/>
                  <a:gd name="T45" fmla="*/ 73 h 187"/>
                  <a:gd name="T46" fmla="*/ 36 w 79"/>
                  <a:gd name="T47" fmla="*/ 65 h 187"/>
                  <a:gd name="T48" fmla="*/ 34 w 79"/>
                  <a:gd name="T49" fmla="*/ 58 h 187"/>
                  <a:gd name="T50" fmla="*/ 32 w 79"/>
                  <a:gd name="T51" fmla="*/ 51 h 187"/>
                  <a:gd name="T52" fmla="*/ 31 w 79"/>
                  <a:gd name="T53" fmla="*/ 42 h 187"/>
                  <a:gd name="T54" fmla="*/ 29 w 79"/>
                  <a:gd name="T55" fmla="*/ 36 h 187"/>
                  <a:gd name="T56" fmla="*/ 23 w 79"/>
                  <a:gd name="T57" fmla="*/ 33 h 187"/>
                  <a:gd name="T58" fmla="*/ 23 w 79"/>
                  <a:gd name="T59" fmla="*/ 20 h 187"/>
                  <a:gd name="T60" fmla="*/ 20 w 79"/>
                  <a:gd name="T61" fmla="*/ 14 h 187"/>
                  <a:gd name="T62" fmla="*/ 16 w 79"/>
                  <a:gd name="T63" fmla="*/ 12 h 187"/>
                  <a:gd name="T64" fmla="*/ 14 w 79"/>
                  <a:gd name="T65" fmla="*/ 9 h 187"/>
                  <a:gd name="T66" fmla="*/ 14 w 79"/>
                  <a:gd name="T67" fmla="*/ 10 h 187"/>
                  <a:gd name="T68" fmla="*/ 19 w 79"/>
                  <a:gd name="T69" fmla="*/ 11 h 187"/>
                  <a:gd name="T70" fmla="*/ 17 w 79"/>
                  <a:gd name="T71" fmla="*/ 20 h 187"/>
                  <a:gd name="T72" fmla="*/ 19 w 79"/>
                  <a:gd name="T73" fmla="*/ 24 h 187"/>
                  <a:gd name="T74" fmla="*/ 22 w 79"/>
                  <a:gd name="T75" fmla="*/ 30 h 187"/>
                  <a:gd name="T76" fmla="*/ 26 w 79"/>
                  <a:gd name="T77" fmla="*/ 33 h 187"/>
                  <a:gd name="T78" fmla="*/ 28 w 79"/>
                  <a:gd name="T79" fmla="*/ 41 h 187"/>
                  <a:gd name="T80" fmla="*/ 28 w 79"/>
                  <a:gd name="T81" fmla="*/ 50 h 187"/>
                  <a:gd name="T82" fmla="*/ 30 w 79"/>
                  <a:gd name="T83" fmla="*/ 57 h 187"/>
                  <a:gd name="T84" fmla="*/ 33 w 79"/>
                  <a:gd name="T85" fmla="*/ 63 h 187"/>
                  <a:gd name="T86" fmla="*/ 38 w 79"/>
                  <a:gd name="T87" fmla="*/ 68 h 187"/>
                  <a:gd name="T88" fmla="*/ 39 w 79"/>
                  <a:gd name="T89" fmla="*/ 80 h 187"/>
                  <a:gd name="T90" fmla="*/ 41 w 79"/>
                  <a:gd name="T91" fmla="*/ 86 h 187"/>
                  <a:gd name="T92" fmla="*/ 45 w 79"/>
                  <a:gd name="T93" fmla="*/ 90 h 187"/>
                  <a:gd name="T94" fmla="*/ 48 w 79"/>
                  <a:gd name="T95" fmla="*/ 95 h 187"/>
                  <a:gd name="T96" fmla="*/ 11 w 79"/>
                  <a:gd name="T97" fmla="*/ 7 h 187"/>
                  <a:gd name="T98" fmla="*/ 46 w 79"/>
                  <a:gd name="T99" fmla="*/ 106 h 187"/>
                  <a:gd name="T100" fmla="*/ 46 w 79"/>
                  <a:gd name="T101" fmla="*/ 106 h 187"/>
                  <a:gd name="T102" fmla="*/ 54 w 79"/>
                  <a:gd name="T103" fmla="*/ 144 h 187"/>
                  <a:gd name="T104" fmla="*/ 26 w 79"/>
                  <a:gd name="T105" fmla="*/ 84 h 187"/>
                  <a:gd name="T106" fmla="*/ 19 w 79"/>
                  <a:gd name="T107" fmla="*/ 40 h 187"/>
                  <a:gd name="T108" fmla="*/ 56 w 79"/>
                  <a:gd name="T109" fmla="*/ 149 h 187"/>
                  <a:gd name="T110" fmla="*/ 59 w 79"/>
                  <a:gd name="T111" fmla="*/ 155 h 187"/>
                  <a:gd name="T112" fmla="*/ 61 w 79"/>
                  <a:gd name="T113" fmla="*/ 154 h 187"/>
                  <a:gd name="T114" fmla="*/ 72 w 79"/>
                  <a:gd name="T115" fmla="*/ 151 h 187"/>
                  <a:gd name="T116" fmla="*/ 74 w 79"/>
                  <a:gd name="T117" fmla="*/ 169 h 187"/>
                  <a:gd name="T118" fmla="*/ 74 w 79"/>
                  <a:gd name="T119" fmla="*/ 182 h 187"/>
                  <a:gd name="T120" fmla="*/ 73 w 79"/>
                  <a:gd name="T121" fmla="*/ 138 h 187"/>
                  <a:gd name="T122" fmla="*/ 46 w 79"/>
                  <a:gd name="T123" fmla="*/ 75 h 187"/>
                  <a:gd name="T124" fmla="*/ 50 w 79"/>
                  <a:gd name="T125" fmla="*/ 7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9" h="187">
                    <a:moveTo>
                      <a:pt x="47" y="152"/>
                    </a:moveTo>
                    <a:cubicBezTo>
                      <a:pt x="47" y="152"/>
                      <a:pt x="47" y="152"/>
                      <a:pt x="47" y="153"/>
                    </a:cubicBezTo>
                    <a:cubicBezTo>
                      <a:pt x="47" y="153"/>
                      <a:pt x="47" y="153"/>
                      <a:pt x="47" y="153"/>
                    </a:cubicBezTo>
                    <a:cubicBezTo>
                      <a:pt x="51" y="159"/>
                      <a:pt x="56" y="163"/>
                      <a:pt x="60" y="168"/>
                    </a:cubicBezTo>
                    <a:cubicBezTo>
                      <a:pt x="65" y="174"/>
                      <a:pt x="69" y="180"/>
                      <a:pt x="74" y="186"/>
                    </a:cubicBezTo>
                    <a:cubicBezTo>
                      <a:pt x="75" y="187"/>
                      <a:pt x="76" y="186"/>
                      <a:pt x="76" y="185"/>
                    </a:cubicBezTo>
                    <a:cubicBezTo>
                      <a:pt x="76" y="185"/>
                      <a:pt x="76" y="184"/>
                      <a:pt x="76" y="184"/>
                    </a:cubicBezTo>
                    <a:cubicBezTo>
                      <a:pt x="79" y="170"/>
                      <a:pt x="76" y="156"/>
                      <a:pt x="77" y="142"/>
                    </a:cubicBezTo>
                    <a:cubicBezTo>
                      <a:pt x="77" y="142"/>
                      <a:pt x="77" y="142"/>
                      <a:pt x="77" y="142"/>
                    </a:cubicBezTo>
                    <a:cubicBezTo>
                      <a:pt x="77" y="141"/>
                      <a:pt x="77" y="141"/>
                      <a:pt x="77" y="141"/>
                    </a:cubicBezTo>
                    <a:cubicBezTo>
                      <a:pt x="77" y="141"/>
                      <a:pt x="77" y="141"/>
                      <a:pt x="77" y="140"/>
                    </a:cubicBezTo>
                    <a:cubicBezTo>
                      <a:pt x="73" y="128"/>
                      <a:pt x="70" y="116"/>
                      <a:pt x="65" y="103"/>
                    </a:cubicBezTo>
                    <a:cubicBezTo>
                      <a:pt x="61" y="91"/>
                      <a:pt x="56" y="78"/>
                      <a:pt x="51" y="65"/>
                    </a:cubicBezTo>
                    <a:cubicBezTo>
                      <a:pt x="47" y="53"/>
                      <a:pt x="42" y="41"/>
                      <a:pt x="38" y="29"/>
                    </a:cubicBezTo>
                    <a:cubicBezTo>
                      <a:pt x="35" y="20"/>
                      <a:pt x="34" y="9"/>
                      <a:pt x="28" y="2"/>
                    </a:cubicBezTo>
                    <a:cubicBezTo>
                      <a:pt x="28" y="1"/>
                      <a:pt x="27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5" y="0"/>
                    </a:cubicBezTo>
                    <a:cubicBezTo>
                      <a:pt x="17" y="3"/>
                      <a:pt x="8" y="3"/>
                      <a:pt x="1" y="9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8" y="36"/>
                      <a:pt x="15" y="59"/>
                      <a:pt x="23" y="83"/>
                    </a:cubicBezTo>
                    <a:cubicBezTo>
                      <a:pt x="27" y="95"/>
                      <a:pt x="30" y="107"/>
                      <a:pt x="34" y="119"/>
                    </a:cubicBezTo>
                    <a:cubicBezTo>
                      <a:pt x="38" y="130"/>
                      <a:pt x="43" y="141"/>
                      <a:pt x="47" y="152"/>
                    </a:cubicBezTo>
                    <a:close/>
                    <a:moveTo>
                      <a:pt x="43" y="76"/>
                    </a:moveTo>
                    <a:cubicBezTo>
                      <a:pt x="47" y="88"/>
                      <a:pt x="51" y="100"/>
                      <a:pt x="55" y="112"/>
                    </a:cubicBezTo>
                    <a:cubicBezTo>
                      <a:pt x="57" y="122"/>
                      <a:pt x="62" y="131"/>
                      <a:pt x="66" y="141"/>
                    </a:cubicBezTo>
                    <a:cubicBezTo>
                      <a:pt x="64" y="140"/>
                      <a:pt x="63" y="139"/>
                      <a:pt x="61" y="140"/>
                    </a:cubicBezTo>
                    <a:cubicBezTo>
                      <a:pt x="59" y="141"/>
                      <a:pt x="58" y="142"/>
                      <a:pt x="57" y="143"/>
                    </a:cubicBezTo>
                    <a:cubicBezTo>
                      <a:pt x="55" y="134"/>
                      <a:pt x="52" y="124"/>
                      <a:pt x="49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50" y="113"/>
                      <a:pt x="51" y="111"/>
                      <a:pt x="52" y="110"/>
                    </a:cubicBezTo>
                    <a:cubicBezTo>
                      <a:pt x="53" y="111"/>
                      <a:pt x="53" y="112"/>
                      <a:pt x="53" y="113"/>
                    </a:cubicBezTo>
                    <a:cubicBezTo>
                      <a:pt x="53" y="114"/>
                      <a:pt x="53" y="115"/>
                      <a:pt x="52" y="117"/>
                    </a:cubicBezTo>
                    <a:cubicBezTo>
                      <a:pt x="52" y="119"/>
                      <a:pt x="52" y="121"/>
                      <a:pt x="52" y="123"/>
                    </a:cubicBezTo>
                    <a:cubicBezTo>
                      <a:pt x="52" y="123"/>
                      <a:pt x="53" y="123"/>
                      <a:pt x="53" y="123"/>
                    </a:cubicBezTo>
                    <a:cubicBezTo>
                      <a:pt x="53" y="122"/>
                      <a:pt x="54" y="121"/>
                      <a:pt x="54" y="121"/>
                    </a:cubicBezTo>
                    <a:cubicBezTo>
                      <a:pt x="56" y="118"/>
                      <a:pt x="55" y="122"/>
                      <a:pt x="55" y="122"/>
                    </a:cubicBezTo>
                    <a:cubicBezTo>
                      <a:pt x="55" y="125"/>
                      <a:pt x="54" y="127"/>
                      <a:pt x="54" y="130"/>
                    </a:cubicBezTo>
                    <a:cubicBezTo>
                      <a:pt x="54" y="130"/>
                      <a:pt x="54" y="130"/>
                      <a:pt x="55" y="130"/>
                    </a:cubicBezTo>
                    <a:cubicBezTo>
                      <a:pt x="55" y="129"/>
                      <a:pt x="56" y="129"/>
                      <a:pt x="56" y="128"/>
                    </a:cubicBezTo>
                    <a:cubicBezTo>
                      <a:pt x="57" y="127"/>
                      <a:pt x="58" y="123"/>
                      <a:pt x="58" y="126"/>
                    </a:cubicBezTo>
                    <a:cubicBezTo>
                      <a:pt x="58" y="129"/>
                      <a:pt x="56" y="132"/>
                      <a:pt x="56" y="136"/>
                    </a:cubicBezTo>
                    <a:cubicBezTo>
                      <a:pt x="56" y="136"/>
                      <a:pt x="56" y="136"/>
                      <a:pt x="57" y="136"/>
                    </a:cubicBezTo>
                    <a:cubicBezTo>
                      <a:pt x="57" y="135"/>
                      <a:pt x="58" y="134"/>
                      <a:pt x="59" y="133"/>
                    </a:cubicBezTo>
                    <a:cubicBezTo>
                      <a:pt x="59" y="133"/>
                      <a:pt x="60" y="131"/>
                      <a:pt x="60" y="133"/>
                    </a:cubicBezTo>
                    <a:cubicBezTo>
                      <a:pt x="59" y="135"/>
                      <a:pt x="58" y="137"/>
                      <a:pt x="57" y="140"/>
                    </a:cubicBezTo>
                    <a:cubicBezTo>
                      <a:pt x="57" y="140"/>
                      <a:pt x="58" y="140"/>
                      <a:pt x="58" y="140"/>
                    </a:cubicBezTo>
                    <a:cubicBezTo>
                      <a:pt x="59" y="140"/>
                      <a:pt x="59" y="139"/>
                      <a:pt x="60" y="138"/>
                    </a:cubicBezTo>
                    <a:cubicBezTo>
                      <a:pt x="61" y="136"/>
                      <a:pt x="61" y="136"/>
                      <a:pt x="60" y="138"/>
                    </a:cubicBezTo>
                    <a:cubicBezTo>
                      <a:pt x="60" y="139"/>
                      <a:pt x="60" y="139"/>
                      <a:pt x="60" y="139"/>
                    </a:cubicBezTo>
                    <a:cubicBezTo>
                      <a:pt x="62" y="138"/>
                      <a:pt x="61" y="139"/>
                      <a:pt x="63" y="138"/>
                    </a:cubicBezTo>
                    <a:cubicBezTo>
                      <a:pt x="63" y="137"/>
                      <a:pt x="63" y="137"/>
                      <a:pt x="62" y="137"/>
                    </a:cubicBezTo>
                    <a:cubicBezTo>
                      <a:pt x="60" y="139"/>
                      <a:pt x="62" y="136"/>
                      <a:pt x="62" y="134"/>
                    </a:cubicBezTo>
                    <a:cubicBezTo>
                      <a:pt x="62" y="134"/>
                      <a:pt x="62" y="134"/>
                      <a:pt x="62" y="134"/>
                    </a:cubicBezTo>
                    <a:cubicBezTo>
                      <a:pt x="61" y="135"/>
                      <a:pt x="57" y="142"/>
                      <a:pt x="59" y="136"/>
                    </a:cubicBezTo>
                    <a:cubicBezTo>
                      <a:pt x="60" y="134"/>
                      <a:pt x="60" y="132"/>
                      <a:pt x="61" y="130"/>
                    </a:cubicBezTo>
                    <a:cubicBezTo>
                      <a:pt x="61" y="130"/>
                      <a:pt x="60" y="130"/>
                      <a:pt x="60" y="130"/>
                    </a:cubicBezTo>
                    <a:cubicBezTo>
                      <a:pt x="60" y="131"/>
                      <a:pt x="56" y="136"/>
                      <a:pt x="57" y="133"/>
                    </a:cubicBezTo>
                    <a:cubicBezTo>
                      <a:pt x="57" y="132"/>
                      <a:pt x="58" y="131"/>
                      <a:pt x="58" y="130"/>
                    </a:cubicBezTo>
                    <a:cubicBezTo>
                      <a:pt x="59" y="127"/>
                      <a:pt x="59" y="126"/>
                      <a:pt x="58" y="123"/>
                    </a:cubicBezTo>
                    <a:cubicBezTo>
                      <a:pt x="58" y="123"/>
                      <a:pt x="58" y="123"/>
                      <a:pt x="58" y="123"/>
                    </a:cubicBezTo>
                    <a:cubicBezTo>
                      <a:pt x="57" y="124"/>
                      <a:pt x="57" y="126"/>
                      <a:pt x="56" y="127"/>
                    </a:cubicBezTo>
                    <a:cubicBezTo>
                      <a:pt x="54" y="132"/>
                      <a:pt x="55" y="127"/>
                      <a:pt x="55" y="125"/>
                    </a:cubicBezTo>
                    <a:cubicBezTo>
                      <a:pt x="56" y="123"/>
                      <a:pt x="56" y="121"/>
                      <a:pt x="56" y="119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5" y="119"/>
                      <a:pt x="53" y="123"/>
                      <a:pt x="53" y="120"/>
                    </a:cubicBezTo>
                    <a:cubicBezTo>
                      <a:pt x="53" y="118"/>
                      <a:pt x="53" y="116"/>
                      <a:pt x="53" y="114"/>
                    </a:cubicBezTo>
                    <a:cubicBezTo>
                      <a:pt x="54" y="112"/>
                      <a:pt x="53" y="110"/>
                      <a:pt x="52" y="108"/>
                    </a:cubicBezTo>
                    <a:cubicBezTo>
                      <a:pt x="52" y="108"/>
                      <a:pt x="52" y="108"/>
                      <a:pt x="52" y="108"/>
                    </a:cubicBezTo>
                    <a:cubicBezTo>
                      <a:pt x="50" y="111"/>
                      <a:pt x="49" y="114"/>
                      <a:pt x="50" y="108"/>
                    </a:cubicBezTo>
                    <a:cubicBezTo>
                      <a:pt x="50" y="106"/>
                      <a:pt x="51" y="104"/>
                      <a:pt x="51" y="101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49" y="102"/>
                      <a:pt x="49" y="102"/>
                      <a:pt x="48" y="103"/>
                    </a:cubicBezTo>
                    <a:cubicBezTo>
                      <a:pt x="46" y="106"/>
                      <a:pt x="48" y="101"/>
                      <a:pt x="48" y="101"/>
                    </a:cubicBezTo>
                    <a:cubicBezTo>
                      <a:pt x="48" y="98"/>
                      <a:pt x="49" y="96"/>
                      <a:pt x="48" y="93"/>
                    </a:cubicBezTo>
                    <a:cubicBezTo>
                      <a:pt x="48" y="93"/>
                      <a:pt x="48" y="93"/>
                      <a:pt x="48" y="93"/>
                    </a:cubicBezTo>
                    <a:cubicBezTo>
                      <a:pt x="47" y="95"/>
                      <a:pt x="45" y="99"/>
                      <a:pt x="46" y="94"/>
                    </a:cubicBezTo>
                    <a:cubicBezTo>
                      <a:pt x="46" y="92"/>
                      <a:pt x="47" y="90"/>
                      <a:pt x="47" y="88"/>
                    </a:cubicBezTo>
                    <a:cubicBezTo>
                      <a:pt x="47" y="87"/>
                      <a:pt x="46" y="87"/>
                      <a:pt x="46" y="87"/>
                    </a:cubicBezTo>
                    <a:cubicBezTo>
                      <a:pt x="45" y="88"/>
                      <a:pt x="44" y="90"/>
                      <a:pt x="44" y="91"/>
                    </a:cubicBezTo>
                    <a:cubicBezTo>
                      <a:pt x="44" y="91"/>
                      <a:pt x="44" y="87"/>
                      <a:pt x="44" y="87"/>
                    </a:cubicBezTo>
                    <a:cubicBezTo>
                      <a:pt x="44" y="85"/>
                      <a:pt x="44" y="83"/>
                      <a:pt x="44" y="81"/>
                    </a:cubicBezTo>
                    <a:cubicBezTo>
                      <a:pt x="44" y="81"/>
                      <a:pt x="43" y="81"/>
                      <a:pt x="43" y="81"/>
                    </a:cubicBezTo>
                    <a:cubicBezTo>
                      <a:pt x="42" y="85"/>
                      <a:pt x="42" y="83"/>
                      <a:pt x="42" y="81"/>
                    </a:cubicBezTo>
                    <a:cubicBezTo>
                      <a:pt x="42" y="79"/>
                      <a:pt x="43" y="78"/>
                      <a:pt x="43" y="76"/>
                    </a:cubicBezTo>
                    <a:cubicBezTo>
                      <a:pt x="43" y="76"/>
                      <a:pt x="43" y="76"/>
                      <a:pt x="42" y="76"/>
                    </a:cubicBezTo>
                    <a:cubicBezTo>
                      <a:pt x="42" y="76"/>
                      <a:pt x="41" y="77"/>
                      <a:pt x="41" y="78"/>
                    </a:cubicBezTo>
                    <a:cubicBezTo>
                      <a:pt x="39" y="80"/>
                      <a:pt x="40" y="77"/>
                      <a:pt x="40" y="76"/>
                    </a:cubicBezTo>
                    <a:cubicBezTo>
                      <a:pt x="40" y="74"/>
                      <a:pt x="41" y="73"/>
                      <a:pt x="41" y="71"/>
                    </a:cubicBezTo>
                    <a:cubicBezTo>
                      <a:pt x="41" y="70"/>
                      <a:pt x="40" y="70"/>
                      <a:pt x="40" y="70"/>
                    </a:cubicBezTo>
                    <a:cubicBezTo>
                      <a:pt x="39" y="71"/>
                      <a:pt x="39" y="72"/>
                      <a:pt x="38" y="73"/>
                    </a:cubicBezTo>
                    <a:cubicBezTo>
                      <a:pt x="38" y="72"/>
                      <a:pt x="38" y="71"/>
                      <a:pt x="38" y="69"/>
                    </a:cubicBezTo>
                    <a:cubicBezTo>
                      <a:pt x="39" y="68"/>
                      <a:pt x="39" y="66"/>
                      <a:pt x="39" y="65"/>
                    </a:cubicBezTo>
                    <a:cubicBezTo>
                      <a:pt x="39" y="64"/>
                      <a:pt x="38" y="64"/>
                      <a:pt x="38" y="64"/>
                    </a:cubicBezTo>
                    <a:cubicBezTo>
                      <a:pt x="37" y="65"/>
                      <a:pt x="35" y="69"/>
                      <a:pt x="36" y="65"/>
                    </a:cubicBezTo>
                    <a:cubicBezTo>
                      <a:pt x="36" y="63"/>
                      <a:pt x="37" y="61"/>
                      <a:pt x="37" y="59"/>
                    </a:cubicBezTo>
                    <a:cubicBezTo>
                      <a:pt x="37" y="58"/>
                      <a:pt x="36" y="58"/>
                      <a:pt x="36" y="58"/>
                    </a:cubicBezTo>
                    <a:cubicBezTo>
                      <a:pt x="35" y="59"/>
                      <a:pt x="35" y="60"/>
                      <a:pt x="34" y="61"/>
                    </a:cubicBezTo>
                    <a:cubicBezTo>
                      <a:pt x="32" y="63"/>
                      <a:pt x="34" y="59"/>
                      <a:pt x="34" y="58"/>
                    </a:cubicBezTo>
                    <a:cubicBezTo>
                      <a:pt x="34" y="56"/>
                      <a:pt x="35" y="54"/>
                      <a:pt x="34" y="52"/>
                    </a:cubicBezTo>
                    <a:cubicBezTo>
                      <a:pt x="34" y="51"/>
                      <a:pt x="34" y="51"/>
                      <a:pt x="34" y="52"/>
                    </a:cubicBezTo>
                    <a:cubicBezTo>
                      <a:pt x="33" y="52"/>
                      <a:pt x="31" y="56"/>
                      <a:pt x="31" y="56"/>
                    </a:cubicBezTo>
                    <a:cubicBezTo>
                      <a:pt x="31" y="54"/>
                      <a:pt x="31" y="53"/>
                      <a:pt x="32" y="51"/>
                    </a:cubicBezTo>
                    <a:cubicBezTo>
                      <a:pt x="32" y="49"/>
                      <a:pt x="33" y="47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1" y="46"/>
                      <a:pt x="29" y="48"/>
                      <a:pt x="29" y="49"/>
                    </a:cubicBezTo>
                    <a:cubicBezTo>
                      <a:pt x="29" y="47"/>
                      <a:pt x="30" y="44"/>
                      <a:pt x="31" y="42"/>
                    </a:cubicBezTo>
                    <a:cubicBezTo>
                      <a:pt x="31" y="41"/>
                      <a:pt x="30" y="41"/>
                      <a:pt x="30" y="42"/>
                    </a:cubicBezTo>
                    <a:cubicBezTo>
                      <a:pt x="29" y="43"/>
                      <a:pt x="27" y="46"/>
                      <a:pt x="28" y="43"/>
                    </a:cubicBezTo>
                    <a:cubicBezTo>
                      <a:pt x="29" y="40"/>
                      <a:pt x="29" y="38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5" y="41"/>
                      <a:pt x="25" y="38"/>
                    </a:cubicBezTo>
                    <a:cubicBezTo>
                      <a:pt x="26" y="36"/>
                      <a:pt x="27" y="34"/>
                      <a:pt x="27" y="31"/>
                    </a:cubicBezTo>
                    <a:cubicBezTo>
                      <a:pt x="27" y="31"/>
                      <a:pt x="27" y="31"/>
                      <a:pt x="26" y="31"/>
                    </a:cubicBezTo>
                    <a:cubicBezTo>
                      <a:pt x="25" y="32"/>
                      <a:pt x="21" y="38"/>
                      <a:pt x="23" y="33"/>
                    </a:cubicBezTo>
                    <a:cubicBezTo>
                      <a:pt x="24" y="31"/>
                      <a:pt x="25" y="29"/>
                      <a:pt x="25" y="26"/>
                    </a:cubicBezTo>
                    <a:cubicBezTo>
                      <a:pt x="25" y="26"/>
                      <a:pt x="24" y="26"/>
                      <a:pt x="24" y="26"/>
                    </a:cubicBezTo>
                    <a:cubicBezTo>
                      <a:pt x="23" y="27"/>
                      <a:pt x="20" y="31"/>
                      <a:pt x="21" y="28"/>
                    </a:cubicBezTo>
                    <a:cubicBezTo>
                      <a:pt x="22" y="25"/>
                      <a:pt x="23" y="23"/>
                      <a:pt x="23" y="20"/>
                    </a:cubicBezTo>
                    <a:cubicBezTo>
                      <a:pt x="23" y="20"/>
                      <a:pt x="22" y="20"/>
                      <a:pt x="22" y="20"/>
                    </a:cubicBezTo>
                    <a:cubicBezTo>
                      <a:pt x="19" y="26"/>
                      <a:pt x="21" y="19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17" y="21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6" y="18"/>
                      <a:pt x="19" y="11"/>
                      <a:pt x="20" y="9"/>
                    </a:cubicBezTo>
                    <a:cubicBezTo>
                      <a:pt x="20" y="9"/>
                      <a:pt x="19" y="9"/>
                      <a:pt x="19" y="9"/>
                    </a:cubicBezTo>
                    <a:cubicBezTo>
                      <a:pt x="17" y="9"/>
                      <a:pt x="17" y="11"/>
                      <a:pt x="16" y="12"/>
                    </a:cubicBezTo>
                    <a:cubicBezTo>
                      <a:pt x="17" y="10"/>
                      <a:pt x="18" y="9"/>
                      <a:pt x="18" y="7"/>
                    </a:cubicBezTo>
                    <a:cubicBezTo>
                      <a:pt x="18" y="6"/>
                      <a:pt x="17" y="6"/>
                      <a:pt x="17" y="7"/>
                    </a:cubicBezTo>
                    <a:cubicBezTo>
                      <a:pt x="16" y="7"/>
                      <a:pt x="14" y="11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9"/>
                      <a:pt x="13" y="9"/>
                      <a:pt x="12" y="9"/>
                    </a:cubicBezTo>
                    <a:cubicBezTo>
                      <a:pt x="12" y="9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1"/>
                      <a:pt x="14" y="10"/>
                    </a:cubicBezTo>
                    <a:cubicBezTo>
                      <a:pt x="15" y="10"/>
                      <a:pt x="14" y="10"/>
                      <a:pt x="16" y="9"/>
                    </a:cubicBezTo>
                    <a:cubicBezTo>
                      <a:pt x="19" y="6"/>
                      <a:pt x="15" y="12"/>
                      <a:pt x="15" y="13"/>
                    </a:cubicBezTo>
                    <a:cubicBezTo>
                      <a:pt x="15" y="13"/>
                      <a:pt x="15" y="14"/>
                      <a:pt x="16" y="13"/>
                    </a:cubicBezTo>
                    <a:cubicBezTo>
                      <a:pt x="16" y="13"/>
                      <a:pt x="19" y="10"/>
                      <a:pt x="19" y="11"/>
                    </a:cubicBezTo>
                    <a:cubicBezTo>
                      <a:pt x="18" y="12"/>
                      <a:pt x="17" y="14"/>
                      <a:pt x="17" y="16"/>
                    </a:cubicBezTo>
                    <a:cubicBezTo>
                      <a:pt x="16" y="16"/>
                      <a:pt x="17" y="17"/>
                      <a:pt x="17" y="16"/>
                    </a:cubicBezTo>
                    <a:cubicBezTo>
                      <a:pt x="18" y="16"/>
                      <a:pt x="19" y="16"/>
                      <a:pt x="19" y="15"/>
                    </a:cubicBezTo>
                    <a:cubicBezTo>
                      <a:pt x="18" y="16"/>
                      <a:pt x="18" y="18"/>
                      <a:pt x="17" y="20"/>
                    </a:cubicBezTo>
                    <a:cubicBezTo>
                      <a:pt x="17" y="20"/>
                      <a:pt x="17" y="20"/>
                      <a:pt x="18" y="20"/>
                    </a:cubicBezTo>
                    <a:cubicBezTo>
                      <a:pt x="19" y="20"/>
                      <a:pt x="19" y="20"/>
                      <a:pt x="20" y="19"/>
                    </a:cubicBezTo>
                    <a:cubicBezTo>
                      <a:pt x="19" y="20"/>
                      <a:pt x="19" y="22"/>
                      <a:pt x="19" y="23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1" y="23"/>
                      <a:pt x="22" y="20"/>
                      <a:pt x="22" y="23"/>
                    </a:cubicBezTo>
                    <a:cubicBezTo>
                      <a:pt x="21" y="26"/>
                      <a:pt x="20" y="28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2" y="30"/>
                      <a:pt x="21" y="31"/>
                      <a:pt x="22" y="30"/>
                    </a:cubicBezTo>
                    <a:cubicBezTo>
                      <a:pt x="22" y="30"/>
                      <a:pt x="24" y="26"/>
                      <a:pt x="24" y="28"/>
                    </a:cubicBezTo>
                    <a:cubicBezTo>
                      <a:pt x="24" y="31"/>
                      <a:pt x="22" y="33"/>
                      <a:pt x="21" y="36"/>
                    </a:cubicBezTo>
                    <a:cubicBezTo>
                      <a:pt x="21" y="36"/>
                      <a:pt x="22" y="36"/>
                      <a:pt x="22" y="36"/>
                    </a:cubicBezTo>
                    <a:cubicBezTo>
                      <a:pt x="23" y="36"/>
                      <a:pt x="26" y="34"/>
                      <a:pt x="26" y="33"/>
                    </a:cubicBezTo>
                    <a:cubicBezTo>
                      <a:pt x="26" y="35"/>
                      <a:pt x="24" y="38"/>
                      <a:pt x="24" y="41"/>
                    </a:cubicBezTo>
                    <a:cubicBezTo>
                      <a:pt x="24" y="41"/>
                      <a:pt x="25" y="41"/>
                      <a:pt x="25" y="41"/>
                    </a:cubicBezTo>
                    <a:cubicBezTo>
                      <a:pt x="27" y="40"/>
                      <a:pt x="27" y="39"/>
                      <a:pt x="28" y="37"/>
                    </a:cubicBezTo>
                    <a:cubicBezTo>
                      <a:pt x="28" y="39"/>
                      <a:pt x="28" y="40"/>
                      <a:pt x="28" y="41"/>
                    </a:cubicBezTo>
                    <a:cubicBezTo>
                      <a:pt x="27" y="42"/>
                      <a:pt x="27" y="44"/>
                      <a:pt x="27" y="45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28" y="45"/>
                      <a:pt x="30" y="43"/>
                      <a:pt x="30" y="43"/>
                    </a:cubicBezTo>
                    <a:cubicBezTo>
                      <a:pt x="29" y="45"/>
                      <a:pt x="28" y="48"/>
                      <a:pt x="28" y="50"/>
                    </a:cubicBezTo>
                    <a:cubicBezTo>
                      <a:pt x="28" y="50"/>
                      <a:pt x="28" y="51"/>
                      <a:pt x="28" y="51"/>
                    </a:cubicBezTo>
                    <a:cubicBezTo>
                      <a:pt x="29" y="50"/>
                      <a:pt x="29" y="50"/>
                      <a:pt x="30" y="49"/>
                    </a:cubicBezTo>
                    <a:cubicBezTo>
                      <a:pt x="31" y="47"/>
                      <a:pt x="32" y="48"/>
                      <a:pt x="32" y="50"/>
                    </a:cubicBezTo>
                    <a:cubicBezTo>
                      <a:pt x="31" y="52"/>
                      <a:pt x="30" y="54"/>
                      <a:pt x="30" y="57"/>
                    </a:cubicBezTo>
                    <a:cubicBezTo>
                      <a:pt x="30" y="57"/>
                      <a:pt x="31" y="57"/>
                      <a:pt x="31" y="57"/>
                    </a:cubicBezTo>
                    <a:cubicBezTo>
                      <a:pt x="32" y="56"/>
                      <a:pt x="34" y="51"/>
                      <a:pt x="34" y="55"/>
                    </a:cubicBezTo>
                    <a:cubicBezTo>
                      <a:pt x="33" y="58"/>
                      <a:pt x="33" y="60"/>
                      <a:pt x="32" y="62"/>
                    </a:cubicBezTo>
                    <a:cubicBezTo>
                      <a:pt x="32" y="63"/>
                      <a:pt x="32" y="63"/>
                      <a:pt x="33" y="63"/>
                    </a:cubicBezTo>
                    <a:cubicBezTo>
                      <a:pt x="34" y="62"/>
                      <a:pt x="36" y="58"/>
                      <a:pt x="36" y="61"/>
                    </a:cubicBezTo>
                    <a:cubicBezTo>
                      <a:pt x="36" y="64"/>
                      <a:pt x="34" y="66"/>
                      <a:pt x="34" y="69"/>
                    </a:cubicBezTo>
                    <a:cubicBezTo>
                      <a:pt x="34" y="70"/>
                      <a:pt x="35" y="70"/>
                      <a:pt x="35" y="70"/>
                    </a:cubicBezTo>
                    <a:cubicBezTo>
                      <a:pt x="35" y="70"/>
                      <a:pt x="38" y="66"/>
                      <a:pt x="38" y="68"/>
                    </a:cubicBezTo>
                    <a:cubicBezTo>
                      <a:pt x="38" y="70"/>
                      <a:pt x="37" y="72"/>
                      <a:pt x="37" y="74"/>
                    </a:cubicBezTo>
                    <a:cubicBezTo>
                      <a:pt x="37" y="75"/>
                      <a:pt x="37" y="75"/>
                      <a:pt x="38" y="74"/>
                    </a:cubicBezTo>
                    <a:cubicBezTo>
                      <a:pt x="39" y="73"/>
                      <a:pt x="40" y="71"/>
                      <a:pt x="40" y="75"/>
                    </a:cubicBezTo>
                    <a:cubicBezTo>
                      <a:pt x="39" y="77"/>
                      <a:pt x="39" y="78"/>
                      <a:pt x="39" y="80"/>
                    </a:cubicBezTo>
                    <a:cubicBezTo>
                      <a:pt x="39" y="80"/>
                      <a:pt x="39" y="81"/>
                      <a:pt x="40" y="80"/>
                    </a:cubicBezTo>
                    <a:cubicBezTo>
                      <a:pt x="41" y="79"/>
                      <a:pt x="42" y="75"/>
                      <a:pt x="42" y="79"/>
                    </a:cubicBezTo>
                    <a:cubicBezTo>
                      <a:pt x="41" y="81"/>
                      <a:pt x="41" y="83"/>
                      <a:pt x="41" y="86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2" y="85"/>
                      <a:pt x="43" y="84"/>
                      <a:pt x="44" y="83"/>
                    </a:cubicBezTo>
                    <a:cubicBezTo>
                      <a:pt x="43" y="85"/>
                      <a:pt x="42" y="89"/>
                      <a:pt x="43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1"/>
                      <a:pt x="45" y="91"/>
                      <a:pt x="45" y="90"/>
                    </a:cubicBezTo>
                    <a:cubicBezTo>
                      <a:pt x="47" y="87"/>
                      <a:pt x="46" y="91"/>
                      <a:pt x="45" y="92"/>
                    </a:cubicBezTo>
                    <a:cubicBezTo>
                      <a:pt x="45" y="94"/>
                      <a:pt x="45" y="96"/>
                      <a:pt x="44" y="99"/>
                    </a:cubicBezTo>
                    <a:cubicBezTo>
                      <a:pt x="44" y="99"/>
                      <a:pt x="45" y="99"/>
                      <a:pt x="45" y="99"/>
                    </a:cubicBezTo>
                    <a:cubicBezTo>
                      <a:pt x="46" y="98"/>
                      <a:pt x="48" y="95"/>
                      <a:pt x="48" y="95"/>
                    </a:cubicBezTo>
                    <a:cubicBezTo>
                      <a:pt x="48" y="98"/>
                      <a:pt x="46" y="102"/>
                      <a:pt x="46" y="105"/>
                    </a:cubicBezTo>
                    <a:cubicBezTo>
                      <a:pt x="43" y="96"/>
                      <a:pt x="39" y="87"/>
                      <a:pt x="36" y="77"/>
                    </a:cubicBezTo>
                    <a:cubicBezTo>
                      <a:pt x="32" y="66"/>
                      <a:pt x="28" y="54"/>
                      <a:pt x="23" y="43"/>
                    </a:cubicBezTo>
                    <a:cubicBezTo>
                      <a:pt x="18" y="31"/>
                      <a:pt x="13" y="1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4" y="6"/>
                      <a:pt x="17" y="5"/>
                      <a:pt x="19" y="5"/>
                    </a:cubicBezTo>
                    <a:cubicBezTo>
                      <a:pt x="27" y="29"/>
                      <a:pt x="36" y="52"/>
                      <a:pt x="43" y="76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7" y="106"/>
                      <a:pt x="47" y="106"/>
                    </a:cubicBezTo>
                    <a:cubicBezTo>
                      <a:pt x="49" y="104"/>
                      <a:pt x="51" y="100"/>
                      <a:pt x="50" y="106"/>
                    </a:cubicBezTo>
                    <a:cubicBezTo>
                      <a:pt x="49" y="108"/>
                      <a:pt x="49" y="110"/>
                      <a:pt x="49" y="113"/>
                    </a:cubicBezTo>
                    <a:cubicBezTo>
                      <a:pt x="48" y="110"/>
                      <a:pt x="47" y="108"/>
                      <a:pt x="46" y="106"/>
                    </a:cubicBezTo>
                    <a:close/>
                    <a:moveTo>
                      <a:pt x="19" y="40"/>
                    </a:moveTo>
                    <a:cubicBezTo>
                      <a:pt x="24" y="52"/>
                      <a:pt x="28" y="63"/>
                      <a:pt x="32" y="75"/>
                    </a:cubicBezTo>
                    <a:cubicBezTo>
                      <a:pt x="36" y="87"/>
                      <a:pt x="41" y="99"/>
                      <a:pt x="45" y="111"/>
                    </a:cubicBezTo>
                    <a:cubicBezTo>
                      <a:pt x="49" y="122"/>
                      <a:pt x="51" y="133"/>
                      <a:pt x="54" y="144"/>
                    </a:cubicBezTo>
                    <a:cubicBezTo>
                      <a:pt x="54" y="143"/>
                      <a:pt x="53" y="143"/>
                      <a:pt x="52" y="143"/>
                    </a:cubicBezTo>
                    <a:cubicBezTo>
                      <a:pt x="50" y="143"/>
                      <a:pt x="48" y="144"/>
                      <a:pt x="48" y="146"/>
                    </a:cubicBezTo>
                    <a:cubicBezTo>
                      <a:pt x="45" y="137"/>
                      <a:pt x="41" y="128"/>
                      <a:pt x="38" y="120"/>
                    </a:cubicBezTo>
                    <a:cubicBezTo>
                      <a:pt x="34" y="108"/>
                      <a:pt x="30" y="96"/>
                      <a:pt x="26" y="84"/>
                    </a:cubicBezTo>
                    <a:cubicBezTo>
                      <a:pt x="18" y="59"/>
                      <a:pt x="11" y="35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6" y="9"/>
                      <a:pt x="9" y="8"/>
                    </a:cubicBezTo>
                    <a:cubicBezTo>
                      <a:pt x="10" y="19"/>
                      <a:pt x="14" y="30"/>
                      <a:pt x="19" y="40"/>
                    </a:cubicBezTo>
                    <a:close/>
                    <a:moveTo>
                      <a:pt x="50" y="152"/>
                    </a:moveTo>
                    <a:cubicBezTo>
                      <a:pt x="50" y="152"/>
                      <a:pt x="50" y="151"/>
                      <a:pt x="50" y="151"/>
                    </a:cubicBezTo>
                    <a:cubicBezTo>
                      <a:pt x="50" y="150"/>
                      <a:pt x="50" y="149"/>
                      <a:pt x="50" y="148"/>
                    </a:cubicBezTo>
                    <a:cubicBezTo>
                      <a:pt x="51" y="142"/>
                      <a:pt x="56" y="148"/>
                      <a:pt x="56" y="149"/>
                    </a:cubicBezTo>
                    <a:cubicBezTo>
                      <a:pt x="56" y="149"/>
                      <a:pt x="56" y="149"/>
                      <a:pt x="56" y="149"/>
                    </a:cubicBezTo>
                    <a:cubicBezTo>
                      <a:pt x="56" y="149"/>
                      <a:pt x="56" y="150"/>
                      <a:pt x="56" y="150"/>
                    </a:cubicBezTo>
                    <a:cubicBezTo>
                      <a:pt x="56" y="150"/>
                      <a:pt x="57" y="150"/>
                      <a:pt x="57" y="151"/>
                    </a:cubicBezTo>
                    <a:cubicBezTo>
                      <a:pt x="57" y="152"/>
                      <a:pt x="58" y="153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60" y="156"/>
                      <a:pt x="62" y="155"/>
                      <a:pt x="61" y="154"/>
                    </a:cubicBezTo>
                    <a:cubicBezTo>
                      <a:pt x="60" y="151"/>
                      <a:pt x="59" y="147"/>
                      <a:pt x="61" y="144"/>
                    </a:cubicBezTo>
                    <a:cubicBezTo>
                      <a:pt x="62" y="140"/>
                      <a:pt x="66" y="146"/>
                      <a:pt x="67" y="147"/>
                    </a:cubicBezTo>
                    <a:cubicBezTo>
                      <a:pt x="68" y="149"/>
                      <a:pt x="69" y="150"/>
                      <a:pt x="69" y="152"/>
                    </a:cubicBezTo>
                    <a:cubicBezTo>
                      <a:pt x="70" y="154"/>
                      <a:pt x="72" y="152"/>
                      <a:pt x="72" y="151"/>
                    </a:cubicBezTo>
                    <a:cubicBezTo>
                      <a:pt x="71" y="149"/>
                      <a:pt x="71" y="148"/>
                      <a:pt x="71" y="146"/>
                    </a:cubicBezTo>
                    <a:cubicBezTo>
                      <a:pt x="71" y="145"/>
                      <a:pt x="72" y="139"/>
                      <a:pt x="74" y="142"/>
                    </a:cubicBezTo>
                    <a:cubicBezTo>
                      <a:pt x="73" y="151"/>
                      <a:pt x="75" y="160"/>
                      <a:pt x="75" y="169"/>
                    </a:cubicBezTo>
                    <a:cubicBezTo>
                      <a:pt x="75" y="169"/>
                      <a:pt x="74" y="169"/>
                      <a:pt x="74" y="169"/>
                    </a:cubicBezTo>
                    <a:cubicBezTo>
                      <a:pt x="72" y="170"/>
                      <a:pt x="69" y="171"/>
                      <a:pt x="67" y="172"/>
                    </a:cubicBezTo>
                    <a:cubicBezTo>
                      <a:pt x="65" y="170"/>
                      <a:pt x="64" y="168"/>
                      <a:pt x="63" y="166"/>
                    </a:cubicBezTo>
                    <a:cubicBezTo>
                      <a:pt x="59" y="161"/>
                      <a:pt x="53" y="157"/>
                      <a:pt x="50" y="152"/>
                    </a:cubicBezTo>
                    <a:close/>
                    <a:moveTo>
                      <a:pt x="74" y="182"/>
                    </a:moveTo>
                    <a:cubicBezTo>
                      <a:pt x="72" y="179"/>
                      <a:pt x="70" y="177"/>
                      <a:pt x="68" y="174"/>
                    </a:cubicBezTo>
                    <a:cubicBezTo>
                      <a:pt x="70" y="173"/>
                      <a:pt x="73" y="173"/>
                      <a:pt x="75" y="172"/>
                    </a:cubicBezTo>
                    <a:cubicBezTo>
                      <a:pt x="75" y="175"/>
                      <a:pt x="75" y="178"/>
                      <a:pt x="74" y="182"/>
                    </a:cubicBezTo>
                    <a:close/>
                    <a:moveTo>
                      <a:pt x="73" y="138"/>
                    </a:moveTo>
                    <a:cubicBezTo>
                      <a:pt x="72" y="138"/>
                      <a:pt x="71" y="138"/>
                      <a:pt x="70" y="139"/>
                    </a:cubicBezTo>
                    <a:cubicBezTo>
                      <a:pt x="70" y="140"/>
                      <a:pt x="69" y="141"/>
                      <a:pt x="69" y="141"/>
                    </a:cubicBezTo>
                    <a:cubicBezTo>
                      <a:pt x="66" y="131"/>
                      <a:pt x="60" y="122"/>
                      <a:pt x="57" y="112"/>
                    </a:cubicBezTo>
                    <a:cubicBezTo>
                      <a:pt x="54" y="99"/>
                      <a:pt x="50" y="87"/>
                      <a:pt x="46" y="75"/>
                    </a:cubicBezTo>
                    <a:cubicBezTo>
                      <a:pt x="38" y="51"/>
                      <a:pt x="30" y="28"/>
                      <a:pt x="22" y="4"/>
                    </a:cubicBezTo>
                    <a:cubicBezTo>
                      <a:pt x="23" y="4"/>
                      <a:pt x="24" y="3"/>
                      <a:pt x="25" y="3"/>
                    </a:cubicBezTo>
                    <a:cubicBezTo>
                      <a:pt x="32" y="11"/>
                      <a:pt x="34" y="24"/>
                      <a:pt x="37" y="34"/>
                    </a:cubicBezTo>
                    <a:cubicBezTo>
                      <a:pt x="41" y="46"/>
                      <a:pt x="45" y="58"/>
                      <a:pt x="50" y="70"/>
                    </a:cubicBezTo>
                    <a:cubicBezTo>
                      <a:pt x="54" y="82"/>
                      <a:pt x="59" y="94"/>
                      <a:pt x="63" y="106"/>
                    </a:cubicBezTo>
                    <a:cubicBezTo>
                      <a:pt x="67" y="117"/>
                      <a:pt x="70" y="127"/>
                      <a:pt x="73" y="13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54" name="Freeform 41"/>
              <p:cNvSpPr>
                <a:spLocks noEditPoints="1"/>
              </p:cNvSpPr>
              <p:nvPr/>
            </p:nvSpPr>
            <p:spPr bwMode="auto">
              <a:xfrm>
                <a:off x="2344477" y="1286400"/>
                <a:ext cx="238493" cy="221282"/>
              </a:xfrm>
              <a:custGeom>
                <a:avLst/>
                <a:gdLst>
                  <a:gd name="T0" fmla="*/ 103 w 123"/>
                  <a:gd name="T1" fmla="*/ 64 h 114"/>
                  <a:gd name="T2" fmla="*/ 35 w 123"/>
                  <a:gd name="T3" fmla="*/ 2 h 114"/>
                  <a:gd name="T4" fmla="*/ 5 w 123"/>
                  <a:gd name="T5" fmla="*/ 103 h 114"/>
                  <a:gd name="T6" fmla="*/ 23 w 123"/>
                  <a:gd name="T7" fmla="*/ 66 h 114"/>
                  <a:gd name="T8" fmla="*/ 40 w 123"/>
                  <a:gd name="T9" fmla="*/ 61 h 114"/>
                  <a:gd name="T10" fmla="*/ 98 w 123"/>
                  <a:gd name="T11" fmla="*/ 65 h 114"/>
                  <a:gd name="T12" fmla="*/ 93 w 123"/>
                  <a:gd name="T13" fmla="*/ 68 h 114"/>
                  <a:gd name="T14" fmla="*/ 56 w 123"/>
                  <a:gd name="T15" fmla="*/ 97 h 114"/>
                  <a:gd name="T16" fmla="*/ 76 w 123"/>
                  <a:gd name="T17" fmla="*/ 65 h 114"/>
                  <a:gd name="T18" fmla="*/ 38 w 123"/>
                  <a:gd name="T19" fmla="*/ 106 h 114"/>
                  <a:gd name="T20" fmla="*/ 59 w 123"/>
                  <a:gd name="T21" fmla="*/ 80 h 114"/>
                  <a:gd name="T22" fmla="*/ 28 w 123"/>
                  <a:gd name="T23" fmla="*/ 95 h 114"/>
                  <a:gd name="T24" fmla="*/ 52 w 123"/>
                  <a:gd name="T25" fmla="*/ 73 h 114"/>
                  <a:gd name="T26" fmla="*/ 39 w 123"/>
                  <a:gd name="T27" fmla="*/ 91 h 114"/>
                  <a:gd name="T28" fmla="*/ 12 w 123"/>
                  <a:gd name="T29" fmla="*/ 102 h 114"/>
                  <a:gd name="T30" fmla="*/ 45 w 123"/>
                  <a:gd name="T31" fmla="*/ 69 h 114"/>
                  <a:gd name="T32" fmla="*/ 47 w 123"/>
                  <a:gd name="T33" fmla="*/ 67 h 114"/>
                  <a:gd name="T34" fmla="*/ 6 w 123"/>
                  <a:gd name="T35" fmla="*/ 93 h 114"/>
                  <a:gd name="T36" fmla="*/ 35 w 123"/>
                  <a:gd name="T37" fmla="*/ 65 h 114"/>
                  <a:gd name="T38" fmla="*/ 8 w 123"/>
                  <a:gd name="T39" fmla="*/ 87 h 114"/>
                  <a:gd name="T40" fmla="*/ 7 w 123"/>
                  <a:gd name="T41" fmla="*/ 99 h 114"/>
                  <a:gd name="T42" fmla="*/ 40 w 123"/>
                  <a:gd name="T43" fmla="*/ 75 h 114"/>
                  <a:gd name="T44" fmla="*/ 50 w 123"/>
                  <a:gd name="T45" fmla="*/ 73 h 114"/>
                  <a:gd name="T46" fmla="*/ 11 w 123"/>
                  <a:gd name="T47" fmla="*/ 104 h 114"/>
                  <a:gd name="T48" fmla="*/ 40 w 123"/>
                  <a:gd name="T49" fmla="*/ 90 h 114"/>
                  <a:gd name="T50" fmla="*/ 59 w 123"/>
                  <a:gd name="T51" fmla="*/ 78 h 114"/>
                  <a:gd name="T52" fmla="*/ 51 w 123"/>
                  <a:gd name="T53" fmla="*/ 89 h 114"/>
                  <a:gd name="T54" fmla="*/ 36 w 123"/>
                  <a:gd name="T55" fmla="*/ 107 h 114"/>
                  <a:gd name="T56" fmla="*/ 45 w 123"/>
                  <a:gd name="T57" fmla="*/ 92 h 114"/>
                  <a:gd name="T58" fmla="*/ 77 w 123"/>
                  <a:gd name="T59" fmla="*/ 70 h 114"/>
                  <a:gd name="T60" fmla="*/ 46 w 123"/>
                  <a:gd name="T61" fmla="*/ 107 h 114"/>
                  <a:gd name="T62" fmla="*/ 88 w 123"/>
                  <a:gd name="T63" fmla="*/ 68 h 114"/>
                  <a:gd name="T64" fmla="*/ 57 w 123"/>
                  <a:gd name="T65" fmla="*/ 104 h 114"/>
                  <a:gd name="T66" fmla="*/ 60 w 123"/>
                  <a:gd name="T67" fmla="*/ 107 h 114"/>
                  <a:gd name="T68" fmla="*/ 99 w 123"/>
                  <a:gd name="T69" fmla="*/ 72 h 114"/>
                  <a:gd name="T70" fmla="*/ 61 w 123"/>
                  <a:gd name="T71" fmla="*/ 107 h 114"/>
                  <a:gd name="T72" fmla="*/ 75 w 123"/>
                  <a:gd name="T73" fmla="*/ 107 h 114"/>
                  <a:gd name="T74" fmla="*/ 84 w 123"/>
                  <a:gd name="T75" fmla="*/ 105 h 114"/>
                  <a:gd name="T76" fmla="*/ 100 w 123"/>
                  <a:gd name="T77" fmla="*/ 78 h 114"/>
                  <a:gd name="T78" fmla="*/ 105 w 123"/>
                  <a:gd name="T79" fmla="*/ 86 h 114"/>
                  <a:gd name="T80" fmla="*/ 110 w 123"/>
                  <a:gd name="T81" fmla="*/ 88 h 114"/>
                  <a:gd name="T82" fmla="*/ 92 w 123"/>
                  <a:gd name="T83" fmla="*/ 109 h 114"/>
                  <a:gd name="T84" fmla="*/ 100 w 123"/>
                  <a:gd name="T85" fmla="*/ 109 h 114"/>
                  <a:gd name="T86" fmla="*/ 112 w 123"/>
                  <a:gd name="T87" fmla="*/ 99 h 114"/>
                  <a:gd name="T88" fmla="*/ 109 w 123"/>
                  <a:gd name="T89" fmla="*/ 93 h 114"/>
                  <a:gd name="T90" fmla="*/ 116 w 123"/>
                  <a:gd name="T91" fmla="*/ 95 h 114"/>
                  <a:gd name="T92" fmla="*/ 110 w 123"/>
                  <a:gd name="T93" fmla="*/ 106 h 114"/>
                  <a:gd name="T94" fmla="*/ 117 w 123"/>
                  <a:gd name="T95" fmla="*/ 99 h 114"/>
                  <a:gd name="T96" fmla="*/ 114 w 123"/>
                  <a:gd name="T97" fmla="*/ 99 h 114"/>
                  <a:gd name="T98" fmla="*/ 107 w 123"/>
                  <a:gd name="T99" fmla="*/ 101 h 114"/>
                  <a:gd name="T100" fmla="*/ 102 w 123"/>
                  <a:gd name="T101" fmla="*/ 100 h 114"/>
                  <a:gd name="T102" fmla="*/ 112 w 123"/>
                  <a:gd name="T103" fmla="*/ 79 h 114"/>
                  <a:gd name="T104" fmla="*/ 119 w 123"/>
                  <a:gd name="T105" fmla="*/ 93 h 114"/>
                  <a:gd name="T106" fmla="*/ 106 w 123"/>
                  <a:gd name="T107" fmla="*/ 73 h 114"/>
                  <a:gd name="T108" fmla="*/ 72 w 123"/>
                  <a:gd name="T109" fmla="*/ 97 h 114"/>
                  <a:gd name="T110" fmla="*/ 40 w 123"/>
                  <a:gd name="T111" fmla="*/ 41 h 114"/>
                  <a:gd name="T112" fmla="*/ 94 w 123"/>
                  <a:gd name="T113" fmla="*/ 64 h 114"/>
                  <a:gd name="T114" fmla="*/ 16 w 123"/>
                  <a:gd name="T115" fmla="*/ 75 h 114"/>
                  <a:gd name="T116" fmla="*/ 18 w 123"/>
                  <a:gd name="T117" fmla="*/ 7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4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4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9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2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8"/>
                    </a:cubicBezTo>
                    <a:cubicBezTo>
                      <a:pt x="6" y="85"/>
                      <a:pt x="0" y="95"/>
                      <a:pt x="5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7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4" y="80"/>
                      <a:pt x="18" y="77"/>
                      <a:pt x="21" y="75"/>
                    </a:cubicBezTo>
                    <a:cubicBezTo>
                      <a:pt x="27" y="71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89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8"/>
                    </a:cubicBezTo>
                    <a:cubicBezTo>
                      <a:pt x="84" y="71"/>
                      <a:pt x="82" y="74"/>
                      <a:pt x="78" y="77"/>
                    </a:cubicBezTo>
                    <a:cubicBezTo>
                      <a:pt x="74" y="80"/>
                      <a:pt x="70" y="84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6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7" y="65"/>
                      <a:pt x="79" y="65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6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8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2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0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6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4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9"/>
                      <a:pt x="45" y="86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7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7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6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6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8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7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8" y="87"/>
                    </a:cubicBezTo>
                    <a:close/>
                    <a:moveTo>
                      <a:pt x="23" y="81"/>
                    </a:moveTo>
                    <a:cubicBezTo>
                      <a:pt x="26" y="78"/>
                      <a:pt x="31" y="75"/>
                      <a:pt x="35" y="72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3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5"/>
                      <a:pt x="35" y="87"/>
                    </a:cubicBezTo>
                    <a:cubicBezTo>
                      <a:pt x="28" y="94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8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80"/>
                      <a:pt x="48" y="81"/>
                    </a:cubicBezTo>
                    <a:cubicBezTo>
                      <a:pt x="45" y="84"/>
                      <a:pt x="42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5"/>
                    </a:cubicBezTo>
                    <a:cubicBezTo>
                      <a:pt x="62" y="75"/>
                      <a:pt x="62" y="75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6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3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6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7"/>
                      <a:pt x="70" y="80"/>
                      <a:pt x="67" y="84"/>
                    </a:cubicBezTo>
                    <a:cubicBezTo>
                      <a:pt x="64" y="88"/>
                      <a:pt x="60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7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7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1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6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1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6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4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5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3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1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9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5"/>
                      <a:pt x="107" y="83"/>
                      <a:pt x="108" y="82"/>
                    </a:cubicBezTo>
                    <a:cubicBezTo>
                      <a:pt x="109" y="82"/>
                      <a:pt x="112" y="79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7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5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6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5" y="106"/>
                    </a:cubicBezTo>
                    <a:cubicBezTo>
                      <a:pt x="101" y="110"/>
                      <a:pt x="107" y="104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9"/>
                    </a:cubicBezTo>
                    <a:cubicBezTo>
                      <a:pt x="94" y="109"/>
                      <a:pt x="95" y="108"/>
                      <a:pt x="95" y="108"/>
                    </a:cubicBezTo>
                    <a:cubicBezTo>
                      <a:pt x="96" y="107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3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6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8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7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100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8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3"/>
                    </a:cubicBezTo>
                    <a:cubicBezTo>
                      <a:pt x="117" y="93"/>
                      <a:pt x="116" y="94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5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1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2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7" y="95"/>
                      <a:pt x="89" y="93"/>
                    </a:cubicBezTo>
                    <a:cubicBezTo>
                      <a:pt x="95" y="86"/>
                      <a:pt x="100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7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7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2"/>
                      <a:pt x="96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1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70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29" y="68"/>
                      <a:pt x="24" y="72"/>
                      <a:pt x="18" y="76"/>
                    </a:cubicBezTo>
                    <a:cubicBezTo>
                      <a:pt x="15" y="78"/>
                      <a:pt x="13" y="81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56" name="Freeform 43"/>
              <p:cNvSpPr>
                <a:spLocks noEditPoints="1"/>
              </p:cNvSpPr>
              <p:nvPr/>
            </p:nvSpPr>
            <p:spPr bwMode="auto">
              <a:xfrm>
                <a:off x="1378364" y="1340507"/>
                <a:ext cx="162274" cy="18850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9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5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9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1" y="72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7"/>
                      <a:pt x="53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6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4" y="2"/>
                      <a:pt x="33" y="2"/>
                      <a:pt x="33" y="3"/>
                    </a:cubicBezTo>
                    <a:cubicBezTo>
                      <a:pt x="33" y="10"/>
                      <a:pt x="35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9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7" y="92"/>
                      <a:pt x="25" y="92"/>
                      <a:pt x="23" y="91"/>
                    </a:cubicBezTo>
                    <a:cubicBezTo>
                      <a:pt x="31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5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1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9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3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7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9" y="89"/>
                      <a:pt x="19" y="89"/>
                      <a:pt x="19" y="89"/>
                    </a:cubicBezTo>
                    <a:cubicBezTo>
                      <a:pt x="26" y="85"/>
                      <a:pt x="32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6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9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6" y="62"/>
                      <a:pt x="66" y="62"/>
                    </a:cubicBezTo>
                    <a:cubicBezTo>
                      <a:pt x="62" y="65"/>
                      <a:pt x="59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60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3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4" y="84"/>
                      <a:pt x="25" y="83"/>
                      <a:pt x="27" y="81"/>
                    </a:cubicBezTo>
                    <a:cubicBezTo>
                      <a:pt x="30" y="79"/>
                      <a:pt x="33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50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7" y="84"/>
                      <a:pt x="16" y="84"/>
                    </a:cubicBezTo>
                    <a:cubicBezTo>
                      <a:pt x="17" y="83"/>
                      <a:pt x="18" y="82"/>
                      <a:pt x="19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7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4" y="60"/>
                      <a:pt x="34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3" y="71"/>
                      <a:pt x="15" y="68"/>
                    </a:cubicBezTo>
                    <a:cubicBezTo>
                      <a:pt x="17" y="67"/>
                      <a:pt x="19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1"/>
                    </a:cubicBezTo>
                    <a:cubicBezTo>
                      <a:pt x="12" y="74"/>
                      <a:pt x="10" y="75"/>
                      <a:pt x="8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9" y="65"/>
                      <a:pt x="12" y="60"/>
                      <a:pt x="17" y="57"/>
                    </a:cubicBezTo>
                    <a:cubicBezTo>
                      <a:pt x="17" y="58"/>
                      <a:pt x="15" y="61"/>
                      <a:pt x="14" y="61"/>
                    </a:cubicBezTo>
                    <a:cubicBezTo>
                      <a:pt x="13" y="62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7" y="63"/>
                      <a:pt x="18" y="61"/>
                    </a:cubicBezTo>
                    <a:cubicBezTo>
                      <a:pt x="19" y="61"/>
                      <a:pt x="23" y="56"/>
                      <a:pt x="21" y="59"/>
                    </a:cubicBezTo>
                    <a:cubicBezTo>
                      <a:pt x="17" y="65"/>
                      <a:pt x="10" y="69"/>
                      <a:pt x="6" y="75"/>
                    </a:cubicBezTo>
                    <a:cubicBezTo>
                      <a:pt x="5" y="73"/>
                      <a:pt x="5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9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9" y="61"/>
                      <a:pt x="6" y="63"/>
                      <a:pt x="4" y="66"/>
                    </a:cubicBezTo>
                    <a:cubicBezTo>
                      <a:pt x="4" y="66"/>
                      <a:pt x="4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9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5" y="73"/>
                      <a:pt x="16" y="71"/>
                    </a:cubicBezTo>
                    <a:cubicBezTo>
                      <a:pt x="20" y="67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7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7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9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9" y="62"/>
                    </a:cubicBezTo>
                    <a:cubicBezTo>
                      <a:pt x="11" y="60"/>
                      <a:pt x="13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20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8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6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8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5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5" y="58"/>
                      <a:pt x="3" y="60"/>
                    </a:cubicBezTo>
                    <a:cubicBezTo>
                      <a:pt x="3" y="60"/>
                      <a:pt x="4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4" y="86"/>
                      <a:pt x="13" y="86"/>
                    </a:cubicBezTo>
                    <a:cubicBezTo>
                      <a:pt x="13" y="85"/>
                      <a:pt x="12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30" y="93"/>
                      <a:pt x="30" y="92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3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3" y="74"/>
                    </a:cubicBezTo>
                    <a:cubicBezTo>
                      <a:pt x="56" y="72"/>
                      <a:pt x="59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70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6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3" y="87"/>
                      <a:pt x="47" y="93"/>
                    </a:cubicBezTo>
                    <a:cubicBezTo>
                      <a:pt x="47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5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4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4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4" y="78"/>
                    </a:cubicBezTo>
                    <a:cubicBezTo>
                      <a:pt x="61" y="81"/>
                      <a:pt x="59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7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8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5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8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8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9" y="26"/>
                    </a:cubicBezTo>
                    <a:cubicBezTo>
                      <a:pt x="49" y="26"/>
                      <a:pt x="49" y="27"/>
                      <a:pt x="49" y="27"/>
                    </a:cubicBezTo>
                    <a:cubicBezTo>
                      <a:pt x="49" y="27"/>
                      <a:pt x="50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7" y="55"/>
                      <a:pt x="75" y="56"/>
                      <a:pt x="73" y="57"/>
                    </a:cubicBezTo>
                    <a:cubicBezTo>
                      <a:pt x="67" y="59"/>
                      <a:pt x="65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4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57" name="Freeform 44"/>
              <p:cNvSpPr>
                <a:spLocks noEditPoints="1"/>
              </p:cNvSpPr>
              <p:nvPr/>
            </p:nvSpPr>
            <p:spPr bwMode="auto">
              <a:xfrm>
                <a:off x="1189232" y="2816967"/>
                <a:ext cx="160635" cy="186041"/>
              </a:xfrm>
              <a:custGeom>
                <a:avLst/>
                <a:gdLst>
                  <a:gd name="T0" fmla="*/ 71 w 83"/>
                  <a:gd name="T1" fmla="*/ 85 h 96"/>
                  <a:gd name="T2" fmla="*/ 48 w 83"/>
                  <a:gd name="T3" fmla="*/ 0 h 96"/>
                  <a:gd name="T4" fmla="*/ 0 w 83"/>
                  <a:gd name="T5" fmla="*/ 56 h 96"/>
                  <a:gd name="T6" fmla="*/ 46 w 83"/>
                  <a:gd name="T7" fmla="*/ 74 h 96"/>
                  <a:gd name="T8" fmla="*/ 35 w 83"/>
                  <a:gd name="T9" fmla="*/ 86 h 96"/>
                  <a:gd name="T10" fmla="*/ 34 w 83"/>
                  <a:gd name="T11" fmla="*/ 71 h 96"/>
                  <a:gd name="T12" fmla="*/ 19 w 83"/>
                  <a:gd name="T13" fmla="*/ 89 h 96"/>
                  <a:gd name="T14" fmla="*/ 28 w 83"/>
                  <a:gd name="T15" fmla="*/ 85 h 96"/>
                  <a:gd name="T16" fmla="*/ 14 w 83"/>
                  <a:gd name="T17" fmla="*/ 86 h 96"/>
                  <a:gd name="T18" fmla="*/ 32 w 83"/>
                  <a:gd name="T19" fmla="*/ 72 h 96"/>
                  <a:gd name="T20" fmla="*/ 54 w 83"/>
                  <a:gd name="T21" fmla="*/ 71 h 96"/>
                  <a:gd name="T22" fmla="*/ 38 w 83"/>
                  <a:gd name="T23" fmla="*/ 76 h 96"/>
                  <a:gd name="T24" fmla="*/ 22 w 83"/>
                  <a:gd name="T25" fmla="*/ 85 h 96"/>
                  <a:gd name="T26" fmla="*/ 63 w 83"/>
                  <a:gd name="T27" fmla="*/ 60 h 96"/>
                  <a:gd name="T28" fmla="*/ 51 w 83"/>
                  <a:gd name="T29" fmla="*/ 55 h 96"/>
                  <a:gd name="T30" fmla="*/ 16 w 83"/>
                  <a:gd name="T31" fmla="*/ 84 h 96"/>
                  <a:gd name="T32" fmla="*/ 13 w 83"/>
                  <a:gd name="T33" fmla="*/ 80 h 96"/>
                  <a:gd name="T34" fmla="*/ 39 w 83"/>
                  <a:gd name="T35" fmla="*/ 57 h 96"/>
                  <a:gd name="T36" fmla="*/ 27 w 83"/>
                  <a:gd name="T37" fmla="*/ 63 h 96"/>
                  <a:gd name="T38" fmla="*/ 10 w 83"/>
                  <a:gd name="T39" fmla="*/ 81 h 96"/>
                  <a:gd name="T40" fmla="*/ 23 w 83"/>
                  <a:gd name="T41" fmla="*/ 61 h 96"/>
                  <a:gd name="T42" fmla="*/ 17 w 83"/>
                  <a:gd name="T43" fmla="*/ 57 h 96"/>
                  <a:gd name="T44" fmla="*/ 13 w 83"/>
                  <a:gd name="T45" fmla="*/ 65 h 96"/>
                  <a:gd name="T46" fmla="*/ 7 w 83"/>
                  <a:gd name="T47" fmla="*/ 60 h 96"/>
                  <a:gd name="T48" fmla="*/ 7 w 83"/>
                  <a:gd name="T49" fmla="*/ 60 h 96"/>
                  <a:gd name="T50" fmla="*/ 26 w 83"/>
                  <a:gd name="T51" fmla="*/ 58 h 96"/>
                  <a:gd name="T52" fmla="*/ 26 w 83"/>
                  <a:gd name="T53" fmla="*/ 57 h 96"/>
                  <a:gd name="T54" fmla="*/ 26 w 83"/>
                  <a:gd name="T55" fmla="*/ 57 h 96"/>
                  <a:gd name="T56" fmla="*/ 13 w 83"/>
                  <a:gd name="T57" fmla="*/ 62 h 96"/>
                  <a:gd name="T58" fmla="*/ 8 w 83"/>
                  <a:gd name="T59" fmla="*/ 61 h 96"/>
                  <a:gd name="T60" fmla="*/ 15 w 83"/>
                  <a:gd name="T61" fmla="*/ 62 h 96"/>
                  <a:gd name="T62" fmla="*/ 5 w 83"/>
                  <a:gd name="T63" fmla="*/ 61 h 96"/>
                  <a:gd name="T64" fmla="*/ 7 w 83"/>
                  <a:gd name="T65" fmla="*/ 57 h 96"/>
                  <a:gd name="T66" fmla="*/ 3 w 83"/>
                  <a:gd name="T67" fmla="*/ 59 h 96"/>
                  <a:gd name="T68" fmla="*/ 39 w 83"/>
                  <a:gd name="T69" fmla="*/ 60 h 96"/>
                  <a:gd name="T70" fmla="*/ 29 w 83"/>
                  <a:gd name="T71" fmla="*/ 92 h 96"/>
                  <a:gd name="T72" fmla="*/ 61 w 83"/>
                  <a:gd name="T73" fmla="*/ 66 h 96"/>
                  <a:gd name="T74" fmla="*/ 34 w 83"/>
                  <a:gd name="T75" fmla="*/ 93 h 96"/>
                  <a:gd name="T76" fmla="*/ 40 w 83"/>
                  <a:gd name="T77" fmla="*/ 93 h 96"/>
                  <a:gd name="T78" fmla="*/ 47 w 83"/>
                  <a:gd name="T79" fmla="*/ 92 h 96"/>
                  <a:gd name="T80" fmla="*/ 54 w 83"/>
                  <a:gd name="T81" fmla="*/ 89 h 96"/>
                  <a:gd name="T82" fmla="*/ 70 w 83"/>
                  <a:gd name="T83" fmla="*/ 78 h 96"/>
                  <a:gd name="T84" fmla="*/ 63 w 83"/>
                  <a:gd name="T85" fmla="*/ 87 h 96"/>
                  <a:gd name="T86" fmla="*/ 67 w 83"/>
                  <a:gd name="T87" fmla="*/ 80 h 96"/>
                  <a:gd name="T88" fmla="*/ 77 w 83"/>
                  <a:gd name="T89" fmla="*/ 66 h 96"/>
                  <a:gd name="T90" fmla="*/ 77 w 83"/>
                  <a:gd name="T91" fmla="*/ 63 h 96"/>
                  <a:gd name="T92" fmla="*/ 44 w 83"/>
                  <a:gd name="T93" fmla="*/ 90 h 96"/>
                  <a:gd name="T94" fmla="*/ 44 w 83"/>
                  <a:gd name="T95" fmla="*/ 85 h 96"/>
                  <a:gd name="T96" fmla="*/ 71 w 83"/>
                  <a:gd name="T97" fmla="*/ 60 h 96"/>
                  <a:gd name="T98" fmla="*/ 34 w 83"/>
                  <a:gd name="T99" fmla="*/ 27 h 96"/>
                  <a:gd name="T100" fmla="*/ 48 w 83"/>
                  <a:gd name="T101" fmla="*/ 25 h 96"/>
                  <a:gd name="T102" fmla="*/ 60 w 83"/>
                  <a:gd name="T103" fmla="*/ 55 h 96"/>
                  <a:gd name="T104" fmla="*/ 34 w 83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0" y="69"/>
                      <a:pt x="3" y="79"/>
                      <a:pt x="10" y="86"/>
                    </a:cubicBezTo>
                    <a:cubicBezTo>
                      <a:pt x="18" y="94"/>
                      <a:pt x="31" y="96"/>
                      <a:pt x="42" y="96"/>
                    </a:cubicBezTo>
                    <a:cubicBezTo>
                      <a:pt x="52" y="96"/>
                      <a:pt x="63" y="92"/>
                      <a:pt x="71" y="85"/>
                    </a:cubicBezTo>
                    <a:cubicBezTo>
                      <a:pt x="77" y="80"/>
                      <a:pt x="80" y="71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6"/>
                      <a:pt x="52" y="9"/>
                      <a:pt x="50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9" y="0"/>
                      <a:pt x="49" y="0"/>
                      <a:pt x="48" y="0"/>
                    </a:cubicBezTo>
                    <a:cubicBezTo>
                      <a:pt x="44" y="0"/>
                      <a:pt x="40" y="1"/>
                      <a:pt x="35" y="0"/>
                    </a:cubicBezTo>
                    <a:cubicBezTo>
                      <a:pt x="34" y="0"/>
                      <a:pt x="34" y="0"/>
                      <a:pt x="34" y="1"/>
                    </a:cubicBezTo>
                    <a:cubicBezTo>
                      <a:pt x="33" y="1"/>
                      <a:pt x="33" y="1"/>
                      <a:pt x="33" y="2"/>
                    </a:cubicBezTo>
                    <a:cubicBezTo>
                      <a:pt x="32" y="9"/>
                      <a:pt x="34" y="16"/>
                      <a:pt x="33" y="24"/>
                    </a:cubicBezTo>
                    <a:cubicBezTo>
                      <a:pt x="16" y="23"/>
                      <a:pt x="2" y="40"/>
                      <a:pt x="0" y="56"/>
                    </a:cubicBezTo>
                    <a:cubicBezTo>
                      <a:pt x="0" y="57"/>
                      <a:pt x="0" y="57"/>
                      <a:pt x="0" y="57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2"/>
                      <a:pt x="28" y="92"/>
                    </a:cubicBezTo>
                    <a:cubicBezTo>
                      <a:pt x="26" y="92"/>
                      <a:pt x="24" y="91"/>
                      <a:pt x="23" y="91"/>
                    </a:cubicBezTo>
                    <a:cubicBezTo>
                      <a:pt x="30" y="85"/>
                      <a:pt x="38" y="79"/>
                      <a:pt x="46" y="74"/>
                    </a:cubicBezTo>
                    <a:cubicBezTo>
                      <a:pt x="49" y="72"/>
                      <a:pt x="51" y="70"/>
                      <a:pt x="54" y="67"/>
                    </a:cubicBezTo>
                    <a:cubicBezTo>
                      <a:pt x="56" y="66"/>
                      <a:pt x="58" y="64"/>
                      <a:pt x="61" y="62"/>
                    </a:cubicBezTo>
                    <a:cubicBezTo>
                      <a:pt x="63" y="61"/>
                      <a:pt x="64" y="59"/>
                      <a:pt x="62" y="62"/>
                    </a:cubicBezTo>
                    <a:cubicBezTo>
                      <a:pt x="57" y="68"/>
                      <a:pt x="50" y="72"/>
                      <a:pt x="45" y="77"/>
                    </a:cubicBezTo>
                    <a:cubicBezTo>
                      <a:pt x="41" y="80"/>
                      <a:pt x="39" y="83"/>
                      <a:pt x="35" y="86"/>
                    </a:cubicBezTo>
                    <a:cubicBezTo>
                      <a:pt x="34" y="87"/>
                      <a:pt x="32" y="89"/>
                      <a:pt x="31" y="90"/>
                    </a:cubicBezTo>
                    <a:cubicBezTo>
                      <a:pt x="30" y="91"/>
                      <a:pt x="29" y="91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6"/>
                      <a:pt x="34" y="71"/>
                    </a:cubicBezTo>
                    <a:cubicBezTo>
                      <a:pt x="38" y="68"/>
                      <a:pt x="41" y="65"/>
                      <a:pt x="45" y="62"/>
                    </a:cubicBezTo>
                    <a:cubicBezTo>
                      <a:pt x="47" y="61"/>
                      <a:pt x="51" y="58"/>
                      <a:pt x="53" y="57"/>
                    </a:cubicBezTo>
                    <a:cubicBezTo>
                      <a:pt x="47" y="63"/>
                      <a:pt x="40" y="68"/>
                      <a:pt x="33" y="74"/>
                    </a:cubicBezTo>
                    <a:cubicBezTo>
                      <a:pt x="28" y="79"/>
                      <a:pt x="22" y="82"/>
                      <a:pt x="18" y="88"/>
                    </a:cubicBezTo>
                    <a:cubicBezTo>
                      <a:pt x="18" y="88"/>
                      <a:pt x="19" y="89"/>
                      <a:pt x="19" y="89"/>
                    </a:cubicBezTo>
                    <a:cubicBezTo>
                      <a:pt x="25" y="84"/>
                      <a:pt x="31" y="80"/>
                      <a:pt x="37" y="75"/>
                    </a:cubicBezTo>
                    <a:cubicBezTo>
                      <a:pt x="44" y="70"/>
                      <a:pt x="50" y="64"/>
                      <a:pt x="58" y="60"/>
                    </a:cubicBezTo>
                    <a:cubicBezTo>
                      <a:pt x="55" y="61"/>
                      <a:pt x="52" y="64"/>
                      <a:pt x="49" y="67"/>
                    </a:cubicBezTo>
                    <a:cubicBezTo>
                      <a:pt x="45" y="70"/>
                      <a:pt x="41" y="73"/>
                      <a:pt x="38" y="76"/>
                    </a:cubicBezTo>
                    <a:cubicBezTo>
                      <a:pt x="34" y="79"/>
                      <a:pt x="32" y="83"/>
                      <a:pt x="28" y="85"/>
                    </a:cubicBezTo>
                    <a:cubicBezTo>
                      <a:pt x="26" y="87"/>
                      <a:pt x="24" y="88"/>
                      <a:pt x="22" y="90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7"/>
                    </a:moveTo>
                    <a:cubicBezTo>
                      <a:pt x="16" y="87"/>
                      <a:pt x="16" y="87"/>
                      <a:pt x="16" y="87"/>
                    </a:cubicBezTo>
                    <a:cubicBezTo>
                      <a:pt x="15" y="87"/>
                      <a:pt x="15" y="86"/>
                      <a:pt x="14" y="86"/>
                    </a:cubicBezTo>
                    <a:cubicBezTo>
                      <a:pt x="20" y="81"/>
                      <a:pt x="26" y="75"/>
                      <a:pt x="32" y="70"/>
                    </a:cubicBezTo>
                    <a:cubicBezTo>
                      <a:pt x="35" y="67"/>
                      <a:pt x="39" y="64"/>
                      <a:pt x="43" y="62"/>
                    </a:cubicBezTo>
                    <a:cubicBezTo>
                      <a:pt x="45" y="60"/>
                      <a:pt x="46" y="59"/>
                      <a:pt x="48" y="58"/>
                    </a:cubicBezTo>
                    <a:cubicBezTo>
                      <a:pt x="52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6" y="77"/>
                      <a:pt x="21" y="81"/>
                      <a:pt x="16" y="87"/>
                    </a:cubicBezTo>
                    <a:close/>
                    <a:moveTo>
                      <a:pt x="48" y="76"/>
                    </a:moveTo>
                    <a:cubicBezTo>
                      <a:pt x="53" y="71"/>
                      <a:pt x="59" y="67"/>
                      <a:pt x="64" y="61"/>
                    </a:cubicBezTo>
                    <a:cubicBezTo>
                      <a:pt x="65" y="61"/>
                      <a:pt x="65" y="61"/>
                      <a:pt x="66" y="61"/>
                    </a:cubicBezTo>
                    <a:cubicBezTo>
                      <a:pt x="62" y="64"/>
                      <a:pt x="58" y="68"/>
                      <a:pt x="54" y="71"/>
                    </a:cubicBezTo>
                    <a:cubicBezTo>
                      <a:pt x="49" y="75"/>
                      <a:pt x="43" y="80"/>
                      <a:pt x="38" y="85"/>
                    </a:cubicBezTo>
                    <a:cubicBezTo>
                      <a:pt x="41" y="82"/>
                      <a:pt x="44" y="78"/>
                      <a:pt x="48" y="76"/>
                    </a:cubicBezTo>
                    <a:close/>
                    <a:moveTo>
                      <a:pt x="45" y="73"/>
                    </a:moveTo>
                    <a:cubicBezTo>
                      <a:pt x="41" y="76"/>
                      <a:pt x="37" y="79"/>
                      <a:pt x="32" y="82"/>
                    </a:cubicBezTo>
                    <a:cubicBezTo>
                      <a:pt x="34" y="80"/>
                      <a:pt x="36" y="78"/>
                      <a:pt x="38" y="76"/>
                    </a:cubicBezTo>
                    <a:cubicBezTo>
                      <a:pt x="45" y="70"/>
                      <a:pt x="52" y="65"/>
                      <a:pt x="59" y="59"/>
                    </a:cubicBezTo>
                    <a:cubicBezTo>
                      <a:pt x="59" y="59"/>
                      <a:pt x="59" y="58"/>
                      <a:pt x="59" y="58"/>
                    </a:cubicBezTo>
                    <a:cubicBezTo>
                      <a:pt x="53" y="61"/>
                      <a:pt x="47" y="66"/>
                      <a:pt x="42" y="70"/>
                    </a:cubicBezTo>
                    <a:cubicBezTo>
                      <a:pt x="35" y="75"/>
                      <a:pt x="29" y="81"/>
                      <a:pt x="21" y="86"/>
                    </a:cubicBezTo>
                    <a:cubicBezTo>
                      <a:pt x="18" y="88"/>
                      <a:pt x="21" y="86"/>
                      <a:pt x="22" y="85"/>
                    </a:cubicBezTo>
                    <a:cubicBezTo>
                      <a:pt x="23" y="83"/>
                      <a:pt x="25" y="82"/>
                      <a:pt x="26" y="81"/>
                    </a:cubicBezTo>
                    <a:cubicBezTo>
                      <a:pt x="29" y="78"/>
                      <a:pt x="32" y="76"/>
                      <a:pt x="35" y="73"/>
                    </a:cubicBezTo>
                    <a:cubicBezTo>
                      <a:pt x="42" y="68"/>
                      <a:pt x="48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1" y="69"/>
                      <a:pt x="45" y="73"/>
                    </a:cubicBezTo>
                    <a:close/>
                    <a:moveTo>
                      <a:pt x="39" y="66"/>
                    </a:moveTo>
                    <a:cubicBezTo>
                      <a:pt x="41" y="64"/>
                      <a:pt x="42" y="63"/>
                      <a:pt x="44" y="62"/>
                    </a:cubicBezTo>
                    <a:cubicBezTo>
                      <a:pt x="46" y="60"/>
                      <a:pt x="49" y="58"/>
                      <a:pt x="51" y="56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2" y="55"/>
                      <a:pt x="52" y="55"/>
                      <a:pt x="53" y="55"/>
                    </a:cubicBezTo>
                    <a:cubicBezTo>
                      <a:pt x="53" y="55"/>
                      <a:pt x="54" y="56"/>
                      <a:pt x="54" y="56"/>
                    </a:cubicBezTo>
                    <a:cubicBezTo>
                      <a:pt x="49" y="59"/>
                      <a:pt x="44" y="62"/>
                      <a:pt x="39" y="66"/>
                    </a:cubicBezTo>
                    <a:close/>
                    <a:moveTo>
                      <a:pt x="17" y="82"/>
                    </a:moveTo>
                    <a:cubicBezTo>
                      <a:pt x="17" y="82"/>
                      <a:pt x="16" y="83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2" y="67"/>
                      <a:pt x="38" y="62"/>
                      <a:pt x="45" y="57"/>
                    </a:cubicBezTo>
                    <a:cubicBezTo>
                      <a:pt x="45" y="56"/>
                      <a:pt x="45" y="56"/>
                      <a:pt x="44" y="56"/>
                    </a:cubicBezTo>
                    <a:cubicBezTo>
                      <a:pt x="31" y="60"/>
                      <a:pt x="23" y="72"/>
                      <a:pt x="13" y="80"/>
                    </a:cubicBezTo>
                    <a:cubicBezTo>
                      <a:pt x="12" y="80"/>
                      <a:pt x="11" y="81"/>
                      <a:pt x="10" y="81"/>
                    </a:cubicBezTo>
                    <a:cubicBezTo>
                      <a:pt x="11" y="80"/>
                      <a:pt x="13" y="78"/>
                      <a:pt x="14" y="76"/>
                    </a:cubicBezTo>
                    <a:cubicBezTo>
                      <a:pt x="17" y="74"/>
                      <a:pt x="20" y="71"/>
                      <a:pt x="22" y="69"/>
                    </a:cubicBezTo>
                    <a:cubicBezTo>
                      <a:pt x="27" y="66"/>
                      <a:pt x="31" y="63"/>
                      <a:pt x="34" y="59"/>
                    </a:cubicBezTo>
                    <a:cubicBezTo>
                      <a:pt x="36" y="58"/>
                      <a:pt x="38" y="58"/>
                      <a:pt x="39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8" y="73"/>
                      <a:pt x="17" y="82"/>
                    </a:cubicBezTo>
                    <a:close/>
                    <a:moveTo>
                      <a:pt x="8" y="78"/>
                    </a:moveTo>
                    <a:cubicBezTo>
                      <a:pt x="12" y="76"/>
                      <a:pt x="16" y="72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1"/>
                      <a:pt x="30" y="60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26" y="67"/>
                      <a:pt x="15" y="72"/>
                      <a:pt x="10" y="81"/>
                    </a:cubicBezTo>
                    <a:cubicBezTo>
                      <a:pt x="9" y="80"/>
                      <a:pt x="8" y="79"/>
                      <a:pt x="8" y="78"/>
                    </a:cubicBezTo>
                    <a:close/>
                    <a:moveTo>
                      <a:pt x="6" y="76"/>
                    </a:moveTo>
                    <a:cubicBezTo>
                      <a:pt x="9" y="73"/>
                      <a:pt x="12" y="70"/>
                      <a:pt x="15" y="67"/>
                    </a:cubicBezTo>
                    <a:cubicBezTo>
                      <a:pt x="17" y="66"/>
                      <a:pt x="18" y="64"/>
                      <a:pt x="20" y="63"/>
                    </a:cubicBezTo>
                    <a:cubicBezTo>
                      <a:pt x="21" y="61"/>
                      <a:pt x="27" y="55"/>
                      <a:pt x="23" y="61"/>
                    </a:cubicBezTo>
                    <a:cubicBezTo>
                      <a:pt x="20" y="65"/>
                      <a:pt x="17" y="68"/>
                      <a:pt x="14" y="71"/>
                    </a:cubicBezTo>
                    <a:cubicBezTo>
                      <a:pt x="12" y="73"/>
                      <a:pt x="9" y="75"/>
                      <a:pt x="7" y="77"/>
                    </a:cubicBezTo>
                    <a:cubicBezTo>
                      <a:pt x="7" y="77"/>
                      <a:pt x="7" y="76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4"/>
                      <a:pt x="12" y="60"/>
                      <a:pt x="17" y="57"/>
                    </a:cubicBezTo>
                    <a:cubicBezTo>
                      <a:pt x="16" y="57"/>
                      <a:pt x="14" y="60"/>
                      <a:pt x="13" y="61"/>
                    </a:cubicBezTo>
                    <a:cubicBezTo>
                      <a:pt x="12" y="62"/>
                      <a:pt x="11" y="63"/>
                      <a:pt x="10" y="64"/>
                    </a:cubicBezTo>
                    <a:cubicBezTo>
                      <a:pt x="8" y="66"/>
                      <a:pt x="6" y="69"/>
                      <a:pt x="5" y="71"/>
                    </a:cubicBezTo>
                    <a:cubicBezTo>
                      <a:pt x="5" y="71"/>
                      <a:pt x="5" y="72"/>
                      <a:pt x="5" y="72"/>
                    </a:cubicBezTo>
                    <a:cubicBezTo>
                      <a:pt x="8" y="70"/>
                      <a:pt x="11" y="67"/>
                      <a:pt x="13" y="65"/>
                    </a:cubicBezTo>
                    <a:cubicBezTo>
                      <a:pt x="15" y="63"/>
                      <a:pt x="16" y="62"/>
                      <a:pt x="18" y="60"/>
                    </a:cubicBezTo>
                    <a:cubicBezTo>
                      <a:pt x="18" y="60"/>
                      <a:pt x="22" y="55"/>
                      <a:pt x="20" y="59"/>
                    </a:cubicBezTo>
                    <a:cubicBezTo>
                      <a:pt x="16" y="65"/>
                      <a:pt x="10" y="69"/>
                      <a:pt x="6" y="74"/>
                    </a:cubicBezTo>
                    <a:cubicBezTo>
                      <a:pt x="5" y="72"/>
                      <a:pt x="4" y="70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7"/>
                      <a:pt x="11" y="56"/>
                    </a:cubicBezTo>
                    <a:cubicBezTo>
                      <a:pt x="14" y="54"/>
                      <a:pt x="11" y="57"/>
                      <a:pt x="11" y="58"/>
                    </a:cubicBezTo>
                    <a:cubicBezTo>
                      <a:pt x="8" y="60"/>
                      <a:pt x="5" y="63"/>
                      <a:pt x="3" y="66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4" y="62"/>
                      <a:pt x="6" y="61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6"/>
                      <a:pt x="9" y="77"/>
                      <a:pt x="8" y="77"/>
                    </a:cubicBezTo>
                    <a:cubicBezTo>
                      <a:pt x="9" y="77"/>
                      <a:pt x="10" y="75"/>
                      <a:pt x="11" y="75"/>
                    </a:cubicBezTo>
                    <a:cubicBezTo>
                      <a:pt x="12" y="73"/>
                      <a:pt x="14" y="72"/>
                      <a:pt x="16" y="70"/>
                    </a:cubicBezTo>
                    <a:cubicBezTo>
                      <a:pt x="20" y="67"/>
                      <a:pt x="23" y="62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8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4"/>
                      <a:pt x="18" y="71"/>
                      <a:pt x="11" y="76"/>
                    </a:cubicBezTo>
                    <a:close/>
                    <a:moveTo>
                      <a:pt x="26" y="57"/>
                    </a:moveTo>
                    <a:cubicBezTo>
                      <a:pt x="18" y="62"/>
                      <a:pt x="13" y="69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5" y="62"/>
                    </a:moveTo>
                    <a:cubicBezTo>
                      <a:pt x="14" y="64"/>
                      <a:pt x="12" y="65"/>
                      <a:pt x="11" y="66"/>
                    </a:cubicBezTo>
                    <a:cubicBezTo>
                      <a:pt x="9" y="68"/>
                      <a:pt x="7" y="69"/>
                      <a:pt x="6" y="70"/>
                    </a:cubicBezTo>
                    <a:cubicBezTo>
                      <a:pt x="8" y="67"/>
                      <a:pt x="10" y="64"/>
                      <a:pt x="13" y="62"/>
                    </a:cubicBezTo>
                    <a:cubicBezTo>
                      <a:pt x="15" y="60"/>
                      <a:pt x="17" y="59"/>
                      <a:pt x="18" y="56"/>
                    </a:cubicBezTo>
                    <a:cubicBezTo>
                      <a:pt x="18" y="56"/>
                      <a:pt x="18" y="55"/>
                      <a:pt x="18" y="55"/>
                    </a:cubicBezTo>
                    <a:cubicBezTo>
                      <a:pt x="13" y="58"/>
                      <a:pt x="9" y="62"/>
                      <a:pt x="6" y="65"/>
                    </a:cubicBezTo>
                    <a:cubicBezTo>
                      <a:pt x="4" y="67"/>
                      <a:pt x="4" y="66"/>
                      <a:pt x="5" y="64"/>
                    </a:cubicBezTo>
                    <a:cubicBezTo>
                      <a:pt x="6" y="63"/>
                      <a:pt x="7" y="62"/>
                      <a:pt x="8" y="61"/>
                    </a:cubicBezTo>
                    <a:cubicBezTo>
                      <a:pt x="10" y="59"/>
                      <a:pt x="12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6" y="55"/>
                      <a:pt x="19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19" y="58"/>
                      <a:pt x="17" y="60"/>
                      <a:pt x="15" y="62"/>
                    </a:cubicBezTo>
                    <a:close/>
                    <a:moveTo>
                      <a:pt x="5" y="61"/>
                    </a:moveTo>
                    <a:cubicBezTo>
                      <a:pt x="5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6"/>
                      <a:pt x="7" y="59"/>
                      <a:pt x="5" y="61"/>
                    </a:cubicBezTo>
                    <a:close/>
                    <a:moveTo>
                      <a:pt x="3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7" y="56"/>
                      <a:pt x="8" y="55"/>
                      <a:pt x="8" y="55"/>
                    </a:cubicBezTo>
                    <a:cubicBezTo>
                      <a:pt x="8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7"/>
                    </a:cubicBezTo>
                    <a:cubicBezTo>
                      <a:pt x="6" y="59"/>
                      <a:pt x="4" y="61"/>
                      <a:pt x="3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9"/>
                      <a:pt x="3" y="57"/>
                    </a:cubicBezTo>
                    <a:cubicBezTo>
                      <a:pt x="4" y="56"/>
                      <a:pt x="5" y="56"/>
                      <a:pt x="7" y="55"/>
                    </a:cubicBezTo>
                    <a:cubicBezTo>
                      <a:pt x="6" y="56"/>
                      <a:pt x="4" y="58"/>
                      <a:pt x="3" y="59"/>
                    </a:cubicBezTo>
                    <a:cubicBezTo>
                      <a:pt x="3" y="59"/>
                      <a:pt x="3" y="60"/>
                      <a:pt x="3" y="59"/>
                    </a:cubicBezTo>
                    <a:close/>
                    <a:moveTo>
                      <a:pt x="10" y="82"/>
                    </a:moveTo>
                    <a:cubicBezTo>
                      <a:pt x="21" y="75"/>
                      <a:pt x="28" y="65"/>
                      <a:pt x="40" y="59"/>
                    </a:cubicBezTo>
                    <a:cubicBezTo>
                      <a:pt x="40" y="59"/>
                      <a:pt x="44" y="56"/>
                      <a:pt x="43" y="57"/>
                    </a:cubicBezTo>
                    <a:cubicBezTo>
                      <a:pt x="41" y="58"/>
                      <a:pt x="40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4" y="74"/>
                      <a:pt x="18" y="79"/>
                      <a:pt x="13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2" y="84"/>
                      <a:pt x="11" y="83"/>
                      <a:pt x="10" y="82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30" y="92"/>
                      <a:pt x="30" y="92"/>
                    </a:cubicBezTo>
                    <a:cubicBezTo>
                      <a:pt x="30" y="92"/>
                      <a:pt x="31" y="91"/>
                      <a:pt x="31" y="91"/>
                    </a:cubicBezTo>
                    <a:cubicBezTo>
                      <a:pt x="32" y="90"/>
                      <a:pt x="33" y="89"/>
                      <a:pt x="34" y="89"/>
                    </a:cubicBezTo>
                    <a:cubicBezTo>
                      <a:pt x="40" y="84"/>
                      <a:pt x="46" y="79"/>
                      <a:pt x="52" y="74"/>
                    </a:cubicBezTo>
                    <a:cubicBezTo>
                      <a:pt x="55" y="71"/>
                      <a:pt x="58" y="69"/>
                      <a:pt x="61" y="66"/>
                    </a:cubicBezTo>
                    <a:cubicBezTo>
                      <a:pt x="63" y="65"/>
                      <a:pt x="64" y="63"/>
                      <a:pt x="66" y="62"/>
                    </a:cubicBezTo>
                    <a:cubicBezTo>
                      <a:pt x="66" y="62"/>
                      <a:pt x="67" y="61"/>
                      <a:pt x="68" y="61"/>
                    </a:cubicBezTo>
                    <a:cubicBezTo>
                      <a:pt x="69" y="60"/>
                      <a:pt x="69" y="60"/>
                      <a:pt x="70" y="60"/>
                    </a:cubicBezTo>
                    <a:cubicBezTo>
                      <a:pt x="59" y="72"/>
                      <a:pt x="45" y="81"/>
                      <a:pt x="34" y="92"/>
                    </a:cubicBezTo>
                    <a:cubicBezTo>
                      <a:pt x="34" y="93"/>
                      <a:pt x="34" y="93"/>
                      <a:pt x="34" y="93"/>
                    </a:cubicBezTo>
                    <a:cubicBezTo>
                      <a:pt x="47" y="84"/>
                      <a:pt x="59" y="75"/>
                      <a:pt x="70" y="65"/>
                    </a:cubicBezTo>
                    <a:cubicBezTo>
                      <a:pt x="69" y="65"/>
                      <a:pt x="68" y="66"/>
                      <a:pt x="67" y="67"/>
                    </a:cubicBezTo>
                    <a:cubicBezTo>
                      <a:pt x="64" y="70"/>
                      <a:pt x="60" y="73"/>
                      <a:pt x="57" y="76"/>
                    </a:cubicBezTo>
                    <a:cubicBezTo>
                      <a:pt x="51" y="82"/>
                      <a:pt x="45" y="87"/>
                      <a:pt x="39" y="93"/>
                    </a:cubicBezTo>
                    <a:cubicBezTo>
                      <a:pt x="39" y="93"/>
                      <a:pt x="39" y="94"/>
                      <a:pt x="40" y="93"/>
                    </a:cubicBezTo>
                    <a:cubicBezTo>
                      <a:pt x="51" y="85"/>
                      <a:pt x="62" y="76"/>
                      <a:pt x="73" y="66"/>
                    </a:cubicBezTo>
                    <a:cubicBezTo>
                      <a:pt x="73" y="66"/>
                      <a:pt x="73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1"/>
                      <a:pt x="52" y="86"/>
                      <a:pt x="47" y="92"/>
                    </a:cubicBezTo>
                    <a:cubicBezTo>
                      <a:pt x="46" y="92"/>
                      <a:pt x="47" y="93"/>
                      <a:pt x="47" y="92"/>
                    </a:cubicBezTo>
                    <a:cubicBezTo>
                      <a:pt x="57" y="86"/>
                      <a:pt x="65" y="77"/>
                      <a:pt x="74" y="70"/>
                    </a:cubicBezTo>
                    <a:cubicBezTo>
                      <a:pt x="75" y="69"/>
                      <a:pt x="76" y="68"/>
                      <a:pt x="76" y="67"/>
                    </a:cubicBezTo>
                    <a:cubicBezTo>
                      <a:pt x="75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8" y="85"/>
                      <a:pt x="54" y="89"/>
                    </a:cubicBezTo>
                    <a:cubicBezTo>
                      <a:pt x="54" y="90"/>
                      <a:pt x="54" y="90"/>
                      <a:pt x="54" y="90"/>
                    </a:cubicBezTo>
                    <a:cubicBezTo>
                      <a:pt x="61" y="87"/>
                      <a:pt x="67" y="81"/>
                      <a:pt x="72" y="76"/>
                    </a:cubicBezTo>
                    <a:cubicBezTo>
                      <a:pt x="73" y="76"/>
                      <a:pt x="74" y="74"/>
                      <a:pt x="75" y="73"/>
                    </a:cubicBezTo>
                    <a:cubicBezTo>
                      <a:pt x="75" y="74"/>
                      <a:pt x="75" y="74"/>
                      <a:pt x="75" y="74"/>
                    </a:cubicBezTo>
                    <a:cubicBezTo>
                      <a:pt x="73" y="76"/>
                      <a:pt x="72" y="77"/>
                      <a:pt x="70" y="78"/>
                    </a:cubicBezTo>
                    <a:cubicBezTo>
                      <a:pt x="67" y="81"/>
                      <a:pt x="64" y="85"/>
                      <a:pt x="61" y="88"/>
                    </a:cubicBezTo>
                    <a:cubicBezTo>
                      <a:pt x="61" y="89"/>
                      <a:pt x="60" y="89"/>
                      <a:pt x="60" y="89"/>
                    </a:cubicBezTo>
                    <a:cubicBezTo>
                      <a:pt x="55" y="92"/>
                      <a:pt x="49" y="93"/>
                      <a:pt x="42" y="93"/>
                    </a:cubicBezTo>
                    <a:cubicBezTo>
                      <a:pt x="38" y="94"/>
                      <a:pt x="33" y="93"/>
                      <a:pt x="29" y="92"/>
                    </a:cubicBezTo>
                    <a:close/>
                    <a:moveTo>
                      <a:pt x="63" y="87"/>
                    </a:moveTo>
                    <a:cubicBezTo>
                      <a:pt x="65" y="85"/>
                      <a:pt x="68" y="82"/>
                      <a:pt x="70" y="80"/>
                    </a:cubicBezTo>
                    <a:cubicBezTo>
                      <a:pt x="71" y="78"/>
                      <a:pt x="73" y="77"/>
                      <a:pt x="74" y="76"/>
                    </a:cubicBezTo>
                    <a:cubicBezTo>
                      <a:pt x="71" y="80"/>
                      <a:pt x="68" y="84"/>
                      <a:pt x="63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4" y="82"/>
                      <a:pt x="62" y="84"/>
                      <a:pt x="60" y="86"/>
                    </a:cubicBezTo>
                    <a:cubicBezTo>
                      <a:pt x="59" y="87"/>
                      <a:pt x="53" y="91"/>
                      <a:pt x="57" y="87"/>
                    </a:cubicBezTo>
                    <a:cubicBezTo>
                      <a:pt x="61" y="83"/>
                      <a:pt x="65" y="79"/>
                      <a:pt x="69" y="75"/>
                    </a:cubicBezTo>
                    <a:cubicBezTo>
                      <a:pt x="72" y="73"/>
                      <a:pt x="76" y="70"/>
                      <a:pt x="78" y="66"/>
                    </a:cubicBezTo>
                    <a:cubicBezTo>
                      <a:pt x="78" y="66"/>
                      <a:pt x="77" y="65"/>
                      <a:pt x="77" y="66"/>
                    </a:cubicBezTo>
                    <a:cubicBezTo>
                      <a:pt x="73" y="70"/>
                      <a:pt x="68" y="73"/>
                      <a:pt x="63" y="78"/>
                    </a:cubicBezTo>
                    <a:cubicBezTo>
                      <a:pt x="61" y="80"/>
                      <a:pt x="58" y="82"/>
                      <a:pt x="56" y="85"/>
                    </a:cubicBezTo>
                    <a:cubicBezTo>
                      <a:pt x="54" y="87"/>
                      <a:pt x="50" y="90"/>
                      <a:pt x="48" y="91"/>
                    </a:cubicBezTo>
                    <a:cubicBezTo>
                      <a:pt x="58" y="82"/>
                      <a:pt x="67" y="73"/>
                      <a:pt x="76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7" y="63"/>
                      <a:pt x="78" y="62"/>
                      <a:pt x="78" y="62"/>
                    </a:cubicBezTo>
                    <a:cubicBezTo>
                      <a:pt x="78" y="62"/>
                      <a:pt x="78" y="61"/>
                      <a:pt x="78" y="61"/>
                    </a:cubicBezTo>
                    <a:cubicBezTo>
                      <a:pt x="71" y="67"/>
                      <a:pt x="65" y="72"/>
                      <a:pt x="59" y="78"/>
                    </a:cubicBezTo>
                    <a:cubicBezTo>
                      <a:pt x="55" y="80"/>
                      <a:pt x="52" y="83"/>
                      <a:pt x="49" y="86"/>
                    </a:cubicBezTo>
                    <a:cubicBezTo>
                      <a:pt x="47" y="87"/>
                      <a:pt x="46" y="88"/>
                      <a:pt x="44" y="90"/>
                    </a:cubicBezTo>
                    <a:cubicBezTo>
                      <a:pt x="49" y="85"/>
                      <a:pt x="54" y="80"/>
                      <a:pt x="59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5" y="59"/>
                      <a:pt x="75" y="59"/>
                    </a:cubicBezTo>
                    <a:cubicBezTo>
                      <a:pt x="69" y="65"/>
                      <a:pt x="62" y="70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6"/>
                      <a:pt x="40" y="88"/>
                      <a:pt x="38" y="89"/>
                    </a:cubicBezTo>
                    <a:cubicBezTo>
                      <a:pt x="38" y="89"/>
                      <a:pt x="37" y="91"/>
                      <a:pt x="36" y="91"/>
                    </a:cubicBezTo>
                    <a:cubicBezTo>
                      <a:pt x="36" y="91"/>
                      <a:pt x="36" y="91"/>
                      <a:pt x="37" y="91"/>
                    </a:cubicBezTo>
                    <a:cubicBezTo>
                      <a:pt x="43" y="85"/>
                      <a:pt x="49" y="80"/>
                      <a:pt x="55" y="74"/>
                    </a:cubicBezTo>
                    <a:cubicBezTo>
                      <a:pt x="61" y="69"/>
                      <a:pt x="66" y="65"/>
                      <a:pt x="71" y="60"/>
                    </a:cubicBezTo>
                    <a:cubicBezTo>
                      <a:pt x="73" y="59"/>
                      <a:pt x="76" y="57"/>
                      <a:pt x="78" y="58"/>
                    </a:cubicBezTo>
                    <a:cubicBezTo>
                      <a:pt x="78" y="58"/>
                      <a:pt x="78" y="58"/>
                      <a:pt x="79" y="58"/>
                    </a:cubicBezTo>
                    <a:cubicBezTo>
                      <a:pt x="79" y="59"/>
                      <a:pt x="78" y="60"/>
                      <a:pt x="78" y="61"/>
                    </a:cubicBezTo>
                    <a:cubicBezTo>
                      <a:pt x="78" y="65"/>
                      <a:pt x="77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6"/>
                      <a:pt x="36" y="26"/>
                    </a:cubicBezTo>
                    <a:cubicBezTo>
                      <a:pt x="37" y="18"/>
                      <a:pt x="35" y="11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0"/>
                      <a:pt x="48" y="18"/>
                      <a:pt x="48" y="25"/>
                    </a:cubicBezTo>
                    <a:cubicBezTo>
                      <a:pt x="48" y="26"/>
                      <a:pt x="48" y="26"/>
                      <a:pt x="49" y="26"/>
                    </a:cubicBezTo>
                    <a:cubicBezTo>
                      <a:pt x="49" y="26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5"/>
                    </a:cubicBezTo>
                    <a:cubicBezTo>
                      <a:pt x="76" y="55"/>
                      <a:pt x="74" y="55"/>
                      <a:pt x="72" y="56"/>
                    </a:cubicBezTo>
                    <a:cubicBezTo>
                      <a:pt x="67" y="58"/>
                      <a:pt x="64" y="58"/>
                      <a:pt x="60" y="55"/>
                    </a:cubicBezTo>
                    <a:cubicBezTo>
                      <a:pt x="53" y="51"/>
                      <a:pt x="45" y="52"/>
                      <a:pt x="38" y="54"/>
                    </a:cubicBezTo>
                    <a:cubicBezTo>
                      <a:pt x="33" y="56"/>
                      <a:pt x="30" y="56"/>
                      <a:pt x="25" y="54"/>
                    </a:cubicBezTo>
                    <a:cubicBezTo>
                      <a:pt x="22" y="53"/>
                      <a:pt x="19" y="52"/>
                      <a:pt x="16" y="52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39"/>
                      <a:pt x="19" y="25"/>
                      <a:pt x="3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58" name="Freeform 45"/>
              <p:cNvSpPr>
                <a:spLocks noEditPoints="1"/>
              </p:cNvSpPr>
              <p:nvPr/>
            </p:nvSpPr>
            <p:spPr bwMode="auto">
              <a:xfrm>
                <a:off x="2392739" y="3132313"/>
                <a:ext cx="160635" cy="187680"/>
              </a:xfrm>
              <a:custGeom>
                <a:avLst/>
                <a:gdLst>
                  <a:gd name="T0" fmla="*/ 70 w 83"/>
                  <a:gd name="T1" fmla="*/ 86 h 97"/>
                  <a:gd name="T2" fmla="*/ 48 w 83"/>
                  <a:gd name="T3" fmla="*/ 1 h 97"/>
                  <a:gd name="T4" fmla="*/ 0 w 83"/>
                  <a:gd name="T5" fmla="*/ 57 h 97"/>
                  <a:gd name="T6" fmla="*/ 46 w 83"/>
                  <a:gd name="T7" fmla="*/ 74 h 97"/>
                  <a:gd name="T8" fmla="*/ 35 w 83"/>
                  <a:gd name="T9" fmla="*/ 87 h 97"/>
                  <a:gd name="T10" fmla="*/ 34 w 83"/>
                  <a:gd name="T11" fmla="*/ 72 h 97"/>
                  <a:gd name="T12" fmla="*/ 19 w 83"/>
                  <a:gd name="T13" fmla="*/ 89 h 97"/>
                  <a:gd name="T14" fmla="*/ 28 w 83"/>
                  <a:gd name="T15" fmla="*/ 86 h 97"/>
                  <a:gd name="T16" fmla="*/ 14 w 83"/>
                  <a:gd name="T17" fmla="*/ 86 h 97"/>
                  <a:gd name="T18" fmla="*/ 32 w 83"/>
                  <a:gd name="T19" fmla="*/ 72 h 97"/>
                  <a:gd name="T20" fmla="*/ 54 w 83"/>
                  <a:gd name="T21" fmla="*/ 72 h 97"/>
                  <a:gd name="T22" fmla="*/ 38 w 83"/>
                  <a:gd name="T23" fmla="*/ 77 h 97"/>
                  <a:gd name="T24" fmla="*/ 22 w 83"/>
                  <a:gd name="T25" fmla="*/ 86 h 97"/>
                  <a:gd name="T26" fmla="*/ 62 w 83"/>
                  <a:gd name="T27" fmla="*/ 61 h 97"/>
                  <a:gd name="T28" fmla="*/ 51 w 83"/>
                  <a:gd name="T29" fmla="*/ 56 h 97"/>
                  <a:gd name="T30" fmla="*/ 16 w 83"/>
                  <a:gd name="T31" fmla="*/ 84 h 97"/>
                  <a:gd name="T32" fmla="*/ 13 w 83"/>
                  <a:gd name="T33" fmla="*/ 81 h 97"/>
                  <a:gd name="T34" fmla="*/ 39 w 83"/>
                  <a:gd name="T35" fmla="*/ 58 h 97"/>
                  <a:gd name="T36" fmla="*/ 27 w 83"/>
                  <a:gd name="T37" fmla="*/ 63 h 97"/>
                  <a:gd name="T38" fmla="*/ 10 w 83"/>
                  <a:gd name="T39" fmla="*/ 82 h 97"/>
                  <a:gd name="T40" fmla="*/ 22 w 83"/>
                  <a:gd name="T41" fmla="*/ 62 h 97"/>
                  <a:gd name="T42" fmla="*/ 17 w 83"/>
                  <a:gd name="T43" fmla="*/ 57 h 97"/>
                  <a:gd name="T44" fmla="*/ 13 w 83"/>
                  <a:gd name="T45" fmla="*/ 65 h 97"/>
                  <a:gd name="T46" fmla="*/ 7 w 83"/>
                  <a:gd name="T47" fmla="*/ 61 h 97"/>
                  <a:gd name="T48" fmla="*/ 7 w 83"/>
                  <a:gd name="T49" fmla="*/ 61 h 97"/>
                  <a:gd name="T50" fmla="*/ 26 w 83"/>
                  <a:gd name="T51" fmla="*/ 59 h 97"/>
                  <a:gd name="T52" fmla="*/ 26 w 83"/>
                  <a:gd name="T53" fmla="*/ 58 h 97"/>
                  <a:gd name="T54" fmla="*/ 26 w 83"/>
                  <a:gd name="T55" fmla="*/ 58 h 97"/>
                  <a:gd name="T56" fmla="*/ 13 w 83"/>
                  <a:gd name="T57" fmla="*/ 63 h 97"/>
                  <a:gd name="T58" fmla="*/ 8 w 83"/>
                  <a:gd name="T59" fmla="*/ 62 h 97"/>
                  <a:gd name="T60" fmla="*/ 15 w 83"/>
                  <a:gd name="T61" fmla="*/ 63 h 97"/>
                  <a:gd name="T62" fmla="*/ 4 w 83"/>
                  <a:gd name="T63" fmla="*/ 62 h 97"/>
                  <a:gd name="T64" fmla="*/ 7 w 83"/>
                  <a:gd name="T65" fmla="*/ 58 h 97"/>
                  <a:gd name="T66" fmla="*/ 3 w 83"/>
                  <a:gd name="T67" fmla="*/ 60 h 97"/>
                  <a:gd name="T68" fmla="*/ 39 w 83"/>
                  <a:gd name="T69" fmla="*/ 61 h 97"/>
                  <a:gd name="T70" fmla="*/ 29 w 83"/>
                  <a:gd name="T71" fmla="*/ 93 h 97"/>
                  <a:gd name="T72" fmla="*/ 61 w 83"/>
                  <a:gd name="T73" fmla="*/ 67 h 97"/>
                  <a:gd name="T74" fmla="*/ 34 w 83"/>
                  <a:gd name="T75" fmla="*/ 94 h 97"/>
                  <a:gd name="T76" fmla="*/ 40 w 83"/>
                  <a:gd name="T77" fmla="*/ 94 h 97"/>
                  <a:gd name="T78" fmla="*/ 47 w 83"/>
                  <a:gd name="T79" fmla="*/ 93 h 97"/>
                  <a:gd name="T80" fmla="*/ 54 w 83"/>
                  <a:gd name="T81" fmla="*/ 90 h 97"/>
                  <a:gd name="T82" fmla="*/ 70 w 83"/>
                  <a:gd name="T83" fmla="*/ 79 h 97"/>
                  <a:gd name="T84" fmla="*/ 63 w 83"/>
                  <a:gd name="T85" fmla="*/ 88 h 97"/>
                  <a:gd name="T86" fmla="*/ 66 w 83"/>
                  <a:gd name="T87" fmla="*/ 81 h 97"/>
                  <a:gd name="T88" fmla="*/ 77 w 83"/>
                  <a:gd name="T89" fmla="*/ 66 h 97"/>
                  <a:gd name="T90" fmla="*/ 77 w 83"/>
                  <a:gd name="T91" fmla="*/ 64 h 97"/>
                  <a:gd name="T92" fmla="*/ 44 w 83"/>
                  <a:gd name="T93" fmla="*/ 90 h 97"/>
                  <a:gd name="T94" fmla="*/ 44 w 83"/>
                  <a:gd name="T95" fmla="*/ 85 h 97"/>
                  <a:gd name="T96" fmla="*/ 71 w 83"/>
                  <a:gd name="T97" fmla="*/ 60 h 97"/>
                  <a:gd name="T98" fmla="*/ 33 w 83"/>
                  <a:gd name="T99" fmla="*/ 27 h 97"/>
                  <a:gd name="T100" fmla="*/ 48 w 83"/>
                  <a:gd name="T101" fmla="*/ 26 h 97"/>
                  <a:gd name="T102" fmla="*/ 59 w 83"/>
                  <a:gd name="T103" fmla="*/ 56 h 97"/>
                  <a:gd name="T104" fmla="*/ 33 w 83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0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7"/>
                      <a:pt x="52" y="10"/>
                      <a:pt x="50" y="2"/>
                    </a:cubicBezTo>
                    <a:cubicBezTo>
                      <a:pt x="50" y="2"/>
                      <a:pt x="50" y="1"/>
                      <a:pt x="49" y="1"/>
                    </a:cubicBezTo>
                    <a:cubicBezTo>
                      <a:pt x="49" y="1"/>
                      <a:pt x="49" y="1"/>
                      <a:pt x="48" y="1"/>
                    </a:cubicBezTo>
                    <a:cubicBezTo>
                      <a:pt x="44" y="1"/>
                      <a:pt x="39" y="2"/>
                      <a:pt x="35" y="1"/>
                    </a:cubicBezTo>
                    <a:cubicBezTo>
                      <a:pt x="34" y="0"/>
                      <a:pt x="34" y="1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1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4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1" y="70"/>
                      <a:pt x="54" y="68"/>
                    </a:cubicBezTo>
                    <a:cubicBezTo>
                      <a:pt x="56" y="66"/>
                      <a:pt x="58" y="65"/>
                      <a:pt x="60" y="63"/>
                    </a:cubicBezTo>
                    <a:cubicBezTo>
                      <a:pt x="62" y="61"/>
                      <a:pt x="64" y="60"/>
                      <a:pt x="62" y="63"/>
                    </a:cubicBezTo>
                    <a:cubicBezTo>
                      <a:pt x="57" y="69"/>
                      <a:pt x="50" y="73"/>
                      <a:pt x="45" y="78"/>
                    </a:cubicBezTo>
                    <a:cubicBezTo>
                      <a:pt x="41" y="80"/>
                      <a:pt x="38" y="84"/>
                      <a:pt x="35" y="87"/>
                    </a:cubicBezTo>
                    <a:cubicBezTo>
                      <a:pt x="34" y="88"/>
                      <a:pt x="32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7" y="69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6" y="63"/>
                      <a:pt x="40" y="69"/>
                      <a:pt x="33" y="75"/>
                    </a:cubicBezTo>
                    <a:cubicBezTo>
                      <a:pt x="28" y="79"/>
                      <a:pt x="22" y="83"/>
                      <a:pt x="18" y="89"/>
                    </a:cubicBezTo>
                    <a:cubicBezTo>
                      <a:pt x="18" y="89"/>
                      <a:pt x="18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1"/>
                      <a:pt x="50" y="64"/>
                      <a:pt x="57" y="60"/>
                    </a:cubicBezTo>
                    <a:cubicBezTo>
                      <a:pt x="54" y="62"/>
                      <a:pt x="52" y="65"/>
                      <a:pt x="49" y="67"/>
                    </a:cubicBezTo>
                    <a:cubicBezTo>
                      <a:pt x="45" y="70"/>
                      <a:pt x="41" y="73"/>
                      <a:pt x="38" y="77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3" y="89"/>
                      <a:pt x="22" y="91"/>
                    </a:cubicBezTo>
                    <a:cubicBezTo>
                      <a:pt x="20" y="90"/>
                      <a:pt x="18" y="89"/>
                      <a:pt x="16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4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5" y="68"/>
                      <a:pt x="39" y="65"/>
                      <a:pt x="42" y="62"/>
                    </a:cubicBezTo>
                    <a:cubicBezTo>
                      <a:pt x="44" y="61"/>
                      <a:pt x="46" y="60"/>
                      <a:pt x="48" y="58"/>
                    </a:cubicBezTo>
                    <a:cubicBezTo>
                      <a:pt x="52" y="55"/>
                      <a:pt x="48" y="59"/>
                      <a:pt x="47" y="60"/>
                    </a:cubicBezTo>
                    <a:cubicBezTo>
                      <a:pt x="41" y="64"/>
                      <a:pt x="36" y="68"/>
                      <a:pt x="32" y="72"/>
                    </a:cubicBezTo>
                    <a:cubicBezTo>
                      <a:pt x="26" y="78"/>
                      <a:pt x="20" y="82"/>
                      <a:pt x="16" y="88"/>
                    </a:cubicBezTo>
                    <a:close/>
                    <a:moveTo>
                      <a:pt x="47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4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8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7" y="76"/>
                    </a:cubicBezTo>
                    <a:close/>
                    <a:moveTo>
                      <a:pt x="45" y="74"/>
                    </a:moveTo>
                    <a:cubicBezTo>
                      <a:pt x="41" y="77"/>
                      <a:pt x="37" y="80"/>
                      <a:pt x="32" y="83"/>
                    </a:cubicBezTo>
                    <a:cubicBezTo>
                      <a:pt x="34" y="81"/>
                      <a:pt x="36" y="79"/>
                      <a:pt x="38" y="77"/>
                    </a:cubicBezTo>
                    <a:cubicBezTo>
                      <a:pt x="44" y="71"/>
                      <a:pt x="52" y="65"/>
                      <a:pt x="59" y="60"/>
                    </a:cubicBezTo>
                    <a:cubicBezTo>
                      <a:pt x="59" y="59"/>
                      <a:pt x="59" y="59"/>
                      <a:pt x="59" y="59"/>
                    </a:cubicBezTo>
                    <a:cubicBezTo>
                      <a:pt x="52" y="62"/>
                      <a:pt x="47" y="67"/>
                      <a:pt x="42" y="71"/>
                    </a:cubicBezTo>
                    <a:cubicBezTo>
                      <a:pt x="35" y="76"/>
                      <a:pt x="28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1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7" y="58"/>
                      <a:pt x="60" y="60"/>
                      <a:pt x="62" y="61"/>
                    </a:cubicBezTo>
                    <a:cubicBezTo>
                      <a:pt x="56" y="65"/>
                      <a:pt x="51" y="70"/>
                      <a:pt x="45" y="74"/>
                    </a:cubicBezTo>
                    <a:close/>
                    <a:moveTo>
                      <a:pt x="39" y="66"/>
                    </a:moveTo>
                    <a:cubicBezTo>
                      <a:pt x="41" y="65"/>
                      <a:pt x="42" y="64"/>
                      <a:pt x="43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3" y="56"/>
                      <a:pt x="53" y="56"/>
                      <a:pt x="54" y="56"/>
                    </a:cubicBezTo>
                    <a:cubicBezTo>
                      <a:pt x="49" y="59"/>
                      <a:pt x="44" y="63"/>
                      <a:pt x="39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6" y="83"/>
                      <a:pt x="17" y="82"/>
                      <a:pt x="18" y="82"/>
                    </a:cubicBezTo>
                    <a:cubicBezTo>
                      <a:pt x="21" y="79"/>
                      <a:pt x="23" y="76"/>
                      <a:pt x="26" y="73"/>
                    </a:cubicBezTo>
                    <a:cubicBezTo>
                      <a:pt x="32" y="67"/>
                      <a:pt x="38" y="62"/>
                      <a:pt x="44" y="57"/>
                    </a:cubicBezTo>
                    <a:cubicBezTo>
                      <a:pt x="45" y="57"/>
                      <a:pt x="44" y="57"/>
                      <a:pt x="44" y="57"/>
                    </a:cubicBezTo>
                    <a:cubicBezTo>
                      <a:pt x="31" y="61"/>
                      <a:pt x="23" y="73"/>
                      <a:pt x="13" y="81"/>
                    </a:cubicBezTo>
                    <a:cubicBezTo>
                      <a:pt x="12" y="81"/>
                      <a:pt x="10" y="82"/>
                      <a:pt x="10" y="82"/>
                    </a:cubicBezTo>
                    <a:cubicBezTo>
                      <a:pt x="11" y="80"/>
                      <a:pt x="13" y="79"/>
                      <a:pt x="14" y="77"/>
                    </a:cubicBezTo>
                    <a:cubicBezTo>
                      <a:pt x="17" y="74"/>
                      <a:pt x="19" y="72"/>
                      <a:pt x="22" y="70"/>
                    </a:cubicBezTo>
                    <a:cubicBezTo>
                      <a:pt x="26" y="67"/>
                      <a:pt x="31" y="63"/>
                      <a:pt x="34" y="59"/>
                    </a:cubicBezTo>
                    <a:cubicBezTo>
                      <a:pt x="36" y="59"/>
                      <a:pt x="37" y="58"/>
                      <a:pt x="39" y="58"/>
                    </a:cubicBezTo>
                    <a:cubicBezTo>
                      <a:pt x="43" y="57"/>
                      <a:pt x="47" y="56"/>
                      <a:pt x="50" y="56"/>
                    </a:cubicBezTo>
                    <a:cubicBezTo>
                      <a:pt x="38" y="64"/>
                      <a:pt x="28" y="73"/>
                      <a:pt x="17" y="83"/>
                    </a:cubicBezTo>
                    <a:close/>
                    <a:moveTo>
                      <a:pt x="7" y="79"/>
                    </a:moveTo>
                    <a:cubicBezTo>
                      <a:pt x="12" y="76"/>
                      <a:pt x="16" y="73"/>
                      <a:pt x="20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0"/>
                      <a:pt x="33" y="60"/>
                      <a:pt x="33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5" y="73"/>
                      <a:pt x="10" y="82"/>
                    </a:cubicBezTo>
                    <a:cubicBezTo>
                      <a:pt x="9" y="81"/>
                      <a:pt x="8" y="80"/>
                      <a:pt x="7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6" y="67"/>
                      <a:pt x="18" y="65"/>
                      <a:pt x="20" y="64"/>
                    </a:cubicBezTo>
                    <a:cubicBezTo>
                      <a:pt x="21" y="62"/>
                      <a:pt x="27" y="56"/>
                      <a:pt x="22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6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3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4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3"/>
                      <a:pt x="17" y="61"/>
                    </a:cubicBezTo>
                    <a:cubicBezTo>
                      <a:pt x="18" y="61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9" y="58"/>
                      <a:pt x="11" y="57"/>
                    </a:cubicBezTo>
                    <a:cubicBezTo>
                      <a:pt x="14" y="55"/>
                      <a:pt x="11" y="58"/>
                      <a:pt x="10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5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7" y="59"/>
                      <a:pt x="29" y="59"/>
                      <a:pt x="30" y="59"/>
                    </a:cubicBezTo>
                    <a:cubicBezTo>
                      <a:pt x="30" y="59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6"/>
                    </a:cubicBezTo>
                    <a:cubicBezTo>
                      <a:pt x="8" y="73"/>
                      <a:pt x="12" y="69"/>
                      <a:pt x="15" y="66"/>
                    </a:cubicBezTo>
                    <a:cubicBezTo>
                      <a:pt x="18" y="64"/>
                      <a:pt x="20" y="61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3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3" y="64"/>
                      <a:pt x="12" y="66"/>
                      <a:pt x="10" y="67"/>
                    </a:cubicBezTo>
                    <a:cubicBezTo>
                      <a:pt x="9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7" y="56"/>
                    </a:cubicBezTo>
                    <a:cubicBezTo>
                      <a:pt x="13" y="58"/>
                      <a:pt x="9" y="62"/>
                      <a:pt x="5" y="66"/>
                    </a:cubicBezTo>
                    <a:cubicBezTo>
                      <a:pt x="3" y="68"/>
                      <a:pt x="4" y="66"/>
                      <a:pt x="5" y="64"/>
                    </a:cubicBezTo>
                    <a:cubicBezTo>
                      <a:pt x="6" y="63"/>
                      <a:pt x="7" y="63"/>
                      <a:pt x="8" y="62"/>
                    </a:cubicBezTo>
                    <a:cubicBezTo>
                      <a:pt x="10" y="60"/>
                      <a:pt x="12" y="58"/>
                      <a:pt x="13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6" y="56"/>
                      <a:pt x="19" y="56"/>
                      <a:pt x="21" y="57"/>
                    </a:cubicBezTo>
                    <a:cubicBezTo>
                      <a:pt x="21" y="57"/>
                      <a:pt x="22" y="57"/>
                      <a:pt x="22" y="57"/>
                    </a:cubicBezTo>
                    <a:cubicBezTo>
                      <a:pt x="19" y="59"/>
                      <a:pt x="17" y="61"/>
                      <a:pt x="15" y="63"/>
                    </a:cubicBezTo>
                    <a:close/>
                    <a:moveTo>
                      <a:pt x="4" y="62"/>
                    </a:moveTo>
                    <a:cubicBezTo>
                      <a:pt x="5" y="61"/>
                      <a:pt x="6" y="60"/>
                      <a:pt x="6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9" y="57"/>
                      <a:pt x="7" y="59"/>
                      <a:pt x="4" y="62"/>
                    </a:cubicBezTo>
                    <a:close/>
                    <a:moveTo>
                      <a:pt x="3" y="60"/>
                    </a:moveTo>
                    <a:cubicBezTo>
                      <a:pt x="4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8" y="56"/>
                      <a:pt x="7" y="57"/>
                      <a:pt x="7" y="58"/>
                    </a:cubicBezTo>
                    <a:cubicBezTo>
                      <a:pt x="5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5" y="57"/>
                      <a:pt x="4" y="58"/>
                      <a:pt x="3" y="60"/>
                    </a:cubicBezTo>
                    <a:cubicBezTo>
                      <a:pt x="2" y="60"/>
                      <a:pt x="3" y="60"/>
                      <a:pt x="3" y="60"/>
                    </a:cubicBezTo>
                    <a:close/>
                    <a:moveTo>
                      <a:pt x="10" y="83"/>
                    </a:moveTo>
                    <a:cubicBezTo>
                      <a:pt x="21" y="76"/>
                      <a:pt x="28" y="66"/>
                      <a:pt x="39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1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8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0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2" y="65"/>
                      <a:pt x="64" y="64"/>
                      <a:pt x="65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8" y="61"/>
                      <a:pt x="69" y="61"/>
                      <a:pt x="69" y="61"/>
                    </a:cubicBezTo>
                    <a:cubicBezTo>
                      <a:pt x="59" y="73"/>
                      <a:pt x="45" y="81"/>
                      <a:pt x="34" y="93"/>
                    </a:cubicBezTo>
                    <a:cubicBezTo>
                      <a:pt x="33" y="93"/>
                      <a:pt x="34" y="94"/>
                      <a:pt x="34" y="94"/>
                    </a:cubicBezTo>
                    <a:cubicBezTo>
                      <a:pt x="46" y="85"/>
                      <a:pt x="58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0" y="74"/>
                      <a:pt x="57" y="77"/>
                    </a:cubicBezTo>
                    <a:cubicBezTo>
                      <a:pt x="51" y="83"/>
                      <a:pt x="45" y="88"/>
                      <a:pt x="39" y="94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1" y="86"/>
                      <a:pt x="62" y="76"/>
                      <a:pt x="73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2"/>
                      <a:pt x="52" y="87"/>
                      <a:pt x="46" y="93"/>
                    </a:cubicBezTo>
                    <a:cubicBezTo>
                      <a:pt x="46" y="93"/>
                      <a:pt x="46" y="93"/>
                      <a:pt x="47" y="93"/>
                    </a:cubicBezTo>
                    <a:cubicBezTo>
                      <a:pt x="57" y="87"/>
                      <a:pt x="64" y="77"/>
                      <a:pt x="74" y="70"/>
                    </a:cubicBezTo>
                    <a:cubicBezTo>
                      <a:pt x="75" y="70"/>
                      <a:pt x="75" y="69"/>
                      <a:pt x="76" y="68"/>
                    </a:cubicBezTo>
                    <a:cubicBezTo>
                      <a:pt x="75" y="69"/>
                      <a:pt x="74" y="70"/>
                      <a:pt x="73" y="71"/>
                    </a:cubicBezTo>
                    <a:cubicBezTo>
                      <a:pt x="72" y="73"/>
                      <a:pt x="69" y="75"/>
                      <a:pt x="67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3" y="90"/>
                      <a:pt x="54" y="91"/>
                      <a:pt x="54" y="91"/>
                    </a:cubicBezTo>
                    <a:cubicBezTo>
                      <a:pt x="61" y="87"/>
                      <a:pt x="66" y="82"/>
                      <a:pt x="72" y="77"/>
                    </a:cubicBezTo>
                    <a:cubicBezTo>
                      <a:pt x="73" y="76"/>
                      <a:pt x="74" y="75"/>
                      <a:pt x="75" y="74"/>
                    </a:cubicBezTo>
                    <a:cubicBezTo>
                      <a:pt x="75" y="74"/>
                      <a:pt x="75" y="75"/>
                      <a:pt x="75" y="75"/>
                    </a:cubicBezTo>
                    <a:cubicBezTo>
                      <a:pt x="73" y="76"/>
                      <a:pt x="72" y="78"/>
                      <a:pt x="70" y="79"/>
                    </a:cubicBezTo>
                    <a:cubicBezTo>
                      <a:pt x="67" y="82"/>
                      <a:pt x="64" y="86"/>
                      <a:pt x="60" y="89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55" y="92"/>
                      <a:pt x="48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5" y="85"/>
                      <a:pt x="67" y="83"/>
                      <a:pt x="70" y="80"/>
                    </a:cubicBezTo>
                    <a:cubicBezTo>
                      <a:pt x="71" y="79"/>
                      <a:pt x="72" y="78"/>
                      <a:pt x="74" y="76"/>
                    </a:cubicBezTo>
                    <a:cubicBezTo>
                      <a:pt x="71" y="81"/>
                      <a:pt x="67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2" y="75"/>
                      <a:pt x="69" y="78"/>
                      <a:pt x="66" y="81"/>
                    </a:cubicBezTo>
                    <a:cubicBezTo>
                      <a:pt x="64" y="83"/>
                      <a:pt x="62" y="85"/>
                      <a:pt x="60" y="87"/>
                    </a:cubicBezTo>
                    <a:cubicBezTo>
                      <a:pt x="59" y="87"/>
                      <a:pt x="53" y="92"/>
                      <a:pt x="56" y="88"/>
                    </a:cubicBezTo>
                    <a:cubicBezTo>
                      <a:pt x="60" y="84"/>
                      <a:pt x="65" y="80"/>
                      <a:pt x="69" y="76"/>
                    </a:cubicBezTo>
                    <a:cubicBezTo>
                      <a:pt x="72" y="73"/>
                      <a:pt x="76" y="71"/>
                      <a:pt x="77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2" y="71"/>
                      <a:pt x="67" y="74"/>
                      <a:pt x="63" y="78"/>
                    </a:cubicBezTo>
                    <a:cubicBezTo>
                      <a:pt x="60" y="81"/>
                      <a:pt x="58" y="83"/>
                      <a:pt x="55" y="85"/>
                    </a:cubicBezTo>
                    <a:cubicBezTo>
                      <a:pt x="53" y="87"/>
                      <a:pt x="49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6" y="64"/>
                      <a:pt x="77" y="64"/>
                      <a:pt x="77" y="64"/>
                    </a:cubicBezTo>
                    <a:cubicBezTo>
                      <a:pt x="77" y="63"/>
                      <a:pt x="77" y="63"/>
                      <a:pt x="78" y="63"/>
                    </a:cubicBezTo>
                    <a:cubicBezTo>
                      <a:pt x="78" y="62"/>
                      <a:pt x="78" y="62"/>
                      <a:pt x="77" y="62"/>
                    </a:cubicBezTo>
                    <a:cubicBezTo>
                      <a:pt x="71" y="67"/>
                      <a:pt x="65" y="73"/>
                      <a:pt x="58" y="78"/>
                    </a:cubicBezTo>
                    <a:cubicBezTo>
                      <a:pt x="55" y="81"/>
                      <a:pt x="52" y="84"/>
                      <a:pt x="49" y="86"/>
                    </a:cubicBezTo>
                    <a:cubicBezTo>
                      <a:pt x="47" y="88"/>
                      <a:pt x="45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4" y="71"/>
                      <a:pt x="70" y="66"/>
                      <a:pt x="75" y="60"/>
                    </a:cubicBezTo>
                    <a:cubicBezTo>
                      <a:pt x="76" y="60"/>
                      <a:pt x="75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6" y="91"/>
                      <a:pt x="36" y="92"/>
                    </a:cubicBezTo>
                    <a:cubicBezTo>
                      <a:pt x="36" y="92"/>
                      <a:pt x="36" y="92"/>
                      <a:pt x="37" y="91"/>
                    </a:cubicBezTo>
                    <a:cubicBezTo>
                      <a:pt x="42" y="85"/>
                      <a:pt x="49" y="81"/>
                      <a:pt x="55" y="75"/>
                    </a:cubicBezTo>
                    <a:cubicBezTo>
                      <a:pt x="60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8" y="60"/>
                      <a:pt x="78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3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6"/>
                    </a:cubicBezTo>
                    <a:cubicBezTo>
                      <a:pt x="37" y="19"/>
                      <a:pt x="35" y="11"/>
                      <a:pt x="35" y="4"/>
                    </a:cubicBezTo>
                    <a:cubicBezTo>
                      <a:pt x="39" y="4"/>
                      <a:pt x="43" y="4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7"/>
                      <a:pt x="48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6" y="27"/>
                      <a:pt x="77" y="41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59" y="56"/>
                    </a:cubicBezTo>
                    <a:cubicBezTo>
                      <a:pt x="53" y="52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3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60" name="Freeform 47"/>
              <p:cNvSpPr>
                <a:spLocks noEditPoints="1"/>
              </p:cNvSpPr>
              <p:nvPr/>
            </p:nvSpPr>
            <p:spPr bwMode="auto">
              <a:xfrm>
                <a:off x="1446575" y="3109552"/>
                <a:ext cx="163093" cy="18850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0" y="72"/>
                      <a:pt x="81" y="63"/>
                    </a:cubicBezTo>
                    <a:cubicBezTo>
                      <a:pt x="84" y="45"/>
                      <a:pt x="72" y="24"/>
                      <a:pt x="51" y="24"/>
                    </a:cubicBezTo>
                    <a:cubicBezTo>
                      <a:pt x="52" y="17"/>
                      <a:pt x="52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5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3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2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90"/>
                      <a:pt x="31" y="91"/>
                    </a:cubicBezTo>
                    <a:cubicBezTo>
                      <a:pt x="30" y="91"/>
                      <a:pt x="29" y="92"/>
                      <a:pt x="28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8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49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8" y="82"/>
                      <a:pt x="18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8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2" y="71"/>
                      <a:pt x="15" y="68"/>
                    </a:cubicBezTo>
                    <a:cubicBezTo>
                      <a:pt x="17" y="67"/>
                      <a:pt x="18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2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5" y="61"/>
                      <a:pt x="14" y="61"/>
                    </a:cubicBezTo>
                    <a:cubicBezTo>
                      <a:pt x="12" y="63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6" y="63"/>
                      <a:pt x="18" y="61"/>
                    </a:cubicBezTo>
                    <a:cubicBezTo>
                      <a:pt x="18" y="61"/>
                      <a:pt x="23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4" y="66"/>
                    </a:cubicBezTo>
                    <a:cubicBezTo>
                      <a:pt x="4" y="66"/>
                      <a:pt x="3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4" y="73"/>
                      <a:pt x="16" y="71"/>
                    </a:cubicBezTo>
                    <a:cubicBezTo>
                      <a:pt x="20" y="68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6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6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7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3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3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2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5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3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6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6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3" y="78"/>
                    </a:cubicBezTo>
                    <a:cubicBezTo>
                      <a:pt x="61" y="81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6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7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8" y="26"/>
                    </a:cubicBezTo>
                    <a:cubicBezTo>
                      <a:pt x="48" y="26"/>
                      <a:pt x="49" y="27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6" y="55"/>
                      <a:pt x="75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62" name="Freeform 49"/>
              <p:cNvSpPr>
                <a:spLocks noEditPoints="1"/>
              </p:cNvSpPr>
              <p:nvPr/>
            </p:nvSpPr>
            <p:spPr bwMode="auto">
              <a:xfrm>
                <a:off x="2185525" y="3728024"/>
                <a:ext cx="163093" cy="186041"/>
              </a:xfrm>
              <a:custGeom>
                <a:avLst/>
                <a:gdLst>
                  <a:gd name="T0" fmla="*/ 71 w 84"/>
                  <a:gd name="T1" fmla="*/ 85 h 96"/>
                  <a:gd name="T2" fmla="*/ 49 w 84"/>
                  <a:gd name="T3" fmla="*/ 0 h 96"/>
                  <a:gd name="T4" fmla="*/ 1 w 84"/>
                  <a:gd name="T5" fmla="*/ 56 h 96"/>
                  <a:gd name="T6" fmla="*/ 46 w 84"/>
                  <a:gd name="T7" fmla="*/ 74 h 96"/>
                  <a:gd name="T8" fmla="*/ 36 w 84"/>
                  <a:gd name="T9" fmla="*/ 86 h 96"/>
                  <a:gd name="T10" fmla="*/ 35 w 84"/>
                  <a:gd name="T11" fmla="*/ 71 h 96"/>
                  <a:gd name="T12" fmla="*/ 19 w 84"/>
                  <a:gd name="T13" fmla="*/ 88 h 96"/>
                  <a:gd name="T14" fmla="*/ 29 w 84"/>
                  <a:gd name="T15" fmla="*/ 85 h 96"/>
                  <a:gd name="T16" fmla="*/ 15 w 84"/>
                  <a:gd name="T17" fmla="*/ 86 h 96"/>
                  <a:gd name="T18" fmla="*/ 32 w 84"/>
                  <a:gd name="T19" fmla="*/ 72 h 96"/>
                  <a:gd name="T20" fmla="*/ 55 w 84"/>
                  <a:gd name="T21" fmla="*/ 71 h 96"/>
                  <a:gd name="T22" fmla="*/ 39 w 84"/>
                  <a:gd name="T23" fmla="*/ 76 h 96"/>
                  <a:gd name="T24" fmla="*/ 22 w 84"/>
                  <a:gd name="T25" fmla="*/ 85 h 96"/>
                  <a:gd name="T26" fmla="*/ 63 w 84"/>
                  <a:gd name="T27" fmla="*/ 60 h 96"/>
                  <a:gd name="T28" fmla="*/ 52 w 84"/>
                  <a:gd name="T29" fmla="*/ 55 h 96"/>
                  <a:gd name="T30" fmla="*/ 16 w 84"/>
                  <a:gd name="T31" fmla="*/ 84 h 96"/>
                  <a:gd name="T32" fmla="*/ 13 w 84"/>
                  <a:gd name="T33" fmla="*/ 80 h 96"/>
                  <a:gd name="T34" fmla="*/ 40 w 84"/>
                  <a:gd name="T35" fmla="*/ 57 h 96"/>
                  <a:gd name="T36" fmla="*/ 28 w 84"/>
                  <a:gd name="T37" fmla="*/ 63 h 96"/>
                  <a:gd name="T38" fmla="*/ 10 w 84"/>
                  <a:gd name="T39" fmla="*/ 81 h 96"/>
                  <a:gd name="T40" fmla="*/ 23 w 84"/>
                  <a:gd name="T41" fmla="*/ 61 h 96"/>
                  <a:gd name="T42" fmla="*/ 17 w 84"/>
                  <a:gd name="T43" fmla="*/ 57 h 96"/>
                  <a:gd name="T44" fmla="*/ 14 w 84"/>
                  <a:gd name="T45" fmla="*/ 65 h 96"/>
                  <a:gd name="T46" fmla="*/ 8 w 84"/>
                  <a:gd name="T47" fmla="*/ 60 h 96"/>
                  <a:gd name="T48" fmla="*/ 8 w 84"/>
                  <a:gd name="T49" fmla="*/ 60 h 96"/>
                  <a:gd name="T50" fmla="*/ 27 w 84"/>
                  <a:gd name="T51" fmla="*/ 58 h 96"/>
                  <a:gd name="T52" fmla="*/ 26 w 84"/>
                  <a:gd name="T53" fmla="*/ 57 h 96"/>
                  <a:gd name="T54" fmla="*/ 26 w 84"/>
                  <a:gd name="T55" fmla="*/ 57 h 96"/>
                  <a:gd name="T56" fmla="*/ 14 w 84"/>
                  <a:gd name="T57" fmla="*/ 62 h 96"/>
                  <a:gd name="T58" fmla="*/ 9 w 84"/>
                  <a:gd name="T59" fmla="*/ 61 h 96"/>
                  <a:gd name="T60" fmla="*/ 16 w 84"/>
                  <a:gd name="T61" fmla="*/ 62 h 96"/>
                  <a:gd name="T62" fmla="*/ 5 w 84"/>
                  <a:gd name="T63" fmla="*/ 61 h 96"/>
                  <a:gd name="T64" fmla="*/ 8 w 84"/>
                  <a:gd name="T65" fmla="*/ 57 h 96"/>
                  <a:gd name="T66" fmla="*/ 4 w 84"/>
                  <a:gd name="T67" fmla="*/ 59 h 96"/>
                  <a:gd name="T68" fmla="*/ 39 w 84"/>
                  <a:gd name="T69" fmla="*/ 60 h 96"/>
                  <a:gd name="T70" fmla="*/ 29 w 84"/>
                  <a:gd name="T71" fmla="*/ 92 h 96"/>
                  <a:gd name="T72" fmla="*/ 62 w 84"/>
                  <a:gd name="T73" fmla="*/ 66 h 96"/>
                  <a:gd name="T74" fmla="*/ 35 w 84"/>
                  <a:gd name="T75" fmla="*/ 93 h 96"/>
                  <a:gd name="T76" fmla="*/ 40 w 84"/>
                  <a:gd name="T77" fmla="*/ 93 h 96"/>
                  <a:gd name="T78" fmla="*/ 48 w 84"/>
                  <a:gd name="T79" fmla="*/ 92 h 96"/>
                  <a:gd name="T80" fmla="*/ 54 w 84"/>
                  <a:gd name="T81" fmla="*/ 89 h 96"/>
                  <a:gd name="T82" fmla="*/ 71 w 84"/>
                  <a:gd name="T83" fmla="*/ 78 h 96"/>
                  <a:gd name="T84" fmla="*/ 64 w 84"/>
                  <a:gd name="T85" fmla="*/ 87 h 96"/>
                  <a:gd name="T86" fmla="*/ 67 w 84"/>
                  <a:gd name="T87" fmla="*/ 80 h 96"/>
                  <a:gd name="T88" fmla="*/ 78 w 84"/>
                  <a:gd name="T89" fmla="*/ 66 h 96"/>
                  <a:gd name="T90" fmla="*/ 77 w 84"/>
                  <a:gd name="T91" fmla="*/ 63 h 96"/>
                  <a:gd name="T92" fmla="*/ 44 w 84"/>
                  <a:gd name="T93" fmla="*/ 90 h 96"/>
                  <a:gd name="T94" fmla="*/ 45 w 84"/>
                  <a:gd name="T95" fmla="*/ 85 h 96"/>
                  <a:gd name="T96" fmla="*/ 72 w 84"/>
                  <a:gd name="T97" fmla="*/ 59 h 96"/>
                  <a:gd name="T98" fmla="*/ 34 w 84"/>
                  <a:gd name="T99" fmla="*/ 27 h 96"/>
                  <a:gd name="T100" fmla="*/ 49 w 84"/>
                  <a:gd name="T101" fmla="*/ 25 h 96"/>
                  <a:gd name="T102" fmla="*/ 60 w 84"/>
                  <a:gd name="T103" fmla="*/ 55 h 96"/>
                  <a:gd name="T104" fmla="*/ 34 w 84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1" y="69"/>
                      <a:pt x="4" y="79"/>
                      <a:pt x="11" y="86"/>
                    </a:cubicBezTo>
                    <a:cubicBezTo>
                      <a:pt x="18" y="94"/>
                      <a:pt x="32" y="96"/>
                      <a:pt x="43" y="96"/>
                    </a:cubicBezTo>
                    <a:cubicBezTo>
                      <a:pt x="53" y="96"/>
                      <a:pt x="63" y="92"/>
                      <a:pt x="71" y="85"/>
                    </a:cubicBezTo>
                    <a:cubicBezTo>
                      <a:pt x="78" y="80"/>
                      <a:pt x="81" y="71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6"/>
                      <a:pt x="53" y="9"/>
                      <a:pt x="51" y="1"/>
                    </a:cubicBezTo>
                    <a:cubicBezTo>
                      <a:pt x="51" y="1"/>
                      <a:pt x="51" y="1"/>
                      <a:pt x="50" y="1"/>
                    </a:cubicBezTo>
                    <a:cubicBezTo>
                      <a:pt x="50" y="0"/>
                      <a:pt x="50" y="0"/>
                      <a:pt x="49" y="0"/>
                    </a:cubicBezTo>
                    <a:cubicBezTo>
                      <a:pt x="45" y="0"/>
                      <a:pt x="40" y="1"/>
                      <a:pt x="36" y="0"/>
                    </a:cubicBezTo>
                    <a:cubicBezTo>
                      <a:pt x="35" y="0"/>
                      <a:pt x="34" y="0"/>
                      <a:pt x="34" y="1"/>
                    </a:cubicBezTo>
                    <a:cubicBezTo>
                      <a:pt x="34" y="1"/>
                      <a:pt x="33" y="1"/>
                      <a:pt x="33" y="2"/>
                    </a:cubicBezTo>
                    <a:cubicBezTo>
                      <a:pt x="33" y="9"/>
                      <a:pt x="35" y="16"/>
                      <a:pt x="34" y="24"/>
                    </a:cubicBezTo>
                    <a:cubicBezTo>
                      <a:pt x="17" y="23"/>
                      <a:pt x="2" y="40"/>
                      <a:pt x="1" y="56"/>
                    </a:cubicBezTo>
                    <a:cubicBezTo>
                      <a:pt x="0" y="56"/>
                      <a:pt x="0" y="57"/>
                      <a:pt x="0" y="57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29" y="92"/>
                      <a:pt x="29" y="92"/>
                    </a:cubicBezTo>
                    <a:cubicBezTo>
                      <a:pt x="27" y="92"/>
                      <a:pt x="25" y="91"/>
                      <a:pt x="23" y="91"/>
                    </a:cubicBezTo>
                    <a:cubicBezTo>
                      <a:pt x="31" y="85"/>
                      <a:pt x="39" y="79"/>
                      <a:pt x="46" y="74"/>
                    </a:cubicBezTo>
                    <a:cubicBezTo>
                      <a:pt x="49" y="72"/>
                      <a:pt x="52" y="70"/>
                      <a:pt x="55" y="67"/>
                    </a:cubicBezTo>
                    <a:cubicBezTo>
                      <a:pt x="57" y="66"/>
                      <a:pt x="59" y="64"/>
                      <a:pt x="61" y="62"/>
                    </a:cubicBezTo>
                    <a:cubicBezTo>
                      <a:pt x="63" y="61"/>
                      <a:pt x="65" y="59"/>
                      <a:pt x="62" y="62"/>
                    </a:cubicBezTo>
                    <a:cubicBezTo>
                      <a:pt x="58" y="68"/>
                      <a:pt x="51" y="72"/>
                      <a:pt x="45" y="77"/>
                    </a:cubicBezTo>
                    <a:cubicBezTo>
                      <a:pt x="42" y="80"/>
                      <a:pt x="39" y="83"/>
                      <a:pt x="36" y="86"/>
                    </a:cubicBezTo>
                    <a:cubicBezTo>
                      <a:pt x="35" y="87"/>
                      <a:pt x="33" y="89"/>
                      <a:pt x="31" y="90"/>
                    </a:cubicBezTo>
                    <a:cubicBezTo>
                      <a:pt x="31" y="91"/>
                      <a:pt x="30" y="91"/>
                      <a:pt x="29" y="92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23" y="82"/>
                      <a:pt x="29" y="76"/>
                      <a:pt x="35" y="71"/>
                    </a:cubicBezTo>
                    <a:cubicBezTo>
                      <a:pt x="38" y="68"/>
                      <a:pt x="42" y="65"/>
                      <a:pt x="45" y="62"/>
                    </a:cubicBezTo>
                    <a:cubicBezTo>
                      <a:pt x="48" y="61"/>
                      <a:pt x="52" y="58"/>
                      <a:pt x="54" y="57"/>
                    </a:cubicBezTo>
                    <a:cubicBezTo>
                      <a:pt x="47" y="63"/>
                      <a:pt x="40" y="68"/>
                      <a:pt x="34" y="74"/>
                    </a:cubicBezTo>
                    <a:cubicBezTo>
                      <a:pt x="29" y="78"/>
                      <a:pt x="23" y="82"/>
                      <a:pt x="19" y="88"/>
                    </a:cubicBezTo>
                    <a:cubicBezTo>
                      <a:pt x="19" y="88"/>
                      <a:pt x="19" y="89"/>
                      <a:pt x="19" y="88"/>
                    </a:cubicBezTo>
                    <a:cubicBezTo>
                      <a:pt x="26" y="84"/>
                      <a:pt x="32" y="80"/>
                      <a:pt x="38" y="75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1"/>
                      <a:pt x="52" y="64"/>
                      <a:pt x="50" y="67"/>
                    </a:cubicBezTo>
                    <a:cubicBezTo>
                      <a:pt x="46" y="70"/>
                      <a:pt x="42" y="73"/>
                      <a:pt x="38" y="76"/>
                    </a:cubicBezTo>
                    <a:cubicBezTo>
                      <a:pt x="35" y="79"/>
                      <a:pt x="32" y="83"/>
                      <a:pt x="29" y="85"/>
                    </a:cubicBezTo>
                    <a:cubicBezTo>
                      <a:pt x="26" y="87"/>
                      <a:pt x="24" y="88"/>
                      <a:pt x="23" y="90"/>
                    </a:cubicBezTo>
                    <a:cubicBezTo>
                      <a:pt x="21" y="89"/>
                      <a:pt x="19" y="89"/>
                      <a:pt x="17" y="87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7"/>
                      <a:pt x="15" y="86"/>
                      <a:pt x="15" y="86"/>
                    </a:cubicBezTo>
                    <a:cubicBezTo>
                      <a:pt x="21" y="81"/>
                      <a:pt x="27" y="75"/>
                      <a:pt x="33" y="70"/>
                    </a:cubicBezTo>
                    <a:cubicBezTo>
                      <a:pt x="36" y="67"/>
                      <a:pt x="40" y="64"/>
                      <a:pt x="43" y="61"/>
                    </a:cubicBezTo>
                    <a:cubicBezTo>
                      <a:pt x="45" y="60"/>
                      <a:pt x="47" y="59"/>
                      <a:pt x="49" y="57"/>
                    </a:cubicBezTo>
                    <a:cubicBezTo>
                      <a:pt x="53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7" y="77"/>
                      <a:pt x="21" y="81"/>
                      <a:pt x="17" y="87"/>
                    </a:cubicBezTo>
                    <a:close/>
                    <a:moveTo>
                      <a:pt x="48" y="76"/>
                    </a:moveTo>
                    <a:cubicBezTo>
                      <a:pt x="54" y="71"/>
                      <a:pt x="60" y="67"/>
                      <a:pt x="65" y="61"/>
                    </a:cubicBezTo>
                    <a:cubicBezTo>
                      <a:pt x="65" y="61"/>
                      <a:pt x="66" y="61"/>
                      <a:pt x="66" y="61"/>
                    </a:cubicBezTo>
                    <a:cubicBezTo>
                      <a:pt x="62" y="64"/>
                      <a:pt x="59" y="68"/>
                      <a:pt x="55" y="71"/>
                    </a:cubicBezTo>
                    <a:cubicBezTo>
                      <a:pt x="49" y="75"/>
                      <a:pt x="44" y="80"/>
                      <a:pt x="38" y="85"/>
                    </a:cubicBezTo>
                    <a:cubicBezTo>
                      <a:pt x="42" y="82"/>
                      <a:pt x="45" y="78"/>
                      <a:pt x="48" y="76"/>
                    </a:cubicBezTo>
                    <a:close/>
                    <a:moveTo>
                      <a:pt x="46" y="73"/>
                    </a:moveTo>
                    <a:cubicBezTo>
                      <a:pt x="42" y="76"/>
                      <a:pt x="37" y="79"/>
                      <a:pt x="33" y="82"/>
                    </a:cubicBezTo>
                    <a:cubicBezTo>
                      <a:pt x="35" y="80"/>
                      <a:pt x="37" y="78"/>
                      <a:pt x="39" y="76"/>
                    </a:cubicBezTo>
                    <a:cubicBezTo>
                      <a:pt x="45" y="70"/>
                      <a:pt x="53" y="65"/>
                      <a:pt x="60" y="59"/>
                    </a:cubicBezTo>
                    <a:cubicBezTo>
                      <a:pt x="60" y="59"/>
                      <a:pt x="60" y="58"/>
                      <a:pt x="59" y="58"/>
                    </a:cubicBezTo>
                    <a:cubicBezTo>
                      <a:pt x="53" y="61"/>
                      <a:pt x="48" y="66"/>
                      <a:pt x="43" y="70"/>
                    </a:cubicBezTo>
                    <a:cubicBezTo>
                      <a:pt x="36" y="75"/>
                      <a:pt x="29" y="81"/>
                      <a:pt x="22" y="86"/>
                    </a:cubicBezTo>
                    <a:cubicBezTo>
                      <a:pt x="19" y="88"/>
                      <a:pt x="22" y="85"/>
                      <a:pt x="22" y="85"/>
                    </a:cubicBezTo>
                    <a:cubicBezTo>
                      <a:pt x="24" y="83"/>
                      <a:pt x="25" y="82"/>
                      <a:pt x="27" y="81"/>
                    </a:cubicBezTo>
                    <a:cubicBezTo>
                      <a:pt x="30" y="78"/>
                      <a:pt x="33" y="76"/>
                      <a:pt x="36" y="73"/>
                    </a:cubicBezTo>
                    <a:cubicBezTo>
                      <a:pt x="42" y="68"/>
                      <a:pt x="49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2" y="69"/>
                      <a:pt x="46" y="73"/>
                    </a:cubicBezTo>
                    <a:close/>
                    <a:moveTo>
                      <a:pt x="40" y="65"/>
                    </a:moveTo>
                    <a:cubicBezTo>
                      <a:pt x="41" y="64"/>
                      <a:pt x="43" y="63"/>
                      <a:pt x="44" y="62"/>
                    </a:cubicBezTo>
                    <a:cubicBezTo>
                      <a:pt x="47" y="60"/>
                      <a:pt x="50" y="58"/>
                      <a:pt x="52" y="56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3" y="55"/>
                      <a:pt x="53" y="55"/>
                    </a:cubicBezTo>
                    <a:cubicBezTo>
                      <a:pt x="54" y="55"/>
                      <a:pt x="54" y="55"/>
                      <a:pt x="55" y="56"/>
                    </a:cubicBezTo>
                    <a:cubicBezTo>
                      <a:pt x="50" y="59"/>
                      <a:pt x="45" y="62"/>
                      <a:pt x="40" y="65"/>
                    </a:cubicBezTo>
                    <a:close/>
                    <a:moveTo>
                      <a:pt x="18" y="82"/>
                    </a:moveTo>
                    <a:cubicBezTo>
                      <a:pt x="17" y="82"/>
                      <a:pt x="17" y="83"/>
                      <a:pt x="16" y="84"/>
                    </a:cubicBezTo>
                    <a:cubicBezTo>
                      <a:pt x="17" y="83"/>
                      <a:pt x="18" y="82"/>
                      <a:pt x="19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3" y="67"/>
                      <a:pt x="39" y="62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32" y="60"/>
                      <a:pt x="24" y="72"/>
                      <a:pt x="13" y="80"/>
                    </a:cubicBezTo>
                    <a:cubicBezTo>
                      <a:pt x="13" y="80"/>
                      <a:pt x="11" y="81"/>
                      <a:pt x="11" y="81"/>
                    </a:cubicBezTo>
                    <a:cubicBezTo>
                      <a:pt x="12" y="80"/>
                      <a:pt x="13" y="78"/>
                      <a:pt x="15" y="76"/>
                    </a:cubicBezTo>
                    <a:cubicBezTo>
                      <a:pt x="17" y="74"/>
                      <a:pt x="20" y="71"/>
                      <a:pt x="23" y="69"/>
                    </a:cubicBezTo>
                    <a:cubicBezTo>
                      <a:pt x="27" y="66"/>
                      <a:pt x="31" y="63"/>
                      <a:pt x="35" y="59"/>
                    </a:cubicBezTo>
                    <a:cubicBezTo>
                      <a:pt x="36" y="58"/>
                      <a:pt x="38" y="58"/>
                      <a:pt x="40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9" y="73"/>
                      <a:pt x="18" y="82"/>
                    </a:cubicBezTo>
                    <a:close/>
                    <a:moveTo>
                      <a:pt x="8" y="78"/>
                    </a:moveTo>
                    <a:cubicBezTo>
                      <a:pt x="13" y="76"/>
                      <a:pt x="17" y="72"/>
                      <a:pt x="21" y="69"/>
                    </a:cubicBezTo>
                    <a:cubicBezTo>
                      <a:pt x="23" y="67"/>
                      <a:pt x="26" y="65"/>
                      <a:pt x="28" y="63"/>
                    </a:cubicBezTo>
                    <a:cubicBezTo>
                      <a:pt x="29" y="61"/>
                      <a:pt x="31" y="60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4" y="59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27" y="67"/>
                      <a:pt x="16" y="72"/>
                      <a:pt x="10" y="81"/>
                    </a:cubicBezTo>
                    <a:cubicBezTo>
                      <a:pt x="10" y="80"/>
                      <a:pt x="9" y="79"/>
                      <a:pt x="8" y="78"/>
                    </a:cubicBezTo>
                    <a:close/>
                    <a:moveTo>
                      <a:pt x="7" y="76"/>
                    </a:moveTo>
                    <a:cubicBezTo>
                      <a:pt x="10" y="73"/>
                      <a:pt x="13" y="70"/>
                      <a:pt x="16" y="67"/>
                    </a:cubicBezTo>
                    <a:cubicBezTo>
                      <a:pt x="17" y="66"/>
                      <a:pt x="19" y="64"/>
                      <a:pt x="20" y="63"/>
                    </a:cubicBezTo>
                    <a:cubicBezTo>
                      <a:pt x="22" y="61"/>
                      <a:pt x="28" y="55"/>
                      <a:pt x="23" y="61"/>
                    </a:cubicBezTo>
                    <a:cubicBezTo>
                      <a:pt x="21" y="65"/>
                      <a:pt x="18" y="68"/>
                      <a:pt x="15" y="71"/>
                    </a:cubicBezTo>
                    <a:cubicBezTo>
                      <a:pt x="12" y="73"/>
                      <a:pt x="10" y="75"/>
                      <a:pt x="8" y="77"/>
                    </a:cubicBezTo>
                    <a:cubicBezTo>
                      <a:pt x="7" y="77"/>
                      <a:pt x="7" y="76"/>
                      <a:pt x="7" y="76"/>
                    </a:cubicBezTo>
                    <a:close/>
                    <a:moveTo>
                      <a:pt x="4" y="67"/>
                    </a:moveTo>
                    <a:cubicBezTo>
                      <a:pt x="9" y="64"/>
                      <a:pt x="12" y="59"/>
                      <a:pt x="17" y="57"/>
                    </a:cubicBezTo>
                    <a:cubicBezTo>
                      <a:pt x="17" y="57"/>
                      <a:pt x="15" y="60"/>
                      <a:pt x="14" y="61"/>
                    </a:cubicBezTo>
                    <a:cubicBezTo>
                      <a:pt x="13" y="62"/>
                      <a:pt x="12" y="63"/>
                      <a:pt x="10" y="64"/>
                    </a:cubicBezTo>
                    <a:cubicBezTo>
                      <a:pt x="8" y="66"/>
                      <a:pt x="7" y="69"/>
                      <a:pt x="5" y="71"/>
                    </a:cubicBezTo>
                    <a:cubicBezTo>
                      <a:pt x="5" y="71"/>
                      <a:pt x="6" y="72"/>
                      <a:pt x="6" y="72"/>
                    </a:cubicBezTo>
                    <a:cubicBezTo>
                      <a:pt x="9" y="70"/>
                      <a:pt x="11" y="67"/>
                      <a:pt x="14" y="65"/>
                    </a:cubicBezTo>
                    <a:cubicBezTo>
                      <a:pt x="15" y="63"/>
                      <a:pt x="17" y="62"/>
                      <a:pt x="18" y="60"/>
                    </a:cubicBezTo>
                    <a:cubicBezTo>
                      <a:pt x="19" y="60"/>
                      <a:pt x="23" y="55"/>
                      <a:pt x="21" y="59"/>
                    </a:cubicBezTo>
                    <a:cubicBezTo>
                      <a:pt x="17" y="64"/>
                      <a:pt x="11" y="69"/>
                      <a:pt x="6" y="74"/>
                    </a:cubicBezTo>
                    <a:cubicBezTo>
                      <a:pt x="6" y="72"/>
                      <a:pt x="5" y="70"/>
                      <a:pt x="4" y="67"/>
                    </a:cubicBezTo>
                    <a:close/>
                    <a:moveTo>
                      <a:pt x="8" y="60"/>
                    </a:moveTo>
                    <a:cubicBezTo>
                      <a:pt x="9" y="59"/>
                      <a:pt x="10" y="57"/>
                      <a:pt x="12" y="56"/>
                    </a:cubicBezTo>
                    <a:cubicBezTo>
                      <a:pt x="15" y="54"/>
                      <a:pt x="12" y="57"/>
                      <a:pt x="11" y="58"/>
                    </a:cubicBezTo>
                    <a:cubicBezTo>
                      <a:pt x="9" y="60"/>
                      <a:pt x="6" y="62"/>
                      <a:pt x="4" y="66"/>
                    </a:cubicBezTo>
                    <a:cubicBezTo>
                      <a:pt x="4" y="65"/>
                      <a:pt x="4" y="64"/>
                      <a:pt x="4" y="64"/>
                    </a:cubicBezTo>
                    <a:cubicBezTo>
                      <a:pt x="5" y="62"/>
                      <a:pt x="6" y="61"/>
                      <a:pt x="8" y="60"/>
                    </a:cubicBezTo>
                    <a:close/>
                    <a:moveTo>
                      <a:pt x="11" y="75"/>
                    </a:moveTo>
                    <a:cubicBezTo>
                      <a:pt x="11" y="76"/>
                      <a:pt x="10" y="77"/>
                      <a:pt x="9" y="77"/>
                    </a:cubicBezTo>
                    <a:cubicBezTo>
                      <a:pt x="10" y="77"/>
                      <a:pt x="11" y="75"/>
                      <a:pt x="11" y="75"/>
                    </a:cubicBezTo>
                    <a:cubicBezTo>
                      <a:pt x="13" y="73"/>
                      <a:pt x="15" y="72"/>
                      <a:pt x="16" y="70"/>
                    </a:cubicBezTo>
                    <a:cubicBezTo>
                      <a:pt x="20" y="67"/>
                      <a:pt x="24" y="62"/>
                      <a:pt x="27" y="58"/>
                    </a:cubicBezTo>
                    <a:cubicBezTo>
                      <a:pt x="27" y="58"/>
                      <a:pt x="27" y="58"/>
                      <a:pt x="27" y="57"/>
                    </a:cubicBezTo>
                    <a:cubicBezTo>
                      <a:pt x="28" y="58"/>
                      <a:pt x="30" y="58"/>
                      <a:pt x="31" y="59"/>
                    </a:cubicBezTo>
                    <a:cubicBezTo>
                      <a:pt x="31" y="59"/>
                      <a:pt x="31" y="59"/>
                      <a:pt x="32" y="59"/>
                    </a:cubicBezTo>
                    <a:cubicBezTo>
                      <a:pt x="25" y="64"/>
                      <a:pt x="19" y="71"/>
                      <a:pt x="11" y="75"/>
                    </a:cubicBezTo>
                    <a:close/>
                    <a:moveTo>
                      <a:pt x="26" y="57"/>
                    </a:moveTo>
                    <a:cubicBezTo>
                      <a:pt x="19" y="62"/>
                      <a:pt x="13" y="69"/>
                      <a:pt x="7" y="75"/>
                    </a:cubicBezTo>
                    <a:cubicBezTo>
                      <a:pt x="9" y="73"/>
                      <a:pt x="13" y="68"/>
                      <a:pt x="16" y="66"/>
                    </a:cubicBezTo>
                    <a:cubicBezTo>
                      <a:pt x="18" y="63"/>
                      <a:pt x="21" y="60"/>
                      <a:pt x="23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6" y="62"/>
                    </a:moveTo>
                    <a:cubicBezTo>
                      <a:pt x="14" y="63"/>
                      <a:pt x="13" y="65"/>
                      <a:pt x="11" y="66"/>
                    </a:cubicBezTo>
                    <a:cubicBezTo>
                      <a:pt x="10" y="68"/>
                      <a:pt x="8" y="69"/>
                      <a:pt x="7" y="70"/>
                    </a:cubicBezTo>
                    <a:cubicBezTo>
                      <a:pt x="9" y="67"/>
                      <a:pt x="11" y="64"/>
                      <a:pt x="14" y="62"/>
                    </a:cubicBezTo>
                    <a:cubicBezTo>
                      <a:pt x="16" y="60"/>
                      <a:pt x="18" y="59"/>
                      <a:pt x="19" y="56"/>
                    </a:cubicBezTo>
                    <a:cubicBezTo>
                      <a:pt x="19" y="55"/>
                      <a:pt x="18" y="55"/>
                      <a:pt x="18" y="55"/>
                    </a:cubicBezTo>
                    <a:cubicBezTo>
                      <a:pt x="13" y="58"/>
                      <a:pt x="10" y="62"/>
                      <a:pt x="6" y="65"/>
                    </a:cubicBezTo>
                    <a:cubicBezTo>
                      <a:pt x="4" y="67"/>
                      <a:pt x="5" y="66"/>
                      <a:pt x="6" y="64"/>
                    </a:cubicBezTo>
                    <a:cubicBezTo>
                      <a:pt x="7" y="63"/>
                      <a:pt x="8" y="62"/>
                      <a:pt x="9" y="61"/>
                    </a:cubicBezTo>
                    <a:cubicBezTo>
                      <a:pt x="11" y="59"/>
                      <a:pt x="13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20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0" y="58"/>
                      <a:pt x="18" y="60"/>
                      <a:pt x="16" y="62"/>
                    </a:cubicBezTo>
                    <a:close/>
                    <a:moveTo>
                      <a:pt x="5" y="61"/>
                    </a:moveTo>
                    <a:cubicBezTo>
                      <a:pt x="6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4" y="55"/>
                    </a:cubicBezTo>
                    <a:cubicBezTo>
                      <a:pt x="10" y="56"/>
                      <a:pt x="8" y="59"/>
                      <a:pt x="5" y="61"/>
                    </a:cubicBezTo>
                    <a:close/>
                    <a:moveTo>
                      <a:pt x="4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8" y="56"/>
                      <a:pt x="8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6"/>
                      <a:pt x="8" y="56"/>
                      <a:pt x="8" y="57"/>
                    </a:cubicBezTo>
                    <a:cubicBezTo>
                      <a:pt x="6" y="59"/>
                      <a:pt x="5" y="61"/>
                      <a:pt x="4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8"/>
                      <a:pt x="3" y="57"/>
                    </a:cubicBezTo>
                    <a:cubicBezTo>
                      <a:pt x="5" y="56"/>
                      <a:pt x="6" y="56"/>
                      <a:pt x="7" y="55"/>
                    </a:cubicBezTo>
                    <a:cubicBezTo>
                      <a:pt x="6" y="56"/>
                      <a:pt x="5" y="58"/>
                      <a:pt x="4" y="59"/>
                    </a:cubicBezTo>
                    <a:cubicBezTo>
                      <a:pt x="3" y="59"/>
                      <a:pt x="4" y="60"/>
                      <a:pt x="4" y="59"/>
                    </a:cubicBezTo>
                    <a:close/>
                    <a:moveTo>
                      <a:pt x="11" y="82"/>
                    </a:moveTo>
                    <a:cubicBezTo>
                      <a:pt x="22" y="75"/>
                      <a:pt x="29" y="65"/>
                      <a:pt x="40" y="59"/>
                    </a:cubicBezTo>
                    <a:cubicBezTo>
                      <a:pt x="40" y="58"/>
                      <a:pt x="45" y="56"/>
                      <a:pt x="43" y="57"/>
                    </a:cubicBezTo>
                    <a:cubicBezTo>
                      <a:pt x="42" y="58"/>
                      <a:pt x="41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5" y="74"/>
                      <a:pt x="19" y="79"/>
                      <a:pt x="14" y="85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3" y="84"/>
                      <a:pt x="12" y="83"/>
                      <a:pt x="11" y="82"/>
                    </a:cubicBezTo>
                    <a:close/>
                    <a:moveTo>
                      <a:pt x="29" y="92"/>
                    </a:moveTo>
                    <a:cubicBezTo>
                      <a:pt x="30" y="92"/>
                      <a:pt x="30" y="92"/>
                      <a:pt x="31" y="91"/>
                    </a:cubicBezTo>
                    <a:cubicBezTo>
                      <a:pt x="31" y="92"/>
                      <a:pt x="31" y="91"/>
                      <a:pt x="32" y="91"/>
                    </a:cubicBezTo>
                    <a:cubicBezTo>
                      <a:pt x="33" y="90"/>
                      <a:pt x="34" y="89"/>
                      <a:pt x="35" y="89"/>
                    </a:cubicBezTo>
                    <a:cubicBezTo>
                      <a:pt x="41" y="84"/>
                      <a:pt x="47" y="79"/>
                      <a:pt x="53" y="74"/>
                    </a:cubicBezTo>
                    <a:cubicBezTo>
                      <a:pt x="56" y="71"/>
                      <a:pt x="59" y="69"/>
                      <a:pt x="62" y="66"/>
                    </a:cubicBezTo>
                    <a:cubicBezTo>
                      <a:pt x="63" y="65"/>
                      <a:pt x="65" y="63"/>
                      <a:pt x="66" y="62"/>
                    </a:cubicBezTo>
                    <a:cubicBezTo>
                      <a:pt x="67" y="62"/>
                      <a:pt x="68" y="61"/>
                      <a:pt x="69" y="60"/>
                    </a:cubicBezTo>
                    <a:cubicBezTo>
                      <a:pt x="69" y="60"/>
                      <a:pt x="70" y="60"/>
                      <a:pt x="70" y="60"/>
                    </a:cubicBezTo>
                    <a:cubicBezTo>
                      <a:pt x="60" y="72"/>
                      <a:pt x="45" y="81"/>
                      <a:pt x="35" y="92"/>
                    </a:cubicBezTo>
                    <a:cubicBezTo>
                      <a:pt x="34" y="93"/>
                      <a:pt x="35" y="93"/>
                      <a:pt x="35" y="93"/>
                    </a:cubicBezTo>
                    <a:cubicBezTo>
                      <a:pt x="47" y="84"/>
                      <a:pt x="59" y="75"/>
                      <a:pt x="71" y="64"/>
                    </a:cubicBezTo>
                    <a:cubicBezTo>
                      <a:pt x="70" y="65"/>
                      <a:pt x="69" y="66"/>
                      <a:pt x="68" y="67"/>
                    </a:cubicBezTo>
                    <a:cubicBezTo>
                      <a:pt x="64" y="70"/>
                      <a:pt x="61" y="73"/>
                      <a:pt x="58" y="76"/>
                    </a:cubicBezTo>
                    <a:cubicBezTo>
                      <a:pt x="52" y="82"/>
                      <a:pt x="46" y="87"/>
                      <a:pt x="40" y="93"/>
                    </a:cubicBezTo>
                    <a:cubicBezTo>
                      <a:pt x="40" y="93"/>
                      <a:pt x="40" y="94"/>
                      <a:pt x="40" y="93"/>
                    </a:cubicBezTo>
                    <a:cubicBezTo>
                      <a:pt x="52" y="85"/>
                      <a:pt x="62" y="76"/>
                      <a:pt x="73" y="66"/>
                    </a:cubicBezTo>
                    <a:cubicBezTo>
                      <a:pt x="73" y="66"/>
                      <a:pt x="73" y="66"/>
                      <a:pt x="73" y="67"/>
                    </a:cubicBezTo>
                    <a:cubicBezTo>
                      <a:pt x="70" y="70"/>
                      <a:pt x="67" y="73"/>
                      <a:pt x="64" y="75"/>
                    </a:cubicBezTo>
                    <a:cubicBezTo>
                      <a:pt x="58" y="81"/>
                      <a:pt x="53" y="86"/>
                      <a:pt x="47" y="92"/>
                    </a:cubicBezTo>
                    <a:cubicBezTo>
                      <a:pt x="47" y="92"/>
                      <a:pt x="47" y="93"/>
                      <a:pt x="48" y="92"/>
                    </a:cubicBezTo>
                    <a:cubicBezTo>
                      <a:pt x="57" y="86"/>
                      <a:pt x="65" y="77"/>
                      <a:pt x="74" y="69"/>
                    </a:cubicBezTo>
                    <a:cubicBezTo>
                      <a:pt x="75" y="69"/>
                      <a:pt x="76" y="68"/>
                      <a:pt x="77" y="67"/>
                    </a:cubicBezTo>
                    <a:cubicBezTo>
                      <a:pt x="76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9" y="85"/>
                      <a:pt x="54" y="89"/>
                    </a:cubicBezTo>
                    <a:cubicBezTo>
                      <a:pt x="54" y="90"/>
                      <a:pt x="54" y="90"/>
                      <a:pt x="55" y="90"/>
                    </a:cubicBezTo>
                    <a:cubicBezTo>
                      <a:pt x="62" y="87"/>
                      <a:pt x="67" y="81"/>
                      <a:pt x="73" y="76"/>
                    </a:cubicBezTo>
                    <a:cubicBezTo>
                      <a:pt x="73" y="76"/>
                      <a:pt x="75" y="74"/>
                      <a:pt x="76" y="73"/>
                    </a:cubicBezTo>
                    <a:cubicBezTo>
                      <a:pt x="76" y="73"/>
                      <a:pt x="76" y="74"/>
                      <a:pt x="76" y="74"/>
                    </a:cubicBezTo>
                    <a:cubicBezTo>
                      <a:pt x="74" y="76"/>
                      <a:pt x="72" y="77"/>
                      <a:pt x="71" y="78"/>
                    </a:cubicBezTo>
                    <a:cubicBezTo>
                      <a:pt x="67" y="81"/>
                      <a:pt x="65" y="85"/>
                      <a:pt x="61" y="88"/>
                    </a:cubicBezTo>
                    <a:cubicBezTo>
                      <a:pt x="61" y="88"/>
                      <a:pt x="61" y="89"/>
                      <a:pt x="61" y="89"/>
                    </a:cubicBezTo>
                    <a:cubicBezTo>
                      <a:pt x="56" y="91"/>
                      <a:pt x="49" y="93"/>
                      <a:pt x="43" y="93"/>
                    </a:cubicBezTo>
                    <a:cubicBezTo>
                      <a:pt x="38" y="94"/>
                      <a:pt x="34" y="93"/>
                      <a:pt x="29" y="92"/>
                    </a:cubicBezTo>
                    <a:close/>
                    <a:moveTo>
                      <a:pt x="64" y="87"/>
                    </a:moveTo>
                    <a:cubicBezTo>
                      <a:pt x="66" y="85"/>
                      <a:pt x="68" y="82"/>
                      <a:pt x="70" y="80"/>
                    </a:cubicBezTo>
                    <a:cubicBezTo>
                      <a:pt x="72" y="78"/>
                      <a:pt x="73" y="77"/>
                      <a:pt x="75" y="76"/>
                    </a:cubicBezTo>
                    <a:cubicBezTo>
                      <a:pt x="72" y="80"/>
                      <a:pt x="68" y="84"/>
                      <a:pt x="64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5" y="82"/>
                      <a:pt x="63" y="84"/>
                      <a:pt x="61" y="86"/>
                    </a:cubicBezTo>
                    <a:cubicBezTo>
                      <a:pt x="60" y="87"/>
                      <a:pt x="54" y="91"/>
                      <a:pt x="57" y="87"/>
                    </a:cubicBezTo>
                    <a:cubicBezTo>
                      <a:pt x="61" y="83"/>
                      <a:pt x="65" y="79"/>
                      <a:pt x="70" y="75"/>
                    </a:cubicBezTo>
                    <a:cubicBezTo>
                      <a:pt x="73" y="73"/>
                      <a:pt x="77" y="70"/>
                      <a:pt x="78" y="66"/>
                    </a:cubicBezTo>
                    <a:cubicBezTo>
                      <a:pt x="78" y="66"/>
                      <a:pt x="78" y="65"/>
                      <a:pt x="78" y="66"/>
                    </a:cubicBezTo>
                    <a:cubicBezTo>
                      <a:pt x="73" y="70"/>
                      <a:pt x="68" y="73"/>
                      <a:pt x="64" y="77"/>
                    </a:cubicBezTo>
                    <a:cubicBezTo>
                      <a:pt x="61" y="80"/>
                      <a:pt x="59" y="82"/>
                      <a:pt x="56" y="85"/>
                    </a:cubicBezTo>
                    <a:cubicBezTo>
                      <a:pt x="54" y="87"/>
                      <a:pt x="50" y="90"/>
                      <a:pt x="49" y="91"/>
                    </a:cubicBezTo>
                    <a:cubicBezTo>
                      <a:pt x="58" y="82"/>
                      <a:pt x="68" y="73"/>
                      <a:pt x="77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8" y="63"/>
                      <a:pt x="78" y="62"/>
                      <a:pt x="79" y="62"/>
                    </a:cubicBezTo>
                    <a:cubicBezTo>
                      <a:pt x="79" y="61"/>
                      <a:pt x="78" y="61"/>
                      <a:pt x="78" y="61"/>
                    </a:cubicBezTo>
                    <a:cubicBezTo>
                      <a:pt x="72" y="67"/>
                      <a:pt x="65" y="72"/>
                      <a:pt x="59" y="78"/>
                    </a:cubicBezTo>
                    <a:cubicBezTo>
                      <a:pt x="56" y="80"/>
                      <a:pt x="53" y="83"/>
                      <a:pt x="50" y="85"/>
                    </a:cubicBezTo>
                    <a:cubicBezTo>
                      <a:pt x="48" y="87"/>
                      <a:pt x="46" y="88"/>
                      <a:pt x="44" y="90"/>
                    </a:cubicBezTo>
                    <a:cubicBezTo>
                      <a:pt x="50" y="85"/>
                      <a:pt x="55" y="80"/>
                      <a:pt x="60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69" y="65"/>
                      <a:pt x="63" y="70"/>
                      <a:pt x="56" y="76"/>
                    </a:cubicBezTo>
                    <a:cubicBezTo>
                      <a:pt x="53" y="79"/>
                      <a:pt x="49" y="82"/>
                      <a:pt x="45" y="85"/>
                    </a:cubicBezTo>
                    <a:cubicBezTo>
                      <a:pt x="43" y="86"/>
                      <a:pt x="41" y="88"/>
                      <a:pt x="39" y="89"/>
                    </a:cubicBezTo>
                    <a:cubicBezTo>
                      <a:pt x="38" y="89"/>
                      <a:pt x="37" y="91"/>
                      <a:pt x="37" y="91"/>
                    </a:cubicBezTo>
                    <a:cubicBezTo>
                      <a:pt x="37" y="91"/>
                      <a:pt x="37" y="91"/>
                      <a:pt x="37" y="90"/>
                    </a:cubicBezTo>
                    <a:cubicBezTo>
                      <a:pt x="43" y="85"/>
                      <a:pt x="50" y="80"/>
                      <a:pt x="56" y="74"/>
                    </a:cubicBezTo>
                    <a:cubicBezTo>
                      <a:pt x="61" y="69"/>
                      <a:pt x="67" y="65"/>
                      <a:pt x="72" y="59"/>
                    </a:cubicBezTo>
                    <a:cubicBezTo>
                      <a:pt x="74" y="58"/>
                      <a:pt x="76" y="57"/>
                      <a:pt x="79" y="58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79" y="59"/>
                      <a:pt x="79" y="60"/>
                      <a:pt x="79" y="61"/>
                    </a:cubicBezTo>
                    <a:cubicBezTo>
                      <a:pt x="79" y="65"/>
                      <a:pt x="78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5" y="27"/>
                    </a:cubicBezTo>
                    <a:cubicBezTo>
                      <a:pt x="35" y="27"/>
                      <a:pt x="36" y="26"/>
                      <a:pt x="36" y="25"/>
                    </a:cubicBezTo>
                    <a:cubicBezTo>
                      <a:pt x="38" y="18"/>
                      <a:pt x="36" y="10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50" y="10"/>
                      <a:pt x="49" y="18"/>
                      <a:pt x="49" y="25"/>
                    </a:cubicBezTo>
                    <a:cubicBezTo>
                      <a:pt x="49" y="25"/>
                      <a:pt x="49" y="26"/>
                      <a:pt x="49" y="26"/>
                    </a:cubicBezTo>
                    <a:cubicBezTo>
                      <a:pt x="49" y="26"/>
                      <a:pt x="50" y="27"/>
                      <a:pt x="50" y="27"/>
                    </a:cubicBezTo>
                    <a:cubicBezTo>
                      <a:pt x="67" y="26"/>
                      <a:pt x="78" y="40"/>
                      <a:pt x="79" y="55"/>
                    </a:cubicBezTo>
                    <a:cubicBezTo>
                      <a:pt x="77" y="55"/>
                      <a:pt x="75" y="55"/>
                      <a:pt x="73" y="56"/>
                    </a:cubicBezTo>
                    <a:cubicBezTo>
                      <a:pt x="68" y="58"/>
                      <a:pt x="65" y="58"/>
                      <a:pt x="60" y="55"/>
                    </a:cubicBezTo>
                    <a:cubicBezTo>
                      <a:pt x="54" y="51"/>
                      <a:pt x="46" y="52"/>
                      <a:pt x="39" y="54"/>
                    </a:cubicBezTo>
                    <a:cubicBezTo>
                      <a:pt x="34" y="56"/>
                      <a:pt x="30" y="56"/>
                      <a:pt x="25" y="54"/>
                    </a:cubicBezTo>
                    <a:cubicBezTo>
                      <a:pt x="23" y="53"/>
                      <a:pt x="20" y="52"/>
                      <a:pt x="17" y="52"/>
                    </a:cubicBezTo>
                    <a:cubicBezTo>
                      <a:pt x="12" y="51"/>
                      <a:pt x="8" y="52"/>
                      <a:pt x="4" y="54"/>
                    </a:cubicBezTo>
                    <a:cubicBezTo>
                      <a:pt x="7" y="39"/>
                      <a:pt x="19" y="25"/>
                      <a:pt x="3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63" name="Freeform 50"/>
              <p:cNvSpPr>
                <a:spLocks noEditPoints="1"/>
              </p:cNvSpPr>
              <p:nvPr/>
            </p:nvSpPr>
            <p:spPr bwMode="auto">
              <a:xfrm>
                <a:off x="1743890" y="1238062"/>
                <a:ext cx="136048" cy="207350"/>
              </a:xfrm>
              <a:custGeom>
                <a:avLst/>
                <a:gdLst>
                  <a:gd name="T0" fmla="*/ 40 w 70"/>
                  <a:gd name="T1" fmla="*/ 86 h 107"/>
                  <a:gd name="T2" fmla="*/ 68 w 70"/>
                  <a:gd name="T3" fmla="*/ 21 h 107"/>
                  <a:gd name="T4" fmla="*/ 50 w 70"/>
                  <a:gd name="T5" fmla="*/ 1 h 107"/>
                  <a:gd name="T6" fmla="*/ 37 w 70"/>
                  <a:gd name="T7" fmla="*/ 20 h 107"/>
                  <a:gd name="T8" fmla="*/ 6 w 70"/>
                  <a:gd name="T9" fmla="*/ 83 h 107"/>
                  <a:gd name="T10" fmla="*/ 20 w 70"/>
                  <a:gd name="T11" fmla="*/ 81 h 107"/>
                  <a:gd name="T12" fmla="*/ 7 w 70"/>
                  <a:gd name="T13" fmla="*/ 97 h 107"/>
                  <a:gd name="T14" fmla="*/ 9 w 70"/>
                  <a:gd name="T15" fmla="*/ 97 h 107"/>
                  <a:gd name="T16" fmla="*/ 9 w 70"/>
                  <a:gd name="T17" fmla="*/ 99 h 107"/>
                  <a:gd name="T18" fmla="*/ 25 w 70"/>
                  <a:gd name="T19" fmla="*/ 84 h 107"/>
                  <a:gd name="T20" fmla="*/ 30 w 70"/>
                  <a:gd name="T21" fmla="*/ 84 h 107"/>
                  <a:gd name="T22" fmla="*/ 16 w 70"/>
                  <a:gd name="T23" fmla="*/ 102 h 107"/>
                  <a:gd name="T24" fmla="*/ 19 w 70"/>
                  <a:gd name="T25" fmla="*/ 103 h 107"/>
                  <a:gd name="T26" fmla="*/ 5 w 70"/>
                  <a:gd name="T27" fmla="*/ 91 h 107"/>
                  <a:gd name="T28" fmla="*/ 17 w 70"/>
                  <a:gd name="T29" fmla="*/ 81 h 107"/>
                  <a:gd name="T30" fmla="*/ 16 w 70"/>
                  <a:gd name="T31" fmla="*/ 84 h 107"/>
                  <a:gd name="T32" fmla="*/ 28 w 70"/>
                  <a:gd name="T33" fmla="*/ 80 h 107"/>
                  <a:gd name="T34" fmla="*/ 24 w 70"/>
                  <a:gd name="T35" fmla="*/ 81 h 107"/>
                  <a:gd name="T36" fmla="*/ 15 w 70"/>
                  <a:gd name="T37" fmla="*/ 99 h 107"/>
                  <a:gd name="T38" fmla="*/ 32 w 70"/>
                  <a:gd name="T39" fmla="*/ 81 h 107"/>
                  <a:gd name="T40" fmla="*/ 27 w 70"/>
                  <a:gd name="T41" fmla="*/ 92 h 107"/>
                  <a:gd name="T42" fmla="*/ 33 w 70"/>
                  <a:gd name="T43" fmla="*/ 82 h 107"/>
                  <a:gd name="T44" fmla="*/ 27 w 70"/>
                  <a:gd name="T45" fmla="*/ 101 h 107"/>
                  <a:gd name="T46" fmla="*/ 30 w 70"/>
                  <a:gd name="T47" fmla="*/ 93 h 107"/>
                  <a:gd name="T48" fmla="*/ 29 w 70"/>
                  <a:gd name="T49" fmla="*/ 93 h 107"/>
                  <a:gd name="T50" fmla="*/ 35 w 70"/>
                  <a:gd name="T51" fmla="*/ 83 h 107"/>
                  <a:gd name="T52" fmla="*/ 27 w 70"/>
                  <a:gd name="T53" fmla="*/ 103 h 107"/>
                  <a:gd name="T54" fmla="*/ 31 w 70"/>
                  <a:gd name="T55" fmla="*/ 102 h 107"/>
                  <a:gd name="T56" fmla="*/ 37 w 70"/>
                  <a:gd name="T57" fmla="*/ 97 h 107"/>
                  <a:gd name="T58" fmla="*/ 37 w 70"/>
                  <a:gd name="T59" fmla="*/ 93 h 107"/>
                  <a:gd name="T60" fmla="*/ 35 w 70"/>
                  <a:gd name="T61" fmla="*/ 92 h 107"/>
                  <a:gd name="T62" fmla="*/ 37 w 70"/>
                  <a:gd name="T63" fmla="*/ 87 h 107"/>
                  <a:gd name="T64" fmla="*/ 44 w 70"/>
                  <a:gd name="T65" fmla="*/ 4 h 107"/>
                  <a:gd name="T66" fmla="*/ 40 w 70"/>
                  <a:gd name="T67" fmla="*/ 7 h 107"/>
                  <a:gd name="T68" fmla="*/ 46 w 70"/>
                  <a:gd name="T69" fmla="*/ 8 h 107"/>
                  <a:gd name="T70" fmla="*/ 40 w 70"/>
                  <a:gd name="T71" fmla="*/ 10 h 107"/>
                  <a:gd name="T72" fmla="*/ 40 w 70"/>
                  <a:gd name="T73" fmla="*/ 10 h 107"/>
                  <a:gd name="T74" fmla="*/ 49 w 70"/>
                  <a:gd name="T75" fmla="*/ 12 h 107"/>
                  <a:gd name="T76" fmla="*/ 46 w 70"/>
                  <a:gd name="T77" fmla="*/ 19 h 107"/>
                  <a:gd name="T78" fmla="*/ 46 w 70"/>
                  <a:gd name="T79" fmla="*/ 19 h 107"/>
                  <a:gd name="T80" fmla="*/ 47 w 70"/>
                  <a:gd name="T81" fmla="*/ 19 h 107"/>
                  <a:gd name="T82" fmla="*/ 56 w 70"/>
                  <a:gd name="T83" fmla="*/ 19 h 107"/>
                  <a:gd name="T84" fmla="*/ 64 w 70"/>
                  <a:gd name="T85" fmla="*/ 20 h 107"/>
                  <a:gd name="T86" fmla="*/ 61 w 70"/>
                  <a:gd name="T87" fmla="*/ 20 h 107"/>
                  <a:gd name="T88" fmla="*/ 57 w 70"/>
                  <a:gd name="T89" fmla="*/ 18 h 107"/>
                  <a:gd name="T90" fmla="*/ 63 w 70"/>
                  <a:gd name="T91" fmla="*/ 20 h 107"/>
                  <a:gd name="T92" fmla="*/ 61 w 70"/>
                  <a:gd name="T93" fmla="*/ 17 h 107"/>
                  <a:gd name="T94" fmla="*/ 67 w 70"/>
                  <a:gd name="T95" fmla="*/ 5 h 107"/>
                  <a:gd name="T96" fmla="*/ 50 w 70"/>
                  <a:gd name="T97" fmla="*/ 16 h 107"/>
                  <a:gd name="T98" fmla="*/ 48 w 70"/>
                  <a:gd name="T99" fmla="*/ 14 h 107"/>
                  <a:gd name="T100" fmla="*/ 43 w 70"/>
                  <a:gd name="T101" fmla="*/ 15 h 107"/>
                  <a:gd name="T102" fmla="*/ 41 w 70"/>
                  <a:gd name="T103" fmla="*/ 12 h 107"/>
                  <a:gd name="T104" fmla="*/ 46 w 70"/>
                  <a:gd name="T105" fmla="*/ 5 h 107"/>
                  <a:gd name="T106" fmla="*/ 40 w 70"/>
                  <a:gd name="T107" fmla="*/ 9 h 107"/>
                  <a:gd name="T108" fmla="*/ 24 w 70"/>
                  <a:gd name="T109" fmla="*/ 80 h 107"/>
                  <a:gd name="T110" fmla="*/ 24 w 70"/>
                  <a:gd name="T111" fmla="*/ 80 h 107"/>
                  <a:gd name="T112" fmla="*/ 10 w 70"/>
                  <a:gd name="T113" fmla="*/ 8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" h="107">
                    <a:moveTo>
                      <a:pt x="8" y="102"/>
                    </a:moveTo>
                    <a:cubicBezTo>
                      <a:pt x="15" y="107"/>
                      <a:pt x="25" y="107"/>
                      <a:pt x="32" y="105"/>
                    </a:cubicBezTo>
                    <a:cubicBezTo>
                      <a:pt x="41" y="101"/>
                      <a:pt x="43" y="93"/>
                      <a:pt x="40" y="86"/>
                    </a:cubicBezTo>
                    <a:cubicBezTo>
                      <a:pt x="40" y="86"/>
                      <a:pt x="40" y="86"/>
                      <a:pt x="40" y="86"/>
                    </a:cubicBezTo>
                    <a:cubicBezTo>
                      <a:pt x="42" y="65"/>
                      <a:pt x="41" y="43"/>
                      <a:pt x="40" y="22"/>
                    </a:cubicBezTo>
                    <a:cubicBezTo>
                      <a:pt x="49" y="23"/>
                      <a:pt x="57" y="21"/>
                      <a:pt x="66" y="23"/>
                    </a:cubicBezTo>
                    <a:cubicBezTo>
                      <a:pt x="67" y="23"/>
                      <a:pt x="68" y="22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15"/>
                      <a:pt x="70" y="9"/>
                      <a:pt x="70" y="3"/>
                    </a:cubicBezTo>
                    <a:cubicBezTo>
                      <a:pt x="70" y="2"/>
                      <a:pt x="69" y="2"/>
                      <a:pt x="69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2" y="2"/>
                      <a:pt x="56" y="2"/>
                      <a:pt x="50" y="1"/>
                    </a:cubicBezTo>
                    <a:cubicBezTo>
                      <a:pt x="46" y="1"/>
                      <a:pt x="41" y="0"/>
                      <a:pt x="38" y="2"/>
                    </a:cubicBezTo>
                    <a:cubicBezTo>
                      <a:pt x="37" y="3"/>
                      <a:pt x="37" y="3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9"/>
                      <a:pt x="37" y="14"/>
                      <a:pt x="37" y="20"/>
                    </a:cubicBezTo>
                    <a:cubicBezTo>
                      <a:pt x="37" y="20"/>
                      <a:pt x="37" y="21"/>
                      <a:pt x="37" y="21"/>
                    </a:cubicBezTo>
                    <a:cubicBezTo>
                      <a:pt x="38" y="41"/>
                      <a:pt x="39" y="61"/>
                      <a:pt x="37" y="81"/>
                    </a:cubicBezTo>
                    <a:cubicBezTo>
                      <a:pt x="37" y="81"/>
                      <a:pt x="37" y="80"/>
                      <a:pt x="36" y="80"/>
                    </a:cubicBezTo>
                    <a:cubicBezTo>
                      <a:pt x="27" y="76"/>
                      <a:pt x="14" y="76"/>
                      <a:pt x="6" y="83"/>
                    </a:cubicBezTo>
                    <a:cubicBezTo>
                      <a:pt x="0" y="89"/>
                      <a:pt x="0" y="98"/>
                      <a:pt x="8" y="102"/>
                    </a:cubicBezTo>
                    <a:close/>
                    <a:moveTo>
                      <a:pt x="5" y="95"/>
                    </a:moveTo>
                    <a:cubicBezTo>
                      <a:pt x="10" y="91"/>
                      <a:pt x="14" y="85"/>
                      <a:pt x="19" y="81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20" y="81"/>
                      <a:pt x="20" y="81"/>
                      <a:pt x="19" y="82"/>
                    </a:cubicBezTo>
                    <a:cubicBezTo>
                      <a:pt x="18" y="83"/>
                      <a:pt x="17" y="84"/>
                      <a:pt x="17" y="85"/>
                    </a:cubicBezTo>
                    <a:cubicBezTo>
                      <a:pt x="15" y="88"/>
                      <a:pt x="13" y="90"/>
                      <a:pt x="11" y="93"/>
                    </a:cubicBezTo>
                    <a:cubicBezTo>
                      <a:pt x="10" y="94"/>
                      <a:pt x="8" y="96"/>
                      <a:pt x="7" y="97"/>
                    </a:cubicBezTo>
                    <a:cubicBezTo>
                      <a:pt x="7" y="98"/>
                      <a:pt x="7" y="98"/>
                      <a:pt x="8" y="98"/>
                    </a:cubicBezTo>
                    <a:cubicBezTo>
                      <a:pt x="8" y="97"/>
                      <a:pt x="8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10" y="96"/>
                      <a:pt x="11" y="95"/>
                      <a:pt x="11" y="93"/>
                    </a:cubicBezTo>
                    <a:cubicBezTo>
                      <a:pt x="12" y="92"/>
                      <a:pt x="13" y="91"/>
                      <a:pt x="14" y="90"/>
                    </a:cubicBezTo>
                    <a:cubicBezTo>
                      <a:pt x="17" y="87"/>
                      <a:pt x="21" y="84"/>
                      <a:pt x="23" y="81"/>
                    </a:cubicBezTo>
                    <a:cubicBezTo>
                      <a:pt x="18" y="87"/>
                      <a:pt x="13" y="92"/>
                      <a:pt x="9" y="99"/>
                    </a:cubicBezTo>
                    <a:cubicBezTo>
                      <a:pt x="9" y="99"/>
                      <a:pt x="9" y="99"/>
                      <a:pt x="10" y="99"/>
                    </a:cubicBezTo>
                    <a:cubicBezTo>
                      <a:pt x="16" y="95"/>
                      <a:pt x="20" y="88"/>
                      <a:pt x="26" y="83"/>
                    </a:cubicBezTo>
                    <a:cubicBezTo>
                      <a:pt x="26" y="83"/>
                      <a:pt x="26" y="83"/>
                      <a:pt x="26" y="82"/>
                    </a:cubicBezTo>
                    <a:cubicBezTo>
                      <a:pt x="26" y="83"/>
                      <a:pt x="25" y="84"/>
                      <a:pt x="25" y="84"/>
                    </a:cubicBezTo>
                    <a:cubicBezTo>
                      <a:pt x="23" y="86"/>
                      <a:pt x="22" y="88"/>
                      <a:pt x="20" y="90"/>
                    </a:cubicBezTo>
                    <a:cubicBezTo>
                      <a:pt x="18" y="93"/>
                      <a:pt x="15" y="97"/>
                      <a:pt x="12" y="100"/>
                    </a:cubicBezTo>
                    <a:cubicBezTo>
                      <a:pt x="12" y="100"/>
                      <a:pt x="13" y="101"/>
                      <a:pt x="13" y="101"/>
                    </a:cubicBezTo>
                    <a:cubicBezTo>
                      <a:pt x="20" y="97"/>
                      <a:pt x="24" y="90"/>
                      <a:pt x="30" y="84"/>
                    </a:cubicBezTo>
                    <a:cubicBezTo>
                      <a:pt x="31" y="83"/>
                      <a:pt x="33" y="81"/>
                      <a:pt x="31" y="84"/>
                    </a:cubicBezTo>
                    <a:cubicBezTo>
                      <a:pt x="29" y="87"/>
                      <a:pt x="27" y="89"/>
                      <a:pt x="25" y="91"/>
                    </a:cubicBezTo>
                    <a:cubicBezTo>
                      <a:pt x="23" y="95"/>
                      <a:pt x="18" y="98"/>
                      <a:pt x="15" y="102"/>
                    </a:cubicBezTo>
                    <a:cubicBezTo>
                      <a:pt x="15" y="102"/>
                      <a:pt x="15" y="102"/>
                      <a:pt x="16" y="102"/>
                    </a:cubicBezTo>
                    <a:cubicBezTo>
                      <a:pt x="23" y="98"/>
                      <a:pt x="28" y="91"/>
                      <a:pt x="33" y="85"/>
                    </a:cubicBezTo>
                    <a:cubicBezTo>
                      <a:pt x="35" y="83"/>
                      <a:pt x="33" y="86"/>
                      <a:pt x="32" y="87"/>
                    </a:cubicBezTo>
                    <a:cubicBezTo>
                      <a:pt x="31" y="89"/>
                      <a:pt x="29" y="91"/>
                      <a:pt x="27" y="93"/>
                    </a:cubicBezTo>
                    <a:cubicBezTo>
                      <a:pt x="24" y="96"/>
                      <a:pt x="21" y="99"/>
                      <a:pt x="19" y="103"/>
                    </a:cubicBezTo>
                    <a:cubicBezTo>
                      <a:pt x="19" y="103"/>
                      <a:pt x="19" y="103"/>
                      <a:pt x="19" y="103"/>
                    </a:cubicBezTo>
                    <a:cubicBezTo>
                      <a:pt x="15" y="103"/>
                      <a:pt x="12" y="101"/>
                      <a:pt x="9" y="100"/>
                    </a:cubicBezTo>
                    <a:cubicBezTo>
                      <a:pt x="7" y="99"/>
                      <a:pt x="6" y="97"/>
                      <a:pt x="5" y="95"/>
                    </a:cubicBezTo>
                    <a:close/>
                    <a:moveTo>
                      <a:pt x="5" y="91"/>
                    </a:moveTo>
                    <a:cubicBezTo>
                      <a:pt x="6" y="89"/>
                      <a:pt x="8" y="88"/>
                      <a:pt x="9" y="86"/>
                    </a:cubicBezTo>
                    <a:cubicBezTo>
                      <a:pt x="11" y="85"/>
                      <a:pt x="13" y="83"/>
                      <a:pt x="14" y="82"/>
                    </a:cubicBezTo>
                    <a:cubicBezTo>
                      <a:pt x="14" y="82"/>
                      <a:pt x="16" y="81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4" y="86"/>
                      <a:pt x="9" y="90"/>
                      <a:pt x="5" y="94"/>
                    </a:cubicBezTo>
                    <a:cubicBezTo>
                      <a:pt x="5" y="93"/>
                      <a:pt x="5" y="92"/>
                      <a:pt x="5" y="91"/>
                    </a:cubicBezTo>
                    <a:close/>
                    <a:moveTo>
                      <a:pt x="20" y="80"/>
                    </a:moveTo>
                    <a:cubicBezTo>
                      <a:pt x="18" y="81"/>
                      <a:pt x="17" y="82"/>
                      <a:pt x="16" y="84"/>
                    </a:cubicBezTo>
                    <a:cubicBezTo>
                      <a:pt x="16" y="83"/>
                      <a:pt x="17" y="81"/>
                      <a:pt x="18" y="80"/>
                    </a:cubicBezTo>
                    <a:cubicBezTo>
                      <a:pt x="19" y="80"/>
                      <a:pt x="19" y="80"/>
                      <a:pt x="20" y="80"/>
                    </a:cubicBezTo>
                    <a:close/>
                    <a:moveTo>
                      <a:pt x="24" y="80"/>
                    </a:moveTo>
                    <a:cubicBezTo>
                      <a:pt x="25" y="80"/>
                      <a:pt x="26" y="80"/>
                      <a:pt x="28" y="80"/>
                    </a:cubicBezTo>
                    <a:cubicBezTo>
                      <a:pt x="22" y="85"/>
                      <a:pt x="18" y="90"/>
                      <a:pt x="14" y="95"/>
                    </a:cubicBezTo>
                    <a:cubicBezTo>
                      <a:pt x="13" y="95"/>
                      <a:pt x="9" y="100"/>
                      <a:pt x="11" y="96"/>
                    </a:cubicBezTo>
                    <a:cubicBezTo>
                      <a:pt x="12" y="94"/>
                      <a:pt x="14" y="92"/>
                      <a:pt x="16" y="90"/>
                    </a:cubicBezTo>
                    <a:cubicBezTo>
                      <a:pt x="19" y="87"/>
                      <a:pt x="22" y="84"/>
                      <a:pt x="24" y="81"/>
                    </a:cubicBezTo>
                    <a:cubicBezTo>
                      <a:pt x="24" y="81"/>
                      <a:pt x="24" y="80"/>
                      <a:pt x="24" y="80"/>
                    </a:cubicBezTo>
                    <a:close/>
                    <a:moveTo>
                      <a:pt x="32" y="81"/>
                    </a:moveTo>
                    <a:cubicBezTo>
                      <a:pt x="27" y="86"/>
                      <a:pt x="23" y="91"/>
                      <a:pt x="18" y="96"/>
                    </a:cubicBezTo>
                    <a:cubicBezTo>
                      <a:pt x="17" y="97"/>
                      <a:pt x="16" y="98"/>
                      <a:pt x="15" y="99"/>
                    </a:cubicBezTo>
                    <a:cubicBezTo>
                      <a:pt x="14" y="100"/>
                      <a:pt x="13" y="100"/>
                      <a:pt x="14" y="99"/>
                    </a:cubicBezTo>
                    <a:cubicBezTo>
                      <a:pt x="16" y="97"/>
                      <a:pt x="18" y="94"/>
                      <a:pt x="20" y="92"/>
                    </a:cubicBezTo>
                    <a:cubicBezTo>
                      <a:pt x="23" y="88"/>
                      <a:pt x="26" y="84"/>
                      <a:pt x="29" y="81"/>
                    </a:cubicBezTo>
                    <a:cubicBezTo>
                      <a:pt x="30" y="81"/>
                      <a:pt x="31" y="81"/>
                      <a:pt x="32" y="81"/>
                    </a:cubicBezTo>
                    <a:close/>
                    <a:moveTo>
                      <a:pt x="34" y="82"/>
                    </a:moveTo>
                    <a:cubicBezTo>
                      <a:pt x="34" y="82"/>
                      <a:pt x="34" y="82"/>
                      <a:pt x="34" y="83"/>
                    </a:cubicBezTo>
                    <a:cubicBezTo>
                      <a:pt x="34" y="83"/>
                      <a:pt x="34" y="83"/>
                      <a:pt x="34" y="83"/>
                    </a:cubicBezTo>
                    <a:cubicBezTo>
                      <a:pt x="32" y="86"/>
                      <a:pt x="29" y="89"/>
                      <a:pt x="27" y="92"/>
                    </a:cubicBezTo>
                    <a:cubicBezTo>
                      <a:pt x="25" y="93"/>
                      <a:pt x="24" y="95"/>
                      <a:pt x="22" y="96"/>
                    </a:cubicBezTo>
                    <a:cubicBezTo>
                      <a:pt x="21" y="98"/>
                      <a:pt x="18" y="99"/>
                      <a:pt x="17" y="101"/>
                    </a:cubicBezTo>
                    <a:cubicBezTo>
                      <a:pt x="19" y="98"/>
                      <a:pt x="23" y="96"/>
                      <a:pt x="25" y="93"/>
                    </a:cubicBezTo>
                    <a:cubicBezTo>
                      <a:pt x="28" y="89"/>
                      <a:pt x="31" y="86"/>
                      <a:pt x="33" y="82"/>
                    </a:cubicBezTo>
                    <a:cubicBezTo>
                      <a:pt x="33" y="82"/>
                      <a:pt x="34" y="82"/>
                      <a:pt x="34" y="82"/>
                    </a:cubicBezTo>
                    <a:close/>
                    <a:moveTo>
                      <a:pt x="26" y="103"/>
                    </a:moveTo>
                    <a:cubicBezTo>
                      <a:pt x="26" y="103"/>
                      <a:pt x="25" y="103"/>
                      <a:pt x="25" y="103"/>
                    </a:cubicBezTo>
                    <a:cubicBezTo>
                      <a:pt x="25" y="102"/>
                      <a:pt x="26" y="102"/>
                      <a:pt x="27" y="101"/>
                    </a:cubicBezTo>
                    <a:cubicBezTo>
                      <a:pt x="27" y="102"/>
                      <a:pt x="26" y="102"/>
                      <a:pt x="26" y="103"/>
                    </a:cubicBezTo>
                    <a:cubicBezTo>
                      <a:pt x="26" y="103"/>
                      <a:pt x="26" y="103"/>
                      <a:pt x="26" y="103"/>
                    </a:cubicBezTo>
                    <a:close/>
                    <a:moveTo>
                      <a:pt x="19" y="103"/>
                    </a:moveTo>
                    <a:cubicBezTo>
                      <a:pt x="23" y="100"/>
                      <a:pt x="27" y="97"/>
                      <a:pt x="30" y="93"/>
                    </a:cubicBezTo>
                    <a:cubicBezTo>
                      <a:pt x="30" y="94"/>
                      <a:pt x="30" y="94"/>
                      <a:pt x="29" y="95"/>
                    </a:cubicBezTo>
                    <a:cubicBezTo>
                      <a:pt x="27" y="97"/>
                      <a:pt x="25" y="100"/>
                      <a:pt x="23" y="103"/>
                    </a:cubicBezTo>
                    <a:cubicBezTo>
                      <a:pt x="22" y="103"/>
                      <a:pt x="20" y="103"/>
                      <a:pt x="19" y="103"/>
                    </a:cubicBezTo>
                    <a:close/>
                    <a:moveTo>
                      <a:pt x="29" y="93"/>
                    </a:moveTo>
                    <a:cubicBezTo>
                      <a:pt x="28" y="95"/>
                      <a:pt x="26" y="96"/>
                      <a:pt x="25" y="98"/>
                    </a:cubicBezTo>
                    <a:cubicBezTo>
                      <a:pt x="24" y="98"/>
                      <a:pt x="19" y="104"/>
                      <a:pt x="21" y="101"/>
                    </a:cubicBezTo>
                    <a:cubicBezTo>
                      <a:pt x="26" y="95"/>
                      <a:pt x="32" y="90"/>
                      <a:pt x="35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6" y="84"/>
                      <a:pt x="36" y="85"/>
                      <a:pt x="37" y="86"/>
                    </a:cubicBezTo>
                    <a:cubicBezTo>
                      <a:pt x="34" y="88"/>
                      <a:pt x="32" y="91"/>
                      <a:pt x="29" y="93"/>
                    </a:cubicBezTo>
                    <a:close/>
                    <a:moveTo>
                      <a:pt x="28" y="103"/>
                    </a:moveTo>
                    <a:cubicBezTo>
                      <a:pt x="28" y="103"/>
                      <a:pt x="27" y="103"/>
                      <a:pt x="27" y="103"/>
                    </a:cubicBezTo>
                    <a:cubicBezTo>
                      <a:pt x="29" y="101"/>
                      <a:pt x="31" y="99"/>
                      <a:pt x="34" y="97"/>
                    </a:cubicBezTo>
                    <a:cubicBezTo>
                      <a:pt x="35" y="96"/>
                      <a:pt x="38" y="92"/>
                      <a:pt x="34" y="97"/>
                    </a:cubicBezTo>
                    <a:cubicBezTo>
                      <a:pt x="33" y="98"/>
                      <a:pt x="32" y="100"/>
                      <a:pt x="30" y="101"/>
                    </a:cubicBezTo>
                    <a:cubicBezTo>
                      <a:pt x="30" y="101"/>
                      <a:pt x="30" y="102"/>
                      <a:pt x="31" y="102"/>
                    </a:cubicBezTo>
                    <a:cubicBezTo>
                      <a:pt x="33" y="100"/>
                      <a:pt x="35" y="99"/>
                      <a:pt x="37" y="97"/>
                    </a:cubicBezTo>
                    <a:cubicBezTo>
                      <a:pt x="35" y="100"/>
                      <a:pt x="32" y="102"/>
                      <a:pt x="28" y="103"/>
                    </a:cubicBezTo>
                    <a:close/>
                    <a:moveTo>
                      <a:pt x="38" y="94"/>
                    </a:moveTo>
                    <a:cubicBezTo>
                      <a:pt x="38" y="95"/>
                      <a:pt x="38" y="96"/>
                      <a:pt x="37" y="97"/>
                    </a:cubicBezTo>
                    <a:cubicBezTo>
                      <a:pt x="37" y="97"/>
                      <a:pt x="37" y="96"/>
                      <a:pt x="37" y="97"/>
                    </a:cubicBezTo>
                    <a:cubicBezTo>
                      <a:pt x="36" y="97"/>
                      <a:pt x="34" y="98"/>
                      <a:pt x="33" y="99"/>
                    </a:cubicBezTo>
                    <a:cubicBezTo>
                      <a:pt x="35" y="97"/>
                      <a:pt x="36" y="96"/>
                      <a:pt x="37" y="94"/>
                    </a:cubicBezTo>
                    <a:cubicBezTo>
                      <a:pt x="37" y="93"/>
                      <a:pt x="37" y="93"/>
                      <a:pt x="37" y="93"/>
                    </a:cubicBezTo>
                    <a:cubicBezTo>
                      <a:pt x="33" y="96"/>
                      <a:pt x="30" y="99"/>
                      <a:pt x="27" y="101"/>
                    </a:cubicBezTo>
                    <a:cubicBezTo>
                      <a:pt x="30" y="99"/>
                      <a:pt x="33" y="95"/>
                      <a:pt x="36" y="92"/>
                    </a:cubicBezTo>
                    <a:cubicBezTo>
                      <a:pt x="37" y="92"/>
                      <a:pt x="36" y="91"/>
                      <a:pt x="36" y="91"/>
                    </a:cubicBezTo>
                    <a:cubicBezTo>
                      <a:pt x="35" y="92"/>
                      <a:pt x="35" y="92"/>
                      <a:pt x="35" y="92"/>
                    </a:cubicBezTo>
                    <a:cubicBezTo>
                      <a:pt x="35" y="92"/>
                      <a:pt x="34" y="93"/>
                      <a:pt x="34" y="93"/>
                    </a:cubicBezTo>
                    <a:cubicBezTo>
                      <a:pt x="30" y="97"/>
                      <a:pt x="26" y="100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8" y="97"/>
                      <a:pt x="32" y="92"/>
                      <a:pt x="37" y="87"/>
                    </a:cubicBezTo>
                    <a:cubicBezTo>
                      <a:pt x="39" y="89"/>
                      <a:pt x="39" y="91"/>
                      <a:pt x="38" y="94"/>
                    </a:cubicBezTo>
                    <a:close/>
                    <a:moveTo>
                      <a:pt x="40" y="5"/>
                    </a:moveTo>
                    <a:cubicBezTo>
                      <a:pt x="40" y="5"/>
                      <a:pt x="40" y="5"/>
                      <a:pt x="40" y="5"/>
                    </a:cubicBezTo>
                    <a:cubicBezTo>
                      <a:pt x="41" y="4"/>
                      <a:pt x="42" y="4"/>
                      <a:pt x="44" y="4"/>
                    </a:cubicBezTo>
                    <a:cubicBezTo>
                      <a:pt x="42" y="4"/>
                      <a:pt x="41" y="5"/>
                      <a:pt x="40" y="5"/>
                    </a:cubicBezTo>
                    <a:close/>
                    <a:moveTo>
                      <a:pt x="40" y="6"/>
                    </a:moveTo>
                    <a:cubicBezTo>
                      <a:pt x="40" y="6"/>
                      <a:pt x="41" y="6"/>
                      <a:pt x="42" y="5"/>
                    </a:cubicBezTo>
                    <a:cubicBezTo>
                      <a:pt x="41" y="6"/>
                      <a:pt x="40" y="7"/>
                      <a:pt x="40" y="7"/>
                    </a:cubicBezTo>
                    <a:cubicBezTo>
                      <a:pt x="40" y="7"/>
                      <a:pt x="40" y="6"/>
                      <a:pt x="40" y="6"/>
                    </a:cubicBezTo>
                    <a:close/>
                    <a:moveTo>
                      <a:pt x="40" y="14"/>
                    </a:moveTo>
                    <a:cubicBezTo>
                      <a:pt x="41" y="13"/>
                      <a:pt x="43" y="12"/>
                      <a:pt x="44" y="10"/>
                    </a:cubicBezTo>
                    <a:cubicBezTo>
                      <a:pt x="45" y="10"/>
                      <a:pt x="45" y="9"/>
                      <a:pt x="46" y="8"/>
                    </a:cubicBezTo>
                    <a:cubicBezTo>
                      <a:pt x="47" y="8"/>
                      <a:pt x="51" y="3"/>
                      <a:pt x="48" y="7"/>
                    </a:cubicBezTo>
                    <a:cubicBezTo>
                      <a:pt x="46" y="10"/>
                      <a:pt x="43" y="13"/>
                      <a:pt x="40" y="17"/>
                    </a:cubicBezTo>
                    <a:cubicBezTo>
                      <a:pt x="40" y="16"/>
                      <a:pt x="40" y="15"/>
                      <a:pt x="40" y="14"/>
                    </a:cubicBezTo>
                    <a:close/>
                    <a:moveTo>
                      <a:pt x="40" y="10"/>
                    </a:moveTo>
                    <a:cubicBezTo>
                      <a:pt x="41" y="10"/>
                      <a:pt x="41" y="9"/>
                      <a:pt x="42" y="9"/>
                    </a:cubicBezTo>
                    <a:cubicBezTo>
                      <a:pt x="42" y="8"/>
                      <a:pt x="43" y="8"/>
                      <a:pt x="43" y="8"/>
                    </a:cubicBezTo>
                    <a:cubicBezTo>
                      <a:pt x="42" y="9"/>
                      <a:pt x="41" y="10"/>
                      <a:pt x="40" y="12"/>
                    </a:cubicBezTo>
                    <a:cubicBezTo>
                      <a:pt x="40" y="11"/>
                      <a:pt x="40" y="11"/>
                      <a:pt x="40" y="10"/>
                    </a:cubicBezTo>
                    <a:close/>
                    <a:moveTo>
                      <a:pt x="40" y="18"/>
                    </a:moveTo>
                    <a:cubicBezTo>
                      <a:pt x="44" y="16"/>
                      <a:pt x="47" y="12"/>
                      <a:pt x="51" y="9"/>
                    </a:cubicBezTo>
                    <a:cubicBezTo>
                      <a:pt x="51" y="8"/>
                      <a:pt x="55" y="5"/>
                      <a:pt x="53" y="6"/>
                    </a:cubicBezTo>
                    <a:cubicBezTo>
                      <a:pt x="52" y="8"/>
                      <a:pt x="51" y="10"/>
                      <a:pt x="49" y="12"/>
                    </a:cubicBezTo>
                    <a:cubicBezTo>
                      <a:pt x="47" y="14"/>
                      <a:pt x="45" y="17"/>
                      <a:pt x="43" y="19"/>
                    </a:cubicBezTo>
                    <a:cubicBezTo>
                      <a:pt x="42" y="19"/>
                      <a:pt x="41" y="19"/>
                      <a:pt x="40" y="19"/>
                    </a:cubicBezTo>
                    <a:cubicBezTo>
                      <a:pt x="40" y="19"/>
                      <a:pt x="40" y="18"/>
                      <a:pt x="40" y="18"/>
                    </a:cubicBezTo>
                    <a:close/>
                    <a:moveTo>
                      <a:pt x="46" y="19"/>
                    </a:moveTo>
                    <a:cubicBezTo>
                      <a:pt x="45" y="19"/>
                      <a:pt x="45" y="19"/>
                      <a:pt x="44" y="19"/>
                    </a:cubicBezTo>
                    <a:cubicBezTo>
                      <a:pt x="48" y="16"/>
                      <a:pt x="51" y="12"/>
                      <a:pt x="55" y="9"/>
                    </a:cubicBezTo>
                    <a:cubicBezTo>
                      <a:pt x="54" y="10"/>
                      <a:pt x="53" y="11"/>
                      <a:pt x="52" y="12"/>
                    </a:cubicBezTo>
                    <a:cubicBezTo>
                      <a:pt x="50" y="15"/>
                      <a:pt x="48" y="17"/>
                      <a:pt x="46" y="19"/>
                    </a:cubicBezTo>
                    <a:close/>
                    <a:moveTo>
                      <a:pt x="47" y="19"/>
                    </a:moveTo>
                    <a:cubicBezTo>
                      <a:pt x="52" y="15"/>
                      <a:pt x="56" y="11"/>
                      <a:pt x="61" y="7"/>
                    </a:cubicBezTo>
                    <a:cubicBezTo>
                      <a:pt x="58" y="9"/>
                      <a:pt x="55" y="16"/>
                      <a:pt x="52" y="19"/>
                    </a:cubicBezTo>
                    <a:cubicBezTo>
                      <a:pt x="50" y="19"/>
                      <a:pt x="49" y="19"/>
                      <a:pt x="47" y="19"/>
                    </a:cubicBezTo>
                    <a:close/>
                    <a:moveTo>
                      <a:pt x="53" y="19"/>
                    </a:moveTo>
                    <a:cubicBezTo>
                      <a:pt x="57" y="16"/>
                      <a:pt x="60" y="12"/>
                      <a:pt x="63" y="9"/>
                    </a:cubicBezTo>
                    <a:cubicBezTo>
                      <a:pt x="63" y="10"/>
                      <a:pt x="62" y="10"/>
                      <a:pt x="62" y="11"/>
                    </a:cubicBezTo>
                    <a:cubicBezTo>
                      <a:pt x="59" y="14"/>
                      <a:pt x="58" y="16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5" y="19"/>
                      <a:pt x="54" y="19"/>
                      <a:pt x="53" y="19"/>
                    </a:cubicBezTo>
                    <a:close/>
                    <a:moveTo>
                      <a:pt x="65" y="20"/>
                    </a:moveTo>
                    <a:cubicBezTo>
                      <a:pt x="65" y="20"/>
                      <a:pt x="64" y="20"/>
                      <a:pt x="64" y="20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5" y="18"/>
                      <a:pt x="64" y="18"/>
                      <a:pt x="64" y="18"/>
                    </a:cubicBezTo>
                    <a:cubicBezTo>
                      <a:pt x="63" y="18"/>
                      <a:pt x="62" y="19"/>
                      <a:pt x="61" y="20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1" y="19"/>
                      <a:pt x="61" y="19"/>
                      <a:pt x="61" y="18"/>
                    </a:cubicBezTo>
                    <a:cubicBezTo>
                      <a:pt x="63" y="16"/>
                      <a:pt x="65" y="14"/>
                      <a:pt x="66" y="11"/>
                    </a:cubicBezTo>
                    <a:cubicBezTo>
                      <a:pt x="67" y="11"/>
                      <a:pt x="66" y="11"/>
                      <a:pt x="66" y="11"/>
                    </a:cubicBezTo>
                    <a:cubicBezTo>
                      <a:pt x="63" y="13"/>
                      <a:pt x="59" y="16"/>
                      <a:pt x="57" y="18"/>
                    </a:cubicBezTo>
                    <a:cubicBezTo>
                      <a:pt x="60" y="14"/>
                      <a:pt x="64" y="9"/>
                      <a:pt x="67" y="6"/>
                    </a:cubicBezTo>
                    <a:cubicBezTo>
                      <a:pt x="67" y="10"/>
                      <a:pt x="65" y="15"/>
                      <a:pt x="65" y="20"/>
                    </a:cubicBezTo>
                    <a:close/>
                    <a:moveTo>
                      <a:pt x="62" y="20"/>
                    </a:moveTo>
                    <a:cubicBezTo>
                      <a:pt x="63" y="19"/>
                      <a:pt x="64" y="19"/>
                      <a:pt x="63" y="20"/>
                    </a:cubicBezTo>
                    <a:cubicBezTo>
                      <a:pt x="63" y="20"/>
                      <a:pt x="62" y="20"/>
                      <a:pt x="62" y="20"/>
                    </a:cubicBezTo>
                    <a:close/>
                    <a:moveTo>
                      <a:pt x="57" y="19"/>
                    </a:moveTo>
                    <a:cubicBezTo>
                      <a:pt x="59" y="18"/>
                      <a:pt x="62" y="15"/>
                      <a:pt x="64" y="13"/>
                    </a:cubicBezTo>
                    <a:cubicBezTo>
                      <a:pt x="67" y="10"/>
                      <a:pt x="62" y="16"/>
                      <a:pt x="61" y="17"/>
                    </a:cubicBezTo>
                    <a:cubicBezTo>
                      <a:pt x="61" y="18"/>
                      <a:pt x="60" y="19"/>
                      <a:pt x="60" y="19"/>
                    </a:cubicBezTo>
                    <a:cubicBezTo>
                      <a:pt x="59" y="19"/>
                      <a:pt x="58" y="19"/>
                      <a:pt x="57" y="19"/>
                    </a:cubicBezTo>
                    <a:close/>
                    <a:moveTo>
                      <a:pt x="51" y="4"/>
                    </a:moveTo>
                    <a:cubicBezTo>
                      <a:pt x="57" y="4"/>
                      <a:pt x="62" y="5"/>
                      <a:pt x="67" y="5"/>
                    </a:cubicBezTo>
                    <a:cubicBezTo>
                      <a:pt x="63" y="8"/>
                      <a:pt x="60" y="11"/>
                      <a:pt x="56" y="15"/>
                    </a:cubicBezTo>
                    <a:cubicBezTo>
                      <a:pt x="58" y="12"/>
                      <a:pt x="60" y="9"/>
                      <a:pt x="62" y="6"/>
                    </a:cubicBezTo>
                    <a:cubicBezTo>
                      <a:pt x="63" y="5"/>
                      <a:pt x="62" y="5"/>
                      <a:pt x="62" y="5"/>
                    </a:cubicBezTo>
                    <a:cubicBezTo>
                      <a:pt x="58" y="8"/>
                      <a:pt x="54" y="12"/>
                      <a:pt x="50" y="16"/>
                    </a:cubicBezTo>
                    <a:cubicBezTo>
                      <a:pt x="51" y="15"/>
                      <a:pt x="52" y="14"/>
                      <a:pt x="53" y="13"/>
                    </a:cubicBezTo>
                    <a:cubicBezTo>
                      <a:pt x="55" y="10"/>
                      <a:pt x="57" y="8"/>
                      <a:pt x="59" y="6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5" y="8"/>
                      <a:pt x="52" y="11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51" y="11"/>
                      <a:pt x="53" y="8"/>
                      <a:pt x="55" y="5"/>
                    </a:cubicBezTo>
                    <a:cubicBezTo>
                      <a:pt x="55" y="5"/>
                      <a:pt x="55" y="4"/>
                      <a:pt x="55" y="5"/>
                    </a:cubicBezTo>
                    <a:cubicBezTo>
                      <a:pt x="50" y="7"/>
                      <a:pt x="47" y="12"/>
                      <a:pt x="43" y="15"/>
                    </a:cubicBezTo>
                    <a:cubicBezTo>
                      <a:pt x="38" y="20"/>
                      <a:pt x="45" y="12"/>
                      <a:pt x="46" y="11"/>
                    </a:cubicBezTo>
                    <a:cubicBezTo>
                      <a:pt x="48" y="9"/>
                      <a:pt x="49" y="7"/>
                      <a:pt x="51" y="5"/>
                    </a:cubicBezTo>
                    <a:cubicBezTo>
                      <a:pt x="51" y="4"/>
                      <a:pt x="51" y="4"/>
                      <a:pt x="50" y="4"/>
                    </a:cubicBezTo>
                    <a:cubicBezTo>
                      <a:pt x="47" y="6"/>
                      <a:pt x="44" y="9"/>
                      <a:pt x="41" y="12"/>
                    </a:cubicBezTo>
                    <a:cubicBezTo>
                      <a:pt x="41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1" y="12"/>
                      <a:pt x="41" y="12"/>
                    </a:cubicBezTo>
                    <a:cubicBezTo>
                      <a:pt x="42" y="9"/>
                      <a:pt x="44" y="7"/>
                      <a:pt x="46" y="5"/>
                    </a:cubicBezTo>
                    <a:cubicBezTo>
                      <a:pt x="47" y="4"/>
                      <a:pt x="46" y="4"/>
                      <a:pt x="46" y="4"/>
                    </a:cubicBezTo>
                    <a:cubicBezTo>
                      <a:pt x="44" y="5"/>
                      <a:pt x="43" y="7"/>
                      <a:pt x="41" y="8"/>
                    </a:cubicBezTo>
                    <a:cubicBezTo>
                      <a:pt x="41" y="8"/>
                      <a:pt x="41" y="9"/>
                      <a:pt x="40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1" y="7"/>
                      <a:pt x="42" y="6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6" y="4"/>
                      <a:pt x="49" y="4"/>
                      <a:pt x="51" y="4"/>
                    </a:cubicBezTo>
                    <a:close/>
                    <a:moveTo>
                      <a:pt x="24" y="80"/>
                    </a:moveTo>
                    <a:cubicBezTo>
                      <a:pt x="24" y="80"/>
                      <a:pt x="24" y="80"/>
                      <a:pt x="24" y="80"/>
                    </a:cubicBezTo>
                    <a:cubicBezTo>
                      <a:pt x="21" y="82"/>
                      <a:pt x="19" y="84"/>
                      <a:pt x="17" y="87"/>
                    </a:cubicBezTo>
                    <a:cubicBezTo>
                      <a:pt x="18" y="84"/>
                      <a:pt x="20" y="82"/>
                      <a:pt x="21" y="80"/>
                    </a:cubicBezTo>
                    <a:cubicBezTo>
                      <a:pt x="22" y="80"/>
                      <a:pt x="23" y="80"/>
                      <a:pt x="24" y="80"/>
                    </a:cubicBezTo>
                    <a:close/>
                    <a:moveTo>
                      <a:pt x="10" y="83"/>
                    </a:moveTo>
                    <a:cubicBezTo>
                      <a:pt x="12" y="82"/>
                      <a:pt x="13" y="82"/>
                      <a:pt x="14" y="81"/>
                    </a:cubicBezTo>
                    <a:cubicBezTo>
                      <a:pt x="11" y="83"/>
                      <a:pt x="8" y="86"/>
                      <a:pt x="6" y="89"/>
                    </a:cubicBezTo>
                    <a:cubicBezTo>
                      <a:pt x="7" y="87"/>
                      <a:pt x="8" y="85"/>
                      <a:pt x="10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66" name="Freeform 53"/>
              <p:cNvSpPr>
                <a:spLocks noEditPoints="1"/>
              </p:cNvSpPr>
              <p:nvPr/>
            </p:nvSpPr>
            <p:spPr bwMode="auto">
              <a:xfrm>
                <a:off x="1630830" y="3468444"/>
                <a:ext cx="113919" cy="418797"/>
              </a:xfrm>
              <a:custGeom>
                <a:avLst/>
                <a:gdLst>
                  <a:gd name="T0" fmla="*/ 44 w 59"/>
                  <a:gd name="T1" fmla="*/ 206 h 216"/>
                  <a:gd name="T2" fmla="*/ 41 w 59"/>
                  <a:gd name="T3" fmla="*/ 69 h 216"/>
                  <a:gd name="T4" fmla="*/ 6 w 59"/>
                  <a:gd name="T5" fmla="*/ 67 h 216"/>
                  <a:gd name="T6" fmla="*/ 31 w 59"/>
                  <a:gd name="T7" fmla="*/ 165 h 216"/>
                  <a:gd name="T8" fmla="*/ 37 w 59"/>
                  <a:gd name="T9" fmla="*/ 167 h 216"/>
                  <a:gd name="T10" fmla="*/ 27 w 59"/>
                  <a:gd name="T11" fmla="*/ 154 h 216"/>
                  <a:gd name="T12" fmla="*/ 37 w 59"/>
                  <a:gd name="T13" fmla="*/ 139 h 216"/>
                  <a:gd name="T14" fmla="*/ 36 w 59"/>
                  <a:gd name="T15" fmla="*/ 136 h 216"/>
                  <a:gd name="T16" fmla="*/ 34 w 59"/>
                  <a:gd name="T17" fmla="*/ 134 h 216"/>
                  <a:gd name="T18" fmla="*/ 22 w 59"/>
                  <a:gd name="T19" fmla="*/ 63 h 216"/>
                  <a:gd name="T20" fmla="*/ 31 w 59"/>
                  <a:gd name="T21" fmla="*/ 23 h 216"/>
                  <a:gd name="T22" fmla="*/ 30 w 59"/>
                  <a:gd name="T23" fmla="*/ 37 h 216"/>
                  <a:gd name="T24" fmla="*/ 34 w 59"/>
                  <a:gd name="T25" fmla="*/ 28 h 216"/>
                  <a:gd name="T26" fmla="*/ 26 w 59"/>
                  <a:gd name="T27" fmla="*/ 32 h 216"/>
                  <a:gd name="T28" fmla="*/ 6 w 59"/>
                  <a:gd name="T29" fmla="*/ 63 h 216"/>
                  <a:gd name="T30" fmla="*/ 38 w 59"/>
                  <a:gd name="T31" fmla="*/ 90 h 216"/>
                  <a:gd name="T32" fmla="*/ 12 w 59"/>
                  <a:gd name="T33" fmla="*/ 99 h 216"/>
                  <a:gd name="T34" fmla="*/ 15 w 59"/>
                  <a:gd name="T35" fmla="*/ 96 h 216"/>
                  <a:gd name="T36" fmla="*/ 25 w 59"/>
                  <a:gd name="T37" fmla="*/ 95 h 216"/>
                  <a:gd name="T38" fmla="*/ 38 w 59"/>
                  <a:gd name="T39" fmla="*/ 63 h 216"/>
                  <a:gd name="T40" fmla="*/ 18 w 59"/>
                  <a:gd name="T41" fmla="*/ 92 h 216"/>
                  <a:gd name="T42" fmla="*/ 38 w 59"/>
                  <a:gd name="T43" fmla="*/ 68 h 216"/>
                  <a:gd name="T44" fmla="*/ 35 w 59"/>
                  <a:gd name="T45" fmla="*/ 84 h 216"/>
                  <a:gd name="T46" fmla="*/ 38 w 59"/>
                  <a:gd name="T47" fmla="*/ 52 h 216"/>
                  <a:gd name="T48" fmla="*/ 24 w 59"/>
                  <a:gd name="T49" fmla="*/ 71 h 216"/>
                  <a:gd name="T50" fmla="*/ 37 w 59"/>
                  <a:gd name="T51" fmla="*/ 52 h 216"/>
                  <a:gd name="T52" fmla="*/ 33 w 59"/>
                  <a:gd name="T53" fmla="*/ 67 h 216"/>
                  <a:gd name="T54" fmla="*/ 9 w 59"/>
                  <a:gd name="T55" fmla="*/ 85 h 216"/>
                  <a:gd name="T56" fmla="*/ 40 w 59"/>
                  <a:gd name="T57" fmla="*/ 135 h 216"/>
                  <a:gd name="T58" fmla="*/ 32 w 59"/>
                  <a:gd name="T59" fmla="*/ 134 h 216"/>
                  <a:gd name="T60" fmla="*/ 40 w 59"/>
                  <a:gd name="T61" fmla="*/ 134 h 216"/>
                  <a:gd name="T62" fmla="*/ 39 w 59"/>
                  <a:gd name="T63" fmla="*/ 118 h 216"/>
                  <a:gd name="T64" fmla="*/ 38 w 59"/>
                  <a:gd name="T65" fmla="*/ 123 h 216"/>
                  <a:gd name="T66" fmla="*/ 39 w 59"/>
                  <a:gd name="T67" fmla="*/ 107 h 216"/>
                  <a:gd name="T68" fmla="*/ 30 w 59"/>
                  <a:gd name="T69" fmla="*/ 104 h 216"/>
                  <a:gd name="T70" fmla="*/ 16 w 59"/>
                  <a:gd name="T71" fmla="*/ 116 h 216"/>
                  <a:gd name="T72" fmla="*/ 17 w 59"/>
                  <a:gd name="T73" fmla="*/ 119 h 216"/>
                  <a:gd name="T74" fmla="*/ 20 w 59"/>
                  <a:gd name="T75" fmla="*/ 131 h 216"/>
                  <a:gd name="T76" fmla="*/ 41 w 59"/>
                  <a:gd name="T77" fmla="*/ 154 h 216"/>
                  <a:gd name="T78" fmla="*/ 28 w 59"/>
                  <a:gd name="T79" fmla="*/ 153 h 216"/>
                  <a:gd name="T80" fmla="*/ 31 w 59"/>
                  <a:gd name="T81" fmla="*/ 94 h 216"/>
                  <a:gd name="T82" fmla="*/ 39 w 59"/>
                  <a:gd name="T83" fmla="*/ 50 h 216"/>
                  <a:gd name="T84" fmla="*/ 39 w 59"/>
                  <a:gd name="T85" fmla="*/ 50 h 216"/>
                  <a:gd name="T86" fmla="*/ 37 w 59"/>
                  <a:gd name="T87" fmla="*/ 30 h 216"/>
                  <a:gd name="T88" fmla="*/ 13 w 59"/>
                  <a:gd name="T89" fmla="*/ 46 h 216"/>
                  <a:gd name="T90" fmla="*/ 33 w 59"/>
                  <a:gd name="T91" fmla="*/ 20 h 216"/>
                  <a:gd name="T92" fmla="*/ 32 w 59"/>
                  <a:gd name="T93" fmla="*/ 16 h 216"/>
                  <a:gd name="T94" fmla="*/ 3 w 59"/>
                  <a:gd name="T95" fmla="*/ 32 h 216"/>
                  <a:gd name="T96" fmla="*/ 24 w 59"/>
                  <a:gd name="T97" fmla="*/ 12 h 216"/>
                  <a:gd name="T98" fmla="*/ 4 w 59"/>
                  <a:gd name="T99" fmla="*/ 23 h 216"/>
                  <a:gd name="T100" fmla="*/ 15 w 59"/>
                  <a:gd name="T101" fmla="*/ 112 h 216"/>
                  <a:gd name="T102" fmla="*/ 50 w 59"/>
                  <a:gd name="T103" fmla="*/ 208 h 216"/>
                  <a:gd name="T104" fmla="*/ 34 w 59"/>
                  <a:gd name="T105" fmla="*/ 171 h 216"/>
                  <a:gd name="T106" fmla="*/ 43 w 59"/>
                  <a:gd name="T107" fmla="*/ 170 h 216"/>
                  <a:gd name="T108" fmla="*/ 30 w 59"/>
                  <a:gd name="T109" fmla="*/ 12 h 216"/>
                  <a:gd name="T110" fmla="*/ 4 w 59"/>
                  <a:gd name="T111" fmla="*/ 30 h 216"/>
                  <a:gd name="T112" fmla="*/ 23 w 59"/>
                  <a:gd name="T113" fmla="*/ 8 h 216"/>
                  <a:gd name="T114" fmla="*/ 25 w 59"/>
                  <a:gd name="T115" fmla="*/ 8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9" h="216">
                    <a:moveTo>
                      <a:pt x="5" y="11"/>
                    </a:moveTo>
                    <a:cubicBezTo>
                      <a:pt x="0" y="20"/>
                      <a:pt x="0" y="32"/>
                      <a:pt x="1" y="42"/>
                    </a:cubicBezTo>
                    <a:cubicBezTo>
                      <a:pt x="2" y="56"/>
                      <a:pt x="4" y="69"/>
                      <a:pt x="6" y="82"/>
                    </a:cubicBezTo>
                    <a:cubicBezTo>
                      <a:pt x="12" y="114"/>
                      <a:pt x="19" y="145"/>
                      <a:pt x="32" y="175"/>
                    </a:cubicBezTo>
                    <a:cubicBezTo>
                      <a:pt x="32" y="175"/>
                      <a:pt x="32" y="175"/>
                      <a:pt x="32" y="175"/>
                    </a:cubicBezTo>
                    <a:cubicBezTo>
                      <a:pt x="31" y="184"/>
                      <a:pt x="33" y="193"/>
                      <a:pt x="33" y="202"/>
                    </a:cubicBezTo>
                    <a:cubicBezTo>
                      <a:pt x="33" y="202"/>
                      <a:pt x="33" y="202"/>
                      <a:pt x="34" y="202"/>
                    </a:cubicBezTo>
                    <a:cubicBezTo>
                      <a:pt x="33" y="203"/>
                      <a:pt x="34" y="203"/>
                      <a:pt x="35" y="204"/>
                    </a:cubicBezTo>
                    <a:cubicBezTo>
                      <a:pt x="38" y="204"/>
                      <a:pt x="41" y="204"/>
                      <a:pt x="44" y="206"/>
                    </a:cubicBezTo>
                    <a:cubicBezTo>
                      <a:pt x="47" y="208"/>
                      <a:pt x="49" y="211"/>
                      <a:pt x="50" y="214"/>
                    </a:cubicBezTo>
                    <a:cubicBezTo>
                      <a:pt x="50" y="215"/>
                      <a:pt x="51" y="215"/>
                      <a:pt x="51" y="215"/>
                    </a:cubicBezTo>
                    <a:cubicBezTo>
                      <a:pt x="52" y="216"/>
                      <a:pt x="54" y="216"/>
                      <a:pt x="53" y="214"/>
                    </a:cubicBezTo>
                    <a:cubicBezTo>
                      <a:pt x="53" y="209"/>
                      <a:pt x="52" y="201"/>
                      <a:pt x="58" y="199"/>
                    </a:cubicBezTo>
                    <a:cubicBezTo>
                      <a:pt x="59" y="198"/>
                      <a:pt x="59" y="197"/>
                      <a:pt x="58" y="196"/>
                    </a:cubicBezTo>
                    <a:cubicBezTo>
                      <a:pt x="55" y="188"/>
                      <a:pt x="49" y="180"/>
                      <a:pt x="46" y="172"/>
                    </a:cubicBezTo>
                    <a:cubicBezTo>
                      <a:pt x="46" y="172"/>
                      <a:pt x="46" y="171"/>
                      <a:pt x="46" y="171"/>
                    </a:cubicBezTo>
                    <a:cubicBezTo>
                      <a:pt x="44" y="156"/>
                      <a:pt x="44" y="141"/>
                      <a:pt x="43" y="126"/>
                    </a:cubicBezTo>
                    <a:cubicBezTo>
                      <a:pt x="42" y="107"/>
                      <a:pt x="41" y="88"/>
                      <a:pt x="41" y="69"/>
                    </a:cubicBezTo>
                    <a:cubicBezTo>
                      <a:pt x="41" y="54"/>
                      <a:pt x="43" y="40"/>
                      <a:pt x="39" y="25"/>
                    </a:cubicBezTo>
                    <a:cubicBezTo>
                      <a:pt x="37" y="17"/>
                      <a:pt x="33" y="8"/>
                      <a:pt x="25" y="4"/>
                    </a:cubicBezTo>
                    <a:cubicBezTo>
                      <a:pt x="17" y="0"/>
                      <a:pt x="10" y="4"/>
                      <a:pt x="5" y="11"/>
                    </a:cubicBezTo>
                    <a:close/>
                    <a:moveTo>
                      <a:pt x="38" y="36"/>
                    </a:moveTo>
                    <a:cubicBezTo>
                      <a:pt x="38" y="38"/>
                      <a:pt x="39" y="40"/>
                      <a:pt x="39" y="41"/>
                    </a:cubicBezTo>
                    <a:cubicBezTo>
                      <a:pt x="33" y="45"/>
                      <a:pt x="28" y="49"/>
                      <a:pt x="23" y="54"/>
                    </a:cubicBezTo>
                    <a:cubicBezTo>
                      <a:pt x="20" y="56"/>
                      <a:pt x="17" y="59"/>
                      <a:pt x="14" y="61"/>
                    </a:cubicBezTo>
                    <a:cubicBezTo>
                      <a:pt x="12" y="63"/>
                      <a:pt x="8" y="65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15" y="55"/>
                      <a:pt x="29" y="47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lose/>
                    <a:moveTo>
                      <a:pt x="32" y="166"/>
                    </a:moveTo>
                    <a:cubicBezTo>
                      <a:pt x="34" y="165"/>
                      <a:pt x="38" y="164"/>
                      <a:pt x="40" y="162"/>
                    </a:cubicBezTo>
                    <a:cubicBezTo>
                      <a:pt x="38" y="164"/>
                      <a:pt x="35" y="166"/>
                      <a:pt x="32" y="168"/>
                    </a:cubicBezTo>
                    <a:cubicBezTo>
                      <a:pt x="31" y="167"/>
                      <a:pt x="31" y="165"/>
                      <a:pt x="30" y="164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34" y="162"/>
                      <a:pt x="37" y="160"/>
                      <a:pt x="40" y="158"/>
                    </a:cubicBezTo>
                    <a:cubicBezTo>
                      <a:pt x="38" y="160"/>
                      <a:pt x="34" y="163"/>
                      <a:pt x="31" y="165"/>
                    </a:cubicBezTo>
                    <a:cubicBezTo>
                      <a:pt x="31" y="166"/>
                      <a:pt x="31" y="166"/>
                      <a:pt x="32" y="166"/>
                    </a:cubicBezTo>
                    <a:close/>
                    <a:moveTo>
                      <a:pt x="37" y="172"/>
                    </a:moveTo>
                    <a:cubicBezTo>
                      <a:pt x="36" y="172"/>
                      <a:pt x="35" y="173"/>
                      <a:pt x="34" y="173"/>
                    </a:cubicBezTo>
                    <a:cubicBezTo>
                      <a:pt x="34" y="173"/>
                      <a:pt x="34" y="172"/>
                      <a:pt x="34" y="172"/>
                    </a:cubicBezTo>
                    <a:cubicBezTo>
                      <a:pt x="35" y="171"/>
                      <a:pt x="36" y="171"/>
                      <a:pt x="38" y="170"/>
                    </a:cubicBezTo>
                    <a:cubicBezTo>
                      <a:pt x="44" y="167"/>
                      <a:pt x="38" y="170"/>
                      <a:pt x="37" y="172"/>
                    </a:cubicBezTo>
                    <a:cubicBezTo>
                      <a:pt x="37" y="172"/>
                      <a:pt x="37" y="172"/>
                      <a:pt x="37" y="172"/>
                    </a:cubicBezTo>
                    <a:close/>
                    <a:moveTo>
                      <a:pt x="32" y="169"/>
                    </a:moveTo>
                    <a:cubicBezTo>
                      <a:pt x="34" y="168"/>
                      <a:pt x="35" y="168"/>
                      <a:pt x="37" y="167"/>
                    </a:cubicBezTo>
                    <a:cubicBezTo>
                      <a:pt x="37" y="167"/>
                      <a:pt x="42" y="164"/>
                      <a:pt x="39" y="166"/>
                    </a:cubicBezTo>
                    <a:cubicBezTo>
                      <a:pt x="37" y="168"/>
                      <a:pt x="35" y="169"/>
                      <a:pt x="33" y="171"/>
                    </a:cubicBezTo>
                    <a:cubicBezTo>
                      <a:pt x="33" y="170"/>
                      <a:pt x="33" y="170"/>
                      <a:pt x="32" y="169"/>
                    </a:cubicBezTo>
                    <a:close/>
                    <a:moveTo>
                      <a:pt x="29" y="160"/>
                    </a:moveTo>
                    <a:cubicBezTo>
                      <a:pt x="32" y="158"/>
                      <a:pt x="36" y="157"/>
                      <a:pt x="39" y="155"/>
                    </a:cubicBezTo>
                    <a:cubicBezTo>
                      <a:pt x="37" y="156"/>
                      <a:pt x="33" y="161"/>
                      <a:pt x="30" y="163"/>
                    </a:cubicBezTo>
                    <a:cubicBezTo>
                      <a:pt x="30" y="163"/>
                      <a:pt x="30" y="163"/>
                      <a:pt x="30" y="163"/>
                    </a:cubicBezTo>
                    <a:cubicBezTo>
                      <a:pt x="30" y="162"/>
                      <a:pt x="29" y="161"/>
                      <a:pt x="29" y="160"/>
                    </a:cubicBezTo>
                    <a:close/>
                    <a:moveTo>
                      <a:pt x="27" y="154"/>
                    </a:moveTo>
                    <a:cubicBezTo>
                      <a:pt x="31" y="152"/>
                      <a:pt x="35" y="150"/>
                      <a:pt x="39" y="148"/>
                    </a:cubicBezTo>
                    <a:cubicBezTo>
                      <a:pt x="35" y="149"/>
                      <a:pt x="31" y="153"/>
                      <a:pt x="28" y="156"/>
                    </a:cubicBezTo>
                    <a:cubicBezTo>
                      <a:pt x="28" y="156"/>
                      <a:pt x="27" y="155"/>
                      <a:pt x="27" y="154"/>
                    </a:cubicBezTo>
                    <a:close/>
                    <a:moveTo>
                      <a:pt x="26" y="150"/>
                    </a:moveTo>
                    <a:cubicBezTo>
                      <a:pt x="30" y="148"/>
                      <a:pt x="35" y="145"/>
                      <a:pt x="39" y="142"/>
                    </a:cubicBezTo>
                    <a:cubicBezTo>
                      <a:pt x="35" y="145"/>
                      <a:pt x="30" y="149"/>
                      <a:pt x="27" y="153"/>
                    </a:cubicBezTo>
                    <a:cubicBezTo>
                      <a:pt x="26" y="152"/>
                      <a:pt x="26" y="151"/>
                      <a:pt x="26" y="150"/>
                    </a:cubicBezTo>
                    <a:close/>
                    <a:moveTo>
                      <a:pt x="24" y="146"/>
                    </a:moveTo>
                    <a:cubicBezTo>
                      <a:pt x="29" y="144"/>
                      <a:pt x="33" y="141"/>
                      <a:pt x="37" y="139"/>
                    </a:cubicBezTo>
                    <a:cubicBezTo>
                      <a:pt x="39" y="138"/>
                      <a:pt x="38" y="138"/>
                      <a:pt x="37" y="139"/>
                    </a:cubicBezTo>
                    <a:cubicBezTo>
                      <a:pt x="36" y="141"/>
                      <a:pt x="35" y="142"/>
                      <a:pt x="34" y="143"/>
                    </a:cubicBezTo>
                    <a:cubicBezTo>
                      <a:pt x="31" y="145"/>
                      <a:pt x="28" y="147"/>
                      <a:pt x="25" y="149"/>
                    </a:cubicBezTo>
                    <a:cubicBezTo>
                      <a:pt x="25" y="148"/>
                      <a:pt x="25" y="147"/>
                      <a:pt x="24" y="146"/>
                    </a:cubicBezTo>
                    <a:close/>
                    <a:moveTo>
                      <a:pt x="23" y="142"/>
                    </a:moveTo>
                    <a:cubicBezTo>
                      <a:pt x="23" y="142"/>
                      <a:pt x="23" y="142"/>
                      <a:pt x="23" y="142"/>
                    </a:cubicBezTo>
                    <a:cubicBezTo>
                      <a:pt x="26" y="141"/>
                      <a:pt x="28" y="140"/>
                      <a:pt x="30" y="139"/>
                    </a:cubicBezTo>
                    <a:cubicBezTo>
                      <a:pt x="32" y="138"/>
                      <a:pt x="33" y="137"/>
                      <a:pt x="35" y="137"/>
                    </a:cubicBezTo>
                    <a:cubicBezTo>
                      <a:pt x="35" y="137"/>
                      <a:pt x="35" y="136"/>
                      <a:pt x="36" y="136"/>
                    </a:cubicBezTo>
                    <a:cubicBezTo>
                      <a:pt x="32" y="139"/>
                      <a:pt x="28" y="143"/>
                      <a:pt x="24" y="145"/>
                    </a:cubicBezTo>
                    <a:cubicBezTo>
                      <a:pt x="24" y="144"/>
                      <a:pt x="23" y="143"/>
                      <a:pt x="23" y="142"/>
                    </a:cubicBezTo>
                    <a:close/>
                    <a:moveTo>
                      <a:pt x="21" y="135"/>
                    </a:moveTo>
                    <a:cubicBezTo>
                      <a:pt x="24" y="134"/>
                      <a:pt x="26" y="133"/>
                      <a:pt x="28" y="132"/>
                    </a:cubicBezTo>
                    <a:cubicBezTo>
                      <a:pt x="30" y="131"/>
                      <a:pt x="31" y="131"/>
                      <a:pt x="33" y="130"/>
                    </a:cubicBezTo>
                    <a:cubicBezTo>
                      <a:pt x="34" y="129"/>
                      <a:pt x="37" y="128"/>
                      <a:pt x="38" y="127"/>
                    </a:cubicBezTo>
                    <a:cubicBezTo>
                      <a:pt x="34" y="132"/>
                      <a:pt x="28" y="135"/>
                      <a:pt x="22" y="138"/>
                    </a:cubicBezTo>
                    <a:cubicBezTo>
                      <a:pt x="22" y="138"/>
                      <a:pt x="22" y="139"/>
                      <a:pt x="23" y="139"/>
                    </a:cubicBezTo>
                    <a:cubicBezTo>
                      <a:pt x="27" y="138"/>
                      <a:pt x="30" y="136"/>
                      <a:pt x="34" y="134"/>
                    </a:cubicBezTo>
                    <a:cubicBezTo>
                      <a:pt x="33" y="134"/>
                      <a:pt x="32" y="135"/>
                      <a:pt x="31" y="135"/>
                    </a:cubicBezTo>
                    <a:cubicBezTo>
                      <a:pt x="28" y="137"/>
                      <a:pt x="26" y="139"/>
                      <a:pt x="23" y="141"/>
                    </a:cubicBezTo>
                    <a:cubicBezTo>
                      <a:pt x="22" y="139"/>
                      <a:pt x="22" y="137"/>
                      <a:pt x="21" y="135"/>
                    </a:cubicBezTo>
                    <a:close/>
                    <a:moveTo>
                      <a:pt x="20" y="132"/>
                    </a:moveTo>
                    <a:cubicBezTo>
                      <a:pt x="24" y="130"/>
                      <a:pt x="28" y="129"/>
                      <a:pt x="32" y="127"/>
                    </a:cubicBezTo>
                    <a:cubicBezTo>
                      <a:pt x="28" y="129"/>
                      <a:pt x="25" y="132"/>
                      <a:pt x="21" y="134"/>
                    </a:cubicBezTo>
                    <a:cubicBezTo>
                      <a:pt x="21" y="134"/>
                      <a:pt x="21" y="133"/>
                      <a:pt x="20" y="132"/>
                    </a:cubicBezTo>
                    <a:close/>
                    <a:moveTo>
                      <a:pt x="7" y="74"/>
                    </a:moveTo>
                    <a:cubicBezTo>
                      <a:pt x="13" y="71"/>
                      <a:pt x="17" y="67"/>
                      <a:pt x="22" y="63"/>
                    </a:cubicBezTo>
                    <a:cubicBezTo>
                      <a:pt x="25" y="61"/>
                      <a:pt x="28" y="59"/>
                      <a:pt x="30" y="57"/>
                    </a:cubicBezTo>
                    <a:cubicBezTo>
                      <a:pt x="23" y="64"/>
                      <a:pt x="15" y="71"/>
                      <a:pt x="8" y="79"/>
                    </a:cubicBezTo>
                    <a:cubicBezTo>
                      <a:pt x="8" y="77"/>
                      <a:pt x="8" y="75"/>
                      <a:pt x="7" y="74"/>
                    </a:cubicBezTo>
                    <a:close/>
                    <a:moveTo>
                      <a:pt x="4" y="43"/>
                    </a:moveTo>
                    <a:cubicBezTo>
                      <a:pt x="9" y="39"/>
                      <a:pt x="13" y="35"/>
                      <a:pt x="18" y="31"/>
                    </a:cubicBezTo>
                    <a:cubicBezTo>
                      <a:pt x="21" y="29"/>
                      <a:pt x="24" y="27"/>
                      <a:pt x="27" y="25"/>
                    </a:cubicBezTo>
                    <a:cubicBezTo>
                      <a:pt x="28" y="24"/>
                      <a:pt x="30" y="23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3"/>
                    </a:cubicBezTo>
                    <a:cubicBezTo>
                      <a:pt x="27" y="27"/>
                      <a:pt x="22" y="30"/>
                      <a:pt x="17" y="33"/>
                    </a:cubicBezTo>
                    <a:cubicBezTo>
                      <a:pt x="13" y="37"/>
                      <a:pt x="8" y="41"/>
                      <a:pt x="4" y="45"/>
                    </a:cubicBezTo>
                    <a:cubicBezTo>
                      <a:pt x="4" y="44"/>
                      <a:pt x="4" y="44"/>
                      <a:pt x="4" y="43"/>
                    </a:cubicBezTo>
                    <a:close/>
                    <a:moveTo>
                      <a:pt x="5" y="58"/>
                    </a:moveTo>
                    <a:cubicBezTo>
                      <a:pt x="10" y="55"/>
                      <a:pt x="14" y="50"/>
                      <a:pt x="18" y="46"/>
                    </a:cubicBezTo>
                    <a:cubicBezTo>
                      <a:pt x="21" y="44"/>
                      <a:pt x="24" y="42"/>
                      <a:pt x="26" y="40"/>
                    </a:cubicBezTo>
                    <a:cubicBezTo>
                      <a:pt x="29" y="37"/>
                      <a:pt x="32" y="34"/>
                      <a:pt x="35" y="32"/>
                    </a:cubicBezTo>
                    <a:cubicBezTo>
                      <a:pt x="37" y="30"/>
                      <a:pt x="35" y="32"/>
                      <a:pt x="35" y="33"/>
                    </a:cubicBezTo>
                    <a:cubicBezTo>
                      <a:pt x="33" y="34"/>
                      <a:pt x="31" y="36"/>
                      <a:pt x="30" y="37"/>
                    </a:cubicBezTo>
                    <a:cubicBezTo>
                      <a:pt x="27" y="40"/>
                      <a:pt x="24" y="42"/>
                      <a:pt x="21" y="44"/>
                    </a:cubicBezTo>
                    <a:cubicBezTo>
                      <a:pt x="16" y="50"/>
                      <a:pt x="11" y="56"/>
                      <a:pt x="6" y="62"/>
                    </a:cubicBezTo>
                    <a:cubicBezTo>
                      <a:pt x="5" y="61"/>
                      <a:pt x="5" y="59"/>
                      <a:pt x="5" y="58"/>
                    </a:cubicBezTo>
                    <a:close/>
                    <a:moveTo>
                      <a:pt x="5" y="57"/>
                    </a:moveTo>
                    <a:cubicBezTo>
                      <a:pt x="5" y="56"/>
                      <a:pt x="5" y="55"/>
                      <a:pt x="5" y="54"/>
                    </a:cubicBezTo>
                    <a:cubicBezTo>
                      <a:pt x="10" y="48"/>
                      <a:pt x="16" y="44"/>
                      <a:pt x="22" y="39"/>
                    </a:cubicBezTo>
                    <a:cubicBezTo>
                      <a:pt x="24" y="37"/>
                      <a:pt x="27" y="35"/>
                      <a:pt x="29" y="33"/>
                    </a:cubicBezTo>
                    <a:cubicBezTo>
                      <a:pt x="30" y="32"/>
                      <a:pt x="31" y="31"/>
                      <a:pt x="32" y="30"/>
                    </a:cubicBezTo>
                    <a:cubicBezTo>
                      <a:pt x="33" y="29"/>
                      <a:pt x="37" y="25"/>
                      <a:pt x="34" y="28"/>
                    </a:cubicBezTo>
                    <a:cubicBezTo>
                      <a:pt x="29" y="33"/>
                      <a:pt x="23" y="38"/>
                      <a:pt x="18" y="44"/>
                    </a:cubicBezTo>
                    <a:cubicBezTo>
                      <a:pt x="16" y="46"/>
                      <a:pt x="14" y="49"/>
                      <a:pt x="11" y="52"/>
                    </a:cubicBezTo>
                    <a:cubicBezTo>
                      <a:pt x="9" y="54"/>
                      <a:pt x="7" y="55"/>
                      <a:pt x="5" y="57"/>
                    </a:cubicBezTo>
                    <a:close/>
                    <a:moveTo>
                      <a:pt x="6" y="51"/>
                    </a:moveTo>
                    <a:cubicBezTo>
                      <a:pt x="5" y="51"/>
                      <a:pt x="5" y="52"/>
                      <a:pt x="5" y="52"/>
                    </a:cubicBezTo>
                    <a:cubicBezTo>
                      <a:pt x="5" y="52"/>
                      <a:pt x="5" y="53"/>
                      <a:pt x="5" y="53"/>
                    </a:cubicBezTo>
                    <a:cubicBezTo>
                      <a:pt x="4" y="51"/>
                      <a:pt x="4" y="48"/>
                      <a:pt x="4" y="46"/>
                    </a:cubicBezTo>
                    <a:cubicBezTo>
                      <a:pt x="14" y="40"/>
                      <a:pt x="21" y="31"/>
                      <a:pt x="31" y="25"/>
                    </a:cubicBezTo>
                    <a:cubicBezTo>
                      <a:pt x="29" y="26"/>
                      <a:pt x="27" y="30"/>
                      <a:pt x="26" y="32"/>
                    </a:cubicBezTo>
                    <a:cubicBezTo>
                      <a:pt x="23" y="34"/>
                      <a:pt x="21" y="37"/>
                      <a:pt x="19" y="39"/>
                    </a:cubicBezTo>
                    <a:cubicBezTo>
                      <a:pt x="14" y="43"/>
                      <a:pt x="10" y="47"/>
                      <a:pt x="6" y="51"/>
                    </a:cubicBezTo>
                    <a:close/>
                    <a:moveTo>
                      <a:pt x="6" y="63"/>
                    </a:moveTo>
                    <a:cubicBezTo>
                      <a:pt x="11" y="59"/>
                      <a:pt x="17" y="54"/>
                      <a:pt x="22" y="50"/>
                    </a:cubicBezTo>
                    <a:cubicBezTo>
                      <a:pt x="24" y="47"/>
                      <a:pt x="27" y="44"/>
                      <a:pt x="30" y="42"/>
                    </a:cubicBezTo>
                    <a:cubicBezTo>
                      <a:pt x="32" y="40"/>
                      <a:pt x="34" y="39"/>
                      <a:pt x="35" y="38"/>
                    </a:cubicBezTo>
                    <a:cubicBezTo>
                      <a:pt x="39" y="35"/>
                      <a:pt x="36" y="38"/>
                      <a:pt x="35" y="39"/>
                    </a:cubicBezTo>
                    <a:cubicBezTo>
                      <a:pt x="26" y="49"/>
                      <a:pt x="15" y="56"/>
                      <a:pt x="6" y="66"/>
                    </a:cubicBezTo>
                    <a:cubicBezTo>
                      <a:pt x="6" y="65"/>
                      <a:pt x="6" y="64"/>
                      <a:pt x="6" y="63"/>
                    </a:cubicBezTo>
                    <a:close/>
                    <a:moveTo>
                      <a:pt x="7" y="68"/>
                    </a:moveTo>
                    <a:cubicBezTo>
                      <a:pt x="12" y="65"/>
                      <a:pt x="16" y="61"/>
                      <a:pt x="21" y="57"/>
                    </a:cubicBezTo>
                    <a:cubicBezTo>
                      <a:pt x="24" y="54"/>
                      <a:pt x="26" y="52"/>
                      <a:pt x="29" y="49"/>
                    </a:cubicBezTo>
                    <a:cubicBezTo>
                      <a:pt x="31" y="48"/>
                      <a:pt x="32" y="46"/>
                      <a:pt x="34" y="45"/>
                    </a:cubicBezTo>
                    <a:cubicBezTo>
                      <a:pt x="30" y="49"/>
                      <a:pt x="26" y="54"/>
                      <a:pt x="21" y="58"/>
                    </a:cubicBezTo>
                    <a:cubicBezTo>
                      <a:pt x="18" y="60"/>
                      <a:pt x="16" y="63"/>
                      <a:pt x="14" y="66"/>
                    </a:cubicBezTo>
                    <a:cubicBezTo>
                      <a:pt x="12" y="68"/>
                      <a:pt x="9" y="70"/>
                      <a:pt x="7" y="73"/>
                    </a:cubicBezTo>
                    <a:cubicBezTo>
                      <a:pt x="7" y="71"/>
                      <a:pt x="7" y="70"/>
                      <a:pt x="7" y="68"/>
                    </a:cubicBezTo>
                    <a:close/>
                    <a:moveTo>
                      <a:pt x="38" y="90"/>
                    </a:moveTo>
                    <a:cubicBezTo>
                      <a:pt x="36" y="90"/>
                      <a:pt x="33" y="92"/>
                      <a:pt x="32" y="92"/>
                    </a:cubicBezTo>
                    <a:cubicBezTo>
                      <a:pt x="34" y="90"/>
                      <a:pt x="37" y="89"/>
                      <a:pt x="39" y="87"/>
                    </a:cubicBezTo>
                    <a:cubicBezTo>
                      <a:pt x="39" y="89"/>
                      <a:pt x="39" y="91"/>
                      <a:pt x="39" y="93"/>
                    </a:cubicBezTo>
                    <a:cubicBezTo>
                      <a:pt x="39" y="93"/>
                      <a:pt x="39" y="93"/>
                      <a:pt x="38" y="93"/>
                    </a:cubicBezTo>
                    <a:cubicBezTo>
                      <a:pt x="37" y="93"/>
                      <a:pt x="37" y="93"/>
                      <a:pt x="36" y="93"/>
                    </a:cubicBezTo>
                    <a:cubicBezTo>
                      <a:pt x="36" y="93"/>
                      <a:pt x="38" y="91"/>
                      <a:pt x="38" y="90"/>
                    </a:cubicBezTo>
                    <a:cubicBezTo>
                      <a:pt x="39" y="90"/>
                      <a:pt x="38" y="90"/>
                      <a:pt x="38" y="90"/>
                    </a:cubicBezTo>
                    <a:close/>
                    <a:moveTo>
                      <a:pt x="25" y="95"/>
                    </a:moveTo>
                    <a:cubicBezTo>
                      <a:pt x="21" y="95"/>
                      <a:pt x="16" y="96"/>
                      <a:pt x="12" y="99"/>
                    </a:cubicBezTo>
                    <a:cubicBezTo>
                      <a:pt x="12" y="98"/>
                      <a:pt x="12" y="96"/>
                      <a:pt x="11" y="95"/>
                    </a:cubicBezTo>
                    <a:cubicBezTo>
                      <a:pt x="11" y="95"/>
                      <a:pt x="12" y="95"/>
                      <a:pt x="12" y="95"/>
                    </a:cubicBezTo>
                    <a:cubicBezTo>
                      <a:pt x="16" y="91"/>
                      <a:pt x="20" y="88"/>
                      <a:pt x="24" y="84"/>
                    </a:cubicBezTo>
                    <a:cubicBezTo>
                      <a:pt x="28" y="80"/>
                      <a:pt x="33" y="77"/>
                      <a:pt x="37" y="73"/>
                    </a:cubicBezTo>
                    <a:cubicBezTo>
                      <a:pt x="33" y="77"/>
                      <a:pt x="29" y="81"/>
                      <a:pt x="25" y="85"/>
                    </a:cubicBezTo>
                    <a:cubicBezTo>
                      <a:pt x="21" y="89"/>
                      <a:pt x="16" y="93"/>
                      <a:pt x="13" y="98"/>
                    </a:cubicBezTo>
                    <a:cubicBezTo>
                      <a:pt x="12" y="98"/>
                      <a:pt x="13" y="98"/>
                      <a:pt x="13" y="98"/>
                    </a:cubicBezTo>
                    <a:cubicBezTo>
                      <a:pt x="14" y="98"/>
                      <a:pt x="14" y="97"/>
                      <a:pt x="14" y="97"/>
                    </a:cubicBezTo>
                    <a:cubicBezTo>
                      <a:pt x="15" y="97"/>
                      <a:pt x="15" y="97"/>
                      <a:pt x="15" y="96"/>
                    </a:cubicBezTo>
                    <a:cubicBezTo>
                      <a:pt x="18" y="93"/>
                      <a:pt x="21" y="91"/>
                      <a:pt x="25" y="88"/>
                    </a:cubicBezTo>
                    <a:cubicBezTo>
                      <a:pt x="29" y="85"/>
                      <a:pt x="32" y="81"/>
                      <a:pt x="36" y="79"/>
                    </a:cubicBezTo>
                    <a:cubicBezTo>
                      <a:pt x="39" y="76"/>
                      <a:pt x="35" y="80"/>
                      <a:pt x="34" y="81"/>
                    </a:cubicBezTo>
                    <a:cubicBezTo>
                      <a:pt x="32" y="83"/>
                      <a:pt x="30" y="85"/>
                      <a:pt x="28" y="87"/>
                    </a:cubicBezTo>
                    <a:cubicBezTo>
                      <a:pt x="25" y="90"/>
                      <a:pt x="21" y="92"/>
                      <a:pt x="19" y="95"/>
                    </a:cubicBezTo>
                    <a:cubicBezTo>
                      <a:pt x="19" y="95"/>
                      <a:pt x="19" y="96"/>
                      <a:pt x="19" y="96"/>
                    </a:cubicBezTo>
                    <a:cubicBezTo>
                      <a:pt x="23" y="93"/>
                      <a:pt x="27" y="90"/>
                      <a:pt x="31" y="88"/>
                    </a:cubicBezTo>
                    <a:cubicBezTo>
                      <a:pt x="29" y="90"/>
                      <a:pt x="27" y="92"/>
                      <a:pt x="25" y="95"/>
                    </a:cubicBezTo>
                    <a:cubicBezTo>
                      <a:pt x="25" y="95"/>
                      <a:pt x="25" y="95"/>
                      <a:pt x="25" y="95"/>
                    </a:cubicBezTo>
                    <a:close/>
                    <a:moveTo>
                      <a:pt x="38" y="63"/>
                    </a:move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4"/>
                      <a:pt x="38" y="66"/>
                      <a:pt x="38" y="68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3" y="71"/>
                      <a:pt x="29" y="74"/>
                      <a:pt x="25" y="77"/>
                    </a:cubicBezTo>
                    <a:cubicBezTo>
                      <a:pt x="22" y="79"/>
                      <a:pt x="20" y="81"/>
                      <a:pt x="18" y="83"/>
                    </a:cubicBezTo>
                    <a:cubicBezTo>
                      <a:pt x="17" y="84"/>
                      <a:pt x="16" y="85"/>
                      <a:pt x="15" y="85"/>
                    </a:cubicBezTo>
                    <a:cubicBezTo>
                      <a:pt x="18" y="82"/>
                      <a:pt x="22" y="79"/>
                      <a:pt x="25" y="76"/>
                    </a:cubicBezTo>
                    <a:cubicBezTo>
                      <a:pt x="30" y="71"/>
                      <a:pt x="34" y="67"/>
                      <a:pt x="38" y="63"/>
                    </a:cubicBezTo>
                    <a:close/>
                    <a:moveTo>
                      <a:pt x="34" y="84"/>
                    </a:moveTo>
                    <a:cubicBezTo>
                      <a:pt x="33" y="85"/>
                      <a:pt x="33" y="85"/>
                      <a:pt x="32" y="86"/>
                    </a:cubicBezTo>
                    <a:cubicBezTo>
                      <a:pt x="29" y="88"/>
                      <a:pt x="26" y="90"/>
                      <a:pt x="23" y="92"/>
                    </a:cubicBezTo>
                    <a:cubicBezTo>
                      <a:pt x="23" y="92"/>
                      <a:pt x="19" y="95"/>
                      <a:pt x="21" y="94"/>
                    </a:cubicBezTo>
                    <a:cubicBezTo>
                      <a:pt x="22" y="92"/>
                      <a:pt x="24" y="91"/>
                      <a:pt x="25" y="90"/>
                    </a:cubicBezTo>
                    <a:cubicBezTo>
                      <a:pt x="30" y="87"/>
                      <a:pt x="34" y="82"/>
                      <a:pt x="38" y="77"/>
                    </a:cubicBezTo>
                    <a:cubicBezTo>
                      <a:pt x="39" y="77"/>
                      <a:pt x="38" y="76"/>
                      <a:pt x="38" y="77"/>
                    </a:cubicBezTo>
                    <a:cubicBezTo>
                      <a:pt x="33" y="79"/>
                      <a:pt x="30" y="83"/>
                      <a:pt x="26" y="86"/>
                    </a:cubicBezTo>
                    <a:cubicBezTo>
                      <a:pt x="23" y="88"/>
                      <a:pt x="21" y="90"/>
                      <a:pt x="18" y="92"/>
                    </a:cubicBezTo>
                    <a:cubicBezTo>
                      <a:pt x="18" y="92"/>
                      <a:pt x="18" y="92"/>
                      <a:pt x="19" y="92"/>
                    </a:cubicBezTo>
                    <a:cubicBezTo>
                      <a:pt x="21" y="90"/>
                      <a:pt x="23" y="88"/>
                      <a:pt x="26" y="85"/>
                    </a:cubicBezTo>
                    <a:cubicBezTo>
                      <a:pt x="30" y="82"/>
                      <a:pt x="34" y="77"/>
                      <a:pt x="38" y="73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38" y="75"/>
                      <a:pt x="38" y="78"/>
                      <a:pt x="38" y="81"/>
                    </a:cubicBezTo>
                    <a:cubicBezTo>
                      <a:pt x="38" y="81"/>
                      <a:pt x="38" y="81"/>
                      <a:pt x="38" y="81"/>
                    </a:cubicBezTo>
                    <a:cubicBezTo>
                      <a:pt x="37" y="82"/>
                      <a:pt x="36" y="83"/>
                      <a:pt x="34" y="84"/>
                    </a:cubicBezTo>
                    <a:close/>
                    <a:moveTo>
                      <a:pt x="38" y="68"/>
                    </a:moveTo>
                    <a:cubicBezTo>
                      <a:pt x="38" y="68"/>
                      <a:pt x="38" y="68"/>
                      <a:pt x="38" y="68"/>
                    </a:cubicBezTo>
                    <a:cubicBezTo>
                      <a:pt x="38" y="69"/>
                      <a:pt x="38" y="71"/>
                      <a:pt x="38" y="73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28" y="78"/>
                      <a:pt x="21" y="86"/>
                      <a:pt x="12" y="93"/>
                    </a:cubicBezTo>
                    <a:cubicBezTo>
                      <a:pt x="14" y="92"/>
                      <a:pt x="16" y="89"/>
                      <a:pt x="17" y="88"/>
                    </a:cubicBezTo>
                    <a:cubicBezTo>
                      <a:pt x="20" y="86"/>
                      <a:pt x="22" y="83"/>
                      <a:pt x="25" y="81"/>
                    </a:cubicBezTo>
                    <a:cubicBezTo>
                      <a:pt x="29" y="77"/>
                      <a:pt x="34" y="72"/>
                      <a:pt x="38" y="68"/>
                    </a:cubicBezTo>
                    <a:close/>
                    <a:moveTo>
                      <a:pt x="27" y="93"/>
                    </a:moveTo>
                    <a:cubicBezTo>
                      <a:pt x="29" y="90"/>
                      <a:pt x="32" y="87"/>
                      <a:pt x="34" y="85"/>
                    </a:cubicBezTo>
                    <a:cubicBezTo>
                      <a:pt x="35" y="85"/>
                      <a:pt x="35" y="85"/>
                      <a:pt x="35" y="84"/>
                    </a:cubicBezTo>
                    <a:cubicBezTo>
                      <a:pt x="35" y="84"/>
                      <a:pt x="36" y="84"/>
                      <a:pt x="36" y="84"/>
                    </a:cubicBezTo>
                    <a:cubicBezTo>
                      <a:pt x="37" y="83"/>
                      <a:pt x="38" y="83"/>
                      <a:pt x="38" y="82"/>
                    </a:cubicBezTo>
                    <a:cubicBezTo>
                      <a:pt x="38" y="82"/>
                      <a:pt x="38" y="82"/>
                      <a:pt x="38" y="82"/>
                    </a:cubicBezTo>
                    <a:cubicBezTo>
                      <a:pt x="39" y="83"/>
                      <a:pt x="39" y="84"/>
                      <a:pt x="39" y="86"/>
                    </a:cubicBezTo>
                    <a:cubicBezTo>
                      <a:pt x="38" y="86"/>
                      <a:pt x="38" y="86"/>
                      <a:pt x="38" y="86"/>
                    </a:cubicBezTo>
                    <a:cubicBezTo>
                      <a:pt x="36" y="87"/>
                      <a:pt x="34" y="89"/>
                      <a:pt x="32" y="90"/>
                    </a:cubicBezTo>
                    <a:cubicBezTo>
                      <a:pt x="30" y="91"/>
                      <a:pt x="29" y="92"/>
                      <a:pt x="28" y="93"/>
                    </a:cubicBezTo>
                    <a:cubicBezTo>
                      <a:pt x="26" y="94"/>
                      <a:pt x="26" y="94"/>
                      <a:pt x="27" y="93"/>
                    </a:cubicBezTo>
                    <a:close/>
                    <a:moveTo>
                      <a:pt x="38" y="52"/>
                    </a:moveTo>
                    <a:cubicBezTo>
                      <a:pt x="38" y="52"/>
                      <a:pt x="38" y="52"/>
                      <a:pt x="38" y="51"/>
                    </a:cubicBezTo>
                    <a:cubicBezTo>
                      <a:pt x="38" y="53"/>
                      <a:pt x="38" y="54"/>
                      <a:pt x="38" y="56"/>
                    </a:cubicBezTo>
                    <a:cubicBezTo>
                      <a:pt x="38" y="58"/>
                      <a:pt x="38" y="60"/>
                      <a:pt x="38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7" y="62"/>
                      <a:pt x="37" y="63"/>
                      <a:pt x="36" y="63"/>
                    </a:cubicBezTo>
                    <a:cubicBezTo>
                      <a:pt x="36" y="63"/>
                      <a:pt x="36" y="63"/>
                      <a:pt x="36" y="64"/>
                    </a:cubicBezTo>
                    <a:cubicBezTo>
                      <a:pt x="31" y="67"/>
                      <a:pt x="27" y="71"/>
                      <a:pt x="22" y="74"/>
                    </a:cubicBezTo>
                    <a:cubicBezTo>
                      <a:pt x="20" y="75"/>
                      <a:pt x="18" y="77"/>
                      <a:pt x="16" y="78"/>
                    </a:cubicBezTo>
                    <a:cubicBezTo>
                      <a:pt x="19" y="76"/>
                      <a:pt x="21" y="73"/>
                      <a:pt x="24" y="71"/>
                    </a:cubicBezTo>
                    <a:cubicBezTo>
                      <a:pt x="29" y="67"/>
                      <a:pt x="32" y="61"/>
                      <a:pt x="38" y="57"/>
                    </a:cubicBezTo>
                    <a:cubicBezTo>
                      <a:pt x="39" y="57"/>
                      <a:pt x="38" y="57"/>
                      <a:pt x="38" y="57"/>
                    </a:cubicBezTo>
                    <a:cubicBezTo>
                      <a:pt x="32" y="60"/>
                      <a:pt x="28" y="65"/>
                      <a:pt x="23" y="68"/>
                    </a:cubicBezTo>
                    <a:cubicBezTo>
                      <a:pt x="21" y="70"/>
                      <a:pt x="19" y="72"/>
                      <a:pt x="17" y="73"/>
                    </a:cubicBezTo>
                    <a:cubicBezTo>
                      <a:pt x="15" y="75"/>
                      <a:pt x="10" y="77"/>
                      <a:pt x="9" y="78"/>
                    </a:cubicBezTo>
                    <a:cubicBezTo>
                      <a:pt x="14" y="73"/>
                      <a:pt x="19" y="69"/>
                      <a:pt x="23" y="64"/>
                    </a:cubicBezTo>
                    <a:cubicBezTo>
                      <a:pt x="26" y="62"/>
                      <a:pt x="29" y="60"/>
                      <a:pt x="31" y="57"/>
                    </a:cubicBezTo>
                    <a:cubicBezTo>
                      <a:pt x="33" y="56"/>
                      <a:pt x="34" y="55"/>
                      <a:pt x="35" y="54"/>
                    </a:cubicBezTo>
                    <a:cubicBezTo>
                      <a:pt x="36" y="53"/>
                      <a:pt x="37" y="53"/>
                      <a:pt x="37" y="52"/>
                    </a:cubicBezTo>
                    <a:cubicBezTo>
                      <a:pt x="38" y="52"/>
                      <a:pt x="38" y="52"/>
                      <a:pt x="38" y="52"/>
                    </a:cubicBezTo>
                    <a:close/>
                    <a:moveTo>
                      <a:pt x="8" y="80"/>
                    </a:moveTo>
                    <a:cubicBezTo>
                      <a:pt x="14" y="77"/>
                      <a:pt x="19" y="72"/>
                      <a:pt x="25" y="68"/>
                    </a:cubicBezTo>
                    <a:cubicBezTo>
                      <a:pt x="26" y="67"/>
                      <a:pt x="27" y="66"/>
                      <a:pt x="28" y="65"/>
                    </a:cubicBezTo>
                    <a:cubicBezTo>
                      <a:pt x="26" y="67"/>
                      <a:pt x="24" y="69"/>
                      <a:pt x="22" y="71"/>
                    </a:cubicBezTo>
                    <a:cubicBezTo>
                      <a:pt x="17" y="75"/>
                      <a:pt x="14" y="80"/>
                      <a:pt x="9" y="84"/>
                    </a:cubicBezTo>
                    <a:cubicBezTo>
                      <a:pt x="9" y="83"/>
                      <a:pt x="9" y="81"/>
                      <a:pt x="8" y="80"/>
                    </a:cubicBezTo>
                    <a:close/>
                    <a:moveTo>
                      <a:pt x="21" y="75"/>
                    </a:moveTo>
                    <a:cubicBezTo>
                      <a:pt x="25" y="73"/>
                      <a:pt x="29" y="70"/>
                      <a:pt x="33" y="67"/>
                    </a:cubicBezTo>
                    <a:cubicBezTo>
                      <a:pt x="32" y="67"/>
                      <a:pt x="32" y="67"/>
                      <a:pt x="32" y="68"/>
                    </a:cubicBezTo>
                    <a:cubicBezTo>
                      <a:pt x="30" y="70"/>
                      <a:pt x="27" y="73"/>
                      <a:pt x="25" y="75"/>
                    </a:cubicBezTo>
                    <a:cubicBezTo>
                      <a:pt x="20" y="80"/>
                      <a:pt x="15" y="84"/>
                      <a:pt x="11" y="89"/>
                    </a:cubicBezTo>
                    <a:cubicBezTo>
                      <a:pt x="10" y="89"/>
                      <a:pt x="11" y="90"/>
                      <a:pt x="11" y="89"/>
                    </a:cubicBezTo>
                    <a:cubicBezTo>
                      <a:pt x="16" y="85"/>
                      <a:pt x="20" y="82"/>
                      <a:pt x="25" y="78"/>
                    </a:cubicBezTo>
                    <a:cubicBezTo>
                      <a:pt x="28" y="76"/>
                      <a:pt x="31" y="74"/>
                      <a:pt x="34" y="71"/>
                    </a:cubicBezTo>
                    <a:cubicBezTo>
                      <a:pt x="30" y="75"/>
                      <a:pt x="26" y="79"/>
                      <a:pt x="22" y="83"/>
                    </a:cubicBezTo>
                    <a:cubicBezTo>
                      <a:pt x="18" y="86"/>
                      <a:pt x="14" y="90"/>
                      <a:pt x="11" y="94"/>
                    </a:cubicBezTo>
                    <a:cubicBezTo>
                      <a:pt x="11" y="91"/>
                      <a:pt x="10" y="88"/>
                      <a:pt x="9" y="85"/>
                    </a:cubicBezTo>
                    <a:cubicBezTo>
                      <a:pt x="14" y="82"/>
                      <a:pt x="17" y="78"/>
                      <a:pt x="21" y="75"/>
                    </a:cubicBezTo>
                    <a:close/>
                    <a:moveTo>
                      <a:pt x="13" y="102"/>
                    </a:moveTo>
                    <a:cubicBezTo>
                      <a:pt x="20" y="97"/>
                      <a:pt x="31" y="96"/>
                      <a:pt x="39" y="100"/>
                    </a:cubicBezTo>
                    <a:cubicBezTo>
                      <a:pt x="39" y="101"/>
                      <a:pt x="39" y="102"/>
                      <a:pt x="39" y="103"/>
                    </a:cubicBezTo>
                    <a:cubicBezTo>
                      <a:pt x="31" y="99"/>
                      <a:pt x="22" y="102"/>
                      <a:pt x="14" y="106"/>
                    </a:cubicBezTo>
                    <a:cubicBezTo>
                      <a:pt x="14" y="105"/>
                      <a:pt x="13" y="103"/>
                      <a:pt x="13" y="102"/>
                    </a:cubicBezTo>
                    <a:close/>
                    <a:moveTo>
                      <a:pt x="39" y="137"/>
                    </a:moveTo>
                    <a:cubicBezTo>
                      <a:pt x="34" y="139"/>
                      <a:pt x="30" y="143"/>
                      <a:pt x="25" y="146"/>
                    </a:cubicBezTo>
                    <a:cubicBezTo>
                      <a:pt x="30" y="142"/>
                      <a:pt x="34" y="137"/>
                      <a:pt x="40" y="135"/>
                    </a:cubicBezTo>
                    <a:cubicBezTo>
                      <a:pt x="40" y="137"/>
                      <a:pt x="40" y="139"/>
                      <a:pt x="41" y="141"/>
                    </a:cubicBezTo>
                    <a:cubicBezTo>
                      <a:pt x="40" y="141"/>
                      <a:pt x="40" y="141"/>
                      <a:pt x="40" y="141"/>
                    </a:cubicBezTo>
                    <a:cubicBezTo>
                      <a:pt x="37" y="142"/>
                      <a:pt x="34" y="144"/>
                      <a:pt x="30" y="146"/>
                    </a:cubicBezTo>
                    <a:cubicBezTo>
                      <a:pt x="31" y="146"/>
                      <a:pt x="31" y="146"/>
                      <a:pt x="32" y="145"/>
                    </a:cubicBezTo>
                    <a:cubicBezTo>
                      <a:pt x="34" y="143"/>
                      <a:pt x="37" y="141"/>
                      <a:pt x="40" y="138"/>
                    </a:cubicBezTo>
                    <a:cubicBezTo>
                      <a:pt x="40" y="137"/>
                      <a:pt x="40" y="137"/>
                      <a:pt x="39" y="137"/>
                    </a:cubicBezTo>
                    <a:close/>
                    <a:moveTo>
                      <a:pt x="40" y="130"/>
                    </a:moveTo>
                    <a:cubicBezTo>
                      <a:pt x="40" y="130"/>
                      <a:pt x="40" y="130"/>
                      <a:pt x="39" y="130"/>
                    </a:cubicBezTo>
                    <a:cubicBezTo>
                      <a:pt x="37" y="131"/>
                      <a:pt x="34" y="133"/>
                      <a:pt x="32" y="134"/>
                    </a:cubicBezTo>
                    <a:cubicBezTo>
                      <a:pt x="30" y="135"/>
                      <a:pt x="29" y="136"/>
                      <a:pt x="28" y="136"/>
                    </a:cubicBezTo>
                    <a:cubicBezTo>
                      <a:pt x="28" y="136"/>
                      <a:pt x="21" y="140"/>
                      <a:pt x="25" y="137"/>
                    </a:cubicBezTo>
                    <a:cubicBezTo>
                      <a:pt x="30" y="134"/>
                      <a:pt x="36" y="131"/>
                      <a:pt x="40" y="126"/>
                    </a:cubicBezTo>
                    <a:cubicBezTo>
                      <a:pt x="40" y="126"/>
                      <a:pt x="40" y="125"/>
                      <a:pt x="39" y="126"/>
                    </a:cubicBezTo>
                    <a:cubicBezTo>
                      <a:pt x="33" y="128"/>
                      <a:pt x="28" y="132"/>
                      <a:pt x="22" y="134"/>
                    </a:cubicBezTo>
                    <a:cubicBezTo>
                      <a:pt x="27" y="132"/>
                      <a:pt x="33" y="126"/>
                      <a:pt x="38" y="123"/>
                    </a:cubicBezTo>
                    <a:cubicBezTo>
                      <a:pt x="39" y="123"/>
                      <a:pt x="39" y="123"/>
                      <a:pt x="40" y="122"/>
                    </a:cubicBezTo>
                    <a:cubicBezTo>
                      <a:pt x="40" y="122"/>
                      <a:pt x="40" y="122"/>
                      <a:pt x="40" y="122"/>
                    </a:cubicBezTo>
                    <a:cubicBezTo>
                      <a:pt x="40" y="126"/>
                      <a:pt x="40" y="130"/>
                      <a:pt x="40" y="134"/>
                    </a:cubicBezTo>
                    <a:cubicBezTo>
                      <a:pt x="35" y="135"/>
                      <a:pt x="28" y="138"/>
                      <a:pt x="25" y="141"/>
                    </a:cubicBezTo>
                    <a:cubicBezTo>
                      <a:pt x="30" y="137"/>
                      <a:pt x="35" y="134"/>
                      <a:pt x="40" y="130"/>
                    </a:cubicBezTo>
                    <a:close/>
                    <a:moveTo>
                      <a:pt x="38" y="122"/>
                    </a:moveTo>
                    <a:cubicBezTo>
                      <a:pt x="37" y="123"/>
                      <a:pt x="36" y="124"/>
                      <a:pt x="35" y="124"/>
                    </a:cubicBezTo>
                    <a:cubicBezTo>
                      <a:pt x="33" y="125"/>
                      <a:pt x="32" y="126"/>
                      <a:pt x="30" y="127"/>
                    </a:cubicBezTo>
                    <a:cubicBezTo>
                      <a:pt x="29" y="127"/>
                      <a:pt x="27" y="128"/>
                      <a:pt x="26" y="129"/>
                    </a:cubicBezTo>
                    <a:cubicBezTo>
                      <a:pt x="25" y="129"/>
                      <a:pt x="18" y="133"/>
                      <a:pt x="22" y="131"/>
                    </a:cubicBezTo>
                    <a:cubicBezTo>
                      <a:pt x="28" y="127"/>
                      <a:pt x="33" y="122"/>
                      <a:pt x="39" y="118"/>
                    </a:cubicBezTo>
                    <a:cubicBezTo>
                      <a:pt x="40" y="118"/>
                      <a:pt x="39" y="118"/>
                      <a:pt x="39" y="118"/>
                    </a:cubicBezTo>
                    <a:cubicBezTo>
                      <a:pt x="36" y="119"/>
                      <a:pt x="33" y="120"/>
                      <a:pt x="30" y="122"/>
                    </a:cubicBezTo>
                    <a:cubicBezTo>
                      <a:pt x="28" y="123"/>
                      <a:pt x="26" y="124"/>
                      <a:pt x="24" y="125"/>
                    </a:cubicBezTo>
                    <a:cubicBezTo>
                      <a:pt x="23" y="125"/>
                      <a:pt x="17" y="129"/>
                      <a:pt x="20" y="126"/>
                    </a:cubicBezTo>
                    <a:cubicBezTo>
                      <a:pt x="23" y="123"/>
                      <a:pt x="27" y="121"/>
                      <a:pt x="31" y="119"/>
                    </a:cubicBezTo>
                    <a:cubicBezTo>
                      <a:pt x="34" y="117"/>
                      <a:pt x="37" y="115"/>
                      <a:pt x="39" y="113"/>
                    </a:cubicBezTo>
                    <a:cubicBezTo>
                      <a:pt x="40" y="114"/>
                      <a:pt x="40" y="115"/>
                      <a:pt x="40" y="117"/>
                    </a:cubicBezTo>
                    <a:cubicBezTo>
                      <a:pt x="40" y="118"/>
                      <a:pt x="40" y="120"/>
                      <a:pt x="40" y="122"/>
                    </a:cubicBezTo>
                    <a:cubicBezTo>
                      <a:pt x="40" y="122"/>
                      <a:pt x="40" y="122"/>
                      <a:pt x="39" y="122"/>
                    </a:cubicBezTo>
                    <a:cubicBezTo>
                      <a:pt x="39" y="122"/>
                      <a:pt x="38" y="122"/>
                      <a:pt x="38" y="123"/>
                    </a:cubicBezTo>
                    <a:cubicBezTo>
                      <a:pt x="38" y="123"/>
                      <a:pt x="38" y="122"/>
                      <a:pt x="38" y="122"/>
                    </a:cubicBezTo>
                    <a:close/>
                    <a:moveTo>
                      <a:pt x="27" y="116"/>
                    </a:moveTo>
                    <a:cubicBezTo>
                      <a:pt x="31" y="113"/>
                      <a:pt x="34" y="111"/>
                      <a:pt x="37" y="108"/>
                    </a:cubicBezTo>
                    <a:cubicBezTo>
                      <a:pt x="38" y="107"/>
                      <a:pt x="37" y="107"/>
                      <a:pt x="37" y="107"/>
                    </a:cubicBezTo>
                    <a:cubicBezTo>
                      <a:pt x="30" y="111"/>
                      <a:pt x="24" y="115"/>
                      <a:pt x="17" y="118"/>
                    </a:cubicBezTo>
                    <a:cubicBezTo>
                      <a:pt x="20" y="117"/>
                      <a:pt x="23" y="114"/>
                      <a:pt x="26" y="112"/>
                    </a:cubicBezTo>
                    <a:cubicBezTo>
                      <a:pt x="29" y="110"/>
                      <a:pt x="32" y="107"/>
                      <a:pt x="35" y="105"/>
                    </a:cubicBezTo>
                    <a:cubicBezTo>
                      <a:pt x="35" y="105"/>
                      <a:pt x="35" y="105"/>
                      <a:pt x="35" y="105"/>
                    </a:cubicBezTo>
                    <a:cubicBezTo>
                      <a:pt x="37" y="105"/>
                      <a:pt x="38" y="106"/>
                      <a:pt x="39" y="107"/>
                    </a:cubicBezTo>
                    <a:cubicBezTo>
                      <a:pt x="39" y="108"/>
                      <a:pt x="39" y="110"/>
                      <a:pt x="39" y="111"/>
                    </a:cubicBezTo>
                    <a:cubicBezTo>
                      <a:pt x="33" y="114"/>
                      <a:pt x="27" y="120"/>
                      <a:pt x="20" y="122"/>
                    </a:cubicBezTo>
                    <a:cubicBezTo>
                      <a:pt x="16" y="124"/>
                      <a:pt x="23" y="120"/>
                      <a:pt x="22" y="120"/>
                    </a:cubicBezTo>
                    <a:cubicBezTo>
                      <a:pt x="24" y="118"/>
                      <a:pt x="26" y="117"/>
                      <a:pt x="27" y="116"/>
                    </a:cubicBezTo>
                    <a:close/>
                    <a:moveTo>
                      <a:pt x="34" y="104"/>
                    </a:moveTo>
                    <a:cubicBezTo>
                      <a:pt x="28" y="107"/>
                      <a:pt x="23" y="111"/>
                      <a:pt x="18" y="114"/>
                    </a:cubicBezTo>
                    <a:cubicBezTo>
                      <a:pt x="16" y="116"/>
                      <a:pt x="16" y="115"/>
                      <a:pt x="17" y="114"/>
                    </a:cubicBezTo>
                    <a:cubicBezTo>
                      <a:pt x="19" y="112"/>
                      <a:pt x="21" y="111"/>
                      <a:pt x="23" y="109"/>
                    </a:cubicBezTo>
                    <a:cubicBezTo>
                      <a:pt x="25" y="107"/>
                      <a:pt x="28" y="106"/>
                      <a:pt x="30" y="104"/>
                    </a:cubicBezTo>
                    <a:cubicBezTo>
                      <a:pt x="32" y="104"/>
                      <a:pt x="33" y="104"/>
                      <a:pt x="34" y="104"/>
                    </a:cubicBezTo>
                    <a:close/>
                    <a:moveTo>
                      <a:pt x="26" y="106"/>
                    </a:moveTo>
                    <a:cubicBezTo>
                      <a:pt x="25" y="108"/>
                      <a:pt x="23" y="108"/>
                      <a:pt x="21" y="110"/>
                    </a:cubicBezTo>
                    <a:cubicBezTo>
                      <a:pt x="19" y="111"/>
                      <a:pt x="18" y="113"/>
                      <a:pt x="16" y="115"/>
                    </a:cubicBezTo>
                    <a:cubicBezTo>
                      <a:pt x="16" y="114"/>
                      <a:pt x="16" y="113"/>
                      <a:pt x="15" y="113"/>
                    </a:cubicBezTo>
                    <a:cubicBezTo>
                      <a:pt x="15" y="113"/>
                      <a:pt x="15" y="113"/>
                      <a:pt x="16" y="113"/>
                    </a:cubicBezTo>
                    <a:cubicBezTo>
                      <a:pt x="18" y="111"/>
                      <a:pt x="20" y="109"/>
                      <a:pt x="23" y="107"/>
                    </a:cubicBezTo>
                    <a:cubicBezTo>
                      <a:pt x="24" y="106"/>
                      <a:pt x="32" y="102"/>
                      <a:pt x="26" y="106"/>
                    </a:cubicBezTo>
                    <a:close/>
                    <a:moveTo>
                      <a:pt x="16" y="116"/>
                    </a:moveTo>
                    <a:cubicBezTo>
                      <a:pt x="19" y="115"/>
                      <a:pt x="22" y="112"/>
                      <a:pt x="24" y="111"/>
                    </a:cubicBezTo>
                    <a:cubicBezTo>
                      <a:pt x="27" y="109"/>
                      <a:pt x="31" y="107"/>
                      <a:pt x="34" y="106"/>
                    </a:cubicBezTo>
                    <a:cubicBezTo>
                      <a:pt x="28" y="108"/>
                      <a:pt x="22" y="113"/>
                      <a:pt x="17" y="118"/>
                    </a:cubicBezTo>
                    <a:cubicBezTo>
                      <a:pt x="17" y="117"/>
                      <a:pt x="16" y="117"/>
                      <a:pt x="16" y="116"/>
                    </a:cubicBezTo>
                    <a:close/>
                    <a:moveTo>
                      <a:pt x="17" y="119"/>
                    </a:moveTo>
                    <a:cubicBezTo>
                      <a:pt x="24" y="117"/>
                      <a:pt x="29" y="112"/>
                      <a:pt x="36" y="108"/>
                    </a:cubicBezTo>
                    <a:cubicBezTo>
                      <a:pt x="32" y="110"/>
                      <a:pt x="29" y="114"/>
                      <a:pt x="26" y="116"/>
                    </a:cubicBezTo>
                    <a:cubicBezTo>
                      <a:pt x="23" y="118"/>
                      <a:pt x="20" y="120"/>
                      <a:pt x="18" y="122"/>
                    </a:cubicBezTo>
                    <a:cubicBezTo>
                      <a:pt x="18" y="121"/>
                      <a:pt x="17" y="120"/>
                      <a:pt x="17" y="119"/>
                    </a:cubicBezTo>
                    <a:close/>
                    <a:moveTo>
                      <a:pt x="38" y="113"/>
                    </a:moveTo>
                    <a:cubicBezTo>
                      <a:pt x="41" y="111"/>
                      <a:pt x="34" y="116"/>
                      <a:pt x="33" y="116"/>
                    </a:cubicBezTo>
                    <a:cubicBezTo>
                      <a:pt x="31" y="118"/>
                      <a:pt x="29" y="120"/>
                      <a:pt x="26" y="121"/>
                    </a:cubicBezTo>
                    <a:cubicBezTo>
                      <a:pt x="24" y="122"/>
                      <a:pt x="21" y="124"/>
                      <a:pt x="19" y="126"/>
                    </a:cubicBezTo>
                    <a:cubicBezTo>
                      <a:pt x="19" y="125"/>
                      <a:pt x="18" y="124"/>
                      <a:pt x="18" y="124"/>
                    </a:cubicBezTo>
                    <a:cubicBezTo>
                      <a:pt x="25" y="121"/>
                      <a:pt x="31" y="116"/>
                      <a:pt x="38" y="113"/>
                    </a:cubicBezTo>
                    <a:close/>
                    <a:moveTo>
                      <a:pt x="19" y="128"/>
                    </a:moveTo>
                    <a:cubicBezTo>
                      <a:pt x="25" y="125"/>
                      <a:pt x="32" y="122"/>
                      <a:pt x="37" y="119"/>
                    </a:cubicBezTo>
                    <a:cubicBezTo>
                      <a:pt x="31" y="122"/>
                      <a:pt x="26" y="127"/>
                      <a:pt x="20" y="131"/>
                    </a:cubicBezTo>
                    <a:cubicBezTo>
                      <a:pt x="20" y="130"/>
                      <a:pt x="19" y="129"/>
                      <a:pt x="19" y="128"/>
                    </a:cubicBezTo>
                    <a:close/>
                    <a:moveTo>
                      <a:pt x="28" y="157"/>
                    </a:moveTo>
                    <a:cubicBezTo>
                      <a:pt x="30" y="156"/>
                      <a:pt x="31" y="155"/>
                      <a:pt x="33" y="154"/>
                    </a:cubicBezTo>
                    <a:cubicBezTo>
                      <a:pt x="34" y="154"/>
                      <a:pt x="36" y="153"/>
                      <a:pt x="37" y="153"/>
                    </a:cubicBezTo>
                    <a:cubicBezTo>
                      <a:pt x="34" y="155"/>
                      <a:pt x="31" y="157"/>
                      <a:pt x="29" y="159"/>
                    </a:cubicBezTo>
                    <a:cubicBezTo>
                      <a:pt x="29" y="159"/>
                      <a:pt x="28" y="158"/>
                      <a:pt x="28" y="157"/>
                    </a:cubicBezTo>
                    <a:close/>
                    <a:moveTo>
                      <a:pt x="36" y="160"/>
                    </a:moveTo>
                    <a:cubicBezTo>
                      <a:pt x="35" y="161"/>
                      <a:pt x="30" y="164"/>
                      <a:pt x="33" y="162"/>
                    </a:cubicBezTo>
                    <a:cubicBezTo>
                      <a:pt x="36" y="159"/>
                      <a:pt x="38" y="157"/>
                      <a:pt x="41" y="154"/>
                    </a:cubicBezTo>
                    <a:cubicBezTo>
                      <a:pt x="41" y="154"/>
                      <a:pt x="41" y="153"/>
                      <a:pt x="41" y="154"/>
                    </a:cubicBezTo>
                    <a:cubicBezTo>
                      <a:pt x="38" y="155"/>
                      <a:pt x="32" y="157"/>
                      <a:pt x="29" y="159"/>
                    </a:cubicBezTo>
                    <a:cubicBezTo>
                      <a:pt x="32" y="156"/>
                      <a:pt x="37" y="154"/>
                      <a:pt x="40" y="151"/>
                    </a:cubicBezTo>
                    <a:cubicBezTo>
                      <a:pt x="40" y="151"/>
                      <a:pt x="40" y="151"/>
                      <a:pt x="40" y="151"/>
                    </a:cubicBezTo>
                    <a:cubicBezTo>
                      <a:pt x="36" y="152"/>
                      <a:pt x="32" y="154"/>
                      <a:pt x="29" y="156"/>
                    </a:cubicBezTo>
                    <a:cubicBezTo>
                      <a:pt x="33" y="154"/>
                      <a:pt x="37" y="150"/>
                      <a:pt x="41" y="147"/>
                    </a:cubicBezTo>
                    <a:cubicBezTo>
                      <a:pt x="41" y="147"/>
                      <a:pt x="41" y="146"/>
                      <a:pt x="40" y="146"/>
                    </a:cubicBezTo>
                    <a:cubicBezTo>
                      <a:pt x="38" y="147"/>
                      <a:pt x="36" y="149"/>
                      <a:pt x="33" y="150"/>
                    </a:cubicBezTo>
                    <a:cubicBezTo>
                      <a:pt x="32" y="151"/>
                      <a:pt x="29" y="152"/>
                      <a:pt x="28" y="153"/>
                    </a:cubicBezTo>
                    <a:cubicBezTo>
                      <a:pt x="31" y="149"/>
                      <a:pt x="36" y="145"/>
                      <a:pt x="41" y="141"/>
                    </a:cubicBezTo>
                    <a:cubicBezTo>
                      <a:pt x="41" y="147"/>
                      <a:pt x="41" y="152"/>
                      <a:pt x="42" y="157"/>
                    </a:cubicBezTo>
                    <a:cubicBezTo>
                      <a:pt x="42" y="157"/>
                      <a:pt x="41" y="157"/>
                      <a:pt x="41" y="157"/>
                    </a:cubicBezTo>
                    <a:cubicBezTo>
                      <a:pt x="39" y="158"/>
                      <a:pt x="38" y="159"/>
                      <a:pt x="36" y="160"/>
                    </a:cubicBezTo>
                    <a:close/>
                    <a:moveTo>
                      <a:pt x="26" y="95"/>
                    </a:moveTo>
                    <a:cubicBezTo>
                      <a:pt x="29" y="93"/>
                      <a:pt x="32" y="91"/>
                      <a:pt x="35" y="89"/>
                    </a:cubicBezTo>
                    <a:cubicBezTo>
                      <a:pt x="36" y="88"/>
                      <a:pt x="39" y="85"/>
                      <a:pt x="36" y="88"/>
                    </a:cubicBezTo>
                    <a:cubicBezTo>
                      <a:pt x="34" y="90"/>
                      <a:pt x="32" y="92"/>
                      <a:pt x="30" y="93"/>
                    </a:cubicBezTo>
                    <a:cubicBezTo>
                      <a:pt x="30" y="93"/>
                      <a:pt x="31" y="94"/>
                      <a:pt x="31" y="94"/>
                    </a:cubicBezTo>
                    <a:cubicBezTo>
                      <a:pt x="33" y="93"/>
                      <a:pt x="35" y="92"/>
                      <a:pt x="37" y="91"/>
                    </a:cubicBezTo>
                    <a:cubicBezTo>
                      <a:pt x="36" y="91"/>
                      <a:pt x="35" y="93"/>
                      <a:pt x="34" y="94"/>
                    </a:cubicBezTo>
                    <a:cubicBezTo>
                      <a:pt x="34" y="95"/>
                      <a:pt x="34" y="95"/>
                      <a:pt x="35" y="95"/>
                    </a:cubicBezTo>
                    <a:cubicBezTo>
                      <a:pt x="36" y="94"/>
                      <a:pt x="39" y="92"/>
                      <a:pt x="37" y="95"/>
                    </a:cubicBezTo>
                    <a:cubicBezTo>
                      <a:pt x="37" y="96"/>
                      <a:pt x="38" y="96"/>
                      <a:pt x="38" y="96"/>
                    </a:cubicBezTo>
                    <a:cubicBezTo>
                      <a:pt x="38" y="95"/>
                      <a:pt x="38" y="94"/>
                      <a:pt x="39" y="93"/>
                    </a:cubicBezTo>
                    <a:cubicBezTo>
                      <a:pt x="39" y="94"/>
                      <a:pt x="39" y="96"/>
                      <a:pt x="39" y="97"/>
                    </a:cubicBezTo>
                    <a:cubicBezTo>
                      <a:pt x="35" y="95"/>
                      <a:pt x="31" y="95"/>
                      <a:pt x="26" y="95"/>
                    </a:cubicBezTo>
                    <a:close/>
                    <a:moveTo>
                      <a:pt x="39" y="50"/>
                    </a:moveTo>
                    <a:cubicBezTo>
                      <a:pt x="37" y="51"/>
                      <a:pt x="36" y="52"/>
                      <a:pt x="35" y="53"/>
                    </a:cubicBezTo>
                    <a:cubicBezTo>
                      <a:pt x="31" y="56"/>
                      <a:pt x="27" y="59"/>
                      <a:pt x="23" y="61"/>
                    </a:cubicBezTo>
                    <a:cubicBezTo>
                      <a:pt x="20" y="63"/>
                      <a:pt x="18" y="65"/>
                      <a:pt x="15" y="68"/>
                    </a:cubicBezTo>
                    <a:cubicBezTo>
                      <a:pt x="14" y="69"/>
                      <a:pt x="12" y="70"/>
                      <a:pt x="10" y="71"/>
                    </a:cubicBezTo>
                    <a:cubicBezTo>
                      <a:pt x="9" y="72"/>
                      <a:pt x="9" y="72"/>
                      <a:pt x="8" y="73"/>
                    </a:cubicBezTo>
                    <a:cubicBezTo>
                      <a:pt x="8" y="72"/>
                      <a:pt x="9" y="72"/>
                      <a:pt x="10" y="71"/>
                    </a:cubicBezTo>
                    <a:cubicBezTo>
                      <a:pt x="14" y="67"/>
                      <a:pt x="18" y="61"/>
                      <a:pt x="23" y="57"/>
                    </a:cubicBezTo>
                    <a:cubicBezTo>
                      <a:pt x="29" y="53"/>
                      <a:pt x="33" y="47"/>
                      <a:pt x="39" y="42"/>
                    </a:cubicBezTo>
                    <a:cubicBezTo>
                      <a:pt x="39" y="45"/>
                      <a:pt x="39" y="48"/>
                      <a:pt x="39" y="50"/>
                    </a:cubicBezTo>
                    <a:close/>
                    <a:moveTo>
                      <a:pt x="38" y="35"/>
                    </a:moveTo>
                    <a:cubicBezTo>
                      <a:pt x="32" y="39"/>
                      <a:pt x="27" y="43"/>
                      <a:pt x="22" y="48"/>
                    </a:cubicBezTo>
                    <a:cubicBezTo>
                      <a:pt x="17" y="53"/>
                      <a:pt x="10" y="58"/>
                      <a:pt x="6" y="62"/>
                    </a:cubicBezTo>
                    <a:cubicBezTo>
                      <a:pt x="11" y="57"/>
                      <a:pt x="16" y="50"/>
                      <a:pt x="22" y="45"/>
                    </a:cubicBezTo>
                    <a:cubicBezTo>
                      <a:pt x="27" y="40"/>
                      <a:pt x="33" y="36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8" y="32"/>
                      <a:pt x="38" y="34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lose/>
                    <a:moveTo>
                      <a:pt x="37" y="30"/>
                    </a:moveTo>
                    <a:cubicBezTo>
                      <a:pt x="37" y="30"/>
                      <a:pt x="37" y="30"/>
                      <a:pt x="37" y="30"/>
                    </a:cubicBezTo>
                    <a:cubicBezTo>
                      <a:pt x="31" y="33"/>
                      <a:pt x="27" y="39"/>
                      <a:pt x="22" y="43"/>
                    </a:cubicBezTo>
                    <a:cubicBezTo>
                      <a:pt x="19" y="44"/>
                      <a:pt x="18" y="46"/>
                      <a:pt x="16" y="48"/>
                    </a:cubicBezTo>
                    <a:cubicBezTo>
                      <a:pt x="17" y="47"/>
                      <a:pt x="18" y="45"/>
                      <a:pt x="19" y="44"/>
                    </a:cubicBezTo>
                    <a:cubicBezTo>
                      <a:pt x="21" y="41"/>
                      <a:pt x="25" y="39"/>
                      <a:pt x="28" y="36"/>
                    </a:cubicBezTo>
                    <a:cubicBezTo>
                      <a:pt x="31" y="33"/>
                      <a:pt x="34" y="30"/>
                      <a:pt x="37" y="27"/>
                    </a:cubicBezTo>
                    <a:cubicBezTo>
                      <a:pt x="37" y="28"/>
                      <a:pt x="37" y="29"/>
                      <a:pt x="37" y="30"/>
                    </a:cubicBezTo>
                    <a:close/>
                    <a:moveTo>
                      <a:pt x="26" y="35"/>
                    </a:moveTo>
                    <a:cubicBezTo>
                      <a:pt x="22" y="39"/>
                      <a:pt x="17" y="42"/>
                      <a:pt x="13" y="46"/>
                    </a:cubicBezTo>
                    <a:cubicBezTo>
                      <a:pt x="14" y="44"/>
                      <a:pt x="16" y="42"/>
                      <a:pt x="18" y="41"/>
                    </a:cubicBezTo>
                    <a:cubicBezTo>
                      <a:pt x="23" y="36"/>
                      <a:pt x="28" y="30"/>
                      <a:pt x="33" y="24"/>
                    </a:cubicBezTo>
                    <a:cubicBezTo>
                      <a:pt x="33" y="24"/>
                      <a:pt x="33" y="24"/>
                      <a:pt x="32" y="24"/>
                    </a:cubicBezTo>
                    <a:cubicBezTo>
                      <a:pt x="27" y="27"/>
                      <a:pt x="22" y="31"/>
                      <a:pt x="17" y="35"/>
                    </a:cubicBezTo>
                    <a:cubicBezTo>
                      <a:pt x="15" y="37"/>
                      <a:pt x="13" y="39"/>
                      <a:pt x="10" y="41"/>
                    </a:cubicBezTo>
                    <a:cubicBezTo>
                      <a:pt x="9" y="42"/>
                      <a:pt x="7" y="43"/>
                      <a:pt x="6" y="45"/>
                    </a:cubicBezTo>
                    <a:cubicBezTo>
                      <a:pt x="2" y="47"/>
                      <a:pt x="6" y="44"/>
                      <a:pt x="7" y="44"/>
                    </a:cubicBezTo>
                    <a:cubicBezTo>
                      <a:pt x="11" y="39"/>
                      <a:pt x="17" y="34"/>
                      <a:pt x="22" y="31"/>
                    </a:cubicBezTo>
                    <a:cubicBezTo>
                      <a:pt x="26" y="28"/>
                      <a:pt x="31" y="25"/>
                      <a:pt x="33" y="20"/>
                    </a:cubicBezTo>
                    <a:cubicBezTo>
                      <a:pt x="34" y="20"/>
                      <a:pt x="33" y="19"/>
                      <a:pt x="33" y="20"/>
                    </a:cubicBezTo>
                    <a:cubicBezTo>
                      <a:pt x="29" y="23"/>
                      <a:pt x="23" y="26"/>
                      <a:pt x="19" y="29"/>
                    </a:cubicBezTo>
                    <a:cubicBezTo>
                      <a:pt x="16" y="31"/>
                      <a:pt x="14" y="34"/>
                      <a:pt x="11" y="36"/>
                    </a:cubicBezTo>
                    <a:cubicBezTo>
                      <a:pt x="10" y="37"/>
                      <a:pt x="9" y="38"/>
                      <a:pt x="7" y="39"/>
                    </a:cubicBezTo>
                    <a:cubicBezTo>
                      <a:pt x="8" y="39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8" y="37"/>
                      <a:pt x="13" y="33"/>
                      <a:pt x="17" y="29"/>
                    </a:cubicBezTo>
                    <a:cubicBezTo>
                      <a:pt x="22" y="24"/>
                      <a:pt x="27" y="20"/>
                      <a:pt x="32" y="16"/>
                    </a:cubicBezTo>
                    <a:cubicBezTo>
                      <a:pt x="33" y="16"/>
                      <a:pt x="33" y="16"/>
                      <a:pt x="33" y="15"/>
                    </a:cubicBezTo>
                    <a:cubicBezTo>
                      <a:pt x="34" y="19"/>
                      <a:pt x="36" y="22"/>
                      <a:pt x="36" y="26"/>
                    </a:cubicBezTo>
                    <a:cubicBezTo>
                      <a:pt x="32" y="28"/>
                      <a:pt x="29" y="32"/>
                      <a:pt x="26" y="35"/>
                    </a:cubicBezTo>
                    <a:close/>
                    <a:moveTo>
                      <a:pt x="13" y="32"/>
                    </a:moveTo>
                    <a:cubicBezTo>
                      <a:pt x="10" y="35"/>
                      <a:pt x="7" y="38"/>
                      <a:pt x="4" y="41"/>
                    </a:cubicBezTo>
                    <a:cubicBezTo>
                      <a:pt x="4" y="40"/>
                      <a:pt x="4" y="39"/>
                      <a:pt x="3" y="38"/>
                    </a:cubicBezTo>
                    <a:cubicBezTo>
                      <a:pt x="8" y="35"/>
                      <a:pt x="12" y="32"/>
                      <a:pt x="17" y="28"/>
                    </a:cubicBezTo>
                    <a:cubicBezTo>
                      <a:pt x="15" y="29"/>
                      <a:pt x="14" y="30"/>
                      <a:pt x="13" y="32"/>
                    </a:cubicBezTo>
                    <a:close/>
                    <a:moveTo>
                      <a:pt x="3" y="32"/>
                    </a:moveTo>
                    <a:cubicBezTo>
                      <a:pt x="8" y="29"/>
                      <a:pt x="13" y="26"/>
                      <a:pt x="18" y="22"/>
                    </a:cubicBezTo>
                    <a:cubicBezTo>
                      <a:pt x="19" y="21"/>
                      <a:pt x="20" y="20"/>
                      <a:pt x="21" y="19"/>
                    </a:cubicBezTo>
                    <a:cubicBezTo>
                      <a:pt x="15" y="25"/>
                      <a:pt x="8" y="30"/>
                      <a:pt x="3" y="36"/>
                    </a:cubicBezTo>
                    <a:cubicBezTo>
                      <a:pt x="3" y="35"/>
                      <a:pt x="3" y="34"/>
                      <a:pt x="3" y="32"/>
                    </a:cubicBezTo>
                    <a:close/>
                    <a:moveTo>
                      <a:pt x="4" y="27"/>
                    </a:moveTo>
                    <a:cubicBezTo>
                      <a:pt x="7" y="25"/>
                      <a:pt x="10" y="22"/>
                      <a:pt x="13" y="20"/>
                    </a:cubicBezTo>
                    <a:cubicBezTo>
                      <a:pt x="16" y="18"/>
                      <a:pt x="18" y="16"/>
                      <a:pt x="21" y="14"/>
                    </a:cubicBezTo>
                    <a:cubicBezTo>
                      <a:pt x="21" y="13"/>
                      <a:pt x="22" y="13"/>
                      <a:pt x="23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3" y="12"/>
                      <a:pt x="23" y="12"/>
                    </a:cubicBezTo>
                    <a:cubicBezTo>
                      <a:pt x="19" y="16"/>
                      <a:pt x="15" y="20"/>
                      <a:pt x="11" y="24"/>
                    </a:cubicBezTo>
                    <a:cubicBezTo>
                      <a:pt x="9" y="26"/>
                      <a:pt x="6" y="28"/>
                      <a:pt x="3" y="31"/>
                    </a:cubicBezTo>
                    <a:cubicBezTo>
                      <a:pt x="4" y="30"/>
                      <a:pt x="4" y="28"/>
                      <a:pt x="4" y="27"/>
                    </a:cubicBezTo>
                    <a:close/>
                    <a:moveTo>
                      <a:pt x="4" y="23"/>
                    </a:moveTo>
                    <a:cubicBezTo>
                      <a:pt x="6" y="22"/>
                      <a:pt x="8" y="21"/>
                      <a:pt x="9" y="20"/>
                    </a:cubicBezTo>
                    <a:cubicBezTo>
                      <a:pt x="7" y="21"/>
                      <a:pt x="6" y="23"/>
                      <a:pt x="4" y="25"/>
                    </a:cubicBezTo>
                    <a:cubicBezTo>
                      <a:pt x="4" y="25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3"/>
                    </a:cubicBezTo>
                    <a:close/>
                    <a:moveTo>
                      <a:pt x="6" y="18"/>
                    </a:moveTo>
                    <a:cubicBezTo>
                      <a:pt x="7" y="16"/>
                      <a:pt x="9" y="14"/>
                      <a:pt x="11" y="12"/>
                    </a:cubicBezTo>
                    <a:cubicBezTo>
                      <a:pt x="13" y="11"/>
                      <a:pt x="14" y="10"/>
                      <a:pt x="15" y="9"/>
                    </a:cubicBezTo>
                    <a:cubicBezTo>
                      <a:pt x="16" y="8"/>
                      <a:pt x="19" y="5"/>
                      <a:pt x="15" y="10"/>
                    </a:cubicBezTo>
                    <a:cubicBezTo>
                      <a:pt x="12" y="13"/>
                      <a:pt x="8" y="16"/>
                      <a:pt x="5" y="20"/>
                    </a:cubicBezTo>
                    <a:cubicBezTo>
                      <a:pt x="5" y="19"/>
                      <a:pt x="5" y="19"/>
                      <a:pt x="6" y="18"/>
                    </a:cubicBezTo>
                    <a:close/>
                    <a:moveTo>
                      <a:pt x="14" y="109"/>
                    </a:moveTo>
                    <a:cubicBezTo>
                      <a:pt x="18" y="107"/>
                      <a:pt x="23" y="105"/>
                      <a:pt x="28" y="104"/>
                    </a:cubicBezTo>
                    <a:cubicBezTo>
                      <a:pt x="23" y="106"/>
                      <a:pt x="19" y="109"/>
                      <a:pt x="15" y="112"/>
                    </a:cubicBezTo>
                    <a:cubicBezTo>
                      <a:pt x="15" y="111"/>
                      <a:pt x="15" y="111"/>
                      <a:pt x="15" y="110"/>
                    </a:cubicBezTo>
                    <a:cubicBezTo>
                      <a:pt x="15" y="110"/>
                      <a:pt x="15" y="109"/>
                      <a:pt x="14" y="109"/>
                    </a:cubicBezTo>
                    <a:close/>
                    <a:moveTo>
                      <a:pt x="50" y="208"/>
                    </a:moveTo>
                    <a:cubicBezTo>
                      <a:pt x="49" y="207"/>
                      <a:pt x="48" y="206"/>
                      <a:pt x="47" y="205"/>
                    </a:cubicBezTo>
                    <a:cubicBezTo>
                      <a:pt x="43" y="202"/>
                      <a:pt x="40" y="202"/>
                      <a:pt x="36" y="201"/>
                    </a:cubicBezTo>
                    <a:cubicBezTo>
                      <a:pt x="36" y="193"/>
                      <a:pt x="34" y="184"/>
                      <a:pt x="35" y="176"/>
                    </a:cubicBezTo>
                    <a:cubicBezTo>
                      <a:pt x="38" y="175"/>
                      <a:pt x="40" y="174"/>
                      <a:pt x="43" y="173"/>
                    </a:cubicBezTo>
                    <a:cubicBezTo>
                      <a:pt x="47" y="181"/>
                      <a:pt x="52" y="188"/>
                      <a:pt x="56" y="197"/>
                    </a:cubicBezTo>
                    <a:cubicBezTo>
                      <a:pt x="52" y="199"/>
                      <a:pt x="50" y="204"/>
                      <a:pt x="50" y="208"/>
                    </a:cubicBezTo>
                    <a:close/>
                    <a:moveTo>
                      <a:pt x="43" y="170"/>
                    </a:moveTo>
                    <a:cubicBezTo>
                      <a:pt x="43" y="170"/>
                      <a:pt x="42" y="170"/>
                      <a:pt x="42" y="170"/>
                    </a:cubicBezTo>
                    <a:cubicBezTo>
                      <a:pt x="42" y="170"/>
                      <a:pt x="42" y="169"/>
                      <a:pt x="42" y="170"/>
                    </a:cubicBezTo>
                    <a:cubicBezTo>
                      <a:pt x="41" y="170"/>
                      <a:pt x="40" y="170"/>
                      <a:pt x="39" y="171"/>
                    </a:cubicBezTo>
                    <a:cubicBezTo>
                      <a:pt x="39" y="171"/>
                      <a:pt x="39" y="171"/>
                      <a:pt x="38" y="171"/>
                    </a:cubicBezTo>
                    <a:cubicBezTo>
                      <a:pt x="39" y="171"/>
                      <a:pt x="39" y="171"/>
                      <a:pt x="39" y="171"/>
                    </a:cubicBezTo>
                    <a:cubicBezTo>
                      <a:pt x="40" y="170"/>
                      <a:pt x="41" y="169"/>
                      <a:pt x="42" y="168"/>
                    </a:cubicBezTo>
                    <a:cubicBezTo>
                      <a:pt x="42" y="168"/>
                      <a:pt x="42" y="168"/>
                      <a:pt x="42" y="168"/>
                    </a:cubicBezTo>
                    <a:cubicBezTo>
                      <a:pt x="40" y="168"/>
                      <a:pt x="35" y="169"/>
                      <a:pt x="34" y="171"/>
                    </a:cubicBezTo>
                    <a:cubicBezTo>
                      <a:pt x="36" y="169"/>
                      <a:pt x="39" y="167"/>
                      <a:pt x="42" y="165"/>
                    </a:cubicBezTo>
                    <a:cubicBezTo>
                      <a:pt x="42" y="165"/>
                      <a:pt x="42" y="164"/>
                      <a:pt x="41" y="164"/>
                    </a:cubicBezTo>
                    <a:cubicBezTo>
                      <a:pt x="40" y="165"/>
                      <a:pt x="38" y="166"/>
                      <a:pt x="37" y="166"/>
                    </a:cubicBezTo>
                    <a:cubicBezTo>
                      <a:pt x="35" y="167"/>
                      <a:pt x="30" y="170"/>
                      <a:pt x="35" y="167"/>
                    </a:cubicBezTo>
                    <a:cubicBezTo>
                      <a:pt x="37" y="165"/>
                      <a:pt x="40" y="164"/>
                      <a:pt x="42" y="161"/>
                    </a:cubicBezTo>
                    <a:cubicBezTo>
                      <a:pt x="42" y="161"/>
                      <a:pt x="42" y="161"/>
                      <a:pt x="41" y="161"/>
                    </a:cubicBezTo>
                    <a:cubicBezTo>
                      <a:pt x="39" y="162"/>
                      <a:pt x="35" y="163"/>
                      <a:pt x="33" y="165"/>
                    </a:cubicBezTo>
                    <a:cubicBezTo>
                      <a:pt x="36" y="162"/>
                      <a:pt x="39" y="161"/>
                      <a:pt x="42" y="158"/>
                    </a:cubicBezTo>
                    <a:cubicBezTo>
                      <a:pt x="42" y="162"/>
                      <a:pt x="42" y="166"/>
                      <a:pt x="43" y="170"/>
                    </a:cubicBezTo>
                    <a:close/>
                    <a:moveTo>
                      <a:pt x="32" y="15"/>
                    </a:moveTo>
                    <a:cubicBezTo>
                      <a:pt x="32" y="15"/>
                      <a:pt x="32" y="15"/>
                      <a:pt x="32" y="15"/>
                    </a:cubicBezTo>
                    <a:cubicBezTo>
                      <a:pt x="27" y="19"/>
                      <a:pt x="23" y="22"/>
                      <a:pt x="18" y="26"/>
                    </a:cubicBezTo>
                    <a:cubicBezTo>
                      <a:pt x="15" y="28"/>
                      <a:pt x="12" y="31"/>
                      <a:pt x="10" y="33"/>
                    </a:cubicBezTo>
                    <a:cubicBezTo>
                      <a:pt x="8" y="34"/>
                      <a:pt x="7" y="35"/>
                      <a:pt x="5" y="36"/>
                    </a:cubicBezTo>
                    <a:cubicBezTo>
                      <a:pt x="4" y="37"/>
                      <a:pt x="3" y="38"/>
                      <a:pt x="5" y="36"/>
                    </a:cubicBezTo>
                    <a:cubicBezTo>
                      <a:pt x="11" y="27"/>
                      <a:pt x="20" y="21"/>
                      <a:pt x="28" y="14"/>
                    </a:cubicBezTo>
                    <a:cubicBezTo>
                      <a:pt x="28" y="14"/>
                      <a:pt x="29" y="14"/>
                      <a:pt x="29" y="13"/>
                    </a:cubicBezTo>
                    <a:cubicBezTo>
                      <a:pt x="29" y="13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1" y="13"/>
                      <a:pt x="32" y="14"/>
                      <a:pt x="32" y="15"/>
                    </a:cubicBezTo>
                    <a:close/>
                    <a:moveTo>
                      <a:pt x="25" y="8"/>
                    </a:moveTo>
                    <a:cubicBezTo>
                      <a:pt x="27" y="9"/>
                      <a:pt x="28" y="10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25" y="15"/>
                      <a:pt x="20" y="19"/>
                      <a:pt x="16" y="23"/>
                    </a:cubicBezTo>
                    <a:cubicBezTo>
                      <a:pt x="14" y="24"/>
                      <a:pt x="12" y="26"/>
                      <a:pt x="10" y="27"/>
                    </a:cubicBezTo>
                    <a:cubicBezTo>
                      <a:pt x="9" y="28"/>
                      <a:pt x="8" y="28"/>
                      <a:pt x="7" y="29"/>
                    </a:cubicBezTo>
                    <a:cubicBezTo>
                      <a:pt x="7" y="29"/>
                      <a:pt x="3" y="33"/>
                      <a:pt x="4" y="30"/>
                    </a:cubicBezTo>
                    <a:cubicBezTo>
                      <a:pt x="7" y="27"/>
                      <a:pt x="11" y="25"/>
                      <a:pt x="14" y="23"/>
                    </a:cubicBezTo>
                    <a:cubicBezTo>
                      <a:pt x="18" y="18"/>
                      <a:pt x="22" y="14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18" y="14"/>
                      <a:pt x="11" y="21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6" y="24"/>
                      <a:pt x="9" y="20"/>
                      <a:pt x="12" y="18"/>
                    </a:cubicBezTo>
                    <a:cubicBezTo>
                      <a:pt x="14" y="16"/>
                      <a:pt x="17" y="13"/>
                      <a:pt x="19" y="11"/>
                    </a:cubicBezTo>
                    <a:cubicBezTo>
                      <a:pt x="21" y="11"/>
                      <a:pt x="22" y="10"/>
                      <a:pt x="21" y="10"/>
                    </a:cubicBezTo>
                    <a:cubicBezTo>
                      <a:pt x="22" y="9"/>
                      <a:pt x="22" y="9"/>
                      <a:pt x="23" y="8"/>
                    </a:cubicBezTo>
                    <a:cubicBezTo>
                      <a:pt x="23" y="8"/>
                      <a:pt x="23" y="8"/>
                      <a:pt x="22" y="8"/>
                    </a:cubicBezTo>
                    <a:cubicBezTo>
                      <a:pt x="16" y="12"/>
                      <a:pt x="11" y="18"/>
                      <a:pt x="4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1"/>
                      <a:pt x="6" y="19"/>
                      <a:pt x="7" y="19"/>
                    </a:cubicBezTo>
                    <a:cubicBezTo>
                      <a:pt x="9" y="17"/>
                      <a:pt x="10" y="16"/>
                      <a:pt x="12" y="14"/>
                    </a:cubicBezTo>
                    <a:cubicBezTo>
                      <a:pt x="14" y="12"/>
                      <a:pt x="16" y="9"/>
                      <a:pt x="18" y="6"/>
                    </a:cubicBezTo>
                    <a:cubicBezTo>
                      <a:pt x="19" y="6"/>
                      <a:pt x="18" y="6"/>
                      <a:pt x="18" y="6"/>
                    </a:cubicBezTo>
                    <a:cubicBezTo>
                      <a:pt x="14" y="9"/>
                      <a:pt x="10" y="13"/>
                      <a:pt x="6" y="16"/>
                    </a:cubicBezTo>
                    <a:cubicBezTo>
                      <a:pt x="10" y="8"/>
                      <a:pt x="16" y="2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70" name="Freeform 57"/>
              <p:cNvSpPr/>
              <p:nvPr/>
            </p:nvSpPr>
            <p:spPr bwMode="auto">
              <a:xfrm>
                <a:off x="1344763" y="14314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75" name="Freeform 62"/>
              <p:cNvSpPr>
                <a:spLocks noEditPoints="1"/>
              </p:cNvSpPr>
              <p:nvPr/>
            </p:nvSpPr>
            <p:spPr bwMode="auto">
              <a:xfrm>
                <a:off x="1614399" y="1529007"/>
                <a:ext cx="217184" cy="118017"/>
              </a:xfrm>
              <a:custGeom>
                <a:avLst/>
                <a:gdLst>
                  <a:gd name="T0" fmla="*/ 76 w 112"/>
                  <a:gd name="T1" fmla="*/ 1 h 61"/>
                  <a:gd name="T2" fmla="*/ 6 w 112"/>
                  <a:gd name="T3" fmla="*/ 48 h 61"/>
                  <a:gd name="T4" fmla="*/ 82 w 112"/>
                  <a:gd name="T5" fmla="*/ 37 h 61"/>
                  <a:gd name="T6" fmla="*/ 81 w 112"/>
                  <a:gd name="T7" fmla="*/ 32 h 61"/>
                  <a:gd name="T8" fmla="*/ 88 w 112"/>
                  <a:gd name="T9" fmla="*/ 26 h 61"/>
                  <a:gd name="T10" fmla="*/ 6 w 112"/>
                  <a:gd name="T11" fmla="*/ 21 h 61"/>
                  <a:gd name="T12" fmla="*/ 15 w 112"/>
                  <a:gd name="T13" fmla="*/ 21 h 61"/>
                  <a:gd name="T14" fmla="*/ 12 w 112"/>
                  <a:gd name="T15" fmla="*/ 31 h 61"/>
                  <a:gd name="T16" fmla="*/ 13 w 112"/>
                  <a:gd name="T17" fmla="*/ 33 h 61"/>
                  <a:gd name="T18" fmla="*/ 23 w 112"/>
                  <a:gd name="T19" fmla="*/ 31 h 61"/>
                  <a:gd name="T20" fmla="*/ 14 w 112"/>
                  <a:gd name="T21" fmla="*/ 40 h 61"/>
                  <a:gd name="T22" fmla="*/ 48 w 112"/>
                  <a:gd name="T23" fmla="*/ 26 h 61"/>
                  <a:gd name="T24" fmla="*/ 59 w 112"/>
                  <a:gd name="T25" fmla="*/ 20 h 61"/>
                  <a:gd name="T26" fmla="*/ 36 w 112"/>
                  <a:gd name="T27" fmla="*/ 35 h 61"/>
                  <a:gd name="T28" fmla="*/ 89 w 112"/>
                  <a:gd name="T29" fmla="*/ 16 h 61"/>
                  <a:gd name="T30" fmla="*/ 78 w 112"/>
                  <a:gd name="T31" fmla="*/ 15 h 61"/>
                  <a:gd name="T32" fmla="*/ 78 w 112"/>
                  <a:gd name="T33" fmla="*/ 7 h 61"/>
                  <a:gd name="T34" fmla="*/ 49 w 112"/>
                  <a:gd name="T35" fmla="*/ 33 h 61"/>
                  <a:gd name="T36" fmla="*/ 75 w 112"/>
                  <a:gd name="T37" fmla="*/ 18 h 61"/>
                  <a:gd name="T38" fmla="*/ 79 w 112"/>
                  <a:gd name="T39" fmla="*/ 20 h 61"/>
                  <a:gd name="T40" fmla="*/ 81 w 112"/>
                  <a:gd name="T41" fmla="*/ 21 h 61"/>
                  <a:gd name="T42" fmla="*/ 80 w 112"/>
                  <a:gd name="T43" fmla="*/ 18 h 61"/>
                  <a:gd name="T44" fmla="*/ 77 w 112"/>
                  <a:gd name="T45" fmla="*/ 15 h 61"/>
                  <a:gd name="T46" fmla="*/ 76 w 112"/>
                  <a:gd name="T47" fmla="*/ 5 h 61"/>
                  <a:gd name="T48" fmla="*/ 10 w 112"/>
                  <a:gd name="T49" fmla="*/ 42 h 61"/>
                  <a:gd name="T50" fmla="*/ 10 w 112"/>
                  <a:gd name="T51" fmla="*/ 36 h 61"/>
                  <a:gd name="T52" fmla="*/ 9 w 112"/>
                  <a:gd name="T53" fmla="*/ 43 h 61"/>
                  <a:gd name="T54" fmla="*/ 35 w 112"/>
                  <a:gd name="T55" fmla="*/ 26 h 61"/>
                  <a:gd name="T56" fmla="*/ 10 w 112"/>
                  <a:gd name="T57" fmla="*/ 34 h 61"/>
                  <a:gd name="T58" fmla="*/ 9 w 112"/>
                  <a:gd name="T59" fmla="*/ 30 h 61"/>
                  <a:gd name="T60" fmla="*/ 15 w 112"/>
                  <a:gd name="T61" fmla="*/ 26 h 61"/>
                  <a:gd name="T62" fmla="*/ 7 w 112"/>
                  <a:gd name="T63" fmla="*/ 23 h 61"/>
                  <a:gd name="T64" fmla="*/ 17 w 112"/>
                  <a:gd name="T65" fmla="*/ 46 h 61"/>
                  <a:gd name="T66" fmla="*/ 66 w 112"/>
                  <a:gd name="T67" fmla="*/ 22 h 61"/>
                  <a:gd name="T68" fmla="*/ 78 w 112"/>
                  <a:gd name="T69" fmla="*/ 19 h 61"/>
                  <a:gd name="T70" fmla="*/ 48 w 112"/>
                  <a:gd name="T71" fmla="*/ 40 h 61"/>
                  <a:gd name="T72" fmla="*/ 49 w 112"/>
                  <a:gd name="T73" fmla="*/ 44 h 61"/>
                  <a:gd name="T74" fmla="*/ 94 w 112"/>
                  <a:gd name="T75" fmla="*/ 19 h 61"/>
                  <a:gd name="T76" fmla="*/ 42 w 112"/>
                  <a:gd name="T77" fmla="*/ 45 h 61"/>
                  <a:gd name="T78" fmla="*/ 66 w 112"/>
                  <a:gd name="T79" fmla="*/ 42 h 61"/>
                  <a:gd name="T80" fmla="*/ 84 w 112"/>
                  <a:gd name="T81" fmla="*/ 29 h 61"/>
                  <a:gd name="T82" fmla="*/ 74 w 112"/>
                  <a:gd name="T83" fmla="*/ 39 h 61"/>
                  <a:gd name="T84" fmla="*/ 98 w 112"/>
                  <a:gd name="T85" fmla="*/ 25 h 61"/>
                  <a:gd name="T86" fmla="*/ 43 w 112"/>
                  <a:gd name="T87" fmla="*/ 45 h 61"/>
                  <a:gd name="T88" fmla="*/ 79 w 112"/>
                  <a:gd name="T89" fmla="*/ 32 h 61"/>
                  <a:gd name="T90" fmla="*/ 78 w 112"/>
                  <a:gd name="T91" fmla="*/ 52 h 61"/>
                  <a:gd name="T92" fmla="*/ 98 w 112"/>
                  <a:gd name="T93" fmla="*/ 36 h 61"/>
                  <a:gd name="T94" fmla="*/ 78 w 112"/>
                  <a:gd name="T95" fmla="*/ 46 h 61"/>
                  <a:gd name="T96" fmla="*/ 99 w 112"/>
                  <a:gd name="T97" fmla="*/ 31 h 61"/>
                  <a:gd name="T98" fmla="*/ 97 w 112"/>
                  <a:gd name="T99" fmla="*/ 40 h 61"/>
                  <a:gd name="T100" fmla="*/ 89 w 112"/>
                  <a:gd name="T101" fmla="*/ 45 h 61"/>
                  <a:gd name="T102" fmla="*/ 107 w 112"/>
                  <a:gd name="T103" fmla="*/ 31 h 61"/>
                  <a:gd name="T104" fmla="*/ 103 w 112"/>
                  <a:gd name="T105" fmla="*/ 31 h 61"/>
                  <a:gd name="T106" fmla="*/ 78 w 112"/>
                  <a:gd name="T107" fmla="*/ 44 h 61"/>
                  <a:gd name="T108" fmla="*/ 76 w 112"/>
                  <a:gd name="T109" fmla="*/ 41 h 61"/>
                  <a:gd name="T110" fmla="*/ 91 w 112"/>
                  <a:gd name="T111" fmla="*/ 3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2" h="61">
                    <a:moveTo>
                      <a:pt x="77" y="60"/>
                    </a:moveTo>
                    <a:cubicBezTo>
                      <a:pt x="78" y="61"/>
                      <a:pt x="78" y="61"/>
                      <a:pt x="79" y="60"/>
                    </a:cubicBezTo>
                    <a:cubicBezTo>
                      <a:pt x="89" y="50"/>
                      <a:pt x="101" y="41"/>
                      <a:pt x="111" y="31"/>
                    </a:cubicBezTo>
                    <a:cubicBezTo>
                      <a:pt x="112" y="31"/>
                      <a:pt x="112" y="30"/>
                      <a:pt x="112" y="30"/>
                    </a:cubicBezTo>
                    <a:cubicBezTo>
                      <a:pt x="112" y="29"/>
                      <a:pt x="111" y="29"/>
                      <a:pt x="111" y="29"/>
                    </a:cubicBezTo>
                    <a:cubicBezTo>
                      <a:pt x="106" y="23"/>
                      <a:pt x="99" y="18"/>
                      <a:pt x="93" y="14"/>
                    </a:cubicBezTo>
                    <a:cubicBezTo>
                      <a:pt x="87" y="9"/>
                      <a:pt x="81" y="5"/>
                      <a:pt x="76" y="1"/>
                    </a:cubicBezTo>
                    <a:cubicBezTo>
                      <a:pt x="75" y="0"/>
                      <a:pt x="75" y="0"/>
                      <a:pt x="74" y="1"/>
                    </a:cubicBezTo>
                    <a:cubicBezTo>
                      <a:pt x="74" y="1"/>
                      <a:pt x="73" y="1"/>
                      <a:pt x="73" y="2"/>
                    </a:cubicBezTo>
                    <a:cubicBezTo>
                      <a:pt x="74" y="7"/>
                      <a:pt x="73" y="12"/>
                      <a:pt x="72" y="17"/>
                    </a:cubicBezTo>
                    <a:cubicBezTo>
                      <a:pt x="49" y="17"/>
                      <a:pt x="25" y="19"/>
                      <a:pt x="2" y="16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7" y="26"/>
                      <a:pt x="8" y="38"/>
                      <a:pt x="6" y="48"/>
                    </a:cubicBezTo>
                    <a:cubicBezTo>
                      <a:pt x="6" y="48"/>
                      <a:pt x="6" y="49"/>
                      <a:pt x="6" y="49"/>
                    </a:cubicBezTo>
                    <a:cubicBezTo>
                      <a:pt x="6" y="49"/>
                      <a:pt x="7" y="49"/>
                      <a:pt x="7" y="49"/>
                    </a:cubicBezTo>
                    <a:cubicBezTo>
                      <a:pt x="30" y="49"/>
                      <a:pt x="53" y="47"/>
                      <a:pt x="75" y="47"/>
                    </a:cubicBezTo>
                    <a:cubicBezTo>
                      <a:pt x="75" y="51"/>
                      <a:pt x="75" y="55"/>
                      <a:pt x="75" y="59"/>
                    </a:cubicBezTo>
                    <a:cubicBezTo>
                      <a:pt x="75" y="60"/>
                      <a:pt x="76" y="61"/>
                      <a:pt x="77" y="60"/>
                    </a:cubicBezTo>
                    <a:close/>
                    <a:moveTo>
                      <a:pt x="69" y="44"/>
                    </a:moveTo>
                    <a:cubicBezTo>
                      <a:pt x="74" y="42"/>
                      <a:pt x="77" y="39"/>
                      <a:pt x="82" y="37"/>
                    </a:cubicBezTo>
                    <a:cubicBezTo>
                      <a:pt x="82" y="37"/>
                      <a:pt x="82" y="37"/>
                      <a:pt x="82" y="37"/>
                    </a:cubicBezTo>
                    <a:cubicBezTo>
                      <a:pt x="79" y="39"/>
                      <a:pt x="76" y="41"/>
                      <a:pt x="73" y="44"/>
                    </a:cubicBezTo>
                    <a:cubicBezTo>
                      <a:pt x="71" y="44"/>
                      <a:pt x="70" y="44"/>
                      <a:pt x="69" y="44"/>
                    </a:cubicBezTo>
                    <a:close/>
                    <a:moveTo>
                      <a:pt x="58" y="44"/>
                    </a:moveTo>
                    <a:cubicBezTo>
                      <a:pt x="63" y="42"/>
                      <a:pt x="68" y="39"/>
                      <a:pt x="73" y="36"/>
                    </a:cubicBezTo>
                    <a:cubicBezTo>
                      <a:pt x="79" y="32"/>
                      <a:pt x="84" y="30"/>
                      <a:pt x="90" y="27"/>
                    </a:cubicBezTo>
                    <a:cubicBezTo>
                      <a:pt x="87" y="29"/>
                      <a:pt x="84" y="31"/>
                      <a:pt x="81" y="32"/>
                    </a:cubicBezTo>
                    <a:cubicBezTo>
                      <a:pt x="74" y="36"/>
                      <a:pt x="68" y="40"/>
                      <a:pt x="62" y="44"/>
                    </a:cubicBezTo>
                    <a:cubicBezTo>
                      <a:pt x="62" y="44"/>
                      <a:pt x="61" y="44"/>
                      <a:pt x="61" y="44"/>
                    </a:cubicBezTo>
                    <a:cubicBezTo>
                      <a:pt x="60" y="44"/>
                      <a:pt x="59" y="44"/>
                      <a:pt x="58" y="44"/>
                    </a:cubicBezTo>
                    <a:close/>
                    <a:moveTo>
                      <a:pt x="49" y="45"/>
                    </a:moveTo>
                    <a:cubicBezTo>
                      <a:pt x="64" y="38"/>
                      <a:pt x="77" y="30"/>
                      <a:pt x="91" y="23"/>
                    </a:cubicBezTo>
                    <a:cubicBezTo>
                      <a:pt x="93" y="22"/>
                      <a:pt x="98" y="19"/>
                      <a:pt x="94" y="22"/>
                    </a:cubicBezTo>
                    <a:cubicBezTo>
                      <a:pt x="92" y="23"/>
                      <a:pt x="90" y="24"/>
                      <a:pt x="88" y="26"/>
                    </a:cubicBezTo>
                    <a:cubicBezTo>
                      <a:pt x="85" y="28"/>
                      <a:pt x="81" y="30"/>
                      <a:pt x="77" y="32"/>
                    </a:cubicBezTo>
                    <a:cubicBezTo>
                      <a:pt x="70" y="36"/>
                      <a:pt x="63" y="41"/>
                      <a:pt x="56" y="44"/>
                    </a:cubicBezTo>
                    <a:cubicBezTo>
                      <a:pt x="54" y="44"/>
                      <a:pt x="51" y="45"/>
                      <a:pt x="49" y="45"/>
                    </a:cubicBezTo>
                    <a:close/>
                    <a:moveTo>
                      <a:pt x="5" y="19"/>
                    </a:moveTo>
                    <a:cubicBezTo>
                      <a:pt x="6" y="19"/>
                      <a:pt x="7" y="19"/>
                      <a:pt x="8" y="19"/>
                    </a:cubicBezTo>
                    <a:cubicBezTo>
                      <a:pt x="8" y="20"/>
                      <a:pt x="7" y="20"/>
                      <a:pt x="6" y="20"/>
                    </a:cubicBezTo>
                    <a:cubicBezTo>
                      <a:pt x="5" y="20"/>
                      <a:pt x="6" y="21"/>
                      <a:pt x="6" y="21"/>
                    </a:cubicBezTo>
                    <a:cubicBezTo>
                      <a:pt x="6" y="21"/>
                      <a:pt x="10" y="19"/>
                      <a:pt x="9" y="21"/>
                    </a:cubicBezTo>
                    <a:cubicBezTo>
                      <a:pt x="8" y="21"/>
                      <a:pt x="7" y="22"/>
                      <a:pt x="7" y="22"/>
                    </a:cubicBezTo>
                    <a:cubicBezTo>
                      <a:pt x="6" y="21"/>
                      <a:pt x="5" y="20"/>
                      <a:pt x="5" y="19"/>
                    </a:cubicBezTo>
                    <a:close/>
                    <a:moveTo>
                      <a:pt x="21" y="20"/>
                    </a:moveTo>
                    <a:cubicBezTo>
                      <a:pt x="18" y="21"/>
                      <a:pt x="16" y="23"/>
                      <a:pt x="14" y="25"/>
                    </a:cubicBezTo>
                    <a:cubicBezTo>
                      <a:pt x="13" y="25"/>
                      <a:pt x="8" y="27"/>
                      <a:pt x="9" y="26"/>
                    </a:cubicBezTo>
                    <a:cubicBezTo>
                      <a:pt x="11" y="24"/>
                      <a:pt x="13" y="23"/>
                      <a:pt x="15" y="21"/>
                    </a:cubicBezTo>
                    <a:cubicBezTo>
                      <a:pt x="15" y="21"/>
                      <a:pt x="15" y="20"/>
                      <a:pt x="15" y="20"/>
                    </a:cubicBezTo>
                    <a:cubicBezTo>
                      <a:pt x="12" y="21"/>
                      <a:pt x="10" y="22"/>
                      <a:pt x="7" y="23"/>
                    </a:cubicBezTo>
                    <a:cubicBezTo>
                      <a:pt x="6" y="23"/>
                      <a:pt x="9" y="21"/>
                      <a:pt x="9" y="21"/>
                    </a:cubicBezTo>
                    <a:cubicBezTo>
                      <a:pt x="10" y="21"/>
                      <a:pt x="10" y="20"/>
                      <a:pt x="10" y="20"/>
                    </a:cubicBezTo>
                    <a:cubicBezTo>
                      <a:pt x="14" y="20"/>
                      <a:pt x="17" y="20"/>
                      <a:pt x="21" y="20"/>
                    </a:cubicBezTo>
                    <a:close/>
                    <a:moveTo>
                      <a:pt x="31" y="20"/>
                    </a:moveTo>
                    <a:cubicBezTo>
                      <a:pt x="24" y="23"/>
                      <a:pt x="19" y="29"/>
                      <a:pt x="12" y="31"/>
                    </a:cubicBezTo>
                    <a:cubicBezTo>
                      <a:pt x="8" y="33"/>
                      <a:pt x="12" y="31"/>
                      <a:pt x="14" y="30"/>
                    </a:cubicBezTo>
                    <a:cubicBezTo>
                      <a:pt x="16" y="29"/>
                      <a:pt x="18" y="28"/>
                      <a:pt x="20" y="26"/>
                    </a:cubicBezTo>
                    <a:cubicBezTo>
                      <a:pt x="23" y="25"/>
                      <a:pt x="26" y="23"/>
                      <a:pt x="29" y="20"/>
                    </a:cubicBezTo>
                    <a:cubicBezTo>
                      <a:pt x="30" y="20"/>
                      <a:pt x="30" y="20"/>
                      <a:pt x="31" y="20"/>
                    </a:cubicBezTo>
                    <a:close/>
                    <a:moveTo>
                      <a:pt x="38" y="20"/>
                    </a:moveTo>
                    <a:cubicBezTo>
                      <a:pt x="29" y="24"/>
                      <a:pt x="22" y="30"/>
                      <a:pt x="13" y="34"/>
                    </a:cubicBezTo>
                    <a:cubicBezTo>
                      <a:pt x="9" y="35"/>
                      <a:pt x="10" y="35"/>
                      <a:pt x="13" y="33"/>
                    </a:cubicBezTo>
                    <a:cubicBezTo>
                      <a:pt x="16" y="32"/>
                      <a:pt x="19" y="30"/>
                      <a:pt x="21" y="29"/>
                    </a:cubicBezTo>
                    <a:cubicBezTo>
                      <a:pt x="26" y="26"/>
                      <a:pt x="30" y="24"/>
                      <a:pt x="34" y="20"/>
                    </a:cubicBezTo>
                    <a:cubicBezTo>
                      <a:pt x="36" y="20"/>
                      <a:pt x="37" y="20"/>
                      <a:pt x="38" y="20"/>
                    </a:cubicBezTo>
                    <a:close/>
                    <a:moveTo>
                      <a:pt x="44" y="20"/>
                    </a:moveTo>
                    <a:cubicBezTo>
                      <a:pt x="33" y="25"/>
                      <a:pt x="24" y="33"/>
                      <a:pt x="13" y="38"/>
                    </a:cubicBezTo>
                    <a:cubicBezTo>
                      <a:pt x="7" y="40"/>
                      <a:pt x="12" y="37"/>
                      <a:pt x="14" y="36"/>
                    </a:cubicBezTo>
                    <a:cubicBezTo>
                      <a:pt x="17" y="34"/>
                      <a:pt x="20" y="32"/>
                      <a:pt x="23" y="31"/>
                    </a:cubicBezTo>
                    <a:cubicBezTo>
                      <a:pt x="29" y="28"/>
                      <a:pt x="35" y="24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2" y="20"/>
                      <a:pt x="43" y="20"/>
                      <a:pt x="44" y="20"/>
                    </a:cubicBezTo>
                    <a:close/>
                    <a:moveTo>
                      <a:pt x="51" y="20"/>
                    </a:moveTo>
                    <a:cubicBezTo>
                      <a:pt x="45" y="22"/>
                      <a:pt x="40" y="26"/>
                      <a:pt x="35" y="29"/>
                    </a:cubicBezTo>
                    <a:cubicBezTo>
                      <a:pt x="31" y="31"/>
                      <a:pt x="28" y="33"/>
                      <a:pt x="24" y="34"/>
                    </a:cubicBezTo>
                    <a:cubicBezTo>
                      <a:pt x="21" y="36"/>
                      <a:pt x="17" y="38"/>
                      <a:pt x="14" y="40"/>
                    </a:cubicBezTo>
                    <a:cubicBezTo>
                      <a:pt x="12" y="41"/>
                      <a:pt x="11" y="42"/>
                      <a:pt x="10" y="43"/>
                    </a:cubicBezTo>
                    <a:cubicBezTo>
                      <a:pt x="12" y="41"/>
                      <a:pt x="14" y="39"/>
                      <a:pt x="16" y="38"/>
                    </a:cubicBezTo>
                    <a:cubicBezTo>
                      <a:pt x="19" y="35"/>
                      <a:pt x="23" y="33"/>
                      <a:pt x="26" y="31"/>
                    </a:cubicBezTo>
                    <a:cubicBezTo>
                      <a:pt x="33" y="28"/>
                      <a:pt x="40" y="24"/>
                      <a:pt x="46" y="20"/>
                    </a:cubicBezTo>
                    <a:cubicBezTo>
                      <a:pt x="48" y="20"/>
                      <a:pt x="49" y="20"/>
                      <a:pt x="51" y="20"/>
                    </a:cubicBezTo>
                    <a:close/>
                    <a:moveTo>
                      <a:pt x="59" y="20"/>
                    </a:moveTo>
                    <a:cubicBezTo>
                      <a:pt x="55" y="22"/>
                      <a:pt x="52" y="24"/>
                      <a:pt x="48" y="26"/>
                    </a:cubicBezTo>
                    <a:cubicBezTo>
                      <a:pt x="45" y="28"/>
                      <a:pt x="42" y="29"/>
                      <a:pt x="39" y="31"/>
                    </a:cubicBezTo>
                    <a:cubicBezTo>
                      <a:pt x="31" y="35"/>
                      <a:pt x="23" y="39"/>
                      <a:pt x="15" y="44"/>
                    </a:cubicBezTo>
                    <a:cubicBezTo>
                      <a:pt x="14" y="44"/>
                      <a:pt x="13" y="45"/>
                      <a:pt x="12" y="45"/>
                    </a:cubicBezTo>
                    <a:cubicBezTo>
                      <a:pt x="14" y="44"/>
                      <a:pt x="15" y="43"/>
                      <a:pt x="16" y="43"/>
                    </a:cubicBezTo>
                    <a:cubicBezTo>
                      <a:pt x="21" y="40"/>
                      <a:pt x="25" y="37"/>
                      <a:pt x="29" y="34"/>
                    </a:cubicBezTo>
                    <a:cubicBezTo>
                      <a:pt x="37" y="29"/>
                      <a:pt x="45" y="24"/>
                      <a:pt x="54" y="20"/>
                    </a:cubicBezTo>
                    <a:cubicBezTo>
                      <a:pt x="56" y="20"/>
                      <a:pt x="57" y="20"/>
                      <a:pt x="59" y="20"/>
                    </a:cubicBezTo>
                    <a:close/>
                    <a:moveTo>
                      <a:pt x="69" y="19"/>
                    </a:moveTo>
                    <a:cubicBezTo>
                      <a:pt x="63" y="22"/>
                      <a:pt x="58" y="26"/>
                      <a:pt x="52" y="29"/>
                    </a:cubicBezTo>
                    <a:cubicBezTo>
                      <a:pt x="48" y="31"/>
                      <a:pt x="44" y="33"/>
                      <a:pt x="40" y="35"/>
                    </a:cubicBezTo>
                    <a:cubicBezTo>
                      <a:pt x="35" y="37"/>
                      <a:pt x="31" y="40"/>
                      <a:pt x="26" y="42"/>
                    </a:cubicBezTo>
                    <a:cubicBezTo>
                      <a:pt x="24" y="43"/>
                      <a:pt x="21" y="44"/>
                      <a:pt x="19" y="45"/>
                    </a:cubicBezTo>
                    <a:cubicBezTo>
                      <a:pt x="20" y="45"/>
                      <a:pt x="22" y="44"/>
                      <a:pt x="23" y="43"/>
                    </a:cubicBezTo>
                    <a:cubicBezTo>
                      <a:pt x="28" y="40"/>
                      <a:pt x="32" y="37"/>
                      <a:pt x="36" y="35"/>
                    </a:cubicBezTo>
                    <a:cubicBezTo>
                      <a:pt x="40" y="33"/>
                      <a:pt x="43" y="30"/>
                      <a:pt x="47" y="28"/>
                    </a:cubicBezTo>
                    <a:cubicBezTo>
                      <a:pt x="47" y="28"/>
                      <a:pt x="47" y="28"/>
                      <a:pt x="48" y="28"/>
                    </a:cubicBezTo>
                    <a:cubicBezTo>
                      <a:pt x="52" y="25"/>
                      <a:pt x="57" y="22"/>
                      <a:pt x="61" y="20"/>
                    </a:cubicBezTo>
                    <a:cubicBezTo>
                      <a:pt x="64" y="20"/>
                      <a:pt x="67" y="20"/>
                      <a:pt x="69" y="19"/>
                    </a:cubicBezTo>
                    <a:close/>
                    <a:moveTo>
                      <a:pt x="91" y="16"/>
                    </a:moveTo>
                    <a:cubicBezTo>
                      <a:pt x="90" y="16"/>
                      <a:pt x="89" y="16"/>
                      <a:pt x="88" y="17"/>
                    </a:cubicBezTo>
                    <a:cubicBezTo>
                      <a:pt x="88" y="16"/>
                      <a:pt x="89" y="16"/>
                      <a:pt x="89" y="16"/>
                    </a:cubicBezTo>
                    <a:cubicBezTo>
                      <a:pt x="90" y="15"/>
                      <a:pt x="90" y="15"/>
                      <a:pt x="89" y="15"/>
                    </a:cubicBezTo>
                    <a:cubicBezTo>
                      <a:pt x="86" y="15"/>
                      <a:pt x="84" y="16"/>
                      <a:pt x="81" y="17"/>
                    </a:cubicBezTo>
                    <a:cubicBezTo>
                      <a:pt x="80" y="17"/>
                      <a:pt x="75" y="19"/>
                      <a:pt x="78" y="17"/>
                    </a:cubicBezTo>
                    <a:cubicBezTo>
                      <a:pt x="80" y="16"/>
                      <a:pt x="82" y="15"/>
                      <a:pt x="84" y="15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81" y="14"/>
                      <a:pt x="80" y="15"/>
                      <a:pt x="78" y="16"/>
                    </a:cubicBezTo>
                    <a:cubicBezTo>
                      <a:pt x="74" y="18"/>
                      <a:pt x="78" y="15"/>
                      <a:pt x="78" y="15"/>
                    </a:cubicBezTo>
                    <a:cubicBezTo>
                      <a:pt x="80" y="14"/>
                      <a:pt x="81" y="13"/>
                      <a:pt x="82" y="13"/>
                    </a:cubicBezTo>
                    <a:cubicBezTo>
                      <a:pt x="83" y="12"/>
                      <a:pt x="82" y="12"/>
                      <a:pt x="82" y="12"/>
                    </a:cubicBezTo>
                    <a:cubicBezTo>
                      <a:pt x="81" y="13"/>
                      <a:pt x="77" y="14"/>
                      <a:pt x="76" y="15"/>
                    </a:cubicBezTo>
                    <a:cubicBezTo>
                      <a:pt x="77" y="13"/>
                      <a:pt x="79" y="12"/>
                      <a:pt x="80" y="11"/>
                    </a:cubicBezTo>
                    <a:cubicBezTo>
                      <a:pt x="80" y="10"/>
                      <a:pt x="80" y="10"/>
                      <a:pt x="79" y="10"/>
                    </a:cubicBezTo>
                    <a:cubicBezTo>
                      <a:pt x="76" y="12"/>
                      <a:pt x="78" y="9"/>
                      <a:pt x="79" y="8"/>
                    </a:cubicBezTo>
                    <a:cubicBezTo>
                      <a:pt x="79" y="7"/>
                      <a:pt x="79" y="7"/>
                      <a:pt x="78" y="7"/>
                    </a:cubicBezTo>
                    <a:cubicBezTo>
                      <a:pt x="76" y="8"/>
                      <a:pt x="76" y="7"/>
                      <a:pt x="77" y="5"/>
                    </a:cubicBezTo>
                    <a:cubicBezTo>
                      <a:pt x="82" y="9"/>
                      <a:pt x="87" y="13"/>
                      <a:pt x="91" y="16"/>
                    </a:cubicBezTo>
                    <a:close/>
                    <a:moveTo>
                      <a:pt x="80" y="18"/>
                    </a:moveTo>
                    <a:cubicBezTo>
                      <a:pt x="64" y="25"/>
                      <a:pt x="49" y="35"/>
                      <a:pt x="34" y="43"/>
                    </a:cubicBezTo>
                    <a:cubicBezTo>
                      <a:pt x="33" y="43"/>
                      <a:pt x="27" y="47"/>
                      <a:pt x="31" y="44"/>
                    </a:cubicBezTo>
                    <a:cubicBezTo>
                      <a:pt x="33" y="43"/>
                      <a:pt x="35" y="41"/>
                      <a:pt x="37" y="40"/>
                    </a:cubicBezTo>
                    <a:cubicBezTo>
                      <a:pt x="41" y="38"/>
                      <a:pt x="45" y="35"/>
                      <a:pt x="49" y="33"/>
                    </a:cubicBezTo>
                    <a:cubicBezTo>
                      <a:pt x="57" y="29"/>
                      <a:pt x="64" y="23"/>
                      <a:pt x="72" y="19"/>
                    </a:cubicBezTo>
                    <a:cubicBezTo>
                      <a:pt x="73" y="19"/>
                      <a:pt x="73" y="19"/>
                      <a:pt x="74" y="19"/>
                    </a:cubicBezTo>
                    <a:cubicBezTo>
                      <a:pt x="74" y="19"/>
                      <a:pt x="75" y="19"/>
                      <a:pt x="75" y="19"/>
                    </a:cubicBezTo>
                    <a:cubicBezTo>
                      <a:pt x="75" y="19"/>
                      <a:pt x="75" y="18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6" y="18"/>
                      <a:pt x="76" y="18"/>
                      <a:pt x="77" y="17"/>
                    </a:cubicBezTo>
                    <a:cubicBezTo>
                      <a:pt x="76" y="18"/>
                      <a:pt x="76" y="18"/>
                      <a:pt x="75" y="18"/>
                    </a:cubicBezTo>
                    <a:cubicBezTo>
                      <a:pt x="75" y="19"/>
                      <a:pt x="76" y="19"/>
                      <a:pt x="76" y="19"/>
                    </a:cubicBezTo>
                    <a:cubicBezTo>
                      <a:pt x="78" y="19"/>
                      <a:pt x="79" y="18"/>
                      <a:pt x="81" y="17"/>
                    </a:cubicBezTo>
                    <a:cubicBezTo>
                      <a:pt x="82" y="17"/>
                      <a:pt x="83" y="17"/>
                      <a:pt x="84" y="16"/>
                    </a:cubicBezTo>
                    <a:cubicBezTo>
                      <a:pt x="85" y="16"/>
                      <a:pt x="88" y="16"/>
                      <a:pt x="88" y="16"/>
                    </a:cubicBezTo>
                    <a:cubicBezTo>
                      <a:pt x="87" y="17"/>
                      <a:pt x="86" y="17"/>
                      <a:pt x="84" y="18"/>
                    </a:cubicBezTo>
                    <a:cubicBezTo>
                      <a:pt x="84" y="18"/>
                      <a:pt x="84" y="18"/>
                      <a:pt x="83" y="18"/>
                    </a:cubicBezTo>
                    <a:cubicBezTo>
                      <a:pt x="82" y="19"/>
                      <a:pt x="81" y="19"/>
                      <a:pt x="79" y="20"/>
                    </a:cubicBezTo>
                    <a:cubicBezTo>
                      <a:pt x="78" y="20"/>
                      <a:pt x="77" y="20"/>
                      <a:pt x="78" y="21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6" y="21"/>
                      <a:pt x="76" y="22"/>
                      <a:pt x="77" y="22"/>
                    </a:cubicBezTo>
                    <a:cubicBezTo>
                      <a:pt x="81" y="21"/>
                      <a:pt x="84" y="19"/>
                      <a:pt x="88" y="17"/>
                    </a:cubicBezTo>
                    <a:cubicBezTo>
                      <a:pt x="89" y="17"/>
                      <a:pt x="90" y="17"/>
                      <a:pt x="91" y="17"/>
                    </a:cubicBezTo>
                    <a:cubicBezTo>
                      <a:pt x="90" y="17"/>
                      <a:pt x="88" y="18"/>
                      <a:pt x="87" y="19"/>
                    </a:cubicBezTo>
                    <a:cubicBezTo>
                      <a:pt x="85" y="20"/>
                      <a:pt x="83" y="20"/>
                      <a:pt x="81" y="21"/>
                    </a:cubicBezTo>
                    <a:cubicBezTo>
                      <a:pt x="76" y="24"/>
                      <a:pt x="72" y="27"/>
                      <a:pt x="68" y="30"/>
                    </a:cubicBezTo>
                    <a:cubicBezTo>
                      <a:pt x="62" y="33"/>
                      <a:pt x="57" y="35"/>
                      <a:pt x="52" y="37"/>
                    </a:cubicBezTo>
                    <a:cubicBezTo>
                      <a:pt x="47" y="40"/>
                      <a:pt x="43" y="42"/>
                      <a:pt x="38" y="44"/>
                    </a:cubicBezTo>
                    <a:cubicBezTo>
                      <a:pt x="34" y="46"/>
                      <a:pt x="40" y="42"/>
                      <a:pt x="41" y="42"/>
                    </a:cubicBezTo>
                    <a:cubicBezTo>
                      <a:pt x="43" y="40"/>
                      <a:pt x="46" y="39"/>
                      <a:pt x="49" y="37"/>
                    </a:cubicBezTo>
                    <a:cubicBezTo>
                      <a:pt x="59" y="31"/>
                      <a:pt x="70" y="26"/>
                      <a:pt x="80" y="19"/>
                    </a:cubicBezTo>
                    <a:cubicBezTo>
                      <a:pt x="80" y="19"/>
                      <a:pt x="80" y="18"/>
                      <a:pt x="80" y="18"/>
                    </a:cubicBezTo>
                    <a:close/>
                    <a:moveTo>
                      <a:pt x="76" y="8"/>
                    </a:moveTo>
                    <a:cubicBezTo>
                      <a:pt x="76" y="8"/>
                      <a:pt x="76" y="8"/>
                      <a:pt x="76" y="8"/>
                    </a:cubicBezTo>
                    <a:cubicBezTo>
                      <a:pt x="77" y="8"/>
                      <a:pt x="78" y="8"/>
                      <a:pt x="78" y="8"/>
                    </a:cubicBezTo>
                    <a:cubicBezTo>
                      <a:pt x="77" y="9"/>
                      <a:pt x="77" y="10"/>
                      <a:pt x="76" y="11"/>
                    </a:cubicBezTo>
                    <a:cubicBezTo>
                      <a:pt x="76" y="10"/>
                      <a:pt x="76" y="9"/>
                      <a:pt x="76" y="8"/>
                    </a:cubicBezTo>
                    <a:close/>
                    <a:moveTo>
                      <a:pt x="75" y="16"/>
                    </a:moveTo>
                    <a:cubicBezTo>
                      <a:pt x="76" y="15"/>
                      <a:pt x="76" y="15"/>
                      <a:pt x="77" y="15"/>
                    </a:cubicBezTo>
                    <a:cubicBezTo>
                      <a:pt x="76" y="16"/>
                      <a:pt x="76" y="16"/>
                      <a:pt x="75" y="17"/>
                    </a:cubicBezTo>
                    <a:cubicBezTo>
                      <a:pt x="75" y="16"/>
                      <a:pt x="75" y="16"/>
                      <a:pt x="75" y="16"/>
                    </a:cubicBezTo>
                    <a:close/>
                    <a:moveTo>
                      <a:pt x="76" y="13"/>
                    </a:moveTo>
                    <a:cubicBezTo>
                      <a:pt x="77" y="12"/>
                      <a:pt x="78" y="12"/>
                      <a:pt x="79" y="11"/>
                    </a:cubicBezTo>
                    <a:cubicBezTo>
                      <a:pt x="78" y="12"/>
                      <a:pt x="77" y="13"/>
                      <a:pt x="76" y="14"/>
                    </a:cubicBezTo>
                    <a:cubicBezTo>
                      <a:pt x="76" y="14"/>
                      <a:pt x="76" y="13"/>
                      <a:pt x="76" y="13"/>
                    </a:cubicBezTo>
                    <a:close/>
                    <a:moveTo>
                      <a:pt x="76" y="5"/>
                    </a:moveTo>
                    <a:cubicBezTo>
                      <a:pt x="76" y="5"/>
                      <a:pt x="76" y="6"/>
                      <a:pt x="76" y="6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lose/>
                    <a:moveTo>
                      <a:pt x="10" y="39"/>
                    </a:moveTo>
                    <a:cubicBezTo>
                      <a:pt x="12" y="39"/>
                      <a:pt x="14" y="38"/>
                      <a:pt x="16" y="37"/>
                    </a:cubicBezTo>
                    <a:cubicBezTo>
                      <a:pt x="14" y="38"/>
                      <a:pt x="12" y="40"/>
                      <a:pt x="10" y="42"/>
                    </a:cubicBezTo>
                    <a:cubicBezTo>
                      <a:pt x="10" y="41"/>
                      <a:pt x="10" y="40"/>
                      <a:pt x="10" y="39"/>
                    </a:cubicBezTo>
                    <a:close/>
                    <a:moveTo>
                      <a:pt x="10" y="36"/>
                    </a:moveTo>
                    <a:cubicBezTo>
                      <a:pt x="19" y="32"/>
                      <a:pt x="27" y="26"/>
                      <a:pt x="37" y="22"/>
                    </a:cubicBezTo>
                    <a:cubicBezTo>
                      <a:pt x="36" y="22"/>
                      <a:pt x="35" y="23"/>
                      <a:pt x="35" y="23"/>
                    </a:cubicBezTo>
                    <a:cubicBezTo>
                      <a:pt x="32" y="25"/>
                      <a:pt x="29" y="27"/>
                      <a:pt x="26" y="28"/>
                    </a:cubicBezTo>
                    <a:cubicBezTo>
                      <a:pt x="20" y="31"/>
                      <a:pt x="15" y="34"/>
                      <a:pt x="10" y="38"/>
                    </a:cubicBezTo>
                    <a:cubicBezTo>
                      <a:pt x="10" y="37"/>
                      <a:pt x="10" y="36"/>
                      <a:pt x="10" y="36"/>
                    </a:cubicBezTo>
                    <a:close/>
                    <a:moveTo>
                      <a:pt x="9" y="28"/>
                    </a:moveTo>
                    <a:cubicBezTo>
                      <a:pt x="12" y="27"/>
                      <a:pt x="15" y="24"/>
                      <a:pt x="19" y="22"/>
                    </a:cubicBezTo>
                    <a:cubicBezTo>
                      <a:pt x="19" y="22"/>
                      <a:pt x="20" y="21"/>
                      <a:pt x="21" y="21"/>
                    </a:cubicBezTo>
                    <a:cubicBezTo>
                      <a:pt x="19" y="22"/>
                      <a:pt x="17" y="23"/>
                      <a:pt x="16" y="25"/>
                    </a:cubicBezTo>
                    <a:cubicBezTo>
                      <a:pt x="14" y="26"/>
                      <a:pt x="11" y="28"/>
                      <a:pt x="9" y="29"/>
                    </a:cubicBezTo>
                    <a:cubicBezTo>
                      <a:pt x="9" y="29"/>
                      <a:pt x="9" y="28"/>
                      <a:pt x="9" y="28"/>
                    </a:cubicBezTo>
                    <a:close/>
                    <a:moveTo>
                      <a:pt x="9" y="43"/>
                    </a:moveTo>
                    <a:cubicBezTo>
                      <a:pt x="12" y="42"/>
                      <a:pt x="14" y="41"/>
                      <a:pt x="16" y="39"/>
                    </a:cubicBezTo>
                    <a:cubicBezTo>
                      <a:pt x="20" y="37"/>
                      <a:pt x="24" y="35"/>
                      <a:pt x="28" y="33"/>
                    </a:cubicBezTo>
                    <a:cubicBezTo>
                      <a:pt x="33" y="31"/>
                      <a:pt x="38" y="28"/>
                      <a:pt x="43" y="25"/>
                    </a:cubicBezTo>
                    <a:cubicBezTo>
                      <a:pt x="39" y="27"/>
                      <a:pt x="35" y="30"/>
                      <a:pt x="32" y="32"/>
                    </a:cubicBezTo>
                    <a:cubicBezTo>
                      <a:pt x="24" y="36"/>
                      <a:pt x="17" y="42"/>
                      <a:pt x="9" y="46"/>
                    </a:cubicBezTo>
                    <a:cubicBezTo>
                      <a:pt x="9" y="45"/>
                      <a:pt x="9" y="44"/>
                      <a:pt x="9" y="43"/>
                    </a:cubicBezTo>
                    <a:close/>
                    <a:moveTo>
                      <a:pt x="35" y="26"/>
                    </a:moveTo>
                    <a:cubicBezTo>
                      <a:pt x="35" y="26"/>
                      <a:pt x="35" y="26"/>
                      <a:pt x="35" y="26"/>
                    </a:cubicBezTo>
                    <a:cubicBezTo>
                      <a:pt x="37" y="25"/>
                      <a:pt x="38" y="24"/>
                      <a:pt x="40" y="23"/>
                    </a:cubicBezTo>
                    <a:cubicBezTo>
                      <a:pt x="41" y="23"/>
                      <a:pt x="47" y="19"/>
                      <a:pt x="43" y="21"/>
                    </a:cubicBezTo>
                    <a:cubicBezTo>
                      <a:pt x="41" y="23"/>
                      <a:pt x="38" y="24"/>
                      <a:pt x="35" y="26"/>
                    </a:cubicBezTo>
                    <a:close/>
                    <a:moveTo>
                      <a:pt x="31" y="22"/>
                    </a:moveTo>
                    <a:cubicBezTo>
                      <a:pt x="28" y="24"/>
                      <a:pt x="26" y="25"/>
                      <a:pt x="24" y="27"/>
                    </a:cubicBezTo>
                    <a:cubicBezTo>
                      <a:pt x="19" y="29"/>
                      <a:pt x="14" y="32"/>
                      <a:pt x="10" y="34"/>
                    </a:cubicBezTo>
                    <a:cubicBezTo>
                      <a:pt x="10" y="34"/>
                      <a:pt x="10" y="33"/>
                      <a:pt x="10" y="32"/>
                    </a:cubicBezTo>
                    <a:cubicBezTo>
                      <a:pt x="17" y="32"/>
                      <a:pt x="23" y="26"/>
                      <a:pt x="29" y="22"/>
                    </a:cubicBezTo>
                    <a:cubicBezTo>
                      <a:pt x="30" y="22"/>
                      <a:pt x="31" y="21"/>
                      <a:pt x="32" y="20"/>
                    </a:cubicBezTo>
                    <a:cubicBezTo>
                      <a:pt x="32" y="20"/>
                      <a:pt x="33" y="20"/>
                      <a:pt x="33" y="20"/>
                    </a:cubicBezTo>
                    <a:cubicBezTo>
                      <a:pt x="33" y="21"/>
                      <a:pt x="32" y="21"/>
                      <a:pt x="31" y="22"/>
                    </a:cubicBezTo>
                    <a:close/>
                    <a:moveTo>
                      <a:pt x="9" y="31"/>
                    </a:moveTo>
                    <a:cubicBezTo>
                      <a:pt x="9" y="31"/>
                      <a:pt x="9" y="31"/>
                      <a:pt x="9" y="30"/>
                    </a:cubicBezTo>
                    <a:cubicBezTo>
                      <a:pt x="13" y="29"/>
                      <a:pt x="16" y="28"/>
                      <a:pt x="19" y="26"/>
                    </a:cubicBezTo>
                    <a:cubicBezTo>
                      <a:pt x="20" y="25"/>
                      <a:pt x="22" y="23"/>
                      <a:pt x="24" y="22"/>
                    </a:cubicBezTo>
                    <a:cubicBezTo>
                      <a:pt x="25" y="22"/>
                      <a:pt x="27" y="21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3" y="25"/>
                      <a:pt x="15" y="28"/>
                      <a:pt x="9" y="31"/>
                    </a:cubicBezTo>
                    <a:close/>
                    <a:moveTo>
                      <a:pt x="13" y="28"/>
                    </a:moveTo>
                    <a:cubicBezTo>
                      <a:pt x="6" y="32"/>
                      <a:pt x="13" y="27"/>
                      <a:pt x="15" y="26"/>
                    </a:cubicBezTo>
                    <a:cubicBezTo>
                      <a:pt x="17" y="24"/>
                      <a:pt x="20" y="22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4" y="20"/>
                      <a:pt x="25" y="20"/>
                      <a:pt x="26" y="20"/>
                    </a:cubicBezTo>
                    <a:cubicBezTo>
                      <a:pt x="22" y="23"/>
                      <a:pt x="17" y="26"/>
                      <a:pt x="13" y="28"/>
                    </a:cubicBezTo>
                    <a:close/>
                    <a:moveTo>
                      <a:pt x="13" y="21"/>
                    </a:moveTo>
                    <a:cubicBezTo>
                      <a:pt x="12" y="22"/>
                      <a:pt x="10" y="25"/>
                      <a:pt x="8" y="26"/>
                    </a:cubicBezTo>
                    <a:cubicBezTo>
                      <a:pt x="8" y="25"/>
                      <a:pt x="8" y="24"/>
                      <a:pt x="7" y="23"/>
                    </a:cubicBezTo>
                    <a:cubicBezTo>
                      <a:pt x="9" y="23"/>
                      <a:pt x="11" y="22"/>
                      <a:pt x="13" y="21"/>
                    </a:cubicBezTo>
                    <a:close/>
                    <a:moveTo>
                      <a:pt x="19" y="42"/>
                    </a:moveTo>
                    <a:cubicBezTo>
                      <a:pt x="24" y="39"/>
                      <a:pt x="29" y="37"/>
                      <a:pt x="33" y="35"/>
                    </a:cubicBezTo>
                    <a:cubicBezTo>
                      <a:pt x="36" y="33"/>
                      <a:pt x="40" y="32"/>
                      <a:pt x="43" y="30"/>
                    </a:cubicBezTo>
                    <a:cubicBezTo>
                      <a:pt x="42" y="30"/>
                      <a:pt x="42" y="31"/>
                      <a:pt x="41" y="31"/>
                    </a:cubicBezTo>
                    <a:cubicBezTo>
                      <a:pt x="33" y="36"/>
                      <a:pt x="25" y="41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4" y="46"/>
                      <a:pt x="12" y="46"/>
                      <a:pt x="9" y="47"/>
                    </a:cubicBezTo>
                    <a:cubicBezTo>
                      <a:pt x="13" y="46"/>
                      <a:pt x="16" y="44"/>
                      <a:pt x="19" y="42"/>
                    </a:cubicBezTo>
                    <a:close/>
                    <a:moveTo>
                      <a:pt x="40" y="35"/>
                    </a:moveTo>
                    <a:cubicBezTo>
                      <a:pt x="44" y="33"/>
                      <a:pt x="48" y="32"/>
                      <a:pt x="52" y="30"/>
                    </a:cubicBezTo>
                    <a:cubicBezTo>
                      <a:pt x="56" y="27"/>
                      <a:pt x="60" y="25"/>
                      <a:pt x="64" y="23"/>
                    </a:cubicBezTo>
                    <a:cubicBezTo>
                      <a:pt x="66" y="22"/>
                      <a:pt x="68" y="21"/>
                      <a:pt x="70" y="20"/>
                    </a:cubicBezTo>
                    <a:cubicBezTo>
                      <a:pt x="69" y="20"/>
                      <a:pt x="67" y="21"/>
                      <a:pt x="66" y="22"/>
                    </a:cubicBezTo>
                    <a:cubicBezTo>
                      <a:pt x="62" y="24"/>
                      <a:pt x="57" y="27"/>
                      <a:pt x="53" y="30"/>
                    </a:cubicBezTo>
                    <a:cubicBezTo>
                      <a:pt x="44" y="35"/>
                      <a:pt x="36" y="40"/>
                      <a:pt x="28" y="45"/>
                    </a:cubicBezTo>
                    <a:cubicBezTo>
                      <a:pt x="27" y="46"/>
                      <a:pt x="27" y="46"/>
                      <a:pt x="28" y="46"/>
                    </a:cubicBezTo>
                    <a:cubicBezTo>
                      <a:pt x="24" y="46"/>
                      <a:pt x="21" y="46"/>
                      <a:pt x="18" y="46"/>
                    </a:cubicBezTo>
                    <a:cubicBezTo>
                      <a:pt x="26" y="44"/>
                      <a:pt x="33" y="39"/>
                      <a:pt x="40" y="35"/>
                    </a:cubicBezTo>
                    <a:close/>
                    <a:moveTo>
                      <a:pt x="74" y="22"/>
                    </a:moveTo>
                    <a:cubicBezTo>
                      <a:pt x="75" y="21"/>
                      <a:pt x="76" y="20"/>
                      <a:pt x="78" y="19"/>
                    </a:cubicBezTo>
                    <a:cubicBezTo>
                      <a:pt x="76" y="21"/>
                      <a:pt x="74" y="22"/>
                      <a:pt x="72" y="23"/>
                    </a:cubicBezTo>
                    <a:cubicBezTo>
                      <a:pt x="67" y="26"/>
                      <a:pt x="63" y="28"/>
                      <a:pt x="59" y="30"/>
                    </a:cubicBezTo>
                    <a:cubicBezTo>
                      <a:pt x="51" y="35"/>
                      <a:pt x="43" y="40"/>
                      <a:pt x="34" y="45"/>
                    </a:cubicBezTo>
                    <a:cubicBezTo>
                      <a:pt x="34" y="45"/>
                      <a:pt x="34" y="45"/>
                      <a:pt x="34" y="46"/>
                    </a:cubicBezTo>
                    <a:cubicBezTo>
                      <a:pt x="32" y="46"/>
                      <a:pt x="30" y="46"/>
                      <a:pt x="28" y="46"/>
                    </a:cubicBezTo>
                    <a:cubicBezTo>
                      <a:pt x="44" y="39"/>
                      <a:pt x="58" y="29"/>
                      <a:pt x="74" y="22"/>
                    </a:cubicBezTo>
                    <a:close/>
                    <a:moveTo>
                      <a:pt x="48" y="40"/>
                    </a:moveTo>
                    <a:cubicBezTo>
                      <a:pt x="53" y="37"/>
                      <a:pt x="58" y="35"/>
                      <a:pt x="63" y="33"/>
                    </a:cubicBezTo>
                    <a:cubicBezTo>
                      <a:pt x="68" y="30"/>
                      <a:pt x="73" y="28"/>
                      <a:pt x="78" y="24"/>
                    </a:cubicBezTo>
                    <a:cubicBezTo>
                      <a:pt x="82" y="21"/>
                      <a:pt x="88" y="20"/>
                      <a:pt x="92" y="17"/>
                    </a:cubicBezTo>
                    <a:cubicBezTo>
                      <a:pt x="94" y="18"/>
                      <a:pt x="95" y="19"/>
                      <a:pt x="96" y="20"/>
                    </a:cubicBezTo>
                    <a:cubicBezTo>
                      <a:pt x="89" y="22"/>
                      <a:pt x="84" y="27"/>
                      <a:pt x="78" y="30"/>
                    </a:cubicBezTo>
                    <a:cubicBezTo>
                      <a:pt x="69" y="34"/>
                      <a:pt x="61" y="39"/>
                      <a:pt x="52" y="42"/>
                    </a:cubicBezTo>
                    <a:cubicBezTo>
                      <a:pt x="51" y="43"/>
                      <a:pt x="50" y="43"/>
                      <a:pt x="49" y="44"/>
                    </a:cubicBezTo>
                    <a:cubicBezTo>
                      <a:pt x="50" y="43"/>
                      <a:pt x="51" y="42"/>
                      <a:pt x="52" y="41"/>
                    </a:cubicBezTo>
                    <a:cubicBezTo>
                      <a:pt x="54" y="40"/>
                      <a:pt x="56" y="39"/>
                      <a:pt x="57" y="38"/>
                    </a:cubicBezTo>
                    <a:cubicBezTo>
                      <a:pt x="60" y="36"/>
                      <a:pt x="64" y="35"/>
                      <a:pt x="67" y="33"/>
                    </a:cubicBezTo>
                    <a:cubicBezTo>
                      <a:pt x="67" y="33"/>
                      <a:pt x="67" y="33"/>
                      <a:pt x="67" y="33"/>
                    </a:cubicBezTo>
                    <a:cubicBezTo>
                      <a:pt x="73" y="31"/>
                      <a:pt x="78" y="28"/>
                      <a:pt x="83" y="25"/>
                    </a:cubicBezTo>
                    <a:cubicBezTo>
                      <a:pt x="87" y="23"/>
                      <a:pt x="90" y="21"/>
                      <a:pt x="94" y="19"/>
                    </a:cubicBezTo>
                    <a:cubicBezTo>
                      <a:pt x="95" y="19"/>
                      <a:pt x="94" y="19"/>
                      <a:pt x="94" y="19"/>
                    </a:cubicBezTo>
                    <a:cubicBezTo>
                      <a:pt x="93" y="19"/>
                      <a:pt x="93" y="19"/>
                      <a:pt x="92" y="19"/>
                    </a:cubicBezTo>
                    <a:cubicBezTo>
                      <a:pt x="92" y="19"/>
                      <a:pt x="92" y="20"/>
                      <a:pt x="91" y="20"/>
                    </a:cubicBezTo>
                    <a:cubicBezTo>
                      <a:pt x="89" y="21"/>
                      <a:pt x="87" y="22"/>
                      <a:pt x="85" y="23"/>
                    </a:cubicBezTo>
                    <a:cubicBezTo>
                      <a:pt x="84" y="24"/>
                      <a:pt x="82" y="24"/>
                      <a:pt x="81" y="25"/>
                    </a:cubicBezTo>
                    <a:cubicBezTo>
                      <a:pt x="77" y="27"/>
                      <a:pt x="72" y="30"/>
                      <a:pt x="68" y="32"/>
                    </a:cubicBezTo>
                    <a:cubicBezTo>
                      <a:pt x="68" y="32"/>
                      <a:pt x="67" y="32"/>
                      <a:pt x="67" y="33"/>
                    </a:cubicBezTo>
                    <a:cubicBezTo>
                      <a:pt x="58" y="36"/>
                      <a:pt x="50" y="40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39" y="45"/>
                      <a:pt x="37" y="45"/>
                      <a:pt x="35" y="45"/>
                    </a:cubicBezTo>
                    <a:cubicBezTo>
                      <a:pt x="40" y="45"/>
                      <a:pt x="44" y="42"/>
                      <a:pt x="48" y="40"/>
                    </a:cubicBezTo>
                    <a:close/>
                    <a:moveTo>
                      <a:pt x="101" y="23"/>
                    </a:moveTo>
                    <a:cubicBezTo>
                      <a:pt x="92" y="27"/>
                      <a:pt x="85" y="31"/>
                      <a:pt x="77" y="36"/>
                    </a:cubicBezTo>
                    <a:cubicBezTo>
                      <a:pt x="74" y="38"/>
                      <a:pt x="70" y="40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8" y="41"/>
                      <a:pt x="70" y="39"/>
                      <a:pt x="72" y="38"/>
                    </a:cubicBezTo>
                    <a:cubicBezTo>
                      <a:pt x="80" y="34"/>
                      <a:pt x="88" y="29"/>
                      <a:pt x="95" y="24"/>
                    </a:cubicBezTo>
                    <a:cubicBezTo>
                      <a:pt x="95" y="24"/>
                      <a:pt x="96" y="24"/>
                      <a:pt x="96" y="24"/>
                    </a:cubicBezTo>
                    <a:cubicBezTo>
                      <a:pt x="96" y="24"/>
                      <a:pt x="97" y="23"/>
                      <a:pt x="97" y="23"/>
                    </a:cubicBezTo>
                    <a:cubicBezTo>
                      <a:pt x="98" y="23"/>
                      <a:pt x="97" y="22"/>
                      <a:pt x="97" y="22"/>
                    </a:cubicBezTo>
                    <a:cubicBezTo>
                      <a:pt x="93" y="25"/>
                      <a:pt x="88" y="27"/>
                      <a:pt x="84" y="29"/>
                    </a:cubicBezTo>
                    <a:cubicBezTo>
                      <a:pt x="88" y="27"/>
                      <a:pt x="93" y="24"/>
                      <a:pt x="97" y="21"/>
                    </a:cubicBezTo>
                    <a:cubicBezTo>
                      <a:pt x="98" y="21"/>
                      <a:pt x="99" y="22"/>
                      <a:pt x="101" y="23"/>
                    </a:cubicBezTo>
                    <a:close/>
                    <a:moveTo>
                      <a:pt x="103" y="25"/>
                    </a:moveTo>
                    <a:cubicBezTo>
                      <a:pt x="97" y="27"/>
                      <a:pt x="92" y="30"/>
                      <a:pt x="87" y="33"/>
                    </a:cubicBezTo>
                    <a:cubicBezTo>
                      <a:pt x="83" y="35"/>
                      <a:pt x="80" y="36"/>
                      <a:pt x="77" y="39"/>
                    </a:cubicBezTo>
                    <a:cubicBezTo>
                      <a:pt x="75" y="40"/>
                      <a:pt x="74" y="41"/>
                      <a:pt x="72" y="42"/>
                    </a:cubicBezTo>
                    <a:cubicBezTo>
                      <a:pt x="65" y="46"/>
                      <a:pt x="72" y="40"/>
                      <a:pt x="74" y="39"/>
                    </a:cubicBezTo>
                    <a:cubicBezTo>
                      <a:pt x="75" y="38"/>
                      <a:pt x="76" y="38"/>
                      <a:pt x="77" y="37"/>
                    </a:cubicBezTo>
                    <a:cubicBezTo>
                      <a:pt x="78" y="36"/>
                      <a:pt x="80" y="35"/>
                      <a:pt x="81" y="35"/>
                    </a:cubicBezTo>
                    <a:cubicBezTo>
                      <a:pt x="88" y="31"/>
                      <a:pt x="95" y="28"/>
                      <a:pt x="101" y="24"/>
                    </a:cubicBezTo>
                    <a:cubicBezTo>
                      <a:pt x="102" y="24"/>
                      <a:pt x="102" y="25"/>
                      <a:pt x="103" y="25"/>
                    </a:cubicBezTo>
                    <a:close/>
                    <a:moveTo>
                      <a:pt x="86" y="31"/>
                    </a:moveTo>
                    <a:cubicBezTo>
                      <a:pt x="90" y="29"/>
                      <a:pt x="94" y="27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6" y="27"/>
                      <a:pt x="94" y="28"/>
                      <a:pt x="91" y="29"/>
                    </a:cubicBezTo>
                    <a:cubicBezTo>
                      <a:pt x="90" y="30"/>
                      <a:pt x="88" y="30"/>
                      <a:pt x="86" y="31"/>
                    </a:cubicBezTo>
                    <a:close/>
                    <a:moveTo>
                      <a:pt x="56" y="38"/>
                    </a:moveTo>
                    <a:cubicBezTo>
                      <a:pt x="53" y="40"/>
                      <a:pt x="50" y="42"/>
                      <a:pt x="47" y="45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6" y="45"/>
                      <a:pt x="44" y="45"/>
                      <a:pt x="43" y="45"/>
                    </a:cubicBezTo>
                    <a:cubicBezTo>
                      <a:pt x="47" y="43"/>
                      <a:pt x="51" y="40"/>
                      <a:pt x="56" y="38"/>
                    </a:cubicBezTo>
                    <a:close/>
                    <a:moveTo>
                      <a:pt x="79" y="32"/>
                    </a:moveTo>
                    <a:cubicBezTo>
                      <a:pt x="78" y="32"/>
                      <a:pt x="77" y="33"/>
                      <a:pt x="76" y="33"/>
                    </a:cubicBezTo>
                    <a:cubicBezTo>
                      <a:pt x="72" y="35"/>
                      <a:pt x="69" y="37"/>
                      <a:pt x="66" y="39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6" y="39"/>
                      <a:pt x="67" y="38"/>
                      <a:pt x="68" y="37"/>
                    </a:cubicBezTo>
                    <a:cubicBezTo>
                      <a:pt x="72" y="35"/>
                      <a:pt x="75" y="34"/>
                      <a:pt x="79" y="32"/>
                    </a:cubicBezTo>
                    <a:cubicBezTo>
                      <a:pt x="79" y="32"/>
                      <a:pt x="79" y="32"/>
                      <a:pt x="79" y="32"/>
                    </a:cubicBezTo>
                    <a:close/>
                    <a:moveTo>
                      <a:pt x="71" y="40"/>
                    </a:moveTo>
                    <a:cubicBezTo>
                      <a:pt x="70" y="41"/>
                      <a:pt x="68" y="42"/>
                      <a:pt x="67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3" y="44"/>
                    </a:cubicBezTo>
                    <a:cubicBezTo>
                      <a:pt x="66" y="43"/>
                      <a:pt x="69" y="41"/>
                      <a:pt x="71" y="40"/>
                    </a:cubicBezTo>
                    <a:close/>
                    <a:moveTo>
                      <a:pt x="78" y="52"/>
                    </a:moveTo>
                    <a:cubicBezTo>
                      <a:pt x="83" y="49"/>
                      <a:pt x="88" y="46"/>
                      <a:pt x="93" y="43"/>
                    </a:cubicBezTo>
                    <a:cubicBezTo>
                      <a:pt x="91" y="44"/>
                      <a:pt x="90" y="45"/>
                      <a:pt x="89" y="46"/>
                    </a:cubicBezTo>
                    <a:cubicBezTo>
                      <a:pt x="85" y="49"/>
                      <a:pt x="81" y="51"/>
                      <a:pt x="78" y="55"/>
                    </a:cubicBezTo>
                    <a:cubicBezTo>
                      <a:pt x="78" y="54"/>
                      <a:pt x="78" y="53"/>
                      <a:pt x="78" y="52"/>
                    </a:cubicBezTo>
                    <a:close/>
                    <a:moveTo>
                      <a:pt x="78" y="47"/>
                    </a:moveTo>
                    <a:cubicBezTo>
                      <a:pt x="83" y="46"/>
                      <a:pt x="87" y="44"/>
                      <a:pt x="90" y="41"/>
                    </a:cubicBezTo>
                    <a:cubicBezTo>
                      <a:pt x="93" y="39"/>
                      <a:pt x="95" y="37"/>
                      <a:pt x="98" y="36"/>
                    </a:cubicBezTo>
                    <a:cubicBezTo>
                      <a:pt x="98" y="35"/>
                      <a:pt x="98" y="35"/>
                      <a:pt x="99" y="35"/>
                    </a:cubicBezTo>
                    <a:cubicBezTo>
                      <a:pt x="96" y="37"/>
                      <a:pt x="93" y="39"/>
                      <a:pt x="91" y="42"/>
                    </a:cubicBezTo>
                    <a:cubicBezTo>
                      <a:pt x="87" y="45"/>
                      <a:pt x="82" y="47"/>
                      <a:pt x="78" y="50"/>
                    </a:cubicBezTo>
                    <a:cubicBezTo>
                      <a:pt x="78" y="49"/>
                      <a:pt x="78" y="48"/>
                      <a:pt x="78" y="47"/>
                    </a:cubicBezTo>
                    <a:close/>
                    <a:moveTo>
                      <a:pt x="78" y="45"/>
                    </a:moveTo>
                    <a:cubicBezTo>
                      <a:pt x="81" y="44"/>
                      <a:pt x="83" y="43"/>
                      <a:pt x="85" y="41"/>
                    </a:cubicBezTo>
                    <a:cubicBezTo>
                      <a:pt x="83" y="43"/>
                      <a:pt x="80" y="44"/>
                      <a:pt x="78" y="46"/>
                    </a:cubicBezTo>
                    <a:cubicBezTo>
                      <a:pt x="78" y="46"/>
                      <a:pt x="78" y="45"/>
                      <a:pt x="78" y="45"/>
                    </a:cubicBezTo>
                    <a:cubicBezTo>
                      <a:pt x="78" y="45"/>
                      <a:pt x="78" y="45"/>
                      <a:pt x="78" y="45"/>
                    </a:cubicBezTo>
                    <a:close/>
                    <a:moveTo>
                      <a:pt x="78" y="44"/>
                    </a:moveTo>
                    <a:cubicBezTo>
                      <a:pt x="77" y="44"/>
                      <a:pt x="77" y="44"/>
                      <a:pt x="77" y="44"/>
                    </a:cubicBezTo>
                    <a:cubicBezTo>
                      <a:pt x="76" y="44"/>
                      <a:pt x="76" y="44"/>
                      <a:pt x="75" y="44"/>
                    </a:cubicBezTo>
                    <a:cubicBezTo>
                      <a:pt x="78" y="42"/>
                      <a:pt x="81" y="40"/>
                      <a:pt x="84" y="38"/>
                    </a:cubicBezTo>
                    <a:cubicBezTo>
                      <a:pt x="89" y="35"/>
                      <a:pt x="94" y="33"/>
                      <a:pt x="99" y="31"/>
                    </a:cubicBezTo>
                    <a:cubicBezTo>
                      <a:pt x="98" y="31"/>
                      <a:pt x="97" y="31"/>
                      <a:pt x="97" y="32"/>
                    </a:cubicBezTo>
                    <a:cubicBezTo>
                      <a:pt x="94" y="33"/>
                      <a:pt x="92" y="34"/>
                      <a:pt x="90" y="35"/>
                    </a:cubicBezTo>
                    <a:cubicBezTo>
                      <a:pt x="85" y="38"/>
                      <a:pt x="81" y="41"/>
                      <a:pt x="78" y="44"/>
                    </a:cubicBezTo>
                    <a:close/>
                    <a:moveTo>
                      <a:pt x="78" y="57"/>
                    </a:moveTo>
                    <a:cubicBezTo>
                      <a:pt x="78" y="56"/>
                      <a:pt x="78" y="56"/>
                      <a:pt x="78" y="56"/>
                    </a:cubicBezTo>
                    <a:cubicBezTo>
                      <a:pt x="81" y="52"/>
                      <a:pt x="84" y="50"/>
                      <a:pt x="88" y="47"/>
                    </a:cubicBezTo>
                    <a:cubicBezTo>
                      <a:pt x="91" y="45"/>
                      <a:pt x="94" y="43"/>
                      <a:pt x="97" y="40"/>
                    </a:cubicBezTo>
                    <a:cubicBezTo>
                      <a:pt x="97" y="40"/>
                      <a:pt x="98" y="39"/>
                      <a:pt x="99" y="39"/>
                    </a:cubicBezTo>
                    <a:cubicBezTo>
                      <a:pt x="92" y="45"/>
                      <a:pt x="85" y="50"/>
                      <a:pt x="78" y="57"/>
                    </a:cubicBezTo>
                    <a:close/>
                    <a:moveTo>
                      <a:pt x="108" y="30"/>
                    </a:moveTo>
                    <a:cubicBezTo>
                      <a:pt x="107" y="31"/>
                      <a:pt x="106" y="32"/>
                      <a:pt x="106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2" y="34"/>
                      <a:pt x="100" y="37"/>
                      <a:pt x="97" y="39"/>
                    </a:cubicBezTo>
                    <a:cubicBezTo>
                      <a:pt x="95" y="41"/>
                      <a:pt x="92" y="43"/>
                      <a:pt x="89" y="45"/>
                    </a:cubicBezTo>
                    <a:cubicBezTo>
                      <a:pt x="86" y="47"/>
                      <a:pt x="82" y="48"/>
                      <a:pt x="79" y="50"/>
                    </a:cubicBezTo>
                    <a:cubicBezTo>
                      <a:pt x="80" y="49"/>
                      <a:pt x="81" y="49"/>
                      <a:pt x="83" y="48"/>
                    </a:cubicBezTo>
                    <a:cubicBezTo>
                      <a:pt x="84" y="47"/>
                      <a:pt x="86" y="46"/>
                      <a:pt x="87" y="45"/>
                    </a:cubicBezTo>
                    <a:cubicBezTo>
                      <a:pt x="90" y="43"/>
                      <a:pt x="92" y="41"/>
                      <a:pt x="95" y="39"/>
                    </a:cubicBezTo>
                    <a:cubicBezTo>
                      <a:pt x="98" y="36"/>
                      <a:pt x="101" y="34"/>
                      <a:pt x="104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6" y="31"/>
                      <a:pt x="106" y="31"/>
                      <a:pt x="107" y="31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2" y="33"/>
                      <a:pt x="98" y="35"/>
                      <a:pt x="93" y="37"/>
                    </a:cubicBezTo>
                    <a:cubicBezTo>
                      <a:pt x="89" y="40"/>
                      <a:pt x="85" y="44"/>
                      <a:pt x="80" y="46"/>
                    </a:cubicBezTo>
                    <a:cubicBezTo>
                      <a:pt x="79" y="47"/>
                      <a:pt x="79" y="47"/>
                      <a:pt x="79" y="46"/>
                    </a:cubicBezTo>
                    <a:cubicBezTo>
                      <a:pt x="81" y="45"/>
                      <a:pt x="83" y="44"/>
                      <a:pt x="84" y="42"/>
                    </a:cubicBezTo>
                    <a:cubicBezTo>
                      <a:pt x="87" y="41"/>
                      <a:pt x="89" y="39"/>
                      <a:pt x="91" y="38"/>
                    </a:cubicBezTo>
                    <a:cubicBezTo>
                      <a:pt x="95" y="35"/>
                      <a:pt x="99" y="33"/>
                      <a:pt x="103" y="31"/>
                    </a:cubicBezTo>
                    <a:cubicBezTo>
                      <a:pt x="104" y="30"/>
                      <a:pt x="104" y="30"/>
                      <a:pt x="104" y="30"/>
                    </a:cubicBezTo>
                    <a:cubicBezTo>
                      <a:pt x="105" y="30"/>
                      <a:pt x="105" y="29"/>
                      <a:pt x="106" y="29"/>
                    </a:cubicBezTo>
                    <a:cubicBezTo>
                      <a:pt x="106" y="29"/>
                      <a:pt x="106" y="28"/>
                      <a:pt x="106" y="28"/>
                    </a:cubicBezTo>
                    <a:cubicBezTo>
                      <a:pt x="101" y="31"/>
                      <a:pt x="97" y="32"/>
                      <a:pt x="93" y="35"/>
                    </a:cubicBezTo>
                    <a:cubicBezTo>
                      <a:pt x="88" y="38"/>
                      <a:pt x="84" y="41"/>
                      <a:pt x="80" y="43"/>
                    </a:cubicBezTo>
                    <a:cubicBezTo>
                      <a:pt x="79" y="44"/>
                      <a:pt x="79" y="44"/>
                      <a:pt x="78" y="44"/>
                    </a:cubicBezTo>
                    <a:cubicBezTo>
                      <a:pt x="78" y="44"/>
                      <a:pt x="78" y="44"/>
                      <a:pt x="78" y="44"/>
                    </a:cubicBezTo>
                    <a:cubicBezTo>
                      <a:pt x="80" y="43"/>
                      <a:pt x="81" y="42"/>
                      <a:pt x="83" y="41"/>
                    </a:cubicBezTo>
                    <a:cubicBezTo>
                      <a:pt x="85" y="39"/>
                      <a:pt x="88" y="37"/>
                      <a:pt x="90" y="36"/>
                    </a:cubicBezTo>
                    <a:cubicBezTo>
                      <a:pt x="94" y="33"/>
                      <a:pt x="99" y="32"/>
                      <a:pt x="104" y="29"/>
                    </a:cubicBezTo>
                    <a:cubicBezTo>
                      <a:pt x="104" y="28"/>
                      <a:pt x="104" y="28"/>
                      <a:pt x="103" y="28"/>
                    </a:cubicBezTo>
                    <a:cubicBezTo>
                      <a:pt x="95" y="31"/>
                      <a:pt x="88" y="35"/>
                      <a:pt x="81" y="39"/>
                    </a:cubicBezTo>
                    <a:cubicBezTo>
                      <a:pt x="80" y="40"/>
                      <a:pt x="78" y="41"/>
                      <a:pt x="76" y="42"/>
                    </a:cubicBezTo>
                    <a:cubicBezTo>
                      <a:pt x="71" y="45"/>
                      <a:pt x="75" y="42"/>
                      <a:pt x="76" y="41"/>
                    </a:cubicBezTo>
                    <a:cubicBezTo>
                      <a:pt x="80" y="39"/>
                      <a:pt x="83" y="37"/>
                      <a:pt x="86" y="34"/>
                    </a:cubicBezTo>
                    <a:cubicBezTo>
                      <a:pt x="92" y="32"/>
                      <a:pt x="98" y="29"/>
                      <a:pt x="103" y="26"/>
                    </a:cubicBezTo>
                    <a:cubicBezTo>
                      <a:pt x="103" y="26"/>
                      <a:pt x="103" y="26"/>
                      <a:pt x="103" y="26"/>
                    </a:cubicBezTo>
                    <a:cubicBezTo>
                      <a:pt x="105" y="27"/>
                      <a:pt x="107" y="28"/>
                      <a:pt x="108" y="30"/>
                    </a:cubicBezTo>
                    <a:close/>
                    <a:moveTo>
                      <a:pt x="88" y="39"/>
                    </a:moveTo>
                    <a:cubicBezTo>
                      <a:pt x="90" y="37"/>
                      <a:pt x="93" y="36"/>
                      <a:pt x="95" y="35"/>
                    </a:cubicBezTo>
                    <a:cubicBezTo>
                      <a:pt x="93" y="35"/>
                      <a:pt x="92" y="36"/>
                      <a:pt x="91" y="37"/>
                    </a:cubicBezTo>
                    <a:cubicBezTo>
                      <a:pt x="90" y="38"/>
                      <a:pt x="89" y="38"/>
                      <a:pt x="88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77" name="Freeform 64"/>
              <p:cNvSpPr>
                <a:spLocks noEditPoints="1"/>
              </p:cNvSpPr>
              <p:nvPr/>
            </p:nvSpPr>
            <p:spPr bwMode="auto">
              <a:xfrm>
                <a:off x="2259713" y="1337281"/>
                <a:ext cx="116378" cy="34422"/>
              </a:xfrm>
              <a:custGeom>
                <a:avLst/>
                <a:gdLst>
                  <a:gd name="T0" fmla="*/ 11 w 60"/>
                  <a:gd name="T1" fmla="*/ 17 h 18"/>
                  <a:gd name="T2" fmla="*/ 59 w 60"/>
                  <a:gd name="T3" fmla="*/ 17 h 18"/>
                  <a:gd name="T4" fmla="*/ 59 w 60"/>
                  <a:gd name="T5" fmla="*/ 17 h 18"/>
                  <a:gd name="T6" fmla="*/ 58 w 60"/>
                  <a:gd name="T7" fmla="*/ 2 h 18"/>
                  <a:gd name="T8" fmla="*/ 3 w 60"/>
                  <a:gd name="T9" fmla="*/ 0 h 18"/>
                  <a:gd name="T10" fmla="*/ 0 w 60"/>
                  <a:gd name="T11" fmla="*/ 16 h 18"/>
                  <a:gd name="T12" fmla="*/ 3 w 60"/>
                  <a:gd name="T13" fmla="*/ 12 h 18"/>
                  <a:gd name="T14" fmla="*/ 7 w 60"/>
                  <a:gd name="T15" fmla="*/ 9 h 18"/>
                  <a:gd name="T16" fmla="*/ 7 w 60"/>
                  <a:gd name="T17" fmla="*/ 4 h 18"/>
                  <a:gd name="T18" fmla="*/ 4 w 60"/>
                  <a:gd name="T19" fmla="*/ 7 h 18"/>
                  <a:gd name="T20" fmla="*/ 7 w 60"/>
                  <a:gd name="T21" fmla="*/ 4 h 18"/>
                  <a:gd name="T22" fmla="*/ 3 w 60"/>
                  <a:gd name="T23" fmla="*/ 13 h 18"/>
                  <a:gd name="T24" fmla="*/ 6 w 60"/>
                  <a:gd name="T25" fmla="*/ 13 h 18"/>
                  <a:gd name="T26" fmla="*/ 18 w 60"/>
                  <a:gd name="T27" fmla="*/ 6 h 18"/>
                  <a:gd name="T28" fmla="*/ 11 w 60"/>
                  <a:gd name="T29" fmla="*/ 14 h 18"/>
                  <a:gd name="T30" fmla="*/ 15 w 60"/>
                  <a:gd name="T31" fmla="*/ 14 h 18"/>
                  <a:gd name="T32" fmla="*/ 20 w 60"/>
                  <a:gd name="T33" fmla="*/ 14 h 18"/>
                  <a:gd name="T34" fmla="*/ 23 w 60"/>
                  <a:gd name="T35" fmla="*/ 15 h 18"/>
                  <a:gd name="T36" fmla="*/ 19 w 60"/>
                  <a:gd name="T37" fmla="*/ 10 h 18"/>
                  <a:gd name="T38" fmla="*/ 31 w 60"/>
                  <a:gd name="T39" fmla="*/ 4 h 18"/>
                  <a:gd name="T40" fmla="*/ 23 w 60"/>
                  <a:gd name="T41" fmla="*/ 12 h 18"/>
                  <a:gd name="T42" fmla="*/ 39 w 60"/>
                  <a:gd name="T43" fmla="*/ 15 h 18"/>
                  <a:gd name="T44" fmla="*/ 49 w 60"/>
                  <a:gd name="T45" fmla="*/ 10 h 18"/>
                  <a:gd name="T46" fmla="*/ 54 w 60"/>
                  <a:gd name="T47" fmla="*/ 9 h 18"/>
                  <a:gd name="T48" fmla="*/ 50 w 60"/>
                  <a:gd name="T49" fmla="*/ 15 h 18"/>
                  <a:gd name="T50" fmla="*/ 55 w 60"/>
                  <a:gd name="T51" fmla="*/ 12 h 18"/>
                  <a:gd name="T52" fmla="*/ 53 w 60"/>
                  <a:gd name="T53" fmla="*/ 12 h 18"/>
                  <a:gd name="T54" fmla="*/ 34 w 60"/>
                  <a:gd name="T55" fmla="*/ 15 h 18"/>
                  <a:gd name="T56" fmla="*/ 39 w 60"/>
                  <a:gd name="T57" fmla="*/ 14 h 18"/>
                  <a:gd name="T58" fmla="*/ 50 w 60"/>
                  <a:gd name="T59" fmla="*/ 11 h 18"/>
                  <a:gd name="T60" fmla="*/ 54 w 60"/>
                  <a:gd name="T61" fmla="*/ 5 h 18"/>
                  <a:gd name="T62" fmla="*/ 45 w 60"/>
                  <a:gd name="T63" fmla="*/ 10 h 18"/>
                  <a:gd name="T64" fmla="*/ 57 w 60"/>
                  <a:gd name="T65" fmla="*/ 5 h 18"/>
                  <a:gd name="T66" fmla="*/ 45 w 60"/>
                  <a:gd name="T67" fmla="*/ 5 h 18"/>
                  <a:gd name="T68" fmla="*/ 34 w 60"/>
                  <a:gd name="T69" fmla="*/ 14 h 18"/>
                  <a:gd name="T70" fmla="*/ 33 w 60"/>
                  <a:gd name="T71" fmla="*/ 11 h 18"/>
                  <a:gd name="T72" fmla="*/ 35 w 60"/>
                  <a:gd name="T73" fmla="*/ 5 h 18"/>
                  <a:gd name="T74" fmla="*/ 26 w 60"/>
                  <a:gd name="T75" fmla="*/ 13 h 18"/>
                  <a:gd name="T76" fmla="*/ 35 w 60"/>
                  <a:gd name="T77" fmla="*/ 5 h 18"/>
                  <a:gd name="T78" fmla="*/ 39 w 60"/>
                  <a:gd name="T79" fmla="*/ 6 h 18"/>
                  <a:gd name="T80" fmla="*/ 29 w 60"/>
                  <a:gd name="T81" fmla="*/ 14 h 18"/>
                  <a:gd name="T82" fmla="*/ 39 w 60"/>
                  <a:gd name="T83" fmla="*/ 10 h 18"/>
                  <a:gd name="T84" fmla="*/ 27 w 60"/>
                  <a:gd name="T85" fmla="*/ 15 h 18"/>
                  <a:gd name="T86" fmla="*/ 33 w 60"/>
                  <a:gd name="T87" fmla="*/ 12 h 18"/>
                  <a:gd name="T88" fmla="*/ 26 w 60"/>
                  <a:gd name="T89" fmla="*/ 5 h 18"/>
                  <a:gd name="T90" fmla="*/ 16 w 60"/>
                  <a:gd name="T91" fmla="*/ 9 h 18"/>
                  <a:gd name="T92" fmla="*/ 12 w 60"/>
                  <a:gd name="T93" fmla="*/ 9 h 18"/>
                  <a:gd name="T94" fmla="*/ 15 w 60"/>
                  <a:gd name="T95" fmla="*/ 5 h 18"/>
                  <a:gd name="T96" fmla="*/ 12 w 60"/>
                  <a:gd name="T97" fmla="*/ 4 h 18"/>
                  <a:gd name="T98" fmla="*/ 18 w 60"/>
                  <a:gd name="T99" fmla="*/ 12 h 18"/>
                  <a:gd name="T100" fmla="*/ 3 w 60"/>
                  <a:gd name="T101" fmla="*/ 9 h 18"/>
                  <a:gd name="T102" fmla="*/ 10 w 60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0" h="18">
                    <a:moveTo>
                      <a:pt x="1" y="17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5" y="17"/>
                      <a:pt x="8" y="17"/>
                      <a:pt x="11" y="17"/>
                    </a:cubicBezTo>
                    <a:cubicBezTo>
                      <a:pt x="17" y="17"/>
                      <a:pt x="22" y="17"/>
                      <a:pt x="28" y="18"/>
                    </a:cubicBezTo>
                    <a:cubicBezTo>
                      <a:pt x="38" y="18"/>
                      <a:pt x="48" y="18"/>
                      <a:pt x="57" y="18"/>
                    </a:cubicBezTo>
                    <a:cubicBezTo>
                      <a:pt x="58" y="18"/>
                      <a:pt x="58" y="18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2"/>
                      <a:pt x="60" y="8"/>
                      <a:pt x="60" y="3"/>
                    </a:cubicBezTo>
                    <a:cubicBezTo>
                      <a:pt x="60" y="3"/>
                      <a:pt x="59" y="2"/>
                      <a:pt x="59" y="2"/>
                    </a:cubicBezTo>
                    <a:cubicBezTo>
                      <a:pt x="59" y="2"/>
                      <a:pt x="58" y="2"/>
                      <a:pt x="58" y="2"/>
                    </a:cubicBezTo>
                    <a:cubicBezTo>
                      <a:pt x="49" y="1"/>
                      <a:pt x="40" y="1"/>
                      <a:pt x="31" y="1"/>
                    </a:cubicBezTo>
                    <a:cubicBezTo>
                      <a:pt x="25" y="1"/>
                      <a:pt x="19" y="1"/>
                      <a:pt x="13" y="1"/>
                    </a:cubicBezTo>
                    <a:cubicBezTo>
                      <a:pt x="10" y="1"/>
                      <a:pt x="6" y="1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6"/>
                      <a:pt x="0" y="11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6" y="10"/>
                      <a:pt x="5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6" y="8"/>
                      <a:pt x="8" y="6"/>
                      <a:pt x="10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4" y="7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6" y="5"/>
                      <a:pt x="7" y="4"/>
                    </a:cubicBezTo>
                    <a:cubicBezTo>
                      <a:pt x="6" y="5"/>
                      <a:pt x="5" y="6"/>
                      <a:pt x="5" y="7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lose/>
                    <a:moveTo>
                      <a:pt x="4" y="6"/>
                    </a:moveTo>
                    <a:cubicBezTo>
                      <a:pt x="4" y="5"/>
                      <a:pt x="4" y="4"/>
                      <a:pt x="4" y="3"/>
                    </a:cubicBezTo>
                    <a:cubicBezTo>
                      <a:pt x="5" y="3"/>
                      <a:pt x="6" y="4"/>
                      <a:pt x="7" y="4"/>
                    </a:cubicBezTo>
                    <a:cubicBezTo>
                      <a:pt x="6" y="4"/>
                      <a:pt x="5" y="5"/>
                      <a:pt x="4" y="6"/>
                    </a:cubicBezTo>
                    <a:close/>
                    <a:moveTo>
                      <a:pt x="3" y="14"/>
                    </a:moveTo>
                    <a:cubicBezTo>
                      <a:pt x="3" y="14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2"/>
                      <a:pt x="8" y="11"/>
                      <a:pt x="10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6" y="14"/>
                      <a:pt x="6" y="14"/>
                      <a:pt x="7" y="14"/>
                    </a:cubicBezTo>
                    <a:cubicBezTo>
                      <a:pt x="11" y="12"/>
                      <a:pt x="14" y="8"/>
                      <a:pt x="18" y="6"/>
                    </a:cubicBezTo>
                    <a:cubicBezTo>
                      <a:pt x="20" y="5"/>
                      <a:pt x="20" y="5"/>
                      <a:pt x="18" y="6"/>
                    </a:cubicBezTo>
                    <a:cubicBezTo>
                      <a:pt x="17" y="7"/>
                      <a:pt x="16" y="8"/>
                      <a:pt x="15" y="9"/>
                    </a:cubicBezTo>
                    <a:cubicBezTo>
                      <a:pt x="13" y="10"/>
                      <a:pt x="12" y="12"/>
                      <a:pt x="11" y="14"/>
                    </a:cubicBezTo>
                    <a:cubicBezTo>
                      <a:pt x="10" y="14"/>
                      <a:pt x="11" y="14"/>
                      <a:pt x="11" y="14"/>
                    </a:cubicBezTo>
                    <a:cubicBezTo>
                      <a:pt x="11" y="14"/>
                      <a:pt x="10" y="14"/>
                      <a:pt x="10" y="14"/>
                    </a:cubicBezTo>
                    <a:cubicBezTo>
                      <a:pt x="8" y="14"/>
                      <a:pt x="5" y="14"/>
                      <a:pt x="3" y="14"/>
                    </a:cubicBezTo>
                    <a:close/>
                    <a:moveTo>
                      <a:pt x="15" y="14"/>
                    </a:moveTo>
                    <a:cubicBezTo>
                      <a:pt x="19" y="12"/>
                      <a:pt x="23" y="9"/>
                      <a:pt x="27" y="6"/>
                    </a:cubicBezTo>
                    <a:cubicBezTo>
                      <a:pt x="30" y="4"/>
                      <a:pt x="29" y="5"/>
                      <a:pt x="27" y="7"/>
                    </a:cubicBezTo>
                    <a:cubicBezTo>
                      <a:pt x="25" y="10"/>
                      <a:pt x="22" y="12"/>
                      <a:pt x="20" y="14"/>
                    </a:cubicBezTo>
                    <a:cubicBezTo>
                      <a:pt x="20" y="14"/>
                      <a:pt x="20" y="15"/>
                      <a:pt x="20" y="14"/>
                    </a:cubicBezTo>
                    <a:cubicBezTo>
                      <a:pt x="23" y="13"/>
                      <a:pt x="26" y="11"/>
                      <a:pt x="29" y="8"/>
                    </a:cubicBezTo>
                    <a:cubicBezTo>
                      <a:pt x="27" y="10"/>
                      <a:pt x="25" y="12"/>
                      <a:pt x="23" y="15"/>
                    </a:cubicBezTo>
                    <a:cubicBezTo>
                      <a:pt x="19" y="14"/>
                      <a:pt x="15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4" y="13"/>
                      <a:pt x="16" y="12"/>
                      <a:pt x="19" y="10"/>
                    </a:cubicBezTo>
                    <a:cubicBezTo>
                      <a:pt x="17" y="11"/>
                      <a:pt x="16" y="12"/>
                      <a:pt x="15" y="14"/>
                    </a:cubicBezTo>
                    <a:cubicBezTo>
                      <a:pt x="14" y="14"/>
                      <a:pt x="15" y="15"/>
                      <a:pt x="15" y="14"/>
                    </a:cubicBezTo>
                    <a:close/>
                    <a:moveTo>
                      <a:pt x="31" y="4"/>
                    </a:moveTo>
                    <a:cubicBezTo>
                      <a:pt x="31" y="4"/>
                      <a:pt x="31" y="4"/>
                      <a:pt x="31" y="4"/>
                    </a:cubicBezTo>
                    <a:cubicBezTo>
                      <a:pt x="32" y="4"/>
                      <a:pt x="33" y="4"/>
                      <a:pt x="34" y="4"/>
                    </a:cubicBezTo>
                    <a:cubicBezTo>
                      <a:pt x="30" y="7"/>
                      <a:pt x="27" y="10"/>
                      <a:pt x="23" y="12"/>
                    </a:cubicBezTo>
                    <a:cubicBezTo>
                      <a:pt x="19" y="15"/>
                      <a:pt x="24" y="11"/>
                      <a:pt x="25" y="10"/>
                    </a:cubicBezTo>
                    <a:cubicBezTo>
                      <a:pt x="27" y="8"/>
                      <a:pt x="29" y="6"/>
                      <a:pt x="31" y="4"/>
                    </a:cubicBezTo>
                    <a:close/>
                    <a:moveTo>
                      <a:pt x="39" y="15"/>
                    </a:moveTo>
                    <a:cubicBezTo>
                      <a:pt x="44" y="12"/>
                      <a:pt x="48" y="9"/>
                      <a:pt x="53" y="6"/>
                    </a:cubicBezTo>
                    <a:cubicBezTo>
                      <a:pt x="53" y="6"/>
                      <a:pt x="52" y="7"/>
                      <a:pt x="52" y="8"/>
                    </a:cubicBezTo>
                    <a:cubicBezTo>
                      <a:pt x="51" y="9"/>
                      <a:pt x="50" y="9"/>
                      <a:pt x="49" y="10"/>
                    </a:cubicBezTo>
                    <a:cubicBezTo>
                      <a:pt x="47" y="11"/>
                      <a:pt x="46" y="13"/>
                      <a:pt x="44" y="14"/>
                    </a:cubicBezTo>
                    <a:cubicBezTo>
                      <a:pt x="44" y="15"/>
                      <a:pt x="44" y="15"/>
                      <a:pt x="45" y="15"/>
                    </a:cubicBezTo>
                    <a:cubicBezTo>
                      <a:pt x="48" y="13"/>
                      <a:pt x="51" y="11"/>
                      <a:pt x="54" y="9"/>
                    </a:cubicBezTo>
                    <a:cubicBezTo>
                      <a:pt x="58" y="7"/>
                      <a:pt x="54" y="9"/>
                      <a:pt x="54" y="10"/>
                    </a:cubicBezTo>
                    <a:cubicBezTo>
                      <a:pt x="52" y="11"/>
                      <a:pt x="51" y="13"/>
                      <a:pt x="49" y="14"/>
                    </a:cubicBezTo>
                    <a:cubicBezTo>
                      <a:pt x="49" y="15"/>
                      <a:pt x="49" y="15"/>
                      <a:pt x="50" y="15"/>
                    </a:cubicBezTo>
                    <a:cubicBezTo>
                      <a:pt x="51" y="15"/>
                      <a:pt x="55" y="12"/>
                      <a:pt x="54" y="14"/>
                    </a:cubicBezTo>
                    <a:cubicBezTo>
                      <a:pt x="54" y="15"/>
                      <a:pt x="55" y="15"/>
                      <a:pt x="55" y="15"/>
                    </a:cubicBezTo>
                    <a:cubicBezTo>
                      <a:pt x="55" y="13"/>
                      <a:pt x="55" y="14"/>
                      <a:pt x="55" y="12"/>
                    </a:cubicBezTo>
                    <a:cubicBezTo>
                      <a:pt x="55" y="12"/>
                      <a:pt x="55" y="12"/>
                      <a:pt x="54" y="12"/>
                    </a:cubicBezTo>
                    <a:cubicBezTo>
                      <a:pt x="54" y="12"/>
                      <a:pt x="53" y="13"/>
                      <a:pt x="52" y="13"/>
                    </a:cubicBezTo>
                    <a:cubicBezTo>
                      <a:pt x="49" y="15"/>
                      <a:pt x="53" y="12"/>
                      <a:pt x="53" y="12"/>
                    </a:cubicBezTo>
                    <a:cubicBezTo>
                      <a:pt x="54" y="10"/>
                      <a:pt x="56" y="9"/>
                      <a:pt x="57" y="8"/>
                    </a:cubicBezTo>
                    <a:cubicBezTo>
                      <a:pt x="56" y="10"/>
                      <a:pt x="56" y="13"/>
                      <a:pt x="56" y="15"/>
                    </a:cubicBezTo>
                    <a:cubicBezTo>
                      <a:pt x="49" y="15"/>
                      <a:pt x="41" y="15"/>
                      <a:pt x="34" y="15"/>
                    </a:cubicBezTo>
                    <a:cubicBezTo>
                      <a:pt x="39" y="13"/>
                      <a:pt x="42" y="10"/>
                      <a:pt x="47" y="7"/>
                    </a:cubicBezTo>
                    <a:cubicBezTo>
                      <a:pt x="51" y="4"/>
                      <a:pt x="47" y="6"/>
                      <a:pt x="45" y="8"/>
                    </a:cubicBezTo>
                    <a:cubicBezTo>
                      <a:pt x="43" y="10"/>
                      <a:pt x="41" y="12"/>
                      <a:pt x="39" y="14"/>
                    </a:cubicBezTo>
                    <a:cubicBezTo>
                      <a:pt x="38" y="15"/>
                      <a:pt x="39" y="15"/>
                      <a:pt x="39" y="15"/>
                    </a:cubicBezTo>
                    <a:close/>
                    <a:moveTo>
                      <a:pt x="57" y="7"/>
                    </a:moveTo>
                    <a:cubicBezTo>
                      <a:pt x="54" y="8"/>
                      <a:pt x="52" y="9"/>
                      <a:pt x="50" y="11"/>
                    </a:cubicBezTo>
                    <a:cubicBezTo>
                      <a:pt x="49" y="11"/>
                      <a:pt x="48" y="12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4" y="4"/>
                      <a:pt x="54" y="5"/>
                    </a:cubicBezTo>
                    <a:cubicBezTo>
                      <a:pt x="49" y="8"/>
                      <a:pt x="45" y="11"/>
                      <a:pt x="40" y="14"/>
                    </a:cubicBezTo>
                    <a:cubicBezTo>
                      <a:pt x="41" y="13"/>
                      <a:pt x="43" y="11"/>
                      <a:pt x="45" y="10"/>
                    </a:cubicBezTo>
                    <a:cubicBezTo>
                      <a:pt x="47" y="8"/>
                      <a:pt x="49" y="6"/>
                      <a:pt x="50" y="5"/>
                    </a:cubicBezTo>
                    <a:cubicBezTo>
                      <a:pt x="51" y="5"/>
                      <a:pt x="51" y="4"/>
                      <a:pt x="51" y="4"/>
                    </a:cubicBezTo>
                    <a:cubicBezTo>
                      <a:pt x="53" y="4"/>
                      <a:pt x="55" y="4"/>
                      <a:pt x="57" y="5"/>
                    </a:cubicBezTo>
                    <a:cubicBezTo>
                      <a:pt x="57" y="5"/>
                      <a:pt x="57" y="6"/>
                      <a:pt x="57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3" y="8"/>
                      <a:pt x="45" y="5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7" y="4"/>
                      <a:pt x="48" y="4"/>
                      <a:pt x="49" y="4"/>
                    </a:cubicBezTo>
                    <a:cubicBezTo>
                      <a:pt x="44" y="7"/>
                      <a:pt x="40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2" y="4"/>
                      <a:pt x="43" y="4"/>
                      <a:pt x="44" y="4"/>
                    </a:cubicBezTo>
                    <a:cubicBezTo>
                      <a:pt x="40" y="6"/>
                      <a:pt x="37" y="9"/>
                      <a:pt x="33" y="11"/>
                    </a:cubicBezTo>
                    <a:cubicBezTo>
                      <a:pt x="36" y="10"/>
                      <a:pt x="39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5" y="5"/>
                    </a:moveTo>
                    <a:cubicBezTo>
                      <a:pt x="35" y="5"/>
                      <a:pt x="35" y="4"/>
                      <a:pt x="35" y="4"/>
                    </a:cubicBezTo>
                    <a:cubicBezTo>
                      <a:pt x="36" y="4"/>
                      <a:pt x="38" y="4"/>
                      <a:pt x="40" y="4"/>
                    </a:cubicBezTo>
                    <a:cubicBezTo>
                      <a:pt x="35" y="7"/>
                      <a:pt x="31" y="10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2"/>
                      <a:pt x="27" y="11"/>
                      <a:pt x="28" y="11"/>
                    </a:cubicBezTo>
                    <a:cubicBezTo>
                      <a:pt x="30" y="8"/>
                      <a:pt x="32" y="7"/>
                      <a:pt x="35" y="5"/>
                    </a:cubicBezTo>
                    <a:close/>
                    <a:moveTo>
                      <a:pt x="27" y="15"/>
                    </a:moveTo>
                    <a:cubicBezTo>
                      <a:pt x="26" y="15"/>
                      <a:pt x="25" y="15"/>
                      <a:pt x="25" y="15"/>
                    </a:cubicBezTo>
                    <a:cubicBezTo>
                      <a:pt x="29" y="11"/>
                      <a:pt x="34" y="9"/>
                      <a:pt x="39" y="6"/>
                    </a:cubicBezTo>
                    <a:cubicBezTo>
                      <a:pt x="37" y="7"/>
                      <a:pt x="35" y="9"/>
                      <a:pt x="33" y="10"/>
                    </a:cubicBezTo>
                    <a:cubicBezTo>
                      <a:pt x="32" y="11"/>
                      <a:pt x="30" y="13"/>
                      <a:pt x="29" y="14"/>
                    </a:cubicBezTo>
                    <a:cubicBezTo>
                      <a:pt x="28" y="14"/>
                      <a:pt x="29" y="14"/>
                      <a:pt x="29" y="14"/>
                    </a:cubicBezTo>
                    <a:cubicBezTo>
                      <a:pt x="34" y="12"/>
                      <a:pt x="38" y="9"/>
                      <a:pt x="43" y="6"/>
                    </a:cubicBezTo>
                    <a:cubicBezTo>
                      <a:pt x="44" y="5"/>
                      <a:pt x="44" y="5"/>
                      <a:pt x="43" y="6"/>
                    </a:cubicBezTo>
                    <a:cubicBezTo>
                      <a:pt x="42" y="8"/>
                      <a:pt x="40" y="9"/>
                      <a:pt x="39" y="10"/>
                    </a:cubicBezTo>
                    <a:cubicBezTo>
                      <a:pt x="37" y="11"/>
                      <a:pt x="35" y="13"/>
                      <a:pt x="33" y="14"/>
                    </a:cubicBezTo>
                    <a:cubicBezTo>
                      <a:pt x="33" y="14"/>
                      <a:pt x="33" y="15"/>
                      <a:pt x="33" y="15"/>
                    </a:cubicBezTo>
                    <a:cubicBezTo>
                      <a:pt x="31" y="15"/>
                      <a:pt x="29" y="15"/>
                      <a:pt x="27" y="15"/>
                    </a:cubicBezTo>
                    <a:close/>
                    <a:moveTo>
                      <a:pt x="33" y="12"/>
                    </a:move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3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9" y="11"/>
                    </a:cubicBezTo>
                    <a:cubicBezTo>
                      <a:pt x="21" y="10"/>
                      <a:pt x="24" y="7"/>
                      <a:pt x="26" y="5"/>
                    </a:cubicBezTo>
                    <a:cubicBezTo>
                      <a:pt x="26" y="4"/>
                      <a:pt x="26" y="4"/>
                      <a:pt x="25" y="4"/>
                    </a:cubicBezTo>
                    <a:cubicBezTo>
                      <a:pt x="21" y="7"/>
                      <a:pt x="17" y="11"/>
                      <a:pt x="12" y="13"/>
                    </a:cubicBezTo>
                    <a:cubicBezTo>
                      <a:pt x="12" y="13"/>
                      <a:pt x="15" y="10"/>
                      <a:pt x="16" y="9"/>
                    </a:cubicBezTo>
                    <a:cubicBezTo>
                      <a:pt x="17" y="8"/>
                      <a:pt x="19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17" y="5"/>
                      <a:pt x="15" y="7"/>
                      <a:pt x="12" y="9"/>
                    </a:cubicBezTo>
                    <a:cubicBezTo>
                      <a:pt x="11" y="10"/>
                      <a:pt x="10" y="11"/>
                      <a:pt x="9" y="12"/>
                    </a:cubicBezTo>
                    <a:cubicBezTo>
                      <a:pt x="6" y="14"/>
                      <a:pt x="9" y="11"/>
                      <a:pt x="10" y="10"/>
                    </a:cubicBezTo>
                    <a:cubicBezTo>
                      <a:pt x="12" y="8"/>
                      <a:pt x="13" y="7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1" y="7"/>
                      <a:pt x="7" y="10"/>
                      <a:pt x="5" y="12"/>
                    </a:cubicBezTo>
                    <a:cubicBezTo>
                      <a:pt x="8" y="10"/>
                      <a:pt x="10" y="7"/>
                      <a:pt x="12" y="4"/>
                    </a:cubicBezTo>
                    <a:cubicBezTo>
                      <a:pt x="18" y="4"/>
                      <a:pt x="23" y="4"/>
                      <a:pt x="29" y="4"/>
                    </a:cubicBezTo>
                    <a:close/>
                    <a:moveTo>
                      <a:pt x="18" y="12"/>
                    </a:move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lose/>
                    <a:moveTo>
                      <a:pt x="10" y="4"/>
                    </a:moveTo>
                    <a:cubicBezTo>
                      <a:pt x="8" y="5"/>
                      <a:pt x="6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7" y="5"/>
                      <a:pt x="8" y="4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79" name="Freeform 66"/>
              <p:cNvSpPr>
                <a:spLocks noEditPoints="1"/>
              </p:cNvSpPr>
              <p:nvPr/>
            </p:nvSpPr>
            <p:spPr bwMode="auto">
              <a:xfrm>
                <a:off x="1131043" y="3520973"/>
                <a:ext cx="48354" cy="42617"/>
              </a:xfrm>
              <a:custGeom>
                <a:avLst/>
                <a:gdLst>
                  <a:gd name="T0" fmla="*/ 13 w 25"/>
                  <a:gd name="T1" fmla="*/ 22 h 22"/>
                  <a:gd name="T2" fmla="*/ 13 w 25"/>
                  <a:gd name="T3" fmla="*/ 22 h 22"/>
                  <a:gd name="T4" fmla="*/ 24 w 25"/>
                  <a:gd name="T5" fmla="*/ 12 h 22"/>
                  <a:gd name="T6" fmla="*/ 16 w 25"/>
                  <a:gd name="T7" fmla="*/ 2 h 22"/>
                  <a:gd name="T8" fmla="*/ 13 w 25"/>
                  <a:gd name="T9" fmla="*/ 22 h 22"/>
                  <a:gd name="T10" fmla="*/ 7 w 25"/>
                  <a:gd name="T11" fmla="*/ 11 h 22"/>
                  <a:gd name="T12" fmla="*/ 8 w 25"/>
                  <a:gd name="T13" fmla="*/ 11 h 22"/>
                  <a:gd name="T14" fmla="*/ 15 w 25"/>
                  <a:gd name="T15" fmla="*/ 6 h 22"/>
                  <a:gd name="T16" fmla="*/ 7 w 25"/>
                  <a:gd name="T17" fmla="*/ 12 h 22"/>
                  <a:gd name="T18" fmla="*/ 7 w 25"/>
                  <a:gd name="T19" fmla="*/ 11 h 22"/>
                  <a:gd name="T20" fmla="*/ 19 w 25"/>
                  <a:gd name="T21" fmla="*/ 7 h 22"/>
                  <a:gd name="T22" fmla="*/ 8 w 25"/>
                  <a:gd name="T23" fmla="*/ 13 h 22"/>
                  <a:gd name="T24" fmla="*/ 8 w 25"/>
                  <a:gd name="T25" fmla="*/ 13 h 22"/>
                  <a:gd name="T26" fmla="*/ 16 w 25"/>
                  <a:gd name="T27" fmla="*/ 5 h 22"/>
                  <a:gd name="T28" fmla="*/ 16 w 25"/>
                  <a:gd name="T29" fmla="*/ 5 h 22"/>
                  <a:gd name="T30" fmla="*/ 19 w 25"/>
                  <a:gd name="T31" fmla="*/ 7 h 22"/>
                  <a:gd name="T32" fmla="*/ 19 w 25"/>
                  <a:gd name="T33" fmla="*/ 7 h 22"/>
                  <a:gd name="T34" fmla="*/ 17 w 25"/>
                  <a:gd name="T35" fmla="*/ 9 h 22"/>
                  <a:gd name="T36" fmla="*/ 9 w 25"/>
                  <a:gd name="T37" fmla="*/ 16 h 22"/>
                  <a:gd name="T38" fmla="*/ 8 w 25"/>
                  <a:gd name="T39" fmla="*/ 14 h 22"/>
                  <a:gd name="T40" fmla="*/ 17 w 25"/>
                  <a:gd name="T41" fmla="*/ 9 h 22"/>
                  <a:gd name="T42" fmla="*/ 10 w 25"/>
                  <a:gd name="T43" fmla="*/ 17 h 22"/>
                  <a:gd name="T44" fmla="*/ 17 w 25"/>
                  <a:gd name="T45" fmla="*/ 13 h 22"/>
                  <a:gd name="T46" fmla="*/ 11 w 25"/>
                  <a:gd name="T47" fmla="*/ 18 h 22"/>
                  <a:gd name="T48" fmla="*/ 11 w 25"/>
                  <a:gd name="T49" fmla="*/ 18 h 22"/>
                  <a:gd name="T50" fmla="*/ 10 w 25"/>
                  <a:gd name="T51" fmla="*/ 17 h 22"/>
                  <a:gd name="T52" fmla="*/ 22 w 25"/>
                  <a:gd name="T53" fmla="*/ 12 h 22"/>
                  <a:gd name="T54" fmla="*/ 13 w 25"/>
                  <a:gd name="T55" fmla="*/ 19 h 22"/>
                  <a:gd name="T56" fmla="*/ 12 w 25"/>
                  <a:gd name="T57" fmla="*/ 18 h 22"/>
                  <a:gd name="T58" fmla="*/ 19 w 25"/>
                  <a:gd name="T59" fmla="*/ 14 h 22"/>
                  <a:gd name="T60" fmla="*/ 16 w 25"/>
                  <a:gd name="T61" fmla="*/ 16 h 22"/>
                  <a:gd name="T62" fmla="*/ 17 w 25"/>
                  <a:gd name="T63" fmla="*/ 17 h 22"/>
                  <a:gd name="T64" fmla="*/ 20 w 25"/>
                  <a:gd name="T65" fmla="*/ 14 h 22"/>
                  <a:gd name="T66" fmla="*/ 20 w 25"/>
                  <a:gd name="T67" fmla="*/ 13 h 22"/>
                  <a:gd name="T68" fmla="*/ 13 w 25"/>
                  <a:gd name="T69" fmla="*/ 17 h 22"/>
                  <a:gd name="T70" fmla="*/ 20 w 25"/>
                  <a:gd name="T71" fmla="*/ 11 h 22"/>
                  <a:gd name="T72" fmla="*/ 19 w 25"/>
                  <a:gd name="T73" fmla="*/ 11 h 22"/>
                  <a:gd name="T74" fmla="*/ 11 w 25"/>
                  <a:gd name="T75" fmla="*/ 16 h 22"/>
                  <a:gd name="T76" fmla="*/ 20 w 25"/>
                  <a:gd name="T77" fmla="*/ 7 h 22"/>
                  <a:gd name="T78" fmla="*/ 20 w 25"/>
                  <a:gd name="T79" fmla="*/ 7 h 22"/>
                  <a:gd name="T80" fmla="*/ 22 w 25"/>
                  <a:gd name="T81" fmla="*/ 12 h 22"/>
                  <a:gd name="T82" fmla="*/ 14 w 25"/>
                  <a:gd name="T83" fmla="*/ 5 h 22"/>
                  <a:gd name="T84" fmla="*/ 15 w 25"/>
                  <a:gd name="T85" fmla="*/ 5 h 22"/>
                  <a:gd name="T86" fmla="*/ 8 w 25"/>
                  <a:gd name="T87" fmla="*/ 10 h 22"/>
                  <a:gd name="T88" fmla="*/ 14 w 25"/>
                  <a:gd name="T89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5" h="22">
                    <a:moveTo>
                      <a:pt x="13" y="22"/>
                    </a:moveTo>
                    <a:cubicBezTo>
                      <a:pt x="13" y="22"/>
                      <a:pt x="13" y="22"/>
                      <a:pt x="13" y="22"/>
                    </a:cubicBezTo>
                    <a:cubicBezTo>
                      <a:pt x="19" y="22"/>
                      <a:pt x="24" y="18"/>
                      <a:pt x="24" y="12"/>
                    </a:cubicBezTo>
                    <a:cubicBezTo>
                      <a:pt x="25" y="7"/>
                      <a:pt x="21" y="3"/>
                      <a:pt x="16" y="2"/>
                    </a:cubicBezTo>
                    <a:cubicBezTo>
                      <a:pt x="3" y="0"/>
                      <a:pt x="0" y="19"/>
                      <a:pt x="13" y="22"/>
                    </a:cubicBezTo>
                    <a:close/>
                    <a:moveTo>
                      <a:pt x="7" y="11"/>
                    </a:moveTo>
                    <a:cubicBezTo>
                      <a:pt x="7" y="11"/>
                      <a:pt x="8" y="11"/>
                      <a:pt x="8" y="11"/>
                    </a:cubicBezTo>
                    <a:cubicBezTo>
                      <a:pt x="10" y="9"/>
                      <a:pt x="12" y="8"/>
                      <a:pt x="15" y="6"/>
                    </a:cubicBezTo>
                    <a:cubicBezTo>
                      <a:pt x="13" y="9"/>
                      <a:pt x="10" y="10"/>
                      <a:pt x="7" y="12"/>
                    </a:cubicBezTo>
                    <a:cubicBezTo>
                      <a:pt x="7" y="12"/>
                      <a:pt x="7" y="11"/>
                      <a:pt x="7" y="11"/>
                    </a:cubicBezTo>
                    <a:close/>
                    <a:moveTo>
                      <a:pt x="19" y="7"/>
                    </a:moveTo>
                    <a:cubicBezTo>
                      <a:pt x="15" y="9"/>
                      <a:pt x="12" y="12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0" y="11"/>
                      <a:pt x="14" y="9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7" y="5"/>
                      <a:pt x="19" y="6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lose/>
                    <a:moveTo>
                      <a:pt x="17" y="9"/>
                    </a:moveTo>
                    <a:cubicBezTo>
                      <a:pt x="14" y="11"/>
                      <a:pt x="12" y="14"/>
                      <a:pt x="9" y="16"/>
                    </a:cubicBezTo>
                    <a:cubicBezTo>
                      <a:pt x="8" y="16"/>
                      <a:pt x="8" y="15"/>
                      <a:pt x="8" y="14"/>
                    </a:cubicBezTo>
                    <a:cubicBezTo>
                      <a:pt x="11" y="13"/>
                      <a:pt x="14" y="11"/>
                      <a:pt x="17" y="9"/>
                    </a:cubicBezTo>
                    <a:close/>
                    <a:moveTo>
                      <a:pt x="10" y="17"/>
                    </a:moveTo>
                    <a:cubicBezTo>
                      <a:pt x="12" y="16"/>
                      <a:pt x="15" y="14"/>
                      <a:pt x="17" y="13"/>
                    </a:cubicBezTo>
                    <a:cubicBezTo>
                      <a:pt x="15" y="14"/>
                      <a:pt x="13" y="16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0" y="17"/>
                      <a:pt x="10" y="17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7" y="19"/>
                      <a:pt x="13" y="19"/>
                    </a:cubicBezTo>
                    <a:cubicBezTo>
                      <a:pt x="13" y="19"/>
                      <a:pt x="12" y="19"/>
                      <a:pt x="12" y="18"/>
                    </a:cubicBezTo>
                    <a:cubicBezTo>
                      <a:pt x="14" y="17"/>
                      <a:pt x="17" y="16"/>
                      <a:pt x="19" y="14"/>
                    </a:cubicBezTo>
                    <a:cubicBezTo>
                      <a:pt x="18" y="15"/>
                      <a:pt x="17" y="16"/>
                      <a:pt x="16" y="16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8" y="16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8" y="14"/>
                      <a:pt x="16" y="16"/>
                      <a:pt x="13" y="17"/>
                    </a:cubicBezTo>
                    <a:cubicBezTo>
                      <a:pt x="15" y="15"/>
                      <a:pt x="18" y="13"/>
                      <a:pt x="20" y="11"/>
                    </a:cubicBezTo>
                    <a:cubicBezTo>
                      <a:pt x="20" y="11"/>
                      <a:pt x="20" y="10"/>
                      <a:pt x="19" y="11"/>
                    </a:cubicBezTo>
                    <a:cubicBezTo>
                      <a:pt x="16" y="12"/>
                      <a:pt x="14" y="14"/>
                      <a:pt x="11" y="16"/>
                    </a:cubicBezTo>
                    <a:cubicBezTo>
                      <a:pt x="14" y="13"/>
                      <a:pt x="17" y="10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8"/>
                      <a:pt x="22" y="10"/>
                      <a:pt x="22" y="12"/>
                    </a:cubicBezTo>
                    <a:close/>
                    <a:moveTo>
                      <a:pt x="14" y="5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3" y="7"/>
                      <a:pt x="10" y="8"/>
                      <a:pt x="8" y="10"/>
                    </a:cubicBezTo>
                    <a:cubicBezTo>
                      <a:pt x="8" y="7"/>
                      <a:pt x="11" y="5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94" name="Freeform 81"/>
              <p:cNvSpPr>
                <a:spLocks noEditPoints="1"/>
              </p:cNvSpPr>
              <p:nvPr/>
            </p:nvSpPr>
            <p:spPr bwMode="auto">
              <a:xfrm>
                <a:off x="628081" y="1545780"/>
                <a:ext cx="455678" cy="540912"/>
              </a:xfrm>
              <a:custGeom>
                <a:avLst/>
                <a:gdLst>
                  <a:gd name="T0" fmla="*/ 81 w 235"/>
                  <a:gd name="T1" fmla="*/ 20 h 279"/>
                  <a:gd name="T2" fmla="*/ 57 w 235"/>
                  <a:gd name="T3" fmla="*/ 89 h 279"/>
                  <a:gd name="T4" fmla="*/ 54 w 235"/>
                  <a:gd name="T5" fmla="*/ 106 h 279"/>
                  <a:gd name="T6" fmla="*/ 49 w 235"/>
                  <a:gd name="T7" fmla="*/ 89 h 279"/>
                  <a:gd name="T8" fmla="*/ 96 w 235"/>
                  <a:gd name="T9" fmla="*/ 97 h 279"/>
                  <a:gd name="T10" fmla="*/ 64 w 235"/>
                  <a:gd name="T11" fmla="*/ 99 h 279"/>
                  <a:gd name="T12" fmla="*/ 94 w 235"/>
                  <a:gd name="T13" fmla="*/ 112 h 279"/>
                  <a:gd name="T14" fmla="*/ 93 w 235"/>
                  <a:gd name="T15" fmla="*/ 133 h 279"/>
                  <a:gd name="T16" fmla="*/ 132 w 235"/>
                  <a:gd name="T17" fmla="*/ 155 h 279"/>
                  <a:gd name="T18" fmla="*/ 110 w 235"/>
                  <a:gd name="T19" fmla="*/ 161 h 279"/>
                  <a:gd name="T20" fmla="*/ 100 w 235"/>
                  <a:gd name="T21" fmla="*/ 163 h 279"/>
                  <a:gd name="T22" fmla="*/ 78 w 235"/>
                  <a:gd name="T23" fmla="*/ 141 h 279"/>
                  <a:gd name="T24" fmla="*/ 57 w 235"/>
                  <a:gd name="T25" fmla="*/ 123 h 279"/>
                  <a:gd name="T26" fmla="*/ 60 w 235"/>
                  <a:gd name="T27" fmla="*/ 118 h 279"/>
                  <a:gd name="T28" fmla="*/ 87 w 235"/>
                  <a:gd name="T29" fmla="*/ 120 h 279"/>
                  <a:gd name="T30" fmla="*/ 65 w 235"/>
                  <a:gd name="T31" fmla="*/ 100 h 279"/>
                  <a:gd name="T32" fmla="*/ 116 w 235"/>
                  <a:gd name="T33" fmla="*/ 108 h 279"/>
                  <a:gd name="T34" fmla="*/ 45 w 235"/>
                  <a:gd name="T35" fmla="*/ 78 h 279"/>
                  <a:gd name="T36" fmla="*/ 28 w 235"/>
                  <a:gd name="T37" fmla="*/ 95 h 279"/>
                  <a:gd name="T38" fmla="*/ 21 w 235"/>
                  <a:gd name="T39" fmla="*/ 111 h 279"/>
                  <a:gd name="T40" fmla="*/ 31 w 235"/>
                  <a:gd name="T41" fmla="*/ 88 h 279"/>
                  <a:gd name="T42" fmla="*/ 50 w 235"/>
                  <a:gd name="T43" fmla="*/ 76 h 279"/>
                  <a:gd name="T44" fmla="*/ 148 w 235"/>
                  <a:gd name="T45" fmla="*/ 65 h 279"/>
                  <a:gd name="T46" fmla="*/ 102 w 235"/>
                  <a:gd name="T47" fmla="*/ 51 h 279"/>
                  <a:gd name="T48" fmla="*/ 71 w 235"/>
                  <a:gd name="T49" fmla="*/ 40 h 279"/>
                  <a:gd name="T50" fmla="*/ 65 w 235"/>
                  <a:gd name="T51" fmla="*/ 46 h 279"/>
                  <a:gd name="T52" fmla="*/ 68 w 235"/>
                  <a:gd name="T53" fmla="*/ 57 h 279"/>
                  <a:gd name="T54" fmla="*/ 68 w 235"/>
                  <a:gd name="T55" fmla="*/ 72 h 279"/>
                  <a:gd name="T56" fmla="*/ 134 w 235"/>
                  <a:gd name="T57" fmla="*/ 89 h 279"/>
                  <a:gd name="T58" fmla="*/ 144 w 235"/>
                  <a:gd name="T59" fmla="*/ 80 h 279"/>
                  <a:gd name="T60" fmla="*/ 130 w 235"/>
                  <a:gd name="T61" fmla="*/ 67 h 279"/>
                  <a:gd name="T62" fmla="*/ 132 w 235"/>
                  <a:gd name="T63" fmla="*/ 85 h 279"/>
                  <a:gd name="T64" fmla="*/ 61 w 235"/>
                  <a:gd name="T65" fmla="*/ 72 h 279"/>
                  <a:gd name="T66" fmla="*/ 53 w 235"/>
                  <a:gd name="T67" fmla="*/ 60 h 279"/>
                  <a:gd name="T68" fmla="*/ 58 w 235"/>
                  <a:gd name="T69" fmla="*/ 36 h 279"/>
                  <a:gd name="T70" fmla="*/ 73 w 235"/>
                  <a:gd name="T71" fmla="*/ 27 h 279"/>
                  <a:gd name="T72" fmla="*/ 98 w 235"/>
                  <a:gd name="T73" fmla="*/ 38 h 279"/>
                  <a:gd name="T74" fmla="*/ 97 w 235"/>
                  <a:gd name="T75" fmla="*/ 29 h 279"/>
                  <a:gd name="T76" fmla="*/ 110 w 235"/>
                  <a:gd name="T77" fmla="*/ 38 h 279"/>
                  <a:gd name="T78" fmla="*/ 84 w 235"/>
                  <a:gd name="T79" fmla="*/ 34 h 279"/>
                  <a:gd name="T80" fmla="*/ 223 w 235"/>
                  <a:gd name="T81" fmla="*/ 127 h 279"/>
                  <a:gd name="T82" fmla="*/ 218 w 235"/>
                  <a:gd name="T83" fmla="*/ 128 h 279"/>
                  <a:gd name="T84" fmla="*/ 210 w 235"/>
                  <a:gd name="T85" fmla="*/ 62 h 279"/>
                  <a:gd name="T86" fmla="*/ 222 w 235"/>
                  <a:gd name="T87" fmla="*/ 92 h 279"/>
                  <a:gd name="T88" fmla="*/ 224 w 235"/>
                  <a:gd name="T89" fmla="*/ 115 h 279"/>
                  <a:gd name="T90" fmla="*/ 206 w 235"/>
                  <a:gd name="T91" fmla="*/ 114 h 279"/>
                  <a:gd name="T92" fmla="*/ 202 w 235"/>
                  <a:gd name="T93" fmla="*/ 90 h 279"/>
                  <a:gd name="T94" fmla="*/ 209 w 235"/>
                  <a:gd name="T95" fmla="*/ 73 h 279"/>
                  <a:gd name="T96" fmla="*/ 37 w 235"/>
                  <a:gd name="T97" fmla="*/ 96 h 279"/>
                  <a:gd name="T98" fmla="*/ 120 w 235"/>
                  <a:gd name="T99" fmla="*/ 43 h 279"/>
                  <a:gd name="T100" fmla="*/ 184 w 235"/>
                  <a:gd name="T101" fmla="*/ 34 h 279"/>
                  <a:gd name="T102" fmla="*/ 115 w 235"/>
                  <a:gd name="T103" fmla="*/ 227 h 279"/>
                  <a:gd name="T104" fmla="*/ 169 w 235"/>
                  <a:gd name="T105" fmla="*/ 273 h 279"/>
                  <a:gd name="T106" fmla="*/ 59 w 235"/>
                  <a:gd name="T107" fmla="*/ 262 h 279"/>
                  <a:gd name="T108" fmla="*/ 101 w 235"/>
                  <a:gd name="T109" fmla="*/ 272 h 279"/>
                  <a:gd name="T110" fmla="*/ 146 w 235"/>
                  <a:gd name="T111" fmla="*/ 275 h 279"/>
                  <a:gd name="T112" fmla="*/ 124 w 235"/>
                  <a:gd name="T113" fmla="*/ 233 h 279"/>
                  <a:gd name="T114" fmla="*/ 133 w 235"/>
                  <a:gd name="T115" fmla="*/ 238 h 279"/>
                  <a:gd name="T116" fmla="*/ 178 w 235"/>
                  <a:gd name="T117" fmla="*/ 260 h 279"/>
                  <a:gd name="T118" fmla="*/ 103 w 235"/>
                  <a:gd name="T119" fmla="*/ 254 h 279"/>
                  <a:gd name="T120" fmla="*/ 70 w 235"/>
                  <a:gd name="T121" fmla="*/ 270 h 279"/>
                  <a:gd name="T122" fmla="*/ 117 w 235"/>
                  <a:gd name="T123" fmla="*/ 222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79">
                    <a:moveTo>
                      <a:pt x="7" y="94"/>
                    </a:moveTo>
                    <a:cubicBezTo>
                      <a:pt x="0" y="132"/>
                      <a:pt x="16" y="175"/>
                      <a:pt x="48" y="199"/>
                    </a:cubicBezTo>
                    <a:cubicBezTo>
                      <a:pt x="62" y="208"/>
                      <a:pt x="77" y="215"/>
                      <a:pt x="94" y="218"/>
                    </a:cubicBezTo>
                    <a:cubicBezTo>
                      <a:pt x="100" y="220"/>
                      <a:pt x="107" y="221"/>
                      <a:pt x="114" y="221"/>
                    </a:cubicBezTo>
                    <a:cubicBezTo>
                      <a:pt x="112" y="228"/>
                      <a:pt x="109" y="235"/>
                      <a:pt x="111" y="243"/>
                    </a:cubicBezTo>
                    <a:cubicBezTo>
                      <a:pt x="92" y="246"/>
                      <a:pt x="71" y="250"/>
                      <a:pt x="56" y="261"/>
                    </a:cubicBezTo>
                    <a:cubicBezTo>
                      <a:pt x="53" y="263"/>
                      <a:pt x="49" y="268"/>
                      <a:pt x="53" y="271"/>
                    </a:cubicBezTo>
                    <a:cubicBezTo>
                      <a:pt x="57" y="274"/>
                      <a:pt x="62" y="275"/>
                      <a:pt x="67" y="276"/>
                    </a:cubicBezTo>
                    <a:cubicBezTo>
                      <a:pt x="85" y="279"/>
                      <a:pt x="103" y="279"/>
                      <a:pt x="121" y="279"/>
                    </a:cubicBezTo>
                    <a:cubicBezTo>
                      <a:pt x="139" y="279"/>
                      <a:pt x="156" y="278"/>
                      <a:pt x="174" y="275"/>
                    </a:cubicBezTo>
                    <a:cubicBezTo>
                      <a:pt x="178" y="275"/>
                      <a:pt x="187" y="274"/>
                      <a:pt x="190" y="270"/>
                    </a:cubicBezTo>
                    <a:cubicBezTo>
                      <a:pt x="193" y="266"/>
                      <a:pt x="183" y="260"/>
                      <a:pt x="180" y="258"/>
                    </a:cubicBezTo>
                    <a:cubicBezTo>
                      <a:pt x="173" y="252"/>
                      <a:pt x="163" y="249"/>
                      <a:pt x="154" y="247"/>
                    </a:cubicBezTo>
                    <a:cubicBezTo>
                      <a:pt x="148" y="245"/>
                      <a:pt x="141" y="245"/>
                      <a:pt x="135" y="243"/>
                    </a:cubicBezTo>
                    <a:cubicBezTo>
                      <a:pt x="135" y="243"/>
                      <a:pt x="135" y="243"/>
                      <a:pt x="135" y="243"/>
                    </a:cubicBezTo>
                    <a:cubicBezTo>
                      <a:pt x="137" y="236"/>
                      <a:pt x="132" y="228"/>
                      <a:pt x="130" y="221"/>
                    </a:cubicBezTo>
                    <a:cubicBezTo>
                      <a:pt x="141" y="220"/>
                      <a:pt x="152" y="219"/>
                      <a:pt x="162" y="215"/>
                    </a:cubicBezTo>
                    <a:cubicBezTo>
                      <a:pt x="165" y="220"/>
                      <a:pt x="169" y="224"/>
                      <a:pt x="174" y="221"/>
                    </a:cubicBezTo>
                    <a:cubicBezTo>
                      <a:pt x="180" y="216"/>
                      <a:pt x="169" y="206"/>
                      <a:pt x="167" y="201"/>
                    </a:cubicBezTo>
                    <a:cubicBezTo>
                      <a:pt x="185" y="193"/>
                      <a:pt x="201" y="180"/>
                      <a:pt x="212" y="163"/>
                    </a:cubicBezTo>
                    <a:cubicBezTo>
                      <a:pt x="235" y="127"/>
                      <a:pt x="231" y="80"/>
                      <a:pt x="204" y="48"/>
                    </a:cubicBezTo>
                    <a:cubicBezTo>
                      <a:pt x="175" y="16"/>
                      <a:pt x="128" y="3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5" y="12"/>
                      <a:pt x="84" y="0"/>
                      <a:pt x="75" y="4"/>
                    </a:cubicBezTo>
                    <a:cubicBezTo>
                      <a:pt x="72" y="6"/>
                      <a:pt x="72" y="8"/>
                      <a:pt x="72" y="10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55" y="18"/>
                      <a:pt x="40" y="28"/>
                      <a:pt x="29" y="43"/>
                    </a:cubicBezTo>
                    <a:cubicBezTo>
                      <a:pt x="19" y="58"/>
                      <a:pt x="11" y="76"/>
                      <a:pt x="7" y="94"/>
                    </a:cubicBezTo>
                    <a:close/>
                    <a:moveTo>
                      <a:pt x="85" y="18"/>
                    </a:moveTo>
                    <a:cubicBezTo>
                      <a:pt x="84" y="19"/>
                      <a:pt x="82" y="19"/>
                      <a:pt x="81" y="20"/>
                    </a:cubicBezTo>
                    <a:cubicBezTo>
                      <a:pt x="79" y="17"/>
                      <a:pt x="71" y="8"/>
                      <a:pt x="78" y="6"/>
                    </a:cubicBezTo>
                    <a:cubicBezTo>
                      <a:pt x="83" y="5"/>
                      <a:pt x="83" y="15"/>
                      <a:pt x="85" y="18"/>
                    </a:cubicBezTo>
                    <a:close/>
                    <a:moveTo>
                      <a:pt x="58" y="86"/>
                    </a:moveTo>
                    <a:cubicBezTo>
                      <a:pt x="56" y="85"/>
                      <a:pt x="55" y="85"/>
                      <a:pt x="53" y="84"/>
                    </a:cubicBezTo>
                    <a:cubicBezTo>
                      <a:pt x="50" y="83"/>
                      <a:pt x="57" y="84"/>
                      <a:pt x="59" y="84"/>
                    </a:cubicBezTo>
                    <a:cubicBezTo>
                      <a:pt x="58" y="85"/>
                      <a:pt x="58" y="85"/>
                      <a:pt x="58" y="86"/>
                    </a:cubicBezTo>
                    <a:close/>
                    <a:moveTo>
                      <a:pt x="57" y="101"/>
                    </a:moveTo>
                    <a:cubicBezTo>
                      <a:pt x="53" y="99"/>
                      <a:pt x="49" y="100"/>
                      <a:pt x="45" y="99"/>
                    </a:cubicBezTo>
                    <a:cubicBezTo>
                      <a:pt x="41" y="97"/>
                      <a:pt x="46" y="98"/>
                      <a:pt x="47" y="98"/>
                    </a:cubicBezTo>
                    <a:cubicBezTo>
                      <a:pt x="49" y="99"/>
                      <a:pt x="50" y="99"/>
                      <a:pt x="51" y="99"/>
                    </a:cubicBezTo>
                    <a:cubicBezTo>
                      <a:pt x="53" y="99"/>
                      <a:pt x="55" y="100"/>
                      <a:pt x="57" y="99"/>
                    </a:cubicBezTo>
                    <a:cubicBezTo>
                      <a:pt x="57" y="100"/>
                      <a:pt x="57" y="100"/>
                      <a:pt x="57" y="101"/>
                    </a:cubicBezTo>
                    <a:close/>
                    <a:moveTo>
                      <a:pt x="57" y="97"/>
                    </a:moveTo>
                    <a:cubicBezTo>
                      <a:pt x="57" y="98"/>
                      <a:pt x="57" y="98"/>
                      <a:pt x="57" y="98"/>
                    </a:cubicBezTo>
                    <a:cubicBezTo>
                      <a:pt x="53" y="97"/>
                      <a:pt x="49" y="96"/>
                      <a:pt x="46" y="95"/>
                    </a:cubicBezTo>
                    <a:cubicBezTo>
                      <a:pt x="48" y="95"/>
                      <a:pt x="51" y="96"/>
                      <a:pt x="53" y="96"/>
                    </a:cubicBezTo>
                    <a:cubicBezTo>
                      <a:pt x="54" y="96"/>
                      <a:pt x="55" y="97"/>
                      <a:pt x="57" y="97"/>
                    </a:cubicBezTo>
                    <a:cubicBezTo>
                      <a:pt x="57" y="97"/>
                      <a:pt x="57" y="97"/>
                      <a:pt x="57" y="97"/>
                    </a:cubicBezTo>
                    <a:close/>
                    <a:moveTo>
                      <a:pt x="57" y="96"/>
                    </a:moveTo>
                    <a:cubicBezTo>
                      <a:pt x="54" y="94"/>
                      <a:pt x="51" y="93"/>
                      <a:pt x="48" y="92"/>
                    </a:cubicBezTo>
                    <a:cubicBezTo>
                      <a:pt x="51" y="93"/>
                      <a:pt x="54" y="93"/>
                      <a:pt x="57" y="93"/>
                    </a:cubicBezTo>
                    <a:cubicBezTo>
                      <a:pt x="57" y="94"/>
                      <a:pt x="57" y="95"/>
                      <a:pt x="57" y="96"/>
                    </a:cubicBezTo>
                    <a:close/>
                    <a:moveTo>
                      <a:pt x="51" y="90"/>
                    </a:moveTo>
                    <a:cubicBezTo>
                      <a:pt x="50" y="89"/>
                      <a:pt x="55" y="90"/>
                      <a:pt x="54" y="90"/>
                    </a:cubicBezTo>
                    <a:cubicBezTo>
                      <a:pt x="55" y="90"/>
                      <a:pt x="56" y="90"/>
                      <a:pt x="57" y="90"/>
                    </a:cubicBezTo>
                    <a:cubicBezTo>
                      <a:pt x="57" y="90"/>
                      <a:pt x="57" y="91"/>
                      <a:pt x="57" y="92"/>
                    </a:cubicBezTo>
                    <a:cubicBezTo>
                      <a:pt x="55" y="91"/>
                      <a:pt x="53" y="91"/>
                      <a:pt x="51" y="90"/>
                    </a:cubicBezTo>
                    <a:close/>
                    <a:moveTo>
                      <a:pt x="49" y="88"/>
                    </a:moveTo>
                    <a:cubicBezTo>
                      <a:pt x="50" y="88"/>
                      <a:pt x="50" y="87"/>
                      <a:pt x="50" y="86"/>
                    </a:cubicBezTo>
                    <a:cubicBezTo>
                      <a:pt x="52" y="87"/>
                      <a:pt x="55" y="89"/>
                      <a:pt x="57" y="89"/>
                    </a:cubicBezTo>
                    <a:cubicBezTo>
                      <a:pt x="55" y="89"/>
                      <a:pt x="52" y="89"/>
                      <a:pt x="49" y="88"/>
                    </a:cubicBezTo>
                    <a:close/>
                    <a:moveTo>
                      <a:pt x="50" y="83"/>
                    </a:moveTo>
                    <a:cubicBezTo>
                      <a:pt x="50" y="83"/>
                      <a:pt x="50" y="83"/>
                      <a:pt x="50" y="83"/>
                    </a:cubicBezTo>
                    <a:cubicBezTo>
                      <a:pt x="51" y="84"/>
                      <a:pt x="53" y="84"/>
                      <a:pt x="54" y="85"/>
                    </a:cubicBezTo>
                    <a:cubicBezTo>
                      <a:pt x="55" y="85"/>
                      <a:pt x="61" y="87"/>
                      <a:pt x="56" y="86"/>
                    </a:cubicBezTo>
                    <a:cubicBezTo>
                      <a:pt x="54" y="86"/>
                      <a:pt x="52" y="85"/>
                      <a:pt x="50" y="86"/>
                    </a:cubicBezTo>
                    <a:cubicBezTo>
                      <a:pt x="50" y="85"/>
                      <a:pt x="50" y="85"/>
                      <a:pt x="50" y="85"/>
                    </a:cubicBezTo>
                    <a:cubicBezTo>
                      <a:pt x="50" y="84"/>
                      <a:pt x="50" y="84"/>
                      <a:pt x="50" y="83"/>
                    </a:cubicBezTo>
                    <a:close/>
                    <a:moveTo>
                      <a:pt x="58" y="87"/>
                    </a:moveTo>
                    <a:cubicBezTo>
                      <a:pt x="58" y="88"/>
                      <a:pt x="58" y="88"/>
                      <a:pt x="57" y="88"/>
                    </a:cubicBezTo>
                    <a:cubicBezTo>
                      <a:pt x="57" y="88"/>
                      <a:pt x="56" y="88"/>
                      <a:pt x="55" y="88"/>
                    </a:cubicBezTo>
                    <a:cubicBezTo>
                      <a:pt x="55" y="87"/>
                      <a:pt x="51" y="86"/>
                      <a:pt x="53" y="86"/>
                    </a:cubicBezTo>
                    <a:cubicBezTo>
                      <a:pt x="55" y="87"/>
                      <a:pt x="56" y="87"/>
                      <a:pt x="58" y="87"/>
                    </a:cubicBezTo>
                    <a:close/>
                    <a:moveTo>
                      <a:pt x="56" y="106"/>
                    </a:moveTo>
                    <a:cubicBezTo>
                      <a:pt x="54" y="106"/>
                      <a:pt x="52" y="105"/>
                      <a:pt x="50" y="105"/>
                    </a:cubicBezTo>
                    <a:cubicBezTo>
                      <a:pt x="48" y="104"/>
                      <a:pt x="46" y="104"/>
                      <a:pt x="45" y="103"/>
                    </a:cubicBezTo>
                    <a:cubicBezTo>
                      <a:pt x="43" y="102"/>
                      <a:pt x="40" y="101"/>
                      <a:pt x="45" y="102"/>
                    </a:cubicBezTo>
                    <a:cubicBezTo>
                      <a:pt x="49" y="103"/>
                      <a:pt x="53" y="104"/>
                      <a:pt x="57" y="103"/>
                    </a:cubicBezTo>
                    <a:cubicBezTo>
                      <a:pt x="57" y="104"/>
                      <a:pt x="56" y="105"/>
                      <a:pt x="56" y="106"/>
                    </a:cubicBezTo>
                    <a:close/>
                    <a:moveTo>
                      <a:pt x="46" y="107"/>
                    </a:moveTo>
                    <a:cubicBezTo>
                      <a:pt x="47" y="107"/>
                      <a:pt x="48" y="107"/>
                      <a:pt x="49" y="107"/>
                    </a:cubicBezTo>
                    <a:cubicBezTo>
                      <a:pt x="51" y="107"/>
                      <a:pt x="53" y="108"/>
                      <a:pt x="55" y="108"/>
                    </a:cubicBezTo>
                    <a:cubicBezTo>
                      <a:pt x="54" y="109"/>
                      <a:pt x="53" y="109"/>
                      <a:pt x="51" y="109"/>
                    </a:cubicBezTo>
                    <a:cubicBezTo>
                      <a:pt x="50" y="109"/>
                      <a:pt x="49" y="109"/>
                      <a:pt x="47" y="108"/>
                    </a:cubicBezTo>
                    <a:cubicBezTo>
                      <a:pt x="46" y="108"/>
                      <a:pt x="44" y="108"/>
                      <a:pt x="43" y="107"/>
                    </a:cubicBezTo>
                    <a:cubicBezTo>
                      <a:pt x="41" y="105"/>
                      <a:pt x="46" y="107"/>
                      <a:pt x="46" y="107"/>
                    </a:cubicBezTo>
                    <a:close/>
                    <a:moveTo>
                      <a:pt x="41" y="102"/>
                    </a:moveTo>
                    <a:cubicBezTo>
                      <a:pt x="41" y="102"/>
                      <a:pt x="41" y="102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ubicBezTo>
                      <a:pt x="45" y="104"/>
                      <a:pt x="49" y="105"/>
                      <a:pt x="54" y="106"/>
                    </a:cubicBezTo>
                    <a:cubicBezTo>
                      <a:pt x="54" y="107"/>
                      <a:pt x="55" y="107"/>
                      <a:pt x="56" y="107"/>
                    </a:cubicBezTo>
                    <a:cubicBezTo>
                      <a:pt x="56" y="107"/>
                      <a:pt x="55" y="107"/>
                      <a:pt x="55" y="107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53" y="107"/>
                      <a:pt x="52" y="107"/>
                      <a:pt x="50" y="106"/>
                    </a:cubicBezTo>
                    <a:cubicBezTo>
                      <a:pt x="47" y="106"/>
                      <a:pt x="44" y="106"/>
                      <a:pt x="41" y="105"/>
                    </a:cubicBezTo>
                    <a:cubicBezTo>
                      <a:pt x="41" y="105"/>
                      <a:pt x="41" y="105"/>
                      <a:pt x="41" y="105"/>
                    </a:cubicBezTo>
                    <a:cubicBezTo>
                      <a:pt x="40" y="104"/>
                      <a:pt x="40" y="103"/>
                      <a:pt x="41" y="102"/>
                    </a:cubicBezTo>
                    <a:close/>
                    <a:moveTo>
                      <a:pt x="41" y="101"/>
                    </a:moveTo>
                    <a:cubicBezTo>
                      <a:pt x="42" y="100"/>
                      <a:pt x="42" y="99"/>
                      <a:pt x="43" y="98"/>
                    </a:cubicBezTo>
                    <a:cubicBezTo>
                      <a:pt x="46" y="100"/>
                      <a:pt x="50" y="100"/>
                      <a:pt x="54" y="101"/>
                    </a:cubicBezTo>
                    <a:cubicBezTo>
                      <a:pt x="55" y="101"/>
                      <a:pt x="56" y="101"/>
                      <a:pt x="57" y="102"/>
                    </a:cubicBezTo>
                    <a:cubicBezTo>
                      <a:pt x="57" y="102"/>
                      <a:pt x="57" y="102"/>
                      <a:pt x="57" y="103"/>
                    </a:cubicBezTo>
                    <a:cubicBezTo>
                      <a:pt x="56" y="103"/>
                      <a:pt x="56" y="103"/>
                      <a:pt x="55" y="103"/>
                    </a:cubicBezTo>
                    <a:cubicBezTo>
                      <a:pt x="53" y="103"/>
                      <a:pt x="51" y="102"/>
                      <a:pt x="50" y="102"/>
                    </a:cubicBezTo>
                    <a:cubicBezTo>
                      <a:pt x="47" y="101"/>
                      <a:pt x="44" y="101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lose/>
                    <a:moveTo>
                      <a:pt x="44" y="97"/>
                    </a:moveTo>
                    <a:cubicBezTo>
                      <a:pt x="44" y="96"/>
                      <a:pt x="44" y="96"/>
                      <a:pt x="45" y="95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7" y="96"/>
                      <a:pt x="49" y="97"/>
                      <a:pt x="51" y="97"/>
                    </a:cubicBezTo>
                    <a:cubicBezTo>
                      <a:pt x="52" y="98"/>
                      <a:pt x="54" y="98"/>
                      <a:pt x="55" y="98"/>
                    </a:cubicBezTo>
                    <a:cubicBezTo>
                      <a:pt x="57" y="99"/>
                      <a:pt x="57" y="99"/>
                      <a:pt x="56" y="99"/>
                    </a:cubicBezTo>
                    <a:cubicBezTo>
                      <a:pt x="52" y="99"/>
                      <a:pt x="48" y="97"/>
                      <a:pt x="44" y="97"/>
                    </a:cubicBezTo>
                    <a:close/>
                    <a:moveTo>
                      <a:pt x="46" y="94"/>
                    </a:moveTo>
                    <a:cubicBezTo>
                      <a:pt x="46" y="93"/>
                      <a:pt x="47" y="93"/>
                      <a:pt x="47" y="92"/>
                    </a:cubicBezTo>
                    <a:cubicBezTo>
                      <a:pt x="49" y="93"/>
                      <a:pt x="51" y="94"/>
                      <a:pt x="54" y="95"/>
                    </a:cubicBezTo>
                    <a:cubicBezTo>
                      <a:pt x="54" y="95"/>
                      <a:pt x="59" y="97"/>
                      <a:pt x="55" y="96"/>
                    </a:cubicBezTo>
                    <a:cubicBezTo>
                      <a:pt x="52" y="95"/>
                      <a:pt x="49" y="94"/>
                      <a:pt x="46" y="94"/>
                    </a:cubicBezTo>
                    <a:close/>
                    <a:moveTo>
                      <a:pt x="47" y="92"/>
                    </a:moveTo>
                    <a:cubicBezTo>
                      <a:pt x="48" y="91"/>
                      <a:pt x="48" y="90"/>
                      <a:pt x="49" y="89"/>
                    </a:cubicBezTo>
                    <a:cubicBezTo>
                      <a:pt x="51" y="90"/>
                      <a:pt x="53" y="91"/>
                      <a:pt x="55" y="91"/>
                    </a:cubicBezTo>
                    <a:cubicBezTo>
                      <a:pt x="58" y="93"/>
                      <a:pt x="54" y="92"/>
                      <a:pt x="53" y="92"/>
                    </a:cubicBezTo>
                    <a:cubicBezTo>
                      <a:pt x="51" y="92"/>
                      <a:pt x="49" y="92"/>
                      <a:pt x="47" y="92"/>
                    </a:cubicBezTo>
                    <a:close/>
                    <a:moveTo>
                      <a:pt x="45" y="80"/>
                    </a:moveTo>
                    <a:cubicBezTo>
                      <a:pt x="45" y="81"/>
                      <a:pt x="44" y="81"/>
                      <a:pt x="44" y="81"/>
                    </a:cubicBezTo>
                    <a:cubicBezTo>
                      <a:pt x="40" y="80"/>
                      <a:pt x="35" y="78"/>
                      <a:pt x="31" y="77"/>
                    </a:cubicBezTo>
                    <a:cubicBezTo>
                      <a:pt x="27" y="75"/>
                      <a:pt x="32" y="77"/>
                      <a:pt x="33" y="77"/>
                    </a:cubicBezTo>
                    <a:cubicBezTo>
                      <a:pt x="35" y="78"/>
                      <a:pt x="36" y="78"/>
                      <a:pt x="37" y="78"/>
                    </a:cubicBezTo>
                    <a:cubicBezTo>
                      <a:pt x="45" y="79"/>
                      <a:pt x="52" y="82"/>
                      <a:pt x="60" y="82"/>
                    </a:cubicBezTo>
                    <a:cubicBezTo>
                      <a:pt x="59" y="82"/>
                      <a:pt x="59" y="83"/>
                      <a:pt x="59" y="83"/>
                    </a:cubicBezTo>
                    <a:cubicBezTo>
                      <a:pt x="59" y="83"/>
                      <a:pt x="59" y="83"/>
                      <a:pt x="59" y="84"/>
                    </a:cubicBezTo>
                    <a:cubicBezTo>
                      <a:pt x="59" y="83"/>
                      <a:pt x="59" y="83"/>
                      <a:pt x="59" y="83"/>
                    </a:cubicBezTo>
                    <a:cubicBezTo>
                      <a:pt x="56" y="83"/>
                      <a:pt x="53" y="83"/>
                      <a:pt x="50" y="82"/>
                    </a:cubicBezTo>
                    <a:cubicBezTo>
                      <a:pt x="50" y="82"/>
                      <a:pt x="50" y="83"/>
                      <a:pt x="50" y="83"/>
                    </a:cubicBezTo>
                    <a:cubicBezTo>
                      <a:pt x="49" y="81"/>
                      <a:pt x="47" y="80"/>
                      <a:pt x="45" y="80"/>
                    </a:cubicBezTo>
                    <a:close/>
                    <a:moveTo>
                      <a:pt x="86" y="94"/>
                    </a:moveTo>
                    <a:cubicBezTo>
                      <a:pt x="95" y="98"/>
                      <a:pt x="104" y="101"/>
                      <a:pt x="113" y="104"/>
                    </a:cubicBezTo>
                    <a:cubicBezTo>
                      <a:pt x="115" y="104"/>
                      <a:pt x="118" y="105"/>
                      <a:pt x="120" y="106"/>
                    </a:cubicBezTo>
                    <a:cubicBezTo>
                      <a:pt x="120" y="106"/>
                      <a:pt x="120" y="106"/>
                      <a:pt x="120" y="106"/>
                    </a:cubicBezTo>
                    <a:cubicBezTo>
                      <a:pt x="119" y="106"/>
                      <a:pt x="116" y="106"/>
                      <a:pt x="116" y="106"/>
                    </a:cubicBezTo>
                    <a:cubicBezTo>
                      <a:pt x="114" y="105"/>
                      <a:pt x="111" y="104"/>
                      <a:pt x="109" y="103"/>
                    </a:cubicBezTo>
                    <a:cubicBezTo>
                      <a:pt x="102" y="101"/>
                      <a:pt x="96" y="100"/>
                      <a:pt x="89" y="98"/>
                    </a:cubicBezTo>
                    <a:cubicBezTo>
                      <a:pt x="84" y="97"/>
                      <a:pt x="78" y="95"/>
                      <a:pt x="73" y="93"/>
                    </a:cubicBezTo>
                    <a:cubicBezTo>
                      <a:pt x="71" y="92"/>
                      <a:pt x="69" y="91"/>
                      <a:pt x="67" y="91"/>
                    </a:cubicBezTo>
                    <a:cubicBezTo>
                      <a:pt x="67" y="91"/>
                      <a:pt x="67" y="90"/>
                      <a:pt x="67" y="90"/>
                    </a:cubicBezTo>
                    <a:cubicBezTo>
                      <a:pt x="67" y="90"/>
                      <a:pt x="68" y="89"/>
                      <a:pt x="68" y="89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74" y="91"/>
                      <a:pt x="80" y="93"/>
                      <a:pt x="86" y="94"/>
                    </a:cubicBezTo>
                    <a:close/>
                    <a:moveTo>
                      <a:pt x="90" y="96"/>
                    </a:moveTo>
                    <a:cubicBezTo>
                      <a:pt x="92" y="96"/>
                      <a:pt x="94" y="97"/>
                      <a:pt x="96" y="97"/>
                    </a:cubicBezTo>
                    <a:cubicBezTo>
                      <a:pt x="103" y="99"/>
                      <a:pt x="112" y="102"/>
                      <a:pt x="119" y="102"/>
                    </a:cubicBezTo>
                    <a:cubicBezTo>
                      <a:pt x="119" y="103"/>
                      <a:pt x="119" y="104"/>
                      <a:pt x="119" y="105"/>
                    </a:cubicBezTo>
                    <a:cubicBezTo>
                      <a:pt x="117" y="104"/>
                      <a:pt x="114" y="104"/>
                      <a:pt x="111" y="102"/>
                    </a:cubicBezTo>
                    <a:cubicBezTo>
                      <a:pt x="106" y="101"/>
                      <a:pt x="101" y="99"/>
                      <a:pt x="96" y="98"/>
                    </a:cubicBezTo>
                    <a:cubicBezTo>
                      <a:pt x="94" y="97"/>
                      <a:pt x="92" y="96"/>
                      <a:pt x="90" y="96"/>
                    </a:cubicBezTo>
                    <a:close/>
                    <a:moveTo>
                      <a:pt x="120" y="101"/>
                    </a:moveTo>
                    <a:cubicBezTo>
                      <a:pt x="117" y="100"/>
                      <a:pt x="114" y="100"/>
                      <a:pt x="112" y="99"/>
                    </a:cubicBezTo>
                    <a:cubicBezTo>
                      <a:pt x="107" y="98"/>
                      <a:pt x="102" y="96"/>
                      <a:pt x="98" y="95"/>
                    </a:cubicBezTo>
                    <a:cubicBezTo>
                      <a:pt x="89" y="91"/>
                      <a:pt x="78" y="89"/>
                      <a:pt x="70" y="84"/>
                    </a:cubicBezTo>
                    <a:cubicBezTo>
                      <a:pt x="77" y="88"/>
                      <a:pt x="87" y="90"/>
                      <a:pt x="95" y="92"/>
                    </a:cubicBezTo>
                    <a:cubicBezTo>
                      <a:pt x="103" y="94"/>
                      <a:pt x="113" y="95"/>
                      <a:pt x="120" y="99"/>
                    </a:cubicBezTo>
                    <a:cubicBezTo>
                      <a:pt x="120" y="99"/>
                      <a:pt x="120" y="100"/>
                      <a:pt x="120" y="101"/>
                    </a:cubicBezTo>
                    <a:close/>
                    <a:moveTo>
                      <a:pt x="120" y="109"/>
                    </a:moveTo>
                    <a:cubicBezTo>
                      <a:pt x="116" y="107"/>
                      <a:pt x="112" y="107"/>
                      <a:pt x="108" y="105"/>
                    </a:cubicBezTo>
                    <a:cubicBezTo>
                      <a:pt x="103" y="103"/>
                      <a:pt x="98" y="102"/>
                      <a:pt x="93" y="100"/>
                    </a:cubicBezTo>
                    <a:cubicBezTo>
                      <a:pt x="88" y="99"/>
                      <a:pt x="82" y="98"/>
                      <a:pt x="76" y="95"/>
                    </a:cubicBezTo>
                    <a:cubicBezTo>
                      <a:pt x="84" y="97"/>
                      <a:pt x="91" y="99"/>
                      <a:pt x="98" y="101"/>
                    </a:cubicBezTo>
                    <a:cubicBezTo>
                      <a:pt x="102" y="102"/>
                      <a:pt x="107" y="103"/>
                      <a:pt x="111" y="105"/>
                    </a:cubicBezTo>
                    <a:cubicBezTo>
                      <a:pt x="114" y="106"/>
                      <a:pt x="117" y="107"/>
                      <a:pt x="120" y="107"/>
                    </a:cubicBezTo>
                    <a:cubicBezTo>
                      <a:pt x="120" y="107"/>
                      <a:pt x="120" y="108"/>
                      <a:pt x="120" y="109"/>
                    </a:cubicBezTo>
                    <a:close/>
                    <a:moveTo>
                      <a:pt x="122" y="113"/>
                    </a:moveTo>
                    <a:cubicBezTo>
                      <a:pt x="118" y="111"/>
                      <a:pt x="114" y="110"/>
                      <a:pt x="110" y="109"/>
                    </a:cubicBezTo>
                    <a:cubicBezTo>
                      <a:pt x="106" y="108"/>
                      <a:pt x="102" y="106"/>
                      <a:pt x="98" y="104"/>
                    </a:cubicBezTo>
                    <a:cubicBezTo>
                      <a:pt x="102" y="105"/>
                      <a:pt x="106" y="107"/>
                      <a:pt x="110" y="108"/>
                    </a:cubicBezTo>
                    <a:cubicBezTo>
                      <a:pt x="114" y="109"/>
                      <a:pt x="117" y="110"/>
                      <a:pt x="121" y="110"/>
                    </a:cubicBezTo>
                    <a:cubicBezTo>
                      <a:pt x="121" y="111"/>
                      <a:pt x="121" y="112"/>
                      <a:pt x="122" y="113"/>
                    </a:cubicBezTo>
                    <a:close/>
                    <a:moveTo>
                      <a:pt x="123" y="116"/>
                    </a:moveTo>
                    <a:cubicBezTo>
                      <a:pt x="114" y="112"/>
                      <a:pt x="105" y="110"/>
                      <a:pt x="96" y="108"/>
                    </a:cubicBezTo>
                    <a:cubicBezTo>
                      <a:pt x="85" y="105"/>
                      <a:pt x="74" y="102"/>
                      <a:pt x="64" y="99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4" y="98"/>
                      <a:pt x="64" y="98"/>
                      <a:pt x="64" y="98"/>
                    </a:cubicBezTo>
                    <a:cubicBezTo>
                      <a:pt x="75" y="101"/>
                      <a:pt x="86" y="105"/>
                      <a:pt x="97" y="108"/>
                    </a:cubicBezTo>
                    <a:cubicBezTo>
                      <a:pt x="101" y="109"/>
                      <a:pt x="107" y="110"/>
                      <a:pt x="111" y="112"/>
                    </a:cubicBezTo>
                    <a:cubicBezTo>
                      <a:pt x="115" y="113"/>
                      <a:pt x="119" y="114"/>
                      <a:pt x="122" y="114"/>
                    </a:cubicBezTo>
                    <a:cubicBezTo>
                      <a:pt x="123" y="115"/>
                      <a:pt x="123" y="116"/>
                      <a:pt x="123" y="116"/>
                    </a:cubicBezTo>
                    <a:close/>
                    <a:moveTo>
                      <a:pt x="124" y="120"/>
                    </a:moveTo>
                    <a:cubicBezTo>
                      <a:pt x="116" y="116"/>
                      <a:pt x="107" y="113"/>
                      <a:pt x="98" y="110"/>
                    </a:cubicBezTo>
                    <a:cubicBezTo>
                      <a:pt x="91" y="108"/>
                      <a:pt x="84" y="105"/>
                      <a:pt x="76" y="103"/>
                    </a:cubicBezTo>
                    <a:cubicBezTo>
                      <a:pt x="77" y="103"/>
                      <a:pt x="78" y="104"/>
                      <a:pt x="79" y="104"/>
                    </a:cubicBezTo>
                    <a:cubicBezTo>
                      <a:pt x="84" y="105"/>
                      <a:pt x="89" y="107"/>
                      <a:pt x="94" y="108"/>
                    </a:cubicBezTo>
                    <a:cubicBezTo>
                      <a:pt x="104" y="111"/>
                      <a:pt x="114" y="113"/>
                      <a:pt x="123" y="117"/>
                    </a:cubicBezTo>
                    <a:cubicBezTo>
                      <a:pt x="124" y="118"/>
                      <a:pt x="124" y="119"/>
                      <a:pt x="124" y="120"/>
                    </a:cubicBezTo>
                    <a:close/>
                    <a:moveTo>
                      <a:pt x="71" y="110"/>
                    </a:moveTo>
                    <a:cubicBezTo>
                      <a:pt x="78" y="112"/>
                      <a:pt x="84" y="114"/>
                      <a:pt x="90" y="115"/>
                    </a:cubicBezTo>
                    <a:cubicBezTo>
                      <a:pt x="97" y="117"/>
                      <a:pt x="103" y="119"/>
                      <a:pt x="109" y="121"/>
                    </a:cubicBezTo>
                    <a:cubicBezTo>
                      <a:pt x="112" y="122"/>
                      <a:pt x="115" y="123"/>
                      <a:pt x="118" y="124"/>
                    </a:cubicBezTo>
                    <a:cubicBezTo>
                      <a:pt x="120" y="125"/>
                      <a:pt x="122" y="126"/>
                      <a:pt x="124" y="126"/>
                    </a:cubicBezTo>
                    <a:cubicBezTo>
                      <a:pt x="124" y="127"/>
                      <a:pt x="123" y="128"/>
                      <a:pt x="123" y="129"/>
                    </a:cubicBezTo>
                    <a:cubicBezTo>
                      <a:pt x="114" y="125"/>
                      <a:pt x="104" y="122"/>
                      <a:pt x="94" y="119"/>
                    </a:cubicBezTo>
                    <a:cubicBezTo>
                      <a:pt x="88" y="117"/>
                      <a:pt x="83" y="115"/>
                      <a:pt x="77" y="114"/>
                    </a:cubicBezTo>
                    <a:cubicBezTo>
                      <a:pt x="72" y="112"/>
                      <a:pt x="67" y="111"/>
                      <a:pt x="63" y="109"/>
                    </a:cubicBezTo>
                    <a:cubicBezTo>
                      <a:pt x="63" y="109"/>
                      <a:pt x="63" y="108"/>
                      <a:pt x="63" y="108"/>
                    </a:cubicBezTo>
                    <a:cubicBezTo>
                      <a:pt x="65" y="109"/>
                      <a:pt x="68" y="110"/>
                      <a:pt x="71" y="110"/>
                    </a:cubicBezTo>
                    <a:close/>
                    <a:moveTo>
                      <a:pt x="124" y="125"/>
                    </a:moveTo>
                    <a:cubicBezTo>
                      <a:pt x="120" y="123"/>
                      <a:pt x="116" y="121"/>
                      <a:pt x="111" y="120"/>
                    </a:cubicBezTo>
                    <a:cubicBezTo>
                      <a:pt x="106" y="118"/>
                      <a:pt x="101" y="116"/>
                      <a:pt x="96" y="114"/>
                    </a:cubicBezTo>
                    <a:cubicBezTo>
                      <a:pt x="91" y="112"/>
                      <a:pt x="85" y="111"/>
                      <a:pt x="80" y="109"/>
                    </a:cubicBezTo>
                    <a:cubicBezTo>
                      <a:pt x="79" y="109"/>
                      <a:pt x="78" y="108"/>
                      <a:pt x="78" y="108"/>
                    </a:cubicBezTo>
                    <a:cubicBezTo>
                      <a:pt x="78" y="108"/>
                      <a:pt x="78" y="108"/>
                      <a:pt x="78" y="108"/>
                    </a:cubicBezTo>
                    <a:cubicBezTo>
                      <a:pt x="83" y="110"/>
                      <a:pt x="89" y="111"/>
                      <a:pt x="94" y="112"/>
                    </a:cubicBezTo>
                    <a:cubicBezTo>
                      <a:pt x="104" y="115"/>
                      <a:pt x="114" y="120"/>
                      <a:pt x="124" y="122"/>
                    </a:cubicBezTo>
                    <a:cubicBezTo>
                      <a:pt x="124" y="123"/>
                      <a:pt x="124" y="124"/>
                      <a:pt x="124" y="125"/>
                    </a:cubicBezTo>
                    <a:close/>
                    <a:moveTo>
                      <a:pt x="124" y="133"/>
                    </a:moveTo>
                    <a:cubicBezTo>
                      <a:pt x="121" y="131"/>
                      <a:pt x="118" y="130"/>
                      <a:pt x="115" y="129"/>
                    </a:cubicBezTo>
                    <a:cubicBezTo>
                      <a:pt x="118" y="130"/>
                      <a:pt x="121" y="130"/>
                      <a:pt x="123" y="131"/>
                    </a:cubicBezTo>
                    <a:cubicBezTo>
                      <a:pt x="123" y="131"/>
                      <a:pt x="123" y="131"/>
                      <a:pt x="123" y="131"/>
                    </a:cubicBezTo>
                    <a:cubicBezTo>
                      <a:pt x="123" y="132"/>
                      <a:pt x="124" y="133"/>
                      <a:pt x="124" y="133"/>
                    </a:cubicBezTo>
                    <a:close/>
                    <a:moveTo>
                      <a:pt x="126" y="138"/>
                    </a:moveTo>
                    <a:cubicBezTo>
                      <a:pt x="118" y="134"/>
                      <a:pt x="109" y="130"/>
                      <a:pt x="101" y="127"/>
                    </a:cubicBezTo>
                    <a:cubicBezTo>
                      <a:pt x="105" y="128"/>
                      <a:pt x="109" y="130"/>
                      <a:pt x="113" y="131"/>
                    </a:cubicBezTo>
                    <a:cubicBezTo>
                      <a:pt x="117" y="133"/>
                      <a:pt x="120" y="135"/>
                      <a:pt x="125" y="136"/>
                    </a:cubicBezTo>
                    <a:cubicBezTo>
                      <a:pt x="125" y="136"/>
                      <a:pt x="125" y="137"/>
                      <a:pt x="126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lose/>
                    <a:moveTo>
                      <a:pt x="127" y="141"/>
                    </a:moveTo>
                    <a:cubicBezTo>
                      <a:pt x="123" y="139"/>
                      <a:pt x="119" y="139"/>
                      <a:pt x="115" y="137"/>
                    </a:cubicBezTo>
                    <a:cubicBezTo>
                      <a:pt x="109" y="134"/>
                      <a:pt x="103" y="132"/>
                      <a:pt x="97" y="130"/>
                    </a:cubicBezTo>
                    <a:cubicBezTo>
                      <a:pt x="94" y="129"/>
                      <a:pt x="91" y="128"/>
                      <a:pt x="88" y="127"/>
                    </a:cubicBezTo>
                    <a:cubicBezTo>
                      <a:pt x="90" y="127"/>
                      <a:pt x="92" y="128"/>
                      <a:pt x="94" y="128"/>
                    </a:cubicBezTo>
                    <a:cubicBezTo>
                      <a:pt x="101" y="130"/>
                      <a:pt x="108" y="132"/>
                      <a:pt x="115" y="135"/>
                    </a:cubicBezTo>
                    <a:cubicBezTo>
                      <a:pt x="119" y="137"/>
                      <a:pt x="123" y="139"/>
                      <a:pt x="127" y="140"/>
                    </a:cubicBezTo>
                    <a:cubicBezTo>
                      <a:pt x="127" y="140"/>
                      <a:pt x="127" y="141"/>
                      <a:pt x="127" y="141"/>
                    </a:cubicBezTo>
                    <a:close/>
                    <a:moveTo>
                      <a:pt x="129" y="147"/>
                    </a:moveTo>
                    <a:cubicBezTo>
                      <a:pt x="125" y="144"/>
                      <a:pt x="121" y="143"/>
                      <a:pt x="116" y="141"/>
                    </a:cubicBezTo>
                    <a:cubicBezTo>
                      <a:pt x="110" y="139"/>
                      <a:pt x="103" y="136"/>
                      <a:pt x="96" y="134"/>
                    </a:cubicBezTo>
                    <a:cubicBezTo>
                      <a:pt x="96" y="133"/>
                      <a:pt x="95" y="133"/>
                      <a:pt x="95" y="133"/>
                    </a:cubicBezTo>
                    <a:cubicBezTo>
                      <a:pt x="101" y="135"/>
                      <a:pt x="107" y="137"/>
                      <a:pt x="113" y="139"/>
                    </a:cubicBezTo>
                    <a:cubicBezTo>
                      <a:pt x="118" y="140"/>
                      <a:pt x="123" y="142"/>
                      <a:pt x="128" y="143"/>
                    </a:cubicBezTo>
                    <a:cubicBezTo>
                      <a:pt x="129" y="144"/>
                      <a:pt x="129" y="145"/>
                      <a:pt x="129" y="147"/>
                    </a:cubicBezTo>
                    <a:close/>
                    <a:moveTo>
                      <a:pt x="81" y="129"/>
                    </a:moveTo>
                    <a:cubicBezTo>
                      <a:pt x="85" y="130"/>
                      <a:pt x="89" y="132"/>
                      <a:pt x="93" y="133"/>
                    </a:cubicBezTo>
                    <a:cubicBezTo>
                      <a:pt x="100" y="135"/>
                      <a:pt x="106" y="138"/>
                      <a:pt x="113" y="141"/>
                    </a:cubicBezTo>
                    <a:cubicBezTo>
                      <a:pt x="118" y="143"/>
                      <a:pt x="124" y="144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24" y="144"/>
                      <a:pt x="118" y="143"/>
                      <a:pt x="112" y="141"/>
                    </a:cubicBezTo>
                    <a:cubicBezTo>
                      <a:pt x="106" y="139"/>
                      <a:pt x="100" y="137"/>
                      <a:pt x="93" y="135"/>
                    </a:cubicBezTo>
                    <a:cubicBezTo>
                      <a:pt x="87" y="132"/>
                      <a:pt x="80" y="130"/>
                      <a:pt x="73" y="128"/>
                    </a:cubicBezTo>
                    <a:cubicBezTo>
                      <a:pt x="67" y="126"/>
                      <a:pt x="62" y="124"/>
                      <a:pt x="56" y="122"/>
                    </a:cubicBezTo>
                    <a:cubicBezTo>
                      <a:pt x="56" y="121"/>
                      <a:pt x="56" y="121"/>
                      <a:pt x="56" y="120"/>
                    </a:cubicBezTo>
                    <a:cubicBezTo>
                      <a:pt x="58" y="121"/>
                      <a:pt x="60" y="121"/>
                      <a:pt x="62" y="122"/>
                    </a:cubicBezTo>
                    <a:cubicBezTo>
                      <a:pt x="62" y="122"/>
                      <a:pt x="63" y="122"/>
                      <a:pt x="63" y="122"/>
                    </a:cubicBezTo>
                    <a:cubicBezTo>
                      <a:pt x="67" y="124"/>
                      <a:pt x="70" y="125"/>
                      <a:pt x="73" y="126"/>
                    </a:cubicBezTo>
                    <a:cubicBezTo>
                      <a:pt x="76" y="127"/>
                      <a:pt x="78" y="128"/>
                      <a:pt x="81" y="129"/>
                    </a:cubicBezTo>
                    <a:close/>
                    <a:moveTo>
                      <a:pt x="74" y="129"/>
                    </a:moveTo>
                    <a:cubicBezTo>
                      <a:pt x="75" y="129"/>
                      <a:pt x="76" y="129"/>
                      <a:pt x="76" y="130"/>
                    </a:cubicBezTo>
                    <a:cubicBezTo>
                      <a:pt x="76" y="130"/>
                      <a:pt x="76" y="130"/>
                      <a:pt x="75" y="129"/>
                    </a:cubicBezTo>
                    <a:cubicBezTo>
                      <a:pt x="72" y="128"/>
                      <a:pt x="69" y="127"/>
                      <a:pt x="65" y="126"/>
                    </a:cubicBezTo>
                    <a:cubicBezTo>
                      <a:pt x="68" y="127"/>
                      <a:pt x="71" y="128"/>
                      <a:pt x="74" y="129"/>
                    </a:cubicBezTo>
                    <a:close/>
                    <a:moveTo>
                      <a:pt x="131" y="152"/>
                    </a:moveTo>
                    <a:cubicBezTo>
                      <a:pt x="120" y="146"/>
                      <a:pt x="107" y="142"/>
                      <a:pt x="96" y="137"/>
                    </a:cubicBezTo>
                    <a:cubicBezTo>
                      <a:pt x="91" y="135"/>
                      <a:pt x="87" y="133"/>
                      <a:pt x="82" y="132"/>
                    </a:cubicBezTo>
                    <a:cubicBezTo>
                      <a:pt x="86" y="133"/>
                      <a:pt x="91" y="134"/>
                      <a:pt x="95" y="136"/>
                    </a:cubicBezTo>
                    <a:cubicBezTo>
                      <a:pt x="102" y="138"/>
                      <a:pt x="108" y="140"/>
                      <a:pt x="115" y="143"/>
                    </a:cubicBezTo>
                    <a:cubicBezTo>
                      <a:pt x="119" y="144"/>
                      <a:pt x="122" y="145"/>
                      <a:pt x="126" y="146"/>
                    </a:cubicBezTo>
                    <a:cubicBezTo>
                      <a:pt x="127" y="147"/>
                      <a:pt x="128" y="148"/>
                      <a:pt x="130" y="148"/>
                    </a:cubicBezTo>
                    <a:cubicBezTo>
                      <a:pt x="130" y="149"/>
                      <a:pt x="131" y="151"/>
                      <a:pt x="131" y="152"/>
                    </a:cubicBezTo>
                    <a:close/>
                    <a:moveTo>
                      <a:pt x="63" y="129"/>
                    </a:moveTo>
                    <a:cubicBezTo>
                      <a:pt x="67" y="130"/>
                      <a:pt x="70" y="131"/>
                      <a:pt x="73" y="132"/>
                    </a:cubicBezTo>
                    <a:cubicBezTo>
                      <a:pt x="80" y="134"/>
                      <a:pt x="87" y="137"/>
                      <a:pt x="93" y="140"/>
                    </a:cubicBezTo>
                    <a:cubicBezTo>
                      <a:pt x="100" y="142"/>
                      <a:pt x="107" y="145"/>
                      <a:pt x="114" y="148"/>
                    </a:cubicBezTo>
                    <a:cubicBezTo>
                      <a:pt x="120" y="150"/>
                      <a:pt x="126" y="152"/>
                      <a:pt x="132" y="155"/>
                    </a:cubicBezTo>
                    <a:cubicBezTo>
                      <a:pt x="132" y="156"/>
                      <a:pt x="132" y="157"/>
                      <a:pt x="132" y="158"/>
                    </a:cubicBezTo>
                    <a:cubicBezTo>
                      <a:pt x="121" y="152"/>
                      <a:pt x="109" y="147"/>
                      <a:pt x="97" y="142"/>
                    </a:cubicBezTo>
                    <a:cubicBezTo>
                      <a:pt x="90" y="139"/>
                      <a:pt x="84" y="137"/>
                      <a:pt x="77" y="134"/>
                    </a:cubicBezTo>
                    <a:cubicBezTo>
                      <a:pt x="71" y="132"/>
                      <a:pt x="64" y="130"/>
                      <a:pt x="58" y="127"/>
                    </a:cubicBezTo>
                    <a:cubicBezTo>
                      <a:pt x="54" y="124"/>
                      <a:pt x="62" y="128"/>
                      <a:pt x="63" y="129"/>
                    </a:cubicBezTo>
                    <a:close/>
                    <a:moveTo>
                      <a:pt x="133" y="163"/>
                    </a:moveTo>
                    <a:cubicBezTo>
                      <a:pt x="128" y="160"/>
                      <a:pt x="122" y="159"/>
                      <a:pt x="117" y="157"/>
                    </a:cubicBezTo>
                    <a:cubicBezTo>
                      <a:pt x="110" y="154"/>
                      <a:pt x="103" y="151"/>
                      <a:pt x="97" y="148"/>
                    </a:cubicBezTo>
                    <a:cubicBezTo>
                      <a:pt x="95" y="147"/>
                      <a:pt x="93" y="146"/>
                      <a:pt x="90" y="144"/>
                    </a:cubicBezTo>
                    <a:cubicBezTo>
                      <a:pt x="92" y="145"/>
                      <a:pt x="94" y="146"/>
                      <a:pt x="96" y="146"/>
                    </a:cubicBezTo>
                    <a:cubicBezTo>
                      <a:pt x="103" y="149"/>
                      <a:pt x="110" y="151"/>
                      <a:pt x="117" y="153"/>
                    </a:cubicBezTo>
                    <a:cubicBezTo>
                      <a:pt x="122" y="155"/>
                      <a:pt x="127" y="158"/>
                      <a:pt x="132" y="159"/>
                    </a:cubicBezTo>
                    <a:cubicBezTo>
                      <a:pt x="132" y="160"/>
                      <a:pt x="133" y="162"/>
                      <a:pt x="133" y="163"/>
                    </a:cubicBezTo>
                    <a:close/>
                    <a:moveTo>
                      <a:pt x="129" y="162"/>
                    </a:moveTo>
                    <a:cubicBezTo>
                      <a:pt x="129" y="162"/>
                      <a:pt x="129" y="162"/>
                      <a:pt x="129" y="162"/>
                    </a:cubicBezTo>
                    <a:cubicBezTo>
                      <a:pt x="129" y="162"/>
                      <a:pt x="129" y="162"/>
                      <a:pt x="129" y="162"/>
                    </a:cubicBezTo>
                    <a:close/>
                    <a:moveTo>
                      <a:pt x="131" y="163"/>
                    </a:moveTo>
                    <a:cubicBezTo>
                      <a:pt x="131" y="163"/>
                      <a:pt x="131" y="163"/>
                      <a:pt x="130" y="163"/>
                    </a:cubicBezTo>
                    <a:cubicBezTo>
                      <a:pt x="131" y="163"/>
                      <a:pt x="131" y="163"/>
                      <a:pt x="131" y="163"/>
                    </a:cubicBezTo>
                    <a:close/>
                    <a:moveTo>
                      <a:pt x="133" y="164"/>
                    </a:moveTo>
                    <a:cubicBezTo>
                      <a:pt x="133" y="165"/>
                      <a:pt x="133" y="166"/>
                      <a:pt x="133" y="167"/>
                    </a:cubicBezTo>
                    <a:cubicBezTo>
                      <a:pt x="131" y="165"/>
                      <a:pt x="129" y="164"/>
                      <a:pt x="126" y="164"/>
                    </a:cubicBezTo>
                    <a:cubicBezTo>
                      <a:pt x="121" y="161"/>
                      <a:pt x="115" y="159"/>
                      <a:pt x="109" y="156"/>
                    </a:cubicBezTo>
                    <a:cubicBezTo>
                      <a:pt x="105" y="155"/>
                      <a:pt x="101" y="153"/>
                      <a:pt x="97" y="152"/>
                    </a:cubicBezTo>
                    <a:cubicBezTo>
                      <a:pt x="100" y="152"/>
                      <a:pt x="102" y="153"/>
                      <a:pt x="105" y="154"/>
                    </a:cubicBezTo>
                    <a:cubicBezTo>
                      <a:pt x="114" y="157"/>
                      <a:pt x="123" y="161"/>
                      <a:pt x="133" y="164"/>
                    </a:cubicBezTo>
                    <a:close/>
                    <a:moveTo>
                      <a:pt x="132" y="169"/>
                    </a:moveTo>
                    <a:cubicBezTo>
                      <a:pt x="132" y="170"/>
                      <a:pt x="132" y="171"/>
                      <a:pt x="131" y="172"/>
                    </a:cubicBezTo>
                    <a:cubicBezTo>
                      <a:pt x="129" y="170"/>
                      <a:pt x="127" y="169"/>
                      <a:pt x="124" y="168"/>
                    </a:cubicBezTo>
                    <a:cubicBezTo>
                      <a:pt x="119" y="166"/>
                      <a:pt x="115" y="163"/>
                      <a:pt x="110" y="161"/>
                    </a:cubicBezTo>
                    <a:cubicBezTo>
                      <a:pt x="105" y="159"/>
                      <a:pt x="100" y="158"/>
                      <a:pt x="96" y="156"/>
                    </a:cubicBezTo>
                    <a:cubicBezTo>
                      <a:pt x="95" y="156"/>
                      <a:pt x="94" y="155"/>
                      <a:pt x="93" y="155"/>
                    </a:cubicBezTo>
                    <a:cubicBezTo>
                      <a:pt x="97" y="156"/>
                      <a:pt x="102" y="158"/>
                      <a:pt x="106" y="159"/>
                    </a:cubicBezTo>
                    <a:cubicBezTo>
                      <a:pt x="111" y="161"/>
                      <a:pt x="116" y="162"/>
                      <a:pt x="121" y="164"/>
                    </a:cubicBezTo>
                    <a:cubicBezTo>
                      <a:pt x="125" y="165"/>
                      <a:pt x="129" y="167"/>
                      <a:pt x="132" y="169"/>
                    </a:cubicBezTo>
                    <a:close/>
                    <a:moveTo>
                      <a:pt x="90" y="159"/>
                    </a:moveTo>
                    <a:cubicBezTo>
                      <a:pt x="93" y="160"/>
                      <a:pt x="96" y="160"/>
                      <a:pt x="98" y="161"/>
                    </a:cubicBezTo>
                    <a:cubicBezTo>
                      <a:pt x="103" y="162"/>
                      <a:pt x="107" y="164"/>
                      <a:pt x="111" y="166"/>
                    </a:cubicBezTo>
                    <a:cubicBezTo>
                      <a:pt x="117" y="169"/>
                      <a:pt x="124" y="172"/>
                      <a:pt x="131" y="173"/>
                    </a:cubicBezTo>
                    <a:cubicBezTo>
                      <a:pt x="130" y="174"/>
                      <a:pt x="128" y="175"/>
                      <a:pt x="126" y="176"/>
                    </a:cubicBezTo>
                    <a:cubicBezTo>
                      <a:pt x="120" y="177"/>
                      <a:pt x="114" y="174"/>
                      <a:pt x="110" y="170"/>
                    </a:cubicBezTo>
                    <a:cubicBezTo>
                      <a:pt x="111" y="171"/>
                      <a:pt x="111" y="171"/>
                      <a:pt x="112" y="171"/>
                    </a:cubicBezTo>
                    <a:cubicBezTo>
                      <a:pt x="113" y="172"/>
                      <a:pt x="114" y="172"/>
                      <a:pt x="116" y="172"/>
                    </a:cubicBezTo>
                    <a:cubicBezTo>
                      <a:pt x="116" y="172"/>
                      <a:pt x="119" y="174"/>
                      <a:pt x="119" y="174"/>
                    </a:cubicBezTo>
                    <a:cubicBezTo>
                      <a:pt x="119" y="174"/>
                      <a:pt x="119" y="175"/>
                      <a:pt x="119" y="175"/>
                    </a:cubicBezTo>
                    <a:cubicBezTo>
                      <a:pt x="120" y="175"/>
                      <a:pt x="120" y="175"/>
                      <a:pt x="120" y="175"/>
                    </a:cubicBezTo>
                    <a:cubicBezTo>
                      <a:pt x="120" y="175"/>
                      <a:pt x="121" y="175"/>
                      <a:pt x="120" y="175"/>
                    </a:cubicBezTo>
                    <a:cubicBezTo>
                      <a:pt x="119" y="173"/>
                      <a:pt x="117" y="172"/>
                      <a:pt x="115" y="171"/>
                    </a:cubicBezTo>
                    <a:cubicBezTo>
                      <a:pt x="113" y="171"/>
                      <a:pt x="111" y="170"/>
                      <a:pt x="109" y="169"/>
                    </a:cubicBezTo>
                    <a:cubicBezTo>
                      <a:pt x="107" y="168"/>
                      <a:pt x="112" y="170"/>
                      <a:pt x="112" y="170"/>
                    </a:cubicBezTo>
                    <a:cubicBezTo>
                      <a:pt x="115" y="171"/>
                      <a:pt x="119" y="173"/>
                      <a:pt x="122" y="174"/>
                    </a:cubicBezTo>
                    <a:cubicBezTo>
                      <a:pt x="124" y="175"/>
                      <a:pt x="126" y="175"/>
                      <a:pt x="128" y="175"/>
                    </a:cubicBezTo>
                    <a:cubicBezTo>
                      <a:pt x="128" y="175"/>
                      <a:pt x="128" y="174"/>
                      <a:pt x="128" y="174"/>
                    </a:cubicBezTo>
                    <a:cubicBezTo>
                      <a:pt x="126" y="172"/>
                      <a:pt x="123" y="172"/>
                      <a:pt x="120" y="171"/>
                    </a:cubicBezTo>
                    <a:cubicBezTo>
                      <a:pt x="117" y="169"/>
                      <a:pt x="114" y="168"/>
                      <a:pt x="111" y="166"/>
                    </a:cubicBezTo>
                    <a:cubicBezTo>
                      <a:pt x="107" y="165"/>
                      <a:pt x="103" y="163"/>
                      <a:pt x="98" y="162"/>
                    </a:cubicBezTo>
                    <a:cubicBezTo>
                      <a:pt x="96" y="161"/>
                      <a:pt x="94" y="160"/>
                      <a:pt x="92" y="160"/>
                    </a:cubicBezTo>
                    <a:cubicBezTo>
                      <a:pt x="91" y="160"/>
                      <a:pt x="91" y="159"/>
                      <a:pt x="90" y="159"/>
                    </a:cubicBezTo>
                    <a:close/>
                    <a:moveTo>
                      <a:pt x="96" y="162"/>
                    </a:moveTo>
                    <a:cubicBezTo>
                      <a:pt x="97" y="162"/>
                      <a:pt x="99" y="162"/>
                      <a:pt x="100" y="163"/>
                    </a:cubicBezTo>
                    <a:cubicBezTo>
                      <a:pt x="106" y="165"/>
                      <a:pt x="111" y="167"/>
                      <a:pt x="117" y="170"/>
                    </a:cubicBezTo>
                    <a:cubicBezTo>
                      <a:pt x="119" y="171"/>
                      <a:pt x="121" y="172"/>
                      <a:pt x="124" y="173"/>
                    </a:cubicBezTo>
                    <a:cubicBezTo>
                      <a:pt x="128" y="174"/>
                      <a:pt x="125" y="174"/>
                      <a:pt x="124" y="174"/>
                    </a:cubicBezTo>
                    <a:cubicBezTo>
                      <a:pt x="122" y="173"/>
                      <a:pt x="121" y="173"/>
                      <a:pt x="120" y="172"/>
                    </a:cubicBezTo>
                    <a:cubicBezTo>
                      <a:pt x="116" y="171"/>
                      <a:pt x="112" y="169"/>
                      <a:pt x="107" y="168"/>
                    </a:cubicBezTo>
                    <a:cubicBezTo>
                      <a:pt x="107" y="168"/>
                      <a:pt x="107" y="168"/>
                      <a:pt x="107" y="168"/>
                    </a:cubicBezTo>
                    <a:cubicBezTo>
                      <a:pt x="103" y="166"/>
                      <a:pt x="100" y="164"/>
                      <a:pt x="96" y="162"/>
                    </a:cubicBezTo>
                    <a:close/>
                    <a:moveTo>
                      <a:pt x="80" y="150"/>
                    </a:moveTo>
                    <a:cubicBezTo>
                      <a:pt x="87" y="154"/>
                      <a:pt x="96" y="157"/>
                      <a:pt x="104" y="160"/>
                    </a:cubicBezTo>
                    <a:cubicBezTo>
                      <a:pt x="112" y="163"/>
                      <a:pt x="119" y="167"/>
                      <a:pt x="127" y="170"/>
                    </a:cubicBezTo>
                    <a:cubicBezTo>
                      <a:pt x="128" y="170"/>
                      <a:pt x="129" y="171"/>
                      <a:pt x="130" y="171"/>
                    </a:cubicBezTo>
                    <a:cubicBezTo>
                      <a:pt x="129" y="172"/>
                      <a:pt x="128" y="172"/>
                      <a:pt x="127" y="171"/>
                    </a:cubicBezTo>
                    <a:cubicBezTo>
                      <a:pt x="125" y="171"/>
                      <a:pt x="123" y="170"/>
                      <a:pt x="120" y="169"/>
                    </a:cubicBezTo>
                    <a:cubicBezTo>
                      <a:pt x="117" y="168"/>
                      <a:pt x="113" y="166"/>
                      <a:pt x="110" y="164"/>
                    </a:cubicBezTo>
                    <a:cubicBezTo>
                      <a:pt x="102" y="161"/>
                      <a:pt x="94" y="159"/>
                      <a:pt x="86" y="157"/>
                    </a:cubicBezTo>
                    <a:cubicBezTo>
                      <a:pt x="83" y="155"/>
                      <a:pt x="81" y="153"/>
                      <a:pt x="80" y="150"/>
                    </a:cubicBezTo>
                    <a:close/>
                    <a:moveTo>
                      <a:pt x="79" y="146"/>
                    </a:moveTo>
                    <a:cubicBezTo>
                      <a:pt x="79" y="145"/>
                      <a:pt x="79" y="145"/>
                      <a:pt x="79" y="144"/>
                    </a:cubicBezTo>
                    <a:cubicBezTo>
                      <a:pt x="80" y="145"/>
                      <a:pt x="82" y="146"/>
                      <a:pt x="84" y="147"/>
                    </a:cubicBezTo>
                    <a:cubicBezTo>
                      <a:pt x="84" y="147"/>
                      <a:pt x="85" y="147"/>
                      <a:pt x="86" y="148"/>
                    </a:cubicBezTo>
                    <a:cubicBezTo>
                      <a:pt x="90" y="150"/>
                      <a:pt x="95" y="151"/>
                      <a:pt x="99" y="153"/>
                    </a:cubicBezTo>
                    <a:cubicBezTo>
                      <a:pt x="109" y="157"/>
                      <a:pt x="119" y="161"/>
                      <a:pt x="129" y="166"/>
                    </a:cubicBezTo>
                    <a:cubicBezTo>
                      <a:pt x="130" y="166"/>
                      <a:pt x="131" y="168"/>
                      <a:pt x="132" y="168"/>
                    </a:cubicBezTo>
                    <a:cubicBezTo>
                      <a:pt x="130" y="167"/>
                      <a:pt x="129" y="167"/>
                      <a:pt x="128" y="166"/>
                    </a:cubicBezTo>
                    <a:cubicBezTo>
                      <a:pt x="126" y="165"/>
                      <a:pt x="125" y="164"/>
                      <a:pt x="123" y="164"/>
                    </a:cubicBezTo>
                    <a:cubicBezTo>
                      <a:pt x="118" y="162"/>
                      <a:pt x="113" y="160"/>
                      <a:pt x="108" y="159"/>
                    </a:cubicBezTo>
                    <a:cubicBezTo>
                      <a:pt x="99" y="156"/>
                      <a:pt x="89" y="154"/>
                      <a:pt x="80" y="150"/>
                    </a:cubicBezTo>
                    <a:cubicBezTo>
                      <a:pt x="80" y="150"/>
                      <a:pt x="80" y="150"/>
                      <a:pt x="79" y="150"/>
                    </a:cubicBezTo>
                    <a:cubicBezTo>
                      <a:pt x="79" y="149"/>
                      <a:pt x="79" y="147"/>
                      <a:pt x="79" y="146"/>
                    </a:cubicBezTo>
                    <a:close/>
                    <a:moveTo>
                      <a:pt x="78" y="141"/>
                    </a:moveTo>
                    <a:cubicBezTo>
                      <a:pt x="78" y="141"/>
                      <a:pt x="78" y="141"/>
                      <a:pt x="78" y="141"/>
                    </a:cubicBezTo>
                    <a:cubicBezTo>
                      <a:pt x="81" y="142"/>
                      <a:pt x="83" y="142"/>
                      <a:pt x="86" y="143"/>
                    </a:cubicBezTo>
                    <a:cubicBezTo>
                      <a:pt x="87" y="144"/>
                      <a:pt x="89" y="144"/>
                      <a:pt x="90" y="145"/>
                    </a:cubicBezTo>
                    <a:cubicBezTo>
                      <a:pt x="99" y="150"/>
                      <a:pt x="108" y="154"/>
                      <a:pt x="117" y="158"/>
                    </a:cubicBezTo>
                    <a:cubicBezTo>
                      <a:pt x="108" y="154"/>
                      <a:pt x="98" y="151"/>
                      <a:pt x="88" y="148"/>
                    </a:cubicBezTo>
                    <a:cubicBezTo>
                      <a:pt x="86" y="147"/>
                      <a:pt x="83" y="146"/>
                      <a:pt x="81" y="145"/>
                    </a:cubicBezTo>
                    <a:cubicBezTo>
                      <a:pt x="81" y="144"/>
                      <a:pt x="80" y="144"/>
                      <a:pt x="80" y="144"/>
                    </a:cubicBezTo>
                    <a:cubicBezTo>
                      <a:pt x="80" y="144"/>
                      <a:pt x="79" y="144"/>
                      <a:pt x="79" y="143"/>
                    </a:cubicBezTo>
                    <a:cubicBezTo>
                      <a:pt x="79" y="142"/>
                      <a:pt x="78" y="141"/>
                      <a:pt x="78" y="141"/>
                    </a:cubicBezTo>
                    <a:close/>
                    <a:moveTo>
                      <a:pt x="77" y="139"/>
                    </a:moveTo>
                    <a:cubicBezTo>
                      <a:pt x="79" y="140"/>
                      <a:pt x="81" y="141"/>
                      <a:pt x="83" y="142"/>
                    </a:cubicBezTo>
                    <a:cubicBezTo>
                      <a:pt x="81" y="141"/>
                      <a:pt x="79" y="140"/>
                      <a:pt x="78" y="140"/>
                    </a:cubicBezTo>
                    <a:cubicBezTo>
                      <a:pt x="77" y="139"/>
                      <a:pt x="77" y="139"/>
                      <a:pt x="77" y="139"/>
                    </a:cubicBezTo>
                    <a:close/>
                    <a:moveTo>
                      <a:pt x="58" y="127"/>
                    </a:moveTo>
                    <a:cubicBezTo>
                      <a:pt x="62" y="129"/>
                      <a:pt x="66" y="131"/>
                      <a:pt x="71" y="132"/>
                    </a:cubicBezTo>
                    <a:cubicBezTo>
                      <a:pt x="77" y="135"/>
                      <a:pt x="84" y="137"/>
                      <a:pt x="90" y="140"/>
                    </a:cubicBezTo>
                    <a:cubicBezTo>
                      <a:pt x="104" y="146"/>
                      <a:pt x="118" y="151"/>
                      <a:pt x="130" y="158"/>
                    </a:cubicBezTo>
                    <a:cubicBezTo>
                      <a:pt x="131" y="158"/>
                      <a:pt x="132" y="158"/>
                      <a:pt x="132" y="158"/>
                    </a:cubicBezTo>
                    <a:cubicBezTo>
                      <a:pt x="132" y="158"/>
                      <a:pt x="132" y="158"/>
                      <a:pt x="131" y="158"/>
                    </a:cubicBezTo>
                    <a:cubicBezTo>
                      <a:pt x="129" y="157"/>
                      <a:pt x="128" y="157"/>
                      <a:pt x="126" y="156"/>
                    </a:cubicBezTo>
                    <a:cubicBezTo>
                      <a:pt x="123" y="155"/>
                      <a:pt x="120" y="154"/>
                      <a:pt x="117" y="153"/>
                    </a:cubicBezTo>
                    <a:cubicBezTo>
                      <a:pt x="110" y="150"/>
                      <a:pt x="103" y="148"/>
                      <a:pt x="96" y="146"/>
                    </a:cubicBezTo>
                    <a:cubicBezTo>
                      <a:pt x="93" y="145"/>
                      <a:pt x="91" y="144"/>
                      <a:pt x="88" y="143"/>
                    </a:cubicBezTo>
                    <a:cubicBezTo>
                      <a:pt x="84" y="141"/>
                      <a:pt x="81" y="140"/>
                      <a:pt x="78" y="138"/>
                    </a:cubicBezTo>
                    <a:cubicBezTo>
                      <a:pt x="77" y="138"/>
                      <a:pt x="76" y="137"/>
                      <a:pt x="75" y="137"/>
                    </a:cubicBezTo>
                    <a:cubicBezTo>
                      <a:pt x="75" y="137"/>
                      <a:pt x="75" y="137"/>
                      <a:pt x="75" y="136"/>
                    </a:cubicBezTo>
                    <a:cubicBezTo>
                      <a:pt x="71" y="133"/>
                      <a:pt x="62" y="132"/>
                      <a:pt x="58" y="127"/>
                    </a:cubicBezTo>
                    <a:close/>
                    <a:moveTo>
                      <a:pt x="56" y="123"/>
                    </a:moveTo>
                    <a:cubicBezTo>
                      <a:pt x="56" y="123"/>
                      <a:pt x="56" y="123"/>
                      <a:pt x="57" y="123"/>
                    </a:cubicBezTo>
                    <a:cubicBezTo>
                      <a:pt x="57" y="123"/>
                      <a:pt x="57" y="123"/>
                      <a:pt x="57" y="123"/>
                    </a:cubicBezTo>
                    <a:cubicBezTo>
                      <a:pt x="63" y="125"/>
                      <a:pt x="68" y="128"/>
                      <a:pt x="74" y="130"/>
                    </a:cubicBezTo>
                    <a:cubicBezTo>
                      <a:pt x="80" y="132"/>
                      <a:pt x="87" y="134"/>
                      <a:pt x="94" y="137"/>
                    </a:cubicBezTo>
                    <a:cubicBezTo>
                      <a:pt x="106" y="142"/>
                      <a:pt x="119" y="146"/>
                      <a:pt x="131" y="153"/>
                    </a:cubicBezTo>
                    <a:cubicBezTo>
                      <a:pt x="131" y="153"/>
                      <a:pt x="131" y="153"/>
                      <a:pt x="131" y="154"/>
                    </a:cubicBezTo>
                    <a:cubicBezTo>
                      <a:pt x="126" y="151"/>
                      <a:pt x="121" y="150"/>
                      <a:pt x="115" y="148"/>
                    </a:cubicBezTo>
                    <a:cubicBezTo>
                      <a:pt x="109" y="145"/>
                      <a:pt x="102" y="142"/>
                      <a:pt x="95" y="140"/>
                    </a:cubicBezTo>
                    <a:cubicBezTo>
                      <a:pt x="89" y="137"/>
                      <a:pt x="82" y="134"/>
                      <a:pt x="75" y="132"/>
                    </a:cubicBezTo>
                    <a:cubicBezTo>
                      <a:pt x="69" y="130"/>
                      <a:pt x="63" y="127"/>
                      <a:pt x="57" y="125"/>
                    </a:cubicBezTo>
                    <a:cubicBezTo>
                      <a:pt x="56" y="124"/>
                      <a:pt x="56" y="124"/>
                      <a:pt x="56" y="123"/>
                    </a:cubicBezTo>
                    <a:close/>
                    <a:moveTo>
                      <a:pt x="56" y="120"/>
                    </a:moveTo>
                    <a:cubicBezTo>
                      <a:pt x="57" y="119"/>
                      <a:pt x="57" y="118"/>
                      <a:pt x="57" y="118"/>
                    </a:cubicBezTo>
                    <a:cubicBezTo>
                      <a:pt x="63" y="120"/>
                      <a:pt x="68" y="121"/>
                      <a:pt x="74" y="123"/>
                    </a:cubicBezTo>
                    <a:cubicBezTo>
                      <a:pt x="74" y="123"/>
                      <a:pt x="75" y="123"/>
                      <a:pt x="75" y="123"/>
                    </a:cubicBezTo>
                    <a:cubicBezTo>
                      <a:pt x="76" y="123"/>
                      <a:pt x="76" y="123"/>
                      <a:pt x="77" y="123"/>
                    </a:cubicBezTo>
                    <a:cubicBezTo>
                      <a:pt x="84" y="126"/>
                      <a:pt x="91" y="129"/>
                      <a:pt x="99" y="131"/>
                    </a:cubicBezTo>
                    <a:cubicBezTo>
                      <a:pt x="105" y="133"/>
                      <a:pt x="111" y="137"/>
                      <a:pt x="117" y="139"/>
                    </a:cubicBezTo>
                    <a:cubicBezTo>
                      <a:pt x="120" y="140"/>
                      <a:pt x="124" y="140"/>
                      <a:pt x="127" y="142"/>
                    </a:cubicBezTo>
                    <a:cubicBezTo>
                      <a:pt x="126" y="142"/>
                      <a:pt x="126" y="142"/>
                      <a:pt x="125" y="142"/>
                    </a:cubicBezTo>
                    <a:cubicBezTo>
                      <a:pt x="124" y="141"/>
                      <a:pt x="124" y="141"/>
                      <a:pt x="123" y="141"/>
                    </a:cubicBezTo>
                    <a:cubicBezTo>
                      <a:pt x="122" y="141"/>
                      <a:pt x="120" y="140"/>
                      <a:pt x="119" y="140"/>
                    </a:cubicBezTo>
                    <a:cubicBezTo>
                      <a:pt x="111" y="137"/>
                      <a:pt x="104" y="135"/>
                      <a:pt x="97" y="133"/>
                    </a:cubicBezTo>
                    <a:cubicBezTo>
                      <a:pt x="93" y="132"/>
                      <a:pt x="89" y="131"/>
                      <a:pt x="85" y="129"/>
                    </a:cubicBezTo>
                    <a:cubicBezTo>
                      <a:pt x="76" y="126"/>
                      <a:pt x="68" y="123"/>
                      <a:pt x="59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8" y="120"/>
                      <a:pt x="57" y="120"/>
                      <a:pt x="56" y="120"/>
                    </a:cubicBezTo>
                    <a:close/>
                    <a:moveTo>
                      <a:pt x="60" y="118"/>
                    </a:moveTo>
                    <a:cubicBezTo>
                      <a:pt x="57" y="117"/>
                      <a:pt x="62" y="119"/>
                      <a:pt x="62" y="119"/>
                    </a:cubicBezTo>
                    <a:cubicBezTo>
                      <a:pt x="64" y="119"/>
                      <a:pt x="65" y="120"/>
                      <a:pt x="67" y="120"/>
                    </a:cubicBezTo>
                    <a:cubicBezTo>
                      <a:pt x="68" y="120"/>
                      <a:pt x="69" y="121"/>
                      <a:pt x="70" y="121"/>
                    </a:cubicBezTo>
                    <a:cubicBezTo>
                      <a:pt x="67" y="120"/>
                      <a:pt x="63" y="119"/>
                      <a:pt x="60" y="118"/>
                    </a:cubicBezTo>
                    <a:close/>
                    <a:moveTo>
                      <a:pt x="58" y="117"/>
                    </a:moveTo>
                    <a:cubicBezTo>
                      <a:pt x="58" y="116"/>
                      <a:pt x="59" y="116"/>
                      <a:pt x="59" y="115"/>
                    </a:cubicBezTo>
                    <a:cubicBezTo>
                      <a:pt x="67" y="119"/>
                      <a:pt x="75" y="120"/>
                      <a:pt x="84" y="122"/>
                    </a:cubicBezTo>
                    <a:cubicBezTo>
                      <a:pt x="86" y="123"/>
                      <a:pt x="89" y="124"/>
                      <a:pt x="91" y="125"/>
                    </a:cubicBezTo>
                    <a:cubicBezTo>
                      <a:pt x="99" y="127"/>
                      <a:pt x="106" y="130"/>
                      <a:pt x="113" y="133"/>
                    </a:cubicBezTo>
                    <a:cubicBezTo>
                      <a:pt x="116" y="134"/>
                      <a:pt x="120" y="136"/>
                      <a:pt x="124" y="138"/>
                    </a:cubicBezTo>
                    <a:cubicBezTo>
                      <a:pt x="124" y="138"/>
                      <a:pt x="125" y="139"/>
                      <a:pt x="126" y="139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6" y="139"/>
                      <a:pt x="126" y="139"/>
                      <a:pt x="125" y="139"/>
                    </a:cubicBezTo>
                    <a:cubicBezTo>
                      <a:pt x="124" y="139"/>
                      <a:pt x="122" y="138"/>
                      <a:pt x="120" y="137"/>
                    </a:cubicBezTo>
                    <a:cubicBezTo>
                      <a:pt x="107" y="131"/>
                      <a:pt x="94" y="127"/>
                      <a:pt x="80" y="123"/>
                    </a:cubicBezTo>
                    <a:cubicBezTo>
                      <a:pt x="80" y="123"/>
                      <a:pt x="79" y="123"/>
                      <a:pt x="79" y="123"/>
                    </a:cubicBezTo>
                    <a:cubicBezTo>
                      <a:pt x="72" y="121"/>
                      <a:pt x="65" y="118"/>
                      <a:pt x="58" y="117"/>
                    </a:cubicBezTo>
                    <a:close/>
                    <a:moveTo>
                      <a:pt x="61" y="115"/>
                    </a:moveTo>
                    <a:cubicBezTo>
                      <a:pt x="62" y="116"/>
                      <a:pt x="64" y="116"/>
                      <a:pt x="66" y="117"/>
                    </a:cubicBezTo>
                    <a:cubicBezTo>
                      <a:pt x="64" y="116"/>
                      <a:pt x="62" y="116"/>
                      <a:pt x="61" y="115"/>
                    </a:cubicBezTo>
                    <a:close/>
                    <a:moveTo>
                      <a:pt x="60" y="115"/>
                    </a:moveTo>
                    <a:cubicBezTo>
                      <a:pt x="60" y="114"/>
                      <a:pt x="61" y="113"/>
                      <a:pt x="61" y="112"/>
                    </a:cubicBezTo>
                    <a:cubicBezTo>
                      <a:pt x="74" y="118"/>
                      <a:pt x="87" y="120"/>
                      <a:pt x="100" y="124"/>
                    </a:cubicBezTo>
                    <a:cubicBezTo>
                      <a:pt x="107" y="126"/>
                      <a:pt x="114" y="129"/>
                      <a:pt x="120" y="132"/>
                    </a:cubicBezTo>
                    <a:cubicBezTo>
                      <a:pt x="122" y="133"/>
                      <a:pt x="123" y="133"/>
                      <a:pt x="124" y="134"/>
                    </a:cubicBezTo>
                    <a:cubicBezTo>
                      <a:pt x="124" y="135"/>
                      <a:pt x="124" y="135"/>
                      <a:pt x="124" y="135"/>
                    </a:cubicBezTo>
                    <a:cubicBezTo>
                      <a:pt x="124" y="135"/>
                      <a:pt x="123" y="135"/>
                      <a:pt x="123" y="134"/>
                    </a:cubicBezTo>
                    <a:cubicBezTo>
                      <a:pt x="120" y="133"/>
                      <a:pt x="117" y="132"/>
                      <a:pt x="114" y="131"/>
                    </a:cubicBezTo>
                    <a:cubicBezTo>
                      <a:pt x="102" y="126"/>
                      <a:pt x="90" y="123"/>
                      <a:pt x="77" y="120"/>
                    </a:cubicBezTo>
                    <a:cubicBezTo>
                      <a:pt x="77" y="120"/>
                      <a:pt x="76" y="120"/>
                      <a:pt x="76" y="119"/>
                    </a:cubicBezTo>
                    <a:cubicBezTo>
                      <a:pt x="70" y="118"/>
                      <a:pt x="65" y="116"/>
                      <a:pt x="60" y="115"/>
                    </a:cubicBezTo>
                    <a:close/>
                    <a:moveTo>
                      <a:pt x="73" y="116"/>
                    </a:moveTo>
                    <a:cubicBezTo>
                      <a:pt x="74" y="116"/>
                      <a:pt x="75" y="116"/>
                      <a:pt x="76" y="117"/>
                    </a:cubicBezTo>
                    <a:cubicBezTo>
                      <a:pt x="80" y="118"/>
                      <a:pt x="83" y="119"/>
                      <a:pt x="87" y="120"/>
                    </a:cubicBezTo>
                    <a:cubicBezTo>
                      <a:pt x="82" y="118"/>
                      <a:pt x="78" y="117"/>
                      <a:pt x="73" y="116"/>
                    </a:cubicBezTo>
                    <a:close/>
                    <a:moveTo>
                      <a:pt x="62" y="111"/>
                    </a:moveTo>
                    <a:cubicBezTo>
                      <a:pt x="62" y="111"/>
                      <a:pt x="62" y="110"/>
                      <a:pt x="62" y="110"/>
                    </a:cubicBezTo>
                    <a:cubicBezTo>
                      <a:pt x="66" y="112"/>
                      <a:pt x="71" y="113"/>
                      <a:pt x="75" y="114"/>
                    </a:cubicBezTo>
                    <a:cubicBezTo>
                      <a:pt x="80" y="115"/>
                      <a:pt x="85" y="117"/>
                      <a:pt x="90" y="119"/>
                    </a:cubicBezTo>
                    <a:cubicBezTo>
                      <a:pt x="101" y="122"/>
                      <a:pt x="112" y="125"/>
                      <a:pt x="123" y="130"/>
                    </a:cubicBezTo>
                    <a:cubicBezTo>
                      <a:pt x="120" y="129"/>
                      <a:pt x="118" y="129"/>
                      <a:pt x="115" y="128"/>
                    </a:cubicBezTo>
                    <a:cubicBezTo>
                      <a:pt x="113" y="127"/>
                      <a:pt x="110" y="126"/>
                      <a:pt x="108" y="125"/>
                    </a:cubicBezTo>
                    <a:cubicBezTo>
                      <a:pt x="103" y="123"/>
                      <a:pt x="97" y="122"/>
                      <a:pt x="92" y="120"/>
                    </a:cubicBezTo>
                    <a:cubicBezTo>
                      <a:pt x="82" y="118"/>
                      <a:pt x="72" y="115"/>
                      <a:pt x="62" y="111"/>
                    </a:cubicBezTo>
                    <a:close/>
                    <a:moveTo>
                      <a:pt x="63" y="107"/>
                    </a:moveTo>
                    <a:cubicBezTo>
                      <a:pt x="63" y="105"/>
                      <a:pt x="63" y="104"/>
                      <a:pt x="63" y="103"/>
                    </a:cubicBezTo>
                    <a:cubicBezTo>
                      <a:pt x="63" y="103"/>
                      <a:pt x="63" y="103"/>
                      <a:pt x="63" y="103"/>
                    </a:cubicBezTo>
                    <a:cubicBezTo>
                      <a:pt x="68" y="105"/>
                      <a:pt x="73" y="107"/>
                      <a:pt x="78" y="109"/>
                    </a:cubicBezTo>
                    <a:cubicBezTo>
                      <a:pt x="84" y="111"/>
                      <a:pt x="89" y="112"/>
                      <a:pt x="94" y="114"/>
                    </a:cubicBezTo>
                    <a:cubicBezTo>
                      <a:pt x="100" y="116"/>
                      <a:pt x="106" y="118"/>
                      <a:pt x="111" y="120"/>
                    </a:cubicBezTo>
                    <a:cubicBezTo>
                      <a:pt x="114" y="122"/>
                      <a:pt x="118" y="123"/>
                      <a:pt x="121" y="124"/>
                    </a:cubicBezTo>
                    <a:cubicBezTo>
                      <a:pt x="121" y="124"/>
                      <a:pt x="123" y="125"/>
                      <a:pt x="124" y="125"/>
                    </a:cubicBezTo>
                    <a:cubicBezTo>
                      <a:pt x="124" y="125"/>
                      <a:pt x="124" y="125"/>
                      <a:pt x="124" y="125"/>
                    </a:cubicBezTo>
                    <a:cubicBezTo>
                      <a:pt x="123" y="125"/>
                      <a:pt x="123" y="125"/>
                      <a:pt x="121" y="124"/>
                    </a:cubicBezTo>
                    <a:cubicBezTo>
                      <a:pt x="112" y="120"/>
                      <a:pt x="101" y="118"/>
                      <a:pt x="91" y="115"/>
                    </a:cubicBezTo>
                    <a:cubicBezTo>
                      <a:pt x="85" y="113"/>
                      <a:pt x="79" y="112"/>
                      <a:pt x="73" y="110"/>
                    </a:cubicBezTo>
                    <a:cubicBezTo>
                      <a:pt x="71" y="110"/>
                      <a:pt x="69" y="109"/>
                      <a:pt x="67" y="109"/>
                    </a:cubicBezTo>
                    <a:cubicBezTo>
                      <a:pt x="67" y="109"/>
                      <a:pt x="65" y="108"/>
                      <a:pt x="64" y="108"/>
                    </a:cubicBezTo>
                    <a:cubicBezTo>
                      <a:pt x="64" y="108"/>
                      <a:pt x="64" y="107"/>
                      <a:pt x="64" y="107"/>
                    </a:cubicBezTo>
                    <a:cubicBezTo>
                      <a:pt x="64" y="107"/>
                      <a:pt x="63" y="107"/>
                      <a:pt x="63" y="107"/>
                    </a:cubicBezTo>
                    <a:close/>
                    <a:moveTo>
                      <a:pt x="63" y="102"/>
                    </a:moveTo>
                    <a:cubicBezTo>
                      <a:pt x="63" y="101"/>
                      <a:pt x="63" y="100"/>
                      <a:pt x="63" y="100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4" y="100"/>
                      <a:pt x="65" y="100"/>
                      <a:pt x="65" y="100"/>
                    </a:cubicBezTo>
                    <a:cubicBezTo>
                      <a:pt x="65" y="101"/>
                      <a:pt x="66" y="101"/>
                      <a:pt x="67" y="101"/>
                    </a:cubicBezTo>
                    <a:cubicBezTo>
                      <a:pt x="76" y="104"/>
                      <a:pt x="86" y="107"/>
                      <a:pt x="96" y="110"/>
                    </a:cubicBezTo>
                    <a:cubicBezTo>
                      <a:pt x="101" y="112"/>
                      <a:pt x="106" y="113"/>
                      <a:pt x="111" y="115"/>
                    </a:cubicBezTo>
                    <a:cubicBezTo>
                      <a:pt x="114" y="117"/>
                      <a:pt x="118" y="118"/>
                      <a:pt x="121" y="119"/>
                    </a:cubicBezTo>
                    <a:cubicBezTo>
                      <a:pt x="121" y="120"/>
                      <a:pt x="126" y="122"/>
                      <a:pt x="122" y="121"/>
                    </a:cubicBezTo>
                    <a:cubicBezTo>
                      <a:pt x="112" y="118"/>
                      <a:pt x="102" y="114"/>
                      <a:pt x="92" y="111"/>
                    </a:cubicBezTo>
                    <a:cubicBezTo>
                      <a:pt x="87" y="110"/>
                      <a:pt x="82" y="109"/>
                      <a:pt x="77" y="107"/>
                    </a:cubicBezTo>
                    <a:cubicBezTo>
                      <a:pt x="72" y="105"/>
                      <a:pt x="68" y="104"/>
                      <a:pt x="63" y="102"/>
                    </a:cubicBezTo>
                    <a:cubicBezTo>
                      <a:pt x="63" y="102"/>
                      <a:pt x="63" y="102"/>
                      <a:pt x="63" y="102"/>
                    </a:cubicBezTo>
                    <a:close/>
                    <a:moveTo>
                      <a:pt x="64" y="97"/>
                    </a:moveTo>
                    <a:cubicBezTo>
                      <a:pt x="65" y="96"/>
                      <a:pt x="65" y="95"/>
                      <a:pt x="65" y="95"/>
                    </a:cubicBezTo>
                    <a:cubicBezTo>
                      <a:pt x="73" y="98"/>
                      <a:pt x="81" y="100"/>
                      <a:pt x="89" y="102"/>
                    </a:cubicBezTo>
                    <a:cubicBezTo>
                      <a:pt x="92" y="103"/>
                      <a:pt x="96" y="104"/>
                      <a:pt x="99" y="106"/>
                    </a:cubicBezTo>
                    <a:cubicBezTo>
                      <a:pt x="106" y="108"/>
                      <a:pt x="112" y="110"/>
                      <a:pt x="118" y="112"/>
                    </a:cubicBezTo>
                    <a:cubicBezTo>
                      <a:pt x="121" y="113"/>
                      <a:pt x="122" y="113"/>
                      <a:pt x="122" y="113"/>
                    </a:cubicBezTo>
                    <a:cubicBezTo>
                      <a:pt x="122" y="113"/>
                      <a:pt x="122" y="113"/>
                      <a:pt x="122" y="114"/>
                    </a:cubicBezTo>
                    <a:cubicBezTo>
                      <a:pt x="121" y="114"/>
                      <a:pt x="118" y="113"/>
                      <a:pt x="116" y="112"/>
                    </a:cubicBezTo>
                    <a:cubicBezTo>
                      <a:pt x="113" y="112"/>
                      <a:pt x="110" y="111"/>
                      <a:pt x="107" y="110"/>
                    </a:cubicBezTo>
                    <a:cubicBezTo>
                      <a:pt x="93" y="106"/>
                      <a:pt x="78" y="102"/>
                      <a:pt x="64" y="97"/>
                    </a:cubicBezTo>
                    <a:close/>
                    <a:moveTo>
                      <a:pt x="67" y="95"/>
                    </a:moveTo>
                    <a:cubicBezTo>
                      <a:pt x="68" y="95"/>
                      <a:pt x="69" y="95"/>
                      <a:pt x="70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0" y="96"/>
                      <a:pt x="69" y="95"/>
                      <a:pt x="67" y="95"/>
                    </a:cubicBezTo>
                    <a:close/>
                    <a:moveTo>
                      <a:pt x="65" y="94"/>
                    </a:moveTo>
                    <a:cubicBezTo>
                      <a:pt x="66" y="93"/>
                      <a:pt x="66" y="93"/>
                      <a:pt x="66" y="92"/>
                    </a:cubicBezTo>
                    <a:cubicBezTo>
                      <a:pt x="69" y="93"/>
                      <a:pt x="71" y="93"/>
                      <a:pt x="73" y="94"/>
                    </a:cubicBezTo>
                    <a:cubicBezTo>
                      <a:pt x="74" y="95"/>
                      <a:pt x="75" y="95"/>
                      <a:pt x="76" y="96"/>
                    </a:cubicBezTo>
                    <a:cubicBezTo>
                      <a:pt x="79" y="97"/>
                      <a:pt x="82" y="98"/>
                      <a:pt x="85" y="99"/>
                    </a:cubicBezTo>
                    <a:cubicBezTo>
                      <a:pt x="92" y="101"/>
                      <a:pt x="99" y="103"/>
                      <a:pt x="107" y="105"/>
                    </a:cubicBezTo>
                    <a:cubicBezTo>
                      <a:pt x="110" y="106"/>
                      <a:pt x="113" y="107"/>
                      <a:pt x="116" y="108"/>
                    </a:cubicBezTo>
                    <a:cubicBezTo>
                      <a:pt x="117" y="109"/>
                      <a:pt x="119" y="109"/>
                      <a:pt x="121" y="110"/>
                    </a:cubicBezTo>
                    <a:cubicBezTo>
                      <a:pt x="121" y="110"/>
                      <a:pt x="121" y="110"/>
                      <a:pt x="121" y="110"/>
                    </a:cubicBezTo>
                    <a:cubicBezTo>
                      <a:pt x="119" y="110"/>
                      <a:pt x="117" y="109"/>
                      <a:pt x="115" y="109"/>
                    </a:cubicBezTo>
                    <a:cubicBezTo>
                      <a:pt x="108" y="107"/>
                      <a:pt x="101" y="104"/>
                      <a:pt x="94" y="102"/>
                    </a:cubicBezTo>
                    <a:cubicBezTo>
                      <a:pt x="93" y="102"/>
                      <a:pt x="93" y="102"/>
                      <a:pt x="92" y="102"/>
                    </a:cubicBezTo>
                    <a:cubicBezTo>
                      <a:pt x="87" y="100"/>
                      <a:pt x="82" y="99"/>
                      <a:pt x="77" y="98"/>
                    </a:cubicBezTo>
                    <a:cubicBezTo>
                      <a:pt x="73" y="96"/>
                      <a:pt x="69" y="94"/>
                      <a:pt x="65" y="94"/>
                    </a:cubicBezTo>
                    <a:close/>
                    <a:moveTo>
                      <a:pt x="66" y="80"/>
                    </a:moveTo>
                    <a:cubicBezTo>
                      <a:pt x="69" y="80"/>
                      <a:pt x="72" y="81"/>
                      <a:pt x="75" y="82"/>
                    </a:cubicBezTo>
                    <a:cubicBezTo>
                      <a:pt x="91" y="86"/>
                      <a:pt x="106" y="92"/>
                      <a:pt x="122" y="96"/>
                    </a:cubicBezTo>
                    <a:cubicBezTo>
                      <a:pt x="122" y="97"/>
                      <a:pt x="121" y="97"/>
                      <a:pt x="121" y="98"/>
                    </a:cubicBezTo>
                    <a:cubicBezTo>
                      <a:pt x="113" y="95"/>
                      <a:pt x="105" y="93"/>
                      <a:pt x="97" y="92"/>
                    </a:cubicBezTo>
                    <a:cubicBezTo>
                      <a:pt x="87" y="89"/>
                      <a:pt x="78" y="87"/>
                      <a:pt x="69" y="83"/>
                    </a:cubicBezTo>
                    <a:cubicBezTo>
                      <a:pt x="68" y="83"/>
                      <a:pt x="68" y="84"/>
                      <a:pt x="69" y="84"/>
                    </a:cubicBezTo>
                    <a:cubicBezTo>
                      <a:pt x="76" y="89"/>
                      <a:pt x="86" y="91"/>
                      <a:pt x="94" y="94"/>
                    </a:cubicBezTo>
                    <a:cubicBezTo>
                      <a:pt x="102" y="97"/>
                      <a:pt x="111" y="101"/>
                      <a:pt x="119" y="102"/>
                    </a:cubicBezTo>
                    <a:cubicBezTo>
                      <a:pt x="110" y="101"/>
                      <a:pt x="100" y="98"/>
                      <a:pt x="91" y="95"/>
                    </a:cubicBezTo>
                    <a:cubicBezTo>
                      <a:pt x="88" y="94"/>
                      <a:pt x="85" y="93"/>
                      <a:pt x="81" y="92"/>
                    </a:cubicBezTo>
                    <a:cubicBezTo>
                      <a:pt x="77" y="91"/>
                      <a:pt x="73" y="89"/>
                      <a:pt x="68" y="88"/>
                    </a:cubicBezTo>
                    <a:cubicBezTo>
                      <a:pt x="68" y="88"/>
                      <a:pt x="68" y="88"/>
                      <a:pt x="68" y="88"/>
                    </a:cubicBezTo>
                    <a:cubicBezTo>
                      <a:pt x="69" y="85"/>
                      <a:pt x="69" y="81"/>
                      <a:pt x="66" y="80"/>
                    </a:cubicBezTo>
                    <a:close/>
                    <a:moveTo>
                      <a:pt x="51" y="75"/>
                    </a:moveTo>
                    <a:cubicBezTo>
                      <a:pt x="47" y="74"/>
                      <a:pt x="43" y="73"/>
                      <a:pt x="40" y="72"/>
                    </a:cubicBezTo>
                    <a:cubicBezTo>
                      <a:pt x="39" y="72"/>
                      <a:pt x="29" y="69"/>
                      <a:pt x="34" y="70"/>
                    </a:cubicBezTo>
                    <a:cubicBezTo>
                      <a:pt x="51" y="71"/>
                      <a:pt x="68" y="78"/>
                      <a:pt x="83" y="83"/>
                    </a:cubicBezTo>
                    <a:cubicBezTo>
                      <a:pt x="91" y="86"/>
                      <a:pt x="99" y="89"/>
                      <a:pt x="107" y="91"/>
                    </a:cubicBezTo>
                    <a:cubicBezTo>
                      <a:pt x="112" y="92"/>
                      <a:pt x="118" y="92"/>
                      <a:pt x="122" y="95"/>
                    </a:cubicBezTo>
                    <a:cubicBezTo>
                      <a:pt x="106" y="91"/>
                      <a:pt x="91" y="86"/>
                      <a:pt x="75" y="81"/>
                    </a:cubicBezTo>
                    <a:cubicBezTo>
                      <a:pt x="67" y="79"/>
                      <a:pt x="59" y="77"/>
                      <a:pt x="51" y="75"/>
                    </a:cubicBezTo>
                    <a:close/>
                    <a:moveTo>
                      <a:pt x="45" y="78"/>
                    </a:moveTo>
                    <a:cubicBezTo>
                      <a:pt x="43" y="77"/>
                      <a:pt x="40" y="76"/>
                      <a:pt x="38" y="75"/>
                    </a:cubicBezTo>
                    <a:cubicBezTo>
                      <a:pt x="36" y="75"/>
                      <a:pt x="35" y="74"/>
                      <a:pt x="33" y="73"/>
                    </a:cubicBezTo>
                    <a:cubicBezTo>
                      <a:pt x="31" y="72"/>
                      <a:pt x="31" y="72"/>
                      <a:pt x="33" y="73"/>
                    </a:cubicBezTo>
                    <a:cubicBezTo>
                      <a:pt x="38" y="74"/>
                      <a:pt x="43" y="76"/>
                      <a:pt x="48" y="77"/>
                    </a:cubicBezTo>
                    <a:cubicBezTo>
                      <a:pt x="52" y="78"/>
                      <a:pt x="57" y="79"/>
                      <a:pt x="62" y="80"/>
                    </a:cubicBezTo>
                    <a:cubicBezTo>
                      <a:pt x="61" y="80"/>
                      <a:pt x="61" y="81"/>
                      <a:pt x="60" y="81"/>
                    </a:cubicBezTo>
                    <a:cubicBezTo>
                      <a:pt x="55" y="80"/>
                      <a:pt x="50" y="79"/>
                      <a:pt x="45" y="78"/>
                    </a:cubicBezTo>
                    <a:close/>
                    <a:moveTo>
                      <a:pt x="41" y="83"/>
                    </a:moveTo>
                    <a:cubicBezTo>
                      <a:pt x="39" y="82"/>
                      <a:pt x="37" y="82"/>
                      <a:pt x="35" y="81"/>
                    </a:cubicBezTo>
                    <a:cubicBezTo>
                      <a:pt x="34" y="81"/>
                      <a:pt x="26" y="78"/>
                      <a:pt x="31" y="79"/>
                    </a:cubicBezTo>
                    <a:cubicBezTo>
                      <a:pt x="35" y="80"/>
                      <a:pt x="39" y="81"/>
                      <a:pt x="43" y="82"/>
                    </a:cubicBezTo>
                    <a:cubicBezTo>
                      <a:pt x="42" y="82"/>
                      <a:pt x="42" y="83"/>
                      <a:pt x="41" y="83"/>
                    </a:cubicBezTo>
                    <a:close/>
                    <a:moveTo>
                      <a:pt x="39" y="87"/>
                    </a:moveTo>
                    <a:cubicBezTo>
                      <a:pt x="37" y="86"/>
                      <a:pt x="35" y="85"/>
                      <a:pt x="33" y="84"/>
                    </a:cubicBezTo>
                    <a:cubicBezTo>
                      <a:pt x="32" y="83"/>
                      <a:pt x="26" y="80"/>
                      <a:pt x="30" y="81"/>
                    </a:cubicBezTo>
                    <a:cubicBezTo>
                      <a:pt x="33" y="82"/>
                      <a:pt x="37" y="84"/>
                      <a:pt x="40" y="84"/>
                    </a:cubicBezTo>
                    <a:cubicBezTo>
                      <a:pt x="40" y="85"/>
                      <a:pt x="39" y="86"/>
                      <a:pt x="39" y="87"/>
                    </a:cubicBezTo>
                    <a:close/>
                    <a:moveTo>
                      <a:pt x="37" y="90"/>
                    </a:moveTo>
                    <a:cubicBezTo>
                      <a:pt x="34" y="89"/>
                      <a:pt x="32" y="88"/>
                      <a:pt x="30" y="87"/>
                    </a:cubicBezTo>
                    <a:cubicBezTo>
                      <a:pt x="29" y="86"/>
                      <a:pt x="24" y="84"/>
                      <a:pt x="28" y="86"/>
                    </a:cubicBezTo>
                    <a:cubicBezTo>
                      <a:pt x="31" y="87"/>
                      <a:pt x="35" y="87"/>
                      <a:pt x="38" y="88"/>
                    </a:cubicBezTo>
                    <a:cubicBezTo>
                      <a:pt x="38" y="88"/>
                      <a:pt x="38" y="88"/>
                      <a:pt x="37" y="89"/>
                    </a:cubicBezTo>
                    <a:cubicBezTo>
                      <a:pt x="37" y="89"/>
                      <a:pt x="37" y="90"/>
                      <a:pt x="37" y="90"/>
                    </a:cubicBezTo>
                    <a:close/>
                    <a:moveTo>
                      <a:pt x="34" y="94"/>
                    </a:moveTo>
                    <a:cubicBezTo>
                      <a:pt x="32" y="92"/>
                      <a:pt x="28" y="91"/>
                      <a:pt x="25" y="89"/>
                    </a:cubicBezTo>
                    <a:cubicBezTo>
                      <a:pt x="26" y="90"/>
                      <a:pt x="31" y="90"/>
                      <a:pt x="33" y="91"/>
                    </a:cubicBezTo>
                    <a:cubicBezTo>
                      <a:pt x="34" y="91"/>
                      <a:pt x="35" y="91"/>
                      <a:pt x="36" y="91"/>
                    </a:cubicBezTo>
                    <a:cubicBezTo>
                      <a:pt x="36" y="92"/>
                      <a:pt x="35" y="93"/>
                      <a:pt x="34" y="94"/>
                    </a:cubicBezTo>
                    <a:close/>
                    <a:moveTo>
                      <a:pt x="32" y="97"/>
                    </a:moveTo>
                    <a:cubicBezTo>
                      <a:pt x="31" y="97"/>
                      <a:pt x="29" y="96"/>
                      <a:pt x="28" y="95"/>
                    </a:cubicBezTo>
                    <a:cubicBezTo>
                      <a:pt x="27" y="94"/>
                      <a:pt x="22" y="92"/>
                      <a:pt x="26" y="93"/>
                    </a:cubicBezTo>
                    <a:cubicBezTo>
                      <a:pt x="28" y="94"/>
                      <a:pt x="31" y="95"/>
                      <a:pt x="34" y="95"/>
                    </a:cubicBezTo>
                    <a:cubicBezTo>
                      <a:pt x="33" y="96"/>
                      <a:pt x="33" y="97"/>
                      <a:pt x="32" y="97"/>
                    </a:cubicBezTo>
                    <a:close/>
                    <a:moveTo>
                      <a:pt x="31" y="100"/>
                    </a:moveTo>
                    <a:cubicBezTo>
                      <a:pt x="29" y="99"/>
                      <a:pt x="28" y="98"/>
                      <a:pt x="27" y="98"/>
                    </a:cubicBezTo>
                    <a:cubicBezTo>
                      <a:pt x="27" y="98"/>
                      <a:pt x="23" y="96"/>
                      <a:pt x="26" y="97"/>
                    </a:cubicBezTo>
                    <a:cubicBezTo>
                      <a:pt x="28" y="98"/>
                      <a:pt x="30" y="98"/>
                      <a:pt x="32" y="98"/>
                    </a:cubicBezTo>
                    <a:cubicBezTo>
                      <a:pt x="32" y="98"/>
                      <a:pt x="32" y="98"/>
                      <a:pt x="32" y="98"/>
                    </a:cubicBezTo>
                    <a:cubicBezTo>
                      <a:pt x="31" y="99"/>
                      <a:pt x="31" y="99"/>
                      <a:pt x="31" y="100"/>
                    </a:cubicBezTo>
                    <a:cubicBezTo>
                      <a:pt x="31" y="100"/>
                      <a:pt x="31" y="100"/>
                      <a:pt x="31" y="100"/>
                    </a:cubicBezTo>
                    <a:close/>
                    <a:moveTo>
                      <a:pt x="26" y="101"/>
                    </a:moveTo>
                    <a:cubicBezTo>
                      <a:pt x="25" y="100"/>
                      <a:pt x="25" y="100"/>
                      <a:pt x="26" y="100"/>
                    </a:cubicBezTo>
                    <a:cubicBezTo>
                      <a:pt x="27" y="100"/>
                      <a:pt x="29" y="100"/>
                      <a:pt x="30" y="100"/>
                    </a:cubicBezTo>
                    <a:cubicBezTo>
                      <a:pt x="30" y="101"/>
                      <a:pt x="29" y="101"/>
                      <a:pt x="28" y="102"/>
                    </a:cubicBezTo>
                    <a:cubicBezTo>
                      <a:pt x="28" y="101"/>
                      <a:pt x="27" y="101"/>
                      <a:pt x="26" y="101"/>
                    </a:cubicBezTo>
                    <a:close/>
                    <a:moveTo>
                      <a:pt x="28" y="103"/>
                    </a:moveTo>
                    <a:cubicBezTo>
                      <a:pt x="27" y="103"/>
                      <a:pt x="26" y="104"/>
                      <a:pt x="26" y="104"/>
                    </a:cubicBezTo>
                    <a:cubicBezTo>
                      <a:pt x="25" y="104"/>
                      <a:pt x="24" y="103"/>
                      <a:pt x="24" y="103"/>
                    </a:cubicBezTo>
                    <a:cubicBezTo>
                      <a:pt x="24" y="102"/>
                      <a:pt x="26" y="103"/>
                      <a:pt x="28" y="103"/>
                    </a:cubicBezTo>
                    <a:close/>
                    <a:moveTo>
                      <a:pt x="24" y="107"/>
                    </a:moveTo>
                    <a:cubicBezTo>
                      <a:pt x="22" y="105"/>
                      <a:pt x="23" y="105"/>
                      <a:pt x="25" y="105"/>
                    </a:cubicBezTo>
                    <a:cubicBezTo>
                      <a:pt x="25" y="105"/>
                      <a:pt x="25" y="105"/>
                      <a:pt x="25" y="106"/>
                    </a:cubicBezTo>
                    <a:cubicBezTo>
                      <a:pt x="24" y="106"/>
                      <a:pt x="24" y="107"/>
                      <a:pt x="24" y="107"/>
                    </a:cubicBezTo>
                    <a:close/>
                    <a:moveTo>
                      <a:pt x="23" y="108"/>
                    </a:moveTo>
                    <a:cubicBezTo>
                      <a:pt x="23" y="109"/>
                      <a:pt x="22" y="109"/>
                      <a:pt x="22" y="110"/>
                    </a:cubicBezTo>
                    <a:cubicBezTo>
                      <a:pt x="22" y="109"/>
                      <a:pt x="21" y="108"/>
                      <a:pt x="21" y="108"/>
                    </a:cubicBezTo>
                    <a:cubicBezTo>
                      <a:pt x="22" y="108"/>
                      <a:pt x="22" y="108"/>
                      <a:pt x="23" y="108"/>
                    </a:cubicBezTo>
                    <a:close/>
                    <a:moveTo>
                      <a:pt x="21" y="111"/>
                    </a:moveTo>
                    <a:cubicBezTo>
                      <a:pt x="21" y="111"/>
                      <a:pt x="21" y="112"/>
                      <a:pt x="21" y="112"/>
                    </a:cubicBezTo>
                    <a:cubicBezTo>
                      <a:pt x="21" y="112"/>
                      <a:pt x="21" y="112"/>
                      <a:pt x="21" y="111"/>
                    </a:cubicBezTo>
                    <a:cubicBezTo>
                      <a:pt x="21" y="111"/>
                      <a:pt x="21" y="110"/>
                      <a:pt x="21" y="109"/>
                    </a:cubicBezTo>
                    <a:cubicBezTo>
                      <a:pt x="21" y="110"/>
                      <a:pt x="21" y="111"/>
                      <a:pt x="21" y="111"/>
                    </a:cubicBezTo>
                    <a:close/>
                    <a:moveTo>
                      <a:pt x="21" y="107"/>
                    </a:moveTo>
                    <a:cubicBezTo>
                      <a:pt x="21" y="102"/>
                      <a:pt x="22" y="97"/>
                      <a:pt x="23" y="92"/>
                    </a:cubicBezTo>
                    <a:cubicBezTo>
                      <a:pt x="23" y="92"/>
                      <a:pt x="23" y="92"/>
                      <a:pt x="23" y="92"/>
                    </a:cubicBezTo>
                    <a:cubicBezTo>
                      <a:pt x="25" y="94"/>
                      <a:pt x="27" y="96"/>
                      <a:pt x="30" y="97"/>
                    </a:cubicBezTo>
                    <a:cubicBezTo>
                      <a:pt x="33" y="99"/>
                      <a:pt x="29" y="97"/>
                      <a:pt x="28" y="97"/>
                    </a:cubicBezTo>
                    <a:cubicBezTo>
                      <a:pt x="26" y="97"/>
                      <a:pt x="25" y="96"/>
                      <a:pt x="24" y="96"/>
                    </a:cubicBezTo>
                    <a:cubicBezTo>
                      <a:pt x="24" y="96"/>
                      <a:pt x="23" y="96"/>
                      <a:pt x="24" y="97"/>
                    </a:cubicBezTo>
                    <a:cubicBezTo>
                      <a:pt x="25" y="98"/>
                      <a:pt x="27" y="98"/>
                      <a:pt x="29" y="100"/>
                    </a:cubicBezTo>
                    <a:cubicBezTo>
                      <a:pt x="28" y="99"/>
                      <a:pt x="25" y="99"/>
                      <a:pt x="23" y="99"/>
                    </a:cubicBezTo>
                    <a:cubicBezTo>
                      <a:pt x="23" y="99"/>
                      <a:pt x="23" y="99"/>
                      <a:pt x="23" y="99"/>
                    </a:cubicBezTo>
                    <a:cubicBezTo>
                      <a:pt x="24" y="100"/>
                      <a:pt x="25" y="101"/>
                      <a:pt x="26" y="102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24" y="101"/>
                      <a:pt x="24" y="101"/>
                      <a:pt x="23" y="101"/>
                    </a:cubicBezTo>
                    <a:cubicBezTo>
                      <a:pt x="22" y="101"/>
                      <a:pt x="22" y="101"/>
                      <a:pt x="22" y="101"/>
                    </a:cubicBezTo>
                    <a:cubicBezTo>
                      <a:pt x="23" y="103"/>
                      <a:pt x="23" y="103"/>
                      <a:pt x="24" y="104"/>
                    </a:cubicBezTo>
                    <a:cubicBezTo>
                      <a:pt x="26" y="105"/>
                      <a:pt x="22" y="104"/>
                      <a:pt x="22" y="104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22" y="106"/>
                      <a:pt x="23" y="107"/>
                      <a:pt x="21" y="107"/>
                    </a:cubicBezTo>
                    <a:close/>
                    <a:moveTo>
                      <a:pt x="23" y="92"/>
                    </a:moveTo>
                    <a:cubicBezTo>
                      <a:pt x="23" y="91"/>
                      <a:pt x="23" y="90"/>
                      <a:pt x="24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5" y="90"/>
                      <a:pt x="27" y="91"/>
                      <a:pt x="29" y="92"/>
                    </a:cubicBezTo>
                    <a:cubicBezTo>
                      <a:pt x="30" y="92"/>
                      <a:pt x="32" y="94"/>
                      <a:pt x="33" y="95"/>
                    </a:cubicBezTo>
                    <a:cubicBezTo>
                      <a:pt x="30" y="94"/>
                      <a:pt x="27" y="92"/>
                      <a:pt x="23" y="92"/>
                    </a:cubicBezTo>
                    <a:cubicBezTo>
                      <a:pt x="23" y="91"/>
                      <a:pt x="23" y="92"/>
                      <a:pt x="23" y="92"/>
                    </a:cubicBezTo>
                    <a:close/>
                    <a:moveTo>
                      <a:pt x="24" y="88"/>
                    </a:moveTo>
                    <a:cubicBezTo>
                      <a:pt x="24" y="87"/>
                      <a:pt x="24" y="86"/>
                      <a:pt x="25" y="85"/>
                    </a:cubicBezTo>
                    <a:cubicBezTo>
                      <a:pt x="27" y="86"/>
                      <a:pt x="29" y="87"/>
                      <a:pt x="31" y="88"/>
                    </a:cubicBezTo>
                    <a:cubicBezTo>
                      <a:pt x="32" y="89"/>
                      <a:pt x="35" y="90"/>
                      <a:pt x="36" y="91"/>
                    </a:cubicBezTo>
                    <a:cubicBezTo>
                      <a:pt x="32" y="90"/>
                      <a:pt x="28" y="88"/>
                      <a:pt x="24" y="88"/>
                    </a:cubicBezTo>
                    <a:cubicBezTo>
                      <a:pt x="24" y="88"/>
                      <a:pt x="24" y="88"/>
                      <a:pt x="24" y="88"/>
                    </a:cubicBezTo>
                    <a:close/>
                    <a:moveTo>
                      <a:pt x="25" y="84"/>
                    </a:moveTo>
                    <a:cubicBezTo>
                      <a:pt x="26" y="81"/>
                      <a:pt x="27" y="79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ubicBezTo>
                      <a:pt x="33" y="78"/>
                      <a:pt x="38" y="80"/>
                      <a:pt x="43" y="81"/>
                    </a:cubicBezTo>
                    <a:cubicBezTo>
                      <a:pt x="38" y="80"/>
                      <a:pt x="33" y="79"/>
                      <a:pt x="28" y="78"/>
                    </a:cubicBezTo>
                    <a:cubicBezTo>
                      <a:pt x="28" y="78"/>
                      <a:pt x="28" y="78"/>
                      <a:pt x="28" y="79"/>
                    </a:cubicBezTo>
                    <a:cubicBezTo>
                      <a:pt x="30" y="80"/>
                      <a:pt x="32" y="81"/>
                      <a:pt x="34" y="81"/>
                    </a:cubicBezTo>
                    <a:cubicBezTo>
                      <a:pt x="34" y="82"/>
                      <a:pt x="42" y="84"/>
                      <a:pt x="38" y="83"/>
                    </a:cubicBezTo>
                    <a:cubicBezTo>
                      <a:pt x="34" y="82"/>
                      <a:pt x="31" y="80"/>
                      <a:pt x="27" y="80"/>
                    </a:cubicBezTo>
                    <a:cubicBezTo>
                      <a:pt x="26" y="80"/>
                      <a:pt x="26" y="81"/>
                      <a:pt x="27" y="81"/>
                    </a:cubicBezTo>
                    <a:cubicBezTo>
                      <a:pt x="30" y="83"/>
                      <a:pt x="34" y="85"/>
                      <a:pt x="38" y="87"/>
                    </a:cubicBezTo>
                    <a:cubicBezTo>
                      <a:pt x="37" y="87"/>
                      <a:pt x="33" y="86"/>
                      <a:pt x="32" y="86"/>
                    </a:cubicBezTo>
                    <a:cubicBezTo>
                      <a:pt x="29" y="85"/>
                      <a:pt x="27" y="85"/>
                      <a:pt x="25" y="84"/>
                    </a:cubicBezTo>
                    <a:close/>
                    <a:moveTo>
                      <a:pt x="28" y="76"/>
                    </a:moveTo>
                    <a:cubicBezTo>
                      <a:pt x="29" y="72"/>
                      <a:pt x="31" y="69"/>
                      <a:pt x="33" y="65"/>
                    </a:cubicBezTo>
                    <a:cubicBezTo>
                      <a:pt x="40" y="68"/>
                      <a:pt x="48" y="70"/>
                      <a:pt x="56" y="72"/>
                    </a:cubicBezTo>
                    <a:cubicBezTo>
                      <a:pt x="64" y="75"/>
                      <a:pt x="72" y="78"/>
                      <a:pt x="81" y="80"/>
                    </a:cubicBezTo>
                    <a:cubicBezTo>
                      <a:pt x="89" y="83"/>
                      <a:pt x="98" y="86"/>
                      <a:pt x="106" y="88"/>
                    </a:cubicBezTo>
                    <a:cubicBezTo>
                      <a:pt x="111" y="90"/>
                      <a:pt x="115" y="91"/>
                      <a:pt x="120" y="92"/>
                    </a:cubicBezTo>
                    <a:cubicBezTo>
                      <a:pt x="122" y="93"/>
                      <a:pt x="124" y="93"/>
                      <a:pt x="126" y="94"/>
                    </a:cubicBezTo>
                    <a:cubicBezTo>
                      <a:pt x="125" y="94"/>
                      <a:pt x="124" y="95"/>
                      <a:pt x="123" y="96"/>
                    </a:cubicBezTo>
                    <a:cubicBezTo>
                      <a:pt x="119" y="92"/>
                      <a:pt x="114" y="91"/>
                      <a:pt x="109" y="90"/>
                    </a:cubicBezTo>
                    <a:cubicBezTo>
                      <a:pt x="100" y="88"/>
                      <a:pt x="91" y="85"/>
                      <a:pt x="82" y="82"/>
                    </a:cubicBezTo>
                    <a:cubicBezTo>
                      <a:pt x="73" y="79"/>
                      <a:pt x="63" y="76"/>
                      <a:pt x="54" y="73"/>
                    </a:cubicBezTo>
                    <a:cubicBezTo>
                      <a:pt x="46" y="71"/>
                      <a:pt x="39" y="69"/>
                      <a:pt x="31" y="69"/>
                    </a:cubicBezTo>
                    <a:cubicBezTo>
                      <a:pt x="31" y="69"/>
                      <a:pt x="31" y="69"/>
                      <a:pt x="31" y="70"/>
                    </a:cubicBezTo>
                    <a:cubicBezTo>
                      <a:pt x="37" y="73"/>
                      <a:pt x="44" y="74"/>
                      <a:pt x="50" y="76"/>
                    </a:cubicBezTo>
                    <a:cubicBezTo>
                      <a:pt x="55" y="77"/>
                      <a:pt x="59" y="78"/>
                      <a:pt x="64" y="79"/>
                    </a:cubicBezTo>
                    <a:cubicBezTo>
                      <a:pt x="63" y="79"/>
                      <a:pt x="63" y="79"/>
                      <a:pt x="62" y="79"/>
                    </a:cubicBezTo>
                    <a:cubicBezTo>
                      <a:pt x="57" y="78"/>
                      <a:pt x="50" y="77"/>
                      <a:pt x="45" y="76"/>
                    </a:cubicBezTo>
                    <a:cubicBezTo>
                      <a:pt x="40" y="74"/>
                      <a:pt x="35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8" y="77"/>
                      <a:pt x="47" y="79"/>
                      <a:pt x="56" y="81"/>
                    </a:cubicBezTo>
                    <a:cubicBezTo>
                      <a:pt x="55" y="81"/>
                      <a:pt x="54" y="81"/>
                      <a:pt x="53" y="80"/>
                    </a:cubicBezTo>
                    <a:cubicBezTo>
                      <a:pt x="50" y="80"/>
                      <a:pt x="47" y="79"/>
                      <a:pt x="44" y="78"/>
                    </a:cubicBezTo>
                    <a:cubicBezTo>
                      <a:pt x="39" y="77"/>
                      <a:pt x="33" y="77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lose/>
                    <a:moveTo>
                      <a:pt x="148" y="65"/>
                    </a:moveTo>
                    <a:cubicBezTo>
                      <a:pt x="148" y="65"/>
                      <a:pt x="148" y="65"/>
                      <a:pt x="147" y="65"/>
                    </a:cubicBezTo>
                    <a:cubicBezTo>
                      <a:pt x="144" y="64"/>
                      <a:pt x="140" y="63"/>
                      <a:pt x="136" y="62"/>
                    </a:cubicBezTo>
                    <a:cubicBezTo>
                      <a:pt x="132" y="61"/>
                      <a:pt x="127" y="60"/>
                      <a:pt x="122" y="59"/>
                    </a:cubicBezTo>
                    <a:cubicBezTo>
                      <a:pt x="114" y="57"/>
                      <a:pt x="105" y="54"/>
                      <a:pt x="97" y="53"/>
                    </a:cubicBezTo>
                    <a:cubicBezTo>
                      <a:pt x="99" y="51"/>
                      <a:pt x="100" y="50"/>
                      <a:pt x="102" y="48"/>
                    </a:cubicBezTo>
                    <a:cubicBezTo>
                      <a:pt x="109" y="51"/>
                      <a:pt x="117" y="52"/>
                      <a:pt x="124" y="54"/>
                    </a:cubicBezTo>
                    <a:cubicBezTo>
                      <a:pt x="128" y="55"/>
                      <a:pt x="132" y="56"/>
                      <a:pt x="136" y="58"/>
                    </a:cubicBezTo>
                    <a:cubicBezTo>
                      <a:pt x="139" y="58"/>
                      <a:pt x="141" y="59"/>
                      <a:pt x="143" y="60"/>
                    </a:cubicBezTo>
                    <a:cubicBezTo>
                      <a:pt x="143" y="60"/>
                      <a:pt x="143" y="60"/>
                      <a:pt x="144" y="60"/>
                    </a:cubicBezTo>
                    <a:cubicBezTo>
                      <a:pt x="144" y="60"/>
                      <a:pt x="145" y="61"/>
                      <a:pt x="145" y="61"/>
                    </a:cubicBezTo>
                    <a:cubicBezTo>
                      <a:pt x="141" y="60"/>
                      <a:pt x="138" y="59"/>
                      <a:pt x="135" y="58"/>
                    </a:cubicBezTo>
                    <a:cubicBezTo>
                      <a:pt x="131" y="57"/>
                      <a:pt x="127" y="56"/>
                      <a:pt x="123" y="55"/>
                    </a:cubicBezTo>
                    <a:cubicBezTo>
                      <a:pt x="115" y="53"/>
                      <a:pt x="108" y="51"/>
                      <a:pt x="100" y="50"/>
                    </a:cubicBezTo>
                    <a:cubicBezTo>
                      <a:pt x="100" y="50"/>
                      <a:pt x="99" y="51"/>
                      <a:pt x="100" y="51"/>
                    </a:cubicBezTo>
                    <a:cubicBezTo>
                      <a:pt x="108" y="55"/>
                      <a:pt x="116" y="56"/>
                      <a:pt x="125" y="58"/>
                    </a:cubicBezTo>
                    <a:cubicBezTo>
                      <a:pt x="129" y="59"/>
                      <a:pt x="134" y="60"/>
                      <a:pt x="139" y="61"/>
                    </a:cubicBezTo>
                    <a:cubicBezTo>
                      <a:pt x="141" y="62"/>
                      <a:pt x="143" y="63"/>
                      <a:pt x="145" y="63"/>
                    </a:cubicBezTo>
                    <a:cubicBezTo>
                      <a:pt x="145" y="63"/>
                      <a:pt x="146" y="64"/>
                      <a:pt x="148" y="64"/>
                    </a:cubicBezTo>
                    <a:cubicBezTo>
                      <a:pt x="148" y="65"/>
                      <a:pt x="148" y="65"/>
                      <a:pt x="148" y="65"/>
                    </a:cubicBezTo>
                    <a:close/>
                    <a:moveTo>
                      <a:pt x="103" y="48"/>
                    </a:moveTo>
                    <a:cubicBezTo>
                      <a:pt x="104" y="47"/>
                      <a:pt x="106" y="46"/>
                      <a:pt x="107" y="45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3" y="49"/>
                      <a:pt x="119" y="49"/>
                      <a:pt x="125" y="51"/>
                    </a:cubicBezTo>
                    <a:cubicBezTo>
                      <a:pt x="128" y="52"/>
                      <a:pt x="131" y="53"/>
                      <a:pt x="134" y="54"/>
                    </a:cubicBezTo>
                    <a:cubicBezTo>
                      <a:pt x="134" y="54"/>
                      <a:pt x="143" y="57"/>
                      <a:pt x="138" y="56"/>
                    </a:cubicBezTo>
                    <a:cubicBezTo>
                      <a:pt x="132" y="55"/>
                      <a:pt x="126" y="52"/>
                      <a:pt x="120" y="51"/>
                    </a:cubicBezTo>
                    <a:cubicBezTo>
                      <a:pt x="114" y="50"/>
                      <a:pt x="109" y="49"/>
                      <a:pt x="103" y="48"/>
                    </a:cubicBezTo>
                    <a:close/>
                    <a:moveTo>
                      <a:pt x="107" y="45"/>
                    </a:moveTo>
                    <a:cubicBezTo>
                      <a:pt x="109" y="45"/>
                      <a:pt x="112" y="44"/>
                      <a:pt x="114" y="44"/>
                    </a:cubicBezTo>
                    <a:cubicBezTo>
                      <a:pt x="119" y="45"/>
                      <a:pt x="125" y="47"/>
                      <a:pt x="129" y="49"/>
                    </a:cubicBezTo>
                    <a:cubicBezTo>
                      <a:pt x="122" y="48"/>
                      <a:pt x="114" y="46"/>
                      <a:pt x="107" y="45"/>
                    </a:cubicBezTo>
                    <a:cubicBezTo>
                      <a:pt x="107" y="45"/>
                      <a:pt x="107" y="45"/>
                      <a:pt x="107" y="45"/>
                    </a:cubicBezTo>
                    <a:close/>
                    <a:moveTo>
                      <a:pt x="139" y="55"/>
                    </a:moveTo>
                    <a:cubicBezTo>
                      <a:pt x="135" y="54"/>
                      <a:pt x="132" y="52"/>
                      <a:pt x="129" y="51"/>
                    </a:cubicBezTo>
                    <a:cubicBezTo>
                      <a:pt x="124" y="50"/>
                      <a:pt x="119" y="49"/>
                      <a:pt x="114" y="48"/>
                    </a:cubicBezTo>
                    <a:cubicBezTo>
                      <a:pt x="112" y="47"/>
                      <a:pt x="110" y="47"/>
                      <a:pt x="109" y="46"/>
                    </a:cubicBezTo>
                    <a:cubicBezTo>
                      <a:pt x="110" y="46"/>
                      <a:pt x="111" y="47"/>
                      <a:pt x="112" y="47"/>
                    </a:cubicBezTo>
                    <a:cubicBezTo>
                      <a:pt x="114" y="47"/>
                      <a:pt x="116" y="48"/>
                      <a:pt x="118" y="48"/>
                    </a:cubicBezTo>
                    <a:cubicBezTo>
                      <a:pt x="123" y="49"/>
                      <a:pt x="127" y="50"/>
                      <a:pt x="132" y="50"/>
                    </a:cubicBezTo>
                    <a:cubicBezTo>
                      <a:pt x="134" y="52"/>
                      <a:pt x="136" y="53"/>
                      <a:pt x="139" y="55"/>
                    </a:cubicBezTo>
                    <a:close/>
                    <a:moveTo>
                      <a:pt x="143" y="59"/>
                    </a:moveTo>
                    <a:cubicBezTo>
                      <a:pt x="138" y="57"/>
                      <a:pt x="132" y="55"/>
                      <a:pt x="126" y="54"/>
                    </a:cubicBezTo>
                    <a:cubicBezTo>
                      <a:pt x="120" y="52"/>
                      <a:pt x="114" y="51"/>
                      <a:pt x="109" y="49"/>
                    </a:cubicBezTo>
                    <a:cubicBezTo>
                      <a:pt x="109" y="50"/>
                      <a:pt x="110" y="50"/>
                      <a:pt x="111" y="50"/>
                    </a:cubicBezTo>
                    <a:cubicBezTo>
                      <a:pt x="115" y="51"/>
                      <a:pt x="118" y="51"/>
                      <a:pt x="121" y="52"/>
                    </a:cubicBezTo>
                    <a:cubicBezTo>
                      <a:pt x="128" y="54"/>
                      <a:pt x="134" y="56"/>
                      <a:pt x="141" y="57"/>
                    </a:cubicBezTo>
                    <a:cubicBezTo>
                      <a:pt x="142" y="58"/>
                      <a:pt x="143" y="59"/>
                      <a:pt x="143" y="59"/>
                    </a:cubicBezTo>
                    <a:close/>
                    <a:moveTo>
                      <a:pt x="147" y="64"/>
                    </a:moveTo>
                    <a:cubicBezTo>
                      <a:pt x="132" y="57"/>
                      <a:pt x="116" y="58"/>
                      <a:pt x="102" y="51"/>
                    </a:cubicBezTo>
                    <a:cubicBezTo>
                      <a:pt x="105" y="53"/>
                      <a:pt x="110" y="53"/>
                      <a:pt x="114" y="54"/>
                    </a:cubicBezTo>
                    <a:cubicBezTo>
                      <a:pt x="118" y="55"/>
                      <a:pt x="123" y="56"/>
                      <a:pt x="128" y="57"/>
                    </a:cubicBezTo>
                    <a:cubicBezTo>
                      <a:pt x="132" y="58"/>
                      <a:pt x="136" y="59"/>
                      <a:pt x="140" y="61"/>
                    </a:cubicBezTo>
                    <a:cubicBezTo>
                      <a:pt x="142" y="61"/>
                      <a:pt x="144" y="62"/>
                      <a:pt x="145" y="62"/>
                    </a:cubicBezTo>
                    <a:cubicBezTo>
                      <a:pt x="146" y="62"/>
                      <a:pt x="146" y="62"/>
                      <a:pt x="146" y="63"/>
                    </a:cubicBezTo>
                    <a:cubicBezTo>
                      <a:pt x="147" y="63"/>
                      <a:pt x="147" y="63"/>
                      <a:pt x="147" y="64"/>
                    </a:cubicBezTo>
                    <a:close/>
                    <a:moveTo>
                      <a:pt x="150" y="69"/>
                    </a:moveTo>
                    <a:cubicBezTo>
                      <a:pt x="141" y="67"/>
                      <a:pt x="132" y="65"/>
                      <a:pt x="123" y="62"/>
                    </a:cubicBezTo>
                    <a:cubicBezTo>
                      <a:pt x="114" y="60"/>
                      <a:pt x="104" y="58"/>
                      <a:pt x="95" y="56"/>
                    </a:cubicBezTo>
                    <a:cubicBezTo>
                      <a:pt x="95" y="56"/>
                      <a:pt x="95" y="56"/>
                      <a:pt x="95" y="56"/>
                    </a:cubicBezTo>
                    <a:cubicBezTo>
                      <a:pt x="95" y="55"/>
                      <a:pt x="96" y="54"/>
                      <a:pt x="96" y="54"/>
                    </a:cubicBezTo>
                    <a:cubicBezTo>
                      <a:pt x="107" y="55"/>
                      <a:pt x="118" y="59"/>
                      <a:pt x="129" y="61"/>
                    </a:cubicBezTo>
                    <a:cubicBezTo>
                      <a:pt x="134" y="62"/>
                      <a:pt x="138" y="63"/>
                      <a:pt x="142" y="64"/>
                    </a:cubicBezTo>
                    <a:cubicBezTo>
                      <a:pt x="144" y="65"/>
                      <a:pt x="146" y="66"/>
                      <a:pt x="149" y="66"/>
                    </a:cubicBezTo>
                    <a:cubicBezTo>
                      <a:pt x="149" y="67"/>
                      <a:pt x="150" y="68"/>
                      <a:pt x="150" y="69"/>
                    </a:cubicBezTo>
                    <a:close/>
                    <a:moveTo>
                      <a:pt x="82" y="41"/>
                    </a:moveTo>
                    <a:cubicBezTo>
                      <a:pt x="79" y="39"/>
                      <a:pt x="77" y="37"/>
                      <a:pt x="74" y="35"/>
                    </a:cubicBezTo>
                    <a:cubicBezTo>
                      <a:pt x="74" y="35"/>
                      <a:pt x="74" y="35"/>
                      <a:pt x="73" y="34"/>
                    </a:cubicBezTo>
                    <a:cubicBezTo>
                      <a:pt x="76" y="36"/>
                      <a:pt x="79" y="38"/>
                      <a:pt x="82" y="40"/>
                    </a:cubicBezTo>
                    <a:cubicBezTo>
                      <a:pt x="82" y="40"/>
                      <a:pt x="82" y="40"/>
                      <a:pt x="82" y="40"/>
                    </a:cubicBezTo>
                    <a:cubicBezTo>
                      <a:pt x="82" y="40"/>
                      <a:pt x="82" y="41"/>
                      <a:pt x="82" y="41"/>
                    </a:cubicBezTo>
                    <a:cubicBezTo>
                      <a:pt x="82" y="41"/>
                      <a:pt x="82" y="41"/>
                      <a:pt x="82" y="41"/>
                    </a:cubicBezTo>
                    <a:close/>
                    <a:moveTo>
                      <a:pt x="81" y="42"/>
                    </a:moveTo>
                    <a:cubicBezTo>
                      <a:pt x="81" y="42"/>
                      <a:pt x="81" y="43"/>
                      <a:pt x="80" y="43"/>
                    </a:cubicBezTo>
                    <a:cubicBezTo>
                      <a:pt x="78" y="41"/>
                      <a:pt x="75" y="39"/>
                      <a:pt x="73" y="37"/>
                    </a:cubicBezTo>
                    <a:cubicBezTo>
                      <a:pt x="75" y="39"/>
                      <a:pt x="78" y="40"/>
                      <a:pt x="81" y="42"/>
                    </a:cubicBezTo>
                    <a:cubicBezTo>
                      <a:pt x="81" y="42"/>
                      <a:pt x="81" y="42"/>
                      <a:pt x="81" y="42"/>
                    </a:cubicBezTo>
                    <a:close/>
                    <a:moveTo>
                      <a:pt x="80" y="44"/>
                    </a:moveTo>
                    <a:cubicBezTo>
                      <a:pt x="80" y="45"/>
                      <a:pt x="79" y="45"/>
                      <a:pt x="79" y="46"/>
                    </a:cubicBezTo>
                    <a:cubicBezTo>
                      <a:pt x="77" y="44"/>
                      <a:pt x="74" y="42"/>
                      <a:pt x="71" y="40"/>
                    </a:cubicBezTo>
                    <a:cubicBezTo>
                      <a:pt x="69" y="39"/>
                      <a:pt x="66" y="37"/>
                      <a:pt x="64" y="35"/>
                    </a:cubicBezTo>
                    <a:cubicBezTo>
                      <a:pt x="62" y="33"/>
                      <a:pt x="67" y="36"/>
                      <a:pt x="68" y="37"/>
                    </a:cubicBezTo>
                    <a:cubicBezTo>
                      <a:pt x="69" y="37"/>
                      <a:pt x="71" y="38"/>
                      <a:pt x="72" y="39"/>
                    </a:cubicBezTo>
                    <a:cubicBezTo>
                      <a:pt x="75" y="40"/>
                      <a:pt x="77" y="42"/>
                      <a:pt x="80" y="44"/>
                    </a:cubicBezTo>
                    <a:close/>
                    <a:moveTo>
                      <a:pt x="79" y="47"/>
                    </a:moveTo>
                    <a:cubicBezTo>
                      <a:pt x="78" y="47"/>
                      <a:pt x="78" y="48"/>
                      <a:pt x="78" y="48"/>
                    </a:cubicBezTo>
                    <a:cubicBezTo>
                      <a:pt x="78" y="49"/>
                      <a:pt x="78" y="49"/>
                      <a:pt x="77" y="49"/>
                    </a:cubicBezTo>
                    <a:cubicBezTo>
                      <a:pt x="76" y="48"/>
                      <a:pt x="74" y="47"/>
                      <a:pt x="73" y="46"/>
                    </a:cubicBezTo>
                    <a:cubicBezTo>
                      <a:pt x="70" y="45"/>
                      <a:pt x="68" y="43"/>
                      <a:pt x="65" y="41"/>
                    </a:cubicBezTo>
                    <a:cubicBezTo>
                      <a:pt x="64" y="40"/>
                      <a:pt x="61" y="38"/>
                      <a:pt x="60" y="37"/>
                    </a:cubicBezTo>
                    <a:cubicBezTo>
                      <a:pt x="62" y="38"/>
                      <a:pt x="64" y="39"/>
                      <a:pt x="66" y="40"/>
                    </a:cubicBezTo>
                    <a:cubicBezTo>
                      <a:pt x="70" y="43"/>
                      <a:pt x="74" y="45"/>
                      <a:pt x="79" y="47"/>
                    </a:cubicBezTo>
                    <a:cubicBezTo>
                      <a:pt x="79" y="47"/>
                      <a:pt x="79" y="47"/>
                      <a:pt x="79" y="47"/>
                    </a:cubicBezTo>
                    <a:close/>
                    <a:moveTo>
                      <a:pt x="77" y="50"/>
                    </a:moveTo>
                    <a:cubicBezTo>
                      <a:pt x="75" y="52"/>
                      <a:pt x="73" y="50"/>
                      <a:pt x="71" y="48"/>
                    </a:cubicBezTo>
                    <a:cubicBezTo>
                      <a:pt x="70" y="48"/>
                      <a:pt x="70" y="48"/>
                      <a:pt x="69" y="48"/>
                    </a:cubicBezTo>
                    <a:cubicBezTo>
                      <a:pt x="68" y="47"/>
                      <a:pt x="68" y="47"/>
                      <a:pt x="67" y="47"/>
                    </a:cubicBezTo>
                    <a:cubicBezTo>
                      <a:pt x="66" y="46"/>
                      <a:pt x="64" y="45"/>
                      <a:pt x="63" y="44"/>
                    </a:cubicBezTo>
                    <a:cubicBezTo>
                      <a:pt x="62" y="43"/>
                      <a:pt x="61" y="42"/>
                      <a:pt x="59" y="41"/>
                    </a:cubicBezTo>
                    <a:cubicBezTo>
                      <a:pt x="58" y="40"/>
                      <a:pt x="58" y="39"/>
                      <a:pt x="59" y="40"/>
                    </a:cubicBezTo>
                    <a:cubicBezTo>
                      <a:pt x="61" y="41"/>
                      <a:pt x="63" y="42"/>
                      <a:pt x="65" y="43"/>
                    </a:cubicBezTo>
                    <a:cubicBezTo>
                      <a:pt x="68" y="44"/>
                      <a:pt x="70" y="46"/>
                      <a:pt x="72" y="47"/>
                    </a:cubicBezTo>
                    <a:cubicBezTo>
                      <a:pt x="73" y="48"/>
                      <a:pt x="74" y="48"/>
                      <a:pt x="75" y="49"/>
                    </a:cubicBezTo>
                    <a:cubicBezTo>
                      <a:pt x="76" y="49"/>
                      <a:pt x="76" y="50"/>
                      <a:pt x="77" y="49"/>
                    </a:cubicBezTo>
                    <a:cubicBezTo>
                      <a:pt x="77" y="49"/>
                      <a:pt x="77" y="50"/>
                      <a:pt x="77" y="50"/>
                    </a:cubicBezTo>
                    <a:close/>
                    <a:moveTo>
                      <a:pt x="68" y="48"/>
                    </a:moveTo>
                    <a:cubicBezTo>
                      <a:pt x="67" y="48"/>
                      <a:pt x="65" y="49"/>
                      <a:pt x="63" y="49"/>
                    </a:cubicBezTo>
                    <a:cubicBezTo>
                      <a:pt x="60" y="47"/>
                      <a:pt x="57" y="46"/>
                      <a:pt x="55" y="43"/>
                    </a:cubicBezTo>
                    <a:cubicBezTo>
                      <a:pt x="51" y="39"/>
                      <a:pt x="58" y="43"/>
                      <a:pt x="59" y="44"/>
                    </a:cubicBezTo>
                    <a:cubicBezTo>
                      <a:pt x="61" y="45"/>
                      <a:pt x="63" y="45"/>
                      <a:pt x="65" y="46"/>
                    </a:cubicBezTo>
                    <a:cubicBezTo>
                      <a:pt x="66" y="47"/>
                      <a:pt x="66" y="47"/>
                      <a:pt x="67" y="48"/>
                    </a:cubicBezTo>
                    <a:cubicBezTo>
                      <a:pt x="67" y="48"/>
                      <a:pt x="67" y="48"/>
                      <a:pt x="67" y="48"/>
                    </a:cubicBezTo>
                    <a:cubicBezTo>
                      <a:pt x="68" y="48"/>
                      <a:pt x="68" y="48"/>
                      <a:pt x="68" y="48"/>
                    </a:cubicBezTo>
                    <a:close/>
                    <a:moveTo>
                      <a:pt x="62" y="50"/>
                    </a:moveTo>
                    <a:cubicBezTo>
                      <a:pt x="61" y="50"/>
                      <a:pt x="60" y="51"/>
                      <a:pt x="60" y="51"/>
                    </a:cubicBezTo>
                    <a:cubicBezTo>
                      <a:pt x="58" y="50"/>
                      <a:pt x="56" y="49"/>
                      <a:pt x="55" y="48"/>
                    </a:cubicBezTo>
                    <a:cubicBezTo>
                      <a:pt x="53" y="47"/>
                      <a:pt x="50" y="44"/>
                      <a:pt x="54" y="46"/>
                    </a:cubicBezTo>
                    <a:cubicBezTo>
                      <a:pt x="56" y="47"/>
                      <a:pt x="59" y="49"/>
                      <a:pt x="62" y="50"/>
                    </a:cubicBezTo>
                    <a:close/>
                    <a:moveTo>
                      <a:pt x="57" y="54"/>
                    </a:moveTo>
                    <a:cubicBezTo>
                      <a:pt x="54" y="52"/>
                      <a:pt x="51" y="50"/>
                      <a:pt x="49" y="48"/>
                    </a:cubicBezTo>
                    <a:cubicBezTo>
                      <a:pt x="51" y="50"/>
                      <a:pt x="56" y="51"/>
                      <a:pt x="59" y="52"/>
                    </a:cubicBezTo>
                    <a:cubicBezTo>
                      <a:pt x="58" y="52"/>
                      <a:pt x="57" y="53"/>
                      <a:pt x="57" y="54"/>
                    </a:cubicBezTo>
                    <a:close/>
                    <a:moveTo>
                      <a:pt x="49" y="55"/>
                    </a:moveTo>
                    <a:cubicBezTo>
                      <a:pt x="51" y="55"/>
                      <a:pt x="53" y="56"/>
                      <a:pt x="55" y="57"/>
                    </a:cubicBezTo>
                    <a:cubicBezTo>
                      <a:pt x="55" y="57"/>
                      <a:pt x="55" y="57"/>
                      <a:pt x="55" y="58"/>
                    </a:cubicBezTo>
                    <a:cubicBezTo>
                      <a:pt x="53" y="57"/>
                      <a:pt x="51" y="56"/>
                      <a:pt x="49" y="55"/>
                    </a:cubicBezTo>
                    <a:close/>
                    <a:moveTo>
                      <a:pt x="62" y="63"/>
                    </a:moveTo>
                    <a:cubicBezTo>
                      <a:pt x="61" y="63"/>
                      <a:pt x="61" y="63"/>
                      <a:pt x="60" y="63"/>
                    </a:cubicBezTo>
                    <a:cubicBezTo>
                      <a:pt x="61" y="63"/>
                      <a:pt x="61" y="62"/>
                      <a:pt x="61" y="62"/>
                    </a:cubicBezTo>
                    <a:cubicBezTo>
                      <a:pt x="61" y="62"/>
                      <a:pt x="62" y="63"/>
                      <a:pt x="62" y="63"/>
                    </a:cubicBezTo>
                    <a:close/>
                    <a:moveTo>
                      <a:pt x="63" y="61"/>
                    </a:moveTo>
                    <a:cubicBezTo>
                      <a:pt x="63" y="61"/>
                      <a:pt x="63" y="61"/>
                      <a:pt x="63" y="61"/>
                    </a:cubicBezTo>
                    <a:cubicBezTo>
                      <a:pt x="64" y="61"/>
                      <a:pt x="63" y="61"/>
                      <a:pt x="63" y="61"/>
                    </a:cubicBezTo>
                    <a:close/>
                    <a:moveTo>
                      <a:pt x="66" y="59"/>
                    </a:moveTo>
                    <a:cubicBezTo>
                      <a:pt x="67" y="61"/>
                      <a:pt x="66" y="60"/>
                      <a:pt x="64" y="60"/>
                    </a:cubicBezTo>
                    <a:cubicBezTo>
                      <a:pt x="65" y="59"/>
                      <a:pt x="65" y="59"/>
                      <a:pt x="66" y="59"/>
                    </a:cubicBezTo>
                    <a:cubicBezTo>
                      <a:pt x="65" y="59"/>
                      <a:pt x="65" y="59"/>
                      <a:pt x="66" y="59"/>
                    </a:cubicBezTo>
                    <a:close/>
                    <a:moveTo>
                      <a:pt x="66" y="59"/>
                    </a:moveTo>
                    <a:cubicBezTo>
                      <a:pt x="66" y="59"/>
                      <a:pt x="66" y="58"/>
                      <a:pt x="66" y="58"/>
                    </a:cubicBezTo>
                    <a:cubicBezTo>
                      <a:pt x="67" y="58"/>
                      <a:pt x="67" y="58"/>
                      <a:pt x="68" y="57"/>
                    </a:cubicBezTo>
                    <a:cubicBezTo>
                      <a:pt x="68" y="58"/>
                      <a:pt x="68" y="59"/>
                      <a:pt x="68" y="59"/>
                    </a:cubicBezTo>
                    <a:cubicBezTo>
                      <a:pt x="68" y="59"/>
                      <a:pt x="67" y="59"/>
                      <a:pt x="66" y="59"/>
                    </a:cubicBezTo>
                    <a:cubicBezTo>
                      <a:pt x="66" y="59"/>
                      <a:pt x="66" y="59"/>
                      <a:pt x="66" y="59"/>
                    </a:cubicBezTo>
                    <a:close/>
                    <a:moveTo>
                      <a:pt x="68" y="60"/>
                    </a:moveTo>
                    <a:cubicBezTo>
                      <a:pt x="68" y="60"/>
                      <a:pt x="68" y="60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ubicBezTo>
                      <a:pt x="66" y="59"/>
                      <a:pt x="67" y="59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lose/>
                    <a:moveTo>
                      <a:pt x="67" y="61"/>
                    </a:moveTo>
                    <a:cubicBezTo>
                      <a:pt x="67" y="61"/>
                      <a:pt x="66" y="61"/>
                      <a:pt x="66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4" y="61"/>
                      <a:pt x="66" y="61"/>
                      <a:pt x="67" y="61"/>
                    </a:cubicBezTo>
                    <a:close/>
                    <a:moveTo>
                      <a:pt x="64" y="62"/>
                    </a:moveTo>
                    <a:cubicBezTo>
                      <a:pt x="64" y="62"/>
                      <a:pt x="63" y="63"/>
                      <a:pt x="63" y="63"/>
                    </a:cubicBezTo>
                    <a:cubicBezTo>
                      <a:pt x="61" y="61"/>
                      <a:pt x="63" y="62"/>
                      <a:pt x="64" y="62"/>
                    </a:cubicBezTo>
                    <a:close/>
                    <a:moveTo>
                      <a:pt x="62" y="64"/>
                    </a:moveTo>
                    <a:cubicBezTo>
                      <a:pt x="61" y="64"/>
                      <a:pt x="60" y="65"/>
                      <a:pt x="60" y="66"/>
                    </a:cubicBezTo>
                    <a:cubicBezTo>
                      <a:pt x="56" y="64"/>
                      <a:pt x="53" y="63"/>
                      <a:pt x="50" y="61"/>
                    </a:cubicBezTo>
                    <a:cubicBezTo>
                      <a:pt x="47" y="60"/>
                      <a:pt x="43" y="58"/>
                      <a:pt x="40" y="57"/>
                    </a:cubicBezTo>
                    <a:cubicBezTo>
                      <a:pt x="47" y="59"/>
                      <a:pt x="54" y="63"/>
                      <a:pt x="62" y="64"/>
                    </a:cubicBezTo>
                    <a:close/>
                    <a:moveTo>
                      <a:pt x="59" y="69"/>
                    </a:moveTo>
                    <a:cubicBezTo>
                      <a:pt x="59" y="69"/>
                      <a:pt x="59" y="69"/>
                      <a:pt x="59" y="69"/>
                    </a:cubicBezTo>
                    <a:cubicBezTo>
                      <a:pt x="59" y="69"/>
                      <a:pt x="58" y="69"/>
                      <a:pt x="58" y="68"/>
                    </a:cubicBezTo>
                    <a:cubicBezTo>
                      <a:pt x="53" y="67"/>
                      <a:pt x="49" y="65"/>
                      <a:pt x="45" y="63"/>
                    </a:cubicBezTo>
                    <a:cubicBezTo>
                      <a:pt x="44" y="62"/>
                      <a:pt x="42" y="60"/>
                      <a:pt x="40" y="60"/>
                    </a:cubicBezTo>
                    <a:cubicBezTo>
                      <a:pt x="42" y="60"/>
                      <a:pt x="44" y="61"/>
                      <a:pt x="46" y="62"/>
                    </a:cubicBezTo>
                    <a:cubicBezTo>
                      <a:pt x="51" y="64"/>
                      <a:pt x="55" y="66"/>
                      <a:pt x="59" y="67"/>
                    </a:cubicBezTo>
                    <a:cubicBezTo>
                      <a:pt x="59" y="68"/>
                      <a:pt x="59" y="68"/>
                      <a:pt x="59" y="69"/>
                    </a:cubicBezTo>
                    <a:close/>
                    <a:moveTo>
                      <a:pt x="68" y="72"/>
                    </a:moveTo>
                    <a:cubicBezTo>
                      <a:pt x="70" y="73"/>
                      <a:pt x="71" y="73"/>
                      <a:pt x="73" y="74"/>
                    </a:cubicBezTo>
                    <a:cubicBezTo>
                      <a:pt x="75" y="75"/>
                      <a:pt x="77" y="76"/>
                      <a:pt x="80" y="77"/>
                    </a:cubicBezTo>
                    <a:cubicBezTo>
                      <a:pt x="83" y="78"/>
                      <a:pt x="87" y="79"/>
                      <a:pt x="91" y="80"/>
                    </a:cubicBezTo>
                    <a:cubicBezTo>
                      <a:pt x="83" y="78"/>
                      <a:pt x="75" y="76"/>
                      <a:pt x="67" y="72"/>
                    </a:cubicBezTo>
                    <a:cubicBezTo>
                      <a:pt x="67" y="72"/>
                      <a:pt x="67" y="72"/>
                      <a:pt x="68" y="72"/>
                    </a:cubicBezTo>
                    <a:cubicBezTo>
                      <a:pt x="68" y="72"/>
                      <a:pt x="68" y="72"/>
                      <a:pt x="68" y="72"/>
                    </a:cubicBezTo>
                    <a:close/>
                    <a:moveTo>
                      <a:pt x="68" y="72"/>
                    </a:moveTo>
                    <a:cubicBezTo>
                      <a:pt x="69" y="71"/>
                      <a:pt x="70" y="71"/>
                      <a:pt x="71" y="71"/>
                    </a:cubicBezTo>
                    <a:cubicBezTo>
                      <a:pt x="71" y="71"/>
                      <a:pt x="71" y="71"/>
                      <a:pt x="71" y="71"/>
                    </a:cubicBezTo>
                    <a:cubicBezTo>
                      <a:pt x="82" y="75"/>
                      <a:pt x="94" y="79"/>
                      <a:pt x="105" y="82"/>
                    </a:cubicBezTo>
                    <a:cubicBezTo>
                      <a:pt x="111" y="84"/>
                      <a:pt x="116" y="86"/>
                      <a:pt x="121" y="88"/>
                    </a:cubicBezTo>
                    <a:cubicBezTo>
                      <a:pt x="124" y="89"/>
                      <a:pt x="128" y="90"/>
                      <a:pt x="131" y="91"/>
                    </a:cubicBezTo>
                    <a:cubicBezTo>
                      <a:pt x="129" y="90"/>
                      <a:pt x="125" y="90"/>
                      <a:pt x="122" y="89"/>
                    </a:cubicBezTo>
                    <a:cubicBezTo>
                      <a:pt x="115" y="87"/>
                      <a:pt x="108" y="85"/>
                      <a:pt x="101" y="83"/>
                    </a:cubicBezTo>
                    <a:cubicBezTo>
                      <a:pt x="94" y="81"/>
                      <a:pt x="87" y="78"/>
                      <a:pt x="80" y="76"/>
                    </a:cubicBezTo>
                    <a:cubicBezTo>
                      <a:pt x="76" y="74"/>
                      <a:pt x="72" y="73"/>
                      <a:pt x="68" y="72"/>
                    </a:cubicBezTo>
                    <a:close/>
                    <a:moveTo>
                      <a:pt x="83" y="74"/>
                    </a:moveTo>
                    <a:cubicBezTo>
                      <a:pt x="79" y="73"/>
                      <a:pt x="76" y="72"/>
                      <a:pt x="73" y="71"/>
                    </a:cubicBezTo>
                    <a:cubicBezTo>
                      <a:pt x="76" y="72"/>
                      <a:pt x="79" y="72"/>
                      <a:pt x="82" y="74"/>
                    </a:cubicBezTo>
                    <a:cubicBezTo>
                      <a:pt x="86" y="75"/>
                      <a:pt x="90" y="77"/>
                      <a:pt x="94" y="78"/>
                    </a:cubicBezTo>
                    <a:cubicBezTo>
                      <a:pt x="90" y="77"/>
                      <a:pt x="86" y="76"/>
                      <a:pt x="83" y="74"/>
                    </a:cubicBezTo>
                    <a:close/>
                    <a:moveTo>
                      <a:pt x="72" y="70"/>
                    </a:moveTo>
                    <a:cubicBezTo>
                      <a:pt x="73" y="70"/>
                      <a:pt x="74" y="69"/>
                      <a:pt x="75" y="69"/>
                    </a:cubicBezTo>
                    <a:cubicBezTo>
                      <a:pt x="76" y="69"/>
                      <a:pt x="77" y="69"/>
                      <a:pt x="78" y="69"/>
                    </a:cubicBezTo>
                    <a:cubicBezTo>
                      <a:pt x="78" y="69"/>
                      <a:pt x="78" y="69"/>
                      <a:pt x="79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80" y="69"/>
                      <a:pt x="80" y="70"/>
                      <a:pt x="80" y="70"/>
                    </a:cubicBezTo>
                    <a:cubicBezTo>
                      <a:pt x="83" y="71"/>
                      <a:pt x="86" y="72"/>
                      <a:pt x="89" y="73"/>
                    </a:cubicBezTo>
                    <a:cubicBezTo>
                      <a:pt x="102" y="78"/>
                      <a:pt x="116" y="83"/>
                      <a:pt x="130" y="88"/>
                    </a:cubicBezTo>
                    <a:cubicBezTo>
                      <a:pt x="131" y="89"/>
                      <a:pt x="132" y="89"/>
                      <a:pt x="134" y="89"/>
                    </a:cubicBezTo>
                    <a:cubicBezTo>
                      <a:pt x="134" y="89"/>
                      <a:pt x="138" y="91"/>
                      <a:pt x="136" y="90"/>
                    </a:cubicBezTo>
                    <a:cubicBezTo>
                      <a:pt x="133" y="89"/>
                      <a:pt x="129" y="88"/>
                      <a:pt x="126" y="87"/>
                    </a:cubicBezTo>
                    <a:cubicBezTo>
                      <a:pt x="120" y="85"/>
                      <a:pt x="113" y="83"/>
                      <a:pt x="107" y="81"/>
                    </a:cubicBezTo>
                    <a:cubicBezTo>
                      <a:pt x="106" y="81"/>
                      <a:pt x="106" y="81"/>
                      <a:pt x="105" y="81"/>
                    </a:cubicBezTo>
                    <a:cubicBezTo>
                      <a:pt x="99" y="79"/>
                      <a:pt x="93" y="77"/>
                      <a:pt x="87" y="75"/>
                    </a:cubicBezTo>
                    <a:cubicBezTo>
                      <a:pt x="82" y="73"/>
                      <a:pt x="77" y="71"/>
                      <a:pt x="72" y="70"/>
                    </a:cubicBezTo>
                    <a:close/>
                    <a:moveTo>
                      <a:pt x="77" y="68"/>
                    </a:moveTo>
                    <a:cubicBezTo>
                      <a:pt x="78" y="67"/>
                      <a:pt x="79" y="67"/>
                      <a:pt x="81" y="66"/>
                    </a:cubicBezTo>
                    <a:cubicBezTo>
                      <a:pt x="90" y="71"/>
                      <a:pt x="100" y="75"/>
                      <a:pt x="110" y="78"/>
                    </a:cubicBezTo>
                    <a:cubicBezTo>
                      <a:pt x="113" y="79"/>
                      <a:pt x="115" y="80"/>
                      <a:pt x="118" y="80"/>
                    </a:cubicBezTo>
                    <a:cubicBezTo>
                      <a:pt x="112" y="79"/>
                      <a:pt x="107" y="77"/>
                      <a:pt x="101" y="75"/>
                    </a:cubicBezTo>
                    <a:cubicBezTo>
                      <a:pt x="94" y="73"/>
                      <a:pt x="87" y="70"/>
                      <a:pt x="80" y="69"/>
                    </a:cubicBezTo>
                    <a:cubicBezTo>
                      <a:pt x="79" y="69"/>
                      <a:pt x="78" y="68"/>
                      <a:pt x="78" y="68"/>
                    </a:cubicBezTo>
                    <a:cubicBezTo>
                      <a:pt x="77" y="68"/>
                      <a:pt x="77" y="68"/>
                      <a:pt x="77" y="68"/>
                    </a:cubicBezTo>
                    <a:close/>
                    <a:moveTo>
                      <a:pt x="82" y="66"/>
                    </a:moveTo>
                    <a:cubicBezTo>
                      <a:pt x="83" y="65"/>
                      <a:pt x="85" y="64"/>
                      <a:pt x="86" y="63"/>
                    </a:cubicBezTo>
                    <a:cubicBezTo>
                      <a:pt x="97" y="67"/>
                      <a:pt x="109" y="72"/>
                      <a:pt x="120" y="76"/>
                    </a:cubicBezTo>
                    <a:cubicBezTo>
                      <a:pt x="125" y="79"/>
                      <a:pt x="131" y="80"/>
                      <a:pt x="137" y="82"/>
                    </a:cubicBezTo>
                    <a:cubicBezTo>
                      <a:pt x="139" y="83"/>
                      <a:pt x="142" y="84"/>
                      <a:pt x="145" y="85"/>
                    </a:cubicBezTo>
                    <a:cubicBezTo>
                      <a:pt x="150" y="87"/>
                      <a:pt x="147" y="86"/>
                      <a:pt x="145" y="85"/>
                    </a:cubicBezTo>
                    <a:cubicBezTo>
                      <a:pt x="140" y="84"/>
                      <a:pt x="135" y="81"/>
                      <a:pt x="130" y="80"/>
                    </a:cubicBezTo>
                    <a:cubicBezTo>
                      <a:pt x="124" y="78"/>
                      <a:pt x="118" y="77"/>
                      <a:pt x="112" y="75"/>
                    </a:cubicBezTo>
                    <a:cubicBezTo>
                      <a:pt x="102" y="72"/>
                      <a:pt x="91" y="70"/>
                      <a:pt x="82" y="66"/>
                    </a:cubicBezTo>
                    <a:close/>
                    <a:moveTo>
                      <a:pt x="87" y="63"/>
                    </a:moveTo>
                    <a:cubicBezTo>
                      <a:pt x="87" y="63"/>
                      <a:pt x="87" y="62"/>
                      <a:pt x="88" y="62"/>
                    </a:cubicBezTo>
                    <a:cubicBezTo>
                      <a:pt x="88" y="62"/>
                      <a:pt x="89" y="61"/>
                      <a:pt x="89" y="61"/>
                    </a:cubicBezTo>
                    <a:cubicBezTo>
                      <a:pt x="89" y="61"/>
                      <a:pt x="89" y="61"/>
                      <a:pt x="90" y="61"/>
                    </a:cubicBezTo>
                    <a:cubicBezTo>
                      <a:pt x="100" y="66"/>
                      <a:pt x="110" y="69"/>
                      <a:pt x="121" y="72"/>
                    </a:cubicBezTo>
                    <a:cubicBezTo>
                      <a:pt x="126" y="74"/>
                      <a:pt x="131" y="76"/>
                      <a:pt x="137" y="78"/>
                    </a:cubicBezTo>
                    <a:cubicBezTo>
                      <a:pt x="139" y="79"/>
                      <a:pt x="142" y="79"/>
                      <a:pt x="144" y="80"/>
                    </a:cubicBezTo>
                    <a:cubicBezTo>
                      <a:pt x="146" y="81"/>
                      <a:pt x="154" y="83"/>
                      <a:pt x="148" y="82"/>
                    </a:cubicBezTo>
                    <a:cubicBezTo>
                      <a:pt x="138" y="79"/>
                      <a:pt x="128" y="75"/>
                      <a:pt x="118" y="72"/>
                    </a:cubicBezTo>
                    <a:cubicBezTo>
                      <a:pt x="108" y="69"/>
                      <a:pt x="97" y="66"/>
                      <a:pt x="87" y="63"/>
                    </a:cubicBezTo>
                    <a:close/>
                    <a:moveTo>
                      <a:pt x="90" y="61"/>
                    </a:moveTo>
                    <a:cubicBezTo>
                      <a:pt x="91" y="59"/>
                      <a:pt x="93" y="58"/>
                      <a:pt x="94" y="56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9" y="58"/>
                      <a:pt x="104" y="59"/>
                      <a:pt x="108" y="60"/>
                    </a:cubicBezTo>
                    <a:cubicBezTo>
                      <a:pt x="114" y="62"/>
                      <a:pt x="119" y="64"/>
                      <a:pt x="124" y="65"/>
                    </a:cubicBezTo>
                    <a:cubicBezTo>
                      <a:pt x="133" y="69"/>
                      <a:pt x="144" y="70"/>
                      <a:pt x="152" y="75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48" y="73"/>
                      <a:pt x="142" y="72"/>
                      <a:pt x="138" y="71"/>
                    </a:cubicBezTo>
                    <a:cubicBezTo>
                      <a:pt x="132" y="69"/>
                      <a:pt x="127" y="68"/>
                      <a:pt x="121" y="66"/>
                    </a:cubicBezTo>
                    <a:cubicBezTo>
                      <a:pt x="112" y="63"/>
                      <a:pt x="102" y="60"/>
                      <a:pt x="92" y="58"/>
                    </a:cubicBezTo>
                    <a:cubicBezTo>
                      <a:pt x="92" y="58"/>
                      <a:pt x="92" y="59"/>
                      <a:pt x="92" y="59"/>
                    </a:cubicBezTo>
                    <a:cubicBezTo>
                      <a:pt x="102" y="63"/>
                      <a:pt x="112" y="66"/>
                      <a:pt x="122" y="69"/>
                    </a:cubicBezTo>
                    <a:cubicBezTo>
                      <a:pt x="123" y="70"/>
                      <a:pt x="125" y="70"/>
                      <a:pt x="126" y="71"/>
                    </a:cubicBezTo>
                    <a:cubicBezTo>
                      <a:pt x="124" y="70"/>
                      <a:pt x="122" y="70"/>
                      <a:pt x="121" y="69"/>
                    </a:cubicBezTo>
                    <a:cubicBezTo>
                      <a:pt x="110" y="66"/>
                      <a:pt x="100" y="62"/>
                      <a:pt x="90" y="61"/>
                    </a:cubicBezTo>
                    <a:cubicBezTo>
                      <a:pt x="90" y="61"/>
                      <a:pt x="90" y="61"/>
                      <a:pt x="90" y="61"/>
                    </a:cubicBezTo>
                    <a:close/>
                    <a:moveTo>
                      <a:pt x="153" y="78"/>
                    </a:moveTo>
                    <a:cubicBezTo>
                      <a:pt x="153" y="78"/>
                      <a:pt x="153" y="78"/>
                      <a:pt x="153" y="78"/>
                    </a:cubicBezTo>
                    <a:cubicBezTo>
                      <a:pt x="152" y="78"/>
                      <a:pt x="152" y="78"/>
                      <a:pt x="151" y="78"/>
                    </a:cubicBezTo>
                    <a:cubicBezTo>
                      <a:pt x="142" y="75"/>
                      <a:pt x="133" y="72"/>
                      <a:pt x="124" y="69"/>
                    </a:cubicBezTo>
                    <a:cubicBezTo>
                      <a:pt x="114" y="66"/>
                      <a:pt x="104" y="63"/>
                      <a:pt x="94" y="59"/>
                    </a:cubicBezTo>
                    <a:cubicBezTo>
                      <a:pt x="97" y="60"/>
                      <a:pt x="103" y="61"/>
                      <a:pt x="107" y="62"/>
                    </a:cubicBezTo>
                    <a:cubicBezTo>
                      <a:pt x="112" y="64"/>
                      <a:pt x="118" y="66"/>
                      <a:pt x="123" y="67"/>
                    </a:cubicBezTo>
                    <a:cubicBezTo>
                      <a:pt x="133" y="70"/>
                      <a:pt x="143" y="73"/>
                      <a:pt x="153" y="75"/>
                    </a:cubicBezTo>
                    <a:cubicBezTo>
                      <a:pt x="153" y="76"/>
                      <a:pt x="153" y="77"/>
                      <a:pt x="153" y="78"/>
                    </a:cubicBezTo>
                    <a:close/>
                    <a:moveTo>
                      <a:pt x="152" y="74"/>
                    </a:moveTo>
                    <a:cubicBezTo>
                      <a:pt x="145" y="70"/>
                      <a:pt x="137" y="69"/>
                      <a:pt x="130" y="67"/>
                    </a:cubicBezTo>
                    <a:cubicBezTo>
                      <a:pt x="124" y="65"/>
                      <a:pt x="119" y="63"/>
                      <a:pt x="113" y="61"/>
                    </a:cubicBezTo>
                    <a:cubicBezTo>
                      <a:pt x="110" y="60"/>
                      <a:pt x="106" y="59"/>
                      <a:pt x="102" y="58"/>
                    </a:cubicBezTo>
                    <a:cubicBezTo>
                      <a:pt x="103" y="58"/>
                      <a:pt x="105" y="59"/>
                      <a:pt x="107" y="59"/>
                    </a:cubicBezTo>
                    <a:cubicBezTo>
                      <a:pt x="112" y="60"/>
                      <a:pt x="118" y="61"/>
                      <a:pt x="123" y="63"/>
                    </a:cubicBezTo>
                    <a:cubicBezTo>
                      <a:pt x="132" y="65"/>
                      <a:pt x="141" y="68"/>
                      <a:pt x="151" y="69"/>
                    </a:cubicBezTo>
                    <a:cubicBezTo>
                      <a:pt x="151" y="71"/>
                      <a:pt x="152" y="72"/>
                      <a:pt x="152" y="74"/>
                    </a:cubicBezTo>
                    <a:close/>
                    <a:moveTo>
                      <a:pt x="153" y="79"/>
                    </a:moveTo>
                    <a:cubicBezTo>
                      <a:pt x="152" y="80"/>
                      <a:pt x="152" y="81"/>
                      <a:pt x="152" y="81"/>
                    </a:cubicBezTo>
                    <a:cubicBezTo>
                      <a:pt x="152" y="82"/>
                      <a:pt x="152" y="82"/>
                      <a:pt x="152" y="82"/>
                    </a:cubicBezTo>
                    <a:cubicBezTo>
                      <a:pt x="147" y="80"/>
                      <a:pt x="143" y="79"/>
                      <a:pt x="138" y="78"/>
                    </a:cubicBezTo>
                    <a:cubicBezTo>
                      <a:pt x="133" y="76"/>
                      <a:pt x="129" y="74"/>
                      <a:pt x="124" y="73"/>
                    </a:cubicBezTo>
                    <a:cubicBezTo>
                      <a:pt x="113" y="69"/>
                      <a:pt x="102" y="66"/>
                      <a:pt x="91" y="61"/>
                    </a:cubicBezTo>
                    <a:cubicBezTo>
                      <a:pt x="96" y="63"/>
                      <a:pt x="102" y="64"/>
                      <a:pt x="107" y="66"/>
                    </a:cubicBezTo>
                    <a:cubicBezTo>
                      <a:pt x="112" y="67"/>
                      <a:pt x="117" y="69"/>
                      <a:pt x="122" y="70"/>
                    </a:cubicBezTo>
                    <a:cubicBezTo>
                      <a:pt x="132" y="73"/>
                      <a:pt x="142" y="77"/>
                      <a:pt x="153" y="79"/>
                    </a:cubicBezTo>
                    <a:close/>
                    <a:moveTo>
                      <a:pt x="151" y="83"/>
                    </a:moveTo>
                    <a:cubicBezTo>
                      <a:pt x="151" y="84"/>
                      <a:pt x="150" y="85"/>
                      <a:pt x="149" y="86"/>
                    </a:cubicBezTo>
                    <a:cubicBezTo>
                      <a:pt x="138" y="81"/>
                      <a:pt x="127" y="79"/>
                      <a:pt x="117" y="74"/>
                    </a:cubicBezTo>
                    <a:cubicBezTo>
                      <a:pt x="111" y="72"/>
                      <a:pt x="105" y="70"/>
                      <a:pt x="99" y="67"/>
                    </a:cubicBezTo>
                    <a:cubicBezTo>
                      <a:pt x="99" y="67"/>
                      <a:pt x="98" y="67"/>
                      <a:pt x="97" y="67"/>
                    </a:cubicBezTo>
                    <a:cubicBezTo>
                      <a:pt x="107" y="69"/>
                      <a:pt x="116" y="72"/>
                      <a:pt x="125" y="75"/>
                    </a:cubicBezTo>
                    <a:cubicBezTo>
                      <a:pt x="130" y="76"/>
                      <a:pt x="135" y="78"/>
                      <a:pt x="140" y="80"/>
                    </a:cubicBezTo>
                    <a:cubicBezTo>
                      <a:pt x="144" y="81"/>
                      <a:pt x="147" y="83"/>
                      <a:pt x="151" y="83"/>
                    </a:cubicBezTo>
                    <a:close/>
                    <a:moveTo>
                      <a:pt x="148" y="87"/>
                    </a:moveTo>
                    <a:cubicBezTo>
                      <a:pt x="147" y="88"/>
                      <a:pt x="145" y="88"/>
                      <a:pt x="144" y="89"/>
                    </a:cubicBezTo>
                    <a:cubicBezTo>
                      <a:pt x="143" y="89"/>
                      <a:pt x="143" y="89"/>
                      <a:pt x="142" y="88"/>
                    </a:cubicBezTo>
                    <a:cubicBezTo>
                      <a:pt x="142" y="88"/>
                      <a:pt x="142" y="88"/>
                      <a:pt x="141" y="88"/>
                    </a:cubicBezTo>
                    <a:cubicBezTo>
                      <a:pt x="140" y="88"/>
                      <a:pt x="140" y="88"/>
                      <a:pt x="140" y="87"/>
                    </a:cubicBezTo>
                    <a:cubicBezTo>
                      <a:pt x="139" y="87"/>
                      <a:pt x="138" y="87"/>
                      <a:pt x="137" y="87"/>
                    </a:cubicBezTo>
                    <a:cubicBezTo>
                      <a:pt x="136" y="86"/>
                      <a:pt x="134" y="85"/>
                      <a:pt x="132" y="85"/>
                    </a:cubicBezTo>
                    <a:cubicBezTo>
                      <a:pt x="124" y="82"/>
                      <a:pt x="117" y="79"/>
                      <a:pt x="109" y="77"/>
                    </a:cubicBezTo>
                    <a:cubicBezTo>
                      <a:pt x="102" y="74"/>
                      <a:pt x="94" y="71"/>
                      <a:pt x="87" y="68"/>
                    </a:cubicBezTo>
                    <a:cubicBezTo>
                      <a:pt x="88" y="69"/>
                      <a:pt x="89" y="69"/>
                      <a:pt x="90" y="69"/>
                    </a:cubicBezTo>
                    <a:cubicBezTo>
                      <a:pt x="94" y="70"/>
                      <a:pt x="98" y="71"/>
                      <a:pt x="102" y="72"/>
                    </a:cubicBezTo>
                    <a:cubicBezTo>
                      <a:pt x="110" y="75"/>
                      <a:pt x="119" y="78"/>
                      <a:pt x="128" y="80"/>
                    </a:cubicBezTo>
                    <a:cubicBezTo>
                      <a:pt x="134" y="82"/>
                      <a:pt x="141" y="85"/>
                      <a:pt x="148" y="87"/>
                    </a:cubicBezTo>
                    <a:close/>
                    <a:moveTo>
                      <a:pt x="143" y="89"/>
                    </a:moveTo>
                    <a:cubicBezTo>
                      <a:pt x="141" y="90"/>
                      <a:pt x="140" y="90"/>
                      <a:pt x="139" y="90"/>
                    </a:cubicBezTo>
                    <a:cubicBezTo>
                      <a:pt x="134" y="88"/>
                      <a:pt x="130" y="87"/>
                      <a:pt x="125" y="85"/>
                    </a:cubicBezTo>
                    <a:cubicBezTo>
                      <a:pt x="119" y="83"/>
                      <a:pt x="113" y="81"/>
                      <a:pt x="107" y="79"/>
                    </a:cubicBezTo>
                    <a:cubicBezTo>
                      <a:pt x="101" y="77"/>
                      <a:pt x="95" y="74"/>
                      <a:pt x="89" y="72"/>
                    </a:cubicBezTo>
                    <a:cubicBezTo>
                      <a:pt x="88" y="72"/>
                      <a:pt x="87" y="71"/>
                      <a:pt x="86" y="71"/>
                    </a:cubicBezTo>
                    <a:cubicBezTo>
                      <a:pt x="92" y="72"/>
                      <a:pt x="97" y="74"/>
                      <a:pt x="102" y="76"/>
                    </a:cubicBezTo>
                    <a:cubicBezTo>
                      <a:pt x="111" y="79"/>
                      <a:pt x="120" y="82"/>
                      <a:pt x="128" y="84"/>
                    </a:cubicBezTo>
                    <a:cubicBezTo>
                      <a:pt x="131" y="85"/>
                      <a:pt x="133" y="86"/>
                      <a:pt x="136" y="87"/>
                    </a:cubicBezTo>
                    <a:cubicBezTo>
                      <a:pt x="138" y="88"/>
                      <a:pt x="140" y="88"/>
                      <a:pt x="143" y="89"/>
                    </a:cubicBezTo>
                    <a:close/>
                    <a:moveTo>
                      <a:pt x="135" y="91"/>
                    </a:moveTo>
                    <a:cubicBezTo>
                      <a:pt x="134" y="91"/>
                      <a:pt x="133" y="91"/>
                      <a:pt x="132" y="92"/>
                    </a:cubicBezTo>
                    <a:cubicBezTo>
                      <a:pt x="130" y="89"/>
                      <a:pt x="126" y="89"/>
                      <a:pt x="122" y="87"/>
                    </a:cubicBezTo>
                    <a:cubicBezTo>
                      <a:pt x="120" y="86"/>
                      <a:pt x="117" y="85"/>
                      <a:pt x="114" y="84"/>
                    </a:cubicBezTo>
                    <a:cubicBezTo>
                      <a:pt x="117" y="85"/>
                      <a:pt x="121" y="86"/>
                      <a:pt x="124" y="87"/>
                    </a:cubicBezTo>
                    <a:cubicBezTo>
                      <a:pt x="128" y="88"/>
                      <a:pt x="132" y="90"/>
                      <a:pt x="135" y="91"/>
                    </a:cubicBezTo>
                    <a:close/>
                    <a:moveTo>
                      <a:pt x="131" y="92"/>
                    </a:moveTo>
                    <a:cubicBezTo>
                      <a:pt x="130" y="92"/>
                      <a:pt x="129" y="92"/>
                      <a:pt x="129" y="93"/>
                    </a:cubicBezTo>
                    <a:cubicBezTo>
                      <a:pt x="126" y="91"/>
                      <a:pt x="123" y="90"/>
                      <a:pt x="121" y="90"/>
                    </a:cubicBezTo>
                    <a:cubicBezTo>
                      <a:pt x="116" y="88"/>
                      <a:pt x="111" y="87"/>
                      <a:pt x="107" y="85"/>
                    </a:cubicBezTo>
                    <a:cubicBezTo>
                      <a:pt x="115" y="88"/>
                      <a:pt x="123" y="90"/>
                      <a:pt x="131" y="92"/>
                    </a:cubicBezTo>
                    <a:close/>
                    <a:moveTo>
                      <a:pt x="33" y="64"/>
                    </a:moveTo>
                    <a:cubicBezTo>
                      <a:pt x="34" y="64"/>
                      <a:pt x="34" y="63"/>
                      <a:pt x="35" y="62"/>
                    </a:cubicBezTo>
                    <a:cubicBezTo>
                      <a:pt x="43" y="65"/>
                      <a:pt x="52" y="70"/>
                      <a:pt x="61" y="72"/>
                    </a:cubicBezTo>
                    <a:cubicBezTo>
                      <a:pt x="62" y="73"/>
                      <a:pt x="63" y="73"/>
                      <a:pt x="64" y="73"/>
                    </a:cubicBezTo>
                    <a:cubicBezTo>
                      <a:pt x="64" y="73"/>
                      <a:pt x="65" y="73"/>
                      <a:pt x="66" y="73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72" y="75"/>
                      <a:pt x="77" y="78"/>
                      <a:pt x="83" y="79"/>
                    </a:cubicBezTo>
                    <a:cubicBezTo>
                      <a:pt x="90" y="81"/>
                      <a:pt x="96" y="83"/>
                      <a:pt x="103" y="85"/>
                    </a:cubicBezTo>
                    <a:cubicBezTo>
                      <a:pt x="109" y="87"/>
                      <a:pt x="116" y="89"/>
                      <a:pt x="122" y="91"/>
                    </a:cubicBezTo>
                    <a:cubicBezTo>
                      <a:pt x="123" y="91"/>
                      <a:pt x="127" y="93"/>
                      <a:pt x="128" y="93"/>
                    </a:cubicBezTo>
                    <a:cubicBezTo>
                      <a:pt x="128" y="93"/>
                      <a:pt x="127" y="93"/>
                      <a:pt x="127" y="93"/>
                    </a:cubicBezTo>
                    <a:cubicBezTo>
                      <a:pt x="127" y="93"/>
                      <a:pt x="126" y="93"/>
                      <a:pt x="125" y="93"/>
                    </a:cubicBezTo>
                    <a:cubicBezTo>
                      <a:pt x="122" y="92"/>
                      <a:pt x="119" y="91"/>
                      <a:pt x="116" y="90"/>
                    </a:cubicBezTo>
                    <a:cubicBezTo>
                      <a:pt x="102" y="87"/>
                      <a:pt x="88" y="82"/>
                      <a:pt x="74" y="77"/>
                    </a:cubicBezTo>
                    <a:cubicBezTo>
                      <a:pt x="61" y="73"/>
                      <a:pt x="46" y="70"/>
                      <a:pt x="33" y="64"/>
                    </a:cubicBezTo>
                    <a:close/>
                    <a:moveTo>
                      <a:pt x="35" y="61"/>
                    </a:moveTo>
                    <a:cubicBezTo>
                      <a:pt x="36" y="60"/>
                      <a:pt x="38" y="58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5" y="61"/>
                      <a:pt x="52" y="63"/>
                      <a:pt x="58" y="66"/>
                    </a:cubicBezTo>
                    <a:cubicBezTo>
                      <a:pt x="53" y="63"/>
                      <a:pt x="45" y="60"/>
                      <a:pt x="39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44" y="64"/>
                      <a:pt x="52" y="66"/>
                      <a:pt x="59" y="69"/>
                    </a:cubicBezTo>
                    <a:cubicBezTo>
                      <a:pt x="59" y="70"/>
                      <a:pt x="59" y="70"/>
                      <a:pt x="60" y="71"/>
                    </a:cubicBezTo>
                    <a:cubicBezTo>
                      <a:pt x="59" y="71"/>
                      <a:pt x="58" y="70"/>
                      <a:pt x="58" y="70"/>
                    </a:cubicBezTo>
                    <a:cubicBezTo>
                      <a:pt x="55" y="69"/>
                      <a:pt x="53" y="68"/>
                      <a:pt x="50" y="67"/>
                    </a:cubicBezTo>
                    <a:cubicBezTo>
                      <a:pt x="45" y="65"/>
                      <a:pt x="40" y="63"/>
                      <a:pt x="35" y="61"/>
                    </a:cubicBezTo>
                    <a:close/>
                    <a:moveTo>
                      <a:pt x="39" y="56"/>
                    </a:moveTo>
                    <a:cubicBezTo>
                      <a:pt x="40" y="55"/>
                      <a:pt x="40" y="54"/>
                      <a:pt x="41" y="54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46" y="56"/>
                      <a:pt x="50" y="58"/>
                      <a:pt x="55" y="59"/>
                    </a:cubicBezTo>
                    <a:cubicBezTo>
                      <a:pt x="55" y="59"/>
                      <a:pt x="55" y="60"/>
                      <a:pt x="55" y="60"/>
                    </a:cubicBezTo>
                    <a:cubicBezTo>
                      <a:pt x="55" y="60"/>
                      <a:pt x="55" y="61"/>
                      <a:pt x="56" y="61"/>
                    </a:cubicBezTo>
                    <a:cubicBezTo>
                      <a:pt x="55" y="61"/>
                      <a:pt x="54" y="60"/>
                      <a:pt x="53" y="60"/>
                    </a:cubicBezTo>
                    <a:cubicBezTo>
                      <a:pt x="48" y="58"/>
                      <a:pt x="44" y="57"/>
                      <a:pt x="39" y="56"/>
                    </a:cubicBezTo>
                    <a:close/>
                    <a:moveTo>
                      <a:pt x="41" y="53"/>
                    </a:moveTo>
                    <a:cubicBezTo>
                      <a:pt x="41" y="53"/>
                      <a:pt x="42" y="53"/>
                      <a:pt x="42" y="52"/>
                    </a:cubicBezTo>
                    <a:cubicBezTo>
                      <a:pt x="46" y="54"/>
                      <a:pt x="50" y="56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0" y="58"/>
                      <a:pt x="46" y="55"/>
                      <a:pt x="41" y="53"/>
                    </a:cubicBezTo>
                    <a:cubicBezTo>
                      <a:pt x="41" y="53"/>
                      <a:pt x="41" y="53"/>
                      <a:pt x="41" y="53"/>
                    </a:cubicBezTo>
                    <a:close/>
                    <a:moveTo>
                      <a:pt x="42" y="52"/>
                    </a:moveTo>
                    <a:cubicBezTo>
                      <a:pt x="43" y="51"/>
                      <a:pt x="43" y="50"/>
                      <a:pt x="44" y="50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8" y="51"/>
                      <a:pt x="52" y="53"/>
                      <a:pt x="56" y="55"/>
                    </a:cubicBezTo>
                    <a:cubicBezTo>
                      <a:pt x="55" y="55"/>
                      <a:pt x="55" y="56"/>
                      <a:pt x="55" y="56"/>
                    </a:cubicBezTo>
                    <a:cubicBezTo>
                      <a:pt x="51" y="55"/>
                      <a:pt x="46" y="53"/>
                      <a:pt x="42" y="52"/>
                    </a:cubicBezTo>
                    <a:close/>
                    <a:moveTo>
                      <a:pt x="45" y="49"/>
                    </a:moveTo>
                    <a:cubicBezTo>
                      <a:pt x="46" y="47"/>
                      <a:pt x="48" y="46"/>
                      <a:pt x="49" y="44"/>
                    </a:cubicBezTo>
                    <a:cubicBezTo>
                      <a:pt x="51" y="47"/>
                      <a:pt x="55" y="49"/>
                      <a:pt x="58" y="51"/>
                    </a:cubicBezTo>
                    <a:cubicBezTo>
                      <a:pt x="60" y="52"/>
                      <a:pt x="58" y="51"/>
                      <a:pt x="57" y="51"/>
                    </a:cubicBezTo>
                    <a:cubicBezTo>
                      <a:pt x="55" y="50"/>
                      <a:pt x="54" y="49"/>
                      <a:pt x="52" y="49"/>
                    </a:cubicBezTo>
                    <a:cubicBezTo>
                      <a:pt x="51" y="48"/>
                      <a:pt x="49" y="47"/>
                      <a:pt x="48" y="47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9" y="50"/>
                      <a:pt x="53" y="53"/>
                      <a:pt x="56" y="54"/>
                    </a:cubicBezTo>
                    <a:cubicBezTo>
                      <a:pt x="52" y="53"/>
                      <a:pt x="48" y="51"/>
                      <a:pt x="45" y="49"/>
                    </a:cubicBezTo>
                    <a:close/>
                    <a:moveTo>
                      <a:pt x="50" y="44"/>
                    </a:moveTo>
                    <a:cubicBezTo>
                      <a:pt x="51" y="43"/>
                      <a:pt x="51" y="42"/>
                      <a:pt x="52" y="41"/>
                    </a:cubicBezTo>
                    <a:cubicBezTo>
                      <a:pt x="54" y="45"/>
                      <a:pt x="58" y="47"/>
                      <a:pt x="61" y="49"/>
                    </a:cubicBezTo>
                    <a:cubicBezTo>
                      <a:pt x="60" y="48"/>
                      <a:pt x="58" y="48"/>
                      <a:pt x="57" y="47"/>
                    </a:cubicBezTo>
                    <a:cubicBezTo>
                      <a:pt x="55" y="46"/>
                      <a:pt x="52" y="45"/>
                      <a:pt x="50" y="44"/>
                    </a:cubicBezTo>
                    <a:close/>
                    <a:moveTo>
                      <a:pt x="53" y="41"/>
                    </a:moveTo>
                    <a:cubicBezTo>
                      <a:pt x="54" y="40"/>
                      <a:pt x="55" y="39"/>
                      <a:pt x="56" y="38"/>
                    </a:cubicBezTo>
                    <a:cubicBezTo>
                      <a:pt x="57" y="37"/>
                      <a:pt x="57" y="37"/>
                      <a:pt x="58" y="36"/>
                    </a:cubicBezTo>
                    <a:cubicBezTo>
                      <a:pt x="58" y="36"/>
                      <a:pt x="58" y="36"/>
                      <a:pt x="58" y="37"/>
                    </a:cubicBezTo>
                    <a:cubicBezTo>
                      <a:pt x="61" y="39"/>
                      <a:pt x="64" y="41"/>
                      <a:pt x="67" y="43"/>
                    </a:cubicBezTo>
                    <a:cubicBezTo>
                      <a:pt x="63" y="41"/>
                      <a:pt x="60" y="40"/>
                      <a:pt x="57" y="39"/>
                    </a:cubicBezTo>
                    <a:cubicBezTo>
                      <a:pt x="56" y="38"/>
                      <a:pt x="56" y="39"/>
                      <a:pt x="56" y="39"/>
                    </a:cubicBezTo>
                    <a:cubicBezTo>
                      <a:pt x="58" y="41"/>
                      <a:pt x="60" y="43"/>
                      <a:pt x="62" y="44"/>
                    </a:cubicBezTo>
                    <a:cubicBezTo>
                      <a:pt x="59" y="43"/>
                      <a:pt x="56" y="42"/>
                      <a:pt x="53" y="41"/>
                    </a:cubicBezTo>
                    <a:close/>
                    <a:moveTo>
                      <a:pt x="58" y="36"/>
                    </a:moveTo>
                    <a:cubicBezTo>
                      <a:pt x="59" y="35"/>
                      <a:pt x="61" y="34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5" y="39"/>
                      <a:pt x="72" y="41"/>
                      <a:pt x="76" y="45"/>
                    </a:cubicBezTo>
                    <a:cubicBezTo>
                      <a:pt x="79" y="47"/>
                      <a:pt x="75" y="44"/>
                      <a:pt x="74" y="44"/>
                    </a:cubicBezTo>
                    <a:cubicBezTo>
                      <a:pt x="73" y="43"/>
                      <a:pt x="71" y="42"/>
                      <a:pt x="70" y="41"/>
                    </a:cubicBezTo>
                    <a:cubicBezTo>
                      <a:pt x="66" y="39"/>
                      <a:pt x="62" y="38"/>
                      <a:pt x="59" y="36"/>
                    </a:cubicBezTo>
                    <a:cubicBezTo>
                      <a:pt x="59" y="36"/>
                      <a:pt x="58" y="36"/>
                      <a:pt x="58" y="36"/>
                    </a:cubicBezTo>
                    <a:close/>
                    <a:moveTo>
                      <a:pt x="62" y="33"/>
                    </a:moveTo>
                    <a:cubicBezTo>
                      <a:pt x="63" y="33"/>
                      <a:pt x="63" y="33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66" y="34"/>
                      <a:pt x="69" y="36"/>
                      <a:pt x="71" y="37"/>
                    </a:cubicBezTo>
                    <a:cubicBezTo>
                      <a:pt x="68" y="36"/>
                      <a:pt x="65" y="35"/>
                      <a:pt x="62" y="33"/>
                    </a:cubicBezTo>
                    <a:cubicBezTo>
                      <a:pt x="62" y="33"/>
                      <a:pt x="62" y="33"/>
                      <a:pt x="62" y="33"/>
                    </a:cubicBezTo>
                    <a:close/>
                    <a:moveTo>
                      <a:pt x="64" y="32"/>
                    </a:moveTo>
                    <a:cubicBezTo>
                      <a:pt x="69" y="29"/>
                      <a:pt x="73" y="27"/>
                      <a:pt x="78" y="24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7" y="25"/>
                      <a:pt x="77" y="25"/>
                      <a:pt x="78" y="25"/>
                    </a:cubicBezTo>
                    <a:cubicBezTo>
                      <a:pt x="79" y="25"/>
                      <a:pt x="80" y="26"/>
                      <a:pt x="80" y="26"/>
                    </a:cubicBezTo>
                    <a:cubicBezTo>
                      <a:pt x="79" y="26"/>
                      <a:pt x="78" y="25"/>
                      <a:pt x="77" y="25"/>
                    </a:cubicBezTo>
                    <a:cubicBezTo>
                      <a:pt x="77" y="25"/>
                      <a:pt x="77" y="26"/>
                      <a:pt x="77" y="26"/>
                    </a:cubicBezTo>
                    <a:cubicBezTo>
                      <a:pt x="77" y="26"/>
                      <a:pt x="78" y="27"/>
                      <a:pt x="78" y="27"/>
                    </a:cubicBezTo>
                    <a:cubicBezTo>
                      <a:pt x="78" y="27"/>
                      <a:pt x="78" y="27"/>
                      <a:pt x="77" y="27"/>
                    </a:cubicBezTo>
                    <a:cubicBezTo>
                      <a:pt x="76" y="27"/>
                      <a:pt x="75" y="26"/>
                      <a:pt x="73" y="27"/>
                    </a:cubicBezTo>
                    <a:cubicBezTo>
                      <a:pt x="73" y="27"/>
                      <a:pt x="73" y="27"/>
                      <a:pt x="73" y="27"/>
                    </a:cubicBezTo>
                    <a:cubicBezTo>
                      <a:pt x="74" y="28"/>
                      <a:pt x="75" y="28"/>
                      <a:pt x="75" y="29"/>
                    </a:cubicBezTo>
                    <a:cubicBezTo>
                      <a:pt x="74" y="29"/>
                      <a:pt x="73" y="28"/>
                      <a:pt x="72" y="28"/>
                    </a:cubicBezTo>
                    <a:cubicBezTo>
                      <a:pt x="71" y="28"/>
                      <a:pt x="71" y="28"/>
                      <a:pt x="72" y="29"/>
                    </a:cubicBezTo>
                    <a:cubicBezTo>
                      <a:pt x="73" y="29"/>
                      <a:pt x="74" y="30"/>
                      <a:pt x="75" y="30"/>
                    </a:cubicBezTo>
                    <a:cubicBezTo>
                      <a:pt x="75" y="32"/>
                      <a:pt x="76" y="34"/>
                      <a:pt x="79" y="34"/>
                    </a:cubicBezTo>
                    <a:cubicBezTo>
                      <a:pt x="79" y="34"/>
                      <a:pt x="79" y="34"/>
                      <a:pt x="80" y="34"/>
                    </a:cubicBezTo>
                    <a:cubicBezTo>
                      <a:pt x="81" y="35"/>
                      <a:pt x="82" y="36"/>
                      <a:pt x="83" y="37"/>
                    </a:cubicBezTo>
                    <a:cubicBezTo>
                      <a:pt x="84" y="37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3" y="37"/>
                    </a:cubicBezTo>
                    <a:cubicBezTo>
                      <a:pt x="82" y="37"/>
                      <a:pt x="81" y="36"/>
                      <a:pt x="80" y="36"/>
                    </a:cubicBezTo>
                    <a:cubicBezTo>
                      <a:pt x="76" y="34"/>
                      <a:pt x="73" y="31"/>
                      <a:pt x="69" y="29"/>
                    </a:cubicBezTo>
                    <a:cubicBezTo>
                      <a:pt x="68" y="29"/>
                      <a:pt x="68" y="30"/>
                      <a:pt x="69" y="30"/>
                    </a:cubicBezTo>
                    <a:cubicBezTo>
                      <a:pt x="74" y="32"/>
                      <a:pt x="78" y="37"/>
                      <a:pt x="84" y="38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0" y="37"/>
                      <a:pt x="77" y="36"/>
                      <a:pt x="74" y="34"/>
                    </a:cubicBezTo>
                    <a:cubicBezTo>
                      <a:pt x="72" y="33"/>
                      <a:pt x="71" y="32"/>
                      <a:pt x="70" y="32"/>
                    </a:cubicBezTo>
                    <a:cubicBezTo>
                      <a:pt x="70" y="31"/>
                      <a:pt x="69" y="31"/>
                      <a:pt x="69" y="31"/>
                    </a:cubicBezTo>
                    <a:cubicBezTo>
                      <a:pt x="69" y="31"/>
                      <a:pt x="68" y="31"/>
                      <a:pt x="67" y="30"/>
                    </a:cubicBezTo>
                    <a:cubicBezTo>
                      <a:pt x="67" y="30"/>
                      <a:pt x="67" y="31"/>
                      <a:pt x="67" y="31"/>
                    </a:cubicBezTo>
                    <a:cubicBezTo>
                      <a:pt x="71" y="34"/>
                      <a:pt x="76" y="38"/>
                      <a:pt x="80" y="40"/>
                    </a:cubicBezTo>
                    <a:cubicBezTo>
                      <a:pt x="75" y="38"/>
                      <a:pt x="70" y="35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lose/>
                    <a:moveTo>
                      <a:pt x="94" y="36"/>
                    </a:moveTo>
                    <a:cubicBezTo>
                      <a:pt x="93" y="35"/>
                      <a:pt x="92" y="35"/>
                      <a:pt x="91" y="34"/>
                    </a:cubicBezTo>
                    <a:cubicBezTo>
                      <a:pt x="86" y="31"/>
                      <a:pt x="91" y="33"/>
                      <a:pt x="93" y="34"/>
                    </a:cubicBezTo>
                    <a:cubicBezTo>
                      <a:pt x="93" y="34"/>
                      <a:pt x="93" y="34"/>
                      <a:pt x="93" y="34"/>
                    </a:cubicBezTo>
                    <a:cubicBezTo>
                      <a:pt x="94" y="35"/>
                      <a:pt x="96" y="37"/>
                      <a:pt x="98" y="38"/>
                    </a:cubicBezTo>
                    <a:cubicBezTo>
                      <a:pt x="98" y="38"/>
                      <a:pt x="98" y="38"/>
                      <a:pt x="98" y="38"/>
                    </a:cubicBezTo>
                    <a:cubicBezTo>
                      <a:pt x="98" y="38"/>
                      <a:pt x="98" y="38"/>
                      <a:pt x="97" y="38"/>
                    </a:cubicBezTo>
                    <a:cubicBezTo>
                      <a:pt x="96" y="37"/>
                      <a:pt x="95" y="36"/>
                      <a:pt x="94" y="36"/>
                    </a:cubicBezTo>
                    <a:close/>
                    <a:moveTo>
                      <a:pt x="94" y="33"/>
                    </a:moveTo>
                    <a:cubicBezTo>
                      <a:pt x="94" y="33"/>
                      <a:pt x="94" y="33"/>
                      <a:pt x="94" y="33"/>
                    </a:cubicBezTo>
                    <a:cubicBezTo>
                      <a:pt x="94" y="33"/>
                      <a:pt x="94" y="33"/>
                      <a:pt x="94" y="33"/>
                    </a:cubicBezTo>
                    <a:close/>
                    <a:moveTo>
                      <a:pt x="89" y="31"/>
                    </a:moveTo>
                    <a:cubicBezTo>
                      <a:pt x="90" y="31"/>
                      <a:pt x="91" y="30"/>
                      <a:pt x="92" y="29"/>
                    </a:cubicBezTo>
                    <a:cubicBezTo>
                      <a:pt x="92" y="29"/>
                      <a:pt x="92" y="30"/>
                      <a:pt x="92" y="30"/>
                    </a:cubicBezTo>
                    <a:cubicBezTo>
                      <a:pt x="93" y="31"/>
                      <a:pt x="94" y="32"/>
                      <a:pt x="95" y="33"/>
                    </a:cubicBezTo>
                    <a:cubicBezTo>
                      <a:pt x="95" y="33"/>
                      <a:pt x="95" y="33"/>
                      <a:pt x="95" y="33"/>
                    </a:cubicBezTo>
                    <a:cubicBezTo>
                      <a:pt x="94" y="33"/>
                      <a:pt x="93" y="32"/>
                      <a:pt x="93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1" y="32"/>
                      <a:pt x="91" y="32"/>
                    </a:cubicBezTo>
                    <a:cubicBezTo>
                      <a:pt x="91" y="32"/>
                      <a:pt x="90" y="31"/>
                      <a:pt x="89" y="31"/>
                    </a:cubicBezTo>
                    <a:close/>
                    <a:moveTo>
                      <a:pt x="93" y="29"/>
                    </a:moveTo>
                    <a:cubicBezTo>
                      <a:pt x="93" y="29"/>
                      <a:pt x="93" y="29"/>
                      <a:pt x="93" y="29"/>
                    </a:cubicBezTo>
                    <a:cubicBezTo>
                      <a:pt x="93" y="29"/>
                      <a:pt x="94" y="28"/>
                      <a:pt x="94" y="28"/>
                    </a:cubicBezTo>
                    <a:cubicBezTo>
                      <a:pt x="94" y="28"/>
                      <a:pt x="94" y="28"/>
                      <a:pt x="94" y="28"/>
                    </a:cubicBezTo>
                    <a:cubicBezTo>
                      <a:pt x="96" y="30"/>
                      <a:pt x="98" y="32"/>
                      <a:pt x="93" y="29"/>
                    </a:cubicBezTo>
                    <a:cubicBezTo>
                      <a:pt x="93" y="29"/>
                      <a:pt x="93" y="29"/>
                      <a:pt x="93" y="29"/>
                    </a:cubicBezTo>
                    <a:close/>
                    <a:moveTo>
                      <a:pt x="95" y="28"/>
                    </a:moveTo>
                    <a:cubicBezTo>
                      <a:pt x="95" y="27"/>
                      <a:pt x="95" y="27"/>
                      <a:pt x="96" y="27"/>
                    </a:cubicBezTo>
                    <a:cubicBezTo>
                      <a:pt x="97" y="26"/>
                      <a:pt x="97" y="27"/>
                      <a:pt x="97" y="28"/>
                    </a:cubicBezTo>
                    <a:cubicBezTo>
                      <a:pt x="96" y="28"/>
                      <a:pt x="96" y="28"/>
                      <a:pt x="95" y="28"/>
                    </a:cubicBezTo>
                    <a:cubicBezTo>
                      <a:pt x="95" y="28"/>
                      <a:pt x="95" y="28"/>
                      <a:pt x="95" y="28"/>
                    </a:cubicBezTo>
                    <a:close/>
                    <a:moveTo>
                      <a:pt x="97" y="29"/>
                    </a:moveTo>
                    <a:cubicBezTo>
                      <a:pt x="97" y="29"/>
                      <a:pt x="97" y="29"/>
                      <a:pt x="97" y="30"/>
                    </a:cubicBezTo>
                    <a:cubicBezTo>
                      <a:pt x="97" y="29"/>
                      <a:pt x="96" y="28"/>
                      <a:pt x="97" y="29"/>
                    </a:cubicBezTo>
                    <a:close/>
                    <a:moveTo>
                      <a:pt x="102" y="36"/>
                    </a:moveTo>
                    <a:cubicBezTo>
                      <a:pt x="102" y="36"/>
                      <a:pt x="103" y="37"/>
                      <a:pt x="103" y="37"/>
                    </a:cubicBezTo>
                    <a:cubicBezTo>
                      <a:pt x="103" y="37"/>
                      <a:pt x="105" y="38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2" y="38"/>
                      <a:pt x="100" y="36"/>
                      <a:pt x="97" y="35"/>
                    </a:cubicBezTo>
                    <a:cubicBezTo>
                      <a:pt x="97" y="35"/>
                      <a:pt x="97" y="34"/>
                      <a:pt x="97" y="34"/>
                    </a:cubicBezTo>
                    <a:cubicBezTo>
                      <a:pt x="96" y="33"/>
                      <a:pt x="95" y="32"/>
                      <a:pt x="94" y="31"/>
                    </a:cubicBezTo>
                    <a:cubicBezTo>
                      <a:pt x="93" y="30"/>
                      <a:pt x="96" y="31"/>
                      <a:pt x="97" y="31"/>
                    </a:cubicBezTo>
                    <a:cubicBezTo>
                      <a:pt x="97" y="32"/>
                      <a:pt x="97" y="33"/>
                      <a:pt x="97" y="33"/>
                    </a:cubicBezTo>
                    <a:cubicBezTo>
                      <a:pt x="98" y="35"/>
                      <a:pt x="100" y="36"/>
                      <a:pt x="102" y="36"/>
                    </a:cubicBezTo>
                    <a:close/>
                    <a:moveTo>
                      <a:pt x="106" y="35"/>
                    </a:moveTo>
                    <a:cubicBezTo>
                      <a:pt x="107" y="36"/>
                      <a:pt x="107" y="37"/>
                      <a:pt x="108" y="37"/>
                    </a:cubicBezTo>
                    <a:cubicBezTo>
                      <a:pt x="107" y="37"/>
                      <a:pt x="105" y="36"/>
                      <a:pt x="104" y="35"/>
                    </a:cubicBezTo>
                    <a:cubicBezTo>
                      <a:pt x="104" y="35"/>
                      <a:pt x="105" y="35"/>
                      <a:pt x="106" y="35"/>
                    </a:cubicBezTo>
                    <a:cubicBezTo>
                      <a:pt x="106" y="35"/>
                      <a:pt x="106" y="35"/>
                      <a:pt x="106" y="35"/>
                    </a:cubicBezTo>
                    <a:close/>
                    <a:moveTo>
                      <a:pt x="107" y="35"/>
                    </a:moveTo>
                    <a:cubicBezTo>
                      <a:pt x="108" y="35"/>
                      <a:pt x="109" y="34"/>
                      <a:pt x="109" y="34"/>
                    </a:cubicBezTo>
                    <a:cubicBezTo>
                      <a:pt x="109" y="34"/>
                      <a:pt x="109" y="35"/>
                      <a:pt x="109" y="35"/>
                    </a:cubicBezTo>
                    <a:cubicBezTo>
                      <a:pt x="110" y="36"/>
                      <a:pt x="112" y="37"/>
                      <a:pt x="109" y="36"/>
                    </a:cubicBezTo>
                    <a:cubicBezTo>
                      <a:pt x="108" y="35"/>
                      <a:pt x="108" y="35"/>
                      <a:pt x="107" y="35"/>
                    </a:cubicBezTo>
                    <a:close/>
                    <a:moveTo>
                      <a:pt x="110" y="34"/>
                    </a:moveTo>
                    <a:cubicBezTo>
                      <a:pt x="112" y="34"/>
                      <a:pt x="113" y="34"/>
                      <a:pt x="113" y="35"/>
                    </a:cubicBezTo>
                    <a:cubicBezTo>
                      <a:pt x="113" y="35"/>
                      <a:pt x="113" y="35"/>
                      <a:pt x="113" y="36"/>
                    </a:cubicBezTo>
                    <a:cubicBezTo>
                      <a:pt x="112" y="35"/>
                      <a:pt x="111" y="35"/>
                      <a:pt x="110" y="34"/>
                    </a:cubicBezTo>
                    <a:close/>
                    <a:moveTo>
                      <a:pt x="112" y="36"/>
                    </a:moveTo>
                    <a:cubicBezTo>
                      <a:pt x="112" y="36"/>
                      <a:pt x="112" y="36"/>
                      <a:pt x="112" y="37"/>
                    </a:cubicBezTo>
                    <a:cubicBezTo>
                      <a:pt x="111" y="35"/>
                      <a:pt x="111" y="35"/>
                      <a:pt x="112" y="36"/>
                    </a:cubicBezTo>
                    <a:close/>
                    <a:moveTo>
                      <a:pt x="111" y="37"/>
                    </a:moveTo>
                    <a:cubicBezTo>
                      <a:pt x="110" y="37"/>
                      <a:pt x="110" y="38"/>
                      <a:pt x="110" y="38"/>
                    </a:cubicBezTo>
                    <a:cubicBezTo>
                      <a:pt x="108" y="36"/>
                      <a:pt x="109" y="37"/>
                      <a:pt x="111" y="37"/>
                    </a:cubicBezTo>
                    <a:close/>
                    <a:moveTo>
                      <a:pt x="108" y="38"/>
                    </a:moveTo>
                    <a:cubicBezTo>
                      <a:pt x="107" y="38"/>
                      <a:pt x="107" y="38"/>
                      <a:pt x="106" y="38"/>
                    </a:cubicBezTo>
                    <a:cubicBezTo>
                      <a:pt x="105" y="38"/>
                      <a:pt x="104" y="36"/>
                      <a:pt x="104" y="36"/>
                    </a:cubicBezTo>
                    <a:cubicBezTo>
                      <a:pt x="105" y="37"/>
                      <a:pt x="107" y="37"/>
                      <a:pt x="108" y="38"/>
                    </a:cubicBezTo>
                    <a:close/>
                    <a:moveTo>
                      <a:pt x="104" y="39"/>
                    </a:moveTo>
                    <a:cubicBezTo>
                      <a:pt x="103" y="39"/>
                      <a:pt x="102" y="39"/>
                      <a:pt x="101" y="39"/>
                    </a:cubicBezTo>
                    <a:cubicBezTo>
                      <a:pt x="100" y="38"/>
                      <a:pt x="99" y="37"/>
                      <a:pt x="97" y="37"/>
                    </a:cubicBezTo>
                    <a:cubicBezTo>
                      <a:pt x="97" y="36"/>
                      <a:pt x="96" y="36"/>
                      <a:pt x="95" y="35"/>
                    </a:cubicBezTo>
                    <a:cubicBezTo>
                      <a:pt x="95" y="35"/>
                      <a:pt x="96" y="35"/>
                      <a:pt x="96" y="35"/>
                    </a:cubicBezTo>
                    <a:cubicBezTo>
                      <a:pt x="99" y="36"/>
                      <a:pt x="101" y="38"/>
                      <a:pt x="104" y="39"/>
                    </a:cubicBezTo>
                    <a:close/>
                    <a:moveTo>
                      <a:pt x="91" y="35"/>
                    </a:moveTo>
                    <a:cubicBezTo>
                      <a:pt x="91" y="35"/>
                      <a:pt x="91" y="35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89" y="34"/>
                      <a:pt x="87" y="33"/>
                      <a:pt x="86" y="33"/>
                    </a:cubicBezTo>
                    <a:cubicBezTo>
                      <a:pt x="86" y="33"/>
                      <a:pt x="87" y="32"/>
                      <a:pt x="88" y="32"/>
                    </a:cubicBezTo>
                    <a:cubicBezTo>
                      <a:pt x="89" y="33"/>
                      <a:pt x="90" y="34"/>
                      <a:pt x="91" y="35"/>
                    </a:cubicBezTo>
                    <a:close/>
                    <a:moveTo>
                      <a:pt x="82" y="26"/>
                    </a:moveTo>
                    <a:cubicBezTo>
                      <a:pt x="81" y="26"/>
                      <a:pt x="80" y="25"/>
                      <a:pt x="79" y="25"/>
                    </a:cubicBezTo>
                    <a:cubicBezTo>
                      <a:pt x="81" y="25"/>
                      <a:pt x="82" y="25"/>
                      <a:pt x="84" y="26"/>
                    </a:cubicBezTo>
                    <a:cubicBezTo>
                      <a:pt x="84" y="26"/>
                      <a:pt x="83" y="26"/>
                      <a:pt x="82" y="26"/>
                    </a:cubicBezTo>
                    <a:close/>
                    <a:moveTo>
                      <a:pt x="76" y="28"/>
                    </a:moveTo>
                    <a:cubicBezTo>
                      <a:pt x="76" y="28"/>
                      <a:pt x="75" y="28"/>
                      <a:pt x="74" y="27"/>
                    </a:cubicBezTo>
                    <a:cubicBezTo>
                      <a:pt x="75" y="27"/>
                      <a:pt x="76" y="28"/>
                      <a:pt x="77" y="28"/>
                    </a:cubicBezTo>
                    <a:cubicBezTo>
                      <a:pt x="77" y="28"/>
                      <a:pt x="76" y="28"/>
                      <a:pt x="76" y="28"/>
                    </a:cubicBezTo>
                    <a:close/>
                    <a:moveTo>
                      <a:pt x="78" y="26"/>
                    </a:moveTo>
                    <a:cubicBezTo>
                      <a:pt x="78" y="26"/>
                      <a:pt x="79" y="26"/>
                      <a:pt x="79" y="27"/>
                    </a:cubicBezTo>
                    <a:cubicBezTo>
                      <a:pt x="79" y="27"/>
                      <a:pt x="79" y="27"/>
                      <a:pt x="79" y="27"/>
                    </a:cubicBezTo>
                    <a:cubicBezTo>
                      <a:pt x="78" y="27"/>
                      <a:pt x="78" y="26"/>
                      <a:pt x="78" y="26"/>
                    </a:cubicBezTo>
                    <a:close/>
                    <a:moveTo>
                      <a:pt x="84" y="34"/>
                    </a:moveTo>
                    <a:cubicBezTo>
                      <a:pt x="83" y="34"/>
                      <a:pt x="83" y="34"/>
                      <a:pt x="82" y="34"/>
                    </a:cubicBezTo>
                    <a:cubicBezTo>
                      <a:pt x="83" y="33"/>
                      <a:pt x="84" y="33"/>
                      <a:pt x="85" y="33"/>
                    </a:cubicBezTo>
                    <a:cubicBezTo>
                      <a:pt x="85" y="34"/>
                      <a:pt x="86" y="34"/>
                      <a:pt x="87" y="35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6" y="36"/>
                      <a:pt x="84" y="35"/>
                      <a:pt x="84" y="34"/>
                    </a:cubicBezTo>
                    <a:close/>
                    <a:moveTo>
                      <a:pt x="89" y="35"/>
                    </a:moveTo>
                    <a:cubicBezTo>
                      <a:pt x="89" y="35"/>
                      <a:pt x="88" y="35"/>
                      <a:pt x="88" y="36"/>
                    </a:cubicBezTo>
                    <a:cubicBezTo>
                      <a:pt x="87" y="35"/>
                      <a:pt x="87" y="34"/>
                      <a:pt x="86" y="33"/>
                    </a:cubicBezTo>
                    <a:cubicBezTo>
                      <a:pt x="87" y="34"/>
                      <a:pt x="88" y="35"/>
                      <a:pt x="89" y="35"/>
                    </a:cubicBezTo>
                    <a:close/>
                    <a:moveTo>
                      <a:pt x="86" y="36"/>
                    </a:moveTo>
                    <a:cubicBezTo>
                      <a:pt x="86" y="37"/>
                      <a:pt x="85" y="37"/>
                      <a:pt x="85" y="37"/>
                    </a:cubicBezTo>
                    <a:cubicBezTo>
                      <a:pt x="83" y="36"/>
                      <a:pt x="82" y="35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4" y="35"/>
                      <a:pt x="85" y="36"/>
                      <a:pt x="86" y="36"/>
                    </a:cubicBezTo>
                    <a:close/>
                    <a:moveTo>
                      <a:pt x="222" y="133"/>
                    </a:moveTo>
                    <a:cubicBezTo>
                      <a:pt x="221" y="132"/>
                      <a:pt x="220" y="132"/>
                      <a:pt x="219" y="131"/>
                    </a:cubicBezTo>
                    <a:cubicBezTo>
                      <a:pt x="217" y="128"/>
                      <a:pt x="221" y="130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2" y="131"/>
                      <a:pt x="222" y="132"/>
                      <a:pt x="222" y="133"/>
                    </a:cubicBezTo>
                    <a:close/>
                    <a:moveTo>
                      <a:pt x="223" y="126"/>
                    </a:moveTo>
                    <a:cubicBezTo>
                      <a:pt x="222" y="125"/>
                      <a:pt x="220" y="124"/>
                      <a:pt x="219" y="123"/>
                    </a:cubicBezTo>
                    <a:cubicBezTo>
                      <a:pt x="218" y="123"/>
                      <a:pt x="218" y="122"/>
                      <a:pt x="218" y="122"/>
                    </a:cubicBezTo>
                    <a:cubicBezTo>
                      <a:pt x="217" y="122"/>
                      <a:pt x="217" y="121"/>
                      <a:pt x="217" y="121"/>
                    </a:cubicBezTo>
                    <a:cubicBezTo>
                      <a:pt x="218" y="121"/>
                      <a:pt x="218" y="122"/>
                      <a:pt x="219" y="122"/>
                    </a:cubicBezTo>
                    <a:cubicBezTo>
                      <a:pt x="221" y="122"/>
                      <a:pt x="222" y="123"/>
                      <a:pt x="223" y="124"/>
                    </a:cubicBezTo>
                    <a:cubicBezTo>
                      <a:pt x="223" y="125"/>
                      <a:pt x="223" y="126"/>
                      <a:pt x="223" y="126"/>
                    </a:cubicBezTo>
                    <a:close/>
                    <a:moveTo>
                      <a:pt x="223" y="127"/>
                    </a:moveTo>
                    <a:cubicBezTo>
                      <a:pt x="223" y="128"/>
                      <a:pt x="223" y="129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1" y="128"/>
                      <a:pt x="220" y="127"/>
                      <a:pt x="219" y="126"/>
                    </a:cubicBezTo>
                    <a:cubicBezTo>
                      <a:pt x="219" y="126"/>
                      <a:pt x="220" y="126"/>
                      <a:pt x="221" y="126"/>
                    </a:cubicBezTo>
                    <a:cubicBezTo>
                      <a:pt x="222" y="127"/>
                      <a:pt x="222" y="127"/>
                      <a:pt x="223" y="127"/>
                    </a:cubicBezTo>
                    <a:cubicBezTo>
                      <a:pt x="223" y="127"/>
                      <a:pt x="223" y="127"/>
                      <a:pt x="223" y="127"/>
                    </a:cubicBezTo>
                    <a:close/>
                    <a:moveTo>
                      <a:pt x="218" y="129"/>
                    </a:moveTo>
                    <a:cubicBezTo>
                      <a:pt x="218" y="130"/>
                      <a:pt x="219" y="131"/>
                      <a:pt x="219" y="132"/>
                    </a:cubicBezTo>
                    <a:cubicBezTo>
                      <a:pt x="221" y="133"/>
                      <a:pt x="219" y="132"/>
                      <a:pt x="218" y="132"/>
                    </a:cubicBezTo>
                    <a:cubicBezTo>
                      <a:pt x="218" y="132"/>
                      <a:pt x="218" y="132"/>
                      <a:pt x="218" y="132"/>
                    </a:cubicBezTo>
                    <a:cubicBezTo>
                      <a:pt x="218" y="131"/>
                      <a:pt x="217" y="130"/>
                      <a:pt x="218" y="129"/>
                    </a:cubicBezTo>
                    <a:close/>
                    <a:moveTo>
                      <a:pt x="221" y="134"/>
                    </a:moveTo>
                    <a:cubicBezTo>
                      <a:pt x="221" y="135"/>
                      <a:pt x="221" y="137"/>
                      <a:pt x="220" y="138"/>
                    </a:cubicBezTo>
                    <a:cubicBezTo>
                      <a:pt x="221" y="137"/>
                      <a:pt x="220" y="137"/>
                      <a:pt x="220" y="136"/>
                    </a:cubicBezTo>
                    <a:cubicBezTo>
                      <a:pt x="219" y="135"/>
                      <a:pt x="219" y="135"/>
                      <a:pt x="218" y="134"/>
                    </a:cubicBezTo>
                    <a:cubicBezTo>
                      <a:pt x="217" y="132"/>
                      <a:pt x="221" y="134"/>
                      <a:pt x="221" y="134"/>
                    </a:cubicBezTo>
                    <a:cubicBezTo>
                      <a:pt x="221" y="134"/>
                      <a:pt x="221" y="134"/>
                      <a:pt x="221" y="134"/>
                    </a:cubicBezTo>
                    <a:close/>
                    <a:moveTo>
                      <a:pt x="220" y="139"/>
                    </a:moveTo>
                    <a:cubicBezTo>
                      <a:pt x="220" y="139"/>
                      <a:pt x="220" y="139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39"/>
                      <a:pt x="220" y="139"/>
                      <a:pt x="220" y="139"/>
                    </a:cubicBezTo>
                    <a:close/>
                    <a:moveTo>
                      <a:pt x="219" y="136"/>
                    </a:moveTo>
                    <a:cubicBezTo>
                      <a:pt x="218" y="136"/>
                      <a:pt x="218" y="135"/>
                      <a:pt x="218" y="135"/>
                    </a:cubicBezTo>
                    <a:cubicBezTo>
                      <a:pt x="219" y="136"/>
                      <a:pt x="220" y="137"/>
                      <a:pt x="219" y="139"/>
                    </a:cubicBezTo>
                    <a:cubicBezTo>
                      <a:pt x="219" y="138"/>
                      <a:pt x="219" y="137"/>
                      <a:pt x="219" y="136"/>
                    </a:cubicBezTo>
                    <a:close/>
                    <a:moveTo>
                      <a:pt x="218" y="126"/>
                    </a:moveTo>
                    <a:cubicBezTo>
                      <a:pt x="218" y="127"/>
                      <a:pt x="219" y="127"/>
                      <a:pt x="220" y="128"/>
                    </a:cubicBezTo>
                    <a:cubicBezTo>
                      <a:pt x="220" y="128"/>
                      <a:pt x="223" y="130"/>
                      <a:pt x="220" y="129"/>
                    </a:cubicBezTo>
                    <a:cubicBezTo>
                      <a:pt x="219" y="129"/>
                      <a:pt x="218" y="129"/>
                      <a:pt x="218" y="128"/>
                    </a:cubicBezTo>
                    <a:cubicBezTo>
                      <a:pt x="218" y="128"/>
                      <a:pt x="218" y="128"/>
                      <a:pt x="218" y="128"/>
                    </a:cubicBezTo>
                    <a:cubicBezTo>
                      <a:pt x="218" y="128"/>
                      <a:pt x="218" y="127"/>
                      <a:pt x="218" y="127"/>
                    </a:cubicBezTo>
                    <a:cubicBezTo>
                      <a:pt x="218" y="126"/>
                      <a:pt x="218" y="126"/>
                      <a:pt x="218" y="126"/>
                    </a:cubicBezTo>
                    <a:close/>
                    <a:moveTo>
                      <a:pt x="218" y="123"/>
                    </a:moveTo>
                    <a:cubicBezTo>
                      <a:pt x="219" y="124"/>
                      <a:pt x="220" y="125"/>
                      <a:pt x="222" y="126"/>
                    </a:cubicBezTo>
                    <a:cubicBezTo>
                      <a:pt x="223" y="127"/>
                      <a:pt x="223" y="126"/>
                      <a:pt x="221" y="126"/>
                    </a:cubicBezTo>
                    <a:cubicBezTo>
                      <a:pt x="221" y="125"/>
                      <a:pt x="220" y="125"/>
                      <a:pt x="219" y="125"/>
                    </a:cubicBezTo>
                    <a:cubicBezTo>
                      <a:pt x="219" y="124"/>
                      <a:pt x="218" y="124"/>
                      <a:pt x="218" y="124"/>
                    </a:cubicBezTo>
                    <a:cubicBezTo>
                      <a:pt x="218" y="124"/>
                      <a:pt x="218" y="123"/>
                      <a:pt x="218" y="123"/>
                    </a:cubicBezTo>
                    <a:close/>
                    <a:moveTo>
                      <a:pt x="215" y="117"/>
                    </a:moveTo>
                    <a:cubicBezTo>
                      <a:pt x="214" y="117"/>
                      <a:pt x="213" y="117"/>
                      <a:pt x="212" y="117"/>
                    </a:cubicBezTo>
                    <a:cubicBezTo>
                      <a:pt x="211" y="116"/>
                      <a:pt x="209" y="115"/>
                      <a:pt x="208" y="114"/>
                    </a:cubicBezTo>
                    <a:cubicBezTo>
                      <a:pt x="206" y="113"/>
                      <a:pt x="206" y="113"/>
                      <a:pt x="208" y="114"/>
                    </a:cubicBezTo>
                    <a:cubicBezTo>
                      <a:pt x="210" y="114"/>
                      <a:pt x="211" y="115"/>
                      <a:pt x="213" y="116"/>
                    </a:cubicBezTo>
                    <a:cubicBezTo>
                      <a:pt x="216" y="118"/>
                      <a:pt x="220" y="120"/>
                      <a:pt x="224" y="121"/>
                    </a:cubicBezTo>
                    <a:cubicBezTo>
                      <a:pt x="224" y="121"/>
                      <a:pt x="224" y="122"/>
                      <a:pt x="224" y="123"/>
                    </a:cubicBezTo>
                    <a:cubicBezTo>
                      <a:pt x="222" y="122"/>
                      <a:pt x="219" y="121"/>
                      <a:pt x="217" y="121"/>
                    </a:cubicBezTo>
                    <a:cubicBezTo>
                      <a:pt x="217" y="119"/>
                      <a:pt x="216" y="118"/>
                      <a:pt x="215" y="117"/>
                    </a:cubicBezTo>
                    <a:close/>
                    <a:moveTo>
                      <a:pt x="218" y="78"/>
                    </a:moveTo>
                    <a:cubicBezTo>
                      <a:pt x="216" y="76"/>
                      <a:pt x="214" y="76"/>
                      <a:pt x="212" y="74"/>
                    </a:cubicBezTo>
                    <a:cubicBezTo>
                      <a:pt x="208" y="72"/>
                      <a:pt x="213" y="75"/>
                      <a:pt x="214" y="75"/>
                    </a:cubicBezTo>
                    <a:cubicBezTo>
                      <a:pt x="215" y="76"/>
                      <a:pt x="216" y="76"/>
                      <a:pt x="217" y="76"/>
                    </a:cubicBezTo>
                    <a:cubicBezTo>
                      <a:pt x="217" y="77"/>
                      <a:pt x="217" y="77"/>
                      <a:pt x="218" y="78"/>
                    </a:cubicBezTo>
                    <a:close/>
                    <a:moveTo>
                      <a:pt x="209" y="61"/>
                    </a:moveTo>
                    <a:cubicBezTo>
                      <a:pt x="207" y="59"/>
                      <a:pt x="207" y="60"/>
                      <a:pt x="209" y="60"/>
                    </a:cubicBezTo>
                    <a:cubicBezTo>
                      <a:pt x="209" y="60"/>
                      <a:pt x="209" y="60"/>
                      <a:pt x="209" y="61"/>
                    </a:cubicBezTo>
                    <a:close/>
                    <a:moveTo>
                      <a:pt x="211" y="64"/>
                    </a:moveTo>
                    <a:cubicBezTo>
                      <a:pt x="210" y="63"/>
                      <a:pt x="210" y="63"/>
                      <a:pt x="209" y="63"/>
                    </a:cubicBezTo>
                    <a:cubicBezTo>
                      <a:pt x="209" y="62"/>
                      <a:pt x="207" y="61"/>
                      <a:pt x="206" y="61"/>
                    </a:cubicBezTo>
                    <a:cubicBezTo>
                      <a:pt x="208" y="61"/>
                      <a:pt x="209" y="62"/>
                      <a:pt x="210" y="62"/>
                    </a:cubicBezTo>
                    <a:cubicBezTo>
                      <a:pt x="210" y="63"/>
                      <a:pt x="211" y="63"/>
                      <a:pt x="211" y="64"/>
                    </a:cubicBezTo>
                    <a:close/>
                    <a:moveTo>
                      <a:pt x="214" y="70"/>
                    </a:moveTo>
                    <a:cubicBezTo>
                      <a:pt x="212" y="68"/>
                      <a:pt x="210" y="67"/>
                      <a:pt x="208" y="66"/>
                    </a:cubicBezTo>
                    <a:cubicBezTo>
                      <a:pt x="204" y="63"/>
                      <a:pt x="209" y="65"/>
                      <a:pt x="211" y="66"/>
                    </a:cubicBezTo>
                    <a:cubicBezTo>
                      <a:pt x="211" y="66"/>
                      <a:pt x="212" y="67"/>
                      <a:pt x="213" y="67"/>
                    </a:cubicBezTo>
                    <a:cubicBezTo>
                      <a:pt x="213" y="68"/>
                      <a:pt x="214" y="69"/>
                      <a:pt x="214" y="70"/>
                    </a:cubicBezTo>
                    <a:close/>
                    <a:moveTo>
                      <a:pt x="216" y="73"/>
                    </a:moveTo>
                    <a:cubicBezTo>
                      <a:pt x="214" y="72"/>
                      <a:pt x="212" y="71"/>
                      <a:pt x="209" y="70"/>
                    </a:cubicBezTo>
                    <a:cubicBezTo>
                      <a:pt x="208" y="69"/>
                      <a:pt x="207" y="69"/>
                      <a:pt x="206" y="68"/>
                    </a:cubicBezTo>
                    <a:cubicBezTo>
                      <a:pt x="208" y="69"/>
                      <a:pt x="210" y="70"/>
                      <a:pt x="212" y="71"/>
                    </a:cubicBezTo>
                    <a:cubicBezTo>
                      <a:pt x="213" y="71"/>
                      <a:pt x="214" y="71"/>
                      <a:pt x="215" y="71"/>
                    </a:cubicBezTo>
                    <a:cubicBezTo>
                      <a:pt x="215" y="72"/>
                      <a:pt x="216" y="73"/>
                      <a:pt x="216" y="73"/>
                    </a:cubicBezTo>
                    <a:close/>
                    <a:moveTo>
                      <a:pt x="220" y="83"/>
                    </a:moveTo>
                    <a:cubicBezTo>
                      <a:pt x="217" y="81"/>
                      <a:pt x="214" y="80"/>
                      <a:pt x="212" y="79"/>
                    </a:cubicBezTo>
                    <a:cubicBezTo>
                      <a:pt x="207" y="76"/>
                      <a:pt x="213" y="78"/>
                      <a:pt x="215" y="79"/>
                    </a:cubicBezTo>
                    <a:cubicBezTo>
                      <a:pt x="216" y="79"/>
                      <a:pt x="217" y="80"/>
                      <a:pt x="219" y="80"/>
                    </a:cubicBezTo>
                    <a:cubicBezTo>
                      <a:pt x="219" y="81"/>
                      <a:pt x="219" y="82"/>
                      <a:pt x="220" y="83"/>
                    </a:cubicBezTo>
                    <a:close/>
                    <a:moveTo>
                      <a:pt x="209" y="77"/>
                    </a:moveTo>
                    <a:cubicBezTo>
                      <a:pt x="212" y="80"/>
                      <a:pt x="216" y="81"/>
                      <a:pt x="219" y="84"/>
                    </a:cubicBezTo>
                    <a:cubicBezTo>
                      <a:pt x="222" y="85"/>
                      <a:pt x="214" y="82"/>
                      <a:pt x="216" y="82"/>
                    </a:cubicBezTo>
                    <a:cubicBezTo>
                      <a:pt x="215" y="82"/>
                      <a:pt x="214" y="81"/>
                      <a:pt x="213" y="81"/>
                    </a:cubicBezTo>
                    <a:cubicBezTo>
                      <a:pt x="211" y="80"/>
                      <a:pt x="210" y="80"/>
                      <a:pt x="208" y="80"/>
                    </a:cubicBezTo>
                    <a:cubicBezTo>
                      <a:pt x="209" y="79"/>
                      <a:pt x="209" y="78"/>
                      <a:pt x="209" y="77"/>
                    </a:cubicBezTo>
                    <a:close/>
                    <a:moveTo>
                      <a:pt x="221" y="88"/>
                    </a:moveTo>
                    <a:cubicBezTo>
                      <a:pt x="217" y="85"/>
                      <a:pt x="213" y="83"/>
                      <a:pt x="209" y="81"/>
                    </a:cubicBezTo>
                    <a:cubicBezTo>
                      <a:pt x="208" y="80"/>
                      <a:pt x="207" y="80"/>
                      <a:pt x="210" y="81"/>
                    </a:cubicBezTo>
                    <a:cubicBezTo>
                      <a:pt x="212" y="81"/>
                      <a:pt x="213" y="82"/>
                      <a:pt x="215" y="83"/>
                    </a:cubicBezTo>
                    <a:cubicBezTo>
                      <a:pt x="217" y="84"/>
                      <a:pt x="218" y="84"/>
                      <a:pt x="220" y="85"/>
                    </a:cubicBezTo>
                    <a:cubicBezTo>
                      <a:pt x="220" y="86"/>
                      <a:pt x="221" y="87"/>
                      <a:pt x="221" y="88"/>
                    </a:cubicBezTo>
                    <a:close/>
                    <a:moveTo>
                      <a:pt x="222" y="92"/>
                    </a:moveTo>
                    <a:cubicBezTo>
                      <a:pt x="218" y="89"/>
                      <a:pt x="212" y="88"/>
                      <a:pt x="207" y="85"/>
                    </a:cubicBezTo>
                    <a:cubicBezTo>
                      <a:pt x="204" y="83"/>
                      <a:pt x="208" y="84"/>
                      <a:pt x="209" y="84"/>
                    </a:cubicBezTo>
                    <a:cubicBezTo>
                      <a:pt x="211" y="85"/>
                      <a:pt x="213" y="86"/>
                      <a:pt x="215" y="87"/>
                    </a:cubicBezTo>
                    <a:cubicBezTo>
                      <a:pt x="217" y="88"/>
                      <a:pt x="219" y="88"/>
                      <a:pt x="221" y="89"/>
                    </a:cubicBezTo>
                    <a:cubicBezTo>
                      <a:pt x="222" y="90"/>
                      <a:pt x="222" y="91"/>
                      <a:pt x="222" y="92"/>
                    </a:cubicBezTo>
                    <a:close/>
                    <a:moveTo>
                      <a:pt x="223" y="97"/>
                    </a:moveTo>
                    <a:cubicBezTo>
                      <a:pt x="218" y="93"/>
                      <a:pt x="212" y="91"/>
                      <a:pt x="206" y="88"/>
                    </a:cubicBezTo>
                    <a:cubicBezTo>
                      <a:pt x="206" y="87"/>
                      <a:pt x="201" y="85"/>
                      <a:pt x="205" y="87"/>
                    </a:cubicBezTo>
                    <a:cubicBezTo>
                      <a:pt x="207" y="88"/>
                      <a:pt x="210" y="89"/>
                      <a:pt x="213" y="90"/>
                    </a:cubicBezTo>
                    <a:cubicBezTo>
                      <a:pt x="216" y="91"/>
                      <a:pt x="219" y="93"/>
                      <a:pt x="222" y="94"/>
                    </a:cubicBezTo>
                    <a:cubicBezTo>
                      <a:pt x="223" y="95"/>
                      <a:pt x="223" y="96"/>
                      <a:pt x="223" y="97"/>
                    </a:cubicBezTo>
                    <a:close/>
                    <a:moveTo>
                      <a:pt x="224" y="102"/>
                    </a:moveTo>
                    <a:cubicBezTo>
                      <a:pt x="221" y="100"/>
                      <a:pt x="218" y="99"/>
                      <a:pt x="215" y="97"/>
                    </a:cubicBezTo>
                    <a:cubicBezTo>
                      <a:pt x="212" y="95"/>
                      <a:pt x="209" y="94"/>
                      <a:pt x="206" y="92"/>
                    </a:cubicBezTo>
                    <a:cubicBezTo>
                      <a:pt x="205" y="91"/>
                      <a:pt x="205" y="91"/>
                      <a:pt x="204" y="91"/>
                    </a:cubicBezTo>
                    <a:cubicBezTo>
                      <a:pt x="205" y="91"/>
                      <a:pt x="206" y="91"/>
                      <a:pt x="207" y="92"/>
                    </a:cubicBezTo>
                    <a:cubicBezTo>
                      <a:pt x="210" y="92"/>
                      <a:pt x="212" y="93"/>
                      <a:pt x="215" y="94"/>
                    </a:cubicBezTo>
                    <a:cubicBezTo>
                      <a:pt x="217" y="96"/>
                      <a:pt x="220" y="97"/>
                      <a:pt x="223" y="98"/>
                    </a:cubicBezTo>
                    <a:cubicBezTo>
                      <a:pt x="223" y="99"/>
                      <a:pt x="223" y="100"/>
                      <a:pt x="224" y="102"/>
                    </a:cubicBezTo>
                    <a:close/>
                    <a:moveTo>
                      <a:pt x="224" y="106"/>
                    </a:moveTo>
                    <a:cubicBezTo>
                      <a:pt x="218" y="101"/>
                      <a:pt x="210" y="98"/>
                      <a:pt x="204" y="94"/>
                    </a:cubicBezTo>
                    <a:cubicBezTo>
                      <a:pt x="199" y="92"/>
                      <a:pt x="205" y="95"/>
                      <a:pt x="206" y="95"/>
                    </a:cubicBezTo>
                    <a:cubicBezTo>
                      <a:pt x="208" y="96"/>
                      <a:pt x="210" y="97"/>
                      <a:pt x="212" y="98"/>
                    </a:cubicBezTo>
                    <a:cubicBezTo>
                      <a:pt x="216" y="99"/>
                      <a:pt x="220" y="101"/>
                      <a:pt x="224" y="103"/>
                    </a:cubicBezTo>
                    <a:cubicBezTo>
                      <a:pt x="224" y="103"/>
                      <a:pt x="224" y="103"/>
                      <a:pt x="224" y="103"/>
                    </a:cubicBezTo>
                    <a:cubicBezTo>
                      <a:pt x="224" y="104"/>
                      <a:pt x="224" y="105"/>
                      <a:pt x="224" y="106"/>
                    </a:cubicBezTo>
                    <a:close/>
                    <a:moveTo>
                      <a:pt x="203" y="103"/>
                    </a:moveTo>
                    <a:cubicBezTo>
                      <a:pt x="210" y="107"/>
                      <a:pt x="216" y="110"/>
                      <a:pt x="224" y="112"/>
                    </a:cubicBezTo>
                    <a:cubicBezTo>
                      <a:pt x="224" y="112"/>
                      <a:pt x="224" y="112"/>
                      <a:pt x="224" y="112"/>
                    </a:cubicBezTo>
                    <a:cubicBezTo>
                      <a:pt x="224" y="113"/>
                      <a:pt x="224" y="114"/>
                      <a:pt x="224" y="115"/>
                    </a:cubicBezTo>
                    <a:cubicBezTo>
                      <a:pt x="222" y="113"/>
                      <a:pt x="219" y="111"/>
                      <a:pt x="216" y="110"/>
                    </a:cubicBezTo>
                    <a:cubicBezTo>
                      <a:pt x="212" y="108"/>
                      <a:pt x="207" y="105"/>
                      <a:pt x="203" y="103"/>
                    </a:cubicBezTo>
                    <a:close/>
                    <a:moveTo>
                      <a:pt x="214" y="104"/>
                    </a:moveTo>
                    <a:cubicBezTo>
                      <a:pt x="210" y="102"/>
                      <a:pt x="205" y="100"/>
                      <a:pt x="201" y="98"/>
                    </a:cubicBezTo>
                    <a:cubicBezTo>
                      <a:pt x="201" y="98"/>
                      <a:pt x="201" y="98"/>
                      <a:pt x="201" y="98"/>
                    </a:cubicBezTo>
                    <a:cubicBezTo>
                      <a:pt x="201" y="98"/>
                      <a:pt x="201" y="98"/>
                      <a:pt x="202" y="98"/>
                    </a:cubicBezTo>
                    <a:cubicBezTo>
                      <a:pt x="203" y="99"/>
                      <a:pt x="205" y="99"/>
                      <a:pt x="206" y="100"/>
                    </a:cubicBezTo>
                    <a:cubicBezTo>
                      <a:pt x="207" y="100"/>
                      <a:pt x="209" y="101"/>
                      <a:pt x="210" y="101"/>
                    </a:cubicBezTo>
                    <a:cubicBezTo>
                      <a:pt x="215" y="103"/>
                      <a:pt x="219" y="106"/>
                      <a:pt x="224" y="107"/>
                    </a:cubicBezTo>
                    <a:cubicBezTo>
                      <a:pt x="224" y="109"/>
                      <a:pt x="224" y="110"/>
                      <a:pt x="224" y="112"/>
                    </a:cubicBezTo>
                    <a:cubicBezTo>
                      <a:pt x="221" y="109"/>
                      <a:pt x="217" y="106"/>
                      <a:pt x="214" y="104"/>
                    </a:cubicBezTo>
                    <a:close/>
                    <a:moveTo>
                      <a:pt x="224" y="120"/>
                    </a:moveTo>
                    <a:cubicBezTo>
                      <a:pt x="218" y="116"/>
                      <a:pt x="212" y="112"/>
                      <a:pt x="206" y="109"/>
                    </a:cubicBezTo>
                    <a:cubicBezTo>
                      <a:pt x="206" y="109"/>
                      <a:pt x="206" y="109"/>
                      <a:pt x="206" y="109"/>
                    </a:cubicBezTo>
                    <a:cubicBezTo>
                      <a:pt x="209" y="110"/>
                      <a:pt x="213" y="112"/>
                      <a:pt x="216" y="114"/>
                    </a:cubicBezTo>
                    <a:cubicBezTo>
                      <a:pt x="219" y="115"/>
                      <a:pt x="221" y="116"/>
                      <a:pt x="224" y="116"/>
                    </a:cubicBezTo>
                    <a:cubicBezTo>
                      <a:pt x="224" y="116"/>
                      <a:pt x="224" y="116"/>
                      <a:pt x="224" y="116"/>
                    </a:cubicBezTo>
                    <a:cubicBezTo>
                      <a:pt x="224" y="117"/>
                      <a:pt x="224" y="119"/>
                      <a:pt x="224" y="120"/>
                    </a:cubicBezTo>
                    <a:close/>
                    <a:moveTo>
                      <a:pt x="209" y="119"/>
                    </a:moveTo>
                    <a:cubicBezTo>
                      <a:pt x="208" y="118"/>
                      <a:pt x="210" y="118"/>
                      <a:pt x="211" y="118"/>
                    </a:cubicBezTo>
                    <a:cubicBezTo>
                      <a:pt x="210" y="119"/>
                      <a:pt x="210" y="119"/>
                      <a:pt x="209" y="119"/>
                    </a:cubicBezTo>
                    <a:cubicBezTo>
                      <a:pt x="208" y="120"/>
                      <a:pt x="208" y="120"/>
                      <a:pt x="207" y="119"/>
                    </a:cubicBezTo>
                    <a:cubicBezTo>
                      <a:pt x="208" y="119"/>
                      <a:pt x="208" y="119"/>
                      <a:pt x="209" y="119"/>
                    </a:cubicBezTo>
                    <a:cubicBezTo>
                      <a:pt x="209" y="119"/>
                      <a:pt x="209" y="119"/>
                      <a:pt x="209" y="119"/>
                    </a:cubicBezTo>
                    <a:close/>
                    <a:moveTo>
                      <a:pt x="206" y="114"/>
                    </a:moveTo>
                    <a:cubicBezTo>
                      <a:pt x="207" y="115"/>
                      <a:pt x="209" y="116"/>
                      <a:pt x="210" y="117"/>
                    </a:cubicBezTo>
                    <a:cubicBezTo>
                      <a:pt x="213" y="118"/>
                      <a:pt x="209" y="117"/>
                      <a:pt x="207" y="117"/>
                    </a:cubicBezTo>
                    <a:cubicBezTo>
                      <a:pt x="207" y="117"/>
                      <a:pt x="207" y="117"/>
                      <a:pt x="207" y="117"/>
                    </a:cubicBezTo>
                    <a:cubicBezTo>
                      <a:pt x="208" y="118"/>
                      <a:pt x="208" y="119"/>
                      <a:pt x="207" y="118"/>
                    </a:cubicBezTo>
                    <a:cubicBezTo>
                      <a:pt x="206" y="117"/>
                      <a:pt x="206" y="115"/>
                      <a:pt x="206" y="114"/>
                    </a:cubicBezTo>
                    <a:close/>
                    <a:moveTo>
                      <a:pt x="206" y="109"/>
                    </a:moveTo>
                    <a:cubicBezTo>
                      <a:pt x="211" y="113"/>
                      <a:pt x="216" y="116"/>
                      <a:pt x="222" y="119"/>
                    </a:cubicBezTo>
                    <a:cubicBezTo>
                      <a:pt x="226" y="122"/>
                      <a:pt x="218" y="118"/>
                      <a:pt x="219" y="118"/>
                    </a:cubicBezTo>
                    <a:cubicBezTo>
                      <a:pt x="217" y="117"/>
                      <a:pt x="216" y="117"/>
                      <a:pt x="214" y="116"/>
                    </a:cubicBezTo>
                    <a:cubicBezTo>
                      <a:pt x="212" y="114"/>
                      <a:pt x="209" y="113"/>
                      <a:pt x="206" y="112"/>
                    </a:cubicBezTo>
                    <a:cubicBezTo>
                      <a:pt x="206" y="111"/>
                      <a:pt x="206" y="110"/>
                      <a:pt x="206" y="109"/>
                    </a:cubicBezTo>
                    <a:close/>
                    <a:moveTo>
                      <a:pt x="204" y="104"/>
                    </a:moveTo>
                    <a:cubicBezTo>
                      <a:pt x="207" y="106"/>
                      <a:pt x="209" y="107"/>
                      <a:pt x="212" y="109"/>
                    </a:cubicBezTo>
                    <a:cubicBezTo>
                      <a:pt x="216" y="111"/>
                      <a:pt x="220" y="112"/>
                      <a:pt x="223" y="115"/>
                    </a:cubicBezTo>
                    <a:cubicBezTo>
                      <a:pt x="223" y="115"/>
                      <a:pt x="218" y="113"/>
                      <a:pt x="218" y="114"/>
                    </a:cubicBezTo>
                    <a:cubicBezTo>
                      <a:pt x="217" y="113"/>
                      <a:pt x="216" y="112"/>
                      <a:pt x="214" y="112"/>
                    </a:cubicBezTo>
                    <a:cubicBezTo>
                      <a:pt x="212" y="110"/>
                      <a:pt x="208" y="109"/>
                      <a:pt x="206" y="108"/>
                    </a:cubicBezTo>
                    <a:cubicBezTo>
                      <a:pt x="205" y="107"/>
                      <a:pt x="205" y="107"/>
                      <a:pt x="205" y="106"/>
                    </a:cubicBezTo>
                    <a:cubicBezTo>
                      <a:pt x="205" y="105"/>
                      <a:pt x="204" y="105"/>
                      <a:pt x="204" y="104"/>
                    </a:cubicBezTo>
                    <a:close/>
                    <a:moveTo>
                      <a:pt x="199" y="97"/>
                    </a:moveTo>
                    <a:cubicBezTo>
                      <a:pt x="206" y="102"/>
                      <a:pt x="213" y="104"/>
                      <a:pt x="220" y="109"/>
                    </a:cubicBezTo>
                    <a:cubicBezTo>
                      <a:pt x="225" y="113"/>
                      <a:pt x="222" y="111"/>
                      <a:pt x="219" y="110"/>
                    </a:cubicBezTo>
                    <a:cubicBezTo>
                      <a:pt x="217" y="109"/>
                      <a:pt x="214" y="108"/>
                      <a:pt x="212" y="107"/>
                    </a:cubicBezTo>
                    <a:cubicBezTo>
                      <a:pt x="208" y="106"/>
                      <a:pt x="205" y="103"/>
                      <a:pt x="202" y="102"/>
                    </a:cubicBezTo>
                    <a:cubicBezTo>
                      <a:pt x="202" y="102"/>
                      <a:pt x="202" y="102"/>
                      <a:pt x="201" y="102"/>
                    </a:cubicBezTo>
                    <a:cubicBezTo>
                      <a:pt x="200" y="101"/>
                      <a:pt x="199" y="99"/>
                      <a:pt x="199" y="97"/>
                    </a:cubicBezTo>
                    <a:close/>
                    <a:moveTo>
                      <a:pt x="199" y="96"/>
                    </a:moveTo>
                    <a:cubicBezTo>
                      <a:pt x="199" y="96"/>
                      <a:pt x="199" y="96"/>
                      <a:pt x="200" y="95"/>
                    </a:cubicBezTo>
                    <a:cubicBezTo>
                      <a:pt x="200" y="95"/>
                      <a:pt x="201" y="94"/>
                      <a:pt x="201" y="94"/>
                    </a:cubicBezTo>
                    <a:cubicBezTo>
                      <a:pt x="205" y="96"/>
                      <a:pt x="208" y="98"/>
                      <a:pt x="212" y="100"/>
                    </a:cubicBezTo>
                    <a:cubicBezTo>
                      <a:pt x="214" y="101"/>
                      <a:pt x="216" y="102"/>
                      <a:pt x="218" y="103"/>
                    </a:cubicBezTo>
                    <a:cubicBezTo>
                      <a:pt x="219" y="104"/>
                      <a:pt x="221" y="105"/>
                      <a:pt x="223" y="106"/>
                    </a:cubicBezTo>
                    <a:cubicBezTo>
                      <a:pt x="215" y="103"/>
                      <a:pt x="207" y="99"/>
                      <a:pt x="199" y="96"/>
                    </a:cubicBezTo>
                    <a:close/>
                    <a:moveTo>
                      <a:pt x="202" y="93"/>
                    </a:moveTo>
                    <a:cubicBezTo>
                      <a:pt x="202" y="92"/>
                      <a:pt x="202" y="91"/>
                      <a:pt x="202" y="90"/>
                    </a:cubicBezTo>
                    <a:cubicBezTo>
                      <a:pt x="201" y="88"/>
                      <a:pt x="201" y="87"/>
                      <a:pt x="202" y="86"/>
                    </a:cubicBezTo>
                    <a:cubicBezTo>
                      <a:pt x="207" y="90"/>
                      <a:pt x="214" y="92"/>
                      <a:pt x="220" y="96"/>
                    </a:cubicBezTo>
                    <a:cubicBezTo>
                      <a:pt x="225" y="99"/>
                      <a:pt x="220" y="96"/>
                      <a:pt x="218" y="95"/>
                    </a:cubicBezTo>
                    <a:cubicBezTo>
                      <a:pt x="216" y="94"/>
                      <a:pt x="214" y="93"/>
                      <a:pt x="212" y="92"/>
                    </a:cubicBezTo>
                    <a:cubicBezTo>
                      <a:pt x="209" y="91"/>
                      <a:pt x="206" y="90"/>
                      <a:pt x="203" y="89"/>
                    </a:cubicBezTo>
                    <a:cubicBezTo>
                      <a:pt x="202" y="89"/>
                      <a:pt x="202" y="90"/>
                      <a:pt x="202" y="90"/>
                    </a:cubicBezTo>
                    <a:cubicBezTo>
                      <a:pt x="208" y="95"/>
                      <a:pt x="215" y="97"/>
                      <a:pt x="221" y="101"/>
                    </a:cubicBezTo>
                    <a:cubicBezTo>
                      <a:pt x="224" y="102"/>
                      <a:pt x="219" y="100"/>
                      <a:pt x="219" y="100"/>
                    </a:cubicBezTo>
                    <a:cubicBezTo>
                      <a:pt x="216" y="99"/>
                      <a:pt x="213" y="98"/>
                      <a:pt x="211" y="96"/>
                    </a:cubicBezTo>
                    <a:cubicBezTo>
                      <a:pt x="208" y="95"/>
                      <a:pt x="205" y="94"/>
                      <a:pt x="202" y="93"/>
                    </a:cubicBezTo>
                    <a:close/>
                    <a:moveTo>
                      <a:pt x="202" y="85"/>
                    </a:moveTo>
                    <a:cubicBezTo>
                      <a:pt x="202" y="84"/>
                      <a:pt x="203" y="83"/>
                      <a:pt x="204" y="83"/>
                    </a:cubicBezTo>
                    <a:cubicBezTo>
                      <a:pt x="208" y="87"/>
                      <a:pt x="214" y="88"/>
                      <a:pt x="219" y="91"/>
                    </a:cubicBezTo>
                    <a:cubicBezTo>
                      <a:pt x="224" y="95"/>
                      <a:pt x="219" y="92"/>
                      <a:pt x="218" y="91"/>
                    </a:cubicBezTo>
                    <a:cubicBezTo>
                      <a:pt x="216" y="90"/>
                      <a:pt x="214" y="90"/>
                      <a:pt x="212" y="89"/>
                    </a:cubicBezTo>
                    <a:cubicBezTo>
                      <a:pt x="208" y="87"/>
                      <a:pt x="205" y="86"/>
                      <a:pt x="202" y="85"/>
                    </a:cubicBezTo>
                    <a:close/>
                    <a:moveTo>
                      <a:pt x="205" y="82"/>
                    </a:moveTo>
                    <a:cubicBezTo>
                      <a:pt x="205" y="82"/>
                      <a:pt x="205" y="82"/>
                      <a:pt x="206" y="82"/>
                    </a:cubicBezTo>
                    <a:cubicBezTo>
                      <a:pt x="207" y="82"/>
                      <a:pt x="207" y="81"/>
                      <a:pt x="208" y="81"/>
                    </a:cubicBezTo>
                    <a:cubicBezTo>
                      <a:pt x="210" y="82"/>
                      <a:pt x="212" y="83"/>
                      <a:pt x="214" y="84"/>
                    </a:cubicBezTo>
                    <a:cubicBezTo>
                      <a:pt x="216" y="85"/>
                      <a:pt x="217" y="86"/>
                      <a:pt x="218" y="87"/>
                    </a:cubicBezTo>
                    <a:cubicBezTo>
                      <a:pt x="219" y="87"/>
                      <a:pt x="223" y="89"/>
                      <a:pt x="219" y="88"/>
                    </a:cubicBezTo>
                    <a:cubicBezTo>
                      <a:pt x="214" y="86"/>
                      <a:pt x="210" y="83"/>
                      <a:pt x="205" y="82"/>
                    </a:cubicBezTo>
                    <a:close/>
                    <a:moveTo>
                      <a:pt x="207" y="69"/>
                    </a:moveTo>
                    <a:cubicBezTo>
                      <a:pt x="209" y="70"/>
                      <a:pt x="211" y="71"/>
                      <a:pt x="213" y="72"/>
                    </a:cubicBezTo>
                    <a:cubicBezTo>
                      <a:pt x="214" y="73"/>
                      <a:pt x="215" y="74"/>
                      <a:pt x="216" y="74"/>
                    </a:cubicBezTo>
                    <a:cubicBezTo>
                      <a:pt x="216" y="75"/>
                      <a:pt x="216" y="75"/>
                      <a:pt x="216" y="75"/>
                    </a:cubicBezTo>
                    <a:cubicBezTo>
                      <a:pt x="215" y="75"/>
                      <a:pt x="214" y="74"/>
                      <a:pt x="213" y="74"/>
                    </a:cubicBezTo>
                    <a:cubicBezTo>
                      <a:pt x="212" y="73"/>
                      <a:pt x="210" y="73"/>
                      <a:pt x="209" y="72"/>
                    </a:cubicBezTo>
                    <a:cubicBezTo>
                      <a:pt x="209" y="72"/>
                      <a:pt x="208" y="73"/>
                      <a:pt x="209" y="73"/>
                    </a:cubicBezTo>
                    <a:cubicBezTo>
                      <a:pt x="211" y="75"/>
                      <a:pt x="215" y="78"/>
                      <a:pt x="218" y="79"/>
                    </a:cubicBezTo>
                    <a:cubicBezTo>
                      <a:pt x="218" y="79"/>
                      <a:pt x="218" y="79"/>
                      <a:pt x="218" y="79"/>
                    </a:cubicBezTo>
                    <a:cubicBezTo>
                      <a:pt x="215" y="78"/>
                      <a:pt x="212" y="77"/>
                      <a:pt x="209" y="76"/>
                    </a:cubicBezTo>
                    <a:cubicBezTo>
                      <a:pt x="209" y="75"/>
                      <a:pt x="209" y="74"/>
                      <a:pt x="208" y="73"/>
                    </a:cubicBezTo>
                    <a:cubicBezTo>
                      <a:pt x="208" y="72"/>
                      <a:pt x="207" y="70"/>
                      <a:pt x="207" y="69"/>
                    </a:cubicBezTo>
                    <a:close/>
                    <a:moveTo>
                      <a:pt x="205" y="64"/>
                    </a:moveTo>
                    <a:cubicBezTo>
                      <a:pt x="207" y="67"/>
                      <a:pt x="209" y="68"/>
                      <a:pt x="212" y="69"/>
                    </a:cubicBezTo>
                    <a:cubicBezTo>
                      <a:pt x="216" y="71"/>
                      <a:pt x="212" y="70"/>
                      <a:pt x="209" y="69"/>
                    </a:cubicBezTo>
                    <a:cubicBezTo>
                      <a:pt x="208" y="68"/>
                      <a:pt x="207" y="68"/>
                      <a:pt x="206" y="68"/>
                    </a:cubicBezTo>
                    <a:cubicBezTo>
                      <a:pt x="206" y="66"/>
                      <a:pt x="205" y="65"/>
                      <a:pt x="205" y="64"/>
                    </a:cubicBezTo>
                    <a:close/>
                    <a:moveTo>
                      <a:pt x="205" y="61"/>
                    </a:moveTo>
                    <a:cubicBezTo>
                      <a:pt x="207" y="62"/>
                      <a:pt x="209" y="63"/>
                      <a:pt x="211" y="65"/>
                    </a:cubicBezTo>
                    <a:cubicBezTo>
                      <a:pt x="212" y="65"/>
                      <a:pt x="212" y="66"/>
                      <a:pt x="212" y="66"/>
                    </a:cubicBezTo>
                    <a:cubicBezTo>
                      <a:pt x="211" y="65"/>
                      <a:pt x="209" y="65"/>
                      <a:pt x="208" y="64"/>
                    </a:cubicBezTo>
                    <a:cubicBezTo>
                      <a:pt x="207" y="64"/>
                      <a:pt x="206" y="63"/>
                      <a:pt x="205" y="63"/>
                    </a:cubicBezTo>
                    <a:cubicBezTo>
                      <a:pt x="205" y="63"/>
                      <a:pt x="205" y="63"/>
                      <a:pt x="205" y="63"/>
                    </a:cubicBezTo>
                    <a:cubicBezTo>
                      <a:pt x="205" y="63"/>
                      <a:pt x="205" y="62"/>
                      <a:pt x="205" y="62"/>
                    </a:cubicBezTo>
                    <a:cubicBezTo>
                      <a:pt x="205" y="62"/>
                      <a:pt x="205" y="61"/>
                      <a:pt x="205" y="61"/>
                    </a:cubicBezTo>
                    <a:close/>
                    <a:moveTo>
                      <a:pt x="206" y="56"/>
                    </a:moveTo>
                    <a:cubicBezTo>
                      <a:pt x="206" y="57"/>
                      <a:pt x="207" y="58"/>
                      <a:pt x="208" y="59"/>
                    </a:cubicBezTo>
                    <a:cubicBezTo>
                      <a:pt x="207" y="59"/>
                      <a:pt x="206" y="59"/>
                      <a:pt x="206" y="59"/>
                    </a:cubicBezTo>
                    <a:cubicBezTo>
                      <a:pt x="205" y="59"/>
                      <a:pt x="205" y="59"/>
                      <a:pt x="205" y="59"/>
                    </a:cubicBezTo>
                    <a:cubicBezTo>
                      <a:pt x="206" y="60"/>
                      <a:pt x="207" y="60"/>
                      <a:pt x="208" y="61"/>
                    </a:cubicBezTo>
                    <a:cubicBezTo>
                      <a:pt x="207" y="60"/>
                      <a:pt x="206" y="60"/>
                      <a:pt x="205" y="60"/>
                    </a:cubicBezTo>
                    <a:cubicBezTo>
                      <a:pt x="205" y="59"/>
                      <a:pt x="205" y="57"/>
                      <a:pt x="206" y="56"/>
                    </a:cubicBezTo>
                    <a:close/>
                    <a:moveTo>
                      <a:pt x="100" y="206"/>
                    </a:moveTo>
                    <a:cubicBezTo>
                      <a:pt x="59" y="196"/>
                      <a:pt x="26" y="163"/>
                      <a:pt x="21" y="121"/>
                    </a:cubicBezTo>
                    <a:cubicBezTo>
                      <a:pt x="22" y="121"/>
                      <a:pt x="22" y="121"/>
                      <a:pt x="22" y="121"/>
                    </a:cubicBezTo>
                    <a:cubicBezTo>
                      <a:pt x="23" y="115"/>
                      <a:pt x="24" y="110"/>
                      <a:pt x="29" y="105"/>
                    </a:cubicBezTo>
                    <a:cubicBezTo>
                      <a:pt x="32" y="103"/>
                      <a:pt x="35" y="100"/>
                      <a:pt x="37" y="96"/>
                    </a:cubicBezTo>
                    <a:cubicBezTo>
                      <a:pt x="39" y="92"/>
                      <a:pt x="41" y="86"/>
                      <a:pt x="45" y="83"/>
                    </a:cubicBezTo>
                    <a:cubicBezTo>
                      <a:pt x="49" y="82"/>
                      <a:pt x="46" y="89"/>
                      <a:pt x="46" y="88"/>
                    </a:cubicBezTo>
                    <a:cubicBezTo>
                      <a:pt x="46" y="89"/>
                      <a:pt x="45" y="90"/>
                      <a:pt x="45" y="90"/>
                    </a:cubicBezTo>
                    <a:cubicBezTo>
                      <a:pt x="44" y="91"/>
                      <a:pt x="43" y="93"/>
                      <a:pt x="42" y="94"/>
                    </a:cubicBezTo>
                    <a:cubicBezTo>
                      <a:pt x="40" y="97"/>
                      <a:pt x="37" y="101"/>
                      <a:pt x="38" y="106"/>
                    </a:cubicBezTo>
                    <a:cubicBezTo>
                      <a:pt x="39" y="109"/>
                      <a:pt x="44" y="111"/>
                      <a:pt x="47" y="111"/>
                    </a:cubicBezTo>
                    <a:cubicBezTo>
                      <a:pt x="50" y="112"/>
                      <a:pt x="55" y="113"/>
                      <a:pt x="57" y="110"/>
                    </a:cubicBezTo>
                    <a:cubicBezTo>
                      <a:pt x="60" y="107"/>
                      <a:pt x="60" y="104"/>
                      <a:pt x="60" y="101"/>
                    </a:cubicBezTo>
                    <a:cubicBezTo>
                      <a:pt x="60" y="95"/>
                      <a:pt x="59" y="88"/>
                      <a:pt x="62" y="83"/>
                    </a:cubicBezTo>
                    <a:cubicBezTo>
                      <a:pt x="65" y="83"/>
                      <a:pt x="66" y="85"/>
                      <a:pt x="65" y="87"/>
                    </a:cubicBezTo>
                    <a:cubicBezTo>
                      <a:pt x="65" y="87"/>
                      <a:pt x="65" y="88"/>
                      <a:pt x="65" y="88"/>
                    </a:cubicBezTo>
                    <a:cubicBezTo>
                      <a:pt x="64" y="90"/>
                      <a:pt x="64" y="91"/>
                      <a:pt x="63" y="93"/>
                    </a:cubicBezTo>
                    <a:cubicBezTo>
                      <a:pt x="62" y="95"/>
                      <a:pt x="61" y="97"/>
                      <a:pt x="60" y="99"/>
                    </a:cubicBezTo>
                    <a:cubicBezTo>
                      <a:pt x="60" y="102"/>
                      <a:pt x="61" y="106"/>
                      <a:pt x="60" y="109"/>
                    </a:cubicBezTo>
                    <a:cubicBezTo>
                      <a:pt x="58" y="112"/>
                      <a:pt x="56" y="114"/>
                      <a:pt x="55" y="117"/>
                    </a:cubicBezTo>
                    <a:cubicBezTo>
                      <a:pt x="53" y="120"/>
                      <a:pt x="52" y="123"/>
                      <a:pt x="54" y="126"/>
                    </a:cubicBezTo>
                    <a:cubicBezTo>
                      <a:pt x="58" y="133"/>
                      <a:pt x="66" y="134"/>
                      <a:pt x="72" y="138"/>
                    </a:cubicBezTo>
                    <a:cubicBezTo>
                      <a:pt x="78" y="142"/>
                      <a:pt x="74" y="148"/>
                      <a:pt x="77" y="153"/>
                    </a:cubicBezTo>
                    <a:cubicBezTo>
                      <a:pt x="80" y="157"/>
                      <a:pt x="84" y="159"/>
                      <a:pt x="89" y="161"/>
                    </a:cubicBezTo>
                    <a:cubicBezTo>
                      <a:pt x="95" y="164"/>
                      <a:pt x="101" y="167"/>
                      <a:pt x="107" y="172"/>
                    </a:cubicBezTo>
                    <a:cubicBezTo>
                      <a:pt x="111" y="175"/>
                      <a:pt x="116" y="178"/>
                      <a:pt x="121" y="178"/>
                    </a:cubicBezTo>
                    <a:cubicBezTo>
                      <a:pt x="126" y="179"/>
                      <a:pt x="132" y="178"/>
                      <a:pt x="134" y="173"/>
                    </a:cubicBezTo>
                    <a:cubicBezTo>
                      <a:pt x="137" y="167"/>
                      <a:pt x="136" y="160"/>
                      <a:pt x="134" y="153"/>
                    </a:cubicBezTo>
                    <a:cubicBezTo>
                      <a:pt x="133" y="150"/>
                      <a:pt x="133" y="146"/>
                      <a:pt x="131" y="143"/>
                    </a:cubicBezTo>
                    <a:cubicBezTo>
                      <a:pt x="130" y="139"/>
                      <a:pt x="126" y="134"/>
                      <a:pt x="126" y="130"/>
                    </a:cubicBezTo>
                    <a:cubicBezTo>
                      <a:pt x="126" y="126"/>
                      <a:pt x="127" y="123"/>
                      <a:pt x="127" y="120"/>
                    </a:cubicBezTo>
                    <a:cubicBezTo>
                      <a:pt x="126" y="118"/>
                      <a:pt x="126" y="116"/>
                      <a:pt x="125" y="113"/>
                    </a:cubicBezTo>
                    <a:cubicBezTo>
                      <a:pt x="123" y="108"/>
                      <a:pt x="120" y="100"/>
                      <a:pt x="126" y="97"/>
                    </a:cubicBezTo>
                    <a:cubicBezTo>
                      <a:pt x="134" y="92"/>
                      <a:pt x="149" y="95"/>
                      <a:pt x="154" y="85"/>
                    </a:cubicBezTo>
                    <a:cubicBezTo>
                      <a:pt x="163" y="65"/>
                      <a:pt x="136" y="46"/>
                      <a:pt x="120" y="43"/>
                    </a:cubicBezTo>
                    <a:cubicBezTo>
                      <a:pt x="115" y="41"/>
                      <a:pt x="110" y="41"/>
                      <a:pt x="105" y="43"/>
                    </a:cubicBezTo>
                    <a:cubicBezTo>
                      <a:pt x="101" y="44"/>
                      <a:pt x="98" y="48"/>
                      <a:pt x="95" y="51"/>
                    </a:cubicBezTo>
                    <a:cubicBezTo>
                      <a:pt x="91" y="56"/>
                      <a:pt x="87" y="60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2" y="68"/>
                      <a:pt x="62" y="66"/>
                      <a:pt x="64" y="65"/>
                    </a:cubicBezTo>
                    <a:cubicBezTo>
                      <a:pt x="65" y="65"/>
                      <a:pt x="65" y="65"/>
                      <a:pt x="65" y="65"/>
                    </a:cubicBezTo>
                    <a:cubicBezTo>
                      <a:pt x="68" y="64"/>
                      <a:pt x="72" y="62"/>
                      <a:pt x="72" y="59"/>
                    </a:cubicBezTo>
                    <a:cubicBezTo>
                      <a:pt x="72" y="56"/>
                      <a:pt x="71" y="54"/>
                      <a:pt x="68" y="54"/>
                    </a:cubicBezTo>
                    <a:cubicBezTo>
                      <a:pt x="65" y="55"/>
                      <a:pt x="63" y="58"/>
                      <a:pt x="60" y="60"/>
                    </a:cubicBezTo>
                    <a:cubicBezTo>
                      <a:pt x="56" y="62"/>
                      <a:pt x="58" y="56"/>
                      <a:pt x="59" y="56"/>
                    </a:cubicBezTo>
                    <a:cubicBezTo>
                      <a:pt x="60" y="55"/>
                      <a:pt x="61" y="54"/>
                      <a:pt x="62" y="54"/>
                    </a:cubicBezTo>
                    <a:cubicBezTo>
                      <a:pt x="63" y="52"/>
                      <a:pt x="66" y="51"/>
                      <a:pt x="68" y="51"/>
                    </a:cubicBezTo>
                    <a:cubicBezTo>
                      <a:pt x="71" y="50"/>
                      <a:pt x="74" y="56"/>
                      <a:pt x="77" y="53"/>
                    </a:cubicBezTo>
                    <a:cubicBezTo>
                      <a:pt x="82" y="50"/>
                      <a:pt x="81" y="44"/>
                      <a:pt x="85" y="41"/>
                    </a:cubicBezTo>
                    <a:cubicBezTo>
                      <a:pt x="89" y="37"/>
                      <a:pt x="93" y="38"/>
                      <a:pt x="97" y="41"/>
                    </a:cubicBezTo>
                    <a:cubicBezTo>
                      <a:pt x="98" y="41"/>
                      <a:pt x="100" y="42"/>
                      <a:pt x="101" y="42"/>
                    </a:cubicBezTo>
                    <a:cubicBezTo>
                      <a:pt x="105" y="42"/>
                      <a:pt x="109" y="41"/>
                      <a:pt x="112" y="40"/>
                    </a:cubicBezTo>
                    <a:cubicBezTo>
                      <a:pt x="117" y="37"/>
                      <a:pt x="117" y="31"/>
                      <a:pt x="111" y="31"/>
                    </a:cubicBezTo>
                    <a:cubicBezTo>
                      <a:pt x="108" y="31"/>
                      <a:pt x="105" y="33"/>
                      <a:pt x="102" y="33"/>
                    </a:cubicBezTo>
                    <a:cubicBezTo>
                      <a:pt x="98" y="33"/>
                      <a:pt x="100" y="30"/>
                      <a:pt x="100" y="28"/>
                    </a:cubicBezTo>
                    <a:cubicBezTo>
                      <a:pt x="100" y="26"/>
                      <a:pt x="100" y="25"/>
                      <a:pt x="99" y="24"/>
                    </a:cubicBezTo>
                    <a:cubicBezTo>
                      <a:pt x="96" y="22"/>
                      <a:pt x="92" y="27"/>
                      <a:pt x="90" y="28"/>
                    </a:cubicBezTo>
                    <a:cubicBezTo>
                      <a:pt x="87" y="29"/>
                      <a:pt x="83" y="31"/>
                      <a:pt x="80" y="31"/>
                    </a:cubicBezTo>
                    <a:cubicBezTo>
                      <a:pt x="79" y="30"/>
                      <a:pt x="80" y="29"/>
                      <a:pt x="81" y="29"/>
                    </a:cubicBezTo>
                    <a:cubicBezTo>
                      <a:pt x="81" y="29"/>
                      <a:pt x="82" y="29"/>
                      <a:pt x="82" y="29"/>
                    </a:cubicBezTo>
                    <a:cubicBezTo>
                      <a:pt x="83" y="30"/>
                      <a:pt x="84" y="30"/>
                      <a:pt x="84" y="29"/>
                    </a:cubicBezTo>
                    <a:cubicBezTo>
                      <a:pt x="86" y="29"/>
                      <a:pt x="89" y="26"/>
                      <a:pt x="87" y="25"/>
                    </a:cubicBezTo>
                    <a:cubicBezTo>
                      <a:pt x="85" y="23"/>
                      <a:pt x="84" y="23"/>
                      <a:pt x="82" y="22"/>
                    </a:cubicBezTo>
                    <a:cubicBezTo>
                      <a:pt x="115" y="9"/>
                      <a:pt x="155" y="12"/>
                      <a:pt x="184" y="34"/>
                    </a:cubicBezTo>
                    <a:cubicBezTo>
                      <a:pt x="191" y="39"/>
                      <a:pt x="198" y="45"/>
                      <a:pt x="203" y="52"/>
                    </a:cubicBezTo>
                    <a:cubicBezTo>
                      <a:pt x="203" y="56"/>
                      <a:pt x="202" y="60"/>
                      <a:pt x="202" y="64"/>
                    </a:cubicBezTo>
                    <a:cubicBezTo>
                      <a:pt x="202" y="66"/>
                      <a:pt x="203" y="69"/>
                      <a:pt x="204" y="71"/>
                    </a:cubicBezTo>
                    <a:cubicBezTo>
                      <a:pt x="206" y="73"/>
                      <a:pt x="207" y="78"/>
                      <a:pt x="203" y="80"/>
                    </a:cubicBezTo>
                    <a:cubicBezTo>
                      <a:pt x="202" y="80"/>
                      <a:pt x="202" y="80"/>
                      <a:pt x="201" y="81"/>
                    </a:cubicBezTo>
                    <a:cubicBezTo>
                      <a:pt x="200" y="81"/>
                      <a:pt x="199" y="83"/>
                      <a:pt x="198" y="85"/>
                    </a:cubicBezTo>
                    <a:cubicBezTo>
                      <a:pt x="198" y="86"/>
                      <a:pt x="198" y="88"/>
                      <a:pt x="199" y="90"/>
                    </a:cubicBezTo>
                    <a:cubicBezTo>
                      <a:pt x="199" y="92"/>
                      <a:pt x="197" y="93"/>
                      <a:pt x="197" y="94"/>
                    </a:cubicBezTo>
                    <a:cubicBezTo>
                      <a:pt x="195" y="98"/>
                      <a:pt x="197" y="102"/>
                      <a:pt x="199" y="104"/>
                    </a:cubicBezTo>
                    <a:cubicBezTo>
                      <a:pt x="202" y="107"/>
                      <a:pt x="203" y="110"/>
                      <a:pt x="203" y="114"/>
                    </a:cubicBezTo>
                    <a:cubicBezTo>
                      <a:pt x="203" y="116"/>
                      <a:pt x="203" y="118"/>
                      <a:pt x="204" y="120"/>
                    </a:cubicBezTo>
                    <a:cubicBezTo>
                      <a:pt x="205" y="122"/>
                      <a:pt x="207" y="123"/>
                      <a:pt x="209" y="123"/>
                    </a:cubicBezTo>
                    <a:cubicBezTo>
                      <a:pt x="210" y="123"/>
                      <a:pt x="211" y="122"/>
                      <a:pt x="212" y="121"/>
                    </a:cubicBezTo>
                    <a:cubicBezTo>
                      <a:pt x="215" y="118"/>
                      <a:pt x="215" y="125"/>
                      <a:pt x="215" y="127"/>
                    </a:cubicBezTo>
                    <a:cubicBezTo>
                      <a:pt x="215" y="129"/>
                      <a:pt x="214" y="132"/>
                      <a:pt x="215" y="134"/>
                    </a:cubicBezTo>
                    <a:cubicBezTo>
                      <a:pt x="216" y="137"/>
                      <a:pt x="217" y="140"/>
                      <a:pt x="218" y="144"/>
                    </a:cubicBezTo>
                    <a:cubicBezTo>
                      <a:pt x="218" y="144"/>
                      <a:pt x="218" y="144"/>
                      <a:pt x="218" y="145"/>
                    </a:cubicBezTo>
                    <a:cubicBezTo>
                      <a:pt x="217" y="147"/>
                      <a:pt x="216" y="150"/>
                      <a:pt x="214" y="153"/>
                    </a:cubicBezTo>
                    <a:cubicBezTo>
                      <a:pt x="193" y="194"/>
                      <a:pt x="145" y="216"/>
                      <a:pt x="100" y="206"/>
                    </a:cubicBezTo>
                    <a:close/>
                    <a:moveTo>
                      <a:pt x="161" y="204"/>
                    </a:moveTo>
                    <a:cubicBezTo>
                      <a:pt x="162" y="204"/>
                      <a:pt x="163" y="203"/>
                      <a:pt x="164" y="203"/>
                    </a:cubicBezTo>
                    <a:cubicBezTo>
                      <a:pt x="165" y="205"/>
                      <a:pt x="167" y="207"/>
                      <a:pt x="168" y="209"/>
                    </a:cubicBezTo>
                    <a:cubicBezTo>
                      <a:pt x="170" y="211"/>
                      <a:pt x="174" y="216"/>
                      <a:pt x="172" y="218"/>
                    </a:cubicBezTo>
                    <a:cubicBezTo>
                      <a:pt x="169" y="223"/>
                      <a:pt x="163" y="209"/>
                      <a:pt x="161" y="204"/>
                    </a:cubicBezTo>
                    <a:close/>
                    <a:moveTo>
                      <a:pt x="128" y="221"/>
                    </a:moveTo>
                    <a:cubicBezTo>
                      <a:pt x="128" y="222"/>
                      <a:pt x="128" y="222"/>
                      <a:pt x="128" y="223"/>
                    </a:cubicBezTo>
                    <a:cubicBezTo>
                      <a:pt x="125" y="223"/>
                      <a:pt x="122" y="222"/>
                      <a:pt x="119" y="221"/>
                    </a:cubicBezTo>
                    <a:cubicBezTo>
                      <a:pt x="121" y="221"/>
                      <a:pt x="124" y="221"/>
                      <a:pt x="126" y="221"/>
                    </a:cubicBezTo>
                    <a:cubicBezTo>
                      <a:pt x="127" y="221"/>
                      <a:pt x="127" y="221"/>
                      <a:pt x="128" y="221"/>
                    </a:cubicBezTo>
                    <a:close/>
                    <a:moveTo>
                      <a:pt x="115" y="227"/>
                    </a:moveTo>
                    <a:cubicBezTo>
                      <a:pt x="119" y="228"/>
                      <a:pt x="123" y="230"/>
                      <a:pt x="126" y="232"/>
                    </a:cubicBezTo>
                    <a:cubicBezTo>
                      <a:pt x="127" y="232"/>
                      <a:pt x="129" y="233"/>
                      <a:pt x="130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25" y="233"/>
                      <a:pt x="120" y="231"/>
                      <a:pt x="115" y="229"/>
                    </a:cubicBezTo>
                    <a:cubicBezTo>
                      <a:pt x="115" y="228"/>
                      <a:pt x="115" y="227"/>
                      <a:pt x="115" y="227"/>
                    </a:cubicBezTo>
                    <a:cubicBezTo>
                      <a:pt x="115" y="227"/>
                      <a:pt x="115" y="227"/>
                      <a:pt x="115" y="227"/>
                    </a:cubicBezTo>
                    <a:close/>
                    <a:moveTo>
                      <a:pt x="114" y="230"/>
                    </a:moveTo>
                    <a:cubicBezTo>
                      <a:pt x="118" y="231"/>
                      <a:pt x="121" y="233"/>
                      <a:pt x="124" y="234"/>
                    </a:cubicBezTo>
                    <a:cubicBezTo>
                      <a:pt x="126" y="235"/>
                      <a:pt x="130" y="237"/>
                      <a:pt x="132" y="237"/>
                    </a:cubicBezTo>
                    <a:cubicBezTo>
                      <a:pt x="132" y="237"/>
                      <a:pt x="132" y="237"/>
                      <a:pt x="132" y="237"/>
                    </a:cubicBezTo>
                    <a:cubicBezTo>
                      <a:pt x="126" y="237"/>
                      <a:pt x="120" y="235"/>
                      <a:pt x="114" y="233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14" y="232"/>
                      <a:pt x="114" y="231"/>
                      <a:pt x="114" y="230"/>
                    </a:cubicBezTo>
                    <a:close/>
                    <a:moveTo>
                      <a:pt x="109" y="246"/>
                    </a:moveTo>
                    <a:cubicBezTo>
                      <a:pt x="119" y="252"/>
                      <a:pt x="131" y="255"/>
                      <a:pt x="142" y="259"/>
                    </a:cubicBezTo>
                    <a:cubicBezTo>
                      <a:pt x="148" y="261"/>
                      <a:pt x="154" y="263"/>
                      <a:pt x="160" y="265"/>
                    </a:cubicBezTo>
                    <a:cubicBezTo>
                      <a:pt x="166" y="267"/>
                      <a:pt x="173" y="270"/>
                      <a:pt x="178" y="271"/>
                    </a:cubicBezTo>
                    <a:cubicBezTo>
                      <a:pt x="164" y="268"/>
                      <a:pt x="151" y="264"/>
                      <a:pt x="137" y="259"/>
                    </a:cubicBezTo>
                    <a:cubicBezTo>
                      <a:pt x="131" y="257"/>
                      <a:pt x="124" y="255"/>
                      <a:pt x="118" y="253"/>
                    </a:cubicBezTo>
                    <a:cubicBezTo>
                      <a:pt x="115" y="253"/>
                      <a:pt x="113" y="252"/>
                      <a:pt x="110" y="252"/>
                    </a:cubicBezTo>
                    <a:cubicBezTo>
                      <a:pt x="107" y="251"/>
                      <a:pt x="103" y="249"/>
                      <a:pt x="99" y="248"/>
                    </a:cubicBezTo>
                    <a:cubicBezTo>
                      <a:pt x="103" y="247"/>
                      <a:pt x="106" y="247"/>
                      <a:pt x="109" y="246"/>
                    </a:cubicBezTo>
                    <a:close/>
                    <a:moveTo>
                      <a:pt x="98" y="248"/>
                    </a:moveTo>
                    <a:cubicBezTo>
                      <a:pt x="102" y="250"/>
                      <a:pt x="105" y="251"/>
                      <a:pt x="109" y="252"/>
                    </a:cubicBezTo>
                    <a:cubicBezTo>
                      <a:pt x="112" y="253"/>
                      <a:pt x="114" y="254"/>
                      <a:pt x="116" y="255"/>
                    </a:cubicBezTo>
                    <a:cubicBezTo>
                      <a:pt x="122" y="257"/>
                      <a:pt x="128" y="259"/>
                      <a:pt x="134" y="261"/>
                    </a:cubicBezTo>
                    <a:cubicBezTo>
                      <a:pt x="141" y="264"/>
                      <a:pt x="148" y="266"/>
                      <a:pt x="154" y="268"/>
                    </a:cubicBezTo>
                    <a:cubicBezTo>
                      <a:pt x="158" y="269"/>
                      <a:pt x="161" y="270"/>
                      <a:pt x="164" y="271"/>
                    </a:cubicBezTo>
                    <a:cubicBezTo>
                      <a:pt x="166" y="272"/>
                      <a:pt x="167" y="272"/>
                      <a:pt x="169" y="273"/>
                    </a:cubicBezTo>
                    <a:cubicBezTo>
                      <a:pt x="168" y="272"/>
                      <a:pt x="167" y="272"/>
                      <a:pt x="166" y="272"/>
                    </a:cubicBezTo>
                    <a:cubicBezTo>
                      <a:pt x="152" y="270"/>
                      <a:pt x="140" y="265"/>
                      <a:pt x="127" y="260"/>
                    </a:cubicBezTo>
                    <a:cubicBezTo>
                      <a:pt x="115" y="256"/>
                      <a:pt x="103" y="253"/>
                      <a:pt x="90" y="250"/>
                    </a:cubicBezTo>
                    <a:cubicBezTo>
                      <a:pt x="93" y="249"/>
                      <a:pt x="95" y="249"/>
                      <a:pt x="98" y="248"/>
                    </a:cubicBezTo>
                    <a:close/>
                    <a:moveTo>
                      <a:pt x="89" y="250"/>
                    </a:moveTo>
                    <a:cubicBezTo>
                      <a:pt x="89" y="250"/>
                      <a:pt x="89" y="250"/>
                      <a:pt x="89" y="250"/>
                    </a:cubicBezTo>
                    <a:cubicBezTo>
                      <a:pt x="101" y="254"/>
                      <a:pt x="112" y="259"/>
                      <a:pt x="124" y="263"/>
                    </a:cubicBezTo>
                    <a:cubicBezTo>
                      <a:pt x="130" y="266"/>
                      <a:pt x="136" y="268"/>
                      <a:pt x="142" y="269"/>
                    </a:cubicBezTo>
                    <a:cubicBezTo>
                      <a:pt x="145" y="270"/>
                      <a:pt x="147" y="271"/>
                      <a:pt x="150" y="272"/>
                    </a:cubicBezTo>
                    <a:cubicBezTo>
                      <a:pt x="151" y="272"/>
                      <a:pt x="157" y="274"/>
                      <a:pt x="153" y="273"/>
                    </a:cubicBezTo>
                    <a:cubicBezTo>
                      <a:pt x="147" y="271"/>
                      <a:pt x="141" y="269"/>
                      <a:pt x="135" y="268"/>
                    </a:cubicBezTo>
                    <a:cubicBezTo>
                      <a:pt x="129" y="266"/>
                      <a:pt x="124" y="264"/>
                      <a:pt x="118" y="262"/>
                    </a:cubicBezTo>
                    <a:cubicBezTo>
                      <a:pt x="107" y="258"/>
                      <a:pt x="95" y="254"/>
                      <a:pt x="83" y="252"/>
                    </a:cubicBezTo>
                    <a:cubicBezTo>
                      <a:pt x="85" y="251"/>
                      <a:pt x="87" y="251"/>
                      <a:pt x="89" y="250"/>
                    </a:cubicBezTo>
                    <a:close/>
                    <a:moveTo>
                      <a:pt x="72" y="256"/>
                    </a:moveTo>
                    <a:cubicBezTo>
                      <a:pt x="75" y="257"/>
                      <a:pt x="78" y="258"/>
                      <a:pt x="81" y="259"/>
                    </a:cubicBezTo>
                    <a:cubicBezTo>
                      <a:pt x="86" y="261"/>
                      <a:pt x="90" y="263"/>
                      <a:pt x="94" y="265"/>
                    </a:cubicBezTo>
                    <a:cubicBezTo>
                      <a:pt x="99" y="267"/>
                      <a:pt x="104" y="269"/>
                      <a:pt x="108" y="271"/>
                    </a:cubicBezTo>
                    <a:cubicBezTo>
                      <a:pt x="104" y="270"/>
                      <a:pt x="100" y="268"/>
                      <a:pt x="96" y="267"/>
                    </a:cubicBezTo>
                    <a:cubicBezTo>
                      <a:pt x="86" y="264"/>
                      <a:pt x="77" y="260"/>
                      <a:pt x="67" y="257"/>
                    </a:cubicBezTo>
                    <a:cubicBezTo>
                      <a:pt x="69" y="257"/>
                      <a:pt x="71" y="256"/>
                      <a:pt x="72" y="256"/>
                    </a:cubicBezTo>
                    <a:close/>
                    <a:moveTo>
                      <a:pt x="63" y="259"/>
                    </a:moveTo>
                    <a:cubicBezTo>
                      <a:pt x="71" y="266"/>
                      <a:pt x="82" y="268"/>
                      <a:pt x="91" y="273"/>
                    </a:cubicBezTo>
                    <a:cubicBezTo>
                      <a:pt x="92" y="274"/>
                      <a:pt x="94" y="275"/>
                      <a:pt x="95" y="275"/>
                    </a:cubicBezTo>
                    <a:cubicBezTo>
                      <a:pt x="93" y="275"/>
                      <a:pt x="91" y="274"/>
                      <a:pt x="90" y="274"/>
                    </a:cubicBezTo>
                    <a:cubicBezTo>
                      <a:pt x="87" y="273"/>
                      <a:pt x="84" y="272"/>
                      <a:pt x="81" y="270"/>
                    </a:cubicBezTo>
                    <a:cubicBezTo>
                      <a:pt x="77" y="268"/>
                      <a:pt x="72" y="267"/>
                      <a:pt x="67" y="266"/>
                    </a:cubicBezTo>
                    <a:cubicBezTo>
                      <a:pt x="66" y="265"/>
                      <a:pt x="66" y="265"/>
                      <a:pt x="66" y="265"/>
                    </a:cubicBezTo>
                    <a:cubicBezTo>
                      <a:pt x="64" y="264"/>
                      <a:pt x="61" y="263"/>
                      <a:pt x="59" y="262"/>
                    </a:cubicBez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1"/>
                      <a:pt x="61" y="260"/>
                      <a:pt x="63" y="259"/>
                    </a:cubicBezTo>
                    <a:close/>
                    <a:moveTo>
                      <a:pt x="55" y="266"/>
                    </a:moveTo>
                    <a:cubicBezTo>
                      <a:pt x="58" y="269"/>
                      <a:pt x="63" y="270"/>
                      <a:pt x="67" y="272"/>
                    </a:cubicBezTo>
                    <a:cubicBezTo>
                      <a:pt x="67" y="272"/>
                      <a:pt x="67" y="272"/>
                      <a:pt x="67" y="272"/>
                    </a:cubicBezTo>
                    <a:cubicBezTo>
                      <a:pt x="65" y="272"/>
                      <a:pt x="64" y="271"/>
                      <a:pt x="62" y="271"/>
                    </a:cubicBezTo>
                    <a:cubicBezTo>
                      <a:pt x="60" y="270"/>
                      <a:pt x="57" y="269"/>
                      <a:pt x="55" y="268"/>
                    </a:cubicBezTo>
                    <a:cubicBezTo>
                      <a:pt x="55" y="268"/>
                      <a:pt x="54" y="268"/>
                      <a:pt x="54" y="268"/>
                    </a:cubicBezTo>
                    <a:cubicBezTo>
                      <a:pt x="54" y="267"/>
                      <a:pt x="54" y="267"/>
                      <a:pt x="55" y="266"/>
                    </a:cubicBezTo>
                    <a:cubicBezTo>
                      <a:pt x="55" y="266"/>
                      <a:pt x="55" y="266"/>
                      <a:pt x="55" y="266"/>
                    </a:cubicBezTo>
                    <a:close/>
                    <a:moveTo>
                      <a:pt x="57" y="266"/>
                    </a:moveTo>
                    <a:cubicBezTo>
                      <a:pt x="58" y="267"/>
                      <a:pt x="59" y="267"/>
                      <a:pt x="61" y="267"/>
                    </a:cubicBezTo>
                    <a:cubicBezTo>
                      <a:pt x="68" y="270"/>
                      <a:pt x="75" y="272"/>
                      <a:pt x="82" y="275"/>
                    </a:cubicBezTo>
                    <a:cubicBezTo>
                      <a:pt x="78" y="274"/>
                      <a:pt x="74" y="274"/>
                      <a:pt x="70" y="273"/>
                    </a:cubicBezTo>
                    <a:cubicBezTo>
                      <a:pt x="70" y="273"/>
                      <a:pt x="70" y="273"/>
                      <a:pt x="70" y="273"/>
                    </a:cubicBezTo>
                    <a:cubicBezTo>
                      <a:pt x="66" y="271"/>
                      <a:pt x="63" y="270"/>
                      <a:pt x="60" y="268"/>
                    </a:cubicBezTo>
                    <a:cubicBezTo>
                      <a:pt x="59" y="268"/>
                      <a:pt x="58" y="267"/>
                      <a:pt x="58" y="267"/>
                    </a:cubicBezTo>
                    <a:cubicBezTo>
                      <a:pt x="57" y="267"/>
                      <a:pt x="57" y="266"/>
                      <a:pt x="57" y="266"/>
                    </a:cubicBezTo>
                    <a:close/>
                    <a:moveTo>
                      <a:pt x="69" y="267"/>
                    </a:moveTo>
                    <a:cubicBezTo>
                      <a:pt x="71" y="267"/>
                      <a:pt x="73" y="268"/>
                      <a:pt x="75" y="269"/>
                    </a:cubicBezTo>
                    <a:cubicBezTo>
                      <a:pt x="81" y="271"/>
                      <a:pt x="86" y="274"/>
                      <a:pt x="92" y="275"/>
                    </a:cubicBezTo>
                    <a:cubicBezTo>
                      <a:pt x="90" y="275"/>
                      <a:pt x="87" y="275"/>
                      <a:pt x="84" y="275"/>
                    </a:cubicBezTo>
                    <a:cubicBezTo>
                      <a:pt x="84" y="275"/>
                      <a:pt x="84" y="275"/>
                      <a:pt x="84" y="275"/>
                    </a:cubicBezTo>
                    <a:cubicBezTo>
                      <a:pt x="84" y="275"/>
                      <a:pt x="84" y="274"/>
                      <a:pt x="83" y="274"/>
                    </a:cubicBezTo>
                    <a:cubicBezTo>
                      <a:pt x="79" y="271"/>
                      <a:pt x="74" y="269"/>
                      <a:pt x="69" y="267"/>
                    </a:cubicBezTo>
                    <a:close/>
                    <a:moveTo>
                      <a:pt x="108" y="276"/>
                    </a:moveTo>
                    <a:cubicBezTo>
                      <a:pt x="93" y="272"/>
                      <a:pt x="78" y="265"/>
                      <a:pt x="64" y="259"/>
                    </a:cubicBezTo>
                    <a:cubicBezTo>
                      <a:pt x="65" y="258"/>
                      <a:pt x="66" y="258"/>
                      <a:pt x="67" y="258"/>
                    </a:cubicBezTo>
                    <a:cubicBezTo>
                      <a:pt x="67" y="258"/>
                      <a:pt x="67" y="258"/>
                      <a:pt x="67" y="258"/>
                    </a:cubicBezTo>
                    <a:cubicBezTo>
                      <a:pt x="75" y="262"/>
                      <a:pt x="83" y="265"/>
                      <a:pt x="90" y="268"/>
                    </a:cubicBezTo>
                    <a:cubicBezTo>
                      <a:pt x="94" y="269"/>
                      <a:pt x="97" y="271"/>
                      <a:pt x="101" y="272"/>
                    </a:cubicBezTo>
                    <a:cubicBezTo>
                      <a:pt x="103" y="273"/>
                      <a:pt x="106" y="274"/>
                      <a:pt x="108" y="275"/>
                    </a:cubicBezTo>
                    <a:cubicBezTo>
                      <a:pt x="109" y="276"/>
                      <a:pt x="109" y="276"/>
                      <a:pt x="110" y="276"/>
                    </a:cubicBezTo>
                    <a:cubicBezTo>
                      <a:pt x="110" y="276"/>
                      <a:pt x="110" y="276"/>
                      <a:pt x="110" y="276"/>
                    </a:cubicBezTo>
                    <a:cubicBezTo>
                      <a:pt x="109" y="276"/>
                      <a:pt x="109" y="276"/>
                      <a:pt x="108" y="276"/>
                    </a:cubicBezTo>
                    <a:close/>
                    <a:moveTo>
                      <a:pt x="83" y="259"/>
                    </a:moveTo>
                    <a:cubicBezTo>
                      <a:pt x="93" y="263"/>
                      <a:pt x="102" y="266"/>
                      <a:pt x="112" y="268"/>
                    </a:cubicBezTo>
                    <a:cubicBezTo>
                      <a:pt x="117" y="270"/>
                      <a:pt x="122" y="272"/>
                      <a:pt x="128" y="274"/>
                    </a:cubicBezTo>
                    <a:cubicBezTo>
                      <a:pt x="129" y="275"/>
                      <a:pt x="131" y="275"/>
                      <a:pt x="133" y="276"/>
                    </a:cubicBezTo>
                    <a:cubicBezTo>
                      <a:pt x="130" y="276"/>
                      <a:pt x="127" y="276"/>
                      <a:pt x="124" y="276"/>
                    </a:cubicBezTo>
                    <a:cubicBezTo>
                      <a:pt x="113" y="272"/>
                      <a:pt x="102" y="268"/>
                      <a:pt x="92" y="263"/>
                    </a:cubicBezTo>
                    <a:cubicBezTo>
                      <a:pt x="89" y="262"/>
                      <a:pt x="86" y="261"/>
                      <a:pt x="83" y="259"/>
                    </a:cubicBezTo>
                    <a:close/>
                    <a:moveTo>
                      <a:pt x="139" y="275"/>
                    </a:moveTo>
                    <a:cubicBezTo>
                      <a:pt x="131" y="270"/>
                      <a:pt x="122" y="268"/>
                      <a:pt x="113" y="265"/>
                    </a:cubicBezTo>
                    <a:cubicBezTo>
                      <a:pt x="108" y="264"/>
                      <a:pt x="102" y="262"/>
                      <a:pt x="96" y="260"/>
                    </a:cubicBezTo>
                    <a:cubicBezTo>
                      <a:pt x="93" y="259"/>
                      <a:pt x="90" y="258"/>
                      <a:pt x="87" y="256"/>
                    </a:cubicBezTo>
                    <a:cubicBezTo>
                      <a:pt x="85" y="255"/>
                      <a:pt x="83" y="254"/>
                      <a:pt x="81" y="253"/>
                    </a:cubicBezTo>
                    <a:cubicBezTo>
                      <a:pt x="91" y="256"/>
                      <a:pt x="102" y="261"/>
                      <a:pt x="112" y="265"/>
                    </a:cubicBezTo>
                    <a:cubicBezTo>
                      <a:pt x="123" y="268"/>
                      <a:pt x="134" y="272"/>
                      <a:pt x="145" y="275"/>
                    </a:cubicBezTo>
                    <a:cubicBezTo>
                      <a:pt x="143" y="275"/>
                      <a:pt x="141" y="275"/>
                      <a:pt x="139" y="275"/>
                    </a:cubicBezTo>
                    <a:close/>
                    <a:moveTo>
                      <a:pt x="147" y="275"/>
                    </a:moveTo>
                    <a:cubicBezTo>
                      <a:pt x="137" y="270"/>
                      <a:pt x="126" y="268"/>
                      <a:pt x="116" y="264"/>
                    </a:cubicBezTo>
                    <a:cubicBezTo>
                      <a:pt x="110" y="262"/>
                      <a:pt x="104" y="259"/>
                      <a:pt x="98" y="257"/>
                    </a:cubicBezTo>
                    <a:cubicBezTo>
                      <a:pt x="95" y="256"/>
                      <a:pt x="92" y="255"/>
                      <a:pt x="89" y="254"/>
                    </a:cubicBezTo>
                    <a:cubicBezTo>
                      <a:pt x="88" y="254"/>
                      <a:pt x="84" y="253"/>
                      <a:pt x="84" y="253"/>
                    </a:cubicBezTo>
                    <a:cubicBezTo>
                      <a:pt x="85" y="253"/>
                      <a:pt x="86" y="253"/>
                      <a:pt x="88" y="253"/>
                    </a:cubicBezTo>
                    <a:cubicBezTo>
                      <a:pt x="100" y="257"/>
                      <a:pt x="112" y="261"/>
                      <a:pt x="125" y="265"/>
                    </a:cubicBezTo>
                    <a:cubicBezTo>
                      <a:pt x="131" y="267"/>
                      <a:pt x="137" y="269"/>
                      <a:pt x="143" y="271"/>
                    </a:cubicBezTo>
                    <a:cubicBezTo>
                      <a:pt x="147" y="272"/>
                      <a:pt x="151" y="274"/>
                      <a:pt x="156" y="274"/>
                    </a:cubicBezTo>
                    <a:cubicBezTo>
                      <a:pt x="153" y="274"/>
                      <a:pt x="150" y="275"/>
                      <a:pt x="147" y="275"/>
                    </a:cubicBezTo>
                    <a:close/>
                    <a:moveTo>
                      <a:pt x="146" y="275"/>
                    </a:moveTo>
                    <a:cubicBezTo>
                      <a:pt x="146" y="275"/>
                      <a:pt x="146" y="275"/>
                      <a:pt x="146" y="275"/>
                    </a:cubicBezTo>
                    <a:cubicBezTo>
                      <a:pt x="141" y="272"/>
                      <a:pt x="134" y="271"/>
                      <a:pt x="128" y="269"/>
                    </a:cubicBezTo>
                    <a:cubicBezTo>
                      <a:pt x="122" y="267"/>
                      <a:pt x="116" y="265"/>
                      <a:pt x="111" y="263"/>
                    </a:cubicBezTo>
                    <a:cubicBezTo>
                      <a:pt x="108" y="262"/>
                      <a:pt x="105" y="261"/>
                      <a:pt x="102" y="260"/>
                    </a:cubicBezTo>
                    <a:cubicBezTo>
                      <a:pt x="106" y="261"/>
                      <a:pt x="111" y="263"/>
                      <a:pt x="114" y="264"/>
                    </a:cubicBezTo>
                    <a:cubicBezTo>
                      <a:pt x="125" y="268"/>
                      <a:pt x="136" y="270"/>
                      <a:pt x="146" y="275"/>
                    </a:cubicBezTo>
                    <a:close/>
                    <a:moveTo>
                      <a:pt x="80" y="253"/>
                    </a:moveTo>
                    <a:cubicBezTo>
                      <a:pt x="81" y="252"/>
                      <a:pt x="82" y="252"/>
                      <a:pt x="82" y="252"/>
                    </a:cubicBezTo>
                    <a:cubicBezTo>
                      <a:pt x="82" y="252"/>
                      <a:pt x="82" y="252"/>
                      <a:pt x="82" y="252"/>
                    </a:cubicBezTo>
                    <a:cubicBezTo>
                      <a:pt x="84" y="253"/>
                      <a:pt x="85" y="253"/>
                      <a:pt x="86" y="254"/>
                    </a:cubicBezTo>
                    <a:cubicBezTo>
                      <a:pt x="84" y="253"/>
                      <a:pt x="82" y="253"/>
                      <a:pt x="80" y="253"/>
                    </a:cubicBezTo>
                    <a:close/>
                    <a:moveTo>
                      <a:pt x="179" y="272"/>
                    </a:moveTo>
                    <a:cubicBezTo>
                      <a:pt x="174" y="269"/>
                      <a:pt x="168" y="267"/>
                      <a:pt x="162" y="265"/>
                    </a:cubicBezTo>
                    <a:cubicBezTo>
                      <a:pt x="156" y="263"/>
                      <a:pt x="151" y="261"/>
                      <a:pt x="145" y="259"/>
                    </a:cubicBezTo>
                    <a:cubicBezTo>
                      <a:pt x="135" y="255"/>
                      <a:pt x="124" y="253"/>
                      <a:pt x="114" y="248"/>
                    </a:cubicBezTo>
                    <a:cubicBezTo>
                      <a:pt x="115" y="248"/>
                      <a:pt x="116" y="249"/>
                      <a:pt x="117" y="249"/>
                    </a:cubicBezTo>
                    <a:cubicBezTo>
                      <a:pt x="120" y="250"/>
                      <a:pt x="122" y="251"/>
                      <a:pt x="125" y="252"/>
                    </a:cubicBezTo>
                    <a:cubicBezTo>
                      <a:pt x="131" y="254"/>
                      <a:pt x="137" y="255"/>
                      <a:pt x="143" y="257"/>
                    </a:cubicBezTo>
                    <a:cubicBezTo>
                      <a:pt x="149" y="259"/>
                      <a:pt x="155" y="260"/>
                      <a:pt x="161" y="262"/>
                    </a:cubicBezTo>
                    <a:cubicBezTo>
                      <a:pt x="168" y="265"/>
                      <a:pt x="176" y="267"/>
                      <a:pt x="184" y="270"/>
                    </a:cubicBezTo>
                    <a:cubicBezTo>
                      <a:pt x="182" y="271"/>
                      <a:pt x="181" y="271"/>
                      <a:pt x="179" y="272"/>
                    </a:cubicBezTo>
                    <a:close/>
                    <a:moveTo>
                      <a:pt x="111" y="246"/>
                    </a:moveTo>
                    <a:cubicBezTo>
                      <a:pt x="111" y="246"/>
                      <a:pt x="111" y="246"/>
                      <a:pt x="111" y="246"/>
                    </a:cubicBezTo>
                    <a:cubicBezTo>
                      <a:pt x="111" y="246"/>
                      <a:pt x="112" y="246"/>
                      <a:pt x="112" y="246"/>
                    </a:cubicBezTo>
                    <a:cubicBezTo>
                      <a:pt x="114" y="246"/>
                      <a:pt x="116" y="246"/>
                      <a:pt x="118" y="246"/>
                    </a:cubicBezTo>
                    <a:cubicBezTo>
                      <a:pt x="118" y="247"/>
                      <a:pt x="118" y="247"/>
                      <a:pt x="119" y="247"/>
                    </a:cubicBezTo>
                    <a:cubicBezTo>
                      <a:pt x="127" y="251"/>
                      <a:pt x="136" y="254"/>
                      <a:pt x="145" y="257"/>
                    </a:cubicBezTo>
                    <a:cubicBezTo>
                      <a:pt x="133" y="254"/>
                      <a:pt x="122" y="250"/>
                      <a:pt x="111" y="246"/>
                    </a:cubicBezTo>
                    <a:close/>
                    <a:moveTo>
                      <a:pt x="132" y="237"/>
                    </a:moveTo>
                    <a:cubicBezTo>
                      <a:pt x="130" y="235"/>
                      <a:pt x="127" y="234"/>
                      <a:pt x="124" y="233"/>
                    </a:cubicBezTo>
                    <a:cubicBezTo>
                      <a:pt x="123" y="233"/>
                      <a:pt x="121" y="232"/>
                      <a:pt x="119" y="231"/>
                    </a:cubicBezTo>
                    <a:cubicBezTo>
                      <a:pt x="124" y="233"/>
                      <a:pt x="128" y="234"/>
                      <a:pt x="132" y="235"/>
                    </a:cubicBezTo>
                    <a:cubicBezTo>
                      <a:pt x="132" y="236"/>
                      <a:pt x="132" y="236"/>
                      <a:pt x="132" y="237"/>
                    </a:cubicBezTo>
                    <a:close/>
                    <a:moveTo>
                      <a:pt x="127" y="246"/>
                    </a:moveTo>
                    <a:cubicBezTo>
                      <a:pt x="133" y="249"/>
                      <a:pt x="139" y="251"/>
                      <a:pt x="146" y="253"/>
                    </a:cubicBezTo>
                    <a:cubicBezTo>
                      <a:pt x="137" y="251"/>
                      <a:pt x="129" y="249"/>
                      <a:pt x="120" y="246"/>
                    </a:cubicBezTo>
                    <a:cubicBezTo>
                      <a:pt x="123" y="246"/>
                      <a:pt x="125" y="246"/>
                      <a:pt x="127" y="246"/>
                    </a:cubicBezTo>
                    <a:close/>
                    <a:moveTo>
                      <a:pt x="113" y="240"/>
                    </a:moveTo>
                    <a:cubicBezTo>
                      <a:pt x="115" y="241"/>
                      <a:pt x="117" y="242"/>
                      <a:pt x="118" y="243"/>
                    </a:cubicBezTo>
                    <a:cubicBezTo>
                      <a:pt x="118" y="242"/>
                      <a:pt x="115" y="243"/>
                      <a:pt x="115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3" y="242"/>
                      <a:pt x="113" y="241"/>
                      <a:pt x="113" y="240"/>
                    </a:cubicBezTo>
                    <a:close/>
                    <a:moveTo>
                      <a:pt x="115" y="240"/>
                    </a:moveTo>
                    <a:cubicBezTo>
                      <a:pt x="117" y="240"/>
                      <a:pt x="120" y="241"/>
                      <a:pt x="122" y="241"/>
                    </a:cubicBezTo>
                    <a:cubicBezTo>
                      <a:pt x="124" y="242"/>
                      <a:pt x="127" y="242"/>
                      <a:pt x="129" y="243"/>
                    </a:cubicBezTo>
                    <a:cubicBezTo>
                      <a:pt x="126" y="243"/>
                      <a:pt x="123" y="243"/>
                      <a:pt x="120" y="243"/>
                    </a:cubicBezTo>
                    <a:cubicBezTo>
                      <a:pt x="120" y="243"/>
                      <a:pt x="120" y="243"/>
                      <a:pt x="120" y="243"/>
                    </a:cubicBezTo>
                    <a:cubicBezTo>
                      <a:pt x="119" y="242"/>
                      <a:pt x="116" y="240"/>
                      <a:pt x="115" y="240"/>
                    </a:cubicBezTo>
                    <a:close/>
                    <a:moveTo>
                      <a:pt x="124" y="240"/>
                    </a:moveTo>
                    <a:cubicBezTo>
                      <a:pt x="122" y="240"/>
                      <a:pt x="121" y="239"/>
                      <a:pt x="119" y="239"/>
                    </a:cubicBezTo>
                    <a:cubicBezTo>
                      <a:pt x="119" y="239"/>
                      <a:pt x="113" y="237"/>
                      <a:pt x="117" y="238"/>
                    </a:cubicBezTo>
                    <a:cubicBezTo>
                      <a:pt x="122" y="239"/>
                      <a:pt x="127" y="241"/>
                      <a:pt x="132" y="241"/>
                    </a:cubicBezTo>
                    <a:cubicBezTo>
                      <a:pt x="132" y="241"/>
                      <a:pt x="132" y="242"/>
                      <a:pt x="132" y="242"/>
                    </a:cubicBezTo>
                    <a:cubicBezTo>
                      <a:pt x="132" y="242"/>
                      <a:pt x="132" y="242"/>
                      <a:pt x="132" y="242"/>
                    </a:cubicBezTo>
                    <a:cubicBezTo>
                      <a:pt x="129" y="241"/>
                      <a:pt x="127" y="241"/>
                      <a:pt x="124" y="240"/>
                    </a:cubicBezTo>
                    <a:close/>
                    <a:moveTo>
                      <a:pt x="132" y="240"/>
                    </a:moveTo>
                    <a:cubicBezTo>
                      <a:pt x="130" y="239"/>
                      <a:pt x="127" y="238"/>
                      <a:pt x="125" y="237"/>
                    </a:cubicBezTo>
                    <a:cubicBezTo>
                      <a:pt x="125" y="237"/>
                      <a:pt x="125" y="237"/>
                      <a:pt x="125" y="237"/>
                    </a:cubicBezTo>
                    <a:cubicBezTo>
                      <a:pt x="127" y="238"/>
                      <a:pt x="130" y="238"/>
                      <a:pt x="133" y="238"/>
                    </a:cubicBezTo>
                    <a:cubicBezTo>
                      <a:pt x="133" y="239"/>
                      <a:pt x="133" y="239"/>
                      <a:pt x="132" y="240"/>
                    </a:cubicBezTo>
                    <a:close/>
                    <a:moveTo>
                      <a:pt x="120" y="228"/>
                    </a:moveTo>
                    <a:cubicBezTo>
                      <a:pt x="121" y="228"/>
                      <a:pt x="123" y="229"/>
                      <a:pt x="124" y="229"/>
                    </a:cubicBezTo>
                    <a:cubicBezTo>
                      <a:pt x="126" y="230"/>
                      <a:pt x="129" y="230"/>
                      <a:pt x="131" y="231"/>
                    </a:cubicBezTo>
                    <a:cubicBezTo>
                      <a:pt x="131" y="232"/>
                      <a:pt x="132" y="233"/>
                      <a:pt x="132" y="234"/>
                    </a:cubicBezTo>
                    <a:cubicBezTo>
                      <a:pt x="128" y="231"/>
                      <a:pt x="123" y="229"/>
                      <a:pt x="119" y="228"/>
                    </a:cubicBezTo>
                    <a:cubicBezTo>
                      <a:pt x="115" y="226"/>
                      <a:pt x="119" y="228"/>
                      <a:pt x="120" y="228"/>
                    </a:cubicBezTo>
                    <a:close/>
                    <a:moveTo>
                      <a:pt x="130" y="229"/>
                    </a:moveTo>
                    <a:cubicBezTo>
                      <a:pt x="127" y="227"/>
                      <a:pt x="123" y="226"/>
                      <a:pt x="119" y="225"/>
                    </a:cubicBezTo>
                    <a:cubicBezTo>
                      <a:pt x="122" y="226"/>
                      <a:pt x="126" y="227"/>
                      <a:pt x="130" y="227"/>
                    </a:cubicBezTo>
                    <a:cubicBezTo>
                      <a:pt x="130" y="228"/>
                      <a:pt x="130" y="229"/>
                      <a:pt x="130" y="229"/>
                    </a:cubicBezTo>
                    <a:close/>
                    <a:moveTo>
                      <a:pt x="129" y="225"/>
                    </a:moveTo>
                    <a:cubicBezTo>
                      <a:pt x="126" y="224"/>
                      <a:pt x="124" y="224"/>
                      <a:pt x="121" y="223"/>
                    </a:cubicBezTo>
                    <a:cubicBezTo>
                      <a:pt x="121" y="223"/>
                      <a:pt x="121" y="222"/>
                      <a:pt x="121" y="222"/>
                    </a:cubicBezTo>
                    <a:cubicBezTo>
                      <a:pt x="121" y="223"/>
                      <a:pt x="122" y="223"/>
                      <a:pt x="122" y="223"/>
                    </a:cubicBezTo>
                    <a:cubicBezTo>
                      <a:pt x="124" y="223"/>
                      <a:pt x="126" y="224"/>
                      <a:pt x="128" y="224"/>
                    </a:cubicBezTo>
                    <a:cubicBezTo>
                      <a:pt x="129" y="224"/>
                      <a:pt x="129" y="225"/>
                      <a:pt x="129" y="225"/>
                    </a:cubicBezTo>
                    <a:close/>
                    <a:moveTo>
                      <a:pt x="178" y="259"/>
                    </a:moveTo>
                    <a:cubicBezTo>
                      <a:pt x="169" y="256"/>
                      <a:pt x="160" y="254"/>
                      <a:pt x="151" y="251"/>
                    </a:cubicBezTo>
                    <a:cubicBezTo>
                      <a:pt x="145" y="250"/>
                      <a:pt x="139" y="247"/>
                      <a:pt x="132" y="246"/>
                    </a:cubicBezTo>
                    <a:cubicBezTo>
                      <a:pt x="133" y="246"/>
                      <a:pt x="133" y="246"/>
                      <a:pt x="133" y="245"/>
                    </a:cubicBezTo>
                    <a:cubicBezTo>
                      <a:pt x="140" y="247"/>
                      <a:pt x="147" y="248"/>
                      <a:pt x="153" y="250"/>
                    </a:cubicBezTo>
                    <a:cubicBezTo>
                      <a:pt x="162" y="252"/>
                      <a:pt x="170" y="255"/>
                      <a:pt x="178" y="259"/>
                    </a:cubicBezTo>
                    <a:close/>
                    <a:moveTo>
                      <a:pt x="187" y="267"/>
                    </a:moveTo>
                    <a:cubicBezTo>
                      <a:pt x="169" y="259"/>
                      <a:pt x="150" y="255"/>
                      <a:pt x="132" y="247"/>
                    </a:cubicBezTo>
                    <a:cubicBezTo>
                      <a:pt x="131" y="247"/>
                      <a:pt x="130" y="246"/>
                      <a:pt x="129" y="246"/>
                    </a:cubicBezTo>
                    <a:cubicBezTo>
                      <a:pt x="129" y="246"/>
                      <a:pt x="130" y="246"/>
                      <a:pt x="130" y="246"/>
                    </a:cubicBezTo>
                    <a:cubicBezTo>
                      <a:pt x="131" y="246"/>
                      <a:pt x="132" y="246"/>
                      <a:pt x="133" y="246"/>
                    </a:cubicBezTo>
                    <a:cubicBezTo>
                      <a:pt x="137" y="248"/>
                      <a:pt x="142" y="250"/>
                      <a:pt x="147" y="251"/>
                    </a:cubicBezTo>
                    <a:cubicBezTo>
                      <a:pt x="158" y="254"/>
                      <a:pt x="168" y="257"/>
                      <a:pt x="178" y="260"/>
                    </a:cubicBezTo>
                    <a:cubicBezTo>
                      <a:pt x="179" y="260"/>
                      <a:pt x="179" y="260"/>
                      <a:pt x="179" y="260"/>
                    </a:cubicBezTo>
                    <a:cubicBezTo>
                      <a:pt x="179" y="260"/>
                      <a:pt x="180" y="261"/>
                      <a:pt x="180" y="261"/>
                    </a:cubicBezTo>
                    <a:cubicBezTo>
                      <a:pt x="181" y="262"/>
                      <a:pt x="185" y="265"/>
                      <a:pt x="187" y="267"/>
                    </a:cubicBezTo>
                    <a:close/>
                    <a:moveTo>
                      <a:pt x="173" y="262"/>
                    </a:moveTo>
                    <a:cubicBezTo>
                      <a:pt x="176" y="263"/>
                      <a:pt x="179" y="264"/>
                      <a:pt x="182" y="266"/>
                    </a:cubicBezTo>
                    <a:cubicBezTo>
                      <a:pt x="183" y="266"/>
                      <a:pt x="184" y="267"/>
                      <a:pt x="185" y="267"/>
                    </a:cubicBezTo>
                    <a:cubicBezTo>
                      <a:pt x="176" y="264"/>
                      <a:pt x="168" y="261"/>
                      <a:pt x="160" y="258"/>
                    </a:cubicBezTo>
                    <a:cubicBezTo>
                      <a:pt x="164" y="259"/>
                      <a:pt x="168" y="260"/>
                      <a:pt x="173" y="262"/>
                    </a:cubicBezTo>
                    <a:close/>
                    <a:moveTo>
                      <a:pt x="187" y="269"/>
                    </a:moveTo>
                    <a:cubicBezTo>
                      <a:pt x="186" y="269"/>
                      <a:pt x="185" y="270"/>
                      <a:pt x="185" y="270"/>
                    </a:cubicBezTo>
                    <a:cubicBezTo>
                      <a:pt x="178" y="267"/>
                      <a:pt x="172" y="265"/>
                      <a:pt x="165" y="263"/>
                    </a:cubicBezTo>
                    <a:cubicBezTo>
                      <a:pt x="162" y="262"/>
                      <a:pt x="158" y="260"/>
                      <a:pt x="155" y="259"/>
                    </a:cubicBezTo>
                    <a:cubicBezTo>
                      <a:pt x="144" y="256"/>
                      <a:pt x="134" y="253"/>
                      <a:pt x="123" y="248"/>
                    </a:cubicBezTo>
                    <a:cubicBezTo>
                      <a:pt x="124" y="248"/>
                      <a:pt x="125" y="249"/>
                      <a:pt x="126" y="249"/>
                    </a:cubicBezTo>
                    <a:cubicBezTo>
                      <a:pt x="129" y="250"/>
                      <a:pt x="131" y="250"/>
                      <a:pt x="134" y="251"/>
                    </a:cubicBezTo>
                    <a:cubicBezTo>
                      <a:pt x="141" y="253"/>
                      <a:pt x="147" y="254"/>
                      <a:pt x="153" y="256"/>
                    </a:cubicBezTo>
                    <a:cubicBezTo>
                      <a:pt x="164" y="260"/>
                      <a:pt x="175" y="265"/>
                      <a:pt x="187" y="268"/>
                    </a:cubicBezTo>
                    <a:cubicBezTo>
                      <a:pt x="187" y="269"/>
                      <a:pt x="187" y="269"/>
                      <a:pt x="187" y="269"/>
                    </a:cubicBezTo>
                    <a:close/>
                    <a:moveTo>
                      <a:pt x="171" y="273"/>
                    </a:moveTo>
                    <a:cubicBezTo>
                      <a:pt x="171" y="273"/>
                      <a:pt x="171" y="273"/>
                      <a:pt x="171" y="273"/>
                    </a:cubicBezTo>
                    <a:cubicBezTo>
                      <a:pt x="159" y="268"/>
                      <a:pt x="147" y="265"/>
                      <a:pt x="135" y="260"/>
                    </a:cubicBezTo>
                    <a:cubicBezTo>
                      <a:pt x="128" y="258"/>
                      <a:pt x="122" y="256"/>
                      <a:pt x="115" y="254"/>
                    </a:cubicBezTo>
                    <a:cubicBezTo>
                      <a:pt x="122" y="255"/>
                      <a:pt x="129" y="257"/>
                      <a:pt x="135" y="259"/>
                    </a:cubicBezTo>
                    <a:cubicBezTo>
                      <a:pt x="149" y="264"/>
                      <a:pt x="163" y="269"/>
                      <a:pt x="177" y="272"/>
                    </a:cubicBezTo>
                    <a:cubicBezTo>
                      <a:pt x="175" y="272"/>
                      <a:pt x="173" y="273"/>
                      <a:pt x="171" y="273"/>
                    </a:cubicBezTo>
                    <a:close/>
                    <a:moveTo>
                      <a:pt x="160" y="274"/>
                    </a:moveTo>
                    <a:cubicBezTo>
                      <a:pt x="159" y="274"/>
                      <a:pt x="159" y="274"/>
                      <a:pt x="158" y="274"/>
                    </a:cubicBezTo>
                    <a:cubicBezTo>
                      <a:pt x="158" y="274"/>
                      <a:pt x="158" y="274"/>
                      <a:pt x="158" y="274"/>
                    </a:cubicBezTo>
                    <a:cubicBezTo>
                      <a:pt x="147" y="269"/>
                      <a:pt x="134" y="267"/>
                      <a:pt x="123" y="262"/>
                    </a:cubicBezTo>
                    <a:cubicBezTo>
                      <a:pt x="116" y="259"/>
                      <a:pt x="109" y="257"/>
                      <a:pt x="103" y="254"/>
                    </a:cubicBezTo>
                    <a:cubicBezTo>
                      <a:pt x="101" y="254"/>
                      <a:pt x="99" y="253"/>
                      <a:pt x="97" y="252"/>
                    </a:cubicBezTo>
                    <a:cubicBezTo>
                      <a:pt x="110" y="256"/>
                      <a:pt x="123" y="260"/>
                      <a:pt x="135" y="264"/>
                    </a:cubicBezTo>
                    <a:cubicBezTo>
                      <a:pt x="146" y="268"/>
                      <a:pt x="157" y="271"/>
                      <a:pt x="168" y="273"/>
                    </a:cubicBezTo>
                    <a:cubicBezTo>
                      <a:pt x="165" y="273"/>
                      <a:pt x="162" y="274"/>
                      <a:pt x="160" y="274"/>
                    </a:cubicBezTo>
                    <a:close/>
                    <a:moveTo>
                      <a:pt x="111" y="276"/>
                    </a:moveTo>
                    <a:cubicBezTo>
                      <a:pt x="105" y="272"/>
                      <a:pt x="98" y="270"/>
                      <a:pt x="91" y="267"/>
                    </a:cubicBezTo>
                    <a:cubicBezTo>
                      <a:pt x="86" y="265"/>
                      <a:pt x="81" y="263"/>
                      <a:pt x="76" y="261"/>
                    </a:cubicBezTo>
                    <a:cubicBezTo>
                      <a:pt x="75" y="261"/>
                      <a:pt x="74" y="260"/>
                      <a:pt x="73" y="260"/>
                    </a:cubicBezTo>
                    <a:cubicBezTo>
                      <a:pt x="81" y="263"/>
                      <a:pt x="89" y="266"/>
                      <a:pt x="97" y="268"/>
                    </a:cubicBezTo>
                    <a:cubicBezTo>
                      <a:pt x="105" y="271"/>
                      <a:pt x="113" y="273"/>
                      <a:pt x="121" y="276"/>
                    </a:cubicBezTo>
                    <a:cubicBezTo>
                      <a:pt x="118" y="276"/>
                      <a:pt x="114" y="276"/>
                      <a:pt x="111" y="276"/>
                    </a:cubicBezTo>
                    <a:close/>
                    <a:moveTo>
                      <a:pt x="98" y="276"/>
                    </a:moveTo>
                    <a:cubicBezTo>
                      <a:pt x="97" y="276"/>
                      <a:pt x="97" y="276"/>
                      <a:pt x="96" y="276"/>
                    </a:cubicBezTo>
                    <a:cubicBezTo>
                      <a:pt x="91" y="272"/>
                      <a:pt x="86" y="269"/>
                      <a:pt x="80" y="267"/>
                    </a:cubicBezTo>
                    <a:cubicBezTo>
                      <a:pt x="76" y="266"/>
                      <a:pt x="72" y="264"/>
                      <a:pt x="69" y="262"/>
                    </a:cubicBezTo>
                    <a:cubicBezTo>
                      <a:pt x="67" y="262"/>
                      <a:pt x="66" y="261"/>
                      <a:pt x="64" y="260"/>
                    </a:cubicBezTo>
                    <a:cubicBezTo>
                      <a:pt x="66" y="261"/>
                      <a:pt x="67" y="261"/>
                      <a:pt x="69" y="262"/>
                    </a:cubicBezTo>
                    <a:cubicBezTo>
                      <a:pt x="75" y="265"/>
                      <a:pt x="82" y="267"/>
                      <a:pt x="88" y="270"/>
                    </a:cubicBezTo>
                    <a:cubicBezTo>
                      <a:pt x="94" y="272"/>
                      <a:pt x="100" y="274"/>
                      <a:pt x="106" y="276"/>
                    </a:cubicBezTo>
                    <a:cubicBezTo>
                      <a:pt x="104" y="276"/>
                      <a:pt x="101" y="276"/>
                      <a:pt x="98" y="276"/>
                    </a:cubicBezTo>
                    <a:close/>
                    <a:moveTo>
                      <a:pt x="55" y="269"/>
                    </a:moveTo>
                    <a:cubicBezTo>
                      <a:pt x="58" y="270"/>
                      <a:pt x="61" y="271"/>
                      <a:pt x="64" y="272"/>
                    </a:cubicBezTo>
                    <a:cubicBezTo>
                      <a:pt x="61" y="272"/>
                      <a:pt x="57" y="270"/>
                      <a:pt x="55" y="269"/>
                    </a:cubicBezTo>
                    <a:close/>
                    <a:moveTo>
                      <a:pt x="59" y="262"/>
                    </a:move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4"/>
                      <a:pt x="62" y="264"/>
                      <a:pt x="64" y="265"/>
                    </a:cubicBezTo>
                    <a:cubicBezTo>
                      <a:pt x="65" y="266"/>
                      <a:pt x="67" y="267"/>
                      <a:pt x="68" y="267"/>
                    </a:cubicBezTo>
                    <a:cubicBezTo>
                      <a:pt x="72" y="269"/>
                      <a:pt x="76" y="271"/>
                      <a:pt x="80" y="273"/>
                    </a:cubicBezTo>
                    <a:cubicBezTo>
                      <a:pt x="79" y="273"/>
                      <a:pt x="79" y="273"/>
                      <a:pt x="78" y="272"/>
                    </a:cubicBezTo>
                    <a:cubicBezTo>
                      <a:pt x="75" y="271"/>
                      <a:pt x="73" y="270"/>
                      <a:pt x="70" y="270"/>
                    </a:cubicBezTo>
                    <a:cubicBezTo>
                      <a:pt x="65" y="268"/>
                      <a:pt x="60" y="267"/>
                      <a:pt x="56" y="265"/>
                    </a:cubicBezTo>
                    <a:cubicBezTo>
                      <a:pt x="56" y="264"/>
                      <a:pt x="57" y="263"/>
                      <a:pt x="59" y="262"/>
                    </a:cubicBezTo>
                    <a:close/>
                    <a:moveTo>
                      <a:pt x="76" y="254"/>
                    </a:moveTo>
                    <a:cubicBezTo>
                      <a:pt x="77" y="254"/>
                      <a:pt x="78" y="253"/>
                      <a:pt x="79" y="253"/>
                    </a:cubicBezTo>
                    <a:cubicBezTo>
                      <a:pt x="79" y="253"/>
                      <a:pt x="79" y="253"/>
                      <a:pt x="79" y="253"/>
                    </a:cubicBezTo>
                    <a:cubicBezTo>
                      <a:pt x="89" y="259"/>
                      <a:pt x="100" y="262"/>
                      <a:pt x="111" y="266"/>
                    </a:cubicBezTo>
                    <a:cubicBezTo>
                      <a:pt x="116" y="267"/>
                      <a:pt x="121" y="268"/>
                      <a:pt x="125" y="270"/>
                    </a:cubicBezTo>
                    <a:cubicBezTo>
                      <a:pt x="128" y="271"/>
                      <a:pt x="131" y="272"/>
                      <a:pt x="134" y="273"/>
                    </a:cubicBezTo>
                    <a:cubicBezTo>
                      <a:pt x="134" y="273"/>
                      <a:pt x="137" y="275"/>
                      <a:pt x="138" y="275"/>
                    </a:cubicBezTo>
                    <a:cubicBezTo>
                      <a:pt x="137" y="275"/>
                      <a:pt x="137" y="276"/>
                      <a:pt x="137" y="276"/>
                    </a:cubicBezTo>
                    <a:cubicBezTo>
                      <a:pt x="131" y="275"/>
                      <a:pt x="127" y="273"/>
                      <a:pt x="122" y="271"/>
                    </a:cubicBezTo>
                    <a:cubicBezTo>
                      <a:pt x="116" y="269"/>
                      <a:pt x="111" y="267"/>
                      <a:pt x="105" y="266"/>
                    </a:cubicBezTo>
                    <a:cubicBezTo>
                      <a:pt x="94" y="263"/>
                      <a:pt x="84" y="259"/>
                      <a:pt x="74" y="255"/>
                    </a:cubicBezTo>
                    <a:cubicBezTo>
                      <a:pt x="75" y="255"/>
                      <a:pt x="76" y="254"/>
                      <a:pt x="76" y="254"/>
                    </a:cubicBezTo>
                    <a:close/>
                    <a:moveTo>
                      <a:pt x="114" y="234"/>
                    </a:moveTo>
                    <a:cubicBezTo>
                      <a:pt x="117" y="235"/>
                      <a:pt x="120" y="236"/>
                      <a:pt x="123" y="237"/>
                    </a:cubicBezTo>
                    <a:cubicBezTo>
                      <a:pt x="126" y="238"/>
                      <a:pt x="129" y="240"/>
                      <a:pt x="132" y="240"/>
                    </a:cubicBezTo>
                    <a:cubicBezTo>
                      <a:pt x="132" y="240"/>
                      <a:pt x="132" y="240"/>
                      <a:pt x="132" y="240"/>
                    </a:cubicBezTo>
                    <a:cubicBezTo>
                      <a:pt x="126" y="240"/>
                      <a:pt x="121" y="237"/>
                      <a:pt x="115" y="236"/>
                    </a:cubicBezTo>
                    <a:cubicBezTo>
                      <a:pt x="114" y="236"/>
                      <a:pt x="114" y="237"/>
                      <a:pt x="114" y="237"/>
                    </a:cubicBezTo>
                    <a:cubicBezTo>
                      <a:pt x="119" y="240"/>
                      <a:pt x="125" y="241"/>
                      <a:pt x="130" y="243"/>
                    </a:cubicBezTo>
                    <a:cubicBezTo>
                      <a:pt x="130" y="243"/>
                      <a:pt x="131" y="243"/>
                      <a:pt x="131" y="243"/>
                    </a:cubicBezTo>
                    <a:cubicBezTo>
                      <a:pt x="131" y="243"/>
                      <a:pt x="130" y="243"/>
                      <a:pt x="130" y="243"/>
                    </a:cubicBezTo>
                    <a:cubicBezTo>
                      <a:pt x="129" y="242"/>
                      <a:pt x="127" y="242"/>
                      <a:pt x="127" y="242"/>
                    </a:cubicBezTo>
                    <a:cubicBezTo>
                      <a:pt x="125" y="241"/>
                      <a:pt x="124" y="241"/>
                      <a:pt x="122" y="241"/>
                    </a:cubicBezTo>
                    <a:cubicBezTo>
                      <a:pt x="119" y="240"/>
                      <a:pt x="116" y="239"/>
                      <a:pt x="113" y="239"/>
                    </a:cubicBezTo>
                    <a:cubicBezTo>
                      <a:pt x="113" y="237"/>
                      <a:pt x="113" y="236"/>
                      <a:pt x="114" y="234"/>
                    </a:cubicBezTo>
                    <a:close/>
                    <a:moveTo>
                      <a:pt x="117" y="221"/>
                    </a:moveTo>
                    <a:cubicBezTo>
                      <a:pt x="117" y="221"/>
                      <a:pt x="117" y="221"/>
                      <a:pt x="117" y="221"/>
                    </a:cubicBezTo>
                    <a:cubicBezTo>
                      <a:pt x="117" y="221"/>
                      <a:pt x="117" y="222"/>
                      <a:pt x="117" y="222"/>
                    </a:cubicBezTo>
                    <a:cubicBezTo>
                      <a:pt x="121" y="224"/>
                      <a:pt x="126" y="224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8" y="226"/>
                      <a:pt x="125" y="226"/>
                      <a:pt x="124" y="225"/>
                    </a:cubicBezTo>
                    <a:cubicBezTo>
                      <a:pt x="122" y="225"/>
                      <a:pt x="120" y="224"/>
                      <a:pt x="118" y="224"/>
                    </a:cubicBezTo>
                    <a:cubicBezTo>
                      <a:pt x="117" y="224"/>
                      <a:pt x="117" y="224"/>
                      <a:pt x="117" y="225"/>
                    </a:cubicBezTo>
                    <a:cubicBezTo>
                      <a:pt x="119" y="226"/>
                      <a:pt x="122" y="226"/>
                      <a:pt x="124" y="227"/>
                    </a:cubicBezTo>
                    <a:cubicBezTo>
                      <a:pt x="126" y="228"/>
                      <a:pt x="128" y="229"/>
                      <a:pt x="130" y="230"/>
                    </a:cubicBezTo>
                    <a:cubicBezTo>
                      <a:pt x="125" y="229"/>
                      <a:pt x="121" y="227"/>
                      <a:pt x="116" y="226"/>
                    </a:cubicBezTo>
                    <a:cubicBezTo>
                      <a:pt x="115" y="226"/>
                      <a:pt x="115" y="226"/>
                      <a:pt x="115" y="226"/>
                    </a:cubicBezTo>
                    <a:cubicBezTo>
                      <a:pt x="116" y="225"/>
                      <a:pt x="117" y="223"/>
                      <a:pt x="117" y="221"/>
                    </a:cubicBezTo>
                    <a:close/>
                    <a:moveTo>
                      <a:pt x="16" y="73"/>
                    </a:moveTo>
                    <a:cubicBezTo>
                      <a:pt x="22" y="60"/>
                      <a:pt x="29" y="47"/>
                      <a:pt x="39" y="36"/>
                    </a:cubicBezTo>
                    <a:cubicBezTo>
                      <a:pt x="49" y="26"/>
                      <a:pt x="60" y="19"/>
                      <a:pt x="73" y="13"/>
                    </a:cubicBezTo>
                    <a:cubicBezTo>
                      <a:pt x="74" y="16"/>
                      <a:pt x="77" y="19"/>
                      <a:pt x="78" y="21"/>
                    </a:cubicBezTo>
                    <a:cubicBezTo>
                      <a:pt x="43" y="37"/>
                      <a:pt x="18" y="72"/>
                      <a:pt x="18" y="111"/>
                    </a:cubicBezTo>
                    <a:cubicBezTo>
                      <a:pt x="18" y="159"/>
                      <a:pt x="55" y="200"/>
                      <a:pt x="102" y="209"/>
                    </a:cubicBezTo>
                    <a:cubicBezTo>
                      <a:pt x="121" y="213"/>
                      <a:pt x="140" y="211"/>
                      <a:pt x="158" y="205"/>
                    </a:cubicBezTo>
                    <a:cubicBezTo>
                      <a:pt x="159" y="207"/>
                      <a:pt x="160" y="209"/>
                      <a:pt x="161" y="212"/>
                    </a:cubicBezTo>
                    <a:cubicBezTo>
                      <a:pt x="150" y="217"/>
                      <a:pt x="136" y="218"/>
                      <a:pt x="123" y="218"/>
                    </a:cubicBezTo>
                    <a:cubicBezTo>
                      <a:pt x="113" y="218"/>
                      <a:pt x="103" y="218"/>
                      <a:pt x="93" y="215"/>
                    </a:cubicBezTo>
                    <a:cubicBezTo>
                      <a:pt x="61" y="208"/>
                      <a:pt x="33" y="189"/>
                      <a:pt x="19" y="158"/>
                    </a:cubicBezTo>
                    <a:cubicBezTo>
                      <a:pt x="7" y="131"/>
                      <a:pt x="5" y="101"/>
                      <a:pt x="16" y="7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95" name="Freeform 82"/>
              <p:cNvSpPr>
                <a:spLocks noEditPoints="1"/>
              </p:cNvSpPr>
              <p:nvPr/>
            </p:nvSpPr>
            <p:spPr bwMode="auto">
              <a:xfrm>
                <a:off x="2042529" y="1047975"/>
                <a:ext cx="241771" cy="258163"/>
              </a:xfrm>
              <a:custGeom>
                <a:avLst/>
                <a:gdLst>
                  <a:gd name="T0" fmla="*/ 66 w 125"/>
                  <a:gd name="T1" fmla="*/ 127 h 133"/>
                  <a:gd name="T2" fmla="*/ 12 w 125"/>
                  <a:gd name="T3" fmla="*/ 41 h 133"/>
                  <a:gd name="T4" fmla="*/ 37 w 125"/>
                  <a:gd name="T5" fmla="*/ 92 h 133"/>
                  <a:gd name="T6" fmla="*/ 14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1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8 h 133"/>
                  <a:gd name="T38" fmla="*/ 6 w 125"/>
                  <a:gd name="T39" fmla="*/ 64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6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69 h 133"/>
                  <a:gd name="T54" fmla="*/ 114 w 125"/>
                  <a:gd name="T55" fmla="*/ 50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7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8 w 125"/>
                  <a:gd name="T77" fmla="*/ 83 h 133"/>
                  <a:gd name="T78" fmla="*/ 119 w 125"/>
                  <a:gd name="T79" fmla="*/ 67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4 h 133"/>
                  <a:gd name="T86" fmla="*/ 119 w 125"/>
                  <a:gd name="T87" fmla="*/ 63 h 133"/>
                  <a:gd name="T88" fmla="*/ 18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3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0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2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19 w 125"/>
                  <a:gd name="T123" fmla="*/ 37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1"/>
                    </a:moveTo>
                    <a:cubicBezTo>
                      <a:pt x="39" y="128"/>
                      <a:pt x="49" y="127"/>
                      <a:pt x="60" y="124"/>
                    </a:cubicBezTo>
                    <a:cubicBezTo>
                      <a:pt x="59" y="126"/>
                      <a:pt x="58" y="128"/>
                      <a:pt x="57" y="130"/>
                    </a:cubicBezTo>
                    <a:cubicBezTo>
                      <a:pt x="57" y="131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29"/>
                      <a:pt x="61" y="129"/>
                    </a:cubicBezTo>
                    <a:cubicBezTo>
                      <a:pt x="62" y="131"/>
                      <a:pt x="64" y="131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29"/>
                      <a:pt x="67" y="128"/>
                    </a:cubicBezTo>
                    <a:cubicBezTo>
                      <a:pt x="67" y="128"/>
                      <a:pt x="66" y="127"/>
                      <a:pt x="66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5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69" y="11"/>
                      <a:pt x="68" y="17"/>
                    </a:cubicBezTo>
                    <a:cubicBezTo>
                      <a:pt x="66" y="17"/>
                      <a:pt x="64" y="17"/>
                      <a:pt x="62" y="17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5"/>
                    </a:cubicBezTo>
                    <a:cubicBezTo>
                      <a:pt x="13" y="106"/>
                      <a:pt x="20" y="115"/>
                      <a:pt x="29" y="121"/>
                    </a:cubicBezTo>
                    <a:close/>
                    <a:moveTo>
                      <a:pt x="18" y="106"/>
                    </a:moveTo>
                    <a:cubicBezTo>
                      <a:pt x="25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4"/>
                      <a:pt x="41" y="98"/>
                    </a:cubicBezTo>
                    <a:cubicBezTo>
                      <a:pt x="35" y="102"/>
                      <a:pt x="26" y="104"/>
                      <a:pt x="21" y="110"/>
                    </a:cubicBezTo>
                    <a:cubicBezTo>
                      <a:pt x="20" y="109"/>
                      <a:pt x="19" y="108"/>
                      <a:pt x="18" y="106"/>
                    </a:cubicBezTo>
                    <a:close/>
                    <a:moveTo>
                      <a:pt x="14" y="101"/>
                    </a:moveTo>
                    <a:cubicBezTo>
                      <a:pt x="22" y="101"/>
                      <a:pt x="31" y="95"/>
                      <a:pt x="37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8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4" y="72"/>
                      <a:pt x="76" y="76"/>
                      <a:pt x="67" y="79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7" y="94"/>
                      <a:pt x="33" y="97"/>
                      <a:pt x="30" y="99"/>
                    </a:cubicBezTo>
                    <a:cubicBezTo>
                      <a:pt x="26" y="101"/>
                      <a:pt x="21" y="103"/>
                      <a:pt x="17" y="106"/>
                    </a:cubicBezTo>
                    <a:cubicBezTo>
                      <a:pt x="16" y="104"/>
                      <a:pt x="15" y="103"/>
                      <a:pt x="14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5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6"/>
                    </a:cubicBezTo>
                    <a:cubicBezTo>
                      <a:pt x="56" y="80"/>
                      <a:pt x="47" y="83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8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8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5"/>
                      <a:pt x="26" y="88"/>
                      <a:pt x="22" y="90"/>
                    </a:cubicBezTo>
                    <a:cubicBezTo>
                      <a:pt x="18" y="92"/>
                      <a:pt x="15" y="93"/>
                      <a:pt x="11" y="96"/>
                    </a:cubicBezTo>
                    <a:cubicBezTo>
                      <a:pt x="11" y="95"/>
                      <a:pt x="10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8"/>
                    </a:cubicBezTo>
                    <a:cubicBezTo>
                      <a:pt x="50" y="72"/>
                      <a:pt x="64" y="65"/>
                      <a:pt x="78" y="60"/>
                    </a:cubicBezTo>
                    <a:cubicBezTo>
                      <a:pt x="84" y="58"/>
                      <a:pt x="90" y="56"/>
                      <a:pt x="95" y="53"/>
                    </a:cubicBezTo>
                    <a:cubicBezTo>
                      <a:pt x="94" y="54"/>
                      <a:pt x="92" y="55"/>
                      <a:pt x="90" y="56"/>
                    </a:cubicBezTo>
                    <a:cubicBezTo>
                      <a:pt x="81" y="60"/>
                      <a:pt x="71" y="64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4" y="90"/>
                      <a:pt x="10" y="92"/>
                    </a:cubicBezTo>
                    <a:cubicBezTo>
                      <a:pt x="10" y="92"/>
                      <a:pt x="10" y="92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8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6" y="41"/>
                      <a:pt x="18" y="40"/>
                      <a:pt x="20" y="39"/>
                    </a:cubicBezTo>
                    <a:cubicBezTo>
                      <a:pt x="23" y="36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0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8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6"/>
                      <a:pt x="20" y="44"/>
                    </a:cubicBezTo>
                    <a:cubicBezTo>
                      <a:pt x="25" y="41"/>
                      <a:pt x="30" y="39"/>
                      <a:pt x="35" y="36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3"/>
                      <a:pt x="36" y="36"/>
                    </a:cubicBezTo>
                    <a:cubicBezTo>
                      <a:pt x="31" y="39"/>
                      <a:pt x="26" y="41"/>
                      <a:pt x="21" y="44"/>
                    </a:cubicBezTo>
                    <a:cubicBezTo>
                      <a:pt x="18" y="46"/>
                      <a:pt x="15" y="48"/>
                      <a:pt x="12" y="49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79" y="21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4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6" y="27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0" y="51"/>
                      <a:pt x="28" y="58"/>
                      <a:pt x="15" y="65"/>
                    </a:cubicBezTo>
                    <a:cubicBezTo>
                      <a:pt x="12" y="66"/>
                      <a:pt x="8" y="67"/>
                      <a:pt x="6" y="69"/>
                    </a:cubicBezTo>
                    <a:cubicBezTo>
                      <a:pt x="9" y="67"/>
                      <a:pt x="11" y="65"/>
                      <a:pt x="14" y="63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0" y="35"/>
                    </a:cubicBezTo>
                    <a:cubicBezTo>
                      <a:pt x="75" y="34"/>
                      <a:pt x="80" y="33"/>
                      <a:pt x="85" y="31"/>
                    </a:cubicBezTo>
                    <a:cubicBezTo>
                      <a:pt x="87" y="30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29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8" y="25"/>
                      <a:pt x="89" y="25"/>
                      <a:pt x="89" y="25"/>
                    </a:cubicBezTo>
                    <a:cubicBezTo>
                      <a:pt x="89" y="25"/>
                      <a:pt x="89" y="24"/>
                      <a:pt x="90" y="24"/>
                    </a:cubicBezTo>
                    <a:cubicBezTo>
                      <a:pt x="92" y="25"/>
                      <a:pt x="94" y="26"/>
                      <a:pt x="96" y="27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8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2"/>
                    </a:cubicBezTo>
                    <a:cubicBezTo>
                      <a:pt x="89" y="31"/>
                      <a:pt x="91" y="31"/>
                      <a:pt x="93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6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1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2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4" y="55"/>
                      <a:pt x="17" y="54"/>
                      <a:pt x="20" y="52"/>
                    </a:cubicBezTo>
                    <a:cubicBezTo>
                      <a:pt x="26" y="48"/>
                      <a:pt x="32" y="45"/>
                      <a:pt x="39" y="41"/>
                    </a:cubicBezTo>
                    <a:cubicBezTo>
                      <a:pt x="44" y="39"/>
                      <a:pt x="49" y="36"/>
                      <a:pt x="55" y="33"/>
                    </a:cubicBezTo>
                    <a:cubicBezTo>
                      <a:pt x="56" y="33"/>
                      <a:pt x="56" y="33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6" y="31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3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7"/>
                      <a:pt x="69" y="30"/>
                    </a:cubicBezTo>
                    <a:cubicBezTo>
                      <a:pt x="69" y="29"/>
                      <a:pt x="69" y="29"/>
                      <a:pt x="69" y="29"/>
                    </a:cubicBezTo>
                    <a:close/>
                    <a:moveTo>
                      <a:pt x="81" y="28"/>
                    </a:moveTo>
                    <a:cubicBezTo>
                      <a:pt x="79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8"/>
                      <a:pt x="78" y="26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4" y="23"/>
                      <a:pt x="87" y="23"/>
                      <a:pt x="89" y="24"/>
                    </a:cubicBezTo>
                    <a:cubicBezTo>
                      <a:pt x="86" y="25"/>
                      <a:pt x="84" y="27"/>
                      <a:pt x="81" y="28"/>
                    </a:cubicBezTo>
                    <a:close/>
                    <a:moveTo>
                      <a:pt x="69" y="24"/>
                    </a:moveTo>
                    <a:cubicBezTo>
                      <a:pt x="69" y="23"/>
                      <a:pt x="69" y="23"/>
                      <a:pt x="69" y="23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0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8" y="28"/>
                      <a:pt x="57" y="29"/>
                      <a:pt x="55" y="30"/>
                    </a:cubicBezTo>
                    <a:cubicBezTo>
                      <a:pt x="54" y="30"/>
                      <a:pt x="54" y="29"/>
                      <a:pt x="53" y="29"/>
                    </a:cubicBezTo>
                    <a:cubicBezTo>
                      <a:pt x="51" y="28"/>
                      <a:pt x="50" y="31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49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2" y="50"/>
                      <a:pt x="12" y="50"/>
                    </a:cubicBezTo>
                    <a:cubicBezTo>
                      <a:pt x="14" y="49"/>
                      <a:pt x="16" y="48"/>
                      <a:pt x="18" y="47"/>
                    </a:cubicBezTo>
                    <a:cubicBezTo>
                      <a:pt x="24" y="44"/>
                      <a:pt x="29" y="41"/>
                      <a:pt x="35" y="37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6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7" y="35"/>
                      <a:pt x="53" y="32"/>
                    </a:cubicBezTo>
                    <a:cubicBezTo>
                      <a:pt x="53" y="32"/>
                      <a:pt x="54" y="32"/>
                      <a:pt x="54" y="32"/>
                    </a:cubicBezTo>
                    <a:cubicBezTo>
                      <a:pt x="38" y="41"/>
                      <a:pt x="22" y="49"/>
                      <a:pt x="7" y="58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6" y="60"/>
                    </a:moveTo>
                    <a:cubicBezTo>
                      <a:pt x="11" y="58"/>
                      <a:pt x="16" y="55"/>
                      <a:pt x="20" y="53"/>
                    </a:cubicBezTo>
                    <a:cubicBezTo>
                      <a:pt x="26" y="49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4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8"/>
                      <a:pt x="25" y="53"/>
                      <a:pt x="16" y="58"/>
                    </a:cubicBezTo>
                    <a:cubicBezTo>
                      <a:pt x="14" y="59"/>
                      <a:pt x="12" y="61"/>
                      <a:pt x="11" y="62"/>
                    </a:cubicBezTo>
                    <a:cubicBezTo>
                      <a:pt x="9" y="63"/>
                      <a:pt x="7" y="64"/>
                      <a:pt x="6" y="64"/>
                    </a:cubicBezTo>
                    <a:cubicBezTo>
                      <a:pt x="6" y="63"/>
                      <a:pt x="6" y="62"/>
                      <a:pt x="6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6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1" y="43"/>
                      <a:pt x="57" y="40"/>
                      <a:pt x="63" y="38"/>
                    </a:cubicBezTo>
                    <a:cubicBezTo>
                      <a:pt x="43" y="47"/>
                      <a:pt x="23" y="56"/>
                      <a:pt x="5" y="68"/>
                    </a:cubicBezTo>
                    <a:cubicBezTo>
                      <a:pt x="5" y="67"/>
                      <a:pt x="5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6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4"/>
                    </a:cubicBezTo>
                    <a:cubicBezTo>
                      <a:pt x="104" y="35"/>
                      <a:pt x="102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1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6" y="51"/>
                      <a:pt x="63" y="52"/>
                      <a:pt x="60" y="54"/>
                    </a:cubicBezTo>
                    <a:cubicBezTo>
                      <a:pt x="46" y="59"/>
                      <a:pt x="32" y="64"/>
                      <a:pt x="18" y="71"/>
                    </a:cubicBezTo>
                    <a:cubicBezTo>
                      <a:pt x="18" y="71"/>
                      <a:pt x="18" y="71"/>
                      <a:pt x="17" y="71"/>
                    </a:cubicBezTo>
                    <a:cubicBezTo>
                      <a:pt x="22" y="69"/>
                      <a:pt x="26" y="67"/>
                      <a:pt x="31" y="64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6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2"/>
                      <a:pt x="6" y="77"/>
                    </a:cubicBezTo>
                    <a:cubicBezTo>
                      <a:pt x="6" y="76"/>
                      <a:pt x="5" y="75"/>
                      <a:pt x="5" y="74"/>
                    </a:cubicBezTo>
                    <a:cubicBezTo>
                      <a:pt x="12" y="72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5" y="68"/>
                    </a:cubicBezTo>
                    <a:cubicBezTo>
                      <a:pt x="35" y="64"/>
                      <a:pt x="45" y="60"/>
                      <a:pt x="55" y="56"/>
                    </a:cubicBezTo>
                    <a:cubicBezTo>
                      <a:pt x="56" y="56"/>
                      <a:pt x="57" y="55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3"/>
                      <a:pt x="13" y="77"/>
                      <a:pt x="6" y="82"/>
                    </a:cubicBezTo>
                    <a:cubicBezTo>
                      <a:pt x="6" y="80"/>
                      <a:pt x="6" y="79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3" y="81"/>
                      <a:pt x="19" y="78"/>
                      <a:pt x="26" y="75"/>
                    </a:cubicBezTo>
                    <a:cubicBezTo>
                      <a:pt x="35" y="70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0" y="40"/>
                      <a:pt x="110" y="40"/>
                    </a:cubicBezTo>
                    <a:cubicBezTo>
                      <a:pt x="92" y="48"/>
                      <a:pt x="74" y="56"/>
                      <a:pt x="55" y="64"/>
                    </a:cubicBezTo>
                    <a:cubicBezTo>
                      <a:pt x="51" y="65"/>
                      <a:pt x="48" y="67"/>
                      <a:pt x="44" y="69"/>
                    </a:cubicBezTo>
                    <a:cubicBezTo>
                      <a:pt x="40" y="71"/>
                      <a:pt x="35" y="73"/>
                      <a:pt x="30" y="75"/>
                    </a:cubicBezTo>
                    <a:cubicBezTo>
                      <a:pt x="22" y="77"/>
                      <a:pt x="14" y="80"/>
                      <a:pt x="7" y="84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1" y="49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2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0"/>
                    </a:cubicBezTo>
                    <a:cubicBezTo>
                      <a:pt x="112" y="42"/>
                      <a:pt x="112" y="43"/>
                      <a:pt x="113" y="44"/>
                    </a:cubicBezTo>
                    <a:cubicBezTo>
                      <a:pt x="110" y="45"/>
                      <a:pt x="107" y="47"/>
                      <a:pt x="105" y="49"/>
                    </a:cubicBezTo>
                    <a:cubicBezTo>
                      <a:pt x="104" y="49"/>
                      <a:pt x="104" y="49"/>
                      <a:pt x="103" y="49"/>
                    </a:cubicBezTo>
                    <a:cubicBezTo>
                      <a:pt x="103" y="49"/>
                      <a:pt x="103" y="50"/>
                      <a:pt x="102" y="50"/>
                    </a:cubicBezTo>
                    <a:cubicBezTo>
                      <a:pt x="86" y="56"/>
                      <a:pt x="70" y="62"/>
                      <a:pt x="54" y="69"/>
                    </a:cubicBezTo>
                    <a:cubicBezTo>
                      <a:pt x="45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3"/>
                    </a:cubicBezTo>
                    <a:cubicBezTo>
                      <a:pt x="76" y="55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8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4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4" y="51"/>
                      <a:pt x="114" y="50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5"/>
                      <a:pt x="116" y="56"/>
                    </a:cubicBezTo>
                    <a:cubicBezTo>
                      <a:pt x="116" y="55"/>
                      <a:pt x="116" y="56"/>
                      <a:pt x="115" y="56"/>
                    </a:cubicBezTo>
                    <a:cubicBezTo>
                      <a:pt x="115" y="56"/>
                      <a:pt x="115" y="56"/>
                      <a:pt x="115" y="56"/>
                    </a:cubicBezTo>
                    <a:cubicBezTo>
                      <a:pt x="113" y="57"/>
                      <a:pt x="111" y="58"/>
                      <a:pt x="110" y="58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3"/>
                      <a:pt x="96" y="64"/>
                      <a:pt x="95" y="64"/>
                    </a:cubicBezTo>
                    <a:cubicBezTo>
                      <a:pt x="94" y="65"/>
                      <a:pt x="93" y="65"/>
                      <a:pt x="93" y="65"/>
                    </a:cubicBezTo>
                    <a:cubicBezTo>
                      <a:pt x="84" y="68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6"/>
                      <a:pt x="13" y="96"/>
                      <a:pt x="15" y="94"/>
                    </a:cubicBezTo>
                    <a:cubicBezTo>
                      <a:pt x="16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5" y="70"/>
                      <a:pt x="79" y="65"/>
                    </a:cubicBezTo>
                    <a:cubicBezTo>
                      <a:pt x="90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5"/>
                      <a:pt x="97" y="101"/>
                      <a:pt x="87" y="106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5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2"/>
                    </a:cubicBezTo>
                    <a:cubicBezTo>
                      <a:pt x="91" y="102"/>
                      <a:pt x="92" y="102"/>
                      <a:pt x="93" y="101"/>
                    </a:cubicBezTo>
                    <a:cubicBezTo>
                      <a:pt x="100" y="98"/>
                      <a:pt x="108" y="95"/>
                      <a:pt x="115" y="91"/>
                    </a:cubicBezTo>
                    <a:cubicBezTo>
                      <a:pt x="116" y="91"/>
                      <a:pt x="117" y="90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5" y="100"/>
                    </a:moveTo>
                    <a:cubicBezTo>
                      <a:pt x="98" y="99"/>
                      <a:pt x="100" y="97"/>
                      <a:pt x="102" y="96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5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89"/>
                      <a:pt x="117" y="90"/>
                    </a:cubicBezTo>
                    <a:cubicBezTo>
                      <a:pt x="116" y="89"/>
                      <a:pt x="116" y="90"/>
                      <a:pt x="116" y="90"/>
                    </a:cubicBezTo>
                    <a:cubicBezTo>
                      <a:pt x="115" y="90"/>
                      <a:pt x="115" y="91"/>
                      <a:pt x="114" y="91"/>
                    </a:cubicBezTo>
                    <a:cubicBezTo>
                      <a:pt x="113" y="91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4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09"/>
                      <a:pt x="66" y="112"/>
                      <a:pt x="60" y="115"/>
                    </a:cubicBezTo>
                    <a:cubicBezTo>
                      <a:pt x="57" y="117"/>
                      <a:pt x="54" y="118"/>
                      <a:pt x="51" y="120"/>
                    </a:cubicBezTo>
                    <a:cubicBezTo>
                      <a:pt x="49" y="121"/>
                      <a:pt x="46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6" y="114"/>
                      <a:pt x="60" y="112"/>
                      <a:pt x="63" y="111"/>
                    </a:cubicBezTo>
                    <a:cubicBezTo>
                      <a:pt x="69" y="107"/>
                      <a:pt x="76" y="104"/>
                      <a:pt x="83" y="100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5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4" y="103"/>
                      <a:pt x="67" y="105"/>
                    </a:cubicBezTo>
                    <a:cubicBezTo>
                      <a:pt x="61" y="108"/>
                      <a:pt x="55" y="111"/>
                      <a:pt x="49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6" y="120"/>
                      <a:pt x="34" y="121"/>
                    </a:cubicBezTo>
                    <a:cubicBezTo>
                      <a:pt x="35" y="121"/>
                      <a:pt x="37" y="118"/>
                      <a:pt x="38" y="118"/>
                    </a:cubicBezTo>
                    <a:cubicBezTo>
                      <a:pt x="43" y="113"/>
                      <a:pt x="51" y="111"/>
                      <a:pt x="56" y="107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7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3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3" y="83"/>
                    </a:cubicBezTo>
                    <a:cubicBezTo>
                      <a:pt x="115" y="82"/>
                      <a:pt x="117" y="81"/>
                      <a:pt x="119" y="80"/>
                    </a:cubicBezTo>
                    <a:cubicBezTo>
                      <a:pt x="119" y="81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0"/>
                      <a:pt x="56" y="107"/>
                    </a:cubicBezTo>
                    <a:cubicBezTo>
                      <a:pt x="55" y="108"/>
                      <a:pt x="53" y="109"/>
                      <a:pt x="52" y="109"/>
                    </a:cubicBezTo>
                    <a:cubicBezTo>
                      <a:pt x="48" y="111"/>
                      <a:pt x="45" y="113"/>
                      <a:pt x="41" y="115"/>
                    </a:cubicBezTo>
                    <a:cubicBezTo>
                      <a:pt x="38" y="116"/>
                      <a:pt x="36" y="118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3"/>
                      <a:pt x="70" y="95"/>
                    </a:cubicBezTo>
                    <a:cubicBezTo>
                      <a:pt x="62" y="99"/>
                      <a:pt x="53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1" y="92"/>
                    </a:moveTo>
                    <a:cubicBezTo>
                      <a:pt x="93" y="91"/>
                      <a:pt x="94" y="91"/>
                      <a:pt x="95" y="90"/>
                    </a:cubicBezTo>
                    <a:cubicBezTo>
                      <a:pt x="94" y="91"/>
                      <a:pt x="93" y="91"/>
                      <a:pt x="91" y="92"/>
                    </a:cubicBezTo>
                    <a:close/>
                    <a:moveTo>
                      <a:pt x="114" y="82"/>
                    </a:moveTo>
                    <a:cubicBezTo>
                      <a:pt x="114" y="81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1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5"/>
                      <a:pt x="103" y="86"/>
                      <a:pt x="102" y="87"/>
                    </a:cubicBezTo>
                    <a:cubicBezTo>
                      <a:pt x="94" y="90"/>
                      <a:pt x="86" y="93"/>
                      <a:pt x="79" y="96"/>
                    </a:cubicBezTo>
                    <a:cubicBezTo>
                      <a:pt x="77" y="97"/>
                      <a:pt x="76" y="97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5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5"/>
                    </a:cubicBezTo>
                    <a:cubicBezTo>
                      <a:pt x="35" y="114"/>
                      <a:pt x="37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6"/>
                      <a:pt x="99" y="84"/>
                    </a:cubicBezTo>
                    <a:cubicBezTo>
                      <a:pt x="101" y="83"/>
                      <a:pt x="104" y="82"/>
                      <a:pt x="106" y="80"/>
                    </a:cubicBezTo>
                    <a:cubicBezTo>
                      <a:pt x="110" y="78"/>
                      <a:pt x="115" y="76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8"/>
                    </a:cubicBezTo>
                    <a:cubicBezTo>
                      <a:pt x="116" y="79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5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0"/>
                      <a:pt x="101" y="81"/>
                      <a:pt x="98" y="83"/>
                    </a:cubicBezTo>
                    <a:cubicBezTo>
                      <a:pt x="84" y="88"/>
                      <a:pt x="70" y="94"/>
                      <a:pt x="56" y="99"/>
                    </a:cubicBezTo>
                    <a:cubicBezTo>
                      <a:pt x="50" y="102"/>
                      <a:pt x="44" y="105"/>
                      <a:pt x="39" y="107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5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89"/>
                    </a:cubicBezTo>
                    <a:cubicBezTo>
                      <a:pt x="74" y="88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7"/>
                    </a:cubicBezTo>
                    <a:cubicBezTo>
                      <a:pt x="119" y="67"/>
                      <a:pt x="119" y="67"/>
                      <a:pt x="119" y="67"/>
                    </a:cubicBezTo>
                    <a:cubicBezTo>
                      <a:pt x="119" y="69"/>
                      <a:pt x="119" y="71"/>
                      <a:pt x="119" y="73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3" y="75"/>
                      <a:pt x="108" y="73"/>
                    </a:cubicBezTo>
                    <a:cubicBezTo>
                      <a:pt x="108" y="73"/>
                      <a:pt x="108" y="73"/>
                      <a:pt x="107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3"/>
                      <a:pt x="76" y="87"/>
                    </a:cubicBezTo>
                    <a:cubicBezTo>
                      <a:pt x="66" y="91"/>
                      <a:pt x="55" y="95"/>
                      <a:pt x="45" y="99"/>
                    </a:cubicBezTo>
                    <a:cubicBezTo>
                      <a:pt x="38" y="102"/>
                      <a:pt x="32" y="105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3" y="109"/>
                      <a:pt x="25" y="108"/>
                      <a:pt x="27" y="107"/>
                    </a:cubicBezTo>
                    <a:cubicBezTo>
                      <a:pt x="29" y="105"/>
                      <a:pt x="33" y="104"/>
                      <a:pt x="36" y="102"/>
                    </a:cubicBezTo>
                    <a:cubicBezTo>
                      <a:pt x="48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4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3"/>
                    </a:cubicBezTo>
                    <a:cubicBezTo>
                      <a:pt x="119" y="64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5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6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2"/>
                    </a:cubicBezTo>
                    <a:cubicBezTo>
                      <a:pt x="59" y="88"/>
                      <a:pt x="46" y="93"/>
                      <a:pt x="33" y="100"/>
                    </a:cubicBezTo>
                    <a:cubicBezTo>
                      <a:pt x="29" y="101"/>
                      <a:pt x="25" y="103"/>
                      <a:pt x="22" y="104"/>
                    </a:cubicBezTo>
                    <a:cubicBezTo>
                      <a:pt x="21" y="105"/>
                      <a:pt x="19" y="105"/>
                      <a:pt x="18" y="106"/>
                    </a:cubicBezTo>
                    <a:cubicBezTo>
                      <a:pt x="20" y="105"/>
                      <a:pt x="21" y="104"/>
                      <a:pt x="23" y="103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0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59"/>
                      <a:pt x="116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59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7"/>
                    </a:moveTo>
                    <a:cubicBezTo>
                      <a:pt x="118" y="57"/>
                      <a:pt x="118" y="57"/>
                      <a:pt x="118" y="57"/>
                    </a:cubicBezTo>
                    <a:cubicBezTo>
                      <a:pt x="116" y="58"/>
                      <a:pt x="115" y="59"/>
                      <a:pt x="113" y="59"/>
                    </a:cubicBezTo>
                    <a:cubicBezTo>
                      <a:pt x="112" y="60"/>
                      <a:pt x="110" y="60"/>
                      <a:pt x="109" y="61"/>
                    </a:cubicBezTo>
                    <a:cubicBezTo>
                      <a:pt x="96" y="65"/>
                      <a:pt x="82" y="71"/>
                      <a:pt x="70" y="77"/>
                    </a:cubicBezTo>
                    <a:cubicBezTo>
                      <a:pt x="56" y="83"/>
                      <a:pt x="43" y="88"/>
                      <a:pt x="29" y="95"/>
                    </a:cubicBezTo>
                    <a:cubicBezTo>
                      <a:pt x="26" y="96"/>
                      <a:pt x="22" y="98"/>
                      <a:pt x="18" y="99"/>
                    </a:cubicBezTo>
                    <a:cubicBezTo>
                      <a:pt x="17" y="100"/>
                      <a:pt x="15" y="100"/>
                      <a:pt x="14" y="100"/>
                    </a:cubicBezTo>
                    <a:cubicBezTo>
                      <a:pt x="16" y="100"/>
                      <a:pt x="17" y="99"/>
                      <a:pt x="18" y="98"/>
                    </a:cubicBezTo>
                    <a:cubicBezTo>
                      <a:pt x="25" y="94"/>
                      <a:pt x="32" y="91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09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7" y="56"/>
                    </a:cubicBezTo>
                    <a:cubicBezTo>
                      <a:pt x="118" y="56"/>
                      <a:pt x="118" y="57"/>
                      <a:pt x="118" y="57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7"/>
                      <a:pt x="37" y="103"/>
                      <a:pt x="45" y="100"/>
                    </a:cubicBezTo>
                    <a:cubicBezTo>
                      <a:pt x="51" y="98"/>
                      <a:pt x="56" y="95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1"/>
                    </a:moveTo>
                    <a:cubicBezTo>
                      <a:pt x="41" y="120"/>
                      <a:pt x="46" y="116"/>
                      <a:pt x="51" y="113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8" y="119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1"/>
                    </a:cubicBezTo>
                    <a:close/>
                    <a:moveTo>
                      <a:pt x="43" y="123"/>
                    </a:moveTo>
                    <a:cubicBezTo>
                      <a:pt x="50" y="121"/>
                      <a:pt x="57" y="117"/>
                      <a:pt x="65" y="114"/>
                    </a:cubicBezTo>
                    <a:cubicBezTo>
                      <a:pt x="71" y="111"/>
                      <a:pt x="77" y="108"/>
                      <a:pt x="83" y="106"/>
                    </a:cubicBezTo>
                    <a:cubicBezTo>
                      <a:pt x="78" y="109"/>
                      <a:pt x="73" y="111"/>
                      <a:pt x="68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0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3"/>
                    </a:cubicBezTo>
                    <a:close/>
                    <a:moveTo>
                      <a:pt x="115" y="97"/>
                    </a:moveTo>
                    <a:cubicBezTo>
                      <a:pt x="115" y="98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3"/>
                      <a:pt x="75" y="120"/>
                      <a:pt x="75" y="120"/>
                    </a:cubicBezTo>
                    <a:cubicBezTo>
                      <a:pt x="77" y="118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5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4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5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6" y="124"/>
                      <a:pt x="87" y="124"/>
                    </a:cubicBezTo>
                    <a:cubicBezTo>
                      <a:pt x="95" y="118"/>
                      <a:pt x="104" y="113"/>
                      <a:pt x="111" y="107"/>
                    </a:cubicBezTo>
                    <a:cubicBezTo>
                      <a:pt x="111" y="108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8"/>
                    </a:cubicBezTo>
                    <a:cubicBezTo>
                      <a:pt x="95" y="116"/>
                      <a:pt x="100" y="114"/>
                      <a:pt x="104" y="111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5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5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4" y="111"/>
                      <a:pt x="96" y="115"/>
                      <a:pt x="88" y="119"/>
                    </a:cubicBezTo>
                    <a:cubicBezTo>
                      <a:pt x="85" y="121"/>
                      <a:pt x="79" y="123"/>
                      <a:pt x="77" y="125"/>
                    </a:cubicBezTo>
                    <a:cubicBezTo>
                      <a:pt x="82" y="122"/>
                      <a:pt x="87" y="118"/>
                      <a:pt x="91" y="115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5" y="107"/>
                      <a:pt x="107" y="106"/>
                      <a:pt x="109" y="105"/>
                    </a:cubicBezTo>
                    <a:cubicBezTo>
                      <a:pt x="109" y="105"/>
                      <a:pt x="109" y="104"/>
                      <a:pt x="109" y="104"/>
                    </a:cubicBezTo>
                    <a:cubicBezTo>
                      <a:pt x="111" y="103"/>
                      <a:pt x="112" y="103"/>
                      <a:pt x="114" y="102"/>
                    </a:cubicBezTo>
                    <a:cubicBezTo>
                      <a:pt x="113" y="103"/>
                      <a:pt x="112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7" y="121"/>
                      <a:pt x="66" y="121"/>
                    </a:cubicBezTo>
                    <a:cubicBezTo>
                      <a:pt x="73" y="118"/>
                      <a:pt x="79" y="115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1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7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4"/>
                      <a:pt x="93" y="125"/>
                    </a:cubicBezTo>
                    <a:cubicBezTo>
                      <a:pt x="91" y="125"/>
                      <a:pt x="88" y="126"/>
                      <a:pt x="85" y="126"/>
                    </a:cubicBezTo>
                    <a:close/>
                    <a:moveTo>
                      <a:pt x="95" y="124"/>
                    </a:moveTo>
                    <a:cubicBezTo>
                      <a:pt x="98" y="122"/>
                      <a:pt x="100" y="121"/>
                      <a:pt x="102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5" y="124"/>
                    </a:cubicBezTo>
                    <a:close/>
                    <a:moveTo>
                      <a:pt x="116" y="96"/>
                    </a:moveTo>
                    <a:cubicBezTo>
                      <a:pt x="116" y="96"/>
                      <a:pt x="115" y="96"/>
                      <a:pt x="115" y="96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7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19"/>
                      <a:pt x="63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0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1"/>
                      <a:pt x="59" y="122"/>
                    </a:cubicBezTo>
                    <a:cubicBezTo>
                      <a:pt x="59" y="121"/>
                      <a:pt x="59" y="121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2" y="120"/>
                      <a:pt x="65" y="118"/>
                      <a:pt x="67" y="117"/>
                    </a:cubicBezTo>
                    <a:cubicBezTo>
                      <a:pt x="71" y="114"/>
                      <a:pt x="76" y="113"/>
                      <a:pt x="80" y="111"/>
                    </a:cubicBezTo>
                    <a:cubicBezTo>
                      <a:pt x="84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4"/>
                      <a:pt x="116" y="95"/>
                      <a:pt x="116" y="96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79" y="64"/>
                    </a:cubicBezTo>
                    <a:cubicBezTo>
                      <a:pt x="76" y="65"/>
                      <a:pt x="73" y="66"/>
                      <a:pt x="70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4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5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0" y="47"/>
                      <a:pt x="113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1"/>
                      <a:pt x="25" y="74"/>
                    </a:cubicBezTo>
                    <a:cubicBezTo>
                      <a:pt x="19" y="77"/>
                      <a:pt x="13" y="81"/>
                      <a:pt x="7" y="82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8" y="82"/>
                      <a:pt x="9" y="80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8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7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6" y="35"/>
                    </a:cubicBezTo>
                    <a:cubicBezTo>
                      <a:pt x="107" y="36"/>
                      <a:pt x="108" y="36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0" y="48"/>
                      <a:pt x="49" y="54"/>
                      <a:pt x="37" y="58"/>
                    </a:cubicBezTo>
                    <a:cubicBezTo>
                      <a:pt x="32" y="60"/>
                      <a:pt x="27" y="62"/>
                      <a:pt x="22" y="65"/>
                    </a:cubicBezTo>
                    <a:cubicBezTo>
                      <a:pt x="17" y="68"/>
                      <a:pt x="12" y="71"/>
                      <a:pt x="7" y="73"/>
                    </a:cubicBezTo>
                    <a:cubicBezTo>
                      <a:pt x="3" y="74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3"/>
                      <a:pt x="28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6"/>
                      <a:pt x="85" y="34"/>
                    </a:cubicBezTo>
                    <a:cubicBezTo>
                      <a:pt x="89" y="32"/>
                      <a:pt x="93" y="31"/>
                      <a:pt x="97" y="28"/>
                    </a:cubicBezTo>
                    <a:cubicBezTo>
                      <a:pt x="98" y="29"/>
                      <a:pt x="99" y="29"/>
                      <a:pt x="100" y="29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2" y="20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5" y="20"/>
                      <a:pt x="65" y="20"/>
                    </a:cubicBezTo>
                    <a:cubicBezTo>
                      <a:pt x="48" y="28"/>
                      <a:pt x="30" y="38"/>
                      <a:pt x="13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1"/>
                      <a:pt x="27" y="39"/>
                      <a:pt x="32" y="36"/>
                    </a:cubicBezTo>
                    <a:cubicBezTo>
                      <a:pt x="42" y="31"/>
                      <a:pt x="52" y="25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4" y="23"/>
                      <a:pt x="42" y="25"/>
                      <a:pt x="39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1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7"/>
                      <a:pt x="19" y="37"/>
                      <a:pt x="19" y="37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8" y="68"/>
                      <a:pt x="54" y="65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89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99" name="Freeform 86"/>
              <p:cNvSpPr>
                <a:spLocks noEditPoints="1"/>
              </p:cNvSpPr>
              <p:nvPr/>
            </p:nvSpPr>
            <p:spPr bwMode="auto">
              <a:xfrm>
                <a:off x="913085" y="2493131"/>
                <a:ext cx="242591" cy="258163"/>
              </a:xfrm>
              <a:custGeom>
                <a:avLst/>
                <a:gdLst>
                  <a:gd name="T0" fmla="*/ 67 w 125"/>
                  <a:gd name="T1" fmla="*/ 127 h 133"/>
                  <a:gd name="T2" fmla="*/ 12 w 125"/>
                  <a:gd name="T3" fmla="*/ 41 h 133"/>
                  <a:gd name="T4" fmla="*/ 38 w 125"/>
                  <a:gd name="T5" fmla="*/ 92 h 133"/>
                  <a:gd name="T6" fmla="*/ 15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2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9 h 133"/>
                  <a:gd name="T38" fmla="*/ 6 w 125"/>
                  <a:gd name="T39" fmla="*/ 65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7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70 h 133"/>
                  <a:gd name="T54" fmla="*/ 115 w 125"/>
                  <a:gd name="T55" fmla="*/ 51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8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9 w 125"/>
                  <a:gd name="T77" fmla="*/ 83 h 133"/>
                  <a:gd name="T78" fmla="*/ 119 w 125"/>
                  <a:gd name="T79" fmla="*/ 68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5 h 133"/>
                  <a:gd name="T86" fmla="*/ 119 w 125"/>
                  <a:gd name="T87" fmla="*/ 63 h 133"/>
                  <a:gd name="T88" fmla="*/ 19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4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1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3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20 w 125"/>
                  <a:gd name="T123" fmla="*/ 38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2"/>
                    </a:moveTo>
                    <a:cubicBezTo>
                      <a:pt x="39" y="128"/>
                      <a:pt x="50" y="127"/>
                      <a:pt x="60" y="125"/>
                    </a:cubicBezTo>
                    <a:cubicBezTo>
                      <a:pt x="59" y="126"/>
                      <a:pt x="58" y="128"/>
                      <a:pt x="58" y="130"/>
                    </a:cubicBezTo>
                    <a:cubicBezTo>
                      <a:pt x="57" y="132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30"/>
                      <a:pt x="61" y="130"/>
                    </a:cubicBezTo>
                    <a:cubicBezTo>
                      <a:pt x="62" y="131"/>
                      <a:pt x="64" y="131"/>
                      <a:pt x="64" y="130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30"/>
                      <a:pt x="67" y="128"/>
                    </a:cubicBezTo>
                    <a:cubicBezTo>
                      <a:pt x="67" y="128"/>
                      <a:pt x="67" y="128"/>
                      <a:pt x="67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6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70" y="11"/>
                      <a:pt x="68" y="18"/>
                    </a:cubicBezTo>
                    <a:cubicBezTo>
                      <a:pt x="66" y="18"/>
                      <a:pt x="64" y="18"/>
                      <a:pt x="63" y="18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6"/>
                    </a:cubicBezTo>
                    <a:cubicBezTo>
                      <a:pt x="13" y="106"/>
                      <a:pt x="20" y="115"/>
                      <a:pt x="29" y="122"/>
                    </a:cubicBezTo>
                    <a:close/>
                    <a:moveTo>
                      <a:pt x="18" y="107"/>
                    </a:moveTo>
                    <a:cubicBezTo>
                      <a:pt x="26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5"/>
                      <a:pt x="42" y="98"/>
                    </a:cubicBezTo>
                    <a:cubicBezTo>
                      <a:pt x="35" y="102"/>
                      <a:pt x="26" y="105"/>
                      <a:pt x="21" y="110"/>
                    </a:cubicBezTo>
                    <a:cubicBezTo>
                      <a:pt x="20" y="109"/>
                      <a:pt x="19" y="108"/>
                      <a:pt x="18" y="107"/>
                    </a:cubicBezTo>
                    <a:close/>
                    <a:moveTo>
                      <a:pt x="15" y="101"/>
                    </a:moveTo>
                    <a:cubicBezTo>
                      <a:pt x="22" y="101"/>
                      <a:pt x="31" y="95"/>
                      <a:pt x="38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9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5" y="72"/>
                      <a:pt x="76" y="76"/>
                      <a:pt x="67" y="80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8" y="94"/>
                      <a:pt x="34" y="97"/>
                      <a:pt x="30" y="99"/>
                    </a:cubicBezTo>
                    <a:cubicBezTo>
                      <a:pt x="26" y="102"/>
                      <a:pt x="21" y="103"/>
                      <a:pt x="18" y="106"/>
                    </a:cubicBezTo>
                    <a:cubicBezTo>
                      <a:pt x="16" y="104"/>
                      <a:pt x="15" y="103"/>
                      <a:pt x="15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6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7"/>
                    </a:cubicBezTo>
                    <a:cubicBezTo>
                      <a:pt x="56" y="80"/>
                      <a:pt x="47" y="84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9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9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6"/>
                      <a:pt x="26" y="88"/>
                      <a:pt x="22" y="90"/>
                    </a:cubicBezTo>
                    <a:cubicBezTo>
                      <a:pt x="18" y="92"/>
                      <a:pt x="15" y="94"/>
                      <a:pt x="12" y="96"/>
                    </a:cubicBezTo>
                    <a:cubicBezTo>
                      <a:pt x="11" y="95"/>
                      <a:pt x="11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9"/>
                    </a:cubicBezTo>
                    <a:cubicBezTo>
                      <a:pt x="50" y="72"/>
                      <a:pt x="64" y="66"/>
                      <a:pt x="78" y="60"/>
                    </a:cubicBezTo>
                    <a:cubicBezTo>
                      <a:pt x="84" y="58"/>
                      <a:pt x="90" y="56"/>
                      <a:pt x="95" y="54"/>
                    </a:cubicBezTo>
                    <a:cubicBezTo>
                      <a:pt x="94" y="54"/>
                      <a:pt x="92" y="55"/>
                      <a:pt x="91" y="56"/>
                    </a:cubicBezTo>
                    <a:cubicBezTo>
                      <a:pt x="81" y="61"/>
                      <a:pt x="71" y="65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5" y="90"/>
                      <a:pt x="10" y="92"/>
                    </a:cubicBezTo>
                    <a:cubicBezTo>
                      <a:pt x="10" y="92"/>
                      <a:pt x="10" y="93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9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7" y="41"/>
                      <a:pt x="18" y="40"/>
                      <a:pt x="20" y="39"/>
                    </a:cubicBezTo>
                    <a:cubicBezTo>
                      <a:pt x="23" y="37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1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9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7"/>
                      <a:pt x="20" y="45"/>
                    </a:cubicBezTo>
                    <a:cubicBezTo>
                      <a:pt x="25" y="42"/>
                      <a:pt x="30" y="39"/>
                      <a:pt x="35" y="37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4"/>
                      <a:pt x="37" y="36"/>
                    </a:cubicBezTo>
                    <a:cubicBezTo>
                      <a:pt x="31" y="39"/>
                      <a:pt x="26" y="42"/>
                      <a:pt x="21" y="45"/>
                    </a:cubicBezTo>
                    <a:cubicBezTo>
                      <a:pt x="18" y="46"/>
                      <a:pt x="15" y="48"/>
                      <a:pt x="12" y="50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80" y="22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5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7" y="28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1" y="52"/>
                      <a:pt x="28" y="58"/>
                      <a:pt x="15" y="65"/>
                    </a:cubicBezTo>
                    <a:cubicBezTo>
                      <a:pt x="12" y="66"/>
                      <a:pt x="8" y="68"/>
                      <a:pt x="6" y="69"/>
                    </a:cubicBezTo>
                    <a:cubicBezTo>
                      <a:pt x="9" y="67"/>
                      <a:pt x="12" y="65"/>
                      <a:pt x="14" y="64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1" y="35"/>
                    </a:cubicBezTo>
                    <a:cubicBezTo>
                      <a:pt x="76" y="35"/>
                      <a:pt x="81" y="33"/>
                      <a:pt x="86" y="31"/>
                    </a:cubicBezTo>
                    <a:cubicBezTo>
                      <a:pt x="87" y="31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30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9" y="26"/>
                      <a:pt x="89" y="25"/>
                      <a:pt x="89" y="25"/>
                    </a:cubicBezTo>
                    <a:cubicBezTo>
                      <a:pt x="89" y="25"/>
                      <a:pt x="89" y="25"/>
                      <a:pt x="90" y="25"/>
                    </a:cubicBezTo>
                    <a:cubicBezTo>
                      <a:pt x="92" y="25"/>
                      <a:pt x="94" y="26"/>
                      <a:pt x="97" y="28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9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3"/>
                    </a:cubicBezTo>
                    <a:cubicBezTo>
                      <a:pt x="89" y="32"/>
                      <a:pt x="91" y="31"/>
                      <a:pt x="94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7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2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3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1" y="57"/>
                    </a:cubicBezTo>
                    <a:cubicBezTo>
                      <a:pt x="14" y="56"/>
                      <a:pt x="17" y="54"/>
                      <a:pt x="20" y="52"/>
                    </a:cubicBezTo>
                    <a:cubicBezTo>
                      <a:pt x="26" y="48"/>
                      <a:pt x="33" y="45"/>
                      <a:pt x="39" y="42"/>
                    </a:cubicBezTo>
                    <a:cubicBezTo>
                      <a:pt x="44" y="39"/>
                      <a:pt x="50" y="36"/>
                      <a:pt x="55" y="33"/>
                    </a:cubicBezTo>
                    <a:cubicBezTo>
                      <a:pt x="56" y="33"/>
                      <a:pt x="57" y="34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7" y="32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4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8"/>
                      <a:pt x="69" y="30"/>
                    </a:cubicBezTo>
                    <a:cubicBezTo>
                      <a:pt x="69" y="30"/>
                      <a:pt x="69" y="29"/>
                      <a:pt x="69" y="29"/>
                    </a:cubicBezTo>
                    <a:close/>
                    <a:moveTo>
                      <a:pt x="82" y="28"/>
                    </a:moveTo>
                    <a:cubicBezTo>
                      <a:pt x="80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9"/>
                      <a:pt x="78" y="26"/>
                      <a:pt x="82" y="23"/>
                    </a:cubicBezTo>
                    <a:cubicBezTo>
                      <a:pt x="82" y="23"/>
                      <a:pt x="82" y="22"/>
                      <a:pt x="82" y="22"/>
                    </a:cubicBezTo>
                    <a:cubicBezTo>
                      <a:pt x="85" y="23"/>
                      <a:pt x="87" y="23"/>
                      <a:pt x="89" y="24"/>
                    </a:cubicBezTo>
                    <a:cubicBezTo>
                      <a:pt x="86" y="26"/>
                      <a:pt x="84" y="27"/>
                      <a:pt x="82" y="28"/>
                    </a:cubicBezTo>
                    <a:close/>
                    <a:moveTo>
                      <a:pt x="69" y="24"/>
                    </a:moveTo>
                    <a:cubicBezTo>
                      <a:pt x="69" y="24"/>
                      <a:pt x="69" y="24"/>
                      <a:pt x="69" y="24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1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9" y="28"/>
                      <a:pt x="57" y="29"/>
                      <a:pt x="55" y="30"/>
                    </a:cubicBezTo>
                    <a:cubicBezTo>
                      <a:pt x="55" y="30"/>
                      <a:pt x="54" y="29"/>
                      <a:pt x="53" y="29"/>
                    </a:cubicBezTo>
                    <a:cubicBezTo>
                      <a:pt x="52" y="28"/>
                      <a:pt x="50" y="31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50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51"/>
                      <a:pt x="12" y="50"/>
                      <a:pt x="12" y="50"/>
                    </a:cubicBezTo>
                    <a:cubicBezTo>
                      <a:pt x="14" y="50"/>
                      <a:pt x="16" y="48"/>
                      <a:pt x="18" y="47"/>
                    </a:cubicBezTo>
                    <a:cubicBezTo>
                      <a:pt x="24" y="44"/>
                      <a:pt x="30" y="41"/>
                      <a:pt x="35" y="38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7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8" y="35"/>
                      <a:pt x="53" y="32"/>
                    </a:cubicBezTo>
                    <a:cubicBezTo>
                      <a:pt x="53" y="32"/>
                      <a:pt x="54" y="32"/>
                      <a:pt x="54" y="33"/>
                    </a:cubicBezTo>
                    <a:cubicBezTo>
                      <a:pt x="38" y="41"/>
                      <a:pt x="22" y="49"/>
                      <a:pt x="7" y="59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7" y="60"/>
                    </a:moveTo>
                    <a:cubicBezTo>
                      <a:pt x="11" y="59"/>
                      <a:pt x="16" y="55"/>
                      <a:pt x="20" y="53"/>
                    </a:cubicBezTo>
                    <a:cubicBezTo>
                      <a:pt x="26" y="50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5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9"/>
                      <a:pt x="25" y="54"/>
                      <a:pt x="16" y="59"/>
                    </a:cubicBezTo>
                    <a:cubicBezTo>
                      <a:pt x="14" y="60"/>
                      <a:pt x="13" y="61"/>
                      <a:pt x="11" y="62"/>
                    </a:cubicBezTo>
                    <a:cubicBezTo>
                      <a:pt x="9" y="63"/>
                      <a:pt x="7" y="64"/>
                      <a:pt x="6" y="65"/>
                    </a:cubicBezTo>
                    <a:cubicBezTo>
                      <a:pt x="6" y="63"/>
                      <a:pt x="6" y="62"/>
                      <a:pt x="7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7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2" y="43"/>
                      <a:pt x="57" y="40"/>
                      <a:pt x="63" y="38"/>
                    </a:cubicBezTo>
                    <a:cubicBezTo>
                      <a:pt x="43" y="48"/>
                      <a:pt x="23" y="56"/>
                      <a:pt x="5" y="69"/>
                    </a:cubicBezTo>
                    <a:cubicBezTo>
                      <a:pt x="5" y="68"/>
                      <a:pt x="6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7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5"/>
                    </a:cubicBezTo>
                    <a:cubicBezTo>
                      <a:pt x="104" y="35"/>
                      <a:pt x="103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2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7" y="51"/>
                      <a:pt x="63" y="52"/>
                      <a:pt x="60" y="54"/>
                    </a:cubicBezTo>
                    <a:cubicBezTo>
                      <a:pt x="46" y="59"/>
                      <a:pt x="32" y="65"/>
                      <a:pt x="19" y="71"/>
                    </a:cubicBezTo>
                    <a:cubicBezTo>
                      <a:pt x="18" y="71"/>
                      <a:pt x="18" y="71"/>
                      <a:pt x="17" y="72"/>
                    </a:cubicBezTo>
                    <a:cubicBezTo>
                      <a:pt x="22" y="69"/>
                      <a:pt x="26" y="67"/>
                      <a:pt x="31" y="65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7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3"/>
                      <a:pt x="6" y="78"/>
                    </a:cubicBezTo>
                    <a:cubicBezTo>
                      <a:pt x="6" y="76"/>
                      <a:pt x="6" y="75"/>
                      <a:pt x="5" y="74"/>
                    </a:cubicBezTo>
                    <a:cubicBezTo>
                      <a:pt x="12" y="73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6" y="68"/>
                    </a:cubicBezTo>
                    <a:cubicBezTo>
                      <a:pt x="35" y="64"/>
                      <a:pt x="45" y="60"/>
                      <a:pt x="55" y="57"/>
                    </a:cubicBezTo>
                    <a:cubicBezTo>
                      <a:pt x="56" y="56"/>
                      <a:pt x="57" y="56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4"/>
                      <a:pt x="13" y="77"/>
                      <a:pt x="6" y="82"/>
                    </a:cubicBezTo>
                    <a:cubicBezTo>
                      <a:pt x="6" y="81"/>
                      <a:pt x="6" y="80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4" y="82"/>
                      <a:pt x="20" y="78"/>
                      <a:pt x="26" y="75"/>
                    </a:cubicBezTo>
                    <a:cubicBezTo>
                      <a:pt x="35" y="71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92" y="49"/>
                      <a:pt x="74" y="57"/>
                      <a:pt x="55" y="64"/>
                    </a:cubicBezTo>
                    <a:cubicBezTo>
                      <a:pt x="52" y="66"/>
                      <a:pt x="48" y="68"/>
                      <a:pt x="44" y="69"/>
                    </a:cubicBezTo>
                    <a:cubicBezTo>
                      <a:pt x="40" y="72"/>
                      <a:pt x="35" y="73"/>
                      <a:pt x="30" y="75"/>
                    </a:cubicBezTo>
                    <a:cubicBezTo>
                      <a:pt x="22" y="78"/>
                      <a:pt x="14" y="80"/>
                      <a:pt x="7" y="85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2" y="50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3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2" y="42"/>
                      <a:pt x="113" y="43"/>
                      <a:pt x="113" y="44"/>
                    </a:cubicBezTo>
                    <a:cubicBezTo>
                      <a:pt x="110" y="45"/>
                      <a:pt x="108" y="47"/>
                      <a:pt x="105" y="49"/>
                    </a:cubicBezTo>
                    <a:cubicBezTo>
                      <a:pt x="104" y="49"/>
                      <a:pt x="104" y="49"/>
                      <a:pt x="104" y="49"/>
                    </a:cubicBezTo>
                    <a:cubicBezTo>
                      <a:pt x="103" y="50"/>
                      <a:pt x="103" y="50"/>
                      <a:pt x="102" y="50"/>
                    </a:cubicBezTo>
                    <a:cubicBezTo>
                      <a:pt x="86" y="57"/>
                      <a:pt x="70" y="63"/>
                      <a:pt x="54" y="70"/>
                    </a:cubicBezTo>
                    <a:cubicBezTo>
                      <a:pt x="46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4"/>
                    </a:cubicBezTo>
                    <a:cubicBezTo>
                      <a:pt x="76" y="56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9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5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5" y="51"/>
                      <a:pt x="115" y="51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6"/>
                      <a:pt x="117" y="56"/>
                    </a:cubicBezTo>
                    <a:cubicBezTo>
                      <a:pt x="116" y="56"/>
                      <a:pt x="116" y="56"/>
                      <a:pt x="115" y="56"/>
                    </a:cubicBezTo>
                    <a:cubicBezTo>
                      <a:pt x="115" y="56"/>
                      <a:pt x="115" y="57"/>
                      <a:pt x="115" y="57"/>
                    </a:cubicBezTo>
                    <a:cubicBezTo>
                      <a:pt x="113" y="57"/>
                      <a:pt x="111" y="58"/>
                      <a:pt x="110" y="59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4"/>
                      <a:pt x="96" y="64"/>
                      <a:pt x="95" y="65"/>
                    </a:cubicBezTo>
                    <a:cubicBezTo>
                      <a:pt x="94" y="65"/>
                      <a:pt x="94" y="65"/>
                      <a:pt x="93" y="65"/>
                    </a:cubicBezTo>
                    <a:cubicBezTo>
                      <a:pt x="84" y="69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7"/>
                      <a:pt x="13" y="96"/>
                      <a:pt x="15" y="95"/>
                    </a:cubicBezTo>
                    <a:cubicBezTo>
                      <a:pt x="17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6" y="70"/>
                      <a:pt x="79" y="65"/>
                    </a:cubicBezTo>
                    <a:cubicBezTo>
                      <a:pt x="91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6"/>
                      <a:pt x="97" y="101"/>
                      <a:pt x="87" y="107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6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3"/>
                    </a:cubicBezTo>
                    <a:cubicBezTo>
                      <a:pt x="91" y="102"/>
                      <a:pt x="92" y="102"/>
                      <a:pt x="93" y="102"/>
                    </a:cubicBezTo>
                    <a:cubicBezTo>
                      <a:pt x="100" y="98"/>
                      <a:pt x="108" y="95"/>
                      <a:pt x="116" y="91"/>
                    </a:cubicBezTo>
                    <a:cubicBezTo>
                      <a:pt x="116" y="91"/>
                      <a:pt x="117" y="91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6" y="100"/>
                    </a:moveTo>
                    <a:cubicBezTo>
                      <a:pt x="98" y="99"/>
                      <a:pt x="100" y="98"/>
                      <a:pt x="102" y="97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6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90"/>
                      <a:pt x="117" y="90"/>
                    </a:cubicBezTo>
                    <a:cubicBezTo>
                      <a:pt x="116" y="90"/>
                      <a:pt x="116" y="90"/>
                      <a:pt x="116" y="90"/>
                    </a:cubicBezTo>
                    <a:cubicBezTo>
                      <a:pt x="115" y="91"/>
                      <a:pt x="115" y="91"/>
                      <a:pt x="114" y="91"/>
                    </a:cubicBezTo>
                    <a:cubicBezTo>
                      <a:pt x="113" y="92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5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10"/>
                      <a:pt x="66" y="112"/>
                      <a:pt x="60" y="115"/>
                    </a:cubicBezTo>
                    <a:cubicBezTo>
                      <a:pt x="57" y="117"/>
                      <a:pt x="54" y="119"/>
                      <a:pt x="51" y="120"/>
                    </a:cubicBezTo>
                    <a:cubicBezTo>
                      <a:pt x="49" y="121"/>
                      <a:pt x="47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7" y="114"/>
                      <a:pt x="60" y="113"/>
                      <a:pt x="63" y="111"/>
                    </a:cubicBezTo>
                    <a:cubicBezTo>
                      <a:pt x="69" y="107"/>
                      <a:pt x="76" y="104"/>
                      <a:pt x="83" y="101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6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5" y="103"/>
                      <a:pt x="68" y="106"/>
                    </a:cubicBezTo>
                    <a:cubicBezTo>
                      <a:pt x="61" y="108"/>
                      <a:pt x="56" y="111"/>
                      <a:pt x="50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7" y="120"/>
                      <a:pt x="34" y="121"/>
                    </a:cubicBezTo>
                    <a:cubicBezTo>
                      <a:pt x="35" y="121"/>
                      <a:pt x="37" y="119"/>
                      <a:pt x="38" y="118"/>
                    </a:cubicBezTo>
                    <a:cubicBezTo>
                      <a:pt x="43" y="113"/>
                      <a:pt x="51" y="111"/>
                      <a:pt x="57" y="108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8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4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4" y="83"/>
                    </a:cubicBezTo>
                    <a:cubicBezTo>
                      <a:pt x="116" y="82"/>
                      <a:pt x="117" y="81"/>
                      <a:pt x="119" y="80"/>
                    </a:cubicBezTo>
                    <a:cubicBezTo>
                      <a:pt x="119" y="82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1"/>
                      <a:pt x="57" y="107"/>
                    </a:cubicBezTo>
                    <a:cubicBezTo>
                      <a:pt x="55" y="108"/>
                      <a:pt x="53" y="109"/>
                      <a:pt x="52" y="110"/>
                    </a:cubicBezTo>
                    <a:cubicBezTo>
                      <a:pt x="48" y="112"/>
                      <a:pt x="45" y="113"/>
                      <a:pt x="41" y="115"/>
                    </a:cubicBezTo>
                    <a:cubicBezTo>
                      <a:pt x="38" y="116"/>
                      <a:pt x="36" y="119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4"/>
                      <a:pt x="70" y="96"/>
                    </a:cubicBezTo>
                    <a:cubicBezTo>
                      <a:pt x="62" y="99"/>
                      <a:pt x="54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2" y="92"/>
                    </a:moveTo>
                    <a:cubicBezTo>
                      <a:pt x="93" y="92"/>
                      <a:pt x="94" y="91"/>
                      <a:pt x="95" y="90"/>
                    </a:cubicBezTo>
                    <a:cubicBezTo>
                      <a:pt x="94" y="91"/>
                      <a:pt x="93" y="92"/>
                      <a:pt x="92" y="92"/>
                    </a:cubicBezTo>
                    <a:close/>
                    <a:moveTo>
                      <a:pt x="114" y="82"/>
                    </a:moveTo>
                    <a:cubicBezTo>
                      <a:pt x="114" y="82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2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6"/>
                      <a:pt x="103" y="86"/>
                      <a:pt x="102" y="87"/>
                    </a:cubicBezTo>
                    <a:cubicBezTo>
                      <a:pt x="94" y="90"/>
                      <a:pt x="87" y="93"/>
                      <a:pt x="79" y="97"/>
                    </a:cubicBezTo>
                    <a:cubicBezTo>
                      <a:pt x="78" y="97"/>
                      <a:pt x="76" y="98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6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6"/>
                    </a:cubicBezTo>
                    <a:cubicBezTo>
                      <a:pt x="35" y="114"/>
                      <a:pt x="38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7"/>
                      <a:pt x="99" y="84"/>
                    </a:cubicBezTo>
                    <a:cubicBezTo>
                      <a:pt x="101" y="83"/>
                      <a:pt x="104" y="82"/>
                      <a:pt x="106" y="81"/>
                    </a:cubicBezTo>
                    <a:cubicBezTo>
                      <a:pt x="111" y="79"/>
                      <a:pt x="115" y="77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9"/>
                    </a:cubicBezTo>
                    <a:cubicBezTo>
                      <a:pt x="116" y="80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6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1"/>
                      <a:pt x="101" y="82"/>
                      <a:pt x="99" y="83"/>
                    </a:cubicBezTo>
                    <a:cubicBezTo>
                      <a:pt x="84" y="88"/>
                      <a:pt x="70" y="94"/>
                      <a:pt x="56" y="100"/>
                    </a:cubicBezTo>
                    <a:cubicBezTo>
                      <a:pt x="50" y="102"/>
                      <a:pt x="45" y="105"/>
                      <a:pt x="39" y="108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6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90"/>
                    </a:cubicBezTo>
                    <a:cubicBezTo>
                      <a:pt x="74" y="89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8"/>
                    </a:cubicBezTo>
                    <a:cubicBezTo>
                      <a:pt x="119" y="68"/>
                      <a:pt x="119" y="68"/>
                      <a:pt x="119" y="68"/>
                    </a:cubicBezTo>
                    <a:cubicBezTo>
                      <a:pt x="119" y="70"/>
                      <a:pt x="119" y="72"/>
                      <a:pt x="119" y="74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4" y="75"/>
                      <a:pt x="108" y="73"/>
                    </a:cubicBezTo>
                    <a:cubicBezTo>
                      <a:pt x="108" y="73"/>
                      <a:pt x="108" y="73"/>
                      <a:pt x="108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4"/>
                      <a:pt x="76" y="87"/>
                    </a:cubicBezTo>
                    <a:cubicBezTo>
                      <a:pt x="66" y="91"/>
                      <a:pt x="55" y="95"/>
                      <a:pt x="45" y="100"/>
                    </a:cubicBezTo>
                    <a:cubicBezTo>
                      <a:pt x="38" y="102"/>
                      <a:pt x="32" y="106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4" y="109"/>
                      <a:pt x="25" y="108"/>
                      <a:pt x="27" y="107"/>
                    </a:cubicBezTo>
                    <a:cubicBezTo>
                      <a:pt x="30" y="105"/>
                      <a:pt x="33" y="104"/>
                      <a:pt x="36" y="102"/>
                    </a:cubicBezTo>
                    <a:cubicBezTo>
                      <a:pt x="49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5"/>
                    </a:cubicBezTo>
                    <a:cubicBezTo>
                      <a:pt x="117" y="65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4"/>
                    </a:cubicBezTo>
                    <a:cubicBezTo>
                      <a:pt x="119" y="65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6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7"/>
                      <a:pt x="112" y="66"/>
                    </a:cubicBezTo>
                    <a:cubicBezTo>
                      <a:pt x="112" y="66"/>
                      <a:pt x="112" y="66"/>
                      <a:pt x="113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3"/>
                    </a:cubicBezTo>
                    <a:cubicBezTo>
                      <a:pt x="59" y="88"/>
                      <a:pt x="46" y="94"/>
                      <a:pt x="33" y="100"/>
                    </a:cubicBezTo>
                    <a:cubicBezTo>
                      <a:pt x="29" y="102"/>
                      <a:pt x="25" y="103"/>
                      <a:pt x="22" y="105"/>
                    </a:cubicBezTo>
                    <a:cubicBezTo>
                      <a:pt x="21" y="105"/>
                      <a:pt x="19" y="106"/>
                      <a:pt x="18" y="106"/>
                    </a:cubicBezTo>
                    <a:cubicBezTo>
                      <a:pt x="20" y="105"/>
                      <a:pt x="21" y="104"/>
                      <a:pt x="23" y="104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1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60"/>
                      <a:pt x="117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60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8"/>
                    </a:moveTo>
                    <a:cubicBezTo>
                      <a:pt x="118" y="57"/>
                      <a:pt x="118" y="57"/>
                      <a:pt x="118" y="58"/>
                    </a:cubicBezTo>
                    <a:cubicBezTo>
                      <a:pt x="116" y="58"/>
                      <a:pt x="115" y="59"/>
                      <a:pt x="114" y="60"/>
                    </a:cubicBezTo>
                    <a:cubicBezTo>
                      <a:pt x="112" y="60"/>
                      <a:pt x="111" y="61"/>
                      <a:pt x="109" y="61"/>
                    </a:cubicBezTo>
                    <a:cubicBezTo>
                      <a:pt x="96" y="66"/>
                      <a:pt x="82" y="71"/>
                      <a:pt x="70" y="77"/>
                    </a:cubicBezTo>
                    <a:cubicBezTo>
                      <a:pt x="57" y="84"/>
                      <a:pt x="43" y="89"/>
                      <a:pt x="29" y="95"/>
                    </a:cubicBezTo>
                    <a:cubicBezTo>
                      <a:pt x="26" y="97"/>
                      <a:pt x="22" y="98"/>
                      <a:pt x="19" y="100"/>
                    </a:cubicBezTo>
                    <a:cubicBezTo>
                      <a:pt x="18" y="100"/>
                      <a:pt x="15" y="100"/>
                      <a:pt x="14" y="101"/>
                    </a:cubicBezTo>
                    <a:cubicBezTo>
                      <a:pt x="16" y="100"/>
                      <a:pt x="17" y="99"/>
                      <a:pt x="19" y="98"/>
                    </a:cubicBezTo>
                    <a:cubicBezTo>
                      <a:pt x="25" y="95"/>
                      <a:pt x="32" y="92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10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8" y="56"/>
                    </a:cubicBezTo>
                    <a:cubicBezTo>
                      <a:pt x="118" y="57"/>
                      <a:pt x="118" y="57"/>
                      <a:pt x="118" y="58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8"/>
                      <a:pt x="37" y="104"/>
                      <a:pt x="45" y="100"/>
                    </a:cubicBezTo>
                    <a:cubicBezTo>
                      <a:pt x="51" y="98"/>
                      <a:pt x="56" y="96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2"/>
                    </a:moveTo>
                    <a:cubicBezTo>
                      <a:pt x="41" y="120"/>
                      <a:pt x="46" y="116"/>
                      <a:pt x="52" y="114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9" y="120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2"/>
                    </a:cubicBezTo>
                    <a:close/>
                    <a:moveTo>
                      <a:pt x="43" y="124"/>
                    </a:moveTo>
                    <a:cubicBezTo>
                      <a:pt x="51" y="121"/>
                      <a:pt x="57" y="117"/>
                      <a:pt x="65" y="114"/>
                    </a:cubicBezTo>
                    <a:cubicBezTo>
                      <a:pt x="71" y="111"/>
                      <a:pt x="77" y="109"/>
                      <a:pt x="83" y="106"/>
                    </a:cubicBezTo>
                    <a:cubicBezTo>
                      <a:pt x="78" y="109"/>
                      <a:pt x="73" y="112"/>
                      <a:pt x="69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1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4"/>
                    </a:cubicBezTo>
                    <a:close/>
                    <a:moveTo>
                      <a:pt x="116" y="97"/>
                    </a:moveTo>
                    <a:cubicBezTo>
                      <a:pt x="115" y="99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4"/>
                      <a:pt x="75" y="120"/>
                      <a:pt x="76" y="120"/>
                    </a:cubicBezTo>
                    <a:cubicBezTo>
                      <a:pt x="77" y="119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6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5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7" y="124"/>
                      <a:pt x="87" y="124"/>
                    </a:cubicBezTo>
                    <a:cubicBezTo>
                      <a:pt x="95" y="118"/>
                      <a:pt x="104" y="113"/>
                      <a:pt x="112" y="107"/>
                    </a:cubicBezTo>
                    <a:cubicBezTo>
                      <a:pt x="111" y="109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9"/>
                    </a:cubicBezTo>
                    <a:cubicBezTo>
                      <a:pt x="96" y="116"/>
                      <a:pt x="100" y="114"/>
                      <a:pt x="104" y="112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6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6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5" y="112"/>
                      <a:pt x="96" y="115"/>
                      <a:pt x="88" y="120"/>
                    </a:cubicBezTo>
                    <a:cubicBezTo>
                      <a:pt x="85" y="121"/>
                      <a:pt x="79" y="124"/>
                      <a:pt x="77" y="125"/>
                    </a:cubicBezTo>
                    <a:cubicBezTo>
                      <a:pt x="82" y="122"/>
                      <a:pt x="87" y="119"/>
                      <a:pt x="92" y="116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6" y="107"/>
                      <a:pt x="107" y="106"/>
                      <a:pt x="109" y="105"/>
                    </a:cubicBezTo>
                    <a:cubicBezTo>
                      <a:pt x="109" y="105"/>
                      <a:pt x="109" y="105"/>
                      <a:pt x="110" y="104"/>
                    </a:cubicBezTo>
                    <a:cubicBezTo>
                      <a:pt x="111" y="104"/>
                      <a:pt x="112" y="103"/>
                      <a:pt x="114" y="102"/>
                    </a:cubicBezTo>
                    <a:cubicBezTo>
                      <a:pt x="113" y="104"/>
                      <a:pt x="113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8" y="122"/>
                      <a:pt x="66" y="121"/>
                    </a:cubicBezTo>
                    <a:cubicBezTo>
                      <a:pt x="73" y="118"/>
                      <a:pt x="79" y="116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2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8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5"/>
                      <a:pt x="93" y="125"/>
                    </a:cubicBezTo>
                    <a:cubicBezTo>
                      <a:pt x="91" y="126"/>
                      <a:pt x="88" y="126"/>
                      <a:pt x="85" y="126"/>
                    </a:cubicBezTo>
                    <a:close/>
                    <a:moveTo>
                      <a:pt x="96" y="124"/>
                    </a:moveTo>
                    <a:cubicBezTo>
                      <a:pt x="98" y="122"/>
                      <a:pt x="100" y="121"/>
                      <a:pt x="103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6" y="124"/>
                    </a:cubicBezTo>
                    <a:close/>
                    <a:moveTo>
                      <a:pt x="116" y="97"/>
                    </a:moveTo>
                    <a:cubicBezTo>
                      <a:pt x="116" y="97"/>
                      <a:pt x="116" y="97"/>
                      <a:pt x="115" y="97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8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20"/>
                      <a:pt x="64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1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2"/>
                      <a:pt x="59" y="122"/>
                    </a:cubicBezTo>
                    <a:cubicBezTo>
                      <a:pt x="59" y="122"/>
                      <a:pt x="60" y="122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3" y="120"/>
                      <a:pt x="65" y="118"/>
                      <a:pt x="67" y="117"/>
                    </a:cubicBezTo>
                    <a:cubicBezTo>
                      <a:pt x="71" y="115"/>
                      <a:pt x="76" y="113"/>
                      <a:pt x="80" y="111"/>
                    </a:cubicBezTo>
                    <a:cubicBezTo>
                      <a:pt x="85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5"/>
                      <a:pt x="116" y="96"/>
                      <a:pt x="116" y="97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80" y="64"/>
                    </a:cubicBezTo>
                    <a:cubicBezTo>
                      <a:pt x="76" y="65"/>
                      <a:pt x="73" y="66"/>
                      <a:pt x="71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5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6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1" y="48"/>
                      <a:pt x="114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2"/>
                      <a:pt x="25" y="74"/>
                    </a:cubicBezTo>
                    <a:cubicBezTo>
                      <a:pt x="19" y="77"/>
                      <a:pt x="13" y="81"/>
                      <a:pt x="7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8" y="82"/>
                      <a:pt x="9" y="81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9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8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7" y="35"/>
                    </a:cubicBezTo>
                    <a:cubicBezTo>
                      <a:pt x="107" y="36"/>
                      <a:pt x="108" y="37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1" y="49"/>
                      <a:pt x="49" y="54"/>
                      <a:pt x="37" y="59"/>
                    </a:cubicBezTo>
                    <a:cubicBezTo>
                      <a:pt x="32" y="61"/>
                      <a:pt x="27" y="63"/>
                      <a:pt x="23" y="65"/>
                    </a:cubicBezTo>
                    <a:cubicBezTo>
                      <a:pt x="17" y="68"/>
                      <a:pt x="13" y="71"/>
                      <a:pt x="7" y="73"/>
                    </a:cubicBezTo>
                    <a:cubicBezTo>
                      <a:pt x="3" y="75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4"/>
                      <a:pt x="29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7"/>
                      <a:pt x="85" y="34"/>
                    </a:cubicBezTo>
                    <a:cubicBezTo>
                      <a:pt x="89" y="33"/>
                      <a:pt x="94" y="31"/>
                      <a:pt x="98" y="28"/>
                    </a:cubicBezTo>
                    <a:cubicBezTo>
                      <a:pt x="98" y="29"/>
                      <a:pt x="99" y="29"/>
                      <a:pt x="100" y="30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3" y="21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6" y="20"/>
                      <a:pt x="65" y="21"/>
                    </a:cubicBezTo>
                    <a:cubicBezTo>
                      <a:pt x="48" y="28"/>
                      <a:pt x="30" y="38"/>
                      <a:pt x="14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50"/>
                      <a:pt x="10" y="50"/>
                      <a:pt x="11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2"/>
                      <a:pt x="27" y="39"/>
                      <a:pt x="32" y="36"/>
                    </a:cubicBezTo>
                    <a:cubicBezTo>
                      <a:pt x="42" y="31"/>
                      <a:pt x="52" y="26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5" y="23"/>
                      <a:pt x="42" y="25"/>
                      <a:pt x="40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2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8"/>
                      <a:pt x="19" y="38"/>
                      <a:pt x="20" y="38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2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9" y="68"/>
                      <a:pt x="54" y="66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90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01" name="Freeform 88"/>
              <p:cNvSpPr>
                <a:spLocks noEditPoints="1"/>
              </p:cNvSpPr>
              <p:nvPr/>
            </p:nvSpPr>
            <p:spPr bwMode="auto">
              <a:xfrm>
                <a:off x="995242" y="1362076"/>
                <a:ext cx="325559" cy="231075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7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1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4 w 134"/>
                  <a:gd name="T33" fmla="*/ 28 h 95"/>
                  <a:gd name="T34" fmla="*/ 19 w 134"/>
                  <a:gd name="T35" fmla="*/ 54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8 w 134"/>
                  <a:gd name="T47" fmla="*/ 26 h 95"/>
                  <a:gd name="T48" fmla="*/ 10 w 134"/>
                  <a:gd name="T49" fmla="*/ 28 h 95"/>
                  <a:gd name="T50" fmla="*/ 7 w 134"/>
                  <a:gd name="T51" fmla="*/ 26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2 w 134"/>
                  <a:gd name="T81" fmla="*/ 41 h 95"/>
                  <a:gd name="T82" fmla="*/ 59 w 134"/>
                  <a:gd name="T83" fmla="*/ 69 h 95"/>
                  <a:gd name="T84" fmla="*/ 51 w 134"/>
                  <a:gd name="T85" fmla="*/ 74 h 95"/>
                  <a:gd name="T86" fmla="*/ 119 w 134"/>
                  <a:gd name="T87" fmla="*/ 60 h 95"/>
                  <a:gd name="T88" fmla="*/ 121 w 134"/>
                  <a:gd name="T89" fmla="*/ 63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69 h 95"/>
                  <a:gd name="T98" fmla="*/ 78 w 134"/>
                  <a:gd name="T99" fmla="*/ 54 h 95"/>
                  <a:gd name="T100" fmla="*/ 97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3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8"/>
                      <a:pt x="0" y="44"/>
                    </a:cubicBezTo>
                    <a:cubicBezTo>
                      <a:pt x="0" y="51"/>
                      <a:pt x="7" y="55"/>
                      <a:pt x="13" y="56"/>
                    </a:cubicBezTo>
                    <a:cubicBezTo>
                      <a:pt x="8" y="60"/>
                      <a:pt x="5" y="65"/>
                      <a:pt x="11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2"/>
                    </a:cubicBezTo>
                    <a:cubicBezTo>
                      <a:pt x="16" y="93"/>
                      <a:pt x="16" y="94"/>
                      <a:pt x="17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6"/>
                    </a:cubicBezTo>
                    <a:cubicBezTo>
                      <a:pt x="54" y="85"/>
                      <a:pt x="65" y="83"/>
                      <a:pt x="70" y="76"/>
                    </a:cubicBezTo>
                    <a:cubicBezTo>
                      <a:pt x="73" y="79"/>
                      <a:pt x="77" y="82"/>
                      <a:pt x="82" y="83"/>
                    </a:cubicBezTo>
                    <a:cubicBezTo>
                      <a:pt x="86" y="83"/>
                      <a:pt x="91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0"/>
                      <a:pt x="129" y="35"/>
                    </a:cubicBezTo>
                    <a:cubicBezTo>
                      <a:pt x="126" y="30"/>
                      <a:pt x="121" y="27"/>
                      <a:pt x="116" y="28"/>
                    </a:cubicBezTo>
                    <a:cubicBezTo>
                      <a:pt x="117" y="23"/>
                      <a:pt x="116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9"/>
                      <a:pt x="25" y="16"/>
                      <a:pt x="25" y="22"/>
                    </a:cubicBezTo>
                    <a:cubicBezTo>
                      <a:pt x="20" y="16"/>
                      <a:pt x="13" y="12"/>
                      <a:pt x="6" y="18"/>
                    </a:cubicBezTo>
                    <a:cubicBezTo>
                      <a:pt x="1" y="23"/>
                      <a:pt x="4" y="29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7" y="24"/>
                      <a:pt x="7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6"/>
                      <a:pt x="12" y="20"/>
                    </a:cubicBezTo>
                    <a:cubicBezTo>
                      <a:pt x="10" y="22"/>
                      <a:pt x="8" y="23"/>
                      <a:pt x="7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6" y="20"/>
                      <a:pt x="14" y="20"/>
                      <a:pt x="13" y="21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5" y="18"/>
                    </a:cubicBezTo>
                    <a:cubicBezTo>
                      <a:pt x="15" y="18"/>
                      <a:pt x="16" y="18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7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7" y="28"/>
                    </a:cubicBezTo>
                    <a:cubicBezTo>
                      <a:pt x="17" y="28"/>
                      <a:pt x="18" y="27"/>
                      <a:pt x="19" y="26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2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6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3" y="16"/>
                      <a:pt x="35" y="14"/>
                    </a:cubicBezTo>
                    <a:cubicBezTo>
                      <a:pt x="36" y="13"/>
                      <a:pt x="38" y="13"/>
                      <a:pt x="40" y="12"/>
                    </a:cubicBezTo>
                    <a:cubicBezTo>
                      <a:pt x="39" y="12"/>
                      <a:pt x="37" y="14"/>
                      <a:pt x="36" y="15"/>
                    </a:cubicBezTo>
                    <a:cubicBezTo>
                      <a:pt x="33" y="17"/>
                      <a:pt x="30" y="19"/>
                      <a:pt x="28" y="21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8"/>
                      <a:pt x="40" y="20"/>
                      <a:pt x="36" y="22"/>
                    </a:cubicBezTo>
                    <a:cubicBezTo>
                      <a:pt x="34" y="24"/>
                      <a:pt x="30" y="25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1" y="25"/>
                      <a:pt x="34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8"/>
                      <a:pt x="56" y="11"/>
                      <a:pt x="51" y="13"/>
                    </a:cubicBezTo>
                    <a:cubicBezTo>
                      <a:pt x="51" y="12"/>
                      <a:pt x="51" y="12"/>
                      <a:pt x="52" y="12"/>
                    </a:cubicBezTo>
                    <a:cubicBezTo>
                      <a:pt x="53" y="11"/>
                      <a:pt x="54" y="10"/>
                      <a:pt x="56" y="9"/>
                    </a:cubicBezTo>
                    <a:cubicBezTo>
                      <a:pt x="58" y="7"/>
                      <a:pt x="60" y="6"/>
                      <a:pt x="62" y="5"/>
                    </a:cubicBezTo>
                    <a:cubicBezTo>
                      <a:pt x="63" y="5"/>
                      <a:pt x="63" y="6"/>
                      <a:pt x="64" y="6"/>
                    </a:cubicBezTo>
                    <a:close/>
                    <a:moveTo>
                      <a:pt x="66" y="8"/>
                    </a:moveTo>
                    <a:cubicBezTo>
                      <a:pt x="56" y="14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9" y="32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1" y="10"/>
                      <a:pt x="65" y="7"/>
                    </a:cubicBezTo>
                    <a:cubicBezTo>
                      <a:pt x="65" y="7"/>
                      <a:pt x="66" y="8"/>
                      <a:pt x="66" y="8"/>
                    </a:cubicBezTo>
                    <a:close/>
                    <a:moveTo>
                      <a:pt x="68" y="11"/>
                    </a:moveTo>
                    <a:cubicBezTo>
                      <a:pt x="63" y="14"/>
                      <a:pt x="59" y="17"/>
                      <a:pt x="55" y="19"/>
                    </a:cubicBezTo>
                    <a:cubicBezTo>
                      <a:pt x="49" y="23"/>
                      <a:pt x="43" y="26"/>
                      <a:pt x="38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9" y="39"/>
                      <a:pt x="16" y="41"/>
                      <a:pt x="13" y="42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1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7" y="9"/>
                    </a:cubicBezTo>
                    <a:cubicBezTo>
                      <a:pt x="67" y="10"/>
                      <a:pt x="67" y="11"/>
                      <a:pt x="68" y="11"/>
                    </a:cubicBezTo>
                    <a:close/>
                    <a:moveTo>
                      <a:pt x="80" y="8"/>
                    </a:moveTo>
                    <a:cubicBezTo>
                      <a:pt x="81" y="8"/>
                      <a:pt x="85" y="5"/>
                      <a:pt x="84" y="6"/>
                    </a:cubicBezTo>
                    <a:cubicBezTo>
                      <a:pt x="83" y="7"/>
                      <a:pt x="81" y="8"/>
                      <a:pt x="79" y="9"/>
                    </a:cubicBezTo>
                    <a:cubicBezTo>
                      <a:pt x="76" y="12"/>
                      <a:pt x="72" y="14"/>
                      <a:pt x="69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2"/>
                      <a:pt x="34" y="36"/>
                      <a:pt x="28" y="40"/>
                    </a:cubicBezTo>
                    <a:cubicBezTo>
                      <a:pt x="21" y="44"/>
                      <a:pt x="16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49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3" y="20"/>
                    </a:cubicBezTo>
                    <a:cubicBezTo>
                      <a:pt x="69" y="16"/>
                      <a:pt x="74" y="12"/>
                      <a:pt x="80" y="8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19"/>
                      <a:pt x="62" y="25"/>
                    </a:cubicBezTo>
                    <a:cubicBezTo>
                      <a:pt x="60" y="26"/>
                      <a:pt x="59" y="27"/>
                      <a:pt x="57" y="28"/>
                    </a:cubicBezTo>
                    <a:cubicBezTo>
                      <a:pt x="56" y="28"/>
                      <a:pt x="55" y="29"/>
                      <a:pt x="53" y="30"/>
                    </a:cubicBezTo>
                    <a:cubicBezTo>
                      <a:pt x="41" y="36"/>
                      <a:pt x="28" y="43"/>
                      <a:pt x="15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3"/>
                      <a:pt x="73" y="15"/>
                      <a:pt x="86" y="6"/>
                    </a:cubicBezTo>
                    <a:cubicBezTo>
                      <a:pt x="87" y="6"/>
                      <a:pt x="89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6"/>
                    </a:cubicBezTo>
                    <a:cubicBezTo>
                      <a:pt x="92" y="17"/>
                      <a:pt x="91" y="17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9" y="56"/>
                      <a:pt x="19" y="55"/>
                    </a:cubicBezTo>
                    <a:cubicBezTo>
                      <a:pt x="22" y="53"/>
                      <a:pt x="25" y="51"/>
                      <a:pt x="29" y="48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0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8"/>
                      <a:pt x="31" y="55"/>
                      <a:pt x="39" y="51"/>
                    </a:cubicBezTo>
                    <a:cubicBezTo>
                      <a:pt x="47" y="46"/>
                      <a:pt x="55" y="42"/>
                      <a:pt x="63" y="38"/>
                    </a:cubicBezTo>
                    <a:cubicBezTo>
                      <a:pt x="71" y="34"/>
                      <a:pt x="79" y="30"/>
                      <a:pt x="86" y="27"/>
                    </a:cubicBezTo>
                    <a:cubicBezTo>
                      <a:pt x="92" y="24"/>
                      <a:pt x="97" y="20"/>
                      <a:pt x="103" y="17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6"/>
                    </a:cubicBezTo>
                    <a:cubicBezTo>
                      <a:pt x="79" y="31"/>
                      <a:pt x="70" y="36"/>
                      <a:pt x="60" y="40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5" y="64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5" y="70"/>
                      <a:pt x="14" y="69"/>
                      <a:pt x="13" y="69"/>
                    </a:cubicBezTo>
                    <a:cubicBezTo>
                      <a:pt x="19" y="63"/>
                      <a:pt x="28" y="60"/>
                      <a:pt x="35" y="56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5"/>
                    </a:cubicBezTo>
                    <a:cubicBezTo>
                      <a:pt x="104" y="24"/>
                      <a:pt x="108" y="22"/>
                      <a:pt x="111" y="19"/>
                    </a:cubicBezTo>
                    <a:cubicBezTo>
                      <a:pt x="105" y="25"/>
                      <a:pt x="95" y="28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4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2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8"/>
                    </a:cubicBezTo>
                    <a:cubicBezTo>
                      <a:pt x="60" y="35"/>
                      <a:pt x="67" y="31"/>
                      <a:pt x="75" y="27"/>
                    </a:cubicBezTo>
                    <a:cubicBezTo>
                      <a:pt x="75" y="27"/>
                      <a:pt x="76" y="27"/>
                      <a:pt x="77" y="26"/>
                    </a:cubicBezTo>
                    <a:cubicBezTo>
                      <a:pt x="76" y="27"/>
                      <a:pt x="75" y="27"/>
                      <a:pt x="74" y="28"/>
                    </a:cubicBezTo>
                    <a:cubicBezTo>
                      <a:pt x="66" y="33"/>
                      <a:pt x="58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6"/>
                      <a:pt x="21" y="59"/>
                      <a:pt x="17" y="61"/>
                    </a:cubicBezTo>
                    <a:cubicBezTo>
                      <a:pt x="16" y="62"/>
                      <a:pt x="15" y="63"/>
                      <a:pt x="13" y="64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7" y="48"/>
                      <a:pt x="31" y="45"/>
                    </a:cubicBezTo>
                    <a:cubicBezTo>
                      <a:pt x="36" y="42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7" y="26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5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7" y="26"/>
                    </a:cubicBezTo>
                    <a:close/>
                    <a:moveTo>
                      <a:pt x="75" y="21"/>
                    </a:moveTo>
                    <a:cubicBezTo>
                      <a:pt x="68" y="25"/>
                      <a:pt x="61" y="29"/>
                      <a:pt x="55" y="32"/>
                    </a:cubicBezTo>
                    <a:cubicBezTo>
                      <a:pt x="49" y="35"/>
                      <a:pt x="44" y="37"/>
                      <a:pt x="39" y="40"/>
                    </a:cubicBezTo>
                    <a:cubicBezTo>
                      <a:pt x="31" y="44"/>
                      <a:pt x="24" y="48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0"/>
                      <a:pt x="92" y="12"/>
                    </a:cubicBezTo>
                    <a:cubicBezTo>
                      <a:pt x="86" y="13"/>
                      <a:pt x="80" y="18"/>
                      <a:pt x="75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8" y="10"/>
                      <a:pt x="88" y="10"/>
                      <a:pt x="87" y="10"/>
                    </a:cubicBezTo>
                    <a:cubicBezTo>
                      <a:pt x="86" y="11"/>
                      <a:pt x="84" y="12"/>
                      <a:pt x="83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8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6"/>
                      <a:pt x="15" y="43"/>
                      <a:pt x="6" y="50"/>
                    </a:cubicBezTo>
                    <a:cubicBezTo>
                      <a:pt x="6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7" y="41"/>
                      <a:pt x="10" y="38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5" y="36"/>
                      <a:pt x="16" y="35"/>
                      <a:pt x="16" y="34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4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1" y="26"/>
                      <a:pt x="34" y="25"/>
                      <a:pt x="37" y="23"/>
                    </a:cubicBezTo>
                    <a:cubicBezTo>
                      <a:pt x="40" y="20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2" y="38"/>
                      <a:pt x="3" y="45"/>
                    </a:cubicBezTo>
                    <a:cubicBezTo>
                      <a:pt x="3" y="44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1"/>
                    </a:cubicBezTo>
                    <a:cubicBezTo>
                      <a:pt x="20" y="31"/>
                      <a:pt x="21" y="30"/>
                      <a:pt x="22" y="29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1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8" y="26"/>
                    </a:moveTo>
                    <a:cubicBezTo>
                      <a:pt x="28" y="25"/>
                      <a:pt x="28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0"/>
                      <a:pt x="31" y="23"/>
                      <a:pt x="28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9" y="29"/>
                    </a:cubicBezTo>
                    <a:cubicBezTo>
                      <a:pt x="12" y="28"/>
                      <a:pt x="14" y="25"/>
                      <a:pt x="17" y="23"/>
                    </a:cubicBezTo>
                    <a:cubicBezTo>
                      <a:pt x="21" y="21"/>
                      <a:pt x="19" y="22"/>
                      <a:pt x="17" y="24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0"/>
                      <a:pt x="10" y="30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6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6"/>
                    </a:moveTo>
                    <a:cubicBezTo>
                      <a:pt x="10" y="25"/>
                      <a:pt x="13" y="22"/>
                      <a:pt x="17" y="20"/>
                    </a:cubicBezTo>
                    <a:cubicBezTo>
                      <a:pt x="14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6"/>
                    </a:cubicBezTo>
                    <a:close/>
                    <a:moveTo>
                      <a:pt x="13" y="35"/>
                    </a:moveTo>
                    <a:cubicBezTo>
                      <a:pt x="10" y="37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7"/>
                    </a:moveTo>
                    <a:cubicBezTo>
                      <a:pt x="14" y="59"/>
                      <a:pt x="12" y="60"/>
                      <a:pt x="11" y="62"/>
                    </a:cubicBezTo>
                    <a:cubicBezTo>
                      <a:pt x="11" y="62"/>
                      <a:pt x="11" y="61"/>
                      <a:pt x="12" y="61"/>
                    </a:cubicBezTo>
                    <a:cubicBezTo>
                      <a:pt x="12" y="60"/>
                      <a:pt x="14" y="58"/>
                      <a:pt x="15" y="57"/>
                    </a:cubicBezTo>
                    <a:close/>
                    <a:moveTo>
                      <a:pt x="19" y="71"/>
                    </a:moveTo>
                    <a:cubicBezTo>
                      <a:pt x="24" y="67"/>
                      <a:pt x="32" y="65"/>
                      <a:pt x="39" y="61"/>
                    </a:cubicBezTo>
                    <a:cubicBezTo>
                      <a:pt x="46" y="57"/>
                      <a:pt x="54" y="53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5"/>
                      <a:pt x="102" y="31"/>
                      <a:pt x="109" y="28"/>
                    </a:cubicBezTo>
                    <a:cubicBezTo>
                      <a:pt x="111" y="27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0"/>
                      <a:pt x="79" y="44"/>
                      <a:pt x="72" y="48"/>
                    </a:cubicBezTo>
                    <a:cubicBezTo>
                      <a:pt x="64" y="52"/>
                      <a:pt x="57" y="55"/>
                      <a:pt x="50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1"/>
                    </a:cubicBezTo>
                    <a:close/>
                    <a:moveTo>
                      <a:pt x="114" y="31"/>
                    </a:moveTo>
                    <a:cubicBezTo>
                      <a:pt x="112" y="32"/>
                      <a:pt x="109" y="34"/>
                      <a:pt x="107" y="36"/>
                    </a:cubicBezTo>
                    <a:cubicBezTo>
                      <a:pt x="100" y="40"/>
                      <a:pt x="94" y="44"/>
                      <a:pt x="87" y="47"/>
                    </a:cubicBezTo>
                    <a:cubicBezTo>
                      <a:pt x="73" y="53"/>
                      <a:pt x="60" y="59"/>
                      <a:pt x="47" y="65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5" y="66"/>
                    </a:cubicBezTo>
                    <a:cubicBezTo>
                      <a:pt x="52" y="62"/>
                      <a:pt x="59" y="59"/>
                      <a:pt x="66" y="56"/>
                    </a:cubicBezTo>
                    <a:cubicBezTo>
                      <a:pt x="80" y="49"/>
                      <a:pt x="94" y="42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6"/>
                      <a:pt x="127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6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6" y="71"/>
                      <a:pt x="80" y="70"/>
                      <a:pt x="84" y="68"/>
                    </a:cubicBezTo>
                    <a:cubicBezTo>
                      <a:pt x="94" y="64"/>
                      <a:pt x="105" y="62"/>
                      <a:pt x="115" y="58"/>
                    </a:cubicBezTo>
                    <a:cubicBezTo>
                      <a:pt x="117" y="56"/>
                      <a:pt x="120" y="55"/>
                      <a:pt x="122" y="54"/>
                    </a:cubicBezTo>
                    <a:cubicBezTo>
                      <a:pt x="120" y="55"/>
                      <a:pt x="118" y="56"/>
                      <a:pt x="116" y="57"/>
                    </a:cubicBezTo>
                    <a:cubicBezTo>
                      <a:pt x="111" y="59"/>
                      <a:pt x="107" y="60"/>
                      <a:pt x="103" y="62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2"/>
                    </a:cubicBezTo>
                    <a:cubicBezTo>
                      <a:pt x="68" y="70"/>
                      <a:pt x="74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59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9" y="73"/>
                      <a:pt x="69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3"/>
                      <a:pt x="90" y="65"/>
                    </a:cubicBezTo>
                    <a:cubicBezTo>
                      <a:pt x="84" y="67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69"/>
                      <a:pt x="82" y="67"/>
                      <a:pt x="88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2" y="51"/>
                      <a:pt x="122" y="52"/>
                      <a:pt x="123" y="53"/>
                    </a:cubicBezTo>
                    <a:cubicBezTo>
                      <a:pt x="118" y="54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20" y="48"/>
                      <a:pt x="119" y="49"/>
                      <a:pt x="120" y="50"/>
                    </a:cubicBezTo>
                    <a:cubicBezTo>
                      <a:pt x="120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2" y="71"/>
                      <a:pt x="59" y="73"/>
                      <a:pt x="56" y="74"/>
                    </a:cubicBezTo>
                    <a:cubicBezTo>
                      <a:pt x="56" y="74"/>
                      <a:pt x="51" y="75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0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6" y="62"/>
                      <a:pt x="70" y="64"/>
                    </a:cubicBezTo>
                    <a:cubicBezTo>
                      <a:pt x="77" y="61"/>
                      <a:pt x="85" y="58"/>
                      <a:pt x="92" y="55"/>
                    </a:cubicBezTo>
                    <a:cubicBezTo>
                      <a:pt x="98" y="52"/>
                      <a:pt x="105" y="49"/>
                      <a:pt x="111" y="47"/>
                    </a:cubicBezTo>
                    <a:cubicBezTo>
                      <a:pt x="116" y="44"/>
                      <a:pt x="123" y="43"/>
                      <a:pt x="127" y="39"/>
                    </a:cubicBezTo>
                    <a:cubicBezTo>
                      <a:pt x="127" y="40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6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9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4" y="78"/>
                    </a:cubicBezTo>
                    <a:cubicBezTo>
                      <a:pt x="34" y="77"/>
                      <a:pt x="35" y="76"/>
                      <a:pt x="35" y="75"/>
                    </a:cubicBezTo>
                    <a:cubicBezTo>
                      <a:pt x="51" y="67"/>
                      <a:pt x="67" y="59"/>
                      <a:pt x="83" y="53"/>
                    </a:cubicBezTo>
                    <a:cubicBezTo>
                      <a:pt x="91" y="49"/>
                      <a:pt x="99" y="46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8"/>
                      <a:pt x="119" y="38"/>
                      <a:pt x="120" y="38"/>
                    </a:cubicBezTo>
                    <a:cubicBezTo>
                      <a:pt x="105" y="45"/>
                      <a:pt x="90" y="49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6" y="73"/>
                      <a:pt x="35" y="73"/>
                    </a:cubicBezTo>
                    <a:cubicBezTo>
                      <a:pt x="35" y="73"/>
                      <a:pt x="36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69"/>
                      <a:pt x="47" y="66"/>
                      <a:pt x="53" y="63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9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5"/>
                      <a:pt x="59" y="62"/>
                    </a:cubicBezTo>
                    <a:cubicBezTo>
                      <a:pt x="51" y="65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2" y="29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3"/>
                      <a:pt x="103" y="36"/>
                      <a:pt x="99" y="39"/>
                    </a:cubicBezTo>
                    <a:cubicBezTo>
                      <a:pt x="91" y="43"/>
                      <a:pt x="83" y="47"/>
                      <a:pt x="76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69"/>
                    </a:cubicBezTo>
                    <a:cubicBezTo>
                      <a:pt x="35" y="69"/>
                      <a:pt x="34" y="69"/>
                      <a:pt x="34" y="69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5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1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79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6"/>
                      <a:pt x="37" y="80"/>
                      <a:pt x="31" y="82"/>
                    </a:cubicBezTo>
                    <a:cubicBezTo>
                      <a:pt x="32" y="81"/>
                      <a:pt x="32" y="80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2"/>
                    </a:cubicBezTo>
                    <a:cubicBezTo>
                      <a:pt x="83" y="56"/>
                      <a:pt x="97" y="50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39"/>
                    </a:cubicBezTo>
                    <a:cubicBezTo>
                      <a:pt x="128" y="38"/>
                      <a:pt x="121" y="42"/>
                      <a:pt x="122" y="41"/>
                    </a:cubicBezTo>
                    <a:cubicBezTo>
                      <a:pt x="115" y="44"/>
                      <a:pt x="108" y="47"/>
                      <a:pt x="101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60" y="68"/>
                      <a:pt x="59" y="68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3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9" y="70"/>
                      <a:pt x="59" y="69"/>
                    </a:cubicBezTo>
                    <a:cubicBezTo>
                      <a:pt x="66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3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4"/>
                    </a:cubicBezTo>
                    <a:cubicBezTo>
                      <a:pt x="123" y="45"/>
                      <a:pt x="121" y="46"/>
                      <a:pt x="120" y="47"/>
                    </a:cubicBezTo>
                    <a:cubicBezTo>
                      <a:pt x="117" y="48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4"/>
                    </a:cubicBezTo>
                    <a:cubicBezTo>
                      <a:pt x="51" y="74"/>
                      <a:pt x="51" y="74"/>
                      <a:pt x="51" y="73"/>
                    </a:cubicBezTo>
                    <a:cubicBezTo>
                      <a:pt x="51" y="73"/>
                      <a:pt x="50" y="73"/>
                      <a:pt x="50" y="73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8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5"/>
                    </a:moveTo>
                    <a:cubicBezTo>
                      <a:pt x="83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2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2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5"/>
                    </a:cubicBezTo>
                    <a:close/>
                    <a:moveTo>
                      <a:pt x="110" y="69"/>
                    </a:moveTo>
                    <a:cubicBezTo>
                      <a:pt x="110" y="69"/>
                      <a:pt x="109" y="69"/>
                      <a:pt x="109" y="68"/>
                    </a:cubicBezTo>
                    <a:cubicBezTo>
                      <a:pt x="109" y="68"/>
                      <a:pt x="109" y="69"/>
                      <a:pt x="109" y="68"/>
                    </a:cubicBezTo>
                    <a:cubicBezTo>
                      <a:pt x="112" y="67"/>
                      <a:pt x="115" y="66"/>
                      <a:pt x="117" y="65"/>
                    </a:cubicBezTo>
                    <a:cubicBezTo>
                      <a:pt x="118" y="65"/>
                      <a:pt x="119" y="64"/>
                      <a:pt x="121" y="63"/>
                    </a:cubicBezTo>
                    <a:cubicBezTo>
                      <a:pt x="124" y="62"/>
                      <a:pt x="121" y="64"/>
                      <a:pt x="120" y="65"/>
                    </a:cubicBezTo>
                    <a:cubicBezTo>
                      <a:pt x="117" y="67"/>
                      <a:pt x="113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7"/>
                    </a:cubicBezTo>
                    <a:cubicBezTo>
                      <a:pt x="106" y="67"/>
                      <a:pt x="106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1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4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7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3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1"/>
                      <a:pt x="99" y="72"/>
                      <a:pt x="97" y="74"/>
                    </a:cubicBezTo>
                    <a:cubicBezTo>
                      <a:pt x="97" y="74"/>
                      <a:pt x="97" y="74"/>
                      <a:pt x="97" y="74"/>
                    </a:cubicBezTo>
                    <a:close/>
                    <a:moveTo>
                      <a:pt x="100" y="72"/>
                    </a:moveTo>
                    <a:cubicBezTo>
                      <a:pt x="102" y="71"/>
                      <a:pt x="104" y="71"/>
                      <a:pt x="105" y="70"/>
                    </a:cubicBezTo>
                    <a:cubicBezTo>
                      <a:pt x="105" y="70"/>
                      <a:pt x="105" y="71"/>
                      <a:pt x="105" y="72"/>
                    </a:cubicBezTo>
                    <a:cubicBezTo>
                      <a:pt x="104" y="72"/>
                      <a:pt x="103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80" y="80"/>
                      <a:pt x="79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3" y="73"/>
                      <a:pt x="105" y="72"/>
                    </a:cubicBezTo>
                    <a:cubicBezTo>
                      <a:pt x="104" y="74"/>
                      <a:pt x="101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6" y="69"/>
                      <a:pt x="117" y="69"/>
                    </a:cubicBezTo>
                    <a:cubicBezTo>
                      <a:pt x="116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69"/>
                      <a:pt x="111" y="69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7"/>
                    </a:moveTo>
                    <a:cubicBezTo>
                      <a:pt x="115" y="61"/>
                      <a:pt x="106" y="64"/>
                      <a:pt x="96" y="67"/>
                    </a:cubicBezTo>
                    <a:cubicBezTo>
                      <a:pt x="93" y="69"/>
                      <a:pt x="89" y="70"/>
                      <a:pt x="86" y="71"/>
                    </a:cubicBezTo>
                    <a:cubicBezTo>
                      <a:pt x="91" y="68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4" y="54"/>
                    </a:cubicBezTo>
                    <a:cubicBezTo>
                      <a:pt x="124" y="55"/>
                      <a:pt x="124" y="56"/>
                      <a:pt x="124" y="57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6"/>
                      <a:pt x="67" y="59"/>
                      <a:pt x="62" y="61"/>
                    </a:cubicBezTo>
                    <a:cubicBezTo>
                      <a:pt x="68" y="58"/>
                      <a:pt x="74" y="55"/>
                      <a:pt x="80" y="53"/>
                    </a:cubicBezTo>
                    <a:cubicBezTo>
                      <a:pt x="94" y="46"/>
                      <a:pt x="109" y="40"/>
                      <a:pt x="122" y="32"/>
                    </a:cubicBezTo>
                    <a:cubicBezTo>
                      <a:pt x="123" y="32"/>
                      <a:pt x="125" y="33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4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5" y="53"/>
                      <a:pt x="76" y="52"/>
                    </a:cubicBezTo>
                    <a:cubicBezTo>
                      <a:pt x="83" y="49"/>
                      <a:pt x="90" y="46"/>
                      <a:pt x="97" y="43"/>
                    </a:cubicBezTo>
                    <a:cubicBezTo>
                      <a:pt x="104" y="39"/>
                      <a:pt x="110" y="35"/>
                      <a:pt x="116" y="30"/>
                    </a:cubicBezTo>
                    <a:cubicBezTo>
                      <a:pt x="118" y="30"/>
                      <a:pt x="120" y="30"/>
                      <a:pt x="121" y="31"/>
                    </a:cubicBezTo>
                    <a:close/>
                    <a:moveTo>
                      <a:pt x="113" y="26"/>
                    </a:moveTo>
                    <a:cubicBezTo>
                      <a:pt x="113" y="26"/>
                      <a:pt x="113" y="26"/>
                      <a:pt x="113" y="26"/>
                    </a:cubicBezTo>
                    <a:cubicBezTo>
                      <a:pt x="104" y="29"/>
                      <a:pt x="97" y="33"/>
                      <a:pt x="89" y="37"/>
                    </a:cubicBezTo>
                    <a:cubicBezTo>
                      <a:pt x="81" y="40"/>
                      <a:pt x="73" y="43"/>
                      <a:pt x="65" y="47"/>
                    </a:cubicBezTo>
                    <a:cubicBezTo>
                      <a:pt x="56" y="52"/>
                      <a:pt x="47" y="56"/>
                      <a:pt x="39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0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7" y="25"/>
                      <a:pt x="113" y="19"/>
                    </a:cubicBezTo>
                    <a:cubicBezTo>
                      <a:pt x="113" y="22"/>
                      <a:pt x="113" y="24"/>
                      <a:pt x="113" y="26"/>
                    </a:cubicBezTo>
                    <a:close/>
                    <a:moveTo>
                      <a:pt x="112" y="18"/>
                    </a:moveTo>
                    <a:cubicBezTo>
                      <a:pt x="110" y="19"/>
                      <a:pt x="109" y="21"/>
                      <a:pt x="107" y="22"/>
                    </a:cubicBezTo>
                    <a:cubicBezTo>
                      <a:pt x="104" y="23"/>
                      <a:pt x="101" y="25"/>
                      <a:pt x="98" y="26"/>
                    </a:cubicBezTo>
                    <a:cubicBezTo>
                      <a:pt x="91" y="29"/>
                      <a:pt x="84" y="32"/>
                      <a:pt x="78" y="35"/>
                    </a:cubicBezTo>
                    <a:cubicBezTo>
                      <a:pt x="65" y="41"/>
                      <a:pt x="52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1"/>
                      <a:pt x="101" y="20"/>
                      <a:pt x="103" y="19"/>
                    </a:cubicBezTo>
                    <a:cubicBezTo>
                      <a:pt x="104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7" y="15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7"/>
                      <a:pt x="112" y="18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8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8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1" y="19"/>
                      <a:pt x="92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7"/>
                      <a:pt x="95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8"/>
                      <a:pt x="80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1" y="32"/>
                      <a:pt x="28" y="38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0"/>
                      <a:pt x="26" y="37"/>
                      <a:pt x="33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3"/>
                    </a:cubicBezTo>
                    <a:cubicBezTo>
                      <a:pt x="69" y="14"/>
                      <a:pt x="70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60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4"/>
                      <a:pt x="44" y="15"/>
                      <a:pt x="44" y="15"/>
                    </a:cubicBezTo>
                    <a:cubicBezTo>
                      <a:pt x="38" y="18"/>
                      <a:pt x="33" y="19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5"/>
                      <a:pt x="42" y="11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2"/>
                      <a:pt x="36" y="11"/>
                      <a:pt x="39" y="9"/>
                    </a:cubicBezTo>
                    <a:cubicBezTo>
                      <a:pt x="42" y="10"/>
                      <a:pt x="44" y="11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9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3" y="24"/>
                    </a:moveTo>
                    <a:cubicBezTo>
                      <a:pt x="19" y="25"/>
                      <a:pt x="16" y="27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1"/>
                    </a:cubicBezTo>
                    <a:cubicBezTo>
                      <a:pt x="21" y="22"/>
                      <a:pt x="22" y="23"/>
                      <a:pt x="23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1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03" name="Freeform 90"/>
              <p:cNvSpPr>
                <a:spLocks noEditPoints="1"/>
              </p:cNvSpPr>
              <p:nvPr/>
            </p:nvSpPr>
            <p:spPr bwMode="auto">
              <a:xfrm>
                <a:off x="1863343" y="3041299"/>
                <a:ext cx="519604" cy="647456"/>
              </a:xfrm>
              <a:custGeom>
                <a:avLst/>
                <a:gdLst>
                  <a:gd name="T0" fmla="*/ 196 w 268"/>
                  <a:gd name="T1" fmla="*/ 288 h 334"/>
                  <a:gd name="T2" fmla="*/ 192 w 268"/>
                  <a:gd name="T3" fmla="*/ 88 h 334"/>
                  <a:gd name="T4" fmla="*/ 172 w 268"/>
                  <a:gd name="T5" fmla="*/ 88 h 334"/>
                  <a:gd name="T6" fmla="*/ 201 w 268"/>
                  <a:gd name="T7" fmla="*/ 244 h 334"/>
                  <a:gd name="T8" fmla="*/ 263 w 268"/>
                  <a:gd name="T9" fmla="*/ 254 h 334"/>
                  <a:gd name="T10" fmla="*/ 211 w 268"/>
                  <a:gd name="T11" fmla="*/ 300 h 334"/>
                  <a:gd name="T12" fmla="*/ 246 w 268"/>
                  <a:gd name="T13" fmla="*/ 271 h 334"/>
                  <a:gd name="T14" fmla="*/ 245 w 268"/>
                  <a:gd name="T15" fmla="*/ 215 h 334"/>
                  <a:gd name="T16" fmla="*/ 204 w 268"/>
                  <a:gd name="T17" fmla="*/ 199 h 334"/>
                  <a:gd name="T18" fmla="*/ 210 w 268"/>
                  <a:gd name="T19" fmla="*/ 221 h 334"/>
                  <a:gd name="T20" fmla="*/ 206 w 268"/>
                  <a:gd name="T21" fmla="*/ 167 h 334"/>
                  <a:gd name="T22" fmla="*/ 238 w 268"/>
                  <a:gd name="T23" fmla="*/ 165 h 334"/>
                  <a:gd name="T24" fmla="*/ 219 w 268"/>
                  <a:gd name="T25" fmla="*/ 176 h 334"/>
                  <a:gd name="T26" fmla="*/ 203 w 268"/>
                  <a:gd name="T27" fmla="*/ 212 h 334"/>
                  <a:gd name="T28" fmla="*/ 216 w 268"/>
                  <a:gd name="T29" fmla="*/ 266 h 334"/>
                  <a:gd name="T30" fmla="*/ 231 w 268"/>
                  <a:gd name="T31" fmla="*/ 237 h 334"/>
                  <a:gd name="T32" fmla="*/ 207 w 268"/>
                  <a:gd name="T33" fmla="*/ 158 h 334"/>
                  <a:gd name="T34" fmla="*/ 159 w 268"/>
                  <a:gd name="T35" fmla="*/ 313 h 334"/>
                  <a:gd name="T36" fmla="*/ 133 w 268"/>
                  <a:gd name="T37" fmla="*/ 306 h 334"/>
                  <a:gd name="T38" fmla="*/ 166 w 268"/>
                  <a:gd name="T39" fmla="*/ 259 h 334"/>
                  <a:gd name="T40" fmla="*/ 156 w 268"/>
                  <a:gd name="T41" fmla="*/ 224 h 334"/>
                  <a:gd name="T42" fmla="*/ 98 w 268"/>
                  <a:gd name="T43" fmla="*/ 284 h 334"/>
                  <a:gd name="T44" fmla="*/ 109 w 268"/>
                  <a:gd name="T45" fmla="*/ 265 h 334"/>
                  <a:gd name="T46" fmla="*/ 169 w 268"/>
                  <a:gd name="T47" fmla="*/ 240 h 334"/>
                  <a:gd name="T48" fmla="*/ 174 w 268"/>
                  <a:gd name="T49" fmla="*/ 201 h 334"/>
                  <a:gd name="T50" fmla="*/ 130 w 268"/>
                  <a:gd name="T51" fmla="*/ 215 h 334"/>
                  <a:gd name="T52" fmla="*/ 129 w 268"/>
                  <a:gd name="T53" fmla="*/ 194 h 334"/>
                  <a:gd name="T54" fmla="*/ 138 w 268"/>
                  <a:gd name="T55" fmla="*/ 178 h 334"/>
                  <a:gd name="T56" fmla="*/ 126 w 268"/>
                  <a:gd name="T57" fmla="*/ 191 h 334"/>
                  <a:gd name="T58" fmla="*/ 118 w 268"/>
                  <a:gd name="T59" fmla="*/ 184 h 334"/>
                  <a:gd name="T60" fmla="*/ 176 w 268"/>
                  <a:gd name="T61" fmla="*/ 167 h 334"/>
                  <a:gd name="T62" fmla="*/ 160 w 268"/>
                  <a:gd name="T63" fmla="*/ 174 h 334"/>
                  <a:gd name="T64" fmla="*/ 97 w 268"/>
                  <a:gd name="T65" fmla="*/ 201 h 334"/>
                  <a:gd name="T66" fmla="*/ 170 w 268"/>
                  <a:gd name="T67" fmla="*/ 256 h 334"/>
                  <a:gd name="T68" fmla="*/ 134 w 268"/>
                  <a:gd name="T69" fmla="*/ 304 h 334"/>
                  <a:gd name="T70" fmla="*/ 163 w 268"/>
                  <a:gd name="T71" fmla="*/ 304 h 334"/>
                  <a:gd name="T72" fmla="*/ 193 w 268"/>
                  <a:gd name="T73" fmla="*/ 312 h 334"/>
                  <a:gd name="T74" fmla="*/ 258 w 268"/>
                  <a:gd name="T75" fmla="*/ 275 h 334"/>
                  <a:gd name="T76" fmla="*/ 207 w 268"/>
                  <a:gd name="T77" fmla="*/ 260 h 334"/>
                  <a:gd name="T78" fmla="*/ 106 w 268"/>
                  <a:gd name="T79" fmla="*/ 133 h 334"/>
                  <a:gd name="T80" fmla="*/ 30 w 268"/>
                  <a:gd name="T81" fmla="*/ 256 h 334"/>
                  <a:gd name="T82" fmla="*/ 48 w 268"/>
                  <a:gd name="T83" fmla="*/ 76 h 334"/>
                  <a:gd name="T84" fmla="*/ 121 w 268"/>
                  <a:gd name="T85" fmla="*/ 15 h 334"/>
                  <a:gd name="T86" fmla="*/ 99 w 268"/>
                  <a:gd name="T87" fmla="*/ 46 h 334"/>
                  <a:gd name="T88" fmla="*/ 139 w 268"/>
                  <a:gd name="T89" fmla="*/ 36 h 334"/>
                  <a:gd name="T90" fmla="*/ 38 w 268"/>
                  <a:gd name="T91" fmla="*/ 168 h 334"/>
                  <a:gd name="T92" fmla="*/ 14 w 268"/>
                  <a:gd name="T93" fmla="*/ 153 h 334"/>
                  <a:gd name="T94" fmla="*/ 41 w 268"/>
                  <a:gd name="T95" fmla="*/ 123 h 334"/>
                  <a:gd name="T96" fmla="*/ 34 w 268"/>
                  <a:gd name="T97" fmla="*/ 154 h 334"/>
                  <a:gd name="T98" fmla="*/ 37 w 268"/>
                  <a:gd name="T99" fmla="*/ 105 h 334"/>
                  <a:gd name="T100" fmla="*/ 35 w 268"/>
                  <a:gd name="T101" fmla="*/ 86 h 334"/>
                  <a:gd name="T102" fmla="*/ 23 w 268"/>
                  <a:gd name="T103" fmla="*/ 120 h 334"/>
                  <a:gd name="T104" fmla="*/ 27 w 268"/>
                  <a:gd name="T105" fmla="*/ 140 h 334"/>
                  <a:gd name="T106" fmla="*/ 21 w 268"/>
                  <a:gd name="T107" fmla="*/ 178 h 334"/>
                  <a:gd name="T108" fmla="*/ 8 w 268"/>
                  <a:gd name="T109" fmla="*/ 209 h 334"/>
                  <a:gd name="T110" fmla="*/ 19 w 268"/>
                  <a:gd name="T111" fmla="*/ 214 h 334"/>
                  <a:gd name="T112" fmla="*/ 36 w 268"/>
                  <a:gd name="T113" fmla="*/ 182 h 334"/>
                  <a:gd name="T114" fmla="*/ 9 w 268"/>
                  <a:gd name="T115" fmla="*/ 205 h 334"/>
                  <a:gd name="T116" fmla="*/ 31 w 268"/>
                  <a:gd name="T117" fmla="*/ 230 h 334"/>
                  <a:gd name="T118" fmla="*/ 33 w 268"/>
                  <a:gd name="T119" fmla="*/ 250 h 334"/>
                  <a:gd name="T120" fmla="*/ 145 w 268"/>
                  <a:gd name="T121" fmla="*/ 30 h 334"/>
                  <a:gd name="T122" fmla="*/ 5 w 268"/>
                  <a:gd name="T123" fmla="*/ 257 h 334"/>
                  <a:gd name="T124" fmla="*/ 80 w 268"/>
                  <a:gd name="T125" fmla="*/ 294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4">
                    <a:moveTo>
                      <a:pt x="261" y="170"/>
                    </a:moveTo>
                    <a:cubicBezTo>
                      <a:pt x="261" y="170"/>
                      <a:pt x="261" y="170"/>
                      <a:pt x="261" y="169"/>
                    </a:cubicBezTo>
                    <a:cubicBezTo>
                      <a:pt x="261" y="168"/>
                      <a:pt x="261" y="166"/>
                      <a:pt x="261" y="164"/>
                    </a:cubicBezTo>
                    <a:cubicBezTo>
                      <a:pt x="259" y="151"/>
                      <a:pt x="256" y="139"/>
                      <a:pt x="251" y="127"/>
                    </a:cubicBezTo>
                    <a:cubicBezTo>
                      <a:pt x="250" y="124"/>
                      <a:pt x="249" y="121"/>
                      <a:pt x="248" y="119"/>
                    </a:cubicBezTo>
                    <a:cubicBezTo>
                      <a:pt x="248" y="119"/>
                      <a:pt x="248" y="118"/>
                      <a:pt x="247" y="118"/>
                    </a:cubicBezTo>
                    <a:cubicBezTo>
                      <a:pt x="238" y="98"/>
                      <a:pt x="223" y="82"/>
                      <a:pt x="206" y="68"/>
                    </a:cubicBezTo>
                    <a:cubicBezTo>
                      <a:pt x="190" y="56"/>
                      <a:pt x="172" y="47"/>
                      <a:pt x="153" y="42"/>
                    </a:cubicBezTo>
                    <a:cubicBezTo>
                      <a:pt x="152" y="38"/>
                      <a:pt x="152" y="33"/>
                      <a:pt x="148" y="29"/>
                    </a:cubicBezTo>
                    <a:cubicBezTo>
                      <a:pt x="144" y="25"/>
                      <a:pt x="138" y="26"/>
                      <a:pt x="132" y="24"/>
                    </a:cubicBezTo>
                    <a:cubicBezTo>
                      <a:pt x="124" y="23"/>
                      <a:pt x="124" y="10"/>
                      <a:pt x="118" y="6"/>
                    </a:cubicBezTo>
                    <a:cubicBezTo>
                      <a:pt x="110" y="0"/>
                      <a:pt x="103" y="8"/>
                      <a:pt x="100" y="14"/>
                    </a:cubicBezTo>
                    <a:cubicBezTo>
                      <a:pt x="97" y="19"/>
                      <a:pt x="93" y="24"/>
                      <a:pt x="91" y="30"/>
                    </a:cubicBezTo>
                    <a:cubicBezTo>
                      <a:pt x="88" y="36"/>
                      <a:pt x="89" y="41"/>
                      <a:pt x="90" y="47"/>
                    </a:cubicBezTo>
                    <a:cubicBezTo>
                      <a:pt x="90" y="47"/>
                      <a:pt x="90" y="47"/>
                      <a:pt x="90" y="47"/>
                    </a:cubicBezTo>
                    <a:cubicBezTo>
                      <a:pt x="76" y="49"/>
                      <a:pt x="64" y="52"/>
                      <a:pt x="53" y="59"/>
                    </a:cubicBezTo>
                    <a:cubicBezTo>
                      <a:pt x="43" y="66"/>
                      <a:pt x="36" y="76"/>
                      <a:pt x="32" y="86"/>
                    </a:cubicBezTo>
                    <a:cubicBezTo>
                      <a:pt x="26" y="99"/>
                      <a:pt x="23" y="113"/>
                      <a:pt x="19" y="127"/>
                    </a:cubicBezTo>
                    <a:cubicBezTo>
                      <a:pt x="14" y="142"/>
                      <a:pt x="10" y="157"/>
                      <a:pt x="8" y="172"/>
                    </a:cubicBezTo>
                    <a:cubicBezTo>
                      <a:pt x="5" y="187"/>
                      <a:pt x="5" y="201"/>
                      <a:pt x="5" y="216"/>
                    </a:cubicBezTo>
                    <a:cubicBezTo>
                      <a:pt x="5" y="224"/>
                      <a:pt x="3" y="231"/>
                      <a:pt x="2" y="239"/>
                    </a:cubicBezTo>
                    <a:cubicBezTo>
                      <a:pt x="0" y="245"/>
                      <a:pt x="0" y="251"/>
                      <a:pt x="1" y="257"/>
                    </a:cubicBezTo>
                    <a:cubicBezTo>
                      <a:pt x="3" y="262"/>
                      <a:pt x="8" y="267"/>
                      <a:pt x="13" y="268"/>
                    </a:cubicBezTo>
                    <a:cubicBezTo>
                      <a:pt x="13" y="269"/>
                      <a:pt x="13" y="269"/>
                      <a:pt x="13" y="269"/>
                    </a:cubicBezTo>
                    <a:cubicBezTo>
                      <a:pt x="15" y="276"/>
                      <a:pt x="18" y="284"/>
                      <a:pt x="25" y="287"/>
                    </a:cubicBezTo>
                    <a:cubicBezTo>
                      <a:pt x="32" y="290"/>
                      <a:pt x="42" y="284"/>
                      <a:pt x="48" y="290"/>
                    </a:cubicBezTo>
                    <a:cubicBezTo>
                      <a:pt x="48" y="291"/>
                      <a:pt x="48" y="291"/>
                      <a:pt x="48" y="291"/>
                    </a:cubicBezTo>
                    <a:cubicBezTo>
                      <a:pt x="49" y="291"/>
                      <a:pt x="49" y="292"/>
                      <a:pt x="49" y="292"/>
                    </a:cubicBezTo>
                    <a:cubicBezTo>
                      <a:pt x="55" y="301"/>
                      <a:pt x="61" y="309"/>
                      <a:pt x="70" y="315"/>
                    </a:cubicBezTo>
                    <a:cubicBezTo>
                      <a:pt x="87" y="327"/>
                      <a:pt x="109" y="329"/>
                      <a:pt x="130" y="330"/>
                    </a:cubicBezTo>
                    <a:cubicBezTo>
                      <a:pt x="144" y="330"/>
                      <a:pt x="159" y="330"/>
                      <a:pt x="173" y="331"/>
                    </a:cubicBezTo>
                    <a:cubicBezTo>
                      <a:pt x="188" y="332"/>
                      <a:pt x="201" y="334"/>
                      <a:pt x="215" y="329"/>
                    </a:cubicBezTo>
                    <a:cubicBezTo>
                      <a:pt x="235" y="321"/>
                      <a:pt x="250" y="302"/>
                      <a:pt x="258" y="283"/>
                    </a:cubicBezTo>
                    <a:cubicBezTo>
                      <a:pt x="262" y="272"/>
                      <a:pt x="265" y="261"/>
                      <a:pt x="266" y="250"/>
                    </a:cubicBezTo>
                    <a:cubicBezTo>
                      <a:pt x="268" y="235"/>
                      <a:pt x="265" y="219"/>
                      <a:pt x="264" y="204"/>
                    </a:cubicBezTo>
                    <a:cubicBezTo>
                      <a:pt x="262" y="193"/>
                      <a:pt x="262" y="182"/>
                      <a:pt x="261" y="170"/>
                    </a:cubicBezTo>
                    <a:close/>
                    <a:moveTo>
                      <a:pt x="261" y="264"/>
                    </a:moveTo>
                    <a:cubicBezTo>
                      <a:pt x="261" y="264"/>
                      <a:pt x="261" y="263"/>
                      <a:pt x="261" y="264"/>
                    </a:cubicBezTo>
                    <a:cubicBezTo>
                      <a:pt x="256" y="265"/>
                      <a:pt x="250" y="268"/>
                      <a:pt x="245" y="270"/>
                    </a:cubicBezTo>
                    <a:cubicBezTo>
                      <a:pt x="239" y="272"/>
                      <a:pt x="233" y="275"/>
                      <a:pt x="227" y="277"/>
                    </a:cubicBezTo>
                    <a:cubicBezTo>
                      <a:pt x="221" y="279"/>
                      <a:pt x="215" y="281"/>
                      <a:pt x="209" y="283"/>
                    </a:cubicBezTo>
                    <a:cubicBezTo>
                      <a:pt x="205" y="285"/>
                      <a:pt x="200" y="286"/>
                      <a:pt x="196" y="288"/>
                    </a:cubicBezTo>
                    <a:cubicBezTo>
                      <a:pt x="196" y="287"/>
                      <a:pt x="196" y="286"/>
                      <a:pt x="197" y="285"/>
                    </a:cubicBezTo>
                    <a:cubicBezTo>
                      <a:pt x="202" y="284"/>
                      <a:pt x="206" y="282"/>
                      <a:pt x="211" y="280"/>
                    </a:cubicBezTo>
                    <a:cubicBezTo>
                      <a:pt x="217" y="278"/>
                      <a:pt x="224" y="277"/>
                      <a:pt x="230" y="275"/>
                    </a:cubicBezTo>
                    <a:cubicBezTo>
                      <a:pt x="236" y="274"/>
                      <a:pt x="241" y="272"/>
                      <a:pt x="246" y="269"/>
                    </a:cubicBezTo>
                    <a:cubicBezTo>
                      <a:pt x="251" y="267"/>
                      <a:pt x="257" y="265"/>
                      <a:pt x="261" y="263"/>
                    </a:cubicBezTo>
                    <a:cubicBezTo>
                      <a:pt x="261" y="263"/>
                      <a:pt x="261" y="263"/>
                      <a:pt x="261" y="264"/>
                    </a:cubicBezTo>
                    <a:close/>
                    <a:moveTo>
                      <a:pt x="260" y="269"/>
                    </a:moveTo>
                    <a:cubicBezTo>
                      <a:pt x="260" y="269"/>
                      <a:pt x="259" y="269"/>
                      <a:pt x="259" y="269"/>
                    </a:cubicBezTo>
                    <a:cubicBezTo>
                      <a:pt x="255" y="272"/>
                      <a:pt x="249" y="273"/>
                      <a:pt x="244" y="275"/>
                    </a:cubicBezTo>
                    <a:cubicBezTo>
                      <a:pt x="238" y="277"/>
                      <a:pt x="232" y="280"/>
                      <a:pt x="226" y="282"/>
                    </a:cubicBezTo>
                    <a:cubicBezTo>
                      <a:pt x="220" y="284"/>
                      <a:pt x="214" y="286"/>
                      <a:pt x="208" y="288"/>
                    </a:cubicBezTo>
                    <a:cubicBezTo>
                      <a:pt x="205" y="289"/>
                      <a:pt x="203" y="290"/>
                      <a:pt x="200" y="291"/>
                    </a:cubicBezTo>
                    <a:cubicBezTo>
                      <a:pt x="199" y="291"/>
                      <a:pt x="197" y="291"/>
                      <a:pt x="196" y="292"/>
                    </a:cubicBezTo>
                    <a:cubicBezTo>
                      <a:pt x="198" y="291"/>
                      <a:pt x="199" y="290"/>
                      <a:pt x="201" y="290"/>
                    </a:cubicBezTo>
                    <a:cubicBezTo>
                      <a:pt x="206" y="287"/>
                      <a:pt x="213" y="285"/>
                      <a:pt x="219" y="283"/>
                    </a:cubicBezTo>
                    <a:cubicBezTo>
                      <a:pt x="225" y="281"/>
                      <a:pt x="231" y="278"/>
                      <a:pt x="237" y="276"/>
                    </a:cubicBezTo>
                    <a:cubicBezTo>
                      <a:pt x="242" y="274"/>
                      <a:pt x="247" y="272"/>
                      <a:pt x="252" y="270"/>
                    </a:cubicBezTo>
                    <a:cubicBezTo>
                      <a:pt x="255" y="268"/>
                      <a:pt x="259" y="267"/>
                      <a:pt x="261" y="264"/>
                    </a:cubicBezTo>
                    <a:cubicBezTo>
                      <a:pt x="261" y="266"/>
                      <a:pt x="260" y="267"/>
                      <a:pt x="260" y="269"/>
                    </a:cubicBezTo>
                    <a:close/>
                    <a:moveTo>
                      <a:pt x="204" y="92"/>
                    </a:moveTo>
                    <a:cubicBezTo>
                      <a:pt x="206" y="93"/>
                      <a:pt x="209" y="94"/>
                      <a:pt x="211" y="95"/>
                    </a:cubicBezTo>
                    <a:cubicBezTo>
                      <a:pt x="209" y="94"/>
                      <a:pt x="207" y="93"/>
                      <a:pt x="204" y="93"/>
                    </a:cubicBezTo>
                    <a:cubicBezTo>
                      <a:pt x="204" y="93"/>
                      <a:pt x="204" y="92"/>
                      <a:pt x="203" y="92"/>
                    </a:cubicBezTo>
                    <a:cubicBezTo>
                      <a:pt x="203" y="92"/>
                      <a:pt x="204" y="92"/>
                      <a:pt x="204" y="92"/>
                    </a:cubicBezTo>
                    <a:close/>
                    <a:moveTo>
                      <a:pt x="201" y="92"/>
                    </a:moveTo>
                    <a:cubicBezTo>
                      <a:pt x="201" y="92"/>
                      <a:pt x="200" y="91"/>
                      <a:pt x="200" y="91"/>
                    </a:cubicBezTo>
                    <a:cubicBezTo>
                      <a:pt x="200" y="91"/>
                      <a:pt x="200" y="91"/>
                      <a:pt x="200" y="90"/>
                    </a:cubicBezTo>
                    <a:cubicBezTo>
                      <a:pt x="200" y="90"/>
                      <a:pt x="200" y="90"/>
                      <a:pt x="200" y="90"/>
                    </a:cubicBezTo>
                    <a:cubicBezTo>
                      <a:pt x="200" y="90"/>
                      <a:pt x="201" y="91"/>
                      <a:pt x="201" y="91"/>
                    </a:cubicBezTo>
                    <a:cubicBezTo>
                      <a:pt x="201" y="91"/>
                      <a:pt x="201" y="91"/>
                      <a:pt x="201" y="92"/>
                    </a:cubicBezTo>
                    <a:close/>
                    <a:moveTo>
                      <a:pt x="197" y="90"/>
                    </a:moveTo>
                    <a:cubicBezTo>
                      <a:pt x="197" y="90"/>
                      <a:pt x="197" y="90"/>
                      <a:pt x="196" y="90"/>
                    </a:cubicBezTo>
                    <a:cubicBezTo>
                      <a:pt x="196" y="90"/>
                      <a:pt x="197" y="90"/>
                      <a:pt x="197" y="90"/>
                    </a:cubicBezTo>
                    <a:cubicBezTo>
                      <a:pt x="197" y="90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90"/>
                      <a:pt x="197" y="90"/>
                      <a:pt x="197" y="90"/>
                    </a:cubicBezTo>
                    <a:cubicBezTo>
                      <a:pt x="197" y="90"/>
                      <a:pt x="197" y="90"/>
                      <a:pt x="197" y="90"/>
                    </a:cubicBezTo>
                    <a:close/>
                    <a:moveTo>
                      <a:pt x="194" y="90"/>
                    </a:moveTo>
                    <a:cubicBezTo>
                      <a:pt x="193" y="90"/>
                      <a:pt x="192" y="89"/>
                      <a:pt x="192" y="89"/>
                    </a:cubicBezTo>
                    <a:cubicBezTo>
                      <a:pt x="192" y="89"/>
                      <a:pt x="192" y="89"/>
                      <a:pt x="192" y="88"/>
                    </a:cubicBezTo>
                    <a:cubicBezTo>
                      <a:pt x="192" y="88"/>
                      <a:pt x="193" y="88"/>
                      <a:pt x="194" y="89"/>
                    </a:cubicBezTo>
                    <a:cubicBezTo>
                      <a:pt x="194" y="89"/>
                      <a:pt x="194" y="89"/>
                      <a:pt x="194" y="90"/>
                    </a:cubicBezTo>
                    <a:cubicBezTo>
                      <a:pt x="194" y="90"/>
                      <a:pt x="194" y="90"/>
                      <a:pt x="194" y="90"/>
                    </a:cubicBezTo>
                    <a:close/>
                    <a:moveTo>
                      <a:pt x="189" y="89"/>
                    </a:moveTo>
                    <a:cubicBezTo>
                      <a:pt x="188" y="89"/>
                      <a:pt x="188" y="89"/>
                      <a:pt x="187" y="89"/>
                    </a:cubicBezTo>
                    <a:cubicBezTo>
                      <a:pt x="187" y="88"/>
                      <a:pt x="187" y="88"/>
                      <a:pt x="187" y="88"/>
                    </a:cubicBezTo>
                    <a:cubicBezTo>
                      <a:pt x="188" y="88"/>
                      <a:pt x="188" y="88"/>
                      <a:pt x="189" y="88"/>
                    </a:cubicBezTo>
                    <a:cubicBezTo>
                      <a:pt x="189" y="88"/>
                      <a:pt x="189" y="88"/>
                      <a:pt x="189" y="89"/>
                    </a:cubicBezTo>
                    <a:close/>
                    <a:moveTo>
                      <a:pt x="184" y="87"/>
                    </a:move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3" y="88"/>
                      <a:pt x="183" y="88"/>
                    </a:cubicBezTo>
                    <a:cubicBezTo>
                      <a:pt x="183" y="88"/>
                      <a:pt x="183" y="88"/>
                      <a:pt x="183" y="87"/>
                    </a:cubicBezTo>
                    <a:cubicBezTo>
                      <a:pt x="183" y="87"/>
                      <a:pt x="184" y="87"/>
                      <a:pt x="184" y="87"/>
                    </a:cubicBezTo>
                    <a:close/>
                    <a:moveTo>
                      <a:pt x="180" y="87"/>
                    </a:moveTo>
                    <a:cubicBezTo>
                      <a:pt x="180" y="87"/>
                      <a:pt x="180" y="87"/>
                      <a:pt x="180" y="87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7"/>
                      <a:pt x="179" y="87"/>
                    </a:cubicBezTo>
                    <a:cubicBezTo>
                      <a:pt x="179" y="87"/>
                      <a:pt x="179" y="87"/>
                      <a:pt x="179" y="87"/>
                    </a:cubicBezTo>
                    <a:cubicBezTo>
                      <a:pt x="179" y="87"/>
                      <a:pt x="180" y="87"/>
                      <a:pt x="180" y="87"/>
                    </a:cubicBezTo>
                    <a:close/>
                    <a:moveTo>
                      <a:pt x="176" y="88"/>
                    </a:move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5" y="88"/>
                      <a:pt x="175" y="88"/>
                    </a:cubicBezTo>
                    <a:cubicBezTo>
                      <a:pt x="175" y="88"/>
                      <a:pt x="175" y="88"/>
                      <a:pt x="175" y="88"/>
                    </a:cubicBezTo>
                    <a:cubicBezTo>
                      <a:pt x="175" y="88"/>
                      <a:pt x="176" y="88"/>
                      <a:pt x="176" y="88"/>
                    </a:cubicBezTo>
                    <a:close/>
                    <a:moveTo>
                      <a:pt x="172" y="88"/>
                    </a:moveTo>
                    <a:cubicBezTo>
                      <a:pt x="172" y="88"/>
                      <a:pt x="172" y="89"/>
                      <a:pt x="172" y="89"/>
                    </a:cubicBezTo>
                    <a:cubicBezTo>
                      <a:pt x="172" y="89"/>
                      <a:pt x="172" y="89"/>
                      <a:pt x="172" y="89"/>
                    </a:cubicBezTo>
                    <a:cubicBezTo>
                      <a:pt x="172" y="89"/>
                      <a:pt x="171" y="89"/>
                      <a:pt x="171" y="89"/>
                    </a:cubicBezTo>
                    <a:cubicBezTo>
                      <a:pt x="171" y="89"/>
                      <a:pt x="171" y="89"/>
                      <a:pt x="171" y="89"/>
                    </a:cubicBezTo>
                    <a:cubicBezTo>
                      <a:pt x="171" y="88"/>
                      <a:pt x="172" y="88"/>
                      <a:pt x="172" y="88"/>
                    </a:cubicBezTo>
                    <a:close/>
                    <a:moveTo>
                      <a:pt x="166" y="102"/>
                    </a:moveTo>
                    <a:cubicBezTo>
                      <a:pt x="166" y="99"/>
                      <a:pt x="167" y="96"/>
                      <a:pt x="168" y="94"/>
                    </a:cubicBezTo>
                    <a:cubicBezTo>
                      <a:pt x="168" y="96"/>
                      <a:pt x="169" y="99"/>
                      <a:pt x="169" y="101"/>
                    </a:cubicBezTo>
                    <a:cubicBezTo>
                      <a:pt x="170" y="105"/>
                      <a:pt x="171" y="110"/>
                      <a:pt x="168" y="113"/>
                    </a:cubicBezTo>
                    <a:cubicBezTo>
                      <a:pt x="166" y="116"/>
                      <a:pt x="165" y="110"/>
                      <a:pt x="165" y="109"/>
                    </a:cubicBezTo>
                    <a:cubicBezTo>
                      <a:pt x="165" y="107"/>
                      <a:pt x="165" y="104"/>
                      <a:pt x="166" y="102"/>
                    </a:cubicBezTo>
                    <a:close/>
                    <a:moveTo>
                      <a:pt x="171" y="94"/>
                    </a:moveTo>
                    <a:cubicBezTo>
                      <a:pt x="175" y="96"/>
                      <a:pt x="178" y="98"/>
                      <a:pt x="181" y="101"/>
                    </a:cubicBezTo>
                    <a:cubicBezTo>
                      <a:pt x="183" y="103"/>
                      <a:pt x="185" y="105"/>
                      <a:pt x="186" y="108"/>
                    </a:cubicBezTo>
                    <a:cubicBezTo>
                      <a:pt x="187" y="110"/>
                      <a:pt x="184" y="113"/>
                      <a:pt x="182" y="113"/>
                    </a:cubicBezTo>
                    <a:cubicBezTo>
                      <a:pt x="178" y="114"/>
                      <a:pt x="175" y="106"/>
                      <a:pt x="174" y="103"/>
                    </a:cubicBezTo>
                    <a:cubicBezTo>
                      <a:pt x="173" y="100"/>
                      <a:pt x="172" y="97"/>
                      <a:pt x="171" y="94"/>
                    </a:cubicBezTo>
                    <a:close/>
                    <a:moveTo>
                      <a:pt x="168" y="86"/>
                    </a:moveTo>
                    <a:cubicBezTo>
                      <a:pt x="168" y="85"/>
                      <a:pt x="169" y="85"/>
                      <a:pt x="170" y="85"/>
                    </a:cubicBezTo>
                    <a:cubicBezTo>
                      <a:pt x="171" y="85"/>
                      <a:pt x="171" y="85"/>
                      <a:pt x="171" y="85"/>
                    </a:cubicBezTo>
                    <a:cubicBezTo>
                      <a:pt x="170" y="85"/>
                      <a:pt x="169" y="86"/>
                      <a:pt x="168" y="86"/>
                    </a:cubicBezTo>
                    <a:close/>
                    <a:moveTo>
                      <a:pt x="165" y="90"/>
                    </a:moveTo>
                    <a:cubicBezTo>
                      <a:pt x="165" y="90"/>
                      <a:pt x="165" y="90"/>
                      <a:pt x="165" y="90"/>
                    </a:cubicBezTo>
                    <a:cubicBezTo>
                      <a:pt x="163" y="90"/>
                      <a:pt x="161" y="91"/>
                      <a:pt x="160" y="91"/>
                    </a:cubicBezTo>
                    <a:cubicBezTo>
                      <a:pt x="161" y="91"/>
                      <a:pt x="163" y="90"/>
                      <a:pt x="165" y="90"/>
                    </a:cubicBezTo>
                    <a:close/>
                    <a:moveTo>
                      <a:pt x="134" y="164"/>
                    </a:move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6"/>
                      <a:pt x="133" y="166"/>
                      <a:pt x="133" y="166"/>
                    </a:cubicBezTo>
                    <a:cubicBezTo>
                      <a:pt x="133" y="166"/>
                      <a:pt x="133" y="165"/>
                      <a:pt x="133" y="165"/>
                    </a:cubicBezTo>
                    <a:cubicBezTo>
                      <a:pt x="133" y="165"/>
                      <a:pt x="134" y="164"/>
                      <a:pt x="134" y="164"/>
                    </a:cubicBezTo>
                    <a:close/>
                    <a:moveTo>
                      <a:pt x="262" y="215"/>
                    </a:moveTo>
                    <a:cubicBezTo>
                      <a:pt x="262" y="215"/>
                      <a:pt x="262" y="215"/>
                      <a:pt x="262" y="215"/>
                    </a:cubicBezTo>
                    <a:cubicBezTo>
                      <a:pt x="251" y="221"/>
                      <a:pt x="240" y="225"/>
                      <a:pt x="229" y="230"/>
                    </a:cubicBezTo>
                    <a:cubicBezTo>
                      <a:pt x="224" y="232"/>
                      <a:pt x="218" y="235"/>
                      <a:pt x="213" y="237"/>
                    </a:cubicBezTo>
                    <a:cubicBezTo>
                      <a:pt x="211" y="239"/>
                      <a:pt x="208" y="240"/>
                      <a:pt x="206" y="241"/>
                    </a:cubicBezTo>
                    <a:cubicBezTo>
                      <a:pt x="204" y="242"/>
                      <a:pt x="203" y="242"/>
                      <a:pt x="201" y="243"/>
                    </a:cubicBezTo>
                    <a:cubicBezTo>
                      <a:pt x="202" y="243"/>
                      <a:pt x="203" y="242"/>
                      <a:pt x="204" y="241"/>
                    </a:cubicBezTo>
                    <a:cubicBezTo>
                      <a:pt x="209" y="239"/>
                      <a:pt x="213" y="236"/>
                      <a:pt x="218" y="234"/>
                    </a:cubicBezTo>
                    <a:cubicBezTo>
                      <a:pt x="224" y="231"/>
                      <a:pt x="229" y="229"/>
                      <a:pt x="234" y="227"/>
                    </a:cubicBezTo>
                    <a:cubicBezTo>
                      <a:pt x="243" y="222"/>
                      <a:pt x="254" y="218"/>
                      <a:pt x="261" y="212"/>
                    </a:cubicBezTo>
                    <a:cubicBezTo>
                      <a:pt x="262" y="213"/>
                      <a:pt x="262" y="214"/>
                      <a:pt x="262" y="215"/>
                    </a:cubicBezTo>
                    <a:close/>
                    <a:moveTo>
                      <a:pt x="262" y="221"/>
                    </a:moveTo>
                    <a:cubicBezTo>
                      <a:pt x="262" y="221"/>
                      <a:pt x="262" y="221"/>
                      <a:pt x="262" y="221"/>
                    </a:cubicBezTo>
                    <a:cubicBezTo>
                      <a:pt x="252" y="225"/>
                      <a:pt x="241" y="229"/>
                      <a:pt x="230" y="232"/>
                    </a:cubicBezTo>
                    <a:cubicBezTo>
                      <a:pt x="220" y="236"/>
                      <a:pt x="210" y="241"/>
                      <a:pt x="201" y="245"/>
                    </a:cubicBezTo>
                    <a:cubicBezTo>
                      <a:pt x="201" y="245"/>
                      <a:pt x="201" y="244"/>
                      <a:pt x="201" y="244"/>
                    </a:cubicBezTo>
                    <a:cubicBezTo>
                      <a:pt x="205" y="242"/>
                      <a:pt x="209" y="240"/>
                      <a:pt x="214" y="238"/>
                    </a:cubicBezTo>
                    <a:cubicBezTo>
                      <a:pt x="219" y="235"/>
                      <a:pt x="224" y="233"/>
                      <a:pt x="230" y="231"/>
                    </a:cubicBezTo>
                    <a:cubicBezTo>
                      <a:pt x="240" y="226"/>
                      <a:pt x="252" y="222"/>
                      <a:pt x="262" y="216"/>
                    </a:cubicBezTo>
                    <a:cubicBezTo>
                      <a:pt x="262" y="216"/>
                      <a:pt x="262" y="216"/>
                      <a:pt x="262" y="216"/>
                    </a:cubicBezTo>
                    <a:cubicBezTo>
                      <a:pt x="262" y="218"/>
                      <a:pt x="262" y="219"/>
                      <a:pt x="262" y="221"/>
                    </a:cubicBezTo>
                    <a:close/>
                    <a:moveTo>
                      <a:pt x="263" y="231"/>
                    </a:moveTo>
                    <a:cubicBezTo>
                      <a:pt x="263" y="231"/>
                      <a:pt x="263" y="231"/>
                      <a:pt x="263" y="231"/>
                    </a:cubicBezTo>
                    <a:cubicBezTo>
                      <a:pt x="252" y="235"/>
                      <a:pt x="241" y="240"/>
                      <a:pt x="229" y="243"/>
                    </a:cubicBezTo>
                    <a:cubicBezTo>
                      <a:pt x="224" y="245"/>
                      <a:pt x="219" y="246"/>
                      <a:pt x="214" y="248"/>
                    </a:cubicBezTo>
                    <a:cubicBezTo>
                      <a:pt x="212" y="249"/>
                      <a:pt x="209" y="251"/>
                      <a:pt x="207" y="252"/>
                    </a:cubicBezTo>
                    <a:cubicBezTo>
                      <a:pt x="207" y="251"/>
                      <a:pt x="208" y="251"/>
                      <a:pt x="209" y="251"/>
                    </a:cubicBezTo>
                    <a:cubicBezTo>
                      <a:pt x="211" y="249"/>
                      <a:pt x="213" y="248"/>
                      <a:pt x="216" y="247"/>
                    </a:cubicBezTo>
                    <a:cubicBezTo>
                      <a:pt x="221" y="244"/>
                      <a:pt x="227" y="242"/>
                      <a:pt x="232" y="239"/>
                    </a:cubicBezTo>
                    <a:cubicBezTo>
                      <a:pt x="243" y="235"/>
                      <a:pt x="253" y="231"/>
                      <a:pt x="263" y="226"/>
                    </a:cubicBezTo>
                    <a:cubicBezTo>
                      <a:pt x="263" y="228"/>
                      <a:pt x="263" y="229"/>
                      <a:pt x="263" y="231"/>
                    </a:cubicBezTo>
                    <a:close/>
                    <a:moveTo>
                      <a:pt x="263" y="249"/>
                    </a:moveTo>
                    <a:cubicBezTo>
                      <a:pt x="263" y="249"/>
                      <a:pt x="263" y="250"/>
                      <a:pt x="263" y="251"/>
                    </a:cubicBezTo>
                    <a:cubicBezTo>
                      <a:pt x="253" y="255"/>
                      <a:pt x="243" y="259"/>
                      <a:pt x="232" y="263"/>
                    </a:cubicBezTo>
                    <a:cubicBezTo>
                      <a:pt x="229" y="264"/>
                      <a:pt x="226" y="265"/>
                      <a:pt x="222" y="266"/>
                    </a:cubicBezTo>
                    <a:cubicBezTo>
                      <a:pt x="216" y="269"/>
                      <a:pt x="209" y="271"/>
                      <a:pt x="202" y="274"/>
                    </a:cubicBezTo>
                    <a:cubicBezTo>
                      <a:pt x="201" y="274"/>
                      <a:pt x="200" y="274"/>
                      <a:pt x="199" y="275"/>
                    </a:cubicBezTo>
                    <a:cubicBezTo>
                      <a:pt x="200" y="274"/>
                      <a:pt x="202" y="274"/>
                      <a:pt x="204" y="273"/>
                    </a:cubicBezTo>
                    <a:cubicBezTo>
                      <a:pt x="207" y="272"/>
                      <a:pt x="210" y="270"/>
                      <a:pt x="212" y="269"/>
                    </a:cubicBezTo>
                    <a:cubicBezTo>
                      <a:pt x="222" y="263"/>
                      <a:pt x="234" y="260"/>
                      <a:pt x="245" y="256"/>
                    </a:cubicBezTo>
                    <a:cubicBezTo>
                      <a:pt x="251" y="254"/>
                      <a:pt x="258" y="252"/>
                      <a:pt x="263" y="249"/>
                    </a:cubicBezTo>
                    <a:close/>
                    <a:moveTo>
                      <a:pt x="259" y="250"/>
                    </a:moveTo>
                    <a:cubicBezTo>
                      <a:pt x="259" y="250"/>
                      <a:pt x="260" y="250"/>
                      <a:pt x="260" y="250"/>
                    </a:cubicBezTo>
                    <a:cubicBezTo>
                      <a:pt x="260" y="250"/>
                      <a:pt x="259" y="250"/>
                      <a:pt x="259" y="250"/>
                    </a:cubicBezTo>
                    <a:close/>
                    <a:moveTo>
                      <a:pt x="260" y="250"/>
                    </a:moveTo>
                    <a:cubicBezTo>
                      <a:pt x="260" y="249"/>
                      <a:pt x="261" y="249"/>
                      <a:pt x="261" y="249"/>
                    </a:cubicBezTo>
                    <a:cubicBezTo>
                      <a:pt x="261" y="249"/>
                      <a:pt x="260" y="249"/>
                      <a:pt x="260" y="250"/>
                    </a:cubicBezTo>
                    <a:close/>
                    <a:moveTo>
                      <a:pt x="263" y="254"/>
                    </a:moveTo>
                    <a:cubicBezTo>
                      <a:pt x="249" y="261"/>
                      <a:pt x="235" y="266"/>
                      <a:pt x="221" y="271"/>
                    </a:cubicBezTo>
                    <a:cubicBezTo>
                      <a:pt x="214" y="273"/>
                      <a:pt x="207" y="275"/>
                      <a:pt x="200" y="277"/>
                    </a:cubicBezTo>
                    <a:cubicBezTo>
                      <a:pt x="197" y="278"/>
                      <a:pt x="200" y="277"/>
                      <a:pt x="200" y="277"/>
                    </a:cubicBezTo>
                    <a:cubicBezTo>
                      <a:pt x="202" y="276"/>
                      <a:pt x="204" y="275"/>
                      <a:pt x="205" y="275"/>
                    </a:cubicBezTo>
                    <a:cubicBezTo>
                      <a:pt x="208" y="274"/>
                      <a:pt x="211" y="272"/>
                      <a:pt x="214" y="271"/>
                    </a:cubicBezTo>
                    <a:cubicBezTo>
                      <a:pt x="221" y="269"/>
                      <a:pt x="227" y="266"/>
                      <a:pt x="233" y="264"/>
                    </a:cubicBezTo>
                    <a:cubicBezTo>
                      <a:pt x="243" y="261"/>
                      <a:pt x="252" y="257"/>
                      <a:pt x="261" y="253"/>
                    </a:cubicBezTo>
                    <a:cubicBezTo>
                      <a:pt x="262" y="253"/>
                      <a:pt x="262" y="253"/>
                      <a:pt x="262" y="252"/>
                    </a:cubicBezTo>
                    <a:cubicBezTo>
                      <a:pt x="263" y="252"/>
                      <a:pt x="263" y="252"/>
                      <a:pt x="263" y="252"/>
                    </a:cubicBezTo>
                    <a:cubicBezTo>
                      <a:pt x="263" y="253"/>
                      <a:pt x="263" y="253"/>
                      <a:pt x="263" y="254"/>
                    </a:cubicBezTo>
                    <a:close/>
                    <a:moveTo>
                      <a:pt x="231" y="270"/>
                    </a:moveTo>
                    <a:cubicBezTo>
                      <a:pt x="240" y="267"/>
                      <a:pt x="250" y="264"/>
                      <a:pt x="259" y="259"/>
                    </a:cubicBezTo>
                    <a:cubicBezTo>
                      <a:pt x="261" y="259"/>
                      <a:pt x="261" y="259"/>
                      <a:pt x="261" y="259"/>
                    </a:cubicBezTo>
                    <a:cubicBezTo>
                      <a:pt x="261" y="258"/>
                      <a:pt x="262" y="258"/>
                      <a:pt x="262" y="258"/>
                    </a:cubicBezTo>
                    <a:cubicBezTo>
                      <a:pt x="262" y="259"/>
                      <a:pt x="262" y="260"/>
                      <a:pt x="262" y="262"/>
                    </a:cubicBezTo>
                    <a:cubicBezTo>
                      <a:pt x="257" y="264"/>
                      <a:pt x="252" y="266"/>
                      <a:pt x="247" y="268"/>
                    </a:cubicBezTo>
                    <a:cubicBezTo>
                      <a:pt x="242" y="271"/>
                      <a:pt x="236" y="273"/>
                      <a:pt x="230" y="274"/>
                    </a:cubicBezTo>
                    <a:cubicBezTo>
                      <a:pt x="224" y="276"/>
                      <a:pt x="218" y="277"/>
                      <a:pt x="213" y="279"/>
                    </a:cubicBezTo>
                    <a:cubicBezTo>
                      <a:pt x="210" y="280"/>
                      <a:pt x="208" y="281"/>
                      <a:pt x="205" y="282"/>
                    </a:cubicBezTo>
                    <a:cubicBezTo>
                      <a:pt x="203" y="283"/>
                      <a:pt x="199" y="283"/>
                      <a:pt x="197" y="284"/>
                    </a:cubicBezTo>
                    <a:cubicBezTo>
                      <a:pt x="200" y="283"/>
                      <a:pt x="203" y="281"/>
                      <a:pt x="206" y="280"/>
                    </a:cubicBezTo>
                    <a:cubicBezTo>
                      <a:pt x="214" y="276"/>
                      <a:pt x="222" y="273"/>
                      <a:pt x="231" y="270"/>
                    </a:cubicBezTo>
                    <a:close/>
                    <a:moveTo>
                      <a:pt x="197" y="284"/>
                    </a:moveTo>
                    <a:cubicBezTo>
                      <a:pt x="197" y="284"/>
                      <a:pt x="197" y="283"/>
                      <a:pt x="197" y="283"/>
                    </a:cubicBezTo>
                    <a:cubicBezTo>
                      <a:pt x="198" y="282"/>
                      <a:pt x="200" y="282"/>
                      <a:pt x="201" y="281"/>
                    </a:cubicBezTo>
                    <a:cubicBezTo>
                      <a:pt x="199" y="282"/>
                      <a:pt x="198" y="283"/>
                      <a:pt x="197" y="284"/>
                    </a:cubicBezTo>
                    <a:close/>
                    <a:moveTo>
                      <a:pt x="194" y="308"/>
                    </a:moveTo>
                    <a:cubicBezTo>
                      <a:pt x="194" y="308"/>
                      <a:pt x="194" y="308"/>
                      <a:pt x="194" y="308"/>
                    </a:cubicBezTo>
                    <a:cubicBezTo>
                      <a:pt x="198" y="308"/>
                      <a:pt x="201" y="307"/>
                      <a:pt x="205" y="305"/>
                    </a:cubicBezTo>
                    <a:cubicBezTo>
                      <a:pt x="211" y="303"/>
                      <a:pt x="216" y="302"/>
                      <a:pt x="222" y="300"/>
                    </a:cubicBezTo>
                    <a:cubicBezTo>
                      <a:pt x="227" y="298"/>
                      <a:pt x="233" y="297"/>
                      <a:pt x="238" y="294"/>
                    </a:cubicBezTo>
                    <a:cubicBezTo>
                      <a:pt x="241" y="293"/>
                      <a:pt x="243" y="292"/>
                      <a:pt x="245" y="291"/>
                    </a:cubicBezTo>
                    <a:cubicBezTo>
                      <a:pt x="247" y="290"/>
                      <a:pt x="249" y="289"/>
                      <a:pt x="250" y="288"/>
                    </a:cubicBezTo>
                    <a:cubicBezTo>
                      <a:pt x="251" y="288"/>
                      <a:pt x="252" y="288"/>
                      <a:pt x="252" y="287"/>
                    </a:cubicBezTo>
                    <a:cubicBezTo>
                      <a:pt x="252" y="288"/>
                      <a:pt x="251" y="289"/>
                      <a:pt x="251" y="290"/>
                    </a:cubicBezTo>
                    <a:cubicBezTo>
                      <a:pt x="249" y="293"/>
                      <a:pt x="243" y="293"/>
                      <a:pt x="240" y="294"/>
                    </a:cubicBezTo>
                    <a:cubicBezTo>
                      <a:pt x="233" y="296"/>
                      <a:pt x="227" y="298"/>
                      <a:pt x="220" y="301"/>
                    </a:cubicBezTo>
                    <a:cubicBezTo>
                      <a:pt x="214" y="303"/>
                      <a:pt x="208" y="305"/>
                      <a:pt x="202" y="307"/>
                    </a:cubicBezTo>
                    <a:cubicBezTo>
                      <a:pt x="199" y="308"/>
                      <a:pt x="196" y="308"/>
                      <a:pt x="193" y="310"/>
                    </a:cubicBezTo>
                    <a:cubicBezTo>
                      <a:pt x="193" y="310"/>
                      <a:pt x="193" y="309"/>
                      <a:pt x="194" y="308"/>
                    </a:cubicBezTo>
                    <a:close/>
                    <a:moveTo>
                      <a:pt x="207" y="302"/>
                    </a:moveTo>
                    <a:cubicBezTo>
                      <a:pt x="213" y="300"/>
                      <a:pt x="218" y="298"/>
                      <a:pt x="224" y="297"/>
                    </a:cubicBezTo>
                    <a:cubicBezTo>
                      <a:pt x="229" y="295"/>
                      <a:pt x="234" y="294"/>
                      <a:pt x="240" y="292"/>
                    </a:cubicBezTo>
                    <a:cubicBezTo>
                      <a:pt x="240" y="292"/>
                      <a:pt x="241" y="292"/>
                      <a:pt x="242" y="292"/>
                    </a:cubicBezTo>
                    <a:cubicBezTo>
                      <a:pt x="236" y="295"/>
                      <a:pt x="231" y="296"/>
                      <a:pt x="225" y="298"/>
                    </a:cubicBezTo>
                    <a:cubicBezTo>
                      <a:pt x="220" y="300"/>
                      <a:pt x="215" y="301"/>
                      <a:pt x="209" y="303"/>
                    </a:cubicBezTo>
                    <a:cubicBezTo>
                      <a:pt x="205" y="304"/>
                      <a:pt x="201" y="306"/>
                      <a:pt x="197" y="307"/>
                    </a:cubicBezTo>
                    <a:cubicBezTo>
                      <a:pt x="192" y="308"/>
                      <a:pt x="197" y="306"/>
                      <a:pt x="198" y="306"/>
                    </a:cubicBezTo>
                    <a:cubicBezTo>
                      <a:pt x="201" y="304"/>
                      <a:pt x="204" y="303"/>
                      <a:pt x="207" y="302"/>
                    </a:cubicBezTo>
                    <a:close/>
                    <a:moveTo>
                      <a:pt x="238" y="292"/>
                    </a:moveTo>
                    <a:cubicBezTo>
                      <a:pt x="233" y="294"/>
                      <a:pt x="227" y="295"/>
                      <a:pt x="222" y="297"/>
                    </a:cubicBezTo>
                    <a:cubicBezTo>
                      <a:pt x="219" y="298"/>
                      <a:pt x="215" y="299"/>
                      <a:pt x="211" y="300"/>
                    </a:cubicBezTo>
                    <a:cubicBezTo>
                      <a:pt x="214" y="299"/>
                      <a:pt x="217" y="298"/>
                      <a:pt x="219" y="297"/>
                    </a:cubicBezTo>
                    <a:cubicBezTo>
                      <a:pt x="228" y="295"/>
                      <a:pt x="238" y="292"/>
                      <a:pt x="247" y="289"/>
                    </a:cubicBezTo>
                    <a:cubicBezTo>
                      <a:pt x="244" y="290"/>
                      <a:pt x="241" y="291"/>
                      <a:pt x="238" y="292"/>
                    </a:cubicBezTo>
                    <a:close/>
                    <a:moveTo>
                      <a:pt x="194" y="307"/>
                    </a:moveTo>
                    <a:cubicBezTo>
                      <a:pt x="194" y="306"/>
                      <a:pt x="194" y="306"/>
                      <a:pt x="194" y="305"/>
                    </a:cubicBezTo>
                    <a:cubicBezTo>
                      <a:pt x="196" y="305"/>
                      <a:pt x="198" y="304"/>
                      <a:pt x="201" y="304"/>
                    </a:cubicBezTo>
                    <a:cubicBezTo>
                      <a:pt x="198" y="305"/>
                      <a:pt x="196" y="306"/>
                      <a:pt x="194" y="307"/>
                    </a:cubicBezTo>
                    <a:close/>
                    <a:moveTo>
                      <a:pt x="194" y="302"/>
                    </a:moveTo>
                    <a:cubicBezTo>
                      <a:pt x="200" y="300"/>
                      <a:pt x="205" y="298"/>
                      <a:pt x="210" y="297"/>
                    </a:cubicBezTo>
                    <a:cubicBezTo>
                      <a:pt x="216" y="295"/>
                      <a:pt x="221" y="293"/>
                      <a:pt x="227" y="292"/>
                    </a:cubicBezTo>
                    <a:cubicBezTo>
                      <a:pt x="228" y="292"/>
                      <a:pt x="229" y="291"/>
                      <a:pt x="230" y="291"/>
                    </a:cubicBezTo>
                    <a:cubicBezTo>
                      <a:pt x="218" y="295"/>
                      <a:pt x="206" y="299"/>
                      <a:pt x="194" y="304"/>
                    </a:cubicBezTo>
                    <a:cubicBezTo>
                      <a:pt x="194" y="303"/>
                      <a:pt x="194" y="303"/>
                      <a:pt x="194" y="302"/>
                    </a:cubicBezTo>
                    <a:close/>
                    <a:moveTo>
                      <a:pt x="195" y="297"/>
                    </a:moveTo>
                    <a:cubicBezTo>
                      <a:pt x="200" y="296"/>
                      <a:pt x="205" y="294"/>
                      <a:pt x="209" y="292"/>
                    </a:cubicBezTo>
                    <a:cubicBezTo>
                      <a:pt x="215" y="290"/>
                      <a:pt x="221" y="288"/>
                      <a:pt x="226" y="286"/>
                    </a:cubicBezTo>
                    <a:cubicBezTo>
                      <a:pt x="232" y="285"/>
                      <a:pt x="238" y="283"/>
                      <a:pt x="244" y="281"/>
                    </a:cubicBezTo>
                    <a:cubicBezTo>
                      <a:pt x="246" y="280"/>
                      <a:pt x="249" y="278"/>
                      <a:pt x="252" y="277"/>
                    </a:cubicBezTo>
                    <a:cubicBezTo>
                      <a:pt x="253" y="277"/>
                      <a:pt x="254" y="276"/>
                      <a:pt x="255" y="276"/>
                    </a:cubicBezTo>
                    <a:cubicBezTo>
                      <a:pt x="256" y="276"/>
                      <a:pt x="256" y="275"/>
                      <a:pt x="257" y="275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3" y="278"/>
                      <a:pt x="248" y="280"/>
                      <a:pt x="243" y="282"/>
                    </a:cubicBezTo>
                    <a:cubicBezTo>
                      <a:pt x="237" y="285"/>
                      <a:pt x="231" y="287"/>
                      <a:pt x="224" y="289"/>
                    </a:cubicBezTo>
                    <a:cubicBezTo>
                      <a:pt x="214" y="293"/>
                      <a:pt x="204" y="296"/>
                      <a:pt x="195" y="301"/>
                    </a:cubicBezTo>
                    <a:cubicBezTo>
                      <a:pt x="195" y="299"/>
                      <a:pt x="195" y="298"/>
                      <a:pt x="195" y="297"/>
                    </a:cubicBezTo>
                    <a:close/>
                    <a:moveTo>
                      <a:pt x="196" y="293"/>
                    </a:moveTo>
                    <a:cubicBezTo>
                      <a:pt x="200" y="292"/>
                      <a:pt x="204" y="290"/>
                      <a:pt x="208" y="288"/>
                    </a:cubicBezTo>
                    <a:cubicBezTo>
                      <a:pt x="215" y="286"/>
                      <a:pt x="221" y="284"/>
                      <a:pt x="228" y="282"/>
                    </a:cubicBezTo>
                    <a:cubicBezTo>
                      <a:pt x="233" y="280"/>
                      <a:pt x="239" y="278"/>
                      <a:pt x="244" y="276"/>
                    </a:cubicBezTo>
                    <a:cubicBezTo>
                      <a:pt x="248" y="274"/>
                      <a:pt x="253" y="273"/>
                      <a:pt x="257" y="271"/>
                    </a:cubicBezTo>
                    <a:cubicBezTo>
                      <a:pt x="253" y="273"/>
                      <a:pt x="249" y="274"/>
                      <a:pt x="246" y="276"/>
                    </a:cubicBezTo>
                    <a:cubicBezTo>
                      <a:pt x="239" y="279"/>
                      <a:pt x="233" y="281"/>
                      <a:pt x="226" y="284"/>
                    </a:cubicBezTo>
                    <a:cubicBezTo>
                      <a:pt x="216" y="287"/>
                      <a:pt x="205" y="291"/>
                      <a:pt x="195" y="296"/>
                    </a:cubicBezTo>
                    <a:cubicBezTo>
                      <a:pt x="195" y="295"/>
                      <a:pt x="195" y="294"/>
                      <a:pt x="196" y="293"/>
                    </a:cubicBezTo>
                    <a:close/>
                    <a:moveTo>
                      <a:pt x="196" y="289"/>
                    </a:moveTo>
                    <a:cubicBezTo>
                      <a:pt x="201" y="286"/>
                      <a:pt x="206" y="285"/>
                      <a:pt x="211" y="284"/>
                    </a:cubicBezTo>
                    <a:cubicBezTo>
                      <a:pt x="218" y="281"/>
                      <a:pt x="224" y="279"/>
                      <a:pt x="230" y="276"/>
                    </a:cubicBezTo>
                    <a:cubicBezTo>
                      <a:pt x="236" y="274"/>
                      <a:pt x="242" y="272"/>
                      <a:pt x="247" y="270"/>
                    </a:cubicBezTo>
                    <a:cubicBezTo>
                      <a:pt x="250" y="269"/>
                      <a:pt x="252" y="268"/>
                      <a:pt x="255" y="267"/>
                    </a:cubicBezTo>
                    <a:cubicBezTo>
                      <a:pt x="256" y="267"/>
                      <a:pt x="257" y="266"/>
                      <a:pt x="258" y="265"/>
                    </a:cubicBezTo>
                    <a:cubicBezTo>
                      <a:pt x="262" y="263"/>
                      <a:pt x="258" y="266"/>
                      <a:pt x="257" y="266"/>
                    </a:cubicBezTo>
                    <a:cubicBezTo>
                      <a:pt x="254" y="269"/>
                      <a:pt x="250" y="270"/>
                      <a:pt x="246" y="271"/>
                    </a:cubicBezTo>
                    <a:cubicBezTo>
                      <a:pt x="240" y="274"/>
                      <a:pt x="233" y="276"/>
                      <a:pt x="227" y="279"/>
                    </a:cubicBezTo>
                    <a:cubicBezTo>
                      <a:pt x="221" y="281"/>
                      <a:pt x="216" y="283"/>
                      <a:pt x="210" y="285"/>
                    </a:cubicBezTo>
                    <a:cubicBezTo>
                      <a:pt x="205" y="287"/>
                      <a:pt x="200" y="289"/>
                      <a:pt x="196" y="291"/>
                    </a:cubicBezTo>
                    <a:cubicBezTo>
                      <a:pt x="196" y="291"/>
                      <a:pt x="196" y="290"/>
                      <a:pt x="196" y="289"/>
                    </a:cubicBezTo>
                    <a:close/>
                    <a:moveTo>
                      <a:pt x="210" y="161"/>
                    </a:moveTo>
                    <a:cubicBezTo>
                      <a:pt x="209" y="162"/>
                      <a:pt x="208" y="162"/>
                      <a:pt x="206" y="163"/>
                    </a:cubicBezTo>
                    <a:cubicBezTo>
                      <a:pt x="206" y="162"/>
                      <a:pt x="206" y="162"/>
                      <a:pt x="206" y="161"/>
                    </a:cubicBezTo>
                    <a:cubicBezTo>
                      <a:pt x="208" y="161"/>
                      <a:pt x="209" y="161"/>
                      <a:pt x="210" y="161"/>
                    </a:cubicBezTo>
                    <a:close/>
                    <a:moveTo>
                      <a:pt x="201" y="246"/>
                    </a:moveTo>
                    <a:cubicBezTo>
                      <a:pt x="212" y="241"/>
                      <a:pt x="223" y="236"/>
                      <a:pt x="234" y="232"/>
                    </a:cubicBezTo>
                    <a:cubicBezTo>
                      <a:pt x="239" y="230"/>
                      <a:pt x="245" y="228"/>
                      <a:pt x="251" y="226"/>
                    </a:cubicBezTo>
                    <a:cubicBezTo>
                      <a:pt x="253" y="225"/>
                      <a:pt x="255" y="224"/>
                      <a:pt x="257" y="224"/>
                    </a:cubicBezTo>
                    <a:cubicBezTo>
                      <a:pt x="256" y="224"/>
                      <a:pt x="256" y="224"/>
                      <a:pt x="256" y="224"/>
                    </a:cubicBezTo>
                    <a:cubicBezTo>
                      <a:pt x="245" y="229"/>
                      <a:pt x="234" y="233"/>
                      <a:pt x="223" y="238"/>
                    </a:cubicBezTo>
                    <a:cubicBezTo>
                      <a:pt x="218" y="240"/>
                      <a:pt x="214" y="243"/>
                      <a:pt x="209" y="245"/>
                    </a:cubicBezTo>
                    <a:cubicBezTo>
                      <a:pt x="206" y="246"/>
                      <a:pt x="203" y="247"/>
                      <a:pt x="200" y="249"/>
                    </a:cubicBezTo>
                    <a:cubicBezTo>
                      <a:pt x="200" y="248"/>
                      <a:pt x="200" y="247"/>
                      <a:pt x="201" y="246"/>
                    </a:cubicBezTo>
                    <a:close/>
                    <a:moveTo>
                      <a:pt x="201" y="240"/>
                    </a:moveTo>
                    <a:cubicBezTo>
                      <a:pt x="205" y="239"/>
                      <a:pt x="208" y="236"/>
                      <a:pt x="212" y="234"/>
                    </a:cubicBezTo>
                    <a:cubicBezTo>
                      <a:pt x="217" y="232"/>
                      <a:pt x="223" y="230"/>
                      <a:pt x="228" y="227"/>
                    </a:cubicBezTo>
                    <a:cubicBezTo>
                      <a:pt x="233" y="225"/>
                      <a:pt x="238" y="223"/>
                      <a:pt x="244" y="220"/>
                    </a:cubicBezTo>
                    <a:cubicBezTo>
                      <a:pt x="246" y="219"/>
                      <a:pt x="249" y="218"/>
                      <a:pt x="251" y="216"/>
                    </a:cubicBezTo>
                    <a:cubicBezTo>
                      <a:pt x="253" y="216"/>
                      <a:pt x="254" y="215"/>
                      <a:pt x="256" y="214"/>
                    </a:cubicBezTo>
                    <a:cubicBezTo>
                      <a:pt x="256" y="214"/>
                      <a:pt x="262" y="210"/>
                      <a:pt x="259" y="213"/>
                    </a:cubicBezTo>
                    <a:cubicBezTo>
                      <a:pt x="249" y="220"/>
                      <a:pt x="238" y="224"/>
                      <a:pt x="227" y="229"/>
                    </a:cubicBezTo>
                    <a:cubicBezTo>
                      <a:pt x="218" y="233"/>
                      <a:pt x="209" y="237"/>
                      <a:pt x="201" y="242"/>
                    </a:cubicBezTo>
                    <a:cubicBezTo>
                      <a:pt x="201" y="242"/>
                      <a:pt x="201" y="241"/>
                      <a:pt x="201" y="240"/>
                    </a:cubicBezTo>
                    <a:close/>
                    <a:moveTo>
                      <a:pt x="207" y="236"/>
                    </a:moveTo>
                    <a:cubicBezTo>
                      <a:pt x="207" y="236"/>
                      <a:pt x="200" y="241"/>
                      <a:pt x="203" y="238"/>
                    </a:cubicBezTo>
                    <a:cubicBezTo>
                      <a:pt x="205" y="237"/>
                      <a:pt x="207" y="236"/>
                      <a:pt x="209" y="235"/>
                    </a:cubicBezTo>
                    <a:cubicBezTo>
                      <a:pt x="208" y="235"/>
                      <a:pt x="208" y="236"/>
                      <a:pt x="207" y="236"/>
                    </a:cubicBezTo>
                    <a:close/>
                    <a:moveTo>
                      <a:pt x="213" y="233"/>
                    </a:moveTo>
                    <a:cubicBezTo>
                      <a:pt x="209" y="235"/>
                      <a:pt x="205" y="237"/>
                      <a:pt x="201" y="239"/>
                    </a:cubicBezTo>
                    <a:cubicBezTo>
                      <a:pt x="201" y="239"/>
                      <a:pt x="201" y="238"/>
                      <a:pt x="201" y="238"/>
                    </a:cubicBezTo>
                    <a:cubicBezTo>
                      <a:pt x="201" y="237"/>
                      <a:pt x="201" y="236"/>
                      <a:pt x="201" y="236"/>
                    </a:cubicBezTo>
                    <a:cubicBezTo>
                      <a:pt x="211" y="232"/>
                      <a:pt x="220" y="226"/>
                      <a:pt x="229" y="222"/>
                    </a:cubicBezTo>
                    <a:cubicBezTo>
                      <a:pt x="235" y="219"/>
                      <a:pt x="241" y="216"/>
                      <a:pt x="247" y="214"/>
                    </a:cubicBezTo>
                    <a:cubicBezTo>
                      <a:pt x="249" y="213"/>
                      <a:pt x="252" y="211"/>
                      <a:pt x="254" y="210"/>
                    </a:cubicBezTo>
                    <a:cubicBezTo>
                      <a:pt x="255" y="209"/>
                      <a:pt x="257" y="208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5" y="211"/>
                      <a:pt x="249" y="213"/>
                      <a:pt x="245" y="215"/>
                    </a:cubicBezTo>
                    <a:cubicBezTo>
                      <a:pt x="240" y="218"/>
                      <a:pt x="234" y="221"/>
                      <a:pt x="228" y="224"/>
                    </a:cubicBezTo>
                    <a:cubicBezTo>
                      <a:pt x="223" y="227"/>
                      <a:pt x="218" y="230"/>
                      <a:pt x="213" y="233"/>
                    </a:cubicBezTo>
                    <a:close/>
                    <a:moveTo>
                      <a:pt x="248" y="212"/>
                    </a:moveTo>
                    <a:cubicBezTo>
                      <a:pt x="243" y="215"/>
                      <a:pt x="237" y="217"/>
                      <a:pt x="232" y="219"/>
                    </a:cubicBezTo>
                    <a:cubicBezTo>
                      <a:pt x="224" y="223"/>
                      <a:pt x="217" y="227"/>
                      <a:pt x="210" y="231"/>
                    </a:cubicBezTo>
                    <a:cubicBezTo>
                      <a:pt x="211" y="230"/>
                      <a:pt x="212" y="229"/>
                      <a:pt x="213" y="229"/>
                    </a:cubicBezTo>
                    <a:cubicBezTo>
                      <a:pt x="218" y="225"/>
                      <a:pt x="223" y="222"/>
                      <a:pt x="228" y="220"/>
                    </a:cubicBezTo>
                    <a:cubicBezTo>
                      <a:pt x="239" y="215"/>
                      <a:pt x="250" y="209"/>
                      <a:pt x="261" y="203"/>
                    </a:cubicBezTo>
                    <a:cubicBezTo>
                      <a:pt x="261" y="203"/>
                      <a:pt x="261" y="204"/>
                      <a:pt x="261" y="205"/>
                    </a:cubicBezTo>
                    <a:cubicBezTo>
                      <a:pt x="261" y="205"/>
                      <a:pt x="260" y="205"/>
                      <a:pt x="260" y="205"/>
                    </a:cubicBezTo>
                    <a:cubicBezTo>
                      <a:pt x="256" y="207"/>
                      <a:pt x="252" y="210"/>
                      <a:pt x="248" y="212"/>
                    </a:cubicBezTo>
                    <a:close/>
                    <a:moveTo>
                      <a:pt x="259" y="187"/>
                    </a:moveTo>
                    <a:cubicBezTo>
                      <a:pt x="250" y="192"/>
                      <a:pt x="239" y="195"/>
                      <a:pt x="230" y="199"/>
                    </a:cubicBezTo>
                    <a:cubicBezTo>
                      <a:pt x="225" y="202"/>
                      <a:pt x="220" y="204"/>
                      <a:pt x="215" y="206"/>
                    </a:cubicBezTo>
                    <a:cubicBezTo>
                      <a:pt x="214" y="207"/>
                      <a:pt x="212" y="208"/>
                      <a:pt x="210" y="209"/>
                    </a:cubicBezTo>
                    <a:cubicBezTo>
                      <a:pt x="208" y="211"/>
                      <a:pt x="205" y="212"/>
                      <a:pt x="203" y="213"/>
                    </a:cubicBezTo>
                    <a:cubicBezTo>
                      <a:pt x="211" y="207"/>
                      <a:pt x="220" y="203"/>
                      <a:pt x="229" y="198"/>
                    </a:cubicBezTo>
                    <a:cubicBezTo>
                      <a:pt x="234" y="196"/>
                      <a:pt x="239" y="193"/>
                      <a:pt x="243" y="191"/>
                    </a:cubicBezTo>
                    <a:cubicBezTo>
                      <a:pt x="246" y="190"/>
                      <a:pt x="249" y="189"/>
                      <a:pt x="252" y="187"/>
                    </a:cubicBezTo>
                    <a:cubicBezTo>
                      <a:pt x="253" y="187"/>
                      <a:pt x="254" y="186"/>
                      <a:pt x="255" y="186"/>
                    </a:cubicBezTo>
                    <a:cubicBezTo>
                      <a:pt x="255" y="185"/>
                      <a:pt x="256" y="185"/>
                      <a:pt x="257" y="185"/>
                    </a:cubicBezTo>
                    <a:cubicBezTo>
                      <a:pt x="258" y="185"/>
                      <a:pt x="258" y="184"/>
                      <a:pt x="258" y="184"/>
                    </a:cubicBezTo>
                    <a:cubicBezTo>
                      <a:pt x="258" y="184"/>
                      <a:pt x="259" y="184"/>
                      <a:pt x="259" y="183"/>
                    </a:cubicBezTo>
                    <a:cubicBezTo>
                      <a:pt x="259" y="186"/>
                      <a:pt x="259" y="188"/>
                      <a:pt x="260" y="191"/>
                    </a:cubicBezTo>
                    <a:cubicBezTo>
                      <a:pt x="250" y="194"/>
                      <a:pt x="240" y="200"/>
                      <a:pt x="231" y="204"/>
                    </a:cubicBezTo>
                    <a:cubicBezTo>
                      <a:pt x="226" y="206"/>
                      <a:pt x="220" y="209"/>
                      <a:pt x="215" y="211"/>
                    </a:cubicBezTo>
                    <a:cubicBezTo>
                      <a:pt x="213" y="213"/>
                      <a:pt x="211" y="214"/>
                      <a:pt x="208" y="216"/>
                    </a:cubicBezTo>
                    <a:cubicBezTo>
                      <a:pt x="207" y="216"/>
                      <a:pt x="206" y="217"/>
                      <a:pt x="205" y="217"/>
                    </a:cubicBezTo>
                    <a:cubicBezTo>
                      <a:pt x="205" y="218"/>
                      <a:pt x="201" y="221"/>
                      <a:pt x="204" y="218"/>
                    </a:cubicBezTo>
                    <a:cubicBezTo>
                      <a:pt x="213" y="211"/>
                      <a:pt x="222" y="206"/>
                      <a:pt x="232" y="201"/>
                    </a:cubicBezTo>
                    <a:cubicBezTo>
                      <a:pt x="237" y="199"/>
                      <a:pt x="242" y="196"/>
                      <a:pt x="247" y="194"/>
                    </a:cubicBezTo>
                    <a:cubicBezTo>
                      <a:pt x="251" y="192"/>
                      <a:pt x="255" y="190"/>
                      <a:pt x="259" y="187"/>
                    </a:cubicBezTo>
                    <a:cubicBezTo>
                      <a:pt x="259" y="187"/>
                      <a:pt x="259" y="187"/>
                      <a:pt x="259" y="187"/>
                    </a:cubicBezTo>
                    <a:close/>
                    <a:moveTo>
                      <a:pt x="203" y="206"/>
                    </a:moveTo>
                    <a:cubicBezTo>
                      <a:pt x="212" y="202"/>
                      <a:pt x="221" y="198"/>
                      <a:pt x="230" y="193"/>
                    </a:cubicBezTo>
                    <a:cubicBezTo>
                      <a:pt x="235" y="191"/>
                      <a:pt x="240" y="188"/>
                      <a:pt x="245" y="186"/>
                    </a:cubicBezTo>
                    <a:cubicBezTo>
                      <a:pt x="248" y="185"/>
                      <a:pt x="250" y="184"/>
                      <a:pt x="253" y="182"/>
                    </a:cubicBezTo>
                    <a:cubicBezTo>
                      <a:pt x="253" y="182"/>
                      <a:pt x="253" y="182"/>
                      <a:pt x="253" y="182"/>
                    </a:cubicBezTo>
                    <a:cubicBezTo>
                      <a:pt x="246" y="187"/>
                      <a:pt x="238" y="190"/>
                      <a:pt x="230" y="193"/>
                    </a:cubicBezTo>
                    <a:cubicBezTo>
                      <a:pt x="220" y="198"/>
                      <a:pt x="212" y="204"/>
                      <a:pt x="203" y="209"/>
                    </a:cubicBezTo>
                    <a:cubicBezTo>
                      <a:pt x="203" y="208"/>
                      <a:pt x="203" y="207"/>
                      <a:pt x="203" y="206"/>
                    </a:cubicBezTo>
                    <a:close/>
                    <a:moveTo>
                      <a:pt x="204" y="199"/>
                    </a:moveTo>
                    <a:cubicBezTo>
                      <a:pt x="204" y="199"/>
                      <a:pt x="204" y="199"/>
                      <a:pt x="204" y="199"/>
                    </a:cubicBezTo>
                    <a:cubicBezTo>
                      <a:pt x="212" y="194"/>
                      <a:pt x="221" y="190"/>
                      <a:pt x="230" y="186"/>
                    </a:cubicBezTo>
                    <a:cubicBezTo>
                      <a:pt x="240" y="182"/>
                      <a:pt x="248" y="177"/>
                      <a:pt x="257" y="172"/>
                    </a:cubicBezTo>
                    <a:cubicBezTo>
                      <a:pt x="258" y="173"/>
                      <a:pt x="258" y="173"/>
                      <a:pt x="258" y="173"/>
                    </a:cubicBezTo>
                    <a:cubicBezTo>
                      <a:pt x="258" y="173"/>
                      <a:pt x="258" y="174"/>
                      <a:pt x="258" y="174"/>
                    </a:cubicBezTo>
                    <a:cubicBezTo>
                      <a:pt x="258" y="174"/>
                      <a:pt x="258" y="174"/>
                      <a:pt x="258" y="174"/>
                    </a:cubicBezTo>
                    <a:cubicBezTo>
                      <a:pt x="249" y="179"/>
                      <a:pt x="240" y="183"/>
                      <a:pt x="231" y="188"/>
                    </a:cubicBezTo>
                    <a:cubicBezTo>
                      <a:pt x="226" y="190"/>
                      <a:pt x="221" y="192"/>
                      <a:pt x="215" y="194"/>
                    </a:cubicBezTo>
                    <a:cubicBezTo>
                      <a:pt x="211" y="196"/>
                      <a:pt x="207" y="199"/>
                      <a:pt x="203" y="201"/>
                    </a:cubicBezTo>
                    <a:cubicBezTo>
                      <a:pt x="203" y="200"/>
                      <a:pt x="203" y="200"/>
                      <a:pt x="204" y="199"/>
                    </a:cubicBezTo>
                    <a:close/>
                    <a:moveTo>
                      <a:pt x="258" y="175"/>
                    </a:moveTo>
                    <a:cubicBezTo>
                      <a:pt x="259" y="176"/>
                      <a:pt x="259" y="177"/>
                      <a:pt x="259" y="179"/>
                    </a:cubicBezTo>
                    <a:cubicBezTo>
                      <a:pt x="259" y="179"/>
                      <a:pt x="259" y="179"/>
                      <a:pt x="258" y="179"/>
                    </a:cubicBezTo>
                    <a:cubicBezTo>
                      <a:pt x="249" y="184"/>
                      <a:pt x="239" y="188"/>
                      <a:pt x="230" y="192"/>
                    </a:cubicBezTo>
                    <a:cubicBezTo>
                      <a:pt x="225" y="195"/>
                      <a:pt x="220" y="197"/>
                      <a:pt x="215" y="200"/>
                    </a:cubicBezTo>
                    <a:cubicBezTo>
                      <a:pt x="212" y="201"/>
                      <a:pt x="209" y="202"/>
                      <a:pt x="207" y="204"/>
                    </a:cubicBezTo>
                    <a:cubicBezTo>
                      <a:pt x="200" y="207"/>
                      <a:pt x="205" y="204"/>
                      <a:pt x="207" y="203"/>
                    </a:cubicBezTo>
                    <a:cubicBezTo>
                      <a:pt x="215" y="197"/>
                      <a:pt x="225" y="193"/>
                      <a:pt x="234" y="189"/>
                    </a:cubicBezTo>
                    <a:cubicBezTo>
                      <a:pt x="242" y="185"/>
                      <a:pt x="252" y="181"/>
                      <a:pt x="258" y="175"/>
                    </a:cubicBezTo>
                    <a:close/>
                    <a:moveTo>
                      <a:pt x="232" y="193"/>
                    </a:moveTo>
                    <a:cubicBezTo>
                      <a:pt x="241" y="189"/>
                      <a:pt x="250" y="185"/>
                      <a:pt x="259" y="179"/>
                    </a:cubicBezTo>
                    <a:cubicBezTo>
                      <a:pt x="259" y="179"/>
                      <a:pt x="259" y="179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ubicBezTo>
                      <a:pt x="257" y="184"/>
                      <a:pt x="255" y="185"/>
                      <a:pt x="252" y="186"/>
                    </a:cubicBezTo>
                    <a:cubicBezTo>
                      <a:pt x="245" y="190"/>
                      <a:pt x="237" y="193"/>
                      <a:pt x="229" y="196"/>
                    </a:cubicBezTo>
                    <a:cubicBezTo>
                      <a:pt x="224" y="199"/>
                      <a:pt x="219" y="201"/>
                      <a:pt x="214" y="204"/>
                    </a:cubicBezTo>
                    <a:cubicBezTo>
                      <a:pt x="212" y="205"/>
                      <a:pt x="210" y="206"/>
                      <a:pt x="208" y="207"/>
                    </a:cubicBezTo>
                    <a:cubicBezTo>
                      <a:pt x="208" y="207"/>
                      <a:pt x="208" y="207"/>
                      <a:pt x="207" y="207"/>
                    </a:cubicBezTo>
                    <a:cubicBezTo>
                      <a:pt x="215" y="202"/>
                      <a:pt x="223" y="197"/>
                      <a:pt x="232" y="193"/>
                    </a:cubicBezTo>
                    <a:close/>
                    <a:moveTo>
                      <a:pt x="228" y="206"/>
                    </a:moveTo>
                    <a:cubicBezTo>
                      <a:pt x="233" y="204"/>
                      <a:pt x="238" y="202"/>
                      <a:pt x="242" y="199"/>
                    </a:cubicBezTo>
                    <a:cubicBezTo>
                      <a:pt x="247" y="197"/>
                      <a:pt x="254" y="195"/>
                      <a:pt x="258" y="192"/>
                    </a:cubicBezTo>
                    <a:cubicBezTo>
                      <a:pt x="249" y="198"/>
                      <a:pt x="239" y="202"/>
                      <a:pt x="229" y="207"/>
                    </a:cubicBezTo>
                    <a:cubicBezTo>
                      <a:pt x="219" y="211"/>
                      <a:pt x="211" y="217"/>
                      <a:pt x="202" y="222"/>
                    </a:cubicBezTo>
                    <a:cubicBezTo>
                      <a:pt x="202" y="221"/>
                      <a:pt x="202" y="220"/>
                      <a:pt x="202" y="220"/>
                    </a:cubicBezTo>
                    <a:cubicBezTo>
                      <a:pt x="211" y="216"/>
                      <a:pt x="219" y="210"/>
                      <a:pt x="228" y="206"/>
                    </a:cubicBezTo>
                    <a:close/>
                    <a:moveTo>
                      <a:pt x="202" y="223"/>
                    </a:moveTo>
                    <a:cubicBezTo>
                      <a:pt x="206" y="223"/>
                      <a:pt x="209" y="220"/>
                      <a:pt x="213" y="218"/>
                    </a:cubicBezTo>
                    <a:cubicBezTo>
                      <a:pt x="218" y="215"/>
                      <a:pt x="223" y="212"/>
                      <a:pt x="229" y="210"/>
                    </a:cubicBezTo>
                    <a:cubicBezTo>
                      <a:pt x="232" y="208"/>
                      <a:pt x="235" y="207"/>
                      <a:pt x="238" y="205"/>
                    </a:cubicBezTo>
                    <a:cubicBezTo>
                      <a:pt x="234" y="207"/>
                      <a:pt x="229" y="210"/>
                      <a:pt x="224" y="212"/>
                    </a:cubicBezTo>
                    <a:cubicBezTo>
                      <a:pt x="219" y="215"/>
                      <a:pt x="215" y="218"/>
                      <a:pt x="210" y="221"/>
                    </a:cubicBezTo>
                    <a:cubicBezTo>
                      <a:pt x="207" y="223"/>
                      <a:pt x="204" y="224"/>
                      <a:pt x="202" y="226"/>
                    </a:cubicBezTo>
                    <a:cubicBezTo>
                      <a:pt x="202" y="225"/>
                      <a:pt x="202" y="224"/>
                      <a:pt x="202" y="223"/>
                    </a:cubicBezTo>
                    <a:close/>
                    <a:moveTo>
                      <a:pt x="202" y="228"/>
                    </a:moveTo>
                    <a:cubicBezTo>
                      <a:pt x="211" y="224"/>
                      <a:pt x="220" y="219"/>
                      <a:pt x="229" y="215"/>
                    </a:cubicBezTo>
                    <a:cubicBezTo>
                      <a:pt x="234" y="212"/>
                      <a:pt x="240" y="210"/>
                      <a:pt x="245" y="207"/>
                    </a:cubicBezTo>
                    <a:cubicBezTo>
                      <a:pt x="247" y="206"/>
                      <a:pt x="249" y="205"/>
                      <a:pt x="252" y="204"/>
                    </a:cubicBezTo>
                    <a:cubicBezTo>
                      <a:pt x="243" y="208"/>
                      <a:pt x="235" y="213"/>
                      <a:pt x="226" y="217"/>
                    </a:cubicBezTo>
                    <a:cubicBezTo>
                      <a:pt x="221" y="219"/>
                      <a:pt x="216" y="222"/>
                      <a:pt x="211" y="225"/>
                    </a:cubicBezTo>
                    <a:cubicBezTo>
                      <a:pt x="208" y="227"/>
                      <a:pt x="204" y="229"/>
                      <a:pt x="201" y="231"/>
                    </a:cubicBezTo>
                    <a:cubicBezTo>
                      <a:pt x="201" y="230"/>
                      <a:pt x="202" y="229"/>
                      <a:pt x="202" y="228"/>
                    </a:cubicBezTo>
                    <a:close/>
                    <a:moveTo>
                      <a:pt x="214" y="224"/>
                    </a:moveTo>
                    <a:cubicBezTo>
                      <a:pt x="219" y="221"/>
                      <a:pt x="224" y="218"/>
                      <a:pt x="230" y="216"/>
                    </a:cubicBezTo>
                    <a:cubicBezTo>
                      <a:pt x="240" y="211"/>
                      <a:pt x="250" y="206"/>
                      <a:pt x="260" y="200"/>
                    </a:cubicBezTo>
                    <a:cubicBezTo>
                      <a:pt x="260" y="200"/>
                      <a:pt x="260" y="199"/>
                      <a:pt x="260" y="199"/>
                    </a:cubicBezTo>
                    <a:cubicBezTo>
                      <a:pt x="249" y="204"/>
                      <a:pt x="239" y="209"/>
                      <a:pt x="228" y="214"/>
                    </a:cubicBezTo>
                    <a:cubicBezTo>
                      <a:pt x="223" y="216"/>
                      <a:pt x="219" y="219"/>
                      <a:pt x="214" y="221"/>
                    </a:cubicBezTo>
                    <a:cubicBezTo>
                      <a:pt x="211" y="222"/>
                      <a:pt x="209" y="224"/>
                      <a:pt x="206" y="225"/>
                    </a:cubicBezTo>
                    <a:cubicBezTo>
                      <a:pt x="205" y="226"/>
                      <a:pt x="203" y="226"/>
                      <a:pt x="202" y="227"/>
                    </a:cubicBezTo>
                    <a:cubicBezTo>
                      <a:pt x="202" y="227"/>
                      <a:pt x="202" y="227"/>
                      <a:pt x="202" y="227"/>
                    </a:cubicBezTo>
                    <a:cubicBezTo>
                      <a:pt x="202" y="226"/>
                      <a:pt x="204" y="226"/>
                      <a:pt x="204" y="226"/>
                    </a:cubicBezTo>
                    <a:cubicBezTo>
                      <a:pt x="212" y="220"/>
                      <a:pt x="220" y="215"/>
                      <a:pt x="229" y="210"/>
                    </a:cubicBezTo>
                    <a:cubicBezTo>
                      <a:pt x="239" y="205"/>
                      <a:pt x="250" y="201"/>
                      <a:pt x="259" y="195"/>
                    </a:cubicBezTo>
                    <a:cubicBezTo>
                      <a:pt x="260" y="195"/>
                      <a:pt x="259" y="194"/>
                      <a:pt x="259" y="194"/>
                    </a:cubicBezTo>
                    <a:cubicBezTo>
                      <a:pt x="249" y="199"/>
                      <a:pt x="240" y="204"/>
                      <a:pt x="230" y="208"/>
                    </a:cubicBezTo>
                    <a:cubicBezTo>
                      <a:pt x="221" y="213"/>
                      <a:pt x="210" y="218"/>
                      <a:pt x="203" y="223"/>
                    </a:cubicBezTo>
                    <a:cubicBezTo>
                      <a:pt x="212" y="217"/>
                      <a:pt x="221" y="211"/>
                      <a:pt x="231" y="207"/>
                    </a:cubicBezTo>
                    <a:cubicBezTo>
                      <a:pt x="241" y="202"/>
                      <a:pt x="250" y="198"/>
                      <a:pt x="260" y="192"/>
                    </a:cubicBezTo>
                    <a:cubicBezTo>
                      <a:pt x="260" y="193"/>
                      <a:pt x="260" y="194"/>
                      <a:pt x="260" y="195"/>
                    </a:cubicBezTo>
                    <a:cubicBezTo>
                      <a:pt x="260" y="198"/>
                      <a:pt x="260" y="200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2"/>
                      <a:pt x="259" y="203"/>
                      <a:pt x="259" y="203"/>
                    </a:cubicBezTo>
                    <a:cubicBezTo>
                      <a:pt x="258" y="203"/>
                      <a:pt x="258" y="203"/>
                      <a:pt x="257" y="203"/>
                    </a:cubicBezTo>
                    <a:cubicBezTo>
                      <a:pt x="248" y="208"/>
                      <a:pt x="238" y="213"/>
                      <a:pt x="229" y="217"/>
                    </a:cubicBezTo>
                    <a:cubicBezTo>
                      <a:pt x="224" y="220"/>
                      <a:pt x="219" y="222"/>
                      <a:pt x="215" y="225"/>
                    </a:cubicBezTo>
                    <a:cubicBezTo>
                      <a:pt x="212" y="226"/>
                      <a:pt x="210" y="227"/>
                      <a:pt x="208" y="229"/>
                    </a:cubicBezTo>
                    <a:cubicBezTo>
                      <a:pt x="207" y="230"/>
                      <a:pt x="203" y="230"/>
                      <a:pt x="202" y="232"/>
                    </a:cubicBezTo>
                    <a:cubicBezTo>
                      <a:pt x="205" y="228"/>
                      <a:pt x="210" y="226"/>
                      <a:pt x="214" y="224"/>
                    </a:cubicBezTo>
                    <a:close/>
                    <a:moveTo>
                      <a:pt x="206" y="163"/>
                    </a:moveTo>
                    <a:cubicBezTo>
                      <a:pt x="208" y="163"/>
                      <a:pt x="209" y="163"/>
                      <a:pt x="209" y="162"/>
                    </a:cubicBezTo>
                    <a:cubicBezTo>
                      <a:pt x="209" y="163"/>
                      <a:pt x="208" y="164"/>
                      <a:pt x="206" y="165"/>
                    </a:cubicBezTo>
                    <a:cubicBezTo>
                      <a:pt x="206" y="164"/>
                      <a:pt x="206" y="164"/>
                      <a:pt x="206" y="163"/>
                    </a:cubicBezTo>
                    <a:close/>
                    <a:moveTo>
                      <a:pt x="206" y="167"/>
                    </a:moveTo>
                    <a:cubicBezTo>
                      <a:pt x="209" y="166"/>
                      <a:pt x="212" y="164"/>
                      <a:pt x="214" y="163"/>
                    </a:cubicBezTo>
                    <a:cubicBezTo>
                      <a:pt x="212" y="165"/>
                      <a:pt x="209" y="167"/>
                      <a:pt x="206" y="169"/>
                    </a:cubicBezTo>
                    <a:cubicBezTo>
                      <a:pt x="206" y="168"/>
                      <a:pt x="206" y="167"/>
                      <a:pt x="206" y="167"/>
                    </a:cubicBezTo>
                    <a:close/>
                    <a:moveTo>
                      <a:pt x="206" y="171"/>
                    </a:moveTo>
                    <a:cubicBezTo>
                      <a:pt x="211" y="169"/>
                      <a:pt x="216" y="166"/>
                      <a:pt x="219" y="164"/>
                    </a:cubicBezTo>
                    <a:cubicBezTo>
                      <a:pt x="215" y="167"/>
                      <a:pt x="210" y="170"/>
                      <a:pt x="206" y="173"/>
                    </a:cubicBezTo>
                    <a:cubicBezTo>
                      <a:pt x="206" y="172"/>
                      <a:pt x="206" y="172"/>
                      <a:pt x="206" y="171"/>
                    </a:cubicBezTo>
                    <a:close/>
                    <a:moveTo>
                      <a:pt x="206" y="175"/>
                    </a:moveTo>
                    <a:cubicBezTo>
                      <a:pt x="213" y="173"/>
                      <a:pt x="219" y="168"/>
                      <a:pt x="226" y="164"/>
                    </a:cubicBezTo>
                    <a:cubicBezTo>
                      <a:pt x="219" y="168"/>
                      <a:pt x="212" y="174"/>
                      <a:pt x="206" y="178"/>
                    </a:cubicBezTo>
                    <a:cubicBezTo>
                      <a:pt x="206" y="177"/>
                      <a:pt x="206" y="176"/>
                      <a:pt x="206" y="175"/>
                    </a:cubicBezTo>
                    <a:close/>
                    <a:moveTo>
                      <a:pt x="228" y="164"/>
                    </a:moveTo>
                    <a:cubicBezTo>
                      <a:pt x="229" y="164"/>
                      <a:pt x="230" y="164"/>
                      <a:pt x="230" y="164"/>
                    </a:cubicBezTo>
                    <a:cubicBezTo>
                      <a:pt x="225" y="166"/>
                      <a:pt x="220" y="169"/>
                      <a:pt x="215" y="172"/>
                    </a:cubicBezTo>
                    <a:cubicBezTo>
                      <a:pt x="219" y="169"/>
                      <a:pt x="223" y="167"/>
                      <a:pt x="227" y="164"/>
                    </a:cubicBezTo>
                    <a:cubicBezTo>
                      <a:pt x="228" y="164"/>
                      <a:pt x="228" y="164"/>
                      <a:pt x="228" y="164"/>
                    </a:cubicBezTo>
                    <a:close/>
                    <a:moveTo>
                      <a:pt x="206" y="179"/>
                    </a:moveTo>
                    <a:cubicBezTo>
                      <a:pt x="206" y="180"/>
                      <a:pt x="206" y="179"/>
                      <a:pt x="207" y="179"/>
                    </a:cubicBezTo>
                    <a:cubicBezTo>
                      <a:pt x="210" y="176"/>
                      <a:pt x="213" y="174"/>
                      <a:pt x="217" y="172"/>
                    </a:cubicBezTo>
                    <a:cubicBezTo>
                      <a:pt x="219" y="171"/>
                      <a:pt x="221" y="169"/>
                      <a:pt x="224" y="168"/>
                    </a:cubicBezTo>
                    <a:cubicBezTo>
                      <a:pt x="226" y="167"/>
                      <a:pt x="229" y="166"/>
                      <a:pt x="231" y="164"/>
                    </a:cubicBezTo>
                    <a:cubicBezTo>
                      <a:pt x="227" y="168"/>
                      <a:pt x="222" y="170"/>
                      <a:pt x="218" y="173"/>
                    </a:cubicBezTo>
                    <a:cubicBezTo>
                      <a:pt x="213" y="176"/>
                      <a:pt x="209" y="179"/>
                      <a:pt x="205" y="182"/>
                    </a:cubicBezTo>
                    <a:cubicBezTo>
                      <a:pt x="205" y="181"/>
                      <a:pt x="206" y="180"/>
                      <a:pt x="206" y="179"/>
                    </a:cubicBezTo>
                    <a:cubicBezTo>
                      <a:pt x="206" y="179"/>
                      <a:pt x="206" y="179"/>
                      <a:pt x="206" y="179"/>
                    </a:cubicBezTo>
                    <a:close/>
                    <a:moveTo>
                      <a:pt x="209" y="180"/>
                    </a:moveTo>
                    <a:cubicBezTo>
                      <a:pt x="212" y="178"/>
                      <a:pt x="215" y="176"/>
                      <a:pt x="218" y="174"/>
                    </a:cubicBezTo>
                    <a:cubicBezTo>
                      <a:pt x="223" y="171"/>
                      <a:pt x="228" y="168"/>
                      <a:pt x="232" y="164"/>
                    </a:cubicBezTo>
                    <a:cubicBezTo>
                      <a:pt x="234" y="164"/>
                      <a:pt x="235" y="164"/>
                      <a:pt x="236" y="164"/>
                    </a:cubicBezTo>
                    <a:cubicBezTo>
                      <a:pt x="232" y="167"/>
                      <a:pt x="227" y="169"/>
                      <a:pt x="223" y="172"/>
                    </a:cubicBezTo>
                    <a:cubicBezTo>
                      <a:pt x="218" y="174"/>
                      <a:pt x="214" y="177"/>
                      <a:pt x="209" y="180"/>
                    </a:cubicBezTo>
                    <a:cubicBezTo>
                      <a:pt x="209" y="180"/>
                      <a:pt x="209" y="180"/>
                      <a:pt x="209" y="180"/>
                    </a:cubicBezTo>
                    <a:close/>
                    <a:moveTo>
                      <a:pt x="238" y="165"/>
                    </a:moveTo>
                    <a:cubicBezTo>
                      <a:pt x="239" y="165"/>
                      <a:pt x="241" y="165"/>
                      <a:pt x="242" y="165"/>
                    </a:cubicBezTo>
                    <a:cubicBezTo>
                      <a:pt x="240" y="167"/>
                      <a:pt x="238" y="168"/>
                      <a:pt x="235" y="170"/>
                    </a:cubicBezTo>
                    <a:cubicBezTo>
                      <a:pt x="232" y="172"/>
                      <a:pt x="228" y="173"/>
                      <a:pt x="225" y="175"/>
                    </a:cubicBezTo>
                    <a:cubicBezTo>
                      <a:pt x="218" y="178"/>
                      <a:pt x="213" y="183"/>
                      <a:pt x="206" y="186"/>
                    </a:cubicBezTo>
                    <a:cubicBezTo>
                      <a:pt x="205" y="186"/>
                      <a:pt x="205" y="186"/>
                      <a:pt x="205" y="187"/>
                    </a:cubicBezTo>
                    <a:cubicBezTo>
                      <a:pt x="205" y="186"/>
                      <a:pt x="205" y="186"/>
                      <a:pt x="205" y="186"/>
                    </a:cubicBezTo>
                    <a:cubicBezTo>
                      <a:pt x="206" y="185"/>
                      <a:pt x="210" y="183"/>
                      <a:pt x="211" y="182"/>
                    </a:cubicBezTo>
                    <a:cubicBezTo>
                      <a:pt x="214" y="180"/>
                      <a:pt x="218" y="178"/>
                      <a:pt x="221" y="176"/>
                    </a:cubicBezTo>
                    <a:cubicBezTo>
                      <a:pt x="226" y="172"/>
                      <a:pt x="232" y="169"/>
                      <a:pt x="238" y="165"/>
                    </a:cubicBezTo>
                    <a:close/>
                    <a:moveTo>
                      <a:pt x="205" y="187"/>
                    </a:moveTo>
                    <a:cubicBezTo>
                      <a:pt x="211" y="184"/>
                      <a:pt x="217" y="181"/>
                      <a:pt x="222" y="177"/>
                    </a:cubicBezTo>
                    <a:cubicBezTo>
                      <a:pt x="229" y="173"/>
                      <a:pt x="235" y="170"/>
                      <a:pt x="242" y="166"/>
                    </a:cubicBezTo>
                    <a:cubicBezTo>
                      <a:pt x="230" y="174"/>
                      <a:pt x="217" y="181"/>
                      <a:pt x="204" y="190"/>
                    </a:cubicBezTo>
                    <a:cubicBezTo>
                      <a:pt x="205" y="189"/>
                      <a:pt x="205" y="188"/>
                      <a:pt x="205" y="187"/>
                    </a:cubicBezTo>
                    <a:close/>
                    <a:moveTo>
                      <a:pt x="205" y="191"/>
                    </a:moveTo>
                    <a:cubicBezTo>
                      <a:pt x="207" y="189"/>
                      <a:pt x="209" y="188"/>
                      <a:pt x="211" y="186"/>
                    </a:cubicBezTo>
                    <a:cubicBezTo>
                      <a:pt x="214" y="184"/>
                      <a:pt x="218" y="182"/>
                      <a:pt x="221" y="179"/>
                    </a:cubicBezTo>
                    <a:cubicBezTo>
                      <a:pt x="228" y="175"/>
                      <a:pt x="236" y="171"/>
                      <a:pt x="243" y="166"/>
                    </a:cubicBezTo>
                    <a:cubicBezTo>
                      <a:pt x="243" y="166"/>
                      <a:pt x="243" y="166"/>
                      <a:pt x="243" y="166"/>
                    </a:cubicBezTo>
                    <a:cubicBezTo>
                      <a:pt x="245" y="166"/>
                      <a:pt x="246" y="166"/>
                      <a:pt x="248" y="167"/>
                    </a:cubicBezTo>
                    <a:cubicBezTo>
                      <a:pt x="242" y="171"/>
                      <a:pt x="235" y="174"/>
                      <a:pt x="228" y="177"/>
                    </a:cubicBezTo>
                    <a:cubicBezTo>
                      <a:pt x="221" y="181"/>
                      <a:pt x="215" y="185"/>
                      <a:pt x="207" y="189"/>
                    </a:cubicBezTo>
                    <a:cubicBezTo>
                      <a:pt x="207" y="189"/>
                      <a:pt x="204" y="191"/>
                      <a:pt x="205" y="191"/>
                    </a:cubicBezTo>
                    <a:close/>
                    <a:moveTo>
                      <a:pt x="206" y="174"/>
                    </a:moveTo>
                    <a:cubicBezTo>
                      <a:pt x="206" y="174"/>
                      <a:pt x="206" y="174"/>
                      <a:pt x="206" y="174"/>
                    </a:cubicBezTo>
                    <a:cubicBezTo>
                      <a:pt x="209" y="173"/>
                      <a:pt x="212" y="170"/>
                      <a:pt x="215" y="168"/>
                    </a:cubicBezTo>
                    <a:cubicBezTo>
                      <a:pt x="217" y="166"/>
                      <a:pt x="219" y="165"/>
                      <a:pt x="222" y="163"/>
                    </a:cubicBezTo>
                    <a:cubicBezTo>
                      <a:pt x="223" y="163"/>
                      <a:pt x="225" y="163"/>
                      <a:pt x="226" y="163"/>
                    </a:cubicBezTo>
                    <a:cubicBezTo>
                      <a:pt x="219" y="167"/>
                      <a:pt x="213" y="172"/>
                      <a:pt x="206" y="174"/>
                    </a:cubicBezTo>
                    <a:close/>
                    <a:moveTo>
                      <a:pt x="210" y="168"/>
                    </a:moveTo>
                    <a:cubicBezTo>
                      <a:pt x="209" y="169"/>
                      <a:pt x="208" y="169"/>
                      <a:pt x="208" y="170"/>
                    </a:cubicBezTo>
                    <a:cubicBezTo>
                      <a:pt x="204" y="171"/>
                      <a:pt x="211" y="166"/>
                      <a:pt x="210" y="167"/>
                    </a:cubicBezTo>
                    <a:cubicBezTo>
                      <a:pt x="212" y="165"/>
                      <a:pt x="214" y="164"/>
                      <a:pt x="216" y="162"/>
                    </a:cubicBezTo>
                    <a:cubicBezTo>
                      <a:pt x="216" y="162"/>
                      <a:pt x="216" y="162"/>
                      <a:pt x="216" y="162"/>
                    </a:cubicBezTo>
                    <a:cubicBezTo>
                      <a:pt x="218" y="162"/>
                      <a:pt x="219" y="162"/>
                      <a:pt x="220" y="163"/>
                    </a:cubicBezTo>
                    <a:cubicBezTo>
                      <a:pt x="220" y="163"/>
                      <a:pt x="220" y="163"/>
                      <a:pt x="220" y="163"/>
                    </a:cubicBezTo>
                    <a:cubicBezTo>
                      <a:pt x="217" y="164"/>
                      <a:pt x="214" y="166"/>
                      <a:pt x="210" y="168"/>
                    </a:cubicBezTo>
                    <a:close/>
                    <a:moveTo>
                      <a:pt x="215" y="162"/>
                    </a:moveTo>
                    <a:cubicBezTo>
                      <a:pt x="213" y="163"/>
                      <a:pt x="210" y="164"/>
                      <a:pt x="208" y="165"/>
                    </a:cubicBezTo>
                    <a:cubicBezTo>
                      <a:pt x="207" y="165"/>
                      <a:pt x="207" y="166"/>
                      <a:pt x="206" y="166"/>
                    </a:cubicBezTo>
                    <a:cubicBezTo>
                      <a:pt x="206" y="166"/>
                      <a:pt x="206" y="166"/>
                      <a:pt x="206" y="166"/>
                    </a:cubicBezTo>
                    <a:cubicBezTo>
                      <a:pt x="207" y="165"/>
                      <a:pt x="208" y="165"/>
                      <a:pt x="208" y="165"/>
                    </a:cubicBezTo>
                    <a:cubicBezTo>
                      <a:pt x="209" y="164"/>
                      <a:pt x="210" y="163"/>
                      <a:pt x="211" y="162"/>
                    </a:cubicBezTo>
                    <a:cubicBezTo>
                      <a:pt x="211" y="162"/>
                      <a:pt x="211" y="162"/>
                      <a:pt x="211" y="161"/>
                    </a:cubicBezTo>
                    <a:cubicBezTo>
                      <a:pt x="212" y="162"/>
                      <a:pt x="214" y="162"/>
                      <a:pt x="215" y="162"/>
                    </a:cubicBezTo>
                    <a:close/>
                    <a:moveTo>
                      <a:pt x="205" y="183"/>
                    </a:moveTo>
                    <a:cubicBezTo>
                      <a:pt x="210" y="181"/>
                      <a:pt x="215" y="177"/>
                      <a:pt x="220" y="174"/>
                    </a:cubicBezTo>
                    <a:cubicBezTo>
                      <a:pt x="224" y="172"/>
                      <a:pt x="228" y="170"/>
                      <a:pt x="232" y="168"/>
                    </a:cubicBezTo>
                    <a:cubicBezTo>
                      <a:pt x="232" y="168"/>
                      <a:pt x="232" y="168"/>
                      <a:pt x="232" y="168"/>
                    </a:cubicBezTo>
                    <a:cubicBezTo>
                      <a:pt x="231" y="169"/>
                      <a:pt x="229" y="170"/>
                      <a:pt x="228" y="171"/>
                    </a:cubicBezTo>
                    <a:cubicBezTo>
                      <a:pt x="225" y="173"/>
                      <a:pt x="222" y="174"/>
                      <a:pt x="219" y="176"/>
                    </a:cubicBezTo>
                    <a:cubicBezTo>
                      <a:pt x="214" y="180"/>
                      <a:pt x="209" y="182"/>
                      <a:pt x="205" y="186"/>
                    </a:cubicBezTo>
                    <a:cubicBezTo>
                      <a:pt x="205" y="185"/>
                      <a:pt x="205" y="184"/>
                      <a:pt x="205" y="183"/>
                    </a:cubicBezTo>
                    <a:close/>
                    <a:moveTo>
                      <a:pt x="204" y="191"/>
                    </a:moveTo>
                    <a:cubicBezTo>
                      <a:pt x="212" y="188"/>
                      <a:pt x="219" y="183"/>
                      <a:pt x="226" y="179"/>
                    </a:cubicBezTo>
                    <a:cubicBezTo>
                      <a:pt x="233" y="175"/>
                      <a:pt x="242" y="172"/>
                      <a:pt x="248" y="167"/>
                    </a:cubicBezTo>
                    <a:cubicBezTo>
                      <a:pt x="248" y="167"/>
                      <a:pt x="249" y="167"/>
                      <a:pt x="249" y="167"/>
                    </a:cubicBezTo>
                    <a:cubicBezTo>
                      <a:pt x="249" y="167"/>
                      <a:pt x="249" y="167"/>
                      <a:pt x="250" y="168"/>
                    </a:cubicBezTo>
                    <a:cubicBezTo>
                      <a:pt x="247" y="169"/>
                      <a:pt x="244" y="171"/>
                      <a:pt x="241" y="173"/>
                    </a:cubicBezTo>
                    <a:cubicBezTo>
                      <a:pt x="237" y="175"/>
                      <a:pt x="233" y="177"/>
                      <a:pt x="229" y="180"/>
                    </a:cubicBezTo>
                    <a:cubicBezTo>
                      <a:pt x="221" y="184"/>
                      <a:pt x="213" y="188"/>
                      <a:pt x="204" y="193"/>
                    </a:cubicBezTo>
                    <a:cubicBezTo>
                      <a:pt x="204" y="193"/>
                      <a:pt x="204" y="193"/>
                      <a:pt x="205" y="193"/>
                    </a:cubicBezTo>
                    <a:cubicBezTo>
                      <a:pt x="213" y="189"/>
                      <a:pt x="221" y="185"/>
                      <a:pt x="229" y="180"/>
                    </a:cubicBezTo>
                    <a:cubicBezTo>
                      <a:pt x="233" y="178"/>
                      <a:pt x="236" y="176"/>
                      <a:pt x="240" y="174"/>
                    </a:cubicBezTo>
                    <a:cubicBezTo>
                      <a:pt x="242" y="173"/>
                      <a:pt x="244" y="172"/>
                      <a:pt x="246" y="171"/>
                    </a:cubicBezTo>
                    <a:cubicBezTo>
                      <a:pt x="248" y="170"/>
                      <a:pt x="249" y="169"/>
                      <a:pt x="251" y="168"/>
                    </a:cubicBezTo>
                    <a:cubicBezTo>
                      <a:pt x="252" y="169"/>
                      <a:pt x="254" y="169"/>
                      <a:pt x="255" y="170"/>
                    </a:cubicBezTo>
                    <a:cubicBezTo>
                      <a:pt x="238" y="180"/>
                      <a:pt x="221" y="187"/>
                      <a:pt x="204" y="196"/>
                    </a:cubicBezTo>
                    <a:cubicBezTo>
                      <a:pt x="204" y="196"/>
                      <a:pt x="204" y="197"/>
                      <a:pt x="205" y="197"/>
                    </a:cubicBezTo>
                    <a:cubicBezTo>
                      <a:pt x="221" y="187"/>
                      <a:pt x="239" y="180"/>
                      <a:pt x="256" y="171"/>
                    </a:cubicBezTo>
                    <a:cubicBezTo>
                      <a:pt x="256" y="171"/>
                      <a:pt x="256" y="172"/>
                      <a:pt x="257" y="172"/>
                    </a:cubicBezTo>
                    <a:cubicBezTo>
                      <a:pt x="248" y="176"/>
                      <a:pt x="239" y="181"/>
                      <a:pt x="230" y="185"/>
                    </a:cubicBezTo>
                    <a:cubicBezTo>
                      <a:pt x="221" y="189"/>
                      <a:pt x="212" y="193"/>
                      <a:pt x="204" y="198"/>
                    </a:cubicBezTo>
                    <a:cubicBezTo>
                      <a:pt x="204" y="197"/>
                      <a:pt x="204" y="196"/>
                      <a:pt x="204" y="195"/>
                    </a:cubicBezTo>
                    <a:cubicBezTo>
                      <a:pt x="211" y="191"/>
                      <a:pt x="219" y="187"/>
                      <a:pt x="227" y="184"/>
                    </a:cubicBezTo>
                    <a:cubicBezTo>
                      <a:pt x="236" y="179"/>
                      <a:pt x="244" y="175"/>
                      <a:pt x="253" y="170"/>
                    </a:cubicBezTo>
                    <a:cubicBezTo>
                      <a:pt x="254" y="170"/>
                      <a:pt x="253" y="169"/>
                      <a:pt x="253" y="170"/>
                    </a:cubicBezTo>
                    <a:cubicBezTo>
                      <a:pt x="244" y="174"/>
                      <a:pt x="235" y="179"/>
                      <a:pt x="227" y="183"/>
                    </a:cubicBezTo>
                    <a:cubicBezTo>
                      <a:pt x="219" y="187"/>
                      <a:pt x="211" y="190"/>
                      <a:pt x="204" y="195"/>
                    </a:cubicBezTo>
                    <a:cubicBezTo>
                      <a:pt x="204" y="193"/>
                      <a:pt x="204" y="192"/>
                      <a:pt x="204" y="191"/>
                    </a:cubicBezTo>
                    <a:close/>
                    <a:moveTo>
                      <a:pt x="203" y="202"/>
                    </a:moveTo>
                    <a:cubicBezTo>
                      <a:pt x="208" y="200"/>
                      <a:pt x="212" y="197"/>
                      <a:pt x="216" y="195"/>
                    </a:cubicBezTo>
                    <a:cubicBezTo>
                      <a:pt x="221" y="193"/>
                      <a:pt x="226" y="191"/>
                      <a:pt x="231" y="188"/>
                    </a:cubicBezTo>
                    <a:cubicBezTo>
                      <a:pt x="236" y="186"/>
                      <a:pt x="241" y="184"/>
                      <a:pt x="246" y="181"/>
                    </a:cubicBezTo>
                    <a:cubicBezTo>
                      <a:pt x="248" y="180"/>
                      <a:pt x="250" y="179"/>
                      <a:pt x="252" y="178"/>
                    </a:cubicBezTo>
                    <a:cubicBezTo>
                      <a:pt x="254" y="177"/>
                      <a:pt x="260" y="173"/>
                      <a:pt x="255" y="177"/>
                    </a:cubicBezTo>
                    <a:cubicBezTo>
                      <a:pt x="247" y="182"/>
                      <a:pt x="237" y="186"/>
                      <a:pt x="229" y="190"/>
                    </a:cubicBezTo>
                    <a:cubicBezTo>
                      <a:pt x="220" y="195"/>
                      <a:pt x="211" y="199"/>
                      <a:pt x="203" y="205"/>
                    </a:cubicBezTo>
                    <a:cubicBezTo>
                      <a:pt x="203" y="204"/>
                      <a:pt x="203" y="203"/>
                      <a:pt x="203" y="202"/>
                    </a:cubicBezTo>
                    <a:close/>
                    <a:moveTo>
                      <a:pt x="203" y="210"/>
                    </a:moveTo>
                    <a:cubicBezTo>
                      <a:pt x="212" y="206"/>
                      <a:pt x="221" y="201"/>
                      <a:pt x="231" y="196"/>
                    </a:cubicBezTo>
                    <a:cubicBezTo>
                      <a:pt x="233" y="196"/>
                      <a:pt x="234" y="195"/>
                      <a:pt x="235" y="194"/>
                    </a:cubicBezTo>
                    <a:cubicBezTo>
                      <a:pt x="224" y="200"/>
                      <a:pt x="213" y="205"/>
                      <a:pt x="203" y="212"/>
                    </a:cubicBezTo>
                    <a:cubicBezTo>
                      <a:pt x="203" y="212"/>
                      <a:pt x="203" y="211"/>
                      <a:pt x="203" y="210"/>
                    </a:cubicBezTo>
                    <a:close/>
                    <a:moveTo>
                      <a:pt x="202" y="214"/>
                    </a:moveTo>
                    <a:cubicBezTo>
                      <a:pt x="206" y="213"/>
                      <a:pt x="208" y="212"/>
                      <a:pt x="211" y="210"/>
                    </a:cubicBezTo>
                    <a:cubicBezTo>
                      <a:pt x="216" y="207"/>
                      <a:pt x="220" y="205"/>
                      <a:pt x="225" y="202"/>
                    </a:cubicBezTo>
                    <a:cubicBezTo>
                      <a:pt x="236" y="197"/>
                      <a:pt x="247" y="193"/>
                      <a:pt x="258" y="188"/>
                    </a:cubicBezTo>
                    <a:cubicBezTo>
                      <a:pt x="239" y="197"/>
                      <a:pt x="219" y="206"/>
                      <a:pt x="202" y="218"/>
                    </a:cubicBezTo>
                    <a:cubicBezTo>
                      <a:pt x="202" y="217"/>
                      <a:pt x="202" y="215"/>
                      <a:pt x="202" y="214"/>
                    </a:cubicBezTo>
                    <a:close/>
                    <a:moveTo>
                      <a:pt x="201" y="232"/>
                    </a:moveTo>
                    <a:cubicBezTo>
                      <a:pt x="205" y="231"/>
                      <a:pt x="208" y="230"/>
                      <a:pt x="211" y="228"/>
                    </a:cubicBezTo>
                    <a:cubicBezTo>
                      <a:pt x="216" y="225"/>
                      <a:pt x="221" y="222"/>
                      <a:pt x="226" y="220"/>
                    </a:cubicBezTo>
                    <a:cubicBezTo>
                      <a:pt x="234" y="216"/>
                      <a:pt x="241" y="212"/>
                      <a:pt x="249" y="209"/>
                    </a:cubicBezTo>
                    <a:cubicBezTo>
                      <a:pt x="247" y="209"/>
                      <a:pt x="246" y="210"/>
                      <a:pt x="244" y="211"/>
                    </a:cubicBezTo>
                    <a:cubicBezTo>
                      <a:pt x="239" y="214"/>
                      <a:pt x="234" y="217"/>
                      <a:pt x="228" y="219"/>
                    </a:cubicBezTo>
                    <a:cubicBezTo>
                      <a:pt x="223" y="222"/>
                      <a:pt x="218" y="225"/>
                      <a:pt x="213" y="228"/>
                    </a:cubicBezTo>
                    <a:cubicBezTo>
                      <a:pt x="209" y="230"/>
                      <a:pt x="205" y="232"/>
                      <a:pt x="201" y="234"/>
                    </a:cubicBezTo>
                    <a:cubicBezTo>
                      <a:pt x="201" y="234"/>
                      <a:pt x="201" y="233"/>
                      <a:pt x="201" y="232"/>
                    </a:cubicBezTo>
                    <a:close/>
                    <a:moveTo>
                      <a:pt x="200" y="251"/>
                    </a:moveTo>
                    <a:cubicBezTo>
                      <a:pt x="211" y="246"/>
                      <a:pt x="222" y="241"/>
                      <a:pt x="233" y="237"/>
                    </a:cubicBezTo>
                    <a:cubicBezTo>
                      <a:pt x="239" y="235"/>
                      <a:pt x="244" y="233"/>
                      <a:pt x="250" y="231"/>
                    </a:cubicBezTo>
                    <a:cubicBezTo>
                      <a:pt x="243" y="234"/>
                      <a:pt x="236" y="237"/>
                      <a:pt x="229" y="240"/>
                    </a:cubicBezTo>
                    <a:cubicBezTo>
                      <a:pt x="223" y="242"/>
                      <a:pt x="218" y="245"/>
                      <a:pt x="213" y="248"/>
                    </a:cubicBezTo>
                    <a:cubicBezTo>
                      <a:pt x="209" y="250"/>
                      <a:pt x="204" y="252"/>
                      <a:pt x="200" y="254"/>
                    </a:cubicBezTo>
                    <a:cubicBezTo>
                      <a:pt x="200" y="253"/>
                      <a:pt x="200" y="252"/>
                      <a:pt x="200" y="251"/>
                    </a:cubicBezTo>
                    <a:close/>
                    <a:moveTo>
                      <a:pt x="205" y="252"/>
                    </a:moveTo>
                    <a:cubicBezTo>
                      <a:pt x="204" y="253"/>
                      <a:pt x="198" y="256"/>
                      <a:pt x="202" y="254"/>
                    </a:cubicBezTo>
                    <a:cubicBezTo>
                      <a:pt x="203" y="253"/>
                      <a:pt x="204" y="253"/>
                      <a:pt x="205" y="252"/>
                    </a:cubicBezTo>
                    <a:close/>
                    <a:moveTo>
                      <a:pt x="198" y="276"/>
                    </a:moveTo>
                    <a:cubicBezTo>
                      <a:pt x="203" y="275"/>
                      <a:pt x="209" y="272"/>
                      <a:pt x="214" y="270"/>
                    </a:cubicBezTo>
                    <a:cubicBezTo>
                      <a:pt x="217" y="269"/>
                      <a:pt x="219" y="268"/>
                      <a:pt x="222" y="267"/>
                    </a:cubicBezTo>
                    <a:cubicBezTo>
                      <a:pt x="217" y="269"/>
                      <a:pt x="212" y="271"/>
                      <a:pt x="208" y="273"/>
                    </a:cubicBezTo>
                    <a:cubicBezTo>
                      <a:pt x="204" y="274"/>
                      <a:pt x="201" y="275"/>
                      <a:pt x="197" y="278"/>
                    </a:cubicBezTo>
                    <a:cubicBezTo>
                      <a:pt x="198" y="277"/>
                      <a:pt x="198" y="276"/>
                      <a:pt x="198" y="276"/>
                    </a:cubicBezTo>
                    <a:close/>
                    <a:moveTo>
                      <a:pt x="197" y="282"/>
                    </a:moveTo>
                    <a:cubicBezTo>
                      <a:pt x="197" y="281"/>
                      <a:pt x="197" y="280"/>
                      <a:pt x="197" y="279"/>
                    </a:cubicBezTo>
                    <a:cubicBezTo>
                      <a:pt x="203" y="278"/>
                      <a:pt x="208" y="275"/>
                      <a:pt x="214" y="274"/>
                    </a:cubicBezTo>
                    <a:cubicBezTo>
                      <a:pt x="220" y="272"/>
                      <a:pt x="227" y="269"/>
                      <a:pt x="233" y="267"/>
                    </a:cubicBezTo>
                    <a:cubicBezTo>
                      <a:pt x="236" y="266"/>
                      <a:pt x="240" y="265"/>
                      <a:pt x="243" y="264"/>
                    </a:cubicBezTo>
                    <a:cubicBezTo>
                      <a:pt x="228" y="270"/>
                      <a:pt x="211" y="274"/>
                      <a:pt x="197" y="282"/>
                    </a:cubicBezTo>
                    <a:close/>
                    <a:moveTo>
                      <a:pt x="212" y="268"/>
                    </a:moveTo>
                    <a:cubicBezTo>
                      <a:pt x="207" y="270"/>
                      <a:pt x="202" y="272"/>
                      <a:pt x="198" y="275"/>
                    </a:cubicBezTo>
                    <a:cubicBezTo>
                      <a:pt x="198" y="274"/>
                      <a:pt x="198" y="274"/>
                      <a:pt x="198" y="273"/>
                    </a:cubicBezTo>
                    <a:cubicBezTo>
                      <a:pt x="204" y="270"/>
                      <a:pt x="210" y="268"/>
                      <a:pt x="216" y="266"/>
                    </a:cubicBezTo>
                    <a:cubicBezTo>
                      <a:pt x="215" y="266"/>
                      <a:pt x="213" y="267"/>
                      <a:pt x="212" y="268"/>
                    </a:cubicBezTo>
                    <a:close/>
                    <a:moveTo>
                      <a:pt x="198" y="272"/>
                    </a:moveTo>
                    <a:cubicBezTo>
                      <a:pt x="198" y="271"/>
                      <a:pt x="199" y="270"/>
                      <a:pt x="199" y="268"/>
                    </a:cubicBezTo>
                    <a:cubicBezTo>
                      <a:pt x="203" y="267"/>
                      <a:pt x="207" y="265"/>
                      <a:pt x="212" y="263"/>
                    </a:cubicBezTo>
                    <a:cubicBezTo>
                      <a:pt x="218" y="260"/>
                      <a:pt x="224" y="258"/>
                      <a:pt x="230" y="256"/>
                    </a:cubicBezTo>
                    <a:cubicBezTo>
                      <a:pt x="241" y="252"/>
                      <a:pt x="253" y="247"/>
                      <a:pt x="263" y="243"/>
                    </a:cubicBezTo>
                    <a:cubicBezTo>
                      <a:pt x="258" y="245"/>
                      <a:pt x="253" y="248"/>
                      <a:pt x="248" y="250"/>
                    </a:cubicBezTo>
                    <a:cubicBezTo>
                      <a:pt x="242" y="253"/>
                      <a:pt x="235" y="255"/>
                      <a:pt x="229" y="258"/>
                    </a:cubicBezTo>
                    <a:cubicBezTo>
                      <a:pt x="218" y="262"/>
                      <a:pt x="208" y="266"/>
                      <a:pt x="198" y="272"/>
                    </a:cubicBezTo>
                    <a:close/>
                    <a:moveTo>
                      <a:pt x="205" y="265"/>
                    </a:moveTo>
                    <a:cubicBezTo>
                      <a:pt x="203" y="266"/>
                      <a:pt x="201" y="267"/>
                      <a:pt x="199" y="268"/>
                    </a:cubicBezTo>
                    <a:cubicBezTo>
                      <a:pt x="200" y="267"/>
                      <a:pt x="202" y="266"/>
                      <a:pt x="203" y="265"/>
                    </a:cubicBezTo>
                    <a:cubicBezTo>
                      <a:pt x="206" y="264"/>
                      <a:pt x="209" y="263"/>
                      <a:pt x="212" y="262"/>
                    </a:cubicBezTo>
                    <a:cubicBezTo>
                      <a:pt x="212" y="262"/>
                      <a:pt x="213" y="262"/>
                      <a:pt x="214" y="261"/>
                    </a:cubicBezTo>
                    <a:cubicBezTo>
                      <a:pt x="211" y="263"/>
                      <a:pt x="208" y="264"/>
                      <a:pt x="205" y="265"/>
                    </a:cubicBezTo>
                    <a:close/>
                    <a:moveTo>
                      <a:pt x="210" y="262"/>
                    </a:moveTo>
                    <a:cubicBezTo>
                      <a:pt x="206" y="264"/>
                      <a:pt x="202" y="265"/>
                      <a:pt x="199" y="267"/>
                    </a:cubicBezTo>
                    <a:cubicBezTo>
                      <a:pt x="199" y="266"/>
                      <a:pt x="199" y="265"/>
                      <a:pt x="199" y="264"/>
                    </a:cubicBezTo>
                    <a:cubicBezTo>
                      <a:pt x="205" y="262"/>
                      <a:pt x="210" y="259"/>
                      <a:pt x="215" y="257"/>
                    </a:cubicBezTo>
                    <a:cubicBezTo>
                      <a:pt x="221" y="254"/>
                      <a:pt x="227" y="253"/>
                      <a:pt x="233" y="251"/>
                    </a:cubicBezTo>
                    <a:cubicBezTo>
                      <a:pt x="239" y="248"/>
                      <a:pt x="245" y="247"/>
                      <a:pt x="251" y="245"/>
                    </a:cubicBezTo>
                    <a:cubicBezTo>
                      <a:pt x="252" y="245"/>
                      <a:pt x="253" y="245"/>
                      <a:pt x="253" y="244"/>
                    </a:cubicBezTo>
                    <a:cubicBezTo>
                      <a:pt x="252" y="245"/>
                      <a:pt x="251" y="245"/>
                      <a:pt x="250" y="246"/>
                    </a:cubicBezTo>
                    <a:cubicBezTo>
                      <a:pt x="243" y="249"/>
                      <a:pt x="236" y="252"/>
                      <a:pt x="229" y="254"/>
                    </a:cubicBezTo>
                    <a:cubicBezTo>
                      <a:pt x="223" y="257"/>
                      <a:pt x="216" y="260"/>
                      <a:pt x="210" y="262"/>
                    </a:cubicBezTo>
                    <a:close/>
                    <a:moveTo>
                      <a:pt x="199" y="263"/>
                    </a:moveTo>
                    <a:cubicBezTo>
                      <a:pt x="199" y="262"/>
                      <a:pt x="199" y="261"/>
                      <a:pt x="200" y="259"/>
                    </a:cubicBezTo>
                    <a:cubicBezTo>
                      <a:pt x="205" y="258"/>
                      <a:pt x="209" y="256"/>
                      <a:pt x="214" y="254"/>
                    </a:cubicBezTo>
                    <a:cubicBezTo>
                      <a:pt x="220" y="251"/>
                      <a:pt x="226" y="249"/>
                      <a:pt x="232" y="247"/>
                    </a:cubicBezTo>
                    <a:cubicBezTo>
                      <a:pt x="238" y="245"/>
                      <a:pt x="243" y="244"/>
                      <a:pt x="249" y="241"/>
                    </a:cubicBezTo>
                    <a:cubicBezTo>
                      <a:pt x="243" y="244"/>
                      <a:pt x="237" y="246"/>
                      <a:pt x="232" y="248"/>
                    </a:cubicBezTo>
                    <a:cubicBezTo>
                      <a:pt x="220" y="252"/>
                      <a:pt x="210" y="258"/>
                      <a:pt x="199" y="263"/>
                    </a:cubicBezTo>
                    <a:close/>
                    <a:moveTo>
                      <a:pt x="200" y="255"/>
                    </a:moveTo>
                    <a:cubicBezTo>
                      <a:pt x="210" y="251"/>
                      <a:pt x="220" y="247"/>
                      <a:pt x="231" y="243"/>
                    </a:cubicBezTo>
                    <a:cubicBezTo>
                      <a:pt x="237" y="242"/>
                      <a:pt x="242" y="240"/>
                      <a:pt x="248" y="238"/>
                    </a:cubicBezTo>
                    <a:cubicBezTo>
                      <a:pt x="251" y="236"/>
                      <a:pt x="253" y="235"/>
                      <a:pt x="256" y="234"/>
                    </a:cubicBezTo>
                    <a:cubicBezTo>
                      <a:pt x="257" y="234"/>
                      <a:pt x="257" y="234"/>
                      <a:pt x="257" y="234"/>
                    </a:cubicBezTo>
                    <a:cubicBezTo>
                      <a:pt x="247" y="238"/>
                      <a:pt x="237" y="243"/>
                      <a:pt x="227" y="247"/>
                    </a:cubicBezTo>
                    <a:cubicBezTo>
                      <a:pt x="218" y="250"/>
                      <a:pt x="208" y="253"/>
                      <a:pt x="200" y="258"/>
                    </a:cubicBezTo>
                    <a:cubicBezTo>
                      <a:pt x="200" y="257"/>
                      <a:pt x="200" y="256"/>
                      <a:pt x="200" y="255"/>
                    </a:cubicBezTo>
                    <a:close/>
                    <a:moveTo>
                      <a:pt x="248" y="231"/>
                    </a:moveTo>
                    <a:cubicBezTo>
                      <a:pt x="243" y="233"/>
                      <a:pt x="237" y="235"/>
                      <a:pt x="231" y="237"/>
                    </a:cubicBezTo>
                    <a:cubicBezTo>
                      <a:pt x="226" y="238"/>
                      <a:pt x="221" y="241"/>
                      <a:pt x="216" y="243"/>
                    </a:cubicBezTo>
                    <a:cubicBezTo>
                      <a:pt x="213" y="244"/>
                      <a:pt x="210" y="245"/>
                      <a:pt x="207" y="246"/>
                    </a:cubicBezTo>
                    <a:cubicBezTo>
                      <a:pt x="206" y="247"/>
                      <a:pt x="205" y="248"/>
                      <a:pt x="204" y="248"/>
                    </a:cubicBezTo>
                    <a:cubicBezTo>
                      <a:pt x="204" y="248"/>
                      <a:pt x="199" y="251"/>
                      <a:pt x="201" y="249"/>
                    </a:cubicBezTo>
                    <a:cubicBezTo>
                      <a:pt x="205" y="246"/>
                      <a:pt x="211" y="245"/>
                      <a:pt x="215" y="243"/>
                    </a:cubicBezTo>
                    <a:cubicBezTo>
                      <a:pt x="220" y="241"/>
                      <a:pt x="224" y="238"/>
                      <a:pt x="229" y="236"/>
                    </a:cubicBezTo>
                    <a:cubicBezTo>
                      <a:pt x="239" y="232"/>
                      <a:pt x="250" y="228"/>
                      <a:pt x="260" y="223"/>
                    </a:cubicBezTo>
                    <a:cubicBezTo>
                      <a:pt x="261" y="223"/>
                      <a:pt x="261" y="223"/>
                      <a:pt x="261" y="222"/>
                    </a:cubicBezTo>
                    <a:cubicBezTo>
                      <a:pt x="261" y="222"/>
                      <a:pt x="262" y="222"/>
                      <a:pt x="263" y="222"/>
                    </a:cubicBezTo>
                    <a:cubicBezTo>
                      <a:pt x="263" y="223"/>
                      <a:pt x="263" y="224"/>
                      <a:pt x="263" y="226"/>
                    </a:cubicBezTo>
                    <a:cubicBezTo>
                      <a:pt x="258" y="227"/>
                      <a:pt x="253" y="229"/>
                      <a:pt x="248" y="231"/>
                    </a:cubicBezTo>
                    <a:close/>
                    <a:moveTo>
                      <a:pt x="261" y="211"/>
                    </a:moveTo>
                    <a:cubicBezTo>
                      <a:pt x="257" y="213"/>
                      <a:pt x="252" y="215"/>
                      <a:pt x="248" y="217"/>
                    </a:cubicBezTo>
                    <a:cubicBezTo>
                      <a:pt x="242" y="220"/>
                      <a:pt x="236" y="223"/>
                      <a:pt x="231" y="225"/>
                    </a:cubicBezTo>
                    <a:cubicBezTo>
                      <a:pt x="225" y="228"/>
                      <a:pt x="219" y="231"/>
                      <a:pt x="214" y="233"/>
                    </a:cubicBezTo>
                    <a:cubicBezTo>
                      <a:pt x="215" y="232"/>
                      <a:pt x="216" y="232"/>
                      <a:pt x="217" y="231"/>
                    </a:cubicBezTo>
                    <a:cubicBezTo>
                      <a:pt x="223" y="229"/>
                      <a:pt x="228" y="225"/>
                      <a:pt x="233" y="222"/>
                    </a:cubicBezTo>
                    <a:cubicBezTo>
                      <a:pt x="239" y="220"/>
                      <a:pt x="244" y="217"/>
                      <a:pt x="249" y="214"/>
                    </a:cubicBezTo>
                    <a:cubicBezTo>
                      <a:pt x="253" y="211"/>
                      <a:pt x="258" y="209"/>
                      <a:pt x="261" y="205"/>
                    </a:cubicBezTo>
                    <a:cubicBezTo>
                      <a:pt x="261" y="205"/>
                      <a:pt x="261" y="205"/>
                      <a:pt x="261" y="205"/>
                    </a:cubicBezTo>
                    <a:cubicBezTo>
                      <a:pt x="261" y="207"/>
                      <a:pt x="261" y="209"/>
                      <a:pt x="261" y="211"/>
                    </a:cubicBezTo>
                    <a:cubicBezTo>
                      <a:pt x="261" y="211"/>
                      <a:pt x="261" y="211"/>
                      <a:pt x="261" y="211"/>
                    </a:cubicBezTo>
                    <a:close/>
                    <a:moveTo>
                      <a:pt x="224" y="160"/>
                    </a:moveTo>
                    <a:cubicBezTo>
                      <a:pt x="222" y="160"/>
                      <a:pt x="219" y="160"/>
                      <a:pt x="217" y="159"/>
                    </a:cubicBezTo>
                    <a:cubicBezTo>
                      <a:pt x="217" y="159"/>
                      <a:pt x="217" y="159"/>
                      <a:pt x="217" y="159"/>
                    </a:cubicBezTo>
                    <a:cubicBezTo>
                      <a:pt x="217" y="159"/>
                      <a:pt x="217" y="159"/>
                      <a:pt x="217" y="158"/>
                    </a:cubicBezTo>
                    <a:cubicBezTo>
                      <a:pt x="218" y="159"/>
                      <a:pt x="218" y="159"/>
                      <a:pt x="218" y="159"/>
                    </a:cubicBezTo>
                    <a:cubicBezTo>
                      <a:pt x="221" y="159"/>
                      <a:pt x="224" y="160"/>
                      <a:pt x="227" y="161"/>
                    </a:cubicBezTo>
                    <a:cubicBezTo>
                      <a:pt x="226" y="161"/>
                      <a:pt x="225" y="161"/>
                      <a:pt x="224" y="160"/>
                    </a:cubicBezTo>
                    <a:close/>
                    <a:moveTo>
                      <a:pt x="214" y="159"/>
                    </a:moveTo>
                    <a:cubicBezTo>
                      <a:pt x="213" y="159"/>
                      <a:pt x="211" y="159"/>
                      <a:pt x="210" y="159"/>
                    </a:cubicBezTo>
                    <a:cubicBezTo>
                      <a:pt x="210" y="158"/>
                      <a:pt x="210" y="158"/>
                      <a:pt x="210" y="157"/>
                    </a:cubicBezTo>
                    <a:cubicBezTo>
                      <a:pt x="211" y="157"/>
                      <a:pt x="213" y="158"/>
                      <a:pt x="214" y="158"/>
                    </a:cubicBezTo>
                    <a:cubicBezTo>
                      <a:pt x="214" y="158"/>
                      <a:pt x="214" y="158"/>
                      <a:pt x="214" y="159"/>
                    </a:cubicBezTo>
                    <a:cubicBezTo>
                      <a:pt x="214" y="159"/>
                      <a:pt x="214" y="159"/>
                      <a:pt x="214" y="159"/>
                    </a:cubicBezTo>
                    <a:close/>
                    <a:moveTo>
                      <a:pt x="207" y="158"/>
                    </a:moveTo>
                    <a:cubicBezTo>
                      <a:pt x="207" y="158"/>
                      <a:pt x="207" y="158"/>
                      <a:pt x="207" y="158"/>
                    </a:cubicBezTo>
                    <a:cubicBezTo>
                      <a:pt x="206" y="158"/>
                      <a:pt x="205" y="158"/>
                      <a:pt x="204" y="158"/>
                    </a:cubicBezTo>
                    <a:cubicBezTo>
                      <a:pt x="204" y="158"/>
                      <a:pt x="204" y="158"/>
                      <a:pt x="204" y="158"/>
                    </a:cubicBezTo>
                    <a:cubicBezTo>
                      <a:pt x="204" y="158"/>
                      <a:pt x="204" y="157"/>
                      <a:pt x="204" y="156"/>
                    </a:cubicBezTo>
                    <a:cubicBezTo>
                      <a:pt x="205" y="156"/>
                      <a:pt x="206" y="157"/>
                      <a:pt x="207" y="157"/>
                    </a:cubicBezTo>
                    <a:cubicBezTo>
                      <a:pt x="207" y="157"/>
                      <a:pt x="207" y="157"/>
                      <a:pt x="207" y="158"/>
                    </a:cubicBezTo>
                    <a:close/>
                    <a:moveTo>
                      <a:pt x="201" y="158"/>
                    </a:moveTo>
                    <a:cubicBezTo>
                      <a:pt x="201" y="158"/>
                      <a:pt x="201" y="158"/>
                      <a:pt x="200" y="158"/>
                    </a:cubicBezTo>
                    <a:cubicBezTo>
                      <a:pt x="200" y="158"/>
                      <a:pt x="199" y="158"/>
                      <a:pt x="198" y="158"/>
                    </a:cubicBezTo>
                    <a:cubicBezTo>
                      <a:pt x="198" y="157"/>
                      <a:pt x="198" y="157"/>
                      <a:pt x="198" y="156"/>
                    </a:cubicBezTo>
                    <a:cubicBezTo>
                      <a:pt x="199" y="156"/>
                      <a:pt x="200" y="156"/>
                      <a:pt x="201" y="156"/>
                    </a:cubicBezTo>
                    <a:cubicBezTo>
                      <a:pt x="201" y="157"/>
                      <a:pt x="201" y="157"/>
                      <a:pt x="201" y="158"/>
                    </a:cubicBezTo>
                    <a:close/>
                    <a:moveTo>
                      <a:pt x="196" y="158"/>
                    </a:moveTo>
                    <a:cubicBezTo>
                      <a:pt x="195" y="158"/>
                      <a:pt x="194" y="158"/>
                      <a:pt x="193" y="158"/>
                    </a:cubicBezTo>
                    <a:cubicBezTo>
                      <a:pt x="193" y="158"/>
                      <a:pt x="193" y="157"/>
                      <a:pt x="193" y="156"/>
                    </a:cubicBezTo>
                    <a:cubicBezTo>
                      <a:pt x="194" y="156"/>
                      <a:pt x="195" y="156"/>
                      <a:pt x="196" y="156"/>
                    </a:cubicBezTo>
                    <a:cubicBezTo>
                      <a:pt x="196" y="157"/>
                      <a:pt x="196" y="157"/>
                      <a:pt x="196" y="158"/>
                    </a:cubicBezTo>
                    <a:close/>
                    <a:moveTo>
                      <a:pt x="190" y="156"/>
                    </a:moveTo>
                    <a:cubicBezTo>
                      <a:pt x="190" y="157"/>
                      <a:pt x="190" y="158"/>
                      <a:pt x="190" y="158"/>
                    </a:cubicBezTo>
                    <a:cubicBezTo>
                      <a:pt x="190" y="158"/>
                      <a:pt x="189" y="159"/>
                      <a:pt x="188" y="159"/>
                    </a:cubicBezTo>
                    <a:cubicBezTo>
                      <a:pt x="189" y="158"/>
                      <a:pt x="189" y="157"/>
                      <a:pt x="189" y="156"/>
                    </a:cubicBezTo>
                    <a:cubicBezTo>
                      <a:pt x="189" y="156"/>
                      <a:pt x="189" y="156"/>
                      <a:pt x="190" y="156"/>
                    </a:cubicBezTo>
                    <a:close/>
                    <a:moveTo>
                      <a:pt x="186" y="159"/>
                    </a:moveTo>
                    <a:cubicBezTo>
                      <a:pt x="184" y="159"/>
                      <a:pt x="183" y="159"/>
                      <a:pt x="182" y="159"/>
                    </a:cubicBezTo>
                    <a:cubicBezTo>
                      <a:pt x="182" y="158"/>
                      <a:pt x="182" y="158"/>
                      <a:pt x="182" y="157"/>
                    </a:cubicBezTo>
                    <a:cubicBezTo>
                      <a:pt x="183" y="157"/>
                      <a:pt x="185" y="157"/>
                      <a:pt x="186" y="157"/>
                    </a:cubicBezTo>
                    <a:cubicBezTo>
                      <a:pt x="186" y="157"/>
                      <a:pt x="186" y="158"/>
                      <a:pt x="186" y="159"/>
                    </a:cubicBezTo>
                    <a:close/>
                    <a:moveTo>
                      <a:pt x="179" y="159"/>
                    </a:moveTo>
                    <a:cubicBezTo>
                      <a:pt x="179" y="159"/>
                      <a:pt x="179" y="159"/>
                      <a:pt x="179" y="160"/>
                    </a:cubicBezTo>
                    <a:cubicBezTo>
                      <a:pt x="178" y="160"/>
                      <a:pt x="177" y="160"/>
                      <a:pt x="176" y="160"/>
                    </a:cubicBezTo>
                    <a:cubicBezTo>
                      <a:pt x="176" y="159"/>
                      <a:pt x="176" y="159"/>
                      <a:pt x="176" y="158"/>
                    </a:cubicBezTo>
                    <a:cubicBezTo>
                      <a:pt x="176" y="158"/>
                      <a:pt x="176" y="158"/>
                      <a:pt x="176" y="158"/>
                    </a:cubicBezTo>
                    <a:cubicBezTo>
                      <a:pt x="177" y="158"/>
                      <a:pt x="178" y="157"/>
                      <a:pt x="179" y="157"/>
                    </a:cubicBezTo>
                    <a:cubicBezTo>
                      <a:pt x="179" y="158"/>
                      <a:pt x="179" y="159"/>
                      <a:pt x="179" y="159"/>
                    </a:cubicBezTo>
                    <a:close/>
                    <a:moveTo>
                      <a:pt x="163" y="313"/>
                    </a:moveTo>
                    <a:cubicBezTo>
                      <a:pt x="163" y="313"/>
                      <a:pt x="164" y="312"/>
                      <a:pt x="164" y="312"/>
                    </a:cubicBezTo>
                    <a:cubicBezTo>
                      <a:pt x="164" y="313"/>
                      <a:pt x="164" y="313"/>
                      <a:pt x="164" y="314"/>
                    </a:cubicBezTo>
                    <a:cubicBezTo>
                      <a:pt x="162" y="315"/>
                      <a:pt x="159" y="316"/>
                      <a:pt x="163" y="313"/>
                    </a:cubicBezTo>
                    <a:close/>
                    <a:moveTo>
                      <a:pt x="154" y="313"/>
                    </a:moveTo>
                    <a:cubicBezTo>
                      <a:pt x="153" y="314"/>
                      <a:pt x="151" y="314"/>
                      <a:pt x="149" y="315"/>
                    </a:cubicBezTo>
                    <a:cubicBezTo>
                      <a:pt x="154" y="310"/>
                      <a:pt x="161" y="307"/>
                      <a:pt x="166" y="302"/>
                    </a:cubicBezTo>
                    <a:cubicBezTo>
                      <a:pt x="165" y="303"/>
                      <a:pt x="165" y="304"/>
                      <a:pt x="165" y="305"/>
                    </a:cubicBezTo>
                    <a:cubicBezTo>
                      <a:pt x="163" y="307"/>
                      <a:pt x="160" y="309"/>
                      <a:pt x="157" y="310"/>
                    </a:cubicBezTo>
                    <a:cubicBezTo>
                      <a:pt x="157" y="310"/>
                      <a:pt x="154" y="312"/>
                      <a:pt x="154" y="313"/>
                    </a:cubicBezTo>
                    <a:close/>
                    <a:moveTo>
                      <a:pt x="165" y="307"/>
                    </a:moveTo>
                    <a:cubicBezTo>
                      <a:pt x="165" y="308"/>
                      <a:pt x="165" y="309"/>
                      <a:pt x="165" y="310"/>
                    </a:cubicBezTo>
                    <a:cubicBezTo>
                      <a:pt x="164" y="310"/>
                      <a:pt x="163" y="311"/>
                      <a:pt x="162" y="311"/>
                    </a:cubicBezTo>
                    <a:cubicBezTo>
                      <a:pt x="161" y="312"/>
                      <a:pt x="160" y="312"/>
                      <a:pt x="159" y="313"/>
                    </a:cubicBezTo>
                    <a:cubicBezTo>
                      <a:pt x="159" y="313"/>
                      <a:pt x="155" y="316"/>
                      <a:pt x="157" y="314"/>
                    </a:cubicBezTo>
                    <a:cubicBezTo>
                      <a:pt x="159" y="311"/>
                      <a:pt x="162" y="309"/>
                      <a:pt x="165" y="307"/>
                    </a:cubicBezTo>
                    <a:close/>
                    <a:moveTo>
                      <a:pt x="166" y="301"/>
                    </a:moveTo>
                    <a:cubicBezTo>
                      <a:pt x="166" y="301"/>
                      <a:pt x="166" y="301"/>
                      <a:pt x="166" y="301"/>
                    </a:cubicBezTo>
                    <a:cubicBezTo>
                      <a:pt x="162" y="304"/>
                      <a:pt x="157" y="306"/>
                      <a:pt x="153" y="309"/>
                    </a:cubicBezTo>
                    <a:cubicBezTo>
                      <a:pt x="151" y="310"/>
                      <a:pt x="149" y="312"/>
                      <a:pt x="147" y="314"/>
                    </a:cubicBezTo>
                    <a:cubicBezTo>
                      <a:pt x="146" y="314"/>
                      <a:pt x="144" y="315"/>
                      <a:pt x="143" y="316"/>
                    </a:cubicBezTo>
                    <a:cubicBezTo>
                      <a:pt x="143" y="316"/>
                      <a:pt x="143" y="316"/>
                      <a:pt x="143" y="316"/>
                    </a:cubicBezTo>
                    <a:cubicBezTo>
                      <a:pt x="143" y="316"/>
                      <a:pt x="144" y="316"/>
                      <a:pt x="144" y="315"/>
                    </a:cubicBezTo>
                    <a:cubicBezTo>
                      <a:pt x="151" y="309"/>
                      <a:pt x="160" y="305"/>
                      <a:pt x="166" y="298"/>
                    </a:cubicBezTo>
                    <a:cubicBezTo>
                      <a:pt x="166" y="299"/>
                      <a:pt x="166" y="300"/>
                      <a:pt x="166" y="301"/>
                    </a:cubicBezTo>
                    <a:close/>
                    <a:moveTo>
                      <a:pt x="166" y="296"/>
                    </a:moveTo>
                    <a:cubicBezTo>
                      <a:pt x="162" y="299"/>
                      <a:pt x="157" y="303"/>
                      <a:pt x="152" y="306"/>
                    </a:cubicBezTo>
                    <a:cubicBezTo>
                      <a:pt x="149" y="307"/>
                      <a:pt x="147" y="309"/>
                      <a:pt x="144" y="310"/>
                    </a:cubicBezTo>
                    <a:cubicBezTo>
                      <a:pt x="143" y="311"/>
                      <a:pt x="142" y="312"/>
                      <a:pt x="141" y="313"/>
                    </a:cubicBezTo>
                    <a:cubicBezTo>
                      <a:pt x="149" y="306"/>
                      <a:pt x="159" y="301"/>
                      <a:pt x="167" y="294"/>
                    </a:cubicBezTo>
                    <a:cubicBezTo>
                      <a:pt x="167" y="293"/>
                      <a:pt x="167" y="293"/>
                      <a:pt x="167" y="293"/>
                    </a:cubicBezTo>
                    <a:cubicBezTo>
                      <a:pt x="167" y="294"/>
                      <a:pt x="167" y="295"/>
                      <a:pt x="166" y="296"/>
                    </a:cubicBezTo>
                    <a:close/>
                    <a:moveTo>
                      <a:pt x="167" y="293"/>
                    </a:moveTo>
                    <a:cubicBezTo>
                      <a:pt x="167" y="293"/>
                      <a:pt x="167" y="293"/>
                      <a:pt x="166" y="293"/>
                    </a:cubicBezTo>
                    <a:cubicBezTo>
                      <a:pt x="160" y="296"/>
                      <a:pt x="154" y="301"/>
                      <a:pt x="147" y="304"/>
                    </a:cubicBezTo>
                    <a:cubicBezTo>
                      <a:pt x="144" y="306"/>
                      <a:pt x="141" y="308"/>
                      <a:pt x="139" y="310"/>
                    </a:cubicBezTo>
                    <a:cubicBezTo>
                      <a:pt x="138" y="311"/>
                      <a:pt x="137" y="312"/>
                      <a:pt x="135" y="313"/>
                    </a:cubicBezTo>
                    <a:cubicBezTo>
                      <a:pt x="134" y="313"/>
                      <a:pt x="131" y="316"/>
                      <a:pt x="134" y="313"/>
                    </a:cubicBezTo>
                    <a:cubicBezTo>
                      <a:pt x="141" y="307"/>
                      <a:pt x="148" y="303"/>
                      <a:pt x="155" y="298"/>
                    </a:cubicBezTo>
                    <a:cubicBezTo>
                      <a:pt x="159" y="295"/>
                      <a:pt x="164" y="293"/>
                      <a:pt x="167" y="290"/>
                    </a:cubicBezTo>
                    <a:cubicBezTo>
                      <a:pt x="167" y="291"/>
                      <a:pt x="167" y="292"/>
                      <a:pt x="167" y="293"/>
                    </a:cubicBezTo>
                    <a:close/>
                    <a:moveTo>
                      <a:pt x="163" y="293"/>
                    </a:moveTo>
                    <a:cubicBezTo>
                      <a:pt x="164" y="292"/>
                      <a:pt x="165" y="291"/>
                      <a:pt x="166" y="290"/>
                    </a:cubicBezTo>
                    <a:cubicBezTo>
                      <a:pt x="165" y="291"/>
                      <a:pt x="163" y="292"/>
                      <a:pt x="164" y="292"/>
                    </a:cubicBezTo>
                    <a:cubicBezTo>
                      <a:pt x="164" y="292"/>
                      <a:pt x="163" y="292"/>
                      <a:pt x="163" y="293"/>
                    </a:cubicBezTo>
                    <a:close/>
                    <a:moveTo>
                      <a:pt x="168" y="288"/>
                    </a:moveTo>
                    <a:cubicBezTo>
                      <a:pt x="161" y="293"/>
                      <a:pt x="154" y="297"/>
                      <a:pt x="147" y="301"/>
                    </a:cubicBezTo>
                    <a:cubicBezTo>
                      <a:pt x="144" y="303"/>
                      <a:pt x="140" y="305"/>
                      <a:pt x="137" y="307"/>
                    </a:cubicBezTo>
                    <a:cubicBezTo>
                      <a:pt x="137" y="307"/>
                      <a:pt x="136" y="308"/>
                      <a:pt x="136" y="308"/>
                    </a:cubicBezTo>
                    <a:cubicBezTo>
                      <a:pt x="141" y="304"/>
                      <a:pt x="146" y="300"/>
                      <a:pt x="151" y="297"/>
                    </a:cubicBezTo>
                    <a:cubicBezTo>
                      <a:pt x="157" y="293"/>
                      <a:pt x="163" y="290"/>
                      <a:pt x="168" y="285"/>
                    </a:cubicBezTo>
                    <a:cubicBezTo>
                      <a:pt x="168" y="286"/>
                      <a:pt x="168" y="287"/>
                      <a:pt x="168" y="288"/>
                    </a:cubicBezTo>
                    <a:close/>
                    <a:moveTo>
                      <a:pt x="168" y="284"/>
                    </a:moveTo>
                    <a:cubicBezTo>
                      <a:pt x="161" y="289"/>
                      <a:pt x="154" y="293"/>
                      <a:pt x="147" y="297"/>
                    </a:cubicBezTo>
                    <a:cubicBezTo>
                      <a:pt x="141" y="300"/>
                      <a:pt x="136" y="304"/>
                      <a:pt x="131" y="308"/>
                    </a:cubicBezTo>
                    <a:cubicBezTo>
                      <a:pt x="132" y="307"/>
                      <a:pt x="133" y="306"/>
                      <a:pt x="133" y="306"/>
                    </a:cubicBezTo>
                    <a:cubicBezTo>
                      <a:pt x="138" y="302"/>
                      <a:pt x="143" y="298"/>
                      <a:pt x="148" y="295"/>
                    </a:cubicBezTo>
                    <a:cubicBezTo>
                      <a:pt x="155" y="290"/>
                      <a:pt x="163" y="286"/>
                      <a:pt x="168" y="280"/>
                    </a:cubicBezTo>
                    <a:cubicBezTo>
                      <a:pt x="168" y="281"/>
                      <a:pt x="168" y="283"/>
                      <a:pt x="168" y="284"/>
                    </a:cubicBezTo>
                    <a:close/>
                    <a:moveTo>
                      <a:pt x="169" y="277"/>
                    </a:moveTo>
                    <a:cubicBezTo>
                      <a:pt x="169" y="278"/>
                      <a:pt x="169" y="278"/>
                      <a:pt x="169" y="279"/>
                    </a:cubicBezTo>
                    <a:cubicBezTo>
                      <a:pt x="161" y="285"/>
                      <a:pt x="152" y="290"/>
                      <a:pt x="144" y="295"/>
                    </a:cubicBezTo>
                    <a:cubicBezTo>
                      <a:pt x="138" y="299"/>
                      <a:pt x="132" y="302"/>
                      <a:pt x="127" y="306"/>
                    </a:cubicBezTo>
                    <a:cubicBezTo>
                      <a:pt x="128" y="305"/>
                      <a:pt x="128" y="305"/>
                      <a:pt x="129" y="304"/>
                    </a:cubicBezTo>
                    <a:cubicBezTo>
                      <a:pt x="134" y="301"/>
                      <a:pt x="139" y="297"/>
                      <a:pt x="144" y="294"/>
                    </a:cubicBezTo>
                    <a:cubicBezTo>
                      <a:pt x="152" y="288"/>
                      <a:pt x="161" y="283"/>
                      <a:pt x="169" y="276"/>
                    </a:cubicBezTo>
                    <a:cubicBezTo>
                      <a:pt x="169" y="276"/>
                      <a:pt x="169" y="277"/>
                      <a:pt x="169" y="277"/>
                    </a:cubicBezTo>
                    <a:close/>
                    <a:moveTo>
                      <a:pt x="169" y="275"/>
                    </a:moveTo>
                    <a:cubicBezTo>
                      <a:pt x="159" y="282"/>
                      <a:pt x="148" y="289"/>
                      <a:pt x="137" y="295"/>
                    </a:cubicBezTo>
                    <a:cubicBezTo>
                      <a:pt x="134" y="297"/>
                      <a:pt x="131" y="299"/>
                      <a:pt x="128" y="300"/>
                    </a:cubicBezTo>
                    <a:cubicBezTo>
                      <a:pt x="133" y="297"/>
                      <a:pt x="139" y="293"/>
                      <a:pt x="145" y="289"/>
                    </a:cubicBezTo>
                    <a:cubicBezTo>
                      <a:pt x="149" y="286"/>
                      <a:pt x="154" y="283"/>
                      <a:pt x="158" y="280"/>
                    </a:cubicBezTo>
                    <a:cubicBezTo>
                      <a:pt x="162" y="277"/>
                      <a:pt x="166" y="274"/>
                      <a:pt x="169" y="271"/>
                    </a:cubicBezTo>
                    <a:cubicBezTo>
                      <a:pt x="169" y="272"/>
                      <a:pt x="169" y="273"/>
                      <a:pt x="169" y="275"/>
                    </a:cubicBezTo>
                    <a:close/>
                    <a:moveTo>
                      <a:pt x="169" y="269"/>
                    </a:moveTo>
                    <a:cubicBezTo>
                      <a:pt x="160" y="279"/>
                      <a:pt x="147" y="284"/>
                      <a:pt x="136" y="291"/>
                    </a:cubicBezTo>
                    <a:cubicBezTo>
                      <a:pt x="131" y="294"/>
                      <a:pt x="125" y="298"/>
                      <a:pt x="120" y="301"/>
                    </a:cubicBezTo>
                    <a:cubicBezTo>
                      <a:pt x="123" y="298"/>
                      <a:pt x="127" y="296"/>
                      <a:pt x="130" y="294"/>
                    </a:cubicBezTo>
                    <a:cubicBezTo>
                      <a:pt x="135" y="290"/>
                      <a:pt x="141" y="286"/>
                      <a:pt x="146" y="283"/>
                    </a:cubicBezTo>
                    <a:cubicBezTo>
                      <a:pt x="154" y="278"/>
                      <a:pt x="164" y="272"/>
                      <a:pt x="169" y="265"/>
                    </a:cubicBezTo>
                    <a:cubicBezTo>
                      <a:pt x="169" y="266"/>
                      <a:pt x="169" y="268"/>
                      <a:pt x="169" y="269"/>
                    </a:cubicBezTo>
                    <a:close/>
                    <a:moveTo>
                      <a:pt x="169" y="263"/>
                    </a:moveTo>
                    <a:cubicBezTo>
                      <a:pt x="161" y="269"/>
                      <a:pt x="154" y="275"/>
                      <a:pt x="146" y="281"/>
                    </a:cubicBezTo>
                    <a:cubicBezTo>
                      <a:pt x="137" y="287"/>
                      <a:pt x="127" y="292"/>
                      <a:pt x="118" y="297"/>
                    </a:cubicBezTo>
                    <a:cubicBezTo>
                      <a:pt x="114" y="300"/>
                      <a:pt x="109" y="303"/>
                      <a:pt x="105" y="305"/>
                    </a:cubicBezTo>
                    <a:cubicBezTo>
                      <a:pt x="104" y="306"/>
                      <a:pt x="103" y="306"/>
                      <a:pt x="102" y="306"/>
                    </a:cubicBezTo>
                    <a:cubicBezTo>
                      <a:pt x="102" y="306"/>
                      <a:pt x="102" y="306"/>
                      <a:pt x="102" y="306"/>
                    </a:cubicBezTo>
                    <a:cubicBezTo>
                      <a:pt x="108" y="304"/>
                      <a:pt x="112" y="300"/>
                      <a:pt x="117" y="296"/>
                    </a:cubicBezTo>
                    <a:cubicBezTo>
                      <a:pt x="125" y="291"/>
                      <a:pt x="132" y="286"/>
                      <a:pt x="139" y="281"/>
                    </a:cubicBezTo>
                    <a:cubicBezTo>
                      <a:pt x="146" y="277"/>
                      <a:pt x="152" y="272"/>
                      <a:pt x="159" y="267"/>
                    </a:cubicBezTo>
                    <a:cubicBezTo>
                      <a:pt x="162" y="265"/>
                      <a:pt x="168" y="262"/>
                      <a:pt x="170" y="258"/>
                    </a:cubicBezTo>
                    <a:cubicBezTo>
                      <a:pt x="170" y="260"/>
                      <a:pt x="170" y="261"/>
                      <a:pt x="169" y="263"/>
                    </a:cubicBezTo>
                    <a:close/>
                    <a:moveTo>
                      <a:pt x="104" y="305"/>
                    </a:moveTo>
                    <a:cubicBezTo>
                      <a:pt x="104" y="304"/>
                      <a:pt x="104" y="304"/>
                      <a:pt x="104" y="304"/>
                    </a:cubicBezTo>
                    <a:cubicBezTo>
                      <a:pt x="106" y="302"/>
                      <a:pt x="108" y="301"/>
                      <a:pt x="110" y="299"/>
                    </a:cubicBezTo>
                    <a:cubicBezTo>
                      <a:pt x="119" y="292"/>
                      <a:pt x="129" y="286"/>
                      <a:pt x="138" y="279"/>
                    </a:cubicBezTo>
                    <a:cubicBezTo>
                      <a:pt x="146" y="274"/>
                      <a:pt x="154" y="268"/>
                      <a:pt x="162" y="262"/>
                    </a:cubicBezTo>
                    <a:cubicBezTo>
                      <a:pt x="164" y="261"/>
                      <a:pt x="165" y="260"/>
                      <a:pt x="166" y="259"/>
                    </a:cubicBezTo>
                    <a:cubicBezTo>
                      <a:pt x="167" y="258"/>
                      <a:pt x="168" y="257"/>
                      <a:pt x="169" y="257"/>
                    </a:cubicBezTo>
                    <a:cubicBezTo>
                      <a:pt x="169" y="257"/>
                      <a:pt x="169" y="257"/>
                      <a:pt x="169" y="258"/>
                    </a:cubicBezTo>
                    <a:cubicBezTo>
                      <a:pt x="168" y="259"/>
                      <a:pt x="167" y="260"/>
                      <a:pt x="166" y="261"/>
                    </a:cubicBezTo>
                    <a:cubicBezTo>
                      <a:pt x="162" y="264"/>
                      <a:pt x="158" y="267"/>
                      <a:pt x="154" y="270"/>
                    </a:cubicBezTo>
                    <a:cubicBezTo>
                      <a:pt x="145" y="277"/>
                      <a:pt x="136" y="283"/>
                      <a:pt x="126" y="289"/>
                    </a:cubicBezTo>
                    <a:cubicBezTo>
                      <a:pt x="119" y="294"/>
                      <a:pt x="112" y="301"/>
                      <a:pt x="104" y="305"/>
                    </a:cubicBezTo>
                    <a:close/>
                    <a:moveTo>
                      <a:pt x="98" y="305"/>
                    </a:moveTo>
                    <a:cubicBezTo>
                      <a:pt x="99" y="305"/>
                      <a:pt x="99" y="304"/>
                      <a:pt x="99" y="304"/>
                    </a:cubicBezTo>
                    <a:cubicBezTo>
                      <a:pt x="111" y="292"/>
                      <a:pt x="125" y="283"/>
                      <a:pt x="137" y="273"/>
                    </a:cubicBezTo>
                    <a:cubicBezTo>
                      <a:pt x="144" y="268"/>
                      <a:pt x="150" y="263"/>
                      <a:pt x="157" y="257"/>
                    </a:cubicBezTo>
                    <a:cubicBezTo>
                      <a:pt x="162" y="253"/>
                      <a:pt x="167" y="249"/>
                      <a:pt x="171" y="244"/>
                    </a:cubicBezTo>
                    <a:cubicBezTo>
                      <a:pt x="170" y="246"/>
                      <a:pt x="170" y="247"/>
                      <a:pt x="170" y="249"/>
                    </a:cubicBezTo>
                    <a:cubicBezTo>
                      <a:pt x="165" y="253"/>
                      <a:pt x="160" y="256"/>
                      <a:pt x="155" y="260"/>
                    </a:cubicBezTo>
                    <a:cubicBezTo>
                      <a:pt x="148" y="266"/>
                      <a:pt x="143" y="271"/>
                      <a:pt x="136" y="276"/>
                    </a:cubicBezTo>
                    <a:cubicBezTo>
                      <a:pt x="129" y="282"/>
                      <a:pt x="122" y="287"/>
                      <a:pt x="115" y="293"/>
                    </a:cubicBezTo>
                    <a:cubicBezTo>
                      <a:pt x="112" y="295"/>
                      <a:pt x="108" y="298"/>
                      <a:pt x="105" y="301"/>
                    </a:cubicBezTo>
                    <a:cubicBezTo>
                      <a:pt x="103" y="302"/>
                      <a:pt x="102" y="303"/>
                      <a:pt x="101" y="304"/>
                    </a:cubicBezTo>
                    <a:cubicBezTo>
                      <a:pt x="100" y="304"/>
                      <a:pt x="99" y="305"/>
                      <a:pt x="99" y="305"/>
                    </a:cubicBezTo>
                    <a:cubicBezTo>
                      <a:pt x="99" y="305"/>
                      <a:pt x="98" y="305"/>
                      <a:pt x="98" y="305"/>
                    </a:cubicBezTo>
                    <a:close/>
                    <a:moveTo>
                      <a:pt x="98" y="268"/>
                    </a:moveTo>
                    <a:cubicBezTo>
                      <a:pt x="100" y="266"/>
                      <a:pt x="103" y="263"/>
                      <a:pt x="105" y="261"/>
                    </a:cubicBezTo>
                    <a:cubicBezTo>
                      <a:pt x="111" y="256"/>
                      <a:pt x="118" y="251"/>
                      <a:pt x="124" y="247"/>
                    </a:cubicBezTo>
                    <a:cubicBezTo>
                      <a:pt x="133" y="241"/>
                      <a:pt x="142" y="235"/>
                      <a:pt x="151" y="229"/>
                    </a:cubicBezTo>
                    <a:cubicBezTo>
                      <a:pt x="155" y="226"/>
                      <a:pt x="158" y="223"/>
                      <a:pt x="161" y="220"/>
                    </a:cubicBezTo>
                    <a:cubicBezTo>
                      <a:pt x="164" y="218"/>
                      <a:pt x="166" y="216"/>
                      <a:pt x="168" y="214"/>
                    </a:cubicBezTo>
                    <a:cubicBezTo>
                      <a:pt x="169" y="214"/>
                      <a:pt x="169" y="213"/>
                      <a:pt x="170" y="212"/>
                    </a:cubicBezTo>
                    <a:cubicBezTo>
                      <a:pt x="170" y="212"/>
                      <a:pt x="171" y="212"/>
                      <a:pt x="171" y="212"/>
                    </a:cubicBezTo>
                    <a:cubicBezTo>
                      <a:pt x="172" y="211"/>
                      <a:pt x="172" y="211"/>
                      <a:pt x="173" y="210"/>
                    </a:cubicBezTo>
                    <a:cubicBezTo>
                      <a:pt x="173" y="211"/>
                      <a:pt x="173" y="213"/>
                      <a:pt x="173" y="214"/>
                    </a:cubicBezTo>
                    <a:cubicBezTo>
                      <a:pt x="171" y="215"/>
                      <a:pt x="170" y="217"/>
                      <a:pt x="168" y="218"/>
                    </a:cubicBezTo>
                    <a:cubicBezTo>
                      <a:pt x="165" y="221"/>
                      <a:pt x="161" y="223"/>
                      <a:pt x="158" y="226"/>
                    </a:cubicBezTo>
                    <a:cubicBezTo>
                      <a:pt x="156" y="227"/>
                      <a:pt x="155" y="228"/>
                      <a:pt x="154" y="229"/>
                    </a:cubicBezTo>
                    <a:cubicBezTo>
                      <a:pt x="145" y="235"/>
                      <a:pt x="136" y="241"/>
                      <a:pt x="127" y="247"/>
                    </a:cubicBezTo>
                    <a:cubicBezTo>
                      <a:pt x="116" y="254"/>
                      <a:pt x="105" y="262"/>
                      <a:pt x="95" y="271"/>
                    </a:cubicBezTo>
                    <a:cubicBezTo>
                      <a:pt x="90" y="276"/>
                      <a:pt x="97" y="269"/>
                      <a:pt x="98" y="268"/>
                    </a:cubicBezTo>
                    <a:close/>
                    <a:moveTo>
                      <a:pt x="93" y="272"/>
                    </a:moveTo>
                    <a:cubicBezTo>
                      <a:pt x="93" y="271"/>
                      <a:pt x="93" y="269"/>
                      <a:pt x="93" y="267"/>
                    </a:cubicBezTo>
                    <a:cubicBezTo>
                      <a:pt x="95" y="266"/>
                      <a:pt x="97" y="264"/>
                      <a:pt x="99" y="263"/>
                    </a:cubicBezTo>
                    <a:cubicBezTo>
                      <a:pt x="103" y="261"/>
                      <a:pt x="106" y="258"/>
                      <a:pt x="109" y="256"/>
                    </a:cubicBezTo>
                    <a:cubicBezTo>
                      <a:pt x="116" y="251"/>
                      <a:pt x="123" y="246"/>
                      <a:pt x="130" y="241"/>
                    </a:cubicBezTo>
                    <a:cubicBezTo>
                      <a:pt x="142" y="234"/>
                      <a:pt x="152" y="225"/>
                      <a:pt x="163" y="217"/>
                    </a:cubicBezTo>
                    <a:cubicBezTo>
                      <a:pt x="161" y="219"/>
                      <a:pt x="159" y="222"/>
                      <a:pt x="156" y="224"/>
                    </a:cubicBezTo>
                    <a:cubicBezTo>
                      <a:pt x="148" y="230"/>
                      <a:pt x="139" y="236"/>
                      <a:pt x="131" y="241"/>
                    </a:cubicBezTo>
                    <a:cubicBezTo>
                      <a:pt x="118" y="250"/>
                      <a:pt x="104" y="260"/>
                      <a:pt x="93" y="272"/>
                    </a:cubicBezTo>
                    <a:close/>
                    <a:moveTo>
                      <a:pt x="173" y="215"/>
                    </a:moveTo>
                    <a:cubicBezTo>
                      <a:pt x="173" y="215"/>
                      <a:pt x="173" y="215"/>
                      <a:pt x="172" y="215"/>
                    </a:cubicBezTo>
                    <a:cubicBezTo>
                      <a:pt x="173" y="215"/>
                      <a:pt x="173" y="215"/>
                      <a:pt x="173" y="215"/>
                    </a:cubicBezTo>
                    <a:close/>
                    <a:moveTo>
                      <a:pt x="158" y="227"/>
                    </a:moveTo>
                    <a:cubicBezTo>
                      <a:pt x="163" y="224"/>
                      <a:pt x="168" y="220"/>
                      <a:pt x="173" y="216"/>
                    </a:cubicBezTo>
                    <a:cubicBezTo>
                      <a:pt x="173" y="216"/>
                      <a:pt x="173" y="217"/>
                      <a:pt x="173" y="217"/>
                    </a:cubicBezTo>
                    <a:cubicBezTo>
                      <a:pt x="161" y="225"/>
                      <a:pt x="151" y="234"/>
                      <a:pt x="140" y="242"/>
                    </a:cubicBezTo>
                    <a:cubicBezTo>
                      <a:pt x="127" y="250"/>
                      <a:pt x="116" y="259"/>
                      <a:pt x="104" y="268"/>
                    </a:cubicBezTo>
                    <a:cubicBezTo>
                      <a:pt x="102" y="270"/>
                      <a:pt x="99" y="272"/>
                      <a:pt x="97" y="275"/>
                    </a:cubicBezTo>
                    <a:cubicBezTo>
                      <a:pt x="97" y="274"/>
                      <a:pt x="92" y="279"/>
                      <a:pt x="95" y="275"/>
                    </a:cubicBezTo>
                    <a:cubicBezTo>
                      <a:pt x="96" y="274"/>
                      <a:pt x="97" y="273"/>
                      <a:pt x="99" y="272"/>
                    </a:cubicBezTo>
                    <a:cubicBezTo>
                      <a:pt x="104" y="266"/>
                      <a:pt x="110" y="261"/>
                      <a:pt x="117" y="256"/>
                    </a:cubicBezTo>
                    <a:cubicBezTo>
                      <a:pt x="128" y="248"/>
                      <a:pt x="141" y="240"/>
                      <a:pt x="152" y="231"/>
                    </a:cubicBezTo>
                    <a:cubicBezTo>
                      <a:pt x="154" y="230"/>
                      <a:pt x="156" y="228"/>
                      <a:pt x="158" y="227"/>
                    </a:cubicBezTo>
                    <a:close/>
                    <a:moveTo>
                      <a:pt x="95" y="300"/>
                    </a:moveTo>
                    <a:cubicBezTo>
                      <a:pt x="95" y="298"/>
                      <a:pt x="95" y="297"/>
                      <a:pt x="95" y="295"/>
                    </a:cubicBezTo>
                    <a:cubicBezTo>
                      <a:pt x="97" y="294"/>
                      <a:pt x="99" y="292"/>
                      <a:pt x="101" y="290"/>
                    </a:cubicBezTo>
                    <a:cubicBezTo>
                      <a:pt x="104" y="287"/>
                      <a:pt x="107" y="284"/>
                      <a:pt x="111" y="282"/>
                    </a:cubicBezTo>
                    <a:cubicBezTo>
                      <a:pt x="118" y="275"/>
                      <a:pt x="125" y="269"/>
                      <a:pt x="132" y="263"/>
                    </a:cubicBezTo>
                    <a:cubicBezTo>
                      <a:pt x="139" y="258"/>
                      <a:pt x="147" y="253"/>
                      <a:pt x="154" y="248"/>
                    </a:cubicBezTo>
                    <a:cubicBezTo>
                      <a:pt x="157" y="245"/>
                      <a:pt x="160" y="243"/>
                      <a:pt x="164" y="240"/>
                    </a:cubicBezTo>
                    <a:cubicBezTo>
                      <a:pt x="160" y="244"/>
                      <a:pt x="155" y="248"/>
                      <a:pt x="151" y="251"/>
                    </a:cubicBezTo>
                    <a:cubicBezTo>
                      <a:pt x="144" y="257"/>
                      <a:pt x="137" y="263"/>
                      <a:pt x="130" y="268"/>
                    </a:cubicBezTo>
                    <a:cubicBezTo>
                      <a:pt x="123" y="274"/>
                      <a:pt x="116" y="280"/>
                      <a:pt x="110" y="286"/>
                    </a:cubicBezTo>
                    <a:cubicBezTo>
                      <a:pt x="105" y="291"/>
                      <a:pt x="99" y="294"/>
                      <a:pt x="95" y="300"/>
                    </a:cubicBezTo>
                    <a:close/>
                    <a:moveTo>
                      <a:pt x="171" y="232"/>
                    </a:moveTo>
                    <a:cubicBezTo>
                      <a:pt x="171" y="232"/>
                      <a:pt x="171" y="232"/>
                      <a:pt x="171" y="233"/>
                    </a:cubicBezTo>
                    <a:cubicBezTo>
                      <a:pt x="158" y="244"/>
                      <a:pt x="144" y="254"/>
                      <a:pt x="130" y="264"/>
                    </a:cubicBezTo>
                    <a:cubicBezTo>
                      <a:pt x="124" y="269"/>
                      <a:pt x="118" y="274"/>
                      <a:pt x="111" y="280"/>
                    </a:cubicBezTo>
                    <a:cubicBezTo>
                      <a:pt x="108" y="282"/>
                      <a:pt x="105" y="285"/>
                      <a:pt x="102" y="288"/>
                    </a:cubicBezTo>
                    <a:cubicBezTo>
                      <a:pt x="101" y="289"/>
                      <a:pt x="100" y="290"/>
                      <a:pt x="98" y="292"/>
                    </a:cubicBezTo>
                    <a:cubicBezTo>
                      <a:pt x="97" y="293"/>
                      <a:pt x="94" y="296"/>
                      <a:pt x="97" y="293"/>
                    </a:cubicBezTo>
                    <a:cubicBezTo>
                      <a:pt x="109" y="280"/>
                      <a:pt x="122" y="268"/>
                      <a:pt x="136" y="257"/>
                    </a:cubicBezTo>
                    <a:cubicBezTo>
                      <a:pt x="148" y="247"/>
                      <a:pt x="161" y="238"/>
                      <a:pt x="172" y="226"/>
                    </a:cubicBezTo>
                    <a:cubicBezTo>
                      <a:pt x="172" y="228"/>
                      <a:pt x="172" y="230"/>
                      <a:pt x="171" y="232"/>
                    </a:cubicBezTo>
                    <a:close/>
                    <a:moveTo>
                      <a:pt x="172" y="224"/>
                    </a:moveTo>
                    <a:cubicBezTo>
                      <a:pt x="170" y="225"/>
                      <a:pt x="169" y="227"/>
                      <a:pt x="167" y="229"/>
                    </a:cubicBezTo>
                    <a:cubicBezTo>
                      <a:pt x="165" y="231"/>
                      <a:pt x="162" y="233"/>
                      <a:pt x="159" y="236"/>
                    </a:cubicBezTo>
                    <a:cubicBezTo>
                      <a:pt x="152" y="242"/>
                      <a:pt x="144" y="247"/>
                      <a:pt x="137" y="252"/>
                    </a:cubicBezTo>
                    <a:cubicBezTo>
                      <a:pt x="123" y="262"/>
                      <a:pt x="111" y="273"/>
                      <a:pt x="98" y="284"/>
                    </a:cubicBezTo>
                    <a:cubicBezTo>
                      <a:pt x="97" y="285"/>
                      <a:pt x="93" y="288"/>
                      <a:pt x="96" y="285"/>
                    </a:cubicBezTo>
                    <a:cubicBezTo>
                      <a:pt x="98" y="284"/>
                      <a:pt x="99" y="282"/>
                      <a:pt x="101" y="280"/>
                    </a:cubicBezTo>
                    <a:cubicBezTo>
                      <a:pt x="104" y="277"/>
                      <a:pt x="107" y="275"/>
                      <a:pt x="110" y="272"/>
                    </a:cubicBezTo>
                    <a:cubicBezTo>
                      <a:pt x="117" y="266"/>
                      <a:pt x="125" y="260"/>
                      <a:pt x="132" y="254"/>
                    </a:cubicBezTo>
                    <a:cubicBezTo>
                      <a:pt x="146" y="244"/>
                      <a:pt x="159" y="234"/>
                      <a:pt x="172" y="222"/>
                    </a:cubicBezTo>
                    <a:cubicBezTo>
                      <a:pt x="172" y="223"/>
                      <a:pt x="172" y="224"/>
                      <a:pt x="172" y="224"/>
                    </a:cubicBezTo>
                    <a:close/>
                    <a:moveTo>
                      <a:pt x="94" y="283"/>
                    </a:moveTo>
                    <a:cubicBezTo>
                      <a:pt x="95" y="283"/>
                      <a:pt x="96" y="282"/>
                      <a:pt x="97" y="281"/>
                    </a:cubicBezTo>
                    <a:cubicBezTo>
                      <a:pt x="100" y="278"/>
                      <a:pt x="103" y="275"/>
                      <a:pt x="106" y="273"/>
                    </a:cubicBezTo>
                    <a:cubicBezTo>
                      <a:pt x="113" y="266"/>
                      <a:pt x="120" y="261"/>
                      <a:pt x="128" y="255"/>
                    </a:cubicBezTo>
                    <a:cubicBezTo>
                      <a:pt x="135" y="250"/>
                      <a:pt x="143" y="245"/>
                      <a:pt x="150" y="240"/>
                    </a:cubicBezTo>
                    <a:cubicBezTo>
                      <a:pt x="144" y="245"/>
                      <a:pt x="138" y="249"/>
                      <a:pt x="132" y="254"/>
                    </a:cubicBezTo>
                    <a:cubicBezTo>
                      <a:pt x="119" y="264"/>
                      <a:pt x="105" y="274"/>
                      <a:pt x="94" y="286"/>
                    </a:cubicBezTo>
                    <a:cubicBezTo>
                      <a:pt x="94" y="285"/>
                      <a:pt x="94" y="284"/>
                      <a:pt x="94" y="283"/>
                    </a:cubicBezTo>
                    <a:close/>
                    <a:moveTo>
                      <a:pt x="171" y="222"/>
                    </a:moveTo>
                    <a:cubicBezTo>
                      <a:pt x="170" y="224"/>
                      <a:pt x="168" y="225"/>
                      <a:pt x="166" y="227"/>
                    </a:cubicBezTo>
                    <a:cubicBezTo>
                      <a:pt x="165" y="228"/>
                      <a:pt x="163" y="229"/>
                      <a:pt x="162" y="230"/>
                    </a:cubicBezTo>
                    <a:cubicBezTo>
                      <a:pt x="164" y="229"/>
                      <a:pt x="166" y="227"/>
                      <a:pt x="168" y="225"/>
                    </a:cubicBezTo>
                    <a:cubicBezTo>
                      <a:pt x="168" y="225"/>
                      <a:pt x="173" y="221"/>
                      <a:pt x="171" y="222"/>
                    </a:cubicBezTo>
                    <a:close/>
                    <a:moveTo>
                      <a:pt x="155" y="235"/>
                    </a:moveTo>
                    <a:cubicBezTo>
                      <a:pt x="148" y="241"/>
                      <a:pt x="139" y="247"/>
                      <a:pt x="131" y="252"/>
                    </a:cubicBezTo>
                    <a:cubicBezTo>
                      <a:pt x="124" y="257"/>
                      <a:pt x="117" y="262"/>
                      <a:pt x="111" y="268"/>
                    </a:cubicBezTo>
                    <a:cubicBezTo>
                      <a:pt x="107" y="271"/>
                      <a:pt x="104" y="274"/>
                      <a:pt x="100" y="277"/>
                    </a:cubicBezTo>
                    <a:cubicBezTo>
                      <a:pt x="99" y="278"/>
                      <a:pt x="97" y="280"/>
                      <a:pt x="96" y="281"/>
                    </a:cubicBezTo>
                    <a:cubicBezTo>
                      <a:pt x="94" y="282"/>
                      <a:pt x="94" y="282"/>
                      <a:pt x="95" y="280"/>
                    </a:cubicBezTo>
                    <a:cubicBezTo>
                      <a:pt x="96" y="279"/>
                      <a:pt x="97" y="278"/>
                      <a:pt x="98" y="277"/>
                    </a:cubicBezTo>
                    <a:cubicBezTo>
                      <a:pt x="100" y="274"/>
                      <a:pt x="104" y="272"/>
                      <a:pt x="107" y="270"/>
                    </a:cubicBezTo>
                    <a:cubicBezTo>
                      <a:pt x="110" y="267"/>
                      <a:pt x="113" y="264"/>
                      <a:pt x="117" y="261"/>
                    </a:cubicBezTo>
                    <a:cubicBezTo>
                      <a:pt x="124" y="254"/>
                      <a:pt x="132" y="249"/>
                      <a:pt x="140" y="244"/>
                    </a:cubicBezTo>
                    <a:cubicBezTo>
                      <a:pt x="147" y="239"/>
                      <a:pt x="153" y="234"/>
                      <a:pt x="160" y="230"/>
                    </a:cubicBezTo>
                    <a:cubicBezTo>
                      <a:pt x="162" y="228"/>
                      <a:pt x="164" y="227"/>
                      <a:pt x="166" y="226"/>
                    </a:cubicBezTo>
                    <a:cubicBezTo>
                      <a:pt x="162" y="229"/>
                      <a:pt x="159" y="232"/>
                      <a:pt x="155" y="235"/>
                    </a:cubicBezTo>
                    <a:close/>
                    <a:moveTo>
                      <a:pt x="173" y="219"/>
                    </a:moveTo>
                    <a:cubicBezTo>
                      <a:pt x="172" y="219"/>
                      <a:pt x="171" y="220"/>
                      <a:pt x="171" y="221"/>
                    </a:cubicBezTo>
                    <a:cubicBezTo>
                      <a:pt x="166" y="226"/>
                      <a:pt x="159" y="229"/>
                      <a:pt x="154" y="233"/>
                    </a:cubicBezTo>
                    <a:cubicBezTo>
                      <a:pt x="154" y="233"/>
                      <a:pt x="154" y="233"/>
                      <a:pt x="155" y="232"/>
                    </a:cubicBezTo>
                    <a:cubicBezTo>
                      <a:pt x="158" y="230"/>
                      <a:pt x="162" y="227"/>
                      <a:pt x="165" y="224"/>
                    </a:cubicBezTo>
                    <a:cubicBezTo>
                      <a:pt x="167" y="222"/>
                      <a:pt x="169" y="221"/>
                      <a:pt x="172" y="219"/>
                    </a:cubicBezTo>
                    <a:cubicBezTo>
                      <a:pt x="172" y="219"/>
                      <a:pt x="172" y="219"/>
                      <a:pt x="173" y="218"/>
                    </a:cubicBezTo>
                    <a:cubicBezTo>
                      <a:pt x="173" y="219"/>
                      <a:pt x="173" y="219"/>
                      <a:pt x="173" y="219"/>
                    </a:cubicBezTo>
                    <a:close/>
                    <a:moveTo>
                      <a:pt x="99" y="274"/>
                    </a:moveTo>
                    <a:cubicBezTo>
                      <a:pt x="102" y="271"/>
                      <a:pt x="106" y="268"/>
                      <a:pt x="109" y="265"/>
                    </a:cubicBezTo>
                    <a:cubicBezTo>
                      <a:pt x="117" y="259"/>
                      <a:pt x="125" y="253"/>
                      <a:pt x="134" y="247"/>
                    </a:cubicBezTo>
                    <a:cubicBezTo>
                      <a:pt x="138" y="244"/>
                      <a:pt x="143" y="241"/>
                      <a:pt x="148" y="238"/>
                    </a:cubicBezTo>
                    <a:cubicBezTo>
                      <a:pt x="142" y="242"/>
                      <a:pt x="136" y="246"/>
                      <a:pt x="130" y="250"/>
                    </a:cubicBezTo>
                    <a:cubicBezTo>
                      <a:pt x="123" y="255"/>
                      <a:pt x="116" y="260"/>
                      <a:pt x="110" y="266"/>
                    </a:cubicBezTo>
                    <a:cubicBezTo>
                      <a:pt x="104" y="271"/>
                      <a:pt x="99" y="275"/>
                      <a:pt x="94" y="281"/>
                    </a:cubicBezTo>
                    <a:cubicBezTo>
                      <a:pt x="94" y="280"/>
                      <a:pt x="94" y="279"/>
                      <a:pt x="94" y="278"/>
                    </a:cubicBezTo>
                    <a:cubicBezTo>
                      <a:pt x="96" y="277"/>
                      <a:pt x="97" y="276"/>
                      <a:pt x="99" y="274"/>
                    </a:cubicBezTo>
                    <a:close/>
                    <a:moveTo>
                      <a:pt x="100" y="284"/>
                    </a:moveTo>
                    <a:cubicBezTo>
                      <a:pt x="103" y="281"/>
                      <a:pt x="107" y="277"/>
                      <a:pt x="110" y="274"/>
                    </a:cubicBezTo>
                    <a:cubicBezTo>
                      <a:pt x="118" y="268"/>
                      <a:pt x="125" y="262"/>
                      <a:pt x="133" y="256"/>
                    </a:cubicBezTo>
                    <a:cubicBezTo>
                      <a:pt x="140" y="251"/>
                      <a:pt x="147" y="246"/>
                      <a:pt x="155" y="240"/>
                    </a:cubicBezTo>
                    <a:cubicBezTo>
                      <a:pt x="158" y="238"/>
                      <a:pt x="161" y="236"/>
                      <a:pt x="164" y="233"/>
                    </a:cubicBezTo>
                    <a:cubicBezTo>
                      <a:pt x="167" y="231"/>
                      <a:pt x="169" y="227"/>
                      <a:pt x="172" y="225"/>
                    </a:cubicBezTo>
                    <a:cubicBezTo>
                      <a:pt x="172" y="225"/>
                      <a:pt x="172" y="225"/>
                      <a:pt x="172" y="225"/>
                    </a:cubicBezTo>
                    <a:cubicBezTo>
                      <a:pt x="170" y="227"/>
                      <a:pt x="167" y="230"/>
                      <a:pt x="165" y="232"/>
                    </a:cubicBezTo>
                    <a:cubicBezTo>
                      <a:pt x="162" y="235"/>
                      <a:pt x="159" y="238"/>
                      <a:pt x="155" y="241"/>
                    </a:cubicBezTo>
                    <a:cubicBezTo>
                      <a:pt x="148" y="247"/>
                      <a:pt x="141" y="252"/>
                      <a:pt x="134" y="257"/>
                    </a:cubicBezTo>
                    <a:cubicBezTo>
                      <a:pt x="120" y="268"/>
                      <a:pt x="107" y="281"/>
                      <a:pt x="95" y="294"/>
                    </a:cubicBezTo>
                    <a:cubicBezTo>
                      <a:pt x="95" y="292"/>
                      <a:pt x="94" y="290"/>
                      <a:pt x="94" y="288"/>
                    </a:cubicBezTo>
                    <a:cubicBezTo>
                      <a:pt x="96" y="287"/>
                      <a:pt x="98" y="285"/>
                      <a:pt x="100" y="284"/>
                    </a:cubicBezTo>
                    <a:close/>
                    <a:moveTo>
                      <a:pt x="96" y="301"/>
                    </a:move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lose/>
                    <a:moveTo>
                      <a:pt x="99" y="298"/>
                    </a:moveTo>
                    <a:cubicBezTo>
                      <a:pt x="103" y="295"/>
                      <a:pt x="107" y="292"/>
                      <a:pt x="111" y="289"/>
                    </a:cubicBezTo>
                    <a:cubicBezTo>
                      <a:pt x="114" y="286"/>
                      <a:pt x="116" y="284"/>
                      <a:pt x="119" y="282"/>
                    </a:cubicBezTo>
                    <a:cubicBezTo>
                      <a:pt x="126" y="276"/>
                      <a:pt x="133" y="271"/>
                      <a:pt x="140" y="265"/>
                    </a:cubicBezTo>
                    <a:cubicBezTo>
                      <a:pt x="148" y="259"/>
                      <a:pt x="154" y="254"/>
                      <a:pt x="162" y="248"/>
                    </a:cubicBezTo>
                    <a:cubicBezTo>
                      <a:pt x="165" y="245"/>
                      <a:pt x="169" y="242"/>
                      <a:pt x="171" y="238"/>
                    </a:cubicBezTo>
                    <a:cubicBezTo>
                      <a:pt x="171" y="240"/>
                      <a:pt x="171" y="241"/>
                      <a:pt x="171" y="243"/>
                    </a:cubicBezTo>
                    <a:cubicBezTo>
                      <a:pt x="157" y="253"/>
                      <a:pt x="144" y="264"/>
                      <a:pt x="131" y="276"/>
                    </a:cubicBezTo>
                    <a:cubicBezTo>
                      <a:pt x="124" y="282"/>
                      <a:pt x="117" y="288"/>
                      <a:pt x="109" y="293"/>
                    </a:cubicBezTo>
                    <a:cubicBezTo>
                      <a:pt x="106" y="295"/>
                      <a:pt x="104" y="297"/>
                      <a:pt x="102" y="299"/>
                    </a:cubicBezTo>
                    <a:cubicBezTo>
                      <a:pt x="100" y="300"/>
                      <a:pt x="98" y="302"/>
                      <a:pt x="96" y="303"/>
                    </a:cubicBezTo>
                    <a:cubicBezTo>
                      <a:pt x="96" y="303"/>
                      <a:pt x="98" y="300"/>
                      <a:pt x="99" y="298"/>
                    </a:cubicBezTo>
                    <a:close/>
                    <a:moveTo>
                      <a:pt x="123" y="278"/>
                    </a:moveTo>
                    <a:cubicBezTo>
                      <a:pt x="127" y="275"/>
                      <a:pt x="130" y="272"/>
                      <a:pt x="134" y="268"/>
                    </a:cubicBezTo>
                    <a:cubicBezTo>
                      <a:pt x="141" y="262"/>
                      <a:pt x="147" y="256"/>
                      <a:pt x="155" y="250"/>
                    </a:cubicBezTo>
                    <a:cubicBezTo>
                      <a:pt x="158" y="248"/>
                      <a:pt x="161" y="246"/>
                      <a:pt x="164" y="244"/>
                    </a:cubicBezTo>
                    <a:cubicBezTo>
                      <a:pt x="166" y="243"/>
                      <a:pt x="167" y="241"/>
                      <a:pt x="168" y="240"/>
                    </a:cubicBezTo>
                    <a:cubicBezTo>
                      <a:pt x="169" y="240"/>
                      <a:pt x="171" y="237"/>
                      <a:pt x="169" y="240"/>
                    </a:cubicBezTo>
                    <a:cubicBezTo>
                      <a:pt x="166" y="245"/>
                      <a:pt x="158" y="250"/>
                      <a:pt x="153" y="254"/>
                    </a:cubicBezTo>
                    <a:cubicBezTo>
                      <a:pt x="146" y="260"/>
                      <a:pt x="138" y="266"/>
                      <a:pt x="131" y="271"/>
                    </a:cubicBezTo>
                    <a:cubicBezTo>
                      <a:pt x="128" y="273"/>
                      <a:pt x="126" y="276"/>
                      <a:pt x="123" y="278"/>
                    </a:cubicBezTo>
                    <a:close/>
                    <a:moveTo>
                      <a:pt x="168" y="245"/>
                    </a:moveTo>
                    <a:cubicBezTo>
                      <a:pt x="172" y="243"/>
                      <a:pt x="169" y="246"/>
                      <a:pt x="168" y="246"/>
                    </a:cubicBezTo>
                    <a:cubicBezTo>
                      <a:pt x="167" y="248"/>
                      <a:pt x="165" y="249"/>
                      <a:pt x="164" y="251"/>
                    </a:cubicBezTo>
                    <a:cubicBezTo>
                      <a:pt x="161" y="253"/>
                      <a:pt x="158" y="255"/>
                      <a:pt x="155" y="258"/>
                    </a:cubicBezTo>
                    <a:cubicBezTo>
                      <a:pt x="148" y="263"/>
                      <a:pt x="142" y="268"/>
                      <a:pt x="135" y="274"/>
                    </a:cubicBezTo>
                    <a:cubicBezTo>
                      <a:pt x="132" y="276"/>
                      <a:pt x="129" y="278"/>
                      <a:pt x="126" y="281"/>
                    </a:cubicBezTo>
                    <a:cubicBezTo>
                      <a:pt x="126" y="280"/>
                      <a:pt x="127" y="280"/>
                      <a:pt x="127" y="280"/>
                    </a:cubicBezTo>
                    <a:cubicBezTo>
                      <a:pt x="141" y="268"/>
                      <a:pt x="154" y="256"/>
                      <a:pt x="168" y="245"/>
                    </a:cubicBezTo>
                    <a:close/>
                    <a:moveTo>
                      <a:pt x="171" y="236"/>
                    </a:moveTo>
                    <a:cubicBezTo>
                      <a:pt x="171" y="236"/>
                      <a:pt x="171" y="236"/>
                      <a:pt x="171" y="237"/>
                    </a:cubicBezTo>
                    <a:cubicBezTo>
                      <a:pt x="165" y="242"/>
                      <a:pt x="159" y="246"/>
                      <a:pt x="153" y="251"/>
                    </a:cubicBezTo>
                    <a:cubicBezTo>
                      <a:pt x="146" y="256"/>
                      <a:pt x="140" y="262"/>
                      <a:pt x="133" y="268"/>
                    </a:cubicBezTo>
                    <a:cubicBezTo>
                      <a:pt x="127" y="274"/>
                      <a:pt x="120" y="280"/>
                      <a:pt x="113" y="286"/>
                    </a:cubicBezTo>
                    <a:cubicBezTo>
                      <a:pt x="110" y="288"/>
                      <a:pt x="107" y="291"/>
                      <a:pt x="104" y="293"/>
                    </a:cubicBezTo>
                    <a:cubicBezTo>
                      <a:pt x="101" y="295"/>
                      <a:pt x="98" y="298"/>
                      <a:pt x="96" y="300"/>
                    </a:cubicBezTo>
                    <a:cubicBezTo>
                      <a:pt x="98" y="297"/>
                      <a:pt x="101" y="295"/>
                      <a:pt x="104" y="293"/>
                    </a:cubicBezTo>
                    <a:cubicBezTo>
                      <a:pt x="107" y="290"/>
                      <a:pt x="110" y="287"/>
                      <a:pt x="113" y="284"/>
                    </a:cubicBezTo>
                    <a:cubicBezTo>
                      <a:pt x="120" y="278"/>
                      <a:pt x="126" y="272"/>
                      <a:pt x="133" y="267"/>
                    </a:cubicBezTo>
                    <a:cubicBezTo>
                      <a:pt x="140" y="261"/>
                      <a:pt x="147" y="255"/>
                      <a:pt x="154" y="249"/>
                    </a:cubicBezTo>
                    <a:cubicBezTo>
                      <a:pt x="160" y="244"/>
                      <a:pt x="166" y="239"/>
                      <a:pt x="171" y="234"/>
                    </a:cubicBezTo>
                    <a:cubicBezTo>
                      <a:pt x="171" y="235"/>
                      <a:pt x="171" y="235"/>
                      <a:pt x="171" y="236"/>
                    </a:cubicBezTo>
                    <a:close/>
                    <a:moveTo>
                      <a:pt x="172" y="221"/>
                    </a:moveTo>
                    <a:cubicBezTo>
                      <a:pt x="171" y="222"/>
                      <a:pt x="170" y="223"/>
                      <a:pt x="169" y="223"/>
                    </a:cubicBezTo>
                    <a:cubicBezTo>
                      <a:pt x="170" y="222"/>
                      <a:pt x="171" y="221"/>
                      <a:pt x="172" y="220"/>
                    </a:cubicBezTo>
                    <a:cubicBezTo>
                      <a:pt x="172" y="220"/>
                      <a:pt x="172" y="221"/>
                      <a:pt x="172" y="221"/>
                    </a:cubicBezTo>
                    <a:close/>
                    <a:moveTo>
                      <a:pt x="173" y="209"/>
                    </a:moveTo>
                    <a:cubicBezTo>
                      <a:pt x="173" y="209"/>
                      <a:pt x="172" y="210"/>
                      <a:pt x="171" y="210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61" y="218"/>
                      <a:pt x="152" y="226"/>
                      <a:pt x="142" y="232"/>
                    </a:cubicBezTo>
                    <a:cubicBezTo>
                      <a:pt x="133" y="239"/>
                      <a:pt x="123" y="245"/>
                      <a:pt x="113" y="252"/>
                    </a:cubicBezTo>
                    <a:cubicBezTo>
                      <a:pt x="109" y="255"/>
                      <a:pt x="105" y="258"/>
                      <a:pt x="100" y="261"/>
                    </a:cubicBezTo>
                    <a:cubicBezTo>
                      <a:pt x="98" y="263"/>
                      <a:pt x="96" y="264"/>
                      <a:pt x="94" y="266"/>
                    </a:cubicBezTo>
                    <a:cubicBezTo>
                      <a:pt x="93" y="267"/>
                      <a:pt x="93" y="267"/>
                      <a:pt x="94" y="265"/>
                    </a:cubicBezTo>
                    <a:cubicBezTo>
                      <a:pt x="96" y="264"/>
                      <a:pt x="97" y="263"/>
                      <a:pt x="99" y="261"/>
                    </a:cubicBezTo>
                    <a:cubicBezTo>
                      <a:pt x="108" y="255"/>
                      <a:pt x="116" y="249"/>
                      <a:pt x="125" y="242"/>
                    </a:cubicBezTo>
                    <a:cubicBezTo>
                      <a:pt x="141" y="229"/>
                      <a:pt x="159" y="217"/>
                      <a:pt x="174" y="202"/>
                    </a:cubicBezTo>
                    <a:cubicBezTo>
                      <a:pt x="174" y="205"/>
                      <a:pt x="174" y="207"/>
                      <a:pt x="173" y="209"/>
                    </a:cubicBezTo>
                    <a:close/>
                    <a:moveTo>
                      <a:pt x="174" y="199"/>
                    </a:moveTo>
                    <a:cubicBezTo>
                      <a:pt x="174" y="200"/>
                      <a:pt x="174" y="200"/>
                      <a:pt x="174" y="201"/>
                    </a:cubicBezTo>
                    <a:cubicBezTo>
                      <a:pt x="167" y="205"/>
                      <a:pt x="162" y="211"/>
                      <a:pt x="156" y="216"/>
                    </a:cubicBezTo>
                    <a:cubicBezTo>
                      <a:pt x="148" y="221"/>
                      <a:pt x="141" y="226"/>
                      <a:pt x="133" y="232"/>
                    </a:cubicBezTo>
                    <a:cubicBezTo>
                      <a:pt x="127" y="236"/>
                      <a:pt x="121" y="240"/>
                      <a:pt x="115" y="245"/>
                    </a:cubicBezTo>
                    <a:cubicBezTo>
                      <a:pt x="121" y="240"/>
                      <a:pt x="127" y="235"/>
                      <a:pt x="134" y="230"/>
                    </a:cubicBezTo>
                    <a:cubicBezTo>
                      <a:pt x="148" y="219"/>
                      <a:pt x="161" y="207"/>
                      <a:pt x="175" y="195"/>
                    </a:cubicBezTo>
                    <a:cubicBezTo>
                      <a:pt x="175" y="197"/>
                      <a:pt x="174" y="198"/>
                      <a:pt x="174" y="199"/>
                    </a:cubicBezTo>
                    <a:close/>
                    <a:moveTo>
                      <a:pt x="102" y="247"/>
                    </a:moveTo>
                    <a:cubicBezTo>
                      <a:pt x="100" y="249"/>
                      <a:pt x="97" y="251"/>
                      <a:pt x="94" y="253"/>
                    </a:cubicBezTo>
                    <a:cubicBezTo>
                      <a:pt x="94" y="253"/>
                      <a:pt x="93" y="254"/>
                      <a:pt x="92" y="254"/>
                    </a:cubicBezTo>
                    <a:cubicBezTo>
                      <a:pt x="92" y="254"/>
                      <a:pt x="92" y="254"/>
                      <a:pt x="92" y="254"/>
                    </a:cubicBezTo>
                    <a:cubicBezTo>
                      <a:pt x="93" y="253"/>
                      <a:pt x="95" y="252"/>
                      <a:pt x="96" y="251"/>
                    </a:cubicBezTo>
                    <a:cubicBezTo>
                      <a:pt x="101" y="246"/>
                      <a:pt x="107" y="242"/>
                      <a:pt x="112" y="237"/>
                    </a:cubicBezTo>
                    <a:cubicBezTo>
                      <a:pt x="117" y="232"/>
                      <a:pt x="123" y="228"/>
                      <a:pt x="128" y="224"/>
                    </a:cubicBezTo>
                    <a:cubicBezTo>
                      <a:pt x="135" y="219"/>
                      <a:pt x="142" y="214"/>
                      <a:pt x="149" y="209"/>
                    </a:cubicBezTo>
                    <a:cubicBezTo>
                      <a:pt x="154" y="205"/>
                      <a:pt x="159" y="201"/>
                      <a:pt x="164" y="197"/>
                    </a:cubicBezTo>
                    <a:cubicBezTo>
                      <a:pt x="166" y="196"/>
                      <a:pt x="168" y="194"/>
                      <a:pt x="170" y="193"/>
                    </a:cubicBezTo>
                    <a:cubicBezTo>
                      <a:pt x="171" y="192"/>
                      <a:pt x="173" y="191"/>
                      <a:pt x="175" y="189"/>
                    </a:cubicBezTo>
                    <a:cubicBezTo>
                      <a:pt x="175" y="189"/>
                      <a:pt x="175" y="189"/>
                      <a:pt x="175" y="189"/>
                    </a:cubicBezTo>
                    <a:cubicBezTo>
                      <a:pt x="175" y="191"/>
                      <a:pt x="175" y="192"/>
                      <a:pt x="175" y="194"/>
                    </a:cubicBezTo>
                    <a:cubicBezTo>
                      <a:pt x="151" y="212"/>
                      <a:pt x="126" y="229"/>
                      <a:pt x="102" y="247"/>
                    </a:cubicBezTo>
                    <a:close/>
                    <a:moveTo>
                      <a:pt x="176" y="187"/>
                    </a:moveTo>
                    <a:cubicBezTo>
                      <a:pt x="174" y="188"/>
                      <a:pt x="173" y="189"/>
                      <a:pt x="172" y="191"/>
                    </a:cubicBezTo>
                    <a:cubicBezTo>
                      <a:pt x="171" y="191"/>
                      <a:pt x="170" y="191"/>
                      <a:pt x="170" y="192"/>
                    </a:cubicBezTo>
                    <a:cubicBezTo>
                      <a:pt x="157" y="200"/>
                      <a:pt x="146" y="209"/>
                      <a:pt x="134" y="217"/>
                    </a:cubicBezTo>
                    <a:cubicBezTo>
                      <a:pt x="122" y="226"/>
                      <a:pt x="110" y="234"/>
                      <a:pt x="99" y="243"/>
                    </a:cubicBezTo>
                    <a:cubicBezTo>
                      <a:pt x="97" y="245"/>
                      <a:pt x="94" y="247"/>
                      <a:pt x="92" y="249"/>
                    </a:cubicBezTo>
                    <a:cubicBezTo>
                      <a:pt x="94" y="247"/>
                      <a:pt x="96" y="246"/>
                      <a:pt x="97" y="244"/>
                    </a:cubicBezTo>
                    <a:cubicBezTo>
                      <a:pt x="103" y="240"/>
                      <a:pt x="108" y="234"/>
                      <a:pt x="114" y="230"/>
                    </a:cubicBezTo>
                    <a:cubicBezTo>
                      <a:pt x="124" y="221"/>
                      <a:pt x="136" y="212"/>
                      <a:pt x="147" y="204"/>
                    </a:cubicBezTo>
                    <a:cubicBezTo>
                      <a:pt x="157" y="197"/>
                      <a:pt x="168" y="189"/>
                      <a:pt x="176" y="180"/>
                    </a:cubicBezTo>
                    <a:cubicBezTo>
                      <a:pt x="176" y="182"/>
                      <a:pt x="176" y="185"/>
                      <a:pt x="176" y="187"/>
                    </a:cubicBezTo>
                    <a:close/>
                    <a:moveTo>
                      <a:pt x="130" y="215"/>
                    </a:moveTo>
                    <a:cubicBezTo>
                      <a:pt x="123" y="221"/>
                      <a:pt x="115" y="227"/>
                      <a:pt x="108" y="233"/>
                    </a:cubicBezTo>
                    <a:cubicBezTo>
                      <a:pt x="104" y="236"/>
                      <a:pt x="101" y="239"/>
                      <a:pt x="98" y="242"/>
                    </a:cubicBezTo>
                    <a:cubicBezTo>
                      <a:pt x="96" y="244"/>
                      <a:pt x="94" y="246"/>
                      <a:pt x="92" y="248"/>
                    </a:cubicBezTo>
                    <a:cubicBezTo>
                      <a:pt x="92" y="246"/>
                      <a:pt x="92" y="245"/>
                      <a:pt x="92" y="244"/>
                    </a:cubicBezTo>
                    <a:cubicBezTo>
                      <a:pt x="98" y="240"/>
                      <a:pt x="104" y="234"/>
                      <a:pt x="110" y="229"/>
                    </a:cubicBezTo>
                    <a:cubicBezTo>
                      <a:pt x="118" y="222"/>
                      <a:pt x="127" y="215"/>
                      <a:pt x="136" y="209"/>
                    </a:cubicBezTo>
                    <a:cubicBezTo>
                      <a:pt x="143" y="203"/>
                      <a:pt x="151" y="198"/>
                      <a:pt x="159" y="192"/>
                    </a:cubicBezTo>
                    <a:cubicBezTo>
                      <a:pt x="163" y="189"/>
                      <a:pt x="166" y="187"/>
                      <a:pt x="170" y="184"/>
                    </a:cubicBezTo>
                    <a:cubicBezTo>
                      <a:pt x="171" y="183"/>
                      <a:pt x="172" y="182"/>
                      <a:pt x="173" y="182"/>
                    </a:cubicBezTo>
                    <a:cubicBezTo>
                      <a:pt x="160" y="195"/>
                      <a:pt x="144" y="204"/>
                      <a:pt x="130" y="215"/>
                    </a:cubicBezTo>
                    <a:close/>
                    <a:moveTo>
                      <a:pt x="92" y="250"/>
                    </a:moveTo>
                    <a:cubicBezTo>
                      <a:pt x="94" y="248"/>
                      <a:pt x="96" y="246"/>
                      <a:pt x="98" y="245"/>
                    </a:cubicBezTo>
                    <a:cubicBezTo>
                      <a:pt x="102" y="241"/>
                      <a:pt x="107" y="238"/>
                      <a:pt x="111" y="235"/>
                    </a:cubicBezTo>
                    <a:cubicBezTo>
                      <a:pt x="118" y="229"/>
                      <a:pt x="126" y="224"/>
                      <a:pt x="134" y="218"/>
                    </a:cubicBezTo>
                    <a:cubicBezTo>
                      <a:pt x="142" y="212"/>
                      <a:pt x="150" y="206"/>
                      <a:pt x="158" y="201"/>
                    </a:cubicBezTo>
                    <a:cubicBezTo>
                      <a:pt x="160" y="200"/>
                      <a:pt x="162" y="198"/>
                      <a:pt x="163" y="197"/>
                    </a:cubicBezTo>
                    <a:cubicBezTo>
                      <a:pt x="140" y="216"/>
                      <a:pt x="115" y="233"/>
                      <a:pt x="92" y="254"/>
                    </a:cubicBezTo>
                    <a:cubicBezTo>
                      <a:pt x="92" y="252"/>
                      <a:pt x="92" y="251"/>
                      <a:pt x="92" y="250"/>
                    </a:cubicBezTo>
                    <a:close/>
                    <a:moveTo>
                      <a:pt x="92" y="255"/>
                    </a:moveTo>
                    <a:cubicBezTo>
                      <a:pt x="99" y="251"/>
                      <a:pt x="105" y="246"/>
                      <a:pt x="111" y="241"/>
                    </a:cubicBezTo>
                    <a:cubicBezTo>
                      <a:pt x="119" y="236"/>
                      <a:pt x="126" y="231"/>
                      <a:pt x="133" y="226"/>
                    </a:cubicBezTo>
                    <a:cubicBezTo>
                      <a:pt x="141" y="220"/>
                      <a:pt x="148" y="215"/>
                      <a:pt x="155" y="210"/>
                    </a:cubicBezTo>
                    <a:cubicBezTo>
                      <a:pt x="159" y="207"/>
                      <a:pt x="163" y="204"/>
                      <a:pt x="167" y="201"/>
                    </a:cubicBezTo>
                    <a:cubicBezTo>
                      <a:pt x="167" y="201"/>
                      <a:pt x="168" y="200"/>
                      <a:pt x="169" y="199"/>
                    </a:cubicBezTo>
                    <a:cubicBezTo>
                      <a:pt x="157" y="210"/>
                      <a:pt x="144" y="221"/>
                      <a:pt x="131" y="231"/>
                    </a:cubicBezTo>
                    <a:cubicBezTo>
                      <a:pt x="124" y="236"/>
                      <a:pt x="118" y="241"/>
                      <a:pt x="111" y="247"/>
                    </a:cubicBezTo>
                    <a:cubicBezTo>
                      <a:pt x="105" y="251"/>
                      <a:pt x="98" y="255"/>
                      <a:pt x="92" y="261"/>
                    </a:cubicBezTo>
                    <a:cubicBezTo>
                      <a:pt x="92" y="259"/>
                      <a:pt x="92" y="257"/>
                      <a:pt x="92" y="255"/>
                    </a:cubicBezTo>
                    <a:close/>
                    <a:moveTo>
                      <a:pt x="92" y="262"/>
                    </a:moveTo>
                    <a:cubicBezTo>
                      <a:pt x="96" y="258"/>
                      <a:pt x="100" y="255"/>
                      <a:pt x="104" y="252"/>
                    </a:cubicBezTo>
                    <a:cubicBezTo>
                      <a:pt x="103" y="253"/>
                      <a:pt x="102" y="254"/>
                      <a:pt x="101" y="255"/>
                    </a:cubicBezTo>
                    <a:cubicBezTo>
                      <a:pt x="98" y="257"/>
                      <a:pt x="94" y="260"/>
                      <a:pt x="92" y="262"/>
                    </a:cubicBezTo>
                    <a:cubicBezTo>
                      <a:pt x="92" y="262"/>
                      <a:pt x="92" y="262"/>
                      <a:pt x="92" y="262"/>
                    </a:cubicBezTo>
                    <a:close/>
                    <a:moveTo>
                      <a:pt x="92" y="196"/>
                    </a:moveTo>
                    <a:cubicBezTo>
                      <a:pt x="95" y="193"/>
                      <a:pt x="99" y="190"/>
                      <a:pt x="102" y="188"/>
                    </a:cubicBezTo>
                    <a:cubicBezTo>
                      <a:pt x="98" y="190"/>
                      <a:pt x="95" y="193"/>
                      <a:pt x="92" y="197"/>
                    </a:cubicBezTo>
                    <a:cubicBezTo>
                      <a:pt x="92" y="197"/>
                      <a:pt x="92" y="197"/>
                      <a:pt x="92" y="196"/>
                    </a:cubicBezTo>
                    <a:cubicBezTo>
                      <a:pt x="92" y="196"/>
                      <a:pt x="92" y="196"/>
                      <a:pt x="92" y="196"/>
                    </a:cubicBezTo>
                    <a:close/>
                    <a:moveTo>
                      <a:pt x="152" y="167"/>
                    </a:moveTo>
                    <a:cubicBezTo>
                      <a:pt x="146" y="171"/>
                      <a:pt x="141" y="175"/>
                      <a:pt x="135" y="179"/>
                    </a:cubicBezTo>
                    <a:cubicBezTo>
                      <a:pt x="135" y="177"/>
                      <a:pt x="135" y="176"/>
                      <a:pt x="135" y="175"/>
                    </a:cubicBezTo>
                    <a:cubicBezTo>
                      <a:pt x="137" y="173"/>
                      <a:pt x="139" y="172"/>
                      <a:pt x="140" y="170"/>
                    </a:cubicBezTo>
                    <a:cubicBezTo>
                      <a:pt x="144" y="169"/>
                      <a:pt x="148" y="168"/>
                      <a:pt x="152" y="167"/>
                    </a:cubicBezTo>
                    <a:close/>
                    <a:moveTo>
                      <a:pt x="161" y="165"/>
                    </a:moveTo>
                    <a:cubicBezTo>
                      <a:pt x="152" y="172"/>
                      <a:pt x="143" y="179"/>
                      <a:pt x="134" y="185"/>
                    </a:cubicBezTo>
                    <a:cubicBezTo>
                      <a:pt x="134" y="185"/>
                      <a:pt x="135" y="184"/>
                      <a:pt x="135" y="184"/>
                    </a:cubicBezTo>
                    <a:cubicBezTo>
                      <a:pt x="141" y="179"/>
                      <a:pt x="147" y="173"/>
                      <a:pt x="153" y="167"/>
                    </a:cubicBezTo>
                    <a:cubicBezTo>
                      <a:pt x="153" y="167"/>
                      <a:pt x="153" y="167"/>
                      <a:pt x="153" y="167"/>
                    </a:cubicBezTo>
                    <a:cubicBezTo>
                      <a:pt x="156" y="166"/>
                      <a:pt x="158" y="166"/>
                      <a:pt x="161" y="165"/>
                    </a:cubicBezTo>
                    <a:close/>
                    <a:moveTo>
                      <a:pt x="167" y="164"/>
                    </a:moveTo>
                    <a:cubicBezTo>
                      <a:pt x="155" y="174"/>
                      <a:pt x="142" y="184"/>
                      <a:pt x="129" y="194"/>
                    </a:cubicBezTo>
                    <a:cubicBezTo>
                      <a:pt x="129" y="194"/>
                      <a:pt x="129" y="194"/>
                      <a:pt x="129" y="194"/>
                    </a:cubicBezTo>
                    <a:cubicBezTo>
                      <a:pt x="127" y="196"/>
                      <a:pt x="125" y="197"/>
                      <a:pt x="122" y="199"/>
                    </a:cubicBezTo>
                    <a:cubicBezTo>
                      <a:pt x="116" y="203"/>
                      <a:pt x="110" y="208"/>
                      <a:pt x="104" y="214"/>
                    </a:cubicBezTo>
                    <a:cubicBezTo>
                      <a:pt x="102" y="216"/>
                      <a:pt x="100" y="217"/>
                      <a:pt x="99" y="219"/>
                    </a:cubicBezTo>
                    <a:cubicBezTo>
                      <a:pt x="96" y="221"/>
                      <a:pt x="94" y="223"/>
                      <a:pt x="91" y="225"/>
                    </a:cubicBezTo>
                    <a:cubicBezTo>
                      <a:pt x="91" y="225"/>
                      <a:pt x="91" y="225"/>
                      <a:pt x="91" y="225"/>
                    </a:cubicBezTo>
                    <a:cubicBezTo>
                      <a:pt x="94" y="223"/>
                      <a:pt x="97" y="220"/>
                      <a:pt x="99" y="218"/>
                    </a:cubicBezTo>
                    <a:cubicBezTo>
                      <a:pt x="101" y="215"/>
                      <a:pt x="104" y="212"/>
                      <a:pt x="107" y="209"/>
                    </a:cubicBezTo>
                    <a:cubicBezTo>
                      <a:pt x="113" y="204"/>
                      <a:pt x="120" y="199"/>
                      <a:pt x="126" y="194"/>
                    </a:cubicBezTo>
                    <a:cubicBezTo>
                      <a:pt x="127" y="193"/>
                      <a:pt x="129" y="192"/>
                      <a:pt x="130" y="191"/>
                    </a:cubicBezTo>
                    <a:cubicBezTo>
                      <a:pt x="131" y="191"/>
                      <a:pt x="132" y="190"/>
                      <a:pt x="132" y="189"/>
                    </a:cubicBezTo>
                    <a:cubicBezTo>
                      <a:pt x="143" y="182"/>
                      <a:pt x="153" y="174"/>
                      <a:pt x="162" y="165"/>
                    </a:cubicBezTo>
                    <a:cubicBezTo>
                      <a:pt x="162" y="165"/>
                      <a:pt x="162" y="165"/>
                      <a:pt x="162" y="165"/>
                    </a:cubicBezTo>
                    <a:cubicBezTo>
                      <a:pt x="164" y="165"/>
                      <a:pt x="166" y="164"/>
                      <a:pt x="167" y="164"/>
                    </a:cubicBezTo>
                    <a:close/>
                    <a:moveTo>
                      <a:pt x="139" y="170"/>
                    </a:moveTo>
                    <a:cubicBezTo>
                      <a:pt x="139" y="171"/>
                      <a:pt x="138" y="172"/>
                      <a:pt x="137" y="172"/>
                    </a:cubicBezTo>
                    <a:cubicBezTo>
                      <a:pt x="137" y="173"/>
                      <a:pt x="136" y="173"/>
                      <a:pt x="135" y="174"/>
                    </a:cubicBezTo>
                    <a:cubicBezTo>
                      <a:pt x="135" y="173"/>
                      <a:pt x="135" y="172"/>
                      <a:pt x="135" y="172"/>
                    </a:cubicBezTo>
                    <a:cubicBezTo>
                      <a:pt x="135" y="172"/>
                      <a:pt x="136" y="171"/>
                      <a:pt x="136" y="171"/>
                    </a:cubicBezTo>
                    <a:cubicBezTo>
                      <a:pt x="136" y="171"/>
                      <a:pt x="136" y="171"/>
                      <a:pt x="137" y="171"/>
                    </a:cubicBezTo>
                    <a:cubicBezTo>
                      <a:pt x="137" y="171"/>
                      <a:pt x="138" y="170"/>
                      <a:pt x="139" y="170"/>
                    </a:cubicBezTo>
                    <a:close/>
                    <a:moveTo>
                      <a:pt x="132" y="173"/>
                    </a:moveTo>
                    <a:cubicBezTo>
                      <a:pt x="132" y="173"/>
                      <a:pt x="132" y="173"/>
                      <a:pt x="132" y="173"/>
                    </a:cubicBezTo>
                    <a:cubicBezTo>
                      <a:pt x="132" y="173"/>
                      <a:pt x="132" y="173"/>
                      <a:pt x="132" y="172"/>
                    </a:cubicBezTo>
                    <a:cubicBezTo>
                      <a:pt x="132" y="173"/>
                      <a:pt x="132" y="173"/>
                      <a:pt x="132" y="173"/>
                    </a:cubicBezTo>
                    <a:close/>
                    <a:moveTo>
                      <a:pt x="131" y="175"/>
                    </a:moveTo>
                    <a:cubicBezTo>
                      <a:pt x="131" y="174"/>
                      <a:pt x="132" y="174"/>
                      <a:pt x="132" y="174"/>
                    </a:cubicBezTo>
                    <a:cubicBezTo>
                      <a:pt x="132" y="175"/>
                      <a:pt x="133" y="176"/>
                      <a:pt x="133" y="177"/>
                    </a:cubicBezTo>
                    <a:cubicBezTo>
                      <a:pt x="131" y="178"/>
                      <a:pt x="130" y="179"/>
                      <a:pt x="129" y="180"/>
                    </a:cubicBezTo>
                    <a:cubicBezTo>
                      <a:pt x="129" y="178"/>
                      <a:pt x="130" y="176"/>
                      <a:pt x="131" y="175"/>
                    </a:cubicBezTo>
                    <a:close/>
                    <a:moveTo>
                      <a:pt x="131" y="178"/>
                    </a:moveTo>
                    <a:cubicBezTo>
                      <a:pt x="132" y="178"/>
                      <a:pt x="132" y="177"/>
                      <a:pt x="133" y="177"/>
                    </a:cubicBezTo>
                    <a:cubicBezTo>
                      <a:pt x="133" y="178"/>
                      <a:pt x="133" y="180"/>
                      <a:pt x="132" y="181"/>
                    </a:cubicBezTo>
                    <a:cubicBezTo>
                      <a:pt x="131" y="182"/>
                      <a:pt x="129" y="183"/>
                      <a:pt x="127" y="185"/>
                    </a:cubicBezTo>
                    <a:cubicBezTo>
                      <a:pt x="128" y="183"/>
                      <a:pt x="128" y="181"/>
                      <a:pt x="128" y="180"/>
                    </a:cubicBezTo>
                    <a:cubicBezTo>
                      <a:pt x="129" y="179"/>
                      <a:pt x="130" y="179"/>
                      <a:pt x="131" y="178"/>
                    </a:cubicBezTo>
                    <a:close/>
                    <a:moveTo>
                      <a:pt x="131" y="186"/>
                    </a:moveTo>
                    <a:cubicBezTo>
                      <a:pt x="130" y="187"/>
                      <a:pt x="129" y="188"/>
                      <a:pt x="128" y="189"/>
                    </a:cubicBezTo>
                    <a:cubicBezTo>
                      <a:pt x="127" y="188"/>
                      <a:pt x="127" y="187"/>
                      <a:pt x="127" y="186"/>
                    </a:cubicBezTo>
                    <a:cubicBezTo>
                      <a:pt x="129" y="184"/>
                      <a:pt x="131" y="183"/>
                      <a:pt x="132" y="182"/>
                    </a:cubicBezTo>
                    <a:cubicBezTo>
                      <a:pt x="132" y="183"/>
                      <a:pt x="132" y="185"/>
                      <a:pt x="131" y="186"/>
                    </a:cubicBezTo>
                    <a:close/>
                    <a:moveTo>
                      <a:pt x="135" y="180"/>
                    </a:moveTo>
                    <a:cubicBezTo>
                      <a:pt x="136" y="179"/>
                      <a:pt x="137" y="178"/>
                      <a:pt x="138" y="178"/>
                    </a:cubicBezTo>
                    <a:cubicBezTo>
                      <a:pt x="141" y="176"/>
                      <a:pt x="144" y="173"/>
                      <a:pt x="147" y="171"/>
                    </a:cubicBezTo>
                    <a:cubicBezTo>
                      <a:pt x="148" y="170"/>
                      <a:pt x="149" y="170"/>
                      <a:pt x="150" y="169"/>
                    </a:cubicBezTo>
                    <a:cubicBezTo>
                      <a:pt x="150" y="169"/>
                      <a:pt x="150" y="169"/>
                      <a:pt x="150" y="169"/>
                    </a:cubicBezTo>
                    <a:cubicBezTo>
                      <a:pt x="150" y="170"/>
                      <a:pt x="149" y="170"/>
                      <a:pt x="148" y="171"/>
                    </a:cubicBezTo>
                    <a:cubicBezTo>
                      <a:pt x="144" y="175"/>
                      <a:pt x="140" y="179"/>
                      <a:pt x="135" y="183"/>
                    </a:cubicBezTo>
                    <a:cubicBezTo>
                      <a:pt x="135" y="182"/>
                      <a:pt x="135" y="181"/>
                      <a:pt x="135" y="180"/>
                    </a:cubicBezTo>
                    <a:close/>
                    <a:moveTo>
                      <a:pt x="127" y="191"/>
                    </a:moveTo>
                    <a:cubicBezTo>
                      <a:pt x="128" y="191"/>
                      <a:pt x="128" y="192"/>
                      <a:pt x="128" y="191"/>
                    </a:cubicBezTo>
                    <a:cubicBezTo>
                      <a:pt x="126" y="193"/>
                      <a:pt x="123" y="195"/>
                      <a:pt x="120" y="197"/>
                    </a:cubicBezTo>
                    <a:cubicBezTo>
                      <a:pt x="115" y="202"/>
                      <a:pt x="109" y="206"/>
                      <a:pt x="104" y="211"/>
                    </a:cubicBezTo>
                    <a:cubicBezTo>
                      <a:pt x="101" y="214"/>
                      <a:pt x="99" y="217"/>
                      <a:pt x="96" y="219"/>
                    </a:cubicBezTo>
                    <a:cubicBezTo>
                      <a:pt x="94" y="221"/>
                      <a:pt x="93" y="222"/>
                      <a:pt x="91" y="224"/>
                    </a:cubicBezTo>
                    <a:cubicBezTo>
                      <a:pt x="91" y="223"/>
                      <a:pt x="91" y="222"/>
                      <a:pt x="91" y="221"/>
                    </a:cubicBezTo>
                    <a:cubicBezTo>
                      <a:pt x="96" y="217"/>
                      <a:pt x="100" y="213"/>
                      <a:pt x="105" y="209"/>
                    </a:cubicBezTo>
                    <a:cubicBezTo>
                      <a:pt x="112" y="203"/>
                      <a:pt x="119" y="197"/>
                      <a:pt x="126" y="192"/>
                    </a:cubicBezTo>
                    <a:cubicBezTo>
                      <a:pt x="126" y="192"/>
                      <a:pt x="126" y="192"/>
                      <a:pt x="127" y="191"/>
                    </a:cubicBezTo>
                    <a:cubicBezTo>
                      <a:pt x="127" y="191"/>
                      <a:pt x="127" y="191"/>
                      <a:pt x="127" y="191"/>
                    </a:cubicBezTo>
                    <a:close/>
                    <a:moveTo>
                      <a:pt x="134" y="186"/>
                    </a:moveTo>
                    <a:cubicBezTo>
                      <a:pt x="138" y="183"/>
                      <a:pt x="142" y="180"/>
                      <a:pt x="146" y="177"/>
                    </a:cubicBezTo>
                    <a:cubicBezTo>
                      <a:pt x="149" y="175"/>
                      <a:pt x="152" y="173"/>
                      <a:pt x="155" y="171"/>
                    </a:cubicBezTo>
                    <a:cubicBezTo>
                      <a:pt x="156" y="170"/>
                      <a:pt x="156" y="170"/>
                      <a:pt x="157" y="169"/>
                    </a:cubicBezTo>
                    <a:cubicBezTo>
                      <a:pt x="150" y="176"/>
                      <a:pt x="142" y="182"/>
                      <a:pt x="133" y="188"/>
                    </a:cubicBezTo>
                    <a:cubicBezTo>
                      <a:pt x="134" y="187"/>
                      <a:pt x="134" y="187"/>
                      <a:pt x="134" y="186"/>
                    </a:cubicBezTo>
                    <a:close/>
                    <a:moveTo>
                      <a:pt x="92" y="214"/>
                    </a:moveTo>
                    <a:cubicBezTo>
                      <a:pt x="96" y="211"/>
                      <a:pt x="99" y="207"/>
                      <a:pt x="102" y="204"/>
                    </a:cubicBezTo>
                    <a:cubicBezTo>
                      <a:pt x="108" y="199"/>
                      <a:pt x="114" y="195"/>
                      <a:pt x="120" y="191"/>
                    </a:cubicBezTo>
                    <a:cubicBezTo>
                      <a:pt x="122" y="190"/>
                      <a:pt x="123" y="189"/>
                      <a:pt x="124" y="188"/>
                    </a:cubicBezTo>
                    <a:cubicBezTo>
                      <a:pt x="124" y="189"/>
                      <a:pt x="124" y="190"/>
                      <a:pt x="125" y="190"/>
                    </a:cubicBezTo>
                    <a:cubicBezTo>
                      <a:pt x="122" y="193"/>
                      <a:pt x="119" y="195"/>
                      <a:pt x="116" y="197"/>
                    </a:cubicBezTo>
                    <a:cubicBezTo>
                      <a:pt x="111" y="201"/>
                      <a:pt x="106" y="204"/>
                      <a:pt x="102" y="208"/>
                    </a:cubicBezTo>
                    <a:cubicBezTo>
                      <a:pt x="99" y="211"/>
                      <a:pt x="94" y="215"/>
                      <a:pt x="91" y="219"/>
                    </a:cubicBezTo>
                    <a:cubicBezTo>
                      <a:pt x="91" y="217"/>
                      <a:pt x="92" y="215"/>
                      <a:pt x="92" y="214"/>
                    </a:cubicBezTo>
                    <a:close/>
                    <a:moveTo>
                      <a:pt x="124" y="193"/>
                    </a:moveTo>
                    <a:cubicBezTo>
                      <a:pt x="118" y="197"/>
                      <a:pt x="112" y="201"/>
                      <a:pt x="107" y="206"/>
                    </a:cubicBezTo>
                    <a:cubicBezTo>
                      <a:pt x="104" y="208"/>
                      <a:pt x="102" y="210"/>
                      <a:pt x="99" y="213"/>
                    </a:cubicBezTo>
                    <a:cubicBezTo>
                      <a:pt x="98" y="214"/>
                      <a:pt x="97" y="215"/>
                      <a:pt x="96" y="216"/>
                    </a:cubicBezTo>
                    <a:cubicBezTo>
                      <a:pt x="95" y="217"/>
                      <a:pt x="93" y="219"/>
                      <a:pt x="91" y="220"/>
                    </a:cubicBezTo>
                    <a:cubicBezTo>
                      <a:pt x="91" y="220"/>
                      <a:pt x="91" y="220"/>
                      <a:pt x="91" y="220"/>
                    </a:cubicBezTo>
                    <a:cubicBezTo>
                      <a:pt x="93" y="217"/>
                      <a:pt x="96" y="215"/>
                      <a:pt x="98" y="213"/>
                    </a:cubicBezTo>
                    <a:cubicBezTo>
                      <a:pt x="100" y="211"/>
                      <a:pt x="102" y="209"/>
                      <a:pt x="105" y="207"/>
                    </a:cubicBezTo>
                    <a:cubicBezTo>
                      <a:pt x="111" y="202"/>
                      <a:pt x="117" y="197"/>
                      <a:pt x="123" y="193"/>
                    </a:cubicBezTo>
                    <a:cubicBezTo>
                      <a:pt x="124" y="192"/>
                      <a:pt x="125" y="192"/>
                      <a:pt x="126" y="191"/>
                    </a:cubicBezTo>
                    <a:cubicBezTo>
                      <a:pt x="126" y="191"/>
                      <a:pt x="126" y="191"/>
                      <a:pt x="126" y="191"/>
                    </a:cubicBezTo>
                    <a:cubicBezTo>
                      <a:pt x="125" y="192"/>
                      <a:pt x="125" y="192"/>
                      <a:pt x="124" y="193"/>
                    </a:cubicBezTo>
                    <a:close/>
                    <a:moveTo>
                      <a:pt x="129" y="188"/>
                    </a:moveTo>
                    <a:cubicBezTo>
                      <a:pt x="129" y="189"/>
                      <a:pt x="128" y="189"/>
                      <a:pt x="128" y="189"/>
                    </a:cubicBezTo>
                    <a:cubicBezTo>
                      <a:pt x="129" y="188"/>
                      <a:pt x="130" y="188"/>
                      <a:pt x="131" y="187"/>
                    </a:cubicBezTo>
                    <a:cubicBezTo>
                      <a:pt x="130" y="188"/>
                      <a:pt x="130" y="188"/>
                      <a:pt x="129" y="188"/>
                    </a:cubicBezTo>
                    <a:close/>
                    <a:moveTo>
                      <a:pt x="124" y="187"/>
                    </a:moveTo>
                    <a:cubicBezTo>
                      <a:pt x="122" y="188"/>
                      <a:pt x="121" y="189"/>
                      <a:pt x="120" y="190"/>
                    </a:cubicBezTo>
                    <a:cubicBezTo>
                      <a:pt x="115" y="193"/>
                      <a:pt x="110" y="197"/>
                      <a:pt x="106" y="201"/>
                    </a:cubicBezTo>
                    <a:cubicBezTo>
                      <a:pt x="101" y="204"/>
                      <a:pt x="97" y="209"/>
                      <a:pt x="92" y="212"/>
                    </a:cubicBezTo>
                    <a:cubicBezTo>
                      <a:pt x="92" y="213"/>
                      <a:pt x="92" y="213"/>
                      <a:pt x="92" y="213"/>
                    </a:cubicBezTo>
                    <a:cubicBezTo>
                      <a:pt x="92" y="213"/>
                      <a:pt x="92" y="213"/>
                      <a:pt x="92" y="212"/>
                    </a:cubicBezTo>
                    <a:cubicBezTo>
                      <a:pt x="92" y="211"/>
                      <a:pt x="94" y="209"/>
                      <a:pt x="95" y="209"/>
                    </a:cubicBezTo>
                    <a:cubicBezTo>
                      <a:pt x="97" y="207"/>
                      <a:pt x="99" y="204"/>
                      <a:pt x="102" y="202"/>
                    </a:cubicBezTo>
                    <a:cubicBezTo>
                      <a:pt x="106" y="198"/>
                      <a:pt x="111" y="194"/>
                      <a:pt x="116" y="190"/>
                    </a:cubicBezTo>
                    <a:cubicBezTo>
                      <a:pt x="119" y="188"/>
                      <a:pt x="121" y="185"/>
                      <a:pt x="124" y="183"/>
                    </a:cubicBezTo>
                    <a:cubicBezTo>
                      <a:pt x="124" y="185"/>
                      <a:pt x="124" y="186"/>
                      <a:pt x="124" y="187"/>
                    </a:cubicBezTo>
                    <a:close/>
                    <a:moveTo>
                      <a:pt x="91" y="230"/>
                    </a:moveTo>
                    <a:cubicBezTo>
                      <a:pt x="93" y="229"/>
                      <a:pt x="94" y="228"/>
                      <a:pt x="95" y="227"/>
                    </a:cubicBezTo>
                    <a:cubicBezTo>
                      <a:pt x="94" y="229"/>
                      <a:pt x="93" y="230"/>
                      <a:pt x="91" y="231"/>
                    </a:cubicBezTo>
                    <a:cubicBezTo>
                      <a:pt x="91" y="231"/>
                      <a:pt x="91" y="230"/>
                      <a:pt x="91" y="230"/>
                    </a:cubicBezTo>
                    <a:close/>
                    <a:moveTo>
                      <a:pt x="91" y="226"/>
                    </a:moveTo>
                    <a:cubicBezTo>
                      <a:pt x="92" y="225"/>
                      <a:pt x="93" y="225"/>
                      <a:pt x="94" y="224"/>
                    </a:cubicBezTo>
                    <a:cubicBezTo>
                      <a:pt x="93" y="225"/>
                      <a:pt x="92" y="227"/>
                      <a:pt x="91" y="228"/>
                    </a:cubicBezTo>
                    <a:cubicBezTo>
                      <a:pt x="91" y="227"/>
                      <a:pt x="91" y="226"/>
                      <a:pt x="91" y="226"/>
                    </a:cubicBezTo>
                    <a:close/>
                    <a:moveTo>
                      <a:pt x="92" y="198"/>
                    </a:moveTo>
                    <a:cubicBezTo>
                      <a:pt x="96" y="193"/>
                      <a:pt x="101" y="189"/>
                      <a:pt x="106" y="186"/>
                    </a:cubicBezTo>
                    <a:cubicBezTo>
                      <a:pt x="106" y="185"/>
                      <a:pt x="107" y="184"/>
                      <a:pt x="108" y="184"/>
                    </a:cubicBezTo>
                    <a:cubicBezTo>
                      <a:pt x="110" y="182"/>
                      <a:pt x="112" y="181"/>
                      <a:pt x="114" y="180"/>
                    </a:cubicBezTo>
                    <a:cubicBezTo>
                      <a:pt x="107" y="187"/>
                      <a:pt x="99" y="193"/>
                      <a:pt x="92" y="200"/>
                    </a:cubicBezTo>
                    <a:cubicBezTo>
                      <a:pt x="92" y="200"/>
                      <a:pt x="92" y="199"/>
                      <a:pt x="92" y="198"/>
                    </a:cubicBezTo>
                    <a:close/>
                    <a:moveTo>
                      <a:pt x="92" y="201"/>
                    </a:moveTo>
                    <a:cubicBezTo>
                      <a:pt x="93" y="200"/>
                      <a:pt x="94" y="199"/>
                      <a:pt x="95" y="198"/>
                    </a:cubicBezTo>
                    <a:cubicBezTo>
                      <a:pt x="98" y="195"/>
                      <a:pt x="101" y="192"/>
                      <a:pt x="104" y="190"/>
                    </a:cubicBezTo>
                    <a:cubicBezTo>
                      <a:pt x="108" y="186"/>
                      <a:pt x="112" y="183"/>
                      <a:pt x="116" y="179"/>
                    </a:cubicBezTo>
                    <a:cubicBezTo>
                      <a:pt x="117" y="179"/>
                      <a:pt x="118" y="178"/>
                      <a:pt x="120" y="178"/>
                    </a:cubicBezTo>
                    <a:cubicBezTo>
                      <a:pt x="117" y="180"/>
                      <a:pt x="115" y="181"/>
                      <a:pt x="113" y="183"/>
                    </a:cubicBezTo>
                    <a:cubicBezTo>
                      <a:pt x="107" y="188"/>
                      <a:pt x="101" y="193"/>
                      <a:pt x="95" y="198"/>
                    </a:cubicBezTo>
                    <a:cubicBezTo>
                      <a:pt x="94" y="199"/>
                      <a:pt x="93" y="200"/>
                      <a:pt x="92" y="201"/>
                    </a:cubicBezTo>
                    <a:cubicBezTo>
                      <a:pt x="92" y="201"/>
                      <a:pt x="92" y="201"/>
                      <a:pt x="92" y="201"/>
                    </a:cubicBezTo>
                    <a:close/>
                    <a:moveTo>
                      <a:pt x="126" y="178"/>
                    </a:moveTo>
                    <a:cubicBezTo>
                      <a:pt x="124" y="180"/>
                      <a:pt x="121" y="182"/>
                      <a:pt x="118" y="184"/>
                    </a:cubicBezTo>
                    <a:cubicBezTo>
                      <a:pt x="110" y="191"/>
                      <a:pt x="102" y="198"/>
                      <a:pt x="94" y="205"/>
                    </a:cubicBezTo>
                    <a:cubicBezTo>
                      <a:pt x="94" y="205"/>
                      <a:pt x="93" y="207"/>
                      <a:pt x="92" y="207"/>
                    </a:cubicBezTo>
                    <a:cubicBezTo>
                      <a:pt x="92" y="207"/>
                      <a:pt x="92" y="207"/>
                      <a:pt x="92" y="207"/>
                    </a:cubicBezTo>
                    <a:cubicBezTo>
                      <a:pt x="92" y="207"/>
                      <a:pt x="92" y="207"/>
                      <a:pt x="92" y="206"/>
                    </a:cubicBezTo>
                    <a:cubicBezTo>
                      <a:pt x="94" y="205"/>
                      <a:pt x="96" y="203"/>
                      <a:pt x="98" y="201"/>
                    </a:cubicBezTo>
                    <a:cubicBezTo>
                      <a:pt x="101" y="198"/>
                      <a:pt x="105" y="195"/>
                      <a:pt x="108" y="191"/>
                    </a:cubicBezTo>
                    <a:cubicBezTo>
                      <a:pt x="115" y="186"/>
                      <a:pt x="122" y="180"/>
                      <a:pt x="128" y="174"/>
                    </a:cubicBezTo>
                    <a:cubicBezTo>
                      <a:pt x="128" y="175"/>
                      <a:pt x="127" y="176"/>
                      <a:pt x="126" y="178"/>
                    </a:cubicBezTo>
                    <a:close/>
                    <a:moveTo>
                      <a:pt x="115" y="188"/>
                    </a:moveTo>
                    <a:cubicBezTo>
                      <a:pt x="118" y="185"/>
                      <a:pt x="122" y="182"/>
                      <a:pt x="126" y="179"/>
                    </a:cubicBezTo>
                    <a:cubicBezTo>
                      <a:pt x="125" y="180"/>
                      <a:pt x="125" y="182"/>
                      <a:pt x="124" y="183"/>
                    </a:cubicBezTo>
                    <a:cubicBezTo>
                      <a:pt x="120" y="186"/>
                      <a:pt x="116" y="188"/>
                      <a:pt x="113" y="191"/>
                    </a:cubicBezTo>
                    <a:cubicBezTo>
                      <a:pt x="108" y="195"/>
                      <a:pt x="104" y="199"/>
                      <a:pt x="100" y="203"/>
                    </a:cubicBezTo>
                    <a:cubicBezTo>
                      <a:pt x="97" y="205"/>
                      <a:pt x="94" y="208"/>
                      <a:pt x="92" y="211"/>
                    </a:cubicBezTo>
                    <a:cubicBezTo>
                      <a:pt x="92" y="210"/>
                      <a:pt x="92" y="209"/>
                      <a:pt x="92" y="208"/>
                    </a:cubicBezTo>
                    <a:cubicBezTo>
                      <a:pt x="100" y="202"/>
                      <a:pt x="107" y="195"/>
                      <a:pt x="115" y="188"/>
                    </a:cubicBezTo>
                    <a:close/>
                    <a:moveTo>
                      <a:pt x="91" y="233"/>
                    </a:moveTo>
                    <a:cubicBezTo>
                      <a:pt x="94" y="232"/>
                      <a:pt x="96" y="230"/>
                      <a:pt x="98" y="228"/>
                    </a:cubicBezTo>
                    <a:cubicBezTo>
                      <a:pt x="101" y="224"/>
                      <a:pt x="106" y="221"/>
                      <a:pt x="109" y="218"/>
                    </a:cubicBezTo>
                    <a:cubicBezTo>
                      <a:pt x="117" y="211"/>
                      <a:pt x="126" y="205"/>
                      <a:pt x="134" y="199"/>
                    </a:cubicBezTo>
                    <a:cubicBezTo>
                      <a:pt x="138" y="197"/>
                      <a:pt x="143" y="194"/>
                      <a:pt x="147" y="191"/>
                    </a:cubicBezTo>
                    <a:cubicBezTo>
                      <a:pt x="140" y="196"/>
                      <a:pt x="134" y="201"/>
                      <a:pt x="128" y="206"/>
                    </a:cubicBezTo>
                    <a:cubicBezTo>
                      <a:pt x="120" y="211"/>
                      <a:pt x="113" y="217"/>
                      <a:pt x="106" y="224"/>
                    </a:cubicBezTo>
                    <a:cubicBezTo>
                      <a:pt x="103" y="227"/>
                      <a:pt x="100" y="230"/>
                      <a:pt x="97" y="233"/>
                    </a:cubicBezTo>
                    <a:cubicBezTo>
                      <a:pt x="95" y="234"/>
                      <a:pt x="93" y="236"/>
                      <a:pt x="92" y="237"/>
                    </a:cubicBezTo>
                    <a:cubicBezTo>
                      <a:pt x="92" y="236"/>
                      <a:pt x="91" y="235"/>
                      <a:pt x="91" y="233"/>
                    </a:cubicBezTo>
                    <a:close/>
                    <a:moveTo>
                      <a:pt x="92" y="238"/>
                    </a:moveTo>
                    <a:cubicBezTo>
                      <a:pt x="92" y="238"/>
                      <a:pt x="93" y="237"/>
                      <a:pt x="93" y="237"/>
                    </a:cubicBezTo>
                    <a:cubicBezTo>
                      <a:pt x="94" y="236"/>
                      <a:pt x="95" y="235"/>
                      <a:pt x="96" y="234"/>
                    </a:cubicBezTo>
                    <a:cubicBezTo>
                      <a:pt x="99" y="232"/>
                      <a:pt x="101" y="229"/>
                      <a:pt x="104" y="227"/>
                    </a:cubicBezTo>
                    <a:cubicBezTo>
                      <a:pt x="115" y="216"/>
                      <a:pt x="127" y="207"/>
                      <a:pt x="139" y="198"/>
                    </a:cubicBezTo>
                    <a:cubicBezTo>
                      <a:pt x="151" y="189"/>
                      <a:pt x="162" y="180"/>
                      <a:pt x="172" y="171"/>
                    </a:cubicBezTo>
                    <a:cubicBezTo>
                      <a:pt x="173" y="171"/>
                      <a:pt x="173" y="170"/>
                      <a:pt x="173" y="170"/>
                    </a:cubicBezTo>
                    <a:cubicBezTo>
                      <a:pt x="173" y="170"/>
                      <a:pt x="174" y="170"/>
                      <a:pt x="174" y="170"/>
                    </a:cubicBezTo>
                    <a:cubicBezTo>
                      <a:pt x="174" y="169"/>
                      <a:pt x="175" y="169"/>
                      <a:pt x="175" y="169"/>
                    </a:cubicBezTo>
                    <a:cubicBezTo>
                      <a:pt x="175" y="168"/>
                      <a:pt x="175" y="168"/>
                      <a:pt x="176" y="168"/>
                    </a:cubicBezTo>
                    <a:cubicBezTo>
                      <a:pt x="176" y="170"/>
                      <a:pt x="176" y="171"/>
                      <a:pt x="176" y="173"/>
                    </a:cubicBezTo>
                    <a:cubicBezTo>
                      <a:pt x="153" y="193"/>
                      <a:pt x="127" y="207"/>
                      <a:pt x="105" y="227"/>
                    </a:cubicBezTo>
                    <a:cubicBezTo>
                      <a:pt x="100" y="231"/>
                      <a:pt x="96" y="236"/>
                      <a:pt x="92" y="239"/>
                    </a:cubicBezTo>
                    <a:cubicBezTo>
                      <a:pt x="92" y="239"/>
                      <a:pt x="92" y="239"/>
                      <a:pt x="92" y="238"/>
                    </a:cubicBezTo>
                    <a:close/>
                    <a:moveTo>
                      <a:pt x="175" y="164"/>
                    </a:moveTo>
                    <a:cubicBezTo>
                      <a:pt x="175" y="165"/>
                      <a:pt x="175" y="166"/>
                      <a:pt x="176" y="167"/>
                    </a:cubicBezTo>
                    <a:cubicBezTo>
                      <a:pt x="174" y="168"/>
                      <a:pt x="173" y="169"/>
                      <a:pt x="172" y="170"/>
                    </a:cubicBezTo>
                    <a:cubicBezTo>
                      <a:pt x="171" y="171"/>
                      <a:pt x="171" y="171"/>
                      <a:pt x="170" y="171"/>
                    </a:cubicBezTo>
                    <a:cubicBezTo>
                      <a:pt x="168" y="173"/>
                      <a:pt x="166" y="174"/>
                      <a:pt x="165" y="176"/>
                    </a:cubicBezTo>
                    <a:cubicBezTo>
                      <a:pt x="158" y="181"/>
                      <a:pt x="151" y="186"/>
                      <a:pt x="145" y="191"/>
                    </a:cubicBezTo>
                    <a:cubicBezTo>
                      <a:pt x="133" y="200"/>
                      <a:pt x="120" y="208"/>
                      <a:pt x="109" y="218"/>
                    </a:cubicBezTo>
                    <a:cubicBezTo>
                      <a:pt x="103" y="222"/>
                      <a:pt x="98" y="228"/>
                      <a:pt x="92" y="232"/>
                    </a:cubicBezTo>
                    <a:cubicBezTo>
                      <a:pt x="92" y="232"/>
                      <a:pt x="92" y="232"/>
                      <a:pt x="91" y="233"/>
                    </a:cubicBezTo>
                    <a:cubicBezTo>
                      <a:pt x="91" y="232"/>
                      <a:pt x="91" y="232"/>
                      <a:pt x="91" y="232"/>
                    </a:cubicBezTo>
                    <a:cubicBezTo>
                      <a:pt x="92" y="232"/>
                      <a:pt x="92" y="231"/>
                      <a:pt x="93" y="231"/>
                    </a:cubicBezTo>
                    <a:cubicBezTo>
                      <a:pt x="94" y="230"/>
                      <a:pt x="95" y="229"/>
                      <a:pt x="96" y="227"/>
                    </a:cubicBezTo>
                    <a:cubicBezTo>
                      <a:pt x="99" y="225"/>
                      <a:pt x="101" y="222"/>
                      <a:pt x="104" y="219"/>
                    </a:cubicBezTo>
                    <a:cubicBezTo>
                      <a:pt x="115" y="209"/>
                      <a:pt x="127" y="200"/>
                      <a:pt x="139" y="191"/>
                    </a:cubicBezTo>
                    <a:cubicBezTo>
                      <a:pt x="143" y="188"/>
                      <a:pt x="148" y="184"/>
                      <a:pt x="153" y="181"/>
                    </a:cubicBezTo>
                    <a:cubicBezTo>
                      <a:pt x="156" y="178"/>
                      <a:pt x="159" y="176"/>
                      <a:pt x="163" y="173"/>
                    </a:cubicBezTo>
                    <a:cubicBezTo>
                      <a:pt x="165" y="171"/>
                      <a:pt x="166" y="170"/>
                      <a:pt x="168" y="168"/>
                    </a:cubicBezTo>
                    <a:cubicBezTo>
                      <a:pt x="169" y="167"/>
                      <a:pt x="170" y="166"/>
                      <a:pt x="172" y="166"/>
                    </a:cubicBezTo>
                    <a:cubicBezTo>
                      <a:pt x="173" y="165"/>
                      <a:pt x="173" y="165"/>
                      <a:pt x="173" y="165"/>
                    </a:cubicBezTo>
                    <a:cubicBezTo>
                      <a:pt x="174" y="164"/>
                      <a:pt x="174" y="164"/>
                      <a:pt x="174" y="164"/>
                    </a:cubicBezTo>
                    <a:cubicBezTo>
                      <a:pt x="175" y="164"/>
                      <a:pt x="175" y="163"/>
                      <a:pt x="174" y="163"/>
                    </a:cubicBezTo>
                    <a:cubicBezTo>
                      <a:pt x="174" y="163"/>
                      <a:pt x="173" y="164"/>
                      <a:pt x="173" y="164"/>
                    </a:cubicBezTo>
                    <a:cubicBezTo>
                      <a:pt x="173" y="164"/>
                      <a:pt x="173" y="164"/>
                      <a:pt x="173" y="164"/>
                    </a:cubicBezTo>
                    <a:cubicBezTo>
                      <a:pt x="166" y="168"/>
                      <a:pt x="159" y="174"/>
                      <a:pt x="153" y="179"/>
                    </a:cubicBezTo>
                    <a:cubicBezTo>
                      <a:pt x="147" y="184"/>
                      <a:pt x="142" y="188"/>
                      <a:pt x="136" y="192"/>
                    </a:cubicBezTo>
                    <a:cubicBezTo>
                      <a:pt x="135" y="193"/>
                      <a:pt x="134" y="194"/>
                      <a:pt x="132" y="195"/>
                    </a:cubicBezTo>
                    <a:cubicBezTo>
                      <a:pt x="118" y="205"/>
                      <a:pt x="106" y="216"/>
                      <a:pt x="93" y="228"/>
                    </a:cubicBezTo>
                    <a:cubicBezTo>
                      <a:pt x="92" y="229"/>
                      <a:pt x="92" y="229"/>
                      <a:pt x="91" y="229"/>
                    </a:cubicBezTo>
                    <a:cubicBezTo>
                      <a:pt x="91" y="229"/>
                      <a:pt x="91" y="229"/>
                      <a:pt x="91" y="229"/>
                    </a:cubicBezTo>
                    <a:cubicBezTo>
                      <a:pt x="92" y="228"/>
                      <a:pt x="93" y="228"/>
                      <a:pt x="93" y="227"/>
                    </a:cubicBezTo>
                    <a:cubicBezTo>
                      <a:pt x="94" y="226"/>
                      <a:pt x="96" y="224"/>
                      <a:pt x="97" y="223"/>
                    </a:cubicBezTo>
                    <a:cubicBezTo>
                      <a:pt x="98" y="221"/>
                      <a:pt x="100" y="219"/>
                      <a:pt x="101" y="218"/>
                    </a:cubicBezTo>
                    <a:cubicBezTo>
                      <a:pt x="103" y="216"/>
                      <a:pt x="105" y="214"/>
                      <a:pt x="107" y="212"/>
                    </a:cubicBezTo>
                    <a:cubicBezTo>
                      <a:pt x="114" y="206"/>
                      <a:pt x="121" y="201"/>
                      <a:pt x="129" y="195"/>
                    </a:cubicBezTo>
                    <a:cubicBezTo>
                      <a:pt x="129" y="195"/>
                      <a:pt x="129" y="195"/>
                      <a:pt x="129" y="195"/>
                    </a:cubicBezTo>
                    <a:cubicBezTo>
                      <a:pt x="133" y="192"/>
                      <a:pt x="138" y="188"/>
                      <a:pt x="143" y="185"/>
                    </a:cubicBezTo>
                    <a:cubicBezTo>
                      <a:pt x="144" y="184"/>
                      <a:pt x="145" y="183"/>
                      <a:pt x="146" y="182"/>
                    </a:cubicBezTo>
                    <a:cubicBezTo>
                      <a:pt x="147" y="181"/>
                      <a:pt x="148" y="181"/>
                      <a:pt x="149" y="180"/>
                    </a:cubicBezTo>
                    <a:cubicBezTo>
                      <a:pt x="156" y="175"/>
                      <a:pt x="163" y="170"/>
                      <a:pt x="169" y="164"/>
                    </a:cubicBezTo>
                    <a:cubicBezTo>
                      <a:pt x="169" y="164"/>
                      <a:pt x="170" y="164"/>
                      <a:pt x="170" y="164"/>
                    </a:cubicBezTo>
                    <a:cubicBezTo>
                      <a:pt x="172" y="163"/>
                      <a:pt x="173" y="163"/>
                      <a:pt x="175" y="163"/>
                    </a:cubicBezTo>
                    <a:cubicBezTo>
                      <a:pt x="175" y="163"/>
                      <a:pt x="175" y="163"/>
                      <a:pt x="175" y="164"/>
                    </a:cubicBezTo>
                    <a:close/>
                    <a:moveTo>
                      <a:pt x="154" y="179"/>
                    </a:moveTo>
                    <a:cubicBezTo>
                      <a:pt x="156" y="177"/>
                      <a:pt x="158" y="176"/>
                      <a:pt x="160" y="174"/>
                    </a:cubicBezTo>
                    <a:cubicBezTo>
                      <a:pt x="158" y="175"/>
                      <a:pt x="157" y="177"/>
                      <a:pt x="155" y="178"/>
                    </a:cubicBezTo>
                    <a:cubicBezTo>
                      <a:pt x="155" y="178"/>
                      <a:pt x="154" y="179"/>
                      <a:pt x="154" y="179"/>
                    </a:cubicBezTo>
                    <a:close/>
                    <a:moveTo>
                      <a:pt x="173" y="160"/>
                    </a:moveTo>
                    <a:cubicBezTo>
                      <a:pt x="173" y="160"/>
                      <a:pt x="173" y="160"/>
                      <a:pt x="173" y="160"/>
                    </a:cubicBezTo>
                    <a:cubicBezTo>
                      <a:pt x="172" y="161"/>
                      <a:pt x="171" y="161"/>
                      <a:pt x="170" y="161"/>
                    </a:cubicBezTo>
                    <a:cubicBezTo>
                      <a:pt x="170" y="160"/>
                      <a:pt x="170" y="159"/>
                      <a:pt x="170" y="159"/>
                    </a:cubicBezTo>
                    <a:cubicBezTo>
                      <a:pt x="171" y="159"/>
                      <a:pt x="171" y="159"/>
                      <a:pt x="171" y="159"/>
                    </a:cubicBezTo>
                    <a:cubicBezTo>
                      <a:pt x="172" y="159"/>
                      <a:pt x="173" y="158"/>
                      <a:pt x="173" y="158"/>
                    </a:cubicBezTo>
                    <a:cubicBezTo>
                      <a:pt x="173" y="159"/>
                      <a:pt x="173" y="159"/>
                      <a:pt x="173" y="160"/>
                    </a:cubicBezTo>
                    <a:close/>
                    <a:moveTo>
                      <a:pt x="167" y="160"/>
                    </a:moveTo>
                    <a:cubicBezTo>
                      <a:pt x="167" y="160"/>
                      <a:pt x="167" y="161"/>
                      <a:pt x="167" y="161"/>
                    </a:cubicBezTo>
                    <a:cubicBezTo>
                      <a:pt x="167" y="161"/>
                      <a:pt x="166" y="161"/>
                      <a:pt x="165" y="161"/>
                    </a:cubicBezTo>
                    <a:cubicBezTo>
                      <a:pt x="165" y="161"/>
                      <a:pt x="165" y="160"/>
                      <a:pt x="165" y="160"/>
                    </a:cubicBezTo>
                    <a:cubicBezTo>
                      <a:pt x="166" y="160"/>
                      <a:pt x="167" y="160"/>
                      <a:pt x="167" y="159"/>
                    </a:cubicBezTo>
                    <a:cubicBezTo>
                      <a:pt x="167" y="160"/>
                      <a:pt x="167" y="160"/>
                      <a:pt x="167" y="160"/>
                    </a:cubicBezTo>
                    <a:close/>
                    <a:moveTo>
                      <a:pt x="162" y="162"/>
                    </a:moveTo>
                    <a:cubicBezTo>
                      <a:pt x="161" y="162"/>
                      <a:pt x="160" y="162"/>
                      <a:pt x="159" y="162"/>
                    </a:cubicBezTo>
                    <a:cubicBezTo>
                      <a:pt x="159" y="162"/>
                      <a:pt x="159" y="162"/>
                      <a:pt x="159" y="161"/>
                    </a:cubicBezTo>
                    <a:cubicBezTo>
                      <a:pt x="160" y="161"/>
                      <a:pt x="161" y="161"/>
                      <a:pt x="162" y="160"/>
                    </a:cubicBezTo>
                    <a:cubicBezTo>
                      <a:pt x="162" y="161"/>
                      <a:pt x="162" y="161"/>
                      <a:pt x="162" y="162"/>
                    </a:cubicBezTo>
                    <a:close/>
                    <a:moveTo>
                      <a:pt x="156" y="163"/>
                    </a:moveTo>
                    <a:cubicBezTo>
                      <a:pt x="155" y="163"/>
                      <a:pt x="153" y="163"/>
                      <a:pt x="152" y="164"/>
                    </a:cubicBezTo>
                    <a:cubicBezTo>
                      <a:pt x="152" y="164"/>
                      <a:pt x="152" y="163"/>
                      <a:pt x="152" y="163"/>
                    </a:cubicBezTo>
                    <a:cubicBezTo>
                      <a:pt x="153" y="163"/>
                      <a:pt x="155" y="162"/>
                      <a:pt x="156" y="162"/>
                    </a:cubicBezTo>
                    <a:cubicBezTo>
                      <a:pt x="156" y="162"/>
                      <a:pt x="156" y="163"/>
                      <a:pt x="156" y="163"/>
                    </a:cubicBezTo>
                    <a:close/>
                    <a:moveTo>
                      <a:pt x="149" y="164"/>
                    </a:moveTo>
                    <a:cubicBezTo>
                      <a:pt x="146" y="165"/>
                      <a:pt x="142" y="166"/>
                      <a:pt x="139" y="167"/>
                    </a:cubicBezTo>
                    <a:cubicBezTo>
                      <a:pt x="142" y="166"/>
                      <a:pt x="146" y="165"/>
                      <a:pt x="149" y="164"/>
                    </a:cubicBezTo>
                    <a:cubicBezTo>
                      <a:pt x="149" y="164"/>
                      <a:pt x="149" y="164"/>
                      <a:pt x="149" y="164"/>
                    </a:cubicBezTo>
                    <a:close/>
                    <a:moveTo>
                      <a:pt x="92" y="192"/>
                    </a:moveTo>
                    <a:cubicBezTo>
                      <a:pt x="92" y="192"/>
                      <a:pt x="92" y="192"/>
                      <a:pt x="92" y="192"/>
                    </a:cubicBezTo>
                    <a:cubicBezTo>
                      <a:pt x="93" y="191"/>
                      <a:pt x="94" y="191"/>
                      <a:pt x="94" y="190"/>
                    </a:cubicBezTo>
                    <a:cubicBezTo>
                      <a:pt x="94" y="191"/>
                      <a:pt x="93" y="191"/>
                      <a:pt x="92" y="192"/>
                    </a:cubicBezTo>
                    <a:close/>
                    <a:moveTo>
                      <a:pt x="92" y="202"/>
                    </a:moveTo>
                    <a:cubicBezTo>
                      <a:pt x="94" y="200"/>
                      <a:pt x="96" y="199"/>
                      <a:pt x="98" y="197"/>
                    </a:cubicBezTo>
                    <a:cubicBezTo>
                      <a:pt x="101" y="193"/>
                      <a:pt x="105" y="190"/>
                      <a:pt x="110" y="187"/>
                    </a:cubicBezTo>
                    <a:cubicBezTo>
                      <a:pt x="113" y="184"/>
                      <a:pt x="116" y="182"/>
                      <a:pt x="119" y="179"/>
                    </a:cubicBezTo>
                    <a:cubicBezTo>
                      <a:pt x="121" y="178"/>
                      <a:pt x="122" y="177"/>
                      <a:pt x="123" y="176"/>
                    </a:cubicBezTo>
                    <a:cubicBezTo>
                      <a:pt x="124" y="176"/>
                      <a:pt x="125" y="175"/>
                      <a:pt x="126" y="175"/>
                    </a:cubicBezTo>
                    <a:cubicBezTo>
                      <a:pt x="126" y="175"/>
                      <a:pt x="126" y="175"/>
                      <a:pt x="127" y="175"/>
                    </a:cubicBezTo>
                    <a:cubicBezTo>
                      <a:pt x="120" y="181"/>
                      <a:pt x="113" y="186"/>
                      <a:pt x="107" y="192"/>
                    </a:cubicBezTo>
                    <a:cubicBezTo>
                      <a:pt x="103" y="195"/>
                      <a:pt x="100" y="198"/>
                      <a:pt x="97" y="201"/>
                    </a:cubicBezTo>
                    <a:cubicBezTo>
                      <a:pt x="95" y="203"/>
                      <a:pt x="93" y="204"/>
                      <a:pt x="92" y="206"/>
                    </a:cubicBezTo>
                    <a:cubicBezTo>
                      <a:pt x="92" y="205"/>
                      <a:pt x="92" y="203"/>
                      <a:pt x="92" y="202"/>
                    </a:cubicBezTo>
                    <a:close/>
                    <a:moveTo>
                      <a:pt x="96" y="237"/>
                    </a:moveTo>
                    <a:cubicBezTo>
                      <a:pt x="98" y="234"/>
                      <a:pt x="101" y="231"/>
                      <a:pt x="104" y="228"/>
                    </a:cubicBezTo>
                    <a:cubicBezTo>
                      <a:pt x="112" y="221"/>
                      <a:pt x="121" y="215"/>
                      <a:pt x="129" y="208"/>
                    </a:cubicBezTo>
                    <a:cubicBezTo>
                      <a:pt x="145" y="197"/>
                      <a:pt x="161" y="187"/>
                      <a:pt x="176" y="174"/>
                    </a:cubicBezTo>
                    <a:cubicBezTo>
                      <a:pt x="176" y="176"/>
                      <a:pt x="176" y="177"/>
                      <a:pt x="176" y="178"/>
                    </a:cubicBezTo>
                    <a:cubicBezTo>
                      <a:pt x="174" y="181"/>
                      <a:pt x="171" y="182"/>
                      <a:pt x="168" y="184"/>
                    </a:cubicBezTo>
                    <a:cubicBezTo>
                      <a:pt x="164" y="188"/>
                      <a:pt x="160" y="191"/>
                      <a:pt x="156" y="194"/>
                    </a:cubicBezTo>
                    <a:cubicBezTo>
                      <a:pt x="148" y="199"/>
                      <a:pt x="140" y="204"/>
                      <a:pt x="132" y="210"/>
                    </a:cubicBezTo>
                    <a:cubicBezTo>
                      <a:pt x="125" y="215"/>
                      <a:pt x="119" y="221"/>
                      <a:pt x="112" y="226"/>
                    </a:cubicBezTo>
                    <a:cubicBezTo>
                      <a:pt x="105" y="232"/>
                      <a:pt x="99" y="238"/>
                      <a:pt x="92" y="243"/>
                    </a:cubicBezTo>
                    <a:cubicBezTo>
                      <a:pt x="92" y="242"/>
                      <a:pt x="92" y="241"/>
                      <a:pt x="92" y="240"/>
                    </a:cubicBezTo>
                    <a:cubicBezTo>
                      <a:pt x="93" y="239"/>
                      <a:pt x="94" y="238"/>
                      <a:pt x="96" y="237"/>
                    </a:cubicBezTo>
                    <a:close/>
                    <a:moveTo>
                      <a:pt x="98" y="258"/>
                    </a:moveTo>
                    <a:cubicBezTo>
                      <a:pt x="101" y="255"/>
                      <a:pt x="106" y="252"/>
                      <a:pt x="110" y="249"/>
                    </a:cubicBezTo>
                    <a:cubicBezTo>
                      <a:pt x="117" y="244"/>
                      <a:pt x="125" y="239"/>
                      <a:pt x="132" y="233"/>
                    </a:cubicBezTo>
                    <a:cubicBezTo>
                      <a:pt x="146" y="224"/>
                      <a:pt x="162" y="213"/>
                      <a:pt x="174" y="202"/>
                    </a:cubicBezTo>
                    <a:cubicBezTo>
                      <a:pt x="161" y="214"/>
                      <a:pt x="146" y="224"/>
                      <a:pt x="132" y="235"/>
                    </a:cubicBezTo>
                    <a:cubicBezTo>
                      <a:pt x="125" y="241"/>
                      <a:pt x="118" y="246"/>
                      <a:pt x="111" y="251"/>
                    </a:cubicBezTo>
                    <a:cubicBezTo>
                      <a:pt x="105" y="256"/>
                      <a:pt x="98" y="260"/>
                      <a:pt x="93" y="266"/>
                    </a:cubicBezTo>
                    <a:cubicBezTo>
                      <a:pt x="93" y="265"/>
                      <a:pt x="93" y="264"/>
                      <a:pt x="93" y="263"/>
                    </a:cubicBezTo>
                    <a:cubicBezTo>
                      <a:pt x="94" y="261"/>
                      <a:pt x="96" y="260"/>
                      <a:pt x="98" y="258"/>
                    </a:cubicBezTo>
                    <a:close/>
                    <a:moveTo>
                      <a:pt x="110" y="260"/>
                    </a:moveTo>
                    <a:cubicBezTo>
                      <a:pt x="118" y="254"/>
                      <a:pt x="125" y="248"/>
                      <a:pt x="133" y="243"/>
                    </a:cubicBezTo>
                    <a:cubicBezTo>
                      <a:pt x="135" y="242"/>
                      <a:pt x="137" y="241"/>
                      <a:pt x="138" y="240"/>
                    </a:cubicBezTo>
                    <a:cubicBezTo>
                      <a:pt x="136" y="241"/>
                      <a:pt x="135" y="243"/>
                      <a:pt x="133" y="244"/>
                    </a:cubicBezTo>
                    <a:cubicBezTo>
                      <a:pt x="119" y="253"/>
                      <a:pt x="105" y="264"/>
                      <a:pt x="93" y="276"/>
                    </a:cubicBezTo>
                    <a:cubicBezTo>
                      <a:pt x="93" y="275"/>
                      <a:pt x="93" y="274"/>
                      <a:pt x="93" y="274"/>
                    </a:cubicBezTo>
                    <a:cubicBezTo>
                      <a:pt x="99" y="270"/>
                      <a:pt x="104" y="264"/>
                      <a:pt x="110" y="260"/>
                    </a:cubicBezTo>
                    <a:close/>
                    <a:moveTo>
                      <a:pt x="100" y="301"/>
                    </a:moveTo>
                    <a:cubicBezTo>
                      <a:pt x="103" y="298"/>
                      <a:pt x="106" y="296"/>
                      <a:pt x="109" y="294"/>
                    </a:cubicBezTo>
                    <a:cubicBezTo>
                      <a:pt x="109" y="294"/>
                      <a:pt x="109" y="294"/>
                      <a:pt x="110" y="294"/>
                    </a:cubicBezTo>
                    <a:cubicBezTo>
                      <a:pt x="105" y="297"/>
                      <a:pt x="102" y="301"/>
                      <a:pt x="98" y="304"/>
                    </a:cubicBezTo>
                    <a:cubicBezTo>
                      <a:pt x="97" y="304"/>
                      <a:pt x="97" y="304"/>
                      <a:pt x="96" y="303"/>
                    </a:cubicBezTo>
                    <a:cubicBezTo>
                      <a:pt x="96" y="303"/>
                      <a:pt x="96" y="303"/>
                      <a:pt x="96" y="303"/>
                    </a:cubicBezTo>
                    <a:cubicBezTo>
                      <a:pt x="98" y="303"/>
                      <a:pt x="99" y="302"/>
                      <a:pt x="100" y="301"/>
                    </a:cubicBezTo>
                    <a:close/>
                    <a:moveTo>
                      <a:pt x="115" y="294"/>
                    </a:moveTo>
                    <a:cubicBezTo>
                      <a:pt x="121" y="289"/>
                      <a:pt x="128" y="284"/>
                      <a:pt x="135" y="278"/>
                    </a:cubicBezTo>
                    <a:cubicBezTo>
                      <a:pt x="142" y="273"/>
                      <a:pt x="148" y="267"/>
                      <a:pt x="154" y="262"/>
                    </a:cubicBezTo>
                    <a:cubicBezTo>
                      <a:pt x="159" y="257"/>
                      <a:pt x="165" y="254"/>
                      <a:pt x="170" y="250"/>
                    </a:cubicBezTo>
                    <a:cubicBezTo>
                      <a:pt x="170" y="252"/>
                      <a:pt x="170" y="254"/>
                      <a:pt x="170" y="256"/>
                    </a:cubicBezTo>
                    <a:cubicBezTo>
                      <a:pt x="167" y="257"/>
                      <a:pt x="166" y="259"/>
                      <a:pt x="163" y="260"/>
                    </a:cubicBezTo>
                    <a:cubicBezTo>
                      <a:pt x="160" y="263"/>
                      <a:pt x="157" y="265"/>
                      <a:pt x="154" y="267"/>
                    </a:cubicBezTo>
                    <a:cubicBezTo>
                      <a:pt x="147" y="272"/>
                      <a:pt x="141" y="276"/>
                      <a:pt x="135" y="281"/>
                    </a:cubicBezTo>
                    <a:cubicBezTo>
                      <a:pt x="124" y="289"/>
                      <a:pt x="111" y="296"/>
                      <a:pt x="102" y="306"/>
                    </a:cubicBezTo>
                    <a:cubicBezTo>
                      <a:pt x="101" y="306"/>
                      <a:pt x="101" y="306"/>
                      <a:pt x="101" y="306"/>
                    </a:cubicBezTo>
                    <a:cubicBezTo>
                      <a:pt x="100" y="306"/>
                      <a:pt x="100" y="305"/>
                      <a:pt x="99" y="305"/>
                    </a:cubicBezTo>
                    <a:cubicBezTo>
                      <a:pt x="105" y="302"/>
                      <a:pt x="110" y="298"/>
                      <a:pt x="115" y="294"/>
                    </a:cubicBezTo>
                    <a:close/>
                    <a:moveTo>
                      <a:pt x="114" y="301"/>
                    </a:moveTo>
                    <a:cubicBezTo>
                      <a:pt x="120" y="297"/>
                      <a:pt x="126" y="293"/>
                      <a:pt x="132" y="290"/>
                    </a:cubicBezTo>
                    <a:cubicBezTo>
                      <a:pt x="138" y="286"/>
                      <a:pt x="145" y="282"/>
                      <a:pt x="150" y="278"/>
                    </a:cubicBezTo>
                    <a:cubicBezTo>
                      <a:pt x="156" y="274"/>
                      <a:pt x="161" y="270"/>
                      <a:pt x="167" y="266"/>
                    </a:cubicBezTo>
                    <a:cubicBezTo>
                      <a:pt x="168" y="265"/>
                      <a:pt x="170" y="263"/>
                      <a:pt x="167" y="266"/>
                    </a:cubicBezTo>
                    <a:cubicBezTo>
                      <a:pt x="166" y="267"/>
                      <a:pt x="165" y="268"/>
                      <a:pt x="164" y="269"/>
                    </a:cubicBezTo>
                    <a:cubicBezTo>
                      <a:pt x="161" y="271"/>
                      <a:pt x="159" y="273"/>
                      <a:pt x="156" y="275"/>
                    </a:cubicBezTo>
                    <a:cubicBezTo>
                      <a:pt x="150" y="279"/>
                      <a:pt x="144" y="283"/>
                      <a:pt x="139" y="287"/>
                    </a:cubicBezTo>
                    <a:cubicBezTo>
                      <a:pt x="133" y="291"/>
                      <a:pt x="127" y="295"/>
                      <a:pt x="121" y="299"/>
                    </a:cubicBezTo>
                    <a:cubicBezTo>
                      <a:pt x="116" y="302"/>
                      <a:pt x="111" y="305"/>
                      <a:pt x="107" y="309"/>
                    </a:cubicBezTo>
                    <a:cubicBezTo>
                      <a:pt x="107" y="309"/>
                      <a:pt x="107" y="309"/>
                      <a:pt x="106" y="309"/>
                    </a:cubicBezTo>
                    <a:cubicBezTo>
                      <a:pt x="105" y="308"/>
                      <a:pt x="104" y="308"/>
                      <a:pt x="103" y="307"/>
                    </a:cubicBezTo>
                    <a:cubicBezTo>
                      <a:pt x="107" y="306"/>
                      <a:pt x="111" y="302"/>
                      <a:pt x="114" y="301"/>
                    </a:cubicBezTo>
                    <a:close/>
                    <a:moveTo>
                      <a:pt x="140" y="290"/>
                    </a:moveTo>
                    <a:cubicBezTo>
                      <a:pt x="146" y="286"/>
                      <a:pt x="151" y="283"/>
                      <a:pt x="157" y="280"/>
                    </a:cubicBezTo>
                    <a:cubicBezTo>
                      <a:pt x="152" y="284"/>
                      <a:pt x="147" y="287"/>
                      <a:pt x="141" y="290"/>
                    </a:cubicBezTo>
                    <a:cubicBezTo>
                      <a:pt x="131" y="297"/>
                      <a:pt x="122" y="304"/>
                      <a:pt x="112" y="311"/>
                    </a:cubicBezTo>
                    <a:cubicBezTo>
                      <a:pt x="110" y="310"/>
                      <a:pt x="109" y="310"/>
                      <a:pt x="107" y="309"/>
                    </a:cubicBezTo>
                    <a:cubicBezTo>
                      <a:pt x="118" y="303"/>
                      <a:pt x="129" y="296"/>
                      <a:pt x="140" y="290"/>
                    </a:cubicBezTo>
                    <a:close/>
                    <a:moveTo>
                      <a:pt x="149" y="289"/>
                    </a:moveTo>
                    <a:cubicBezTo>
                      <a:pt x="153" y="286"/>
                      <a:pt x="158" y="283"/>
                      <a:pt x="162" y="280"/>
                    </a:cubicBezTo>
                    <a:cubicBezTo>
                      <a:pt x="159" y="282"/>
                      <a:pt x="156" y="284"/>
                      <a:pt x="153" y="286"/>
                    </a:cubicBezTo>
                    <a:cubicBezTo>
                      <a:pt x="142" y="294"/>
                      <a:pt x="130" y="302"/>
                      <a:pt x="120" y="311"/>
                    </a:cubicBezTo>
                    <a:cubicBezTo>
                      <a:pt x="119" y="311"/>
                      <a:pt x="119" y="311"/>
                      <a:pt x="119" y="311"/>
                    </a:cubicBezTo>
                    <a:cubicBezTo>
                      <a:pt x="119" y="311"/>
                      <a:pt x="118" y="312"/>
                      <a:pt x="117" y="312"/>
                    </a:cubicBezTo>
                    <a:cubicBezTo>
                      <a:pt x="116" y="312"/>
                      <a:pt x="114" y="311"/>
                      <a:pt x="113" y="311"/>
                    </a:cubicBezTo>
                    <a:cubicBezTo>
                      <a:pt x="125" y="304"/>
                      <a:pt x="137" y="296"/>
                      <a:pt x="149" y="289"/>
                    </a:cubicBezTo>
                    <a:close/>
                    <a:moveTo>
                      <a:pt x="121" y="311"/>
                    </a:moveTo>
                    <a:cubicBezTo>
                      <a:pt x="122" y="310"/>
                      <a:pt x="122" y="310"/>
                      <a:pt x="122" y="310"/>
                    </a:cubicBezTo>
                    <a:cubicBezTo>
                      <a:pt x="124" y="309"/>
                      <a:pt x="125" y="308"/>
                      <a:pt x="127" y="307"/>
                    </a:cubicBezTo>
                    <a:cubicBezTo>
                      <a:pt x="130" y="305"/>
                      <a:pt x="133" y="303"/>
                      <a:pt x="136" y="301"/>
                    </a:cubicBezTo>
                    <a:cubicBezTo>
                      <a:pt x="143" y="297"/>
                      <a:pt x="149" y="293"/>
                      <a:pt x="156" y="289"/>
                    </a:cubicBezTo>
                    <a:cubicBezTo>
                      <a:pt x="158" y="287"/>
                      <a:pt x="160" y="286"/>
                      <a:pt x="163" y="284"/>
                    </a:cubicBezTo>
                    <a:cubicBezTo>
                      <a:pt x="159" y="287"/>
                      <a:pt x="154" y="290"/>
                      <a:pt x="150" y="292"/>
                    </a:cubicBezTo>
                    <a:cubicBezTo>
                      <a:pt x="145" y="296"/>
                      <a:pt x="140" y="300"/>
                      <a:pt x="134" y="304"/>
                    </a:cubicBezTo>
                    <a:cubicBezTo>
                      <a:pt x="132" y="306"/>
                      <a:pt x="130" y="307"/>
                      <a:pt x="128" y="309"/>
                    </a:cubicBezTo>
                    <a:cubicBezTo>
                      <a:pt x="127" y="310"/>
                      <a:pt x="127" y="310"/>
                      <a:pt x="127" y="310"/>
                    </a:cubicBezTo>
                    <a:cubicBezTo>
                      <a:pt x="126" y="311"/>
                      <a:pt x="126" y="311"/>
                      <a:pt x="125" y="312"/>
                    </a:cubicBezTo>
                    <a:cubicBezTo>
                      <a:pt x="125" y="312"/>
                      <a:pt x="124" y="313"/>
                      <a:pt x="123" y="313"/>
                    </a:cubicBezTo>
                    <a:cubicBezTo>
                      <a:pt x="123" y="313"/>
                      <a:pt x="123" y="313"/>
                      <a:pt x="123" y="314"/>
                    </a:cubicBezTo>
                    <a:cubicBezTo>
                      <a:pt x="121" y="313"/>
                      <a:pt x="120" y="313"/>
                      <a:pt x="118" y="312"/>
                    </a:cubicBezTo>
                    <a:cubicBezTo>
                      <a:pt x="119" y="312"/>
                      <a:pt x="120" y="311"/>
                      <a:pt x="121" y="311"/>
                    </a:cubicBezTo>
                    <a:close/>
                    <a:moveTo>
                      <a:pt x="125" y="313"/>
                    </a:moveTo>
                    <a:cubicBezTo>
                      <a:pt x="125" y="313"/>
                      <a:pt x="125" y="313"/>
                      <a:pt x="125" y="313"/>
                    </a:cubicBezTo>
                    <a:cubicBezTo>
                      <a:pt x="127" y="312"/>
                      <a:pt x="129" y="310"/>
                      <a:pt x="131" y="309"/>
                    </a:cubicBezTo>
                    <a:cubicBezTo>
                      <a:pt x="136" y="305"/>
                      <a:pt x="142" y="300"/>
                      <a:pt x="148" y="297"/>
                    </a:cubicBezTo>
                    <a:cubicBezTo>
                      <a:pt x="153" y="294"/>
                      <a:pt x="159" y="291"/>
                      <a:pt x="163" y="288"/>
                    </a:cubicBezTo>
                    <a:cubicBezTo>
                      <a:pt x="163" y="288"/>
                      <a:pt x="162" y="289"/>
                      <a:pt x="162" y="289"/>
                    </a:cubicBezTo>
                    <a:cubicBezTo>
                      <a:pt x="159" y="291"/>
                      <a:pt x="156" y="293"/>
                      <a:pt x="154" y="294"/>
                    </a:cubicBezTo>
                    <a:cubicBezTo>
                      <a:pt x="148" y="298"/>
                      <a:pt x="143" y="301"/>
                      <a:pt x="138" y="305"/>
                    </a:cubicBezTo>
                    <a:cubicBezTo>
                      <a:pt x="134" y="308"/>
                      <a:pt x="131" y="311"/>
                      <a:pt x="127" y="314"/>
                    </a:cubicBezTo>
                    <a:cubicBezTo>
                      <a:pt x="127" y="314"/>
                      <a:pt x="127" y="314"/>
                      <a:pt x="127" y="314"/>
                    </a:cubicBezTo>
                    <a:cubicBezTo>
                      <a:pt x="126" y="314"/>
                      <a:pt x="125" y="314"/>
                      <a:pt x="124" y="314"/>
                    </a:cubicBezTo>
                    <a:cubicBezTo>
                      <a:pt x="124" y="313"/>
                      <a:pt x="125" y="313"/>
                      <a:pt x="125" y="313"/>
                    </a:cubicBezTo>
                    <a:close/>
                    <a:moveTo>
                      <a:pt x="129" y="313"/>
                    </a:moveTo>
                    <a:cubicBezTo>
                      <a:pt x="130" y="314"/>
                      <a:pt x="130" y="313"/>
                      <a:pt x="130" y="313"/>
                    </a:cubicBezTo>
                    <a:cubicBezTo>
                      <a:pt x="138" y="307"/>
                      <a:pt x="146" y="303"/>
                      <a:pt x="154" y="298"/>
                    </a:cubicBezTo>
                    <a:cubicBezTo>
                      <a:pt x="152" y="299"/>
                      <a:pt x="151" y="300"/>
                      <a:pt x="150" y="301"/>
                    </a:cubicBezTo>
                    <a:cubicBezTo>
                      <a:pt x="143" y="305"/>
                      <a:pt x="137" y="309"/>
                      <a:pt x="131" y="315"/>
                    </a:cubicBezTo>
                    <a:cubicBezTo>
                      <a:pt x="130" y="315"/>
                      <a:pt x="129" y="315"/>
                      <a:pt x="128" y="314"/>
                    </a:cubicBezTo>
                    <a:cubicBezTo>
                      <a:pt x="128" y="314"/>
                      <a:pt x="129" y="314"/>
                      <a:pt x="129" y="313"/>
                    </a:cubicBezTo>
                    <a:close/>
                    <a:moveTo>
                      <a:pt x="146" y="306"/>
                    </a:moveTo>
                    <a:cubicBezTo>
                      <a:pt x="152" y="302"/>
                      <a:pt x="158" y="299"/>
                      <a:pt x="164" y="295"/>
                    </a:cubicBezTo>
                    <a:cubicBezTo>
                      <a:pt x="164" y="295"/>
                      <a:pt x="165" y="295"/>
                      <a:pt x="165" y="294"/>
                    </a:cubicBezTo>
                    <a:cubicBezTo>
                      <a:pt x="165" y="295"/>
                      <a:pt x="164" y="295"/>
                      <a:pt x="164" y="295"/>
                    </a:cubicBezTo>
                    <a:cubicBezTo>
                      <a:pt x="163" y="297"/>
                      <a:pt x="161" y="298"/>
                      <a:pt x="159" y="299"/>
                    </a:cubicBezTo>
                    <a:cubicBezTo>
                      <a:pt x="157" y="301"/>
                      <a:pt x="154" y="302"/>
                      <a:pt x="151" y="304"/>
                    </a:cubicBezTo>
                    <a:cubicBezTo>
                      <a:pt x="146" y="308"/>
                      <a:pt x="141" y="311"/>
                      <a:pt x="136" y="315"/>
                    </a:cubicBezTo>
                    <a:cubicBezTo>
                      <a:pt x="135" y="315"/>
                      <a:pt x="134" y="315"/>
                      <a:pt x="133" y="315"/>
                    </a:cubicBezTo>
                    <a:cubicBezTo>
                      <a:pt x="137" y="312"/>
                      <a:pt x="141" y="309"/>
                      <a:pt x="146" y="306"/>
                    </a:cubicBezTo>
                    <a:close/>
                    <a:moveTo>
                      <a:pt x="152" y="306"/>
                    </a:moveTo>
                    <a:cubicBezTo>
                      <a:pt x="156" y="303"/>
                      <a:pt x="163" y="301"/>
                      <a:pt x="166" y="297"/>
                    </a:cubicBezTo>
                    <a:cubicBezTo>
                      <a:pt x="159" y="305"/>
                      <a:pt x="150" y="309"/>
                      <a:pt x="142" y="316"/>
                    </a:cubicBezTo>
                    <a:cubicBezTo>
                      <a:pt x="141" y="316"/>
                      <a:pt x="139" y="316"/>
                      <a:pt x="138" y="316"/>
                    </a:cubicBezTo>
                    <a:cubicBezTo>
                      <a:pt x="142" y="312"/>
                      <a:pt x="147" y="309"/>
                      <a:pt x="152" y="306"/>
                    </a:cubicBezTo>
                    <a:close/>
                    <a:moveTo>
                      <a:pt x="152" y="310"/>
                    </a:moveTo>
                    <a:cubicBezTo>
                      <a:pt x="155" y="308"/>
                      <a:pt x="159" y="306"/>
                      <a:pt x="163" y="304"/>
                    </a:cubicBezTo>
                    <a:cubicBezTo>
                      <a:pt x="164" y="304"/>
                      <a:pt x="164" y="303"/>
                      <a:pt x="164" y="303"/>
                    </a:cubicBezTo>
                    <a:cubicBezTo>
                      <a:pt x="163" y="304"/>
                      <a:pt x="163" y="304"/>
                      <a:pt x="162" y="304"/>
                    </a:cubicBezTo>
                    <a:cubicBezTo>
                      <a:pt x="160" y="306"/>
                      <a:pt x="158" y="308"/>
                      <a:pt x="156" y="309"/>
                    </a:cubicBezTo>
                    <a:cubicBezTo>
                      <a:pt x="153" y="311"/>
                      <a:pt x="150" y="313"/>
                      <a:pt x="148" y="316"/>
                    </a:cubicBezTo>
                    <a:cubicBezTo>
                      <a:pt x="148" y="316"/>
                      <a:pt x="148" y="316"/>
                      <a:pt x="148" y="316"/>
                    </a:cubicBezTo>
                    <a:cubicBezTo>
                      <a:pt x="147" y="316"/>
                      <a:pt x="145" y="316"/>
                      <a:pt x="144" y="316"/>
                    </a:cubicBezTo>
                    <a:cubicBezTo>
                      <a:pt x="147" y="314"/>
                      <a:pt x="149" y="312"/>
                      <a:pt x="152" y="310"/>
                    </a:cubicBezTo>
                    <a:close/>
                    <a:moveTo>
                      <a:pt x="154" y="313"/>
                    </a:moveTo>
                    <a:cubicBezTo>
                      <a:pt x="157" y="311"/>
                      <a:pt x="160" y="310"/>
                      <a:pt x="162" y="308"/>
                    </a:cubicBezTo>
                    <a:cubicBezTo>
                      <a:pt x="162" y="309"/>
                      <a:pt x="161" y="309"/>
                      <a:pt x="160" y="310"/>
                    </a:cubicBezTo>
                    <a:cubicBezTo>
                      <a:pt x="158" y="311"/>
                      <a:pt x="156" y="313"/>
                      <a:pt x="155" y="315"/>
                    </a:cubicBezTo>
                    <a:cubicBezTo>
                      <a:pt x="154" y="316"/>
                      <a:pt x="155" y="316"/>
                      <a:pt x="155" y="316"/>
                    </a:cubicBezTo>
                    <a:cubicBezTo>
                      <a:pt x="158" y="314"/>
                      <a:pt x="161" y="313"/>
                      <a:pt x="163" y="311"/>
                    </a:cubicBezTo>
                    <a:cubicBezTo>
                      <a:pt x="166" y="310"/>
                      <a:pt x="162" y="313"/>
                      <a:pt x="161" y="313"/>
                    </a:cubicBezTo>
                    <a:cubicBezTo>
                      <a:pt x="160" y="314"/>
                      <a:pt x="160" y="315"/>
                      <a:pt x="159" y="315"/>
                    </a:cubicBezTo>
                    <a:cubicBezTo>
                      <a:pt x="159" y="316"/>
                      <a:pt x="159" y="316"/>
                      <a:pt x="159" y="316"/>
                    </a:cubicBezTo>
                    <a:cubicBezTo>
                      <a:pt x="156" y="316"/>
                      <a:pt x="153" y="316"/>
                      <a:pt x="150" y="316"/>
                    </a:cubicBezTo>
                    <a:cubicBezTo>
                      <a:pt x="151" y="315"/>
                      <a:pt x="153" y="314"/>
                      <a:pt x="154" y="313"/>
                    </a:cubicBezTo>
                    <a:close/>
                    <a:moveTo>
                      <a:pt x="162" y="316"/>
                    </a:moveTo>
                    <a:cubicBezTo>
                      <a:pt x="162" y="316"/>
                      <a:pt x="164" y="315"/>
                      <a:pt x="164" y="315"/>
                    </a:cubicBezTo>
                    <a:cubicBezTo>
                      <a:pt x="164" y="315"/>
                      <a:pt x="164" y="315"/>
                      <a:pt x="164" y="315"/>
                    </a:cubicBezTo>
                    <a:cubicBezTo>
                      <a:pt x="164" y="315"/>
                      <a:pt x="164" y="316"/>
                      <a:pt x="164" y="316"/>
                    </a:cubicBezTo>
                    <a:cubicBezTo>
                      <a:pt x="164" y="316"/>
                      <a:pt x="163" y="316"/>
                      <a:pt x="162" y="316"/>
                    </a:cubicBezTo>
                    <a:cubicBezTo>
                      <a:pt x="162" y="316"/>
                      <a:pt x="162" y="316"/>
                      <a:pt x="161" y="316"/>
                    </a:cubicBezTo>
                    <a:cubicBezTo>
                      <a:pt x="161" y="316"/>
                      <a:pt x="162" y="316"/>
                      <a:pt x="162" y="316"/>
                    </a:cubicBezTo>
                    <a:close/>
                    <a:moveTo>
                      <a:pt x="167" y="315"/>
                    </a:moveTo>
                    <a:cubicBezTo>
                      <a:pt x="168" y="302"/>
                      <a:pt x="171" y="290"/>
                      <a:pt x="172" y="277"/>
                    </a:cubicBezTo>
                    <a:cubicBezTo>
                      <a:pt x="172" y="264"/>
                      <a:pt x="173" y="251"/>
                      <a:pt x="174" y="238"/>
                    </a:cubicBezTo>
                    <a:cubicBezTo>
                      <a:pt x="175" y="225"/>
                      <a:pt x="176" y="212"/>
                      <a:pt x="177" y="199"/>
                    </a:cubicBezTo>
                    <a:cubicBezTo>
                      <a:pt x="178" y="187"/>
                      <a:pt x="181" y="175"/>
                      <a:pt x="178" y="163"/>
                    </a:cubicBezTo>
                    <a:cubicBezTo>
                      <a:pt x="178" y="163"/>
                      <a:pt x="178" y="163"/>
                      <a:pt x="178" y="163"/>
                    </a:cubicBezTo>
                    <a:cubicBezTo>
                      <a:pt x="186" y="162"/>
                      <a:pt x="195" y="161"/>
                      <a:pt x="203" y="161"/>
                    </a:cubicBezTo>
                    <a:cubicBezTo>
                      <a:pt x="204" y="173"/>
                      <a:pt x="202" y="184"/>
                      <a:pt x="201" y="196"/>
                    </a:cubicBezTo>
                    <a:cubicBezTo>
                      <a:pt x="200" y="208"/>
                      <a:pt x="199" y="221"/>
                      <a:pt x="198" y="234"/>
                    </a:cubicBezTo>
                    <a:cubicBezTo>
                      <a:pt x="198" y="247"/>
                      <a:pt x="197" y="260"/>
                      <a:pt x="195" y="273"/>
                    </a:cubicBezTo>
                    <a:cubicBezTo>
                      <a:pt x="194" y="286"/>
                      <a:pt x="192" y="299"/>
                      <a:pt x="190" y="312"/>
                    </a:cubicBezTo>
                    <a:cubicBezTo>
                      <a:pt x="190" y="312"/>
                      <a:pt x="190" y="312"/>
                      <a:pt x="190" y="313"/>
                    </a:cubicBezTo>
                    <a:cubicBezTo>
                      <a:pt x="182" y="314"/>
                      <a:pt x="175" y="315"/>
                      <a:pt x="167" y="315"/>
                    </a:cubicBezTo>
                    <a:cubicBezTo>
                      <a:pt x="167" y="315"/>
                      <a:pt x="167" y="315"/>
                      <a:pt x="167" y="315"/>
                    </a:cubicBezTo>
                    <a:close/>
                    <a:moveTo>
                      <a:pt x="193" y="311"/>
                    </a:moveTo>
                    <a:cubicBezTo>
                      <a:pt x="194" y="312"/>
                      <a:pt x="195" y="311"/>
                      <a:pt x="195" y="311"/>
                    </a:cubicBezTo>
                    <a:cubicBezTo>
                      <a:pt x="195" y="312"/>
                      <a:pt x="194" y="312"/>
                      <a:pt x="193" y="312"/>
                    </a:cubicBezTo>
                    <a:cubicBezTo>
                      <a:pt x="193" y="312"/>
                      <a:pt x="193" y="312"/>
                      <a:pt x="193" y="311"/>
                    </a:cubicBezTo>
                    <a:close/>
                    <a:moveTo>
                      <a:pt x="249" y="293"/>
                    </a:moveTo>
                    <a:cubicBezTo>
                      <a:pt x="249" y="294"/>
                      <a:pt x="249" y="294"/>
                      <a:pt x="249" y="294"/>
                    </a:cubicBezTo>
                    <a:cubicBezTo>
                      <a:pt x="249" y="293"/>
                      <a:pt x="248" y="293"/>
                      <a:pt x="247" y="293"/>
                    </a:cubicBezTo>
                    <a:cubicBezTo>
                      <a:pt x="246" y="294"/>
                      <a:pt x="244" y="295"/>
                      <a:pt x="242" y="296"/>
                    </a:cubicBezTo>
                    <a:cubicBezTo>
                      <a:pt x="234" y="298"/>
                      <a:pt x="226" y="300"/>
                      <a:pt x="217" y="303"/>
                    </a:cubicBezTo>
                    <a:cubicBezTo>
                      <a:pt x="213" y="304"/>
                      <a:pt x="209" y="306"/>
                      <a:pt x="205" y="307"/>
                    </a:cubicBezTo>
                    <a:cubicBezTo>
                      <a:pt x="202" y="308"/>
                      <a:pt x="200" y="309"/>
                      <a:pt x="198" y="310"/>
                    </a:cubicBezTo>
                    <a:cubicBezTo>
                      <a:pt x="194" y="311"/>
                      <a:pt x="194" y="310"/>
                      <a:pt x="198" y="309"/>
                    </a:cubicBezTo>
                    <a:cubicBezTo>
                      <a:pt x="202" y="307"/>
                      <a:pt x="207" y="306"/>
                      <a:pt x="212" y="304"/>
                    </a:cubicBezTo>
                    <a:cubicBezTo>
                      <a:pt x="218" y="303"/>
                      <a:pt x="223" y="300"/>
                      <a:pt x="229" y="298"/>
                    </a:cubicBezTo>
                    <a:cubicBezTo>
                      <a:pt x="235" y="297"/>
                      <a:pt x="241" y="295"/>
                      <a:pt x="246" y="293"/>
                    </a:cubicBezTo>
                    <a:cubicBezTo>
                      <a:pt x="247" y="293"/>
                      <a:pt x="250" y="292"/>
                      <a:pt x="250" y="292"/>
                    </a:cubicBezTo>
                    <a:cubicBezTo>
                      <a:pt x="251" y="291"/>
                      <a:pt x="252" y="289"/>
                      <a:pt x="252" y="288"/>
                    </a:cubicBezTo>
                    <a:cubicBezTo>
                      <a:pt x="251" y="290"/>
                      <a:pt x="250" y="292"/>
                      <a:pt x="249" y="293"/>
                    </a:cubicBezTo>
                    <a:close/>
                    <a:moveTo>
                      <a:pt x="238" y="298"/>
                    </a:moveTo>
                    <a:cubicBezTo>
                      <a:pt x="225" y="303"/>
                      <a:pt x="212" y="308"/>
                      <a:pt x="198" y="311"/>
                    </a:cubicBezTo>
                    <a:cubicBezTo>
                      <a:pt x="199" y="310"/>
                      <a:pt x="200" y="310"/>
                      <a:pt x="202" y="309"/>
                    </a:cubicBezTo>
                    <a:cubicBezTo>
                      <a:pt x="206" y="308"/>
                      <a:pt x="211" y="306"/>
                      <a:pt x="216" y="304"/>
                    </a:cubicBezTo>
                    <a:cubicBezTo>
                      <a:pt x="223" y="302"/>
                      <a:pt x="230" y="300"/>
                      <a:pt x="238" y="298"/>
                    </a:cubicBezTo>
                    <a:close/>
                    <a:moveTo>
                      <a:pt x="253" y="286"/>
                    </a:moveTo>
                    <a:cubicBezTo>
                      <a:pt x="253" y="286"/>
                      <a:pt x="252" y="286"/>
                      <a:pt x="252" y="286"/>
                    </a:cubicBezTo>
                    <a:cubicBezTo>
                      <a:pt x="252" y="286"/>
                      <a:pt x="251" y="286"/>
                      <a:pt x="251" y="287"/>
                    </a:cubicBezTo>
                    <a:cubicBezTo>
                      <a:pt x="241" y="290"/>
                      <a:pt x="231" y="293"/>
                      <a:pt x="221" y="296"/>
                    </a:cubicBezTo>
                    <a:cubicBezTo>
                      <a:pt x="216" y="298"/>
                      <a:pt x="211" y="299"/>
                      <a:pt x="206" y="301"/>
                    </a:cubicBezTo>
                    <a:cubicBezTo>
                      <a:pt x="203" y="302"/>
                      <a:pt x="201" y="303"/>
                      <a:pt x="199" y="304"/>
                    </a:cubicBezTo>
                    <a:cubicBezTo>
                      <a:pt x="198" y="304"/>
                      <a:pt x="197" y="304"/>
                      <a:pt x="196" y="304"/>
                    </a:cubicBezTo>
                    <a:cubicBezTo>
                      <a:pt x="193" y="305"/>
                      <a:pt x="198" y="303"/>
                      <a:pt x="198" y="303"/>
                    </a:cubicBezTo>
                    <a:cubicBezTo>
                      <a:pt x="209" y="299"/>
                      <a:pt x="220" y="295"/>
                      <a:pt x="231" y="291"/>
                    </a:cubicBezTo>
                    <a:cubicBezTo>
                      <a:pt x="233" y="291"/>
                      <a:pt x="235" y="290"/>
                      <a:pt x="237" y="289"/>
                    </a:cubicBezTo>
                    <a:cubicBezTo>
                      <a:pt x="243" y="288"/>
                      <a:pt x="249" y="286"/>
                      <a:pt x="255" y="283"/>
                    </a:cubicBezTo>
                    <a:cubicBezTo>
                      <a:pt x="254" y="284"/>
                      <a:pt x="254" y="285"/>
                      <a:pt x="253" y="286"/>
                    </a:cubicBezTo>
                    <a:close/>
                    <a:moveTo>
                      <a:pt x="256" y="279"/>
                    </a:moveTo>
                    <a:cubicBezTo>
                      <a:pt x="256" y="280"/>
                      <a:pt x="256" y="281"/>
                      <a:pt x="255" y="281"/>
                    </a:cubicBezTo>
                    <a:cubicBezTo>
                      <a:pt x="249" y="284"/>
                      <a:pt x="243" y="286"/>
                      <a:pt x="237" y="289"/>
                    </a:cubicBezTo>
                    <a:cubicBezTo>
                      <a:pt x="231" y="290"/>
                      <a:pt x="225" y="292"/>
                      <a:pt x="220" y="293"/>
                    </a:cubicBezTo>
                    <a:cubicBezTo>
                      <a:pt x="215" y="294"/>
                      <a:pt x="210" y="296"/>
                      <a:pt x="205" y="297"/>
                    </a:cubicBezTo>
                    <a:cubicBezTo>
                      <a:pt x="202" y="298"/>
                      <a:pt x="199" y="299"/>
                      <a:pt x="197" y="300"/>
                    </a:cubicBezTo>
                    <a:cubicBezTo>
                      <a:pt x="192" y="302"/>
                      <a:pt x="199" y="299"/>
                      <a:pt x="200" y="299"/>
                    </a:cubicBezTo>
                    <a:cubicBezTo>
                      <a:pt x="210" y="294"/>
                      <a:pt x="222" y="291"/>
                      <a:pt x="233" y="287"/>
                    </a:cubicBezTo>
                    <a:cubicBezTo>
                      <a:pt x="238" y="285"/>
                      <a:pt x="243" y="283"/>
                      <a:pt x="248" y="281"/>
                    </a:cubicBezTo>
                    <a:cubicBezTo>
                      <a:pt x="251" y="279"/>
                      <a:pt x="255" y="278"/>
                      <a:pt x="258" y="275"/>
                    </a:cubicBezTo>
                    <a:cubicBezTo>
                      <a:pt x="257" y="277"/>
                      <a:pt x="257" y="278"/>
                      <a:pt x="256" y="279"/>
                    </a:cubicBezTo>
                    <a:close/>
                    <a:moveTo>
                      <a:pt x="258" y="274"/>
                    </a:moveTo>
                    <a:cubicBezTo>
                      <a:pt x="247" y="279"/>
                      <a:pt x="235" y="283"/>
                      <a:pt x="223" y="287"/>
                    </a:cubicBezTo>
                    <a:cubicBezTo>
                      <a:pt x="217" y="289"/>
                      <a:pt x="211" y="290"/>
                      <a:pt x="206" y="292"/>
                    </a:cubicBezTo>
                    <a:cubicBezTo>
                      <a:pt x="203" y="294"/>
                      <a:pt x="200" y="295"/>
                      <a:pt x="197" y="296"/>
                    </a:cubicBezTo>
                    <a:cubicBezTo>
                      <a:pt x="193" y="297"/>
                      <a:pt x="199" y="295"/>
                      <a:pt x="200" y="294"/>
                    </a:cubicBezTo>
                    <a:cubicBezTo>
                      <a:pt x="212" y="289"/>
                      <a:pt x="223" y="285"/>
                      <a:pt x="235" y="281"/>
                    </a:cubicBezTo>
                    <a:cubicBezTo>
                      <a:pt x="240" y="279"/>
                      <a:pt x="245" y="277"/>
                      <a:pt x="250" y="275"/>
                    </a:cubicBezTo>
                    <a:cubicBezTo>
                      <a:pt x="253" y="274"/>
                      <a:pt x="257" y="272"/>
                      <a:pt x="259" y="270"/>
                    </a:cubicBezTo>
                    <a:cubicBezTo>
                      <a:pt x="259" y="271"/>
                      <a:pt x="259" y="273"/>
                      <a:pt x="258" y="274"/>
                    </a:cubicBezTo>
                    <a:close/>
                    <a:moveTo>
                      <a:pt x="257" y="271"/>
                    </a:moveTo>
                    <a:cubicBezTo>
                      <a:pt x="257" y="271"/>
                      <a:pt x="258" y="271"/>
                      <a:pt x="259" y="271"/>
                    </a:cubicBezTo>
                    <a:cubicBezTo>
                      <a:pt x="258" y="271"/>
                      <a:pt x="257" y="271"/>
                      <a:pt x="257" y="271"/>
                    </a:cubicBezTo>
                    <a:close/>
                    <a:moveTo>
                      <a:pt x="262" y="257"/>
                    </a:moveTo>
                    <a:cubicBezTo>
                      <a:pt x="262" y="257"/>
                      <a:pt x="262" y="257"/>
                      <a:pt x="262" y="257"/>
                    </a:cubicBezTo>
                    <a:cubicBezTo>
                      <a:pt x="246" y="265"/>
                      <a:pt x="229" y="269"/>
                      <a:pt x="212" y="276"/>
                    </a:cubicBezTo>
                    <a:cubicBezTo>
                      <a:pt x="211" y="277"/>
                      <a:pt x="209" y="277"/>
                      <a:pt x="208" y="278"/>
                    </a:cubicBezTo>
                    <a:cubicBezTo>
                      <a:pt x="206" y="279"/>
                      <a:pt x="203" y="280"/>
                      <a:pt x="201" y="281"/>
                    </a:cubicBezTo>
                    <a:cubicBezTo>
                      <a:pt x="202" y="280"/>
                      <a:pt x="203" y="280"/>
                      <a:pt x="204" y="279"/>
                    </a:cubicBezTo>
                    <a:cubicBezTo>
                      <a:pt x="223" y="270"/>
                      <a:pt x="245" y="266"/>
                      <a:pt x="263" y="255"/>
                    </a:cubicBezTo>
                    <a:cubicBezTo>
                      <a:pt x="263" y="256"/>
                      <a:pt x="263" y="256"/>
                      <a:pt x="262" y="257"/>
                    </a:cubicBezTo>
                    <a:close/>
                    <a:moveTo>
                      <a:pt x="264" y="248"/>
                    </a:moveTo>
                    <a:cubicBezTo>
                      <a:pt x="258" y="250"/>
                      <a:pt x="253" y="252"/>
                      <a:pt x="248" y="254"/>
                    </a:cubicBezTo>
                    <a:cubicBezTo>
                      <a:pt x="242" y="256"/>
                      <a:pt x="236" y="258"/>
                      <a:pt x="230" y="260"/>
                    </a:cubicBezTo>
                    <a:cubicBezTo>
                      <a:pt x="223" y="262"/>
                      <a:pt x="216" y="265"/>
                      <a:pt x="209" y="267"/>
                    </a:cubicBezTo>
                    <a:cubicBezTo>
                      <a:pt x="208" y="268"/>
                      <a:pt x="206" y="269"/>
                      <a:pt x="204" y="269"/>
                    </a:cubicBezTo>
                    <a:cubicBezTo>
                      <a:pt x="205" y="269"/>
                      <a:pt x="206" y="269"/>
                      <a:pt x="207" y="268"/>
                    </a:cubicBezTo>
                    <a:cubicBezTo>
                      <a:pt x="216" y="263"/>
                      <a:pt x="226" y="260"/>
                      <a:pt x="236" y="256"/>
                    </a:cubicBezTo>
                    <a:cubicBezTo>
                      <a:pt x="245" y="252"/>
                      <a:pt x="254" y="247"/>
                      <a:pt x="264" y="244"/>
                    </a:cubicBezTo>
                    <a:cubicBezTo>
                      <a:pt x="264" y="245"/>
                      <a:pt x="264" y="246"/>
                      <a:pt x="264" y="248"/>
                    </a:cubicBezTo>
                    <a:close/>
                    <a:moveTo>
                      <a:pt x="264" y="243"/>
                    </a:moveTo>
                    <a:cubicBezTo>
                      <a:pt x="257" y="244"/>
                      <a:pt x="251" y="247"/>
                      <a:pt x="245" y="250"/>
                    </a:cubicBezTo>
                    <a:cubicBezTo>
                      <a:pt x="242" y="251"/>
                      <a:pt x="238" y="252"/>
                      <a:pt x="234" y="254"/>
                    </a:cubicBezTo>
                    <a:cubicBezTo>
                      <a:pt x="240" y="251"/>
                      <a:pt x="246" y="249"/>
                      <a:pt x="252" y="246"/>
                    </a:cubicBezTo>
                    <a:cubicBezTo>
                      <a:pt x="253" y="245"/>
                      <a:pt x="255" y="244"/>
                      <a:pt x="257" y="243"/>
                    </a:cubicBezTo>
                    <a:cubicBezTo>
                      <a:pt x="259" y="243"/>
                      <a:pt x="262" y="242"/>
                      <a:pt x="264" y="241"/>
                    </a:cubicBezTo>
                    <a:cubicBezTo>
                      <a:pt x="264" y="242"/>
                      <a:pt x="264" y="242"/>
                      <a:pt x="264" y="243"/>
                    </a:cubicBezTo>
                    <a:close/>
                    <a:moveTo>
                      <a:pt x="264" y="240"/>
                    </a:moveTo>
                    <a:cubicBezTo>
                      <a:pt x="262" y="240"/>
                      <a:pt x="261" y="241"/>
                      <a:pt x="259" y="242"/>
                    </a:cubicBezTo>
                    <a:cubicBezTo>
                      <a:pt x="252" y="244"/>
                      <a:pt x="245" y="246"/>
                      <a:pt x="238" y="248"/>
                    </a:cubicBezTo>
                    <a:cubicBezTo>
                      <a:pt x="231" y="250"/>
                      <a:pt x="224" y="252"/>
                      <a:pt x="218" y="255"/>
                    </a:cubicBezTo>
                    <a:cubicBezTo>
                      <a:pt x="214" y="256"/>
                      <a:pt x="210" y="258"/>
                      <a:pt x="207" y="260"/>
                    </a:cubicBezTo>
                    <a:cubicBezTo>
                      <a:pt x="211" y="258"/>
                      <a:pt x="214" y="256"/>
                      <a:pt x="218" y="254"/>
                    </a:cubicBezTo>
                    <a:cubicBezTo>
                      <a:pt x="226" y="250"/>
                      <a:pt x="234" y="248"/>
                      <a:pt x="242" y="245"/>
                    </a:cubicBezTo>
                    <a:cubicBezTo>
                      <a:pt x="247" y="243"/>
                      <a:pt x="252" y="240"/>
                      <a:pt x="257" y="238"/>
                    </a:cubicBezTo>
                    <a:cubicBezTo>
                      <a:pt x="259" y="237"/>
                      <a:pt x="261" y="236"/>
                      <a:pt x="264" y="235"/>
                    </a:cubicBezTo>
                    <a:cubicBezTo>
                      <a:pt x="264" y="237"/>
                      <a:pt x="264" y="238"/>
                      <a:pt x="264" y="240"/>
                    </a:cubicBezTo>
                    <a:close/>
                    <a:moveTo>
                      <a:pt x="258" y="236"/>
                    </a:moveTo>
                    <a:cubicBezTo>
                      <a:pt x="256" y="237"/>
                      <a:pt x="253" y="239"/>
                      <a:pt x="251" y="240"/>
                    </a:cubicBezTo>
                    <a:cubicBezTo>
                      <a:pt x="237" y="246"/>
                      <a:pt x="222" y="249"/>
                      <a:pt x="208" y="256"/>
                    </a:cubicBezTo>
                    <a:cubicBezTo>
                      <a:pt x="206" y="256"/>
                      <a:pt x="204" y="257"/>
                      <a:pt x="202" y="258"/>
                    </a:cubicBezTo>
                    <a:cubicBezTo>
                      <a:pt x="200" y="259"/>
                      <a:pt x="199" y="259"/>
                      <a:pt x="201" y="258"/>
                    </a:cubicBezTo>
                    <a:cubicBezTo>
                      <a:pt x="204" y="256"/>
                      <a:pt x="208" y="255"/>
                      <a:pt x="211" y="254"/>
                    </a:cubicBezTo>
                    <a:cubicBezTo>
                      <a:pt x="217" y="251"/>
                      <a:pt x="223" y="249"/>
                      <a:pt x="229" y="247"/>
                    </a:cubicBezTo>
                    <a:cubicBezTo>
                      <a:pt x="235" y="245"/>
                      <a:pt x="240" y="242"/>
                      <a:pt x="246" y="240"/>
                    </a:cubicBezTo>
                    <a:cubicBezTo>
                      <a:pt x="252" y="237"/>
                      <a:pt x="258" y="235"/>
                      <a:pt x="263" y="232"/>
                    </a:cubicBezTo>
                    <a:cubicBezTo>
                      <a:pt x="263" y="233"/>
                      <a:pt x="264" y="233"/>
                      <a:pt x="264" y="234"/>
                    </a:cubicBezTo>
                    <a:cubicBezTo>
                      <a:pt x="262" y="235"/>
                      <a:pt x="260" y="236"/>
                      <a:pt x="258" y="236"/>
                    </a:cubicBezTo>
                    <a:close/>
                    <a:moveTo>
                      <a:pt x="258" y="167"/>
                    </a:moveTo>
                    <a:cubicBezTo>
                      <a:pt x="245" y="161"/>
                      <a:pt x="232" y="159"/>
                      <a:pt x="219" y="156"/>
                    </a:cubicBezTo>
                    <a:cubicBezTo>
                      <a:pt x="204" y="152"/>
                      <a:pt x="189" y="153"/>
                      <a:pt x="174" y="155"/>
                    </a:cubicBezTo>
                    <a:cubicBezTo>
                      <a:pt x="161" y="157"/>
                      <a:pt x="149" y="160"/>
                      <a:pt x="137" y="164"/>
                    </a:cubicBezTo>
                    <a:cubicBezTo>
                      <a:pt x="137" y="163"/>
                      <a:pt x="137" y="162"/>
                      <a:pt x="135" y="162"/>
                    </a:cubicBezTo>
                    <a:cubicBezTo>
                      <a:pt x="133" y="161"/>
                      <a:pt x="132" y="162"/>
                      <a:pt x="131" y="163"/>
                    </a:cubicBezTo>
                    <a:cubicBezTo>
                      <a:pt x="130" y="164"/>
                      <a:pt x="130" y="166"/>
                      <a:pt x="130" y="167"/>
                    </a:cubicBezTo>
                    <a:cubicBezTo>
                      <a:pt x="116" y="172"/>
                      <a:pt x="104" y="179"/>
                      <a:pt x="93" y="187"/>
                    </a:cubicBezTo>
                    <a:cubicBezTo>
                      <a:pt x="95" y="170"/>
                      <a:pt x="102" y="151"/>
                      <a:pt x="109" y="135"/>
                    </a:cubicBezTo>
                    <a:cubicBezTo>
                      <a:pt x="112" y="128"/>
                      <a:pt x="116" y="121"/>
                      <a:pt x="122" y="115"/>
                    </a:cubicBezTo>
                    <a:cubicBezTo>
                      <a:pt x="129" y="108"/>
                      <a:pt x="137" y="104"/>
                      <a:pt x="145" y="100"/>
                    </a:cubicBezTo>
                    <a:cubicBezTo>
                      <a:pt x="151" y="97"/>
                      <a:pt x="158" y="95"/>
                      <a:pt x="164" y="93"/>
                    </a:cubicBezTo>
                    <a:cubicBezTo>
                      <a:pt x="163" y="102"/>
                      <a:pt x="159" y="119"/>
                      <a:pt x="168" y="117"/>
                    </a:cubicBezTo>
                    <a:cubicBezTo>
                      <a:pt x="172" y="116"/>
                      <a:pt x="173" y="112"/>
                      <a:pt x="173" y="108"/>
                    </a:cubicBezTo>
                    <a:cubicBezTo>
                      <a:pt x="176" y="114"/>
                      <a:pt x="179" y="118"/>
                      <a:pt x="185" y="116"/>
                    </a:cubicBezTo>
                    <a:cubicBezTo>
                      <a:pt x="191" y="113"/>
                      <a:pt x="189" y="106"/>
                      <a:pt x="186" y="102"/>
                    </a:cubicBezTo>
                    <a:cubicBezTo>
                      <a:pt x="183" y="98"/>
                      <a:pt x="178" y="94"/>
                      <a:pt x="173" y="92"/>
                    </a:cubicBezTo>
                    <a:cubicBezTo>
                      <a:pt x="174" y="91"/>
                      <a:pt x="174" y="91"/>
                      <a:pt x="175" y="91"/>
                    </a:cubicBezTo>
                    <a:cubicBezTo>
                      <a:pt x="184" y="90"/>
                      <a:pt x="193" y="92"/>
                      <a:pt x="202" y="95"/>
                    </a:cubicBezTo>
                    <a:cubicBezTo>
                      <a:pt x="211" y="98"/>
                      <a:pt x="220" y="101"/>
                      <a:pt x="227" y="105"/>
                    </a:cubicBezTo>
                    <a:cubicBezTo>
                      <a:pt x="232" y="109"/>
                      <a:pt x="237" y="113"/>
                      <a:pt x="242" y="117"/>
                    </a:cubicBezTo>
                    <a:cubicBezTo>
                      <a:pt x="243" y="119"/>
                      <a:pt x="244" y="120"/>
                      <a:pt x="246" y="122"/>
                    </a:cubicBezTo>
                    <a:cubicBezTo>
                      <a:pt x="246" y="123"/>
                      <a:pt x="246" y="123"/>
                      <a:pt x="246" y="123"/>
                    </a:cubicBezTo>
                    <a:cubicBezTo>
                      <a:pt x="253" y="137"/>
                      <a:pt x="256" y="152"/>
                      <a:pt x="258" y="167"/>
                    </a:cubicBezTo>
                    <a:close/>
                    <a:moveTo>
                      <a:pt x="97" y="158"/>
                    </a:moveTo>
                    <a:cubicBezTo>
                      <a:pt x="99" y="150"/>
                      <a:pt x="102" y="141"/>
                      <a:pt x="106" y="133"/>
                    </a:cubicBezTo>
                    <a:cubicBezTo>
                      <a:pt x="103" y="141"/>
                      <a:pt x="100" y="150"/>
                      <a:pt x="97" y="158"/>
                    </a:cubicBezTo>
                    <a:close/>
                    <a:moveTo>
                      <a:pt x="240" y="111"/>
                    </a:moveTo>
                    <a:cubicBezTo>
                      <a:pt x="237" y="108"/>
                      <a:pt x="233" y="105"/>
                      <a:pt x="229" y="103"/>
                    </a:cubicBezTo>
                    <a:cubicBezTo>
                      <a:pt x="216" y="93"/>
                      <a:pt x="202" y="85"/>
                      <a:pt x="185" y="84"/>
                    </a:cubicBezTo>
                    <a:cubicBezTo>
                      <a:pt x="181" y="84"/>
                      <a:pt x="178" y="84"/>
                      <a:pt x="174" y="85"/>
                    </a:cubicBezTo>
                    <a:cubicBezTo>
                      <a:pt x="174" y="83"/>
                      <a:pt x="173" y="82"/>
                      <a:pt x="171" y="82"/>
                    </a:cubicBezTo>
                    <a:cubicBezTo>
                      <a:pt x="168" y="82"/>
                      <a:pt x="165" y="83"/>
                      <a:pt x="164" y="86"/>
                    </a:cubicBezTo>
                    <a:cubicBezTo>
                      <a:pt x="164" y="86"/>
                      <a:pt x="164" y="86"/>
                      <a:pt x="164" y="87"/>
                    </a:cubicBezTo>
                    <a:cubicBezTo>
                      <a:pt x="147" y="91"/>
                      <a:pt x="130" y="101"/>
                      <a:pt x="117" y="113"/>
                    </a:cubicBezTo>
                    <a:cubicBezTo>
                      <a:pt x="99" y="131"/>
                      <a:pt x="93" y="157"/>
                      <a:pt x="90" y="182"/>
                    </a:cubicBezTo>
                    <a:cubicBezTo>
                      <a:pt x="88" y="213"/>
                      <a:pt x="88" y="245"/>
                      <a:pt x="90" y="276"/>
                    </a:cubicBezTo>
                    <a:cubicBezTo>
                      <a:pt x="91" y="285"/>
                      <a:pt x="92" y="293"/>
                      <a:pt x="93" y="301"/>
                    </a:cubicBezTo>
                    <a:cubicBezTo>
                      <a:pt x="86" y="296"/>
                      <a:pt x="80" y="289"/>
                      <a:pt x="76" y="281"/>
                    </a:cubicBezTo>
                    <a:cubicBezTo>
                      <a:pt x="71" y="270"/>
                      <a:pt x="73" y="258"/>
                      <a:pt x="75" y="246"/>
                    </a:cubicBezTo>
                    <a:cubicBezTo>
                      <a:pt x="77" y="231"/>
                      <a:pt x="76" y="216"/>
                      <a:pt x="77" y="201"/>
                    </a:cubicBezTo>
                    <a:cubicBezTo>
                      <a:pt x="78" y="194"/>
                      <a:pt x="79" y="186"/>
                      <a:pt x="79" y="179"/>
                    </a:cubicBezTo>
                    <a:cubicBezTo>
                      <a:pt x="80" y="172"/>
                      <a:pt x="79" y="165"/>
                      <a:pt x="78" y="158"/>
                    </a:cubicBezTo>
                    <a:cubicBezTo>
                      <a:pt x="76" y="144"/>
                      <a:pt x="72" y="130"/>
                      <a:pt x="75" y="114"/>
                    </a:cubicBezTo>
                    <a:cubicBezTo>
                      <a:pt x="77" y="100"/>
                      <a:pt x="86" y="88"/>
                      <a:pt x="96" y="79"/>
                    </a:cubicBezTo>
                    <a:cubicBezTo>
                      <a:pt x="107" y="70"/>
                      <a:pt x="120" y="65"/>
                      <a:pt x="134" y="62"/>
                    </a:cubicBezTo>
                    <a:cubicBezTo>
                      <a:pt x="142" y="61"/>
                      <a:pt x="151" y="61"/>
                      <a:pt x="159" y="60"/>
                    </a:cubicBezTo>
                    <a:cubicBezTo>
                      <a:pt x="166" y="59"/>
                      <a:pt x="173" y="57"/>
                      <a:pt x="181" y="56"/>
                    </a:cubicBezTo>
                    <a:cubicBezTo>
                      <a:pt x="181" y="56"/>
                      <a:pt x="181" y="56"/>
                      <a:pt x="181" y="56"/>
                    </a:cubicBezTo>
                    <a:cubicBezTo>
                      <a:pt x="183" y="57"/>
                      <a:pt x="186" y="59"/>
                      <a:pt x="189" y="60"/>
                    </a:cubicBezTo>
                    <a:cubicBezTo>
                      <a:pt x="209" y="72"/>
                      <a:pt x="228" y="90"/>
                      <a:pt x="240" y="111"/>
                    </a:cubicBezTo>
                    <a:close/>
                    <a:moveTo>
                      <a:pt x="41" y="229"/>
                    </a:moveTo>
                    <a:cubicBezTo>
                      <a:pt x="39" y="243"/>
                      <a:pt x="39" y="257"/>
                      <a:pt x="38" y="272"/>
                    </a:cubicBezTo>
                    <a:cubicBezTo>
                      <a:pt x="38" y="272"/>
                      <a:pt x="38" y="272"/>
                      <a:pt x="38" y="272"/>
                    </a:cubicBezTo>
                    <a:cubicBezTo>
                      <a:pt x="39" y="275"/>
                      <a:pt x="39" y="278"/>
                      <a:pt x="40" y="280"/>
                    </a:cubicBezTo>
                    <a:cubicBezTo>
                      <a:pt x="33" y="277"/>
                      <a:pt x="24" y="275"/>
                      <a:pt x="29" y="266"/>
                    </a:cubicBezTo>
                    <a:cubicBezTo>
                      <a:pt x="29" y="266"/>
                      <a:pt x="29" y="266"/>
                      <a:pt x="29" y="266"/>
                    </a:cubicBezTo>
                    <a:cubicBezTo>
                      <a:pt x="33" y="262"/>
                      <a:pt x="36" y="256"/>
                      <a:pt x="36" y="250"/>
                    </a:cubicBezTo>
                    <a:cubicBezTo>
                      <a:pt x="36" y="243"/>
                      <a:pt x="34" y="237"/>
                      <a:pt x="34" y="231"/>
                    </a:cubicBezTo>
                    <a:cubicBezTo>
                      <a:pt x="34" y="222"/>
                      <a:pt x="36" y="213"/>
                      <a:pt x="37" y="204"/>
                    </a:cubicBezTo>
                    <a:cubicBezTo>
                      <a:pt x="40" y="189"/>
                      <a:pt x="39" y="174"/>
                      <a:pt x="42" y="160"/>
                    </a:cubicBezTo>
                    <a:cubicBezTo>
                      <a:pt x="43" y="169"/>
                      <a:pt x="44" y="178"/>
                      <a:pt x="44" y="187"/>
                    </a:cubicBezTo>
                    <a:cubicBezTo>
                      <a:pt x="44" y="188"/>
                      <a:pt x="44" y="189"/>
                      <a:pt x="44" y="190"/>
                    </a:cubicBezTo>
                    <a:cubicBezTo>
                      <a:pt x="44" y="190"/>
                      <a:pt x="44" y="190"/>
                      <a:pt x="44" y="190"/>
                    </a:cubicBezTo>
                    <a:cubicBezTo>
                      <a:pt x="44" y="203"/>
                      <a:pt x="42" y="216"/>
                      <a:pt x="41" y="229"/>
                    </a:cubicBezTo>
                    <a:close/>
                    <a:moveTo>
                      <a:pt x="15" y="266"/>
                    </a:moveTo>
                    <a:cubicBezTo>
                      <a:pt x="19" y="265"/>
                      <a:pt x="23" y="262"/>
                      <a:pt x="26" y="259"/>
                    </a:cubicBezTo>
                    <a:cubicBezTo>
                      <a:pt x="27" y="258"/>
                      <a:pt x="33" y="252"/>
                      <a:pt x="30" y="256"/>
                    </a:cubicBezTo>
                    <a:cubicBezTo>
                      <a:pt x="28" y="260"/>
                      <a:pt x="25" y="262"/>
                      <a:pt x="22" y="265"/>
                    </a:cubicBezTo>
                    <a:cubicBezTo>
                      <a:pt x="22" y="265"/>
                      <a:pt x="22" y="265"/>
                      <a:pt x="22" y="265"/>
                    </a:cubicBezTo>
                    <a:cubicBezTo>
                      <a:pt x="26" y="265"/>
                      <a:pt x="28" y="262"/>
                      <a:pt x="30" y="260"/>
                    </a:cubicBezTo>
                    <a:cubicBezTo>
                      <a:pt x="30" y="260"/>
                      <a:pt x="30" y="260"/>
                      <a:pt x="30" y="260"/>
                    </a:cubicBezTo>
                    <a:cubicBezTo>
                      <a:pt x="28" y="263"/>
                      <a:pt x="25" y="266"/>
                      <a:pt x="20" y="266"/>
                    </a:cubicBezTo>
                    <a:cubicBezTo>
                      <a:pt x="18" y="267"/>
                      <a:pt x="16" y="267"/>
                      <a:pt x="15" y="266"/>
                    </a:cubicBezTo>
                    <a:close/>
                    <a:moveTo>
                      <a:pt x="8" y="186"/>
                    </a:moveTo>
                    <a:cubicBezTo>
                      <a:pt x="8" y="186"/>
                      <a:pt x="8" y="186"/>
                      <a:pt x="9" y="186"/>
                    </a:cubicBezTo>
                    <a:cubicBezTo>
                      <a:pt x="13" y="183"/>
                      <a:pt x="19" y="182"/>
                      <a:pt x="24" y="180"/>
                    </a:cubicBezTo>
                    <a:cubicBezTo>
                      <a:pt x="26" y="179"/>
                      <a:pt x="29" y="178"/>
                      <a:pt x="31" y="177"/>
                    </a:cubicBezTo>
                    <a:cubicBezTo>
                      <a:pt x="32" y="176"/>
                      <a:pt x="34" y="175"/>
                      <a:pt x="36" y="175"/>
                    </a:cubicBezTo>
                    <a:cubicBezTo>
                      <a:pt x="34" y="175"/>
                      <a:pt x="33" y="176"/>
                      <a:pt x="32" y="177"/>
                    </a:cubicBezTo>
                    <a:cubicBezTo>
                      <a:pt x="25" y="182"/>
                      <a:pt x="15" y="184"/>
                      <a:pt x="8" y="190"/>
                    </a:cubicBezTo>
                    <a:cubicBezTo>
                      <a:pt x="8" y="189"/>
                      <a:pt x="8" y="188"/>
                      <a:pt x="8" y="186"/>
                    </a:cubicBezTo>
                    <a:close/>
                    <a:moveTo>
                      <a:pt x="45" y="69"/>
                    </a:moveTo>
                    <a:cubicBezTo>
                      <a:pt x="51" y="66"/>
                      <a:pt x="56" y="63"/>
                      <a:pt x="62" y="60"/>
                    </a:cubicBezTo>
                    <a:cubicBezTo>
                      <a:pt x="65" y="58"/>
                      <a:pt x="68" y="57"/>
                      <a:pt x="71" y="55"/>
                    </a:cubicBezTo>
                    <a:cubicBezTo>
                      <a:pt x="71" y="55"/>
                      <a:pt x="72" y="55"/>
                      <a:pt x="72" y="55"/>
                    </a:cubicBezTo>
                    <a:cubicBezTo>
                      <a:pt x="61" y="61"/>
                      <a:pt x="51" y="67"/>
                      <a:pt x="42" y="74"/>
                    </a:cubicBezTo>
                    <a:cubicBezTo>
                      <a:pt x="43" y="72"/>
                      <a:pt x="44" y="71"/>
                      <a:pt x="45" y="69"/>
                    </a:cubicBezTo>
                    <a:close/>
                    <a:moveTo>
                      <a:pt x="83" y="51"/>
                    </a:moveTo>
                    <a:cubicBezTo>
                      <a:pt x="82" y="52"/>
                      <a:pt x="81" y="52"/>
                      <a:pt x="80" y="53"/>
                    </a:cubicBezTo>
                    <a:cubicBezTo>
                      <a:pt x="76" y="55"/>
                      <a:pt x="72" y="57"/>
                      <a:pt x="67" y="60"/>
                    </a:cubicBezTo>
                    <a:cubicBezTo>
                      <a:pt x="60" y="64"/>
                      <a:pt x="52" y="68"/>
                      <a:pt x="44" y="73"/>
                    </a:cubicBezTo>
                    <a:cubicBezTo>
                      <a:pt x="45" y="73"/>
                      <a:pt x="45" y="72"/>
                      <a:pt x="45" y="72"/>
                    </a:cubicBezTo>
                    <a:cubicBezTo>
                      <a:pt x="49" y="69"/>
                      <a:pt x="53" y="67"/>
                      <a:pt x="57" y="64"/>
                    </a:cubicBezTo>
                    <a:cubicBezTo>
                      <a:pt x="64" y="60"/>
                      <a:pt x="72" y="57"/>
                      <a:pt x="78" y="52"/>
                    </a:cubicBezTo>
                    <a:cubicBezTo>
                      <a:pt x="80" y="52"/>
                      <a:pt x="82" y="51"/>
                      <a:pt x="83" y="51"/>
                    </a:cubicBezTo>
                    <a:close/>
                    <a:moveTo>
                      <a:pt x="40" y="77"/>
                    </a:moveTo>
                    <a:cubicBezTo>
                      <a:pt x="40" y="76"/>
                      <a:pt x="40" y="76"/>
                      <a:pt x="41" y="76"/>
                    </a:cubicBezTo>
                    <a:cubicBezTo>
                      <a:pt x="48" y="71"/>
                      <a:pt x="55" y="67"/>
                      <a:pt x="63" y="63"/>
                    </a:cubicBezTo>
                    <a:cubicBezTo>
                      <a:pt x="67" y="61"/>
                      <a:pt x="71" y="58"/>
                      <a:pt x="76" y="56"/>
                    </a:cubicBezTo>
                    <a:cubicBezTo>
                      <a:pt x="78" y="55"/>
                      <a:pt x="80" y="54"/>
                      <a:pt x="82" y="52"/>
                    </a:cubicBezTo>
                    <a:cubicBezTo>
                      <a:pt x="83" y="52"/>
                      <a:pt x="84" y="51"/>
                      <a:pt x="85" y="51"/>
                    </a:cubicBezTo>
                    <a:cubicBezTo>
                      <a:pt x="85" y="51"/>
                      <a:pt x="85" y="51"/>
                      <a:pt x="85" y="51"/>
                    </a:cubicBezTo>
                    <a:cubicBezTo>
                      <a:pt x="85" y="51"/>
                      <a:pt x="85" y="51"/>
                      <a:pt x="86" y="51"/>
                    </a:cubicBezTo>
                    <a:cubicBezTo>
                      <a:pt x="85" y="51"/>
                      <a:pt x="84" y="51"/>
                      <a:pt x="84" y="52"/>
                    </a:cubicBezTo>
                    <a:cubicBezTo>
                      <a:pt x="76" y="57"/>
                      <a:pt x="68" y="61"/>
                      <a:pt x="59" y="66"/>
                    </a:cubicBezTo>
                    <a:cubicBezTo>
                      <a:pt x="52" y="70"/>
                      <a:pt x="45" y="75"/>
                      <a:pt x="38" y="80"/>
                    </a:cubicBezTo>
                    <a:cubicBezTo>
                      <a:pt x="39" y="79"/>
                      <a:pt x="39" y="78"/>
                      <a:pt x="40" y="77"/>
                    </a:cubicBezTo>
                    <a:close/>
                    <a:moveTo>
                      <a:pt x="37" y="82"/>
                    </a:moveTo>
                    <a:cubicBezTo>
                      <a:pt x="41" y="80"/>
                      <a:pt x="44" y="78"/>
                      <a:pt x="48" y="76"/>
                    </a:cubicBezTo>
                    <a:cubicBezTo>
                      <a:pt x="53" y="73"/>
                      <a:pt x="59" y="71"/>
                      <a:pt x="63" y="68"/>
                    </a:cubicBezTo>
                    <a:cubicBezTo>
                      <a:pt x="66" y="67"/>
                      <a:pt x="68" y="65"/>
                      <a:pt x="70" y="64"/>
                    </a:cubicBezTo>
                    <a:cubicBezTo>
                      <a:pt x="68" y="66"/>
                      <a:pt x="66" y="68"/>
                      <a:pt x="64" y="70"/>
                    </a:cubicBezTo>
                    <a:cubicBezTo>
                      <a:pt x="55" y="75"/>
                      <a:pt x="46" y="80"/>
                      <a:pt x="36" y="84"/>
                    </a:cubicBezTo>
                    <a:cubicBezTo>
                      <a:pt x="36" y="83"/>
                      <a:pt x="36" y="83"/>
                      <a:pt x="37" y="82"/>
                    </a:cubicBezTo>
                    <a:close/>
                    <a:moveTo>
                      <a:pt x="105" y="11"/>
                    </a:moveTo>
                    <a:cubicBezTo>
                      <a:pt x="106" y="11"/>
                      <a:pt x="107" y="11"/>
                      <a:pt x="108" y="10"/>
                    </a:cubicBezTo>
                    <a:cubicBezTo>
                      <a:pt x="109" y="10"/>
                      <a:pt x="110" y="9"/>
                      <a:pt x="111" y="9"/>
                    </a:cubicBezTo>
                    <a:cubicBezTo>
                      <a:pt x="111" y="9"/>
                      <a:pt x="115" y="6"/>
                      <a:pt x="113" y="8"/>
                    </a:cubicBezTo>
                    <a:cubicBezTo>
                      <a:pt x="110" y="10"/>
                      <a:pt x="107" y="11"/>
                      <a:pt x="104" y="12"/>
                    </a:cubicBezTo>
                    <a:cubicBezTo>
                      <a:pt x="105" y="12"/>
                      <a:pt x="105" y="11"/>
                      <a:pt x="105" y="11"/>
                    </a:cubicBezTo>
                    <a:close/>
                    <a:moveTo>
                      <a:pt x="117" y="9"/>
                    </a:moveTo>
                    <a:cubicBezTo>
                      <a:pt x="117" y="9"/>
                      <a:pt x="117" y="9"/>
                      <a:pt x="117" y="9"/>
                    </a:cubicBezTo>
                    <a:cubicBezTo>
                      <a:pt x="114" y="10"/>
                      <a:pt x="112" y="11"/>
                      <a:pt x="109" y="12"/>
                    </a:cubicBezTo>
                    <a:cubicBezTo>
                      <a:pt x="108" y="12"/>
                      <a:pt x="107" y="13"/>
                      <a:pt x="105" y="13"/>
                    </a:cubicBezTo>
                    <a:cubicBezTo>
                      <a:pt x="105" y="13"/>
                      <a:pt x="104" y="14"/>
                      <a:pt x="103" y="14"/>
                    </a:cubicBezTo>
                    <a:cubicBezTo>
                      <a:pt x="103" y="14"/>
                      <a:pt x="103" y="14"/>
                      <a:pt x="104" y="13"/>
                    </a:cubicBezTo>
                    <a:cubicBezTo>
                      <a:pt x="107" y="12"/>
                      <a:pt x="112" y="10"/>
                      <a:pt x="115" y="8"/>
                    </a:cubicBezTo>
                    <a:cubicBezTo>
                      <a:pt x="115" y="8"/>
                      <a:pt x="116" y="8"/>
                      <a:pt x="117" y="9"/>
                    </a:cubicBezTo>
                    <a:close/>
                    <a:moveTo>
                      <a:pt x="103" y="14"/>
                    </a:moveTo>
                    <a:cubicBezTo>
                      <a:pt x="105" y="14"/>
                      <a:pt x="106" y="13"/>
                      <a:pt x="108" y="13"/>
                    </a:cubicBezTo>
                    <a:cubicBezTo>
                      <a:pt x="110" y="12"/>
                      <a:pt x="111" y="12"/>
                      <a:pt x="112" y="11"/>
                    </a:cubicBezTo>
                    <a:cubicBezTo>
                      <a:pt x="114" y="10"/>
                      <a:pt x="117" y="9"/>
                      <a:pt x="113" y="11"/>
                    </a:cubicBezTo>
                    <a:cubicBezTo>
                      <a:pt x="110" y="13"/>
                      <a:pt x="106" y="14"/>
                      <a:pt x="102" y="16"/>
                    </a:cubicBezTo>
                    <a:cubicBezTo>
                      <a:pt x="102" y="16"/>
                      <a:pt x="103" y="15"/>
                      <a:pt x="103" y="14"/>
                    </a:cubicBezTo>
                    <a:close/>
                    <a:moveTo>
                      <a:pt x="101" y="19"/>
                    </a:moveTo>
                    <a:cubicBezTo>
                      <a:pt x="103" y="18"/>
                      <a:pt x="105" y="17"/>
                      <a:pt x="107" y="16"/>
                    </a:cubicBezTo>
                    <a:cubicBezTo>
                      <a:pt x="106" y="17"/>
                      <a:pt x="106" y="18"/>
                      <a:pt x="105" y="19"/>
                    </a:cubicBezTo>
                    <a:cubicBezTo>
                      <a:pt x="103" y="20"/>
                      <a:pt x="101" y="20"/>
                      <a:pt x="100" y="21"/>
                    </a:cubicBezTo>
                    <a:cubicBezTo>
                      <a:pt x="100" y="20"/>
                      <a:pt x="100" y="19"/>
                      <a:pt x="101" y="19"/>
                    </a:cubicBezTo>
                    <a:close/>
                    <a:moveTo>
                      <a:pt x="119" y="12"/>
                    </a:moveTo>
                    <a:cubicBezTo>
                      <a:pt x="119" y="13"/>
                      <a:pt x="120" y="13"/>
                      <a:pt x="120" y="14"/>
                    </a:cubicBezTo>
                    <a:cubicBezTo>
                      <a:pt x="118" y="14"/>
                      <a:pt x="117" y="14"/>
                      <a:pt x="115" y="15"/>
                    </a:cubicBezTo>
                    <a:cubicBezTo>
                      <a:pt x="115" y="15"/>
                      <a:pt x="115" y="15"/>
                      <a:pt x="115" y="15"/>
                    </a:cubicBezTo>
                    <a:cubicBezTo>
                      <a:pt x="114" y="15"/>
                      <a:pt x="114" y="15"/>
                      <a:pt x="114" y="15"/>
                    </a:cubicBezTo>
                    <a:cubicBezTo>
                      <a:pt x="114" y="15"/>
                      <a:pt x="114" y="15"/>
                      <a:pt x="115" y="14"/>
                    </a:cubicBezTo>
                    <a:cubicBezTo>
                      <a:pt x="116" y="14"/>
                      <a:pt x="118" y="13"/>
                      <a:pt x="119" y="12"/>
                    </a:cubicBezTo>
                    <a:cubicBezTo>
                      <a:pt x="119" y="12"/>
                      <a:pt x="119" y="12"/>
                      <a:pt x="119" y="12"/>
                    </a:cubicBezTo>
                    <a:close/>
                    <a:moveTo>
                      <a:pt x="123" y="19"/>
                    </a:moveTo>
                    <a:cubicBezTo>
                      <a:pt x="122" y="19"/>
                      <a:pt x="122" y="18"/>
                      <a:pt x="122" y="18"/>
                    </a:cubicBezTo>
                    <a:cubicBezTo>
                      <a:pt x="122" y="18"/>
                      <a:pt x="122" y="18"/>
                      <a:pt x="122" y="18"/>
                    </a:cubicBezTo>
                    <a:cubicBezTo>
                      <a:pt x="120" y="17"/>
                      <a:pt x="119" y="16"/>
                      <a:pt x="121" y="15"/>
                    </a:cubicBezTo>
                    <a:cubicBezTo>
                      <a:pt x="121" y="16"/>
                      <a:pt x="122" y="17"/>
                      <a:pt x="123" y="19"/>
                    </a:cubicBezTo>
                    <a:close/>
                    <a:moveTo>
                      <a:pt x="142" y="40"/>
                    </a:moveTo>
                    <a:cubicBezTo>
                      <a:pt x="141" y="40"/>
                      <a:pt x="140" y="40"/>
                      <a:pt x="139" y="40"/>
                    </a:cubicBezTo>
                    <a:cubicBezTo>
                      <a:pt x="139" y="40"/>
                      <a:pt x="139" y="39"/>
                      <a:pt x="139" y="39"/>
                    </a:cubicBezTo>
                    <a:cubicBezTo>
                      <a:pt x="142" y="38"/>
                      <a:pt x="145" y="37"/>
                      <a:pt x="148" y="37"/>
                    </a:cubicBezTo>
                    <a:cubicBezTo>
                      <a:pt x="148" y="37"/>
                      <a:pt x="145" y="39"/>
                      <a:pt x="144" y="39"/>
                    </a:cubicBezTo>
                    <a:cubicBezTo>
                      <a:pt x="144" y="39"/>
                      <a:pt x="143" y="40"/>
                      <a:pt x="142" y="40"/>
                    </a:cubicBezTo>
                    <a:close/>
                    <a:moveTo>
                      <a:pt x="105" y="44"/>
                    </a:moveTo>
                    <a:cubicBezTo>
                      <a:pt x="105" y="37"/>
                      <a:pt x="103" y="23"/>
                      <a:pt x="110" y="18"/>
                    </a:cubicBezTo>
                    <a:cubicBezTo>
                      <a:pt x="114" y="15"/>
                      <a:pt x="121" y="22"/>
                      <a:pt x="125" y="24"/>
                    </a:cubicBezTo>
                    <a:cubicBezTo>
                      <a:pt x="131" y="28"/>
                      <a:pt x="137" y="32"/>
                      <a:pt x="136" y="40"/>
                    </a:cubicBezTo>
                    <a:cubicBezTo>
                      <a:pt x="126" y="39"/>
                      <a:pt x="115" y="41"/>
                      <a:pt x="105" y="44"/>
                    </a:cubicBezTo>
                    <a:close/>
                    <a:moveTo>
                      <a:pt x="92" y="42"/>
                    </a:moveTo>
                    <a:cubicBezTo>
                      <a:pt x="94" y="41"/>
                      <a:pt x="96" y="40"/>
                      <a:pt x="98" y="39"/>
                    </a:cubicBezTo>
                    <a:cubicBezTo>
                      <a:pt x="98" y="40"/>
                      <a:pt x="98" y="41"/>
                      <a:pt x="98" y="41"/>
                    </a:cubicBezTo>
                    <a:cubicBezTo>
                      <a:pt x="97" y="42"/>
                      <a:pt x="96" y="42"/>
                      <a:pt x="96" y="43"/>
                    </a:cubicBezTo>
                    <a:cubicBezTo>
                      <a:pt x="95" y="43"/>
                      <a:pt x="94" y="44"/>
                      <a:pt x="93" y="44"/>
                    </a:cubicBezTo>
                    <a:cubicBezTo>
                      <a:pt x="92" y="43"/>
                      <a:pt x="92" y="43"/>
                      <a:pt x="92" y="42"/>
                    </a:cubicBezTo>
                    <a:close/>
                    <a:moveTo>
                      <a:pt x="92" y="41"/>
                    </a:moveTo>
                    <a:cubicBezTo>
                      <a:pt x="92" y="40"/>
                      <a:pt x="92" y="39"/>
                      <a:pt x="92" y="39"/>
                    </a:cubicBezTo>
                    <a:cubicBezTo>
                      <a:pt x="92" y="39"/>
                      <a:pt x="92" y="39"/>
                      <a:pt x="92" y="39"/>
                    </a:cubicBezTo>
                    <a:cubicBezTo>
                      <a:pt x="93" y="38"/>
                      <a:pt x="94" y="38"/>
                      <a:pt x="95" y="38"/>
                    </a:cubicBezTo>
                    <a:cubicBezTo>
                      <a:pt x="95" y="37"/>
                      <a:pt x="101" y="36"/>
                      <a:pt x="98" y="37"/>
                    </a:cubicBezTo>
                    <a:cubicBezTo>
                      <a:pt x="96" y="39"/>
                      <a:pt x="94" y="40"/>
                      <a:pt x="92" y="41"/>
                    </a:cubicBezTo>
                    <a:close/>
                    <a:moveTo>
                      <a:pt x="94" y="37"/>
                    </a:moveTo>
                    <a:cubicBezTo>
                      <a:pt x="95" y="37"/>
                      <a:pt x="96" y="36"/>
                      <a:pt x="96" y="36"/>
                    </a:cubicBezTo>
                    <a:cubicBezTo>
                      <a:pt x="94" y="37"/>
                      <a:pt x="92" y="39"/>
                      <a:pt x="94" y="37"/>
                    </a:cubicBezTo>
                    <a:close/>
                    <a:moveTo>
                      <a:pt x="92" y="38"/>
                    </a:moveTo>
                    <a:cubicBezTo>
                      <a:pt x="92" y="37"/>
                      <a:pt x="92" y="36"/>
                      <a:pt x="92" y="36"/>
                    </a:cubicBezTo>
                    <a:cubicBezTo>
                      <a:pt x="93" y="35"/>
                      <a:pt x="94" y="35"/>
                      <a:pt x="94" y="35"/>
                    </a:cubicBezTo>
                    <a:cubicBezTo>
                      <a:pt x="95" y="34"/>
                      <a:pt x="103" y="31"/>
                      <a:pt x="99" y="34"/>
                    </a:cubicBezTo>
                    <a:cubicBezTo>
                      <a:pt x="97" y="36"/>
                      <a:pt x="94" y="36"/>
                      <a:pt x="92" y="38"/>
                    </a:cubicBezTo>
                    <a:close/>
                    <a:moveTo>
                      <a:pt x="93" y="49"/>
                    </a:moveTo>
                    <a:cubicBezTo>
                      <a:pt x="93" y="47"/>
                      <a:pt x="93" y="46"/>
                      <a:pt x="93" y="45"/>
                    </a:cubicBezTo>
                    <a:cubicBezTo>
                      <a:pt x="94" y="45"/>
                      <a:pt x="95" y="44"/>
                      <a:pt x="97" y="44"/>
                    </a:cubicBezTo>
                    <a:cubicBezTo>
                      <a:pt x="98" y="44"/>
                      <a:pt x="99" y="44"/>
                      <a:pt x="100" y="44"/>
                    </a:cubicBezTo>
                    <a:cubicBezTo>
                      <a:pt x="99" y="45"/>
                      <a:pt x="98" y="45"/>
                      <a:pt x="97" y="46"/>
                    </a:cubicBezTo>
                    <a:cubicBezTo>
                      <a:pt x="96" y="46"/>
                      <a:pt x="95" y="47"/>
                      <a:pt x="94" y="48"/>
                    </a:cubicBezTo>
                    <a:cubicBezTo>
                      <a:pt x="94" y="48"/>
                      <a:pt x="94" y="48"/>
                      <a:pt x="94" y="48"/>
                    </a:cubicBezTo>
                    <a:cubicBezTo>
                      <a:pt x="94" y="48"/>
                      <a:pt x="94" y="48"/>
                      <a:pt x="93" y="49"/>
                    </a:cubicBezTo>
                    <a:close/>
                    <a:moveTo>
                      <a:pt x="99" y="46"/>
                    </a:moveTo>
                    <a:cubicBezTo>
                      <a:pt x="99" y="46"/>
                      <a:pt x="99" y="46"/>
                      <a:pt x="99" y="46"/>
                    </a:cubicBezTo>
                    <a:cubicBezTo>
                      <a:pt x="99" y="46"/>
                      <a:pt x="99" y="46"/>
                      <a:pt x="99" y="46"/>
                    </a:cubicBezTo>
                    <a:cubicBezTo>
                      <a:pt x="100" y="45"/>
                      <a:pt x="101" y="44"/>
                      <a:pt x="102" y="43"/>
                    </a:cubicBezTo>
                    <a:cubicBezTo>
                      <a:pt x="102" y="43"/>
                      <a:pt x="102" y="42"/>
                      <a:pt x="101" y="42"/>
                    </a:cubicBezTo>
                    <a:cubicBezTo>
                      <a:pt x="100" y="42"/>
                      <a:pt x="99" y="42"/>
                      <a:pt x="98" y="43"/>
                    </a:cubicBezTo>
                    <a:cubicBezTo>
                      <a:pt x="97" y="43"/>
                      <a:pt x="91" y="46"/>
                      <a:pt x="94" y="44"/>
                    </a:cubicBezTo>
                    <a:cubicBezTo>
                      <a:pt x="97" y="43"/>
                      <a:pt x="100" y="42"/>
                      <a:pt x="101" y="39"/>
                    </a:cubicBezTo>
                    <a:cubicBezTo>
                      <a:pt x="101" y="39"/>
                      <a:pt x="100" y="38"/>
                      <a:pt x="100" y="38"/>
                    </a:cubicBezTo>
                    <a:cubicBezTo>
                      <a:pt x="98" y="38"/>
                      <a:pt x="96" y="39"/>
                      <a:pt x="95" y="40"/>
                    </a:cubicBezTo>
                    <a:cubicBezTo>
                      <a:pt x="97" y="38"/>
                      <a:pt x="100" y="38"/>
                      <a:pt x="102" y="35"/>
                    </a:cubicBezTo>
                    <a:cubicBezTo>
                      <a:pt x="102" y="35"/>
                      <a:pt x="101" y="34"/>
                      <a:pt x="101" y="34"/>
                    </a:cubicBezTo>
                    <a:cubicBezTo>
                      <a:pt x="100" y="35"/>
                      <a:pt x="99" y="35"/>
                      <a:pt x="98" y="35"/>
                    </a:cubicBezTo>
                    <a:cubicBezTo>
                      <a:pt x="98" y="35"/>
                      <a:pt x="98" y="35"/>
                      <a:pt x="98" y="35"/>
                    </a:cubicBezTo>
                    <a:cubicBezTo>
                      <a:pt x="99" y="34"/>
                      <a:pt x="101" y="33"/>
                      <a:pt x="102" y="32"/>
                    </a:cubicBezTo>
                    <a:cubicBezTo>
                      <a:pt x="102" y="32"/>
                      <a:pt x="101" y="31"/>
                      <a:pt x="101" y="32"/>
                    </a:cubicBezTo>
                    <a:cubicBezTo>
                      <a:pt x="100" y="32"/>
                      <a:pt x="98" y="32"/>
                      <a:pt x="97" y="33"/>
                    </a:cubicBezTo>
                    <a:cubicBezTo>
                      <a:pt x="95" y="34"/>
                      <a:pt x="90" y="36"/>
                      <a:pt x="95" y="33"/>
                    </a:cubicBezTo>
                    <a:cubicBezTo>
                      <a:pt x="97" y="31"/>
                      <a:pt x="100" y="30"/>
                      <a:pt x="102" y="28"/>
                    </a:cubicBezTo>
                    <a:cubicBezTo>
                      <a:pt x="102" y="27"/>
                      <a:pt x="102" y="27"/>
                      <a:pt x="101" y="27"/>
                    </a:cubicBezTo>
                    <a:cubicBezTo>
                      <a:pt x="100" y="27"/>
                      <a:pt x="100" y="27"/>
                      <a:pt x="99" y="28"/>
                    </a:cubicBezTo>
                    <a:cubicBezTo>
                      <a:pt x="98" y="28"/>
                      <a:pt x="96" y="29"/>
                      <a:pt x="94" y="30"/>
                    </a:cubicBezTo>
                    <a:cubicBezTo>
                      <a:pt x="94" y="29"/>
                      <a:pt x="94" y="29"/>
                      <a:pt x="95" y="28"/>
                    </a:cubicBezTo>
                    <a:cubicBezTo>
                      <a:pt x="97" y="27"/>
                      <a:pt x="101" y="26"/>
                      <a:pt x="103" y="24"/>
                    </a:cubicBezTo>
                    <a:cubicBezTo>
                      <a:pt x="103" y="23"/>
                      <a:pt x="103" y="23"/>
                      <a:pt x="103" y="23"/>
                    </a:cubicBezTo>
                    <a:cubicBezTo>
                      <a:pt x="101" y="23"/>
                      <a:pt x="100" y="24"/>
                      <a:pt x="99" y="24"/>
                    </a:cubicBezTo>
                    <a:cubicBezTo>
                      <a:pt x="98" y="24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9" y="23"/>
                      <a:pt x="102" y="22"/>
                      <a:pt x="104" y="21"/>
                    </a:cubicBezTo>
                    <a:cubicBezTo>
                      <a:pt x="101" y="28"/>
                      <a:pt x="102" y="39"/>
                      <a:pt x="102" y="44"/>
                    </a:cubicBezTo>
                    <a:cubicBezTo>
                      <a:pt x="102" y="44"/>
                      <a:pt x="102" y="45"/>
                      <a:pt x="102" y="45"/>
                    </a:cubicBezTo>
                    <a:cubicBezTo>
                      <a:pt x="101" y="45"/>
                      <a:pt x="100" y="46"/>
                      <a:pt x="99" y="46"/>
                    </a:cubicBezTo>
                    <a:close/>
                    <a:moveTo>
                      <a:pt x="118" y="16"/>
                    </a:moveTo>
                    <a:cubicBezTo>
                      <a:pt x="117" y="16"/>
                      <a:pt x="116" y="16"/>
                      <a:pt x="116" y="15"/>
                    </a:cubicBezTo>
                    <a:cubicBezTo>
                      <a:pt x="116" y="15"/>
                      <a:pt x="116" y="15"/>
                      <a:pt x="116" y="15"/>
                    </a:cubicBezTo>
                    <a:cubicBezTo>
                      <a:pt x="117" y="15"/>
                      <a:pt x="118" y="15"/>
                      <a:pt x="119" y="15"/>
                    </a:cubicBezTo>
                    <a:cubicBezTo>
                      <a:pt x="118" y="16"/>
                      <a:pt x="118" y="16"/>
                      <a:pt x="118" y="16"/>
                    </a:cubicBezTo>
                    <a:close/>
                    <a:moveTo>
                      <a:pt x="139" y="36"/>
                    </a:moveTo>
                    <a:cubicBezTo>
                      <a:pt x="141" y="35"/>
                      <a:pt x="144" y="34"/>
                      <a:pt x="146" y="34"/>
                    </a:cubicBezTo>
                    <a:cubicBezTo>
                      <a:pt x="146" y="34"/>
                      <a:pt x="144" y="35"/>
                      <a:pt x="144" y="36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40" y="37"/>
                      <a:pt x="139" y="38"/>
                    </a:cubicBezTo>
                    <a:cubicBezTo>
                      <a:pt x="139" y="37"/>
                      <a:pt x="139" y="36"/>
                      <a:pt x="139" y="36"/>
                    </a:cubicBezTo>
                    <a:close/>
                    <a:moveTo>
                      <a:pt x="138" y="32"/>
                    </a:moveTo>
                    <a:cubicBezTo>
                      <a:pt x="138" y="32"/>
                      <a:pt x="139" y="32"/>
                      <a:pt x="139" y="32"/>
                    </a:cubicBezTo>
                    <a:cubicBezTo>
                      <a:pt x="140" y="32"/>
                      <a:pt x="144" y="31"/>
                      <a:pt x="144" y="30"/>
                    </a:cubicBezTo>
                    <a:cubicBezTo>
                      <a:pt x="144" y="32"/>
                      <a:pt x="141" y="33"/>
                      <a:pt x="139" y="34"/>
                    </a:cubicBezTo>
                    <a:cubicBezTo>
                      <a:pt x="138" y="34"/>
                      <a:pt x="138" y="33"/>
                      <a:pt x="138" y="32"/>
                    </a:cubicBezTo>
                    <a:close/>
                    <a:moveTo>
                      <a:pt x="137" y="32"/>
                    </a:moveTo>
                    <a:cubicBezTo>
                      <a:pt x="137" y="32"/>
                      <a:pt x="137" y="32"/>
                      <a:pt x="137" y="31"/>
                    </a:cubicBezTo>
                    <a:cubicBezTo>
                      <a:pt x="138" y="31"/>
                      <a:pt x="139" y="30"/>
                      <a:pt x="139" y="30"/>
                    </a:cubicBezTo>
                    <a:cubicBezTo>
                      <a:pt x="140" y="29"/>
                      <a:pt x="140" y="29"/>
                      <a:pt x="141" y="29"/>
                    </a:cubicBezTo>
                    <a:cubicBezTo>
                      <a:pt x="142" y="29"/>
                      <a:pt x="143" y="29"/>
                      <a:pt x="144" y="30"/>
                    </a:cubicBezTo>
                    <a:cubicBezTo>
                      <a:pt x="142" y="30"/>
                      <a:pt x="140" y="31"/>
                      <a:pt x="137" y="32"/>
                    </a:cubicBezTo>
                    <a:close/>
                    <a:moveTo>
                      <a:pt x="140" y="28"/>
                    </a:moveTo>
                    <a:cubicBezTo>
                      <a:pt x="139" y="29"/>
                      <a:pt x="138" y="30"/>
                      <a:pt x="137" y="30"/>
                    </a:cubicBezTo>
                    <a:cubicBezTo>
                      <a:pt x="137" y="30"/>
                      <a:pt x="137" y="30"/>
                      <a:pt x="137" y="31"/>
                    </a:cubicBezTo>
                    <a:cubicBezTo>
                      <a:pt x="136" y="30"/>
                      <a:pt x="136" y="30"/>
                      <a:pt x="136" y="29"/>
                    </a:cubicBezTo>
                    <a:cubicBezTo>
                      <a:pt x="137" y="29"/>
                      <a:pt x="138" y="29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17" y="13"/>
                    </a:moveTo>
                    <a:cubicBezTo>
                      <a:pt x="115" y="13"/>
                      <a:pt x="114" y="14"/>
                      <a:pt x="113" y="15"/>
                    </a:cubicBezTo>
                    <a:cubicBezTo>
                      <a:pt x="112" y="15"/>
                      <a:pt x="112" y="15"/>
                      <a:pt x="112" y="15"/>
                    </a:cubicBezTo>
                    <a:cubicBezTo>
                      <a:pt x="111" y="15"/>
                      <a:pt x="111" y="15"/>
                      <a:pt x="110" y="15"/>
                    </a:cubicBezTo>
                    <a:cubicBezTo>
                      <a:pt x="111" y="14"/>
                      <a:pt x="112" y="14"/>
                      <a:pt x="113" y="14"/>
                    </a:cubicBezTo>
                    <a:cubicBezTo>
                      <a:pt x="114" y="13"/>
                      <a:pt x="115" y="13"/>
                      <a:pt x="116" y="13"/>
                    </a:cubicBezTo>
                    <a:cubicBezTo>
                      <a:pt x="116" y="13"/>
                      <a:pt x="117" y="12"/>
                      <a:pt x="117" y="12"/>
                    </a:cubicBezTo>
                    <a:cubicBezTo>
                      <a:pt x="117" y="12"/>
                      <a:pt x="117" y="12"/>
                      <a:pt x="117" y="13"/>
                    </a:cubicBezTo>
                    <a:close/>
                    <a:moveTo>
                      <a:pt x="99" y="22"/>
                    </a:moveTo>
                    <a:cubicBezTo>
                      <a:pt x="100" y="21"/>
                      <a:pt x="101" y="21"/>
                      <a:pt x="102" y="20"/>
                    </a:cubicBezTo>
                    <a:cubicBezTo>
                      <a:pt x="106" y="19"/>
                      <a:pt x="103" y="21"/>
                      <a:pt x="102" y="21"/>
                    </a:cubicBezTo>
                    <a:cubicBezTo>
                      <a:pt x="101" y="22"/>
                      <a:pt x="99" y="23"/>
                      <a:pt x="98" y="24"/>
                    </a:cubicBezTo>
                    <a:cubicBezTo>
                      <a:pt x="98" y="23"/>
                      <a:pt x="99" y="22"/>
                      <a:pt x="99" y="22"/>
                    </a:cubicBezTo>
                    <a:close/>
                    <a:moveTo>
                      <a:pt x="96" y="26"/>
                    </a:moveTo>
                    <a:cubicBezTo>
                      <a:pt x="97" y="26"/>
                      <a:pt x="98" y="26"/>
                      <a:pt x="98" y="25"/>
                    </a:cubicBezTo>
                    <a:cubicBezTo>
                      <a:pt x="101" y="24"/>
                      <a:pt x="102" y="23"/>
                      <a:pt x="99" y="25"/>
                    </a:cubicBezTo>
                    <a:cubicBezTo>
                      <a:pt x="98" y="26"/>
                      <a:pt x="97" y="27"/>
                      <a:pt x="95" y="28"/>
                    </a:cubicBezTo>
                    <a:cubicBezTo>
                      <a:pt x="95" y="27"/>
                      <a:pt x="96" y="27"/>
                      <a:pt x="96" y="26"/>
                    </a:cubicBezTo>
                    <a:close/>
                    <a:moveTo>
                      <a:pt x="94" y="31"/>
                    </a:moveTo>
                    <a:cubicBezTo>
                      <a:pt x="95" y="31"/>
                      <a:pt x="96" y="30"/>
                      <a:pt x="96" y="30"/>
                    </a:cubicBezTo>
                    <a:cubicBezTo>
                      <a:pt x="97" y="29"/>
                      <a:pt x="98" y="29"/>
                      <a:pt x="100" y="29"/>
                    </a:cubicBezTo>
                    <a:cubicBezTo>
                      <a:pt x="97" y="31"/>
                      <a:pt x="94" y="32"/>
                      <a:pt x="92" y="34"/>
                    </a:cubicBezTo>
                    <a:cubicBezTo>
                      <a:pt x="92" y="33"/>
                      <a:pt x="93" y="32"/>
                      <a:pt x="93" y="31"/>
                    </a:cubicBezTo>
                    <a:cubicBezTo>
                      <a:pt x="93" y="31"/>
                      <a:pt x="94" y="31"/>
                      <a:pt x="94" y="31"/>
                    </a:cubicBezTo>
                    <a:close/>
                    <a:moveTo>
                      <a:pt x="38" y="168"/>
                    </a:moveTo>
                    <a:cubicBezTo>
                      <a:pt x="33" y="171"/>
                      <a:pt x="29" y="173"/>
                      <a:pt x="24" y="175"/>
                    </a:cubicBezTo>
                    <a:cubicBezTo>
                      <a:pt x="22" y="177"/>
                      <a:pt x="19" y="178"/>
                      <a:pt x="17" y="179"/>
                    </a:cubicBezTo>
                    <a:cubicBezTo>
                      <a:pt x="15" y="180"/>
                      <a:pt x="14" y="181"/>
                      <a:pt x="13" y="181"/>
                    </a:cubicBezTo>
                    <a:cubicBezTo>
                      <a:pt x="12" y="182"/>
                      <a:pt x="7" y="185"/>
                      <a:pt x="12" y="182"/>
                    </a:cubicBezTo>
                    <a:cubicBezTo>
                      <a:pt x="17" y="178"/>
                      <a:pt x="22" y="175"/>
                      <a:pt x="28" y="171"/>
                    </a:cubicBezTo>
                    <a:cubicBezTo>
                      <a:pt x="31" y="169"/>
                      <a:pt x="35" y="167"/>
                      <a:pt x="38" y="164"/>
                    </a:cubicBezTo>
                    <a:cubicBezTo>
                      <a:pt x="38" y="166"/>
                      <a:pt x="38" y="167"/>
                      <a:pt x="38" y="168"/>
                    </a:cubicBezTo>
                    <a:close/>
                    <a:moveTo>
                      <a:pt x="9" y="179"/>
                    </a:moveTo>
                    <a:cubicBezTo>
                      <a:pt x="15" y="177"/>
                      <a:pt x="20" y="174"/>
                      <a:pt x="25" y="171"/>
                    </a:cubicBezTo>
                    <a:cubicBezTo>
                      <a:pt x="27" y="170"/>
                      <a:pt x="30" y="168"/>
                      <a:pt x="32" y="167"/>
                    </a:cubicBezTo>
                    <a:cubicBezTo>
                      <a:pt x="33" y="167"/>
                      <a:pt x="33" y="167"/>
                      <a:pt x="34" y="166"/>
                    </a:cubicBezTo>
                    <a:cubicBezTo>
                      <a:pt x="25" y="172"/>
                      <a:pt x="16" y="177"/>
                      <a:pt x="9" y="183"/>
                    </a:cubicBezTo>
                    <a:cubicBezTo>
                      <a:pt x="9" y="182"/>
                      <a:pt x="9" y="181"/>
                      <a:pt x="9" y="179"/>
                    </a:cubicBezTo>
                    <a:close/>
                    <a:moveTo>
                      <a:pt x="39" y="163"/>
                    </a:moveTo>
                    <a:cubicBezTo>
                      <a:pt x="34" y="166"/>
                      <a:pt x="29" y="168"/>
                      <a:pt x="24" y="171"/>
                    </a:cubicBezTo>
                    <a:cubicBezTo>
                      <a:pt x="22" y="172"/>
                      <a:pt x="19" y="173"/>
                      <a:pt x="17" y="175"/>
                    </a:cubicBezTo>
                    <a:cubicBezTo>
                      <a:pt x="15" y="176"/>
                      <a:pt x="13" y="176"/>
                      <a:pt x="12" y="177"/>
                    </a:cubicBezTo>
                    <a:cubicBezTo>
                      <a:pt x="8" y="179"/>
                      <a:pt x="12" y="177"/>
                      <a:pt x="13" y="177"/>
                    </a:cubicBezTo>
                    <a:cubicBezTo>
                      <a:pt x="21" y="170"/>
                      <a:pt x="31" y="165"/>
                      <a:pt x="40" y="159"/>
                    </a:cubicBezTo>
                    <a:cubicBezTo>
                      <a:pt x="39" y="160"/>
                      <a:pt x="39" y="161"/>
                      <a:pt x="39" y="163"/>
                    </a:cubicBezTo>
                    <a:close/>
                    <a:moveTo>
                      <a:pt x="40" y="158"/>
                    </a:moveTo>
                    <a:cubicBezTo>
                      <a:pt x="33" y="162"/>
                      <a:pt x="25" y="165"/>
                      <a:pt x="18" y="169"/>
                    </a:cubicBezTo>
                    <a:cubicBezTo>
                      <a:pt x="16" y="170"/>
                      <a:pt x="14" y="171"/>
                      <a:pt x="12" y="172"/>
                    </a:cubicBezTo>
                    <a:cubicBezTo>
                      <a:pt x="13" y="172"/>
                      <a:pt x="13" y="172"/>
                      <a:pt x="13" y="172"/>
                    </a:cubicBezTo>
                    <a:cubicBezTo>
                      <a:pt x="17" y="169"/>
                      <a:pt x="21" y="167"/>
                      <a:pt x="25" y="164"/>
                    </a:cubicBezTo>
                    <a:cubicBezTo>
                      <a:pt x="28" y="162"/>
                      <a:pt x="30" y="160"/>
                      <a:pt x="33" y="159"/>
                    </a:cubicBezTo>
                    <a:cubicBezTo>
                      <a:pt x="36" y="157"/>
                      <a:pt x="39" y="155"/>
                      <a:pt x="41" y="153"/>
                    </a:cubicBezTo>
                    <a:cubicBezTo>
                      <a:pt x="41" y="155"/>
                      <a:pt x="40" y="156"/>
                      <a:pt x="40" y="158"/>
                    </a:cubicBezTo>
                    <a:close/>
                    <a:moveTo>
                      <a:pt x="11" y="171"/>
                    </a:moveTo>
                    <a:cubicBezTo>
                      <a:pt x="16" y="169"/>
                      <a:pt x="21" y="166"/>
                      <a:pt x="26" y="163"/>
                    </a:cubicBezTo>
                    <a:cubicBezTo>
                      <a:pt x="25" y="163"/>
                      <a:pt x="25" y="163"/>
                      <a:pt x="25" y="164"/>
                    </a:cubicBezTo>
                    <a:cubicBezTo>
                      <a:pt x="20" y="167"/>
                      <a:pt x="14" y="169"/>
                      <a:pt x="10" y="173"/>
                    </a:cubicBezTo>
                    <a:cubicBezTo>
                      <a:pt x="10" y="173"/>
                      <a:pt x="10" y="172"/>
                      <a:pt x="11" y="171"/>
                    </a:cubicBezTo>
                    <a:close/>
                    <a:moveTo>
                      <a:pt x="13" y="158"/>
                    </a:moveTo>
                    <a:cubicBezTo>
                      <a:pt x="13" y="158"/>
                      <a:pt x="14" y="158"/>
                      <a:pt x="14" y="158"/>
                    </a:cubicBezTo>
                    <a:cubicBezTo>
                      <a:pt x="14" y="158"/>
                      <a:pt x="14" y="158"/>
                      <a:pt x="15" y="158"/>
                    </a:cubicBezTo>
                    <a:cubicBezTo>
                      <a:pt x="19" y="156"/>
                      <a:pt x="22" y="154"/>
                      <a:pt x="26" y="151"/>
                    </a:cubicBezTo>
                    <a:cubicBezTo>
                      <a:pt x="29" y="150"/>
                      <a:pt x="33" y="149"/>
                      <a:pt x="36" y="147"/>
                    </a:cubicBezTo>
                    <a:cubicBezTo>
                      <a:pt x="32" y="150"/>
                      <a:pt x="28" y="152"/>
                      <a:pt x="25" y="154"/>
                    </a:cubicBezTo>
                    <a:cubicBezTo>
                      <a:pt x="20" y="157"/>
                      <a:pt x="16" y="159"/>
                      <a:pt x="12" y="162"/>
                    </a:cubicBezTo>
                    <a:cubicBezTo>
                      <a:pt x="13" y="161"/>
                      <a:pt x="13" y="160"/>
                      <a:pt x="13" y="158"/>
                    </a:cubicBezTo>
                    <a:close/>
                    <a:moveTo>
                      <a:pt x="14" y="153"/>
                    </a:moveTo>
                    <a:cubicBezTo>
                      <a:pt x="15" y="153"/>
                      <a:pt x="15" y="153"/>
                      <a:pt x="15" y="153"/>
                    </a:cubicBezTo>
                    <a:cubicBezTo>
                      <a:pt x="17" y="151"/>
                      <a:pt x="18" y="150"/>
                      <a:pt x="20" y="149"/>
                    </a:cubicBezTo>
                    <a:cubicBezTo>
                      <a:pt x="22" y="148"/>
                      <a:pt x="24" y="147"/>
                      <a:pt x="26" y="146"/>
                    </a:cubicBezTo>
                    <a:cubicBezTo>
                      <a:pt x="31" y="143"/>
                      <a:pt x="36" y="139"/>
                      <a:pt x="41" y="136"/>
                    </a:cubicBezTo>
                    <a:cubicBezTo>
                      <a:pt x="41" y="137"/>
                      <a:pt x="41" y="138"/>
                      <a:pt x="41" y="139"/>
                    </a:cubicBezTo>
                    <a:cubicBezTo>
                      <a:pt x="37" y="140"/>
                      <a:pt x="33" y="143"/>
                      <a:pt x="29" y="145"/>
                    </a:cubicBezTo>
                    <a:cubicBezTo>
                      <a:pt x="25" y="148"/>
                      <a:pt x="20" y="150"/>
                      <a:pt x="16" y="153"/>
                    </a:cubicBezTo>
                    <a:cubicBezTo>
                      <a:pt x="15" y="153"/>
                      <a:pt x="15" y="153"/>
                      <a:pt x="14" y="154"/>
                    </a:cubicBezTo>
                    <a:cubicBezTo>
                      <a:pt x="14" y="154"/>
                      <a:pt x="14" y="153"/>
                      <a:pt x="14" y="153"/>
                    </a:cubicBezTo>
                    <a:close/>
                    <a:moveTo>
                      <a:pt x="16" y="146"/>
                    </a:moveTo>
                    <a:cubicBezTo>
                      <a:pt x="16" y="146"/>
                      <a:pt x="16" y="145"/>
                      <a:pt x="16" y="145"/>
                    </a:cubicBezTo>
                    <a:cubicBezTo>
                      <a:pt x="17" y="145"/>
                      <a:pt x="19" y="144"/>
                      <a:pt x="19" y="143"/>
                    </a:cubicBezTo>
                    <a:cubicBezTo>
                      <a:pt x="23" y="140"/>
                      <a:pt x="27" y="138"/>
                      <a:pt x="32" y="136"/>
                    </a:cubicBezTo>
                    <a:cubicBezTo>
                      <a:pt x="35" y="134"/>
                      <a:pt x="38" y="132"/>
                      <a:pt x="41" y="129"/>
                    </a:cubicBezTo>
                    <a:cubicBezTo>
                      <a:pt x="41" y="130"/>
                      <a:pt x="41" y="131"/>
                      <a:pt x="41" y="132"/>
                    </a:cubicBezTo>
                    <a:cubicBezTo>
                      <a:pt x="37" y="134"/>
                      <a:pt x="32" y="136"/>
                      <a:pt x="28" y="139"/>
                    </a:cubicBezTo>
                    <a:cubicBezTo>
                      <a:pt x="26" y="140"/>
                      <a:pt x="24" y="141"/>
                      <a:pt x="21" y="143"/>
                    </a:cubicBezTo>
                    <a:cubicBezTo>
                      <a:pt x="21" y="143"/>
                      <a:pt x="20" y="144"/>
                      <a:pt x="19" y="144"/>
                    </a:cubicBezTo>
                    <a:cubicBezTo>
                      <a:pt x="18" y="145"/>
                      <a:pt x="17" y="146"/>
                      <a:pt x="16" y="146"/>
                    </a:cubicBezTo>
                    <a:cubicBezTo>
                      <a:pt x="16" y="146"/>
                      <a:pt x="16" y="146"/>
                      <a:pt x="16" y="146"/>
                    </a:cubicBezTo>
                    <a:close/>
                    <a:moveTo>
                      <a:pt x="42" y="116"/>
                    </a:moveTo>
                    <a:cubicBezTo>
                      <a:pt x="42" y="116"/>
                      <a:pt x="42" y="115"/>
                      <a:pt x="42" y="115"/>
                    </a:cubicBezTo>
                    <a:cubicBezTo>
                      <a:pt x="42" y="115"/>
                      <a:pt x="42" y="115"/>
                      <a:pt x="43" y="115"/>
                    </a:cubicBezTo>
                    <a:cubicBezTo>
                      <a:pt x="42" y="116"/>
                      <a:pt x="42" y="117"/>
                      <a:pt x="42" y="117"/>
                    </a:cubicBezTo>
                    <a:cubicBezTo>
                      <a:pt x="39" y="119"/>
                      <a:pt x="37" y="120"/>
                      <a:pt x="34" y="122"/>
                    </a:cubicBezTo>
                    <a:cubicBezTo>
                      <a:pt x="32" y="124"/>
                      <a:pt x="29" y="125"/>
                      <a:pt x="26" y="127"/>
                    </a:cubicBezTo>
                    <a:cubicBezTo>
                      <a:pt x="28" y="126"/>
                      <a:pt x="29" y="125"/>
                      <a:pt x="31" y="123"/>
                    </a:cubicBezTo>
                    <a:cubicBezTo>
                      <a:pt x="34" y="121"/>
                      <a:pt x="38" y="118"/>
                      <a:pt x="42" y="116"/>
                    </a:cubicBezTo>
                    <a:close/>
                    <a:moveTo>
                      <a:pt x="42" y="122"/>
                    </a:moveTo>
                    <a:cubicBezTo>
                      <a:pt x="38" y="124"/>
                      <a:pt x="34" y="126"/>
                      <a:pt x="30" y="128"/>
                    </a:cubicBezTo>
                    <a:cubicBezTo>
                      <a:pt x="28" y="129"/>
                      <a:pt x="26" y="131"/>
                      <a:pt x="24" y="132"/>
                    </a:cubicBezTo>
                    <a:cubicBezTo>
                      <a:pt x="23" y="132"/>
                      <a:pt x="22" y="133"/>
                      <a:pt x="21" y="133"/>
                    </a:cubicBezTo>
                    <a:cubicBezTo>
                      <a:pt x="20" y="134"/>
                      <a:pt x="20" y="134"/>
                      <a:pt x="19" y="134"/>
                    </a:cubicBezTo>
                    <a:cubicBezTo>
                      <a:pt x="20" y="134"/>
                      <a:pt x="20" y="134"/>
                      <a:pt x="20" y="133"/>
                    </a:cubicBezTo>
                    <a:cubicBezTo>
                      <a:pt x="24" y="130"/>
                      <a:pt x="27" y="128"/>
                      <a:pt x="31" y="126"/>
                    </a:cubicBezTo>
                    <a:cubicBezTo>
                      <a:pt x="35" y="124"/>
                      <a:pt x="38" y="121"/>
                      <a:pt x="42" y="119"/>
                    </a:cubicBezTo>
                    <a:cubicBezTo>
                      <a:pt x="42" y="120"/>
                      <a:pt x="42" y="121"/>
                      <a:pt x="42" y="122"/>
                    </a:cubicBezTo>
                    <a:close/>
                    <a:moveTo>
                      <a:pt x="41" y="126"/>
                    </a:moveTo>
                    <a:cubicBezTo>
                      <a:pt x="37" y="129"/>
                      <a:pt x="34" y="131"/>
                      <a:pt x="30" y="134"/>
                    </a:cubicBezTo>
                    <a:cubicBezTo>
                      <a:pt x="27" y="135"/>
                      <a:pt x="25" y="136"/>
                      <a:pt x="22" y="137"/>
                    </a:cubicBezTo>
                    <a:cubicBezTo>
                      <a:pt x="22" y="138"/>
                      <a:pt x="16" y="141"/>
                      <a:pt x="19" y="139"/>
                    </a:cubicBezTo>
                    <a:cubicBezTo>
                      <a:pt x="26" y="132"/>
                      <a:pt x="35" y="129"/>
                      <a:pt x="41" y="123"/>
                    </a:cubicBezTo>
                    <a:cubicBezTo>
                      <a:pt x="41" y="124"/>
                      <a:pt x="41" y="125"/>
                      <a:pt x="41" y="126"/>
                    </a:cubicBezTo>
                    <a:close/>
                    <a:moveTo>
                      <a:pt x="41" y="127"/>
                    </a:moveTo>
                    <a:cubicBezTo>
                      <a:pt x="41" y="127"/>
                      <a:pt x="41" y="128"/>
                      <a:pt x="41" y="128"/>
                    </a:cubicBezTo>
                    <a:cubicBezTo>
                      <a:pt x="41" y="128"/>
                      <a:pt x="40" y="128"/>
                      <a:pt x="39" y="128"/>
                    </a:cubicBezTo>
                    <a:cubicBezTo>
                      <a:pt x="40" y="128"/>
                      <a:pt x="41" y="127"/>
                      <a:pt x="41" y="127"/>
                    </a:cubicBezTo>
                    <a:close/>
                    <a:moveTo>
                      <a:pt x="41" y="135"/>
                    </a:moveTo>
                    <a:cubicBezTo>
                      <a:pt x="37" y="137"/>
                      <a:pt x="33" y="139"/>
                      <a:pt x="28" y="142"/>
                    </a:cubicBezTo>
                    <a:cubicBezTo>
                      <a:pt x="26" y="143"/>
                      <a:pt x="24" y="144"/>
                      <a:pt x="22" y="146"/>
                    </a:cubicBezTo>
                    <a:cubicBezTo>
                      <a:pt x="21" y="146"/>
                      <a:pt x="20" y="147"/>
                      <a:pt x="19" y="147"/>
                    </a:cubicBezTo>
                    <a:cubicBezTo>
                      <a:pt x="18" y="148"/>
                      <a:pt x="14" y="150"/>
                      <a:pt x="17" y="148"/>
                    </a:cubicBezTo>
                    <a:cubicBezTo>
                      <a:pt x="22" y="145"/>
                      <a:pt x="26" y="142"/>
                      <a:pt x="31" y="139"/>
                    </a:cubicBezTo>
                    <a:cubicBezTo>
                      <a:pt x="34" y="137"/>
                      <a:pt x="38" y="136"/>
                      <a:pt x="41" y="133"/>
                    </a:cubicBezTo>
                    <a:cubicBezTo>
                      <a:pt x="41" y="134"/>
                      <a:pt x="41" y="135"/>
                      <a:pt x="41" y="135"/>
                    </a:cubicBezTo>
                    <a:close/>
                    <a:moveTo>
                      <a:pt x="41" y="144"/>
                    </a:moveTo>
                    <a:cubicBezTo>
                      <a:pt x="41" y="144"/>
                      <a:pt x="41" y="144"/>
                      <a:pt x="40" y="144"/>
                    </a:cubicBezTo>
                    <a:cubicBezTo>
                      <a:pt x="40" y="144"/>
                      <a:pt x="40" y="144"/>
                      <a:pt x="40" y="144"/>
                    </a:cubicBezTo>
                    <a:cubicBezTo>
                      <a:pt x="39" y="145"/>
                      <a:pt x="37" y="146"/>
                      <a:pt x="36" y="146"/>
                    </a:cubicBezTo>
                    <a:cubicBezTo>
                      <a:pt x="31" y="148"/>
                      <a:pt x="26" y="151"/>
                      <a:pt x="21" y="153"/>
                    </a:cubicBezTo>
                    <a:cubicBezTo>
                      <a:pt x="21" y="154"/>
                      <a:pt x="20" y="154"/>
                      <a:pt x="19" y="155"/>
                    </a:cubicBezTo>
                    <a:cubicBezTo>
                      <a:pt x="19" y="155"/>
                      <a:pt x="19" y="155"/>
                      <a:pt x="19" y="154"/>
                    </a:cubicBezTo>
                    <a:cubicBezTo>
                      <a:pt x="26" y="150"/>
                      <a:pt x="35" y="146"/>
                      <a:pt x="41" y="140"/>
                    </a:cubicBezTo>
                    <a:cubicBezTo>
                      <a:pt x="41" y="141"/>
                      <a:pt x="41" y="142"/>
                      <a:pt x="41" y="144"/>
                    </a:cubicBezTo>
                    <a:close/>
                    <a:moveTo>
                      <a:pt x="16" y="160"/>
                    </a:moveTo>
                    <a:cubicBezTo>
                      <a:pt x="20" y="157"/>
                      <a:pt x="25" y="155"/>
                      <a:pt x="29" y="152"/>
                    </a:cubicBezTo>
                    <a:cubicBezTo>
                      <a:pt x="31" y="151"/>
                      <a:pt x="34" y="149"/>
                      <a:pt x="36" y="148"/>
                    </a:cubicBezTo>
                    <a:cubicBezTo>
                      <a:pt x="38" y="147"/>
                      <a:pt x="39" y="146"/>
                      <a:pt x="41" y="145"/>
                    </a:cubicBezTo>
                    <a:cubicBezTo>
                      <a:pt x="41" y="145"/>
                      <a:pt x="41" y="145"/>
                      <a:pt x="41" y="145"/>
                    </a:cubicBezTo>
                    <a:cubicBezTo>
                      <a:pt x="41" y="145"/>
                      <a:pt x="41" y="144"/>
                      <a:pt x="41" y="144"/>
                    </a:cubicBezTo>
                    <a:cubicBezTo>
                      <a:pt x="41" y="145"/>
                      <a:pt x="41" y="146"/>
                      <a:pt x="41" y="146"/>
                    </a:cubicBezTo>
                    <a:cubicBezTo>
                      <a:pt x="36" y="149"/>
                      <a:pt x="31" y="152"/>
                      <a:pt x="25" y="155"/>
                    </a:cubicBezTo>
                    <a:cubicBezTo>
                      <a:pt x="22" y="157"/>
                      <a:pt x="20" y="158"/>
                      <a:pt x="17" y="160"/>
                    </a:cubicBezTo>
                    <a:cubicBezTo>
                      <a:pt x="16" y="160"/>
                      <a:pt x="15" y="161"/>
                      <a:pt x="14" y="162"/>
                    </a:cubicBezTo>
                    <a:cubicBezTo>
                      <a:pt x="12" y="163"/>
                      <a:pt x="18" y="159"/>
                      <a:pt x="16" y="160"/>
                    </a:cubicBezTo>
                    <a:close/>
                    <a:moveTo>
                      <a:pt x="42" y="149"/>
                    </a:moveTo>
                    <a:cubicBezTo>
                      <a:pt x="39" y="150"/>
                      <a:pt x="37" y="152"/>
                      <a:pt x="35" y="153"/>
                    </a:cubicBezTo>
                    <a:cubicBezTo>
                      <a:pt x="32" y="155"/>
                      <a:pt x="28" y="157"/>
                      <a:pt x="25" y="159"/>
                    </a:cubicBezTo>
                    <a:cubicBezTo>
                      <a:pt x="21" y="161"/>
                      <a:pt x="17" y="164"/>
                      <a:pt x="13" y="166"/>
                    </a:cubicBezTo>
                    <a:cubicBezTo>
                      <a:pt x="9" y="168"/>
                      <a:pt x="14" y="165"/>
                      <a:pt x="15" y="164"/>
                    </a:cubicBezTo>
                    <a:cubicBezTo>
                      <a:pt x="17" y="163"/>
                      <a:pt x="20" y="161"/>
                      <a:pt x="22" y="160"/>
                    </a:cubicBezTo>
                    <a:cubicBezTo>
                      <a:pt x="28" y="156"/>
                      <a:pt x="36" y="153"/>
                      <a:pt x="41" y="147"/>
                    </a:cubicBezTo>
                    <a:cubicBezTo>
                      <a:pt x="41" y="148"/>
                      <a:pt x="41" y="148"/>
                      <a:pt x="42" y="149"/>
                    </a:cubicBezTo>
                    <a:close/>
                    <a:moveTo>
                      <a:pt x="34" y="154"/>
                    </a:moveTo>
                    <a:cubicBezTo>
                      <a:pt x="35" y="154"/>
                      <a:pt x="35" y="154"/>
                      <a:pt x="36" y="153"/>
                    </a:cubicBezTo>
                    <a:cubicBezTo>
                      <a:pt x="38" y="152"/>
                      <a:pt x="40" y="151"/>
                      <a:pt x="42" y="150"/>
                    </a:cubicBezTo>
                    <a:cubicBezTo>
                      <a:pt x="42" y="150"/>
                      <a:pt x="42" y="151"/>
                      <a:pt x="42" y="152"/>
                    </a:cubicBezTo>
                    <a:cubicBezTo>
                      <a:pt x="39" y="153"/>
                      <a:pt x="36" y="155"/>
                      <a:pt x="33" y="157"/>
                    </a:cubicBezTo>
                    <a:cubicBezTo>
                      <a:pt x="30" y="159"/>
                      <a:pt x="26" y="161"/>
                      <a:pt x="23" y="163"/>
                    </a:cubicBezTo>
                    <a:cubicBezTo>
                      <a:pt x="22" y="165"/>
                      <a:pt x="20" y="166"/>
                      <a:pt x="18" y="167"/>
                    </a:cubicBezTo>
                    <a:cubicBezTo>
                      <a:pt x="16" y="168"/>
                      <a:pt x="12" y="169"/>
                      <a:pt x="11" y="170"/>
                    </a:cubicBezTo>
                    <a:cubicBezTo>
                      <a:pt x="14" y="167"/>
                      <a:pt x="18" y="166"/>
                      <a:pt x="22" y="163"/>
                    </a:cubicBezTo>
                    <a:cubicBezTo>
                      <a:pt x="26" y="160"/>
                      <a:pt x="30" y="157"/>
                      <a:pt x="34" y="154"/>
                    </a:cubicBezTo>
                    <a:close/>
                    <a:moveTo>
                      <a:pt x="43" y="113"/>
                    </a:moveTo>
                    <a:cubicBezTo>
                      <a:pt x="43" y="113"/>
                      <a:pt x="43" y="114"/>
                      <a:pt x="43" y="114"/>
                    </a:cubicBezTo>
                    <a:cubicBezTo>
                      <a:pt x="39" y="116"/>
                      <a:pt x="35" y="118"/>
                      <a:pt x="31" y="120"/>
                    </a:cubicBezTo>
                    <a:cubicBezTo>
                      <a:pt x="29" y="121"/>
                      <a:pt x="27" y="122"/>
                      <a:pt x="25" y="123"/>
                    </a:cubicBezTo>
                    <a:cubicBezTo>
                      <a:pt x="24" y="123"/>
                      <a:pt x="23" y="124"/>
                      <a:pt x="22" y="125"/>
                    </a:cubicBezTo>
                    <a:cubicBezTo>
                      <a:pt x="23" y="124"/>
                      <a:pt x="24" y="123"/>
                      <a:pt x="25" y="123"/>
                    </a:cubicBezTo>
                    <a:cubicBezTo>
                      <a:pt x="30" y="118"/>
                      <a:pt x="37" y="115"/>
                      <a:pt x="44" y="110"/>
                    </a:cubicBezTo>
                    <a:cubicBezTo>
                      <a:pt x="43" y="111"/>
                      <a:pt x="43" y="112"/>
                      <a:pt x="43" y="113"/>
                    </a:cubicBezTo>
                    <a:close/>
                    <a:moveTo>
                      <a:pt x="44" y="109"/>
                    </a:moveTo>
                    <a:cubicBezTo>
                      <a:pt x="40" y="111"/>
                      <a:pt x="36" y="113"/>
                      <a:pt x="32" y="115"/>
                    </a:cubicBezTo>
                    <a:cubicBezTo>
                      <a:pt x="29" y="116"/>
                      <a:pt x="26" y="117"/>
                      <a:pt x="24" y="119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7" y="117"/>
                      <a:pt x="30" y="116"/>
                      <a:pt x="33" y="114"/>
                    </a:cubicBezTo>
                    <a:cubicBezTo>
                      <a:pt x="37" y="111"/>
                      <a:pt x="40" y="109"/>
                      <a:pt x="44" y="107"/>
                    </a:cubicBezTo>
                    <a:cubicBezTo>
                      <a:pt x="44" y="107"/>
                      <a:pt x="44" y="108"/>
                      <a:pt x="44" y="109"/>
                    </a:cubicBezTo>
                    <a:close/>
                    <a:moveTo>
                      <a:pt x="25" y="115"/>
                    </a:moveTo>
                    <a:cubicBezTo>
                      <a:pt x="28" y="114"/>
                      <a:pt x="31" y="113"/>
                      <a:pt x="34" y="111"/>
                    </a:cubicBezTo>
                    <a:cubicBezTo>
                      <a:pt x="36" y="110"/>
                      <a:pt x="38" y="109"/>
                      <a:pt x="40" y="108"/>
                    </a:cubicBezTo>
                    <a:cubicBezTo>
                      <a:pt x="40" y="108"/>
                      <a:pt x="40" y="108"/>
                      <a:pt x="41" y="108"/>
                    </a:cubicBezTo>
                    <a:cubicBezTo>
                      <a:pt x="37" y="110"/>
                      <a:pt x="33" y="113"/>
                      <a:pt x="29" y="115"/>
                    </a:cubicBezTo>
                    <a:cubicBezTo>
                      <a:pt x="28" y="116"/>
                      <a:pt x="26" y="117"/>
                      <a:pt x="24" y="118"/>
                    </a:cubicBezTo>
                    <a:cubicBezTo>
                      <a:pt x="24" y="117"/>
                      <a:pt x="25" y="116"/>
                      <a:pt x="25" y="115"/>
                    </a:cubicBezTo>
                    <a:close/>
                    <a:moveTo>
                      <a:pt x="45" y="105"/>
                    </a:moveTo>
                    <a:cubicBezTo>
                      <a:pt x="42" y="107"/>
                      <a:pt x="38" y="108"/>
                      <a:pt x="35" y="110"/>
                    </a:cubicBezTo>
                    <a:cubicBezTo>
                      <a:pt x="34" y="110"/>
                      <a:pt x="32" y="112"/>
                      <a:pt x="30" y="113"/>
                    </a:cubicBezTo>
                    <a:cubicBezTo>
                      <a:pt x="29" y="113"/>
                      <a:pt x="27" y="114"/>
                      <a:pt x="26" y="114"/>
                    </a:cubicBezTo>
                    <a:cubicBezTo>
                      <a:pt x="26" y="115"/>
                      <a:pt x="25" y="115"/>
                      <a:pt x="25" y="115"/>
                    </a:cubicBezTo>
                    <a:cubicBezTo>
                      <a:pt x="25" y="115"/>
                      <a:pt x="25" y="114"/>
                      <a:pt x="25" y="114"/>
                    </a:cubicBezTo>
                    <a:cubicBezTo>
                      <a:pt x="26" y="114"/>
                      <a:pt x="27" y="113"/>
                      <a:pt x="27" y="113"/>
                    </a:cubicBezTo>
                    <a:cubicBezTo>
                      <a:pt x="33" y="109"/>
                      <a:pt x="40" y="107"/>
                      <a:pt x="46" y="103"/>
                    </a:cubicBezTo>
                    <a:cubicBezTo>
                      <a:pt x="45" y="104"/>
                      <a:pt x="45" y="104"/>
                      <a:pt x="45" y="105"/>
                    </a:cubicBezTo>
                    <a:close/>
                    <a:moveTo>
                      <a:pt x="46" y="101"/>
                    </a:moveTo>
                    <a:cubicBezTo>
                      <a:pt x="43" y="102"/>
                      <a:pt x="40" y="104"/>
                      <a:pt x="37" y="105"/>
                    </a:cubicBezTo>
                    <a:cubicBezTo>
                      <a:pt x="34" y="106"/>
                      <a:pt x="32" y="107"/>
                      <a:pt x="29" y="108"/>
                    </a:cubicBezTo>
                    <a:cubicBezTo>
                      <a:pt x="25" y="110"/>
                      <a:pt x="32" y="106"/>
                      <a:pt x="32" y="106"/>
                    </a:cubicBezTo>
                    <a:cubicBezTo>
                      <a:pt x="38" y="104"/>
                      <a:pt x="43" y="101"/>
                      <a:pt x="47" y="98"/>
                    </a:cubicBezTo>
                    <a:cubicBezTo>
                      <a:pt x="47" y="99"/>
                      <a:pt x="47" y="100"/>
                      <a:pt x="46" y="101"/>
                    </a:cubicBezTo>
                    <a:close/>
                    <a:moveTo>
                      <a:pt x="48" y="96"/>
                    </a:moveTo>
                    <a:cubicBezTo>
                      <a:pt x="45" y="97"/>
                      <a:pt x="42" y="99"/>
                      <a:pt x="38" y="100"/>
                    </a:cubicBezTo>
                    <a:cubicBezTo>
                      <a:pt x="36" y="101"/>
                      <a:pt x="34" y="102"/>
                      <a:pt x="32" y="103"/>
                    </a:cubicBezTo>
                    <a:cubicBezTo>
                      <a:pt x="31" y="104"/>
                      <a:pt x="30" y="104"/>
                      <a:pt x="29" y="105"/>
                    </a:cubicBezTo>
                    <a:cubicBezTo>
                      <a:pt x="30" y="104"/>
                      <a:pt x="31" y="104"/>
                      <a:pt x="31" y="103"/>
                    </a:cubicBezTo>
                    <a:cubicBezTo>
                      <a:pt x="37" y="100"/>
                      <a:pt x="44" y="98"/>
                      <a:pt x="49" y="94"/>
                    </a:cubicBezTo>
                    <a:cubicBezTo>
                      <a:pt x="49" y="94"/>
                      <a:pt x="48" y="95"/>
                      <a:pt x="48" y="96"/>
                    </a:cubicBezTo>
                    <a:close/>
                    <a:moveTo>
                      <a:pt x="50" y="91"/>
                    </a:moveTo>
                    <a:cubicBezTo>
                      <a:pt x="47" y="93"/>
                      <a:pt x="44" y="94"/>
                      <a:pt x="41" y="96"/>
                    </a:cubicBezTo>
                    <a:cubicBezTo>
                      <a:pt x="39" y="97"/>
                      <a:pt x="37" y="98"/>
                      <a:pt x="35" y="99"/>
                    </a:cubicBezTo>
                    <a:cubicBezTo>
                      <a:pt x="34" y="99"/>
                      <a:pt x="26" y="103"/>
                      <a:pt x="31" y="100"/>
                    </a:cubicBezTo>
                    <a:cubicBezTo>
                      <a:pt x="38" y="95"/>
                      <a:pt x="45" y="94"/>
                      <a:pt x="51" y="89"/>
                    </a:cubicBezTo>
                    <a:cubicBezTo>
                      <a:pt x="51" y="90"/>
                      <a:pt x="50" y="90"/>
                      <a:pt x="50" y="91"/>
                    </a:cubicBezTo>
                    <a:close/>
                    <a:moveTo>
                      <a:pt x="30" y="98"/>
                    </a:moveTo>
                    <a:cubicBezTo>
                      <a:pt x="34" y="97"/>
                      <a:pt x="38" y="95"/>
                      <a:pt x="41" y="93"/>
                    </a:cubicBezTo>
                    <a:cubicBezTo>
                      <a:pt x="43" y="92"/>
                      <a:pt x="45" y="91"/>
                      <a:pt x="47" y="90"/>
                    </a:cubicBezTo>
                    <a:cubicBezTo>
                      <a:pt x="48" y="90"/>
                      <a:pt x="54" y="86"/>
                      <a:pt x="49" y="90"/>
                    </a:cubicBezTo>
                    <a:cubicBezTo>
                      <a:pt x="43" y="94"/>
                      <a:pt x="35" y="96"/>
                      <a:pt x="30" y="100"/>
                    </a:cubicBezTo>
                    <a:cubicBezTo>
                      <a:pt x="30" y="99"/>
                      <a:pt x="30" y="99"/>
                      <a:pt x="30" y="98"/>
                    </a:cubicBezTo>
                    <a:close/>
                    <a:moveTo>
                      <a:pt x="52" y="87"/>
                    </a:moveTo>
                    <a:cubicBezTo>
                      <a:pt x="52" y="87"/>
                      <a:pt x="52" y="87"/>
                      <a:pt x="52" y="87"/>
                    </a:cubicBezTo>
                    <a:cubicBezTo>
                      <a:pt x="48" y="89"/>
                      <a:pt x="44" y="91"/>
                      <a:pt x="41" y="93"/>
                    </a:cubicBezTo>
                    <a:cubicBezTo>
                      <a:pt x="38" y="94"/>
                      <a:pt x="36" y="95"/>
                      <a:pt x="34" y="96"/>
                    </a:cubicBezTo>
                    <a:cubicBezTo>
                      <a:pt x="33" y="97"/>
                      <a:pt x="29" y="99"/>
                      <a:pt x="32" y="96"/>
                    </a:cubicBezTo>
                    <a:cubicBezTo>
                      <a:pt x="39" y="92"/>
                      <a:pt x="47" y="89"/>
                      <a:pt x="54" y="84"/>
                    </a:cubicBezTo>
                    <a:cubicBezTo>
                      <a:pt x="53" y="85"/>
                      <a:pt x="53" y="86"/>
                      <a:pt x="52" y="87"/>
                    </a:cubicBezTo>
                    <a:close/>
                    <a:moveTo>
                      <a:pt x="55" y="82"/>
                    </a:moveTo>
                    <a:cubicBezTo>
                      <a:pt x="52" y="83"/>
                      <a:pt x="49" y="85"/>
                      <a:pt x="45" y="86"/>
                    </a:cubicBezTo>
                    <a:cubicBezTo>
                      <a:pt x="41" y="88"/>
                      <a:pt x="35" y="91"/>
                      <a:pt x="32" y="93"/>
                    </a:cubicBezTo>
                    <a:cubicBezTo>
                      <a:pt x="32" y="93"/>
                      <a:pt x="32" y="93"/>
                      <a:pt x="32" y="93"/>
                    </a:cubicBezTo>
                    <a:cubicBezTo>
                      <a:pt x="40" y="88"/>
                      <a:pt x="49" y="84"/>
                      <a:pt x="57" y="79"/>
                    </a:cubicBezTo>
                    <a:cubicBezTo>
                      <a:pt x="56" y="80"/>
                      <a:pt x="56" y="81"/>
                      <a:pt x="55" y="82"/>
                    </a:cubicBezTo>
                    <a:close/>
                    <a:moveTo>
                      <a:pt x="59" y="76"/>
                    </a:moveTo>
                    <a:cubicBezTo>
                      <a:pt x="55" y="78"/>
                      <a:pt x="51" y="79"/>
                      <a:pt x="47" y="81"/>
                    </a:cubicBezTo>
                    <a:cubicBezTo>
                      <a:pt x="45" y="82"/>
                      <a:pt x="42" y="83"/>
                      <a:pt x="39" y="85"/>
                    </a:cubicBezTo>
                    <a:cubicBezTo>
                      <a:pt x="38" y="85"/>
                      <a:pt x="37" y="85"/>
                      <a:pt x="36" y="86"/>
                    </a:cubicBezTo>
                    <a:cubicBezTo>
                      <a:pt x="36" y="86"/>
                      <a:pt x="35" y="86"/>
                      <a:pt x="35" y="86"/>
                    </a:cubicBezTo>
                    <a:cubicBezTo>
                      <a:pt x="35" y="86"/>
                      <a:pt x="35" y="86"/>
                      <a:pt x="35" y="86"/>
                    </a:cubicBezTo>
                    <a:cubicBezTo>
                      <a:pt x="36" y="85"/>
                      <a:pt x="38" y="84"/>
                      <a:pt x="38" y="85"/>
                    </a:cubicBezTo>
                    <a:cubicBezTo>
                      <a:pt x="46" y="81"/>
                      <a:pt x="55" y="77"/>
                      <a:pt x="62" y="72"/>
                    </a:cubicBezTo>
                    <a:cubicBezTo>
                      <a:pt x="61" y="73"/>
                      <a:pt x="60" y="75"/>
                      <a:pt x="59" y="76"/>
                    </a:cubicBezTo>
                    <a:close/>
                    <a:moveTo>
                      <a:pt x="42" y="82"/>
                    </a:moveTo>
                    <a:cubicBezTo>
                      <a:pt x="45" y="81"/>
                      <a:pt x="48" y="79"/>
                      <a:pt x="50" y="78"/>
                    </a:cubicBezTo>
                    <a:cubicBezTo>
                      <a:pt x="51" y="78"/>
                      <a:pt x="52" y="77"/>
                      <a:pt x="52" y="77"/>
                    </a:cubicBezTo>
                    <a:cubicBezTo>
                      <a:pt x="50" y="78"/>
                      <a:pt x="48" y="79"/>
                      <a:pt x="47" y="80"/>
                    </a:cubicBezTo>
                    <a:cubicBezTo>
                      <a:pt x="45" y="81"/>
                      <a:pt x="44" y="81"/>
                      <a:pt x="42" y="82"/>
                    </a:cubicBezTo>
                    <a:close/>
                    <a:moveTo>
                      <a:pt x="35" y="87"/>
                    </a:moveTo>
                    <a:cubicBezTo>
                      <a:pt x="38" y="86"/>
                      <a:pt x="42" y="84"/>
                      <a:pt x="45" y="83"/>
                    </a:cubicBezTo>
                    <a:cubicBezTo>
                      <a:pt x="49" y="81"/>
                      <a:pt x="55" y="79"/>
                      <a:pt x="58" y="77"/>
                    </a:cubicBezTo>
                    <a:cubicBezTo>
                      <a:pt x="58" y="77"/>
                      <a:pt x="58" y="77"/>
                      <a:pt x="58" y="77"/>
                    </a:cubicBezTo>
                    <a:cubicBezTo>
                      <a:pt x="50" y="83"/>
                      <a:pt x="41" y="87"/>
                      <a:pt x="32" y="92"/>
                    </a:cubicBezTo>
                    <a:cubicBezTo>
                      <a:pt x="33" y="90"/>
                      <a:pt x="34" y="89"/>
                      <a:pt x="35" y="87"/>
                    </a:cubicBezTo>
                    <a:close/>
                    <a:moveTo>
                      <a:pt x="32" y="94"/>
                    </a:moveTo>
                    <a:cubicBezTo>
                      <a:pt x="36" y="92"/>
                      <a:pt x="39" y="90"/>
                      <a:pt x="43" y="88"/>
                    </a:cubicBezTo>
                    <a:cubicBezTo>
                      <a:pt x="46" y="87"/>
                      <a:pt x="52" y="85"/>
                      <a:pt x="55" y="83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47" y="88"/>
                      <a:pt x="39" y="91"/>
                      <a:pt x="31" y="96"/>
                    </a:cubicBezTo>
                    <a:cubicBezTo>
                      <a:pt x="31" y="95"/>
                      <a:pt x="32" y="94"/>
                      <a:pt x="32" y="94"/>
                    </a:cubicBezTo>
                    <a:close/>
                    <a:moveTo>
                      <a:pt x="29" y="102"/>
                    </a:moveTo>
                    <a:cubicBezTo>
                      <a:pt x="33" y="101"/>
                      <a:pt x="36" y="99"/>
                      <a:pt x="40" y="97"/>
                    </a:cubicBezTo>
                    <a:cubicBezTo>
                      <a:pt x="43" y="95"/>
                      <a:pt x="47" y="94"/>
                      <a:pt x="50" y="92"/>
                    </a:cubicBezTo>
                    <a:cubicBezTo>
                      <a:pt x="50" y="92"/>
                      <a:pt x="50" y="92"/>
                      <a:pt x="50" y="92"/>
                    </a:cubicBezTo>
                    <a:cubicBezTo>
                      <a:pt x="47" y="95"/>
                      <a:pt x="43" y="96"/>
                      <a:pt x="40" y="98"/>
                    </a:cubicBezTo>
                    <a:cubicBezTo>
                      <a:pt x="36" y="100"/>
                      <a:pt x="32" y="102"/>
                      <a:pt x="28" y="104"/>
                    </a:cubicBezTo>
                    <a:cubicBezTo>
                      <a:pt x="29" y="104"/>
                      <a:pt x="29" y="103"/>
                      <a:pt x="29" y="102"/>
                    </a:cubicBezTo>
                    <a:close/>
                    <a:moveTo>
                      <a:pt x="28" y="106"/>
                    </a:moveTo>
                    <a:cubicBezTo>
                      <a:pt x="31" y="104"/>
                      <a:pt x="34" y="103"/>
                      <a:pt x="37" y="102"/>
                    </a:cubicBezTo>
                    <a:cubicBezTo>
                      <a:pt x="39" y="101"/>
                      <a:pt x="41" y="100"/>
                      <a:pt x="43" y="99"/>
                    </a:cubicBezTo>
                    <a:cubicBezTo>
                      <a:pt x="44" y="98"/>
                      <a:pt x="49" y="95"/>
                      <a:pt x="47" y="97"/>
                    </a:cubicBezTo>
                    <a:cubicBezTo>
                      <a:pt x="41" y="102"/>
                      <a:pt x="34" y="104"/>
                      <a:pt x="27" y="108"/>
                    </a:cubicBezTo>
                    <a:cubicBezTo>
                      <a:pt x="28" y="107"/>
                      <a:pt x="28" y="106"/>
                      <a:pt x="28" y="106"/>
                    </a:cubicBezTo>
                    <a:close/>
                    <a:moveTo>
                      <a:pt x="27" y="109"/>
                    </a:moveTo>
                    <a:cubicBezTo>
                      <a:pt x="29" y="109"/>
                      <a:pt x="32" y="108"/>
                      <a:pt x="34" y="107"/>
                    </a:cubicBezTo>
                    <a:cubicBezTo>
                      <a:pt x="36" y="106"/>
                      <a:pt x="39" y="105"/>
                      <a:pt x="41" y="104"/>
                    </a:cubicBezTo>
                    <a:cubicBezTo>
                      <a:pt x="42" y="104"/>
                      <a:pt x="42" y="104"/>
                      <a:pt x="43" y="103"/>
                    </a:cubicBezTo>
                    <a:cubicBezTo>
                      <a:pt x="43" y="103"/>
                      <a:pt x="47" y="101"/>
                      <a:pt x="45" y="102"/>
                    </a:cubicBezTo>
                    <a:cubicBezTo>
                      <a:pt x="42" y="105"/>
                      <a:pt x="37" y="106"/>
                      <a:pt x="34" y="108"/>
                    </a:cubicBezTo>
                    <a:cubicBezTo>
                      <a:pt x="31" y="109"/>
                      <a:pt x="28" y="111"/>
                      <a:pt x="26" y="113"/>
                    </a:cubicBezTo>
                    <a:cubicBezTo>
                      <a:pt x="26" y="112"/>
                      <a:pt x="26" y="111"/>
                      <a:pt x="27" y="109"/>
                    </a:cubicBezTo>
                    <a:close/>
                    <a:moveTo>
                      <a:pt x="23" y="120"/>
                    </a:moveTo>
                    <a:cubicBezTo>
                      <a:pt x="27" y="118"/>
                      <a:pt x="31" y="116"/>
                      <a:pt x="35" y="115"/>
                    </a:cubicBezTo>
                    <a:cubicBezTo>
                      <a:pt x="35" y="115"/>
                      <a:pt x="36" y="114"/>
                      <a:pt x="36" y="114"/>
                    </a:cubicBezTo>
                    <a:cubicBezTo>
                      <a:pt x="32" y="117"/>
                      <a:pt x="27" y="120"/>
                      <a:pt x="23" y="123"/>
                    </a:cubicBezTo>
                    <a:cubicBezTo>
                      <a:pt x="23" y="122"/>
                      <a:pt x="23" y="121"/>
                      <a:pt x="23" y="120"/>
                    </a:cubicBezTo>
                    <a:close/>
                    <a:moveTo>
                      <a:pt x="22" y="125"/>
                    </a:moveTo>
                    <a:cubicBezTo>
                      <a:pt x="25" y="124"/>
                      <a:pt x="28" y="122"/>
                      <a:pt x="31" y="120"/>
                    </a:cubicBezTo>
                    <a:cubicBezTo>
                      <a:pt x="33" y="119"/>
                      <a:pt x="35" y="118"/>
                      <a:pt x="37" y="117"/>
                    </a:cubicBezTo>
                    <a:cubicBezTo>
                      <a:pt x="38" y="117"/>
                      <a:pt x="38" y="117"/>
                      <a:pt x="39" y="117"/>
                    </a:cubicBezTo>
                    <a:cubicBezTo>
                      <a:pt x="36" y="119"/>
                      <a:pt x="33" y="121"/>
                      <a:pt x="30" y="123"/>
                    </a:cubicBezTo>
                    <a:cubicBezTo>
                      <a:pt x="27" y="125"/>
                      <a:pt x="24" y="127"/>
                      <a:pt x="21" y="129"/>
                    </a:cubicBezTo>
                    <a:cubicBezTo>
                      <a:pt x="21" y="128"/>
                      <a:pt x="22" y="127"/>
                      <a:pt x="22" y="125"/>
                    </a:cubicBezTo>
                    <a:close/>
                    <a:moveTo>
                      <a:pt x="21" y="130"/>
                    </a:moveTo>
                    <a:cubicBezTo>
                      <a:pt x="25" y="128"/>
                      <a:pt x="29" y="126"/>
                      <a:pt x="33" y="123"/>
                    </a:cubicBezTo>
                    <a:cubicBezTo>
                      <a:pt x="35" y="123"/>
                      <a:pt x="36" y="122"/>
                      <a:pt x="38" y="120"/>
                    </a:cubicBezTo>
                    <a:cubicBezTo>
                      <a:pt x="39" y="120"/>
                      <a:pt x="39" y="119"/>
                      <a:pt x="40" y="119"/>
                    </a:cubicBezTo>
                    <a:cubicBezTo>
                      <a:pt x="43" y="117"/>
                      <a:pt x="39" y="120"/>
                      <a:pt x="38" y="120"/>
                    </a:cubicBezTo>
                    <a:cubicBezTo>
                      <a:pt x="35" y="123"/>
                      <a:pt x="31" y="126"/>
                      <a:pt x="26" y="128"/>
                    </a:cubicBezTo>
                    <a:cubicBezTo>
                      <a:pt x="24" y="129"/>
                      <a:pt x="22" y="131"/>
                      <a:pt x="20" y="133"/>
                    </a:cubicBezTo>
                    <a:cubicBezTo>
                      <a:pt x="20" y="132"/>
                      <a:pt x="20" y="131"/>
                      <a:pt x="21" y="130"/>
                    </a:cubicBezTo>
                    <a:close/>
                    <a:moveTo>
                      <a:pt x="19" y="135"/>
                    </a:moveTo>
                    <a:cubicBezTo>
                      <a:pt x="24" y="133"/>
                      <a:pt x="28" y="130"/>
                      <a:pt x="32" y="128"/>
                    </a:cubicBezTo>
                    <a:cubicBezTo>
                      <a:pt x="34" y="127"/>
                      <a:pt x="36" y="126"/>
                      <a:pt x="38" y="124"/>
                    </a:cubicBezTo>
                    <a:cubicBezTo>
                      <a:pt x="39" y="124"/>
                      <a:pt x="40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1" y="124"/>
                      <a:pt x="38" y="125"/>
                      <a:pt x="39" y="125"/>
                    </a:cubicBezTo>
                    <a:cubicBezTo>
                      <a:pt x="32" y="130"/>
                      <a:pt x="24" y="133"/>
                      <a:pt x="18" y="139"/>
                    </a:cubicBezTo>
                    <a:cubicBezTo>
                      <a:pt x="19" y="137"/>
                      <a:pt x="19" y="136"/>
                      <a:pt x="19" y="135"/>
                    </a:cubicBezTo>
                    <a:close/>
                    <a:moveTo>
                      <a:pt x="18" y="141"/>
                    </a:moveTo>
                    <a:cubicBezTo>
                      <a:pt x="18" y="141"/>
                      <a:pt x="18" y="141"/>
                      <a:pt x="18" y="140"/>
                    </a:cubicBezTo>
                    <a:cubicBezTo>
                      <a:pt x="18" y="141"/>
                      <a:pt x="18" y="141"/>
                      <a:pt x="18" y="141"/>
                    </a:cubicBezTo>
                    <a:cubicBezTo>
                      <a:pt x="18" y="141"/>
                      <a:pt x="18" y="141"/>
                      <a:pt x="18" y="141"/>
                    </a:cubicBezTo>
                    <a:close/>
                    <a:moveTo>
                      <a:pt x="17" y="142"/>
                    </a:moveTo>
                    <a:cubicBezTo>
                      <a:pt x="21" y="140"/>
                      <a:pt x="24" y="138"/>
                      <a:pt x="28" y="136"/>
                    </a:cubicBezTo>
                    <a:cubicBezTo>
                      <a:pt x="30" y="135"/>
                      <a:pt x="32" y="134"/>
                      <a:pt x="34" y="132"/>
                    </a:cubicBezTo>
                    <a:cubicBezTo>
                      <a:pt x="35" y="132"/>
                      <a:pt x="35" y="131"/>
                      <a:pt x="36" y="131"/>
                    </a:cubicBezTo>
                    <a:cubicBezTo>
                      <a:pt x="37" y="130"/>
                      <a:pt x="41" y="129"/>
                      <a:pt x="41" y="129"/>
                    </a:cubicBezTo>
                    <a:cubicBezTo>
                      <a:pt x="37" y="133"/>
                      <a:pt x="32" y="135"/>
                      <a:pt x="27" y="137"/>
                    </a:cubicBezTo>
                    <a:cubicBezTo>
                      <a:pt x="24" y="139"/>
                      <a:pt x="20" y="142"/>
                      <a:pt x="17" y="144"/>
                    </a:cubicBezTo>
                    <a:cubicBezTo>
                      <a:pt x="17" y="144"/>
                      <a:pt x="17" y="143"/>
                      <a:pt x="17" y="142"/>
                    </a:cubicBezTo>
                    <a:close/>
                    <a:moveTo>
                      <a:pt x="16" y="146"/>
                    </a:moveTo>
                    <a:cubicBezTo>
                      <a:pt x="20" y="145"/>
                      <a:pt x="24" y="142"/>
                      <a:pt x="27" y="140"/>
                    </a:cubicBezTo>
                    <a:cubicBezTo>
                      <a:pt x="29" y="139"/>
                      <a:pt x="32" y="137"/>
                      <a:pt x="34" y="136"/>
                    </a:cubicBezTo>
                    <a:cubicBezTo>
                      <a:pt x="35" y="136"/>
                      <a:pt x="36" y="135"/>
                      <a:pt x="37" y="135"/>
                    </a:cubicBezTo>
                    <a:cubicBezTo>
                      <a:pt x="37" y="135"/>
                      <a:pt x="42" y="132"/>
                      <a:pt x="40" y="134"/>
                    </a:cubicBezTo>
                    <a:cubicBezTo>
                      <a:pt x="38" y="135"/>
                      <a:pt x="35" y="136"/>
                      <a:pt x="33" y="137"/>
                    </a:cubicBezTo>
                    <a:cubicBezTo>
                      <a:pt x="31" y="138"/>
                      <a:pt x="28" y="140"/>
                      <a:pt x="26" y="142"/>
                    </a:cubicBezTo>
                    <a:cubicBezTo>
                      <a:pt x="23" y="144"/>
                      <a:pt x="19" y="146"/>
                      <a:pt x="16" y="148"/>
                    </a:cubicBezTo>
                    <a:cubicBezTo>
                      <a:pt x="16" y="148"/>
                      <a:pt x="16" y="147"/>
                      <a:pt x="16" y="146"/>
                    </a:cubicBezTo>
                    <a:close/>
                    <a:moveTo>
                      <a:pt x="15" y="150"/>
                    </a:moveTo>
                    <a:cubicBezTo>
                      <a:pt x="20" y="148"/>
                      <a:pt x="24" y="145"/>
                      <a:pt x="29" y="142"/>
                    </a:cubicBezTo>
                    <a:cubicBezTo>
                      <a:pt x="31" y="141"/>
                      <a:pt x="33" y="140"/>
                      <a:pt x="36" y="138"/>
                    </a:cubicBezTo>
                    <a:cubicBezTo>
                      <a:pt x="36" y="138"/>
                      <a:pt x="37" y="138"/>
                      <a:pt x="37" y="138"/>
                    </a:cubicBezTo>
                    <a:cubicBezTo>
                      <a:pt x="32" y="141"/>
                      <a:pt x="28" y="144"/>
                      <a:pt x="23" y="146"/>
                    </a:cubicBezTo>
                    <a:cubicBezTo>
                      <a:pt x="20" y="148"/>
                      <a:pt x="17" y="150"/>
                      <a:pt x="15" y="152"/>
                    </a:cubicBezTo>
                    <a:cubicBezTo>
                      <a:pt x="15" y="151"/>
                      <a:pt x="15" y="150"/>
                      <a:pt x="15" y="150"/>
                    </a:cubicBezTo>
                    <a:close/>
                    <a:moveTo>
                      <a:pt x="14" y="154"/>
                    </a:moveTo>
                    <a:cubicBezTo>
                      <a:pt x="19" y="152"/>
                      <a:pt x="23" y="149"/>
                      <a:pt x="27" y="147"/>
                    </a:cubicBezTo>
                    <a:cubicBezTo>
                      <a:pt x="29" y="146"/>
                      <a:pt x="31" y="145"/>
                      <a:pt x="34" y="144"/>
                    </a:cubicBezTo>
                    <a:cubicBezTo>
                      <a:pt x="35" y="143"/>
                      <a:pt x="36" y="142"/>
                      <a:pt x="38" y="141"/>
                    </a:cubicBezTo>
                    <a:cubicBezTo>
                      <a:pt x="38" y="141"/>
                      <a:pt x="42" y="138"/>
                      <a:pt x="40" y="140"/>
                    </a:cubicBezTo>
                    <a:cubicBezTo>
                      <a:pt x="36" y="144"/>
                      <a:pt x="31" y="147"/>
                      <a:pt x="26" y="149"/>
                    </a:cubicBezTo>
                    <a:cubicBezTo>
                      <a:pt x="22" y="152"/>
                      <a:pt x="18" y="155"/>
                      <a:pt x="14" y="157"/>
                    </a:cubicBezTo>
                    <a:cubicBezTo>
                      <a:pt x="14" y="156"/>
                      <a:pt x="14" y="155"/>
                      <a:pt x="14" y="154"/>
                    </a:cubicBezTo>
                    <a:close/>
                    <a:moveTo>
                      <a:pt x="12" y="163"/>
                    </a:moveTo>
                    <a:cubicBezTo>
                      <a:pt x="12" y="163"/>
                      <a:pt x="12" y="163"/>
                      <a:pt x="12" y="163"/>
                    </a:cubicBezTo>
                    <a:cubicBezTo>
                      <a:pt x="18" y="160"/>
                      <a:pt x="23" y="157"/>
                      <a:pt x="29" y="154"/>
                    </a:cubicBezTo>
                    <a:cubicBezTo>
                      <a:pt x="32" y="152"/>
                      <a:pt x="34" y="151"/>
                      <a:pt x="37" y="149"/>
                    </a:cubicBezTo>
                    <a:cubicBezTo>
                      <a:pt x="38" y="149"/>
                      <a:pt x="40" y="148"/>
                      <a:pt x="41" y="147"/>
                    </a:cubicBezTo>
                    <a:cubicBezTo>
                      <a:pt x="39" y="149"/>
                      <a:pt x="37" y="150"/>
                      <a:pt x="36" y="151"/>
                    </a:cubicBezTo>
                    <a:cubicBezTo>
                      <a:pt x="28" y="156"/>
                      <a:pt x="19" y="160"/>
                      <a:pt x="12" y="166"/>
                    </a:cubicBezTo>
                    <a:cubicBezTo>
                      <a:pt x="12" y="165"/>
                      <a:pt x="12" y="164"/>
                      <a:pt x="12" y="163"/>
                    </a:cubicBezTo>
                    <a:close/>
                    <a:moveTo>
                      <a:pt x="11" y="168"/>
                    </a:moveTo>
                    <a:cubicBezTo>
                      <a:pt x="14" y="166"/>
                      <a:pt x="17" y="165"/>
                      <a:pt x="19" y="163"/>
                    </a:cubicBezTo>
                    <a:cubicBezTo>
                      <a:pt x="16" y="165"/>
                      <a:pt x="13" y="167"/>
                      <a:pt x="11" y="169"/>
                    </a:cubicBezTo>
                    <a:cubicBezTo>
                      <a:pt x="11" y="169"/>
                      <a:pt x="11" y="168"/>
                      <a:pt x="11" y="168"/>
                    </a:cubicBezTo>
                    <a:close/>
                    <a:moveTo>
                      <a:pt x="10" y="175"/>
                    </a:moveTo>
                    <a:cubicBezTo>
                      <a:pt x="15" y="171"/>
                      <a:pt x="20" y="169"/>
                      <a:pt x="26" y="166"/>
                    </a:cubicBezTo>
                    <a:cubicBezTo>
                      <a:pt x="28" y="165"/>
                      <a:pt x="30" y="164"/>
                      <a:pt x="33" y="162"/>
                    </a:cubicBezTo>
                    <a:cubicBezTo>
                      <a:pt x="25" y="167"/>
                      <a:pt x="17" y="172"/>
                      <a:pt x="9" y="178"/>
                    </a:cubicBezTo>
                    <a:cubicBezTo>
                      <a:pt x="10" y="177"/>
                      <a:pt x="10" y="176"/>
                      <a:pt x="10" y="175"/>
                    </a:cubicBezTo>
                    <a:close/>
                    <a:moveTo>
                      <a:pt x="9" y="184"/>
                    </a:moveTo>
                    <a:cubicBezTo>
                      <a:pt x="9" y="184"/>
                      <a:pt x="9" y="184"/>
                      <a:pt x="9" y="184"/>
                    </a:cubicBezTo>
                    <a:cubicBezTo>
                      <a:pt x="13" y="183"/>
                      <a:pt x="17" y="180"/>
                      <a:pt x="21" y="178"/>
                    </a:cubicBezTo>
                    <a:cubicBezTo>
                      <a:pt x="27" y="175"/>
                      <a:pt x="32" y="172"/>
                      <a:pt x="38" y="169"/>
                    </a:cubicBezTo>
                    <a:cubicBezTo>
                      <a:pt x="37" y="171"/>
                      <a:pt x="37" y="172"/>
                      <a:pt x="37" y="173"/>
                    </a:cubicBezTo>
                    <a:cubicBezTo>
                      <a:pt x="32" y="175"/>
                      <a:pt x="27" y="178"/>
                      <a:pt x="21" y="180"/>
                    </a:cubicBezTo>
                    <a:cubicBezTo>
                      <a:pt x="17" y="182"/>
                      <a:pt x="12" y="183"/>
                      <a:pt x="8" y="186"/>
                    </a:cubicBezTo>
                    <a:cubicBezTo>
                      <a:pt x="8" y="185"/>
                      <a:pt x="9" y="185"/>
                      <a:pt x="9" y="184"/>
                    </a:cubicBezTo>
                    <a:close/>
                    <a:moveTo>
                      <a:pt x="4" y="244"/>
                    </a:moveTo>
                    <a:cubicBezTo>
                      <a:pt x="4" y="244"/>
                      <a:pt x="4" y="244"/>
                      <a:pt x="4" y="244"/>
                    </a:cubicBezTo>
                    <a:cubicBezTo>
                      <a:pt x="5" y="244"/>
                      <a:pt x="8" y="241"/>
                      <a:pt x="10" y="240"/>
                    </a:cubicBezTo>
                    <a:cubicBezTo>
                      <a:pt x="13" y="238"/>
                      <a:pt x="15" y="236"/>
                      <a:pt x="18" y="235"/>
                    </a:cubicBezTo>
                    <a:cubicBezTo>
                      <a:pt x="23" y="232"/>
                      <a:pt x="27" y="229"/>
                      <a:pt x="31" y="226"/>
                    </a:cubicBezTo>
                    <a:cubicBezTo>
                      <a:pt x="31" y="227"/>
                      <a:pt x="31" y="228"/>
                      <a:pt x="31" y="229"/>
                    </a:cubicBezTo>
                    <a:cubicBezTo>
                      <a:pt x="22" y="233"/>
                      <a:pt x="14" y="242"/>
                      <a:pt x="4" y="244"/>
                    </a:cubicBezTo>
                    <a:close/>
                    <a:moveTo>
                      <a:pt x="5" y="238"/>
                    </a:moveTo>
                    <a:cubicBezTo>
                      <a:pt x="5" y="238"/>
                      <a:pt x="5" y="237"/>
                      <a:pt x="6" y="237"/>
                    </a:cubicBezTo>
                    <a:cubicBezTo>
                      <a:pt x="14" y="231"/>
                      <a:pt x="24" y="228"/>
                      <a:pt x="31" y="221"/>
                    </a:cubicBezTo>
                    <a:cubicBezTo>
                      <a:pt x="31" y="223"/>
                      <a:pt x="31" y="224"/>
                      <a:pt x="31" y="225"/>
                    </a:cubicBezTo>
                    <a:cubicBezTo>
                      <a:pt x="31" y="225"/>
                      <a:pt x="31" y="225"/>
                      <a:pt x="31" y="225"/>
                    </a:cubicBezTo>
                    <a:cubicBezTo>
                      <a:pt x="26" y="227"/>
                      <a:pt x="22" y="229"/>
                      <a:pt x="18" y="232"/>
                    </a:cubicBezTo>
                    <a:cubicBezTo>
                      <a:pt x="16" y="233"/>
                      <a:pt x="13" y="234"/>
                      <a:pt x="11" y="235"/>
                    </a:cubicBezTo>
                    <a:cubicBezTo>
                      <a:pt x="10" y="236"/>
                      <a:pt x="5" y="238"/>
                      <a:pt x="5" y="238"/>
                    </a:cubicBezTo>
                    <a:cubicBezTo>
                      <a:pt x="5" y="238"/>
                      <a:pt x="5" y="238"/>
                      <a:pt x="5" y="238"/>
                    </a:cubicBezTo>
                    <a:close/>
                    <a:moveTo>
                      <a:pt x="31" y="220"/>
                    </a:moveTo>
                    <a:cubicBezTo>
                      <a:pt x="27" y="222"/>
                      <a:pt x="23" y="224"/>
                      <a:pt x="19" y="226"/>
                    </a:cubicBezTo>
                    <a:cubicBezTo>
                      <a:pt x="16" y="227"/>
                      <a:pt x="13" y="228"/>
                      <a:pt x="11" y="229"/>
                    </a:cubicBezTo>
                    <a:cubicBezTo>
                      <a:pt x="10" y="230"/>
                      <a:pt x="5" y="233"/>
                      <a:pt x="8" y="231"/>
                    </a:cubicBezTo>
                    <a:cubicBezTo>
                      <a:pt x="16" y="225"/>
                      <a:pt x="25" y="222"/>
                      <a:pt x="32" y="216"/>
                    </a:cubicBezTo>
                    <a:cubicBezTo>
                      <a:pt x="32" y="218"/>
                      <a:pt x="32" y="219"/>
                      <a:pt x="31" y="220"/>
                    </a:cubicBezTo>
                    <a:close/>
                    <a:moveTo>
                      <a:pt x="32" y="215"/>
                    </a:moveTo>
                    <a:cubicBezTo>
                      <a:pt x="23" y="217"/>
                      <a:pt x="16" y="224"/>
                      <a:pt x="7" y="226"/>
                    </a:cubicBezTo>
                    <a:cubicBezTo>
                      <a:pt x="9" y="226"/>
                      <a:pt x="11" y="224"/>
                      <a:pt x="12" y="223"/>
                    </a:cubicBezTo>
                    <a:cubicBezTo>
                      <a:pt x="14" y="222"/>
                      <a:pt x="17" y="221"/>
                      <a:pt x="19" y="220"/>
                    </a:cubicBezTo>
                    <a:cubicBezTo>
                      <a:pt x="23" y="217"/>
                      <a:pt x="28" y="215"/>
                      <a:pt x="33" y="213"/>
                    </a:cubicBezTo>
                    <a:cubicBezTo>
                      <a:pt x="32" y="214"/>
                      <a:pt x="32" y="214"/>
                      <a:pt x="32" y="215"/>
                    </a:cubicBezTo>
                    <a:close/>
                    <a:moveTo>
                      <a:pt x="33" y="212"/>
                    </a:moveTo>
                    <a:cubicBezTo>
                      <a:pt x="29" y="213"/>
                      <a:pt x="25" y="214"/>
                      <a:pt x="22" y="216"/>
                    </a:cubicBezTo>
                    <a:cubicBezTo>
                      <a:pt x="18" y="218"/>
                      <a:pt x="14" y="221"/>
                      <a:pt x="9" y="222"/>
                    </a:cubicBezTo>
                    <a:cubicBezTo>
                      <a:pt x="13" y="221"/>
                      <a:pt x="17" y="218"/>
                      <a:pt x="21" y="216"/>
                    </a:cubicBezTo>
                    <a:cubicBezTo>
                      <a:pt x="25" y="213"/>
                      <a:pt x="29" y="211"/>
                      <a:pt x="33" y="209"/>
                    </a:cubicBezTo>
                    <a:cubicBezTo>
                      <a:pt x="33" y="210"/>
                      <a:pt x="33" y="211"/>
                      <a:pt x="33" y="212"/>
                    </a:cubicBezTo>
                    <a:close/>
                    <a:moveTo>
                      <a:pt x="24" y="200"/>
                    </a:moveTo>
                    <a:cubicBezTo>
                      <a:pt x="23" y="201"/>
                      <a:pt x="23" y="201"/>
                      <a:pt x="23" y="201"/>
                    </a:cubicBezTo>
                    <a:cubicBezTo>
                      <a:pt x="18" y="204"/>
                      <a:pt x="12" y="206"/>
                      <a:pt x="8" y="209"/>
                    </a:cubicBezTo>
                    <a:cubicBezTo>
                      <a:pt x="8" y="209"/>
                      <a:pt x="8" y="208"/>
                      <a:pt x="8" y="207"/>
                    </a:cubicBezTo>
                    <a:cubicBezTo>
                      <a:pt x="13" y="204"/>
                      <a:pt x="18" y="202"/>
                      <a:pt x="24" y="200"/>
                    </a:cubicBezTo>
                    <a:close/>
                    <a:moveTo>
                      <a:pt x="32" y="197"/>
                    </a:moveTo>
                    <a:cubicBezTo>
                      <a:pt x="34" y="197"/>
                      <a:pt x="35" y="196"/>
                      <a:pt x="35" y="196"/>
                    </a:cubicBezTo>
                    <a:cubicBezTo>
                      <a:pt x="35" y="196"/>
                      <a:pt x="35" y="196"/>
                      <a:pt x="35" y="195"/>
                    </a:cubicBezTo>
                    <a:cubicBezTo>
                      <a:pt x="35" y="196"/>
                      <a:pt x="35" y="197"/>
                      <a:pt x="35" y="198"/>
                    </a:cubicBezTo>
                    <a:cubicBezTo>
                      <a:pt x="31" y="200"/>
                      <a:pt x="26" y="202"/>
                      <a:pt x="22" y="204"/>
                    </a:cubicBezTo>
                    <a:cubicBezTo>
                      <a:pt x="18" y="205"/>
                      <a:pt x="13" y="207"/>
                      <a:pt x="9" y="209"/>
                    </a:cubicBezTo>
                    <a:cubicBezTo>
                      <a:pt x="13" y="206"/>
                      <a:pt x="18" y="205"/>
                      <a:pt x="22" y="203"/>
                    </a:cubicBezTo>
                    <a:cubicBezTo>
                      <a:pt x="23" y="201"/>
                      <a:pt x="25" y="200"/>
                      <a:pt x="27" y="199"/>
                    </a:cubicBezTo>
                    <a:cubicBezTo>
                      <a:pt x="28" y="199"/>
                      <a:pt x="28" y="199"/>
                      <a:pt x="28" y="199"/>
                    </a:cubicBezTo>
                    <a:cubicBezTo>
                      <a:pt x="30" y="198"/>
                      <a:pt x="31" y="197"/>
                      <a:pt x="32" y="197"/>
                    </a:cubicBezTo>
                    <a:close/>
                    <a:moveTo>
                      <a:pt x="10" y="211"/>
                    </a:moveTo>
                    <a:cubicBezTo>
                      <a:pt x="9" y="211"/>
                      <a:pt x="9" y="211"/>
                      <a:pt x="9" y="212"/>
                    </a:cubicBezTo>
                    <a:cubicBezTo>
                      <a:pt x="8" y="212"/>
                      <a:pt x="8" y="212"/>
                      <a:pt x="8" y="212"/>
                    </a:cubicBezTo>
                    <a:cubicBezTo>
                      <a:pt x="8" y="212"/>
                      <a:pt x="8" y="211"/>
                      <a:pt x="8" y="210"/>
                    </a:cubicBezTo>
                    <a:cubicBezTo>
                      <a:pt x="17" y="207"/>
                      <a:pt x="26" y="203"/>
                      <a:pt x="34" y="199"/>
                    </a:cubicBezTo>
                    <a:cubicBezTo>
                      <a:pt x="26" y="203"/>
                      <a:pt x="18" y="207"/>
                      <a:pt x="10" y="211"/>
                    </a:cubicBezTo>
                    <a:close/>
                    <a:moveTo>
                      <a:pt x="8" y="213"/>
                    </a:moveTo>
                    <a:cubicBezTo>
                      <a:pt x="12" y="211"/>
                      <a:pt x="17" y="208"/>
                      <a:pt x="21" y="206"/>
                    </a:cubicBezTo>
                    <a:cubicBezTo>
                      <a:pt x="24" y="205"/>
                      <a:pt x="27" y="204"/>
                      <a:pt x="29" y="203"/>
                    </a:cubicBezTo>
                    <a:cubicBezTo>
                      <a:pt x="30" y="203"/>
                      <a:pt x="31" y="203"/>
                      <a:pt x="31" y="202"/>
                    </a:cubicBezTo>
                    <a:cubicBezTo>
                      <a:pt x="27" y="204"/>
                      <a:pt x="23" y="207"/>
                      <a:pt x="19" y="209"/>
                    </a:cubicBezTo>
                    <a:cubicBezTo>
                      <a:pt x="16" y="211"/>
                      <a:pt x="11" y="212"/>
                      <a:pt x="8" y="215"/>
                    </a:cubicBezTo>
                    <a:cubicBezTo>
                      <a:pt x="8" y="214"/>
                      <a:pt x="8" y="214"/>
                      <a:pt x="8" y="213"/>
                    </a:cubicBezTo>
                    <a:close/>
                    <a:moveTo>
                      <a:pt x="29" y="202"/>
                    </a:moveTo>
                    <a:cubicBezTo>
                      <a:pt x="31" y="201"/>
                      <a:pt x="33" y="200"/>
                      <a:pt x="35" y="199"/>
                    </a:cubicBezTo>
                    <a:cubicBezTo>
                      <a:pt x="35" y="200"/>
                      <a:pt x="35" y="200"/>
                      <a:pt x="35" y="201"/>
                    </a:cubicBezTo>
                    <a:cubicBezTo>
                      <a:pt x="33" y="201"/>
                      <a:pt x="31" y="202"/>
                      <a:pt x="29" y="202"/>
                    </a:cubicBezTo>
                    <a:close/>
                    <a:moveTo>
                      <a:pt x="8" y="216"/>
                    </a:moveTo>
                    <a:cubicBezTo>
                      <a:pt x="12" y="215"/>
                      <a:pt x="15" y="214"/>
                      <a:pt x="19" y="212"/>
                    </a:cubicBezTo>
                    <a:cubicBezTo>
                      <a:pt x="15" y="214"/>
                      <a:pt x="11" y="216"/>
                      <a:pt x="7" y="219"/>
                    </a:cubicBezTo>
                    <a:cubicBezTo>
                      <a:pt x="7" y="218"/>
                      <a:pt x="8" y="217"/>
                      <a:pt x="8" y="216"/>
                    </a:cubicBezTo>
                    <a:close/>
                    <a:moveTo>
                      <a:pt x="34" y="206"/>
                    </a:moveTo>
                    <a:cubicBezTo>
                      <a:pt x="34" y="206"/>
                      <a:pt x="34" y="207"/>
                      <a:pt x="34" y="208"/>
                    </a:cubicBezTo>
                    <a:cubicBezTo>
                      <a:pt x="26" y="211"/>
                      <a:pt x="18" y="214"/>
                      <a:pt x="10" y="218"/>
                    </a:cubicBezTo>
                    <a:cubicBezTo>
                      <a:pt x="7" y="219"/>
                      <a:pt x="12" y="217"/>
                      <a:pt x="12" y="217"/>
                    </a:cubicBezTo>
                    <a:cubicBezTo>
                      <a:pt x="14" y="215"/>
                      <a:pt x="17" y="214"/>
                      <a:pt x="19" y="213"/>
                    </a:cubicBezTo>
                    <a:cubicBezTo>
                      <a:pt x="23" y="211"/>
                      <a:pt x="27" y="209"/>
                      <a:pt x="31" y="207"/>
                    </a:cubicBezTo>
                    <a:cubicBezTo>
                      <a:pt x="32" y="207"/>
                      <a:pt x="33" y="206"/>
                      <a:pt x="34" y="206"/>
                    </a:cubicBezTo>
                    <a:close/>
                    <a:moveTo>
                      <a:pt x="7" y="220"/>
                    </a:moveTo>
                    <a:cubicBezTo>
                      <a:pt x="11" y="218"/>
                      <a:pt x="15" y="216"/>
                      <a:pt x="19" y="214"/>
                    </a:cubicBezTo>
                    <a:cubicBezTo>
                      <a:pt x="22" y="213"/>
                      <a:pt x="24" y="212"/>
                      <a:pt x="27" y="211"/>
                    </a:cubicBezTo>
                    <a:cubicBezTo>
                      <a:pt x="25" y="213"/>
                      <a:pt x="23" y="214"/>
                      <a:pt x="20" y="215"/>
                    </a:cubicBezTo>
                    <a:cubicBezTo>
                      <a:pt x="16" y="217"/>
                      <a:pt x="11" y="220"/>
                      <a:pt x="7" y="223"/>
                    </a:cubicBezTo>
                    <a:cubicBezTo>
                      <a:pt x="7" y="222"/>
                      <a:pt x="7" y="221"/>
                      <a:pt x="7" y="220"/>
                    </a:cubicBezTo>
                    <a:close/>
                    <a:moveTo>
                      <a:pt x="34" y="205"/>
                    </a:moveTo>
                    <a:cubicBezTo>
                      <a:pt x="33" y="205"/>
                      <a:pt x="32" y="206"/>
                      <a:pt x="31" y="206"/>
                    </a:cubicBezTo>
                    <a:cubicBezTo>
                      <a:pt x="30" y="207"/>
                      <a:pt x="29" y="207"/>
                      <a:pt x="29" y="207"/>
                    </a:cubicBezTo>
                    <a:cubicBezTo>
                      <a:pt x="27" y="208"/>
                      <a:pt x="24" y="209"/>
                      <a:pt x="22" y="210"/>
                    </a:cubicBezTo>
                    <a:cubicBezTo>
                      <a:pt x="17" y="212"/>
                      <a:pt x="13" y="214"/>
                      <a:pt x="9" y="215"/>
                    </a:cubicBezTo>
                    <a:cubicBezTo>
                      <a:pt x="10" y="215"/>
                      <a:pt x="12" y="213"/>
                      <a:pt x="13" y="213"/>
                    </a:cubicBezTo>
                    <a:cubicBezTo>
                      <a:pt x="15" y="212"/>
                      <a:pt x="18" y="211"/>
                      <a:pt x="20" y="209"/>
                    </a:cubicBezTo>
                    <a:cubicBezTo>
                      <a:pt x="25" y="207"/>
                      <a:pt x="29" y="204"/>
                      <a:pt x="35" y="202"/>
                    </a:cubicBezTo>
                    <a:cubicBezTo>
                      <a:pt x="34" y="203"/>
                      <a:pt x="34" y="204"/>
                      <a:pt x="34" y="205"/>
                    </a:cubicBezTo>
                    <a:close/>
                    <a:moveTo>
                      <a:pt x="36" y="193"/>
                    </a:moveTo>
                    <a:cubicBezTo>
                      <a:pt x="36" y="194"/>
                      <a:pt x="35" y="194"/>
                      <a:pt x="35" y="195"/>
                    </a:cubicBezTo>
                    <a:cubicBezTo>
                      <a:pt x="33" y="195"/>
                      <a:pt x="30" y="197"/>
                      <a:pt x="28" y="198"/>
                    </a:cubicBezTo>
                    <a:cubicBezTo>
                      <a:pt x="25" y="199"/>
                      <a:pt x="22" y="200"/>
                      <a:pt x="20" y="201"/>
                    </a:cubicBezTo>
                    <a:cubicBezTo>
                      <a:pt x="19" y="202"/>
                      <a:pt x="17" y="202"/>
                      <a:pt x="16" y="202"/>
                    </a:cubicBezTo>
                    <a:cubicBezTo>
                      <a:pt x="18" y="202"/>
                      <a:pt x="19" y="201"/>
                      <a:pt x="21" y="200"/>
                    </a:cubicBezTo>
                    <a:cubicBezTo>
                      <a:pt x="25" y="198"/>
                      <a:pt x="28" y="195"/>
                      <a:pt x="32" y="193"/>
                    </a:cubicBezTo>
                    <a:cubicBezTo>
                      <a:pt x="33" y="193"/>
                      <a:pt x="34" y="193"/>
                      <a:pt x="36" y="192"/>
                    </a:cubicBezTo>
                    <a:cubicBezTo>
                      <a:pt x="36" y="193"/>
                      <a:pt x="36" y="193"/>
                      <a:pt x="36" y="193"/>
                    </a:cubicBezTo>
                    <a:close/>
                    <a:moveTo>
                      <a:pt x="36" y="192"/>
                    </a:moveTo>
                    <a:cubicBezTo>
                      <a:pt x="34" y="192"/>
                      <a:pt x="33" y="192"/>
                      <a:pt x="32" y="193"/>
                    </a:cubicBezTo>
                    <a:cubicBezTo>
                      <a:pt x="32" y="193"/>
                      <a:pt x="31" y="193"/>
                      <a:pt x="31" y="193"/>
                    </a:cubicBezTo>
                    <a:cubicBezTo>
                      <a:pt x="29" y="194"/>
                      <a:pt x="27" y="195"/>
                      <a:pt x="24" y="195"/>
                    </a:cubicBezTo>
                    <a:cubicBezTo>
                      <a:pt x="20" y="197"/>
                      <a:pt x="16" y="198"/>
                      <a:pt x="12" y="200"/>
                    </a:cubicBezTo>
                    <a:cubicBezTo>
                      <a:pt x="6" y="203"/>
                      <a:pt x="11" y="200"/>
                      <a:pt x="12" y="200"/>
                    </a:cubicBezTo>
                    <a:cubicBezTo>
                      <a:pt x="14" y="198"/>
                      <a:pt x="17" y="197"/>
                      <a:pt x="19" y="196"/>
                    </a:cubicBezTo>
                    <a:cubicBezTo>
                      <a:pt x="24" y="193"/>
                      <a:pt x="29" y="191"/>
                      <a:pt x="33" y="188"/>
                    </a:cubicBezTo>
                    <a:cubicBezTo>
                      <a:pt x="33" y="188"/>
                      <a:pt x="34" y="188"/>
                      <a:pt x="34" y="188"/>
                    </a:cubicBezTo>
                    <a:cubicBezTo>
                      <a:pt x="34" y="188"/>
                      <a:pt x="35" y="188"/>
                      <a:pt x="36" y="187"/>
                    </a:cubicBezTo>
                    <a:cubicBezTo>
                      <a:pt x="36" y="189"/>
                      <a:pt x="36" y="190"/>
                      <a:pt x="36" y="192"/>
                    </a:cubicBezTo>
                    <a:close/>
                    <a:moveTo>
                      <a:pt x="35" y="187"/>
                    </a:moveTo>
                    <a:cubicBezTo>
                      <a:pt x="35" y="187"/>
                      <a:pt x="34" y="187"/>
                      <a:pt x="33" y="188"/>
                    </a:cubicBezTo>
                    <a:cubicBezTo>
                      <a:pt x="32" y="188"/>
                      <a:pt x="31" y="189"/>
                      <a:pt x="30" y="189"/>
                    </a:cubicBezTo>
                    <a:cubicBezTo>
                      <a:pt x="27" y="190"/>
                      <a:pt x="24" y="191"/>
                      <a:pt x="22" y="192"/>
                    </a:cubicBezTo>
                    <a:cubicBezTo>
                      <a:pt x="17" y="193"/>
                      <a:pt x="13" y="195"/>
                      <a:pt x="8" y="197"/>
                    </a:cubicBezTo>
                    <a:cubicBezTo>
                      <a:pt x="18" y="193"/>
                      <a:pt x="27" y="188"/>
                      <a:pt x="36" y="183"/>
                    </a:cubicBezTo>
                    <a:cubicBezTo>
                      <a:pt x="36" y="184"/>
                      <a:pt x="36" y="185"/>
                      <a:pt x="36" y="187"/>
                    </a:cubicBezTo>
                    <a:cubicBezTo>
                      <a:pt x="36" y="187"/>
                      <a:pt x="35" y="187"/>
                      <a:pt x="35" y="187"/>
                    </a:cubicBezTo>
                    <a:close/>
                    <a:moveTo>
                      <a:pt x="36" y="182"/>
                    </a:moveTo>
                    <a:cubicBezTo>
                      <a:pt x="36" y="182"/>
                      <a:pt x="36" y="182"/>
                      <a:pt x="36" y="182"/>
                    </a:cubicBezTo>
                    <a:cubicBezTo>
                      <a:pt x="31" y="183"/>
                      <a:pt x="26" y="185"/>
                      <a:pt x="21" y="187"/>
                    </a:cubicBezTo>
                    <a:cubicBezTo>
                      <a:pt x="20" y="187"/>
                      <a:pt x="18" y="188"/>
                      <a:pt x="17" y="189"/>
                    </a:cubicBezTo>
                    <a:cubicBezTo>
                      <a:pt x="19" y="187"/>
                      <a:pt x="22" y="186"/>
                      <a:pt x="25" y="185"/>
                    </a:cubicBezTo>
                    <a:cubicBezTo>
                      <a:pt x="29" y="184"/>
                      <a:pt x="33" y="182"/>
                      <a:pt x="36" y="179"/>
                    </a:cubicBezTo>
                    <a:cubicBezTo>
                      <a:pt x="36" y="180"/>
                      <a:pt x="36" y="181"/>
                      <a:pt x="36" y="182"/>
                    </a:cubicBezTo>
                    <a:close/>
                    <a:moveTo>
                      <a:pt x="21" y="186"/>
                    </a:moveTo>
                    <a:cubicBezTo>
                      <a:pt x="17" y="188"/>
                      <a:pt x="13" y="190"/>
                      <a:pt x="10" y="192"/>
                    </a:cubicBezTo>
                    <a:cubicBezTo>
                      <a:pt x="9" y="192"/>
                      <a:pt x="9" y="192"/>
                      <a:pt x="9" y="192"/>
                    </a:cubicBezTo>
                    <a:cubicBezTo>
                      <a:pt x="8" y="192"/>
                      <a:pt x="8" y="193"/>
                      <a:pt x="8" y="193"/>
                    </a:cubicBezTo>
                    <a:cubicBezTo>
                      <a:pt x="8" y="193"/>
                      <a:pt x="8" y="193"/>
                      <a:pt x="8" y="192"/>
                    </a:cubicBezTo>
                    <a:cubicBezTo>
                      <a:pt x="8" y="192"/>
                      <a:pt x="8" y="191"/>
                      <a:pt x="8" y="191"/>
                    </a:cubicBezTo>
                    <a:cubicBezTo>
                      <a:pt x="13" y="188"/>
                      <a:pt x="18" y="186"/>
                      <a:pt x="23" y="184"/>
                    </a:cubicBezTo>
                    <a:cubicBezTo>
                      <a:pt x="27" y="183"/>
                      <a:pt x="32" y="182"/>
                      <a:pt x="35" y="180"/>
                    </a:cubicBezTo>
                    <a:cubicBezTo>
                      <a:pt x="31" y="183"/>
                      <a:pt x="26" y="184"/>
                      <a:pt x="21" y="186"/>
                    </a:cubicBezTo>
                    <a:close/>
                    <a:moveTo>
                      <a:pt x="8" y="194"/>
                    </a:moveTo>
                    <a:cubicBezTo>
                      <a:pt x="13" y="191"/>
                      <a:pt x="18" y="189"/>
                      <a:pt x="23" y="187"/>
                    </a:cubicBezTo>
                    <a:cubicBezTo>
                      <a:pt x="25" y="186"/>
                      <a:pt x="27" y="185"/>
                      <a:pt x="30" y="184"/>
                    </a:cubicBezTo>
                    <a:cubicBezTo>
                      <a:pt x="31" y="184"/>
                      <a:pt x="32" y="184"/>
                      <a:pt x="33" y="183"/>
                    </a:cubicBezTo>
                    <a:cubicBezTo>
                      <a:pt x="34" y="183"/>
                      <a:pt x="34" y="183"/>
                      <a:pt x="34" y="183"/>
                    </a:cubicBezTo>
                    <a:cubicBezTo>
                      <a:pt x="34" y="183"/>
                      <a:pt x="33" y="183"/>
                      <a:pt x="33" y="184"/>
                    </a:cubicBezTo>
                    <a:cubicBezTo>
                      <a:pt x="25" y="188"/>
                      <a:pt x="15" y="192"/>
                      <a:pt x="8" y="197"/>
                    </a:cubicBezTo>
                    <a:cubicBezTo>
                      <a:pt x="8" y="196"/>
                      <a:pt x="8" y="195"/>
                      <a:pt x="8" y="194"/>
                    </a:cubicBezTo>
                    <a:close/>
                    <a:moveTo>
                      <a:pt x="8" y="198"/>
                    </a:moveTo>
                    <a:cubicBezTo>
                      <a:pt x="14" y="195"/>
                      <a:pt x="20" y="193"/>
                      <a:pt x="27" y="191"/>
                    </a:cubicBezTo>
                    <a:cubicBezTo>
                      <a:pt x="25" y="192"/>
                      <a:pt x="24" y="192"/>
                      <a:pt x="22" y="193"/>
                    </a:cubicBezTo>
                    <a:cubicBezTo>
                      <a:pt x="17" y="196"/>
                      <a:pt x="12" y="199"/>
                      <a:pt x="8" y="202"/>
                    </a:cubicBezTo>
                    <a:cubicBezTo>
                      <a:pt x="8" y="201"/>
                      <a:pt x="8" y="200"/>
                      <a:pt x="8" y="198"/>
                    </a:cubicBezTo>
                    <a:close/>
                    <a:moveTo>
                      <a:pt x="36" y="179"/>
                    </a:moveTo>
                    <a:cubicBezTo>
                      <a:pt x="36" y="179"/>
                      <a:pt x="36" y="179"/>
                      <a:pt x="36" y="179"/>
                    </a:cubicBezTo>
                    <a:cubicBezTo>
                      <a:pt x="31" y="181"/>
                      <a:pt x="25" y="182"/>
                      <a:pt x="20" y="184"/>
                    </a:cubicBezTo>
                    <a:cubicBezTo>
                      <a:pt x="18" y="185"/>
                      <a:pt x="15" y="186"/>
                      <a:pt x="13" y="187"/>
                    </a:cubicBezTo>
                    <a:cubicBezTo>
                      <a:pt x="12" y="188"/>
                      <a:pt x="11" y="188"/>
                      <a:pt x="10" y="189"/>
                    </a:cubicBezTo>
                    <a:cubicBezTo>
                      <a:pt x="6" y="191"/>
                      <a:pt x="11" y="189"/>
                      <a:pt x="11" y="188"/>
                    </a:cubicBezTo>
                    <a:cubicBezTo>
                      <a:pt x="19" y="183"/>
                      <a:pt x="29" y="181"/>
                      <a:pt x="37" y="174"/>
                    </a:cubicBezTo>
                    <a:cubicBezTo>
                      <a:pt x="37" y="176"/>
                      <a:pt x="37" y="177"/>
                      <a:pt x="36" y="179"/>
                    </a:cubicBezTo>
                    <a:close/>
                    <a:moveTo>
                      <a:pt x="8" y="203"/>
                    </a:moveTo>
                    <a:cubicBezTo>
                      <a:pt x="8" y="203"/>
                      <a:pt x="8" y="203"/>
                      <a:pt x="8" y="203"/>
                    </a:cubicBezTo>
                    <a:cubicBezTo>
                      <a:pt x="13" y="202"/>
                      <a:pt x="17" y="199"/>
                      <a:pt x="22" y="197"/>
                    </a:cubicBezTo>
                    <a:cubicBezTo>
                      <a:pt x="24" y="196"/>
                      <a:pt x="26" y="196"/>
                      <a:pt x="28" y="195"/>
                    </a:cubicBezTo>
                    <a:cubicBezTo>
                      <a:pt x="26" y="196"/>
                      <a:pt x="24" y="197"/>
                      <a:pt x="23" y="198"/>
                    </a:cubicBezTo>
                    <a:cubicBezTo>
                      <a:pt x="18" y="201"/>
                      <a:pt x="14" y="203"/>
                      <a:pt x="9" y="205"/>
                    </a:cubicBezTo>
                    <a:cubicBezTo>
                      <a:pt x="9" y="205"/>
                      <a:pt x="8" y="206"/>
                      <a:pt x="8" y="206"/>
                    </a:cubicBezTo>
                    <a:cubicBezTo>
                      <a:pt x="8" y="206"/>
                      <a:pt x="8" y="206"/>
                      <a:pt x="8" y="206"/>
                    </a:cubicBezTo>
                    <a:cubicBezTo>
                      <a:pt x="8" y="205"/>
                      <a:pt x="8" y="204"/>
                      <a:pt x="8" y="203"/>
                    </a:cubicBezTo>
                    <a:close/>
                    <a:moveTo>
                      <a:pt x="7" y="224"/>
                    </a:moveTo>
                    <a:cubicBezTo>
                      <a:pt x="7" y="224"/>
                      <a:pt x="7" y="224"/>
                      <a:pt x="7" y="224"/>
                    </a:cubicBezTo>
                    <a:cubicBezTo>
                      <a:pt x="11" y="223"/>
                      <a:pt x="15" y="221"/>
                      <a:pt x="18" y="219"/>
                    </a:cubicBezTo>
                    <a:cubicBezTo>
                      <a:pt x="20" y="217"/>
                      <a:pt x="23" y="216"/>
                      <a:pt x="25" y="215"/>
                    </a:cubicBezTo>
                    <a:cubicBezTo>
                      <a:pt x="22" y="217"/>
                      <a:pt x="20" y="219"/>
                      <a:pt x="17" y="220"/>
                    </a:cubicBezTo>
                    <a:cubicBezTo>
                      <a:pt x="14" y="222"/>
                      <a:pt x="10" y="224"/>
                      <a:pt x="7" y="226"/>
                    </a:cubicBezTo>
                    <a:cubicBezTo>
                      <a:pt x="7" y="225"/>
                      <a:pt x="7" y="224"/>
                      <a:pt x="7" y="224"/>
                    </a:cubicBezTo>
                    <a:close/>
                    <a:moveTo>
                      <a:pt x="7" y="227"/>
                    </a:moveTo>
                    <a:cubicBezTo>
                      <a:pt x="15" y="225"/>
                      <a:pt x="23" y="219"/>
                      <a:pt x="31" y="216"/>
                    </a:cubicBezTo>
                    <a:cubicBezTo>
                      <a:pt x="30" y="217"/>
                      <a:pt x="28" y="219"/>
                      <a:pt x="26" y="220"/>
                    </a:cubicBezTo>
                    <a:cubicBezTo>
                      <a:pt x="24" y="221"/>
                      <a:pt x="21" y="222"/>
                      <a:pt x="19" y="223"/>
                    </a:cubicBezTo>
                    <a:cubicBezTo>
                      <a:pt x="14" y="226"/>
                      <a:pt x="10" y="229"/>
                      <a:pt x="6" y="231"/>
                    </a:cubicBezTo>
                    <a:cubicBezTo>
                      <a:pt x="6" y="230"/>
                      <a:pt x="7" y="229"/>
                      <a:pt x="7" y="227"/>
                    </a:cubicBezTo>
                    <a:close/>
                    <a:moveTo>
                      <a:pt x="5" y="236"/>
                    </a:moveTo>
                    <a:cubicBezTo>
                      <a:pt x="6" y="235"/>
                      <a:pt x="6" y="234"/>
                      <a:pt x="6" y="233"/>
                    </a:cubicBezTo>
                    <a:cubicBezTo>
                      <a:pt x="10" y="231"/>
                      <a:pt x="14" y="229"/>
                      <a:pt x="18" y="227"/>
                    </a:cubicBezTo>
                    <a:cubicBezTo>
                      <a:pt x="20" y="226"/>
                      <a:pt x="23" y="225"/>
                      <a:pt x="26" y="223"/>
                    </a:cubicBezTo>
                    <a:cubicBezTo>
                      <a:pt x="27" y="223"/>
                      <a:pt x="29" y="222"/>
                      <a:pt x="31" y="221"/>
                    </a:cubicBezTo>
                    <a:cubicBezTo>
                      <a:pt x="32" y="221"/>
                      <a:pt x="26" y="225"/>
                      <a:pt x="27" y="224"/>
                    </a:cubicBezTo>
                    <a:cubicBezTo>
                      <a:pt x="21" y="229"/>
                      <a:pt x="12" y="231"/>
                      <a:pt x="5" y="237"/>
                    </a:cubicBezTo>
                    <a:cubicBezTo>
                      <a:pt x="5" y="237"/>
                      <a:pt x="5" y="236"/>
                      <a:pt x="5" y="236"/>
                    </a:cubicBezTo>
                    <a:close/>
                    <a:moveTo>
                      <a:pt x="5" y="239"/>
                    </a:moveTo>
                    <a:cubicBezTo>
                      <a:pt x="9" y="237"/>
                      <a:pt x="13" y="235"/>
                      <a:pt x="17" y="233"/>
                    </a:cubicBezTo>
                    <a:cubicBezTo>
                      <a:pt x="19" y="232"/>
                      <a:pt x="22" y="230"/>
                      <a:pt x="24" y="229"/>
                    </a:cubicBezTo>
                    <a:cubicBezTo>
                      <a:pt x="26" y="228"/>
                      <a:pt x="33" y="223"/>
                      <a:pt x="27" y="228"/>
                    </a:cubicBezTo>
                    <a:cubicBezTo>
                      <a:pt x="20" y="234"/>
                      <a:pt x="11" y="237"/>
                      <a:pt x="4" y="243"/>
                    </a:cubicBezTo>
                    <a:cubicBezTo>
                      <a:pt x="4" y="242"/>
                      <a:pt x="4" y="240"/>
                      <a:pt x="5" y="239"/>
                    </a:cubicBezTo>
                    <a:close/>
                    <a:moveTo>
                      <a:pt x="3" y="245"/>
                    </a:moveTo>
                    <a:cubicBezTo>
                      <a:pt x="8" y="244"/>
                      <a:pt x="13" y="241"/>
                      <a:pt x="17" y="238"/>
                    </a:cubicBezTo>
                    <a:cubicBezTo>
                      <a:pt x="19" y="237"/>
                      <a:pt x="22" y="235"/>
                      <a:pt x="24" y="234"/>
                    </a:cubicBezTo>
                    <a:cubicBezTo>
                      <a:pt x="25" y="233"/>
                      <a:pt x="27" y="232"/>
                      <a:pt x="28" y="231"/>
                    </a:cubicBezTo>
                    <a:cubicBezTo>
                      <a:pt x="28" y="231"/>
                      <a:pt x="32" y="228"/>
                      <a:pt x="30" y="231"/>
                    </a:cubicBezTo>
                    <a:cubicBezTo>
                      <a:pt x="28" y="233"/>
                      <a:pt x="24" y="234"/>
                      <a:pt x="22" y="236"/>
                    </a:cubicBezTo>
                    <a:cubicBezTo>
                      <a:pt x="19" y="237"/>
                      <a:pt x="17" y="239"/>
                      <a:pt x="14" y="241"/>
                    </a:cubicBezTo>
                    <a:cubicBezTo>
                      <a:pt x="10" y="244"/>
                      <a:pt x="6" y="246"/>
                      <a:pt x="3" y="249"/>
                    </a:cubicBezTo>
                    <a:cubicBezTo>
                      <a:pt x="3" y="248"/>
                      <a:pt x="3" y="246"/>
                      <a:pt x="3" y="245"/>
                    </a:cubicBezTo>
                    <a:close/>
                    <a:moveTo>
                      <a:pt x="5" y="248"/>
                    </a:moveTo>
                    <a:cubicBezTo>
                      <a:pt x="10" y="244"/>
                      <a:pt x="16" y="241"/>
                      <a:pt x="21" y="237"/>
                    </a:cubicBezTo>
                    <a:cubicBezTo>
                      <a:pt x="24" y="235"/>
                      <a:pt x="28" y="233"/>
                      <a:pt x="31" y="230"/>
                    </a:cubicBezTo>
                    <a:cubicBezTo>
                      <a:pt x="31" y="231"/>
                      <a:pt x="31" y="231"/>
                      <a:pt x="31" y="232"/>
                    </a:cubicBezTo>
                    <a:cubicBezTo>
                      <a:pt x="26" y="235"/>
                      <a:pt x="21" y="238"/>
                      <a:pt x="16" y="242"/>
                    </a:cubicBezTo>
                    <a:cubicBezTo>
                      <a:pt x="13" y="244"/>
                      <a:pt x="10" y="246"/>
                      <a:pt x="7" y="247"/>
                    </a:cubicBezTo>
                    <a:cubicBezTo>
                      <a:pt x="5" y="248"/>
                      <a:pt x="1" y="252"/>
                      <a:pt x="5" y="248"/>
                    </a:cubicBezTo>
                    <a:close/>
                    <a:moveTo>
                      <a:pt x="31" y="234"/>
                    </a:moveTo>
                    <a:cubicBezTo>
                      <a:pt x="31" y="235"/>
                      <a:pt x="31" y="235"/>
                      <a:pt x="31" y="236"/>
                    </a:cubicBezTo>
                    <a:cubicBezTo>
                      <a:pt x="25" y="239"/>
                      <a:pt x="19" y="244"/>
                      <a:pt x="13" y="249"/>
                    </a:cubicBezTo>
                    <a:cubicBezTo>
                      <a:pt x="19" y="244"/>
                      <a:pt x="25" y="238"/>
                      <a:pt x="31" y="233"/>
                    </a:cubicBezTo>
                    <a:cubicBezTo>
                      <a:pt x="31" y="233"/>
                      <a:pt x="31" y="234"/>
                      <a:pt x="31" y="234"/>
                    </a:cubicBezTo>
                    <a:close/>
                    <a:moveTo>
                      <a:pt x="30" y="238"/>
                    </a:moveTo>
                    <a:cubicBezTo>
                      <a:pt x="29" y="239"/>
                      <a:pt x="27" y="240"/>
                      <a:pt x="26" y="241"/>
                    </a:cubicBezTo>
                    <a:cubicBezTo>
                      <a:pt x="24" y="243"/>
                      <a:pt x="22" y="244"/>
                      <a:pt x="20" y="245"/>
                    </a:cubicBezTo>
                    <a:cubicBezTo>
                      <a:pt x="19" y="246"/>
                      <a:pt x="19" y="246"/>
                      <a:pt x="18" y="247"/>
                    </a:cubicBezTo>
                    <a:cubicBezTo>
                      <a:pt x="22" y="244"/>
                      <a:pt x="26" y="240"/>
                      <a:pt x="29" y="238"/>
                    </a:cubicBezTo>
                    <a:cubicBezTo>
                      <a:pt x="31" y="237"/>
                      <a:pt x="31" y="237"/>
                      <a:pt x="30" y="238"/>
                    </a:cubicBezTo>
                    <a:close/>
                    <a:moveTo>
                      <a:pt x="23" y="244"/>
                    </a:moveTo>
                    <a:cubicBezTo>
                      <a:pt x="26" y="242"/>
                      <a:pt x="29" y="240"/>
                      <a:pt x="32" y="237"/>
                    </a:cubicBezTo>
                    <a:cubicBezTo>
                      <a:pt x="32" y="238"/>
                      <a:pt x="32" y="239"/>
                      <a:pt x="32" y="239"/>
                    </a:cubicBezTo>
                    <a:cubicBezTo>
                      <a:pt x="28" y="243"/>
                      <a:pt x="23" y="246"/>
                      <a:pt x="18" y="249"/>
                    </a:cubicBezTo>
                    <a:cubicBezTo>
                      <a:pt x="16" y="251"/>
                      <a:pt x="14" y="252"/>
                      <a:pt x="12" y="254"/>
                    </a:cubicBezTo>
                    <a:cubicBezTo>
                      <a:pt x="11" y="254"/>
                      <a:pt x="10" y="255"/>
                      <a:pt x="9" y="256"/>
                    </a:cubicBezTo>
                    <a:cubicBezTo>
                      <a:pt x="8" y="256"/>
                      <a:pt x="8" y="256"/>
                      <a:pt x="7" y="256"/>
                    </a:cubicBezTo>
                    <a:cubicBezTo>
                      <a:pt x="12" y="252"/>
                      <a:pt x="17" y="248"/>
                      <a:pt x="23" y="244"/>
                    </a:cubicBezTo>
                    <a:close/>
                    <a:moveTo>
                      <a:pt x="32" y="240"/>
                    </a:moveTo>
                    <a:cubicBezTo>
                      <a:pt x="32" y="242"/>
                      <a:pt x="32" y="243"/>
                      <a:pt x="32" y="244"/>
                    </a:cubicBezTo>
                    <a:cubicBezTo>
                      <a:pt x="32" y="244"/>
                      <a:pt x="32" y="244"/>
                      <a:pt x="32" y="244"/>
                    </a:cubicBezTo>
                    <a:cubicBezTo>
                      <a:pt x="28" y="247"/>
                      <a:pt x="24" y="249"/>
                      <a:pt x="20" y="252"/>
                    </a:cubicBezTo>
                    <a:cubicBezTo>
                      <a:pt x="18" y="254"/>
                      <a:pt x="15" y="255"/>
                      <a:pt x="13" y="257"/>
                    </a:cubicBezTo>
                    <a:cubicBezTo>
                      <a:pt x="12" y="258"/>
                      <a:pt x="7" y="261"/>
                      <a:pt x="10" y="258"/>
                    </a:cubicBezTo>
                    <a:cubicBezTo>
                      <a:pt x="17" y="251"/>
                      <a:pt x="26" y="247"/>
                      <a:pt x="32" y="240"/>
                    </a:cubicBezTo>
                    <a:close/>
                    <a:moveTo>
                      <a:pt x="33" y="245"/>
                    </a:moveTo>
                    <a:cubicBezTo>
                      <a:pt x="33" y="246"/>
                      <a:pt x="33" y="247"/>
                      <a:pt x="33" y="249"/>
                    </a:cubicBezTo>
                    <a:cubicBezTo>
                      <a:pt x="29" y="251"/>
                      <a:pt x="26" y="254"/>
                      <a:pt x="22" y="256"/>
                    </a:cubicBezTo>
                    <a:cubicBezTo>
                      <a:pt x="19" y="258"/>
                      <a:pt x="15" y="261"/>
                      <a:pt x="12" y="263"/>
                    </a:cubicBezTo>
                    <a:cubicBezTo>
                      <a:pt x="16" y="260"/>
                      <a:pt x="18" y="257"/>
                      <a:pt x="22" y="254"/>
                    </a:cubicBezTo>
                    <a:cubicBezTo>
                      <a:pt x="25" y="251"/>
                      <a:pt x="29" y="248"/>
                      <a:pt x="33" y="245"/>
                    </a:cubicBezTo>
                    <a:close/>
                    <a:moveTo>
                      <a:pt x="32" y="254"/>
                    </a:moveTo>
                    <a:cubicBezTo>
                      <a:pt x="32" y="254"/>
                      <a:pt x="32" y="253"/>
                      <a:pt x="32" y="254"/>
                    </a:cubicBezTo>
                    <a:cubicBezTo>
                      <a:pt x="26" y="257"/>
                      <a:pt x="22" y="263"/>
                      <a:pt x="16" y="265"/>
                    </a:cubicBezTo>
                    <a:cubicBezTo>
                      <a:pt x="16" y="265"/>
                      <a:pt x="18" y="263"/>
                      <a:pt x="19" y="263"/>
                    </a:cubicBezTo>
                    <a:cubicBezTo>
                      <a:pt x="20" y="261"/>
                      <a:pt x="22" y="260"/>
                      <a:pt x="24" y="258"/>
                    </a:cubicBezTo>
                    <a:cubicBezTo>
                      <a:pt x="27" y="255"/>
                      <a:pt x="30" y="253"/>
                      <a:pt x="33" y="250"/>
                    </a:cubicBezTo>
                    <a:cubicBezTo>
                      <a:pt x="33" y="251"/>
                      <a:pt x="33" y="253"/>
                      <a:pt x="32" y="254"/>
                    </a:cubicBezTo>
                    <a:close/>
                    <a:moveTo>
                      <a:pt x="32" y="254"/>
                    </a:moveTo>
                    <a:cubicBezTo>
                      <a:pt x="32" y="256"/>
                      <a:pt x="31" y="258"/>
                      <a:pt x="30" y="260"/>
                    </a:cubicBezTo>
                    <a:cubicBezTo>
                      <a:pt x="30" y="260"/>
                      <a:pt x="30" y="259"/>
                      <a:pt x="30" y="259"/>
                    </a:cubicBezTo>
                    <a:cubicBezTo>
                      <a:pt x="28" y="260"/>
                      <a:pt x="27" y="262"/>
                      <a:pt x="26" y="263"/>
                    </a:cubicBezTo>
                    <a:cubicBezTo>
                      <a:pt x="21" y="267"/>
                      <a:pt x="25" y="263"/>
                      <a:pt x="26" y="262"/>
                    </a:cubicBezTo>
                    <a:cubicBezTo>
                      <a:pt x="28" y="260"/>
                      <a:pt x="31" y="257"/>
                      <a:pt x="32" y="254"/>
                    </a:cubicBezTo>
                    <a:cubicBezTo>
                      <a:pt x="32" y="254"/>
                      <a:pt x="32" y="254"/>
                      <a:pt x="32" y="254"/>
                    </a:cubicBezTo>
                    <a:close/>
                    <a:moveTo>
                      <a:pt x="47" y="178"/>
                    </a:moveTo>
                    <a:cubicBezTo>
                      <a:pt x="46" y="151"/>
                      <a:pt x="40" y="123"/>
                      <a:pt x="51" y="97"/>
                    </a:cubicBezTo>
                    <a:cubicBezTo>
                      <a:pt x="61" y="71"/>
                      <a:pt x="84" y="52"/>
                      <a:pt x="111" y="45"/>
                    </a:cubicBezTo>
                    <a:cubicBezTo>
                      <a:pt x="119" y="43"/>
                      <a:pt x="128" y="42"/>
                      <a:pt x="137" y="43"/>
                    </a:cubicBezTo>
                    <a:cubicBezTo>
                      <a:pt x="138" y="43"/>
                      <a:pt x="138" y="43"/>
                      <a:pt x="138" y="43"/>
                    </a:cubicBezTo>
                    <a:cubicBezTo>
                      <a:pt x="152" y="44"/>
                      <a:pt x="165" y="48"/>
                      <a:pt x="177" y="54"/>
                    </a:cubicBezTo>
                    <a:cubicBezTo>
                      <a:pt x="171" y="55"/>
                      <a:pt x="165" y="56"/>
                      <a:pt x="159" y="57"/>
                    </a:cubicBezTo>
                    <a:cubicBezTo>
                      <a:pt x="151" y="58"/>
                      <a:pt x="143" y="58"/>
                      <a:pt x="135" y="59"/>
                    </a:cubicBezTo>
                    <a:cubicBezTo>
                      <a:pt x="123" y="61"/>
                      <a:pt x="112" y="65"/>
                      <a:pt x="102" y="71"/>
                    </a:cubicBezTo>
                    <a:cubicBezTo>
                      <a:pt x="81" y="85"/>
                      <a:pt x="69" y="108"/>
                      <a:pt x="71" y="133"/>
                    </a:cubicBezTo>
                    <a:cubicBezTo>
                      <a:pt x="72" y="147"/>
                      <a:pt x="76" y="160"/>
                      <a:pt x="77" y="174"/>
                    </a:cubicBezTo>
                    <a:cubicBezTo>
                      <a:pt x="77" y="181"/>
                      <a:pt x="75" y="188"/>
                      <a:pt x="75" y="196"/>
                    </a:cubicBezTo>
                    <a:cubicBezTo>
                      <a:pt x="74" y="198"/>
                      <a:pt x="74" y="201"/>
                      <a:pt x="74" y="203"/>
                    </a:cubicBezTo>
                    <a:cubicBezTo>
                      <a:pt x="74" y="203"/>
                      <a:pt x="73" y="203"/>
                      <a:pt x="73" y="203"/>
                    </a:cubicBezTo>
                    <a:cubicBezTo>
                      <a:pt x="62" y="207"/>
                      <a:pt x="52" y="199"/>
                      <a:pt x="47" y="190"/>
                    </a:cubicBezTo>
                    <a:cubicBezTo>
                      <a:pt x="47" y="186"/>
                      <a:pt x="47" y="182"/>
                      <a:pt x="47" y="178"/>
                    </a:cubicBezTo>
                    <a:close/>
                    <a:moveTo>
                      <a:pt x="146" y="41"/>
                    </a:moveTo>
                    <a:cubicBezTo>
                      <a:pt x="147" y="41"/>
                      <a:pt x="149" y="41"/>
                      <a:pt x="149" y="41"/>
                    </a:cubicBezTo>
                    <a:cubicBezTo>
                      <a:pt x="148" y="41"/>
                      <a:pt x="147" y="41"/>
                      <a:pt x="146" y="41"/>
                    </a:cubicBezTo>
                    <a:close/>
                    <a:moveTo>
                      <a:pt x="148" y="33"/>
                    </a:moveTo>
                    <a:cubicBezTo>
                      <a:pt x="149" y="36"/>
                      <a:pt x="149" y="39"/>
                      <a:pt x="150" y="42"/>
                    </a:cubicBezTo>
                    <a:cubicBezTo>
                      <a:pt x="150" y="42"/>
                      <a:pt x="149" y="41"/>
                      <a:pt x="149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49" y="40"/>
                      <a:pt x="147" y="40"/>
                      <a:pt x="146" y="40"/>
                    </a:cubicBezTo>
                    <a:cubicBezTo>
                      <a:pt x="145" y="40"/>
                      <a:pt x="145" y="40"/>
                      <a:pt x="144" y="41"/>
                    </a:cubicBezTo>
                    <a:cubicBezTo>
                      <a:pt x="144" y="41"/>
                      <a:pt x="143" y="40"/>
                      <a:pt x="143" y="40"/>
                    </a:cubicBezTo>
                    <a:cubicBezTo>
                      <a:pt x="143" y="40"/>
                      <a:pt x="144" y="40"/>
                      <a:pt x="144" y="40"/>
                    </a:cubicBezTo>
                    <a:cubicBezTo>
                      <a:pt x="146" y="39"/>
                      <a:pt x="148" y="39"/>
                      <a:pt x="149" y="37"/>
                    </a:cubicBezTo>
                    <a:cubicBezTo>
                      <a:pt x="149" y="37"/>
                      <a:pt x="149" y="37"/>
                      <a:pt x="148" y="37"/>
                    </a:cubicBezTo>
                    <a:cubicBezTo>
                      <a:pt x="145" y="35"/>
                      <a:pt x="142" y="38"/>
                      <a:pt x="139" y="38"/>
                    </a:cubicBezTo>
                    <a:cubicBezTo>
                      <a:pt x="142" y="37"/>
                      <a:pt x="145" y="36"/>
                      <a:pt x="147" y="34"/>
                    </a:cubicBezTo>
                    <a:cubicBezTo>
                      <a:pt x="147" y="34"/>
                      <a:pt x="147" y="34"/>
                      <a:pt x="147" y="34"/>
                    </a:cubicBezTo>
                    <a:cubicBezTo>
                      <a:pt x="144" y="33"/>
                      <a:pt x="142" y="34"/>
                      <a:pt x="139" y="35"/>
                    </a:cubicBezTo>
                    <a:cubicBezTo>
                      <a:pt x="141" y="34"/>
                      <a:pt x="144" y="33"/>
                      <a:pt x="145" y="30"/>
                    </a:cubicBezTo>
                    <a:cubicBezTo>
                      <a:pt x="146" y="31"/>
                      <a:pt x="147" y="32"/>
                      <a:pt x="148" y="33"/>
                    </a:cubicBezTo>
                    <a:close/>
                    <a:moveTo>
                      <a:pt x="138" y="28"/>
                    </a:moveTo>
                    <a:cubicBezTo>
                      <a:pt x="137" y="28"/>
                      <a:pt x="136" y="29"/>
                      <a:pt x="135" y="28"/>
                    </a:cubicBezTo>
                    <a:cubicBezTo>
                      <a:pt x="135" y="28"/>
                      <a:pt x="135" y="28"/>
                      <a:pt x="134" y="28"/>
                    </a:cubicBezTo>
                    <a:cubicBezTo>
                      <a:pt x="136" y="28"/>
                      <a:pt x="137" y="28"/>
                      <a:pt x="138" y="28"/>
                    </a:cubicBezTo>
                    <a:cubicBezTo>
                      <a:pt x="138" y="28"/>
                      <a:pt x="138" y="28"/>
                      <a:pt x="138" y="28"/>
                    </a:cubicBezTo>
                    <a:close/>
                    <a:moveTo>
                      <a:pt x="118" y="11"/>
                    </a:moveTo>
                    <a:cubicBezTo>
                      <a:pt x="118" y="11"/>
                      <a:pt x="119" y="11"/>
                      <a:pt x="119" y="11"/>
                    </a:cubicBezTo>
                    <a:cubicBezTo>
                      <a:pt x="116" y="12"/>
                      <a:pt x="113" y="13"/>
                      <a:pt x="111" y="14"/>
                    </a:cubicBezTo>
                    <a:cubicBezTo>
                      <a:pt x="108" y="15"/>
                      <a:pt x="106" y="16"/>
                      <a:pt x="104" y="17"/>
                    </a:cubicBezTo>
                    <a:cubicBezTo>
                      <a:pt x="104" y="17"/>
                      <a:pt x="102" y="18"/>
                      <a:pt x="101" y="18"/>
                    </a:cubicBezTo>
                    <a:cubicBezTo>
                      <a:pt x="101" y="18"/>
                      <a:pt x="101" y="18"/>
                      <a:pt x="101" y="17"/>
                    </a:cubicBezTo>
                    <a:cubicBezTo>
                      <a:pt x="106" y="14"/>
                      <a:pt x="113" y="13"/>
                      <a:pt x="117" y="10"/>
                    </a:cubicBezTo>
                    <a:cubicBezTo>
                      <a:pt x="117" y="10"/>
                      <a:pt x="117" y="9"/>
                      <a:pt x="117" y="9"/>
                    </a:cubicBezTo>
                    <a:cubicBezTo>
                      <a:pt x="118" y="10"/>
                      <a:pt x="118" y="10"/>
                      <a:pt x="118" y="11"/>
                    </a:cubicBezTo>
                    <a:close/>
                    <a:moveTo>
                      <a:pt x="108" y="8"/>
                    </a:moveTo>
                    <a:cubicBezTo>
                      <a:pt x="110" y="7"/>
                      <a:pt x="112" y="7"/>
                      <a:pt x="114" y="7"/>
                    </a:cubicBezTo>
                    <a:cubicBezTo>
                      <a:pt x="111" y="8"/>
                      <a:pt x="109" y="10"/>
                      <a:pt x="106" y="10"/>
                    </a:cubicBezTo>
                    <a:cubicBezTo>
                      <a:pt x="107" y="9"/>
                      <a:pt x="108" y="9"/>
                      <a:pt x="108" y="8"/>
                    </a:cubicBezTo>
                    <a:close/>
                    <a:moveTo>
                      <a:pt x="90" y="50"/>
                    </a:moveTo>
                    <a:cubicBezTo>
                      <a:pt x="90" y="50"/>
                      <a:pt x="91" y="50"/>
                      <a:pt x="91" y="50"/>
                    </a:cubicBezTo>
                    <a:cubicBezTo>
                      <a:pt x="85" y="53"/>
                      <a:pt x="80" y="56"/>
                      <a:pt x="76" y="59"/>
                    </a:cubicBezTo>
                    <a:cubicBezTo>
                      <a:pt x="75" y="59"/>
                      <a:pt x="75" y="60"/>
                      <a:pt x="75" y="60"/>
                    </a:cubicBezTo>
                    <a:cubicBezTo>
                      <a:pt x="72" y="62"/>
                      <a:pt x="69" y="64"/>
                      <a:pt x="66" y="66"/>
                    </a:cubicBezTo>
                    <a:cubicBezTo>
                      <a:pt x="57" y="71"/>
                      <a:pt x="47" y="75"/>
                      <a:pt x="38" y="81"/>
                    </a:cubicBezTo>
                    <a:cubicBezTo>
                      <a:pt x="39" y="80"/>
                      <a:pt x="41" y="79"/>
                      <a:pt x="41" y="79"/>
                    </a:cubicBezTo>
                    <a:cubicBezTo>
                      <a:pt x="43" y="77"/>
                      <a:pt x="46" y="75"/>
                      <a:pt x="48" y="74"/>
                    </a:cubicBezTo>
                    <a:cubicBezTo>
                      <a:pt x="53" y="70"/>
                      <a:pt x="58" y="67"/>
                      <a:pt x="63" y="64"/>
                    </a:cubicBezTo>
                    <a:cubicBezTo>
                      <a:pt x="71" y="60"/>
                      <a:pt x="80" y="56"/>
                      <a:pt x="87" y="50"/>
                    </a:cubicBezTo>
                    <a:cubicBezTo>
                      <a:pt x="88" y="50"/>
                      <a:pt x="89" y="50"/>
                      <a:pt x="90" y="50"/>
                    </a:cubicBezTo>
                    <a:close/>
                    <a:moveTo>
                      <a:pt x="74" y="53"/>
                    </a:moveTo>
                    <a:cubicBezTo>
                      <a:pt x="65" y="57"/>
                      <a:pt x="56" y="62"/>
                      <a:pt x="47" y="67"/>
                    </a:cubicBezTo>
                    <a:cubicBezTo>
                      <a:pt x="47" y="67"/>
                      <a:pt x="48" y="67"/>
                      <a:pt x="48" y="66"/>
                    </a:cubicBezTo>
                    <a:cubicBezTo>
                      <a:pt x="55" y="60"/>
                      <a:pt x="65" y="56"/>
                      <a:pt x="74" y="53"/>
                    </a:cubicBezTo>
                    <a:close/>
                    <a:moveTo>
                      <a:pt x="6" y="259"/>
                    </a:moveTo>
                    <a:cubicBezTo>
                      <a:pt x="4" y="256"/>
                      <a:pt x="3" y="253"/>
                      <a:pt x="3" y="250"/>
                    </a:cubicBezTo>
                    <a:cubicBezTo>
                      <a:pt x="13" y="245"/>
                      <a:pt x="21" y="238"/>
                      <a:pt x="31" y="233"/>
                    </a:cubicBezTo>
                    <a:cubicBezTo>
                      <a:pt x="27" y="235"/>
                      <a:pt x="23" y="239"/>
                      <a:pt x="19" y="242"/>
                    </a:cubicBezTo>
                    <a:cubicBezTo>
                      <a:pt x="15" y="247"/>
                      <a:pt x="9" y="251"/>
                      <a:pt x="4" y="254"/>
                    </a:cubicBezTo>
                    <a:cubicBezTo>
                      <a:pt x="4" y="254"/>
                      <a:pt x="4" y="255"/>
                      <a:pt x="4" y="255"/>
                    </a:cubicBezTo>
                    <a:cubicBezTo>
                      <a:pt x="8" y="253"/>
                      <a:pt x="12" y="251"/>
                      <a:pt x="16" y="248"/>
                    </a:cubicBezTo>
                    <a:cubicBezTo>
                      <a:pt x="12" y="251"/>
                      <a:pt x="9" y="254"/>
                      <a:pt x="5" y="257"/>
                    </a:cubicBezTo>
                    <a:cubicBezTo>
                      <a:pt x="5" y="257"/>
                      <a:pt x="5" y="258"/>
                      <a:pt x="6" y="257"/>
                    </a:cubicBezTo>
                    <a:cubicBezTo>
                      <a:pt x="10" y="257"/>
                      <a:pt x="14" y="253"/>
                      <a:pt x="17" y="251"/>
                    </a:cubicBezTo>
                    <a:cubicBezTo>
                      <a:pt x="19" y="250"/>
                      <a:pt x="21" y="248"/>
                      <a:pt x="23" y="247"/>
                    </a:cubicBezTo>
                    <a:cubicBezTo>
                      <a:pt x="21" y="248"/>
                      <a:pt x="20" y="249"/>
                      <a:pt x="18" y="251"/>
                    </a:cubicBezTo>
                    <a:cubicBezTo>
                      <a:pt x="15" y="254"/>
                      <a:pt x="10" y="256"/>
                      <a:pt x="7" y="260"/>
                    </a:cubicBezTo>
                    <a:cubicBezTo>
                      <a:pt x="7" y="260"/>
                      <a:pt x="7" y="261"/>
                      <a:pt x="8" y="261"/>
                    </a:cubicBezTo>
                    <a:cubicBezTo>
                      <a:pt x="16" y="256"/>
                      <a:pt x="23" y="251"/>
                      <a:pt x="31" y="245"/>
                    </a:cubicBezTo>
                    <a:cubicBezTo>
                      <a:pt x="29" y="247"/>
                      <a:pt x="24" y="251"/>
                      <a:pt x="21" y="253"/>
                    </a:cubicBezTo>
                    <a:cubicBezTo>
                      <a:pt x="17" y="256"/>
                      <a:pt x="15" y="260"/>
                      <a:pt x="11" y="263"/>
                    </a:cubicBezTo>
                    <a:cubicBezTo>
                      <a:pt x="10" y="263"/>
                      <a:pt x="11" y="264"/>
                      <a:pt x="11" y="264"/>
                    </a:cubicBezTo>
                    <a:cubicBezTo>
                      <a:pt x="14" y="263"/>
                      <a:pt x="16" y="261"/>
                      <a:pt x="19" y="259"/>
                    </a:cubicBezTo>
                    <a:cubicBezTo>
                      <a:pt x="22" y="256"/>
                      <a:pt x="26" y="254"/>
                      <a:pt x="30" y="251"/>
                    </a:cubicBezTo>
                    <a:cubicBezTo>
                      <a:pt x="31" y="250"/>
                      <a:pt x="34" y="248"/>
                      <a:pt x="31" y="251"/>
                    </a:cubicBezTo>
                    <a:cubicBezTo>
                      <a:pt x="29" y="252"/>
                      <a:pt x="28" y="254"/>
                      <a:pt x="26" y="255"/>
                    </a:cubicBezTo>
                    <a:cubicBezTo>
                      <a:pt x="22" y="259"/>
                      <a:pt x="18" y="262"/>
                      <a:pt x="14" y="266"/>
                    </a:cubicBezTo>
                    <a:cubicBezTo>
                      <a:pt x="14" y="266"/>
                      <a:pt x="14" y="266"/>
                      <a:pt x="14" y="266"/>
                    </a:cubicBezTo>
                    <a:cubicBezTo>
                      <a:pt x="11" y="265"/>
                      <a:pt x="8" y="262"/>
                      <a:pt x="6" y="259"/>
                    </a:cubicBezTo>
                    <a:close/>
                    <a:moveTo>
                      <a:pt x="33" y="285"/>
                    </a:moveTo>
                    <a:cubicBezTo>
                      <a:pt x="23" y="286"/>
                      <a:pt x="19" y="278"/>
                      <a:pt x="16" y="269"/>
                    </a:cubicBezTo>
                    <a:cubicBezTo>
                      <a:pt x="18" y="269"/>
                      <a:pt x="19" y="269"/>
                      <a:pt x="21" y="269"/>
                    </a:cubicBezTo>
                    <a:cubicBezTo>
                      <a:pt x="22" y="269"/>
                      <a:pt x="24" y="269"/>
                      <a:pt x="25" y="268"/>
                    </a:cubicBezTo>
                    <a:cubicBezTo>
                      <a:pt x="24" y="272"/>
                      <a:pt x="26" y="276"/>
                      <a:pt x="30" y="279"/>
                    </a:cubicBezTo>
                    <a:cubicBezTo>
                      <a:pt x="33" y="282"/>
                      <a:pt x="39" y="282"/>
                      <a:pt x="43" y="284"/>
                    </a:cubicBezTo>
                    <a:cubicBezTo>
                      <a:pt x="43" y="284"/>
                      <a:pt x="43" y="284"/>
                      <a:pt x="43" y="284"/>
                    </a:cubicBezTo>
                    <a:cubicBezTo>
                      <a:pt x="43" y="285"/>
                      <a:pt x="43" y="285"/>
                      <a:pt x="43" y="285"/>
                    </a:cubicBezTo>
                    <a:cubicBezTo>
                      <a:pt x="40" y="285"/>
                      <a:pt x="36" y="285"/>
                      <a:pt x="33" y="285"/>
                    </a:cubicBezTo>
                    <a:close/>
                    <a:moveTo>
                      <a:pt x="61" y="304"/>
                    </a:moveTo>
                    <a:cubicBezTo>
                      <a:pt x="56" y="299"/>
                      <a:pt x="54" y="292"/>
                      <a:pt x="49" y="287"/>
                    </a:cubicBezTo>
                    <a:cubicBezTo>
                      <a:pt x="48" y="286"/>
                      <a:pt x="47" y="285"/>
                      <a:pt x="47" y="284"/>
                    </a:cubicBezTo>
                    <a:cubicBezTo>
                      <a:pt x="47" y="284"/>
                      <a:pt x="47" y="284"/>
                      <a:pt x="46" y="284"/>
                    </a:cubicBezTo>
                    <a:cubicBezTo>
                      <a:pt x="46" y="283"/>
                      <a:pt x="45" y="283"/>
                      <a:pt x="45" y="282"/>
                    </a:cubicBezTo>
                    <a:cubicBezTo>
                      <a:pt x="45" y="282"/>
                      <a:pt x="45" y="282"/>
                      <a:pt x="45" y="282"/>
                    </a:cubicBezTo>
                    <a:cubicBezTo>
                      <a:pt x="42" y="279"/>
                      <a:pt x="42" y="275"/>
                      <a:pt x="41" y="272"/>
                    </a:cubicBezTo>
                    <a:cubicBezTo>
                      <a:pt x="42" y="256"/>
                      <a:pt x="43" y="241"/>
                      <a:pt x="44" y="225"/>
                    </a:cubicBezTo>
                    <a:cubicBezTo>
                      <a:pt x="45" y="215"/>
                      <a:pt x="46" y="205"/>
                      <a:pt x="47" y="195"/>
                    </a:cubicBezTo>
                    <a:cubicBezTo>
                      <a:pt x="53" y="203"/>
                      <a:pt x="63" y="209"/>
                      <a:pt x="74" y="206"/>
                    </a:cubicBezTo>
                    <a:cubicBezTo>
                      <a:pt x="74" y="206"/>
                      <a:pt x="74" y="206"/>
                      <a:pt x="74" y="206"/>
                    </a:cubicBezTo>
                    <a:cubicBezTo>
                      <a:pt x="74" y="210"/>
                      <a:pt x="74" y="215"/>
                      <a:pt x="74" y="219"/>
                    </a:cubicBezTo>
                    <a:cubicBezTo>
                      <a:pt x="74" y="226"/>
                      <a:pt x="74" y="233"/>
                      <a:pt x="73" y="241"/>
                    </a:cubicBezTo>
                    <a:cubicBezTo>
                      <a:pt x="72" y="248"/>
                      <a:pt x="70" y="255"/>
                      <a:pt x="70" y="263"/>
                    </a:cubicBezTo>
                    <a:cubicBezTo>
                      <a:pt x="70" y="272"/>
                      <a:pt x="72" y="281"/>
                      <a:pt x="77" y="289"/>
                    </a:cubicBezTo>
                    <a:cubicBezTo>
                      <a:pt x="78" y="291"/>
                      <a:pt x="79" y="292"/>
                      <a:pt x="80" y="294"/>
                    </a:cubicBezTo>
                    <a:cubicBezTo>
                      <a:pt x="80" y="299"/>
                      <a:pt x="77" y="313"/>
                      <a:pt x="69" y="311"/>
                    </a:cubicBezTo>
                    <a:cubicBezTo>
                      <a:pt x="66" y="309"/>
                      <a:pt x="64" y="307"/>
                      <a:pt x="61" y="304"/>
                    </a:cubicBezTo>
                    <a:close/>
                    <a:moveTo>
                      <a:pt x="207" y="328"/>
                    </a:moveTo>
                    <a:cubicBezTo>
                      <a:pt x="197" y="330"/>
                      <a:pt x="187" y="329"/>
                      <a:pt x="177" y="328"/>
                    </a:cubicBezTo>
                    <a:cubicBezTo>
                      <a:pt x="167" y="327"/>
                      <a:pt x="156" y="327"/>
                      <a:pt x="146" y="327"/>
                    </a:cubicBezTo>
                    <a:cubicBezTo>
                      <a:pt x="130" y="327"/>
                      <a:pt x="114" y="327"/>
                      <a:pt x="98" y="324"/>
                    </a:cubicBezTo>
                    <a:cubicBezTo>
                      <a:pt x="89" y="322"/>
                      <a:pt x="80" y="319"/>
                      <a:pt x="73" y="314"/>
                    </a:cubicBezTo>
                    <a:cubicBezTo>
                      <a:pt x="79" y="312"/>
                      <a:pt x="82" y="303"/>
                      <a:pt x="83" y="297"/>
                    </a:cubicBezTo>
                    <a:cubicBezTo>
                      <a:pt x="97" y="312"/>
                      <a:pt x="121" y="318"/>
                      <a:pt x="142" y="319"/>
                    </a:cubicBezTo>
                    <a:cubicBezTo>
                      <a:pt x="179" y="320"/>
                      <a:pt x="214" y="312"/>
                      <a:pt x="248" y="296"/>
                    </a:cubicBezTo>
                    <a:cubicBezTo>
                      <a:pt x="238" y="312"/>
                      <a:pt x="224" y="324"/>
                      <a:pt x="207" y="32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07" name="Freeform 94"/>
              <p:cNvSpPr>
                <a:spLocks noEditPoints="1"/>
              </p:cNvSpPr>
              <p:nvPr/>
            </p:nvSpPr>
            <p:spPr bwMode="auto">
              <a:xfrm>
                <a:off x="2794679" y="1388150"/>
                <a:ext cx="278652" cy="313073"/>
              </a:xfrm>
              <a:custGeom>
                <a:avLst/>
                <a:gdLst>
                  <a:gd name="T0" fmla="*/ 10 w 144"/>
                  <a:gd name="T1" fmla="*/ 123 h 161"/>
                  <a:gd name="T2" fmla="*/ 53 w 144"/>
                  <a:gd name="T3" fmla="*/ 122 h 161"/>
                  <a:gd name="T4" fmla="*/ 64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5 h 161"/>
                  <a:gd name="T14" fmla="*/ 141 w 144"/>
                  <a:gd name="T15" fmla="*/ 49 h 161"/>
                  <a:gd name="T16" fmla="*/ 97 w 144"/>
                  <a:gd name="T17" fmla="*/ 49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9 h 161"/>
                  <a:gd name="T26" fmla="*/ 24 w 144"/>
                  <a:gd name="T27" fmla="*/ 91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1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8 h 161"/>
                  <a:gd name="T48" fmla="*/ 75 w 144"/>
                  <a:gd name="T49" fmla="*/ 109 h 161"/>
                  <a:gd name="T50" fmla="*/ 54 w 144"/>
                  <a:gd name="T51" fmla="*/ 98 h 161"/>
                  <a:gd name="T52" fmla="*/ 54 w 144"/>
                  <a:gd name="T53" fmla="*/ 69 h 161"/>
                  <a:gd name="T54" fmla="*/ 72 w 144"/>
                  <a:gd name="T55" fmla="*/ 59 h 161"/>
                  <a:gd name="T56" fmla="*/ 54 w 144"/>
                  <a:gd name="T57" fmla="*/ 69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4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5 w 144"/>
                  <a:gd name="T69" fmla="*/ 118 h 161"/>
                  <a:gd name="T70" fmla="*/ 87 w 144"/>
                  <a:gd name="T71" fmla="*/ 107 h 161"/>
                  <a:gd name="T72" fmla="*/ 72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5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4 h 161"/>
                  <a:gd name="T84" fmla="*/ 112 w 144"/>
                  <a:gd name="T85" fmla="*/ 47 h 161"/>
                  <a:gd name="T86" fmla="*/ 133 w 144"/>
                  <a:gd name="T87" fmla="*/ 68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50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2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100 h 161"/>
                  <a:gd name="T108" fmla="*/ 45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3"/>
                    </a:cubicBezTo>
                    <a:cubicBezTo>
                      <a:pt x="13" y="127"/>
                      <a:pt x="20" y="127"/>
                      <a:pt x="25" y="127"/>
                    </a:cubicBezTo>
                    <a:cubicBezTo>
                      <a:pt x="35" y="127"/>
                      <a:pt x="44" y="125"/>
                      <a:pt x="53" y="122"/>
                    </a:cubicBezTo>
                    <a:cubicBezTo>
                      <a:pt x="54" y="123"/>
                      <a:pt x="54" y="124"/>
                      <a:pt x="54" y="125"/>
                    </a:cubicBezTo>
                    <a:cubicBezTo>
                      <a:pt x="56" y="134"/>
                      <a:pt x="59" y="144"/>
                      <a:pt x="64" y="152"/>
                    </a:cubicBezTo>
                    <a:cubicBezTo>
                      <a:pt x="66" y="157"/>
                      <a:pt x="71" y="161"/>
                      <a:pt x="76" y="160"/>
                    </a:cubicBezTo>
                    <a:cubicBezTo>
                      <a:pt x="82" y="160"/>
                      <a:pt x="86" y="154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6"/>
                      <a:pt x="121" y="128"/>
                      <a:pt x="131" y="127"/>
                    </a:cubicBezTo>
                    <a:cubicBezTo>
                      <a:pt x="136" y="126"/>
                      <a:pt x="141" y="124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2" y="95"/>
                      <a:pt x="126" y="90"/>
                      <a:pt x="120" y="85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4"/>
                      <a:pt x="141" y="49"/>
                    </a:cubicBezTo>
                    <a:cubicBezTo>
                      <a:pt x="138" y="44"/>
                      <a:pt x="130" y="43"/>
                      <a:pt x="125" y="43"/>
                    </a:cubicBezTo>
                    <a:cubicBezTo>
                      <a:pt x="115" y="43"/>
                      <a:pt x="106" y="46"/>
                      <a:pt x="97" y="49"/>
                    </a:cubicBezTo>
                    <a:cubicBezTo>
                      <a:pt x="96" y="46"/>
                      <a:pt x="96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8" y="11"/>
                      <a:pt x="64" y="17"/>
                      <a:pt x="62" y="21"/>
                    </a:cubicBezTo>
                    <a:cubicBezTo>
                      <a:pt x="57" y="29"/>
                      <a:pt x="55" y="39"/>
                      <a:pt x="53" y="49"/>
                    </a:cubicBezTo>
                    <a:cubicBezTo>
                      <a:pt x="49" y="47"/>
                      <a:pt x="44" y="46"/>
                      <a:pt x="40" y="45"/>
                    </a:cubicBezTo>
                    <a:cubicBezTo>
                      <a:pt x="32" y="43"/>
                      <a:pt x="23" y="42"/>
                      <a:pt x="15" y="44"/>
                    </a:cubicBezTo>
                    <a:cubicBezTo>
                      <a:pt x="3" y="48"/>
                      <a:pt x="9" y="61"/>
                      <a:pt x="14" y="69"/>
                    </a:cubicBezTo>
                    <a:cubicBezTo>
                      <a:pt x="19" y="75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1"/>
                    </a:cubicBezTo>
                    <a:cubicBezTo>
                      <a:pt x="18" y="96"/>
                      <a:pt x="12" y="103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90" y="140"/>
                      <a:pt x="87" y="149"/>
                      <a:pt x="80" y="155"/>
                    </a:cubicBezTo>
                    <a:cubicBezTo>
                      <a:pt x="74" y="161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7" y="123"/>
                    </a:cubicBezTo>
                    <a:cubicBezTo>
                      <a:pt x="56" y="122"/>
                      <a:pt x="56" y="122"/>
                      <a:pt x="56" y="121"/>
                    </a:cubicBezTo>
                    <a:cubicBezTo>
                      <a:pt x="63" y="119"/>
                      <a:pt x="69" y="116"/>
                      <a:pt x="75" y="113"/>
                    </a:cubicBezTo>
                    <a:cubicBezTo>
                      <a:pt x="81" y="116"/>
                      <a:pt x="88" y="118"/>
                      <a:pt x="94" y="120"/>
                    </a:cubicBezTo>
                    <a:cubicBezTo>
                      <a:pt x="93" y="124"/>
                      <a:pt x="93" y="128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9"/>
                      <a:pt x="50" y="92"/>
                      <a:pt x="51" y="96"/>
                    </a:cubicBezTo>
                    <a:cubicBezTo>
                      <a:pt x="45" y="93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7" y="84"/>
                    </a:cubicBezTo>
                    <a:cubicBezTo>
                      <a:pt x="41" y="80"/>
                      <a:pt x="46" y="77"/>
                      <a:pt x="51" y="74"/>
                    </a:cubicBezTo>
                    <a:cubicBezTo>
                      <a:pt x="50" y="78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1"/>
                      <a:pt x="53" y="76"/>
                      <a:pt x="54" y="72"/>
                    </a:cubicBezTo>
                    <a:cubicBezTo>
                      <a:pt x="60" y="68"/>
                      <a:pt x="68" y="64"/>
                      <a:pt x="75" y="60"/>
                    </a:cubicBezTo>
                    <a:cubicBezTo>
                      <a:pt x="82" y="64"/>
                      <a:pt x="90" y="68"/>
                      <a:pt x="97" y="72"/>
                    </a:cubicBezTo>
                    <a:cubicBezTo>
                      <a:pt x="97" y="81"/>
                      <a:pt x="97" y="89"/>
                      <a:pt x="97" y="98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2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4" y="98"/>
                    </a:cubicBezTo>
                    <a:cubicBezTo>
                      <a:pt x="53" y="94"/>
                      <a:pt x="53" y="89"/>
                      <a:pt x="53" y="85"/>
                    </a:cubicBezTo>
                    <a:close/>
                    <a:moveTo>
                      <a:pt x="54" y="69"/>
                    </a:moveTo>
                    <a:cubicBezTo>
                      <a:pt x="54" y="63"/>
                      <a:pt x="55" y="58"/>
                      <a:pt x="56" y="53"/>
                    </a:cubicBezTo>
                    <a:cubicBezTo>
                      <a:pt x="61" y="54"/>
                      <a:pt x="67" y="56"/>
                      <a:pt x="72" y="59"/>
                    </a:cubicBezTo>
                    <a:cubicBezTo>
                      <a:pt x="66" y="62"/>
                      <a:pt x="60" y="65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8"/>
                      <a:pt x="96" y="63"/>
                      <a:pt x="96" y="69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100" y="76"/>
                      <a:pt x="100" y="75"/>
                      <a:pt x="99" y="74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3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7" y="101"/>
                    </a:cubicBezTo>
                    <a:cubicBezTo>
                      <a:pt x="96" y="107"/>
                      <a:pt x="95" y="112"/>
                      <a:pt x="95" y="118"/>
                    </a:cubicBezTo>
                    <a:cubicBezTo>
                      <a:pt x="89" y="116"/>
                      <a:pt x="84" y="113"/>
                      <a:pt x="78" y="111"/>
                    </a:cubicBezTo>
                    <a:cubicBezTo>
                      <a:pt x="81" y="110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10"/>
                      <a:pt x="72" y="111"/>
                    </a:cubicBezTo>
                    <a:cubicBezTo>
                      <a:pt x="66" y="113"/>
                      <a:pt x="61" y="116"/>
                      <a:pt x="56" y="118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5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2"/>
                      <a:pt x="98" y="119"/>
                    </a:cubicBezTo>
                    <a:cubicBezTo>
                      <a:pt x="98" y="119"/>
                      <a:pt x="98" y="119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6" y="96"/>
                      <a:pt x="112" y="91"/>
                      <a:pt x="117" y="87"/>
                    </a:cubicBezTo>
                    <a:cubicBezTo>
                      <a:pt x="120" y="89"/>
                      <a:pt x="123" y="91"/>
                      <a:pt x="125" y="94"/>
                    </a:cubicBezTo>
                    <a:cubicBezTo>
                      <a:pt x="131" y="99"/>
                      <a:pt x="138" y="106"/>
                      <a:pt x="139" y="115"/>
                    </a:cubicBezTo>
                    <a:close/>
                    <a:moveTo>
                      <a:pt x="112" y="47"/>
                    </a:moveTo>
                    <a:cubicBezTo>
                      <a:pt x="120" y="46"/>
                      <a:pt x="131" y="44"/>
                      <a:pt x="138" y="49"/>
                    </a:cubicBezTo>
                    <a:cubicBezTo>
                      <a:pt x="143" y="54"/>
                      <a:pt x="136" y="64"/>
                      <a:pt x="133" y="68"/>
                    </a:cubicBezTo>
                    <a:cubicBezTo>
                      <a:pt x="129" y="73"/>
                      <a:pt x="124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8"/>
                      <a:pt x="97" y="51"/>
                    </a:cubicBezTo>
                    <a:cubicBezTo>
                      <a:pt x="102" y="50"/>
                      <a:pt x="107" y="49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40"/>
                      <a:pt x="94" y="47"/>
                    </a:cubicBezTo>
                    <a:cubicBezTo>
                      <a:pt x="94" y="48"/>
                      <a:pt x="94" y="49"/>
                      <a:pt x="94" y="50"/>
                    </a:cubicBezTo>
                    <a:cubicBezTo>
                      <a:pt x="94" y="50"/>
                      <a:pt x="93" y="50"/>
                      <a:pt x="93" y="50"/>
                    </a:cubicBezTo>
                    <a:cubicBezTo>
                      <a:pt x="87" y="52"/>
                      <a:pt x="81" y="55"/>
                      <a:pt x="75" y="57"/>
                    </a:cubicBezTo>
                    <a:cubicBezTo>
                      <a:pt x="69" y="54"/>
                      <a:pt x="63" y="52"/>
                      <a:pt x="56" y="50"/>
                    </a:cubicBezTo>
                    <a:cubicBezTo>
                      <a:pt x="57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8"/>
                      <a:pt x="12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1"/>
                    </a:cubicBezTo>
                    <a:cubicBezTo>
                      <a:pt x="44" y="74"/>
                      <a:pt x="38" y="79"/>
                      <a:pt x="33" y="83"/>
                    </a:cubicBezTo>
                    <a:cubicBezTo>
                      <a:pt x="32" y="82"/>
                      <a:pt x="31" y="82"/>
                      <a:pt x="30" y="81"/>
                    </a:cubicBezTo>
                    <a:close/>
                    <a:moveTo>
                      <a:pt x="51" y="100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5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2"/>
                      <a:pt x="45" y="96"/>
                      <a:pt x="51" y="1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08" name="Freeform 95"/>
              <p:cNvSpPr/>
              <p:nvPr/>
            </p:nvSpPr>
            <p:spPr bwMode="auto">
              <a:xfrm>
                <a:off x="1585901" y="2876795"/>
                <a:ext cx="70483" cy="188500"/>
              </a:xfrm>
              <a:custGeom>
                <a:avLst/>
                <a:gdLst>
                  <a:gd name="T0" fmla="*/ 3 w 36"/>
                  <a:gd name="T1" fmla="*/ 54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3 h 97"/>
                  <a:gd name="T12" fmla="*/ 24 w 36"/>
                  <a:gd name="T13" fmla="*/ 91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8 h 97"/>
                  <a:gd name="T20" fmla="*/ 16 w 36"/>
                  <a:gd name="T21" fmla="*/ 34 h 97"/>
                  <a:gd name="T22" fmla="*/ 25 w 36"/>
                  <a:gd name="T23" fmla="*/ 39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0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5 h 97"/>
                  <a:gd name="T40" fmla="*/ 34 w 36"/>
                  <a:gd name="T41" fmla="*/ 73 h 97"/>
                  <a:gd name="T42" fmla="*/ 36 w 36"/>
                  <a:gd name="T43" fmla="*/ 33 h 97"/>
                  <a:gd name="T44" fmla="*/ 27 w 36"/>
                  <a:gd name="T45" fmla="*/ 5 h 97"/>
                  <a:gd name="T46" fmla="*/ 7 w 36"/>
                  <a:gd name="T47" fmla="*/ 14 h 97"/>
                  <a:gd name="T48" fmla="*/ 3 w 36"/>
                  <a:gd name="T49" fmla="*/ 31 h 97"/>
                  <a:gd name="T50" fmla="*/ 1 w 36"/>
                  <a:gd name="T51" fmla="*/ 54 h 97"/>
                  <a:gd name="T52" fmla="*/ 3 w 36"/>
                  <a:gd name="T53" fmla="*/ 5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4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1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1"/>
                      <a:pt x="31" y="67"/>
                      <a:pt x="31" y="73"/>
                    </a:cubicBezTo>
                    <a:cubicBezTo>
                      <a:pt x="30" y="80"/>
                      <a:pt x="30" y="88"/>
                      <a:pt x="24" y="91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8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39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5" y="55"/>
                      <a:pt x="25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5"/>
                      <a:pt x="28" y="48"/>
                    </a:cubicBezTo>
                    <a:cubicBezTo>
                      <a:pt x="28" y="42"/>
                      <a:pt x="29" y="32"/>
                      <a:pt x="21" y="30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9" y="55"/>
                      <a:pt x="9" y="65"/>
                      <a:pt x="10" y="76"/>
                    </a:cubicBezTo>
                    <a:cubicBezTo>
                      <a:pt x="11" y="82"/>
                      <a:pt x="11" y="95"/>
                      <a:pt x="20" y="95"/>
                    </a:cubicBezTo>
                    <a:cubicBezTo>
                      <a:pt x="31" y="95"/>
                      <a:pt x="33" y="82"/>
                      <a:pt x="34" y="73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6" y="23"/>
                      <a:pt x="36" y="11"/>
                      <a:pt x="27" y="5"/>
                    </a:cubicBezTo>
                    <a:cubicBezTo>
                      <a:pt x="19" y="0"/>
                      <a:pt x="11" y="8"/>
                      <a:pt x="7" y="14"/>
                    </a:cubicBezTo>
                    <a:cubicBezTo>
                      <a:pt x="4" y="19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11" name="Freeform 98"/>
              <p:cNvSpPr/>
              <p:nvPr/>
            </p:nvSpPr>
            <p:spPr bwMode="auto">
              <a:xfrm>
                <a:off x="1918775" y="1090592"/>
                <a:ext cx="69663" cy="188500"/>
              </a:xfrm>
              <a:custGeom>
                <a:avLst/>
                <a:gdLst>
                  <a:gd name="T0" fmla="*/ 3 w 36"/>
                  <a:gd name="T1" fmla="*/ 55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4 h 97"/>
                  <a:gd name="T12" fmla="*/ 24 w 36"/>
                  <a:gd name="T13" fmla="*/ 92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9 h 97"/>
                  <a:gd name="T20" fmla="*/ 16 w 36"/>
                  <a:gd name="T21" fmla="*/ 34 h 97"/>
                  <a:gd name="T22" fmla="*/ 25 w 36"/>
                  <a:gd name="T23" fmla="*/ 40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1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6 h 97"/>
                  <a:gd name="T40" fmla="*/ 34 w 36"/>
                  <a:gd name="T41" fmla="*/ 74 h 97"/>
                  <a:gd name="T42" fmla="*/ 36 w 36"/>
                  <a:gd name="T43" fmla="*/ 33 h 97"/>
                  <a:gd name="T44" fmla="*/ 27 w 36"/>
                  <a:gd name="T45" fmla="*/ 6 h 97"/>
                  <a:gd name="T46" fmla="*/ 7 w 36"/>
                  <a:gd name="T47" fmla="*/ 15 h 97"/>
                  <a:gd name="T48" fmla="*/ 3 w 36"/>
                  <a:gd name="T49" fmla="*/ 31 h 97"/>
                  <a:gd name="T50" fmla="*/ 1 w 36"/>
                  <a:gd name="T51" fmla="*/ 55 h 97"/>
                  <a:gd name="T52" fmla="*/ 3 w 36"/>
                  <a:gd name="T53" fmla="*/ 5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5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2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2"/>
                      <a:pt x="31" y="68"/>
                      <a:pt x="31" y="74"/>
                    </a:cubicBezTo>
                    <a:cubicBezTo>
                      <a:pt x="30" y="80"/>
                      <a:pt x="30" y="88"/>
                      <a:pt x="24" y="92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9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40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4" y="55"/>
                      <a:pt x="24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6"/>
                      <a:pt x="28" y="48"/>
                    </a:cubicBezTo>
                    <a:cubicBezTo>
                      <a:pt x="28" y="42"/>
                      <a:pt x="29" y="33"/>
                      <a:pt x="21" y="31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8" y="55"/>
                      <a:pt x="9" y="66"/>
                      <a:pt x="10" y="76"/>
                    </a:cubicBezTo>
                    <a:cubicBezTo>
                      <a:pt x="11" y="82"/>
                      <a:pt x="11" y="96"/>
                      <a:pt x="20" y="96"/>
                    </a:cubicBezTo>
                    <a:cubicBezTo>
                      <a:pt x="31" y="96"/>
                      <a:pt x="33" y="82"/>
                      <a:pt x="34" y="74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5" y="23"/>
                      <a:pt x="36" y="12"/>
                      <a:pt x="27" y="6"/>
                    </a:cubicBezTo>
                    <a:cubicBezTo>
                      <a:pt x="19" y="0"/>
                      <a:pt x="11" y="9"/>
                      <a:pt x="7" y="15"/>
                    </a:cubicBezTo>
                    <a:cubicBezTo>
                      <a:pt x="4" y="20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5"/>
                    </a:cubicBezTo>
                    <a:cubicBezTo>
                      <a:pt x="0" y="57"/>
                      <a:pt x="3" y="57"/>
                      <a:pt x="3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25" name="Freeform 112"/>
              <p:cNvSpPr>
                <a:spLocks noEditPoints="1"/>
              </p:cNvSpPr>
              <p:nvPr/>
            </p:nvSpPr>
            <p:spPr bwMode="auto">
              <a:xfrm>
                <a:off x="1974078" y="1706994"/>
                <a:ext cx="414699" cy="281111"/>
              </a:xfrm>
              <a:custGeom>
                <a:avLst/>
                <a:gdLst>
                  <a:gd name="T0" fmla="*/ 34 w 214"/>
                  <a:gd name="T1" fmla="*/ 86 h 145"/>
                  <a:gd name="T2" fmla="*/ 1 w 214"/>
                  <a:gd name="T3" fmla="*/ 107 h 145"/>
                  <a:gd name="T4" fmla="*/ 22 w 214"/>
                  <a:gd name="T5" fmla="*/ 144 h 145"/>
                  <a:gd name="T6" fmla="*/ 164 w 214"/>
                  <a:gd name="T7" fmla="*/ 66 h 145"/>
                  <a:gd name="T8" fmla="*/ 214 w 214"/>
                  <a:gd name="T9" fmla="*/ 37 h 145"/>
                  <a:gd name="T10" fmla="*/ 190 w 214"/>
                  <a:gd name="T11" fmla="*/ 1 h 145"/>
                  <a:gd name="T12" fmla="*/ 191 w 214"/>
                  <a:gd name="T13" fmla="*/ 24 h 145"/>
                  <a:gd name="T14" fmla="*/ 191 w 214"/>
                  <a:gd name="T15" fmla="*/ 3 h 145"/>
                  <a:gd name="T16" fmla="*/ 116 w 214"/>
                  <a:gd name="T17" fmla="*/ 88 h 145"/>
                  <a:gd name="T18" fmla="*/ 21 w 214"/>
                  <a:gd name="T19" fmla="*/ 141 h 145"/>
                  <a:gd name="T20" fmla="*/ 8 w 214"/>
                  <a:gd name="T21" fmla="*/ 106 h 145"/>
                  <a:gd name="T22" fmla="*/ 10 w 214"/>
                  <a:gd name="T23" fmla="*/ 104 h 145"/>
                  <a:gd name="T24" fmla="*/ 14 w 214"/>
                  <a:gd name="T25" fmla="*/ 101 h 145"/>
                  <a:gd name="T26" fmla="*/ 26 w 214"/>
                  <a:gd name="T27" fmla="*/ 116 h 145"/>
                  <a:gd name="T28" fmla="*/ 22 w 214"/>
                  <a:gd name="T29" fmla="*/ 96 h 145"/>
                  <a:gd name="T30" fmla="*/ 24 w 214"/>
                  <a:gd name="T31" fmla="*/ 95 h 145"/>
                  <a:gd name="T32" fmla="*/ 39 w 214"/>
                  <a:gd name="T33" fmla="*/ 109 h 145"/>
                  <a:gd name="T34" fmla="*/ 42 w 214"/>
                  <a:gd name="T35" fmla="*/ 85 h 145"/>
                  <a:gd name="T36" fmla="*/ 54 w 214"/>
                  <a:gd name="T37" fmla="*/ 101 h 145"/>
                  <a:gd name="T38" fmla="*/ 51 w 214"/>
                  <a:gd name="T39" fmla="*/ 80 h 145"/>
                  <a:gd name="T40" fmla="*/ 60 w 214"/>
                  <a:gd name="T41" fmla="*/ 92 h 145"/>
                  <a:gd name="T42" fmla="*/ 57 w 214"/>
                  <a:gd name="T43" fmla="*/ 77 h 145"/>
                  <a:gd name="T44" fmla="*/ 70 w 214"/>
                  <a:gd name="T45" fmla="*/ 93 h 145"/>
                  <a:gd name="T46" fmla="*/ 66 w 214"/>
                  <a:gd name="T47" fmla="*/ 72 h 145"/>
                  <a:gd name="T48" fmla="*/ 69 w 214"/>
                  <a:gd name="T49" fmla="*/ 70 h 145"/>
                  <a:gd name="T50" fmla="*/ 77 w 214"/>
                  <a:gd name="T51" fmla="*/ 78 h 145"/>
                  <a:gd name="T52" fmla="*/ 79 w 214"/>
                  <a:gd name="T53" fmla="*/ 76 h 145"/>
                  <a:gd name="T54" fmla="*/ 79 w 214"/>
                  <a:gd name="T55" fmla="*/ 64 h 145"/>
                  <a:gd name="T56" fmla="*/ 82 w 214"/>
                  <a:gd name="T57" fmla="*/ 63 h 145"/>
                  <a:gd name="T58" fmla="*/ 96 w 214"/>
                  <a:gd name="T59" fmla="*/ 78 h 145"/>
                  <a:gd name="T60" fmla="*/ 89 w 214"/>
                  <a:gd name="T61" fmla="*/ 59 h 145"/>
                  <a:gd name="T62" fmla="*/ 104 w 214"/>
                  <a:gd name="T63" fmla="*/ 70 h 145"/>
                  <a:gd name="T64" fmla="*/ 100 w 214"/>
                  <a:gd name="T65" fmla="*/ 53 h 145"/>
                  <a:gd name="T66" fmla="*/ 114 w 214"/>
                  <a:gd name="T67" fmla="*/ 70 h 145"/>
                  <a:gd name="T68" fmla="*/ 107 w 214"/>
                  <a:gd name="T69" fmla="*/ 49 h 145"/>
                  <a:gd name="T70" fmla="*/ 121 w 214"/>
                  <a:gd name="T71" fmla="*/ 62 h 145"/>
                  <a:gd name="T72" fmla="*/ 114 w 214"/>
                  <a:gd name="T73" fmla="*/ 45 h 145"/>
                  <a:gd name="T74" fmla="*/ 129 w 214"/>
                  <a:gd name="T75" fmla="*/ 59 h 145"/>
                  <a:gd name="T76" fmla="*/ 124 w 214"/>
                  <a:gd name="T77" fmla="*/ 40 h 145"/>
                  <a:gd name="T78" fmla="*/ 135 w 214"/>
                  <a:gd name="T79" fmla="*/ 54 h 145"/>
                  <a:gd name="T80" fmla="*/ 130 w 214"/>
                  <a:gd name="T81" fmla="*/ 37 h 145"/>
                  <a:gd name="T82" fmla="*/ 144 w 214"/>
                  <a:gd name="T83" fmla="*/ 49 h 145"/>
                  <a:gd name="T84" fmla="*/ 139 w 214"/>
                  <a:gd name="T85" fmla="*/ 32 h 145"/>
                  <a:gd name="T86" fmla="*/ 154 w 214"/>
                  <a:gd name="T87" fmla="*/ 48 h 145"/>
                  <a:gd name="T88" fmla="*/ 154 w 214"/>
                  <a:gd name="T89" fmla="*/ 24 h 145"/>
                  <a:gd name="T90" fmla="*/ 157 w 214"/>
                  <a:gd name="T91" fmla="*/ 23 h 145"/>
                  <a:gd name="T92" fmla="*/ 172 w 214"/>
                  <a:gd name="T93" fmla="*/ 34 h 145"/>
                  <a:gd name="T94" fmla="*/ 172 w 214"/>
                  <a:gd name="T95" fmla="*/ 14 h 145"/>
                  <a:gd name="T96" fmla="*/ 175 w 214"/>
                  <a:gd name="T97" fmla="*/ 13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14" h="145">
                    <a:moveTo>
                      <a:pt x="150" y="23"/>
                    </a:moveTo>
                    <a:cubicBezTo>
                      <a:pt x="136" y="31"/>
                      <a:pt x="122" y="38"/>
                      <a:pt x="108" y="46"/>
                    </a:cubicBezTo>
                    <a:cubicBezTo>
                      <a:pt x="83" y="59"/>
                      <a:pt x="58" y="73"/>
                      <a:pt x="34" y="86"/>
                    </a:cubicBezTo>
                    <a:cubicBezTo>
                      <a:pt x="26" y="91"/>
                      <a:pt x="19" y="95"/>
                      <a:pt x="12" y="99"/>
                    </a:cubicBezTo>
                    <a:cubicBezTo>
                      <a:pt x="9" y="101"/>
                      <a:pt x="5" y="103"/>
                      <a:pt x="2" y="105"/>
                    </a:cubicBezTo>
                    <a:cubicBezTo>
                      <a:pt x="1" y="105"/>
                      <a:pt x="0" y="106"/>
                      <a:pt x="1" y="107"/>
                    </a:cubicBezTo>
                    <a:cubicBezTo>
                      <a:pt x="7" y="119"/>
                      <a:pt x="12" y="131"/>
                      <a:pt x="18" y="143"/>
                    </a:cubicBezTo>
                    <a:cubicBezTo>
                      <a:pt x="19" y="143"/>
                      <a:pt x="19" y="143"/>
                      <a:pt x="19" y="143"/>
                    </a:cubicBezTo>
                    <a:cubicBezTo>
                      <a:pt x="20" y="144"/>
                      <a:pt x="21" y="145"/>
                      <a:pt x="22" y="144"/>
                    </a:cubicBezTo>
                    <a:cubicBezTo>
                      <a:pt x="37" y="136"/>
                      <a:pt x="53" y="127"/>
                      <a:pt x="69" y="118"/>
                    </a:cubicBezTo>
                    <a:cubicBezTo>
                      <a:pt x="84" y="109"/>
                      <a:pt x="99" y="100"/>
                      <a:pt x="115" y="91"/>
                    </a:cubicBezTo>
                    <a:cubicBezTo>
                      <a:pt x="132" y="83"/>
                      <a:pt x="148" y="75"/>
                      <a:pt x="164" y="66"/>
                    </a:cubicBezTo>
                    <a:cubicBezTo>
                      <a:pt x="181" y="57"/>
                      <a:pt x="197" y="48"/>
                      <a:pt x="213" y="39"/>
                    </a:cubicBezTo>
                    <a:cubicBezTo>
                      <a:pt x="213" y="38"/>
                      <a:pt x="214" y="38"/>
                      <a:pt x="214" y="38"/>
                    </a:cubicBezTo>
                    <a:cubicBezTo>
                      <a:pt x="214" y="38"/>
                      <a:pt x="214" y="37"/>
                      <a:pt x="214" y="37"/>
                    </a:cubicBezTo>
                    <a:cubicBezTo>
                      <a:pt x="207" y="25"/>
                      <a:pt x="199" y="13"/>
                      <a:pt x="193" y="1"/>
                    </a:cubicBezTo>
                    <a:cubicBezTo>
                      <a:pt x="192" y="0"/>
                      <a:pt x="192" y="0"/>
                      <a:pt x="191" y="0"/>
                    </a:cubicBezTo>
                    <a:cubicBezTo>
                      <a:pt x="191" y="0"/>
                      <a:pt x="190" y="0"/>
                      <a:pt x="190" y="1"/>
                    </a:cubicBezTo>
                    <a:cubicBezTo>
                      <a:pt x="177" y="9"/>
                      <a:pt x="163" y="16"/>
                      <a:pt x="150" y="23"/>
                    </a:cubicBezTo>
                    <a:close/>
                    <a:moveTo>
                      <a:pt x="181" y="9"/>
                    </a:moveTo>
                    <a:cubicBezTo>
                      <a:pt x="184" y="14"/>
                      <a:pt x="187" y="20"/>
                      <a:pt x="191" y="24"/>
                    </a:cubicBezTo>
                    <a:cubicBezTo>
                      <a:pt x="193" y="26"/>
                      <a:pt x="195" y="24"/>
                      <a:pt x="193" y="22"/>
                    </a:cubicBezTo>
                    <a:cubicBezTo>
                      <a:pt x="189" y="18"/>
                      <a:pt x="187" y="13"/>
                      <a:pt x="184" y="8"/>
                    </a:cubicBezTo>
                    <a:cubicBezTo>
                      <a:pt x="186" y="6"/>
                      <a:pt x="188" y="5"/>
                      <a:pt x="191" y="3"/>
                    </a:cubicBezTo>
                    <a:cubicBezTo>
                      <a:pt x="197" y="15"/>
                      <a:pt x="204" y="26"/>
                      <a:pt x="210" y="37"/>
                    </a:cubicBezTo>
                    <a:cubicBezTo>
                      <a:pt x="195" y="45"/>
                      <a:pt x="180" y="54"/>
                      <a:pt x="164" y="63"/>
                    </a:cubicBezTo>
                    <a:cubicBezTo>
                      <a:pt x="148" y="72"/>
                      <a:pt x="132" y="80"/>
                      <a:pt x="116" y="88"/>
                    </a:cubicBezTo>
                    <a:cubicBezTo>
                      <a:pt x="100" y="96"/>
                      <a:pt x="85" y="106"/>
                      <a:pt x="69" y="115"/>
                    </a:cubicBezTo>
                    <a:cubicBezTo>
                      <a:pt x="53" y="124"/>
                      <a:pt x="37" y="132"/>
                      <a:pt x="21" y="141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15" y="130"/>
                      <a:pt x="10" y="119"/>
                      <a:pt x="4" y="108"/>
                    </a:cubicBezTo>
                    <a:cubicBezTo>
                      <a:pt x="5" y="107"/>
                      <a:pt x="6" y="106"/>
                      <a:pt x="7" y="105"/>
                    </a:cubicBezTo>
                    <a:cubicBezTo>
                      <a:pt x="7" y="105"/>
                      <a:pt x="7" y="105"/>
                      <a:pt x="8" y="106"/>
                    </a:cubicBezTo>
                    <a:cubicBezTo>
                      <a:pt x="10" y="110"/>
                      <a:pt x="11" y="114"/>
                      <a:pt x="15" y="118"/>
                    </a:cubicBezTo>
                    <a:cubicBezTo>
                      <a:pt x="16" y="120"/>
                      <a:pt x="18" y="118"/>
                      <a:pt x="17" y="116"/>
                    </a:cubicBezTo>
                    <a:cubicBezTo>
                      <a:pt x="14" y="113"/>
                      <a:pt x="13" y="108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ubicBezTo>
                      <a:pt x="10" y="103"/>
                      <a:pt x="11" y="103"/>
                      <a:pt x="12" y="103"/>
                    </a:cubicBezTo>
                    <a:cubicBezTo>
                      <a:pt x="12" y="102"/>
                      <a:pt x="13" y="102"/>
                      <a:pt x="14" y="101"/>
                    </a:cubicBezTo>
                    <a:cubicBezTo>
                      <a:pt x="14" y="101"/>
                      <a:pt x="14" y="102"/>
                      <a:pt x="14" y="102"/>
                    </a:cubicBezTo>
                    <a:cubicBezTo>
                      <a:pt x="17" y="107"/>
                      <a:pt x="20" y="113"/>
                      <a:pt x="24" y="118"/>
                    </a:cubicBezTo>
                    <a:cubicBezTo>
                      <a:pt x="25" y="119"/>
                      <a:pt x="28" y="117"/>
                      <a:pt x="26" y="116"/>
                    </a:cubicBezTo>
                    <a:cubicBezTo>
                      <a:pt x="22" y="111"/>
                      <a:pt x="20" y="106"/>
                      <a:pt x="17" y="100"/>
                    </a:cubicBezTo>
                    <a:cubicBezTo>
                      <a:pt x="17" y="100"/>
                      <a:pt x="16" y="100"/>
                      <a:pt x="16" y="100"/>
                    </a:cubicBezTo>
                    <a:cubicBezTo>
                      <a:pt x="18" y="99"/>
                      <a:pt x="20" y="98"/>
                      <a:pt x="22" y="96"/>
                    </a:cubicBezTo>
                    <a:cubicBezTo>
                      <a:pt x="24" y="101"/>
                      <a:pt x="25" y="107"/>
                      <a:pt x="29" y="111"/>
                    </a:cubicBezTo>
                    <a:cubicBezTo>
                      <a:pt x="30" y="112"/>
                      <a:pt x="32" y="110"/>
                      <a:pt x="31" y="109"/>
                    </a:cubicBezTo>
                    <a:cubicBezTo>
                      <a:pt x="27" y="105"/>
                      <a:pt x="26" y="100"/>
                      <a:pt x="24" y="95"/>
                    </a:cubicBezTo>
                    <a:cubicBezTo>
                      <a:pt x="26" y="94"/>
                      <a:pt x="27" y="93"/>
                      <a:pt x="28" y="93"/>
                    </a:cubicBezTo>
                    <a:cubicBezTo>
                      <a:pt x="29" y="92"/>
                      <a:pt x="30" y="92"/>
                      <a:pt x="30" y="92"/>
                    </a:cubicBezTo>
                    <a:cubicBezTo>
                      <a:pt x="32" y="98"/>
                      <a:pt x="36" y="103"/>
                      <a:pt x="39" y="109"/>
                    </a:cubicBezTo>
                    <a:cubicBezTo>
                      <a:pt x="40" y="111"/>
                      <a:pt x="43" y="109"/>
                      <a:pt x="42" y="108"/>
                    </a:cubicBezTo>
                    <a:cubicBezTo>
                      <a:pt x="39" y="102"/>
                      <a:pt x="34" y="97"/>
                      <a:pt x="33" y="90"/>
                    </a:cubicBezTo>
                    <a:cubicBezTo>
                      <a:pt x="36" y="88"/>
                      <a:pt x="39" y="87"/>
                      <a:pt x="42" y="85"/>
                    </a:cubicBezTo>
                    <a:cubicBezTo>
                      <a:pt x="42" y="85"/>
                      <a:pt x="42" y="85"/>
                      <a:pt x="43" y="86"/>
                    </a:cubicBezTo>
                    <a:cubicBezTo>
                      <a:pt x="46" y="91"/>
                      <a:pt x="49" y="97"/>
                      <a:pt x="52" y="102"/>
                    </a:cubicBezTo>
                    <a:cubicBezTo>
                      <a:pt x="52" y="104"/>
                      <a:pt x="55" y="103"/>
                      <a:pt x="54" y="101"/>
                    </a:cubicBezTo>
                    <a:cubicBezTo>
                      <a:pt x="52" y="95"/>
                      <a:pt x="48" y="90"/>
                      <a:pt x="45" y="84"/>
                    </a:cubicBezTo>
                    <a:cubicBezTo>
                      <a:pt x="45" y="84"/>
                      <a:pt x="45" y="84"/>
                      <a:pt x="44" y="84"/>
                    </a:cubicBezTo>
                    <a:cubicBezTo>
                      <a:pt x="46" y="83"/>
                      <a:pt x="48" y="81"/>
                      <a:pt x="51" y="80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3" y="85"/>
                      <a:pt x="55" y="90"/>
                      <a:pt x="58" y="94"/>
                    </a:cubicBezTo>
                    <a:cubicBezTo>
                      <a:pt x="59" y="95"/>
                      <a:pt x="61" y="93"/>
                      <a:pt x="60" y="92"/>
                    </a:cubicBezTo>
                    <a:cubicBezTo>
                      <a:pt x="57" y="88"/>
                      <a:pt x="56" y="83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4" y="78"/>
                      <a:pt x="55" y="78"/>
                      <a:pt x="57" y="77"/>
                    </a:cubicBezTo>
                    <a:cubicBezTo>
                      <a:pt x="57" y="77"/>
                      <a:pt x="57" y="77"/>
                      <a:pt x="57" y="78"/>
                    </a:cubicBezTo>
                    <a:cubicBezTo>
                      <a:pt x="60" y="84"/>
                      <a:pt x="63" y="90"/>
                      <a:pt x="68" y="95"/>
                    </a:cubicBezTo>
                    <a:cubicBezTo>
                      <a:pt x="69" y="97"/>
                      <a:pt x="71" y="95"/>
                      <a:pt x="70" y="93"/>
                    </a:cubicBezTo>
                    <a:cubicBezTo>
                      <a:pt x="65" y="88"/>
                      <a:pt x="63" y="82"/>
                      <a:pt x="59" y="76"/>
                    </a:cubicBezTo>
                    <a:cubicBezTo>
                      <a:pt x="59" y="76"/>
                      <a:pt x="59" y="76"/>
                      <a:pt x="59" y="76"/>
                    </a:cubicBezTo>
                    <a:cubicBezTo>
                      <a:pt x="61" y="74"/>
                      <a:pt x="64" y="73"/>
                      <a:pt x="66" y="72"/>
                    </a:cubicBezTo>
                    <a:cubicBezTo>
                      <a:pt x="69" y="77"/>
                      <a:pt x="71" y="83"/>
                      <a:pt x="75" y="88"/>
                    </a:cubicBezTo>
                    <a:cubicBezTo>
                      <a:pt x="76" y="89"/>
                      <a:pt x="78" y="87"/>
                      <a:pt x="77" y="86"/>
                    </a:cubicBezTo>
                    <a:cubicBezTo>
                      <a:pt x="73" y="81"/>
                      <a:pt x="71" y="75"/>
                      <a:pt x="69" y="70"/>
                    </a:cubicBezTo>
                    <a:cubicBezTo>
                      <a:pt x="70" y="70"/>
                      <a:pt x="71" y="69"/>
                      <a:pt x="72" y="69"/>
                    </a:cubicBezTo>
                    <a:cubicBezTo>
                      <a:pt x="72" y="69"/>
                      <a:pt x="72" y="69"/>
                      <a:pt x="72" y="70"/>
                    </a:cubicBezTo>
                    <a:cubicBezTo>
                      <a:pt x="74" y="72"/>
                      <a:pt x="75" y="75"/>
                      <a:pt x="77" y="78"/>
                    </a:cubicBezTo>
                    <a:cubicBezTo>
                      <a:pt x="79" y="81"/>
                      <a:pt x="81" y="84"/>
                      <a:pt x="83" y="87"/>
                    </a:cubicBezTo>
                    <a:cubicBezTo>
                      <a:pt x="83" y="89"/>
                      <a:pt x="86" y="87"/>
                      <a:pt x="85" y="86"/>
                    </a:cubicBezTo>
                    <a:cubicBezTo>
                      <a:pt x="83" y="83"/>
                      <a:pt x="81" y="79"/>
                      <a:pt x="79" y="76"/>
                    </a:cubicBezTo>
                    <a:cubicBezTo>
                      <a:pt x="78" y="73"/>
                      <a:pt x="76" y="70"/>
                      <a:pt x="74" y="68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6" y="67"/>
                      <a:pt x="78" y="65"/>
                      <a:pt x="79" y="64"/>
                    </a:cubicBezTo>
                    <a:cubicBezTo>
                      <a:pt x="82" y="69"/>
                      <a:pt x="84" y="74"/>
                      <a:pt x="87" y="79"/>
                    </a:cubicBezTo>
                    <a:cubicBezTo>
                      <a:pt x="88" y="80"/>
                      <a:pt x="90" y="79"/>
                      <a:pt x="89" y="77"/>
                    </a:cubicBezTo>
                    <a:cubicBezTo>
                      <a:pt x="87" y="73"/>
                      <a:pt x="85" y="68"/>
                      <a:pt x="82" y="63"/>
                    </a:cubicBezTo>
                    <a:cubicBezTo>
                      <a:pt x="84" y="62"/>
                      <a:pt x="85" y="61"/>
                      <a:pt x="87" y="60"/>
                    </a:cubicBezTo>
                    <a:cubicBezTo>
                      <a:pt x="88" y="63"/>
                      <a:pt x="89" y="66"/>
                      <a:pt x="90" y="69"/>
                    </a:cubicBezTo>
                    <a:cubicBezTo>
                      <a:pt x="92" y="72"/>
                      <a:pt x="94" y="75"/>
                      <a:pt x="96" y="78"/>
                    </a:cubicBezTo>
                    <a:cubicBezTo>
                      <a:pt x="97" y="79"/>
                      <a:pt x="99" y="78"/>
                      <a:pt x="98" y="76"/>
                    </a:cubicBezTo>
                    <a:cubicBezTo>
                      <a:pt x="97" y="74"/>
                      <a:pt x="95" y="71"/>
                      <a:pt x="93" y="69"/>
                    </a:cubicBezTo>
                    <a:cubicBezTo>
                      <a:pt x="92" y="66"/>
                      <a:pt x="91" y="62"/>
                      <a:pt x="89" y="59"/>
                    </a:cubicBezTo>
                    <a:cubicBezTo>
                      <a:pt x="92" y="57"/>
                      <a:pt x="95" y="56"/>
                      <a:pt x="98" y="54"/>
                    </a:cubicBezTo>
                    <a:cubicBezTo>
                      <a:pt x="98" y="55"/>
                      <a:pt x="98" y="55"/>
                      <a:pt x="98" y="55"/>
                    </a:cubicBezTo>
                    <a:cubicBezTo>
                      <a:pt x="101" y="60"/>
                      <a:pt x="103" y="65"/>
                      <a:pt x="104" y="70"/>
                    </a:cubicBezTo>
                    <a:cubicBezTo>
                      <a:pt x="105" y="72"/>
                      <a:pt x="108" y="72"/>
                      <a:pt x="107" y="70"/>
                    </a:cubicBezTo>
                    <a:cubicBezTo>
                      <a:pt x="105" y="64"/>
                      <a:pt x="103" y="59"/>
                      <a:pt x="101" y="54"/>
                    </a:cubicBezTo>
                    <a:cubicBezTo>
                      <a:pt x="101" y="54"/>
                      <a:pt x="100" y="53"/>
                      <a:pt x="100" y="53"/>
                    </a:cubicBezTo>
                    <a:cubicBezTo>
                      <a:pt x="102" y="52"/>
                      <a:pt x="103" y="51"/>
                      <a:pt x="105" y="50"/>
                    </a:cubicBezTo>
                    <a:cubicBezTo>
                      <a:pt x="105" y="51"/>
                      <a:pt x="105" y="51"/>
                      <a:pt x="105" y="51"/>
                    </a:cubicBezTo>
                    <a:cubicBezTo>
                      <a:pt x="109" y="57"/>
                      <a:pt x="112" y="63"/>
                      <a:pt x="114" y="70"/>
                    </a:cubicBezTo>
                    <a:cubicBezTo>
                      <a:pt x="115" y="72"/>
                      <a:pt x="118" y="70"/>
                      <a:pt x="117" y="68"/>
                    </a:cubicBezTo>
                    <a:cubicBezTo>
                      <a:pt x="114" y="62"/>
                      <a:pt x="111" y="56"/>
                      <a:pt x="108" y="50"/>
                    </a:cubicBezTo>
                    <a:cubicBezTo>
                      <a:pt x="108" y="49"/>
                      <a:pt x="108" y="49"/>
                      <a:pt x="107" y="49"/>
                    </a:cubicBezTo>
                    <a:cubicBezTo>
                      <a:pt x="109" y="48"/>
                      <a:pt x="110" y="48"/>
                      <a:pt x="112" y="47"/>
                    </a:cubicBezTo>
                    <a:cubicBezTo>
                      <a:pt x="112" y="47"/>
                      <a:pt x="112" y="47"/>
                      <a:pt x="112" y="47"/>
                    </a:cubicBezTo>
                    <a:cubicBezTo>
                      <a:pt x="115" y="52"/>
                      <a:pt x="117" y="58"/>
                      <a:pt x="121" y="62"/>
                    </a:cubicBezTo>
                    <a:cubicBezTo>
                      <a:pt x="122" y="63"/>
                      <a:pt x="124" y="61"/>
                      <a:pt x="123" y="60"/>
                    </a:cubicBezTo>
                    <a:cubicBezTo>
                      <a:pt x="119" y="56"/>
                      <a:pt x="117" y="50"/>
                      <a:pt x="114" y="46"/>
                    </a:cubicBezTo>
                    <a:cubicBezTo>
                      <a:pt x="114" y="46"/>
                      <a:pt x="114" y="45"/>
                      <a:pt x="114" y="45"/>
                    </a:cubicBezTo>
                    <a:cubicBezTo>
                      <a:pt x="117" y="44"/>
                      <a:pt x="119" y="43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4" y="48"/>
                      <a:pt x="127" y="53"/>
                      <a:pt x="129" y="59"/>
                    </a:cubicBezTo>
                    <a:cubicBezTo>
                      <a:pt x="130" y="61"/>
                      <a:pt x="133" y="60"/>
                      <a:pt x="132" y="59"/>
                    </a:cubicBezTo>
                    <a:cubicBezTo>
                      <a:pt x="130" y="52"/>
                      <a:pt x="127" y="47"/>
                      <a:pt x="124" y="41"/>
                    </a:cubicBezTo>
                    <a:cubicBezTo>
                      <a:pt x="124" y="41"/>
                      <a:pt x="124" y="41"/>
                      <a:pt x="124" y="40"/>
                    </a:cubicBezTo>
                    <a:cubicBezTo>
                      <a:pt x="125" y="40"/>
                      <a:pt x="126" y="39"/>
                      <a:pt x="128" y="38"/>
                    </a:cubicBezTo>
                    <a:cubicBezTo>
                      <a:pt x="128" y="38"/>
                      <a:pt x="128" y="39"/>
                      <a:pt x="128" y="39"/>
                    </a:cubicBezTo>
                    <a:cubicBezTo>
                      <a:pt x="130" y="44"/>
                      <a:pt x="133" y="49"/>
                      <a:pt x="135" y="54"/>
                    </a:cubicBezTo>
                    <a:cubicBezTo>
                      <a:pt x="136" y="56"/>
                      <a:pt x="139" y="54"/>
                      <a:pt x="138" y="53"/>
                    </a:cubicBezTo>
                    <a:cubicBezTo>
                      <a:pt x="135" y="48"/>
                      <a:pt x="133" y="42"/>
                      <a:pt x="130" y="37"/>
                    </a:cubicBezTo>
                    <a:cubicBezTo>
                      <a:pt x="130" y="37"/>
                      <a:pt x="130" y="37"/>
                      <a:pt x="130" y="37"/>
                    </a:cubicBezTo>
                    <a:cubicBezTo>
                      <a:pt x="132" y="36"/>
                      <a:pt x="134" y="35"/>
                      <a:pt x="137" y="33"/>
                    </a:cubicBezTo>
                    <a:cubicBezTo>
                      <a:pt x="137" y="34"/>
                      <a:pt x="137" y="34"/>
                      <a:pt x="137" y="34"/>
                    </a:cubicBezTo>
                    <a:cubicBezTo>
                      <a:pt x="139" y="39"/>
                      <a:pt x="142" y="44"/>
                      <a:pt x="144" y="49"/>
                    </a:cubicBezTo>
                    <a:cubicBezTo>
                      <a:pt x="145" y="51"/>
                      <a:pt x="148" y="49"/>
                      <a:pt x="147" y="48"/>
                    </a:cubicBezTo>
                    <a:cubicBezTo>
                      <a:pt x="144" y="43"/>
                      <a:pt x="141" y="38"/>
                      <a:pt x="140" y="33"/>
                    </a:cubicBezTo>
                    <a:cubicBezTo>
                      <a:pt x="139" y="33"/>
                      <a:pt x="139" y="32"/>
                      <a:pt x="139" y="32"/>
                    </a:cubicBezTo>
                    <a:cubicBezTo>
                      <a:pt x="140" y="32"/>
                      <a:pt x="141" y="31"/>
                      <a:pt x="143" y="30"/>
                    </a:cubicBezTo>
                    <a:cubicBezTo>
                      <a:pt x="144" y="30"/>
                      <a:pt x="144" y="29"/>
                      <a:pt x="145" y="29"/>
                    </a:cubicBezTo>
                    <a:cubicBezTo>
                      <a:pt x="148" y="35"/>
                      <a:pt x="151" y="42"/>
                      <a:pt x="154" y="48"/>
                    </a:cubicBezTo>
                    <a:cubicBezTo>
                      <a:pt x="155" y="50"/>
                      <a:pt x="158" y="48"/>
                      <a:pt x="157" y="47"/>
                    </a:cubicBezTo>
                    <a:cubicBezTo>
                      <a:pt x="153" y="41"/>
                      <a:pt x="151" y="34"/>
                      <a:pt x="148" y="28"/>
                    </a:cubicBezTo>
                    <a:cubicBezTo>
                      <a:pt x="150" y="26"/>
                      <a:pt x="152" y="25"/>
                      <a:pt x="154" y="24"/>
                    </a:cubicBezTo>
                    <a:cubicBezTo>
                      <a:pt x="157" y="29"/>
                      <a:pt x="158" y="36"/>
                      <a:pt x="162" y="40"/>
                    </a:cubicBezTo>
                    <a:cubicBezTo>
                      <a:pt x="164" y="41"/>
                      <a:pt x="166" y="39"/>
                      <a:pt x="165" y="38"/>
                    </a:cubicBezTo>
                    <a:cubicBezTo>
                      <a:pt x="160" y="34"/>
                      <a:pt x="159" y="28"/>
                      <a:pt x="157" y="23"/>
                    </a:cubicBezTo>
                    <a:cubicBezTo>
                      <a:pt x="159" y="21"/>
                      <a:pt x="161" y="20"/>
                      <a:pt x="164" y="19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7" y="23"/>
                      <a:pt x="170" y="29"/>
                      <a:pt x="172" y="34"/>
                    </a:cubicBezTo>
                    <a:cubicBezTo>
                      <a:pt x="172" y="36"/>
                      <a:pt x="175" y="35"/>
                      <a:pt x="175" y="34"/>
                    </a:cubicBezTo>
                    <a:cubicBezTo>
                      <a:pt x="173" y="28"/>
                      <a:pt x="170" y="22"/>
                      <a:pt x="166" y="17"/>
                    </a:cubicBezTo>
                    <a:cubicBezTo>
                      <a:pt x="168" y="16"/>
                      <a:pt x="170" y="15"/>
                      <a:pt x="172" y="14"/>
                    </a:cubicBezTo>
                    <a:cubicBezTo>
                      <a:pt x="175" y="19"/>
                      <a:pt x="178" y="23"/>
                      <a:pt x="181" y="28"/>
                    </a:cubicBezTo>
                    <a:cubicBezTo>
                      <a:pt x="181" y="30"/>
                      <a:pt x="184" y="28"/>
                      <a:pt x="183" y="27"/>
                    </a:cubicBezTo>
                    <a:cubicBezTo>
                      <a:pt x="180" y="22"/>
                      <a:pt x="177" y="17"/>
                      <a:pt x="175" y="13"/>
                    </a:cubicBezTo>
                    <a:cubicBezTo>
                      <a:pt x="177" y="12"/>
                      <a:pt x="179" y="10"/>
                      <a:pt x="181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27" name="Freeform 114"/>
              <p:cNvSpPr>
                <a:spLocks noEditPoints="1"/>
              </p:cNvSpPr>
              <p:nvPr/>
            </p:nvSpPr>
            <p:spPr bwMode="auto">
              <a:xfrm>
                <a:off x="1210540" y="3313623"/>
                <a:ext cx="259802" cy="178665"/>
              </a:xfrm>
              <a:custGeom>
                <a:avLst/>
                <a:gdLst>
                  <a:gd name="T0" fmla="*/ 68 w 134"/>
                  <a:gd name="T1" fmla="*/ 91 h 92"/>
                  <a:gd name="T2" fmla="*/ 132 w 134"/>
                  <a:gd name="T3" fmla="*/ 91 h 92"/>
                  <a:gd name="T4" fmla="*/ 132 w 134"/>
                  <a:gd name="T5" fmla="*/ 91 h 92"/>
                  <a:gd name="T6" fmla="*/ 132 w 134"/>
                  <a:gd name="T7" fmla="*/ 51 h 92"/>
                  <a:gd name="T8" fmla="*/ 132 w 134"/>
                  <a:gd name="T9" fmla="*/ 3 h 92"/>
                  <a:gd name="T10" fmla="*/ 99 w 134"/>
                  <a:gd name="T11" fmla="*/ 3 h 92"/>
                  <a:gd name="T12" fmla="*/ 33 w 134"/>
                  <a:gd name="T13" fmla="*/ 1 h 92"/>
                  <a:gd name="T14" fmla="*/ 1 w 134"/>
                  <a:gd name="T15" fmla="*/ 2 h 92"/>
                  <a:gd name="T16" fmla="*/ 1 w 134"/>
                  <a:gd name="T17" fmla="*/ 15 h 92"/>
                  <a:gd name="T18" fmla="*/ 5 w 134"/>
                  <a:gd name="T19" fmla="*/ 86 h 92"/>
                  <a:gd name="T20" fmla="*/ 7 w 134"/>
                  <a:gd name="T21" fmla="*/ 88 h 92"/>
                  <a:gd name="T22" fmla="*/ 38 w 134"/>
                  <a:gd name="T23" fmla="*/ 87 h 92"/>
                  <a:gd name="T24" fmla="*/ 29 w 134"/>
                  <a:gd name="T25" fmla="*/ 72 h 92"/>
                  <a:gd name="T26" fmla="*/ 55 w 134"/>
                  <a:gd name="T27" fmla="*/ 47 h 92"/>
                  <a:gd name="T28" fmla="*/ 70 w 134"/>
                  <a:gd name="T29" fmla="*/ 58 h 92"/>
                  <a:gd name="T30" fmla="*/ 80 w 134"/>
                  <a:gd name="T31" fmla="*/ 49 h 92"/>
                  <a:gd name="T32" fmla="*/ 128 w 134"/>
                  <a:gd name="T33" fmla="*/ 89 h 92"/>
                  <a:gd name="T34" fmla="*/ 38 w 134"/>
                  <a:gd name="T35" fmla="*/ 87 h 92"/>
                  <a:gd name="T36" fmla="*/ 129 w 134"/>
                  <a:gd name="T37" fmla="*/ 51 h 92"/>
                  <a:gd name="T38" fmla="*/ 88 w 134"/>
                  <a:gd name="T39" fmla="*/ 43 h 92"/>
                  <a:gd name="T40" fmla="*/ 130 w 134"/>
                  <a:gd name="T41" fmla="*/ 8 h 92"/>
                  <a:gd name="T42" fmla="*/ 31 w 134"/>
                  <a:gd name="T43" fmla="*/ 4 h 92"/>
                  <a:gd name="T44" fmla="*/ 101 w 134"/>
                  <a:gd name="T45" fmla="*/ 6 h 92"/>
                  <a:gd name="T46" fmla="*/ 97 w 134"/>
                  <a:gd name="T47" fmla="*/ 31 h 92"/>
                  <a:gd name="T48" fmla="*/ 69 w 134"/>
                  <a:gd name="T49" fmla="*/ 55 h 92"/>
                  <a:gd name="T50" fmla="*/ 33 w 134"/>
                  <a:gd name="T51" fmla="*/ 24 h 92"/>
                  <a:gd name="T52" fmla="*/ 31 w 134"/>
                  <a:gd name="T53" fmla="*/ 4 h 92"/>
                  <a:gd name="T54" fmla="*/ 4 w 134"/>
                  <a:gd name="T55" fmla="*/ 17 h 92"/>
                  <a:gd name="T56" fmla="*/ 31 w 134"/>
                  <a:gd name="T57" fmla="*/ 26 h 92"/>
                  <a:gd name="T58" fmla="*/ 52 w 134"/>
                  <a:gd name="T59" fmla="*/ 46 h 92"/>
                  <a:gd name="T60" fmla="*/ 9 w 134"/>
                  <a:gd name="T61" fmla="*/ 85 h 92"/>
                  <a:gd name="T62" fmla="*/ 5 w 134"/>
                  <a:gd name="T63" fmla="*/ 3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2">
                    <a:moveTo>
                      <a:pt x="36" y="90"/>
                    </a:moveTo>
                    <a:cubicBezTo>
                      <a:pt x="46" y="90"/>
                      <a:pt x="57" y="90"/>
                      <a:pt x="68" y="91"/>
                    </a:cubicBezTo>
                    <a:cubicBezTo>
                      <a:pt x="89" y="91"/>
                      <a:pt x="110" y="92"/>
                      <a:pt x="131" y="92"/>
                    </a:cubicBezTo>
                    <a:cubicBezTo>
                      <a:pt x="131" y="92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0"/>
                    </a:cubicBezTo>
                    <a:cubicBezTo>
                      <a:pt x="132" y="77"/>
                      <a:pt x="132" y="64"/>
                      <a:pt x="132" y="51"/>
                    </a:cubicBezTo>
                    <a:cubicBezTo>
                      <a:pt x="132" y="42"/>
                      <a:pt x="132" y="34"/>
                      <a:pt x="133" y="26"/>
                    </a:cubicBezTo>
                    <a:cubicBezTo>
                      <a:pt x="133" y="18"/>
                      <a:pt x="134" y="11"/>
                      <a:pt x="132" y="3"/>
                    </a:cubicBezTo>
                    <a:cubicBezTo>
                      <a:pt x="132" y="2"/>
                      <a:pt x="132" y="1"/>
                      <a:pt x="131" y="2"/>
                    </a:cubicBezTo>
                    <a:cubicBezTo>
                      <a:pt x="120" y="3"/>
                      <a:pt x="110" y="3"/>
                      <a:pt x="99" y="3"/>
                    </a:cubicBezTo>
                    <a:cubicBezTo>
                      <a:pt x="88" y="2"/>
                      <a:pt x="77" y="2"/>
                      <a:pt x="66" y="2"/>
                    </a:cubicBezTo>
                    <a:cubicBezTo>
                      <a:pt x="55" y="2"/>
                      <a:pt x="44" y="1"/>
                      <a:pt x="33" y="1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6"/>
                      <a:pt x="1" y="11"/>
                      <a:pt x="1" y="15"/>
                    </a:cubicBezTo>
                    <a:cubicBezTo>
                      <a:pt x="1" y="21"/>
                      <a:pt x="1" y="28"/>
                      <a:pt x="2" y="35"/>
                    </a:cubicBezTo>
                    <a:cubicBezTo>
                      <a:pt x="2" y="52"/>
                      <a:pt x="3" y="69"/>
                      <a:pt x="5" y="86"/>
                    </a:cubicBezTo>
                    <a:cubicBezTo>
                      <a:pt x="5" y="87"/>
                      <a:pt x="6" y="88"/>
                      <a:pt x="7" y="88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17" y="89"/>
                      <a:pt x="27" y="89"/>
                      <a:pt x="36" y="90"/>
                    </a:cubicBezTo>
                    <a:close/>
                    <a:moveTo>
                      <a:pt x="38" y="87"/>
                    </a:moveTo>
                    <a:cubicBezTo>
                      <a:pt x="29" y="86"/>
                      <a:pt x="21" y="86"/>
                      <a:pt x="12" y="85"/>
                    </a:cubicBezTo>
                    <a:cubicBezTo>
                      <a:pt x="17" y="80"/>
                      <a:pt x="24" y="76"/>
                      <a:pt x="29" y="72"/>
                    </a:cubicBezTo>
                    <a:cubicBezTo>
                      <a:pt x="38" y="64"/>
                      <a:pt x="47" y="57"/>
                      <a:pt x="55" y="48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1"/>
                      <a:pt x="63" y="55"/>
                      <a:pt x="67" y="58"/>
                    </a:cubicBezTo>
                    <a:cubicBezTo>
                      <a:pt x="68" y="59"/>
                      <a:pt x="69" y="58"/>
                      <a:pt x="70" y="58"/>
                    </a:cubicBezTo>
                    <a:cubicBezTo>
                      <a:pt x="70" y="58"/>
                      <a:pt x="71" y="58"/>
                      <a:pt x="71" y="57"/>
                    </a:cubicBezTo>
                    <a:cubicBezTo>
                      <a:pt x="74" y="54"/>
                      <a:pt x="77" y="51"/>
                      <a:pt x="80" y="49"/>
                    </a:cubicBezTo>
                    <a:cubicBezTo>
                      <a:pt x="82" y="47"/>
                      <a:pt x="84" y="46"/>
                      <a:pt x="85" y="44"/>
                    </a:cubicBezTo>
                    <a:cubicBezTo>
                      <a:pt x="101" y="57"/>
                      <a:pt x="115" y="73"/>
                      <a:pt x="128" y="89"/>
                    </a:cubicBezTo>
                    <a:cubicBezTo>
                      <a:pt x="109" y="89"/>
                      <a:pt x="89" y="88"/>
                      <a:pt x="69" y="88"/>
                    </a:cubicBezTo>
                    <a:cubicBezTo>
                      <a:pt x="59" y="87"/>
                      <a:pt x="48" y="87"/>
                      <a:pt x="38" y="87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29" y="43"/>
                      <a:pt x="129" y="51"/>
                    </a:cubicBezTo>
                    <a:cubicBezTo>
                      <a:pt x="129" y="62"/>
                      <a:pt x="129" y="74"/>
                      <a:pt x="129" y="85"/>
                    </a:cubicBezTo>
                    <a:cubicBezTo>
                      <a:pt x="116" y="71"/>
                      <a:pt x="103" y="55"/>
                      <a:pt x="88" y="43"/>
                    </a:cubicBezTo>
                    <a:cubicBezTo>
                      <a:pt x="91" y="40"/>
                      <a:pt x="95" y="36"/>
                      <a:pt x="98" y="33"/>
                    </a:cubicBezTo>
                    <a:cubicBezTo>
                      <a:pt x="109" y="25"/>
                      <a:pt x="119" y="16"/>
                      <a:pt x="130" y="8"/>
                    </a:cubicBezTo>
                    <a:cubicBezTo>
                      <a:pt x="131" y="14"/>
                      <a:pt x="130" y="21"/>
                      <a:pt x="130" y="27"/>
                    </a:cubicBezTo>
                    <a:close/>
                    <a:moveTo>
                      <a:pt x="31" y="4"/>
                    </a:moveTo>
                    <a:cubicBezTo>
                      <a:pt x="43" y="4"/>
                      <a:pt x="55" y="4"/>
                      <a:pt x="66" y="5"/>
                    </a:cubicBezTo>
                    <a:cubicBezTo>
                      <a:pt x="78" y="5"/>
                      <a:pt x="90" y="5"/>
                      <a:pt x="101" y="6"/>
                    </a:cubicBezTo>
                    <a:cubicBezTo>
                      <a:pt x="111" y="6"/>
                      <a:pt x="120" y="6"/>
                      <a:pt x="129" y="5"/>
                    </a:cubicBezTo>
                    <a:cubicBezTo>
                      <a:pt x="118" y="13"/>
                      <a:pt x="108" y="22"/>
                      <a:pt x="97" y="31"/>
                    </a:cubicBezTo>
                    <a:cubicBezTo>
                      <a:pt x="91" y="36"/>
                      <a:pt x="85" y="41"/>
                      <a:pt x="79" y="46"/>
                    </a:cubicBezTo>
                    <a:cubicBezTo>
                      <a:pt x="76" y="49"/>
                      <a:pt x="72" y="52"/>
                      <a:pt x="69" y="55"/>
                    </a:cubicBezTo>
                    <a:cubicBezTo>
                      <a:pt x="69" y="55"/>
                      <a:pt x="69" y="55"/>
                      <a:pt x="69" y="56"/>
                    </a:cubicBezTo>
                    <a:cubicBezTo>
                      <a:pt x="56" y="45"/>
                      <a:pt x="45" y="34"/>
                      <a:pt x="33" y="24"/>
                    </a:cubicBezTo>
                    <a:cubicBezTo>
                      <a:pt x="24" y="18"/>
                      <a:pt x="16" y="11"/>
                      <a:pt x="8" y="4"/>
                    </a:cubicBezTo>
                    <a:cubicBezTo>
                      <a:pt x="16" y="4"/>
                      <a:pt x="24" y="3"/>
                      <a:pt x="31" y="4"/>
                    </a:cubicBezTo>
                    <a:close/>
                    <a:moveTo>
                      <a:pt x="5" y="36"/>
                    </a:moveTo>
                    <a:cubicBezTo>
                      <a:pt x="4" y="29"/>
                      <a:pt x="4" y="23"/>
                      <a:pt x="4" y="17"/>
                    </a:cubicBezTo>
                    <a:cubicBezTo>
                      <a:pt x="4" y="13"/>
                      <a:pt x="3" y="8"/>
                      <a:pt x="4" y="5"/>
                    </a:cubicBezTo>
                    <a:cubicBezTo>
                      <a:pt x="13" y="12"/>
                      <a:pt x="22" y="19"/>
                      <a:pt x="31" y="26"/>
                    </a:cubicBezTo>
                    <a:cubicBezTo>
                      <a:pt x="38" y="32"/>
                      <a:pt x="45" y="39"/>
                      <a:pt x="53" y="45"/>
                    </a:cubicBezTo>
                    <a:cubicBezTo>
                      <a:pt x="53" y="45"/>
                      <a:pt x="53" y="45"/>
                      <a:pt x="52" y="46"/>
                    </a:cubicBezTo>
                    <a:cubicBezTo>
                      <a:pt x="46" y="54"/>
                      <a:pt x="36" y="62"/>
                      <a:pt x="28" y="69"/>
                    </a:cubicBezTo>
                    <a:cubicBezTo>
                      <a:pt x="21" y="74"/>
                      <a:pt x="14" y="79"/>
                      <a:pt x="9" y="85"/>
                    </a:cubicBezTo>
                    <a:cubicBezTo>
                      <a:pt x="8" y="85"/>
                      <a:pt x="8" y="85"/>
                      <a:pt x="8" y="85"/>
                    </a:cubicBezTo>
                    <a:cubicBezTo>
                      <a:pt x="6" y="69"/>
                      <a:pt x="5" y="52"/>
                      <a:pt x="5" y="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31" name="Freeform 118"/>
              <p:cNvSpPr>
                <a:spLocks noEditPoints="1"/>
              </p:cNvSpPr>
              <p:nvPr/>
            </p:nvSpPr>
            <p:spPr bwMode="auto">
              <a:xfrm>
                <a:off x="1343123" y="1131519"/>
                <a:ext cx="228658" cy="190139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4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3 h 98"/>
                  <a:gd name="T44" fmla="*/ 27 w 118"/>
                  <a:gd name="T45" fmla="*/ 14 h 98"/>
                  <a:gd name="T46" fmla="*/ 62 w 118"/>
                  <a:gd name="T47" fmla="*/ 6 h 98"/>
                  <a:gd name="T48" fmla="*/ 92 w 118"/>
                  <a:gd name="T49" fmla="*/ 12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2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7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8" y="73"/>
                      <a:pt x="38" y="73"/>
                    </a:cubicBezTo>
                    <a:cubicBezTo>
                      <a:pt x="38" y="73"/>
                      <a:pt x="38" y="73"/>
                      <a:pt x="37" y="74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3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8"/>
                      <a:pt x="50" y="6"/>
                      <a:pt x="62" y="6"/>
                    </a:cubicBezTo>
                    <a:cubicBezTo>
                      <a:pt x="72" y="5"/>
                      <a:pt x="82" y="7"/>
                      <a:pt x="92" y="12"/>
                    </a:cubicBezTo>
                    <a:cubicBezTo>
                      <a:pt x="101" y="16"/>
                      <a:pt x="109" y="22"/>
                      <a:pt x="113" y="31"/>
                    </a:cubicBezTo>
                    <a:cubicBezTo>
                      <a:pt x="117" y="43"/>
                      <a:pt x="111" y="54"/>
                      <a:pt x="102" y="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34" name="Freeform 121"/>
              <p:cNvSpPr>
                <a:spLocks noEditPoints="1"/>
              </p:cNvSpPr>
              <p:nvPr/>
            </p:nvSpPr>
            <p:spPr bwMode="auto">
              <a:xfrm>
                <a:off x="2611917" y="1266035"/>
                <a:ext cx="228658" cy="190139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3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2 h 98"/>
                  <a:gd name="T44" fmla="*/ 27 w 118"/>
                  <a:gd name="T45" fmla="*/ 14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1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6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9" y="73"/>
                      <a:pt x="38" y="73"/>
                    </a:cubicBezTo>
                    <a:cubicBezTo>
                      <a:pt x="38" y="73"/>
                      <a:pt x="38" y="73"/>
                      <a:pt x="37" y="73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7"/>
                      <a:pt x="50" y="6"/>
                      <a:pt x="62" y="5"/>
                    </a:cubicBezTo>
                    <a:cubicBezTo>
                      <a:pt x="72" y="5"/>
                      <a:pt x="82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7" y="42"/>
                      <a:pt x="111" y="54"/>
                      <a:pt x="102" y="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35" name="Freeform 122"/>
              <p:cNvSpPr>
                <a:spLocks noEditPoints="1"/>
              </p:cNvSpPr>
              <p:nvPr/>
            </p:nvSpPr>
            <p:spPr bwMode="auto">
              <a:xfrm>
                <a:off x="807315" y="3398857"/>
                <a:ext cx="336841" cy="164733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7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59 h 85"/>
                  <a:gd name="T16" fmla="*/ 58 w 174"/>
                  <a:gd name="T17" fmla="*/ 69 h 85"/>
                  <a:gd name="T18" fmla="*/ 63 w 174"/>
                  <a:gd name="T19" fmla="*/ 67 h 85"/>
                  <a:gd name="T20" fmla="*/ 50 w 174"/>
                  <a:gd name="T21" fmla="*/ 56 h 85"/>
                  <a:gd name="T22" fmla="*/ 75 w 174"/>
                  <a:gd name="T23" fmla="*/ 65 h 85"/>
                  <a:gd name="T24" fmla="*/ 79 w 174"/>
                  <a:gd name="T25" fmla="*/ 62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4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4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0 h 85"/>
                  <a:gd name="T54" fmla="*/ 14 w 174"/>
                  <a:gd name="T55" fmla="*/ 70 h 85"/>
                  <a:gd name="T56" fmla="*/ 22 w 174"/>
                  <a:gd name="T57" fmla="*/ 72 h 85"/>
                  <a:gd name="T58" fmla="*/ 20 w 174"/>
                  <a:gd name="T59" fmla="*/ 68 h 85"/>
                  <a:gd name="T60" fmla="*/ 20 w 174"/>
                  <a:gd name="T61" fmla="*/ 77 h 85"/>
                  <a:gd name="T62" fmla="*/ 41 w 174"/>
                  <a:gd name="T63" fmla="*/ 71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4 w 174"/>
                  <a:gd name="T73" fmla="*/ 22 h 85"/>
                  <a:gd name="T74" fmla="*/ 165 w 174"/>
                  <a:gd name="T75" fmla="*/ 8 h 85"/>
                  <a:gd name="T76" fmla="*/ 145 w 174"/>
                  <a:gd name="T77" fmla="*/ 30 h 85"/>
                  <a:gd name="T78" fmla="*/ 160 w 174"/>
                  <a:gd name="T79" fmla="*/ 7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8 h 85"/>
                  <a:gd name="T86" fmla="*/ 102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5 w 174"/>
                  <a:gd name="T107" fmla="*/ 60 h 85"/>
                  <a:gd name="T108" fmla="*/ 21 w 174"/>
                  <a:gd name="T109" fmla="*/ 64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1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4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6"/>
                      <a:pt x="172" y="6"/>
                      <a:pt x="172" y="6"/>
                    </a:cubicBezTo>
                    <a:cubicBezTo>
                      <a:pt x="172" y="5"/>
                      <a:pt x="172" y="5"/>
                      <a:pt x="173" y="5"/>
                    </a:cubicBezTo>
                    <a:cubicBezTo>
                      <a:pt x="173" y="5"/>
                      <a:pt x="173" y="5"/>
                      <a:pt x="173" y="4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2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7"/>
                    </a:cubicBezTo>
                    <a:cubicBezTo>
                      <a:pt x="129" y="27"/>
                      <a:pt x="129" y="27"/>
                      <a:pt x="129" y="27"/>
                    </a:cubicBezTo>
                    <a:cubicBezTo>
                      <a:pt x="99" y="35"/>
                      <a:pt x="69" y="40"/>
                      <a:pt x="39" y="50"/>
                    </a:cubicBezTo>
                    <a:cubicBezTo>
                      <a:pt x="31" y="52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2"/>
                      <a:pt x="21" y="83"/>
                    </a:cubicBezTo>
                    <a:cubicBezTo>
                      <a:pt x="34" y="85"/>
                      <a:pt x="49" y="80"/>
                      <a:pt x="62" y="77"/>
                    </a:cubicBezTo>
                    <a:cubicBezTo>
                      <a:pt x="87" y="70"/>
                      <a:pt x="111" y="59"/>
                      <a:pt x="129" y="41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6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5"/>
                      <a:pt x="40" y="75"/>
                    </a:cubicBezTo>
                    <a:cubicBezTo>
                      <a:pt x="37" y="73"/>
                      <a:pt x="34" y="71"/>
                      <a:pt x="31" y="68"/>
                    </a:cubicBezTo>
                    <a:cubicBezTo>
                      <a:pt x="30" y="67"/>
                      <a:pt x="28" y="66"/>
                      <a:pt x="26" y="64"/>
                    </a:cubicBezTo>
                    <a:cubicBezTo>
                      <a:pt x="26" y="64"/>
                      <a:pt x="21" y="60"/>
                      <a:pt x="25" y="62"/>
                    </a:cubicBezTo>
                    <a:cubicBezTo>
                      <a:pt x="26" y="62"/>
                      <a:pt x="27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69"/>
                      <a:pt x="35" y="66"/>
                      <a:pt x="30" y="63"/>
                    </a:cubicBezTo>
                    <a:cubicBezTo>
                      <a:pt x="29" y="63"/>
                      <a:pt x="29" y="63"/>
                      <a:pt x="29" y="62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7"/>
                      <a:pt x="41" y="68"/>
                      <a:pt x="43" y="69"/>
                    </a:cubicBezTo>
                    <a:cubicBezTo>
                      <a:pt x="45" y="70"/>
                      <a:pt x="47" y="72"/>
                      <a:pt x="50" y="73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50" y="72"/>
                      <a:pt x="49" y="72"/>
                      <a:pt x="49" y="72"/>
                    </a:cubicBezTo>
                    <a:cubicBezTo>
                      <a:pt x="49" y="72"/>
                      <a:pt x="48" y="71"/>
                      <a:pt x="48" y="71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2"/>
                    </a:cubicBezTo>
                    <a:cubicBezTo>
                      <a:pt x="44" y="66"/>
                      <a:pt x="50" y="69"/>
                      <a:pt x="55" y="72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8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59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1"/>
                      <a:pt x="46" y="62"/>
                      <a:pt x="47" y="63"/>
                    </a:cubicBezTo>
                    <a:cubicBezTo>
                      <a:pt x="48" y="63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3" y="67"/>
                    </a:cubicBezTo>
                    <a:cubicBezTo>
                      <a:pt x="55" y="68"/>
                      <a:pt x="57" y="69"/>
                      <a:pt x="58" y="69"/>
                    </a:cubicBezTo>
                    <a:cubicBezTo>
                      <a:pt x="59" y="70"/>
                      <a:pt x="59" y="69"/>
                      <a:pt x="58" y="69"/>
                    </a:cubicBezTo>
                    <a:cubicBezTo>
                      <a:pt x="55" y="67"/>
                      <a:pt x="52" y="65"/>
                      <a:pt x="49" y="63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5"/>
                      <a:pt x="44" y="57"/>
                    </a:cubicBezTo>
                    <a:cubicBezTo>
                      <a:pt x="46" y="58"/>
                      <a:pt x="48" y="59"/>
                      <a:pt x="50" y="60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7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8"/>
                      <a:pt x="65" y="68"/>
                      <a:pt x="64" y="67"/>
                    </a:cubicBezTo>
                    <a:cubicBezTo>
                      <a:pt x="60" y="65"/>
                      <a:pt x="56" y="62"/>
                      <a:pt x="52" y="60"/>
                    </a:cubicBezTo>
                    <a:cubicBezTo>
                      <a:pt x="51" y="60"/>
                      <a:pt x="50" y="59"/>
                      <a:pt x="49" y="58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8" y="56"/>
                      <a:pt x="50" y="56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3" y="67"/>
                    </a:cubicBezTo>
                    <a:cubicBezTo>
                      <a:pt x="66" y="61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6"/>
                      <a:pt x="61" y="58"/>
                      <a:pt x="63" y="59"/>
                    </a:cubicBezTo>
                    <a:cubicBezTo>
                      <a:pt x="67" y="61"/>
                      <a:pt x="71" y="63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2"/>
                      <a:pt x="61" y="53"/>
                      <a:pt x="62" y="54"/>
                    </a:cubicBezTo>
                    <a:cubicBezTo>
                      <a:pt x="66" y="56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2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3"/>
                      <a:pt x="62" y="51"/>
                      <a:pt x="61" y="51"/>
                    </a:cubicBezTo>
                    <a:cubicBezTo>
                      <a:pt x="70" y="53"/>
                      <a:pt x="77" y="58"/>
                      <a:pt x="84" y="62"/>
                    </a:cubicBezTo>
                    <a:cubicBezTo>
                      <a:pt x="85" y="62"/>
                      <a:pt x="85" y="62"/>
                      <a:pt x="85" y="61"/>
                    </a:cubicBezTo>
                    <a:cubicBezTo>
                      <a:pt x="82" y="59"/>
                      <a:pt x="79" y="58"/>
                      <a:pt x="75" y="56"/>
                    </a:cubicBezTo>
                    <a:cubicBezTo>
                      <a:pt x="73" y="54"/>
                      <a:pt x="71" y="53"/>
                      <a:pt x="69" y="52"/>
                    </a:cubicBezTo>
                    <a:cubicBezTo>
                      <a:pt x="67" y="50"/>
                      <a:pt x="65" y="49"/>
                      <a:pt x="69" y="49"/>
                    </a:cubicBezTo>
                    <a:cubicBezTo>
                      <a:pt x="76" y="51"/>
                      <a:pt x="82" y="57"/>
                      <a:pt x="89" y="59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49"/>
                    </a:cubicBezTo>
                    <a:cubicBezTo>
                      <a:pt x="82" y="51"/>
                      <a:pt x="88" y="55"/>
                      <a:pt x="93" y="58"/>
                    </a:cubicBezTo>
                    <a:cubicBezTo>
                      <a:pt x="94" y="58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6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4"/>
                      <a:pt x="97" y="54"/>
                    </a:cubicBezTo>
                    <a:cubicBezTo>
                      <a:pt x="92" y="50"/>
                      <a:pt x="86" y="48"/>
                      <a:pt x="81" y="45"/>
                    </a:cubicBezTo>
                    <a:cubicBezTo>
                      <a:pt x="79" y="43"/>
                      <a:pt x="81" y="44"/>
                      <a:pt x="82" y="44"/>
                    </a:cubicBezTo>
                    <a:cubicBezTo>
                      <a:pt x="84" y="45"/>
                      <a:pt x="87" y="46"/>
                      <a:pt x="89" y="47"/>
                    </a:cubicBezTo>
                    <a:cubicBezTo>
                      <a:pt x="93" y="49"/>
                      <a:pt x="96" y="51"/>
                      <a:pt x="100" y="53"/>
                    </a:cubicBezTo>
                    <a:cubicBezTo>
                      <a:pt x="100" y="53"/>
                      <a:pt x="101" y="53"/>
                      <a:pt x="100" y="52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3"/>
                      <a:pt x="87" y="43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7"/>
                      <a:pt x="99" y="46"/>
                    </a:cubicBezTo>
                    <a:cubicBezTo>
                      <a:pt x="98" y="45"/>
                      <a:pt x="95" y="43"/>
                      <a:pt x="94" y="43"/>
                    </a:cubicBezTo>
                    <a:cubicBezTo>
                      <a:pt x="100" y="44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49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7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4"/>
                      <a:pt x="105" y="42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4"/>
                    </a:cubicBezTo>
                    <a:cubicBezTo>
                      <a:pt x="111" y="42"/>
                      <a:pt x="107" y="38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2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7"/>
                    </a:cubicBezTo>
                    <a:cubicBezTo>
                      <a:pt x="113" y="39"/>
                      <a:pt x="117" y="41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7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2" y="41"/>
                      <a:pt x="123" y="40"/>
                      <a:pt x="122" y="40"/>
                    </a:cubicBezTo>
                    <a:cubicBezTo>
                      <a:pt x="121" y="38"/>
                      <a:pt x="119" y="37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7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6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8"/>
                      <a:pt x="10" y="78"/>
                      <a:pt x="9" y="78"/>
                    </a:cubicBezTo>
                    <a:cubicBezTo>
                      <a:pt x="8" y="77"/>
                      <a:pt x="7" y="77"/>
                      <a:pt x="6" y="76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29" y="80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7"/>
                      <a:pt x="11" y="76"/>
                    </a:cubicBezTo>
                    <a:cubicBezTo>
                      <a:pt x="10" y="76"/>
                      <a:pt x="8" y="72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8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4" y="76"/>
                      <a:pt x="13" y="75"/>
                    </a:cubicBezTo>
                    <a:cubicBezTo>
                      <a:pt x="12" y="74"/>
                      <a:pt x="5" y="68"/>
                      <a:pt x="10" y="70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79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6"/>
                      <a:pt x="16" y="73"/>
                      <a:pt x="12" y="71"/>
                    </a:cubicBezTo>
                    <a:cubicBezTo>
                      <a:pt x="12" y="70"/>
                      <a:pt x="11" y="69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8"/>
                      <a:pt x="27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1"/>
                      <a:pt x="18" y="70"/>
                    </a:cubicBezTo>
                    <a:cubicBezTo>
                      <a:pt x="15" y="67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3"/>
                    </a:cubicBezTo>
                    <a:cubicBezTo>
                      <a:pt x="27" y="76"/>
                      <a:pt x="30" y="78"/>
                      <a:pt x="33" y="79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2"/>
                      <a:pt x="24" y="72"/>
                    </a:cubicBezTo>
                    <a:cubicBezTo>
                      <a:pt x="24" y="72"/>
                      <a:pt x="20" y="68"/>
                      <a:pt x="20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79"/>
                      <a:pt x="36" y="79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4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5"/>
                    </a:moveTo>
                    <a:cubicBezTo>
                      <a:pt x="33" y="66"/>
                      <a:pt x="34" y="66"/>
                      <a:pt x="35" y="67"/>
                    </a:cubicBezTo>
                    <a:cubicBezTo>
                      <a:pt x="37" y="68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1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5"/>
                      <a:pt x="32" y="65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3"/>
                    </a:cubicBezTo>
                    <a:cubicBezTo>
                      <a:pt x="70" y="62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2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5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3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3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5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4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4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5"/>
                      <a:pt x="116" y="35"/>
                    </a:cubicBezTo>
                    <a:cubicBezTo>
                      <a:pt x="116" y="35"/>
                      <a:pt x="116" y="35"/>
                      <a:pt x="116" y="36"/>
                    </a:cubicBezTo>
                    <a:cubicBezTo>
                      <a:pt x="117" y="36"/>
                      <a:pt x="118" y="37"/>
                      <a:pt x="119" y="38"/>
                    </a:cubicBezTo>
                    <a:cubicBezTo>
                      <a:pt x="120" y="39"/>
                      <a:pt x="123" y="40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4" y="22"/>
                    </a:cubicBezTo>
                    <a:cubicBezTo>
                      <a:pt x="151" y="24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29"/>
                    </a:cubicBezTo>
                    <a:cubicBezTo>
                      <a:pt x="133" y="29"/>
                      <a:pt x="133" y="29"/>
                      <a:pt x="133" y="29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4" y="16"/>
                      <a:pt x="159" y="11"/>
                      <a:pt x="165" y="8"/>
                    </a:cubicBezTo>
                    <a:cubicBezTo>
                      <a:pt x="165" y="8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19"/>
                      <a:pt x="162" y="17"/>
                    </a:cubicBezTo>
                    <a:cubicBezTo>
                      <a:pt x="162" y="18"/>
                      <a:pt x="162" y="20"/>
                      <a:pt x="161" y="21"/>
                    </a:cubicBezTo>
                    <a:cubicBezTo>
                      <a:pt x="158" y="27"/>
                      <a:pt x="152" y="29"/>
                      <a:pt x="145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7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1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7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2"/>
                      <a:pt x="133" y="33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0" y="35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0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3"/>
                      <a:pt x="165" y="20"/>
                    </a:cubicBezTo>
                    <a:cubicBezTo>
                      <a:pt x="165" y="18"/>
                      <a:pt x="166" y="16"/>
                      <a:pt x="166" y="13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5"/>
                    </a:moveTo>
                    <a:cubicBezTo>
                      <a:pt x="149" y="6"/>
                      <a:pt x="145" y="6"/>
                      <a:pt x="142" y="8"/>
                    </a:cubicBezTo>
                    <a:cubicBezTo>
                      <a:pt x="143" y="7"/>
                      <a:pt x="144" y="7"/>
                      <a:pt x="145" y="6"/>
                    </a:cubicBezTo>
                    <a:cubicBezTo>
                      <a:pt x="148" y="6"/>
                      <a:pt x="150" y="5"/>
                      <a:pt x="153" y="5"/>
                    </a:cubicBezTo>
                    <a:close/>
                    <a:moveTo>
                      <a:pt x="22" y="58"/>
                    </a:moveTo>
                    <a:cubicBezTo>
                      <a:pt x="31" y="55"/>
                      <a:pt x="40" y="52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1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2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2"/>
                      <a:pt x="116" y="45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39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1"/>
                      <a:pt x="98" y="40"/>
                      <a:pt x="94" y="39"/>
                    </a:cubicBezTo>
                    <a:cubicBezTo>
                      <a:pt x="94" y="39"/>
                      <a:pt x="93" y="39"/>
                      <a:pt x="94" y="40"/>
                    </a:cubicBezTo>
                    <a:cubicBezTo>
                      <a:pt x="99" y="43"/>
                      <a:pt x="104" y="46"/>
                      <a:pt x="110" y="49"/>
                    </a:cubicBezTo>
                    <a:cubicBezTo>
                      <a:pt x="105" y="46"/>
                      <a:pt x="98" y="43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99" y="47"/>
                      <a:pt x="100" y="47"/>
                      <a:pt x="100" y="48"/>
                    </a:cubicBezTo>
                    <a:cubicBezTo>
                      <a:pt x="96" y="45"/>
                      <a:pt x="91" y="43"/>
                      <a:pt x="86" y="42"/>
                    </a:cubicBezTo>
                    <a:cubicBezTo>
                      <a:pt x="86" y="42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49"/>
                    </a:cubicBezTo>
                    <a:cubicBezTo>
                      <a:pt x="96" y="49"/>
                      <a:pt x="102" y="53"/>
                      <a:pt x="97" y="51"/>
                    </a:cubicBezTo>
                    <a:cubicBezTo>
                      <a:pt x="91" y="48"/>
                      <a:pt x="86" y="44"/>
                      <a:pt x="79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83" y="48"/>
                      <a:pt x="88" y="49"/>
                      <a:pt x="93" y="52"/>
                    </a:cubicBezTo>
                    <a:cubicBezTo>
                      <a:pt x="98" y="55"/>
                      <a:pt x="93" y="53"/>
                      <a:pt x="92" y="52"/>
                    </a:cubicBezTo>
                    <a:cubicBezTo>
                      <a:pt x="90" y="51"/>
                      <a:pt x="88" y="50"/>
                      <a:pt x="86" y="49"/>
                    </a:cubicBezTo>
                    <a:cubicBezTo>
                      <a:pt x="83" y="47"/>
                      <a:pt x="80" y="46"/>
                      <a:pt x="76" y="45"/>
                    </a:cubicBezTo>
                    <a:cubicBezTo>
                      <a:pt x="76" y="45"/>
                      <a:pt x="75" y="45"/>
                      <a:pt x="76" y="46"/>
                    </a:cubicBezTo>
                    <a:cubicBezTo>
                      <a:pt x="78" y="48"/>
                      <a:pt x="81" y="50"/>
                      <a:pt x="84" y="52"/>
                    </a:cubicBezTo>
                    <a:cubicBezTo>
                      <a:pt x="81" y="50"/>
                      <a:pt x="77" y="49"/>
                      <a:pt x="73" y="48"/>
                    </a:cubicBezTo>
                    <a:cubicBezTo>
                      <a:pt x="72" y="48"/>
                      <a:pt x="72" y="48"/>
                      <a:pt x="73" y="49"/>
                    </a:cubicBezTo>
                    <a:cubicBezTo>
                      <a:pt x="76" y="51"/>
                      <a:pt x="80" y="53"/>
                      <a:pt x="83" y="55"/>
                    </a:cubicBezTo>
                    <a:cubicBezTo>
                      <a:pt x="84" y="56"/>
                      <a:pt x="85" y="57"/>
                      <a:pt x="86" y="57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6"/>
                      <a:pt x="82" y="56"/>
                    </a:cubicBezTo>
                    <a:cubicBezTo>
                      <a:pt x="77" y="52"/>
                      <a:pt x="72" y="48"/>
                      <a:pt x="65" y="48"/>
                    </a:cubicBezTo>
                    <a:cubicBezTo>
                      <a:pt x="65" y="48"/>
                      <a:pt x="64" y="49"/>
                      <a:pt x="65" y="49"/>
                    </a:cubicBezTo>
                    <a:cubicBezTo>
                      <a:pt x="67" y="51"/>
                      <a:pt x="69" y="53"/>
                      <a:pt x="72" y="54"/>
                    </a:cubicBezTo>
                    <a:cubicBezTo>
                      <a:pt x="68" y="52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2"/>
                      <a:pt x="65" y="54"/>
                      <a:pt x="67" y="56"/>
                    </a:cubicBezTo>
                    <a:cubicBezTo>
                      <a:pt x="66" y="56"/>
                      <a:pt x="65" y="55"/>
                      <a:pt x="64" y="54"/>
                    </a:cubicBezTo>
                    <a:cubicBezTo>
                      <a:pt x="60" y="52"/>
                      <a:pt x="57" y="50"/>
                      <a:pt x="52" y="50"/>
                    </a:cubicBezTo>
                    <a:cubicBezTo>
                      <a:pt x="52" y="50"/>
                      <a:pt x="52" y="50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55" y="58"/>
                      <a:pt x="64" y="61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0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5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59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59"/>
                    </a:cubicBezTo>
                    <a:cubicBezTo>
                      <a:pt x="32" y="59"/>
                      <a:pt x="32" y="60"/>
                      <a:pt x="32" y="60"/>
                    </a:cubicBezTo>
                    <a:cubicBezTo>
                      <a:pt x="33" y="61"/>
                      <a:pt x="34" y="62"/>
                      <a:pt x="35" y="64"/>
                    </a:cubicBezTo>
                    <a:cubicBezTo>
                      <a:pt x="32" y="62"/>
                      <a:pt x="29" y="60"/>
                      <a:pt x="26" y="59"/>
                    </a:cubicBezTo>
                    <a:cubicBezTo>
                      <a:pt x="26" y="59"/>
                      <a:pt x="25" y="60"/>
                      <a:pt x="25" y="60"/>
                    </a:cubicBezTo>
                    <a:cubicBezTo>
                      <a:pt x="26" y="61"/>
                      <a:pt x="27" y="61"/>
                      <a:pt x="28" y="62"/>
                    </a:cubicBezTo>
                    <a:cubicBezTo>
                      <a:pt x="26" y="61"/>
                      <a:pt x="24" y="61"/>
                      <a:pt x="22" y="60"/>
                    </a:cubicBezTo>
                    <a:cubicBezTo>
                      <a:pt x="22" y="60"/>
                      <a:pt x="22" y="60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5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7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8"/>
                      <a:pt x="15" y="69"/>
                    </a:cubicBezTo>
                    <a:cubicBezTo>
                      <a:pt x="16" y="69"/>
                      <a:pt x="17" y="70"/>
                      <a:pt x="17" y="71"/>
                    </a:cubicBezTo>
                    <a:cubicBezTo>
                      <a:pt x="15" y="69"/>
                      <a:pt x="13" y="68"/>
                      <a:pt x="10" y="67"/>
                    </a:cubicBezTo>
                    <a:cubicBezTo>
                      <a:pt x="10" y="67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2"/>
                      <a:pt x="8" y="72"/>
                      <a:pt x="6" y="71"/>
                    </a:cubicBezTo>
                    <a:cubicBezTo>
                      <a:pt x="6" y="71"/>
                      <a:pt x="6" y="71"/>
                      <a:pt x="6" y="72"/>
                    </a:cubicBezTo>
                    <a:cubicBezTo>
                      <a:pt x="7" y="74"/>
                      <a:pt x="9" y="75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38" name="Freeform 125"/>
              <p:cNvSpPr>
                <a:spLocks noEditPoints="1"/>
              </p:cNvSpPr>
              <p:nvPr/>
            </p:nvSpPr>
            <p:spPr bwMode="auto">
              <a:xfrm>
                <a:off x="1188412" y="2614030"/>
                <a:ext cx="337660" cy="164733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8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60 h 85"/>
                  <a:gd name="T16" fmla="*/ 59 w 174"/>
                  <a:gd name="T17" fmla="*/ 69 h 85"/>
                  <a:gd name="T18" fmla="*/ 63 w 174"/>
                  <a:gd name="T19" fmla="*/ 67 h 85"/>
                  <a:gd name="T20" fmla="*/ 50 w 174"/>
                  <a:gd name="T21" fmla="*/ 57 h 85"/>
                  <a:gd name="T22" fmla="*/ 75 w 174"/>
                  <a:gd name="T23" fmla="*/ 65 h 85"/>
                  <a:gd name="T24" fmla="*/ 79 w 174"/>
                  <a:gd name="T25" fmla="*/ 63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5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5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1 h 85"/>
                  <a:gd name="T54" fmla="*/ 14 w 174"/>
                  <a:gd name="T55" fmla="*/ 70 h 85"/>
                  <a:gd name="T56" fmla="*/ 22 w 174"/>
                  <a:gd name="T57" fmla="*/ 72 h 85"/>
                  <a:gd name="T58" fmla="*/ 21 w 174"/>
                  <a:gd name="T59" fmla="*/ 68 h 85"/>
                  <a:gd name="T60" fmla="*/ 20 w 174"/>
                  <a:gd name="T61" fmla="*/ 77 h 85"/>
                  <a:gd name="T62" fmla="*/ 41 w 174"/>
                  <a:gd name="T63" fmla="*/ 72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5 w 174"/>
                  <a:gd name="T73" fmla="*/ 22 h 85"/>
                  <a:gd name="T74" fmla="*/ 165 w 174"/>
                  <a:gd name="T75" fmla="*/ 8 h 85"/>
                  <a:gd name="T76" fmla="*/ 146 w 174"/>
                  <a:gd name="T77" fmla="*/ 30 h 85"/>
                  <a:gd name="T78" fmla="*/ 160 w 174"/>
                  <a:gd name="T79" fmla="*/ 8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9 h 85"/>
                  <a:gd name="T86" fmla="*/ 103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6 w 174"/>
                  <a:gd name="T107" fmla="*/ 60 h 85"/>
                  <a:gd name="T108" fmla="*/ 21 w 174"/>
                  <a:gd name="T109" fmla="*/ 65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2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5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7"/>
                      <a:pt x="172" y="6"/>
                      <a:pt x="172" y="6"/>
                    </a:cubicBezTo>
                    <a:cubicBezTo>
                      <a:pt x="172" y="6"/>
                      <a:pt x="173" y="5"/>
                      <a:pt x="173" y="5"/>
                    </a:cubicBezTo>
                    <a:cubicBezTo>
                      <a:pt x="173" y="5"/>
                      <a:pt x="173" y="5"/>
                      <a:pt x="173" y="5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3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8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99" y="35"/>
                      <a:pt x="69" y="41"/>
                      <a:pt x="39" y="50"/>
                    </a:cubicBezTo>
                    <a:cubicBezTo>
                      <a:pt x="31" y="53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3"/>
                      <a:pt x="21" y="83"/>
                    </a:cubicBezTo>
                    <a:cubicBezTo>
                      <a:pt x="34" y="85"/>
                      <a:pt x="49" y="81"/>
                      <a:pt x="62" y="77"/>
                    </a:cubicBezTo>
                    <a:cubicBezTo>
                      <a:pt x="87" y="70"/>
                      <a:pt x="111" y="59"/>
                      <a:pt x="129" y="42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7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6"/>
                      <a:pt x="41" y="75"/>
                    </a:cubicBezTo>
                    <a:cubicBezTo>
                      <a:pt x="38" y="73"/>
                      <a:pt x="34" y="71"/>
                      <a:pt x="31" y="69"/>
                    </a:cubicBezTo>
                    <a:cubicBezTo>
                      <a:pt x="30" y="67"/>
                      <a:pt x="28" y="66"/>
                      <a:pt x="26" y="65"/>
                    </a:cubicBezTo>
                    <a:cubicBezTo>
                      <a:pt x="26" y="64"/>
                      <a:pt x="21" y="61"/>
                      <a:pt x="25" y="62"/>
                    </a:cubicBezTo>
                    <a:cubicBezTo>
                      <a:pt x="26" y="63"/>
                      <a:pt x="28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70"/>
                      <a:pt x="35" y="66"/>
                      <a:pt x="30" y="64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8"/>
                      <a:pt x="41" y="68"/>
                      <a:pt x="43" y="69"/>
                    </a:cubicBezTo>
                    <a:cubicBezTo>
                      <a:pt x="45" y="71"/>
                      <a:pt x="47" y="72"/>
                      <a:pt x="50" y="73"/>
                    </a:cubicBezTo>
                    <a:cubicBezTo>
                      <a:pt x="50" y="74"/>
                      <a:pt x="50" y="73"/>
                      <a:pt x="50" y="73"/>
                    </a:cubicBezTo>
                    <a:cubicBezTo>
                      <a:pt x="50" y="73"/>
                      <a:pt x="49" y="72"/>
                      <a:pt x="49" y="72"/>
                    </a:cubicBezTo>
                    <a:cubicBezTo>
                      <a:pt x="49" y="72"/>
                      <a:pt x="48" y="72"/>
                      <a:pt x="48" y="72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3"/>
                    </a:cubicBezTo>
                    <a:cubicBezTo>
                      <a:pt x="44" y="66"/>
                      <a:pt x="50" y="69"/>
                      <a:pt x="55" y="73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9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60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2"/>
                      <a:pt x="46" y="63"/>
                      <a:pt x="47" y="64"/>
                    </a:cubicBezTo>
                    <a:cubicBezTo>
                      <a:pt x="48" y="64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4" y="67"/>
                    </a:cubicBezTo>
                    <a:cubicBezTo>
                      <a:pt x="55" y="68"/>
                      <a:pt x="57" y="69"/>
                      <a:pt x="58" y="70"/>
                    </a:cubicBezTo>
                    <a:cubicBezTo>
                      <a:pt x="59" y="70"/>
                      <a:pt x="59" y="69"/>
                      <a:pt x="59" y="69"/>
                    </a:cubicBezTo>
                    <a:cubicBezTo>
                      <a:pt x="55" y="67"/>
                      <a:pt x="52" y="65"/>
                      <a:pt x="49" y="64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6"/>
                      <a:pt x="44" y="57"/>
                    </a:cubicBezTo>
                    <a:cubicBezTo>
                      <a:pt x="46" y="58"/>
                      <a:pt x="48" y="59"/>
                      <a:pt x="50" y="61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8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9"/>
                      <a:pt x="65" y="68"/>
                      <a:pt x="64" y="68"/>
                    </a:cubicBezTo>
                    <a:cubicBezTo>
                      <a:pt x="60" y="65"/>
                      <a:pt x="56" y="63"/>
                      <a:pt x="52" y="60"/>
                    </a:cubicBezTo>
                    <a:cubicBezTo>
                      <a:pt x="51" y="60"/>
                      <a:pt x="50" y="59"/>
                      <a:pt x="49" y="59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9" y="56"/>
                      <a:pt x="50" y="57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4" y="67"/>
                    </a:cubicBezTo>
                    <a:cubicBezTo>
                      <a:pt x="66" y="62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7"/>
                      <a:pt x="61" y="58"/>
                      <a:pt x="63" y="59"/>
                    </a:cubicBezTo>
                    <a:cubicBezTo>
                      <a:pt x="67" y="62"/>
                      <a:pt x="71" y="64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3"/>
                      <a:pt x="61" y="54"/>
                      <a:pt x="62" y="55"/>
                    </a:cubicBezTo>
                    <a:cubicBezTo>
                      <a:pt x="66" y="57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3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4"/>
                      <a:pt x="62" y="51"/>
                      <a:pt x="61" y="51"/>
                    </a:cubicBezTo>
                    <a:cubicBezTo>
                      <a:pt x="70" y="53"/>
                      <a:pt x="77" y="59"/>
                      <a:pt x="84" y="62"/>
                    </a:cubicBezTo>
                    <a:cubicBezTo>
                      <a:pt x="85" y="62"/>
                      <a:pt x="85" y="62"/>
                      <a:pt x="85" y="62"/>
                    </a:cubicBezTo>
                    <a:cubicBezTo>
                      <a:pt x="82" y="60"/>
                      <a:pt x="79" y="58"/>
                      <a:pt x="75" y="56"/>
                    </a:cubicBezTo>
                    <a:cubicBezTo>
                      <a:pt x="73" y="55"/>
                      <a:pt x="71" y="53"/>
                      <a:pt x="69" y="52"/>
                    </a:cubicBezTo>
                    <a:cubicBezTo>
                      <a:pt x="67" y="51"/>
                      <a:pt x="65" y="49"/>
                      <a:pt x="69" y="50"/>
                    </a:cubicBezTo>
                    <a:cubicBezTo>
                      <a:pt x="76" y="51"/>
                      <a:pt x="82" y="57"/>
                      <a:pt x="89" y="60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50"/>
                    </a:cubicBezTo>
                    <a:cubicBezTo>
                      <a:pt x="82" y="51"/>
                      <a:pt x="88" y="56"/>
                      <a:pt x="93" y="58"/>
                    </a:cubicBezTo>
                    <a:cubicBezTo>
                      <a:pt x="94" y="59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7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5"/>
                      <a:pt x="97" y="54"/>
                    </a:cubicBezTo>
                    <a:cubicBezTo>
                      <a:pt x="92" y="50"/>
                      <a:pt x="86" y="49"/>
                      <a:pt x="81" y="45"/>
                    </a:cubicBezTo>
                    <a:cubicBezTo>
                      <a:pt x="79" y="43"/>
                      <a:pt x="81" y="44"/>
                      <a:pt x="82" y="45"/>
                    </a:cubicBezTo>
                    <a:cubicBezTo>
                      <a:pt x="84" y="45"/>
                      <a:pt x="87" y="47"/>
                      <a:pt x="89" y="48"/>
                    </a:cubicBezTo>
                    <a:cubicBezTo>
                      <a:pt x="93" y="50"/>
                      <a:pt x="96" y="52"/>
                      <a:pt x="100" y="53"/>
                    </a:cubicBezTo>
                    <a:cubicBezTo>
                      <a:pt x="100" y="53"/>
                      <a:pt x="101" y="53"/>
                      <a:pt x="100" y="53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4"/>
                      <a:pt x="87" y="44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8"/>
                      <a:pt x="99" y="46"/>
                    </a:cubicBezTo>
                    <a:cubicBezTo>
                      <a:pt x="98" y="46"/>
                      <a:pt x="95" y="44"/>
                      <a:pt x="94" y="43"/>
                    </a:cubicBezTo>
                    <a:cubicBezTo>
                      <a:pt x="100" y="45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50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8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5"/>
                      <a:pt x="105" y="43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5"/>
                    </a:cubicBezTo>
                    <a:cubicBezTo>
                      <a:pt x="111" y="43"/>
                      <a:pt x="107" y="39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3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8"/>
                    </a:cubicBezTo>
                    <a:cubicBezTo>
                      <a:pt x="113" y="39"/>
                      <a:pt x="117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8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3" y="41"/>
                      <a:pt x="123" y="40"/>
                      <a:pt x="122" y="40"/>
                    </a:cubicBezTo>
                    <a:cubicBezTo>
                      <a:pt x="121" y="39"/>
                      <a:pt x="119" y="38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7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9"/>
                      <a:pt x="10" y="78"/>
                      <a:pt x="9" y="78"/>
                    </a:cubicBezTo>
                    <a:cubicBezTo>
                      <a:pt x="8" y="78"/>
                      <a:pt x="7" y="77"/>
                      <a:pt x="6" y="77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30" y="81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8"/>
                      <a:pt x="11" y="77"/>
                    </a:cubicBezTo>
                    <a:cubicBezTo>
                      <a:pt x="10" y="76"/>
                      <a:pt x="8" y="73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9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5" y="76"/>
                      <a:pt x="13" y="75"/>
                    </a:cubicBezTo>
                    <a:cubicBezTo>
                      <a:pt x="12" y="74"/>
                      <a:pt x="5" y="68"/>
                      <a:pt x="10" y="71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80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7"/>
                      <a:pt x="16" y="73"/>
                      <a:pt x="12" y="71"/>
                    </a:cubicBezTo>
                    <a:cubicBezTo>
                      <a:pt x="12" y="70"/>
                      <a:pt x="11" y="70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9"/>
                      <a:pt x="28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2"/>
                      <a:pt x="18" y="71"/>
                    </a:cubicBezTo>
                    <a:cubicBezTo>
                      <a:pt x="15" y="68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4"/>
                    </a:cubicBezTo>
                    <a:cubicBezTo>
                      <a:pt x="27" y="76"/>
                      <a:pt x="30" y="78"/>
                      <a:pt x="33" y="80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3"/>
                      <a:pt x="24" y="73"/>
                    </a:cubicBezTo>
                    <a:cubicBezTo>
                      <a:pt x="24" y="72"/>
                      <a:pt x="20" y="68"/>
                      <a:pt x="21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80"/>
                      <a:pt x="36" y="80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5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6"/>
                    </a:moveTo>
                    <a:cubicBezTo>
                      <a:pt x="33" y="66"/>
                      <a:pt x="34" y="67"/>
                      <a:pt x="35" y="67"/>
                    </a:cubicBezTo>
                    <a:cubicBezTo>
                      <a:pt x="37" y="69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2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6"/>
                      <a:pt x="32" y="66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4"/>
                    </a:cubicBezTo>
                    <a:cubicBezTo>
                      <a:pt x="70" y="63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3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6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4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4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6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5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5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6"/>
                      <a:pt x="116" y="35"/>
                    </a:cubicBezTo>
                    <a:cubicBezTo>
                      <a:pt x="116" y="35"/>
                      <a:pt x="116" y="36"/>
                      <a:pt x="116" y="36"/>
                    </a:cubicBezTo>
                    <a:cubicBezTo>
                      <a:pt x="117" y="37"/>
                      <a:pt x="118" y="37"/>
                      <a:pt x="119" y="38"/>
                    </a:cubicBezTo>
                    <a:cubicBezTo>
                      <a:pt x="120" y="39"/>
                      <a:pt x="123" y="41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5" y="22"/>
                    </a:cubicBezTo>
                    <a:cubicBezTo>
                      <a:pt x="151" y="25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30"/>
                    </a:cubicBezTo>
                    <a:cubicBezTo>
                      <a:pt x="133" y="30"/>
                      <a:pt x="133" y="30"/>
                      <a:pt x="133" y="30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5" y="16"/>
                      <a:pt x="159" y="11"/>
                      <a:pt x="165" y="8"/>
                    </a:cubicBezTo>
                    <a:cubicBezTo>
                      <a:pt x="165" y="9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20"/>
                      <a:pt x="162" y="17"/>
                    </a:cubicBezTo>
                    <a:cubicBezTo>
                      <a:pt x="162" y="19"/>
                      <a:pt x="162" y="20"/>
                      <a:pt x="161" y="22"/>
                    </a:cubicBezTo>
                    <a:cubicBezTo>
                      <a:pt x="158" y="27"/>
                      <a:pt x="152" y="30"/>
                      <a:pt x="146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8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2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8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3"/>
                      <a:pt x="133" y="34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1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4"/>
                      <a:pt x="165" y="21"/>
                    </a:cubicBezTo>
                    <a:cubicBezTo>
                      <a:pt x="165" y="18"/>
                      <a:pt x="166" y="16"/>
                      <a:pt x="166" y="14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6"/>
                    </a:moveTo>
                    <a:cubicBezTo>
                      <a:pt x="149" y="6"/>
                      <a:pt x="145" y="7"/>
                      <a:pt x="142" y="8"/>
                    </a:cubicBezTo>
                    <a:cubicBezTo>
                      <a:pt x="143" y="8"/>
                      <a:pt x="144" y="7"/>
                      <a:pt x="145" y="7"/>
                    </a:cubicBezTo>
                    <a:cubicBezTo>
                      <a:pt x="148" y="6"/>
                      <a:pt x="150" y="6"/>
                      <a:pt x="153" y="6"/>
                    </a:cubicBezTo>
                    <a:close/>
                    <a:moveTo>
                      <a:pt x="22" y="59"/>
                    </a:moveTo>
                    <a:cubicBezTo>
                      <a:pt x="31" y="55"/>
                      <a:pt x="40" y="53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2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3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3"/>
                      <a:pt x="116" y="46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40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2"/>
                      <a:pt x="98" y="40"/>
                      <a:pt x="94" y="39"/>
                    </a:cubicBezTo>
                    <a:cubicBezTo>
                      <a:pt x="94" y="39"/>
                      <a:pt x="94" y="40"/>
                      <a:pt x="94" y="40"/>
                    </a:cubicBezTo>
                    <a:cubicBezTo>
                      <a:pt x="99" y="44"/>
                      <a:pt x="104" y="46"/>
                      <a:pt x="110" y="49"/>
                    </a:cubicBezTo>
                    <a:cubicBezTo>
                      <a:pt x="105" y="46"/>
                      <a:pt x="98" y="44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100" y="47"/>
                      <a:pt x="100" y="48"/>
                      <a:pt x="100" y="48"/>
                    </a:cubicBezTo>
                    <a:cubicBezTo>
                      <a:pt x="96" y="46"/>
                      <a:pt x="91" y="43"/>
                      <a:pt x="86" y="43"/>
                    </a:cubicBezTo>
                    <a:cubicBezTo>
                      <a:pt x="86" y="43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50"/>
                    </a:cubicBezTo>
                    <a:cubicBezTo>
                      <a:pt x="96" y="50"/>
                      <a:pt x="102" y="53"/>
                      <a:pt x="98" y="51"/>
                    </a:cubicBezTo>
                    <a:cubicBezTo>
                      <a:pt x="91" y="49"/>
                      <a:pt x="86" y="45"/>
                      <a:pt x="79" y="43"/>
                    </a:cubicBezTo>
                    <a:cubicBezTo>
                      <a:pt x="78" y="43"/>
                      <a:pt x="78" y="43"/>
                      <a:pt x="78" y="44"/>
                    </a:cubicBezTo>
                    <a:cubicBezTo>
                      <a:pt x="83" y="48"/>
                      <a:pt x="88" y="50"/>
                      <a:pt x="93" y="53"/>
                    </a:cubicBezTo>
                    <a:cubicBezTo>
                      <a:pt x="98" y="56"/>
                      <a:pt x="93" y="53"/>
                      <a:pt x="92" y="53"/>
                    </a:cubicBezTo>
                    <a:cubicBezTo>
                      <a:pt x="90" y="52"/>
                      <a:pt x="88" y="51"/>
                      <a:pt x="86" y="50"/>
                    </a:cubicBezTo>
                    <a:cubicBezTo>
                      <a:pt x="83" y="48"/>
                      <a:pt x="80" y="46"/>
                      <a:pt x="76" y="45"/>
                    </a:cubicBezTo>
                    <a:cubicBezTo>
                      <a:pt x="76" y="45"/>
                      <a:pt x="75" y="46"/>
                      <a:pt x="76" y="46"/>
                    </a:cubicBezTo>
                    <a:cubicBezTo>
                      <a:pt x="78" y="48"/>
                      <a:pt x="81" y="51"/>
                      <a:pt x="84" y="53"/>
                    </a:cubicBezTo>
                    <a:cubicBezTo>
                      <a:pt x="81" y="51"/>
                      <a:pt x="77" y="49"/>
                      <a:pt x="73" y="48"/>
                    </a:cubicBezTo>
                    <a:cubicBezTo>
                      <a:pt x="72" y="48"/>
                      <a:pt x="72" y="49"/>
                      <a:pt x="73" y="49"/>
                    </a:cubicBezTo>
                    <a:cubicBezTo>
                      <a:pt x="76" y="51"/>
                      <a:pt x="80" y="53"/>
                      <a:pt x="83" y="56"/>
                    </a:cubicBezTo>
                    <a:cubicBezTo>
                      <a:pt x="84" y="56"/>
                      <a:pt x="85" y="57"/>
                      <a:pt x="86" y="58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7"/>
                      <a:pt x="82" y="56"/>
                    </a:cubicBezTo>
                    <a:cubicBezTo>
                      <a:pt x="77" y="53"/>
                      <a:pt x="72" y="49"/>
                      <a:pt x="65" y="49"/>
                    </a:cubicBezTo>
                    <a:cubicBezTo>
                      <a:pt x="65" y="49"/>
                      <a:pt x="65" y="49"/>
                      <a:pt x="65" y="49"/>
                    </a:cubicBezTo>
                    <a:cubicBezTo>
                      <a:pt x="67" y="51"/>
                      <a:pt x="69" y="53"/>
                      <a:pt x="72" y="55"/>
                    </a:cubicBezTo>
                    <a:cubicBezTo>
                      <a:pt x="68" y="53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3"/>
                      <a:pt x="65" y="55"/>
                      <a:pt x="67" y="57"/>
                    </a:cubicBezTo>
                    <a:cubicBezTo>
                      <a:pt x="66" y="56"/>
                      <a:pt x="65" y="55"/>
                      <a:pt x="64" y="55"/>
                    </a:cubicBezTo>
                    <a:cubicBezTo>
                      <a:pt x="60" y="53"/>
                      <a:pt x="57" y="50"/>
                      <a:pt x="52" y="50"/>
                    </a:cubicBezTo>
                    <a:cubicBezTo>
                      <a:pt x="52" y="50"/>
                      <a:pt x="52" y="51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2"/>
                    </a:cubicBezTo>
                    <a:cubicBezTo>
                      <a:pt x="55" y="58"/>
                      <a:pt x="64" y="62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1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6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60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2"/>
                      <a:pt x="34" y="63"/>
                      <a:pt x="35" y="64"/>
                    </a:cubicBezTo>
                    <a:cubicBezTo>
                      <a:pt x="32" y="62"/>
                      <a:pt x="29" y="61"/>
                      <a:pt x="26" y="60"/>
                    </a:cubicBezTo>
                    <a:cubicBezTo>
                      <a:pt x="26" y="59"/>
                      <a:pt x="25" y="60"/>
                      <a:pt x="26" y="60"/>
                    </a:cubicBezTo>
                    <a:cubicBezTo>
                      <a:pt x="26" y="61"/>
                      <a:pt x="27" y="62"/>
                      <a:pt x="28" y="63"/>
                    </a:cubicBezTo>
                    <a:cubicBezTo>
                      <a:pt x="26" y="62"/>
                      <a:pt x="24" y="61"/>
                      <a:pt x="22" y="60"/>
                    </a:cubicBezTo>
                    <a:cubicBezTo>
                      <a:pt x="22" y="60"/>
                      <a:pt x="22" y="61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6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5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8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9"/>
                      <a:pt x="15" y="69"/>
                    </a:cubicBezTo>
                    <a:cubicBezTo>
                      <a:pt x="16" y="70"/>
                      <a:pt x="17" y="70"/>
                      <a:pt x="17" y="71"/>
                    </a:cubicBezTo>
                    <a:cubicBezTo>
                      <a:pt x="15" y="70"/>
                      <a:pt x="13" y="68"/>
                      <a:pt x="10" y="68"/>
                    </a:cubicBezTo>
                    <a:cubicBezTo>
                      <a:pt x="10" y="68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3"/>
                      <a:pt x="8" y="72"/>
                      <a:pt x="6" y="71"/>
                    </a:cubicBezTo>
                    <a:cubicBezTo>
                      <a:pt x="6" y="71"/>
                      <a:pt x="6" y="72"/>
                      <a:pt x="6" y="72"/>
                    </a:cubicBezTo>
                    <a:cubicBezTo>
                      <a:pt x="7" y="74"/>
                      <a:pt x="9" y="76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40" name="Freeform 127"/>
              <p:cNvSpPr>
                <a:spLocks noEditPoints="1"/>
              </p:cNvSpPr>
              <p:nvPr/>
            </p:nvSpPr>
            <p:spPr bwMode="auto">
              <a:xfrm>
                <a:off x="1611307" y="3235764"/>
                <a:ext cx="238493" cy="219643"/>
              </a:xfrm>
              <a:custGeom>
                <a:avLst/>
                <a:gdLst>
                  <a:gd name="T0" fmla="*/ 103 w 123"/>
                  <a:gd name="T1" fmla="*/ 64 h 113"/>
                  <a:gd name="T2" fmla="*/ 35 w 123"/>
                  <a:gd name="T3" fmla="*/ 2 h 113"/>
                  <a:gd name="T4" fmla="*/ 6 w 123"/>
                  <a:gd name="T5" fmla="*/ 103 h 113"/>
                  <a:gd name="T6" fmla="*/ 23 w 123"/>
                  <a:gd name="T7" fmla="*/ 66 h 113"/>
                  <a:gd name="T8" fmla="*/ 40 w 123"/>
                  <a:gd name="T9" fmla="*/ 61 h 113"/>
                  <a:gd name="T10" fmla="*/ 98 w 123"/>
                  <a:gd name="T11" fmla="*/ 65 h 113"/>
                  <a:gd name="T12" fmla="*/ 93 w 123"/>
                  <a:gd name="T13" fmla="*/ 68 h 113"/>
                  <a:gd name="T14" fmla="*/ 56 w 123"/>
                  <a:gd name="T15" fmla="*/ 97 h 113"/>
                  <a:gd name="T16" fmla="*/ 76 w 123"/>
                  <a:gd name="T17" fmla="*/ 65 h 113"/>
                  <a:gd name="T18" fmla="*/ 38 w 123"/>
                  <a:gd name="T19" fmla="*/ 106 h 113"/>
                  <a:gd name="T20" fmla="*/ 59 w 123"/>
                  <a:gd name="T21" fmla="*/ 80 h 113"/>
                  <a:gd name="T22" fmla="*/ 28 w 123"/>
                  <a:gd name="T23" fmla="*/ 95 h 113"/>
                  <a:gd name="T24" fmla="*/ 52 w 123"/>
                  <a:gd name="T25" fmla="*/ 73 h 113"/>
                  <a:gd name="T26" fmla="*/ 39 w 123"/>
                  <a:gd name="T27" fmla="*/ 91 h 113"/>
                  <a:gd name="T28" fmla="*/ 12 w 123"/>
                  <a:gd name="T29" fmla="*/ 102 h 113"/>
                  <a:gd name="T30" fmla="*/ 45 w 123"/>
                  <a:gd name="T31" fmla="*/ 69 h 113"/>
                  <a:gd name="T32" fmla="*/ 47 w 123"/>
                  <a:gd name="T33" fmla="*/ 67 h 113"/>
                  <a:gd name="T34" fmla="*/ 6 w 123"/>
                  <a:gd name="T35" fmla="*/ 93 h 113"/>
                  <a:gd name="T36" fmla="*/ 35 w 123"/>
                  <a:gd name="T37" fmla="*/ 65 h 113"/>
                  <a:gd name="T38" fmla="*/ 9 w 123"/>
                  <a:gd name="T39" fmla="*/ 87 h 113"/>
                  <a:gd name="T40" fmla="*/ 7 w 123"/>
                  <a:gd name="T41" fmla="*/ 99 h 113"/>
                  <a:gd name="T42" fmla="*/ 40 w 123"/>
                  <a:gd name="T43" fmla="*/ 75 h 113"/>
                  <a:gd name="T44" fmla="*/ 50 w 123"/>
                  <a:gd name="T45" fmla="*/ 73 h 113"/>
                  <a:gd name="T46" fmla="*/ 11 w 123"/>
                  <a:gd name="T47" fmla="*/ 104 h 113"/>
                  <a:gd name="T48" fmla="*/ 40 w 123"/>
                  <a:gd name="T49" fmla="*/ 90 h 113"/>
                  <a:gd name="T50" fmla="*/ 59 w 123"/>
                  <a:gd name="T51" fmla="*/ 78 h 113"/>
                  <a:gd name="T52" fmla="*/ 51 w 123"/>
                  <a:gd name="T53" fmla="*/ 89 h 113"/>
                  <a:gd name="T54" fmla="*/ 36 w 123"/>
                  <a:gd name="T55" fmla="*/ 107 h 113"/>
                  <a:gd name="T56" fmla="*/ 45 w 123"/>
                  <a:gd name="T57" fmla="*/ 92 h 113"/>
                  <a:gd name="T58" fmla="*/ 77 w 123"/>
                  <a:gd name="T59" fmla="*/ 70 h 113"/>
                  <a:gd name="T60" fmla="*/ 46 w 123"/>
                  <a:gd name="T61" fmla="*/ 107 h 113"/>
                  <a:gd name="T62" fmla="*/ 88 w 123"/>
                  <a:gd name="T63" fmla="*/ 68 h 113"/>
                  <a:gd name="T64" fmla="*/ 57 w 123"/>
                  <a:gd name="T65" fmla="*/ 104 h 113"/>
                  <a:gd name="T66" fmla="*/ 60 w 123"/>
                  <a:gd name="T67" fmla="*/ 107 h 113"/>
                  <a:gd name="T68" fmla="*/ 99 w 123"/>
                  <a:gd name="T69" fmla="*/ 72 h 113"/>
                  <a:gd name="T70" fmla="*/ 61 w 123"/>
                  <a:gd name="T71" fmla="*/ 107 h 113"/>
                  <a:gd name="T72" fmla="*/ 75 w 123"/>
                  <a:gd name="T73" fmla="*/ 107 h 113"/>
                  <a:gd name="T74" fmla="*/ 84 w 123"/>
                  <a:gd name="T75" fmla="*/ 105 h 113"/>
                  <a:gd name="T76" fmla="*/ 100 w 123"/>
                  <a:gd name="T77" fmla="*/ 78 h 113"/>
                  <a:gd name="T78" fmla="*/ 105 w 123"/>
                  <a:gd name="T79" fmla="*/ 86 h 113"/>
                  <a:gd name="T80" fmla="*/ 110 w 123"/>
                  <a:gd name="T81" fmla="*/ 88 h 113"/>
                  <a:gd name="T82" fmla="*/ 92 w 123"/>
                  <a:gd name="T83" fmla="*/ 109 h 113"/>
                  <a:gd name="T84" fmla="*/ 100 w 123"/>
                  <a:gd name="T85" fmla="*/ 109 h 113"/>
                  <a:gd name="T86" fmla="*/ 112 w 123"/>
                  <a:gd name="T87" fmla="*/ 99 h 113"/>
                  <a:gd name="T88" fmla="*/ 109 w 123"/>
                  <a:gd name="T89" fmla="*/ 93 h 113"/>
                  <a:gd name="T90" fmla="*/ 116 w 123"/>
                  <a:gd name="T91" fmla="*/ 95 h 113"/>
                  <a:gd name="T92" fmla="*/ 110 w 123"/>
                  <a:gd name="T93" fmla="*/ 106 h 113"/>
                  <a:gd name="T94" fmla="*/ 117 w 123"/>
                  <a:gd name="T95" fmla="*/ 99 h 113"/>
                  <a:gd name="T96" fmla="*/ 114 w 123"/>
                  <a:gd name="T97" fmla="*/ 99 h 113"/>
                  <a:gd name="T98" fmla="*/ 107 w 123"/>
                  <a:gd name="T99" fmla="*/ 101 h 113"/>
                  <a:gd name="T100" fmla="*/ 102 w 123"/>
                  <a:gd name="T101" fmla="*/ 100 h 113"/>
                  <a:gd name="T102" fmla="*/ 112 w 123"/>
                  <a:gd name="T103" fmla="*/ 79 h 113"/>
                  <a:gd name="T104" fmla="*/ 119 w 123"/>
                  <a:gd name="T105" fmla="*/ 93 h 113"/>
                  <a:gd name="T106" fmla="*/ 106 w 123"/>
                  <a:gd name="T107" fmla="*/ 73 h 113"/>
                  <a:gd name="T108" fmla="*/ 72 w 123"/>
                  <a:gd name="T109" fmla="*/ 96 h 113"/>
                  <a:gd name="T110" fmla="*/ 40 w 123"/>
                  <a:gd name="T111" fmla="*/ 41 h 113"/>
                  <a:gd name="T112" fmla="*/ 94 w 123"/>
                  <a:gd name="T113" fmla="*/ 64 h 113"/>
                  <a:gd name="T114" fmla="*/ 16 w 123"/>
                  <a:gd name="T115" fmla="*/ 75 h 113"/>
                  <a:gd name="T116" fmla="*/ 18 w 123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3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3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8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1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7"/>
                    </a:cubicBezTo>
                    <a:cubicBezTo>
                      <a:pt x="6" y="84"/>
                      <a:pt x="0" y="95"/>
                      <a:pt x="6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6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5" y="79"/>
                      <a:pt x="18" y="77"/>
                      <a:pt x="21" y="75"/>
                    </a:cubicBezTo>
                    <a:cubicBezTo>
                      <a:pt x="27" y="70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90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7"/>
                    </a:cubicBezTo>
                    <a:cubicBezTo>
                      <a:pt x="84" y="70"/>
                      <a:pt x="82" y="74"/>
                      <a:pt x="78" y="76"/>
                    </a:cubicBezTo>
                    <a:cubicBezTo>
                      <a:pt x="74" y="80"/>
                      <a:pt x="70" y="83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7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8" y="65"/>
                      <a:pt x="79" y="64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5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9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1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1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5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3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8"/>
                      <a:pt x="45" y="85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8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8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7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5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9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9" y="87"/>
                    </a:cubicBezTo>
                    <a:close/>
                    <a:moveTo>
                      <a:pt x="23" y="81"/>
                    </a:moveTo>
                    <a:cubicBezTo>
                      <a:pt x="27" y="77"/>
                      <a:pt x="31" y="75"/>
                      <a:pt x="35" y="72"/>
                    </a:cubicBezTo>
                    <a:cubicBezTo>
                      <a:pt x="37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2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4"/>
                      <a:pt x="35" y="87"/>
                    </a:cubicBezTo>
                    <a:cubicBezTo>
                      <a:pt x="28" y="93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7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79"/>
                      <a:pt x="48" y="81"/>
                    </a:cubicBezTo>
                    <a:cubicBezTo>
                      <a:pt x="45" y="84"/>
                      <a:pt x="43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5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2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5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6"/>
                      <a:pt x="70" y="80"/>
                      <a:pt x="67" y="84"/>
                    </a:cubicBezTo>
                    <a:cubicBezTo>
                      <a:pt x="64" y="88"/>
                      <a:pt x="61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8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6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0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5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2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5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3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6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4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5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2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4"/>
                      <a:pt x="107" y="83"/>
                      <a:pt x="109" y="82"/>
                    </a:cubicBezTo>
                    <a:cubicBezTo>
                      <a:pt x="109" y="82"/>
                      <a:pt x="112" y="78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6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4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7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6" y="106"/>
                    </a:cubicBezTo>
                    <a:cubicBezTo>
                      <a:pt x="101" y="110"/>
                      <a:pt x="107" y="103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8"/>
                    </a:cubicBezTo>
                    <a:cubicBezTo>
                      <a:pt x="94" y="109"/>
                      <a:pt x="95" y="108"/>
                      <a:pt x="95" y="107"/>
                    </a:cubicBezTo>
                    <a:cubicBezTo>
                      <a:pt x="96" y="106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2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7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7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99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9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2"/>
                    </a:cubicBezTo>
                    <a:cubicBezTo>
                      <a:pt x="117" y="93"/>
                      <a:pt x="116" y="93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6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2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3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8" y="94"/>
                      <a:pt x="89" y="93"/>
                    </a:cubicBezTo>
                    <a:cubicBezTo>
                      <a:pt x="95" y="86"/>
                      <a:pt x="101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6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6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1"/>
                      <a:pt x="97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4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0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69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30" y="68"/>
                      <a:pt x="24" y="72"/>
                      <a:pt x="18" y="76"/>
                    </a:cubicBezTo>
                    <a:cubicBezTo>
                      <a:pt x="15" y="78"/>
                      <a:pt x="13" y="80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41" name="Freeform 128"/>
              <p:cNvSpPr>
                <a:spLocks noEditPoints="1"/>
              </p:cNvSpPr>
              <p:nvPr/>
            </p:nvSpPr>
            <p:spPr bwMode="auto">
              <a:xfrm>
                <a:off x="1900317" y="3753430"/>
                <a:ext cx="236854" cy="218824"/>
              </a:xfrm>
              <a:custGeom>
                <a:avLst/>
                <a:gdLst>
                  <a:gd name="T0" fmla="*/ 102 w 122"/>
                  <a:gd name="T1" fmla="*/ 63 h 113"/>
                  <a:gd name="T2" fmla="*/ 35 w 122"/>
                  <a:gd name="T3" fmla="*/ 2 h 113"/>
                  <a:gd name="T4" fmla="*/ 5 w 122"/>
                  <a:gd name="T5" fmla="*/ 103 h 113"/>
                  <a:gd name="T6" fmla="*/ 22 w 122"/>
                  <a:gd name="T7" fmla="*/ 65 h 113"/>
                  <a:gd name="T8" fmla="*/ 39 w 122"/>
                  <a:gd name="T9" fmla="*/ 61 h 113"/>
                  <a:gd name="T10" fmla="*/ 97 w 122"/>
                  <a:gd name="T11" fmla="*/ 65 h 113"/>
                  <a:gd name="T12" fmla="*/ 93 w 122"/>
                  <a:gd name="T13" fmla="*/ 68 h 113"/>
                  <a:gd name="T14" fmla="*/ 56 w 122"/>
                  <a:gd name="T15" fmla="*/ 96 h 113"/>
                  <a:gd name="T16" fmla="*/ 76 w 122"/>
                  <a:gd name="T17" fmla="*/ 65 h 113"/>
                  <a:gd name="T18" fmla="*/ 37 w 122"/>
                  <a:gd name="T19" fmla="*/ 105 h 113"/>
                  <a:gd name="T20" fmla="*/ 58 w 122"/>
                  <a:gd name="T21" fmla="*/ 80 h 113"/>
                  <a:gd name="T22" fmla="*/ 27 w 122"/>
                  <a:gd name="T23" fmla="*/ 94 h 113"/>
                  <a:gd name="T24" fmla="*/ 52 w 122"/>
                  <a:gd name="T25" fmla="*/ 72 h 113"/>
                  <a:gd name="T26" fmla="*/ 38 w 122"/>
                  <a:gd name="T27" fmla="*/ 91 h 113"/>
                  <a:gd name="T28" fmla="*/ 11 w 122"/>
                  <a:gd name="T29" fmla="*/ 102 h 113"/>
                  <a:gd name="T30" fmla="*/ 44 w 122"/>
                  <a:gd name="T31" fmla="*/ 69 h 113"/>
                  <a:gd name="T32" fmla="*/ 46 w 122"/>
                  <a:gd name="T33" fmla="*/ 67 h 113"/>
                  <a:gd name="T34" fmla="*/ 6 w 122"/>
                  <a:gd name="T35" fmla="*/ 93 h 113"/>
                  <a:gd name="T36" fmla="*/ 35 w 122"/>
                  <a:gd name="T37" fmla="*/ 65 h 113"/>
                  <a:gd name="T38" fmla="*/ 8 w 122"/>
                  <a:gd name="T39" fmla="*/ 87 h 113"/>
                  <a:gd name="T40" fmla="*/ 6 w 122"/>
                  <a:gd name="T41" fmla="*/ 99 h 113"/>
                  <a:gd name="T42" fmla="*/ 39 w 122"/>
                  <a:gd name="T43" fmla="*/ 74 h 113"/>
                  <a:gd name="T44" fmla="*/ 50 w 122"/>
                  <a:gd name="T45" fmla="*/ 73 h 113"/>
                  <a:gd name="T46" fmla="*/ 10 w 122"/>
                  <a:gd name="T47" fmla="*/ 104 h 113"/>
                  <a:gd name="T48" fmla="*/ 39 w 122"/>
                  <a:gd name="T49" fmla="*/ 89 h 113"/>
                  <a:gd name="T50" fmla="*/ 58 w 122"/>
                  <a:gd name="T51" fmla="*/ 78 h 113"/>
                  <a:gd name="T52" fmla="*/ 50 w 122"/>
                  <a:gd name="T53" fmla="*/ 89 h 113"/>
                  <a:gd name="T54" fmla="*/ 35 w 122"/>
                  <a:gd name="T55" fmla="*/ 107 h 113"/>
                  <a:gd name="T56" fmla="*/ 45 w 122"/>
                  <a:gd name="T57" fmla="*/ 92 h 113"/>
                  <a:gd name="T58" fmla="*/ 76 w 122"/>
                  <a:gd name="T59" fmla="*/ 70 h 113"/>
                  <a:gd name="T60" fmla="*/ 45 w 122"/>
                  <a:gd name="T61" fmla="*/ 106 h 113"/>
                  <a:gd name="T62" fmla="*/ 88 w 122"/>
                  <a:gd name="T63" fmla="*/ 68 h 113"/>
                  <a:gd name="T64" fmla="*/ 57 w 122"/>
                  <a:gd name="T65" fmla="*/ 104 h 113"/>
                  <a:gd name="T66" fmla="*/ 59 w 122"/>
                  <a:gd name="T67" fmla="*/ 107 h 113"/>
                  <a:gd name="T68" fmla="*/ 99 w 122"/>
                  <a:gd name="T69" fmla="*/ 72 h 113"/>
                  <a:gd name="T70" fmla="*/ 60 w 122"/>
                  <a:gd name="T71" fmla="*/ 107 h 113"/>
                  <a:gd name="T72" fmla="*/ 75 w 122"/>
                  <a:gd name="T73" fmla="*/ 107 h 113"/>
                  <a:gd name="T74" fmla="*/ 83 w 122"/>
                  <a:gd name="T75" fmla="*/ 105 h 113"/>
                  <a:gd name="T76" fmla="*/ 99 w 122"/>
                  <a:gd name="T77" fmla="*/ 78 h 113"/>
                  <a:gd name="T78" fmla="*/ 105 w 122"/>
                  <a:gd name="T79" fmla="*/ 85 h 113"/>
                  <a:gd name="T80" fmla="*/ 109 w 122"/>
                  <a:gd name="T81" fmla="*/ 87 h 113"/>
                  <a:gd name="T82" fmla="*/ 92 w 122"/>
                  <a:gd name="T83" fmla="*/ 109 h 113"/>
                  <a:gd name="T84" fmla="*/ 99 w 122"/>
                  <a:gd name="T85" fmla="*/ 108 h 113"/>
                  <a:gd name="T86" fmla="*/ 111 w 122"/>
                  <a:gd name="T87" fmla="*/ 99 h 113"/>
                  <a:gd name="T88" fmla="*/ 109 w 122"/>
                  <a:gd name="T89" fmla="*/ 93 h 113"/>
                  <a:gd name="T90" fmla="*/ 115 w 122"/>
                  <a:gd name="T91" fmla="*/ 95 h 113"/>
                  <a:gd name="T92" fmla="*/ 109 w 122"/>
                  <a:gd name="T93" fmla="*/ 106 h 113"/>
                  <a:gd name="T94" fmla="*/ 116 w 122"/>
                  <a:gd name="T95" fmla="*/ 99 h 113"/>
                  <a:gd name="T96" fmla="*/ 114 w 122"/>
                  <a:gd name="T97" fmla="*/ 99 h 113"/>
                  <a:gd name="T98" fmla="*/ 106 w 122"/>
                  <a:gd name="T99" fmla="*/ 100 h 113"/>
                  <a:gd name="T100" fmla="*/ 101 w 122"/>
                  <a:gd name="T101" fmla="*/ 99 h 113"/>
                  <a:gd name="T102" fmla="*/ 112 w 122"/>
                  <a:gd name="T103" fmla="*/ 79 h 113"/>
                  <a:gd name="T104" fmla="*/ 118 w 122"/>
                  <a:gd name="T105" fmla="*/ 93 h 113"/>
                  <a:gd name="T106" fmla="*/ 105 w 122"/>
                  <a:gd name="T107" fmla="*/ 73 h 113"/>
                  <a:gd name="T108" fmla="*/ 71 w 122"/>
                  <a:gd name="T109" fmla="*/ 96 h 113"/>
                  <a:gd name="T110" fmla="*/ 40 w 122"/>
                  <a:gd name="T111" fmla="*/ 41 h 113"/>
                  <a:gd name="T112" fmla="*/ 93 w 122"/>
                  <a:gd name="T113" fmla="*/ 64 h 113"/>
                  <a:gd name="T114" fmla="*/ 15 w 122"/>
                  <a:gd name="T115" fmla="*/ 75 h 113"/>
                  <a:gd name="T116" fmla="*/ 17 w 122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2" h="113">
                    <a:moveTo>
                      <a:pt x="27" y="110"/>
                    </a:moveTo>
                    <a:cubicBezTo>
                      <a:pt x="32" y="110"/>
                      <a:pt x="36" y="110"/>
                      <a:pt x="41" y="109"/>
                    </a:cubicBezTo>
                    <a:cubicBezTo>
                      <a:pt x="49" y="109"/>
                      <a:pt x="57" y="110"/>
                      <a:pt x="65" y="110"/>
                    </a:cubicBezTo>
                    <a:cubicBezTo>
                      <a:pt x="78" y="111"/>
                      <a:pt x="91" y="113"/>
                      <a:pt x="104" y="111"/>
                    </a:cubicBezTo>
                    <a:cubicBezTo>
                      <a:pt x="113" y="109"/>
                      <a:pt x="122" y="102"/>
                      <a:pt x="121" y="91"/>
                    </a:cubicBezTo>
                    <a:cubicBezTo>
                      <a:pt x="119" y="80"/>
                      <a:pt x="110" y="71"/>
                      <a:pt x="102" y="63"/>
                    </a:cubicBezTo>
                    <a:cubicBezTo>
                      <a:pt x="93" y="55"/>
                      <a:pt x="84" y="48"/>
                      <a:pt x="75" y="39"/>
                    </a:cubicBezTo>
                    <a:cubicBezTo>
                      <a:pt x="70" y="34"/>
                      <a:pt x="67" y="28"/>
                      <a:pt x="66" y="21"/>
                    </a:cubicBezTo>
                    <a:cubicBezTo>
                      <a:pt x="66" y="15"/>
                      <a:pt x="69" y="9"/>
                      <a:pt x="73" y="4"/>
                    </a:cubicBezTo>
                    <a:cubicBezTo>
                      <a:pt x="73" y="3"/>
                      <a:pt x="73" y="2"/>
                      <a:pt x="72" y="2"/>
                    </a:cubicBezTo>
                    <a:cubicBezTo>
                      <a:pt x="72" y="1"/>
                      <a:pt x="71" y="1"/>
                      <a:pt x="71" y="1"/>
                    </a:cubicBezTo>
                    <a:cubicBezTo>
                      <a:pt x="59" y="1"/>
                      <a:pt x="47" y="0"/>
                      <a:pt x="35" y="2"/>
                    </a:cubicBezTo>
                    <a:cubicBezTo>
                      <a:pt x="34" y="2"/>
                      <a:pt x="33" y="3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7" y="12"/>
                      <a:pt x="41" y="18"/>
                      <a:pt x="41" y="25"/>
                    </a:cubicBezTo>
                    <a:cubicBezTo>
                      <a:pt x="42" y="34"/>
                      <a:pt x="37" y="41"/>
                      <a:pt x="32" y="47"/>
                    </a:cubicBezTo>
                    <a:cubicBezTo>
                      <a:pt x="25" y="57"/>
                      <a:pt x="17" y="67"/>
                      <a:pt x="10" y="77"/>
                    </a:cubicBezTo>
                    <a:cubicBezTo>
                      <a:pt x="5" y="84"/>
                      <a:pt x="0" y="94"/>
                      <a:pt x="5" y="103"/>
                    </a:cubicBezTo>
                    <a:cubicBezTo>
                      <a:pt x="9" y="109"/>
                      <a:pt x="20" y="110"/>
                      <a:pt x="27" y="110"/>
                    </a:cubicBezTo>
                    <a:close/>
                    <a:moveTo>
                      <a:pt x="22" y="65"/>
                    </a:moveTo>
                    <a:cubicBezTo>
                      <a:pt x="23" y="65"/>
                      <a:pt x="23" y="65"/>
                      <a:pt x="23" y="64"/>
                    </a:cubicBezTo>
                    <a:cubicBezTo>
                      <a:pt x="25" y="63"/>
                      <a:pt x="27" y="63"/>
                      <a:pt x="29" y="62"/>
                    </a:cubicBezTo>
                    <a:cubicBezTo>
                      <a:pt x="26" y="64"/>
                      <a:pt x="22" y="67"/>
                      <a:pt x="19" y="70"/>
                    </a:cubicBezTo>
                    <a:cubicBezTo>
                      <a:pt x="20" y="68"/>
                      <a:pt x="21" y="67"/>
                      <a:pt x="22" y="65"/>
                    </a:cubicBezTo>
                    <a:close/>
                    <a:moveTo>
                      <a:pt x="31" y="61"/>
                    </a:moveTo>
                    <a:cubicBezTo>
                      <a:pt x="32" y="61"/>
                      <a:pt x="33" y="60"/>
                      <a:pt x="35" y="60"/>
                    </a:cubicBezTo>
                    <a:cubicBezTo>
                      <a:pt x="31" y="62"/>
                      <a:pt x="28" y="64"/>
                      <a:pt x="25" y="66"/>
                    </a:cubicBezTo>
                    <a:cubicBezTo>
                      <a:pt x="27" y="64"/>
                      <a:pt x="29" y="63"/>
                      <a:pt x="31" y="61"/>
                    </a:cubicBezTo>
                    <a:close/>
                    <a:moveTo>
                      <a:pt x="38" y="61"/>
                    </a:moveTo>
                    <a:cubicBezTo>
                      <a:pt x="38" y="61"/>
                      <a:pt x="39" y="61"/>
                      <a:pt x="39" y="61"/>
                    </a:cubicBezTo>
                    <a:cubicBezTo>
                      <a:pt x="35" y="63"/>
                      <a:pt x="32" y="66"/>
                      <a:pt x="28" y="69"/>
                    </a:cubicBezTo>
                    <a:cubicBezTo>
                      <a:pt x="22" y="74"/>
                      <a:pt x="16" y="78"/>
                      <a:pt x="10" y="83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4" y="79"/>
                      <a:pt x="17" y="77"/>
                      <a:pt x="20" y="74"/>
                    </a:cubicBezTo>
                    <a:cubicBezTo>
                      <a:pt x="26" y="70"/>
                      <a:pt x="32" y="66"/>
                      <a:pt x="38" y="61"/>
                    </a:cubicBezTo>
                    <a:close/>
                    <a:moveTo>
                      <a:pt x="97" y="65"/>
                    </a:moveTo>
                    <a:cubicBezTo>
                      <a:pt x="90" y="71"/>
                      <a:pt x="83" y="78"/>
                      <a:pt x="76" y="84"/>
                    </a:cubicBezTo>
                    <a:cubicBezTo>
                      <a:pt x="72" y="88"/>
                      <a:pt x="68" y="91"/>
                      <a:pt x="65" y="94"/>
                    </a:cubicBezTo>
                    <a:cubicBezTo>
                      <a:pt x="67" y="92"/>
                      <a:pt x="70" y="89"/>
                      <a:pt x="73" y="86"/>
                    </a:cubicBezTo>
                    <a:cubicBezTo>
                      <a:pt x="79" y="80"/>
                      <a:pt x="84" y="75"/>
                      <a:pt x="88" y="68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0" y="68"/>
                      <a:pt x="92" y="68"/>
                      <a:pt x="93" y="68"/>
                    </a:cubicBezTo>
                    <a:cubicBezTo>
                      <a:pt x="94" y="67"/>
                      <a:pt x="96" y="65"/>
                      <a:pt x="97" y="65"/>
                    </a:cubicBezTo>
                    <a:close/>
                    <a:moveTo>
                      <a:pt x="82" y="65"/>
                    </a:moveTo>
                    <a:cubicBezTo>
                      <a:pt x="84" y="66"/>
                      <a:pt x="85" y="67"/>
                      <a:pt x="87" y="67"/>
                    </a:cubicBezTo>
                    <a:cubicBezTo>
                      <a:pt x="84" y="70"/>
                      <a:pt x="81" y="74"/>
                      <a:pt x="78" y="76"/>
                    </a:cubicBezTo>
                    <a:cubicBezTo>
                      <a:pt x="73" y="80"/>
                      <a:pt x="70" y="83"/>
                      <a:pt x="66" y="87"/>
                    </a:cubicBezTo>
                    <a:cubicBezTo>
                      <a:pt x="62" y="90"/>
                      <a:pt x="59" y="93"/>
                      <a:pt x="56" y="96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59" y="92"/>
                      <a:pt x="63" y="89"/>
                      <a:pt x="66" y="85"/>
                    </a:cubicBezTo>
                    <a:cubicBezTo>
                      <a:pt x="69" y="82"/>
                      <a:pt x="71" y="78"/>
                      <a:pt x="74" y="75"/>
                    </a:cubicBezTo>
                    <a:cubicBezTo>
                      <a:pt x="77" y="72"/>
                      <a:pt x="80" y="69"/>
                      <a:pt x="82" y="65"/>
                    </a:cubicBezTo>
                    <a:cubicBezTo>
                      <a:pt x="82" y="65"/>
                      <a:pt x="82" y="65"/>
                      <a:pt x="82" y="65"/>
                    </a:cubicBezTo>
                    <a:close/>
                    <a:moveTo>
                      <a:pt x="76" y="65"/>
                    </a:moveTo>
                    <a:cubicBezTo>
                      <a:pt x="77" y="64"/>
                      <a:pt x="78" y="64"/>
                      <a:pt x="80" y="65"/>
                    </a:cubicBezTo>
                    <a:cubicBezTo>
                      <a:pt x="80" y="65"/>
                      <a:pt x="81" y="65"/>
                      <a:pt x="81" y="65"/>
                    </a:cubicBezTo>
                    <a:cubicBezTo>
                      <a:pt x="74" y="70"/>
                      <a:pt x="68" y="77"/>
                      <a:pt x="62" y="83"/>
                    </a:cubicBezTo>
                    <a:cubicBezTo>
                      <a:pt x="55" y="90"/>
                      <a:pt x="47" y="96"/>
                      <a:pt x="41" y="103"/>
                    </a:cubicBezTo>
                    <a:cubicBezTo>
                      <a:pt x="40" y="104"/>
                      <a:pt x="39" y="104"/>
                      <a:pt x="38" y="105"/>
                    </a:cubicBezTo>
                    <a:cubicBezTo>
                      <a:pt x="38" y="105"/>
                      <a:pt x="38" y="105"/>
                      <a:pt x="37" y="105"/>
                    </a:cubicBezTo>
                    <a:cubicBezTo>
                      <a:pt x="39" y="103"/>
                      <a:pt x="41" y="101"/>
                      <a:pt x="43" y="100"/>
                    </a:cubicBezTo>
                    <a:cubicBezTo>
                      <a:pt x="47" y="96"/>
                      <a:pt x="51" y="92"/>
                      <a:pt x="55" y="89"/>
                    </a:cubicBezTo>
                    <a:cubicBezTo>
                      <a:pt x="63" y="81"/>
                      <a:pt x="69" y="73"/>
                      <a:pt x="76" y="65"/>
                    </a:cubicBezTo>
                    <a:close/>
                    <a:moveTo>
                      <a:pt x="73" y="66"/>
                    </a:moveTo>
                    <a:cubicBezTo>
                      <a:pt x="71" y="68"/>
                      <a:pt x="70" y="70"/>
                      <a:pt x="68" y="71"/>
                    </a:cubicBezTo>
                    <a:cubicBezTo>
                      <a:pt x="65" y="74"/>
                      <a:pt x="61" y="77"/>
                      <a:pt x="58" y="80"/>
                    </a:cubicBezTo>
                    <a:cubicBezTo>
                      <a:pt x="57" y="80"/>
                      <a:pt x="57" y="81"/>
                      <a:pt x="56" y="81"/>
                    </a:cubicBezTo>
                    <a:cubicBezTo>
                      <a:pt x="59" y="79"/>
                      <a:pt x="61" y="76"/>
                      <a:pt x="63" y="74"/>
                    </a:cubicBezTo>
                    <a:cubicBezTo>
                      <a:pt x="67" y="72"/>
                      <a:pt x="70" y="69"/>
                      <a:pt x="73" y="66"/>
                    </a:cubicBezTo>
                    <a:close/>
                    <a:moveTo>
                      <a:pt x="53" y="74"/>
                    </a:moveTo>
                    <a:cubicBezTo>
                      <a:pt x="47" y="78"/>
                      <a:pt x="42" y="83"/>
                      <a:pt x="36" y="88"/>
                    </a:cubicBezTo>
                    <a:cubicBezTo>
                      <a:pt x="33" y="90"/>
                      <a:pt x="30" y="92"/>
                      <a:pt x="27" y="94"/>
                    </a:cubicBezTo>
                    <a:cubicBezTo>
                      <a:pt x="23" y="97"/>
                      <a:pt x="20" y="101"/>
                      <a:pt x="16" y="104"/>
                    </a:cubicBezTo>
                    <a:cubicBezTo>
                      <a:pt x="14" y="106"/>
                      <a:pt x="16" y="104"/>
                      <a:pt x="17" y="103"/>
                    </a:cubicBezTo>
                    <a:cubicBezTo>
                      <a:pt x="18" y="102"/>
                      <a:pt x="20" y="100"/>
                      <a:pt x="22" y="99"/>
                    </a:cubicBezTo>
                    <a:cubicBezTo>
                      <a:pt x="25" y="95"/>
                      <a:pt x="29" y="93"/>
                      <a:pt x="32" y="90"/>
                    </a:cubicBezTo>
                    <a:cubicBezTo>
                      <a:pt x="39" y="85"/>
                      <a:pt x="45" y="78"/>
                      <a:pt x="51" y="72"/>
                    </a:cubicBezTo>
                    <a:cubicBezTo>
                      <a:pt x="52" y="72"/>
                      <a:pt x="52" y="72"/>
                      <a:pt x="52" y="72"/>
                    </a:cubicBezTo>
                    <a:cubicBezTo>
                      <a:pt x="54" y="74"/>
                      <a:pt x="57" y="75"/>
                      <a:pt x="60" y="75"/>
                    </a:cubicBezTo>
                    <a:cubicBezTo>
                      <a:pt x="55" y="78"/>
                      <a:pt x="51" y="81"/>
                      <a:pt x="46" y="85"/>
                    </a:cubicBezTo>
                    <a:cubicBezTo>
                      <a:pt x="40" y="91"/>
                      <a:pt x="34" y="96"/>
                      <a:pt x="27" y="102"/>
                    </a:cubicBezTo>
                    <a:cubicBezTo>
                      <a:pt x="27" y="103"/>
                      <a:pt x="23" y="106"/>
                      <a:pt x="24" y="105"/>
                    </a:cubicBezTo>
                    <a:cubicBezTo>
                      <a:pt x="25" y="103"/>
                      <a:pt x="27" y="102"/>
                      <a:pt x="29" y="100"/>
                    </a:cubicBezTo>
                    <a:cubicBezTo>
                      <a:pt x="32" y="97"/>
                      <a:pt x="35" y="94"/>
                      <a:pt x="38" y="91"/>
                    </a:cubicBezTo>
                    <a:cubicBezTo>
                      <a:pt x="41" y="88"/>
                      <a:pt x="44" y="85"/>
                      <a:pt x="47" y="83"/>
                    </a:cubicBezTo>
                    <a:cubicBezTo>
                      <a:pt x="49" y="80"/>
                      <a:pt x="52" y="78"/>
                      <a:pt x="54" y="74"/>
                    </a:cubicBezTo>
                    <a:cubicBezTo>
                      <a:pt x="54" y="74"/>
                      <a:pt x="54" y="74"/>
                      <a:pt x="53" y="74"/>
                    </a:cubicBezTo>
                    <a:close/>
                    <a:moveTo>
                      <a:pt x="47" y="68"/>
                    </a:moveTo>
                    <a:cubicBezTo>
                      <a:pt x="48" y="69"/>
                      <a:pt x="50" y="71"/>
                      <a:pt x="51" y="72"/>
                    </a:cubicBezTo>
                    <a:cubicBezTo>
                      <a:pt x="36" y="79"/>
                      <a:pt x="25" y="92"/>
                      <a:pt x="11" y="102"/>
                    </a:cubicBezTo>
                    <a:cubicBezTo>
                      <a:pt x="8" y="104"/>
                      <a:pt x="13" y="100"/>
                      <a:pt x="13" y="99"/>
                    </a:cubicBezTo>
                    <a:cubicBezTo>
                      <a:pt x="15" y="98"/>
                      <a:pt x="16" y="96"/>
                      <a:pt x="18" y="95"/>
                    </a:cubicBezTo>
                    <a:cubicBezTo>
                      <a:pt x="21" y="92"/>
                      <a:pt x="24" y="89"/>
                      <a:pt x="28" y="87"/>
                    </a:cubicBezTo>
                    <a:cubicBezTo>
                      <a:pt x="34" y="81"/>
                      <a:pt x="40" y="74"/>
                      <a:pt x="47" y="68"/>
                    </a:cubicBezTo>
                    <a:close/>
                    <a:moveTo>
                      <a:pt x="45" y="68"/>
                    </a:moveTo>
                    <a:cubicBezTo>
                      <a:pt x="45" y="68"/>
                      <a:pt x="45" y="68"/>
                      <a:pt x="44" y="69"/>
                    </a:cubicBezTo>
                    <a:cubicBezTo>
                      <a:pt x="37" y="75"/>
                      <a:pt x="30" y="81"/>
                      <a:pt x="23" y="86"/>
                    </a:cubicBezTo>
                    <a:cubicBezTo>
                      <a:pt x="19" y="89"/>
                      <a:pt x="16" y="92"/>
                      <a:pt x="13" y="94"/>
                    </a:cubicBezTo>
                    <a:cubicBezTo>
                      <a:pt x="11" y="96"/>
                      <a:pt x="9" y="97"/>
                      <a:pt x="7" y="99"/>
                    </a:cubicBezTo>
                    <a:cubicBezTo>
                      <a:pt x="8" y="98"/>
                      <a:pt x="9" y="96"/>
                      <a:pt x="10" y="95"/>
                    </a:cubicBezTo>
                    <a:cubicBezTo>
                      <a:pt x="21" y="84"/>
                      <a:pt x="35" y="77"/>
                      <a:pt x="44" y="64"/>
                    </a:cubicBezTo>
                    <a:cubicBezTo>
                      <a:pt x="45" y="65"/>
                      <a:pt x="45" y="66"/>
                      <a:pt x="46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8"/>
                      <a:pt x="46" y="68"/>
                      <a:pt x="45" y="68"/>
                    </a:cubicBezTo>
                    <a:close/>
                    <a:moveTo>
                      <a:pt x="43" y="64"/>
                    </a:moveTo>
                    <a:cubicBezTo>
                      <a:pt x="37" y="68"/>
                      <a:pt x="30" y="73"/>
                      <a:pt x="24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2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0" y="74"/>
                      <a:pt x="41" y="62"/>
                    </a:cubicBezTo>
                    <a:cubicBezTo>
                      <a:pt x="42" y="63"/>
                      <a:pt x="42" y="63"/>
                      <a:pt x="43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19" y="77"/>
                      <a:pt x="25" y="72"/>
                    </a:cubicBezTo>
                    <a:cubicBezTo>
                      <a:pt x="28" y="70"/>
                      <a:pt x="32" y="67"/>
                      <a:pt x="35" y="65"/>
                    </a:cubicBezTo>
                    <a:cubicBezTo>
                      <a:pt x="36" y="64"/>
                      <a:pt x="37" y="63"/>
                      <a:pt x="39" y="62"/>
                    </a:cubicBezTo>
                    <a:cubicBezTo>
                      <a:pt x="39" y="62"/>
                      <a:pt x="40" y="62"/>
                      <a:pt x="40" y="61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0" y="62"/>
                      <a:pt x="40" y="63"/>
                      <a:pt x="39" y="63"/>
                    </a:cubicBezTo>
                    <a:cubicBezTo>
                      <a:pt x="29" y="74"/>
                      <a:pt x="16" y="82"/>
                      <a:pt x="6" y="92"/>
                    </a:cubicBezTo>
                    <a:cubicBezTo>
                      <a:pt x="6" y="90"/>
                      <a:pt x="7" y="88"/>
                      <a:pt x="8" y="87"/>
                    </a:cubicBezTo>
                    <a:close/>
                    <a:moveTo>
                      <a:pt x="22" y="81"/>
                    </a:moveTo>
                    <a:cubicBezTo>
                      <a:pt x="26" y="77"/>
                      <a:pt x="30" y="74"/>
                      <a:pt x="34" y="71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6"/>
                      <a:pt x="42" y="66"/>
                      <a:pt x="43" y="65"/>
                    </a:cubicBezTo>
                    <a:cubicBezTo>
                      <a:pt x="44" y="64"/>
                      <a:pt x="40" y="69"/>
                      <a:pt x="40" y="68"/>
                    </a:cubicBezTo>
                    <a:cubicBezTo>
                      <a:pt x="30" y="80"/>
                      <a:pt x="16" y="87"/>
                      <a:pt x="6" y="99"/>
                    </a:cubicBezTo>
                    <a:cubicBezTo>
                      <a:pt x="6" y="97"/>
                      <a:pt x="5" y="96"/>
                      <a:pt x="6" y="94"/>
                    </a:cubicBezTo>
                    <a:cubicBezTo>
                      <a:pt x="12" y="90"/>
                      <a:pt x="17" y="85"/>
                      <a:pt x="22" y="81"/>
                    </a:cubicBezTo>
                    <a:close/>
                    <a:moveTo>
                      <a:pt x="7" y="100"/>
                    </a:moveTo>
                    <a:cubicBezTo>
                      <a:pt x="13" y="94"/>
                      <a:pt x="20" y="89"/>
                      <a:pt x="27" y="84"/>
                    </a:cubicBezTo>
                    <a:cubicBezTo>
                      <a:pt x="31" y="81"/>
                      <a:pt x="34" y="78"/>
                      <a:pt x="37" y="76"/>
                    </a:cubicBezTo>
                    <a:cubicBezTo>
                      <a:pt x="38" y="75"/>
                      <a:pt x="39" y="75"/>
                      <a:pt x="39" y="74"/>
                    </a:cubicBezTo>
                    <a:cubicBezTo>
                      <a:pt x="35" y="79"/>
                      <a:pt x="30" y="83"/>
                      <a:pt x="26" y="87"/>
                    </a:cubicBezTo>
                    <a:cubicBezTo>
                      <a:pt x="20" y="92"/>
                      <a:pt x="14" y="97"/>
                      <a:pt x="9" y="103"/>
                    </a:cubicBezTo>
                    <a:cubicBezTo>
                      <a:pt x="8" y="102"/>
                      <a:pt x="7" y="101"/>
                      <a:pt x="7" y="100"/>
                    </a:cubicBezTo>
                    <a:close/>
                    <a:moveTo>
                      <a:pt x="10" y="104"/>
                    </a:moveTo>
                    <a:cubicBezTo>
                      <a:pt x="23" y="95"/>
                      <a:pt x="34" y="83"/>
                      <a:pt x="47" y="75"/>
                    </a:cubicBezTo>
                    <a:cubicBezTo>
                      <a:pt x="47" y="75"/>
                      <a:pt x="50" y="73"/>
                      <a:pt x="50" y="73"/>
                    </a:cubicBezTo>
                    <a:cubicBezTo>
                      <a:pt x="48" y="75"/>
                      <a:pt x="46" y="76"/>
                      <a:pt x="45" y="78"/>
                    </a:cubicBezTo>
                    <a:cubicBezTo>
                      <a:pt x="41" y="81"/>
                      <a:pt x="38" y="84"/>
                      <a:pt x="35" y="87"/>
                    </a:cubicBezTo>
                    <a:cubicBezTo>
                      <a:pt x="28" y="93"/>
                      <a:pt x="20" y="99"/>
                      <a:pt x="14" y="105"/>
                    </a:cubicBezTo>
                    <a:cubicBezTo>
                      <a:pt x="14" y="105"/>
                      <a:pt x="14" y="105"/>
                      <a:pt x="14" y="105"/>
                    </a:cubicBezTo>
                    <a:cubicBezTo>
                      <a:pt x="13" y="105"/>
                      <a:pt x="12" y="105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lose/>
                    <a:moveTo>
                      <a:pt x="15" y="106"/>
                    </a:moveTo>
                    <a:cubicBezTo>
                      <a:pt x="21" y="103"/>
                      <a:pt x="26" y="96"/>
                      <a:pt x="31" y="92"/>
                    </a:cubicBezTo>
                    <a:cubicBezTo>
                      <a:pt x="38" y="87"/>
                      <a:pt x="43" y="82"/>
                      <a:pt x="50" y="77"/>
                    </a:cubicBezTo>
                    <a:cubicBezTo>
                      <a:pt x="50" y="77"/>
                      <a:pt x="52" y="76"/>
                      <a:pt x="53" y="75"/>
                    </a:cubicBezTo>
                    <a:cubicBezTo>
                      <a:pt x="52" y="77"/>
                      <a:pt x="49" y="79"/>
                      <a:pt x="47" y="81"/>
                    </a:cubicBezTo>
                    <a:cubicBezTo>
                      <a:pt x="45" y="84"/>
                      <a:pt x="42" y="86"/>
                      <a:pt x="39" y="89"/>
                    </a:cubicBezTo>
                    <a:cubicBezTo>
                      <a:pt x="34" y="95"/>
                      <a:pt x="27" y="100"/>
                      <a:pt x="22" y="106"/>
                    </a:cubicBezTo>
                    <a:cubicBezTo>
                      <a:pt x="22" y="106"/>
                      <a:pt x="22" y="107"/>
                      <a:pt x="23" y="106"/>
                    </a:cubicBezTo>
                    <a:cubicBezTo>
                      <a:pt x="29" y="103"/>
                      <a:pt x="34" y="97"/>
                      <a:pt x="40" y="92"/>
                    </a:cubicBezTo>
                    <a:cubicBezTo>
                      <a:pt x="47" y="86"/>
                      <a:pt x="54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5"/>
                      <a:pt x="60" y="77"/>
                      <a:pt x="58" y="78"/>
                    </a:cubicBezTo>
                    <a:cubicBezTo>
                      <a:pt x="55" y="81"/>
                      <a:pt x="52" y="84"/>
                      <a:pt x="48" y="88"/>
                    </a:cubicBezTo>
                    <a:cubicBezTo>
                      <a:pt x="42" y="94"/>
                      <a:pt x="35" y="99"/>
                      <a:pt x="28" y="106"/>
                    </a:cubicBezTo>
                    <a:cubicBezTo>
                      <a:pt x="28" y="106"/>
                      <a:pt x="28" y="107"/>
                      <a:pt x="29" y="106"/>
                    </a:cubicBezTo>
                    <a:cubicBezTo>
                      <a:pt x="29" y="106"/>
                      <a:pt x="30" y="106"/>
                      <a:pt x="30" y="105"/>
                    </a:cubicBezTo>
                    <a:cubicBezTo>
                      <a:pt x="30" y="105"/>
                      <a:pt x="30" y="105"/>
                      <a:pt x="30" y="105"/>
                    </a:cubicBezTo>
                    <a:cubicBezTo>
                      <a:pt x="37" y="100"/>
                      <a:pt x="44" y="94"/>
                      <a:pt x="50" y="89"/>
                    </a:cubicBezTo>
                    <a:cubicBezTo>
                      <a:pt x="54" y="85"/>
                      <a:pt x="58" y="81"/>
                      <a:pt x="62" y="77"/>
                    </a:cubicBezTo>
                    <a:cubicBezTo>
                      <a:pt x="65" y="75"/>
                      <a:pt x="67" y="73"/>
                      <a:pt x="70" y="71"/>
                    </a:cubicBezTo>
                    <a:cubicBezTo>
                      <a:pt x="69" y="71"/>
                      <a:pt x="69" y="72"/>
                      <a:pt x="69" y="72"/>
                    </a:cubicBezTo>
                    <a:cubicBezTo>
                      <a:pt x="65" y="76"/>
                      <a:pt x="62" y="80"/>
                      <a:pt x="58" y="84"/>
                    </a:cubicBezTo>
                    <a:cubicBezTo>
                      <a:pt x="51" y="92"/>
                      <a:pt x="43" y="99"/>
                      <a:pt x="35" y="106"/>
                    </a:cubicBezTo>
                    <a:cubicBezTo>
                      <a:pt x="35" y="106"/>
                      <a:pt x="35" y="107"/>
                      <a:pt x="35" y="107"/>
                    </a:cubicBezTo>
                    <a:cubicBezTo>
                      <a:pt x="28" y="107"/>
                      <a:pt x="21" y="108"/>
                      <a:pt x="15" y="106"/>
                    </a:cubicBezTo>
                    <a:close/>
                    <a:moveTo>
                      <a:pt x="47" y="90"/>
                    </a:moveTo>
                    <a:cubicBezTo>
                      <a:pt x="44" y="93"/>
                      <a:pt x="40" y="97"/>
                      <a:pt x="36" y="100"/>
                    </a:cubicBezTo>
                    <a:cubicBezTo>
                      <a:pt x="35" y="101"/>
                      <a:pt x="34" y="102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7" y="98"/>
                      <a:pt x="41" y="95"/>
                      <a:pt x="45" y="92"/>
                    </a:cubicBezTo>
                    <a:cubicBezTo>
                      <a:pt x="45" y="91"/>
                      <a:pt x="46" y="90"/>
                      <a:pt x="47" y="90"/>
                    </a:cubicBezTo>
                    <a:close/>
                    <a:moveTo>
                      <a:pt x="39" y="107"/>
                    </a:moveTo>
                    <a:cubicBezTo>
                      <a:pt x="38" y="107"/>
                      <a:pt x="37" y="107"/>
                      <a:pt x="36" y="107"/>
                    </a:cubicBezTo>
                    <a:cubicBezTo>
                      <a:pt x="39" y="105"/>
                      <a:pt x="42" y="103"/>
                      <a:pt x="44" y="100"/>
                    </a:cubicBezTo>
                    <a:cubicBezTo>
                      <a:pt x="47" y="97"/>
                      <a:pt x="51" y="94"/>
                      <a:pt x="55" y="90"/>
                    </a:cubicBezTo>
                    <a:cubicBezTo>
                      <a:pt x="62" y="84"/>
                      <a:pt x="69" y="77"/>
                      <a:pt x="76" y="70"/>
                    </a:cubicBezTo>
                    <a:cubicBezTo>
                      <a:pt x="77" y="69"/>
                      <a:pt x="80" y="67"/>
                      <a:pt x="81" y="66"/>
                    </a:cubicBezTo>
                    <a:cubicBezTo>
                      <a:pt x="79" y="69"/>
                      <a:pt x="77" y="71"/>
                      <a:pt x="75" y="73"/>
                    </a:cubicBezTo>
                    <a:cubicBezTo>
                      <a:pt x="72" y="76"/>
                      <a:pt x="69" y="80"/>
                      <a:pt x="66" y="84"/>
                    </a:cubicBezTo>
                    <a:cubicBezTo>
                      <a:pt x="63" y="87"/>
                      <a:pt x="60" y="90"/>
                      <a:pt x="57" y="94"/>
                    </a:cubicBezTo>
                    <a:cubicBezTo>
                      <a:pt x="53" y="98"/>
                      <a:pt x="50" y="102"/>
                      <a:pt x="45" y="106"/>
                    </a:cubicBezTo>
                    <a:cubicBezTo>
                      <a:pt x="45" y="106"/>
                      <a:pt x="45" y="106"/>
                      <a:pt x="45" y="106"/>
                    </a:cubicBezTo>
                    <a:cubicBezTo>
                      <a:pt x="43" y="106"/>
                      <a:pt x="41" y="106"/>
                      <a:pt x="39" y="107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6" y="106"/>
                      <a:pt x="46" y="106"/>
                    </a:cubicBezTo>
                    <a:cubicBezTo>
                      <a:pt x="49" y="104"/>
                      <a:pt x="52" y="102"/>
                      <a:pt x="54" y="99"/>
                    </a:cubicBezTo>
                    <a:cubicBezTo>
                      <a:pt x="58" y="95"/>
                      <a:pt x="61" y="92"/>
                      <a:pt x="65" y="89"/>
                    </a:cubicBezTo>
                    <a:cubicBezTo>
                      <a:pt x="73" y="82"/>
                      <a:pt x="80" y="75"/>
                      <a:pt x="88" y="68"/>
                    </a:cubicBezTo>
                    <a:cubicBezTo>
                      <a:pt x="85" y="70"/>
                      <a:pt x="82" y="75"/>
                      <a:pt x="80" y="78"/>
                    </a:cubicBezTo>
                    <a:cubicBezTo>
                      <a:pt x="77" y="81"/>
                      <a:pt x="74" y="84"/>
                      <a:pt x="71" y="88"/>
                    </a:cubicBezTo>
                    <a:cubicBezTo>
                      <a:pt x="65" y="93"/>
                      <a:pt x="59" y="99"/>
                      <a:pt x="54" y="106"/>
                    </a:cubicBezTo>
                    <a:cubicBezTo>
                      <a:pt x="54" y="106"/>
                      <a:pt x="54" y="107"/>
                      <a:pt x="54" y="106"/>
                    </a:cubicBezTo>
                    <a:cubicBezTo>
                      <a:pt x="55" y="106"/>
                      <a:pt x="55" y="106"/>
                      <a:pt x="55" y="105"/>
                    </a:cubicBezTo>
                    <a:cubicBezTo>
                      <a:pt x="56" y="105"/>
                      <a:pt x="56" y="105"/>
                      <a:pt x="57" y="104"/>
                    </a:cubicBezTo>
                    <a:cubicBezTo>
                      <a:pt x="62" y="97"/>
                      <a:pt x="69" y="91"/>
                      <a:pt x="75" y="86"/>
                    </a:cubicBezTo>
                    <a:cubicBezTo>
                      <a:pt x="83" y="79"/>
                      <a:pt x="90" y="72"/>
                      <a:pt x="98" y="65"/>
                    </a:cubicBezTo>
                    <a:cubicBezTo>
                      <a:pt x="95" y="68"/>
                      <a:pt x="92" y="72"/>
                      <a:pt x="89" y="75"/>
                    </a:cubicBezTo>
                    <a:cubicBezTo>
                      <a:pt x="85" y="79"/>
                      <a:pt x="82" y="83"/>
                      <a:pt x="79" y="86"/>
                    </a:cubicBezTo>
                    <a:cubicBezTo>
                      <a:pt x="76" y="90"/>
                      <a:pt x="72" y="94"/>
                      <a:pt x="69" y="98"/>
                    </a:cubicBezTo>
                    <a:cubicBezTo>
                      <a:pt x="66" y="101"/>
                      <a:pt x="62" y="104"/>
                      <a:pt x="59" y="107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55" y="107"/>
                      <a:pt x="50" y="106"/>
                      <a:pt x="46" y="106"/>
                    </a:cubicBezTo>
                    <a:close/>
                    <a:moveTo>
                      <a:pt x="60" y="107"/>
                    </a:moveTo>
                    <a:cubicBezTo>
                      <a:pt x="66" y="103"/>
                      <a:pt x="71" y="97"/>
                      <a:pt x="76" y="92"/>
                    </a:cubicBezTo>
                    <a:cubicBezTo>
                      <a:pt x="83" y="87"/>
                      <a:pt x="89" y="81"/>
                      <a:pt x="95" y="75"/>
                    </a:cubicBezTo>
                    <a:cubicBezTo>
                      <a:pt x="96" y="74"/>
                      <a:pt x="98" y="73"/>
                      <a:pt x="99" y="72"/>
                    </a:cubicBezTo>
                    <a:cubicBezTo>
                      <a:pt x="100" y="71"/>
                      <a:pt x="100" y="70"/>
                      <a:pt x="101" y="70"/>
                    </a:cubicBezTo>
                    <a:cubicBezTo>
                      <a:pt x="100" y="71"/>
                      <a:pt x="100" y="72"/>
                      <a:pt x="99" y="73"/>
                    </a:cubicBezTo>
                    <a:cubicBezTo>
                      <a:pt x="96" y="76"/>
                      <a:pt x="93" y="78"/>
                      <a:pt x="91" y="81"/>
                    </a:cubicBezTo>
                    <a:cubicBezTo>
                      <a:pt x="86" y="86"/>
                      <a:pt x="82" y="92"/>
                      <a:pt x="77" y="97"/>
                    </a:cubicBezTo>
                    <a:cubicBezTo>
                      <a:pt x="74" y="100"/>
                      <a:pt x="71" y="104"/>
                      <a:pt x="68" y="108"/>
                    </a:cubicBezTo>
                    <a:cubicBezTo>
                      <a:pt x="65" y="107"/>
                      <a:pt x="63" y="107"/>
                      <a:pt x="60" y="107"/>
                    </a:cubicBezTo>
                    <a:close/>
                    <a:moveTo>
                      <a:pt x="99" y="78"/>
                    </a:moveTo>
                    <a:cubicBezTo>
                      <a:pt x="100" y="77"/>
                      <a:pt x="102" y="76"/>
                      <a:pt x="103" y="75"/>
                    </a:cubicBezTo>
                    <a:cubicBezTo>
                      <a:pt x="106" y="73"/>
                      <a:pt x="102" y="76"/>
                      <a:pt x="101" y="77"/>
                    </a:cubicBezTo>
                    <a:cubicBezTo>
                      <a:pt x="98" y="81"/>
                      <a:pt x="95" y="84"/>
                      <a:pt x="92" y="88"/>
                    </a:cubicBezTo>
                    <a:cubicBezTo>
                      <a:pt x="89" y="91"/>
                      <a:pt x="87" y="93"/>
                      <a:pt x="85" y="96"/>
                    </a:cubicBezTo>
                    <a:cubicBezTo>
                      <a:pt x="82" y="100"/>
                      <a:pt x="78" y="103"/>
                      <a:pt x="75" y="107"/>
                    </a:cubicBezTo>
                    <a:cubicBezTo>
                      <a:pt x="74" y="107"/>
                      <a:pt x="75" y="108"/>
                      <a:pt x="75" y="107"/>
                    </a:cubicBezTo>
                    <a:cubicBezTo>
                      <a:pt x="85" y="100"/>
                      <a:pt x="93" y="90"/>
                      <a:pt x="101" y="82"/>
                    </a:cubicBezTo>
                    <a:cubicBezTo>
                      <a:pt x="103" y="80"/>
                      <a:pt x="105" y="77"/>
                      <a:pt x="107" y="75"/>
                    </a:cubicBezTo>
                    <a:cubicBezTo>
                      <a:pt x="105" y="78"/>
                      <a:pt x="103" y="80"/>
                      <a:pt x="101" y="83"/>
                    </a:cubicBezTo>
                    <a:cubicBezTo>
                      <a:pt x="96" y="89"/>
                      <a:pt x="91" y="95"/>
                      <a:pt x="87" y="101"/>
                    </a:cubicBezTo>
                    <a:cubicBezTo>
                      <a:pt x="86" y="102"/>
                      <a:pt x="85" y="104"/>
                      <a:pt x="83" y="105"/>
                    </a:cubicBezTo>
                    <a:cubicBezTo>
                      <a:pt x="83" y="105"/>
                      <a:pt x="83" y="106"/>
                      <a:pt x="82" y="106"/>
                    </a:cubicBezTo>
                    <a:cubicBezTo>
                      <a:pt x="81" y="107"/>
                      <a:pt x="81" y="107"/>
                      <a:pt x="81" y="107"/>
                    </a:cubicBezTo>
                    <a:cubicBezTo>
                      <a:pt x="81" y="108"/>
                      <a:pt x="81" y="108"/>
                      <a:pt x="80" y="108"/>
                    </a:cubicBezTo>
                    <a:cubicBezTo>
                      <a:pt x="76" y="108"/>
                      <a:pt x="72" y="108"/>
                      <a:pt x="69" y="108"/>
                    </a:cubicBezTo>
                    <a:cubicBezTo>
                      <a:pt x="73" y="103"/>
                      <a:pt x="77" y="99"/>
                      <a:pt x="81" y="94"/>
                    </a:cubicBezTo>
                    <a:cubicBezTo>
                      <a:pt x="87" y="88"/>
                      <a:pt x="93" y="83"/>
                      <a:pt x="99" y="78"/>
                    </a:cubicBezTo>
                    <a:close/>
                    <a:moveTo>
                      <a:pt x="85" y="109"/>
                    </a:moveTo>
                    <a:cubicBezTo>
                      <a:pt x="84" y="109"/>
                      <a:pt x="82" y="109"/>
                      <a:pt x="81" y="108"/>
                    </a:cubicBezTo>
                    <a:cubicBezTo>
                      <a:pt x="81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4" y="105"/>
                      <a:pt x="87" y="103"/>
                      <a:pt x="89" y="100"/>
                    </a:cubicBezTo>
                    <a:cubicBezTo>
                      <a:pt x="94" y="95"/>
                      <a:pt x="100" y="91"/>
                      <a:pt x="105" y="85"/>
                    </a:cubicBezTo>
                    <a:cubicBezTo>
                      <a:pt x="106" y="84"/>
                      <a:pt x="107" y="83"/>
                      <a:pt x="108" y="82"/>
                    </a:cubicBezTo>
                    <a:cubicBezTo>
                      <a:pt x="108" y="82"/>
                      <a:pt x="111" y="78"/>
                      <a:pt x="109" y="82"/>
                    </a:cubicBezTo>
                    <a:cubicBezTo>
                      <a:pt x="107" y="85"/>
                      <a:pt x="105" y="88"/>
                      <a:pt x="102" y="91"/>
                    </a:cubicBezTo>
                    <a:cubicBezTo>
                      <a:pt x="98" y="96"/>
                      <a:pt x="93" y="101"/>
                      <a:pt x="88" y="107"/>
                    </a:cubicBezTo>
                    <a:cubicBezTo>
                      <a:pt x="87" y="107"/>
                      <a:pt x="88" y="108"/>
                      <a:pt x="88" y="107"/>
                    </a:cubicBezTo>
                    <a:cubicBezTo>
                      <a:pt x="96" y="102"/>
                      <a:pt x="102" y="94"/>
                      <a:pt x="109" y="87"/>
                    </a:cubicBezTo>
                    <a:cubicBezTo>
                      <a:pt x="110" y="86"/>
                      <a:pt x="112" y="85"/>
                      <a:pt x="113" y="84"/>
                    </a:cubicBezTo>
                    <a:cubicBezTo>
                      <a:pt x="111" y="87"/>
                      <a:pt x="109" y="89"/>
                      <a:pt x="107" y="91"/>
                    </a:cubicBezTo>
                    <a:cubicBezTo>
                      <a:pt x="104" y="95"/>
                      <a:pt x="101" y="100"/>
                      <a:pt x="97" y="104"/>
                    </a:cubicBezTo>
                    <a:cubicBezTo>
                      <a:pt x="97" y="104"/>
                      <a:pt x="96" y="105"/>
                      <a:pt x="96" y="105"/>
                    </a:cubicBezTo>
                    <a:cubicBezTo>
                      <a:pt x="94" y="106"/>
                      <a:pt x="93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89" y="109"/>
                      <a:pt x="87" y="109"/>
                      <a:pt x="85" y="109"/>
                    </a:cubicBezTo>
                    <a:close/>
                    <a:moveTo>
                      <a:pt x="115" y="93"/>
                    </a:moveTo>
                    <a:cubicBezTo>
                      <a:pt x="114" y="94"/>
                      <a:pt x="114" y="95"/>
                      <a:pt x="114" y="96"/>
                    </a:cubicBezTo>
                    <a:cubicBezTo>
                      <a:pt x="109" y="99"/>
                      <a:pt x="105" y="103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1" y="108"/>
                      <a:pt x="100" y="108"/>
                      <a:pt x="99" y="108"/>
                    </a:cubicBezTo>
                    <a:cubicBezTo>
                      <a:pt x="104" y="104"/>
                      <a:pt x="108" y="99"/>
                      <a:pt x="113" y="95"/>
                    </a:cubicBezTo>
                    <a:cubicBezTo>
                      <a:pt x="113" y="95"/>
                      <a:pt x="116" y="91"/>
                      <a:pt x="115" y="93"/>
                    </a:cubicBezTo>
                    <a:close/>
                    <a:moveTo>
                      <a:pt x="111" y="99"/>
                    </a:moveTo>
                    <a:cubicBezTo>
                      <a:pt x="110" y="101"/>
                      <a:pt x="107" y="103"/>
                      <a:pt x="105" y="105"/>
                    </a:cubicBezTo>
                    <a:cubicBezTo>
                      <a:pt x="100" y="110"/>
                      <a:pt x="107" y="103"/>
                      <a:pt x="108" y="102"/>
                    </a:cubicBezTo>
                    <a:cubicBezTo>
                      <a:pt x="109" y="101"/>
                      <a:pt x="110" y="100"/>
                      <a:pt x="111" y="99"/>
                    </a:cubicBezTo>
                    <a:close/>
                    <a:moveTo>
                      <a:pt x="98" y="108"/>
                    </a:moveTo>
                    <a:cubicBezTo>
                      <a:pt x="96" y="109"/>
                      <a:pt x="95" y="109"/>
                      <a:pt x="93" y="109"/>
                    </a:cubicBezTo>
                    <a:cubicBezTo>
                      <a:pt x="93" y="109"/>
                      <a:pt x="93" y="108"/>
                      <a:pt x="93" y="108"/>
                    </a:cubicBezTo>
                    <a:cubicBezTo>
                      <a:pt x="94" y="108"/>
                      <a:pt x="94" y="108"/>
                      <a:pt x="95" y="107"/>
                    </a:cubicBezTo>
                    <a:cubicBezTo>
                      <a:pt x="96" y="106"/>
                      <a:pt x="97" y="105"/>
                      <a:pt x="98" y="104"/>
                    </a:cubicBezTo>
                    <a:cubicBezTo>
                      <a:pt x="102" y="100"/>
                      <a:pt x="105" y="96"/>
                      <a:pt x="109" y="93"/>
                    </a:cubicBezTo>
                    <a:cubicBezTo>
                      <a:pt x="110" y="92"/>
                      <a:pt x="115" y="86"/>
                      <a:pt x="113" y="90"/>
                    </a:cubicBezTo>
                    <a:cubicBezTo>
                      <a:pt x="112" y="92"/>
                      <a:pt x="109" y="94"/>
                      <a:pt x="107" y="96"/>
                    </a:cubicBezTo>
                    <a:cubicBezTo>
                      <a:pt x="104" y="100"/>
                      <a:pt x="101" y="104"/>
                      <a:pt x="98" y="108"/>
                    </a:cubicBezTo>
                    <a:close/>
                    <a:moveTo>
                      <a:pt x="103" y="108"/>
                    </a:moveTo>
                    <a:cubicBezTo>
                      <a:pt x="107" y="105"/>
                      <a:pt x="111" y="101"/>
                      <a:pt x="114" y="96"/>
                    </a:cubicBezTo>
                    <a:cubicBezTo>
                      <a:pt x="114" y="96"/>
                      <a:pt x="115" y="95"/>
                      <a:pt x="115" y="95"/>
                    </a:cubicBezTo>
                    <a:cubicBezTo>
                      <a:pt x="116" y="95"/>
                      <a:pt x="116" y="94"/>
                      <a:pt x="116" y="94"/>
                    </a:cubicBezTo>
                    <a:cubicBezTo>
                      <a:pt x="116" y="94"/>
                      <a:pt x="116" y="95"/>
                      <a:pt x="115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8" y="105"/>
                      <a:pt x="105" y="107"/>
                    </a:cubicBezTo>
                    <a:cubicBezTo>
                      <a:pt x="105" y="107"/>
                      <a:pt x="104" y="108"/>
                      <a:pt x="103" y="108"/>
                    </a:cubicBezTo>
                    <a:close/>
                    <a:moveTo>
                      <a:pt x="109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6"/>
                      <a:pt x="107" y="106"/>
                      <a:pt x="107" y="106"/>
                    </a:cubicBezTo>
                    <a:cubicBezTo>
                      <a:pt x="110" y="104"/>
                      <a:pt x="112" y="102"/>
                      <a:pt x="114" y="99"/>
                    </a:cubicBezTo>
                    <a:cubicBezTo>
                      <a:pt x="116" y="98"/>
                      <a:pt x="118" y="94"/>
                      <a:pt x="116" y="99"/>
                    </a:cubicBezTo>
                    <a:cubicBezTo>
                      <a:pt x="115" y="102"/>
                      <a:pt x="112" y="104"/>
                      <a:pt x="110" y="106"/>
                    </a:cubicBezTo>
                    <a:cubicBezTo>
                      <a:pt x="110" y="106"/>
                      <a:pt x="110" y="106"/>
                      <a:pt x="109" y="106"/>
                    </a:cubicBezTo>
                    <a:close/>
                    <a:moveTo>
                      <a:pt x="113" y="104"/>
                    </a:moveTo>
                    <a:cubicBezTo>
                      <a:pt x="115" y="102"/>
                      <a:pt x="117" y="99"/>
                      <a:pt x="118" y="96"/>
                    </a:cubicBezTo>
                    <a:cubicBezTo>
                      <a:pt x="118" y="95"/>
                      <a:pt x="118" y="95"/>
                      <a:pt x="117" y="95"/>
                    </a:cubicBezTo>
                    <a:cubicBezTo>
                      <a:pt x="116" y="96"/>
                      <a:pt x="115" y="98"/>
                      <a:pt x="114" y="99"/>
                    </a:cubicBezTo>
                    <a:cubicBezTo>
                      <a:pt x="115" y="97"/>
                      <a:pt x="116" y="95"/>
                      <a:pt x="117" y="93"/>
                    </a:cubicBezTo>
                    <a:cubicBezTo>
                      <a:pt x="118" y="92"/>
                      <a:pt x="117" y="92"/>
                      <a:pt x="117" y="92"/>
                    </a:cubicBezTo>
                    <a:cubicBezTo>
                      <a:pt x="116" y="93"/>
                      <a:pt x="116" y="93"/>
                      <a:pt x="115" y="94"/>
                    </a:cubicBezTo>
                    <a:cubicBezTo>
                      <a:pt x="116" y="93"/>
                      <a:pt x="116" y="92"/>
                      <a:pt x="116" y="91"/>
                    </a:cubicBezTo>
                    <a:cubicBezTo>
                      <a:pt x="117" y="91"/>
                      <a:pt x="116" y="91"/>
                      <a:pt x="116" y="91"/>
                    </a:cubicBezTo>
                    <a:cubicBezTo>
                      <a:pt x="113" y="94"/>
                      <a:pt x="110" y="97"/>
                      <a:pt x="106" y="100"/>
                    </a:cubicBezTo>
                    <a:cubicBezTo>
                      <a:pt x="105" y="102"/>
                      <a:pt x="103" y="104"/>
                      <a:pt x="102" y="105"/>
                    </a:cubicBezTo>
                    <a:cubicBezTo>
                      <a:pt x="101" y="106"/>
                      <a:pt x="101" y="106"/>
                      <a:pt x="101" y="107"/>
                    </a:cubicBezTo>
                    <a:cubicBezTo>
                      <a:pt x="103" y="103"/>
                      <a:pt x="105" y="100"/>
                      <a:pt x="108" y="97"/>
                    </a:cubicBezTo>
                    <a:cubicBezTo>
                      <a:pt x="111" y="94"/>
                      <a:pt x="113" y="91"/>
                      <a:pt x="115" y="88"/>
                    </a:cubicBezTo>
                    <a:cubicBezTo>
                      <a:pt x="115" y="88"/>
                      <a:pt x="115" y="87"/>
                      <a:pt x="114" y="87"/>
                    </a:cubicBezTo>
                    <a:cubicBezTo>
                      <a:pt x="110" y="91"/>
                      <a:pt x="106" y="95"/>
                      <a:pt x="101" y="99"/>
                    </a:cubicBezTo>
                    <a:cubicBezTo>
                      <a:pt x="102" y="99"/>
                      <a:pt x="102" y="99"/>
                      <a:pt x="102" y="98"/>
                    </a:cubicBezTo>
                    <a:cubicBezTo>
                      <a:pt x="106" y="93"/>
                      <a:pt x="111" y="89"/>
                      <a:pt x="114" y="83"/>
                    </a:cubicBezTo>
                    <a:cubicBezTo>
                      <a:pt x="114" y="83"/>
                      <a:pt x="114" y="82"/>
                      <a:pt x="113" y="83"/>
                    </a:cubicBezTo>
                    <a:cubicBezTo>
                      <a:pt x="109" y="86"/>
                      <a:pt x="106" y="90"/>
                      <a:pt x="102" y="94"/>
                    </a:cubicBezTo>
                    <a:cubicBezTo>
                      <a:pt x="98" y="98"/>
                      <a:pt x="93" y="102"/>
                      <a:pt x="89" y="106"/>
                    </a:cubicBezTo>
                    <a:cubicBezTo>
                      <a:pt x="97" y="97"/>
                      <a:pt x="105" y="89"/>
                      <a:pt x="112" y="79"/>
                    </a:cubicBezTo>
                    <a:cubicBezTo>
                      <a:pt x="112" y="79"/>
                      <a:pt x="111" y="78"/>
                      <a:pt x="111" y="79"/>
                    </a:cubicBezTo>
                    <a:cubicBezTo>
                      <a:pt x="106" y="82"/>
                      <a:pt x="102" y="88"/>
                      <a:pt x="97" y="92"/>
                    </a:cubicBezTo>
                    <a:cubicBezTo>
                      <a:pt x="94" y="94"/>
                      <a:pt x="91" y="97"/>
                      <a:pt x="89" y="100"/>
                    </a:cubicBezTo>
                    <a:cubicBezTo>
                      <a:pt x="95" y="91"/>
                      <a:pt x="102" y="82"/>
                      <a:pt x="109" y="74"/>
                    </a:cubicBezTo>
                    <a:cubicBezTo>
                      <a:pt x="109" y="74"/>
                      <a:pt x="109" y="74"/>
                      <a:pt x="109" y="74"/>
                    </a:cubicBezTo>
                    <a:cubicBezTo>
                      <a:pt x="114" y="80"/>
                      <a:pt x="117" y="86"/>
                      <a:pt x="118" y="93"/>
                    </a:cubicBezTo>
                    <a:cubicBezTo>
                      <a:pt x="118" y="98"/>
                      <a:pt x="116" y="102"/>
                      <a:pt x="113" y="104"/>
                    </a:cubicBezTo>
                    <a:close/>
                    <a:moveTo>
                      <a:pt x="109" y="74"/>
                    </a:moveTo>
                    <a:cubicBezTo>
                      <a:pt x="99" y="81"/>
                      <a:pt x="92" y="90"/>
                      <a:pt x="84" y="98"/>
                    </a:cubicBezTo>
                    <a:cubicBezTo>
                      <a:pt x="86" y="96"/>
                      <a:pt x="87" y="94"/>
                      <a:pt x="88" y="92"/>
                    </a:cubicBezTo>
                    <a:cubicBezTo>
                      <a:pt x="94" y="86"/>
                      <a:pt x="100" y="80"/>
                      <a:pt x="106" y="73"/>
                    </a:cubicBezTo>
                    <a:cubicBezTo>
                      <a:pt x="106" y="73"/>
                      <a:pt x="106" y="73"/>
                      <a:pt x="105" y="73"/>
                    </a:cubicBezTo>
                    <a:cubicBezTo>
                      <a:pt x="99" y="77"/>
                      <a:pt x="92" y="82"/>
                      <a:pt x="87" y="88"/>
                    </a:cubicBezTo>
                    <a:cubicBezTo>
                      <a:pt x="87" y="87"/>
                      <a:pt x="88" y="86"/>
                      <a:pt x="88" y="86"/>
                    </a:cubicBezTo>
                    <a:cubicBezTo>
                      <a:pt x="93" y="80"/>
                      <a:pt x="100" y="75"/>
                      <a:pt x="102" y="68"/>
                    </a:cubicBezTo>
                    <a:cubicBezTo>
                      <a:pt x="103" y="68"/>
                      <a:pt x="102" y="68"/>
                      <a:pt x="102" y="68"/>
                    </a:cubicBezTo>
                    <a:cubicBezTo>
                      <a:pt x="95" y="75"/>
                      <a:pt x="88" y="81"/>
                      <a:pt x="81" y="88"/>
                    </a:cubicBezTo>
                    <a:cubicBezTo>
                      <a:pt x="78" y="90"/>
                      <a:pt x="74" y="93"/>
                      <a:pt x="71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5" y="92"/>
                      <a:pt x="78" y="88"/>
                      <a:pt x="82" y="85"/>
                    </a:cubicBezTo>
                    <a:cubicBezTo>
                      <a:pt x="87" y="78"/>
                      <a:pt x="94" y="72"/>
                      <a:pt x="99" y="65"/>
                    </a:cubicBezTo>
                    <a:cubicBezTo>
                      <a:pt x="99" y="65"/>
                      <a:pt x="99" y="65"/>
                      <a:pt x="99" y="65"/>
                    </a:cubicBezTo>
                    <a:cubicBezTo>
                      <a:pt x="102" y="67"/>
                      <a:pt x="106" y="70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7" y="29"/>
                      <a:pt x="43" y="16"/>
                      <a:pt x="37" y="5"/>
                    </a:cubicBezTo>
                    <a:cubicBezTo>
                      <a:pt x="47" y="3"/>
                      <a:pt x="58" y="4"/>
                      <a:pt x="69" y="4"/>
                    </a:cubicBezTo>
                    <a:cubicBezTo>
                      <a:pt x="64" y="13"/>
                      <a:pt x="61" y="23"/>
                      <a:pt x="67" y="33"/>
                    </a:cubicBezTo>
                    <a:cubicBezTo>
                      <a:pt x="73" y="44"/>
                      <a:pt x="86" y="53"/>
                      <a:pt x="95" y="61"/>
                    </a:cubicBezTo>
                    <a:cubicBezTo>
                      <a:pt x="96" y="61"/>
                      <a:pt x="96" y="62"/>
                      <a:pt x="96" y="62"/>
                    </a:cubicBezTo>
                    <a:cubicBezTo>
                      <a:pt x="95" y="62"/>
                      <a:pt x="94" y="63"/>
                      <a:pt x="93" y="64"/>
                    </a:cubicBezTo>
                    <a:cubicBezTo>
                      <a:pt x="90" y="67"/>
                      <a:pt x="84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4" y="76"/>
                      <a:pt x="49" y="64"/>
                      <a:pt x="43" y="60"/>
                    </a:cubicBezTo>
                    <a:cubicBezTo>
                      <a:pt x="38" y="56"/>
                      <a:pt x="32" y="57"/>
                      <a:pt x="26" y="60"/>
                    </a:cubicBezTo>
                    <a:cubicBezTo>
                      <a:pt x="31" y="54"/>
                      <a:pt x="35" y="48"/>
                      <a:pt x="40" y="41"/>
                    </a:cubicBezTo>
                    <a:close/>
                    <a:moveTo>
                      <a:pt x="15" y="75"/>
                    </a:moveTo>
                    <a:cubicBezTo>
                      <a:pt x="19" y="72"/>
                      <a:pt x="22" y="69"/>
                      <a:pt x="25" y="67"/>
                    </a:cubicBezTo>
                    <a:cubicBezTo>
                      <a:pt x="27" y="65"/>
                      <a:pt x="29" y="64"/>
                      <a:pt x="31" y="63"/>
                    </a:cubicBezTo>
                    <a:cubicBezTo>
                      <a:pt x="33" y="62"/>
                      <a:pt x="35" y="61"/>
                      <a:pt x="36" y="60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6" y="61"/>
                      <a:pt x="34" y="63"/>
                      <a:pt x="34" y="63"/>
                    </a:cubicBezTo>
                    <a:cubicBezTo>
                      <a:pt x="29" y="68"/>
                      <a:pt x="23" y="72"/>
                      <a:pt x="17" y="76"/>
                    </a:cubicBezTo>
                    <a:cubicBezTo>
                      <a:pt x="14" y="78"/>
                      <a:pt x="12" y="80"/>
                      <a:pt x="10" y="83"/>
                    </a:cubicBezTo>
                    <a:cubicBezTo>
                      <a:pt x="12" y="80"/>
                      <a:pt x="14" y="77"/>
                      <a:pt x="15" y="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44" name="Freeform 131"/>
              <p:cNvSpPr>
                <a:spLocks noEditPoints="1"/>
              </p:cNvSpPr>
              <p:nvPr/>
            </p:nvSpPr>
            <p:spPr bwMode="auto">
              <a:xfrm>
                <a:off x="1695536" y="1001926"/>
                <a:ext cx="162274" cy="187680"/>
              </a:xfrm>
              <a:custGeom>
                <a:avLst/>
                <a:gdLst>
                  <a:gd name="T0" fmla="*/ 71 w 84"/>
                  <a:gd name="T1" fmla="*/ 86 h 97"/>
                  <a:gd name="T2" fmla="*/ 48 w 84"/>
                  <a:gd name="T3" fmla="*/ 0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1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4 w 84"/>
                  <a:gd name="T21" fmla="*/ 72 h 97"/>
                  <a:gd name="T22" fmla="*/ 38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0 h 97"/>
                  <a:gd name="T34" fmla="*/ 39 w 84"/>
                  <a:gd name="T35" fmla="*/ 58 h 97"/>
                  <a:gd name="T36" fmla="*/ 27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3 w 84"/>
                  <a:gd name="T45" fmla="*/ 65 h 97"/>
                  <a:gd name="T46" fmla="*/ 7 w 84"/>
                  <a:gd name="T47" fmla="*/ 60 h 97"/>
                  <a:gd name="T48" fmla="*/ 7 w 84"/>
                  <a:gd name="T49" fmla="*/ 60 h 97"/>
                  <a:gd name="T50" fmla="*/ 26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4 w 84"/>
                  <a:gd name="T75" fmla="*/ 93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0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1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4" y="44"/>
                      <a:pt x="71" y="24"/>
                      <a:pt x="51" y="24"/>
                    </a:cubicBezTo>
                    <a:cubicBezTo>
                      <a:pt x="51" y="17"/>
                      <a:pt x="52" y="9"/>
                      <a:pt x="51" y="2"/>
                    </a:cubicBezTo>
                    <a:cubicBezTo>
                      <a:pt x="50" y="2"/>
                      <a:pt x="50" y="1"/>
                      <a:pt x="50" y="1"/>
                    </a:cubicBezTo>
                    <a:cubicBezTo>
                      <a:pt x="50" y="1"/>
                      <a:pt x="49" y="0"/>
                      <a:pt x="48" y="0"/>
                    </a:cubicBezTo>
                    <a:cubicBezTo>
                      <a:pt x="44" y="0"/>
                      <a:pt x="40" y="2"/>
                      <a:pt x="35" y="0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1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7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6" y="66"/>
                      <a:pt x="59" y="65"/>
                      <a:pt x="61" y="63"/>
                    </a:cubicBezTo>
                    <a:cubicBezTo>
                      <a:pt x="63" y="61"/>
                      <a:pt x="64" y="60"/>
                      <a:pt x="62" y="63"/>
                    </a:cubicBezTo>
                    <a:cubicBezTo>
                      <a:pt x="57" y="69"/>
                      <a:pt x="51" y="73"/>
                      <a:pt x="45" y="77"/>
                    </a:cubicBezTo>
                    <a:cubicBezTo>
                      <a:pt x="41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7"/>
                      <a:pt x="34" y="71"/>
                    </a:cubicBezTo>
                    <a:cubicBezTo>
                      <a:pt x="38" y="68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7" y="63"/>
                      <a:pt x="40" y="69"/>
                      <a:pt x="33" y="75"/>
                    </a:cubicBezTo>
                    <a:cubicBezTo>
                      <a:pt x="28" y="79"/>
                      <a:pt x="23" y="83"/>
                      <a:pt x="18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6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59"/>
                      <a:pt x="48" y="58"/>
                    </a:cubicBezTo>
                    <a:cubicBezTo>
                      <a:pt x="53" y="55"/>
                      <a:pt x="48" y="59"/>
                      <a:pt x="47" y="59"/>
                    </a:cubicBezTo>
                    <a:cubicBezTo>
                      <a:pt x="42" y="63"/>
                      <a:pt x="37" y="68"/>
                      <a:pt x="32" y="72"/>
                    </a:cubicBezTo>
                    <a:cubicBezTo>
                      <a:pt x="27" y="77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5" y="61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9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6" y="79"/>
                      <a:pt x="38" y="77"/>
                    </a:cubicBezTo>
                    <a:cubicBezTo>
                      <a:pt x="45" y="71"/>
                      <a:pt x="52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5" y="76"/>
                      <a:pt x="29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1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2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6"/>
                      <a:pt x="27" y="73"/>
                    </a:cubicBezTo>
                    <a:cubicBezTo>
                      <a:pt x="32" y="67"/>
                      <a:pt x="39" y="62"/>
                      <a:pt x="45" y="57"/>
                    </a:cubicBezTo>
                    <a:cubicBezTo>
                      <a:pt x="45" y="57"/>
                      <a:pt x="45" y="56"/>
                      <a:pt x="44" y="57"/>
                    </a:cubicBezTo>
                    <a:cubicBezTo>
                      <a:pt x="32" y="61"/>
                      <a:pt x="23" y="72"/>
                      <a:pt x="13" y="80"/>
                    </a:cubicBezTo>
                    <a:cubicBezTo>
                      <a:pt x="13" y="81"/>
                      <a:pt x="11" y="82"/>
                      <a:pt x="10" y="82"/>
                    </a:cubicBezTo>
                    <a:cubicBezTo>
                      <a:pt x="12" y="80"/>
                      <a:pt x="13" y="79"/>
                      <a:pt x="14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4" y="59"/>
                    </a:cubicBezTo>
                    <a:cubicBezTo>
                      <a:pt x="36" y="59"/>
                      <a:pt x="38" y="58"/>
                      <a:pt x="39" y="58"/>
                    </a:cubicBezTo>
                    <a:cubicBezTo>
                      <a:pt x="43" y="56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2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60"/>
                      <a:pt x="33" y="60"/>
                    </a:cubicBezTo>
                    <a:cubicBezTo>
                      <a:pt x="26" y="68"/>
                      <a:pt x="15" y="72"/>
                      <a:pt x="10" y="82"/>
                    </a:cubicBezTo>
                    <a:cubicBezTo>
                      <a:pt x="9" y="81"/>
                      <a:pt x="8" y="80"/>
                      <a:pt x="8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7" y="66"/>
                      <a:pt x="18" y="65"/>
                      <a:pt x="20" y="63"/>
                    </a:cubicBezTo>
                    <a:cubicBezTo>
                      <a:pt x="22" y="62"/>
                      <a:pt x="27" y="56"/>
                      <a:pt x="23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4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5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2"/>
                      <a:pt x="18" y="61"/>
                    </a:cubicBezTo>
                    <a:cubicBezTo>
                      <a:pt x="18" y="60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6" y="62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9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7"/>
                    </a:cubicBezTo>
                    <a:cubicBezTo>
                      <a:pt x="23" y="57"/>
                      <a:pt x="23" y="57"/>
                      <a:pt x="22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9" y="62"/>
                      <a:pt x="6" y="66"/>
                    </a:cubicBezTo>
                    <a:cubicBezTo>
                      <a:pt x="4" y="67"/>
                      <a:pt x="4" y="66"/>
                      <a:pt x="6" y="64"/>
                    </a:cubicBezTo>
                    <a:cubicBezTo>
                      <a:pt x="6" y="63"/>
                      <a:pt x="7" y="62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19" y="58"/>
                      <a:pt x="17" y="60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1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5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4" y="93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7" y="77"/>
                    </a:cubicBezTo>
                    <a:cubicBezTo>
                      <a:pt x="51" y="82"/>
                      <a:pt x="45" y="88"/>
                      <a:pt x="39" y="93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2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7"/>
                      <a:pt x="74" y="70"/>
                    </a:cubicBezTo>
                    <a:cubicBezTo>
                      <a:pt x="75" y="69"/>
                      <a:pt x="76" y="69"/>
                      <a:pt x="76" y="68"/>
                    </a:cubicBezTo>
                    <a:cubicBezTo>
                      <a:pt x="75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1" y="87"/>
                      <a:pt x="67" y="82"/>
                      <a:pt x="72" y="76"/>
                    </a:cubicBezTo>
                    <a:cubicBezTo>
                      <a:pt x="73" y="76"/>
                      <a:pt x="74" y="75"/>
                      <a:pt x="76" y="74"/>
                    </a:cubicBezTo>
                    <a:cubicBezTo>
                      <a:pt x="75" y="74"/>
                      <a:pt x="75" y="74"/>
                      <a:pt x="75" y="75"/>
                    </a:cubicBezTo>
                    <a:cubicBezTo>
                      <a:pt x="74" y="76"/>
                      <a:pt x="72" y="77"/>
                      <a:pt x="70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1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2" y="85"/>
                      <a:pt x="60" y="86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3" y="70"/>
                      <a:pt x="68" y="74"/>
                      <a:pt x="63" y="78"/>
                    </a:cubicBezTo>
                    <a:cubicBezTo>
                      <a:pt x="61" y="80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2" y="84"/>
                      <a:pt x="49" y="86"/>
                    </a:cubicBezTo>
                    <a:cubicBezTo>
                      <a:pt x="47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6" y="91"/>
                      <a:pt x="37" y="91"/>
                    </a:cubicBezTo>
                    <a:cubicBezTo>
                      <a:pt x="43" y="85"/>
                      <a:pt x="49" y="81"/>
                      <a:pt x="55" y="75"/>
                    </a:cubicBezTo>
                    <a:cubicBezTo>
                      <a:pt x="61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6" y="26"/>
                    </a:cubicBezTo>
                    <a:cubicBezTo>
                      <a:pt x="37" y="19"/>
                      <a:pt x="35" y="11"/>
                      <a:pt x="36" y="4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6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1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3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50" name="Freeform 137"/>
              <p:cNvSpPr>
                <a:spLocks noEditPoints="1"/>
              </p:cNvSpPr>
              <p:nvPr/>
            </p:nvSpPr>
            <p:spPr bwMode="auto">
              <a:xfrm>
                <a:off x="1028742" y="2300919"/>
                <a:ext cx="305697" cy="308156"/>
              </a:xfrm>
              <a:custGeom>
                <a:avLst/>
                <a:gdLst>
                  <a:gd name="T0" fmla="*/ 14 w 158"/>
                  <a:gd name="T1" fmla="*/ 3 h 159"/>
                  <a:gd name="T2" fmla="*/ 95 w 158"/>
                  <a:gd name="T3" fmla="*/ 114 h 159"/>
                  <a:gd name="T4" fmla="*/ 124 w 158"/>
                  <a:gd name="T5" fmla="*/ 96 h 159"/>
                  <a:gd name="T6" fmla="*/ 47 w 158"/>
                  <a:gd name="T7" fmla="*/ 30 h 159"/>
                  <a:gd name="T8" fmla="*/ 42 w 158"/>
                  <a:gd name="T9" fmla="*/ 31 h 159"/>
                  <a:gd name="T10" fmla="*/ 57 w 158"/>
                  <a:gd name="T11" fmla="*/ 36 h 159"/>
                  <a:gd name="T12" fmla="*/ 58 w 158"/>
                  <a:gd name="T13" fmla="*/ 54 h 159"/>
                  <a:gd name="T14" fmla="*/ 60 w 158"/>
                  <a:gd name="T15" fmla="*/ 56 h 159"/>
                  <a:gd name="T16" fmla="*/ 63 w 158"/>
                  <a:gd name="T17" fmla="*/ 57 h 159"/>
                  <a:gd name="T18" fmla="*/ 114 w 158"/>
                  <a:gd name="T19" fmla="*/ 108 h 159"/>
                  <a:gd name="T20" fmla="*/ 130 w 158"/>
                  <a:gd name="T21" fmla="*/ 146 h 159"/>
                  <a:gd name="T22" fmla="*/ 122 w 158"/>
                  <a:gd name="T23" fmla="*/ 134 h 159"/>
                  <a:gd name="T24" fmla="*/ 124 w 158"/>
                  <a:gd name="T25" fmla="*/ 144 h 159"/>
                  <a:gd name="T26" fmla="*/ 129 w 158"/>
                  <a:gd name="T27" fmla="*/ 136 h 159"/>
                  <a:gd name="T28" fmla="*/ 127 w 158"/>
                  <a:gd name="T29" fmla="*/ 99 h 159"/>
                  <a:gd name="T30" fmla="*/ 85 w 158"/>
                  <a:gd name="T31" fmla="*/ 95 h 159"/>
                  <a:gd name="T32" fmla="*/ 101 w 158"/>
                  <a:gd name="T33" fmla="*/ 73 h 159"/>
                  <a:gd name="T34" fmla="*/ 100 w 158"/>
                  <a:gd name="T35" fmla="*/ 76 h 159"/>
                  <a:gd name="T36" fmla="*/ 93 w 158"/>
                  <a:gd name="T37" fmla="*/ 84 h 159"/>
                  <a:gd name="T38" fmla="*/ 101 w 158"/>
                  <a:gd name="T39" fmla="*/ 118 h 159"/>
                  <a:gd name="T40" fmla="*/ 100 w 158"/>
                  <a:gd name="T41" fmla="*/ 82 h 159"/>
                  <a:gd name="T42" fmla="*/ 98 w 158"/>
                  <a:gd name="T43" fmla="*/ 113 h 159"/>
                  <a:gd name="T44" fmla="*/ 91 w 158"/>
                  <a:gd name="T45" fmla="*/ 98 h 159"/>
                  <a:gd name="T46" fmla="*/ 107 w 158"/>
                  <a:gd name="T47" fmla="*/ 126 h 159"/>
                  <a:gd name="T48" fmla="*/ 108 w 158"/>
                  <a:gd name="T49" fmla="*/ 103 h 159"/>
                  <a:gd name="T50" fmla="*/ 107 w 158"/>
                  <a:gd name="T51" fmla="*/ 126 h 159"/>
                  <a:gd name="T52" fmla="*/ 103 w 158"/>
                  <a:gd name="T53" fmla="*/ 111 h 159"/>
                  <a:gd name="T54" fmla="*/ 111 w 158"/>
                  <a:gd name="T55" fmla="*/ 83 h 159"/>
                  <a:gd name="T56" fmla="*/ 58 w 158"/>
                  <a:gd name="T57" fmla="*/ 60 h 159"/>
                  <a:gd name="T58" fmla="*/ 65 w 158"/>
                  <a:gd name="T59" fmla="*/ 55 h 159"/>
                  <a:gd name="T60" fmla="*/ 58 w 158"/>
                  <a:gd name="T61" fmla="*/ 61 h 159"/>
                  <a:gd name="T62" fmla="*/ 68 w 158"/>
                  <a:gd name="T63" fmla="*/ 73 h 159"/>
                  <a:gd name="T64" fmla="*/ 67 w 158"/>
                  <a:gd name="T65" fmla="*/ 68 h 159"/>
                  <a:gd name="T66" fmla="*/ 74 w 158"/>
                  <a:gd name="T67" fmla="*/ 82 h 159"/>
                  <a:gd name="T68" fmla="*/ 84 w 158"/>
                  <a:gd name="T69" fmla="*/ 79 h 159"/>
                  <a:gd name="T70" fmla="*/ 88 w 158"/>
                  <a:gd name="T71" fmla="*/ 61 h 159"/>
                  <a:gd name="T72" fmla="*/ 86 w 158"/>
                  <a:gd name="T73" fmla="*/ 59 h 159"/>
                  <a:gd name="T74" fmla="*/ 76 w 158"/>
                  <a:gd name="T75" fmla="*/ 51 h 159"/>
                  <a:gd name="T76" fmla="*/ 46 w 158"/>
                  <a:gd name="T77" fmla="*/ 44 h 159"/>
                  <a:gd name="T78" fmla="*/ 57 w 158"/>
                  <a:gd name="T79" fmla="*/ 38 h 159"/>
                  <a:gd name="T80" fmla="*/ 89 w 158"/>
                  <a:gd name="T81" fmla="*/ 88 h 159"/>
                  <a:gd name="T82" fmla="*/ 108 w 158"/>
                  <a:gd name="T83" fmla="*/ 128 h 159"/>
                  <a:gd name="T84" fmla="*/ 108 w 158"/>
                  <a:gd name="T85" fmla="*/ 128 h 159"/>
                  <a:gd name="T86" fmla="*/ 120 w 158"/>
                  <a:gd name="T87" fmla="*/ 144 h 159"/>
                  <a:gd name="T88" fmla="*/ 131 w 158"/>
                  <a:gd name="T89" fmla="*/ 117 h 159"/>
                  <a:gd name="T90" fmla="*/ 129 w 158"/>
                  <a:gd name="T91" fmla="*/ 150 h 159"/>
                  <a:gd name="T92" fmla="*/ 132 w 158"/>
                  <a:gd name="T93" fmla="*/ 153 h 159"/>
                  <a:gd name="T94" fmla="*/ 147 w 158"/>
                  <a:gd name="T95" fmla="*/ 123 h 159"/>
                  <a:gd name="T96" fmla="*/ 142 w 158"/>
                  <a:gd name="T97" fmla="*/ 151 h 159"/>
                  <a:gd name="T98" fmla="*/ 151 w 158"/>
                  <a:gd name="T99" fmla="*/ 130 h 159"/>
                  <a:gd name="T100" fmla="*/ 91 w 158"/>
                  <a:gd name="T101" fmla="*/ 64 h 159"/>
                  <a:gd name="T102" fmla="*/ 7 w 158"/>
                  <a:gd name="T103" fmla="*/ 6 h 159"/>
                  <a:gd name="T104" fmla="*/ 42 w 158"/>
                  <a:gd name="T105" fmla="*/ 26 h 159"/>
                  <a:gd name="T106" fmla="*/ 35 w 158"/>
                  <a:gd name="T107" fmla="*/ 33 h 159"/>
                  <a:gd name="T108" fmla="*/ 137 w 158"/>
                  <a:gd name="T109" fmla="*/ 155 h 159"/>
                  <a:gd name="T110" fmla="*/ 147 w 158"/>
                  <a:gd name="T111" fmla="*/ 125 h 159"/>
                  <a:gd name="T112" fmla="*/ 144 w 158"/>
                  <a:gd name="T113" fmla="*/ 153 h 159"/>
                  <a:gd name="T114" fmla="*/ 143 w 158"/>
                  <a:gd name="T115" fmla="*/ 155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59">
                    <a:moveTo>
                      <a:pt x="157" y="141"/>
                    </a:moveTo>
                    <a:cubicBezTo>
                      <a:pt x="156" y="130"/>
                      <a:pt x="149" y="121"/>
                      <a:pt x="143" y="113"/>
                    </a:cubicBezTo>
                    <a:cubicBezTo>
                      <a:pt x="135" y="102"/>
                      <a:pt x="125" y="93"/>
                      <a:pt x="116" y="83"/>
                    </a:cubicBezTo>
                    <a:cubicBezTo>
                      <a:pt x="93" y="61"/>
                      <a:pt x="69" y="39"/>
                      <a:pt x="42" y="22"/>
                    </a:cubicBezTo>
                    <a:cubicBezTo>
                      <a:pt x="42" y="22"/>
                      <a:pt x="41" y="22"/>
                      <a:pt x="41" y="22"/>
                    </a:cubicBezTo>
                    <a:cubicBezTo>
                      <a:pt x="37" y="14"/>
                      <a:pt x="30" y="8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4" y="0"/>
                      <a:pt x="23" y="0"/>
                    </a:cubicBezTo>
                    <a:cubicBezTo>
                      <a:pt x="20" y="1"/>
                      <a:pt x="17" y="3"/>
                      <a:pt x="14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5" y="6"/>
                      <a:pt x="9" y="12"/>
                      <a:pt x="6" y="18"/>
                    </a:cubicBezTo>
                    <a:cubicBezTo>
                      <a:pt x="6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42" y="44"/>
                      <a:pt x="51" y="57"/>
                      <a:pt x="60" y="68"/>
                    </a:cubicBezTo>
                    <a:cubicBezTo>
                      <a:pt x="72" y="84"/>
                      <a:pt x="84" y="99"/>
                      <a:pt x="95" y="114"/>
                    </a:cubicBezTo>
                    <a:cubicBezTo>
                      <a:pt x="103" y="126"/>
                      <a:pt x="110" y="139"/>
                      <a:pt x="121" y="149"/>
                    </a:cubicBezTo>
                    <a:cubicBezTo>
                      <a:pt x="128" y="155"/>
                      <a:pt x="136" y="159"/>
                      <a:pt x="145" y="158"/>
                    </a:cubicBezTo>
                    <a:cubicBezTo>
                      <a:pt x="154" y="156"/>
                      <a:pt x="158" y="149"/>
                      <a:pt x="157" y="141"/>
                    </a:cubicBezTo>
                    <a:close/>
                    <a:moveTo>
                      <a:pt x="116" y="139"/>
                    </a:moveTo>
                    <a:cubicBezTo>
                      <a:pt x="115" y="138"/>
                      <a:pt x="114" y="137"/>
                      <a:pt x="113" y="135"/>
                    </a:cubicBezTo>
                    <a:cubicBezTo>
                      <a:pt x="115" y="129"/>
                      <a:pt x="117" y="122"/>
                      <a:pt x="118" y="116"/>
                    </a:cubicBezTo>
                    <a:cubicBezTo>
                      <a:pt x="119" y="112"/>
                      <a:pt x="120" y="109"/>
                      <a:pt x="121" y="105"/>
                    </a:cubicBezTo>
                    <a:cubicBezTo>
                      <a:pt x="122" y="102"/>
                      <a:pt x="124" y="98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39"/>
                      <a:pt x="116" y="139"/>
                      <a:pt x="116" y="139"/>
                    </a:cubicBezTo>
                    <a:close/>
                    <a:moveTo>
                      <a:pt x="47" y="29"/>
                    </a:moveTo>
                    <a:cubicBezTo>
                      <a:pt x="45" y="32"/>
                      <a:pt x="42" y="35"/>
                      <a:pt x="42" y="38"/>
                    </a:cubicBezTo>
                    <a:cubicBezTo>
                      <a:pt x="42" y="34"/>
                      <a:pt x="44" y="31"/>
                      <a:pt x="45" y="28"/>
                    </a:cubicBezTo>
                    <a:cubicBezTo>
                      <a:pt x="47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7"/>
                      <a:pt x="44" y="40"/>
                    </a:cubicBezTo>
                    <a:cubicBezTo>
                      <a:pt x="45" y="38"/>
                      <a:pt x="47" y="33"/>
                      <a:pt x="47" y="30"/>
                    </a:cubicBezTo>
                    <a:cubicBezTo>
                      <a:pt x="47" y="29"/>
                      <a:pt x="47" y="29"/>
                      <a:pt x="47" y="29"/>
                    </a:cubicBezTo>
                    <a:close/>
                    <a:moveTo>
                      <a:pt x="39" y="27"/>
                    </a:moveTo>
                    <a:cubicBezTo>
                      <a:pt x="40" y="27"/>
                      <a:pt x="40" y="26"/>
                      <a:pt x="41" y="25"/>
                    </a:cubicBezTo>
                    <a:cubicBezTo>
                      <a:pt x="41" y="25"/>
                      <a:pt x="41" y="25"/>
                      <a:pt x="42" y="25"/>
                    </a:cubicBezTo>
                    <a:cubicBezTo>
                      <a:pt x="41" y="27"/>
                      <a:pt x="40" y="28"/>
                      <a:pt x="39" y="30"/>
                    </a:cubicBezTo>
                    <a:cubicBezTo>
                      <a:pt x="36" y="36"/>
                      <a:pt x="39" y="29"/>
                      <a:pt x="39" y="28"/>
                    </a:cubicBezTo>
                    <a:cubicBezTo>
                      <a:pt x="39" y="27"/>
                      <a:pt x="39" y="27"/>
                      <a:pt x="39" y="27"/>
                    </a:cubicBezTo>
                    <a:close/>
                    <a:moveTo>
                      <a:pt x="44" y="27"/>
                    </a:moveTo>
                    <a:cubicBezTo>
                      <a:pt x="43" y="29"/>
                      <a:pt x="43" y="30"/>
                      <a:pt x="42" y="31"/>
                    </a:cubicBezTo>
                    <a:cubicBezTo>
                      <a:pt x="41" y="32"/>
                      <a:pt x="40" y="37"/>
                      <a:pt x="41" y="33"/>
                    </a:cubicBezTo>
                    <a:cubicBezTo>
                      <a:pt x="42" y="31"/>
                      <a:pt x="42" y="29"/>
                      <a:pt x="43" y="26"/>
                    </a:cubicBezTo>
                    <a:cubicBezTo>
                      <a:pt x="43" y="26"/>
                      <a:pt x="44" y="27"/>
                      <a:pt x="44" y="27"/>
                    </a:cubicBezTo>
                    <a:close/>
                    <a:moveTo>
                      <a:pt x="52" y="33"/>
                    </a:moveTo>
                    <a:cubicBezTo>
                      <a:pt x="50" y="36"/>
                      <a:pt x="48" y="39"/>
                      <a:pt x="47" y="43"/>
                    </a:cubicBezTo>
                    <a:cubicBezTo>
                      <a:pt x="48" y="41"/>
                      <a:pt x="49" y="34"/>
                      <a:pt x="50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51" y="31"/>
                      <a:pt x="51" y="32"/>
                      <a:pt x="52" y="33"/>
                    </a:cubicBezTo>
                    <a:close/>
                    <a:moveTo>
                      <a:pt x="57" y="36"/>
                    </a:moveTo>
                    <a:cubicBezTo>
                      <a:pt x="55" y="40"/>
                      <a:pt x="53" y="45"/>
                      <a:pt x="51" y="49"/>
                    </a:cubicBezTo>
                    <a:cubicBezTo>
                      <a:pt x="53" y="45"/>
                      <a:pt x="54" y="39"/>
                      <a:pt x="55" y="35"/>
                    </a:cubicBezTo>
                    <a:cubicBezTo>
                      <a:pt x="56" y="35"/>
                      <a:pt x="57" y="36"/>
                      <a:pt x="57" y="36"/>
                    </a:cubicBezTo>
                    <a:close/>
                    <a:moveTo>
                      <a:pt x="61" y="39"/>
                    </a:moveTo>
                    <a:cubicBezTo>
                      <a:pt x="58" y="43"/>
                      <a:pt x="56" y="49"/>
                      <a:pt x="55" y="53"/>
                    </a:cubicBezTo>
                    <a:cubicBezTo>
                      <a:pt x="56" y="48"/>
                      <a:pt x="58" y="43"/>
                      <a:pt x="58" y="37"/>
                    </a:cubicBezTo>
                    <a:cubicBezTo>
                      <a:pt x="59" y="38"/>
                      <a:pt x="60" y="38"/>
                      <a:pt x="61" y="39"/>
                    </a:cubicBezTo>
                    <a:close/>
                    <a:moveTo>
                      <a:pt x="64" y="41"/>
                    </a:moveTo>
                    <a:cubicBezTo>
                      <a:pt x="62" y="45"/>
                      <a:pt x="60" y="50"/>
                      <a:pt x="58" y="54"/>
                    </a:cubicBezTo>
                    <a:cubicBezTo>
                      <a:pt x="57" y="56"/>
                      <a:pt x="57" y="56"/>
                      <a:pt x="57" y="54"/>
                    </a:cubicBezTo>
                    <a:cubicBezTo>
                      <a:pt x="58" y="53"/>
                      <a:pt x="58" y="51"/>
                      <a:pt x="58" y="49"/>
                    </a:cubicBezTo>
                    <a:cubicBezTo>
                      <a:pt x="59" y="46"/>
                      <a:pt x="60" y="43"/>
                      <a:pt x="61" y="39"/>
                    </a:cubicBezTo>
                    <a:cubicBezTo>
                      <a:pt x="62" y="40"/>
                      <a:pt x="63" y="41"/>
                      <a:pt x="64" y="41"/>
                    </a:cubicBezTo>
                    <a:close/>
                    <a:moveTo>
                      <a:pt x="68" y="44"/>
                    </a:moveTo>
                    <a:cubicBezTo>
                      <a:pt x="68" y="44"/>
                      <a:pt x="68" y="44"/>
                      <a:pt x="68" y="44"/>
                    </a:cubicBezTo>
                    <a:cubicBezTo>
                      <a:pt x="66" y="46"/>
                      <a:pt x="65" y="49"/>
                      <a:pt x="63" y="51"/>
                    </a:cubicBezTo>
                    <a:cubicBezTo>
                      <a:pt x="63" y="52"/>
                      <a:pt x="62" y="54"/>
                      <a:pt x="61" y="55"/>
                    </a:cubicBezTo>
                    <a:cubicBezTo>
                      <a:pt x="61" y="55"/>
                      <a:pt x="61" y="56"/>
                      <a:pt x="60" y="56"/>
                    </a:cubicBezTo>
                    <a:cubicBezTo>
                      <a:pt x="62" y="51"/>
                      <a:pt x="63" y="47"/>
                      <a:pt x="65" y="42"/>
                    </a:cubicBezTo>
                    <a:cubicBezTo>
                      <a:pt x="66" y="43"/>
                      <a:pt x="67" y="43"/>
                      <a:pt x="68" y="44"/>
                    </a:cubicBezTo>
                    <a:close/>
                    <a:moveTo>
                      <a:pt x="73" y="48"/>
                    </a:moveTo>
                    <a:cubicBezTo>
                      <a:pt x="71" y="51"/>
                      <a:pt x="70" y="53"/>
                      <a:pt x="69" y="55"/>
                    </a:cubicBezTo>
                    <a:cubicBezTo>
                      <a:pt x="68" y="56"/>
                      <a:pt x="68" y="58"/>
                      <a:pt x="67" y="59"/>
                    </a:cubicBezTo>
                    <a:cubicBezTo>
                      <a:pt x="66" y="61"/>
                      <a:pt x="64" y="64"/>
                      <a:pt x="64" y="65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67" y="49"/>
                      <a:pt x="65" y="53"/>
                      <a:pt x="63" y="57"/>
                    </a:cubicBezTo>
                    <a:cubicBezTo>
                      <a:pt x="64" y="56"/>
                      <a:pt x="64" y="55"/>
                      <a:pt x="65" y="54"/>
                    </a:cubicBezTo>
                    <a:cubicBezTo>
                      <a:pt x="66" y="51"/>
                      <a:pt x="67" y="48"/>
                      <a:pt x="68" y="45"/>
                    </a:cubicBezTo>
                    <a:cubicBezTo>
                      <a:pt x="70" y="46"/>
                      <a:pt x="71" y="47"/>
                      <a:pt x="73" y="48"/>
                    </a:cubicBezTo>
                    <a:close/>
                    <a:moveTo>
                      <a:pt x="75" y="51"/>
                    </a:moveTo>
                    <a:cubicBezTo>
                      <a:pt x="73" y="54"/>
                      <a:pt x="71" y="58"/>
                      <a:pt x="69" y="61"/>
                    </a:cubicBezTo>
                    <a:cubicBezTo>
                      <a:pt x="71" y="57"/>
                      <a:pt x="72" y="53"/>
                      <a:pt x="74" y="49"/>
                    </a:cubicBezTo>
                    <a:cubicBezTo>
                      <a:pt x="74" y="50"/>
                      <a:pt x="75" y="50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6"/>
                      <a:pt x="115" y="102"/>
                      <a:pt x="114" y="108"/>
                    </a:cubicBezTo>
                    <a:cubicBezTo>
                      <a:pt x="113" y="111"/>
                      <a:pt x="112" y="115"/>
                      <a:pt x="110" y="118"/>
                    </a:cubicBezTo>
                    <a:cubicBezTo>
                      <a:pt x="113" y="108"/>
                      <a:pt x="115" y="98"/>
                      <a:pt x="116" y="87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4"/>
                    </a:moveTo>
                    <a:cubicBezTo>
                      <a:pt x="138" y="120"/>
                      <a:pt x="137" y="126"/>
                      <a:pt x="135" y="132"/>
                    </a:cubicBezTo>
                    <a:cubicBezTo>
                      <a:pt x="134" y="136"/>
                      <a:pt x="133" y="139"/>
                      <a:pt x="131" y="142"/>
                    </a:cubicBezTo>
                    <a:cubicBezTo>
                      <a:pt x="131" y="144"/>
                      <a:pt x="130" y="145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30" y="147"/>
                      <a:pt x="130" y="146"/>
                      <a:pt x="130" y="146"/>
                    </a:cubicBezTo>
                    <a:cubicBezTo>
                      <a:pt x="130" y="140"/>
                      <a:pt x="133" y="135"/>
                      <a:pt x="135" y="130"/>
                    </a:cubicBezTo>
                    <a:cubicBezTo>
                      <a:pt x="136" y="124"/>
                      <a:pt x="138" y="118"/>
                      <a:pt x="139" y="112"/>
                    </a:cubicBezTo>
                    <a:cubicBezTo>
                      <a:pt x="139" y="113"/>
                      <a:pt x="140" y="113"/>
                      <a:pt x="140" y="114"/>
                    </a:cubicBezTo>
                    <a:close/>
                    <a:moveTo>
                      <a:pt x="130" y="102"/>
                    </a:moveTo>
                    <a:cubicBezTo>
                      <a:pt x="128" y="108"/>
                      <a:pt x="127" y="114"/>
                      <a:pt x="126" y="120"/>
                    </a:cubicBezTo>
                    <a:cubicBezTo>
                      <a:pt x="126" y="123"/>
                      <a:pt x="124" y="126"/>
                      <a:pt x="123" y="130"/>
                    </a:cubicBezTo>
                    <a:cubicBezTo>
                      <a:pt x="123" y="133"/>
                      <a:pt x="122" y="137"/>
                      <a:pt x="121" y="141"/>
                    </a:cubicBezTo>
                    <a:cubicBezTo>
                      <a:pt x="120" y="144"/>
                      <a:pt x="121" y="141"/>
                      <a:pt x="121" y="140"/>
                    </a:cubicBezTo>
                    <a:cubicBezTo>
                      <a:pt x="121" y="138"/>
                      <a:pt x="122" y="136"/>
                      <a:pt x="122" y="134"/>
                    </a:cubicBezTo>
                    <a:cubicBezTo>
                      <a:pt x="123" y="130"/>
                      <a:pt x="124" y="126"/>
                      <a:pt x="125" y="123"/>
                    </a:cubicBezTo>
                    <a:cubicBezTo>
                      <a:pt x="127" y="115"/>
                      <a:pt x="127" y="107"/>
                      <a:pt x="128" y="100"/>
                    </a:cubicBezTo>
                    <a:cubicBezTo>
                      <a:pt x="129" y="101"/>
                      <a:pt x="129" y="101"/>
                      <a:pt x="130" y="102"/>
                    </a:cubicBezTo>
                    <a:close/>
                    <a:moveTo>
                      <a:pt x="131" y="103"/>
                    </a:moveTo>
                    <a:cubicBezTo>
                      <a:pt x="132" y="104"/>
                      <a:pt x="133" y="105"/>
                      <a:pt x="133" y="106"/>
                    </a:cubicBezTo>
                    <a:cubicBezTo>
                      <a:pt x="132" y="113"/>
                      <a:pt x="130" y="120"/>
                      <a:pt x="127" y="128"/>
                    </a:cubicBezTo>
                    <a:cubicBezTo>
                      <a:pt x="127" y="131"/>
                      <a:pt x="126" y="134"/>
                      <a:pt x="125" y="137"/>
                    </a:cubicBezTo>
                    <a:cubicBezTo>
                      <a:pt x="125" y="138"/>
                      <a:pt x="125" y="139"/>
                      <a:pt x="125" y="141"/>
                    </a:cubicBezTo>
                    <a:cubicBezTo>
                      <a:pt x="124" y="142"/>
                      <a:pt x="123" y="148"/>
                      <a:pt x="124" y="144"/>
                    </a:cubicBezTo>
                    <a:cubicBezTo>
                      <a:pt x="125" y="136"/>
                      <a:pt x="127" y="129"/>
                      <a:pt x="128" y="122"/>
                    </a:cubicBezTo>
                    <a:cubicBezTo>
                      <a:pt x="129" y="118"/>
                      <a:pt x="128" y="114"/>
                      <a:pt x="129" y="111"/>
                    </a:cubicBezTo>
                    <a:cubicBezTo>
                      <a:pt x="129" y="108"/>
                      <a:pt x="131" y="106"/>
                      <a:pt x="131" y="103"/>
                    </a:cubicBezTo>
                    <a:close/>
                    <a:moveTo>
                      <a:pt x="134" y="109"/>
                    </a:moveTo>
                    <a:cubicBezTo>
                      <a:pt x="134" y="108"/>
                      <a:pt x="134" y="108"/>
                      <a:pt x="134" y="107"/>
                    </a:cubicBezTo>
                    <a:cubicBezTo>
                      <a:pt x="134" y="107"/>
                      <a:pt x="134" y="107"/>
                      <a:pt x="134" y="106"/>
                    </a:cubicBezTo>
                    <a:cubicBezTo>
                      <a:pt x="135" y="108"/>
                      <a:pt x="137" y="110"/>
                      <a:pt x="138" y="111"/>
                    </a:cubicBezTo>
                    <a:cubicBezTo>
                      <a:pt x="134" y="122"/>
                      <a:pt x="132" y="134"/>
                      <a:pt x="128" y="144"/>
                    </a:cubicBezTo>
                    <a:cubicBezTo>
                      <a:pt x="129" y="142"/>
                      <a:pt x="128" y="138"/>
                      <a:pt x="129" y="136"/>
                    </a:cubicBezTo>
                    <a:cubicBezTo>
                      <a:pt x="129" y="132"/>
                      <a:pt x="130" y="129"/>
                      <a:pt x="130" y="126"/>
                    </a:cubicBezTo>
                    <a:cubicBezTo>
                      <a:pt x="131" y="120"/>
                      <a:pt x="133" y="114"/>
                      <a:pt x="134" y="109"/>
                    </a:cubicBezTo>
                    <a:close/>
                    <a:moveTo>
                      <a:pt x="127" y="99"/>
                    </a:moveTo>
                    <a:cubicBezTo>
                      <a:pt x="125" y="105"/>
                      <a:pt x="123" y="112"/>
                      <a:pt x="122" y="119"/>
                    </a:cubicBezTo>
                    <a:cubicBezTo>
                      <a:pt x="121" y="123"/>
                      <a:pt x="120" y="126"/>
                      <a:pt x="119" y="130"/>
                    </a:cubicBezTo>
                    <a:cubicBezTo>
                      <a:pt x="119" y="132"/>
                      <a:pt x="118" y="134"/>
                      <a:pt x="117" y="137"/>
                    </a:cubicBezTo>
                    <a:cubicBezTo>
                      <a:pt x="116" y="140"/>
                      <a:pt x="117" y="137"/>
                      <a:pt x="117" y="135"/>
                    </a:cubicBezTo>
                    <a:cubicBezTo>
                      <a:pt x="119" y="122"/>
                      <a:pt x="124" y="110"/>
                      <a:pt x="125" y="96"/>
                    </a:cubicBezTo>
                    <a:cubicBezTo>
                      <a:pt x="125" y="97"/>
                      <a:pt x="126" y="98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20" y="107"/>
                      <a:pt x="118" y="113"/>
                    </a:cubicBezTo>
                    <a:cubicBezTo>
                      <a:pt x="118" y="116"/>
                      <a:pt x="117" y="120"/>
                      <a:pt x="116" y="123"/>
                    </a:cubicBezTo>
                    <a:cubicBezTo>
                      <a:pt x="115" y="126"/>
                      <a:pt x="115" y="128"/>
                      <a:pt x="114" y="130"/>
                    </a:cubicBezTo>
                    <a:cubicBezTo>
                      <a:pt x="115" y="124"/>
                      <a:pt x="116" y="118"/>
                      <a:pt x="117" y="112"/>
                    </a:cubicBezTo>
                    <a:cubicBezTo>
                      <a:pt x="118" y="108"/>
                      <a:pt x="119" y="104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5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5"/>
                      <a:pt x="87" y="98"/>
                    </a:cubicBezTo>
                    <a:cubicBezTo>
                      <a:pt x="85" y="97"/>
                      <a:pt x="84" y="95"/>
                      <a:pt x="83" y="93"/>
                    </a:cubicBezTo>
                    <a:cubicBezTo>
                      <a:pt x="83" y="93"/>
                      <a:pt x="83" y="93"/>
                      <a:pt x="83" y="93"/>
                    </a:cubicBezTo>
                    <a:cubicBezTo>
                      <a:pt x="85" y="92"/>
                      <a:pt x="84" y="93"/>
                      <a:pt x="85" y="91"/>
                    </a:cubicBezTo>
                    <a:cubicBezTo>
                      <a:pt x="85" y="92"/>
                      <a:pt x="85" y="94"/>
                      <a:pt x="85" y="95"/>
                    </a:cubicBezTo>
                    <a:cubicBezTo>
                      <a:pt x="85" y="95"/>
                      <a:pt x="85" y="96"/>
                      <a:pt x="85" y="95"/>
                    </a:cubicBezTo>
                    <a:close/>
                    <a:moveTo>
                      <a:pt x="93" y="84"/>
                    </a:moveTo>
                    <a:cubicBezTo>
                      <a:pt x="97" y="81"/>
                      <a:pt x="99" y="77"/>
                      <a:pt x="101" y="73"/>
                    </a:cubicBezTo>
                    <a:cubicBezTo>
                      <a:pt x="102" y="74"/>
                      <a:pt x="103" y="75"/>
                      <a:pt x="104" y="76"/>
                    </a:cubicBezTo>
                    <a:cubicBezTo>
                      <a:pt x="104" y="76"/>
                      <a:pt x="104" y="76"/>
                      <a:pt x="104" y="76"/>
                    </a:cubicBezTo>
                    <a:cubicBezTo>
                      <a:pt x="103" y="81"/>
                      <a:pt x="101" y="87"/>
                      <a:pt x="100" y="92"/>
                    </a:cubicBezTo>
                    <a:cubicBezTo>
                      <a:pt x="99" y="97"/>
                      <a:pt x="97" y="103"/>
                      <a:pt x="96" y="108"/>
                    </a:cubicBezTo>
                    <a:cubicBezTo>
                      <a:pt x="97" y="103"/>
                      <a:pt x="97" y="97"/>
                      <a:pt x="98" y="92"/>
                    </a:cubicBezTo>
                    <a:cubicBezTo>
                      <a:pt x="100" y="86"/>
                      <a:pt x="101" y="80"/>
                      <a:pt x="102" y="74"/>
                    </a:cubicBezTo>
                    <a:cubicBezTo>
                      <a:pt x="102" y="74"/>
                      <a:pt x="101" y="74"/>
                      <a:pt x="101" y="74"/>
                    </a:cubicBezTo>
                    <a:cubicBezTo>
                      <a:pt x="101" y="75"/>
                      <a:pt x="101" y="75"/>
                      <a:pt x="101" y="76"/>
                    </a:cubicBezTo>
                    <a:cubicBezTo>
                      <a:pt x="100" y="76"/>
                      <a:pt x="100" y="76"/>
                      <a:pt x="100" y="76"/>
                    </a:cubicBezTo>
                    <a:cubicBezTo>
                      <a:pt x="100" y="81"/>
                      <a:pt x="98" y="85"/>
                      <a:pt x="97" y="89"/>
                    </a:cubicBezTo>
                    <a:cubicBezTo>
                      <a:pt x="96" y="94"/>
                      <a:pt x="95" y="99"/>
                      <a:pt x="93" y="103"/>
                    </a:cubicBezTo>
                    <a:cubicBezTo>
                      <a:pt x="92" y="107"/>
                      <a:pt x="94" y="101"/>
                      <a:pt x="94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7"/>
                      <a:pt x="98" y="84"/>
                      <a:pt x="98" y="80"/>
                    </a:cubicBezTo>
                    <a:cubicBezTo>
                      <a:pt x="98" y="80"/>
                      <a:pt x="97" y="79"/>
                      <a:pt x="97" y="80"/>
                    </a:cubicBezTo>
                    <a:cubicBezTo>
                      <a:pt x="96" y="84"/>
                      <a:pt x="94" y="88"/>
                      <a:pt x="93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1" y="118"/>
                    </a:move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0" y="116"/>
                      <a:pt x="99" y="115"/>
                      <a:pt x="98" y="114"/>
                    </a:cubicBezTo>
                    <a:cubicBezTo>
                      <a:pt x="98" y="114"/>
                      <a:pt x="98" y="114"/>
                      <a:pt x="98" y="113"/>
                    </a:cubicBezTo>
                    <a:cubicBezTo>
                      <a:pt x="100" y="108"/>
                      <a:pt x="102" y="103"/>
                      <a:pt x="103" y="98"/>
                    </a:cubicBezTo>
                    <a:cubicBezTo>
                      <a:pt x="104" y="95"/>
                      <a:pt x="105" y="92"/>
                      <a:pt x="106" y="89"/>
                    </a:cubicBezTo>
                    <a:cubicBezTo>
                      <a:pt x="106" y="88"/>
                      <a:pt x="106" y="87"/>
                      <a:pt x="107" y="86"/>
                    </a:cubicBezTo>
                    <a:cubicBezTo>
                      <a:pt x="106" y="90"/>
                      <a:pt x="105" y="95"/>
                      <a:pt x="104" y="100"/>
                    </a:cubicBezTo>
                    <a:cubicBezTo>
                      <a:pt x="102" y="106"/>
                      <a:pt x="102" y="112"/>
                      <a:pt x="101" y="118"/>
                    </a:cubicBezTo>
                    <a:close/>
                    <a:moveTo>
                      <a:pt x="92" y="98"/>
                    </a:moveTo>
                    <a:cubicBezTo>
                      <a:pt x="92" y="97"/>
                      <a:pt x="92" y="96"/>
                      <a:pt x="93" y="95"/>
                    </a:cubicBezTo>
                    <a:cubicBezTo>
                      <a:pt x="94" y="91"/>
                      <a:pt x="95" y="88"/>
                      <a:pt x="96" y="85"/>
                    </a:cubicBezTo>
                    <a:cubicBezTo>
                      <a:pt x="96" y="85"/>
                      <a:pt x="97" y="80"/>
                      <a:pt x="97" y="82"/>
                    </a:cubicBezTo>
                    <a:cubicBezTo>
                      <a:pt x="97" y="84"/>
                      <a:pt x="96" y="86"/>
                      <a:pt x="95" y="87"/>
                    </a:cubicBezTo>
                    <a:cubicBezTo>
                      <a:pt x="93" y="93"/>
                      <a:pt x="93" y="100"/>
                      <a:pt x="92" y="106"/>
                    </a:cubicBezTo>
                    <a:cubicBezTo>
                      <a:pt x="92" y="106"/>
                      <a:pt x="93" y="106"/>
                      <a:pt x="93" y="106"/>
                    </a:cubicBezTo>
                    <a:cubicBezTo>
                      <a:pt x="96" y="101"/>
                      <a:pt x="96" y="96"/>
                      <a:pt x="97" y="91"/>
                    </a:cubicBezTo>
                    <a:cubicBezTo>
                      <a:pt x="98" y="88"/>
                      <a:pt x="99" y="85"/>
                      <a:pt x="100" y="82"/>
                    </a:cubicBezTo>
                    <a:cubicBezTo>
                      <a:pt x="100" y="82"/>
                      <a:pt x="100" y="82"/>
                      <a:pt x="100" y="82"/>
                    </a:cubicBezTo>
                    <a:cubicBezTo>
                      <a:pt x="99" y="86"/>
                      <a:pt x="99" y="89"/>
                      <a:pt x="98" y="92"/>
                    </a:cubicBezTo>
                    <a:cubicBezTo>
                      <a:pt x="96" y="98"/>
                      <a:pt x="96" y="104"/>
                      <a:pt x="95" y="109"/>
                    </a:cubicBezTo>
                    <a:cubicBezTo>
                      <a:pt x="95" y="109"/>
                      <a:pt x="95" y="109"/>
                      <a:pt x="95" y="109"/>
                    </a:cubicBezTo>
                    <a:cubicBezTo>
                      <a:pt x="93" y="107"/>
                      <a:pt x="92" y="105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1" y="101"/>
                      <a:pt x="91" y="99"/>
                      <a:pt x="92" y="98"/>
                    </a:cubicBezTo>
                    <a:close/>
                    <a:moveTo>
                      <a:pt x="98" y="113"/>
                    </a:moveTo>
                    <a:cubicBezTo>
                      <a:pt x="98" y="113"/>
                      <a:pt x="98" y="113"/>
                      <a:pt x="98" y="113"/>
                    </a:cubicBezTo>
                    <a:cubicBezTo>
                      <a:pt x="97" y="112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99"/>
                      <a:pt x="101" y="88"/>
                      <a:pt x="104" y="78"/>
                    </a:cubicBezTo>
                    <a:cubicBezTo>
                      <a:pt x="104" y="80"/>
                      <a:pt x="104" y="83"/>
                      <a:pt x="103" y="85"/>
                    </a:cubicBezTo>
                    <a:cubicBezTo>
                      <a:pt x="103" y="88"/>
                      <a:pt x="102" y="91"/>
                      <a:pt x="101" y="94"/>
                    </a:cubicBezTo>
                    <a:cubicBezTo>
                      <a:pt x="99" y="101"/>
                      <a:pt x="99" y="107"/>
                      <a:pt x="98" y="113"/>
                    </a:cubicBezTo>
                    <a:close/>
                    <a:moveTo>
                      <a:pt x="92" y="87"/>
                    </a:moveTo>
                    <a:cubicBezTo>
                      <a:pt x="92" y="90"/>
                      <a:pt x="92" y="94"/>
                      <a:pt x="91" y="97"/>
                    </a:cubicBezTo>
                    <a:cubicBezTo>
                      <a:pt x="91" y="97"/>
                      <a:pt x="91" y="98"/>
                      <a:pt x="91" y="98"/>
                    </a:cubicBezTo>
                    <a:cubicBezTo>
                      <a:pt x="91" y="98"/>
                      <a:pt x="91" y="99"/>
                      <a:pt x="90" y="99"/>
                    </a:cubicBezTo>
                    <a:cubicBezTo>
                      <a:pt x="89" y="100"/>
                      <a:pt x="89" y="101"/>
                      <a:pt x="90" y="101"/>
                    </a:cubicBezTo>
                    <a:cubicBezTo>
                      <a:pt x="90" y="101"/>
                      <a:pt x="90" y="102"/>
                      <a:pt x="89" y="102"/>
                    </a:cubicBezTo>
                    <a:cubicBezTo>
                      <a:pt x="89" y="101"/>
                      <a:pt x="88" y="100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6"/>
                      <a:pt x="89" y="94"/>
                      <a:pt x="90" y="91"/>
                    </a:cubicBezTo>
                    <a:cubicBezTo>
                      <a:pt x="91" y="90"/>
                      <a:pt x="91" y="88"/>
                      <a:pt x="92" y="87"/>
                    </a:cubicBezTo>
                    <a:cubicBezTo>
                      <a:pt x="92" y="85"/>
                      <a:pt x="92" y="85"/>
                      <a:pt x="92" y="87"/>
                    </a:cubicBezTo>
                    <a:close/>
                    <a:moveTo>
                      <a:pt x="107" y="126"/>
                    </a:moveTo>
                    <a:cubicBezTo>
                      <a:pt x="107" y="127"/>
                      <a:pt x="107" y="127"/>
                      <a:pt x="107" y="127"/>
                    </a:cubicBezTo>
                    <a:cubicBezTo>
                      <a:pt x="106" y="126"/>
                      <a:pt x="105" y="125"/>
                      <a:pt x="104" y="123"/>
                    </a:cubicBezTo>
                    <a:cubicBezTo>
                      <a:pt x="103" y="122"/>
                      <a:pt x="102" y="120"/>
                      <a:pt x="101" y="118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1" y="117"/>
                      <a:pt x="102" y="117"/>
                      <a:pt x="102" y="116"/>
                    </a:cubicBezTo>
                    <a:cubicBezTo>
                      <a:pt x="102" y="116"/>
                      <a:pt x="102" y="116"/>
                      <a:pt x="102" y="115"/>
                    </a:cubicBezTo>
                    <a:cubicBezTo>
                      <a:pt x="104" y="110"/>
                      <a:pt x="105" y="104"/>
                      <a:pt x="107" y="99"/>
                    </a:cubicBezTo>
                    <a:cubicBezTo>
                      <a:pt x="108" y="97"/>
                      <a:pt x="109" y="95"/>
                      <a:pt x="110" y="92"/>
                    </a:cubicBezTo>
                    <a:cubicBezTo>
                      <a:pt x="109" y="96"/>
                      <a:pt x="109" y="99"/>
                      <a:pt x="108" y="103"/>
                    </a:cubicBezTo>
                    <a:cubicBezTo>
                      <a:pt x="106" y="109"/>
                      <a:pt x="107" y="116"/>
                      <a:pt x="104" y="122"/>
                    </a:cubicBezTo>
                    <a:cubicBezTo>
                      <a:pt x="103" y="122"/>
                      <a:pt x="104" y="123"/>
                      <a:pt x="104" y="122"/>
                    </a:cubicBezTo>
                    <a:cubicBezTo>
                      <a:pt x="107" y="117"/>
                      <a:pt x="108" y="110"/>
                      <a:pt x="110" y="104"/>
                    </a:cubicBezTo>
                    <a:cubicBezTo>
                      <a:pt x="111" y="102"/>
                      <a:pt x="112" y="99"/>
                      <a:pt x="112" y="97"/>
                    </a:cubicBezTo>
                    <a:cubicBezTo>
                      <a:pt x="113" y="94"/>
                      <a:pt x="115" y="90"/>
                      <a:pt x="115" y="88"/>
                    </a:cubicBezTo>
                    <a:cubicBezTo>
                      <a:pt x="115" y="95"/>
                      <a:pt x="113" y="101"/>
                      <a:pt x="112" y="108"/>
                    </a:cubicBezTo>
                    <a:cubicBezTo>
                      <a:pt x="111" y="111"/>
                      <a:pt x="110" y="115"/>
                      <a:pt x="109" y="118"/>
                    </a:cubicBezTo>
                    <a:cubicBezTo>
                      <a:pt x="109" y="120"/>
                      <a:pt x="109" y="121"/>
                      <a:pt x="108" y="123"/>
                    </a:cubicBezTo>
                    <a:cubicBezTo>
                      <a:pt x="108" y="124"/>
                      <a:pt x="108" y="125"/>
                      <a:pt x="107" y="126"/>
                    </a:cubicBezTo>
                    <a:cubicBezTo>
                      <a:pt x="107" y="126"/>
                      <a:pt x="107" y="126"/>
                      <a:pt x="107" y="126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99"/>
                      <a:pt x="109" y="105"/>
                    </a:cubicBezTo>
                    <a:cubicBezTo>
                      <a:pt x="108" y="107"/>
                      <a:pt x="108" y="108"/>
                      <a:pt x="107" y="110"/>
                    </a:cubicBezTo>
                    <a:cubicBezTo>
                      <a:pt x="108" y="107"/>
                      <a:pt x="108" y="104"/>
                      <a:pt x="109" y="102"/>
                    </a:cubicBezTo>
                    <a:cubicBezTo>
                      <a:pt x="111" y="96"/>
                      <a:pt x="111" y="90"/>
                      <a:pt x="112" y="83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7"/>
                    </a:moveTo>
                    <a:cubicBezTo>
                      <a:pt x="105" y="102"/>
                      <a:pt x="104" y="106"/>
                      <a:pt x="103" y="111"/>
                    </a:cubicBezTo>
                    <a:cubicBezTo>
                      <a:pt x="103" y="111"/>
                      <a:pt x="103" y="110"/>
                      <a:pt x="103" y="110"/>
                    </a:cubicBezTo>
                    <a:cubicBezTo>
                      <a:pt x="103" y="106"/>
                      <a:pt x="104" y="103"/>
                      <a:pt x="104" y="100"/>
                    </a:cubicBezTo>
                    <a:cubicBezTo>
                      <a:pt x="106" y="93"/>
                      <a:pt x="107" y="87"/>
                      <a:pt x="108" y="8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06" y="86"/>
                      <a:pt x="104" y="92"/>
                      <a:pt x="103" y="98"/>
                    </a:cubicBezTo>
                    <a:cubicBezTo>
                      <a:pt x="101" y="101"/>
                      <a:pt x="100" y="104"/>
                      <a:pt x="99" y="108"/>
                    </a:cubicBezTo>
                    <a:cubicBezTo>
                      <a:pt x="100" y="102"/>
                      <a:pt x="101" y="97"/>
                      <a:pt x="103" y="91"/>
                    </a:cubicBezTo>
                    <a:cubicBezTo>
                      <a:pt x="104" y="86"/>
                      <a:pt x="105" y="82"/>
                      <a:pt x="105" y="76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10" y="87"/>
                      <a:pt x="109" y="93"/>
                      <a:pt x="107" y="97"/>
                    </a:cubicBezTo>
                    <a:close/>
                    <a:moveTo>
                      <a:pt x="99" y="71"/>
                    </a:moveTo>
                    <a:cubicBezTo>
                      <a:pt x="96" y="79"/>
                      <a:pt x="87" y="86"/>
                      <a:pt x="79" y="88"/>
                    </a:cubicBezTo>
                    <a:cubicBezTo>
                      <a:pt x="78" y="87"/>
                      <a:pt x="77" y="86"/>
                      <a:pt x="77" y="85"/>
                    </a:cubicBezTo>
                    <a:cubicBezTo>
                      <a:pt x="86" y="84"/>
                      <a:pt x="92" y="76"/>
                      <a:pt x="96" y="68"/>
                    </a:cubicBezTo>
                    <a:cubicBezTo>
                      <a:pt x="97" y="69"/>
                      <a:pt x="98" y="70"/>
                      <a:pt x="99" y="71"/>
                    </a:cubicBezTo>
                    <a:close/>
                    <a:moveTo>
                      <a:pt x="57" y="57"/>
                    </a:moveTo>
                    <a:cubicBezTo>
                      <a:pt x="60" y="52"/>
                      <a:pt x="62" y="47"/>
                      <a:pt x="64" y="42"/>
                    </a:cubicBezTo>
                    <a:cubicBezTo>
                      <a:pt x="61" y="48"/>
                      <a:pt x="61" y="54"/>
                      <a:pt x="58" y="60"/>
                    </a:cubicBezTo>
                    <a:cubicBezTo>
                      <a:pt x="56" y="58"/>
                      <a:pt x="55" y="57"/>
                      <a:pt x="54" y="55"/>
                    </a:cubicBezTo>
                    <a:cubicBezTo>
                      <a:pt x="54" y="55"/>
                      <a:pt x="54" y="55"/>
                      <a:pt x="54" y="55"/>
                    </a:cubicBezTo>
                    <a:cubicBezTo>
                      <a:pt x="56" y="52"/>
                      <a:pt x="58" y="48"/>
                      <a:pt x="59" y="45"/>
                    </a:cubicBezTo>
                    <a:cubicBezTo>
                      <a:pt x="59" y="45"/>
                      <a:pt x="59" y="46"/>
                      <a:pt x="59" y="46"/>
                    </a:cubicBezTo>
                    <a:cubicBezTo>
                      <a:pt x="58" y="50"/>
                      <a:pt x="57" y="53"/>
                      <a:pt x="56" y="57"/>
                    </a:cubicBezTo>
                    <a:cubicBezTo>
                      <a:pt x="56" y="57"/>
                      <a:pt x="57" y="58"/>
                      <a:pt x="57" y="57"/>
                    </a:cubicBezTo>
                    <a:close/>
                    <a:moveTo>
                      <a:pt x="60" y="63"/>
                    </a:moveTo>
                    <a:cubicBezTo>
                      <a:pt x="60" y="63"/>
                      <a:pt x="61" y="64"/>
                      <a:pt x="61" y="63"/>
                    </a:cubicBezTo>
                    <a:cubicBezTo>
                      <a:pt x="63" y="61"/>
                      <a:pt x="64" y="58"/>
                      <a:pt x="65" y="55"/>
                    </a:cubicBezTo>
                    <a:cubicBezTo>
                      <a:pt x="66" y="54"/>
                      <a:pt x="66" y="53"/>
                      <a:pt x="67" y="51"/>
                    </a:cubicBezTo>
                    <a:cubicBezTo>
                      <a:pt x="67" y="51"/>
                      <a:pt x="70" y="45"/>
                      <a:pt x="69" y="49"/>
                    </a:cubicBezTo>
                    <a:cubicBezTo>
                      <a:pt x="66" y="55"/>
                      <a:pt x="63" y="60"/>
                      <a:pt x="63" y="67"/>
                    </a:cubicBezTo>
                    <a:cubicBezTo>
                      <a:pt x="63" y="67"/>
                      <a:pt x="63" y="67"/>
                      <a:pt x="64" y="67"/>
                    </a:cubicBezTo>
                    <a:cubicBezTo>
                      <a:pt x="67" y="61"/>
                      <a:pt x="69" y="55"/>
                      <a:pt x="73" y="50"/>
                    </a:cubicBezTo>
                    <a:cubicBezTo>
                      <a:pt x="70" y="54"/>
                      <a:pt x="69" y="62"/>
                      <a:pt x="66" y="68"/>
                    </a:cubicBezTo>
                    <a:cubicBezTo>
                      <a:pt x="66" y="68"/>
                      <a:pt x="66" y="69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1" y="64"/>
                      <a:pt x="58" y="61"/>
                    </a:cubicBezTo>
                    <a:cubicBezTo>
                      <a:pt x="61" y="56"/>
                      <a:pt x="65" y="50"/>
                      <a:pt x="67" y="46"/>
                    </a:cubicBezTo>
                    <a:cubicBezTo>
                      <a:pt x="65" y="52"/>
                      <a:pt x="62" y="57"/>
                      <a:pt x="60" y="63"/>
                    </a:cubicBezTo>
                    <a:close/>
                    <a:moveTo>
                      <a:pt x="67" y="68"/>
                    </a:moveTo>
                    <a:cubicBezTo>
                      <a:pt x="67" y="67"/>
                      <a:pt x="68" y="66"/>
                      <a:pt x="68" y="65"/>
                    </a:cubicBezTo>
                    <a:cubicBezTo>
                      <a:pt x="69" y="64"/>
                      <a:pt x="70" y="62"/>
                      <a:pt x="71" y="61"/>
                    </a:cubicBezTo>
                    <a:cubicBezTo>
                      <a:pt x="71" y="59"/>
                      <a:pt x="72" y="58"/>
                      <a:pt x="73" y="56"/>
                    </a:cubicBezTo>
                    <a:cubicBezTo>
                      <a:pt x="73" y="55"/>
                      <a:pt x="76" y="49"/>
                      <a:pt x="75" y="53"/>
                    </a:cubicBezTo>
                    <a:cubicBezTo>
                      <a:pt x="72" y="59"/>
                      <a:pt x="71" y="66"/>
                      <a:pt x="68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70" y="70"/>
                      <a:pt x="72" y="67"/>
                      <a:pt x="74" y="64"/>
                    </a:cubicBezTo>
                    <a:cubicBezTo>
                      <a:pt x="75" y="62"/>
                      <a:pt x="76" y="60"/>
                      <a:pt x="77" y="58"/>
                    </a:cubicBezTo>
                    <a:cubicBezTo>
                      <a:pt x="77" y="58"/>
                      <a:pt x="80" y="52"/>
                      <a:pt x="79" y="55"/>
                    </a:cubicBezTo>
                    <a:cubicBezTo>
                      <a:pt x="79" y="59"/>
                      <a:pt x="76" y="63"/>
                      <a:pt x="74" y="67"/>
                    </a:cubicBezTo>
                    <a:cubicBezTo>
                      <a:pt x="73" y="71"/>
                      <a:pt x="72" y="74"/>
                      <a:pt x="71" y="77"/>
                    </a:cubicBezTo>
                    <a:cubicBezTo>
                      <a:pt x="70" y="76"/>
                      <a:pt x="69" y="75"/>
                      <a:pt x="69" y="74"/>
                    </a:cubicBezTo>
                    <a:cubicBezTo>
                      <a:pt x="68" y="73"/>
                      <a:pt x="66" y="71"/>
                      <a:pt x="65" y="70"/>
                    </a:cubicBezTo>
                    <a:cubicBezTo>
                      <a:pt x="65" y="70"/>
                      <a:pt x="66" y="70"/>
                      <a:pt x="66" y="70"/>
                    </a:cubicBezTo>
                    <a:cubicBezTo>
                      <a:pt x="66" y="69"/>
                      <a:pt x="66" y="69"/>
                      <a:pt x="67" y="68"/>
                    </a:cubicBezTo>
                    <a:cubicBezTo>
                      <a:pt x="67" y="68"/>
                      <a:pt x="67" y="68"/>
                      <a:pt x="67" y="68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6"/>
                      <a:pt x="76" y="80"/>
                    </a:cubicBezTo>
                    <a:cubicBezTo>
                      <a:pt x="75" y="81"/>
                      <a:pt x="76" y="81"/>
                      <a:pt x="76" y="80"/>
                    </a:cubicBezTo>
                    <a:cubicBezTo>
                      <a:pt x="80" y="74"/>
                      <a:pt x="82" y="66"/>
                      <a:pt x="86" y="60"/>
                    </a:cubicBezTo>
                    <a:cubicBezTo>
                      <a:pt x="84" y="63"/>
                      <a:pt x="84" y="67"/>
                      <a:pt x="83" y="70"/>
                    </a:cubicBezTo>
                    <a:cubicBezTo>
                      <a:pt x="81" y="74"/>
                      <a:pt x="80" y="78"/>
                      <a:pt x="79" y="81"/>
                    </a:cubicBezTo>
                    <a:cubicBezTo>
                      <a:pt x="79" y="81"/>
                      <a:pt x="79" y="82"/>
                      <a:pt x="79" y="82"/>
                    </a:cubicBezTo>
                    <a:cubicBezTo>
                      <a:pt x="77" y="82"/>
                      <a:pt x="76" y="82"/>
                      <a:pt x="74" y="82"/>
                    </a:cubicBezTo>
                    <a:cubicBezTo>
                      <a:pt x="74" y="81"/>
                      <a:pt x="73" y="80"/>
                      <a:pt x="72" y="78"/>
                    </a:cubicBezTo>
                    <a:cubicBezTo>
                      <a:pt x="76" y="72"/>
                      <a:pt x="77" y="65"/>
                      <a:pt x="81" y="58"/>
                    </a:cubicBezTo>
                    <a:cubicBezTo>
                      <a:pt x="84" y="55"/>
                      <a:pt x="81" y="62"/>
                      <a:pt x="81" y="62"/>
                    </a:cubicBezTo>
                    <a:cubicBezTo>
                      <a:pt x="80" y="64"/>
                      <a:pt x="80" y="66"/>
                      <a:pt x="79" y="68"/>
                    </a:cubicBezTo>
                    <a:close/>
                    <a:moveTo>
                      <a:pt x="80" y="81"/>
                    </a:moveTo>
                    <a:cubicBezTo>
                      <a:pt x="83" y="75"/>
                      <a:pt x="85" y="70"/>
                      <a:pt x="88" y="63"/>
                    </a:cubicBezTo>
                    <a:cubicBezTo>
                      <a:pt x="89" y="61"/>
                      <a:pt x="88" y="62"/>
                      <a:pt x="88" y="63"/>
                    </a:cubicBezTo>
                    <a:cubicBezTo>
                      <a:pt x="88" y="66"/>
                      <a:pt x="87" y="68"/>
                      <a:pt x="87" y="71"/>
                    </a:cubicBezTo>
                    <a:cubicBezTo>
                      <a:pt x="86" y="74"/>
                      <a:pt x="84" y="76"/>
                      <a:pt x="84" y="79"/>
                    </a:cubicBezTo>
                    <a:cubicBezTo>
                      <a:pt x="82" y="80"/>
                      <a:pt x="81" y="81"/>
                      <a:pt x="80" y="81"/>
                    </a:cubicBezTo>
                    <a:close/>
                    <a:moveTo>
                      <a:pt x="85" y="75"/>
                    </a:moveTo>
                    <a:cubicBezTo>
                      <a:pt x="86" y="73"/>
                      <a:pt x="87" y="71"/>
                      <a:pt x="88" y="69"/>
                    </a:cubicBezTo>
                    <a:cubicBezTo>
                      <a:pt x="88" y="67"/>
                      <a:pt x="89" y="65"/>
                      <a:pt x="89" y="62"/>
                    </a:cubicBezTo>
                    <a:cubicBezTo>
                      <a:pt x="89" y="63"/>
                      <a:pt x="90" y="63"/>
                      <a:pt x="91" y="64"/>
                    </a:cubicBezTo>
                    <a:cubicBezTo>
                      <a:pt x="91" y="64"/>
                      <a:pt x="91" y="64"/>
                      <a:pt x="91" y="64"/>
                    </a:cubicBezTo>
                    <a:cubicBezTo>
                      <a:pt x="90" y="67"/>
                      <a:pt x="89" y="70"/>
                      <a:pt x="88" y="72"/>
                    </a:cubicBezTo>
                    <a:cubicBezTo>
                      <a:pt x="87" y="74"/>
                      <a:pt x="83" y="82"/>
                      <a:pt x="85" y="75"/>
                    </a:cubicBezTo>
                    <a:close/>
                    <a:moveTo>
                      <a:pt x="88" y="61"/>
                    </a:moveTo>
                    <a:cubicBezTo>
                      <a:pt x="87" y="64"/>
                      <a:pt x="86" y="67"/>
                      <a:pt x="85" y="70"/>
                    </a:cubicBezTo>
                    <a:cubicBezTo>
                      <a:pt x="83" y="74"/>
                      <a:pt x="81" y="77"/>
                      <a:pt x="80" y="80"/>
                    </a:cubicBezTo>
                    <a:cubicBezTo>
                      <a:pt x="83" y="74"/>
                      <a:pt x="85" y="67"/>
                      <a:pt x="87" y="60"/>
                    </a:cubicBezTo>
                    <a:cubicBezTo>
                      <a:pt x="87" y="60"/>
                      <a:pt x="88" y="61"/>
                      <a:pt x="88" y="61"/>
                    </a:cubicBezTo>
                    <a:close/>
                    <a:moveTo>
                      <a:pt x="86" y="59"/>
                    </a:moveTo>
                    <a:cubicBezTo>
                      <a:pt x="82" y="65"/>
                      <a:pt x="80" y="72"/>
                      <a:pt x="76" y="79"/>
                    </a:cubicBezTo>
                    <a:cubicBezTo>
                      <a:pt x="78" y="75"/>
                      <a:pt x="79" y="70"/>
                      <a:pt x="80" y="67"/>
                    </a:cubicBezTo>
                    <a:cubicBezTo>
                      <a:pt x="81" y="63"/>
                      <a:pt x="82" y="60"/>
                      <a:pt x="83" y="57"/>
                    </a:cubicBezTo>
                    <a:cubicBezTo>
                      <a:pt x="84" y="58"/>
                      <a:pt x="85" y="58"/>
                      <a:pt x="86" y="59"/>
                    </a:cubicBezTo>
                    <a:close/>
                    <a:moveTo>
                      <a:pt x="72" y="76"/>
                    </a:moveTo>
                    <a:cubicBezTo>
                      <a:pt x="70" y="80"/>
                      <a:pt x="74" y="72"/>
                      <a:pt x="74" y="71"/>
                    </a:cubicBezTo>
                    <a:cubicBezTo>
                      <a:pt x="75" y="68"/>
                      <a:pt x="76" y="66"/>
                      <a:pt x="77" y="63"/>
                    </a:cubicBezTo>
                    <a:cubicBezTo>
                      <a:pt x="78" y="60"/>
                      <a:pt x="80" y="58"/>
                      <a:pt x="80" y="54"/>
                    </a:cubicBezTo>
                    <a:cubicBezTo>
                      <a:pt x="81" y="55"/>
                      <a:pt x="82" y="56"/>
                      <a:pt x="82" y="56"/>
                    </a:cubicBezTo>
                    <a:cubicBezTo>
                      <a:pt x="77" y="62"/>
                      <a:pt x="76" y="70"/>
                      <a:pt x="72" y="76"/>
                    </a:cubicBezTo>
                    <a:close/>
                    <a:moveTo>
                      <a:pt x="79" y="54"/>
                    </a:moveTo>
                    <a:cubicBezTo>
                      <a:pt x="75" y="59"/>
                      <a:pt x="72" y="66"/>
                      <a:pt x="69" y="71"/>
                    </a:cubicBezTo>
                    <a:cubicBezTo>
                      <a:pt x="72" y="65"/>
                      <a:pt x="74" y="58"/>
                      <a:pt x="76" y="51"/>
                    </a:cubicBezTo>
                    <a:cubicBezTo>
                      <a:pt x="77" y="52"/>
                      <a:pt x="78" y="53"/>
                      <a:pt x="79" y="54"/>
                    </a:cubicBezTo>
                    <a:close/>
                    <a:moveTo>
                      <a:pt x="55" y="34"/>
                    </a:moveTo>
                    <a:cubicBezTo>
                      <a:pt x="54" y="36"/>
                      <a:pt x="53" y="38"/>
                      <a:pt x="52" y="40"/>
                    </a:cubicBezTo>
                    <a:cubicBezTo>
                      <a:pt x="52" y="41"/>
                      <a:pt x="51" y="42"/>
                      <a:pt x="50" y="43"/>
                    </a:cubicBezTo>
                    <a:cubicBezTo>
                      <a:pt x="51" y="40"/>
                      <a:pt x="53" y="37"/>
                      <a:pt x="53" y="33"/>
                    </a:cubicBezTo>
                    <a:cubicBezTo>
                      <a:pt x="54" y="34"/>
                      <a:pt x="54" y="34"/>
                      <a:pt x="55" y="34"/>
                    </a:cubicBezTo>
                    <a:close/>
                    <a:moveTo>
                      <a:pt x="47" y="36"/>
                    </a:moveTo>
                    <a:cubicBezTo>
                      <a:pt x="47" y="35"/>
                      <a:pt x="49" y="29"/>
                      <a:pt x="48" y="34"/>
                    </a:cubicBezTo>
                    <a:cubicBezTo>
                      <a:pt x="47" y="37"/>
                      <a:pt x="47" y="41"/>
                      <a:pt x="46" y="44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8" y="41"/>
                      <a:pt x="52" y="37"/>
                      <a:pt x="52" y="33"/>
                    </a:cubicBezTo>
                    <a:cubicBezTo>
                      <a:pt x="52" y="38"/>
                      <a:pt x="50" y="42"/>
                      <a:pt x="48" y="46"/>
                    </a:cubicBezTo>
                    <a:cubicBezTo>
                      <a:pt x="48" y="46"/>
                      <a:pt x="49" y="47"/>
                      <a:pt x="49" y="46"/>
                    </a:cubicBezTo>
                    <a:cubicBezTo>
                      <a:pt x="51" y="43"/>
                      <a:pt x="53" y="40"/>
                      <a:pt x="55" y="36"/>
                    </a:cubicBezTo>
                    <a:cubicBezTo>
                      <a:pt x="53" y="40"/>
                      <a:pt x="51" y="45"/>
                      <a:pt x="50" y="50"/>
                    </a:cubicBezTo>
                    <a:cubicBezTo>
                      <a:pt x="50" y="50"/>
                      <a:pt x="51" y="51"/>
                      <a:pt x="51" y="50"/>
                    </a:cubicBezTo>
                    <a:cubicBezTo>
                      <a:pt x="52" y="48"/>
                      <a:pt x="53" y="46"/>
                      <a:pt x="55" y="43"/>
                    </a:cubicBezTo>
                    <a:cubicBezTo>
                      <a:pt x="55" y="42"/>
                      <a:pt x="57" y="39"/>
                      <a:pt x="57" y="38"/>
                    </a:cubicBezTo>
                    <a:cubicBezTo>
                      <a:pt x="57" y="43"/>
                      <a:pt x="55" y="49"/>
                      <a:pt x="54" y="55"/>
                    </a:cubicBezTo>
                    <a:cubicBezTo>
                      <a:pt x="50" y="51"/>
                      <a:pt x="47" y="46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5" y="40"/>
                      <a:pt x="46" y="38"/>
                      <a:pt x="47" y="36"/>
                    </a:cubicBezTo>
                    <a:close/>
                    <a:moveTo>
                      <a:pt x="92" y="85"/>
                    </a:moveTo>
                    <a:cubicBezTo>
                      <a:pt x="91" y="88"/>
                      <a:pt x="90" y="91"/>
                      <a:pt x="89" y="94"/>
                    </a:cubicBezTo>
                    <a:cubicBezTo>
                      <a:pt x="88" y="95"/>
                      <a:pt x="87" y="99"/>
                      <a:pt x="88" y="95"/>
                    </a:cubicBezTo>
                    <a:cubicBezTo>
                      <a:pt x="88" y="93"/>
                      <a:pt x="89" y="91"/>
                      <a:pt x="89" y="88"/>
                    </a:cubicBezTo>
                    <a:cubicBezTo>
                      <a:pt x="90" y="88"/>
                      <a:pt x="89" y="88"/>
                      <a:pt x="89" y="88"/>
                    </a:cubicBezTo>
                    <a:cubicBezTo>
                      <a:pt x="88" y="90"/>
                      <a:pt x="87" y="92"/>
                      <a:pt x="86" y="94"/>
                    </a:cubicBezTo>
                    <a:cubicBezTo>
                      <a:pt x="86" y="93"/>
                      <a:pt x="86" y="91"/>
                      <a:pt x="86" y="90"/>
                    </a:cubicBezTo>
                    <a:cubicBezTo>
                      <a:pt x="86" y="89"/>
                      <a:pt x="85" y="89"/>
                      <a:pt x="85" y="89"/>
                    </a:cubicBezTo>
                    <a:cubicBezTo>
                      <a:pt x="84" y="91"/>
                      <a:pt x="83" y="94"/>
                      <a:pt x="83" y="90"/>
                    </a:cubicBezTo>
                    <a:cubicBezTo>
                      <a:pt x="83" y="90"/>
                      <a:pt x="82" y="90"/>
                      <a:pt x="82" y="90"/>
                    </a:cubicBezTo>
                    <a:cubicBezTo>
                      <a:pt x="82" y="91"/>
                      <a:pt x="83" y="92"/>
                      <a:pt x="83" y="93"/>
                    </a:cubicBezTo>
                    <a:cubicBezTo>
                      <a:pt x="82" y="92"/>
                      <a:pt x="81" y="91"/>
                      <a:pt x="81" y="90"/>
                    </a:cubicBezTo>
                    <a:cubicBezTo>
                      <a:pt x="85" y="89"/>
                      <a:pt x="89" y="87"/>
                      <a:pt x="92" y="85"/>
                    </a:cubicBezTo>
                    <a:close/>
                    <a:moveTo>
                      <a:pt x="108" y="128"/>
                    </a:moveTo>
                    <a:cubicBezTo>
                      <a:pt x="108" y="127"/>
                      <a:pt x="108" y="125"/>
                      <a:pt x="109" y="123"/>
                    </a:cubicBezTo>
                    <a:cubicBezTo>
                      <a:pt x="110" y="119"/>
                      <a:pt x="113" y="114"/>
                      <a:pt x="114" y="110"/>
                    </a:cubicBezTo>
                    <a:cubicBezTo>
                      <a:pt x="115" y="107"/>
                      <a:pt x="116" y="104"/>
                      <a:pt x="117" y="101"/>
                    </a:cubicBezTo>
                    <a:cubicBezTo>
                      <a:pt x="117" y="99"/>
                      <a:pt x="118" y="97"/>
                      <a:pt x="119" y="95"/>
                    </a:cubicBezTo>
                    <a:cubicBezTo>
                      <a:pt x="119" y="94"/>
                      <a:pt x="119" y="93"/>
                      <a:pt x="120" y="92"/>
                    </a:cubicBezTo>
                    <a:cubicBezTo>
                      <a:pt x="120" y="93"/>
                      <a:pt x="119" y="94"/>
                      <a:pt x="119" y="95"/>
                    </a:cubicBezTo>
                    <a:cubicBezTo>
                      <a:pt x="118" y="101"/>
                      <a:pt x="118" y="107"/>
                      <a:pt x="116" y="113"/>
                    </a:cubicBezTo>
                    <a:cubicBezTo>
                      <a:pt x="114" y="120"/>
                      <a:pt x="114" y="128"/>
                      <a:pt x="112" y="134"/>
                    </a:cubicBezTo>
                    <a:cubicBezTo>
                      <a:pt x="110" y="132"/>
                      <a:pt x="109" y="130"/>
                      <a:pt x="108" y="128"/>
                    </a:cubicBezTo>
                    <a:close/>
                    <a:moveTo>
                      <a:pt x="117" y="140"/>
                    </a:moveTo>
                    <a:cubicBezTo>
                      <a:pt x="119" y="134"/>
                      <a:pt x="121" y="127"/>
                      <a:pt x="122" y="121"/>
                    </a:cubicBezTo>
                    <a:cubicBezTo>
                      <a:pt x="124" y="114"/>
                      <a:pt x="126" y="106"/>
                      <a:pt x="127" y="99"/>
                    </a:cubicBezTo>
                    <a:cubicBezTo>
                      <a:pt x="126" y="107"/>
                      <a:pt x="126" y="115"/>
                      <a:pt x="124" y="123"/>
                    </a:cubicBezTo>
                    <a:cubicBezTo>
                      <a:pt x="123" y="130"/>
                      <a:pt x="121" y="136"/>
                      <a:pt x="120" y="143"/>
                    </a:cubicBezTo>
                    <a:cubicBezTo>
                      <a:pt x="120" y="143"/>
                      <a:pt x="120" y="143"/>
                      <a:pt x="120" y="143"/>
                    </a:cubicBezTo>
                    <a:cubicBezTo>
                      <a:pt x="119" y="142"/>
                      <a:pt x="118" y="141"/>
                      <a:pt x="117" y="140"/>
                    </a:cubicBezTo>
                    <a:cubicBezTo>
                      <a:pt x="117" y="140"/>
                      <a:pt x="117" y="140"/>
                      <a:pt x="117" y="140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3"/>
                    </a:cubicBezTo>
                    <a:cubicBezTo>
                      <a:pt x="124" y="138"/>
                      <a:pt x="124" y="131"/>
                      <a:pt x="126" y="124"/>
                    </a:cubicBezTo>
                    <a:cubicBezTo>
                      <a:pt x="127" y="122"/>
                      <a:pt x="127" y="119"/>
                      <a:pt x="128" y="117"/>
                    </a:cubicBezTo>
                    <a:cubicBezTo>
                      <a:pt x="128" y="118"/>
                      <a:pt x="127" y="120"/>
                      <a:pt x="127" y="122"/>
                    </a:cubicBezTo>
                    <a:cubicBezTo>
                      <a:pt x="127" y="126"/>
                      <a:pt x="126" y="130"/>
                      <a:pt x="125" y="133"/>
                    </a:cubicBezTo>
                    <a:cubicBezTo>
                      <a:pt x="124" y="138"/>
                      <a:pt x="123" y="142"/>
                      <a:pt x="122" y="146"/>
                    </a:cubicBezTo>
                    <a:cubicBezTo>
                      <a:pt x="122" y="145"/>
                      <a:pt x="121" y="144"/>
                      <a:pt x="120" y="144"/>
                    </a:cubicBezTo>
                    <a:close/>
                    <a:moveTo>
                      <a:pt x="127" y="133"/>
                    </a:moveTo>
                    <a:cubicBezTo>
                      <a:pt x="128" y="128"/>
                      <a:pt x="130" y="122"/>
                      <a:pt x="131" y="117"/>
                    </a:cubicBezTo>
                    <a:cubicBezTo>
                      <a:pt x="131" y="119"/>
                      <a:pt x="130" y="122"/>
                      <a:pt x="130" y="124"/>
                    </a:cubicBezTo>
                    <a:cubicBezTo>
                      <a:pt x="129" y="131"/>
                      <a:pt x="127" y="138"/>
                      <a:pt x="127" y="146"/>
                    </a:cubicBezTo>
                    <a:cubicBezTo>
                      <a:pt x="127" y="146"/>
                      <a:pt x="127" y="147"/>
                      <a:pt x="128" y="146"/>
                    </a:cubicBezTo>
                    <a:cubicBezTo>
                      <a:pt x="130" y="140"/>
                      <a:pt x="132" y="135"/>
                      <a:pt x="134" y="128"/>
                    </a:cubicBezTo>
                    <a:cubicBezTo>
                      <a:pt x="134" y="125"/>
                      <a:pt x="135" y="122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0"/>
                      <a:pt x="138" y="114"/>
                      <a:pt x="137" y="115"/>
                    </a:cubicBezTo>
                    <a:cubicBezTo>
                      <a:pt x="136" y="121"/>
                      <a:pt x="135" y="128"/>
                      <a:pt x="132" y="134"/>
                    </a:cubicBezTo>
                    <a:cubicBezTo>
                      <a:pt x="131" y="139"/>
                      <a:pt x="129" y="144"/>
                      <a:pt x="129" y="150"/>
                    </a:cubicBezTo>
                    <a:cubicBezTo>
                      <a:pt x="129" y="150"/>
                      <a:pt x="130" y="150"/>
                      <a:pt x="130" y="150"/>
                    </a:cubicBezTo>
                    <a:cubicBezTo>
                      <a:pt x="131" y="144"/>
                      <a:pt x="134" y="139"/>
                      <a:pt x="136" y="134"/>
                    </a:cubicBezTo>
                    <a:cubicBezTo>
                      <a:pt x="137" y="131"/>
                      <a:pt x="137" y="127"/>
                      <a:pt x="138" y="124"/>
                    </a:cubicBezTo>
                    <a:cubicBezTo>
                      <a:pt x="138" y="122"/>
                      <a:pt x="139" y="121"/>
                      <a:pt x="139" y="119"/>
                    </a:cubicBezTo>
                    <a:cubicBezTo>
                      <a:pt x="139" y="120"/>
                      <a:pt x="140" y="115"/>
                      <a:pt x="141" y="114"/>
                    </a:cubicBezTo>
                    <a:cubicBezTo>
                      <a:pt x="141" y="114"/>
                      <a:pt x="141" y="115"/>
                      <a:pt x="141" y="115"/>
                    </a:cubicBezTo>
                    <a:cubicBezTo>
                      <a:pt x="141" y="115"/>
                      <a:pt x="141" y="115"/>
                      <a:pt x="141" y="115"/>
                    </a:cubicBezTo>
                    <a:cubicBezTo>
                      <a:pt x="140" y="121"/>
                      <a:pt x="139" y="127"/>
                      <a:pt x="137" y="133"/>
                    </a:cubicBezTo>
                    <a:cubicBezTo>
                      <a:pt x="136" y="140"/>
                      <a:pt x="134" y="146"/>
                      <a:pt x="132" y="153"/>
                    </a:cubicBezTo>
                    <a:cubicBezTo>
                      <a:pt x="132" y="153"/>
                      <a:pt x="132" y="153"/>
                      <a:pt x="132" y="153"/>
                    </a:cubicBezTo>
                    <a:cubicBezTo>
                      <a:pt x="129" y="152"/>
                      <a:pt x="126" y="149"/>
                      <a:pt x="123" y="147"/>
                    </a:cubicBezTo>
                    <a:cubicBezTo>
                      <a:pt x="126" y="143"/>
                      <a:pt x="126" y="138"/>
                      <a:pt x="127" y="133"/>
                    </a:cubicBezTo>
                    <a:close/>
                    <a:moveTo>
                      <a:pt x="139" y="129"/>
                    </a:moveTo>
                    <a:cubicBezTo>
                      <a:pt x="140" y="124"/>
                      <a:pt x="141" y="120"/>
                      <a:pt x="141" y="115"/>
                    </a:cubicBezTo>
                    <a:cubicBezTo>
                      <a:pt x="142" y="116"/>
                      <a:pt x="143" y="117"/>
                      <a:pt x="143" y="118"/>
                    </a:cubicBezTo>
                    <a:cubicBezTo>
                      <a:pt x="141" y="123"/>
                      <a:pt x="140" y="128"/>
                      <a:pt x="138" y="134"/>
                    </a:cubicBezTo>
                    <a:cubicBezTo>
                      <a:pt x="138" y="132"/>
                      <a:pt x="139" y="130"/>
                      <a:pt x="139" y="129"/>
                    </a:cubicBezTo>
                    <a:close/>
                    <a:moveTo>
                      <a:pt x="147" y="123"/>
                    </a:moveTo>
                    <a:cubicBezTo>
                      <a:pt x="145" y="128"/>
                      <a:pt x="143" y="133"/>
                      <a:pt x="141" y="139"/>
                    </a:cubicBezTo>
                    <a:cubicBezTo>
                      <a:pt x="140" y="140"/>
                      <a:pt x="140" y="142"/>
                      <a:pt x="140" y="143"/>
                    </a:cubicBezTo>
                    <a:cubicBezTo>
                      <a:pt x="142" y="135"/>
                      <a:pt x="144" y="128"/>
                      <a:pt x="144" y="119"/>
                    </a:cubicBezTo>
                    <a:cubicBezTo>
                      <a:pt x="145" y="120"/>
                      <a:pt x="146" y="121"/>
                      <a:pt x="147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7" y="135"/>
                      <a:pt x="146" y="139"/>
                    </a:cubicBezTo>
                    <a:cubicBezTo>
                      <a:pt x="145" y="142"/>
                      <a:pt x="144" y="145"/>
                      <a:pt x="143" y="147"/>
                    </a:cubicBezTo>
                    <a:cubicBezTo>
                      <a:pt x="143" y="148"/>
                      <a:pt x="142" y="149"/>
                      <a:pt x="142" y="150"/>
                    </a:cubicBezTo>
                    <a:cubicBezTo>
                      <a:pt x="142" y="151"/>
                      <a:pt x="142" y="151"/>
                      <a:pt x="142" y="151"/>
                    </a:cubicBezTo>
                    <a:cubicBezTo>
                      <a:pt x="142" y="151"/>
                      <a:pt x="142" y="151"/>
                      <a:pt x="142" y="150"/>
                    </a:cubicBezTo>
                    <a:cubicBezTo>
                      <a:pt x="143" y="145"/>
                      <a:pt x="144" y="139"/>
                      <a:pt x="145" y="134"/>
                    </a:cubicBezTo>
                    <a:cubicBezTo>
                      <a:pt x="146" y="131"/>
                      <a:pt x="147" y="127"/>
                      <a:pt x="147" y="124"/>
                    </a:cubicBezTo>
                    <a:cubicBezTo>
                      <a:pt x="148" y="125"/>
                      <a:pt x="149" y="126"/>
                      <a:pt x="149" y="127"/>
                    </a:cubicBezTo>
                    <a:close/>
                    <a:moveTo>
                      <a:pt x="151" y="130"/>
                    </a:moveTo>
                    <a:cubicBezTo>
                      <a:pt x="150" y="132"/>
                      <a:pt x="150" y="134"/>
                      <a:pt x="149" y="136"/>
                    </a:cubicBezTo>
                    <a:cubicBezTo>
                      <a:pt x="150" y="134"/>
                      <a:pt x="150" y="131"/>
                      <a:pt x="150" y="129"/>
                    </a:cubicBezTo>
                    <a:cubicBezTo>
                      <a:pt x="150" y="129"/>
                      <a:pt x="151" y="129"/>
                      <a:pt x="151" y="130"/>
                    </a:cubicBezTo>
                    <a:cubicBezTo>
                      <a:pt x="151" y="130"/>
                      <a:pt x="151" y="130"/>
                      <a:pt x="151" y="130"/>
                    </a:cubicBezTo>
                    <a:close/>
                    <a:moveTo>
                      <a:pt x="153" y="136"/>
                    </a:moveTo>
                    <a:cubicBezTo>
                      <a:pt x="153" y="138"/>
                      <a:pt x="152" y="141"/>
                      <a:pt x="151" y="143"/>
                    </a:cubicBezTo>
                    <a:cubicBezTo>
                      <a:pt x="151" y="145"/>
                      <a:pt x="151" y="146"/>
                      <a:pt x="150" y="148"/>
                    </a:cubicBezTo>
                    <a:cubicBezTo>
                      <a:pt x="150" y="150"/>
                      <a:pt x="150" y="154"/>
                      <a:pt x="150" y="148"/>
                    </a:cubicBezTo>
                    <a:cubicBezTo>
                      <a:pt x="150" y="143"/>
                      <a:pt x="152" y="138"/>
                      <a:pt x="152" y="133"/>
                    </a:cubicBezTo>
                    <a:cubicBezTo>
                      <a:pt x="153" y="134"/>
                      <a:pt x="153" y="135"/>
                      <a:pt x="153" y="136"/>
                    </a:cubicBezTo>
                    <a:close/>
                    <a:moveTo>
                      <a:pt x="94" y="66"/>
                    </a:moveTo>
                    <a:cubicBezTo>
                      <a:pt x="92" y="70"/>
                      <a:pt x="89" y="75"/>
                      <a:pt x="86" y="78"/>
                    </a:cubicBezTo>
                    <a:cubicBezTo>
                      <a:pt x="88" y="74"/>
                      <a:pt x="90" y="69"/>
                      <a:pt x="91" y="64"/>
                    </a:cubicBezTo>
                    <a:cubicBezTo>
                      <a:pt x="92" y="64"/>
                      <a:pt x="92" y="65"/>
                      <a:pt x="92" y="65"/>
                    </a:cubicBezTo>
                    <a:cubicBezTo>
                      <a:pt x="93" y="66"/>
                      <a:pt x="93" y="66"/>
                      <a:pt x="94" y="66"/>
                    </a:cubicBezTo>
                    <a:close/>
                    <a:moveTo>
                      <a:pt x="7" y="6"/>
                    </a:moveTo>
                    <a:cubicBezTo>
                      <a:pt x="9" y="6"/>
                      <a:pt x="11" y="6"/>
                      <a:pt x="12" y="6"/>
                    </a:cubicBezTo>
                    <a:cubicBezTo>
                      <a:pt x="16" y="6"/>
                      <a:pt x="19" y="5"/>
                      <a:pt x="23" y="3"/>
                    </a:cubicBezTo>
                    <a:cubicBezTo>
                      <a:pt x="28" y="10"/>
                      <a:pt x="34" y="16"/>
                      <a:pt x="39" y="23"/>
                    </a:cubicBezTo>
                    <a:cubicBezTo>
                      <a:pt x="37" y="26"/>
                      <a:pt x="35" y="28"/>
                      <a:pt x="33" y="30"/>
                    </a:cubicBezTo>
                    <a:cubicBezTo>
                      <a:pt x="26" y="25"/>
                      <a:pt x="17" y="23"/>
                      <a:pt x="10" y="18"/>
                    </a:cubicBezTo>
                    <a:cubicBezTo>
                      <a:pt x="11" y="14"/>
                      <a:pt x="10" y="9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7" y="32"/>
                      <a:pt x="37" y="30"/>
                      <a:pt x="38" y="30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30"/>
                    </a:cubicBezTo>
                    <a:cubicBezTo>
                      <a:pt x="37" y="31"/>
                      <a:pt x="37" y="32"/>
                      <a:pt x="37" y="33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9" y="32"/>
                      <a:pt x="42" y="28"/>
                      <a:pt x="42" y="26"/>
                    </a:cubicBezTo>
                    <a:cubicBezTo>
                      <a:pt x="42" y="30"/>
                      <a:pt x="40" y="33"/>
                      <a:pt x="39" y="36"/>
                    </a:cubicBezTo>
                    <a:cubicBezTo>
                      <a:pt x="39" y="36"/>
                      <a:pt x="40" y="36"/>
                      <a:pt x="40" y="36"/>
                    </a:cubicBezTo>
                    <a:cubicBezTo>
                      <a:pt x="41" y="35"/>
                      <a:pt x="42" y="33"/>
                      <a:pt x="42" y="32"/>
                    </a:cubicBezTo>
                    <a:cubicBezTo>
                      <a:pt x="43" y="30"/>
                      <a:pt x="45" y="25"/>
                      <a:pt x="43" y="31"/>
                    </a:cubicBezTo>
                    <a:cubicBezTo>
                      <a:pt x="43" y="33"/>
                      <a:pt x="42" y="36"/>
                      <a:pt x="41" y="39"/>
                    </a:cubicBezTo>
                    <a:cubicBezTo>
                      <a:pt x="41" y="39"/>
                      <a:pt x="42" y="39"/>
                      <a:pt x="42" y="39"/>
                    </a:cubicBezTo>
                    <a:cubicBezTo>
                      <a:pt x="43" y="37"/>
                      <a:pt x="46" y="34"/>
                      <a:pt x="46" y="31"/>
                    </a:cubicBezTo>
                    <a:cubicBezTo>
                      <a:pt x="45" y="35"/>
                      <a:pt x="44" y="38"/>
                      <a:pt x="43" y="42"/>
                    </a:cubicBezTo>
                    <a:cubicBezTo>
                      <a:pt x="41" y="39"/>
                      <a:pt x="38" y="36"/>
                      <a:pt x="35" y="33"/>
                    </a:cubicBezTo>
                    <a:close/>
                    <a:moveTo>
                      <a:pt x="133" y="153"/>
                    </a:moveTo>
                    <a:cubicBezTo>
                      <a:pt x="133" y="153"/>
                      <a:pt x="133" y="153"/>
                      <a:pt x="133" y="153"/>
                    </a:cubicBezTo>
                    <a:cubicBezTo>
                      <a:pt x="135" y="147"/>
                      <a:pt x="137" y="142"/>
                      <a:pt x="138" y="136"/>
                    </a:cubicBezTo>
                    <a:cubicBezTo>
                      <a:pt x="139" y="132"/>
                      <a:pt x="140" y="129"/>
                      <a:pt x="141" y="126"/>
                    </a:cubicBezTo>
                    <a:cubicBezTo>
                      <a:pt x="142" y="124"/>
                      <a:pt x="142" y="122"/>
                      <a:pt x="143" y="121"/>
                    </a:cubicBezTo>
                    <a:cubicBezTo>
                      <a:pt x="143" y="119"/>
                      <a:pt x="144" y="118"/>
                      <a:pt x="144" y="120"/>
                    </a:cubicBezTo>
                    <a:cubicBezTo>
                      <a:pt x="144" y="131"/>
                      <a:pt x="139" y="141"/>
                      <a:pt x="137" y="152"/>
                    </a:cubicBezTo>
                    <a:cubicBezTo>
                      <a:pt x="137" y="152"/>
                      <a:pt x="137" y="152"/>
                      <a:pt x="137" y="153"/>
                    </a:cubicBezTo>
                    <a:cubicBezTo>
                      <a:pt x="137" y="153"/>
                      <a:pt x="137" y="154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5" y="154"/>
                      <a:pt x="134" y="154"/>
                      <a:pt x="133" y="153"/>
                    </a:cubicBezTo>
                    <a:close/>
                    <a:moveTo>
                      <a:pt x="143" y="155"/>
                    </a:moveTo>
                    <a:cubicBezTo>
                      <a:pt x="141" y="155"/>
                      <a:pt x="139" y="155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9" y="149"/>
                      <a:pt x="140" y="143"/>
                      <a:pt x="142" y="137"/>
                    </a:cubicBezTo>
                    <a:cubicBezTo>
                      <a:pt x="143" y="135"/>
                      <a:pt x="144" y="133"/>
                      <a:pt x="144" y="131"/>
                    </a:cubicBezTo>
                    <a:cubicBezTo>
                      <a:pt x="145" y="129"/>
                      <a:pt x="145" y="128"/>
                      <a:pt x="146" y="127"/>
                    </a:cubicBezTo>
                    <a:cubicBezTo>
                      <a:pt x="146" y="127"/>
                      <a:pt x="147" y="122"/>
                      <a:pt x="147" y="125"/>
                    </a:cubicBezTo>
                    <a:cubicBezTo>
                      <a:pt x="146" y="129"/>
                      <a:pt x="144" y="132"/>
                      <a:pt x="144" y="136"/>
                    </a:cubicBezTo>
                    <a:cubicBezTo>
                      <a:pt x="143" y="142"/>
                      <a:pt x="142" y="148"/>
                      <a:pt x="141" y="153"/>
                    </a:cubicBezTo>
                    <a:cubicBezTo>
                      <a:pt x="140" y="154"/>
                      <a:pt x="141" y="154"/>
                      <a:pt x="141" y="154"/>
                    </a:cubicBezTo>
                    <a:cubicBezTo>
                      <a:pt x="145" y="145"/>
                      <a:pt x="147" y="136"/>
                      <a:pt x="150" y="127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9" y="131"/>
                      <a:pt x="148" y="136"/>
                      <a:pt x="148" y="139"/>
                    </a:cubicBezTo>
                    <a:cubicBezTo>
                      <a:pt x="147" y="143"/>
                      <a:pt x="146" y="146"/>
                      <a:pt x="146" y="149"/>
                    </a:cubicBezTo>
                    <a:cubicBezTo>
                      <a:pt x="145" y="150"/>
                      <a:pt x="144" y="151"/>
                      <a:pt x="145" y="151"/>
                    </a:cubicBezTo>
                    <a:cubicBezTo>
                      <a:pt x="145" y="152"/>
                      <a:pt x="145" y="153"/>
                      <a:pt x="144" y="153"/>
                    </a:cubicBezTo>
                    <a:cubicBezTo>
                      <a:pt x="144" y="154"/>
                      <a:pt x="145" y="154"/>
                      <a:pt x="145" y="153"/>
                    </a:cubicBezTo>
                    <a:cubicBezTo>
                      <a:pt x="148" y="146"/>
                      <a:pt x="149" y="139"/>
                      <a:pt x="151" y="131"/>
                    </a:cubicBezTo>
                    <a:cubicBezTo>
                      <a:pt x="152" y="132"/>
                      <a:pt x="152" y="132"/>
                      <a:pt x="152" y="132"/>
                    </a:cubicBezTo>
                    <a:cubicBezTo>
                      <a:pt x="152" y="133"/>
                      <a:pt x="151" y="135"/>
                      <a:pt x="151" y="136"/>
                    </a:cubicBezTo>
                    <a:cubicBezTo>
                      <a:pt x="151" y="138"/>
                      <a:pt x="151" y="140"/>
                      <a:pt x="150" y="142"/>
                    </a:cubicBezTo>
                    <a:cubicBezTo>
                      <a:pt x="150" y="145"/>
                      <a:pt x="149" y="149"/>
                      <a:pt x="149" y="152"/>
                    </a:cubicBezTo>
                    <a:cubicBezTo>
                      <a:pt x="149" y="153"/>
                      <a:pt x="150" y="153"/>
                      <a:pt x="150" y="152"/>
                    </a:cubicBezTo>
                    <a:cubicBezTo>
                      <a:pt x="151" y="147"/>
                      <a:pt x="153" y="142"/>
                      <a:pt x="153" y="137"/>
                    </a:cubicBezTo>
                    <a:cubicBezTo>
                      <a:pt x="155" y="146"/>
                      <a:pt x="153" y="154"/>
                      <a:pt x="143" y="1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52" name="Freeform 139"/>
              <p:cNvSpPr>
                <a:spLocks noEditPoints="1"/>
              </p:cNvSpPr>
              <p:nvPr/>
            </p:nvSpPr>
            <p:spPr bwMode="auto">
              <a:xfrm>
                <a:off x="2124623" y="1375484"/>
                <a:ext cx="306517" cy="310615"/>
              </a:xfrm>
              <a:custGeom>
                <a:avLst/>
                <a:gdLst>
                  <a:gd name="T0" fmla="*/ 14 w 158"/>
                  <a:gd name="T1" fmla="*/ 4 h 160"/>
                  <a:gd name="T2" fmla="*/ 94 w 158"/>
                  <a:gd name="T3" fmla="*/ 115 h 160"/>
                  <a:gd name="T4" fmla="*/ 124 w 158"/>
                  <a:gd name="T5" fmla="*/ 96 h 160"/>
                  <a:gd name="T6" fmla="*/ 47 w 158"/>
                  <a:gd name="T7" fmla="*/ 30 h 160"/>
                  <a:gd name="T8" fmla="*/ 42 w 158"/>
                  <a:gd name="T9" fmla="*/ 32 h 160"/>
                  <a:gd name="T10" fmla="*/ 57 w 158"/>
                  <a:gd name="T11" fmla="*/ 37 h 160"/>
                  <a:gd name="T12" fmla="*/ 58 w 158"/>
                  <a:gd name="T13" fmla="*/ 55 h 160"/>
                  <a:gd name="T14" fmla="*/ 60 w 158"/>
                  <a:gd name="T15" fmla="*/ 57 h 160"/>
                  <a:gd name="T16" fmla="*/ 63 w 158"/>
                  <a:gd name="T17" fmla="*/ 57 h 160"/>
                  <a:gd name="T18" fmla="*/ 113 w 158"/>
                  <a:gd name="T19" fmla="*/ 109 h 160"/>
                  <a:gd name="T20" fmla="*/ 130 w 158"/>
                  <a:gd name="T21" fmla="*/ 147 h 160"/>
                  <a:gd name="T22" fmla="*/ 122 w 158"/>
                  <a:gd name="T23" fmla="*/ 134 h 160"/>
                  <a:gd name="T24" fmla="*/ 123 w 158"/>
                  <a:gd name="T25" fmla="*/ 144 h 160"/>
                  <a:gd name="T26" fmla="*/ 128 w 158"/>
                  <a:gd name="T27" fmla="*/ 136 h 160"/>
                  <a:gd name="T28" fmla="*/ 127 w 158"/>
                  <a:gd name="T29" fmla="*/ 99 h 160"/>
                  <a:gd name="T30" fmla="*/ 85 w 158"/>
                  <a:gd name="T31" fmla="*/ 96 h 160"/>
                  <a:gd name="T32" fmla="*/ 101 w 158"/>
                  <a:gd name="T33" fmla="*/ 74 h 160"/>
                  <a:gd name="T34" fmla="*/ 100 w 158"/>
                  <a:gd name="T35" fmla="*/ 77 h 160"/>
                  <a:gd name="T36" fmla="*/ 93 w 158"/>
                  <a:gd name="T37" fmla="*/ 84 h 160"/>
                  <a:gd name="T38" fmla="*/ 100 w 158"/>
                  <a:gd name="T39" fmla="*/ 118 h 160"/>
                  <a:gd name="T40" fmla="*/ 100 w 158"/>
                  <a:gd name="T41" fmla="*/ 82 h 160"/>
                  <a:gd name="T42" fmla="*/ 97 w 158"/>
                  <a:gd name="T43" fmla="*/ 114 h 160"/>
                  <a:gd name="T44" fmla="*/ 90 w 158"/>
                  <a:gd name="T45" fmla="*/ 99 h 160"/>
                  <a:gd name="T46" fmla="*/ 107 w 158"/>
                  <a:gd name="T47" fmla="*/ 127 h 160"/>
                  <a:gd name="T48" fmla="*/ 108 w 158"/>
                  <a:gd name="T49" fmla="*/ 103 h 160"/>
                  <a:gd name="T50" fmla="*/ 107 w 158"/>
                  <a:gd name="T51" fmla="*/ 126 h 160"/>
                  <a:gd name="T52" fmla="*/ 102 w 158"/>
                  <a:gd name="T53" fmla="*/ 112 h 160"/>
                  <a:gd name="T54" fmla="*/ 111 w 158"/>
                  <a:gd name="T55" fmla="*/ 83 h 160"/>
                  <a:gd name="T56" fmla="*/ 57 w 158"/>
                  <a:gd name="T57" fmla="*/ 61 h 160"/>
                  <a:gd name="T58" fmla="*/ 65 w 158"/>
                  <a:gd name="T59" fmla="*/ 56 h 160"/>
                  <a:gd name="T60" fmla="*/ 58 w 158"/>
                  <a:gd name="T61" fmla="*/ 61 h 160"/>
                  <a:gd name="T62" fmla="*/ 68 w 158"/>
                  <a:gd name="T63" fmla="*/ 74 h 160"/>
                  <a:gd name="T64" fmla="*/ 66 w 158"/>
                  <a:gd name="T65" fmla="*/ 69 h 160"/>
                  <a:gd name="T66" fmla="*/ 74 w 158"/>
                  <a:gd name="T67" fmla="*/ 83 h 160"/>
                  <a:gd name="T68" fmla="*/ 83 w 158"/>
                  <a:gd name="T69" fmla="*/ 80 h 160"/>
                  <a:gd name="T70" fmla="*/ 88 w 158"/>
                  <a:gd name="T71" fmla="*/ 62 h 160"/>
                  <a:gd name="T72" fmla="*/ 85 w 158"/>
                  <a:gd name="T73" fmla="*/ 60 h 160"/>
                  <a:gd name="T74" fmla="*/ 76 w 158"/>
                  <a:gd name="T75" fmla="*/ 52 h 160"/>
                  <a:gd name="T76" fmla="*/ 45 w 158"/>
                  <a:gd name="T77" fmla="*/ 45 h 160"/>
                  <a:gd name="T78" fmla="*/ 57 w 158"/>
                  <a:gd name="T79" fmla="*/ 38 h 160"/>
                  <a:gd name="T80" fmla="*/ 89 w 158"/>
                  <a:gd name="T81" fmla="*/ 89 h 160"/>
                  <a:gd name="T82" fmla="*/ 107 w 158"/>
                  <a:gd name="T83" fmla="*/ 129 h 160"/>
                  <a:gd name="T84" fmla="*/ 107 w 158"/>
                  <a:gd name="T85" fmla="*/ 129 h 160"/>
                  <a:gd name="T86" fmla="*/ 120 w 158"/>
                  <a:gd name="T87" fmla="*/ 144 h 160"/>
                  <a:gd name="T88" fmla="*/ 131 w 158"/>
                  <a:gd name="T89" fmla="*/ 118 h 160"/>
                  <a:gd name="T90" fmla="*/ 129 w 158"/>
                  <a:gd name="T91" fmla="*/ 150 h 160"/>
                  <a:gd name="T92" fmla="*/ 132 w 158"/>
                  <a:gd name="T93" fmla="*/ 153 h 160"/>
                  <a:gd name="T94" fmla="*/ 146 w 158"/>
                  <a:gd name="T95" fmla="*/ 123 h 160"/>
                  <a:gd name="T96" fmla="*/ 141 w 158"/>
                  <a:gd name="T97" fmla="*/ 152 h 160"/>
                  <a:gd name="T98" fmla="*/ 151 w 158"/>
                  <a:gd name="T99" fmla="*/ 131 h 160"/>
                  <a:gd name="T100" fmla="*/ 91 w 158"/>
                  <a:gd name="T101" fmla="*/ 65 h 160"/>
                  <a:gd name="T102" fmla="*/ 7 w 158"/>
                  <a:gd name="T103" fmla="*/ 6 h 160"/>
                  <a:gd name="T104" fmla="*/ 42 w 158"/>
                  <a:gd name="T105" fmla="*/ 27 h 160"/>
                  <a:gd name="T106" fmla="*/ 35 w 158"/>
                  <a:gd name="T107" fmla="*/ 33 h 160"/>
                  <a:gd name="T108" fmla="*/ 136 w 158"/>
                  <a:gd name="T109" fmla="*/ 155 h 160"/>
                  <a:gd name="T110" fmla="*/ 146 w 158"/>
                  <a:gd name="T111" fmla="*/ 125 h 160"/>
                  <a:gd name="T112" fmla="*/ 144 w 158"/>
                  <a:gd name="T113" fmla="*/ 154 h 160"/>
                  <a:gd name="T114" fmla="*/ 142 w 158"/>
                  <a:gd name="T115" fmla="*/ 156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60">
                    <a:moveTo>
                      <a:pt x="157" y="142"/>
                    </a:moveTo>
                    <a:cubicBezTo>
                      <a:pt x="156" y="131"/>
                      <a:pt x="149" y="122"/>
                      <a:pt x="143" y="114"/>
                    </a:cubicBezTo>
                    <a:cubicBezTo>
                      <a:pt x="134" y="103"/>
                      <a:pt x="125" y="93"/>
                      <a:pt x="115" y="84"/>
                    </a:cubicBezTo>
                    <a:cubicBezTo>
                      <a:pt x="93" y="61"/>
                      <a:pt x="68" y="40"/>
                      <a:pt x="41" y="23"/>
                    </a:cubicBezTo>
                    <a:cubicBezTo>
                      <a:pt x="41" y="23"/>
                      <a:pt x="41" y="22"/>
                      <a:pt x="41" y="22"/>
                    </a:cubicBezTo>
                    <a:cubicBezTo>
                      <a:pt x="36" y="15"/>
                      <a:pt x="30" y="9"/>
                      <a:pt x="25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3" y="0"/>
                      <a:pt x="23" y="1"/>
                    </a:cubicBezTo>
                    <a:cubicBezTo>
                      <a:pt x="20" y="2"/>
                      <a:pt x="17" y="4"/>
                      <a:pt x="14" y="4"/>
                    </a:cubicBezTo>
                    <a:cubicBezTo>
                      <a:pt x="10" y="4"/>
                      <a:pt x="6" y="3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5" y="7"/>
                      <a:pt x="9" y="13"/>
                      <a:pt x="6" y="18"/>
                    </a:cubicBezTo>
                    <a:cubicBezTo>
                      <a:pt x="5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1" y="33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42" y="45"/>
                      <a:pt x="51" y="57"/>
                      <a:pt x="60" y="69"/>
                    </a:cubicBezTo>
                    <a:cubicBezTo>
                      <a:pt x="72" y="84"/>
                      <a:pt x="83" y="99"/>
                      <a:pt x="94" y="115"/>
                    </a:cubicBezTo>
                    <a:cubicBezTo>
                      <a:pt x="103" y="127"/>
                      <a:pt x="110" y="140"/>
                      <a:pt x="121" y="150"/>
                    </a:cubicBezTo>
                    <a:cubicBezTo>
                      <a:pt x="128" y="155"/>
                      <a:pt x="136" y="160"/>
                      <a:pt x="145" y="158"/>
                    </a:cubicBezTo>
                    <a:cubicBezTo>
                      <a:pt x="153" y="157"/>
                      <a:pt x="158" y="150"/>
                      <a:pt x="157" y="142"/>
                    </a:cubicBezTo>
                    <a:close/>
                    <a:moveTo>
                      <a:pt x="116" y="140"/>
                    </a:moveTo>
                    <a:cubicBezTo>
                      <a:pt x="114" y="138"/>
                      <a:pt x="113" y="137"/>
                      <a:pt x="112" y="136"/>
                    </a:cubicBezTo>
                    <a:cubicBezTo>
                      <a:pt x="115" y="130"/>
                      <a:pt x="117" y="123"/>
                      <a:pt x="118" y="117"/>
                    </a:cubicBezTo>
                    <a:cubicBezTo>
                      <a:pt x="119" y="113"/>
                      <a:pt x="120" y="109"/>
                      <a:pt x="121" y="106"/>
                    </a:cubicBezTo>
                    <a:cubicBezTo>
                      <a:pt x="121" y="103"/>
                      <a:pt x="123" y="99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40"/>
                      <a:pt x="116" y="140"/>
                      <a:pt x="116" y="140"/>
                    </a:cubicBezTo>
                    <a:close/>
                    <a:moveTo>
                      <a:pt x="46" y="30"/>
                    </a:moveTo>
                    <a:cubicBezTo>
                      <a:pt x="45" y="32"/>
                      <a:pt x="42" y="36"/>
                      <a:pt x="42" y="38"/>
                    </a:cubicBezTo>
                    <a:cubicBezTo>
                      <a:pt x="42" y="35"/>
                      <a:pt x="44" y="32"/>
                      <a:pt x="45" y="28"/>
                    </a:cubicBezTo>
                    <a:cubicBezTo>
                      <a:pt x="46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8"/>
                      <a:pt x="44" y="41"/>
                    </a:cubicBezTo>
                    <a:cubicBezTo>
                      <a:pt x="45" y="38"/>
                      <a:pt x="46" y="34"/>
                      <a:pt x="47" y="30"/>
                    </a:cubicBezTo>
                    <a:cubicBezTo>
                      <a:pt x="47" y="30"/>
                      <a:pt x="47" y="30"/>
                      <a:pt x="46" y="30"/>
                    </a:cubicBezTo>
                    <a:close/>
                    <a:moveTo>
                      <a:pt x="39" y="28"/>
                    </a:moveTo>
                    <a:cubicBezTo>
                      <a:pt x="39" y="27"/>
                      <a:pt x="40" y="26"/>
                      <a:pt x="41" y="25"/>
                    </a:cubicBezTo>
                    <a:cubicBezTo>
                      <a:pt x="41" y="26"/>
                      <a:pt x="41" y="26"/>
                      <a:pt x="42" y="26"/>
                    </a:cubicBezTo>
                    <a:cubicBezTo>
                      <a:pt x="41" y="27"/>
                      <a:pt x="40" y="29"/>
                      <a:pt x="39" y="30"/>
                    </a:cubicBezTo>
                    <a:cubicBezTo>
                      <a:pt x="36" y="36"/>
                      <a:pt x="39" y="30"/>
                      <a:pt x="39" y="28"/>
                    </a:cubicBezTo>
                    <a:cubicBezTo>
                      <a:pt x="39" y="28"/>
                      <a:pt x="39" y="28"/>
                      <a:pt x="39" y="28"/>
                    </a:cubicBezTo>
                    <a:close/>
                    <a:moveTo>
                      <a:pt x="44" y="28"/>
                    </a:moveTo>
                    <a:cubicBezTo>
                      <a:pt x="43" y="29"/>
                      <a:pt x="42" y="31"/>
                      <a:pt x="42" y="32"/>
                    </a:cubicBezTo>
                    <a:cubicBezTo>
                      <a:pt x="41" y="33"/>
                      <a:pt x="39" y="37"/>
                      <a:pt x="40" y="34"/>
                    </a:cubicBezTo>
                    <a:cubicBezTo>
                      <a:pt x="41" y="32"/>
                      <a:pt x="42" y="29"/>
                      <a:pt x="43" y="27"/>
                    </a:cubicBezTo>
                    <a:cubicBezTo>
                      <a:pt x="43" y="27"/>
                      <a:pt x="44" y="27"/>
                      <a:pt x="44" y="28"/>
                    </a:cubicBezTo>
                    <a:close/>
                    <a:moveTo>
                      <a:pt x="52" y="33"/>
                    </a:moveTo>
                    <a:cubicBezTo>
                      <a:pt x="50" y="37"/>
                      <a:pt x="48" y="40"/>
                      <a:pt x="46" y="43"/>
                    </a:cubicBezTo>
                    <a:cubicBezTo>
                      <a:pt x="47" y="41"/>
                      <a:pt x="48" y="35"/>
                      <a:pt x="50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0" y="32"/>
                      <a:pt x="51" y="33"/>
                      <a:pt x="52" y="33"/>
                    </a:cubicBezTo>
                    <a:close/>
                    <a:moveTo>
                      <a:pt x="57" y="37"/>
                    </a:moveTo>
                    <a:cubicBezTo>
                      <a:pt x="55" y="41"/>
                      <a:pt x="53" y="45"/>
                      <a:pt x="51" y="49"/>
                    </a:cubicBezTo>
                    <a:cubicBezTo>
                      <a:pt x="53" y="46"/>
                      <a:pt x="54" y="40"/>
                      <a:pt x="55" y="35"/>
                    </a:cubicBezTo>
                    <a:cubicBezTo>
                      <a:pt x="56" y="36"/>
                      <a:pt x="56" y="36"/>
                      <a:pt x="57" y="37"/>
                    </a:cubicBezTo>
                    <a:close/>
                    <a:moveTo>
                      <a:pt x="60" y="39"/>
                    </a:moveTo>
                    <a:cubicBezTo>
                      <a:pt x="58" y="44"/>
                      <a:pt x="56" y="49"/>
                      <a:pt x="54" y="54"/>
                    </a:cubicBezTo>
                    <a:cubicBezTo>
                      <a:pt x="56" y="49"/>
                      <a:pt x="57" y="43"/>
                      <a:pt x="58" y="38"/>
                    </a:cubicBezTo>
                    <a:cubicBezTo>
                      <a:pt x="59" y="38"/>
                      <a:pt x="60" y="39"/>
                      <a:pt x="60" y="39"/>
                    </a:cubicBezTo>
                    <a:close/>
                    <a:moveTo>
                      <a:pt x="64" y="42"/>
                    </a:moveTo>
                    <a:cubicBezTo>
                      <a:pt x="61" y="46"/>
                      <a:pt x="60" y="51"/>
                      <a:pt x="58" y="55"/>
                    </a:cubicBezTo>
                    <a:cubicBezTo>
                      <a:pt x="57" y="57"/>
                      <a:pt x="57" y="57"/>
                      <a:pt x="57" y="55"/>
                    </a:cubicBezTo>
                    <a:cubicBezTo>
                      <a:pt x="57" y="53"/>
                      <a:pt x="58" y="52"/>
                      <a:pt x="58" y="50"/>
                    </a:cubicBezTo>
                    <a:cubicBezTo>
                      <a:pt x="59" y="47"/>
                      <a:pt x="60" y="43"/>
                      <a:pt x="61" y="40"/>
                    </a:cubicBezTo>
                    <a:cubicBezTo>
                      <a:pt x="62" y="41"/>
                      <a:pt x="63" y="41"/>
                      <a:pt x="64" y="42"/>
                    </a:cubicBezTo>
                    <a:close/>
                    <a:moveTo>
                      <a:pt x="67" y="45"/>
                    </a:moveTo>
                    <a:cubicBezTo>
                      <a:pt x="67" y="45"/>
                      <a:pt x="67" y="45"/>
                      <a:pt x="67" y="45"/>
                    </a:cubicBezTo>
                    <a:cubicBezTo>
                      <a:pt x="66" y="47"/>
                      <a:pt x="65" y="49"/>
                      <a:pt x="63" y="51"/>
                    </a:cubicBezTo>
                    <a:cubicBezTo>
                      <a:pt x="62" y="53"/>
                      <a:pt x="62" y="54"/>
                      <a:pt x="61" y="56"/>
                    </a:cubicBezTo>
                    <a:cubicBezTo>
                      <a:pt x="61" y="56"/>
                      <a:pt x="60" y="56"/>
                      <a:pt x="60" y="57"/>
                    </a:cubicBezTo>
                    <a:cubicBezTo>
                      <a:pt x="62" y="52"/>
                      <a:pt x="63" y="47"/>
                      <a:pt x="64" y="43"/>
                    </a:cubicBezTo>
                    <a:cubicBezTo>
                      <a:pt x="65" y="43"/>
                      <a:pt x="66" y="44"/>
                      <a:pt x="67" y="45"/>
                    </a:cubicBezTo>
                    <a:close/>
                    <a:moveTo>
                      <a:pt x="73" y="49"/>
                    </a:moveTo>
                    <a:cubicBezTo>
                      <a:pt x="71" y="51"/>
                      <a:pt x="70" y="53"/>
                      <a:pt x="69" y="56"/>
                    </a:cubicBezTo>
                    <a:cubicBezTo>
                      <a:pt x="68" y="57"/>
                      <a:pt x="67" y="59"/>
                      <a:pt x="67" y="60"/>
                    </a:cubicBezTo>
                    <a:cubicBezTo>
                      <a:pt x="66" y="62"/>
                      <a:pt x="64" y="64"/>
                      <a:pt x="64" y="66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7"/>
                      <a:pt x="70" y="47"/>
                      <a:pt x="69" y="47"/>
                    </a:cubicBezTo>
                    <a:cubicBezTo>
                      <a:pt x="67" y="50"/>
                      <a:pt x="65" y="54"/>
                      <a:pt x="63" y="57"/>
                    </a:cubicBezTo>
                    <a:cubicBezTo>
                      <a:pt x="64" y="56"/>
                      <a:pt x="64" y="55"/>
                      <a:pt x="64" y="55"/>
                    </a:cubicBezTo>
                    <a:cubicBezTo>
                      <a:pt x="66" y="52"/>
                      <a:pt x="67" y="48"/>
                      <a:pt x="68" y="45"/>
                    </a:cubicBezTo>
                    <a:cubicBezTo>
                      <a:pt x="70" y="47"/>
                      <a:pt x="71" y="48"/>
                      <a:pt x="73" y="49"/>
                    </a:cubicBezTo>
                    <a:close/>
                    <a:moveTo>
                      <a:pt x="75" y="51"/>
                    </a:moveTo>
                    <a:cubicBezTo>
                      <a:pt x="73" y="55"/>
                      <a:pt x="71" y="58"/>
                      <a:pt x="69" y="62"/>
                    </a:cubicBezTo>
                    <a:cubicBezTo>
                      <a:pt x="71" y="58"/>
                      <a:pt x="72" y="54"/>
                      <a:pt x="73" y="50"/>
                    </a:cubicBezTo>
                    <a:cubicBezTo>
                      <a:pt x="74" y="50"/>
                      <a:pt x="75" y="51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7"/>
                      <a:pt x="115" y="103"/>
                      <a:pt x="113" y="109"/>
                    </a:cubicBezTo>
                    <a:cubicBezTo>
                      <a:pt x="112" y="112"/>
                      <a:pt x="111" y="115"/>
                      <a:pt x="110" y="118"/>
                    </a:cubicBezTo>
                    <a:cubicBezTo>
                      <a:pt x="113" y="108"/>
                      <a:pt x="115" y="98"/>
                      <a:pt x="116" y="88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5"/>
                    </a:moveTo>
                    <a:cubicBezTo>
                      <a:pt x="138" y="121"/>
                      <a:pt x="137" y="127"/>
                      <a:pt x="135" y="133"/>
                    </a:cubicBezTo>
                    <a:cubicBezTo>
                      <a:pt x="134" y="136"/>
                      <a:pt x="133" y="139"/>
                      <a:pt x="131" y="143"/>
                    </a:cubicBezTo>
                    <a:cubicBezTo>
                      <a:pt x="131" y="144"/>
                      <a:pt x="130" y="146"/>
                      <a:pt x="130" y="147"/>
                    </a:cubicBezTo>
                    <a:cubicBezTo>
                      <a:pt x="130" y="147"/>
                      <a:pt x="129" y="147"/>
                      <a:pt x="129" y="148"/>
                    </a:cubicBezTo>
                    <a:cubicBezTo>
                      <a:pt x="129" y="147"/>
                      <a:pt x="129" y="147"/>
                      <a:pt x="130" y="147"/>
                    </a:cubicBezTo>
                    <a:cubicBezTo>
                      <a:pt x="130" y="141"/>
                      <a:pt x="133" y="136"/>
                      <a:pt x="134" y="130"/>
                    </a:cubicBezTo>
                    <a:cubicBezTo>
                      <a:pt x="136" y="125"/>
                      <a:pt x="138" y="119"/>
                      <a:pt x="139" y="113"/>
                    </a:cubicBezTo>
                    <a:cubicBezTo>
                      <a:pt x="139" y="113"/>
                      <a:pt x="139" y="114"/>
                      <a:pt x="140" y="115"/>
                    </a:cubicBezTo>
                    <a:close/>
                    <a:moveTo>
                      <a:pt x="130" y="103"/>
                    </a:moveTo>
                    <a:cubicBezTo>
                      <a:pt x="128" y="109"/>
                      <a:pt x="127" y="114"/>
                      <a:pt x="126" y="120"/>
                    </a:cubicBezTo>
                    <a:cubicBezTo>
                      <a:pt x="125" y="124"/>
                      <a:pt x="124" y="127"/>
                      <a:pt x="123" y="130"/>
                    </a:cubicBezTo>
                    <a:cubicBezTo>
                      <a:pt x="122" y="134"/>
                      <a:pt x="122" y="138"/>
                      <a:pt x="121" y="141"/>
                    </a:cubicBezTo>
                    <a:cubicBezTo>
                      <a:pt x="120" y="144"/>
                      <a:pt x="120" y="142"/>
                      <a:pt x="121" y="141"/>
                    </a:cubicBezTo>
                    <a:cubicBezTo>
                      <a:pt x="121" y="139"/>
                      <a:pt x="121" y="136"/>
                      <a:pt x="122" y="134"/>
                    </a:cubicBezTo>
                    <a:cubicBezTo>
                      <a:pt x="123" y="131"/>
                      <a:pt x="124" y="127"/>
                      <a:pt x="125" y="123"/>
                    </a:cubicBezTo>
                    <a:cubicBezTo>
                      <a:pt x="127" y="116"/>
                      <a:pt x="127" y="108"/>
                      <a:pt x="128" y="100"/>
                    </a:cubicBezTo>
                    <a:cubicBezTo>
                      <a:pt x="128" y="101"/>
                      <a:pt x="129" y="102"/>
                      <a:pt x="130" y="103"/>
                    </a:cubicBezTo>
                    <a:close/>
                    <a:moveTo>
                      <a:pt x="131" y="104"/>
                    </a:moveTo>
                    <a:cubicBezTo>
                      <a:pt x="132" y="105"/>
                      <a:pt x="132" y="106"/>
                      <a:pt x="133" y="106"/>
                    </a:cubicBezTo>
                    <a:cubicBezTo>
                      <a:pt x="132" y="114"/>
                      <a:pt x="129" y="121"/>
                      <a:pt x="127" y="128"/>
                    </a:cubicBezTo>
                    <a:cubicBezTo>
                      <a:pt x="126" y="131"/>
                      <a:pt x="126" y="134"/>
                      <a:pt x="125" y="137"/>
                    </a:cubicBezTo>
                    <a:cubicBezTo>
                      <a:pt x="125" y="139"/>
                      <a:pt x="125" y="140"/>
                      <a:pt x="124" y="141"/>
                    </a:cubicBezTo>
                    <a:cubicBezTo>
                      <a:pt x="124" y="143"/>
                      <a:pt x="123" y="148"/>
                      <a:pt x="123" y="144"/>
                    </a:cubicBezTo>
                    <a:cubicBezTo>
                      <a:pt x="125" y="137"/>
                      <a:pt x="127" y="130"/>
                      <a:pt x="128" y="122"/>
                    </a:cubicBezTo>
                    <a:cubicBezTo>
                      <a:pt x="128" y="119"/>
                      <a:pt x="128" y="115"/>
                      <a:pt x="129" y="111"/>
                    </a:cubicBezTo>
                    <a:cubicBezTo>
                      <a:pt x="129" y="109"/>
                      <a:pt x="130" y="106"/>
                      <a:pt x="131" y="104"/>
                    </a:cubicBezTo>
                    <a:close/>
                    <a:moveTo>
                      <a:pt x="133" y="109"/>
                    </a:moveTo>
                    <a:cubicBezTo>
                      <a:pt x="134" y="109"/>
                      <a:pt x="134" y="108"/>
                      <a:pt x="134" y="108"/>
                    </a:cubicBezTo>
                    <a:cubicBezTo>
                      <a:pt x="134" y="108"/>
                      <a:pt x="134" y="107"/>
                      <a:pt x="134" y="107"/>
                    </a:cubicBezTo>
                    <a:cubicBezTo>
                      <a:pt x="135" y="109"/>
                      <a:pt x="136" y="110"/>
                      <a:pt x="138" y="112"/>
                    </a:cubicBezTo>
                    <a:cubicBezTo>
                      <a:pt x="133" y="123"/>
                      <a:pt x="132" y="134"/>
                      <a:pt x="127" y="145"/>
                    </a:cubicBezTo>
                    <a:cubicBezTo>
                      <a:pt x="128" y="143"/>
                      <a:pt x="128" y="139"/>
                      <a:pt x="128" y="136"/>
                    </a:cubicBezTo>
                    <a:cubicBezTo>
                      <a:pt x="129" y="133"/>
                      <a:pt x="129" y="130"/>
                      <a:pt x="130" y="126"/>
                    </a:cubicBezTo>
                    <a:cubicBezTo>
                      <a:pt x="131" y="121"/>
                      <a:pt x="132" y="115"/>
                      <a:pt x="133" y="109"/>
                    </a:cubicBezTo>
                    <a:close/>
                    <a:moveTo>
                      <a:pt x="127" y="99"/>
                    </a:moveTo>
                    <a:cubicBezTo>
                      <a:pt x="124" y="106"/>
                      <a:pt x="123" y="113"/>
                      <a:pt x="122" y="119"/>
                    </a:cubicBezTo>
                    <a:cubicBezTo>
                      <a:pt x="121" y="123"/>
                      <a:pt x="120" y="127"/>
                      <a:pt x="119" y="131"/>
                    </a:cubicBezTo>
                    <a:cubicBezTo>
                      <a:pt x="118" y="133"/>
                      <a:pt x="118" y="135"/>
                      <a:pt x="117" y="137"/>
                    </a:cubicBezTo>
                    <a:cubicBezTo>
                      <a:pt x="116" y="141"/>
                      <a:pt x="117" y="137"/>
                      <a:pt x="117" y="136"/>
                    </a:cubicBezTo>
                    <a:cubicBezTo>
                      <a:pt x="118" y="123"/>
                      <a:pt x="123" y="110"/>
                      <a:pt x="124" y="97"/>
                    </a:cubicBezTo>
                    <a:cubicBezTo>
                      <a:pt x="125" y="98"/>
                      <a:pt x="126" y="99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19" y="107"/>
                      <a:pt x="118" y="113"/>
                    </a:cubicBezTo>
                    <a:cubicBezTo>
                      <a:pt x="117" y="117"/>
                      <a:pt x="117" y="120"/>
                      <a:pt x="116" y="124"/>
                    </a:cubicBezTo>
                    <a:cubicBezTo>
                      <a:pt x="115" y="126"/>
                      <a:pt x="114" y="128"/>
                      <a:pt x="114" y="130"/>
                    </a:cubicBezTo>
                    <a:cubicBezTo>
                      <a:pt x="115" y="124"/>
                      <a:pt x="115" y="118"/>
                      <a:pt x="117" y="112"/>
                    </a:cubicBezTo>
                    <a:cubicBezTo>
                      <a:pt x="118" y="109"/>
                      <a:pt x="118" y="105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6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6"/>
                      <a:pt x="86" y="99"/>
                    </a:cubicBezTo>
                    <a:cubicBezTo>
                      <a:pt x="85" y="97"/>
                      <a:pt x="84" y="96"/>
                      <a:pt x="83" y="94"/>
                    </a:cubicBezTo>
                    <a:cubicBezTo>
                      <a:pt x="83" y="94"/>
                      <a:pt x="83" y="94"/>
                      <a:pt x="83" y="94"/>
                    </a:cubicBezTo>
                    <a:cubicBezTo>
                      <a:pt x="84" y="93"/>
                      <a:pt x="84" y="93"/>
                      <a:pt x="85" y="92"/>
                    </a:cubicBezTo>
                    <a:cubicBezTo>
                      <a:pt x="84" y="92"/>
                      <a:pt x="85" y="95"/>
                      <a:pt x="84" y="96"/>
                    </a:cubicBezTo>
                    <a:cubicBezTo>
                      <a:pt x="84" y="96"/>
                      <a:pt x="85" y="96"/>
                      <a:pt x="85" y="96"/>
                    </a:cubicBezTo>
                    <a:close/>
                    <a:moveTo>
                      <a:pt x="93" y="84"/>
                    </a:moveTo>
                    <a:cubicBezTo>
                      <a:pt x="96" y="82"/>
                      <a:pt x="99" y="78"/>
                      <a:pt x="101" y="74"/>
                    </a:cubicBezTo>
                    <a:cubicBezTo>
                      <a:pt x="102" y="75"/>
                      <a:pt x="103" y="76"/>
                      <a:pt x="104" y="77"/>
                    </a:cubicBezTo>
                    <a:cubicBezTo>
                      <a:pt x="104" y="77"/>
                      <a:pt x="104" y="77"/>
                      <a:pt x="104" y="77"/>
                    </a:cubicBezTo>
                    <a:cubicBezTo>
                      <a:pt x="102" y="82"/>
                      <a:pt x="101" y="87"/>
                      <a:pt x="100" y="93"/>
                    </a:cubicBezTo>
                    <a:cubicBezTo>
                      <a:pt x="99" y="98"/>
                      <a:pt x="97" y="104"/>
                      <a:pt x="96" y="108"/>
                    </a:cubicBezTo>
                    <a:cubicBezTo>
                      <a:pt x="97" y="103"/>
                      <a:pt x="97" y="98"/>
                      <a:pt x="98" y="93"/>
                    </a:cubicBezTo>
                    <a:cubicBezTo>
                      <a:pt x="99" y="87"/>
                      <a:pt x="101" y="81"/>
                      <a:pt x="101" y="75"/>
                    </a:cubicBezTo>
                    <a:cubicBezTo>
                      <a:pt x="101" y="75"/>
                      <a:pt x="101" y="74"/>
                      <a:pt x="101" y="75"/>
                    </a:cubicBezTo>
                    <a:cubicBezTo>
                      <a:pt x="101" y="75"/>
                      <a:pt x="100" y="76"/>
                      <a:pt x="100" y="77"/>
                    </a:cubicBezTo>
                    <a:cubicBezTo>
                      <a:pt x="100" y="77"/>
                      <a:pt x="100" y="77"/>
                      <a:pt x="100" y="77"/>
                    </a:cubicBezTo>
                    <a:cubicBezTo>
                      <a:pt x="99" y="81"/>
                      <a:pt x="98" y="86"/>
                      <a:pt x="97" y="90"/>
                    </a:cubicBezTo>
                    <a:cubicBezTo>
                      <a:pt x="95" y="95"/>
                      <a:pt x="95" y="99"/>
                      <a:pt x="93" y="104"/>
                    </a:cubicBezTo>
                    <a:cubicBezTo>
                      <a:pt x="92" y="107"/>
                      <a:pt x="93" y="102"/>
                      <a:pt x="93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8"/>
                      <a:pt x="98" y="85"/>
                      <a:pt x="98" y="80"/>
                    </a:cubicBezTo>
                    <a:cubicBezTo>
                      <a:pt x="98" y="80"/>
                      <a:pt x="97" y="80"/>
                      <a:pt x="97" y="80"/>
                    </a:cubicBezTo>
                    <a:cubicBezTo>
                      <a:pt x="96" y="85"/>
                      <a:pt x="94" y="89"/>
                      <a:pt x="92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0" y="118"/>
                    </a:moveTo>
                    <a:cubicBezTo>
                      <a:pt x="100" y="118"/>
                      <a:pt x="100" y="118"/>
                      <a:pt x="100" y="118"/>
                    </a:cubicBezTo>
                    <a:cubicBezTo>
                      <a:pt x="99" y="117"/>
                      <a:pt x="98" y="116"/>
                      <a:pt x="97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100" y="109"/>
                      <a:pt x="101" y="104"/>
                      <a:pt x="103" y="98"/>
                    </a:cubicBezTo>
                    <a:cubicBezTo>
                      <a:pt x="104" y="96"/>
                      <a:pt x="105" y="93"/>
                      <a:pt x="106" y="90"/>
                    </a:cubicBezTo>
                    <a:cubicBezTo>
                      <a:pt x="106" y="89"/>
                      <a:pt x="106" y="87"/>
                      <a:pt x="107" y="86"/>
                    </a:cubicBezTo>
                    <a:cubicBezTo>
                      <a:pt x="106" y="91"/>
                      <a:pt x="104" y="96"/>
                      <a:pt x="103" y="100"/>
                    </a:cubicBezTo>
                    <a:cubicBezTo>
                      <a:pt x="102" y="106"/>
                      <a:pt x="102" y="112"/>
                      <a:pt x="100" y="118"/>
                    </a:cubicBezTo>
                    <a:close/>
                    <a:moveTo>
                      <a:pt x="91" y="98"/>
                    </a:moveTo>
                    <a:cubicBezTo>
                      <a:pt x="92" y="97"/>
                      <a:pt x="92" y="96"/>
                      <a:pt x="92" y="95"/>
                    </a:cubicBezTo>
                    <a:cubicBezTo>
                      <a:pt x="94" y="92"/>
                      <a:pt x="95" y="89"/>
                      <a:pt x="96" y="86"/>
                    </a:cubicBezTo>
                    <a:cubicBezTo>
                      <a:pt x="96" y="86"/>
                      <a:pt x="97" y="81"/>
                      <a:pt x="97" y="83"/>
                    </a:cubicBezTo>
                    <a:cubicBezTo>
                      <a:pt x="97" y="85"/>
                      <a:pt x="96" y="86"/>
                      <a:pt x="95" y="88"/>
                    </a:cubicBezTo>
                    <a:cubicBezTo>
                      <a:pt x="93" y="94"/>
                      <a:pt x="93" y="100"/>
                      <a:pt x="92" y="106"/>
                    </a:cubicBezTo>
                    <a:cubicBezTo>
                      <a:pt x="92" y="107"/>
                      <a:pt x="92" y="107"/>
                      <a:pt x="93" y="107"/>
                    </a:cubicBezTo>
                    <a:cubicBezTo>
                      <a:pt x="95" y="102"/>
                      <a:pt x="95" y="97"/>
                      <a:pt x="97" y="92"/>
                    </a:cubicBezTo>
                    <a:cubicBezTo>
                      <a:pt x="98" y="89"/>
                      <a:pt x="99" y="86"/>
                      <a:pt x="100" y="82"/>
                    </a:cubicBezTo>
                    <a:cubicBezTo>
                      <a:pt x="100" y="83"/>
                      <a:pt x="100" y="83"/>
                      <a:pt x="100" y="83"/>
                    </a:cubicBezTo>
                    <a:cubicBezTo>
                      <a:pt x="99" y="86"/>
                      <a:pt x="98" y="89"/>
                      <a:pt x="97" y="93"/>
                    </a:cubicBezTo>
                    <a:cubicBezTo>
                      <a:pt x="96" y="98"/>
                      <a:pt x="96" y="104"/>
                      <a:pt x="95" y="110"/>
                    </a:cubicBezTo>
                    <a:cubicBezTo>
                      <a:pt x="94" y="110"/>
                      <a:pt x="95" y="110"/>
                      <a:pt x="95" y="110"/>
                    </a:cubicBezTo>
                    <a:cubicBezTo>
                      <a:pt x="93" y="108"/>
                      <a:pt x="91" y="106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0" y="102"/>
                      <a:pt x="91" y="100"/>
                      <a:pt x="91" y="98"/>
                    </a:cubicBezTo>
                    <a:close/>
                    <a:moveTo>
                      <a:pt x="97" y="114"/>
                    </a:moveTo>
                    <a:cubicBezTo>
                      <a:pt x="97" y="114"/>
                      <a:pt x="97" y="114"/>
                      <a:pt x="97" y="114"/>
                    </a:cubicBezTo>
                    <a:cubicBezTo>
                      <a:pt x="96" y="113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100"/>
                      <a:pt x="101" y="89"/>
                      <a:pt x="104" y="78"/>
                    </a:cubicBezTo>
                    <a:cubicBezTo>
                      <a:pt x="104" y="80"/>
                      <a:pt x="103" y="83"/>
                      <a:pt x="103" y="86"/>
                    </a:cubicBezTo>
                    <a:cubicBezTo>
                      <a:pt x="102" y="89"/>
                      <a:pt x="102" y="92"/>
                      <a:pt x="101" y="95"/>
                    </a:cubicBezTo>
                    <a:cubicBezTo>
                      <a:pt x="99" y="101"/>
                      <a:pt x="99" y="108"/>
                      <a:pt x="97" y="114"/>
                    </a:cubicBezTo>
                    <a:close/>
                    <a:moveTo>
                      <a:pt x="92" y="87"/>
                    </a:moveTo>
                    <a:cubicBezTo>
                      <a:pt x="92" y="91"/>
                      <a:pt x="91" y="94"/>
                      <a:pt x="91" y="98"/>
                    </a:cubicBezTo>
                    <a:cubicBezTo>
                      <a:pt x="91" y="98"/>
                      <a:pt x="91" y="98"/>
                      <a:pt x="90" y="99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89" y="101"/>
                      <a:pt x="89" y="102"/>
                      <a:pt x="89" y="102"/>
                    </a:cubicBezTo>
                    <a:cubicBezTo>
                      <a:pt x="89" y="102"/>
                      <a:pt x="89" y="102"/>
                      <a:pt x="89" y="103"/>
                    </a:cubicBezTo>
                    <a:cubicBezTo>
                      <a:pt x="88" y="102"/>
                      <a:pt x="88" y="101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7"/>
                      <a:pt x="89" y="94"/>
                      <a:pt x="90" y="92"/>
                    </a:cubicBezTo>
                    <a:cubicBezTo>
                      <a:pt x="91" y="90"/>
                      <a:pt x="91" y="89"/>
                      <a:pt x="92" y="87"/>
                    </a:cubicBezTo>
                    <a:cubicBezTo>
                      <a:pt x="92" y="86"/>
                      <a:pt x="92" y="85"/>
                      <a:pt x="92" y="87"/>
                    </a:cubicBezTo>
                    <a:close/>
                    <a:moveTo>
                      <a:pt x="107" y="127"/>
                    </a:move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06" y="126"/>
                      <a:pt x="105" y="125"/>
                      <a:pt x="104" y="124"/>
                    </a:cubicBezTo>
                    <a:cubicBezTo>
                      <a:pt x="103" y="122"/>
                      <a:pt x="102" y="120"/>
                      <a:pt x="101" y="119"/>
                    </a:cubicBezTo>
                    <a:cubicBezTo>
                      <a:pt x="101" y="119"/>
                      <a:pt x="101" y="119"/>
                      <a:pt x="101" y="118"/>
                    </a:cubicBezTo>
                    <a:cubicBezTo>
                      <a:pt x="101" y="118"/>
                      <a:pt x="101" y="117"/>
                      <a:pt x="102" y="117"/>
                    </a:cubicBezTo>
                    <a:cubicBezTo>
                      <a:pt x="102" y="117"/>
                      <a:pt x="102" y="116"/>
                      <a:pt x="102" y="116"/>
                    </a:cubicBezTo>
                    <a:cubicBezTo>
                      <a:pt x="104" y="111"/>
                      <a:pt x="105" y="105"/>
                      <a:pt x="107" y="100"/>
                    </a:cubicBezTo>
                    <a:cubicBezTo>
                      <a:pt x="108" y="98"/>
                      <a:pt x="109" y="95"/>
                      <a:pt x="110" y="93"/>
                    </a:cubicBezTo>
                    <a:cubicBezTo>
                      <a:pt x="109" y="96"/>
                      <a:pt x="109" y="100"/>
                      <a:pt x="108" y="103"/>
                    </a:cubicBezTo>
                    <a:cubicBezTo>
                      <a:pt x="106" y="110"/>
                      <a:pt x="106" y="116"/>
                      <a:pt x="103" y="123"/>
                    </a:cubicBezTo>
                    <a:cubicBezTo>
                      <a:pt x="103" y="123"/>
                      <a:pt x="104" y="123"/>
                      <a:pt x="104" y="123"/>
                    </a:cubicBezTo>
                    <a:cubicBezTo>
                      <a:pt x="107" y="117"/>
                      <a:pt x="107" y="111"/>
                      <a:pt x="110" y="105"/>
                    </a:cubicBezTo>
                    <a:cubicBezTo>
                      <a:pt x="111" y="102"/>
                      <a:pt x="111" y="100"/>
                      <a:pt x="112" y="97"/>
                    </a:cubicBezTo>
                    <a:cubicBezTo>
                      <a:pt x="113" y="95"/>
                      <a:pt x="115" y="90"/>
                      <a:pt x="115" y="89"/>
                    </a:cubicBezTo>
                    <a:cubicBezTo>
                      <a:pt x="115" y="95"/>
                      <a:pt x="113" y="102"/>
                      <a:pt x="112" y="109"/>
                    </a:cubicBezTo>
                    <a:cubicBezTo>
                      <a:pt x="111" y="112"/>
                      <a:pt x="110" y="115"/>
                      <a:pt x="109" y="119"/>
                    </a:cubicBezTo>
                    <a:cubicBezTo>
                      <a:pt x="109" y="120"/>
                      <a:pt x="108" y="122"/>
                      <a:pt x="108" y="124"/>
                    </a:cubicBezTo>
                    <a:cubicBezTo>
                      <a:pt x="108" y="125"/>
                      <a:pt x="107" y="126"/>
                      <a:pt x="107" y="126"/>
                    </a:cubicBezTo>
                    <a:cubicBezTo>
                      <a:pt x="107" y="127"/>
                      <a:pt x="107" y="127"/>
                      <a:pt x="107" y="127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100"/>
                      <a:pt x="108" y="106"/>
                    </a:cubicBezTo>
                    <a:cubicBezTo>
                      <a:pt x="108" y="107"/>
                      <a:pt x="108" y="109"/>
                      <a:pt x="107" y="110"/>
                    </a:cubicBezTo>
                    <a:cubicBezTo>
                      <a:pt x="108" y="108"/>
                      <a:pt x="108" y="105"/>
                      <a:pt x="109" y="102"/>
                    </a:cubicBezTo>
                    <a:cubicBezTo>
                      <a:pt x="111" y="96"/>
                      <a:pt x="111" y="90"/>
                      <a:pt x="112" y="84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8"/>
                    </a:moveTo>
                    <a:cubicBezTo>
                      <a:pt x="105" y="103"/>
                      <a:pt x="104" y="107"/>
                      <a:pt x="102" y="112"/>
                    </a:cubicBezTo>
                    <a:cubicBezTo>
                      <a:pt x="103" y="111"/>
                      <a:pt x="103" y="111"/>
                      <a:pt x="103" y="110"/>
                    </a:cubicBezTo>
                    <a:cubicBezTo>
                      <a:pt x="103" y="107"/>
                      <a:pt x="104" y="104"/>
                      <a:pt x="104" y="100"/>
                    </a:cubicBezTo>
                    <a:cubicBezTo>
                      <a:pt x="105" y="94"/>
                      <a:pt x="107" y="88"/>
                      <a:pt x="108" y="81"/>
                    </a:cubicBezTo>
                    <a:cubicBezTo>
                      <a:pt x="108" y="81"/>
                      <a:pt x="107" y="80"/>
                      <a:pt x="107" y="81"/>
                    </a:cubicBezTo>
                    <a:cubicBezTo>
                      <a:pt x="106" y="87"/>
                      <a:pt x="104" y="93"/>
                      <a:pt x="102" y="98"/>
                    </a:cubicBezTo>
                    <a:cubicBezTo>
                      <a:pt x="101" y="102"/>
                      <a:pt x="100" y="105"/>
                      <a:pt x="99" y="108"/>
                    </a:cubicBezTo>
                    <a:cubicBezTo>
                      <a:pt x="100" y="103"/>
                      <a:pt x="101" y="97"/>
                      <a:pt x="102" y="92"/>
                    </a:cubicBezTo>
                    <a:cubicBezTo>
                      <a:pt x="104" y="87"/>
                      <a:pt x="105" y="82"/>
                      <a:pt x="105" y="77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09" y="88"/>
                      <a:pt x="109" y="93"/>
                      <a:pt x="107" y="98"/>
                    </a:cubicBezTo>
                    <a:close/>
                    <a:moveTo>
                      <a:pt x="99" y="71"/>
                    </a:moveTo>
                    <a:cubicBezTo>
                      <a:pt x="95" y="80"/>
                      <a:pt x="87" y="87"/>
                      <a:pt x="78" y="88"/>
                    </a:cubicBezTo>
                    <a:cubicBezTo>
                      <a:pt x="78" y="87"/>
                      <a:pt x="77" y="86"/>
                      <a:pt x="76" y="85"/>
                    </a:cubicBezTo>
                    <a:cubicBezTo>
                      <a:pt x="86" y="85"/>
                      <a:pt x="92" y="77"/>
                      <a:pt x="96" y="69"/>
                    </a:cubicBezTo>
                    <a:cubicBezTo>
                      <a:pt x="97" y="70"/>
                      <a:pt x="98" y="71"/>
                      <a:pt x="99" y="71"/>
                    </a:cubicBezTo>
                    <a:close/>
                    <a:moveTo>
                      <a:pt x="57" y="58"/>
                    </a:moveTo>
                    <a:cubicBezTo>
                      <a:pt x="60" y="53"/>
                      <a:pt x="61" y="48"/>
                      <a:pt x="64" y="43"/>
                    </a:cubicBezTo>
                    <a:cubicBezTo>
                      <a:pt x="61" y="48"/>
                      <a:pt x="61" y="55"/>
                      <a:pt x="57" y="61"/>
                    </a:cubicBezTo>
                    <a:cubicBezTo>
                      <a:pt x="56" y="59"/>
                      <a:pt x="55" y="57"/>
                      <a:pt x="54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2"/>
                      <a:pt x="57" y="49"/>
                      <a:pt x="59" y="45"/>
                    </a:cubicBezTo>
                    <a:cubicBezTo>
                      <a:pt x="59" y="46"/>
                      <a:pt x="58" y="46"/>
                      <a:pt x="58" y="47"/>
                    </a:cubicBezTo>
                    <a:cubicBezTo>
                      <a:pt x="57" y="50"/>
                      <a:pt x="57" y="54"/>
                      <a:pt x="56" y="58"/>
                    </a:cubicBezTo>
                    <a:cubicBezTo>
                      <a:pt x="56" y="58"/>
                      <a:pt x="57" y="58"/>
                      <a:pt x="57" y="58"/>
                    </a:cubicBezTo>
                    <a:close/>
                    <a:moveTo>
                      <a:pt x="60" y="64"/>
                    </a:moveTo>
                    <a:cubicBezTo>
                      <a:pt x="60" y="64"/>
                      <a:pt x="61" y="64"/>
                      <a:pt x="61" y="64"/>
                    </a:cubicBezTo>
                    <a:cubicBezTo>
                      <a:pt x="62" y="61"/>
                      <a:pt x="63" y="59"/>
                      <a:pt x="65" y="56"/>
                    </a:cubicBezTo>
                    <a:cubicBezTo>
                      <a:pt x="65" y="55"/>
                      <a:pt x="66" y="53"/>
                      <a:pt x="67" y="52"/>
                    </a:cubicBezTo>
                    <a:cubicBezTo>
                      <a:pt x="67" y="52"/>
                      <a:pt x="70" y="46"/>
                      <a:pt x="68" y="49"/>
                    </a:cubicBezTo>
                    <a:cubicBezTo>
                      <a:pt x="66" y="55"/>
                      <a:pt x="63" y="61"/>
                      <a:pt x="63" y="67"/>
                    </a:cubicBezTo>
                    <a:cubicBezTo>
                      <a:pt x="63" y="67"/>
                      <a:pt x="63" y="68"/>
                      <a:pt x="63" y="67"/>
                    </a:cubicBezTo>
                    <a:cubicBezTo>
                      <a:pt x="67" y="62"/>
                      <a:pt x="69" y="56"/>
                      <a:pt x="73" y="50"/>
                    </a:cubicBezTo>
                    <a:cubicBezTo>
                      <a:pt x="70" y="55"/>
                      <a:pt x="68" y="63"/>
                      <a:pt x="66" y="69"/>
                    </a:cubicBezTo>
                    <a:cubicBezTo>
                      <a:pt x="66" y="69"/>
                      <a:pt x="65" y="70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0" y="64"/>
                      <a:pt x="58" y="61"/>
                    </a:cubicBezTo>
                    <a:cubicBezTo>
                      <a:pt x="61" y="57"/>
                      <a:pt x="65" y="51"/>
                      <a:pt x="67" y="46"/>
                    </a:cubicBezTo>
                    <a:cubicBezTo>
                      <a:pt x="65" y="52"/>
                      <a:pt x="62" y="58"/>
                      <a:pt x="60" y="64"/>
                    </a:cubicBezTo>
                    <a:close/>
                    <a:moveTo>
                      <a:pt x="66" y="69"/>
                    </a:moveTo>
                    <a:cubicBezTo>
                      <a:pt x="67" y="68"/>
                      <a:pt x="67" y="67"/>
                      <a:pt x="68" y="66"/>
                    </a:cubicBezTo>
                    <a:cubicBezTo>
                      <a:pt x="69" y="64"/>
                      <a:pt x="69" y="63"/>
                      <a:pt x="70" y="61"/>
                    </a:cubicBezTo>
                    <a:cubicBezTo>
                      <a:pt x="71" y="60"/>
                      <a:pt x="72" y="58"/>
                      <a:pt x="73" y="57"/>
                    </a:cubicBezTo>
                    <a:cubicBezTo>
                      <a:pt x="73" y="56"/>
                      <a:pt x="76" y="49"/>
                      <a:pt x="75" y="53"/>
                    </a:cubicBezTo>
                    <a:cubicBezTo>
                      <a:pt x="72" y="60"/>
                      <a:pt x="70" y="67"/>
                      <a:pt x="68" y="73"/>
                    </a:cubicBezTo>
                    <a:cubicBezTo>
                      <a:pt x="67" y="73"/>
                      <a:pt x="68" y="74"/>
                      <a:pt x="68" y="74"/>
                    </a:cubicBezTo>
                    <a:cubicBezTo>
                      <a:pt x="70" y="71"/>
                      <a:pt x="72" y="68"/>
                      <a:pt x="74" y="65"/>
                    </a:cubicBezTo>
                    <a:cubicBezTo>
                      <a:pt x="75" y="63"/>
                      <a:pt x="76" y="61"/>
                      <a:pt x="77" y="59"/>
                    </a:cubicBezTo>
                    <a:cubicBezTo>
                      <a:pt x="77" y="58"/>
                      <a:pt x="80" y="52"/>
                      <a:pt x="79" y="56"/>
                    </a:cubicBezTo>
                    <a:cubicBezTo>
                      <a:pt x="78" y="60"/>
                      <a:pt x="76" y="64"/>
                      <a:pt x="74" y="68"/>
                    </a:cubicBezTo>
                    <a:cubicBezTo>
                      <a:pt x="73" y="71"/>
                      <a:pt x="72" y="75"/>
                      <a:pt x="71" y="78"/>
                    </a:cubicBezTo>
                    <a:cubicBezTo>
                      <a:pt x="70" y="77"/>
                      <a:pt x="69" y="76"/>
                      <a:pt x="68" y="75"/>
                    </a:cubicBezTo>
                    <a:cubicBezTo>
                      <a:pt x="67" y="73"/>
                      <a:pt x="66" y="72"/>
                      <a:pt x="65" y="71"/>
                    </a:cubicBezTo>
                    <a:cubicBezTo>
                      <a:pt x="65" y="71"/>
                      <a:pt x="66" y="71"/>
                      <a:pt x="66" y="71"/>
                    </a:cubicBezTo>
                    <a:cubicBezTo>
                      <a:pt x="66" y="70"/>
                      <a:pt x="66" y="70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7"/>
                      <a:pt x="75" y="81"/>
                    </a:cubicBezTo>
                    <a:cubicBezTo>
                      <a:pt x="75" y="81"/>
                      <a:pt x="76" y="81"/>
                      <a:pt x="76" y="81"/>
                    </a:cubicBezTo>
                    <a:cubicBezTo>
                      <a:pt x="80" y="74"/>
                      <a:pt x="82" y="67"/>
                      <a:pt x="86" y="60"/>
                    </a:cubicBezTo>
                    <a:cubicBezTo>
                      <a:pt x="84" y="63"/>
                      <a:pt x="83" y="68"/>
                      <a:pt x="82" y="71"/>
                    </a:cubicBezTo>
                    <a:cubicBezTo>
                      <a:pt x="81" y="75"/>
                      <a:pt x="80" y="78"/>
                      <a:pt x="79" y="82"/>
                    </a:cubicBezTo>
                    <a:cubicBezTo>
                      <a:pt x="79" y="82"/>
                      <a:pt x="79" y="82"/>
                      <a:pt x="79" y="82"/>
                    </a:cubicBezTo>
                    <a:cubicBezTo>
                      <a:pt x="77" y="83"/>
                      <a:pt x="76" y="83"/>
                      <a:pt x="74" y="83"/>
                    </a:cubicBezTo>
                    <a:cubicBezTo>
                      <a:pt x="73" y="81"/>
                      <a:pt x="72" y="80"/>
                      <a:pt x="71" y="79"/>
                    </a:cubicBezTo>
                    <a:cubicBezTo>
                      <a:pt x="75" y="73"/>
                      <a:pt x="77" y="65"/>
                      <a:pt x="81" y="59"/>
                    </a:cubicBezTo>
                    <a:cubicBezTo>
                      <a:pt x="84" y="55"/>
                      <a:pt x="81" y="63"/>
                      <a:pt x="81" y="62"/>
                    </a:cubicBezTo>
                    <a:cubicBezTo>
                      <a:pt x="80" y="64"/>
                      <a:pt x="79" y="66"/>
                      <a:pt x="79" y="68"/>
                    </a:cubicBezTo>
                    <a:close/>
                    <a:moveTo>
                      <a:pt x="79" y="82"/>
                    </a:moveTo>
                    <a:cubicBezTo>
                      <a:pt x="83" y="76"/>
                      <a:pt x="85" y="70"/>
                      <a:pt x="88" y="64"/>
                    </a:cubicBezTo>
                    <a:cubicBezTo>
                      <a:pt x="88" y="62"/>
                      <a:pt x="88" y="63"/>
                      <a:pt x="88" y="64"/>
                    </a:cubicBezTo>
                    <a:cubicBezTo>
                      <a:pt x="87" y="67"/>
                      <a:pt x="87" y="69"/>
                      <a:pt x="86" y="71"/>
                    </a:cubicBezTo>
                    <a:cubicBezTo>
                      <a:pt x="85" y="74"/>
                      <a:pt x="84" y="77"/>
                      <a:pt x="83" y="80"/>
                    </a:cubicBezTo>
                    <a:cubicBezTo>
                      <a:pt x="82" y="81"/>
                      <a:pt x="81" y="81"/>
                      <a:pt x="79" y="82"/>
                    </a:cubicBezTo>
                    <a:close/>
                    <a:moveTo>
                      <a:pt x="85" y="76"/>
                    </a:moveTo>
                    <a:cubicBezTo>
                      <a:pt x="86" y="74"/>
                      <a:pt x="87" y="72"/>
                      <a:pt x="88" y="70"/>
                    </a:cubicBezTo>
                    <a:cubicBezTo>
                      <a:pt x="88" y="68"/>
                      <a:pt x="88" y="65"/>
                      <a:pt x="89" y="63"/>
                    </a:cubicBezTo>
                    <a:cubicBezTo>
                      <a:pt x="89" y="63"/>
                      <a:pt x="90" y="64"/>
                      <a:pt x="90" y="64"/>
                    </a:cubicBezTo>
                    <a:cubicBezTo>
                      <a:pt x="90" y="64"/>
                      <a:pt x="90" y="64"/>
                      <a:pt x="90" y="64"/>
                    </a:cubicBezTo>
                    <a:cubicBezTo>
                      <a:pt x="89" y="67"/>
                      <a:pt x="89" y="70"/>
                      <a:pt x="87" y="73"/>
                    </a:cubicBezTo>
                    <a:cubicBezTo>
                      <a:pt x="87" y="75"/>
                      <a:pt x="83" y="83"/>
                      <a:pt x="85" y="76"/>
                    </a:cubicBezTo>
                    <a:close/>
                    <a:moveTo>
                      <a:pt x="88" y="62"/>
                    </a:moveTo>
                    <a:cubicBezTo>
                      <a:pt x="86" y="65"/>
                      <a:pt x="85" y="68"/>
                      <a:pt x="84" y="71"/>
                    </a:cubicBezTo>
                    <a:cubicBezTo>
                      <a:pt x="83" y="74"/>
                      <a:pt x="81" y="78"/>
                      <a:pt x="79" y="81"/>
                    </a:cubicBezTo>
                    <a:cubicBezTo>
                      <a:pt x="82" y="75"/>
                      <a:pt x="85" y="67"/>
                      <a:pt x="86" y="61"/>
                    </a:cubicBezTo>
                    <a:cubicBezTo>
                      <a:pt x="87" y="61"/>
                      <a:pt x="87" y="61"/>
                      <a:pt x="88" y="62"/>
                    </a:cubicBezTo>
                    <a:close/>
                    <a:moveTo>
                      <a:pt x="85" y="60"/>
                    </a:moveTo>
                    <a:cubicBezTo>
                      <a:pt x="81" y="66"/>
                      <a:pt x="79" y="73"/>
                      <a:pt x="76" y="79"/>
                    </a:cubicBezTo>
                    <a:cubicBezTo>
                      <a:pt x="78" y="76"/>
                      <a:pt x="78" y="71"/>
                      <a:pt x="80" y="67"/>
                    </a:cubicBezTo>
                    <a:cubicBezTo>
                      <a:pt x="81" y="64"/>
                      <a:pt x="82" y="61"/>
                      <a:pt x="83" y="58"/>
                    </a:cubicBezTo>
                    <a:cubicBezTo>
                      <a:pt x="84" y="58"/>
                      <a:pt x="84" y="59"/>
                      <a:pt x="85" y="60"/>
                    </a:cubicBezTo>
                    <a:close/>
                    <a:moveTo>
                      <a:pt x="72" y="77"/>
                    </a:moveTo>
                    <a:cubicBezTo>
                      <a:pt x="70" y="80"/>
                      <a:pt x="73" y="72"/>
                      <a:pt x="74" y="72"/>
                    </a:cubicBezTo>
                    <a:cubicBezTo>
                      <a:pt x="74" y="69"/>
                      <a:pt x="75" y="66"/>
                      <a:pt x="77" y="64"/>
                    </a:cubicBezTo>
                    <a:cubicBezTo>
                      <a:pt x="78" y="61"/>
                      <a:pt x="79" y="58"/>
                      <a:pt x="80" y="55"/>
                    </a:cubicBezTo>
                    <a:cubicBezTo>
                      <a:pt x="81" y="56"/>
                      <a:pt x="81" y="56"/>
                      <a:pt x="82" y="57"/>
                    </a:cubicBezTo>
                    <a:cubicBezTo>
                      <a:pt x="77" y="63"/>
                      <a:pt x="75" y="70"/>
                      <a:pt x="72" y="77"/>
                    </a:cubicBezTo>
                    <a:close/>
                    <a:moveTo>
                      <a:pt x="79" y="54"/>
                    </a:moveTo>
                    <a:cubicBezTo>
                      <a:pt x="75" y="60"/>
                      <a:pt x="71" y="66"/>
                      <a:pt x="69" y="72"/>
                    </a:cubicBezTo>
                    <a:cubicBezTo>
                      <a:pt x="72" y="65"/>
                      <a:pt x="73" y="58"/>
                      <a:pt x="76" y="52"/>
                    </a:cubicBezTo>
                    <a:cubicBezTo>
                      <a:pt x="77" y="53"/>
                      <a:pt x="78" y="53"/>
                      <a:pt x="79" y="54"/>
                    </a:cubicBezTo>
                    <a:close/>
                    <a:moveTo>
                      <a:pt x="54" y="35"/>
                    </a:moveTo>
                    <a:cubicBezTo>
                      <a:pt x="54" y="37"/>
                      <a:pt x="53" y="39"/>
                      <a:pt x="52" y="40"/>
                    </a:cubicBezTo>
                    <a:cubicBezTo>
                      <a:pt x="51" y="42"/>
                      <a:pt x="51" y="43"/>
                      <a:pt x="50" y="44"/>
                    </a:cubicBezTo>
                    <a:cubicBezTo>
                      <a:pt x="51" y="40"/>
                      <a:pt x="52" y="37"/>
                      <a:pt x="53" y="34"/>
                    </a:cubicBezTo>
                    <a:cubicBezTo>
                      <a:pt x="53" y="34"/>
                      <a:pt x="54" y="35"/>
                      <a:pt x="54" y="35"/>
                    </a:cubicBezTo>
                    <a:close/>
                    <a:moveTo>
                      <a:pt x="46" y="37"/>
                    </a:moveTo>
                    <a:cubicBezTo>
                      <a:pt x="47" y="36"/>
                      <a:pt x="49" y="30"/>
                      <a:pt x="48" y="34"/>
                    </a:cubicBezTo>
                    <a:cubicBezTo>
                      <a:pt x="47" y="38"/>
                      <a:pt x="46" y="41"/>
                      <a:pt x="45" y="45"/>
                    </a:cubicBezTo>
                    <a:cubicBezTo>
                      <a:pt x="45" y="45"/>
                      <a:pt x="46" y="46"/>
                      <a:pt x="46" y="45"/>
                    </a:cubicBezTo>
                    <a:cubicBezTo>
                      <a:pt x="48" y="42"/>
                      <a:pt x="52" y="37"/>
                      <a:pt x="52" y="34"/>
                    </a:cubicBezTo>
                    <a:cubicBezTo>
                      <a:pt x="52" y="38"/>
                      <a:pt x="50" y="43"/>
                      <a:pt x="48" y="47"/>
                    </a:cubicBezTo>
                    <a:cubicBezTo>
                      <a:pt x="48" y="47"/>
                      <a:pt x="48" y="47"/>
                      <a:pt x="49" y="47"/>
                    </a:cubicBezTo>
                    <a:cubicBezTo>
                      <a:pt x="51" y="44"/>
                      <a:pt x="53" y="40"/>
                      <a:pt x="55" y="37"/>
                    </a:cubicBezTo>
                    <a:cubicBezTo>
                      <a:pt x="53" y="41"/>
                      <a:pt x="51" y="46"/>
                      <a:pt x="50" y="51"/>
                    </a:cubicBezTo>
                    <a:cubicBezTo>
                      <a:pt x="50" y="51"/>
                      <a:pt x="50" y="51"/>
                      <a:pt x="51" y="51"/>
                    </a:cubicBezTo>
                    <a:cubicBezTo>
                      <a:pt x="52" y="49"/>
                      <a:pt x="53" y="46"/>
                      <a:pt x="54" y="44"/>
                    </a:cubicBezTo>
                    <a:cubicBezTo>
                      <a:pt x="55" y="42"/>
                      <a:pt x="57" y="40"/>
                      <a:pt x="57" y="38"/>
                    </a:cubicBezTo>
                    <a:cubicBezTo>
                      <a:pt x="57" y="44"/>
                      <a:pt x="55" y="50"/>
                      <a:pt x="53" y="55"/>
                    </a:cubicBezTo>
                    <a:cubicBezTo>
                      <a:pt x="50" y="51"/>
                      <a:pt x="47" y="47"/>
                      <a:pt x="43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5" y="41"/>
                      <a:pt x="45" y="39"/>
                      <a:pt x="46" y="37"/>
                    </a:cubicBezTo>
                    <a:close/>
                    <a:moveTo>
                      <a:pt x="92" y="85"/>
                    </a:moveTo>
                    <a:cubicBezTo>
                      <a:pt x="90" y="88"/>
                      <a:pt x="89" y="91"/>
                      <a:pt x="88" y="95"/>
                    </a:cubicBezTo>
                    <a:cubicBezTo>
                      <a:pt x="88" y="96"/>
                      <a:pt x="87" y="100"/>
                      <a:pt x="88" y="96"/>
                    </a:cubicBezTo>
                    <a:cubicBezTo>
                      <a:pt x="88" y="93"/>
                      <a:pt x="89" y="91"/>
                      <a:pt x="89" y="89"/>
                    </a:cubicBezTo>
                    <a:cubicBezTo>
                      <a:pt x="89" y="88"/>
                      <a:pt x="89" y="88"/>
                      <a:pt x="89" y="89"/>
                    </a:cubicBezTo>
                    <a:cubicBezTo>
                      <a:pt x="87" y="90"/>
                      <a:pt x="86" y="92"/>
                      <a:pt x="85" y="94"/>
                    </a:cubicBezTo>
                    <a:cubicBezTo>
                      <a:pt x="86" y="94"/>
                      <a:pt x="86" y="91"/>
                      <a:pt x="85" y="90"/>
                    </a:cubicBezTo>
                    <a:cubicBezTo>
                      <a:pt x="85" y="90"/>
                      <a:pt x="85" y="90"/>
                      <a:pt x="85" y="90"/>
                    </a:cubicBezTo>
                    <a:cubicBezTo>
                      <a:pt x="84" y="92"/>
                      <a:pt x="83" y="95"/>
                      <a:pt x="83" y="91"/>
                    </a:cubicBezTo>
                    <a:cubicBezTo>
                      <a:pt x="82" y="91"/>
                      <a:pt x="82" y="91"/>
                      <a:pt x="82" y="91"/>
                    </a:cubicBezTo>
                    <a:cubicBezTo>
                      <a:pt x="82" y="92"/>
                      <a:pt x="82" y="93"/>
                      <a:pt x="82" y="94"/>
                    </a:cubicBezTo>
                    <a:cubicBezTo>
                      <a:pt x="82" y="93"/>
                      <a:pt x="81" y="92"/>
                      <a:pt x="80" y="91"/>
                    </a:cubicBezTo>
                    <a:cubicBezTo>
                      <a:pt x="84" y="90"/>
                      <a:pt x="88" y="88"/>
                      <a:pt x="92" y="85"/>
                    </a:cubicBezTo>
                    <a:close/>
                    <a:moveTo>
                      <a:pt x="107" y="129"/>
                    </a:moveTo>
                    <a:cubicBezTo>
                      <a:pt x="108" y="127"/>
                      <a:pt x="108" y="126"/>
                      <a:pt x="109" y="124"/>
                    </a:cubicBezTo>
                    <a:cubicBezTo>
                      <a:pt x="110" y="119"/>
                      <a:pt x="112" y="115"/>
                      <a:pt x="114" y="110"/>
                    </a:cubicBezTo>
                    <a:cubicBezTo>
                      <a:pt x="115" y="107"/>
                      <a:pt x="115" y="104"/>
                      <a:pt x="116" y="101"/>
                    </a:cubicBezTo>
                    <a:cubicBezTo>
                      <a:pt x="117" y="99"/>
                      <a:pt x="118" y="97"/>
                      <a:pt x="118" y="95"/>
                    </a:cubicBezTo>
                    <a:cubicBezTo>
                      <a:pt x="119" y="94"/>
                      <a:pt x="119" y="93"/>
                      <a:pt x="119" y="92"/>
                    </a:cubicBezTo>
                    <a:cubicBezTo>
                      <a:pt x="119" y="93"/>
                      <a:pt x="119" y="94"/>
                      <a:pt x="119" y="95"/>
                    </a:cubicBezTo>
                    <a:cubicBezTo>
                      <a:pt x="118" y="101"/>
                      <a:pt x="118" y="108"/>
                      <a:pt x="116" y="114"/>
                    </a:cubicBezTo>
                    <a:cubicBezTo>
                      <a:pt x="114" y="121"/>
                      <a:pt x="114" y="128"/>
                      <a:pt x="112" y="135"/>
                    </a:cubicBezTo>
                    <a:cubicBezTo>
                      <a:pt x="110" y="133"/>
                      <a:pt x="109" y="131"/>
                      <a:pt x="107" y="129"/>
                    </a:cubicBezTo>
                    <a:close/>
                    <a:moveTo>
                      <a:pt x="117" y="141"/>
                    </a:moveTo>
                    <a:cubicBezTo>
                      <a:pt x="119" y="134"/>
                      <a:pt x="120" y="128"/>
                      <a:pt x="122" y="121"/>
                    </a:cubicBezTo>
                    <a:cubicBezTo>
                      <a:pt x="123" y="114"/>
                      <a:pt x="126" y="106"/>
                      <a:pt x="127" y="100"/>
                    </a:cubicBezTo>
                    <a:cubicBezTo>
                      <a:pt x="126" y="108"/>
                      <a:pt x="126" y="116"/>
                      <a:pt x="124" y="123"/>
                    </a:cubicBezTo>
                    <a:cubicBezTo>
                      <a:pt x="123" y="130"/>
                      <a:pt x="120" y="137"/>
                      <a:pt x="119" y="144"/>
                    </a:cubicBezTo>
                    <a:cubicBezTo>
                      <a:pt x="119" y="144"/>
                      <a:pt x="119" y="144"/>
                      <a:pt x="120" y="144"/>
                    </a:cubicBezTo>
                    <a:cubicBezTo>
                      <a:pt x="118" y="143"/>
                      <a:pt x="117" y="142"/>
                      <a:pt x="116" y="141"/>
                    </a:cubicBezTo>
                    <a:cubicBezTo>
                      <a:pt x="117" y="141"/>
                      <a:pt x="117" y="141"/>
                      <a:pt x="117" y="141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4"/>
                    </a:cubicBezTo>
                    <a:cubicBezTo>
                      <a:pt x="123" y="138"/>
                      <a:pt x="123" y="131"/>
                      <a:pt x="125" y="125"/>
                    </a:cubicBezTo>
                    <a:cubicBezTo>
                      <a:pt x="126" y="123"/>
                      <a:pt x="127" y="120"/>
                      <a:pt x="127" y="117"/>
                    </a:cubicBezTo>
                    <a:cubicBezTo>
                      <a:pt x="127" y="119"/>
                      <a:pt x="127" y="121"/>
                      <a:pt x="127" y="122"/>
                    </a:cubicBezTo>
                    <a:cubicBezTo>
                      <a:pt x="127" y="126"/>
                      <a:pt x="125" y="130"/>
                      <a:pt x="125" y="134"/>
                    </a:cubicBezTo>
                    <a:cubicBezTo>
                      <a:pt x="124" y="138"/>
                      <a:pt x="123" y="142"/>
                      <a:pt x="122" y="147"/>
                    </a:cubicBezTo>
                    <a:cubicBezTo>
                      <a:pt x="121" y="146"/>
                      <a:pt x="120" y="145"/>
                      <a:pt x="120" y="144"/>
                    </a:cubicBezTo>
                    <a:close/>
                    <a:moveTo>
                      <a:pt x="127" y="134"/>
                    </a:moveTo>
                    <a:cubicBezTo>
                      <a:pt x="128" y="128"/>
                      <a:pt x="130" y="123"/>
                      <a:pt x="131" y="118"/>
                    </a:cubicBezTo>
                    <a:cubicBezTo>
                      <a:pt x="131" y="120"/>
                      <a:pt x="130" y="122"/>
                      <a:pt x="130" y="124"/>
                    </a:cubicBezTo>
                    <a:cubicBezTo>
                      <a:pt x="128" y="132"/>
                      <a:pt x="127" y="139"/>
                      <a:pt x="127" y="147"/>
                    </a:cubicBezTo>
                    <a:cubicBezTo>
                      <a:pt x="127" y="147"/>
                      <a:pt x="127" y="147"/>
                      <a:pt x="127" y="147"/>
                    </a:cubicBezTo>
                    <a:cubicBezTo>
                      <a:pt x="130" y="141"/>
                      <a:pt x="132" y="135"/>
                      <a:pt x="133" y="129"/>
                    </a:cubicBezTo>
                    <a:cubicBezTo>
                      <a:pt x="134" y="126"/>
                      <a:pt x="135" y="123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1"/>
                      <a:pt x="137" y="115"/>
                      <a:pt x="137" y="116"/>
                    </a:cubicBezTo>
                    <a:cubicBezTo>
                      <a:pt x="136" y="122"/>
                      <a:pt x="134" y="129"/>
                      <a:pt x="132" y="135"/>
                    </a:cubicBezTo>
                    <a:cubicBezTo>
                      <a:pt x="130" y="140"/>
                      <a:pt x="128" y="145"/>
                      <a:pt x="129" y="150"/>
                    </a:cubicBezTo>
                    <a:cubicBezTo>
                      <a:pt x="129" y="151"/>
                      <a:pt x="129" y="151"/>
                      <a:pt x="129" y="150"/>
                    </a:cubicBezTo>
                    <a:cubicBezTo>
                      <a:pt x="131" y="145"/>
                      <a:pt x="134" y="140"/>
                      <a:pt x="135" y="134"/>
                    </a:cubicBezTo>
                    <a:cubicBezTo>
                      <a:pt x="136" y="131"/>
                      <a:pt x="137" y="128"/>
                      <a:pt x="138" y="125"/>
                    </a:cubicBezTo>
                    <a:cubicBezTo>
                      <a:pt x="138" y="123"/>
                      <a:pt x="139" y="121"/>
                      <a:pt x="139" y="120"/>
                    </a:cubicBezTo>
                    <a:cubicBezTo>
                      <a:pt x="139" y="121"/>
                      <a:pt x="140" y="116"/>
                      <a:pt x="140" y="115"/>
                    </a:cubicBezTo>
                    <a:cubicBezTo>
                      <a:pt x="140" y="115"/>
                      <a:pt x="140" y="115"/>
                      <a:pt x="140" y="115"/>
                    </a:cubicBezTo>
                    <a:cubicBezTo>
                      <a:pt x="140" y="115"/>
                      <a:pt x="140" y="116"/>
                      <a:pt x="140" y="116"/>
                    </a:cubicBezTo>
                    <a:cubicBezTo>
                      <a:pt x="140" y="122"/>
                      <a:pt x="138" y="128"/>
                      <a:pt x="137" y="134"/>
                    </a:cubicBezTo>
                    <a:cubicBezTo>
                      <a:pt x="136" y="140"/>
                      <a:pt x="134" y="147"/>
                      <a:pt x="132" y="153"/>
                    </a:cubicBezTo>
                    <a:cubicBezTo>
                      <a:pt x="132" y="154"/>
                      <a:pt x="132" y="154"/>
                      <a:pt x="132" y="154"/>
                    </a:cubicBezTo>
                    <a:cubicBezTo>
                      <a:pt x="129" y="152"/>
                      <a:pt x="126" y="150"/>
                      <a:pt x="123" y="147"/>
                    </a:cubicBezTo>
                    <a:cubicBezTo>
                      <a:pt x="125" y="143"/>
                      <a:pt x="125" y="138"/>
                      <a:pt x="127" y="134"/>
                    </a:cubicBezTo>
                    <a:close/>
                    <a:moveTo>
                      <a:pt x="139" y="129"/>
                    </a:moveTo>
                    <a:cubicBezTo>
                      <a:pt x="139" y="125"/>
                      <a:pt x="141" y="120"/>
                      <a:pt x="141" y="116"/>
                    </a:cubicBezTo>
                    <a:cubicBezTo>
                      <a:pt x="142" y="117"/>
                      <a:pt x="142" y="118"/>
                      <a:pt x="143" y="118"/>
                    </a:cubicBezTo>
                    <a:cubicBezTo>
                      <a:pt x="141" y="124"/>
                      <a:pt x="139" y="129"/>
                      <a:pt x="138" y="134"/>
                    </a:cubicBezTo>
                    <a:cubicBezTo>
                      <a:pt x="138" y="132"/>
                      <a:pt x="139" y="131"/>
                      <a:pt x="139" y="129"/>
                    </a:cubicBezTo>
                    <a:close/>
                    <a:moveTo>
                      <a:pt x="146" y="123"/>
                    </a:moveTo>
                    <a:cubicBezTo>
                      <a:pt x="144" y="129"/>
                      <a:pt x="142" y="134"/>
                      <a:pt x="141" y="140"/>
                    </a:cubicBezTo>
                    <a:cubicBezTo>
                      <a:pt x="140" y="141"/>
                      <a:pt x="140" y="143"/>
                      <a:pt x="139" y="144"/>
                    </a:cubicBezTo>
                    <a:cubicBezTo>
                      <a:pt x="141" y="136"/>
                      <a:pt x="144" y="128"/>
                      <a:pt x="144" y="120"/>
                    </a:cubicBezTo>
                    <a:cubicBezTo>
                      <a:pt x="145" y="121"/>
                      <a:pt x="146" y="122"/>
                      <a:pt x="146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6" y="135"/>
                      <a:pt x="145" y="139"/>
                    </a:cubicBezTo>
                    <a:cubicBezTo>
                      <a:pt x="145" y="142"/>
                      <a:pt x="144" y="145"/>
                      <a:pt x="143" y="148"/>
                    </a:cubicBezTo>
                    <a:cubicBezTo>
                      <a:pt x="142" y="149"/>
                      <a:pt x="142" y="150"/>
                      <a:pt x="142" y="151"/>
                    </a:cubicBezTo>
                    <a:cubicBezTo>
                      <a:pt x="142" y="151"/>
                      <a:pt x="141" y="152"/>
                      <a:pt x="141" y="152"/>
                    </a:cubicBezTo>
                    <a:cubicBezTo>
                      <a:pt x="141" y="152"/>
                      <a:pt x="142" y="151"/>
                      <a:pt x="142" y="151"/>
                    </a:cubicBezTo>
                    <a:cubicBezTo>
                      <a:pt x="143" y="145"/>
                      <a:pt x="144" y="140"/>
                      <a:pt x="145" y="135"/>
                    </a:cubicBezTo>
                    <a:cubicBezTo>
                      <a:pt x="146" y="131"/>
                      <a:pt x="147" y="128"/>
                      <a:pt x="147" y="124"/>
                    </a:cubicBezTo>
                    <a:cubicBezTo>
                      <a:pt x="148" y="125"/>
                      <a:pt x="148" y="126"/>
                      <a:pt x="149" y="127"/>
                    </a:cubicBezTo>
                    <a:close/>
                    <a:moveTo>
                      <a:pt x="151" y="131"/>
                    </a:moveTo>
                    <a:cubicBezTo>
                      <a:pt x="150" y="133"/>
                      <a:pt x="149" y="135"/>
                      <a:pt x="149" y="137"/>
                    </a:cubicBezTo>
                    <a:cubicBezTo>
                      <a:pt x="149" y="134"/>
                      <a:pt x="150" y="132"/>
                      <a:pt x="150" y="129"/>
                    </a:cubicBezTo>
                    <a:cubicBezTo>
                      <a:pt x="150" y="130"/>
                      <a:pt x="150" y="130"/>
                      <a:pt x="150" y="130"/>
                    </a:cubicBezTo>
                    <a:cubicBezTo>
                      <a:pt x="151" y="131"/>
                      <a:pt x="151" y="131"/>
                      <a:pt x="151" y="131"/>
                    </a:cubicBezTo>
                    <a:close/>
                    <a:moveTo>
                      <a:pt x="153" y="136"/>
                    </a:moveTo>
                    <a:cubicBezTo>
                      <a:pt x="152" y="139"/>
                      <a:pt x="152" y="141"/>
                      <a:pt x="151" y="144"/>
                    </a:cubicBezTo>
                    <a:cubicBezTo>
                      <a:pt x="151" y="145"/>
                      <a:pt x="150" y="147"/>
                      <a:pt x="150" y="148"/>
                    </a:cubicBezTo>
                    <a:cubicBezTo>
                      <a:pt x="149" y="150"/>
                      <a:pt x="149" y="154"/>
                      <a:pt x="150" y="148"/>
                    </a:cubicBezTo>
                    <a:cubicBezTo>
                      <a:pt x="150" y="144"/>
                      <a:pt x="151" y="139"/>
                      <a:pt x="152" y="134"/>
                    </a:cubicBezTo>
                    <a:cubicBezTo>
                      <a:pt x="152" y="135"/>
                      <a:pt x="153" y="135"/>
                      <a:pt x="153" y="136"/>
                    </a:cubicBezTo>
                    <a:close/>
                    <a:moveTo>
                      <a:pt x="93" y="67"/>
                    </a:moveTo>
                    <a:cubicBezTo>
                      <a:pt x="91" y="71"/>
                      <a:pt x="89" y="75"/>
                      <a:pt x="85" y="78"/>
                    </a:cubicBezTo>
                    <a:cubicBezTo>
                      <a:pt x="88" y="74"/>
                      <a:pt x="90" y="69"/>
                      <a:pt x="91" y="65"/>
                    </a:cubicBezTo>
                    <a:cubicBezTo>
                      <a:pt x="91" y="65"/>
                      <a:pt x="92" y="65"/>
                      <a:pt x="92" y="66"/>
                    </a:cubicBezTo>
                    <a:cubicBezTo>
                      <a:pt x="93" y="66"/>
                      <a:pt x="93" y="67"/>
                      <a:pt x="93" y="67"/>
                    </a:cubicBezTo>
                    <a:close/>
                    <a:moveTo>
                      <a:pt x="7" y="6"/>
                    </a:moveTo>
                    <a:cubicBezTo>
                      <a:pt x="9" y="7"/>
                      <a:pt x="10" y="7"/>
                      <a:pt x="12" y="7"/>
                    </a:cubicBezTo>
                    <a:cubicBezTo>
                      <a:pt x="16" y="7"/>
                      <a:pt x="19" y="5"/>
                      <a:pt x="23" y="4"/>
                    </a:cubicBezTo>
                    <a:cubicBezTo>
                      <a:pt x="28" y="10"/>
                      <a:pt x="34" y="17"/>
                      <a:pt x="38" y="24"/>
                    </a:cubicBezTo>
                    <a:cubicBezTo>
                      <a:pt x="37" y="26"/>
                      <a:pt x="35" y="29"/>
                      <a:pt x="33" y="31"/>
                    </a:cubicBezTo>
                    <a:cubicBezTo>
                      <a:pt x="26" y="26"/>
                      <a:pt x="17" y="23"/>
                      <a:pt x="9" y="18"/>
                    </a:cubicBezTo>
                    <a:cubicBezTo>
                      <a:pt x="11" y="14"/>
                      <a:pt x="9" y="10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3"/>
                      <a:pt x="35" y="33"/>
                      <a:pt x="35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2"/>
                      <a:pt x="37" y="31"/>
                      <a:pt x="37" y="30"/>
                    </a:cubicBezTo>
                    <a:cubicBezTo>
                      <a:pt x="38" y="30"/>
                      <a:pt x="38" y="30"/>
                      <a:pt x="38" y="29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7" y="32"/>
                      <a:pt x="37" y="33"/>
                      <a:pt x="37" y="34"/>
                    </a:cubicBezTo>
                    <a:cubicBezTo>
                      <a:pt x="37" y="34"/>
                      <a:pt x="37" y="35"/>
                      <a:pt x="37" y="34"/>
                    </a:cubicBezTo>
                    <a:cubicBezTo>
                      <a:pt x="39" y="33"/>
                      <a:pt x="42" y="29"/>
                      <a:pt x="42" y="27"/>
                    </a:cubicBezTo>
                    <a:cubicBezTo>
                      <a:pt x="42" y="30"/>
                      <a:pt x="40" y="33"/>
                      <a:pt x="39" y="37"/>
                    </a:cubicBezTo>
                    <a:cubicBezTo>
                      <a:pt x="39" y="37"/>
                      <a:pt x="39" y="37"/>
                      <a:pt x="40" y="37"/>
                    </a:cubicBezTo>
                    <a:cubicBezTo>
                      <a:pt x="40" y="35"/>
                      <a:pt x="41" y="34"/>
                      <a:pt x="42" y="32"/>
                    </a:cubicBezTo>
                    <a:cubicBezTo>
                      <a:pt x="43" y="31"/>
                      <a:pt x="45" y="26"/>
                      <a:pt x="43" y="31"/>
                    </a:cubicBezTo>
                    <a:cubicBezTo>
                      <a:pt x="42" y="34"/>
                      <a:pt x="41" y="37"/>
                      <a:pt x="41" y="39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3" y="37"/>
                      <a:pt x="45" y="34"/>
                      <a:pt x="46" y="32"/>
                    </a:cubicBezTo>
                    <a:cubicBezTo>
                      <a:pt x="45" y="35"/>
                      <a:pt x="43" y="39"/>
                      <a:pt x="43" y="42"/>
                    </a:cubicBezTo>
                    <a:cubicBezTo>
                      <a:pt x="40" y="39"/>
                      <a:pt x="38" y="36"/>
                      <a:pt x="35" y="33"/>
                    </a:cubicBezTo>
                    <a:close/>
                    <a:moveTo>
                      <a:pt x="132" y="154"/>
                    </a:moveTo>
                    <a:cubicBezTo>
                      <a:pt x="132" y="154"/>
                      <a:pt x="133" y="154"/>
                      <a:pt x="133" y="154"/>
                    </a:cubicBezTo>
                    <a:cubicBezTo>
                      <a:pt x="135" y="148"/>
                      <a:pt x="136" y="142"/>
                      <a:pt x="138" y="136"/>
                    </a:cubicBezTo>
                    <a:cubicBezTo>
                      <a:pt x="139" y="133"/>
                      <a:pt x="140" y="130"/>
                      <a:pt x="141" y="126"/>
                    </a:cubicBezTo>
                    <a:cubicBezTo>
                      <a:pt x="142" y="125"/>
                      <a:pt x="142" y="123"/>
                      <a:pt x="143" y="121"/>
                    </a:cubicBezTo>
                    <a:cubicBezTo>
                      <a:pt x="143" y="120"/>
                      <a:pt x="143" y="118"/>
                      <a:pt x="143" y="121"/>
                    </a:cubicBezTo>
                    <a:cubicBezTo>
                      <a:pt x="143" y="132"/>
                      <a:pt x="139" y="142"/>
                      <a:pt x="137" y="152"/>
                    </a:cubicBezTo>
                    <a:cubicBezTo>
                      <a:pt x="137" y="153"/>
                      <a:pt x="137" y="153"/>
                      <a:pt x="137" y="153"/>
                    </a:cubicBezTo>
                    <a:cubicBezTo>
                      <a:pt x="136" y="154"/>
                      <a:pt x="136" y="154"/>
                      <a:pt x="136" y="155"/>
                    </a:cubicBezTo>
                    <a:cubicBezTo>
                      <a:pt x="136" y="155"/>
                      <a:pt x="136" y="155"/>
                      <a:pt x="136" y="155"/>
                    </a:cubicBezTo>
                    <a:cubicBezTo>
                      <a:pt x="135" y="155"/>
                      <a:pt x="134" y="154"/>
                      <a:pt x="132" y="154"/>
                    </a:cubicBezTo>
                    <a:close/>
                    <a:moveTo>
                      <a:pt x="142" y="156"/>
                    </a:moveTo>
                    <a:cubicBezTo>
                      <a:pt x="141" y="156"/>
                      <a:pt x="139" y="156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8" y="149"/>
                      <a:pt x="140" y="144"/>
                      <a:pt x="142" y="138"/>
                    </a:cubicBezTo>
                    <a:cubicBezTo>
                      <a:pt x="143" y="136"/>
                      <a:pt x="143" y="133"/>
                      <a:pt x="144" y="131"/>
                    </a:cubicBezTo>
                    <a:cubicBezTo>
                      <a:pt x="145" y="130"/>
                      <a:pt x="145" y="129"/>
                      <a:pt x="145" y="128"/>
                    </a:cubicBezTo>
                    <a:cubicBezTo>
                      <a:pt x="145" y="128"/>
                      <a:pt x="147" y="122"/>
                      <a:pt x="146" y="125"/>
                    </a:cubicBezTo>
                    <a:cubicBezTo>
                      <a:pt x="146" y="129"/>
                      <a:pt x="144" y="133"/>
                      <a:pt x="144" y="137"/>
                    </a:cubicBezTo>
                    <a:cubicBezTo>
                      <a:pt x="143" y="143"/>
                      <a:pt x="141" y="148"/>
                      <a:pt x="140" y="154"/>
                    </a:cubicBezTo>
                    <a:cubicBezTo>
                      <a:pt x="140" y="155"/>
                      <a:pt x="141" y="155"/>
                      <a:pt x="141" y="154"/>
                    </a:cubicBezTo>
                    <a:cubicBezTo>
                      <a:pt x="145" y="146"/>
                      <a:pt x="146" y="137"/>
                      <a:pt x="149" y="128"/>
                    </a:cubicBezTo>
                    <a:cubicBezTo>
                      <a:pt x="149" y="128"/>
                      <a:pt x="149" y="128"/>
                      <a:pt x="149" y="128"/>
                    </a:cubicBezTo>
                    <a:cubicBezTo>
                      <a:pt x="148" y="131"/>
                      <a:pt x="148" y="136"/>
                      <a:pt x="148" y="140"/>
                    </a:cubicBezTo>
                    <a:cubicBezTo>
                      <a:pt x="147" y="143"/>
                      <a:pt x="146" y="146"/>
                      <a:pt x="145" y="149"/>
                    </a:cubicBezTo>
                    <a:cubicBezTo>
                      <a:pt x="144" y="151"/>
                      <a:pt x="144" y="152"/>
                      <a:pt x="145" y="152"/>
                    </a:cubicBezTo>
                    <a:cubicBezTo>
                      <a:pt x="144" y="153"/>
                      <a:pt x="144" y="153"/>
                      <a:pt x="144" y="154"/>
                    </a:cubicBezTo>
                    <a:cubicBezTo>
                      <a:pt x="144" y="154"/>
                      <a:pt x="145" y="154"/>
                      <a:pt x="145" y="154"/>
                    </a:cubicBezTo>
                    <a:cubicBezTo>
                      <a:pt x="147" y="147"/>
                      <a:pt x="149" y="139"/>
                      <a:pt x="151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1" y="134"/>
                      <a:pt x="151" y="135"/>
                      <a:pt x="151" y="136"/>
                    </a:cubicBezTo>
                    <a:cubicBezTo>
                      <a:pt x="151" y="138"/>
                      <a:pt x="150" y="140"/>
                      <a:pt x="150" y="142"/>
                    </a:cubicBezTo>
                    <a:cubicBezTo>
                      <a:pt x="149" y="146"/>
                      <a:pt x="149" y="149"/>
                      <a:pt x="149" y="153"/>
                    </a:cubicBezTo>
                    <a:cubicBezTo>
                      <a:pt x="149" y="153"/>
                      <a:pt x="149" y="153"/>
                      <a:pt x="150" y="153"/>
                    </a:cubicBezTo>
                    <a:cubicBezTo>
                      <a:pt x="151" y="148"/>
                      <a:pt x="152" y="143"/>
                      <a:pt x="153" y="138"/>
                    </a:cubicBezTo>
                    <a:cubicBezTo>
                      <a:pt x="155" y="146"/>
                      <a:pt x="153" y="155"/>
                      <a:pt x="142" y="15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56" name="Freeform 143"/>
              <p:cNvSpPr>
                <a:spLocks noEditPoints="1"/>
              </p:cNvSpPr>
              <p:nvPr/>
            </p:nvSpPr>
            <p:spPr bwMode="auto">
              <a:xfrm>
                <a:off x="1791612" y="3098078"/>
                <a:ext cx="108182" cy="124574"/>
              </a:xfrm>
              <a:custGeom>
                <a:avLst/>
                <a:gdLst>
                  <a:gd name="T0" fmla="*/ 17 w 56"/>
                  <a:gd name="T1" fmla="*/ 2 h 64"/>
                  <a:gd name="T2" fmla="*/ 26 w 56"/>
                  <a:gd name="T3" fmla="*/ 63 h 64"/>
                  <a:gd name="T4" fmla="*/ 55 w 56"/>
                  <a:gd name="T5" fmla="*/ 10 h 64"/>
                  <a:gd name="T6" fmla="*/ 27 w 56"/>
                  <a:gd name="T7" fmla="*/ 60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6 h 64"/>
                  <a:gd name="T16" fmla="*/ 24 w 56"/>
                  <a:gd name="T17" fmla="*/ 56 h 64"/>
                  <a:gd name="T18" fmla="*/ 21 w 56"/>
                  <a:gd name="T19" fmla="*/ 51 h 64"/>
                  <a:gd name="T20" fmla="*/ 34 w 56"/>
                  <a:gd name="T21" fmla="*/ 41 h 64"/>
                  <a:gd name="T22" fmla="*/ 37 w 56"/>
                  <a:gd name="T23" fmla="*/ 35 h 64"/>
                  <a:gd name="T24" fmla="*/ 16 w 56"/>
                  <a:gd name="T25" fmla="*/ 42 h 64"/>
                  <a:gd name="T26" fmla="*/ 18 w 56"/>
                  <a:gd name="T27" fmla="*/ 45 h 64"/>
                  <a:gd name="T28" fmla="*/ 51 w 56"/>
                  <a:gd name="T29" fmla="*/ 14 h 64"/>
                  <a:gd name="T30" fmla="*/ 35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50 w 56"/>
                  <a:gd name="T39" fmla="*/ 8 h 64"/>
                  <a:gd name="T40" fmla="*/ 26 w 56"/>
                  <a:gd name="T41" fmla="*/ 41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1 h 64"/>
                  <a:gd name="T50" fmla="*/ 46 w 56"/>
                  <a:gd name="T51" fmla="*/ 30 h 64"/>
                  <a:gd name="T52" fmla="*/ 20 w 56"/>
                  <a:gd name="T53" fmla="*/ 48 h 64"/>
                  <a:gd name="T54" fmla="*/ 50 w 56"/>
                  <a:gd name="T55" fmla="*/ 7 h 64"/>
                  <a:gd name="T56" fmla="*/ 17 w 56"/>
                  <a:gd name="T57" fmla="*/ 32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20 h 64"/>
                  <a:gd name="T70" fmla="*/ 13 w 56"/>
                  <a:gd name="T71" fmla="*/ 15 h 64"/>
                  <a:gd name="T72" fmla="*/ 6 w 56"/>
                  <a:gd name="T73" fmla="*/ 20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3 h 64"/>
                  <a:gd name="T80" fmla="*/ 21 w 56"/>
                  <a:gd name="T81" fmla="*/ 10 h 64"/>
                  <a:gd name="T82" fmla="*/ 10 w 56"/>
                  <a:gd name="T83" fmla="*/ 25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6 w 56"/>
                  <a:gd name="T91" fmla="*/ 20 h 64"/>
                  <a:gd name="T92" fmla="*/ 36 w 56"/>
                  <a:gd name="T93" fmla="*/ 15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6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7 h 64"/>
                  <a:gd name="T112" fmla="*/ 13 w 56"/>
                  <a:gd name="T113" fmla="*/ 36 h 64"/>
                  <a:gd name="T114" fmla="*/ 35 w 56"/>
                  <a:gd name="T115" fmla="*/ 26 h 64"/>
                  <a:gd name="T116" fmla="*/ 16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9" y="1"/>
                      <a:pt x="43" y="2"/>
                    </a:cubicBezTo>
                    <a:cubicBezTo>
                      <a:pt x="35" y="4"/>
                      <a:pt x="31" y="11"/>
                      <a:pt x="28" y="18"/>
                    </a:cubicBezTo>
                    <a:cubicBezTo>
                      <a:pt x="25" y="12"/>
                      <a:pt x="23" y="5"/>
                      <a:pt x="17" y="2"/>
                    </a:cubicBezTo>
                    <a:cubicBezTo>
                      <a:pt x="11" y="0"/>
                      <a:pt x="5" y="3"/>
                      <a:pt x="3" y="9"/>
                    </a:cubicBezTo>
                    <a:cubicBezTo>
                      <a:pt x="0" y="16"/>
                      <a:pt x="4" y="24"/>
                      <a:pt x="7" y="31"/>
                    </a:cubicBezTo>
                    <a:cubicBezTo>
                      <a:pt x="12" y="42"/>
                      <a:pt x="19" y="52"/>
                      <a:pt x="25" y="63"/>
                    </a:cubicBezTo>
                    <a:cubicBezTo>
                      <a:pt x="25" y="63"/>
                      <a:pt x="25" y="63"/>
                      <a:pt x="26" y="63"/>
                    </a:cubicBezTo>
                    <a:cubicBezTo>
                      <a:pt x="26" y="64"/>
                      <a:pt x="27" y="64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6" y="53"/>
                      <a:pt x="43" y="42"/>
                      <a:pt x="49" y="31"/>
                    </a:cubicBezTo>
                    <a:cubicBezTo>
                      <a:pt x="52" y="25"/>
                      <a:pt x="56" y="17"/>
                      <a:pt x="55" y="10"/>
                    </a:cubicBezTo>
                    <a:close/>
                    <a:moveTo>
                      <a:pt x="27" y="60"/>
                    </a:moveTo>
                    <a:cubicBezTo>
                      <a:pt x="27" y="60"/>
                      <a:pt x="27" y="59"/>
                      <a:pt x="27" y="59"/>
                    </a:cubicBezTo>
                    <a:cubicBezTo>
                      <a:pt x="28" y="58"/>
                      <a:pt x="29" y="57"/>
                      <a:pt x="30" y="55"/>
                    </a:cubicBezTo>
                    <a:cubicBezTo>
                      <a:pt x="29" y="57"/>
                      <a:pt x="28" y="58"/>
                      <a:pt x="27" y="60"/>
                    </a:cubicBezTo>
                    <a:close/>
                    <a:moveTo>
                      <a:pt x="25" y="56"/>
                    </a:moveTo>
                    <a:cubicBezTo>
                      <a:pt x="25" y="56"/>
                      <a:pt x="27" y="54"/>
                      <a:pt x="27" y="54"/>
                    </a:cubicBezTo>
                    <a:cubicBezTo>
                      <a:pt x="28" y="53"/>
                      <a:pt x="29" y="52"/>
                      <a:pt x="31" y="51"/>
                    </a:cubicBezTo>
                    <a:cubicBezTo>
                      <a:pt x="31" y="51"/>
                      <a:pt x="31" y="51"/>
                      <a:pt x="30" y="51"/>
                    </a:cubicBezTo>
                    <a:cubicBezTo>
                      <a:pt x="29" y="53"/>
                      <a:pt x="27" y="54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9"/>
                    </a:cubicBezTo>
                    <a:cubicBezTo>
                      <a:pt x="26" y="58"/>
                      <a:pt x="25" y="57"/>
                      <a:pt x="25" y="57"/>
                    </a:cubicBezTo>
                    <a:cubicBezTo>
                      <a:pt x="29" y="54"/>
                      <a:pt x="32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6"/>
                      <a:pt x="36" y="46"/>
                      <a:pt x="35" y="46"/>
                    </a:cubicBezTo>
                    <a:cubicBezTo>
                      <a:pt x="36" y="46"/>
                      <a:pt x="37" y="45"/>
                      <a:pt x="38" y="44"/>
                    </a:cubicBezTo>
                    <a:cubicBezTo>
                      <a:pt x="37" y="45"/>
                      <a:pt x="37" y="45"/>
                      <a:pt x="37" y="45"/>
                    </a:cubicBezTo>
                    <a:close/>
                    <a:moveTo>
                      <a:pt x="24" y="56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9" y="50"/>
                      <a:pt x="34" y="46"/>
                      <a:pt x="40" y="42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4" y="46"/>
                      <a:pt x="29" y="51"/>
                      <a:pt x="24" y="56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7" y="49"/>
                      <a:pt x="29" y="47"/>
                    </a:cubicBezTo>
                    <a:cubicBezTo>
                      <a:pt x="27" y="49"/>
                      <a:pt x="25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20" y="49"/>
                    </a:moveTo>
                    <a:cubicBezTo>
                      <a:pt x="29" y="46"/>
                      <a:pt x="36" y="40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0" y="36"/>
                      <a:pt x="37" y="39"/>
                      <a:pt x="34" y="41"/>
                    </a:cubicBezTo>
                    <a:cubicBezTo>
                      <a:pt x="30" y="44"/>
                      <a:pt x="25" y="47"/>
                      <a:pt x="21" y="51"/>
                    </a:cubicBezTo>
                    <a:cubicBezTo>
                      <a:pt x="21" y="50"/>
                      <a:pt x="20" y="49"/>
                      <a:pt x="20" y="49"/>
                    </a:cubicBezTo>
                    <a:close/>
                    <a:moveTo>
                      <a:pt x="18" y="46"/>
                    </a:moveTo>
                    <a:cubicBezTo>
                      <a:pt x="25" y="43"/>
                      <a:pt x="30" y="39"/>
                      <a:pt x="37" y="35"/>
                    </a:cubicBezTo>
                    <a:cubicBezTo>
                      <a:pt x="39" y="34"/>
                      <a:pt x="40" y="33"/>
                      <a:pt x="42" y="32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9" y="47"/>
                      <a:pt x="18" y="46"/>
                      <a:pt x="18" y="46"/>
                    </a:cubicBezTo>
                    <a:close/>
                    <a:moveTo>
                      <a:pt x="16" y="42"/>
                    </a:moveTo>
                    <a:cubicBezTo>
                      <a:pt x="16" y="42"/>
                      <a:pt x="16" y="42"/>
                      <a:pt x="16" y="42"/>
                    </a:cubicBezTo>
                    <a:cubicBezTo>
                      <a:pt x="23" y="39"/>
                      <a:pt x="29" y="35"/>
                      <a:pt x="35" y="31"/>
                    </a:cubicBezTo>
                    <a:cubicBezTo>
                      <a:pt x="34" y="31"/>
                      <a:pt x="34" y="32"/>
                      <a:pt x="34" y="32"/>
                    </a:cubicBezTo>
                    <a:cubicBezTo>
                      <a:pt x="28" y="36"/>
                      <a:pt x="23" y="40"/>
                      <a:pt x="18" y="45"/>
                    </a:cubicBezTo>
                    <a:cubicBezTo>
                      <a:pt x="17" y="44"/>
                      <a:pt x="16" y="43"/>
                      <a:pt x="16" y="42"/>
                    </a:cubicBezTo>
                    <a:close/>
                    <a:moveTo>
                      <a:pt x="39" y="23"/>
                    </a:moveTo>
                    <a:cubicBezTo>
                      <a:pt x="43" y="21"/>
                      <a:pt x="46" y="18"/>
                      <a:pt x="50" y="15"/>
                    </a:cubicBezTo>
                    <a:cubicBezTo>
                      <a:pt x="51" y="15"/>
                      <a:pt x="51" y="15"/>
                      <a:pt x="51" y="14"/>
                    </a:cubicBezTo>
                    <a:cubicBezTo>
                      <a:pt x="51" y="14"/>
                      <a:pt x="52" y="14"/>
                      <a:pt x="52" y="14"/>
                    </a:cubicBezTo>
                    <a:cubicBezTo>
                      <a:pt x="52" y="15"/>
                      <a:pt x="52" y="16"/>
                      <a:pt x="52" y="17"/>
                    </a:cubicBezTo>
                    <a:cubicBezTo>
                      <a:pt x="52" y="17"/>
                      <a:pt x="52" y="18"/>
                      <a:pt x="51" y="18"/>
                    </a:cubicBezTo>
                    <a:cubicBezTo>
                      <a:pt x="45" y="21"/>
                      <a:pt x="41" y="27"/>
                      <a:pt x="35" y="30"/>
                    </a:cubicBezTo>
                    <a:cubicBezTo>
                      <a:pt x="31" y="32"/>
                      <a:pt x="27" y="35"/>
                      <a:pt x="24" y="37"/>
                    </a:cubicBezTo>
                    <a:cubicBezTo>
                      <a:pt x="22" y="38"/>
                      <a:pt x="20" y="39"/>
                      <a:pt x="19" y="40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6" y="34"/>
                      <a:pt x="32" y="30"/>
                      <a:pt x="37" y="25"/>
                    </a:cubicBezTo>
                    <a:cubicBezTo>
                      <a:pt x="38" y="24"/>
                      <a:pt x="39" y="24"/>
                      <a:pt x="39" y="23"/>
                    </a:cubicBezTo>
                    <a:close/>
                    <a:moveTo>
                      <a:pt x="51" y="8"/>
                    </a:moveTo>
                    <a:cubicBezTo>
                      <a:pt x="52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2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8"/>
                    </a:cubicBezTo>
                    <a:close/>
                    <a:moveTo>
                      <a:pt x="32" y="24"/>
                    </a:moveTo>
                    <a:cubicBezTo>
                      <a:pt x="35" y="21"/>
                      <a:pt x="38" y="19"/>
                      <a:pt x="41" y="16"/>
                    </a:cubicBezTo>
                    <a:cubicBezTo>
                      <a:pt x="44" y="13"/>
                      <a:pt x="48" y="11"/>
                      <a:pt x="50" y="8"/>
                    </a:cubicBezTo>
                    <a:cubicBezTo>
                      <a:pt x="45" y="15"/>
                      <a:pt x="38" y="19"/>
                      <a:pt x="32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3"/>
                      <a:pt x="35" y="35"/>
                    </a:cubicBezTo>
                    <a:cubicBezTo>
                      <a:pt x="32" y="37"/>
                      <a:pt x="29" y="39"/>
                      <a:pt x="26" y="41"/>
                    </a:cubicBezTo>
                    <a:cubicBezTo>
                      <a:pt x="24" y="42"/>
                      <a:pt x="20" y="43"/>
                      <a:pt x="19" y="45"/>
                    </a:cubicBezTo>
                    <a:cubicBezTo>
                      <a:pt x="24" y="40"/>
                      <a:pt x="30" y="36"/>
                      <a:pt x="35" y="31"/>
                    </a:cubicBezTo>
                    <a:cubicBezTo>
                      <a:pt x="41" y="28"/>
                      <a:pt x="46" y="23"/>
                      <a:pt x="51" y="19"/>
                    </a:cubicBezTo>
                    <a:cubicBezTo>
                      <a:pt x="50" y="22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8" y="42"/>
                      <a:pt x="34" y="45"/>
                      <a:pt x="31" y="47"/>
                    </a:cubicBezTo>
                    <a:cubicBezTo>
                      <a:pt x="30" y="48"/>
                      <a:pt x="29" y="49"/>
                      <a:pt x="28" y="49"/>
                    </a:cubicBezTo>
                    <a:cubicBezTo>
                      <a:pt x="30" y="47"/>
                      <a:pt x="33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2" y="38"/>
                      <a:pt x="41" y="39"/>
                      <a:pt x="41" y="39"/>
                    </a:cubicBezTo>
                    <a:close/>
                    <a:moveTo>
                      <a:pt x="44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30" y="46"/>
                      <a:pt x="27" y="48"/>
                    </a:cubicBezTo>
                    <a:cubicBezTo>
                      <a:pt x="25" y="49"/>
                      <a:pt x="23" y="50"/>
                      <a:pt x="21" y="51"/>
                    </a:cubicBezTo>
                    <a:cubicBezTo>
                      <a:pt x="23" y="50"/>
                      <a:pt x="25" y="48"/>
                      <a:pt x="27" y="47"/>
                    </a:cubicBezTo>
                    <a:cubicBezTo>
                      <a:pt x="33" y="43"/>
                      <a:pt x="40" y="38"/>
                      <a:pt x="45" y="32"/>
                    </a:cubicBezTo>
                    <a:cubicBezTo>
                      <a:pt x="45" y="33"/>
                      <a:pt x="44" y="34"/>
                      <a:pt x="44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6" y="30"/>
                    </a:cubicBezTo>
                    <a:cubicBezTo>
                      <a:pt x="41" y="34"/>
                      <a:pt x="36" y="38"/>
                      <a:pt x="31" y="42"/>
                    </a:cubicBezTo>
                    <a:cubicBezTo>
                      <a:pt x="29" y="43"/>
                      <a:pt x="27" y="45"/>
                      <a:pt x="24" y="46"/>
                    </a:cubicBezTo>
                    <a:cubicBezTo>
                      <a:pt x="24" y="46"/>
                      <a:pt x="19" y="48"/>
                      <a:pt x="20" y="48"/>
                    </a:cubicBezTo>
                    <a:cubicBezTo>
                      <a:pt x="21" y="47"/>
                      <a:pt x="22" y="45"/>
                      <a:pt x="24" y="44"/>
                    </a:cubicBezTo>
                    <a:cubicBezTo>
                      <a:pt x="31" y="39"/>
                      <a:pt x="40" y="35"/>
                      <a:pt x="47" y="29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4" y="13"/>
                      <a:pt x="37" y="18"/>
                      <a:pt x="31" y="24"/>
                    </a:cubicBezTo>
                    <a:cubicBezTo>
                      <a:pt x="27" y="27"/>
                      <a:pt x="23" y="30"/>
                      <a:pt x="19" y="33"/>
                    </a:cubicBezTo>
                    <a:cubicBezTo>
                      <a:pt x="17" y="34"/>
                      <a:pt x="15" y="35"/>
                      <a:pt x="13" y="36"/>
                    </a:cubicBezTo>
                    <a:cubicBezTo>
                      <a:pt x="14" y="35"/>
                      <a:pt x="16" y="33"/>
                      <a:pt x="17" y="32"/>
                    </a:cubicBezTo>
                    <a:cubicBezTo>
                      <a:pt x="17" y="32"/>
                      <a:pt x="17" y="32"/>
                      <a:pt x="17" y="31"/>
                    </a:cubicBezTo>
                    <a:cubicBezTo>
                      <a:pt x="19" y="30"/>
                      <a:pt x="21" y="29"/>
                      <a:pt x="23" y="27"/>
                    </a:cubicBezTo>
                    <a:cubicBezTo>
                      <a:pt x="27" y="24"/>
                      <a:pt x="32" y="20"/>
                      <a:pt x="36" y="17"/>
                    </a:cubicBezTo>
                    <a:cubicBezTo>
                      <a:pt x="41" y="14"/>
                      <a:pt x="46" y="11"/>
                      <a:pt x="48" y="5"/>
                    </a:cubicBezTo>
                    <a:cubicBezTo>
                      <a:pt x="49" y="6"/>
                      <a:pt x="50" y="6"/>
                      <a:pt x="50" y="7"/>
                    </a:cubicBezTo>
                    <a:close/>
                    <a:moveTo>
                      <a:pt x="12" y="35"/>
                    </a:moveTo>
                    <a:cubicBezTo>
                      <a:pt x="13" y="34"/>
                      <a:pt x="13" y="34"/>
                      <a:pt x="14" y="33"/>
                    </a:cubicBezTo>
                    <a:cubicBezTo>
                      <a:pt x="14" y="34"/>
                      <a:pt x="13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lose/>
                    <a:moveTo>
                      <a:pt x="10" y="30"/>
                    </a:moveTo>
                    <a:cubicBezTo>
                      <a:pt x="13" y="29"/>
                      <a:pt x="15" y="27"/>
                      <a:pt x="17" y="25"/>
                    </a:cubicBezTo>
                    <a:cubicBezTo>
                      <a:pt x="20" y="24"/>
                      <a:pt x="23" y="22"/>
                      <a:pt x="25" y="20"/>
                    </a:cubicBezTo>
                    <a:cubicBezTo>
                      <a:pt x="21" y="25"/>
                      <a:pt x="16" y="29"/>
                      <a:pt x="11" y="34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7" y="21"/>
                      <a:pt x="21" y="18"/>
                    </a:cubicBezTo>
                    <a:cubicBezTo>
                      <a:pt x="22" y="18"/>
                      <a:pt x="24" y="16"/>
                      <a:pt x="22" y="18"/>
                    </a:cubicBezTo>
                    <a:cubicBezTo>
                      <a:pt x="20" y="19"/>
                      <a:pt x="19" y="21"/>
                      <a:pt x="18" y="22"/>
                    </a:cubicBezTo>
                    <a:cubicBezTo>
                      <a:pt x="15" y="24"/>
                      <a:pt x="12" y="27"/>
                      <a:pt x="10" y="30"/>
                    </a:cubicBezTo>
                    <a:cubicBezTo>
                      <a:pt x="9" y="29"/>
                      <a:pt x="9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2" y="21"/>
                      <a:pt x="16" y="17"/>
                      <a:pt x="21" y="14"/>
                    </a:cubicBezTo>
                    <a:cubicBezTo>
                      <a:pt x="24" y="13"/>
                      <a:pt x="19" y="16"/>
                      <a:pt x="19" y="16"/>
                    </a:cubicBezTo>
                    <a:cubicBezTo>
                      <a:pt x="18" y="17"/>
                      <a:pt x="17" y="18"/>
                      <a:pt x="15" y="20"/>
                    </a:cubicBezTo>
                    <a:cubicBezTo>
                      <a:pt x="13" y="22"/>
                      <a:pt x="10" y="24"/>
                      <a:pt x="8" y="26"/>
                    </a:cubicBezTo>
                    <a:cubicBezTo>
                      <a:pt x="8" y="25"/>
                      <a:pt x="7" y="24"/>
                      <a:pt x="7" y="23"/>
                    </a:cubicBezTo>
                    <a:close/>
                    <a:moveTo>
                      <a:pt x="6" y="20"/>
                    </a:moveTo>
                    <a:cubicBezTo>
                      <a:pt x="8" y="18"/>
                      <a:pt x="11" y="17"/>
                      <a:pt x="13" y="15"/>
                    </a:cubicBezTo>
                    <a:cubicBezTo>
                      <a:pt x="14" y="14"/>
                      <a:pt x="16" y="13"/>
                      <a:pt x="17" y="12"/>
                    </a:cubicBezTo>
                    <a:cubicBezTo>
                      <a:pt x="18" y="11"/>
                      <a:pt x="22" y="8"/>
                      <a:pt x="18" y="12"/>
                    </a:cubicBezTo>
                    <a:cubicBezTo>
                      <a:pt x="15" y="16"/>
                      <a:pt x="10" y="19"/>
                      <a:pt x="7" y="22"/>
                    </a:cubicBezTo>
                    <a:cubicBezTo>
                      <a:pt x="6" y="21"/>
                      <a:pt x="6" y="21"/>
                      <a:pt x="6" y="20"/>
                    </a:cubicBezTo>
                    <a:close/>
                    <a:moveTo>
                      <a:pt x="5" y="13"/>
                    </a:moveTo>
                    <a:cubicBezTo>
                      <a:pt x="7" y="11"/>
                      <a:pt x="8" y="10"/>
                      <a:pt x="10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3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9" y="15"/>
                      <a:pt x="12" y="11"/>
                      <a:pt x="16" y="8"/>
                    </a:cubicBezTo>
                    <a:cubicBezTo>
                      <a:pt x="19" y="6"/>
                      <a:pt x="14" y="12"/>
                      <a:pt x="13" y="13"/>
                    </a:cubicBezTo>
                    <a:cubicBezTo>
                      <a:pt x="11" y="15"/>
                      <a:pt x="8" y="17"/>
                      <a:pt x="6" y="19"/>
                    </a:cubicBezTo>
                    <a:cubicBezTo>
                      <a:pt x="6" y="18"/>
                      <a:pt x="5" y="18"/>
                      <a:pt x="5" y="18"/>
                    </a:cubicBezTo>
                    <a:close/>
                    <a:moveTo>
                      <a:pt x="22" y="13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9"/>
                      <a:pt x="9" y="21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6"/>
                      <a:pt x="21" y="10"/>
                    </a:cubicBezTo>
                    <a:cubicBezTo>
                      <a:pt x="21" y="11"/>
                      <a:pt x="22" y="12"/>
                      <a:pt x="22" y="13"/>
                    </a:cubicBezTo>
                    <a:close/>
                    <a:moveTo>
                      <a:pt x="24" y="16"/>
                    </a:moveTo>
                    <a:cubicBezTo>
                      <a:pt x="19" y="18"/>
                      <a:pt x="15" y="22"/>
                      <a:pt x="11" y="25"/>
                    </a:cubicBezTo>
                    <a:cubicBezTo>
                      <a:pt x="10" y="25"/>
                      <a:pt x="8" y="27"/>
                      <a:pt x="10" y="25"/>
                    </a:cubicBezTo>
                    <a:cubicBezTo>
                      <a:pt x="12" y="23"/>
                      <a:pt x="13" y="22"/>
                      <a:pt x="14" y="21"/>
                    </a:cubicBezTo>
                    <a:cubicBezTo>
                      <a:pt x="17" y="19"/>
                      <a:pt x="20" y="16"/>
                      <a:pt x="23" y="14"/>
                    </a:cubicBezTo>
                    <a:cubicBezTo>
                      <a:pt x="23" y="14"/>
                      <a:pt x="24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6" y="26"/>
                      <a:pt x="20" y="21"/>
                      <a:pt x="24" y="17"/>
                    </a:cubicBezTo>
                    <a:cubicBezTo>
                      <a:pt x="25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4" y="25"/>
                      <a:pt x="23" y="26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6" y="32"/>
                      <a:pt x="15" y="32"/>
                      <a:pt x="15" y="32"/>
                    </a:cubicBezTo>
                    <a:cubicBezTo>
                      <a:pt x="14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2" y="16"/>
                    </a:moveTo>
                    <a:cubicBezTo>
                      <a:pt x="35" y="14"/>
                      <a:pt x="37" y="13"/>
                      <a:pt x="40" y="11"/>
                    </a:cubicBezTo>
                    <a:cubicBezTo>
                      <a:pt x="39" y="12"/>
                      <a:pt x="37" y="13"/>
                      <a:pt x="36" y="15"/>
                    </a:cubicBezTo>
                    <a:cubicBezTo>
                      <a:pt x="34" y="16"/>
                      <a:pt x="32" y="17"/>
                      <a:pt x="31" y="18"/>
                    </a:cubicBezTo>
                    <a:cubicBezTo>
                      <a:pt x="31" y="18"/>
                      <a:pt x="31" y="17"/>
                      <a:pt x="32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7" y="22"/>
                      <a:pt x="27" y="23"/>
                    </a:cubicBezTo>
                    <a:cubicBezTo>
                      <a:pt x="27" y="22"/>
                      <a:pt x="28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7"/>
                      <a:pt x="36" y="15"/>
                    </a:cubicBezTo>
                    <a:cubicBezTo>
                      <a:pt x="38" y="14"/>
                      <a:pt x="40" y="12"/>
                      <a:pt x="42" y="11"/>
                    </a:cubicBezTo>
                    <a:cubicBezTo>
                      <a:pt x="43" y="10"/>
                      <a:pt x="45" y="8"/>
                      <a:pt x="46" y="7"/>
                    </a:cubicBezTo>
                    <a:cubicBezTo>
                      <a:pt x="46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6" y="9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7"/>
                    </a:cubicBezTo>
                    <a:cubicBezTo>
                      <a:pt x="34" y="18"/>
                      <a:pt x="32" y="19"/>
                      <a:pt x="30" y="21"/>
                    </a:cubicBezTo>
                    <a:cubicBezTo>
                      <a:pt x="30" y="21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6"/>
                      <a:pt x="46" y="5"/>
                      <a:pt x="46" y="5"/>
                    </a:cubicBezTo>
                    <a:cubicBezTo>
                      <a:pt x="45" y="6"/>
                      <a:pt x="44" y="7"/>
                      <a:pt x="43" y="8"/>
                    </a:cubicBezTo>
                    <a:cubicBezTo>
                      <a:pt x="41" y="10"/>
                      <a:pt x="38" y="11"/>
                      <a:pt x="36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4"/>
                    </a:cubicBezTo>
                    <a:cubicBezTo>
                      <a:pt x="37" y="11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8"/>
                      <a:pt x="36" y="10"/>
                      <a:pt x="34" y="12"/>
                    </a:cubicBezTo>
                    <a:cubicBezTo>
                      <a:pt x="36" y="10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6" y="12"/>
                      <a:pt x="10" y="16"/>
                      <a:pt x="6" y="19"/>
                    </a:cubicBezTo>
                    <a:cubicBezTo>
                      <a:pt x="11" y="16"/>
                      <a:pt x="15" y="12"/>
                      <a:pt x="19" y="7"/>
                    </a:cubicBezTo>
                    <a:cubicBezTo>
                      <a:pt x="19" y="8"/>
                      <a:pt x="20" y="8"/>
                      <a:pt x="20" y="9"/>
                    </a:cubicBezTo>
                    <a:close/>
                    <a:moveTo>
                      <a:pt x="18" y="7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1" y="11"/>
                    </a:cubicBezTo>
                    <a:cubicBezTo>
                      <a:pt x="13" y="9"/>
                      <a:pt x="14" y="8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7"/>
                    </a:cubicBezTo>
                    <a:close/>
                    <a:moveTo>
                      <a:pt x="15" y="5"/>
                    </a:moveTo>
                    <a:cubicBezTo>
                      <a:pt x="11" y="7"/>
                      <a:pt x="8" y="9"/>
                      <a:pt x="5" y="12"/>
                    </a:cubicBezTo>
                    <a:cubicBezTo>
                      <a:pt x="6" y="7"/>
                      <a:pt x="9" y="3"/>
                      <a:pt x="15" y="5"/>
                    </a:cubicBezTo>
                    <a:close/>
                    <a:moveTo>
                      <a:pt x="13" y="36"/>
                    </a:moveTo>
                    <a:cubicBezTo>
                      <a:pt x="16" y="35"/>
                      <a:pt x="18" y="34"/>
                      <a:pt x="20" y="32"/>
                    </a:cubicBezTo>
                    <a:cubicBezTo>
                      <a:pt x="18" y="34"/>
                      <a:pt x="16" y="36"/>
                      <a:pt x="15" y="38"/>
                    </a:cubicBezTo>
                    <a:cubicBezTo>
                      <a:pt x="14" y="38"/>
                      <a:pt x="15" y="39"/>
                      <a:pt x="15" y="38"/>
                    </a:cubicBezTo>
                    <a:cubicBezTo>
                      <a:pt x="21" y="34"/>
                      <a:pt x="28" y="30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7"/>
                    </a:cubicBezTo>
                    <a:cubicBezTo>
                      <a:pt x="29" y="32"/>
                      <a:pt x="21" y="36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5" y="41"/>
                      <a:pt x="15" y="40"/>
                      <a:pt x="15" y="40"/>
                    </a:cubicBezTo>
                    <a:cubicBezTo>
                      <a:pt x="14" y="38"/>
                      <a:pt x="14" y="37"/>
                      <a:pt x="13" y="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65" name="Freeform 152"/>
              <p:cNvSpPr>
                <a:spLocks noEditPoints="1"/>
              </p:cNvSpPr>
              <p:nvPr/>
            </p:nvSpPr>
            <p:spPr bwMode="auto">
              <a:xfrm>
                <a:off x="707695" y="2129615"/>
                <a:ext cx="108182" cy="123754"/>
              </a:xfrm>
              <a:custGeom>
                <a:avLst/>
                <a:gdLst>
                  <a:gd name="T0" fmla="*/ 16 w 56"/>
                  <a:gd name="T1" fmla="*/ 2 h 64"/>
                  <a:gd name="T2" fmla="*/ 25 w 56"/>
                  <a:gd name="T3" fmla="*/ 63 h 64"/>
                  <a:gd name="T4" fmla="*/ 55 w 56"/>
                  <a:gd name="T5" fmla="*/ 10 h 64"/>
                  <a:gd name="T6" fmla="*/ 27 w 56"/>
                  <a:gd name="T7" fmla="*/ 59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5 h 64"/>
                  <a:gd name="T16" fmla="*/ 24 w 56"/>
                  <a:gd name="T17" fmla="*/ 55 h 64"/>
                  <a:gd name="T18" fmla="*/ 21 w 56"/>
                  <a:gd name="T19" fmla="*/ 51 h 64"/>
                  <a:gd name="T20" fmla="*/ 34 w 56"/>
                  <a:gd name="T21" fmla="*/ 41 h 64"/>
                  <a:gd name="T22" fmla="*/ 36 w 56"/>
                  <a:gd name="T23" fmla="*/ 35 h 64"/>
                  <a:gd name="T24" fmla="*/ 15 w 56"/>
                  <a:gd name="T25" fmla="*/ 41 h 64"/>
                  <a:gd name="T26" fmla="*/ 17 w 56"/>
                  <a:gd name="T27" fmla="*/ 45 h 64"/>
                  <a:gd name="T28" fmla="*/ 51 w 56"/>
                  <a:gd name="T29" fmla="*/ 14 h 64"/>
                  <a:gd name="T30" fmla="*/ 34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49 w 56"/>
                  <a:gd name="T39" fmla="*/ 8 h 64"/>
                  <a:gd name="T40" fmla="*/ 26 w 56"/>
                  <a:gd name="T41" fmla="*/ 40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0 h 64"/>
                  <a:gd name="T50" fmla="*/ 46 w 56"/>
                  <a:gd name="T51" fmla="*/ 30 h 64"/>
                  <a:gd name="T52" fmla="*/ 19 w 56"/>
                  <a:gd name="T53" fmla="*/ 48 h 64"/>
                  <a:gd name="T54" fmla="*/ 50 w 56"/>
                  <a:gd name="T55" fmla="*/ 7 h 64"/>
                  <a:gd name="T56" fmla="*/ 17 w 56"/>
                  <a:gd name="T57" fmla="*/ 31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19 h 64"/>
                  <a:gd name="T70" fmla="*/ 13 w 56"/>
                  <a:gd name="T71" fmla="*/ 15 h 64"/>
                  <a:gd name="T72" fmla="*/ 6 w 56"/>
                  <a:gd name="T73" fmla="*/ 19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2 h 64"/>
                  <a:gd name="T80" fmla="*/ 21 w 56"/>
                  <a:gd name="T81" fmla="*/ 10 h 64"/>
                  <a:gd name="T82" fmla="*/ 10 w 56"/>
                  <a:gd name="T83" fmla="*/ 24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5 w 56"/>
                  <a:gd name="T91" fmla="*/ 20 h 64"/>
                  <a:gd name="T92" fmla="*/ 35 w 56"/>
                  <a:gd name="T93" fmla="*/ 14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5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6 h 64"/>
                  <a:gd name="T112" fmla="*/ 13 w 56"/>
                  <a:gd name="T113" fmla="*/ 36 h 64"/>
                  <a:gd name="T114" fmla="*/ 34 w 56"/>
                  <a:gd name="T115" fmla="*/ 26 h 64"/>
                  <a:gd name="T116" fmla="*/ 15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8" y="1"/>
                      <a:pt x="43" y="2"/>
                    </a:cubicBezTo>
                    <a:cubicBezTo>
                      <a:pt x="35" y="4"/>
                      <a:pt x="31" y="11"/>
                      <a:pt x="28" y="17"/>
                    </a:cubicBezTo>
                    <a:cubicBezTo>
                      <a:pt x="25" y="12"/>
                      <a:pt x="22" y="5"/>
                      <a:pt x="16" y="2"/>
                    </a:cubicBezTo>
                    <a:cubicBezTo>
                      <a:pt x="11" y="0"/>
                      <a:pt x="5" y="2"/>
                      <a:pt x="3" y="8"/>
                    </a:cubicBezTo>
                    <a:cubicBezTo>
                      <a:pt x="0" y="15"/>
                      <a:pt x="4" y="24"/>
                      <a:pt x="6" y="30"/>
                    </a:cubicBezTo>
                    <a:cubicBezTo>
                      <a:pt x="12" y="42"/>
                      <a:pt x="18" y="52"/>
                      <a:pt x="25" y="62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6" y="64"/>
                      <a:pt x="27" y="63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5" y="52"/>
                      <a:pt x="43" y="42"/>
                      <a:pt x="49" y="31"/>
                    </a:cubicBezTo>
                    <a:cubicBezTo>
                      <a:pt x="52" y="24"/>
                      <a:pt x="56" y="17"/>
                      <a:pt x="55" y="10"/>
                    </a:cubicBezTo>
                    <a:close/>
                    <a:moveTo>
                      <a:pt x="27" y="59"/>
                    </a:moveTo>
                    <a:cubicBezTo>
                      <a:pt x="26" y="59"/>
                      <a:pt x="26" y="59"/>
                      <a:pt x="26" y="59"/>
                    </a:cubicBezTo>
                    <a:cubicBezTo>
                      <a:pt x="28" y="58"/>
                      <a:pt x="29" y="56"/>
                      <a:pt x="30" y="55"/>
                    </a:cubicBezTo>
                    <a:cubicBezTo>
                      <a:pt x="29" y="56"/>
                      <a:pt x="28" y="58"/>
                      <a:pt x="27" y="59"/>
                    </a:cubicBezTo>
                    <a:close/>
                    <a:moveTo>
                      <a:pt x="24" y="56"/>
                    </a:moveTo>
                    <a:cubicBezTo>
                      <a:pt x="25" y="55"/>
                      <a:pt x="26" y="54"/>
                      <a:pt x="27" y="54"/>
                    </a:cubicBezTo>
                    <a:cubicBezTo>
                      <a:pt x="28" y="53"/>
                      <a:pt x="29" y="52"/>
                      <a:pt x="30" y="50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9" y="52"/>
                      <a:pt x="27" y="54"/>
                      <a:pt x="25" y="55"/>
                    </a:cubicBezTo>
                    <a:cubicBezTo>
                      <a:pt x="25" y="56"/>
                      <a:pt x="24" y="56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8"/>
                    </a:cubicBezTo>
                    <a:cubicBezTo>
                      <a:pt x="25" y="58"/>
                      <a:pt x="25" y="57"/>
                      <a:pt x="25" y="56"/>
                    </a:cubicBezTo>
                    <a:cubicBezTo>
                      <a:pt x="29" y="54"/>
                      <a:pt x="31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5"/>
                      <a:pt x="36" y="46"/>
                      <a:pt x="35" y="46"/>
                    </a:cubicBezTo>
                    <a:cubicBezTo>
                      <a:pt x="36" y="45"/>
                      <a:pt x="37" y="45"/>
                      <a:pt x="37" y="44"/>
                    </a:cubicBezTo>
                    <a:cubicBezTo>
                      <a:pt x="37" y="44"/>
                      <a:pt x="37" y="45"/>
                      <a:pt x="37" y="45"/>
                    </a:cubicBezTo>
                    <a:close/>
                    <a:moveTo>
                      <a:pt x="24" y="55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8" y="49"/>
                      <a:pt x="34" y="46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4" y="46"/>
                      <a:pt x="29" y="51"/>
                      <a:pt x="24" y="55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6" y="48"/>
                      <a:pt x="29" y="47"/>
                    </a:cubicBezTo>
                    <a:cubicBezTo>
                      <a:pt x="27" y="49"/>
                      <a:pt x="24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19" y="48"/>
                    </a:moveTo>
                    <a:cubicBezTo>
                      <a:pt x="28" y="46"/>
                      <a:pt x="35" y="39"/>
                      <a:pt x="42" y="33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0" y="36"/>
                      <a:pt x="37" y="38"/>
                      <a:pt x="34" y="41"/>
                    </a:cubicBezTo>
                    <a:cubicBezTo>
                      <a:pt x="30" y="44"/>
                      <a:pt x="25" y="47"/>
                      <a:pt x="21" y="50"/>
                    </a:cubicBezTo>
                    <a:cubicBezTo>
                      <a:pt x="20" y="50"/>
                      <a:pt x="20" y="49"/>
                      <a:pt x="19" y="48"/>
                    </a:cubicBezTo>
                    <a:close/>
                    <a:moveTo>
                      <a:pt x="18" y="46"/>
                    </a:moveTo>
                    <a:cubicBezTo>
                      <a:pt x="24" y="43"/>
                      <a:pt x="30" y="39"/>
                      <a:pt x="36" y="35"/>
                    </a:cubicBezTo>
                    <a:cubicBezTo>
                      <a:pt x="38" y="34"/>
                      <a:pt x="40" y="33"/>
                      <a:pt x="42" y="31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8" y="47"/>
                      <a:pt x="18" y="46"/>
                      <a:pt x="18" y="46"/>
                    </a:cubicBezTo>
                    <a:close/>
                    <a:moveTo>
                      <a:pt x="15" y="41"/>
                    </a:moveTo>
                    <a:cubicBezTo>
                      <a:pt x="16" y="41"/>
                      <a:pt x="16" y="41"/>
                      <a:pt x="16" y="41"/>
                    </a:cubicBezTo>
                    <a:cubicBezTo>
                      <a:pt x="22" y="38"/>
                      <a:pt x="28" y="34"/>
                      <a:pt x="35" y="31"/>
                    </a:cubicBezTo>
                    <a:cubicBezTo>
                      <a:pt x="34" y="31"/>
                      <a:pt x="34" y="31"/>
                      <a:pt x="33" y="32"/>
                    </a:cubicBezTo>
                    <a:cubicBezTo>
                      <a:pt x="28" y="36"/>
                      <a:pt x="23" y="40"/>
                      <a:pt x="17" y="45"/>
                    </a:cubicBezTo>
                    <a:cubicBezTo>
                      <a:pt x="17" y="44"/>
                      <a:pt x="16" y="42"/>
                      <a:pt x="15" y="41"/>
                    </a:cubicBezTo>
                    <a:close/>
                    <a:moveTo>
                      <a:pt x="39" y="23"/>
                    </a:moveTo>
                    <a:cubicBezTo>
                      <a:pt x="43" y="20"/>
                      <a:pt x="46" y="17"/>
                      <a:pt x="50" y="15"/>
                    </a:cubicBezTo>
                    <a:cubicBezTo>
                      <a:pt x="50" y="15"/>
                      <a:pt x="51" y="14"/>
                      <a:pt x="51" y="14"/>
                    </a:cubicBezTo>
                    <a:cubicBezTo>
                      <a:pt x="51" y="14"/>
                      <a:pt x="52" y="14"/>
                      <a:pt x="52" y="13"/>
                    </a:cubicBezTo>
                    <a:cubicBezTo>
                      <a:pt x="52" y="15"/>
                      <a:pt x="52" y="16"/>
                      <a:pt x="51" y="17"/>
                    </a:cubicBezTo>
                    <a:cubicBezTo>
                      <a:pt x="51" y="17"/>
                      <a:pt x="51" y="17"/>
                      <a:pt x="51" y="18"/>
                    </a:cubicBezTo>
                    <a:cubicBezTo>
                      <a:pt x="45" y="21"/>
                      <a:pt x="40" y="26"/>
                      <a:pt x="34" y="30"/>
                    </a:cubicBezTo>
                    <a:cubicBezTo>
                      <a:pt x="31" y="32"/>
                      <a:pt x="27" y="35"/>
                      <a:pt x="23" y="37"/>
                    </a:cubicBezTo>
                    <a:cubicBezTo>
                      <a:pt x="22" y="38"/>
                      <a:pt x="20" y="38"/>
                      <a:pt x="19" y="39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5" y="33"/>
                      <a:pt x="32" y="30"/>
                      <a:pt x="37" y="25"/>
                    </a:cubicBezTo>
                    <a:cubicBezTo>
                      <a:pt x="38" y="24"/>
                      <a:pt x="38" y="24"/>
                      <a:pt x="39" y="23"/>
                    </a:cubicBezTo>
                    <a:close/>
                    <a:moveTo>
                      <a:pt x="51" y="7"/>
                    </a:moveTo>
                    <a:cubicBezTo>
                      <a:pt x="51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1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7"/>
                    </a:cubicBezTo>
                    <a:close/>
                    <a:moveTo>
                      <a:pt x="31" y="24"/>
                    </a:moveTo>
                    <a:cubicBezTo>
                      <a:pt x="35" y="21"/>
                      <a:pt x="38" y="18"/>
                      <a:pt x="41" y="15"/>
                    </a:cubicBezTo>
                    <a:cubicBezTo>
                      <a:pt x="44" y="13"/>
                      <a:pt x="48" y="10"/>
                      <a:pt x="49" y="8"/>
                    </a:cubicBezTo>
                    <a:cubicBezTo>
                      <a:pt x="45" y="14"/>
                      <a:pt x="38" y="19"/>
                      <a:pt x="31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2"/>
                      <a:pt x="35" y="35"/>
                    </a:cubicBezTo>
                    <a:cubicBezTo>
                      <a:pt x="32" y="37"/>
                      <a:pt x="29" y="39"/>
                      <a:pt x="26" y="40"/>
                    </a:cubicBezTo>
                    <a:cubicBezTo>
                      <a:pt x="24" y="42"/>
                      <a:pt x="20" y="43"/>
                      <a:pt x="19" y="44"/>
                    </a:cubicBezTo>
                    <a:cubicBezTo>
                      <a:pt x="24" y="40"/>
                      <a:pt x="29" y="35"/>
                      <a:pt x="35" y="31"/>
                    </a:cubicBezTo>
                    <a:cubicBezTo>
                      <a:pt x="41" y="27"/>
                      <a:pt x="46" y="23"/>
                      <a:pt x="51" y="19"/>
                    </a:cubicBezTo>
                    <a:cubicBezTo>
                      <a:pt x="50" y="21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7" y="42"/>
                      <a:pt x="34" y="45"/>
                      <a:pt x="30" y="47"/>
                    </a:cubicBezTo>
                    <a:cubicBezTo>
                      <a:pt x="29" y="48"/>
                      <a:pt x="29" y="48"/>
                      <a:pt x="28" y="49"/>
                    </a:cubicBezTo>
                    <a:cubicBezTo>
                      <a:pt x="30" y="47"/>
                      <a:pt x="32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1" y="38"/>
                      <a:pt x="41" y="38"/>
                      <a:pt x="41" y="39"/>
                    </a:cubicBezTo>
                    <a:close/>
                    <a:moveTo>
                      <a:pt x="43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29" y="46"/>
                      <a:pt x="27" y="48"/>
                    </a:cubicBezTo>
                    <a:cubicBezTo>
                      <a:pt x="25" y="49"/>
                      <a:pt x="23" y="49"/>
                      <a:pt x="21" y="50"/>
                    </a:cubicBezTo>
                    <a:cubicBezTo>
                      <a:pt x="23" y="50"/>
                      <a:pt x="25" y="48"/>
                      <a:pt x="26" y="47"/>
                    </a:cubicBezTo>
                    <a:cubicBezTo>
                      <a:pt x="33" y="42"/>
                      <a:pt x="40" y="38"/>
                      <a:pt x="45" y="32"/>
                    </a:cubicBezTo>
                    <a:cubicBezTo>
                      <a:pt x="44" y="33"/>
                      <a:pt x="44" y="34"/>
                      <a:pt x="43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5" y="30"/>
                    </a:cubicBezTo>
                    <a:cubicBezTo>
                      <a:pt x="41" y="34"/>
                      <a:pt x="36" y="38"/>
                      <a:pt x="31" y="41"/>
                    </a:cubicBezTo>
                    <a:cubicBezTo>
                      <a:pt x="29" y="43"/>
                      <a:pt x="26" y="45"/>
                      <a:pt x="24" y="46"/>
                    </a:cubicBezTo>
                    <a:cubicBezTo>
                      <a:pt x="24" y="46"/>
                      <a:pt x="19" y="48"/>
                      <a:pt x="19" y="48"/>
                    </a:cubicBezTo>
                    <a:cubicBezTo>
                      <a:pt x="21" y="46"/>
                      <a:pt x="22" y="45"/>
                      <a:pt x="23" y="44"/>
                    </a:cubicBezTo>
                    <a:cubicBezTo>
                      <a:pt x="31" y="38"/>
                      <a:pt x="40" y="35"/>
                      <a:pt x="47" y="28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3" y="12"/>
                      <a:pt x="37" y="18"/>
                      <a:pt x="30" y="24"/>
                    </a:cubicBezTo>
                    <a:cubicBezTo>
                      <a:pt x="27" y="27"/>
                      <a:pt x="23" y="30"/>
                      <a:pt x="19" y="32"/>
                    </a:cubicBezTo>
                    <a:cubicBezTo>
                      <a:pt x="17" y="33"/>
                      <a:pt x="15" y="34"/>
                      <a:pt x="13" y="35"/>
                    </a:cubicBezTo>
                    <a:cubicBezTo>
                      <a:pt x="14" y="35"/>
                      <a:pt x="16" y="32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0"/>
                      <a:pt x="21" y="28"/>
                      <a:pt x="22" y="27"/>
                    </a:cubicBezTo>
                    <a:cubicBezTo>
                      <a:pt x="27" y="23"/>
                      <a:pt x="32" y="20"/>
                      <a:pt x="36" y="17"/>
                    </a:cubicBezTo>
                    <a:cubicBezTo>
                      <a:pt x="41" y="14"/>
                      <a:pt x="46" y="10"/>
                      <a:pt x="48" y="5"/>
                    </a:cubicBezTo>
                    <a:cubicBezTo>
                      <a:pt x="49" y="5"/>
                      <a:pt x="49" y="6"/>
                      <a:pt x="50" y="7"/>
                    </a:cubicBezTo>
                    <a:close/>
                    <a:moveTo>
                      <a:pt x="12" y="34"/>
                    </a:moveTo>
                    <a:cubicBezTo>
                      <a:pt x="12" y="34"/>
                      <a:pt x="13" y="34"/>
                      <a:pt x="14" y="33"/>
                    </a:cubicBezTo>
                    <a:cubicBezTo>
                      <a:pt x="13" y="34"/>
                      <a:pt x="13" y="34"/>
                      <a:pt x="12" y="35"/>
                    </a:cubicBezTo>
                    <a:cubicBezTo>
                      <a:pt x="12" y="35"/>
                      <a:pt x="12" y="35"/>
                      <a:pt x="12" y="34"/>
                    </a:cubicBezTo>
                    <a:close/>
                    <a:moveTo>
                      <a:pt x="10" y="30"/>
                    </a:moveTo>
                    <a:cubicBezTo>
                      <a:pt x="12" y="29"/>
                      <a:pt x="15" y="27"/>
                      <a:pt x="17" y="25"/>
                    </a:cubicBezTo>
                    <a:cubicBezTo>
                      <a:pt x="19" y="23"/>
                      <a:pt x="23" y="22"/>
                      <a:pt x="25" y="20"/>
                    </a:cubicBezTo>
                    <a:cubicBezTo>
                      <a:pt x="21" y="24"/>
                      <a:pt x="15" y="28"/>
                      <a:pt x="11" y="33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6" y="21"/>
                      <a:pt x="21" y="18"/>
                    </a:cubicBezTo>
                    <a:cubicBezTo>
                      <a:pt x="21" y="17"/>
                      <a:pt x="24" y="15"/>
                      <a:pt x="21" y="18"/>
                    </a:cubicBezTo>
                    <a:cubicBezTo>
                      <a:pt x="20" y="19"/>
                      <a:pt x="19" y="20"/>
                      <a:pt x="18" y="21"/>
                    </a:cubicBezTo>
                    <a:cubicBezTo>
                      <a:pt x="15" y="24"/>
                      <a:pt x="12" y="27"/>
                      <a:pt x="9" y="29"/>
                    </a:cubicBezTo>
                    <a:cubicBezTo>
                      <a:pt x="9" y="29"/>
                      <a:pt x="8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1" y="20"/>
                      <a:pt x="16" y="17"/>
                      <a:pt x="20" y="14"/>
                    </a:cubicBezTo>
                    <a:cubicBezTo>
                      <a:pt x="24" y="12"/>
                      <a:pt x="19" y="16"/>
                      <a:pt x="19" y="16"/>
                    </a:cubicBezTo>
                    <a:cubicBezTo>
                      <a:pt x="18" y="17"/>
                      <a:pt x="16" y="18"/>
                      <a:pt x="15" y="19"/>
                    </a:cubicBezTo>
                    <a:cubicBezTo>
                      <a:pt x="12" y="21"/>
                      <a:pt x="10" y="24"/>
                      <a:pt x="8" y="26"/>
                    </a:cubicBezTo>
                    <a:cubicBezTo>
                      <a:pt x="7" y="25"/>
                      <a:pt x="7" y="24"/>
                      <a:pt x="7" y="23"/>
                    </a:cubicBezTo>
                    <a:close/>
                    <a:moveTo>
                      <a:pt x="6" y="19"/>
                    </a:moveTo>
                    <a:cubicBezTo>
                      <a:pt x="8" y="18"/>
                      <a:pt x="10" y="17"/>
                      <a:pt x="13" y="15"/>
                    </a:cubicBezTo>
                    <a:cubicBezTo>
                      <a:pt x="14" y="14"/>
                      <a:pt x="15" y="13"/>
                      <a:pt x="17" y="12"/>
                    </a:cubicBezTo>
                    <a:cubicBezTo>
                      <a:pt x="18" y="11"/>
                      <a:pt x="21" y="8"/>
                      <a:pt x="18" y="12"/>
                    </a:cubicBezTo>
                    <a:cubicBezTo>
                      <a:pt x="15" y="16"/>
                      <a:pt x="10" y="18"/>
                      <a:pt x="6" y="22"/>
                    </a:cubicBezTo>
                    <a:cubicBezTo>
                      <a:pt x="6" y="21"/>
                      <a:pt x="6" y="20"/>
                      <a:pt x="6" y="19"/>
                    </a:cubicBezTo>
                    <a:close/>
                    <a:moveTo>
                      <a:pt x="5" y="12"/>
                    </a:moveTo>
                    <a:cubicBezTo>
                      <a:pt x="6" y="11"/>
                      <a:pt x="8" y="10"/>
                      <a:pt x="9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2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6"/>
                    </a:cubicBezTo>
                    <a:cubicBezTo>
                      <a:pt x="9" y="14"/>
                      <a:pt x="12" y="11"/>
                      <a:pt x="16" y="8"/>
                    </a:cubicBezTo>
                    <a:cubicBezTo>
                      <a:pt x="19" y="6"/>
                      <a:pt x="13" y="12"/>
                      <a:pt x="13" y="12"/>
                    </a:cubicBezTo>
                    <a:cubicBezTo>
                      <a:pt x="10" y="15"/>
                      <a:pt x="8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lose/>
                    <a:moveTo>
                      <a:pt x="22" y="12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8"/>
                      <a:pt x="9" y="20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5"/>
                      <a:pt x="21" y="10"/>
                    </a:cubicBezTo>
                    <a:cubicBezTo>
                      <a:pt x="21" y="11"/>
                      <a:pt x="22" y="11"/>
                      <a:pt x="22" y="12"/>
                    </a:cubicBezTo>
                    <a:close/>
                    <a:moveTo>
                      <a:pt x="24" y="16"/>
                    </a:moveTo>
                    <a:cubicBezTo>
                      <a:pt x="19" y="17"/>
                      <a:pt x="15" y="22"/>
                      <a:pt x="11" y="25"/>
                    </a:cubicBezTo>
                    <a:cubicBezTo>
                      <a:pt x="10" y="25"/>
                      <a:pt x="7" y="27"/>
                      <a:pt x="10" y="24"/>
                    </a:cubicBezTo>
                    <a:cubicBezTo>
                      <a:pt x="11" y="23"/>
                      <a:pt x="13" y="22"/>
                      <a:pt x="14" y="21"/>
                    </a:cubicBezTo>
                    <a:cubicBezTo>
                      <a:pt x="17" y="18"/>
                      <a:pt x="20" y="16"/>
                      <a:pt x="23" y="13"/>
                    </a:cubicBezTo>
                    <a:cubicBezTo>
                      <a:pt x="23" y="14"/>
                      <a:pt x="23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5" y="26"/>
                      <a:pt x="20" y="20"/>
                      <a:pt x="24" y="16"/>
                    </a:cubicBezTo>
                    <a:cubicBezTo>
                      <a:pt x="24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3" y="24"/>
                      <a:pt x="23" y="25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5" y="31"/>
                      <a:pt x="15" y="32"/>
                      <a:pt x="14" y="32"/>
                    </a:cubicBezTo>
                    <a:cubicBezTo>
                      <a:pt x="13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5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1" y="16"/>
                    </a:moveTo>
                    <a:cubicBezTo>
                      <a:pt x="34" y="14"/>
                      <a:pt x="37" y="12"/>
                      <a:pt x="40" y="10"/>
                    </a:cubicBezTo>
                    <a:cubicBezTo>
                      <a:pt x="39" y="12"/>
                      <a:pt x="37" y="13"/>
                      <a:pt x="35" y="14"/>
                    </a:cubicBezTo>
                    <a:cubicBezTo>
                      <a:pt x="34" y="15"/>
                      <a:pt x="32" y="17"/>
                      <a:pt x="31" y="18"/>
                    </a:cubicBezTo>
                    <a:cubicBezTo>
                      <a:pt x="31" y="17"/>
                      <a:pt x="31" y="17"/>
                      <a:pt x="31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6"/>
                      <a:pt x="36" y="15"/>
                    </a:cubicBezTo>
                    <a:cubicBezTo>
                      <a:pt x="38" y="14"/>
                      <a:pt x="40" y="12"/>
                      <a:pt x="42" y="10"/>
                    </a:cubicBezTo>
                    <a:cubicBezTo>
                      <a:pt x="42" y="9"/>
                      <a:pt x="44" y="8"/>
                      <a:pt x="45" y="6"/>
                    </a:cubicBezTo>
                    <a:cubicBezTo>
                      <a:pt x="46" y="6"/>
                      <a:pt x="46" y="6"/>
                      <a:pt x="47" y="5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5" y="8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6"/>
                    </a:cubicBezTo>
                    <a:cubicBezTo>
                      <a:pt x="34" y="18"/>
                      <a:pt x="31" y="19"/>
                      <a:pt x="29" y="21"/>
                    </a:cubicBezTo>
                    <a:cubicBezTo>
                      <a:pt x="29" y="20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5"/>
                      <a:pt x="45" y="4"/>
                      <a:pt x="46" y="5"/>
                    </a:cubicBezTo>
                    <a:cubicBezTo>
                      <a:pt x="45" y="6"/>
                      <a:pt x="44" y="6"/>
                      <a:pt x="43" y="7"/>
                    </a:cubicBezTo>
                    <a:cubicBezTo>
                      <a:pt x="40" y="9"/>
                      <a:pt x="38" y="11"/>
                      <a:pt x="35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3"/>
                    </a:cubicBezTo>
                    <a:cubicBezTo>
                      <a:pt x="36" y="10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7"/>
                      <a:pt x="36" y="10"/>
                      <a:pt x="34" y="12"/>
                    </a:cubicBezTo>
                    <a:cubicBezTo>
                      <a:pt x="36" y="9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5" y="12"/>
                      <a:pt x="10" y="16"/>
                      <a:pt x="6" y="19"/>
                    </a:cubicBezTo>
                    <a:cubicBezTo>
                      <a:pt x="10" y="16"/>
                      <a:pt x="15" y="12"/>
                      <a:pt x="18" y="7"/>
                    </a:cubicBezTo>
                    <a:cubicBezTo>
                      <a:pt x="19" y="7"/>
                      <a:pt x="20" y="8"/>
                      <a:pt x="20" y="9"/>
                    </a:cubicBezTo>
                    <a:close/>
                    <a:moveTo>
                      <a:pt x="18" y="6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0" y="11"/>
                    </a:cubicBezTo>
                    <a:cubicBezTo>
                      <a:pt x="13" y="9"/>
                      <a:pt x="14" y="7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6"/>
                    </a:cubicBezTo>
                    <a:close/>
                    <a:moveTo>
                      <a:pt x="14" y="5"/>
                    </a:moveTo>
                    <a:cubicBezTo>
                      <a:pt x="11" y="6"/>
                      <a:pt x="8" y="9"/>
                      <a:pt x="5" y="11"/>
                    </a:cubicBezTo>
                    <a:cubicBezTo>
                      <a:pt x="6" y="7"/>
                      <a:pt x="8" y="3"/>
                      <a:pt x="14" y="5"/>
                    </a:cubicBezTo>
                    <a:close/>
                    <a:moveTo>
                      <a:pt x="13" y="36"/>
                    </a:moveTo>
                    <a:cubicBezTo>
                      <a:pt x="15" y="35"/>
                      <a:pt x="18" y="33"/>
                      <a:pt x="20" y="32"/>
                    </a:cubicBezTo>
                    <a:cubicBezTo>
                      <a:pt x="18" y="34"/>
                      <a:pt x="16" y="35"/>
                      <a:pt x="14" y="37"/>
                    </a:cubicBezTo>
                    <a:cubicBezTo>
                      <a:pt x="14" y="38"/>
                      <a:pt x="15" y="38"/>
                      <a:pt x="15" y="38"/>
                    </a:cubicBezTo>
                    <a:cubicBezTo>
                      <a:pt x="21" y="33"/>
                      <a:pt x="28" y="30"/>
                      <a:pt x="34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4" y="26"/>
                    </a:cubicBezTo>
                    <a:cubicBezTo>
                      <a:pt x="29" y="32"/>
                      <a:pt x="21" y="35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0"/>
                      <a:pt x="15" y="40"/>
                      <a:pt x="14" y="39"/>
                    </a:cubicBezTo>
                    <a:cubicBezTo>
                      <a:pt x="14" y="38"/>
                      <a:pt x="13" y="37"/>
                      <a:pt x="13" y="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73" name="Freeform 160"/>
              <p:cNvSpPr>
                <a:spLocks noEditPoints="1"/>
              </p:cNvSpPr>
              <p:nvPr/>
            </p:nvSpPr>
            <p:spPr bwMode="auto">
              <a:xfrm>
                <a:off x="3094640" y="1349630"/>
                <a:ext cx="127852" cy="217185"/>
              </a:xfrm>
              <a:custGeom>
                <a:avLst/>
                <a:gdLst>
                  <a:gd name="T0" fmla="*/ 0 w 66"/>
                  <a:gd name="T1" fmla="*/ 43 h 112"/>
                  <a:gd name="T2" fmla="*/ 64 w 66"/>
                  <a:gd name="T3" fmla="*/ 98 h 112"/>
                  <a:gd name="T4" fmla="*/ 33 w 66"/>
                  <a:gd name="T5" fmla="*/ 27 h 112"/>
                  <a:gd name="T6" fmla="*/ 29 w 66"/>
                  <a:gd name="T7" fmla="*/ 29 h 112"/>
                  <a:gd name="T8" fmla="*/ 21 w 66"/>
                  <a:gd name="T9" fmla="*/ 24 h 112"/>
                  <a:gd name="T10" fmla="*/ 39 w 66"/>
                  <a:gd name="T11" fmla="*/ 104 h 112"/>
                  <a:gd name="T12" fmla="*/ 36 w 66"/>
                  <a:gd name="T13" fmla="*/ 96 h 112"/>
                  <a:gd name="T14" fmla="*/ 47 w 66"/>
                  <a:gd name="T15" fmla="*/ 96 h 112"/>
                  <a:gd name="T16" fmla="*/ 49 w 66"/>
                  <a:gd name="T17" fmla="*/ 95 h 112"/>
                  <a:gd name="T18" fmla="*/ 43 w 66"/>
                  <a:gd name="T19" fmla="*/ 85 h 112"/>
                  <a:gd name="T20" fmla="*/ 55 w 66"/>
                  <a:gd name="T21" fmla="*/ 92 h 112"/>
                  <a:gd name="T22" fmla="*/ 32 w 66"/>
                  <a:gd name="T23" fmla="*/ 62 h 112"/>
                  <a:gd name="T24" fmla="*/ 23 w 66"/>
                  <a:gd name="T25" fmla="*/ 54 h 112"/>
                  <a:gd name="T26" fmla="*/ 44 w 66"/>
                  <a:gd name="T27" fmla="*/ 72 h 112"/>
                  <a:gd name="T28" fmla="*/ 11 w 66"/>
                  <a:gd name="T29" fmla="*/ 26 h 112"/>
                  <a:gd name="T30" fmla="*/ 13 w 66"/>
                  <a:gd name="T31" fmla="*/ 36 h 112"/>
                  <a:gd name="T32" fmla="*/ 6 w 66"/>
                  <a:gd name="T33" fmla="*/ 39 h 112"/>
                  <a:gd name="T34" fmla="*/ 38 w 66"/>
                  <a:gd name="T35" fmla="*/ 60 h 112"/>
                  <a:gd name="T36" fmla="*/ 17 w 66"/>
                  <a:gd name="T37" fmla="*/ 38 h 112"/>
                  <a:gd name="T38" fmla="*/ 18 w 66"/>
                  <a:gd name="T39" fmla="*/ 34 h 112"/>
                  <a:gd name="T40" fmla="*/ 18 w 66"/>
                  <a:gd name="T41" fmla="*/ 32 h 112"/>
                  <a:gd name="T42" fmla="*/ 16 w 66"/>
                  <a:gd name="T43" fmla="*/ 34 h 112"/>
                  <a:gd name="T44" fmla="*/ 14 w 66"/>
                  <a:gd name="T45" fmla="*/ 38 h 112"/>
                  <a:gd name="T46" fmla="*/ 4 w 66"/>
                  <a:gd name="T47" fmla="*/ 41 h 112"/>
                  <a:gd name="T48" fmla="*/ 58 w 66"/>
                  <a:gd name="T49" fmla="*/ 95 h 112"/>
                  <a:gd name="T50" fmla="*/ 52 w 66"/>
                  <a:gd name="T51" fmla="*/ 97 h 112"/>
                  <a:gd name="T52" fmla="*/ 59 w 66"/>
                  <a:gd name="T53" fmla="*/ 95 h 112"/>
                  <a:gd name="T54" fmla="*/ 36 w 66"/>
                  <a:gd name="T55" fmla="*/ 75 h 112"/>
                  <a:gd name="T56" fmla="*/ 51 w 66"/>
                  <a:gd name="T57" fmla="*/ 97 h 112"/>
                  <a:gd name="T58" fmla="*/ 47 w 66"/>
                  <a:gd name="T59" fmla="*/ 99 h 112"/>
                  <a:gd name="T60" fmla="*/ 41 w 66"/>
                  <a:gd name="T61" fmla="*/ 94 h 112"/>
                  <a:gd name="T62" fmla="*/ 41 w 66"/>
                  <a:gd name="T63" fmla="*/ 103 h 112"/>
                  <a:gd name="T64" fmla="*/ 60 w 66"/>
                  <a:gd name="T65" fmla="*/ 87 h 112"/>
                  <a:gd name="T66" fmla="*/ 23 w 66"/>
                  <a:gd name="T67" fmla="*/ 46 h 112"/>
                  <a:gd name="T68" fmla="*/ 17 w 66"/>
                  <a:gd name="T69" fmla="*/ 36 h 112"/>
                  <a:gd name="T70" fmla="*/ 46 w 66"/>
                  <a:gd name="T71" fmla="*/ 59 h 112"/>
                  <a:gd name="T72" fmla="*/ 49 w 66"/>
                  <a:gd name="T73" fmla="*/ 57 h 112"/>
                  <a:gd name="T74" fmla="*/ 12 w 66"/>
                  <a:gd name="T75" fmla="*/ 20 h 112"/>
                  <a:gd name="T76" fmla="*/ 52 w 66"/>
                  <a:gd name="T77" fmla="*/ 64 h 112"/>
                  <a:gd name="T78" fmla="*/ 43 w 66"/>
                  <a:gd name="T79" fmla="*/ 41 h 112"/>
                  <a:gd name="T80" fmla="*/ 25 w 66"/>
                  <a:gd name="T81" fmla="*/ 28 h 112"/>
                  <a:gd name="T82" fmla="*/ 38 w 66"/>
                  <a:gd name="T83" fmla="*/ 34 h 112"/>
                  <a:gd name="T84" fmla="*/ 17 w 66"/>
                  <a:gd name="T85" fmla="*/ 15 h 112"/>
                  <a:gd name="T86" fmla="*/ 52 w 66"/>
                  <a:gd name="T87" fmla="*/ 62 h 112"/>
                  <a:gd name="T88" fmla="*/ 29 w 66"/>
                  <a:gd name="T89" fmla="*/ 32 h 112"/>
                  <a:gd name="T90" fmla="*/ 48 w 66"/>
                  <a:gd name="T91" fmla="*/ 27 h 112"/>
                  <a:gd name="T92" fmla="*/ 28 w 66"/>
                  <a:gd name="T93" fmla="*/ 12 h 112"/>
                  <a:gd name="T94" fmla="*/ 43 w 66"/>
                  <a:gd name="T95" fmla="*/ 28 h 112"/>
                  <a:gd name="T96" fmla="*/ 22 w 66"/>
                  <a:gd name="T97" fmla="*/ 13 h 112"/>
                  <a:gd name="T98" fmla="*/ 32 w 66"/>
                  <a:gd name="T99" fmla="*/ 12 h 112"/>
                  <a:gd name="T100" fmla="*/ 39 w 66"/>
                  <a:gd name="T101" fmla="*/ 19 h 112"/>
                  <a:gd name="T102" fmla="*/ 20 w 66"/>
                  <a:gd name="T103" fmla="*/ 5 h 112"/>
                  <a:gd name="T104" fmla="*/ 21 w 66"/>
                  <a:gd name="T105" fmla="*/ 8 h 112"/>
                  <a:gd name="T106" fmla="*/ 41 w 66"/>
                  <a:gd name="T107" fmla="*/ 29 h 112"/>
                  <a:gd name="T108" fmla="*/ 39 w 66"/>
                  <a:gd name="T109" fmla="*/ 31 h 112"/>
                  <a:gd name="T110" fmla="*/ 31 w 66"/>
                  <a:gd name="T111" fmla="*/ 1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6" h="112">
                    <a:moveTo>
                      <a:pt x="57" y="25"/>
                    </a:moveTo>
                    <a:cubicBezTo>
                      <a:pt x="57" y="25"/>
                      <a:pt x="57" y="24"/>
                      <a:pt x="56" y="24"/>
                    </a:cubicBezTo>
                    <a:cubicBezTo>
                      <a:pt x="44" y="17"/>
                      <a:pt x="32" y="8"/>
                      <a:pt x="20" y="1"/>
                    </a:cubicBezTo>
                    <a:cubicBezTo>
                      <a:pt x="19" y="0"/>
                      <a:pt x="19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4" y="8"/>
                      <a:pt x="11" y="16"/>
                      <a:pt x="8" y="23"/>
                    </a:cubicBezTo>
                    <a:cubicBezTo>
                      <a:pt x="5" y="30"/>
                      <a:pt x="3" y="36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5"/>
                      <a:pt x="2" y="46"/>
                      <a:pt x="2" y="45"/>
                    </a:cubicBezTo>
                    <a:cubicBezTo>
                      <a:pt x="7" y="43"/>
                      <a:pt x="12" y="43"/>
                      <a:pt x="16" y="42"/>
                    </a:cubicBezTo>
                    <a:cubicBezTo>
                      <a:pt x="23" y="64"/>
                      <a:pt x="32" y="87"/>
                      <a:pt x="35" y="110"/>
                    </a:cubicBezTo>
                    <a:cubicBezTo>
                      <a:pt x="34" y="111"/>
                      <a:pt x="36" y="112"/>
                      <a:pt x="36" y="112"/>
                    </a:cubicBezTo>
                    <a:cubicBezTo>
                      <a:pt x="37" y="111"/>
                      <a:pt x="37" y="111"/>
                      <a:pt x="38" y="111"/>
                    </a:cubicBezTo>
                    <a:cubicBezTo>
                      <a:pt x="43" y="102"/>
                      <a:pt x="55" y="98"/>
                      <a:pt x="64" y="98"/>
                    </a:cubicBezTo>
                    <a:cubicBezTo>
                      <a:pt x="65" y="98"/>
                      <a:pt x="65" y="97"/>
                      <a:pt x="65" y="97"/>
                    </a:cubicBezTo>
                    <a:cubicBezTo>
                      <a:pt x="66" y="97"/>
                      <a:pt x="66" y="96"/>
                      <a:pt x="66" y="96"/>
                    </a:cubicBezTo>
                    <a:cubicBezTo>
                      <a:pt x="59" y="74"/>
                      <a:pt x="51" y="53"/>
                      <a:pt x="44" y="31"/>
                    </a:cubicBezTo>
                    <a:cubicBezTo>
                      <a:pt x="48" y="30"/>
                      <a:pt x="52" y="29"/>
                      <a:pt x="56" y="27"/>
                    </a:cubicBezTo>
                    <a:cubicBezTo>
                      <a:pt x="58" y="27"/>
                      <a:pt x="58" y="26"/>
                      <a:pt x="57" y="25"/>
                    </a:cubicBezTo>
                    <a:close/>
                    <a:moveTo>
                      <a:pt x="43" y="38"/>
                    </a:moveTo>
                    <a:cubicBezTo>
                      <a:pt x="41" y="34"/>
                      <a:pt x="36" y="31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6" y="30"/>
                      <a:pt x="39" y="32"/>
                      <a:pt x="42" y="34"/>
                    </a:cubicBezTo>
                    <a:cubicBezTo>
                      <a:pt x="43" y="35"/>
                      <a:pt x="43" y="36"/>
                      <a:pt x="43" y="38"/>
                    </a:cubicBezTo>
                    <a:close/>
                    <a:moveTo>
                      <a:pt x="47" y="48"/>
                    </a:moveTo>
                    <a:cubicBezTo>
                      <a:pt x="43" y="44"/>
                      <a:pt x="39" y="40"/>
                      <a:pt x="34" y="36"/>
                    </a:cubicBezTo>
                    <a:cubicBezTo>
                      <a:pt x="30" y="31"/>
                      <a:pt x="26" y="27"/>
                      <a:pt x="22" y="22"/>
                    </a:cubicBezTo>
                    <a:cubicBezTo>
                      <a:pt x="24" y="24"/>
                      <a:pt x="27" y="27"/>
                      <a:pt x="29" y="29"/>
                    </a:cubicBezTo>
                    <a:cubicBezTo>
                      <a:pt x="35" y="35"/>
                      <a:pt x="40" y="40"/>
                      <a:pt x="46" y="45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6" y="46"/>
                      <a:pt x="46" y="47"/>
                      <a:pt x="47" y="48"/>
                    </a:cubicBezTo>
                    <a:close/>
                    <a:moveTo>
                      <a:pt x="50" y="57"/>
                    </a:moveTo>
                    <a:cubicBezTo>
                      <a:pt x="40" y="44"/>
                      <a:pt x="28" y="33"/>
                      <a:pt x="17" y="22"/>
                    </a:cubicBezTo>
                    <a:cubicBezTo>
                      <a:pt x="16" y="21"/>
                      <a:pt x="12" y="16"/>
                      <a:pt x="15" y="19"/>
                    </a:cubicBezTo>
                    <a:cubicBezTo>
                      <a:pt x="17" y="21"/>
                      <a:pt x="19" y="22"/>
                      <a:pt x="21" y="24"/>
                    </a:cubicBezTo>
                    <a:cubicBezTo>
                      <a:pt x="24" y="27"/>
                      <a:pt x="27" y="30"/>
                      <a:pt x="30" y="33"/>
                    </a:cubicBezTo>
                    <a:cubicBezTo>
                      <a:pt x="35" y="39"/>
                      <a:pt x="42" y="44"/>
                      <a:pt x="47" y="50"/>
                    </a:cubicBezTo>
                    <a:cubicBezTo>
                      <a:pt x="48" y="52"/>
                      <a:pt x="49" y="55"/>
                      <a:pt x="50" y="57"/>
                    </a:cubicBezTo>
                    <a:close/>
                    <a:moveTo>
                      <a:pt x="37" y="106"/>
                    </a:moveTo>
                    <a:cubicBezTo>
                      <a:pt x="37" y="105"/>
                      <a:pt x="37" y="104"/>
                      <a:pt x="36" y="103"/>
                    </a:cubicBezTo>
                    <a:cubicBezTo>
                      <a:pt x="37" y="103"/>
                      <a:pt x="37" y="104"/>
                      <a:pt x="38" y="105"/>
                    </a:cubicBezTo>
                    <a:cubicBezTo>
                      <a:pt x="38" y="105"/>
                      <a:pt x="39" y="105"/>
                      <a:pt x="39" y="104"/>
                    </a:cubicBezTo>
                    <a:cubicBezTo>
                      <a:pt x="38" y="104"/>
                      <a:pt x="35" y="101"/>
                      <a:pt x="38" y="102"/>
                    </a:cubicBezTo>
                    <a:cubicBezTo>
                      <a:pt x="38" y="102"/>
                      <a:pt x="39" y="103"/>
                      <a:pt x="40" y="103"/>
                    </a:cubicBezTo>
                    <a:cubicBezTo>
                      <a:pt x="39" y="104"/>
                      <a:pt x="38" y="105"/>
                      <a:pt x="37" y="106"/>
                    </a:cubicBezTo>
                    <a:close/>
                    <a:moveTo>
                      <a:pt x="34" y="91"/>
                    </a:moveTo>
                    <a:cubicBezTo>
                      <a:pt x="36" y="93"/>
                      <a:pt x="38" y="94"/>
                      <a:pt x="40" y="96"/>
                    </a:cubicBezTo>
                    <a:cubicBezTo>
                      <a:pt x="40" y="97"/>
                      <a:pt x="44" y="100"/>
                      <a:pt x="43" y="100"/>
                    </a:cubicBezTo>
                    <a:cubicBezTo>
                      <a:pt x="41" y="99"/>
                      <a:pt x="38" y="97"/>
                      <a:pt x="36" y="96"/>
                    </a:cubicBezTo>
                    <a:cubicBezTo>
                      <a:pt x="36" y="96"/>
                      <a:pt x="35" y="96"/>
                      <a:pt x="36" y="96"/>
                    </a:cubicBezTo>
                    <a:cubicBezTo>
                      <a:pt x="37" y="99"/>
                      <a:pt x="38" y="101"/>
                      <a:pt x="40" y="103"/>
                    </a:cubicBezTo>
                    <a:cubicBezTo>
                      <a:pt x="40" y="104"/>
                      <a:pt x="38" y="102"/>
                      <a:pt x="38" y="101"/>
                    </a:cubicBezTo>
                    <a:cubicBezTo>
                      <a:pt x="37" y="101"/>
                      <a:pt x="37" y="101"/>
                      <a:pt x="36" y="101"/>
                    </a:cubicBezTo>
                    <a:cubicBezTo>
                      <a:pt x="35" y="97"/>
                      <a:pt x="35" y="94"/>
                      <a:pt x="34" y="91"/>
                    </a:cubicBezTo>
                    <a:close/>
                    <a:moveTo>
                      <a:pt x="31" y="81"/>
                    </a:moveTo>
                    <a:cubicBezTo>
                      <a:pt x="36" y="86"/>
                      <a:pt x="43" y="90"/>
                      <a:pt x="47" y="96"/>
                    </a:cubicBezTo>
                    <a:cubicBezTo>
                      <a:pt x="49" y="99"/>
                      <a:pt x="46" y="96"/>
                      <a:pt x="45" y="95"/>
                    </a:cubicBezTo>
                    <a:cubicBezTo>
                      <a:pt x="43" y="93"/>
                      <a:pt x="42" y="91"/>
                      <a:pt x="40" y="89"/>
                    </a:cubicBezTo>
                    <a:cubicBezTo>
                      <a:pt x="38" y="87"/>
                      <a:pt x="35" y="84"/>
                      <a:pt x="32" y="83"/>
                    </a:cubicBezTo>
                    <a:cubicBezTo>
                      <a:pt x="32" y="82"/>
                      <a:pt x="32" y="81"/>
                      <a:pt x="31" y="81"/>
                    </a:cubicBezTo>
                    <a:close/>
                    <a:moveTo>
                      <a:pt x="29" y="74"/>
                    </a:moveTo>
                    <a:cubicBezTo>
                      <a:pt x="35" y="82"/>
                      <a:pt x="43" y="87"/>
                      <a:pt x="49" y="95"/>
                    </a:cubicBezTo>
                    <a:cubicBezTo>
                      <a:pt x="52" y="98"/>
                      <a:pt x="51" y="97"/>
                      <a:pt x="49" y="95"/>
                    </a:cubicBezTo>
                    <a:cubicBezTo>
                      <a:pt x="46" y="92"/>
                      <a:pt x="44" y="90"/>
                      <a:pt x="42" y="88"/>
                    </a:cubicBezTo>
                    <a:cubicBezTo>
                      <a:pt x="38" y="84"/>
                      <a:pt x="35" y="81"/>
                      <a:pt x="30" y="78"/>
                    </a:cubicBezTo>
                    <a:cubicBezTo>
                      <a:pt x="30" y="76"/>
                      <a:pt x="30" y="75"/>
                      <a:pt x="29" y="74"/>
                    </a:cubicBezTo>
                    <a:close/>
                    <a:moveTo>
                      <a:pt x="28" y="68"/>
                    </a:moveTo>
                    <a:cubicBezTo>
                      <a:pt x="35" y="77"/>
                      <a:pt x="45" y="84"/>
                      <a:pt x="53" y="94"/>
                    </a:cubicBezTo>
                    <a:cubicBezTo>
                      <a:pt x="56" y="98"/>
                      <a:pt x="53" y="94"/>
                      <a:pt x="51" y="93"/>
                    </a:cubicBezTo>
                    <a:cubicBezTo>
                      <a:pt x="48" y="90"/>
                      <a:pt x="45" y="88"/>
                      <a:pt x="43" y="85"/>
                    </a:cubicBezTo>
                    <a:cubicBezTo>
                      <a:pt x="39" y="80"/>
                      <a:pt x="33" y="76"/>
                      <a:pt x="29" y="71"/>
                    </a:cubicBezTo>
                    <a:cubicBezTo>
                      <a:pt x="29" y="71"/>
                      <a:pt x="29" y="71"/>
                      <a:pt x="29" y="71"/>
                    </a:cubicBezTo>
                    <a:cubicBezTo>
                      <a:pt x="28" y="70"/>
                      <a:pt x="28" y="69"/>
                      <a:pt x="28" y="68"/>
                    </a:cubicBezTo>
                    <a:close/>
                    <a:moveTo>
                      <a:pt x="25" y="62"/>
                    </a:moveTo>
                    <a:cubicBezTo>
                      <a:pt x="29" y="66"/>
                      <a:pt x="34" y="70"/>
                      <a:pt x="39" y="75"/>
                    </a:cubicBezTo>
                    <a:cubicBezTo>
                      <a:pt x="41" y="77"/>
                      <a:pt x="44" y="80"/>
                      <a:pt x="46" y="83"/>
                    </a:cubicBezTo>
                    <a:cubicBezTo>
                      <a:pt x="49" y="86"/>
                      <a:pt x="52" y="89"/>
                      <a:pt x="55" y="92"/>
                    </a:cubicBezTo>
                    <a:cubicBezTo>
                      <a:pt x="56" y="93"/>
                      <a:pt x="57" y="94"/>
                      <a:pt x="58" y="95"/>
                    </a:cubicBezTo>
                    <a:cubicBezTo>
                      <a:pt x="56" y="94"/>
                      <a:pt x="54" y="92"/>
                      <a:pt x="52" y="91"/>
                    </a:cubicBezTo>
                    <a:cubicBezTo>
                      <a:pt x="49" y="88"/>
                      <a:pt x="46" y="85"/>
                      <a:pt x="43" y="82"/>
                    </a:cubicBezTo>
                    <a:cubicBezTo>
                      <a:pt x="38" y="77"/>
                      <a:pt x="33" y="71"/>
                      <a:pt x="27" y="66"/>
                    </a:cubicBezTo>
                    <a:cubicBezTo>
                      <a:pt x="26" y="65"/>
                      <a:pt x="26" y="63"/>
                      <a:pt x="25" y="62"/>
                    </a:cubicBezTo>
                    <a:close/>
                    <a:moveTo>
                      <a:pt x="23" y="54"/>
                    </a:moveTo>
                    <a:cubicBezTo>
                      <a:pt x="26" y="57"/>
                      <a:pt x="29" y="60"/>
                      <a:pt x="32" y="62"/>
                    </a:cubicBezTo>
                    <a:cubicBezTo>
                      <a:pt x="35" y="65"/>
                      <a:pt x="37" y="67"/>
                      <a:pt x="39" y="70"/>
                    </a:cubicBezTo>
                    <a:cubicBezTo>
                      <a:pt x="45" y="77"/>
                      <a:pt x="52" y="83"/>
                      <a:pt x="58" y="90"/>
                    </a:cubicBezTo>
                    <a:cubicBezTo>
                      <a:pt x="59" y="90"/>
                      <a:pt x="59" y="91"/>
                      <a:pt x="60" y="92"/>
                    </a:cubicBezTo>
                    <a:cubicBezTo>
                      <a:pt x="59" y="91"/>
                      <a:pt x="58" y="90"/>
                      <a:pt x="57" y="89"/>
                    </a:cubicBezTo>
                    <a:cubicBezTo>
                      <a:pt x="53" y="85"/>
                      <a:pt x="49" y="82"/>
                      <a:pt x="45" y="79"/>
                    </a:cubicBezTo>
                    <a:cubicBezTo>
                      <a:pt x="38" y="73"/>
                      <a:pt x="31" y="66"/>
                      <a:pt x="25" y="59"/>
                    </a:cubicBezTo>
                    <a:cubicBezTo>
                      <a:pt x="24" y="57"/>
                      <a:pt x="23" y="55"/>
                      <a:pt x="23" y="54"/>
                    </a:cubicBezTo>
                    <a:close/>
                    <a:moveTo>
                      <a:pt x="20" y="44"/>
                    </a:moveTo>
                    <a:cubicBezTo>
                      <a:pt x="24" y="49"/>
                      <a:pt x="29" y="54"/>
                      <a:pt x="34" y="58"/>
                    </a:cubicBezTo>
                    <a:cubicBezTo>
                      <a:pt x="37" y="61"/>
                      <a:pt x="39" y="65"/>
                      <a:pt x="42" y="68"/>
                    </a:cubicBezTo>
                    <a:cubicBezTo>
                      <a:pt x="46" y="72"/>
                      <a:pt x="50" y="75"/>
                      <a:pt x="53" y="79"/>
                    </a:cubicBezTo>
                    <a:cubicBezTo>
                      <a:pt x="55" y="81"/>
                      <a:pt x="57" y="83"/>
                      <a:pt x="59" y="86"/>
                    </a:cubicBezTo>
                    <a:cubicBezTo>
                      <a:pt x="58" y="85"/>
                      <a:pt x="56" y="83"/>
                      <a:pt x="55" y="82"/>
                    </a:cubicBezTo>
                    <a:cubicBezTo>
                      <a:pt x="51" y="78"/>
                      <a:pt x="47" y="75"/>
                      <a:pt x="44" y="72"/>
                    </a:cubicBezTo>
                    <a:cubicBezTo>
                      <a:pt x="41" y="69"/>
                      <a:pt x="38" y="66"/>
                      <a:pt x="34" y="63"/>
                    </a:cubicBezTo>
                    <a:cubicBezTo>
                      <a:pt x="34" y="63"/>
                      <a:pt x="34" y="63"/>
                      <a:pt x="34" y="63"/>
                    </a:cubicBezTo>
                    <a:cubicBezTo>
                      <a:pt x="30" y="59"/>
                      <a:pt x="26" y="55"/>
                      <a:pt x="22" y="52"/>
                    </a:cubicBezTo>
                    <a:cubicBezTo>
                      <a:pt x="21" y="49"/>
                      <a:pt x="21" y="47"/>
                      <a:pt x="20" y="44"/>
                    </a:cubicBezTo>
                    <a:close/>
                    <a:moveTo>
                      <a:pt x="11" y="24"/>
                    </a:moveTo>
                    <a:cubicBezTo>
                      <a:pt x="11" y="25"/>
                      <a:pt x="12" y="26"/>
                      <a:pt x="12" y="27"/>
                    </a:cubicBezTo>
                    <a:cubicBezTo>
                      <a:pt x="12" y="26"/>
                      <a:pt x="11" y="26"/>
                      <a:pt x="11" y="26"/>
                    </a:cubicBezTo>
                    <a:cubicBezTo>
                      <a:pt x="10" y="25"/>
                      <a:pt x="10" y="26"/>
                      <a:pt x="10" y="26"/>
                    </a:cubicBezTo>
                    <a:cubicBezTo>
                      <a:pt x="11" y="29"/>
                      <a:pt x="12" y="31"/>
                      <a:pt x="14" y="34"/>
                    </a:cubicBezTo>
                    <a:cubicBezTo>
                      <a:pt x="15" y="34"/>
                      <a:pt x="18" y="38"/>
                      <a:pt x="16" y="36"/>
                    </a:cubicBezTo>
                    <a:cubicBezTo>
                      <a:pt x="14" y="35"/>
                      <a:pt x="13" y="33"/>
                      <a:pt x="11" y="32"/>
                    </a:cubicBezTo>
                    <a:cubicBezTo>
                      <a:pt x="11" y="31"/>
                      <a:pt x="11" y="31"/>
                      <a:pt x="11" y="32"/>
                    </a:cubicBezTo>
                    <a:cubicBezTo>
                      <a:pt x="12" y="34"/>
                      <a:pt x="13" y="35"/>
                      <a:pt x="14" y="37"/>
                    </a:cubicBezTo>
                    <a:cubicBezTo>
                      <a:pt x="17" y="40"/>
                      <a:pt x="13" y="37"/>
                      <a:pt x="13" y="36"/>
                    </a:cubicBezTo>
                    <a:cubicBezTo>
                      <a:pt x="12" y="36"/>
                      <a:pt x="11" y="34"/>
                      <a:pt x="10" y="33"/>
                    </a:cubicBezTo>
                    <a:cubicBezTo>
                      <a:pt x="10" y="33"/>
                      <a:pt x="9" y="34"/>
                      <a:pt x="9" y="34"/>
                    </a:cubicBezTo>
                    <a:cubicBezTo>
                      <a:pt x="10" y="35"/>
                      <a:pt x="12" y="38"/>
                      <a:pt x="13" y="39"/>
                    </a:cubicBezTo>
                    <a:cubicBezTo>
                      <a:pt x="12" y="38"/>
                      <a:pt x="10" y="37"/>
                      <a:pt x="9" y="36"/>
                    </a:cubicBezTo>
                    <a:cubicBezTo>
                      <a:pt x="8" y="36"/>
                      <a:pt x="8" y="37"/>
                      <a:pt x="8" y="37"/>
                    </a:cubicBezTo>
                    <a:cubicBezTo>
                      <a:pt x="11" y="39"/>
                      <a:pt x="7" y="38"/>
                      <a:pt x="6" y="38"/>
                    </a:cubicBezTo>
                    <a:cubicBezTo>
                      <a:pt x="6" y="38"/>
                      <a:pt x="5" y="38"/>
                      <a:pt x="6" y="39"/>
                    </a:cubicBezTo>
                    <a:cubicBezTo>
                      <a:pt x="7" y="40"/>
                      <a:pt x="6" y="40"/>
                      <a:pt x="4" y="40"/>
                    </a:cubicBezTo>
                    <a:cubicBezTo>
                      <a:pt x="6" y="35"/>
                      <a:pt x="9" y="29"/>
                      <a:pt x="11" y="24"/>
                    </a:cubicBezTo>
                    <a:close/>
                    <a:moveTo>
                      <a:pt x="16" y="34"/>
                    </a:moveTo>
                    <a:cubicBezTo>
                      <a:pt x="27" y="48"/>
                      <a:pt x="40" y="59"/>
                      <a:pt x="52" y="72"/>
                    </a:cubicBezTo>
                    <a:cubicBezTo>
                      <a:pt x="53" y="72"/>
                      <a:pt x="58" y="77"/>
                      <a:pt x="54" y="74"/>
                    </a:cubicBezTo>
                    <a:cubicBezTo>
                      <a:pt x="52" y="73"/>
                      <a:pt x="50" y="71"/>
                      <a:pt x="49" y="70"/>
                    </a:cubicBezTo>
                    <a:cubicBezTo>
                      <a:pt x="45" y="67"/>
                      <a:pt x="42" y="64"/>
                      <a:pt x="38" y="60"/>
                    </a:cubicBezTo>
                    <a:cubicBezTo>
                      <a:pt x="32" y="54"/>
                      <a:pt x="25" y="48"/>
                      <a:pt x="19" y="41"/>
                    </a:cubicBezTo>
                    <a:cubicBezTo>
                      <a:pt x="19" y="41"/>
                      <a:pt x="19" y="40"/>
                      <a:pt x="19" y="40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8"/>
                      <a:pt x="16" y="38"/>
                      <a:pt x="16" y="37"/>
                    </a:cubicBezTo>
                    <a:cubicBezTo>
                      <a:pt x="16" y="38"/>
                      <a:pt x="17" y="38"/>
                      <a:pt x="17" y="38"/>
                    </a:cubicBezTo>
                    <a:cubicBezTo>
                      <a:pt x="18" y="39"/>
                      <a:pt x="18" y="38"/>
                      <a:pt x="18" y="38"/>
                    </a:cubicBezTo>
                    <a:cubicBezTo>
                      <a:pt x="17" y="36"/>
                      <a:pt x="16" y="35"/>
                      <a:pt x="15" y="33"/>
                    </a:cubicBezTo>
                    <a:cubicBezTo>
                      <a:pt x="14" y="32"/>
                      <a:pt x="14" y="32"/>
                      <a:pt x="13" y="31"/>
                    </a:cubicBezTo>
                    <a:cubicBezTo>
                      <a:pt x="13" y="30"/>
                      <a:pt x="11" y="27"/>
                      <a:pt x="11" y="27"/>
                    </a:cubicBezTo>
                    <a:cubicBezTo>
                      <a:pt x="12" y="28"/>
                      <a:pt x="13" y="29"/>
                      <a:pt x="14" y="30"/>
                    </a:cubicBezTo>
                    <a:cubicBezTo>
                      <a:pt x="14" y="30"/>
                      <a:pt x="15" y="30"/>
                      <a:pt x="15" y="31"/>
                    </a:cubicBezTo>
                    <a:cubicBezTo>
                      <a:pt x="16" y="32"/>
                      <a:pt x="17" y="33"/>
                      <a:pt x="18" y="34"/>
                    </a:cubicBezTo>
                    <a:cubicBezTo>
                      <a:pt x="18" y="35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20" y="37"/>
                    </a:cubicBezTo>
                    <a:cubicBezTo>
                      <a:pt x="20" y="37"/>
                      <a:pt x="20" y="36"/>
                      <a:pt x="20" y="36"/>
                    </a:cubicBezTo>
                    <a:cubicBezTo>
                      <a:pt x="18" y="33"/>
                      <a:pt x="15" y="30"/>
                      <a:pt x="13" y="27"/>
                    </a:cubicBezTo>
                    <a:cubicBezTo>
                      <a:pt x="12" y="26"/>
                      <a:pt x="12" y="25"/>
                      <a:pt x="12" y="24"/>
                    </a:cubicBezTo>
                    <a:cubicBezTo>
                      <a:pt x="12" y="25"/>
                      <a:pt x="14" y="26"/>
                      <a:pt x="15" y="28"/>
                    </a:cubicBezTo>
                    <a:cubicBezTo>
                      <a:pt x="16" y="29"/>
                      <a:pt x="17" y="31"/>
                      <a:pt x="18" y="32"/>
                    </a:cubicBezTo>
                    <a:cubicBezTo>
                      <a:pt x="22" y="36"/>
                      <a:pt x="27" y="39"/>
                      <a:pt x="30" y="43"/>
                    </a:cubicBezTo>
                    <a:cubicBezTo>
                      <a:pt x="34" y="47"/>
                      <a:pt x="38" y="52"/>
                      <a:pt x="42" y="56"/>
                    </a:cubicBezTo>
                    <a:cubicBezTo>
                      <a:pt x="45" y="60"/>
                      <a:pt x="49" y="63"/>
                      <a:pt x="52" y="68"/>
                    </a:cubicBezTo>
                    <a:cubicBezTo>
                      <a:pt x="55" y="71"/>
                      <a:pt x="50" y="66"/>
                      <a:pt x="49" y="65"/>
                    </a:cubicBezTo>
                    <a:cubicBezTo>
                      <a:pt x="47" y="63"/>
                      <a:pt x="45" y="61"/>
                      <a:pt x="43" y="59"/>
                    </a:cubicBezTo>
                    <a:cubicBezTo>
                      <a:pt x="34" y="51"/>
                      <a:pt x="26" y="42"/>
                      <a:pt x="17" y="34"/>
                    </a:cubicBezTo>
                    <a:cubicBezTo>
                      <a:pt x="16" y="34"/>
                      <a:pt x="16" y="34"/>
                      <a:pt x="16" y="34"/>
                    </a:cubicBezTo>
                    <a:close/>
                    <a:moveTo>
                      <a:pt x="7" y="41"/>
                    </a:moveTo>
                    <a:cubicBezTo>
                      <a:pt x="7" y="41"/>
                      <a:pt x="7" y="40"/>
                      <a:pt x="7" y="40"/>
                    </a:cubicBezTo>
                    <a:cubicBezTo>
                      <a:pt x="7" y="40"/>
                      <a:pt x="7" y="39"/>
                      <a:pt x="7" y="39"/>
                    </a:cubicBezTo>
                    <a:cubicBezTo>
                      <a:pt x="7" y="39"/>
                      <a:pt x="9" y="40"/>
                      <a:pt x="10" y="40"/>
                    </a:cubicBezTo>
                    <a:cubicBezTo>
                      <a:pt x="9" y="40"/>
                      <a:pt x="8" y="40"/>
                      <a:pt x="7" y="41"/>
                    </a:cubicBezTo>
                    <a:close/>
                    <a:moveTo>
                      <a:pt x="14" y="39"/>
                    </a:moveTo>
                    <a:cubicBezTo>
                      <a:pt x="14" y="39"/>
                      <a:pt x="14" y="38"/>
                      <a:pt x="14" y="38"/>
                    </a:cubicBezTo>
                    <a:cubicBezTo>
                      <a:pt x="14" y="38"/>
                      <a:pt x="15" y="39"/>
                      <a:pt x="16" y="39"/>
                    </a:cubicBezTo>
                    <a:cubicBezTo>
                      <a:pt x="15" y="39"/>
                      <a:pt x="15" y="39"/>
                      <a:pt x="14" y="39"/>
                    </a:cubicBezTo>
                    <a:close/>
                    <a:moveTo>
                      <a:pt x="12" y="40"/>
                    </a:moveTo>
                    <a:cubicBezTo>
                      <a:pt x="11" y="39"/>
                      <a:pt x="11" y="38"/>
                      <a:pt x="10" y="37"/>
                    </a:cubicBezTo>
                    <a:cubicBezTo>
                      <a:pt x="10" y="38"/>
                      <a:pt x="12" y="39"/>
                      <a:pt x="13" y="39"/>
                    </a:cubicBezTo>
                    <a:cubicBezTo>
                      <a:pt x="13" y="40"/>
                      <a:pt x="12" y="40"/>
                      <a:pt x="12" y="40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5" y="41"/>
                      <a:pt x="5" y="41"/>
                    </a:cubicBezTo>
                    <a:cubicBezTo>
                      <a:pt x="5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lose/>
                    <a:moveTo>
                      <a:pt x="55" y="96"/>
                    </a:moveTo>
                    <a:cubicBezTo>
                      <a:pt x="54" y="94"/>
                      <a:pt x="52" y="92"/>
                      <a:pt x="51" y="90"/>
                    </a:cubicBezTo>
                    <a:cubicBezTo>
                      <a:pt x="53" y="92"/>
                      <a:pt x="55" y="94"/>
                      <a:pt x="58" y="95"/>
                    </a:cubicBezTo>
                    <a:cubicBezTo>
                      <a:pt x="57" y="95"/>
                      <a:pt x="56" y="96"/>
                      <a:pt x="55" y="96"/>
                    </a:cubicBezTo>
                    <a:close/>
                    <a:moveTo>
                      <a:pt x="52" y="97"/>
                    </a:moveTo>
                    <a:cubicBezTo>
                      <a:pt x="46" y="88"/>
                      <a:pt x="37" y="83"/>
                      <a:pt x="31" y="75"/>
                    </a:cubicBezTo>
                    <a:cubicBezTo>
                      <a:pt x="32" y="75"/>
                      <a:pt x="32" y="76"/>
                      <a:pt x="33" y="77"/>
                    </a:cubicBezTo>
                    <a:cubicBezTo>
                      <a:pt x="35" y="79"/>
                      <a:pt x="38" y="81"/>
                      <a:pt x="40" y="83"/>
                    </a:cubicBezTo>
                    <a:cubicBezTo>
                      <a:pt x="45" y="88"/>
                      <a:pt x="49" y="92"/>
                      <a:pt x="54" y="96"/>
                    </a:cubicBezTo>
                    <a:cubicBezTo>
                      <a:pt x="53" y="96"/>
                      <a:pt x="52" y="97"/>
                      <a:pt x="52" y="97"/>
                    </a:cubicBezTo>
                    <a:close/>
                    <a:moveTo>
                      <a:pt x="44" y="100"/>
                    </a:moveTo>
                    <a:cubicBezTo>
                      <a:pt x="42" y="97"/>
                      <a:pt x="39" y="95"/>
                      <a:pt x="36" y="92"/>
                    </a:cubicBezTo>
                    <a:cubicBezTo>
                      <a:pt x="36" y="91"/>
                      <a:pt x="35" y="91"/>
                      <a:pt x="34" y="90"/>
                    </a:cubicBezTo>
                    <a:cubicBezTo>
                      <a:pt x="36" y="92"/>
                      <a:pt x="38" y="93"/>
                      <a:pt x="39" y="94"/>
                    </a:cubicBezTo>
                    <a:cubicBezTo>
                      <a:pt x="42" y="96"/>
                      <a:pt x="44" y="98"/>
                      <a:pt x="46" y="99"/>
                    </a:cubicBezTo>
                    <a:cubicBezTo>
                      <a:pt x="45" y="100"/>
                      <a:pt x="45" y="100"/>
                      <a:pt x="44" y="100"/>
                    </a:cubicBezTo>
                    <a:close/>
                    <a:moveTo>
                      <a:pt x="59" y="95"/>
                    </a:moveTo>
                    <a:cubicBezTo>
                      <a:pt x="57" y="93"/>
                      <a:pt x="56" y="91"/>
                      <a:pt x="53" y="89"/>
                    </a:cubicBezTo>
                    <a:cubicBezTo>
                      <a:pt x="50" y="87"/>
                      <a:pt x="47" y="83"/>
                      <a:pt x="45" y="80"/>
                    </a:cubicBezTo>
                    <a:cubicBezTo>
                      <a:pt x="41" y="76"/>
                      <a:pt x="37" y="72"/>
                      <a:pt x="33" y="68"/>
                    </a:cubicBezTo>
                    <a:cubicBezTo>
                      <a:pt x="36" y="71"/>
                      <a:pt x="39" y="74"/>
                      <a:pt x="42" y="77"/>
                    </a:cubicBezTo>
                    <a:cubicBezTo>
                      <a:pt x="48" y="83"/>
                      <a:pt x="56" y="88"/>
                      <a:pt x="62" y="95"/>
                    </a:cubicBezTo>
                    <a:cubicBezTo>
                      <a:pt x="61" y="95"/>
                      <a:pt x="60" y="95"/>
                      <a:pt x="59" y="95"/>
                    </a:cubicBezTo>
                    <a:close/>
                    <a:moveTo>
                      <a:pt x="36" y="75"/>
                    </a:moveTo>
                    <a:cubicBezTo>
                      <a:pt x="35" y="75"/>
                      <a:pt x="35" y="75"/>
                      <a:pt x="35" y="75"/>
                    </a:cubicBezTo>
                    <a:cubicBezTo>
                      <a:pt x="34" y="74"/>
                      <a:pt x="33" y="73"/>
                      <a:pt x="31" y="71"/>
                    </a:cubicBezTo>
                    <a:cubicBezTo>
                      <a:pt x="31" y="71"/>
                      <a:pt x="25" y="66"/>
                      <a:pt x="28" y="68"/>
                    </a:cubicBezTo>
                    <a:cubicBezTo>
                      <a:pt x="31" y="71"/>
                      <a:pt x="33" y="73"/>
                      <a:pt x="36" y="75"/>
                    </a:cubicBezTo>
                    <a:close/>
                    <a:moveTo>
                      <a:pt x="33" y="80"/>
                    </a:moveTo>
                    <a:cubicBezTo>
                      <a:pt x="35" y="82"/>
                      <a:pt x="37" y="84"/>
                      <a:pt x="39" y="86"/>
                    </a:cubicBezTo>
                    <a:cubicBezTo>
                      <a:pt x="43" y="90"/>
                      <a:pt x="47" y="94"/>
                      <a:pt x="51" y="97"/>
                    </a:cubicBezTo>
                    <a:cubicBezTo>
                      <a:pt x="50" y="97"/>
                      <a:pt x="49" y="98"/>
                      <a:pt x="49" y="98"/>
                    </a:cubicBezTo>
                    <a:cubicBezTo>
                      <a:pt x="46" y="91"/>
                      <a:pt x="39" y="87"/>
                      <a:pt x="33" y="82"/>
                    </a:cubicBezTo>
                    <a:cubicBezTo>
                      <a:pt x="33" y="81"/>
                      <a:pt x="32" y="80"/>
                      <a:pt x="31" y="80"/>
                    </a:cubicBezTo>
                    <a:cubicBezTo>
                      <a:pt x="31" y="79"/>
                      <a:pt x="31" y="79"/>
                      <a:pt x="31" y="79"/>
                    </a:cubicBezTo>
                    <a:cubicBezTo>
                      <a:pt x="31" y="79"/>
                      <a:pt x="32" y="80"/>
                      <a:pt x="33" y="80"/>
                    </a:cubicBezTo>
                    <a:close/>
                    <a:moveTo>
                      <a:pt x="48" y="98"/>
                    </a:moveTo>
                    <a:cubicBezTo>
                      <a:pt x="47" y="99"/>
                      <a:pt x="47" y="99"/>
                      <a:pt x="47" y="99"/>
                    </a:cubicBezTo>
                    <a:cubicBezTo>
                      <a:pt x="45" y="96"/>
                      <a:pt x="42" y="94"/>
                      <a:pt x="40" y="91"/>
                    </a:cubicBezTo>
                    <a:cubicBezTo>
                      <a:pt x="38" y="90"/>
                      <a:pt x="37" y="88"/>
                      <a:pt x="35" y="87"/>
                    </a:cubicBezTo>
                    <a:cubicBezTo>
                      <a:pt x="34" y="86"/>
                      <a:pt x="33" y="84"/>
                      <a:pt x="32" y="84"/>
                    </a:cubicBezTo>
                    <a:cubicBezTo>
                      <a:pt x="32" y="84"/>
                      <a:pt x="32" y="84"/>
                      <a:pt x="32" y="83"/>
                    </a:cubicBezTo>
                    <a:cubicBezTo>
                      <a:pt x="38" y="87"/>
                      <a:pt x="43" y="94"/>
                      <a:pt x="48" y="98"/>
                    </a:cubicBezTo>
                    <a:close/>
                    <a:moveTo>
                      <a:pt x="44" y="96"/>
                    </a:moveTo>
                    <a:cubicBezTo>
                      <a:pt x="49" y="102"/>
                      <a:pt x="43" y="96"/>
                      <a:pt x="41" y="94"/>
                    </a:cubicBezTo>
                    <a:cubicBezTo>
                      <a:pt x="39" y="93"/>
                      <a:pt x="36" y="91"/>
                      <a:pt x="34" y="89"/>
                    </a:cubicBezTo>
                    <a:cubicBezTo>
                      <a:pt x="34" y="89"/>
                      <a:pt x="34" y="89"/>
                      <a:pt x="34" y="89"/>
                    </a:cubicBezTo>
                    <a:cubicBezTo>
                      <a:pt x="33" y="88"/>
                      <a:pt x="33" y="86"/>
                      <a:pt x="33" y="85"/>
                    </a:cubicBezTo>
                    <a:cubicBezTo>
                      <a:pt x="36" y="89"/>
                      <a:pt x="40" y="92"/>
                      <a:pt x="44" y="96"/>
                    </a:cubicBezTo>
                    <a:close/>
                    <a:moveTo>
                      <a:pt x="37" y="97"/>
                    </a:moveTo>
                    <a:cubicBezTo>
                      <a:pt x="37" y="98"/>
                      <a:pt x="41" y="100"/>
                      <a:pt x="43" y="101"/>
                    </a:cubicBezTo>
                    <a:cubicBezTo>
                      <a:pt x="42" y="101"/>
                      <a:pt x="42" y="102"/>
                      <a:pt x="41" y="103"/>
                    </a:cubicBezTo>
                    <a:cubicBezTo>
                      <a:pt x="39" y="101"/>
                      <a:pt x="38" y="99"/>
                      <a:pt x="37" y="97"/>
                    </a:cubicBezTo>
                    <a:close/>
                    <a:moveTo>
                      <a:pt x="55" y="86"/>
                    </a:moveTo>
                    <a:cubicBezTo>
                      <a:pt x="51" y="82"/>
                      <a:pt x="48" y="78"/>
                      <a:pt x="44" y="74"/>
                    </a:cubicBezTo>
                    <a:cubicBezTo>
                      <a:pt x="42" y="72"/>
                      <a:pt x="40" y="69"/>
                      <a:pt x="37" y="67"/>
                    </a:cubicBezTo>
                    <a:cubicBezTo>
                      <a:pt x="38" y="67"/>
                      <a:pt x="38" y="68"/>
                      <a:pt x="39" y="68"/>
                    </a:cubicBezTo>
                    <a:cubicBezTo>
                      <a:pt x="46" y="74"/>
                      <a:pt x="53" y="80"/>
                      <a:pt x="60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1" y="90"/>
                      <a:pt x="62" y="92"/>
                      <a:pt x="62" y="94"/>
                    </a:cubicBezTo>
                    <a:cubicBezTo>
                      <a:pt x="61" y="91"/>
                      <a:pt x="58" y="88"/>
                      <a:pt x="55" y="86"/>
                    </a:cubicBezTo>
                    <a:close/>
                    <a:moveTo>
                      <a:pt x="43" y="68"/>
                    </a:moveTo>
                    <a:cubicBezTo>
                      <a:pt x="40" y="64"/>
                      <a:pt x="37" y="61"/>
                      <a:pt x="34" y="58"/>
                    </a:cubicBezTo>
                    <a:cubicBezTo>
                      <a:pt x="31" y="54"/>
                      <a:pt x="28" y="51"/>
                      <a:pt x="24" y="48"/>
                    </a:cubicBezTo>
                    <a:cubicBezTo>
                      <a:pt x="23" y="46"/>
                      <a:pt x="21" y="45"/>
                      <a:pt x="20" y="43"/>
                    </a:cubicBezTo>
                    <a:cubicBezTo>
                      <a:pt x="21" y="44"/>
                      <a:pt x="22" y="45"/>
                      <a:pt x="23" y="46"/>
                    </a:cubicBezTo>
                    <a:cubicBezTo>
                      <a:pt x="26" y="50"/>
                      <a:pt x="30" y="53"/>
                      <a:pt x="34" y="57"/>
                    </a:cubicBezTo>
                    <a:cubicBezTo>
                      <a:pt x="41" y="64"/>
                      <a:pt x="49" y="71"/>
                      <a:pt x="56" y="77"/>
                    </a:cubicBezTo>
                    <a:cubicBezTo>
                      <a:pt x="56" y="77"/>
                      <a:pt x="57" y="77"/>
                      <a:pt x="57" y="77"/>
                    </a:cubicBezTo>
                    <a:cubicBezTo>
                      <a:pt x="58" y="80"/>
                      <a:pt x="59" y="83"/>
                      <a:pt x="60" y="86"/>
                    </a:cubicBezTo>
                    <a:cubicBezTo>
                      <a:pt x="55" y="79"/>
                      <a:pt x="49" y="74"/>
                      <a:pt x="43" y="68"/>
                    </a:cubicBezTo>
                    <a:close/>
                    <a:moveTo>
                      <a:pt x="21" y="39"/>
                    </a:moveTo>
                    <a:cubicBezTo>
                      <a:pt x="20" y="38"/>
                      <a:pt x="19" y="37"/>
                      <a:pt x="17" y="36"/>
                    </a:cubicBezTo>
                    <a:cubicBezTo>
                      <a:pt x="19" y="37"/>
                      <a:pt x="21" y="39"/>
                      <a:pt x="23" y="41"/>
                    </a:cubicBezTo>
                    <a:cubicBezTo>
                      <a:pt x="26" y="44"/>
                      <a:pt x="30" y="48"/>
                      <a:pt x="33" y="51"/>
                    </a:cubicBezTo>
                    <a:cubicBezTo>
                      <a:pt x="40" y="58"/>
                      <a:pt x="47" y="64"/>
                      <a:pt x="54" y="71"/>
                    </a:cubicBezTo>
                    <a:cubicBezTo>
                      <a:pt x="54" y="71"/>
                      <a:pt x="54" y="71"/>
                      <a:pt x="55" y="70"/>
                    </a:cubicBezTo>
                    <a:cubicBezTo>
                      <a:pt x="55" y="72"/>
                      <a:pt x="56" y="74"/>
                      <a:pt x="56" y="76"/>
                    </a:cubicBezTo>
                    <a:cubicBezTo>
                      <a:pt x="46" y="63"/>
                      <a:pt x="32" y="52"/>
                      <a:pt x="21" y="39"/>
                    </a:cubicBezTo>
                    <a:close/>
                    <a:moveTo>
                      <a:pt x="46" y="59"/>
                    </a:moveTo>
                    <a:cubicBezTo>
                      <a:pt x="42" y="55"/>
                      <a:pt x="38" y="50"/>
                      <a:pt x="34" y="46"/>
                    </a:cubicBezTo>
                    <a:cubicBezTo>
                      <a:pt x="31" y="42"/>
                      <a:pt x="27" y="38"/>
                      <a:pt x="22" y="35"/>
                    </a:cubicBezTo>
                    <a:cubicBezTo>
                      <a:pt x="18" y="31"/>
                      <a:pt x="15" y="26"/>
                      <a:pt x="11" y="23"/>
                    </a:cubicBezTo>
                    <a:cubicBezTo>
                      <a:pt x="12" y="21"/>
                      <a:pt x="13" y="20"/>
                      <a:pt x="13" y="18"/>
                    </a:cubicBezTo>
                    <a:cubicBezTo>
                      <a:pt x="17" y="24"/>
                      <a:pt x="23" y="28"/>
                      <a:pt x="28" y="33"/>
                    </a:cubicBezTo>
                    <a:cubicBezTo>
                      <a:pt x="34" y="40"/>
                      <a:pt x="41" y="47"/>
                      <a:pt x="47" y="54"/>
                    </a:cubicBezTo>
                    <a:cubicBezTo>
                      <a:pt x="47" y="55"/>
                      <a:pt x="48" y="56"/>
                      <a:pt x="49" y="57"/>
                    </a:cubicBezTo>
                    <a:cubicBezTo>
                      <a:pt x="48" y="56"/>
                      <a:pt x="47" y="55"/>
                      <a:pt x="46" y="54"/>
                    </a:cubicBezTo>
                    <a:cubicBezTo>
                      <a:pt x="44" y="53"/>
                      <a:pt x="43" y="52"/>
                      <a:pt x="41" y="50"/>
                    </a:cubicBezTo>
                    <a:cubicBezTo>
                      <a:pt x="39" y="48"/>
                      <a:pt x="36" y="45"/>
                      <a:pt x="34" y="43"/>
                    </a:cubicBezTo>
                    <a:cubicBezTo>
                      <a:pt x="34" y="43"/>
                      <a:pt x="34" y="42"/>
                      <a:pt x="34" y="42"/>
                    </a:cubicBezTo>
                    <a:cubicBezTo>
                      <a:pt x="30" y="38"/>
                      <a:pt x="26" y="34"/>
                      <a:pt x="22" y="29"/>
                    </a:cubicBezTo>
                    <a:cubicBezTo>
                      <a:pt x="19" y="26"/>
                      <a:pt x="16" y="23"/>
                      <a:pt x="13" y="20"/>
                    </a:cubicBezTo>
                    <a:cubicBezTo>
                      <a:pt x="13" y="20"/>
                      <a:pt x="12" y="20"/>
                      <a:pt x="12" y="20"/>
                    </a:cubicBezTo>
                    <a:cubicBezTo>
                      <a:pt x="13" y="21"/>
                      <a:pt x="13" y="21"/>
                      <a:pt x="14" y="22"/>
                    </a:cubicBezTo>
                    <a:cubicBezTo>
                      <a:pt x="14" y="22"/>
                      <a:pt x="14" y="22"/>
                      <a:pt x="14" y="23"/>
                    </a:cubicBezTo>
                    <a:cubicBezTo>
                      <a:pt x="16" y="25"/>
                      <a:pt x="18" y="26"/>
                      <a:pt x="19" y="28"/>
                    </a:cubicBezTo>
                    <a:cubicBezTo>
                      <a:pt x="20" y="29"/>
                      <a:pt x="21" y="30"/>
                      <a:pt x="22" y="31"/>
                    </a:cubicBezTo>
                    <a:cubicBezTo>
                      <a:pt x="26" y="35"/>
                      <a:pt x="29" y="38"/>
                      <a:pt x="32" y="42"/>
                    </a:cubicBezTo>
                    <a:cubicBezTo>
                      <a:pt x="33" y="42"/>
                      <a:pt x="33" y="42"/>
                      <a:pt x="33" y="43"/>
                    </a:cubicBezTo>
                    <a:cubicBezTo>
                      <a:pt x="39" y="50"/>
                      <a:pt x="45" y="57"/>
                      <a:pt x="52" y="64"/>
                    </a:cubicBezTo>
                    <a:cubicBezTo>
                      <a:pt x="52" y="64"/>
                      <a:pt x="52" y="64"/>
                      <a:pt x="52" y="64"/>
                    </a:cubicBezTo>
                    <a:cubicBezTo>
                      <a:pt x="53" y="66"/>
                      <a:pt x="54" y="68"/>
                      <a:pt x="54" y="70"/>
                    </a:cubicBezTo>
                    <a:cubicBezTo>
                      <a:pt x="52" y="66"/>
                      <a:pt x="49" y="62"/>
                      <a:pt x="46" y="59"/>
                    </a:cubicBezTo>
                    <a:close/>
                    <a:moveTo>
                      <a:pt x="15" y="13"/>
                    </a:moveTo>
                    <a:cubicBezTo>
                      <a:pt x="21" y="20"/>
                      <a:pt x="27" y="26"/>
                      <a:pt x="34" y="32"/>
                    </a:cubicBezTo>
                    <a:cubicBezTo>
                      <a:pt x="37" y="35"/>
                      <a:pt x="40" y="38"/>
                      <a:pt x="42" y="41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1"/>
                      <a:pt x="42" y="41"/>
                      <a:pt x="42" y="41"/>
                    </a:cubicBezTo>
                    <a:cubicBezTo>
                      <a:pt x="40" y="39"/>
                      <a:pt x="39" y="38"/>
                      <a:pt x="37" y="36"/>
                    </a:cubicBezTo>
                    <a:cubicBezTo>
                      <a:pt x="31" y="30"/>
                      <a:pt x="25" y="24"/>
                      <a:pt x="18" y="18"/>
                    </a:cubicBezTo>
                    <a:cubicBezTo>
                      <a:pt x="17" y="18"/>
                      <a:pt x="17" y="17"/>
                      <a:pt x="17" y="17"/>
                    </a:cubicBezTo>
                    <a:cubicBezTo>
                      <a:pt x="17" y="17"/>
                      <a:pt x="16" y="17"/>
                      <a:pt x="16" y="16"/>
                    </a:cubicBezTo>
                    <a:cubicBezTo>
                      <a:pt x="15" y="16"/>
                      <a:pt x="15" y="16"/>
                      <a:pt x="15" y="17"/>
                    </a:cubicBezTo>
                    <a:cubicBezTo>
                      <a:pt x="19" y="20"/>
                      <a:pt x="22" y="24"/>
                      <a:pt x="25" y="28"/>
                    </a:cubicBezTo>
                    <a:cubicBezTo>
                      <a:pt x="22" y="24"/>
                      <a:pt x="18" y="20"/>
                      <a:pt x="13" y="17"/>
                    </a:cubicBezTo>
                    <a:cubicBezTo>
                      <a:pt x="14" y="16"/>
                      <a:pt x="15" y="14"/>
                      <a:pt x="15" y="13"/>
                    </a:cubicBezTo>
                    <a:close/>
                    <a:moveTo>
                      <a:pt x="16" y="10"/>
                    </a:moveTo>
                    <a:cubicBezTo>
                      <a:pt x="20" y="15"/>
                      <a:pt x="24" y="19"/>
                      <a:pt x="28" y="23"/>
                    </a:cubicBezTo>
                    <a:cubicBezTo>
                      <a:pt x="31" y="26"/>
                      <a:pt x="33" y="29"/>
                      <a:pt x="36" y="32"/>
                    </a:cubicBezTo>
                    <a:cubicBezTo>
                      <a:pt x="38" y="33"/>
                      <a:pt x="39" y="34"/>
                      <a:pt x="41" y="36"/>
                    </a:cubicBezTo>
                    <a:cubicBezTo>
                      <a:pt x="46" y="41"/>
                      <a:pt x="39" y="36"/>
                      <a:pt x="38" y="34"/>
                    </a:cubicBezTo>
                    <a:cubicBezTo>
                      <a:pt x="37" y="33"/>
                      <a:pt x="36" y="33"/>
                      <a:pt x="35" y="32"/>
                    </a:cubicBezTo>
                    <a:cubicBezTo>
                      <a:pt x="33" y="31"/>
                      <a:pt x="32" y="30"/>
                      <a:pt x="31" y="28"/>
                    </a:cubicBezTo>
                    <a:cubicBezTo>
                      <a:pt x="26" y="23"/>
                      <a:pt x="21" y="17"/>
                      <a:pt x="16" y="12"/>
                    </a:cubicBezTo>
                    <a:cubicBezTo>
                      <a:pt x="16" y="11"/>
                      <a:pt x="16" y="11"/>
                      <a:pt x="16" y="10"/>
                    </a:cubicBezTo>
                    <a:close/>
                    <a:moveTo>
                      <a:pt x="27" y="25"/>
                    </a:moveTo>
                    <a:cubicBezTo>
                      <a:pt x="24" y="21"/>
                      <a:pt x="21" y="18"/>
                      <a:pt x="18" y="15"/>
                    </a:cubicBezTo>
                    <a:cubicBezTo>
                      <a:pt x="18" y="15"/>
                      <a:pt x="18" y="15"/>
                      <a:pt x="17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20" y="17"/>
                      <a:pt x="21" y="18"/>
                      <a:pt x="23" y="20"/>
                    </a:cubicBezTo>
                    <a:cubicBezTo>
                      <a:pt x="24" y="22"/>
                      <a:pt x="25" y="23"/>
                      <a:pt x="27" y="25"/>
                    </a:cubicBezTo>
                    <a:close/>
                    <a:moveTo>
                      <a:pt x="42" y="52"/>
                    </a:moveTo>
                    <a:cubicBezTo>
                      <a:pt x="44" y="54"/>
                      <a:pt x="47" y="56"/>
                      <a:pt x="50" y="58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51" y="60"/>
                      <a:pt x="51" y="61"/>
                      <a:pt x="52" y="62"/>
                    </a:cubicBezTo>
                    <a:cubicBezTo>
                      <a:pt x="48" y="59"/>
                      <a:pt x="45" y="55"/>
                      <a:pt x="42" y="52"/>
                    </a:cubicBezTo>
                    <a:close/>
                    <a:moveTo>
                      <a:pt x="29" y="31"/>
                    </a:moveTo>
                    <a:cubicBezTo>
                      <a:pt x="30" y="32"/>
                      <a:pt x="31" y="33"/>
                      <a:pt x="31" y="34"/>
                    </a:cubicBezTo>
                    <a:cubicBezTo>
                      <a:pt x="34" y="37"/>
                      <a:pt x="37" y="39"/>
                      <a:pt x="40" y="42"/>
                    </a:cubicBezTo>
                    <a:cubicBezTo>
                      <a:pt x="40" y="42"/>
                      <a:pt x="40" y="42"/>
                      <a:pt x="41" y="43"/>
                    </a:cubicBezTo>
                    <a:cubicBezTo>
                      <a:pt x="40" y="42"/>
                      <a:pt x="39" y="41"/>
                      <a:pt x="37" y="40"/>
                    </a:cubicBezTo>
                    <a:cubicBezTo>
                      <a:pt x="34" y="38"/>
                      <a:pt x="32" y="35"/>
                      <a:pt x="29" y="32"/>
                    </a:cubicBezTo>
                    <a:cubicBezTo>
                      <a:pt x="29" y="31"/>
                      <a:pt x="29" y="31"/>
                      <a:pt x="29" y="31"/>
                    </a:cubicBezTo>
                    <a:close/>
                    <a:moveTo>
                      <a:pt x="39" y="36"/>
                    </a:moveTo>
                    <a:cubicBezTo>
                      <a:pt x="41" y="38"/>
                      <a:pt x="42" y="39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1"/>
                      <a:pt x="45" y="42"/>
                      <a:pt x="45" y="43"/>
                    </a:cubicBezTo>
                    <a:cubicBezTo>
                      <a:pt x="43" y="41"/>
                      <a:pt x="41" y="39"/>
                      <a:pt x="39" y="36"/>
                    </a:cubicBezTo>
                    <a:close/>
                    <a:moveTo>
                      <a:pt x="48" y="27"/>
                    </a:moveTo>
                    <a:cubicBezTo>
                      <a:pt x="44" y="23"/>
                      <a:pt x="40" y="19"/>
                      <a:pt x="36" y="15"/>
                    </a:cubicBezTo>
                    <a:cubicBezTo>
                      <a:pt x="37" y="16"/>
                      <a:pt x="39" y="17"/>
                      <a:pt x="40" y="18"/>
                    </a:cubicBezTo>
                    <a:cubicBezTo>
                      <a:pt x="44" y="21"/>
                      <a:pt x="47" y="24"/>
                      <a:pt x="51" y="26"/>
                    </a:cubicBezTo>
                    <a:cubicBezTo>
                      <a:pt x="50" y="26"/>
                      <a:pt x="49" y="26"/>
                      <a:pt x="48" y="27"/>
                    </a:cubicBezTo>
                    <a:close/>
                    <a:moveTo>
                      <a:pt x="44" y="28"/>
                    </a:moveTo>
                    <a:cubicBezTo>
                      <a:pt x="42" y="24"/>
                      <a:pt x="38" y="21"/>
                      <a:pt x="35" y="18"/>
                    </a:cubicBezTo>
                    <a:cubicBezTo>
                      <a:pt x="32" y="16"/>
                      <a:pt x="30" y="14"/>
                      <a:pt x="28" y="12"/>
                    </a:cubicBezTo>
                    <a:cubicBezTo>
                      <a:pt x="27" y="12"/>
                      <a:pt x="27" y="12"/>
                      <a:pt x="27" y="11"/>
                    </a:cubicBezTo>
                    <a:cubicBezTo>
                      <a:pt x="30" y="14"/>
                      <a:pt x="32" y="16"/>
                      <a:pt x="35" y="18"/>
                    </a:cubicBezTo>
                    <a:cubicBezTo>
                      <a:pt x="40" y="20"/>
                      <a:pt x="43" y="24"/>
                      <a:pt x="47" y="27"/>
                    </a:cubicBezTo>
                    <a:cubicBezTo>
                      <a:pt x="46" y="27"/>
                      <a:pt x="45" y="28"/>
                      <a:pt x="44" y="28"/>
                    </a:cubicBezTo>
                    <a:close/>
                    <a:moveTo>
                      <a:pt x="42" y="29"/>
                    </a:moveTo>
                    <a:cubicBezTo>
                      <a:pt x="40" y="27"/>
                      <a:pt x="39" y="25"/>
                      <a:pt x="37" y="23"/>
                    </a:cubicBezTo>
                    <a:cubicBezTo>
                      <a:pt x="39" y="25"/>
                      <a:pt x="41" y="27"/>
                      <a:pt x="43" y="28"/>
                    </a:cubicBezTo>
                    <a:cubicBezTo>
                      <a:pt x="43" y="28"/>
                      <a:pt x="43" y="28"/>
                      <a:pt x="42" y="28"/>
                    </a:cubicBezTo>
                    <a:cubicBezTo>
                      <a:pt x="42" y="28"/>
                      <a:pt x="42" y="28"/>
                      <a:pt x="42" y="29"/>
                    </a:cubicBezTo>
                    <a:close/>
                    <a:moveTo>
                      <a:pt x="41" y="29"/>
                    </a:move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1"/>
                      <a:pt x="41" y="31"/>
                      <a:pt x="42" y="32"/>
                    </a:cubicBezTo>
                    <a:cubicBezTo>
                      <a:pt x="39" y="29"/>
                      <a:pt x="37" y="27"/>
                      <a:pt x="34" y="25"/>
                    </a:cubicBezTo>
                    <a:cubicBezTo>
                      <a:pt x="30" y="21"/>
                      <a:pt x="26" y="17"/>
                      <a:pt x="22" y="13"/>
                    </a:cubicBezTo>
                    <a:cubicBezTo>
                      <a:pt x="23" y="13"/>
                      <a:pt x="24" y="14"/>
                      <a:pt x="24" y="14"/>
                    </a:cubicBezTo>
                    <a:cubicBezTo>
                      <a:pt x="26" y="16"/>
                      <a:pt x="28" y="18"/>
                      <a:pt x="30" y="20"/>
                    </a:cubicBezTo>
                    <a:cubicBezTo>
                      <a:pt x="33" y="24"/>
                      <a:pt x="37" y="27"/>
                      <a:pt x="41" y="29"/>
                    </a:cubicBezTo>
                    <a:close/>
                    <a:moveTo>
                      <a:pt x="53" y="25"/>
                    </a:moveTo>
                    <a:cubicBezTo>
                      <a:pt x="53" y="25"/>
                      <a:pt x="53" y="25"/>
                      <a:pt x="52" y="26"/>
                    </a:cubicBezTo>
                    <a:cubicBezTo>
                      <a:pt x="48" y="24"/>
                      <a:pt x="45" y="21"/>
                      <a:pt x="42" y="18"/>
                    </a:cubicBezTo>
                    <a:cubicBezTo>
                      <a:pt x="39" y="16"/>
                      <a:pt x="35" y="14"/>
                      <a:pt x="32" y="12"/>
                    </a:cubicBezTo>
                    <a:cubicBezTo>
                      <a:pt x="32" y="12"/>
                      <a:pt x="31" y="11"/>
                      <a:pt x="30" y="10"/>
                    </a:cubicBezTo>
                    <a:cubicBezTo>
                      <a:pt x="38" y="15"/>
                      <a:pt x="45" y="21"/>
                      <a:pt x="53" y="25"/>
                    </a:cubicBezTo>
                    <a:close/>
                    <a:moveTo>
                      <a:pt x="20" y="4"/>
                    </a:moveTo>
                    <a:cubicBezTo>
                      <a:pt x="21" y="4"/>
                      <a:pt x="22" y="5"/>
                      <a:pt x="23" y="6"/>
                    </a:cubicBezTo>
                    <a:cubicBezTo>
                      <a:pt x="22" y="6"/>
                      <a:pt x="22" y="6"/>
                      <a:pt x="23" y="6"/>
                    </a:cubicBezTo>
                    <a:cubicBezTo>
                      <a:pt x="25" y="8"/>
                      <a:pt x="28" y="10"/>
                      <a:pt x="31" y="12"/>
                    </a:cubicBezTo>
                    <a:cubicBezTo>
                      <a:pt x="34" y="14"/>
                      <a:pt x="36" y="16"/>
                      <a:pt x="39" y="19"/>
                    </a:cubicBezTo>
                    <a:cubicBezTo>
                      <a:pt x="42" y="21"/>
                      <a:pt x="44" y="24"/>
                      <a:pt x="47" y="26"/>
                    </a:cubicBezTo>
                    <a:cubicBezTo>
                      <a:pt x="46" y="25"/>
                      <a:pt x="45" y="24"/>
                      <a:pt x="44" y="24"/>
                    </a:cubicBezTo>
                    <a:cubicBezTo>
                      <a:pt x="42" y="22"/>
                      <a:pt x="41" y="21"/>
                      <a:pt x="39" y="20"/>
                    </a:cubicBezTo>
                    <a:cubicBezTo>
                      <a:pt x="37" y="18"/>
                      <a:pt x="34" y="16"/>
                      <a:pt x="32" y="14"/>
                    </a:cubicBezTo>
                    <a:cubicBezTo>
                      <a:pt x="28" y="12"/>
                      <a:pt x="26" y="9"/>
                      <a:pt x="23" y="7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6"/>
                      <a:pt x="21" y="5"/>
                      <a:pt x="20" y="5"/>
                    </a:cubicBezTo>
                    <a:cubicBezTo>
                      <a:pt x="20" y="4"/>
                      <a:pt x="19" y="5"/>
                      <a:pt x="20" y="5"/>
                    </a:cubicBezTo>
                    <a:cubicBezTo>
                      <a:pt x="24" y="9"/>
                      <a:pt x="27" y="13"/>
                      <a:pt x="31" y="16"/>
                    </a:cubicBezTo>
                    <a:cubicBezTo>
                      <a:pt x="35" y="19"/>
                      <a:pt x="39" y="22"/>
                      <a:pt x="43" y="26"/>
                    </a:cubicBezTo>
                    <a:cubicBezTo>
                      <a:pt x="44" y="27"/>
                      <a:pt x="44" y="28"/>
                      <a:pt x="43" y="27"/>
                    </a:cubicBezTo>
                    <a:cubicBezTo>
                      <a:pt x="41" y="26"/>
                      <a:pt x="40" y="25"/>
                      <a:pt x="38" y="23"/>
                    </a:cubicBezTo>
                    <a:cubicBezTo>
                      <a:pt x="36" y="22"/>
                      <a:pt x="33" y="20"/>
                      <a:pt x="31" y="18"/>
                    </a:cubicBezTo>
                    <a:cubicBezTo>
                      <a:pt x="28" y="15"/>
                      <a:pt x="25" y="12"/>
                      <a:pt x="21" y="8"/>
                    </a:cubicBezTo>
                    <a:cubicBezTo>
                      <a:pt x="21" y="8"/>
                      <a:pt x="21" y="7"/>
                      <a:pt x="20" y="7"/>
                    </a:cubicBezTo>
                    <a:cubicBezTo>
                      <a:pt x="20" y="7"/>
                      <a:pt x="20" y="7"/>
                      <a:pt x="19" y="6"/>
                    </a:cubicBezTo>
                    <a:cubicBezTo>
                      <a:pt x="19" y="6"/>
                      <a:pt x="18" y="6"/>
                      <a:pt x="19" y="7"/>
                    </a:cubicBezTo>
                    <a:cubicBezTo>
                      <a:pt x="22" y="10"/>
                      <a:pt x="25" y="14"/>
                      <a:pt x="28" y="17"/>
                    </a:cubicBezTo>
                    <a:cubicBezTo>
                      <a:pt x="32" y="21"/>
                      <a:pt x="36" y="24"/>
                      <a:pt x="40" y="27"/>
                    </a:cubicBezTo>
                    <a:cubicBezTo>
                      <a:pt x="40" y="28"/>
                      <a:pt x="41" y="28"/>
                      <a:pt x="41" y="29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0" y="28"/>
                      <a:pt x="38" y="26"/>
                      <a:pt x="36" y="25"/>
                    </a:cubicBezTo>
                    <a:cubicBezTo>
                      <a:pt x="34" y="23"/>
                      <a:pt x="32" y="22"/>
                      <a:pt x="30" y="20"/>
                    </a:cubicBezTo>
                    <a:cubicBezTo>
                      <a:pt x="26" y="16"/>
                      <a:pt x="23" y="12"/>
                      <a:pt x="19" y="9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24" y="16"/>
                      <a:pt x="29" y="22"/>
                      <a:pt x="36" y="27"/>
                    </a:cubicBezTo>
                    <a:cubicBezTo>
                      <a:pt x="37" y="28"/>
                      <a:pt x="39" y="30"/>
                      <a:pt x="40" y="31"/>
                    </a:cubicBezTo>
                    <a:cubicBezTo>
                      <a:pt x="44" y="36"/>
                      <a:pt x="40" y="32"/>
                      <a:pt x="39" y="31"/>
                    </a:cubicBezTo>
                    <a:cubicBezTo>
                      <a:pt x="36" y="29"/>
                      <a:pt x="33" y="26"/>
                      <a:pt x="30" y="24"/>
                    </a:cubicBezTo>
                    <a:cubicBezTo>
                      <a:pt x="25" y="19"/>
                      <a:pt x="21" y="14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8"/>
                      <a:pt x="18" y="6"/>
                      <a:pt x="20" y="4"/>
                    </a:cubicBezTo>
                    <a:close/>
                    <a:moveTo>
                      <a:pt x="33" y="21"/>
                    </a:moveTo>
                    <a:cubicBezTo>
                      <a:pt x="31" y="19"/>
                      <a:pt x="29" y="17"/>
                      <a:pt x="28" y="15"/>
                    </a:cubicBezTo>
                    <a:cubicBezTo>
                      <a:pt x="29" y="16"/>
                      <a:pt x="30" y="17"/>
                      <a:pt x="31" y="18"/>
                    </a:cubicBezTo>
                    <a:cubicBezTo>
                      <a:pt x="32" y="19"/>
                      <a:pt x="32" y="20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74" name="Freeform 161"/>
              <p:cNvSpPr>
                <a:spLocks noEditPoints="1"/>
              </p:cNvSpPr>
              <p:nvPr/>
            </p:nvSpPr>
            <p:spPr bwMode="auto">
              <a:xfrm>
                <a:off x="1412153" y="2971865"/>
                <a:ext cx="113919" cy="35242"/>
              </a:xfrm>
              <a:custGeom>
                <a:avLst/>
                <a:gdLst>
                  <a:gd name="T0" fmla="*/ 10 w 59"/>
                  <a:gd name="T1" fmla="*/ 18 h 18"/>
                  <a:gd name="T2" fmla="*/ 58 w 59"/>
                  <a:gd name="T3" fmla="*/ 18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1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5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4 h 18"/>
                  <a:gd name="T26" fmla="*/ 18 w 59"/>
                  <a:gd name="T27" fmla="*/ 6 h 18"/>
                  <a:gd name="T28" fmla="*/ 10 w 59"/>
                  <a:gd name="T29" fmla="*/ 15 h 18"/>
                  <a:gd name="T30" fmla="*/ 14 w 59"/>
                  <a:gd name="T31" fmla="*/ 15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3 h 18"/>
                  <a:gd name="T42" fmla="*/ 39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5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10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2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5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10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4" y="17"/>
                      <a:pt x="7" y="18"/>
                      <a:pt x="10" y="18"/>
                    </a:cubicBezTo>
                    <a:cubicBezTo>
                      <a:pt x="16" y="18"/>
                      <a:pt x="22" y="18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3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2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7"/>
                      <a:pt x="0" y="11"/>
                      <a:pt x="0" y="16"/>
                    </a:cubicBezTo>
                    <a:cubicBezTo>
                      <a:pt x="0" y="17"/>
                      <a:pt x="0" y="18"/>
                      <a:pt x="1" y="18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2"/>
                      <a:pt x="3" y="11"/>
                      <a:pt x="3" y="10"/>
                    </a:cubicBezTo>
                    <a:cubicBezTo>
                      <a:pt x="5" y="8"/>
                      <a:pt x="7" y="7"/>
                      <a:pt x="10" y="5"/>
                    </a:cubicBezTo>
                    <a:cubicBezTo>
                      <a:pt x="11" y="4"/>
                      <a:pt x="8" y="8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5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6"/>
                      <a:pt x="3" y="5"/>
                      <a:pt x="3" y="4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5" y="5"/>
                      <a:pt x="4" y="5"/>
                      <a:pt x="3" y="6"/>
                    </a:cubicBezTo>
                    <a:close/>
                    <a:moveTo>
                      <a:pt x="2" y="15"/>
                    </a:moveTo>
                    <a:cubicBezTo>
                      <a:pt x="3" y="14"/>
                      <a:pt x="3" y="14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3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9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9" y="15"/>
                    </a:cubicBezTo>
                    <a:cubicBezTo>
                      <a:pt x="7" y="15"/>
                      <a:pt x="5" y="14"/>
                      <a:pt x="2" y="15"/>
                    </a:cubicBezTo>
                    <a:close/>
                    <a:moveTo>
                      <a:pt x="14" y="15"/>
                    </a:moveTo>
                    <a:cubicBezTo>
                      <a:pt x="19" y="13"/>
                      <a:pt x="22" y="9"/>
                      <a:pt x="26" y="7"/>
                    </a:cubicBezTo>
                    <a:cubicBezTo>
                      <a:pt x="29" y="4"/>
                      <a:pt x="28" y="5"/>
                      <a:pt x="26" y="8"/>
                    </a:cubicBezTo>
                    <a:cubicBezTo>
                      <a:pt x="24" y="10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5"/>
                    </a:cubicBezTo>
                    <a:cubicBezTo>
                      <a:pt x="23" y="13"/>
                      <a:pt x="26" y="11"/>
                      <a:pt x="28" y="9"/>
                    </a:cubicBezTo>
                    <a:cubicBezTo>
                      <a:pt x="26" y="11"/>
                      <a:pt x="24" y="13"/>
                      <a:pt x="23" y="15"/>
                    </a:cubicBezTo>
                    <a:cubicBezTo>
                      <a:pt x="19" y="15"/>
                      <a:pt x="14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3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30" y="7"/>
                      <a:pt x="26" y="10"/>
                      <a:pt x="22" y="13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7"/>
                      <a:pt x="30" y="4"/>
                    </a:cubicBezTo>
                    <a:close/>
                    <a:moveTo>
                      <a:pt x="39" y="15"/>
                    </a:moveTo>
                    <a:cubicBezTo>
                      <a:pt x="43" y="13"/>
                      <a:pt x="48" y="10"/>
                      <a:pt x="52" y="6"/>
                    </a:cubicBezTo>
                    <a:cubicBezTo>
                      <a:pt x="52" y="7"/>
                      <a:pt x="51" y="7"/>
                      <a:pt x="51" y="8"/>
                    </a:cubicBezTo>
                    <a:cubicBezTo>
                      <a:pt x="50" y="9"/>
                      <a:pt x="49" y="10"/>
                      <a:pt x="48" y="10"/>
                    </a:cubicBezTo>
                    <a:cubicBezTo>
                      <a:pt x="46" y="12"/>
                      <a:pt x="45" y="13"/>
                      <a:pt x="43" y="15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10"/>
                      <a:pt x="53" y="10"/>
                    </a:cubicBezTo>
                    <a:cubicBezTo>
                      <a:pt x="52" y="12"/>
                      <a:pt x="50" y="13"/>
                      <a:pt x="49" y="15"/>
                    </a:cubicBezTo>
                    <a:cubicBezTo>
                      <a:pt x="48" y="15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5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3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1"/>
                      <a:pt x="55" y="9"/>
                      <a:pt x="56" y="8"/>
                    </a:cubicBezTo>
                    <a:cubicBezTo>
                      <a:pt x="56" y="11"/>
                      <a:pt x="56" y="13"/>
                      <a:pt x="55" y="16"/>
                    </a:cubicBezTo>
                    <a:cubicBezTo>
                      <a:pt x="48" y="16"/>
                      <a:pt x="40" y="15"/>
                      <a:pt x="33" y="15"/>
                    </a:cubicBezTo>
                    <a:cubicBezTo>
                      <a:pt x="38" y="14"/>
                      <a:pt x="42" y="10"/>
                      <a:pt x="46" y="7"/>
                    </a:cubicBezTo>
                    <a:cubicBezTo>
                      <a:pt x="50" y="4"/>
                      <a:pt x="47" y="7"/>
                      <a:pt x="45" y="8"/>
                    </a:cubicBezTo>
                    <a:cubicBezTo>
                      <a:pt x="42" y="10"/>
                      <a:pt x="40" y="12"/>
                      <a:pt x="38" y="15"/>
                    </a:cubicBezTo>
                    <a:cubicBezTo>
                      <a:pt x="38" y="15"/>
                      <a:pt x="38" y="15"/>
                      <a:pt x="39" y="15"/>
                    </a:cubicBezTo>
                    <a:close/>
                    <a:moveTo>
                      <a:pt x="56" y="7"/>
                    </a:moveTo>
                    <a:cubicBezTo>
                      <a:pt x="54" y="8"/>
                      <a:pt x="51" y="10"/>
                      <a:pt x="49" y="11"/>
                    </a:cubicBezTo>
                    <a:cubicBezTo>
                      <a:pt x="48" y="12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1"/>
                      <a:pt x="52" y="9"/>
                      <a:pt x="54" y="5"/>
                    </a:cubicBezTo>
                    <a:cubicBezTo>
                      <a:pt x="54" y="5"/>
                      <a:pt x="53" y="5"/>
                      <a:pt x="53" y="5"/>
                    </a:cubicBezTo>
                    <a:cubicBezTo>
                      <a:pt x="49" y="8"/>
                      <a:pt x="44" y="11"/>
                      <a:pt x="40" y="14"/>
                    </a:cubicBezTo>
                    <a:cubicBezTo>
                      <a:pt x="41" y="13"/>
                      <a:pt x="43" y="11"/>
                      <a:pt x="44" y="10"/>
                    </a:cubicBezTo>
                    <a:cubicBezTo>
                      <a:pt x="46" y="8"/>
                      <a:pt x="48" y="7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2" y="5"/>
                      <a:pt x="54" y="5"/>
                      <a:pt x="56" y="5"/>
                    </a:cubicBezTo>
                    <a:cubicBezTo>
                      <a:pt x="56" y="5"/>
                      <a:pt x="56" y="6"/>
                      <a:pt x="56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5"/>
                      <a:pt x="45" y="5"/>
                      <a:pt x="44" y="4"/>
                    </a:cubicBezTo>
                    <a:cubicBezTo>
                      <a:pt x="46" y="5"/>
                      <a:pt x="47" y="5"/>
                      <a:pt x="49" y="5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7"/>
                      <a:pt x="36" y="9"/>
                      <a:pt x="32" y="12"/>
                    </a:cubicBezTo>
                    <a:cubicBezTo>
                      <a:pt x="35" y="10"/>
                      <a:pt x="38" y="8"/>
                      <a:pt x="40" y="5"/>
                    </a:cubicBezTo>
                    <a:cubicBezTo>
                      <a:pt x="40" y="5"/>
                      <a:pt x="40" y="5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5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2"/>
                      <a:pt x="27" y="11"/>
                    </a:cubicBezTo>
                    <a:cubicBezTo>
                      <a:pt x="29" y="9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2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1"/>
                    </a:cubicBezTo>
                    <a:cubicBezTo>
                      <a:pt x="31" y="12"/>
                      <a:pt x="29" y="13"/>
                      <a:pt x="28" y="14"/>
                    </a:cubicBezTo>
                    <a:cubicBezTo>
                      <a:pt x="28" y="14"/>
                      <a:pt x="28" y="15"/>
                      <a:pt x="28" y="15"/>
                    </a:cubicBezTo>
                    <a:cubicBezTo>
                      <a:pt x="33" y="13"/>
                      <a:pt x="37" y="9"/>
                      <a:pt x="42" y="6"/>
                    </a:cubicBezTo>
                    <a:cubicBezTo>
                      <a:pt x="43" y="5"/>
                      <a:pt x="44" y="5"/>
                      <a:pt x="42" y="7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2"/>
                      <a:pt x="34" y="13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8" y="12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0" y="8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9" y="6"/>
                      <a:pt x="20" y="5"/>
                    </a:cubicBezTo>
                    <a:cubicBezTo>
                      <a:pt x="20" y="5"/>
                      <a:pt x="20" y="4"/>
                      <a:pt x="20" y="4"/>
                    </a:cubicBezTo>
                    <a:cubicBezTo>
                      <a:pt x="17" y="6"/>
                      <a:pt x="14" y="8"/>
                      <a:pt x="11" y="10"/>
                    </a:cubicBezTo>
                    <a:cubicBezTo>
                      <a:pt x="10" y="11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9"/>
                      <a:pt x="13" y="7"/>
                      <a:pt x="14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9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6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6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75" name="Freeform 162"/>
              <p:cNvSpPr>
                <a:spLocks noEditPoints="1"/>
              </p:cNvSpPr>
              <p:nvPr/>
            </p:nvSpPr>
            <p:spPr bwMode="auto">
              <a:xfrm>
                <a:off x="1842425" y="3480814"/>
                <a:ext cx="113919" cy="34422"/>
              </a:xfrm>
              <a:custGeom>
                <a:avLst/>
                <a:gdLst>
                  <a:gd name="T0" fmla="*/ 10 w 59"/>
                  <a:gd name="T1" fmla="*/ 17 h 18"/>
                  <a:gd name="T2" fmla="*/ 58 w 59"/>
                  <a:gd name="T3" fmla="*/ 17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0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4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3 h 18"/>
                  <a:gd name="T26" fmla="*/ 18 w 59"/>
                  <a:gd name="T27" fmla="*/ 6 h 18"/>
                  <a:gd name="T28" fmla="*/ 10 w 59"/>
                  <a:gd name="T29" fmla="*/ 14 h 18"/>
                  <a:gd name="T30" fmla="*/ 14 w 59"/>
                  <a:gd name="T31" fmla="*/ 14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2 h 18"/>
                  <a:gd name="T42" fmla="*/ 38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4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9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1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4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9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7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4" y="17"/>
                      <a:pt x="7" y="17"/>
                      <a:pt x="10" y="17"/>
                    </a:cubicBezTo>
                    <a:cubicBezTo>
                      <a:pt x="16" y="17"/>
                      <a:pt x="22" y="17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2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1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6"/>
                      <a:pt x="0" y="11"/>
                      <a:pt x="0" y="16"/>
                    </a:cubicBezTo>
                    <a:cubicBezTo>
                      <a:pt x="0" y="17"/>
                      <a:pt x="0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5" y="8"/>
                      <a:pt x="7" y="6"/>
                      <a:pt x="9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4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7"/>
                      <a:pt x="3" y="8"/>
                    </a:cubicBezTo>
                    <a:cubicBezTo>
                      <a:pt x="3" y="8"/>
                      <a:pt x="3" y="7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5"/>
                      <a:pt x="3" y="4"/>
                      <a:pt x="3" y="3"/>
                    </a:cubicBezTo>
                    <a:cubicBezTo>
                      <a:pt x="4" y="3"/>
                      <a:pt x="5" y="4"/>
                      <a:pt x="6" y="4"/>
                    </a:cubicBezTo>
                    <a:cubicBezTo>
                      <a:pt x="5" y="4"/>
                      <a:pt x="4" y="5"/>
                      <a:pt x="3" y="6"/>
                    </a:cubicBezTo>
                    <a:close/>
                    <a:moveTo>
                      <a:pt x="2" y="14"/>
                    </a:moveTo>
                    <a:cubicBezTo>
                      <a:pt x="2" y="14"/>
                      <a:pt x="2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8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9" y="14"/>
                    </a:cubicBezTo>
                    <a:cubicBezTo>
                      <a:pt x="7" y="14"/>
                      <a:pt x="5" y="14"/>
                      <a:pt x="2" y="14"/>
                    </a:cubicBezTo>
                    <a:close/>
                    <a:moveTo>
                      <a:pt x="14" y="14"/>
                    </a:moveTo>
                    <a:cubicBezTo>
                      <a:pt x="19" y="12"/>
                      <a:pt x="22" y="9"/>
                      <a:pt x="26" y="6"/>
                    </a:cubicBezTo>
                    <a:cubicBezTo>
                      <a:pt x="29" y="4"/>
                      <a:pt x="28" y="5"/>
                      <a:pt x="26" y="7"/>
                    </a:cubicBezTo>
                    <a:cubicBezTo>
                      <a:pt x="24" y="9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4"/>
                    </a:cubicBezTo>
                    <a:cubicBezTo>
                      <a:pt x="23" y="13"/>
                      <a:pt x="26" y="10"/>
                      <a:pt x="28" y="8"/>
                    </a:cubicBezTo>
                    <a:cubicBezTo>
                      <a:pt x="26" y="10"/>
                      <a:pt x="24" y="12"/>
                      <a:pt x="23" y="15"/>
                    </a:cubicBezTo>
                    <a:cubicBezTo>
                      <a:pt x="19" y="14"/>
                      <a:pt x="14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2"/>
                      <a:pt x="14" y="14"/>
                    </a:cubicBezTo>
                    <a:cubicBezTo>
                      <a:pt x="14" y="14"/>
                      <a:pt x="14" y="15"/>
                      <a:pt x="14" y="14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29" y="7"/>
                      <a:pt x="26" y="10"/>
                      <a:pt x="22" y="12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6"/>
                      <a:pt x="30" y="4"/>
                    </a:cubicBezTo>
                    <a:close/>
                    <a:moveTo>
                      <a:pt x="38" y="15"/>
                    </a:moveTo>
                    <a:cubicBezTo>
                      <a:pt x="43" y="12"/>
                      <a:pt x="48" y="9"/>
                      <a:pt x="52" y="6"/>
                    </a:cubicBezTo>
                    <a:cubicBezTo>
                      <a:pt x="52" y="6"/>
                      <a:pt x="51" y="7"/>
                      <a:pt x="51" y="8"/>
                    </a:cubicBezTo>
                    <a:cubicBezTo>
                      <a:pt x="50" y="9"/>
                      <a:pt x="49" y="9"/>
                      <a:pt x="48" y="10"/>
                    </a:cubicBezTo>
                    <a:cubicBezTo>
                      <a:pt x="46" y="11"/>
                      <a:pt x="45" y="13"/>
                      <a:pt x="43" y="14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9"/>
                      <a:pt x="53" y="10"/>
                    </a:cubicBezTo>
                    <a:cubicBezTo>
                      <a:pt x="52" y="11"/>
                      <a:pt x="50" y="13"/>
                      <a:pt x="49" y="14"/>
                    </a:cubicBezTo>
                    <a:cubicBezTo>
                      <a:pt x="48" y="14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4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2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0"/>
                      <a:pt x="55" y="9"/>
                      <a:pt x="56" y="8"/>
                    </a:cubicBezTo>
                    <a:cubicBezTo>
                      <a:pt x="56" y="10"/>
                      <a:pt x="56" y="13"/>
                      <a:pt x="55" y="15"/>
                    </a:cubicBezTo>
                    <a:cubicBezTo>
                      <a:pt x="48" y="15"/>
                      <a:pt x="40" y="15"/>
                      <a:pt x="33" y="15"/>
                    </a:cubicBezTo>
                    <a:cubicBezTo>
                      <a:pt x="38" y="13"/>
                      <a:pt x="42" y="10"/>
                      <a:pt x="46" y="7"/>
                    </a:cubicBezTo>
                    <a:cubicBezTo>
                      <a:pt x="50" y="4"/>
                      <a:pt x="47" y="6"/>
                      <a:pt x="45" y="8"/>
                    </a:cubicBezTo>
                    <a:cubicBezTo>
                      <a:pt x="42" y="10"/>
                      <a:pt x="40" y="12"/>
                      <a:pt x="38" y="14"/>
                    </a:cubicBezTo>
                    <a:cubicBezTo>
                      <a:pt x="38" y="15"/>
                      <a:pt x="38" y="15"/>
                      <a:pt x="38" y="15"/>
                    </a:cubicBezTo>
                    <a:close/>
                    <a:moveTo>
                      <a:pt x="56" y="6"/>
                    </a:moveTo>
                    <a:cubicBezTo>
                      <a:pt x="54" y="8"/>
                      <a:pt x="51" y="9"/>
                      <a:pt x="49" y="11"/>
                    </a:cubicBezTo>
                    <a:cubicBezTo>
                      <a:pt x="48" y="11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3" y="4"/>
                      <a:pt x="53" y="5"/>
                    </a:cubicBezTo>
                    <a:cubicBezTo>
                      <a:pt x="49" y="8"/>
                      <a:pt x="44" y="11"/>
                      <a:pt x="40" y="13"/>
                    </a:cubicBezTo>
                    <a:cubicBezTo>
                      <a:pt x="41" y="13"/>
                      <a:pt x="43" y="11"/>
                      <a:pt x="44" y="9"/>
                    </a:cubicBezTo>
                    <a:cubicBezTo>
                      <a:pt x="46" y="8"/>
                      <a:pt x="48" y="6"/>
                      <a:pt x="50" y="5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2" y="4"/>
                      <a:pt x="54" y="4"/>
                      <a:pt x="56" y="5"/>
                    </a:cubicBezTo>
                    <a:cubicBezTo>
                      <a:pt x="56" y="5"/>
                      <a:pt x="56" y="6"/>
                      <a:pt x="56" y="6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4"/>
                      <a:pt x="44" y="4"/>
                      <a:pt x="44" y="4"/>
                    </a:cubicBezTo>
                    <a:cubicBezTo>
                      <a:pt x="46" y="4"/>
                      <a:pt x="47" y="4"/>
                      <a:pt x="49" y="4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6"/>
                      <a:pt x="36" y="9"/>
                      <a:pt x="32" y="11"/>
                    </a:cubicBezTo>
                    <a:cubicBezTo>
                      <a:pt x="35" y="10"/>
                      <a:pt x="38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4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1"/>
                      <a:pt x="27" y="11"/>
                    </a:cubicBezTo>
                    <a:cubicBezTo>
                      <a:pt x="29" y="8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1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0"/>
                    </a:cubicBezTo>
                    <a:cubicBezTo>
                      <a:pt x="31" y="11"/>
                      <a:pt x="29" y="13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33" y="12"/>
                      <a:pt x="37" y="9"/>
                      <a:pt x="42" y="6"/>
                    </a:cubicBezTo>
                    <a:cubicBezTo>
                      <a:pt x="43" y="5"/>
                      <a:pt x="43" y="5"/>
                      <a:pt x="42" y="6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1"/>
                      <a:pt x="34" y="13"/>
                      <a:pt x="32" y="14"/>
                    </a:cubicBezTo>
                    <a:cubicBezTo>
                      <a:pt x="32" y="14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8" y="4"/>
                    </a:moveTo>
                    <a:cubicBezTo>
                      <a:pt x="25" y="6"/>
                      <a:pt x="22" y="9"/>
                      <a:pt x="18" y="11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4" y="4"/>
                    </a:cubicBezTo>
                    <a:cubicBezTo>
                      <a:pt x="20" y="7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8" y="6"/>
                      <a:pt x="20" y="5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7" y="5"/>
                      <a:pt x="14" y="7"/>
                      <a:pt x="11" y="9"/>
                    </a:cubicBezTo>
                    <a:cubicBezTo>
                      <a:pt x="10" y="10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8"/>
                      <a:pt x="13" y="7"/>
                      <a:pt x="14" y="5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8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5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5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76" name="Freeform 163"/>
              <p:cNvSpPr>
                <a:spLocks noEditPoints="1"/>
              </p:cNvSpPr>
              <p:nvPr/>
            </p:nvSpPr>
            <p:spPr bwMode="auto">
              <a:xfrm>
                <a:off x="2474439" y="1160255"/>
                <a:ext cx="50813" cy="40978"/>
              </a:xfrm>
              <a:custGeom>
                <a:avLst/>
                <a:gdLst>
                  <a:gd name="T0" fmla="*/ 13 w 26"/>
                  <a:gd name="T1" fmla="*/ 21 h 21"/>
                  <a:gd name="T2" fmla="*/ 14 w 26"/>
                  <a:gd name="T3" fmla="*/ 21 h 21"/>
                  <a:gd name="T4" fmla="*/ 25 w 26"/>
                  <a:gd name="T5" fmla="*/ 12 h 21"/>
                  <a:gd name="T6" fmla="*/ 16 w 26"/>
                  <a:gd name="T7" fmla="*/ 1 h 21"/>
                  <a:gd name="T8" fmla="*/ 13 w 26"/>
                  <a:gd name="T9" fmla="*/ 21 h 21"/>
                  <a:gd name="T10" fmla="*/ 8 w 26"/>
                  <a:gd name="T11" fmla="*/ 10 h 21"/>
                  <a:gd name="T12" fmla="*/ 8 w 26"/>
                  <a:gd name="T13" fmla="*/ 10 h 21"/>
                  <a:gd name="T14" fmla="*/ 15 w 26"/>
                  <a:gd name="T15" fmla="*/ 6 h 21"/>
                  <a:gd name="T16" fmla="*/ 8 w 26"/>
                  <a:gd name="T17" fmla="*/ 12 h 21"/>
                  <a:gd name="T18" fmla="*/ 8 w 26"/>
                  <a:gd name="T19" fmla="*/ 10 h 21"/>
                  <a:gd name="T20" fmla="*/ 20 w 26"/>
                  <a:gd name="T21" fmla="*/ 6 h 21"/>
                  <a:gd name="T22" fmla="*/ 8 w 26"/>
                  <a:gd name="T23" fmla="*/ 13 h 21"/>
                  <a:gd name="T24" fmla="*/ 8 w 26"/>
                  <a:gd name="T25" fmla="*/ 13 h 21"/>
                  <a:gd name="T26" fmla="*/ 16 w 26"/>
                  <a:gd name="T27" fmla="*/ 5 h 21"/>
                  <a:gd name="T28" fmla="*/ 16 w 26"/>
                  <a:gd name="T29" fmla="*/ 4 h 21"/>
                  <a:gd name="T30" fmla="*/ 20 w 26"/>
                  <a:gd name="T31" fmla="*/ 6 h 21"/>
                  <a:gd name="T32" fmla="*/ 20 w 26"/>
                  <a:gd name="T33" fmla="*/ 6 h 21"/>
                  <a:gd name="T34" fmla="*/ 18 w 26"/>
                  <a:gd name="T35" fmla="*/ 8 h 21"/>
                  <a:gd name="T36" fmla="*/ 9 w 26"/>
                  <a:gd name="T37" fmla="*/ 16 h 21"/>
                  <a:gd name="T38" fmla="*/ 8 w 26"/>
                  <a:gd name="T39" fmla="*/ 14 h 21"/>
                  <a:gd name="T40" fmla="*/ 18 w 26"/>
                  <a:gd name="T41" fmla="*/ 8 h 21"/>
                  <a:gd name="T42" fmla="*/ 10 w 26"/>
                  <a:gd name="T43" fmla="*/ 16 h 21"/>
                  <a:gd name="T44" fmla="*/ 18 w 26"/>
                  <a:gd name="T45" fmla="*/ 12 h 21"/>
                  <a:gd name="T46" fmla="*/ 12 w 26"/>
                  <a:gd name="T47" fmla="*/ 17 h 21"/>
                  <a:gd name="T48" fmla="*/ 12 w 26"/>
                  <a:gd name="T49" fmla="*/ 18 h 21"/>
                  <a:gd name="T50" fmla="*/ 10 w 26"/>
                  <a:gd name="T51" fmla="*/ 16 h 21"/>
                  <a:gd name="T52" fmla="*/ 22 w 26"/>
                  <a:gd name="T53" fmla="*/ 12 h 21"/>
                  <a:gd name="T54" fmla="*/ 14 w 26"/>
                  <a:gd name="T55" fmla="*/ 18 h 21"/>
                  <a:gd name="T56" fmla="*/ 12 w 26"/>
                  <a:gd name="T57" fmla="*/ 18 h 21"/>
                  <a:gd name="T58" fmla="*/ 19 w 26"/>
                  <a:gd name="T59" fmla="*/ 14 h 21"/>
                  <a:gd name="T60" fmla="*/ 17 w 26"/>
                  <a:gd name="T61" fmla="*/ 16 h 21"/>
                  <a:gd name="T62" fmla="*/ 17 w 26"/>
                  <a:gd name="T63" fmla="*/ 16 h 21"/>
                  <a:gd name="T64" fmla="*/ 21 w 26"/>
                  <a:gd name="T65" fmla="*/ 13 h 21"/>
                  <a:gd name="T66" fmla="*/ 20 w 26"/>
                  <a:gd name="T67" fmla="*/ 12 h 21"/>
                  <a:gd name="T68" fmla="*/ 14 w 26"/>
                  <a:gd name="T69" fmla="*/ 16 h 21"/>
                  <a:gd name="T70" fmla="*/ 20 w 26"/>
                  <a:gd name="T71" fmla="*/ 11 h 21"/>
                  <a:gd name="T72" fmla="*/ 20 w 26"/>
                  <a:gd name="T73" fmla="*/ 10 h 21"/>
                  <a:gd name="T74" fmla="*/ 11 w 26"/>
                  <a:gd name="T75" fmla="*/ 15 h 21"/>
                  <a:gd name="T76" fmla="*/ 20 w 26"/>
                  <a:gd name="T77" fmla="*/ 7 h 21"/>
                  <a:gd name="T78" fmla="*/ 20 w 26"/>
                  <a:gd name="T79" fmla="*/ 6 h 21"/>
                  <a:gd name="T80" fmla="*/ 22 w 26"/>
                  <a:gd name="T81" fmla="*/ 12 h 21"/>
                  <a:gd name="T82" fmla="*/ 15 w 26"/>
                  <a:gd name="T83" fmla="*/ 4 h 21"/>
                  <a:gd name="T84" fmla="*/ 16 w 26"/>
                  <a:gd name="T85" fmla="*/ 4 h 21"/>
                  <a:gd name="T86" fmla="*/ 8 w 26"/>
                  <a:gd name="T87" fmla="*/ 9 h 21"/>
                  <a:gd name="T88" fmla="*/ 15 w 26"/>
                  <a:gd name="T89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6" h="21">
                    <a:moveTo>
                      <a:pt x="13" y="21"/>
                    </a:moveTo>
                    <a:cubicBezTo>
                      <a:pt x="13" y="21"/>
                      <a:pt x="13" y="21"/>
                      <a:pt x="14" y="21"/>
                    </a:cubicBezTo>
                    <a:cubicBezTo>
                      <a:pt x="19" y="21"/>
                      <a:pt x="24" y="18"/>
                      <a:pt x="25" y="12"/>
                    </a:cubicBezTo>
                    <a:cubicBezTo>
                      <a:pt x="26" y="6"/>
                      <a:pt x="22" y="2"/>
                      <a:pt x="16" y="1"/>
                    </a:cubicBezTo>
                    <a:cubicBezTo>
                      <a:pt x="3" y="0"/>
                      <a:pt x="0" y="19"/>
                      <a:pt x="13" y="21"/>
                    </a:cubicBezTo>
                    <a:close/>
                    <a:moveTo>
                      <a:pt x="8" y="10"/>
                    </a:move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13" y="7"/>
                      <a:pt x="15" y="6"/>
                    </a:cubicBezTo>
                    <a:cubicBezTo>
                      <a:pt x="13" y="8"/>
                      <a:pt x="10" y="10"/>
                      <a:pt x="8" y="12"/>
                    </a:cubicBezTo>
                    <a:cubicBezTo>
                      <a:pt x="8" y="11"/>
                      <a:pt x="8" y="11"/>
                      <a:pt x="8" y="10"/>
                    </a:cubicBezTo>
                    <a:close/>
                    <a:moveTo>
                      <a:pt x="20" y="6"/>
                    </a:moveTo>
                    <a:cubicBezTo>
                      <a:pt x="16" y="8"/>
                      <a:pt x="12" y="11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1" y="10"/>
                      <a:pt x="15" y="8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8" y="5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lose/>
                    <a:moveTo>
                      <a:pt x="18" y="8"/>
                    </a:moveTo>
                    <a:cubicBezTo>
                      <a:pt x="15" y="11"/>
                      <a:pt x="12" y="13"/>
                      <a:pt x="9" y="16"/>
                    </a:cubicBezTo>
                    <a:cubicBezTo>
                      <a:pt x="9" y="15"/>
                      <a:pt x="8" y="14"/>
                      <a:pt x="8" y="14"/>
                    </a:cubicBezTo>
                    <a:cubicBezTo>
                      <a:pt x="12" y="12"/>
                      <a:pt x="14" y="10"/>
                      <a:pt x="18" y="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3"/>
                      <a:pt x="18" y="12"/>
                    </a:cubicBezTo>
                    <a:cubicBezTo>
                      <a:pt x="16" y="14"/>
                      <a:pt x="14" y="15"/>
                      <a:pt x="12" y="17"/>
                    </a:cubicBezTo>
                    <a:cubicBezTo>
                      <a:pt x="12" y="17"/>
                      <a:pt x="12" y="18"/>
                      <a:pt x="12" y="18"/>
                    </a:cubicBezTo>
                    <a:cubicBezTo>
                      <a:pt x="11" y="17"/>
                      <a:pt x="10" y="17"/>
                      <a:pt x="10" y="16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8" y="18"/>
                      <a:pt x="14" y="18"/>
                    </a:cubicBezTo>
                    <a:cubicBezTo>
                      <a:pt x="13" y="18"/>
                      <a:pt x="13" y="18"/>
                      <a:pt x="12" y="18"/>
                    </a:cubicBezTo>
                    <a:cubicBezTo>
                      <a:pt x="15" y="17"/>
                      <a:pt x="17" y="15"/>
                      <a:pt x="19" y="14"/>
                    </a:cubicBezTo>
                    <a:cubicBezTo>
                      <a:pt x="19" y="15"/>
                      <a:pt x="18" y="15"/>
                      <a:pt x="17" y="16"/>
                    </a:cubicBezTo>
                    <a:cubicBezTo>
                      <a:pt x="17" y="16"/>
                      <a:pt x="17" y="17"/>
                      <a:pt x="17" y="16"/>
                    </a:cubicBezTo>
                    <a:cubicBezTo>
                      <a:pt x="19" y="15"/>
                      <a:pt x="20" y="15"/>
                      <a:pt x="21" y="13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18" y="14"/>
                      <a:pt x="16" y="15"/>
                      <a:pt x="14" y="16"/>
                    </a:cubicBezTo>
                    <a:cubicBezTo>
                      <a:pt x="16" y="14"/>
                      <a:pt x="18" y="13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7" y="11"/>
                      <a:pt x="14" y="14"/>
                      <a:pt x="11" y="15"/>
                    </a:cubicBezTo>
                    <a:cubicBezTo>
                      <a:pt x="14" y="12"/>
                      <a:pt x="17" y="9"/>
                      <a:pt x="20" y="7"/>
                    </a:cubicBezTo>
                    <a:cubicBezTo>
                      <a:pt x="20" y="7"/>
                      <a:pt x="20" y="7"/>
                      <a:pt x="20" y="6"/>
                    </a:cubicBezTo>
                    <a:cubicBezTo>
                      <a:pt x="22" y="8"/>
                      <a:pt x="22" y="10"/>
                      <a:pt x="22" y="12"/>
                    </a:cubicBezTo>
                    <a:close/>
                    <a:moveTo>
                      <a:pt x="15" y="4"/>
                    </a:moveTo>
                    <a:cubicBezTo>
                      <a:pt x="15" y="4"/>
                      <a:pt x="15" y="4"/>
                      <a:pt x="16" y="4"/>
                    </a:cubicBezTo>
                    <a:cubicBezTo>
                      <a:pt x="13" y="6"/>
                      <a:pt x="11" y="8"/>
                      <a:pt x="8" y="9"/>
                    </a:cubicBezTo>
                    <a:cubicBezTo>
                      <a:pt x="9" y="7"/>
                      <a:pt x="11" y="4"/>
                      <a:pt x="15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77" name="Freeform 164"/>
              <p:cNvSpPr>
                <a:spLocks noEditPoints="1"/>
              </p:cNvSpPr>
              <p:nvPr/>
            </p:nvSpPr>
            <p:spPr bwMode="auto">
              <a:xfrm>
                <a:off x="2435920" y="1209429"/>
                <a:ext cx="135228" cy="36881"/>
              </a:xfrm>
              <a:custGeom>
                <a:avLst/>
                <a:gdLst>
                  <a:gd name="T0" fmla="*/ 70 w 70"/>
                  <a:gd name="T1" fmla="*/ 4 h 19"/>
                  <a:gd name="T2" fmla="*/ 1 w 70"/>
                  <a:gd name="T3" fmla="*/ 1 h 19"/>
                  <a:gd name="T4" fmla="*/ 3 w 70"/>
                  <a:gd name="T5" fmla="*/ 17 h 19"/>
                  <a:gd name="T6" fmla="*/ 47 w 70"/>
                  <a:gd name="T7" fmla="*/ 7 h 19"/>
                  <a:gd name="T8" fmla="*/ 38 w 70"/>
                  <a:gd name="T9" fmla="*/ 16 h 19"/>
                  <a:gd name="T10" fmla="*/ 43 w 70"/>
                  <a:gd name="T11" fmla="*/ 10 h 19"/>
                  <a:gd name="T12" fmla="*/ 29 w 70"/>
                  <a:gd name="T13" fmla="*/ 8 h 19"/>
                  <a:gd name="T14" fmla="*/ 21 w 70"/>
                  <a:gd name="T15" fmla="*/ 15 h 19"/>
                  <a:gd name="T16" fmla="*/ 8 w 70"/>
                  <a:gd name="T17" fmla="*/ 15 h 19"/>
                  <a:gd name="T18" fmla="*/ 4 w 70"/>
                  <a:gd name="T19" fmla="*/ 10 h 19"/>
                  <a:gd name="T20" fmla="*/ 13 w 70"/>
                  <a:gd name="T21" fmla="*/ 4 h 19"/>
                  <a:gd name="T22" fmla="*/ 23 w 70"/>
                  <a:gd name="T23" fmla="*/ 4 h 19"/>
                  <a:gd name="T24" fmla="*/ 11 w 70"/>
                  <a:gd name="T25" fmla="*/ 13 h 19"/>
                  <a:gd name="T26" fmla="*/ 19 w 70"/>
                  <a:gd name="T27" fmla="*/ 4 h 19"/>
                  <a:gd name="T28" fmla="*/ 4 w 70"/>
                  <a:gd name="T29" fmla="*/ 9 h 19"/>
                  <a:gd name="T30" fmla="*/ 11 w 70"/>
                  <a:gd name="T31" fmla="*/ 6 h 19"/>
                  <a:gd name="T32" fmla="*/ 14 w 70"/>
                  <a:gd name="T33" fmla="*/ 4 h 19"/>
                  <a:gd name="T34" fmla="*/ 4 w 70"/>
                  <a:gd name="T35" fmla="*/ 7 h 19"/>
                  <a:gd name="T36" fmla="*/ 17 w 70"/>
                  <a:gd name="T37" fmla="*/ 9 h 19"/>
                  <a:gd name="T38" fmla="*/ 14 w 70"/>
                  <a:gd name="T39" fmla="*/ 15 h 19"/>
                  <a:gd name="T40" fmla="*/ 24 w 70"/>
                  <a:gd name="T41" fmla="*/ 5 h 19"/>
                  <a:gd name="T42" fmla="*/ 16 w 70"/>
                  <a:gd name="T43" fmla="*/ 15 h 19"/>
                  <a:gd name="T44" fmla="*/ 18 w 70"/>
                  <a:gd name="T45" fmla="*/ 15 h 19"/>
                  <a:gd name="T46" fmla="*/ 20 w 70"/>
                  <a:gd name="T47" fmla="*/ 15 h 19"/>
                  <a:gd name="T48" fmla="*/ 36 w 70"/>
                  <a:gd name="T49" fmla="*/ 6 h 19"/>
                  <a:gd name="T50" fmla="*/ 33 w 70"/>
                  <a:gd name="T51" fmla="*/ 15 h 19"/>
                  <a:gd name="T52" fmla="*/ 39 w 70"/>
                  <a:gd name="T53" fmla="*/ 8 h 19"/>
                  <a:gd name="T54" fmla="*/ 60 w 70"/>
                  <a:gd name="T55" fmla="*/ 5 h 19"/>
                  <a:gd name="T56" fmla="*/ 59 w 70"/>
                  <a:gd name="T57" fmla="*/ 13 h 19"/>
                  <a:gd name="T58" fmla="*/ 55 w 70"/>
                  <a:gd name="T59" fmla="*/ 4 h 19"/>
                  <a:gd name="T60" fmla="*/ 51 w 70"/>
                  <a:gd name="T61" fmla="*/ 4 h 19"/>
                  <a:gd name="T62" fmla="*/ 56 w 70"/>
                  <a:gd name="T63" fmla="*/ 5 h 19"/>
                  <a:gd name="T64" fmla="*/ 52 w 70"/>
                  <a:gd name="T65" fmla="*/ 8 h 19"/>
                  <a:gd name="T66" fmla="*/ 58 w 70"/>
                  <a:gd name="T67" fmla="*/ 7 h 19"/>
                  <a:gd name="T68" fmla="*/ 44 w 70"/>
                  <a:gd name="T69" fmla="*/ 16 h 19"/>
                  <a:gd name="T70" fmla="*/ 60 w 70"/>
                  <a:gd name="T71" fmla="*/ 10 h 19"/>
                  <a:gd name="T72" fmla="*/ 59 w 70"/>
                  <a:gd name="T73" fmla="*/ 9 h 19"/>
                  <a:gd name="T74" fmla="*/ 60 w 70"/>
                  <a:gd name="T75" fmla="*/ 16 h 19"/>
                  <a:gd name="T76" fmla="*/ 66 w 70"/>
                  <a:gd name="T77" fmla="*/ 16 h 19"/>
                  <a:gd name="T78" fmla="*/ 66 w 70"/>
                  <a:gd name="T79" fmla="*/ 10 h 19"/>
                  <a:gd name="T80" fmla="*/ 66 w 70"/>
                  <a:gd name="T81" fmla="*/ 5 h 19"/>
                  <a:gd name="T82" fmla="*/ 63 w 70"/>
                  <a:gd name="T83" fmla="*/ 9 h 19"/>
                  <a:gd name="T84" fmla="*/ 48 w 70"/>
                  <a:gd name="T85" fmla="*/ 5 h 19"/>
                  <a:gd name="T86" fmla="*/ 44 w 70"/>
                  <a:gd name="T87" fmla="*/ 4 h 19"/>
                  <a:gd name="T88" fmla="*/ 38 w 70"/>
                  <a:gd name="T89" fmla="*/ 5 h 19"/>
                  <a:gd name="T90" fmla="*/ 33 w 70"/>
                  <a:gd name="T91" fmla="*/ 4 h 19"/>
                  <a:gd name="T92" fmla="*/ 25 w 70"/>
                  <a:gd name="T93" fmla="*/ 10 h 19"/>
                  <a:gd name="T94" fmla="*/ 18 w 70"/>
                  <a:gd name="T95" fmla="*/ 14 h 19"/>
                  <a:gd name="T96" fmla="*/ 37 w 70"/>
                  <a:gd name="T97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0" h="19">
                    <a:moveTo>
                      <a:pt x="68" y="19"/>
                    </a:moveTo>
                    <a:cubicBezTo>
                      <a:pt x="69" y="19"/>
                      <a:pt x="70" y="19"/>
                      <a:pt x="70" y="18"/>
                    </a:cubicBezTo>
                    <a:cubicBezTo>
                      <a:pt x="70" y="13"/>
                      <a:pt x="70" y="9"/>
                      <a:pt x="70" y="4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0" y="4"/>
                      <a:pt x="70" y="3"/>
                      <a:pt x="69" y="3"/>
                    </a:cubicBezTo>
                    <a:cubicBezTo>
                      <a:pt x="59" y="1"/>
                      <a:pt x="50" y="2"/>
                      <a:pt x="41" y="1"/>
                    </a:cubicBezTo>
                    <a:cubicBezTo>
                      <a:pt x="28" y="0"/>
                      <a:pt x="15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7"/>
                      <a:pt x="1" y="11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3" y="17"/>
                    </a:cubicBezTo>
                    <a:cubicBezTo>
                      <a:pt x="24" y="17"/>
                      <a:pt x="46" y="19"/>
                      <a:pt x="67" y="19"/>
                    </a:cubicBezTo>
                    <a:cubicBezTo>
                      <a:pt x="67" y="19"/>
                      <a:pt x="68" y="19"/>
                      <a:pt x="68" y="19"/>
                    </a:cubicBezTo>
                    <a:close/>
                    <a:moveTo>
                      <a:pt x="38" y="16"/>
                    </a:moveTo>
                    <a:cubicBezTo>
                      <a:pt x="41" y="13"/>
                      <a:pt x="44" y="10"/>
                      <a:pt x="47" y="7"/>
                    </a:cubicBezTo>
                    <a:cubicBezTo>
                      <a:pt x="48" y="7"/>
                      <a:pt x="49" y="6"/>
                      <a:pt x="50" y="5"/>
                    </a:cubicBezTo>
                    <a:cubicBezTo>
                      <a:pt x="50" y="5"/>
                      <a:pt x="49" y="8"/>
                      <a:pt x="49" y="9"/>
                    </a:cubicBezTo>
                    <a:cubicBezTo>
                      <a:pt x="47" y="11"/>
                      <a:pt x="45" y="14"/>
                      <a:pt x="42" y="16"/>
                    </a:cubicBezTo>
                    <a:cubicBezTo>
                      <a:pt x="41" y="16"/>
                      <a:pt x="39" y="16"/>
                      <a:pt x="38" y="16"/>
                    </a:cubicBezTo>
                    <a:close/>
                    <a:moveTo>
                      <a:pt x="34" y="15"/>
                    </a:moveTo>
                    <a:cubicBezTo>
                      <a:pt x="37" y="13"/>
                      <a:pt x="40" y="11"/>
                      <a:pt x="43" y="8"/>
                    </a:cubicBezTo>
                    <a:cubicBezTo>
                      <a:pt x="44" y="7"/>
                      <a:pt x="45" y="6"/>
                      <a:pt x="46" y="6"/>
                    </a:cubicBezTo>
                    <a:cubicBezTo>
                      <a:pt x="45" y="6"/>
                      <a:pt x="44" y="8"/>
                      <a:pt x="43" y="10"/>
                    </a:cubicBezTo>
                    <a:cubicBezTo>
                      <a:pt x="41" y="12"/>
                      <a:pt x="39" y="14"/>
                      <a:pt x="37" y="16"/>
                    </a:cubicBezTo>
                    <a:cubicBezTo>
                      <a:pt x="36" y="15"/>
                      <a:pt x="35" y="15"/>
                      <a:pt x="34" y="15"/>
                    </a:cubicBezTo>
                    <a:close/>
                    <a:moveTo>
                      <a:pt x="21" y="15"/>
                    </a:moveTo>
                    <a:cubicBezTo>
                      <a:pt x="24" y="13"/>
                      <a:pt x="27" y="10"/>
                      <a:pt x="29" y="8"/>
                    </a:cubicBezTo>
                    <a:cubicBezTo>
                      <a:pt x="30" y="7"/>
                      <a:pt x="31" y="6"/>
                      <a:pt x="32" y="5"/>
                    </a:cubicBezTo>
                    <a:cubicBezTo>
                      <a:pt x="31" y="6"/>
                      <a:pt x="30" y="7"/>
                      <a:pt x="30" y="8"/>
                    </a:cubicBezTo>
                    <a:cubicBezTo>
                      <a:pt x="28" y="10"/>
                      <a:pt x="25" y="13"/>
                      <a:pt x="23" y="15"/>
                    </a:cubicBezTo>
                    <a:cubicBezTo>
                      <a:pt x="23" y="15"/>
                      <a:pt x="22" y="15"/>
                      <a:pt x="21" y="15"/>
                    </a:cubicBezTo>
                    <a:close/>
                    <a:moveTo>
                      <a:pt x="4" y="14"/>
                    </a:moveTo>
                    <a:cubicBezTo>
                      <a:pt x="8" y="12"/>
                      <a:pt x="12" y="9"/>
                      <a:pt x="16" y="6"/>
                    </a:cubicBezTo>
                    <a:cubicBezTo>
                      <a:pt x="20" y="3"/>
                      <a:pt x="14" y="9"/>
                      <a:pt x="13" y="9"/>
                    </a:cubicBezTo>
                    <a:cubicBezTo>
                      <a:pt x="11" y="11"/>
                      <a:pt x="9" y="13"/>
                      <a:pt x="8" y="15"/>
                    </a:cubicBezTo>
                    <a:cubicBezTo>
                      <a:pt x="7" y="15"/>
                      <a:pt x="5" y="14"/>
                      <a:pt x="4" y="14"/>
                    </a:cubicBezTo>
                    <a:close/>
                    <a:moveTo>
                      <a:pt x="13" y="4"/>
                    </a:moveTo>
                    <a:cubicBezTo>
                      <a:pt x="10" y="5"/>
                      <a:pt x="7" y="7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5" y="9"/>
                      <a:pt x="5" y="8"/>
                    </a:cubicBezTo>
                    <a:cubicBezTo>
                      <a:pt x="6" y="7"/>
                      <a:pt x="7" y="5"/>
                      <a:pt x="9" y="4"/>
                    </a:cubicBezTo>
                    <a:cubicBezTo>
                      <a:pt x="10" y="4"/>
                      <a:pt x="11" y="4"/>
                      <a:pt x="13" y="4"/>
                    </a:cubicBezTo>
                    <a:close/>
                    <a:moveTo>
                      <a:pt x="23" y="4"/>
                    </a:moveTo>
                    <a:cubicBezTo>
                      <a:pt x="24" y="4"/>
                      <a:pt x="25" y="4"/>
                      <a:pt x="25" y="4"/>
                    </a:cubicBezTo>
                    <a:cubicBezTo>
                      <a:pt x="24" y="4"/>
                      <a:pt x="22" y="5"/>
                      <a:pt x="21" y="6"/>
                    </a:cubicBezTo>
                    <a:cubicBezTo>
                      <a:pt x="22" y="6"/>
                      <a:pt x="22" y="5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lose/>
                    <a:moveTo>
                      <a:pt x="19" y="4"/>
                    </a:moveTo>
                    <a:cubicBezTo>
                      <a:pt x="20" y="4"/>
                      <a:pt x="21" y="4"/>
                      <a:pt x="22" y="4"/>
                    </a:cubicBezTo>
                    <a:cubicBezTo>
                      <a:pt x="18" y="6"/>
                      <a:pt x="15" y="10"/>
                      <a:pt x="11" y="13"/>
                    </a:cubicBezTo>
                    <a:cubicBezTo>
                      <a:pt x="11" y="13"/>
                      <a:pt x="8" y="15"/>
                      <a:pt x="10" y="13"/>
                    </a:cubicBezTo>
                    <a:cubicBezTo>
                      <a:pt x="11" y="12"/>
                      <a:pt x="12" y="11"/>
                      <a:pt x="14" y="10"/>
                    </a:cubicBezTo>
                    <a:cubicBezTo>
                      <a:pt x="15" y="8"/>
                      <a:pt x="17" y="6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lose/>
                    <a:moveTo>
                      <a:pt x="4" y="9"/>
                    </a:moveTo>
                    <a:cubicBezTo>
                      <a:pt x="5" y="7"/>
                      <a:pt x="9" y="2"/>
                      <a:pt x="6" y="5"/>
                    </a:cubicBezTo>
                    <a:cubicBezTo>
                      <a:pt x="5" y="7"/>
                      <a:pt x="5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lose/>
                    <a:moveTo>
                      <a:pt x="4" y="11"/>
                    </a:moveTo>
                    <a:cubicBezTo>
                      <a:pt x="5" y="10"/>
                      <a:pt x="6" y="9"/>
                      <a:pt x="7" y="8"/>
                    </a:cubicBezTo>
                    <a:cubicBezTo>
                      <a:pt x="8" y="7"/>
                      <a:pt x="10" y="6"/>
                      <a:pt x="11" y="5"/>
                    </a:cubicBezTo>
                    <a:cubicBezTo>
                      <a:pt x="12" y="4"/>
                      <a:pt x="13" y="4"/>
                      <a:pt x="11" y="6"/>
                    </a:cubicBezTo>
                    <a:cubicBezTo>
                      <a:pt x="9" y="9"/>
                      <a:pt x="6" y="11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lose/>
                    <a:moveTo>
                      <a:pt x="14" y="4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6" y="4"/>
                      <a:pt x="18" y="4"/>
                    </a:cubicBezTo>
                    <a:cubicBezTo>
                      <a:pt x="13" y="7"/>
                      <a:pt x="9" y="11"/>
                      <a:pt x="5" y="13"/>
                    </a:cubicBezTo>
                    <a:cubicBezTo>
                      <a:pt x="8" y="11"/>
                      <a:pt x="11" y="7"/>
                      <a:pt x="14" y="4"/>
                    </a:cubicBezTo>
                    <a:close/>
                    <a:moveTo>
                      <a:pt x="4" y="7"/>
                    </a:moveTo>
                    <a:cubicBezTo>
                      <a:pt x="4" y="6"/>
                      <a:pt x="3" y="5"/>
                      <a:pt x="3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6" y="5"/>
                      <a:pt x="4" y="6"/>
                      <a:pt x="4" y="7"/>
                    </a:cubicBezTo>
                    <a:close/>
                    <a:moveTo>
                      <a:pt x="17" y="9"/>
                    </a:moveTo>
                    <a:cubicBezTo>
                      <a:pt x="17" y="8"/>
                      <a:pt x="18" y="8"/>
                      <a:pt x="19" y="7"/>
                    </a:cubicBezTo>
                    <a:cubicBezTo>
                      <a:pt x="19" y="7"/>
                      <a:pt x="22" y="3"/>
                      <a:pt x="21" y="5"/>
                    </a:cubicBezTo>
                    <a:cubicBezTo>
                      <a:pt x="19" y="8"/>
                      <a:pt x="17" y="11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ubicBezTo>
                      <a:pt x="13" y="15"/>
                      <a:pt x="11" y="15"/>
                      <a:pt x="10" y="15"/>
                    </a:cubicBezTo>
                    <a:cubicBezTo>
                      <a:pt x="12" y="13"/>
                      <a:pt x="14" y="11"/>
                      <a:pt x="17" y="9"/>
                    </a:cubicBezTo>
                    <a:close/>
                    <a:moveTo>
                      <a:pt x="15" y="15"/>
                    </a:moveTo>
                    <a:cubicBezTo>
                      <a:pt x="18" y="11"/>
                      <a:pt x="20" y="8"/>
                      <a:pt x="24" y="5"/>
                    </a:cubicBezTo>
                    <a:cubicBezTo>
                      <a:pt x="25" y="4"/>
                      <a:pt x="25" y="4"/>
                      <a:pt x="23" y="6"/>
                    </a:cubicBezTo>
                    <a:cubicBezTo>
                      <a:pt x="22" y="7"/>
                      <a:pt x="21" y="8"/>
                      <a:pt x="20" y="9"/>
                    </a:cubicBezTo>
                    <a:cubicBezTo>
                      <a:pt x="19" y="11"/>
                      <a:pt x="18" y="13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5" y="15"/>
                      <a:pt x="14" y="15"/>
                    </a:cubicBezTo>
                    <a:cubicBezTo>
                      <a:pt x="15" y="15"/>
                      <a:pt x="15" y="15"/>
                      <a:pt x="15" y="15"/>
                    </a:cubicBezTo>
                    <a:close/>
                    <a:moveTo>
                      <a:pt x="20" y="15"/>
                    </a:moveTo>
                    <a:cubicBezTo>
                      <a:pt x="19" y="15"/>
                      <a:pt x="18" y="15"/>
                      <a:pt x="18" y="15"/>
                    </a:cubicBezTo>
                    <a:cubicBezTo>
                      <a:pt x="21" y="13"/>
                      <a:pt x="24" y="10"/>
                      <a:pt x="26" y="7"/>
                    </a:cubicBezTo>
                    <a:cubicBezTo>
                      <a:pt x="31" y="2"/>
                      <a:pt x="26" y="7"/>
                      <a:pt x="25" y="8"/>
                    </a:cubicBezTo>
                    <a:cubicBezTo>
                      <a:pt x="23" y="10"/>
                      <a:pt x="22" y="12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lose/>
                    <a:moveTo>
                      <a:pt x="29" y="15"/>
                    </a:moveTo>
                    <a:cubicBezTo>
                      <a:pt x="28" y="15"/>
                      <a:pt x="27" y="15"/>
                      <a:pt x="25" y="15"/>
                    </a:cubicBezTo>
                    <a:cubicBezTo>
                      <a:pt x="28" y="14"/>
                      <a:pt x="30" y="11"/>
                      <a:pt x="33" y="9"/>
                    </a:cubicBezTo>
                    <a:cubicBezTo>
                      <a:pt x="34" y="8"/>
                      <a:pt x="35" y="7"/>
                      <a:pt x="36" y="6"/>
                    </a:cubicBezTo>
                    <a:cubicBezTo>
                      <a:pt x="38" y="4"/>
                      <a:pt x="36" y="7"/>
                      <a:pt x="36" y="7"/>
                    </a:cubicBezTo>
                    <a:cubicBezTo>
                      <a:pt x="34" y="10"/>
                      <a:pt x="32" y="12"/>
                      <a:pt x="30" y="15"/>
                    </a:cubicBezTo>
                    <a:cubicBezTo>
                      <a:pt x="30" y="15"/>
                      <a:pt x="30" y="15"/>
                      <a:pt x="29" y="15"/>
                    </a:cubicBezTo>
                    <a:close/>
                    <a:moveTo>
                      <a:pt x="33" y="15"/>
                    </a:move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15"/>
                      <a:pt x="31" y="15"/>
                      <a:pt x="30" y="15"/>
                    </a:cubicBezTo>
                    <a:cubicBezTo>
                      <a:pt x="34" y="12"/>
                      <a:pt x="37" y="9"/>
                      <a:pt x="41" y="6"/>
                    </a:cubicBezTo>
                    <a:cubicBezTo>
                      <a:pt x="44" y="4"/>
                      <a:pt x="40" y="8"/>
                      <a:pt x="39" y="8"/>
                    </a:cubicBezTo>
                    <a:cubicBezTo>
                      <a:pt x="38" y="11"/>
                      <a:pt x="36" y="13"/>
                      <a:pt x="33" y="15"/>
                    </a:cubicBezTo>
                    <a:close/>
                    <a:moveTo>
                      <a:pt x="62" y="5"/>
                    </a:moveTo>
                    <a:cubicBezTo>
                      <a:pt x="59" y="8"/>
                      <a:pt x="55" y="12"/>
                      <a:pt x="52" y="15"/>
                    </a:cubicBezTo>
                    <a:cubicBezTo>
                      <a:pt x="55" y="12"/>
                      <a:pt x="58" y="9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2" y="5"/>
                      <a:pt x="64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3" y="8"/>
                      <a:pt x="61" y="10"/>
                      <a:pt x="59" y="13"/>
                    </a:cubicBezTo>
                    <a:cubicBezTo>
                      <a:pt x="59" y="12"/>
                      <a:pt x="59" y="12"/>
                      <a:pt x="60" y="12"/>
                    </a:cubicBezTo>
                    <a:cubicBezTo>
                      <a:pt x="61" y="10"/>
                      <a:pt x="62" y="8"/>
                      <a:pt x="63" y="6"/>
                    </a:cubicBezTo>
                    <a:cubicBezTo>
                      <a:pt x="63" y="5"/>
                      <a:pt x="62" y="5"/>
                      <a:pt x="62" y="5"/>
                    </a:cubicBezTo>
                    <a:close/>
                    <a:moveTo>
                      <a:pt x="55" y="4"/>
                    </a:moveTo>
                    <a:cubicBezTo>
                      <a:pt x="53" y="6"/>
                      <a:pt x="51" y="7"/>
                      <a:pt x="50" y="9"/>
                    </a:cubicBezTo>
                    <a:cubicBezTo>
                      <a:pt x="49" y="10"/>
                      <a:pt x="49" y="10"/>
                      <a:pt x="48" y="11"/>
                    </a:cubicBezTo>
                    <a:cubicBezTo>
                      <a:pt x="50" y="9"/>
                      <a:pt x="51" y="7"/>
                      <a:pt x="51" y="4"/>
                    </a:cubicBezTo>
                    <a:cubicBezTo>
                      <a:pt x="52" y="4"/>
                      <a:pt x="51" y="4"/>
                      <a:pt x="51" y="4"/>
                    </a:cubicBezTo>
                    <a:cubicBezTo>
                      <a:pt x="54" y="4"/>
                      <a:pt x="57" y="4"/>
                      <a:pt x="59" y="5"/>
                    </a:cubicBezTo>
                    <a:cubicBezTo>
                      <a:pt x="56" y="7"/>
                      <a:pt x="53" y="10"/>
                      <a:pt x="50" y="13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3" y="9"/>
                      <a:pt x="54" y="7"/>
                      <a:pt x="56" y="5"/>
                    </a:cubicBezTo>
                    <a:cubicBezTo>
                      <a:pt x="56" y="5"/>
                      <a:pt x="56" y="4"/>
                      <a:pt x="55" y="4"/>
                    </a:cubicBezTo>
                    <a:close/>
                    <a:moveTo>
                      <a:pt x="51" y="8"/>
                    </a:moveTo>
                    <a:cubicBezTo>
                      <a:pt x="52" y="7"/>
                      <a:pt x="53" y="7"/>
                      <a:pt x="54" y="6"/>
                    </a:cubicBezTo>
                    <a:cubicBezTo>
                      <a:pt x="54" y="6"/>
                      <a:pt x="53" y="8"/>
                      <a:pt x="52" y="8"/>
                    </a:cubicBezTo>
                    <a:cubicBezTo>
                      <a:pt x="51" y="11"/>
                      <a:pt x="49" y="13"/>
                      <a:pt x="48" y="15"/>
                    </a:cubicBezTo>
                    <a:cubicBezTo>
                      <a:pt x="48" y="15"/>
                      <a:pt x="48" y="16"/>
                      <a:pt x="48" y="16"/>
                    </a:cubicBezTo>
                    <a:cubicBezTo>
                      <a:pt x="51" y="13"/>
                      <a:pt x="54" y="9"/>
                      <a:pt x="58" y="7"/>
                    </a:cubicBezTo>
                    <a:cubicBezTo>
                      <a:pt x="59" y="5"/>
                      <a:pt x="59" y="5"/>
                      <a:pt x="58" y="7"/>
                    </a:cubicBezTo>
                    <a:cubicBezTo>
                      <a:pt x="57" y="8"/>
                      <a:pt x="56" y="10"/>
                      <a:pt x="55" y="11"/>
                    </a:cubicBezTo>
                    <a:cubicBezTo>
                      <a:pt x="54" y="12"/>
                      <a:pt x="52" y="14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8" y="16"/>
                      <a:pt x="46" y="16"/>
                      <a:pt x="44" y="16"/>
                    </a:cubicBezTo>
                    <a:cubicBezTo>
                      <a:pt x="46" y="14"/>
                      <a:pt x="49" y="11"/>
                      <a:pt x="51" y="8"/>
                    </a:cubicBezTo>
                    <a:close/>
                    <a:moveTo>
                      <a:pt x="59" y="9"/>
                    </a:moveTo>
                    <a:cubicBezTo>
                      <a:pt x="60" y="8"/>
                      <a:pt x="61" y="7"/>
                      <a:pt x="61" y="7"/>
                    </a:cubicBezTo>
                    <a:cubicBezTo>
                      <a:pt x="61" y="8"/>
                      <a:pt x="61" y="9"/>
                      <a:pt x="60" y="10"/>
                    </a:cubicBezTo>
                    <a:cubicBezTo>
                      <a:pt x="59" y="12"/>
                      <a:pt x="57" y="14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4" y="16"/>
                      <a:pt x="52" y="16"/>
                      <a:pt x="51" y="16"/>
                    </a:cubicBezTo>
                    <a:cubicBezTo>
                      <a:pt x="54" y="14"/>
                      <a:pt x="57" y="11"/>
                      <a:pt x="59" y="9"/>
                    </a:cubicBezTo>
                    <a:close/>
                    <a:moveTo>
                      <a:pt x="63" y="9"/>
                    </a:moveTo>
                    <a:cubicBezTo>
                      <a:pt x="64" y="8"/>
                      <a:pt x="66" y="5"/>
                      <a:pt x="65" y="8"/>
                    </a:cubicBezTo>
                    <a:cubicBezTo>
                      <a:pt x="63" y="11"/>
                      <a:pt x="62" y="13"/>
                      <a:pt x="60" y="16"/>
                    </a:cubicBezTo>
                    <a:cubicBezTo>
                      <a:pt x="59" y="16"/>
                      <a:pt x="60" y="16"/>
                      <a:pt x="60" y="16"/>
                    </a:cubicBezTo>
                    <a:cubicBezTo>
                      <a:pt x="61" y="15"/>
                      <a:pt x="61" y="15"/>
                      <a:pt x="62" y="14"/>
                    </a:cubicBezTo>
                    <a:cubicBezTo>
                      <a:pt x="64" y="13"/>
                      <a:pt x="67" y="11"/>
                      <a:pt x="63" y="16"/>
                    </a:cubicBezTo>
                    <a:cubicBezTo>
                      <a:pt x="63" y="16"/>
                      <a:pt x="63" y="16"/>
                      <a:pt x="63" y="16"/>
                    </a:cubicBezTo>
                    <a:cubicBezTo>
                      <a:pt x="64" y="16"/>
                      <a:pt x="65" y="16"/>
                      <a:pt x="66" y="16"/>
                    </a:cubicBezTo>
                    <a:cubicBezTo>
                      <a:pt x="67" y="16"/>
                      <a:pt x="67" y="15"/>
                      <a:pt x="66" y="15"/>
                    </a:cubicBezTo>
                    <a:cubicBezTo>
                      <a:pt x="66" y="15"/>
                      <a:pt x="64" y="16"/>
                      <a:pt x="65" y="15"/>
                    </a:cubicBezTo>
                    <a:cubicBezTo>
                      <a:pt x="66" y="14"/>
                      <a:pt x="66" y="12"/>
                      <a:pt x="67" y="11"/>
                    </a:cubicBezTo>
                    <a:cubicBezTo>
                      <a:pt x="67" y="10"/>
                      <a:pt x="67" y="10"/>
                      <a:pt x="66" y="10"/>
                    </a:cubicBezTo>
                    <a:cubicBezTo>
                      <a:pt x="65" y="11"/>
                      <a:pt x="65" y="11"/>
                      <a:pt x="64" y="12"/>
                    </a:cubicBezTo>
                    <a:cubicBezTo>
                      <a:pt x="63" y="12"/>
                      <a:pt x="60" y="17"/>
                      <a:pt x="62" y="14"/>
                    </a:cubicBezTo>
                    <a:cubicBezTo>
                      <a:pt x="64" y="11"/>
                      <a:pt x="65" y="9"/>
                      <a:pt x="66" y="6"/>
                    </a:cubicBezTo>
                    <a:cubicBezTo>
                      <a:pt x="67" y="6"/>
                      <a:pt x="66" y="6"/>
                      <a:pt x="66" y="5"/>
                    </a:cubicBezTo>
                    <a:cubicBezTo>
                      <a:pt x="67" y="5"/>
                      <a:pt x="67" y="6"/>
                      <a:pt x="67" y="6"/>
                    </a:cubicBezTo>
                    <a:cubicBezTo>
                      <a:pt x="67" y="9"/>
                      <a:pt x="67" y="13"/>
                      <a:pt x="67" y="16"/>
                    </a:cubicBezTo>
                    <a:cubicBezTo>
                      <a:pt x="63" y="16"/>
                      <a:pt x="59" y="16"/>
                      <a:pt x="56" y="16"/>
                    </a:cubicBezTo>
                    <a:cubicBezTo>
                      <a:pt x="59" y="14"/>
                      <a:pt x="61" y="12"/>
                      <a:pt x="63" y="9"/>
                    </a:cubicBezTo>
                    <a:close/>
                    <a:moveTo>
                      <a:pt x="37" y="4"/>
                    </a:moveTo>
                    <a:cubicBezTo>
                      <a:pt x="42" y="4"/>
                      <a:pt x="46" y="4"/>
                      <a:pt x="51" y="4"/>
                    </a:cubicBezTo>
                    <a:cubicBezTo>
                      <a:pt x="49" y="5"/>
                      <a:pt x="47" y="7"/>
                      <a:pt x="45" y="8"/>
                    </a:cubicBezTo>
                    <a:cubicBezTo>
                      <a:pt x="46" y="7"/>
                      <a:pt x="47" y="6"/>
                      <a:pt x="48" y="5"/>
                    </a:cubicBezTo>
                    <a:cubicBezTo>
                      <a:pt x="48" y="5"/>
                      <a:pt x="47" y="4"/>
                      <a:pt x="47" y="4"/>
                    </a:cubicBezTo>
                    <a:cubicBezTo>
                      <a:pt x="43" y="6"/>
                      <a:pt x="40" y="9"/>
                      <a:pt x="37" y="12"/>
                    </a:cubicBezTo>
                    <a:cubicBezTo>
                      <a:pt x="38" y="12"/>
                      <a:pt x="38" y="12"/>
                      <a:pt x="38" y="11"/>
                    </a:cubicBezTo>
                    <a:cubicBezTo>
                      <a:pt x="40" y="9"/>
                      <a:pt x="42" y="7"/>
                      <a:pt x="44" y="4"/>
                    </a:cubicBezTo>
                    <a:cubicBezTo>
                      <a:pt x="44" y="4"/>
                      <a:pt x="44" y="4"/>
                      <a:pt x="43" y="4"/>
                    </a:cubicBezTo>
                    <a:cubicBezTo>
                      <a:pt x="39" y="6"/>
                      <a:pt x="37" y="9"/>
                      <a:pt x="34" y="12"/>
                    </a:cubicBezTo>
                    <a:cubicBezTo>
                      <a:pt x="33" y="12"/>
                      <a:pt x="30" y="16"/>
                      <a:pt x="32" y="13"/>
                    </a:cubicBezTo>
                    <a:cubicBezTo>
                      <a:pt x="34" y="10"/>
                      <a:pt x="36" y="7"/>
                      <a:pt x="38" y="5"/>
                    </a:cubicBezTo>
                    <a:cubicBezTo>
                      <a:pt x="39" y="5"/>
                      <a:pt x="38" y="4"/>
                      <a:pt x="38" y="4"/>
                    </a:cubicBezTo>
                    <a:cubicBezTo>
                      <a:pt x="35" y="6"/>
                      <a:pt x="32" y="9"/>
                      <a:pt x="30" y="11"/>
                    </a:cubicBezTo>
                    <a:cubicBezTo>
                      <a:pt x="29" y="12"/>
                      <a:pt x="23" y="16"/>
                      <a:pt x="26" y="13"/>
                    </a:cubicBezTo>
                    <a:cubicBezTo>
                      <a:pt x="29" y="10"/>
                      <a:pt x="31" y="7"/>
                      <a:pt x="33" y="4"/>
                    </a:cubicBezTo>
                    <a:cubicBezTo>
                      <a:pt x="34" y="4"/>
                      <a:pt x="33" y="4"/>
                      <a:pt x="33" y="4"/>
                    </a:cubicBezTo>
                    <a:cubicBezTo>
                      <a:pt x="30" y="6"/>
                      <a:pt x="27" y="8"/>
                      <a:pt x="25" y="11"/>
                    </a:cubicBezTo>
                    <a:cubicBezTo>
                      <a:pt x="24" y="12"/>
                      <a:pt x="23" y="12"/>
                      <a:pt x="23" y="13"/>
                    </a:cubicBezTo>
                    <a:cubicBezTo>
                      <a:pt x="20" y="15"/>
                      <a:pt x="24" y="11"/>
                      <a:pt x="25" y="10"/>
                    </a:cubicBezTo>
                    <a:cubicBezTo>
                      <a:pt x="26" y="8"/>
                      <a:pt x="28" y="6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6" y="6"/>
                      <a:pt x="24" y="9"/>
                      <a:pt x="21" y="11"/>
                    </a:cubicBezTo>
                    <a:cubicBezTo>
                      <a:pt x="20" y="12"/>
                      <a:pt x="19" y="13"/>
                      <a:pt x="18" y="14"/>
                    </a:cubicBezTo>
                    <a:cubicBezTo>
                      <a:pt x="18" y="13"/>
                      <a:pt x="19" y="12"/>
                      <a:pt x="20" y="11"/>
                    </a:cubicBezTo>
                    <a:cubicBezTo>
                      <a:pt x="22" y="8"/>
                      <a:pt x="24" y="6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0" y="4"/>
                      <a:pt x="33" y="4"/>
                      <a:pt x="37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78" name="Freeform 165"/>
              <p:cNvSpPr>
                <a:spLocks noEditPoints="1"/>
              </p:cNvSpPr>
              <p:nvPr/>
            </p:nvSpPr>
            <p:spPr bwMode="auto">
              <a:xfrm>
                <a:off x="2482635" y="1255324"/>
                <a:ext cx="34422" cy="33602"/>
              </a:xfrm>
              <a:custGeom>
                <a:avLst/>
                <a:gdLst>
                  <a:gd name="T0" fmla="*/ 10 w 18"/>
                  <a:gd name="T1" fmla="*/ 17 h 17"/>
                  <a:gd name="T2" fmla="*/ 17 w 18"/>
                  <a:gd name="T3" fmla="*/ 7 h 17"/>
                  <a:gd name="T4" fmla="*/ 8 w 18"/>
                  <a:gd name="T5" fmla="*/ 1 h 17"/>
                  <a:gd name="T6" fmla="*/ 8 w 18"/>
                  <a:gd name="T7" fmla="*/ 1 h 17"/>
                  <a:gd name="T8" fmla="*/ 0 w 18"/>
                  <a:gd name="T9" fmla="*/ 9 h 17"/>
                  <a:gd name="T10" fmla="*/ 10 w 18"/>
                  <a:gd name="T11" fmla="*/ 17 h 17"/>
                  <a:gd name="T12" fmla="*/ 10 w 18"/>
                  <a:gd name="T13" fmla="*/ 14 h 17"/>
                  <a:gd name="T14" fmla="*/ 3 w 18"/>
                  <a:gd name="T15" fmla="*/ 9 h 17"/>
                  <a:gd name="T16" fmla="*/ 4 w 18"/>
                  <a:gd name="T17" fmla="*/ 9 h 17"/>
                  <a:gd name="T18" fmla="*/ 10 w 18"/>
                  <a:gd name="T19" fmla="*/ 6 h 17"/>
                  <a:gd name="T20" fmla="*/ 5 w 18"/>
                  <a:gd name="T21" fmla="*/ 11 h 17"/>
                  <a:gd name="T22" fmla="*/ 5 w 18"/>
                  <a:gd name="T23" fmla="*/ 11 h 17"/>
                  <a:gd name="T24" fmla="*/ 11 w 18"/>
                  <a:gd name="T25" fmla="*/ 8 h 17"/>
                  <a:gd name="T26" fmla="*/ 7 w 18"/>
                  <a:gd name="T27" fmla="*/ 12 h 17"/>
                  <a:gd name="T28" fmla="*/ 7 w 18"/>
                  <a:gd name="T29" fmla="*/ 13 h 17"/>
                  <a:gd name="T30" fmla="*/ 13 w 18"/>
                  <a:gd name="T31" fmla="*/ 10 h 17"/>
                  <a:gd name="T32" fmla="*/ 11 w 18"/>
                  <a:gd name="T33" fmla="*/ 13 h 17"/>
                  <a:gd name="T34" fmla="*/ 11 w 18"/>
                  <a:gd name="T35" fmla="*/ 13 h 17"/>
                  <a:gd name="T36" fmla="*/ 10 w 18"/>
                  <a:gd name="T37" fmla="*/ 14 h 17"/>
                  <a:gd name="T38" fmla="*/ 12 w 18"/>
                  <a:gd name="T39" fmla="*/ 13 h 17"/>
                  <a:gd name="T40" fmla="*/ 14 w 18"/>
                  <a:gd name="T41" fmla="*/ 10 h 17"/>
                  <a:gd name="T42" fmla="*/ 13 w 18"/>
                  <a:gd name="T43" fmla="*/ 9 h 17"/>
                  <a:gd name="T44" fmla="*/ 8 w 18"/>
                  <a:gd name="T45" fmla="*/ 12 h 17"/>
                  <a:gd name="T46" fmla="*/ 12 w 18"/>
                  <a:gd name="T47" fmla="*/ 7 h 17"/>
                  <a:gd name="T48" fmla="*/ 12 w 18"/>
                  <a:gd name="T49" fmla="*/ 6 h 17"/>
                  <a:gd name="T50" fmla="*/ 7 w 18"/>
                  <a:gd name="T51" fmla="*/ 9 h 17"/>
                  <a:gd name="T52" fmla="*/ 11 w 18"/>
                  <a:gd name="T53" fmla="*/ 5 h 17"/>
                  <a:gd name="T54" fmla="*/ 11 w 18"/>
                  <a:gd name="T55" fmla="*/ 5 h 17"/>
                  <a:gd name="T56" fmla="*/ 6 w 18"/>
                  <a:gd name="T57" fmla="*/ 7 h 17"/>
                  <a:gd name="T58" fmla="*/ 10 w 18"/>
                  <a:gd name="T59" fmla="*/ 4 h 17"/>
                  <a:gd name="T60" fmla="*/ 12 w 18"/>
                  <a:gd name="T61" fmla="*/ 13 h 17"/>
                  <a:gd name="T62" fmla="*/ 7 w 18"/>
                  <a:gd name="T63" fmla="*/ 4 h 17"/>
                  <a:gd name="T64" fmla="*/ 4 w 18"/>
                  <a:gd name="T65" fmla="*/ 5 h 17"/>
                  <a:gd name="T66" fmla="*/ 7 w 18"/>
                  <a:gd name="T67" fmla="*/ 4 h 17"/>
                  <a:gd name="T68" fmla="*/ 4 w 18"/>
                  <a:gd name="T69" fmla="*/ 5 h 17"/>
                  <a:gd name="T70" fmla="*/ 5 w 18"/>
                  <a:gd name="T71" fmla="*/ 6 h 17"/>
                  <a:gd name="T72" fmla="*/ 9 w 18"/>
                  <a:gd name="T73" fmla="*/ 4 h 17"/>
                  <a:gd name="T74" fmla="*/ 3 w 18"/>
                  <a:gd name="T75" fmla="*/ 8 h 17"/>
                  <a:gd name="T76" fmla="*/ 3 w 18"/>
                  <a:gd name="T77" fmla="*/ 9 h 17"/>
                  <a:gd name="T78" fmla="*/ 4 w 18"/>
                  <a:gd name="T79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7">
                    <a:moveTo>
                      <a:pt x="10" y="17"/>
                    </a:moveTo>
                    <a:cubicBezTo>
                      <a:pt x="15" y="16"/>
                      <a:pt x="18" y="12"/>
                      <a:pt x="17" y="7"/>
                    </a:cubicBezTo>
                    <a:cubicBezTo>
                      <a:pt x="16" y="3"/>
                      <a:pt x="12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" y="1"/>
                      <a:pt x="0" y="4"/>
                      <a:pt x="0" y="9"/>
                    </a:cubicBezTo>
                    <a:cubicBezTo>
                      <a:pt x="1" y="14"/>
                      <a:pt x="6" y="17"/>
                      <a:pt x="10" y="17"/>
                    </a:cubicBezTo>
                    <a:close/>
                    <a:moveTo>
                      <a:pt x="10" y="14"/>
                    </a:moveTo>
                    <a:cubicBezTo>
                      <a:pt x="7" y="14"/>
                      <a:pt x="4" y="12"/>
                      <a:pt x="3" y="9"/>
                    </a:cubicBezTo>
                    <a:cubicBezTo>
                      <a:pt x="3" y="9"/>
                      <a:pt x="3" y="9"/>
                      <a:pt x="4" y="9"/>
                    </a:cubicBezTo>
                    <a:cubicBezTo>
                      <a:pt x="6" y="8"/>
                      <a:pt x="8" y="7"/>
                      <a:pt x="10" y="6"/>
                    </a:cubicBezTo>
                    <a:cubicBezTo>
                      <a:pt x="8" y="8"/>
                      <a:pt x="6" y="9"/>
                      <a:pt x="5" y="11"/>
                    </a:cubicBezTo>
                    <a:cubicBezTo>
                      <a:pt x="4" y="11"/>
                      <a:pt x="5" y="12"/>
                      <a:pt x="5" y="11"/>
                    </a:cubicBezTo>
                    <a:cubicBezTo>
                      <a:pt x="7" y="10"/>
                      <a:pt x="9" y="9"/>
                      <a:pt x="11" y="8"/>
                    </a:cubicBezTo>
                    <a:cubicBezTo>
                      <a:pt x="10" y="9"/>
                      <a:pt x="8" y="11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9" y="12"/>
                      <a:pt x="11" y="11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0" y="14"/>
                      <a:pt x="10" y="14"/>
                    </a:cubicBezTo>
                    <a:close/>
                    <a:moveTo>
                      <a:pt x="12" y="13"/>
                    </a:moveTo>
                    <a:cubicBezTo>
                      <a:pt x="12" y="12"/>
                      <a:pt x="13" y="11"/>
                      <a:pt x="14" y="10"/>
                    </a:cubicBezTo>
                    <a:cubicBezTo>
                      <a:pt x="14" y="10"/>
                      <a:pt x="14" y="9"/>
                      <a:pt x="13" y="9"/>
                    </a:cubicBezTo>
                    <a:cubicBezTo>
                      <a:pt x="12" y="10"/>
                      <a:pt x="10" y="11"/>
                      <a:pt x="8" y="12"/>
                    </a:cubicBezTo>
                    <a:cubicBezTo>
                      <a:pt x="10" y="10"/>
                      <a:pt x="11" y="9"/>
                      <a:pt x="12" y="7"/>
                    </a:cubicBezTo>
                    <a:cubicBezTo>
                      <a:pt x="13" y="7"/>
                      <a:pt x="12" y="6"/>
                      <a:pt x="12" y="6"/>
                    </a:cubicBezTo>
                    <a:cubicBezTo>
                      <a:pt x="10" y="7"/>
                      <a:pt x="9" y="8"/>
                      <a:pt x="7" y="9"/>
                    </a:cubicBezTo>
                    <a:cubicBezTo>
                      <a:pt x="9" y="8"/>
                      <a:pt x="10" y="7"/>
                      <a:pt x="11" y="5"/>
                    </a:cubicBezTo>
                    <a:cubicBezTo>
                      <a:pt x="12" y="5"/>
                      <a:pt x="11" y="4"/>
                      <a:pt x="11" y="5"/>
                    </a:cubicBezTo>
                    <a:cubicBezTo>
                      <a:pt x="9" y="5"/>
                      <a:pt x="8" y="6"/>
                      <a:pt x="6" y="7"/>
                    </a:cubicBezTo>
                    <a:cubicBezTo>
                      <a:pt x="7" y="6"/>
                      <a:pt x="9" y="5"/>
                      <a:pt x="10" y="4"/>
                    </a:cubicBezTo>
                    <a:cubicBezTo>
                      <a:pt x="15" y="4"/>
                      <a:pt x="16" y="11"/>
                      <a:pt x="12" y="13"/>
                    </a:cubicBezTo>
                    <a:close/>
                    <a:moveTo>
                      <a:pt x="7" y="4"/>
                    </a:move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6" y="4"/>
                      <a:pt x="7" y="4"/>
                    </a:cubicBezTo>
                    <a:close/>
                    <a:moveTo>
                      <a:pt x="4" y="5"/>
                    </a:moveTo>
                    <a:cubicBezTo>
                      <a:pt x="4" y="6"/>
                      <a:pt x="4" y="6"/>
                      <a:pt x="5" y="6"/>
                    </a:cubicBezTo>
                    <a:cubicBezTo>
                      <a:pt x="6" y="5"/>
                      <a:pt x="7" y="4"/>
                      <a:pt x="9" y="4"/>
                    </a:cubicBezTo>
                    <a:cubicBezTo>
                      <a:pt x="7" y="5"/>
                      <a:pt x="5" y="7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3" y="6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95" name="Freeform 182"/>
              <p:cNvSpPr>
                <a:spLocks noEditPoints="1"/>
              </p:cNvSpPr>
              <p:nvPr/>
            </p:nvSpPr>
            <p:spPr bwMode="auto">
              <a:xfrm>
                <a:off x="2935644" y="1271771"/>
                <a:ext cx="104904" cy="97528"/>
              </a:xfrm>
              <a:custGeom>
                <a:avLst/>
                <a:gdLst>
                  <a:gd name="T0" fmla="*/ 43 w 54"/>
                  <a:gd name="T1" fmla="*/ 0 h 50"/>
                  <a:gd name="T2" fmla="*/ 13 w 54"/>
                  <a:gd name="T3" fmla="*/ 1 h 50"/>
                  <a:gd name="T4" fmla="*/ 12 w 54"/>
                  <a:gd name="T5" fmla="*/ 0 h 50"/>
                  <a:gd name="T6" fmla="*/ 16 w 54"/>
                  <a:gd name="T7" fmla="*/ 26 h 50"/>
                  <a:gd name="T8" fmla="*/ 11 w 54"/>
                  <a:gd name="T9" fmla="*/ 49 h 50"/>
                  <a:gd name="T10" fmla="*/ 40 w 54"/>
                  <a:gd name="T11" fmla="*/ 49 h 50"/>
                  <a:gd name="T12" fmla="*/ 52 w 54"/>
                  <a:gd name="T13" fmla="*/ 38 h 50"/>
                  <a:gd name="T14" fmla="*/ 53 w 54"/>
                  <a:gd name="T15" fmla="*/ 11 h 50"/>
                  <a:gd name="T16" fmla="*/ 39 w 54"/>
                  <a:gd name="T17" fmla="*/ 44 h 50"/>
                  <a:gd name="T18" fmla="*/ 37 w 54"/>
                  <a:gd name="T19" fmla="*/ 42 h 50"/>
                  <a:gd name="T20" fmla="*/ 35 w 54"/>
                  <a:gd name="T21" fmla="*/ 39 h 50"/>
                  <a:gd name="T22" fmla="*/ 33 w 54"/>
                  <a:gd name="T23" fmla="*/ 37 h 50"/>
                  <a:gd name="T24" fmla="*/ 33 w 54"/>
                  <a:gd name="T25" fmla="*/ 37 h 50"/>
                  <a:gd name="T26" fmla="*/ 32 w 54"/>
                  <a:gd name="T27" fmla="*/ 36 h 50"/>
                  <a:gd name="T28" fmla="*/ 36 w 54"/>
                  <a:gd name="T29" fmla="*/ 26 h 50"/>
                  <a:gd name="T30" fmla="*/ 44 w 54"/>
                  <a:gd name="T31" fmla="*/ 41 h 50"/>
                  <a:gd name="T32" fmla="*/ 40 w 54"/>
                  <a:gd name="T33" fmla="*/ 41 h 50"/>
                  <a:gd name="T34" fmla="*/ 43 w 54"/>
                  <a:gd name="T35" fmla="*/ 33 h 50"/>
                  <a:gd name="T36" fmla="*/ 41 w 54"/>
                  <a:gd name="T37" fmla="*/ 30 h 50"/>
                  <a:gd name="T38" fmla="*/ 44 w 54"/>
                  <a:gd name="T39" fmla="*/ 41 h 50"/>
                  <a:gd name="T40" fmla="*/ 38 w 54"/>
                  <a:gd name="T41" fmla="*/ 27 h 50"/>
                  <a:gd name="T42" fmla="*/ 37 w 54"/>
                  <a:gd name="T43" fmla="*/ 25 h 50"/>
                  <a:gd name="T44" fmla="*/ 36 w 54"/>
                  <a:gd name="T45" fmla="*/ 25 h 50"/>
                  <a:gd name="T46" fmla="*/ 36 w 54"/>
                  <a:gd name="T47" fmla="*/ 23 h 50"/>
                  <a:gd name="T48" fmla="*/ 37 w 54"/>
                  <a:gd name="T49" fmla="*/ 17 h 50"/>
                  <a:gd name="T50" fmla="*/ 28 w 54"/>
                  <a:gd name="T51" fmla="*/ 26 h 50"/>
                  <a:gd name="T52" fmla="*/ 14 w 54"/>
                  <a:gd name="T53" fmla="*/ 32 h 50"/>
                  <a:gd name="T54" fmla="*/ 22 w 54"/>
                  <a:gd name="T55" fmla="*/ 26 h 50"/>
                  <a:gd name="T56" fmla="*/ 19 w 54"/>
                  <a:gd name="T57" fmla="*/ 16 h 50"/>
                  <a:gd name="T58" fmla="*/ 18 w 54"/>
                  <a:gd name="T59" fmla="*/ 12 h 50"/>
                  <a:gd name="T60" fmla="*/ 14 w 54"/>
                  <a:gd name="T61" fmla="*/ 8 h 50"/>
                  <a:gd name="T62" fmla="*/ 10 w 54"/>
                  <a:gd name="T63" fmla="*/ 15 h 50"/>
                  <a:gd name="T64" fmla="*/ 10 w 54"/>
                  <a:gd name="T65" fmla="*/ 8 h 50"/>
                  <a:gd name="T66" fmla="*/ 12 w 54"/>
                  <a:gd name="T67" fmla="*/ 4 h 50"/>
                  <a:gd name="T68" fmla="*/ 16 w 54"/>
                  <a:gd name="T69" fmla="*/ 10 h 50"/>
                  <a:gd name="T70" fmla="*/ 15 w 54"/>
                  <a:gd name="T71" fmla="*/ 7 h 50"/>
                  <a:gd name="T72" fmla="*/ 11 w 54"/>
                  <a:gd name="T73" fmla="*/ 15 h 50"/>
                  <a:gd name="T74" fmla="*/ 20 w 54"/>
                  <a:gd name="T75" fmla="*/ 14 h 50"/>
                  <a:gd name="T76" fmla="*/ 22 w 54"/>
                  <a:gd name="T77" fmla="*/ 15 h 50"/>
                  <a:gd name="T78" fmla="*/ 22 w 54"/>
                  <a:gd name="T79" fmla="*/ 16 h 50"/>
                  <a:gd name="T80" fmla="*/ 22 w 54"/>
                  <a:gd name="T81" fmla="*/ 16 h 50"/>
                  <a:gd name="T82" fmla="*/ 43 w 54"/>
                  <a:gd name="T83" fmla="*/ 4 h 50"/>
                  <a:gd name="T84" fmla="*/ 22 w 54"/>
                  <a:gd name="T85" fmla="*/ 22 h 50"/>
                  <a:gd name="T86" fmla="*/ 26 w 54"/>
                  <a:gd name="T87" fmla="*/ 18 h 50"/>
                  <a:gd name="T88" fmla="*/ 19 w 54"/>
                  <a:gd name="T89" fmla="*/ 26 h 50"/>
                  <a:gd name="T90" fmla="*/ 28 w 54"/>
                  <a:gd name="T91" fmla="*/ 18 h 50"/>
                  <a:gd name="T92" fmla="*/ 45 w 54"/>
                  <a:gd name="T93" fmla="*/ 5 h 50"/>
                  <a:gd name="T94" fmla="*/ 39 w 54"/>
                  <a:gd name="T95" fmla="*/ 11 h 50"/>
                  <a:gd name="T96" fmla="*/ 19 w 54"/>
                  <a:gd name="T97" fmla="*/ 25 h 50"/>
                  <a:gd name="T98" fmla="*/ 18 w 54"/>
                  <a:gd name="T99" fmla="*/ 24 h 50"/>
                  <a:gd name="T100" fmla="*/ 19 w 54"/>
                  <a:gd name="T101" fmla="*/ 36 h 50"/>
                  <a:gd name="T102" fmla="*/ 14 w 54"/>
                  <a:gd name="T103" fmla="*/ 41 h 50"/>
                  <a:gd name="T104" fmla="*/ 27 w 54"/>
                  <a:gd name="T105" fmla="*/ 24 h 50"/>
                  <a:gd name="T106" fmla="*/ 25 w 54"/>
                  <a:gd name="T107" fmla="*/ 24 h 50"/>
                  <a:gd name="T108" fmla="*/ 20 w 54"/>
                  <a:gd name="T109" fmla="*/ 17 h 50"/>
                  <a:gd name="T110" fmla="*/ 12 w 54"/>
                  <a:gd name="T111" fmla="*/ 46 h 50"/>
                  <a:gd name="T112" fmla="*/ 43 w 54"/>
                  <a:gd name="T113" fmla="*/ 16 h 50"/>
                  <a:gd name="T114" fmla="*/ 26 w 54"/>
                  <a:gd name="T115" fmla="*/ 32 h 50"/>
                  <a:gd name="T116" fmla="*/ 41 w 54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4" h="50">
                    <a:moveTo>
                      <a:pt x="53" y="9"/>
                    </a:moveTo>
                    <a:cubicBezTo>
                      <a:pt x="50" y="6"/>
                      <a:pt x="47" y="4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2" y="10"/>
                      <a:pt x="18" y="5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1" y="10"/>
                    </a:cubicBezTo>
                    <a:cubicBezTo>
                      <a:pt x="6" y="15"/>
                      <a:pt x="11" y="21"/>
                      <a:pt x="16" y="26"/>
                    </a:cubicBezTo>
                    <a:cubicBezTo>
                      <a:pt x="12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50"/>
                      <a:pt x="13" y="50"/>
                      <a:pt x="13" y="49"/>
                    </a:cubicBezTo>
                    <a:cubicBezTo>
                      <a:pt x="18" y="44"/>
                      <a:pt x="23" y="40"/>
                      <a:pt x="27" y="35"/>
                    </a:cubicBezTo>
                    <a:cubicBezTo>
                      <a:pt x="32" y="40"/>
                      <a:pt x="35" y="45"/>
                      <a:pt x="40" y="49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41" y="50"/>
                      <a:pt x="42" y="50"/>
                      <a:pt x="43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3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8" y="33"/>
                      <a:pt x="44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4" y="10"/>
                      <a:pt x="54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2"/>
                    </a:moveTo>
                    <a:cubicBezTo>
                      <a:pt x="39" y="40"/>
                      <a:pt x="42" y="38"/>
                      <a:pt x="44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2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8" y="38"/>
                      <a:pt x="36" y="41"/>
                    </a:cubicBezTo>
                    <a:cubicBezTo>
                      <a:pt x="36" y="40"/>
                      <a:pt x="36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5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30"/>
                      <a:pt x="35" y="32"/>
                      <a:pt x="35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2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1" y="30"/>
                      <a:pt x="33" y="28"/>
                      <a:pt x="36" y="26"/>
                    </a:cubicBezTo>
                    <a:cubicBezTo>
                      <a:pt x="35" y="27"/>
                      <a:pt x="34" y="29"/>
                      <a:pt x="32" y="30"/>
                    </a:cubicBezTo>
                    <a:cubicBezTo>
                      <a:pt x="31" y="31"/>
                      <a:pt x="30" y="32"/>
                      <a:pt x="30" y="33"/>
                    </a:cubicBezTo>
                    <a:cubicBezTo>
                      <a:pt x="29" y="33"/>
                      <a:pt x="29" y="33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8" y="38"/>
                    </a:cubicBezTo>
                    <a:cubicBezTo>
                      <a:pt x="48" y="37"/>
                      <a:pt x="48" y="37"/>
                      <a:pt x="47" y="37"/>
                    </a:cubicBezTo>
                    <a:cubicBezTo>
                      <a:pt x="45" y="38"/>
                      <a:pt x="43" y="39"/>
                      <a:pt x="41" y="41"/>
                    </a:cubicBezTo>
                    <a:cubicBezTo>
                      <a:pt x="41" y="41"/>
                      <a:pt x="39" y="44"/>
                      <a:pt x="40" y="41"/>
                    </a:cubicBezTo>
                    <a:cubicBezTo>
                      <a:pt x="42" y="39"/>
                      <a:pt x="43" y="37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6"/>
                      <a:pt x="43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1" y="34"/>
                      <a:pt x="39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8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3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40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9" y="31"/>
                    </a:cubicBezTo>
                    <a:cubicBezTo>
                      <a:pt x="29" y="31"/>
                      <a:pt x="29" y="31"/>
                      <a:pt x="29" y="30"/>
                    </a:cubicBezTo>
                    <a:cubicBezTo>
                      <a:pt x="31" y="29"/>
                      <a:pt x="32" y="27"/>
                      <a:pt x="34" y="25"/>
                    </a:cubicBezTo>
                    <a:cubicBezTo>
                      <a:pt x="34" y="25"/>
                      <a:pt x="35" y="24"/>
                      <a:pt x="36" y="23"/>
                    </a:cubicBezTo>
                    <a:cubicBezTo>
                      <a:pt x="36" y="24"/>
                      <a:pt x="36" y="24"/>
                      <a:pt x="36" y="25"/>
                    </a:cubicBezTo>
                    <a:close/>
                    <a:moveTo>
                      <a:pt x="8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9" y="23"/>
                      <a:pt x="33" y="20"/>
                      <a:pt x="37" y="17"/>
                    </a:cubicBezTo>
                    <a:cubicBezTo>
                      <a:pt x="40" y="15"/>
                      <a:pt x="42" y="12"/>
                      <a:pt x="45" y="10"/>
                    </a:cubicBezTo>
                    <a:cubicBezTo>
                      <a:pt x="48" y="7"/>
                      <a:pt x="43" y="12"/>
                      <a:pt x="43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5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10" y="45"/>
                    </a:cubicBezTo>
                    <a:cubicBezTo>
                      <a:pt x="9" y="44"/>
                      <a:pt x="8" y="43"/>
                      <a:pt x="8" y="43"/>
                    </a:cubicBezTo>
                    <a:close/>
                    <a:moveTo>
                      <a:pt x="6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1"/>
                    </a:cubicBezTo>
                    <a:cubicBezTo>
                      <a:pt x="19" y="28"/>
                      <a:pt x="22" y="25"/>
                      <a:pt x="25" y="23"/>
                    </a:cubicBezTo>
                    <a:cubicBezTo>
                      <a:pt x="27" y="20"/>
                      <a:pt x="30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6"/>
                      <a:pt x="7" y="42"/>
                    </a:cubicBezTo>
                    <a:cubicBezTo>
                      <a:pt x="6" y="42"/>
                      <a:pt x="6" y="41"/>
                      <a:pt x="6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9" y="16"/>
                    </a:cubicBezTo>
                    <a:cubicBezTo>
                      <a:pt x="17" y="17"/>
                      <a:pt x="15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1" y="16"/>
                    </a:moveTo>
                    <a:cubicBezTo>
                      <a:pt x="13" y="15"/>
                      <a:pt x="16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1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4" y="8"/>
                    </a:cubicBezTo>
                    <a:cubicBezTo>
                      <a:pt x="12" y="10"/>
                      <a:pt x="10" y="11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10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9" y="8"/>
                      <a:pt x="11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9"/>
                      <a:pt x="8" y="10"/>
                      <a:pt x="6" y="12"/>
                    </a:cubicBezTo>
                    <a:cubicBezTo>
                      <a:pt x="6" y="11"/>
                      <a:pt x="6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4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10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2" y="8"/>
                      <a:pt x="10" y="10"/>
                      <a:pt x="7" y="12"/>
                    </a:cubicBezTo>
                    <a:cubicBezTo>
                      <a:pt x="9" y="10"/>
                      <a:pt x="11" y="7"/>
                      <a:pt x="14" y="5"/>
                    </a:cubicBezTo>
                    <a:cubicBezTo>
                      <a:pt x="15" y="7"/>
                      <a:pt x="17" y="9"/>
                      <a:pt x="19" y="11"/>
                    </a:cubicBezTo>
                    <a:cubicBezTo>
                      <a:pt x="16" y="13"/>
                      <a:pt x="14" y="14"/>
                      <a:pt x="11" y="15"/>
                    </a:cubicBezTo>
                    <a:cubicBezTo>
                      <a:pt x="12" y="15"/>
                      <a:pt x="15" y="11"/>
                      <a:pt x="17" y="10"/>
                    </a:cubicBezTo>
                    <a:cubicBezTo>
                      <a:pt x="17" y="10"/>
                      <a:pt x="16" y="9"/>
                      <a:pt x="16" y="10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20" y="14"/>
                    </a:cubicBezTo>
                    <a:cubicBezTo>
                      <a:pt x="18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6"/>
                    </a:cubicBezTo>
                    <a:cubicBezTo>
                      <a:pt x="17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4" y="20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2" y="19"/>
                      <a:pt x="19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7" y="18"/>
                    </a:moveTo>
                    <a:cubicBezTo>
                      <a:pt x="32" y="13"/>
                      <a:pt x="37" y="8"/>
                      <a:pt x="43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8" y="9"/>
                      <a:pt x="32" y="14"/>
                      <a:pt x="27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20"/>
                      <a:pt x="24" y="20"/>
                      <a:pt x="24" y="20"/>
                    </a:cubicBezTo>
                    <a:cubicBezTo>
                      <a:pt x="23" y="21"/>
                      <a:pt x="23" y="22"/>
                      <a:pt x="22" y="22"/>
                    </a:cubicBezTo>
                    <a:cubicBezTo>
                      <a:pt x="21" y="23"/>
                      <a:pt x="19" y="24"/>
                      <a:pt x="19" y="24"/>
                    </a:cubicBezTo>
                    <a:cubicBezTo>
                      <a:pt x="20" y="22"/>
                      <a:pt x="23" y="20"/>
                      <a:pt x="24" y="18"/>
                    </a:cubicBezTo>
                    <a:cubicBezTo>
                      <a:pt x="24" y="18"/>
                      <a:pt x="25" y="18"/>
                      <a:pt x="25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7" y="18"/>
                      <a:pt x="27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30" y="17"/>
                      <a:pt x="27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2" y="24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5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40" y="10"/>
                      <a:pt x="38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6" y="39"/>
                      <a:pt x="17" y="37"/>
                      <a:pt x="19" y="36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2" y="14"/>
                      <a:pt x="47" y="8"/>
                    </a:cubicBezTo>
                    <a:cubicBezTo>
                      <a:pt x="48" y="8"/>
                      <a:pt x="49" y="9"/>
                      <a:pt x="50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2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2" y="30"/>
                      <a:pt x="18" y="32"/>
                    </a:cubicBezTo>
                    <a:cubicBezTo>
                      <a:pt x="15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9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6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20" y="17"/>
                    </a:cubicBezTo>
                    <a:cubicBezTo>
                      <a:pt x="23" y="16"/>
                      <a:pt x="19" y="18"/>
                      <a:pt x="19" y="19"/>
                    </a:cubicBezTo>
                    <a:cubicBezTo>
                      <a:pt x="18" y="20"/>
                      <a:pt x="17" y="21"/>
                      <a:pt x="16" y="22"/>
                    </a:cubicBezTo>
                    <a:cubicBezTo>
                      <a:pt x="15" y="21"/>
                      <a:pt x="15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1" y="45"/>
                      <a:pt x="10" y="45"/>
                    </a:cubicBezTo>
                    <a:cubicBezTo>
                      <a:pt x="11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2" y="34"/>
                      <a:pt x="32" y="25"/>
                      <a:pt x="43" y="16"/>
                    </a:cubicBezTo>
                    <a:cubicBezTo>
                      <a:pt x="44" y="15"/>
                      <a:pt x="46" y="13"/>
                      <a:pt x="48" y="12"/>
                    </a:cubicBezTo>
                    <a:cubicBezTo>
                      <a:pt x="45" y="14"/>
                      <a:pt x="43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7" y="32"/>
                      <a:pt x="26" y="32"/>
                      <a:pt x="26" y="32"/>
                    </a:cubicBezTo>
                    <a:cubicBezTo>
                      <a:pt x="22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1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3" y="44"/>
                      <a:pt x="46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01" name="Freeform 188"/>
              <p:cNvSpPr>
                <a:spLocks noEditPoints="1"/>
              </p:cNvSpPr>
              <p:nvPr/>
            </p:nvSpPr>
            <p:spPr bwMode="auto">
              <a:xfrm>
                <a:off x="1828715" y="1712233"/>
                <a:ext cx="102445" cy="96709"/>
              </a:xfrm>
              <a:custGeom>
                <a:avLst/>
                <a:gdLst>
                  <a:gd name="T0" fmla="*/ 43 w 53"/>
                  <a:gd name="T1" fmla="*/ 0 h 50"/>
                  <a:gd name="T2" fmla="*/ 13 w 53"/>
                  <a:gd name="T3" fmla="*/ 1 h 50"/>
                  <a:gd name="T4" fmla="*/ 11 w 53"/>
                  <a:gd name="T5" fmla="*/ 0 h 50"/>
                  <a:gd name="T6" fmla="*/ 16 w 53"/>
                  <a:gd name="T7" fmla="*/ 26 h 50"/>
                  <a:gd name="T8" fmla="*/ 11 w 53"/>
                  <a:gd name="T9" fmla="*/ 49 h 50"/>
                  <a:gd name="T10" fmla="*/ 40 w 53"/>
                  <a:gd name="T11" fmla="*/ 49 h 50"/>
                  <a:gd name="T12" fmla="*/ 52 w 53"/>
                  <a:gd name="T13" fmla="*/ 38 h 50"/>
                  <a:gd name="T14" fmla="*/ 53 w 53"/>
                  <a:gd name="T15" fmla="*/ 11 h 50"/>
                  <a:gd name="T16" fmla="*/ 39 w 53"/>
                  <a:gd name="T17" fmla="*/ 44 h 50"/>
                  <a:gd name="T18" fmla="*/ 37 w 53"/>
                  <a:gd name="T19" fmla="*/ 41 h 50"/>
                  <a:gd name="T20" fmla="*/ 35 w 53"/>
                  <a:gd name="T21" fmla="*/ 39 h 50"/>
                  <a:gd name="T22" fmla="*/ 33 w 53"/>
                  <a:gd name="T23" fmla="*/ 37 h 50"/>
                  <a:gd name="T24" fmla="*/ 33 w 53"/>
                  <a:gd name="T25" fmla="*/ 37 h 50"/>
                  <a:gd name="T26" fmla="*/ 32 w 53"/>
                  <a:gd name="T27" fmla="*/ 36 h 50"/>
                  <a:gd name="T28" fmla="*/ 35 w 53"/>
                  <a:gd name="T29" fmla="*/ 26 h 50"/>
                  <a:gd name="T30" fmla="*/ 44 w 53"/>
                  <a:gd name="T31" fmla="*/ 41 h 50"/>
                  <a:gd name="T32" fmla="*/ 40 w 53"/>
                  <a:gd name="T33" fmla="*/ 41 h 50"/>
                  <a:gd name="T34" fmla="*/ 43 w 53"/>
                  <a:gd name="T35" fmla="*/ 33 h 50"/>
                  <a:gd name="T36" fmla="*/ 41 w 53"/>
                  <a:gd name="T37" fmla="*/ 30 h 50"/>
                  <a:gd name="T38" fmla="*/ 44 w 53"/>
                  <a:gd name="T39" fmla="*/ 41 h 50"/>
                  <a:gd name="T40" fmla="*/ 38 w 53"/>
                  <a:gd name="T41" fmla="*/ 27 h 50"/>
                  <a:gd name="T42" fmla="*/ 37 w 53"/>
                  <a:gd name="T43" fmla="*/ 25 h 50"/>
                  <a:gd name="T44" fmla="*/ 36 w 53"/>
                  <a:gd name="T45" fmla="*/ 25 h 50"/>
                  <a:gd name="T46" fmla="*/ 35 w 53"/>
                  <a:gd name="T47" fmla="*/ 23 h 50"/>
                  <a:gd name="T48" fmla="*/ 36 w 53"/>
                  <a:gd name="T49" fmla="*/ 17 h 50"/>
                  <a:gd name="T50" fmla="*/ 28 w 53"/>
                  <a:gd name="T51" fmla="*/ 26 h 50"/>
                  <a:gd name="T52" fmla="*/ 14 w 53"/>
                  <a:gd name="T53" fmla="*/ 32 h 50"/>
                  <a:gd name="T54" fmla="*/ 22 w 53"/>
                  <a:gd name="T55" fmla="*/ 26 h 50"/>
                  <a:gd name="T56" fmla="*/ 18 w 53"/>
                  <a:gd name="T57" fmla="*/ 16 h 50"/>
                  <a:gd name="T58" fmla="*/ 18 w 53"/>
                  <a:gd name="T59" fmla="*/ 12 h 50"/>
                  <a:gd name="T60" fmla="*/ 13 w 53"/>
                  <a:gd name="T61" fmla="*/ 8 h 50"/>
                  <a:gd name="T62" fmla="*/ 9 w 53"/>
                  <a:gd name="T63" fmla="*/ 15 h 50"/>
                  <a:gd name="T64" fmla="*/ 10 w 53"/>
                  <a:gd name="T65" fmla="*/ 8 h 50"/>
                  <a:gd name="T66" fmla="*/ 12 w 53"/>
                  <a:gd name="T67" fmla="*/ 3 h 50"/>
                  <a:gd name="T68" fmla="*/ 16 w 53"/>
                  <a:gd name="T69" fmla="*/ 9 h 50"/>
                  <a:gd name="T70" fmla="*/ 14 w 53"/>
                  <a:gd name="T71" fmla="*/ 7 h 50"/>
                  <a:gd name="T72" fmla="*/ 11 w 53"/>
                  <a:gd name="T73" fmla="*/ 15 h 50"/>
                  <a:gd name="T74" fmla="*/ 19 w 53"/>
                  <a:gd name="T75" fmla="*/ 14 h 50"/>
                  <a:gd name="T76" fmla="*/ 22 w 53"/>
                  <a:gd name="T77" fmla="*/ 15 h 50"/>
                  <a:gd name="T78" fmla="*/ 22 w 53"/>
                  <a:gd name="T79" fmla="*/ 16 h 50"/>
                  <a:gd name="T80" fmla="*/ 22 w 53"/>
                  <a:gd name="T81" fmla="*/ 16 h 50"/>
                  <a:gd name="T82" fmla="*/ 43 w 53"/>
                  <a:gd name="T83" fmla="*/ 4 h 50"/>
                  <a:gd name="T84" fmla="*/ 22 w 53"/>
                  <a:gd name="T85" fmla="*/ 22 h 50"/>
                  <a:gd name="T86" fmla="*/ 26 w 53"/>
                  <a:gd name="T87" fmla="*/ 18 h 50"/>
                  <a:gd name="T88" fmla="*/ 19 w 53"/>
                  <a:gd name="T89" fmla="*/ 26 h 50"/>
                  <a:gd name="T90" fmla="*/ 28 w 53"/>
                  <a:gd name="T91" fmla="*/ 18 h 50"/>
                  <a:gd name="T92" fmla="*/ 44 w 53"/>
                  <a:gd name="T93" fmla="*/ 5 h 50"/>
                  <a:gd name="T94" fmla="*/ 39 w 53"/>
                  <a:gd name="T95" fmla="*/ 11 h 50"/>
                  <a:gd name="T96" fmla="*/ 19 w 53"/>
                  <a:gd name="T97" fmla="*/ 25 h 50"/>
                  <a:gd name="T98" fmla="*/ 18 w 53"/>
                  <a:gd name="T99" fmla="*/ 24 h 50"/>
                  <a:gd name="T100" fmla="*/ 18 w 53"/>
                  <a:gd name="T101" fmla="*/ 35 h 50"/>
                  <a:gd name="T102" fmla="*/ 14 w 53"/>
                  <a:gd name="T103" fmla="*/ 41 h 50"/>
                  <a:gd name="T104" fmla="*/ 27 w 53"/>
                  <a:gd name="T105" fmla="*/ 24 h 50"/>
                  <a:gd name="T106" fmla="*/ 25 w 53"/>
                  <a:gd name="T107" fmla="*/ 24 h 50"/>
                  <a:gd name="T108" fmla="*/ 19 w 53"/>
                  <a:gd name="T109" fmla="*/ 17 h 50"/>
                  <a:gd name="T110" fmla="*/ 12 w 53"/>
                  <a:gd name="T111" fmla="*/ 46 h 50"/>
                  <a:gd name="T112" fmla="*/ 42 w 53"/>
                  <a:gd name="T113" fmla="*/ 16 h 50"/>
                  <a:gd name="T114" fmla="*/ 26 w 53"/>
                  <a:gd name="T115" fmla="*/ 32 h 50"/>
                  <a:gd name="T116" fmla="*/ 40 w 53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3" h="50">
                    <a:moveTo>
                      <a:pt x="53" y="9"/>
                    </a:moveTo>
                    <a:cubicBezTo>
                      <a:pt x="50" y="6"/>
                      <a:pt x="46" y="4"/>
                      <a:pt x="44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1" y="10"/>
                      <a:pt x="17" y="5"/>
                      <a:pt x="13" y="1"/>
                    </a:cubicBezTo>
                    <a:cubicBezTo>
                      <a:pt x="13" y="0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6" y="15"/>
                      <a:pt x="10" y="21"/>
                      <a:pt x="16" y="26"/>
                    </a:cubicBezTo>
                    <a:cubicBezTo>
                      <a:pt x="11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1" y="49"/>
                      <a:pt x="11" y="49"/>
                      <a:pt x="12" y="49"/>
                    </a:cubicBezTo>
                    <a:cubicBezTo>
                      <a:pt x="12" y="50"/>
                      <a:pt x="12" y="50"/>
                      <a:pt x="13" y="49"/>
                    </a:cubicBezTo>
                    <a:cubicBezTo>
                      <a:pt x="17" y="44"/>
                      <a:pt x="22" y="40"/>
                      <a:pt x="27" y="35"/>
                    </a:cubicBezTo>
                    <a:cubicBezTo>
                      <a:pt x="32" y="39"/>
                      <a:pt x="35" y="45"/>
                      <a:pt x="40" y="49"/>
                    </a:cubicBezTo>
                    <a:cubicBezTo>
                      <a:pt x="40" y="49"/>
                      <a:pt x="40" y="49"/>
                      <a:pt x="41" y="49"/>
                    </a:cubicBezTo>
                    <a:cubicBezTo>
                      <a:pt x="41" y="50"/>
                      <a:pt x="42" y="50"/>
                      <a:pt x="42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7" y="33"/>
                      <a:pt x="43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3" y="10"/>
                      <a:pt x="53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1"/>
                    </a:moveTo>
                    <a:cubicBezTo>
                      <a:pt x="39" y="39"/>
                      <a:pt x="42" y="38"/>
                      <a:pt x="43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1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7" y="38"/>
                      <a:pt x="36" y="41"/>
                    </a:cubicBezTo>
                    <a:cubicBezTo>
                      <a:pt x="36" y="40"/>
                      <a:pt x="35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4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29"/>
                      <a:pt x="35" y="32"/>
                      <a:pt x="34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1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0" y="30"/>
                      <a:pt x="33" y="28"/>
                      <a:pt x="35" y="26"/>
                    </a:cubicBezTo>
                    <a:cubicBezTo>
                      <a:pt x="34" y="27"/>
                      <a:pt x="33" y="29"/>
                      <a:pt x="32" y="30"/>
                    </a:cubicBezTo>
                    <a:cubicBezTo>
                      <a:pt x="31" y="31"/>
                      <a:pt x="30" y="32"/>
                      <a:pt x="29" y="33"/>
                    </a:cubicBezTo>
                    <a:cubicBezTo>
                      <a:pt x="29" y="33"/>
                      <a:pt x="28" y="32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7" y="38"/>
                    </a:cubicBezTo>
                    <a:cubicBezTo>
                      <a:pt x="48" y="37"/>
                      <a:pt x="47" y="37"/>
                      <a:pt x="47" y="37"/>
                    </a:cubicBezTo>
                    <a:cubicBezTo>
                      <a:pt x="45" y="38"/>
                      <a:pt x="43" y="39"/>
                      <a:pt x="41" y="40"/>
                    </a:cubicBezTo>
                    <a:cubicBezTo>
                      <a:pt x="40" y="41"/>
                      <a:pt x="38" y="44"/>
                      <a:pt x="40" y="41"/>
                    </a:cubicBezTo>
                    <a:cubicBezTo>
                      <a:pt x="41" y="39"/>
                      <a:pt x="43" y="37"/>
                      <a:pt x="45" y="35"/>
                    </a:cubicBezTo>
                    <a:cubicBezTo>
                      <a:pt x="45" y="35"/>
                      <a:pt x="45" y="34"/>
                      <a:pt x="44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5"/>
                      <a:pt x="43" y="33"/>
                    </a:cubicBezTo>
                    <a:cubicBezTo>
                      <a:pt x="43" y="32"/>
                      <a:pt x="43" y="32"/>
                      <a:pt x="42" y="32"/>
                    </a:cubicBezTo>
                    <a:cubicBezTo>
                      <a:pt x="40" y="34"/>
                      <a:pt x="38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7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2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39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8" y="31"/>
                    </a:cubicBezTo>
                    <a:cubicBezTo>
                      <a:pt x="28" y="31"/>
                      <a:pt x="29" y="30"/>
                      <a:pt x="29" y="30"/>
                    </a:cubicBezTo>
                    <a:cubicBezTo>
                      <a:pt x="30" y="29"/>
                      <a:pt x="32" y="27"/>
                      <a:pt x="33" y="25"/>
                    </a:cubicBezTo>
                    <a:cubicBezTo>
                      <a:pt x="34" y="25"/>
                      <a:pt x="35" y="24"/>
                      <a:pt x="35" y="23"/>
                    </a:cubicBezTo>
                    <a:cubicBezTo>
                      <a:pt x="35" y="24"/>
                      <a:pt x="36" y="24"/>
                      <a:pt x="36" y="25"/>
                    </a:cubicBezTo>
                    <a:close/>
                    <a:moveTo>
                      <a:pt x="7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8" y="23"/>
                      <a:pt x="32" y="20"/>
                      <a:pt x="36" y="17"/>
                    </a:cubicBezTo>
                    <a:cubicBezTo>
                      <a:pt x="39" y="15"/>
                      <a:pt x="42" y="12"/>
                      <a:pt x="45" y="9"/>
                    </a:cubicBezTo>
                    <a:cubicBezTo>
                      <a:pt x="48" y="7"/>
                      <a:pt x="43" y="11"/>
                      <a:pt x="42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4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9" y="45"/>
                    </a:cubicBezTo>
                    <a:cubicBezTo>
                      <a:pt x="9" y="44"/>
                      <a:pt x="8" y="43"/>
                      <a:pt x="7" y="43"/>
                    </a:cubicBezTo>
                    <a:close/>
                    <a:moveTo>
                      <a:pt x="5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0"/>
                    </a:cubicBezTo>
                    <a:cubicBezTo>
                      <a:pt x="19" y="28"/>
                      <a:pt x="21" y="25"/>
                      <a:pt x="24" y="22"/>
                    </a:cubicBezTo>
                    <a:cubicBezTo>
                      <a:pt x="27" y="20"/>
                      <a:pt x="29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5"/>
                      <a:pt x="7" y="42"/>
                    </a:cubicBezTo>
                    <a:cubicBezTo>
                      <a:pt x="6" y="42"/>
                      <a:pt x="6" y="41"/>
                      <a:pt x="5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8" y="16"/>
                    </a:cubicBezTo>
                    <a:cubicBezTo>
                      <a:pt x="16" y="17"/>
                      <a:pt x="14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0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3" y="8"/>
                    </a:cubicBezTo>
                    <a:cubicBezTo>
                      <a:pt x="12" y="10"/>
                      <a:pt x="10" y="11"/>
                      <a:pt x="8" y="13"/>
                    </a:cubicBezTo>
                    <a:cubicBezTo>
                      <a:pt x="8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9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8" y="8"/>
                      <a:pt x="10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8" y="9"/>
                      <a:pt x="7" y="10"/>
                      <a:pt x="6" y="12"/>
                    </a:cubicBezTo>
                    <a:cubicBezTo>
                      <a:pt x="6" y="11"/>
                      <a:pt x="5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3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9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4" y="7"/>
                    </a:cubicBezTo>
                    <a:cubicBezTo>
                      <a:pt x="12" y="8"/>
                      <a:pt x="9" y="10"/>
                      <a:pt x="7" y="12"/>
                    </a:cubicBezTo>
                    <a:cubicBezTo>
                      <a:pt x="9" y="10"/>
                      <a:pt x="11" y="7"/>
                      <a:pt x="13" y="5"/>
                    </a:cubicBezTo>
                    <a:cubicBezTo>
                      <a:pt x="15" y="7"/>
                      <a:pt x="17" y="9"/>
                      <a:pt x="18" y="11"/>
                    </a:cubicBezTo>
                    <a:cubicBezTo>
                      <a:pt x="16" y="13"/>
                      <a:pt x="13" y="14"/>
                      <a:pt x="11" y="15"/>
                    </a:cubicBezTo>
                    <a:cubicBezTo>
                      <a:pt x="12" y="15"/>
                      <a:pt x="15" y="11"/>
                      <a:pt x="16" y="10"/>
                    </a:cubicBezTo>
                    <a:cubicBezTo>
                      <a:pt x="17" y="10"/>
                      <a:pt x="16" y="9"/>
                      <a:pt x="16" y="9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19" y="14"/>
                    </a:cubicBezTo>
                    <a:cubicBezTo>
                      <a:pt x="17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5"/>
                    </a:cubicBezTo>
                    <a:cubicBezTo>
                      <a:pt x="16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3" y="19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1" y="18"/>
                      <a:pt x="18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6" y="18"/>
                    </a:moveTo>
                    <a:cubicBezTo>
                      <a:pt x="32" y="13"/>
                      <a:pt x="37" y="8"/>
                      <a:pt x="42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7" y="9"/>
                      <a:pt x="32" y="14"/>
                      <a:pt x="26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19"/>
                      <a:pt x="24" y="20"/>
                      <a:pt x="24" y="20"/>
                    </a:cubicBezTo>
                    <a:cubicBezTo>
                      <a:pt x="23" y="21"/>
                      <a:pt x="22" y="21"/>
                      <a:pt x="22" y="22"/>
                    </a:cubicBezTo>
                    <a:cubicBezTo>
                      <a:pt x="20" y="23"/>
                      <a:pt x="18" y="24"/>
                      <a:pt x="18" y="24"/>
                    </a:cubicBezTo>
                    <a:cubicBezTo>
                      <a:pt x="20" y="22"/>
                      <a:pt x="22" y="20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29" y="17"/>
                      <a:pt x="26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1" y="24"/>
                    </a:cubicBezTo>
                    <a:cubicBezTo>
                      <a:pt x="21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3" y="5"/>
                    </a:cubicBezTo>
                    <a:cubicBezTo>
                      <a:pt x="43" y="5"/>
                      <a:pt x="44" y="5"/>
                      <a:pt x="44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39" y="10"/>
                      <a:pt x="38" y="12"/>
                    </a:cubicBezTo>
                    <a:cubicBezTo>
                      <a:pt x="38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5" y="39"/>
                      <a:pt x="17" y="37"/>
                      <a:pt x="18" y="35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1" y="14"/>
                      <a:pt x="47" y="8"/>
                    </a:cubicBezTo>
                    <a:cubicBezTo>
                      <a:pt x="48" y="8"/>
                      <a:pt x="49" y="9"/>
                      <a:pt x="49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1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1" y="30"/>
                      <a:pt x="18" y="32"/>
                    </a:cubicBezTo>
                    <a:cubicBezTo>
                      <a:pt x="14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8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5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19" y="17"/>
                    </a:cubicBezTo>
                    <a:cubicBezTo>
                      <a:pt x="23" y="15"/>
                      <a:pt x="19" y="18"/>
                      <a:pt x="19" y="19"/>
                    </a:cubicBezTo>
                    <a:cubicBezTo>
                      <a:pt x="17" y="20"/>
                      <a:pt x="16" y="21"/>
                      <a:pt x="15" y="22"/>
                    </a:cubicBezTo>
                    <a:cubicBezTo>
                      <a:pt x="15" y="21"/>
                      <a:pt x="14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0" y="45"/>
                      <a:pt x="10" y="45"/>
                    </a:cubicBezTo>
                    <a:cubicBezTo>
                      <a:pt x="10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1" y="34"/>
                      <a:pt x="32" y="25"/>
                      <a:pt x="42" y="16"/>
                    </a:cubicBezTo>
                    <a:cubicBezTo>
                      <a:pt x="44" y="15"/>
                      <a:pt x="46" y="13"/>
                      <a:pt x="47" y="12"/>
                    </a:cubicBezTo>
                    <a:cubicBezTo>
                      <a:pt x="45" y="14"/>
                      <a:pt x="42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1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0" y="45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43" y="44"/>
                      <a:pt x="45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06" name="Freeform 193"/>
              <p:cNvSpPr>
                <a:spLocks noEditPoints="1"/>
              </p:cNvSpPr>
              <p:nvPr/>
            </p:nvSpPr>
            <p:spPr bwMode="auto">
              <a:xfrm>
                <a:off x="2388777" y="3718189"/>
                <a:ext cx="83596" cy="93430"/>
              </a:xfrm>
              <a:custGeom>
                <a:avLst/>
                <a:gdLst>
                  <a:gd name="T0" fmla="*/ 27 w 43"/>
                  <a:gd name="T1" fmla="*/ 48 h 48"/>
                  <a:gd name="T2" fmla="*/ 41 w 43"/>
                  <a:gd name="T3" fmla="*/ 33 h 48"/>
                  <a:gd name="T4" fmla="*/ 43 w 43"/>
                  <a:gd name="T5" fmla="*/ 20 h 48"/>
                  <a:gd name="T6" fmla="*/ 30 w 43"/>
                  <a:gd name="T7" fmla="*/ 18 h 48"/>
                  <a:gd name="T8" fmla="*/ 17 w 43"/>
                  <a:gd name="T9" fmla="*/ 1 h 48"/>
                  <a:gd name="T10" fmla="*/ 2 w 43"/>
                  <a:gd name="T11" fmla="*/ 17 h 48"/>
                  <a:gd name="T12" fmla="*/ 2 w 43"/>
                  <a:gd name="T13" fmla="*/ 31 h 48"/>
                  <a:gd name="T14" fmla="*/ 5 w 43"/>
                  <a:gd name="T15" fmla="*/ 28 h 48"/>
                  <a:gd name="T16" fmla="*/ 7 w 43"/>
                  <a:gd name="T17" fmla="*/ 25 h 48"/>
                  <a:gd name="T18" fmla="*/ 3 w 43"/>
                  <a:gd name="T19" fmla="*/ 25 h 48"/>
                  <a:gd name="T20" fmla="*/ 3 w 43"/>
                  <a:gd name="T21" fmla="*/ 24 h 48"/>
                  <a:gd name="T22" fmla="*/ 3 w 43"/>
                  <a:gd name="T23" fmla="*/ 21 h 48"/>
                  <a:gd name="T24" fmla="*/ 7 w 43"/>
                  <a:gd name="T25" fmla="*/ 26 h 48"/>
                  <a:gd name="T26" fmla="*/ 9 w 43"/>
                  <a:gd name="T27" fmla="*/ 25 h 48"/>
                  <a:gd name="T28" fmla="*/ 18 w 43"/>
                  <a:gd name="T29" fmla="*/ 20 h 48"/>
                  <a:gd name="T30" fmla="*/ 15 w 43"/>
                  <a:gd name="T31" fmla="*/ 23 h 48"/>
                  <a:gd name="T32" fmla="*/ 27 w 43"/>
                  <a:gd name="T33" fmla="*/ 4 h 48"/>
                  <a:gd name="T34" fmla="*/ 20 w 43"/>
                  <a:gd name="T35" fmla="*/ 17 h 48"/>
                  <a:gd name="T36" fmla="*/ 19 w 43"/>
                  <a:gd name="T37" fmla="*/ 14 h 48"/>
                  <a:gd name="T38" fmla="*/ 18 w 43"/>
                  <a:gd name="T39" fmla="*/ 10 h 48"/>
                  <a:gd name="T40" fmla="*/ 35 w 43"/>
                  <a:gd name="T41" fmla="*/ 21 h 48"/>
                  <a:gd name="T42" fmla="*/ 32 w 43"/>
                  <a:gd name="T43" fmla="*/ 21 h 48"/>
                  <a:gd name="T44" fmla="*/ 38 w 43"/>
                  <a:gd name="T45" fmla="*/ 26 h 48"/>
                  <a:gd name="T46" fmla="*/ 22 w 43"/>
                  <a:gd name="T47" fmla="*/ 42 h 48"/>
                  <a:gd name="T48" fmla="*/ 26 w 43"/>
                  <a:gd name="T49" fmla="*/ 35 h 48"/>
                  <a:gd name="T50" fmla="*/ 27 w 43"/>
                  <a:gd name="T51" fmla="*/ 20 h 48"/>
                  <a:gd name="T52" fmla="*/ 27 w 43"/>
                  <a:gd name="T53" fmla="*/ 19 h 48"/>
                  <a:gd name="T54" fmla="*/ 18 w 43"/>
                  <a:gd name="T55" fmla="*/ 32 h 48"/>
                  <a:gd name="T56" fmla="*/ 26 w 43"/>
                  <a:gd name="T57" fmla="*/ 34 h 48"/>
                  <a:gd name="T58" fmla="*/ 18 w 43"/>
                  <a:gd name="T59" fmla="*/ 40 h 48"/>
                  <a:gd name="T60" fmla="*/ 26 w 43"/>
                  <a:gd name="T61" fmla="*/ 31 h 48"/>
                  <a:gd name="T62" fmla="*/ 27 w 43"/>
                  <a:gd name="T63" fmla="*/ 30 h 48"/>
                  <a:gd name="T64" fmla="*/ 18 w 43"/>
                  <a:gd name="T65" fmla="*/ 36 h 48"/>
                  <a:gd name="T66" fmla="*/ 18 w 43"/>
                  <a:gd name="T67" fmla="*/ 35 h 48"/>
                  <a:gd name="T68" fmla="*/ 31 w 43"/>
                  <a:gd name="T69" fmla="*/ 21 h 48"/>
                  <a:gd name="T70" fmla="*/ 19 w 43"/>
                  <a:gd name="T71" fmla="*/ 32 h 48"/>
                  <a:gd name="T72" fmla="*/ 30 w 43"/>
                  <a:gd name="T73" fmla="*/ 21 h 48"/>
                  <a:gd name="T74" fmla="*/ 26 w 43"/>
                  <a:gd name="T75" fmla="*/ 16 h 48"/>
                  <a:gd name="T76" fmla="*/ 18 w 43"/>
                  <a:gd name="T77" fmla="*/ 7 h 48"/>
                  <a:gd name="T78" fmla="*/ 22 w 43"/>
                  <a:gd name="T79" fmla="*/ 11 h 48"/>
                  <a:gd name="T80" fmla="*/ 24 w 43"/>
                  <a:gd name="T81" fmla="*/ 12 h 48"/>
                  <a:gd name="T82" fmla="*/ 24 w 43"/>
                  <a:gd name="T83" fmla="*/ 12 h 48"/>
                  <a:gd name="T84" fmla="*/ 9 w 43"/>
                  <a:gd name="T85" fmla="*/ 28 h 48"/>
                  <a:gd name="T86" fmla="*/ 27 w 43"/>
                  <a:gd name="T87" fmla="*/ 18 h 48"/>
                  <a:gd name="T88" fmla="*/ 20 w 43"/>
                  <a:gd name="T89" fmla="*/ 24 h 48"/>
                  <a:gd name="T90" fmla="*/ 17 w 43"/>
                  <a:gd name="T91" fmla="*/ 28 h 48"/>
                  <a:gd name="T92" fmla="*/ 18 w 43"/>
                  <a:gd name="T93" fmla="*/ 44 h 48"/>
                  <a:gd name="T94" fmla="*/ 21 w 43"/>
                  <a:gd name="T95" fmla="*/ 44 h 48"/>
                  <a:gd name="T96" fmla="*/ 26 w 43"/>
                  <a:gd name="T97" fmla="*/ 44 h 48"/>
                  <a:gd name="T98" fmla="*/ 27 w 43"/>
                  <a:gd name="T99" fmla="*/ 30 h 48"/>
                  <a:gd name="T100" fmla="*/ 31 w 43"/>
                  <a:gd name="T101" fmla="*/ 29 h 48"/>
                  <a:gd name="T102" fmla="*/ 35 w 43"/>
                  <a:gd name="T103" fmla="*/ 30 h 48"/>
                  <a:gd name="T104" fmla="*/ 40 w 43"/>
                  <a:gd name="T105" fmla="*/ 30 h 48"/>
                  <a:gd name="T106" fmla="*/ 33 w 43"/>
                  <a:gd name="T107" fmla="*/ 27 h 48"/>
                  <a:gd name="T108" fmla="*/ 19 w 43"/>
                  <a:gd name="T109" fmla="*/ 3 h 48"/>
                  <a:gd name="T110" fmla="*/ 5 w 43"/>
                  <a:gd name="T111" fmla="*/ 26 h 48"/>
                  <a:gd name="T112" fmla="*/ 5 w 43"/>
                  <a:gd name="T113" fmla="*/ 23 h 48"/>
                  <a:gd name="T114" fmla="*/ 6 w 43"/>
                  <a:gd name="T115" fmla="*/ 28 h 48"/>
                  <a:gd name="T116" fmla="*/ 8 w 43"/>
                  <a:gd name="T117" fmla="*/ 2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3" h="48">
                    <a:moveTo>
                      <a:pt x="15" y="46"/>
                    </a:moveTo>
                    <a:cubicBezTo>
                      <a:pt x="15" y="46"/>
                      <a:pt x="15" y="46"/>
                      <a:pt x="15" y="47"/>
                    </a:cubicBezTo>
                    <a:cubicBezTo>
                      <a:pt x="16" y="47"/>
                      <a:pt x="16" y="47"/>
                      <a:pt x="17" y="47"/>
                    </a:cubicBezTo>
                    <a:cubicBezTo>
                      <a:pt x="20" y="47"/>
                      <a:pt x="24" y="48"/>
                      <a:pt x="27" y="48"/>
                    </a:cubicBezTo>
                    <a:cubicBezTo>
                      <a:pt x="28" y="48"/>
                      <a:pt x="29" y="47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8" y="41"/>
                      <a:pt x="29" y="37"/>
                      <a:pt x="29" y="33"/>
                    </a:cubicBezTo>
                    <a:cubicBezTo>
                      <a:pt x="33" y="33"/>
                      <a:pt x="37" y="33"/>
                      <a:pt x="41" y="33"/>
                    </a:cubicBezTo>
                    <a:cubicBezTo>
                      <a:pt x="41" y="33"/>
                      <a:pt x="42" y="33"/>
                      <a:pt x="42" y="33"/>
                    </a:cubicBezTo>
                    <a:cubicBezTo>
                      <a:pt x="42" y="32"/>
                      <a:pt x="43" y="32"/>
                      <a:pt x="43" y="31"/>
                    </a:cubicBezTo>
                    <a:cubicBezTo>
                      <a:pt x="43" y="28"/>
                      <a:pt x="43" y="24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19"/>
                      <a:pt x="42" y="19"/>
                    </a:cubicBezTo>
                    <a:cubicBezTo>
                      <a:pt x="38" y="18"/>
                      <a:pt x="34" y="19"/>
                      <a:pt x="30" y="18"/>
                    </a:cubicBezTo>
                    <a:cubicBezTo>
                      <a:pt x="30" y="13"/>
                      <a:pt x="30" y="8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1"/>
                      <a:pt x="29" y="1"/>
                      <a:pt x="28" y="1"/>
                    </a:cubicBezTo>
                    <a:cubicBezTo>
                      <a:pt x="25" y="1"/>
                      <a:pt x="21" y="0"/>
                      <a:pt x="17" y="1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5" y="7"/>
                      <a:pt x="15" y="12"/>
                      <a:pt x="16" y="17"/>
                    </a:cubicBezTo>
                    <a:cubicBezTo>
                      <a:pt x="11" y="17"/>
                      <a:pt x="6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2"/>
                      <a:pt x="0" y="26"/>
                      <a:pt x="0" y="30"/>
                    </a:cubicBezTo>
                    <a:cubicBezTo>
                      <a:pt x="0" y="31"/>
                      <a:pt x="1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6" y="31"/>
                      <a:pt x="10" y="31"/>
                      <a:pt x="15" y="31"/>
                    </a:cubicBezTo>
                    <a:cubicBezTo>
                      <a:pt x="15" y="36"/>
                      <a:pt x="15" y="41"/>
                      <a:pt x="15" y="46"/>
                    </a:cubicBezTo>
                    <a:close/>
                    <a:moveTo>
                      <a:pt x="5" y="28"/>
                    </a:moveTo>
                    <a:cubicBezTo>
                      <a:pt x="4" y="28"/>
                      <a:pt x="4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5" y="27"/>
                      <a:pt x="6" y="26"/>
                      <a:pt x="7" y="25"/>
                    </a:cubicBezTo>
                    <a:cubicBezTo>
                      <a:pt x="6" y="26"/>
                      <a:pt x="6" y="27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lose/>
                    <a:moveTo>
                      <a:pt x="3" y="25"/>
                    </a:moveTo>
                    <a:cubicBezTo>
                      <a:pt x="3" y="25"/>
                      <a:pt x="3" y="25"/>
                      <a:pt x="3" y="25"/>
                    </a:cubicBezTo>
                    <a:cubicBezTo>
                      <a:pt x="4" y="24"/>
                      <a:pt x="9" y="19"/>
                      <a:pt x="6" y="23"/>
                    </a:cubicBezTo>
                    <a:cubicBezTo>
                      <a:pt x="5" y="24"/>
                      <a:pt x="4" y="26"/>
                      <a:pt x="3" y="27"/>
                    </a:cubicBezTo>
                    <a:cubicBezTo>
                      <a:pt x="3" y="26"/>
                      <a:pt x="3" y="26"/>
                      <a:pt x="3" y="25"/>
                    </a:cubicBezTo>
                    <a:close/>
                    <a:moveTo>
                      <a:pt x="3" y="24"/>
                    </a:moveTo>
                    <a:cubicBezTo>
                      <a:pt x="3" y="23"/>
                      <a:pt x="3" y="22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5" y="21"/>
                      <a:pt x="3" y="22"/>
                      <a:pt x="3" y="24"/>
                    </a:cubicBezTo>
                    <a:close/>
                    <a:moveTo>
                      <a:pt x="3" y="21"/>
                    </a:move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4" y="20"/>
                      <a:pt x="4" y="20"/>
                    </a:cubicBezTo>
                    <a:cubicBezTo>
                      <a:pt x="4" y="20"/>
                      <a:pt x="3" y="20"/>
                      <a:pt x="3" y="21"/>
                    </a:cubicBezTo>
                    <a:close/>
                    <a:moveTo>
                      <a:pt x="7" y="26"/>
                    </a:moveTo>
                    <a:cubicBezTo>
                      <a:pt x="8" y="24"/>
                      <a:pt x="10" y="22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3" y="20"/>
                      <a:pt x="14" y="20"/>
                    </a:cubicBezTo>
                    <a:cubicBezTo>
                      <a:pt x="12" y="22"/>
                      <a:pt x="11" y="23"/>
                      <a:pt x="9" y="25"/>
                    </a:cubicBezTo>
                    <a:cubicBezTo>
                      <a:pt x="8" y="26"/>
                      <a:pt x="5" y="30"/>
                      <a:pt x="7" y="26"/>
                    </a:cubicBezTo>
                    <a:close/>
                    <a:moveTo>
                      <a:pt x="14" y="20"/>
                    </a:moveTo>
                    <a:cubicBezTo>
                      <a:pt x="15" y="20"/>
                      <a:pt x="16" y="20"/>
                      <a:pt x="17" y="20"/>
                    </a:cubicBezTo>
                    <a:cubicBezTo>
                      <a:pt x="17" y="20"/>
                      <a:pt x="18" y="20"/>
                      <a:pt x="18" y="20"/>
                    </a:cubicBezTo>
                    <a:cubicBezTo>
                      <a:pt x="18" y="20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1" y="18"/>
                      <a:pt x="22" y="17"/>
                    </a:cubicBezTo>
                    <a:cubicBezTo>
                      <a:pt x="20" y="19"/>
                      <a:pt x="17" y="21"/>
                      <a:pt x="15" y="23"/>
                    </a:cubicBezTo>
                    <a:cubicBezTo>
                      <a:pt x="13" y="24"/>
                      <a:pt x="11" y="25"/>
                      <a:pt x="9" y="27"/>
                    </a:cubicBezTo>
                    <a:cubicBezTo>
                      <a:pt x="11" y="25"/>
                      <a:pt x="13" y="23"/>
                      <a:pt x="14" y="21"/>
                    </a:cubicBezTo>
                    <a:cubicBezTo>
                      <a:pt x="15" y="21"/>
                      <a:pt x="15" y="20"/>
                      <a:pt x="14" y="20"/>
                    </a:cubicBezTo>
                    <a:close/>
                    <a:moveTo>
                      <a:pt x="27" y="4"/>
                    </a:moveTo>
                    <a:cubicBezTo>
                      <a:pt x="27" y="7"/>
                      <a:pt x="27" y="11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5" y="15"/>
                      <a:pt x="23" y="16"/>
                      <a:pt x="21" y="17"/>
                    </a:cubicBezTo>
                    <a:cubicBezTo>
                      <a:pt x="20" y="17"/>
                      <a:pt x="17" y="19"/>
                      <a:pt x="20" y="17"/>
                    </a:cubicBezTo>
                    <a:cubicBezTo>
                      <a:pt x="23" y="16"/>
                      <a:pt x="25" y="13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5" y="10"/>
                      <a:pt x="24" y="11"/>
                      <a:pt x="23" y="12"/>
                    </a:cubicBezTo>
                    <a:cubicBezTo>
                      <a:pt x="22" y="12"/>
                      <a:pt x="17" y="16"/>
                      <a:pt x="19" y="14"/>
                    </a:cubicBezTo>
                    <a:cubicBezTo>
                      <a:pt x="22" y="11"/>
                      <a:pt x="25" y="9"/>
                      <a:pt x="27" y="6"/>
                    </a:cubicBezTo>
                    <a:cubicBezTo>
                      <a:pt x="27" y="5"/>
                      <a:pt x="26" y="5"/>
                      <a:pt x="26" y="5"/>
                    </a:cubicBezTo>
                    <a:cubicBezTo>
                      <a:pt x="23" y="7"/>
                      <a:pt x="21" y="9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9"/>
                      <a:pt x="21" y="7"/>
                      <a:pt x="21" y="7"/>
                    </a:cubicBezTo>
                    <a:cubicBezTo>
                      <a:pt x="22" y="6"/>
                      <a:pt x="23" y="5"/>
                      <a:pt x="24" y="3"/>
                    </a:cubicBezTo>
                    <a:cubicBezTo>
                      <a:pt x="25" y="4"/>
                      <a:pt x="26" y="4"/>
                      <a:pt x="27" y="4"/>
                    </a:cubicBezTo>
                    <a:close/>
                    <a:moveTo>
                      <a:pt x="35" y="21"/>
                    </a:moveTo>
                    <a:cubicBezTo>
                      <a:pt x="33" y="23"/>
                      <a:pt x="31" y="25"/>
                      <a:pt x="29" y="28"/>
                    </a:cubicBezTo>
                    <a:cubicBezTo>
                      <a:pt x="28" y="28"/>
                      <a:pt x="27" y="29"/>
                      <a:pt x="26" y="30"/>
                    </a:cubicBezTo>
                    <a:cubicBezTo>
                      <a:pt x="27" y="30"/>
                      <a:pt x="27" y="28"/>
                      <a:pt x="28" y="27"/>
                    </a:cubicBezTo>
                    <a:cubicBezTo>
                      <a:pt x="29" y="25"/>
                      <a:pt x="31" y="23"/>
                      <a:pt x="32" y="21"/>
                    </a:cubicBezTo>
                    <a:cubicBezTo>
                      <a:pt x="33" y="21"/>
                      <a:pt x="34" y="21"/>
                      <a:pt x="35" y="21"/>
                    </a:cubicBezTo>
                    <a:close/>
                    <a:moveTo>
                      <a:pt x="40" y="26"/>
                    </a:moveTo>
                    <a:cubicBezTo>
                      <a:pt x="40" y="26"/>
                      <a:pt x="40" y="26"/>
                      <a:pt x="40" y="26"/>
                    </a:cubicBezTo>
                    <a:cubicBezTo>
                      <a:pt x="39" y="27"/>
                      <a:pt x="36" y="29"/>
                      <a:pt x="38" y="26"/>
                    </a:cubicBezTo>
                    <a:cubicBezTo>
                      <a:pt x="39" y="25"/>
                      <a:pt x="40" y="23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3"/>
                      <a:pt x="40" y="25"/>
                      <a:pt x="40" y="26"/>
                    </a:cubicBezTo>
                    <a:close/>
                    <a:moveTo>
                      <a:pt x="22" y="42"/>
                    </a:moveTo>
                    <a:cubicBezTo>
                      <a:pt x="23" y="41"/>
                      <a:pt x="25" y="40"/>
                      <a:pt x="26" y="38"/>
                    </a:cubicBezTo>
                    <a:cubicBezTo>
                      <a:pt x="26" y="38"/>
                      <a:pt x="25" y="37"/>
                      <a:pt x="25" y="38"/>
                    </a:cubicBezTo>
                    <a:cubicBezTo>
                      <a:pt x="23" y="39"/>
                      <a:pt x="22" y="40"/>
                      <a:pt x="20" y="41"/>
                    </a:cubicBezTo>
                    <a:cubicBezTo>
                      <a:pt x="22" y="39"/>
                      <a:pt x="24" y="37"/>
                      <a:pt x="26" y="35"/>
                    </a:cubicBezTo>
                    <a:cubicBezTo>
                      <a:pt x="26" y="37"/>
                      <a:pt x="26" y="39"/>
                      <a:pt x="26" y="41"/>
                    </a:cubicBezTo>
                    <a:cubicBezTo>
                      <a:pt x="24" y="41"/>
                      <a:pt x="23" y="42"/>
                      <a:pt x="22" y="42"/>
                    </a:cubicBezTo>
                    <a:close/>
                    <a:moveTo>
                      <a:pt x="27" y="19"/>
                    </a:moveTo>
                    <a:cubicBezTo>
                      <a:pt x="27" y="19"/>
                      <a:pt x="27" y="19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20"/>
                      <a:pt x="28" y="21"/>
                    </a:cubicBezTo>
                    <a:cubicBezTo>
                      <a:pt x="24" y="23"/>
                      <a:pt x="22" y="26"/>
                      <a:pt x="19" y="28"/>
                    </a:cubicBezTo>
                    <a:cubicBezTo>
                      <a:pt x="22" y="26"/>
                      <a:pt x="24" y="22"/>
                      <a:pt x="27" y="19"/>
                    </a:cubicBezTo>
                    <a:close/>
                    <a:moveTo>
                      <a:pt x="28" y="21"/>
                    </a:moveTo>
                    <a:cubicBezTo>
                      <a:pt x="28" y="21"/>
                      <a:pt x="28" y="21"/>
                      <a:pt x="28" y="21"/>
                    </a:cubicBezTo>
                    <a:cubicBezTo>
                      <a:pt x="27" y="22"/>
                      <a:pt x="25" y="24"/>
                      <a:pt x="24" y="26"/>
                    </a:cubicBezTo>
                    <a:cubicBezTo>
                      <a:pt x="22" y="28"/>
                      <a:pt x="20" y="30"/>
                      <a:pt x="18" y="32"/>
                    </a:cubicBezTo>
                    <a:cubicBezTo>
                      <a:pt x="18" y="31"/>
                      <a:pt x="18" y="30"/>
                      <a:pt x="18" y="30"/>
                    </a:cubicBezTo>
                    <a:cubicBezTo>
                      <a:pt x="22" y="27"/>
                      <a:pt x="25" y="24"/>
                      <a:pt x="28" y="21"/>
                    </a:cubicBezTo>
                    <a:close/>
                    <a:moveTo>
                      <a:pt x="26" y="34"/>
                    </a:moveTo>
                    <a:cubicBezTo>
                      <a:pt x="26" y="34"/>
                      <a:pt x="26" y="34"/>
                      <a:pt x="26" y="34"/>
                    </a:cubicBezTo>
                    <a:cubicBezTo>
                      <a:pt x="23" y="35"/>
                      <a:pt x="22" y="36"/>
                      <a:pt x="20" y="38"/>
                    </a:cubicBezTo>
                    <a:cubicBezTo>
                      <a:pt x="22" y="36"/>
                      <a:pt x="24" y="34"/>
                      <a:pt x="26" y="32"/>
                    </a:cubicBezTo>
                    <a:cubicBezTo>
                      <a:pt x="26" y="33"/>
                      <a:pt x="26" y="33"/>
                      <a:pt x="26" y="34"/>
                    </a:cubicBezTo>
                    <a:close/>
                    <a:moveTo>
                      <a:pt x="18" y="40"/>
                    </a:moveTo>
                    <a:cubicBezTo>
                      <a:pt x="20" y="38"/>
                      <a:pt x="22" y="36"/>
                      <a:pt x="25" y="35"/>
                    </a:cubicBezTo>
                    <a:cubicBezTo>
                      <a:pt x="23" y="38"/>
                      <a:pt x="20" y="40"/>
                      <a:pt x="18" y="42"/>
                    </a:cubicBezTo>
                    <a:cubicBezTo>
                      <a:pt x="18" y="41"/>
                      <a:pt x="18" y="40"/>
                      <a:pt x="18" y="40"/>
                    </a:cubicBezTo>
                    <a:close/>
                    <a:moveTo>
                      <a:pt x="26" y="31"/>
                    </a:move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6" y="31"/>
                      <a:pt x="26" y="31"/>
                      <a:pt x="26" y="31"/>
                    </a:cubicBezTo>
                    <a:close/>
                    <a:moveTo>
                      <a:pt x="25" y="32"/>
                    </a:moveTo>
                    <a:cubicBezTo>
                      <a:pt x="23" y="34"/>
                      <a:pt x="20" y="36"/>
                      <a:pt x="18" y="38"/>
                    </a:cubicBezTo>
                    <a:cubicBezTo>
                      <a:pt x="18" y="38"/>
                      <a:pt x="18" y="37"/>
                      <a:pt x="18" y="36"/>
                    </a:cubicBezTo>
                    <a:cubicBezTo>
                      <a:pt x="20" y="35"/>
                      <a:pt x="22" y="33"/>
                      <a:pt x="25" y="32"/>
                    </a:cubicBezTo>
                    <a:close/>
                    <a:moveTo>
                      <a:pt x="24" y="31"/>
                    </a:moveTo>
                    <a:cubicBezTo>
                      <a:pt x="24" y="31"/>
                      <a:pt x="24" y="31"/>
                      <a:pt x="25" y="31"/>
                    </a:cubicBezTo>
                    <a:cubicBezTo>
                      <a:pt x="22" y="32"/>
                      <a:pt x="20" y="34"/>
                      <a:pt x="18" y="35"/>
                    </a:cubicBezTo>
                    <a:cubicBezTo>
                      <a:pt x="18" y="35"/>
                      <a:pt x="18" y="34"/>
                      <a:pt x="18" y="33"/>
                    </a:cubicBezTo>
                    <a:cubicBezTo>
                      <a:pt x="21" y="31"/>
                      <a:pt x="24" y="28"/>
                      <a:pt x="27" y="25"/>
                    </a:cubicBezTo>
                    <a:cubicBezTo>
                      <a:pt x="27" y="24"/>
                      <a:pt x="28" y="23"/>
                      <a:pt x="29" y="23"/>
                    </a:cubicBezTo>
                    <a:cubicBezTo>
                      <a:pt x="29" y="23"/>
                      <a:pt x="30" y="22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29" y="24"/>
                      <a:pt x="27" y="28"/>
                      <a:pt x="24" y="31"/>
                    </a:cubicBezTo>
                    <a:close/>
                    <a:moveTo>
                      <a:pt x="22" y="29"/>
                    </a:moveTo>
                    <a:cubicBezTo>
                      <a:pt x="21" y="30"/>
                      <a:pt x="20" y="31"/>
                      <a:pt x="19" y="32"/>
                    </a:cubicBezTo>
                    <a:cubicBezTo>
                      <a:pt x="18" y="33"/>
                      <a:pt x="18" y="32"/>
                      <a:pt x="19" y="31"/>
                    </a:cubicBezTo>
                    <a:cubicBezTo>
                      <a:pt x="20" y="30"/>
                      <a:pt x="21" y="30"/>
                      <a:pt x="22" y="29"/>
                    </a:cubicBezTo>
                    <a:cubicBezTo>
                      <a:pt x="24" y="26"/>
                      <a:pt x="27" y="24"/>
                      <a:pt x="29" y="21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27" y="23"/>
                      <a:pt x="25" y="26"/>
                      <a:pt x="22" y="29"/>
                    </a:cubicBezTo>
                    <a:close/>
                    <a:moveTo>
                      <a:pt x="24" y="17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6"/>
                      <a:pt x="25" y="16"/>
                      <a:pt x="26" y="16"/>
                    </a:cubicBezTo>
                    <a:cubicBezTo>
                      <a:pt x="25" y="16"/>
                      <a:pt x="24" y="17"/>
                      <a:pt x="24" y="17"/>
                    </a:cubicBezTo>
                    <a:close/>
                    <a:moveTo>
                      <a:pt x="21" y="6"/>
                    </a:moveTo>
                    <a:cubicBezTo>
                      <a:pt x="20" y="7"/>
                      <a:pt x="19" y="8"/>
                      <a:pt x="18" y="9"/>
                    </a:cubicBezTo>
                    <a:cubicBezTo>
                      <a:pt x="18" y="8"/>
                      <a:pt x="18" y="7"/>
                      <a:pt x="18" y="7"/>
                    </a:cubicBezTo>
                    <a:cubicBezTo>
                      <a:pt x="20" y="6"/>
                      <a:pt x="21" y="6"/>
                      <a:pt x="22" y="5"/>
                    </a:cubicBezTo>
                    <a:cubicBezTo>
                      <a:pt x="25" y="3"/>
                      <a:pt x="21" y="6"/>
                      <a:pt x="21" y="6"/>
                    </a:cubicBezTo>
                    <a:close/>
                    <a:moveTo>
                      <a:pt x="24" y="7"/>
                    </a:moveTo>
                    <a:cubicBezTo>
                      <a:pt x="27" y="5"/>
                      <a:pt x="22" y="10"/>
                      <a:pt x="22" y="11"/>
                    </a:cubicBezTo>
                    <a:cubicBezTo>
                      <a:pt x="21" y="12"/>
                      <a:pt x="20" y="13"/>
                      <a:pt x="18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21" y="10"/>
                      <a:pt x="22" y="8"/>
                      <a:pt x="24" y="7"/>
                    </a:cubicBezTo>
                    <a:close/>
                    <a:moveTo>
                      <a:pt x="24" y="12"/>
                    </a:moveTo>
                    <a:cubicBezTo>
                      <a:pt x="28" y="9"/>
                      <a:pt x="24" y="14"/>
                      <a:pt x="23" y="14"/>
                    </a:cubicBezTo>
                    <a:cubicBezTo>
                      <a:pt x="22" y="15"/>
                      <a:pt x="20" y="17"/>
                      <a:pt x="19" y="17"/>
                    </a:cubicBezTo>
                    <a:cubicBezTo>
                      <a:pt x="19" y="17"/>
                      <a:pt x="18" y="16"/>
                      <a:pt x="18" y="15"/>
                    </a:cubicBezTo>
                    <a:cubicBezTo>
                      <a:pt x="21" y="14"/>
                      <a:pt x="22" y="13"/>
                      <a:pt x="24" y="12"/>
                    </a:cubicBezTo>
                    <a:close/>
                    <a:moveTo>
                      <a:pt x="22" y="18"/>
                    </a:moveTo>
                    <a:cubicBezTo>
                      <a:pt x="19" y="21"/>
                      <a:pt x="15" y="24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1" y="28"/>
                      <a:pt x="10" y="28"/>
                      <a:pt x="9" y="28"/>
                    </a:cubicBezTo>
                    <a:cubicBezTo>
                      <a:pt x="13" y="25"/>
                      <a:pt x="18" y="21"/>
                      <a:pt x="22" y="18"/>
                    </a:cubicBezTo>
                    <a:close/>
                    <a:moveTo>
                      <a:pt x="27" y="15"/>
                    </a:move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6"/>
                      <a:pt x="27" y="17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3" y="21"/>
                      <a:pt x="19" y="24"/>
                      <a:pt x="15" y="27"/>
                    </a:cubicBezTo>
                    <a:cubicBezTo>
                      <a:pt x="15" y="28"/>
                      <a:pt x="16" y="28"/>
                      <a:pt x="16" y="28"/>
                    </a:cubicBezTo>
                    <a:cubicBezTo>
                      <a:pt x="17" y="26"/>
                      <a:pt x="19" y="25"/>
                      <a:pt x="20" y="24"/>
                    </a:cubicBezTo>
                    <a:cubicBezTo>
                      <a:pt x="21" y="23"/>
                      <a:pt x="23" y="22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2" y="23"/>
                      <a:pt x="20" y="26"/>
                      <a:pt x="18" y="29"/>
                    </a:cubicBezTo>
                    <a:cubicBezTo>
                      <a:pt x="17" y="29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6" y="28"/>
                    </a:cubicBezTo>
                    <a:cubicBezTo>
                      <a:pt x="15" y="28"/>
                      <a:pt x="15" y="28"/>
                      <a:pt x="14" y="28"/>
                    </a:cubicBezTo>
                    <a:cubicBezTo>
                      <a:pt x="18" y="23"/>
                      <a:pt x="22" y="19"/>
                      <a:pt x="27" y="15"/>
                    </a:cubicBezTo>
                    <a:close/>
                    <a:moveTo>
                      <a:pt x="18" y="44"/>
                    </a:moveTo>
                    <a:cubicBezTo>
                      <a:pt x="18" y="44"/>
                      <a:pt x="18" y="43"/>
                      <a:pt x="18" y="43"/>
                    </a:cubicBezTo>
                    <a:cubicBezTo>
                      <a:pt x="20" y="42"/>
                      <a:pt x="22" y="40"/>
                      <a:pt x="24" y="39"/>
                    </a:cubicBezTo>
                    <a:cubicBezTo>
                      <a:pt x="23" y="40"/>
                      <a:pt x="21" y="42"/>
                      <a:pt x="21" y="43"/>
                    </a:cubicBezTo>
                    <a:cubicBezTo>
                      <a:pt x="20" y="43"/>
                      <a:pt x="21" y="44"/>
                      <a:pt x="21" y="44"/>
                    </a:cubicBezTo>
                    <a:cubicBezTo>
                      <a:pt x="22" y="43"/>
                      <a:pt x="22" y="43"/>
                      <a:pt x="23" y="43"/>
                    </a:cubicBezTo>
                    <a:cubicBezTo>
                      <a:pt x="23" y="42"/>
                      <a:pt x="24" y="42"/>
                      <a:pt x="25" y="42"/>
                    </a:cubicBezTo>
                    <a:cubicBezTo>
                      <a:pt x="26" y="41"/>
                      <a:pt x="25" y="43"/>
                      <a:pt x="25" y="43"/>
                    </a:cubicBezTo>
                    <a:cubicBezTo>
                      <a:pt x="25" y="43"/>
                      <a:pt x="26" y="44"/>
                      <a:pt x="26" y="44"/>
                    </a:cubicBezTo>
                    <a:cubicBezTo>
                      <a:pt x="26" y="44"/>
                      <a:pt x="26" y="44"/>
                      <a:pt x="26" y="45"/>
                    </a:cubicBezTo>
                    <a:cubicBezTo>
                      <a:pt x="23" y="45"/>
                      <a:pt x="21" y="44"/>
                      <a:pt x="18" y="44"/>
                    </a:cubicBezTo>
                    <a:close/>
                    <a:moveTo>
                      <a:pt x="28" y="30"/>
                    </a:move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8"/>
                      <a:pt x="31" y="26"/>
                      <a:pt x="34" y="24"/>
                    </a:cubicBezTo>
                    <a:cubicBezTo>
                      <a:pt x="35" y="22"/>
                      <a:pt x="38" y="20"/>
                      <a:pt x="34" y="24"/>
                    </a:cubicBezTo>
                    <a:cubicBezTo>
                      <a:pt x="33" y="26"/>
                      <a:pt x="31" y="27"/>
                      <a:pt x="30" y="29"/>
                    </a:cubicBezTo>
                    <a:cubicBezTo>
                      <a:pt x="30" y="29"/>
                      <a:pt x="31" y="30"/>
                      <a:pt x="31" y="29"/>
                    </a:cubicBezTo>
                    <a:cubicBezTo>
                      <a:pt x="33" y="28"/>
                      <a:pt x="35" y="26"/>
                      <a:pt x="37" y="25"/>
                    </a:cubicBezTo>
                    <a:cubicBezTo>
                      <a:pt x="37" y="24"/>
                      <a:pt x="39" y="22"/>
                      <a:pt x="38" y="25"/>
                    </a:cubicBezTo>
                    <a:cubicBezTo>
                      <a:pt x="37" y="26"/>
                      <a:pt x="36" y="28"/>
                      <a:pt x="35" y="29"/>
                    </a:cubicBezTo>
                    <a:cubicBezTo>
                      <a:pt x="34" y="29"/>
                      <a:pt x="35" y="30"/>
                      <a:pt x="35" y="30"/>
                    </a:cubicBezTo>
                    <a:cubicBezTo>
                      <a:pt x="36" y="29"/>
                      <a:pt x="40" y="26"/>
                      <a:pt x="39" y="29"/>
                    </a:cubicBezTo>
                    <a:cubicBezTo>
                      <a:pt x="39" y="29"/>
                      <a:pt x="40" y="29"/>
                      <a:pt x="40" y="29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9"/>
                      <a:pt x="40" y="30"/>
                    </a:cubicBezTo>
                    <a:cubicBezTo>
                      <a:pt x="36" y="30"/>
                      <a:pt x="32" y="30"/>
                      <a:pt x="28" y="30"/>
                    </a:cubicBezTo>
                    <a:close/>
                    <a:moveTo>
                      <a:pt x="37" y="21"/>
                    </a:moveTo>
                    <a:cubicBezTo>
                      <a:pt x="38" y="21"/>
                      <a:pt x="39" y="21"/>
                      <a:pt x="39" y="21"/>
                    </a:cubicBezTo>
                    <a:cubicBezTo>
                      <a:pt x="37" y="23"/>
                      <a:pt x="34" y="25"/>
                      <a:pt x="33" y="27"/>
                    </a:cubicBezTo>
                    <a:cubicBezTo>
                      <a:pt x="34" y="25"/>
                      <a:pt x="36" y="24"/>
                      <a:pt x="37" y="21"/>
                    </a:cubicBezTo>
                    <a:close/>
                    <a:moveTo>
                      <a:pt x="23" y="3"/>
                    </a:moveTo>
                    <a:cubicBezTo>
                      <a:pt x="21" y="4"/>
                      <a:pt x="20" y="5"/>
                      <a:pt x="18" y="6"/>
                    </a:cubicBezTo>
                    <a:cubicBezTo>
                      <a:pt x="19" y="5"/>
                      <a:pt x="19" y="4"/>
                      <a:pt x="19" y="3"/>
                    </a:cubicBezTo>
                    <a:cubicBezTo>
                      <a:pt x="20" y="3"/>
                      <a:pt x="21" y="3"/>
                      <a:pt x="23" y="3"/>
                    </a:cubicBezTo>
                    <a:close/>
                    <a:moveTo>
                      <a:pt x="11" y="20"/>
                    </a:moveTo>
                    <a:cubicBezTo>
                      <a:pt x="11" y="20"/>
                      <a:pt x="11" y="20"/>
                      <a:pt x="11" y="20"/>
                    </a:cubicBezTo>
                    <a:cubicBezTo>
                      <a:pt x="8" y="22"/>
                      <a:pt x="7" y="24"/>
                      <a:pt x="5" y="26"/>
                    </a:cubicBezTo>
                    <a:cubicBezTo>
                      <a:pt x="2" y="29"/>
                      <a:pt x="7" y="23"/>
                      <a:pt x="6" y="24"/>
                    </a:cubicBezTo>
                    <a:cubicBezTo>
                      <a:pt x="7" y="23"/>
                      <a:pt x="8" y="22"/>
                      <a:pt x="8" y="21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7" y="21"/>
                      <a:pt x="6" y="22"/>
                      <a:pt x="5" y="23"/>
                    </a:cubicBezTo>
                    <a:cubicBezTo>
                      <a:pt x="2" y="25"/>
                      <a:pt x="4" y="21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7" y="20"/>
                      <a:pt x="9" y="20"/>
                      <a:pt x="11" y="20"/>
                    </a:cubicBezTo>
                    <a:close/>
                    <a:moveTo>
                      <a:pt x="6" y="28"/>
                    </a:moveTo>
                    <a:cubicBezTo>
                      <a:pt x="8" y="27"/>
                      <a:pt x="10" y="25"/>
                      <a:pt x="11" y="23"/>
                    </a:cubicBezTo>
                    <a:cubicBezTo>
                      <a:pt x="14" y="20"/>
                      <a:pt x="12" y="22"/>
                      <a:pt x="11" y="24"/>
                    </a:cubicBezTo>
                    <a:cubicBezTo>
                      <a:pt x="10" y="25"/>
                      <a:pt x="9" y="27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7" y="28"/>
                      <a:pt x="7" y="28"/>
                      <a:pt x="6" y="2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10" name="Freeform 197"/>
              <p:cNvSpPr>
                <a:spLocks noEditPoints="1"/>
              </p:cNvSpPr>
              <p:nvPr/>
            </p:nvSpPr>
            <p:spPr bwMode="auto">
              <a:xfrm>
                <a:off x="1159727" y="3066934"/>
                <a:ext cx="259802" cy="184402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6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2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3 w 134"/>
                  <a:gd name="T33" fmla="*/ 28 h 95"/>
                  <a:gd name="T34" fmla="*/ 19 w 134"/>
                  <a:gd name="T35" fmla="*/ 55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7 w 134"/>
                  <a:gd name="T47" fmla="*/ 26 h 95"/>
                  <a:gd name="T48" fmla="*/ 10 w 134"/>
                  <a:gd name="T49" fmla="*/ 28 h 95"/>
                  <a:gd name="T50" fmla="*/ 7 w 134"/>
                  <a:gd name="T51" fmla="*/ 27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1 w 134"/>
                  <a:gd name="T81" fmla="*/ 42 h 95"/>
                  <a:gd name="T82" fmla="*/ 59 w 134"/>
                  <a:gd name="T83" fmla="*/ 70 h 95"/>
                  <a:gd name="T84" fmla="*/ 51 w 134"/>
                  <a:gd name="T85" fmla="*/ 75 h 95"/>
                  <a:gd name="T86" fmla="*/ 119 w 134"/>
                  <a:gd name="T87" fmla="*/ 60 h 95"/>
                  <a:gd name="T88" fmla="*/ 120 w 134"/>
                  <a:gd name="T89" fmla="*/ 64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70 h 95"/>
                  <a:gd name="T98" fmla="*/ 78 w 134"/>
                  <a:gd name="T99" fmla="*/ 54 h 95"/>
                  <a:gd name="T100" fmla="*/ 96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2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9"/>
                      <a:pt x="0" y="44"/>
                    </a:cubicBezTo>
                    <a:cubicBezTo>
                      <a:pt x="0" y="51"/>
                      <a:pt x="6" y="55"/>
                      <a:pt x="13" y="56"/>
                    </a:cubicBezTo>
                    <a:cubicBezTo>
                      <a:pt x="8" y="60"/>
                      <a:pt x="5" y="65"/>
                      <a:pt x="10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3"/>
                    </a:cubicBezTo>
                    <a:cubicBezTo>
                      <a:pt x="16" y="93"/>
                      <a:pt x="16" y="94"/>
                      <a:pt x="16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7"/>
                    </a:cubicBezTo>
                    <a:cubicBezTo>
                      <a:pt x="54" y="86"/>
                      <a:pt x="65" y="84"/>
                      <a:pt x="70" y="76"/>
                    </a:cubicBezTo>
                    <a:cubicBezTo>
                      <a:pt x="73" y="79"/>
                      <a:pt x="77" y="83"/>
                      <a:pt x="82" y="83"/>
                    </a:cubicBezTo>
                    <a:cubicBezTo>
                      <a:pt x="86" y="83"/>
                      <a:pt x="90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1"/>
                      <a:pt x="129" y="35"/>
                    </a:cubicBezTo>
                    <a:cubicBezTo>
                      <a:pt x="126" y="30"/>
                      <a:pt x="121" y="27"/>
                      <a:pt x="115" y="28"/>
                    </a:cubicBezTo>
                    <a:cubicBezTo>
                      <a:pt x="117" y="23"/>
                      <a:pt x="115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10"/>
                      <a:pt x="25" y="16"/>
                      <a:pt x="25" y="22"/>
                    </a:cubicBezTo>
                    <a:cubicBezTo>
                      <a:pt x="20" y="16"/>
                      <a:pt x="12" y="12"/>
                      <a:pt x="6" y="19"/>
                    </a:cubicBezTo>
                    <a:cubicBezTo>
                      <a:pt x="1" y="23"/>
                      <a:pt x="4" y="30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6" y="24"/>
                      <a:pt x="6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7"/>
                      <a:pt x="12" y="20"/>
                    </a:cubicBezTo>
                    <a:cubicBezTo>
                      <a:pt x="10" y="22"/>
                      <a:pt x="8" y="23"/>
                      <a:pt x="6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5" y="20"/>
                      <a:pt x="14" y="21"/>
                      <a:pt x="13" y="22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4" y="18"/>
                    </a:cubicBezTo>
                    <a:cubicBezTo>
                      <a:pt x="15" y="18"/>
                      <a:pt x="16" y="19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6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6" y="28"/>
                    </a:cubicBezTo>
                    <a:cubicBezTo>
                      <a:pt x="17" y="28"/>
                      <a:pt x="18" y="27"/>
                      <a:pt x="19" y="27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1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7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2" y="16"/>
                      <a:pt x="35" y="15"/>
                    </a:cubicBezTo>
                    <a:cubicBezTo>
                      <a:pt x="36" y="14"/>
                      <a:pt x="38" y="13"/>
                      <a:pt x="40" y="12"/>
                    </a:cubicBezTo>
                    <a:cubicBezTo>
                      <a:pt x="39" y="12"/>
                      <a:pt x="37" y="15"/>
                      <a:pt x="35" y="15"/>
                    </a:cubicBezTo>
                    <a:cubicBezTo>
                      <a:pt x="33" y="17"/>
                      <a:pt x="30" y="19"/>
                      <a:pt x="28" y="22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9"/>
                      <a:pt x="40" y="20"/>
                      <a:pt x="36" y="22"/>
                    </a:cubicBezTo>
                    <a:cubicBezTo>
                      <a:pt x="33" y="24"/>
                      <a:pt x="30" y="26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0" y="25"/>
                      <a:pt x="33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9"/>
                      <a:pt x="55" y="11"/>
                      <a:pt x="51" y="13"/>
                    </a:cubicBezTo>
                    <a:cubicBezTo>
                      <a:pt x="51" y="13"/>
                      <a:pt x="51" y="12"/>
                      <a:pt x="51" y="12"/>
                    </a:cubicBezTo>
                    <a:cubicBezTo>
                      <a:pt x="53" y="11"/>
                      <a:pt x="54" y="10"/>
                      <a:pt x="55" y="9"/>
                    </a:cubicBezTo>
                    <a:cubicBezTo>
                      <a:pt x="58" y="8"/>
                      <a:pt x="59" y="6"/>
                      <a:pt x="62" y="5"/>
                    </a:cubicBezTo>
                    <a:cubicBezTo>
                      <a:pt x="62" y="5"/>
                      <a:pt x="63" y="6"/>
                      <a:pt x="64" y="6"/>
                    </a:cubicBezTo>
                    <a:close/>
                    <a:moveTo>
                      <a:pt x="66" y="9"/>
                    </a:moveTo>
                    <a:cubicBezTo>
                      <a:pt x="56" y="15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8" y="33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0" y="11"/>
                      <a:pt x="65" y="7"/>
                    </a:cubicBezTo>
                    <a:cubicBezTo>
                      <a:pt x="65" y="8"/>
                      <a:pt x="66" y="8"/>
                      <a:pt x="66" y="9"/>
                    </a:cubicBezTo>
                    <a:close/>
                    <a:moveTo>
                      <a:pt x="68" y="12"/>
                    </a:moveTo>
                    <a:cubicBezTo>
                      <a:pt x="63" y="14"/>
                      <a:pt x="59" y="17"/>
                      <a:pt x="54" y="20"/>
                    </a:cubicBezTo>
                    <a:cubicBezTo>
                      <a:pt x="49" y="23"/>
                      <a:pt x="43" y="26"/>
                      <a:pt x="37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8" y="39"/>
                      <a:pt x="16" y="41"/>
                      <a:pt x="13" y="43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0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6" y="9"/>
                    </a:cubicBezTo>
                    <a:cubicBezTo>
                      <a:pt x="67" y="10"/>
                      <a:pt x="67" y="11"/>
                      <a:pt x="68" y="12"/>
                    </a:cubicBezTo>
                    <a:close/>
                    <a:moveTo>
                      <a:pt x="80" y="9"/>
                    </a:moveTo>
                    <a:cubicBezTo>
                      <a:pt x="81" y="8"/>
                      <a:pt x="85" y="6"/>
                      <a:pt x="84" y="7"/>
                    </a:cubicBezTo>
                    <a:cubicBezTo>
                      <a:pt x="82" y="8"/>
                      <a:pt x="81" y="9"/>
                      <a:pt x="79" y="10"/>
                    </a:cubicBezTo>
                    <a:cubicBezTo>
                      <a:pt x="76" y="12"/>
                      <a:pt x="72" y="14"/>
                      <a:pt x="68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3"/>
                      <a:pt x="34" y="36"/>
                      <a:pt x="27" y="40"/>
                    </a:cubicBezTo>
                    <a:cubicBezTo>
                      <a:pt x="21" y="44"/>
                      <a:pt x="15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50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2" y="20"/>
                    </a:cubicBezTo>
                    <a:cubicBezTo>
                      <a:pt x="68" y="16"/>
                      <a:pt x="74" y="12"/>
                      <a:pt x="80" y="9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20"/>
                      <a:pt x="62" y="25"/>
                    </a:cubicBezTo>
                    <a:cubicBezTo>
                      <a:pt x="60" y="26"/>
                      <a:pt x="58" y="27"/>
                      <a:pt x="57" y="28"/>
                    </a:cubicBezTo>
                    <a:cubicBezTo>
                      <a:pt x="56" y="29"/>
                      <a:pt x="54" y="29"/>
                      <a:pt x="53" y="30"/>
                    </a:cubicBezTo>
                    <a:cubicBezTo>
                      <a:pt x="40" y="36"/>
                      <a:pt x="28" y="43"/>
                      <a:pt x="15" y="49"/>
                    </a:cubicBezTo>
                    <a:cubicBezTo>
                      <a:pt x="15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4"/>
                      <a:pt x="72" y="15"/>
                      <a:pt x="86" y="6"/>
                    </a:cubicBezTo>
                    <a:cubicBezTo>
                      <a:pt x="87" y="6"/>
                      <a:pt x="88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7"/>
                    </a:cubicBezTo>
                    <a:cubicBezTo>
                      <a:pt x="92" y="17"/>
                      <a:pt x="91" y="18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9" y="56"/>
                    </a:cubicBezTo>
                    <a:cubicBezTo>
                      <a:pt x="22" y="53"/>
                      <a:pt x="25" y="51"/>
                      <a:pt x="28" y="49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1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9"/>
                      <a:pt x="31" y="55"/>
                      <a:pt x="39" y="51"/>
                    </a:cubicBezTo>
                    <a:cubicBezTo>
                      <a:pt x="47" y="46"/>
                      <a:pt x="54" y="42"/>
                      <a:pt x="63" y="38"/>
                    </a:cubicBezTo>
                    <a:cubicBezTo>
                      <a:pt x="70" y="34"/>
                      <a:pt x="78" y="31"/>
                      <a:pt x="86" y="27"/>
                    </a:cubicBezTo>
                    <a:cubicBezTo>
                      <a:pt x="92" y="24"/>
                      <a:pt x="97" y="21"/>
                      <a:pt x="103" y="18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7"/>
                    </a:cubicBezTo>
                    <a:cubicBezTo>
                      <a:pt x="79" y="32"/>
                      <a:pt x="69" y="36"/>
                      <a:pt x="60" y="41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4" y="65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4" y="70"/>
                      <a:pt x="14" y="69"/>
                      <a:pt x="13" y="69"/>
                    </a:cubicBezTo>
                    <a:cubicBezTo>
                      <a:pt x="19" y="64"/>
                      <a:pt x="28" y="60"/>
                      <a:pt x="35" y="57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6"/>
                    </a:cubicBezTo>
                    <a:cubicBezTo>
                      <a:pt x="104" y="24"/>
                      <a:pt x="108" y="22"/>
                      <a:pt x="111" y="20"/>
                    </a:cubicBezTo>
                    <a:cubicBezTo>
                      <a:pt x="105" y="25"/>
                      <a:pt x="95" y="29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5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9"/>
                    </a:cubicBezTo>
                    <a:cubicBezTo>
                      <a:pt x="60" y="35"/>
                      <a:pt x="67" y="32"/>
                      <a:pt x="75" y="27"/>
                    </a:cubicBezTo>
                    <a:cubicBezTo>
                      <a:pt x="75" y="27"/>
                      <a:pt x="76" y="27"/>
                      <a:pt x="76" y="26"/>
                    </a:cubicBezTo>
                    <a:cubicBezTo>
                      <a:pt x="75" y="27"/>
                      <a:pt x="74" y="28"/>
                      <a:pt x="73" y="28"/>
                    </a:cubicBezTo>
                    <a:cubicBezTo>
                      <a:pt x="66" y="33"/>
                      <a:pt x="57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7"/>
                      <a:pt x="20" y="59"/>
                      <a:pt x="17" y="61"/>
                    </a:cubicBezTo>
                    <a:cubicBezTo>
                      <a:pt x="16" y="62"/>
                      <a:pt x="14" y="63"/>
                      <a:pt x="13" y="65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5"/>
                      <a:pt x="19" y="55"/>
                      <a:pt x="19" y="55"/>
                    </a:cubicBezTo>
                    <a:cubicBezTo>
                      <a:pt x="18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6" y="48"/>
                      <a:pt x="31" y="45"/>
                    </a:cubicBezTo>
                    <a:cubicBezTo>
                      <a:pt x="36" y="43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6" y="27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6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6" y="27"/>
                    </a:cubicBezTo>
                    <a:close/>
                    <a:moveTo>
                      <a:pt x="74" y="21"/>
                    </a:moveTo>
                    <a:cubicBezTo>
                      <a:pt x="68" y="25"/>
                      <a:pt x="61" y="29"/>
                      <a:pt x="54" y="32"/>
                    </a:cubicBezTo>
                    <a:cubicBezTo>
                      <a:pt x="49" y="35"/>
                      <a:pt x="44" y="38"/>
                      <a:pt x="39" y="40"/>
                    </a:cubicBezTo>
                    <a:cubicBezTo>
                      <a:pt x="31" y="44"/>
                      <a:pt x="24" y="49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1"/>
                      <a:pt x="92" y="12"/>
                    </a:cubicBezTo>
                    <a:cubicBezTo>
                      <a:pt x="86" y="13"/>
                      <a:pt x="80" y="18"/>
                      <a:pt x="74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6" y="11"/>
                      <a:pt x="84" y="12"/>
                      <a:pt x="82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9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7"/>
                      <a:pt x="15" y="43"/>
                      <a:pt x="6" y="50"/>
                    </a:cubicBezTo>
                    <a:cubicBezTo>
                      <a:pt x="5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6" y="41"/>
                      <a:pt x="10" y="38"/>
                      <a:pt x="14" y="36"/>
                    </a:cubicBezTo>
                    <a:cubicBezTo>
                      <a:pt x="14" y="36"/>
                      <a:pt x="14" y="36"/>
                      <a:pt x="14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6"/>
                      <a:pt x="16" y="35"/>
                      <a:pt x="16" y="35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3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0" y="26"/>
                      <a:pt x="34" y="25"/>
                      <a:pt x="37" y="23"/>
                    </a:cubicBezTo>
                    <a:cubicBezTo>
                      <a:pt x="40" y="21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1" y="38"/>
                      <a:pt x="3" y="45"/>
                    </a:cubicBezTo>
                    <a:cubicBezTo>
                      <a:pt x="3" y="45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2"/>
                    </a:cubicBezTo>
                    <a:cubicBezTo>
                      <a:pt x="19" y="31"/>
                      <a:pt x="20" y="30"/>
                      <a:pt x="21" y="30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0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0" y="16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7" y="26"/>
                    </a:moveTo>
                    <a:cubicBezTo>
                      <a:pt x="27" y="25"/>
                      <a:pt x="27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1"/>
                      <a:pt x="31" y="23"/>
                      <a:pt x="27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8" y="29"/>
                    </a:cubicBezTo>
                    <a:cubicBezTo>
                      <a:pt x="12" y="28"/>
                      <a:pt x="14" y="26"/>
                      <a:pt x="17" y="24"/>
                    </a:cubicBezTo>
                    <a:cubicBezTo>
                      <a:pt x="20" y="21"/>
                      <a:pt x="18" y="23"/>
                      <a:pt x="16" y="25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1"/>
                      <a:pt x="10" y="31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7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7"/>
                    </a:moveTo>
                    <a:cubicBezTo>
                      <a:pt x="10" y="25"/>
                      <a:pt x="13" y="22"/>
                      <a:pt x="16" y="20"/>
                    </a:cubicBezTo>
                    <a:cubicBezTo>
                      <a:pt x="13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7"/>
                    </a:cubicBezTo>
                    <a:close/>
                    <a:moveTo>
                      <a:pt x="13" y="35"/>
                    </a:moveTo>
                    <a:cubicBezTo>
                      <a:pt x="10" y="38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8"/>
                    </a:moveTo>
                    <a:cubicBezTo>
                      <a:pt x="14" y="59"/>
                      <a:pt x="12" y="61"/>
                      <a:pt x="11" y="62"/>
                    </a:cubicBezTo>
                    <a:cubicBezTo>
                      <a:pt x="11" y="62"/>
                      <a:pt x="11" y="62"/>
                      <a:pt x="11" y="61"/>
                    </a:cubicBezTo>
                    <a:cubicBezTo>
                      <a:pt x="12" y="60"/>
                      <a:pt x="14" y="59"/>
                      <a:pt x="15" y="58"/>
                    </a:cubicBezTo>
                    <a:close/>
                    <a:moveTo>
                      <a:pt x="19" y="72"/>
                    </a:moveTo>
                    <a:cubicBezTo>
                      <a:pt x="24" y="67"/>
                      <a:pt x="32" y="65"/>
                      <a:pt x="39" y="62"/>
                    </a:cubicBezTo>
                    <a:cubicBezTo>
                      <a:pt x="46" y="58"/>
                      <a:pt x="54" y="54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6"/>
                      <a:pt x="101" y="31"/>
                      <a:pt x="109" y="28"/>
                    </a:cubicBezTo>
                    <a:cubicBezTo>
                      <a:pt x="111" y="28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1"/>
                      <a:pt x="79" y="44"/>
                      <a:pt x="71" y="48"/>
                    </a:cubicBezTo>
                    <a:cubicBezTo>
                      <a:pt x="64" y="52"/>
                      <a:pt x="57" y="56"/>
                      <a:pt x="49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2"/>
                    </a:cubicBezTo>
                    <a:close/>
                    <a:moveTo>
                      <a:pt x="114" y="31"/>
                    </a:moveTo>
                    <a:cubicBezTo>
                      <a:pt x="112" y="33"/>
                      <a:pt x="109" y="34"/>
                      <a:pt x="107" y="36"/>
                    </a:cubicBezTo>
                    <a:cubicBezTo>
                      <a:pt x="100" y="40"/>
                      <a:pt x="93" y="44"/>
                      <a:pt x="86" y="47"/>
                    </a:cubicBezTo>
                    <a:cubicBezTo>
                      <a:pt x="73" y="53"/>
                      <a:pt x="60" y="59"/>
                      <a:pt x="46" y="66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1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4" y="66"/>
                    </a:cubicBezTo>
                    <a:cubicBezTo>
                      <a:pt x="52" y="63"/>
                      <a:pt x="59" y="59"/>
                      <a:pt x="66" y="56"/>
                    </a:cubicBezTo>
                    <a:cubicBezTo>
                      <a:pt x="80" y="49"/>
                      <a:pt x="94" y="43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7"/>
                      <a:pt x="126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5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5" y="71"/>
                      <a:pt x="80" y="70"/>
                      <a:pt x="84" y="68"/>
                    </a:cubicBezTo>
                    <a:cubicBezTo>
                      <a:pt x="94" y="65"/>
                      <a:pt x="105" y="62"/>
                      <a:pt x="114" y="58"/>
                    </a:cubicBezTo>
                    <a:cubicBezTo>
                      <a:pt x="117" y="57"/>
                      <a:pt x="120" y="55"/>
                      <a:pt x="122" y="54"/>
                    </a:cubicBezTo>
                    <a:cubicBezTo>
                      <a:pt x="120" y="55"/>
                      <a:pt x="118" y="57"/>
                      <a:pt x="115" y="58"/>
                    </a:cubicBezTo>
                    <a:cubicBezTo>
                      <a:pt x="111" y="59"/>
                      <a:pt x="107" y="61"/>
                      <a:pt x="102" y="63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3"/>
                    </a:cubicBezTo>
                    <a:cubicBezTo>
                      <a:pt x="68" y="70"/>
                      <a:pt x="73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60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4"/>
                      <a:pt x="90" y="65"/>
                    </a:cubicBezTo>
                    <a:cubicBezTo>
                      <a:pt x="83" y="68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70"/>
                      <a:pt x="82" y="67"/>
                      <a:pt x="87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1" y="51"/>
                      <a:pt x="122" y="52"/>
                      <a:pt x="123" y="53"/>
                    </a:cubicBezTo>
                    <a:cubicBezTo>
                      <a:pt x="118" y="55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19" y="49"/>
                      <a:pt x="119" y="49"/>
                      <a:pt x="119" y="50"/>
                    </a:cubicBezTo>
                    <a:cubicBezTo>
                      <a:pt x="119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4"/>
                    </a:cubicBezTo>
                    <a:cubicBezTo>
                      <a:pt x="76" y="66"/>
                      <a:pt x="70" y="68"/>
                      <a:pt x="65" y="70"/>
                    </a:cubicBezTo>
                    <a:cubicBezTo>
                      <a:pt x="62" y="72"/>
                      <a:pt x="59" y="73"/>
                      <a:pt x="56" y="74"/>
                    </a:cubicBezTo>
                    <a:cubicBezTo>
                      <a:pt x="56" y="74"/>
                      <a:pt x="51" y="76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1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5" y="62"/>
                      <a:pt x="70" y="65"/>
                    </a:cubicBezTo>
                    <a:cubicBezTo>
                      <a:pt x="77" y="61"/>
                      <a:pt x="84" y="58"/>
                      <a:pt x="92" y="55"/>
                    </a:cubicBezTo>
                    <a:cubicBezTo>
                      <a:pt x="98" y="52"/>
                      <a:pt x="105" y="50"/>
                      <a:pt x="111" y="47"/>
                    </a:cubicBezTo>
                    <a:cubicBezTo>
                      <a:pt x="116" y="45"/>
                      <a:pt x="123" y="43"/>
                      <a:pt x="127" y="39"/>
                    </a:cubicBezTo>
                    <a:cubicBezTo>
                      <a:pt x="127" y="41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5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8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3" y="78"/>
                    </a:cubicBezTo>
                    <a:cubicBezTo>
                      <a:pt x="34" y="77"/>
                      <a:pt x="34" y="76"/>
                      <a:pt x="35" y="75"/>
                    </a:cubicBezTo>
                    <a:cubicBezTo>
                      <a:pt x="51" y="67"/>
                      <a:pt x="67" y="60"/>
                      <a:pt x="83" y="53"/>
                    </a:cubicBezTo>
                    <a:cubicBezTo>
                      <a:pt x="91" y="50"/>
                      <a:pt x="99" y="47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9"/>
                      <a:pt x="119" y="38"/>
                      <a:pt x="119" y="38"/>
                    </a:cubicBezTo>
                    <a:cubicBezTo>
                      <a:pt x="105" y="45"/>
                      <a:pt x="90" y="50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5" y="73"/>
                      <a:pt x="35" y="73"/>
                    </a:cubicBezTo>
                    <a:cubicBezTo>
                      <a:pt x="35" y="73"/>
                      <a:pt x="35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70"/>
                      <a:pt x="47" y="66"/>
                      <a:pt x="52" y="64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8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6"/>
                      <a:pt x="59" y="62"/>
                    </a:cubicBezTo>
                    <a:cubicBezTo>
                      <a:pt x="51" y="66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1" y="30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4"/>
                      <a:pt x="103" y="37"/>
                      <a:pt x="99" y="39"/>
                    </a:cubicBezTo>
                    <a:cubicBezTo>
                      <a:pt x="91" y="43"/>
                      <a:pt x="83" y="47"/>
                      <a:pt x="75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70"/>
                    </a:cubicBezTo>
                    <a:cubicBezTo>
                      <a:pt x="35" y="69"/>
                      <a:pt x="34" y="69"/>
                      <a:pt x="34" y="70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4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0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80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7"/>
                      <a:pt x="36" y="80"/>
                      <a:pt x="31" y="82"/>
                    </a:cubicBezTo>
                    <a:cubicBezTo>
                      <a:pt x="32" y="81"/>
                      <a:pt x="32" y="81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3"/>
                    </a:cubicBezTo>
                    <a:cubicBezTo>
                      <a:pt x="83" y="56"/>
                      <a:pt x="97" y="51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40"/>
                    </a:cubicBezTo>
                    <a:cubicBezTo>
                      <a:pt x="128" y="38"/>
                      <a:pt x="121" y="42"/>
                      <a:pt x="121" y="42"/>
                    </a:cubicBezTo>
                    <a:cubicBezTo>
                      <a:pt x="114" y="44"/>
                      <a:pt x="107" y="48"/>
                      <a:pt x="100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59" y="68"/>
                      <a:pt x="59" y="69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4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8" y="70"/>
                      <a:pt x="59" y="70"/>
                    </a:cubicBezTo>
                    <a:cubicBezTo>
                      <a:pt x="65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4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5"/>
                    </a:cubicBezTo>
                    <a:cubicBezTo>
                      <a:pt x="123" y="46"/>
                      <a:pt x="121" y="46"/>
                      <a:pt x="120" y="47"/>
                    </a:cubicBezTo>
                    <a:cubicBezTo>
                      <a:pt x="117" y="49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5"/>
                    </a:cubicBezTo>
                    <a:cubicBezTo>
                      <a:pt x="51" y="74"/>
                      <a:pt x="51" y="74"/>
                      <a:pt x="50" y="74"/>
                    </a:cubicBezTo>
                    <a:cubicBezTo>
                      <a:pt x="50" y="74"/>
                      <a:pt x="50" y="74"/>
                      <a:pt x="50" y="74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7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6"/>
                    </a:moveTo>
                    <a:cubicBezTo>
                      <a:pt x="82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3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1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6"/>
                    </a:cubicBezTo>
                    <a:close/>
                    <a:moveTo>
                      <a:pt x="110" y="69"/>
                    </a:moveTo>
                    <a:cubicBezTo>
                      <a:pt x="109" y="69"/>
                      <a:pt x="109" y="69"/>
                      <a:pt x="109" y="69"/>
                    </a:cubicBezTo>
                    <a:cubicBezTo>
                      <a:pt x="109" y="69"/>
                      <a:pt x="109" y="69"/>
                      <a:pt x="109" y="69"/>
                    </a:cubicBezTo>
                    <a:cubicBezTo>
                      <a:pt x="112" y="67"/>
                      <a:pt x="114" y="66"/>
                      <a:pt x="117" y="65"/>
                    </a:cubicBezTo>
                    <a:cubicBezTo>
                      <a:pt x="118" y="65"/>
                      <a:pt x="119" y="64"/>
                      <a:pt x="120" y="64"/>
                    </a:cubicBezTo>
                    <a:cubicBezTo>
                      <a:pt x="124" y="62"/>
                      <a:pt x="121" y="65"/>
                      <a:pt x="120" y="65"/>
                    </a:cubicBezTo>
                    <a:cubicBezTo>
                      <a:pt x="117" y="67"/>
                      <a:pt x="112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8"/>
                    </a:cubicBezTo>
                    <a:cubicBezTo>
                      <a:pt x="106" y="68"/>
                      <a:pt x="105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2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3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6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2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2"/>
                      <a:pt x="99" y="72"/>
                      <a:pt x="97" y="74"/>
                    </a:cubicBezTo>
                    <a:cubicBezTo>
                      <a:pt x="97" y="74"/>
                      <a:pt x="96" y="74"/>
                      <a:pt x="96" y="74"/>
                    </a:cubicBezTo>
                    <a:close/>
                    <a:moveTo>
                      <a:pt x="100" y="72"/>
                    </a:moveTo>
                    <a:cubicBezTo>
                      <a:pt x="102" y="72"/>
                      <a:pt x="103" y="71"/>
                      <a:pt x="105" y="70"/>
                    </a:cubicBezTo>
                    <a:cubicBezTo>
                      <a:pt x="105" y="71"/>
                      <a:pt x="105" y="71"/>
                      <a:pt x="105" y="72"/>
                    </a:cubicBezTo>
                    <a:cubicBezTo>
                      <a:pt x="104" y="72"/>
                      <a:pt x="102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79" y="80"/>
                      <a:pt x="78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2" y="73"/>
                      <a:pt x="105" y="73"/>
                    </a:cubicBezTo>
                    <a:cubicBezTo>
                      <a:pt x="103" y="74"/>
                      <a:pt x="100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5" y="69"/>
                      <a:pt x="117" y="69"/>
                    </a:cubicBezTo>
                    <a:cubicBezTo>
                      <a:pt x="115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70"/>
                      <a:pt x="111" y="70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8"/>
                    </a:moveTo>
                    <a:cubicBezTo>
                      <a:pt x="115" y="61"/>
                      <a:pt x="106" y="64"/>
                      <a:pt x="96" y="68"/>
                    </a:cubicBezTo>
                    <a:cubicBezTo>
                      <a:pt x="93" y="69"/>
                      <a:pt x="89" y="70"/>
                      <a:pt x="85" y="71"/>
                    </a:cubicBezTo>
                    <a:cubicBezTo>
                      <a:pt x="91" y="69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3" y="54"/>
                    </a:cubicBezTo>
                    <a:cubicBezTo>
                      <a:pt x="124" y="55"/>
                      <a:pt x="124" y="56"/>
                      <a:pt x="124" y="58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7"/>
                      <a:pt x="67" y="59"/>
                      <a:pt x="61" y="61"/>
                    </a:cubicBezTo>
                    <a:cubicBezTo>
                      <a:pt x="68" y="58"/>
                      <a:pt x="74" y="56"/>
                      <a:pt x="80" y="53"/>
                    </a:cubicBezTo>
                    <a:cubicBezTo>
                      <a:pt x="94" y="47"/>
                      <a:pt x="109" y="40"/>
                      <a:pt x="122" y="32"/>
                    </a:cubicBezTo>
                    <a:cubicBezTo>
                      <a:pt x="123" y="32"/>
                      <a:pt x="124" y="34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3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4" y="53"/>
                      <a:pt x="76" y="52"/>
                    </a:cubicBezTo>
                    <a:cubicBezTo>
                      <a:pt x="82" y="49"/>
                      <a:pt x="90" y="46"/>
                      <a:pt x="96" y="43"/>
                    </a:cubicBezTo>
                    <a:cubicBezTo>
                      <a:pt x="103" y="40"/>
                      <a:pt x="110" y="35"/>
                      <a:pt x="116" y="31"/>
                    </a:cubicBezTo>
                    <a:cubicBezTo>
                      <a:pt x="118" y="30"/>
                      <a:pt x="119" y="31"/>
                      <a:pt x="121" y="31"/>
                    </a:cubicBezTo>
                    <a:close/>
                    <a:moveTo>
                      <a:pt x="113" y="27"/>
                    </a:moveTo>
                    <a:cubicBezTo>
                      <a:pt x="113" y="27"/>
                      <a:pt x="113" y="26"/>
                      <a:pt x="112" y="27"/>
                    </a:cubicBezTo>
                    <a:cubicBezTo>
                      <a:pt x="104" y="29"/>
                      <a:pt x="97" y="34"/>
                      <a:pt x="89" y="37"/>
                    </a:cubicBezTo>
                    <a:cubicBezTo>
                      <a:pt x="81" y="40"/>
                      <a:pt x="73" y="44"/>
                      <a:pt x="65" y="47"/>
                    </a:cubicBezTo>
                    <a:cubicBezTo>
                      <a:pt x="56" y="52"/>
                      <a:pt x="47" y="56"/>
                      <a:pt x="38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1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6" y="25"/>
                      <a:pt x="112" y="19"/>
                    </a:cubicBezTo>
                    <a:cubicBezTo>
                      <a:pt x="113" y="22"/>
                      <a:pt x="113" y="24"/>
                      <a:pt x="113" y="27"/>
                    </a:cubicBezTo>
                    <a:close/>
                    <a:moveTo>
                      <a:pt x="112" y="19"/>
                    </a:moveTo>
                    <a:cubicBezTo>
                      <a:pt x="110" y="19"/>
                      <a:pt x="108" y="21"/>
                      <a:pt x="107" y="22"/>
                    </a:cubicBezTo>
                    <a:cubicBezTo>
                      <a:pt x="104" y="24"/>
                      <a:pt x="101" y="25"/>
                      <a:pt x="98" y="26"/>
                    </a:cubicBezTo>
                    <a:cubicBezTo>
                      <a:pt x="91" y="30"/>
                      <a:pt x="84" y="32"/>
                      <a:pt x="78" y="35"/>
                    </a:cubicBezTo>
                    <a:cubicBezTo>
                      <a:pt x="64" y="41"/>
                      <a:pt x="51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2"/>
                      <a:pt x="101" y="20"/>
                      <a:pt x="103" y="19"/>
                    </a:cubicBezTo>
                    <a:cubicBezTo>
                      <a:pt x="103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8"/>
                      <a:pt x="112" y="19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7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9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0" y="19"/>
                      <a:pt x="92" y="18"/>
                    </a:cubicBezTo>
                    <a:cubicBezTo>
                      <a:pt x="93" y="18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8"/>
                      <a:pt x="94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9"/>
                      <a:pt x="79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0" y="32"/>
                      <a:pt x="27" y="39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1"/>
                      <a:pt x="26" y="37"/>
                      <a:pt x="32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4"/>
                    </a:cubicBezTo>
                    <a:cubicBezTo>
                      <a:pt x="69" y="14"/>
                      <a:pt x="69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59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5"/>
                      <a:pt x="44" y="15"/>
                      <a:pt x="44" y="15"/>
                    </a:cubicBezTo>
                    <a:cubicBezTo>
                      <a:pt x="38" y="18"/>
                      <a:pt x="33" y="20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6"/>
                      <a:pt x="42" y="12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8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3"/>
                      <a:pt x="36" y="11"/>
                      <a:pt x="39" y="9"/>
                    </a:cubicBezTo>
                    <a:cubicBezTo>
                      <a:pt x="42" y="10"/>
                      <a:pt x="44" y="12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10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2" y="24"/>
                    </a:moveTo>
                    <a:cubicBezTo>
                      <a:pt x="19" y="26"/>
                      <a:pt x="16" y="28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2"/>
                    </a:cubicBezTo>
                    <a:cubicBezTo>
                      <a:pt x="21" y="22"/>
                      <a:pt x="22" y="23"/>
                      <a:pt x="22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16" name="Freeform 203"/>
              <p:cNvSpPr>
                <a:spLocks noEditPoints="1"/>
              </p:cNvSpPr>
              <p:nvPr/>
            </p:nvSpPr>
            <p:spPr bwMode="auto">
              <a:xfrm>
                <a:off x="1123899" y="3495139"/>
                <a:ext cx="428632" cy="362247"/>
              </a:xfrm>
              <a:custGeom>
                <a:avLst/>
                <a:gdLst>
                  <a:gd name="T0" fmla="*/ 26 w 221"/>
                  <a:gd name="T1" fmla="*/ 148 h 187"/>
                  <a:gd name="T2" fmla="*/ 8 w 221"/>
                  <a:gd name="T3" fmla="*/ 132 h 187"/>
                  <a:gd name="T4" fmla="*/ 204 w 221"/>
                  <a:gd name="T5" fmla="*/ 56 h 187"/>
                  <a:gd name="T6" fmla="*/ 110 w 221"/>
                  <a:gd name="T7" fmla="*/ 11 h 187"/>
                  <a:gd name="T8" fmla="*/ 117 w 221"/>
                  <a:gd name="T9" fmla="*/ 15 h 187"/>
                  <a:gd name="T10" fmla="*/ 112 w 221"/>
                  <a:gd name="T11" fmla="*/ 19 h 187"/>
                  <a:gd name="T12" fmla="*/ 78 w 221"/>
                  <a:gd name="T13" fmla="*/ 41 h 187"/>
                  <a:gd name="T14" fmla="*/ 89 w 221"/>
                  <a:gd name="T15" fmla="*/ 35 h 187"/>
                  <a:gd name="T16" fmla="*/ 146 w 221"/>
                  <a:gd name="T17" fmla="*/ 15 h 187"/>
                  <a:gd name="T18" fmla="*/ 107 w 221"/>
                  <a:gd name="T19" fmla="*/ 11 h 187"/>
                  <a:gd name="T20" fmla="*/ 128 w 221"/>
                  <a:gd name="T21" fmla="*/ 10 h 187"/>
                  <a:gd name="T22" fmla="*/ 140 w 221"/>
                  <a:gd name="T23" fmla="*/ 14 h 187"/>
                  <a:gd name="T24" fmla="*/ 92 w 221"/>
                  <a:gd name="T25" fmla="*/ 32 h 187"/>
                  <a:gd name="T26" fmla="*/ 121 w 221"/>
                  <a:gd name="T27" fmla="*/ 35 h 187"/>
                  <a:gd name="T28" fmla="*/ 67 w 221"/>
                  <a:gd name="T29" fmla="*/ 58 h 187"/>
                  <a:gd name="T30" fmla="*/ 117 w 221"/>
                  <a:gd name="T31" fmla="*/ 55 h 187"/>
                  <a:gd name="T32" fmla="*/ 56 w 221"/>
                  <a:gd name="T33" fmla="*/ 67 h 187"/>
                  <a:gd name="T34" fmla="*/ 66 w 221"/>
                  <a:gd name="T35" fmla="*/ 55 h 187"/>
                  <a:gd name="T36" fmla="*/ 148 w 221"/>
                  <a:gd name="T37" fmla="*/ 28 h 187"/>
                  <a:gd name="T38" fmla="*/ 158 w 221"/>
                  <a:gd name="T39" fmla="*/ 31 h 187"/>
                  <a:gd name="T40" fmla="*/ 171 w 221"/>
                  <a:gd name="T41" fmla="*/ 33 h 187"/>
                  <a:gd name="T42" fmla="*/ 146 w 221"/>
                  <a:gd name="T43" fmla="*/ 44 h 187"/>
                  <a:gd name="T44" fmla="*/ 43 w 221"/>
                  <a:gd name="T45" fmla="*/ 79 h 187"/>
                  <a:gd name="T46" fmla="*/ 125 w 221"/>
                  <a:gd name="T47" fmla="*/ 63 h 187"/>
                  <a:gd name="T48" fmla="*/ 199 w 221"/>
                  <a:gd name="T49" fmla="*/ 40 h 187"/>
                  <a:gd name="T50" fmla="*/ 194 w 221"/>
                  <a:gd name="T51" fmla="*/ 50 h 187"/>
                  <a:gd name="T52" fmla="*/ 214 w 221"/>
                  <a:gd name="T53" fmla="*/ 46 h 187"/>
                  <a:gd name="T54" fmla="*/ 200 w 221"/>
                  <a:gd name="T55" fmla="*/ 65 h 187"/>
                  <a:gd name="T56" fmla="*/ 64 w 221"/>
                  <a:gd name="T57" fmla="*/ 108 h 187"/>
                  <a:gd name="T58" fmla="*/ 25 w 221"/>
                  <a:gd name="T59" fmla="*/ 121 h 187"/>
                  <a:gd name="T60" fmla="*/ 33 w 221"/>
                  <a:gd name="T61" fmla="*/ 124 h 187"/>
                  <a:gd name="T62" fmla="*/ 147 w 221"/>
                  <a:gd name="T63" fmla="*/ 103 h 187"/>
                  <a:gd name="T64" fmla="*/ 47 w 221"/>
                  <a:gd name="T65" fmla="*/ 132 h 187"/>
                  <a:gd name="T66" fmla="*/ 109 w 221"/>
                  <a:gd name="T67" fmla="*/ 159 h 187"/>
                  <a:gd name="T68" fmla="*/ 107 w 221"/>
                  <a:gd name="T69" fmla="*/ 150 h 187"/>
                  <a:gd name="T70" fmla="*/ 124 w 221"/>
                  <a:gd name="T71" fmla="*/ 143 h 187"/>
                  <a:gd name="T72" fmla="*/ 83 w 221"/>
                  <a:gd name="T73" fmla="*/ 140 h 187"/>
                  <a:gd name="T74" fmla="*/ 104 w 221"/>
                  <a:gd name="T75" fmla="*/ 131 h 187"/>
                  <a:gd name="T76" fmla="*/ 129 w 221"/>
                  <a:gd name="T77" fmla="*/ 118 h 187"/>
                  <a:gd name="T78" fmla="*/ 117 w 221"/>
                  <a:gd name="T79" fmla="*/ 122 h 187"/>
                  <a:gd name="T80" fmla="*/ 74 w 221"/>
                  <a:gd name="T81" fmla="*/ 140 h 187"/>
                  <a:gd name="T82" fmla="*/ 99 w 221"/>
                  <a:gd name="T83" fmla="*/ 143 h 187"/>
                  <a:gd name="T84" fmla="*/ 91 w 221"/>
                  <a:gd name="T85" fmla="*/ 154 h 187"/>
                  <a:gd name="T86" fmla="*/ 113 w 221"/>
                  <a:gd name="T87" fmla="*/ 154 h 187"/>
                  <a:gd name="T88" fmla="*/ 88 w 221"/>
                  <a:gd name="T89" fmla="*/ 120 h 187"/>
                  <a:gd name="T90" fmla="*/ 69 w 221"/>
                  <a:gd name="T91" fmla="*/ 121 h 187"/>
                  <a:gd name="T92" fmla="*/ 36 w 221"/>
                  <a:gd name="T93" fmla="*/ 124 h 187"/>
                  <a:gd name="T94" fmla="*/ 153 w 221"/>
                  <a:gd name="T95" fmla="*/ 93 h 187"/>
                  <a:gd name="T96" fmla="*/ 35 w 221"/>
                  <a:gd name="T97" fmla="*/ 118 h 187"/>
                  <a:gd name="T98" fmla="*/ 93 w 221"/>
                  <a:gd name="T99" fmla="*/ 96 h 187"/>
                  <a:gd name="T100" fmla="*/ 199 w 221"/>
                  <a:gd name="T101" fmla="*/ 62 h 187"/>
                  <a:gd name="T102" fmla="*/ 191 w 221"/>
                  <a:gd name="T103" fmla="*/ 71 h 187"/>
                  <a:gd name="T104" fmla="*/ 190 w 221"/>
                  <a:gd name="T105" fmla="*/ 66 h 187"/>
                  <a:gd name="T106" fmla="*/ 106 w 221"/>
                  <a:gd name="T107" fmla="*/ 168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5 w 221"/>
                  <a:gd name="T113" fmla="*/ 175 h 187"/>
                  <a:gd name="T114" fmla="*/ 11 w 221"/>
                  <a:gd name="T115" fmla="*/ 137 h 187"/>
                  <a:gd name="T116" fmla="*/ 114 w 221"/>
                  <a:gd name="T117" fmla="*/ 176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1" y="63"/>
                    </a:moveTo>
                    <a:cubicBezTo>
                      <a:pt x="221" y="63"/>
                      <a:pt x="220" y="63"/>
                      <a:pt x="220" y="63"/>
                    </a:cubicBezTo>
                    <a:cubicBezTo>
                      <a:pt x="218" y="63"/>
                      <a:pt x="217" y="59"/>
                      <a:pt x="216" y="58"/>
                    </a:cubicBezTo>
                    <a:cubicBezTo>
                      <a:pt x="215" y="54"/>
                      <a:pt x="216" y="50"/>
                      <a:pt x="217" y="46"/>
                    </a:cubicBezTo>
                    <a:cubicBezTo>
                      <a:pt x="218" y="46"/>
                      <a:pt x="218" y="46"/>
                      <a:pt x="218" y="45"/>
                    </a:cubicBezTo>
                    <a:cubicBezTo>
                      <a:pt x="218" y="45"/>
                      <a:pt x="217" y="45"/>
                      <a:pt x="217" y="44"/>
                    </a:cubicBezTo>
                    <a:cubicBezTo>
                      <a:pt x="202" y="38"/>
                      <a:pt x="187" y="31"/>
                      <a:pt x="172" y="24"/>
                    </a:cubicBezTo>
                    <a:cubicBezTo>
                      <a:pt x="153" y="16"/>
                      <a:pt x="134" y="7"/>
                      <a:pt x="115" y="1"/>
                    </a:cubicBezTo>
                    <a:cubicBezTo>
                      <a:pt x="115" y="0"/>
                      <a:pt x="114" y="1"/>
                      <a:pt x="114" y="1"/>
                    </a:cubicBezTo>
                    <a:cubicBezTo>
                      <a:pt x="94" y="19"/>
                      <a:pt x="76" y="40"/>
                      <a:pt x="58" y="59"/>
                    </a:cubicBezTo>
                    <a:cubicBezTo>
                      <a:pt x="42" y="77"/>
                      <a:pt x="24" y="95"/>
                      <a:pt x="9" y="114"/>
                    </a:cubicBezTo>
                    <a:cubicBezTo>
                      <a:pt x="2" y="118"/>
                      <a:pt x="0" y="135"/>
                      <a:pt x="9" y="139"/>
                    </a:cubicBezTo>
                    <a:cubicBezTo>
                      <a:pt x="14" y="142"/>
                      <a:pt x="20" y="145"/>
                      <a:pt x="26" y="148"/>
                    </a:cubicBezTo>
                    <a:cubicBezTo>
                      <a:pt x="36" y="153"/>
                      <a:pt x="46" y="158"/>
                      <a:pt x="57" y="164"/>
                    </a:cubicBezTo>
                    <a:cubicBezTo>
                      <a:pt x="73" y="172"/>
                      <a:pt x="89" y="181"/>
                      <a:pt x="106" y="187"/>
                    </a:cubicBezTo>
                    <a:cubicBezTo>
                      <a:pt x="106" y="187"/>
                      <a:pt x="107" y="187"/>
                      <a:pt x="107" y="187"/>
                    </a:cubicBezTo>
                    <a:cubicBezTo>
                      <a:pt x="107" y="187"/>
                      <a:pt x="107" y="186"/>
                      <a:pt x="108" y="186"/>
                    </a:cubicBezTo>
                    <a:cubicBezTo>
                      <a:pt x="122" y="169"/>
                      <a:pt x="138" y="154"/>
                      <a:pt x="154" y="138"/>
                    </a:cubicBezTo>
                    <a:cubicBezTo>
                      <a:pt x="174" y="116"/>
                      <a:pt x="194" y="95"/>
                      <a:pt x="214" y="74"/>
                    </a:cubicBezTo>
                    <a:cubicBezTo>
                      <a:pt x="216" y="71"/>
                      <a:pt x="220" y="68"/>
                      <a:pt x="221" y="64"/>
                    </a:cubicBezTo>
                    <a:cubicBezTo>
                      <a:pt x="221" y="64"/>
                      <a:pt x="221" y="63"/>
                      <a:pt x="221" y="63"/>
                    </a:cubicBezTo>
                    <a:close/>
                    <a:moveTo>
                      <a:pt x="88" y="170"/>
                    </a:moveTo>
                    <a:cubicBezTo>
                      <a:pt x="77" y="165"/>
                      <a:pt x="67" y="160"/>
                      <a:pt x="56" y="155"/>
                    </a:cubicBezTo>
                    <a:cubicBezTo>
                      <a:pt x="46" y="150"/>
                      <a:pt x="35" y="145"/>
                      <a:pt x="25" y="140"/>
                    </a:cubicBezTo>
                    <a:cubicBezTo>
                      <a:pt x="20" y="138"/>
                      <a:pt x="13" y="135"/>
                      <a:pt x="9" y="132"/>
                    </a:cubicBezTo>
                    <a:cubicBezTo>
                      <a:pt x="9" y="132"/>
                      <a:pt x="9" y="132"/>
                      <a:pt x="8" y="132"/>
                    </a:cubicBezTo>
                    <a:cubicBezTo>
                      <a:pt x="8" y="130"/>
                      <a:pt x="8" y="129"/>
                      <a:pt x="8" y="127"/>
                    </a:cubicBezTo>
                    <a:cubicBezTo>
                      <a:pt x="22" y="136"/>
                      <a:pt x="37" y="143"/>
                      <a:pt x="52" y="150"/>
                    </a:cubicBezTo>
                    <a:cubicBezTo>
                      <a:pt x="69" y="157"/>
                      <a:pt x="86" y="165"/>
                      <a:pt x="102" y="173"/>
                    </a:cubicBezTo>
                    <a:cubicBezTo>
                      <a:pt x="102" y="175"/>
                      <a:pt x="102" y="176"/>
                      <a:pt x="102" y="177"/>
                    </a:cubicBezTo>
                    <a:cubicBezTo>
                      <a:pt x="97" y="175"/>
                      <a:pt x="92" y="173"/>
                      <a:pt x="88" y="170"/>
                    </a:cubicBezTo>
                    <a:close/>
                    <a:moveTo>
                      <a:pt x="30" y="94"/>
                    </a:moveTo>
                    <a:cubicBezTo>
                      <a:pt x="30" y="94"/>
                      <a:pt x="30" y="94"/>
                      <a:pt x="30" y="94"/>
                    </a:cubicBezTo>
                    <a:cubicBezTo>
                      <a:pt x="45" y="89"/>
                      <a:pt x="60" y="86"/>
                      <a:pt x="75" y="82"/>
                    </a:cubicBezTo>
                    <a:cubicBezTo>
                      <a:pt x="90" y="79"/>
                      <a:pt x="105" y="75"/>
                      <a:pt x="119" y="71"/>
                    </a:cubicBezTo>
                    <a:cubicBezTo>
                      <a:pt x="134" y="68"/>
                      <a:pt x="149" y="65"/>
                      <a:pt x="164" y="61"/>
                    </a:cubicBezTo>
                    <a:cubicBezTo>
                      <a:pt x="172" y="59"/>
                      <a:pt x="180" y="57"/>
                      <a:pt x="188" y="56"/>
                    </a:cubicBezTo>
                    <a:cubicBezTo>
                      <a:pt x="195" y="54"/>
                      <a:pt x="201" y="53"/>
                      <a:pt x="208" y="51"/>
                    </a:cubicBezTo>
                    <a:cubicBezTo>
                      <a:pt x="207" y="53"/>
                      <a:pt x="205" y="55"/>
                      <a:pt x="204" y="56"/>
                    </a:cubicBezTo>
                    <a:cubicBezTo>
                      <a:pt x="203" y="56"/>
                      <a:pt x="203" y="56"/>
                      <a:pt x="202" y="56"/>
                    </a:cubicBezTo>
                    <a:cubicBezTo>
                      <a:pt x="202" y="56"/>
                      <a:pt x="202" y="56"/>
                      <a:pt x="202" y="57"/>
                    </a:cubicBezTo>
                    <a:cubicBezTo>
                      <a:pt x="173" y="63"/>
                      <a:pt x="144" y="68"/>
                      <a:pt x="115" y="74"/>
                    </a:cubicBezTo>
                    <a:cubicBezTo>
                      <a:pt x="85" y="80"/>
                      <a:pt x="56" y="89"/>
                      <a:pt x="27" y="96"/>
                    </a:cubicBezTo>
                    <a:cubicBezTo>
                      <a:pt x="28" y="95"/>
                      <a:pt x="29" y="95"/>
                      <a:pt x="30" y="94"/>
                    </a:cubicBezTo>
                    <a:close/>
                    <a:moveTo>
                      <a:pt x="115" y="3"/>
                    </a:moveTo>
                    <a:cubicBezTo>
                      <a:pt x="117" y="4"/>
                      <a:pt x="118" y="4"/>
                      <a:pt x="120" y="5"/>
                    </a:cubicBezTo>
                    <a:cubicBezTo>
                      <a:pt x="117" y="5"/>
                      <a:pt x="114" y="6"/>
                      <a:pt x="112" y="6"/>
                    </a:cubicBezTo>
                    <a:cubicBezTo>
                      <a:pt x="113" y="5"/>
                      <a:pt x="114" y="4"/>
                      <a:pt x="115" y="3"/>
                    </a:cubicBezTo>
                    <a:close/>
                    <a:moveTo>
                      <a:pt x="125" y="7"/>
                    </a:moveTo>
                    <a:cubicBezTo>
                      <a:pt x="122" y="7"/>
                      <a:pt x="118" y="8"/>
                      <a:pt x="115" y="9"/>
                    </a:cubicBezTo>
                    <a:cubicBezTo>
                      <a:pt x="114" y="9"/>
                      <a:pt x="112" y="10"/>
                      <a:pt x="110" y="10"/>
                    </a:cubicBezTo>
                    <a:cubicBezTo>
                      <a:pt x="110" y="10"/>
                      <a:pt x="110" y="10"/>
                      <a:pt x="110" y="11"/>
                    </a:cubicBezTo>
                    <a:cubicBezTo>
                      <a:pt x="111" y="10"/>
                      <a:pt x="112" y="9"/>
                      <a:pt x="113" y="9"/>
                    </a:cubicBezTo>
                    <a:cubicBezTo>
                      <a:pt x="116" y="8"/>
                      <a:pt x="119" y="7"/>
                      <a:pt x="121" y="5"/>
                    </a:cubicBezTo>
                    <a:cubicBezTo>
                      <a:pt x="123" y="6"/>
                      <a:pt x="124" y="6"/>
                      <a:pt x="125" y="7"/>
                    </a:cubicBezTo>
                    <a:close/>
                    <a:moveTo>
                      <a:pt x="130" y="9"/>
                    </a:moveTo>
                    <a:cubicBezTo>
                      <a:pt x="126" y="9"/>
                      <a:pt x="122" y="11"/>
                      <a:pt x="119" y="12"/>
                    </a:cubicBezTo>
                    <a:cubicBezTo>
                      <a:pt x="113" y="13"/>
                      <a:pt x="108" y="14"/>
                      <a:pt x="103" y="15"/>
                    </a:cubicBezTo>
                    <a:cubicBezTo>
                      <a:pt x="103" y="15"/>
                      <a:pt x="103" y="15"/>
                      <a:pt x="103" y="15"/>
                    </a:cubicBezTo>
                    <a:cubicBezTo>
                      <a:pt x="105" y="14"/>
                      <a:pt x="106" y="14"/>
                      <a:pt x="107" y="13"/>
                    </a:cubicBezTo>
                    <a:cubicBezTo>
                      <a:pt x="109" y="13"/>
                      <a:pt x="112" y="12"/>
                      <a:pt x="114" y="12"/>
                    </a:cubicBezTo>
                    <a:cubicBezTo>
                      <a:pt x="118" y="11"/>
                      <a:pt x="122" y="10"/>
                      <a:pt x="126" y="7"/>
                    </a:cubicBezTo>
                    <a:cubicBezTo>
                      <a:pt x="127" y="8"/>
                      <a:pt x="128" y="8"/>
                      <a:pt x="130" y="9"/>
                    </a:cubicBezTo>
                    <a:close/>
                    <a:moveTo>
                      <a:pt x="136" y="11"/>
                    </a:moveTo>
                    <a:cubicBezTo>
                      <a:pt x="130" y="12"/>
                      <a:pt x="124" y="13"/>
                      <a:pt x="117" y="15"/>
                    </a:cubicBezTo>
                    <a:cubicBezTo>
                      <a:pt x="111" y="16"/>
                      <a:pt x="104" y="18"/>
                      <a:pt x="98" y="20"/>
                    </a:cubicBezTo>
                    <a:cubicBezTo>
                      <a:pt x="104" y="17"/>
                      <a:pt x="110" y="16"/>
                      <a:pt x="116" y="14"/>
                    </a:cubicBezTo>
                    <a:cubicBezTo>
                      <a:pt x="121" y="13"/>
                      <a:pt x="126" y="12"/>
                      <a:pt x="131" y="9"/>
                    </a:cubicBezTo>
                    <a:cubicBezTo>
                      <a:pt x="131" y="9"/>
                      <a:pt x="131" y="9"/>
                      <a:pt x="131" y="9"/>
                    </a:cubicBezTo>
                    <a:cubicBezTo>
                      <a:pt x="132" y="10"/>
                      <a:pt x="134" y="10"/>
                      <a:pt x="136" y="11"/>
                    </a:cubicBezTo>
                    <a:close/>
                    <a:moveTo>
                      <a:pt x="140" y="13"/>
                    </a:moveTo>
                    <a:cubicBezTo>
                      <a:pt x="138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2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6" y="25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5"/>
                      <a:pt x="96" y="24"/>
                      <a:pt x="98" y="24"/>
                    </a:cubicBezTo>
                    <a:cubicBezTo>
                      <a:pt x="102" y="22"/>
                      <a:pt x="107" y="21"/>
                      <a:pt x="112" y="19"/>
                    </a:cubicBezTo>
                    <a:cubicBezTo>
                      <a:pt x="120" y="17"/>
                      <a:pt x="129" y="15"/>
                      <a:pt x="137" y="12"/>
                    </a:cubicBezTo>
                    <a:cubicBezTo>
                      <a:pt x="137" y="12"/>
                      <a:pt x="137" y="12"/>
                      <a:pt x="137" y="12"/>
                    </a:cubicBezTo>
                    <a:cubicBezTo>
                      <a:pt x="138" y="12"/>
                      <a:pt x="139" y="12"/>
                      <a:pt x="140" y="13"/>
                    </a:cubicBezTo>
                    <a:close/>
                    <a:moveTo>
                      <a:pt x="151" y="18"/>
                    </a:moveTo>
                    <a:cubicBezTo>
                      <a:pt x="143" y="20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7" y="16"/>
                    </a:cubicBezTo>
                    <a:cubicBezTo>
                      <a:pt x="148" y="16"/>
                      <a:pt x="150" y="17"/>
                      <a:pt x="151" y="18"/>
                    </a:cubicBezTo>
                    <a:close/>
                    <a:moveTo>
                      <a:pt x="158" y="21"/>
                    </a:moveTo>
                    <a:cubicBezTo>
                      <a:pt x="152" y="23"/>
                      <a:pt x="146" y="24"/>
                      <a:pt x="140" y="26"/>
                    </a:cubicBezTo>
                    <a:cubicBezTo>
                      <a:pt x="132" y="27"/>
                      <a:pt x="125" y="29"/>
                      <a:pt x="118" y="31"/>
                    </a:cubicBezTo>
                    <a:cubicBezTo>
                      <a:pt x="111" y="33"/>
                      <a:pt x="104" y="35"/>
                      <a:pt x="97" y="37"/>
                    </a:cubicBezTo>
                    <a:cubicBezTo>
                      <a:pt x="93" y="38"/>
                      <a:pt x="90" y="39"/>
                      <a:pt x="87" y="40"/>
                    </a:cubicBezTo>
                    <a:cubicBezTo>
                      <a:pt x="84" y="40"/>
                      <a:pt x="81" y="41"/>
                      <a:pt x="78" y="41"/>
                    </a:cubicBezTo>
                    <a:cubicBezTo>
                      <a:pt x="78" y="41"/>
                      <a:pt x="78" y="41"/>
                      <a:pt x="79" y="41"/>
                    </a:cubicBezTo>
                    <a:cubicBezTo>
                      <a:pt x="83" y="38"/>
                      <a:pt x="89" y="37"/>
                      <a:pt x="94" y="35"/>
                    </a:cubicBezTo>
                    <a:cubicBezTo>
                      <a:pt x="101" y="33"/>
                      <a:pt x="108" y="31"/>
                      <a:pt x="115" y="29"/>
                    </a:cubicBezTo>
                    <a:cubicBezTo>
                      <a:pt x="122" y="27"/>
                      <a:pt x="129" y="26"/>
                      <a:pt x="135" y="24"/>
                    </a:cubicBezTo>
                    <a:cubicBezTo>
                      <a:pt x="141" y="22"/>
                      <a:pt x="147" y="21"/>
                      <a:pt x="153" y="18"/>
                    </a:cubicBezTo>
                    <a:cubicBezTo>
                      <a:pt x="154" y="19"/>
                      <a:pt x="156" y="20"/>
                      <a:pt x="158" y="21"/>
                    </a:cubicBezTo>
                    <a:close/>
                    <a:moveTo>
                      <a:pt x="83" y="36"/>
                    </a:moveTo>
                    <a:cubicBezTo>
                      <a:pt x="87" y="34"/>
                      <a:pt x="93" y="33"/>
                      <a:pt x="97" y="32"/>
                    </a:cubicBezTo>
                    <a:cubicBezTo>
                      <a:pt x="103" y="30"/>
                      <a:pt x="109" y="28"/>
                      <a:pt x="114" y="26"/>
                    </a:cubicBezTo>
                    <a:cubicBezTo>
                      <a:pt x="115" y="26"/>
                      <a:pt x="117" y="26"/>
                      <a:pt x="118" y="25"/>
                    </a:cubicBezTo>
                    <a:cubicBezTo>
                      <a:pt x="117" y="26"/>
                      <a:pt x="116" y="26"/>
                      <a:pt x="115" y="26"/>
                    </a:cubicBezTo>
                    <a:cubicBezTo>
                      <a:pt x="109" y="28"/>
                      <a:pt x="103" y="30"/>
                      <a:pt x="98" y="32"/>
                    </a:cubicBezTo>
                    <a:cubicBezTo>
                      <a:pt x="95" y="33"/>
                      <a:pt x="92" y="34"/>
                      <a:pt x="89" y="35"/>
                    </a:cubicBezTo>
                    <a:cubicBezTo>
                      <a:pt x="88" y="35"/>
                      <a:pt x="86" y="36"/>
                      <a:pt x="84" y="36"/>
                    </a:cubicBezTo>
                    <a:cubicBezTo>
                      <a:pt x="84" y="36"/>
                      <a:pt x="83" y="37"/>
                      <a:pt x="82" y="37"/>
                    </a:cubicBezTo>
                    <a:cubicBezTo>
                      <a:pt x="82" y="37"/>
                      <a:pt x="83" y="36"/>
                      <a:pt x="83" y="36"/>
                    </a:cubicBezTo>
                    <a:close/>
                    <a:moveTo>
                      <a:pt x="117" y="26"/>
                    </a:moveTo>
                    <a:cubicBezTo>
                      <a:pt x="123" y="24"/>
                      <a:pt x="130" y="23"/>
                      <a:pt x="137" y="22"/>
                    </a:cubicBezTo>
                    <a:cubicBezTo>
                      <a:pt x="140" y="21"/>
                      <a:pt x="144" y="20"/>
                      <a:pt x="147" y="19"/>
                    </a:cubicBezTo>
                    <a:cubicBezTo>
                      <a:pt x="149" y="19"/>
                      <a:pt x="150" y="19"/>
                      <a:pt x="151" y="18"/>
                    </a:cubicBezTo>
                    <a:cubicBezTo>
                      <a:pt x="150" y="19"/>
                      <a:pt x="148" y="20"/>
                      <a:pt x="146" y="20"/>
                    </a:cubicBezTo>
                    <a:cubicBezTo>
                      <a:pt x="133" y="24"/>
                      <a:pt x="120" y="27"/>
                      <a:pt x="107" y="31"/>
                    </a:cubicBezTo>
                    <a:cubicBezTo>
                      <a:pt x="103" y="32"/>
                      <a:pt x="99" y="33"/>
                      <a:pt x="95" y="34"/>
                    </a:cubicBezTo>
                    <a:cubicBezTo>
                      <a:pt x="103" y="32"/>
                      <a:pt x="110" y="29"/>
                      <a:pt x="117" y="26"/>
                    </a:cubicBezTo>
                    <a:close/>
                    <a:moveTo>
                      <a:pt x="141" y="13"/>
                    </a:moveTo>
                    <a:cubicBezTo>
                      <a:pt x="143" y="14"/>
                      <a:pt x="144" y="15"/>
                      <a:pt x="146" y="15"/>
                    </a:cubicBezTo>
                    <a:cubicBezTo>
                      <a:pt x="136" y="18"/>
                      <a:pt x="127" y="19"/>
                      <a:pt x="118" y="21"/>
                    </a:cubicBezTo>
                    <a:cubicBezTo>
                      <a:pt x="109" y="23"/>
                      <a:pt x="100" y="27"/>
                      <a:pt x="91" y="30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90" y="30"/>
                      <a:pt x="91" y="29"/>
                      <a:pt x="93" y="28"/>
                    </a:cubicBezTo>
                    <a:cubicBezTo>
                      <a:pt x="95" y="27"/>
                      <a:pt x="97" y="27"/>
                      <a:pt x="100" y="26"/>
                    </a:cubicBezTo>
                    <a:cubicBezTo>
                      <a:pt x="105" y="24"/>
                      <a:pt x="110" y="23"/>
                      <a:pt x="115" y="22"/>
                    </a:cubicBezTo>
                    <a:cubicBezTo>
                      <a:pt x="124" y="19"/>
                      <a:pt x="133" y="18"/>
                      <a:pt x="141" y="14"/>
                    </a:cubicBezTo>
                    <a:cubicBezTo>
                      <a:pt x="141" y="14"/>
                      <a:pt x="141" y="13"/>
                      <a:pt x="141" y="13"/>
                    </a:cubicBezTo>
                    <a:close/>
                    <a:moveTo>
                      <a:pt x="111" y="7"/>
                    </a:moveTo>
                    <a:cubicBezTo>
                      <a:pt x="112" y="7"/>
                      <a:pt x="114" y="7"/>
                      <a:pt x="115" y="6"/>
                    </a:cubicBezTo>
                    <a:cubicBezTo>
                      <a:pt x="117" y="6"/>
                      <a:pt x="118" y="6"/>
                      <a:pt x="120" y="5"/>
                    </a:cubicBezTo>
                    <a:cubicBezTo>
                      <a:pt x="122" y="5"/>
                      <a:pt x="116" y="7"/>
                      <a:pt x="116" y="7"/>
                    </a:cubicBezTo>
                    <a:cubicBezTo>
                      <a:pt x="113" y="8"/>
                      <a:pt x="110" y="10"/>
                      <a:pt x="107" y="11"/>
                    </a:cubicBezTo>
                    <a:cubicBezTo>
                      <a:pt x="108" y="10"/>
                      <a:pt x="109" y="9"/>
                      <a:pt x="111" y="7"/>
                    </a:cubicBezTo>
                    <a:close/>
                    <a:moveTo>
                      <a:pt x="105" y="13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2" y="8"/>
                      <a:pt x="124" y="7"/>
                    </a:cubicBezTo>
                    <a:cubicBezTo>
                      <a:pt x="124" y="8"/>
                      <a:pt x="123" y="8"/>
                      <a:pt x="123" y="8"/>
                    </a:cubicBezTo>
                    <a:cubicBezTo>
                      <a:pt x="122" y="9"/>
                      <a:pt x="121" y="9"/>
                      <a:pt x="119" y="10"/>
                    </a:cubicBezTo>
                    <a:cubicBezTo>
                      <a:pt x="115" y="11"/>
                      <a:pt x="109" y="12"/>
                      <a:pt x="105" y="14"/>
                    </a:cubicBezTo>
                    <a:cubicBezTo>
                      <a:pt x="105" y="13"/>
                      <a:pt x="105" y="13"/>
                      <a:pt x="105" y="13"/>
                    </a:cubicBezTo>
                    <a:close/>
                    <a:moveTo>
                      <a:pt x="102" y="16"/>
                    </a:moveTo>
                    <a:cubicBezTo>
                      <a:pt x="106" y="16"/>
                      <a:pt x="110" y="14"/>
                      <a:pt x="114" y="13"/>
                    </a:cubicBezTo>
                    <a:cubicBezTo>
                      <a:pt x="116" y="13"/>
                      <a:pt x="119" y="12"/>
                      <a:pt x="122" y="11"/>
                    </a:cubicBezTo>
                    <a:cubicBezTo>
                      <a:pt x="123" y="11"/>
                      <a:pt x="125" y="10"/>
                      <a:pt x="126" y="10"/>
                    </a:cubicBezTo>
                    <a:cubicBezTo>
                      <a:pt x="127" y="10"/>
                      <a:pt x="131" y="8"/>
                      <a:pt x="128" y="10"/>
                    </a:cubicBezTo>
                    <a:cubicBezTo>
                      <a:pt x="123" y="13"/>
                      <a:pt x="117" y="13"/>
                      <a:pt x="112" y="14"/>
                    </a:cubicBezTo>
                    <a:cubicBezTo>
                      <a:pt x="107" y="15"/>
                      <a:pt x="103" y="17"/>
                      <a:pt x="99" y="19"/>
                    </a:cubicBezTo>
                    <a:cubicBezTo>
                      <a:pt x="100" y="18"/>
                      <a:pt x="101" y="17"/>
                      <a:pt x="102" y="16"/>
                    </a:cubicBezTo>
                    <a:close/>
                    <a:moveTo>
                      <a:pt x="97" y="21"/>
                    </a:moveTo>
                    <a:cubicBezTo>
                      <a:pt x="104" y="19"/>
                      <a:pt x="111" y="17"/>
                      <a:pt x="118" y="15"/>
                    </a:cubicBezTo>
                    <a:cubicBezTo>
                      <a:pt x="121" y="14"/>
                      <a:pt x="125" y="14"/>
                      <a:pt x="128" y="13"/>
                    </a:cubicBezTo>
                    <a:cubicBezTo>
                      <a:pt x="130" y="13"/>
                      <a:pt x="131" y="13"/>
                      <a:pt x="133" y="12"/>
                    </a:cubicBezTo>
                    <a:cubicBezTo>
                      <a:pt x="120" y="17"/>
                      <a:pt x="107" y="20"/>
                      <a:pt x="94" y="25"/>
                    </a:cubicBezTo>
                    <a:cubicBezTo>
                      <a:pt x="95" y="23"/>
                      <a:pt x="96" y="22"/>
                      <a:pt x="97" y="21"/>
                    </a:cubicBezTo>
                    <a:close/>
                    <a:moveTo>
                      <a:pt x="92" y="26"/>
                    </a:moveTo>
                    <a:cubicBezTo>
                      <a:pt x="100" y="25"/>
                      <a:pt x="108" y="22"/>
                      <a:pt x="115" y="19"/>
                    </a:cubicBezTo>
                    <a:cubicBezTo>
                      <a:pt x="120" y="18"/>
                      <a:pt x="124" y="17"/>
                      <a:pt x="128" y="16"/>
                    </a:cubicBezTo>
                    <a:cubicBezTo>
                      <a:pt x="132" y="16"/>
                      <a:pt x="137" y="15"/>
                      <a:pt x="140" y="14"/>
                    </a:cubicBezTo>
                    <a:cubicBezTo>
                      <a:pt x="136" y="16"/>
                      <a:pt x="131" y="17"/>
                      <a:pt x="126" y="18"/>
                    </a:cubicBezTo>
                    <a:cubicBezTo>
                      <a:pt x="121" y="19"/>
                      <a:pt x="116" y="21"/>
                      <a:pt x="111" y="22"/>
                    </a:cubicBezTo>
                    <a:cubicBezTo>
                      <a:pt x="104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2" y="31"/>
                      <a:pt x="96" y="29"/>
                      <a:pt x="100" y="27"/>
                    </a:cubicBezTo>
                    <a:cubicBezTo>
                      <a:pt x="106" y="25"/>
                      <a:pt x="111" y="24"/>
                      <a:pt x="117" y="22"/>
                    </a:cubicBezTo>
                    <a:cubicBezTo>
                      <a:pt x="123" y="21"/>
                      <a:pt x="129" y="20"/>
                      <a:pt x="134" y="19"/>
                    </a:cubicBezTo>
                    <a:cubicBezTo>
                      <a:pt x="138" y="18"/>
                      <a:pt x="141" y="17"/>
                      <a:pt x="144" y="16"/>
                    </a:cubicBezTo>
                    <a:cubicBezTo>
                      <a:pt x="144" y="16"/>
                      <a:pt x="144" y="16"/>
                      <a:pt x="144" y="16"/>
                    </a:cubicBezTo>
                    <a:cubicBezTo>
                      <a:pt x="143" y="17"/>
                      <a:pt x="141" y="18"/>
                      <a:pt x="140" y="18"/>
                    </a:cubicBezTo>
                    <a:cubicBezTo>
                      <a:pt x="129" y="22"/>
                      <a:pt x="118" y="24"/>
                      <a:pt x="108" y="28"/>
                    </a:cubicBezTo>
                    <a:cubicBezTo>
                      <a:pt x="103" y="29"/>
                      <a:pt x="97" y="31"/>
                      <a:pt x="92" y="32"/>
                    </a:cubicBezTo>
                    <a:cubicBezTo>
                      <a:pt x="89" y="33"/>
                      <a:pt x="87" y="34"/>
                      <a:pt x="84" y="35"/>
                    </a:cubicBezTo>
                    <a:cubicBezTo>
                      <a:pt x="85" y="34"/>
                      <a:pt x="86" y="32"/>
                      <a:pt x="87" y="31"/>
                    </a:cubicBezTo>
                    <a:close/>
                    <a:moveTo>
                      <a:pt x="82" y="37"/>
                    </a:moveTo>
                    <a:cubicBezTo>
                      <a:pt x="84" y="37"/>
                      <a:pt x="86" y="37"/>
                      <a:pt x="88" y="36"/>
                    </a:cubicBezTo>
                    <a:cubicBezTo>
                      <a:pt x="85" y="37"/>
                      <a:pt x="83" y="38"/>
                      <a:pt x="80" y="39"/>
                    </a:cubicBezTo>
                    <a:cubicBezTo>
                      <a:pt x="80" y="39"/>
                      <a:pt x="81" y="38"/>
                      <a:pt x="82" y="37"/>
                    </a:cubicBezTo>
                    <a:close/>
                    <a:moveTo>
                      <a:pt x="77" y="43"/>
                    </a:moveTo>
                    <a:cubicBezTo>
                      <a:pt x="91" y="40"/>
                      <a:pt x="104" y="35"/>
                      <a:pt x="118" y="32"/>
                    </a:cubicBezTo>
                    <a:cubicBezTo>
                      <a:pt x="125" y="30"/>
                      <a:pt x="131" y="28"/>
                      <a:pt x="138" y="27"/>
                    </a:cubicBezTo>
                    <a:cubicBezTo>
                      <a:pt x="145" y="25"/>
                      <a:pt x="152" y="24"/>
                      <a:pt x="159" y="21"/>
                    </a:cubicBezTo>
                    <a:cubicBezTo>
                      <a:pt x="161" y="22"/>
                      <a:pt x="163" y="23"/>
                      <a:pt x="165" y="24"/>
                    </a:cubicBezTo>
                    <a:cubicBezTo>
                      <a:pt x="159" y="23"/>
                      <a:pt x="152" y="27"/>
                      <a:pt x="146" y="28"/>
                    </a:cubicBezTo>
                    <a:cubicBezTo>
                      <a:pt x="138" y="31"/>
                      <a:pt x="129" y="33"/>
                      <a:pt x="121" y="35"/>
                    </a:cubicBezTo>
                    <a:cubicBezTo>
                      <a:pt x="113" y="37"/>
                      <a:pt x="104" y="40"/>
                      <a:pt x="96" y="41"/>
                    </a:cubicBezTo>
                    <a:cubicBezTo>
                      <a:pt x="88" y="43"/>
                      <a:pt x="81" y="45"/>
                      <a:pt x="73" y="47"/>
                    </a:cubicBezTo>
                    <a:cubicBezTo>
                      <a:pt x="75" y="45"/>
                      <a:pt x="76" y="44"/>
                      <a:pt x="77" y="43"/>
                    </a:cubicBezTo>
                    <a:close/>
                    <a:moveTo>
                      <a:pt x="180" y="31"/>
                    </a:moveTo>
                    <a:cubicBezTo>
                      <a:pt x="180" y="31"/>
                      <a:pt x="180" y="31"/>
                      <a:pt x="180" y="31"/>
                    </a:cubicBezTo>
                    <a:cubicBezTo>
                      <a:pt x="171" y="33"/>
                      <a:pt x="161" y="35"/>
                      <a:pt x="151" y="38"/>
                    </a:cubicBezTo>
                    <a:cubicBezTo>
                      <a:pt x="141" y="40"/>
                      <a:pt x="131" y="42"/>
                      <a:pt x="121" y="45"/>
                    </a:cubicBezTo>
                    <a:cubicBezTo>
                      <a:pt x="101" y="49"/>
                      <a:pt x="81" y="55"/>
                      <a:pt x="62" y="61"/>
                    </a:cubicBezTo>
                    <a:cubicBezTo>
                      <a:pt x="61" y="61"/>
                      <a:pt x="60" y="62"/>
                      <a:pt x="59" y="62"/>
                    </a:cubicBezTo>
                    <a:cubicBezTo>
                      <a:pt x="59" y="62"/>
                      <a:pt x="59" y="62"/>
                      <a:pt x="59" y="62"/>
                    </a:cubicBezTo>
                    <a:cubicBezTo>
                      <a:pt x="59" y="62"/>
                      <a:pt x="60" y="62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2" y="60"/>
                      <a:pt x="64" y="59"/>
                      <a:pt x="67" y="58"/>
                    </a:cubicBezTo>
                    <a:cubicBezTo>
                      <a:pt x="71" y="56"/>
                      <a:pt x="76" y="55"/>
                      <a:pt x="81" y="53"/>
                    </a:cubicBezTo>
                    <a:cubicBezTo>
                      <a:pt x="91" y="50"/>
                      <a:pt x="102" y="47"/>
                      <a:pt x="112" y="44"/>
                    </a:cubicBezTo>
                    <a:cubicBezTo>
                      <a:pt x="122" y="41"/>
                      <a:pt x="132" y="38"/>
                      <a:pt x="142" y="35"/>
                    </a:cubicBezTo>
                    <a:cubicBezTo>
                      <a:pt x="152" y="33"/>
                      <a:pt x="162" y="31"/>
                      <a:pt x="172" y="27"/>
                    </a:cubicBezTo>
                    <a:cubicBezTo>
                      <a:pt x="175" y="28"/>
                      <a:pt x="178" y="29"/>
                      <a:pt x="180" y="31"/>
                    </a:cubicBezTo>
                    <a:close/>
                    <a:moveTo>
                      <a:pt x="46" y="76"/>
                    </a:move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lose/>
                    <a:moveTo>
                      <a:pt x="187" y="34"/>
                    </a:moveTo>
                    <a:cubicBezTo>
                      <a:pt x="187" y="34"/>
                      <a:pt x="187" y="34"/>
                      <a:pt x="187" y="33"/>
                    </a:cubicBezTo>
                    <a:cubicBezTo>
                      <a:pt x="187" y="34"/>
                      <a:pt x="188" y="34"/>
                      <a:pt x="189" y="34"/>
                    </a:cubicBezTo>
                    <a:cubicBezTo>
                      <a:pt x="165" y="41"/>
                      <a:pt x="141" y="47"/>
                      <a:pt x="117" y="55"/>
                    </a:cubicBezTo>
                    <a:cubicBezTo>
                      <a:pt x="105" y="58"/>
                      <a:pt x="93" y="62"/>
                      <a:pt x="80" y="66"/>
                    </a:cubicBezTo>
                    <a:cubicBezTo>
                      <a:pt x="71" y="69"/>
                      <a:pt x="61" y="72"/>
                      <a:pt x="52" y="74"/>
                    </a:cubicBezTo>
                    <a:cubicBezTo>
                      <a:pt x="55" y="73"/>
                      <a:pt x="57" y="73"/>
                      <a:pt x="60" y="72"/>
                    </a:cubicBezTo>
                    <a:cubicBezTo>
                      <a:pt x="66" y="69"/>
                      <a:pt x="72" y="67"/>
                      <a:pt x="79" y="64"/>
                    </a:cubicBezTo>
                    <a:cubicBezTo>
                      <a:pt x="91" y="60"/>
                      <a:pt x="103" y="57"/>
                      <a:pt x="116" y="53"/>
                    </a:cubicBezTo>
                    <a:cubicBezTo>
                      <a:pt x="128" y="49"/>
                      <a:pt x="140" y="46"/>
                      <a:pt x="153" y="42"/>
                    </a:cubicBezTo>
                    <a:cubicBezTo>
                      <a:pt x="164" y="40"/>
                      <a:pt x="176" y="38"/>
                      <a:pt x="187" y="34"/>
                    </a:cubicBezTo>
                    <a:close/>
                    <a:moveTo>
                      <a:pt x="121" y="49"/>
                    </a:moveTo>
                    <a:cubicBezTo>
                      <a:pt x="109" y="52"/>
                      <a:pt x="98" y="56"/>
                      <a:pt x="86" y="59"/>
                    </a:cubicBezTo>
                    <a:cubicBezTo>
                      <a:pt x="75" y="62"/>
                      <a:pt x="65" y="66"/>
                      <a:pt x="54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4" y="68"/>
                      <a:pt x="54" y="68"/>
                      <a:pt x="54" y="67"/>
                    </a:cubicBezTo>
                    <a:cubicBezTo>
                      <a:pt x="55" y="67"/>
                      <a:pt x="55" y="67"/>
                      <a:pt x="56" y="67"/>
                    </a:cubicBezTo>
                    <a:cubicBezTo>
                      <a:pt x="58" y="66"/>
                      <a:pt x="60" y="66"/>
                      <a:pt x="63" y="65"/>
                    </a:cubicBezTo>
                    <a:cubicBezTo>
                      <a:pt x="69" y="64"/>
                      <a:pt x="74" y="62"/>
                      <a:pt x="80" y="60"/>
                    </a:cubicBezTo>
                    <a:cubicBezTo>
                      <a:pt x="91" y="56"/>
                      <a:pt x="102" y="52"/>
                      <a:pt x="114" y="49"/>
                    </a:cubicBezTo>
                    <a:cubicBezTo>
                      <a:pt x="125" y="46"/>
                      <a:pt x="136" y="43"/>
                      <a:pt x="148" y="40"/>
                    </a:cubicBezTo>
                    <a:cubicBezTo>
                      <a:pt x="158" y="37"/>
                      <a:pt x="170" y="35"/>
                      <a:pt x="180" y="31"/>
                    </a:cubicBezTo>
                    <a:cubicBezTo>
                      <a:pt x="181" y="31"/>
                      <a:pt x="181" y="31"/>
                      <a:pt x="180" y="31"/>
                    </a:cubicBezTo>
                    <a:cubicBezTo>
                      <a:pt x="182" y="31"/>
                      <a:pt x="184" y="32"/>
                      <a:pt x="186" y="33"/>
                    </a:cubicBezTo>
                    <a:cubicBezTo>
                      <a:pt x="164" y="38"/>
                      <a:pt x="142" y="43"/>
                      <a:pt x="121" y="49"/>
                    </a:cubicBezTo>
                    <a:close/>
                    <a:moveTo>
                      <a:pt x="116" y="41"/>
                    </a:moveTo>
                    <a:cubicBezTo>
                      <a:pt x="107" y="43"/>
                      <a:pt x="98" y="46"/>
                      <a:pt x="90" y="49"/>
                    </a:cubicBezTo>
                    <a:cubicBezTo>
                      <a:pt x="85" y="50"/>
                      <a:pt x="81" y="51"/>
                      <a:pt x="76" y="53"/>
                    </a:cubicBezTo>
                    <a:cubicBezTo>
                      <a:pt x="74" y="53"/>
                      <a:pt x="71" y="54"/>
                      <a:pt x="69" y="54"/>
                    </a:cubicBezTo>
                    <a:cubicBezTo>
                      <a:pt x="68" y="54"/>
                      <a:pt x="67" y="55"/>
                      <a:pt x="66" y="55"/>
                    </a:cubicBezTo>
                    <a:cubicBezTo>
                      <a:pt x="66" y="54"/>
                      <a:pt x="67" y="54"/>
                      <a:pt x="67" y="53"/>
                    </a:cubicBezTo>
                    <a:cubicBezTo>
                      <a:pt x="70" y="52"/>
                      <a:pt x="73" y="52"/>
                      <a:pt x="76" y="51"/>
                    </a:cubicBezTo>
                    <a:cubicBezTo>
                      <a:pt x="81" y="50"/>
                      <a:pt x="85" y="48"/>
                      <a:pt x="90" y="47"/>
                    </a:cubicBezTo>
                    <a:cubicBezTo>
                      <a:pt x="99" y="45"/>
                      <a:pt x="109" y="43"/>
                      <a:pt x="118" y="40"/>
                    </a:cubicBezTo>
                    <a:cubicBezTo>
                      <a:pt x="126" y="37"/>
                      <a:pt x="135" y="34"/>
                      <a:pt x="144" y="32"/>
                    </a:cubicBezTo>
                    <a:cubicBezTo>
                      <a:pt x="151" y="30"/>
                      <a:pt x="159" y="28"/>
                      <a:pt x="166" y="25"/>
                    </a:cubicBezTo>
                    <a:cubicBezTo>
                      <a:pt x="166" y="24"/>
                      <a:pt x="166" y="24"/>
                      <a:pt x="166" y="24"/>
                    </a:cubicBezTo>
                    <a:cubicBezTo>
                      <a:pt x="167" y="25"/>
                      <a:pt x="169" y="26"/>
                      <a:pt x="171" y="26"/>
                    </a:cubicBezTo>
                    <a:cubicBezTo>
                      <a:pt x="153" y="31"/>
                      <a:pt x="134" y="35"/>
                      <a:pt x="116" y="41"/>
                    </a:cubicBezTo>
                    <a:close/>
                    <a:moveTo>
                      <a:pt x="72" y="48"/>
                    </a:moveTo>
                    <a:cubicBezTo>
                      <a:pt x="80" y="45"/>
                      <a:pt x="88" y="44"/>
                      <a:pt x="96" y="42"/>
                    </a:cubicBezTo>
                    <a:cubicBezTo>
                      <a:pt x="105" y="40"/>
                      <a:pt x="114" y="37"/>
                      <a:pt x="123" y="35"/>
                    </a:cubicBezTo>
                    <a:cubicBezTo>
                      <a:pt x="131" y="33"/>
                      <a:pt x="139" y="31"/>
                      <a:pt x="148" y="28"/>
                    </a:cubicBezTo>
                    <a:cubicBezTo>
                      <a:pt x="151" y="27"/>
                      <a:pt x="155" y="26"/>
                      <a:pt x="158" y="25"/>
                    </a:cubicBezTo>
                    <a:cubicBezTo>
                      <a:pt x="160" y="25"/>
                      <a:pt x="163" y="25"/>
                      <a:pt x="164" y="25"/>
                    </a:cubicBezTo>
                    <a:cubicBezTo>
                      <a:pt x="162" y="26"/>
                      <a:pt x="159" y="27"/>
                      <a:pt x="157" y="27"/>
                    </a:cubicBezTo>
                    <a:cubicBezTo>
                      <a:pt x="150" y="30"/>
                      <a:pt x="143" y="31"/>
                      <a:pt x="135" y="33"/>
                    </a:cubicBezTo>
                    <a:cubicBezTo>
                      <a:pt x="127" y="36"/>
                      <a:pt x="118" y="39"/>
                      <a:pt x="109" y="42"/>
                    </a:cubicBezTo>
                    <a:cubicBezTo>
                      <a:pt x="100" y="44"/>
                      <a:pt x="91" y="46"/>
                      <a:pt x="83" y="48"/>
                    </a:cubicBezTo>
                    <a:cubicBezTo>
                      <a:pt x="78" y="50"/>
                      <a:pt x="73" y="50"/>
                      <a:pt x="68" y="52"/>
                    </a:cubicBezTo>
                    <a:cubicBezTo>
                      <a:pt x="70" y="51"/>
                      <a:pt x="71" y="49"/>
                      <a:pt x="72" y="48"/>
                    </a:cubicBezTo>
                    <a:close/>
                    <a:moveTo>
                      <a:pt x="65" y="55"/>
                    </a:moveTo>
                    <a:cubicBezTo>
                      <a:pt x="72" y="56"/>
                      <a:pt x="79" y="53"/>
                      <a:pt x="85" y="51"/>
                    </a:cubicBezTo>
                    <a:cubicBezTo>
                      <a:pt x="95" y="48"/>
                      <a:pt x="105" y="45"/>
                      <a:pt x="114" y="42"/>
                    </a:cubicBezTo>
                    <a:cubicBezTo>
                      <a:pt x="124" y="39"/>
                      <a:pt x="133" y="37"/>
                      <a:pt x="143" y="34"/>
                    </a:cubicBezTo>
                    <a:cubicBezTo>
                      <a:pt x="148" y="33"/>
                      <a:pt x="153" y="32"/>
                      <a:pt x="158" y="31"/>
                    </a:cubicBezTo>
                    <a:cubicBezTo>
                      <a:pt x="160" y="30"/>
                      <a:pt x="162" y="29"/>
                      <a:pt x="165" y="29"/>
                    </a:cubicBezTo>
                    <a:cubicBezTo>
                      <a:pt x="165" y="29"/>
                      <a:pt x="165" y="29"/>
                      <a:pt x="166" y="29"/>
                    </a:cubicBezTo>
                    <a:cubicBezTo>
                      <a:pt x="157" y="31"/>
                      <a:pt x="149" y="33"/>
                      <a:pt x="140" y="35"/>
                    </a:cubicBezTo>
                    <a:cubicBezTo>
                      <a:pt x="130" y="37"/>
                      <a:pt x="120" y="41"/>
                      <a:pt x="110" y="44"/>
                    </a:cubicBezTo>
                    <a:cubicBezTo>
                      <a:pt x="100" y="47"/>
                      <a:pt x="91" y="50"/>
                      <a:pt x="81" y="53"/>
                    </a:cubicBezTo>
                    <a:cubicBezTo>
                      <a:pt x="74" y="55"/>
                      <a:pt x="67" y="57"/>
                      <a:pt x="61" y="60"/>
                    </a:cubicBezTo>
                    <a:cubicBezTo>
                      <a:pt x="63" y="58"/>
                      <a:pt x="64" y="57"/>
                      <a:pt x="65" y="55"/>
                    </a:cubicBezTo>
                    <a:close/>
                    <a:moveTo>
                      <a:pt x="59" y="63"/>
                    </a:moveTo>
                    <a:cubicBezTo>
                      <a:pt x="68" y="60"/>
                      <a:pt x="78" y="57"/>
                      <a:pt x="87" y="54"/>
                    </a:cubicBezTo>
                    <a:cubicBezTo>
                      <a:pt x="98" y="51"/>
                      <a:pt x="108" y="48"/>
                      <a:pt x="119" y="46"/>
                    </a:cubicBezTo>
                    <a:cubicBezTo>
                      <a:pt x="130" y="43"/>
                      <a:pt x="141" y="41"/>
                      <a:pt x="151" y="38"/>
                    </a:cubicBezTo>
                    <a:cubicBezTo>
                      <a:pt x="157" y="37"/>
                      <a:pt x="162" y="35"/>
                      <a:pt x="167" y="34"/>
                    </a:cubicBezTo>
                    <a:cubicBezTo>
                      <a:pt x="169" y="34"/>
                      <a:pt x="170" y="34"/>
                      <a:pt x="171" y="33"/>
                    </a:cubicBezTo>
                    <a:cubicBezTo>
                      <a:pt x="151" y="39"/>
                      <a:pt x="130" y="43"/>
                      <a:pt x="110" y="49"/>
                    </a:cubicBezTo>
                    <a:cubicBezTo>
                      <a:pt x="99" y="53"/>
                      <a:pt x="89" y="56"/>
                      <a:pt x="78" y="60"/>
                    </a:cubicBezTo>
                    <a:cubicBezTo>
                      <a:pt x="73" y="61"/>
                      <a:pt x="68" y="63"/>
                      <a:pt x="63" y="64"/>
                    </a:cubicBezTo>
                    <a:cubicBezTo>
                      <a:pt x="60" y="65"/>
                      <a:pt x="58" y="66"/>
                      <a:pt x="55" y="66"/>
                    </a:cubicBezTo>
                    <a:cubicBezTo>
                      <a:pt x="56" y="65"/>
                      <a:pt x="57" y="64"/>
                      <a:pt x="59" y="63"/>
                    </a:cubicBezTo>
                    <a:close/>
                    <a:moveTo>
                      <a:pt x="53" y="69"/>
                    </a:moveTo>
                    <a:cubicBezTo>
                      <a:pt x="63" y="67"/>
                      <a:pt x="74" y="63"/>
                      <a:pt x="85" y="60"/>
                    </a:cubicBezTo>
                    <a:cubicBezTo>
                      <a:pt x="97" y="57"/>
                      <a:pt x="109" y="53"/>
                      <a:pt x="121" y="50"/>
                    </a:cubicBezTo>
                    <a:cubicBezTo>
                      <a:pt x="133" y="46"/>
                      <a:pt x="145" y="43"/>
                      <a:pt x="157" y="40"/>
                    </a:cubicBezTo>
                    <a:cubicBezTo>
                      <a:pt x="163" y="39"/>
                      <a:pt x="169" y="37"/>
                      <a:pt x="175" y="36"/>
                    </a:cubicBezTo>
                    <a:cubicBezTo>
                      <a:pt x="177" y="36"/>
                      <a:pt x="179" y="35"/>
                      <a:pt x="182" y="35"/>
                    </a:cubicBezTo>
                    <a:cubicBezTo>
                      <a:pt x="181" y="35"/>
                      <a:pt x="180" y="35"/>
                      <a:pt x="179" y="36"/>
                    </a:cubicBezTo>
                    <a:cubicBezTo>
                      <a:pt x="168" y="39"/>
                      <a:pt x="157" y="41"/>
                      <a:pt x="146" y="44"/>
                    </a:cubicBezTo>
                    <a:cubicBezTo>
                      <a:pt x="134" y="47"/>
                      <a:pt x="122" y="50"/>
                      <a:pt x="110" y="54"/>
                    </a:cubicBezTo>
                    <a:cubicBezTo>
                      <a:pt x="98" y="57"/>
                      <a:pt x="87" y="61"/>
                      <a:pt x="75" y="65"/>
                    </a:cubicBezTo>
                    <a:cubicBezTo>
                      <a:pt x="69" y="67"/>
                      <a:pt x="64" y="69"/>
                      <a:pt x="58" y="72"/>
                    </a:cubicBezTo>
                    <a:cubicBezTo>
                      <a:pt x="54" y="73"/>
                      <a:pt x="50" y="74"/>
                      <a:pt x="47" y="75"/>
                    </a:cubicBezTo>
                    <a:cubicBezTo>
                      <a:pt x="49" y="73"/>
                      <a:pt x="51" y="71"/>
                      <a:pt x="53" y="69"/>
                    </a:cubicBezTo>
                    <a:close/>
                    <a:moveTo>
                      <a:pt x="45" y="77"/>
                    </a:moveTo>
                    <a:cubicBezTo>
                      <a:pt x="56" y="73"/>
                      <a:pt x="68" y="71"/>
                      <a:pt x="79" y="68"/>
                    </a:cubicBezTo>
                    <a:cubicBezTo>
                      <a:pt x="91" y="64"/>
                      <a:pt x="103" y="59"/>
                      <a:pt x="116" y="56"/>
                    </a:cubicBezTo>
                    <a:cubicBezTo>
                      <a:pt x="141" y="49"/>
                      <a:pt x="165" y="42"/>
                      <a:pt x="190" y="35"/>
                    </a:cubicBezTo>
                    <a:cubicBezTo>
                      <a:pt x="192" y="36"/>
                      <a:pt x="193" y="36"/>
                      <a:pt x="195" y="37"/>
                    </a:cubicBezTo>
                    <a:cubicBezTo>
                      <a:pt x="169" y="43"/>
                      <a:pt x="143" y="50"/>
                      <a:pt x="117" y="58"/>
                    </a:cubicBezTo>
                    <a:cubicBezTo>
                      <a:pt x="104" y="62"/>
                      <a:pt x="91" y="65"/>
                      <a:pt x="78" y="69"/>
                    </a:cubicBezTo>
                    <a:cubicBezTo>
                      <a:pt x="67" y="73"/>
                      <a:pt x="54" y="75"/>
                      <a:pt x="43" y="79"/>
                    </a:cubicBezTo>
                    <a:cubicBezTo>
                      <a:pt x="44" y="79"/>
                      <a:pt x="44" y="78"/>
                      <a:pt x="45" y="77"/>
                    </a:cubicBezTo>
                    <a:close/>
                    <a:moveTo>
                      <a:pt x="42" y="81"/>
                    </a:moveTo>
                    <a:cubicBezTo>
                      <a:pt x="53" y="76"/>
                      <a:pt x="65" y="74"/>
                      <a:pt x="77" y="71"/>
                    </a:cubicBezTo>
                    <a:cubicBezTo>
                      <a:pt x="90" y="66"/>
                      <a:pt x="104" y="62"/>
                      <a:pt x="117" y="58"/>
                    </a:cubicBezTo>
                    <a:cubicBezTo>
                      <a:pt x="143" y="51"/>
                      <a:pt x="169" y="43"/>
                      <a:pt x="196" y="38"/>
                    </a:cubicBezTo>
                    <a:cubicBezTo>
                      <a:pt x="196" y="38"/>
                      <a:pt x="196" y="38"/>
                      <a:pt x="196" y="38"/>
                    </a:cubicBezTo>
                    <a:cubicBezTo>
                      <a:pt x="197" y="38"/>
                      <a:pt x="198" y="39"/>
                      <a:pt x="200" y="39"/>
                    </a:cubicBezTo>
                    <a:cubicBezTo>
                      <a:pt x="187" y="42"/>
                      <a:pt x="175" y="44"/>
                      <a:pt x="163" y="47"/>
                    </a:cubicBezTo>
                    <a:cubicBezTo>
                      <a:pt x="149" y="51"/>
                      <a:pt x="135" y="55"/>
                      <a:pt x="121" y="58"/>
                    </a:cubicBezTo>
                    <a:cubicBezTo>
                      <a:pt x="94" y="65"/>
                      <a:pt x="67" y="74"/>
                      <a:pt x="40" y="82"/>
                    </a:cubicBezTo>
                    <a:cubicBezTo>
                      <a:pt x="41" y="82"/>
                      <a:pt x="41" y="81"/>
                      <a:pt x="42" y="81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3" y="56"/>
                      <a:pt x="125" y="63"/>
                    </a:cubicBezTo>
                    <a:cubicBezTo>
                      <a:pt x="98" y="70"/>
                      <a:pt x="72" y="77"/>
                      <a:pt x="45" y="84"/>
                    </a:cubicBezTo>
                    <a:cubicBezTo>
                      <a:pt x="47" y="84"/>
                      <a:pt x="49" y="83"/>
                      <a:pt x="50" y="83"/>
                    </a:cubicBezTo>
                    <a:cubicBezTo>
                      <a:pt x="57" y="81"/>
                      <a:pt x="65" y="78"/>
                      <a:pt x="72" y="76"/>
                    </a:cubicBezTo>
                    <a:cubicBezTo>
                      <a:pt x="87" y="72"/>
                      <a:pt x="101" y="68"/>
                      <a:pt x="116" y="63"/>
                    </a:cubicBezTo>
                    <a:cubicBezTo>
                      <a:pt x="130" y="59"/>
                      <a:pt x="145" y="55"/>
                      <a:pt x="159" y="51"/>
                    </a:cubicBezTo>
                    <a:cubicBezTo>
                      <a:pt x="173" y="47"/>
                      <a:pt x="188" y="45"/>
                      <a:pt x="201" y="40"/>
                    </a:cubicBezTo>
                    <a:cubicBezTo>
                      <a:pt x="203" y="41"/>
                      <a:pt x="206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6"/>
                      <a:pt x="123" y="59"/>
                    </a:cubicBezTo>
                    <a:cubicBezTo>
                      <a:pt x="137" y="55"/>
                      <a:pt x="151" y="51"/>
                      <a:pt x="165" y="48"/>
                    </a:cubicBezTo>
                    <a:cubicBezTo>
                      <a:pt x="171" y="46"/>
                      <a:pt x="177" y="44"/>
                      <a:pt x="184" y="43"/>
                    </a:cubicBezTo>
                    <a:cubicBezTo>
                      <a:pt x="187" y="42"/>
                      <a:pt x="191" y="42"/>
                      <a:pt x="194" y="41"/>
                    </a:cubicBezTo>
                    <a:cubicBezTo>
                      <a:pt x="196" y="41"/>
                      <a:pt x="198" y="40"/>
                      <a:pt x="199" y="40"/>
                    </a:cubicBezTo>
                    <a:cubicBezTo>
                      <a:pt x="199" y="40"/>
                      <a:pt x="196" y="41"/>
                      <a:pt x="196" y="41"/>
                    </a:cubicBezTo>
                    <a:cubicBezTo>
                      <a:pt x="190" y="43"/>
                      <a:pt x="183" y="44"/>
                      <a:pt x="177" y="46"/>
                    </a:cubicBezTo>
                    <a:cubicBezTo>
                      <a:pt x="170" y="47"/>
                      <a:pt x="163" y="50"/>
                      <a:pt x="155" y="51"/>
                    </a:cubicBezTo>
                    <a:cubicBezTo>
                      <a:pt x="141" y="55"/>
                      <a:pt x="128" y="59"/>
                      <a:pt x="114" y="63"/>
                    </a:cubicBezTo>
                    <a:cubicBezTo>
                      <a:pt x="100" y="67"/>
                      <a:pt x="86" y="71"/>
                      <a:pt x="72" y="76"/>
                    </a:cubicBezTo>
                    <a:cubicBezTo>
                      <a:pt x="65" y="78"/>
                      <a:pt x="58" y="80"/>
                      <a:pt x="52" y="82"/>
                    </a:cubicBezTo>
                    <a:cubicBezTo>
                      <a:pt x="47" y="83"/>
                      <a:pt x="42" y="84"/>
                      <a:pt x="37" y="86"/>
                    </a:cubicBezTo>
                    <a:cubicBezTo>
                      <a:pt x="38" y="85"/>
                      <a:pt x="39" y="84"/>
                      <a:pt x="39" y="83"/>
                    </a:cubicBezTo>
                    <a:close/>
                    <a:moveTo>
                      <a:pt x="35" y="88"/>
                    </a:moveTo>
                    <a:cubicBezTo>
                      <a:pt x="64" y="80"/>
                      <a:pt x="93" y="72"/>
                      <a:pt x="122" y="65"/>
                    </a:cubicBezTo>
                    <a:cubicBezTo>
                      <a:pt x="151" y="58"/>
                      <a:pt x="180" y="49"/>
                      <a:pt x="209" y="44"/>
                    </a:cubicBezTo>
                    <a:cubicBezTo>
                      <a:pt x="211" y="44"/>
                      <a:pt x="212" y="45"/>
                      <a:pt x="213" y="45"/>
                    </a:cubicBezTo>
                    <a:cubicBezTo>
                      <a:pt x="207" y="47"/>
                      <a:pt x="200" y="49"/>
                      <a:pt x="194" y="50"/>
                    </a:cubicBezTo>
                    <a:cubicBezTo>
                      <a:pt x="186" y="52"/>
                      <a:pt x="178" y="53"/>
                      <a:pt x="171" y="55"/>
                    </a:cubicBezTo>
                    <a:cubicBezTo>
                      <a:pt x="155" y="58"/>
                      <a:pt x="139" y="62"/>
                      <a:pt x="123" y="65"/>
                    </a:cubicBezTo>
                    <a:cubicBezTo>
                      <a:pt x="108" y="69"/>
                      <a:pt x="92" y="73"/>
                      <a:pt x="77" y="78"/>
                    </a:cubicBezTo>
                    <a:cubicBezTo>
                      <a:pt x="69" y="80"/>
                      <a:pt x="62" y="82"/>
                      <a:pt x="54" y="84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9"/>
                      <a:pt x="35" y="88"/>
                      <a:pt x="35" y="88"/>
                    </a:cubicBezTo>
                    <a:close/>
                    <a:moveTo>
                      <a:pt x="32" y="91"/>
                    </a:moveTo>
                    <a:cubicBezTo>
                      <a:pt x="39" y="88"/>
                      <a:pt x="46" y="86"/>
                      <a:pt x="53" y="85"/>
                    </a:cubicBezTo>
                    <a:cubicBezTo>
                      <a:pt x="60" y="83"/>
                      <a:pt x="68" y="81"/>
                      <a:pt x="75" y="79"/>
                    </a:cubicBezTo>
                    <a:cubicBezTo>
                      <a:pt x="91" y="74"/>
                      <a:pt x="106" y="70"/>
                      <a:pt x="122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7" y="54"/>
                      <a:pt x="185" y="53"/>
                      <a:pt x="192" y="51"/>
                    </a:cubicBezTo>
                    <a:cubicBezTo>
                      <a:pt x="200" y="50"/>
                      <a:pt x="206" y="47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2" y="47"/>
                      <a:pt x="211" y="49"/>
                      <a:pt x="209" y="50"/>
                    </a:cubicBezTo>
                    <a:cubicBezTo>
                      <a:pt x="195" y="54"/>
                      <a:pt x="180" y="56"/>
                      <a:pt x="166" y="60"/>
                    </a:cubicBezTo>
                    <a:cubicBezTo>
                      <a:pt x="151" y="64"/>
                      <a:pt x="136" y="67"/>
                      <a:pt x="121" y="70"/>
                    </a:cubicBezTo>
                    <a:cubicBezTo>
                      <a:pt x="106" y="73"/>
                      <a:pt x="91" y="77"/>
                      <a:pt x="76" y="81"/>
                    </a:cubicBezTo>
                    <a:cubicBezTo>
                      <a:pt x="61" y="85"/>
                      <a:pt x="46" y="88"/>
                      <a:pt x="31" y="93"/>
                    </a:cubicBezTo>
                    <a:cubicBezTo>
                      <a:pt x="31" y="92"/>
                      <a:pt x="32" y="91"/>
                      <a:pt x="32" y="91"/>
                    </a:cubicBezTo>
                    <a:close/>
                    <a:moveTo>
                      <a:pt x="213" y="50"/>
                    </a:moveTo>
                    <a:cubicBezTo>
                      <a:pt x="213" y="50"/>
                      <a:pt x="214" y="50"/>
                      <a:pt x="214" y="49"/>
                    </a:cubicBezTo>
                    <a:cubicBezTo>
                      <a:pt x="214" y="50"/>
                      <a:pt x="214" y="51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6"/>
                      <a:pt x="204" y="61"/>
                      <a:pt x="200" y="65"/>
                    </a:cubicBezTo>
                    <a:cubicBezTo>
                      <a:pt x="190" y="76"/>
                      <a:pt x="180" y="86"/>
                      <a:pt x="171" y="96"/>
                    </a:cubicBezTo>
                    <a:cubicBezTo>
                      <a:pt x="170" y="97"/>
                      <a:pt x="168" y="99"/>
                      <a:pt x="167" y="100"/>
                    </a:cubicBezTo>
                    <a:cubicBezTo>
                      <a:pt x="182" y="83"/>
                      <a:pt x="197" y="66"/>
                      <a:pt x="213" y="50"/>
                    </a:cubicBezTo>
                    <a:close/>
                    <a:moveTo>
                      <a:pt x="147" y="84"/>
                    </a:moveTo>
                    <a:cubicBezTo>
                      <a:pt x="149" y="83"/>
                      <a:pt x="150" y="83"/>
                      <a:pt x="151" y="83"/>
                    </a:cubicBezTo>
                    <a:cubicBezTo>
                      <a:pt x="158" y="81"/>
                      <a:pt x="165" y="79"/>
                      <a:pt x="172" y="77"/>
                    </a:cubicBezTo>
                    <a:cubicBezTo>
                      <a:pt x="178" y="76"/>
                      <a:pt x="184" y="75"/>
                      <a:pt x="189" y="72"/>
                    </a:cubicBezTo>
                    <a:cubicBezTo>
                      <a:pt x="188" y="74"/>
                      <a:pt x="187" y="75"/>
                      <a:pt x="185" y="76"/>
                    </a:cubicBezTo>
                    <a:cubicBezTo>
                      <a:pt x="179" y="78"/>
                      <a:pt x="173" y="80"/>
                      <a:pt x="167" y="82"/>
                    </a:cubicBezTo>
                    <a:cubicBezTo>
                      <a:pt x="160" y="84"/>
                      <a:pt x="153" y="85"/>
                      <a:pt x="147" y="87"/>
                    </a:cubicBezTo>
                    <a:cubicBezTo>
                      <a:pt x="140" y="89"/>
                      <a:pt x="133" y="91"/>
                      <a:pt x="127" y="93"/>
                    </a:cubicBezTo>
                    <a:cubicBezTo>
                      <a:pt x="119" y="95"/>
                      <a:pt x="112" y="96"/>
                      <a:pt x="105" y="98"/>
                    </a:cubicBezTo>
                    <a:cubicBezTo>
                      <a:pt x="91" y="101"/>
                      <a:pt x="77" y="105"/>
                      <a:pt x="64" y="108"/>
                    </a:cubicBezTo>
                    <a:cubicBezTo>
                      <a:pt x="57" y="110"/>
                      <a:pt x="50" y="112"/>
                      <a:pt x="43" y="113"/>
                    </a:cubicBezTo>
                    <a:cubicBezTo>
                      <a:pt x="36" y="115"/>
                      <a:pt x="29" y="115"/>
                      <a:pt x="22" y="117"/>
                    </a:cubicBezTo>
                    <a:cubicBezTo>
                      <a:pt x="22" y="117"/>
                      <a:pt x="22" y="118"/>
                      <a:pt x="23" y="118"/>
                    </a:cubicBezTo>
                    <a:cubicBezTo>
                      <a:pt x="35" y="115"/>
                      <a:pt x="48" y="114"/>
                      <a:pt x="61" y="110"/>
                    </a:cubicBezTo>
                    <a:cubicBezTo>
                      <a:pt x="74" y="106"/>
                      <a:pt x="88" y="103"/>
                      <a:pt x="101" y="99"/>
                    </a:cubicBezTo>
                    <a:cubicBezTo>
                      <a:pt x="115" y="96"/>
                      <a:pt x="128" y="93"/>
                      <a:pt x="142" y="89"/>
                    </a:cubicBezTo>
                    <a:cubicBezTo>
                      <a:pt x="148" y="87"/>
                      <a:pt x="154" y="86"/>
                      <a:pt x="160" y="85"/>
                    </a:cubicBezTo>
                    <a:cubicBezTo>
                      <a:pt x="166" y="83"/>
                      <a:pt x="171" y="81"/>
                      <a:pt x="177" y="80"/>
                    </a:cubicBezTo>
                    <a:cubicBezTo>
                      <a:pt x="175" y="80"/>
                      <a:pt x="173" y="81"/>
                      <a:pt x="171" y="82"/>
                    </a:cubicBezTo>
                    <a:cubicBezTo>
                      <a:pt x="164" y="85"/>
                      <a:pt x="157" y="87"/>
                      <a:pt x="149" y="89"/>
                    </a:cubicBezTo>
                    <a:cubicBezTo>
                      <a:pt x="135" y="92"/>
                      <a:pt x="121" y="96"/>
                      <a:pt x="107" y="99"/>
                    </a:cubicBezTo>
                    <a:cubicBezTo>
                      <a:pt x="93" y="102"/>
                      <a:pt x="79" y="105"/>
                      <a:pt x="65" y="109"/>
                    </a:cubicBezTo>
                    <a:cubicBezTo>
                      <a:pt x="52" y="112"/>
                      <a:pt x="38" y="116"/>
                      <a:pt x="25" y="121"/>
                    </a:cubicBezTo>
                    <a:cubicBezTo>
                      <a:pt x="23" y="120"/>
                      <a:pt x="21" y="119"/>
                      <a:pt x="19" y="118"/>
                    </a:cubicBezTo>
                    <a:cubicBezTo>
                      <a:pt x="26" y="115"/>
                      <a:pt x="33" y="114"/>
                      <a:pt x="40" y="112"/>
                    </a:cubicBezTo>
                    <a:cubicBezTo>
                      <a:pt x="48" y="110"/>
                      <a:pt x="55" y="108"/>
                      <a:pt x="63" y="106"/>
                    </a:cubicBezTo>
                    <a:cubicBezTo>
                      <a:pt x="78" y="102"/>
                      <a:pt x="92" y="97"/>
                      <a:pt x="107" y="94"/>
                    </a:cubicBezTo>
                    <a:cubicBezTo>
                      <a:pt x="110" y="93"/>
                      <a:pt x="113" y="92"/>
                      <a:pt x="116" y="91"/>
                    </a:cubicBezTo>
                    <a:cubicBezTo>
                      <a:pt x="127" y="89"/>
                      <a:pt x="137" y="86"/>
                      <a:pt x="147" y="84"/>
                    </a:cubicBezTo>
                    <a:close/>
                    <a:moveTo>
                      <a:pt x="33" y="124"/>
                    </a:moveTo>
                    <a:cubicBezTo>
                      <a:pt x="32" y="124"/>
                      <a:pt x="32" y="124"/>
                      <a:pt x="32" y="124"/>
                    </a:cubicBezTo>
                    <a:cubicBezTo>
                      <a:pt x="30" y="123"/>
                      <a:pt x="28" y="122"/>
                      <a:pt x="26" y="122"/>
                    </a:cubicBezTo>
                    <a:cubicBezTo>
                      <a:pt x="48" y="119"/>
                      <a:pt x="68" y="113"/>
                      <a:pt x="89" y="108"/>
                    </a:cubicBezTo>
                    <a:cubicBezTo>
                      <a:pt x="82" y="110"/>
                      <a:pt x="75" y="112"/>
                      <a:pt x="68" y="114"/>
                    </a:cubicBezTo>
                    <a:cubicBezTo>
                      <a:pt x="57" y="117"/>
                      <a:pt x="46" y="120"/>
                      <a:pt x="34" y="124"/>
                    </a:cubicBezTo>
                    <a:cubicBezTo>
                      <a:pt x="33" y="123"/>
                      <a:pt x="33" y="124"/>
                      <a:pt x="33" y="124"/>
                    </a:cubicBezTo>
                    <a:close/>
                    <a:moveTo>
                      <a:pt x="39" y="127"/>
                    </a:moveTo>
                    <a:cubicBezTo>
                      <a:pt x="37" y="127"/>
                      <a:pt x="35" y="126"/>
                      <a:pt x="33" y="125"/>
                    </a:cubicBezTo>
                    <a:cubicBezTo>
                      <a:pt x="43" y="124"/>
                      <a:pt x="53" y="121"/>
                      <a:pt x="62" y="118"/>
                    </a:cubicBezTo>
                    <a:cubicBezTo>
                      <a:pt x="74" y="116"/>
                      <a:pt x="85" y="112"/>
                      <a:pt x="96" y="109"/>
                    </a:cubicBezTo>
                    <a:cubicBezTo>
                      <a:pt x="114" y="104"/>
                      <a:pt x="132" y="102"/>
                      <a:pt x="149" y="98"/>
                    </a:cubicBezTo>
                    <a:cubicBezTo>
                      <a:pt x="147" y="99"/>
                      <a:pt x="145" y="99"/>
                      <a:pt x="142" y="100"/>
                    </a:cubicBezTo>
                    <a:cubicBezTo>
                      <a:pt x="131" y="103"/>
                      <a:pt x="120" y="104"/>
                      <a:pt x="108" y="107"/>
                    </a:cubicBezTo>
                    <a:cubicBezTo>
                      <a:pt x="85" y="113"/>
                      <a:pt x="62" y="121"/>
                      <a:pt x="39" y="127"/>
                    </a:cubicBezTo>
                    <a:close/>
                    <a:moveTo>
                      <a:pt x="50" y="126"/>
                    </a:moveTo>
                    <a:cubicBezTo>
                      <a:pt x="55" y="124"/>
                      <a:pt x="61" y="124"/>
                      <a:pt x="66" y="122"/>
                    </a:cubicBezTo>
                    <a:cubicBezTo>
                      <a:pt x="77" y="120"/>
                      <a:pt x="88" y="116"/>
                      <a:pt x="99" y="112"/>
                    </a:cubicBezTo>
                    <a:cubicBezTo>
                      <a:pt x="118" y="107"/>
                      <a:pt x="136" y="104"/>
                      <a:pt x="154" y="100"/>
                    </a:cubicBezTo>
                    <a:cubicBezTo>
                      <a:pt x="152" y="101"/>
                      <a:pt x="150" y="102"/>
                      <a:pt x="147" y="103"/>
                    </a:cubicBezTo>
                    <a:cubicBezTo>
                      <a:pt x="140" y="105"/>
                      <a:pt x="132" y="106"/>
                      <a:pt x="125" y="108"/>
                    </a:cubicBezTo>
                    <a:cubicBezTo>
                      <a:pt x="110" y="112"/>
                      <a:pt x="96" y="117"/>
                      <a:pt x="81" y="121"/>
                    </a:cubicBezTo>
                    <a:cubicBezTo>
                      <a:pt x="77" y="122"/>
                      <a:pt x="73" y="124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1" y="126"/>
                      <a:pt x="53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4" y="128"/>
                      <a:pt x="47" y="127"/>
                      <a:pt x="50" y="126"/>
                    </a:cubicBezTo>
                    <a:close/>
                    <a:moveTo>
                      <a:pt x="47" y="132"/>
                    </a:moveTo>
                    <a:cubicBezTo>
                      <a:pt x="49" y="130"/>
                      <a:pt x="51" y="130"/>
                      <a:pt x="53" y="129"/>
                    </a:cubicBezTo>
                    <a:cubicBezTo>
                      <a:pt x="56" y="128"/>
                      <a:pt x="59" y="127"/>
                      <a:pt x="63" y="127"/>
                    </a:cubicBezTo>
                    <a:cubicBezTo>
                      <a:pt x="62" y="127"/>
                      <a:pt x="61" y="127"/>
                      <a:pt x="60" y="127"/>
                    </a:cubicBezTo>
                    <a:cubicBezTo>
                      <a:pt x="57" y="128"/>
                      <a:pt x="54" y="129"/>
                      <a:pt x="50" y="131"/>
                    </a:cubicBezTo>
                    <a:cubicBezTo>
                      <a:pt x="49" y="131"/>
                      <a:pt x="48" y="131"/>
                      <a:pt x="47" y="132"/>
                    </a:cubicBezTo>
                    <a:cubicBezTo>
                      <a:pt x="47" y="132"/>
                      <a:pt x="47" y="132"/>
                      <a:pt x="47" y="132"/>
                    </a:cubicBezTo>
                    <a:close/>
                    <a:moveTo>
                      <a:pt x="66" y="127"/>
                    </a:moveTo>
                    <a:cubicBezTo>
                      <a:pt x="67" y="126"/>
                      <a:pt x="68" y="126"/>
                      <a:pt x="69" y="126"/>
                    </a:cubicBezTo>
                    <a:cubicBezTo>
                      <a:pt x="69" y="126"/>
                      <a:pt x="69" y="126"/>
                      <a:pt x="70" y="126"/>
                    </a:cubicBezTo>
                    <a:cubicBezTo>
                      <a:pt x="77" y="124"/>
                      <a:pt x="85" y="123"/>
                      <a:pt x="92" y="121"/>
                    </a:cubicBezTo>
                    <a:cubicBezTo>
                      <a:pt x="107" y="118"/>
                      <a:pt x="122" y="115"/>
                      <a:pt x="137" y="111"/>
                    </a:cubicBezTo>
                    <a:cubicBezTo>
                      <a:pt x="137" y="111"/>
                      <a:pt x="138" y="111"/>
                      <a:pt x="139" y="111"/>
                    </a:cubicBezTo>
                    <a:cubicBezTo>
                      <a:pt x="111" y="120"/>
                      <a:pt x="83" y="125"/>
                      <a:pt x="56" y="135"/>
                    </a:cubicBezTo>
                    <a:cubicBezTo>
                      <a:pt x="56" y="135"/>
                      <a:pt x="55" y="135"/>
                      <a:pt x="55" y="135"/>
                    </a:cubicBezTo>
                    <a:cubicBezTo>
                      <a:pt x="53" y="134"/>
                      <a:pt x="50" y="133"/>
                      <a:pt x="48" y="132"/>
                    </a:cubicBezTo>
                    <a:cubicBezTo>
                      <a:pt x="54" y="130"/>
                      <a:pt x="60" y="128"/>
                      <a:pt x="66" y="127"/>
                    </a:cubicBezTo>
                    <a:close/>
                    <a:moveTo>
                      <a:pt x="109" y="159"/>
                    </a:move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7" y="158"/>
                      <a:pt x="108" y="159"/>
                      <a:pt x="106" y="159"/>
                    </a:cubicBezTo>
                    <a:cubicBezTo>
                      <a:pt x="102" y="159"/>
                      <a:pt x="107" y="157"/>
                      <a:pt x="109" y="156"/>
                    </a:cubicBezTo>
                    <a:cubicBezTo>
                      <a:pt x="110" y="156"/>
                      <a:pt x="112" y="155"/>
                      <a:pt x="113" y="155"/>
                    </a:cubicBezTo>
                    <a:cubicBezTo>
                      <a:pt x="112" y="156"/>
                      <a:pt x="111" y="157"/>
                      <a:pt x="109" y="159"/>
                    </a:cubicBezTo>
                    <a:close/>
                    <a:moveTo>
                      <a:pt x="115" y="153"/>
                    </a:moveTo>
                    <a:cubicBezTo>
                      <a:pt x="112" y="153"/>
                      <a:pt x="109" y="154"/>
                      <a:pt x="106" y="155"/>
                    </a:cubicBezTo>
                    <a:cubicBezTo>
                      <a:pt x="105" y="155"/>
                      <a:pt x="103" y="156"/>
                      <a:pt x="102" y="156"/>
                    </a:cubicBezTo>
                    <a:cubicBezTo>
                      <a:pt x="96" y="157"/>
                      <a:pt x="101" y="155"/>
                      <a:pt x="103" y="155"/>
                    </a:cubicBezTo>
                    <a:cubicBezTo>
                      <a:pt x="108" y="153"/>
                      <a:pt x="114" y="151"/>
                      <a:pt x="119" y="149"/>
                    </a:cubicBezTo>
                    <a:cubicBezTo>
                      <a:pt x="118" y="150"/>
                      <a:pt x="116" y="152"/>
                      <a:pt x="115" y="153"/>
                    </a:cubicBezTo>
                    <a:close/>
                    <a:moveTo>
                      <a:pt x="121" y="147"/>
                    </a:moveTo>
                    <a:cubicBezTo>
                      <a:pt x="116" y="148"/>
                      <a:pt x="111" y="149"/>
                      <a:pt x="107" y="150"/>
                    </a:cubicBezTo>
                    <a:cubicBezTo>
                      <a:pt x="104" y="151"/>
                      <a:pt x="101" y="152"/>
                      <a:pt x="99" y="153"/>
                    </a:cubicBezTo>
                    <a:cubicBezTo>
                      <a:pt x="98" y="153"/>
                      <a:pt x="97" y="153"/>
                      <a:pt x="96" y="153"/>
                    </a:cubicBezTo>
                    <a:cubicBezTo>
                      <a:pt x="94" y="154"/>
                      <a:pt x="93" y="154"/>
                      <a:pt x="93" y="154"/>
                    </a:cubicBezTo>
                    <a:cubicBezTo>
                      <a:pt x="93" y="154"/>
                      <a:pt x="93" y="154"/>
                      <a:pt x="93" y="154"/>
                    </a:cubicBezTo>
                    <a:cubicBezTo>
                      <a:pt x="93" y="154"/>
                      <a:pt x="94" y="154"/>
                      <a:pt x="95" y="153"/>
                    </a:cubicBezTo>
                    <a:cubicBezTo>
                      <a:pt x="104" y="150"/>
                      <a:pt x="114" y="148"/>
                      <a:pt x="123" y="145"/>
                    </a:cubicBezTo>
                    <a:cubicBezTo>
                      <a:pt x="122" y="145"/>
                      <a:pt x="122" y="146"/>
                      <a:pt x="121" y="147"/>
                    </a:cubicBezTo>
                    <a:close/>
                    <a:moveTo>
                      <a:pt x="106" y="147"/>
                    </a:moveTo>
                    <a:cubicBezTo>
                      <a:pt x="103" y="148"/>
                      <a:pt x="99" y="148"/>
                      <a:pt x="96" y="149"/>
                    </a:cubicBezTo>
                    <a:cubicBezTo>
                      <a:pt x="95" y="149"/>
                      <a:pt x="93" y="149"/>
                      <a:pt x="92" y="150"/>
                    </a:cubicBezTo>
                    <a:cubicBezTo>
                      <a:pt x="91" y="150"/>
                      <a:pt x="83" y="152"/>
                      <a:pt x="88" y="150"/>
                    </a:cubicBezTo>
                    <a:cubicBezTo>
                      <a:pt x="102" y="146"/>
                      <a:pt x="117" y="142"/>
                      <a:pt x="131" y="137"/>
                    </a:cubicBezTo>
                    <a:cubicBezTo>
                      <a:pt x="129" y="139"/>
                      <a:pt x="126" y="141"/>
                      <a:pt x="124" y="143"/>
                    </a:cubicBezTo>
                    <a:cubicBezTo>
                      <a:pt x="118" y="145"/>
                      <a:pt x="112" y="146"/>
                      <a:pt x="106" y="147"/>
                    </a:cubicBezTo>
                    <a:close/>
                    <a:moveTo>
                      <a:pt x="132" y="135"/>
                    </a:moveTo>
                    <a:cubicBezTo>
                      <a:pt x="122" y="138"/>
                      <a:pt x="112" y="140"/>
                      <a:pt x="102" y="142"/>
                    </a:cubicBezTo>
                    <a:cubicBezTo>
                      <a:pt x="97" y="143"/>
                      <a:pt x="92" y="144"/>
                      <a:pt x="87" y="145"/>
                    </a:cubicBezTo>
                    <a:cubicBezTo>
                      <a:pt x="85" y="145"/>
                      <a:pt x="82" y="146"/>
                      <a:pt x="79" y="146"/>
                    </a:cubicBezTo>
                    <a:cubicBezTo>
                      <a:pt x="76" y="146"/>
                      <a:pt x="82" y="145"/>
                      <a:pt x="83" y="145"/>
                    </a:cubicBezTo>
                    <a:cubicBezTo>
                      <a:pt x="93" y="143"/>
                      <a:pt x="102" y="138"/>
                      <a:pt x="112" y="136"/>
                    </a:cubicBezTo>
                    <a:cubicBezTo>
                      <a:pt x="121" y="135"/>
                      <a:pt x="130" y="133"/>
                      <a:pt x="137" y="129"/>
                    </a:cubicBezTo>
                    <a:cubicBezTo>
                      <a:pt x="136" y="131"/>
                      <a:pt x="134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4"/>
                      <a:pt x="102" y="136"/>
                    </a:cubicBezTo>
                    <a:cubicBezTo>
                      <a:pt x="96" y="138"/>
                      <a:pt x="89" y="139"/>
                      <a:pt x="83" y="140"/>
                    </a:cubicBezTo>
                    <a:cubicBezTo>
                      <a:pt x="79" y="141"/>
                      <a:pt x="75" y="141"/>
                      <a:pt x="72" y="142"/>
                    </a:cubicBezTo>
                    <a:cubicBezTo>
                      <a:pt x="71" y="142"/>
                      <a:pt x="67" y="143"/>
                      <a:pt x="71" y="141"/>
                    </a:cubicBezTo>
                    <a:cubicBezTo>
                      <a:pt x="72" y="141"/>
                      <a:pt x="73" y="141"/>
                      <a:pt x="75" y="140"/>
                    </a:cubicBezTo>
                    <a:cubicBezTo>
                      <a:pt x="87" y="138"/>
                      <a:pt x="100" y="134"/>
                      <a:pt x="112" y="131"/>
                    </a:cubicBezTo>
                    <a:cubicBezTo>
                      <a:pt x="123" y="128"/>
                      <a:pt x="134" y="126"/>
                      <a:pt x="144" y="122"/>
                    </a:cubicBezTo>
                    <a:cubicBezTo>
                      <a:pt x="142" y="124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1"/>
                      <a:pt x="145" y="121"/>
                      <a:pt x="145" y="121"/>
                    </a:cubicBezTo>
                    <a:cubicBezTo>
                      <a:pt x="144" y="120"/>
                      <a:pt x="143" y="121"/>
                      <a:pt x="142" y="122"/>
                    </a:cubicBezTo>
                    <a:cubicBezTo>
                      <a:pt x="138" y="123"/>
                      <a:pt x="133" y="125"/>
                      <a:pt x="128" y="126"/>
                    </a:cubicBezTo>
                    <a:cubicBezTo>
                      <a:pt x="128" y="126"/>
                      <a:pt x="127" y="126"/>
                      <a:pt x="127" y="126"/>
                    </a:cubicBezTo>
                    <a:cubicBezTo>
                      <a:pt x="126" y="126"/>
                      <a:pt x="126" y="127"/>
                      <a:pt x="125" y="127"/>
                    </a:cubicBezTo>
                    <a:cubicBezTo>
                      <a:pt x="118" y="128"/>
                      <a:pt x="111" y="130"/>
                      <a:pt x="104" y="131"/>
                    </a:cubicBezTo>
                    <a:cubicBezTo>
                      <a:pt x="96" y="133"/>
                      <a:pt x="88" y="134"/>
                      <a:pt x="81" y="135"/>
                    </a:cubicBezTo>
                    <a:cubicBezTo>
                      <a:pt x="77" y="136"/>
                      <a:pt x="73" y="137"/>
                      <a:pt x="70" y="137"/>
                    </a:cubicBezTo>
                    <a:cubicBezTo>
                      <a:pt x="69" y="137"/>
                      <a:pt x="69" y="138"/>
                      <a:pt x="68" y="138"/>
                    </a:cubicBezTo>
                    <a:cubicBezTo>
                      <a:pt x="82" y="133"/>
                      <a:pt x="96" y="129"/>
                      <a:pt x="110" y="125"/>
                    </a:cubicBezTo>
                    <a:cubicBezTo>
                      <a:pt x="116" y="123"/>
                      <a:pt x="122" y="121"/>
                      <a:pt x="129" y="119"/>
                    </a:cubicBezTo>
                    <a:cubicBezTo>
                      <a:pt x="133" y="118"/>
                      <a:pt x="138" y="116"/>
                      <a:pt x="142" y="115"/>
                    </a:cubicBezTo>
                    <a:cubicBezTo>
                      <a:pt x="145" y="114"/>
                      <a:pt x="149" y="113"/>
                      <a:pt x="152" y="112"/>
                    </a:cubicBezTo>
                    <a:cubicBezTo>
                      <a:pt x="152" y="112"/>
                      <a:pt x="153" y="112"/>
                      <a:pt x="153" y="112"/>
                    </a:cubicBezTo>
                    <a:cubicBezTo>
                      <a:pt x="150" y="115"/>
                      <a:pt x="148" y="118"/>
                      <a:pt x="145" y="120"/>
                    </a:cubicBezTo>
                    <a:close/>
                    <a:moveTo>
                      <a:pt x="154" y="111"/>
                    </a:moveTo>
                    <a:cubicBezTo>
                      <a:pt x="149" y="112"/>
                      <a:pt x="145" y="114"/>
                      <a:pt x="140" y="115"/>
                    </a:cubicBezTo>
                    <a:cubicBezTo>
                      <a:pt x="138" y="115"/>
                      <a:pt x="136" y="116"/>
                      <a:pt x="134" y="116"/>
                    </a:cubicBezTo>
                    <a:cubicBezTo>
                      <a:pt x="133" y="117"/>
                      <a:pt x="131" y="117"/>
                      <a:pt x="129" y="118"/>
                    </a:cubicBezTo>
                    <a:cubicBezTo>
                      <a:pt x="121" y="120"/>
                      <a:pt x="112" y="122"/>
                      <a:pt x="104" y="124"/>
                    </a:cubicBezTo>
                    <a:cubicBezTo>
                      <a:pt x="95" y="126"/>
                      <a:pt x="86" y="129"/>
                      <a:pt x="77" y="130"/>
                    </a:cubicBezTo>
                    <a:cubicBezTo>
                      <a:pt x="73" y="131"/>
                      <a:pt x="69" y="132"/>
                      <a:pt x="65" y="133"/>
                    </a:cubicBezTo>
                    <a:cubicBezTo>
                      <a:pt x="63" y="134"/>
                      <a:pt x="60" y="134"/>
                      <a:pt x="58" y="135"/>
                    </a:cubicBezTo>
                    <a:cubicBezTo>
                      <a:pt x="53" y="136"/>
                      <a:pt x="60" y="134"/>
                      <a:pt x="61" y="134"/>
                    </a:cubicBezTo>
                    <a:cubicBezTo>
                      <a:pt x="78" y="129"/>
                      <a:pt x="96" y="124"/>
                      <a:pt x="113" y="119"/>
                    </a:cubicBezTo>
                    <a:cubicBezTo>
                      <a:pt x="122" y="116"/>
                      <a:pt x="131" y="114"/>
                      <a:pt x="140" y="111"/>
                    </a:cubicBezTo>
                    <a:cubicBezTo>
                      <a:pt x="146" y="109"/>
                      <a:pt x="153" y="108"/>
                      <a:pt x="159" y="105"/>
                    </a:cubicBezTo>
                    <a:cubicBezTo>
                      <a:pt x="159" y="105"/>
                      <a:pt x="159" y="105"/>
                      <a:pt x="160" y="105"/>
                    </a:cubicBezTo>
                    <a:cubicBezTo>
                      <a:pt x="158" y="107"/>
                      <a:pt x="156" y="109"/>
                      <a:pt x="154" y="111"/>
                    </a:cubicBezTo>
                    <a:close/>
                    <a:moveTo>
                      <a:pt x="76" y="132"/>
                    </a:moveTo>
                    <a:cubicBezTo>
                      <a:pt x="84" y="130"/>
                      <a:pt x="92" y="128"/>
                      <a:pt x="100" y="126"/>
                    </a:cubicBezTo>
                    <a:cubicBezTo>
                      <a:pt x="106" y="124"/>
                      <a:pt x="111" y="123"/>
                      <a:pt x="117" y="122"/>
                    </a:cubicBezTo>
                    <a:cubicBezTo>
                      <a:pt x="115" y="122"/>
                      <a:pt x="112" y="123"/>
                      <a:pt x="110" y="124"/>
                    </a:cubicBezTo>
                    <a:cubicBezTo>
                      <a:pt x="102" y="126"/>
                      <a:pt x="93" y="129"/>
                      <a:pt x="85" y="131"/>
                    </a:cubicBezTo>
                    <a:cubicBezTo>
                      <a:pt x="78" y="133"/>
                      <a:pt x="71" y="136"/>
                      <a:pt x="64" y="138"/>
                    </a:cubicBezTo>
                    <a:cubicBezTo>
                      <a:pt x="63" y="138"/>
                      <a:pt x="63" y="138"/>
                      <a:pt x="63" y="13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38"/>
                      <a:pt x="61" y="138"/>
                      <a:pt x="61" y="138"/>
                    </a:cubicBezTo>
                    <a:cubicBezTo>
                      <a:pt x="59" y="137"/>
                      <a:pt x="57" y="137"/>
                      <a:pt x="56" y="136"/>
                    </a:cubicBezTo>
                    <a:cubicBezTo>
                      <a:pt x="63" y="135"/>
                      <a:pt x="69" y="133"/>
                      <a:pt x="76" y="132"/>
                    </a:cubicBezTo>
                    <a:close/>
                    <a:moveTo>
                      <a:pt x="104" y="132"/>
                    </a:moveTo>
                    <a:cubicBezTo>
                      <a:pt x="106" y="132"/>
                      <a:pt x="108" y="131"/>
                      <a:pt x="110" y="131"/>
                    </a:cubicBezTo>
                    <a:cubicBezTo>
                      <a:pt x="108" y="131"/>
                      <a:pt x="106" y="132"/>
                      <a:pt x="105" y="132"/>
                    </a:cubicBezTo>
                    <a:cubicBezTo>
                      <a:pt x="97" y="134"/>
                      <a:pt x="90" y="136"/>
                      <a:pt x="83" y="138"/>
                    </a:cubicBezTo>
                    <a:cubicBezTo>
                      <a:pt x="80" y="138"/>
                      <a:pt x="77" y="139"/>
                      <a:pt x="74" y="140"/>
                    </a:cubicBezTo>
                    <a:cubicBezTo>
                      <a:pt x="72" y="140"/>
                      <a:pt x="70" y="141"/>
                      <a:pt x="68" y="142"/>
                    </a:cubicBezTo>
                    <a:cubicBezTo>
                      <a:pt x="67" y="141"/>
                      <a:pt x="65" y="140"/>
                      <a:pt x="63" y="139"/>
                    </a:cubicBezTo>
                    <a:cubicBezTo>
                      <a:pt x="77" y="137"/>
                      <a:pt x="91" y="135"/>
                      <a:pt x="104" y="132"/>
                    </a:cubicBezTo>
                    <a:close/>
                    <a:moveTo>
                      <a:pt x="102" y="137"/>
                    </a:moveTo>
                    <a:cubicBezTo>
                      <a:pt x="113" y="135"/>
                      <a:pt x="124" y="133"/>
                      <a:pt x="135" y="130"/>
                    </a:cubicBezTo>
                    <a:cubicBezTo>
                      <a:pt x="134" y="130"/>
                      <a:pt x="132" y="131"/>
                      <a:pt x="130" y="131"/>
                    </a:cubicBezTo>
                    <a:cubicBezTo>
                      <a:pt x="128" y="132"/>
                      <a:pt x="125" y="133"/>
                      <a:pt x="123" y="133"/>
                    </a:cubicBezTo>
                    <a:cubicBezTo>
                      <a:pt x="118" y="135"/>
                      <a:pt x="112" y="136"/>
                      <a:pt x="107" y="137"/>
                    </a:cubicBezTo>
                    <a:cubicBezTo>
                      <a:pt x="101" y="138"/>
                      <a:pt x="96" y="140"/>
                      <a:pt x="91" y="142"/>
                    </a:cubicBezTo>
                    <a:cubicBezTo>
                      <a:pt x="86" y="143"/>
                      <a:pt x="81" y="144"/>
                      <a:pt x="76" y="146"/>
                    </a:cubicBezTo>
                    <a:cubicBezTo>
                      <a:pt x="74" y="145"/>
                      <a:pt x="72" y="144"/>
                      <a:pt x="70" y="143"/>
                    </a:cubicBezTo>
                    <a:cubicBezTo>
                      <a:pt x="81" y="142"/>
                      <a:pt x="92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2"/>
                      <a:pt x="118" y="139"/>
                      <a:pt x="127" y="137"/>
                    </a:cubicBezTo>
                    <a:cubicBezTo>
                      <a:pt x="127" y="137"/>
                      <a:pt x="128" y="137"/>
                      <a:pt x="128" y="137"/>
                    </a:cubicBezTo>
                    <a:cubicBezTo>
                      <a:pt x="127" y="137"/>
                      <a:pt x="126" y="138"/>
                      <a:pt x="125" y="138"/>
                    </a:cubicBezTo>
                    <a:cubicBezTo>
                      <a:pt x="121" y="140"/>
                      <a:pt x="116" y="141"/>
                      <a:pt x="112" y="143"/>
                    </a:cubicBezTo>
                    <a:cubicBezTo>
                      <a:pt x="107" y="144"/>
                      <a:pt x="102" y="145"/>
                      <a:pt x="98" y="147"/>
                    </a:cubicBezTo>
                    <a:cubicBezTo>
                      <a:pt x="94" y="148"/>
                      <a:pt x="89" y="149"/>
                      <a:pt x="85" y="150"/>
                    </a:cubicBezTo>
                    <a:cubicBezTo>
                      <a:pt x="83" y="149"/>
                      <a:pt x="80" y="148"/>
                      <a:pt x="78" y="147"/>
                    </a:cubicBezTo>
                    <a:cubicBezTo>
                      <a:pt x="85" y="147"/>
                      <a:pt x="92" y="145"/>
                      <a:pt x="99" y="143"/>
                    </a:cubicBezTo>
                    <a:close/>
                    <a:moveTo>
                      <a:pt x="101" y="149"/>
                    </a:moveTo>
                    <a:cubicBezTo>
                      <a:pt x="107" y="148"/>
                      <a:pt x="112" y="147"/>
                      <a:pt x="117" y="146"/>
                    </a:cubicBezTo>
                    <a:cubicBezTo>
                      <a:pt x="115" y="146"/>
                      <a:pt x="114" y="146"/>
                      <a:pt x="112" y="147"/>
                    </a:cubicBezTo>
                    <a:cubicBezTo>
                      <a:pt x="105" y="149"/>
                      <a:pt x="99" y="151"/>
                      <a:pt x="92" y="154"/>
                    </a:cubicBezTo>
                    <a:cubicBezTo>
                      <a:pt x="92" y="154"/>
                      <a:pt x="92" y="154"/>
                      <a:pt x="91" y="154"/>
                    </a:cubicBezTo>
                    <a:cubicBezTo>
                      <a:pt x="90" y="153"/>
                      <a:pt x="89" y="152"/>
                      <a:pt x="87" y="152"/>
                    </a:cubicBezTo>
                    <a:cubicBezTo>
                      <a:pt x="92" y="151"/>
                      <a:pt x="97" y="149"/>
                      <a:pt x="101" y="149"/>
                    </a:cubicBezTo>
                    <a:close/>
                    <a:moveTo>
                      <a:pt x="104" y="152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3" y="147"/>
                      <a:pt x="115" y="150"/>
                      <a:pt x="115" y="150"/>
                    </a:cubicBezTo>
                    <a:cubicBezTo>
                      <a:pt x="113" y="151"/>
                      <a:pt x="110" y="151"/>
                      <a:pt x="108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6" y="156"/>
                      <a:pt x="95" y="155"/>
                      <a:pt x="93" y="154"/>
                    </a:cubicBezTo>
                    <a:cubicBezTo>
                      <a:pt x="97" y="154"/>
                      <a:pt x="100" y="153"/>
                      <a:pt x="104" y="152"/>
                    </a:cubicBezTo>
                    <a:close/>
                    <a:moveTo>
                      <a:pt x="105" y="156"/>
                    </a:moveTo>
                    <a:cubicBezTo>
                      <a:pt x="106" y="156"/>
                      <a:pt x="108" y="155"/>
                      <a:pt x="109" y="155"/>
                    </a:cubicBezTo>
                    <a:cubicBezTo>
                      <a:pt x="109" y="155"/>
                      <a:pt x="115" y="153"/>
                      <a:pt x="113" y="154"/>
                    </a:cubicBezTo>
                    <a:cubicBezTo>
                      <a:pt x="109" y="155"/>
                      <a:pt x="105" y="156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1" y="159"/>
                      <a:pt x="100" y="158"/>
                      <a:pt x="98" y="157"/>
                    </a:cubicBezTo>
                    <a:cubicBezTo>
                      <a:pt x="101" y="157"/>
                      <a:pt x="103" y="157"/>
                      <a:pt x="105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8" y="160"/>
                    </a:cubicBezTo>
                    <a:cubicBezTo>
                      <a:pt x="107" y="161"/>
                      <a:pt x="107" y="161"/>
                      <a:pt x="106" y="162"/>
                    </a:cubicBezTo>
                    <a:cubicBezTo>
                      <a:pt x="105" y="161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20" y="114"/>
                      <a:pt x="99" y="119"/>
                    </a:cubicBezTo>
                    <a:cubicBezTo>
                      <a:pt x="91" y="121"/>
                      <a:pt x="83" y="122"/>
                      <a:pt x="75" y="124"/>
                    </a:cubicBezTo>
                    <a:cubicBezTo>
                      <a:pt x="79" y="123"/>
                      <a:pt x="84" y="121"/>
                      <a:pt x="88" y="120"/>
                    </a:cubicBezTo>
                    <a:cubicBezTo>
                      <a:pt x="103" y="115"/>
                      <a:pt x="117" y="111"/>
                      <a:pt x="132" y="107"/>
                    </a:cubicBezTo>
                    <a:cubicBezTo>
                      <a:pt x="139" y="106"/>
                      <a:pt x="146" y="104"/>
                      <a:pt x="153" y="102"/>
                    </a:cubicBezTo>
                    <a:cubicBezTo>
                      <a:pt x="156" y="101"/>
                      <a:pt x="159" y="99"/>
                      <a:pt x="162" y="98"/>
                    </a:cubicBezTo>
                    <a:cubicBezTo>
                      <a:pt x="163" y="98"/>
                      <a:pt x="164" y="98"/>
                      <a:pt x="165" y="98"/>
                    </a:cubicBezTo>
                    <a:cubicBezTo>
                      <a:pt x="165" y="98"/>
                      <a:pt x="166" y="98"/>
                      <a:pt x="166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5" y="99"/>
                      <a:pt x="163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7"/>
                      <a:pt x="163" y="97"/>
                      <a:pt x="161" y="98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4" y="102"/>
                      <a:pt x="128" y="104"/>
                      <a:pt x="114" y="108"/>
                    </a:cubicBezTo>
                    <a:cubicBezTo>
                      <a:pt x="99" y="112"/>
                      <a:pt x="84" y="116"/>
                      <a:pt x="69" y="121"/>
                    </a:cubicBezTo>
                    <a:cubicBezTo>
                      <a:pt x="64" y="122"/>
                      <a:pt x="59" y="123"/>
                      <a:pt x="55" y="124"/>
                    </a:cubicBezTo>
                    <a:cubicBezTo>
                      <a:pt x="69" y="119"/>
                      <a:pt x="83" y="115"/>
                      <a:pt x="98" y="111"/>
                    </a:cubicBezTo>
                    <a:cubicBezTo>
                      <a:pt x="112" y="106"/>
                      <a:pt x="128" y="104"/>
                      <a:pt x="142" y="101"/>
                    </a:cubicBezTo>
                    <a:cubicBezTo>
                      <a:pt x="151" y="98"/>
                      <a:pt x="159" y="96"/>
                      <a:pt x="168" y="94"/>
                    </a:cubicBezTo>
                    <a:cubicBezTo>
                      <a:pt x="169" y="94"/>
                      <a:pt x="169" y="94"/>
                      <a:pt x="169" y="93"/>
                    </a:cubicBezTo>
                    <a:cubicBezTo>
                      <a:pt x="169" y="93"/>
                      <a:pt x="170" y="93"/>
                      <a:pt x="170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1" y="92"/>
                    </a:moveTo>
                    <a:cubicBezTo>
                      <a:pt x="171" y="92"/>
                      <a:pt x="171" y="92"/>
                      <a:pt x="171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5"/>
                      <a:pt x="97" y="109"/>
                      <a:pt x="82" y="113"/>
                    </a:cubicBezTo>
                    <a:cubicBezTo>
                      <a:pt x="67" y="117"/>
                      <a:pt x="53" y="121"/>
                      <a:pt x="38" y="124"/>
                    </a:cubicBezTo>
                    <a:cubicBezTo>
                      <a:pt x="37" y="124"/>
                      <a:pt x="37" y="124"/>
                      <a:pt x="36" y="124"/>
                    </a:cubicBezTo>
                    <a:cubicBezTo>
                      <a:pt x="36" y="124"/>
                      <a:pt x="36" y="124"/>
                      <a:pt x="36" y="124"/>
                    </a:cubicBezTo>
                    <a:cubicBezTo>
                      <a:pt x="36" y="124"/>
                      <a:pt x="37" y="123"/>
                      <a:pt x="38" y="123"/>
                    </a:cubicBezTo>
                    <a:cubicBezTo>
                      <a:pt x="41" y="122"/>
                      <a:pt x="45" y="121"/>
                      <a:pt x="48" y="120"/>
                    </a:cubicBezTo>
                    <a:cubicBezTo>
                      <a:pt x="56" y="117"/>
                      <a:pt x="64" y="116"/>
                      <a:pt x="72" y="114"/>
                    </a:cubicBezTo>
                    <a:cubicBezTo>
                      <a:pt x="86" y="110"/>
                      <a:pt x="101" y="105"/>
                      <a:pt x="116" y="102"/>
                    </a:cubicBezTo>
                    <a:cubicBezTo>
                      <a:pt x="131" y="99"/>
                      <a:pt x="146" y="96"/>
                      <a:pt x="161" y="91"/>
                    </a:cubicBezTo>
                    <a:cubicBezTo>
                      <a:pt x="164" y="90"/>
                      <a:pt x="168" y="89"/>
                      <a:pt x="171" y="88"/>
                    </a:cubicBezTo>
                    <a:cubicBezTo>
                      <a:pt x="171" y="87"/>
                      <a:pt x="172" y="87"/>
                      <a:pt x="172" y="87"/>
                    </a:cubicBezTo>
                    <a:cubicBezTo>
                      <a:pt x="173" y="87"/>
                      <a:pt x="175" y="86"/>
                      <a:pt x="177" y="86"/>
                    </a:cubicBezTo>
                    <a:cubicBezTo>
                      <a:pt x="175" y="88"/>
                      <a:pt x="173" y="90"/>
                      <a:pt x="171" y="92"/>
                    </a:cubicBezTo>
                    <a:close/>
                    <a:moveTo>
                      <a:pt x="108" y="103"/>
                    </a:moveTo>
                    <a:cubicBezTo>
                      <a:pt x="118" y="100"/>
                      <a:pt x="129" y="98"/>
                      <a:pt x="139" y="96"/>
                    </a:cubicBezTo>
                    <a:cubicBezTo>
                      <a:pt x="144" y="95"/>
                      <a:pt x="149" y="94"/>
                      <a:pt x="153" y="93"/>
                    </a:cubicBezTo>
                    <a:cubicBezTo>
                      <a:pt x="150" y="94"/>
                      <a:pt x="146" y="95"/>
                      <a:pt x="143" y="95"/>
                    </a:cubicBezTo>
                    <a:cubicBezTo>
                      <a:pt x="131" y="98"/>
                      <a:pt x="120" y="101"/>
                      <a:pt x="108" y="103"/>
                    </a:cubicBezTo>
                    <a:close/>
                    <a:moveTo>
                      <a:pt x="178" y="85"/>
                    </a:moveTo>
                    <a:cubicBezTo>
                      <a:pt x="178" y="85"/>
                      <a:pt x="178" y="85"/>
                      <a:pt x="178" y="85"/>
                    </a:cubicBezTo>
                    <a:cubicBezTo>
                      <a:pt x="176" y="85"/>
                      <a:pt x="175" y="86"/>
                      <a:pt x="173" y="86"/>
                    </a:cubicBezTo>
                    <a:cubicBezTo>
                      <a:pt x="173" y="86"/>
                      <a:pt x="173" y="86"/>
                      <a:pt x="172" y="86"/>
                    </a:cubicBezTo>
                    <a:cubicBezTo>
                      <a:pt x="165" y="88"/>
                      <a:pt x="157" y="91"/>
                      <a:pt x="150" y="93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5" y="105"/>
                      <a:pt x="85" y="108"/>
                      <a:pt x="76" y="111"/>
                    </a:cubicBezTo>
                    <a:cubicBezTo>
                      <a:pt x="66" y="113"/>
                      <a:pt x="56" y="115"/>
                      <a:pt x="46" y="117"/>
                    </a:cubicBezTo>
                    <a:cubicBezTo>
                      <a:pt x="41" y="118"/>
                      <a:pt x="36" y="119"/>
                      <a:pt x="32" y="120"/>
                    </a:cubicBezTo>
                    <a:cubicBezTo>
                      <a:pt x="30" y="120"/>
                      <a:pt x="24" y="122"/>
                      <a:pt x="28" y="120"/>
                    </a:cubicBezTo>
                    <a:cubicBezTo>
                      <a:pt x="30" y="120"/>
                      <a:pt x="33" y="119"/>
                      <a:pt x="35" y="118"/>
                    </a:cubicBezTo>
                    <a:cubicBezTo>
                      <a:pt x="45" y="115"/>
                      <a:pt x="55" y="112"/>
                      <a:pt x="65" y="110"/>
                    </a:cubicBezTo>
                    <a:cubicBezTo>
                      <a:pt x="85" y="104"/>
                      <a:pt x="106" y="100"/>
                      <a:pt x="126" y="95"/>
                    </a:cubicBezTo>
                    <a:cubicBezTo>
                      <a:pt x="136" y="93"/>
                      <a:pt x="147" y="90"/>
                      <a:pt x="157" y="87"/>
                    </a:cubicBezTo>
                    <a:cubicBezTo>
                      <a:pt x="166" y="85"/>
                      <a:pt x="175" y="81"/>
                      <a:pt x="184" y="78"/>
                    </a:cubicBezTo>
                    <a:cubicBezTo>
                      <a:pt x="182" y="80"/>
                      <a:pt x="180" y="82"/>
                      <a:pt x="178" y="85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4"/>
                      <a:pt x="20" y="117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17" y="116"/>
                      <a:pt x="15" y="115"/>
                      <a:pt x="13" y="114"/>
                    </a:cubicBezTo>
                    <a:cubicBezTo>
                      <a:pt x="18" y="114"/>
                      <a:pt x="23" y="112"/>
                      <a:pt x="29" y="110"/>
                    </a:cubicBezTo>
                    <a:cubicBezTo>
                      <a:pt x="36" y="107"/>
                      <a:pt x="44" y="106"/>
                      <a:pt x="51" y="104"/>
                    </a:cubicBezTo>
                    <a:cubicBezTo>
                      <a:pt x="65" y="101"/>
                      <a:pt x="79" y="99"/>
                      <a:pt x="93" y="96"/>
                    </a:cubicBezTo>
                    <a:cubicBezTo>
                      <a:pt x="82" y="99"/>
                      <a:pt x="72" y="103"/>
                      <a:pt x="61" y="105"/>
                    </a:cubicBezTo>
                    <a:close/>
                    <a:moveTo>
                      <a:pt x="58" y="140"/>
                    </a:moveTo>
                    <a:cubicBezTo>
                      <a:pt x="69" y="145"/>
                      <a:pt x="79" y="150"/>
                      <a:pt x="89" y="155"/>
                    </a:cubicBezTo>
                    <a:cubicBezTo>
                      <a:pt x="94" y="158"/>
                      <a:pt x="100" y="160"/>
                      <a:pt x="105" y="164"/>
                    </a:cubicBezTo>
                    <a:cubicBezTo>
                      <a:pt x="105" y="164"/>
                      <a:pt x="104" y="165"/>
                      <a:pt x="104" y="166"/>
                    </a:cubicBezTo>
                    <a:cubicBezTo>
                      <a:pt x="98" y="163"/>
                      <a:pt x="93" y="160"/>
                      <a:pt x="87" y="157"/>
                    </a:cubicBezTo>
                    <a:cubicBezTo>
                      <a:pt x="77" y="152"/>
                      <a:pt x="67" y="147"/>
                      <a:pt x="58" y="143"/>
                    </a:cubicBezTo>
                    <a:cubicBezTo>
                      <a:pt x="51" y="139"/>
                      <a:pt x="45" y="137"/>
                      <a:pt x="38" y="133"/>
                    </a:cubicBezTo>
                    <a:cubicBezTo>
                      <a:pt x="29" y="128"/>
                      <a:pt x="20" y="122"/>
                      <a:pt x="11" y="119"/>
                    </a:cubicBezTo>
                    <a:cubicBezTo>
                      <a:pt x="10" y="119"/>
                      <a:pt x="10" y="119"/>
                      <a:pt x="10" y="119"/>
                    </a:cubicBezTo>
                    <a:cubicBezTo>
                      <a:pt x="11" y="118"/>
                      <a:pt x="11" y="117"/>
                      <a:pt x="11" y="116"/>
                    </a:cubicBezTo>
                    <a:cubicBezTo>
                      <a:pt x="27" y="125"/>
                      <a:pt x="43" y="132"/>
                      <a:pt x="58" y="140"/>
                    </a:cubicBezTo>
                    <a:close/>
                    <a:moveTo>
                      <a:pt x="199" y="62"/>
                    </a:moveTo>
                    <a:cubicBezTo>
                      <a:pt x="198" y="62"/>
                      <a:pt x="198" y="62"/>
                      <a:pt x="198" y="63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8" y="74"/>
                      <a:pt x="123" y="77"/>
                      <a:pt x="107" y="81"/>
                    </a:cubicBezTo>
                    <a:cubicBezTo>
                      <a:pt x="92" y="84"/>
                      <a:pt x="77" y="88"/>
                      <a:pt x="62" y="93"/>
                    </a:cubicBezTo>
                    <a:cubicBezTo>
                      <a:pt x="55" y="95"/>
                      <a:pt x="47" y="97"/>
                      <a:pt x="40" y="99"/>
                    </a:cubicBezTo>
                    <a:cubicBezTo>
                      <a:pt x="37" y="100"/>
                      <a:pt x="35" y="101"/>
                      <a:pt x="32" y="101"/>
                    </a:cubicBezTo>
                    <a:cubicBezTo>
                      <a:pt x="42" y="98"/>
                      <a:pt x="51" y="94"/>
                      <a:pt x="61" y="92"/>
                    </a:cubicBezTo>
                    <a:cubicBezTo>
                      <a:pt x="76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7"/>
                      <a:pt x="179" y="65"/>
                      <a:pt x="192" y="61"/>
                    </a:cubicBezTo>
                    <a:cubicBezTo>
                      <a:pt x="196" y="60"/>
                      <a:pt x="199" y="59"/>
                      <a:pt x="202" y="58"/>
                    </a:cubicBezTo>
                    <a:cubicBezTo>
                      <a:pt x="201" y="59"/>
                      <a:pt x="200" y="61"/>
                      <a:pt x="199" y="62"/>
                    </a:cubicBezTo>
                    <a:close/>
                    <a:moveTo>
                      <a:pt x="191" y="71"/>
                    </a:moveTo>
                    <a:cubicBezTo>
                      <a:pt x="179" y="74"/>
                      <a:pt x="166" y="78"/>
                      <a:pt x="154" y="81"/>
                    </a:cubicBezTo>
                    <a:cubicBezTo>
                      <a:pt x="152" y="82"/>
                      <a:pt x="151" y="82"/>
                      <a:pt x="149" y="82"/>
                    </a:cubicBezTo>
                    <a:cubicBezTo>
                      <a:pt x="136" y="85"/>
                      <a:pt x="125" y="89"/>
                      <a:pt x="112" y="92"/>
                    </a:cubicBezTo>
                    <a:cubicBezTo>
                      <a:pt x="109" y="92"/>
                      <a:pt x="105" y="93"/>
                      <a:pt x="101" y="94"/>
                    </a:cubicBezTo>
                    <a:cubicBezTo>
                      <a:pt x="86" y="97"/>
                      <a:pt x="70" y="100"/>
                      <a:pt x="55" y="103"/>
                    </a:cubicBezTo>
                    <a:cubicBezTo>
                      <a:pt x="48" y="104"/>
                      <a:pt x="40" y="105"/>
                      <a:pt x="34" y="108"/>
                    </a:cubicBezTo>
                    <a:cubicBezTo>
                      <a:pt x="30" y="109"/>
                      <a:pt x="27" y="110"/>
                      <a:pt x="24" y="111"/>
                    </a:cubicBezTo>
                    <a:cubicBezTo>
                      <a:pt x="22" y="112"/>
                      <a:pt x="20" y="112"/>
                      <a:pt x="19" y="113"/>
                    </a:cubicBezTo>
                    <a:cubicBezTo>
                      <a:pt x="17" y="113"/>
                      <a:pt x="14" y="113"/>
                      <a:pt x="12" y="114"/>
                    </a:cubicBezTo>
                    <a:cubicBezTo>
                      <a:pt x="19" y="111"/>
                      <a:pt x="25" y="108"/>
                      <a:pt x="32" y="106"/>
                    </a:cubicBezTo>
                    <a:cubicBezTo>
                      <a:pt x="40" y="104"/>
                      <a:pt x="48" y="102"/>
                      <a:pt x="56" y="99"/>
                    </a:cubicBezTo>
                    <a:cubicBezTo>
                      <a:pt x="71" y="95"/>
                      <a:pt x="86" y="91"/>
                      <a:pt x="101" y="88"/>
                    </a:cubicBezTo>
                    <a:cubicBezTo>
                      <a:pt x="131" y="80"/>
                      <a:pt x="161" y="75"/>
                      <a:pt x="190" y="66"/>
                    </a:cubicBezTo>
                    <a:cubicBezTo>
                      <a:pt x="192" y="65"/>
                      <a:pt x="195" y="65"/>
                      <a:pt x="197" y="64"/>
                    </a:cubicBezTo>
                    <a:cubicBezTo>
                      <a:pt x="195" y="66"/>
                      <a:pt x="193" y="68"/>
                      <a:pt x="191" y="71"/>
                    </a:cubicBezTo>
                    <a:close/>
                    <a:moveTo>
                      <a:pt x="10" y="121"/>
                    </a:moveTo>
                    <a:cubicBezTo>
                      <a:pt x="10" y="121"/>
                      <a:pt x="10" y="121"/>
                      <a:pt x="10" y="121"/>
                    </a:cubicBezTo>
                    <a:cubicBezTo>
                      <a:pt x="20" y="124"/>
                      <a:pt x="29" y="131"/>
                      <a:pt x="38" y="136"/>
                    </a:cubicBezTo>
                    <a:cubicBezTo>
                      <a:pt x="44" y="139"/>
                      <a:pt x="51" y="142"/>
                      <a:pt x="57" y="145"/>
                    </a:cubicBezTo>
                    <a:cubicBezTo>
                      <a:pt x="67" y="150"/>
                      <a:pt x="77" y="155"/>
                      <a:pt x="87" y="160"/>
                    </a:cubicBezTo>
                    <a:cubicBezTo>
                      <a:pt x="92" y="162"/>
                      <a:pt x="98" y="166"/>
                      <a:pt x="103" y="168"/>
                    </a:cubicBezTo>
                    <a:cubicBezTo>
                      <a:pt x="103" y="169"/>
                      <a:pt x="103" y="170"/>
                      <a:pt x="103" y="171"/>
                    </a:cubicBezTo>
                    <a:cubicBezTo>
                      <a:pt x="86" y="163"/>
                      <a:pt x="70" y="155"/>
                      <a:pt x="53" y="147"/>
                    </a:cubicBezTo>
                    <a:cubicBezTo>
                      <a:pt x="38" y="140"/>
                      <a:pt x="23" y="133"/>
                      <a:pt x="9" y="125"/>
                    </a:cubicBezTo>
                    <a:cubicBezTo>
                      <a:pt x="9" y="123"/>
                      <a:pt x="9" y="122"/>
                      <a:pt x="10" y="121"/>
                    </a:cubicBezTo>
                    <a:close/>
                    <a:moveTo>
                      <a:pt x="106" y="168"/>
                    </a:moveTo>
                    <a:cubicBezTo>
                      <a:pt x="106" y="168"/>
                      <a:pt x="106" y="167"/>
                      <a:pt x="106" y="167"/>
                    </a:cubicBezTo>
                    <a:cubicBezTo>
                      <a:pt x="111" y="163"/>
                      <a:pt x="116" y="158"/>
                      <a:pt x="121" y="153"/>
                    </a:cubicBezTo>
                    <a:cubicBezTo>
                      <a:pt x="130" y="142"/>
                      <a:pt x="140" y="132"/>
                      <a:pt x="150" y="122"/>
                    </a:cubicBezTo>
                    <a:cubicBezTo>
                      <a:pt x="170" y="101"/>
                      <a:pt x="189" y="80"/>
                      <a:pt x="209" y="60"/>
                    </a:cubicBezTo>
                    <a:cubicBezTo>
                      <a:pt x="210" y="58"/>
                      <a:pt x="212" y="56"/>
                      <a:pt x="213" y="55"/>
                    </a:cubicBezTo>
                    <a:cubicBezTo>
                      <a:pt x="213" y="55"/>
                      <a:pt x="214" y="56"/>
                      <a:pt x="214" y="57"/>
                    </a:cubicBezTo>
                    <a:cubicBezTo>
                      <a:pt x="214" y="57"/>
                      <a:pt x="214" y="57"/>
                      <a:pt x="214" y="57"/>
                    </a:cubicBezTo>
                    <a:cubicBezTo>
                      <a:pt x="205" y="65"/>
                      <a:pt x="197" y="74"/>
                      <a:pt x="190" y="82"/>
                    </a:cubicBezTo>
                    <a:cubicBezTo>
                      <a:pt x="182" y="91"/>
                      <a:pt x="174" y="99"/>
                      <a:pt x="166" y="107"/>
                    </a:cubicBezTo>
                    <a:cubicBezTo>
                      <a:pt x="148" y="126"/>
                      <a:pt x="130" y="145"/>
                      <a:pt x="112" y="164"/>
                    </a:cubicBezTo>
                    <a:cubicBezTo>
                      <a:pt x="110" y="166"/>
                      <a:pt x="107" y="169"/>
                      <a:pt x="105" y="171"/>
                    </a:cubicBezTo>
                    <a:cubicBezTo>
                      <a:pt x="105" y="170"/>
                      <a:pt x="106" y="169"/>
                      <a:pt x="106" y="168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7" y="80"/>
                      <a:pt x="117" y="74"/>
                    </a:cubicBezTo>
                    <a:cubicBezTo>
                      <a:pt x="133" y="71"/>
                      <a:pt x="148" y="68"/>
                      <a:pt x="164" y="65"/>
                    </a:cubicBezTo>
                    <a:cubicBezTo>
                      <a:pt x="172" y="64"/>
                      <a:pt x="179" y="62"/>
                      <a:pt x="187" y="61"/>
                    </a:cubicBezTo>
                    <a:cubicBezTo>
                      <a:pt x="190" y="60"/>
                      <a:pt x="194" y="59"/>
                      <a:pt x="197" y="58"/>
                    </a:cubicBezTo>
                    <a:cubicBezTo>
                      <a:pt x="198" y="58"/>
                      <a:pt x="199" y="58"/>
                      <a:pt x="200" y="58"/>
                    </a:cubicBezTo>
                    <a:cubicBezTo>
                      <a:pt x="200" y="58"/>
                      <a:pt x="200" y="58"/>
                      <a:pt x="200" y="58"/>
                    </a:cubicBezTo>
                    <a:cubicBezTo>
                      <a:pt x="199" y="59"/>
                      <a:pt x="198" y="59"/>
                      <a:pt x="197" y="59"/>
                    </a:cubicBezTo>
                    <a:cubicBezTo>
                      <a:pt x="184" y="64"/>
                      <a:pt x="169" y="65"/>
                      <a:pt x="156" y="68"/>
                    </a:cubicBezTo>
                    <a:cubicBezTo>
                      <a:pt x="140" y="71"/>
                      <a:pt x="125" y="73"/>
                      <a:pt x="110" y="77"/>
                    </a:cubicBezTo>
                    <a:cubicBezTo>
                      <a:pt x="81" y="85"/>
                      <a:pt x="52" y="93"/>
                      <a:pt x="23" y="104"/>
                    </a:cubicBezTo>
                    <a:cubicBezTo>
                      <a:pt x="22" y="104"/>
                      <a:pt x="21" y="104"/>
                      <a:pt x="20" y="105"/>
                    </a:cubicBezTo>
                    <a:cubicBezTo>
                      <a:pt x="20" y="105"/>
                      <a:pt x="20" y="105"/>
                      <a:pt x="20" y="105"/>
                    </a:cubicBezTo>
                    <a:cubicBezTo>
                      <a:pt x="22" y="102"/>
                      <a:pt x="24" y="100"/>
                      <a:pt x="26" y="97"/>
                    </a:cubicBezTo>
                    <a:close/>
                    <a:moveTo>
                      <a:pt x="19" y="106"/>
                    </a:moveTo>
                    <a:cubicBezTo>
                      <a:pt x="48" y="97"/>
                      <a:pt x="78" y="88"/>
                      <a:pt x="108" y="81"/>
                    </a:cubicBezTo>
                    <a:cubicBezTo>
                      <a:pt x="123" y="78"/>
                      <a:pt x="138" y="75"/>
                      <a:pt x="154" y="72"/>
                    </a:cubicBezTo>
                    <a:cubicBezTo>
                      <a:pt x="161" y="71"/>
                      <a:pt x="168" y="69"/>
                      <a:pt x="176" y="68"/>
                    </a:cubicBezTo>
                    <a:cubicBezTo>
                      <a:pt x="182" y="66"/>
                      <a:pt x="191" y="65"/>
                      <a:pt x="197" y="63"/>
                    </a:cubicBezTo>
                    <a:cubicBezTo>
                      <a:pt x="168" y="73"/>
                      <a:pt x="138" y="78"/>
                      <a:pt x="108" y="85"/>
                    </a:cubicBezTo>
                    <a:cubicBezTo>
                      <a:pt x="93" y="89"/>
                      <a:pt x="78" y="93"/>
                      <a:pt x="63" y="97"/>
                    </a:cubicBezTo>
                    <a:cubicBezTo>
                      <a:pt x="49" y="101"/>
                      <a:pt x="34" y="104"/>
                      <a:pt x="20" y="110"/>
                    </a:cubicBezTo>
                    <a:cubicBezTo>
                      <a:pt x="18" y="110"/>
                      <a:pt x="15" y="111"/>
                      <a:pt x="13" y="112"/>
                    </a:cubicBezTo>
                    <a:cubicBezTo>
                      <a:pt x="15" y="110"/>
                      <a:pt x="17" y="108"/>
                      <a:pt x="19" y="106"/>
                    </a:cubicBezTo>
                    <a:close/>
                    <a:moveTo>
                      <a:pt x="104" y="177"/>
                    </a:moveTo>
                    <a:cubicBezTo>
                      <a:pt x="104" y="177"/>
                      <a:pt x="104" y="176"/>
                      <a:pt x="104" y="176"/>
                    </a:cubicBezTo>
                    <a:cubicBezTo>
                      <a:pt x="104" y="175"/>
                      <a:pt x="105" y="175"/>
                      <a:pt x="105" y="175"/>
                    </a:cubicBezTo>
                    <a:cubicBezTo>
                      <a:pt x="138" y="139"/>
                      <a:pt x="172" y="105"/>
                      <a:pt x="205" y="69"/>
                    </a:cubicBezTo>
                    <a:cubicBezTo>
                      <a:pt x="208" y="66"/>
                      <a:pt x="211" y="63"/>
                      <a:pt x="214" y="60"/>
                    </a:cubicBezTo>
                    <a:cubicBezTo>
                      <a:pt x="214" y="60"/>
                      <a:pt x="215" y="60"/>
                      <a:pt x="215" y="60"/>
                    </a:cubicBezTo>
                    <a:cubicBezTo>
                      <a:pt x="211" y="63"/>
                      <a:pt x="208" y="67"/>
                      <a:pt x="206" y="70"/>
                    </a:cubicBezTo>
                    <a:cubicBezTo>
                      <a:pt x="200" y="76"/>
                      <a:pt x="194" y="82"/>
                      <a:pt x="188" y="89"/>
                    </a:cubicBezTo>
                    <a:cubicBezTo>
                      <a:pt x="180" y="98"/>
                      <a:pt x="172" y="106"/>
                      <a:pt x="164" y="115"/>
                    </a:cubicBezTo>
                    <a:cubicBezTo>
                      <a:pt x="144" y="136"/>
                      <a:pt x="124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8"/>
                    </a:moveTo>
                    <a:cubicBezTo>
                      <a:pt x="7" y="121"/>
                      <a:pt x="6" y="126"/>
                      <a:pt x="6" y="130"/>
                    </a:cubicBezTo>
                    <a:cubicBezTo>
                      <a:pt x="5" y="126"/>
                      <a:pt x="6" y="121"/>
                      <a:pt x="8" y="118"/>
                    </a:cubicBezTo>
                    <a:close/>
                    <a:moveTo>
                      <a:pt x="27" y="146"/>
                    </a:moveTo>
                    <a:cubicBezTo>
                      <a:pt x="22" y="143"/>
                      <a:pt x="16" y="140"/>
                      <a:pt x="11" y="137"/>
                    </a:cubicBezTo>
                    <a:cubicBezTo>
                      <a:pt x="11" y="137"/>
                      <a:pt x="11" y="137"/>
                      <a:pt x="10" y="137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4" y="138"/>
                      <a:pt x="18" y="140"/>
                      <a:pt x="22" y="141"/>
                    </a:cubicBezTo>
                    <a:cubicBezTo>
                      <a:pt x="32" y="147"/>
                      <a:pt x="43" y="152"/>
                      <a:pt x="53" y="157"/>
                    </a:cubicBezTo>
                    <a:cubicBezTo>
                      <a:pt x="64" y="162"/>
                      <a:pt x="75" y="167"/>
                      <a:pt x="85" y="172"/>
                    </a:cubicBezTo>
                    <a:cubicBezTo>
                      <a:pt x="90" y="174"/>
                      <a:pt x="97" y="177"/>
                      <a:pt x="102" y="180"/>
                    </a:cubicBezTo>
                    <a:cubicBezTo>
                      <a:pt x="102" y="180"/>
                      <a:pt x="102" y="180"/>
                      <a:pt x="102" y="180"/>
                    </a:cubicBezTo>
                    <a:cubicBezTo>
                      <a:pt x="102" y="182"/>
                      <a:pt x="103" y="183"/>
                      <a:pt x="103" y="184"/>
                    </a:cubicBezTo>
                    <a:cubicBezTo>
                      <a:pt x="88" y="177"/>
                      <a:pt x="73" y="169"/>
                      <a:pt x="58" y="162"/>
                    </a:cubicBezTo>
                    <a:cubicBezTo>
                      <a:pt x="48" y="156"/>
                      <a:pt x="37" y="151"/>
                      <a:pt x="27" y="146"/>
                    </a:cubicBezTo>
                    <a:close/>
                    <a:moveTo>
                      <a:pt x="205" y="79"/>
                    </a:moveTo>
                    <a:cubicBezTo>
                      <a:pt x="195" y="90"/>
                      <a:pt x="185" y="101"/>
                      <a:pt x="175" y="111"/>
                    </a:cubicBezTo>
                    <a:cubicBezTo>
                      <a:pt x="155" y="133"/>
                      <a:pt x="135" y="154"/>
                      <a:pt x="114" y="176"/>
                    </a:cubicBezTo>
                    <a:cubicBezTo>
                      <a:pt x="112" y="178"/>
                      <a:pt x="109" y="181"/>
                      <a:pt x="107" y="184"/>
                    </a:cubicBezTo>
                    <a:cubicBezTo>
                      <a:pt x="106" y="183"/>
                      <a:pt x="105" y="181"/>
                      <a:pt x="105" y="180"/>
                    </a:cubicBezTo>
                    <a:cubicBezTo>
                      <a:pt x="105" y="180"/>
                      <a:pt x="105" y="180"/>
                      <a:pt x="105" y="180"/>
                    </a:cubicBezTo>
                    <a:cubicBezTo>
                      <a:pt x="112" y="172"/>
                      <a:pt x="120" y="164"/>
                      <a:pt x="128" y="156"/>
                    </a:cubicBezTo>
                    <a:cubicBezTo>
                      <a:pt x="139" y="144"/>
                      <a:pt x="150" y="132"/>
                      <a:pt x="162" y="121"/>
                    </a:cubicBezTo>
                    <a:cubicBezTo>
                      <a:pt x="180" y="102"/>
                      <a:pt x="197" y="81"/>
                      <a:pt x="215" y="63"/>
                    </a:cubicBezTo>
                    <a:cubicBezTo>
                      <a:pt x="215" y="63"/>
                      <a:pt x="216" y="63"/>
                      <a:pt x="216" y="62"/>
                    </a:cubicBezTo>
                    <a:cubicBezTo>
                      <a:pt x="216" y="63"/>
                      <a:pt x="217" y="64"/>
                      <a:pt x="218" y="65"/>
                    </a:cubicBezTo>
                    <a:cubicBezTo>
                      <a:pt x="217" y="66"/>
                      <a:pt x="216" y="68"/>
                      <a:pt x="215" y="68"/>
                    </a:cubicBezTo>
                    <a:cubicBezTo>
                      <a:pt x="212" y="72"/>
                      <a:pt x="209" y="76"/>
                      <a:pt x="205" y="7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18" name="Freeform 206"/>
              <p:cNvSpPr>
                <a:spLocks noEditPoints="1"/>
              </p:cNvSpPr>
              <p:nvPr/>
            </p:nvSpPr>
            <p:spPr bwMode="auto">
              <a:xfrm>
                <a:off x="1192388" y="1645672"/>
                <a:ext cx="558220" cy="472833"/>
              </a:xfrm>
              <a:custGeom>
                <a:avLst/>
                <a:gdLst>
                  <a:gd name="T0" fmla="*/ 25 w 221"/>
                  <a:gd name="T1" fmla="*/ 147 h 187"/>
                  <a:gd name="T2" fmla="*/ 8 w 221"/>
                  <a:gd name="T3" fmla="*/ 131 h 187"/>
                  <a:gd name="T4" fmla="*/ 203 w 221"/>
                  <a:gd name="T5" fmla="*/ 56 h 187"/>
                  <a:gd name="T6" fmla="*/ 109 w 221"/>
                  <a:gd name="T7" fmla="*/ 10 h 187"/>
                  <a:gd name="T8" fmla="*/ 117 w 221"/>
                  <a:gd name="T9" fmla="*/ 14 h 187"/>
                  <a:gd name="T10" fmla="*/ 111 w 221"/>
                  <a:gd name="T11" fmla="*/ 19 h 187"/>
                  <a:gd name="T12" fmla="*/ 78 w 221"/>
                  <a:gd name="T13" fmla="*/ 41 h 187"/>
                  <a:gd name="T14" fmla="*/ 89 w 221"/>
                  <a:gd name="T15" fmla="*/ 34 h 187"/>
                  <a:gd name="T16" fmla="*/ 145 w 221"/>
                  <a:gd name="T17" fmla="*/ 15 h 187"/>
                  <a:gd name="T18" fmla="*/ 107 w 221"/>
                  <a:gd name="T19" fmla="*/ 10 h 187"/>
                  <a:gd name="T20" fmla="*/ 128 w 221"/>
                  <a:gd name="T21" fmla="*/ 9 h 187"/>
                  <a:gd name="T22" fmla="*/ 139 w 221"/>
                  <a:gd name="T23" fmla="*/ 13 h 187"/>
                  <a:gd name="T24" fmla="*/ 92 w 221"/>
                  <a:gd name="T25" fmla="*/ 32 h 187"/>
                  <a:gd name="T26" fmla="*/ 120 w 221"/>
                  <a:gd name="T27" fmla="*/ 34 h 187"/>
                  <a:gd name="T28" fmla="*/ 66 w 221"/>
                  <a:gd name="T29" fmla="*/ 58 h 187"/>
                  <a:gd name="T30" fmla="*/ 117 w 221"/>
                  <a:gd name="T31" fmla="*/ 54 h 187"/>
                  <a:gd name="T32" fmla="*/ 55 w 221"/>
                  <a:gd name="T33" fmla="*/ 66 h 187"/>
                  <a:gd name="T34" fmla="*/ 66 w 221"/>
                  <a:gd name="T35" fmla="*/ 54 h 187"/>
                  <a:gd name="T36" fmla="*/ 147 w 221"/>
                  <a:gd name="T37" fmla="*/ 28 h 187"/>
                  <a:gd name="T38" fmla="*/ 157 w 221"/>
                  <a:gd name="T39" fmla="*/ 30 h 187"/>
                  <a:gd name="T40" fmla="*/ 171 w 221"/>
                  <a:gd name="T41" fmla="*/ 33 h 187"/>
                  <a:gd name="T42" fmla="*/ 145 w 221"/>
                  <a:gd name="T43" fmla="*/ 43 h 187"/>
                  <a:gd name="T44" fmla="*/ 42 w 221"/>
                  <a:gd name="T45" fmla="*/ 79 h 187"/>
                  <a:gd name="T46" fmla="*/ 125 w 221"/>
                  <a:gd name="T47" fmla="*/ 63 h 187"/>
                  <a:gd name="T48" fmla="*/ 199 w 221"/>
                  <a:gd name="T49" fmla="*/ 40 h 187"/>
                  <a:gd name="T50" fmla="*/ 194 w 221"/>
                  <a:gd name="T51" fmla="*/ 50 h 187"/>
                  <a:gd name="T52" fmla="*/ 213 w 221"/>
                  <a:gd name="T53" fmla="*/ 45 h 187"/>
                  <a:gd name="T54" fmla="*/ 199 w 221"/>
                  <a:gd name="T55" fmla="*/ 65 h 187"/>
                  <a:gd name="T56" fmla="*/ 63 w 221"/>
                  <a:gd name="T57" fmla="*/ 108 h 187"/>
                  <a:gd name="T58" fmla="*/ 25 w 221"/>
                  <a:gd name="T59" fmla="*/ 120 h 187"/>
                  <a:gd name="T60" fmla="*/ 32 w 221"/>
                  <a:gd name="T61" fmla="*/ 124 h 187"/>
                  <a:gd name="T62" fmla="*/ 147 w 221"/>
                  <a:gd name="T63" fmla="*/ 102 h 187"/>
                  <a:gd name="T64" fmla="*/ 47 w 221"/>
                  <a:gd name="T65" fmla="*/ 131 h 187"/>
                  <a:gd name="T66" fmla="*/ 109 w 221"/>
                  <a:gd name="T67" fmla="*/ 158 h 187"/>
                  <a:gd name="T68" fmla="*/ 106 w 221"/>
                  <a:gd name="T69" fmla="*/ 150 h 187"/>
                  <a:gd name="T70" fmla="*/ 124 w 221"/>
                  <a:gd name="T71" fmla="*/ 143 h 187"/>
                  <a:gd name="T72" fmla="*/ 82 w 221"/>
                  <a:gd name="T73" fmla="*/ 140 h 187"/>
                  <a:gd name="T74" fmla="*/ 104 w 221"/>
                  <a:gd name="T75" fmla="*/ 131 h 187"/>
                  <a:gd name="T76" fmla="*/ 128 w 221"/>
                  <a:gd name="T77" fmla="*/ 117 h 187"/>
                  <a:gd name="T78" fmla="*/ 116 w 221"/>
                  <a:gd name="T79" fmla="*/ 121 h 187"/>
                  <a:gd name="T80" fmla="*/ 74 w 221"/>
                  <a:gd name="T81" fmla="*/ 139 h 187"/>
                  <a:gd name="T82" fmla="*/ 99 w 221"/>
                  <a:gd name="T83" fmla="*/ 143 h 187"/>
                  <a:gd name="T84" fmla="*/ 91 w 221"/>
                  <a:gd name="T85" fmla="*/ 153 h 187"/>
                  <a:gd name="T86" fmla="*/ 112 w 221"/>
                  <a:gd name="T87" fmla="*/ 154 h 187"/>
                  <a:gd name="T88" fmla="*/ 88 w 221"/>
                  <a:gd name="T89" fmla="*/ 119 h 187"/>
                  <a:gd name="T90" fmla="*/ 69 w 221"/>
                  <a:gd name="T91" fmla="*/ 120 h 187"/>
                  <a:gd name="T92" fmla="*/ 36 w 221"/>
                  <a:gd name="T93" fmla="*/ 123 h 187"/>
                  <a:gd name="T94" fmla="*/ 153 w 221"/>
                  <a:gd name="T95" fmla="*/ 92 h 187"/>
                  <a:gd name="T96" fmla="*/ 35 w 221"/>
                  <a:gd name="T97" fmla="*/ 118 h 187"/>
                  <a:gd name="T98" fmla="*/ 93 w 221"/>
                  <a:gd name="T99" fmla="*/ 96 h 187"/>
                  <a:gd name="T100" fmla="*/ 198 w 221"/>
                  <a:gd name="T101" fmla="*/ 61 h 187"/>
                  <a:gd name="T102" fmla="*/ 190 w 221"/>
                  <a:gd name="T103" fmla="*/ 70 h 187"/>
                  <a:gd name="T104" fmla="*/ 190 w 221"/>
                  <a:gd name="T105" fmla="*/ 66 h 187"/>
                  <a:gd name="T106" fmla="*/ 106 w 221"/>
                  <a:gd name="T107" fmla="*/ 167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4 w 221"/>
                  <a:gd name="T113" fmla="*/ 175 h 187"/>
                  <a:gd name="T114" fmla="*/ 10 w 221"/>
                  <a:gd name="T115" fmla="*/ 136 h 187"/>
                  <a:gd name="T116" fmla="*/ 114 w 221"/>
                  <a:gd name="T117" fmla="*/ 175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0" y="63"/>
                    </a:moveTo>
                    <a:cubicBezTo>
                      <a:pt x="220" y="62"/>
                      <a:pt x="220" y="62"/>
                      <a:pt x="220" y="62"/>
                    </a:cubicBezTo>
                    <a:cubicBezTo>
                      <a:pt x="217" y="62"/>
                      <a:pt x="216" y="59"/>
                      <a:pt x="216" y="57"/>
                    </a:cubicBezTo>
                    <a:cubicBezTo>
                      <a:pt x="215" y="53"/>
                      <a:pt x="215" y="49"/>
                      <a:pt x="217" y="46"/>
                    </a:cubicBezTo>
                    <a:cubicBezTo>
                      <a:pt x="217" y="45"/>
                      <a:pt x="217" y="45"/>
                      <a:pt x="217" y="45"/>
                    </a:cubicBezTo>
                    <a:cubicBezTo>
                      <a:pt x="217" y="44"/>
                      <a:pt x="217" y="44"/>
                      <a:pt x="216" y="44"/>
                    </a:cubicBezTo>
                    <a:cubicBezTo>
                      <a:pt x="201" y="37"/>
                      <a:pt x="186" y="30"/>
                      <a:pt x="171" y="24"/>
                    </a:cubicBezTo>
                    <a:cubicBezTo>
                      <a:pt x="153" y="15"/>
                      <a:pt x="134" y="7"/>
                      <a:pt x="115" y="0"/>
                    </a:cubicBezTo>
                    <a:cubicBezTo>
                      <a:pt x="114" y="0"/>
                      <a:pt x="114" y="0"/>
                      <a:pt x="113" y="0"/>
                    </a:cubicBezTo>
                    <a:cubicBezTo>
                      <a:pt x="94" y="19"/>
                      <a:pt x="76" y="39"/>
                      <a:pt x="58" y="59"/>
                    </a:cubicBezTo>
                    <a:cubicBezTo>
                      <a:pt x="41" y="77"/>
                      <a:pt x="24" y="94"/>
                      <a:pt x="8" y="113"/>
                    </a:cubicBezTo>
                    <a:cubicBezTo>
                      <a:pt x="1" y="118"/>
                      <a:pt x="0" y="134"/>
                      <a:pt x="9" y="138"/>
                    </a:cubicBezTo>
                    <a:cubicBezTo>
                      <a:pt x="14" y="142"/>
                      <a:pt x="20" y="145"/>
                      <a:pt x="25" y="147"/>
                    </a:cubicBezTo>
                    <a:cubicBezTo>
                      <a:pt x="36" y="153"/>
                      <a:pt x="46" y="158"/>
                      <a:pt x="56" y="163"/>
                    </a:cubicBezTo>
                    <a:cubicBezTo>
                      <a:pt x="72" y="171"/>
                      <a:pt x="88" y="180"/>
                      <a:pt x="105" y="187"/>
                    </a:cubicBezTo>
                    <a:cubicBezTo>
                      <a:pt x="106" y="187"/>
                      <a:pt x="106" y="187"/>
                      <a:pt x="107" y="186"/>
                    </a:cubicBezTo>
                    <a:cubicBezTo>
                      <a:pt x="107" y="186"/>
                      <a:pt x="107" y="186"/>
                      <a:pt x="107" y="186"/>
                    </a:cubicBezTo>
                    <a:cubicBezTo>
                      <a:pt x="122" y="169"/>
                      <a:pt x="138" y="153"/>
                      <a:pt x="153" y="137"/>
                    </a:cubicBezTo>
                    <a:cubicBezTo>
                      <a:pt x="173" y="116"/>
                      <a:pt x="194" y="95"/>
                      <a:pt x="213" y="73"/>
                    </a:cubicBezTo>
                    <a:cubicBezTo>
                      <a:pt x="216" y="70"/>
                      <a:pt x="220" y="67"/>
                      <a:pt x="221" y="64"/>
                    </a:cubicBezTo>
                    <a:cubicBezTo>
                      <a:pt x="221" y="63"/>
                      <a:pt x="221" y="63"/>
                      <a:pt x="220" y="63"/>
                    </a:cubicBezTo>
                    <a:close/>
                    <a:moveTo>
                      <a:pt x="87" y="170"/>
                    </a:moveTo>
                    <a:cubicBezTo>
                      <a:pt x="77" y="165"/>
                      <a:pt x="66" y="160"/>
                      <a:pt x="56" y="155"/>
                    </a:cubicBezTo>
                    <a:cubicBezTo>
                      <a:pt x="45" y="150"/>
                      <a:pt x="35" y="145"/>
                      <a:pt x="24" y="140"/>
                    </a:cubicBezTo>
                    <a:cubicBezTo>
                      <a:pt x="19" y="137"/>
                      <a:pt x="12" y="135"/>
                      <a:pt x="8" y="131"/>
                    </a:cubicBezTo>
                    <a:cubicBezTo>
                      <a:pt x="8" y="131"/>
                      <a:pt x="8" y="131"/>
                      <a:pt x="8" y="131"/>
                    </a:cubicBezTo>
                    <a:cubicBezTo>
                      <a:pt x="8" y="130"/>
                      <a:pt x="8" y="128"/>
                      <a:pt x="8" y="127"/>
                    </a:cubicBezTo>
                    <a:cubicBezTo>
                      <a:pt x="22" y="135"/>
                      <a:pt x="37" y="142"/>
                      <a:pt x="52" y="149"/>
                    </a:cubicBezTo>
                    <a:cubicBezTo>
                      <a:pt x="68" y="157"/>
                      <a:pt x="85" y="164"/>
                      <a:pt x="102" y="173"/>
                    </a:cubicBezTo>
                    <a:cubicBezTo>
                      <a:pt x="101" y="174"/>
                      <a:pt x="101" y="175"/>
                      <a:pt x="101" y="177"/>
                    </a:cubicBezTo>
                    <a:cubicBezTo>
                      <a:pt x="97" y="174"/>
                      <a:pt x="92" y="172"/>
                      <a:pt x="87" y="170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3"/>
                      <a:pt x="29" y="93"/>
                    </a:cubicBezTo>
                    <a:cubicBezTo>
                      <a:pt x="44" y="88"/>
                      <a:pt x="59" y="85"/>
                      <a:pt x="74" y="82"/>
                    </a:cubicBezTo>
                    <a:cubicBezTo>
                      <a:pt x="89" y="78"/>
                      <a:pt x="104" y="74"/>
                      <a:pt x="119" y="71"/>
                    </a:cubicBezTo>
                    <a:cubicBezTo>
                      <a:pt x="134" y="67"/>
                      <a:pt x="149" y="64"/>
                      <a:pt x="164" y="61"/>
                    </a:cubicBezTo>
                    <a:cubicBezTo>
                      <a:pt x="172" y="59"/>
                      <a:pt x="179" y="57"/>
                      <a:pt x="187" y="55"/>
                    </a:cubicBezTo>
                    <a:cubicBezTo>
                      <a:pt x="194" y="54"/>
                      <a:pt x="201" y="52"/>
                      <a:pt x="208" y="51"/>
                    </a:cubicBezTo>
                    <a:cubicBezTo>
                      <a:pt x="206" y="52"/>
                      <a:pt x="205" y="54"/>
                      <a:pt x="203" y="56"/>
                    </a:cubicBezTo>
                    <a:cubicBezTo>
                      <a:pt x="203" y="56"/>
                      <a:pt x="202" y="56"/>
                      <a:pt x="202" y="56"/>
                    </a:cubicBezTo>
                    <a:cubicBezTo>
                      <a:pt x="202" y="56"/>
                      <a:pt x="201" y="56"/>
                      <a:pt x="201" y="56"/>
                    </a:cubicBezTo>
                    <a:cubicBezTo>
                      <a:pt x="172" y="63"/>
                      <a:pt x="143" y="67"/>
                      <a:pt x="115" y="73"/>
                    </a:cubicBezTo>
                    <a:cubicBezTo>
                      <a:pt x="85" y="79"/>
                      <a:pt x="56" y="88"/>
                      <a:pt x="27" y="96"/>
                    </a:cubicBezTo>
                    <a:cubicBezTo>
                      <a:pt x="28" y="95"/>
                      <a:pt x="28" y="94"/>
                      <a:pt x="29" y="93"/>
                    </a:cubicBezTo>
                    <a:close/>
                    <a:moveTo>
                      <a:pt x="115" y="3"/>
                    </a:moveTo>
                    <a:cubicBezTo>
                      <a:pt x="116" y="3"/>
                      <a:pt x="118" y="4"/>
                      <a:pt x="119" y="4"/>
                    </a:cubicBezTo>
                    <a:cubicBezTo>
                      <a:pt x="116" y="5"/>
                      <a:pt x="114" y="5"/>
                      <a:pt x="111" y="6"/>
                    </a:cubicBezTo>
                    <a:cubicBezTo>
                      <a:pt x="112" y="5"/>
                      <a:pt x="114" y="4"/>
                      <a:pt x="115" y="3"/>
                    </a:cubicBezTo>
                    <a:close/>
                    <a:moveTo>
                      <a:pt x="124" y="6"/>
                    </a:moveTo>
                    <a:cubicBezTo>
                      <a:pt x="121" y="7"/>
                      <a:pt x="118" y="7"/>
                      <a:pt x="115" y="8"/>
                    </a:cubicBezTo>
                    <a:cubicBezTo>
                      <a:pt x="113" y="9"/>
                      <a:pt x="112" y="9"/>
                      <a:pt x="110" y="10"/>
                    </a:cubicBezTo>
                    <a:cubicBezTo>
                      <a:pt x="110" y="10"/>
                      <a:pt x="109" y="10"/>
                      <a:pt x="109" y="10"/>
                    </a:cubicBezTo>
                    <a:cubicBezTo>
                      <a:pt x="110" y="9"/>
                      <a:pt x="112" y="9"/>
                      <a:pt x="113" y="8"/>
                    </a:cubicBezTo>
                    <a:cubicBezTo>
                      <a:pt x="116" y="7"/>
                      <a:pt x="118" y="6"/>
                      <a:pt x="121" y="5"/>
                    </a:cubicBezTo>
                    <a:cubicBezTo>
                      <a:pt x="122" y="5"/>
                      <a:pt x="123" y="6"/>
                      <a:pt x="124" y="6"/>
                    </a:cubicBezTo>
                    <a:close/>
                    <a:moveTo>
                      <a:pt x="129" y="8"/>
                    </a:moveTo>
                    <a:cubicBezTo>
                      <a:pt x="125" y="9"/>
                      <a:pt x="122" y="10"/>
                      <a:pt x="118" y="11"/>
                    </a:cubicBezTo>
                    <a:cubicBezTo>
                      <a:pt x="113" y="13"/>
                      <a:pt x="107" y="14"/>
                      <a:pt x="102" y="15"/>
                    </a:cubicBezTo>
                    <a:cubicBezTo>
                      <a:pt x="102" y="15"/>
                      <a:pt x="103" y="14"/>
                      <a:pt x="103" y="14"/>
                    </a:cubicBezTo>
                    <a:cubicBezTo>
                      <a:pt x="104" y="14"/>
                      <a:pt x="105" y="13"/>
                      <a:pt x="107" y="13"/>
                    </a:cubicBezTo>
                    <a:cubicBezTo>
                      <a:pt x="109" y="12"/>
                      <a:pt x="111" y="12"/>
                      <a:pt x="114" y="11"/>
                    </a:cubicBezTo>
                    <a:cubicBezTo>
                      <a:pt x="118" y="10"/>
                      <a:pt x="122" y="9"/>
                      <a:pt x="125" y="7"/>
                    </a:cubicBezTo>
                    <a:cubicBezTo>
                      <a:pt x="127" y="7"/>
                      <a:pt x="128" y="8"/>
                      <a:pt x="129" y="8"/>
                    </a:cubicBezTo>
                    <a:close/>
                    <a:moveTo>
                      <a:pt x="135" y="11"/>
                    </a:moveTo>
                    <a:cubicBezTo>
                      <a:pt x="129" y="12"/>
                      <a:pt x="123" y="13"/>
                      <a:pt x="117" y="14"/>
                    </a:cubicBezTo>
                    <a:cubicBezTo>
                      <a:pt x="111" y="16"/>
                      <a:pt x="103" y="17"/>
                      <a:pt x="98" y="20"/>
                    </a:cubicBezTo>
                    <a:cubicBezTo>
                      <a:pt x="104" y="17"/>
                      <a:pt x="110" y="15"/>
                      <a:pt x="116" y="14"/>
                    </a:cubicBezTo>
                    <a:cubicBezTo>
                      <a:pt x="121" y="13"/>
                      <a:pt x="126" y="12"/>
                      <a:pt x="130" y="9"/>
                    </a:cubicBezTo>
                    <a:cubicBezTo>
                      <a:pt x="130" y="9"/>
                      <a:pt x="130" y="9"/>
                      <a:pt x="130" y="9"/>
                    </a:cubicBezTo>
                    <a:cubicBezTo>
                      <a:pt x="132" y="9"/>
                      <a:pt x="134" y="10"/>
                      <a:pt x="135" y="11"/>
                    </a:cubicBezTo>
                    <a:close/>
                    <a:moveTo>
                      <a:pt x="140" y="12"/>
                    </a:moveTo>
                    <a:cubicBezTo>
                      <a:pt x="137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1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5" y="24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4"/>
                      <a:pt x="96" y="24"/>
                      <a:pt x="97" y="23"/>
                    </a:cubicBezTo>
                    <a:cubicBezTo>
                      <a:pt x="102" y="22"/>
                      <a:pt x="107" y="21"/>
                      <a:pt x="111" y="19"/>
                    </a:cubicBezTo>
                    <a:cubicBezTo>
                      <a:pt x="120" y="16"/>
                      <a:pt x="128" y="14"/>
                      <a:pt x="137" y="11"/>
                    </a:cubicBezTo>
                    <a:cubicBezTo>
                      <a:pt x="137" y="11"/>
                      <a:pt x="137" y="11"/>
                      <a:pt x="137" y="11"/>
                    </a:cubicBezTo>
                    <a:cubicBezTo>
                      <a:pt x="138" y="12"/>
                      <a:pt x="139" y="12"/>
                      <a:pt x="140" y="12"/>
                    </a:cubicBezTo>
                    <a:close/>
                    <a:moveTo>
                      <a:pt x="151" y="17"/>
                    </a:moveTo>
                    <a:cubicBezTo>
                      <a:pt x="142" y="19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6" y="15"/>
                    </a:cubicBezTo>
                    <a:cubicBezTo>
                      <a:pt x="148" y="16"/>
                      <a:pt x="149" y="17"/>
                      <a:pt x="151" y="17"/>
                    </a:cubicBezTo>
                    <a:close/>
                    <a:moveTo>
                      <a:pt x="158" y="20"/>
                    </a:moveTo>
                    <a:cubicBezTo>
                      <a:pt x="152" y="22"/>
                      <a:pt x="146" y="24"/>
                      <a:pt x="139" y="25"/>
                    </a:cubicBezTo>
                    <a:cubicBezTo>
                      <a:pt x="132" y="27"/>
                      <a:pt x="125" y="29"/>
                      <a:pt x="117" y="31"/>
                    </a:cubicBezTo>
                    <a:cubicBezTo>
                      <a:pt x="110" y="33"/>
                      <a:pt x="103" y="34"/>
                      <a:pt x="96" y="36"/>
                    </a:cubicBezTo>
                    <a:cubicBezTo>
                      <a:pt x="93" y="37"/>
                      <a:pt x="89" y="38"/>
                      <a:pt x="86" y="39"/>
                    </a:cubicBezTo>
                    <a:cubicBezTo>
                      <a:pt x="84" y="40"/>
                      <a:pt x="80" y="40"/>
                      <a:pt x="78" y="41"/>
                    </a:cubicBezTo>
                    <a:cubicBezTo>
                      <a:pt x="78" y="41"/>
                      <a:pt x="78" y="41"/>
                      <a:pt x="78" y="40"/>
                    </a:cubicBezTo>
                    <a:cubicBezTo>
                      <a:pt x="83" y="38"/>
                      <a:pt x="89" y="36"/>
                      <a:pt x="94" y="35"/>
                    </a:cubicBezTo>
                    <a:cubicBezTo>
                      <a:pt x="101" y="33"/>
                      <a:pt x="108" y="31"/>
                      <a:pt x="114" y="29"/>
                    </a:cubicBezTo>
                    <a:cubicBezTo>
                      <a:pt x="121" y="27"/>
                      <a:pt x="128" y="25"/>
                      <a:pt x="135" y="23"/>
                    </a:cubicBezTo>
                    <a:cubicBezTo>
                      <a:pt x="141" y="22"/>
                      <a:pt x="147" y="21"/>
                      <a:pt x="152" y="18"/>
                    </a:cubicBezTo>
                    <a:cubicBezTo>
                      <a:pt x="154" y="19"/>
                      <a:pt x="156" y="19"/>
                      <a:pt x="158" y="20"/>
                    </a:cubicBezTo>
                    <a:close/>
                    <a:moveTo>
                      <a:pt x="83" y="35"/>
                    </a:moveTo>
                    <a:cubicBezTo>
                      <a:pt x="87" y="33"/>
                      <a:pt x="92" y="33"/>
                      <a:pt x="97" y="31"/>
                    </a:cubicBezTo>
                    <a:cubicBezTo>
                      <a:pt x="102" y="30"/>
                      <a:pt x="108" y="27"/>
                      <a:pt x="114" y="26"/>
                    </a:cubicBezTo>
                    <a:cubicBezTo>
                      <a:pt x="115" y="26"/>
                      <a:pt x="116" y="25"/>
                      <a:pt x="117" y="25"/>
                    </a:cubicBezTo>
                    <a:cubicBezTo>
                      <a:pt x="116" y="25"/>
                      <a:pt x="115" y="26"/>
                      <a:pt x="114" y="26"/>
                    </a:cubicBezTo>
                    <a:cubicBezTo>
                      <a:pt x="109" y="28"/>
                      <a:pt x="103" y="30"/>
                      <a:pt x="97" y="32"/>
                    </a:cubicBezTo>
                    <a:cubicBezTo>
                      <a:pt x="94" y="32"/>
                      <a:pt x="92" y="33"/>
                      <a:pt x="89" y="34"/>
                    </a:cubicBezTo>
                    <a:cubicBezTo>
                      <a:pt x="87" y="35"/>
                      <a:pt x="86" y="35"/>
                      <a:pt x="84" y="36"/>
                    </a:cubicBezTo>
                    <a:cubicBezTo>
                      <a:pt x="84" y="36"/>
                      <a:pt x="83" y="36"/>
                      <a:pt x="82" y="36"/>
                    </a:cubicBezTo>
                    <a:cubicBezTo>
                      <a:pt x="82" y="36"/>
                      <a:pt x="82" y="36"/>
                      <a:pt x="83" y="35"/>
                    </a:cubicBezTo>
                    <a:close/>
                    <a:moveTo>
                      <a:pt x="116" y="26"/>
                    </a:moveTo>
                    <a:cubicBezTo>
                      <a:pt x="123" y="24"/>
                      <a:pt x="129" y="23"/>
                      <a:pt x="136" y="21"/>
                    </a:cubicBezTo>
                    <a:cubicBezTo>
                      <a:pt x="140" y="20"/>
                      <a:pt x="143" y="20"/>
                      <a:pt x="147" y="19"/>
                    </a:cubicBezTo>
                    <a:cubicBezTo>
                      <a:pt x="148" y="19"/>
                      <a:pt x="150" y="18"/>
                      <a:pt x="151" y="18"/>
                    </a:cubicBezTo>
                    <a:cubicBezTo>
                      <a:pt x="149" y="19"/>
                      <a:pt x="147" y="19"/>
                      <a:pt x="145" y="20"/>
                    </a:cubicBezTo>
                    <a:cubicBezTo>
                      <a:pt x="133" y="24"/>
                      <a:pt x="120" y="27"/>
                      <a:pt x="107" y="30"/>
                    </a:cubicBezTo>
                    <a:cubicBezTo>
                      <a:pt x="103" y="31"/>
                      <a:pt x="99" y="32"/>
                      <a:pt x="95" y="33"/>
                    </a:cubicBezTo>
                    <a:cubicBezTo>
                      <a:pt x="102" y="31"/>
                      <a:pt x="109" y="28"/>
                      <a:pt x="116" y="26"/>
                    </a:cubicBezTo>
                    <a:close/>
                    <a:moveTo>
                      <a:pt x="141" y="13"/>
                    </a:moveTo>
                    <a:cubicBezTo>
                      <a:pt x="142" y="14"/>
                      <a:pt x="144" y="14"/>
                      <a:pt x="145" y="15"/>
                    </a:cubicBezTo>
                    <a:cubicBezTo>
                      <a:pt x="136" y="17"/>
                      <a:pt x="127" y="19"/>
                      <a:pt x="118" y="21"/>
                    </a:cubicBezTo>
                    <a:cubicBezTo>
                      <a:pt x="108" y="23"/>
                      <a:pt x="100" y="27"/>
                      <a:pt x="91" y="29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89" y="29"/>
                      <a:pt x="91" y="29"/>
                      <a:pt x="93" y="28"/>
                    </a:cubicBezTo>
                    <a:cubicBezTo>
                      <a:pt x="95" y="27"/>
                      <a:pt x="97" y="26"/>
                      <a:pt x="99" y="26"/>
                    </a:cubicBezTo>
                    <a:cubicBezTo>
                      <a:pt x="104" y="24"/>
                      <a:pt x="110" y="23"/>
                      <a:pt x="115" y="21"/>
                    </a:cubicBezTo>
                    <a:cubicBezTo>
                      <a:pt x="123" y="19"/>
                      <a:pt x="133" y="17"/>
                      <a:pt x="141" y="13"/>
                    </a:cubicBezTo>
                    <a:cubicBezTo>
                      <a:pt x="141" y="13"/>
                      <a:pt x="141" y="13"/>
                      <a:pt x="141" y="13"/>
                    </a:cubicBezTo>
                    <a:close/>
                    <a:moveTo>
                      <a:pt x="110" y="7"/>
                    </a:moveTo>
                    <a:cubicBezTo>
                      <a:pt x="112" y="6"/>
                      <a:pt x="113" y="6"/>
                      <a:pt x="115" y="6"/>
                    </a:cubicBezTo>
                    <a:cubicBezTo>
                      <a:pt x="116" y="5"/>
                      <a:pt x="118" y="5"/>
                      <a:pt x="120" y="5"/>
                    </a:cubicBezTo>
                    <a:cubicBezTo>
                      <a:pt x="121" y="5"/>
                      <a:pt x="116" y="7"/>
                      <a:pt x="116" y="7"/>
                    </a:cubicBezTo>
                    <a:cubicBezTo>
                      <a:pt x="113" y="8"/>
                      <a:pt x="110" y="9"/>
                      <a:pt x="107" y="10"/>
                    </a:cubicBezTo>
                    <a:cubicBezTo>
                      <a:pt x="108" y="9"/>
                      <a:pt x="109" y="8"/>
                      <a:pt x="110" y="7"/>
                    </a:cubicBezTo>
                    <a:close/>
                    <a:moveTo>
                      <a:pt x="105" y="12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1" y="7"/>
                      <a:pt x="123" y="7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22" y="8"/>
                      <a:pt x="120" y="9"/>
                      <a:pt x="119" y="9"/>
                    </a:cubicBezTo>
                    <a:cubicBezTo>
                      <a:pt x="114" y="11"/>
                      <a:pt x="109" y="11"/>
                      <a:pt x="104" y="13"/>
                    </a:cubicBezTo>
                    <a:cubicBezTo>
                      <a:pt x="104" y="13"/>
                      <a:pt x="105" y="12"/>
                      <a:pt x="105" y="12"/>
                    </a:cubicBezTo>
                    <a:close/>
                    <a:moveTo>
                      <a:pt x="101" y="16"/>
                    </a:moveTo>
                    <a:cubicBezTo>
                      <a:pt x="105" y="15"/>
                      <a:pt x="109" y="14"/>
                      <a:pt x="113" y="13"/>
                    </a:cubicBezTo>
                    <a:cubicBezTo>
                      <a:pt x="116" y="12"/>
                      <a:pt x="119" y="12"/>
                      <a:pt x="121" y="11"/>
                    </a:cubicBezTo>
                    <a:cubicBezTo>
                      <a:pt x="123" y="10"/>
                      <a:pt x="124" y="10"/>
                      <a:pt x="126" y="9"/>
                    </a:cubicBezTo>
                    <a:cubicBezTo>
                      <a:pt x="126" y="9"/>
                      <a:pt x="131" y="8"/>
                      <a:pt x="128" y="9"/>
                    </a:cubicBezTo>
                    <a:cubicBezTo>
                      <a:pt x="123" y="12"/>
                      <a:pt x="117" y="13"/>
                      <a:pt x="111" y="14"/>
                    </a:cubicBezTo>
                    <a:cubicBezTo>
                      <a:pt x="107" y="15"/>
                      <a:pt x="103" y="17"/>
                      <a:pt x="98" y="19"/>
                    </a:cubicBezTo>
                    <a:cubicBezTo>
                      <a:pt x="99" y="18"/>
                      <a:pt x="100" y="17"/>
                      <a:pt x="101" y="16"/>
                    </a:cubicBezTo>
                    <a:close/>
                    <a:moveTo>
                      <a:pt x="97" y="20"/>
                    </a:moveTo>
                    <a:cubicBezTo>
                      <a:pt x="104" y="19"/>
                      <a:pt x="110" y="17"/>
                      <a:pt x="117" y="15"/>
                    </a:cubicBezTo>
                    <a:cubicBezTo>
                      <a:pt x="121" y="14"/>
                      <a:pt x="124" y="13"/>
                      <a:pt x="128" y="13"/>
                    </a:cubicBezTo>
                    <a:cubicBezTo>
                      <a:pt x="129" y="12"/>
                      <a:pt x="131" y="12"/>
                      <a:pt x="133" y="12"/>
                    </a:cubicBezTo>
                    <a:cubicBezTo>
                      <a:pt x="120" y="17"/>
                      <a:pt x="106" y="19"/>
                      <a:pt x="93" y="24"/>
                    </a:cubicBezTo>
                    <a:cubicBezTo>
                      <a:pt x="94" y="23"/>
                      <a:pt x="96" y="22"/>
                      <a:pt x="97" y="20"/>
                    </a:cubicBezTo>
                    <a:close/>
                    <a:moveTo>
                      <a:pt x="92" y="26"/>
                    </a:moveTo>
                    <a:cubicBezTo>
                      <a:pt x="100" y="24"/>
                      <a:pt x="107" y="21"/>
                      <a:pt x="115" y="19"/>
                    </a:cubicBezTo>
                    <a:cubicBezTo>
                      <a:pt x="119" y="18"/>
                      <a:pt x="124" y="17"/>
                      <a:pt x="128" y="16"/>
                    </a:cubicBezTo>
                    <a:cubicBezTo>
                      <a:pt x="131" y="15"/>
                      <a:pt x="136" y="15"/>
                      <a:pt x="139" y="13"/>
                    </a:cubicBezTo>
                    <a:cubicBezTo>
                      <a:pt x="135" y="15"/>
                      <a:pt x="130" y="16"/>
                      <a:pt x="126" y="17"/>
                    </a:cubicBezTo>
                    <a:cubicBezTo>
                      <a:pt x="121" y="19"/>
                      <a:pt x="116" y="20"/>
                      <a:pt x="111" y="22"/>
                    </a:cubicBezTo>
                    <a:cubicBezTo>
                      <a:pt x="103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1" y="30"/>
                      <a:pt x="96" y="28"/>
                      <a:pt x="100" y="27"/>
                    </a:cubicBezTo>
                    <a:cubicBezTo>
                      <a:pt x="105" y="25"/>
                      <a:pt x="111" y="23"/>
                      <a:pt x="116" y="22"/>
                    </a:cubicBezTo>
                    <a:cubicBezTo>
                      <a:pt x="122" y="21"/>
                      <a:pt x="128" y="19"/>
                      <a:pt x="134" y="18"/>
                    </a:cubicBezTo>
                    <a:cubicBezTo>
                      <a:pt x="137" y="17"/>
                      <a:pt x="140" y="17"/>
                      <a:pt x="143" y="16"/>
                    </a:cubicBezTo>
                    <a:cubicBezTo>
                      <a:pt x="143" y="16"/>
                      <a:pt x="143" y="16"/>
                      <a:pt x="143" y="16"/>
                    </a:cubicBezTo>
                    <a:cubicBezTo>
                      <a:pt x="142" y="17"/>
                      <a:pt x="141" y="17"/>
                      <a:pt x="139" y="18"/>
                    </a:cubicBezTo>
                    <a:cubicBezTo>
                      <a:pt x="129" y="22"/>
                      <a:pt x="118" y="24"/>
                      <a:pt x="107" y="27"/>
                    </a:cubicBezTo>
                    <a:cubicBezTo>
                      <a:pt x="102" y="29"/>
                      <a:pt x="97" y="31"/>
                      <a:pt x="92" y="32"/>
                    </a:cubicBezTo>
                    <a:cubicBezTo>
                      <a:pt x="89" y="33"/>
                      <a:pt x="86" y="33"/>
                      <a:pt x="84" y="34"/>
                    </a:cubicBezTo>
                    <a:cubicBezTo>
                      <a:pt x="85" y="33"/>
                      <a:pt x="86" y="32"/>
                      <a:pt x="87" y="31"/>
                    </a:cubicBezTo>
                    <a:close/>
                    <a:moveTo>
                      <a:pt x="81" y="37"/>
                    </a:moveTo>
                    <a:cubicBezTo>
                      <a:pt x="83" y="37"/>
                      <a:pt x="86" y="36"/>
                      <a:pt x="88" y="36"/>
                    </a:cubicBezTo>
                    <a:cubicBezTo>
                      <a:pt x="85" y="37"/>
                      <a:pt x="82" y="38"/>
                      <a:pt x="79" y="39"/>
                    </a:cubicBezTo>
                    <a:cubicBezTo>
                      <a:pt x="80" y="38"/>
                      <a:pt x="81" y="38"/>
                      <a:pt x="81" y="37"/>
                    </a:cubicBezTo>
                    <a:close/>
                    <a:moveTo>
                      <a:pt x="76" y="42"/>
                    </a:moveTo>
                    <a:cubicBezTo>
                      <a:pt x="90" y="40"/>
                      <a:pt x="104" y="35"/>
                      <a:pt x="117" y="32"/>
                    </a:cubicBezTo>
                    <a:cubicBezTo>
                      <a:pt x="124" y="30"/>
                      <a:pt x="131" y="28"/>
                      <a:pt x="138" y="26"/>
                    </a:cubicBezTo>
                    <a:cubicBezTo>
                      <a:pt x="145" y="25"/>
                      <a:pt x="152" y="23"/>
                      <a:pt x="159" y="21"/>
                    </a:cubicBezTo>
                    <a:cubicBezTo>
                      <a:pt x="161" y="22"/>
                      <a:pt x="163" y="22"/>
                      <a:pt x="165" y="23"/>
                    </a:cubicBezTo>
                    <a:cubicBezTo>
                      <a:pt x="158" y="23"/>
                      <a:pt x="151" y="26"/>
                      <a:pt x="145" y="28"/>
                    </a:cubicBezTo>
                    <a:cubicBezTo>
                      <a:pt x="137" y="30"/>
                      <a:pt x="129" y="32"/>
                      <a:pt x="120" y="34"/>
                    </a:cubicBezTo>
                    <a:cubicBezTo>
                      <a:pt x="112" y="36"/>
                      <a:pt x="104" y="39"/>
                      <a:pt x="95" y="41"/>
                    </a:cubicBezTo>
                    <a:cubicBezTo>
                      <a:pt x="88" y="43"/>
                      <a:pt x="80" y="44"/>
                      <a:pt x="73" y="46"/>
                    </a:cubicBezTo>
                    <a:cubicBezTo>
                      <a:pt x="74" y="45"/>
                      <a:pt x="75" y="43"/>
                      <a:pt x="76" y="42"/>
                    </a:cubicBezTo>
                    <a:close/>
                    <a:moveTo>
                      <a:pt x="180" y="30"/>
                    </a:moveTo>
                    <a:cubicBezTo>
                      <a:pt x="180" y="30"/>
                      <a:pt x="180" y="30"/>
                      <a:pt x="180" y="30"/>
                    </a:cubicBezTo>
                    <a:cubicBezTo>
                      <a:pt x="170" y="33"/>
                      <a:pt x="160" y="35"/>
                      <a:pt x="151" y="37"/>
                    </a:cubicBezTo>
                    <a:cubicBezTo>
                      <a:pt x="141" y="40"/>
                      <a:pt x="130" y="42"/>
                      <a:pt x="120" y="44"/>
                    </a:cubicBezTo>
                    <a:cubicBezTo>
                      <a:pt x="100" y="49"/>
                      <a:pt x="81" y="54"/>
                      <a:pt x="61" y="60"/>
                    </a:cubicBezTo>
                    <a:cubicBezTo>
                      <a:pt x="61" y="61"/>
                      <a:pt x="60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61" y="60"/>
                      <a:pt x="64" y="59"/>
                      <a:pt x="66" y="58"/>
                    </a:cubicBezTo>
                    <a:cubicBezTo>
                      <a:pt x="71" y="56"/>
                      <a:pt x="76" y="54"/>
                      <a:pt x="81" y="53"/>
                    </a:cubicBezTo>
                    <a:cubicBezTo>
                      <a:pt x="91" y="50"/>
                      <a:pt x="101" y="47"/>
                      <a:pt x="111" y="44"/>
                    </a:cubicBezTo>
                    <a:cubicBezTo>
                      <a:pt x="122" y="41"/>
                      <a:pt x="132" y="37"/>
                      <a:pt x="142" y="35"/>
                    </a:cubicBezTo>
                    <a:cubicBezTo>
                      <a:pt x="152" y="33"/>
                      <a:pt x="162" y="30"/>
                      <a:pt x="171" y="26"/>
                    </a:cubicBezTo>
                    <a:cubicBezTo>
                      <a:pt x="174" y="28"/>
                      <a:pt x="177" y="29"/>
                      <a:pt x="180" y="30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lose/>
                    <a:moveTo>
                      <a:pt x="186" y="33"/>
                    </a:moveTo>
                    <a:cubicBezTo>
                      <a:pt x="186" y="33"/>
                      <a:pt x="186" y="33"/>
                      <a:pt x="186" y="33"/>
                    </a:cubicBezTo>
                    <a:cubicBezTo>
                      <a:pt x="187" y="33"/>
                      <a:pt x="188" y="34"/>
                      <a:pt x="189" y="34"/>
                    </a:cubicBezTo>
                    <a:cubicBezTo>
                      <a:pt x="165" y="40"/>
                      <a:pt x="141" y="47"/>
                      <a:pt x="117" y="54"/>
                    </a:cubicBezTo>
                    <a:cubicBezTo>
                      <a:pt x="104" y="58"/>
                      <a:pt x="92" y="62"/>
                      <a:pt x="80" y="66"/>
                    </a:cubicBezTo>
                    <a:cubicBezTo>
                      <a:pt x="71" y="69"/>
                      <a:pt x="61" y="71"/>
                      <a:pt x="52" y="74"/>
                    </a:cubicBezTo>
                    <a:cubicBezTo>
                      <a:pt x="54" y="73"/>
                      <a:pt x="57" y="72"/>
                      <a:pt x="59" y="71"/>
                    </a:cubicBezTo>
                    <a:cubicBezTo>
                      <a:pt x="66" y="69"/>
                      <a:pt x="72" y="66"/>
                      <a:pt x="78" y="64"/>
                    </a:cubicBezTo>
                    <a:cubicBezTo>
                      <a:pt x="90" y="60"/>
                      <a:pt x="103" y="56"/>
                      <a:pt x="115" y="52"/>
                    </a:cubicBezTo>
                    <a:cubicBezTo>
                      <a:pt x="128" y="49"/>
                      <a:pt x="140" y="45"/>
                      <a:pt x="152" y="42"/>
                    </a:cubicBezTo>
                    <a:cubicBezTo>
                      <a:pt x="164" y="39"/>
                      <a:pt x="175" y="38"/>
                      <a:pt x="186" y="33"/>
                    </a:cubicBezTo>
                    <a:close/>
                    <a:moveTo>
                      <a:pt x="120" y="48"/>
                    </a:moveTo>
                    <a:cubicBezTo>
                      <a:pt x="109" y="52"/>
                      <a:pt x="97" y="55"/>
                      <a:pt x="86" y="58"/>
                    </a:cubicBezTo>
                    <a:cubicBezTo>
                      <a:pt x="75" y="61"/>
                      <a:pt x="64" y="65"/>
                      <a:pt x="53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3" y="67"/>
                      <a:pt x="53" y="67"/>
                      <a:pt x="54" y="67"/>
                    </a:cubicBezTo>
                    <a:cubicBezTo>
                      <a:pt x="54" y="67"/>
                      <a:pt x="55" y="66"/>
                      <a:pt x="55" y="66"/>
                    </a:cubicBezTo>
                    <a:cubicBezTo>
                      <a:pt x="57" y="66"/>
                      <a:pt x="60" y="65"/>
                      <a:pt x="62" y="64"/>
                    </a:cubicBezTo>
                    <a:cubicBezTo>
                      <a:pt x="68" y="63"/>
                      <a:pt x="74" y="61"/>
                      <a:pt x="80" y="59"/>
                    </a:cubicBezTo>
                    <a:cubicBezTo>
                      <a:pt x="91" y="56"/>
                      <a:pt x="102" y="52"/>
                      <a:pt x="113" y="49"/>
                    </a:cubicBezTo>
                    <a:cubicBezTo>
                      <a:pt x="124" y="45"/>
                      <a:pt x="136" y="43"/>
                      <a:pt x="147" y="40"/>
                    </a:cubicBezTo>
                    <a:cubicBezTo>
                      <a:pt x="158" y="37"/>
                      <a:pt x="169" y="35"/>
                      <a:pt x="180" y="31"/>
                    </a:cubicBezTo>
                    <a:cubicBezTo>
                      <a:pt x="180" y="31"/>
                      <a:pt x="180" y="30"/>
                      <a:pt x="180" y="30"/>
                    </a:cubicBezTo>
                    <a:cubicBezTo>
                      <a:pt x="182" y="31"/>
                      <a:pt x="183" y="32"/>
                      <a:pt x="185" y="33"/>
                    </a:cubicBezTo>
                    <a:cubicBezTo>
                      <a:pt x="163" y="37"/>
                      <a:pt x="142" y="42"/>
                      <a:pt x="120" y="48"/>
                    </a:cubicBezTo>
                    <a:close/>
                    <a:moveTo>
                      <a:pt x="116" y="40"/>
                    </a:moveTo>
                    <a:cubicBezTo>
                      <a:pt x="107" y="43"/>
                      <a:pt x="98" y="46"/>
                      <a:pt x="89" y="48"/>
                    </a:cubicBezTo>
                    <a:cubicBezTo>
                      <a:pt x="85" y="50"/>
                      <a:pt x="80" y="51"/>
                      <a:pt x="75" y="52"/>
                    </a:cubicBezTo>
                    <a:cubicBezTo>
                      <a:pt x="73" y="53"/>
                      <a:pt x="71" y="53"/>
                      <a:pt x="69" y="54"/>
                    </a:cubicBezTo>
                    <a:cubicBezTo>
                      <a:pt x="68" y="54"/>
                      <a:pt x="66" y="54"/>
                      <a:pt x="66" y="54"/>
                    </a:cubicBezTo>
                    <a:cubicBezTo>
                      <a:pt x="66" y="54"/>
                      <a:pt x="66" y="53"/>
                      <a:pt x="67" y="53"/>
                    </a:cubicBezTo>
                    <a:cubicBezTo>
                      <a:pt x="69" y="51"/>
                      <a:pt x="73" y="51"/>
                      <a:pt x="76" y="51"/>
                    </a:cubicBezTo>
                    <a:cubicBezTo>
                      <a:pt x="80" y="49"/>
                      <a:pt x="85" y="48"/>
                      <a:pt x="89" y="47"/>
                    </a:cubicBezTo>
                    <a:cubicBezTo>
                      <a:pt x="99" y="44"/>
                      <a:pt x="108" y="42"/>
                      <a:pt x="117" y="39"/>
                    </a:cubicBezTo>
                    <a:cubicBezTo>
                      <a:pt x="126" y="37"/>
                      <a:pt x="135" y="33"/>
                      <a:pt x="143" y="31"/>
                    </a:cubicBezTo>
                    <a:cubicBezTo>
                      <a:pt x="151" y="29"/>
                      <a:pt x="158" y="28"/>
                      <a:pt x="165" y="24"/>
                    </a:cubicBezTo>
                    <a:cubicBezTo>
                      <a:pt x="165" y="24"/>
                      <a:pt x="165" y="24"/>
                      <a:pt x="165" y="24"/>
                    </a:cubicBezTo>
                    <a:cubicBezTo>
                      <a:pt x="167" y="24"/>
                      <a:pt x="169" y="25"/>
                      <a:pt x="170" y="26"/>
                    </a:cubicBezTo>
                    <a:cubicBezTo>
                      <a:pt x="152" y="31"/>
                      <a:pt x="134" y="35"/>
                      <a:pt x="116" y="40"/>
                    </a:cubicBezTo>
                    <a:close/>
                    <a:moveTo>
                      <a:pt x="72" y="47"/>
                    </a:moveTo>
                    <a:cubicBezTo>
                      <a:pt x="80" y="45"/>
                      <a:pt x="88" y="43"/>
                      <a:pt x="96" y="42"/>
                    </a:cubicBezTo>
                    <a:cubicBezTo>
                      <a:pt x="105" y="40"/>
                      <a:pt x="113" y="37"/>
                      <a:pt x="122" y="35"/>
                    </a:cubicBezTo>
                    <a:cubicBezTo>
                      <a:pt x="131" y="32"/>
                      <a:pt x="139" y="30"/>
                      <a:pt x="147" y="28"/>
                    </a:cubicBezTo>
                    <a:cubicBezTo>
                      <a:pt x="151" y="27"/>
                      <a:pt x="154" y="26"/>
                      <a:pt x="158" y="25"/>
                    </a:cubicBezTo>
                    <a:cubicBezTo>
                      <a:pt x="159" y="24"/>
                      <a:pt x="163" y="24"/>
                      <a:pt x="163" y="24"/>
                    </a:cubicBezTo>
                    <a:cubicBezTo>
                      <a:pt x="161" y="25"/>
                      <a:pt x="159" y="26"/>
                      <a:pt x="157" y="27"/>
                    </a:cubicBezTo>
                    <a:cubicBezTo>
                      <a:pt x="149" y="29"/>
                      <a:pt x="142" y="31"/>
                      <a:pt x="135" y="33"/>
                    </a:cubicBezTo>
                    <a:cubicBezTo>
                      <a:pt x="126" y="36"/>
                      <a:pt x="117" y="39"/>
                      <a:pt x="108" y="41"/>
                    </a:cubicBezTo>
                    <a:cubicBezTo>
                      <a:pt x="100" y="43"/>
                      <a:pt x="91" y="45"/>
                      <a:pt x="82" y="48"/>
                    </a:cubicBezTo>
                    <a:cubicBezTo>
                      <a:pt x="78" y="49"/>
                      <a:pt x="72" y="50"/>
                      <a:pt x="68" y="52"/>
                    </a:cubicBezTo>
                    <a:cubicBezTo>
                      <a:pt x="69" y="50"/>
                      <a:pt x="70" y="49"/>
                      <a:pt x="72" y="47"/>
                    </a:cubicBezTo>
                    <a:close/>
                    <a:moveTo>
                      <a:pt x="65" y="55"/>
                    </a:moveTo>
                    <a:cubicBezTo>
                      <a:pt x="71" y="55"/>
                      <a:pt x="78" y="52"/>
                      <a:pt x="84" y="51"/>
                    </a:cubicBezTo>
                    <a:cubicBezTo>
                      <a:pt x="94" y="48"/>
                      <a:pt x="104" y="44"/>
                      <a:pt x="114" y="41"/>
                    </a:cubicBezTo>
                    <a:cubicBezTo>
                      <a:pt x="123" y="38"/>
                      <a:pt x="133" y="36"/>
                      <a:pt x="143" y="34"/>
                    </a:cubicBezTo>
                    <a:cubicBezTo>
                      <a:pt x="147" y="32"/>
                      <a:pt x="152" y="31"/>
                      <a:pt x="157" y="30"/>
                    </a:cubicBezTo>
                    <a:cubicBezTo>
                      <a:pt x="159" y="29"/>
                      <a:pt x="162" y="29"/>
                      <a:pt x="164" y="28"/>
                    </a:cubicBezTo>
                    <a:cubicBezTo>
                      <a:pt x="165" y="28"/>
                      <a:pt x="165" y="28"/>
                      <a:pt x="165" y="28"/>
                    </a:cubicBezTo>
                    <a:cubicBezTo>
                      <a:pt x="157" y="31"/>
                      <a:pt x="148" y="33"/>
                      <a:pt x="140" y="35"/>
                    </a:cubicBezTo>
                    <a:cubicBezTo>
                      <a:pt x="130" y="37"/>
                      <a:pt x="120" y="41"/>
                      <a:pt x="109" y="44"/>
                    </a:cubicBezTo>
                    <a:cubicBezTo>
                      <a:pt x="100" y="46"/>
                      <a:pt x="90" y="49"/>
                      <a:pt x="80" y="52"/>
                    </a:cubicBezTo>
                    <a:cubicBezTo>
                      <a:pt x="74" y="54"/>
                      <a:pt x="67" y="56"/>
                      <a:pt x="61" y="59"/>
                    </a:cubicBezTo>
                    <a:cubicBezTo>
                      <a:pt x="62" y="58"/>
                      <a:pt x="64" y="56"/>
                      <a:pt x="65" y="55"/>
                    </a:cubicBezTo>
                    <a:close/>
                    <a:moveTo>
                      <a:pt x="58" y="62"/>
                    </a:moveTo>
                    <a:cubicBezTo>
                      <a:pt x="68" y="59"/>
                      <a:pt x="77" y="56"/>
                      <a:pt x="87" y="54"/>
                    </a:cubicBezTo>
                    <a:cubicBezTo>
                      <a:pt x="97" y="51"/>
                      <a:pt x="108" y="48"/>
                      <a:pt x="119" y="45"/>
                    </a:cubicBezTo>
                    <a:cubicBezTo>
                      <a:pt x="129" y="43"/>
                      <a:pt x="140" y="40"/>
                      <a:pt x="151" y="38"/>
                    </a:cubicBezTo>
                    <a:cubicBezTo>
                      <a:pt x="156" y="36"/>
                      <a:pt x="162" y="35"/>
                      <a:pt x="167" y="34"/>
                    </a:cubicBezTo>
                    <a:cubicBezTo>
                      <a:pt x="168" y="33"/>
                      <a:pt x="170" y="33"/>
                      <a:pt x="171" y="33"/>
                    </a:cubicBezTo>
                    <a:cubicBezTo>
                      <a:pt x="151" y="39"/>
                      <a:pt x="130" y="43"/>
                      <a:pt x="109" y="49"/>
                    </a:cubicBezTo>
                    <a:cubicBezTo>
                      <a:pt x="99" y="52"/>
                      <a:pt x="88" y="56"/>
                      <a:pt x="78" y="59"/>
                    </a:cubicBezTo>
                    <a:cubicBezTo>
                      <a:pt x="72" y="61"/>
                      <a:pt x="67" y="63"/>
                      <a:pt x="62" y="64"/>
                    </a:cubicBezTo>
                    <a:cubicBezTo>
                      <a:pt x="60" y="64"/>
                      <a:pt x="57" y="65"/>
                      <a:pt x="55" y="66"/>
                    </a:cubicBezTo>
                    <a:cubicBezTo>
                      <a:pt x="56" y="65"/>
                      <a:pt x="57" y="63"/>
                      <a:pt x="58" y="62"/>
                    </a:cubicBezTo>
                    <a:close/>
                    <a:moveTo>
                      <a:pt x="52" y="69"/>
                    </a:moveTo>
                    <a:cubicBezTo>
                      <a:pt x="63" y="67"/>
                      <a:pt x="73" y="62"/>
                      <a:pt x="84" y="59"/>
                    </a:cubicBezTo>
                    <a:cubicBezTo>
                      <a:pt x="96" y="56"/>
                      <a:pt x="108" y="53"/>
                      <a:pt x="121" y="49"/>
                    </a:cubicBezTo>
                    <a:cubicBezTo>
                      <a:pt x="132" y="46"/>
                      <a:pt x="144" y="43"/>
                      <a:pt x="156" y="40"/>
                    </a:cubicBezTo>
                    <a:cubicBezTo>
                      <a:pt x="162" y="38"/>
                      <a:pt x="168" y="37"/>
                      <a:pt x="174" y="36"/>
                    </a:cubicBezTo>
                    <a:cubicBezTo>
                      <a:pt x="177" y="35"/>
                      <a:pt x="179" y="35"/>
                      <a:pt x="181" y="34"/>
                    </a:cubicBezTo>
                    <a:cubicBezTo>
                      <a:pt x="180" y="34"/>
                      <a:pt x="179" y="35"/>
                      <a:pt x="178" y="35"/>
                    </a:cubicBezTo>
                    <a:cubicBezTo>
                      <a:pt x="167" y="38"/>
                      <a:pt x="156" y="40"/>
                      <a:pt x="145" y="43"/>
                    </a:cubicBezTo>
                    <a:cubicBezTo>
                      <a:pt x="133" y="46"/>
                      <a:pt x="121" y="50"/>
                      <a:pt x="110" y="53"/>
                    </a:cubicBezTo>
                    <a:cubicBezTo>
                      <a:pt x="98" y="57"/>
                      <a:pt x="86" y="60"/>
                      <a:pt x="75" y="64"/>
                    </a:cubicBezTo>
                    <a:cubicBezTo>
                      <a:pt x="69" y="66"/>
                      <a:pt x="63" y="69"/>
                      <a:pt x="57" y="71"/>
                    </a:cubicBezTo>
                    <a:cubicBezTo>
                      <a:pt x="54" y="72"/>
                      <a:pt x="50" y="73"/>
                      <a:pt x="46" y="75"/>
                    </a:cubicBezTo>
                    <a:cubicBezTo>
                      <a:pt x="48" y="73"/>
                      <a:pt x="50" y="71"/>
                      <a:pt x="52" y="69"/>
                    </a:cubicBezTo>
                    <a:close/>
                    <a:moveTo>
                      <a:pt x="45" y="76"/>
                    </a:moveTo>
                    <a:cubicBezTo>
                      <a:pt x="56" y="73"/>
                      <a:pt x="67" y="71"/>
                      <a:pt x="78" y="67"/>
                    </a:cubicBezTo>
                    <a:cubicBezTo>
                      <a:pt x="91" y="63"/>
                      <a:pt x="103" y="59"/>
                      <a:pt x="115" y="55"/>
                    </a:cubicBezTo>
                    <a:cubicBezTo>
                      <a:pt x="140" y="48"/>
                      <a:pt x="165" y="41"/>
                      <a:pt x="190" y="34"/>
                    </a:cubicBezTo>
                    <a:cubicBezTo>
                      <a:pt x="191" y="35"/>
                      <a:pt x="193" y="36"/>
                      <a:pt x="194" y="37"/>
                    </a:cubicBezTo>
                    <a:cubicBezTo>
                      <a:pt x="168" y="42"/>
                      <a:pt x="142" y="50"/>
                      <a:pt x="116" y="57"/>
                    </a:cubicBezTo>
                    <a:cubicBezTo>
                      <a:pt x="103" y="61"/>
                      <a:pt x="91" y="65"/>
                      <a:pt x="78" y="69"/>
                    </a:cubicBezTo>
                    <a:cubicBezTo>
                      <a:pt x="66" y="72"/>
                      <a:pt x="54" y="75"/>
                      <a:pt x="42" y="79"/>
                    </a:cubicBezTo>
                    <a:cubicBezTo>
                      <a:pt x="43" y="78"/>
                      <a:pt x="44" y="77"/>
                      <a:pt x="45" y="76"/>
                    </a:cubicBezTo>
                    <a:close/>
                    <a:moveTo>
                      <a:pt x="41" y="80"/>
                    </a:moveTo>
                    <a:cubicBezTo>
                      <a:pt x="52" y="76"/>
                      <a:pt x="65" y="73"/>
                      <a:pt x="76" y="70"/>
                    </a:cubicBezTo>
                    <a:cubicBezTo>
                      <a:pt x="90" y="66"/>
                      <a:pt x="103" y="62"/>
                      <a:pt x="117" y="58"/>
                    </a:cubicBezTo>
                    <a:cubicBezTo>
                      <a:pt x="142" y="50"/>
                      <a:pt x="169" y="43"/>
                      <a:pt x="195" y="37"/>
                    </a:cubicBezTo>
                    <a:cubicBezTo>
                      <a:pt x="195" y="37"/>
                      <a:pt x="195" y="37"/>
                      <a:pt x="195" y="37"/>
                    </a:cubicBezTo>
                    <a:cubicBezTo>
                      <a:pt x="197" y="38"/>
                      <a:pt x="198" y="38"/>
                      <a:pt x="199" y="39"/>
                    </a:cubicBezTo>
                    <a:cubicBezTo>
                      <a:pt x="187" y="41"/>
                      <a:pt x="174" y="43"/>
                      <a:pt x="162" y="47"/>
                    </a:cubicBezTo>
                    <a:cubicBezTo>
                      <a:pt x="148" y="51"/>
                      <a:pt x="135" y="54"/>
                      <a:pt x="121" y="58"/>
                    </a:cubicBezTo>
                    <a:cubicBezTo>
                      <a:pt x="94" y="65"/>
                      <a:pt x="67" y="73"/>
                      <a:pt x="40" y="81"/>
                    </a:cubicBezTo>
                    <a:cubicBezTo>
                      <a:pt x="40" y="81"/>
                      <a:pt x="41" y="81"/>
                      <a:pt x="41" y="80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2" y="56"/>
                      <a:pt x="125" y="63"/>
                    </a:cubicBezTo>
                    <a:cubicBezTo>
                      <a:pt x="98" y="69"/>
                      <a:pt x="72" y="77"/>
                      <a:pt x="45" y="84"/>
                    </a:cubicBezTo>
                    <a:cubicBezTo>
                      <a:pt x="47" y="83"/>
                      <a:pt x="48" y="83"/>
                      <a:pt x="50" y="82"/>
                    </a:cubicBezTo>
                    <a:cubicBezTo>
                      <a:pt x="57" y="80"/>
                      <a:pt x="64" y="78"/>
                      <a:pt x="71" y="76"/>
                    </a:cubicBezTo>
                    <a:cubicBezTo>
                      <a:pt x="86" y="71"/>
                      <a:pt x="101" y="67"/>
                      <a:pt x="115" y="63"/>
                    </a:cubicBezTo>
                    <a:cubicBezTo>
                      <a:pt x="130" y="59"/>
                      <a:pt x="144" y="55"/>
                      <a:pt x="159" y="51"/>
                    </a:cubicBezTo>
                    <a:cubicBezTo>
                      <a:pt x="172" y="47"/>
                      <a:pt x="187" y="45"/>
                      <a:pt x="200" y="39"/>
                    </a:cubicBezTo>
                    <a:cubicBezTo>
                      <a:pt x="203" y="40"/>
                      <a:pt x="205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5"/>
                      <a:pt x="123" y="58"/>
                    </a:cubicBezTo>
                    <a:cubicBezTo>
                      <a:pt x="137" y="55"/>
                      <a:pt x="150" y="51"/>
                      <a:pt x="164" y="47"/>
                    </a:cubicBezTo>
                    <a:cubicBezTo>
                      <a:pt x="171" y="45"/>
                      <a:pt x="177" y="44"/>
                      <a:pt x="183" y="42"/>
                    </a:cubicBezTo>
                    <a:cubicBezTo>
                      <a:pt x="187" y="42"/>
                      <a:pt x="190" y="41"/>
                      <a:pt x="194" y="41"/>
                    </a:cubicBezTo>
                    <a:cubicBezTo>
                      <a:pt x="195" y="40"/>
                      <a:pt x="197" y="40"/>
                      <a:pt x="199" y="40"/>
                    </a:cubicBezTo>
                    <a:cubicBezTo>
                      <a:pt x="199" y="40"/>
                      <a:pt x="196" y="40"/>
                      <a:pt x="195" y="40"/>
                    </a:cubicBezTo>
                    <a:cubicBezTo>
                      <a:pt x="189" y="43"/>
                      <a:pt x="183" y="44"/>
                      <a:pt x="177" y="45"/>
                    </a:cubicBezTo>
                    <a:cubicBezTo>
                      <a:pt x="169" y="47"/>
                      <a:pt x="162" y="49"/>
                      <a:pt x="155" y="51"/>
                    </a:cubicBezTo>
                    <a:cubicBezTo>
                      <a:pt x="141" y="55"/>
                      <a:pt x="127" y="59"/>
                      <a:pt x="113" y="63"/>
                    </a:cubicBezTo>
                    <a:cubicBezTo>
                      <a:pt x="99" y="67"/>
                      <a:pt x="85" y="71"/>
                      <a:pt x="71" y="75"/>
                    </a:cubicBezTo>
                    <a:cubicBezTo>
                      <a:pt x="65" y="77"/>
                      <a:pt x="58" y="79"/>
                      <a:pt x="51" y="81"/>
                    </a:cubicBezTo>
                    <a:cubicBezTo>
                      <a:pt x="46" y="82"/>
                      <a:pt x="41" y="84"/>
                      <a:pt x="36" y="85"/>
                    </a:cubicBezTo>
                    <a:cubicBezTo>
                      <a:pt x="37" y="84"/>
                      <a:pt x="38" y="84"/>
                      <a:pt x="39" y="83"/>
                    </a:cubicBezTo>
                    <a:close/>
                    <a:moveTo>
                      <a:pt x="35" y="87"/>
                    </a:moveTo>
                    <a:cubicBezTo>
                      <a:pt x="64" y="80"/>
                      <a:pt x="92" y="71"/>
                      <a:pt x="121" y="64"/>
                    </a:cubicBezTo>
                    <a:cubicBezTo>
                      <a:pt x="150" y="57"/>
                      <a:pt x="179" y="48"/>
                      <a:pt x="209" y="43"/>
                    </a:cubicBezTo>
                    <a:cubicBezTo>
                      <a:pt x="210" y="44"/>
                      <a:pt x="211" y="44"/>
                      <a:pt x="212" y="45"/>
                    </a:cubicBezTo>
                    <a:cubicBezTo>
                      <a:pt x="206" y="46"/>
                      <a:pt x="200" y="48"/>
                      <a:pt x="194" y="50"/>
                    </a:cubicBezTo>
                    <a:cubicBezTo>
                      <a:pt x="186" y="52"/>
                      <a:pt x="178" y="53"/>
                      <a:pt x="170" y="54"/>
                    </a:cubicBezTo>
                    <a:cubicBezTo>
                      <a:pt x="154" y="58"/>
                      <a:pt x="139" y="61"/>
                      <a:pt x="123" y="65"/>
                    </a:cubicBezTo>
                    <a:cubicBezTo>
                      <a:pt x="107" y="68"/>
                      <a:pt x="92" y="73"/>
                      <a:pt x="76" y="77"/>
                    </a:cubicBezTo>
                    <a:cubicBezTo>
                      <a:pt x="69" y="79"/>
                      <a:pt x="61" y="82"/>
                      <a:pt x="54" y="83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8"/>
                      <a:pt x="34" y="88"/>
                      <a:pt x="35" y="87"/>
                    </a:cubicBezTo>
                    <a:close/>
                    <a:moveTo>
                      <a:pt x="32" y="90"/>
                    </a:moveTo>
                    <a:cubicBezTo>
                      <a:pt x="39" y="88"/>
                      <a:pt x="45" y="86"/>
                      <a:pt x="52" y="84"/>
                    </a:cubicBezTo>
                    <a:cubicBezTo>
                      <a:pt x="60" y="83"/>
                      <a:pt x="67" y="80"/>
                      <a:pt x="75" y="78"/>
                    </a:cubicBezTo>
                    <a:cubicBezTo>
                      <a:pt x="90" y="74"/>
                      <a:pt x="106" y="70"/>
                      <a:pt x="121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6" y="54"/>
                      <a:pt x="184" y="53"/>
                      <a:pt x="192" y="51"/>
                    </a:cubicBezTo>
                    <a:cubicBezTo>
                      <a:pt x="199" y="49"/>
                      <a:pt x="206" y="47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2" y="47"/>
                      <a:pt x="210" y="48"/>
                      <a:pt x="209" y="50"/>
                    </a:cubicBezTo>
                    <a:cubicBezTo>
                      <a:pt x="194" y="54"/>
                      <a:pt x="180" y="56"/>
                      <a:pt x="165" y="59"/>
                    </a:cubicBezTo>
                    <a:cubicBezTo>
                      <a:pt x="151" y="63"/>
                      <a:pt x="136" y="66"/>
                      <a:pt x="121" y="69"/>
                    </a:cubicBezTo>
                    <a:cubicBezTo>
                      <a:pt x="106" y="73"/>
                      <a:pt x="91" y="77"/>
                      <a:pt x="76" y="80"/>
                    </a:cubicBezTo>
                    <a:cubicBezTo>
                      <a:pt x="61" y="84"/>
                      <a:pt x="45" y="87"/>
                      <a:pt x="30" y="92"/>
                    </a:cubicBezTo>
                    <a:cubicBezTo>
                      <a:pt x="31" y="91"/>
                      <a:pt x="31" y="91"/>
                      <a:pt x="32" y="90"/>
                    </a:cubicBezTo>
                    <a:close/>
                    <a:moveTo>
                      <a:pt x="213" y="49"/>
                    </a:moveTo>
                    <a:cubicBezTo>
                      <a:pt x="213" y="49"/>
                      <a:pt x="213" y="49"/>
                      <a:pt x="213" y="49"/>
                    </a:cubicBezTo>
                    <a:cubicBezTo>
                      <a:pt x="213" y="50"/>
                      <a:pt x="213" y="50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5"/>
                      <a:pt x="204" y="60"/>
                      <a:pt x="199" y="65"/>
                    </a:cubicBezTo>
                    <a:cubicBezTo>
                      <a:pt x="190" y="75"/>
                      <a:pt x="180" y="85"/>
                      <a:pt x="170" y="96"/>
                    </a:cubicBezTo>
                    <a:cubicBezTo>
                      <a:pt x="169" y="97"/>
                      <a:pt x="168" y="98"/>
                      <a:pt x="167" y="99"/>
                    </a:cubicBezTo>
                    <a:cubicBezTo>
                      <a:pt x="182" y="83"/>
                      <a:pt x="197" y="66"/>
                      <a:pt x="213" y="49"/>
                    </a:cubicBezTo>
                    <a:close/>
                    <a:moveTo>
                      <a:pt x="147" y="83"/>
                    </a:moveTo>
                    <a:cubicBezTo>
                      <a:pt x="148" y="83"/>
                      <a:pt x="149" y="83"/>
                      <a:pt x="150" y="82"/>
                    </a:cubicBezTo>
                    <a:cubicBezTo>
                      <a:pt x="157" y="81"/>
                      <a:pt x="165" y="79"/>
                      <a:pt x="172" y="77"/>
                    </a:cubicBezTo>
                    <a:cubicBezTo>
                      <a:pt x="177" y="75"/>
                      <a:pt x="183" y="74"/>
                      <a:pt x="189" y="72"/>
                    </a:cubicBezTo>
                    <a:cubicBezTo>
                      <a:pt x="187" y="73"/>
                      <a:pt x="186" y="75"/>
                      <a:pt x="185" y="76"/>
                    </a:cubicBezTo>
                    <a:cubicBezTo>
                      <a:pt x="179" y="77"/>
                      <a:pt x="173" y="80"/>
                      <a:pt x="166" y="81"/>
                    </a:cubicBezTo>
                    <a:cubicBezTo>
                      <a:pt x="160" y="83"/>
                      <a:pt x="153" y="85"/>
                      <a:pt x="146" y="86"/>
                    </a:cubicBezTo>
                    <a:cubicBezTo>
                      <a:pt x="139" y="88"/>
                      <a:pt x="133" y="91"/>
                      <a:pt x="126" y="92"/>
                    </a:cubicBezTo>
                    <a:cubicBezTo>
                      <a:pt x="119" y="94"/>
                      <a:pt x="111" y="96"/>
                      <a:pt x="104" y="97"/>
                    </a:cubicBezTo>
                    <a:cubicBezTo>
                      <a:pt x="90" y="100"/>
                      <a:pt x="77" y="104"/>
                      <a:pt x="63" y="108"/>
                    </a:cubicBezTo>
                    <a:cubicBezTo>
                      <a:pt x="56" y="110"/>
                      <a:pt x="50" y="112"/>
                      <a:pt x="43" y="113"/>
                    </a:cubicBezTo>
                    <a:cubicBezTo>
                      <a:pt x="36" y="114"/>
                      <a:pt x="29" y="115"/>
                      <a:pt x="22" y="117"/>
                    </a:cubicBezTo>
                    <a:cubicBezTo>
                      <a:pt x="21" y="117"/>
                      <a:pt x="22" y="117"/>
                      <a:pt x="22" y="117"/>
                    </a:cubicBezTo>
                    <a:cubicBezTo>
                      <a:pt x="35" y="114"/>
                      <a:pt x="47" y="113"/>
                      <a:pt x="60" y="110"/>
                    </a:cubicBezTo>
                    <a:cubicBezTo>
                      <a:pt x="73" y="106"/>
                      <a:pt x="87" y="102"/>
                      <a:pt x="101" y="99"/>
                    </a:cubicBezTo>
                    <a:cubicBezTo>
                      <a:pt x="114" y="96"/>
                      <a:pt x="128" y="92"/>
                      <a:pt x="141" y="88"/>
                    </a:cubicBezTo>
                    <a:cubicBezTo>
                      <a:pt x="147" y="87"/>
                      <a:pt x="154" y="86"/>
                      <a:pt x="160" y="84"/>
                    </a:cubicBezTo>
                    <a:cubicBezTo>
                      <a:pt x="165" y="83"/>
                      <a:pt x="171" y="81"/>
                      <a:pt x="176" y="79"/>
                    </a:cubicBezTo>
                    <a:cubicBezTo>
                      <a:pt x="174" y="80"/>
                      <a:pt x="172" y="81"/>
                      <a:pt x="170" y="81"/>
                    </a:cubicBezTo>
                    <a:cubicBezTo>
                      <a:pt x="163" y="84"/>
                      <a:pt x="156" y="86"/>
                      <a:pt x="149" y="88"/>
                    </a:cubicBezTo>
                    <a:cubicBezTo>
                      <a:pt x="135" y="92"/>
                      <a:pt x="121" y="95"/>
                      <a:pt x="107" y="98"/>
                    </a:cubicBezTo>
                    <a:cubicBezTo>
                      <a:pt x="93" y="102"/>
                      <a:pt x="79" y="105"/>
                      <a:pt x="65" y="108"/>
                    </a:cubicBezTo>
                    <a:cubicBezTo>
                      <a:pt x="51" y="112"/>
                      <a:pt x="37" y="115"/>
                      <a:pt x="25" y="120"/>
                    </a:cubicBezTo>
                    <a:cubicBezTo>
                      <a:pt x="23" y="119"/>
                      <a:pt x="21" y="118"/>
                      <a:pt x="19" y="117"/>
                    </a:cubicBezTo>
                    <a:cubicBezTo>
                      <a:pt x="26" y="114"/>
                      <a:pt x="33" y="113"/>
                      <a:pt x="40" y="112"/>
                    </a:cubicBezTo>
                    <a:cubicBezTo>
                      <a:pt x="47" y="110"/>
                      <a:pt x="55" y="107"/>
                      <a:pt x="62" y="105"/>
                    </a:cubicBezTo>
                    <a:cubicBezTo>
                      <a:pt x="77" y="101"/>
                      <a:pt x="91" y="96"/>
                      <a:pt x="106" y="93"/>
                    </a:cubicBezTo>
                    <a:cubicBezTo>
                      <a:pt x="109" y="92"/>
                      <a:pt x="112" y="92"/>
                      <a:pt x="116" y="91"/>
                    </a:cubicBezTo>
                    <a:cubicBezTo>
                      <a:pt x="126" y="88"/>
                      <a:pt x="137" y="86"/>
                      <a:pt x="147" y="83"/>
                    </a:cubicBezTo>
                    <a:close/>
                    <a:moveTo>
                      <a:pt x="32" y="124"/>
                    </a:moveTo>
                    <a:cubicBezTo>
                      <a:pt x="32" y="124"/>
                      <a:pt x="32" y="124"/>
                      <a:pt x="31" y="124"/>
                    </a:cubicBezTo>
                    <a:cubicBezTo>
                      <a:pt x="30" y="123"/>
                      <a:pt x="28" y="122"/>
                      <a:pt x="26" y="121"/>
                    </a:cubicBezTo>
                    <a:cubicBezTo>
                      <a:pt x="47" y="119"/>
                      <a:pt x="68" y="112"/>
                      <a:pt x="89" y="107"/>
                    </a:cubicBezTo>
                    <a:cubicBezTo>
                      <a:pt x="82" y="109"/>
                      <a:pt x="74" y="111"/>
                      <a:pt x="67" y="113"/>
                    </a:cubicBezTo>
                    <a:cubicBezTo>
                      <a:pt x="56" y="116"/>
                      <a:pt x="45" y="120"/>
                      <a:pt x="34" y="123"/>
                    </a:cubicBezTo>
                    <a:cubicBezTo>
                      <a:pt x="33" y="123"/>
                      <a:pt x="32" y="123"/>
                      <a:pt x="32" y="124"/>
                    </a:cubicBezTo>
                    <a:close/>
                    <a:moveTo>
                      <a:pt x="38" y="127"/>
                    </a:moveTo>
                    <a:cubicBezTo>
                      <a:pt x="36" y="126"/>
                      <a:pt x="35" y="125"/>
                      <a:pt x="33" y="124"/>
                    </a:cubicBezTo>
                    <a:cubicBezTo>
                      <a:pt x="43" y="123"/>
                      <a:pt x="52" y="120"/>
                      <a:pt x="62" y="118"/>
                    </a:cubicBezTo>
                    <a:cubicBezTo>
                      <a:pt x="73" y="115"/>
                      <a:pt x="85" y="112"/>
                      <a:pt x="96" y="109"/>
                    </a:cubicBezTo>
                    <a:cubicBezTo>
                      <a:pt x="113" y="104"/>
                      <a:pt x="131" y="101"/>
                      <a:pt x="149" y="97"/>
                    </a:cubicBezTo>
                    <a:cubicBezTo>
                      <a:pt x="147" y="98"/>
                      <a:pt x="144" y="99"/>
                      <a:pt x="142" y="99"/>
                    </a:cubicBezTo>
                    <a:cubicBezTo>
                      <a:pt x="131" y="102"/>
                      <a:pt x="119" y="104"/>
                      <a:pt x="108" y="107"/>
                    </a:cubicBezTo>
                    <a:cubicBezTo>
                      <a:pt x="84" y="112"/>
                      <a:pt x="62" y="121"/>
                      <a:pt x="38" y="127"/>
                    </a:cubicBezTo>
                    <a:close/>
                    <a:moveTo>
                      <a:pt x="50" y="125"/>
                    </a:moveTo>
                    <a:cubicBezTo>
                      <a:pt x="55" y="124"/>
                      <a:pt x="60" y="123"/>
                      <a:pt x="65" y="122"/>
                    </a:cubicBezTo>
                    <a:cubicBezTo>
                      <a:pt x="77" y="119"/>
                      <a:pt x="88" y="115"/>
                      <a:pt x="99" y="112"/>
                    </a:cubicBezTo>
                    <a:cubicBezTo>
                      <a:pt x="117" y="107"/>
                      <a:pt x="136" y="104"/>
                      <a:pt x="154" y="100"/>
                    </a:cubicBezTo>
                    <a:cubicBezTo>
                      <a:pt x="152" y="100"/>
                      <a:pt x="149" y="101"/>
                      <a:pt x="147" y="102"/>
                    </a:cubicBezTo>
                    <a:cubicBezTo>
                      <a:pt x="139" y="104"/>
                      <a:pt x="132" y="106"/>
                      <a:pt x="124" y="108"/>
                    </a:cubicBezTo>
                    <a:cubicBezTo>
                      <a:pt x="110" y="112"/>
                      <a:pt x="95" y="116"/>
                      <a:pt x="81" y="121"/>
                    </a:cubicBezTo>
                    <a:cubicBezTo>
                      <a:pt x="77" y="122"/>
                      <a:pt x="72" y="123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0" y="126"/>
                      <a:pt x="52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3" y="127"/>
                      <a:pt x="46" y="126"/>
                      <a:pt x="50" y="125"/>
                    </a:cubicBezTo>
                    <a:close/>
                    <a:moveTo>
                      <a:pt x="47" y="131"/>
                    </a:moveTo>
                    <a:cubicBezTo>
                      <a:pt x="48" y="130"/>
                      <a:pt x="50" y="129"/>
                      <a:pt x="52" y="129"/>
                    </a:cubicBezTo>
                    <a:cubicBezTo>
                      <a:pt x="55" y="127"/>
                      <a:pt x="59" y="127"/>
                      <a:pt x="62" y="126"/>
                    </a:cubicBezTo>
                    <a:cubicBezTo>
                      <a:pt x="61" y="126"/>
                      <a:pt x="61" y="127"/>
                      <a:pt x="60" y="127"/>
                    </a:cubicBezTo>
                    <a:cubicBezTo>
                      <a:pt x="57" y="128"/>
                      <a:pt x="53" y="129"/>
                      <a:pt x="50" y="130"/>
                    </a:cubicBezTo>
                    <a:cubicBezTo>
                      <a:pt x="49" y="130"/>
                      <a:pt x="48" y="131"/>
                      <a:pt x="47" y="131"/>
                    </a:cubicBezTo>
                    <a:cubicBezTo>
                      <a:pt x="47" y="131"/>
                      <a:pt x="47" y="131"/>
                      <a:pt x="47" y="131"/>
                    </a:cubicBezTo>
                    <a:close/>
                    <a:moveTo>
                      <a:pt x="65" y="126"/>
                    </a:moveTo>
                    <a:cubicBezTo>
                      <a:pt x="66" y="126"/>
                      <a:pt x="68" y="125"/>
                      <a:pt x="69" y="125"/>
                    </a:cubicBezTo>
                    <a:cubicBezTo>
                      <a:pt x="69" y="125"/>
                      <a:pt x="69" y="125"/>
                      <a:pt x="69" y="125"/>
                    </a:cubicBezTo>
                    <a:cubicBezTo>
                      <a:pt x="77" y="124"/>
                      <a:pt x="84" y="122"/>
                      <a:pt x="92" y="121"/>
                    </a:cubicBezTo>
                    <a:cubicBezTo>
                      <a:pt x="106" y="117"/>
                      <a:pt x="121" y="114"/>
                      <a:pt x="136" y="111"/>
                    </a:cubicBezTo>
                    <a:cubicBezTo>
                      <a:pt x="137" y="111"/>
                      <a:pt x="137" y="110"/>
                      <a:pt x="138" y="110"/>
                    </a:cubicBezTo>
                    <a:cubicBezTo>
                      <a:pt x="111" y="119"/>
                      <a:pt x="83" y="124"/>
                      <a:pt x="56" y="134"/>
                    </a:cubicBezTo>
                    <a:cubicBezTo>
                      <a:pt x="55" y="134"/>
                      <a:pt x="55" y="134"/>
                      <a:pt x="54" y="135"/>
                    </a:cubicBezTo>
                    <a:cubicBezTo>
                      <a:pt x="52" y="134"/>
                      <a:pt x="50" y="133"/>
                      <a:pt x="48" y="131"/>
                    </a:cubicBezTo>
                    <a:cubicBezTo>
                      <a:pt x="54" y="130"/>
                      <a:pt x="59" y="128"/>
                      <a:pt x="65" y="126"/>
                    </a:cubicBezTo>
                    <a:close/>
                    <a:moveTo>
                      <a:pt x="109" y="158"/>
                    </a:move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7" y="158"/>
                      <a:pt x="107" y="158"/>
                      <a:pt x="106" y="158"/>
                    </a:cubicBezTo>
                    <a:cubicBezTo>
                      <a:pt x="102" y="158"/>
                      <a:pt x="107" y="156"/>
                      <a:pt x="108" y="156"/>
                    </a:cubicBezTo>
                    <a:cubicBezTo>
                      <a:pt x="110" y="155"/>
                      <a:pt x="111" y="155"/>
                      <a:pt x="113" y="154"/>
                    </a:cubicBezTo>
                    <a:cubicBezTo>
                      <a:pt x="111" y="156"/>
                      <a:pt x="110" y="157"/>
                      <a:pt x="109" y="158"/>
                    </a:cubicBezTo>
                    <a:close/>
                    <a:moveTo>
                      <a:pt x="114" y="153"/>
                    </a:moveTo>
                    <a:cubicBezTo>
                      <a:pt x="111" y="153"/>
                      <a:pt x="108" y="154"/>
                      <a:pt x="105" y="154"/>
                    </a:cubicBezTo>
                    <a:cubicBezTo>
                      <a:pt x="104" y="155"/>
                      <a:pt x="103" y="155"/>
                      <a:pt x="101" y="156"/>
                    </a:cubicBezTo>
                    <a:cubicBezTo>
                      <a:pt x="95" y="157"/>
                      <a:pt x="101" y="155"/>
                      <a:pt x="102" y="154"/>
                    </a:cubicBezTo>
                    <a:cubicBezTo>
                      <a:pt x="108" y="152"/>
                      <a:pt x="113" y="151"/>
                      <a:pt x="119" y="148"/>
                    </a:cubicBezTo>
                    <a:cubicBezTo>
                      <a:pt x="117" y="150"/>
                      <a:pt x="116" y="151"/>
                      <a:pt x="114" y="153"/>
                    </a:cubicBezTo>
                    <a:close/>
                    <a:moveTo>
                      <a:pt x="120" y="146"/>
                    </a:moveTo>
                    <a:cubicBezTo>
                      <a:pt x="116" y="147"/>
                      <a:pt x="111" y="148"/>
                      <a:pt x="106" y="150"/>
                    </a:cubicBezTo>
                    <a:cubicBezTo>
                      <a:pt x="103" y="150"/>
                      <a:pt x="101" y="151"/>
                      <a:pt x="98" y="152"/>
                    </a:cubicBezTo>
                    <a:cubicBezTo>
                      <a:pt x="97" y="152"/>
                      <a:pt x="96" y="153"/>
                      <a:pt x="95" y="153"/>
                    </a:cubicBezTo>
                    <a:cubicBezTo>
                      <a:pt x="93" y="153"/>
                      <a:pt x="92" y="154"/>
                      <a:pt x="92" y="154"/>
                    </a:cubicBezTo>
                    <a:cubicBezTo>
                      <a:pt x="92" y="154"/>
                      <a:pt x="92" y="154"/>
                      <a:pt x="92" y="154"/>
                    </a:cubicBezTo>
                    <a:cubicBezTo>
                      <a:pt x="92" y="154"/>
                      <a:pt x="94" y="153"/>
                      <a:pt x="94" y="153"/>
                    </a:cubicBezTo>
                    <a:cubicBezTo>
                      <a:pt x="104" y="150"/>
                      <a:pt x="113" y="147"/>
                      <a:pt x="123" y="144"/>
                    </a:cubicBezTo>
                    <a:cubicBezTo>
                      <a:pt x="122" y="145"/>
                      <a:pt x="121" y="146"/>
                      <a:pt x="120" y="146"/>
                    </a:cubicBezTo>
                    <a:close/>
                    <a:moveTo>
                      <a:pt x="106" y="146"/>
                    </a:moveTo>
                    <a:cubicBezTo>
                      <a:pt x="103" y="147"/>
                      <a:pt x="99" y="148"/>
                      <a:pt x="96" y="148"/>
                    </a:cubicBezTo>
                    <a:cubicBezTo>
                      <a:pt x="94" y="149"/>
                      <a:pt x="93" y="149"/>
                      <a:pt x="91" y="149"/>
                    </a:cubicBezTo>
                    <a:cubicBezTo>
                      <a:pt x="90" y="150"/>
                      <a:pt x="83" y="151"/>
                      <a:pt x="88" y="150"/>
                    </a:cubicBezTo>
                    <a:cubicBezTo>
                      <a:pt x="102" y="145"/>
                      <a:pt x="116" y="141"/>
                      <a:pt x="130" y="136"/>
                    </a:cubicBezTo>
                    <a:cubicBezTo>
                      <a:pt x="128" y="138"/>
                      <a:pt x="126" y="141"/>
                      <a:pt x="124" y="143"/>
                    </a:cubicBezTo>
                    <a:cubicBezTo>
                      <a:pt x="118" y="144"/>
                      <a:pt x="112" y="145"/>
                      <a:pt x="106" y="146"/>
                    </a:cubicBezTo>
                    <a:close/>
                    <a:moveTo>
                      <a:pt x="132" y="135"/>
                    </a:moveTo>
                    <a:cubicBezTo>
                      <a:pt x="122" y="137"/>
                      <a:pt x="112" y="139"/>
                      <a:pt x="102" y="141"/>
                    </a:cubicBezTo>
                    <a:cubicBezTo>
                      <a:pt x="97" y="143"/>
                      <a:pt x="92" y="143"/>
                      <a:pt x="87" y="144"/>
                    </a:cubicBezTo>
                    <a:cubicBezTo>
                      <a:pt x="84" y="145"/>
                      <a:pt x="81" y="145"/>
                      <a:pt x="78" y="145"/>
                    </a:cubicBezTo>
                    <a:cubicBezTo>
                      <a:pt x="75" y="146"/>
                      <a:pt x="82" y="144"/>
                      <a:pt x="83" y="144"/>
                    </a:cubicBezTo>
                    <a:cubicBezTo>
                      <a:pt x="93" y="142"/>
                      <a:pt x="102" y="138"/>
                      <a:pt x="112" y="136"/>
                    </a:cubicBezTo>
                    <a:cubicBezTo>
                      <a:pt x="120" y="134"/>
                      <a:pt x="129" y="133"/>
                      <a:pt x="137" y="129"/>
                    </a:cubicBezTo>
                    <a:cubicBezTo>
                      <a:pt x="135" y="131"/>
                      <a:pt x="133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3"/>
                      <a:pt x="102" y="136"/>
                    </a:cubicBezTo>
                    <a:cubicBezTo>
                      <a:pt x="95" y="137"/>
                      <a:pt x="89" y="139"/>
                      <a:pt x="82" y="140"/>
                    </a:cubicBezTo>
                    <a:cubicBezTo>
                      <a:pt x="79" y="140"/>
                      <a:pt x="75" y="141"/>
                      <a:pt x="71" y="141"/>
                    </a:cubicBezTo>
                    <a:cubicBezTo>
                      <a:pt x="70" y="141"/>
                      <a:pt x="66" y="142"/>
                      <a:pt x="71" y="141"/>
                    </a:cubicBezTo>
                    <a:cubicBezTo>
                      <a:pt x="72" y="140"/>
                      <a:pt x="73" y="140"/>
                      <a:pt x="74" y="140"/>
                    </a:cubicBezTo>
                    <a:cubicBezTo>
                      <a:pt x="87" y="137"/>
                      <a:pt x="99" y="134"/>
                      <a:pt x="111" y="130"/>
                    </a:cubicBezTo>
                    <a:cubicBezTo>
                      <a:pt x="122" y="128"/>
                      <a:pt x="134" y="126"/>
                      <a:pt x="144" y="121"/>
                    </a:cubicBezTo>
                    <a:cubicBezTo>
                      <a:pt x="142" y="123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0"/>
                      <a:pt x="144" y="120"/>
                      <a:pt x="144" y="120"/>
                    </a:cubicBezTo>
                    <a:cubicBezTo>
                      <a:pt x="144" y="120"/>
                      <a:pt x="143" y="120"/>
                      <a:pt x="142" y="121"/>
                    </a:cubicBez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7" y="126"/>
                      <a:pt x="127" y="126"/>
                      <a:pt x="127" y="126"/>
                    </a:cubicBezTo>
                    <a:cubicBezTo>
                      <a:pt x="126" y="126"/>
                      <a:pt x="125" y="126"/>
                      <a:pt x="124" y="126"/>
                    </a:cubicBezTo>
                    <a:cubicBezTo>
                      <a:pt x="117" y="128"/>
                      <a:pt x="110" y="129"/>
                      <a:pt x="104" y="131"/>
                    </a:cubicBezTo>
                    <a:cubicBezTo>
                      <a:pt x="96" y="132"/>
                      <a:pt x="88" y="134"/>
                      <a:pt x="80" y="135"/>
                    </a:cubicBezTo>
                    <a:cubicBezTo>
                      <a:pt x="76" y="136"/>
                      <a:pt x="73" y="136"/>
                      <a:pt x="69" y="137"/>
                    </a:cubicBezTo>
                    <a:cubicBezTo>
                      <a:pt x="69" y="137"/>
                      <a:pt x="68" y="137"/>
                      <a:pt x="68" y="137"/>
                    </a:cubicBezTo>
                    <a:cubicBezTo>
                      <a:pt x="82" y="133"/>
                      <a:pt x="95" y="128"/>
                      <a:pt x="110" y="124"/>
                    </a:cubicBezTo>
                    <a:cubicBezTo>
                      <a:pt x="116" y="122"/>
                      <a:pt x="122" y="120"/>
                      <a:pt x="128" y="118"/>
                    </a:cubicBezTo>
                    <a:cubicBezTo>
                      <a:pt x="133" y="117"/>
                      <a:pt x="137" y="116"/>
                      <a:pt x="141" y="115"/>
                    </a:cubicBezTo>
                    <a:cubicBezTo>
                      <a:pt x="145" y="114"/>
                      <a:pt x="148" y="113"/>
                      <a:pt x="151" y="112"/>
                    </a:cubicBezTo>
                    <a:cubicBezTo>
                      <a:pt x="152" y="112"/>
                      <a:pt x="152" y="112"/>
                      <a:pt x="152" y="112"/>
                    </a:cubicBezTo>
                    <a:cubicBezTo>
                      <a:pt x="150" y="114"/>
                      <a:pt x="147" y="117"/>
                      <a:pt x="145" y="120"/>
                    </a:cubicBezTo>
                    <a:close/>
                    <a:moveTo>
                      <a:pt x="154" y="110"/>
                    </a:moveTo>
                    <a:cubicBezTo>
                      <a:pt x="149" y="112"/>
                      <a:pt x="144" y="113"/>
                      <a:pt x="139" y="114"/>
                    </a:cubicBezTo>
                    <a:cubicBezTo>
                      <a:pt x="137" y="115"/>
                      <a:pt x="136" y="115"/>
                      <a:pt x="134" y="116"/>
                    </a:cubicBezTo>
                    <a:cubicBezTo>
                      <a:pt x="132" y="116"/>
                      <a:pt x="130" y="117"/>
                      <a:pt x="128" y="117"/>
                    </a:cubicBezTo>
                    <a:cubicBezTo>
                      <a:pt x="120" y="120"/>
                      <a:pt x="112" y="122"/>
                      <a:pt x="103" y="124"/>
                    </a:cubicBezTo>
                    <a:cubicBezTo>
                      <a:pt x="94" y="126"/>
                      <a:pt x="85" y="128"/>
                      <a:pt x="77" y="130"/>
                    </a:cubicBezTo>
                    <a:cubicBezTo>
                      <a:pt x="73" y="131"/>
                      <a:pt x="69" y="132"/>
                      <a:pt x="64" y="133"/>
                    </a:cubicBezTo>
                    <a:cubicBezTo>
                      <a:pt x="62" y="133"/>
                      <a:pt x="60" y="134"/>
                      <a:pt x="58" y="134"/>
                    </a:cubicBezTo>
                    <a:cubicBezTo>
                      <a:pt x="53" y="135"/>
                      <a:pt x="60" y="134"/>
                      <a:pt x="61" y="133"/>
                    </a:cubicBezTo>
                    <a:cubicBezTo>
                      <a:pt x="78" y="128"/>
                      <a:pt x="95" y="124"/>
                      <a:pt x="113" y="119"/>
                    </a:cubicBezTo>
                    <a:cubicBezTo>
                      <a:pt x="121" y="116"/>
                      <a:pt x="130" y="114"/>
                      <a:pt x="139" y="111"/>
                    </a:cubicBezTo>
                    <a:cubicBezTo>
                      <a:pt x="145" y="109"/>
                      <a:pt x="152" y="107"/>
                      <a:pt x="158" y="104"/>
                    </a:cubicBezTo>
                    <a:cubicBezTo>
                      <a:pt x="159" y="104"/>
                      <a:pt x="159" y="104"/>
                      <a:pt x="159" y="104"/>
                    </a:cubicBezTo>
                    <a:cubicBezTo>
                      <a:pt x="157" y="106"/>
                      <a:pt x="156" y="108"/>
                      <a:pt x="154" y="110"/>
                    </a:cubicBezTo>
                    <a:close/>
                    <a:moveTo>
                      <a:pt x="75" y="131"/>
                    </a:moveTo>
                    <a:cubicBezTo>
                      <a:pt x="83" y="129"/>
                      <a:pt x="92" y="127"/>
                      <a:pt x="100" y="125"/>
                    </a:cubicBezTo>
                    <a:cubicBezTo>
                      <a:pt x="105" y="124"/>
                      <a:pt x="111" y="123"/>
                      <a:pt x="116" y="121"/>
                    </a:cubicBezTo>
                    <a:cubicBezTo>
                      <a:pt x="114" y="122"/>
                      <a:pt x="112" y="123"/>
                      <a:pt x="109" y="123"/>
                    </a:cubicBezTo>
                    <a:cubicBezTo>
                      <a:pt x="101" y="126"/>
                      <a:pt x="93" y="128"/>
                      <a:pt x="85" y="131"/>
                    </a:cubicBezTo>
                    <a:cubicBezTo>
                      <a:pt x="77" y="133"/>
                      <a:pt x="70" y="135"/>
                      <a:pt x="63" y="138"/>
                    </a:cubicBezTo>
                    <a:cubicBezTo>
                      <a:pt x="63" y="138"/>
                      <a:pt x="62" y="138"/>
                      <a:pt x="62" y="138"/>
                    </a:cubicBezTo>
                    <a:cubicBezTo>
                      <a:pt x="62" y="138"/>
                      <a:pt x="62" y="138"/>
                      <a:pt x="61" y="138"/>
                    </a:cubicBezTo>
                    <a:cubicBezTo>
                      <a:pt x="61" y="138"/>
                      <a:pt x="61" y="138"/>
                      <a:pt x="60" y="138"/>
                    </a:cubicBezTo>
                    <a:cubicBezTo>
                      <a:pt x="59" y="137"/>
                      <a:pt x="57" y="136"/>
                      <a:pt x="55" y="135"/>
                    </a:cubicBezTo>
                    <a:cubicBezTo>
                      <a:pt x="62" y="134"/>
                      <a:pt x="69" y="133"/>
                      <a:pt x="75" y="131"/>
                    </a:cubicBezTo>
                    <a:close/>
                    <a:moveTo>
                      <a:pt x="104" y="131"/>
                    </a:moveTo>
                    <a:cubicBezTo>
                      <a:pt x="106" y="131"/>
                      <a:pt x="108" y="131"/>
                      <a:pt x="109" y="130"/>
                    </a:cubicBezTo>
                    <a:cubicBezTo>
                      <a:pt x="108" y="131"/>
                      <a:pt x="106" y="131"/>
                      <a:pt x="104" y="132"/>
                    </a:cubicBezTo>
                    <a:cubicBezTo>
                      <a:pt x="97" y="134"/>
                      <a:pt x="90" y="135"/>
                      <a:pt x="82" y="137"/>
                    </a:cubicBezTo>
                    <a:cubicBezTo>
                      <a:pt x="80" y="138"/>
                      <a:pt x="77" y="139"/>
                      <a:pt x="74" y="139"/>
                    </a:cubicBezTo>
                    <a:cubicBezTo>
                      <a:pt x="72" y="140"/>
                      <a:pt x="70" y="140"/>
                      <a:pt x="68" y="141"/>
                    </a:cubicBezTo>
                    <a:cubicBezTo>
                      <a:pt x="66" y="141"/>
                      <a:pt x="64" y="140"/>
                      <a:pt x="63" y="139"/>
                    </a:cubicBezTo>
                    <a:cubicBezTo>
                      <a:pt x="76" y="136"/>
                      <a:pt x="90" y="134"/>
                      <a:pt x="104" y="131"/>
                    </a:cubicBezTo>
                    <a:close/>
                    <a:moveTo>
                      <a:pt x="102" y="137"/>
                    </a:moveTo>
                    <a:cubicBezTo>
                      <a:pt x="113" y="134"/>
                      <a:pt x="124" y="132"/>
                      <a:pt x="135" y="129"/>
                    </a:cubicBezTo>
                    <a:cubicBezTo>
                      <a:pt x="133" y="130"/>
                      <a:pt x="131" y="130"/>
                      <a:pt x="130" y="131"/>
                    </a:cubicBezTo>
                    <a:cubicBezTo>
                      <a:pt x="127" y="132"/>
                      <a:pt x="125" y="132"/>
                      <a:pt x="123" y="133"/>
                    </a:cubicBezTo>
                    <a:cubicBezTo>
                      <a:pt x="117" y="134"/>
                      <a:pt x="112" y="135"/>
                      <a:pt x="107" y="136"/>
                    </a:cubicBezTo>
                    <a:cubicBezTo>
                      <a:pt x="101" y="137"/>
                      <a:pt x="96" y="139"/>
                      <a:pt x="90" y="141"/>
                    </a:cubicBezTo>
                    <a:cubicBezTo>
                      <a:pt x="85" y="143"/>
                      <a:pt x="80" y="143"/>
                      <a:pt x="76" y="145"/>
                    </a:cubicBezTo>
                    <a:cubicBezTo>
                      <a:pt x="74" y="144"/>
                      <a:pt x="71" y="143"/>
                      <a:pt x="69" y="142"/>
                    </a:cubicBezTo>
                    <a:cubicBezTo>
                      <a:pt x="80" y="141"/>
                      <a:pt x="91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1"/>
                      <a:pt x="117" y="139"/>
                      <a:pt x="126" y="137"/>
                    </a:cubicBezTo>
                    <a:cubicBezTo>
                      <a:pt x="127" y="136"/>
                      <a:pt x="127" y="136"/>
                      <a:pt x="128" y="136"/>
                    </a:cubicBezTo>
                    <a:cubicBezTo>
                      <a:pt x="127" y="137"/>
                      <a:pt x="126" y="137"/>
                      <a:pt x="125" y="137"/>
                    </a:cubicBezTo>
                    <a:cubicBezTo>
                      <a:pt x="120" y="139"/>
                      <a:pt x="116" y="141"/>
                      <a:pt x="111" y="142"/>
                    </a:cubicBezTo>
                    <a:cubicBezTo>
                      <a:pt x="107" y="144"/>
                      <a:pt x="102" y="145"/>
                      <a:pt x="97" y="146"/>
                    </a:cubicBezTo>
                    <a:cubicBezTo>
                      <a:pt x="93" y="148"/>
                      <a:pt x="89" y="148"/>
                      <a:pt x="85" y="150"/>
                    </a:cubicBezTo>
                    <a:cubicBezTo>
                      <a:pt x="82" y="149"/>
                      <a:pt x="80" y="147"/>
                      <a:pt x="77" y="146"/>
                    </a:cubicBezTo>
                    <a:cubicBezTo>
                      <a:pt x="84" y="146"/>
                      <a:pt x="92" y="144"/>
                      <a:pt x="99" y="143"/>
                    </a:cubicBezTo>
                    <a:close/>
                    <a:moveTo>
                      <a:pt x="101" y="148"/>
                    </a:moveTo>
                    <a:cubicBezTo>
                      <a:pt x="106" y="147"/>
                      <a:pt x="111" y="146"/>
                      <a:pt x="116" y="145"/>
                    </a:cubicBezTo>
                    <a:cubicBezTo>
                      <a:pt x="115" y="146"/>
                      <a:pt x="113" y="146"/>
                      <a:pt x="112" y="146"/>
                    </a:cubicBezTo>
                    <a:cubicBezTo>
                      <a:pt x="105" y="148"/>
                      <a:pt x="98" y="151"/>
                      <a:pt x="91" y="153"/>
                    </a:cubicBezTo>
                    <a:cubicBezTo>
                      <a:pt x="91" y="153"/>
                      <a:pt x="91" y="153"/>
                      <a:pt x="91" y="153"/>
                    </a:cubicBezTo>
                    <a:cubicBezTo>
                      <a:pt x="90" y="152"/>
                      <a:pt x="88" y="152"/>
                      <a:pt x="87" y="151"/>
                    </a:cubicBezTo>
                    <a:cubicBezTo>
                      <a:pt x="92" y="151"/>
                      <a:pt x="97" y="149"/>
                      <a:pt x="101" y="148"/>
                    </a:cubicBezTo>
                    <a:close/>
                    <a:moveTo>
                      <a:pt x="103" y="151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2" y="147"/>
                      <a:pt x="115" y="149"/>
                      <a:pt x="115" y="149"/>
                    </a:cubicBezTo>
                    <a:cubicBezTo>
                      <a:pt x="112" y="150"/>
                      <a:pt x="110" y="151"/>
                      <a:pt x="107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5" y="155"/>
                      <a:pt x="94" y="155"/>
                      <a:pt x="93" y="154"/>
                    </a:cubicBezTo>
                    <a:cubicBezTo>
                      <a:pt x="96" y="154"/>
                      <a:pt x="100" y="152"/>
                      <a:pt x="103" y="151"/>
                    </a:cubicBezTo>
                    <a:close/>
                    <a:moveTo>
                      <a:pt x="104" y="156"/>
                    </a:moveTo>
                    <a:cubicBezTo>
                      <a:pt x="106" y="155"/>
                      <a:pt x="107" y="155"/>
                      <a:pt x="109" y="154"/>
                    </a:cubicBezTo>
                    <a:cubicBezTo>
                      <a:pt x="109" y="154"/>
                      <a:pt x="115" y="153"/>
                      <a:pt x="112" y="154"/>
                    </a:cubicBezTo>
                    <a:cubicBezTo>
                      <a:pt x="109" y="155"/>
                      <a:pt x="105" y="155"/>
                      <a:pt x="102" y="158"/>
                    </a:cubicBezTo>
                    <a:cubicBezTo>
                      <a:pt x="102" y="159"/>
                      <a:pt x="102" y="159"/>
                      <a:pt x="102" y="159"/>
                    </a:cubicBezTo>
                    <a:cubicBezTo>
                      <a:pt x="101" y="158"/>
                      <a:pt x="99" y="157"/>
                      <a:pt x="98" y="156"/>
                    </a:cubicBezTo>
                    <a:cubicBezTo>
                      <a:pt x="100" y="157"/>
                      <a:pt x="102" y="156"/>
                      <a:pt x="104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7" y="160"/>
                    </a:cubicBezTo>
                    <a:cubicBezTo>
                      <a:pt x="107" y="160"/>
                      <a:pt x="106" y="161"/>
                      <a:pt x="106" y="161"/>
                    </a:cubicBezTo>
                    <a:cubicBezTo>
                      <a:pt x="105" y="160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19" y="114"/>
                      <a:pt x="99" y="118"/>
                    </a:cubicBezTo>
                    <a:cubicBezTo>
                      <a:pt x="91" y="120"/>
                      <a:pt x="83" y="122"/>
                      <a:pt x="74" y="123"/>
                    </a:cubicBezTo>
                    <a:cubicBezTo>
                      <a:pt x="79" y="122"/>
                      <a:pt x="83" y="121"/>
                      <a:pt x="88" y="119"/>
                    </a:cubicBezTo>
                    <a:cubicBezTo>
                      <a:pt x="102" y="115"/>
                      <a:pt x="117" y="110"/>
                      <a:pt x="132" y="107"/>
                    </a:cubicBezTo>
                    <a:cubicBezTo>
                      <a:pt x="138" y="105"/>
                      <a:pt x="145" y="103"/>
                      <a:pt x="152" y="101"/>
                    </a:cubicBezTo>
                    <a:cubicBezTo>
                      <a:pt x="155" y="100"/>
                      <a:pt x="158" y="99"/>
                      <a:pt x="161" y="98"/>
                    </a:cubicBezTo>
                    <a:cubicBezTo>
                      <a:pt x="162" y="98"/>
                      <a:pt x="163" y="97"/>
                      <a:pt x="164" y="97"/>
                    </a:cubicBezTo>
                    <a:cubicBezTo>
                      <a:pt x="165" y="97"/>
                      <a:pt x="165" y="97"/>
                      <a:pt x="165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4" y="99"/>
                      <a:pt x="162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6"/>
                      <a:pt x="163" y="97"/>
                      <a:pt x="161" y="97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3" y="102"/>
                      <a:pt x="128" y="104"/>
                      <a:pt x="113" y="107"/>
                    </a:cubicBezTo>
                    <a:cubicBezTo>
                      <a:pt x="98" y="111"/>
                      <a:pt x="83" y="116"/>
                      <a:pt x="69" y="120"/>
                    </a:cubicBezTo>
                    <a:cubicBezTo>
                      <a:pt x="64" y="122"/>
                      <a:pt x="59" y="122"/>
                      <a:pt x="54" y="123"/>
                    </a:cubicBezTo>
                    <a:cubicBezTo>
                      <a:pt x="68" y="119"/>
                      <a:pt x="83" y="115"/>
                      <a:pt x="97" y="110"/>
                    </a:cubicBezTo>
                    <a:cubicBezTo>
                      <a:pt x="112" y="106"/>
                      <a:pt x="127" y="104"/>
                      <a:pt x="142" y="100"/>
                    </a:cubicBezTo>
                    <a:cubicBezTo>
                      <a:pt x="150" y="98"/>
                      <a:pt x="159" y="96"/>
                      <a:pt x="167" y="93"/>
                    </a:cubicBezTo>
                    <a:cubicBezTo>
                      <a:pt x="168" y="94"/>
                      <a:pt x="169" y="93"/>
                      <a:pt x="169" y="93"/>
                    </a:cubicBezTo>
                    <a:cubicBezTo>
                      <a:pt x="169" y="93"/>
                      <a:pt x="169" y="93"/>
                      <a:pt x="169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0" y="92"/>
                    </a:moveTo>
                    <a:cubicBezTo>
                      <a:pt x="170" y="92"/>
                      <a:pt x="170" y="92"/>
                      <a:pt x="170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4"/>
                      <a:pt x="96" y="108"/>
                      <a:pt x="81" y="112"/>
                    </a:cubicBezTo>
                    <a:cubicBezTo>
                      <a:pt x="67" y="116"/>
                      <a:pt x="52" y="120"/>
                      <a:pt x="37" y="123"/>
                    </a:cubicBezTo>
                    <a:cubicBezTo>
                      <a:pt x="37" y="123"/>
                      <a:pt x="36" y="123"/>
                      <a:pt x="36" y="123"/>
                    </a:cubicBezTo>
                    <a:cubicBezTo>
                      <a:pt x="35" y="123"/>
                      <a:pt x="35" y="123"/>
                      <a:pt x="35" y="123"/>
                    </a:cubicBezTo>
                    <a:cubicBezTo>
                      <a:pt x="36" y="123"/>
                      <a:pt x="37" y="123"/>
                      <a:pt x="37" y="123"/>
                    </a:cubicBezTo>
                    <a:cubicBezTo>
                      <a:pt x="41" y="122"/>
                      <a:pt x="44" y="120"/>
                      <a:pt x="48" y="119"/>
                    </a:cubicBezTo>
                    <a:cubicBezTo>
                      <a:pt x="55" y="117"/>
                      <a:pt x="63" y="115"/>
                      <a:pt x="71" y="113"/>
                    </a:cubicBezTo>
                    <a:cubicBezTo>
                      <a:pt x="86" y="109"/>
                      <a:pt x="100" y="105"/>
                      <a:pt x="115" y="102"/>
                    </a:cubicBezTo>
                    <a:cubicBezTo>
                      <a:pt x="131" y="98"/>
                      <a:pt x="146" y="95"/>
                      <a:pt x="161" y="91"/>
                    </a:cubicBezTo>
                    <a:cubicBezTo>
                      <a:pt x="164" y="90"/>
                      <a:pt x="167" y="88"/>
                      <a:pt x="171" y="87"/>
                    </a:cubicBezTo>
                    <a:cubicBezTo>
                      <a:pt x="171" y="87"/>
                      <a:pt x="171" y="87"/>
                      <a:pt x="171" y="87"/>
                    </a:cubicBezTo>
                    <a:cubicBezTo>
                      <a:pt x="173" y="86"/>
                      <a:pt x="175" y="86"/>
                      <a:pt x="176" y="85"/>
                    </a:cubicBezTo>
                    <a:cubicBezTo>
                      <a:pt x="174" y="88"/>
                      <a:pt x="172" y="90"/>
                      <a:pt x="170" y="92"/>
                    </a:cubicBezTo>
                    <a:close/>
                    <a:moveTo>
                      <a:pt x="107" y="102"/>
                    </a:moveTo>
                    <a:cubicBezTo>
                      <a:pt x="118" y="100"/>
                      <a:pt x="128" y="97"/>
                      <a:pt x="139" y="95"/>
                    </a:cubicBezTo>
                    <a:cubicBezTo>
                      <a:pt x="143" y="94"/>
                      <a:pt x="148" y="93"/>
                      <a:pt x="153" y="92"/>
                    </a:cubicBezTo>
                    <a:cubicBezTo>
                      <a:pt x="149" y="93"/>
                      <a:pt x="146" y="94"/>
                      <a:pt x="142" y="95"/>
                    </a:cubicBezTo>
                    <a:cubicBezTo>
                      <a:pt x="131" y="98"/>
                      <a:pt x="119" y="100"/>
                      <a:pt x="107" y="102"/>
                    </a:cubicBezTo>
                    <a:close/>
                    <a:moveTo>
                      <a:pt x="177" y="84"/>
                    </a:moveTo>
                    <a:cubicBezTo>
                      <a:pt x="177" y="84"/>
                      <a:pt x="177" y="84"/>
                      <a:pt x="177" y="84"/>
                    </a:cubicBezTo>
                    <a:cubicBezTo>
                      <a:pt x="176" y="85"/>
                      <a:pt x="174" y="85"/>
                      <a:pt x="173" y="86"/>
                    </a:cubicBezTo>
                    <a:cubicBezTo>
                      <a:pt x="172" y="86"/>
                      <a:pt x="172" y="86"/>
                      <a:pt x="172" y="86"/>
                    </a:cubicBezTo>
                    <a:cubicBezTo>
                      <a:pt x="164" y="88"/>
                      <a:pt x="157" y="91"/>
                      <a:pt x="149" y="92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4" y="105"/>
                      <a:pt x="85" y="107"/>
                      <a:pt x="75" y="110"/>
                    </a:cubicBezTo>
                    <a:cubicBezTo>
                      <a:pt x="65" y="113"/>
                      <a:pt x="55" y="115"/>
                      <a:pt x="45" y="117"/>
                    </a:cubicBezTo>
                    <a:cubicBezTo>
                      <a:pt x="41" y="118"/>
                      <a:pt x="36" y="119"/>
                      <a:pt x="31" y="120"/>
                    </a:cubicBezTo>
                    <a:cubicBezTo>
                      <a:pt x="30" y="120"/>
                      <a:pt x="23" y="122"/>
                      <a:pt x="28" y="120"/>
                    </a:cubicBezTo>
                    <a:cubicBezTo>
                      <a:pt x="30" y="119"/>
                      <a:pt x="32" y="118"/>
                      <a:pt x="35" y="118"/>
                    </a:cubicBezTo>
                    <a:cubicBezTo>
                      <a:pt x="45" y="115"/>
                      <a:pt x="55" y="112"/>
                      <a:pt x="65" y="109"/>
                    </a:cubicBezTo>
                    <a:cubicBezTo>
                      <a:pt x="85" y="104"/>
                      <a:pt x="105" y="99"/>
                      <a:pt x="125" y="95"/>
                    </a:cubicBezTo>
                    <a:cubicBezTo>
                      <a:pt x="136" y="92"/>
                      <a:pt x="146" y="90"/>
                      <a:pt x="156" y="87"/>
                    </a:cubicBezTo>
                    <a:cubicBezTo>
                      <a:pt x="166" y="84"/>
                      <a:pt x="175" y="80"/>
                      <a:pt x="184" y="77"/>
                    </a:cubicBezTo>
                    <a:cubicBezTo>
                      <a:pt x="182" y="80"/>
                      <a:pt x="179" y="82"/>
                      <a:pt x="177" y="84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3"/>
                      <a:pt x="19" y="116"/>
                    </a:cubicBezTo>
                    <a:cubicBezTo>
                      <a:pt x="19" y="117"/>
                      <a:pt x="18" y="117"/>
                      <a:pt x="18" y="117"/>
                    </a:cubicBezTo>
                    <a:cubicBezTo>
                      <a:pt x="16" y="116"/>
                      <a:pt x="14" y="115"/>
                      <a:pt x="12" y="114"/>
                    </a:cubicBezTo>
                    <a:cubicBezTo>
                      <a:pt x="18" y="113"/>
                      <a:pt x="23" y="111"/>
                      <a:pt x="28" y="110"/>
                    </a:cubicBezTo>
                    <a:cubicBezTo>
                      <a:pt x="36" y="107"/>
                      <a:pt x="43" y="105"/>
                      <a:pt x="51" y="103"/>
                    </a:cubicBezTo>
                    <a:cubicBezTo>
                      <a:pt x="65" y="101"/>
                      <a:pt x="79" y="98"/>
                      <a:pt x="93" y="96"/>
                    </a:cubicBezTo>
                    <a:cubicBezTo>
                      <a:pt x="82" y="99"/>
                      <a:pt x="71" y="102"/>
                      <a:pt x="61" y="105"/>
                    </a:cubicBezTo>
                    <a:close/>
                    <a:moveTo>
                      <a:pt x="58" y="139"/>
                    </a:moveTo>
                    <a:cubicBezTo>
                      <a:pt x="68" y="144"/>
                      <a:pt x="78" y="149"/>
                      <a:pt x="88" y="154"/>
                    </a:cubicBezTo>
                    <a:cubicBezTo>
                      <a:pt x="93" y="157"/>
                      <a:pt x="100" y="159"/>
                      <a:pt x="104" y="163"/>
                    </a:cubicBezTo>
                    <a:cubicBezTo>
                      <a:pt x="104" y="164"/>
                      <a:pt x="104" y="164"/>
                      <a:pt x="104" y="165"/>
                    </a:cubicBezTo>
                    <a:cubicBezTo>
                      <a:pt x="98" y="163"/>
                      <a:pt x="92" y="159"/>
                      <a:pt x="87" y="157"/>
                    </a:cubicBezTo>
                    <a:cubicBezTo>
                      <a:pt x="77" y="152"/>
                      <a:pt x="67" y="147"/>
                      <a:pt x="57" y="142"/>
                    </a:cubicBezTo>
                    <a:cubicBezTo>
                      <a:pt x="51" y="139"/>
                      <a:pt x="44" y="136"/>
                      <a:pt x="38" y="133"/>
                    </a:cubicBezTo>
                    <a:cubicBezTo>
                      <a:pt x="29" y="128"/>
                      <a:pt x="20" y="122"/>
                      <a:pt x="10" y="118"/>
                    </a:cubicBezTo>
                    <a:cubicBezTo>
                      <a:pt x="10" y="118"/>
                      <a:pt x="10" y="118"/>
                      <a:pt x="10" y="118"/>
                    </a:cubicBezTo>
                    <a:cubicBezTo>
                      <a:pt x="10" y="117"/>
                      <a:pt x="11" y="117"/>
                      <a:pt x="11" y="116"/>
                    </a:cubicBezTo>
                    <a:cubicBezTo>
                      <a:pt x="26" y="124"/>
                      <a:pt x="42" y="131"/>
                      <a:pt x="58" y="139"/>
                    </a:cubicBezTo>
                    <a:close/>
                    <a:moveTo>
                      <a:pt x="198" y="61"/>
                    </a:moveTo>
                    <a:cubicBezTo>
                      <a:pt x="198" y="62"/>
                      <a:pt x="198" y="62"/>
                      <a:pt x="197" y="62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7" y="74"/>
                      <a:pt x="122" y="77"/>
                      <a:pt x="107" y="80"/>
                    </a:cubicBezTo>
                    <a:cubicBezTo>
                      <a:pt x="92" y="84"/>
                      <a:pt x="76" y="88"/>
                      <a:pt x="61" y="92"/>
                    </a:cubicBezTo>
                    <a:cubicBezTo>
                      <a:pt x="54" y="94"/>
                      <a:pt x="47" y="96"/>
                      <a:pt x="40" y="98"/>
                    </a:cubicBezTo>
                    <a:cubicBezTo>
                      <a:pt x="37" y="99"/>
                      <a:pt x="34" y="100"/>
                      <a:pt x="32" y="101"/>
                    </a:cubicBezTo>
                    <a:cubicBezTo>
                      <a:pt x="41" y="97"/>
                      <a:pt x="51" y="94"/>
                      <a:pt x="61" y="91"/>
                    </a:cubicBezTo>
                    <a:cubicBezTo>
                      <a:pt x="75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6"/>
                      <a:pt x="178" y="64"/>
                      <a:pt x="192" y="61"/>
                    </a:cubicBezTo>
                    <a:cubicBezTo>
                      <a:pt x="195" y="60"/>
                      <a:pt x="199" y="59"/>
                      <a:pt x="202" y="57"/>
                    </a:cubicBezTo>
                    <a:cubicBezTo>
                      <a:pt x="201" y="59"/>
                      <a:pt x="199" y="60"/>
                      <a:pt x="198" y="61"/>
                    </a:cubicBezTo>
                    <a:close/>
                    <a:moveTo>
                      <a:pt x="190" y="70"/>
                    </a:moveTo>
                    <a:cubicBezTo>
                      <a:pt x="178" y="74"/>
                      <a:pt x="166" y="77"/>
                      <a:pt x="154" y="81"/>
                    </a:cubicBezTo>
                    <a:cubicBezTo>
                      <a:pt x="152" y="81"/>
                      <a:pt x="150" y="82"/>
                      <a:pt x="148" y="82"/>
                    </a:cubicBezTo>
                    <a:cubicBezTo>
                      <a:pt x="136" y="85"/>
                      <a:pt x="124" y="88"/>
                      <a:pt x="112" y="91"/>
                    </a:cubicBezTo>
                    <a:cubicBezTo>
                      <a:pt x="108" y="92"/>
                      <a:pt x="104" y="93"/>
                      <a:pt x="100" y="93"/>
                    </a:cubicBezTo>
                    <a:cubicBezTo>
                      <a:pt x="85" y="97"/>
                      <a:pt x="70" y="99"/>
                      <a:pt x="54" y="102"/>
                    </a:cubicBezTo>
                    <a:cubicBezTo>
                      <a:pt x="47" y="103"/>
                      <a:pt x="40" y="105"/>
                      <a:pt x="33" y="107"/>
                    </a:cubicBezTo>
                    <a:cubicBezTo>
                      <a:pt x="30" y="108"/>
                      <a:pt x="26" y="109"/>
                      <a:pt x="23" y="111"/>
                    </a:cubicBezTo>
                    <a:cubicBezTo>
                      <a:pt x="21" y="111"/>
                      <a:pt x="20" y="112"/>
                      <a:pt x="18" y="112"/>
                    </a:cubicBezTo>
                    <a:cubicBezTo>
                      <a:pt x="16" y="113"/>
                      <a:pt x="13" y="112"/>
                      <a:pt x="12" y="113"/>
                    </a:cubicBezTo>
                    <a:cubicBezTo>
                      <a:pt x="18" y="110"/>
                      <a:pt x="25" y="108"/>
                      <a:pt x="32" y="106"/>
                    </a:cubicBezTo>
                    <a:cubicBezTo>
                      <a:pt x="39" y="103"/>
                      <a:pt x="47" y="101"/>
                      <a:pt x="55" y="99"/>
                    </a:cubicBezTo>
                    <a:cubicBezTo>
                      <a:pt x="70" y="95"/>
                      <a:pt x="86" y="91"/>
                      <a:pt x="101" y="87"/>
                    </a:cubicBezTo>
                    <a:cubicBezTo>
                      <a:pt x="130" y="80"/>
                      <a:pt x="160" y="74"/>
                      <a:pt x="190" y="66"/>
                    </a:cubicBezTo>
                    <a:cubicBezTo>
                      <a:pt x="192" y="65"/>
                      <a:pt x="194" y="64"/>
                      <a:pt x="196" y="63"/>
                    </a:cubicBezTo>
                    <a:cubicBezTo>
                      <a:pt x="194" y="66"/>
                      <a:pt x="192" y="68"/>
                      <a:pt x="190" y="70"/>
                    </a:cubicBezTo>
                    <a:close/>
                    <a:moveTo>
                      <a:pt x="9" y="121"/>
                    </a:moveTo>
                    <a:cubicBezTo>
                      <a:pt x="9" y="121"/>
                      <a:pt x="9" y="121"/>
                      <a:pt x="9" y="121"/>
                    </a:cubicBezTo>
                    <a:cubicBezTo>
                      <a:pt x="19" y="124"/>
                      <a:pt x="28" y="130"/>
                      <a:pt x="37" y="135"/>
                    </a:cubicBezTo>
                    <a:cubicBezTo>
                      <a:pt x="44" y="139"/>
                      <a:pt x="50" y="141"/>
                      <a:pt x="57" y="145"/>
                    </a:cubicBezTo>
                    <a:cubicBezTo>
                      <a:pt x="67" y="149"/>
                      <a:pt x="76" y="154"/>
                      <a:pt x="86" y="159"/>
                    </a:cubicBezTo>
                    <a:cubicBezTo>
                      <a:pt x="92" y="162"/>
                      <a:pt x="97" y="165"/>
                      <a:pt x="103" y="167"/>
                    </a:cubicBezTo>
                    <a:cubicBezTo>
                      <a:pt x="103" y="168"/>
                      <a:pt x="102" y="169"/>
                      <a:pt x="102" y="170"/>
                    </a:cubicBezTo>
                    <a:cubicBezTo>
                      <a:pt x="86" y="162"/>
                      <a:pt x="69" y="155"/>
                      <a:pt x="53" y="147"/>
                    </a:cubicBezTo>
                    <a:cubicBezTo>
                      <a:pt x="38" y="140"/>
                      <a:pt x="22" y="133"/>
                      <a:pt x="8" y="124"/>
                    </a:cubicBezTo>
                    <a:cubicBezTo>
                      <a:pt x="8" y="123"/>
                      <a:pt x="9" y="122"/>
                      <a:pt x="9" y="121"/>
                    </a:cubicBezTo>
                    <a:close/>
                    <a:moveTo>
                      <a:pt x="106" y="167"/>
                    </a:moveTo>
                    <a:cubicBezTo>
                      <a:pt x="106" y="167"/>
                      <a:pt x="106" y="167"/>
                      <a:pt x="106" y="167"/>
                    </a:cubicBezTo>
                    <a:cubicBezTo>
                      <a:pt x="111" y="162"/>
                      <a:pt x="115" y="157"/>
                      <a:pt x="120" y="152"/>
                    </a:cubicBezTo>
                    <a:cubicBezTo>
                      <a:pt x="130" y="142"/>
                      <a:pt x="140" y="131"/>
                      <a:pt x="150" y="121"/>
                    </a:cubicBezTo>
                    <a:cubicBezTo>
                      <a:pt x="169" y="100"/>
                      <a:pt x="189" y="80"/>
                      <a:pt x="208" y="59"/>
                    </a:cubicBezTo>
                    <a:cubicBezTo>
                      <a:pt x="210" y="57"/>
                      <a:pt x="211" y="56"/>
                      <a:pt x="213" y="54"/>
                    </a:cubicBezTo>
                    <a:cubicBezTo>
                      <a:pt x="213" y="55"/>
                      <a:pt x="213" y="56"/>
                      <a:pt x="213" y="56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05" y="64"/>
                      <a:pt x="197" y="73"/>
                      <a:pt x="189" y="82"/>
                    </a:cubicBezTo>
                    <a:cubicBezTo>
                      <a:pt x="181" y="90"/>
                      <a:pt x="174" y="99"/>
                      <a:pt x="166" y="107"/>
                    </a:cubicBezTo>
                    <a:cubicBezTo>
                      <a:pt x="147" y="125"/>
                      <a:pt x="130" y="144"/>
                      <a:pt x="112" y="163"/>
                    </a:cubicBezTo>
                    <a:cubicBezTo>
                      <a:pt x="109" y="166"/>
                      <a:pt x="107" y="168"/>
                      <a:pt x="104" y="171"/>
                    </a:cubicBezTo>
                    <a:cubicBezTo>
                      <a:pt x="105" y="170"/>
                      <a:pt x="105" y="168"/>
                      <a:pt x="106" y="167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6" y="80"/>
                      <a:pt x="117" y="73"/>
                    </a:cubicBezTo>
                    <a:cubicBezTo>
                      <a:pt x="132" y="70"/>
                      <a:pt x="148" y="67"/>
                      <a:pt x="164" y="65"/>
                    </a:cubicBezTo>
                    <a:cubicBezTo>
                      <a:pt x="171" y="63"/>
                      <a:pt x="179" y="62"/>
                      <a:pt x="186" y="61"/>
                    </a:cubicBezTo>
                    <a:cubicBezTo>
                      <a:pt x="190" y="60"/>
                      <a:pt x="193" y="59"/>
                      <a:pt x="197" y="58"/>
                    </a:cubicBezTo>
                    <a:cubicBezTo>
                      <a:pt x="198" y="58"/>
                      <a:pt x="199" y="58"/>
                      <a:pt x="200" y="57"/>
                    </a:cubicBezTo>
                    <a:cubicBezTo>
                      <a:pt x="199" y="57"/>
                      <a:pt x="199" y="57"/>
                      <a:pt x="199" y="58"/>
                    </a:cubicBezTo>
                    <a:cubicBezTo>
                      <a:pt x="198" y="58"/>
                      <a:pt x="197" y="58"/>
                      <a:pt x="196" y="59"/>
                    </a:cubicBezTo>
                    <a:cubicBezTo>
                      <a:pt x="183" y="63"/>
                      <a:pt x="169" y="65"/>
                      <a:pt x="155" y="67"/>
                    </a:cubicBezTo>
                    <a:cubicBezTo>
                      <a:pt x="140" y="70"/>
                      <a:pt x="125" y="73"/>
                      <a:pt x="110" y="77"/>
                    </a:cubicBezTo>
                    <a:cubicBezTo>
                      <a:pt x="80" y="84"/>
                      <a:pt x="51" y="93"/>
                      <a:pt x="23" y="103"/>
                    </a:cubicBezTo>
                    <a:cubicBezTo>
                      <a:pt x="22" y="103"/>
                      <a:pt x="20" y="104"/>
                      <a:pt x="19" y="104"/>
                    </a:cubicBezTo>
                    <a:cubicBezTo>
                      <a:pt x="19" y="104"/>
                      <a:pt x="19" y="104"/>
                      <a:pt x="19" y="104"/>
                    </a:cubicBezTo>
                    <a:cubicBezTo>
                      <a:pt x="21" y="102"/>
                      <a:pt x="24" y="99"/>
                      <a:pt x="26" y="97"/>
                    </a:cubicBezTo>
                    <a:close/>
                    <a:moveTo>
                      <a:pt x="18" y="105"/>
                    </a:moveTo>
                    <a:cubicBezTo>
                      <a:pt x="48" y="97"/>
                      <a:pt x="77" y="88"/>
                      <a:pt x="107" y="81"/>
                    </a:cubicBezTo>
                    <a:cubicBezTo>
                      <a:pt x="122" y="77"/>
                      <a:pt x="138" y="75"/>
                      <a:pt x="153" y="72"/>
                    </a:cubicBezTo>
                    <a:cubicBezTo>
                      <a:pt x="160" y="70"/>
                      <a:pt x="168" y="69"/>
                      <a:pt x="175" y="67"/>
                    </a:cubicBezTo>
                    <a:cubicBezTo>
                      <a:pt x="182" y="66"/>
                      <a:pt x="190" y="65"/>
                      <a:pt x="196" y="63"/>
                    </a:cubicBezTo>
                    <a:cubicBezTo>
                      <a:pt x="168" y="72"/>
                      <a:pt x="137" y="77"/>
                      <a:pt x="108" y="85"/>
                    </a:cubicBezTo>
                    <a:cubicBezTo>
                      <a:pt x="93" y="88"/>
                      <a:pt x="78" y="92"/>
                      <a:pt x="62" y="96"/>
                    </a:cubicBezTo>
                    <a:cubicBezTo>
                      <a:pt x="48" y="100"/>
                      <a:pt x="33" y="103"/>
                      <a:pt x="20" y="109"/>
                    </a:cubicBezTo>
                    <a:cubicBezTo>
                      <a:pt x="17" y="110"/>
                      <a:pt x="15" y="111"/>
                      <a:pt x="13" y="112"/>
                    </a:cubicBezTo>
                    <a:cubicBezTo>
                      <a:pt x="14" y="110"/>
                      <a:pt x="16" y="108"/>
                      <a:pt x="18" y="105"/>
                    </a:cubicBezTo>
                    <a:close/>
                    <a:moveTo>
                      <a:pt x="104" y="177"/>
                    </a:moveTo>
                    <a:cubicBezTo>
                      <a:pt x="104" y="176"/>
                      <a:pt x="104" y="176"/>
                      <a:pt x="104" y="175"/>
                    </a:cubicBezTo>
                    <a:cubicBezTo>
                      <a:pt x="104" y="175"/>
                      <a:pt x="104" y="175"/>
                      <a:pt x="104" y="175"/>
                    </a:cubicBezTo>
                    <a:cubicBezTo>
                      <a:pt x="137" y="139"/>
                      <a:pt x="171" y="104"/>
                      <a:pt x="205" y="69"/>
                    </a:cubicBezTo>
                    <a:cubicBezTo>
                      <a:pt x="208" y="66"/>
                      <a:pt x="211" y="62"/>
                      <a:pt x="214" y="59"/>
                    </a:cubicBezTo>
                    <a:cubicBezTo>
                      <a:pt x="214" y="59"/>
                      <a:pt x="214" y="60"/>
                      <a:pt x="214" y="60"/>
                    </a:cubicBezTo>
                    <a:cubicBezTo>
                      <a:pt x="211" y="62"/>
                      <a:pt x="208" y="66"/>
                      <a:pt x="205" y="69"/>
                    </a:cubicBezTo>
                    <a:cubicBezTo>
                      <a:pt x="199" y="75"/>
                      <a:pt x="193" y="82"/>
                      <a:pt x="188" y="88"/>
                    </a:cubicBezTo>
                    <a:cubicBezTo>
                      <a:pt x="180" y="97"/>
                      <a:pt x="171" y="106"/>
                      <a:pt x="163" y="115"/>
                    </a:cubicBezTo>
                    <a:cubicBezTo>
                      <a:pt x="143" y="135"/>
                      <a:pt x="123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7"/>
                    </a:moveTo>
                    <a:cubicBezTo>
                      <a:pt x="6" y="121"/>
                      <a:pt x="5" y="125"/>
                      <a:pt x="5" y="129"/>
                    </a:cubicBezTo>
                    <a:cubicBezTo>
                      <a:pt x="5" y="125"/>
                      <a:pt x="6" y="120"/>
                      <a:pt x="8" y="117"/>
                    </a:cubicBezTo>
                    <a:close/>
                    <a:moveTo>
                      <a:pt x="27" y="145"/>
                    </a:moveTo>
                    <a:cubicBezTo>
                      <a:pt x="21" y="143"/>
                      <a:pt x="15" y="140"/>
                      <a:pt x="10" y="136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0" y="136"/>
                      <a:pt x="10" y="136"/>
                      <a:pt x="10" y="135"/>
                    </a:cubicBezTo>
                    <a:cubicBezTo>
                      <a:pt x="13" y="138"/>
                      <a:pt x="18" y="139"/>
                      <a:pt x="22" y="141"/>
                    </a:cubicBezTo>
                    <a:cubicBezTo>
                      <a:pt x="32" y="146"/>
                      <a:pt x="42" y="151"/>
                      <a:pt x="53" y="156"/>
                    </a:cubicBezTo>
                    <a:cubicBezTo>
                      <a:pt x="64" y="161"/>
                      <a:pt x="74" y="166"/>
                      <a:pt x="85" y="171"/>
                    </a:cubicBezTo>
                    <a:cubicBezTo>
                      <a:pt x="90" y="174"/>
                      <a:pt x="96" y="176"/>
                      <a:pt x="101" y="180"/>
                    </a:cubicBezTo>
                    <a:cubicBezTo>
                      <a:pt x="101" y="180"/>
                      <a:pt x="101" y="180"/>
                      <a:pt x="102" y="180"/>
                    </a:cubicBezTo>
                    <a:cubicBezTo>
                      <a:pt x="102" y="181"/>
                      <a:pt x="102" y="182"/>
                      <a:pt x="103" y="183"/>
                    </a:cubicBezTo>
                    <a:cubicBezTo>
                      <a:pt x="87" y="177"/>
                      <a:pt x="72" y="168"/>
                      <a:pt x="57" y="161"/>
                    </a:cubicBezTo>
                    <a:cubicBezTo>
                      <a:pt x="47" y="156"/>
                      <a:pt x="37" y="151"/>
                      <a:pt x="27" y="145"/>
                    </a:cubicBezTo>
                    <a:close/>
                    <a:moveTo>
                      <a:pt x="205" y="79"/>
                    </a:moveTo>
                    <a:cubicBezTo>
                      <a:pt x="195" y="89"/>
                      <a:pt x="185" y="100"/>
                      <a:pt x="175" y="111"/>
                    </a:cubicBezTo>
                    <a:cubicBezTo>
                      <a:pt x="155" y="132"/>
                      <a:pt x="134" y="154"/>
                      <a:pt x="114" y="175"/>
                    </a:cubicBezTo>
                    <a:cubicBezTo>
                      <a:pt x="111" y="178"/>
                      <a:pt x="109" y="180"/>
                      <a:pt x="106" y="183"/>
                    </a:cubicBezTo>
                    <a:cubicBezTo>
                      <a:pt x="105" y="182"/>
                      <a:pt x="105" y="181"/>
                      <a:pt x="104" y="180"/>
                    </a:cubicBezTo>
                    <a:cubicBezTo>
                      <a:pt x="104" y="180"/>
                      <a:pt x="104" y="180"/>
                      <a:pt x="104" y="179"/>
                    </a:cubicBezTo>
                    <a:cubicBezTo>
                      <a:pt x="112" y="171"/>
                      <a:pt x="120" y="164"/>
                      <a:pt x="127" y="156"/>
                    </a:cubicBezTo>
                    <a:cubicBezTo>
                      <a:pt x="139" y="144"/>
                      <a:pt x="150" y="132"/>
                      <a:pt x="161" y="120"/>
                    </a:cubicBezTo>
                    <a:cubicBezTo>
                      <a:pt x="179" y="101"/>
                      <a:pt x="196" y="81"/>
                      <a:pt x="215" y="62"/>
                    </a:cubicBezTo>
                    <a:cubicBezTo>
                      <a:pt x="215" y="62"/>
                      <a:pt x="215" y="62"/>
                      <a:pt x="215" y="62"/>
                    </a:cubicBezTo>
                    <a:cubicBezTo>
                      <a:pt x="216" y="63"/>
                      <a:pt x="217" y="64"/>
                      <a:pt x="218" y="64"/>
                    </a:cubicBezTo>
                    <a:cubicBezTo>
                      <a:pt x="217" y="65"/>
                      <a:pt x="215" y="67"/>
                      <a:pt x="214" y="68"/>
                    </a:cubicBezTo>
                    <a:cubicBezTo>
                      <a:pt x="211" y="72"/>
                      <a:pt x="208" y="75"/>
                      <a:pt x="205" y="7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19" name="Freeform 207"/>
              <p:cNvSpPr>
                <a:spLocks noEditPoints="1"/>
              </p:cNvSpPr>
              <p:nvPr/>
            </p:nvSpPr>
            <p:spPr bwMode="auto">
              <a:xfrm>
                <a:off x="2398381" y="1489141"/>
                <a:ext cx="519604" cy="648275"/>
              </a:xfrm>
              <a:custGeom>
                <a:avLst/>
                <a:gdLst>
                  <a:gd name="T0" fmla="*/ 72 w 268"/>
                  <a:gd name="T1" fmla="*/ 288 h 334"/>
                  <a:gd name="T2" fmla="*/ 76 w 268"/>
                  <a:gd name="T3" fmla="*/ 88 h 334"/>
                  <a:gd name="T4" fmla="*/ 97 w 268"/>
                  <a:gd name="T5" fmla="*/ 88 h 334"/>
                  <a:gd name="T6" fmla="*/ 67 w 268"/>
                  <a:gd name="T7" fmla="*/ 244 h 334"/>
                  <a:gd name="T8" fmla="*/ 5 w 268"/>
                  <a:gd name="T9" fmla="*/ 252 h 334"/>
                  <a:gd name="T10" fmla="*/ 57 w 268"/>
                  <a:gd name="T11" fmla="*/ 300 h 334"/>
                  <a:gd name="T12" fmla="*/ 21 w 268"/>
                  <a:gd name="T13" fmla="*/ 270 h 334"/>
                  <a:gd name="T14" fmla="*/ 67 w 268"/>
                  <a:gd name="T15" fmla="*/ 239 h 334"/>
                  <a:gd name="T16" fmla="*/ 65 w 268"/>
                  <a:gd name="T17" fmla="*/ 201 h 334"/>
                  <a:gd name="T18" fmla="*/ 55 w 268"/>
                  <a:gd name="T19" fmla="*/ 218 h 334"/>
                  <a:gd name="T20" fmla="*/ 62 w 268"/>
                  <a:gd name="T21" fmla="*/ 169 h 334"/>
                  <a:gd name="T22" fmla="*/ 47 w 268"/>
                  <a:gd name="T23" fmla="*/ 176 h 334"/>
                  <a:gd name="T24" fmla="*/ 48 w 268"/>
                  <a:gd name="T25" fmla="*/ 174 h 334"/>
                  <a:gd name="T26" fmla="*/ 65 w 268"/>
                  <a:gd name="T27" fmla="*/ 210 h 334"/>
                  <a:gd name="T28" fmla="*/ 56 w 268"/>
                  <a:gd name="T29" fmla="*/ 268 h 334"/>
                  <a:gd name="T30" fmla="*/ 5 w 268"/>
                  <a:gd name="T31" fmla="*/ 222 h 334"/>
                  <a:gd name="T32" fmla="*/ 61 w 268"/>
                  <a:gd name="T33" fmla="*/ 157 h 334"/>
                  <a:gd name="T34" fmla="*/ 103 w 268"/>
                  <a:gd name="T35" fmla="*/ 309 h 334"/>
                  <a:gd name="T36" fmla="*/ 137 w 268"/>
                  <a:gd name="T37" fmla="*/ 308 h 334"/>
                  <a:gd name="T38" fmla="*/ 102 w 268"/>
                  <a:gd name="T39" fmla="*/ 259 h 334"/>
                  <a:gd name="T40" fmla="*/ 175 w 268"/>
                  <a:gd name="T41" fmla="*/ 267 h 334"/>
                  <a:gd name="T42" fmla="*/ 172 w 268"/>
                  <a:gd name="T43" fmla="*/ 285 h 334"/>
                  <a:gd name="T44" fmla="*/ 174 w 268"/>
                  <a:gd name="T45" fmla="*/ 281 h 334"/>
                  <a:gd name="T46" fmla="*/ 113 w 268"/>
                  <a:gd name="T47" fmla="*/ 250 h 334"/>
                  <a:gd name="T48" fmla="*/ 134 w 268"/>
                  <a:gd name="T49" fmla="*/ 230 h 334"/>
                  <a:gd name="T50" fmla="*/ 95 w 268"/>
                  <a:gd name="T51" fmla="*/ 182 h 334"/>
                  <a:gd name="T52" fmla="*/ 136 w 268"/>
                  <a:gd name="T53" fmla="*/ 189 h 334"/>
                  <a:gd name="T54" fmla="*/ 120 w 268"/>
                  <a:gd name="T55" fmla="*/ 171 h 334"/>
                  <a:gd name="T56" fmla="*/ 161 w 268"/>
                  <a:gd name="T57" fmla="*/ 206 h 334"/>
                  <a:gd name="T58" fmla="*/ 160 w 268"/>
                  <a:gd name="T59" fmla="*/ 191 h 334"/>
                  <a:gd name="T60" fmla="*/ 98 w 268"/>
                  <a:gd name="T61" fmla="*/ 164 h 334"/>
                  <a:gd name="T62" fmla="*/ 108 w 268"/>
                  <a:gd name="T63" fmla="*/ 174 h 334"/>
                  <a:gd name="T64" fmla="*/ 170 w 268"/>
                  <a:gd name="T65" fmla="*/ 197 h 334"/>
                  <a:gd name="T66" fmla="*/ 114 w 268"/>
                  <a:gd name="T67" fmla="*/ 267 h 334"/>
                  <a:gd name="T68" fmla="*/ 118 w 268"/>
                  <a:gd name="T69" fmla="*/ 292 h 334"/>
                  <a:gd name="T70" fmla="*/ 120 w 268"/>
                  <a:gd name="T71" fmla="*/ 316 h 334"/>
                  <a:gd name="T72" fmla="*/ 75 w 268"/>
                  <a:gd name="T73" fmla="*/ 311 h 334"/>
                  <a:gd name="T74" fmla="*/ 12 w 268"/>
                  <a:gd name="T75" fmla="*/ 279 h 334"/>
                  <a:gd name="T76" fmla="*/ 61 w 268"/>
                  <a:gd name="T77" fmla="*/ 260 h 334"/>
                  <a:gd name="T78" fmla="*/ 171 w 268"/>
                  <a:gd name="T79" fmla="*/ 158 h 334"/>
                  <a:gd name="T80" fmla="*/ 238 w 268"/>
                  <a:gd name="T81" fmla="*/ 260 h 334"/>
                  <a:gd name="T82" fmla="*/ 204 w 268"/>
                  <a:gd name="T83" fmla="*/ 69 h 334"/>
                  <a:gd name="T84" fmla="*/ 146 w 268"/>
                  <a:gd name="T85" fmla="*/ 19 h 334"/>
                  <a:gd name="T86" fmla="*/ 166 w 268"/>
                  <a:gd name="T87" fmla="*/ 44 h 334"/>
                  <a:gd name="T88" fmla="*/ 129 w 268"/>
                  <a:gd name="T89" fmla="*/ 38 h 334"/>
                  <a:gd name="T90" fmla="*/ 230 w 268"/>
                  <a:gd name="T91" fmla="*/ 164 h 334"/>
                  <a:gd name="T92" fmla="*/ 254 w 268"/>
                  <a:gd name="T93" fmla="*/ 153 h 334"/>
                  <a:gd name="T94" fmla="*/ 227 w 268"/>
                  <a:gd name="T95" fmla="*/ 126 h 334"/>
                  <a:gd name="T96" fmla="*/ 246 w 268"/>
                  <a:gd name="T97" fmla="*/ 163 h 334"/>
                  <a:gd name="T98" fmla="*/ 236 w 268"/>
                  <a:gd name="T99" fmla="*/ 106 h 334"/>
                  <a:gd name="T100" fmla="*/ 229 w 268"/>
                  <a:gd name="T101" fmla="*/ 84 h 334"/>
                  <a:gd name="T102" fmla="*/ 245 w 268"/>
                  <a:gd name="T103" fmla="*/ 123 h 334"/>
                  <a:gd name="T104" fmla="*/ 242 w 268"/>
                  <a:gd name="T105" fmla="*/ 141 h 334"/>
                  <a:gd name="T106" fmla="*/ 231 w 268"/>
                  <a:gd name="T107" fmla="*/ 173 h 334"/>
                  <a:gd name="T108" fmla="*/ 245 w 268"/>
                  <a:gd name="T109" fmla="*/ 201 h 334"/>
                  <a:gd name="T110" fmla="*/ 248 w 268"/>
                  <a:gd name="T111" fmla="*/ 215 h 334"/>
                  <a:gd name="T112" fmla="*/ 232 w 268"/>
                  <a:gd name="T113" fmla="*/ 179 h 334"/>
                  <a:gd name="T114" fmla="*/ 246 w 268"/>
                  <a:gd name="T115" fmla="*/ 197 h 334"/>
                  <a:gd name="T116" fmla="*/ 237 w 268"/>
                  <a:gd name="T117" fmla="*/ 232 h 334"/>
                  <a:gd name="T118" fmla="*/ 236 w 268"/>
                  <a:gd name="T119" fmla="*/ 254 h 334"/>
                  <a:gd name="T120" fmla="*/ 120 w 268"/>
                  <a:gd name="T121" fmla="*/ 33 h 334"/>
                  <a:gd name="T122" fmla="*/ 257 w 268"/>
                  <a:gd name="T123" fmla="*/ 263 h 334"/>
                  <a:gd name="T124" fmla="*/ 219 w 268"/>
                  <a:gd name="T125" fmla="*/ 286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4">
                    <a:moveTo>
                      <a:pt x="4" y="204"/>
                    </a:moveTo>
                    <a:cubicBezTo>
                      <a:pt x="3" y="219"/>
                      <a:pt x="0" y="235"/>
                      <a:pt x="2" y="250"/>
                    </a:cubicBezTo>
                    <a:cubicBezTo>
                      <a:pt x="3" y="261"/>
                      <a:pt x="6" y="272"/>
                      <a:pt x="10" y="283"/>
                    </a:cubicBezTo>
                    <a:cubicBezTo>
                      <a:pt x="18" y="302"/>
                      <a:pt x="33" y="321"/>
                      <a:pt x="53" y="329"/>
                    </a:cubicBezTo>
                    <a:cubicBezTo>
                      <a:pt x="67" y="334"/>
                      <a:pt x="81" y="331"/>
                      <a:pt x="95" y="330"/>
                    </a:cubicBezTo>
                    <a:cubicBezTo>
                      <a:pt x="109" y="329"/>
                      <a:pt x="124" y="330"/>
                      <a:pt x="138" y="329"/>
                    </a:cubicBezTo>
                    <a:cubicBezTo>
                      <a:pt x="159" y="329"/>
                      <a:pt x="181" y="327"/>
                      <a:pt x="198" y="315"/>
                    </a:cubicBezTo>
                    <a:cubicBezTo>
                      <a:pt x="207" y="309"/>
                      <a:pt x="213" y="301"/>
                      <a:pt x="219" y="292"/>
                    </a:cubicBezTo>
                    <a:cubicBezTo>
                      <a:pt x="219" y="292"/>
                      <a:pt x="219" y="291"/>
                      <a:pt x="220" y="291"/>
                    </a:cubicBezTo>
                    <a:cubicBezTo>
                      <a:pt x="220" y="291"/>
                      <a:pt x="220" y="291"/>
                      <a:pt x="220" y="290"/>
                    </a:cubicBezTo>
                    <a:cubicBezTo>
                      <a:pt x="226" y="284"/>
                      <a:pt x="236" y="290"/>
                      <a:pt x="243" y="287"/>
                    </a:cubicBezTo>
                    <a:cubicBezTo>
                      <a:pt x="250" y="284"/>
                      <a:pt x="253" y="276"/>
                      <a:pt x="255" y="269"/>
                    </a:cubicBezTo>
                    <a:cubicBezTo>
                      <a:pt x="255" y="269"/>
                      <a:pt x="255" y="269"/>
                      <a:pt x="255" y="268"/>
                    </a:cubicBezTo>
                    <a:cubicBezTo>
                      <a:pt x="260" y="266"/>
                      <a:pt x="265" y="262"/>
                      <a:pt x="267" y="257"/>
                    </a:cubicBezTo>
                    <a:cubicBezTo>
                      <a:pt x="268" y="251"/>
                      <a:pt x="268" y="244"/>
                      <a:pt x="266" y="238"/>
                    </a:cubicBezTo>
                    <a:cubicBezTo>
                      <a:pt x="265" y="231"/>
                      <a:pt x="263" y="224"/>
                      <a:pt x="263" y="216"/>
                    </a:cubicBezTo>
                    <a:cubicBezTo>
                      <a:pt x="263" y="201"/>
                      <a:pt x="263" y="187"/>
                      <a:pt x="260" y="172"/>
                    </a:cubicBezTo>
                    <a:cubicBezTo>
                      <a:pt x="258" y="157"/>
                      <a:pt x="254" y="142"/>
                      <a:pt x="250" y="127"/>
                    </a:cubicBezTo>
                    <a:cubicBezTo>
                      <a:pt x="246" y="113"/>
                      <a:pt x="242" y="99"/>
                      <a:pt x="236" y="86"/>
                    </a:cubicBezTo>
                    <a:cubicBezTo>
                      <a:pt x="232" y="75"/>
                      <a:pt x="225" y="65"/>
                      <a:pt x="216" y="59"/>
                    </a:cubicBezTo>
                    <a:cubicBezTo>
                      <a:pt x="204" y="52"/>
                      <a:pt x="192" y="49"/>
                      <a:pt x="178" y="47"/>
                    </a:cubicBezTo>
                    <a:cubicBezTo>
                      <a:pt x="178" y="47"/>
                      <a:pt x="178" y="47"/>
                      <a:pt x="178" y="47"/>
                    </a:cubicBezTo>
                    <a:cubicBezTo>
                      <a:pt x="179" y="41"/>
                      <a:pt x="180" y="35"/>
                      <a:pt x="177" y="30"/>
                    </a:cubicBezTo>
                    <a:cubicBezTo>
                      <a:pt x="175" y="24"/>
                      <a:pt x="171" y="19"/>
                      <a:pt x="168" y="14"/>
                    </a:cubicBezTo>
                    <a:cubicBezTo>
                      <a:pt x="165" y="8"/>
                      <a:pt x="158" y="0"/>
                      <a:pt x="150" y="6"/>
                    </a:cubicBezTo>
                    <a:cubicBezTo>
                      <a:pt x="144" y="10"/>
                      <a:pt x="144" y="23"/>
                      <a:pt x="136" y="24"/>
                    </a:cubicBezTo>
                    <a:cubicBezTo>
                      <a:pt x="130" y="26"/>
                      <a:pt x="124" y="25"/>
                      <a:pt x="120" y="29"/>
                    </a:cubicBezTo>
                    <a:cubicBezTo>
                      <a:pt x="116" y="33"/>
                      <a:pt x="116" y="38"/>
                      <a:pt x="115" y="42"/>
                    </a:cubicBezTo>
                    <a:cubicBezTo>
                      <a:pt x="96" y="46"/>
                      <a:pt x="78" y="56"/>
                      <a:pt x="62" y="68"/>
                    </a:cubicBezTo>
                    <a:cubicBezTo>
                      <a:pt x="45" y="82"/>
                      <a:pt x="30" y="98"/>
                      <a:pt x="21" y="118"/>
                    </a:cubicBezTo>
                    <a:cubicBezTo>
                      <a:pt x="20" y="118"/>
                      <a:pt x="20" y="118"/>
                      <a:pt x="20" y="119"/>
                    </a:cubicBezTo>
                    <a:cubicBezTo>
                      <a:pt x="19" y="121"/>
                      <a:pt x="18" y="124"/>
                      <a:pt x="17" y="127"/>
                    </a:cubicBezTo>
                    <a:cubicBezTo>
                      <a:pt x="12" y="139"/>
                      <a:pt x="9" y="151"/>
                      <a:pt x="8" y="164"/>
                    </a:cubicBezTo>
                    <a:cubicBezTo>
                      <a:pt x="7" y="166"/>
                      <a:pt x="7" y="167"/>
                      <a:pt x="7" y="169"/>
                    </a:cubicBezTo>
                    <a:cubicBezTo>
                      <a:pt x="7" y="169"/>
                      <a:pt x="7" y="170"/>
                      <a:pt x="7" y="170"/>
                    </a:cubicBezTo>
                    <a:cubicBezTo>
                      <a:pt x="6" y="181"/>
                      <a:pt x="6" y="193"/>
                      <a:pt x="4" y="204"/>
                    </a:cubicBezTo>
                    <a:close/>
                    <a:moveTo>
                      <a:pt x="7" y="262"/>
                    </a:moveTo>
                    <a:cubicBezTo>
                      <a:pt x="11" y="265"/>
                      <a:pt x="17" y="267"/>
                      <a:pt x="22" y="269"/>
                    </a:cubicBezTo>
                    <a:cubicBezTo>
                      <a:pt x="27" y="272"/>
                      <a:pt x="32" y="273"/>
                      <a:pt x="38" y="275"/>
                    </a:cubicBezTo>
                    <a:cubicBezTo>
                      <a:pt x="44" y="276"/>
                      <a:pt x="51" y="278"/>
                      <a:pt x="57" y="280"/>
                    </a:cubicBezTo>
                    <a:cubicBezTo>
                      <a:pt x="62" y="282"/>
                      <a:pt x="66" y="284"/>
                      <a:pt x="71" y="285"/>
                    </a:cubicBezTo>
                    <a:cubicBezTo>
                      <a:pt x="72" y="286"/>
                      <a:pt x="72" y="287"/>
                      <a:pt x="72" y="288"/>
                    </a:cubicBezTo>
                    <a:cubicBezTo>
                      <a:pt x="68" y="286"/>
                      <a:pt x="63" y="285"/>
                      <a:pt x="59" y="283"/>
                    </a:cubicBezTo>
                    <a:cubicBezTo>
                      <a:pt x="53" y="281"/>
                      <a:pt x="47" y="279"/>
                      <a:pt x="41" y="277"/>
                    </a:cubicBezTo>
                    <a:cubicBezTo>
                      <a:pt x="35" y="274"/>
                      <a:pt x="29" y="272"/>
                      <a:pt x="23" y="270"/>
                    </a:cubicBezTo>
                    <a:cubicBezTo>
                      <a:pt x="18" y="268"/>
                      <a:pt x="12" y="265"/>
                      <a:pt x="7" y="263"/>
                    </a:cubicBezTo>
                    <a:cubicBezTo>
                      <a:pt x="7" y="263"/>
                      <a:pt x="7" y="263"/>
                      <a:pt x="7" y="264"/>
                    </a:cubicBezTo>
                    <a:cubicBezTo>
                      <a:pt x="7" y="263"/>
                      <a:pt x="7" y="263"/>
                      <a:pt x="7" y="262"/>
                    </a:cubicBezTo>
                    <a:close/>
                    <a:moveTo>
                      <a:pt x="7" y="264"/>
                    </a:moveTo>
                    <a:cubicBezTo>
                      <a:pt x="9" y="267"/>
                      <a:pt x="13" y="268"/>
                      <a:pt x="16" y="270"/>
                    </a:cubicBezTo>
                    <a:cubicBezTo>
                      <a:pt x="21" y="272"/>
                      <a:pt x="26" y="274"/>
                      <a:pt x="31" y="276"/>
                    </a:cubicBezTo>
                    <a:cubicBezTo>
                      <a:pt x="37" y="278"/>
                      <a:pt x="43" y="281"/>
                      <a:pt x="49" y="283"/>
                    </a:cubicBezTo>
                    <a:cubicBezTo>
                      <a:pt x="55" y="285"/>
                      <a:pt x="62" y="287"/>
                      <a:pt x="67" y="290"/>
                    </a:cubicBezTo>
                    <a:cubicBezTo>
                      <a:pt x="69" y="290"/>
                      <a:pt x="70" y="291"/>
                      <a:pt x="72" y="292"/>
                    </a:cubicBezTo>
                    <a:cubicBezTo>
                      <a:pt x="71" y="291"/>
                      <a:pt x="69" y="291"/>
                      <a:pt x="68" y="291"/>
                    </a:cubicBezTo>
                    <a:cubicBezTo>
                      <a:pt x="65" y="290"/>
                      <a:pt x="63" y="289"/>
                      <a:pt x="60" y="288"/>
                    </a:cubicBezTo>
                    <a:cubicBezTo>
                      <a:pt x="54" y="285"/>
                      <a:pt x="48" y="284"/>
                      <a:pt x="42" y="282"/>
                    </a:cubicBezTo>
                    <a:cubicBezTo>
                      <a:pt x="36" y="280"/>
                      <a:pt x="30" y="277"/>
                      <a:pt x="24" y="275"/>
                    </a:cubicBezTo>
                    <a:cubicBezTo>
                      <a:pt x="19" y="273"/>
                      <a:pt x="13" y="272"/>
                      <a:pt x="9" y="269"/>
                    </a:cubicBezTo>
                    <a:cubicBezTo>
                      <a:pt x="9" y="269"/>
                      <a:pt x="8" y="269"/>
                      <a:pt x="8" y="269"/>
                    </a:cubicBezTo>
                    <a:cubicBezTo>
                      <a:pt x="8" y="267"/>
                      <a:pt x="7" y="266"/>
                      <a:pt x="7" y="264"/>
                    </a:cubicBezTo>
                    <a:close/>
                    <a:moveTo>
                      <a:pt x="65" y="92"/>
                    </a:moveTo>
                    <a:cubicBezTo>
                      <a:pt x="64" y="92"/>
                      <a:pt x="64" y="92"/>
                      <a:pt x="64" y="93"/>
                    </a:cubicBezTo>
                    <a:cubicBezTo>
                      <a:pt x="61" y="93"/>
                      <a:pt x="59" y="94"/>
                      <a:pt x="57" y="95"/>
                    </a:cubicBezTo>
                    <a:cubicBezTo>
                      <a:pt x="59" y="94"/>
                      <a:pt x="62" y="93"/>
                      <a:pt x="64" y="92"/>
                    </a:cubicBezTo>
                    <a:cubicBezTo>
                      <a:pt x="64" y="92"/>
                      <a:pt x="65" y="92"/>
                      <a:pt x="65" y="92"/>
                    </a:cubicBezTo>
                    <a:close/>
                    <a:moveTo>
                      <a:pt x="67" y="91"/>
                    </a:moveTo>
                    <a:cubicBezTo>
                      <a:pt x="67" y="90"/>
                      <a:pt x="68" y="90"/>
                      <a:pt x="68" y="90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8" y="91"/>
                      <a:pt x="68" y="91"/>
                      <a:pt x="68" y="91"/>
                    </a:cubicBezTo>
                    <a:cubicBezTo>
                      <a:pt x="68" y="91"/>
                      <a:pt x="67" y="91"/>
                      <a:pt x="67" y="92"/>
                    </a:cubicBezTo>
                    <a:cubicBezTo>
                      <a:pt x="67" y="91"/>
                      <a:pt x="67" y="91"/>
                      <a:pt x="67" y="91"/>
                    </a:cubicBezTo>
                    <a:close/>
                    <a:moveTo>
                      <a:pt x="71" y="90"/>
                    </a:moveTo>
                    <a:cubicBezTo>
                      <a:pt x="71" y="90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90"/>
                    </a:cubicBezTo>
                    <a:cubicBezTo>
                      <a:pt x="71" y="90"/>
                      <a:pt x="72" y="90"/>
                      <a:pt x="72" y="90"/>
                    </a:cubicBezTo>
                    <a:cubicBezTo>
                      <a:pt x="71" y="90"/>
                      <a:pt x="71" y="90"/>
                      <a:pt x="71" y="90"/>
                    </a:cubicBezTo>
                    <a:cubicBezTo>
                      <a:pt x="71" y="90"/>
                      <a:pt x="71" y="90"/>
                      <a:pt x="71" y="90"/>
                    </a:cubicBezTo>
                    <a:close/>
                    <a:moveTo>
                      <a:pt x="74" y="90"/>
                    </a:moveTo>
                    <a:cubicBezTo>
                      <a:pt x="74" y="89"/>
                      <a:pt x="74" y="89"/>
                      <a:pt x="74" y="88"/>
                    </a:cubicBezTo>
                    <a:cubicBezTo>
                      <a:pt x="75" y="88"/>
                      <a:pt x="76" y="88"/>
                      <a:pt x="76" y="88"/>
                    </a:cubicBezTo>
                    <a:cubicBezTo>
                      <a:pt x="76" y="88"/>
                      <a:pt x="76" y="89"/>
                      <a:pt x="76" y="89"/>
                    </a:cubicBezTo>
                    <a:cubicBezTo>
                      <a:pt x="76" y="89"/>
                      <a:pt x="75" y="89"/>
                      <a:pt x="74" y="90"/>
                    </a:cubicBezTo>
                    <a:cubicBezTo>
                      <a:pt x="74" y="90"/>
                      <a:pt x="74" y="90"/>
                      <a:pt x="74" y="90"/>
                    </a:cubicBezTo>
                    <a:close/>
                    <a:moveTo>
                      <a:pt x="79" y="88"/>
                    </a:moveTo>
                    <a:cubicBezTo>
                      <a:pt x="80" y="88"/>
                      <a:pt x="80" y="87"/>
                      <a:pt x="81" y="87"/>
                    </a:cubicBezTo>
                    <a:cubicBezTo>
                      <a:pt x="81" y="88"/>
                      <a:pt x="81" y="88"/>
                      <a:pt x="81" y="89"/>
                    </a:cubicBezTo>
                    <a:cubicBezTo>
                      <a:pt x="80" y="89"/>
                      <a:pt x="80" y="89"/>
                      <a:pt x="79" y="89"/>
                    </a:cubicBezTo>
                    <a:cubicBezTo>
                      <a:pt x="79" y="88"/>
                      <a:pt x="79" y="88"/>
                      <a:pt x="79" y="88"/>
                    </a:cubicBezTo>
                    <a:close/>
                    <a:moveTo>
                      <a:pt x="85" y="87"/>
                    </a:moveTo>
                    <a:cubicBezTo>
                      <a:pt x="85" y="88"/>
                      <a:pt x="85" y="88"/>
                      <a:pt x="85" y="88"/>
                    </a:cubicBezTo>
                    <a:cubicBezTo>
                      <a:pt x="85" y="88"/>
                      <a:pt x="84" y="88"/>
                      <a:pt x="84" y="88"/>
                    </a:cubicBezTo>
                    <a:cubicBezTo>
                      <a:pt x="84" y="88"/>
                      <a:pt x="84" y="88"/>
                      <a:pt x="84" y="88"/>
                    </a:cubicBezTo>
                    <a:cubicBezTo>
                      <a:pt x="84" y="88"/>
                      <a:pt x="84" y="87"/>
                      <a:pt x="84" y="87"/>
                    </a:cubicBezTo>
                    <a:cubicBezTo>
                      <a:pt x="84" y="87"/>
                      <a:pt x="85" y="87"/>
                      <a:pt x="85" y="87"/>
                    </a:cubicBezTo>
                    <a:close/>
                    <a:moveTo>
                      <a:pt x="89" y="87"/>
                    </a:move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8"/>
                    </a:cubicBezTo>
                    <a:cubicBezTo>
                      <a:pt x="89" y="88"/>
                      <a:pt x="89" y="88"/>
                      <a:pt x="89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7"/>
                      <a:pt x="88" y="88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9" y="87"/>
                      <a:pt x="89" y="87"/>
                    </a:cubicBezTo>
                    <a:close/>
                    <a:moveTo>
                      <a:pt x="93" y="88"/>
                    </a:moveTo>
                    <a:cubicBezTo>
                      <a:pt x="93" y="88"/>
                      <a:pt x="93" y="88"/>
                      <a:pt x="93" y="88"/>
                    </a:cubicBezTo>
                    <a:cubicBezTo>
                      <a:pt x="93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3" y="88"/>
                      <a:pt x="93" y="88"/>
                    </a:cubicBezTo>
                    <a:close/>
                    <a:moveTo>
                      <a:pt x="97" y="88"/>
                    </a:moveTo>
                    <a:cubicBezTo>
                      <a:pt x="97" y="88"/>
                      <a:pt x="97" y="89"/>
                      <a:pt x="97" y="89"/>
                    </a:cubicBezTo>
                    <a:cubicBezTo>
                      <a:pt x="97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8"/>
                      <a:pt x="96" y="88"/>
                      <a:pt x="96" y="88"/>
                    </a:cubicBezTo>
                    <a:cubicBezTo>
                      <a:pt x="96" y="88"/>
                      <a:pt x="97" y="88"/>
                      <a:pt x="97" y="88"/>
                    </a:cubicBezTo>
                    <a:close/>
                    <a:moveTo>
                      <a:pt x="103" y="109"/>
                    </a:moveTo>
                    <a:cubicBezTo>
                      <a:pt x="103" y="110"/>
                      <a:pt x="102" y="116"/>
                      <a:pt x="100" y="113"/>
                    </a:cubicBezTo>
                    <a:cubicBezTo>
                      <a:pt x="97" y="110"/>
                      <a:pt x="98" y="105"/>
                      <a:pt x="99" y="101"/>
                    </a:cubicBezTo>
                    <a:cubicBezTo>
                      <a:pt x="99" y="99"/>
                      <a:pt x="100" y="96"/>
                      <a:pt x="100" y="94"/>
                    </a:cubicBezTo>
                    <a:cubicBezTo>
                      <a:pt x="101" y="96"/>
                      <a:pt x="102" y="99"/>
                      <a:pt x="102" y="101"/>
                    </a:cubicBezTo>
                    <a:cubicBezTo>
                      <a:pt x="103" y="104"/>
                      <a:pt x="103" y="107"/>
                      <a:pt x="103" y="109"/>
                    </a:cubicBezTo>
                    <a:close/>
                    <a:moveTo>
                      <a:pt x="94" y="103"/>
                    </a:moveTo>
                    <a:cubicBezTo>
                      <a:pt x="93" y="105"/>
                      <a:pt x="90" y="114"/>
                      <a:pt x="86" y="113"/>
                    </a:cubicBezTo>
                    <a:cubicBezTo>
                      <a:pt x="84" y="113"/>
                      <a:pt x="81" y="110"/>
                      <a:pt x="82" y="108"/>
                    </a:cubicBezTo>
                    <a:cubicBezTo>
                      <a:pt x="83" y="105"/>
                      <a:pt x="85" y="103"/>
                      <a:pt x="87" y="101"/>
                    </a:cubicBezTo>
                    <a:cubicBezTo>
                      <a:pt x="90" y="98"/>
                      <a:pt x="93" y="95"/>
                      <a:pt x="97" y="93"/>
                    </a:cubicBezTo>
                    <a:cubicBezTo>
                      <a:pt x="96" y="97"/>
                      <a:pt x="95" y="100"/>
                      <a:pt x="94" y="103"/>
                    </a:cubicBezTo>
                    <a:close/>
                    <a:moveTo>
                      <a:pt x="97" y="85"/>
                    </a:moveTo>
                    <a:cubicBezTo>
                      <a:pt x="97" y="85"/>
                      <a:pt x="97" y="85"/>
                      <a:pt x="98" y="85"/>
                    </a:cubicBezTo>
                    <a:cubicBezTo>
                      <a:pt x="99" y="85"/>
                      <a:pt x="100" y="85"/>
                      <a:pt x="100" y="86"/>
                    </a:cubicBezTo>
                    <a:cubicBezTo>
                      <a:pt x="99" y="85"/>
                      <a:pt x="98" y="85"/>
                      <a:pt x="97" y="85"/>
                    </a:cubicBezTo>
                    <a:close/>
                    <a:moveTo>
                      <a:pt x="108" y="91"/>
                    </a:moveTo>
                    <a:cubicBezTo>
                      <a:pt x="107" y="91"/>
                      <a:pt x="105" y="90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5" y="90"/>
                      <a:pt x="107" y="91"/>
                      <a:pt x="108" y="91"/>
                    </a:cubicBezTo>
                    <a:close/>
                    <a:moveTo>
                      <a:pt x="135" y="165"/>
                    </a:moveTo>
                    <a:cubicBezTo>
                      <a:pt x="135" y="165"/>
                      <a:pt x="135" y="166"/>
                      <a:pt x="135" y="166"/>
                    </a:cubicBezTo>
                    <a:cubicBezTo>
                      <a:pt x="135" y="166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4"/>
                    </a:cubicBezTo>
                    <a:cubicBezTo>
                      <a:pt x="134" y="164"/>
                      <a:pt x="135" y="164"/>
                      <a:pt x="135" y="165"/>
                    </a:cubicBezTo>
                    <a:close/>
                    <a:moveTo>
                      <a:pt x="7" y="212"/>
                    </a:moveTo>
                    <a:cubicBezTo>
                      <a:pt x="14" y="218"/>
                      <a:pt x="25" y="222"/>
                      <a:pt x="34" y="226"/>
                    </a:cubicBezTo>
                    <a:cubicBezTo>
                      <a:pt x="39" y="229"/>
                      <a:pt x="44" y="231"/>
                      <a:pt x="50" y="234"/>
                    </a:cubicBezTo>
                    <a:cubicBezTo>
                      <a:pt x="55" y="236"/>
                      <a:pt x="59" y="239"/>
                      <a:pt x="64" y="241"/>
                    </a:cubicBezTo>
                    <a:cubicBezTo>
                      <a:pt x="65" y="242"/>
                      <a:pt x="66" y="242"/>
                      <a:pt x="67" y="243"/>
                    </a:cubicBezTo>
                    <a:cubicBezTo>
                      <a:pt x="65" y="242"/>
                      <a:pt x="64" y="242"/>
                      <a:pt x="62" y="241"/>
                    </a:cubicBezTo>
                    <a:cubicBezTo>
                      <a:pt x="60" y="240"/>
                      <a:pt x="57" y="238"/>
                      <a:pt x="55" y="237"/>
                    </a:cubicBezTo>
                    <a:cubicBezTo>
                      <a:pt x="50" y="234"/>
                      <a:pt x="44" y="232"/>
                      <a:pt x="39" y="230"/>
                    </a:cubicBezTo>
                    <a:cubicBezTo>
                      <a:pt x="28" y="225"/>
                      <a:pt x="17" y="221"/>
                      <a:pt x="6" y="215"/>
                    </a:cubicBezTo>
                    <a:cubicBezTo>
                      <a:pt x="6" y="215"/>
                      <a:pt x="6" y="215"/>
                      <a:pt x="6" y="215"/>
                    </a:cubicBezTo>
                    <a:cubicBezTo>
                      <a:pt x="6" y="214"/>
                      <a:pt x="6" y="213"/>
                      <a:pt x="7" y="212"/>
                    </a:cubicBezTo>
                    <a:close/>
                    <a:moveTo>
                      <a:pt x="6" y="216"/>
                    </a:moveTo>
                    <a:cubicBezTo>
                      <a:pt x="6" y="216"/>
                      <a:pt x="6" y="216"/>
                      <a:pt x="6" y="216"/>
                    </a:cubicBezTo>
                    <a:cubicBezTo>
                      <a:pt x="16" y="222"/>
                      <a:pt x="28" y="226"/>
                      <a:pt x="38" y="231"/>
                    </a:cubicBezTo>
                    <a:cubicBezTo>
                      <a:pt x="44" y="233"/>
                      <a:pt x="49" y="235"/>
                      <a:pt x="54" y="238"/>
                    </a:cubicBezTo>
                    <a:cubicBezTo>
                      <a:pt x="59" y="240"/>
                      <a:pt x="63" y="242"/>
                      <a:pt x="67" y="244"/>
                    </a:cubicBezTo>
                    <a:cubicBezTo>
                      <a:pt x="67" y="244"/>
                      <a:pt x="67" y="245"/>
                      <a:pt x="67" y="245"/>
                    </a:cubicBezTo>
                    <a:cubicBezTo>
                      <a:pt x="58" y="241"/>
                      <a:pt x="48" y="236"/>
                      <a:pt x="38" y="232"/>
                    </a:cubicBezTo>
                    <a:cubicBezTo>
                      <a:pt x="27" y="229"/>
                      <a:pt x="16" y="225"/>
                      <a:pt x="6" y="221"/>
                    </a:cubicBezTo>
                    <a:cubicBezTo>
                      <a:pt x="6" y="221"/>
                      <a:pt x="6" y="221"/>
                      <a:pt x="6" y="221"/>
                    </a:cubicBezTo>
                    <a:cubicBezTo>
                      <a:pt x="6" y="219"/>
                      <a:pt x="6" y="218"/>
                      <a:pt x="6" y="216"/>
                    </a:cubicBezTo>
                    <a:close/>
                    <a:moveTo>
                      <a:pt x="5" y="226"/>
                    </a:moveTo>
                    <a:cubicBezTo>
                      <a:pt x="15" y="231"/>
                      <a:pt x="25" y="235"/>
                      <a:pt x="36" y="239"/>
                    </a:cubicBezTo>
                    <a:cubicBezTo>
                      <a:pt x="41" y="242"/>
                      <a:pt x="47" y="244"/>
                      <a:pt x="52" y="247"/>
                    </a:cubicBezTo>
                    <a:cubicBezTo>
                      <a:pt x="55" y="248"/>
                      <a:pt x="57" y="249"/>
                      <a:pt x="59" y="251"/>
                    </a:cubicBezTo>
                    <a:cubicBezTo>
                      <a:pt x="60" y="251"/>
                      <a:pt x="61" y="251"/>
                      <a:pt x="61" y="251"/>
                    </a:cubicBezTo>
                    <a:cubicBezTo>
                      <a:pt x="59" y="250"/>
                      <a:pt x="56" y="249"/>
                      <a:pt x="54" y="248"/>
                    </a:cubicBezTo>
                    <a:cubicBezTo>
                      <a:pt x="49" y="246"/>
                      <a:pt x="44" y="245"/>
                      <a:pt x="39" y="243"/>
                    </a:cubicBezTo>
                    <a:cubicBezTo>
                      <a:pt x="27" y="240"/>
                      <a:pt x="16" y="235"/>
                      <a:pt x="5" y="231"/>
                    </a:cubicBezTo>
                    <a:cubicBezTo>
                      <a:pt x="5" y="231"/>
                      <a:pt x="5" y="231"/>
                      <a:pt x="5" y="231"/>
                    </a:cubicBezTo>
                    <a:cubicBezTo>
                      <a:pt x="5" y="229"/>
                      <a:pt x="5" y="228"/>
                      <a:pt x="5" y="226"/>
                    </a:cubicBezTo>
                    <a:close/>
                    <a:moveTo>
                      <a:pt x="23" y="256"/>
                    </a:moveTo>
                    <a:cubicBezTo>
                      <a:pt x="34" y="260"/>
                      <a:pt x="46" y="263"/>
                      <a:pt x="56" y="268"/>
                    </a:cubicBezTo>
                    <a:cubicBezTo>
                      <a:pt x="58" y="270"/>
                      <a:pt x="61" y="272"/>
                      <a:pt x="64" y="273"/>
                    </a:cubicBezTo>
                    <a:cubicBezTo>
                      <a:pt x="66" y="273"/>
                      <a:pt x="68" y="274"/>
                      <a:pt x="69" y="275"/>
                    </a:cubicBezTo>
                    <a:cubicBezTo>
                      <a:pt x="68" y="274"/>
                      <a:pt x="67" y="274"/>
                      <a:pt x="66" y="274"/>
                    </a:cubicBezTo>
                    <a:cubicBezTo>
                      <a:pt x="59" y="271"/>
                      <a:pt x="52" y="268"/>
                      <a:pt x="46" y="266"/>
                    </a:cubicBezTo>
                    <a:cubicBezTo>
                      <a:pt x="42" y="265"/>
                      <a:pt x="39" y="264"/>
                      <a:pt x="36" y="263"/>
                    </a:cubicBezTo>
                    <a:cubicBezTo>
                      <a:pt x="25" y="259"/>
                      <a:pt x="15" y="255"/>
                      <a:pt x="5" y="251"/>
                    </a:cubicBezTo>
                    <a:cubicBezTo>
                      <a:pt x="5" y="250"/>
                      <a:pt x="5" y="249"/>
                      <a:pt x="5" y="248"/>
                    </a:cubicBezTo>
                    <a:cubicBezTo>
                      <a:pt x="10" y="252"/>
                      <a:pt x="17" y="254"/>
                      <a:pt x="23" y="256"/>
                    </a:cubicBezTo>
                    <a:close/>
                    <a:moveTo>
                      <a:pt x="8" y="250"/>
                    </a:moveTo>
                    <a:cubicBezTo>
                      <a:pt x="8" y="250"/>
                      <a:pt x="9" y="250"/>
                      <a:pt x="9" y="250"/>
                    </a:cubicBezTo>
                    <a:cubicBezTo>
                      <a:pt x="9" y="250"/>
                      <a:pt x="8" y="250"/>
                      <a:pt x="8" y="250"/>
                    </a:cubicBezTo>
                    <a:close/>
                    <a:moveTo>
                      <a:pt x="7" y="249"/>
                    </a:moveTo>
                    <a:cubicBezTo>
                      <a:pt x="7" y="249"/>
                      <a:pt x="8" y="249"/>
                      <a:pt x="8" y="249"/>
                    </a:cubicBezTo>
                    <a:cubicBezTo>
                      <a:pt x="8" y="249"/>
                      <a:pt x="7" y="249"/>
                      <a:pt x="7" y="249"/>
                    </a:cubicBezTo>
                    <a:close/>
                    <a:moveTo>
                      <a:pt x="5" y="252"/>
                    </a:moveTo>
                    <a:cubicBezTo>
                      <a:pt x="5" y="252"/>
                      <a:pt x="5" y="252"/>
                      <a:pt x="6" y="252"/>
                    </a:cubicBezTo>
                    <a:cubicBezTo>
                      <a:pt x="6" y="253"/>
                      <a:pt x="6" y="253"/>
                      <a:pt x="7" y="253"/>
                    </a:cubicBezTo>
                    <a:cubicBezTo>
                      <a:pt x="16" y="257"/>
                      <a:pt x="25" y="260"/>
                      <a:pt x="35" y="263"/>
                    </a:cubicBezTo>
                    <a:cubicBezTo>
                      <a:pt x="41" y="266"/>
                      <a:pt x="47" y="268"/>
                      <a:pt x="54" y="271"/>
                    </a:cubicBezTo>
                    <a:cubicBezTo>
                      <a:pt x="57" y="272"/>
                      <a:pt x="60" y="274"/>
                      <a:pt x="63" y="275"/>
                    </a:cubicBezTo>
                    <a:cubicBezTo>
                      <a:pt x="64" y="275"/>
                      <a:pt x="66" y="276"/>
                      <a:pt x="68" y="277"/>
                    </a:cubicBezTo>
                    <a:cubicBezTo>
                      <a:pt x="69" y="277"/>
                      <a:pt x="71" y="278"/>
                      <a:pt x="68" y="277"/>
                    </a:cubicBezTo>
                    <a:cubicBezTo>
                      <a:pt x="61" y="275"/>
                      <a:pt x="54" y="273"/>
                      <a:pt x="47" y="271"/>
                    </a:cubicBezTo>
                    <a:cubicBezTo>
                      <a:pt x="33" y="266"/>
                      <a:pt x="19" y="261"/>
                      <a:pt x="5" y="254"/>
                    </a:cubicBezTo>
                    <a:cubicBezTo>
                      <a:pt x="5" y="253"/>
                      <a:pt x="5" y="253"/>
                      <a:pt x="5" y="252"/>
                    </a:cubicBezTo>
                    <a:close/>
                    <a:moveTo>
                      <a:pt x="62" y="279"/>
                    </a:moveTo>
                    <a:cubicBezTo>
                      <a:pt x="65" y="281"/>
                      <a:pt x="68" y="282"/>
                      <a:pt x="71" y="284"/>
                    </a:cubicBezTo>
                    <a:cubicBezTo>
                      <a:pt x="69" y="283"/>
                      <a:pt x="65" y="283"/>
                      <a:pt x="63" y="282"/>
                    </a:cubicBezTo>
                    <a:cubicBezTo>
                      <a:pt x="60" y="281"/>
                      <a:pt x="58" y="280"/>
                      <a:pt x="55" y="279"/>
                    </a:cubicBezTo>
                    <a:cubicBezTo>
                      <a:pt x="50" y="277"/>
                      <a:pt x="44" y="276"/>
                      <a:pt x="38" y="274"/>
                    </a:cubicBezTo>
                    <a:cubicBezTo>
                      <a:pt x="32" y="273"/>
                      <a:pt x="26" y="270"/>
                      <a:pt x="21" y="268"/>
                    </a:cubicBezTo>
                    <a:cubicBezTo>
                      <a:pt x="16" y="266"/>
                      <a:pt x="11" y="264"/>
                      <a:pt x="6" y="262"/>
                    </a:cubicBezTo>
                    <a:cubicBezTo>
                      <a:pt x="6" y="260"/>
                      <a:pt x="6" y="259"/>
                      <a:pt x="6" y="258"/>
                    </a:cubicBezTo>
                    <a:cubicBezTo>
                      <a:pt x="6" y="258"/>
                      <a:pt x="7" y="258"/>
                      <a:pt x="7" y="258"/>
                    </a:cubicBezTo>
                    <a:cubicBezTo>
                      <a:pt x="7" y="259"/>
                      <a:pt x="7" y="259"/>
                      <a:pt x="9" y="259"/>
                    </a:cubicBezTo>
                    <a:cubicBezTo>
                      <a:pt x="18" y="264"/>
                      <a:pt x="28" y="267"/>
                      <a:pt x="37" y="270"/>
                    </a:cubicBezTo>
                    <a:cubicBezTo>
                      <a:pt x="46" y="273"/>
                      <a:pt x="54" y="276"/>
                      <a:pt x="62" y="279"/>
                    </a:cubicBezTo>
                    <a:close/>
                    <a:moveTo>
                      <a:pt x="67" y="281"/>
                    </a:moveTo>
                    <a:cubicBezTo>
                      <a:pt x="68" y="282"/>
                      <a:pt x="70" y="282"/>
                      <a:pt x="71" y="283"/>
                    </a:cubicBezTo>
                    <a:cubicBezTo>
                      <a:pt x="71" y="283"/>
                      <a:pt x="71" y="284"/>
                      <a:pt x="71" y="284"/>
                    </a:cubicBezTo>
                    <a:cubicBezTo>
                      <a:pt x="70" y="283"/>
                      <a:pt x="69" y="282"/>
                      <a:pt x="67" y="281"/>
                    </a:cubicBezTo>
                    <a:close/>
                    <a:moveTo>
                      <a:pt x="75" y="310"/>
                    </a:moveTo>
                    <a:cubicBezTo>
                      <a:pt x="72" y="308"/>
                      <a:pt x="69" y="308"/>
                      <a:pt x="66" y="307"/>
                    </a:cubicBezTo>
                    <a:cubicBezTo>
                      <a:pt x="60" y="305"/>
                      <a:pt x="54" y="303"/>
                      <a:pt x="48" y="301"/>
                    </a:cubicBezTo>
                    <a:cubicBezTo>
                      <a:pt x="41" y="298"/>
                      <a:pt x="35" y="296"/>
                      <a:pt x="28" y="294"/>
                    </a:cubicBezTo>
                    <a:cubicBezTo>
                      <a:pt x="25" y="293"/>
                      <a:pt x="19" y="293"/>
                      <a:pt x="17" y="289"/>
                    </a:cubicBezTo>
                    <a:cubicBezTo>
                      <a:pt x="17" y="289"/>
                      <a:pt x="16" y="288"/>
                      <a:pt x="16" y="287"/>
                    </a:cubicBezTo>
                    <a:cubicBezTo>
                      <a:pt x="16" y="287"/>
                      <a:pt x="17" y="288"/>
                      <a:pt x="18" y="288"/>
                    </a:cubicBezTo>
                    <a:cubicBezTo>
                      <a:pt x="19" y="289"/>
                      <a:pt x="21" y="290"/>
                      <a:pt x="23" y="290"/>
                    </a:cubicBezTo>
                    <a:cubicBezTo>
                      <a:pt x="25" y="292"/>
                      <a:pt x="27" y="293"/>
                      <a:pt x="30" y="294"/>
                    </a:cubicBezTo>
                    <a:cubicBezTo>
                      <a:pt x="35" y="296"/>
                      <a:pt x="41" y="298"/>
                      <a:pt x="46" y="300"/>
                    </a:cubicBezTo>
                    <a:cubicBezTo>
                      <a:pt x="52" y="301"/>
                      <a:pt x="57" y="303"/>
                      <a:pt x="63" y="305"/>
                    </a:cubicBezTo>
                    <a:cubicBezTo>
                      <a:pt x="67" y="306"/>
                      <a:pt x="70" y="308"/>
                      <a:pt x="74" y="308"/>
                    </a:cubicBezTo>
                    <a:cubicBezTo>
                      <a:pt x="74" y="308"/>
                      <a:pt x="74" y="308"/>
                      <a:pt x="74" y="308"/>
                    </a:cubicBezTo>
                    <a:cubicBezTo>
                      <a:pt x="75" y="309"/>
                      <a:pt x="75" y="309"/>
                      <a:pt x="75" y="310"/>
                    </a:cubicBezTo>
                    <a:close/>
                    <a:moveTo>
                      <a:pt x="70" y="305"/>
                    </a:moveTo>
                    <a:cubicBezTo>
                      <a:pt x="71" y="306"/>
                      <a:pt x="76" y="308"/>
                      <a:pt x="71" y="307"/>
                    </a:cubicBezTo>
                    <a:cubicBezTo>
                      <a:pt x="67" y="306"/>
                      <a:pt x="63" y="304"/>
                      <a:pt x="59" y="303"/>
                    </a:cubicBezTo>
                    <a:cubicBezTo>
                      <a:pt x="53" y="301"/>
                      <a:pt x="48" y="300"/>
                      <a:pt x="43" y="298"/>
                    </a:cubicBezTo>
                    <a:cubicBezTo>
                      <a:pt x="37" y="296"/>
                      <a:pt x="32" y="294"/>
                      <a:pt x="26" y="292"/>
                    </a:cubicBezTo>
                    <a:cubicBezTo>
                      <a:pt x="27" y="292"/>
                      <a:pt x="28" y="292"/>
                      <a:pt x="28" y="292"/>
                    </a:cubicBezTo>
                    <a:cubicBezTo>
                      <a:pt x="34" y="294"/>
                      <a:pt x="39" y="295"/>
                      <a:pt x="44" y="297"/>
                    </a:cubicBezTo>
                    <a:cubicBezTo>
                      <a:pt x="50" y="298"/>
                      <a:pt x="55" y="300"/>
                      <a:pt x="61" y="302"/>
                    </a:cubicBezTo>
                    <a:cubicBezTo>
                      <a:pt x="64" y="303"/>
                      <a:pt x="67" y="304"/>
                      <a:pt x="70" y="305"/>
                    </a:cubicBezTo>
                    <a:close/>
                    <a:moveTo>
                      <a:pt x="21" y="289"/>
                    </a:moveTo>
                    <a:cubicBezTo>
                      <a:pt x="30" y="292"/>
                      <a:pt x="40" y="294"/>
                      <a:pt x="49" y="297"/>
                    </a:cubicBezTo>
                    <a:cubicBezTo>
                      <a:pt x="51" y="298"/>
                      <a:pt x="54" y="299"/>
                      <a:pt x="57" y="300"/>
                    </a:cubicBezTo>
                    <a:cubicBezTo>
                      <a:pt x="53" y="298"/>
                      <a:pt x="49" y="297"/>
                      <a:pt x="46" y="296"/>
                    </a:cubicBezTo>
                    <a:cubicBezTo>
                      <a:pt x="41" y="295"/>
                      <a:pt x="35" y="294"/>
                      <a:pt x="30" y="292"/>
                    </a:cubicBezTo>
                    <a:cubicBezTo>
                      <a:pt x="27" y="291"/>
                      <a:pt x="24" y="290"/>
                      <a:pt x="21" y="289"/>
                    </a:cubicBezTo>
                    <a:close/>
                    <a:moveTo>
                      <a:pt x="67" y="304"/>
                    </a:moveTo>
                    <a:cubicBezTo>
                      <a:pt x="70" y="304"/>
                      <a:pt x="72" y="305"/>
                      <a:pt x="74" y="305"/>
                    </a:cubicBezTo>
                    <a:cubicBezTo>
                      <a:pt x="74" y="306"/>
                      <a:pt x="74" y="306"/>
                      <a:pt x="74" y="307"/>
                    </a:cubicBezTo>
                    <a:cubicBezTo>
                      <a:pt x="72" y="306"/>
                      <a:pt x="70" y="305"/>
                      <a:pt x="67" y="304"/>
                    </a:cubicBezTo>
                    <a:close/>
                    <a:moveTo>
                      <a:pt x="74" y="304"/>
                    </a:moveTo>
                    <a:cubicBezTo>
                      <a:pt x="62" y="299"/>
                      <a:pt x="50" y="295"/>
                      <a:pt x="38" y="291"/>
                    </a:cubicBezTo>
                    <a:cubicBezTo>
                      <a:pt x="39" y="291"/>
                      <a:pt x="40" y="291"/>
                      <a:pt x="41" y="292"/>
                    </a:cubicBezTo>
                    <a:cubicBezTo>
                      <a:pt x="47" y="293"/>
                      <a:pt x="52" y="295"/>
                      <a:pt x="58" y="296"/>
                    </a:cubicBezTo>
                    <a:cubicBezTo>
                      <a:pt x="63" y="298"/>
                      <a:pt x="68" y="300"/>
                      <a:pt x="74" y="302"/>
                    </a:cubicBezTo>
                    <a:cubicBezTo>
                      <a:pt x="74" y="302"/>
                      <a:pt x="74" y="303"/>
                      <a:pt x="74" y="304"/>
                    </a:cubicBezTo>
                    <a:close/>
                    <a:moveTo>
                      <a:pt x="73" y="300"/>
                    </a:moveTo>
                    <a:cubicBezTo>
                      <a:pt x="64" y="296"/>
                      <a:pt x="54" y="293"/>
                      <a:pt x="44" y="289"/>
                    </a:cubicBezTo>
                    <a:cubicBezTo>
                      <a:pt x="37" y="287"/>
                      <a:pt x="31" y="285"/>
                      <a:pt x="25" y="282"/>
                    </a:cubicBezTo>
                    <a:cubicBezTo>
                      <a:pt x="21" y="280"/>
                      <a:pt x="15" y="278"/>
                      <a:pt x="11" y="275"/>
                    </a:cubicBezTo>
                    <a:cubicBezTo>
                      <a:pt x="11" y="275"/>
                      <a:pt x="11" y="275"/>
                      <a:pt x="11" y="275"/>
                    </a:cubicBezTo>
                    <a:cubicBezTo>
                      <a:pt x="12" y="275"/>
                      <a:pt x="12" y="276"/>
                      <a:pt x="13" y="276"/>
                    </a:cubicBezTo>
                    <a:cubicBezTo>
                      <a:pt x="14" y="276"/>
                      <a:pt x="15" y="277"/>
                      <a:pt x="16" y="277"/>
                    </a:cubicBezTo>
                    <a:cubicBezTo>
                      <a:pt x="19" y="278"/>
                      <a:pt x="22" y="279"/>
                      <a:pt x="24" y="280"/>
                    </a:cubicBezTo>
                    <a:cubicBezTo>
                      <a:pt x="30" y="282"/>
                      <a:pt x="36" y="284"/>
                      <a:pt x="42" y="286"/>
                    </a:cubicBezTo>
                    <a:cubicBezTo>
                      <a:pt x="47" y="288"/>
                      <a:pt x="53" y="290"/>
                      <a:pt x="59" y="292"/>
                    </a:cubicBezTo>
                    <a:cubicBezTo>
                      <a:pt x="63" y="294"/>
                      <a:pt x="68" y="296"/>
                      <a:pt x="73" y="297"/>
                    </a:cubicBezTo>
                    <a:cubicBezTo>
                      <a:pt x="73" y="298"/>
                      <a:pt x="73" y="299"/>
                      <a:pt x="73" y="300"/>
                    </a:cubicBezTo>
                    <a:close/>
                    <a:moveTo>
                      <a:pt x="73" y="296"/>
                    </a:moveTo>
                    <a:cubicBezTo>
                      <a:pt x="63" y="291"/>
                      <a:pt x="52" y="287"/>
                      <a:pt x="42" y="283"/>
                    </a:cubicBezTo>
                    <a:cubicBezTo>
                      <a:pt x="35" y="281"/>
                      <a:pt x="29" y="279"/>
                      <a:pt x="22" y="276"/>
                    </a:cubicBezTo>
                    <a:cubicBezTo>
                      <a:pt x="19" y="274"/>
                      <a:pt x="15" y="273"/>
                      <a:pt x="11" y="271"/>
                    </a:cubicBezTo>
                    <a:cubicBezTo>
                      <a:pt x="15" y="273"/>
                      <a:pt x="20" y="274"/>
                      <a:pt x="24" y="276"/>
                    </a:cubicBezTo>
                    <a:cubicBezTo>
                      <a:pt x="29" y="278"/>
                      <a:pt x="35" y="280"/>
                      <a:pt x="40" y="282"/>
                    </a:cubicBezTo>
                    <a:cubicBezTo>
                      <a:pt x="47" y="284"/>
                      <a:pt x="53" y="286"/>
                      <a:pt x="60" y="288"/>
                    </a:cubicBezTo>
                    <a:cubicBezTo>
                      <a:pt x="64" y="290"/>
                      <a:pt x="68" y="292"/>
                      <a:pt x="72" y="293"/>
                    </a:cubicBezTo>
                    <a:cubicBezTo>
                      <a:pt x="73" y="294"/>
                      <a:pt x="73" y="295"/>
                      <a:pt x="73" y="296"/>
                    </a:cubicBezTo>
                    <a:close/>
                    <a:moveTo>
                      <a:pt x="72" y="291"/>
                    </a:moveTo>
                    <a:cubicBezTo>
                      <a:pt x="68" y="289"/>
                      <a:pt x="63" y="287"/>
                      <a:pt x="58" y="285"/>
                    </a:cubicBezTo>
                    <a:cubicBezTo>
                      <a:pt x="52" y="283"/>
                      <a:pt x="47" y="281"/>
                      <a:pt x="41" y="279"/>
                    </a:cubicBezTo>
                    <a:cubicBezTo>
                      <a:pt x="35" y="276"/>
                      <a:pt x="28" y="274"/>
                      <a:pt x="22" y="271"/>
                    </a:cubicBezTo>
                    <a:cubicBezTo>
                      <a:pt x="18" y="270"/>
                      <a:pt x="14" y="268"/>
                      <a:pt x="11" y="266"/>
                    </a:cubicBezTo>
                    <a:cubicBezTo>
                      <a:pt x="10" y="266"/>
                      <a:pt x="6" y="263"/>
                      <a:pt x="10" y="265"/>
                    </a:cubicBezTo>
                    <a:cubicBezTo>
                      <a:pt x="11" y="266"/>
                      <a:pt x="12" y="266"/>
                      <a:pt x="13" y="267"/>
                    </a:cubicBezTo>
                    <a:cubicBezTo>
                      <a:pt x="16" y="268"/>
                      <a:pt x="18" y="269"/>
                      <a:pt x="21" y="270"/>
                    </a:cubicBezTo>
                    <a:cubicBezTo>
                      <a:pt x="26" y="272"/>
                      <a:pt x="32" y="274"/>
                      <a:pt x="38" y="276"/>
                    </a:cubicBezTo>
                    <a:cubicBezTo>
                      <a:pt x="44" y="279"/>
                      <a:pt x="50" y="281"/>
                      <a:pt x="57" y="283"/>
                    </a:cubicBezTo>
                    <a:cubicBezTo>
                      <a:pt x="62" y="285"/>
                      <a:pt x="67" y="286"/>
                      <a:pt x="72" y="289"/>
                    </a:cubicBezTo>
                    <a:cubicBezTo>
                      <a:pt x="72" y="290"/>
                      <a:pt x="72" y="290"/>
                      <a:pt x="72" y="291"/>
                    </a:cubicBezTo>
                    <a:close/>
                    <a:moveTo>
                      <a:pt x="62" y="161"/>
                    </a:moveTo>
                    <a:cubicBezTo>
                      <a:pt x="62" y="162"/>
                      <a:pt x="62" y="162"/>
                      <a:pt x="62" y="162"/>
                    </a:cubicBezTo>
                    <a:cubicBezTo>
                      <a:pt x="60" y="162"/>
                      <a:pt x="59" y="162"/>
                      <a:pt x="58" y="161"/>
                    </a:cubicBezTo>
                    <a:cubicBezTo>
                      <a:pt x="59" y="161"/>
                      <a:pt x="60" y="161"/>
                      <a:pt x="62" y="161"/>
                    </a:cubicBezTo>
                    <a:close/>
                    <a:moveTo>
                      <a:pt x="68" y="249"/>
                    </a:moveTo>
                    <a:cubicBezTo>
                      <a:pt x="65" y="247"/>
                      <a:pt x="62" y="246"/>
                      <a:pt x="59" y="245"/>
                    </a:cubicBezTo>
                    <a:cubicBezTo>
                      <a:pt x="54" y="242"/>
                      <a:pt x="50" y="240"/>
                      <a:pt x="45" y="238"/>
                    </a:cubicBezTo>
                    <a:cubicBezTo>
                      <a:pt x="34" y="233"/>
                      <a:pt x="23" y="229"/>
                      <a:pt x="12" y="224"/>
                    </a:cubicBezTo>
                    <a:cubicBezTo>
                      <a:pt x="12" y="224"/>
                      <a:pt x="12" y="224"/>
                      <a:pt x="11" y="224"/>
                    </a:cubicBezTo>
                    <a:cubicBezTo>
                      <a:pt x="13" y="224"/>
                      <a:pt x="15" y="225"/>
                      <a:pt x="17" y="226"/>
                    </a:cubicBezTo>
                    <a:cubicBezTo>
                      <a:pt x="23" y="228"/>
                      <a:pt x="29" y="230"/>
                      <a:pt x="34" y="232"/>
                    </a:cubicBezTo>
                    <a:cubicBezTo>
                      <a:pt x="45" y="236"/>
                      <a:pt x="56" y="241"/>
                      <a:pt x="68" y="246"/>
                    </a:cubicBezTo>
                    <a:cubicBezTo>
                      <a:pt x="68" y="247"/>
                      <a:pt x="68" y="248"/>
                      <a:pt x="68" y="249"/>
                    </a:cubicBezTo>
                    <a:close/>
                    <a:moveTo>
                      <a:pt x="67" y="242"/>
                    </a:moveTo>
                    <a:cubicBezTo>
                      <a:pt x="59" y="237"/>
                      <a:pt x="50" y="233"/>
                      <a:pt x="41" y="229"/>
                    </a:cubicBezTo>
                    <a:cubicBezTo>
                      <a:pt x="30" y="224"/>
                      <a:pt x="19" y="220"/>
                      <a:pt x="9" y="213"/>
                    </a:cubicBezTo>
                    <a:cubicBezTo>
                      <a:pt x="6" y="210"/>
                      <a:pt x="12" y="214"/>
                      <a:pt x="12" y="214"/>
                    </a:cubicBezTo>
                    <a:cubicBezTo>
                      <a:pt x="14" y="215"/>
                      <a:pt x="15" y="216"/>
                      <a:pt x="17" y="216"/>
                    </a:cubicBezTo>
                    <a:cubicBezTo>
                      <a:pt x="19" y="218"/>
                      <a:pt x="22" y="219"/>
                      <a:pt x="24" y="220"/>
                    </a:cubicBezTo>
                    <a:cubicBezTo>
                      <a:pt x="30" y="223"/>
                      <a:pt x="35" y="225"/>
                      <a:pt x="40" y="227"/>
                    </a:cubicBezTo>
                    <a:cubicBezTo>
                      <a:pt x="45" y="230"/>
                      <a:pt x="51" y="232"/>
                      <a:pt x="56" y="234"/>
                    </a:cubicBezTo>
                    <a:cubicBezTo>
                      <a:pt x="60" y="236"/>
                      <a:pt x="63" y="239"/>
                      <a:pt x="67" y="240"/>
                    </a:cubicBezTo>
                    <a:cubicBezTo>
                      <a:pt x="67" y="241"/>
                      <a:pt x="67" y="242"/>
                      <a:pt x="67" y="242"/>
                    </a:cubicBezTo>
                    <a:close/>
                    <a:moveTo>
                      <a:pt x="59" y="235"/>
                    </a:moveTo>
                    <a:cubicBezTo>
                      <a:pt x="61" y="236"/>
                      <a:pt x="63" y="237"/>
                      <a:pt x="65" y="238"/>
                    </a:cubicBezTo>
                    <a:cubicBezTo>
                      <a:pt x="68" y="241"/>
                      <a:pt x="61" y="236"/>
                      <a:pt x="61" y="236"/>
                    </a:cubicBezTo>
                    <a:cubicBezTo>
                      <a:pt x="60" y="236"/>
                      <a:pt x="60" y="235"/>
                      <a:pt x="59" y="235"/>
                    </a:cubicBezTo>
                    <a:close/>
                    <a:moveTo>
                      <a:pt x="40" y="224"/>
                    </a:moveTo>
                    <a:cubicBezTo>
                      <a:pt x="34" y="221"/>
                      <a:pt x="28" y="218"/>
                      <a:pt x="23" y="215"/>
                    </a:cubicBezTo>
                    <a:cubicBezTo>
                      <a:pt x="19" y="212"/>
                      <a:pt x="13" y="210"/>
                      <a:pt x="10" y="207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1" y="208"/>
                      <a:pt x="13" y="209"/>
                      <a:pt x="14" y="210"/>
                    </a:cubicBezTo>
                    <a:cubicBezTo>
                      <a:pt x="16" y="211"/>
                      <a:pt x="19" y="212"/>
                      <a:pt x="22" y="214"/>
                    </a:cubicBezTo>
                    <a:cubicBezTo>
                      <a:pt x="27" y="216"/>
                      <a:pt x="33" y="219"/>
                      <a:pt x="39" y="221"/>
                    </a:cubicBezTo>
                    <a:cubicBezTo>
                      <a:pt x="49" y="226"/>
                      <a:pt x="57" y="231"/>
                      <a:pt x="67" y="236"/>
                    </a:cubicBezTo>
                    <a:cubicBezTo>
                      <a:pt x="67" y="236"/>
                      <a:pt x="67" y="237"/>
                      <a:pt x="67" y="237"/>
                    </a:cubicBezTo>
                    <a:cubicBezTo>
                      <a:pt x="67" y="238"/>
                      <a:pt x="67" y="238"/>
                      <a:pt x="67" y="239"/>
                    </a:cubicBezTo>
                    <a:cubicBezTo>
                      <a:pt x="63" y="236"/>
                      <a:pt x="59" y="234"/>
                      <a:pt x="55" y="233"/>
                    </a:cubicBezTo>
                    <a:cubicBezTo>
                      <a:pt x="50" y="230"/>
                      <a:pt x="45" y="227"/>
                      <a:pt x="40" y="224"/>
                    </a:cubicBezTo>
                    <a:close/>
                    <a:moveTo>
                      <a:pt x="8" y="205"/>
                    </a:moveTo>
                    <a:cubicBezTo>
                      <a:pt x="8" y="205"/>
                      <a:pt x="7" y="205"/>
                      <a:pt x="7" y="205"/>
                    </a:cubicBezTo>
                    <a:cubicBezTo>
                      <a:pt x="7" y="204"/>
                      <a:pt x="7" y="203"/>
                      <a:pt x="7" y="203"/>
                    </a:cubicBezTo>
                    <a:cubicBezTo>
                      <a:pt x="18" y="209"/>
                      <a:pt x="29" y="215"/>
                      <a:pt x="40" y="220"/>
                    </a:cubicBezTo>
                    <a:cubicBezTo>
                      <a:pt x="45" y="222"/>
                      <a:pt x="50" y="225"/>
                      <a:pt x="55" y="228"/>
                    </a:cubicBezTo>
                    <a:cubicBezTo>
                      <a:pt x="56" y="229"/>
                      <a:pt x="57" y="230"/>
                      <a:pt x="58" y="231"/>
                    </a:cubicBezTo>
                    <a:cubicBezTo>
                      <a:pt x="51" y="227"/>
                      <a:pt x="44" y="223"/>
                      <a:pt x="36" y="219"/>
                    </a:cubicBezTo>
                    <a:cubicBezTo>
                      <a:pt x="31" y="217"/>
                      <a:pt x="26" y="215"/>
                      <a:pt x="20" y="212"/>
                    </a:cubicBezTo>
                    <a:cubicBezTo>
                      <a:pt x="16" y="210"/>
                      <a:pt x="12" y="207"/>
                      <a:pt x="8" y="205"/>
                    </a:cubicBezTo>
                    <a:close/>
                    <a:moveTo>
                      <a:pt x="9" y="187"/>
                    </a:moveTo>
                    <a:cubicBezTo>
                      <a:pt x="13" y="190"/>
                      <a:pt x="17" y="192"/>
                      <a:pt x="21" y="194"/>
                    </a:cubicBezTo>
                    <a:cubicBezTo>
                      <a:pt x="26" y="196"/>
                      <a:pt x="31" y="199"/>
                      <a:pt x="36" y="201"/>
                    </a:cubicBezTo>
                    <a:cubicBezTo>
                      <a:pt x="46" y="206"/>
                      <a:pt x="55" y="211"/>
                      <a:pt x="64" y="218"/>
                    </a:cubicBezTo>
                    <a:cubicBezTo>
                      <a:pt x="67" y="220"/>
                      <a:pt x="63" y="218"/>
                      <a:pt x="63" y="217"/>
                    </a:cubicBezTo>
                    <a:cubicBezTo>
                      <a:pt x="62" y="217"/>
                      <a:pt x="61" y="216"/>
                      <a:pt x="60" y="215"/>
                    </a:cubicBezTo>
                    <a:cubicBezTo>
                      <a:pt x="57" y="214"/>
                      <a:pt x="55" y="213"/>
                      <a:pt x="53" y="211"/>
                    </a:cubicBezTo>
                    <a:cubicBezTo>
                      <a:pt x="48" y="209"/>
                      <a:pt x="42" y="206"/>
                      <a:pt x="37" y="204"/>
                    </a:cubicBezTo>
                    <a:cubicBezTo>
                      <a:pt x="28" y="199"/>
                      <a:pt x="18" y="194"/>
                      <a:pt x="8" y="191"/>
                    </a:cubicBezTo>
                    <a:cubicBezTo>
                      <a:pt x="9" y="188"/>
                      <a:pt x="9" y="186"/>
                      <a:pt x="9" y="183"/>
                    </a:cubicBezTo>
                    <a:cubicBezTo>
                      <a:pt x="9" y="184"/>
                      <a:pt x="10" y="184"/>
                      <a:pt x="10" y="184"/>
                    </a:cubicBezTo>
                    <a:cubicBezTo>
                      <a:pt x="10" y="184"/>
                      <a:pt x="10" y="185"/>
                      <a:pt x="12" y="185"/>
                    </a:cubicBezTo>
                    <a:cubicBezTo>
                      <a:pt x="12" y="185"/>
                      <a:pt x="13" y="185"/>
                      <a:pt x="13" y="186"/>
                    </a:cubicBezTo>
                    <a:cubicBezTo>
                      <a:pt x="14" y="186"/>
                      <a:pt x="15" y="187"/>
                      <a:pt x="16" y="187"/>
                    </a:cubicBezTo>
                    <a:cubicBezTo>
                      <a:pt x="19" y="188"/>
                      <a:pt x="22" y="190"/>
                      <a:pt x="25" y="191"/>
                    </a:cubicBezTo>
                    <a:cubicBezTo>
                      <a:pt x="29" y="193"/>
                      <a:pt x="34" y="195"/>
                      <a:pt x="39" y="198"/>
                    </a:cubicBezTo>
                    <a:cubicBezTo>
                      <a:pt x="48" y="203"/>
                      <a:pt x="57" y="207"/>
                      <a:pt x="65" y="213"/>
                    </a:cubicBezTo>
                    <a:cubicBezTo>
                      <a:pt x="63" y="211"/>
                      <a:pt x="60" y="211"/>
                      <a:pt x="58" y="209"/>
                    </a:cubicBezTo>
                    <a:cubicBezTo>
                      <a:pt x="56" y="208"/>
                      <a:pt x="54" y="207"/>
                      <a:pt x="53" y="206"/>
                    </a:cubicBezTo>
                    <a:cubicBezTo>
                      <a:pt x="48" y="204"/>
                      <a:pt x="43" y="201"/>
                      <a:pt x="38" y="199"/>
                    </a:cubicBezTo>
                    <a:cubicBezTo>
                      <a:pt x="29" y="195"/>
                      <a:pt x="19" y="191"/>
                      <a:pt x="9" y="187"/>
                    </a:cubicBezTo>
                    <a:cubicBezTo>
                      <a:pt x="9" y="186"/>
                      <a:pt x="9" y="187"/>
                      <a:pt x="9" y="187"/>
                    </a:cubicBezTo>
                    <a:close/>
                    <a:moveTo>
                      <a:pt x="65" y="209"/>
                    </a:moveTo>
                    <a:cubicBezTo>
                      <a:pt x="56" y="204"/>
                      <a:pt x="48" y="198"/>
                      <a:pt x="38" y="193"/>
                    </a:cubicBezTo>
                    <a:cubicBezTo>
                      <a:pt x="30" y="190"/>
                      <a:pt x="22" y="187"/>
                      <a:pt x="15" y="182"/>
                    </a:cubicBezTo>
                    <a:cubicBezTo>
                      <a:pt x="15" y="182"/>
                      <a:pt x="15" y="182"/>
                      <a:pt x="15" y="182"/>
                    </a:cubicBezTo>
                    <a:cubicBezTo>
                      <a:pt x="18" y="183"/>
                      <a:pt x="20" y="185"/>
                      <a:pt x="23" y="186"/>
                    </a:cubicBezTo>
                    <a:cubicBezTo>
                      <a:pt x="28" y="188"/>
                      <a:pt x="33" y="190"/>
                      <a:pt x="38" y="193"/>
                    </a:cubicBezTo>
                    <a:cubicBezTo>
                      <a:pt x="47" y="197"/>
                      <a:pt x="56" y="202"/>
                      <a:pt x="65" y="206"/>
                    </a:cubicBezTo>
                    <a:cubicBezTo>
                      <a:pt x="65" y="207"/>
                      <a:pt x="65" y="208"/>
                      <a:pt x="65" y="209"/>
                    </a:cubicBezTo>
                    <a:close/>
                    <a:moveTo>
                      <a:pt x="65" y="201"/>
                    </a:moveTo>
                    <a:cubicBezTo>
                      <a:pt x="61" y="199"/>
                      <a:pt x="57" y="196"/>
                      <a:pt x="53" y="194"/>
                    </a:cubicBezTo>
                    <a:cubicBezTo>
                      <a:pt x="47" y="192"/>
                      <a:pt x="42" y="190"/>
                      <a:pt x="37" y="188"/>
                    </a:cubicBezTo>
                    <a:cubicBezTo>
                      <a:pt x="28" y="183"/>
                      <a:pt x="19" y="179"/>
                      <a:pt x="10" y="174"/>
                    </a:cubicBezTo>
                    <a:cubicBezTo>
                      <a:pt x="10" y="174"/>
                      <a:pt x="10" y="174"/>
                      <a:pt x="10" y="174"/>
                    </a:cubicBezTo>
                    <a:cubicBezTo>
                      <a:pt x="10" y="174"/>
                      <a:pt x="10" y="173"/>
                      <a:pt x="10" y="173"/>
                    </a:cubicBezTo>
                    <a:cubicBezTo>
                      <a:pt x="10" y="173"/>
                      <a:pt x="10" y="172"/>
                      <a:pt x="11" y="172"/>
                    </a:cubicBezTo>
                    <a:cubicBezTo>
                      <a:pt x="20" y="177"/>
                      <a:pt x="28" y="182"/>
                      <a:pt x="38" y="186"/>
                    </a:cubicBezTo>
                    <a:cubicBezTo>
                      <a:pt x="47" y="190"/>
                      <a:pt x="56" y="194"/>
                      <a:pt x="64" y="199"/>
                    </a:cubicBezTo>
                    <a:cubicBezTo>
                      <a:pt x="64" y="199"/>
                      <a:pt x="64" y="199"/>
                      <a:pt x="64" y="199"/>
                    </a:cubicBezTo>
                    <a:cubicBezTo>
                      <a:pt x="65" y="200"/>
                      <a:pt x="65" y="200"/>
                      <a:pt x="65" y="201"/>
                    </a:cubicBezTo>
                    <a:close/>
                    <a:moveTo>
                      <a:pt x="34" y="189"/>
                    </a:moveTo>
                    <a:cubicBezTo>
                      <a:pt x="43" y="193"/>
                      <a:pt x="53" y="197"/>
                      <a:pt x="61" y="203"/>
                    </a:cubicBezTo>
                    <a:cubicBezTo>
                      <a:pt x="63" y="204"/>
                      <a:pt x="68" y="207"/>
                      <a:pt x="61" y="204"/>
                    </a:cubicBezTo>
                    <a:cubicBezTo>
                      <a:pt x="59" y="202"/>
                      <a:pt x="56" y="201"/>
                      <a:pt x="53" y="200"/>
                    </a:cubicBezTo>
                    <a:cubicBezTo>
                      <a:pt x="48" y="197"/>
                      <a:pt x="43" y="195"/>
                      <a:pt x="38" y="192"/>
                    </a:cubicBezTo>
                    <a:cubicBezTo>
                      <a:pt x="29" y="188"/>
                      <a:pt x="19" y="184"/>
                      <a:pt x="10" y="179"/>
                    </a:cubicBezTo>
                    <a:cubicBezTo>
                      <a:pt x="9" y="178"/>
                      <a:pt x="9" y="178"/>
                      <a:pt x="9" y="179"/>
                    </a:cubicBezTo>
                    <a:cubicBezTo>
                      <a:pt x="9" y="177"/>
                      <a:pt x="9" y="176"/>
                      <a:pt x="10" y="175"/>
                    </a:cubicBezTo>
                    <a:cubicBezTo>
                      <a:pt x="16" y="181"/>
                      <a:pt x="26" y="185"/>
                      <a:pt x="34" y="189"/>
                    </a:cubicBezTo>
                    <a:close/>
                    <a:moveTo>
                      <a:pt x="61" y="207"/>
                    </a:moveTo>
                    <a:cubicBezTo>
                      <a:pt x="60" y="207"/>
                      <a:pt x="60" y="207"/>
                      <a:pt x="60" y="207"/>
                    </a:cubicBezTo>
                    <a:cubicBezTo>
                      <a:pt x="58" y="206"/>
                      <a:pt x="56" y="205"/>
                      <a:pt x="54" y="203"/>
                    </a:cubicBezTo>
                    <a:cubicBezTo>
                      <a:pt x="49" y="201"/>
                      <a:pt x="44" y="199"/>
                      <a:pt x="39" y="196"/>
                    </a:cubicBezTo>
                    <a:cubicBezTo>
                      <a:pt x="31" y="193"/>
                      <a:pt x="23" y="190"/>
                      <a:pt x="16" y="186"/>
                    </a:cubicBezTo>
                    <a:cubicBezTo>
                      <a:pt x="13" y="185"/>
                      <a:pt x="11" y="184"/>
                      <a:pt x="9" y="183"/>
                    </a:cubicBezTo>
                    <a:cubicBezTo>
                      <a:pt x="9" y="181"/>
                      <a:pt x="9" y="180"/>
                      <a:pt x="9" y="179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18" y="185"/>
                      <a:pt x="27" y="189"/>
                      <a:pt x="36" y="193"/>
                    </a:cubicBezTo>
                    <a:cubicBezTo>
                      <a:pt x="45" y="197"/>
                      <a:pt x="53" y="202"/>
                      <a:pt x="61" y="207"/>
                    </a:cubicBezTo>
                    <a:close/>
                    <a:moveTo>
                      <a:pt x="66" y="219"/>
                    </a:moveTo>
                    <a:cubicBezTo>
                      <a:pt x="66" y="220"/>
                      <a:pt x="66" y="221"/>
                      <a:pt x="66" y="222"/>
                    </a:cubicBezTo>
                    <a:cubicBezTo>
                      <a:pt x="57" y="217"/>
                      <a:pt x="49" y="211"/>
                      <a:pt x="39" y="207"/>
                    </a:cubicBezTo>
                    <a:cubicBezTo>
                      <a:pt x="29" y="202"/>
                      <a:pt x="19" y="198"/>
                      <a:pt x="10" y="192"/>
                    </a:cubicBezTo>
                    <a:cubicBezTo>
                      <a:pt x="14" y="195"/>
                      <a:pt x="21" y="197"/>
                      <a:pt x="26" y="199"/>
                    </a:cubicBezTo>
                    <a:cubicBezTo>
                      <a:pt x="30" y="201"/>
                      <a:pt x="35" y="204"/>
                      <a:pt x="40" y="206"/>
                    </a:cubicBezTo>
                    <a:cubicBezTo>
                      <a:pt x="49" y="210"/>
                      <a:pt x="57" y="215"/>
                      <a:pt x="66" y="219"/>
                    </a:cubicBezTo>
                    <a:close/>
                    <a:moveTo>
                      <a:pt x="66" y="226"/>
                    </a:moveTo>
                    <a:cubicBezTo>
                      <a:pt x="64" y="224"/>
                      <a:pt x="61" y="223"/>
                      <a:pt x="58" y="221"/>
                    </a:cubicBezTo>
                    <a:cubicBezTo>
                      <a:pt x="53" y="218"/>
                      <a:pt x="49" y="214"/>
                      <a:pt x="44" y="212"/>
                    </a:cubicBezTo>
                    <a:cubicBezTo>
                      <a:pt x="39" y="210"/>
                      <a:pt x="34" y="207"/>
                      <a:pt x="30" y="205"/>
                    </a:cubicBezTo>
                    <a:cubicBezTo>
                      <a:pt x="33" y="207"/>
                      <a:pt x="36" y="208"/>
                      <a:pt x="39" y="210"/>
                    </a:cubicBezTo>
                    <a:cubicBezTo>
                      <a:pt x="45" y="212"/>
                      <a:pt x="50" y="215"/>
                      <a:pt x="55" y="218"/>
                    </a:cubicBezTo>
                    <a:cubicBezTo>
                      <a:pt x="59" y="220"/>
                      <a:pt x="62" y="222"/>
                      <a:pt x="66" y="223"/>
                    </a:cubicBezTo>
                    <a:cubicBezTo>
                      <a:pt x="66" y="224"/>
                      <a:pt x="66" y="225"/>
                      <a:pt x="66" y="226"/>
                    </a:cubicBezTo>
                    <a:close/>
                    <a:moveTo>
                      <a:pt x="67" y="231"/>
                    </a:moveTo>
                    <a:cubicBezTo>
                      <a:pt x="64" y="228"/>
                      <a:pt x="60" y="227"/>
                      <a:pt x="57" y="225"/>
                    </a:cubicBezTo>
                    <a:cubicBezTo>
                      <a:pt x="52" y="222"/>
                      <a:pt x="47" y="219"/>
                      <a:pt x="42" y="216"/>
                    </a:cubicBezTo>
                    <a:cubicBezTo>
                      <a:pt x="33" y="212"/>
                      <a:pt x="25" y="208"/>
                      <a:pt x="16" y="204"/>
                    </a:cubicBezTo>
                    <a:cubicBezTo>
                      <a:pt x="19" y="205"/>
                      <a:pt x="21" y="206"/>
                      <a:pt x="23" y="207"/>
                    </a:cubicBezTo>
                    <a:cubicBezTo>
                      <a:pt x="28" y="210"/>
                      <a:pt x="34" y="212"/>
                      <a:pt x="39" y="214"/>
                    </a:cubicBezTo>
                    <a:cubicBezTo>
                      <a:pt x="48" y="219"/>
                      <a:pt x="57" y="224"/>
                      <a:pt x="66" y="228"/>
                    </a:cubicBezTo>
                    <a:cubicBezTo>
                      <a:pt x="66" y="229"/>
                      <a:pt x="67" y="230"/>
                      <a:pt x="67" y="231"/>
                    </a:cubicBezTo>
                    <a:close/>
                    <a:moveTo>
                      <a:pt x="66" y="232"/>
                    </a:moveTo>
                    <a:cubicBezTo>
                      <a:pt x="65" y="230"/>
                      <a:pt x="62" y="230"/>
                      <a:pt x="60" y="228"/>
                    </a:cubicBezTo>
                    <a:cubicBezTo>
                      <a:pt x="58" y="227"/>
                      <a:pt x="56" y="226"/>
                      <a:pt x="53" y="225"/>
                    </a:cubicBezTo>
                    <a:cubicBezTo>
                      <a:pt x="49" y="222"/>
                      <a:pt x="44" y="220"/>
                      <a:pt x="39" y="217"/>
                    </a:cubicBezTo>
                    <a:cubicBezTo>
                      <a:pt x="30" y="213"/>
                      <a:pt x="20" y="208"/>
                      <a:pt x="11" y="203"/>
                    </a:cubicBezTo>
                    <a:cubicBezTo>
                      <a:pt x="10" y="203"/>
                      <a:pt x="10" y="203"/>
                      <a:pt x="9" y="203"/>
                    </a:cubicBezTo>
                    <a:cubicBezTo>
                      <a:pt x="9" y="202"/>
                      <a:pt x="8" y="202"/>
                      <a:pt x="8" y="202"/>
                    </a:cubicBezTo>
                    <a:cubicBezTo>
                      <a:pt x="8" y="202"/>
                      <a:pt x="8" y="202"/>
                      <a:pt x="8" y="202"/>
                    </a:cubicBezTo>
                    <a:cubicBezTo>
                      <a:pt x="8" y="200"/>
                      <a:pt x="8" y="197"/>
                      <a:pt x="8" y="195"/>
                    </a:cubicBezTo>
                    <a:cubicBezTo>
                      <a:pt x="8" y="194"/>
                      <a:pt x="8" y="193"/>
                      <a:pt x="8" y="192"/>
                    </a:cubicBezTo>
                    <a:cubicBezTo>
                      <a:pt x="18" y="197"/>
                      <a:pt x="27" y="202"/>
                      <a:pt x="37" y="206"/>
                    </a:cubicBezTo>
                    <a:cubicBezTo>
                      <a:pt x="47" y="211"/>
                      <a:pt x="56" y="217"/>
                      <a:pt x="65" y="223"/>
                    </a:cubicBezTo>
                    <a:cubicBezTo>
                      <a:pt x="58" y="218"/>
                      <a:pt x="47" y="213"/>
                      <a:pt x="38" y="208"/>
                    </a:cubicBezTo>
                    <a:cubicBezTo>
                      <a:pt x="28" y="204"/>
                      <a:pt x="19" y="199"/>
                      <a:pt x="9" y="194"/>
                    </a:cubicBezTo>
                    <a:cubicBezTo>
                      <a:pt x="9" y="194"/>
                      <a:pt x="8" y="195"/>
                      <a:pt x="9" y="195"/>
                    </a:cubicBezTo>
                    <a:cubicBezTo>
                      <a:pt x="18" y="201"/>
                      <a:pt x="29" y="205"/>
                      <a:pt x="39" y="210"/>
                    </a:cubicBezTo>
                    <a:cubicBezTo>
                      <a:pt x="48" y="215"/>
                      <a:pt x="56" y="220"/>
                      <a:pt x="64" y="225"/>
                    </a:cubicBezTo>
                    <a:cubicBezTo>
                      <a:pt x="64" y="226"/>
                      <a:pt x="66" y="226"/>
                      <a:pt x="66" y="227"/>
                    </a:cubicBezTo>
                    <a:cubicBezTo>
                      <a:pt x="66" y="227"/>
                      <a:pt x="66" y="227"/>
                      <a:pt x="66" y="227"/>
                    </a:cubicBezTo>
                    <a:cubicBezTo>
                      <a:pt x="65" y="226"/>
                      <a:pt x="63" y="226"/>
                      <a:pt x="62" y="225"/>
                    </a:cubicBezTo>
                    <a:cubicBezTo>
                      <a:pt x="59" y="224"/>
                      <a:pt x="57" y="222"/>
                      <a:pt x="54" y="221"/>
                    </a:cubicBezTo>
                    <a:cubicBezTo>
                      <a:pt x="49" y="218"/>
                      <a:pt x="45" y="216"/>
                      <a:pt x="40" y="214"/>
                    </a:cubicBezTo>
                    <a:cubicBezTo>
                      <a:pt x="29" y="209"/>
                      <a:pt x="19" y="204"/>
                      <a:pt x="8" y="199"/>
                    </a:cubicBezTo>
                    <a:cubicBezTo>
                      <a:pt x="8" y="199"/>
                      <a:pt x="8" y="200"/>
                      <a:pt x="8" y="200"/>
                    </a:cubicBezTo>
                    <a:cubicBezTo>
                      <a:pt x="18" y="206"/>
                      <a:pt x="28" y="211"/>
                      <a:pt x="38" y="216"/>
                    </a:cubicBezTo>
                    <a:cubicBezTo>
                      <a:pt x="44" y="218"/>
                      <a:pt x="49" y="221"/>
                      <a:pt x="54" y="224"/>
                    </a:cubicBezTo>
                    <a:cubicBezTo>
                      <a:pt x="58" y="226"/>
                      <a:pt x="63" y="228"/>
                      <a:pt x="66" y="232"/>
                    </a:cubicBezTo>
                    <a:close/>
                    <a:moveTo>
                      <a:pt x="62" y="165"/>
                    </a:moveTo>
                    <a:cubicBezTo>
                      <a:pt x="60" y="164"/>
                      <a:pt x="59" y="163"/>
                      <a:pt x="59" y="162"/>
                    </a:cubicBezTo>
                    <a:cubicBezTo>
                      <a:pt x="59" y="163"/>
                      <a:pt x="60" y="163"/>
                      <a:pt x="62" y="163"/>
                    </a:cubicBezTo>
                    <a:cubicBezTo>
                      <a:pt x="62" y="164"/>
                      <a:pt x="62" y="164"/>
                      <a:pt x="62" y="165"/>
                    </a:cubicBezTo>
                    <a:close/>
                    <a:moveTo>
                      <a:pt x="62" y="169"/>
                    </a:moveTo>
                    <a:cubicBezTo>
                      <a:pt x="59" y="167"/>
                      <a:pt x="56" y="165"/>
                      <a:pt x="54" y="163"/>
                    </a:cubicBezTo>
                    <a:cubicBezTo>
                      <a:pt x="56" y="164"/>
                      <a:pt x="59" y="165"/>
                      <a:pt x="62" y="166"/>
                    </a:cubicBezTo>
                    <a:cubicBezTo>
                      <a:pt x="62" y="167"/>
                      <a:pt x="62" y="168"/>
                      <a:pt x="62" y="169"/>
                    </a:cubicBezTo>
                    <a:close/>
                    <a:moveTo>
                      <a:pt x="62" y="173"/>
                    </a:moveTo>
                    <a:cubicBezTo>
                      <a:pt x="58" y="170"/>
                      <a:pt x="53" y="167"/>
                      <a:pt x="49" y="164"/>
                    </a:cubicBezTo>
                    <a:cubicBezTo>
                      <a:pt x="52" y="166"/>
                      <a:pt x="57" y="169"/>
                      <a:pt x="62" y="171"/>
                    </a:cubicBezTo>
                    <a:cubicBezTo>
                      <a:pt x="62" y="171"/>
                      <a:pt x="62" y="172"/>
                      <a:pt x="62" y="173"/>
                    </a:cubicBezTo>
                    <a:close/>
                    <a:moveTo>
                      <a:pt x="62" y="178"/>
                    </a:moveTo>
                    <a:cubicBezTo>
                      <a:pt x="56" y="174"/>
                      <a:pt x="49" y="167"/>
                      <a:pt x="42" y="164"/>
                    </a:cubicBezTo>
                    <a:cubicBezTo>
                      <a:pt x="49" y="167"/>
                      <a:pt x="55" y="173"/>
                      <a:pt x="62" y="175"/>
                    </a:cubicBezTo>
                    <a:cubicBezTo>
                      <a:pt x="62" y="176"/>
                      <a:pt x="62" y="177"/>
                      <a:pt x="62" y="178"/>
                    </a:cubicBezTo>
                    <a:close/>
                    <a:moveTo>
                      <a:pt x="41" y="164"/>
                    </a:moveTo>
                    <a:cubicBezTo>
                      <a:pt x="45" y="166"/>
                      <a:pt x="49" y="169"/>
                      <a:pt x="53" y="172"/>
                    </a:cubicBezTo>
                    <a:cubicBezTo>
                      <a:pt x="48" y="169"/>
                      <a:pt x="43" y="166"/>
                      <a:pt x="38" y="164"/>
                    </a:cubicBezTo>
                    <a:cubicBezTo>
                      <a:pt x="39" y="164"/>
                      <a:pt x="39" y="164"/>
                      <a:pt x="40" y="163"/>
                    </a:cubicBezTo>
                    <a:cubicBezTo>
                      <a:pt x="40" y="164"/>
                      <a:pt x="40" y="164"/>
                      <a:pt x="41" y="164"/>
                    </a:cubicBezTo>
                    <a:close/>
                    <a:moveTo>
                      <a:pt x="62" y="179"/>
                    </a:moveTo>
                    <a:cubicBezTo>
                      <a:pt x="63" y="180"/>
                      <a:pt x="63" y="181"/>
                      <a:pt x="63" y="182"/>
                    </a:cubicBezTo>
                    <a:cubicBezTo>
                      <a:pt x="59" y="179"/>
                      <a:pt x="55" y="176"/>
                      <a:pt x="50" y="173"/>
                    </a:cubicBezTo>
                    <a:cubicBezTo>
                      <a:pt x="46" y="170"/>
                      <a:pt x="41" y="168"/>
                      <a:pt x="37" y="164"/>
                    </a:cubicBezTo>
                    <a:cubicBezTo>
                      <a:pt x="39" y="166"/>
                      <a:pt x="42" y="166"/>
                      <a:pt x="44" y="168"/>
                    </a:cubicBezTo>
                    <a:cubicBezTo>
                      <a:pt x="47" y="169"/>
                      <a:pt x="49" y="170"/>
                      <a:pt x="51" y="172"/>
                    </a:cubicBezTo>
                    <a:cubicBezTo>
                      <a:pt x="55" y="174"/>
                      <a:pt x="58" y="176"/>
                      <a:pt x="61" y="178"/>
                    </a:cubicBezTo>
                    <a:cubicBezTo>
                      <a:pt x="62" y="179"/>
                      <a:pt x="62" y="179"/>
                      <a:pt x="62" y="179"/>
                    </a:cubicBezTo>
                    <a:cubicBezTo>
                      <a:pt x="62" y="179"/>
                      <a:pt x="62" y="179"/>
                      <a:pt x="62" y="179"/>
                    </a:cubicBezTo>
                    <a:close/>
                    <a:moveTo>
                      <a:pt x="59" y="180"/>
                    </a:moveTo>
                    <a:cubicBezTo>
                      <a:pt x="54" y="177"/>
                      <a:pt x="50" y="174"/>
                      <a:pt x="45" y="172"/>
                    </a:cubicBezTo>
                    <a:cubicBezTo>
                      <a:pt x="41" y="169"/>
                      <a:pt x="36" y="167"/>
                      <a:pt x="32" y="164"/>
                    </a:cubicBezTo>
                    <a:cubicBezTo>
                      <a:pt x="33" y="164"/>
                      <a:pt x="34" y="164"/>
                      <a:pt x="36" y="164"/>
                    </a:cubicBezTo>
                    <a:cubicBezTo>
                      <a:pt x="40" y="168"/>
                      <a:pt x="45" y="171"/>
                      <a:pt x="50" y="174"/>
                    </a:cubicBezTo>
                    <a:cubicBezTo>
                      <a:pt x="53" y="176"/>
                      <a:pt x="56" y="178"/>
                      <a:pt x="59" y="180"/>
                    </a:cubicBezTo>
                    <a:cubicBezTo>
                      <a:pt x="59" y="180"/>
                      <a:pt x="59" y="180"/>
                      <a:pt x="59" y="180"/>
                    </a:cubicBezTo>
                    <a:close/>
                    <a:moveTo>
                      <a:pt x="47" y="176"/>
                    </a:moveTo>
                    <a:cubicBezTo>
                      <a:pt x="50" y="178"/>
                      <a:pt x="54" y="180"/>
                      <a:pt x="57" y="182"/>
                    </a:cubicBezTo>
                    <a:cubicBezTo>
                      <a:pt x="58" y="183"/>
                      <a:pt x="62" y="185"/>
                      <a:pt x="63" y="186"/>
                    </a:cubicBezTo>
                    <a:cubicBezTo>
                      <a:pt x="63" y="186"/>
                      <a:pt x="63" y="186"/>
                      <a:pt x="63" y="186"/>
                    </a:cubicBezTo>
                    <a:cubicBezTo>
                      <a:pt x="63" y="186"/>
                      <a:pt x="63" y="186"/>
                      <a:pt x="62" y="186"/>
                    </a:cubicBezTo>
                    <a:cubicBezTo>
                      <a:pt x="55" y="183"/>
                      <a:pt x="50" y="178"/>
                      <a:pt x="43" y="175"/>
                    </a:cubicBezTo>
                    <a:cubicBezTo>
                      <a:pt x="40" y="173"/>
                      <a:pt x="36" y="172"/>
                      <a:pt x="33" y="169"/>
                    </a:cubicBezTo>
                    <a:cubicBezTo>
                      <a:pt x="30" y="168"/>
                      <a:pt x="28" y="166"/>
                      <a:pt x="26" y="165"/>
                    </a:cubicBezTo>
                    <a:cubicBezTo>
                      <a:pt x="27" y="165"/>
                      <a:pt x="29" y="165"/>
                      <a:pt x="30" y="164"/>
                    </a:cubicBezTo>
                    <a:cubicBezTo>
                      <a:pt x="36" y="169"/>
                      <a:pt x="42" y="172"/>
                      <a:pt x="47" y="176"/>
                    </a:cubicBezTo>
                    <a:close/>
                    <a:moveTo>
                      <a:pt x="64" y="190"/>
                    </a:moveTo>
                    <a:cubicBezTo>
                      <a:pt x="51" y="181"/>
                      <a:pt x="38" y="174"/>
                      <a:pt x="26" y="166"/>
                    </a:cubicBezTo>
                    <a:cubicBezTo>
                      <a:pt x="33" y="170"/>
                      <a:pt x="39" y="173"/>
                      <a:pt x="46" y="177"/>
                    </a:cubicBezTo>
                    <a:cubicBezTo>
                      <a:pt x="51" y="180"/>
                      <a:pt x="57" y="184"/>
                      <a:pt x="63" y="187"/>
                    </a:cubicBezTo>
                    <a:cubicBezTo>
                      <a:pt x="63" y="188"/>
                      <a:pt x="63" y="189"/>
                      <a:pt x="64" y="190"/>
                    </a:cubicBezTo>
                    <a:close/>
                    <a:moveTo>
                      <a:pt x="61" y="189"/>
                    </a:moveTo>
                    <a:cubicBezTo>
                      <a:pt x="53" y="185"/>
                      <a:pt x="47" y="181"/>
                      <a:pt x="40" y="177"/>
                    </a:cubicBezTo>
                    <a:cubicBezTo>
                      <a:pt x="33" y="174"/>
                      <a:pt x="26" y="171"/>
                      <a:pt x="20" y="167"/>
                    </a:cubicBezTo>
                    <a:cubicBezTo>
                      <a:pt x="22" y="166"/>
                      <a:pt x="23" y="166"/>
                      <a:pt x="25" y="165"/>
                    </a:cubicBezTo>
                    <a:cubicBezTo>
                      <a:pt x="25" y="166"/>
                      <a:pt x="25" y="166"/>
                      <a:pt x="25" y="166"/>
                    </a:cubicBezTo>
                    <a:cubicBezTo>
                      <a:pt x="32" y="171"/>
                      <a:pt x="40" y="175"/>
                      <a:pt x="47" y="179"/>
                    </a:cubicBezTo>
                    <a:cubicBezTo>
                      <a:pt x="50" y="181"/>
                      <a:pt x="54" y="184"/>
                      <a:pt x="57" y="186"/>
                    </a:cubicBezTo>
                    <a:cubicBezTo>
                      <a:pt x="59" y="188"/>
                      <a:pt x="61" y="189"/>
                      <a:pt x="63" y="190"/>
                    </a:cubicBezTo>
                    <a:cubicBezTo>
                      <a:pt x="64" y="191"/>
                      <a:pt x="61" y="189"/>
                      <a:pt x="61" y="189"/>
                    </a:cubicBezTo>
                    <a:close/>
                    <a:moveTo>
                      <a:pt x="42" y="163"/>
                    </a:moveTo>
                    <a:cubicBezTo>
                      <a:pt x="43" y="163"/>
                      <a:pt x="45" y="163"/>
                      <a:pt x="46" y="163"/>
                    </a:cubicBezTo>
                    <a:cubicBezTo>
                      <a:pt x="49" y="165"/>
                      <a:pt x="51" y="166"/>
                      <a:pt x="53" y="168"/>
                    </a:cubicBezTo>
                    <a:cubicBezTo>
                      <a:pt x="56" y="170"/>
                      <a:pt x="59" y="173"/>
                      <a:pt x="62" y="174"/>
                    </a:cubicBezTo>
                    <a:cubicBezTo>
                      <a:pt x="62" y="174"/>
                      <a:pt x="62" y="174"/>
                      <a:pt x="62" y="174"/>
                    </a:cubicBezTo>
                    <a:cubicBezTo>
                      <a:pt x="55" y="171"/>
                      <a:pt x="49" y="166"/>
                      <a:pt x="42" y="163"/>
                    </a:cubicBezTo>
                    <a:close/>
                    <a:moveTo>
                      <a:pt x="48" y="162"/>
                    </a:moveTo>
                    <a:cubicBezTo>
                      <a:pt x="48" y="162"/>
                      <a:pt x="48" y="162"/>
                      <a:pt x="48" y="162"/>
                    </a:cubicBezTo>
                    <a:cubicBezTo>
                      <a:pt x="49" y="162"/>
                      <a:pt x="50" y="162"/>
                      <a:pt x="52" y="162"/>
                    </a:cubicBezTo>
                    <a:cubicBezTo>
                      <a:pt x="52" y="162"/>
                      <a:pt x="52" y="162"/>
                      <a:pt x="52" y="162"/>
                    </a:cubicBezTo>
                    <a:cubicBezTo>
                      <a:pt x="54" y="164"/>
                      <a:pt x="56" y="165"/>
                      <a:pt x="58" y="167"/>
                    </a:cubicBezTo>
                    <a:cubicBezTo>
                      <a:pt x="57" y="166"/>
                      <a:pt x="64" y="171"/>
                      <a:pt x="60" y="169"/>
                    </a:cubicBezTo>
                    <a:cubicBezTo>
                      <a:pt x="60" y="169"/>
                      <a:pt x="59" y="169"/>
                      <a:pt x="58" y="168"/>
                    </a:cubicBezTo>
                    <a:cubicBezTo>
                      <a:pt x="54" y="166"/>
                      <a:pt x="51" y="164"/>
                      <a:pt x="48" y="162"/>
                    </a:cubicBezTo>
                    <a:close/>
                    <a:moveTo>
                      <a:pt x="57" y="161"/>
                    </a:moveTo>
                    <a:cubicBezTo>
                      <a:pt x="57" y="161"/>
                      <a:pt x="57" y="162"/>
                      <a:pt x="57" y="162"/>
                    </a:cubicBezTo>
                    <a:cubicBezTo>
                      <a:pt x="58" y="163"/>
                      <a:pt x="59" y="164"/>
                      <a:pt x="60" y="164"/>
                    </a:cubicBezTo>
                    <a:cubicBezTo>
                      <a:pt x="60" y="165"/>
                      <a:pt x="61" y="165"/>
                      <a:pt x="62" y="166"/>
                    </a:cubicBezTo>
                    <a:cubicBezTo>
                      <a:pt x="62" y="166"/>
                      <a:pt x="62" y="166"/>
                      <a:pt x="62" y="166"/>
                    </a:cubicBezTo>
                    <a:cubicBezTo>
                      <a:pt x="61" y="166"/>
                      <a:pt x="61" y="165"/>
                      <a:pt x="60" y="165"/>
                    </a:cubicBezTo>
                    <a:cubicBezTo>
                      <a:pt x="58" y="164"/>
                      <a:pt x="55" y="163"/>
                      <a:pt x="53" y="162"/>
                    </a:cubicBezTo>
                    <a:cubicBezTo>
                      <a:pt x="54" y="162"/>
                      <a:pt x="56" y="161"/>
                      <a:pt x="57" y="161"/>
                    </a:cubicBezTo>
                    <a:close/>
                    <a:moveTo>
                      <a:pt x="63" y="186"/>
                    </a:moveTo>
                    <a:cubicBezTo>
                      <a:pt x="59" y="182"/>
                      <a:pt x="54" y="180"/>
                      <a:pt x="49" y="176"/>
                    </a:cubicBezTo>
                    <a:cubicBezTo>
                      <a:pt x="46" y="174"/>
                      <a:pt x="43" y="172"/>
                      <a:pt x="40" y="171"/>
                    </a:cubicBezTo>
                    <a:cubicBezTo>
                      <a:pt x="39" y="170"/>
                      <a:pt x="37" y="169"/>
                      <a:pt x="36" y="168"/>
                    </a:cubicBezTo>
                    <a:cubicBezTo>
                      <a:pt x="36" y="168"/>
                      <a:pt x="36" y="168"/>
                      <a:pt x="36" y="168"/>
                    </a:cubicBezTo>
                    <a:cubicBezTo>
                      <a:pt x="40" y="170"/>
                      <a:pt x="44" y="171"/>
                      <a:pt x="48" y="174"/>
                    </a:cubicBezTo>
                    <a:cubicBezTo>
                      <a:pt x="53" y="177"/>
                      <a:pt x="58" y="180"/>
                      <a:pt x="63" y="183"/>
                    </a:cubicBezTo>
                    <a:cubicBezTo>
                      <a:pt x="63" y="184"/>
                      <a:pt x="63" y="185"/>
                      <a:pt x="63" y="186"/>
                    </a:cubicBezTo>
                    <a:close/>
                    <a:moveTo>
                      <a:pt x="64" y="194"/>
                    </a:moveTo>
                    <a:cubicBezTo>
                      <a:pt x="57" y="190"/>
                      <a:pt x="49" y="187"/>
                      <a:pt x="41" y="183"/>
                    </a:cubicBezTo>
                    <a:cubicBezTo>
                      <a:pt x="33" y="178"/>
                      <a:pt x="24" y="174"/>
                      <a:pt x="15" y="170"/>
                    </a:cubicBezTo>
                    <a:cubicBezTo>
                      <a:pt x="15" y="169"/>
                      <a:pt x="14" y="170"/>
                      <a:pt x="15" y="170"/>
                    </a:cubicBezTo>
                    <a:cubicBezTo>
                      <a:pt x="24" y="175"/>
                      <a:pt x="32" y="179"/>
                      <a:pt x="41" y="183"/>
                    </a:cubicBezTo>
                    <a:cubicBezTo>
                      <a:pt x="49" y="187"/>
                      <a:pt x="57" y="191"/>
                      <a:pt x="64" y="195"/>
                    </a:cubicBezTo>
                    <a:cubicBezTo>
                      <a:pt x="64" y="196"/>
                      <a:pt x="64" y="197"/>
                      <a:pt x="64" y="198"/>
                    </a:cubicBezTo>
                    <a:cubicBezTo>
                      <a:pt x="56" y="193"/>
                      <a:pt x="47" y="189"/>
                      <a:pt x="38" y="185"/>
                    </a:cubicBezTo>
                    <a:cubicBezTo>
                      <a:pt x="29" y="181"/>
                      <a:pt x="20" y="176"/>
                      <a:pt x="11" y="172"/>
                    </a:cubicBezTo>
                    <a:cubicBezTo>
                      <a:pt x="12" y="171"/>
                      <a:pt x="12" y="171"/>
                      <a:pt x="12" y="171"/>
                    </a:cubicBezTo>
                    <a:cubicBezTo>
                      <a:pt x="29" y="180"/>
                      <a:pt x="47" y="187"/>
                      <a:pt x="63" y="197"/>
                    </a:cubicBezTo>
                    <a:cubicBezTo>
                      <a:pt x="64" y="197"/>
                      <a:pt x="64" y="196"/>
                      <a:pt x="64" y="196"/>
                    </a:cubicBezTo>
                    <a:cubicBezTo>
                      <a:pt x="47" y="187"/>
                      <a:pt x="30" y="179"/>
                      <a:pt x="13" y="170"/>
                    </a:cubicBezTo>
                    <a:cubicBezTo>
                      <a:pt x="14" y="169"/>
                      <a:pt x="16" y="169"/>
                      <a:pt x="17" y="168"/>
                    </a:cubicBezTo>
                    <a:cubicBezTo>
                      <a:pt x="19" y="169"/>
                      <a:pt x="20" y="170"/>
                      <a:pt x="22" y="171"/>
                    </a:cubicBezTo>
                    <a:cubicBezTo>
                      <a:pt x="24" y="172"/>
                      <a:pt x="26" y="173"/>
                      <a:pt x="28" y="174"/>
                    </a:cubicBezTo>
                    <a:cubicBezTo>
                      <a:pt x="32" y="176"/>
                      <a:pt x="35" y="178"/>
                      <a:pt x="39" y="180"/>
                    </a:cubicBezTo>
                    <a:cubicBezTo>
                      <a:pt x="47" y="185"/>
                      <a:pt x="55" y="189"/>
                      <a:pt x="63" y="193"/>
                    </a:cubicBezTo>
                    <a:cubicBezTo>
                      <a:pt x="64" y="193"/>
                      <a:pt x="64" y="193"/>
                      <a:pt x="64" y="192"/>
                    </a:cubicBezTo>
                    <a:cubicBezTo>
                      <a:pt x="55" y="188"/>
                      <a:pt x="47" y="184"/>
                      <a:pt x="39" y="179"/>
                    </a:cubicBezTo>
                    <a:cubicBezTo>
                      <a:pt x="35" y="177"/>
                      <a:pt x="31" y="175"/>
                      <a:pt x="27" y="173"/>
                    </a:cubicBezTo>
                    <a:cubicBezTo>
                      <a:pt x="24" y="171"/>
                      <a:pt x="21" y="169"/>
                      <a:pt x="18" y="167"/>
                    </a:cubicBezTo>
                    <a:cubicBezTo>
                      <a:pt x="19" y="167"/>
                      <a:pt x="19" y="167"/>
                      <a:pt x="19" y="167"/>
                    </a:cubicBezTo>
                    <a:cubicBezTo>
                      <a:pt x="19" y="167"/>
                      <a:pt x="20" y="167"/>
                      <a:pt x="20" y="167"/>
                    </a:cubicBezTo>
                    <a:cubicBezTo>
                      <a:pt x="26" y="172"/>
                      <a:pt x="35" y="175"/>
                      <a:pt x="42" y="179"/>
                    </a:cubicBezTo>
                    <a:cubicBezTo>
                      <a:pt x="49" y="183"/>
                      <a:pt x="56" y="188"/>
                      <a:pt x="64" y="191"/>
                    </a:cubicBezTo>
                    <a:cubicBezTo>
                      <a:pt x="64" y="192"/>
                      <a:pt x="64" y="193"/>
                      <a:pt x="64" y="194"/>
                    </a:cubicBezTo>
                    <a:close/>
                    <a:moveTo>
                      <a:pt x="65" y="205"/>
                    </a:moveTo>
                    <a:cubicBezTo>
                      <a:pt x="57" y="199"/>
                      <a:pt x="48" y="195"/>
                      <a:pt x="39" y="190"/>
                    </a:cubicBezTo>
                    <a:cubicBezTo>
                      <a:pt x="31" y="186"/>
                      <a:pt x="21" y="182"/>
                      <a:pt x="13" y="177"/>
                    </a:cubicBezTo>
                    <a:cubicBezTo>
                      <a:pt x="8" y="173"/>
                      <a:pt x="14" y="177"/>
                      <a:pt x="16" y="178"/>
                    </a:cubicBezTo>
                    <a:cubicBezTo>
                      <a:pt x="18" y="179"/>
                      <a:pt x="20" y="180"/>
                      <a:pt x="22" y="181"/>
                    </a:cubicBezTo>
                    <a:cubicBezTo>
                      <a:pt x="27" y="183"/>
                      <a:pt x="32" y="186"/>
                      <a:pt x="37" y="188"/>
                    </a:cubicBezTo>
                    <a:cubicBezTo>
                      <a:pt x="42" y="190"/>
                      <a:pt x="47" y="193"/>
                      <a:pt x="52" y="195"/>
                    </a:cubicBezTo>
                    <a:cubicBezTo>
                      <a:pt x="56" y="197"/>
                      <a:pt x="60" y="200"/>
                      <a:pt x="65" y="202"/>
                    </a:cubicBezTo>
                    <a:cubicBezTo>
                      <a:pt x="65" y="203"/>
                      <a:pt x="65" y="204"/>
                      <a:pt x="65" y="205"/>
                    </a:cubicBezTo>
                    <a:close/>
                    <a:moveTo>
                      <a:pt x="65" y="212"/>
                    </a:moveTo>
                    <a:cubicBezTo>
                      <a:pt x="55" y="205"/>
                      <a:pt x="44" y="200"/>
                      <a:pt x="33" y="194"/>
                    </a:cubicBezTo>
                    <a:cubicBezTo>
                      <a:pt x="34" y="195"/>
                      <a:pt x="36" y="196"/>
                      <a:pt x="37" y="196"/>
                    </a:cubicBezTo>
                    <a:cubicBezTo>
                      <a:pt x="47" y="201"/>
                      <a:pt x="56" y="206"/>
                      <a:pt x="65" y="210"/>
                    </a:cubicBezTo>
                    <a:cubicBezTo>
                      <a:pt x="65" y="211"/>
                      <a:pt x="65" y="212"/>
                      <a:pt x="65" y="212"/>
                    </a:cubicBezTo>
                    <a:close/>
                    <a:moveTo>
                      <a:pt x="66" y="218"/>
                    </a:moveTo>
                    <a:cubicBezTo>
                      <a:pt x="49" y="206"/>
                      <a:pt x="29" y="197"/>
                      <a:pt x="10" y="188"/>
                    </a:cubicBezTo>
                    <a:cubicBezTo>
                      <a:pt x="21" y="193"/>
                      <a:pt x="32" y="197"/>
                      <a:pt x="43" y="202"/>
                    </a:cubicBezTo>
                    <a:cubicBezTo>
                      <a:pt x="48" y="204"/>
                      <a:pt x="52" y="207"/>
                      <a:pt x="57" y="210"/>
                    </a:cubicBezTo>
                    <a:cubicBezTo>
                      <a:pt x="60" y="212"/>
                      <a:pt x="62" y="213"/>
                      <a:pt x="66" y="214"/>
                    </a:cubicBezTo>
                    <a:cubicBezTo>
                      <a:pt x="66" y="215"/>
                      <a:pt x="66" y="217"/>
                      <a:pt x="66" y="218"/>
                    </a:cubicBezTo>
                    <a:close/>
                    <a:moveTo>
                      <a:pt x="67" y="234"/>
                    </a:moveTo>
                    <a:cubicBezTo>
                      <a:pt x="63" y="232"/>
                      <a:pt x="59" y="230"/>
                      <a:pt x="55" y="228"/>
                    </a:cubicBezTo>
                    <a:cubicBezTo>
                      <a:pt x="50" y="224"/>
                      <a:pt x="45" y="222"/>
                      <a:pt x="40" y="219"/>
                    </a:cubicBezTo>
                    <a:cubicBezTo>
                      <a:pt x="34" y="217"/>
                      <a:pt x="29" y="214"/>
                      <a:pt x="24" y="211"/>
                    </a:cubicBezTo>
                    <a:cubicBezTo>
                      <a:pt x="22" y="210"/>
                      <a:pt x="21" y="209"/>
                      <a:pt x="19" y="208"/>
                    </a:cubicBezTo>
                    <a:cubicBezTo>
                      <a:pt x="27" y="212"/>
                      <a:pt x="34" y="216"/>
                      <a:pt x="42" y="220"/>
                    </a:cubicBezTo>
                    <a:cubicBezTo>
                      <a:pt x="47" y="222"/>
                      <a:pt x="52" y="225"/>
                      <a:pt x="57" y="227"/>
                    </a:cubicBezTo>
                    <a:cubicBezTo>
                      <a:pt x="60" y="229"/>
                      <a:pt x="63" y="231"/>
                      <a:pt x="67" y="232"/>
                    </a:cubicBezTo>
                    <a:cubicBezTo>
                      <a:pt x="67" y="233"/>
                      <a:pt x="67" y="234"/>
                      <a:pt x="67" y="234"/>
                    </a:cubicBezTo>
                    <a:close/>
                    <a:moveTo>
                      <a:pt x="68" y="254"/>
                    </a:moveTo>
                    <a:cubicBezTo>
                      <a:pt x="64" y="251"/>
                      <a:pt x="59" y="250"/>
                      <a:pt x="55" y="248"/>
                    </a:cubicBezTo>
                    <a:cubicBezTo>
                      <a:pt x="50" y="245"/>
                      <a:pt x="45" y="242"/>
                      <a:pt x="39" y="240"/>
                    </a:cubicBezTo>
                    <a:cubicBezTo>
                      <a:pt x="32" y="237"/>
                      <a:pt x="25" y="234"/>
                      <a:pt x="18" y="231"/>
                    </a:cubicBezTo>
                    <a:cubicBezTo>
                      <a:pt x="24" y="233"/>
                      <a:pt x="29" y="235"/>
                      <a:pt x="35" y="237"/>
                    </a:cubicBezTo>
                    <a:cubicBezTo>
                      <a:pt x="46" y="241"/>
                      <a:pt x="57" y="245"/>
                      <a:pt x="68" y="250"/>
                    </a:cubicBezTo>
                    <a:cubicBezTo>
                      <a:pt x="68" y="252"/>
                      <a:pt x="68" y="253"/>
                      <a:pt x="68" y="254"/>
                    </a:cubicBezTo>
                    <a:close/>
                    <a:moveTo>
                      <a:pt x="66" y="254"/>
                    </a:moveTo>
                    <a:cubicBezTo>
                      <a:pt x="70" y="256"/>
                      <a:pt x="64" y="253"/>
                      <a:pt x="63" y="252"/>
                    </a:cubicBezTo>
                    <a:cubicBezTo>
                      <a:pt x="64" y="253"/>
                      <a:pt x="65" y="253"/>
                      <a:pt x="66" y="254"/>
                    </a:cubicBezTo>
                    <a:close/>
                    <a:moveTo>
                      <a:pt x="71" y="277"/>
                    </a:moveTo>
                    <a:cubicBezTo>
                      <a:pt x="67" y="275"/>
                      <a:pt x="64" y="274"/>
                      <a:pt x="60" y="273"/>
                    </a:cubicBezTo>
                    <a:cubicBezTo>
                      <a:pt x="56" y="271"/>
                      <a:pt x="51" y="269"/>
                      <a:pt x="46" y="267"/>
                    </a:cubicBezTo>
                    <a:cubicBezTo>
                      <a:pt x="49" y="268"/>
                      <a:pt x="51" y="269"/>
                      <a:pt x="54" y="270"/>
                    </a:cubicBezTo>
                    <a:cubicBezTo>
                      <a:pt x="59" y="272"/>
                      <a:pt x="65" y="274"/>
                      <a:pt x="70" y="276"/>
                    </a:cubicBezTo>
                    <a:cubicBezTo>
                      <a:pt x="70" y="276"/>
                      <a:pt x="70" y="277"/>
                      <a:pt x="71" y="277"/>
                    </a:cubicBezTo>
                    <a:close/>
                    <a:moveTo>
                      <a:pt x="25" y="264"/>
                    </a:moveTo>
                    <a:cubicBezTo>
                      <a:pt x="28" y="265"/>
                      <a:pt x="32" y="266"/>
                      <a:pt x="35" y="267"/>
                    </a:cubicBezTo>
                    <a:cubicBezTo>
                      <a:pt x="41" y="269"/>
                      <a:pt x="48" y="271"/>
                      <a:pt x="54" y="273"/>
                    </a:cubicBezTo>
                    <a:cubicBezTo>
                      <a:pt x="60" y="275"/>
                      <a:pt x="65" y="277"/>
                      <a:pt x="71" y="279"/>
                    </a:cubicBezTo>
                    <a:cubicBezTo>
                      <a:pt x="71" y="280"/>
                      <a:pt x="71" y="281"/>
                      <a:pt x="71" y="282"/>
                    </a:cubicBezTo>
                    <a:cubicBezTo>
                      <a:pt x="57" y="274"/>
                      <a:pt x="40" y="270"/>
                      <a:pt x="25" y="264"/>
                    </a:cubicBezTo>
                    <a:close/>
                    <a:moveTo>
                      <a:pt x="52" y="265"/>
                    </a:moveTo>
                    <a:cubicBezTo>
                      <a:pt x="58" y="268"/>
                      <a:pt x="64" y="270"/>
                      <a:pt x="70" y="273"/>
                    </a:cubicBezTo>
                    <a:cubicBezTo>
                      <a:pt x="70" y="273"/>
                      <a:pt x="70" y="274"/>
                      <a:pt x="70" y="275"/>
                    </a:cubicBezTo>
                    <a:cubicBezTo>
                      <a:pt x="66" y="272"/>
                      <a:pt x="61" y="270"/>
                      <a:pt x="56" y="268"/>
                    </a:cubicBezTo>
                    <a:cubicBezTo>
                      <a:pt x="55" y="267"/>
                      <a:pt x="53" y="266"/>
                      <a:pt x="52" y="265"/>
                    </a:cubicBezTo>
                    <a:close/>
                    <a:moveTo>
                      <a:pt x="39" y="258"/>
                    </a:moveTo>
                    <a:cubicBezTo>
                      <a:pt x="33" y="255"/>
                      <a:pt x="26" y="253"/>
                      <a:pt x="20" y="250"/>
                    </a:cubicBezTo>
                    <a:cubicBezTo>
                      <a:pt x="15" y="248"/>
                      <a:pt x="10" y="245"/>
                      <a:pt x="5" y="243"/>
                    </a:cubicBezTo>
                    <a:cubicBezTo>
                      <a:pt x="15" y="247"/>
                      <a:pt x="27" y="251"/>
                      <a:pt x="38" y="255"/>
                    </a:cubicBezTo>
                    <a:cubicBezTo>
                      <a:pt x="44" y="258"/>
                      <a:pt x="50" y="260"/>
                      <a:pt x="56" y="263"/>
                    </a:cubicBezTo>
                    <a:cubicBezTo>
                      <a:pt x="61" y="265"/>
                      <a:pt x="65" y="267"/>
                      <a:pt x="69" y="268"/>
                    </a:cubicBezTo>
                    <a:cubicBezTo>
                      <a:pt x="70" y="270"/>
                      <a:pt x="70" y="271"/>
                      <a:pt x="70" y="272"/>
                    </a:cubicBezTo>
                    <a:cubicBezTo>
                      <a:pt x="60" y="266"/>
                      <a:pt x="50" y="262"/>
                      <a:pt x="39" y="258"/>
                    </a:cubicBezTo>
                    <a:close/>
                    <a:moveTo>
                      <a:pt x="54" y="261"/>
                    </a:moveTo>
                    <a:cubicBezTo>
                      <a:pt x="55" y="262"/>
                      <a:pt x="56" y="262"/>
                      <a:pt x="56" y="262"/>
                    </a:cubicBezTo>
                    <a:cubicBezTo>
                      <a:pt x="59" y="263"/>
                      <a:pt x="62" y="264"/>
                      <a:pt x="65" y="265"/>
                    </a:cubicBezTo>
                    <a:cubicBezTo>
                      <a:pt x="66" y="266"/>
                      <a:pt x="68" y="267"/>
                      <a:pt x="69" y="268"/>
                    </a:cubicBezTo>
                    <a:cubicBezTo>
                      <a:pt x="67" y="267"/>
                      <a:pt x="65" y="266"/>
                      <a:pt x="63" y="265"/>
                    </a:cubicBezTo>
                    <a:cubicBezTo>
                      <a:pt x="60" y="264"/>
                      <a:pt x="57" y="263"/>
                      <a:pt x="54" y="261"/>
                    </a:cubicBezTo>
                    <a:close/>
                    <a:moveTo>
                      <a:pt x="39" y="254"/>
                    </a:moveTo>
                    <a:cubicBezTo>
                      <a:pt x="32" y="252"/>
                      <a:pt x="25" y="249"/>
                      <a:pt x="18" y="246"/>
                    </a:cubicBezTo>
                    <a:cubicBezTo>
                      <a:pt x="17" y="245"/>
                      <a:pt x="16" y="245"/>
                      <a:pt x="15" y="244"/>
                    </a:cubicBezTo>
                    <a:cubicBezTo>
                      <a:pt x="15" y="244"/>
                      <a:pt x="16" y="245"/>
                      <a:pt x="17" y="245"/>
                    </a:cubicBezTo>
                    <a:cubicBezTo>
                      <a:pt x="23" y="247"/>
                      <a:pt x="29" y="248"/>
                      <a:pt x="35" y="250"/>
                    </a:cubicBezTo>
                    <a:cubicBezTo>
                      <a:pt x="41" y="252"/>
                      <a:pt x="47" y="254"/>
                      <a:pt x="53" y="257"/>
                    </a:cubicBezTo>
                    <a:cubicBezTo>
                      <a:pt x="58" y="259"/>
                      <a:pt x="63" y="262"/>
                      <a:pt x="69" y="264"/>
                    </a:cubicBezTo>
                    <a:cubicBezTo>
                      <a:pt x="69" y="265"/>
                      <a:pt x="69" y="266"/>
                      <a:pt x="69" y="267"/>
                    </a:cubicBezTo>
                    <a:cubicBezTo>
                      <a:pt x="66" y="265"/>
                      <a:pt x="62" y="264"/>
                      <a:pt x="58" y="262"/>
                    </a:cubicBezTo>
                    <a:cubicBezTo>
                      <a:pt x="52" y="259"/>
                      <a:pt x="46" y="256"/>
                      <a:pt x="39" y="254"/>
                    </a:cubicBezTo>
                    <a:close/>
                    <a:moveTo>
                      <a:pt x="36" y="248"/>
                    </a:moveTo>
                    <a:cubicBezTo>
                      <a:pt x="31" y="246"/>
                      <a:pt x="25" y="244"/>
                      <a:pt x="19" y="241"/>
                    </a:cubicBezTo>
                    <a:cubicBezTo>
                      <a:pt x="25" y="243"/>
                      <a:pt x="30" y="245"/>
                      <a:pt x="36" y="247"/>
                    </a:cubicBezTo>
                    <a:cubicBezTo>
                      <a:pt x="42" y="249"/>
                      <a:pt x="48" y="251"/>
                      <a:pt x="54" y="253"/>
                    </a:cubicBezTo>
                    <a:cubicBezTo>
                      <a:pt x="59" y="255"/>
                      <a:pt x="63" y="258"/>
                      <a:pt x="68" y="259"/>
                    </a:cubicBezTo>
                    <a:cubicBezTo>
                      <a:pt x="69" y="260"/>
                      <a:pt x="69" y="261"/>
                      <a:pt x="69" y="263"/>
                    </a:cubicBezTo>
                    <a:cubicBezTo>
                      <a:pt x="58" y="258"/>
                      <a:pt x="48" y="252"/>
                      <a:pt x="36" y="248"/>
                    </a:cubicBezTo>
                    <a:close/>
                    <a:moveTo>
                      <a:pt x="68" y="258"/>
                    </a:moveTo>
                    <a:cubicBezTo>
                      <a:pt x="60" y="253"/>
                      <a:pt x="50" y="250"/>
                      <a:pt x="41" y="246"/>
                    </a:cubicBezTo>
                    <a:cubicBezTo>
                      <a:pt x="31" y="243"/>
                      <a:pt x="21" y="238"/>
                      <a:pt x="11" y="234"/>
                    </a:cubicBezTo>
                    <a:cubicBezTo>
                      <a:pt x="11" y="234"/>
                      <a:pt x="11" y="234"/>
                      <a:pt x="12" y="234"/>
                    </a:cubicBezTo>
                    <a:cubicBezTo>
                      <a:pt x="15" y="235"/>
                      <a:pt x="17" y="236"/>
                      <a:pt x="20" y="237"/>
                    </a:cubicBezTo>
                    <a:cubicBezTo>
                      <a:pt x="26" y="240"/>
                      <a:pt x="31" y="242"/>
                      <a:pt x="37" y="243"/>
                    </a:cubicBezTo>
                    <a:cubicBezTo>
                      <a:pt x="48" y="247"/>
                      <a:pt x="58" y="251"/>
                      <a:pt x="68" y="255"/>
                    </a:cubicBezTo>
                    <a:cubicBezTo>
                      <a:pt x="68" y="256"/>
                      <a:pt x="68" y="257"/>
                      <a:pt x="68" y="258"/>
                    </a:cubicBezTo>
                    <a:close/>
                    <a:moveTo>
                      <a:pt x="5" y="225"/>
                    </a:moveTo>
                    <a:cubicBezTo>
                      <a:pt x="5" y="224"/>
                      <a:pt x="5" y="223"/>
                      <a:pt x="5" y="222"/>
                    </a:cubicBezTo>
                    <a:cubicBezTo>
                      <a:pt x="6" y="222"/>
                      <a:pt x="7" y="222"/>
                      <a:pt x="7" y="222"/>
                    </a:cubicBezTo>
                    <a:cubicBezTo>
                      <a:pt x="7" y="223"/>
                      <a:pt x="7" y="223"/>
                      <a:pt x="8" y="223"/>
                    </a:cubicBezTo>
                    <a:cubicBezTo>
                      <a:pt x="18" y="228"/>
                      <a:pt x="29" y="231"/>
                      <a:pt x="39" y="236"/>
                    </a:cubicBezTo>
                    <a:cubicBezTo>
                      <a:pt x="44" y="238"/>
                      <a:pt x="48" y="241"/>
                      <a:pt x="53" y="243"/>
                    </a:cubicBezTo>
                    <a:cubicBezTo>
                      <a:pt x="57" y="245"/>
                      <a:pt x="63" y="246"/>
                      <a:pt x="67" y="249"/>
                    </a:cubicBezTo>
                    <a:cubicBezTo>
                      <a:pt x="69" y="251"/>
                      <a:pt x="64" y="248"/>
                      <a:pt x="64" y="248"/>
                    </a:cubicBezTo>
                    <a:cubicBezTo>
                      <a:pt x="63" y="247"/>
                      <a:pt x="62" y="247"/>
                      <a:pt x="61" y="246"/>
                    </a:cubicBezTo>
                    <a:cubicBezTo>
                      <a:pt x="58" y="245"/>
                      <a:pt x="55" y="244"/>
                      <a:pt x="52" y="243"/>
                    </a:cubicBezTo>
                    <a:cubicBezTo>
                      <a:pt x="47" y="240"/>
                      <a:pt x="42" y="238"/>
                      <a:pt x="37" y="236"/>
                    </a:cubicBezTo>
                    <a:cubicBezTo>
                      <a:pt x="31" y="234"/>
                      <a:pt x="25" y="233"/>
                      <a:pt x="20" y="231"/>
                    </a:cubicBezTo>
                    <a:cubicBezTo>
                      <a:pt x="15" y="229"/>
                      <a:pt x="10" y="227"/>
                      <a:pt x="5" y="225"/>
                    </a:cubicBezTo>
                    <a:close/>
                    <a:moveTo>
                      <a:pt x="7" y="211"/>
                    </a:moveTo>
                    <a:cubicBezTo>
                      <a:pt x="7" y="209"/>
                      <a:pt x="7" y="207"/>
                      <a:pt x="7" y="205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10" y="209"/>
                      <a:pt x="15" y="211"/>
                      <a:pt x="19" y="214"/>
                    </a:cubicBezTo>
                    <a:cubicBezTo>
                      <a:pt x="24" y="216"/>
                      <a:pt x="29" y="219"/>
                      <a:pt x="35" y="222"/>
                    </a:cubicBezTo>
                    <a:cubicBezTo>
                      <a:pt x="40" y="225"/>
                      <a:pt x="45" y="228"/>
                      <a:pt x="51" y="231"/>
                    </a:cubicBezTo>
                    <a:cubicBezTo>
                      <a:pt x="52" y="232"/>
                      <a:pt x="53" y="232"/>
                      <a:pt x="54" y="233"/>
                    </a:cubicBezTo>
                    <a:cubicBezTo>
                      <a:pt x="49" y="230"/>
                      <a:pt x="43" y="228"/>
                      <a:pt x="37" y="225"/>
                    </a:cubicBezTo>
                    <a:cubicBezTo>
                      <a:pt x="32" y="223"/>
                      <a:pt x="26" y="220"/>
                      <a:pt x="20" y="217"/>
                    </a:cubicBezTo>
                    <a:cubicBezTo>
                      <a:pt x="16" y="215"/>
                      <a:pt x="11" y="213"/>
                      <a:pt x="7" y="211"/>
                    </a:cubicBezTo>
                    <a:cubicBezTo>
                      <a:pt x="7" y="211"/>
                      <a:pt x="7" y="211"/>
                      <a:pt x="7" y="211"/>
                    </a:cubicBezTo>
                    <a:close/>
                    <a:moveTo>
                      <a:pt x="41" y="161"/>
                    </a:moveTo>
                    <a:cubicBezTo>
                      <a:pt x="44" y="160"/>
                      <a:pt x="47" y="159"/>
                      <a:pt x="50" y="159"/>
                    </a:cubicBezTo>
                    <a:cubicBezTo>
                      <a:pt x="50" y="159"/>
                      <a:pt x="50" y="158"/>
                      <a:pt x="51" y="158"/>
                    </a:cubicBezTo>
                    <a:cubicBezTo>
                      <a:pt x="51" y="158"/>
                      <a:pt x="51" y="159"/>
                      <a:pt x="51" y="159"/>
                    </a:cubicBezTo>
                    <a:cubicBezTo>
                      <a:pt x="51" y="159"/>
                      <a:pt x="51" y="159"/>
                      <a:pt x="51" y="159"/>
                    </a:cubicBezTo>
                    <a:cubicBezTo>
                      <a:pt x="49" y="160"/>
                      <a:pt x="46" y="160"/>
                      <a:pt x="44" y="160"/>
                    </a:cubicBezTo>
                    <a:cubicBezTo>
                      <a:pt x="43" y="160"/>
                      <a:pt x="42" y="161"/>
                      <a:pt x="41" y="161"/>
                    </a:cubicBezTo>
                    <a:close/>
                    <a:moveTo>
                      <a:pt x="54" y="159"/>
                    </a:moveTo>
                    <a:cubicBezTo>
                      <a:pt x="54" y="158"/>
                      <a:pt x="54" y="158"/>
                      <a:pt x="54" y="158"/>
                    </a:cubicBezTo>
                    <a:cubicBezTo>
                      <a:pt x="55" y="157"/>
                      <a:pt x="57" y="157"/>
                      <a:pt x="58" y="157"/>
                    </a:cubicBezTo>
                    <a:cubicBezTo>
                      <a:pt x="58" y="157"/>
                      <a:pt x="58" y="158"/>
                      <a:pt x="58" y="158"/>
                    </a:cubicBezTo>
                    <a:cubicBezTo>
                      <a:pt x="57" y="159"/>
                      <a:pt x="55" y="159"/>
                      <a:pt x="54" y="159"/>
                    </a:cubicBezTo>
                    <a:cubicBezTo>
                      <a:pt x="54" y="159"/>
                      <a:pt x="54" y="159"/>
                      <a:pt x="54" y="159"/>
                    </a:cubicBezTo>
                    <a:close/>
                    <a:moveTo>
                      <a:pt x="61" y="157"/>
                    </a:moveTo>
                    <a:cubicBezTo>
                      <a:pt x="62" y="156"/>
                      <a:pt x="63" y="156"/>
                      <a:pt x="64" y="156"/>
                    </a:cubicBezTo>
                    <a:cubicBezTo>
                      <a:pt x="64" y="157"/>
                      <a:pt x="64" y="157"/>
                      <a:pt x="64" y="158"/>
                    </a:cubicBezTo>
                    <a:cubicBezTo>
                      <a:pt x="64" y="158"/>
                      <a:pt x="64" y="158"/>
                      <a:pt x="64" y="158"/>
                    </a:cubicBezTo>
                    <a:cubicBezTo>
                      <a:pt x="63" y="158"/>
                      <a:pt x="62" y="158"/>
                      <a:pt x="61" y="158"/>
                    </a:cubicBezTo>
                    <a:cubicBezTo>
                      <a:pt x="61" y="158"/>
                      <a:pt x="61" y="158"/>
                      <a:pt x="61" y="157"/>
                    </a:cubicBezTo>
                    <a:cubicBezTo>
                      <a:pt x="61" y="157"/>
                      <a:pt x="61" y="157"/>
                      <a:pt x="61" y="157"/>
                    </a:cubicBezTo>
                    <a:close/>
                    <a:moveTo>
                      <a:pt x="67" y="156"/>
                    </a:moveTo>
                    <a:cubicBezTo>
                      <a:pt x="68" y="156"/>
                      <a:pt x="69" y="156"/>
                      <a:pt x="70" y="156"/>
                    </a:cubicBezTo>
                    <a:cubicBezTo>
                      <a:pt x="70" y="157"/>
                      <a:pt x="70" y="157"/>
                      <a:pt x="70" y="158"/>
                    </a:cubicBezTo>
                    <a:cubicBezTo>
                      <a:pt x="69" y="158"/>
                      <a:pt x="68" y="158"/>
                      <a:pt x="68" y="158"/>
                    </a:cubicBezTo>
                    <a:cubicBezTo>
                      <a:pt x="67" y="158"/>
                      <a:pt x="67" y="158"/>
                      <a:pt x="67" y="158"/>
                    </a:cubicBezTo>
                    <a:cubicBezTo>
                      <a:pt x="67" y="157"/>
                      <a:pt x="67" y="157"/>
                      <a:pt x="67" y="156"/>
                    </a:cubicBezTo>
                    <a:close/>
                    <a:moveTo>
                      <a:pt x="72" y="156"/>
                    </a:moveTo>
                    <a:cubicBezTo>
                      <a:pt x="73" y="156"/>
                      <a:pt x="74" y="156"/>
                      <a:pt x="75" y="156"/>
                    </a:cubicBezTo>
                    <a:cubicBezTo>
                      <a:pt x="75" y="157"/>
                      <a:pt x="75" y="157"/>
                      <a:pt x="75" y="158"/>
                    </a:cubicBezTo>
                    <a:cubicBezTo>
                      <a:pt x="74" y="158"/>
                      <a:pt x="73" y="158"/>
                      <a:pt x="72" y="158"/>
                    </a:cubicBezTo>
                    <a:cubicBezTo>
                      <a:pt x="72" y="157"/>
                      <a:pt x="72" y="157"/>
                      <a:pt x="72" y="156"/>
                    </a:cubicBezTo>
                    <a:close/>
                    <a:moveTo>
                      <a:pt x="79" y="156"/>
                    </a:moveTo>
                    <a:cubicBezTo>
                      <a:pt x="79" y="157"/>
                      <a:pt x="79" y="158"/>
                      <a:pt x="80" y="158"/>
                    </a:cubicBezTo>
                    <a:cubicBezTo>
                      <a:pt x="79" y="158"/>
                      <a:pt x="78" y="158"/>
                      <a:pt x="78" y="158"/>
                    </a:cubicBezTo>
                    <a:cubicBezTo>
                      <a:pt x="78" y="158"/>
                      <a:pt x="78" y="157"/>
                      <a:pt x="78" y="156"/>
                    </a:cubicBezTo>
                    <a:cubicBezTo>
                      <a:pt x="79" y="156"/>
                      <a:pt x="79" y="156"/>
                      <a:pt x="79" y="156"/>
                    </a:cubicBezTo>
                    <a:close/>
                    <a:moveTo>
                      <a:pt x="82" y="156"/>
                    </a:moveTo>
                    <a:cubicBezTo>
                      <a:pt x="83" y="156"/>
                      <a:pt x="85" y="157"/>
                      <a:pt x="86" y="157"/>
                    </a:cubicBezTo>
                    <a:cubicBezTo>
                      <a:pt x="86" y="158"/>
                      <a:pt x="86" y="158"/>
                      <a:pt x="86" y="159"/>
                    </a:cubicBezTo>
                    <a:cubicBezTo>
                      <a:pt x="85" y="159"/>
                      <a:pt x="84" y="159"/>
                      <a:pt x="82" y="159"/>
                    </a:cubicBezTo>
                    <a:cubicBezTo>
                      <a:pt x="82" y="158"/>
                      <a:pt x="82" y="157"/>
                      <a:pt x="82" y="156"/>
                    </a:cubicBezTo>
                    <a:close/>
                    <a:moveTo>
                      <a:pt x="89" y="157"/>
                    </a:moveTo>
                    <a:cubicBezTo>
                      <a:pt x="90" y="157"/>
                      <a:pt x="91" y="157"/>
                      <a:pt x="92" y="158"/>
                    </a:cubicBezTo>
                    <a:cubicBezTo>
                      <a:pt x="92" y="158"/>
                      <a:pt x="92" y="158"/>
                      <a:pt x="92" y="158"/>
                    </a:cubicBezTo>
                    <a:cubicBezTo>
                      <a:pt x="92" y="158"/>
                      <a:pt x="92" y="159"/>
                      <a:pt x="92" y="160"/>
                    </a:cubicBezTo>
                    <a:cubicBezTo>
                      <a:pt x="91" y="160"/>
                      <a:pt x="90" y="160"/>
                      <a:pt x="89" y="159"/>
                    </a:cubicBezTo>
                    <a:cubicBezTo>
                      <a:pt x="89" y="159"/>
                      <a:pt x="89" y="159"/>
                      <a:pt x="89" y="159"/>
                    </a:cubicBezTo>
                    <a:cubicBezTo>
                      <a:pt x="89" y="159"/>
                      <a:pt x="89" y="158"/>
                      <a:pt x="89" y="157"/>
                    </a:cubicBezTo>
                    <a:close/>
                    <a:moveTo>
                      <a:pt x="104" y="314"/>
                    </a:moveTo>
                    <a:cubicBezTo>
                      <a:pt x="104" y="313"/>
                      <a:pt x="104" y="312"/>
                      <a:pt x="104" y="312"/>
                    </a:cubicBezTo>
                    <a:cubicBezTo>
                      <a:pt x="104" y="312"/>
                      <a:pt x="105" y="313"/>
                      <a:pt x="105" y="313"/>
                    </a:cubicBezTo>
                    <a:cubicBezTo>
                      <a:pt x="109" y="316"/>
                      <a:pt x="106" y="315"/>
                      <a:pt x="104" y="314"/>
                    </a:cubicBezTo>
                    <a:close/>
                    <a:moveTo>
                      <a:pt x="111" y="310"/>
                    </a:moveTo>
                    <a:cubicBezTo>
                      <a:pt x="108" y="308"/>
                      <a:pt x="105" y="307"/>
                      <a:pt x="103" y="305"/>
                    </a:cubicBezTo>
                    <a:cubicBezTo>
                      <a:pt x="103" y="304"/>
                      <a:pt x="103" y="303"/>
                      <a:pt x="102" y="302"/>
                    </a:cubicBezTo>
                    <a:cubicBezTo>
                      <a:pt x="107" y="307"/>
                      <a:pt x="114" y="310"/>
                      <a:pt x="119" y="315"/>
                    </a:cubicBezTo>
                    <a:cubicBezTo>
                      <a:pt x="117" y="314"/>
                      <a:pt x="115" y="313"/>
                      <a:pt x="114" y="312"/>
                    </a:cubicBezTo>
                    <a:cubicBezTo>
                      <a:pt x="114" y="312"/>
                      <a:pt x="111" y="310"/>
                      <a:pt x="111" y="310"/>
                    </a:cubicBezTo>
                    <a:close/>
                    <a:moveTo>
                      <a:pt x="111" y="314"/>
                    </a:moveTo>
                    <a:cubicBezTo>
                      <a:pt x="113" y="316"/>
                      <a:pt x="109" y="313"/>
                      <a:pt x="109" y="313"/>
                    </a:cubicBezTo>
                    <a:cubicBezTo>
                      <a:pt x="108" y="312"/>
                      <a:pt x="107" y="312"/>
                      <a:pt x="106" y="311"/>
                    </a:cubicBezTo>
                    <a:cubicBezTo>
                      <a:pt x="105" y="310"/>
                      <a:pt x="104" y="310"/>
                      <a:pt x="103" y="309"/>
                    </a:cubicBezTo>
                    <a:cubicBezTo>
                      <a:pt x="103" y="308"/>
                      <a:pt x="103" y="307"/>
                      <a:pt x="103" y="306"/>
                    </a:cubicBezTo>
                    <a:cubicBezTo>
                      <a:pt x="106" y="309"/>
                      <a:pt x="109" y="311"/>
                      <a:pt x="111" y="314"/>
                    </a:cubicBezTo>
                    <a:close/>
                    <a:moveTo>
                      <a:pt x="102" y="298"/>
                    </a:moveTo>
                    <a:cubicBezTo>
                      <a:pt x="108" y="304"/>
                      <a:pt x="117" y="309"/>
                      <a:pt x="124" y="315"/>
                    </a:cubicBezTo>
                    <a:cubicBezTo>
                      <a:pt x="124" y="315"/>
                      <a:pt x="125" y="316"/>
                      <a:pt x="125" y="316"/>
                    </a:cubicBezTo>
                    <a:cubicBezTo>
                      <a:pt x="125" y="316"/>
                      <a:pt x="125" y="316"/>
                      <a:pt x="125" y="316"/>
                    </a:cubicBezTo>
                    <a:cubicBezTo>
                      <a:pt x="124" y="315"/>
                      <a:pt x="122" y="314"/>
                      <a:pt x="121" y="313"/>
                    </a:cubicBezTo>
                    <a:cubicBezTo>
                      <a:pt x="119" y="312"/>
                      <a:pt x="117" y="310"/>
                      <a:pt x="115" y="309"/>
                    </a:cubicBezTo>
                    <a:cubicBezTo>
                      <a:pt x="111" y="306"/>
                      <a:pt x="106" y="304"/>
                      <a:pt x="102" y="301"/>
                    </a:cubicBezTo>
                    <a:cubicBezTo>
                      <a:pt x="102" y="301"/>
                      <a:pt x="102" y="301"/>
                      <a:pt x="102" y="301"/>
                    </a:cubicBezTo>
                    <a:cubicBezTo>
                      <a:pt x="102" y="300"/>
                      <a:pt x="102" y="299"/>
                      <a:pt x="102" y="298"/>
                    </a:cubicBezTo>
                    <a:close/>
                    <a:moveTo>
                      <a:pt x="101" y="293"/>
                    </a:move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9" y="301"/>
                      <a:pt x="119" y="306"/>
                      <a:pt x="127" y="312"/>
                    </a:cubicBezTo>
                    <a:cubicBezTo>
                      <a:pt x="126" y="312"/>
                      <a:pt x="125" y="311"/>
                      <a:pt x="124" y="310"/>
                    </a:cubicBezTo>
                    <a:cubicBezTo>
                      <a:pt x="121" y="309"/>
                      <a:pt x="119" y="307"/>
                      <a:pt x="116" y="305"/>
                    </a:cubicBezTo>
                    <a:cubicBezTo>
                      <a:pt x="111" y="302"/>
                      <a:pt x="106" y="299"/>
                      <a:pt x="102" y="296"/>
                    </a:cubicBezTo>
                    <a:cubicBezTo>
                      <a:pt x="101" y="295"/>
                      <a:pt x="101" y="294"/>
                      <a:pt x="101" y="293"/>
                    </a:cubicBezTo>
                    <a:close/>
                    <a:moveTo>
                      <a:pt x="101" y="290"/>
                    </a:moveTo>
                    <a:cubicBezTo>
                      <a:pt x="104" y="293"/>
                      <a:pt x="109" y="295"/>
                      <a:pt x="113" y="298"/>
                    </a:cubicBezTo>
                    <a:cubicBezTo>
                      <a:pt x="120" y="303"/>
                      <a:pt x="127" y="307"/>
                      <a:pt x="134" y="313"/>
                    </a:cubicBezTo>
                    <a:cubicBezTo>
                      <a:pt x="137" y="316"/>
                      <a:pt x="134" y="313"/>
                      <a:pt x="133" y="312"/>
                    </a:cubicBezTo>
                    <a:cubicBezTo>
                      <a:pt x="131" y="312"/>
                      <a:pt x="130" y="311"/>
                      <a:pt x="129" y="310"/>
                    </a:cubicBezTo>
                    <a:cubicBezTo>
                      <a:pt x="127" y="308"/>
                      <a:pt x="124" y="306"/>
                      <a:pt x="121" y="304"/>
                    </a:cubicBezTo>
                    <a:cubicBezTo>
                      <a:pt x="114" y="301"/>
                      <a:pt x="108" y="296"/>
                      <a:pt x="102" y="293"/>
                    </a:cubicBez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1" y="292"/>
                      <a:pt x="101" y="291"/>
                      <a:pt x="101" y="290"/>
                    </a:cubicBezTo>
                    <a:close/>
                    <a:moveTo>
                      <a:pt x="104" y="292"/>
                    </a:moveTo>
                    <a:cubicBezTo>
                      <a:pt x="105" y="292"/>
                      <a:pt x="103" y="291"/>
                      <a:pt x="102" y="290"/>
                    </a:cubicBezTo>
                    <a:cubicBezTo>
                      <a:pt x="103" y="291"/>
                      <a:pt x="104" y="292"/>
                      <a:pt x="105" y="292"/>
                    </a:cubicBezTo>
                    <a:cubicBezTo>
                      <a:pt x="105" y="292"/>
                      <a:pt x="104" y="292"/>
                      <a:pt x="104" y="292"/>
                    </a:cubicBezTo>
                    <a:close/>
                    <a:moveTo>
                      <a:pt x="100" y="285"/>
                    </a:moveTo>
                    <a:cubicBezTo>
                      <a:pt x="105" y="290"/>
                      <a:pt x="111" y="293"/>
                      <a:pt x="117" y="296"/>
                    </a:cubicBezTo>
                    <a:cubicBezTo>
                      <a:pt x="122" y="300"/>
                      <a:pt x="127" y="304"/>
                      <a:pt x="132" y="308"/>
                    </a:cubicBezTo>
                    <a:cubicBezTo>
                      <a:pt x="132" y="308"/>
                      <a:pt x="131" y="307"/>
                      <a:pt x="131" y="307"/>
                    </a:cubicBezTo>
                    <a:cubicBezTo>
                      <a:pt x="128" y="305"/>
                      <a:pt x="124" y="303"/>
                      <a:pt x="121" y="301"/>
                    </a:cubicBezTo>
                    <a:cubicBezTo>
                      <a:pt x="114" y="297"/>
                      <a:pt x="107" y="293"/>
                      <a:pt x="100" y="288"/>
                    </a:cubicBezTo>
                    <a:cubicBezTo>
                      <a:pt x="100" y="287"/>
                      <a:pt x="100" y="286"/>
                      <a:pt x="100" y="285"/>
                    </a:cubicBezTo>
                    <a:close/>
                    <a:moveTo>
                      <a:pt x="100" y="280"/>
                    </a:moveTo>
                    <a:cubicBezTo>
                      <a:pt x="105" y="286"/>
                      <a:pt x="113" y="290"/>
                      <a:pt x="120" y="295"/>
                    </a:cubicBezTo>
                    <a:cubicBezTo>
                      <a:pt x="125" y="298"/>
                      <a:pt x="130" y="302"/>
                      <a:pt x="135" y="305"/>
                    </a:cubicBezTo>
                    <a:cubicBezTo>
                      <a:pt x="135" y="306"/>
                      <a:pt x="136" y="307"/>
                      <a:pt x="137" y="308"/>
                    </a:cubicBezTo>
                    <a:cubicBezTo>
                      <a:pt x="132" y="304"/>
                      <a:pt x="127" y="300"/>
                      <a:pt x="122" y="297"/>
                    </a:cubicBezTo>
                    <a:cubicBezTo>
                      <a:pt x="114" y="293"/>
                      <a:pt x="107" y="289"/>
                      <a:pt x="100" y="284"/>
                    </a:cubicBezTo>
                    <a:cubicBezTo>
                      <a:pt x="100" y="283"/>
                      <a:pt x="100" y="281"/>
                      <a:pt x="100" y="280"/>
                    </a:cubicBezTo>
                    <a:close/>
                    <a:moveTo>
                      <a:pt x="99" y="276"/>
                    </a:moveTo>
                    <a:cubicBezTo>
                      <a:pt x="107" y="283"/>
                      <a:pt x="116" y="288"/>
                      <a:pt x="124" y="294"/>
                    </a:cubicBezTo>
                    <a:cubicBezTo>
                      <a:pt x="129" y="297"/>
                      <a:pt x="134" y="301"/>
                      <a:pt x="139" y="304"/>
                    </a:cubicBezTo>
                    <a:cubicBezTo>
                      <a:pt x="140" y="305"/>
                      <a:pt x="140" y="305"/>
                      <a:pt x="141" y="306"/>
                    </a:cubicBezTo>
                    <a:cubicBezTo>
                      <a:pt x="136" y="302"/>
                      <a:pt x="130" y="299"/>
                      <a:pt x="124" y="295"/>
                    </a:cubicBezTo>
                    <a:cubicBezTo>
                      <a:pt x="116" y="290"/>
                      <a:pt x="107" y="285"/>
                      <a:pt x="99" y="279"/>
                    </a:cubicBezTo>
                    <a:cubicBezTo>
                      <a:pt x="99" y="278"/>
                      <a:pt x="99" y="278"/>
                      <a:pt x="99" y="277"/>
                    </a:cubicBezTo>
                    <a:cubicBezTo>
                      <a:pt x="99" y="277"/>
                      <a:pt x="99" y="276"/>
                      <a:pt x="99" y="276"/>
                    </a:cubicBezTo>
                    <a:close/>
                    <a:moveTo>
                      <a:pt x="99" y="271"/>
                    </a:moveTo>
                    <a:cubicBezTo>
                      <a:pt x="102" y="274"/>
                      <a:pt x="106" y="277"/>
                      <a:pt x="110" y="280"/>
                    </a:cubicBezTo>
                    <a:cubicBezTo>
                      <a:pt x="114" y="283"/>
                      <a:pt x="119" y="286"/>
                      <a:pt x="123" y="289"/>
                    </a:cubicBezTo>
                    <a:cubicBezTo>
                      <a:pt x="129" y="293"/>
                      <a:pt x="135" y="296"/>
                      <a:pt x="140" y="300"/>
                    </a:cubicBezTo>
                    <a:cubicBezTo>
                      <a:pt x="137" y="298"/>
                      <a:pt x="134" y="297"/>
                      <a:pt x="131" y="295"/>
                    </a:cubicBezTo>
                    <a:cubicBezTo>
                      <a:pt x="120" y="289"/>
                      <a:pt x="109" y="282"/>
                      <a:pt x="99" y="274"/>
                    </a:cubicBezTo>
                    <a:cubicBezTo>
                      <a:pt x="99" y="273"/>
                      <a:pt x="99" y="272"/>
                      <a:pt x="99" y="271"/>
                    </a:cubicBezTo>
                    <a:close/>
                    <a:moveTo>
                      <a:pt x="99" y="264"/>
                    </a:moveTo>
                    <a:cubicBezTo>
                      <a:pt x="104" y="272"/>
                      <a:pt x="114" y="277"/>
                      <a:pt x="122" y="283"/>
                    </a:cubicBezTo>
                    <a:cubicBezTo>
                      <a:pt x="127" y="286"/>
                      <a:pt x="133" y="290"/>
                      <a:pt x="138" y="294"/>
                    </a:cubicBezTo>
                    <a:cubicBezTo>
                      <a:pt x="142" y="296"/>
                      <a:pt x="145" y="298"/>
                      <a:pt x="148" y="301"/>
                    </a:cubicBezTo>
                    <a:cubicBezTo>
                      <a:pt x="143" y="297"/>
                      <a:pt x="137" y="294"/>
                      <a:pt x="132" y="291"/>
                    </a:cubicBezTo>
                    <a:cubicBezTo>
                      <a:pt x="121" y="284"/>
                      <a:pt x="108" y="279"/>
                      <a:pt x="99" y="269"/>
                    </a:cubicBezTo>
                    <a:cubicBezTo>
                      <a:pt x="99" y="268"/>
                      <a:pt x="99" y="266"/>
                      <a:pt x="99" y="264"/>
                    </a:cubicBezTo>
                    <a:close/>
                    <a:moveTo>
                      <a:pt x="98" y="258"/>
                    </a:moveTo>
                    <a:cubicBezTo>
                      <a:pt x="100" y="262"/>
                      <a:pt x="106" y="264"/>
                      <a:pt x="109" y="267"/>
                    </a:cubicBezTo>
                    <a:cubicBezTo>
                      <a:pt x="116" y="272"/>
                      <a:pt x="122" y="277"/>
                      <a:pt x="129" y="281"/>
                    </a:cubicBezTo>
                    <a:cubicBezTo>
                      <a:pt x="136" y="286"/>
                      <a:pt x="143" y="291"/>
                      <a:pt x="151" y="296"/>
                    </a:cubicBezTo>
                    <a:cubicBezTo>
                      <a:pt x="156" y="299"/>
                      <a:pt x="160" y="303"/>
                      <a:pt x="166" y="306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65" y="306"/>
                      <a:pt x="164" y="306"/>
                      <a:pt x="163" y="305"/>
                    </a:cubicBezTo>
                    <a:cubicBezTo>
                      <a:pt x="159" y="303"/>
                      <a:pt x="154" y="300"/>
                      <a:pt x="150" y="297"/>
                    </a:cubicBezTo>
                    <a:cubicBezTo>
                      <a:pt x="141" y="292"/>
                      <a:pt x="131" y="287"/>
                      <a:pt x="122" y="281"/>
                    </a:cubicBezTo>
                    <a:cubicBezTo>
                      <a:pt x="114" y="275"/>
                      <a:pt x="107" y="268"/>
                      <a:pt x="99" y="263"/>
                    </a:cubicBezTo>
                    <a:cubicBezTo>
                      <a:pt x="98" y="261"/>
                      <a:pt x="98" y="260"/>
                      <a:pt x="98" y="258"/>
                    </a:cubicBezTo>
                    <a:close/>
                    <a:moveTo>
                      <a:pt x="142" y="289"/>
                    </a:moveTo>
                    <a:cubicBezTo>
                      <a:pt x="132" y="283"/>
                      <a:pt x="123" y="277"/>
                      <a:pt x="114" y="270"/>
                    </a:cubicBezTo>
                    <a:cubicBezTo>
                      <a:pt x="110" y="267"/>
                      <a:pt x="106" y="264"/>
                      <a:pt x="102" y="261"/>
                    </a:cubicBezTo>
                    <a:cubicBezTo>
                      <a:pt x="101" y="260"/>
                      <a:pt x="100" y="259"/>
                      <a:pt x="99" y="257"/>
                    </a:cubicBezTo>
                    <a:cubicBezTo>
                      <a:pt x="99" y="257"/>
                      <a:pt x="99" y="257"/>
                      <a:pt x="99" y="257"/>
                    </a:cubicBezTo>
                    <a:cubicBezTo>
                      <a:pt x="100" y="257"/>
                      <a:pt x="101" y="258"/>
                      <a:pt x="102" y="259"/>
                    </a:cubicBezTo>
                    <a:cubicBezTo>
                      <a:pt x="103" y="260"/>
                      <a:pt x="104" y="261"/>
                      <a:pt x="106" y="262"/>
                    </a:cubicBezTo>
                    <a:cubicBezTo>
                      <a:pt x="114" y="268"/>
                      <a:pt x="122" y="274"/>
                      <a:pt x="130" y="279"/>
                    </a:cubicBezTo>
                    <a:cubicBezTo>
                      <a:pt x="139" y="286"/>
                      <a:pt x="149" y="292"/>
                      <a:pt x="158" y="299"/>
                    </a:cubicBezTo>
                    <a:cubicBezTo>
                      <a:pt x="160" y="301"/>
                      <a:pt x="162" y="302"/>
                      <a:pt x="164" y="304"/>
                    </a:cubicBezTo>
                    <a:cubicBezTo>
                      <a:pt x="164" y="304"/>
                      <a:pt x="164" y="304"/>
                      <a:pt x="164" y="304"/>
                    </a:cubicBezTo>
                    <a:cubicBezTo>
                      <a:pt x="156" y="300"/>
                      <a:pt x="149" y="294"/>
                      <a:pt x="142" y="289"/>
                    </a:cubicBezTo>
                    <a:close/>
                    <a:moveTo>
                      <a:pt x="169" y="305"/>
                    </a:moveTo>
                    <a:cubicBezTo>
                      <a:pt x="169" y="304"/>
                      <a:pt x="168" y="304"/>
                      <a:pt x="167" y="303"/>
                    </a:cubicBezTo>
                    <a:cubicBezTo>
                      <a:pt x="166" y="302"/>
                      <a:pt x="165" y="302"/>
                      <a:pt x="163" y="301"/>
                    </a:cubicBezTo>
                    <a:cubicBezTo>
                      <a:pt x="160" y="298"/>
                      <a:pt x="156" y="295"/>
                      <a:pt x="153" y="293"/>
                    </a:cubicBezTo>
                    <a:cubicBezTo>
                      <a:pt x="146" y="287"/>
                      <a:pt x="139" y="282"/>
                      <a:pt x="132" y="276"/>
                    </a:cubicBezTo>
                    <a:cubicBezTo>
                      <a:pt x="125" y="271"/>
                      <a:pt x="120" y="265"/>
                      <a:pt x="113" y="260"/>
                    </a:cubicBezTo>
                    <a:cubicBezTo>
                      <a:pt x="108" y="256"/>
                      <a:pt x="103" y="253"/>
                      <a:pt x="98" y="249"/>
                    </a:cubicBezTo>
                    <a:cubicBezTo>
                      <a:pt x="98" y="247"/>
                      <a:pt x="98" y="246"/>
                      <a:pt x="98" y="244"/>
                    </a:cubicBezTo>
                    <a:cubicBezTo>
                      <a:pt x="101" y="249"/>
                      <a:pt x="106" y="253"/>
                      <a:pt x="111" y="257"/>
                    </a:cubicBezTo>
                    <a:cubicBezTo>
                      <a:pt x="118" y="262"/>
                      <a:pt x="124" y="268"/>
                      <a:pt x="131" y="273"/>
                    </a:cubicBezTo>
                    <a:cubicBezTo>
                      <a:pt x="143" y="283"/>
                      <a:pt x="157" y="292"/>
                      <a:pt x="169" y="304"/>
                    </a:cubicBezTo>
                    <a:cubicBezTo>
                      <a:pt x="169" y="304"/>
                      <a:pt x="169" y="304"/>
                      <a:pt x="170" y="305"/>
                    </a:cubicBezTo>
                    <a:cubicBezTo>
                      <a:pt x="170" y="305"/>
                      <a:pt x="169" y="305"/>
                      <a:pt x="169" y="305"/>
                    </a:cubicBezTo>
                    <a:close/>
                    <a:moveTo>
                      <a:pt x="173" y="271"/>
                    </a:moveTo>
                    <a:cubicBezTo>
                      <a:pt x="163" y="262"/>
                      <a:pt x="152" y="254"/>
                      <a:pt x="141" y="246"/>
                    </a:cubicBezTo>
                    <a:cubicBezTo>
                      <a:pt x="132" y="241"/>
                      <a:pt x="123" y="235"/>
                      <a:pt x="114" y="229"/>
                    </a:cubicBezTo>
                    <a:cubicBezTo>
                      <a:pt x="113" y="228"/>
                      <a:pt x="112" y="227"/>
                      <a:pt x="110" y="226"/>
                    </a:cubicBezTo>
                    <a:cubicBezTo>
                      <a:pt x="107" y="223"/>
                      <a:pt x="103" y="221"/>
                      <a:pt x="100" y="218"/>
                    </a:cubicBezTo>
                    <a:cubicBezTo>
                      <a:pt x="98" y="217"/>
                      <a:pt x="97" y="215"/>
                      <a:pt x="95" y="214"/>
                    </a:cubicBezTo>
                    <a:cubicBezTo>
                      <a:pt x="95" y="213"/>
                      <a:pt x="95" y="211"/>
                      <a:pt x="95" y="210"/>
                    </a:cubicBezTo>
                    <a:cubicBezTo>
                      <a:pt x="96" y="210"/>
                      <a:pt x="96" y="211"/>
                      <a:pt x="97" y="212"/>
                    </a:cubicBezTo>
                    <a:cubicBezTo>
                      <a:pt x="97" y="212"/>
                      <a:pt x="98" y="212"/>
                      <a:pt x="98" y="212"/>
                    </a:cubicBezTo>
                    <a:cubicBezTo>
                      <a:pt x="99" y="213"/>
                      <a:pt x="99" y="213"/>
                      <a:pt x="100" y="214"/>
                    </a:cubicBezTo>
                    <a:cubicBezTo>
                      <a:pt x="102" y="216"/>
                      <a:pt x="104" y="218"/>
                      <a:pt x="107" y="220"/>
                    </a:cubicBezTo>
                    <a:cubicBezTo>
                      <a:pt x="110" y="223"/>
                      <a:pt x="113" y="226"/>
                      <a:pt x="117" y="229"/>
                    </a:cubicBezTo>
                    <a:cubicBezTo>
                      <a:pt x="126" y="235"/>
                      <a:pt x="135" y="240"/>
                      <a:pt x="144" y="247"/>
                    </a:cubicBezTo>
                    <a:cubicBezTo>
                      <a:pt x="150" y="251"/>
                      <a:pt x="157" y="256"/>
                      <a:pt x="163" y="261"/>
                    </a:cubicBezTo>
                    <a:cubicBezTo>
                      <a:pt x="165" y="263"/>
                      <a:pt x="168" y="266"/>
                      <a:pt x="170" y="268"/>
                    </a:cubicBezTo>
                    <a:cubicBezTo>
                      <a:pt x="171" y="269"/>
                      <a:pt x="178" y="276"/>
                      <a:pt x="173" y="271"/>
                    </a:cubicBezTo>
                    <a:close/>
                    <a:moveTo>
                      <a:pt x="137" y="241"/>
                    </a:moveTo>
                    <a:cubicBezTo>
                      <a:pt x="129" y="235"/>
                      <a:pt x="120" y="230"/>
                      <a:pt x="112" y="224"/>
                    </a:cubicBezTo>
                    <a:cubicBezTo>
                      <a:pt x="110" y="222"/>
                      <a:pt x="107" y="219"/>
                      <a:pt x="105" y="217"/>
                    </a:cubicBezTo>
                    <a:cubicBezTo>
                      <a:pt x="116" y="225"/>
                      <a:pt x="126" y="234"/>
                      <a:pt x="138" y="241"/>
                    </a:cubicBezTo>
                    <a:cubicBezTo>
                      <a:pt x="145" y="246"/>
                      <a:pt x="152" y="251"/>
                      <a:pt x="159" y="256"/>
                    </a:cubicBezTo>
                    <a:cubicBezTo>
                      <a:pt x="162" y="258"/>
                      <a:pt x="165" y="260"/>
                      <a:pt x="169" y="263"/>
                    </a:cubicBezTo>
                    <a:cubicBezTo>
                      <a:pt x="171" y="264"/>
                      <a:pt x="173" y="266"/>
                      <a:pt x="175" y="267"/>
                    </a:cubicBezTo>
                    <a:cubicBezTo>
                      <a:pt x="175" y="269"/>
                      <a:pt x="175" y="270"/>
                      <a:pt x="175" y="272"/>
                    </a:cubicBezTo>
                    <a:cubicBezTo>
                      <a:pt x="164" y="260"/>
                      <a:pt x="150" y="250"/>
                      <a:pt x="137" y="241"/>
                    </a:cubicBezTo>
                    <a:close/>
                    <a:moveTo>
                      <a:pt x="96" y="215"/>
                    </a:moveTo>
                    <a:cubicBezTo>
                      <a:pt x="95" y="215"/>
                      <a:pt x="95" y="215"/>
                      <a:pt x="95" y="215"/>
                    </a:cubicBezTo>
                    <a:cubicBezTo>
                      <a:pt x="95" y="215"/>
                      <a:pt x="95" y="215"/>
                      <a:pt x="96" y="215"/>
                    </a:cubicBezTo>
                    <a:close/>
                    <a:moveTo>
                      <a:pt x="116" y="231"/>
                    </a:moveTo>
                    <a:cubicBezTo>
                      <a:pt x="127" y="240"/>
                      <a:pt x="140" y="247"/>
                      <a:pt x="151" y="256"/>
                    </a:cubicBezTo>
                    <a:cubicBezTo>
                      <a:pt x="158" y="261"/>
                      <a:pt x="164" y="266"/>
                      <a:pt x="169" y="272"/>
                    </a:cubicBezTo>
                    <a:cubicBezTo>
                      <a:pt x="171" y="273"/>
                      <a:pt x="172" y="274"/>
                      <a:pt x="173" y="275"/>
                    </a:cubicBezTo>
                    <a:cubicBezTo>
                      <a:pt x="176" y="279"/>
                      <a:pt x="171" y="274"/>
                      <a:pt x="171" y="274"/>
                    </a:cubicBezTo>
                    <a:cubicBezTo>
                      <a:pt x="169" y="272"/>
                      <a:pt x="166" y="270"/>
                      <a:pt x="164" y="268"/>
                    </a:cubicBezTo>
                    <a:cubicBezTo>
                      <a:pt x="153" y="259"/>
                      <a:pt x="141" y="250"/>
                      <a:pt x="128" y="242"/>
                    </a:cubicBezTo>
                    <a:cubicBezTo>
                      <a:pt x="117" y="234"/>
                      <a:pt x="107" y="225"/>
                      <a:pt x="95" y="217"/>
                    </a:cubicBezTo>
                    <a:cubicBezTo>
                      <a:pt x="95" y="217"/>
                      <a:pt x="95" y="216"/>
                      <a:pt x="95" y="216"/>
                    </a:cubicBezTo>
                    <a:cubicBezTo>
                      <a:pt x="100" y="220"/>
                      <a:pt x="105" y="223"/>
                      <a:pt x="110" y="227"/>
                    </a:cubicBezTo>
                    <a:cubicBezTo>
                      <a:pt x="112" y="228"/>
                      <a:pt x="114" y="230"/>
                      <a:pt x="116" y="231"/>
                    </a:cubicBezTo>
                    <a:close/>
                    <a:moveTo>
                      <a:pt x="158" y="286"/>
                    </a:moveTo>
                    <a:cubicBezTo>
                      <a:pt x="152" y="280"/>
                      <a:pt x="145" y="274"/>
                      <a:pt x="138" y="268"/>
                    </a:cubicBezTo>
                    <a:cubicBezTo>
                      <a:pt x="131" y="262"/>
                      <a:pt x="124" y="257"/>
                      <a:pt x="117" y="251"/>
                    </a:cubicBezTo>
                    <a:cubicBezTo>
                      <a:pt x="113" y="247"/>
                      <a:pt x="108" y="244"/>
                      <a:pt x="104" y="240"/>
                    </a:cubicBezTo>
                    <a:cubicBezTo>
                      <a:pt x="108" y="242"/>
                      <a:pt x="111" y="245"/>
                      <a:pt x="114" y="248"/>
                    </a:cubicBezTo>
                    <a:cubicBezTo>
                      <a:pt x="121" y="253"/>
                      <a:pt x="129" y="258"/>
                      <a:pt x="136" y="263"/>
                    </a:cubicBezTo>
                    <a:cubicBezTo>
                      <a:pt x="143" y="269"/>
                      <a:pt x="150" y="275"/>
                      <a:pt x="157" y="281"/>
                    </a:cubicBezTo>
                    <a:cubicBezTo>
                      <a:pt x="161" y="284"/>
                      <a:pt x="164" y="287"/>
                      <a:pt x="167" y="290"/>
                    </a:cubicBezTo>
                    <a:cubicBezTo>
                      <a:pt x="169" y="292"/>
                      <a:pt x="171" y="294"/>
                      <a:pt x="173" y="295"/>
                    </a:cubicBezTo>
                    <a:cubicBezTo>
                      <a:pt x="173" y="296"/>
                      <a:pt x="173" y="298"/>
                      <a:pt x="173" y="300"/>
                    </a:cubicBezTo>
                    <a:cubicBezTo>
                      <a:pt x="169" y="294"/>
                      <a:pt x="163" y="291"/>
                      <a:pt x="158" y="286"/>
                    </a:cubicBezTo>
                    <a:close/>
                    <a:moveTo>
                      <a:pt x="96" y="226"/>
                    </a:moveTo>
                    <a:cubicBezTo>
                      <a:pt x="107" y="238"/>
                      <a:pt x="120" y="247"/>
                      <a:pt x="132" y="257"/>
                    </a:cubicBezTo>
                    <a:cubicBezTo>
                      <a:pt x="146" y="268"/>
                      <a:pt x="159" y="280"/>
                      <a:pt x="171" y="292"/>
                    </a:cubicBezTo>
                    <a:cubicBezTo>
                      <a:pt x="174" y="296"/>
                      <a:pt x="171" y="293"/>
                      <a:pt x="170" y="291"/>
                    </a:cubicBezTo>
                    <a:cubicBezTo>
                      <a:pt x="168" y="290"/>
                      <a:pt x="167" y="289"/>
                      <a:pt x="166" y="288"/>
                    </a:cubicBezTo>
                    <a:cubicBezTo>
                      <a:pt x="163" y="285"/>
                      <a:pt x="160" y="282"/>
                      <a:pt x="157" y="280"/>
                    </a:cubicBezTo>
                    <a:cubicBezTo>
                      <a:pt x="150" y="274"/>
                      <a:pt x="144" y="269"/>
                      <a:pt x="138" y="264"/>
                    </a:cubicBezTo>
                    <a:cubicBezTo>
                      <a:pt x="124" y="253"/>
                      <a:pt x="110" y="244"/>
                      <a:pt x="97" y="233"/>
                    </a:cubicBezTo>
                    <a:cubicBezTo>
                      <a:pt x="97" y="232"/>
                      <a:pt x="97" y="232"/>
                      <a:pt x="97" y="232"/>
                    </a:cubicBezTo>
                    <a:cubicBezTo>
                      <a:pt x="96" y="230"/>
                      <a:pt x="96" y="228"/>
                      <a:pt x="96" y="226"/>
                    </a:cubicBezTo>
                    <a:close/>
                    <a:moveTo>
                      <a:pt x="96" y="222"/>
                    </a:moveTo>
                    <a:cubicBezTo>
                      <a:pt x="109" y="234"/>
                      <a:pt x="122" y="244"/>
                      <a:pt x="136" y="254"/>
                    </a:cubicBezTo>
                    <a:cubicBezTo>
                      <a:pt x="143" y="260"/>
                      <a:pt x="151" y="266"/>
                      <a:pt x="158" y="272"/>
                    </a:cubicBezTo>
                    <a:cubicBezTo>
                      <a:pt x="161" y="275"/>
                      <a:pt x="164" y="277"/>
                      <a:pt x="167" y="280"/>
                    </a:cubicBezTo>
                    <a:cubicBezTo>
                      <a:pt x="169" y="282"/>
                      <a:pt x="170" y="283"/>
                      <a:pt x="172" y="285"/>
                    </a:cubicBezTo>
                    <a:cubicBezTo>
                      <a:pt x="175" y="288"/>
                      <a:pt x="171" y="285"/>
                      <a:pt x="170" y="284"/>
                    </a:cubicBezTo>
                    <a:cubicBezTo>
                      <a:pt x="157" y="273"/>
                      <a:pt x="145" y="262"/>
                      <a:pt x="131" y="252"/>
                    </a:cubicBezTo>
                    <a:cubicBezTo>
                      <a:pt x="124" y="247"/>
                      <a:pt x="116" y="241"/>
                      <a:pt x="109" y="236"/>
                    </a:cubicBezTo>
                    <a:cubicBezTo>
                      <a:pt x="106" y="233"/>
                      <a:pt x="103" y="231"/>
                      <a:pt x="101" y="229"/>
                    </a:cubicBezTo>
                    <a:cubicBezTo>
                      <a:pt x="99" y="227"/>
                      <a:pt x="98" y="225"/>
                      <a:pt x="96" y="224"/>
                    </a:cubicBezTo>
                    <a:cubicBezTo>
                      <a:pt x="96" y="224"/>
                      <a:pt x="96" y="223"/>
                      <a:pt x="96" y="222"/>
                    </a:cubicBezTo>
                    <a:close/>
                    <a:moveTo>
                      <a:pt x="174" y="286"/>
                    </a:moveTo>
                    <a:cubicBezTo>
                      <a:pt x="163" y="273"/>
                      <a:pt x="149" y="264"/>
                      <a:pt x="136" y="254"/>
                    </a:cubicBezTo>
                    <a:cubicBezTo>
                      <a:pt x="130" y="249"/>
                      <a:pt x="124" y="245"/>
                      <a:pt x="118" y="240"/>
                    </a:cubicBezTo>
                    <a:cubicBezTo>
                      <a:pt x="125" y="245"/>
                      <a:pt x="133" y="250"/>
                      <a:pt x="140" y="255"/>
                    </a:cubicBezTo>
                    <a:cubicBezTo>
                      <a:pt x="148" y="260"/>
                      <a:pt x="155" y="266"/>
                      <a:pt x="162" y="273"/>
                    </a:cubicBezTo>
                    <a:cubicBezTo>
                      <a:pt x="165" y="275"/>
                      <a:pt x="168" y="278"/>
                      <a:pt x="171" y="281"/>
                    </a:cubicBezTo>
                    <a:cubicBezTo>
                      <a:pt x="172" y="282"/>
                      <a:pt x="173" y="283"/>
                      <a:pt x="174" y="283"/>
                    </a:cubicBezTo>
                    <a:cubicBezTo>
                      <a:pt x="174" y="284"/>
                      <a:pt x="174" y="285"/>
                      <a:pt x="174" y="286"/>
                    </a:cubicBezTo>
                    <a:close/>
                    <a:moveTo>
                      <a:pt x="100" y="225"/>
                    </a:moveTo>
                    <a:cubicBezTo>
                      <a:pt x="102" y="226"/>
                      <a:pt x="104" y="228"/>
                      <a:pt x="106" y="230"/>
                    </a:cubicBezTo>
                    <a:cubicBezTo>
                      <a:pt x="105" y="229"/>
                      <a:pt x="103" y="228"/>
                      <a:pt x="102" y="227"/>
                    </a:cubicBezTo>
                    <a:cubicBezTo>
                      <a:pt x="100" y="225"/>
                      <a:pt x="98" y="224"/>
                      <a:pt x="97" y="222"/>
                    </a:cubicBezTo>
                    <a:cubicBezTo>
                      <a:pt x="95" y="221"/>
                      <a:pt x="100" y="225"/>
                      <a:pt x="100" y="225"/>
                    </a:cubicBezTo>
                    <a:close/>
                    <a:moveTo>
                      <a:pt x="102" y="226"/>
                    </a:moveTo>
                    <a:cubicBezTo>
                      <a:pt x="104" y="227"/>
                      <a:pt x="106" y="228"/>
                      <a:pt x="108" y="229"/>
                    </a:cubicBezTo>
                    <a:cubicBezTo>
                      <a:pt x="115" y="234"/>
                      <a:pt x="121" y="239"/>
                      <a:pt x="128" y="243"/>
                    </a:cubicBezTo>
                    <a:cubicBezTo>
                      <a:pt x="136" y="249"/>
                      <a:pt x="144" y="254"/>
                      <a:pt x="151" y="261"/>
                    </a:cubicBezTo>
                    <a:cubicBezTo>
                      <a:pt x="155" y="264"/>
                      <a:pt x="158" y="267"/>
                      <a:pt x="161" y="270"/>
                    </a:cubicBezTo>
                    <a:cubicBezTo>
                      <a:pt x="164" y="272"/>
                      <a:pt x="168" y="274"/>
                      <a:pt x="170" y="277"/>
                    </a:cubicBezTo>
                    <a:cubicBezTo>
                      <a:pt x="171" y="278"/>
                      <a:pt x="172" y="279"/>
                      <a:pt x="173" y="280"/>
                    </a:cubicBezTo>
                    <a:cubicBezTo>
                      <a:pt x="174" y="282"/>
                      <a:pt x="174" y="282"/>
                      <a:pt x="172" y="281"/>
                    </a:cubicBezTo>
                    <a:cubicBezTo>
                      <a:pt x="171" y="280"/>
                      <a:pt x="169" y="278"/>
                      <a:pt x="168" y="277"/>
                    </a:cubicBezTo>
                    <a:cubicBezTo>
                      <a:pt x="164" y="274"/>
                      <a:pt x="161" y="271"/>
                      <a:pt x="157" y="267"/>
                    </a:cubicBezTo>
                    <a:cubicBezTo>
                      <a:pt x="151" y="262"/>
                      <a:pt x="144" y="257"/>
                      <a:pt x="137" y="252"/>
                    </a:cubicBezTo>
                    <a:cubicBezTo>
                      <a:pt x="129" y="247"/>
                      <a:pt x="120" y="241"/>
                      <a:pt x="113" y="235"/>
                    </a:cubicBezTo>
                    <a:cubicBezTo>
                      <a:pt x="109" y="232"/>
                      <a:pt x="106" y="229"/>
                      <a:pt x="102" y="226"/>
                    </a:cubicBezTo>
                    <a:close/>
                    <a:moveTo>
                      <a:pt x="95" y="218"/>
                    </a:moveTo>
                    <a:cubicBezTo>
                      <a:pt x="96" y="218"/>
                      <a:pt x="96" y="219"/>
                      <a:pt x="96" y="219"/>
                    </a:cubicBezTo>
                    <a:cubicBezTo>
                      <a:pt x="99" y="220"/>
                      <a:pt x="101" y="222"/>
                      <a:pt x="103" y="224"/>
                    </a:cubicBezTo>
                    <a:cubicBezTo>
                      <a:pt x="106" y="227"/>
                      <a:pt x="110" y="230"/>
                      <a:pt x="113" y="232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09" y="229"/>
                      <a:pt x="102" y="226"/>
                      <a:pt x="97" y="220"/>
                    </a:cubicBezTo>
                    <a:cubicBezTo>
                      <a:pt x="97" y="220"/>
                      <a:pt x="96" y="219"/>
                      <a:pt x="95" y="219"/>
                    </a:cubicBezTo>
                    <a:cubicBezTo>
                      <a:pt x="95" y="219"/>
                      <a:pt x="95" y="218"/>
                      <a:pt x="95" y="218"/>
                    </a:cubicBezTo>
                    <a:close/>
                    <a:moveTo>
                      <a:pt x="174" y="278"/>
                    </a:moveTo>
                    <a:cubicBezTo>
                      <a:pt x="174" y="279"/>
                      <a:pt x="174" y="280"/>
                      <a:pt x="174" y="281"/>
                    </a:cubicBezTo>
                    <a:cubicBezTo>
                      <a:pt x="169" y="275"/>
                      <a:pt x="164" y="271"/>
                      <a:pt x="158" y="266"/>
                    </a:cubicBezTo>
                    <a:cubicBezTo>
                      <a:pt x="152" y="260"/>
                      <a:pt x="145" y="255"/>
                      <a:pt x="138" y="250"/>
                    </a:cubicBezTo>
                    <a:cubicBezTo>
                      <a:pt x="132" y="246"/>
                      <a:pt x="126" y="242"/>
                      <a:pt x="120" y="238"/>
                    </a:cubicBezTo>
                    <a:cubicBezTo>
                      <a:pt x="125" y="241"/>
                      <a:pt x="130" y="244"/>
                      <a:pt x="134" y="247"/>
                    </a:cubicBezTo>
                    <a:cubicBezTo>
                      <a:pt x="143" y="253"/>
                      <a:pt x="151" y="258"/>
                      <a:pt x="159" y="265"/>
                    </a:cubicBezTo>
                    <a:cubicBezTo>
                      <a:pt x="162" y="268"/>
                      <a:pt x="166" y="271"/>
                      <a:pt x="169" y="274"/>
                    </a:cubicBezTo>
                    <a:cubicBezTo>
                      <a:pt x="171" y="276"/>
                      <a:pt x="173" y="277"/>
                      <a:pt x="174" y="278"/>
                    </a:cubicBezTo>
                    <a:close/>
                    <a:moveTo>
                      <a:pt x="174" y="287"/>
                    </a:moveTo>
                    <a:cubicBezTo>
                      <a:pt x="174" y="290"/>
                      <a:pt x="173" y="292"/>
                      <a:pt x="173" y="294"/>
                    </a:cubicBezTo>
                    <a:cubicBezTo>
                      <a:pt x="161" y="281"/>
                      <a:pt x="148" y="268"/>
                      <a:pt x="134" y="257"/>
                    </a:cubicBezTo>
                    <a:cubicBezTo>
                      <a:pt x="127" y="252"/>
                      <a:pt x="120" y="246"/>
                      <a:pt x="113" y="241"/>
                    </a:cubicBezTo>
                    <a:cubicBezTo>
                      <a:pt x="109" y="238"/>
                      <a:pt x="106" y="235"/>
                      <a:pt x="103" y="232"/>
                    </a:cubicBezTo>
                    <a:cubicBezTo>
                      <a:pt x="101" y="230"/>
                      <a:pt x="98" y="227"/>
                      <a:pt x="96" y="225"/>
                    </a:cubicBezTo>
                    <a:cubicBezTo>
                      <a:pt x="96" y="225"/>
                      <a:pt x="96" y="225"/>
                      <a:pt x="96" y="225"/>
                    </a:cubicBezTo>
                    <a:cubicBezTo>
                      <a:pt x="99" y="227"/>
                      <a:pt x="101" y="230"/>
                      <a:pt x="104" y="233"/>
                    </a:cubicBezTo>
                    <a:cubicBezTo>
                      <a:pt x="107" y="235"/>
                      <a:pt x="110" y="238"/>
                      <a:pt x="113" y="240"/>
                    </a:cubicBezTo>
                    <a:cubicBezTo>
                      <a:pt x="121" y="246"/>
                      <a:pt x="128" y="251"/>
                      <a:pt x="135" y="256"/>
                    </a:cubicBezTo>
                    <a:cubicBezTo>
                      <a:pt x="143" y="262"/>
                      <a:pt x="150" y="268"/>
                      <a:pt x="158" y="274"/>
                    </a:cubicBezTo>
                    <a:cubicBezTo>
                      <a:pt x="161" y="277"/>
                      <a:pt x="165" y="281"/>
                      <a:pt x="168" y="284"/>
                    </a:cubicBezTo>
                    <a:cubicBezTo>
                      <a:pt x="170" y="285"/>
                      <a:pt x="172" y="287"/>
                      <a:pt x="174" y="287"/>
                    </a:cubicBezTo>
                    <a:close/>
                    <a:moveTo>
                      <a:pt x="172" y="301"/>
                    </a:moveTo>
                    <a:cubicBezTo>
                      <a:pt x="172" y="301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lose/>
                    <a:moveTo>
                      <a:pt x="172" y="303"/>
                    </a:moveTo>
                    <a:cubicBezTo>
                      <a:pt x="170" y="302"/>
                      <a:pt x="168" y="300"/>
                      <a:pt x="166" y="298"/>
                    </a:cubicBezTo>
                    <a:cubicBezTo>
                      <a:pt x="164" y="296"/>
                      <a:pt x="162" y="295"/>
                      <a:pt x="159" y="293"/>
                    </a:cubicBezTo>
                    <a:cubicBezTo>
                      <a:pt x="151" y="288"/>
                      <a:pt x="144" y="282"/>
                      <a:pt x="137" y="276"/>
                    </a:cubicBezTo>
                    <a:cubicBezTo>
                      <a:pt x="124" y="264"/>
                      <a:pt x="111" y="253"/>
                      <a:pt x="97" y="243"/>
                    </a:cubicBezTo>
                    <a:cubicBezTo>
                      <a:pt x="97" y="241"/>
                      <a:pt x="97" y="240"/>
                      <a:pt x="97" y="238"/>
                    </a:cubicBezTo>
                    <a:cubicBezTo>
                      <a:pt x="99" y="242"/>
                      <a:pt x="103" y="245"/>
                      <a:pt x="106" y="248"/>
                    </a:cubicBezTo>
                    <a:cubicBezTo>
                      <a:pt x="114" y="254"/>
                      <a:pt x="120" y="259"/>
                      <a:pt x="128" y="265"/>
                    </a:cubicBezTo>
                    <a:cubicBezTo>
                      <a:pt x="135" y="270"/>
                      <a:pt x="142" y="276"/>
                      <a:pt x="149" y="282"/>
                    </a:cubicBezTo>
                    <a:cubicBezTo>
                      <a:pt x="152" y="284"/>
                      <a:pt x="154" y="286"/>
                      <a:pt x="157" y="288"/>
                    </a:cubicBezTo>
                    <a:cubicBezTo>
                      <a:pt x="161" y="292"/>
                      <a:pt x="165" y="295"/>
                      <a:pt x="169" y="298"/>
                    </a:cubicBezTo>
                    <a:cubicBezTo>
                      <a:pt x="170" y="300"/>
                      <a:pt x="172" y="303"/>
                      <a:pt x="172" y="303"/>
                    </a:cubicBezTo>
                    <a:close/>
                    <a:moveTo>
                      <a:pt x="137" y="271"/>
                    </a:moveTo>
                    <a:cubicBezTo>
                      <a:pt x="130" y="265"/>
                      <a:pt x="122" y="260"/>
                      <a:pt x="115" y="254"/>
                    </a:cubicBezTo>
                    <a:cubicBezTo>
                      <a:pt x="110" y="250"/>
                      <a:pt x="102" y="245"/>
                      <a:pt x="99" y="240"/>
                    </a:cubicBezTo>
                    <a:cubicBezTo>
                      <a:pt x="97" y="237"/>
                      <a:pt x="99" y="240"/>
                      <a:pt x="100" y="240"/>
                    </a:cubicBezTo>
                    <a:cubicBezTo>
                      <a:pt x="101" y="241"/>
                      <a:pt x="102" y="242"/>
                      <a:pt x="104" y="243"/>
                    </a:cubicBezTo>
                    <a:cubicBezTo>
                      <a:pt x="107" y="246"/>
                      <a:pt x="110" y="248"/>
                      <a:pt x="113" y="250"/>
                    </a:cubicBezTo>
                    <a:cubicBezTo>
                      <a:pt x="121" y="256"/>
                      <a:pt x="127" y="262"/>
                      <a:pt x="134" y="268"/>
                    </a:cubicBezTo>
                    <a:cubicBezTo>
                      <a:pt x="138" y="271"/>
                      <a:pt x="141" y="275"/>
                      <a:pt x="145" y="278"/>
                    </a:cubicBezTo>
                    <a:cubicBezTo>
                      <a:pt x="142" y="276"/>
                      <a:pt x="140" y="273"/>
                      <a:pt x="137" y="271"/>
                    </a:cubicBezTo>
                    <a:close/>
                    <a:moveTo>
                      <a:pt x="141" y="280"/>
                    </a:moveTo>
                    <a:cubicBezTo>
                      <a:pt x="141" y="280"/>
                      <a:pt x="142" y="280"/>
                      <a:pt x="142" y="281"/>
                    </a:cubicBezTo>
                    <a:cubicBezTo>
                      <a:pt x="139" y="278"/>
                      <a:pt x="136" y="276"/>
                      <a:pt x="133" y="273"/>
                    </a:cubicBezTo>
                    <a:cubicBezTo>
                      <a:pt x="126" y="268"/>
                      <a:pt x="120" y="263"/>
                      <a:pt x="113" y="258"/>
                    </a:cubicBezTo>
                    <a:cubicBezTo>
                      <a:pt x="110" y="255"/>
                      <a:pt x="107" y="253"/>
                      <a:pt x="104" y="251"/>
                    </a:cubicBezTo>
                    <a:cubicBezTo>
                      <a:pt x="103" y="249"/>
                      <a:pt x="101" y="248"/>
                      <a:pt x="100" y="246"/>
                    </a:cubicBezTo>
                    <a:cubicBezTo>
                      <a:pt x="100" y="246"/>
                      <a:pt x="96" y="243"/>
                      <a:pt x="100" y="245"/>
                    </a:cubicBezTo>
                    <a:cubicBezTo>
                      <a:pt x="114" y="256"/>
                      <a:pt x="127" y="268"/>
                      <a:pt x="141" y="280"/>
                    </a:cubicBezTo>
                    <a:close/>
                    <a:moveTo>
                      <a:pt x="97" y="234"/>
                    </a:moveTo>
                    <a:cubicBezTo>
                      <a:pt x="102" y="239"/>
                      <a:pt x="108" y="244"/>
                      <a:pt x="114" y="249"/>
                    </a:cubicBezTo>
                    <a:cubicBezTo>
                      <a:pt x="121" y="255"/>
                      <a:pt x="128" y="261"/>
                      <a:pt x="135" y="267"/>
                    </a:cubicBezTo>
                    <a:cubicBezTo>
                      <a:pt x="142" y="272"/>
                      <a:pt x="148" y="278"/>
                      <a:pt x="155" y="284"/>
                    </a:cubicBezTo>
                    <a:cubicBezTo>
                      <a:pt x="158" y="287"/>
                      <a:pt x="161" y="290"/>
                      <a:pt x="164" y="293"/>
                    </a:cubicBezTo>
                    <a:cubicBezTo>
                      <a:pt x="167" y="295"/>
                      <a:pt x="170" y="297"/>
                      <a:pt x="172" y="300"/>
                    </a:cubicBezTo>
                    <a:cubicBezTo>
                      <a:pt x="170" y="298"/>
                      <a:pt x="167" y="295"/>
                      <a:pt x="164" y="293"/>
                    </a:cubicBezTo>
                    <a:cubicBezTo>
                      <a:pt x="161" y="291"/>
                      <a:pt x="158" y="288"/>
                      <a:pt x="155" y="285"/>
                    </a:cubicBezTo>
                    <a:cubicBezTo>
                      <a:pt x="148" y="280"/>
                      <a:pt x="142" y="274"/>
                      <a:pt x="135" y="268"/>
                    </a:cubicBezTo>
                    <a:cubicBezTo>
                      <a:pt x="128" y="262"/>
                      <a:pt x="122" y="256"/>
                      <a:pt x="115" y="250"/>
                    </a:cubicBezTo>
                    <a:cubicBezTo>
                      <a:pt x="109" y="246"/>
                      <a:pt x="103" y="242"/>
                      <a:pt x="97" y="236"/>
                    </a:cubicBezTo>
                    <a:cubicBezTo>
                      <a:pt x="97" y="236"/>
                      <a:pt x="97" y="236"/>
                      <a:pt x="97" y="236"/>
                    </a:cubicBezTo>
                    <a:cubicBezTo>
                      <a:pt x="97" y="235"/>
                      <a:pt x="97" y="234"/>
                      <a:pt x="97" y="234"/>
                    </a:cubicBezTo>
                    <a:close/>
                    <a:moveTo>
                      <a:pt x="96" y="220"/>
                    </a:moveTo>
                    <a:cubicBezTo>
                      <a:pt x="97" y="221"/>
                      <a:pt x="98" y="222"/>
                      <a:pt x="99" y="223"/>
                    </a:cubicBezTo>
                    <a:cubicBezTo>
                      <a:pt x="98" y="222"/>
                      <a:pt x="97" y="222"/>
                      <a:pt x="96" y="221"/>
                    </a:cubicBezTo>
                    <a:cubicBezTo>
                      <a:pt x="96" y="221"/>
                      <a:pt x="96" y="220"/>
                      <a:pt x="96" y="220"/>
                    </a:cubicBezTo>
                    <a:close/>
                    <a:moveTo>
                      <a:pt x="94" y="202"/>
                    </a:moveTo>
                    <a:cubicBezTo>
                      <a:pt x="109" y="217"/>
                      <a:pt x="127" y="229"/>
                      <a:pt x="143" y="242"/>
                    </a:cubicBezTo>
                    <a:cubicBezTo>
                      <a:pt x="152" y="249"/>
                      <a:pt x="161" y="255"/>
                      <a:pt x="169" y="261"/>
                    </a:cubicBezTo>
                    <a:cubicBezTo>
                      <a:pt x="171" y="263"/>
                      <a:pt x="172" y="264"/>
                      <a:pt x="174" y="265"/>
                    </a:cubicBezTo>
                    <a:cubicBezTo>
                      <a:pt x="175" y="267"/>
                      <a:pt x="175" y="267"/>
                      <a:pt x="174" y="266"/>
                    </a:cubicBezTo>
                    <a:cubicBezTo>
                      <a:pt x="172" y="264"/>
                      <a:pt x="170" y="263"/>
                      <a:pt x="168" y="261"/>
                    </a:cubicBezTo>
                    <a:cubicBezTo>
                      <a:pt x="163" y="258"/>
                      <a:pt x="159" y="255"/>
                      <a:pt x="155" y="252"/>
                    </a:cubicBezTo>
                    <a:cubicBezTo>
                      <a:pt x="145" y="245"/>
                      <a:pt x="135" y="239"/>
                      <a:pt x="126" y="232"/>
                    </a:cubicBezTo>
                    <a:cubicBezTo>
                      <a:pt x="116" y="225"/>
                      <a:pt x="107" y="218"/>
                      <a:pt x="97" y="211"/>
                    </a:cubicBezTo>
                    <a:cubicBezTo>
                      <a:pt x="97" y="211"/>
                      <a:pt x="97" y="210"/>
                      <a:pt x="97" y="210"/>
                    </a:cubicBezTo>
                    <a:cubicBezTo>
                      <a:pt x="96" y="210"/>
                      <a:pt x="95" y="209"/>
                      <a:pt x="95" y="209"/>
                    </a:cubicBezTo>
                    <a:cubicBezTo>
                      <a:pt x="94" y="207"/>
                      <a:pt x="94" y="204"/>
                      <a:pt x="94" y="202"/>
                    </a:cubicBezTo>
                    <a:close/>
                    <a:moveTo>
                      <a:pt x="93" y="195"/>
                    </a:moveTo>
                    <a:cubicBezTo>
                      <a:pt x="107" y="207"/>
                      <a:pt x="120" y="219"/>
                      <a:pt x="134" y="230"/>
                    </a:cubicBezTo>
                    <a:cubicBezTo>
                      <a:pt x="141" y="235"/>
                      <a:pt x="147" y="240"/>
                      <a:pt x="153" y="245"/>
                    </a:cubicBezTo>
                    <a:cubicBezTo>
                      <a:pt x="147" y="240"/>
                      <a:pt x="141" y="236"/>
                      <a:pt x="135" y="232"/>
                    </a:cubicBezTo>
                    <a:cubicBezTo>
                      <a:pt x="127" y="226"/>
                      <a:pt x="120" y="221"/>
                      <a:pt x="112" y="216"/>
                    </a:cubicBezTo>
                    <a:cubicBezTo>
                      <a:pt x="106" y="211"/>
                      <a:pt x="101" y="205"/>
                      <a:pt x="94" y="201"/>
                    </a:cubicBezTo>
                    <a:cubicBezTo>
                      <a:pt x="94" y="200"/>
                      <a:pt x="94" y="199"/>
                      <a:pt x="94" y="199"/>
                    </a:cubicBezTo>
                    <a:cubicBezTo>
                      <a:pt x="94" y="198"/>
                      <a:pt x="93" y="196"/>
                      <a:pt x="93" y="195"/>
                    </a:cubicBezTo>
                    <a:close/>
                    <a:moveTo>
                      <a:pt x="93" y="194"/>
                    </a:moveTo>
                    <a:cubicBezTo>
                      <a:pt x="93" y="192"/>
                      <a:pt x="93" y="190"/>
                      <a:pt x="93" y="189"/>
                    </a:cubicBezTo>
                    <a:cubicBezTo>
                      <a:pt x="93" y="189"/>
                      <a:pt x="93" y="189"/>
                      <a:pt x="93" y="189"/>
                    </a:cubicBezTo>
                    <a:cubicBezTo>
                      <a:pt x="95" y="190"/>
                      <a:pt x="97" y="192"/>
                      <a:pt x="98" y="193"/>
                    </a:cubicBezTo>
                    <a:cubicBezTo>
                      <a:pt x="100" y="194"/>
                      <a:pt x="102" y="196"/>
                      <a:pt x="104" y="197"/>
                    </a:cubicBezTo>
                    <a:cubicBezTo>
                      <a:pt x="109" y="201"/>
                      <a:pt x="114" y="205"/>
                      <a:pt x="119" y="209"/>
                    </a:cubicBezTo>
                    <a:cubicBezTo>
                      <a:pt x="126" y="214"/>
                      <a:pt x="133" y="219"/>
                      <a:pt x="140" y="224"/>
                    </a:cubicBezTo>
                    <a:cubicBezTo>
                      <a:pt x="145" y="228"/>
                      <a:pt x="151" y="232"/>
                      <a:pt x="156" y="237"/>
                    </a:cubicBezTo>
                    <a:cubicBezTo>
                      <a:pt x="161" y="242"/>
                      <a:pt x="167" y="246"/>
                      <a:pt x="172" y="251"/>
                    </a:cubicBezTo>
                    <a:cubicBezTo>
                      <a:pt x="173" y="252"/>
                      <a:pt x="175" y="253"/>
                      <a:pt x="176" y="254"/>
                    </a:cubicBezTo>
                    <a:cubicBezTo>
                      <a:pt x="176" y="254"/>
                      <a:pt x="176" y="254"/>
                      <a:pt x="176" y="254"/>
                    </a:cubicBezTo>
                    <a:cubicBezTo>
                      <a:pt x="175" y="254"/>
                      <a:pt x="174" y="253"/>
                      <a:pt x="174" y="253"/>
                    </a:cubicBezTo>
                    <a:cubicBezTo>
                      <a:pt x="171" y="251"/>
                      <a:pt x="168" y="248"/>
                      <a:pt x="166" y="246"/>
                    </a:cubicBezTo>
                    <a:cubicBezTo>
                      <a:pt x="142" y="229"/>
                      <a:pt x="117" y="212"/>
                      <a:pt x="93" y="194"/>
                    </a:cubicBezTo>
                    <a:close/>
                    <a:moveTo>
                      <a:pt x="92" y="180"/>
                    </a:moveTo>
                    <a:cubicBezTo>
                      <a:pt x="100" y="189"/>
                      <a:pt x="111" y="197"/>
                      <a:pt x="121" y="204"/>
                    </a:cubicBezTo>
                    <a:cubicBezTo>
                      <a:pt x="132" y="212"/>
                      <a:pt x="144" y="221"/>
                      <a:pt x="154" y="229"/>
                    </a:cubicBezTo>
                    <a:cubicBezTo>
                      <a:pt x="160" y="234"/>
                      <a:pt x="165" y="239"/>
                      <a:pt x="171" y="244"/>
                    </a:cubicBezTo>
                    <a:cubicBezTo>
                      <a:pt x="172" y="245"/>
                      <a:pt x="174" y="247"/>
                      <a:pt x="176" y="249"/>
                    </a:cubicBezTo>
                    <a:cubicBezTo>
                      <a:pt x="174" y="247"/>
                      <a:pt x="171" y="245"/>
                      <a:pt x="169" y="243"/>
                    </a:cubicBezTo>
                    <a:cubicBezTo>
                      <a:pt x="158" y="234"/>
                      <a:pt x="146" y="226"/>
                      <a:pt x="134" y="217"/>
                    </a:cubicBezTo>
                    <a:cubicBezTo>
                      <a:pt x="122" y="209"/>
                      <a:pt x="111" y="199"/>
                      <a:pt x="98" y="192"/>
                    </a:cubicBezTo>
                    <a:cubicBezTo>
                      <a:pt x="98" y="191"/>
                      <a:pt x="97" y="191"/>
                      <a:pt x="96" y="190"/>
                    </a:cubicBezTo>
                    <a:cubicBezTo>
                      <a:pt x="95" y="189"/>
                      <a:pt x="94" y="188"/>
                      <a:pt x="92" y="187"/>
                    </a:cubicBezTo>
                    <a:cubicBezTo>
                      <a:pt x="92" y="185"/>
                      <a:pt x="92" y="182"/>
                      <a:pt x="92" y="180"/>
                    </a:cubicBezTo>
                    <a:close/>
                    <a:moveTo>
                      <a:pt x="95" y="182"/>
                    </a:moveTo>
                    <a:cubicBezTo>
                      <a:pt x="96" y="182"/>
                      <a:pt x="97" y="183"/>
                      <a:pt x="98" y="184"/>
                    </a:cubicBezTo>
                    <a:cubicBezTo>
                      <a:pt x="102" y="186"/>
                      <a:pt x="105" y="189"/>
                      <a:pt x="109" y="192"/>
                    </a:cubicBezTo>
                    <a:cubicBezTo>
                      <a:pt x="117" y="198"/>
                      <a:pt x="125" y="203"/>
                      <a:pt x="132" y="209"/>
                    </a:cubicBezTo>
                    <a:cubicBezTo>
                      <a:pt x="141" y="215"/>
                      <a:pt x="150" y="222"/>
                      <a:pt x="158" y="229"/>
                    </a:cubicBezTo>
                    <a:cubicBezTo>
                      <a:pt x="164" y="234"/>
                      <a:pt x="170" y="239"/>
                      <a:pt x="176" y="244"/>
                    </a:cubicBezTo>
                    <a:cubicBezTo>
                      <a:pt x="176" y="245"/>
                      <a:pt x="176" y="246"/>
                      <a:pt x="176" y="248"/>
                    </a:cubicBezTo>
                    <a:cubicBezTo>
                      <a:pt x="174" y="246"/>
                      <a:pt x="172" y="244"/>
                      <a:pt x="170" y="242"/>
                    </a:cubicBezTo>
                    <a:cubicBezTo>
                      <a:pt x="167" y="239"/>
                      <a:pt x="164" y="236"/>
                      <a:pt x="160" y="233"/>
                    </a:cubicBezTo>
                    <a:cubicBezTo>
                      <a:pt x="153" y="227"/>
                      <a:pt x="145" y="221"/>
                      <a:pt x="138" y="215"/>
                    </a:cubicBezTo>
                    <a:cubicBezTo>
                      <a:pt x="124" y="204"/>
                      <a:pt x="108" y="195"/>
                      <a:pt x="95" y="182"/>
                    </a:cubicBezTo>
                    <a:close/>
                    <a:moveTo>
                      <a:pt x="176" y="253"/>
                    </a:moveTo>
                    <a:cubicBezTo>
                      <a:pt x="153" y="233"/>
                      <a:pt x="128" y="216"/>
                      <a:pt x="105" y="197"/>
                    </a:cubicBezTo>
                    <a:cubicBezTo>
                      <a:pt x="106" y="198"/>
                      <a:pt x="108" y="199"/>
                      <a:pt x="110" y="201"/>
                    </a:cubicBezTo>
                    <a:cubicBezTo>
                      <a:pt x="118" y="206"/>
                      <a:pt x="126" y="212"/>
                      <a:pt x="134" y="218"/>
                    </a:cubicBezTo>
                    <a:cubicBezTo>
                      <a:pt x="142" y="224"/>
                      <a:pt x="150" y="229"/>
                      <a:pt x="157" y="235"/>
                    </a:cubicBezTo>
                    <a:cubicBezTo>
                      <a:pt x="161" y="238"/>
                      <a:pt x="166" y="241"/>
                      <a:pt x="170" y="245"/>
                    </a:cubicBezTo>
                    <a:cubicBezTo>
                      <a:pt x="172" y="246"/>
                      <a:pt x="174" y="248"/>
                      <a:pt x="176" y="250"/>
                    </a:cubicBezTo>
                    <a:cubicBezTo>
                      <a:pt x="176" y="251"/>
                      <a:pt x="176" y="252"/>
                      <a:pt x="176" y="253"/>
                    </a:cubicBezTo>
                    <a:close/>
                    <a:moveTo>
                      <a:pt x="176" y="261"/>
                    </a:moveTo>
                    <a:cubicBezTo>
                      <a:pt x="170" y="255"/>
                      <a:pt x="163" y="251"/>
                      <a:pt x="157" y="246"/>
                    </a:cubicBezTo>
                    <a:cubicBezTo>
                      <a:pt x="150" y="241"/>
                      <a:pt x="144" y="236"/>
                      <a:pt x="137" y="231"/>
                    </a:cubicBezTo>
                    <a:cubicBezTo>
                      <a:pt x="124" y="221"/>
                      <a:pt x="111" y="210"/>
                      <a:pt x="99" y="199"/>
                    </a:cubicBezTo>
                    <a:cubicBezTo>
                      <a:pt x="100" y="200"/>
                      <a:pt x="101" y="200"/>
                      <a:pt x="101" y="201"/>
                    </a:cubicBezTo>
                    <a:cubicBezTo>
                      <a:pt x="105" y="204"/>
                      <a:pt x="109" y="207"/>
                      <a:pt x="113" y="209"/>
                    </a:cubicBezTo>
                    <a:cubicBezTo>
                      <a:pt x="120" y="215"/>
                      <a:pt x="127" y="220"/>
                      <a:pt x="135" y="226"/>
                    </a:cubicBezTo>
                    <a:cubicBezTo>
                      <a:pt x="142" y="231"/>
                      <a:pt x="149" y="236"/>
                      <a:pt x="157" y="241"/>
                    </a:cubicBezTo>
                    <a:cubicBezTo>
                      <a:pt x="163" y="246"/>
                      <a:pt x="169" y="251"/>
                      <a:pt x="176" y="255"/>
                    </a:cubicBezTo>
                    <a:cubicBezTo>
                      <a:pt x="176" y="257"/>
                      <a:pt x="176" y="259"/>
                      <a:pt x="176" y="261"/>
                    </a:cubicBezTo>
                    <a:close/>
                    <a:moveTo>
                      <a:pt x="176" y="262"/>
                    </a:moveTo>
                    <a:cubicBezTo>
                      <a:pt x="174" y="259"/>
                      <a:pt x="170" y="257"/>
                      <a:pt x="167" y="255"/>
                    </a:cubicBezTo>
                    <a:cubicBezTo>
                      <a:pt x="166" y="254"/>
                      <a:pt x="165" y="253"/>
                      <a:pt x="164" y="252"/>
                    </a:cubicBezTo>
                    <a:cubicBezTo>
                      <a:pt x="168" y="255"/>
                      <a:pt x="172" y="258"/>
                      <a:pt x="176" y="262"/>
                    </a:cubicBezTo>
                    <a:cubicBezTo>
                      <a:pt x="176" y="262"/>
                      <a:pt x="176" y="262"/>
                      <a:pt x="176" y="262"/>
                    </a:cubicBezTo>
                    <a:close/>
                    <a:moveTo>
                      <a:pt x="176" y="196"/>
                    </a:moveTo>
                    <a:cubicBezTo>
                      <a:pt x="176" y="196"/>
                      <a:pt x="176" y="197"/>
                      <a:pt x="176" y="197"/>
                    </a:cubicBezTo>
                    <a:cubicBezTo>
                      <a:pt x="173" y="193"/>
                      <a:pt x="170" y="190"/>
                      <a:pt x="166" y="187"/>
                    </a:cubicBezTo>
                    <a:cubicBezTo>
                      <a:pt x="169" y="190"/>
                      <a:pt x="173" y="193"/>
                      <a:pt x="176" y="196"/>
                    </a:cubicBezTo>
                    <a:cubicBezTo>
                      <a:pt x="176" y="196"/>
                      <a:pt x="176" y="196"/>
                      <a:pt x="176" y="196"/>
                    </a:cubicBezTo>
                    <a:close/>
                    <a:moveTo>
                      <a:pt x="128" y="170"/>
                    </a:moveTo>
                    <a:cubicBezTo>
                      <a:pt x="129" y="171"/>
                      <a:pt x="131" y="173"/>
                      <a:pt x="133" y="175"/>
                    </a:cubicBezTo>
                    <a:cubicBezTo>
                      <a:pt x="133" y="176"/>
                      <a:pt x="133" y="177"/>
                      <a:pt x="133" y="179"/>
                    </a:cubicBezTo>
                    <a:cubicBezTo>
                      <a:pt x="127" y="175"/>
                      <a:pt x="122" y="171"/>
                      <a:pt x="116" y="167"/>
                    </a:cubicBezTo>
                    <a:cubicBezTo>
                      <a:pt x="120" y="167"/>
                      <a:pt x="124" y="168"/>
                      <a:pt x="128" y="170"/>
                    </a:cubicBezTo>
                    <a:close/>
                    <a:moveTo>
                      <a:pt x="115" y="166"/>
                    </a:moveTo>
                    <a:cubicBezTo>
                      <a:pt x="115" y="167"/>
                      <a:pt x="115" y="167"/>
                      <a:pt x="115" y="167"/>
                    </a:cubicBezTo>
                    <a:cubicBezTo>
                      <a:pt x="121" y="173"/>
                      <a:pt x="127" y="179"/>
                      <a:pt x="133" y="184"/>
                    </a:cubicBezTo>
                    <a:cubicBezTo>
                      <a:pt x="133" y="184"/>
                      <a:pt x="134" y="185"/>
                      <a:pt x="134" y="185"/>
                    </a:cubicBezTo>
                    <a:cubicBezTo>
                      <a:pt x="125" y="178"/>
                      <a:pt x="116" y="172"/>
                      <a:pt x="107" y="165"/>
                    </a:cubicBezTo>
                    <a:cubicBezTo>
                      <a:pt x="110" y="165"/>
                      <a:pt x="112" y="166"/>
                      <a:pt x="115" y="166"/>
                    </a:cubicBezTo>
                    <a:close/>
                    <a:moveTo>
                      <a:pt x="106" y="165"/>
                    </a:move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5" y="174"/>
                      <a:pt x="125" y="182"/>
                      <a:pt x="136" y="189"/>
                    </a:cubicBezTo>
                    <a:cubicBezTo>
                      <a:pt x="136" y="190"/>
                      <a:pt x="137" y="191"/>
                      <a:pt x="138" y="191"/>
                    </a:cubicBezTo>
                    <a:cubicBezTo>
                      <a:pt x="139" y="192"/>
                      <a:pt x="141" y="193"/>
                      <a:pt x="142" y="194"/>
                    </a:cubicBezTo>
                    <a:cubicBezTo>
                      <a:pt x="148" y="199"/>
                      <a:pt x="155" y="204"/>
                      <a:pt x="161" y="209"/>
                    </a:cubicBezTo>
                    <a:cubicBezTo>
                      <a:pt x="164" y="212"/>
                      <a:pt x="167" y="215"/>
                      <a:pt x="169" y="218"/>
                    </a:cubicBezTo>
                    <a:cubicBezTo>
                      <a:pt x="171" y="220"/>
                      <a:pt x="174" y="223"/>
                      <a:pt x="177" y="225"/>
                    </a:cubicBezTo>
                    <a:cubicBezTo>
                      <a:pt x="177" y="225"/>
                      <a:pt x="177" y="225"/>
                      <a:pt x="177" y="225"/>
                    </a:cubicBezTo>
                    <a:cubicBezTo>
                      <a:pt x="174" y="223"/>
                      <a:pt x="172" y="221"/>
                      <a:pt x="169" y="219"/>
                    </a:cubicBezTo>
                    <a:cubicBezTo>
                      <a:pt x="168" y="217"/>
                      <a:pt x="166" y="216"/>
                      <a:pt x="164" y="214"/>
                    </a:cubicBezTo>
                    <a:cubicBezTo>
                      <a:pt x="158" y="208"/>
                      <a:pt x="152" y="203"/>
                      <a:pt x="146" y="199"/>
                    </a:cubicBezTo>
                    <a:cubicBezTo>
                      <a:pt x="143" y="197"/>
                      <a:pt x="141" y="196"/>
                      <a:pt x="139" y="194"/>
                    </a:cubicBezTo>
                    <a:cubicBezTo>
                      <a:pt x="139" y="194"/>
                      <a:pt x="139" y="194"/>
                      <a:pt x="139" y="194"/>
                    </a:cubicBezTo>
                    <a:cubicBezTo>
                      <a:pt x="126" y="184"/>
                      <a:pt x="113" y="174"/>
                      <a:pt x="101" y="164"/>
                    </a:cubicBezTo>
                    <a:cubicBezTo>
                      <a:pt x="102" y="164"/>
                      <a:pt x="104" y="165"/>
                      <a:pt x="106" y="165"/>
                    </a:cubicBezTo>
                    <a:close/>
                    <a:moveTo>
                      <a:pt x="131" y="171"/>
                    </a:moveTo>
                    <a:cubicBezTo>
                      <a:pt x="132" y="171"/>
                      <a:pt x="132" y="171"/>
                      <a:pt x="132" y="171"/>
                    </a:cubicBezTo>
                    <a:cubicBezTo>
                      <a:pt x="132" y="171"/>
                      <a:pt x="133" y="171"/>
                      <a:pt x="133" y="171"/>
                    </a:cubicBezTo>
                    <a:cubicBezTo>
                      <a:pt x="133" y="172"/>
                      <a:pt x="133" y="173"/>
                      <a:pt x="133" y="174"/>
                    </a:cubicBezTo>
                    <a:cubicBezTo>
                      <a:pt x="132" y="173"/>
                      <a:pt x="131" y="172"/>
                      <a:pt x="131" y="172"/>
                    </a:cubicBezTo>
                    <a:cubicBezTo>
                      <a:pt x="130" y="172"/>
                      <a:pt x="129" y="171"/>
                      <a:pt x="129" y="170"/>
                    </a:cubicBezTo>
                    <a:cubicBezTo>
                      <a:pt x="130" y="170"/>
                      <a:pt x="131" y="170"/>
                      <a:pt x="131" y="171"/>
                    </a:cubicBezTo>
                    <a:close/>
                    <a:moveTo>
                      <a:pt x="136" y="172"/>
                    </a:move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6" y="172"/>
                      <a:pt x="136" y="172"/>
                    </a:cubicBezTo>
                    <a:close/>
                    <a:moveTo>
                      <a:pt x="139" y="180"/>
                    </a:moveTo>
                    <a:cubicBezTo>
                      <a:pt x="138" y="179"/>
                      <a:pt x="137" y="178"/>
                      <a:pt x="135" y="176"/>
                    </a:cubicBezTo>
                    <a:cubicBezTo>
                      <a:pt x="135" y="175"/>
                      <a:pt x="136" y="174"/>
                      <a:pt x="136" y="174"/>
                    </a:cubicBezTo>
                    <a:cubicBezTo>
                      <a:pt x="136" y="174"/>
                      <a:pt x="137" y="174"/>
                      <a:pt x="137" y="175"/>
                    </a:cubicBezTo>
                    <a:cubicBezTo>
                      <a:pt x="138" y="176"/>
                      <a:pt x="139" y="178"/>
                      <a:pt x="139" y="180"/>
                    </a:cubicBezTo>
                    <a:close/>
                    <a:moveTo>
                      <a:pt x="140" y="180"/>
                    </a:moveTo>
                    <a:cubicBezTo>
                      <a:pt x="140" y="181"/>
                      <a:pt x="140" y="183"/>
                      <a:pt x="141" y="185"/>
                    </a:cubicBezTo>
                    <a:cubicBezTo>
                      <a:pt x="139" y="183"/>
                      <a:pt x="137" y="182"/>
                      <a:pt x="136" y="181"/>
                    </a:cubicBezTo>
                    <a:cubicBezTo>
                      <a:pt x="136" y="180"/>
                      <a:pt x="135" y="178"/>
                      <a:pt x="135" y="177"/>
                    </a:cubicBezTo>
                    <a:cubicBezTo>
                      <a:pt x="136" y="177"/>
                      <a:pt x="136" y="178"/>
                      <a:pt x="137" y="178"/>
                    </a:cubicBezTo>
                    <a:cubicBezTo>
                      <a:pt x="138" y="179"/>
                      <a:pt x="139" y="179"/>
                      <a:pt x="140" y="180"/>
                    </a:cubicBezTo>
                    <a:close/>
                    <a:moveTo>
                      <a:pt x="136" y="182"/>
                    </a:moveTo>
                    <a:cubicBezTo>
                      <a:pt x="137" y="183"/>
                      <a:pt x="139" y="184"/>
                      <a:pt x="141" y="186"/>
                    </a:cubicBezTo>
                    <a:cubicBezTo>
                      <a:pt x="141" y="187"/>
                      <a:pt x="141" y="188"/>
                      <a:pt x="141" y="188"/>
                    </a:cubicBezTo>
                    <a:cubicBezTo>
                      <a:pt x="139" y="188"/>
                      <a:pt x="138" y="187"/>
                      <a:pt x="137" y="186"/>
                    </a:cubicBezTo>
                    <a:cubicBezTo>
                      <a:pt x="136" y="185"/>
                      <a:pt x="136" y="183"/>
                      <a:pt x="136" y="182"/>
                    </a:cubicBezTo>
                    <a:close/>
                    <a:moveTo>
                      <a:pt x="133" y="183"/>
                    </a:moveTo>
                    <a:cubicBezTo>
                      <a:pt x="128" y="179"/>
                      <a:pt x="124" y="175"/>
                      <a:pt x="120" y="171"/>
                    </a:cubicBezTo>
                    <a:cubicBezTo>
                      <a:pt x="119" y="170"/>
                      <a:pt x="118" y="169"/>
                      <a:pt x="118" y="169"/>
                    </a:cubicBezTo>
                    <a:cubicBezTo>
                      <a:pt x="118" y="169"/>
                      <a:pt x="118" y="169"/>
                      <a:pt x="118" y="169"/>
                    </a:cubicBezTo>
                    <a:cubicBezTo>
                      <a:pt x="119" y="169"/>
                      <a:pt x="120" y="170"/>
                      <a:pt x="121" y="171"/>
                    </a:cubicBezTo>
                    <a:cubicBezTo>
                      <a:pt x="124" y="173"/>
                      <a:pt x="127" y="175"/>
                      <a:pt x="130" y="178"/>
                    </a:cubicBezTo>
                    <a:cubicBezTo>
                      <a:pt x="131" y="178"/>
                      <a:pt x="132" y="179"/>
                      <a:pt x="133" y="180"/>
                    </a:cubicBezTo>
                    <a:cubicBezTo>
                      <a:pt x="133" y="181"/>
                      <a:pt x="133" y="182"/>
                      <a:pt x="133" y="183"/>
                    </a:cubicBezTo>
                    <a:close/>
                    <a:moveTo>
                      <a:pt x="141" y="191"/>
                    </a:moveTo>
                    <a:cubicBezTo>
                      <a:pt x="142" y="192"/>
                      <a:pt x="142" y="192"/>
                      <a:pt x="142" y="192"/>
                    </a:cubicBezTo>
                    <a:cubicBezTo>
                      <a:pt x="149" y="197"/>
                      <a:pt x="156" y="203"/>
                      <a:pt x="163" y="209"/>
                    </a:cubicBezTo>
                    <a:cubicBezTo>
                      <a:pt x="168" y="212"/>
                      <a:pt x="172" y="217"/>
                      <a:pt x="177" y="221"/>
                    </a:cubicBezTo>
                    <a:cubicBezTo>
                      <a:pt x="177" y="222"/>
                      <a:pt x="177" y="223"/>
                      <a:pt x="177" y="224"/>
                    </a:cubicBezTo>
                    <a:cubicBezTo>
                      <a:pt x="175" y="222"/>
                      <a:pt x="174" y="221"/>
                      <a:pt x="172" y="219"/>
                    </a:cubicBezTo>
                    <a:cubicBezTo>
                      <a:pt x="169" y="217"/>
                      <a:pt x="167" y="214"/>
                      <a:pt x="164" y="211"/>
                    </a:cubicBezTo>
                    <a:cubicBezTo>
                      <a:pt x="159" y="206"/>
                      <a:pt x="153" y="201"/>
                      <a:pt x="148" y="197"/>
                    </a:cubicBezTo>
                    <a:cubicBezTo>
                      <a:pt x="145" y="195"/>
                      <a:pt x="142" y="193"/>
                      <a:pt x="140" y="191"/>
                    </a:cubicBezTo>
                    <a:cubicBezTo>
                      <a:pt x="140" y="191"/>
                      <a:pt x="140" y="191"/>
                      <a:pt x="141" y="191"/>
                    </a:cubicBezTo>
                    <a:cubicBezTo>
                      <a:pt x="141" y="191"/>
                      <a:pt x="141" y="191"/>
                      <a:pt x="141" y="191"/>
                    </a:cubicBezTo>
                    <a:close/>
                    <a:moveTo>
                      <a:pt x="135" y="188"/>
                    </a:moveTo>
                    <a:cubicBezTo>
                      <a:pt x="126" y="182"/>
                      <a:pt x="118" y="176"/>
                      <a:pt x="111" y="169"/>
                    </a:cubicBezTo>
                    <a:cubicBezTo>
                      <a:pt x="112" y="169"/>
                      <a:pt x="112" y="170"/>
                      <a:pt x="113" y="171"/>
                    </a:cubicBezTo>
                    <a:cubicBezTo>
                      <a:pt x="116" y="173"/>
                      <a:pt x="119" y="175"/>
                      <a:pt x="122" y="177"/>
                    </a:cubicBezTo>
                    <a:cubicBezTo>
                      <a:pt x="126" y="180"/>
                      <a:pt x="130" y="183"/>
                      <a:pt x="134" y="186"/>
                    </a:cubicBezTo>
                    <a:cubicBezTo>
                      <a:pt x="134" y="187"/>
                      <a:pt x="134" y="187"/>
                      <a:pt x="135" y="188"/>
                    </a:cubicBezTo>
                    <a:close/>
                    <a:moveTo>
                      <a:pt x="177" y="218"/>
                    </a:moveTo>
                    <a:cubicBezTo>
                      <a:pt x="174" y="215"/>
                      <a:pt x="169" y="211"/>
                      <a:pt x="166" y="208"/>
                    </a:cubicBezTo>
                    <a:cubicBezTo>
                      <a:pt x="162" y="204"/>
                      <a:pt x="157" y="201"/>
                      <a:pt x="152" y="197"/>
                    </a:cubicBezTo>
                    <a:cubicBezTo>
                      <a:pt x="149" y="195"/>
                      <a:pt x="146" y="193"/>
                      <a:pt x="143" y="190"/>
                    </a:cubicBezTo>
                    <a:cubicBezTo>
                      <a:pt x="144" y="190"/>
                      <a:pt x="144" y="189"/>
                      <a:pt x="144" y="188"/>
                    </a:cubicBezTo>
                    <a:cubicBezTo>
                      <a:pt x="145" y="189"/>
                      <a:pt x="146" y="190"/>
                      <a:pt x="148" y="190"/>
                    </a:cubicBezTo>
                    <a:cubicBezTo>
                      <a:pt x="154" y="195"/>
                      <a:pt x="160" y="199"/>
                      <a:pt x="166" y="204"/>
                    </a:cubicBezTo>
                    <a:cubicBezTo>
                      <a:pt x="169" y="207"/>
                      <a:pt x="172" y="211"/>
                      <a:pt x="176" y="213"/>
                    </a:cubicBezTo>
                    <a:cubicBezTo>
                      <a:pt x="176" y="215"/>
                      <a:pt x="177" y="217"/>
                      <a:pt x="177" y="218"/>
                    </a:cubicBezTo>
                    <a:close/>
                    <a:moveTo>
                      <a:pt x="142" y="191"/>
                    </a:moveTo>
                    <a:cubicBezTo>
                      <a:pt x="142" y="191"/>
                      <a:pt x="142" y="191"/>
                      <a:pt x="142" y="191"/>
                    </a:cubicBezTo>
                    <a:cubicBezTo>
                      <a:pt x="143" y="191"/>
                      <a:pt x="144" y="192"/>
                      <a:pt x="145" y="193"/>
                    </a:cubicBezTo>
                    <a:cubicBezTo>
                      <a:pt x="151" y="197"/>
                      <a:pt x="157" y="202"/>
                      <a:pt x="163" y="206"/>
                    </a:cubicBezTo>
                    <a:cubicBezTo>
                      <a:pt x="166" y="209"/>
                      <a:pt x="168" y="211"/>
                      <a:pt x="170" y="213"/>
                    </a:cubicBezTo>
                    <a:cubicBezTo>
                      <a:pt x="172" y="215"/>
                      <a:pt x="175" y="217"/>
                      <a:pt x="177" y="220"/>
                    </a:cubicBezTo>
                    <a:cubicBezTo>
                      <a:pt x="177" y="220"/>
                      <a:pt x="177" y="220"/>
                      <a:pt x="177" y="220"/>
                    </a:cubicBezTo>
                    <a:cubicBezTo>
                      <a:pt x="175" y="218"/>
                      <a:pt x="173" y="217"/>
                      <a:pt x="172" y="216"/>
                    </a:cubicBezTo>
                    <a:cubicBezTo>
                      <a:pt x="171" y="215"/>
                      <a:pt x="170" y="214"/>
                      <a:pt x="169" y="213"/>
                    </a:cubicBezTo>
                    <a:cubicBezTo>
                      <a:pt x="166" y="210"/>
                      <a:pt x="164" y="208"/>
                      <a:pt x="161" y="206"/>
                    </a:cubicBezTo>
                    <a:cubicBezTo>
                      <a:pt x="156" y="201"/>
                      <a:pt x="150" y="197"/>
                      <a:pt x="144" y="193"/>
                    </a:cubicBezTo>
                    <a:cubicBezTo>
                      <a:pt x="143" y="192"/>
                      <a:pt x="143" y="191"/>
                      <a:pt x="142" y="191"/>
                    </a:cubicBezTo>
                    <a:close/>
                    <a:moveTo>
                      <a:pt x="137" y="187"/>
                    </a:moveTo>
                    <a:cubicBezTo>
                      <a:pt x="138" y="188"/>
                      <a:pt x="139" y="188"/>
                      <a:pt x="140" y="189"/>
                    </a:cubicBezTo>
                    <a:cubicBezTo>
                      <a:pt x="140" y="189"/>
                      <a:pt x="139" y="189"/>
                      <a:pt x="139" y="188"/>
                    </a:cubicBezTo>
                    <a:cubicBezTo>
                      <a:pt x="138" y="188"/>
                      <a:pt x="138" y="188"/>
                      <a:pt x="137" y="187"/>
                    </a:cubicBezTo>
                    <a:close/>
                    <a:moveTo>
                      <a:pt x="144" y="183"/>
                    </a:moveTo>
                    <a:cubicBezTo>
                      <a:pt x="147" y="185"/>
                      <a:pt x="149" y="187"/>
                      <a:pt x="152" y="190"/>
                    </a:cubicBezTo>
                    <a:cubicBezTo>
                      <a:pt x="157" y="194"/>
                      <a:pt x="162" y="198"/>
                      <a:pt x="166" y="202"/>
                    </a:cubicBezTo>
                    <a:cubicBezTo>
                      <a:pt x="169" y="204"/>
                      <a:pt x="171" y="207"/>
                      <a:pt x="173" y="209"/>
                    </a:cubicBezTo>
                    <a:cubicBezTo>
                      <a:pt x="174" y="209"/>
                      <a:pt x="176" y="211"/>
                      <a:pt x="176" y="212"/>
                    </a:cubicBezTo>
                    <a:cubicBezTo>
                      <a:pt x="176" y="212"/>
                      <a:pt x="176" y="213"/>
                      <a:pt x="176" y="213"/>
                    </a:cubicBezTo>
                    <a:cubicBezTo>
                      <a:pt x="176" y="213"/>
                      <a:pt x="176" y="212"/>
                      <a:pt x="176" y="212"/>
                    </a:cubicBezTo>
                    <a:cubicBezTo>
                      <a:pt x="171" y="209"/>
                      <a:pt x="167" y="204"/>
                      <a:pt x="162" y="200"/>
                    </a:cubicBezTo>
                    <a:cubicBezTo>
                      <a:pt x="158" y="197"/>
                      <a:pt x="153" y="193"/>
                      <a:pt x="148" y="190"/>
                    </a:cubicBezTo>
                    <a:cubicBezTo>
                      <a:pt x="147" y="189"/>
                      <a:pt x="146" y="188"/>
                      <a:pt x="144" y="187"/>
                    </a:cubicBezTo>
                    <a:cubicBezTo>
                      <a:pt x="144" y="186"/>
                      <a:pt x="144" y="185"/>
                      <a:pt x="144" y="183"/>
                    </a:cubicBezTo>
                    <a:close/>
                    <a:moveTo>
                      <a:pt x="177" y="231"/>
                    </a:moveTo>
                    <a:cubicBezTo>
                      <a:pt x="175" y="230"/>
                      <a:pt x="174" y="228"/>
                      <a:pt x="173" y="227"/>
                    </a:cubicBezTo>
                    <a:cubicBezTo>
                      <a:pt x="174" y="228"/>
                      <a:pt x="175" y="229"/>
                      <a:pt x="177" y="230"/>
                    </a:cubicBezTo>
                    <a:cubicBezTo>
                      <a:pt x="177" y="230"/>
                      <a:pt x="177" y="231"/>
                      <a:pt x="177" y="231"/>
                    </a:cubicBezTo>
                    <a:close/>
                    <a:moveTo>
                      <a:pt x="177" y="228"/>
                    </a:moveTo>
                    <a:cubicBezTo>
                      <a:pt x="176" y="226"/>
                      <a:pt x="175" y="225"/>
                      <a:pt x="174" y="224"/>
                    </a:cubicBezTo>
                    <a:cubicBezTo>
                      <a:pt x="175" y="225"/>
                      <a:pt x="176" y="225"/>
                      <a:pt x="177" y="226"/>
                    </a:cubicBezTo>
                    <a:cubicBezTo>
                      <a:pt x="177" y="226"/>
                      <a:pt x="177" y="227"/>
                      <a:pt x="177" y="228"/>
                    </a:cubicBezTo>
                    <a:close/>
                    <a:moveTo>
                      <a:pt x="176" y="200"/>
                    </a:moveTo>
                    <a:cubicBezTo>
                      <a:pt x="169" y="193"/>
                      <a:pt x="161" y="187"/>
                      <a:pt x="154" y="180"/>
                    </a:cubicBezTo>
                    <a:cubicBezTo>
                      <a:pt x="156" y="181"/>
                      <a:pt x="158" y="182"/>
                      <a:pt x="160" y="183"/>
                    </a:cubicBezTo>
                    <a:cubicBezTo>
                      <a:pt x="161" y="184"/>
                      <a:pt x="162" y="185"/>
                      <a:pt x="162" y="186"/>
                    </a:cubicBezTo>
                    <a:cubicBezTo>
                      <a:pt x="167" y="189"/>
                      <a:pt x="172" y="193"/>
                      <a:pt x="176" y="198"/>
                    </a:cubicBezTo>
                    <a:cubicBezTo>
                      <a:pt x="176" y="199"/>
                      <a:pt x="176" y="199"/>
                      <a:pt x="176" y="200"/>
                    </a:cubicBezTo>
                    <a:close/>
                    <a:moveTo>
                      <a:pt x="176" y="201"/>
                    </a:moveTo>
                    <a:cubicBezTo>
                      <a:pt x="175" y="200"/>
                      <a:pt x="174" y="199"/>
                      <a:pt x="173" y="198"/>
                    </a:cubicBezTo>
                    <a:cubicBezTo>
                      <a:pt x="167" y="192"/>
                      <a:pt x="161" y="188"/>
                      <a:pt x="155" y="183"/>
                    </a:cubicBezTo>
                    <a:cubicBezTo>
                      <a:pt x="153" y="181"/>
                      <a:pt x="151" y="179"/>
                      <a:pt x="148" y="178"/>
                    </a:cubicBezTo>
                    <a:cubicBezTo>
                      <a:pt x="150" y="178"/>
                      <a:pt x="151" y="179"/>
                      <a:pt x="152" y="179"/>
                    </a:cubicBezTo>
                    <a:cubicBezTo>
                      <a:pt x="156" y="183"/>
                      <a:pt x="160" y="186"/>
                      <a:pt x="164" y="190"/>
                    </a:cubicBezTo>
                    <a:cubicBezTo>
                      <a:pt x="167" y="192"/>
                      <a:pt x="170" y="195"/>
                      <a:pt x="173" y="198"/>
                    </a:cubicBezTo>
                    <a:cubicBezTo>
                      <a:pt x="174" y="199"/>
                      <a:pt x="175" y="200"/>
                      <a:pt x="176" y="201"/>
                    </a:cubicBezTo>
                    <a:cubicBezTo>
                      <a:pt x="176" y="201"/>
                      <a:pt x="176" y="201"/>
                      <a:pt x="176" y="201"/>
                    </a:cubicBezTo>
                    <a:close/>
                    <a:moveTo>
                      <a:pt x="140" y="174"/>
                    </a:moveTo>
                    <a:cubicBezTo>
                      <a:pt x="146" y="180"/>
                      <a:pt x="153" y="186"/>
                      <a:pt x="160" y="191"/>
                    </a:cubicBezTo>
                    <a:cubicBezTo>
                      <a:pt x="163" y="195"/>
                      <a:pt x="167" y="198"/>
                      <a:pt x="170" y="201"/>
                    </a:cubicBezTo>
                    <a:cubicBezTo>
                      <a:pt x="172" y="203"/>
                      <a:pt x="174" y="204"/>
                      <a:pt x="176" y="206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5" y="206"/>
                      <a:pt x="174" y="205"/>
                      <a:pt x="174" y="205"/>
                    </a:cubicBezTo>
                    <a:cubicBezTo>
                      <a:pt x="166" y="198"/>
                      <a:pt x="158" y="191"/>
                      <a:pt x="150" y="184"/>
                    </a:cubicBezTo>
                    <a:cubicBezTo>
                      <a:pt x="147" y="182"/>
                      <a:pt x="144" y="180"/>
                      <a:pt x="142" y="178"/>
                    </a:cubicBezTo>
                    <a:cubicBezTo>
                      <a:pt x="141" y="176"/>
                      <a:pt x="140" y="175"/>
                      <a:pt x="140" y="174"/>
                    </a:cubicBezTo>
                    <a:close/>
                    <a:moveTo>
                      <a:pt x="176" y="208"/>
                    </a:moveTo>
                    <a:cubicBezTo>
                      <a:pt x="176" y="209"/>
                      <a:pt x="176" y="210"/>
                      <a:pt x="176" y="211"/>
                    </a:cubicBezTo>
                    <a:cubicBezTo>
                      <a:pt x="174" y="208"/>
                      <a:pt x="171" y="205"/>
                      <a:pt x="168" y="203"/>
                    </a:cubicBezTo>
                    <a:cubicBezTo>
                      <a:pt x="164" y="199"/>
                      <a:pt x="160" y="195"/>
                      <a:pt x="155" y="191"/>
                    </a:cubicBezTo>
                    <a:cubicBezTo>
                      <a:pt x="152" y="188"/>
                      <a:pt x="148" y="186"/>
                      <a:pt x="144" y="183"/>
                    </a:cubicBezTo>
                    <a:cubicBezTo>
                      <a:pt x="143" y="181"/>
                      <a:pt x="143" y="180"/>
                      <a:pt x="142" y="179"/>
                    </a:cubicBezTo>
                    <a:cubicBezTo>
                      <a:pt x="146" y="182"/>
                      <a:pt x="150" y="185"/>
                      <a:pt x="153" y="188"/>
                    </a:cubicBezTo>
                    <a:cubicBezTo>
                      <a:pt x="161" y="194"/>
                      <a:pt x="168" y="202"/>
                      <a:pt x="176" y="208"/>
                    </a:cubicBezTo>
                    <a:close/>
                    <a:moveTo>
                      <a:pt x="176" y="237"/>
                    </a:moveTo>
                    <a:cubicBezTo>
                      <a:pt x="175" y="236"/>
                      <a:pt x="173" y="234"/>
                      <a:pt x="171" y="233"/>
                    </a:cubicBezTo>
                    <a:cubicBezTo>
                      <a:pt x="168" y="230"/>
                      <a:pt x="165" y="227"/>
                      <a:pt x="162" y="224"/>
                    </a:cubicBezTo>
                    <a:cubicBezTo>
                      <a:pt x="155" y="217"/>
                      <a:pt x="148" y="211"/>
                      <a:pt x="140" y="206"/>
                    </a:cubicBezTo>
                    <a:cubicBezTo>
                      <a:pt x="134" y="201"/>
                      <a:pt x="128" y="196"/>
                      <a:pt x="121" y="191"/>
                    </a:cubicBezTo>
                    <a:cubicBezTo>
                      <a:pt x="125" y="194"/>
                      <a:pt x="130" y="196"/>
                      <a:pt x="134" y="199"/>
                    </a:cubicBezTo>
                    <a:cubicBezTo>
                      <a:pt x="142" y="205"/>
                      <a:pt x="151" y="211"/>
                      <a:pt x="159" y="218"/>
                    </a:cubicBezTo>
                    <a:cubicBezTo>
                      <a:pt x="162" y="221"/>
                      <a:pt x="167" y="224"/>
                      <a:pt x="170" y="228"/>
                    </a:cubicBezTo>
                    <a:cubicBezTo>
                      <a:pt x="172" y="230"/>
                      <a:pt x="174" y="232"/>
                      <a:pt x="177" y="233"/>
                    </a:cubicBezTo>
                    <a:cubicBezTo>
                      <a:pt x="177" y="234"/>
                      <a:pt x="176" y="236"/>
                      <a:pt x="176" y="237"/>
                    </a:cubicBezTo>
                    <a:close/>
                    <a:moveTo>
                      <a:pt x="176" y="239"/>
                    </a:moveTo>
                    <a:cubicBezTo>
                      <a:pt x="172" y="236"/>
                      <a:pt x="168" y="231"/>
                      <a:pt x="163" y="227"/>
                    </a:cubicBezTo>
                    <a:cubicBezTo>
                      <a:pt x="141" y="207"/>
                      <a:pt x="115" y="192"/>
                      <a:pt x="92" y="173"/>
                    </a:cubicBezTo>
                    <a:cubicBezTo>
                      <a:pt x="92" y="171"/>
                      <a:pt x="92" y="169"/>
                      <a:pt x="92" y="168"/>
                    </a:cubicBezTo>
                    <a:cubicBezTo>
                      <a:pt x="93" y="168"/>
                      <a:pt x="93" y="168"/>
                      <a:pt x="93" y="168"/>
                    </a:cubicBezTo>
                    <a:cubicBezTo>
                      <a:pt x="93" y="169"/>
                      <a:pt x="94" y="169"/>
                      <a:pt x="94" y="170"/>
                    </a:cubicBezTo>
                    <a:cubicBezTo>
                      <a:pt x="94" y="170"/>
                      <a:pt x="95" y="170"/>
                      <a:pt x="95" y="170"/>
                    </a:cubicBezTo>
                    <a:cubicBezTo>
                      <a:pt x="95" y="170"/>
                      <a:pt x="95" y="170"/>
                      <a:pt x="96" y="171"/>
                    </a:cubicBezTo>
                    <a:cubicBezTo>
                      <a:pt x="106" y="180"/>
                      <a:pt x="117" y="189"/>
                      <a:pt x="129" y="197"/>
                    </a:cubicBezTo>
                    <a:cubicBezTo>
                      <a:pt x="141" y="207"/>
                      <a:pt x="153" y="216"/>
                      <a:pt x="164" y="227"/>
                    </a:cubicBezTo>
                    <a:cubicBezTo>
                      <a:pt x="167" y="229"/>
                      <a:pt x="169" y="232"/>
                      <a:pt x="172" y="234"/>
                    </a:cubicBezTo>
                    <a:cubicBezTo>
                      <a:pt x="173" y="235"/>
                      <a:pt x="174" y="236"/>
                      <a:pt x="175" y="237"/>
                    </a:cubicBezTo>
                    <a:cubicBezTo>
                      <a:pt x="175" y="237"/>
                      <a:pt x="176" y="238"/>
                      <a:pt x="176" y="238"/>
                    </a:cubicBezTo>
                    <a:cubicBezTo>
                      <a:pt x="176" y="239"/>
                      <a:pt x="176" y="239"/>
                      <a:pt x="176" y="239"/>
                    </a:cubicBezTo>
                    <a:close/>
                    <a:moveTo>
                      <a:pt x="93" y="163"/>
                    </a:moveTo>
                    <a:cubicBezTo>
                      <a:pt x="95" y="163"/>
                      <a:pt x="96" y="163"/>
                      <a:pt x="98" y="164"/>
                    </a:cubicBezTo>
                    <a:cubicBezTo>
                      <a:pt x="98" y="164"/>
                      <a:pt x="99" y="164"/>
                      <a:pt x="99" y="164"/>
                    </a:cubicBezTo>
                    <a:cubicBezTo>
                      <a:pt x="105" y="169"/>
                      <a:pt x="112" y="174"/>
                      <a:pt x="119" y="180"/>
                    </a:cubicBezTo>
                    <a:cubicBezTo>
                      <a:pt x="120" y="180"/>
                      <a:pt x="121" y="181"/>
                      <a:pt x="122" y="182"/>
                    </a:cubicBezTo>
                    <a:cubicBezTo>
                      <a:pt x="123" y="183"/>
                      <a:pt x="124" y="184"/>
                      <a:pt x="125" y="185"/>
                    </a:cubicBezTo>
                    <a:cubicBezTo>
                      <a:pt x="130" y="188"/>
                      <a:pt x="135" y="192"/>
                      <a:pt x="139" y="195"/>
                    </a:cubicBezTo>
                    <a:cubicBezTo>
                      <a:pt x="139" y="195"/>
                      <a:pt x="139" y="195"/>
                      <a:pt x="139" y="195"/>
                    </a:cubicBezTo>
                    <a:cubicBezTo>
                      <a:pt x="147" y="201"/>
                      <a:pt x="154" y="206"/>
                      <a:pt x="161" y="212"/>
                    </a:cubicBezTo>
                    <a:cubicBezTo>
                      <a:pt x="163" y="214"/>
                      <a:pt x="165" y="216"/>
                      <a:pt x="167" y="218"/>
                    </a:cubicBezTo>
                    <a:cubicBezTo>
                      <a:pt x="168" y="219"/>
                      <a:pt x="170" y="221"/>
                      <a:pt x="171" y="223"/>
                    </a:cubicBezTo>
                    <a:cubicBezTo>
                      <a:pt x="172" y="224"/>
                      <a:pt x="174" y="226"/>
                      <a:pt x="175" y="227"/>
                    </a:cubicBezTo>
                    <a:cubicBezTo>
                      <a:pt x="175" y="227"/>
                      <a:pt x="176" y="228"/>
                      <a:pt x="177" y="229"/>
                    </a:cubicBezTo>
                    <a:cubicBezTo>
                      <a:pt x="177" y="229"/>
                      <a:pt x="177" y="229"/>
                      <a:pt x="177" y="229"/>
                    </a:cubicBezTo>
                    <a:cubicBezTo>
                      <a:pt x="176" y="229"/>
                      <a:pt x="176" y="228"/>
                      <a:pt x="175" y="228"/>
                    </a:cubicBezTo>
                    <a:cubicBezTo>
                      <a:pt x="162" y="216"/>
                      <a:pt x="150" y="205"/>
                      <a:pt x="136" y="195"/>
                    </a:cubicBezTo>
                    <a:cubicBezTo>
                      <a:pt x="134" y="194"/>
                      <a:pt x="133" y="193"/>
                      <a:pt x="132" y="192"/>
                    </a:cubicBezTo>
                    <a:cubicBezTo>
                      <a:pt x="126" y="188"/>
                      <a:pt x="121" y="183"/>
                      <a:pt x="115" y="179"/>
                    </a:cubicBezTo>
                    <a:cubicBezTo>
                      <a:pt x="109" y="174"/>
                      <a:pt x="102" y="168"/>
                      <a:pt x="95" y="164"/>
                    </a:cubicBezTo>
                    <a:cubicBezTo>
                      <a:pt x="95" y="164"/>
                      <a:pt x="95" y="164"/>
                      <a:pt x="95" y="164"/>
                    </a:cubicBezTo>
                    <a:cubicBezTo>
                      <a:pt x="95" y="164"/>
                      <a:pt x="94" y="163"/>
                      <a:pt x="94" y="163"/>
                    </a:cubicBezTo>
                    <a:cubicBezTo>
                      <a:pt x="93" y="163"/>
                      <a:pt x="93" y="163"/>
                      <a:pt x="94" y="164"/>
                    </a:cubicBezTo>
                    <a:cubicBezTo>
                      <a:pt x="94" y="164"/>
                      <a:pt x="94" y="164"/>
                      <a:pt x="95" y="165"/>
                    </a:cubicBezTo>
                    <a:cubicBezTo>
                      <a:pt x="95" y="165"/>
                      <a:pt x="95" y="165"/>
                      <a:pt x="96" y="165"/>
                    </a:cubicBezTo>
                    <a:cubicBezTo>
                      <a:pt x="98" y="166"/>
                      <a:pt x="99" y="167"/>
                      <a:pt x="100" y="168"/>
                    </a:cubicBezTo>
                    <a:cubicBezTo>
                      <a:pt x="102" y="170"/>
                      <a:pt x="103" y="171"/>
                      <a:pt x="105" y="173"/>
                    </a:cubicBezTo>
                    <a:cubicBezTo>
                      <a:pt x="109" y="175"/>
                      <a:pt x="112" y="178"/>
                      <a:pt x="115" y="181"/>
                    </a:cubicBezTo>
                    <a:cubicBezTo>
                      <a:pt x="120" y="184"/>
                      <a:pt x="125" y="188"/>
                      <a:pt x="129" y="191"/>
                    </a:cubicBezTo>
                    <a:cubicBezTo>
                      <a:pt x="141" y="200"/>
                      <a:pt x="153" y="209"/>
                      <a:pt x="164" y="219"/>
                    </a:cubicBezTo>
                    <a:cubicBezTo>
                      <a:pt x="167" y="222"/>
                      <a:pt x="169" y="224"/>
                      <a:pt x="172" y="227"/>
                    </a:cubicBezTo>
                    <a:cubicBezTo>
                      <a:pt x="173" y="229"/>
                      <a:pt x="174" y="230"/>
                      <a:pt x="175" y="231"/>
                    </a:cubicBezTo>
                    <a:cubicBezTo>
                      <a:pt x="176" y="231"/>
                      <a:pt x="176" y="232"/>
                      <a:pt x="177" y="232"/>
                    </a:cubicBezTo>
                    <a:cubicBezTo>
                      <a:pt x="177" y="232"/>
                      <a:pt x="177" y="232"/>
                      <a:pt x="177" y="232"/>
                    </a:cubicBezTo>
                    <a:cubicBezTo>
                      <a:pt x="176" y="232"/>
                      <a:pt x="176" y="232"/>
                      <a:pt x="176" y="232"/>
                    </a:cubicBezTo>
                    <a:cubicBezTo>
                      <a:pt x="170" y="228"/>
                      <a:pt x="165" y="222"/>
                      <a:pt x="159" y="217"/>
                    </a:cubicBezTo>
                    <a:cubicBezTo>
                      <a:pt x="148" y="208"/>
                      <a:pt x="135" y="200"/>
                      <a:pt x="123" y="191"/>
                    </a:cubicBezTo>
                    <a:cubicBezTo>
                      <a:pt x="117" y="186"/>
                      <a:pt x="110" y="181"/>
                      <a:pt x="103" y="176"/>
                    </a:cubicBezTo>
                    <a:cubicBezTo>
                      <a:pt x="102" y="174"/>
                      <a:pt x="100" y="173"/>
                      <a:pt x="98" y="171"/>
                    </a:cubicBezTo>
                    <a:cubicBezTo>
                      <a:pt x="97" y="171"/>
                      <a:pt x="97" y="171"/>
                      <a:pt x="96" y="170"/>
                    </a:cubicBezTo>
                    <a:cubicBezTo>
                      <a:pt x="95" y="169"/>
                      <a:pt x="94" y="168"/>
                      <a:pt x="92" y="167"/>
                    </a:cubicBezTo>
                    <a:cubicBezTo>
                      <a:pt x="93" y="166"/>
                      <a:pt x="93" y="165"/>
                      <a:pt x="93" y="164"/>
                    </a:cubicBezTo>
                    <a:cubicBezTo>
                      <a:pt x="93" y="163"/>
                      <a:pt x="93" y="163"/>
                      <a:pt x="93" y="163"/>
                    </a:cubicBezTo>
                    <a:close/>
                    <a:moveTo>
                      <a:pt x="113" y="178"/>
                    </a:moveTo>
                    <a:cubicBezTo>
                      <a:pt x="111" y="177"/>
                      <a:pt x="110" y="175"/>
                      <a:pt x="108" y="174"/>
                    </a:cubicBezTo>
                    <a:cubicBezTo>
                      <a:pt x="110" y="176"/>
                      <a:pt x="112" y="177"/>
                      <a:pt x="114" y="179"/>
                    </a:cubicBezTo>
                    <a:cubicBezTo>
                      <a:pt x="114" y="179"/>
                      <a:pt x="113" y="178"/>
                      <a:pt x="113" y="178"/>
                    </a:cubicBezTo>
                    <a:close/>
                    <a:moveTo>
                      <a:pt x="95" y="158"/>
                    </a:moveTo>
                    <a:cubicBezTo>
                      <a:pt x="95" y="158"/>
                      <a:pt x="96" y="158"/>
                      <a:pt x="97" y="159"/>
                    </a:cubicBezTo>
                    <a:cubicBezTo>
                      <a:pt x="97" y="159"/>
                      <a:pt x="97" y="159"/>
                      <a:pt x="98" y="159"/>
                    </a:cubicBezTo>
                    <a:cubicBezTo>
                      <a:pt x="98" y="159"/>
                      <a:pt x="98" y="160"/>
                      <a:pt x="98" y="161"/>
                    </a:cubicBezTo>
                    <a:cubicBezTo>
                      <a:pt x="97" y="161"/>
                      <a:pt x="96" y="160"/>
                      <a:pt x="95" y="160"/>
                    </a:cubicBezTo>
                    <a:cubicBezTo>
                      <a:pt x="95" y="160"/>
                      <a:pt x="95" y="160"/>
                      <a:pt x="95" y="160"/>
                    </a:cubicBezTo>
                    <a:cubicBezTo>
                      <a:pt x="95" y="159"/>
                      <a:pt x="95" y="159"/>
                      <a:pt x="95" y="158"/>
                    </a:cubicBezTo>
                    <a:close/>
                    <a:moveTo>
                      <a:pt x="101" y="159"/>
                    </a:moveTo>
                    <a:cubicBezTo>
                      <a:pt x="101" y="159"/>
                      <a:pt x="102" y="160"/>
                      <a:pt x="103" y="160"/>
                    </a:cubicBezTo>
                    <a:cubicBezTo>
                      <a:pt x="103" y="160"/>
                      <a:pt x="103" y="161"/>
                      <a:pt x="103" y="161"/>
                    </a:cubicBezTo>
                    <a:cubicBezTo>
                      <a:pt x="102" y="161"/>
                      <a:pt x="101" y="161"/>
                      <a:pt x="101" y="161"/>
                    </a:cubicBezTo>
                    <a:cubicBezTo>
                      <a:pt x="101" y="161"/>
                      <a:pt x="101" y="160"/>
                      <a:pt x="101" y="160"/>
                    </a:cubicBezTo>
                    <a:cubicBezTo>
                      <a:pt x="101" y="160"/>
                      <a:pt x="101" y="159"/>
                      <a:pt x="101" y="159"/>
                    </a:cubicBezTo>
                    <a:close/>
                    <a:moveTo>
                      <a:pt x="106" y="160"/>
                    </a:moveTo>
                    <a:cubicBezTo>
                      <a:pt x="107" y="161"/>
                      <a:pt x="108" y="161"/>
                      <a:pt x="109" y="161"/>
                    </a:cubicBezTo>
                    <a:cubicBezTo>
                      <a:pt x="109" y="161"/>
                      <a:pt x="109" y="162"/>
                      <a:pt x="109" y="162"/>
                    </a:cubicBezTo>
                    <a:cubicBezTo>
                      <a:pt x="108" y="162"/>
                      <a:pt x="107" y="162"/>
                      <a:pt x="106" y="162"/>
                    </a:cubicBezTo>
                    <a:cubicBezTo>
                      <a:pt x="106" y="161"/>
                      <a:pt x="106" y="161"/>
                      <a:pt x="106" y="160"/>
                    </a:cubicBezTo>
                    <a:close/>
                    <a:moveTo>
                      <a:pt x="112" y="162"/>
                    </a:moveTo>
                    <a:cubicBezTo>
                      <a:pt x="113" y="162"/>
                      <a:pt x="115" y="163"/>
                      <a:pt x="116" y="163"/>
                    </a:cubicBezTo>
                    <a:cubicBezTo>
                      <a:pt x="116" y="163"/>
                      <a:pt x="116" y="163"/>
                      <a:pt x="116" y="164"/>
                    </a:cubicBezTo>
                    <a:cubicBezTo>
                      <a:pt x="115" y="163"/>
                      <a:pt x="113" y="163"/>
                      <a:pt x="112" y="163"/>
                    </a:cubicBezTo>
                    <a:cubicBezTo>
                      <a:pt x="112" y="162"/>
                      <a:pt x="112" y="162"/>
                      <a:pt x="112" y="162"/>
                    </a:cubicBezTo>
                    <a:close/>
                    <a:moveTo>
                      <a:pt x="119" y="164"/>
                    </a:moveTo>
                    <a:cubicBezTo>
                      <a:pt x="122" y="165"/>
                      <a:pt x="126" y="166"/>
                      <a:pt x="129" y="167"/>
                    </a:cubicBezTo>
                    <a:cubicBezTo>
                      <a:pt x="126" y="166"/>
                      <a:pt x="122" y="165"/>
                      <a:pt x="119" y="164"/>
                    </a:cubicBezTo>
                    <a:cubicBezTo>
                      <a:pt x="119" y="164"/>
                      <a:pt x="119" y="164"/>
                      <a:pt x="119" y="164"/>
                    </a:cubicBezTo>
                    <a:close/>
                    <a:moveTo>
                      <a:pt x="174" y="190"/>
                    </a:moveTo>
                    <a:cubicBezTo>
                      <a:pt x="174" y="190"/>
                      <a:pt x="175" y="191"/>
                      <a:pt x="176" y="191"/>
                    </a:cubicBezTo>
                    <a:cubicBezTo>
                      <a:pt x="176" y="192"/>
                      <a:pt x="176" y="192"/>
                      <a:pt x="176" y="192"/>
                    </a:cubicBezTo>
                    <a:cubicBezTo>
                      <a:pt x="175" y="191"/>
                      <a:pt x="174" y="191"/>
                      <a:pt x="174" y="190"/>
                    </a:cubicBezTo>
                    <a:close/>
                    <a:moveTo>
                      <a:pt x="176" y="206"/>
                    </a:moveTo>
                    <a:cubicBezTo>
                      <a:pt x="175" y="204"/>
                      <a:pt x="173" y="202"/>
                      <a:pt x="171" y="201"/>
                    </a:cubicBezTo>
                    <a:cubicBezTo>
                      <a:pt x="168" y="198"/>
                      <a:pt x="165" y="195"/>
                      <a:pt x="161" y="192"/>
                    </a:cubicBezTo>
                    <a:cubicBezTo>
                      <a:pt x="155" y="186"/>
                      <a:pt x="148" y="181"/>
                      <a:pt x="141" y="174"/>
                    </a:cubicBezTo>
                    <a:cubicBezTo>
                      <a:pt x="142" y="175"/>
                      <a:pt x="142" y="175"/>
                      <a:pt x="142" y="175"/>
                    </a:cubicBezTo>
                    <a:cubicBezTo>
                      <a:pt x="143" y="175"/>
                      <a:pt x="144" y="176"/>
                      <a:pt x="145" y="176"/>
                    </a:cubicBezTo>
                    <a:cubicBezTo>
                      <a:pt x="146" y="177"/>
                      <a:pt x="147" y="178"/>
                      <a:pt x="149" y="179"/>
                    </a:cubicBezTo>
                    <a:cubicBezTo>
                      <a:pt x="152" y="182"/>
                      <a:pt x="155" y="184"/>
                      <a:pt x="158" y="187"/>
                    </a:cubicBezTo>
                    <a:cubicBezTo>
                      <a:pt x="163" y="190"/>
                      <a:pt x="167" y="193"/>
                      <a:pt x="170" y="197"/>
                    </a:cubicBezTo>
                    <a:cubicBezTo>
                      <a:pt x="172" y="198"/>
                      <a:pt x="174" y="200"/>
                      <a:pt x="176" y="202"/>
                    </a:cubicBezTo>
                    <a:cubicBezTo>
                      <a:pt x="176" y="203"/>
                      <a:pt x="176" y="204"/>
                      <a:pt x="176" y="206"/>
                    </a:cubicBezTo>
                    <a:close/>
                    <a:moveTo>
                      <a:pt x="176" y="240"/>
                    </a:moveTo>
                    <a:cubicBezTo>
                      <a:pt x="176" y="241"/>
                      <a:pt x="176" y="242"/>
                      <a:pt x="176" y="243"/>
                    </a:cubicBezTo>
                    <a:cubicBezTo>
                      <a:pt x="169" y="238"/>
                      <a:pt x="163" y="231"/>
                      <a:pt x="156" y="226"/>
                    </a:cubicBezTo>
                    <a:cubicBezTo>
                      <a:pt x="149" y="220"/>
                      <a:pt x="143" y="215"/>
                      <a:pt x="136" y="210"/>
                    </a:cubicBezTo>
                    <a:cubicBezTo>
                      <a:pt x="128" y="204"/>
                      <a:pt x="120" y="199"/>
                      <a:pt x="112" y="193"/>
                    </a:cubicBezTo>
                    <a:cubicBezTo>
                      <a:pt x="108" y="190"/>
                      <a:pt x="104" y="187"/>
                      <a:pt x="100" y="184"/>
                    </a:cubicBezTo>
                    <a:cubicBezTo>
                      <a:pt x="97" y="182"/>
                      <a:pt x="94" y="181"/>
                      <a:pt x="92" y="178"/>
                    </a:cubicBezTo>
                    <a:cubicBezTo>
                      <a:pt x="92" y="177"/>
                      <a:pt x="92" y="175"/>
                      <a:pt x="92" y="174"/>
                    </a:cubicBezTo>
                    <a:cubicBezTo>
                      <a:pt x="107" y="187"/>
                      <a:pt x="123" y="197"/>
                      <a:pt x="139" y="208"/>
                    </a:cubicBezTo>
                    <a:cubicBezTo>
                      <a:pt x="147" y="215"/>
                      <a:pt x="156" y="221"/>
                      <a:pt x="164" y="228"/>
                    </a:cubicBezTo>
                    <a:cubicBezTo>
                      <a:pt x="167" y="231"/>
                      <a:pt x="170" y="234"/>
                      <a:pt x="172" y="237"/>
                    </a:cubicBezTo>
                    <a:cubicBezTo>
                      <a:pt x="174" y="238"/>
                      <a:pt x="175" y="239"/>
                      <a:pt x="176" y="240"/>
                    </a:cubicBezTo>
                    <a:close/>
                    <a:moveTo>
                      <a:pt x="176" y="262"/>
                    </a:moveTo>
                    <a:cubicBezTo>
                      <a:pt x="175" y="264"/>
                      <a:pt x="175" y="265"/>
                      <a:pt x="175" y="266"/>
                    </a:cubicBezTo>
                    <a:cubicBezTo>
                      <a:pt x="170" y="260"/>
                      <a:pt x="163" y="256"/>
                      <a:pt x="157" y="251"/>
                    </a:cubicBezTo>
                    <a:cubicBezTo>
                      <a:pt x="150" y="246"/>
                      <a:pt x="143" y="240"/>
                      <a:pt x="136" y="235"/>
                    </a:cubicBezTo>
                    <a:cubicBezTo>
                      <a:pt x="122" y="224"/>
                      <a:pt x="107" y="214"/>
                      <a:pt x="95" y="202"/>
                    </a:cubicBezTo>
                    <a:cubicBezTo>
                      <a:pt x="106" y="213"/>
                      <a:pt x="122" y="224"/>
                      <a:pt x="136" y="233"/>
                    </a:cubicBezTo>
                    <a:cubicBezTo>
                      <a:pt x="143" y="238"/>
                      <a:pt x="151" y="244"/>
                      <a:pt x="158" y="249"/>
                    </a:cubicBezTo>
                    <a:cubicBezTo>
                      <a:pt x="162" y="252"/>
                      <a:pt x="167" y="255"/>
                      <a:pt x="170" y="258"/>
                    </a:cubicBezTo>
                    <a:cubicBezTo>
                      <a:pt x="172" y="260"/>
                      <a:pt x="174" y="261"/>
                      <a:pt x="176" y="262"/>
                    </a:cubicBezTo>
                    <a:close/>
                    <a:moveTo>
                      <a:pt x="175" y="273"/>
                    </a:moveTo>
                    <a:cubicBezTo>
                      <a:pt x="175" y="274"/>
                      <a:pt x="175" y="275"/>
                      <a:pt x="175" y="276"/>
                    </a:cubicBezTo>
                    <a:cubicBezTo>
                      <a:pt x="163" y="263"/>
                      <a:pt x="149" y="253"/>
                      <a:pt x="135" y="244"/>
                    </a:cubicBezTo>
                    <a:cubicBezTo>
                      <a:pt x="133" y="242"/>
                      <a:pt x="132" y="241"/>
                      <a:pt x="130" y="240"/>
                    </a:cubicBezTo>
                    <a:cubicBezTo>
                      <a:pt x="131" y="241"/>
                      <a:pt x="133" y="242"/>
                      <a:pt x="135" y="243"/>
                    </a:cubicBezTo>
                    <a:cubicBezTo>
                      <a:pt x="143" y="248"/>
                      <a:pt x="150" y="254"/>
                      <a:pt x="158" y="260"/>
                    </a:cubicBezTo>
                    <a:cubicBezTo>
                      <a:pt x="164" y="264"/>
                      <a:pt x="169" y="269"/>
                      <a:pt x="175" y="273"/>
                    </a:cubicBezTo>
                    <a:close/>
                    <a:moveTo>
                      <a:pt x="172" y="303"/>
                    </a:moveTo>
                    <a:cubicBezTo>
                      <a:pt x="172" y="303"/>
                      <a:pt x="172" y="303"/>
                      <a:pt x="172" y="303"/>
                    </a:cubicBezTo>
                    <a:cubicBezTo>
                      <a:pt x="171" y="304"/>
                      <a:pt x="171" y="304"/>
                      <a:pt x="170" y="304"/>
                    </a:cubicBezTo>
                    <a:cubicBezTo>
                      <a:pt x="166" y="301"/>
                      <a:pt x="163" y="297"/>
                      <a:pt x="158" y="294"/>
                    </a:cubicBezTo>
                    <a:cubicBezTo>
                      <a:pt x="159" y="294"/>
                      <a:pt x="159" y="294"/>
                      <a:pt x="159" y="294"/>
                    </a:cubicBezTo>
                    <a:cubicBezTo>
                      <a:pt x="162" y="296"/>
                      <a:pt x="165" y="298"/>
                      <a:pt x="168" y="301"/>
                    </a:cubicBezTo>
                    <a:cubicBezTo>
                      <a:pt x="169" y="302"/>
                      <a:pt x="170" y="303"/>
                      <a:pt x="172" y="303"/>
                    </a:cubicBezTo>
                    <a:close/>
                    <a:moveTo>
                      <a:pt x="169" y="305"/>
                    </a:moveTo>
                    <a:cubicBezTo>
                      <a:pt x="168" y="305"/>
                      <a:pt x="168" y="306"/>
                      <a:pt x="167" y="306"/>
                    </a:cubicBezTo>
                    <a:cubicBezTo>
                      <a:pt x="167" y="306"/>
                      <a:pt x="167" y="306"/>
                      <a:pt x="166" y="305"/>
                    </a:cubicBezTo>
                    <a:cubicBezTo>
                      <a:pt x="157" y="296"/>
                      <a:pt x="144" y="288"/>
                      <a:pt x="133" y="281"/>
                    </a:cubicBezTo>
                    <a:cubicBezTo>
                      <a:pt x="127" y="276"/>
                      <a:pt x="121" y="272"/>
                      <a:pt x="114" y="267"/>
                    </a:cubicBezTo>
                    <a:cubicBezTo>
                      <a:pt x="111" y="265"/>
                      <a:pt x="108" y="263"/>
                      <a:pt x="105" y="260"/>
                    </a:cubicBezTo>
                    <a:cubicBezTo>
                      <a:pt x="102" y="259"/>
                      <a:pt x="101" y="257"/>
                      <a:pt x="98" y="255"/>
                    </a:cubicBezTo>
                    <a:cubicBezTo>
                      <a:pt x="98" y="254"/>
                      <a:pt x="98" y="252"/>
                      <a:pt x="98" y="250"/>
                    </a:cubicBezTo>
                    <a:cubicBezTo>
                      <a:pt x="103" y="254"/>
                      <a:pt x="109" y="257"/>
                      <a:pt x="114" y="262"/>
                    </a:cubicBezTo>
                    <a:cubicBezTo>
                      <a:pt x="120" y="267"/>
                      <a:pt x="126" y="273"/>
                      <a:pt x="133" y="278"/>
                    </a:cubicBezTo>
                    <a:cubicBezTo>
                      <a:pt x="140" y="283"/>
                      <a:pt x="147" y="289"/>
                      <a:pt x="153" y="294"/>
                    </a:cubicBezTo>
                    <a:cubicBezTo>
                      <a:pt x="158" y="298"/>
                      <a:pt x="163" y="302"/>
                      <a:pt x="169" y="305"/>
                    </a:cubicBezTo>
                    <a:close/>
                    <a:moveTo>
                      <a:pt x="165" y="307"/>
                    </a:moveTo>
                    <a:cubicBezTo>
                      <a:pt x="164" y="308"/>
                      <a:pt x="163" y="308"/>
                      <a:pt x="162" y="309"/>
                    </a:cubicBezTo>
                    <a:cubicBezTo>
                      <a:pt x="162" y="308"/>
                      <a:pt x="161" y="308"/>
                      <a:pt x="161" y="308"/>
                    </a:cubicBezTo>
                    <a:cubicBezTo>
                      <a:pt x="157" y="305"/>
                      <a:pt x="152" y="302"/>
                      <a:pt x="147" y="299"/>
                    </a:cubicBezTo>
                    <a:cubicBezTo>
                      <a:pt x="142" y="295"/>
                      <a:pt x="135" y="291"/>
                      <a:pt x="129" y="287"/>
                    </a:cubicBezTo>
                    <a:cubicBezTo>
                      <a:pt x="124" y="283"/>
                      <a:pt x="118" y="279"/>
                      <a:pt x="112" y="275"/>
                    </a:cubicBezTo>
                    <a:cubicBezTo>
                      <a:pt x="109" y="273"/>
                      <a:pt x="107" y="271"/>
                      <a:pt x="104" y="269"/>
                    </a:cubicBezTo>
                    <a:cubicBezTo>
                      <a:pt x="103" y="268"/>
                      <a:pt x="102" y="267"/>
                      <a:pt x="101" y="266"/>
                    </a:cubicBezTo>
                    <a:cubicBezTo>
                      <a:pt x="98" y="263"/>
                      <a:pt x="100" y="264"/>
                      <a:pt x="101" y="265"/>
                    </a:cubicBezTo>
                    <a:cubicBezTo>
                      <a:pt x="107" y="270"/>
                      <a:pt x="112" y="274"/>
                      <a:pt x="118" y="278"/>
                    </a:cubicBezTo>
                    <a:cubicBezTo>
                      <a:pt x="123" y="282"/>
                      <a:pt x="130" y="286"/>
                      <a:pt x="136" y="290"/>
                    </a:cubicBezTo>
                    <a:cubicBezTo>
                      <a:pt x="142" y="293"/>
                      <a:pt x="148" y="297"/>
                      <a:pt x="154" y="300"/>
                    </a:cubicBezTo>
                    <a:cubicBezTo>
                      <a:pt x="157" y="302"/>
                      <a:pt x="161" y="306"/>
                      <a:pt x="165" y="307"/>
                    </a:cubicBezTo>
                    <a:close/>
                    <a:moveTo>
                      <a:pt x="161" y="309"/>
                    </a:moveTo>
                    <a:cubicBezTo>
                      <a:pt x="159" y="309"/>
                      <a:pt x="158" y="310"/>
                      <a:pt x="156" y="310"/>
                    </a:cubicBezTo>
                    <a:cubicBezTo>
                      <a:pt x="146" y="304"/>
                      <a:pt x="137" y="297"/>
                      <a:pt x="127" y="290"/>
                    </a:cubicBezTo>
                    <a:cubicBezTo>
                      <a:pt x="121" y="287"/>
                      <a:pt x="116" y="284"/>
                      <a:pt x="111" y="280"/>
                    </a:cubicBezTo>
                    <a:cubicBezTo>
                      <a:pt x="117" y="283"/>
                      <a:pt x="122" y="286"/>
                      <a:pt x="128" y="290"/>
                    </a:cubicBezTo>
                    <a:cubicBezTo>
                      <a:pt x="139" y="296"/>
                      <a:pt x="150" y="302"/>
                      <a:pt x="161" y="309"/>
                    </a:cubicBezTo>
                    <a:close/>
                    <a:moveTo>
                      <a:pt x="155" y="311"/>
                    </a:moveTo>
                    <a:cubicBezTo>
                      <a:pt x="154" y="311"/>
                      <a:pt x="152" y="312"/>
                      <a:pt x="151" y="312"/>
                    </a:cubicBezTo>
                    <a:cubicBezTo>
                      <a:pt x="150" y="312"/>
                      <a:pt x="149" y="311"/>
                      <a:pt x="149" y="311"/>
                    </a:cubicBezTo>
                    <a:cubicBezTo>
                      <a:pt x="149" y="311"/>
                      <a:pt x="149" y="311"/>
                      <a:pt x="148" y="310"/>
                    </a:cubicBezTo>
                    <a:cubicBezTo>
                      <a:pt x="138" y="301"/>
                      <a:pt x="126" y="293"/>
                      <a:pt x="115" y="286"/>
                    </a:cubicBezTo>
                    <a:cubicBezTo>
                      <a:pt x="112" y="284"/>
                      <a:pt x="109" y="282"/>
                      <a:pt x="106" y="280"/>
                    </a:cubicBezTo>
                    <a:cubicBezTo>
                      <a:pt x="110" y="283"/>
                      <a:pt x="115" y="286"/>
                      <a:pt x="119" y="289"/>
                    </a:cubicBezTo>
                    <a:cubicBezTo>
                      <a:pt x="131" y="296"/>
                      <a:pt x="143" y="303"/>
                      <a:pt x="155" y="311"/>
                    </a:cubicBezTo>
                    <a:close/>
                    <a:moveTo>
                      <a:pt x="150" y="312"/>
                    </a:moveTo>
                    <a:cubicBezTo>
                      <a:pt x="148" y="313"/>
                      <a:pt x="147" y="313"/>
                      <a:pt x="145" y="313"/>
                    </a:cubicBezTo>
                    <a:cubicBezTo>
                      <a:pt x="145" y="313"/>
                      <a:pt x="145" y="313"/>
                      <a:pt x="145" y="313"/>
                    </a:cubicBezTo>
                    <a:cubicBezTo>
                      <a:pt x="144" y="313"/>
                      <a:pt x="143" y="312"/>
                      <a:pt x="143" y="312"/>
                    </a:cubicBezTo>
                    <a:cubicBezTo>
                      <a:pt x="142" y="311"/>
                      <a:pt x="142" y="311"/>
                      <a:pt x="141" y="310"/>
                    </a:cubicBezTo>
                    <a:cubicBezTo>
                      <a:pt x="141" y="310"/>
                      <a:pt x="141" y="309"/>
                      <a:pt x="140" y="309"/>
                    </a:cubicBezTo>
                    <a:cubicBezTo>
                      <a:pt x="138" y="307"/>
                      <a:pt x="136" y="306"/>
                      <a:pt x="134" y="304"/>
                    </a:cubicBezTo>
                    <a:cubicBezTo>
                      <a:pt x="128" y="300"/>
                      <a:pt x="123" y="296"/>
                      <a:pt x="118" y="292"/>
                    </a:cubicBezTo>
                    <a:cubicBezTo>
                      <a:pt x="114" y="290"/>
                      <a:pt x="109" y="287"/>
                      <a:pt x="105" y="284"/>
                    </a:cubicBezTo>
                    <a:cubicBezTo>
                      <a:pt x="108" y="286"/>
                      <a:pt x="110" y="287"/>
                      <a:pt x="112" y="288"/>
                    </a:cubicBezTo>
                    <a:cubicBezTo>
                      <a:pt x="119" y="292"/>
                      <a:pt x="125" y="296"/>
                      <a:pt x="132" y="301"/>
                    </a:cubicBezTo>
                    <a:cubicBezTo>
                      <a:pt x="135" y="303"/>
                      <a:pt x="138" y="305"/>
                      <a:pt x="141" y="307"/>
                    </a:cubicBezTo>
                    <a:cubicBezTo>
                      <a:pt x="143" y="308"/>
                      <a:pt x="144" y="309"/>
                      <a:pt x="146" y="310"/>
                    </a:cubicBezTo>
                    <a:cubicBezTo>
                      <a:pt x="146" y="310"/>
                      <a:pt x="146" y="310"/>
                      <a:pt x="147" y="311"/>
                    </a:cubicBezTo>
                    <a:cubicBezTo>
                      <a:pt x="148" y="311"/>
                      <a:pt x="149" y="312"/>
                      <a:pt x="150" y="312"/>
                    </a:cubicBezTo>
                    <a:close/>
                    <a:moveTo>
                      <a:pt x="144" y="314"/>
                    </a:moveTo>
                    <a:cubicBezTo>
                      <a:pt x="143" y="314"/>
                      <a:pt x="142" y="314"/>
                      <a:pt x="141" y="314"/>
                    </a:cubicBezTo>
                    <a:cubicBezTo>
                      <a:pt x="141" y="314"/>
                      <a:pt x="141" y="314"/>
                      <a:pt x="141" y="314"/>
                    </a:cubicBezTo>
                    <a:cubicBezTo>
                      <a:pt x="137" y="311"/>
                      <a:pt x="134" y="308"/>
                      <a:pt x="130" y="305"/>
                    </a:cubicBezTo>
                    <a:cubicBezTo>
                      <a:pt x="125" y="301"/>
                      <a:pt x="120" y="298"/>
                      <a:pt x="114" y="294"/>
                    </a:cubicBezTo>
                    <a:cubicBezTo>
                      <a:pt x="112" y="293"/>
                      <a:pt x="109" y="291"/>
                      <a:pt x="106" y="289"/>
                    </a:cubicBezTo>
                    <a:cubicBezTo>
                      <a:pt x="106" y="289"/>
                      <a:pt x="105" y="288"/>
                      <a:pt x="105" y="288"/>
                    </a:cubicBezTo>
                    <a:cubicBezTo>
                      <a:pt x="109" y="291"/>
                      <a:pt x="115" y="294"/>
                      <a:pt x="120" y="297"/>
                    </a:cubicBezTo>
                    <a:cubicBezTo>
                      <a:pt x="126" y="300"/>
                      <a:pt x="132" y="304"/>
                      <a:pt x="137" y="309"/>
                    </a:cubicBezTo>
                    <a:cubicBezTo>
                      <a:pt x="139" y="310"/>
                      <a:pt x="141" y="311"/>
                      <a:pt x="143" y="313"/>
                    </a:cubicBezTo>
                    <a:cubicBezTo>
                      <a:pt x="143" y="313"/>
                      <a:pt x="143" y="313"/>
                      <a:pt x="143" y="313"/>
                    </a:cubicBezTo>
                    <a:cubicBezTo>
                      <a:pt x="143" y="313"/>
                      <a:pt x="144" y="313"/>
                      <a:pt x="144" y="314"/>
                    </a:cubicBezTo>
                    <a:close/>
                    <a:moveTo>
                      <a:pt x="140" y="314"/>
                    </a:moveTo>
                    <a:cubicBezTo>
                      <a:pt x="139" y="314"/>
                      <a:pt x="138" y="315"/>
                      <a:pt x="137" y="315"/>
                    </a:cubicBezTo>
                    <a:cubicBezTo>
                      <a:pt x="131" y="309"/>
                      <a:pt x="125" y="305"/>
                      <a:pt x="118" y="301"/>
                    </a:cubicBezTo>
                    <a:cubicBezTo>
                      <a:pt x="117" y="300"/>
                      <a:pt x="116" y="299"/>
                      <a:pt x="114" y="298"/>
                    </a:cubicBezTo>
                    <a:cubicBezTo>
                      <a:pt x="122" y="303"/>
                      <a:pt x="130" y="307"/>
                      <a:pt x="138" y="313"/>
                    </a:cubicBezTo>
                    <a:cubicBezTo>
                      <a:pt x="138" y="313"/>
                      <a:pt x="139" y="313"/>
                      <a:pt x="139" y="313"/>
                    </a:cubicBezTo>
                    <a:cubicBezTo>
                      <a:pt x="139" y="314"/>
                      <a:pt x="140" y="314"/>
                      <a:pt x="140" y="314"/>
                    </a:cubicBezTo>
                    <a:close/>
                    <a:moveTo>
                      <a:pt x="135" y="315"/>
                    </a:moveTo>
                    <a:cubicBezTo>
                      <a:pt x="134" y="315"/>
                      <a:pt x="133" y="315"/>
                      <a:pt x="132" y="315"/>
                    </a:cubicBezTo>
                    <a:cubicBezTo>
                      <a:pt x="127" y="311"/>
                      <a:pt x="122" y="307"/>
                      <a:pt x="117" y="304"/>
                    </a:cubicBezTo>
                    <a:cubicBezTo>
                      <a:pt x="114" y="302"/>
                      <a:pt x="111" y="301"/>
                      <a:pt x="109" y="299"/>
                    </a:cubicBezTo>
                    <a:cubicBezTo>
                      <a:pt x="107" y="298"/>
                      <a:pt x="105" y="296"/>
                      <a:pt x="104" y="295"/>
                    </a:cubicBezTo>
                    <a:cubicBezTo>
                      <a:pt x="104" y="295"/>
                      <a:pt x="103" y="294"/>
                      <a:pt x="103" y="294"/>
                    </a:cubicBezTo>
                    <a:cubicBezTo>
                      <a:pt x="103" y="294"/>
                      <a:pt x="104" y="295"/>
                      <a:pt x="104" y="295"/>
                    </a:cubicBezTo>
                    <a:cubicBezTo>
                      <a:pt x="110" y="298"/>
                      <a:pt x="116" y="302"/>
                      <a:pt x="122" y="306"/>
                    </a:cubicBezTo>
                    <a:cubicBezTo>
                      <a:pt x="127" y="309"/>
                      <a:pt x="131" y="312"/>
                      <a:pt x="135" y="315"/>
                    </a:cubicBezTo>
                    <a:close/>
                    <a:moveTo>
                      <a:pt x="130" y="315"/>
                    </a:moveTo>
                    <a:cubicBezTo>
                      <a:pt x="129" y="316"/>
                      <a:pt x="127" y="316"/>
                      <a:pt x="126" y="316"/>
                    </a:cubicBezTo>
                    <a:cubicBezTo>
                      <a:pt x="118" y="309"/>
                      <a:pt x="109" y="305"/>
                      <a:pt x="102" y="297"/>
                    </a:cubicBezTo>
                    <a:cubicBezTo>
                      <a:pt x="105" y="301"/>
                      <a:pt x="112" y="303"/>
                      <a:pt x="116" y="306"/>
                    </a:cubicBezTo>
                    <a:cubicBezTo>
                      <a:pt x="121" y="309"/>
                      <a:pt x="126" y="312"/>
                      <a:pt x="130" y="315"/>
                    </a:cubicBezTo>
                    <a:close/>
                    <a:moveTo>
                      <a:pt x="124" y="316"/>
                    </a:moveTo>
                    <a:cubicBezTo>
                      <a:pt x="123" y="316"/>
                      <a:pt x="121" y="316"/>
                      <a:pt x="120" y="316"/>
                    </a:cubicBezTo>
                    <a:cubicBezTo>
                      <a:pt x="120" y="316"/>
                      <a:pt x="120" y="316"/>
                      <a:pt x="120" y="316"/>
                    </a:cubicBezTo>
                    <a:cubicBezTo>
                      <a:pt x="118" y="313"/>
                      <a:pt x="115" y="311"/>
                      <a:pt x="112" y="309"/>
                    </a:cubicBezTo>
                    <a:cubicBezTo>
                      <a:pt x="110" y="307"/>
                      <a:pt x="108" y="306"/>
                      <a:pt x="106" y="304"/>
                    </a:cubicBezTo>
                    <a:cubicBezTo>
                      <a:pt x="105" y="304"/>
                      <a:pt x="105" y="304"/>
                      <a:pt x="104" y="303"/>
                    </a:cubicBezTo>
                    <a:cubicBezTo>
                      <a:pt x="104" y="303"/>
                      <a:pt x="104" y="303"/>
                      <a:pt x="105" y="304"/>
                    </a:cubicBezTo>
                    <a:cubicBezTo>
                      <a:pt x="109" y="306"/>
                      <a:pt x="113" y="308"/>
                      <a:pt x="116" y="310"/>
                    </a:cubicBezTo>
                    <a:cubicBezTo>
                      <a:pt x="119" y="312"/>
                      <a:pt x="121" y="314"/>
                      <a:pt x="124" y="316"/>
                    </a:cubicBezTo>
                    <a:close/>
                    <a:moveTo>
                      <a:pt x="118" y="316"/>
                    </a:moveTo>
                    <a:cubicBezTo>
                      <a:pt x="115" y="316"/>
                      <a:pt x="112" y="316"/>
                      <a:pt x="109" y="316"/>
                    </a:cubicBezTo>
                    <a:cubicBezTo>
                      <a:pt x="109" y="316"/>
                      <a:pt x="109" y="315"/>
                      <a:pt x="109" y="315"/>
                    </a:cubicBezTo>
                    <a:cubicBezTo>
                      <a:pt x="108" y="314"/>
                      <a:pt x="108" y="314"/>
                      <a:pt x="107" y="313"/>
                    </a:cubicBezTo>
                    <a:cubicBezTo>
                      <a:pt x="106" y="313"/>
                      <a:pt x="102" y="309"/>
                      <a:pt x="105" y="311"/>
                    </a:cubicBezTo>
                    <a:cubicBezTo>
                      <a:pt x="107" y="313"/>
                      <a:pt x="110" y="314"/>
                      <a:pt x="113" y="316"/>
                    </a:cubicBezTo>
                    <a:cubicBezTo>
                      <a:pt x="113" y="316"/>
                      <a:pt x="114" y="316"/>
                      <a:pt x="113" y="315"/>
                    </a:cubicBezTo>
                    <a:cubicBezTo>
                      <a:pt x="112" y="313"/>
                      <a:pt x="110" y="311"/>
                      <a:pt x="108" y="309"/>
                    </a:cubicBezTo>
                    <a:cubicBezTo>
                      <a:pt x="107" y="309"/>
                      <a:pt x="106" y="308"/>
                      <a:pt x="106" y="308"/>
                    </a:cubicBezTo>
                    <a:cubicBezTo>
                      <a:pt x="108" y="310"/>
                      <a:pt x="111" y="311"/>
                      <a:pt x="114" y="313"/>
                    </a:cubicBezTo>
                    <a:cubicBezTo>
                      <a:pt x="115" y="314"/>
                      <a:pt x="117" y="315"/>
                      <a:pt x="118" y="316"/>
                    </a:cubicBezTo>
                    <a:close/>
                    <a:moveTo>
                      <a:pt x="107" y="316"/>
                    </a:moveTo>
                    <a:cubicBezTo>
                      <a:pt x="106" y="316"/>
                      <a:pt x="106" y="316"/>
                      <a:pt x="106" y="316"/>
                    </a:cubicBezTo>
                    <a:cubicBezTo>
                      <a:pt x="105" y="316"/>
                      <a:pt x="104" y="316"/>
                      <a:pt x="104" y="316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6" y="316"/>
                      <a:pt x="106" y="316"/>
                    </a:cubicBezTo>
                    <a:cubicBezTo>
                      <a:pt x="106" y="316"/>
                      <a:pt x="107" y="316"/>
                      <a:pt x="107" y="316"/>
                    </a:cubicBezTo>
                    <a:close/>
                    <a:moveTo>
                      <a:pt x="101" y="315"/>
                    </a:moveTo>
                    <a:cubicBezTo>
                      <a:pt x="93" y="315"/>
                      <a:pt x="86" y="314"/>
                      <a:pt x="78" y="312"/>
                    </a:cubicBezTo>
                    <a:cubicBezTo>
                      <a:pt x="78" y="312"/>
                      <a:pt x="78" y="312"/>
                      <a:pt x="78" y="312"/>
                    </a:cubicBezTo>
                    <a:cubicBezTo>
                      <a:pt x="76" y="299"/>
                      <a:pt x="74" y="286"/>
                      <a:pt x="73" y="273"/>
                    </a:cubicBezTo>
                    <a:cubicBezTo>
                      <a:pt x="71" y="260"/>
                      <a:pt x="70" y="247"/>
                      <a:pt x="70" y="234"/>
                    </a:cubicBezTo>
                    <a:cubicBezTo>
                      <a:pt x="69" y="221"/>
                      <a:pt x="68" y="208"/>
                      <a:pt x="67" y="195"/>
                    </a:cubicBezTo>
                    <a:cubicBezTo>
                      <a:pt x="66" y="184"/>
                      <a:pt x="64" y="172"/>
                      <a:pt x="65" y="161"/>
                    </a:cubicBezTo>
                    <a:cubicBezTo>
                      <a:pt x="73" y="161"/>
                      <a:pt x="82" y="161"/>
                      <a:pt x="90" y="163"/>
                    </a:cubicBezTo>
                    <a:cubicBezTo>
                      <a:pt x="90" y="163"/>
                      <a:pt x="90" y="163"/>
                      <a:pt x="90" y="163"/>
                    </a:cubicBezTo>
                    <a:cubicBezTo>
                      <a:pt x="87" y="175"/>
                      <a:pt x="90" y="187"/>
                      <a:pt x="91" y="199"/>
                    </a:cubicBezTo>
                    <a:cubicBezTo>
                      <a:pt x="92" y="212"/>
                      <a:pt x="93" y="225"/>
                      <a:pt x="94" y="238"/>
                    </a:cubicBezTo>
                    <a:cubicBezTo>
                      <a:pt x="95" y="251"/>
                      <a:pt x="96" y="264"/>
                      <a:pt x="96" y="277"/>
                    </a:cubicBezTo>
                    <a:cubicBezTo>
                      <a:pt x="97" y="290"/>
                      <a:pt x="100" y="302"/>
                      <a:pt x="101" y="315"/>
                    </a:cubicBezTo>
                    <a:cubicBezTo>
                      <a:pt x="101" y="315"/>
                      <a:pt x="101" y="315"/>
                      <a:pt x="101" y="315"/>
                    </a:cubicBezTo>
                    <a:close/>
                    <a:moveTo>
                      <a:pt x="75" y="312"/>
                    </a:moveTo>
                    <a:cubicBezTo>
                      <a:pt x="74" y="312"/>
                      <a:pt x="73" y="311"/>
                      <a:pt x="73" y="311"/>
                    </a:cubicBezTo>
                    <a:cubicBezTo>
                      <a:pt x="73" y="311"/>
                      <a:pt x="74" y="311"/>
                      <a:pt x="75" y="311"/>
                    </a:cubicBezTo>
                    <a:cubicBezTo>
                      <a:pt x="75" y="311"/>
                      <a:pt x="75" y="312"/>
                      <a:pt x="75" y="312"/>
                    </a:cubicBezTo>
                    <a:close/>
                    <a:moveTo>
                      <a:pt x="16" y="288"/>
                    </a:moveTo>
                    <a:cubicBezTo>
                      <a:pt x="16" y="289"/>
                      <a:pt x="17" y="290"/>
                      <a:pt x="18" y="291"/>
                    </a:cubicBezTo>
                    <a:cubicBezTo>
                      <a:pt x="18" y="292"/>
                      <a:pt x="21" y="293"/>
                      <a:pt x="22" y="293"/>
                    </a:cubicBezTo>
                    <a:cubicBezTo>
                      <a:pt x="27" y="295"/>
                      <a:pt x="33" y="296"/>
                      <a:pt x="39" y="298"/>
                    </a:cubicBezTo>
                    <a:cubicBezTo>
                      <a:pt x="45" y="300"/>
                      <a:pt x="50" y="302"/>
                      <a:pt x="56" y="304"/>
                    </a:cubicBezTo>
                    <a:cubicBezTo>
                      <a:pt x="61" y="306"/>
                      <a:pt x="66" y="307"/>
                      <a:pt x="70" y="309"/>
                    </a:cubicBezTo>
                    <a:cubicBezTo>
                      <a:pt x="74" y="310"/>
                      <a:pt x="74" y="311"/>
                      <a:pt x="70" y="310"/>
                    </a:cubicBezTo>
                    <a:cubicBezTo>
                      <a:pt x="68" y="309"/>
                      <a:pt x="66" y="308"/>
                      <a:pt x="63" y="307"/>
                    </a:cubicBezTo>
                    <a:cubicBezTo>
                      <a:pt x="59" y="305"/>
                      <a:pt x="55" y="304"/>
                      <a:pt x="51" y="303"/>
                    </a:cubicBezTo>
                    <a:cubicBezTo>
                      <a:pt x="42" y="300"/>
                      <a:pt x="34" y="298"/>
                      <a:pt x="26" y="296"/>
                    </a:cubicBezTo>
                    <a:cubicBezTo>
                      <a:pt x="24" y="295"/>
                      <a:pt x="22" y="294"/>
                      <a:pt x="21" y="293"/>
                    </a:cubicBezTo>
                    <a:cubicBezTo>
                      <a:pt x="20" y="293"/>
                      <a:pt x="19" y="293"/>
                      <a:pt x="19" y="293"/>
                    </a:cubicBezTo>
                    <a:cubicBezTo>
                      <a:pt x="19" y="293"/>
                      <a:pt x="19" y="293"/>
                      <a:pt x="19" y="293"/>
                    </a:cubicBezTo>
                    <a:cubicBezTo>
                      <a:pt x="18" y="292"/>
                      <a:pt x="17" y="290"/>
                      <a:pt x="16" y="288"/>
                    </a:cubicBezTo>
                    <a:close/>
                    <a:moveTo>
                      <a:pt x="52" y="304"/>
                    </a:moveTo>
                    <a:cubicBezTo>
                      <a:pt x="57" y="306"/>
                      <a:pt x="62" y="307"/>
                      <a:pt x="66" y="309"/>
                    </a:cubicBezTo>
                    <a:cubicBezTo>
                      <a:pt x="68" y="310"/>
                      <a:pt x="69" y="310"/>
                      <a:pt x="70" y="311"/>
                    </a:cubicBezTo>
                    <a:cubicBezTo>
                      <a:pt x="56" y="308"/>
                      <a:pt x="43" y="303"/>
                      <a:pt x="30" y="298"/>
                    </a:cubicBezTo>
                    <a:cubicBezTo>
                      <a:pt x="38" y="300"/>
                      <a:pt x="45" y="301"/>
                      <a:pt x="52" y="304"/>
                    </a:cubicBezTo>
                    <a:close/>
                    <a:moveTo>
                      <a:pt x="13" y="283"/>
                    </a:moveTo>
                    <a:cubicBezTo>
                      <a:pt x="19" y="286"/>
                      <a:pt x="25" y="288"/>
                      <a:pt x="31" y="289"/>
                    </a:cubicBezTo>
                    <a:cubicBezTo>
                      <a:pt x="33" y="290"/>
                      <a:pt x="35" y="291"/>
                      <a:pt x="37" y="291"/>
                    </a:cubicBezTo>
                    <a:cubicBezTo>
                      <a:pt x="48" y="295"/>
                      <a:pt x="59" y="299"/>
                      <a:pt x="70" y="303"/>
                    </a:cubicBezTo>
                    <a:cubicBezTo>
                      <a:pt x="70" y="303"/>
                      <a:pt x="75" y="305"/>
                      <a:pt x="72" y="304"/>
                    </a:cubicBezTo>
                    <a:cubicBezTo>
                      <a:pt x="71" y="304"/>
                      <a:pt x="70" y="304"/>
                      <a:pt x="69" y="303"/>
                    </a:cubicBezTo>
                    <a:cubicBezTo>
                      <a:pt x="67" y="303"/>
                      <a:pt x="65" y="302"/>
                      <a:pt x="62" y="301"/>
                    </a:cubicBezTo>
                    <a:cubicBezTo>
                      <a:pt x="57" y="299"/>
                      <a:pt x="52" y="297"/>
                      <a:pt x="47" y="296"/>
                    </a:cubicBezTo>
                    <a:cubicBezTo>
                      <a:pt x="37" y="293"/>
                      <a:pt x="27" y="290"/>
                      <a:pt x="17" y="287"/>
                    </a:cubicBezTo>
                    <a:cubicBezTo>
                      <a:pt x="17" y="286"/>
                      <a:pt x="16" y="286"/>
                      <a:pt x="16" y="286"/>
                    </a:cubicBezTo>
                    <a:cubicBezTo>
                      <a:pt x="16" y="286"/>
                      <a:pt x="15" y="286"/>
                      <a:pt x="15" y="286"/>
                    </a:cubicBezTo>
                    <a:cubicBezTo>
                      <a:pt x="14" y="285"/>
                      <a:pt x="14" y="284"/>
                      <a:pt x="13" y="283"/>
                    </a:cubicBezTo>
                    <a:close/>
                    <a:moveTo>
                      <a:pt x="10" y="275"/>
                    </a:moveTo>
                    <a:cubicBezTo>
                      <a:pt x="13" y="278"/>
                      <a:pt x="17" y="279"/>
                      <a:pt x="20" y="280"/>
                    </a:cubicBezTo>
                    <a:cubicBezTo>
                      <a:pt x="25" y="283"/>
                      <a:pt x="30" y="285"/>
                      <a:pt x="35" y="287"/>
                    </a:cubicBezTo>
                    <a:cubicBezTo>
                      <a:pt x="46" y="291"/>
                      <a:pt x="58" y="294"/>
                      <a:pt x="68" y="299"/>
                    </a:cubicBezTo>
                    <a:cubicBezTo>
                      <a:pt x="69" y="299"/>
                      <a:pt x="76" y="302"/>
                      <a:pt x="71" y="300"/>
                    </a:cubicBezTo>
                    <a:cubicBezTo>
                      <a:pt x="69" y="299"/>
                      <a:pt x="66" y="298"/>
                      <a:pt x="63" y="297"/>
                    </a:cubicBezTo>
                    <a:cubicBezTo>
                      <a:pt x="58" y="296"/>
                      <a:pt x="53" y="294"/>
                      <a:pt x="48" y="293"/>
                    </a:cubicBezTo>
                    <a:cubicBezTo>
                      <a:pt x="43" y="291"/>
                      <a:pt x="37" y="290"/>
                      <a:pt x="31" y="289"/>
                    </a:cubicBezTo>
                    <a:cubicBezTo>
                      <a:pt x="25" y="286"/>
                      <a:pt x="19" y="284"/>
                      <a:pt x="13" y="281"/>
                    </a:cubicBezTo>
                    <a:cubicBezTo>
                      <a:pt x="12" y="281"/>
                      <a:pt x="12" y="280"/>
                      <a:pt x="12" y="279"/>
                    </a:cubicBezTo>
                    <a:cubicBezTo>
                      <a:pt x="11" y="278"/>
                      <a:pt x="11" y="277"/>
                      <a:pt x="10" y="275"/>
                    </a:cubicBezTo>
                    <a:close/>
                    <a:moveTo>
                      <a:pt x="9" y="270"/>
                    </a:moveTo>
                    <a:cubicBezTo>
                      <a:pt x="11" y="272"/>
                      <a:pt x="15" y="274"/>
                      <a:pt x="18" y="275"/>
                    </a:cubicBezTo>
                    <a:cubicBezTo>
                      <a:pt x="23" y="277"/>
                      <a:pt x="28" y="279"/>
                      <a:pt x="33" y="281"/>
                    </a:cubicBezTo>
                    <a:cubicBezTo>
                      <a:pt x="45" y="285"/>
                      <a:pt x="56" y="289"/>
                      <a:pt x="68" y="294"/>
                    </a:cubicBezTo>
                    <a:cubicBezTo>
                      <a:pt x="69" y="294"/>
                      <a:pt x="75" y="297"/>
                      <a:pt x="71" y="295"/>
                    </a:cubicBezTo>
                    <a:cubicBezTo>
                      <a:pt x="68" y="295"/>
                      <a:pt x="65" y="293"/>
                      <a:pt x="62" y="292"/>
                    </a:cubicBezTo>
                    <a:cubicBezTo>
                      <a:pt x="57" y="290"/>
                      <a:pt x="51" y="288"/>
                      <a:pt x="45" y="287"/>
                    </a:cubicBezTo>
                    <a:cubicBezTo>
                      <a:pt x="33" y="283"/>
                      <a:pt x="21" y="279"/>
                      <a:pt x="10" y="274"/>
                    </a:cubicBezTo>
                    <a:cubicBezTo>
                      <a:pt x="9" y="273"/>
                      <a:pt x="9" y="271"/>
                      <a:pt x="9" y="270"/>
                    </a:cubicBezTo>
                    <a:close/>
                    <a:moveTo>
                      <a:pt x="9" y="270"/>
                    </a:moveTo>
                    <a:cubicBezTo>
                      <a:pt x="10" y="271"/>
                      <a:pt x="11" y="271"/>
                      <a:pt x="11" y="271"/>
                    </a:cubicBezTo>
                    <a:cubicBezTo>
                      <a:pt x="11" y="271"/>
                      <a:pt x="10" y="271"/>
                      <a:pt x="9" y="270"/>
                    </a:cubicBezTo>
                    <a:close/>
                    <a:moveTo>
                      <a:pt x="5" y="255"/>
                    </a:moveTo>
                    <a:cubicBezTo>
                      <a:pt x="24" y="266"/>
                      <a:pt x="45" y="270"/>
                      <a:pt x="64" y="279"/>
                    </a:cubicBezTo>
                    <a:cubicBezTo>
                      <a:pt x="65" y="280"/>
                      <a:pt x="66" y="280"/>
                      <a:pt x="67" y="281"/>
                    </a:cubicBezTo>
                    <a:cubicBezTo>
                      <a:pt x="65" y="280"/>
                      <a:pt x="62" y="279"/>
                      <a:pt x="60" y="278"/>
                    </a:cubicBezTo>
                    <a:cubicBezTo>
                      <a:pt x="59" y="277"/>
                      <a:pt x="57" y="276"/>
                      <a:pt x="56" y="276"/>
                    </a:cubicBezTo>
                    <a:cubicBezTo>
                      <a:pt x="39" y="269"/>
                      <a:pt x="22" y="265"/>
                      <a:pt x="6" y="257"/>
                    </a:cubicBezTo>
                    <a:cubicBezTo>
                      <a:pt x="6" y="257"/>
                      <a:pt x="6" y="257"/>
                      <a:pt x="6" y="257"/>
                    </a:cubicBezTo>
                    <a:cubicBezTo>
                      <a:pt x="5" y="256"/>
                      <a:pt x="5" y="256"/>
                      <a:pt x="5" y="255"/>
                    </a:cubicBezTo>
                    <a:close/>
                    <a:moveTo>
                      <a:pt x="4" y="244"/>
                    </a:moveTo>
                    <a:cubicBezTo>
                      <a:pt x="14" y="247"/>
                      <a:pt x="23" y="252"/>
                      <a:pt x="32" y="256"/>
                    </a:cubicBezTo>
                    <a:cubicBezTo>
                      <a:pt x="42" y="259"/>
                      <a:pt x="52" y="263"/>
                      <a:pt x="61" y="268"/>
                    </a:cubicBezTo>
                    <a:cubicBezTo>
                      <a:pt x="62" y="268"/>
                      <a:pt x="63" y="269"/>
                      <a:pt x="64" y="269"/>
                    </a:cubicBezTo>
                    <a:cubicBezTo>
                      <a:pt x="62" y="269"/>
                      <a:pt x="60" y="268"/>
                      <a:pt x="59" y="267"/>
                    </a:cubicBezTo>
                    <a:cubicBezTo>
                      <a:pt x="52" y="265"/>
                      <a:pt x="45" y="262"/>
                      <a:pt x="38" y="260"/>
                    </a:cubicBezTo>
                    <a:cubicBezTo>
                      <a:pt x="32" y="258"/>
                      <a:pt x="26" y="256"/>
                      <a:pt x="21" y="254"/>
                    </a:cubicBezTo>
                    <a:cubicBezTo>
                      <a:pt x="15" y="252"/>
                      <a:pt x="10" y="249"/>
                      <a:pt x="4" y="248"/>
                    </a:cubicBezTo>
                    <a:cubicBezTo>
                      <a:pt x="4" y="246"/>
                      <a:pt x="4" y="245"/>
                      <a:pt x="4" y="244"/>
                    </a:cubicBezTo>
                    <a:close/>
                    <a:moveTo>
                      <a:pt x="4" y="241"/>
                    </a:moveTo>
                    <a:cubicBezTo>
                      <a:pt x="6" y="242"/>
                      <a:pt x="9" y="243"/>
                      <a:pt x="11" y="243"/>
                    </a:cubicBezTo>
                    <a:cubicBezTo>
                      <a:pt x="13" y="244"/>
                      <a:pt x="15" y="245"/>
                      <a:pt x="16" y="246"/>
                    </a:cubicBezTo>
                    <a:cubicBezTo>
                      <a:pt x="22" y="249"/>
                      <a:pt x="28" y="251"/>
                      <a:pt x="34" y="253"/>
                    </a:cubicBezTo>
                    <a:cubicBezTo>
                      <a:pt x="30" y="252"/>
                      <a:pt x="26" y="251"/>
                      <a:pt x="23" y="249"/>
                    </a:cubicBezTo>
                    <a:cubicBezTo>
                      <a:pt x="17" y="247"/>
                      <a:pt x="11" y="244"/>
                      <a:pt x="4" y="243"/>
                    </a:cubicBezTo>
                    <a:cubicBezTo>
                      <a:pt x="4" y="242"/>
                      <a:pt x="4" y="242"/>
                      <a:pt x="4" y="241"/>
                    </a:cubicBezTo>
                    <a:close/>
                    <a:moveTo>
                      <a:pt x="4" y="235"/>
                    </a:moveTo>
                    <a:cubicBezTo>
                      <a:pt x="7" y="236"/>
                      <a:pt x="9" y="237"/>
                      <a:pt x="11" y="238"/>
                    </a:cubicBezTo>
                    <a:cubicBezTo>
                      <a:pt x="16" y="240"/>
                      <a:pt x="21" y="243"/>
                      <a:pt x="26" y="245"/>
                    </a:cubicBezTo>
                    <a:cubicBezTo>
                      <a:pt x="34" y="248"/>
                      <a:pt x="42" y="250"/>
                      <a:pt x="50" y="254"/>
                    </a:cubicBezTo>
                    <a:cubicBezTo>
                      <a:pt x="54" y="256"/>
                      <a:pt x="57" y="258"/>
                      <a:pt x="61" y="260"/>
                    </a:cubicBezTo>
                    <a:cubicBezTo>
                      <a:pt x="58" y="258"/>
                      <a:pt x="54" y="256"/>
                      <a:pt x="50" y="255"/>
                    </a:cubicBezTo>
                    <a:cubicBezTo>
                      <a:pt x="44" y="252"/>
                      <a:pt x="37" y="250"/>
                      <a:pt x="30" y="248"/>
                    </a:cubicBezTo>
                    <a:cubicBezTo>
                      <a:pt x="23" y="246"/>
                      <a:pt x="16" y="243"/>
                      <a:pt x="9" y="242"/>
                    </a:cubicBezTo>
                    <a:cubicBezTo>
                      <a:pt x="7" y="241"/>
                      <a:pt x="6" y="240"/>
                      <a:pt x="4" y="240"/>
                    </a:cubicBezTo>
                    <a:cubicBezTo>
                      <a:pt x="4" y="238"/>
                      <a:pt x="4" y="237"/>
                      <a:pt x="4" y="235"/>
                    </a:cubicBezTo>
                    <a:close/>
                    <a:moveTo>
                      <a:pt x="4" y="234"/>
                    </a:moveTo>
                    <a:cubicBezTo>
                      <a:pt x="4" y="233"/>
                      <a:pt x="5" y="232"/>
                      <a:pt x="5" y="232"/>
                    </a:cubicBezTo>
                    <a:cubicBezTo>
                      <a:pt x="10" y="235"/>
                      <a:pt x="16" y="237"/>
                      <a:pt x="22" y="240"/>
                    </a:cubicBezTo>
                    <a:cubicBezTo>
                      <a:pt x="28" y="242"/>
                      <a:pt x="33" y="244"/>
                      <a:pt x="39" y="247"/>
                    </a:cubicBezTo>
                    <a:cubicBezTo>
                      <a:pt x="45" y="249"/>
                      <a:pt x="51" y="251"/>
                      <a:pt x="57" y="253"/>
                    </a:cubicBezTo>
                    <a:cubicBezTo>
                      <a:pt x="60" y="255"/>
                      <a:pt x="64" y="256"/>
                      <a:pt x="67" y="258"/>
                    </a:cubicBezTo>
                    <a:cubicBezTo>
                      <a:pt x="69" y="259"/>
                      <a:pt x="68" y="259"/>
                      <a:pt x="66" y="258"/>
                    </a:cubicBezTo>
                    <a:cubicBezTo>
                      <a:pt x="64" y="257"/>
                      <a:pt x="62" y="256"/>
                      <a:pt x="60" y="255"/>
                    </a:cubicBezTo>
                    <a:cubicBezTo>
                      <a:pt x="46" y="249"/>
                      <a:pt x="31" y="246"/>
                      <a:pt x="17" y="240"/>
                    </a:cubicBezTo>
                    <a:cubicBezTo>
                      <a:pt x="15" y="238"/>
                      <a:pt x="12" y="237"/>
                      <a:pt x="10" y="236"/>
                    </a:cubicBezTo>
                    <a:cubicBezTo>
                      <a:pt x="8" y="235"/>
                      <a:pt x="6" y="235"/>
                      <a:pt x="4" y="234"/>
                    </a:cubicBezTo>
                    <a:close/>
                    <a:moveTo>
                      <a:pt x="22" y="123"/>
                    </a:moveTo>
                    <a:cubicBezTo>
                      <a:pt x="22" y="123"/>
                      <a:pt x="22" y="122"/>
                      <a:pt x="22" y="122"/>
                    </a:cubicBezTo>
                    <a:cubicBezTo>
                      <a:pt x="24" y="120"/>
                      <a:pt x="25" y="119"/>
                      <a:pt x="26" y="117"/>
                    </a:cubicBezTo>
                    <a:cubicBezTo>
                      <a:pt x="31" y="113"/>
                      <a:pt x="36" y="109"/>
                      <a:pt x="41" y="105"/>
                    </a:cubicBezTo>
                    <a:cubicBezTo>
                      <a:pt x="48" y="101"/>
                      <a:pt x="57" y="98"/>
                      <a:pt x="66" y="95"/>
                    </a:cubicBezTo>
                    <a:cubicBezTo>
                      <a:pt x="75" y="92"/>
                      <a:pt x="84" y="90"/>
                      <a:pt x="93" y="91"/>
                    </a:cubicBezTo>
                    <a:cubicBezTo>
                      <a:pt x="94" y="91"/>
                      <a:pt x="94" y="91"/>
                      <a:pt x="95" y="91"/>
                    </a:cubicBezTo>
                    <a:cubicBezTo>
                      <a:pt x="90" y="94"/>
                      <a:pt x="85" y="98"/>
                      <a:pt x="82" y="102"/>
                    </a:cubicBezTo>
                    <a:cubicBezTo>
                      <a:pt x="79" y="106"/>
                      <a:pt x="77" y="113"/>
                      <a:pt x="83" y="115"/>
                    </a:cubicBezTo>
                    <a:cubicBezTo>
                      <a:pt x="89" y="118"/>
                      <a:pt x="92" y="114"/>
                      <a:pt x="95" y="108"/>
                    </a:cubicBezTo>
                    <a:cubicBezTo>
                      <a:pt x="95" y="112"/>
                      <a:pt x="96" y="116"/>
                      <a:pt x="100" y="117"/>
                    </a:cubicBezTo>
                    <a:cubicBezTo>
                      <a:pt x="109" y="119"/>
                      <a:pt x="105" y="101"/>
                      <a:pt x="104" y="93"/>
                    </a:cubicBezTo>
                    <a:cubicBezTo>
                      <a:pt x="110" y="95"/>
                      <a:pt x="117" y="97"/>
                      <a:pt x="123" y="100"/>
                    </a:cubicBezTo>
                    <a:cubicBezTo>
                      <a:pt x="131" y="104"/>
                      <a:pt x="139" y="108"/>
                      <a:pt x="146" y="115"/>
                    </a:cubicBezTo>
                    <a:cubicBezTo>
                      <a:pt x="152" y="120"/>
                      <a:pt x="156" y="127"/>
                      <a:pt x="159" y="135"/>
                    </a:cubicBezTo>
                    <a:cubicBezTo>
                      <a:pt x="166" y="151"/>
                      <a:pt x="173" y="169"/>
                      <a:pt x="175" y="187"/>
                    </a:cubicBezTo>
                    <a:cubicBezTo>
                      <a:pt x="164" y="179"/>
                      <a:pt x="152" y="172"/>
                      <a:pt x="138" y="167"/>
                    </a:cubicBezTo>
                    <a:cubicBezTo>
                      <a:pt x="138" y="166"/>
                      <a:pt x="138" y="164"/>
                      <a:pt x="137" y="163"/>
                    </a:cubicBezTo>
                    <a:cubicBezTo>
                      <a:pt x="136" y="162"/>
                      <a:pt x="135" y="161"/>
                      <a:pt x="133" y="161"/>
                    </a:cubicBezTo>
                    <a:cubicBezTo>
                      <a:pt x="131" y="162"/>
                      <a:pt x="131" y="163"/>
                      <a:pt x="131" y="164"/>
                    </a:cubicBezTo>
                    <a:cubicBezTo>
                      <a:pt x="119" y="160"/>
                      <a:pt x="107" y="157"/>
                      <a:pt x="94" y="155"/>
                    </a:cubicBezTo>
                    <a:cubicBezTo>
                      <a:pt x="79" y="153"/>
                      <a:pt x="64" y="152"/>
                      <a:pt x="49" y="156"/>
                    </a:cubicBezTo>
                    <a:cubicBezTo>
                      <a:pt x="36" y="159"/>
                      <a:pt x="23" y="161"/>
                      <a:pt x="10" y="167"/>
                    </a:cubicBezTo>
                    <a:cubicBezTo>
                      <a:pt x="12" y="152"/>
                      <a:pt x="15" y="137"/>
                      <a:pt x="22" y="123"/>
                    </a:cubicBezTo>
                    <a:close/>
                    <a:moveTo>
                      <a:pt x="162" y="133"/>
                    </a:moveTo>
                    <a:cubicBezTo>
                      <a:pt x="166" y="141"/>
                      <a:pt x="169" y="149"/>
                      <a:pt x="171" y="158"/>
                    </a:cubicBezTo>
                    <a:cubicBezTo>
                      <a:pt x="168" y="150"/>
                      <a:pt x="165" y="141"/>
                      <a:pt x="162" y="133"/>
                    </a:cubicBezTo>
                    <a:close/>
                    <a:moveTo>
                      <a:pt x="79" y="60"/>
                    </a:moveTo>
                    <a:cubicBezTo>
                      <a:pt x="82" y="58"/>
                      <a:pt x="85" y="57"/>
                      <a:pt x="87" y="56"/>
                    </a:cubicBezTo>
                    <a:cubicBezTo>
                      <a:pt x="87" y="56"/>
                      <a:pt x="87" y="56"/>
                      <a:pt x="87" y="56"/>
                    </a:cubicBezTo>
                    <a:cubicBezTo>
                      <a:pt x="95" y="57"/>
                      <a:pt x="102" y="59"/>
                      <a:pt x="109" y="60"/>
                    </a:cubicBezTo>
                    <a:cubicBezTo>
                      <a:pt x="117" y="61"/>
                      <a:pt x="126" y="61"/>
                      <a:pt x="134" y="62"/>
                    </a:cubicBezTo>
                    <a:cubicBezTo>
                      <a:pt x="148" y="64"/>
                      <a:pt x="161" y="70"/>
                      <a:pt x="172" y="79"/>
                    </a:cubicBezTo>
                    <a:cubicBezTo>
                      <a:pt x="182" y="88"/>
                      <a:pt x="191" y="100"/>
                      <a:pt x="193" y="114"/>
                    </a:cubicBezTo>
                    <a:cubicBezTo>
                      <a:pt x="196" y="129"/>
                      <a:pt x="192" y="143"/>
                      <a:pt x="190" y="158"/>
                    </a:cubicBezTo>
                    <a:cubicBezTo>
                      <a:pt x="189" y="165"/>
                      <a:pt x="188" y="172"/>
                      <a:pt x="189" y="179"/>
                    </a:cubicBezTo>
                    <a:cubicBezTo>
                      <a:pt x="189" y="186"/>
                      <a:pt x="190" y="194"/>
                      <a:pt x="191" y="201"/>
                    </a:cubicBezTo>
                    <a:cubicBezTo>
                      <a:pt x="192" y="216"/>
                      <a:pt x="191" y="231"/>
                      <a:pt x="193" y="246"/>
                    </a:cubicBezTo>
                    <a:cubicBezTo>
                      <a:pt x="195" y="258"/>
                      <a:pt x="197" y="270"/>
                      <a:pt x="192" y="281"/>
                    </a:cubicBezTo>
                    <a:cubicBezTo>
                      <a:pt x="188" y="289"/>
                      <a:pt x="182" y="296"/>
                      <a:pt x="175" y="301"/>
                    </a:cubicBezTo>
                    <a:cubicBezTo>
                      <a:pt x="176" y="293"/>
                      <a:pt x="177" y="285"/>
                      <a:pt x="178" y="276"/>
                    </a:cubicBezTo>
                    <a:cubicBezTo>
                      <a:pt x="180" y="245"/>
                      <a:pt x="180" y="213"/>
                      <a:pt x="178" y="182"/>
                    </a:cubicBezTo>
                    <a:cubicBezTo>
                      <a:pt x="175" y="157"/>
                      <a:pt x="169" y="131"/>
                      <a:pt x="151" y="113"/>
                    </a:cubicBezTo>
                    <a:cubicBezTo>
                      <a:pt x="138" y="101"/>
                      <a:pt x="121" y="91"/>
                      <a:pt x="104" y="86"/>
                    </a:cubicBezTo>
                    <a:cubicBezTo>
                      <a:pt x="104" y="86"/>
                      <a:pt x="104" y="86"/>
                      <a:pt x="104" y="86"/>
                    </a:cubicBezTo>
                    <a:cubicBezTo>
                      <a:pt x="103" y="83"/>
                      <a:pt x="100" y="82"/>
                      <a:pt x="97" y="82"/>
                    </a:cubicBezTo>
                    <a:cubicBezTo>
                      <a:pt x="95" y="82"/>
                      <a:pt x="94" y="83"/>
                      <a:pt x="94" y="85"/>
                    </a:cubicBezTo>
                    <a:cubicBezTo>
                      <a:pt x="90" y="84"/>
                      <a:pt x="87" y="84"/>
                      <a:pt x="83" y="84"/>
                    </a:cubicBezTo>
                    <a:cubicBezTo>
                      <a:pt x="66" y="85"/>
                      <a:pt x="52" y="93"/>
                      <a:pt x="39" y="103"/>
                    </a:cubicBezTo>
                    <a:cubicBezTo>
                      <a:pt x="35" y="105"/>
                      <a:pt x="31" y="108"/>
                      <a:pt x="28" y="111"/>
                    </a:cubicBezTo>
                    <a:cubicBezTo>
                      <a:pt x="40" y="90"/>
                      <a:pt x="59" y="72"/>
                      <a:pt x="79" y="60"/>
                    </a:cubicBezTo>
                    <a:close/>
                    <a:moveTo>
                      <a:pt x="224" y="190"/>
                    </a:moveTo>
                    <a:cubicBezTo>
                      <a:pt x="224" y="190"/>
                      <a:pt x="224" y="190"/>
                      <a:pt x="224" y="190"/>
                    </a:cubicBezTo>
                    <a:cubicBezTo>
                      <a:pt x="224" y="189"/>
                      <a:pt x="224" y="188"/>
                      <a:pt x="224" y="187"/>
                    </a:cubicBezTo>
                    <a:cubicBezTo>
                      <a:pt x="224" y="178"/>
                      <a:pt x="225" y="169"/>
                      <a:pt x="226" y="160"/>
                    </a:cubicBezTo>
                    <a:cubicBezTo>
                      <a:pt x="229" y="174"/>
                      <a:pt x="228" y="189"/>
                      <a:pt x="231" y="204"/>
                    </a:cubicBezTo>
                    <a:cubicBezTo>
                      <a:pt x="232" y="213"/>
                      <a:pt x="234" y="222"/>
                      <a:pt x="234" y="231"/>
                    </a:cubicBezTo>
                    <a:cubicBezTo>
                      <a:pt x="234" y="237"/>
                      <a:pt x="232" y="243"/>
                      <a:pt x="232" y="250"/>
                    </a:cubicBezTo>
                    <a:cubicBezTo>
                      <a:pt x="232" y="256"/>
                      <a:pt x="235" y="262"/>
                      <a:pt x="239" y="266"/>
                    </a:cubicBezTo>
                    <a:cubicBezTo>
                      <a:pt x="239" y="266"/>
                      <a:pt x="239" y="266"/>
                      <a:pt x="239" y="266"/>
                    </a:cubicBezTo>
                    <a:cubicBezTo>
                      <a:pt x="244" y="275"/>
                      <a:pt x="235" y="277"/>
                      <a:pt x="228" y="280"/>
                    </a:cubicBezTo>
                    <a:cubicBezTo>
                      <a:pt x="229" y="278"/>
                      <a:pt x="229" y="275"/>
                      <a:pt x="230" y="272"/>
                    </a:cubicBezTo>
                    <a:cubicBezTo>
                      <a:pt x="230" y="272"/>
                      <a:pt x="230" y="272"/>
                      <a:pt x="230" y="272"/>
                    </a:cubicBezTo>
                    <a:cubicBezTo>
                      <a:pt x="229" y="257"/>
                      <a:pt x="229" y="243"/>
                      <a:pt x="227" y="229"/>
                    </a:cubicBezTo>
                    <a:cubicBezTo>
                      <a:pt x="226" y="216"/>
                      <a:pt x="224" y="203"/>
                      <a:pt x="224" y="190"/>
                    </a:cubicBezTo>
                    <a:close/>
                    <a:moveTo>
                      <a:pt x="248" y="266"/>
                    </a:moveTo>
                    <a:cubicBezTo>
                      <a:pt x="243" y="266"/>
                      <a:pt x="240" y="263"/>
                      <a:pt x="238" y="260"/>
                    </a:cubicBezTo>
                    <a:cubicBezTo>
                      <a:pt x="238" y="260"/>
                      <a:pt x="238" y="260"/>
                      <a:pt x="238" y="260"/>
                    </a:cubicBezTo>
                    <a:cubicBezTo>
                      <a:pt x="240" y="262"/>
                      <a:pt x="242" y="265"/>
                      <a:pt x="246" y="265"/>
                    </a:cubicBezTo>
                    <a:cubicBezTo>
                      <a:pt x="246" y="265"/>
                      <a:pt x="246" y="265"/>
                      <a:pt x="246" y="264"/>
                    </a:cubicBezTo>
                    <a:cubicBezTo>
                      <a:pt x="243" y="262"/>
                      <a:pt x="240" y="259"/>
                      <a:pt x="238" y="256"/>
                    </a:cubicBezTo>
                    <a:cubicBezTo>
                      <a:pt x="235" y="252"/>
                      <a:pt x="241" y="258"/>
                      <a:pt x="242" y="259"/>
                    </a:cubicBezTo>
                    <a:cubicBezTo>
                      <a:pt x="245" y="262"/>
                      <a:pt x="249" y="265"/>
                      <a:pt x="253" y="266"/>
                    </a:cubicBezTo>
                    <a:cubicBezTo>
                      <a:pt x="252" y="266"/>
                      <a:pt x="250" y="267"/>
                      <a:pt x="248" y="266"/>
                    </a:cubicBezTo>
                    <a:close/>
                    <a:moveTo>
                      <a:pt x="260" y="190"/>
                    </a:moveTo>
                    <a:cubicBezTo>
                      <a:pt x="253" y="184"/>
                      <a:pt x="243" y="182"/>
                      <a:pt x="236" y="177"/>
                    </a:cubicBezTo>
                    <a:cubicBezTo>
                      <a:pt x="235" y="176"/>
                      <a:pt x="234" y="175"/>
                      <a:pt x="232" y="175"/>
                    </a:cubicBezTo>
                    <a:cubicBezTo>
                      <a:pt x="234" y="175"/>
                      <a:pt x="236" y="176"/>
                      <a:pt x="237" y="177"/>
                    </a:cubicBezTo>
                    <a:cubicBezTo>
                      <a:pt x="239" y="178"/>
                      <a:pt x="242" y="179"/>
                      <a:pt x="244" y="180"/>
                    </a:cubicBezTo>
                    <a:cubicBezTo>
                      <a:pt x="249" y="182"/>
                      <a:pt x="255" y="183"/>
                      <a:pt x="259" y="186"/>
                    </a:cubicBezTo>
                    <a:cubicBezTo>
                      <a:pt x="260" y="186"/>
                      <a:pt x="260" y="186"/>
                      <a:pt x="260" y="186"/>
                    </a:cubicBezTo>
                    <a:cubicBezTo>
                      <a:pt x="260" y="187"/>
                      <a:pt x="260" y="188"/>
                      <a:pt x="260" y="190"/>
                    </a:cubicBezTo>
                    <a:close/>
                    <a:moveTo>
                      <a:pt x="226" y="74"/>
                    </a:moveTo>
                    <a:cubicBezTo>
                      <a:pt x="217" y="67"/>
                      <a:pt x="207" y="61"/>
                      <a:pt x="196" y="55"/>
                    </a:cubicBezTo>
                    <a:cubicBezTo>
                      <a:pt x="196" y="55"/>
                      <a:pt x="197" y="55"/>
                      <a:pt x="197" y="55"/>
                    </a:cubicBezTo>
                    <a:cubicBezTo>
                      <a:pt x="200" y="57"/>
                      <a:pt x="203" y="58"/>
                      <a:pt x="206" y="60"/>
                    </a:cubicBezTo>
                    <a:cubicBezTo>
                      <a:pt x="212" y="63"/>
                      <a:pt x="217" y="66"/>
                      <a:pt x="223" y="69"/>
                    </a:cubicBezTo>
                    <a:cubicBezTo>
                      <a:pt x="224" y="71"/>
                      <a:pt x="225" y="72"/>
                      <a:pt x="226" y="74"/>
                    </a:cubicBezTo>
                    <a:close/>
                    <a:moveTo>
                      <a:pt x="190" y="52"/>
                    </a:moveTo>
                    <a:cubicBezTo>
                      <a:pt x="196" y="56"/>
                      <a:pt x="204" y="60"/>
                      <a:pt x="211" y="64"/>
                    </a:cubicBezTo>
                    <a:cubicBezTo>
                      <a:pt x="215" y="67"/>
                      <a:pt x="219" y="69"/>
                      <a:pt x="223" y="72"/>
                    </a:cubicBezTo>
                    <a:cubicBezTo>
                      <a:pt x="223" y="72"/>
                      <a:pt x="224" y="73"/>
                      <a:pt x="224" y="73"/>
                    </a:cubicBezTo>
                    <a:cubicBezTo>
                      <a:pt x="216" y="68"/>
                      <a:pt x="208" y="64"/>
                      <a:pt x="201" y="60"/>
                    </a:cubicBezTo>
                    <a:cubicBezTo>
                      <a:pt x="196" y="57"/>
                      <a:pt x="192" y="55"/>
                      <a:pt x="188" y="53"/>
                    </a:cubicBezTo>
                    <a:cubicBezTo>
                      <a:pt x="187" y="52"/>
                      <a:pt x="186" y="52"/>
                      <a:pt x="185" y="51"/>
                    </a:cubicBezTo>
                    <a:cubicBezTo>
                      <a:pt x="186" y="51"/>
                      <a:pt x="188" y="52"/>
                      <a:pt x="190" y="52"/>
                    </a:cubicBezTo>
                    <a:close/>
                    <a:moveTo>
                      <a:pt x="230" y="80"/>
                    </a:moveTo>
                    <a:cubicBezTo>
                      <a:pt x="223" y="75"/>
                      <a:pt x="216" y="70"/>
                      <a:pt x="209" y="65"/>
                    </a:cubicBezTo>
                    <a:cubicBezTo>
                      <a:pt x="200" y="61"/>
                      <a:pt x="192" y="57"/>
                      <a:pt x="184" y="51"/>
                    </a:cubicBezTo>
                    <a:cubicBezTo>
                      <a:pt x="184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4" y="51"/>
                      <a:pt x="185" y="52"/>
                      <a:pt x="186" y="52"/>
                    </a:cubicBezTo>
                    <a:cubicBezTo>
                      <a:pt x="188" y="54"/>
                      <a:pt x="190" y="55"/>
                      <a:pt x="192" y="56"/>
                    </a:cubicBezTo>
                    <a:cubicBezTo>
                      <a:pt x="197" y="58"/>
                      <a:pt x="201" y="60"/>
                      <a:pt x="205" y="63"/>
                    </a:cubicBezTo>
                    <a:cubicBezTo>
                      <a:pt x="213" y="67"/>
                      <a:pt x="220" y="71"/>
                      <a:pt x="228" y="76"/>
                    </a:cubicBezTo>
                    <a:cubicBezTo>
                      <a:pt x="228" y="76"/>
                      <a:pt x="228" y="76"/>
                      <a:pt x="228" y="76"/>
                    </a:cubicBezTo>
                    <a:cubicBezTo>
                      <a:pt x="229" y="78"/>
                      <a:pt x="229" y="79"/>
                      <a:pt x="230" y="80"/>
                    </a:cubicBezTo>
                    <a:close/>
                    <a:moveTo>
                      <a:pt x="232" y="84"/>
                    </a:moveTo>
                    <a:cubicBezTo>
                      <a:pt x="222" y="80"/>
                      <a:pt x="213" y="75"/>
                      <a:pt x="204" y="69"/>
                    </a:cubicBezTo>
                    <a:cubicBezTo>
                      <a:pt x="202" y="68"/>
                      <a:pt x="200" y="66"/>
                      <a:pt x="198" y="64"/>
                    </a:cubicBezTo>
                    <a:cubicBezTo>
                      <a:pt x="200" y="65"/>
                      <a:pt x="202" y="67"/>
                      <a:pt x="205" y="68"/>
                    </a:cubicBezTo>
                    <a:cubicBezTo>
                      <a:pt x="210" y="71"/>
                      <a:pt x="215" y="73"/>
                      <a:pt x="220" y="76"/>
                    </a:cubicBezTo>
                    <a:cubicBezTo>
                      <a:pt x="224" y="78"/>
                      <a:pt x="227" y="80"/>
                      <a:pt x="231" y="82"/>
                    </a:cubicBezTo>
                    <a:cubicBezTo>
                      <a:pt x="232" y="83"/>
                      <a:pt x="232" y="83"/>
                      <a:pt x="232" y="84"/>
                    </a:cubicBezTo>
                    <a:close/>
                    <a:moveTo>
                      <a:pt x="164" y="12"/>
                    </a:moveTo>
                    <a:cubicBezTo>
                      <a:pt x="161" y="11"/>
                      <a:pt x="158" y="10"/>
                      <a:pt x="155" y="8"/>
                    </a:cubicBezTo>
                    <a:cubicBezTo>
                      <a:pt x="153" y="6"/>
                      <a:pt x="157" y="9"/>
                      <a:pt x="157" y="9"/>
                    </a:cubicBezTo>
                    <a:cubicBezTo>
                      <a:pt x="158" y="9"/>
                      <a:pt x="159" y="10"/>
                      <a:pt x="160" y="10"/>
                    </a:cubicBezTo>
                    <a:cubicBezTo>
                      <a:pt x="161" y="11"/>
                      <a:pt x="162" y="11"/>
                      <a:pt x="163" y="11"/>
                    </a:cubicBezTo>
                    <a:cubicBezTo>
                      <a:pt x="163" y="11"/>
                      <a:pt x="163" y="12"/>
                      <a:pt x="164" y="12"/>
                    </a:cubicBezTo>
                    <a:close/>
                    <a:moveTo>
                      <a:pt x="153" y="8"/>
                    </a:moveTo>
                    <a:cubicBezTo>
                      <a:pt x="156" y="10"/>
                      <a:pt x="161" y="12"/>
                      <a:pt x="164" y="13"/>
                    </a:cubicBezTo>
                    <a:cubicBezTo>
                      <a:pt x="165" y="13"/>
                      <a:pt x="165" y="14"/>
                      <a:pt x="165" y="14"/>
                    </a:cubicBezTo>
                    <a:cubicBezTo>
                      <a:pt x="164" y="13"/>
                      <a:pt x="163" y="13"/>
                      <a:pt x="163" y="13"/>
                    </a:cubicBezTo>
                    <a:cubicBezTo>
                      <a:pt x="161" y="13"/>
                      <a:pt x="160" y="12"/>
                      <a:pt x="159" y="11"/>
                    </a:cubicBezTo>
                    <a:cubicBezTo>
                      <a:pt x="156" y="10"/>
                      <a:pt x="154" y="10"/>
                      <a:pt x="151" y="9"/>
                    </a:cubicBezTo>
                    <a:cubicBezTo>
                      <a:pt x="151" y="9"/>
                      <a:pt x="151" y="9"/>
                      <a:pt x="151" y="9"/>
                    </a:cubicBezTo>
                    <a:cubicBezTo>
                      <a:pt x="152" y="8"/>
                      <a:pt x="153" y="8"/>
                      <a:pt x="153" y="8"/>
                    </a:cubicBezTo>
                    <a:close/>
                    <a:moveTo>
                      <a:pt x="166" y="16"/>
                    </a:moveTo>
                    <a:cubicBezTo>
                      <a:pt x="162" y="14"/>
                      <a:pt x="158" y="13"/>
                      <a:pt x="155" y="11"/>
                    </a:cubicBezTo>
                    <a:cubicBezTo>
                      <a:pt x="151" y="9"/>
                      <a:pt x="154" y="10"/>
                      <a:pt x="156" y="11"/>
                    </a:cubicBezTo>
                    <a:cubicBezTo>
                      <a:pt x="157" y="12"/>
                      <a:pt x="158" y="12"/>
                      <a:pt x="160" y="13"/>
                    </a:cubicBezTo>
                    <a:cubicBezTo>
                      <a:pt x="162" y="13"/>
                      <a:pt x="163" y="14"/>
                      <a:pt x="165" y="14"/>
                    </a:cubicBezTo>
                    <a:cubicBezTo>
                      <a:pt x="165" y="15"/>
                      <a:pt x="166" y="15"/>
                      <a:pt x="166" y="16"/>
                    </a:cubicBezTo>
                    <a:close/>
                    <a:moveTo>
                      <a:pt x="168" y="21"/>
                    </a:moveTo>
                    <a:cubicBezTo>
                      <a:pt x="167" y="20"/>
                      <a:pt x="165" y="19"/>
                      <a:pt x="163" y="19"/>
                    </a:cubicBezTo>
                    <a:cubicBezTo>
                      <a:pt x="163" y="18"/>
                      <a:pt x="162" y="17"/>
                      <a:pt x="161" y="16"/>
                    </a:cubicBezTo>
                    <a:cubicBezTo>
                      <a:pt x="163" y="17"/>
                      <a:pt x="165" y="18"/>
                      <a:pt x="167" y="19"/>
                    </a:cubicBezTo>
                    <a:cubicBezTo>
                      <a:pt x="168" y="19"/>
                      <a:pt x="168" y="20"/>
                      <a:pt x="168" y="21"/>
                    </a:cubicBezTo>
                    <a:close/>
                    <a:moveTo>
                      <a:pt x="149" y="12"/>
                    </a:moveTo>
                    <a:cubicBezTo>
                      <a:pt x="150" y="13"/>
                      <a:pt x="152" y="13"/>
                      <a:pt x="153" y="14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4" y="15"/>
                      <a:pt x="154" y="15"/>
                      <a:pt x="153" y="15"/>
                    </a:cubicBezTo>
                    <a:cubicBezTo>
                      <a:pt x="153" y="15"/>
                      <a:pt x="153" y="15"/>
                      <a:pt x="153" y="15"/>
                    </a:cubicBezTo>
                    <a:cubicBezTo>
                      <a:pt x="151" y="14"/>
                      <a:pt x="150" y="14"/>
                      <a:pt x="148" y="14"/>
                    </a:cubicBezTo>
                    <a:cubicBezTo>
                      <a:pt x="148" y="13"/>
                      <a:pt x="149" y="13"/>
                      <a:pt x="149" y="12"/>
                    </a:cubicBezTo>
                    <a:cubicBezTo>
                      <a:pt x="149" y="12"/>
                      <a:pt x="149" y="12"/>
                      <a:pt x="149" y="12"/>
                    </a:cubicBezTo>
                    <a:close/>
                    <a:moveTo>
                      <a:pt x="147" y="15"/>
                    </a:moveTo>
                    <a:cubicBezTo>
                      <a:pt x="149" y="16"/>
                      <a:pt x="148" y="16"/>
                      <a:pt x="146" y="17"/>
                    </a:cubicBezTo>
                    <a:cubicBezTo>
                      <a:pt x="146" y="18"/>
                      <a:pt x="146" y="18"/>
                      <a:pt x="146" y="18"/>
                    </a:cubicBezTo>
                    <a:cubicBezTo>
                      <a:pt x="146" y="18"/>
                      <a:pt x="146" y="18"/>
                      <a:pt x="146" y="19"/>
                    </a:cubicBezTo>
                    <a:cubicBezTo>
                      <a:pt x="146" y="17"/>
                      <a:pt x="147" y="16"/>
                      <a:pt x="147" y="15"/>
                    </a:cubicBezTo>
                    <a:close/>
                    <a:moveTo>
                      <a:pt x="124" y="39"/>
                    </a:moveTo>
                    <a:cubicBezTo>
                      <a:pt x="123" y="39"/>
                      <a:pt x="120" y="37"/>
                      <a:pt x="120" y="37"/>
                    </a:cubicBezTo>
                    <a:cubicBezTo>
                      <a:pt x="123" y="37"/>
                      <a:pt x="126" y="38"/>
                      <a:pt x="129" y="39"/>
                    </a:cubicBezTo>
                    <a:cubicBezTo>
                      <a:pt x="129" y="39"/>
                      <a:pt x="129" y="40"/>
                      <a:pt x="129" y="40"/>
                    </a:cubicBezTo>
                    <a:cubicBezTo>
                      <a:pt x="128" y="40"/>
                      <a:pt x="127" y="40"/>
                      <a:pt x="126" y="40"/>
                    </a:cubicBezTo>
                    <a:cubicBezTo>
                      <a:pt x="125" y="40"/>
                      <a:pt x="124" y="39"/>
                      <a:pt x="124" y="39"/>
                    </a:cubicBezTo>
                    <a:close/>
                    <a:moveTo>
                      <a:pt x="132" y="40"/>
                    </a:moveTo>
                    <a:cubicBezTo>
                      <a:pt x="131" y="32"/>
                      <a:pt x="137" y="28"/>
                      <a:pt x="143" y="24"/>
                    </a:cubicBezTo>
                    <a:cubicBezTo>
                      <a:pt x="147" y="22"/>
                      <a:pt x="154" y="15"/>
                      <a:pt x="158" y="18"/>
                    </a:cubicBezTo>
                    <a:cubicBezTo>
                      <a:pt x="165" y="23"/>
                      <a:pt x="163" y="37"/>
                      <a:pt x="163" y="44"/>
                    </a:cubicBezTo>
                    <a:cubicBezTo>
                      <a:pt x="153" y="40"/>
                      <a:pt x="142" y="39"/>
                      <a:pt x="132" y="40"/>
                    </a:cubicBezTo>
                    <a:close/>
                    <a:moveTo>
                      <a:pt x="175" y="44"/>
                    </a:moveTo>
                    <a:cubicBezTo>
                      <a:pt x="174" y="44"/>
                      <a:pt x="173" y="43"/>
                      <a:pt x="172" y="42"/>
                    </a:cubicBezTo>
                    <a:cubicBezTo>
                      <a:pt x="172" y="42"/>
                      <a:pt x="171" y="42"/>
                      <a:pt x="170" y="41"/>
                    </a:cubicBezTo>
                    <a:cubicBezTo>
                      <a:pt x="170" y="40"/>
                      <a:pt x="170" y="40"/>
                      <a:pt x="170" y="39"/>
                    </a:cubicBezTo>
                    <a:cubicBezTo>
                      <a:pt x="172" y="40"/>
                      <a:pt x="174" y="41"/>
                      <a:pt x="176" y="42"/>
                    </a:cubicBezTo>
                    <a:cubicBezTo>
                      <a:pt x="176" y="43"/>
                      <a:pt x="176" y="43"/>
                      <a:pt x="175" y="44"/>
                    </a:cubicBezTo>
                    <a:close/>
                    <a:moveTo>
                      <a:pt x="170" y="37"/>
                    </a:moveTo>
                    <a:cubicBezTo>
                      <a:pt x="167" y="36"/>
                      <a:pt x="173" y="37"/>
                      <a:pt x="173" y="37"/>
                    </a:cubicBezTo>
                    <a:cubicBezTo>
                      <a:pt x="174" y="38"/>
                      <a:pt x="175" y="38"/>
                      <a:pt x="176" y="38"/>
                    </a:cubicBezTo>
                    <a:cubicBezTo>
                      <a:pt x="176" y="38"/>
                      <a:pt x="176" y="38"/>
                      <a:pt x="176" y="38"/>
                    </a:cubicBezTo>
                    <a:cubicBezTo>
                      <a:pt x="176" y="39"/>
                      <a:pt x="176" y="40"/>
                      <a:pt x="176" y="41"/>
                    </a:cubicBezTo>
                    <a:cubicBezTo>
                      <a:pt x="174" y="39"/>
                      <a:pt x="172" y="39"/>
                      <a:pt x="170" y="37"/>
                    </a:cubicBezTo>
                    <a:close/>
                    <a:moveTo>
                      <a:pt x="172" y="36"/>
                    </a:moveTo>
                    <a:cubicBezTo>
                      <a:pt x="172" y="36"/>
                      <a:pt x="173" y="37"/>
                      <a:pt x="174" y="37"/>
                    </a:cubicBezTo>
                    <a:cubicBezTo>
                      <a:pt x="176" y="38"/>
                      <a:pt x="174" y="37"/>
                      <a:pt x="172" y="36"/>
                    </a:cubicBezTo>
                    <a:close/>
                    <a:moveTo>
                      <a:pt x="169" y="34"/>
                    </a:moveTo>
                    <a:cubicBezTo>
                      <a:pt x="165" y="31"/>
                      <a:pt x="173" y="34"/>
                      <a:pt x="174" y="35"/>
                    </a:cubicBezTo>
                    <a:cubicBezTo>
                      <a:pt x="174" y="35"/>
                      <a:pt x="175" y="35"/>
                      <a:pt x="176" y="35"/>
                    </a:cubicBezTo>
                    <a:cubicBezTo>
                      <a:pt x="176" y="36"/>
                      <a:pt x="176" y="37"/>
                      <a:pt x="176" y="38"/>
                    </a:cubicBezTo>
                    <a:cubicBezTo>
                      <a:pt x="174" y="36"/>
                      <a:pt x="171" y="35"/>
                      <a:pt x="169" y="34"/>
                    </a:cubicBezTo>
                    <a:close/>
                    <a:moveTo>
                      <a:pt x="174" y="48"/>
                    </a:moveTo>
                    <a:cubicBezTo>
                      <a:pt x="174" y="48"/>
                      <a:pt x="174" y="48"/>
                      <a:pt x="174" y="47"/>
                    </a:cubicBezTo>
                    <a:cubicBezTo>
                      <a:pt x="173" y="47"/>
                      <a:pt x="172" y="46"/>
                      <a:pt x="171" y="46"/>
                    </a:cubicBezTo>
                    <a:cubicBezTo>
                      <a:pt x="170" y="45"/>
                      <a:pt x="169" y="45"/>
                      <a:pt x="168" y="44"/>
                    </a:cubicBezTo>
                    <a:cubicBezTo>
                      <a:pt x="169" y="44"/>
                      <a:pt x="170" y="44"/>
                      <a:pt x="171" y="44"/>
                    </a:cubicBezTo>
                    <a:cubicBezTo>
                      <a:pt x="173" y="44"/>
                      <a:pt x="174" y="45"/>
                      <a:pt x="175" y="45"/>
                    </a:cubicBezTo>
                    <a:cubicBezTo>
                      <a:pt x="175" y="46"/>
                      <a:pt x="175" y="47"/>
                      <a:pt x="175" y="48"/>
                    </a:cubicBezTo>
                    <a:cubicBezTo>
                      <a:pt x="174" y="48"/>
                      <a:pt x="174" y="48"/>
                      <a:pt x="174" y="48"/>
                    </a:cubicBezTo>
                    <a:close/>
                    <a:moveTo>
                      <a:pt x="166" y="45"/>
                    </a:moveTo>
                    <a:cubicBezTo>
                      <a:pt x="166" y="44"/>
                      <a:pt x="166" y="44"/>
                      <a:pt x="166" y="44"/>
                    </a:cubicBezTo>
                    <a:cubicBezTo>
                      <a:pt x="166" y="39"/>
                      <a:pt x="167" y="28"/>
                      <a:pt x="164" y="21"/>
                    </a:cubicBezTo>
                    <a:cubicBezTo>
                      <a:pt x="166" y="22"/>
                      <a:pt x="169" y="23"/>
                      <a:pt x="171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5"/>
                      <a:pt x="170" y="24"/>
                      <a:pt x="169" y="24"/>
                    </a:cubicBezTo>
                    <a:cubicBezTo>
                      <a:pt x="168" y="23"/>
                      <a:pt x="167" y="23"/>
                      <a:pt x="165" y="23"/>
                    </a:cubicBezTo>
                    <a:cubicBezTo>
                      <a:pt x="165" y="23"/>
                      <a:pt x="165" y="23"/>
                      <a:pt x="165" y="24"/>
                    </a:cubicBezTo>
                    <a:cubicBezTo>
                      <a:pt x="167" y="26"/>
                      <a:pt x="171" y="27"/>
                      <a:pt x="173" y="28"/>
                    </a:cubicBezTo>
                    <a:cubicBezTo>
                      <a:pt x="174" y="29"/>
                      <a:pt x="174" y="29"/>
                      <a:pt x="174" y="30"/>
                    </a:cubicBezTo>
                    <a:cubicBezTo>
                      <a:pt x="172" y="29"/>
                      <a:pt x="170" y="28"/>
                      <a:pt x="169" y="28"/>
                    </a:cubicBezTo>
                    <a:cubicBezTo>
                      <a:pt x="168" y="27"/>
                      <a:pt x="168" y="27"/>
                      <a:pt x="167" y="27"/>
                    </a:cubicBezTo>
                    <a:cubicBezTo>
                      <a:pt x="166" y="27"/>
                      <a:pt x="166" y="27"/>
                      <a:pt x="166" y="28"/>
                    </a:cubicBezTo>
                    <a:cubicBezTo>
                      <a:pt x="168" y="30"/>
                      <a:pt x="171" y="31"/>
                      <a:pt x="173" y="33"/>
                    </a:cubicBezTo>
                    <a:cubicBezTo>
                      <a:pt x="178" y="36"/>
                      <a:pt x="173" y="33"/>
                      <a:pt x="171" y="33"/>
                    </a:cubicBezTo>
                    <a:cubicBezTo>
                      <a:pt x="170" y="32"/>
                      <a:pt x="168" y="32"/>
                      <a:pt x="167" y="31"/>
                    </a:cubicBezTo>
                    <a:cubicBezTo>
                      <a:pt x="167" y="31"/>
                      <a:pt x="166" y="32"/>
                      <a:pt x="167" y="32"/>
                    </a:cubicBezTo>
                    <a:cubicBezTo>
                      <a:pt x="167" y="33"/>
                      <a:pt x="169" y="34"/>
                      <a:pt x="170" y="35"/>
                    </a:cubicBezTo>
                    <a:cubicBezTo>
                      <a:pt x="170" y="35"/>
                      <a:pt x="170" y="35"/>
                      <a:pt x="170" y="35"/>
                    </a:cubicBezTo>
                    <a:cubicBezTo>
                      <a:pt x="169" y="34"/>
                      <a:pt x="168" y="34"/>
                      <a:pt x="167" y="34"/>
                    </a:cubicBezTo>
                    <a:cubicBezTo>
                      <a:pt x="167" y="34"/>
                      <a:pt x="166" y="35"/>
                      <a:pt x="167" y="35"/>
                    </a:cubicBezTo>
                    <a:cubicBezTo>
                      <a:pt x="168" y="37"/>
                      <a:pt x="171" y="38"/>
                      <a:pt x="173" y="40"/>
                    </a:cubicBezTo>
                    <a:cubicBezTo>
                      <a:pt x="172" y="39"/>
                      <a:pt x="170" y="38"/>
                      <a:pt x="168" y="38"/>
                    </a:cubicBezTo>
                    <a:cubicBezTo>
                      <a:pt x="168" y="38"/>
                      <a:pt x="167" y="38"/>
                      <a:pt x="167" y="39"/>
                    </a:cubicBezTo>
                    <a:cubicBezTo>
                      <a:pt x="168" y="42"/>
                      <a:pt x="171" y="43"/>
                      <a:pt x="174" y="44"/>
                    </a:cubicBezTo>
                    <a:cubicBezTo>
                      <a:pt x="177" y="46"/>
                      <a:pt x="171" y="43"/>
                      <a:pt x="170" y="43"/>
                    </a:cubicBezTo>
                    <a:cubicBezTo>
                      <a:pt x="169" y="42"/>
                      <a:pt x="168" y="42"/>
                      <a:pt x="167" y="42"/>
                    </a:cubicBezTo>
                    <a:cubicBezTo>
                      <a:pt x="166" y="42"/>
                      <a:pt x="166" y="43"/>
                      <a:pt x="167" y="43"/>
                    </a:cubicBezTo>
                    <a:cubicBezTo>
                      <a:pt x="167" y="44"/>
                      <a:pt x="168" y="45"/>
                      <a:pt x="169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8" y="45"/>
                      <a:pt x="167" y="45"/>
                      <a:pt x="166" y="45"/>
                    </a:cubicBezTo>
                    <a:close/>
                    <a:moveTo>
                      <a:pt x="149" y="15"/>
                    </a:moveTo>
                    <a:cubicBezTo>
                      <a:pt x="150" y="14"/>
                      <a:pt x="151" y="14"/>
                      <a:pt x="152" y="15"/>
                    </a:cubicBezTo>
                    <a:cubicBezTo>
                      <a:pt x="152" y="15"/>
                      <a:pt x="152" y="15"/>
                      <a:pt x="152" y="15"/>
                    </a:cubicBezTo>
                    <a:cubicBezTo>
                      <a:pt x="152" y="15"/>
                      <a:pt x="151" y="16"/>
                      <a:pt x="150" y="16"/>
                    </a:cubicBezTo>
                    <a:cubicBezTo>
                      <a:pt x="150" y="16"/>
                      <a:pt x="150" y="15"/>
                      <a:pt x="149" y="15"/>
                    </a:cubicBezTo>
                    <a:close/>
                    <a:moveTo>
                      <a:pt x="129" y="38"/>
                    </a:moveTo>
                    <a:cubicBezTo>
                      <a:pt x="128" y="37"/>
                      <a:pt x="128" y="37"/>
                      <a:pt x="127" y="37"/>
                    </a:cubicBezTo>
                    <a:cubicBezTo>
                      <a:pt x="126" y="36"/>
                      <a:pt x="125" y="36"/>
                      <a:pt x="124" y="35"/>
                    </a:cubicBezTo>
                    <a:cubicBezTo>
                      <a:pt x="124" y="35"/>
                      <a:pt x="122" y="34"/>
                      <a:pt x="122" y="34"/>
                    </a:cubicBezTo>
                    <a:cubicBezTo>
                      <a:pt x="124" y="34"/>
                      <a:pt x="127" y="35"/>
                      <a:pt x="129" y="35"/>
                    </a:cubicBezTo>
                    <a:cubicBezTo>
                      <a:pt x="129" y="36"/>
                      <a:pt x="129" y="37"/>
                      <a:pt x="129" y="38"/>
                    </a:cubicBezTo>
                    <a:close/>
                    <a:moveTo>
                      <a:pt x="129" y="34"/>
                    </a:moveTo>
                    <a:cubicBezTo>
                      <a:pt x="127" y="33"/>
                      <a:pt x="124" y="32"/>
                      <a:pt x="124" y="30"/>
                    </a:cubicBezTo>
                    <a:cubicBezTo>
                      <a:pt x="124" y="31"/>
                      <a:pt x="128" y="32"/>
                      <a:pt x="129" y="32"/>
                    </a:cubicBezTo>
                    <a:cubicBezTo>
                      <a:pt x="129" y="32"/>
                      <a:pt x="130" y="32"/>
                      <a:pt x="130" y="32"/>
                    </a:cubicBezTo>
                    <a:cubicBezTo>
                      <a:pt x="130" y="33"/>
                      <a:pt x="130" y="34"/>
                      <a:pt x="129" y="34"/>
                    </a:cubicBezTo>
                    <a:close/>
                    <a:moveTo>
                      <a:pt x="124" y="30"/>
                    </a:moveTo>
                    <a:cubicBezTo>
                      <a:pt x="125" y="29"/>
                      <a:pt x="126" y="29"/>
                      <a:pt x="127" y="28"/>
                    </a:cubicBezTo>
                    <a:cubicBezTo>
                      <a:pt x="128" y="29"/>
                      <a:pt x="128" y="29"/>
                      <a:pt x="129" y="30"/>
                    </a:cubicBezTo>
                    <a:cubicBezTo>
                      <a:pt x="129" y="30"/>
                      <a:pt x="130" y="31"/>
                      <a:pt x="131" y="31"/>
                    </a:cubicBezTo>
                    <a:cubicBezTo>
                      <a:pt x="131" y="31"/>
                      <a:pt x="131" y="32"/>
                      <a:pt x="131" y="32"/>
                    </a:cubicBezTo>
                    <a:cubicBezTo>
                      <a:pt x="128" y="31"/>
                      <a:pt x="126" y="30"/>
                      <a:pt x="124" y="30"/>
                    </a:cubicBezTo>
                    <a:close/>
                    <a:moveTo>
                      <a:pt x="128" y="28"/>
                    </a:moveTo>
                    <a:cubicBezTo>
                      <a:pt x="130" y="29"/>
                      <a:pt x="131" y="29"/>
                      <a:pt x="132" y="29"/>
                    </a:cubicBezTo>
                    <a:cubicBezTo>
                      <a:pt x="132" y="30"/>
                      <a:pt x="132" y="30"/>
                      <a:pt x="131" y="31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0"/>
                      <a:pt x="129" y="29"/>
                      <a:pt x="128" y="28"/>
                    </a:cubicBezTo>
                    <a:cubicBezTo>
                      <a:pt x="128" y="28"/>
                      <a:pt x="128" y="28"/>
                      <a:pt x="128" y="28"/>
                    </a:cubicBezTo>
                    <a:close/>
                    <a:moveTo>
                      <a:pt x="151" y="12"/>
                    </a:moveTo>
                    <a:cubicBezTo>
                      <a:pt x="151" y="12"/>
                      <a:pt x="152" y="12"/>
                      <a:pt x="152" y="13"/>
                    </a:cubicBezTo>
                    <a:cubicBezTo>
                      <a:pt x="153" y="13"/>
                      <a:pt x="154" y="13"/>
                      <a:pt x="155" y="13"/>
                    </a:cubicBezTo>
                    <a:cubicBezTo>
                      <a:pt x="156" y="14"/>
                      <a:pt x="157" y="14"/>
                      <a:pt x="158" y="15"/>
                    </a:cubicBezTo>
                    <a:cubicBezTo>
                      <a:pt x="157" y="15"/>
                      <a:pt x="157" y="15"/>
                      <a:pt x="156" y="15"/>
                    </a:cubicBezTo>
                    <a:cubicBezTo>
                      <a:pt x="156" y="15"/>
                      <a:pt x="156" y="15"/>
                      <a:pt x="155" y="15"/>
                    </a:cubicBezTo>
                    <a:cubicBezTo>
                      <a:pt x="154" y="14"/>
                      <a:pt x="153" y="13"/>
                      <a:pt x="151" y="12"/>
                    </a:cubicBezTo>
                    <a:cubicBezTo>
                      <a:pt x="151" y="12"/>
                      <a:pt x="151" y="12"/>
                      <a:pt x="151" y="12"/>
                    </a:cubicBezTo>
                    <a:close/>
                    <a:moveTo>
                      <a:pt x="170" y="24"/>
                    </a:moveTo>
                    <a:cubicBezTo>
                      <a:pt x="169" y="23"/>
                      <a:pt x="167" y="22"/>
                      <a:pt x="166" y="21"/>
                    </a:cubicBezTo>
                    <a:cubicBezTo>
                      <a:pt x="165" y="21"/>
                      <a:pt x="162" y="19"/>
                      <a:pt x="166" y="20"/>
                    </a:cubicBezTo>
                    <a:cubicBezTo>
                      <a:pt x="167" y="21"/>
                      <a:pt x="168" y="21"/>
                      <a:pt x="169" y="22"/>
                    </a:cubicBezTo>
                    <a:cubicBezTo>
                      <a:pt x="169" y="22"/>
                      <a:pt x="170" y="23"/>
                      <a:pt x="170" y="24"/>
                    </a:cubicBezTo>
                    <a:close/>
                    <a:moveTo>
                      <a:pt x="173" y="28"/>
                    </a:moveTo>
                    <a:cubicBezTo>
                      <a:pt x="172" y="27"/>
                      <a:pt x="170" y="26"/>
                      <a:pt x="169" y="25"/>
                    </a:cubicBezTo>
                    <a:cubicBezTo>
                      <a:pt x="166" y="23"/>
                      <a:pt x="167" y="24"/>
                      <a:pt x="170" y="25"/>
                    </a:cubicBezTo>
                    <a:cubicBezTo>
                      <a:pt x="170" y="25"/>
                      <a:pt x="171" y="26"/>
                      <a:pt x="172" y="26"/>
                    </a:cubicBezTo>
                    <a:cubicBezTo>
                      <a:pt x="172" y="26"/>
                      <a:pt x="173" y="27"/>
                      <a:pt x="173" y="28"/>
                    </a:cubicBezTo>
                    <a:close/>
                    <a:moveTo>
                      <a:pt x="175" y="31"/>
                    </a:moveTo>
                    <a:cubicBezTo>
                      <a:pt x="175" y="32"/>
                      <a:pt x="176" y="33"/>
                      <a:pt x="176" y="34"/>
                    </a:cubicBezTo>
                    <a:cubicBezTo>
                      <a:pt x="174" y="32"/>
                      <a:pt x="171" y="31"/>
                      <a:pt x="168" y="29"/>
                    </a:cubicBezTo>
                    <a:cubicBezTo>
                      <a:pt x="170" y="29"/>
                      <a:pt x="171" y="29"/>
                      <a:pt x="172" y="30"/>
                    </a:cubicBezTo>
                    <a:cubicBezTo>
                      <a:pt x="172" y="30"/>
                      <a:pt x="173" y="30"/>
                      <a:pt x="174" y="31"/>
                    </a:cubicBezTo>
                    <a:cubicBezTo>
                      <a:pt x="174" y="31"/>
                      <a:pt x="175" y="31"/>
                      <a:pt x="175" y="31"/>
                    </a:cubicBezTo>
                    <a:close/>
                    <a:moveTo>
                      <a:pt x="230" y="164"/>
                    </a:moveTo>
                    <a:cubicBezTo>
                      <a:pt x="233" y="167"/>
                      <a:pt x="237" y="169"/>
                      <a:pt x="240" y="171"/>
                    </a:cubicBezTo>
                    <a:cubicBezTo>
                      <a:pt x="246" y="175"/>
                      <a:pt x="251" y="178"/>
                      <a:pt x="256" y="182"/>
                    </a:cubicBezTo>
                    <a:cubicBezTo>
                      <a:pt x="261" y="185"/>
                      <a:pt x="256" y="182"/>
                      <a:pt x="255" y="181"/>
                    </a:cubicBezTo>
                    <a:cubicBezTo>
                      <a:pt x="254" y="181"/>
                      <a:pt x="253" y="180"/>
                      <a:pt x="251" y="179"/>
                    </a:cubicBezTo>
                    <a:cubicBezTo>
                      <a:pt x="249" y="178"/>
                      <a:pt x="246" y="177"/>
                      <a:pt x="244" y="175"/>
                    </a:cubicBezTo>
                    <a:cubicBezTo>
                      <a:pt x="239" y="173"/>
                      <a:pt x="235" y="170"/>
                      <a:pt x="230" y="168"/>
                    </a:cubicBezTo>
                    <a:cubicBezTo>
                      <a:pt x="230" y="167"/>
                      <a:pt x="230" y="165"/>
                      <a:pt x="230" y="164"/>
                    </a:cubicBezTo>
                    <a:close/>
                    <a:moveTo>
                      <a:pt x="259" y="183"/>
                    </a:moveTo>
                    <a:cubicBezTo>
                      <a:pt x="252" y="177"/>
                      <a:pt x="243" y="172"/>
                      <a:pt x="234" y="166"/>
                    </a:cubicBezTo>
                    <a:cubicBezTo>
                      <a:pt x="235" y="166"/>
                      <a:pt x="235" y="167"/>
                      <a:pt x="236" y="167"/>
                    </a:cubicBezTo>
                    <a:cubicBezTo>
                      <a:pt x="238" y="168"/>
                      <a:pt x="241" y="170"/>
                      <a:pt x="243" y="171"/>
                    </a:cubicBezTo>
                    <a:cubicBezTo>
                      <a:pt x="248" y="174"/>
                      <a:pt x="253" y="177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lose/>
                    <a:moveTo>
                      <a:pt x="228" y="159"/>
                    </a:moveTo>
                    <a:cubicBezTo>
                      <a:pt x="237" y="165"/>
                      <a:pt x="247" y="170"/>
                      <a:pt x="255" y="176"/>
                    </a:cubicBezTo>
                    <a:cubicBezTo>
                      <a:pt x="256" y="177"/>
                      <a:pt x="260" y="179"/>
                      <a:pt x="256" y="177"/>
                    </a:cubicBezTo>
                    <a:cubicBezTo>
                      <a:pt x="255" y="176"/>
                      <a:pt x="253" y="176"/>
                      <a:pt x="251" y="175"/>
                    </a:cubicBezTo>
                    <a:cubicBezTo>
                      <a:pt x="249" y="173"/>
                      <a:pt x="246" y="172"/>
                      <a:pt x="244" y="170"/>
                    </a:cubicBezTo>
                    <a:cubicBezTo>
                      <a:pt x="239" y="168"/>
                      <a:pt x="234" y="166"/>
                      <a:pt x="229" y="163"/>
                    </a:cubicBezTo>
                    <a:cubicBezTo>
                      <a:pt x="229" y="161"/>
                      <a:pt x="229" y="160"/>
                      <a:pt x="228" y="159"/>
                    </a:cubicBezTo>
                    <a:close/>
                    <a:moveTo>
                      <a:pt x="227" y="153"/>
                    </a:moveTo>
                    <a:cubicBezTo>
                      <a:pt x="229" y="155"/>
                      <a:pt x="232" y="157"/>
                      <a:pt x="235" y="158"/>
                    </a:cubicBezTo>
                    <a:cubicBezTo>
                      <a:pt x="238" y="160"/>
                      <a:pt x="240" y="162"/>
                      <a:pt x="243" y="164"/>
                    </a:cubicBezTo>
                    <a:cubicBezTo>
                      <a:pt x="247" y="167"/>
                      <a:pt x="251" y="168"/>
                      <a:pt x="255" y="172"/>
                    </a:cubicBezTo>
                    <a:cubicBezTo>
                      <a:pt x="255" y="172"/>
                      <a:pt x="256" y="172"/>
                      <a:pt x="256" y="172"/>
                    </a:cubicBezTo>
                    <a:cubicBezTo>
                      <a:pt x="254" y="171"/>
                      <a:pt x="252" y="170"/>
                      <a:pt x="250" y="169"/>
                    </a:cubicBezTo>
                    <a:cubicBezTo>
                      <a:pt x="243" y="165"/>
                      <a:pt x="235" y="162"/>
                      <a:pt x="228" y="158"/>
                    </a:cubicBezTo>
                    <a:cubicBezTo>
                      <a:pt x="228" y="156"/>
                      <a:pt x="227" y="154"/>
                      <a:pt x="227" y="153"/>
                    </a:cubicBezTo>
                    <a:close/>
                    <a:moveTo>
                      <a:pt x="258" y="173"/>
                    </a:moveTo>
                    <a:cubicBezTo>
                      <a:pt x="254" y="169"/>
                      <a:pt x="248" y="167"/>
                      <a:pt x="243" y="163"/>
                    </a:cubicBezTo>
                    <a:cubicBezTo>
                      <a:pt x="243" y="163"/>
                      <a:pt x="243" y="163"/>
                      <a:pt x="242" y="163"/>
                    </a:cubicBezTo>
                    <a:cubicBezTo>
                      <a:pt x="247" y="166"/>
                      <a:pt x="252" y="169"/>
                      <a:pt x="257" y="171"/>
                    </a:cubicBezTo>
                    <a:cubicBezTo>
                      <a:pt x="258" y="172"/>
                      <a:pt x="258" y="173"/>
                      <a:pt x="258" y="173"/>
                    </a:cubicBezTo>
                    <a:close/>
                    <a:moveTo>
                      <a:pt x="256" y="162"/>
                    </a:moveTo>
                    <a:cubicBezTo>
                      <a:pt x="252" y="158"/>
                      <a:pt x="248" y="157"/>
                      <a:pt x="243" y="154"/>
                    </a:cubicBezTo>
                    <a:cubicBezTo>
                      <a:pt x="240" y="152"/>
                      <a:pt x="236" y="149"/>
                      <a:pt x="232" y="147"/>
                    </a:cubicBezTo>
                    <a:cubicBezTo>
                      <a:pt x="235" y="148"/>
                      <a:pt x="239" y="150"/>
                      <a:pt x="242" y="151"/>
                    </a:cubicBezTo>
                    <a:cubicBezTo>
                      <a:pt x="246" y="153"/>
                      <a:pt x="249" y="156"/>
                      <a:pt x="253" y="158"/>
                    </a:cubicBezTo>
                    <a:cubicBezTo>
                      <a:pt x="254" y="158"/>
                      <a:pt x="254" y="158"/>
                      <a:pt x="254" y="158"/>
                    </a:cubicBezTo>
                    <a:cubicBezTo>
                      <a:pt x="254" y="158"/>
                      <a:pt x="255" y="158"/>
                      <a:pt x="255" y="158"/>
                    </a:cubicBezTo>
                    <a:cubicBezTo>
                      <a:pt x="255" y="160"/>
                      <a:pt x="255" y="161"/>
                      <a:pt x="256" y="162"/>
                    </a:cubicBezTo>
                    <a:close/>
                    <a:moveTo>
                      <a:pt x="254" y="153"/>
                    </a:moveTo>
                    <a:cubicBezTo>
                      <a:pt x="253" y="153"/>
                      <a:pt x="253" y="153"/>
                      <a:pt x="252" y="153"/>
                    </a:cubicBezTo>
                    <a:cubicBezTo>
                      <a:pt x="248" y="150"/>
                      <a:pt x="243" y="148"/>
                      <a:pt x="239" y="145"/>
                    </a:cubicBezTo>
                    <a:cubicBezTo>
                      <a:pt x="235" y="143"/>
                      <a:pt x="231" y="140"/>
                      <a:pt x="227" y="139"/>
                    </a:cubicBezTo>
                    <a:cubicBezTo>
                      <a:pt x="227" y="138"/>
                      <a:pt x="227" y="137"/>
                      <a:pt x="227" y="136"/>
                    </a:cubicBezTo>
                    <a:cubicBezTo>
                      <a:pt x="232" y="139"/>
                      <a:pt x="237" y="143"/>
                      <a:pt x="242" y="145"/>
                    </a:cubicBezTo>
                    <a:cubicBezTo>
                      <a:pt x="244" y="147"/>
                      <a:pt x="246" y="148"/>
                      <a:pt x="248" y="149"/>
                    </a:cubicBezTo>
                    <a:cubicBezTo>
                      <a:pt x="250" y="150"/>
                      <a:pt x="251" y="151"/>
                      <a:pt x="253" y="153"/>
                    </a:cubicBezTo>
                    <a:cubicBezTo>
                      <a:pt x="253" y="153"/>
                      <a:pt x="253" y="153"/>
                      <a:pt x="254" y="153"/>
                    </a:cubicBezTo>
                    <a:cubicBezTo>
                      <a:pt x="254" y="153"/>
                      <a:pt x="254" y="153"/>
                      <a:pt x="254" y="153"/>
                    </a:cubicBezTo>
                    <a:close/>
                    <a:moveTo>
                      <a:pt x="252" y="146"/>
                    </a:moveTo>
                    <a:cubicBezTo>
                      <a:pt x="251" y="145"/>
                      <a:pt x="250" y="145"/>
                      <a:pt x="249" y="144"/>
                    </a:cubicBezTo>
                    <a:cubicBezTo>
                      <a:pt x="248" y="144"/>
                      <a:pt x="247" y="143"/>
                      <a:pt x="247" y="143"/>
                    </a:cubicBezTo>
                    <a:cubicBezTo>
                      <a:pt x="244" y="141"/>
                      <a:pt x="242" y="140"/>
                      <a:pt x="240" y="138"/>
                    </a:cubicBezTo>
                    <a:cubicBezTo>
                      <a:pt x="236" y="136"/>
                      <a:pt x="231" y="134"/>
                      <a:pt x="227" y="132"/>
                    </a:cubicBezTo>
                    <a:cubicBezTo>
                      <a:pt x="227" y="131"/>
                      <a:pt x="227" y="130"/>
                      <a:pt x="227" y="129"/>
                    </a:cubicBezTo>
                    <a:cubicBezTo>
                      <a:pt x="230" y="132"/>
                      <a:pt x="233" y="134"/>
                      <a:pt x="236" y="136"/>
                    </a:cubicBezTo>
                    <a:cubicBezTo>
                      <a:pt x="241" y="138"/>
                      <a:pt x="245" y="140"/>
                      <a:pt x="249" y="143"/>
                    </a:cubicBezTo>
                    <a:cubicBezTo>
                      <a:pt x="249" y="144"/>
                      <a:pt x="251" y="145"/>
                      <a:pt x="252" y="145"/>
                    </a:cubicBezTo>
                    <a:cubicBezTo>
                      <a:pt x="252" y="145"/>
                      <a:pt x="252" y="145"/>
                      <a:pt x="252" y="146"/>
                    </a:cubicBezTo>
                    <a:cubicBezTo>
                      <a:pt x="252" y="146"/>
                      <a:pt x="252" y="146"/>
                      <a:pt x="252" y="146"/>
                    </a:cubicBezTo>
                    <a:close/>
                    <a:moveTo>
                      <a:pt x="237" y="123"/>
                    </a:moveTo>
                    <a:cubicBezTo>
                      <a:pt x="239" y="124"/>
                      <a:pt x="240" y="125"/>
                      <a:pt x="242" y="126"/>
                    </a:cubicBezTo>
                    <a:cubicBezTo>
                      <a:pt x="239" y="125"/>
                      <a:pt x="236" y="124"/>
                      <a:pt x="234" y="122"/>
                    </a:cubicBezTo>
                    <a:cubicBezTo>
                      <a:pt x="231" y="120"/>
                      <a:pt x="229" y="118"/>
                      <a:pt x="226" y="117"/>
                    </a:cubicBezTo>
                    <a:cubicBezTo>
                      <a:pt x="226" y="117"/>
                      <a:pt x="226" y="116"/>
                      <a:pt x="225" y="115"/>
                    </a:cubicBezTo>
                    <a:cubicBezTo>
                      <a:pt x="226" y="115"/>
                      <a:pt x="226" y="115"/>
                      <a:pt x="226" y="115"/>
                    </a:cubicBezTo>
                    <a:cubicBezTo>
                      <a:pt x="226" y="115"/>
                      <a:pt x="226" y="116"/>
                      <a:pt x="226" y="116"/>
                    </a:cubicBezTo>
                    <a:cubicBezTo>
                      <a:pt x="230" y="118"/>
                      <a:pt x="234" y="121"/>
                      <a:pt x="237" y="123"/>
                    </a:cubicBezTo>
                    <a:close/>
                    <a:moveTo>
                      <a:pt x="226" y="118"/>
                    </a:moveTo>
                    <a:cubicBezTo>
                      <a:pt x="230" y="121"/>
                      <a:pt x="233" y="124"/>
                      <a:pt x="237" y="126"/>
                    </a:cubicBezTo>
                    <a:cubicBezTo>
                      <a:pt x="241" y="128"/>
                      <a:pt x="244" y="130"/>
                      <a:pt x="248" y="133"/>
                    </a:cubicBezTo>
                    <a:cubicBezTo>
                      <a:pt x="248" y="134"/>
                      <a:pt x="248" y="134"/>
                      <a:pt x="249" y="134"/>
                    </a:cubicBezTo>
                    <a:cubicBezTo>
                      <a:pt x="248" y="134"/>
                      <a:pt x="248" y="134"/>
                      <a:pt x="247" y="133"/>
                    </a:cubicBezTo>
                    <a:cubicBezTo>
                      <a:pt x="246" y="133"/>
                      <a:pt x="245" y="132"/>
                      <a:pt x="244" y="132"/>
                    </a:cubicBezTo>
                    <a:cubicBezTo>
                      <a:pt x="242" y="130"/>
                      <a:pt x="240" y="129"/>
                      <a:pt x="238" y="128"/>
                    </a:cubicBezTo>
                    <a:cubicBezTo>
                      <a:pt x="234" y="126"/>
                      <a:pt x="230" y="124"/>
                      <a:pt x="226" y="122"/>
                    </a:cubicBezTo>
                    <a:cubicBezTo>
                      <a:pt x="226" y="121"/>
                      <a:pt x="226" y="119"/>
                      <a:pt x="226" y="118"/>
                    </a:cubicBezTo>
                    <a:close/>
                    <a:moveTo>
                      <a:pt x="227" y="123"/>
                    </a:moveTo>
                    <a:cubicBezTo>
                      <a:pt x="233" y="129"/>
                      <a:pt x="242" y="132"/>
                      <a:pt x="249" y="138"/>
                    </a:cubicBezTo>
                    <a:cubicBezTo>
                      <a:pt x="252" y="141"/>
                      <a:pt x="247" y="138"/>
                      <a:pt x="246" y="137"/>
                    </a:cubicBezTo>
                    <a:cubicBezTo>
                      <a:pt x="243" y="136"/>
                      <a:pt x="241" y="135"/>
                      <a:pt x="238" y="134"/>
                    </a:cubicBezTo>
                    <a:cubicBezTo>
                      <a:pt x="234" y="131"/>
                      <a:pt x="231" y="128"/>
                      <a:pt x="227" y="126"/>
                    </a:cubicBezTo>
                    <a:cubicBezTo>
                      <a:pt x="227" y="125"/>
                      <a:pt x="227" y="124"/>
                      <a:pt x="227" y="123"/>
                    </a:cubicBezTo>
                    <a:close/>
                    <a:moveTo>
                      <a:pt x="229" y="128"/>
                    </a:moveTo>
                    <a:cubicBezTo>
                      <a:pt x="228" y="128"/>
                      <a:pt x="227" y="128"/>
                      <a:pt x="227" y="128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7" y="127"/>
                      <a:pt x="228" y="128"/>
                      <a:pt x="229" y="128"/>
                    </a:cubicBezTo>
                    <a:close/>
                    <a:moveTo>
                      <a:pt x="227" y="133"/>
                    </a:moveTo>
                    <a:cubicBezTo>
                      <a:pt x="230" y="136"/>
                      <a:pt x="234" y="137"/>
                      <a:pt x="237" y="139"/>
                    </a:cubicBezTo>
                    <a:cubicBezTo>
                      <a:pt x="242" y="142"/>
                      <a:pt x="246" y="145"/>
                      <a:pt x="251" y="148"/>
                    </a:cubicBezTo>
                    <a:cubicBezTo>
                      <a:pt x="254" y="150"/>
                      <a:pt x="250" y="147"/>
                      <a:pt x="249" y="147"/>
                    </a:cubicBezTo>
                    <a:cubicBezTo>
                      <a:pt x="248" y="147"/>
                      <a:pt x="247" y="146"/>
                      <a:pt x="247" y="146"/>
                    </a:cubicBezTo>
                    <a:cubicBezTo>
                      <a:pt x="244" y="144"/>
                      <a:pt x="242" y="143"/>
                      <a:pt x="240" y="142"/>
                    </a:cubicBezTo>
                    <a:cubicBezTo>
                      <a:pt x="235" y="139"/>
                      <a:pt x="231" y="137"/>
                      <a:pt x="227" y="135"/>
                    </a:cubicBezTo>
                    <a:cubicBezTo>
                      <a:pt x="227" y="135"/>
                      <a:pt x="227" y="134"/>
                      <a:pt x="227" y="133"/>
                    </a:cubicBezTo>
                    <a:close/>
                    <a:moveTo>
                      <a:pt x="227" y="140"/>
                    </a:moveTo>
                    <a:cubicBezTo>
                      <a:pt x="233" y="146"/>
                      <a:pt x="242" y="150"/>
                      <a:pt x="249" y="154"/>
                    </a:cubicBezTo>
                    <a:cubicBezTo>
                      <a:pt x="249" y="154"/>
                      <a:pt x="249" y="154"/>
                      <a:pt x="249" y="155"/>
                    </a:cubicBezTo>
                    <a:cubicBezTo>
                      <a:pt x="248" y="154"/>
                      <a:pt x="248" y="154"/>
                      <a:pt x="247" y="153"/>
                    </a:cubicBezTo>
                    <a:cubicBezTo>
                      <a:pt x="242" y="151"/>
                      <a:pt x="237" y="148"/>
                      <a:pt x="232" y="146"/>
                    </a:cubicBezTo>
                    <a:cubicBezTo>
                      <a:pt x="231" y="145"/>
                      <a:pt x="229" y="145"/>
                      <a:pt x="228" y="144"/>
                    </a:cubicBezTo>
                    <a:cubicBezTo>
                      <a:pt x="228" y="144"/>
                      <a:pt x="228" y="144"/>
                      <a:pt x="228" y="144"/>
                    </a:cubicBezTo>
                    <a:cubicBezTo>
                      <a:pt x="227" y="144"/>
                      <a:pt x="227" y="144"/>
                      <a:pt x="227" y="143"/>
                    </a:cubicBezTo>
                    <a:cubicBezTo>
                      <a:pt x="227" y="142"/>
                      <a:pt x="227" y="141"/>
                      <a:pt x="227" y="140"/>
                    </a:cubicBezTo>
                    <a:close/>
                    <a:moveTo>
                      <a:pt x="254" y="162"/>
                    </a:moveTo>
                    <a:cubicBezTo>
                      <a:pt x="253" y="161"/>
                      <a:pt x="252" y="160"/>
                      <a:pt x="251" y="160"/>
                    </a:cubicBezTo>
                    <a:cubicBezTo>
                      <a:pt x="248" y="158"/>
                      <a:pt x="246" y="157"/>
                      <a:pt x="243" y="155"/>
                    </a:cubicBezTo>
                    <a:cubicBezTo>
                      <a:pt x="237" y="152"/>
                      <a:pt x="232" y="149"/>
                      <a:pt x="227" y="146"/>
                    </a:cubicBezTo>
                    <a:cubicBezTo>
                      <a:pt x="227" y="146"/>
                      <a:pt x="227" y="145"/>
                      <a:pt x="227" y="144"/>
                    </a:cubicBezTo>
                    <a:cubicBezTo>
                      <a:pt x="227" y="144"/>
                      <a:pt x="227" y="144"/>
                      <a:pt x="227" y="145"/>
                    </a:cubicBezTo>
                    <a:cubicBezTo>
                      <a:pt x="227" y="145"/>
                      <a:pt x="227" y="145"/>
                      <a:pt x="227" y="145"/>
                    </a:cubicBezTo>
                    <a:cubicBezTo>
                      <a:pt x="229" y="146"/>
                      <a:pt x="230" y="147"/>
                      <a:pt x="232" y="147"/>
                    </a:cubicBezTo>
                    <a:cubicBezTo>
                      <a:pt x="234" y="149"/>
                      <a:pt x="237" y="151"/>
                      <a:pt x="239" y="152"/>
                    </a:cubicBezTo>
                    <a:cubicBezTo>
                      <a:pt x="243" y="155"/>
                      <a:pt x="248" y="157"/>
                      <a:pt x="252" y="159"/>
                    </a:cubicBezTo>
                    <a:cubicBezTo>
                      <a:pt x="250" y="159"/>
                      <a:pt x="256" y="163"/>
                      <a:pt x="254" y="162"/>
                    </a:cubicBezTo>
                    <a:close/>
                    <a:moveTo>
                      <a:pt x="227" y="147"/>
                    </a:moveTo>
                    <a:cubicBezTo>
                      <a:pt x="232" y="152"/>
                      <a:pt x="240" y="156"/>
                      <a:pt x="246" y="160"/>
                    </a:cubicBezTo>
                    <a:cubicBezTo>
                      <a:pt x="249" y="161"/>
                      <a:pt x="251" y="163"/>
                      <a:pt x="253" y="164"/>
                    </a:cubicBezTo>
                    <a:cubicBezTo>
                      <a:pt x="254" y="165"/>
                      <a:pt x="259" y="168"/>
                      <a:pt x="255" y="166"/>
                    </a:cubicBezTo>
                    <a:cubicBezTo>
                      <a:pt x="251" y="164"/>
                      <a:pt x="247" y="161"/>
                      <a:pt x="243" y="159"/>
                    </a:cubicBezTo>
                    <a:cubicBezTo>
                      <a:pt x="240" y="157"/>
                      <a:pt x="236" y="155"/>
                      <a:pt x="233" y="153"/>
                    </a:cubicBezTo>
                    <a:cubicBezTo>
                      <a:pt x="231" y="151"/>
                      <a:pt x="229" y="150"/>
                      <a:pt x="227" y="149"/>
                    </a:cubicBezTo>
                    <a:cubicBezTo>
                      <a:pt x="227" y="148"/>
                      <a:pt x="227" y="148"/>
                      <a:pt x="227" y="147"/>
                    </a:cubicBezTo>
                    <a:close/>
                    <a:moveTo>
                      <a:pt x="246" y="163"/>
                    </a:moveTo>
                    <a:cubicBezTo>
                      <a:pt x="250" y="165"/>
                      <a:pt x="254" y="167"/>
                      <a:pt x="257" y="170"/>
                    </a:cubicBezTo>
                    <a:cubicBezTo>
                      <a:pt x="256" y="169"/>
                      <a:pt x="252" y="168"/>
                      <a:pt x="250" y="167"/>
                    </a:cubicBezTo>
                    <a:cubicBezTo>
                      <a:pt x="248" y="166"/>
                      <a:pt x="246" y="165"/>
                      <a:pt x="245" y="163"/>
                    </a:cubicBezTo>
                    <a:cubicBezTo>
                      <a:pt x="242" y="161"/>
                      <a:pt x="238" y="159"/>
                      <a:pt x="235" y="157"/>
                    </a:cubicBezTo>
                    <a:cubicBezTo>
                      <a:pt x="232" y="155"/>
                      <a:pt x="229" y="153"/>
                      <a:pt x="226" y="151"/>
                    </a:cubicBezTo>
                    <a:cubicBezTo>
                      <a:pt x="226" y="151"/>
                      <a:pt x="226" y="150"/>
                      <a:pt x="226" y="150"/>
                    </a:cubicBezTo>
                    <a:cubicBezTo>
                      <a:pt x="228" y="151"/>
                      <a:pt x="230" y="152"/>
                      <a:pt x="232" y="153"/>
                    </a:cubicBezTo>
                    <a:cubicBezTo>
                      <a:pt x="233" y="154"/>
                      <a:pt x="233" y="154"/>
                      <a:pt x="234" y="154"/>
                    </a:cubicBezTo>
                    <a:cubicBezTo>
                      <a:pt x="238" y="157"/>
                      <a:pt x="242" y="160"/>
                      <a:pt x="246" y="163"/>
                    </a:cubicBezTo>
                    <a:close/>
                    <a:moveTo>
                      <a:pt x="224" y="110"/>
                    </a:moveTo>
                    <a:cubicBezTo>
                      <a:pt x="231" y="114"/>
                      <a:pt x="238" y="118"/>
                      <a:pt x="243" y="122"/>
                    </a:cubicBezTo>
                    <a:cubicBezTo>
                      <a:pt x="244" y="123"/>
                      <a:pt x="245" y="124"/>
                      <a:pt x="246" y="124"/>
                    </a:cubicBezTo>
                    <a:cubicBezTo>
                      <a:pt x="245" y="124"/>
                      <a:pt x="244" y="123"/>
                      <a:pt x="243" y="123"/>
                    </a:cubicBezTo>
                    <a:cubicBezTo>
                      <a:pt x="241" y="122"/>
                      <a:pt x="239" y="121"/>
                      <a:pt x="237" y="120"/>
                    </a:cubicBezTo>
                    <a:cubicBezTo>
                      <a:pt x="233" y="118"/>
                      <a:pt x="229" y="116"/>
                      <a:pt x="225" y="114"/>
                    </a:cubicBezTo>
                    <a:cubicBezTo>
                      <a:pt x="225" y="113"/>
                      <a:pt x="225" y="113"/>
                      <a:pt x="225" y="112"/>
                    </a:cubicBezTo>
                    <a:cubicBezTo>
                      <a:pt x="225" y="112"/>
                      <a:pt x="225" y="111"/>
                      <a:pt x="224" y="110"/>
                    </a:cubicBezTo>
                    <a:close/>
                    <a:moveTo>
                      <a:pt x="224" y="106"/>
                    </a:moveTo>
                    <a:cubicBezTo>
                      <a:pt x="228" y="109"/>
                      <a:pt x="231" y="111"/>
                      <a:pt x="235" y="114"/>
                    </a:cubicBezTo>
                    <a:cubicBezTo>
                      <a:pt x="238" y="115"/>
                      <a:pt x="241" y="117"/>
                      <a:pt x="244" y="119"/>
                    </a:cubicBezTo>
                    <a:cubicBezTo>
                      <a:pt x="244" y="119"/>
                      <a:pt x="244" y="119"/>
                      <a:pt x="244" y="119"/>
                    </a:cubicBezTo>
                    <a:cubicBezTo>
                      <a:pt x="242" y="117"/>
                      <a:pt x="239" y="116"/>
                      <a:pt x="236" y="115"/>
                    </a:cubicBezTo>
                    <a:cubicBezTo>
                      <a:pt x="232" y="113"/>
                      <a:pt x="228" y="111"/>
                      <a:pt x="224" y="109"/>
                    </a:cubicBezTo>
                    <a:cubicBezTo>
                      <a:pt x="224" y="108"/>
                      <a:pt x="224" y="107"/>
                      <a:pt x="224" y="106"/>
                    </a:cubicBezTo>
                    <a:close/>
                    <a:moveTo>
                      <a:pt x="244" y="118"/>
                    </a:moveTo>
                    <a:cubicBezTo>
                      <a:pt x="242" y="117"/>
                      <a:pt x="240" y="116"/>
                      <a:pt x="239" y="115"/>
                    </a:cubicBezTo>
                    <a:cubicBezTo>
                      <a:pt x="235" y="113"/>
                      <a:pt x="231" y="110"/>
                      <a:pt x="227" y="108"/>
                    </a:cubicBezTo>
                    <a:cubicBezTo>
                      <a:pt x="228" y="108"/>
                      <a:pt x="228" y="108"/>
                      <a:pt x="228" y="108"/>
                    </a:cubicBezTo>
                    <a:cubicBezTo>
                      <a:pt x="230" y="109"/>
                      <a:pt x="232" y="110"/>
                      <a:pt x="234" y="111"/>
                    </a:cubicBezTo>
                    <a:cubicBezTo>
                      <a:pt x="237" y="112"/>
                      <a:pt x="240" y="114"/>
                      <a:pt x="243" y="115"/>
                    </a:cubicBezTo>
                    <a:cubicBezTo>
                      <a:pt x="243" y="116"/>
                      <a:pt x="244" y="117"/>
                      <a:pt x="244" y="118"/>
                    </a:cubicBezTo>
                    <a:close/>
                    <a:moveTo>
                      <a:pt x="222" y="102"/>
                    </a:moveTo>
                    <a:cubicBezTo>
                      <a:pt x="228" y="107"/>
                      <a:pt x="235" y="109"/>
                      <a:pt x="241" y="113"/>
                    </a:cubicBezTo>
                    <a:cubicBezTo>
                      <a:pt x="241" y="113"/>
                      <a:pt x="242" y="114"/>
                      <a:pt x="243" y="114"/>
                    </a:cubicBezTo>
                    <a:cubicBezTo>
                      <a:pt x="243" y="114"/>
                      <a:pt x="243" y="114"/>
                      <a:pt x="243" y="115"/>
                    </a:cubicBezTo>
                    <a:cubicBezTo>
                      <a:pt x="243" y="114"/>
                      <a:pt x="242" y="114"/>
                      <a:pt x="242" y="114"/>
                    </a:cubicBezTo>
                    <a:cubicBezTo>
                      <a:pt x="241" y="114"/>
                      <a:pt x="239" y="113"/>
                      <a:pt x="238" y="112"/>
                    </a:cubicBezTo>
                    <a:cubicBezTo>
                      <a:pt x="236" y="111"/>
                      <a:pt x="234" y="110"/>
                      <a:pt x="233" y="109"/>
                    </a:cubicBezTo>
                    <a:cubicBezTo>
                      <a:pt x="230" y="108"/>
                      <a:pt x="226" y="107"/>
                      <a:pt x="223" y="105"/>
                    </a:cubicBezTo>
                    <a:cubicBezTo>
                      <a:pt x="223" y="104"/>
                      <a:pt x="223" y="103"/>
                      <a:pt x="222" y="102"/>
                    </a:cubicBezTo>
                    <a:close/>
                    <a:moveTo>
                      <a:pt x="221" y="97"/>
                    </a:moveTo>
                    <a:cubicBezTo>
                      <a:pt x="225" y="101"/>
                      <a:pt x="231" y="104"/>
                      <a:pt x="236" y="106"/>
                    </a:cubicBezTo>
                    <a:cubicBezTo>
                      <a:pt x="236" y="106"/>
                      <a:pt x="243" y="110"/>
                      <a:pt x="239" y="108"/>
                    </a:cubicBezTo>
                    <a:cubicBezTo>
                      <a:pt x="236" y="107"/>
                      <a:pt x="234" y="106"/>
                      <a:pt x="231" y="105"/>
                    </a:cubicBezTo>
                    <a:cubicBezTo>
                      <a:pt x="228" y="104"/>
                      <a:pt x="225" y="102"/>
                      <a:pt x="222" y="101"/>
                    </a:cubicBezTo>
                    <a:cubicBezTo>
                      <a:pt x="221" y="100"/>
                      <a:pt x="221" y="99"/>
                      <a:pt x="221" y="97"/>
                    </a:cubicBezTo>
                    <a:close/>
                    <a:moveTo>
                      <a:pt x="219" y="93"/>
                    </a:moveTo>
                    <a:cubicBezTo>
                      <a:pt x="224" y="98"/>
                      <a:pt x="231" y="100"/>
                      <a:pt x="237" y="103"/>
                    </a:cubicBezTo>
                    <a:cubicBezTo>
                      <a:pt x="237" y="104"/>
                      <a:pt x="238" y="104"/>
                      <a:pt x="239" y="104"/>
                    </a:cubicBezTo>
                    <a:cubicBezTo>
                      <a:pt x="238" y="104"/>
                      <a:pt x="237" y="104"/>
                      <a:pt x="236" y="103"/>
                    </a:cubicBezTo>
                    <a:cubicBezTo>
                      <a:pt x="234" y="102"/>
                      <a:pt x="232" y="101"/>
                      <a:pt x="230" y="100"/>
                    </a:cubicBezTo>
                    <a:cubicBezTo>
                      <a:pt x="227" y="98"/>
                      <a:pt x="223" y="97"/>
                      <a:pt x="220" y="95"/>
                    </a:cubicBezTo>
                    <a:cubicBezTo>
                      <a:pt x="220" y="95"/>
                      <a:pt x="219" y="94"/>
                      <a:pt x="219" y="93"/>
                    </a:cubicBezTo>
                    <a:close/>
                    <a:moveTo>
                      <a:pt x="217" y="89"/>
                    </a:moveTo>
                    <a:cubicBezTo>
                      <a:pt x="223" y="94"/>
                      <a:pt x="230" y="95"/>
                      <a:pt x="237" y="100"/>
                    </a:cubicBezTo>
                    <a:cubicBezTo>
                      <a:pt x="242" y="103"/>
                      <a:pt x="234" y="99"/>
                      <a:pt x="233" y="98"/>
                    </a:cubicBezTo>
                    <a:cubicBezTo>
                      <a:pt x="231" y="97"/>
                      <a:pt x="229" y="96"/>
                      <a:pt x="227" y="96"/>
                    </a:cubicBezTo>
                    <a:cubicBezTo>
                      <a:pt x="224" y="94"/>
                      <a:pt x="221" y="93"/>
                      <a:pt x="218" y="91"/>
                    </a:cubicBezTo>
                    <a:cubicBezTo>
                      <a:pt x="218" y="90"/>
                      <a:pt x="217" y="89"/>
                      <a:pt x="217" y="89"/>
                    </a:cubicBezTo>
                    <a:close/>
                    <a:moveTo>
                      <a:pt x="238" y="100"/>
                    </a:moveTo>
                    <a:cubicBezTo>
                      <a:pt x="233" y="95"/>
                      <a:pt x="225" y="94"/>
                      <a:pt x="219" y="90"/>
                    </a:cubicBezTo>
                    <a:cubicBezTo>
                      <a:pt x="214" y="86"/>
                      <a:pt x="220" y="90"/>
                      <a:pt x="221" y="90"/>
                    </a:cubicBezTo>
                    <a:cubicBezTo>
                      <a:pt x="223" y="91"/>
                      <a:pt x="225" y="92"/>
                      <a:pt x="227" y="93"/>
                    </a:cubicBezTo>
                    <a:cubicBezTo>
                      <a:pt x="230" y="95"/>
                      <a:pt x="234" y="97"/>
                      <a:pt x="238" y="98"/>
                    </a:cubicBezTo>
                    <a:cubicBezTo>
                      <a:pt x="238" y="99"/>
                      <a:pt x="238" y="99"/>
                      <a:pt x="238" y="100"/>
                    </a:cubicBezTo>
                    <a:close/>
                    <a:moveTo>
                      <a:pt x="214" y="84"/>
                    </a:moveTo>
                    <a:cubicBezTo>
                      <a:pt x="221" y="88"/>
                      <a:pt x="229" y="91"/>
                      <a:pt x="236" y="96"/>
                    </a:cubicBezTo>
                    <a:cubicBezTo>
                      <a:pt x="239" y="99"/>
                      <a:pt x="235" y="96"/>
                      <a:pt x="234" y="96"/>
                    </a:cubicBezTo>
                    <a:cubicBezTo>
                      <a:pt x="232" y="95"/>
                      <a:pt x="230" y="94"/>
                      <a:pt x="227" y="93"/>
                    </a:cubicBezTo>
                    <a:cubicBezTo>
                      <a:pt x="224" y="91"/>
                      <a:pt x="220" y="89"/>
                      <a:pt x="216" y="87"/>
                    </a:cubicBezTo>
                    <a:cubicBezTo>
                      <a:pt x="216" y="87"/>
                      <a:pt x="216" y="87"/>
                      <a:pt x="216" y="87"/>
                    </a:cubicBezTo>
                    <a:cubicBezTo>
                      <a:pt x="215" y="86"/>
                      <a:pt x="215" y="85"/>
                      <a:pt x="214" y="84"/>
                    </a:cubicBezTo>
                    <a:close/>
                    <a:moveTo>
                      <a:pt x="211" y="79"/>
                    </a:moveTo>
                    <a:cubicBezTo>
                      <a:pt x="219" y="84"/>
                      <a:pt x="228" y="88"/>
                      <a:pt x="236" y="93"/>
                    </a:cubicBezTo>
                    <a:cubicBezTo>
                      <a:pt x="236" y="93"/>
                      <a:pt x="236" y="93"/>
                      <a:pt x="236" y="93"/>
                    </a:cubicBezTo>
                    <a:cubicBezTo>
                      <a:pt x="233" y="91"/>
                      <a:pt x="227" y="88"/>
                      <a:pt x="223" y="86"/>
                    </a:cubicBezTo>
                    <a:cubicBezTo>
                      <a:pt x="219" y="85"/>
                      <a:pt x="216" y="83"/>
                      <a:pt x="213" y="82"/>
                    </a:cubicBezTo>
                    <a:cubicBezTo>
                      <a:pt x="212" y="81"/>
                      <a:pt x="212" y="80"/>
                      <a:pt x="211" y="79"/>
                    </a:cubicBezTo>
                    <a:close/>
                    <a:moveTo>
                      <a:pt x="206" y="72"/>
                    </a:moveTo>
                    <a:cubicBezTo>
                      <a:pt x="213" y="77"/>
                      <a:pt x="222" y="81"/>
                      <a:pt x="230" y="84"/>
                    </a:cubicBezTo>
                    <a:cubicBezTo>
                      <a:pt x="230" y="84"/>
                      <a:pt x="232" y="85"/>
                      <a:pt x="233" y="86"/>
                    </a:cubicBezTo>
                    <a:cubicBezTo>
                      <a:pt x="233" y="86"/>
                      <a:pt x="233" y="86"/>
                      <a:pt x="233" y="86"/>
                    </a:cubicBezTo>
                    <a:cubicBezTo>
                      <a:pt x="233" y="86"/>
                      <a:pt x="232" y="86"/>
                      <a:pt x="232" y="86"/>
                    </a:cubicBezTo>
                    <a:cubicBezTo>
                      <a:pt x="231" y="85"/>
                      <a:pt x="230" y="85"/>
                      <a:pt x="229" y="84"/>
                    </a:cubicBezTo>
                    <a:cubicBezTo>
                      <a:pt x="226" y="83"/>
                      <a:pt x="223" y="82"/>
                      <a:pt x="221" y="81"/>
                    </a:cubicBezTo>
                    <a:cubicBezTo>
                      <a:pt x="217" y="79"/>
                      <a:pt x="213" y="77"/>
                      <a:pt x="209" y="76"/>
                    </a:cubicBezTo>
                    <a:cubicBezTo>
                      <a:pt x="208" y="75"/>
                      <a:pt x="207" y="73"/>
                      <a:pt x="206" y="72"/>
                    </a:cubicBezTo>
                    <a:close/>
                    <a:moveTo>
                      <a:pt x="221" y="80"/>
                    </a:moveTo>
                    <a:cubicBezTo>
                      <a:pt x="220" y="79"/>
                      <a:pt x="218" y="78"/>
                      <a:pt x="216" y="77"/>
                    </a:cubicBezTo>
                    <a:cubicBezTo>
                      <a:pt x="216" y="77"/>
                      <a:pt x="217" y="78"/>
                      <a:pt x="218" y="78"/>
                    </a:cubicBezTo>
                    <a:cubicBezTo>
                      <a:pt x="220" y="79"/>
                      <a:pt x="223" y="81"/>
                      <a:pt x="226" y="82"/>
                    </a:cubicBezTo>
                    <a:cubicBezTo>
                      <a:pt x="224" y="81"/>
                      <a:pt x="223" y="81"/>
                      <a:pt x="221" y="80"/>
                    </a:cubicBezTo>
                    <a:close/>
                    <a:moveTo>
                      <a:pt x="236" y="92"/>
                    </a:moveTo>
                    <a:cubicBezTo>
                      <a:pt x="227" y="87"/>
                      <a:pt x="218" y="82"/>
                      <a:pt x="210" y="77"/>
                    </a:cubicBezTo>
                    <a:cubicBezTo>
                      <a:pt x="210" y="77"/>
                      <a:pt x="210" y="77"/>
                      <a:pt x="210" y="77"/>
                    </a:cubicBezTo>
                    <a:cubicBezTo>
                      <a:pt x="213" y="79"/>
                      <a:pt x="219" y="81"/>
                      <a:pt x="223" y="83"/>
                    </a:cubicBezTo>
                    <a:cubicBezTo>
                      <a:pt x="226" y="84"/>
                      <a:pt x="230" y="86"/>
                      <a:pt x="233" y="87"/>
                    </a:cubicBezTo>
                    <a:cubicBezTo>
                      <a:pt x="234" y="88"/>
                      <a:pt x="235" y="90"/>
                      <a:pt x="236" y="92"/>
                    </a:cubicBezTo>
                    <a:close/>
                    <a:moveTo>
                      <a:pt x="237" y="96"/>
                    </a:moveTo>
                    <a:cubicBezTo>
                      <a:pt x="229" y="91"/>
                      <a:pt x="221" y="88"/>
                      <a:pt x="213" y="83"/>
                    </a:cubicBezTo>
                    <a:cubicBezTo>
                      <a:pt x="213" y="83"/>
                      <a:pt x="213" y="83"/>
                      <a:pt x="213" y="83"/>
                    </a:cubicBezTo>
                    <a:cubicBezTo>
                      <a:pt x="216" y="84"/>
                      <a:pt x="222" y="87"/>
                      <a:pt x="225" y="88"/>
                    </a:cubicBezTo>
                    <a:cubicBezTo>
                      <a:pt x="229" y="90"/>
                      <a:pt x="233" y="92"/>
                      <a:pt x="236" y="93"/>
                    </a:cubicBezTo>
                    <a:cubicBezTo>
                      <a:pt x="236" y="94"/>
                      <a:pt x="237" y="95"/>
                      <a:pt x="237" y="96"/>
                    </a:cubicBezTo>
                    <a:close/>
                    <a:moveTo>
                      <a:pt x="240" y="104"/>
                    </a:moveTo>
                    <a:cubicBezTo>
                      <a:pt x="236" y="102"/>
                      <a:pt x="232" y="100"/>
                      <a:pt x="228" y="98"/>
                    </a:cubicBezTo>
                    <a:cubicBezTo>
                      <a:pt x="225" y="96"/>
                      <a:pt x="221" y="95"/>
                      <a:pt x="218" y="92"/>
                    </a:cubicBezTo>
                    <a:cubicBezTo>
                      <a:pt x="218" y="92"/>
                      <a:pt x="218" y="92"/>
                      <a:pt x="218" y="92"/>
                    </a:cubicBezTo>
                    <a:cubicBezTo>
                      <a:pt x="221" y="94"/>
                      <a:pt x="225" y="95"/>
                      <a:pt x="228" y="97"/>
                    </a:cubicBezTo>
                    <a:cubicBezTo>
                      <a:pt x="232" y="99"/>
                      <a:pt x="235" y="101"/>
                      <a:pt x="239" y="102"/>
                    </a:cubicBezTo>
                    <a:cubicBezTo>
                      <a:pt x="239" y="103"/>
                      <a:pt x="239" y="103"/>
                      <a:pt x="240" y="104"/>
                    </a:cubicBezTo>
                    <a:close/>
                    <a:moveTo>
                      <a:pt x="241" y="107"/>
                    </a:moveTo>
                    <a:cubicBezTo>
                      <a:pt x="234" y="104"/>
                      <a:pt x="227" y="102"/>
                      <a:pt x="221" y="97"/>
                    </a:cubicBezTo>
                    <a:cubicBezTo>
                      <a:pt x="219" y="95"/>
                      <a:pt x="224" y="98"/>
                      <a:pt x="225" y="99"/>
                    </a:cubicBezTo>
                    <a:cubicBezTo>
                      <a:pt x="227" y="99"/>
                      <a:pt x="229" y="100"/>
                      <a:pt x="231" y="101"/>
                    </a:cubicBezTo>
                    <a:cubicBezTo>
                      <a:pt x="234" y="103"/>
                      <a:pt x="237" y="104"/>
                      <a:pt x="240" y="106"/>
                    </a:cubicBezTo>
                    <a:cubicBezTo>
                      <a:pt x="240" y="106"/>
                      <a:pt x="240" y="107"/>
                      <a:pt x="241" y="107"/>
                    </a:cubicBezTo>
                    <a:close/>
                    <a:moveTo>
                      <a:pt x="242" y="113"/>
                    </a:moveTo>
                    <a:cubicBezTo>
                      <a:pt x="240" y="111"/>
                      <a:pt x="237" y="109"/>
                      <a:pt x="234" y="108"/>
                    </a:cubicBezTo>
                    <a:cubicBezTo>
                      <a:pt x="231" y="106"/>
                      <a:pt x="226" y="105"/>
                      <a:pt x="223" y="102"/>
                    </a:cubicBezTo>
                    <a:cubicBezTo>
                      <a:pt x="221" y="100"/>
                      <a:pt x="225" y="103"/>
                      <a:pt x="225" y="103"/>
                    </a:cubicBezTo>
                    <a:cubicBezTo>
                      <a:pt x="226" y="104"/>
                      <a:pt x="226" y="104"/>
                      <a:pt x="227" y="104"/>
                    </a:cubicBezTo>
                    <a:cubicBezTo>
                      <a:pt x="229" y="105"/>
                      <a:pt x="232" y="106"/>
                      <a:pt x="234" y="107"/>
                    </a:cubicBezTo>
                    <a:cubicBezTo>
                      <a:pt x="236" y="108"/>
                      <a:pt x="239" y="109"/>
                      <a:pt x="241" y="109"/>
                    </a:cubicBezTo>
                    <a:cubicBezTo>
                      <a:pt x="242" y="111"/>
                      <a:pt x="242" y="112"/>
                      <a:pt x="242" y="113"/>
                    </a:cubicBezTo>
                    <a:close/>
                    <a:moveTo>
                      <a:pt x="245" y="123"/>
                    </a:moveTo>
                    <a:cubicBezTo>
                      <a:pt x="241" y="120"/>
                      <a:pt x="236" y="117"/>
                      <a:pt x="232" y="114"/>
                    </a:cubicBezTo>
                    <a:cubicBezTo>
                      <a:pt x="232" y="114"/>
                      <a:pt x="233" y="114"/>
                      <a:pt x="233" y="115"/>
                    </a:cubicBezTo>
                    <a:cubicBezTo>
                      <a:pt x="237" y="116"/>
                      <a:pt x="241" y="118"/>
                      <a:pt x="245" y="120"/>
                    </a:cubicBezTo>
                    <a:cubicBezTo>
                      <a:pt x="245" y="121"/>
                      <a:pt x="245" y="122"/>
                      <a:pt x="245" y="123"/>
                    </a:cubicBezTo>
                    <a:close/>
                    <a:moveTo>
                      <a:pt x="247" y="129"/>
                    </a:moveTo>
                    <a:cubicBezTo>
                      <a:pt x="244" y="127"/>
                      <a:pt x="241" y="125"/>
                      <a:pt x="238" y="123"/>
                    </a:cubicBezTo>
                    <a:cubicBezTo>
                      <a:pt x="235" y="121"/>
                      <a:pt x="232" y="119"/>
                      <a:pt x="229" y="117"/>
                    </a:cubicBezTo>
                    <a:cubicBezTo>
                      <a:pt x="230" y="117"/>
                      <a:pt x="230" y="117"/>
                      <a:pt x="231" y="117"/>
                    </a:cubicBezTo>
                    <a:cubicBezTo>
                      <a:pt x="233" y="118"/>
                      <a:pt x="235" y="119"/>
                      <a:pt x="237" y="120"/>
                    </a:cubicBezTo>
                    <a:cubicBezTo>
                      <a:pt x="240" y="122"/>
                      <a:pt x="243" y="124"/>
                      <a:pt x="246" y="125"/>
                    </a:cubicBezTo>
                    <a:cubicBezTo>
                      <a:pt x="246" y="126"/>
                      <a:pt x="247" y="128"/>
                      <a:pt x="247" y="129"/>
                    </a:cubicBezTo>
                    <a:close/>
                    <a:moveTo>
                      <a:pt x="248" y="133"/>
                    </a:moveTo>
                    <a:cubicBezTo>
                      <a:pt x="246" y="131"/>
                      <a:pt x="245" y="129"/>
                      <a:pt x="242" y="128"/>
                    </a:cubicBezTo>
                    <a:cubicBezTo>
                      <a:pt x="237" y="126"/>
                      <a:pt x="233" y="123"/>
                      <a:pt x="230" y="120"/>
                    </a:cubicBezTo>
                    <a:cubicBezTo>
                      <a:pt x="229" y="120"/>
                      <a:pt x="225" y="117"/>
                      <a:pt x="228" y="119"/>
                    </a:cubicBezTo>
                    <a:cubicBezTo>
                      <a:pt x="229" y="119"/>
                      <a:pt x="229" y="120"/>
                      <a:pt x="230" y="120"/>
                    </a:cubicBezTo>
                    <a:cubicBezTo>
                      <a:pt x="232" y="121"/>
                      <a:pt x="233" y="122"/>
                      <a:pt x="235" y="123"/>
                    </a:cubicBezTo>
                    <a:cubicBezTo>
                      <a:pt x="239" y="126"/>
                      <a:pt x="243" y="128"/>
                      <a:pt x="247" y="130"/>
                    </a:cubicBezTo>
                    <a:cubicBezTo>
                      <a:pt x="248" y="131"/>
                      <a:pt x="248" y="132"/>
                      <a:pt x="248" y="133"/>
                    </a:cubicBezTo>
                    <a:close/>
                    <a:moveTo>
                      <a:pt x="250" y="139"/>
                    </a:moveTo>
                    <a:cubicBezTo>
                      <a:pt x="244" y="133"/>
                      <a:pt x="236" y="130"/>
                      <a:pt x="229" y="125"/>
                    </a:cubicBezTo>
                    <a:cubicBezTo>
                      <a:pt x="230" y="125"/>
                      <a:pt x="227" y="123"/>
                      <a:pt x="226" y="123"/>
                    </a:cubicBezTo>
                    <a:cubicBezTo>
                      <a:pt x="226" y="123"/>
                      <a:pt x="226" y="123"/>
                      <a:pt x="226" y="123"/>
                    </a:cubicBezTo>
                    <a:cubicBezTo>
                      <a:pt x="226" y="123"/>
                      <a:pt x="226" y="123"/>
                      <a:pt x="226" y="123"/>
                    </a:cubicBezTo>
                    <a:cubicBezTo>
                      <a:pt x="228" y="123"/>
                      <a:pt x="229" y="124"/>
                      <a:pt x="230" y="124"/>
                    </a:cubicBezTo>
                    <a:cubicBezTo>
                      <a:pt x="232" y="125"/>
                      <a:pt x="234" y="127"/>
                      <a:pt x="236" y="128"/>
                    </a:cubicBezTo>
                    <a:cubicBezTo>
                      <a:pt x="240" y="130"/>
                      <a:pt x="244" y="133"/>
                      <a:pt x="249" y="135"/>
                    </a:cubicBezTo>
                    <a:cubicBezTo>
                      <a:pt x="249" y="136"/>
                      <a:pt x="249" y="137"/>
                      <a:pt x="250" y="139"/>
                    </a:cubicBezTo>
                    <a:close/>
                    <a:moveTo>
                      <a:pt x="250" y="141"/>
                    </a:moveTo>
                    <a:cubicBezTo>
                      <a:pt x="250" y="141"/>
                      <a:pt x="250" y="141"/>
                      <a:pt x="250" y="140"/>
                    </a:cubicBezTo>
                    <a:cubicBezTo>
                      <a:pt x="250" y="140"/>
                      <a:pt x="250" y="140"/>
                      <a:pt x="250" y="141"/>
                    </a:cubicBezTo>
                    <a:cubicBezTo>
                      <a:pt x="250" y="141"/>
                      <a:pt x="250" y="141"/>
                      <a:pt x="250" y="141"/>
                    </a:cubicBezTo>
                    <a:close/>
                    <a:moveTo>
                      <a:pt x="251" y="144"/>
                    </a:moveTo>
                    <a:cubicBezTo>
                      <a:pt x="248" y="142"/>
                      <a:pt x="244" y="139"/>
                      <a:pt x="241" y="137"/>
                    </a:cubicBezTo>
                    <a:cubicBezTo>
                      <a:pt x="236" y="135"/>
                      <a:pt x="231" y="133"/>
                      <a:pt x="227" y="129"/>
                    </a:cubicBezTo>
                    <a:cubicBezTo>
                      <a:pt x="227" y="129"/>
                      <a:pt x="231" y="130"/>
                      <a:pt x="232" y="131"/>
                    </a:cubicBezTo>
                    <a:cubicBezTo>
                      <a:pt x="233" y="131"/>
                      <a:pt x="233" y="132"/>
                      <a:pt x="234" y="132"/>
                    </a:cubicBezTo>
                    <a:cubicBezTo>
                      <a:pt x="236" y="134"/>
                      <a:pt x="238" y="135"/>
                      <a:pt x="240" y="136"/>
                    </a:cubicBezTo>
                    <a:cubicBezTo>
                      <a:pt x="244" y="137"/>
                      <a:pt x="247" y="140"/>
                      <a:pt x="251" y="142"/>
                    </a:cubicBezTo>
                    <a:cubicBezTo>
                      <a:pt x="251" y="143"/>
                      <a:pt x="251" y="144"/>
                      <a:pt x="251" y="144"/>
                    </a:cubicBezTo>
                    <a:close/>
                    <a:moveTo>
                      <a:pt x="252" y="148"/>
                    </a:moveTo>
                    <a:cubicBezTo>
                      <a:pt x="249" y="146"/>
                      <a:pt x="245" y="144"/>
                      <a:pt x="242" y="141"/>
                    </a:cubicBezTo>
                    <a:cubicBezTo>
                      <a:pt x="240" y="140"/>
                      <a:pt x="237" y="138"/>
                      <a:pt x="235" y="137"/>
                    </a:cubicBezTo>
                    <a:cubicBezTo>
                      <a:pt x="233" y="136"/>
                      <a:pt x="230" y="135"/>
                      <a:pt x="228" y="133"/>
                    </a:cubicBezTo>
                    <a:cubicBezTo>
                      <a:pt x="226" y="132"/>
                      <a:pt x="231" y="134"/>
                      <a:pt x="231" y="134"/>
                    </a:cubicBezTo>
                    <a:cubicBezTo>
                      <a:pt x="232" y="135"/>
                      <a:pt x="233" y="135"/>
                      <a:pt x="234" y="136"/>
                    </a:cubicBezTo>
                    <a:cubicBezTo>
                      <a:pt x="236" y="137"/>
                      <a:pt x="239" y="138"/>
                      <a:pt x="241" y="140"/>
                    </a:cubicBezTo>
                    <a:cubicBezTo>
                      <a:pt x="244" y="142"/>
                      <a:pt x="248" y="145"/>
                      <a:pt x="252" y="146"/>
                    </a:cubicBezTo>
                    <a:cubicBezTo>
                      <a:pt x="252" y="147"/>
                      <a:pt x="252" y="147"/>
                      <a:pt x="252" y="148"/>
                    </a:cubicBezTo>
                    <a:close/>
                    <a:moveTo>
                      <a:pt x="253" y="152"/>
                    </a:moveTo>
                    <a:cubicBezTo>
                      <a:pt x="251" y="150"/>
                      <a:pt x="248" y="148"/>
                      <a:pt x="245" y="146"/>
                    </a:cubicBezTo>
                    <a:cubicBezTo>
                      <a:pt x="240" y="144"/>
                      <a:pt x="236" y="141"/>
                      <a:pt x="231" y="138"/>
                    </a:cubicBezTo>
                    <a:cubicBezTo>
                      <a:pt x="231" y="138"/>
                      <a:pt x="232" y="138"/>
                      <a:pt x="232" y="138"/>
                    </a:cubicBezTo>
                    <a:cubicBezTo>
                      <a:pt x="235" y="139"/>
                      <a:pt x="237" y="141"/>
                      <a:pt x="239" y="142"/>
                    </a:cubicBezTo>
                    <a:cubicBezTo>
                      <a:pt x="244" y="145"/>
                      <a:pt x="248" y="147"/>
                      <a:pt x="253" y="149"/>
                    </a:cubicBezTo>
                    <a:cubicBezTo>
                      <a:pt x="253" y="150"/>
                      <a:pt x="253" y="151"/>
                      <a:pt x="253" y="152"/>
                    </a:cubicBezTo>
                    <a:close/>
                    <a:moveTo>
                      <a:pt x="254" y="157"/>
                    </a:moveTo>
                    <a:cubicBezTo>
                      <a:pt x="250" y="155"/>
                      <a:pt x="246" y="151"/>
                      <a:pt x="242" y="149"/>
                    </a:cubicBezTo>
                    <a:cubicBezTo>
                      <a:pt x="237" y="147"/>
                      <a:pt x="232" y="144"/>
                      <a:pt x="228" y="140"/>
                    </a:cubicBezTo>
                    <a:cubicBezTo>
                      <a:pt x="226" y="138"/>
                      <a:pt x="230" y="141"/>
                      <a:pt x="230" y="141"/>
                    </a:cubicBezTo>
                    <a:cubicBezTo>
                      <a:pt x="232" y="142"/>
                      <a:pt x="233" y="143"/>
                      <a:pt x="234" y="144"/>
                    </a:cubicBezTo>
                    <a:cubicBezTo>
                      <a:pt x="237" y="145"/>
                      <a:pt x="239" y="146"/>
                      <a:pt x="241" y="147"/>
                    </a:cubicBezTo>
                    <a:cubicBezTo>
                      <a:pt x="245" y="149"/>
                      <a:pt x="249" y="152"/>
                      <a:pt x="254" y="154"/>
                    </a:cubicBezTo>
                    <a:cubicBezTo>
                      <a:pt x="254" y="155"/>
                      <a:pt x="254" y="156"/>
                      <a:pt x="254" y="157"/>
                    </a:cubicBezTo>
                    <a:close/>
                    <a:moveTo>
                      <a:pt x="256" y="166"/>
                    </a:moveTo>
                    <a:cubicBezTo>
                      <a:pt x="249" y="160"/>
                      <a:pt x="240" y="156"/>
                      <a:pt x="232" y="151"/>
                    </a:cubicBezTo>
                    <a:cubicBezTo>
                      <a:pt x="231" y="150"/>
                      <a:pt x="229" y="148"/>
                      <a:pt x="227" y="147"/>
                    </a:cubicBezTo>
                    <a:cubicBezTo>
                      <a:pt x="228" y="148"/>
                      <a:pt x="230" y="149"/>
                      <a:pt x="231" y="149"/>
                    </a:cubicBezTo>
                    <a:cubicBezTo>
                      <a:pt x="234" y="151"/>
                      <a:pt x="236" y="152"/>
                      <a:pt x="239" y="154"/>
                    </a:cubicBezTo>
                    <a:cubicBezTo>
                      <a:pt x="245" y="157"/>
                      <a:pt x="250" y="160"/>
                      <a:pt x="256" y="163"/>
                    </a:cubicBezTo>
                    <a:cubicBezTo>
                      <a:pt x="256" y="163"/>
                      <a:pt x="256" y="163"/>
                      <a:pt x="256" y="163"/>
                    </a:cubicBezTo>
                    <a:cubicBezTo>
                      <a:pt x="256" y="164"/>
                      <a:pt x="256" y="165"/>
                      <a:pt x="256" y="166"/>
                    </a:cubicBezTo>
                    <a:close/>
                    <a:moveTo>
                      <a:pt x="257" y="169"/>
                    </a:moveTo>
                    <a:cubicBezTo>
                      <a:pt x="255" y="167"/>
                      <a:pt x="252" y="165"/>
                      <a:pt x="249" y="163"/>
                    </a:cubicBezTo>
                    <a:cubicBezTo>
                      <a:pt x="251" y="165"/>
                      <a:pt x="254" y="166"/>
                      <a:pt x="257" y="168"/>
                    </a:cubicBezTo>
                    <a:cubicBezTo>
                      <a:pt x="257" y="168"/>
                      <a:pt x="257" y="169"/>
                      <a:pt x="257" y="169"/>
                    </a:cubicBezTo>
                    <a:close/>
                    <a:moveTo>
                      <a:pt x="259" y="178"/>
                    </a:moveTo>
                    <a:cubicBezTo>
                      <a:pt x="251" y="172"/>
                      <a:pt x="243" y="167"/>
                      <a:pt x="235" y="162"/>
                    </a:cubicBezTo>
                    <a:cubicBezTo>
                      <a:pt x="238" y="164"/>
                      <a:pt x="240" y="165"/>
                      <a:pt x="243" y="166"/>
                    </a:cubicBezTo>
                    <a:cubicBezTo>
                      <a:pt x="248" y="168"/>
                      <a:pt x="253" y="171"/>
                      <a:pt x="258" y="175"/>
                    </a:cubicBezTo>
                    <a:cubicBezTo>
                      <a:pt x="258" y="176"/>
                      <a:pt x="258" y="177"/>
                      <a:pt x="259" y="178"/>
                    </a:cubicBezTo>
                    <a:close/>
                    <a:moveTo>
                      <a:pt x="260" y="186"/>
                    </a:moveTo>
                    <a:cubicBezTo>
                      <a:pt x="256" y="183"/>
                      <a:pt x="251" y="182"/>
                      <a:pt x="247" y="180"/>
                    </a:cubicBezTo>
                    <a:cubicBezTo>
                      <a:pt x="241" y="178"/>
                      <a:pt x="236" y="175"/>
                      <a:pt x="231" y="173"/>
                    </a:cubicBezTo>
                    <a:cubicBezTo>
                      <a:pt x="231" y="172"/>
                      <a:pt x="231" y="170"/>
                      <a:pt x="230" y="169"/>
                    </a:cubicBezTo>
                    <a:cubicBezTo>
                      <a:pt x="236" y="172"/>
                      <a:pt x="241" y="175"/>
                      <a:pt x="247" y="178"/>
                    </a:cubicBezTo>
                    <a:cubicBezTo>
                      <a:pt x="251" y="180"/>
                      <a:pt x="255" y="183"/>
                      <a:pt x="259" y="184"/>
                    </a:cubicBezTo>
                    <a:cubicBezTo>
                      <a:pt x="259" y="184"/>
                      <a:pt x="259" y="184"/>
                      <a:pt x="259" y="184"/>
                    </a:cubicBezTo>
                    <a:cubicBezTo>
                      <a:pt x="260" y="185"/>
                      <a:pt x="260" y="185"/>
                      <a:pt x="260" y="186"/>
                    </a:cubicBezTo>
                    <a:close/>
                    <a:moveTo>
                      <a:pt x="237" y="229"/>
                    </a:moveTo>
                    <a:cubicBezTo>
                      <a:pt x="237" y="228"/>
                      <a:pt x="237" y="227"/>
                      <a:pt x="237" y="226"/>
                    </a:cubicBezTo>
                    <a:cubicBezTo>
                      <a:pt x="241" y="229"/>
                      <a:pt x="245" y="232"/>
                      <a:pt x="250" y="235"/>
                    </a:cubicBezTo>
                    <a:cubicBezTo>
                      <a:pt x="253" y="236"/>
                      <a:pt x="255" y="238"/>
                      <a:pt x="258" y="240"/>
                    </a:cubicBezTo>
                    <a:cubicBezTo>
                      <a:pt x="260" y="241"/>
                      <a:pt x="263" y="244"/>
                      <a:pt x="264" y="244"/>
                    </a:cubicBezTo>
                    <a:cubicBezTo>
                      <a:pt x="264" y="244"/>
                      <a:pt x="264" y="244"/>
                      <a:pt x="264" y="244"/>
                    </a:cubicBezTo>
                    <a:cubicBezTo>
                      <a:pt x="254" y="242"/>
                      <a:pt x="246" y="233"/>
                      <a:pt x="237" y="229"/>
                    </a:cubicBezTo>
                    <a:close/>
                    <a:moveTo>
                      <a:pt x="263" y="238"/>
                    </a:moveTo>
                    <a:cubicBezTo>
                      <a:pt x="263" y="238"/>
                      <a:pt x="258" y="236"/>
                      <a:pt x="257" y="235"/>
                    </a:cubicBezTo>
                    <a:cubicBezTo>
                      <a:pt x="255" y="234"/>
                      <a:pt x="252" y="233"/>
                      <a:pt x="250" y="231"/>
                    </a:cubicBezTo>
                    <a:cubicBezTo>
                      <a:pt x="246" y="229"/>
                      <a:pt x="242" y="226"/>
                      <a:pt x="237" y="225"/>
                    </a:cubicBezTo>
                    <a:cubicBezTo>
                      <a:pt x="237" y="225"/>
                      <a:pt x="237" y="225"/>
                      <a:pt x="237" y="225"/>
                    </a:cubicBezTo>
                    <a:cubicBezTo>
                      <a:pt x="237" y="224"/>
                      <a:pt x="237" y="223"/>
                      <a:pt x="237" y="221"/>
                    </a:cubicBezTo>
                    <a:cubicBezTo>
                      <a:pt x="244" y="228"/>
                      <a:pt x="254" y="231"/>
                      <a:pt x="262" y="237"/>
                    </a:cubicBezTo>
                    <a:cubicBezTo>
                      <a:pt x="263" y="237"/>
                      <a:pt x="263" y="238"/>
                      <a:pt x="263" y="238"/>
                    </a:cubicBezTo>
                    <a:cubicBezTo>
                      <a:pt x="263" y="238"/>
                      <a:pt x="263" y="238"/>
                      <a:pt x="263" y="238"/>
                    </a:cubicBezTo>
                    <a:close/>
                    <a:moveTo>
                      <a:pt x="236" y="216"/>
                    </a:moveTo>
                    <a:cubicBezTo>
                      <a:pt x="243" y="222"/>
                      <a:pt x="252" y="225"/>
                      <a:pt x="260" y="231"/>
                    </a:cubicBezTo>
                    <a:cubicBezTo>
                      <a:pt x="263" y="233"/>
                      <a:pt x="258" y="230"/>
                      <a:pt x="257" y="229"/>
                    </a:cubicBezTo>
                    <a:cubicBezTo>
                      <a:pt x="255" y="228"/>
                      <a:pt x="252" y="227"/>
                      <a:pt x="249" y="225"/>
                    </a:cubicBezTo>
                    <a:cubicBezTo>
                      <a:pt x="245" y="224"/>
                      <a:pt x="241" y="222"/>
                      <a:pt x="237" y="220"/>
                    </a:cubicBezTo>
                    <a:cubicBezTo>
                      <a:pt x="236" y="219"/>
                      <a:pt x="236" y="218"/>
                      <a:pt x="236" y="216"/>
                    </a:cubicBezTo>
                    <a:close/>
                    <a:moveTo>
                      <a:pt x="235" y="213"/>
                    </a:moveTo>
                    <a:cubicBezTo>
                      <a:pt x="240" y="214"/>
                      <a:pt x="245" y="217"/>
                      <a:pt x="249" y="220"/>
                    </a:cubicBezTo>
                    <a:cubicBezTo>
                      <a:pt x="251" y="221"/>
                      <a:pt x="254" y="222"/>
                      <a:pt x="256" y="223"/>
                    </a:cubicBezTo>
                    <a:cubicBezTo>
                      <a:pt x="257" y="224"/>
                      <a:pt x="259" y="226"/>
                      <a:pt x="261" y="226"/>
                    </a:cubicBezTo>
                    <a:cubicBezTo>
                      <a:pt x="252" y="223"/>
                      <a:pt x="245" y="217"/>
                      <a:pt x="236" y="215"/>
                    </a:cubicBezTo>
                    <a:cubicBezTo>
                      <a:pt x="236" y="214"/>
                      <a:pt x="236" y="213"/>
                      <a:pt x="235" y="213"/>
                    </a:cubicBezTo>
                    <a:close/>
                    <a:moveTo>
                      <a:pt x="235" y="209"/>
                    </a:moveTo>
                    <a:cubicBezTo>
                      <a:pt x="239" y="211"/>
                      <a:pt x="243" y="213"/>
                      <a:pt x="247" y="215"/>
                    </a:cubicBezTo>
                    <a:cubicBezTo>
                      <a:pt x="251" y="217"/>
                      <a:pt x="255" y="221"/>
                      <a:pt x="259" y="222"/>
                    </a:cubicBezTo>
                    <a:cubicBezTo>
                      <a:pt x="254" y="221"/>
                      <a:pt x="250" y="218"/>
                      <a:pt x="246" y="216"/>
                    </a:cubicBezTo>
                    <a:cubicBezTo>
                      <a:pt x="243" y="214"/>
                      <a:pt x="239" y="213"/>
                      <a:pt x="235" y="212"/>
                    </a:cubicBezTo>
                    <a:cubicBezTo>
                      <a:pt x="235" y="211"/>
                      <a:pt x="235" y="210"/>
                      <a:pt x="235" y="209"/>
                    </a:cubicBezTo>
                    <a:close/>
                    <a:moveTo>
                      <a:pt x="260" y="207"/>
                    </a:moveTo>
                    <a:cubicBezTo>
                      <a:pt x="260" y="208"/>
                      <a:pt x="260" y="209"/>
                      <a:pt x="260" y="209"/>
                    </a:cubicBezTo>
                    <a:cubicBezTo>
                      <a:pt x="256" y="206"/>
                      <a:pt x="250" y="204"/>
                      <a:pt x="245" y="201"/>
                    </a:cubicBezTo>
                    <a:cubicBezTo>
                      <a:pt x="245" y="201"/>
                      <a:pt x="245" y="200"/>
                      <a:pt x="244" y="200"/>
                    </a:cubicBezTo>
                    <a:cubicBezTo>
                      <a:pt x="250" y="202"/>
                      <a:pt x="255" y="204"/>
                      <a:pt x="260" y="207"/>
                    </a:cubicBezTo>
                    <a:close/>
                    <a:moveTo>
                      <a:pt x="240" y="198"/>
                    </a:moveTo>
                    <a:cubicBezTo>
                      <a:pt x="240" y="199"/>
                      <a:pt x="240" y="199"/>
                      <a:pt x="241" y="199"/>
                    </a:cubicBezTo>
                    <a:cubicBezTo>
                      <a:pt x="243" y="200"/>
                      <a:pt x="245" y="201"/>
                      <a:pt x="246" y="202"/>
                    </a:cubicBezTo>
                    <a:cubicBezTo>
                      <a:pt x="250" y="205"/>
                      <a:pt x="255" y="206"/>
                      <a:pt x="259" y="209"/>
                    </a:cubicBezTo>
                    <a:cubicBezTo>
                      <a:pt x="255" y="207"/>
                      <a:pt x="250" y="205"/>
                      <a:pt x="246" y="203"/>
                    </a:cubicBezTo>
                    <a:cubicBezTo>
                      <a:pt x="242" y="202"/>
                      <a:pt x="237" y="200"/>
                      <a:pt x="233" y="198"/>
                    </a:cubicBezTo>
                    <a:cubicBezTo>
                      <a:pt x="233" y="197"/>
                      <a:pt x="233" y="196"/>
                      <a:pt x="233" y="195"/>
                    </a:cubicBezTo>
                    <a:cubicBezTo>
                      <a:pt x="233" y="195"/>
                      <a:pt x="233" y="196"/>
                      <a:pt x="234" y="196"/>
                    </a:cubicBezTo>
                    <a:cubicBezTo>
                      <a:pt x="233" y="196"/>
                      <a:pt x="234" y="197"/>
                      <a:pt x="236" y="197"/>
                    </a:cubicBezTo>
                    <a:cubicBezTo>
                      <a:pt x="237" y="197"/>
                      <a:pt x="238" y="198"/>
                      <a:pt x="240" y="198"/>
                    </a:cubicBezTo>
                    <a:close/>
                    <a:moveTo>
                      <a:pt x="234" y="199"/>
                    </a:moveTo>
                    <a:cubicBezTo>
                      <a:pt x="242" y="203"/>
                      <a:pt x="251" y="207"/>
                      <a:pt x="260" y="210"/>
                    </a:cubicBezTo>
                    <a:cubicBezTo>
                      <a:pt x="260" y="211"/>
                      <a:pt x="260" y="211"/>
                      <a:pt x="260" y="212"/>
                    </a:cubicBezTo>
                    <a:cubicBezTo>
                      <a:pt x="260" y="212"/>
                      <a:pt x="260" y="212"/>
                      <a:pt x="259" y="211"/>
                    </a:cubicBezTo>
                    <a:cubicBezTo>
                      <a:pt x="259" y="211"/>
                      <a:pt x="259" y="211"/>
                      <a:pt x="258" y="211"/>
                    </a:cubicBezTo>
                    <a:cubicBezTo>
                      <a:pt x="250" y="207"/>
                      <a:pt x="242" y="203"/>
                      <a:pt x="234" y="199"/>
                    </a:cubicBezTo>
                    <a:close/>
                    <a:moveTo>
                      <a:pt x="260" y="215"/>
                    </a:moveTo>
                    <a:cubicBezTo>
                      <a:pt x="257" y="212"/>
                      <a:pt x="252" y="211"/>
                      <a:pt x="249" y="209"/>
                    </a:cubicBezTo>
                    <a:cubicBezTo>
                      <a:pt x="245" y="206"/>
                      <a:pt x="241" y="204"/>
                      <a:pt x="237" y="202"/>
                    </a:cubicBezTo>
                    <a:cubicBezTo>
                      <a:pt x="237" y="203"/>
                      <a:pt x="238" y="203"/>
                      <a:pt x="239" y="203"/>
                    </a:cubicBezTo>
                    <a:cubicBezTo>
                      <a:pt x="241" y="204"/>
                      <a:pt x="244" y="205"/>
                      <a:pt x="247" y="206"/>
                    </a:cubicBezTo>
                    <a:cubicBezTo>
                      <a:pt x="251" y="208"/>
                      <a:pt x="256" y="211"/>
                      <a:pt x="260" y="213"/>
                    </a:cubicBezTo>
                    <a:cubicBezTo>
                      <a:pt x="260" y="213"/>
                      <a:pt x="260" y="214"/>
                      <a:pt x="260" y="215"/>
                    </a:cubicBezTo>
                    <a:close/>
                    <a:moveTo>
                      <a:pt x="233" y="201"/>
                    </a:moveTo>
                    <a:cubicBezTo>
                      <a:pt x="233" y="200"/>
                      <a:pt x="233" y="199"/>
                      <a:pt x="233" y="199"/>
                    </a:cubicBezTo>
                    <a:cubicBezTo>
                      <a:pt x="235" y="200"/>
                      <a:pt x="237" y="201"/>
                      <a:pt x="239" y="202"/>
                    </a:cubicBezTo>
                    <a:cubicBezTo>
                      <a:pt x="237" y="202"/>
                      <a:pt x="235" y="201"/>
                      <a:pt x="233" y="201"/>
                    </a:cubicBezTo>
                    <a:close/>
                    <a:moveTo>
                      <a:pt x="261" y="219"/>
                    </a:moveTo>
                    <a:cubicBezTo>
                      <a:pt x="257" y="216"/>
                      <a:pt x="253" y="214"/>
                      <a:pt x="249" y="212"/>
                    </a:cubicBezTo>
                    <a:cubicBezTo>
                      <a:pt x="253" y="214"/>
                      <a:pt x="256" y="215"/>
                      <a:pt x="260" y="216"/>
                    </a:cubicBezTo>
                    <a:cubicBezTo>
                      <a:pt x="260" y="217"/>
                      <a:pt x="261" y="218"/>
                      <a:pt x="261" y="219"/>
                    </a:cubicBezTo>
                    <a:close/>
                    <a:moveTo>
                      <a:pt x="237" y="207"/>
                    </a:moveTo>
                    <a:cubicBezTo>
                      <a:pt x="241" y="209"/>
                      <a:pt x="245" y="211"/>
                      <a:pt x="249" y="213"/>
                    </a:cubicBezTo>
                    <a:cubicBezTo>
                      <a:pt x="251" y="214"/>
                      <a:pt x="254" y="215"/>
                      <a:pt x="256" y="216"/>
                    </a:cubicBezTo>
                    <a:cubicBezTo>
                      <a:pt x="256" y="217"/>
                      <a:pt x="261" y="219"/>
                      <a:pt x="258" y="217"/>
                    </a:cubicBezTo>
                    <a:cubicBezTo>
                      <a:pt x="250" y="213"/>
                      <a:pt x="242" y="211"/>
                      <a:pt x="234" y="208"/>
                    </a:cubicBezTo>
                    <a:cubicBezTo>
                      <a:pt x="234" y="207"/>
                      <a:pt x="234" y="206"/>
                      <a:pt x="234" y="206"/>
                    </a:cubicBezTo>
                    <a:cubicBezTo>
                      <a:pt x="235" y="206"/>
                      <a:pt x="236" y="206"/>
                      <a:pt x="237" y="207"/>
                    </a:cubicBezTo>
                    <a:close/>
                    <a:moveTo>
                      <a:pt x="261" y="223"/>
                    </a:moveTo>
                    <a:cubicBezTo>
                      <a:pt x="257" y="220"/>
                      <a:pt x="252" y="217"/>
                      <a:pt x="248" y="215"/>
                    </a:cubicBezTo>
                    <a:cubicBezTo>
                      <a:pt x="245" y="214"/>
                      <a:pt x="243" y="212"/>
                      <a:pt x="241" y="211"/>
                    </a:cubicBezTo>
                    <a:cubicBezTo>
                      <a:pt x="244" y="212"/>
                      <a:pt x="246" y="213"/>
                      <a:pt x="249" y="214"/>
                    </a:cubicBezTo>
                    <a:cubicBezTo>
                      <a:pt x="253" y="216"/>
                      <a:pt x="257" y="218"/>
                      <a:pt x="261" y="220"/>
                    </a:cubicBezTo>
                    <a:cubicBezTo>
                      <a:pt x="261" y="221"/>
                      <a:pt x="261" y="222"/>
                      <a:pt x="261" y="223"/>
                    </a:cubicBezTo>
                    <a:close/>
                    <a:moveTo>
                      <a:pt x="233" y="202"/>
                    </a:moveTo>
                    <a:cubicBezTo>
                      <a:pt x="239" y="204"/>
                      <a:pt x="243" y="207"/>
                      <a:pt x="248" y="209"/>
                    </a:cubicBezTo>
                    <a:cubicBezTo>
                      <a:pt x="250" y="211"/>
                      <a:pt x="253" y="212"/>
                      <a:pt x="255" y="213"/>
                    </a:cubicBezTo>
                    <a:cubicBezTo>
                      <a:pt x="256" y="213"/>
                      <a:pt x="258" y="215"/>
                      <a:pt x="259" y="215"/>
                    </a:cubicBezTo>
                    <a:cubicBezTo>
                      <a:pt x="255" y="214"/>
                      <a:pt x="251" y="212"/>
                      <a:pt x="246" y="210"/>
                    </a:cubicBezTo>
                    <a:cubicBezTo>
                      <a:pt x="244" y="209"/>
                      <a:pt x="241" y="208"/>
                      <a:pt x="239" y="207"/>
                    </a:cubicBezTo>
                    <a:cubicBezTo>
                      <a:pt x="239" y="207"/>
                      <a:pt x="238" y="207"/>
                      <a:pt x="238" y="206"/>
                    </a:cubicBezTo>
                    <a:cubicBezTo>
                      <a:pt x="236" y="206"/>
                      <a:pt x="235" y="205"/>
                      <a:pt x="234" y="205"/>
                    </a:cubicBezTo>
                    <a:cubicBezTo>
                      <a:pt x="234" y="204"/>
                      <a:pt x="234" y="203"/>
                      <a:pt x="233" y="202"/>
                    </a:cubicBezTo>
                    <a:close/>
                    <a:moveTo>
                      <a:pt x="232" y="192"/>
                    </a:moveTo>
                    <a:cubicBezTo>
                      <a:pt x="234" y="193"/>
                      <a:pt x="235" y="193"/>
                      <a:pt x="236" y="193"/>
                    </a:cubicBezTo>
                    <a:cubicBezTo>
                      <a:pt x="240" y="195"/>
                      <a:pt x="243" y="198"/>
                      <a:pt x="247" y="200"/>
                    </a:cubicBezTo>
                    <a:cubicBezTo>
                      <a:pt x="249" y="201"/>
                      <a:pt x="250" y="202"/>
                      <a:pt x="252" y="202"/>
                    </a:cubicBezTo>
                    <a:cubicBezTo>
                      <a:pt x="251" y="202"/>
                      <a:pt x="249" y="201"/>
                      <a:pt x="248" y="201"/>
                    </a:cubicBezTo>
                    <a:cubicBezTo>
                      <a:pt x="246" y="200"/>
                      <a:pt x="243" y="199"/>
                      <a:pt x="240" y="198"/>
                    </a:cubicBezTo>
                    <a:cubicBezTo>
                      <a:pt x="238" y="197"/>
                      <a:pt x="235" y="195"/>
                      <a:pt x="233" y="194"/>
                    </a:cubicBezTo>
                    <a:cubicBezTo>
                      <a:pt x="233" y="194"/>
                      <a:pt x="232" y="194"/>
                      <a:pt x="232" y="193"/>
                    </a:cubicBezTo>
                    <a:cubicBezTo>
                      <a:pt x="232" y="193"/>
                      <a:pt x="232" y="193"/>
                      <a:pt x="232" y="192"/>
                    </a:cubicBezTo>
                    <a:close/>
                    <a:moveTo>
                      <a:pt x="232" y="187"/>
                    </a:moveTo>
                    <a:cubicBezTo>
                      <a:pt x="233" y="188"/>
                      <a:pt x="234" y="188"/>
                      <a:pt x="234" y="188"/>
                    </a:cubicBezTo>
                    <a:cubicBezTo>
                      <a:pt x="235" y="188"/>
                      <a:pt x="235" y="188"/>
                      <a:pt x="235" y="188"/>
                    </a:cubicBezTo>
                    <a:cubicBezTo>
                      <a:pt x="239" y="190"/>
                      <a:pt x="244" y="193"/>
                      <a:pt x="249" y="196"/>
                    </a:cubicBezTo>
                    <a:cubicBezTo>
                      <a:pt x="251" y="197"/>
                      <a:pt x="254" y="198"/>
                      <a:pt x="256" y="200"/>
                    </a:cubicBezTo>
                    <a:cubicBezTo>
                      <a:pt x="257" y="200"/>
                      <a:pt x="262" y="203"/>
                      <a:pt x="256" y="200"/>
                    </a:cubicBezTo>
                    <a:cubicBezTo>
                      <a:pt x="252" y="198"/>
                      <a:pt x="248" y="197"/>
                      <a:pt x="244" y="195"/>
                    </a:cubicBezTo>
                    <a:cubicBezTo>
                      <a:pt x="241" y="194"/>
                      <a:pt x="239" y="194"/>
                      <a:pt x="237" y="193"/>
                    </a:cubicBezTo>
                    <a:cubicBezTo>
                      <a:pt x="237" y="193"/>
                      <a:pt x="236" y="193"/>
                      <a:pt x="236" y="193"/>
                    </a:cubicBezTo>
                    <a:cubicBezTo>
                      <a:pt x="235" y="192"/>
                      <a:pt x="234" y="192"/>
                      <a:pt x="232" y="192"/>
                    </a:cubicBezTo>
                    <a:cubicBezTo>
                      <a:pt x="232" y="190"/>
                      <a:pt x="232" y="189"/>
                      <a:pt x="232" y="187"/>
                    </a:cubicBezTo>
                    <a:close/>
                    <a:moveTo>
                      <a:pt x="232" y="186"/>
                    </a:moveTo>
                    <a:cubicBezTo>
                      <a:pt x="232" y="185"/>
                      <a:pt x="232" y="184"/>
                      <a:pt x="232" y="183"/>
                    </a:cubicBezTo>
                    <a:cubicBezTo>
                      <a:pt x="241" y="188"/>
                      <a:pt x="250" y="192"/>
                      <a:pt x="260" y="197"/>
                    </a:cubicBezTo>
                    <a:cubicBezTo>
                      <a:pt x="255" y="195"/>
                      <a:pt x="251" y="193"/>
                      <a:pt x="246" y="192"/>
                    </a:cubicBezTo>
                    <a:cubicBezTo>
                      <a:pt x="244" y="191"/>
                      <a:pt x="241" y="190"/>
                      <a:pt x="238" y="189"/>
                    </a:cubicBezTo>
                    <a:cubicBezTo>
                      <a:pt x="237" y="188"/>
                      <a:pt x="236" y="188"/>
                      <a:pt x="235" y="188"/>
                    </a:cubicBezTo>
                    <a:cubicBezTo>
                      <a:pt x="234" y="187"/>
                      <a:pt x="233" y="187"/>
                      <a:pt x="233" y="187"/>
                    </a:cubicBezTo>
                    <a:cubicBezTo>
                      <a:pt x="233" y="187"/>
                      <a:pt x="233" y="187"/>
                      <a:pt x="232" y="186"/>
                    </a:cubicBezTo>
                    <a:close/>
                    <a:moveTo>
                      <a:pt x="232" y="179"/>
                    </a:moveTo>
                    <a:cubicBezTo>
                      <a:pt x="235" y="182"/>
                      <a:pt x="239" y="184"/>
                      <a:pt x="243" y="185"/>
                    </a:cubicBezTo>
                    <a:cubicBezTo>
                      <a:pt x="246" y="186"/>
                      <a:pt x="249" y="187"/>
                      <a:pt x="251" y="189"/>
                    </a:cubicBezTo>
                    <a:cubicBezTo>
                      <a:pt x="250" y="188"/>
                      <a:pt x="248" y="187"/>
                      <a:pt x="247" y="187"/>
                    </a:cubicBezTo>
                    <a:cubicBezTo>
                      <a:pt x="242" y="185"/>
                      <a:pt x="237" y="183"/>
                      <a:pt x="232" y="182"/>
                    </a:cubicBezTo>
                    <a:cubicBezTo>
                      <a:pt x="232" y="182"/>
                      <a:pt x="232" y="182"/>
                      <a:pt x="232" y="182"/>
                    </a:cubicBezTo>
                    <a:cubicBezTo>
                      <a:pt x="232" y="181"/>
                      <a:pt x="232" y="180"/>
                      <a:pt x="232" y="179"/>
                    </a:cubicBezTo>
                    <a:close/>
                    <a:moveTo>
                      <a:pt x="233" y="180"/>
                    </a:moveTo>
                    <a:cubicBezTo>
                      <a:pt x="236" y="182"/>
                      <a:pt x="241" y="183"/>
                      <a:pt x="245" y="184"/>
                    </a:cubicBezTo>
                    <a:cubicBezTo>
                      <a:pt x="250" y="186"/>
                      <a:pt x="255" y="188"/>
                      <a:pt x="260" y="191"/>
                    </a:cubicBezTo>
                    <a:cubicBezTo>
                      <a:pt x="260" y="191"/>
                      <a:pt x="260" y="192"/>
                      <a:pt x="260" y="192"/>
                    </a:cubicBezTo>
                    <a:cubicBezTo>
                      <a:pt x="260" y="192"/>
                      <a:pt x="260" y="193"/>
                      <a:pt x="260" y="193"/>
                    </a:cubicBezTo>
                    <a:cubicBezTo>
                      <a:pt x="260" y="193"/>
                      <a:pt x="260" y="192"/>
                      <a:pt x="259" y="192"/>
                    </a:cubicBezTo>
                    <a:cubicBezTo>
                      <a:pt x="259" y="192"/>
                      <a:pt x="259" y="192"/>
                      <a:pt x="258" y="192"/>
                    </a:cubicBezTo>
                    <a:cubicBezTo>
                      <a:pt x="255" y="190"/>
                      <a:pt x="251" y="187"/>
                      <a:pt x="247" y="186"/>
                    </a:cubicBezTo>
                    <a:cubicBezTo>
                      <a:pt x="242" y="184"/>
                      <a:pt x="237" y="182"/>
                      <a:pt x="233" y="180"/>
                    </a:cubicBezTo>
                    <a:close/>
                    <a:moveTo>
                      <a:pt x="260" y="197"/>
                    </a:moveTo>
                    <a:cubicBezTo>
                      <a:pt x="253" y="192"/>
                      <a:pt x="243" y="188"/>
                      <a:pt x="235" y="184"/>
                    </a:cubicBezTo>
                    <a:cubicBezTo>
                      <a:pt x="235" y="183"/>
                      <a:pt x="234" y="183"/>
                      <a:pt x="234" y="183"/>
                    </a:cubicBezTo>
                    <a:cubicBezTo>
                      <a:pt x="234" y="183"/>
                      <a:pt x="234" y="183"/>
                      <a:pt x="235" y="183"/>
                    </a:cubicBezTo>
                    <a:cubicBezTo>
                      <a:pt x="236" y="184"/>
                      <a:pt x="237" y="184"/>
                      <a:pt x="238" y="184"/>
                    </a:cubicBezTo>
                    <a:cubicBezTo>
                      <a:pt x="241" y="185"/>
                      <a:pt x="243" y="186"/>
                      <a:pt x="245" y="187"/>
                    </a:cubicBezTo>
                    <a:cubicBezTo>
                      <a:pt x="250" y="189"/>
                      <a:pt x="255" y="191"/>
                      <a:pt x="260" y="194"/>
                    </a:cubicBezTo>
                    <a:cubicBezTo>
                      <a:pt x="260" y="195"/>
                      <a:pt x="260" y="196"/>
                      <a:pt x="260" y="197"/>
                    </a:cubicBezTo>
                    <a:close/>
                    <a:moveTo>
                      <a:pt x="260" y="202"/>
                    </a:moveTo>
                    <a:cubicBezTo>
                      <a:pt x="256" y="198"/>
                      <a:pt x="251" y="196"/>
                      <a:pt x="246" y="193"/>
                    </a:cubicBezTo>
                    <a:cubicBezTo>
                      <a:pt x="244" y="192"/>
                      <a:pt x="243" y="191"/>
                      <a:pt x="241" y="191"/>
                    </a:cubicBezTo>
                    <a:cubicBezTo>
                      <a:pt x="248" y="193"/>
                      <a:pt x="254" y="195"/>
                      <a:pt x="260" y="198"/>
                    </a:cubicBezTo>
                    <a:cubicBezTo>
                      <a:pt x="260" y="199"/>
                      <a:pt x="260" y="201"/>
                      <a:pt x="260" y="202"/>
                    </a:cubicBezTo>
                    <a:close/>
                    <a:moveTo>
                      <a:pt x="231" y="174"/>
                    </a:moveTo>
                    <a:cubicBezTo>
                      <a:pt x="239" y="181"/>
                      <a:pt x="249" y="183"/>
                      <a:pt x="257" y="188"/>
                    </a:cubicBezTo>
                    <a:cubicBezTo>
                      <a:pt x="257" y="188"/>
                      <a:pt x="262" y="191"/>
                      <a:pt x="258" y="189"/>
                    </a:cubicBezTo>
                    <a:cubicBezTo>
                      <a:pt x="257" y="188"/>
                      <a:pt x="256" y="188"/>
                      <a:pt x="255" y="187"/>
                    </a:cubicBezTo>
                    <a:cubicBezTo>
                      <a:pt x="253" y="186"/>
                      <a:pt x="250" y="185"/>
                      <a:pt x="248" y="184"/>
                    </a:cubicBezTo>
                    <a:cubicBezTo>
                      <a:pt x="243" y="182"/>
                      <a:pt x="237" y="181"/>
                      <a:pt x="232" y="179"/>
                    </a:cubicBezTo>
                    <a:cubicBezTo>
                      <a:pt x="232" y="179"/>
                      <a:pt x="232" y="179"/>
                      <a:pt x="232" y="179"/>
                    </a:cubicBezTo>
                    <a:cubicBezTo>
                      <a:pt x="231" y="177"/>
                      <a:pt x="231" y="176"/>
                      <a:pt x="231" y="174"/>
                    </a:cubicBezTo>
                    <a:close/>
                    <a:moveTo>
                      <a:pt x="260" y="206"/>
                    </a:moveTo>
                    <a:cubicBezTo>
                      <a:pt x="260" y="206"/>
                      <a:pt x="260" y="206"/>
                      <a:pt x="260" y="206"/>
                    </a:cubicBezTo>
                    <a:cubicBezTo>
                      <a:pt x="260" y="205"/>
                      <a:pt x="259" y="205"/>
                      <a:pt x="259" y="205"/>
                    </a:cubicBezTo>
                    <a:cubicBezTo>
                      <a:pt x="254" y="203"/>
                      <a:pt x="250" y="201"/>
                      <a:pt x="245" y="198"/>
                    </a:cubicBezTo>
                    <a:cubicBezTo>
                      <a:pt x="244" y="197"/>
                      <a:pt x="242" y="196"/>
                      <a:pt x="240" y="195"/>
                    </a:cubicBezTo>
                    <a:cubicBezTo>
                      <a:pt x="242" y="196"/>
                      <a:pt x="244" y="196"/>
                      <a:pt x="246" y="197"/>
                    </a:cubicBezTo>
                    <a:cubicBezTo>
                      <a:pt x="251" y="199"/>
                      <a:pt x="255" y="201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4"/>
                      <a:pt x="260" y="205"/>
                      <a:pt x="260" y="206"/>
                    </a:cubicBezTo>
                    <a:close/>
                    <a:moveTo>
                      <a:pt x="261" y="226"/>
                    </a:moveTo>
                    <a:cubicBezTo>
                      <a:pt x="258" y="223"/>
                      <a:pt x="254" y="222"/>
                      <a:pt x="251" y="220"/>
                    </a:cubicBezTo>
                    <a:cubicBezTo>
                      <a:pt x="248" y="219"/>
                      <a:pt x="246" y="217"/>
                      <a:pt x="243" y="215"/>
                    </a:cubicBezTo>
                    <a:cubicBezTo>
                      <a:pt x="245" y="216"/>
                      <a:pt x="248" y="217"/>
                      <a:pt x="250" y="218"/>
                    </a:cubicBezTo>
                    <a:cubicBezTo>
                      <a:pt x="253" y="220"/>
                      <a:pt x="257" y="223"/>
                      <a:pt x="261" y="223"/>
                    </a:cubicBezTo>
                    <a:cubicBezTo>
                      <a:pt x="261" y="223"/>
                      <a:pt x="261" y="223"/>
                      <a:pt x="261" y="223"/>
                    </a:cubicBezTo>
                    <a:cubicBezTo>
                      <a:pt x="261" y="224"/>
                      <a:pt x="261" y="225"/>
                      <a:pt x="261" y="226"/>
                    </a:cubicBezTo>
                    <a:close/>
                    <a:moveTo>
                      <a:pt x="262" y="231"/>
                    </a:moveTo>
                    <a:cubicBezTo>
                      <a:pt x="258" y="228"/>
                      <a:pt x="254" y="226"/>
                      <a:pt x="249" y="223"/>
                    </a:cubicBezTo>
                    <a:cubicBezTo>
                      <a:pt x="247" y="222"/>
                      <a:pt x="244" y="221"/>
                      <a:pt x="242" y="220"/>
                    </a:cubicBezTo>
                    <a:cubicBezTo>
                      <a:pt x="240" y="219"/>
                      <a:pt x="238" y="217"/>
                      <a:pt x="237" y="216"/>
                    </a:cubicBezTo>
                    <a:cubicBezTo>
                      <a:pt x="245" y="219"/>
                      <a:pt x="253" y="225"/>
                      <a:pt x="261" y="227"/>
                    </a:cubicBezTo>
                    <a:cubicBezTo>
                      <a:pt x="261" y="229"/>
                      <a:pt x="262" y="230"/>
                      <a:pt x="262" y="231"/>
                    </a:cubicBezTo>
                    <a:close/>
                    <a:moveTo>
                      <a:pt x="263" y="237"/>
                    </a:moveTo>
                    <a:cubicBezTo>
                      <a:pt x="256" y="231"/>
                      <a:pt x="247" y="229"/>
                      <a:pt x="241" y="224"/>
                    </a:cubicBezTo>
                    <a:cubicBezTo>
                      <a:pt x="242" y="225"/>
                      <a:pt x="236" y="221"/>
                      <a:pt x="238" y="221"/>
                    </a:cubicBezTo>
                    <a:cubicBezTo>
                      <a:pt x="239" y="222"/>
                      <a:pt x="241" y="222"/>
                      <a:pt x="242" y="223"/>
                    </a:cubicBezTo>
                    <a:cubicBezTo>
                      <a:pt x="245" y="224"/>
                      <a:pt x="248" y="225"/>
                      <a:pt x="250" y="227"/>
                    </a:cubicBezTo>
                    <a:cubicBezTo>
                      <a:pt x="254" y="229"/>
                      <a:pt x="258" y="231"/>
                      <a:pt x="262" y="233"/>
                    </a:cubicBezTo>
                    <a:cubicBezTo>
                      <a:pt x="262" y="234"/>
                      <a:pt x="262" y="235"/>
                      <a:pt x="263" y="236"/>
                    </a:cubicBezTo>
                    <a:cubicBezTo>
                      <a:pt x="263" y="236"/>
                      <a:pt x="263" y="236"/>
                      <a:pt x="263" y="237"/>
                    </a:cubicBezTo>
                    <a:close/>
                    <a:moveTo>
                      <a:pt x="264" y="243"/>
                    </a:moveTo>
                    <a:cubicBezTo>
                      <a:pt x="257" y="237"/>
                      <a:pt x="248" y="234"/>
                      <a:pt x="241" y="228"/>
                    </a:cubicBezTo>
                    <a:cubicBezTo>
                      <a:pt x="235" y="223"/>
                      <a:pt x="242" y="228"/>
                      <a:pt x="244" y="229"/>
                    </a:cubicBezTo>
                    <a:cubicBezTo>
                      <a:pt x="246" y="230"/>
                      <a:pt x="249" y="232"/>
                      <a:pt x="251" y="233"/>
                    </a:cubicBezTo>
                    <a:cubicBezTo>
                      <a:pt x="255" y="235"/>
                      <a:pt x="259" y="237"/>
                      <a:pt x="263" y="239"/>
                    </a:cubicBezTo>
                    <a:cubicBezTo>
                      <a:pt x="264" y="240"/>
                      <a:pt x="264" y="242"/>
                      <a:pt x="264" y="243"/>
                    </a:cubicBezTo>
                    <a:close/>
                    <a:moveTo>
                      <a:pt x="265" y="249"/>
                    </a:moveTo>
                    <a:cubicBezTo>
                      <a:pt x="262" y="246"/>
                      <a:pt x="258" y="244"/>
                      <a:pt x="254" y="241"/>
                    </a:cubicBezTo>
                    <a:cubicBezTo>
                      <a:pt x="251" y="239"/>
                      <a:pt x="249" y="237"/>
                      <a:pt x="246" y="235"/>
                    </a:cubicBezTo>
                    <a:cubicBezTo>
                      <a:pt x="244" y="234"/>
                      <a:pt x="240" y="233"/>
                      <a:pt x="238" y="230"/>
                    </a:cubicBezTo>
                    <a:cubicBezTo>
                      <a:pt x="236" y="228"/>
                      <a:pt x="240" y="231"/>
                      <a:pt x="240" y="231"/>
                    </a:cubicBezTo>
                    <a:cubicBezTo>
                      <a:pt x="241" y="232"/>
                      <a:pt x="243" y="233"/>
                      <a:pt x="244" y="234"/>
                    </a:cubicBezTo>
                    <a:cubicBezTo>
                      <a:pt x="246" y="235"/>
                      <a:pt x="249" y="237"/>
                      <a:pt x="251" y="238"/>
                    </a:cubicBezTo>
                    <a:cubicBezTo>
                      <a:pt x="255" y="241"/>
                      <a:pt x="260" y="244"/>
                      <a:pt x="265" y="245"/>
                    </a:cubicBezTo>
                    <a:cubicBezTo>
                      <a:pt x="265" y="246"/>
                      <a:pt x="265" y="247"/>
                      <a:pt x="265" y="249"/>
                    </a:cubicBezTo>
                    <a:close/>
                    <a:moveTo>
                      <a:pt x="261" y="247"/>
                    </a:moveTo>
                    <a:cubicBezTo>
                      <a:pt x="258" y="245"/>
                      <a:pt x="255" y="244"/>
                      <a:pt x="252" y="242"/>
                    </a:cubicBezTo>
                    <a:cubicBezTo>
                      <a:pt x="247" y="238"/>
                      <a:pt x="242" y="235"/>
                      <a:pt x="237" y="232"/>
                    </a:cubicBezTo>
                    <a:cubicBezTo>
                      <a:pt x="237" y="231"/>
                      <a:pt x="237" y="231"/>
                      <a:pt x="237" y="230"/>
                    </a:cubicBezTo>
                    <a:cubicBezTo>
                      <a:pt x="240" y="233"/>
                      <a:pt x="244" y="235"/>
                      <a:pt x="247" y="237"/>
                    </a:cubicBezTo>
                    <a:cubicBezTo>
                      <a:pt x="252" y="241"/>
                      <a:pt x="258" y="244"/>
                      <a:pt x="263" y="248"/>
                    </a:cubicBezTo>
                    <a:cubicBezTo>
                      <a:pt x="267" y="252"/>
                      <a:pt x="263" y="248"/>
                      <a:pt x="261" y="247"/>
                    </a:cubicBezTo>
                    <a:close/>
                    <a:moveTo>
                      <a:pt x="237" y="233"/>
                    </a:moveTo>
                    <a:cubicBezTo>
                      <a:pt x="243" y="238"/>
                      <a:pt x="249" y="244"/>
                      <a:pt x="255" y="249"/>
                    </a:cubicBezTo>
                    <a:cubicBezTo>
                      <a:pt x="249" y="244"/>
                      <a:pt x="243" y="239"/>
                      <a:pt x="237" y="236"/>
                    </a:cubicBezTo>
                    <a:cubicBezTo>
                      <a:pt x="237" y="235"/>
                      <a:pt x="237" y="235"/>
                      <a:pt x="237" y="234"/>
                    </a:cubicBezTo>
                    <a:cubicBezTo>
                      <a:pt x="237" y="234"/>
                      <a:pt x="237" y="233"/>
                      <a:pt x="237" y="233"/>
                    </a:cubicBezTo>
                    <a:close/>
                    <a:moveTo>
                      <a:pt x="239" y="238"/>
                    </a:moveTo>
                    <a:cubicBezTo>
                      <a:pt x="242" y="240"/>
                      <a:pt x="246" y="244"/>
                      <a:pt x="250" y="247"/>
                    </a:cubicBezTo>
                    <a:cubicBezTo>
                      <a:pt x="249" y="246"/>
                      <a:pt x="249" y="246"/>
                      <a:pt x="248" y="245"/>
                    </a:cubicBezTo>
                    <a:cubicBezTo>
                      <a:pt x="246" y="244"/>
                      <a:pt x="244" y="243"/>
                      <a:pt x="242" y="241"/>
                    </a:cubicBezTo>
                    <a:cubicBezTo>
                      <a:pt x="241" y="240"/>
                      <a:pt x="239" y="239"/>
                      <a:pt x="238" y="238"/>
                    </a:cubicBezTo>
                    <a:cubicBezTo>
                      <a:pt x="237" y="236"/>
                      <a:pt x="237" y="236"/>
                      <a:pt x="239" y="238"/>
                    </a:cubicBezTo>
                    <a:close/>
                    <a:moveTo>
                      <a:pt x="261" y="256"/>
                    </a:moveTo>
                    <a:cubicBezTo>
                      <a:pt x="260" y="256"/>
                      <a:pt x="260" y="256"/>
                      <a:pt x="259" y="255"/>
                    </a:cubicBezTo>
                    <a:cubicBezTo>
                      <a:pt x="258" y="255"/>
                      <a:pt x="257" y="254"/>
                      <a:pt x="256" y="253"/>
                    </a:cubicBezTo>
                    <a:cubicBezTo>
                      <a:pt x="254" y="252"/>
                      <a:pt x="252" y="251"/>
                      <a:pt x="250" y="249"/>
                    </a:cubicBezTo>
                    <a:cubicBezTo>
                      <a:pt x="245" y="246"/>
                      <a:pt x="240" y="243"/>
                      <a:pt x="236" y="239"/>
                    </a:cubicBezTo>
                    <a:cubicBezTo>
                      <a:pt x="236" y="238"/>
                      <a:pt x="236" y="238"/>
                      <a:pt x="236" y="237"/>
                    </a:cubicBezTo>
                    <a:cubicBezTo>
                      <a:pt x="239" y="240"/>
                      <a:pt x="242" y="242"/>
                      <a:pt x="245" y="244"/>
                    </a:cubicBezTo>
                    <a:cubicBezTo>
                      <a:pt x="251" y="248"/>
                      <a:pt x="256" y="252"/>
                      <a:pt x="261" y="256"/>
                    </a:cubicBezTo>
                    <a:close/>
                    <a:moveTo>
                      <a:pt x="258" y="258"/>
                    </a:moveTo>
                    <a:cubicBezTo>
                      <a:pt x="261" y="261"/>
                      <a:pt x="257" y="258"/>
                      <a:pt x="255" y="257"/>
                    </a:cubicBezTo>
                    <a:cubicBezTo>
                      <a:pt x="253" y="255"/>
                      <a:pt x="250" y="254"/>
                      <a:pt x="248" y="252"/>
                    </a:cubicBezTo>
                    <a:cubicBezTo>
                      <a:pt x="244" y="249"/>
                      <a:pt x="240" y="246"/>
                      <a:pt x="236" y="244"/>
                    </a:cubicBezTo>
                    <a:cubicBezTo>
                      <a:pt x="236" y="244"/>
                      <a:pt x="236" y="244"/>
                      <a:pt x="236" y="244"/>
                    </a:cubicBezTo>
                    <a:cubicBezTo>
                      <a:pt x="236" y="243"/>
                      <a:pt x="236" y="241"/>
                      <a:pt x="236" y="240"/>
                    </a:cubicBezTo>
                    <a:cubicBezTo>
                      <a:pt x="242" y="247"/>
                      <a:pt x="251" y="251"/>
                      <a:pt x="258" y="258"/>
                    </a:cubicBezTo>
                    <a:close/>
                    <a:moveTo>
                      <a:pt x="246" y="254"/>
                    </a:moveTo>
                    <a:cubicBezTo>
                      <a:pt x="250" y="256"/>
                      <a:pt x="252" y="260"/>
                      <a:pt x="256" y="263"/>
                    </a:cubicBezTo>
                    <a:cubicBezTo>
                      <a:pt x="253" y="261"/>
                      <a:pt x="249" y="258"/>
                      <a:pt x="246" y="256"/>
                    </a:cubicBezTo>
                    <a:cubicBezTo>
                      <a:pt x="242" y="254"/>
                      <a:pt x="239" y="251"/>
                      <a:pt x="235" y="248"/>
                    </a:cubicBezTo>
                    <a:cubicBezTo>
                      <a:pt x="235" y="247"/>
                      <a:pt x="235" y="246"/>
                      <a:pt x="235" y="245"/>
                    </a:cubicBezTo>
                    <a:cubicBezTo>
                      <a:pt x="239" y="248"/>
                      <a:pt x="243" y="251"/>
                      <a:pt x="246" y="254"/>
                    </a:cubicBezTo>
                    <a:close/>
                    <a:moveTo>
                      <a:pt x="235" y="250"/>
                    </a:moveTo>
                    <a:cubicBezTo>
                      <a:pt x="238" y="253"/>
                      <a:pt x="241" y="255"/>
                      <a:pt x="244" y="258"/>
                    </a:cubicBezTo>
                    <a:cubicBezTo>
                      <a:pt x="246" y="259"/>
                      <a:pt x="248" y="261"/>
                      <a:pt x="249" y="262"/>
                    </a:cubicBezTo>
                    <a:cubicBezTo>
                      <a:pt x="250" y="263"/>
                      <a:pt x="252" y="265"/>
                      <a:pt x="252" y="265"/>
                    </a:cubicBezTo>
                    <a:cubicBezTo>
                      <a:pt x="246" y="263"/>
                      <a:pt x="242" y="257"/>
                      <a:pt x="236" y="253"/>
                    </a:cubicBezTo>
                    <a:cubicBezTo>
                      <a:pt x="236" y="253"/>
                      <a:pt x="236" y="254"/>
                      <a:pt x="236" y="254"/>
                    </a:cubicBezTo>
                    <a:cubicBezTo>
                      <a:pt x="236" y="252"/>
                      <a:pt x="235" y="251"/>
                      <a:pt x="235" y="250"/>
                    </a:cubicBezTo>
                    <a:close/>
                    <a:moveTo>
                      <a:pt x="236" y="254"/>
                    </a:moveTo>
                    <a:cubicBezTo>
                      <a:pt x="237" y="257"/>
                      <a:pt x="240" y="260"/>
                      <a:pt x="242" y="262"/>
                    </a:cubicBezTo>
                    <a:cubicBezTo>
                      <a:pt x="243" y="263"/>
                      <a:pt x="247" y="267"/>
                      <a:pt x="242" y="263"/>
                    </a:cubicBezTo>
                    <a:cubicBezTo>
                      <a:pt x="241" y="261"/>
                      <a:pt x="240" y="260"/>
                      <a:pt x="238" y="259"/>
                    </a:cubicBezTo>
                    <a:cubicBezTo>
                      <a:pt x="238" y="259"/>
                      <a:pt x="238" y="259"/>
                      <a:pt x="238" y="260"/>
                    </a:cubicBezTo>
                    <a:cubicBezTo>
                      <a:pt x="237" y="258"/>
                      <a:pt x="236" y="256"/>
                      <a:pt x="236" y="254"/>
                    </a:cubicBezTo>
                    <a:cubicBezTo>
                      <a:pt x="236" y="254"/>
                      <a:pt x="236" y="254"/>
                      <a:pt x="236" y="254"/>
                    </a:cubicBezTo>
                    <a:close/>
                    <a:moveTo>
                      <a:pt x="221" y="189"/>
                    </a:moveTo>
                    <a:cubicBezTo>
                      <a:pt x="216" y="199"/>
                      <a:pt x="206" y="206"/>
                      <a:pt x="195" y="203"/>
                    </a:cubicBezTo>
                    <a:cubicBezTo>
                      <a:pt x="195" y="203"/>
                      <a:pt x="194" y="203"/>
                      <a:pt x="194" y="203"/>
                    </a:cubicBezTo>
                    <a:cubicBezTo>
                      <a:pt x="194" y="201"/>
                      <a:pt x="194" y="198"/>
                      <a:pt x="193" y="195"/>
                    </a:cubicBezTo>
                    <a:cubicBezTo>
                      <a:pt x="193" y="188"/>
                      <a:pt x="191" y="181"/>
                      <a:pt x="191" y="174"/>
                    </a:cubicBezTo>
                    <a:cubicBezTo>
                      <a:pt x="192" y="160"/>
                      <a:pt x="196" y="146"/>
                      <a:pt x="197" y="132"/>
                    </a:cubicBezTo>
                    <a:cubicBezTo>
                      <a:pt x="199" y="108"/>
                      <a:pt x="187" y="85"/>
                      <a:pt x="166" y="71"/>
                    </a:cubicBezTo>
                    <a:cubicBezTo>
                      <a:pt x="156" y="65"/>
                      <a:pt x="145" y="61"/>
                      <a:pt x="133" y="59"/>
                    </a:cubicBezTo>
                    <a:cubicBezTo>
                      <a:pt x="125" y="58"/>
                      <a:pt x="117" y="58"/>
                      <a:pt x="109" y="57"/>
                    </a:cubicBezTo>
                    <a:cubicBezTo>
                      <a:pt x="103" y="56"/>
                      <a:pt x="97" y="55"/>
                      <a:pt x="91" y="54"/>
                    </a:cubicBezTo>
                    <a:cubicBezTo>
                      <a:pt x="103" y="48"/>
                      <a:pt x="116" y="44"/>
                      <a:pt x="130" y="43"/>
                    </a:cubicBezTo>
                    <a:cubicBezTo>
                      <a:pt x="130" y="43"/>
                      <a:pt x="130" y="43"/>
                      <a:pt x="131" y="43"/>
                    </a:cubicBezTo>
                    <a:cubicBezTo>
                      <a:pt x="140" y="42"/>
                      <a:pt x="149" y="43"/>
                      <a:pt x="157" y="45"/>
                    </a:cubicBezTo>
                    <a:cubicBezTo>
                      <a:pt x="184" y="52"/>
                      <a:pt x="207" y="71"/>
                      <a:pt x="217" y="96"/>
                    </a:cubicBezTo>
                    <a:cubicBezTo>
                      <a:pt x="228" y="123"/>
                      <a:pt x="222" y="150"/>
                      <a:pt x="221" y="178"/>
                    </a:cubicBezTo>
                    <a:cubicBezTo>
                      <a:pt x="221" y="182"/>
                      <a:pt x="221" y="186"/>
                      <a:pt x="221" y="189"/>
                    </a:cubicBezTo>
                    <a:close/>
                    <a:moveTo>
                      <a:pt x="119" y="41"/>
                    </a:moveTo>
                    <a:cubicBezTo>
                      <a:pt x="119" y="41"/>
                      <a:pt x="121" y="41"/>
                      <a:pt x="122" y="41"/>
                    </a:cubicBezTo>
                    <a:cubicBezTo>
                      <a:pt x="121" y="41"/>
                      <a:pt x="120" y="41"/>
                      <a:pt x="119" y="41"/>
                    </a:cubicBezTo>
                    <a:close/>
                    <a:moveTo>
                      <a:pt x="123" y="30"/>
                    </a:moveTo>
                    <a:cubicBezTo>
                      <a:pt x="124" y="33"/>
                      <a:pt x="127" y="33"/>
                      <a:pt x="129" y="35"/>
                    </a:cubicBezTo>
                    <a:cubicBezTo>
                      <a:pt x="126" y="34"/>
                      <a:pt x="124" y="33"/>
                      <a:pt x="121" y="34"/>
                    </a:cubicBezTo>
                    <a:cubicBezTo>
                      <a:pt x="121" y="34"/>
                      <a:pt x="121" y="34"/>
                      <a:pt x="121" y="34"/>
                    </a:cubicBezTo>
                    <a:cubicBezTo>
                      <a:pt x="123" y="36"/>
                      <a:pt x="126" y="37"/>
                      <a:pt x="129" y="38"/>
                    </a:cubicBezTo>
                    <a:cubicBezTo>
                      <a:pt x="126" y="37"/>
                      <a:pt x="123" y="35"/>
                      <a:pt x="120" y="36"/>
                    </a:cubicBezTo>
                    <a:cubicBezTo>
                      <a:pt x="119" y="37"/>
                      <a:pt x="119" y="37"/>
                      <a:pt x="119" y="37"/>
                    </a:cubicBezTo>
                    <a:cubicBezTo>
                      <a:pt x="120" y="39"/>
                      <a:pt x="122" y="39"/>
                      <a:pt x="124" y="40"/>
                    </a:cubicBezTo>
                    <a:cubicBezTo>
                      <a:pt x="124" y="40"/>
                      <a:pt x="125" y="40"/>
                      <a:pt x="125" y="40"/>
                    </a:cubicBezTo>
                    <a:cubicBezTo>
                      <a:pt x="125" y="40"/>
                      <a:pt x="124" y="40"/>
                      <a:pt x="124" y="40"/>
                    </a:cubicBezTo>
                    <a:cubicBezTo>
                      <a:pt x="123" y="40"/>
                      <a:pt x="123" y="40"/>
                      <a:pt x="122" y="40"/>
                    </a:cubicBezTo>
                    <a:cubicBezTo>
                      <a:pt x="121" y="40"/>
                      <a:pt x="119" y="39"/>
                      <a:pt x="119" y="41"/>
                    </a:cubicBezTo>
                    <a:cubicBezTo>
                      <a:pt x="119" y="41"/>
                      <a:pt x="119" y="41"/>
                      <a:pt x="119" y="41"/>
                    </a:cubicBezTo>
                    <a:cubicBezTo>
                      <a:pt x="119" y="41"/>
                      <a:pt x="118" y="41"/>
                      <a:pt x="118" y="41"/>
                    </a:cubicBezTo>
                    <a:cubicBezTo>
                      <a:pt x="119" y="39"/>
                      <a:pt x="119" y="36"/>
                      <a:pt x="120" y="33"/>
                    </a:cubicBezTo>
                    <a:cubicBezTo>
                      <a:pt x="121" y="32"/>
                      <a:pt x="122" y="31"/>
                      <a:pt x="123" y="30"/>
                    </a:cubicBezTo>
                    <a:close/>
                    <a:moveTo>
                      <a:pt x="130" y="28"/>
                    </a:moveTo>
                    <a:cubicBezTo>
                      <a:pt x="131" y="28"/>
                      <a:pt x="132" y="28"/>
                      <a:pt x="134" y="28"/>
                    </a:cubicBezTo>
                    <a:cubicBezTo>
                      <a:pt x="133" y="28"/>
                      <a:pt x="133" y="28"/>
                      <a:pt x="133" y="28"/>
                    </a:cubicBezTo>
                    <a:cubicBezTo>
                      <a:pt x="132" y="29"/>
                      <a:pt x="131" y="28"/>
                      <a:pt x="130" y="28"/>
                    </a:cubicBezTo>
                    <a:cubicBezTo>
                      <a:pt x="130" y="28"/>
                      <a:pt x="130" y="28"/>
                      <a:pt x="130" y="28"/>
                    </a:cubicBezTo>
                    <a:close/>
                    <a:moveTo>
                      <a:pt x="151" y="9"/>
                    </a:moveTo>
                    <a:cubicBezTo>
                      <a:pt x="151" y="9"/>
                      <a:pt x="151" y="9"/>
                      <a:pt x="151" y="9"/>
                    </a:cubicBezTo>
                    <a:cubicBezTo>
                      <a:pt x="155" y="13"/>
                      <a:pt x="162" y="14"/>
                      <a:pt x="167" y="17"/>
                    </a:cubicBezTo>
                    <a:cubicBezTo>
                      <a:pt x="167" y="17"/>
                      <a:pt x="167" y="18"/>
                      <a:pt x="167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2" y="16"/>
                      <a:pt x="160" y="15"/>
                      <a:pt x="158" y="14"/>
                    </a:cubicBezTo>
                    <a:cubicBezTo>
                      <a:pt x="155" y="13"/>
                      <a:pt x="152" y="12"/>
                      <a:pt x="149" y="11"/>
                    </a:cubicBezTo>
                    <a:cubicBezTo>
                      <a:pt x="149" y="11"/>
                      <a:pt x="150" y="11"/>
                      <a:pt x="150" y="11"/>
                    </a:cubicBezTo>
                    <a:cubicBezTo>
                      <a:pt x="150" y="10"/>
                      <a:pt x="150" y="10"/>
                      <a:pt x="151" y="9"/>
                    </a:cubicBezTo>
                    <a:close/>
                    <a:moveTo>
                      <a:pt x="162" y="10"/>
                    </a:moveTo>
                    <a:cubicBezTo>
                      <a:pt x="159" y="10"/>
                      <a:pt x="157" y="8"/>
                      <a:pt x="154" y="7"/>
                    </a:cubicBezTo>
                    <a:cubicBezTo>
                      <a:pt x="156" y="7"/>
                      <a:pt x="158" y="7"/>
                      <a:pt x="160" y="8"/>
                    </a:cubicBezTo>
                    <a:cubicBezTo>
                      <a:pt x="160" y="9"/>
                      <a:pt x="161" y="9"/>
                      <a:pt x="162" y="10"/>
                    </a:cubicBezTo>
                    <a:close/>
                    <a:moveTo>
                      <a:pt x="181" y="50"/>
                    </a:moveTo>
                    <a:cubicBezTo>
                      <a:pt x="188" y="56"/>
                      <a:pt x="197" y="60"/>
                      <a:pt x="205" y="64"/>
                    </a:cubicBezTo>
                    <a:cubicBezTo>
                      <a:pt x="210" y="67"/>
                      <a:pt x="215" y="70"/>
                      <a:pt x="220" y="74"/>
                    </a:cubicBezTo>
                    <a:cubicBezTo>
                      <a:pt x="222" y="75"/>
                      <a:pt x="225" y="77"/>
                      <a:pt x="227" y="79"/>
                    </a:cubicBezTo>
                    <a:cubicBezTo>
                      <a:pt x="227" y="79"/>
                      <a:pt x="229" y="80"/>
                      <a:pt x="230" y="81"/>
                    </a:cubicBezTo>
                    <a:cubicBezTo>
                      <a:pt x="221" y="75"/>
                      <a:pt x="211" y="71"/>
                      <a:pt x="202" y="66"/>
                    </a:cubicBezTo>
                    <a:cubicBezTo>
                      <a:pt x="199" y="64"/>
                      <a:pt x="196" y="62"/>
                      <a:pt x="193" y="60"/>
                    </a:cubicBezTo>
                    <a:cubicBezTo>
                      <a:pt x="193" y="60"/>
                      <a:pt x="193" y="59"/>
                      <a:pt x="192" y="59"/>
                    </a:cubicBezTo>
                    <a:cubicBezTo>
                      <a:pt x="188" y="56"/>
                      <a:pt x="183" y="52"/>
                      <a:pt x="177" y="50"/>
                    </a:cubicBezTo>
                    <a:cubicBezTo>
                      <a:pt x="177" y="50"/>
                      <a:pt x="178" y="50"/>
                      <a:pt x="178" y="50"/>
                    </a:cubicBezTo>
                    <a:cubicBezTo>
                      <a:pt x="179" y="50"/>
                      <a:pt x="180" y="50"/>
                      <a:pt x="181" y="50"/>
                    </a:cubicBezTo>
                    <a:close/>
                    <a:moveTo>
                      <a:pt x="220" y="66"/>
                    </a:moveTo>
                    <a:cubicBezTo>
                      <a:pt x="220" y="67"/>
                      <a:pt x="221" y="67"/>
                      <a:pt x="221" y="67"/>
                    </a:cubicBezTo>
                    <a:cubicBezTo>
                      <a:pt x="212" y="62"/>
                      <a:pt x="203" y="57"/>
                      <a:pt x="194" y="53"/>
                    </a:cubicBezTo>
                    <a:cubicBezTo>
                      <a:pt x="203" y="55"/>
                      <a:pt x="213" y="59"/>
                      <a:pt x="220" y="66"/>
                    </a:cubicBezTo>
                    <a:close/>
                    <a:moveTo>
                      <a:pt x="254" y="266"/>
                    </a:moveTo>
                    <a:cubicBezTo>
                      <a:pt x="254" y="266"/>
                      <a:pt x="254" y="266"/>
                      <a:pt x="254" y="265"/>
                    </a:cubicBezTo>
                    <a:cubicBezTo>
                      <a:pt x="250" y="262"/>
                      <a:pt x="246" y="259"/>
                      <a:pt x="242" y="255"/>
                    </a:cubicBezTo>
                    <a:cubicBezTo>
                      <a:pt x="240" y="254"/>
                      <a:pt x="239" y="252"/>
                      <a:pt x="237" y="251"/>
                    </a:cubicBezTo>
                    <a:cubicBezTo>
                      <a:pt x="234" y="248"/>
                      <a:pt x="237" y="250"/>
                      <a:pt x="238" y="251"/>
                    </a:cubicBezTo>
                    <a:cubicBezTo>
                      <a:pt x="242" y="254"/>
                      <a:pt x="246" y="256"/>
                      <a:pt x="249" y="259"/>
                    </a:cubicBezTo>
                    <a:cubicBezTo>
                      <a:pt x="252" y="261"/>
                      <a:pt x="254" y="263"/>
                      <a:pt x="257" y="264"/>
                    </a:cubicBezTo>
                    <a:cubicBezTo>
                      <a:pt x="257" y="264"/>
                      <a:pt x="258" y="263"/>
                      <a:pt x="257" y="263"/>
                    </a:cubicBezTo>
                    <a:cubicBezTo>
                      <a:pt x="253" y="260"/>
                      <a:pt x="251" y="256"/>
                      <a:pt x="247" y="253"/>
                    </a:cubicBezTo>
                    <a:cubicBezTo>
                      <a:pt x="244" y="251"/>
                      <a:pt x="240" y="247"/>
                      <a:pt x="237" y="245"/>
                    </a:cubicBezTo>
                    <a:cubicBezTo>
                      <a:pt x="245" y="250"/>
                      <a:pt x="252" y="256"/>
                      <a:pt x="260" y="261"/>
                    </a:cubicBezTo>
                    <a:cubicBezTo>
                      <a:pt x="261" y="261"/>
                      <a:pt x="261" y="260"/>
                      <a:pt x="261" y="260"/>
                    </a:cubicBezTo>
                    <a:cubicBezTo>
                      <a:pt x="258" y="256"/>
                      <a:pt x="253" y="254"/>
                      <a:pt x="250" y="251"/>
                    </a:cubicBezTo>
                    <a:cubicBezTo>
                      <a:pt x="248" y="249"/>
                      <a:pt x="247" y="248"/>
                      <a:pt x="245" y="247"/>
                    </a:cubicBezTo>
                    <a:cubicBezTo>
                      <a:pt x="247" y="248"/>
                      <a:pt x="249" y="249"/>
                      <a:pt x="251" y="251"/>
                    </a:cubicBezTo>
                    <a:cubicBezTo>
                      <a:pt x="254" y="253"/>
                      <a:pt x="258" y="257"/>
                      <a:pt x="262" y="257"/>
                    </a:cubicBezTo>
                    <a:cubicBezTo>
                      <a:pt x="263" y="257"/>
                      <a:pt x="263" y="257"/>
                      <a:pt x="263" y="257"/>
                    </a:cubicBezTo>
                    <a:cubicBezTo>
                      <a:pt x="259" y="254"/>
                      <a:pt x="256" y="251"/>
                      <a:pt x="252" y="248"/>
                    </a:cubicBezTo>
                    <a:cubicBezTo>
                      <a:pt x="256" y="251"/>
                      <a:pt x="260" y="253"/>
                      <a:pt x="264" y="254"/>
                    </a:cubicBezTo>
                    <a:cubicBezTo>
                      <a:pt x="264" y="255"/>
                      <a:pt x="264" y="254"/>
                      <a:pt x="264" y="254"/>
                    </a:cubicBezTo>
                    <a:cubicBezTo>
                      <a:pt x="259" y="251"/>
                      <a:pt x="253" y="247"/>
                      <a:pt x="249" y="242"/>
                    </a:cubicBezTo>
                    <a:cubicBezTo>
                      <a:pt x="245" y="239"/>
                      <a:pt x="241" y="235"/>
                      <a:pt x="237" y="233"/>
                    </a:cubicBezTo>
                    <a:cubicBezTo>
                      <a:pt x="247" y="238"/>
                      <a:pt x="255" y="245"/>
                      <a:pt x="265" y="250"/>
                    </a:cubicBezTo>
                    <a:cubicBezTo>
                      <a:pt x="265" y="253"/>
                      <a:pt x="264" y="256"/>
                      <a:pt x="262" y="259"/>
                    </a:cubicBezTo>
                    <a:cubicBezTo>
                      <a:pt x="260" y="262"/>
                      <a:pt x="257" y="265"/>
                      <a:pt x="254" y="266"/>
                    </a:cubicBezTo>
                    <a:close/>
                    <a:moveTo>
                      <a:pt x="225" y="285"/>
                    </a:moveTo>
                    <a:cubicBezTo>
                      <a:pt x="225" y="285"/>
                      <a:pt x="225" y="284"/>
                      <a:pt x="225" y="284"/>
                    </a:cubicBezTo>
                    <a:cubicBezTo>
                      <a:pt x="225" y="284"/>
                      <a:pt x="225" y="284"/>
                      <a:pt x="225" y="284"/>
                    </a:cubicBezTo>
                    <a:cubicBezTo>
                      <a:pt x="229" y="281"/>
                      <a:pt x="235" y="282"/>
                      <a:pt x="238" y="279"/>
                    </a:cubicBezTo>
                    <a:cubicBezTo>
                      <a:pt x="242" y="275"/>
                      <a:pt x="244" y="272"/>
                      <a:pt x="243" y="268"/>
                    </a:cubicBezTo>
                    <a:cubicBezTo>
                      <a:pt x="244" y="269"/>
                      <a:pt x="246" y="269"/>
                      <a:pt x="247" y="269"/>
                    </a:cubicBezTo>
                    <a:cubicBezTo>
                      <a:pt x="249" y="269"/>
                      <a:pt x="250" y="269"/>
                      <a:pt x="252" y="269"/>
                    </a:cubicBezTo>
                    <a:cubicBezTo>
                      <a:pt x="249" y="277"/>
                      <a:pt x="245" y="286"/>
                      <a:pt x="235" y="285"/>
                    </a:cubicBezTo>
                    <a:cubicBezTo>
                      <a:pt x="232" y="285"/>
                      <a:pt x="228" y="284"/>
                      <a:pt x="225" y="285"/>
                    </a:cubicBezTo>
                    <a:close/>
                    <a:moveTo>
                      <a:pt x="199" y="311"/>
                    </a:moveTo>
                    <a:cubicBezTo>
                      <a:pt x="191" y="312"/>
                      <a:pt x="188" y="299"/>
                      <a:pt x="188" y="293"/>
                    </a:cubicBezTo>
                    <a:cubicBezTo>
                      <a:pt x="189" y="292"/>
                      <a:pt x="190" y="291"/>
                      <a:pt x="191" y="289"/>
                    </a:cubicBezTo>
                    <a:cubicBezTo>
                      <a:pt x="196" y="281"/>
                      <a:pt x="198" y="272"/>
                      <a:pt x="198" y="262"/>
                    </a:cubicBezTo>
                    <a:cubicBezTo>
                      <a:pt x="198" y="255"/>
                      <a:pt x="196" y="248"/>
                      <a:pt x="195" y="240"/>
                    </a:cubicBezTo>
                    <a:cubicBezTo>
                      <a:pt x="195" y="233"/>
                      <a:pt x="194" y="226"/>
                      <a:pt x="194" y="219"/>
                    </a:cubicBezTo>
                    <a:cubicBezTo>
                      <a:pt x="194" y="215"/>
                      <a:pt x="194" y="210"/>
                      <a:pt x="194" y="206"/>
                    </a:cubicBezTo>
                    <a:cubicBezTo>
                      <a:pt x="194" y="206"/>
                      <a:pt x="194" y="206"/>
                      <a:pt x="194" y="206"/>
                    </a:cubicBezTo>
                    <a:cubicBezTo>
                      <a:pt x="205" y="209"/>
                      <a:pt x="215" y="203"/>
                      <a:pt x="221" y="194"/>
                    </a:cubicBezTo>
                    <a:cubicBezTo>
                      <a:pt x="222" y="205"/>
                      <a:pt x="223" y="215"/>
                      <a:pt x="224" y="225"/>
                    </a:cubicBezTo>
                    <a:cubicBezTo>
                      <a:pt x="225" y="240"/>
                      <a:pt x="226" y="256"/>
                      <a:pt x="227" y="272"/>
                    </a:cubicBezTo>
                    <a:cubicBezTo>
                      <a:pt x="226" y="275"/>
                      <a:pt x="226" y="279"/>
                      <a:pt x="223" y="282"/>
                    </a:cubicBezTo>
                    <a:cubicBezTo>
                      <a:pt x="223" y="282"/>
                      <a:pt x="223" y="282"/>
                      <a:pt x="223" y="282"/>
                    </a:cubicBezTo>
                    <a:cubicBezTo>
                      <a:pt x="223" y="283"/>
                      <a:pt x="222" y="283"/>
                      <a:pt x="222" y="284"/>
                    </a:cubicBezTo>
                    <a:cubicBezTo>
                      <a:pt x="221" y="284"/>
                      <a:pt x="221" y="284"/>
                      <a:pt x="221" y="284"/>
                    </a:cubicBezTo>
                    <a:cubicBezTo>
                      <a:pt x="221" y="285"/>
                      <a:pt x="220" y="286"/>
                      <a:pt x="219" y="286"/>
                    </a:cubicBezTo>
                    <a:cubicBezTo>
                      <a:pt x="214" y="292"/>
                      <a:pt x="212" y="299"/>
                      <a:pt x="207" y="304"/>
                    </a:cubicBezTo>
                    <a:cubicBezTo>
                      <a:pt x="204" y="307"/>
                      <a:pt x="202" y="309"/>
                      <a:pt x="199" y="311"/>
                    </a:cubicBezTo>
                    <a:close/>
                    <a:moveTo>
                      <a:pt x="20" y="296"/>
                    </a:moveTo>
                    <a:cubicBezTo>
                      <a:pt x="54" y="312"/>
                      <a:pt x="89" y="320"/>
                      <a:pt x="126" y="318"/>
                    </a:cubicBezTo>
                    <a:cubicBezTo>
                      <a:pt x="147" y="318"/>
                      <a:pt x="171" y="312"/>
                      <a:pt x="185" y="297"/>
                    </a:cubicBezTo>
                    <a:cubicBezTo>
                      <a:pt x="186" y="303"/>
                      <a:pt x="189" y="312"/>
                      <a:pt x="195" y="314"/>
                    </a:cubicBezTo>
                    <a:cubicBezTo>
                      <a:pt x="188" y="319"/>
                      <a:pt x="179" y="322"/>
                      <a:pt x="170" y="324"/>
                    </a:cubicBezTo>
                    <a:cubicBezTo>
                      <a:pt x="154" y="327"/>
                      <a:pt x="138" y="326"/>
                      <a:pt x="122" y="327"/>
                    </a:cubicBezTo>
                    <a:cubicBezTo>
                      <a:pt x="112" y="327"/>
                      <a:pt x="101" y="327"/>
                      <a:pt x="91" y="328"/>
                    </a:cubicBezTo>
                    <a:cubicBezTo>
                      <a:pt x="81" y="329"/>
                      <a:pt x="71" y="330"/>
                      <a:pt x="61" y="328"/>
                    </a:cubicBezTo>
                    <a:cubicBezTo>
                      <a:pt x="44" y="324"/>
                      <a:pt x="30" y="311"/>
                      <a:pt x="20" y="29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1182" name="组合 1181"/>
            <p:cNvGrpSpPr/>
            <p:nvPr/>
          </p:nvGrpSpPr>
          <p:grpSpPr>
            <a:xfrm>
              <a:off x="1108717" y="1307486"/>
              <a:ext cx="451094" cy="260019"/>
              <a:chOff x="7091671" y="3419797"/>
              <a:chExt cx="451094" cy="260019"/>
            </a:xfrm>
          </p:grpSpPr>
          <p:sp>
            <p:nvSpPr>
              <p:cNvPr id="1183" name="Freeform 387"/>
              <p:cNvSpPr/>
              <p:nvPr/>
            </p:nvSpPr>
            <p:spPr bwMode="auto">
              <a:xfrm>
                <a:off x="7091671" y="3520259"/>
                <a:ext cx="140844" cy="159557"/>
              </a:xfrm>
              <a:custGeom>
                <a:avLst/>
                <a:gdLst>
                  <a:gd name="T0" fmla="*/ 107 w 206"/>
                  <a:gd name="T1" fmla="*/ 40 h 233"/>
                  <a:gd name="T2" fmla="*/ 31 w 206"/>
                  <a:gd name="T3" fmla="*/ 28 h 233"/>
                  <a:gd name="T4" fmla="*/ 84 w 206"/>
                  <a:gd name="T5" fmla="*/ 112 h 233"/>
                  <a:gd name="T6" fmla="*/ 187 w 206"/>
                  <a:gd name="T7" fmla="*/ 174 h 233"/>
                  <a:gd name="T8" fmla="*/ 60 w 206"/>
                  <a:gd name="T9" fmla="*/ 15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33">
                    <a:moveTo>
                      <a:pt x="107" y="40"/>
                    </a:moveTo>
                    <a:cubicBezTo>
                      <a:pt x="106" y="0"/>
                      <a:pt x="50" y="1"/>
                      <a:pt x="31" y="28"/>
                    </a:cubicBezTo>
                    <a:cubicBezTo>
                      <a:pt x="0" y="68"/>
                      <a:pt x="42" y="107"/>
                      <a:pt x="84" y="112"/>
                    </a:cubicBezTo>
                    <a:cubicBezTo>
                      <a:pt x="114" y="116"/>
                      <a:pt x="206" y="115"/>
                      <a:pt x="187" y="174"/>
                    </a:cubicBezTo>
                    <a:cubicBezTo>
                      <a:pt x="169" y="233"/>
                      <a:pt x="74" y="199"/>
                      <a:pt x="60" y="156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84" name="Freeform 388"/>
              <p:cNvSpPr/>
              <p:nvPr/>
            </p:nvSpPr>
            <p:spPr bwMode="auto">
              <a:xfrm>
                <a:off x="7211831" y="3550792"/>
                <a:ext cx="41367" cy="16743"/>
              </a:xfrm>
              <a:custGeom>
                <a:avLst/>
                <a:gdLst>
                  <a:gd name="T0" fmla="*/ 0 w 61"/>
                  <a:gd name="T1" fmla="*/ 23 h 24"/>
                  <a:gd name="T2" fmla="*/ 61 w 6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4">
                    <a:moveTo>
                      <a:pt x="0" y="23"/>
                    </a:moveTo>
                    <a:cubicBezTo>
                      <a:pt x="9" y="24"/>
                      <a:pt x="53" y="2"/>
                      <a:pt x="61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85" name="Freeform 389"/>
              <p:cNvSpPr/>
              <p:nvPr/>
            </p:nvSpPr>
            <p:spPr bwMode="auto">
              <a:xfrm>
                <a:off x="7225620" y="3534048"/>
                <a:ext cx="38412" cy="65989"/>
              </a:xfrm>
              <a:custGeom>
                <a:avLst/>
                <a:gdLst>
                  <a:gd name="T0" fmla="*/ 0 w 56"/>
                  <a:gd name="T1" fmla="*/ 0 h 96"/>
                  <a:gd name="T2" fmla="*/ 29 w 56"/>
                  <a:gd name="T3" fmla="*/ 96 h 96"/>
                  <a:gd name="T4" fmla="*/ 56 w 56"/>
                  <a:gd name="T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96">
                    <a:moveTo>
                      <a:pt x="0" y="0"/>
                    </a:moveTo>
                    <a:cubicBezTo>
                      <a:pt x="4" y="33"/>
                      <a:pt x="20" y="64"/>
                      <a:pt x="29" y="96"/>
                    </a:cubicBezTo>
                    <a:cubicBezTo>
                      <a:pt x="37" y="93"/>
                      <a:pt x="49" y="88"/>
                      <a:pt x="56" y="82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86" name="Freeform 390"/>
              <p:cNvSpPr/>
              <p:nvPr/>
            </p:nvSpPr>
            <p:spPr bwMode="auto">
              <a:xfrm>
                <a:off x="7271911" y="3522229"/>
                <a:ext cx="31518" cy="66975"/>
              </a:xfrm>
              <a:custGeom>
                <a:avLst/>
                <a:gdLst>
                  <a:gd name="T0" fmla="*/ 0 w 45"/>
                  <a:gd name="T1" fmla="*/ 0 h 98"/>
                  <a:gd name="T2" fmla="*/ 45 w 45"/>
                  <a:gd name="T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98">
                    <a:moveTo>
                      <a:pt x="0" y="0"/>
                    </a:moveTo>
                    <a:cubicBezTo>
                      <a:pt x="17" y="40"/>
                      <a:pt x="22" y="62"/>
                      <a:pt x="45" y="98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87" name="Freeform 391"/>
              <p:cNvSpPr/>
              <p:nvPr/>
            </p:nvSpPr>
            <p:spPr bwMode="auto">
              <a:xfrm>
                <a:off x="7278806" y="3517305"/>
                <a:ext cx="31518" cy="43337"/>
              </a:xfrm>
              <a:custGeom>
                <a:avLst/>
                <a:gdLst>
                  <a:gd name="T0" fmla="*/ 13 w 47"/>
                  <a:gd name="T1" fmla="*/ 63 h 63"/>
                  <a:gd name="T2" fmla="*/ 47 w 47"/>
                  <a:gd name="T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63">
                    <a:moveTo>
                      <a:pt x="13" y="63"/>
                    </a:moveTo>
                    <a:cubicBezTo>
                      <a:pt x="0" y="36"/>
                      <a:pt x="11" y="0"/>
                      <a:pt x="47" y="5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88" name="Freeform 392"/>
              <p:cNvSpPr/>
              <p:nvPr/>
            </p:nvSpPr>
            <p:spPr bwMode="auto">
              <a:xfrm>
                <a:off x="7313278" y="3517305"/>
                <a:ext cx="66975" cy="55156"/>
              </a:xfrm>
              <a:custGeom>
                <a:avLst/>
                <a:gdLst>
                  <a:gd name="T0" fmla="*/ 59 w 97"/>
                  <a:gd name="T1" fmla="*/ 12 h 80"/>
                  <a:gd name="T2" fmla="*/ 33 w 97"/>
                  <a:gd name="T3" fmla="*/ 68 h 80"/>
                  <a:gd name="T4" fmla="*/ 59 w 97"/>
                  <a:gd name="T5" fmla="*/ 12 h 80"/>
                  <a:gd name="T6" fmla="*/ 97 w 97"/>
                  <a:gd name="T7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0">
                    <a:moveTo>
                      <a:pt x="59" y="12"/>
                    </a:moveTo>
                    <a:cubicBezTo>
                      <a:pt x="27" y="0"/>
                      <a:pt x="0" y="55"/>
                      <a:pt x="33" y="68"/>
                    </a:cubicBezTo>
                    <a:cubicBezTo>
                      <a:pt x="68" y="80"/>
                      <a:pt x="75" y="30"/>
                      <a:pt x="59" y="12"/>
                    </a:cubicBezTo>
                    <a:cubicBezTo>
                      <a:pt x="71" y="21"/>
                      <a:pt x="83" y="31"/>
                      <a:pt x="97" y="39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89" name="Freeform 393"/>
              <p:cNvSpPr/>
              <p:nvPr/>
            </p:nvSpPr>
            <p:spPr bwMode="auto">
              <a:xfrm>
                <a:off x="7374343" y="3483818"/>
                <a:ext cx="39397" cy="15759"/>
              </a:xfrm>
              <a:custGeom>
                <a:avLst/>
                <a:gdLst>
                  <a:gd name="T0" fmla="*/ 0 w 58"/>
                  <a:gd name="T1" fmla="*/ 23 h 23"/>
                  <a:gd name="T2" fmla="*/ 58 w 58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23">
                    <a:moveTo>
                      <a:pt x="0" y="23"/>
                    </a:moveTo>
                    <a:cubicBezTo>
                      <a:pt x="19" y="22"/>
                      <a:pt x="41" y="7"/>
                      <a:pt x="58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90" name="Freeform 394"/>
              <p:cNvSpPr/>
              <p:nvPr/>
            </p:nvSpPr>
            <p:spPr bwMode="auto">
              <a:xfrm>
                <a:off x="7385178" y="3477908"/>
                <a:ext cx="37427" cy="60080"/>
              </a:xfrm>
              <a:custGeom>
                <a:avLst/>
                <a:gdLst>
                  <a:gd name="T0" fmla="*/ 0 w 55"/>
                  <a:gd name="T1" fmla="*/ 0 h 87"/>
                  <a:gd name="T2" fmla="*/ 34 w 55"/>
                  <a:gd name="T3" fmla="*/ 87 h 87"/>
                  <a:gd name="T4" fmla="*/ 55 w 55"/>
                  <a:gd name="T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87">
                    <a:moveTo>
                      <a:pt x="0" y="0"/>
                    </a:moveTo>
                    <a:cubicBezTo>
                      <a:pt x="8" y="28"/>
                      <a:pt x="21" y="62"/>
                      <a:pt x="34" y="87"/>
                    </a:cubicBezTo>
                    <a:cubicBezTo>
                      <a:pt x="41" y="84"/>
                      <a:pt x="50" y="78"/>
                      <a:pt x="55" y="73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91" name="Freeform 395"/>
              <p:cNvSpPr/>
              <p:nvPr/>
            </p:nvSpPr>
            <p:spPr bwMode="auto">
              <a:xfrm>
                <a:off x="7421619" y="3473968"/>
                <a:ext cx="53186" cy="44321"/>
              </a:xfrm>
              <a:custGeom>
                <a:avLst/>
                <a:gdLst>
                  <a:gd name="T0" fmla="*/ 24 w 77"/>
                  <a:gd name="T1" fmla="*/ 33 h 65"/>
                  <a:gd name="T2" fmla="*/ 57 w 77"/>
                  <a:gd name="T3" fmla="*/ 12 h 65"/>
                  <a:gd name="T4" fmla="*/ 24 w 77"/>
                  <a:gd name="T5" fmla="*/ 18 h 65"/>
                  <a:gd name="T6" fmla="*/ 72 w 77"/>
                  <a:gd name="T7" fmla="*/ 3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65">
                    <a:moveTo>
                      <a:pt x="24" y="33"/>
                    </a:moveTo>
                    <a:cubicBezTo>
                      <a:pt x="31" y="36"/>
                      <a:pt x="61" y="25"/>
                      <a:pt x="57" y="12"/>
                    </a:cubicBezTo>
                    <a:cubicBezTo>
                      <a:pt x="53" y="0"/>
                      <a:pt x="29" y="11"/>
                      <a:pt x="24" y="18"/>
                    </a:cubicBezTo>
                    <a:cubicBezTo>
                      <a:pt x="0" y="58"/>
                      <a:pt x="77" y="65"/>
                      <a:pt x="72" y="39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92" name="Freeform 396"/>
              <p:cNvSpPr/>
              <p:nvPr/>
            </p:nvSpPr>
            <p:spPr bwMode="auto">
              <a:xfrm>
                <a:off x="7464956" y="3440481"/>
                <a:ext cx="63035" cy="79778"/>
              </a:xfrm>
              <a:custGeom>
                <a:avLst/>
                <a:gdLst>
                  <a:gd name="T0" fmla="*/ 56 w 91"/>
                  <a:gd name="T1" fmla="*/ 19 h 115"/>
                  <a:gd name="T2" fmla="*/ 21 w 91"/>
                  <a:gd name="T3" fmla="*/ 54 h 115"/>
                  <a:gd name="T4" fmla="*/ 56 w 91"/>
                  <a:gd name="T5" fmla="*/ 19 h 115"/>
                  <a:gd name="T6" fmla="*/ 89 w 91"/>
                  <a:gd name="T7" fmla="*/ 82 h 115"/>
                  <a:gd name="T8" fmla="*/ 38 w 91"/>
                  <a:gd name="T9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115">
                    <a:moveTo>
                      <a:pt x="56" y="19"/>
                    </a:moveTo>
                    <a:cubicBezTo>
                      <a:pt x="36" y="0"/>
                      <a:pt x="0" y="34"/>
                      <a:pt x="21" y="54"/>
                    </a:cubicBezTo>
                    <a:cubicBezTo>
                      <a:pt x="44" y="74"/>
                      <a:pt x="76" y="40"/>
                      <a:pt x="56" y="19"/>
                    </a:cubicBezTo>
                    <a:cubicBezTo>
                      <a:pt x="58" y="40"/>
                      <a:pt x="88" y="59"/>
                      <a:pt x="89" y="82"/>
                    </a:cubicBezTo>
                    <a:cubicBezTo>
                      <a:pt x="91" y="105"/>
                      <a:pt x="41" y="115"/>
                      <a:pt x="38" y="87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93" name="Freeform 397"/>
              <p:cNvSpPr/>
              <p:nvPr/>
            </p:nvSpPr>
            <p:spPr bwMode="auto">
              <a:xfrm>
                <a:off x="7514202" y="3434572"/>
                <a:ext cx="25608" cy="14774"/>
              </a:xfrm>
              <a:custGeom>
                <a:avLst/>
                <a:gdLst>
                  <a:gd name="T0" fmla="*/ 0 w 37"/>
                  <a:gd name="T1" fmla="*/ 0 h 21"/>
                  <a:gd name="T2" fmla="*/ 37 w 37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cubicBezTo>
                      <a:pt x="6" y="6"/>
                      <a:pt x="25" y="15"/>
                      <a:pt x="37" y="21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94" name="Freeform 398"/>
              <p:cNvSpPr/>
              <p:nvPr/>
            </p:nvSpPr>
            <p:spPr bwMode="auto">
              <a:xfrm>
                <a:off x="7540795" y="3419797"/>
                <a:ext cx="1970" cy="58110"/>
              </a:xfrm>
              <a:custGeom>
                <a:avLst/>
                <a:gdLst>
                  <a:gd name="T0" fmla="*/ 0 w 3"/>
                  <a:gd name="T1" fmla="*/ 0 h 84"/>
                  <a:gd name="T2" fmla="*/ 3 w 3"/>
                  <a:gd name="T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84">
                    <a:moveTo>
                      <a:pt x="0" y="0"/>
                    </a:moveTo>
                    <a:cubicBezTo>
                      <a:pt x="3" y="23"/>
                      <a:pt x="1" y="61"/>
                      <a:pt x="3" y="84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1195" name="组合 1194"/>
            <p:cNvGrpSpPr/>
            <p:nvPr/>
          </p:nvGrpSpPr>
          <p:grpSpPr>
            <a:xfrm rot="20356419">
              <a:off x="2803193" y="3904852"/>
              <a:ext cx="598834" cy="130009"/>
              <a:chOff x="5241002" y="3643375"/>
              <a:chExt cx="598834" cy="130009"/>
            </a:xfrm>
          </p:grpSpPr>
          <p:sp>
            <p:nvSpPr>
              <p:cNvPr id="1196" name="Freeform 346"/>
              <p:cNvSpPr/>
              <p:nvPr/>
            </p:nvSpPr>
            <p:spPr bwMode="auto">
              <a:xfrm>
                <a:off x="5691112" y="3678832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3"/>
                      <a:pt x="40" y="5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97" name="Freeform 347"/>
              <p:cNvSpPr/>
              <p:nvPr/>
            </p:nvSpPr>
            <p:spPr bwMode="auto">
              <a:xfrm>
                <a:off x="5241002" y="3643375"/>
                <a:ext cx="52201" cy="85688"/>
              </a:xfrm>
              <a:custGeom>
                <a:avLst/>
                <a:gdLst>
                  <a:gd name="T0" fmla="*/ 55 w 75"/>
                  <a:gd name="T1" fmla="*/ 0 h 124"/>
                  <a:gd name="T2" fmla="*/ 0 w 75"/>
                  <a:gd name="T3" fmla="*/ 27 h 124"/>
                  <a:gd name="T4" fmla="*/ 9 w 75"/>
                  <a:gd name="T5" fmla="*/ 118 h 124"/>
                  <a:gd name="T6" fmla="*/ 75 w 75"/>
                  <a:gd name="T7" fmla="*/ 11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24">
                    <a:moveTo>
                      <a:pt x="55" y="0"/>
                    </a:moveTo>
                    <a:cubicBezTo>
                      <a:pt x="43" y="14"/>
                      <a:pt x="19" y="21"/>
                      <a:pt x="0" y="27"/>
                    </a:cubicBezTo>
                    <a:cubicBezTo>
                      <a:pt x="6" y="56"/>
                      <a:pt x="8" y="89"/>
                      <a:pt x="9" y="118"/>
                    </a:cubicBezTo>
                    <a:cubicBezTo>
                      <a:pt x="28" y="118"/>
                      <a:pt x="59" y="124"/>
                      <a:pt x="75" y="118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98" name="Freeform 348"/>
              <p:cNvSpPr/>
              <p:nvPr/>
            </p:nvSpPr>
            <p:spPr bwMode="auto">
              <a:xfrm>
                <a:off x="5250851" y="3681787"/>
                <a:ext cx="39397" cy="6894"/>
              </a:xfrm>
              <a:custGeom>
                <a:avLst/>
                <a:gdLst>
                  <a:gd name="T0" fmla="*/ 0 w 57"/>
                  <a:gd name="T1" fmla="*/ 8 h 11"/>
                  <a:gd name="T2" fmla="*/ 57 w 57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1">
                    <a:moveTo>
                      <a:pt x="0" y="8"/>
                    </a:moveTo>
                    <a:cubicBezTo>
                      <a:pt x="18" y="11"/>
                      <a:pt x="43" y="7"/>
                      <a:pt x="57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99" name="Freeform 349"/>
              <p:cNvSpPr/>
              <p:nvPr/>
            </p:nvSpPr>
            <p:spPr bwMode="auto">
              <a:xfrm>
                <a:off x="5313886" y="3683757"/>
                <a:ext cx="30533" cy="2954"/>
              </a:xfrm>
              <a:custGeom>
                <a:avLst/>
                <a:gdLst>
                  <a:gd name="T0" fmla="*/ 0 w 45"/>
                  <a:gd name="T1" fmla="*/ 0 h 4"/>
                  <a:gd name="T2" fmla="*/ 45 w 45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0" y="0"/>
                    </a:moveTo>
                    <a:cubicBezTo>
                      <a:pt x="15" y="1"/>
                      <a:pt x="30" y="3"/>
                      <a:pt x="45" y="4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00" name="Freeform 350"/>
              <p:cNvSpPr/>
              <p:nvPr/>
            </p:nvSpPr>
            <p:spPr bwMode="auto">
              <a:xfrm>
                <a:off x="5370027" y="3666028"/>
                <a:ext cx="37427" cy="64020"/>
              </a:xfrm>
              <a:custGeom>
                <a:avLst/>
                <a:gdLst>
                  <a:gd name="T0" fmla="*/ 17 w 54"/>
                  <a:gd name="T1" fmla="*/ 0 h 94"/>
                  <a:gd name="T2" fmla="*/ 0 w 54"/>
                  <a:gd name="T3" fmla="*/ 78 h 94"/>
                  <a:gd name="T4" fmla="*/ 54 w 54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4">
                    <a:moveTo>
                      <a:pt x="17" y="0"/>
                    </a:moveTo>
                    <a:cubicBezTo>
                      <a:pt x="13" y="28"/>
                      <a:pt x="7" y="54"/>
                      <a:pt x="0" y="78"/>
                    </a:cubicBezTo>
                    <a:cubicBezTo>
                      <a:pt x="13" y="81"/>
                      <a:pt x="42" y="91"/>
                      <a:pt x="54" y="94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01" name="Freeform 351"/>
              <p:cNvSpPr/>
              <p:nvPr/>
            </p:nvSpPr>
            <p:spPr bwMode="auto">
              <a:xfrm>
                <a:off x="5428137" y="3666028"/>
                <a:ext cx="56141" cy="68945"/>
              </a:xfrm>
              <a:custGeom>
                <a:avLst/>
                <a:gdLst>
                  <a:gd name="T0" fmla="*/ 81 w 81"/>
                  <a:gd name="T1" fmla="*/ 0 h 100"/>
                  <a:gd name="T2" fmla="*/ 11 w 81"/>
                  <a:gd name="T3" fmla="*/ 0 h 100"/>
                  <a:gd name="T4" fmla="*/ 7 w 81"/>
                  <a:gd name="T5" fmla="*/ 3 h 100"/>
                  <a:gd name="T6" fmla="*/ 6 w 81"/>
                  <a:gd name="T7" fmla="*/ 94 h 100"/>
                  <a:gd name="T8" fmla="*/ 61 w 81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00">
                    <a:moveTo>
                      <a:pt x="81" y="0"/>
                    </a:moveTo>
                    <a:cubicBezTo>
                      <a:pt x="59" y="3"/>
                      <a:pt x="35" y="3"/>
                      <a:pt x="1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28"/>
                      <a:pt x="0" y="70"/>
                      <a:pt x="6" y="94"/>
                    </a:cubicBezTo>
                    <a:cubicBezTo>
                      <a:pt x="24" y="97"/>
                      <a:pt x="43" y="98"/>
                      <a:pt x="61" y="10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02" name="Freeform 352"/>
              <p:cNvSpPr/>
              <p:nvPr/>
            </p:nvSpPr>
            <p:spPr bwMode="auto">
              <a:xfrm>
                <a:off x="5433062" y="3695576"/>
                <a:ext cx="48261" cy="1970"/>
              </a:xfrm>
              <a:custGeom>
                <a:avLst/>
                <a:gdLst>
                  <a:gd name="T0" fmla="*/ 0 w 70"/>
                  <a:gd name="T1" fmla="*/ 0 h 3"/>
                  <a:gd name="T2" fmla="*/ 70 w 70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3">
                    <a:moveTo>
                      <a:pt x="0" y="0"/>
                    </a:moveTo>
                    <a:cubicBezTo>
                      <a:pt x="24" y="3"/>
                      <a:pt x="48" y="3"/>
                      <a:pt x="70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03" name="Freeform 353"/>
              <p:cNvSpPr/>
              <p:nvPr/>
            </p:nvSpPr>
            <p:spPr bwMode="auto">
              <a:xfrm>
                <a:off x="5494127" y="3683757"/>
                <a:ext cx="50231" cy="50231"/>
              </a:xfrm>
              <a:custGeom>
                <a:avLst/>
                <a:gdLst>
                  <a:gd name="T0" fmla="*/ 0 w 72"/>
                  <a:gd name="T1" fmla="*/ 67 h 74"/>
                  <a:gd name="T2" fmla="*/ 41 w 72"/>
                  <a:gd name="T3" fmla="*/ 0 h 74"/>
                  <a:gd name="T4" fmla="*/ 72 w 72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15" y="47"/>
                      <a:pt x="22" y="16"/>
                      <a:pt x="41" y="0"/>
                    </a:cubicBezTo>
                    <a:cubicBezTo>
                      <a:pt x="54" y="21"/>
                      <a:pt x="62" y="50"/>
                      <a:pt x="72" y="74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04" name="Freeform 354"/>
              <p:cNvSpPr/>
              <p:nvPr/>
            </p:nvSpPr>
            <p:spPr bwMode="auto">
              <a:xfrm>
                <a:off x="5505946" y="3709365"/>
                <a:ext cx="25608" cy="1970"/>
              </a:xfrm>
              <a:custGeom>
                <a:avLst/>
                <a:gdLst>
                  <a:gd name="T0" fmla="*/ 0 w 37"/>
                  <a:gd name="T1" fmla="*/ 0 h 3"/>
                  <a:gd name="T2" fmla="*/ 37 w 37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3">
                    <a:moveTo>
                      <a:pt x="0" y="0"/>
                    </a:moveTo>
                    <a:cubicBezTo>
                      <a:pt x="12" y="1"/>
                      <a:pt x="24" y="2"/>
                      <a:pt x="37" y="3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05" name="Freeform 355"/>
              <p:cNvSpPr/>
              <p:nvPr/>
            </p:nvSpPr>
            <p:spPr bwMode="auto">
              <a:xfrm>
                <a:off x="5567996" y="3672923"/>
                <a:ext cx="44322" cy="67959"/>
              </a:xfrm>
              <a:custGeom>
                <a:avLst/>
                <a:gdLst>
                  <a:gd name="T0" fmla="*/ 3 w 64"/>
                  <a:gd name="T1" fmla="*/ 100 h 100"/>
                  <a:gd name="T2" fmla="*/ 8 w 64"/>
                  <a:gd name="T3" fmla="*/ 4 h 100"/>
                  <a:gd name="T4" fmla="*/ 57 w 64"/>
                  <a:gd name="T5" fmla="*/ 36 h 100"/>
                  <a:gd name="T6" fmla="*/ 4 w 64"/>
                  <a:gd name="T7" fmla="*/ 55 h 100"/>
                  <a:gd name="T8" fmla="*/ 46 w 64"/>
                  <a:gd name="T9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0">
                    <a:moveTo>
                      <a:pt x="3" y="100"/>
                    </a:moveTo>
                    <a:cubicBezTo>
                      <a:pt x="0" y="74"/>
                      <a:pt x="4" y="31"/>
                      <a:pt x="8" y="4"/>
                    </a:cubicBezTo>
                    <a:cubicBezTo>
                      <a:pt x="31" y="0"/>
                      <a:pt x="64" y="6"/>
                      <a:pt x="57" y="36"/>
                    </a:cubicBezTo>
                    <a:cubicBezTo>
                      <a:pt x="51" y="58"/>
                      <a:pt x="23" y="57"/>
                      <a:pt x="4" y="55"/>
                    </a:cubicBezTo>
                    <a:cubicBezTo>
                      <a:pt x="18" y="57"/>
                      <a:pt x="39" y="86"/>
                      <a:pt x="46" y="99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06" name="Freeform 356"/>
              <p:cNvSpPr/>
              <p:nvPr/>
            </p:nvSpPr>
            <p:spPr bwMode="auto">
              <a:xfrm>
                <a:off x="5624137" y="3681787"/>
                <a:ext cx="48261" cy="59095"/>
              </a:xfrm>
              <a:custGeom>
                <a:avLst/>
                <a:gdLst>
                  <a:gd name="T0" fmla="*/ 0 w 71"/>
                  <a:gd name="T1" fmla="*/ 85 h 85"/>
                  <a:gd name="T2" fmla="*/ 9 w 71"/>
                  <a:gd name="T3" fmla="*/ 18 h 85"/>
                  <a:gd name="T4" fmla="*/ 64 w 71"/>
                  <a:gd name="T5" fmla="*/ 78 h 85"/>
                  <a:gd name="T6" fmla="*/ 71 w 71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5">
                    <a:moveTo>
                      <a:pt x="0" y="85"/>
                    </a:moveTo>
                    <a:cubicBezTo>
                      <a:pt x="0" y="63"/>
                      <a:pt x="6" y="40"/>
                      <a:pt x="9" y="18"/>
                    </a:cubicBezTo>
                    <a:cubicBezTo>
                      <a:pt x="29" y="34"/>
                      <a:pt x="50" y="56"/>
                      <a:pt x="64" y="78"/>
                    </a:cubicBezTo>
                    <a:cubicBezTo>
                      <a:pt x="66" y="52"/>
                      <a:pt x="69" y="26"/>
                      <a:pt x="71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07" name="Freeform 357"/>
              <p:cNvSpPr/>
              <p:nvPr/>
            </p:nvSpPr>
            <p:spPr bwMode="auto">
              <a:xfrm>
                <a:off x="5688157" y="3753686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2"/>
                      <a:pt x="40" y="5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08" name="Freeform 358"/>
              <p:cNvSpPr/>
              <p:nvPr/>
            </p:nvSpPr>
            <p:spPr bwMode="auto">
              <a:xfrm>
                <a:off x="5702931" y="3685726"/>
                <a:ext cx="5910" cy="68945"/>
              </a:xfrm>
              <a:custGeom>
                <a:avLst/>
                <a:gdLst>
                  <a:gd name="T0" fmla="*/ 9 w 9"/>
                  <a:gd name="T1" fmla="*/ 0 h 101"/>
                  <a:gd name="T2" fmla="*/ 0 w 9"/>
                  <a:gd name="T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cubicBezTo>
                      <a:pt x="5" y="34"/>
                      <a:pt x="6" y="66"/>
                      <a:pt x="0" y="101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09" name="Freeform 359"/>
              <p:cNvSpPr/>
              <p:nvPr/>
            </p:nvSpPr>
            <p:spPr bwMode="auto">
              <a:xfrm>
                <a:off x="5729523" y="3676862"/>
                <a:ext cx="52201" cy="67959"/>
              </a:xfrm>
              <a:custGeom>
                <a:avLst/>
                <a:gdLst>
                  <a:gd name="T0" fmla="*/ 0 w 75"/>
                  <a:gd name="T1" fmla="*/ 96 h 99"/>
                  <a:gd name="T2" fmla="*/ 16 w 75"/>
                  <a:gd name="T3" fmla="*/ 30 h 99"/>
                  <a:gd name="T4" fmla="*/ 61 w 75"/>
                  <a:gd name="T5" fmla="*/ 99 h 99"/>
                  <a:gd name="T6" fmla="*/ 75 w 75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99">
                    <a:moveTo>
                      <a:pt x="0" y="96"/>
                    </a:moveTo>
                    <a:cubicBezTo>
                      <a:pt x="2" y="73"/>
                      <a:pt x="7" y="50"/>
                      <a:pt x="16" y="30"/>
                    </a:cubicBezTo>
                    <a:cubicBezTo>
                      <a:pt x="37" y="46"/>
                      <a:pt x="48" y="76"/>
                      <a:pt x="61" y="99"/>
                    </a:cubicBezTo>
                    <a:cubicBezTo>
                      <a:pt x="63" y="70"/>
                      <a:pt x="64" y="26"/>
                      <a:pt x="75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10" name="Freeform 360"/>
              <p:cNvSpPr/>
              <p:nvPr/>
            </p:nvSpPr>
            <p:spPr bwMode="auto">
              <a:xfrm>
                <a:off x="5795514" y="3679817"/>
                <a:ext cx="44322" cy="93567"/>
              </a:xfrm>
              <a:custGeom>
                <a:avLst/>
                <a:gdLst>
                  <a:gd name="T0" fmla="*/ 65 w 65"/>
                  <a:gd name="T1" fmla="*/ 34 h 136"/>
                  <a:gd name="T2" fmla="*/ 4 w 65"/>
                  <a:gd name="T3" fmla="*/ 75 h 136"/>
                  <a:gd name="T4" fmla="*/ 65 w 65"/>
                  <a:gd name="T5" fmla="*/ 81 h 136"/>
                  <a:gd name="T6" fmla="*/ 33 w 65"/>
                  <a:gd name="T7" fmla="*/ 7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36">
                    <a:moveTo>
                      <a:pt x="65" y="34"/>
                    </a:moveTo>
                    <a:cubicBezTo>
                      <a:pt x="57" y="0"/>
                      <a:pt x="0" y="45"/>
                      <a:pt x="4" y="75"/>
                    </a:cubicBezTo>
                    <a:cubicBezTo>
                      <a:pt x="11" y="117"/>
                      <a:pt x="64" y="136"/>
                      <a:pt x="65" y="81"/>
                    </a:cubicBezTo>
                    <a:cubicBezTo>
                      <a:pt x="54" y="80"/>
                      <a:pt x="43" y="79"/>
                      <a:pt x="33" y="78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sp>
        <p:nvSpPr>
          <p:cNvPr id="1216" name="TextBox 1215"/>
          <p:cNvSpPr txBox="1"/>
          <p:nvPr/>
        </p:nvSpPr>
        <p:spPr>
          <a:xfrm>
            <a:off x="3671585" y="2805093"/>
            <a:ext cx="3871399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3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XX</a:t>
            </a:r>
            <a:r>
              <a:rPr lang="zh-CN" altLang="en-US" sz="13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学院</a:t>
            </a:r>
            <a:r>
              <a:rPr lang="en-US" altLang="zh-CN" sz="13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XX</a:t>
            </a:r>
            <a:r>
              <a:rPr lang="zh-CN" altLang="en-US" sz="13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系</a:t>
            </a:r>
            <a:r>
              <a:rPr lang="en-US" altLang="zh-CN" sz="13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XX</a:t>
            </a:r>
            <a:r>
              <a:rPr lang="zh-CN" altLang="en-US" sz="13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年级</a:t>
            </a:r>
            <a:r>
              <a:rPr lang="en-US" altLang="zh-CN" sz="13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XX</a:t>
            </a:r>
            <a:r>
              <a:rPr lang="zh-CN" altLang="en-US" sz="13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班       专业：</a:t>
            </a:r>
            <a:r>
              <a:rPr lang="en-US" altLang="zh-CN" sz="13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 XX</a:t>
            </a:r>
            <a:r>
              <a:rPr lang="zh-CN" altLang="en-US" sz="13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工程</a:t>
            </a:r>
          </a:p>
        </p:txBody>
      </p:sp>
      <p:grpSp>
        <p:nvGrpSpPr>
          <p:cNvPr id="1217" name="组合 1216"/>
          <p:cNvGrpSpPr/>
          <p:nvPr/>
        </p:nvGrpSpPr>
        <p:grpSpPr>
          <a:xfrm>
            <a:off x="3784873" y="2527036"/>
            <a:ext cx="2968228" cy="265430"/>
            <a:chOff x="3153258" y="4571647"/>
            <a:chExt cx="2785926" cy="249128"/>
          </a:xfrm>
          <a:solidFill>
            <a:schemeClr val="accent5"/>
          </a:solidFill>
        </p:grpSpPr>
        <p:sp>
          <p:nvSpPr>
            <p:cNvPr id="1218" name="圆角矩形 1217"/>
            <p:cNvSpPr/>
            <p:nvPr/>
          </p:nvSpPr>
          <p:spPr>
            <a:xfrm>
              <a:off x="3153258" y="4571647"/>
              <a:ext cx="1405367" cy="249128"/>
            </a:xfrm>
            <a:prstGeom prst="roundRect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1200" dirty="0">
                  <a:solidFill>
                    <a:schemeClr val="bg1"/>
                  </a:solidFill>
                  <a:cs typeface="+mn-ea"/>
                  <a:sym typeface="+mn-lt"/>
                </a:rPr>
                <a:t>答辩人：</a:t>
              </a:r>
              <a:r>
                <a:rPr lang="en-US" altLang="zh-CN" sz="1200" dirty="0">
                  <a:solidFill>
                    <a:schemeClr val="bg1"/>
                  </a:solidFill>
                  <a:cs typeface="+mn-ea"/>
                  <a:sym typeface="+mn-lt"/>
                </a:rPr>
                <a:t>xxx</a:t>
              </a:r>
              <a:endParaRPr lang="zh-CN" altLang="en-US" sz="12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19" name="圆角矩形 1218"/>
            <p:cNvSpPr/>
            <p:nvPr/>
          </p:nvSpPr>
          <p:spPr>
            <a:xfrm>
              <a:off x="4651198" y="4571647"/>
              <a:ext cx="1287986" cy="248956"/>
            </a:xfrm>
            <a:prstGeom prst="roundRect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1200" dirty="0">
                  <a:solidFill>
                    <a:schemeClr val="bg1"/>
                  </a:solidFill>
                  <a:cs typeface="+mn-ea"/>
                  <a:sym typeface="+mn-lt"/>
                </a:rPr>
                <a:t>导师：</a:t>
              </a:r>
              <a:r>
                <a:rPr lang="en-US" altLang="zh-CN" sz="1200" dirty="0">
                  <a:solidFill>
                    <a:schemeClr val="bg1"/>
                  </a:solidFill>
                  <a:cs typeface="+mn-ea"/>
                  <a:sym typeface="+mn-lt"/>
                </a:rPr>
                <a:t>xxx</a:t>
              </a:r>
              <a:endParaRPr lang="zh-CN" altLang="en-US" sz="12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220" name="文本框 45"/>
          <p:cNvSpPr txBox="1"/>
          <p:nvPr/>
        </p:nvSpPr>
        <p:spPr>
          <a:xfrm>
            <a:off x="5281085" y="4357763"/>
            <a:ext cx="3561345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Talents come from </a:t>
            </a:r>
            <a:r>
              <a:rPr lang="en-US" altLang="zh-CN" sz="1100" dirty="0" err="1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diligence,aytfcel</a:t>
            </a:r>
            <a:r>
              <a:rPr lang="en-US" altLang="zh-CN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</a:p>
          <a:p>
            <a:pPr algn="r"/>
            <a:r>
              <a:rPr lang="en-US" altLang="zh-CN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and knowledge is gained by accumulation.</a:t>
            </a:r>
            <a:endParaRPr lang="en-US" altLang="zh-CN" sz="1100" b="1" spc="6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1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1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 tmFilter="0,0; .5, 1; 1, 1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849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0" presetClass="path" presetSubtype="0" accel="50000" decel="50000" fill="hold" nodeType="withEffect">
                                  <p:stCondLst>
                                    <p:cond delay="150"/>
                                  </p:stCondLst>
                                  <p:childTnLst>
                                    <p:animMotion origin="layout" path="M -3.33333E-6 5.61209E-7 L 0.49306 0.00092 " pathEditMode="relative" rAng="0" ptsTypes="AA">
                                      <p:cBhvr>
                                        <p:cTn id="36" dur="1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653" y="31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22" presetClass="entr" presetSubtype="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12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349"/>
                            </p:stCondLst>
                            <p:childTnLst>
                              <p:par>
                                <p:cTn id="4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1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849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1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349"/>
                            </p:stCondLst>
                            <p:childTnLst>
                              <p:par>
                                <p:cTn id="49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250" fill="hold"/>
                                        <p:tgtEl>
                                          <p:spTgt spid="12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250" fill="hold"/>
                                        <p:tgtEl>
                                          <p:spTgt spid="1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50" fill="hold"/>
                                        <p:tgtEl>
                                          <p:spTgt spid="12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250" fill="hold"/>
                                        <p:tgtEl>
                                          <p:spTgt spid="12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250" tmFilter="0,0; .5, 1; 1, 1"/>
                                        <p:tgtEl>
                                          <p:spTgt spid="1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/>
      <p:bldP spid="1178" grpId="0" animBg="1"/>
      <p:bldP spid="1216" grpId="0"/>
      <p:bldP spid="1220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29"/>
          <p:cNvSpPr txBox="1"/>
          <p:nvPr/>
        </p:nvSpPr>
        <p:spPr>
          <a:xfrm>
            <a:off x="676275" y="3016884"/>
            <a:ext cx="1893888" cy="54854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05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</a:t>
            </a:r>
          </a:p>
        </p:txBody>
      </p:sp>
      <p:sp>
        <p:nvSpPr>
          <p:cNvPr id="3" name="TextBox 30"/>
          <p:cNvSpPr txBox="1"/>
          <p:nvPr/>
        </p:nvSpPr>
        <p:spPr>
          <a:xfrm>
            <a:off x="2570163" y="3016884"/>
            <a:ext cx="1893887" cy="54854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05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</a:t>
            </a:r>
          </a:p>
        </p:txBody>
      </p:sp>
      <p:sp>
        <p:nvSpPr>
          <p:cNvPr id="4" name="TextBox 31"/>
          <p:cNvSpPr txBox="1"/>
          <p:nvPr/>
        </p:nvSpPr>
        <p:spPr>
          <a:xfrm>
            <a:off x="4530725" y="3016884"/>
            <a:ext cx="1893888" cy="54854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05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</a:t>
            </a:r>
          </a:p>
        </p:txBody>
      </p:sp>
      <p:sp>
        <p:nvSpPr>
          <p:cNvPr id="5" name="TextBox 32"/>
          <p:cNvSpPr txBox="1"/>
          <p:nvPr/>
        </p:nvSpPr>
        <p:spPr>
          <a:xfrm>
            <a:off x="6559550" y="3016884"/>
            <a:ext cx="1893888" cy="54854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05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</a:t>
            </a:r>
          </a:p>
        </p:txBody>
      </p:sp>
      <p:sp>
        <p:nvSpPr>
          <p:cNvPr id="6" name="TextBox 34"/>
          <p:cNvSpPr txBox="1"/>
          <p:nvPr/>
        </p:nvSpPr>
        <p:spPr>
          <a:xfrm>
            <a:off x="1600200" y="3934459"/>
            <a:ext cx="5992813" cy="54854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05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您的内容打在这里，或者通过复制您的文本后，在此框中选择粘贴，并选择只保留文字。您的内容打在这里，或者通过复制您的文本后，在此框中选择粘贴，并选择只保留文字</a:t>
            </a:r>
          </a:p>
        </p:txBody>
      </p:sp>
      <p:grpSp>
        <p:nvGrpSpPr>
          <p:cNvPr id="7" name="组合 6"/>
          <p:cNvGrpSpPr/>
          <p:nvPr/>
        </p:nvGrpSpPr>
        <p:grpSpPr bwMode="auto">
          <a:xfrm>
            <a:off x="744538" y="795972"/>
            <a:ext cx="7642225" cy="2165350"/>
            <a:chOff x="751008" y="967406"/>
            <a:chExt cx="7641986" cy="2164103"/>
          </a:xfrm>
        </p:grpSpPr>
        <p:grpSp>
          <p:nvGrpSpPr>
            <p:cNvPr id="22538" name="组合 7"/>
            <p:cNvGrpSpPr/>
            <p:nvPr/>
          </p:nvGrpSpPr>
          <p:grpSpPr bwMode="auto">
            <a:xfrm>
              <a:off x="1690501" y="967406"/>
              <a:ext cx="5665736" cy="1623077"/>
              <a:chOff x="1690501" y="967406"/>
              <a:chExt cx="5665736" cy="1623077"/>
            </a:xfrm>
          </p:grpSpPr>
          <p:cxnSp>
            <p:nvCxnSpPr>
              <p:cNvPr id="17" name="直接连接符 16"/>
              <p:cNvCxnSpPr/>
              <p:nvPr/>
            </p:nvCxnSpPr>
            <p:spPr>
              <a:xfrm>
                <a:off x="1690779" y="1981234"/>
                <a:ext cx="5665610" cy="0"/>
              </a:xfrm>
              <a:prstGeom prst="line">
                <a:avLst/>
              </a:prstGeom>
              <a:ln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直接箭头连接符 17"/>
              <p:cNvCxnSpPr/>
              <p:nvPr/>
            </p:nvCxnSpPr>
            <p:spPr>
              <a:xfrm>
                <a:off x="1690779" y="1981234"/>
                <a:ext cx="0" cy="609249"/>
              </a:xfrm>
              <a:prstGeom prst="straightConnector1">
                <a:avLst/>
              </a:prstGeom>
              <a:ln>
                <a:solidFill>
                  <a:schemeClr val="bg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直接箭头连接符 18"/>
              <p:cNvCxnSpPr/>
              <p:nvPr/>
            </p:nvCxnSpPr>
            <p:spPr>
              <a:xfrm>
                <a:off x="3598894" y="1981234"/>
                <a:ext cx="0" cy="609249"/>
              </a:xfrm>
              <a:prstGeom prst="straightConnector1">
                <a:avLst/>
              </a:prstGeom>
              <a:ln>
                <a:solidFill>
                  <a:schemeClr val="bg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直接箭头连接符 19"/>
              <p:cNvCxnSpPr/>
              <p:nvPr/>
            </p:nvCxnSpPr>
            <p:spPr>
              <a:xfrm>
                <a:off x="5583207" y="1981234"/>
                <a:ext cx="0" cy="609249"/>
              </a:xfrm>
              <a:prstGeom prst="straightConnector1">
                <a:avLst/>
              </a:prstGeom>
              <a:ln>
                <a:solidFill>
                  <a:schemeClr val="bg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直接箭头连接符 20"/>
              <p:cNvCxnSpPr/>
              <p:nvPr/>
            </p:nvCxnSpPr>
            <p:spPr>
              <a:xfrm>
                <a:off x="7354802" y="1981234"/>
                <a:ext cx="0" cy="609249"/>
              </a:xfrm>
              <a:prstGeom prst="straightConnector1">
                <a:avLst/>
              </a:prstGeom>
              <a:ln>
                <a:solidFill>
                  <a:schemeClr val="bg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直接连接符 21"/>
              <p:cNvCxnSpPr/>
              <p:nvPr/>
            </p:nvCxnSpPr>
            <p:spPr>
              <a:xfrm flipH="1">
                <a:off x="4583114" y="1508431"/>
                <a:ext cx="0" cy="472803"/>
              </a:xfrm>
              <a:prstGeom prst="line">
                <a:avLst/>
              </a:prstGeom>
              <a:ln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" name="矩形 22"/>
              <p:cNvSpPr/>
              <p:nvPr/>
            </p:nvSpPr>
            <p:spPr>
              <a:xfrm>
                <a:off x="3483010" y="967406"/>
                <a:ext cx="2177982" cy="541025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015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" name="TextBox 35"/>
              <p:cNvSpPr txBox="1"/>
              <p:nvPr/>
            </p:nvSpPr>
            <p:spPr>
              <a:xfrm>
                <a:off x="3768751" y="1087987"/>
                <a:ext cx="1589038" cy="337942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600" b="1" spc="225" dirty="0">
                    <a:solidFill>
                      <a:schemeClr val="bg1"/>
                    </a:solidFill>
                    <a:latin typeface="+mn-lt"/>
                    <a:ea typeface="+mn-ea"/>
                    <a:cs typeface="+mn-ea"/>
                    <a:sym typeface="+mn-lt"/>
                  </a:rPr>
                  <a:t>点击添加标题</a:t>
                </a:r>
              </a:p>
            </p:txBody>
          </p:sp>
        </p:grpSp>
        <p:sp>
          <p:nvSpPr>
            <p:cNvPr id="9" name="矩形 8"/>
            <p:cNvSpPr/>
            <p:nvPr/>
          </p:nvSpPr>
          <p:spPr>
            <a:xfrm>
              <a:off x="751008" y="2590483"/>
              <a:ext cx="1789056" cy="541026"/>
            </a:xfrm>
            <a:prstGeom prst="rect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" name="TextBox 36"/>
            <p:cNvSpPr txBox="1"/>
            <p:nvPr/>
          </p:nvSpPr>
          <p:spPr>
            <a:xfrm>
              <a:off x="1013820" y="2722170"/>
              <a:ext cx="1261845" cy="307600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点击添加标题</a:t>
              </a:r>
            </a:p>
          </p:txBody>
        </p:sp>
        <p:sp>
          <p:nvSpPr>
            <p:cNvPr id="11" name="矩形 10"/>
            <p:cNvSpPr/>
            <p:nvPr/>
          </p:nvSpPr>
          <p:spPr>
            <a:xfrm>
              <a:off x="2682935" y="2590483"/>
              <a:ext cx="1787469" cy="541026"/>
            </a:xfrm>
            <a:prstGeom prst="rect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" name="TextBox 37"/>
            <p:cNvSpPr txBox="1"/>
            <p:nvPr/>
          </p:nvSpPr>
          <p:spPr>
            <a:xfrm>
              <a:off x="2945746" y="2722170"/>
              <a:ext cx="1261845" cy="307600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点击添加标题</a:t>
              </a:r>
            </a:p>
          </p:txBody>
        </p:sp>
        <p:sp>
          <p:nvSpPr>
            <p:cNvPr id="13" name="矩形 12"/>
            <p:cNvSpPr/>
            <p:nvPr/>
          </p:nvSpPr>
          <p:spPr>
            <a:xfrm>
              <a:off x="4643436" y="2590483"/>
              <a:ext cx="1789056" cy="541026"/>
            </a:xfrm>
            <a:prstGeom prst="rect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4" name="TextBox 38"/>
            <p:cNvSpPr txBox="1"/>
            <p:nvPr/>
          </p:nvSpPr>
          <p:spPr>
            <a:xfrm>
              <a:off x="4906248" y="2722170"/>
              <a:ext cx="1261845" cy="307600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点击添加标题</a:t>
              </a:r>
            </a:p>
          </p:txBody>
        </p:sp>
        <p:sp>
          <p:nvSpPr>
            <p:cNvPr id="15" name="矩形 14"/>
            <p:cNvSpPr/>
            <p:nvPr/>
          </p:nvSpPr>
          <p:spPr>
            <a:xfrm>
              <a:off x="6603937" y="2590483"/>
              <a:ext cx="1789057" cy="541026"/>
            </a:xfrm>
            <a:prstGeom prst="rect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6" name="TextBox 39"/>
            <p:cNvSpPr txBox="1"/>
            <p:nvPr/>
          </p:nvSpPr>
          <p:spPr>
            <a:xfrm>
              <a:off x="6868337" y="2722170"/>
              <a:ext cx="1261845" cy="307600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点击添加标题</a:t>
              </a:r>
            </a:p>
          </p:txBody>
        </p:sp>
      </p:grpSp>
      <p:sp>
        <p:nvSpPr>
          <p:cNvPr id="27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研究方法</a:t>
            </a:r>
          </a:p>
        </p:txBody>
      </p:sp>
    </p:spTree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4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4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4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4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4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4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4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4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/>
      <p:bldP spid="6" grpId="0"/>
      <p:bldP spid="27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直接连接符 1"/>
          <p:cNvCxnSpPr/>
          <p:nvPr/>
        </p:nvCxnSpPr>
        <p:spPr>
          <a:xfrm>
            <a:off x="1544663" y="1769806"/>
            <a:ext cx="0" cy="795973"/>
          </a:xfrm>
          <a:prstGeom prst="line">
            <a:avLst/>
          </a:prstGeom>
          <a:ln w="12700" cap="rnd">
            <a:solidFill>
              <a:schemeClr val="bg1"/>
            </a:solidFill>
            <a:headEnd type="oval" w="med" len="med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直接连接符 2"/>
          <p:cNvCxnSpPr/>
          <p:nvPr/>
        </p:nvCxnSpPr>
        <p:spPr>
          <a:xfrm flipV="1">
            <a:off x="3562888" y="2565779"/>
            <a:ext cx="0" cy="795973"/>
          </a:xfrm>
          <a:prstGeom prst="line">
            <a:avLst/>
          </a:prstGeom>
          <a:ln w="12700" cap="rnd">
            <a:solidFill>
              <a:schemeClr val="bg1"/>
            </a:solidFill>
            <a:headEnd type="oval" w="med" len="med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直接连接符 3"/>
          <p:cNvCxnSpPr/>
          <p:nvPr/>
        </p:nvCxnSpPr>
        <p:spPr>
          <a:xfrm>
            <a:off x="5581113" y="1769806"/>
            <a:ext cx="0" cy="795973"/>
          </a:xfrm>
          <a:prstGeom prst="line">
            <a:avLst/>
          </a:prstGeom>
          <a:ln w="12700" cap="rnd">
            <a:solidFill>
              <a:schemeClr val="bg1"/>
            </a:solidFill>
            <a:headEnd type="oval" w="med" len="med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直接连接符 4"/>
          <p:cNvCxnSpPr/>
          <p:nvPr/>
        </p:nvCxnSpPr>
        <p:spPr>
          <a:xfrm flipV="1">
            <a:off x="7599338" y="2565779"/>
            <a:ext cx="0" cy="795973"/>
          </a:xfrm>
          <a:prstGeom prst="line">
            <a:avLst/>
          </a:prstGeom>
          <a:ln w="12700" cap="rnd">
            <a:solidFill>
              <a:schemeClr val="bg1"/>
            </a:solidFill>
            <a:headEnd type="oval" w="med" len="med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接连接符 5"/>
          <p:cNvCxnSpPr/>
          <p:nvPr/>
        </p:nvCxnSpPr>
        <p:spPr>
          <a:xfrm>
            <a:off x="520185" y="2565779"/>
            <a:ext cx="8103630" cy="0"/>
          </a:xfrm>
          <a:prstGeom prst="line">
            <a:avLst/>
          </a:prstGeom>
          <a:ln w="12700" cap="rnd">
            <a:solidFill>
              <a:schemeClr val="bg1"/>
            </a:solidFill>
            <a:headEnd type="oval" w="lg" len="lg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椭圆 6"/>
          <p:cNvSpPr/>
          <p:nvPr/>
        </p:nvSpPr>
        <p:spPr>
          <a:xfrm>
            <a:off x="1331640" y="2352756"/>
            <a:ext cx="426046" cy="426046"/>
          </a:xfrm>
          <a:prstGeom prst="ellipse">
            <a:avLst/>
          </a:prstGeom>
          <a:solidFill>
            <a:srgbClr val="244242"/>
          </a:solidFill>
          <a:ln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altLang="zh-CN" sz="1800">
                <a:cs typeface="+mn-ea"/>
                <a:sym typeface="+mn-lt"/>
              </a:rPr>
              <a:t>1</a:t>
            </a:r>
            <a:endParaRPr lang="zh-CN" altLang="en-US" sz="1800">
              <a:cs typeface="+mn-ea"/>
              <a:sym typeface="+mn-lt"/>
            </a:endParaRPr>
          </a:p>
        </p:txBody>
      </p:sp>
      <p:sp>
        <p:nvSpPr>
          <p:cNvPr id="8" name="椭圆 7"/>
          <p:cNvSpPr/>
          <p:nvPr/>
        </p:nvSpPr>
        <p:spPr>
          <a:xfrm>
            <a:off x="3349865" y="2352756"/>
            <a:ext cx="426046" cy="426046"/>
          </a:xfrm>
          <a:prstGeom prst="ellipse">
            <a:avLst/>
          </a:prstGeom>
          <a:solidFill>
            <a:srgbClr val="244242"/>
          </a:solidFill>
          <a:ln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altLang="zh-CN" sz="1800">
                <a:cs typeface="+mn-ea"/>
                <a:sym typeface="+mn-lt"/>
              </a:rPr>
              <a:t>2</a:t>
            </a:r>
            <a:endParaRPr lang="zh-CN" altLang="en-US" sz="1800">
              <a:cs typeface="+mn-ea"/>
              <a:sym typeface="+mn-lt"/>
            </a:endParaRPr>
          </a:p>
        </p:txBody>
      </p:sp>
      <p:sp>
        <p:nvSpPr>
          <p:cNvPr id="9" name="椭圆 8"/>
          <p:cNvSpPr/>
          <p:nvPr/>
        </p:nvSpPr>
        <p:spPr>
          <a:xfrm>
            <a:off x="5368090" y="2352756"/>
            <a:ext cx="426046" cy="426046"/>
          </a:xfrm>
          <a:prstGeom prst="ellipse">
            <a:avLst/>
          </a:prstGeom>
          <a:solidFill>
            <a:srgbClr val="244242"/>
          </a:solidFill>
          <a:ln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altLang="zh-CN" sz="1800" dirty="0">
                <a:cs typeface="+mn-ea"/>
                <a:sym typeface="+mn-lt"/>
              </a:rPr>
              <a:t>3</a:t>
            </a:r>
            <a:endParaRPr lang="zh-CN" altLang="en-US" sz="1800" dirty="0">
              <a:cs typeface="+mn-ea"/>
              <a:sym typeface="+mn-lt"/>
            </a:endParaRPr>
          </a:p>
        </p:txBody>
      </p:sp>
      <p:sp>
        <p:nvSpPr>
          <p:cNvPr id="10" name="椭圆 9"/>
          <p:cNvSpPr/>
          <p:nvPr/>
        </p:nvSpPr>
        <p:spPr>
          <a:xfrm>
            <a:off x="7386314" y="2352756"/>
            <a:ext cx="426046" cy="426046"/>
          </a:xfrm>
          <a:prstGeom prst="ellipse">
            <a:avLst/>
          </a:prstGeom>
          <a:solidFill>
            <a:srgbClr val="244242"/>
          </a:solidFill>
          <a:ln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altLang="zh-CN" sz="1800">
                <a:cs typeface="+mn-ea"/>
                <a:sym typeface="+mn-lt"/>
              </a:rPr>
              <a:t>4</a:t>
            </a:r>
            <a:endParaRPr lang="zh-CN" altLang="en-US" sz="1800">
              <a:cs typeface="+mn-ea"/>
              <a:sym typeface="+mn-lt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468582" y="3215418"/>
            <a:ext cx="2152162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1000" kern="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在此输入您的文字内容，在此输入您的文字内容，在此输入您的文字内容，在此输入您的文字内容</a:t>
            </a:r>
          </a:p>
        </p:txBody>
      </p:sp>
      <p:sp>
        <p:nvSpPr>
          <p:cNvPr id="12" name="文本框 159"/>
          <p:cNvSpPr txBox="1">
            <a:spLocks noChangeArrowheads="1"/>
          </p:cNvSpPr>
          <p:nvPr/>
        </p:nvSpPr>
        <p:spPr bwMode="auto">
          <a:xfrm>
            <a:off x="759774" y="2902758"/>
            <a:ext cx="1569779" cy="307777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5pPr>
            <a:lvl6pPr marL="25146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6pPr>
            <a:lvl7pPr marL="29718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7pPr>
            <a:lvl8pPr marL="34290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8pPr>
            <a:lvl9pPr marL="38862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14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课题调研</a:t>
            </a:r>
          </a:p>
        </p:txBody>
      </p:sp>
      <p:sp>
        <p:nvSpPr>
          <p:cNvPr id="13" name="矩形 12"/>
          <p:cNvSpPr/>
          <p:nvPr/>
        </p:nvSpPr>
        <p:spPr>
          <a:xfrm>
            <a:off x="2502269" y="1563360"/>
            <a:ext cx="2152162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1000" kern="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在此输入您的文字内容，在此输入您的文字内容，在此输入您的文字内容，在此输入您的文字内容</a:t>
            </a:r>
          </a:p>
        </p:txBody>
      </p:sp>
      <p:sp>
        <p:nvSpPr>
          <p:cNvPr id="14" name="文本框 162"/>
          <p:cNvSpPr txBox="1">
            <a:spLocks noChangeArrowheads="1"/>
          </p:cNvSpPr>
          <p:nvPr/>
        </p:nvSpPr>
        <p:spPr bwMode="auto">
          <a:xfrm>
            <a:off x="2793461" y="1250700"/>
            <a:ext cx="1569779" cy="307777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5pPr>
            <a:lvl6pPr marL="25146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6pPr>
            <a:lvl7pPr marL="29718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7pPr>
            <a:lvl8pPr marL="34290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8pPr>
            <a:lvl9pPr marL="38862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14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实验论证</a:t>
            </a:r>
          </a:p>
        </p:txBody>
      </p:sp>
      <p:sp>
        <p:nvSpPr>
          <p:cNvPr id="15" name="矩形 14"/>
          <p:cNvSpPr/>
          <p:nvPr/>
        </p:nvSpPr>
        <p:spPr>
          <a:xfrm>
            <a:off x="4483901" y="3215418"/>
            <a:ext cx="2152162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1000" kern="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在此输入您的文字内容，在此输入您的文字内容，在此输入您的文字内容，在此输入您的文字内容</a:t>
            </a:r>
          </a:p>
        </p:txBody>
      </p:sp>
      <p:sp>
        <p:nvSpPr>
          <p:cNvPr id="16" name="文本框 165"/>
          <p:cNvSpPr txBox="1">
            <a:spLocks noChangeArrowheads="1"/>
          </p:cNvSpPr>
          <p:nvPr/>
        </p:nvSpPr>
        <p:spPr bwMode="auto">
          <a:xfrm>
            <a:off x="4775093" y="2902758"/>
            <a:ext cx="1569779" cy="307777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5pPr>
            <a:lvl6pPr marL="25146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6pPr>
            <a:lvl7pPr marL="29718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7pPr>
            <a:lvl8pPr marL="34290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8pPr>
            <a:lvl9pPr marL="38862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14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检查调解</a:t>
            </a:r>
          </a:p>
        </p:txBody>
      </p:sp>
      <p:sp>
        <p:nvSpPr>
          <p:cNvPr id="17" name="矩形 16"/>
          <p:cNvSpPr/>
          <p:nvPr/>
        </p:nvSpPr>
        <p:spPr>
          <a:xfrm>
            <a:off x="6471653" y="1563360"/>
            <a:ext cx="2152162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1000" kern="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在此输入您的文字内容，在此输入您的文字内容，在此输入您的文字内容，在此输入您的文字内容</a:t>
            </a:r>
          </a:p>
        </p:txBody>
      </p:sp>
      <p:sp>
        <p:nvSpPr>
          <p:cNvPr id="18" name="文本框 168"/>
          <p:cNvSpPr txBox="1">
            <a:spLocks noChangeArrowheads="1"/>
          </p:cNvSpPr>
          <p:nvPr/>
        </p:nvSpPr>
        <p:spPr bwMode="auto">
          <a:xfrm>
            <a:off x="6755237" y="1250700"/>
            <a:ext cx="1569779" cy="307777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5pPr>
            <a:lvl6pPr marL="25146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6pPr>
            <a:lvl7pPr marL="29718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7pPr>
            <a:lvl8pPr marL="34290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8pPr>
            <a:lvl9pPr marL="38862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14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撰写论文</a:t>
            </a:r>
          </a:p>
        </p:txBody>
      </p:sp>
      <p:sp>
        <p:nvSpPr>
          <p:cNvPr id="19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研究思路</a:t>
            </a:r>
          </a:p>
        </p:txBody>
      </p:sp>
    </p:spTree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000"/>
                            </p:stCondLst>
                            <p:childTnLst>
                              <p:par>
                                <p:cTn id="7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7000"/>
                            </p:stCondLst>
                            <p:childTnLst>
                              <p:par>
                                <p:cTn id="7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7500"/>
                            </p:stCondLst>
                            <p:childTnLst>
                              <p:par>
                                <p:cTn id="8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8000"/>
                            </p:stCondLst>
                            <p:childTnLst>
                              <p:par>
                                <p:cTn id="9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0" grpId="0" animBg="1"/>
      <p:bldP spid="11" grpId="0"/>
      <p:bldP spid="12" grpId="0"/>
      <p:bldP spid="13" grpId="0"/>
      <p:bldP spid="14" grpId="0"/>
      <p:bldP spid="15" grpId="0"/>
      <p:bldP spid="16" grpId="0"/>
      <p:bldP spid="17" grpId="0"/>
      <p:bldP spid="18" grpId="0"/>
      <p:bldP spid="19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组合 19"/>
          <p:cNvGrpSpPr/>
          <p:nvPr/>
        </p:nvGrpSpPr>
        <p:grpSpPr bwMode="auto">
          <a:xfrm>
            <a:off x="1154351" y="1482855"/>
            <a:ext cx="1342127" cy="1219200"/>
            <a:chOff x="1171739" y="1498145"/>
            <a:chExt cx="1342861" cy="1219655"/>
          </a:xfrm>
        </p:grpSpPr>
        <p:sp>
          <p:nvSpPr>
            <p:cNvPr id="21" name="任意多边形 20"/>
            <p:cNvSpPr/>
            <p:nvPr/>
          </p:nvSpPr>
          <p:spPr>
            <a:xfrm>
              <a:off x="1587000" y="1853878"/>
              <a:ext cx="927600" cy="863922"/>
            </a:xfrm>
            <a:custGeom>
              <a:avLst/>
              <a:gdLst>
                <a:gd name="connsiteX0" fmla="*/ 0 w 927100"/>
                <a:gd name="connsiteY0" fmla="*/ 279400 h 863600"/>
                <a:gd name="connsiteX1" fmla="*/ 215900 w 927100"/>
                <a:gd name="connsiteY1" fmla="*/ 0 h 863600"/>
                <a:gd name="connsiteX2" fmla="*/ 927100 w 927100"/>
                <a:gd name="connsiteY2" fmla="*/ 863600 h 86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7100" h="863600">
                  <a:moveTo>
                    <a:pt x="0" y="279400"/>
                  </a:moveTo>
                  <a:lnTo>
                    <a:pt x="215900" y="0"/>
                  </a:lnTo>
                  <a:lnTo>
                    <a:pt x="927100" y="863600"/>
                  </a:lnTo>
                </a:path>
              </a:pathLst>
            </a:custGeom>
            <a:noFill/>
            <a:ln w="12700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" name="矩形 21"/>
            <p:cNvSpPr/>
            <p:nvPr/>
          </p:nvSpPr>
          <p:spPr>
            <a:xfrm>
              <a:off x="1171739" y="1498145"/>
              <a:ext cx="1213504" cy="29697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2000" b="1" baseline="-30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点击添加标题</a:t>
              </a:r>
            </a:p>
          </p:txBody>
        </p:sp>
      </p:grpSp>
      <p:grpSp>
        <p:nvGrpSpPr>
          <p:cNvPr id="23" name="组合 22"/>
          <p:cNvGrpSpPr/>
          <p:nvPr/>
        </p:nvGrpSpPr>
        <p:grpSpPr bwMode="auto">
          <a:xfrm>
            <a:off x="4379279" y="1270130"/>
            <a:ext cx="1711325" cy="1749425"/>
            <a:chOff x="4396710" y="1284513"/>
            <a:chExt cx="1711990" cy="1750787"/>
          </a:xfrm>
        </p:grpSpPr>
        <p:sp>
          <p:nvSpPr>
            <p:cNvPr id="24" name="任意多边形 23"/>
            <p:cNvSpPr/>
            <p:nvPr/>
          </p:nvSpPr>
          <p:spPr>
            <a:xfrm>
              <a:off x="5054190" y="1613381"/>
              <a:ext cx="1054510" cy="1421919"/>
            </a:xfrm>
            <a:custGeom>
              <a:avLst/>
              <a:gdLst>
                <a:gd name="connsiteX0" fmla="*/ 152400 w 889000"/>
                <a:gd name="connsiteY0" fmla="*/ 1016000 h 1016000"/>
                <a:gd name="connsiteX1" fmla="*/ 0 w 889000"/>
                <a:gd name="connsiteY1" fmla="*/ 0 h 1016000"/>
                <a:gd name="connsiteX2" fmla="*/ 889000 w 889000"/>
                <a:gd name="connsiteY2" fmla="*/ 292100 h 1016000"/>
                <a:gd name="connsiteX0-1" fmla="*/ 317500 w 1054100"/>
                <a:gd name="connsiteY0-2" fmla="*/ 1422400 h 1422400"/>
                <a:gd name="connsiteX1-3" fmla="*/ 0 w 1054100"/>
                <a:gd name="connsiteY1-4" fmla="*/ 0 h 1422400"/>
                <a:gd name="connsiteX2-5" fmla="*/ 1054100 w 1054100"/>
                <a:gd name="connsiteY2-6" fmla="*/ 698500 h 14224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1054100" h="1422400">
                  <a:moveTo>
                    <a:pt x="317500" y="1422400"/>
                  </a:moveTo>
                  <a:lnTo>
                    <a:pt x="0" y="0"/>
                  </a:lnTo>
                  <a:lnTo>
                    <a:pt x="1054100" y="698500"/>
                  </a:lnTo>
                </a:path>
              </a:pathLst>
            </a:custGeom>
            <a:noFill/>
            <a:ln w="12700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5" name="矩形 24"/>
            <p:cNvSpPr/>
            <p:nvPr/>
          </p:nvSpPr>
          <p:spPr>
            <a:xfrm>
              <a:off x="4396710" y="1284513"/>
              <a:ext cx="1262552" cy="30821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点击添加标题</a:t>
              </a:r>
            </a:p>
          </p:txBody>
        </p:sp>
      </p:grpSp>
      <p:sp>
        <p:nvSpPr>
          <p:cNvPr id="26" name="任意多边形 25"/>
          <p:cNvSpPr/>
          <p:nvPr/>
        </p:nvSpPr>
        <p:spPr>
          <a:xfrm>
            <a:off x="496254" y="1789242"/>
            <a:ext cx="7940675" cy="1765300"/>
          </a:xfrm>
          <a:custGeom>
            <a:avLst/>
            <a:gdLst>
              <a:gd name="connsiteX0" fmla="*/ 0 w 7941502"/>
              <a:gd name="connsiteY0" fmla="*/ 1252603 h 1766170"/>
              <a:gd name="connsiteX1" fmla="*/ 0 w 7941502"/>
              <a:gd name="connsiteY1" fmla="*/ 1252603 h 1766170"/>
              <a:gd name="connsiteX2" fmla="*/ 1077239 w 7941502"/>
              <a:gd name="connsiteY2" fmla="*/ 313151 h 1766170"/>
              <a:gd name="connsiteX3" fmla="*/ 1979113 w 7941502"/>
              <a:gd name="connsiteY3" fmla="*/ 951978 h 1766170"/>
              <a:gd name="connsiteX4" fmla="*/ 2780779 w 7941502"/>
              <a:gd name="connsiteY4" fmla="*/ 162838 h 1766170"/>
              <a:gd name="connsiteX5" fmla="*/ 3306872 w 7941502"/>
              <a:gd name="connsiteY5" fmla="*/ 676405 h 1766170"/>
              <a:gd name="connsiteX6" fmla="*/ 4885151 w 7941502"/>
              <a:gd name="connsiteY6" fmla="*/ 1202498 h 1766170"/>
              <a:gd name="connsiteX7" fmla="*/ 5586609 w 7941502"/>
              <a:gd name="connsiteY7" fmla="*/ 488515 h 1766170"/>
              <a:gd name="connsiteX8" fmla="*/ 6263014 w 7941502"/>
              <a:gd name="connsiteY8" fmla="*/ 300624 h 1766170"/>
              <a:gd name="connsiteX9" fmla="*/ 6601217 w 7941502"/>
              <a:gd name="connsiteY9" fmla="*/ 1766170 h 1766170"/>
              <a:gd name="connsiteX10" fmla="*/ 7177414 w 7941502"/>
              <a:gd name="connsiteY10" fmla="*/ 0 h 1766170"/>
              <a:gd name="connsiteX11" fmla="*/ 7941502 w 7941502"/>
              <a:gd name="connsiteY11" fmla="*/ 701457 h 1766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941502" h="1766170">
                <a:moveTo>
                  <a:pt x="0" y="1252603"/>
                </a:moveTo>
                <a:lnTo>
                  <a:pt x="0" y="1252603"/>
                </a:lnTo>
                <a:lnTo>
                  <a:pt x="1077239" y="313151"/>
                </a:lnTo>
                <a:lnTo>
                  <a:pt x="1979113" y="951978"/>
                </a:lnTo>
                <a:lnTo>
                  <a:pt x="2780779" y="162838"/>
                </a:lnTo>
                <a:lnTo>
                  <a:pt x="3306872" y="676405"/>
                </a:lnTo>
                <a:lnTo>
                  <a:pt x="4885151" y="1202498"/>
                </a:lnTo>
                <a:lnTo>
                  <a:pt x="5586609" y="488515"/>
                </a:lnTo>
                <a:lnTo>
                  <a:pt x="6263014" y="300624"/>
                </a:lnTo>
                <a:lnTo>
                  <a:pt x="6601217" y="1766170"/>
                </a:lnTo>
                <a:lnTo>
                  <a:pt x="7177414" y="0"/>
                </a:lnTo>
                <a:lnTo>
                  <a:pt x="7941502" y="701457"/>
                </a:lnTo>
              </a:path>
            </a:pathLst>
          </a:cu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8" tIns="45709" rIns="91418" bIns="45709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27" name="组合 26"/>
          <p:cNvGrpSpPr/>
          <p:nvPr/>
        </p:nvGrpSpPr>
        <p:grpSpPr bwMode="auto">
          <a:xfrm>
            <a:off x="2687920" y="2005142"/>
            <a:ext cx="1222375" cy="1728788"/>
            <a:chOff x="2704837" y="2425699"/>
            <a:chExt cx="1223413" cy="1730280"/>
          </a:xfrm>
        </p:grpSpPr>
        <p:sp>
          <p:nvSpPr>
            <p:cNvPr id="28" name="任意多边形 27"/>
            <p:cNvSpPr/>
            <p:nvPr/>
          </p:nvSpPr>
          <p:spPr>
            <a:xfrm>
              <a:off x="3301316" y="2425699"/>
              <a:ext cx="46076" cy="1374373"/>
            </a:xfrm>
            <a:custGeom>
              <a:avLst/>
              <a:gdLst>
                <a:gd name="connsiteX0" fmla="*/ 0 w 0"/>
                <a:gd name="connsiteY0" fmla="*/ 0 h 1193800"/>
                <a:gd name="connsiteX1" fmla="*/ 0 w 0"/>
                <a:gd name="connsiteY1" fmla="*/ 1193800 h 119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193800">
                  <a:moveTo>
                    <a:pt x="0" y="0"/>
                  </a:moveTo>
                  <a:lnTo>
                    <a:pt x="0" y="1193800"/>
                  </a:lnTo>
                </a:path>
              </a:pathLst>
            </a:custGeom>
            <a:noFill/>
            <a:ln w="12700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9" name="矩形 28"/>
            <p:cNvSpPr/>
            <p:nvPr/>
          </p:nvSpPr>
          <p:spPr>
            <a:xfrm>
              <a:off x="2704837" y="3855682"/>
              <a:ext cx="1223413" cy="30029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35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点击添加标题</a:t>
              </a:r>
            </a:p>
          </p:txBody>
        </p:sp>
      </p:grpSp>
      <p:grpSp>
        <p:nvGrpSpPr>
          <p:cNvPr id="30" name="组合 29"/>
          <p:cNvGrpSpPr/>
          <p:nvPr/>
        </p:nvGrpSpPr>
        <p:grpSpPr bwMode="auto">
          <a:xfrm>
            <a:off x="1248730" y="2057529"/>
            <a:ext cx="688009" cy="514266"/>
            <a:chOff x="1266729" y="2071701"/>
            <a:chExt cx="686964" cy="515585"/>
          </a:xfrm>
        </p:grpSpPr>
        <p:sp>
          <p:nvSpPr>
            <p:cNvPr id="31" name="椭圆 30"/>
            <p:cNvSpPr/>
            <p:nvPr/>
          </p:nvSpPr>
          <p:spPr>
            <a:xfrm>
              <a:off x="1499737" y="2071701"/>
              <a:ext cx="163265" cy="162340"/>
            </a:xfrm>
            <a:prstGeom prst="ellipse">
              <a:avLst/>
            </a:prstGeom>
            <a:solidFill>
              <a:schemeClr val="bg1">
                <a:alpha val="80000"/>
              </a:schemeClr>
            </a:solidFill>
            <a:ln>
              <a:noFill/>
            </a:ln>
          </p:spPr>
          <p:txBody>
            <a:bodyPr lIns="68544" tIns="34272" rIns="68544" bIns="34272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2" name="矩形 31"/>
            <p:cNvSpPr/>
            <p:nvPr/>
          </p:nvSpPr>
          <p:spPr>
            <a:xfrm>
              <a:off x="1266729" y="2332719"/>
              <a:ext cx="686964" cy="25456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05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2014.06</a:t>
              </a:r>
              <a:endParaRPr lang="zh-CN" altLang="en-US" sz="105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33" name="组合 32"/>
          <p:cNvGrpSpPr/>
          <p:nvPr/>
        </p:nvGrpSpPr>
        <p:grpSpPr bwMode="auto">
          <a:xfrm>
            <a:off x="2096454" y="2643316"/>
            <a:ext cx="688009" cy="452355"/>
            <a:chOff x="2113346" y="3064841"/>
            <a:chExt cx="688290" cy="452885"/>
          </a:xfrm>
        </p:grpSpPr>
        <p:sp>
          <p:nvSpPr>
            <p:cNvPr id="34" name="椭圆 33"/>
            <p:cNvSpPr/>
            <p:nvPr/>
          </p:nvSpPr>
          <p:spPr>
            <a:xfrm>
              <a:off x="2407153" y="3064841"/>
              <a:ext cx="163580" cy="162115"/>
            </a:xfrm>
            <a:prstGeom prst="ellipse">
              <a:avLst/>
            </a:prstGeom>
            <a:solidFill>
              <a:schemeClr val="bg1">
                <a:alpha val="80000"/>
              </a:schemeClr>
            </a:solidFill>
            <a:ln>
              <a:noFill/>
            </a:ln>
          </p:spPr>
          <p:txBody>
            <a:bodyPr lIns="68544" tIns="34272" rIns="68544" bIns="34272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5" name="矩形 34"/>
            <p:cNvSpPr/>
            <p:nvPr/>
          </p:nvSpPr>
          <p:spPr>
            <a:xfrm>
              <a:off x="2113346" y="3263513"/>
              <a:ext cx="688290" cy="25421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05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2014.09</a:t>
              </a:r>
              <a:endParaRPr lang="zh-CN" altLang="en-US" sz="105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36" name="组合 35"/>
          <p:cNvGrpSpPr/>
          <p:nvPr/>
        </p:nvGrpSpPr>
        <p:grpSpPr bwMode="auto">
          <a:xfrm>
            <a:off x="2961642" y="1643192"/>
            <a:ext cx="688009" cy="415925"/>
            <a:chOff x="2979182" y="2064744"/>
            <a:chExt cx="688290" cy="416176"/>
          </a:xfrm>
        </p:grpSpPr>
        <p:sp>
          <p:nvSpPr>
            <p:cNvPr id="37" name="椭圆 36"/>
            <p:cNvSpPr/>
            <p:nvPr/>
          </p:nvSpPr>
          <p:spPr>
            <a:xfrm>
              <a:off x="3222169" y="2317309"/>
              <a:ext cx="163579" cy="163611"/>
            </a:xfrm>
            <a:prstGeom prst="ellipse">
              <a:avLst/>
            </a:prstGeom>
            <a:solidFill>
              <a:schemeClr val="bg1">
                <a:alpha val="80000"/>
              </a:schemeClr>
            </a:solidFill>
            <a:ln>
              <a:noFill/>
            </a:ln>
          </p:spPr>
          <p:txBody>
            <a:bodyPr lIns="68544" tIns="34272" rIns="68544" bIns="34272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8" name="矩形 37"/>
            <p:cNvSpPr/>
            <p:nvPr/>
          </p:nvSpPr>
          <p:spPr>
            <a:xfrm>
              <a:off x="2979182" y="2064744"/>
              <a:ext cx="688290" cy="25406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05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2015.01</a:t>
              </a:r>
              <a:endParaRPr lang="zh-CN" altLang="en-US" sz="105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39" name="组合 38"/>
          <p:cNvGrpSpPr/>
          <p:nvPr/>
        </p:nvGrpSpPr>
        <p:grpSpPr bwMode="auto">
          <a:xfrm>
            <a:off x="3699828" y="2313117"/>
            <a:ext cx="899147" cy="253916"/>
            <a:chOff x="3717829" y="2733933"/>
            <a:chExt cx="899116" cy="253964"/>
          </a:xfrm>
        </p:grpSpPr>
        <p:sp>
          <p:nvSpPr>
            <p:cNvPr id="40" name="椭圆 39"/>
            <p:cNvSpPr/>
            <p:nvPr/>
          </p:nvSpPr>
          <p:spPr>
            <a:xfrm>
              <a:off x="3717829" y="2791094"/>
              <a:ext cx="163506" cy="161956"/>
            </a:xfrm>
            <a:prstGeom prst="ellipse">
              <a:avLst/>
            </a:prstGeom>
            <a:solidFill>
              <a:schemeClr val="bg1">
                <a:alpha val="80000"/>
              </a:schemeClr>
            </a:solidFill>
            <a:ln>
              <a:noFill/>
            </a:ln>
          </p:spPr>
          <p:txBody>
            <a:bodyPr lIns="68544" tIns="34272" rIns="68544" bIns="34272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1" name="矩形 40"/>
            <p:cNvSpPr/>
            <p:nvPr/>
          </p:nvSpPr>
          <p:spPr>
            <a:xfrm>
              <a:off x="3928959" y="2733933"/>
              <a:ext cx="687986" cy="25396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05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2015.06</a:t>
              </a:r>
              <a:endParaRPr lang="zh-CN" altLang="en-US" sz="105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42" name="组合 41"/>
          <p:cNvGrpSpPr/>
          <p:nvPr/>
        </p:nvGrpSpPr>
        <p:grpSpPr bwMode="auto">
          <a:xfrm>
            <a:off x="5130165" y="2924306"/>
            <a:ext cx="728084" cy="431716"/>
            <a:chOff x="5133702" y="3346781"/>
            <a:chExt cx="728731" cy="430917"/>
          </a:xfrm>
        </p:grpSpPr>
        <p:sp>
          <p:nvSpPr>
            <p:cNvPr id="43" name="椭圆 42"/>
            <p:cNvSpPr/>
            <p:nvPr/>
          </p:nvSpPr>
          <p:spPr>
            <a:xfrm>
              <a:off x="5310072" y="3346781"/>
              <a:ext cx="163657" cy="163209"/>
            </a:xfrm>
            <a:prstGeom prst="ellipse">
              <a:avLst/>
            </a:prstGeom>
            <a:solidFill>
              <a:schemeClr val="bg1">
                <a:alpha val="80000"/>
              </a:schemeClr>
            </a:solidFill>
            <a:ln>
              <a:noFill/>
            </a:ln>
          </p:spPr>
          <p:txBody>
            <a:bodyPr lIns="68544" tIns="34272" rIns="68544" bIns="34272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10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4" name="矩形 43"/>
            <p:cNvSpPr/>
            <p:nvPr/>
          </p:nvSpPr>
          <p:spPr>
            <a:xfrm>
              <a:off x="5133702" y="3524252"/>
              <a:ext cx="728731" cy="25344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05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2015.08 </a:t>
              </a:r>
              <a:endParaRPr lang="zh-CN" altLang="en-US" sz="105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45" name="组合 44"/>
          <p:cNvGrpSpPr/>
          <p:nvPr/>
        </p:nvGrpSpPr>
        <p:grpSpPr bwMode="auto">
          <a:xfrm>
            <a:off x="5904868" y="2224217"/>
            <a:ext cx="688009" cy="458704"/>
            <a:chOff x="5908402" y="2645741"/>
            <a:chExt cx="688289" cy="458857"/>
          </a:xfrm>
        </p:grpSpPr>
        <p:sp>
          <p:nvSpPr>
            <p:cNvPr id="46" name="椭圆 45"/>
            <p:cNvSpPr/>
            <p:nvPr/>
          </p:nvSpPr>
          <p:spPr>
            <a:xfrm>
              <a:off x="6025925" y="2645741"/>
              <a:ext cx="163580" cy="163568"/>
            </a:xfrm>
            <a:prstGeom prst="ellipse">
              <a:avLst/>
            </a:prstGeom>
            <a:solidFill>
              <a:schemeClr val="bg1">
                <a:alpha val="80000"/>
              </a:schemeClr>
            </a:solidFill>
            <a:ln>
              <a:noFill/>
            </a:ln>
          </p:spPr>
          <p:txBody>
            <a:bodyPr lIns="68544" tIns="34272" rIns="68544" bIns="34272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10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7" name="矩形 46"/>
            <p:cNvSpPr/>
            <p:nvPr/>
          </p:nvSpPr>
          <p:spPr>
            <a:xfrm>
              <a:off x="5908402" y="2850597"/>
              <a:ext cx="688289" cy="25400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05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2015.10</a:t>
              </a:r>
              <a:endParaRPr lang="zh-CN" altLang="en-US" sz="105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48" name="组合 47"/>
          <p:cNvGrpSpPr/>
          <p:nvPr/>
        </p:nvGrpSpPr>
        <p:grpSpPr bwMode="auto">
          <a:xfrm>
            <a:off x="6423980" y="1767017"/>
            <a:ext cx="688009" cy="414338"/>
            <a:chOff x="6441129" y="2188789"/>
            <a:chExt cx="688290" cy="414051"/>
          </a:xfrm>
        </p:grpSpPr>
        <p:sp>
          <p:nvSpPr>
            <p:cNvPr id="49" name="椭圆 48"/>
            <p:cNvSpPr/>
            <p:nvPr/>
          </p:nvSpPr>
          <p:spPr>
            <a:xfrm>
              <a:off x="6682528" y="2439440"/>
              <a:ext cx="161991" cy="163400"/>
            </a:xfrm>
            <a:prstGeom prst="ellipse">
              <a:avLst/>
            </a:prstGeom>
            <a:solidFill>
              <a:schemeClr val="bg1">
                <a:alpha val="80000"/>
              </a:schemeClr>
            </a:solidFill>
            <a:ln>
              <a:noFill/>
            </a:ln>
          </p:spPr>
          <p:txBody>
            <a:bodyPr lIns="68544" tIns="34272" rIns="68544" bIns="34272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0" name="矩形 49"/>
            <p:cNvSpPr/>
            <p:nvPr/>
          </p:nvSpPr>
          <p:spPr>
            <a:xfrm>
              <a:off x="6441129" y="2188789"/>
              <a:ext cx="688290" cy="25374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05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2016.01</a:t>
              </a:r>
              <a:endParaRPr lang="zh-CN" altLang="en-US" sz="105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1" name="组合 50"/>
          <p:cNvGrpSpPr/>
          <p:nvPr/>
        </p:nvGrpSpPr>
        <p:grpSpPr bwMode="auto">
          <a:xfrm>
            <a:off x="6804980" y="3451353"/>
            <a:ext cx="688009" cy="449178"/>
            <a:chOff x="6822054" y="3872561"/>
            <a:chExt cx="688290" cy="450482"/>
          </a:xfrm>
        </p:grpSpPr>
        <p:sp>
          <p:nvSpPr>
            <p:cNvPr id="52" name="椭圆 51"/>
            <p:cNvSpPr/>
            <p:nvPr/>
          </p:nvSpPr>
          <p:spPr>
            <a:xfrm>
              <a:off x="7055511" y="3872561"/>
              <a:ext cx="161991" cy="162395"/>
            </a:xfrm>
            <a:prstGeom prst="ellipse">
              <a:avLst/>
            </a:prstGeom>
            <a:solidFill>
              <a:schemeClr val="bg1">
                <a:alpha val="80000"/>
              </a:schemeClr>
            </a:solidFill>
            <a:ln>
              <a:noFill/>
            </a:ln>
          </p:spPr>
          <p:txBody>
            <a:bodyPr lIns="68544" tIns="34272" rIns="68544" bIns="34272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3" name="矩形 52"/>
            <p:cNvSpPr/>
            <p:nvPr/>
          </p:nvSpPr>
          <p:spPr>
            <a:xfrm>
              <a:off x="6822054" y="4068390"/>
              <a:ext cx="688290" cy="25465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05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2016.02</a:t>
              </a:r>
              <a:endParaRPr lang="zh-CN" altLang="en-US" sz="105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4" name="组合 53"/>
          <p:cNvGrpSpPr/>
          <p:nvPr/>
        </p:nvGrpSpPr>
        <p:grpSpPr bwMode="auto">
          <a:xfrm>
            <a:off x="7609838" y="1636842"/>
            <a:ext cx="873747" cy="255588"/>
            <a:chOff x="7626889" y="2058017"/>
            <a:chExt cx="874062" cy="255263"/>
          </a:xfrm>
        </p:grpSpPr>
        <p:sp>
          <p:nvSpPr>
            <p:cNvPr id="55" name="椭圆 54"/>
            <p:cNvSpPr/>
            <p:nvPr/>
          </p:nvSpPr>
          <p:spPr>
            <a:xfrm>
              <a:off x="7626889" y="2149975"/>
              <a:ext cx="163572" cy="163305"/>
            </a:xfrm>
            <a:prstGeom prst="ellipse">
              <a:avLst/>
            </a:prstGeom>
            <a:solidFill>
              <a:schemeClr val="bg1">
                <a:alpha val="80000"/>
              </a:schemeClr>
            </a:solidFill>
            <a:ln>
              <a:noFill/>
            </a:ln>
          </p:spPr>
          <p:txBody>
            <a:bodyPr lIns="68544" tIns="34272" rIns="68544" bIns="34272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6" name="矩形 55"/>
            <p:cNvSpPr/>
            <p:nvPr/>
          </p:nvSpPr>
          <p:spPr>
            <a:xfrm>
              <a:off x="7812694" y="2058017"/>
              <a:ext cx="688257" cy="25359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05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2017.04</a:t>
              </a:r>
              <a:endParaRPr lang="zh-CN" altLang="en-US" sz="105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7" name="组合 56"/>
          <p:cNvGrpSpPr/>
          <p:nvPr/>
        </p:nvGrpSpPr>
        <p:grpSpPr bwMode="auto">
          <a:xfrm>
            <a:off x="7378608" y="1881317"/>
            <a:ext cx="1223962" cy="1474788"/>
            <a:chOff x="7396627" y="2092528"/>
            <a:chExt cx="1223412" cy="1474343"/>
          </a:xfrm>
        </p:grpSpPr>
        <p:cxnSp>
          <p:nvCxnSpPr>
            <p:cNvPr id="58" name="直接连接符 57"/>
            <p:cNvCxnSpPr/>
            <p:nvPr/>
          </p:nvCxnSpPr>
          <p:spPr>
            <a:xfrm>
              <a:off x="7745177" y="2092528"/>
              <a:ext cx="230085" cy="1115676"/>
            </a:xfrm>
            <a:prstGeom prst="line">
              <a:avLst/>
            </a:prstGeom>
            <a:ln w="12700">
              <a:solidFill>
                <a:schemeClr val="bg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9" name="矩形 58"/>
            <p:cNvSpPr/>
            <p:nvPr/>
          </p:nvSpPr>
          <p:spPr>
            <a:xfrm>
              <a:off x="7396627" y="3266924"/>
              <a:ext cx="1223412" cy="29994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35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点击添加标题</a:t>
              </a:r>
            </a:p>
          </p:txBody>
        </p:sp>
      </p:grpSp>
      <p:sp>
        <p:nvSpPr>
          <p:cNvPr id="60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研究思路</a:t>
            </a:r>
          </a:p>
        </p:txBody>
      </p:sp>
    </p:spTree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2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3" presetClass="entr" presetSubtype="36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3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3" presetClass="entr" presetSubtype="36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3" presetClass="entr" presetSubtype="36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3" presetClass="entr" presetSubtype="36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3" presetClass="entr" presetSubtype="3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3" presetClass="entr" presetSubtype="36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3" presetClass="entr" presetSubtype="3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3" presetClass="entr" presetSubtype="36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2" presetClass="entr" presetSubtype="4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1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2" presetClass="entr" presetSubtype="4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1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/>
        </p:nvGrpSpPr>
        <p:grpSpPr bwMode="auto">
          <a:xfrm>
            <a:off x="612757" y="1398662"/>
            <a:ext cx="1830387" cy="550862"/>
            <a:chOff x="533400" y="1528997"/>
            <a:chExt cx="1829490" cy="550887"/>
          </a:xfrm>
        </p:grpSpPr>
        <p:sp>
          <p:nvSpPr>
            <p:cNvPr id="7" name="五边形 6"/>
            <p:cNvSpPr/>
            <p:nvPr/>
          </p:nvSpPr>
          <p:spPr>
            <a:xfrm>
              <a:off x="533400" y="1528997"/>
              <a:ext cx="1829490" cy="550887"/>
            </a:xfrm>
            <a:prstGeom prst="homePlat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585" name="文本框 17"/>
            <p:cNvSpPr txBox="1">
              <a:spLocks noChangeArrowheads="1"/>
            </p:cNvSpPr>
            <p:nvPr/>
          </p:nvSpPr>
          <p:spPr bwMode="auto">
            <a:xfrm>
              <a:off x="861747" y="1648179"/>
              <a:ext cx="1081321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9pPr>
            </a:lstStyle>
            <a:p>
              <a:pPr eaLnBrk="1" hangingPunct="1"/>
              <a:r>
                <a:rPr lang="zh-CN" altLang="en-US" sz="18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步骤一</a:t>
              </a:r>
            </a:p>
          </p:txBody>
        </p:sp>
      </p:grpSp>
      <p:grpSp>
        <p:nvGrpSpPr>
          <p:cNvPr id="9" name="组合 8"/>
          <p:cNvGrpSpPr/>
          <p:nvPr/>
        </p:nvGrpSpPr>
        <p:grpSpPr bwMode="auto">
          <a:xfrm>
            <a:off x="2363769" y="1398662"/>
            <a:ext cx="1641475" cy="550862"/>
            <a:chOff x="2283957" y="1528997"/>
            <a:chExt cx="1640420" cy="550887"/>
          </a:xfrm>
        </p:grpSpPr>
        <p:sp>
          <p:nvSpPr>
            <p:cNvPr id="11" name="任意多边形 10"/>
            <p:cNvSpPr/>
            <p:nvPr/>
          </p:nvSpPr>
          <p:spPr>
            <a:xfrm>
              <a:off x="2283957" y="1528997"/>
              <a:ext cx="1640420" cy="550887"/>
            </a:xfrm>
            <a:custGeom>
              <a:avLst/>
              <a:gdLst>
                <a:gd name="connsiteX0" fmla="*/ 0 w 2008682"/>
                <a:gd name="connsiteY0" fmla="*/ 0 h 674557"/>
                <a:gd name="connsiteX1" fmla="*/ 1671404 w 2008682"/>
                <a:gd name="connsiteY1" fmla="*/ 0 h 674557"/>
                <a:gd name="connsiteX2" fmla="*/ 2008682 w 2008682"/>
                <a:gd name="connsiteY2" fmla="*/ 337279 h 674557"/>
                <a:gd name="connsiteX3" fmla="*/ 1671404 w 2008682"/>
                <a:gd name="connsiteY3" fmla="*/ 674557 h 674557"/>
                <a:gd name="connsiteX4" fmla="*/ 137114 w 2008682"/>
                <a:gd name="connsiteY4" fmla="*/ 674557 h 674557"/>
                <a:gd name="connsiteX5" fmla="*/ 468146 w 2008682"/>
                <a:gd name="connsiteY5" fmla="*/ 343525 h 674557"/>
                <a:gd name="connsiteX6" fmla="*/ 130868 w 2008682"/>
                <a:gd name="connsiteY6" fmla="*/ 6246 h 674557"/>
                <a:gd name="connsiteX7" fmla="*/ 0 w 2008682"/>
                <a:gd name="connsiteY7" fmla="*/ 6246 h 674557"/>
                <a:gd name="connsiteX8" fmla="*/ 0 w 2008682"/>
                <a:gd name="connsiteY8" fmla="*/ 0 h 674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08682" h="674557">
                  <a:moveTo>
                    <a:pt x="0" y="0"/>
                  </a:moveTo>
                  <a:lnTo>
                    <a:pt x="1671404" y="0"/>
                  </a:lnTo>
                  <a:lnTo>
                    <a:pt x="2008682" y="337279"/>
                  </a:lnTo>
                  <a:lnTo>
                    <a:pt x="1671404" y="674557"/>
                  </a:lnTo>
                  <a:lnTo>
                    <a:pt x="137114" y="674557"/>
                  </a:lnTo>
                  <a:lnTo>
                    <a:pt x="468146" y="343525"/>
                  </a:lnTo>
                  <a:lnTo>
                    <a:pt x="130868" y="6246"/>
                  </a:lnTo>
                  <a:lnTo>
                    <a:pt x="0" y="6246"/>
                  </a:lnTo>
                  <a:lnTo>
                    <a:pt x="0" y="0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rgbClr val="06417E"/>
                </a:solidFill>
                <a:cs typeface="+mn-ea"/>
                <a:sym typeface="+mn-lt"/>
              </a:endParaRPr>
            </a:p>
          </p:txBody>
        </p:sp>
        <p:sp>
          <p:nvSpPr>
            <p:cNvPr id="23583" name="文本框 18"/>
            <p:cNvSpPr txBox="1">
              <a:spLocks noChangeArrowheads="1"/>
            </p:cNvSpPr>
            <p:nvPr/>
          </p:nvSpPr>
          <p:spPr bwMode="auto">
            <a:xfrm>
              <a:off x="2720597" y="1652040"/>
              <a:ext cx="94591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9pPr>
            </a:lstStyle>
            <a:p>
              <a:pPr eaLnBrk="1" hangingPunct="1"/>
              <a:r>
                <a:rPr lang="zh-CN" altLang="en-US" sz="180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步骤二</a:t>
              </a:r>
            </a:p>
          </p:txBody>
        </p:sp>
      </p:grpSp>
      <p:grpSp>
        <p:nvGrpSpPr>
          <p:cNvPr id="10" name="组合 9"/>
          <p:cNvGrpSpPr/>
          <p:nvPr/>
        </p:nvGrpSpPr>
        <p:grpSpPr bwMode="auto">
          <a:xfrm>
            <a:off x="3865544" y="1398662"/>
            <a:ext cx="1639888" cy="550862"/>
            <a:chOff x="3785566" y="1528997"/>
            <a:chExt cx="1640420" cy="550887"/>
          </a:xfrm>
        </p:grpSpPr>
        <p:sp>
          <p:nvSpPr>
            <p:cNvPr id="13" name="任意多边形 12"/>
            <p:cNvSpPr/>
            <p:nvPr/>
          </p:nvSpPr>
          <p:spPr>
            <a:xfrm>
              <a:off x="3785566" y="1528997"/>
              <a:ext cx="1640420" cy="550887"/>
            </a:xfrm>
            <a:custGeom>
              <a:avLst/>
              <a:gdLst>
                <a:gd name="connsiteX0" fmla="*/ 0 w 2008682"/>
                <a:gd name="connsiteY0" fmla="*/ 0 h 674557"/>
                <a:gd name="connsiteX1" fmla="*/ 1671404 w 2008682"/>
                <a:gd name="connsiteY1" fmla="*/ 0 h 674557"/>
                <a:gd name="connsiteX2" fmla="*/ 2008682 w 2008682"/>
                <a:gd name="connsiteY2" fmla="*/ 337279 h 674557"/>
                <a:gd name="connsiteX3" fmla="*/ 1671404 w 2008682"/>
                <a:gd name="connsiteY3" fmla="*/ 674557 h 674557"/>
                <a:gd name="connsiteX4" fmla="*/ 137114 w 2008682"/>
                <a:gd name="connsiteY4" fmla="*/ 674557 h 674557"/>
                <a:gd name="connsiteX5" fmla="*/ 468146 w 2008682"/>
                <a:gd name="connsiteY5" fmla="*/ 343525 h 674557"/>
                <a:gd name="connsiteX6" fmla="*/ 130868 w 2008682"/>
                <a:gd name="connsiteY6" fmla="*/ 6246 h 674557"/>
                <a:gd name="connsiteX7" fmla="*/ 0 w 2008682"/>
                <a:gd name="connsiteY7" fmla="*/ 6246 h 674557"/>
                <a:gd name="connsiteX8" fmla="*/ 0 w 2008682"/>
                <a:gd name="connsiteY8" fmla="*/ 0 h 674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08682" h="674557">
                  <a:moveTo>
                    <a:pt x="0" y="0"/>
                  </a:moveTo>
                  <a:lnTo>
                    <a:pt x="1671404" y="0"/>
                  </a:lnTo>
                  <a:lnTo>
                    <a:pt x="2008682" y="337279"/>
                  </a:lnTo>
                  <a:lnTo>
                    <a:pt x="1671404" y="674557"/>
                  </a:lnTo>
                  <a:lnTo>
                    <a:pt x="137114" y="674557"/>
                  </a:lnTo>
                  <a:lnTo>
                    <a:pt x="468146" y="343525"/>
                  </a:lnTo>
                  <a:lnTo>
                    <a:pt x="130868" y="6246"/>
                  </a:lnTo>
                  <a:lnTo>
                    <a:pt x="0" y="6246"/>
                  </a:lnTo>
                  <a:lnTo>
                    <a:pt x="0" y="0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581" name="文本框 19"/>
            <p:cNvSpPr txBox="1">
              <a:spLocks noChangeArrowheads="1"/>
            </p:cNvSpPr>
            <p:nvPr/>
          </p:nvSpPr>
          <p:spPr bwMode="auto">
            <a:xfrm>
              <a:off x="4265266" y="1652040"/>
              <a:ext cx="94583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9pPr>
            </a:lstStyle>
            <a:p>
              <a:pPr eaLnBrk="1" hangingPunct="1"/>
              <a:r>
                <a:rPr lang="zh-CN" altLang="en-US" sz="180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步骤三</a:t>
              </a:r>
            </a:p>
          </p:txBody>
        </p:sp>
      </p:grpSp>
      <p:grpSp>
        <p:nvGrpSpPr>
          <p:cNvPr id="12" name="组合 11"/>
          <p:cNvGrpSpPr/>
          <p:nvPr/>
        </p:nvGrpSpPr>
        <p:grpSpPr bwMode="auto">
          <a:xfrm>
            <a:off x="5380019" y="1398662"/>
            <a:ext cx="1639888" cy="550862"/>
            <a:chOff x="5299151" y="1528997"/>
            <a:chExt cx="1640420" cy="550887"/>
          </a:xfrm>
        </p:grpSpPr>
        <p:sp>
          <p:nvSpPr>
            <p:cNvPr id="14" name="任意多边形 13"/>
            <p:cNvSpPr/>
            <p:nvPr/>
          </p:nvSpPr>
          <p:spPr>
            <a:xfrm>
              <a:off x="5299151" y="1528997"/>
              <a:ext cx="1640420" cy="550887"/>
            </a:xfrm>
            <a:custGeom>
              <a:avLst/>
              <a:gdLst>
                <a:gd name="connsiteX0" fmla="*/ 0 w 2008682"/>
                <a:gd name="connsiteY0" fmla="*/ 0 h 674557"/>
                <a:gd name="connsiteX1" fmla="*/ 1671404 w 2008682"/>
                <a:gd name="connsiteY1" fmla="*/ 0 h 674557"/>
                <a:gd name="connsiteX2" fmla="*/ 2008682 w 2008682"/>
                <a:gd name="connsiteY2" fmla="*/ 337279 h 674557"/>
                <a:gd name="connsiteX3" fmla="*/ 1671404 w 2008682"/>
                <a:gd name="connsiteY3" fmla="*/ 674557 h 674557"/>
                <a:gd name="connsiteX4" fmla="*/ 137114 w 2008682"/>
                <a:gd name="connsiteY4" fmla="*/ 674557 h 674557"/>
                <a:gd name="connsiteX5" fmla="*/ 468146 w 2008682"/>
                <a:gd name="connsiteY5" fmla="*/ 343525 h 674557"/>
                <a:gd name="connsiteX6" fmla="*/ 130868 w 2008682"/>
                <a:gd name="connsiteY6" fmla="*/ 6246 h 674557"/>
                <a:gd name="connsiteX7" fmla="*/ 0 w 2008682"/>
                <a:gd name="connsiteY7" fmla="*/ 6246 h 674557"/>
                <a:gd name="connsiteX8" fmla="*/ 0 w 2008682"/>
                <a:gd name="connsiteY8" fmla="*/ 0 h 674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08682" h="674557">
                  <a:moveTo>
                    <a:pt x="0" y="0"/>
                  </a:moveTo>
                  <a:lnTo>
                    <a:pt x="1671404" y="0"/>
                  </a:lnTo>
                  <a:lnTo>
                    <a:pt x="2008682" y="337279"/>
                  </a:lnTo>
                  <a:lnTo>
                    <a:pt x="1671404" y="674557"/>
                  </a:lnTo>
                  <a:lnTo>
                    <a:pt x="137114" y="674557"/>
                  </a:lnTo>
                  <a:lnTo>
                    <a:pt x="468146" y="343525"/>
                  </a:lnTo>
                  <a:lnTo>
                    <a:pt x="130868" y="6246"/>
                  </a:lnTo>
                  <a:lnTo>
                    <a:pt x="0" y="6246"/>
                  </a:lnTo>
                  <a:lnTo>
                    <a:pt x="0" y="0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579" name="文本框 20"/>
            <p:cNvSpPr txBox="1">
              <a:spLocks noChangeArrowheads="1"/>
            </p:cNvSpPr>
            <p:nvPr/>
          </p:nvSpPr>
          <p:spPr bwMode="auto">
            <a:xfrm>
              <a:off x="5735042" y="1652040"/>
              <a:ext cx="93467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9pPr>
            </a:lstStyle>
            <a:p>
              <a:pPr eaLnBrk="1" hangingPunct="1"/>
              <a:r>
                <a:rPr lang="zh-CN" altLang="en-US" sz="180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步骤四</a:t>
              </a:r>
            </a:p>
          </p:txBody>
        </p:sp>
      </p:grpSp>
      <p:grpSp>
        <p:nvGrpSpPr>
          <p:cNvPr id="16" name="组合 15"/>
          <p:cNvGrpSpPr/>
          <p:nvPr/>
        </p:nvGrpSpPr>
        <p:grpSpPr bwMode="auto">
          <a:xfrm>
            <a:off x="6856394" y="1398662"/>
            <a:ext cx="1641475" cy="550862"/>
            <a:chOff x="6776809" y="1528997"/>
            <a:chExt cx="1640420" cy="550887"/>
          </a:xfrm>
        </p:grpSpPr>
        <p:sp>
          <p:nvSpPr>
            <p:cNvPr id="15" name="任意多边形 14"/>
            <p:cNvSpPr/>
            <p:nvPr/>
          </p:nvSpPr>
          <p:spPr>
            <a:xfrm>
              <a:off x="6776809" y="1528997"/>
              <a:ext cx="1640420" cy="550887"/>
            </a:xfrm>
            <a:custGeom>
              <a:avLst/>
              <a:gdLst>
                <a:gd name="connsiteX0" fmla="*/ 0 w 2008682"/>
                <a:gd name="connsiteY0" fmla="*/ 0 h 674557"/>
                <a:gd name="connsiteX1" fmla="*/ 1671404 w 2008682"/>
                <a:gd name="connsiteY1" fmla="*/ 0 h 674557"/>
                <a:gd name="connsiteX2" fmla="*/ 2008682 w 2008682"/>
                <a:gd name="connsiteY2" fmla="*/ 337279 h 674557"/>
                <a:gd name="connsiteX3" fmla="*/ 1671404 w 2008682"/>
                <a:gd name="connsiteY3" fmla="*/ 674557 h 674557"/>
                <a:gd name="connsiteX4" fmla="*/ 137114 w 2008682"/>
                <a:gd name="connsiteY4" fmla="*/ 674557 h 674557"/>
                <a:gd name="connsiteX5" fmla="*/ 468146 w 2008682"/>
                <a:gd name="connsiteY5" fmla="*/ 343525 h 674557"/>
                <a:gd name="connsiteX6" fmla="*/ 130868 w 2008682"/>
                <a:gd name="connsiteY6" fmla="*/ 6246 h 674557"/>
                <a:gd name="connsiteX7" fmla="*/ 0 w 2008682"/>
                <a:gd name="connsiteY7" fmla="*/ 6246 h 674557"/>
                <a:gd name="connsiteX8" fmla="*/ 0 w 2008682"/>
                <a:gd name="connsiteY8" fmla="*/ 0 h 674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08682" h="674557">
                  <a:moveTo>
                    <a:pt x="0" y="0"/>
                  </a:moveTo>
                  <a:lnTo>
                    <a:pt x="1671404" y="0"/>
                  </a:lnTo>
                  <a:lnTo>
                    <a:pt x="2008682" y="337279"/>
                  </a:lnTo>
                  <a:lnTo>
                    <a:pt x="1671404" y="674557"/>
                  </a:lnTo>
                  <a:lnTo>
                    <a:pt x="137114" y="674557"/>
                  </a:lnTo>
                  <a:lnTo>
                    <a:pt x="468146" y="343525"/>
                  </a:lnTo>
                  <a:lnTo>
                    <a:pt x="130868" y="6246"/>
                  </a:lnTo>
                  <a:lnTo>
                    <a:pt x="0" y="6246"/>
                  </a:lnTo>
                  <a:lnTo>
                    <a:pt x="0" y="0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577" name="文本框 21"/>
            <p:cNvSpPr txBox="1">
              <a:spLocks noChangeArrowheads="1"/>
            </p:cNvSpPr>
            <p:nvPr/>
          </p:nvSpPr>
          <p:spPr bwMode="auto">
            <a:xfrm>
              <a:off x="7242600" y="1652040"/>
              <a:ext cx="9214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9pPr>
            </a:lstStyle>
            <a:p>
              <a:pPr eaLnBrk="1" hangingPunct="1"/>
              <a:r>
                <a:rPr lang="zh-CN" altLang="en-US" sz="180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步骤五</a:t>
              </a:r>
            </a:p>
          </p:txBody>
        </p:sp>
      </p:grpSp>
      <p:grpSp>
        <p:nvGrpSpPr>
          <p:cNvPr id="41" name="组合 40"/>
          <p:cNvGrpSpPr/>
          <p:nvPr/>
        </p:nvGrpSpPr>
        <p:grpSpPr bwMode="auto">
          <a:xfrm>
            <a:off x="597821" y="2206699"/>
            <a:ext cx="1491960" cy="1560513"/>
            <a:chOff x="1034229" y="1255861"/>
            <a:chExt cx="1789697" cy="1559865"/>
          </a:xfrm>
        </p:grpSpPr>
        <p:sp>
          <p:nvSpPr>
            <p:cNvPr id="42" name="矩形 13"/>
            <p:cNvSpPr>
              <a:spLocks noChangeArrowheads="1"/>
            </p:cNvSpPr>
            <p:nvPr/>
          </p:nvSpPr>
          <p:spPr bwMode="auto">
            <a:xfrm>
              <a:off x="1034229" y="1511343"/>
              <a:ext cx="1789697" cy="13043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 defTabSz="683895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05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您的内容打在这里，或者通过复制您的文本后，在此框中选择粘贴，并选择只保留文字。您的内容打在这里</a:t>
              </a:r>
              <a:endParaRPr lang="zh-CN" altLang="en-US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3" name="文本框 83"/>
            <p:cNvSpPr txBox="1">
              <a:spLocks noChangeArrowheads="1"/>
            </p:cNvSpPr>
            <p:nvPr/>
          </p:nvSpPr>
          <p:spPr bwMode="auto">
            <a:xfrm>
              <a:off x="1260512" y="1255861"/>
              <a:ext cx="1357702" cy="3078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defTabSz="512445"/>
              <a:lvl2pPr marL="742950" indent="-285750" defTabSz="512445"/>
              <a:lvl3pPr marL="1143000" indent="-228600" defTabSz="512445"/>
              <a:lvl4pPr marL="1600200" indent="-228600" defTabSz="512445"/>
              <a:lvl5pPr marL="2057400" indent="-228600" defTabSz="512445"/>
              <a:lvl6pPr marL="2514600" indent="-228600" defTabSz="512445"/>
              <a:lvl7pPr marL="2971800" indent="-228600" defTabSz="512445"/>
              <a:lvl8pPr marL="3429000" indent="-228600" defTabSz="512445"/>
              <a:lvl9pPr marL="3886200" indent="-228600" defTabSz="512445"/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</p:grpSp>
      <p:grpSp>
        <p:nvGrpSpPr>
          <p:cNvPr id="44" name="组合 43"/>
          <p:cNvGrpSpPr/>
          <p:nvPr/>
        </p:nvGrpSpPr>
        <p:grpSpPr bwMode="auto">
          <a:xfrm>
            <a:off x="2193701" y="2206699"/>
            <a:ext cx="1491960" cy="1560513"/>
            <a:chOff x="1034229" y="1255861"/>
            <a:chExt cx="1789697" cy="1559865"/>
          </a:xfrm>
        </p:grpSpPr>
        <p:sp>
          <p:nvSpPr>
            <p:cNvPr id="45" name="矩形 13"/>
            <p:cNvSpPr>
              <a:spLocks noChangeArrowheads="1"/>
            </p:cNvSpPr>
            <p:nvPr/>
          </p:nvSpPr>
          <p:spPr bwMode="auto">
            <a:xfrm>
              <a:off x="1034229" y="1511343"/>
              <a:ext cx="1789697" cy="13043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 defTabSz="683895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05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您的内容打在这里，或者通过复制您的文本后，在此框中选择粘贴，并选择只保留文字。您的内容打在这里</a:t>
              </a:r>
              <a:endParaRPr lang="zh-CN" altLang="en-US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6" name="文本框 83"/>
            <p:cNvSpPr txBox="1">
              <a:spLocks noChangeArrowheads="1"/>
            </p:cNvSpPr>
            <p:nvPr/>
          </p:nvSpPr>
          <p:spPr bwMode="auto">
            <a:xfrm>
              <a:off x="1260512" y="1255861"/>
              <a:ext cx="1357702" cy="3078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defTabSz="512445"/>
              <a:lvl2pPr marL="742950" indent="-285750" defTabSz="512445"/>
              <a:lvl3pPr marL="1143000" indent="-228600" defTabSz="512445"/>
              <a:lvl4pPr marL="1600200" indent="-228600" defTabSz="512445"/>
              <a:lvl5pPr marL="2057400" indent="-228600" defTabSz="512445"/>
              <a:lvl6pPr marL="2514600" indent="-228600" defTabSz="512445"/>
              <a:lvl7pPr marL="2971800" indent="-228600" defTabSz="512445"/>
              <a:lvl8pPr marL="3429000" indent="-228600" defTabSz="512445"/>
              <a:lvl9pPr marL="3886200" indent="-228600" defTabSz="512445"/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</p:grpSp>
      <p:grpSp>
        <p:nvGrpSpPr>
          <p:cNvPr id="47" name="组合 46"/>
          <p:cNvGrpSpPr/>
          <p:nvPr/>
        </p:nvGrpSpPr>
        <p:grpSpPr bwMode="auto">
          <a:xfrm>
            <a:off x="3789581" y="2206699"/>
            <a:ext cx="1491960" cy="1560513"/>
            <a:chOff x="1034229" y="1255861"/>
            <a:chExt cx="1789697" cy="1559865"/>
          </a:xfrm>
        </p:grpSpPr>
        <p:sp>
          <p:nvSpPr>
            <p:cNvPr id="48" name="矩形 13"/>
            <p:cNvSpPr>
              <a:spLocks noChangeArrowheads="1"/>
            </p:cNvSpPr>
            <p:nvPr/>
          </p:nvSpPr>
          <p:spPr bwMode="auto">
            <a:xfrm>
              <a:off x="1034229" y="1511343"/>
              <a:ext cx="1789697" cy="13043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 defTabSz="683895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05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您的内容打在这里，或者通过复制您的文本后，在此框中选择粘贴，并选择只保留文字。您的内容打在这里</a:t>
              </a:r>
              <a:endParaRPr lang="zh-CN" altLang="en-US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9" name="文本框 83"/>
            <p:cNvSpPr txBox="1">
              <a:spLocks noChangeArrowheads="1"/>
            </p:cNvSpPr>
            <p:nvPr/>
          </p:nvSpPr>
          <p:spPr bwMode="auto">
            <a:xfrm>
              <a:off x="1260512" y="1255861"/>
              <a:ext cx="1357702" cy="3078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defTabSz="512445"/>
              <a:lvl2pPr marL="742950" indent="-285750" defTabSz="512445"/>
              <a:lvl3pPr marL="1143000" indent="-228600" defTabSz="512445"/>
              <a:lvl4pPr marL="1600200" indent="-228600" defTabSz="512445"/>
              <a:lvl5pPr marL="2057400" indent="-228600" defTabSz="512445"/>
              <a:lvl6pPr marL="2514600" indent="-228600" defTabSz="512445"/>
              <a:lvl7pPr marL="2971800" indent="-228600" defTabSz="512445"/>
              <a:lvl8pPr marL="3429000" indent="-228600" defTabSz="512445"/>
              <a:lvl9pPr marL="3886200" indent="-228600" defTabSz="512445"/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</p:grpSp>
      <p:grpSp>
        <p:nvGrpSpPr>
          <p:cNvPr id="50" name="组合 49"/>
          <p:cNvGrpSpPr/>
          <p:nvPr/>
        </p:nvGrpSpPr>
        <p:grpSpPr bwMode="auto">
          <a:xfrm>
            <a:off x="5385386" y="2224162"/>
            <a:ext cx="1490400" cy="1558925"/>
            <a:chOff x="1034229" y="1255861"/>
            <a:chExt cx="1789697" cy="1559865"/>
          </a:xfrm>
        </p:grpSpPr>
        <p:sp>
          <p:nvSpPr>
            <p:cNvPr id="51" name="矩形 13"/>
            <p:cNvSpPr>
              <a:spLocks noChangeArrowheads="1"/>
            </p:cNvSpPr>
            <p:nvPr/>
          </p:nvSpPr>
          <p:spPr bwMode="auto">
            <a:xfrm>
              <a:off x="1034229" y="1511602"/>
              <a:ext cx="1789697" cy="13041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 defTabSz="683895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05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您的内容打在这里，或者通过复制您的文本后，在此框中选择粘贴，并选择只保留文字。您的内容打在这里</a:t>
              </a:r>
              <a:endParaRPr lang="zh-CN" altLang="en-US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2" name="文本框 83"/>
            <p:cNvSpPr txBox="1">
              <a:spLocks noChangeArrowheads="1"/>
            </p:cNvSpPr>
            <p:nvPr/>
          </p:nvSpPr>
          <p:spPr bwMode="auto">
            <a:xfrm>
              <a:off x="1258877" y="1255861"/>
              <a:ext cx="1359121" cy="3081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defTabSz="512445"/>
              <a:lvl2pPr marL="742950" indent="-285750" defTabSz="512445"/>
              <a:lvl3pPr marL="1143000" indent="-228600" defTabSz="512445"/>
              <a:lvl4pPr marL="1600200" indent="-228600" defTabSz="512445"/>
              <a:lvl5pPr marL="2057400" indent="-228600" defTabSz="512445"/>
              <a:lvl6pPr marL="2514600" indent="-228600" defTabSz="512445"/>
              <a:lvl7pPr marL="2971800" indent="-228600" defTabSz="512445"/>
              <a:lvl8pPr marL="3429000" indent="-228600" defTabSz="512445"/>
              <a:lvl9pPr marL="3886200" indent="-228600" defTabSz="512445"/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</p:grpSp>
      <p:grpSp>
        <p:nvGrpSpPr>
          <p:cNvPr id="53" name="组合 52"/>
          <p:cNvGrpSpPr/>
          <p:nvPr/>
        </p:nvGrpSpPr>
        <p:grpSpPr bwMode="auto">
          <a:xfrm>
            <a:off x="6979557" y="2224162"/>
            <a:ext cx="1490400" cy="1558925"/>
            <a:chOff x="1034229" y="1255861"/>
            <a:chExt cx="1789697" cy="1559865"/>
          </a:xfrm>
        </p:grpSpPr>
        <p:sp>
          <p:nvSpPr>
            <p:cNvPr id="54" name="矩形 13"/>
            <p:cNvSpPr>
              <a:spLocks noChangeArrowheads="1"/>
            </p:cNvSpPr>
            <p:nvPr/>
          </p:nvSpPr>
          <p:spPr bwMode="auto">
            <a:xfrm>
              <a:off x="1034229" y="1511602"/>
              <a:ext cx="1789697" cy="13041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 defTabSz="683895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05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您的内容打在这里，或者通过复制您的文本后，在此框中选择粘贴，并选择只保留文字。您的内容打在这里</a:t>
              </a:r>
              <a:endParaRPr lang="zh-CN" altLang="en-US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5" name="文本框 83"/>
            <p:cNvSpPr txBox="1">
              <a:spLocks noChangeArrowheads="1"/>
            </p:cNvSpPr>
            <p:nvPr/>
          </p:nvSpPr>
          <p:spPr bwMode="auto">
            <a:xfrm>
              <a:off x="1258877" y="1255861"/>
              <a:ext cx="1359121" cy="3081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defTabSz="512445"/>
              <a:lvl2pPr marL="742950" indent="-285750" defTabSz="512445"/>
              <a:lvl3pPr marL="1143000" indent="-228600" defTabSz="512445"/>
              <a:lvl4pPr marL="1600200" indent="-228600" defTabSz="512445"/>
              <a:lvl5pPr marL="2057400" indent="-228600" defTabSz="512445"/>
              <a:lvl6pPr marL="2514600" indent="-228600" defTabSz="512445"/>
              <a:lvl7pPr marL="2971800" indent="-228600" defTabSz="512445"/>
              <a:lvl8pPr marL="3429000" indent="-228600" defTabSz="512445"/>
              <a:lvl9pPr marL="3886200" indent="-228600" defTabSz="512445"/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</p:grpSp>
      <p:sp>
        <p:nvSpPr>
          <p:cNvPr id="34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研究步骤</a:t>
            </a:r>
          </a:p>
        </p:txBody>
      </p:sp>
    </p:spTree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空心弧 1"/>
          <p:cNvSpPr/>
          <p:nvPr/>
        </p:nvSpPr>
        <p:spPr>
          <a:xfrm rot="5400000">
            <a:off x="426218" y="1191986"/>
            <a:ext cx="3142978" cy="2924714"/>
          </a:xfrm>
          <a:prstGeom prst="blockArc">
            <a:avLst>
              <a:gd name="adj1" fmla="val 10897210"/>
              <a:gd name="adj2" fmla="val 6953"/>
              <a:gd name="adj3" fmla="val 124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1" tIns="45716" rIns="91431" bIns="45716" anchor="ctr"/>
          <a:lstStyle/>
          <a:p>
            <a:pPr algn="ctr" defTabSz="913765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90">
              <a:solidFill>
                <a:schemeClr val="tx1"/>
              </a:solidFill>
              <a:cs typeface="+mn-ea"/>
              <a:sym typeface="+mn-lt"/>
            </a:endParaRPr>
          </a:p>
        </p:txBody>
      </p:sp>
      <p:cxnSp>
        <p:nvCxnSpPr>
          <p:cNvPr id="3" name="直接连接符 2"/>
          <p:cNvCxnSpPr/>
          <p:nvPr/>
        </p:nvCxnSpPr>
        <p:spPr bwMode="auto">
          <a:xfrm>
            <a:off x="2607119" y="1277216"/>
            <a:ext cx="1441450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直接连接符 3"/>
          <p:cNvCxnSpPr/>
          <p:nvPr/>
        </p:nvCxnSpPr>
        <p:spPr bwMode="auto">
          <a:xfrm>
            <a:off x="2616574" y="4067856"/>
            <a:ext cx="1439863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直接连接符 4"/>
          <p:cNvCxnSpPr/>
          <p:nvPr/>
        </p:nvCxnSpPr>
        <p:spPr bwMode="auto">
          <a:xfrm>
            <a:off x="3408402" y="2223568"/>
            <a:ext cx="1334133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接连接符 5"/>
          <p:cNvCxnSpPr>
            <a:endCxn id="25" idx="2"/>
          </p:cNvCxnSpPr>
          <p:nvPr/>
        </p:nvCxnSpPr>
        <p:spPr bwMode="auto">
          <a:xfrm>
            <a:off x="3334255" y="3208563"/>
            <a:ext cx="1440700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5001574" y="921862"/>
            <a:ext cx="1082329" cy="307768"/>
          </a:xfrm>
          <a:prstGeom prst="rect">
            <a:avLst/>
          </a:prstGeom>
        </p:spPr>
        <p:txBody>
          <a:bodyPr wrap="none" lIns="91431" tIns="45716" rIns="91431" bIns="45716">
            <a:spAutoFit/>
          </a:bodyPr>
          <a:lstStyle/>
          <a:p>
            <a:r>
              <a:rPr lang="zh-CN" altLang="en-US" sz="14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综述一内容</a:t>
            </a:r>
          </a:p>
        </p:txBody>
      </p:sp>
      <p:sp>
        <p:nvSpPr>
          <p:cNvPr id="8" name="矩形 47"/>
          <p:cNvSpPr>
            <a:spLocks noChangeArrowheads="1"/>
          </p:cNvSpPr>
          <p:nvPr/>
        </p:nvSpPr>
        <p:spPr bwMode="auto">
          <a:xfrm>
            <a:off x="4972232" y="1161905"/>
            <a:ext cx="3043238" cy="400101"/>
          </a:xfrm>
          <a:prstGeom prst="rect">
            <a:avLst/>
          </a:prstGeom>
          <a:noFill/>
          <a:ln>
            <a:noFill/>
          </a:ln>
        </p:spPr>
        <p:txBody>
          <a:bodyPr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9pPr>
          </a:lstStyle>
          <a:p>
            <a:pPr>
              <a:buNone/>
            </a:pPr>
            <a:r>
              <a:rPr lang="zh-CN" altLang="en-US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点击输入简要文字内容，文字内容需概括精炼，不用多余的文字修饰，言简意赅的说明该项内容。</a:t>
            </a:r>
            <a:endParaRPr lang="en-US" altLang="zh-CN" sz="10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9" name="组合 8"/>
          <p:cNvGrpSpPr/>
          <p:nvPr/>
        </p:nvGrpSpPr>
        <p:grpSpPr bwMode="auto">
          <a:xfrm>
            <a:off x="640515" y="1522608"/>
            <a:ext cx="2259643" cy="2259643"/>
            <a:chOff x="1103084" y="2155825"/>
            <a:chExt cx="3176815" cy="3176815"/>
          </a:xfrm>
        </p:grpSpPr>
        <p:sp>
          <p:nvSpPr>
            <p:cNvPr id="10" name="椭圆 9"/>
            <p:cNvSpPr/>
            <p:nvPr/>
          </p:nvSpPr>
          <p:spPr>
            <a:xfrm>
              <a:off x="1103084" y="2155825"/>
              <a:ext cx="3176815" cy="3176815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3765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" name="椭圆 10"/>
            <p:cNvSpPr/>
            <p:nvPr/>
          </p:nvSpPr>
          <p:spPr>
            <a:xfrm>
              <a:off x="1139927" y="2192668"/>
              <a:ext cx="3103131" cy="3103128"/>
            </a:xfrm>
            <a:prstGeom prst="ellipse">
              <a:avLst/>
            </a:prstGeom>
            <a:blipFill dpi="0" rotWithShape="1">
              <a:blip r:embed="rId3" cstate="screen"/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3765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12" name="椭圆 11"/>
          <p:cNvSpPr/>
          <p:nvPr/>
        </p:nvSpPr>
        <p:spPr>
          <a:xfrm>
            <a:off x="2379944" y="1060738"/>
            <a:ext cx="373310" cy="373310"/>
          </a:xfrm>
          <a:prstGeom prst="ellipse">
            <a:avLst/>
          </a:prstGeom>
          <a:solidFill>
            <a:srgbClr val="244242"/>
          </a:solidFill>
          <a:ln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000" dirty="0">
                <a:cs typeface="+mn-ea"/>
                <a:sym typeface="+mn-lt"/>
              </a:rPr>
              <a:t>1</a:t>
            </a:r>
            <a:endParaRPr lang="zh-CN" altLang="en-US" sz="2000" dirty="0">
              <a:cs typeface="+mn-ea"/>
              <a:sym typeface="+mn-lt"/>
            </a:endParaRPr>
          </a:p>
        </p:txBody>
      </p:sp>
      <p:sp>
        <p:nvSpPr>
          <p:cNvPr id="13" name="椭圆 12"/>
          <p:cNvSpPr/>
          <p:nvPr/>
        </p:nvSpPr>
        <p:spPr>
          <a:xfrm>
            <a:off x="3172032" y="2021660"/>
            <a:ext cx="373310" cy="373310"/>
          </a:xfrm>
          <a:prstGeom prst="ellipse">
            <a:avLst/>
          </a:prstGeom>
          <a:solidFill>
            <a:srgbClr val="244242"/>
          </a:solidFill>
          <a:ln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000" dirty="0">
                <a:cs typeface="+mn-ea"/>
                <a:sym typeface="+mn-lt"/>
              </a:rPr>
              <a:t>2</a:t>
            </a:r>
            <a:endParaRPr lang="zh-CN" altLang="en-US" sz="2000" dirty="0">
              <a:cs typeface="+mn-ea"/>
              <a:sym typeface="+mn-lt"/>
            </a:endParaRPr>
          </a:p>
        </p:txBody>
      </p:sp>
      <p:sp>
        <p:nvSpPr>
          <p:cNvPr id="14" name="椭圆 13"/>
          <p:cNvSpPr/>
          <p:nvPr/>
        </p:nvSpPr>
        <p:spPr>
          <a:xfrm>
            <a:off x="3151092" y="3004053"/>
            <a:ext cx="373310" cy="373310"/>
          </a:xfrm>
          <a:prstGeom prst="ellipse">
            <a:avLst/>
          </a:prstGeom>
          <a:solidFill>
            <a:srgbClr val="244242"/>
          </a:solidFill>
          <a:ln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000" dirty="0">
                <a:cs typeface="+mn-ea"/>
                <a:sym typeface="+mn-lt"/>
              </a:rPr>
              <a:t>3</a:t>
            </a:r>
            <a:endParaRPr lang="zh-CN" altLang="en-US" sz="2000" dirty="0">
              <a:cs typeface="+mn-ea"/>
              <a:sym typeface="+mn-lt"/>
            </a:endParaRPr>
          </a:p>
        </p:txBody>
      </p:sp>
      <p:sp>
        <p:nvSpPr>
          <p:cNvPr id="15" name="椭圆 14"/>
          <p:cNvSpPr/>
          <p:nvPr/>
        </p:nvSpPr>
        <p:spPr>
          <a:xfrm>
            <a:off x="2379944" y="3854259"/>
            <a:ext cx="373310" cy="373310"/>
          </a:xfrm>
          <a:prstGeom prst="ellipse">
            <a:avLst/>
          </a:prstGeom>
          <a:solidFill>
            <a:srgbClr val="244242"/>
          </a:solidFill>
          <a:ln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000" dirty="0">
                <a:cs typeface="+mn-ea"/>
                <a:sym typeface="+mn-lt"/>
              </a:rPr>
              <a:t>4</a:t>
            </a:r>
            <a:endParaRPr lang="zh-CN" altLang="en-US" sz="2000" dirty="0">
              <a:cs typeface="+mn-ea"/>
              <a:sym typeface="+mn-lt"/>
            </a:endParaRPr>
          </a:p>
        </p:txBody>
      </p:sp>
      <p:grpSp>
        <p:nvGrpSpPr>
          <p:cNvPr id="16" name="组合 15"/>
          <p:cNvGrpSpPr/>
          <p:nvPr/>
        </p:nvGrpSpPr>
        <p:grpSpPr>
          <a:xfrm>
            <a:off x="4048569" y="868601"/>
            <a:ext cx="821462" cy="821462"/>
            <a:chOff x="4008377" y="1003063"/>
            <a:chExt cx="821462" cy="821462"/>
          </a:xfrm>
          <a:solidFill>
            <a:schemeClr val="accent2">
              <a:lumMod val="75000"/>
            </a:schemeClr>
          </a:solidFill>
        </p:grpSpPr>
        <p:sp>
          <p:nvSpPr>
            <p:cNvPr id="17" name="椭圆 16"/>
            <p:cNvSpPr/>
            <p:nvPr/>
          </p:nvSpPr>
          <p:spPr>
            <a:xfrm>
              <a:off x="4008377" y="1003063"/>
              <a:ext cx="821462" cy="821462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18" name="组合 54"/>
            <p:cNvGrpSpPr>
              <a:grpSpLocks noChangeAspect="1"/>
            </p:cNvGrpSpPr>
            <p:nvPr/>
          </p:nvGrpSpPr>
          <p:grpSpPr bwMode="auto">
            <a:xfrm>
              <a:off x="4230408" y="1145664"/>
              <a:ext cx="389996" cy="469762"/>
              <a:chOff x="3452849" y="2667441"/>
              <a:chExt cx="239345" cy="288605"/>
            </a:xfrm>
            <a:grpFill/>
          </p:grpSpPr>
          <p:sp>
            <p:nvSpPr>
              <p:cNvPr id="19" name="Freeform 846"/>
              <p:cNvSpPr/>
              <p:nvPr/>
            </p:nvSpPr>
            <p:spPr bwMode="auto">
              <a:xfrm>
                <a:off x="3452849" y="2721892"/>
                <a:ext cx="239345" cy="234154"/>
              </a:xfrm>
              <a:custGeom>
                <a:avLst/>
                <a:gdLst>
                  <a:gd name="T0" fmla="*/ 29 w 48"/>
                  <a:gd name="T1" fmla="*/ 0 h 47"/>
                  <a:gd name="T2" fmla="*/ 29 w 48"/>
                  <a:gd name="T3" fmla="*/ 7 h 47"/>
                  <a:gd name="T4" fmla="*/ 41 w 48"/>
                  <a:gd name="T5" fmla="*/ 23 h 47"/>
                  <a:gd name="T6" fmla="*/ 24 w 48"/>
                  <a:gd name="T7" fmla="*/ 41 h 47"/>
                  <a:gd name="T8" fmla="*/ 6 w 48"/>
                  <a:gd name="T9" fmla="*/ 23 h 47"/>
                  <a:gd name="T10" fmla="*/ 18 w 48"/>
                  <a:gd name="T11" fmla="*/ 7 h 47"/>
                  <a:gd name="T12" fmla="*/ 18 w 48"/>
                  <a:gd name="T13" fmla="*/ 0 h 47"/>
                  <a:gd name="T14" fmla="*/ 0 w 48"/>
                  <a:gd name="T15" fmla="*/ 23 h 47"/>
                  <a:gd name="T16" fmla="*/ 24 w 48"/>
                  <a:gd name="T17" fmla="*/ 47 h 47"/>
                  <a:gd name="T18" fmla="*/ 48 w 48"/>
                  <a:gd name="T19" fmla="*/ 23 h 47"/>
                  <a:gd name="T20" fmla="*/ 29 w 48"/>
                  <a:gd name="T21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" h="47">
                    <a:moveTo>
                      <a:pt x="29" y="0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36" y="9"/>
                      <a:pt x="41" y="16"/>
                      <a:pt x="41" y="23"/>
                    </a:cubicBezTo>
                    <a:cubicBezTo>
                      <a:pt x="41" y="33"/>
                      <a:pt x="33" y="41"/>
                      <a:pt x="24" y="41"/>
                    </a:cubicBezTo>
                    <a:cubicBezTo>
                      <a:pt x="14" y="41"/>
                      <a:pt x="6" y="33"/>
                      <a:pt x="6" y="23"/>
                    </a:cubicBezTo>
                    <a:cubicBezTo>
                      <a:pt x="6" y="16"/>
                      <a:pt x="11" y="9"/>
                      <a:pt x="18" y="7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7" y="2"/>
                      <a:pt x="0" y="12"/>
                      <a:pt x="0" y="23"/>
                    </a:cubicBezTo>
                    <a:cubicBezTo>
                      <a:pt x="0" y="37"/>
                      <a:pt x="10" y="47"/>
                      <a:pt x="24" y="47"/>
                    </a:cubicBezTo>
                    <a:cubicBezTo>
                      <a:pt x="37" y="47"/>
                      <a:pt x="48" y="37"/>
                      <a:pt x="48" y="23"/>
                    </a:cubicBezTo>
                    <a:cubicBezTo>
                      <a:pt x="48" y="12"/>
                      <a:pt x="40" y="2"/>
                      <a:pt x="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lIns="121920" tIns="60960" rIns="121920" bIns="60960"/>
              <a:lstStyle/>
              <a:p>
                <a:pPr defTabSz="913765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9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0" name="Freeform 847"/>
              <p:cNvSpPr/>
              <p:nvPr/>
            </p:nvSpPr>
            <p:spPr bwMode="auto">
              <a:xfrm>
                <a:off x="3547138" y="2667441"/>
                <a:ext cx="44424" cy="138859"/>
              </a:xfrm>
              <a:custGeom>
                <a:avLst/>
                <a:gdLst>
                  <a:gd name="T0" fmla="*/ 7 w 9"/>
                  <a:gd name="T1" fmla="*/ 0 h 28"/>
                  <a:gd name="T2" fmla="*/ 2 w 9"/>
                  <a:gd name="T3" fmla="*/ 0 h 28"/>
                  <a:gd name="T4" fmla="*/ 0 w 9"/>
                  <a:gd name="T5" fmla="*/ 2 h 28"/>
                  <a:gd name="T6" fmla="*/ 0 w 9"/>
                  <a:gd name="T7" fmla="*/ 10 h 28"/>
                  <a:gd name="T8" fmla="*/ 0 w 9"/>
                  <a:gd name="T9" fmla="*/ 16 h 28"/>
                  <a:gd name="T10" fmla="*/ 0 w 9"/>
                  <a:gd name="T11" fmla="*/ 26 h 28"/>
                  <a:gd name="T12" fmla="*/ 2 w 9"/>
                  <a:gd name="T13" fmla="*/ 28 h 28"/>
                  <a:gd name="T14" fmla="*/ 7 w 9"/>
                  <a:gd name="T15" fmla="*/ 28 h 28"/>
                  <a:gd name="T16" fmla="*/ 9 w 9"/>
                  <a:gd name="T17" fmla="*/ 26 h 28"/>
                  <a:gd name="T18" fmla="*/ 9 w 9"/>
                  <a:gd name="T19" fmla="*/ 16 h 28"/>
                  <a:gd name="T20" fmla="*/ 9 w 9"/>
                  <a:gd name="T21" fmla="*/ 10 h 28"/>
                  <a:gd name="T22" fmla="*/ 9 w 9"/>
                  <a:gd name="T23" fmla="*/ 2 h 28"/>
                  <a:gd name="T24" fmla="*/ 7 w 9"/>
                  <a:gd name="T2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8">
                    <a:moveTo>
                      <a:pt x="7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7"/>
                      <a:pt x="1" y="28"/>
                      <a:pt x="2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8" y="28"/>
                      <a:pt x="9" y="27"/>
                      <a:pt x="9" y="2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lIns="121920" tIns="60960" rIns="121920" bIns="60960"/>
              <a:lstStyle/>
              <a:p>
                <a:pPr defTabSz="913765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9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21" name="组合 20"/>
          <p:cNvGrpSpPr/>
          <p:nvPr/>
        </p:nvGrpSpPr>
        <p:grpSpPr>
          <a:xfrm>
            <a:off x="4743651" y="1752219"/>
            <a:ext cx="821462" cy="821462"/>
            <a:chOff x="4703459" y="1967087"/>
            <a:chExt cx="821462" cy="821462"/>
          </a:xfrm>
          <a:solidFill>
            <a:schemeClr val="accent5"/>
          </a:solidFill>
        </p:grpSpPr>
        <p:sp>
          <p:nvSpPr>
            <p:cNvPr id="22" name="椭圆 21"/>
            <p:cNvSpPr/>
            <p:nvPr/>
          </p:nvSpPr>
          <p:spPr>
            <a:xfrm>
              <a:off x="4703459" y="1967087"/>
              <a:ext cx="821462" cy="821462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" name="Freeform 168"/>
            <p:cNvSpPr>
              <a:spLocks noChangeAspect="1" noEditPoints="1"/>
            </p:cNvSpPr>
            <p:nvPr/>
          </p:nvSpPr>
          <p:spPr bwMode="auto">
            <a:xfrm>
              <a:off x="4918327" y="2222412"/>
              <a:ext cx="425533" cy="364326"/>
            </a:xfrm>
            <a:custGeom>
              <a:avLst/>
              <a:gdLst>
                <a:gd name="T0" fmla="*/ 4 w 94"/>
                <a:gd name="T1" fmla="*/ 19 h 81"/>
                <a:gd name="T2" fmla="*/ 46 w 94"/>
                <a:gd name="T3" fmla="*/ 19 h 81"/>
                <a:gd name="T4" fmla="*/ 50 w 94"/>
                <a:gd name="T5" fmla="*/ 16 h 81"/>
                <a:gd name="T6" fmla="*/ 73 w 94"/>
                <a:gd name="T7" fmla="*/ 0 h 81"/>
                <a:gd name="T8" fmla="*/ 73 w 94"/>
                <a:gd name="T9" fmla="*/ 33 h 81"/>
                <a:gd name="T10" fmla="*/ 73 w 94"/>
                <a:gd name="T11" fmla="*/ 66 h 81"/>
                <a:gd name="T12" fmla="*/ 50 w 94"/>
                <a:gd name="T13" fmla="*/ 49 h 81"/>
                <a:gd name="T14" fmla="*/ 46 w 94"/>
                <a:gd name="T15" fmla="*/ 47 h 81"/>
                <a:gd name="T16" fmla="*/ 33 w 94"/>
                <a:gd name="T17" fmla="*/ 47 h 81"/>
                <a:gd name="T18" fmla="*/ 40 w 94"/>
                <a:gd name="T19" fmla="*/ 70 h 81"/>
                <a:gd name="T20" fmla="*/ 45 w 94"/>
                <a:gd name="T21" fmla="*/ 70 h 81"/>
                <a:gd name="T22" fmla="*/ 45 w 94"/>
                <a:gd name="T23" fmla="*/ 81 h 81"/>
                <a:gd name="T24" fmla="*/ 43 w 94"/>
                <a:gd name="T25" fmla="*/ 81 h 81"/>
                <a:gd name="T26" fmla="*/ 21 w 94"/>
                <a:gd name="T27" fmla="*/ 81 h 81"/>
                <a:gd name="T28" fmla="*/ 11 w 94"/>
                <a:gd name="T29" fmla="*/ 47 h 81"/>
                <a:gd name="T30" fmla="*/ 4 w 94"/>
                <a:gd name="T31" fmla="*/ 47 h 81"/>
                <a:gd name="T32" fmla="*/ 4 w 94"/>
                <a:gd name="T33" fmla="*/ 19 h 81"/>
                <a:gd name="T34" fmla="*/ 87 w 94"/>
                <a:gd name="T35" fmla="*/ 23 h 81"/>
                <a:gd name="T36" fmla="*/ 94 w 94"/>
                <a:gd name="T37" fmla="*/ 33 h 81"/>
                <a:gd name="T38" fmla="*/ 87 w 94"/>
                <a:gd name="T39" fmla="*/ 43 h 81"/>
                <a:gd name="T40" fmla="*/ 87 w 94"/>
                <a:gd name="T41" fmla="*/ 66 h 81"/>
                <a:gd name="T42" fmla="*/ 78 w 94"/>
                <a:gd name="T43" fmla="*/ 66 h 81"/>
                <a:gd name="T44" fmla="*/ 78 w 94"/>
                <a:gd name="T45" fmla="*/ 0 h 81"/>
                <a:gd name="T46" fmla="*/ 87 w 94"/>
                <a:gd name="T47" fmla="*/ 0 h 81"/>
                <a:gd name="T48" fmla="*/ 87 w 94"/>
                <a:gd name="T49" fmla="*/ 23 h 81"/>
                <a:gd name="T50" fmla="*/ 46 w 94"/>
                <a:gd name="T51" fmla="*/ 49 h 81"/>
                <a:gd name="T52" fmla="*/ 37 w 94"/>
                <a:gd name="T53" fmla="*/ 49 h 81"/>
                <a:gd name="T54" fmla="*/ 40 w 94"/>
                <a:gd name="T55" fmla="*/ 61 h 81"/>
                <a:gd name="T56" fmla="*/ 43 w 94"/>
                <a:gd name="T57" fmla="*/ 61 h 81"/>
                <a:gd name="T58" fmla="*/ 43 w 94"/>
                <a:gd name="T59" fmla="*/ 57 h 81"/>
                <a:gd name="T60" fmla="*/ 46 w 94"/>
                <a:gd name="T61" fmla="*/ 4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4" h="81">
                  <a:moveTo>
                    <a:pt x="4" y="19"/>
                  </a:moveTo>
                  <a:cubicBezTo>
                    <a:pt x="46" y="19"/>
                    <a:pt x="46" y="19"/>
                    <a:pt x="46" y="19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33"/>
                    <a:pt x="73" y="33"/>
                    <a:pt x="73" y="33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46" y="47"/>
                    <a:pt x="46" y="47"/>
                    <a:pt x="46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21" y="81"/>
                    <a:pt x="21" y="81"/>
                    <a:pt x="21" y="81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0" y="37"/>
                    <a:pt x="0" y="28"/>
                    <a:pt x="4" y="19"/>
                  </a:cubicBezTo>
                  <a:close/>
                  <a:moveTo>
                    <a:pt x="87" y="23"/>
                  </a:moveTo>
                  <a:cubicBezTo>
                    <a:pt x="91" y="24"/>
                    <a:pt x="94" y="28"/>
                    <a:pt x="94" y="33"/>
                  </a:cubicBezTo>
                  <a:cubicBezTo>
                    <a:pt x="94" y="38"/>
                    <a:pt x="91" y="42"/>
                    <a:pt x="87" y="43"/>
                  </a:cubicBezTo>
                  <a:cubicBezTo>
                    <a:pt x="87" y="66"/>
                    <a:pt x="87" y="66"/>
                    <a:pt x="87" y="66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7" y="23"/>
                    <a:pt x="87" y="23"/>
                    <a:pt x="87" y="23"/>
                  </a:cubicBezTo>
                  <a:close/>
                  <a:moveTo>
                    <a:pt x="46" y="49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40" y="61"/>
                    <a:pt x="40" y="61"/>
                    <a:pt x="40" y="61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3" y="57"/>
                    <a:pt x="43" y="57"/>
                    <a:pt x="43" y="57"/>
                  </a:cubicBezTo>
                  <a:lnTo>
                    <a:pt x="46" y="4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lIns="121920" tIns="60960" rIns="121920" bIns="60960"/>
            <a:lstStyle/>
            <a:p>
              <a:pPr defTabSz="913765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9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4" name="组合 23"/>
          <p:cNvGrpSpPr/>
          <p:nvPr/>
        </p:nvGrpSpPr>
        <p:grpSpPr>
          <a:xfrm>
            <a:off x="4774955" y="2797832"/>
            <a:ext cx="821462" cy="821462"/>
            <a:chOff x="4734763" y="3012700"/>
            <a:chExt cx="821462" cy="821462"/>
          </a:xfrm>
          <a:solidFill>
            <a:schemeClr val="accent2">
              <a:lumMod val="75000"/>
            </a:schemeClr>
          </a:solidFill>
        </p:grpSpPr>
        <p:sp>
          <p:nvSpPr>
            <p:cNvPr id="25" name="椭圆 24"/>
            <p:cNvSpPr/>
            <p:nvPr/>
          </p:nvSpPr>
          <p:spPr>
            <a:xfrm>
              <a:off x="4734763" y="3012700"/>
              <a:ext cx="821462" cy="821462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" name="Freeform 203"/>
            <p:cNvSpPr>
              <a:spLocks noChangeAspect="1" noEditPoints="1"/>
            </p:cNvSpPr>
            <p:nvPr/>
          </p:nvSpPr>
          <p:spPr bwMode="auto">
            <a:xfrm>
              <a:off x="4972990" y="3242045"/>
              <a:ext cx="370870" cy="356606"/>
            </a:xfrm>
            <a:custGeom>
              <a:avLst/>
              <a:gdLst>
                <a:gd name="T0" fmla="*/ 88 w 218"/>
                <a:gd name="T1" fmla="*/ 43 h 209"/>
                <a:gd name="T2" fmla="*/ 36 w 218"/>
                <a:gd name="T3" fmla="*/ 43 h 209"/>
                <a:gd name="T4" fmla="*/ 26 w 218"/>
                <a:gd name="T5" fmla="*/ 57 h 209"/>
                <a:gd name="T6" fmla="*/ 36 w 218"/>
                <a:gd name="T7" fmla="*/ 71 h 209"/>
                <a:gd name="T8" fmla="*/ 88 w 218"/>
                <a:gd name="T9" fmla="*/ 71 h 209"/>
                <a:gd name="T10" fmla="*/ 88 w 218"/>
                <a:gd name="T11" fmla="*/ 43 h 209"/>
                <a:gd name="T12" fmla="*/ 88 w 218"/>
                <a:gd name="T13" fmla="*/ 43 h 209"/>
                <a:gd name="T14" fmla="*/ 126 w 218"/>
                <a:gd name="T15" fmla="*/ 71 h 209"/>
                <a:gd name="T16" fmla="*/ 187 w 218"/>
                <a:gd name="T17" fmla="*/ 71 h 209"/>
                <a:gd name="T18" fmla="*/ 194 w 218"/>
                <a:gd name="T19" fmla="*/ 71 h 209"/>
                <a:gd name="T20" fmla="*/ 197 w 218"/>
                <a:gd name="T21" fmla="*/ 76 h 209"/>
                <a:gd name="T22" fmla="*/ 213 w 218"/>
                <a:gd name="T23" fmla="*/ 102 h 209"/>
                <a:gd name="T24" fmla="*/ 218 w 218"/>
                <a:gd name="T25" fmla="*/ 109 h 209"/>
                <a:gd name="T26" fmla="*/ 213 w 218"/>
                <a:gd name="T27" fmla="*/ 114 h 209"/>
                <a:gd name="T28" fmla="*/ 197 w 218"/>
                <a:gd name="T29" fmla="*/ 140 h 209"/>
                <a:gd name="T30" fmla="*/ 194 w 218"/>
                <a:gd name="T31" fmla="*/ 147 h 209"/>
                <a:gd name="T32" fmla="*/ 187 w 218"/>
                <a:gd name="T33" fmla="*/ 147 h 209"/>
                <a:gd name="T34" fmla="*/ 126 w 218"/>
                <a:gd name="T35" fmla="*/ 147 h 209"/>
                <a:gd name="T36" fmla="*/ 126 w 218"/>
                <a:gd name="T37" fmla="*/ 180 h 209"/>
                <a:gd name="T38" fmla="*/ 180 w 218"/>
                <a:gd name="T39" fmla="*/ 180 h 209"/>
                <a:gd name="T40" fmla="*/ 180 w 218"/>
                <a:gd name="T41" fmla="*/ 209 h 209"/>
                <a:gd name="T42" fmla="*/ 40 w 218"/>
                <a:gd name="T43" fmla="*/ 209 h 209"/>
                <a:gd name="T44" fmla="*/ 40 w 218"/>
                <a:gd name="T45" fmla="*/ 180 h 209"/>
                <a:gd name="T46" fmla="*/ 90 w 218"/>
                <a:gd name="T47" fmla="*/ 180 h 209"/>
                <a:gd name="T48" fmla="*/ 90 w 218"/>
                <a:gd name="T49" fmla="*/ 95 h 209"/>
                <a:gd name="T50" fmla="*/ 29 w 218"/>
                <a:gd name="T51" fmla="*/ 95 h 209"/>
                <a:gd name="T52" fmla="*/ 22 w 218"/>
                <a:gd name="T53" fmla="*/ 95 h 209"/>
                <a:gd name="T54" fmla="*/ 19 w 218"/>
                <a:gd name="T55" fmla="*/ 88 h 209"/>
                <a:gd name="T56" fmla="*/ 3 w 218"/>
                <a:gd name="T57" fmla="*/ 62 h 209"/>
                <a:gd name="T58" fmla="*/ 0 w 218"/>
                <a:gd name="T59" fmla="*/ 57 h 209"/>
                <a:gd name="T60" fmla="*/ 3 w 218"/>
                <a:gd name="T61" fmla="*/ 50 h 209"/>
                <a:gd name="T62" fmla="*/ 19 w 218"/>
                <a:gd name="T63" fmla="*/ 24 h 209"/>
                <a:gd name="T64" fmla="*/ 22 w 218"/>
                <a:gd name="T65" fmla="*/ 19 h 209"/>
                <a:gd name="T66" fmla="*/ 29 w 218"/>
                <a:gd name="T67" fmla="*/ 19 h 209"/>
                <a:gd name="T68" fmla="*/ 90 w 218"/>
                <a:gd name="T69" fmla="*/ 19 h 209"/>
                <a:gd name="T70" fmla="*/ 90 w 218"/>
                <a:gd name="T71" fmla="*/ 15 h 209"/>
                <a:gd name="T72" fmla="*/ 109 w 218"/>
                <a:gd name="T73" fmla="*/ 0 h 209"/>
                <a:gd name="T74" fmla="*/ 126 w 218"/>
                <a:gd name="T75" fmla="*/ 15 h 209"/>
                <a:gd name="T76" fmla="*/ 126 w 218"/>
                <a:gd name="T77" fmla="*/ 71 h 209"/>
                <a:gd name="T78" fmla="*/ 126 w 218"/>
                <a:gd name="T79" fmla="*/ 71 h 209"/>
                <a:gd name="T80" fmla="*/ 182 w 218"/>
                <a:gd name="T81" fmla="*/ 93 h 209"/>
                <a:gd name="T82" fmla="*/ 128 w 218"/>
                <a:gd name="T83" fmla="*/ 93 h 209"/>
                <a:gd name="T84" fmla="*/ 128 w 218"/>
                <a:gd name="T85" fmla="*/ 123 h 209"/>
                <a:gd name="T86" fmla="*/ 182 w 218"/>
                <a:gd name="T87" fmla="*/ 123 h 209"/>
                <a:gd name="T88" fmla="*/ 192 w 218"/>
                <a:gd name="T89" fmla="*/ 109 h 209"/>
                <a:gd name="T90" fmla="*/ 182 w 218"/>
                <a:gd name="T91" fmla="*/ 93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8" h="209">
                  <a:moveTo>
                    <a:pt x="88" y="43"/>
                  </a:moveTo>
                  <a:lnTo>
                    <a:pt x="36" y="43"/>
                  </a:lnTo>
                  <a:lnTo>
                    <a:pt x="26" y="57"/>
                  </a:lnTo>
                  <a:lnTo>
                    <a:pt x="36" y="71"/>
                  </a:lnTo>
                  <a:lnTo>
                    <a:pt x="88" y="71"/>
                  </a:lnTo>
                  <a:lnTo>
                    <a:pt x="88" y="43"/>
                  </a:lnTo>
                  <a:lnTo>
                    <a:pt x="88" y="43"/>
                  </a:lnTo>
                  <a:close/>
                  <a:moveTo>
                    <a:pt x="126" y="71"/>
                  </a:moveTo>
                  <a:lnTo>
                    <a:pt x="187" y="71"/>
                  </a:lnTo>
                  <a:lnTo>
                    <a:pt x="194" y="71"/>
                  </a:lnTo>
                  <a:lnTo>
                    <a:pt x="197" y="76"/>
                  </a:lnTo>
                  <a:lnTo>
                    <a:pt x="213" y="102"/>
                  </a:lnTo>
                  <a:lnTo>
                    <a:pt x="218" y="109"/>
                  </a:lnTo>
                  <a:lnTo>
                    <a:pt x="213" y="114"/>
                  </a:lnTo>
                  <a:lnTo>
                    <a:pt x="197" y="140"/>
                  </a:lnTo>
                  <a:lnTo>
                    <a:pt x="194" y="147"/>
                  </a:lnTo>
                  <a:lnTo>
                    <a:pt x="187" y="147"/>
                  </a:lnTo>
                  <a:lnTo>
                    <a:pt x="126" y="147"/>
                  </a:lnTo>
                  <a:lnTo>
                    <a:pt x="126" y="180"/>
                  </a:lnTo>
                  <a:lnTo>
                    <a:pt x="180" y="180"/>
                  </a:lnTo>
                  <a:lnTo>
                    <a:pt x="180" y="209"/>
                  </a:lnTo>
                  <a:lnTo>
                    <a:pt x="40" y="209"/>
                  </a:lnTo>
                  <a:lnTo>
                    <a:pt x="40" y="180"/>
                  </a:lnTo>
                  <a:lnTo>
                    <a:pt x="90" y="180"/>
                  </a:lnTo>
                  <a:lnTo>
                    <a:pt x="90" y="95"/>
                  </a:lnTo>
                  <a:lnTo>
                    <a:pt x="29" y="95"/>
                  </a:lnTo>
                  <a:lnTo>
                    <a:pt x="22" y="95"/>
                  </a:lnTo>
                  <a:lnTo>
                    <a:pt x="19" y="88"/>
                  </a:lnTo>
                  <a:lnTo>
                    <a:pt x="3" y="62"/>
                  </a:lnTo>
                  <a:lnTo>
                    <a:pt x="0" y="57"/>
                  </a:lnTo>
                  <a:lnTo>
                    <a:pt x="3" y="50"/>
                  </a:lnTo>
                  <a:lnTo>
                    <a:pt x="19" y="24"/>
                  </a:lnTo>
                  <a:lnTo>
                    <a:pt x="22" y="19"/>
                  </a:lnTo>
                  <a:lnTo>
                    <a:pt x="29" y="19"/>
                  </a:lnTo>
                  <a:lnTo>
                    <a:pt x="90" y="19"/>
                  </a:lnTo>
                  <a:lnTo>
                    <a:pt x="90" y="15"/>
                  </a:lnTo>
                  <a:lnTo>
                    <a:pt x="109" y="0"/>
                  </a:lnTo>
                  <a:lnTo>
                    <a:pt x="126" y="15"/>
                  </a:lnTo>
                  <a:lnTo>
                    <a:pt x="126" y="71"/>
                  </a:lnTo>
                  <a:lnTo>
                    <a:pt x="126" y="71"/>
                  </a:lnTo>
                  <a:close/>
                  <a:moveTo>
                    <a:pt x="182" y="93"/>
                  </a:moveTo>
                  <a:lnTo>
                    <a:pt x="128" y="93"/>
                  </a:lnTo>
                  <a:lnTo>
                    <a:pt x="128" y="123"/>
                  </a:lnTo>
                  <a:lnTo>
                    <a:pt x="182" y="123"/>
                  </a:lnTo>
                  <a:lnTo>
                    <a:pt x="192" y="109"/>
                  </a:lnTo>
                  <a:lnTo>
                    <a:pt x="182" y="9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lIns="121920" tIns="60960" rIns="121920" bIns="60960"/>
            <a:lstStyle/>
            <a:p>
              <a:pPr defTabSz="913765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9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7" name="组合 26"/>
          <p:cNvGrpSpPr/>
          <p:nvPr/>
        </p:nvGrpSpPr>
        <p:grpSpPr>
          <a:xfrm>
            <a:off x="4055785" y="3668515"/>
            <a:ext cx="821462" cy="821462"/>
            <a:chOff x="4015593" y="3883383"/>
            <a:chExt cx="821462" cy="821462"/>
          </a:xfrm>
          <a:solidFill>
            <a:schemeClr val="accent5"/>
          </a:solidFill>
        </p:grpSpPr>
        <p:sp>
          <p:nvSpPr>
            <p:cNvPr id="28" name="椭圆 27"/>
            <p:cNvSpPr/>
            <p:nvPr/>
          </p:nvSpPr>
          <p:spPr>
            <a:xfrm>
              <a:off x="4015593" y="3883383"/>
              <a:ext cx="821462" cy="821462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" name="Freeform 110"/>
            <p:cNvSpPr>
              <a:spLocks noChangeAspect="1" noEditPoints="1"/>
            </p:cNvSpPr>
            <p:nvPr/>
          </p:nvSpPr>
          <p:spPr bwMode="auto">
            <a:xfrm>
              <a:off x="4211960" y="4064356"/>
              <a:ext cx="424516" cy="376344"/>
            </a:xfrm>
            <a:custGeom>
              <a:avLst/>
              <a:gdLst>
                <a:gd name="T0" fmla="*/ 55 w 100"/>
                <a:gd name="T1" fmla="*/ 4 h 88"/>
                <a:gd name="T2" fmla="*/ 76 w 100"/>
                <a:gd name="T3" fmla="*/ 41 h 88"/>
                <a:gd name="T4" fmla="*/ 76 w 100"/>
                <a:gd name="T5" fmla="*/ 41 h 88"/>
                <a:gd name="T6" fmla="*/ 98 w 100"/>
                <a:gd name="T7" fmla="*/ 79 h 88"/>
                <a:gd name="T8" fmla="*/ 96 w 100"/>
                <a:gd name="T9" fmla="*/ 87 h 88"/>
                <a:gd name="T10" fmla="*/ 92 w 100"/>
                <a:gd name="T11" fmla="*/ 88 h 88"/>
                <a:gd name="T12" fmla="*/ 92 w 100"/>
                <a:gd name="T13" fmla="*/ 88 h 88"/>
                <a:gd name="T14" fmla="*/ 49 w 100"/>
                <a:gd name="T15" fmla="*/ 88 h 88"/>
                <a:gd name="T16" fmla="*/ 7 w 100"/>
                <a:gd name="T17" fmla="*/ 88 h 88"/>
                <a:gd name="T18" fmla="*/ 0 w 100"/>
                <a:gd name="T19" fmla="*/ 82 h 88"/>
                <a:gd name="T20" fmla="*/ 1 w 100"/>
                <a:gd name="T21" fmla="*/ 78 h 88"/>
                <a:gd name="T22" fmla="*/ 23 w 100"/>
                <a:gd name="T23" fmla="*/ 41 h 88"/>
                <a:gd name="T24" fmla="*/ 23 w 100"/>
                <a:gd name="T25" fmla="*/ 41 h 88"/>
                <a:gd name="T26" fmla="*/ 44 w 100"/>
                <a:gd name="T27" fmla="*/ 4 h 88"/>
                <a:gd name="T28" fmla="*/ 53 w 100"/>
                <a:gd name="T29" fmla="*/ 2 h 88"/>
                <a:gd name="T30" fmla="*/ 55 w 100"/>
                <a:gd name="T31" fmla="*/ 4 h 88"/>
                <a:gd name="T32" fmla="*/ 44 w 100"/>
                <a:gd name="T33" fmla="*/ 34 h 88"/>
                <a:gd name="T34" fmla="*/ 44 w 100"/>
                <a:gd name="T35" fmla="*/ 37 h 88"/>
                <a:gd name="T36" fmla="*/ 46 w 100"/>
                <a:gd name="T37" fmla="*/ 62 h 88"/>
                <a:gd name="T38" fmla="*/ 52 w 100"/>
                <a:gd name="T39" fmla="*/ 62 h 88"/>
                <a:gd name="T40" fmla="*/ 54 w 100"/>
                <a:gd name="T41" fmla="*/ 37 h 88"/>
                <a:gd name="T42" fmla="*/ 54 w 100"/>
                <a:gd name="T43" fmla="*/ 34 h 88"/>
                <a:gd name="T44" fmla="*/ 44 w 100"/>
                <a:gd name="T45" fmla="*/ 34 h 88"/>
                <a:gd name="T46" fmla="*/ 49 w 100"/>
                <a:gd name="T47" fmla="*/ 72 h 88"/>
                <a:gd name="T48" fmla="*/ 53 w 100"/>
                <a:gd name="T49" fmla="*/ 69 h 88"/>
                <a:gd name="T50" fmla="*/ 49 w 100"/>
                <a:gd name="T51" fmla="*/ 65 h 88"/>
                <a:gd name="T52" fmla="*/ 45 w 100"/>
                <a:gd name="T53" fmla="*/ 69 h 88"/>
                <a:gd name="T54" fmla="*/ 49 w 100"/>
                <a:gd name="T55" fmla="*/ 72 h 88"/>
                <a:gd name="T56" fmla="*/ 65 w 100"/>
                <a:gd name="T57" fmla="*/ 48 h 88"/>
                <a:gd name="T58" fmla="*/ 49 w 100"/>
                <a:gd name="T59" fmla="*/ 20 h 88"/>
                <a:gd name="T60" fmla="*/ 34 w 100"/>
                <a:gd name="T61" fmla="*/ 47 h 88"/>
                <a:gd name="T62" fmla="*/ 33 w 100"/>
                <a:gd name="T63" fmla="*/ 48 h 88"/>
                <a:gd name="T64" fmla="*/ 17 w 100"/>
                <a:gd name="T65" fmla="*/ 75 h 88"/>
                <a:gd name="T66" fmla="*/ 49 w 100"/>
                <a:gd name="T67" fmla="*/ 75 h 88"/>
                <a:gd name="T68" fmla="*/ 81 w 100"/>
                <a:gd name="T69" fmla="*/ 75 h 88"/>
                <a:gd name="T70" fmla="*/ 65 w 100"/>
                <a:gd name="T71" fmla="*/ 48 h 88"/>
                <a:gd name="T72" fmla="*/ 65 w 100"/>
                <a:gd name="T73" fmla="*/ 4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" h="88">
                  <a:moveTo>
                    <a:pt x="55" y="4"/>
                  </a:moveTo>
                  <a:cubicBezTo>
                    <a:pt x="76" y="41"/>
                    <a:pt x="76" y="41"/>
                    <a:pt x="76" y="41"/>
                  </a:cubicBezTo>
                  <a:cubicBezTo>
                    <a:pt x="76" y="41"/>
                    <a:pt x="76" y="41"/>
                    <a:pt x="76" y="41"/>
                  </a:cubicBezTo>
                  <a:cubicBezTo>
                    <a:pt x="98" y="79"/>
                    <a:pt x="98" y="79"/>
                    <a:pt x="98" y="79"/>
                  </a:cubicBezTo>
                  <a:cubicBezTo>
                    <a:pt x="100" y="82"/>
                    <a:pt x="99" y="85"/>
                    <a:pt x="96" y="87"/>
                  </a:cubicBezTo>
                  <a:cubicBezTo>
                    <a:pt x="95" y="88"/>
                    <a:pt x="93" y="88"/>
                    <a:pt x="92" y="88"/>
                  </a:cubicBezTo>
                  <a:cubicBezTo>
                    <a:pt x="92" y="88"/>
                    <a:pt x="92" y="88"/>
                    <a:pt x="92" y="88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3" y="88"/>
                    <a:pt x="0" y="85"/>
                    <a:pt x="0" y="82"/>
                  </a:cubicBezTo>
                  <a:cubicBezTo>
                    <a:pt x="0" y="80"/>
                    <a:pt x="1" y="79"/>
                    <a:pt x="1" y="78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6" y="1"/>
                    <a:pt x="50" y="0"/>
                    <a:pt x="53" y="2"/>
                  </a:cubicBezTo>
                  <a:cubicBezTo>
                    <a:pt x="54" y="3"/>
                    <a:pt x="54" y="3"/>
                    <a:pt x="55" y="4"/>
                  </a:cubicBezTo>
                  <a:close/>
                  <a:moveTo>
                    <a:pt x="44" y="34"/>
                  </a:moveTo>
                  <a:cubicBezTo>
                    <a:pt x="44" y="37"/>
                    <a:pt x="44" y="37"/>
                    <a:pt x="44" y="37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44" y="34"/>
                    <a:pt x="44" y="34"/>
                    <a:pt x="44" y="34"/>
                  </a:cubicBezTo>
                  <a:close/>
                  <a:moveTo>
                    <a:pt x="49" y="72"/>
                  </a:moveTo>
                  <a:cubicBezTo>
                    <a:pt x="52" y="72"/>
                    <a:pt x="53" y="71"/>
                    <a:pt x="53" y="69"/>
                  </a:cubicBezTo>
                  <a:cubicBezTo>
                    <a:pt x="53" y="66"/>
                    <a:pt x="51" y="65"/>
                    <a:pt x="49" y="65"/>
                  </a:cubicBezTo>
                  <a:cubicBezTo>
                    <a:pt x="47" y="65"/>
                    <a:pt x="45" y="66"/>
                    <a:pt x="45" y="69"/>
                  </a:cubicBezTo>
                  <a:cubicBezTo>
                    <a:pt x="45" y="71"/>
                    <a:pt x="47" y="72"/>
                    <a:pt x="49" y="72"/>
                  </a:cubicBezTo>
                  <a:close/>
                  <a:moveTo>
                    <a:pt x="65" y="48"/>
                  </a:moveTo>
                  <a:cubicBezTo>
                    <a:pt x="49" y="20"/>
                    <a:pt x="49" y="20"/>
                    <a:pt x="49" y="20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8"/>
                    <a:pt x="34" y="48"/>
                    <a:pt x="33" y="48"/>
                  </a:cubicBezTo>
                  <a:cubicBezTo>
                    <a:pt x="17" y="75"/>
                    <a:pt x="17" y="75"/>
                    <a:pt x="17" y="75"/>
                  </a:cubicBezTo>
                  <a:cubicBezTo>
                    <a:pt x="49" y="75"/>
                    <a:pt x="49" y="75"/>
                    <a:pt x="49" y="75"/>
                  </a:cubicBezTo>
                  <a:cubicBezTo>
                    <a:pt x="81" y="75"/>
                    <a:pt x="81" y="75"/>
                    <a:pt x="81" y="75"/>
                  </a:cubicBezTo>
                  <a:cubicBezTo>
                    <a:pt x="65" y="48"/>
                    <a:pt x="65" y="48"/>
                    <a:pt x="65" y="48"/>
                  </a:cubicBezTo>
                  <a:cubicBezTo>
                    <a:pt x="65" y="48"/>
                    <a:pt x="65" y="48"/>
                    <a:pt x="65" y="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lIns="121920" tIns="60960" rIns="121920" bIns="60960"/>
            <a:lstStyle/>
            <a:p>
              <a:pPr defTabSz="913765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9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30" name="矩形 29"/>
          <p:cNvSpPr/>
          <p:nvPr/>
        </p:nvSpPr>
        <p:spPr>
          <a:xfrm>
            <a:off x="5649646" y="1782197"/>
            <a:ext cx="1082329" cy="307768"/>
          </a:xfrm>
          <a:prstGeom prst="rect">
            <a:avLst/>
          </a:prstGeom>
        </p:spPr>
        <p:txBody>
          <a:bodyPr wrap="none" lIns="91431" tIns="45716" rIns="91431" bIns="45716">
            <a:spAutoFit/>
          </a:bodyPr>
          <a:lstStyle/>
          <a:p>
            <a:r>
              <a:rPr lang="zh-CN" altLang="en-US" sz="14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综述一内容</a:t>
            </a:r>
          </a:p>
        </p:txBody>
      </p:sp>
      <p:sp>
        <p:nvSpPr>
          <p:cNvPr id="31" name="矩形 47"/>
          <p:cNvSpPr>
            <a:spLocks noChangeArrowheads="1"/>
          </p:cNvSpPr>
          <p:nvPr/>
        </p:nvSpPr>
        <p:spPr bwMode="auto">
          <a:xfrm>
            <a:off x="5620304" y="2022240"/>
            <a:ext cx="3043238" cy="400101"/>
          </a:xfrm>
          <a:prstGeom prst="rect">
            <a:avLst/>
          </a:prstGeom>
          <a:noFill/>
          <a:ln>
            <a:noFill/>
          </a:ln>
        </p:spPr>
        <p:txBody>
          <a:bodyPr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9pPr>
          </a:lstStyle>
          <a:p>
            <a:pPr>
              <a:buNone/>
            </a:pPr>
            <a:r>
              <a:rPr lang="zh-CN" altLang="en-US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点击输入简要文字内容，文字内容需概括精炼，不用多余的文字修饰，言简意赅的说明该项内容。</a:t>
            </a:r>
            <a:endParaRPr lang="en-US" altLang="zh-CN" sz="10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2" name="矩形 31"/>
          <p:cNvSpPr/>
          <p:nvPr/>
        </p:nvSpPr>
        <p:spPr>
          <a:xfrm>
            <a:off x="5708020" y="2813172"/>
            <a:ext cx="1082329" cy="307768"/>
          </a:xfrm>
          <a:prstGeom prst="rect">
            <a:avLst/>
          </a:prstGeom>
        </p:spPr>
        <p:txBody>
          <a:bodyPr wrap="none" lIns="91431" tIns="45716" rIns="91431" bIns="45716">
            <a:spAutoFit/>
          </a:bodyPr>
          <a:lstStyle/>
          <a:p>
            <a:r>
              <a:rPr lang="zh-CN" altLang="en-US" sz="14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综述三内容</a:t>
            </a:r>
          </a:p>
        </p:txBody>
      </p:sp>
      <p:sp>
        <p:nvSpPr>
          <p:cNvPr id="33" name="矩形 47"/>
          <p:cNvSpPr>
            <a:spLocks noChangeArrowheads="1"/>
          </p:cNvSpPr>
          <p:nvPr/>
        </p:nvSpPr>
        <p:spPr bwMode="auto">
          <a:xfrm>
            <a:off x="5678678" y="3053215"/>
            <a:ext cx="3043238" cy="400101"/>
          </a:xfrm>
          <a:prstGeom prst="rect">
            <a:avLst/>
          </a:prstGeom>
          <a:noFill/>
          <a:ln>
            <a:noFill/>
          </a:ln>
        </p:spPr>
        <p:txBody>
          <a:bodyPr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9pPr>
          </a:lstStyle>
          <a:p>
            <a:pPr>
              <a:buNone/>
            </a:pPr>
            <a:r>
              <a:rPr lang="zh-CN" altLang="en-US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点击输入简要文字内容，文字内容需概括精炼，不用多余的文字修饰，言简意赅的说明该项内容。</a:t>
            </a:r>
            <a:endParaRPr lang="en-US" altLang="zh-CN" sz="10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4" name="矩形 33"/>
          <p:cNvSpPr/>
          <p:nvPr/>
        </p:nvSpPr>
        <p:spPr>
          <a:xfrm>
            <a:off x="5008749" y="3765683"/>
            <a:ext cx="1082329" cy="307768"/>
          </a:xfrm>
          <a:prstGeom prst="rect">
            <a:avLst/>
          </a:prstGeom>
        </p:spPr>
        <p:txBody>
          <a:bodyPr wrap="none" lIns="91431" tIns="45716" rIns="91431" bIns="45716">
            <a:spAutoFit/>
          </a:bodyPr>
          <a:lstStyle/>
          <a:p>
            <a:r>
              <a:rPr lang="zh-CN" altLang="en-US" sz="14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综述四内容</a:t>
            </a:r>
          </a:p>
        </p:txBody>
      </p:sp>
      <p:sp>
        <p:nvSpPr>
          <p:cNvPr id="35" name="矩形 47"/>
          <p:cNvSpPr>
            <a:spLocks noChangeArrowheads="1"/>
          </p:cNvSpPr>
          <p:nvPr/>
        </p:nvSpPr>
        <p:spPr bwMode="auto">
          <a:xfrm>
            <a:off x="4979407" y="4005726"/>
            <a:ext cx="3043238" cy="400101"/>
          </a:xfrm>
          <a:prstGeom prst="rect">
            <a:avLst/>
          </a:prstGeom>
          <a:noFill/>
          <a:ln>
            <a:noFill/>
          </a:ln>
        </p:spPr>
        <p:txBody>
          <a:bodyPr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9pPr>
          </a:lstStyle>
          <a:p>
            <a:pPr>
              <a:buNone/>
            </a:pPr>
            <a:r>
              <a:rPr lang="zh-CN" altLang="en-US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点击输入简要文字内容，文字内容需概括精炼，不用多余的文字修饰，言简意赅的说明该项内容。</a:t>
            </a:r>
            <a:endParaRPr lang="en-US" altLang="zh-CN" sz="10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6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研究综述</a:t>
            </a:r>
          </a:p>
        </p:txBody>
      </p:sp>
    </p:spTree>
  </p:cSld>
  <p:clrMapOvr>
    <a:masterClrMapping/>
  </p:clrMapOvr>
  <p:transition spd="slow">
    <p:wipe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4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4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" dur="4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5" presetID="2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7" dur="3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5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7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8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29" presetID="2" presetClass="entr" presetSubtype="2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3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34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53" presetClass="entr" presetSubtype="16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5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46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8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9" fill="hold">
                                <p:stCondLst>
                                  <p:cond delay="4000"/>
                                </p:stCondLst>
                                <p:childTnLst>
                                  <p:par>
                                    <p:cTn id="50" presetID="2" presetClass="entr" presetSubtype="2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2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4" fill="hold">
                                <p:stCondLst>
                                  <p:cond delay="4500"/>
                                </p:stCondLst>
                                <p:childTnLst>
                                  <p:par>
                                    <p:cTn id="5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7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0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6" fill="hold">
                                <p:stCondLst>
                                  <p:cond delay="5000"/>
                                </p:stCondLst>
                                <p:childTnLst>
                                  <p:par>
                                    <p:cTn id="67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9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0" fill="hold">
                                <p:stCondLst>
                                  <p:cond delay="5500"/>
                                </p:stCondLst>
                                <p:childTnLst>
                                  <p:par>
                                    <p:cTn id="71" presetID="2" presetClass="entr" presetSubtype="2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5" fill="hold">
                                <p:stCondLst>
                                  <p:cond delay="6000"/>
                                </p:stCondLst>
                                <p:childTnLst>
                                  <p:par>
                                    <p:cTn id="76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8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1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7" fill="hold">
                                <p:stCondLst>
                                  <p:cond delay="6500"/>
                                </p:stCondLst>
                                <p:childTnLst>
                                  <p:par>
                                    <p:cTn id="88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0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1" fill="hold">
                                <p:stCondLst>
                                  <p:cond delay="7000"/>
                                </p:stCondLst>
                                <p:childTnLst>
                                  <p:par>
                                    <p:cTn id="92" presetID="2" presetClass="entr" presetSubtype="2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4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5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6" fill="hold">
                                <p:stCondLst>
                                  <p:cond delay="7500"/>
                                </p:stCondLst>
                                <p:childTnLst>
                                  <p:par>
                                    <p:cTn id="97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9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2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/>
          <p:bldP spid="8" grpId="0"/>
          <p:bldP spid="12" grpId="0" animBg="1"/>
          <p:bldP spid="13" grpId="0" animBg="1"/>
          <p:bldP spid="14" grpId="0" animBg="1"/>
          <p:bldP spid="15" grpId="0" animBg="1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4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4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" dur="4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5" presetID="2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7" dur="3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5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7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8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29" presetID="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3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34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53" presetClass="entr" presetSubtype="16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5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46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8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9" fill="hold">
                                <p:stCondLst>
                                  <p:cond delay="4000"/>
                                </p:stCondLst>
                                <p:childTnLst>
                                  <p:par>
                                    <p:cTn id="50" presetID="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4" fill="hold">
                                <p:stCondLst>
                                  <p:cond delay="4500"/>
                                </p:stCondLst>
                                <p:childTnLst>
                                  <p:par>
                                    <p:cTn id="5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7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0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6" fill="hold">
                                <p:stCondLst>
                                  <p:cond delay="5000"/>
                                </p:stCondLst>
                                <p:childTnLst>
                                  <p:par>
                                    <p:cTn id="67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9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0" fill="hold">
                                <p:stCondLst>
                                  <p:cond delay="5500"/>
                                </p:stCondLst>
                                <p:childTnLst>
                                  <p:par>
                                    <p:cTn id="71" presetID="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5" fill="hold">
                                <p:stCondLst>
                                  <p:cond delay="6000"/>
                                </p:stCondLst>
                                <p:childTnLst>
                                  <p:par>
                                    <p:cTn id="76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8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1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7" fill="hold">
                                <p:stCondLst>
                                  <p:cond delay="6500"/>
                                </p:stCondLst>
                                <p:childTnLst>
                                  <p:par>
                                    <p:cTn id="88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0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1" fill="hold">
                                <p:stCondLst>
                                  <p:cond delay="7000"/>
                                </p:stCondLst>
                                <p:childTnLst>
                                  <p:par>
                                    <p:cTn id="92" presetID="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6" fill="hold">
                                <p:stCondLst>
                                  <p:cond delay="7500"/>
                                </p:stCondLst>
                                <p:childTnLst>
                                  <p:par>
                                    <p:cTn id="97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9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2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/>
          <p:bldP spid="8" grpId="0"/>
          <p:bldP spid="12" grpId="0" animBg="1"/>
          <p:bldP spid="13" grpId="0" animBg="1"/>
          <p:bldP spid="14" grpId="0" animBg="1"/>
          <p:bldP spid="15" grpId="0" animBg="1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</p:bldLst>
      </p:timing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组合 21"/>
          <p:cNvGrpSpPr/>
          <p:nvPr/>
        </p:nvGrpSpPr>
        <p:grpSpPr bwMode="auto">
          <a:xfrm>
            <a:off x="4006848" y="1129691"/>
            <a:ext cx="1130300" cy="1128712"/>
            <a:chOff x="1928879" y="1944350"/>
            <a:chExt cx="1129689" cy="1129689"/>
          </a:xfrm>
        </p:grpSpPr>
        <p:sp>
          <p:nvSpPr>
            <p:cNvPr id="23" name="椭圆 22"/>
            <p:cNvSpPr/>
            <p:nvPr/>
          </p:nvSpPr>
          <p:spPr>
            <a:xfrm>
              <a:off x="1928879" y="1944350"/>
              <a:ext cx="1129689" cy="1129689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4" name="Freeform 18"/>
            <p:cNvSpPr>
              <a:spLocks noEditPoints="1"/>
            </p:cNvSpPr>
            <p:nvPr/>
          </p:nvSpPr>
          <p:spPr bwMode="auto">
            <a:xfrm>
              <a:off x="2155768" y="2106415"/>
              <a:ext cx="658457" cy="789670"/>
            </a:xfrm>
            <a:custGeom>
              <a:avLst/>
              <a:gdLst>
                <a:gd name="T0" fmla="*/ 456 w 456"/>
                <a:gd name="T1" fmla="*/ 528 h 548"/>
                <a:gd name="T2" fmla="*/ 436 w 456"/>
                <a:gd name="T3" fmla="*/ 548 h 548"/>
                <a:gd name="T4" fmla="*/ 84 w 456"/>
                <a:gd name="T5" fmla="*/ 548 h 548"/>
                <a:gd name="T6" fmla="*/ 0 w 456"/>
                <a:gd name="T7" fmla="*/ 464 h 548"/>
                <a:gd name="T8" fmla="*/ 84 w 456"/>
                <a:gd name="T9" fmla="*/ 380 h 548"/>
                <a:gd name="T10" fmla="*/ 436 w 456"/>
                <a:gd name="T11" fmla="*/ 380 h 548"/>
                <a:gd name="T12" fmla="*/ 456 w 456"/>
                <a:gd name="T13" fmla="*/ 399 h 548"/>
                <a:gd name="T14" fmla="*/ 436 w 456"/>
                <a:gd name="T15" fmla="*/ 419 h 548"/>
                <a:gd name="T16" fmla="*/ 90 w 456"/>
                <a:gd name="T17" fmla="*/ 419 h 548"/>
                <a:gd name="T18" fmla="*/ 45 w 456"/>
                <a:gd name="T19" fmla="*/ 464 h 548"/>
                <a:gd name="T20" fmla="*/ 90 w 456"/>
                <a:gd name="T21" fmla="*/ 509 h 548"/>
                <a:gd name="T22" fmla="*/ 436 w 456"/>
                <a:gd name="T23" fmla="*/ 509 h 548"/>
                <a:gd name="T24" fmla="*/ 456 w 456"/>
                <a:gd name="T25" fmla="*/ 528 h 548"/>
                <a:gd name="T26" fmla="*/ 235 w 456"/>
                <a:gd name="T27" fmla="*/ 78 h 548"/>
                <a:gd name="T28" fmla="*/ 309 w 456"/>
                <a:gd name="T29" fmla="*/ 6 h 548"/>
                <a:gd name="T30" fmla="*/ 309 w 456"/>
                <a:gd name="T31" fmla="*/ 0 h 548"/>
                <a:gd name="T32" fmla="*/ 303 w 456"/>
                <a:gd name="T33" fmla="*/ 0 h 548"/>
                <a:gd name="T34" fmla="*/ 228 w 456"/>
                <a:gd name="T35" fmla="*/ 72 h 548"/>
                <a:gd name="T36" fmla="*/ 229 w 456"/>
                <a:gd name="T37" fmla="*/ 77 h 548"/>
                <a:gd name="T38" fmla="*/ 235 w 456"/>
                <a:gd name="T39" fmla="*/ 78 h 548"/>
                <a:gd name="T40" fmla="*/ 372 w 456"/>
                <a:gd name="T41" fmla="*/ 137 h 548"/>
                <a:gd name="T42" fmla="*/ 295 w 456"/>
                <a:gd name="T43" fmla="*/ 85 h 548"/>
                <a:gd name="T44" fmla="*/ 232 w 456"/>
                <a:gd name="T45" fmla="*/ 98 h 548"/>
                <a:gd name="T46" fmla="*/ 170 w 456"/>
                <a:gd name="T47" fmla="*/ 85 h 548"/>
                <a:gd name="T48" fmla="*/ 93 w 456"/>
                <a:gd name="T49" fmla="*/ 137 h 548"/>
                <a:gd name="T50" fmla="*/ 175 w 456"/>
                <a:gd name="T51" fmla="*/ 341 h 548"/>
                <a:gd name="T52" fmla="*/ 232 w 456"/>
                <a:gd name="T53" fmla="*/ 328 h 548"/>
                <a:gd name="T54" fmla="*/ 290 w 456"/>
                <a:gd name="T55" fmla="*/ 341 h 548"/>
                <a:gd name="T56" fmla="*/ 372 w 456"/>
                <a:gd name="T57" fmla="*/ 137 h 548"/>
                <a:gd name="T58" fmla="*/ 172 w 456"/>
                <a:gd name="T59" fmla="*/ 126 h 548"/>
                <a:gd name="T60" fmla="*/ 168 w 456"/>
                <a:gd name="T61" fmla="*/ 126 h 548"/>
                <a:gd name="T62" fmla="*/ 128 w 456"/>
                <a:gd name="T63" fmla="*/ 161 h 548"/>
                <a:gd name="T64" fmla="*/ 119 w 456"/>
                <a:gd name="T65" fmla="*/ 169 h 548"/>
                <a:gd name="T66" fmla="*/ 118 w 456"/>
                <a:gd name="T67" fmla="*/ 169 h 548"/>
                <a:gd name="T68" fmla="*/ 116 w 456"/>
                <a:gd name="T69" fmla="*/ 168 h 548"/>
                <a:gd name="T70" fmla="*/ 109 w 456"/>
                <a:gd name="T71" fmla="*/ 157 h 548"/>
                <a:gd name="T72" fmla="*/ 168 w 456"/>
                <a:gd name="T73" fmla="*/ 106 h 548"/>
                <a:gd name="T74" fmla="*/ 173 w 456"/>
                <a:gd name="T75" fmla="*/ 106 h 548"/>
                <a:gd name="T76" fmla="*/ 181 w 456"/>
                <a:gd name="T77" fmla="*/ 117 h 548"/>
                <a:gd name="T78" fmla="*/ 172 w 456"/>
                <a:gd name="T79" fmla="*/ 126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6" h="548">
                  <a:moveTo>
                    <a:pt x="456" y="528"/>
                  </a:moveTo>
                  <a:cubicBezTo>
                    <a:pt x="456" y="539"/>
                    <a:pt x="447" y="548"/>
                    <a:pt x="436" y="548"/>
                  </a:cubicBezTo>
                  <a:cubicBezTo>
                    <a:pt x="84" y="548"/>
                    <a:pt x="84" y="548"/>
                    <a:pt x="84" y="548"/>
                  </a:cubicBezTo>
                  <a:cubicBezTo>
                    <a:pt x="38" y="548"/>
                    <a:pt x="0" y="510"/>
                    <a:pt x="0" y="464"/>
                  </a:cubicBezTo>
                  <a:cubicBezTo>
                    <a:pt x="0" y="417"/>
                    <a:pt x="38" y="380"/>
                    <a:pt x="84" y="380"/>
                  </a:cubicBezTo>
                  <a:cubicBezTo>
                    <a:pt x="436" y="380"/>
                    <a:pt x="436" y="380"/>
                    <a:pt x="436" y="380"/>
                  </a:cubicBezTo>
                  <a:cubicBezTo>
                    <a:pt x="447" y="380"/>
                    <a:pt x="456" y="389"/>
                    <a:pt x="456" y="399"/>
                  </a:cubicBezTo>
                  <a:cubicBezTo>
                    <a:pt x="456" y="410"/>
                    <a:pt x="447" y="419"/>
                    <a:pt x="436" y="419"/>
                  </a:cubicBezTo>
                  <a:cubicBezTo>
                    <a:pt x="90" y="419"/>
                    <a:pt x="90" y="419"/>
                    <a:pt x="90" y="419"/>
                  </a:cubicBezTo>
                  <a:cubicBezTo>
                    <a:pt x="65" y="419"/>
                    <a:pt x="45" y="439"/>
                    <a:pt x="45" y="464"/>
                  </a:cubicBezTo>
                  <a:cubicBezTo>
                    <a:pt x="45" y="488"/>
                    <a:pt x="65" y="509"/>
                    <a:pt x="90" y="509"/>
                  </a:cubicBezTo>
                  <a:cubicBezTo>
                    <a:pt x="436" y="509"/>
                    <a:pt x="436" y="509"/>
                    <a:pt x="436" y="509"/>
                  </a:cubicBezTo>
                  <a:cubicBezTo>
                    <a:pt x="447" y="509"/>
                    <a:pt x="456" y="518"/>
                    <a:pt x="456" y="528"/>
                  </a:cubicBezTo>
                  <a:close/>
                  <a:moveTo>
                    <a:pt x="235" y="78"/>
                  </a:moveTo>
                  <a:cubicBezTo>
                    <a:pt x="276" y="78"/>
                    <a:pt x="309" y="45"/>
                    <a:pt x="309" y="6"/>
                  </a:cubicBezTo>
                  <a:cubicBezTo>
                    <a:pt x="309" y="4"/>
                    <a:pt x="309" y="2"/>
                    <a:pt x="309" y="0"/>
                  </a:cubicBezTo>
                  <a:cubicBezTo>
                    <a:pt x="307" y="0"/>
                    <a:pt x="305" y="0"/>
                    <a:pt x="303" y="0"/>
                  </a:cubicBezTo>
                  <a:cubicBezTo>
                    <a:pt x="262" y="0"/>
                    <a:pt x="228" y="32"/>
                    <a:pt x="228" y="72"/>
                  </a:cubicBezTo>
                  <a:cubicBezTo>
                    <a:pt x="228" y="74"/>
                    <a:pt x="228" y="76"/>
                    <a:pt x="229" y="77"/>
                  </a:cubicBezTo>
                  <a:cubicBezTo>
                    <a:pt x="231" y="78"/>
                    <a:pt x="233" y="78"/>
                    <a:pt x="235" y="78"/>
                  </a:cubicBezTo>
                  <a:close/>
                  <a:moveTo>
                    <a:pt x="372" y="137"/>
                  </a:moveTo>
                  <a:cubicBezTo>
                    <a:pt x="357" y="102"/>
                    <a:pt x="321" y="85"/>
                    <a:pt x="295" y="85"/>
                  </a:cubicBezTo>
                  <a:cubicBezTo>
                    <a:pt x="263" y="85"/>
                    <a:pt x="257" y="98"/>
                    <a:pt x="232" y="98"/>
                  </a:cubicBezTo>
                  <a:cubicBezTo>
                    <a:pt x="208" y="98"/>
                    <a:pt x="202" y="85"/>
                    <a:pt x="170" y="85"/>
                  </a:cubicBezTo>
                  <a:cubicBezTo>
                    <a:pt x="143" y="85"/>
                    <a:pt x="108" y="102"/>
                    <a:pt x="93" y="137"/>
                  </a:cubicBezTo>
                  <a:cubicBezTo>
                    <a:pt x="62" y="207"/>
                    <a:pt x="114" y="341"/>
                    <a:pt x="175" y="341"/>
                  </a:cubicBezTo>
                  <a:cubicBezTo>
                    <a:pt x="199" y="341"/>
                    <a:pt x="210" y="328"/>
                    <a:pt x="232" y="328"/>
                  </a:cubicBezTo>
                  <a:cubicBezTo>
                    <a:pt x="255" y="328"/>
                    <a:pt x="265" y="341"/>
                    <a:pt x="290" y="341"/>
                  </a:cubicBezTo>
                  <a:cubicBezTo>
                    <a:pt x="351" y="341"/>
                    <a:pt x="403" y="207"/>
                    <a:pt x="372" y="137"/>
                  </a:cubicBezTo>
                  <a:close/>
                  <a:moveTo>
                    <a:pt x="172" y="126"/>
                  </a:moveTo>
                  <a:cubicBezTo>
                    <a:pt x="170" y="126"/>
                    <a:pt x="169" y="126"/>
                    <a:pt x="168" y="126"/>
                  </a:cubicBezTo>
                  <a:cubicBezTo>
                    <a:pt x="154" y="126"/>
                    <a:pt x="132" y="138"/>
                    <a:pt x="128" y="161"/>
                  </a:cubicBezTo>
                  <a:cubicBezTo>
                    <a:pt x="127" y="165"/>
                    <a:pt x="123" y="169"/>
                    <a:pt x="119" y="169"/>
                  </a:cubicBezTo>
                  <a:cubicBezTo>
                    <a:pt x="118" y="169"/>
                    <a:pt x="118" y="169"/>
                    <a:pt x="118" y="169"/>
                  </a:cubicBezTo>
                  <a:cubicBezTo>
                    <a:pt x="118" y="169"/>
                    <a:pt x="117" y="169"/>
                    <a:pt x="116" y="168"/>
                  </a:cubicBezTo>
                  <a:cubicBezTo>
                    <a:pt x="111" y="167"/>
                    <a:pt x="108" y="162"/>
                    <a:pt x="109" y="157"/>
                  </a:cubicBezTo>
                  <a:cubicBezTo>
                    <a:pt x="115" y="125"/>
                    <a:pt x="144" y="106"/>
                    <a:pt x="168" y="106"/>
                  </a:cubicBezTo>
                  <a:cubicBezTo>
                    <a:pt x="170" y="106"/>
                    <a:pt x="171" y="106"/>
                    <a:pt x="173" y="106"/>
                  </a:cubicBezTo>
                  <a:cubicBezTo>
                    <a:pt x="178" y="107"/>
                    <a:pt x="182" y="112"/>
                    <a:pt x="181" y="117"/>
                  </a:cubicBezTo>
                  <a:cubicBezTo>
                    <a:pt x="181" y="122"/>
                    <a:pt x="177" y="126"/>
                    <a:pt x="172" y="1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6" name="组合 15"/>
          <p:cNvGrpSpPr/>
          <p:nvPr/>
        </p:nvGrpSpPr>
        <p:grpSpPr>
          <a:xfrm>
            <a:off x="6113" y="133757"/>
            <a:ext cx="4043189" cy="4622214"/>
            <a:chOff x="507068" y="653699"/>
            <a:chExt cx="3142093" cy="3592073"/>
          </a:xfrm>
          <a:solidFill>
            <a:srgbClr val="FFFFFF">
              <a:alpha val="5098"/>
            </a:srgbClr>
          </a:solidFill>
        </p:grpSpPr>
        <p:grpSp>
          <p:nvGrpSpPr>
            <p:cNvPr id="17" name="组合 16"/>
            <p:cNvGrpSpPr/>
            <p:nvPr/>
          </p:nvGrpSpPr>
          <p:grpSpPr>
            <a:xfrm>
              <a:off x="2610903" y="711756"/>
              <a:ext cx="598834" cy="130009"/>
              <a:chOff x="5241002" y="3643375"/>
              <a:chExt cx="598834" cy="130009"/>
            </a:xfrm>
            <a:grpFill/>
          </p:grpSpPr>
          <p:sp>
            <p:nvSpPr>
              <p:cNvPr id="132" name="Freeform 346"/>
              <p:cNvSpPr/>
              <p:nvPr/>
            </p:nvSpPr>
            <p:spPr bwMode="auto">
              <a:xfrm>
                <a:off x="5691112" y="3678832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3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3" name="Freeform 347"/>
              <p:cNvSpPr/>
              <p:nvPr/>
            </p:nvSpPr>
            <p:spPr bwMode="auto">
              <a:xfrm>
                <a:off x="5241002" y="3643375"/>
                <a:ext cx="52201" cy="85688"/>
              </a:xfrm>
              <a:custGeom>
                <a:avLst/>
                <a:gdLst>
                  <a:gd name="T0" fmla="*/ 55 w 75"/>
                  <a:gd name="T1" fmla="*/ 0 h 124"/>
                  <a:gd name="T2" fmla="*/ 0 w 75"/>
                  <a:gd name="T3" fmla="*/ 27 h 124"/>
                  <a:gd name="T4" fmla="*/ 9 w 75"/>
                  <a:gd name="T5" fmla="*/ 118 h 124"/>
                  <a:gd name="T6" fmla="*/ 75 w 75"/>
                  <a:gd name="T7" fmla="*/ 11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24">
                    <a:moveTo>
                      <a:pt x="55" y="0"/>
                    </a:moveTo>
                    <a:cubicBezTo>
                      <a:pt x="43" y="14"/>
                      <a:pt x="19" y="21"/>
                      <a:pt x="0" y="27"/>
                    </a:cubicBezTo>
                    <a:cubicBezTo>
                      <a:pt x="6" y="56"/>
                      <a:pt x="8" y="89"/>
                      <a:pt x="9" y="118"/>
                    </a:cubicBezTo>
                    <a:cubicBezTo>
                      <a:pt x="28" y="118"/>
                      <a:pt x="59" y="124"/>
                      <a:pt x="75" y="1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4" name="Freeform 348"/>
              <p:cNvSpPr/>
              <p:nvPr/>
            </p:nvSpPr>
            <p:spPr bwMode="auto">
              <a:xfrm>
                <a:off x="5250851" y="3681787"/>
                <a:ext cx="39397" cy="6894"/>
              </a:xfrm>
              <a:custGeom>
                <a:avLst/>
                <a:gdLst>
                  <a:gd name="T0" fmla="*/ 0 w 57"/>
                  <a:gd name="T1" fmla="*/ 8 h 11"/>
                  <a:gd name="T2" fmla="*/ 57 w 57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1">
                    <a:moveTo>
                      <a:pt x="0" y="8"/>
                    </a:moveTo>
                    <a:cubicBezTo>
                      <a:pt x="18" y="11"/>
                      <a:pt x="43" y="7"/>
                      <a:pt x="57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5" name="Freeform 349"/>
              <p:cNvSpPr/>
              <p:nvPr/>
            </p:nvSpPr>
            <p:spPr bwMode="auto">
              <a:xfrm>
                <a:off x="5313886" y="3683757"/>
                <a:ext cx="30533" cy="2954"/>
              </a:xfrm>
              <a:custGeom>
                <a:avLst/>
                <a:gdLst>
                  <a:gd name="T0" fmla="*/ 0 w 45"/>
                  <a:gd name="T1" fmla="*/ 0 h 4"/>
                  <a:gd name="T2" fmla="*/ 45 w 45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0" y="0"/>
                    </a:moveTo>
                    <a:cubicBezTo>
                      <a:pt x="15" y="1"/>
                      <a:pt x="30" y="3"/>
                      <a:pt x="45" y="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6" name="Freeform 350"/>
              <p:cNvSpPr/>
              <p:nvPr/>
            </p:nvSpPr>
            <p:spPr bwMode="auto">
              <a:xfrm>
                <a:off x="5370027" y="3666028"/>
                <a:ext cx="37427" cy="64020"/>
              </a:xfrm>
              <a:custGeom>
                <a:avLst/>
                <a:gdLst>
                  <a:gd name="T0" fmla="*/ 17 w 54"/>
                  <a:gd name="T1" fmla="*/ 0 h 94"/>
                  <a:gd name="T2" fmla="*/ 0 w 54"/>
                  <a:gd name="T3" fmla="*/ 78 h 94"/>
                  <a:gd name="T4" fmla="*/ 54 w 54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4">
                    <a:moveTo>
                      <a:pt x="17" y="0"/>
                    </a:moveTo>
                    <a:cubicBezTo>
                      <a:pt x="13" y="28"/>
                      <a:pt x="7" y="54"/>
                      <a:pt x="0" y="78"/>
                    </a:cubicBezTo>
                    <a:cubicBezTo>
                      <a:pt x="13" y="81"/>
                      <a:pt x="42" y="91"/>
                      <a:pt x="54" y="9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7" name="Freeform 351"/>
              <p:cNvSpPr/>
              <p:nvPr/>
            </p:nvSpPr>
            <p:spPr bwMode="auto">
              <a:xfrm>
                <a:off x="5428137" y="3666028"/>
                <a:ext cx="56141" cy="68945"/>
              </a:xfrm>
              <a:custGeom>
                <a:avLst/>
                <a:gdLst>
                  <a:gd name="T0" fmla="*/ 81 w 81"/>
                  <a:gd name="T1" fmla="*/ 0 h 100"/>
                  <a:gd name="T2" fmla="*/ 11 w 81"/>
                  <a:gd name="T3" fmla="*/ 0 h 100"/>
                  <a:gd name="T4" fmla="*/ 7 w 81"/>
                  <a:gd name="T5" fmla="*/ 3 h 100"/>
                  <a:gd name="T6" fmla="*/ 6 w 81"/>
                  <a:gd name="T7" fmla="*/ 94 h 100"/>
                  <a:gd name="T8" fmla="*/ 61 w 81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00">
                    <a:moveTo>
                      <a:pt x="81" y="0"/>
                    </a:moveTo>
                    <a:cubicBezTo>
                      <a:pt x="59" y="3"/>
                      <a:pt x="35" y="3"/>
                      <a:pt x="1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28"/>
                      <a:pt x="0" y="70"/>
                      <a:pt x="6" y="94"/>
                    </a:cubicBezTo>
                    <a:cubicBezTo>
                      <a:pt x="24" y="97"/>
                      <a:pt x="43" y="98"/>
                      <a:pt x="61" y="10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8" name="Freeform 352"/>
              <p:cNvSpPr/>
              <p:nvPr/>
            </p:nvSpPr>
            <p:spPr bwMode="auto">
              <a:xfrm>
                <a:off x="5433062" y="3695576"/>
                <a:ext cx="48261" cy="1970"/>
              </a:xfrm>
              <a:custGeom>
                <a:avLst/>
                <a:gdLst>
                  <a:gd name="T0" fmla="*/ 0 w 70"/>
                  <a:gd name="T1" fmla="*/ 0 h 3"/>
                  <a:gd name="T2" fmla="*/ 70 w 70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3">
                    <a:moveTo>
                      <a:pt x="0" y="0"/>
                    </a:moveTo>
                    <a:cubicBezTo>
                      <a:pt x="24" y="3"/>
                      <a:pt x="48" y="3"/>
                      <a:pt x="7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9" name="Freeform 353"/>
              <p:cNvSpPr/>
              <p:nvPr/>
            </p:nvSpPr>
            <p:spPr bwMode="auto">
              <a:xfrm>
                <a:off x="5494127" y="3683757"/>
                <a:ext cx="50231" cy="50231"/>
              </a:xfrm>
              <a:custGeom>
                <a:avLst/>
                <a:gdLst>
                  <a:gd name="T0" fmla="*/ 0 w 72"/>
                  <a:gd name="T1" fmla="*/ 67 h 74"/>
                  <a:gd name="T2" fmla="*/ 41 w 72"/>
                  <a:gd name="T3" fmla="*/ 0 h 74"/>
                  <a:gd name="T4" fmla="*/ 72 w 72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15" y="47"/>
                      <a:pt x="22" y="16"/>
                      <a:pt x="41" y="0"/>
                    </a:cubicBezTo>
                    <a:cubicBezTo>
                      <a:pt x="54" y="21"/>
                      <a:pt x="62" y="50"/>
                      <a:pt x="72" y="7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0" name="Freeform 354"/>
              <p:cNvSpPr/>
              <p:nvPr/>
            </p:nvSpPr>
            <p:spPr bwMode="auto">
              <a:xfrm>
                <a:off x="5505946" y="3709365"/>
                <a:ext cx="25608" cy="1970"/>
              </a:xfrm>
              <a:custGeom>
                <a:avLst/>
                <a:gdLst>
                  <a:gd name="T0" fmla="*/ 0 w 37"/>
                  <a:gd name="T1" fmla="*/ 0 h 3"/>
                  <a:gd name="T2" fmla="*/ 37 w 37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3">
                    <a:moveTo>
                      <a:pt x="0" y="0"/>
                    </a:moveTo>
                    <a:cubicBezTo>
                      <a:pt x="12" y="1"/>
                      <a:pt x="24" y="2"/>
                      <a:pt x="37" y="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1" name="Freeform 355"/>
              <p:cNvSpPr/>
              <p:nvPr/>
            </p:nvSpPr>
            <p:spPr bwMode="auto">
              <a:xfrm>
                <a:off x="5567996" y="3672923"/>
                <a:ext cx="44322" cy="67959"/>
              </a:xfrm>
              <a:custGeom>
                <a:avLst/>
                <a:gdLst>
                  <a:gd name="T0" fmla="*/ 3 w 64"/>
                  <a:gd name="T1" fmla="*/ 100 h 100"/>
                  <a:gd name="T2" fmla="*/ 8 w 64"/>
                  <a:gd name="T3" fmla="*/ 4 h 100"/>
                  <a:gd name="T4" fmla="*/ 57 w 64"/>
                  <a:gd name="T5" fmla="*/ 36 h 100"/>
                  <a:gd name="T6" fmla="*/ 4 w 64"/>
                  <a:gd name="T7" fmla="*/ 55 h 100"/>
                  <a:gd name="T8" fmla="*/ 46 w 64"/>
                  <a:gd name="T9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0">
                    <a:moveTo>
                      <a:pt x="3" y="100"/>
                    </a:moveTo>
                    <a:cubicBezTo>
                      <a:pt x="0" y="74"/>
                      <a:pt x="4" y="31"/>
                      <a:pt x="8" y="4"/>
                    </a:cubicBezTo>
                    <a:cubicBezTo>
                      <a:pt x="31" y="0"/>
                      <a:pt x="64" y="6"/>
                      <a:pt x="57" y="36"/>
                    </a:cubicBezTo>
                    <a:cubicBezTo>
                      <a:pt x="51" y="58"/>
                      <a:pt x="23" y="57"/>
                      <a:pt x="4" y="55"/>
                    </a:cubicBezTo>
                    <a:cubicBezTo>
                      <a:pt x="18" y="57"/>
                      <a:pt x="39" y="86"/>
                      <a:pt x="46" y="9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2" name="Freeform 356"/>
              <p:cNvSpPr/>
              <p:nvPr/>
            </p:nvSpPr>
            <p:spPr bwMode="auto">
              <a:xfrm>
                <a:off x="5624137" y="3681787"/>
                <a:ext cx="48261" cy="59095"/>
              </a:xfrm>
              <a:custGeom>
                <a:avLst/>
                <a:gdLst>
                  <a:gd name="T0" fmla="*/ 0 w 71"/>
                  <a:gd name="T1" fmla="*/ 85 h 85"/>
                  <a:gd name="T2" fmla="*/ 9 w 71"/>
                  <a:gd name="T3" fmla="*/ 18 h 85"/>
                  <a:gd name="T4" fmla="*/ 64 w 71"/>
                  <a:gd name="T5" fmla="*/ 78 h 85"/>
                  <a:gd name="T6" fmla="*/ 71 w 71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5">
                    <a:moveTo>
                      <a:pt x="0" y="85"/>
                    </a:moveTo>
                    <a:cubicBezTo>
                      <a:pt x="0" y="63"/>
                      <a:pt x="6" y="40"/>
                      <a:pt x="9" y="18"/>
                    </a:cubicBezTo>
                    <a:cubicBezTo>
                      <a:pt x="29" y="34"/>
                      <a:pt x="50" y="56"/>
                      <a:pt x="64" y="78"/>
                    </a:cubicBezTo>
                    <a:cubicBezTo>
                      <a:pt x="66" y="52"/>
                      <a:pt x="69" y="26"/>
                      <a:pt x="7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3" name="Freeform 357"/>
              <p:cNvSpPr/>
              <p:nvPr/>
            </p:nvSpPr>
            <p:spPr bwMode="auto">
              <a:xfrm>
                <a:off x="5688157" y="3753686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2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4" name="Freeform 358"/>
              <p:cNvSpPr/>
              <p:nvPr/>
            </p:nvSpPr>
            <p:spPr bwMode="auto">
              <a:xfrm>
                <a:off x="5702931" y="3685726"/>
                <a:ext cx="5910" cy="68945"/>
              </a:xfrm>
              <a:custGeom>
                <a:avLst/>
                <a:gdLst>
                  <a:gd name="T0" fmla="*/ 9 w 9"/>
                  <a:gd name="T1" fmla="*/ 0 h 101"/>
                  <a:gd name="T2" fmla="*/ 0 w 9"/>
                  <a:gd name="T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cubicBezTo>
                      <a:pt x="5" y="34"/>
                      <a:pt x="6" y="66"/>
                      <a:pt x="0" y="10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5" name="Freeform 359"/>
              <p:cNvSpPr/>
              <p:nvPr/>
            </p:nvSpPr>
            <p:spPr bwMode="auto">
              <a:xfrm>
                <a:off x="5729523" y="3676862"/>
                <a:ext cx="52201" cy="67959"/>
              </a:xfrm>
              <a:custGeom>
                <a:avLst/>
                <a:gdLst>
                  <a:gd name="T0" fmla="*/ 0 w 75"/>
                  <a:gd name="T1" fmla="*/ 96 h 99"/>
                  <a:gd name="T2" fmla="*/ 16 w 75"/>
                  <a:gd name="T3" fmla="*/ 30 h 99"/>
                  <a:gd name="T4" fmla="*/ 61 w 75"/>
                  <a:gd name="T5" fmla="*/ 99 h 99"/>
                  <a:gd name="T6" fmla="*/ 75 w 75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99">
                    <a:moveTo>
                      <a:pt x="0" y="96"/>
                    </a:moveTo>
                    <a:cubicBezTo>
                      <a:pt x="2" y="73"/>
                      <a:pt x="7" y="50"/>
                      <a:pt x="16" y="30"/>
                    </a:cubicBezTo>
                    <a:cubicBezTo>
                      <a:pt x="37" y="46"/>
                      <a:pt x="48" y="76"/>
                      <a:pt x="61" y="99"/>
                    </a:cubicBezTo>
                    <a:cubicBezTo>
                      <a:pt x="63" y="70"/>
                      <a:pt x="64" y="26"/>
                      <a:pt x="75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6" name="Freeform 360"/>
              <p:cNvSpPr/>
              <p:nvPr/>
            </p:nvSpPr>
            <p:spPr bwMode="auto">
              <a:xfrm>
                <a:off x="5795514" y="3679817"/>
                <a:ext cx="44322" cy="93567"/>
              </a:xfrm>
              <a:custGeom>
                <a:avLst/>
                <a:gdLst>
                  <a:gd name="T0" fmla="*/ 65 w 65"/>
                  <a:gd name="T1" fmla="*/ 34 h 136"/>
                  <a:gd name="T2" fmla="*/ 4 w 65"/>
                  <a:gd name="T3" fmla="*/ 75 h 136"/>
                  <a:gd name="T4" fmla="*/ 65 w 65"/>
                  <a:gd name="T5" fmla="*/ 81 h 136"/>
                  <a:gd name="T6" fmla="*/ 33 w 65"/>
                  <a:gd name="T7" fmla="*/ 7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36">
                    <a:moveTo>
                      <a:pt x="65" y="34"/>
                    </a:moveTo>
                    <a:cubicBezTo>
                      <a:pt x="57" y="0"/>
                      <a:pt x="0" y="45"/>
                      <a:pt x="4" y="75"/>
                    </a:cubicBezTo>
                    <a:cubicBezTo>
                      <a:pt x="11" y="117"/>
                      <a:pt x="64" y="136"/>
                      <a:pt x="65" y="81"/>
                    </a:cubicBezTo>
                    <a:cubicBezTo>
                      <a:pt x="54" y="80"/>
                      <a:pt x="43" y="79"/>
                      <a:pt x="33" y="7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18" name="组合 17"/>
            <p:cNvGrpSpPr/>
            <p:nvPr/>
          </p:nvGrpSpPr>
          <p:grpSpPr>
            <a:xfrm>
              <a:off x="1314306" y="2023177"/>
              <a:ext cx="489506" cy="440261"/>
              <a:chOff x="5166148" y="1139703"/>
              <a:chExt cx="489506" cy="440261"/>
            </a:xfrm>
            <a:grpFill/>
          </p:grpSpPr>
          <p:sp>
            <p:nvSpPr>
              <p:cNvPr id="123" name="Freeform 125"/>
              <p:cNvSpPr/>
              <p:nvPr/>
            </p:nvSpPr>
            <p:spPr bwMode="auto">
              <a:xfrm>
                <a:off x="5264640" y="1240165"/>
                <a:ext cx="235397" cy="255095"/>
              </a:xfrm>
              <a:custGeom>
                <a:avLst/>
                <a:gdLst>
                  <a:gd name="T0" fmla="*/ 99 w 343"/>
                  <a:gd name="T1" fmla="*/ 366 h 372"/>
                  <a:gd name="T2" fmla="*/ 20 w 343"/>
                  <a:gd name="T3" fmla="*/ 150 h 372"/>
                  <a:gd name="T4" fmla="*/ 236 w 343"/>
                  <a:gd name="T5" fmla="*/ 34 h 372"/>
                  <a:gd name="T6" fmla="*/ 339 w 343"/>
                  <a:gd name="T7" fmla="*/ 200 h 372"/>
                  <a:gd name="T8" fmla="*/ 246 w 343"/>
                  <a:gd name="T9" fmla="*/ 372 h 372"/>
                  <a:gd name="T10" fmla="*/ 99 w 343"/>
                  <a:gd name="T11" fmla="*/ 36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3" h="372">
                    <a:moveTo>
                      <a:pt x="99" y="366"/>
                    </a:moveTo>
                    <a:cubicBezTo>
                      <a:pt x="33" y="318"/>
                      <a:pt x="0" y="224"/>
                      <a:pt x="20" y="150"/>
                    </a:cubicBezTo>
                    <a:cubicBezTo>
                      <a:pt x="48" y="48"/>
                      <a:pt x="140" y="0"/>
                      <a:pt x="236" y="34"/>
                    </a:cubicBezTo>
                    <a:cubicBezTo>
                      <a:pt x="306" y="59"/>
                      <a:pt x="343" y="133"/>
                      <a:pt x="339" y="200"/>
                    </a:cubicBezTo>
                    <a:cubicBezTo>
                      <a:pt x="335" y="267"/>
                      <a:pt x="291" y="355"/>
                      <a:pt x="246" y="372"/>
                    </a:cubicBezTo>
                    <a:cubicBezTo>
                      <a:pt x="211" y="360"/>
                      <a:pt x="99" y="366"/>
                      <a:pt x="99" y="366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4" name="Freeform 126"/>
              <p:cNvSpPr/>
              <p:nvPr/>
            </p:nvSpPr>
            <p:spPr bwMode="auto">
              <a:xfrm>
                <a:off x="5328661" y="1339641"/>
                <a:ext cx="110311" cy="149708"/>
              </a:xfrm>
              <a:custGeom>
                <a:avLst/>
                <a:gdLst>
                  <a:gd name="T0" fmla="*/ 38 w 160"/>
                  <a:gd name="T1" fmla="*/ 216 h 218"/>
                  <a:gd name="T2" fmla="*/ 5 w 160"/>
                  <a:gd name="T3" fmla="*/ 84 h 218"/>
                  <a:gd name="T4" fmla="*/ 16 w 160"/>
                  <a:gd name="T5" fmla="*/ 21 h 218"/>
                  <a:gd name="T6" fmla="*/ 31 w 160"/>
                  <a:gd name="T7" fmla="*/ 39 h 218"/>
                  <a:gd name="T8" fmla="*/ 68 w 160"/>
                  <a:gd name="T9" fmla="*/ 12 h 218"/>
                  <a:gd name="T10" fmla="*/ 71 w 160"/>
                  <a:gd name="T11" fmla="*/ 39 h 218"/>
                  <a:gd name="T12" fmla="*/ 109 w 160"/>
                  <a:gd name="T13" fmla="*/ 9 h 218"/>
                  <a:gd name="T14" fmla="*/ 109 w 160"/>
                  <a:gd name="T15" fmla="*/ 37 h 218"/>
                  <a:gd name="T16" fmla="*/ 146 w 160"/>
                  <a:gd name="T17" fmla="*/ 18 h 218"/>
                  <a:gd name="T18" fmla="*/ 143 w 160"/>
                  <a:gd name="T19" fmla="*/ 78 h 218"/>
                  <a:gd name="T20" fmla="*/ 100 w 160"/>
                  <a:gd name="T21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218">
                    <a:moveTo>
                      <a:pt x="38" y="216"/>
                    </a:moveTo>
                    <a:cubicBezTo>
                      <a:pt x="18" y="179"/>
                      <a:pt x="8" y="125"/>
                      <a:pt x="5" y="84"/>
                    </a:cubicBezTo>
                    <a:cubicBezTo>
                      <a:pt x="4" y="66"/>
                      <a:pt x="0" y="30"/>
                      <a:pt x="16" y="21"/>
                    </a:cubicBezTo>
                    <a:cubicBezTo>
                      <a:pt x="52" y="0"/>
                      <a:pt x="53" y="59"/>
                      <a:pt x="31" y="39"/>
                    </a:cubicBezTo>
                    <a:cubicBezTo>
                      <a:pt x="7" y="17"/>
                      <a:pt x="53" y="7"/>
                      <a:pt x="68" y="12"/>
                    </a:cubicBezTo>
                    <a:cubicBezTo>
                      <a:pt x="103" y="23"/>
                      <a:pt x="86" y="57"/>
                      <a:pt x="71" y="39"/>
                    </a:cubicBezTo>
                    <a:cubicBezTo>
                      <a:pt x="53" y="16"/>
                      <a:pt x="92" y="3"/>
                      <a:pt x="109" y="9"/>
                    </a:cubicBezTo>
                    <a:cubicBezTo>
                      <a:pt x="140" y="20"/>
                      <a:pt x="124" y="54"/>
                      <a:pt x="109" y="37"/>
                    </a:cubicBezTo>
                    <a:cubicBezTo>
                      <a:pt x="91" y="16"/>
                      <a:pt x="130" y="0"/>
                      <a:pt x="146" y="18"/>
                    </a:cubicBezTo>
                    <a:cubicBezTo>
                      <a:pt x="160" y="34"/>
                      <a:pt x="149" y="60"/>
                      <a:pt x="143" y="78"/>
                    </a:cubicBezTo>
                    <a:cubicBezTo>
                      <a:pt x="129" y="124"/>
                      <a:pt x="113" y="171"/>
                      <a:pt x="100" y="2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5" name="Freeform 127"/>
              <p:cNvSpPr/>
              <p:nvPr/>
            </p:nvSpPr>
            <p:spPr bwMode="auto">
              <a:xfrm>
                <a:off x="5327675" y="1491320"/>
                <a:ext cx="130995" cy="25608"/>
              </a:xfrm>
              <a:custGeom>
                <a:avLst/>
                <a:gdLst>
                  <a:gd name="T0" fmla="*/ 6 w 191"/>
                  <a:gd name="T1" fmla="*/ 0 h 37"/>
                  <a:gd name="T2" fmla="*/ 27 w 191"/>
                  <a:gd name="T3" fmla="*/ 34 h 37"/>
                  <a:gd name="T4" fmla="*/ 82 w 191"/>
                  <a:gd name="T5" fmla="*/ 36 h 37"/>
                  <a:gd name="T6" fmla="*/ 151 w 191"/>
                  <a:gd name="T7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1" h="37">
                    <a:moveTo>
                      <a:pt x="6" y="0"/>
                    </a:moveTo>
                    <a:cubicBezTo>
                      <a:pt x="0" y="24"/>
                      <a:pt x="1" y="29"/>
                      <a:pt x="27" y="34"/>
                    </a:cubicBezTo>
                    <a:cubicBezTo>
                      <a:pt x="44" y="37"/>
                      <a:pt x="63" y="37"/>
                      <a:pt x="82" y="36"/>
                    </a:cubicBezTo>
                    <a:cubicBezTo>
                      <a:pt x="93" y="35"/>
                      <a:pt x="191" y="34"/>
                      <a:pt x="151" y="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6" name="Freeform 128"/>
              <p:cNvSpPr/>
              <p:nvPr/>
            </p:nvSpPr>
            <p:spPr bwMode="auto">
              <a:xfrm>
                <a:off x="5327675" y="1509048"/>
                <a:ext cx="132965" cy="30533"/>
              </a:xfrm>
              <a:custGeom>
                <a:avLst/>
                <a:gdLst>
                  <a:gd name="T0" fmla="*/ 9 w 193"/>
                  <a:gd name="T1" fmla="*/ 3 h 44"/>
                  <a:gd name="T2" fmla="*/ 0 w 193"/>
                  <a:gd name="T3" fmla="*/ 22 h 44"/>
                  <a:gd name="T4" fmla="*/ 95 w 193"/>
                  <a:gd name="T5" fmla="*/ 35 h 44"/>
                  <a:gd name="T6" fmla="*/ 154 w 193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3" h="44">
                    <a:moveTo>
                      <a:pt x="9" y="3"/>
                    </a:moveTo>
                    <a:cubicBezTo>
                      <a:pt x="8" y="9"/>
                      <a:pt x="3" y="16"/>
                      <a:pt x="0" y="22"/>
                    </a:cubicBezTo>
                    <a:cubicBezTo>
                      <a:pt x="22" y="44"/>
                      <a:pt x="66" y="37"/>
                      <a:pt x="95" y="35"/>
                    </a:cubicBezTo>
                    <a:cubicBezTo>
                      <a:pt x="103" y="34"/>
                      <a:pt x="193" y="22"/>
                      <a:pt x="154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7" name="Freeform 129"/>
              <p:cNvSpPr/>
              <p:nvPr/>
            </p:nvSpPr>
            <p:spPr bwMode="auto">
              <a:xfrm>
                <a:off x="5303053" y="1523822"/>
                <a:ext cx="166452" cy="40382"/>
              </a:xfrm>
              <a:custGeom>
                <a:avLst/>
                <a:gdLst>
                  <a:gd name="T0" fmla="*/ 53 w 243"/>
                  <a:gd name="T1" fmla="*/ 15 h 58"/>
                  <a:gd name="T2" fmla="*/ 190 w 243"/>
                  <a:gd name="T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43" h="58">
                    <a:moveTo>
                      <a:pt x="53" y="15"/>
                    </a:moveTo>
                    <a:cubicBezTo>
                      <a:pt x="0" y="58"/>
                      <a:pt x="243" y="47"/>
                      <a:pt x="19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8" name="Freeform 130"/>
              <p:cNvSpPr/>
              <p:nvPr/>
            </p:nvSpPr>
            <p:spPr bwMode="auto">
              <a:xfrm>
                <a:off x="5320781" y="1545491"/>
                <a:ext cx="128040" cy="34473"/>
              </a:xfrm>
              <a:custGeom>
                <a:avLst/>
                <a:gdLst>
                  <a:gd name="T0" fmla="*/ 35 w 185"/>
                  <a:gd name="T1" fmla="*/ 6 h 50"/>
                  <a:gd name="T2" fmla="*/ 154 w 185"/>
                  <a:gd name="T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85" h="50">
                    <a:moveTo>
                      <a:pt x="35" y="6"/>
                    </a:moveTo>
                    <a:cubicBezTo>
                      <a:pt x="0" y="50"/>
                      <a:pt x="185" y="27"/>
                      <a:pt x="154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9" name="Freeform 132"/>
              <p:cNvSpPr/>
              <p:nvPr/>
            </p:nvSpPr>
            <p:spPr bwMode="auto">
              <a:xfrm>
                <a:off x="5166148" y="1215541"/>
                <a:ext cx="81749" cy="117206"/>
              </a:xfrm>
              <a:custGeom>
                <a:avLst/>
                <a:gdLst>
                  <a:gd name="T0" fmla="*/ 67 w 120"/>
                  <a:gd name="T1" fmla="*/ 171 h 171"/>
                  <a:gd name="T2" fmla="*/ 120 w 120"/>
                  <a:gd name="T3" fmla="*/ 70 h 171"/>
                  <a:gd name="T4" fmla="*/ 63 w 120"/>
                  <a:gd name="T5" fmla="*/ 0 h 171"/>
                  <a:gd name="T6" fmla="*/ 0 w 120"/>
                  <a:gd name="T7" fmla="*/ 71 h 171"/>
                  <a:gd name="T8" fmla="*/ 67 w 120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71">
                    <a:moveTo>
                      <a:pt x="67" y="171"/>
                    </a:moveTo>
                    <a:cubicBezTo>
                      <a:pt x="54" y="130"/>
                      <a:pt x="87" y="93"/>
                      <a:pt x="120" y="70"/>
                    </a:cubicBezTo>
                    <a:cubicBezTo>
                      <a:pt x="80" y="74"/>
                      <a:pt x="67" y="31"/>
                      <a:pt x="63" y="0"/>
                    </a:cubicBezTo>
                    <a:cubicBezTo>
                      <a:pt x="67" y="34"/>
                      <a:pt x="34" y="70"/>
                      <a:pt x="0" y="71"/>
                    </a:cubicBezTo>
                    <a:cubicBezTo>
                      <a:pt x="50" y="100"/>
                      <a:pt x="67" y="171"/>
                      <a:pt x="67" y="171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0" name="Freeform 133"/>
              <p:cNvSpPr/>
              <p:nvPr/>
            </p:nvSpPr>
            <p:spPr bwMode="auto">
              <a:xfrm>
                <a:off x="5572921" y="1139703"/>
                <a:ext cx="82733" cy="118191"/>
              </a:xfrm>
              <a:custGeom>
                <a:avLst/>
                <a:gdLst>
                  <a:gd name="T0" fmla="*/ 67 w 120"/>
                  <a:gd name="T1" fmla="*/ 171 h 171"/>
                  <a:gd name="T2" fmla="*/ 120 w 120"/>
                  <a:gd name="T3" fmla="*/ 70 h 171"/>
                  <a:gd name="T4" fmla="*/ 63 w 120"/>
                  <a:gd name="T5" fmla="*/ 0 h 171"/>
                  <a:gd name="T6" fmla="*/ 0 w 120"/>
                  <a:gd name="T7" fmla="*/ 71 h 171"/>
                  <a:gd name="T8" fmla="*/ 67 w 120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71">
                    <a:moveTo>
                      <a:pt x="67" y="171"/>
                    </a:moveTo>
                    <a:cubicBezTo>
                      <a:pt x="53" y="130"/>
                      <a:pt x="86" y="92"/>
                      <a:pt x="120" y="70"/>
                    </a:cubicBezTo>
                    <a:cubicBezTo>
                      <a:pt x="80" y="74"/>
                      <a:pt x="67" y="31"/>
                      <a:pt x="63" y="0"/>
                    </a:cubicBezTo>
                    <a:cubicBezTo>
                      <a:pt x="67" y="34"/>
                      <a:pt x="34" y="69"/>
                      <a:pt x="0" y="71"/>
                    </a:cubicBezTo>
                    <a:cubicBezTo>
                      <a:pt x="50" y="100"/>
                      <a:pt x="67" y="171"/>
                      <a:pt x="67" y="171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1" name="Freeform 134"/>
              <p:cNvSpPr/>
              <p:nvPr/>
            </p:nvSpPr>
            <p:spPr bwMode="auto">
              <a:xfrm>
                <a:off x="5530569" y="1274637"/>
                <a:ext cx="60081" cy="86673"/>
              </a:xfrm>
              <a:custGeom>
                <a:avLst/>
                <a:gdLst>
                  <a:gd name="T0" fmla="*/ 47 w 87"/>
                  <a:gd name="T1" fmla="*/ 125 h 125"/>
                  <a:gd name="T2" fmla="*/ 87 w 87"/>
                  <a:gd name="T3" fmla="*/ 52 h 125"/>
                  <a:gd name="T4" fmla="*/ 47 w 87"/>
                  <a:gd name="T5" fmla="*/ 0 h 125"/>
                  <a:gd name="T6" fmla="*/ 0 w 87"/>
                  <a:gd name="T7" fmla="*/ 51 h 125"/>
                  <a:gd name="T8" fmla="*/ 47 w 87"/>
                  <a:gd name="T9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125">
                    <a:moveTo>
                      <a:pt x="47" y="125"/>
                    </a:moveTo>
                    <a:cubicBezTo>
                      <a:pt x="38" y="95"/>
                      <a:pt x="63" y="68"/>
                      <a:pt x="87" y="52"/>
                    </a:cubicBezTo>
                    <a:cubicBezTo>
                      <a:pt x="58" y="54"/>
                      <a:pt x="49" y="23"/>
                      <a:pt x="47" y="0"/>
                    </a:cubicBezTo>
                    <a:cubicBezTo>
                      <a:pt x="49" y="25"/>
                      <a:pt x="25" y="50"/>
                      <a:pt x="0" y="51"/>
                    </a:cubicBezTo>
                    <a:cubicBezTo>
                      <a:pt x="36" y="72"/>
                      <a:pt x="47" y="125"/>
                      <a:pt x="47" y="125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25" name="组合 24"/>
            <p:cNvGrpSpPr/>
            <p:nvPr/>
          </p:nvGrpSpPr>
          <p:grpSpPr>
            <a:xfrm>
              <a:off x="1318188" y="3985753"/>
              <a:ext cx="451094" cy="260019"/>
              <a:chOff x="7091671" y="3419797"/>
              <a:chExt cx="451094" cy="260019"/>
            </a:xfrm>
            <a:grpFill/>
          </p:grpSpPr>
          <p:sp>
            <p:nvSpPr>
              <p:cNvPr id="111" name="Freeform 387"/>
              <p:cNvSpPr/>
              <p:nvPr/>
            </p:nvSpPr>
            <p:spPr bwMode="auto">
              <a:xfrm>
                <a:off x="7091671" y="3520259"/>
                <a:ext cx="140844" cy="159557"/>
              </a:xfrm>
              <a:custGeom>
                <a:avLst/>
                <a:gdLst>
                  <a:gd name="T0" fmla="*/ 107 w 206"/>
                  <a:gd name="T1" fmla="*/ 40 h 233"/>
                  <a:gd name="T2" fmla="*/ 31 w 206"/>
                  <a:gd name="T3" fmla="*/ 28 h 233"/>
                  <a:gd name="T4" fmla="*/ 84 w 206"/>
                  <a:gd name="T5" fmla="*/ 112 h 233"/>
                  <a:gd name="T6" fmla="*/ 187 w 206"/>
                  <a:gd name="T7" fmla="*/ 174 h 233"/>
                  <a:gd name="T8" fmla="*/ 60 w 206"/>
                  <a:gd name="T9" fmla="*/ 15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33">
                    <a:moveTo>
                      <a:pt x="107" y="40"/>
                    </a:moveTo>
                    <a:cubicBezTo>
                      <a:pt x="106" y="0"/>
                      <a:pt x="50" y="1"/>
                      <a:pt x="31" y="28"/>
                    </a:cubicBezTo>
                    <a:cubicBezTo>
                      <a:pt x="0" y="68"/>
                      <a:pt x="42" y="107"/>
                      <a:pt x="84" y="112"/>
                    </a:cubicBezTo>
                    <a:cubicBezTo>
                      <a:pt x="114" y="116"/>
                      <a:pt x="206" y="115"/>
                      <a:pt x="187" y="174"/>
                    </a:cubicBezTo>
                    <a:cubicBezTo>
                      <a:pt x="169" y="233"/>
                      <a:pt x="74" y="199"/>
                      <a:pt x="60" y="15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2" name="Freeform 388"/>
              <p:cNvSpPr/>
              <p:nvPr/>
            </p:nvSpPr>
            <p:spPr bwMode="auto">
              <a:xfrm>
                <a:off x="7211831" y="3550792"/>
                <a:ext cx="41367" cy="16743"/>
              </a:xfrm>
              <a:custGeom>
                <a:avLst/>
                <a:gdLst>
                  <a:gd name="T0" fmla="*/ 0 w 61"/>
                  <a:gd name="T1" fmla="*/ 23 h 24"/>
                  <a:gd name="T2" fmla="*/ 61 w 6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4">
                    <a:moveTo>
                      <a:pt x="0" y="23"/>
                    </a:moveTo>
                    <a:cubicBezTo>
                      <a:pt x="9" y="24"/>
                      <a:pt x="53" y="2"/>
                      <a:pt x="6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3" name="Freeform 389"/>
              <p:cNvSpPr/>
              <p:nvPr/>
            </p:nvSpPr>
            <p:spPr bwMode="auto">
              <a:xfrm>
                <a:off x="7225620" y="3534048"/>
                <a:ext cx="38412" cy="65989"/>
              </a:xfrm>
              <a:custGeom>
                <a:avLst/>
                <a:gdLst>
                  <a:gd name="T0" fmla="*/ 0 w 56"/>
                  <a:gd name="T1" fmla="*/ 0 h 96"/>
                  <a:gd name="T2" fmla="*/ 29 w 56"/>
                  <a:gd name="T3" fmla="*/ 96 h 96"/>
                  <a:gd name="T4" fmla="*/ 56 w 56"/>
                  <a:gd name="T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96">
                    <a:moveTo>
                      <a:pt x="0" y="0"/>
                    </a:moveTo>
                    <a:cubicBezTo>
                      <a:pt x="4" y="33"/>
                      <a:pt x="20" y="64"/>
                      <a:pt x="29" y="96"/>
                    </a:cubicBezTo>
                    <a:cubicBezTo>
                      <a:pt x="37" y="93"/>
                      <a:pt x="49" y="88"/>
                      <a:pt x="56" y="82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4" name="Freeform 390"/>
              <p:cNvSpPr/>
              <p:nvPr/>
            </p:nvSpPr>
            <p:spPr bwMode="auto">
              <a:xfrm>
                <a:off x="7271911" y="3522229"/>
                <a:ext cx="31518" cy="66975"/>
              </a:xfrm>
              <a:custGeom>
                <a:avLst/>
                <a:gdLst>
                  <a:gd name="T0" fmla="*/ 0 w 45"/>
                  <a:gd name="T1" fmla="*/ 0 h 98"/>
                  <a:gd name="T2" fmla="*/ 45 w 45"/>
                  <a:gd name="T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98">
                    <a:moveTo>
                      <a:pt x="0" y="0"/>
                    </a:moveTo>
                    <a:cubicBezTo>
                      <a:pt x="17" y="40"/>
                      <a:pt x="22" y="62"/>
                      <a:pt x="45" y="9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5" name="Freeform 391"/>
              <p:cNvSpPr/>
              <p:nvPr/>
            </p:nvSpPr>
            <p:spPr bwMode="auto">
              <a:xfrm>
                <a:off x="7278806" y="3517305"/>
                <a:ext cx="31518" cy="43337"/>
              </a:xfrm>
              <a:custGeom>
                <a:avLst/>
                <a:gdLst>
                  <a:gd name="T0" fmla="*/ 13 w 47"/>
                  <a:gd name="T1" fmla="*/ 63 h 63"/>
                  <a:gd name="T2" fmla="*/ 47 w 47"/>
                  <a:gd name="T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63">
                    <a:moveTo>
                      <a:pt x="13" y="63"/>
                    </a:moveTo>
                    <a:cubicBezTo>
                      <a:pt x="0" y="36"/>
                      <a:pt x="11" y="0"/>
                      <a:pt x="47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6" name="Freeform 392"/>
              <p:cNvSpPr/>
              <p:nvPr/>
            </p:nvSpPr>
            <p:spPr bwMode="auto">
              <a:xfrm>
                <a:off x="7313278" y="3517305"/>
                <a:ext cx="66975" cy="55156"/>
              </a:xfrm>
              <a:custGeom>
                <a:avLst/>
                <a:gdLst>
                  <a:gd name="T0" fmla="*/ 59 w 97"/>
                  <a:gd name="T1" fmla="*/ 12 h 80"/>
                  <a:gd name="T2" fmla="*/ 33 w 97"/>
                  <a:gd name="T3" fmla="*/ 68 h 80"/>
                  <a:gd name="T4" fmla="*/ 59 w 97"/>
                  <a:gd name="T5" fmla="*/ 12 h 80"/>
                  <a:gd name="T6" fmla="*/ 97 w 97"/>
                  <a:gd name="T7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0">
                    <a:moveTo>
                      <a:pt x="59" y="12"/>
                    </a:moveTo>
                    <a:cubicBezTo>
                      <a:pt x="27" y="0"/>
                      <a:pt x="0" y="55"/>
                      <a:pt x="33" y="68"/>
                    </a:cubicBezTo>
                    <a:cubicBezTo>
                      <a:pt x="68" y="80"/>
                      <a:pt x="75" y="30"/>
                      <a:pt x="59" y="12"/>
                    </a:cubicBezTo>
                    <a:cubicBezTo>
                      <a:pt x="71" y="21"/>
                      <a:pt x="83" y="31"/>
                      <a:pt x="97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7" name="Freeform 393"/>
              <p:cNvSpPr/>
              <p:nvPr/>
            </p:nvSpPr>
            <p:spPr bwMode="auto">
              <a:xfrm>
                <a:off x="7374343" y="3483818"/>
                <a:ext cx="39397" cy="15759"/>
              </a:xfrm>
              <a:custGeom>
                <a:avLst/>
                <a:gdLst>
                  <a:gd name="T0" fmla="*/ 0 w 58"/>
                  <a:gd name="T1" fmla="*/ 23 h 23"/>
                  <a:gd name="T2" fmla="*/ 58 w 58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23">
                    <a:moveTo>
                      <a:pt x="0" y="23"/>
                    </a:moveTo>
                    <a:cubicBezTo>
                      <a:pt x="19" y="22"/>
                      <a:pt x="41" y="7"/>
                      <a:pt x="58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8" name="Freeform 394"/>
              <p:cNvSpPr/>
              <p:nvPr/>
            </p:nvSpPr>
            <p:spPr bwMode="auto">
              <a:xfrm>
                <a:off x="7385178" y="3477908"/>
                <a:ext cx="37427" cy="60080"/>
              </a:xfrm>
              <a:custGeom>
                <a:avLst/>
                <a:gdLst>
                  <a:gd name="T0" fmla="*/ 0 w 55"/>
                  <a:gd name="T1" fmla="*/ 0 h 87"/>
                  <a:gd name="T2" fmla="*/ 34 w 55"/>
                  <a:gd name="T3" fmla="*/ 87 h 87"/>
                  <a:gd name="T4" fmla="*/ 55 w 55"/>
                  <a:gd name="T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87">
                    <a:moveTo>
                      <a:pt x="0" y="0"/>
                    </a:moveTo>
                    <a:cubicBezTo>
                      <a:pt x="8" y="28"/>
                      <a:pt x="21" y="62"/>
                      <a:pt x="34" y="87"/>
                    </a:cubicBezTo>
                    <a:cubicBezTo>
                      <a:pt x="41" y="84"/>
                      <a:pt x="50" y="78"/>
                      <a:pt x="55" y="7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9" name="Freeform 395"/>
              <p:cNvSpPr/>
              <p:nvPr/>
            </p:nvSpPr>
            <p:spPr bwMode="auto">
              <a:xfrm>
                <a:off x="7421619" y="3473968"/>
                <a:ext cx="53186" cy="44321"/>
              </a:xfrm>
              <a:custGeom>
                <a:avLst/>
                <a:gdLst>
                  <a:gd name="T0" fmla="*/ 24 w 77"/>
                  <a:gd name="T1" fmla="*/ 33 h 65"/>
                  <a:gd name="T2" fmla="*/ 57 w 77"/>
                  <a:gd name="T3" fmla="*/ 12 h 65"/>
                  <a:gd name="T4" fmla="*/ 24 w 77"/>
                  <a:gd name="T5" fmla="*/ 18 h 65"/>
                  <a:gd name="T6" fmla="*/ 72 w 77"/>
                  <a:gd name="T7" fmla="*/ 3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65">
                    <a:moveTo>
                      <a:pt x="24" y="33"/>
                    </a:moveTo>
                    <a:cubicBezTo>
                      <a:pt x="31" y="36"/>
                      <a:pt x="61" y="25"/>
                      <a:pt x="57" y="12"/>
                    </a:cubicBezTo>
                    <a:cubicBezTo>
                      <a:pt x="53" y="0"/>
                      <a:pt x="29" y="11"/>
                      <a:pt x="24" y="18"/>
                    </a:cubicBezTo>
                    <a:cubicBezTo>
                      <a:pt x="0" y="58"/>
                      <a:pt x="77" y="65"/>
                      <a:pt x="72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0" name="Freeform 396"/>
              <p:cNvSpPr/>
              <p:nvPr/>
            </p:nvSpPr>
            <p:spPr bwMode="auto">
              <a:xfrm>
                <a:off x="7464956" y="3440481"/>
                <a:ext cx="63035" cy="79778"/>
              </a:xfrm>
              <a:custGeom>
                <a:avLst/>
                <a:gdLst>
                  <a:gd name="T0" fmla="*/ 56 w 91"/>
                  <a:gd name="T1" fmla="*/ 19 h 115"/>
                  <a:gd name="T2" fmla="*/ 21 w 91"/>
                  <a:gd name="T3" fmla="*/ 54 h 115"/>
                  <a:gd name="T4" fmla="*/ 56 w 91"/>
                  <a:gd name="T5" fmla="*/ 19 h 115"/>
                  <a:gd name="T6" fmla="*/ 89 w 91"/>
                  <a:gd name="T7" fmla="*/ 82 h 115"/>
                  <a:gd name="T8" fmla="*/ 38 w 91"/>
                  <a:gd name="T9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115">
                    <a:moveTo>
                      <a:pt x="56" y="19"/>
                    </a:moveTo>
                    <a:cubicBezTo>
                      <a:pt x="36" y="0"/>
                      <a:pt x="0" y="34"/>
                      <a:pt x="21" y="54"/>
                    </a:cubicBezTo>
                    <a:cubicBezTo>
                      <a:pt x="44" y="74"/>
                      <a:pt x="76" y="40"/>
                      <a:pt x="56" y="19"/>
                    </a:cubicBezTo>
                    <a:cubicBezTo>
                      <a:pt x="58" y="40"/>
                      <a:pt x="88" y="59"/>
                      <a:pt x="89" y="82"/>
                    </a:cubicBezTo>
                    <a:cubicBezTo>
                      <a:pt x="91" y="105"/>
                      <a:pt x="41" y="115"/>
                      <a:pt x="38" y="87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1" name="Freeform 397"/>
              <p:cNvSpPr/>
              <p:nvPr/>
            </p:nvSpPr>
            <p:spPr bwMode="auto">
              <a:xfrm>
                <a:off x="7514202" y="3434572"/>
                <a:ext cx="25608" cy="14774"/>
              </a:xfrm>
              <a:custGeom>
                <a:avLst/>
                <a:gdLst>
                  <a:gd name="T0" fmla="*/ 0 w 37"/>
                  <a:gd name="T1" fmla="*/ 0 h 21"/>
                  <a:gd name="T2" fmla="*/ 37 w 37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cubicBezTo>
                      <a:pt x="6" y="6"/>
                      <a:pt x="25" y="15"/>
                      <a:pt x="37" y="2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2" name="Freeform 398"/>
              <p:cNvSpPr/>
              <p:nvPr/>
            </p:nvSpPr>
            <p:spPr bwMode="auto">
              <a:xfrm>
                <a:off x="7540795" y="3419797"/>
                <a:ext cx="1970" cy="58110"/>
              </a:xfrm>
              <a:custGeom>
                <a:avLst/>
                <a:gdLst>
                  <a:gd name="T0" fmla="*/ 0 w 3"/>
                  <a:gd name="T1" fmla="*/ 0 h 84"/>
                  <a:gd name="T2" fmla="*/ 3 w 3"/>
                  <a:gd name="T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84">
                    <a:moveTo>
                      <a:pt x="0" y="0"/>
                    </a:moveTo>
                    <a:cubicBezTo>
                      <a:pt x="3" y="23"/>
                      <a:pt x="1" y="61"/>
                      <a:pt x="3" y="8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26" name="组合 25"/>
            <p:cNvGrpSpPr/>
            <p:nvPr/>
          </p:nvGrpSpPr>
          <p:grpSpPr>
            <a:xfrm>
              <a:off x="507068" y="653699"/>
              <a:ext cx="3142093" cy="3521451"/>
              <a:chOff x="572151" y="1001926"/>
              <a:chExt cx="2650341" cy="2970328"/>
            </a:xfrm>
            <a:grpFill/>
          </p:grpSpPr>
          <p:sp>
            <p:nvSpPr>
              <p:cNvPr id="56" name="Freeform 6"/>
              <p:cNvSpPr>
                <a:spLocks noEditPoints="1"/>
              </p:cNvSpPr>
              <p:nvPr/>
            </p:nvSpPr>
            <p:spPr bwMode="auto">
              <a:xfrm>
                <a:off x="2696994" y="3081249"/>
                <a:ext cx="455678" cy="543371"/>
              </a:xfrm>
              <a:custGeom>
                <a:avLst/>
                <a:gdLst>
                  <a:gd name="T0" fmla="*/ 154 w 235"/>
                  <a:gd name="T1" fmla="*/ 21 h 280"/>
                  <a:gd name="T2" fmla="*/ 185 w 235"/>
                  <a:gd name="T3" fmla="*/ 89 h 280"/>
                  <a:gd name="T4" fmla="*/ 180 w 235"/>
                  <a:gd name="T5" fmla="*/ 108 h 280"/>
                  <a:gd name="T6" fmla="*/ 180 w 235"/>
                  <a:gd name="T7" fmla="*/ 92 h 280"/>
                  <a:gd name="T8" fmla="*/ 124 w 235"/>
                  <a:gd name="T9" fmla="*/ 103 h 280"/>
                  <a:gd name="T10" fmla="*/ 171 w 235"/>
                  <a:gd name="T11" fmla="*/ 98 h 280"/>
                  <a:gd name="T12" fmla="*/ 123 w 235"/>
                  <a:gd name="T13" fmla="*/ 120 h 280"/>
                  <a:gd name="T14" fmla="*/ 171 w 235"/>
                  <a:gd name="T15" fmla="*/ 123 h 280"/>
                  <a:gd name="T16" fmla="*/ 103 w 235"/>
                  <a:gd name="T17" fmla="*/ 155 h 280"/>
                  <a:gd name="T18" fmla="*/ 139 w 235"/>
                  <a:gd name="T19" fmla="*/ 157 h 280"/>
                  <a:gd name="T20" fmla="*/ 128 w 235"/>
                  <a:gd name="T21" fmla="*/ 169 h 280"/>
                  <a:gd name="T22" fmla="*/ 156 w 235"/>
                  <a:gd name="T23" fmla="*/ 144 h 280"/>
                  <a:gd name="T24" fmla="*/ 140 w 235"/>
                  <a:gd name="T25" fmla="*/ 141 h 280"/>
                  <a:gd name="T26" fmla="*/ 165 w 235"/>
                  <a:gd name="T27" fmla="*/ 122 h 280"/>
                  <a:gd name="T28" fmla="*/ 161 w 235"/>
                  <a:gd name="T29" fmla="*/ 117 h 280"/>
                  <a:gd name="T30" fmla="*/ 113 w 235"/>
                  <a:gd name="T31" fmla="*/ 121 h 280"/>
                  <a:gd name="T32" fmla="*/ 119 w 235"/>
                  <a:gd name="T33" fmla="*/ 109 h 280"/>
                  <a:gd name="T34" fmla="*/ 175 w 235"/>
                  <a:gd name="T35" fmla="*/ 82 h 280"/>
                  <a:gd name="T36" fmla="*/ 209 w 235"/>
                  <a:gd name="T37" fmla="*/ 94 h 280"/>
                  <a:gd name="T38" fmla="*/ 214 w 235"/>
                  <a:gd name="T39" fmla="*/ 113 h 280"/>
                  <a:gd name="T40" fmla="*/ 204 w 235"/>
                  <a:gd name="T41" fmla="*/ 89 h 280"/>
                  <a:gd name="T42" fmla="*/ 153 w 235"/>
                  <a:gd name="T43" fmla="*/ 83 h 280"/>
                  <a:gd name="T44" fmla="*/ 87 w 235"/>
                  <a:gd name="T45" fmla="*/ 65 h 280"/>
                  <a:gd name="T46" fmla="*/ 95 w 235"/>
                  <a:gd name="T47" fmla="*/ 61 h 280"/>
                  <a:gd name="T48" fmla="*/ 164 w 235"/>
                  <a:gd name="T49" fmla="*/ 41 h 280"/>
                  <a:gd name="T50" fmla="*/ 172 w 235"/>
                  <a:gd name="T51" fmla="*/ 50 h 280"/>
                  <a:gd name="T52" fmla="*/ 169 w 235"/>
                  <a:gd name="T53" fmla="*/ 59 h 280"/>
                  <a:gd name="T54" fmla="*/ 168 w 235"/>
                  <a:gd name="T55" fmla="*/ 73 h 280"/>
                  <a:gd name="T56" fmla="*/ 155 w 235"/>
                  <a:gd name="T57" fmla="*/ 70 h 280"/>
                  <a:gd name="T58" fmla="*/ 147 w 235"/>
                  <a:gd name="T59" fmla="*/ 63 h 280"/>
                  <a:gd name="T60" fmla="*/ 128 w 235"/>
                  <a:gd name="T61" fmla="*/ 60 h 280"/>
                  <a:gd name="T62" fmla="*/ 95 w 235"/>
                  <a:gd name="T63" fmla="*/ 88 h 280"/>
                  <a:gd name="T64" fmla="*/ 107 w 235"/>
                  <a:gd name="T65" fmla="*/ 94 h 280"/>
                  <a:gd name="T66" fmla="*/ 182 w 235"/>
                  <a:gd name="T67" fmla="*/ 61 h 280"/>
                  <a:gd name="T68" fmla="*/ 168 w 235"/>
                  <a:gd name="T69" fmla="*/ 44 h 280"/>
                  <a:gd name="T70" fmla="*/ 166 w 235"/>
                  <a:gd name="T71" fmla="*/ 31 h 280"/>
                  <a:gd name="T72" fmla="*/ 144 w 235"/>
                  <a:gd name="T73" fmla="*/ 35 h 280"/>
                  <a:gd name="T74" fmla="*/ 138 w 235"/>
                  <a:gd name="T75" fmla="*/ 34 h 280"/>
                  <a:gd name="T76" fmla="*/ 125 w 235"/>
                  <a:gd name="T77" fmla="*/ 38 h 280"/>
                  <a:gd name="T78" fmla="*/ 148 w 235"/>
                  <a:gd name="T79" fmla="*/ 37 h 280"/>
                  <a:gd name="T80" fmla="*/ 14 w 235"/>
                  <a:gd name="T81" fmla="*/ 127 h 280"/>
                  <a:gd name="T82" fmla="*/ 15 w 235"/>
                  <a:gd name="T83" fmla="*/ 129 h 280"/>
                  <a:gd name="T84" fmla="*/ 25 w 235"/>
                  <a:gd name="T85" fmla="*/ 63 h 280"/>
                  <a:gd name="T86" fmla="*/ 20 w 235"/>
                  <a:gd name="T87" fmla="*/ 87 h 280"/>
                  <a:gd name="T88" fmla="*/ 31 w 235"/>
                  <a:gd name="T89" fmla="*/ 104 h 280"/>
                  <a:gd name="T90" fmla="*/ 29 w 235"/>
                  <a:gd name="T91" fmla="*/ 113 h 280"/>
                  <a:gd name="T92" fmla="*/ 13 w 235"/>
                  <a:gd name="T93" fmla="*/ 102 h 280"/>
                  <a:gd name="T94" fmla="*/ 18 w 235"/>
                  <a:gd name="T95" fmla="*/ 76 h 280"/>
                  <a:gd name="T96" fmla="*/ 23 w 235"/>
                  <a:gd name="T97" fmla="*/ 122 h 280"/>
                  <a:gd name="T98" fmla="*/ 167 w 235"/>
                  <a:gd name="T99" fmla="*/ 52 h 280"/>
                  <a:gd name="T100" fmla="*/ 174 w 235"/>
                  <a:gd name="T101" fmla="*/ 100 h 280"/>
                  <a:gd name="T102" fmla="*/ 120 w 235"/>
                  <a:gd name="T103" fmla="*/ 230 h 280"/>
                  <a:gd name="T104" fmla="*/ 119 w 235"/>
                  <a:gd name="T105" fmla="*/ 256 h 280"/>
                  <a:gd name="T106" fmla="*/ 176 w 235"/>
                  <a:gd name="T107" fmla="*/ 263 h 280"/>
                  <a:gd name="T108" fmla="*/ 168 w 235"/>
                  <a:gd name="T109" fmla="*/ 258 h 280"/>
                  <a:gd name="T110" fmla="*/ 132 w 235"/>
                  <a:gd name="T111" fmla="*/ 261 h 280"/>
                  <a:gd name="T112" fmla="*/ 111 w 235"/>
                  <a:gd name="T113" fmla="*/ 234 h 280"/>
                  <a:gd name="T114" fmla="*/ 102 w 235"/>
                  <a:gd name="T115" fmla="*/ 239 h 280"/>
                  <a:gd name="T116" fmla="*/ 103 w 235"/>
                  <a:gd name="T117" fmla="*/ 248 h 280"/>
                  <a:gd name="T118" fmla="*/ 77 w 235"/>
                  <a:gd name="T119" fmla="*/ 275 h 280"/>
                  <a:gd name="T120" fmla="*/ 176 w 235"/>
                  <a:gd name="T121" fmla="*/ 263 h 280"/>
                  <a:gd name="T122" fmla="*/ 111 w 235"/>
                  <a:gd name="T123" fmla="*/ 228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80">
                    <a:moveTo>
                      <a:pt x="205" y="44"/>
                    </a:moveTo>
                    <a:cubicBezTo>
                      <a:pt x="195" y="29"/>
                      <a:pt x="180" y="19"/>
                      <a:pt x="163" y="11"/>
                    </a:cubicBezTo>
                    <a:cubicBezTo>
                      <a:pt x="163" y="11"/>
                      <a:pt x="163" y="11"/>
                      <a:pt x="163" y="11"/>
                    </a:cubicBezTo>
                    <a:cubicBezTo>
                      <a:pt x="163" y="8"/>
                      <a:pt x="162" y="6"/>
                      <a:pt x="160" y="5"/>
                    </a:cubicBezTo>
                    <a:cubicBezTo>
                      <a:pt x="151" y="0"/>
                      <a:pt x="150" y="12"/>
                      <a:pt x="147" y="17"/>
                    </a:cubicBezTo>
                    <a:cubicBezTo>
                      <a:pt x="147" y="18"/>
                      <a:pt x="147" y="18"/>
                      <a:pt x="147" y="18"/>
                    </a:cubicBezTo>
                    <a:cubicBezTo>
                      <a:pt x="106" y="4"/>
                      <a:pt x="59" y="16"/>
                      <a:pt x="31" y="49"/>
                    </a:cubicBezTo>
                    <a:cubicBezTo>
                      <a:pt x="3" y="81"/>
                      <a:pt x="0" y="128"/>
                      <a:pt x="23" y="164"/>
                    </a:cubicBezTo>
                    <a:cubicBezTo>
                      <a:pt x="34" y="181"/>
                      <a:pt x="50" y="194"/>
                      <a:pt x="68" y="202"/>
                    </a:cubicBezTo>
                    <a:cubicBezTo>
                      <a:pt x="66" y="207"/>
                      <a:pt x="55" y="217"/>
                      <a:pt x="61" y="222"/>
                    </a:cubicBezTo>
                    <a:cubicBezTo>
                      <a:pt x="66" y="225"/>
                      <a:pt x="70" y="221"/>
                      <a:pt x="73" y="215"/>
                    </a:cubicBezTo>
                    <a:cubicBezTo>
                      <a:pt x="82" y="220"/>
                      <a:pt x="94" y="221"/>
                      <a:pt x="104" y="222"/>
                    </a:cubicBezTo>
                    <a:cubicBezTo>
                      <a:pt x="103" y="229"/>
                      <a:pt x="98" y="236"/>
                      <a:pt x="100" y="244"/>
                    </a:cubicBezTo>
                    <a:cubicBezTo>
                      <a:pt x="100" y="244"/>
                      <a:pt x="100" y="244"/>
                      <a:pt x="100" y="244"/>
                    </a:cubicBezTo>
                    <a:cubicBezTo>
                      <a:pt x="94" y="246"/>
                      <a:pt x="87" y="246"/>
                      <a:pt x="81" y="248"/>
                    </a:cubicBezTo>
                    <a:cubicBezTo>
                      <a:pt x="72" y="250"/>
                      <a:pt x="62" y="253"/>
                      <a:pt x="54" y="259"/>
                    </a:cubicBezTo>
                    <a:cubicBezTo>
                      <a:pt x="51" y="261"/>
                      <a:pt x="42" y="267"/>
                      <a:pt x="45" y="271"/>
                    </a:cubicBezTo>
                    <a:cubicBezTo>
                      <a:pt x="48" y="275"/>
                      <a:pt x="57" y="276"/>
                      <a:pt x="61" y="276"/>
                    </a:cubicBezTo>
                    <a:cubicBezTo>
                      <a:pt x="78" y="279"/>
                      <a:pt x="96" y="279"/>
                      <a:pt x="114" y="280"/>
                    </a:cubicBezTo>
                    <a:cubicBezTo>
                      <a:pt x="132" y="280"/>
                      <a:pt x="150" y="280"/>
                      <a:pt x="168" y="277"/>
                    </a:cubicBezTo>
                    <a:cubicBezTo>
                      <a:pt x="172" y="276"/>
                      <a:pt x="178" y="275"/>
                      <a:pt x="182" y="272"/>
                    </a:cubicBezTo>
                    <a:cubicBezTo>
                      <a:pt x="186" y="268"/>
                      <a:pt x="182" y="264"/>
                      <a:pt x="179" y="262"/>
                    </a:cubicBezTo>
                    <a:cubicBezTo>
                      <a:pt x="164" y="250"/>
                      <a:pt x="142" y="247"/>
                      <a:pt x="124" y="244"/>
                    </a:cubicBezTo>
                    <a:cubicBezTo>
                      <a:pt x="125" y="236"/>
                      <a:pt x="123" y="229"/>
                      <a:pt x="121" y="222"/>
                    </a:cubicBezTo>
                    <a:cubicBezTo>
                      <a:pt x="128" y="222"/>
                      <a:pt x="135" y="221"/>
                      <a:pt x="141" y="219"/>
                    </a:cubicBezTo>
                    <a:cubicBezTo>
                      <a:pt x="158" y="216"/>
                      <a:pt x="173" y="209"/>
                      <a:pt x="187" y="199"/>
                    </a:cubicBezTo>
                    <a:cubicBezTo>
                      <a:pt x="219" y="176"/>
                      <a:pt x="235" y="133"/>
                      <a:pt x="228" y="95"/>
                    </a:cubicBezTo>
                    <a:cubicBezTo>
                      <a:pt x="224" y="77"/>
                      <a:pt x="216" y="59"/>
                      <a:pt x="205" y="44"/>
                    </a:cubicBezTo>
                    <a:close/>
                    <a:moveTo>
                      <a:pt x="157" y="7"/>
                    </a:moveTo>
                    <a:cubicBezTo>
                      <a:pt x="164" y="9"/>
                      <a:pt x="156" y="18"/>
                      <a:pt x="154" y="21"/>
                    </a:cubicBezTo>
                    <a:cubicBezTo>
                      <a:pt x="153" y="20"/>
                      <a:pt x="151" y="19"/>
                      <a:pt x="150" y="19"/>
                    </a:cubicBezTo>
                    <a:cubicBezTo>
                      <a:pt x="151" y="16"/>
                      <a:pt x="152" y="6"/>
                      <a:pt x="157" y="7"/>
                    </a:cubicBezTo>
                    <a:close/>
                    <a:moveTo>
                      <a:pt x="176" y="85"/>
                    </a:moveTo>
                    <a:cubicBezTo>
                      <a:pt x="178" y="85"/>
                      <a:pt x="185" y="83"/>
                      <a:pt x="182" y="85"/>
                    </a:cubicBezTo>
                    <a:cubicBezTo>
                      <a:pt x="180" y="85"/>
                      <a:pt x="178" y="86"/>
                      <a:pt x="177" y="87"/>
                    </a:cubicBezTo>
                    <a:cubicBezTo>
                      <a:pt x="177" y="86"/>
                      <a:pt x="176" y="85"/>
                      <a:pt x="176" y="85"/>
                    </a:cubicBezTo>
                    <a:close/>
                    <a:moveTo>
                      <a:pt x="178" y="100"/>
                    </a:moveTo>
                    <a:cubicBezTo>
                      <a:pt x="180" y="100"/>
                      <a:pt x="182" y="100"/>
                      <a:pt x="183" y="100"/>
                    </a:cubicBezTo>
                    <a:cubicBezTo>
                      <a:pt x="185" y="100"/>
                      <a:pt x="186" y="99"/>
                      <a:pt x="188" y="99"/>
                    </a:cubicBezTo>
                    <a:cubicBezTo>
                      <a:pt x="189" y="99"/>
                      <a:pt x="194" y="98"/>
                      <a:pt x="190" y="100"/>
                    </a:cubicBezTo>
                    <a:cubicBezTo>
                      <a:pt x="186" y="101"/>
                      <a:pt x="181" y="100"/>
                      <a:pt x="178" y="102"/>
                    </a:cubicBezTo>
                    <a:cubicBezTo>
                      <a:pt x="178" y="101"/>
                      <a:pt x="178" y="101"/>
                      <a:pt x="178" y="100"/>
                    </a:cubicBezTo>
                    <a:close/>
                    <a:moveTo>
                      <a:pt x="178" y="98"/>
                    </a:moveTo>
                    <a:cubicBezTo>
                      <a:pt x="179" y="97"/>
                      <a:pt x="181" y="97"/>
                      <a:pt x="182" y="97"/>
                    </a:cubicBezTo>
                    <a:cubicBezTo>
                      <a:pt x="184" y="96"/>
                      <a:pt x="187" y="96"/>
                      <a:pt x="188" y="95"/>
                    </a:cubicBezTo>
                    <a:cubicBezTo>
                      <a:pt x="185" y="97"/>
                      <a:pt x="182" y="98"/>
                      <a:pt x="178" y="99"/>
                    </a:cubicBezTo>
                    <a:cubicBezTo>
                      <a:pt x="178" y="99"/>
                      <a:pt x="178" y="99"/>
                      <a:pt x="178" y="98"/>
                    </a:cubicBezTo>
                    <a:cubicBezTo>
                      <a:pt x="178" y="98"/>
                      <a:pt x="178" y="98"/>
                      <a:pt x="178" y="98"/>
                    </a:cubicBezTo>
                    <a:close/>
                    <a:moveTo>
                      <a:pt x="178" y="94"/>
                    </a:moveTo>
                    <a:cubicBezTo>
                      <a:pt x="181" y="94"/>
                      <a:pt x="184" y="93"/>
                      <a:pt x="187" y="93"/>
                    </a:cubicBezTo>
                    <a:cubicBezTo>
                      <a:pt x="184" y="94"/>
                      <a:pt x="181" y="95"/>
                      <a:pt x="178" y="97"/>
                    </a:cubicBezTo>
                    <a:cubicBezTo>
                      <a:pt x="178" y="96"/>
                      <a:pt x="178" y="95"/>
                      <a:pt x="178" y="94"/>
                    </a:cubicBezTo>
                    <a:close/>
                    <a:moveTo>
                      <a:pt x="178" y="92"/>
                    </a:moveTo>
                    <a:cubicBezTo>
                      <a:pt x="178" y="92"/>
                      <a:pt x="178" y="91"/>
                      <a:pt x="178" y="91"/>
                    </a:cubicBezTo>
                    <a:cubicBezTo>
                      <a:pt x="179" y="91"/>
                      <a:pt x="179" y="91"/>
                      <a:pt x="180" y="90"/>
                    </a:cubicBezTo>
                    <a:cubicBezTo>
                      <a:pt x="180" y="90"/>
                      <a:pt x="185" y="90"/>
                      <a:pt x="183" y="91"/>
                    </a:cubicBezTo>
                    <a:cubicBezTo>
                      <a:pt x="182" y="91"/>
                      <a:pt x="180" y="92"/>
                      <a:pt x="178" y="92"/>
                    </a:cubicBezTo>
                    <a:close/>
                    <a:moveTo>
                      <a:pt x="177" y="90"/>
                    </a:moveTo>
                    <a:cubicBezTo>
                      <a:pt x="180" y="90"/>
                      <a:pt x="183" y="88"/>
                      <a:pt x="185" y="87"/>
                    </a:cubicBezTo>
                    <a:cubicBezTo>
                      <a:pt x="185" y="88"/>
                      <a:pt x="185" y="88"/>
                      <a:pt x="185" y="89"/>
                    </a:cubicBezTo>
                    <a:cubicBezTo>
                      <a:pt x="183" y="89"/>
                      <a:pt x="180" y="90"/>
                      <a:pt x="177" y="90"/>
                    </a:cubicBezTo>
                    <a:close/>
                    <a:moveTo>
                      <a:pt x="185" y="86"/>
                    </a:moveTo>
                    <a:cubicBezTo>
                      <a:pt x="185" y="86"/>
                      <a:pt x="185" y="86"/>
                      <a:pt x="185" y="87"/>
                    </a:cubicBezTo>
                    <a:cubicBezTo>
                      <a:pt x="183" y="86"/>
                      <a:pt x="181" y="87"/>
                      <a:pt x="179" y="87"/>
                    </a:cubicBezTo>
                    <a:cubicBezTo>
                      <a:pt x="174" y="88"/>
                      <a:pt x="180" y="86"/>
                      <a:pt x="181" y="86"/>
                    </a:cubicBezTo>
                    <a:cubicBezTo>
                      <a:pt x="182" y="85"/>
                      <a:pt x="184" y="85"/>
                      <a:pt x="185" y="84"/>
                    </a:cubicBezTo>
                    <a:cubicBezTo>
                      <a:pt x="185" y="84"/>
                      <a:pt x="185" y="84"/>
                      <a:pt x="185" y="84"/>
                    </a:cubicBezTo>
                    <a:cubicBezTo>
                      <a:pt x="185" y="84"/>
                      <a:pt x="185" y="85"/>
                      <a:pt x="185" y="86"/>
                    </a:cubicBezTo>
                    <a:close/>
                    <a:moveTo>
                      <a:pt x="182" y="87"/>
                    </a:moveTo>
                    <a:cubicBezTo>
                      <a:pt x="184" y="87"/>
                      <a:pt x="180" y="88"/>
                      <a:pt x="180" y="88"/>
                    </a:cubicBezTo>
                    <a:cubicBezTo>
                      <a:pt x="179" y="89"/>
                      <a:pt x="178" y="89"/>
                      <a:pt x="177" y="89"/>
                    </a:cubicBezTo>
                    <a:cubicBezTo>
                      <a:pt x="177" y="89"/>
                      <a:pt x="177" y="88"/>
                      <a:pt x="177" y="88"/>
                    </a:cubicBezTo>
                    <a:cubicBezTo>
                      <a:pt x="179" y="88"/>
                      <a:pt x="180" y="88"/>
                      <a:pt x="182" y="87"/>
                    </a:cubicBezTo>
                    <a:close/>
                    <a:moveTo>
                      <a:pt x="178" y="104"/>
                    </a:moveTo>
                    <a:cubicBezTo>
                      <a:pt x="182" y="105"/>
                      <a:pt x="186" y="103"/>
                      <a:pt x="190" y="103"/>
                    </a:cubicBezTo>
                    <a:cubicBezTo>
                      <a:pt x="194" y="102"/>
                      <a:pt x="192" y="103"/>
                      <a:pt x="190" y="104"/>
                    </a:cubicBezTo>
                    <a:cubicBezTo>
                      <a:pt x="189" y="105"/>
                      <a:pt x="187" y="105"/>
                      <a:pt x="185" y="106"/>
                    </a:cubicBezTo>
                    <a:cubicBezTo>
                      <a:pt x="183" y="106"/>
                      <a:pt x="181" y="107"/>
                      <a:pt x="179" y="107"/>
                    </a:cubicBezTo>
                    <a:cubicBezTo>
                      <a:pt x="178" y="106"/>
                      <a:pt x="178" y="105"/>
                      <a:pt x="178" y="104"/>
                    </a:cubicBezTo>
                    <a:close/>
                    <a:moveTo>
                      <a:pt x="192" y="108"/>
                    </a:moveTo>
                    <a:cubicBezTo>
                      <a:pt x="191" y="108"/>
                      <a:pt x="189" y="109"/>
                      <a:pt x="188" y="109"/>
                    </a:cubicBezTo>
                    <a:cubicBezTo>
                      <a:pt x="186" y="109"/>
                      <a:pt x="185" y="110"/>
                      <a:pt x="184" y="110"/>
                    </a:cubicBezTo>
                    <a:cubicBezTo>
                      <a:pt x="182" y="110"/>
                      <a:pt x="181" y="109"/>
                      <a:pt x="180" y="109"/>
                    </a:cubicBezTo>
                    <a:cubicBezTo>
                      <a:pt x="182" y="109"/>
                      <a:pt x="184" y="108"/>
                      <a:pt x="186" y="108"/>
                    </a:cubicBezTo>
                    <a:cubicBezTo>
                      <a:pt x="187" y="108"/>
                      <a:pt x="188" y="107"/>
                      <a:pt x="189" y="107"/>
                    </a:cubicBezTo>
                    <a:cubicBezTo>
                      <a:pt x="189" y="107"/>
                      <a:pt x="194" y="106"/>
                      <a:pt x="192" y="108"/>
                    </a:cubicBezTo>
                    <a:close/>
                    <a:moveTo>
                      <a:pt x="194" y="106"/>
                    </a:moveTo>
                    <a:cubicBezTo>
                      <a:pt x="194" y="106"/>
                      <a:pt x="194" y="106"/>
                      <a:pt x="194" y="106"/>
                    </a:cubicBezTo>
                    <a:cubicBezTo>
                      <a:pt x="191" y="106"/>
                      <a:pt x="188" y="107"/>
                      <a:pt x="185" y="107"/>
                    </a:cubicBezTo>
                    <a:cubicBezTo>
                      <a:pt x="183" y="108"/>
                      <a:pt x="181" y="108"/>
                      <a:pt x="180" y="108"/>
                    </a:cubicBezTo>
                    <a:cubicBezTo>
                      <a:pt x="180" y="108"/>
                      <a:pt x="179" y="108"/>
                      <a:pt x="179" y="108"/>
                    </a:cubicBezTo>
                    <a:cubicBezTo>
                      <a:pt x="179" y="108"/>
                      <a:pt x="179" y="108"/>
                      <a:pt x="179" y="108"/>
                    </a:cubicBezTo>
                    <a:cubicBezTo>
                      <a:pt x="180" y="108"/>
                      <a:pt x="181" y="107"/>
                      <a:pt x="181" y="107"/>
                    </a:cubicBezTo>
                    <a:cubicBezTo>
                      <a:pt x="186" y="106"/>
                      <a:pt x="190" y="105"/>
                      <a:pt x="194" y="102"/>
                    </a:cubicBezTo>
                    <a:cubicBezTo>
                      <a:pt x="194" y="102"/>
                      <a:pt x="194" y="102"/>
                      <a:pt x="194" y="102"/>
                    </a:cubicBezTo>
                    <a:cubicBezTo>
                      <a:pt x="194" y="102"/>
                      <a:pt x="194" y="103"/>
                      <a:pt x="194" y="103"/>
                    </a:cubicBezTo>
                    <a:cubicBezTo>
                      <a:pt x="195" y="104"/>
                      <a:pt x="195" y="105"/>
                      <a:pt x="194" y="106"/>
                    </a:cubicBezTo>
                    <a:close/>
                    <a:moveTo>
                      <a:pt x="193" y="102"/>
                    </a:moveTo>
                    <a:cubicBezTo>
                      <a:pt x="191" y="102"/>
                      <a:pt x="188" y="102"/>
                      <a:pt x="185" y="103"/>
                    </a:cubicBezTo>
                    <a:cubicBezTo>
                      <a:pt x="184" y="103"/>
                      <a:pt x="182" y="103"/>
                      <a:pt x="180" y="104"/>
                    </a:cubicBezTo>
                    <a:cubicBezTo>
                      <a:pt x="179" y="104"/>
                      <a:pt x="178" y="104"/>
                      <a:pt x="178" y="104"/>
                    </a:cubicBezTo>
                    <a:cubicBezTo>
                      <a:pt x="178" y="103"/>
                      <a:pt x="178" y="103"/>
                      <a:pt x="178" y="103"/>
                    </a:cubicBezTo>
                    <a:cubicBezTo>
                      <a:pt x="179" y="102"/>
                      <a:pt x="180" y="102"/>
                      <a:pt x="181" y="102"/>
                    </a:cubicBezTo>
                    <a:cubicBezTo>
                      <a:pt x="184" y="101"/>
                      <a:pt x="189" y="101"/>
                      <a:pt x="192" y="99"/>
                    </a:cubicBezTo>
                    <a:cubicBezTo>
                      <a:pt x="193" y="100"/>
                      <a:pt x="193" y="101"/>
                      <a:pt x="194" y="102"/>
                    </a:cubicBezTo>
                    <a:cubicBezTo>
                      <a:pt x="194" y="102"/>
                      <a:pt x="194" y="102"/>
                      <a:pt x="193" y="102"/>
                    </a:cubicBezTo>
                    <a:close/>
                    <a:moveTo>
                      <a:pt x="179" y="100"/>
                    </a:moveTo>
                    <a:cubicBezTo>
                      <a:pt x="178" y="100"/>
                      <a:pt x="178" y="100"/>
                      <a:pt x="180" y="99"/>
                    </a:cubicBezTo>
                    <a:cubicBezTo>
                      <a:pt x="181" y="99"/>
                      <a:pt x="183" y="98"/>
                      <a:pt x="184" y="98"/>
                    </a:cubicBezTo>
                    <a:cubicBezTo>
                      <a:pt x="186" y="97"/>
                      <a:pt x="188" y="97"/>
                      <a:pt x="190" y="96"/>
                    </a:cubicBezTo>
                    <a:cubicBezTo>
                      <a:pt x="190" y="96"/>
                      <a:pt x="190" y="96"/>
                      <a:pt x="190" y="96"/>
                    </a:cubicBezTo>
                    <a:cubicBezTo>
                      <a:pt x="190" y="97"/>
                      <a:pt x="191" y="97"/>
                      <a:pt x="191" y="98"/>
                    </a:cubicBezTo>
                    <a:cubicBezTo>
                      <a:pt x="187" y="98"/>
                      <a:pt x="183" y="99"/>
                      <a:pt x="179" y="100"/>
                    </a:cubicBezTo>
                    <a:close/>
                    <a:moveTo>
                      <a:pt x="180" y="97"/>
                    </a:moveTo>
                    <a:cubicBezTo>
                      <a:pt x="176" y="98"/>
                      <a:pt x="180" y="96"/>
                      <a:pt x="181" y="96"/>
                    </a:cubicBezTo>
                    <a:cubicBezTo>
                      <a:pt x="183" y="95"/>
                      <a:pt x="186" y="94"/>
                      <a:pt x="188" y="93"/>
                    </a:cubicBezTo>
                    <a:cubicBezTo>
                      <a:pt x="188" y="94"/>
                      <a:pt x="189" y="94"/>
                      <a:pt x="189" y="95"/>
                    </a:cubicBezTo>
                    <a:cubicBezTo>
                      <a:pt x="186" y="95"/>
                      <a:pt x="183" y="96"/>
                      <a:pt x="180" y="97"/>
                    </a:cubicBezTo>
                    <a:close/>
                    <a:moveTo>
                      <a:pt x="182" y="93"/>
                    </a:moveTo>
                    <a:cubicBezTo>
                      <a:pt x="180" y="93"/>
                      <a:pt x="177" y="93"/>
                      <a:pt x="180" y="92"/>
                    </a:cubicBezTo>
                    <a:cubicBezTo>
                      <a:pt x="182" y="92"/>
                      <a:pt x="184" y="91"/>
                      <a:pt x="186" y="90"/>
                    </a:cubicBezTo>
                    <a:cubicBezTo>
                      <a:pt x="186" y="91"/>
                      <a:pt x="187" y="92"/>
                      <a:pt x="187" y="92"/>
                    </a:cubicBezTo>
                    <a:cubicBezTo>
                      <a:pt x="185" y="92"/>
                      <a:pt x="184" y="93"/>
                      <a:pt x="182" y="93"/>
                    </a:cubicBezTo>
                    <a:close/>
                    <a:moveTo>
                      <a:pt x="185" y="84"/>
                    </a:moveTo>
                    <a:cubicBezTo>
                      <a:pt x="185" y="83"/>
                      <a:pt x="185" y="83"/>
                      <a:pt x="185" y="83"/>
                    </a:cubicBezTo>
                    <a:cubicBezTo>
                      <a:pt x="182" y="83"/>
                      <a:pt x="179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5" y="83"/>
                      <a:pt x="175" y="83"/>
                    </a:cubicBezTo>
                    <a:cubicBezTo>
                      <a:pt x="183" y="82"/>
                      <a:pt x="190" y="80"/>
                      <a:pt x="198" y="79"/>
                    </a:cubicBezTo>
                    <a:cubicBezTo>
                      <a:pt x="199" y="79"/>
                      <a:pt x="200" y="78"/>
                      <a:pt x="201" y="78"/>
                    </a:cubicBezTo>
                    <a:cubicBezTo>
                      <a:pt x="203" y="78"/>
                      <a:pt x="207" y="76"/>
                      <a:pt x="203" y="78"/>
                    </a:cubicBezTo>
                    <a:cubicBezTo>
                      <a:pt x="199" y="79"/>
                      <a:pt x="195" y="80"/>
                      <a:pt x="191" y="82"/>
                    </a:cubicBezTo>
                    <a:cubicBezTo>
                      <a:pt x="191" y="82"/>
                      <a:pt x="190" y="81"/>
                      <a:pt x="190" y="81"/>
                    </a:cubicBezTo>
                    <a:cubicBezTo>
                      <a:pt x="187" y="81"/>
                      <a:pt x="186" y="82"/>
                      <a:pt x="185" y="84"/>
                    </a:cubicBezTo>
                    <a:close/>
                    <a:moveTo>
                      <a:pt x="167" y="90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7" y="90"/>
                      <a:pt x="167" y="90"/>
                      <a:pt x="168" y="91"/>
                    </a:cubicBezTo>
                    <a:cubicBezTo>
                      <a:pt x="168" y="91"/>
                      <a:pt x="168" y="92"/>
                      <a:pt x="168" y="92"/>
                    </a:cubicBezTo>
                    <a:cubicBezTo>
                      <a:pt x="166" y="92"/>
                      <a:pt x="164" y="93"/>
                      <a:pt x="162" y="94"/>
                    </a:cubicBezTo>
                    <a:cubicBezTo>
                      <a:pt x="157" y="96"/>
                      <a:pt x="151" y="98"/>
                      <a:pt x="145" y="99"/>
                    </a:cubicBezTo>
                    <a:cubicBezTo>
                      <a:pt x="139" y="101"/>
                      <a:pt x="132" y="101"/>
                      <a:pt x="126" y="104"/>
                    </a:cubicBezTo>
                    <a:cubicBezTo>
                      <a:pt x="124" y="105"/>
                      <a:pt x="121" y="106"/>
                      <a:pt x="119" y="107"/>
                    </a:cubicBezTo>
                    <a:cubicBezTo>
                      <a:pt x="119" y="107"/>
                      <a:pt x="116" y="107"/>
                      <a:pt x="115" y="107"/>
                    </a:cubicBezTo>
                    <a:cubicBezTo>
                      <a:pt x="115" y="107"/>
                      <a:pt x="115" y="107"/>
                      <a:pt x="115" y="107"/>
                    </a:cubicBezTo>
                    <a:cubicBezTo>
                      <a:pt x="117" y="106"/>
                      <a:pt x="119" y="105"/>
                      <a:pt x="121" y="105"/>
                    </a:cubicBezTo>
                    <a:cubicBezTo>
                      <a:pt x="131" y="102"/>
                      <a:pt x="140" y="99"/>
                      <a:pt x="149" y="95"/>
                    </a:cubicBezTo>
                    <a:cubicBezTo>
                      <a:pt x="155" y="94"/>
                      <a:pt x="161" y="92"/>
                      <a:pt x="167" y="90"/>
                    </a:cubicBezTo>
                    <a:close/>
                    <a:moveTo>
                      <a:pt x="139" y="98"/>
                    </a:moveTo>
                    <a:cubicBezTo>
                      <a:pt x="134" y="100"/>
                      <a:pt x="129" y="101"/>
                      <a:pt x="124" y="103"/>
                    </a:cubicBezTo>
                    <a:cubicBezTo>
                      <a:pt x="121" y="104"/>
                      <a:pt x="118" y="105"/>
                      <a:pt x="115" y="106"/>
                    </a:cubicBezTo>
                    <a:cubicBezTo>
                      <a:pt x="116" y="105"/>
                      <a:pt x="116" y="104"/>
                      <a:pt x="115" y="103"/>
                    </a:cubicBezTo>
                    <a:cubicBezTo>
                      <a:pt x="123" y="103"/>
                      <a:pt x="131" y="100"/>
                      <a:pt x="139" y="98"/>
                    </a:cubicBezTo>
                    <a:cubicBezTo>
                      <a:pt x="141" y="98"/>
                      <a:pt x="143" y="97"/>
                      <a:pt x="144" y="97"/>
                    </a:cubicBezTo>
                    <a:cubicBezTo>
                      <a:pt x="143" y="97"/>
                      <a:pt x="141" y="98"/>
                      <a:pt x="139" y="98"/>
                    </a:cubicBezTo>
                    <a:close/>
                    <a:moveTo>
                      <a:pt x="114" y="100"/>
                    </a:moveTo>
                    <a:cubicBezTo>
                      <a:pt x="122" y="96"/>
                      <a:pt x="131" y="95"/>
                      <a:pt x="140" y="93"/>
                    </a:cubicBezTo>
                    <a:cubicBezTo>
                      <a:pt x="147" y="91"/>
                      <a:pt x="158" y="89"/>
                      <a:pt x="165" y="85"/>
                    </a:cubicBezTo>
                    <a:cubicBezTo>
                      <a:pt x="157" y="90"/>
                      <a:pt x="146" y="92"/>
                      <a:pt x="137" y="96"/>
                    </a:cubicBezTo>
                    <a:cubicBezTo>
                      <a:pt x="132" y="97"/>
                      <a:pt x="128" y="99"/>
                      <a:pt x="123" y="100"/>
                    </a:cubicBezTo>
                    <a:cubicBezTo>
                      <a:pt x="120" y="101"/>
                      <a:pt x="118" y="101"/>
                      <a:pt x="115" y="102"/>
                    </a:cubicBezTo>
                    <a:cubicBezTo>
                      <a:pt x="115" y="101"/>
                      <a:pt x="115" y="100"/>
                      <a:pt x="114" y="100"/>
                    </a:cubicBezTo>
                    <a:close/>
                    <a:moveTo>
                      <a:pt x="115" y="108"/>
                    </a:moveTo>
                    <a:cubicBezTo>
                      <a:pt x="118" y="108"/>
                      <a:pt x="121" y="107"/>
                      <a:pt x="124" y="105"/>
                    </a:cubicBezTo>
                    <a:cubicBezTo>
                      <a:pt x="128" y="104"/>
                      <a:pt x="132" y="103"/>
                      <a:pt x="137" y="102"/>
                    </a:cubicBezTo>
                    <a:cubicBezTo>
                      <a:pt x="144" y="100"/>
                      <a:pt x="151" y="98"/>
                      <a:pt x="158" y="96"/>
                    </a:cubicBezTo>
                    <a:cubicBezTo>
                      <a:pt x="153" y="98"/>
                      <a:pt x="147" y="99"/>
                      <a:pt x="141" y="101"/>
                    </a:cubicBezTo>
                    <a:cubicBezTo>
                      <a:pt x="136" y="103"/>
                      <a:pt x="131" y="104"/>
                      <a:pt x="126" y="106"/>
                    </a:cubicBezTo>
                    <a:cubicBezTo>
                      <a:pt x="122" y="107"/>
                      <a:pt x="118" y="108"/>
                      <a:pt x="115" y="110"/>
                    </a:cubicBezTo>
                    <a:cubicBezTo>
                      <a:pt x="115" y="109"/>
                      <a:pt x="115" y="108"/>
                      <a:pt x="115" y="108"/>
                    </a:cubicBezTo>
                    <a:close/>
                    <a:moveTo>
                      <a:pt x="114" y="111"/>
                    </a:moveTo>
                    <a:cubicBezTo>
                      <a:pt x="118" y="111"/>
                      <a:pt x="121" y="110"/>
                      <a:pt x="125" y="109"/>
                    </a:cubicBezTo>
                    <a:cubicBezTo>
                      <a:pt x="129" y="107"/>
                      <a:pt x="132" y="106"/>
                      <a:pt x="136" y="105"/>
                    </a:cubicBezTo>
                    <a:cubicBezTo>
                      <a:pt x="133" y="107"/>
                      <a:pt x="129" y="108"/>
                      <a:pt x="125" y="110"/>
                    </a:cubicBezTo>
                    <a:cubicBezTo>
                      <a:pt x="121" y="111"/>
                      <a:pt x="117" y="112"/>
                      <a:pt x="113" y="113"/>
                    </a:cubicBezTo>
                    <a:cubicBezTo>
                      <a:pt x="113" y="113"/>
                      <a:pt x="114" y="112"/>
                      <a:pt x="114" y="111"/>
                    </a:cubicBezTo>
                    <a:close/>
                    <a:moveTo>
                      <a:pt x="112" y="115"/>
                    </a:moveTo>
                    <a:cubicBezTo>
                      <a:pt x="116" y="115"/>
                      <a:pt x="120" y="114"/>
                      <a:pt x="123" y="113"/>
                    </a:cubicBezTo>
                    <a:cubicBezTo>
                      <a:pt x="128" y="111"/>
                      <a:pt x="133" y="110"/>
                      <a:pt x="138" y="109"/>
                    </a:cubicBezTo>
                    <a:cubicBezTo>
                      <a:pt x="149" y="105"/>
                      <a:pt x="160" y="102"/>
                      <a:pt x="171" y="98"/>
                    </a:cubicBezTo>
                    <a:cubicBezTo>
                      <a:pt x="171" y="99"/>
                      <a:pt x="171" y="99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61" y="103"/>
                      <a:pt x="150" y="106"/>
                      <a:pt x="139" y="109"/>
                    </a:cubicBezTo>
                    <a:cubicBezTo>
                      <a:pt x="130" y="111"/>
                      <a:pt x="121" y="113"/>
                      <a:pt x="112" y="117"/>
                    </a:cubicBezTo>
                    <a:cubicBezTo>
                      <a:pt x="112" y="117"/>
                      <a:pt x="112" y="116"/>
                      <a:pt x="112" y="115"/>
                    </a:cubicBezTo>
                    <a:close/>
                    <a:moveTo>
                      <a:pt x="111" y="118"/>
                    </a:moveTo>
                    <a:cubicBezTo>
                      <a:pt x="121" y="114"/>
                      <a:pt x="131" y="112"/>
                      <a:pt x="141" y="109"/>
                    </a:cubicBezTo>
                    <a:cubicBezTo>
                      <a:pt x="146" y="107"/>
                      <a:pt x="151" y="106"/>
                      <a:pt x="156" y="105"/>
                    </a:cubicBezTo>
                    <a:cubicBezTo>
                      <a:pt x="157" y="104"/>
                      <a:pt x="158" y="104"/>
                      <a:pt x="158" y="104"/>
                    </a:cubicBezTo>
                    <a:cubicBezTo>
                      <a:pt x="151" y="106"/>
                      <a:pt x="144" y="109"/>
                      <a:pt x="137" y="111"/>
                    </a:cubicBezTo>
                    <a:cubicBezTo>
                      <a:pt x="128" y="114"/>
                      <a:pt x="119" y="117"/>
                      <a:pt x="111" y="121"/>
                    </a:cubicBezTo>
                    <a:cubicBezTo>
                      <a:pt x="111" y="120"/>
                      <a:pt x="111" y="119"/>
                      <a:pt x="111" y="118"/>
                    </a:cubicBezTo>
                    <a:close/>
                    <a:moveTo>
                      <a:pt x="172" y="109"/>
                    </a:moveTo>
                    <a:cubicBezTo>
                      <a:pt x="172" y="109"/>
                      <a:pt x="172" y="110"/>
                      <a:pt x="172" y="110"/>
                    </a:cubicBezTo>
                    <a:cubicBezTo>
                      <a:pt x="168" y="112"/>
                      <a:pt x="163" y="113"/>
                      <a:pt x="158" y="115"/>
                    </a:cubicBezTo>
                    <a:cubicBezTo>
                      <a:pt x="152" y="116"/>
                      <a:pt x="146" y="118"/>
                      <a:pt x="141" y="120"/>
                    </a:cubicBezTo>
                    <a:cubicBezTo>
                      <a:pt x="131" y="123"/>
                      <a:pt x="121" y="126"/>
                      <a:pt x="111" y="130"/>
                    </a:cubicBezTo>
                    <a:cubicBezTo>
                      <a:pt x="111" y="129"/>
                      <a:pt x="111" y="128"/>
                      <a:pt x="111" y="127"/>
                    </a:cubicBezTo>
                    <a:cubicBezTo>
                      <a:pt x="113" y="126"/>
                      <a:pt x="115" y="125"/>
                      <a:pt x="116" y="125"/>
                    </a:cubicBezTo>
                    <a:cubicBezTo>
                      <a:pt x="119" y="124"/>
                      <a:pt x="123" y="123"/>
                      <a:pt x="126" y="122"/>
                    </a:cubicBezTo>
                    <a:cubicBezTo>
                      <a:pt x="132" y="120"/>
                      <a:pt x="138" y="118"/>
                      <a:pt x="144" y="116"/>
                    </a:cubicBezTo>
                    <a:cubicBezTo>
                      <a:pt x="151" y="115"/>
                      <a:pt x="157" y="113"/>
                      <a:pt x="164" y="111"/>
                    </a:cubicBezTo>
                    <a:cubicBezTo>
                      <a:pt x="166" y="110"/>
                      <a:pt x="169" y="110"/>
                      <a:pt x="172" y="109"/>
                    </a:cubicBezTo>
                    <a:close/>
                    <a:moveTo>
                      <a:pt x="111" y="123"/>
                    </a:moveTo>
                    <a:cubicBezTo>
                      <a:pt x="121" y="121"/>
                      <a:pt x="131" y="116"/>
                      <a:pt x="141" y="113"/>
                    </a:cubicBezTo>
                    <a:cubicBezTo>
                      <a:pt x="146" y="112"/>
                      <a:pt x="151" y="111"/>
                      <a:pt x="157" y="109"/>
                    </a:cubicBezTo>
                    <a:cubicBezTo>
                      <a:pt x="157" y="109"/>
                      <a:pt x="157" y="109"/>
                      <a:pt x="157" y="109"/>
                    </a:cubicBezTo>
                    <a:cubicBezTo>
                      <a:pt x="156" y="109"/>
                      <a:pt x="156" y="110"/>
                      <a:pt x="155" y="110"/>
                    </a:cubicBezTo>
                    <a:cubicBezTo>
                      <a:pt x="149" y="112"/>
                      <a:pt x="144" y="113"/>
                      <a:pt x="139" y="115"/>
                    </a:cubicBezTo>
                    <a:cubicBezTo>
                      <a:pt x="133" y="117"/>
                      <a:pt x="128" y="119"/>
                      <a:pt x="123" y="120"/>
                    </a:cubicBezTo>
                    <a:cubicBezTo>
                      <a:pt x="119" y="122"/>
                      <a:pt x="115" y="123"/>
                      <a:pt x="111" y="126"/>
                    </a:cubicBezTo>
                    <a:cubicBezTo>
                      <a:pt x="111" y="125"/>
                      <a:pt x="111" y="124"/>
                      <a:pt x="111" y="123"/>
                    </a:cubicBezTo>
                    <a:close/>
                    <a:moveTo>
                      <a:pt x="111" y="132"/>
                    </a:moveTo>
                    <a:cubicBezTo>
                      <a:pt x="111" y="132"/>
                      <a:pt x="111" y="132"/>
                      <a:pt x="111" y="131"/>
                    </a:cubicBezTo>
                    <a:cubicBezTo>
                      <a:pt x="114" y="131"/>
                      <a:pt x="117" y="130"/>
                      <a:pt x="119" y="130"/>
                    </a:cubicBezTo>
                    <a:cubicBezTo>
                      <a:pt x="117" y="131"/>
                      <a:pt x="114" y="132"/>
                      <a:pt x="111" y="134"/>
                    </a:cubicBezTo>
                    <a:cubicBezTo>
                      <a:pt x="111" y="133"/>
                      <a:pt x="111" y="133"/>
                      <a:pt x="111" y="132"/>
                    </a:cubicBezTo>
                    <a:close/>
                    <a:moveTo>
                      <a:pt x="109" y="139"/>
                    </a:moveTo>
                    <a:cubicBezTo>
                      <a:pt x="109" y="138"/>
                      <a:pt x="110" y="137"/>
                      <a:pt x="110" y="137"/>
                    </a:cubicBezTo>
                    <a:cubicBezTo>
                      <a:pt x="114" y="136"/>
                      <a:pt x="118" y="133"/>
                      <a:pt x="122" y="132"/>
                    </a:cubicBezTo>
                    <a:cubicBezTo>
                      <a:pt x="126" y="130"/>
                      <a:pt x="130" y="129"/>
                      <a:pt x="134" y="128"/>
                    </a:cubicBezTo>
                    <a:cubicBezTo>
                      <a:pt x="126" y="131"/>
                      <a:pt x="117" y="134"/>
                      <a:pt x="109" y="139"/>
                    </a:cubicBezTo>
                    <a:cubicBezTo>
                      <a:pt x="109" y="139"/>
                      <a:pt x="109" y="139"/>
                      <a:pt x="109" y="139"/>
                    </a:cubicBezTo>
                    <a:close/>
                    <a:moveTo>
                      <a:pt x="108" y="141"/>
                    </a:moveTo>
                    <a:cubicBezTo>
                      <a:pt x="112" y="140"/>
                      <a:pt x="116" y="138"/>
                      <a:pt x="120" y="136"/>
                    </a:cubicBezTo>
                    <a:cubicBezTo>
                      <a:pt x="126" y="133"/>
                      <a:pt x="134" y="131"/>
                      <a:pt x="141" y="129"/>
                    </a:cubicBezTo>
                    <a:cubicBezTo>
                      <a:pt x="143" y="128"/>
                      <a:pt x="145" y="128"/>
                      <a:pt x="147" y="127"/>
                    </a:cubicBezTo>
                    <a:cubicBezTo>
                      <a:pt x="144" y="129"/>
                      <a:pt x="141" y="130"/>
                      <a:pt x="138" y="131"/>
                    </a:cubicBezTo>
                    <a:cubicBezTo>
                      <a:pt x="132" y="133"/>
                      <a:pt x="126" y="135"/>
                      <a:pt x="120" y="137"/>
                    </a:cubicBezTo>
                    <a:cubicBezTo>
                      <a:pt x="116" y="139"/>
                      <a:pt x="112" y="140"/>
                      <a:pt x="108" y="142"/>
                    </a:cubicBezTo>
                    <a:cubicBezTo>
                      <a:pt x="108" y="141"/>
                      <a:pt x="108" y="141"/>
                      <a:pt x="108" y="141"/>
                    </a:cubicBezTo>
                    <a:close/>
                    <a:moveTo>
                      <a:pt x="107" y="144"/>
                    </a:moveTo>
                    <a:cubicBezTo>
                      <a:pt x="112" y="143"/>
                      <a:pt x="117" y="141"/>
                      <a:pt x="121" y="140"/>
                    </a:cubicBezTo>
                    <a:cubicBezTo>
                      <a:pt x="128" y="137"/>
                      <a:pt x="134" y="136"/>
                      <a:pt x="140" y="134"/>
                    </a:cubicBezTo>
                    <a:cubicBezTo>
                      <a:pt x="139" y="134"/>
                      <a:pt x="139" y="134"/>
                      <a:pt x="138" y="134"/>
                    </a:cubicBezTo>
                    <a:cubicBezTo>
                      <a:pt x="132" y="137"/>
                      <a:pt x="125" y="140"/>
                      <a:pt x="119" y="142"/>
                    </a:cubicBezTo>
                    <a:cubicBezTo>
                      <a:pt x="114" y="144"/>
                      <a:pt x="110" y="145"/>
                      <a:pt x="105" y="147"/>
                    </a:cubicBezTo>
                    <a:cubicBezTo>
                      <a:pt x="106" y="146"/>
                      <a:pt x="106" y="145"/>
                      <a:pt x="107" y="144"/>
                    </a:cubicBezTo>
                    <a:close/>
                    <a:moveTo>
                      <a:pt x="162" y="127"/>
                    </a:moveTo>
                    <a:cubicBezTo>
                      <a:pt x="165" y="126"/>
                      <a:pt x="168" y="124"/>
                      <a:pt x="171" y="123"/>
                    </a:cubicBezTo>
                    <a:cubicBezTo>
                      <a:pt x="172" y="123"/>
                      <a:pt x="172" y="123"/>
                      <a:pt x="173" y="123"/>
                    </a:cubicBezTo>
                    <a:cubicBezTo>
                      <a:pt x="175" y="122"/>
                      <a:pt x="177" y="122"/>
                      <a:pt x="179" y="121"/>
                    </a:cubicBezTo>
                    <a:cubicBezTo>
                      <a:pt x="179" y="122"/>
                      <a:pt x="179" y="122"/>
                      <a:pt x="179" y="123"/>
                    </a:cubicBezTo>
                    <a:cubicBezTo>
                      <a:pt x="173" y="124"/>
                      <a:pt x="167" y="127"/>
                      <a:pt x="162" y="129"/>
                    </a:cubicBezTo>
                    <a:cubicBezTo>
                      <a:pt x="155" y="131"/>
                      <a:pt x="148" y="133"/>
                      <a:pt x="141" y="135"/>
                    </a:cubicBezTo>
                    <a:cubicBezTo>
                      <a:pt x="135" y="138"/>
                      <a:pt x="129" y="139"/>
                      <a:pt x="122" y="142"/>
                    </a:cubicBezTo>
                    <a:cubicBezTo>
                      <a:pt x="117" y="144"/>
                      <a:pt x="110" y="145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10" y="145"/>
                      <a:pt x="116" y="144"/>
                      <a:pt x="122" y="141"/>
                    </a:cubicBezTo>
                    <a:cubicBezTo>
                      <a:pt x="129" y="139"/>
                      <a:pt x="135" y="136"/>
                      <a:pt x="142" y="134"/>
                    </a:cubicBezTo>
                    <a:cubicBezTo>
                      <a:pt x="146" y="133"/>
                      <a:pt x="150" y="131"/>
                      <a:pt x="154" y="130"/>
                    </a:cubicBezTo>
                    <a:cubicBezTo>
                      <a:pt x="157" y="129"/>
                      <a:pt x="159" y="128"/>
                      <a:pt x="162" y="127"/>
                    </a:cubicBezTo>
                    <a:close/>
                    <a:moveTo>
                      <a:pt x="169" y="127"/>
                    </a:moveTo>
                    <a:cubicBezTo>
                      <a:pt x="166" y="128"/>
                      <a:pt x="163" y="129"/>
                      <a:pt x="159" y="130"/>
                    </a:cubicBezTo>
                    <a:cubicBezTo>
                      <a:pt x="159" y="130"/>
                      <a:pt x="159" y="130"/>
                      <a:pt x="159" y="131"/>
                    </a:cubicBezTo>
                    <a:cubicBezTo>
                      <a:pt x="159" y="130"/>
                      <a:pt x="160" y="130"/>
                      <a:pt x="160" y="130"/>
                    </a:cubicBezTo>
                    <a:cubicBezTo>
                      <a:pt x="163" y="129"/>
                      <a:pt x="166" y="128"/>
                      <a:pt x="169" y="127"/>
                    </a:cubicBezTo>
                    <a:close/>
                    <a:moveTo>
                      <a:pt x="105" y="149"/>
                    </a:moveTo>
                    <a:cubicBezTo>
                      <a:pt x="106" y="149"/>
                      <a:pt x="108" y="148"/>
                      <a:pt x="109" y="147"/>
                    </a:cubicBezTo>
                    <a:cubicBezTo>
                      <a:pt x="112" y="146"/>
                      <a:pt x="116" y="144"/>
                      <a:pt x="120" y="143"/>
                    </a:cubicBezTo>
                    <a:cubicBezTo>
                      <a:pt x="126" y="141"/>
                      <a:pt x="133" y="139"/>
                      <a:pt x="140" y="137"/>
                    </a:cubicBezTo>
                    <a:cubicBezTo>
                      <a:pt x="144" y="135"/>
                      <a:pt x="148" y="134"/>
                      <a:pt x="153" y="133"/>
                    </a:cubicBezTo>
                    <a:cubicBezTo>
                      <a:pt x="148" y="134"/>
                      <a:pt x="144" y="136"/>
                      <a:pt x="139" y="138"/>
                    </a:cubicBezTo>
                    <a:cubicBezTo>
                      <a:pt x="127" y="143"/>
                      <a:pt x="115" y="147"/>
                      <a:pt x="104" y="153"/>
                    </a:cubicBezTo>
                    <a:cubicBezTo>
                      <a:pt x="104" y="152"/>
                      <a:pt x="104" y="150"/>
                      <a:pt x="105" y="149"/>
                    </a:cubicBezTo>
                    <a:close/>
                    <a:moveTo>
                      <a:pt x="177" y="127"/>
                    </a:moveTo>
                    <a:cubicBezTo>
                      <a:pt x="171" y="131"/>
                      <a:pt x="164" y="133"/>
                      <a:pt x="158" y="135"/>
                    </a:cubicBezTo>
                    <a:cubicBezTo>
                      <a:pt x="151" y="137"/>
                      <a:pt x="144" y="140"/>
                      <a:pt x="138" y="143"/>
                    </a:cubicBezTo>
                    <a:cubicBezTo>
                      <a:pt x="126" y="148"/>
                      <a:pt x="114" y="152"/>
                      <a:pt x="103" y="159"/>
                    </a:cubicBezTo>
                    <a:cubicBezTo>
                      <a:pt x="103" y="158"/>
                      <a:pt x="103" y="156"/>
                      <a:pt x="103" y="155"/>
                    </a:cubicBezTo>
                    <a:cubicBezTo>
                      <a:pt x="109" y="153"/>
                      <a:pt x="115" y="151"/>
                      <a:pt x="121" y="149"/>
                    </a:cubicBezTo>
                    <a:cubicBezTo>
                      <a:pt x="128" y="146"/>
                      <a:pt x="135" y="143"/>
                      <a:pt x="141" y="141"/>
                    </a:cubicBezTo>
                    <a:cubicBezTo>
                      <a:pt x="148" y="138"/>
                      <a:pt x="155" y="135"/>
                      <a:pt x="162" y="133"/>
                    </a:cubicBezTo>
                    <a:cubicBezTo>
                      <a:pt x="165" y="132"/>
                      <a:pt x="168" y="131"/>
                      <a:pt x="172" y="130"/>
                    </a:cubicBezTo>
                    <a:cubicBezTo>
                      <a:pt x="173" y="129"/>
                      <a:pt x="180" y="125"/>
                      <a:pt x="177" y="127"/>
                    </a:cubicBezTo>
                    <a:close/>
                    <a:moveTo>
                      <a:pt x="103" y="160"/>
                    </a:moveTo>
                    <a:cubicBezTo>
                      <a:pt x="108" y="158"/>
                      <a:pt x="113" y="156"/>
                      <a:pt x="118" y="154"/>
                    </a:cubicBezTo>
                    <a:cubicBezTo>
                      <a:pt x="125" y="151"/>
                      <a:pt x="132" y="149"/>
                      <a:pt x="139" y="147"/>
                    </a:cubicBezTo>
                    <a:cubicBezTo>
                      <a:pt x="141" y="146"/>
                      <a:pt x="143" y="146"/>
                      <a:pt x="144" y="145"/>
                    </a:cubicBezTo>
                    <a:cubicBezTo>
                      <a:pt x="142" y="146"/>
                      <a:pt x="140" y="148"/>
                      <a:pt x="138" y="149"/>
                    </a:cubicBezTo>
                    <a:cubicBezTo>
                      <a:pt x="131" y="152"/>
                      <a:pt x="125" y="155"/>
                      <a:pt x="118" y="157"/>
                    </a:cubicBezTo>
                    <a:cubicBezTo>
                      <a:pt x="113" y="160"/>
                      <a:pt x="107" y="161"/>
                      <a:pt x="102" y="164"/>
                    </a:cubicBezTo>
                    <a:cubicBezTo>
                      <a:pt x="102" y="163"/>
                      <a:pt x="102" y="161"/>
                      <a:pt x="103" y="160"/>
                    </a:cubicBezTo>
                    <a:close/>
                    <a:moveTo>
                      <a:pt x="106" y="163"/>
                    </a:moveTo>
                    <a:cubicBezTo>
                      <a:pt x="106" y="163"/>
                      <a:pt x="106" y="163"/>
                      <a:pt x="106" y="163"/>
                    </a:cubicBezTo>
                    <a:cubicBezTo>
                      <a:pt x="106" y="163"/>
                      <a:pt x="106" y="163"/>
                      <a:pt x="106" y="163"/>
                    </a:cubicBezTo>
                    <a:close/>
                    <a:moveTo>
                      <a:pt x="104" y="164"/>
                    </a:moveTo>
                    <a:cubicBezTo>
                      <a:pt x="104" y="164"/>
                      <a:pt x="104" y="164"/>
                      <a:pt x="104" y="164"/>
                    </a:cubicBezTo>
                    <a:cubicBezTo>
                      <a:pt x="104" y="164"/>
                      <a:pt x="104" y="164"/>
                      <a:pt x="104" y="164"/>
                    </a:cubicBezTo>
                    <a:close/>
                    <a:moveTo>
                      <a:pt x="130" y="155"/>
                    </a:moveTo>
                    <a:cubicBezTo>
                      <a:pt x="133" y="154"/>
                      <a:pt x="135" y="153"/>
                      <a:pt x="137" y="152"/>
                    </a:cubicBezTo>
                    <a:cubicBezTo>
                      <a:pt x="133" y="154"/>
                      <a:pt x="129" y="155"/>
                      <a:pt x="126" y="157"/>
                    </a:cubicBezTo>
                    <a:cubicBezTo>
                      <a:pt x="120" y="160"/>
                      <a:pt x="114" y="162"/>
                      <a:pt x="108" y="164"/>
                    </a:cubicBezTo>
                    <a:cubicBezTo>
                      <a:pt x="106" y="165"/>
                      <a:pt x="104" y="166"/>
                      <a:pt x="102" y="168"/>
                    </a:cubicBezTo>
                    <a:cubicBezTo>
                      <a:pt x="102" y="167"/>
                      <a:pt x="102" y="166"/>
                      <a:pt x="102" y="165"/>
                    </a:cubicBezTo>
                    <a:cubicBezTo>
                      <a:pt x="111" y="162"/>
                      <a:pt x="121" y="158"/>
                      <a:pt x="130" y="155"/>
                    </a:cubicBezTo>
                    <a:close/>
                    <a:moveTo>
                      <a:pt x="114" y="165"/>
                    </a:moveTo>
                    <a:cubicBezTo>
                      <a:pt x="118" y="163"/>
                      <a:pt x="124" y="161"/>
                      <a:pt x="129" y="160"/>
                    </a:cubicBezTo>
                    <a:cubicBezTo>
                      <a:pt x="133" y="159"/>
                      <a:pt x="137" y="157"/>
                      <a:pt x="142" y="156"/>
                    </a:cubicBezTo>
                    <a:cubicBezTo>
                      <a:pt x="141" y="156"/>
                      <a:pt x="140" y="156"/>
                      <a:pt x="139" y="157"/>
                    </a:cubicBezTo>
                    <a:cubicBezTo>
                      <a:pt x="134" y="159"/>
                      <a:pt x="130" y="160"/>
                      <a:pt x="125" y="162"/>
                    </a:cubicBezTo>
                    <a:cubicBezTo>
                      <a:pt x="120" y="164"/>
                      <a:pt x="116" y="167"/>
                      <a:pt x="111" y="169"/>
                    </a:cubicBezTo>
                    <a:cubicBezTo>
                      <a:pt x="108" y="170"/>
                      <a:pt x="105" y="170"/>
                      <a:pt x="103" y="172"/>
                    </a:cubicBezTo>
                    <a:cubicBezTo>
                      <a:pt x="103" y="171"/>
                      <a:pt x="103" y="171"/>
                      <a:pt x="103" y="170"/>
                    </a:cubicBezTo>
                    <a:cubicBezTo>
                      <a:pt x="106" y="168"/>
                      <a:pt x="110" y="166"/>
                      <a:pt x="114" y="165"/>
                    </a:cubicBezTo>
                    <a:close/>
                    <a:moveTo>
                      <a:pt x="143" y="161"/>
                    </a:moveTo>
                    <a:cubicBezTo>
                      <a:pt x="141" y="161"/>
                      <a:pt x="138" y="162"/>
                      <a:pt x="137" y="162"/>
                    </a:cubicBezTo>
                    <a:cubicBezTo>
                      <a:pt x="132" y="164"/>
                      <a:pt x="128" y="166"/>
                      <a:pt x="124" y="167"/>
                    </a:cubicBezTo>
                    <a:cubicBezTo>
                      <a:pt x="121" y="169"/>
                      <a:pt x="118" y="170"/>
                      <a:pt x="114" y="171"/>
                    </a:cubicBezTo>
                    <a:cubicBezTo>
                      <a:pt x="112" y="173"/>
                      <a:pt x="109" y="173"/>
                      <a:pt x="107" y="175"/>
                    </a:cubicBezTo>
                    <a:cubicBezTo>
                      <a:pt x="107" y="175"/>
                      <a:pt x="107" y="176"/>
                      <a:pt x="107" y="176"/>
                    </a:cubicBezTo>
                    <a:cubicBezTo>
                      <a:pt x="109" y="176"/>
                      <a:pt x="111" y="175"/>
                      <a:pt x="113" y="175"/>
                    </a:cubicBezTo>
                    <a:cubicBezTo>
                      <a:pt x="116" y="173"/>
                      <a:pt x="120" y="172"/>
                      <a:pt x="123" y="171"/>
                    </a:cubicBezTo>
                    <a:cubicBezTo>
                      <a:pt x="123" y="171"/>
                      <a:pt x="128" y="169"/>
                      <a:pt x="126" y="170"/>
                    </a:cubicBezTo>
                    <a:cubicBezTo>
                      <a:pt x="124" y="171"/>
                      <a:pt x="122" y="171"/>
                      <a:pt x="120" y="172"/>
                    </a:cubicBezTo>
                    <a:cubicBezTo>
                      <a:pt x="118" y="173"/>
                      <a:pt x="116" y="174"/>
                      <a:pt x="114" y="175"/>
                    </a:cubicBezTo>
                    <a:cubicBezTo>
                      <a:pt x="114" y="176"/>
                      <a:pt x="114" y="176"/>
                      <a:pt x="115" y="176"/>
                    </a:cubicBezTo>
                    <a:cubicBezTo>
                      <a:pt x="115" y="176"/>
                      <a:pt x="115" y="176"/>
                      <a:pt x="115" y="176"/>
                    </a:cubicBezTo>
                    <a:cubicBezTo>
                      <a:pt x="116" y="176"/>
                      <a:pt x="116" y="175"/>
                      <a:pt x="115" y="175"/>
                    </a:cubicBezTo>
                    <a:cubicBezTo>
                      <a:pt x="115" y="175"/>
                      <a:pt x="119" y="173"/>
                      <a:pt x="119" y="173"/>
                    </a:cubicBezTo>
                    <a:cubicBezTo>
                      <a:pt x="120" y="173"/>
                      <a:pt x="122" y="172"/>
                      <a:pt x="123" y="172"/>
                    </a:cubicBezTo>
                    <a:cubicBezTo>
                      <a:pt x="123" y="172"/>
                      <a:pt x="124" y="171"/>
                      <a:pt x="125" y="171"/>
                    </a:cubicBezTo>
                    <a:cubicBezTo>
                      <a:pt x="120" y="174"/>
                      <a:pt x="115" y="177"/>
                      <a:pt x="109" y="177"/>
                    </a:cubicBezTo>
                    <a:cubicBezTo>
                      <a:pt x="106" y="176"/>
                      <a:pt x="105" y="175"/>
                      <a:pt x="104" y="173"/>
                    </a:cubicBezTo>
                    <a:cubicBezTo>
                      <a:pt x="111" y="173"/>
                      <a:pt x="118" y="169"/>
                      <a:pt x="124" y="167"/>
                    </a:cubicBezTo>
                    <a:cubicBezTo>
                      <a:pt x="128" y="165"/>
                      <a:pt x="132" y="163"/>
                      <a:pt x="136" y="162"/>
                    </a:cubicBezTo>
                    <a:cubicBezTo>
                      <a:pt x="139" y="161"/>
                      <a:pt x="142" y="161"/>
                      <a:pt x="145" y="160"/>
                    </a:cubicBezTo>
                    <a:cubicBezTo>
                      <a:pt x="144" y="160"/>
                      <a:pt x="143" y="160"/>
                      <a:pt x="143" y="161"/>
                    </a:cubicBezTo>
                    <a:close/>
                    <a:moveTo>
                      <a:pt x="128" y="169"/>
                    </a:moveTo>
                    <a:cubicBezTo>
                      <a:pt x="128" y="169"/>
                      <a:pt x="128" y="168"/>
                      <a:pt x="128" y="169"/>
                    </a:cubicBezTo>
                    <a:cubicBezTo>
                      <a:pt x="123" y="170"/>
                      <a:pt x="119" y="171"/>
                      <a:pt x="115" y="173"/>
                    </a:cubicBezTo>
                    <a:cubicBezTo>
                      <a:pt x="114" y="174"/>
                      <a:pt x="112" y="174"/>
                      <a:pt x="111" y="175"/>
                    </a:cubicBezTo>
                    <a:cubicBezTo>
                      <a:pt x="110" y="175"/>
                      <a:pt x="107" y="175"/>
                      <a:pt x="111" y="174"/>
                    </a:cubicBezTo>
                    <a:cubicBezTo>
                      <a:pt x="113" y="173"/>
                      <a:pt x="116" y="172"/>
                      <a:pt x="118" y="171"/>
                    </a:cubicBezTo>
                    <a:cubicBezTo>
                      <a:pt x="124" y="168"/>
                      <a:pt x="129" y="166"/>
                      <a:pt x="135" y="164"/>
                    </a:cubicBezTo>
                    <a:cubicBezTo>
                      <a:pt x="136" y="163"/>
                      <a:pt x="137" y="163"/>
                      <a:pt x="139" y="163"/>
                    </a:cubicBezTo>
                    <a:cubicBezTo>
                      <a:pt x="135" y="164"/>
                      <a:pt x="131" y="166"/>
                      <a:pt x="128" y="169"/>
                    </a:cubicBezTo>
                    <a:close/>
                    <a:moveTo>
                      <a:pt x="149" y="158"/>
                    </a:moveTo>
                    <a:cubicBezTo>
                      <a:pt x="141" y="160"/>
                      <a:pt x="133" y="162"/>
                      <a:pt x="125" y="165"/>
                    </a:cubicBezTo>
                    <a:cubicBezTo>
                      <a:pt x="122" y="167"/>
                      <a:pt x="118" y="169"/>
                      <a:pt x="114" y="170"/>
                    </a:cubicBezTo>
                    <a:cubicBezTo>
                      <a:pt x="112" y="171"/>
                      <a:pt x="110" y="172"/>
                      <a:pt x="108" y="172"/>
                    </a:cubicBezTo>
                    <a:cubicBezTo>
                      <a:pt x="107" y="172"/>
                      <a:pt x="106" y="172"/>
                      <a:pt x="105" y="172"/>
                    </a:cubicBezTo>
                    <a:cubicBezTo>
                      <a:pt x="106" y="172"/>
                      <a:pt x="107" y="171"/>
                      <a:pt x="108" y="171"/>
                    </a:cubicBezTo>
                    <a:cubicBezTo>
                      <a:pt x="115" y="168"/>
                      <a:pt x="123" y="164"/>
                      <a:pt x="131" y="161"/>
                    </a:cubicBezTo>
                    <a:cubicBezTo>
                      <a:pt x="139" y="158"/>
                      <a:pt x="148" y="155"/>
                      <a:pt x="155" y="151"/>
                    </a:cubicBezTo>
                    <a:cubicBezTo>
                      <a:pt x="154" y="154"/>
                      <a:pt x="152" y="156"/>
                      <a:pt x="149" y="158"/>
                    </a:cubicBezTo>
                    <a:close/>
                    <a:moveTo>
                      <a:pt x="155" y="151"/>
                    </a:moveTo>
                    <a:cubicBezTo>
                      <a:pt x="155" y="151"/>
                      <a:pt x="155" y="150"/>
                      <a:pt x="155" y="150"/>
                    </a:cubicBezTo>
                    <a:cubicBezTo>
                      <a:pt x="146" y="155"/>
                      <a:pt x="136" y="157"/>
                      <a:pt x="127" y="160"/>
                    </a:cubicBezTo>
                    <a:cubicBezTo>
                      <a:pt x="122" y="161"/>
                      <a:pt x="117" y="163"/>
                      <a:pt x="112" y="165"/>
                    </a:cubicBezTo>
                    <a:cubicBezTo>
                      <a:pt x="110" y="165"/>
                      <a:pt x="109" y="166"/>
                      <a:pt x="107" y="167"/>
                    </a:cubicBezTo>
                    <a:cubicBezTo>
                      <a:pt x="106" y="167"/>
                      <a:pt x="104" y="168"/>
                      <a:pt x="103" y="169"/>
                    </a:cubicBezTo>
                    <a:cubicBezTo>
                      <a:pt x="104" y="168"/>
                      <a:pt x="105" y="167"/>
                      <a:pt x="106" y="166"/>
                    </a:cubicBezTo>
                    <a:cubicBezTo>
                      <a:pt x="115" y="162"/>
                      <a:pt x="126" y="158"/>
                      <a:pt x="136" y="154"/>
                    </a:cubicBezTo>
                    <a:cubicBezTo>
                      <a:pt x="140" y="152"/>
                      <a:pt x="145" y="150"/>
                      <a:pt x="149" y="148"/>
                    </a:cubicBezTo>
                    <a:cubicBezTo>
                      <a:pt x="150" y="148"/>
                      <a:pt x="150" y="148"/>
                      <a:pt x="151" y="147"/>
                    </a:cubicBezTo>
                    <a:cubicBezTo>
                      <a:pt x="153" y="147"/>
                      <a:pt x="154" y="146"/>
                      <a:pt x="156" y="145"/>
                    </a:cubicBezTo>
                    <a:cubicBezTo>
                      <a:pt x="156" y="146"/>
                      <a:pt x="156" y="146"/>
                      <a:pt x="156" y="146"/>
                    </a:cubicBezTo>
                    <a:cubicBezTo>
                      <a:pt x="156" y="148"/>
                      <a:pt x="156" y="149"/>
                      <a:pt x="155" y="151"/>
                    </a:cubicBezTo>
                    <a:close/>
                    <a:moveTo>
                      <a:pt x="156" y="144"/>
                    </a:moveTo>
                    <a:cubicBezTo>
                      <a:pt x="156" y="144"/>
                      <a:pt x="155" y="145"/>
                      <a:pt x="155" y="145"/>
                    </a:cubicBezTo>
                    <a:cubicBezTo>
                      <a:pt x="155" y="145"/>
                      <a:pt x="154" y="145"/>
                      <a:pt x="154" y="145"/>
                    </a:cubicBezTo>
                    <a:cubicBezTo>
                      <a:pt x="151" y="147"/>
                      <a:pt x="149" y="148"/>
                      <a:pt x="147" y="149"/>
                    </a:cubicBezTo>
                    <a:cubicBezTo>
                      <a:pt x="137" y="152"/>
                      <a:pt x="127" y="155"/>
                      <a:pt x="118" y="159"/>
                    </a:cubicBezTo>
                    <a:cubicBezTo>
                      <a:pt x="127" y="155"/>
                      <a:pt x="136" y="151"/>
                      <a:pt x="145" y="146"/>
                    </a:cubicBezTo>
                    <a:cubicBezTo>
                      <a:pt x="146" y="145"/>
                      <a:pt x="147" y="145"/>
                      <a:pt x="149" y="144"/>
                    </a:cubicBezTo>
                    <a:cubicBezTo>
                      <a:pt x="151" y="143"/>
                      <a:pt x="154" y="142"/>
                      <a:pt x="156" y="142"/>
                    </a:cubicBezTo>
                    <a:cubicBezTo>
                      <a:pt x="157" y="142"/>
                      <a:pt x="157" y="141"/>
                      <a:pt x="157" y="141"/>
                    </a:cubicBezTo>
                    <a:cubicBezTo>
                      <a:pt x="157" y="142"/>
                      <a:pt x="156" y="143"/>
                      <a:pt x="156" y="144"/>
                    </a:cubicBezTo>
                    <a:close/>
                    <a:moveTo>
                      <a:pt x="157" y="141"/>
                    </a:moveTo>
                    <a:cubicBezTo>
                      <a:pt x="155" y="141"/>
                      <a:pt x="153" y="142"/>
                      <a:pt x="151" y="143"/>
                    </a:cubicBezTo>
                    <a:cubicBezTo>
                      <a:pt x="154" y="141"/>
                      <a:pt x="156" y="140"/>
                      <a:pt x="158" y="139"/>
                    </a:cubicBezTo>
                    <a:cubicBezTo>
                      <a:pt x="158" y="140"/>
                      <a:pt x="158" y="140"/>
                      <a:pt x="157" y="141"/>
                    </a:cubicBezTo>
                    <a:close/>
                    <a:moveTo>
                      <a:pt x="160" y="137"/>
                    </a:moveTo>
                    <a:cubicBezTo>
                      <a:pt x="160" y="137"/>
                      <a:pt x="160" y="138"/>
                      <a:pt x="160" y="138"/>
                    </a:cubicBezTo>
                    <a:cubicBezTo>
                      <a:pt x="159" y="138"/>
                      <a:pt x="158" y="138"/>
                      <a:pt x="157" y="139"/>
                    </a:cubicBezTo>
                    <a:cubicBezTo>
                      <a:pt x="154" y="140"/>
                      <a:pt x="150" y="142"/>
                      <a:pt x="147" y="144"/>
                    </a:cubicBezTo>
                    <a:cubicBezTo>
                      <a:pt x="144" y="145"/>
                      <a:pt x="141" y="145"/>
                      <a:pt x="139" y="146"/>
                    </a:cubicBezTo>
                    <a:cubicBezTo>
                      <a:pt x="132" y="149"/>
                      <a:pt x="125" y="151"/>
                      <a:pt x="118" y="153"/>
                    </a:cubicBezTo>
                    <a:cubicBezTo>
                      <a:pt x="115" y="155"/>
                      <a:pt x="112" y="156"/>
                      <a:pt x="109" y="157"/>
                    </a:cubicBezTo>
                    <a:cubicBezTo>
                      <a:pt x="107" y="158"/>
                      <a:pt x="106" y="158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3" y="159"/>
                      <a:pt x="104" y="159"/>
                      <a:pt x="104" y="158"/>
                    </a:cubicBezTo>
                    <a:cubicBezTo>
                      <a:pt x="117" y="151"/>
                      <a:pt x="131" y="147"/>
                      <a:pt x="145" y="141"/>
                    </a:cubicBezTo>
                    <a:cubicBezTo>
                      <a:pt x="151" y="138"/>
                      <a:pt x="158" y="136"/>
                      <a:pt x="164" y="133"/>
                    </a:cubicBezTo>
                    <a:cubicBezTo>
                      <a:pt x="169" y="132"/>
                      <a:pt x="173" y="130"/>
                      <a:pt x="177" y="128"/>
                    </a:cubicBezTo>
                    <a:cubicBezTo>
                      <a:pt x="173" y="132"/>
                      <a:pt x="164" y="134"/>
                      <a:pt x="160" y="137"/>
                    </a:cubicBezTo>
                    <a:close/>
                    <a:moveTo>
                      <a:pt x="178" y="126"/>
                    </a:moveTo>
                    <a:cubicBezTo>
                      <a:pt x="172" y="128"/>
                      <a:pt x="166" y="131"/>
                      <a:pt x="160" y="133"/>
                    </a:cubicBezTo>
                    <a:cubicBezTo>
                      <a:pt x="153" y="135"/>
                      <a:pt x="146" y="138"/>
                      <a:pt x="140" y="141"/>
                    </a:cubicBezTo>
                    <a:cubicBezTo>
                      <a:pt x="133" y="143"/>
                      <a:pt x="126" y="146"/>
                      <a:pt x="119" y="148"/>
                    </a:cubicBezTo>
                    <a:cubicBezTo>
                      <a:pt x="114" y="150"/>
                      <a:pt x="109" y="152"/>
                      <a:pt x="103" y="154"/>
                    </a:cubicBezTo>
                    <a:cubicBezTo>
                      <a:pt x="103" y="154"/>
                      <a:pt x="104" y="154"/>
                      <a:pt x="104" y="154"/>
                    </a:cubicBezTo>
                    <a:cubicBezTo>
                      <a:pt x="115" y="147"/>
                      <a:pt x="129" y="143"/>
                      <a:pt x="141" y="138"/>
                    </a:cubicBezTo>
                    <a:cubicBezTo>
                      <a:pt x="148" y="135"/>
                      <a:pt x="154" y="132"/>
                      <a:pt x="161" y="131"/>
                    </a:cubicBezTo>
                    <a:cubicBezTo>
                      <a:pt x="167" y="129"/>
                      <a:pt x="172" y="126"/>
                      <a:pt x="177" y="124"/>
                    </a:cubicBezTo>
                    <a:cubicBezTo>
                      <a:pt x="178" y="124"/>
                      <a:pt x="178" y="124"/>
                      <a:pt x="178" y="124"/>
                    </a:cubicBezTo>
                    <a:cubicBezTo>
                      <a:pt x="178" y="124"/>
                      <a:pt x="179" y="124"/>
                      <a:pt x="179" y="124"/>
                    </a:cubicBezTo>
                    <a:cubicBezTo>
                      <a:pt x="179" y="125"/>
                      <a:pt x="179" y="125"/>
                      <a:pt x="178" y="126"/>
                    </a:cubicBezTo>
                    <a:close/>
                    <a:moveTo>
                      <a:pt x="177" y="121"/>
                    </a:moveTo>
                    <a:cubicBezTo>
                      <a:pt x="177" y="121"/>
                      <a:pt x="176" y="121"/>
                      <a:pt x="176" y="121"/>
                    </a:cubicBezTo>
                    <a:cubicBezTo>
                      <a:pt x="167" y="123"/>
                      <a:pt x="158" y="127"/>
                      <a:pt x="150" y="130"/>
                    </a:cubicBezTo>
                    <a:cubicBezTo>
                      <a:pt x="146" y="131"/>
                      <a:pt x="142" y="133"/>
                      <a:pt x="138" y="134"/>
                    </a:cubicBezTo>
                    <a:cubicBezTo>
                      <a:pt x="130" y="136"/>
                      <a:pt x="123" y="138"/>
                      <a:pt x="116" y="141"/>
                    </a:cubicBezTo>
                    <a:cubicBezTo>
                      <a:pt x="115" y="141"/>
                      <a:pt x="113" y="142"/>
                      <a:pt x="112" y="142"/>
                    </a:cubicBezTo>
                    <a:cubicBezTo>
                      <a:pt x="111" y="142"/>
                      <a:pt x="111" y="142"/>
                      <a:pt x="110" y="142"/>
                    </a:cubicBezTo>
                    <a:cubicBezTo>
                      <a:pt x="109" y="143"/>
                      <a:pt x="108" y="143"/>
                      <a:pt x="108" y="142"/>
                    </a:cubicBezTo>
                    <a:cubicBezTo>
                      <a:pt x="111" y="141"/>
                      <a:pt x="115" y="140"/>
                      <a:pt x="118" y="139"/>
                    </a:cubicBezTo>
                    <a:cubicBezTo>
                      <a:pt x="124" y="137"/>
                      <a:pt x="130" y="134"/>
                      <a:pt x="136" y="132"/>
                    </a:cubicBezTo>
                    <a:cubicBezTo>
                      <a:pt x="143" y="129"/>
                      <a:pt x="151" y="127"/>
                      <a:pt x="158" y="124"/>
                    </a:cubicBezTo>
                    <a:cubicBezTo>
                      <a:pt x="159" y="124"/>
                      <a:pt x="159" y="124"/>
                      <a:pt x="160" y="124"/>
                    </a:cubicBezTo>
                    <a:cubicBezTo>
                      <a:pt x="160" y="124"/>
                      <a:pt x="161" y="124"/>
                      <a:pt x="161" y="123"/>
                    </a:cubicBezTo>
                    <a:cubicBezTo>
                      <a:pt x="167" y="122"/>
                      <a:pt x="172" y="121"/>
                      <a:pt x="177" y="119"/>
                    </a:cubicBezTo>
                    <a:cubicBezTo>
                      <a:pt x="178" y="119"/>
                      <a:pt x="178" y="120"/>
                      <a:pt x="178" y="120"/>
                    </a:cubicBezTo>
                    <a:cubicBezTo>
                      <a:pt x="178" y="121"/>
                      <a:pt x="177" y="121"/>
                      <a:pt x="177" y="121"/>
                    </a:cubicBezTo>
                    <a:close/>
                    <a:moveTo>
                      <a:pt x="165" y="122"/>
                    </a:moveTo>
                    <a:cubicBezTo>
                      <a:pt x="166" y="122"/>
                      <a:pt x="167" y="121"/>
                      <a:pt x="168" y="121"/>
                    </a:cubicBezTo>
                    <a:cubicBezTo>
                      <a:pt x="169" y="120"/>
                      <a:pt x="171" y="120"/>
                      <a:pt x="173" y="120"/>
                    </a:cubicBezTo>
                    <a:cubicBezTo>
                      <a:pt x="173" y="119"/>
                      <a:pt x="178" y="118"/>
                      <a:pt x="175" y="119"/>
                    </a:cubicBezTo>
                    <a:cubicBezTo>
                      <a:pt x="171" y="120"/>
                      <a:pt x="168" y="121"/>
                      <a:pt x="165" y="122"/>
                    </a:cubicBezTo>
                    <a:close/>
                    <a:moveTo>
                      <a:pt x="156" y="124"/>
                    </a:moveTo>
                    <a:cubicBezTo>
                      <a:pt x="155" y="124"/>
                      <a:pt x="155" y="124"/>
                      <a:pt x="155" y="124"/>
                    </a:cubicBezTo>
                    <a:cubicBezTo>
                      <a:pt x="141" y="128"/>
                      <a:pt x="128" y="132"/>
                      <a:pt x="115" y="138"/>
                    </a:cubicBezTo>
                    <a:cubicBezTo>
                      <a:pt x="113" y="139"/>
                      <a:pt x="111" y="139"/>
                      <a:pt x="109" y="140"/>
                    </a:cubicBezTo>
                    <a:cubicBezTo>
                      <a:pt x="109" y="140"/>
                      <a:pt x="109" y="140"/>
                      <a:pt x="108" y="140"/>
                    </a:cubicBezTo>
                    <a:cubicBezTo>
                      <a:pt x="108" y="140"/>
                      <a:pt x="108" y="140"/>
                      <a:pt x="109" y="140"/>
                    </a:cubicBezTo>
                    <a:cubicBezTo>
                      <a:pt x="109" y="139"/>
                      <a:pt x="111" y="139"/>
                      <a:pt x="111" y="138"/>
                    </a:cubicBezTo>
                    <a:cubicBezTo>
                      <a:pt x="115" y="137"/>
                      <a:pt x="118" y="135"/>
                      <a:pt x="122" y="134"/>
                    </a:cubicBezTo>
                    <a:cubicBezTo>
                      <a:pt x="129" y="131"/>
                      <a:pt x="136" y="128"/>
                      <a:pt x="143" y="125"/>
                    </a:cubicBezTo>
                    <a:cubicBezTo>
                      <a:pt x="146" y="125"/>
                      <a:pt x="148" y="124"/>
                      <a:pt x="151" y="123"/>
                    </a:cubicBezTo>
                    <a:cubicBezTo>
                      <a:pt x="159" y="121"/>
                      <a:pt x="168" y="120"/>
                      <a:pt x="176" y="116"/>
                    </a:cubicBezTo>
                    <a:cubicBezTo>
                      <a:pt x="176" y="117"/>
                      <a:pt x="177" y="117"/>
                      <a:pt x="177" y="118"/>
                    </a:cubicBezTo>
                    <a:cubicBezTo>
                      <a:pt x="170" y="119"/>
                      <a:pt x="163" y="121"/>
                      <a:pt x="156" y="124"/>
                    </a:cubicBezTo>
                    <a:close/>
                    <a:moveTo>
                      <a:pt x="169" y="118"/>
                    </a:moveTo>
                    <a:cubicBezTo>
                      <a:pt x="171" y="117"/>
                      <a:pt x="172" y="117"/>
                      <a:pt x="174" y="116"/>
                    </a:cubicBezTo>
                    <a:cubicBezTo>
                      <a:pt x="172" y="117"/>
                      <a:pt x="171" y="117"/>
                      <a:pt x="169" y="118"/>
                    </a:cubicBezTo>
                    <a:close/>
                    <a:moveTo>
                      <a:pt x="159" y="120"/>
                    </a:moveTo>
                    <a:cubicBezTo>
                      <a:pt x="159" y="120"/>
                      <a:pt x="158" y="121"/>
                      <a:pt x="158" y="121"/>
                    </a:cubicBezTo>
                    <a:cubicBezTo>
                      <a:pt x="145" y="124"/>
                      <a:pt x="133" y="127"/>
                      <a:pt x="121" y="132"/>
                    </a:cubicBezTo>
                    <a:cubicBezTo>
                      <a:pt x="118" y="133"/>
                      <a:pt x="115" y="134"/>
                      <a:pt x="112" y="135"/>
                    </a:cubicBezTo>
                    <a:cubicBezTo>
                      <a:pt x="112" y="135"/>
                      <a:pt x="111" y="136"/>
                      <a:pt x="110" y="136"/>
                    </a:cubicBezTo>
                    <a:cubicBezTo>
                      <a:pt x="111" y="136"/>
                      <a:pt x="111" y="135"/>
                      <a:pt x="111" y="135"/>
                    </a:cubicBezTo>
                    <a:cubicBezTo>
                      <a:pt x="112" y="134"/>
                      <a:pt x="113" y="134"/>
                      <a:pt x="114" y="133"/>
                    </a:cubicBezTo>
                    <a:cubicBezTo>
                      <a:pt x="121" y="129"/>
                      <a:pt x="128" y="127"/>
                      <a:pt x="135" y="125"/>
                    </a:cubicBezTo>
                    <a:cubicBezTo>
                      <a:pt x="147" y="121"/>
                      <a:pt x="161" y="118"/>
                      <a:pt x="174" y="113"/>
                    </a:cubicBezTo>
                    <a:cubicBezTo>
                      <a:pt x="174" y="114"/>
                      <a:pt x="175" y="115"/>
                      <a:pt x="175" y="115"/>
                    </a:cubicBezTo>
                    <a:cubicBezTo>
                      <a:pt x="170" y="116"/>
                      <a:pt x="164" y="119"/>
                      <a:pt x="159" y="120"/>
                    </a:cubicBezTo>
                    <a:close/>
                    <a:moveTo>
                      <a:pt x="148" y="120"/>
                    </a:moveTo>
                    <a:cubicBezTo>
                      <a:pt x="151" y="120"/>
                      <a:pt x="155" y="119"/>
                      <a:pt x="159" y="118"/>
                    </a:cubicBezTo>
                    <a:cubicBezTo>
                      <a:pt x="159" y="117"/>
                      <a:pt x="160" y="117"/>
                      <a:pt x="161" y="117"/>
                    </a:cubicBezTo>
                    <a:cubicBezTo>
                      <a:pt x="157" y="118"/>
                      <a:pt x="152" y="119"/>
                      <a:pt x="148" y="120"/>
                    </a:cubicBezTo>
                    <a:close/>
                    <a:moveTo>
                      <a:pt x="143" y="121"/>
                    </a:move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4" y="127"/>
                      <a:pt x="122" y="128"/>
                      <a:pt x="120" y="129"/>
                    </a:cubicBezTo>
                    <a:cubicBezTo>
                      <a:pt x="117" y="130"/>
                      <a:pt x="114" y="130"/>
                      <a:pt x="112" y="131"/>
                    </a:cubicBezTo>
                    <a:cubicBezTo>
                      <a:pt x="123" y="126"/>
                      <a:pt x="133" y="123"/>
                      <a:pt x="144" y="120"/>
                    </a:cubicBezTo>
                    <a:cubicBezTo>
                      <a:pt x="149" y="118"/>
                      <a:pt x="154" y="116"/>
                      <a:pt x="160" y="115"/>
                    </a:cubicBezTo>
                    <a:cubicBezTo>
                      <a:pt x="164" y="114"/>
                      <a:pt x="168" y="113"/>
                      <a:pt x="172" y="111"/>
                    </a:cubicBezTo>
                    <a:cubicBezTo>
                      <a:pt x="173" y="111"/>
                      <a:pt x="173" y="112"/>
                      <a:pt x="173" y="112"/>
                    </a:cubicBezTo>
                    <a:cubicBezTo>
                      <a:pt x="163" y="116"/>
                      <a:pt x="153" y="118"/>
                      <a:pt x="143" y="121"/>
                    </a:cubicBezTo>
                    <a:close/>
                    <a:moveTo>
                      <a:pt x="171" y="108"/>
                    </a:moveTo>
                    <a:cubicBezTo>
                      <a:pt x="170" y="108"/>
                      <a:pt x="171" y="108"/>
                      <a:pt x="171" y="109"/>
                    </a:cubicBezTo>
                    <a:cubicBezTo>
                      <a:pt x="170" y="109"/>
                      <a:pt x="168" y="109"/>
                      <a:pt x="168" y="109"/>
                    </a:cubicBezTo>
                    <a:cubicBezTo>
                      <a:pt x="166" y="110"/>
                      <a:pt x="164" y="110"/>
                      <a:pt x="162" y="111"/>
                    </a:cubicBezTo>
                    <a:cubicBezTo>
                      <a:pt x="156" y="112"/>
                      <a:pt x="150" y="114"/>
                      <a:pt x="144" y="116"/>
                    </a:cubicBezTo>
                    <a:cubicBezTo>
                      <a:pt x="134" y="118"/>
                      <a:pt x="123" y="121"/>
                      <a:pt x="113" y="125"/>
                    </a:cubicBezTo>
                    <a:cubicBezTo>
                      <a:pt x="112" y="126"/>
                      <a:pt x="111" y="126"/>
                      <a:pt x="111" y="126"/>
                    </a:cubicBezTo>
                    <a:cubicBezTo>
                      <a:pt x="111" y="126"/>
                      <a:pt x="111" y="126"/>
                      <a:pt x="111" y="126"/>
                    </a:cubicBezTo>
                    <a:cubicBezTo>
                      <a:pt x="112" y="126"/>
                      <a:pt x="114" y="125"/>
                      <a:pt x="114" y="125"/>
                    </a:cubicBezTo>
                    <a:cubicBezTo>
                      <a:pt x="117" y="123"/>
                      <a:pt x="121" y="122"/>
                      <a:pt x="124" y="121"/>
                    </a:cubicBezTo>
                    <a:cubicBezTo>
                      <a:pt x="129" y="119"/>
                      <a:pt x="135" y="117"/>
                      <a:pt x="140" y="115"/>
                    </a:cubicBezTo>
                    <a:cubicBezTo>
                      <a:pt x="146" y="113"/>
                      <a:pt x="151" y="112"/>
                      <a:pt x="157" y="110"/>
                    </a:cubicBezTo>
                    <a:cubicBezTo>
                      <a:pt x="162" y="108"/>
                      <a:pt x="167" y="106"/>
                      <a:pt x="172" y="104"/>
                    </a:cubicBezTo>
                    <a:cubicBezTo>
                      <a:pt x="172" y="104"/>
                      <a:pt x="172" y="104"/>
                      <a:pt x="172" y="104"/>
                    </a:cubicBezTo>
                    <a:cubicBezTo>
                      <a:pt x="172" y="105"/>
                      <a:pt x="172" y="106"/>
                      <a:pt x="172" y="107"/>
                    </a:cubicBezTo>
                    <a:cubicBezTo>
                      <a:pt x="171" y="108"/>
                      <a:pt x="171" y="108"/>
                      <a:pt x="171" y="108"/>
                    </a:cubicBezTo>
                    <a:close/>
                    <a:moveTo>
                      <a:pt x="171" y="103"/>
                    </a:moveTo>
                    <a:cubicBezTo>
                      <a:pt x="167" y="104"/>
                      <a:pt x="163" y="106"/>
                      <a:pt x="158" y="108"/>
                    </a:cubicBezTo>
                    <a:cubicBezTo>
                      <a:pt x="153" y="110"/>
                      <a:pt x="148" y="111"/>
                      <a:pt x="142" y="112"/>
                    </a:cubicBezTo>
                    <a:cubicBezTo>
                      <a:pt x="132" y="115"/>
                      <a:pt x="123" y="119"/>
                      <a:pt x="113" y="121"/>
                    </a:cubicBezTo>
                    <a:cubicBezTo>
                      <a:pt x="109" y="122"/>
                      <a:pt x="113" y="121"/>
                      <a:pt x="114" y="120"/>
                    </a:cubicBezTo>
                    <a:cubicBezTo>
                      <a:pt x="117" y="119"/>
                      <a:pt x="120" y="117"/>
                      <a:pt x="124" y="116"/>
                    </a:cubicBezTo>
                    <a:cubicBezTo>
                      <a:pt x="129" y="114"/>
                      <a:pt x="134" y="113"/>
                      <a:pt x="139" y="111"/>
                    </a:cubicBezTo>
                    <a:cubicBezTo>
                      <a:pt x="149" y="108"/>
                      <a:pt x="158" y="105"/>
                      <a:pt x="168" y="102"/>
                    </a:cubicBezTo>
                    <a:cubicBezTo>
                      <a:pt x="169" y="102"/>
                      <a:pt x="170" y="101"/>
                      <a:pt x="170" y="101"/>
                    </a:cubicBezTo>
                    <a:cubicBezTo>
                      <a:pt x="170" y="101"/>
                      <a:pt x="171" y="101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72" y="101"/>
                      <a:pt x="172" y="102"/>
                      <a:pt x="172" y="103"/>
                    </a:cubicBezTo>
                    <a:cubicBezTo>
                      <a:pt x="172" y="103"/>
                      <a:pt x="172" y="103"/>
                      <a:pt x="171" y="103"/>
                    </a:cubicBezTo>
                    <a:close/>
                    <a:moveTo>
                      <a:pt x="128" y="111"/>
                    </a:moveTo>
                    <a:cubicBezTo>
                      <a:pt x="125" y="112"/>
                      <a:pt x="122" y="112"/>
                      <a:pt x="118" y="113"/>
                    </a:cubicBezTo>
                    <a:cubicBezTo>
                      <a:pt x="116" y="114"/>
                      <a:pt x="113" y="114"/>
                      <a:pt x="113" y="114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4"/>
                      <a:pt x="114" y="114"/>
                      <a:pt x="116" y="113"/>
                    </a:cubicBezTo>
                    <a:cubicBezTo>
                      <a:pt x="123" y="111"/>
                      <a:pt x="129" y="109"/>
                      <a:pt x="135" y="107"/>
                    </a:cubicBezTo>
                    <a:cubicBezTo>
                      <a:pt x="139" y="105"/>
                      <a:pt x="142" y="104"/>
                      <a:pt x="146" y="103"/>
                    </a:cubicBezTo>
                    <a:cubicBezTo>
                      <a:pt x="154" y="101"/>
                      <a:pt x="162" y="98"/>
                      <a:pt x="170" y="96"/>
                    </a:cubicBezTo>
                    <a:cubicBezTo>
                      <a:pt x="170" y="96"/>
                      <a:pt x="170" y="97"/>
                      <a:pt x="171" y="98"/>
                    </a:cubicBezTo>
                    <a:cubicBezTo>
                      <a:pt x="157" y="103"/>
                      <a:pt x="142" y="107"/>
                      <a:pt x="128" y="111"/>
                    </a:cubicBezTo>
                    <a:close/>
                    <a:moveTo>
                      <a:pt x="163" y="97"/>
                    </a:moveTo>
                    <a:cubicBezTo>
                      <a:pt x="163" y="97"/>
                      <a:pt x="164" y="97"/>
                      <a:pt x="165" y="97"/>
                    </a:cubicBezTo>
                    <a:cubicBezTo>
                      <a:pt x="166" y="96"/>
                      <a:pt x="167" y="96"/>
                      <a:pt x="168" y="96"/>
                    </a:cubicBezTo>
                    <a:cubicBezTo>
                      <a:pt x="166" y="96"/>
                      <a:pt x="165" y="97"/>
                      <a:pt x="163" y="97"/>
                    </a:cubicBezTo>
                    <a:close/>
                    <a:moveTo>
                      <a:pt x="158" y="98"/>
                    </a:moveTo>
                    <a:cubicBezTo>
                      <a:pt x="153" y="100"/>
                      <a:pt x="148" y="101"/>
                      <a:pt x="143" y="103"/>
                    </a:cubicBezTo>
                    <a:cubicBezTo>
                      <a:pt x="142" y="103"/>
                      <a:pt x="142" y="103"/>
                      <a:pt x="141" y="103"/>
                    </a:cubicBezTo>
                    <a:cubicBezTo>
                      <a:pt x="134" y="105"/>
                      <a:pt x="127" y="107"/>
                      <a:pt x="120" y="110"/>
                    </a:cubicBezTo>
                    <a:cubicBezTo>
                      <a:pt x="118" y="110"/>
                      <a:pt x="116" y="110"/>
                      <a:pt x="114" y="110"/>
                    </a:cubicBezTo>
                    <a:cubicBezTo>
                      <a:pt x="114" y="110"/>
                      <a:pt x="114" y="110"/>
                      <a:pt x="114" y="110"/>
                    </a:cubicBezTo>
                    <a:cubicBezTo>
                      <a:pt x="116" y="110"/>
                      <a:pt x="117" y="109"/>
                      <a:pt x="119" y="109"/>
                    </a:cubicBezTo>
                    <a:cubicBezTo>
                      <a:pt x="122" y="108"/>
                      <a:pt x="125" y="107"/>
                      <a:pt x="128" y="106"/>
                    </a:cubicBezTo>
                    <a:cubicBezTo>
                      <a:pt x="135" y="104"/>
                      <a:pt x="143" y="101"/>
                      <a:pt x="150" y="99"/>
                    </a:cubicBezTo>
                    <a:cubicBezTo>
                      <a:pt x="153" y="99"/>
                      <a:pt x="156" y="98"/>
                      <a:pt x="158" y="97"/>
                    </a:cubicBezTo>
                    <a:cubicBezTo>
                      <a:pt x="159" y="96"/>
                      <a:pt x="161" y="95"/>
                      <a:pt x="162" y="95"/>
                    </a:cubicBezTo>
                    <a:cubicBezTo>
                      <a:pt x="164" y="94"/>
                      <a:pt x="166" y="93"/>
                      <a:pt x="168" y="93"/>
                    </a:cubicBezTo>
                    <a:cubicBezTo>
                      <a:pt x="169" y="93"/>
                      <a:pt x="169" y="94"/>
                      <a:pt x="169" y="95"/>
                    </a:cubicBezTo>
                    <a:cubicBezTo>
                      <a:pt x="165" y="95"/>
                      <a:pt x="162" y="97"/>
                      <a:pt x="158" y="98"/>
                    </a:cubicBezTo>
                    <a:close/>
                    <a:moveTo>
                      <a:pt x="167" y="89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2" y="90"/>
                      <a:pt x="158" y="91"/>
                      <a:pt x="153" y="93"/>
                    </a:cubicBezTo>
                    <a:cubicBezTo>
                      <a:pt x="150" y="94"/>
                      <a:pt x="147" y="95"/>
                      <a:pt x="144" y="96"/>
                    </a:cubicBezTo>
                    <a:cubicBezTo>
                      <a:pt x="135" y="98"/>
                      <a:pt x="125" y="102"/>
                      <a:pt x="116" y="102"/>
                    </a:cubicBezTo>
                    <a:cubicBezTo>
                      <a:pt x="124" y="102"/>
                      <a:pt x="133" y="98"/>
                      <a:pt x="141" y="95"/>
                    </a:cubicBezTo>
                    <a:cubicBezTo>
                      <a:pt x="149" y="92"/>
                      <a:pt x="159" y="90"/>
                      <a:pt x="166" y="85"/>
                    </a:cubicBezTo>
                    <a:cubicBezTo>
                      <a:pt x="167" y="84"/>
                      <a:pt x="166" y="84"/>
                      <a:pt x="166" y="84"/>
                    </a:cubicBezTo>
                    <a:cubicBezTo>
                      <a:pt x="157" y="88"/>
                      <a:pt x="147" y="90"/>
                      <a:pt x="138" y="92"/>
                    </a:cubicBezTo>
                    <a:cubicBezTo>
                      <a:pt x="130" y="94"/>
                      <a:pt x="121" y="96"/>
                      <a:pt x="114" y="99"/>
                    </a:cubicBezTo>
                    <a:cubicBezTo>
                      <a:pt x="114" y="98"/>
                      <a:pt x="113" y="98"/>
                      <a:pt x="112" y="97"/>
                    </a:cubicBezTo>
                    <a:cubicBezTo>
                      <a:pt x="129" y="93"/>
                      <a:pt x="144" y="87"/>
                      <a:pt x="160" y="83"/>
                    </a:cubicBezTo>
                    <a:cubicBezTo>
                      <a:pt x="163" y="82"/>
                      <a:pt x="166" y="81"/>
                      <a:pt x="168" y="81"/>
                    </a:cubicBezTo>
                    <a:cubicBezTo>
                      <a:pt x="166" y="82"/>
                      <a:pt x="166" y="86"/>
                      <a:pt x="167" y="89"/>
                    </a:cubicBezTo>
                    <a:close/>
                    <a:moveTo>
                      <a:pt x="160" y="82"/>
                    </a:moveTo>
                    <a:cubicBezTo>
                      <a:pt x="144" y="86"/>
                      <a:pt x="129" y="92"/>
                      <a:pt x="113" y="96"/>
                    </a:cubicBezTo>
                    <a:cubicBezTo>
                      <a:pt x="117" y="93"/>
                      <a:pt x="123" y="92"/>
                      <a:pt x="127" y="91"/>
                    </a:cubicBezTo>
                    <a:cubicBezTo>
                      <a:pt x="136" y="89"/>
                      <a:pt x="144" y="87"/>
                      <a:pt x="151" y="84"/>
                    </a:cubicBezTo>
                    <a:cubicBezTo>
                      <a:pt x="167" y="79"/>
                      <a:pt x="184" y="72"/>
                      <a:pt x="200" y="70"/>
                    </a:cubicBezTo>
                    <a:cubicBezTo>
                      <a:pt x="205" y="70"/>
                      <a:pt x="196" y="72"/>
                      <a:pt x="195" y="73"/>
                    </a:cubicBezTo>
                    <a:cubicBezTo>
                      <a:pt x="192" y="73"/>
                      <a:pt x="188" y="75"/>
                      <a:pt x="184" y="76"/>
                    </a:cubicBezTo>
                    <a:cubicBezTo>
                      <a:pt x="176" y="78"/>
                      <a:pt x="168" y="80"/>
                      <a:pt x="160" y="82"/>
                    </a:cubicBezTo>
                    <a:close/>
                    <a:moveTo>
                      <a:pt x="175" y="82"/>
                    </a:moveTo>
                    <a:cubicBezTo>
                      <a:pt x="174" y="82"/>
                      <a:pt x="174" y="81"/>
                      <a:pt x="173" y="81"/>
                    </a:cubicBezTo>
                    <a:cubicBezTo>
                      <a:pt x="178" y="80"/>
                      <a:pt x="182" y="79"/>
                      <a:pt x="187" y="78"/>
                    </a:cubicBezTo>
                    <a:cubicBezTo>
                      <a:pt x="192" y="77"/>
                      <a:pt x="197" y="75"/>
                      <a:pt x="202" y="74"/>
                    </a:cubicBezTo>
                    <a:cubicBezTo>
                      <a:pt x="204" y="73"/>
                      <a:pt x="204" y="73"/>
                      <a:pt x="202" y="74"/>
                    </a:cubicBezTo>
                    <a:cubicBezTo>
                      <a:pt x="200" y="75"/>
                      <a:pt x="199" y="75"/>
                      <a:pt x="197" y="76"/>
                    </a:cubicBezTo>
                    <a:cubicBezTo>
                      <a:pt x="195" y="77"/>
                      <a:pt x="192" y="78"/>
                      <a:pt x="189" y="78"/>
                    </a:cubicBezTo>
                    <a:cubicBezTo>
                      <a:pt x="185" y="80"/>
                      <a:pt x="180" y="81"/>
                      <a:pt x="175" y="82"/>
                    </a:cubicBezTo>
                    <a:close/>
                    <a:moveTo>
                      <a:pt x="192" y="83"/>
                    </a:moveTo>
                    <a:cubicBezTo>
                      <a:pt x="196" y="82"/>
                      <a:pt x="200" y="81"/>
                      <a:pt x="204" y="80"/>
                    </a:cubicBezTo>
                    <a:cubicBezTo>
                      <a:pt x="209" y="79"/>
                      <a:pt x="200" y="82"/>
                      <a:pt x="199" y="82"/>
                    </a:cubicBezTo>
                    <a:cubicBezTo>
                      <a:pt x="197" y="83"/>
                      <a:pt x="196" y="83"/>
                      <a:pt x="194" y="84"/>
                    </a:cubicBezTo>
                    <a:cubicBezTo>
                      <a:pt x="193" y="84"/>
                      <a:pt x="193" y="83"/>
                      <a:pt x="192" y="83"/>
                    </a:cubicBezTo>
                    <a:close/>
                    <a:moveTo>
                      <a:pt x="194" y="85"/>
                    </a:moveTo>
                    <a:cubicBezTo>
                      <a:pt x="198" y="85"/>
                      <a:pt x="202" y="83"/>
                      <a:pt x="205" y="82"/>
                    </a:cubicBezTo>
                    <a:cubicBezTo>
                      <a:pt x="209" y="81"/>
                      <a:pt x="203" y="84"/>
                      <a:pt x="202" y="85"/>
                    </a:cubicBezTo>
                    <a:cubicBezTo>
                      <a:pt x="200" y="86"/>
                      <a:pt x="198" y="87"/>
                      <a:pt x="196" y="88"/>
                    </a:cubicBezTo>
                    <a:cubicBezTo>
                      <a:pt x="196" y="87"/>
                      <a:pt x="195" y="86"/>
                      <a:pt x="194" y="85"/>
                    </a:cubicBezTo>
                    <a:close/>
                    <a:moveTo>
                      <a:pt x="197" y="90"/>
                    </a:moveTo>
                    <a:cubicBezTo>
                      <a:pt x="197" y="89"/>
                      <a:pt x="197" y="89"/>
                      <a:pt x="197" y="89"/>
                    </a:cubicBezTo>
                    <a:cubicBezTo>
                      <a:pt x="200" y="88"/>
                      <a:pt x="203" y="87"/>
                      <a:pt x="207" y="86"/>
                    </a:cubicBezTo>
                    <a:cubicBezTo>
                      <a:pt x="211" y="85"/>
                      <a:pt x="206" y="87"/>
                      <a:pt x="205" y="87"/>
                    </a:cubicBezTo>
                    <a:cubicBezTo>
                      <a:pt x="203" y="89"/>
                      <a:pt x="200" y="90"/>
                      <a:pt x="198" y="91"/>
                    </a:cubicBezTo>
                    <a:cubicBezTo>
                      <a:pt x="198" y="90"/>
                      <a:pt x="198" y="90"/>
                      <a:pt x="197" y="90"/>
                    </a:cubicBezTo>
                    <a:close/>
                    <a:moveTo>
                      <a:pt x="199" y="92"/>
                    </a:moveTo>
                    <a:cubicBezTo>
                      <a:pt x="200" y="92"/>
                      <a:pt x="201" y="92"/>
                      <a:pt x="202" y="92"/>
                    </a:cubicBezTo>
                    <a:cubicBezTo>
                      <a:pt x="204" y="91"/>
                      <a:pt x="208" y="91"/>
                      <a:pt x="210" y="90"/>
                    </a:cubicBezTo>
                    <a:cubicBezTo>
                      <a:pt x="207" y="92"/>
                      <a:pt x="203" y="93"/>
                      <a:pt x="200" y="95"/>
                    </a:cubicBezTo>
                    <a:cubicBezTo>
                      <a:pt x="200" y="94"/>
                      <a:pt x="199" y="93"/>
                      <a:pt x="199" y="92"/>
                    </a:cubicBezTo>
                    <a:close/>
                    <a:moveTo>
                      <a:pt x="201" y="96"/>
                    </a:moveTo>
                    <a:cubicBezTo>
                      <a:pt x="204" y="96"/>
                      <a:pt x="207" y="95"/>
                      <a:pt x="209" y="94"/>
                    </a:cubicBezTo>
                    <a:cubicBezTo>
                      <a:pt x="213" y="92"/>
                      <a:pt x="208" y="95"/>
                      <a:pt x="207" y="96"/>
                    </a:cubicBezTo>
                    <a:cubicBezTo>
                      <a:pt x="206" y="97"/>
                      <a:pt x="204" y="97"/>
                      <a:pt x="202" y="98"/>
                    </a:cubicBezTo>
                    <a:cubicBezTo>
                      <a:pt x="202" y="98"/>
                      <a:pt x="201" y="97"/>
                      <a:pt x="201" y="96"/>
                    </a:cubicBezTo>
                    <a:close/>
                    <a:moveTo>
                      <a:pt x="204" y="101"/>
                    </a:moveTo>
                    <a:cubicBezTo>
                      <a:pt x="204" y="100"/>
                      <a:pt x="203" y="100"/>
                      <a:pt x="203" y="99"/>
                    </a:cubicBezTo>
                    <a:cubicBezTo>
                      <a:pt x="203" y="99"/>
                      <a:pt x="203" y="99"/>
                      <a:pt x="203" y="99"/>
                    </a:cubicBezTo>
                    <a:cubicBezTo>
                      <a:pt x="205" y="99"/>
                      <a:pt x="207" y="99"/>
                      <a:pt x="209" y="98"/>
                    </a:cubicBezTo>
                    <a:cubicBezTo>
                      <a:pt x="212" y="97"/>
                      <a:pt x="208" y="99"/>
                      <a:pt x="208" y="99"/>
                    </a:cubicBezTo>
                    <a:cubicBezTo>
                      <a:pt x="206" y="99"/>
                      <a:pt x="205" y="100"/>
                      <a:pt x="204" y="100"/>
                    </a:cubicBezTo>
                    <a:cubicBezTo>
                      <a:pt x="204" y="101"/>
                      <a:pt x="204" y="101"/>
                      <a:pt x="204" y="101"/>
                    </a:cubicBezTo>
                    <a:close/>
                    <a:moveTo>
                      <a:pt x="206" y="103"/>
                    </a:moveTo>
                    <a:cubicBezTo>
                      <a:pt x="206" y="102"/>
                      <a:pt x="205" y="102"/>
                      <a:pt x="205" y="101"/>
                    </a:cubicBezTo>
                    <a:cubicBezTo>
                      <a:pt x="206" y="101"/>
                      <a:pt x="207" y="101"/>
                      <a:pt x="209" y="100"/>
                    </a:cubicBezTo>
                    <a:cubicBezTo>
                      <a:pt x="210" y="101"/>
                      <a:pt x="210" y="101"/>
                      <a:pt x="209" y="102"/>
                    </a:cubicBezTo>
                    <a:cubicBezTo>
                      <a:pt x="208" y="102"/>
                      <a:pt x="207" y="102"/>
                      <a:pt x="206" y="103"/>
                    </a:cubicBezTo>
                    <a:close/>
                    <a:moveTo>
                      <a:pt x="211" y="103"/>
                    </a:moveTo>
                    <a:cubicBezTo>
                      <a:pt x="211" y="104"/>
                      <a:pt x="210" y="105"/>
                      <a:pt x="209" y="105"/>
                    </a:cubicBezTo>
                    <a:cubicBezTo>
                      <a:pt x="208" y="105"/>
                      <a:pt x="208" y="104"/>
                      <a:pt x="207" y="104"/>
                    </a:cubicBezTo>
                    <a:cubicBezTo>
                      <a:pt x="209" y="103"/>
                      <a:pt x="211" y="103"/>
                      <a:pt x="211" y="103"/>
                    </a:cubicBezTo>
                    <a:close/>
                    <a:moveTo>
                      <a:pt x="210" y="106"/>
                    </a:moveTo>
                    <a:cubicBezTo>
                      <a:pt x="210" y="106"/>
                      <a:pt x="210" y="106"/>
                      <a:pt x="210" y="106"/>
                    </a:cubicBezTo>
                    <a:cubicBezTo>
                      <a:pt x="212" y="106"/>
                      <a:pt x="213" y="106"/>
                      <a:pt x="211" y="108"/>
                    </a:cubicBezTo>
                    <a:cubicBezTo>
                      <a:pt x="211" y="107"/>
                      <a:pt x="210" y="107"/>
                      <a:pt x="210" y="106"/>
                    </a:cubicBezTo>
                    <a:close/>
                    <a:moveTo>
                      <a:pt x="213" y="109"/>
                    </a:moveTo>
                    <a:cubicBezTo>
                      <a:pt x="214" y="108"/>
                      <a:pt x="213" y="110"/>
                      <a:pt x="213" y="111"/>
                    </a:cubicBezTo>
                    <a:cubicBezTo>
                      <a:pt x="213" y="110"/>
                      <a:pt x="212" y="109"/>
                      <a:pt x="212" y="109"/>
                    </a:cubicBezTo>
                    <a:cubicBezTo>
                      <a:pt x="212" y="109"/>
                      <a:pt x="212" y="109"/>
                      <a:pt x="213" y="109"/>
                    </a:cubicBezTo>
                    <a:close/>
                    <a:moveTo>
                      <a:pt x="214" y="110"/>
                    </a:moveTo>
                    <a:cubicBezTo>
                      <a:pt x="214" y="111"/>
                      <a:pt x="214" y="111"/>
                      <a:pt x="214" y="112"/>
                    </a:cubicBezTo>
                    <a:cubicBezTo>
                      <a:pt x="214" y="112"/>
                      <a:pt x="214" y="113"/>
                      <a:pt x="214" y="113"/>
                    </a:cubicBezTo>
                    <a:cubicBezTo>
                      <a:pt x="214" y="113"/>
                      <a:pt x="214" y="112"/>
                      <a:pt x="213" y="112"/>
                    </a:cubicBezTo>
                    <a:cubicBezTo>
                      <a:pt x="214" y="111"/>
                      <a:pt x="214" y="111"/>
                      <a:pt x="214" y="110"/>
                    </a:cubicBezTo>
                    <a:close/>
                    <a:moveTo>
                      <a:pt x="213" y="105"/>
                    </a:moveTo>
                    <a:cubicBezTo>
                      <a:pt x="213" y="105"/>
                      <a:pt x="213" y="105"/>
                      <a:pt x="213" y="105"/>
                    </a:cubicBezTo>
                    <a:cubicBezTo>
                      <a:pt x="212" y="105"/>
                      <a:pt x="209" y="106"/>
                      <a:pt x="211" y="105"/>
                    </a:cubicBezTo>
                    <a:cubicBezTo>
                      <a:pt x="212" y="104"/>
                      <a:pt x="212" y="103"/>
                      <a:pt x="213" y="102"/>
                    </a:cubicBezTo>
                    <a:cubicBezTo>
                      <a:pt x="213" y="102"/>
                      <a:pt x="212" y="102"/>
                      <a:pt x="212" y="102"/>
                    </a:cubicBezTo>
                    <a:cubicBezTo>
                      <a:pt x="210" y="102"/>
                      <a:pt x="211" y="102"/>
                      <a:pt x="209" y="102"/>
                    </a:cubicBezTo>
                    <a:cubicBezTo>
                      <a:pt x="209" y="102"/>
                      <a:pt x="209" y="102"/>
                      <a:pt x="209" y="102"/>
                    </a:cubicBezTo>
                    <a:cubicBezTo>
                      <a:pt x="210" y="102"/>
                      <a:pt x="211" y="101"/>
                      <a:pt x="212" y="100"/>
                    </a:cubicBezTo>
                    <a:cubicBezTo>
                      <a:pt x="212" y="100"/>
                      <a:pt x="212" y="99"/>
                      <a:pt x="212" y="99"/>
                    </a:cubicBezTo>
                    <a:cubicBezTo>
                      <a:pt x="210" y="99"/>
                      <a:pt x="207" y="99"/>
                      <a:pt x="206" y="100"/>
                    </a:cubicBezTo>
                    <a:cubicBezTo>
                      <a:pt x="207" y="99"/>
                      <a:pt x="210" y="99"/>
                      <a:pt x="211" y="97"/>
                    </a:cubicBezTo>
                    <a:cubicBezTo>
                      <a:pt x="212" y="97"/>
                      <a:pt x="211" y="97"/>
                      <a:pt x="211" y="97"/>
                    </a:cubicBezTo>
                    <a:cubicBezTo>
                      <a:pt x="210" y="97"/>
                      <a:pt x="208" y="97"/>
                      <a:pt x="207" y="98"/>
                    </a:cubicBezTo>
                    <a:cubicBezTo>
                      <a:pt x="206" y="98"/>
                      <a:pt x="201" y="100"/>
                      <a:pt x="205" y="98"/>
                    </a:cubicBezTo>
                    <a:cubicBezTo>
                      <a:pt x="207" y="96"/>
                      <a:pt x="210" y="95"/>
                      <a:pt x="212" y="93"/>
                    </a:cubicBezTo>
                    <a:cubicBezTo>
                      <a:pt x="212" y="93"/>
                      <a:pt x="212" y="93"/>
                      <a:pt x="212" y="93"/>
                    </a:cubicBezTo>
                    <a:cubicBezTo>
                      <a:pt x="213" y="98"/>
                      <a:pt x="214" y="103"/>
                      <a:pt x="214" y="108"/>
                    </a:cubicBezTo>
                    <a:cubicBezTo>
                      <a:pt x="212" y="108"/>
                      <a:pt x="213" y="107"/>
                      <a:pt x="213" y="105"/>
                    </a:cubicBezTo>
                    <a:close/>
                    <a:moveTo>
                      <a:pt x="211" y="92"/>
                    </a:moveTo>
                    <a:cubicBezTo>
                      <a:pt x="208" y="93"/>
                      <a:pt x="205" y="95"/>
                      <a:pt x="201" y="95"/>
                    </a:cubicBezTo>
                    <a:cubicBezTo>
                      <a:pt x="202" y="95"/>
                      <a:pt x="205" y="93"/>
                      <a:pt x="206" y="92"/>
                    </a:cubicBezTo>
                    <a:cubicBezTo>
                      <a:pt x="208" y="92"/>
                      <a:pt x="210" y="91"/>
                      <a:pt x="211" y="90"/>
                    </a:cubicBezTo>
                    <a:cubicBezTo>
                      <a:pt x="211" y="90"/>
                      <a:pt x="211" y="90"/>
                      <a:pt x="211" y="90"/>
                    </a:cubicBezTo>
                    <a:cubicBezTo>
                      <a:pt x="211" y="91"/>
                      <a:pt x="212" y="92"/>
                      <a:pt x="212" y="92"/>
                    </a:cubicBezTo>
                    <a:cubicBezTo>
                      <a:pt x="212" y="92"/>
                      <a:pt x="212" y="92"/>
                      <a:pt x="211" y="92"/>
                    </a:cubicBezTo>
                    <a:close/>
                    <a:moveTo>
                      <a:pt x="211" y="89"/>
                    </a:moveTo>
                    <a:cubicBezTo>
                      <a:pt x="207" y="89"/>
                      <a:pt x="203" y="91"/>
                      <a:pt x="199" y="91"/>
                    </a:cubicBezTo>
                    <a:cubicBezTo>
                      <a:pt x="200" y="91"/>
                      <a:pt x="203" y="89"/>
                      <a:pt x="204" y="89"/>
                    </a:cubicBezTo>
                    <a:cubicBezTo>
                      <a:pt x="206" y="88"/>
                      <a:pt x="208" y="87"/>
                      <a:pt x="210" y="86"/>
                    </a:cubicBezTo>
                    <a:cubicBezTo>
                      <a:pt x="210" y="87"/>
                      <a:pt x="211" y="88"/>
                      <a:pt x="211" y="89"/>
                    </a:cubicBezTo>
                    <a:cubicBezTo>
                      <a:pt x="211" y="89"/>
                      <a:pt x="211" y="89"/>
                      <a:pt x="211" y="89"/>
                    </a:cubicBezTo>
                    <a:close/>
                    <a:moveTo>
                      <a:pt x="203" y="87"/>
                    </a:moveTo>
                    <a:cubicBezTo>
                      <a:pt x="202" y="87"/>
                      <a:pt x="198" y="87"/>
                      <a:pt x="197" y="88"/>
                    </a:cubicBezTo>
                    <a:cubicBezTo>
                      <a:pt x="201" y="86"/>
                      <a:pt x="205" y="84"/>
                      <a:pt x="208" y="82"/>
                    </a:cubicBezTo>
                    <a:cubicBezTo>
                      <a:pt x="208" y="82"/>
                      <a:pt x="208" y="81"/>
                      <a:pt x="208" y="81"/>
                    </a:cubicBezTo>
                    <a:cubicBezTo>
                      <a:pt x="204" y="81"/>
                      <a:pt x="200" y="83"/>
                      <a:pt x="196" y="84"/>
                    </a:cubicBezTo>
                    <a:cubicBezTo>
                      <a:pt x="193" y="85"/>
                      <a:pt x="200" y="82"/>
                      <a:pt x="201" y="82"/>
                    </a:cubicBezTo>
                    <a:cubicBezTo>
                      <a:pt x="203" y="81"/>
                      <a:pt x="205" y="81"/>
                      <a:pt x="207" y="79"/>
                    </a:cubicBezTo>
                    <a:cubicBezTo>
                      <a:pt x="207" y="79"/>
                      <a:pt x="207" y="79"/>
                      <a:pt x="207" y="79"/>
                    </a:cubicBezTo>
                    <a:cubicBezTo>
                      <a:pt x="202" y="79"/>
                      <a:pt x="197" y="81"/>
                      <a:pt x="192" y="82"/>
                    </a:cubicBezTo>
                    <a:cubicBezTo>
                      <a:pt x="197" y="80"/>
                      <a:pt x="202" y="79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ubicBezTo>
                      <a:pt x="208" y="80"/>
                      <a:pt x="209" y="82"/>
                      <a:pt x="210" y="85"/>
                    </a:cubicBezTo>
                    <a:cubicBezTo>
                      <a:pt x="208" y="85"/>
                      <a:pt x="205" y="86"/>
                      <a:pt x="203" y="87"/>
                    </a:cubicBezTo>
                    <a:close/>
                    <a:moveTo>
                      <a:pt x="207" y="77"/>
                    </a:moveTo>
                    <a:cubicBezTo>
                      <a:pt x="201" y="78"/>
                      <a:pt x="196" y="78"/>
                      <a:pt x="191" y="79"/>
                    </a:cubicBezTo>
                    <a:cubicBezTo>
                      <a:pt x="188" y="80"/>
                      <a:pt x="185" y="81"/>
                      <a:pt x="182" y="81"/>
                    </a:cubicBezTo>
                    <a:cubicBezTo>
                      <a:pt x="181" y="81"/>
                      <a:pt x="180" y="82"/>
                      <a:pt x="179" y="82"/>
                    </a:cubicBezTo>
                    <a:cubicBezTo>
                      <a:pt x="188" y="80"/>
                      <a:pt x="197" y="77"/>
                      <a:pt x="205" y="73"/>
                    </a:cubicBezTo>
                    <a:cubicBezTo>
                      <a:pt x="205" y="73"/>
                      <a:pt x="205" y="73"/>
                      <a:pt x="205" y="73"/>
                    </a:cubicBezTo>
                    <a:cubicBezTo>
                      <a:pt x="200" y="73"/>
                      <a:pt x="195" y="75"/>
                      <a:pt x="190" y="76"/>
                    </a:cubicBezTo>
                    <a:cubicBezTo>
                      <a:pt x="184" y="78"/>
                      <a:pt x="178" y="79"/>
                      <a:pt x="172" y="80"/>
                    </a:cubicBezTo>
                    <a:cubicBezTo>
                      <a:pt x="172" y="80"/>
                      <a:pt x="172" y="80"/>
                      <a:pt x="171" y="80"/>
                    </a:cubicBezTo>
                    <a:cubicBezTo>
                      <a:pt x="176" y="79"/>
                      <a:pt x="180" y="78"/>
                      <a:pt x="184" y="76"/>
                    </a:cubicBezTo>
                    <a:cubicBezTo>
                      <a:pt x="191" y="75"/>
                      <a:pt x="198" y="74"/>
                      <a:pt x="204" y="70"/>
                    </a:cubicBezTo>
                    <a:cubicBezTo>
                      <a:pt x="204" y="70"/>
                      <a:pt x="204" y="70"/>
                      <a:pt x="204" y="70"/>
                    </a:cubicBezTo>
                    <a:cubicBezTo>
                      <a:pt x="196" y="70"/>
                      <a:pt x="188" y="72"/>
                      <a:pt x="181" y="74"/>
                    </a:cubicBezTo>
                    <a:cubicBezTo>
                      <a:pt x="172" y="76"/>
                      <a:pt x="162" y="79"/>
                      <a:pt x="153" y="83"/>
                    </a:cubicBezTo>
                    <a:cubicBezTo>
                      <a:pt x="144" y="86"/>
                      <a:pt x="135" y="89"/>
                      <a:pt x="126" y="91"/>
                    </a:cubicBezTo>
                    <a:cubicBezTo>
                      <a:pt x="121" y="92"/>
                      <a:pt x="115" y="93"/>
                      <a:pt x="112" y="96"/>
                    </a:cubicBezTo>
                    <a:cubicBezTo>
                      <a:pt x="111" y="96"/>
                      <a:pt x="110" y="95"/>
                      <a:pt x="108" y="95"/>
                    </a:cubicBezTo>
                    <a:cubicBezTo>
                      <a:pt x="111" y="94"/>
                      <a:pt x="113" y="94"/>
                      <a:pt x="115" y="93"/>
                    </a:cubicBezTo>
                    <a:cubicBezTo>
                      <a:pt x="119" y="91"/>
                      <a:pt x="124" y="90"/>
                      <a:pt x="129" y="89"/>
                    </a:cubicBezTo>
                    <a:cubicBezTo>
                      <a:pt x="137" y="87"/>
                      <a:pt x="146" y="84"/>
                      <a:pt x="154" y="81"/>
                    </a:cubicBezTo>
                    <a:cubicBezTo>
                      <a:pt x="163" y="79"/>
                      <a:pt x="171" y="75"/>
                      <a:pt x="179" y="73"/>
                    </a:cubicBezTo>
                    <a:cubicBezTo>
                      <a:pt x="187" y="71"/>
                      <a:pt x="194" y="69"/>
                      <a:pt x="202" y="66"/>
                    </a:cubicBezTo>
                    <a:cubicBezTo>
                      <a:pt x="204" y="69"/>
                      <a:pt x="205" y="73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lose/>
                    <a:moveTo>
                      <a:pt x="87" y="65"/>
                    </a:moveTo>
                    <a:cubicBezTo>
                      <a:pt x="88" y="65"/>
                      <a:pt x="90" y="64"/>
                      <a:pt x="90" y="64"/>
                    </a:cubicBezTo>
                    <a:cubicBezTo>
                      <a:pt x="92" y="63"/>
                      <a:pt x="94" y="63"/>
                      <a:pt x="96" y="62"/>
                    </a:cubicBezTo>
                    <a:cubicBezTo>
                      <a:pt x="101" y="61"/>
                      <a:pt x="105" y="60"/>
                      <a:pt x="110" y="59"/>
                    </a:cubicBezTo>
                    <a:cubicBezTo>
                      <a:pt x="119" y="57"/>
                      <a:pt x="127" y="56"/>
                      <a:pt x="135" y="52"/>
                    </a:cubicBezTo>
                    <a:cubicBezTo>
                      <a:pt x="135" y="52"/>
                      <a:pt x="135" y="51"/>
                      <a:pt x="135" y="51"/>
                    </a:cubicBezTo>
                    <a:cubicBezTo>
                      <a:pt x="127" y="52"/>
                      <a:pt x="120" y="54"/>
                      <a:pt x="112" y="56"/>
                    </a:cubicBezTo>
                    <a:cubicBezTo>
                      <a:pt x="108" y="57"/>
                      <a:pt x="104" y="58"/>
                      <a:pt x="100" y="59"/>
                    </a:cubicBezTo>
                    <a:cubicBezTo>
                      <a:pt x="96" y="60"/>
                      <a:pt x="93" y="61"/>
                      <a:pt x="90" y="62"/>
                    </a:cubicBezTo>
                    <a:cubicBezTo>
                      <a:pt x="90" y="62"/>
                      <a:pt x="90" y="61"/>
                      <a:pt x="91" y="61"/>
                    </a:cubicBezTo>
                    <a:cubicBezTo>
                      <a:pt x="91" y="61"/>
                      <a:pt x="92" y="61"/>
                      <a:pt x="92" y="61"/>
                    </a:cubicBezTo>
                    <a:cubicBezTo>
                      <a:pt x="94" y="60"/>
                      <a:pt x="96" y="59"/>
                      <a:pt x="99" y="58"/>
                    </a:cubicBezTo>
                    <a:cubicBezTo>
                      <a:pt x="102" y="57"/>
                      <a:pt x="106" y="56"/>
                      <a:pt x="110" y="55"/>
                    </a:cubicBezTo>
                    <a:cubicBezTo>
                      <a:pt x="118" y="53"/>
                      <a:pt x="125" y="52"/>
                      <a:pt x="133" y="49"/>
                    </a:cubicBezTo>
                    <a:cubicBezTo>
                      <a:pt x="134" y="50"/>
                      <a:pt x="136" y="52"/>
                      <a:pt x="138" y="54"/>
                    </a:cubicBezTo>
                    <a:cubicBezTo>
                      <a:pt x="129" y="55"/>
                      <a:pt x="121" y="58"/>
                      <a:pt x="113" y="60"/>
                    </a:cubicBezTo>
                    <a:cubicBezTo>
                      <a:pt x="108" y="61"/>
                      <a:pt x="103" y="62"/>
                      <a:pt x="98" y="63"/>
                    </a:cubicBezTo>
                    <a:cubicBezTo>
                      <a:pt x="95" y="63"/>
                      <a:pt x="91" y="65"/>
                      <a:pt x="87" y="66"/>
                    </a:cubicBezTo>
                    <a:cubicBezTo>
                      <a:pt x="87" y="66"/>
                      <a:pt x="87" y="66"/>
                      <a:pt x="86" y="66"/>
                    </a:cubicBezTo>
                    <a:cubicBezTo>
                      <a:pt x="87" y="66"/>
                      <a:pt x="87" y="66"/>
                      <a:pt x="87" y="65"/>
                    </a:cubicBezTo>
                    <a:close/>
                    <a:moveTo>
                      <a:pt x="115" y="52"/>
                    </a:moveTo>
                    <a:cubicBezTo>
                      <a:pt x="109" y="53"/>
                      <a:pt x="103" y="56"/>
                      <a:pt x="96" y="57"/>
                    </a:cubicBezTo>
                    <a:cubicBezTo>
                      <a:pt x="91" y="58"/>
                      <a:pt x="101" y="55"/>
                      <a:pt x="101" y="55"/>
                    </a:cubicBezTo>
                    <a:cubicBezTo>
                      <a:pt x="104" y="53"/>
                      <a:pt x="107" y="53"/>
                      <a:pt x="109" y="52"/>
                    </a:cubicBezTo>
                    <a:cubicBezTo>
                      <a:pt x="115" y="50"/>
                      <a:pt x="122" y="49"/>
                      <a:pt x="128" y="47"/>
                    </a:cubicBezTo>
                    <a:cubicBezTo>
                      <a:pt x="128" y="47"/>
                      <a:pt x="128" y="46"/>
                      <a:pt x="128" y="46"/>
                    </a:cubicBezTo>
                    <a:cubicBezTo>
                      <a:pt x="129" y="47"/>
                      <a:pt x="131" y="48"/>
                      <a:pt x="132" y="48"/>
                    </a:cubicBezTo>
                    <a:cubicBezTo>
                      <a:pt x="126" y="50"/>
                      <a:pt x="120" y="50"/>
                      <a:pt x="115" y="52"/>
                    </a:cubicBezTo>
                    <a:close/>
                    <a:moveTo>
                      <a:pt x="128" y="46"/>
                    </a:moveTo>
                    <a:cubicBezTo>
                      <a:pt x="120" y="47"/>
                      <a:pt x="113" y="48"/>
                      <a:pt x="105" y="50"/>
                    </a:cubicBezTo>
                    <a:cubicBezTo>
                      <a:pt x="110" y="48"/>
                      <a:pt x="115" y="46"/>
                      <a:pt x="120" y="45"/>
                    </a:cubicBezTo>
                    <a:cubicBezTo>
                      <a:pt x="123" y="45"/>
                      <a:pt x="126" y="45"/>
                      <a:pt x="128" y="46"/>
                    </a:cubicBezTo>
                    <a:close/>
                    <a:moveTo>
                      <a:pt x="103" y="51"/>
                    </a:moveTo>
                    <a:cubicBezTo>
                      <a:pt x="108" y="50"/>
                      <a:pt x="112" y="50"/>
                      <a:pt x="116" y="49"/>
                    </a:cubicBezTo>
                    <a:cubicBezTo>
                      <a:pt x="119" y="49"/>
                      <a:pt x="121" y="48"/>
                      <a:pt x="123" y="48"/>
                    </a:cubicBezTo>
                    <a:cubicBezTo>
                      <a:pt x="124" y="47"/>
                      <a:pt x="125" y="47"/>
                      <a:pt x="126" y="47"/>
                    </a:cubicBezTo>
                    <a:cubicBezTo>
                      <a:pt x="124" y="48"/>
                      <a:pt x="123" y="48"/>
                      <a:pt x="121" y="48"/>
                    </a:cubicBezTo>
                    <a:cubicBezTo>
                      <a:pt x="116" y="50"/>
                      <a:pt x="111" y="50"/>
                      <a:pt x="106" y="52"/>
                    </a:cubicBezTo>
                    <a:cubicBezTo>
                      <a:pt x="103" y="53"/>
                      <a:pt x="99" y="54"/>
                      <a:pt x="96" y="56"/>
                    </a:cubicBezTo>
                    <a:cubicBezTo>
                      <a:pt x="98" y="54"/>
                      <a:pt x="101" y="53"/>
                      <a:pt x="103" y="51"/>
                    </a:cubicBezTo>
                    <a:close/>
                    <a:moveTo>
                      <a:pt x="94" y="58"/>
                    </a:moveTo>
                    <a:cubicBezTo>
                      <a:pt x="100" y="57"/>
                      <a:pt x="107" y="55"/>
                      <a:pt x="113" y="53"/>
                    </a:cubicBezTo>
                    <a:cubicBezTo>
                      <a:pt x="117" y="52"/>
                      <a:pt x="120" y="51"/>
                      <a:pt x="124" y="51"/>
                    </a:cubicBezTo>
                    <a:cubicBezTo>
                      <a:pt x="125" y="51"/>
                      <a:pt x="125" y="50"/>
                      <a:pt x="126" y="50"/>
                    </a:cubicBezTo>
                    <a:cubicBezTo>
                      <a:pt x="120" y="52"/>
                      <a:pt x="114" y="53"/>
                      <a:pt x="108" y="55"/>
                    </a:cubicBezTo>
                    <a:cubicBezTo>
                      <a:pt x="103" y="56"/>
                      <a:pt x="97" y="58"/>
                      <a:pt x="92" y="60"/>
                    </a:cubicBezTo>
                    <a:cubicBezTo>
                      <a:pt x="92" y="59"/>
                      <a:pt x="93" y="59"/>
                      <a:pt x="94" y="58"/>
                    </a:cubicBezTo>
                    <a:close/>
                    <a:moveTo>
                      <a:pt x="88" y="64"/>
                    </a:moveTo>
                    <a:cubicBezTo>
                      <a:pt x="89" y="63"/>
                      <a:pt x="89" y="63"/>
                      <a:pt x="89" y="63"/>
                    </a:cubicBezTo>
                    <a:cubicBezTo>
                      <a:pt x="91" y="62"/>
                      <a:pt x="93" y="62"/>
                      <a:pt x="95" y="61"/>
                    </a:cubicBezTo>
                    <a:cubicBezTo>
                      <a:pt x="99" y="60"/>
                      <a:pt x="103" y="59"/>
                      <a:pt x="107" y="58"/>
                    </a:cubicBezTo>
                    <a:cubicBezTo>
                      <a:pt x="112" y="57"/>
                      <a:pt x="116" y="56"/>
                      <a:pt x="121" y="55"/>
                    </a:cubicBezTo>
                    <a:cubicBezTo>
                      <a:pt x="125" y="54"/>
                      <a:pt x="130" y="53"/>
                      <a:pt x="133" y="52"/>
                    </a:cubicBezTo>
                    <a:cubicBezTo>
                      <a:pt x="119" y="59"/>
                      <a:pt x="102" y="58"/>
                      <a:pt x="88" y="64"/>
                    </a:cubicBezTo>
                    <a:cubicBezTo>
                      <a:pt x="88" y="64"/>
                      <a:pt x="88" y="64"/>
                      <a:pt x="88" y="64"/>
                    </a:cubicBezTo>
                    <a:close/>
                    <a:moveTo>
                      <a:pt x="86" y="67"/>
                    </a:moveTo>
                    <a:cubicBezTo>
                      <a:pt x="88" y="67"/>
                      <a:pt x="91" y="66"/>
                      <a:pt x="93" y="65"/>
                    </a:cubicBezTo>
                    <a:cubicBezTo>
                      <a:pt x="97" y="64"/>
                      <a:pt x="101" y="63"/>
                      <a:pt x="106" y="62"/>
                    </a:cubicBezTo>
                    <a:cubicBezTo>
                      <a:pt x="117" y="60"/>
                      <a:pt x="127" y="56"/>
                      <a:pt x="138" y="55"/>
                    </a:cubicBezTo>
                    <a:cubicBezTo>
                      <a:pt x="139" y="55"/>
                      <a:pt x="140" y="56"/>
                      <a:pt x="140" y="57"/>
                    </a:cubicBezTo>
                    <a:cubicBezTo>
                      <a:pt x="140" y="57"/>
                      <a:pt x="140" y="57"/>
                      <a:pt x="140" y="57"/>
                    </a:cubicBezTo>
                    <a:cubicBezTo>
                      <a:pt x="131" y="58"/>
                      <a:pt x="121" y="60"/>
                      <a:pt x="112" y="63"/>
                    </a:cubicBezTo>
                    <a:cubicBezTo>
                      <a:pt x="103" y="65"/>
                      <a:pt x="94" y="68"/>
                      <a:pt x="85" y="69"/>
                    </a:cubicBezTo>
                    <a:cubicBezTo>
                      <a:pt x="85" y="69"/>
                      <a:pt x="86" y="68"/>
                      <a:pt x="86" y="67"/>
                    </a:cubicBezTo>
                    <a:close/>
                    <a:moveTo>
                      <a:pt x="153" y="42"/>
                    </a:moveTo>
                    <a:cubicBezTo>
                      <a:pt x="153" y="41"/>
                      <a:pt x="153" y="41"/>
                      <a:pt x="153" y="41"/>
                    </a:cubicBezTo>
                    <a:cubicBezTo>
                      <a:pt x="153" y="41"/>
                      <a:pt x="153" y="41"/>
                      <a:pt x="153" y="41"/>
                    </a:cubicBezTo>
                    <a:cubicBezTo>
                      <a:pt x="156" y="39"/>
                      <a:pt x="159" y="37"/>
                      <a:pt x="162" y="35"/>
                    </a:cubicBezTo>
                    <a:cubicBezTo>
                      <a:pt x="161" y="36"/>
                      <a:pt x="161" y="36"/>
                      <a:pt x="160" y="36"/>
                    </a:cubicBezTo>
                    <a:cubicBezTo>
                      <a:pt x="158" y="38"/>
                      <a:pt x="156" y="40"/>
                      <a:pt x="153" y="42"/>
                    </a:cubicBezTo>
                    <a:cubicBezTo>
                      <a:pt x="153" y="42"/>
                      <a:pt x="153" y="42"/>
                      <a:pt x="153" y="42"/>
                    </a:cubicBezTo>
                    <a:close/>
                    <a:moveTo>
                      <a:pt x="154" y="42"/>
                    </a:moveTo>
                    <a:cubicBezTo>
                      <a:pt x="157" y="41"/>
                      <a:pt x="159" y="40"/>
                      <a:pt x="162" y="38"/>
                    </a:cubicBezTo>
                    <a:cubicBezTo>
                      <a:pt x="159" y="40"/>
                      <a:pt x="157" y="42"/>
                      <a:pt x="154" y="44"/>
                    </a:cubicBezTo>
                    <a:cubicBezTo>
                      <a:pt x="154" y="43"/>
                      <a:pt x="154" y="43"/>
                      <a:pt x="154" y="42"/>
                    </a:cubicBezTo>
                    <a:cubicBezTo>
                      <a:pt x="154" y="42"/>
                      <a:pt x="154" y="42"/>
                      <a:pt x="154" y="42"/>
                    </a:cubicBezTo>
                    <a:close/>
                    <a:moveTo>
                      <a:pt x="163" y="40"/>
                    </a:moveTo>
                    <a:cubicBezTo>
                      <a:pt x="164" y="39"/>
                      <a:pt x="166" y="38"/>
                      <a:pt x="167" y="37"/>
                    </a:cubicBezTo>
                    <a:cubicBezTo>
                      <a:pt x="168" y="37"/>
                      <a:pt x="173" y="34"/>
                      <a:pt x="171" y="36"/>
                    </a:cubicBezTo>
                    <a:cubicBezTo>
                      <a:pt x="169" y="38"/>
                      <a:pt x="166" y="39"/>
                      <a:pt x="164" y="41"/>
                    </a:cubicBezTo>
                    <a:cubicBezTo>
                      <a:pt x="161" y="43"/>
                      <a:pt x="158" y="45"/>
                      <a:pt x="156" y="47"/>
                    </a:cubicBezTo>
                    <a:cubicBezTo>
                      <a:pt x="155" y="46"/>
                      <a:pt x="155" y="45"/>
                      <a:pt x="155" y="45"/>
                    </a:cubicBezTo>
                    <a:cubicBezTo>
                      <a:pt x="157" y="43"/>
                      <a:pt x="160" y="41"/>
                      <a:pt x="163" y="40"/>
                    </a:cubicBezTo>
                    <a:close/>
                    <a:moveTo>
                      <a:pt x="156" y="48"/>
                    </a:moveTo>
                    <a:cubicBezTo>
                      <a:pt x="160" y="46"/>
                      <a:pt x="164" y="43"/>
                      <a:pt x="169" y="41"/>
                    </a:cubicBezTo>
                    <a:cubicBezTo>
                      <a:pt x="171" y="40"/>
                      <a:pt x="173" y="39"/>
                      <a:pt x="175" y="38"/>
                    </a:cubicBezTo>
                    <a:cubicBezTo>
                      <a:pt x="173" y="39"/>
                      <a:pt x="171" y="41"/>
                      <a:pt x="170" y="42"/>
                    </a:cubicBezTo>
                    <a:cubicBezTo>
                      <a:pt x="167" y="44"/>
                      <a:pt x="165" y="46"/>
                      <a:pt x="162" y="47"/>
                    </a:cubicBezTo>
                    <a:cubicBezTo>
                      <a:pt x="160" y="48"/>
                      <a:pt x="159" y="49"/>
                      <a:pt x="157" y="50"/>
                    </a:cubicBezTo>
                    <a:cubicBezTo>
                      <a:pt x="157" y="50"/>
                      <a:pt x="157" y="49"/>
                      <a:pt x="157" y="49"/>
                    </a:cubicBezTo>
                    <a:cubicBezTo>
                      <a:pt x="157" y="49"/>
                      <a:pt x="156" y="48"/>
                      <a:pt x="156" y="48"/>
                    </a:cubicBezTo>
                    <a:cubicBezTo>
                      <a:pt x="156" y="48"/>
                      <a:pt x="156" y="48"/>
                      <a:pt x="156" y="48"/>
                    </a:cubicBezTo>
                    <a:close/>
                    <a:moveTo>
                      <a:pt x="158" y="50"/>
                    </a:moveTo>
                    <a:cubicBezTo>
                      <a:pt x="158" y="50"/>
                      <a:pt x="159" y="50"/>
                      <a:pt x="159" y="50"/>
                    </a:cubicBezTo>
                    <a:cubicBezTo>
                      <a:pt x="160" y="49"/>
                      <a:pt x="161" y="48"/>
                      <a:pt x="163" y="48"/>
                    </a:cubicBezTo>
                    <a:cubicBezTo>
                      <a:pt x="165" y="46"/>
                      <a:pt x="167" y="45"/>
                      <a:pt x="170" y="44"/>
                    </a:cubicBezTo>
                    <a:cubicBezTo>
                      <a:pt x="172" y="43"/>
                      <a:pt x="174" y="42"/>
                      <a:pt x="176" y="41"/>
                    </a:cubicBezTo>
                    <a:cubicBezTo>
                      <a:pt x="177" y="40"/>
                      <a:pt x="177" y="40"/>
                      <a:pt x="176" y="42"/>
                    </a:cubicBezTo>
                    <a:cubicBezTo>
                      <a:pt x="174" y="43"/>
                      <a:pt x="173" y="44"/>
                      <a:pt x="172" y="45"/>
                    </a:cubicBezTo>
                    <a:cubicBezTo>
                      <a:pt x="170" y="46"/>
                      <a:pt x="169" y="47"/>
                      <a:pt x="168" y="47"/>
                    </a:cubicBezTo>
                    <a:cubicBezTo>
                      <a:pt x="167" y="48"/>
                      <a:pt x="166" y="48"/>
                      <a:pt x="166" y="49"/>
                    </a:cubicBezTo>
                    <a:cubicBezTo>
                      <a:pt x="165" y="49"/>
                      <a:pt x="164" y="49"/>
                      <a:pt x="164" y="49"/>
                    </a:cubicBezTo>
                    <a:cubicBezTo>
                      <a:pt x="161" y="50"/>
                      <a:pt x="160" y="53"/>
                      <a:pt x="158" y="50"/>
                    </a:cubicBezTo>
                    <a:cubicBezTo>
                      <a:pt x="158" y="50"/>
                      <a:pt x="158" y="50"/>
                      <a:pt x="158" y="50"/>
                    </a:cubicBezTo>
                    <a:close/>
                    <a:moveTo>
                      <a:pt x="167" y="49"/>
                    </a:moveTo>
                    <a:cubicBezTo>
                      <a:pt x="167" y="49"/>
                      <a:pt x="168" y="48"/>
                      <a:pt x="168" y="48"/>
                    </a:cubicBezTo>
                    <a:cubicBezTo>
                      <a:pt x="168" y="48"/>
                      <a:pt x="169" y="47"/>
                      <a:pt x="170" y="47"/>
                    </a:cubicBezTo>
                    <a:cubicBezTo>
                      <a:pt x="172" y="46"/>
                      <a:pt x="174" y="45"/>
                      <a:pt x="176" y="45"/>
                    </a:cubicBezTo>
                    <a:cubicBezTo>
                      <a:pt x="177" y="44"/>
                      <a:pt x="184" y="40"/>
                      <a:pt x="180" y="44"/>
                    </a:cubicBezTo>
                    <a:cubicBezTo>
                      <a:pt x="178" y="46"/>
                      <a:pt x="174" y="48"/>
                      <a:pt x="172" y="50"/>
                    </a:cubicBezTo>
                    <a:cubicBezTo>
                      <a:pt x="170" y="50"/>
                      <a:pt x="168" y="49"/>
                      <a:pt x="167" y="49"/>
                    </a:cubicBezTo>
                    <a:cubicBezTo>
                      <a:pt x="167" y="49"/>
                      <a:pt x="167" y="49"/>
                      <a:pt x="167" y="49"/>
                    </a:cubicBezTo>
                    <a:close/>
                    <a:moveTo>
                      <a:pt x="181" y="47"/>
                    </a:moveTo>
                    <a:cubicBezTo>
                      <a:pt x="185" y="45"/>
                      <a:pt x="182" y="48"/>
                      <a:pt x="180" y="49"/>
                    </a:cubicBezTo>
                    <a:cubicBezTo>
                      <a:pt x="179" y="50"/>
                      <a:pt x="177" y="51"/>
                      <a:pt x="175" y="52"/>
                    </a:cubicBezTo>
                    <a:cubicBezTo>
                      <a:pt x="174" y="52"/>
                      <a:pt x="174" y="51"/>
                      <a:pt x="173" y="51"/>
                    </a:cubicBezTo>
                    <a:cubicBezTo>
                      <a:pt x="176" y="50"/>
                      <a:pt x="178" y="48"/>
                      <a:pt x="181" y="47"/>
                    </a:cubicBezTo>
                    <a:close/>
                    <a:moveTo>
                      <a:pt x="176" y="53"/>
                    </a:moveTo>
                    <a:cubicBezTo>
                      <a:pt x="179" y="52"/>
                      <a:pt x="184" y="51"/>
                      <a:pt x="186" y="49"/>
                    </a:cubicBezTo>
                    <a:cubicBezTo>
                      <a:pt x="184" y="51"/>
                      <a:pt x="181" y="52"/>
                      <a:pt x="178" y="54"/>
                    </a:cubicBezTo>
                    <a:cubicBezTo>
                      <a:pt x="178" y="54"/>
                      <a:pt x="177" y="53"/>
                      <a:pt x="176" y="53"/>
                    </a:cubicBezTo>
                    <a:close/>
                    <a:moveTo>
                      <a:pt x="180" y="59"/>
                    </a:moveTo>
                    <a:cubicBezTo>
                      <a:pt x="180" y="58"/>
                      <a:pt x="180" y="58"/>
                      <a:pt x="180" y="58"/>
                    </a:cubicBezTo>
                    <a:cubicBezTo>
                      <a:pt x="182" y="57"/>
                      <a:pt x="184" y="56"/>
                      <a:pt x="186" y="56"/>
                    </a:cubicBezTo>
                    <a:cubicBezTo>
                      <a:pt x="184" y="57"/>
                      <a:pt x="182" y="58"/>
                      <a:pt x="180" y="59"/>
                    </a:cubicBezTo>
                    <a:close/>
                    <a:moveTo>
                      <a:pt x="174" y="63"/>
                    </a:moveTo>
                    <a:cubicBezTo>
                      <a:pt x="174" y="63"/>
                      <a:pt x="174" y="63"/>
                      <a:pt x="175" y="64"/>
                    </a:cubicBezTo>
                    <a:cubicBezTo>
                      <a:pt x="174" y="64"/>
                      <a:pt x="174" y="64"/>
                      <a:pt x="173" y="64"/>
                    </a:cubicBezTo>
                    <a:cubicBezTo>
                      <a:pt x="173" y="63"/>
                      <a:pt x="173" y="63"/>
                      <a:pt x="174" y="63"/>
                    </a:cubicBezTo>
                    <a:close/>
                    <a:moveTo>
                      <a:pt x="172" y="62"/>
                    </a:moveTo>
                    <a:cubicBezTo>
                      <a:pt x="172" y="62"/>
                      <a:pt x="172" y="62"/>
                      <a:pt x="172" y="62"/>
                    </a:cubicBezTo>
                    <a:cubicBezTo>
                      <a:pt x="172" y="62"/>
                      <a:pt x="171" y="62"/>
                      <a:pt x="172" y="62"/>
                    </a:cubicBezTo>
                    <a:close/>
                    <a:moveTo>
                      <a:pt x="169" y="60"/>
                    </a:moveTo>
                    <a:cubicBezTo>
                      <a:pt x="170" y="60"/>
                      <a:pt x="170" y="60"/>
                      <a:pt x="171" y="61"/>
                    </a:cubicBezTo>
                    <a:cubicBezTo>
                      <a:pt x="169" y="61"/>
                      <a:pt x="167" y="62"/>
                      <a:pt x="169" y="60"/>
                    </a:cubicBezTo>
                    <a:cubicBezTo>
                      <a:pt x="169" y="60"/>
                      <a:pt x="169" y="60"/>
                      <a:pt x="169" y="60"/>
                    </a:cubicBezTo>
                    <a:close/>
                    <a:moveTo>
                      <a:pt x="169" y="59"/>
                    </a:moveTo>
                    <a:cubicBezTo>
                      <a:pt x="168" y="60"/>
                      <a:pt x="167" y="60"/>
                      <a:pt x="167" y="60"/>
                    </a:cubicBezTo>
                    <a:cubicBezTo>
                      <a:pt x="167" y="59"/>
                      <a:pt x="167" y="59"/>
                      <a:pt x="167" y="58"/>
                    </a:cubicBezTo>
                    <a:cubicBezTo>
                      <a:pt x="168" y="58"/>
                      <a:pt x="168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lose/>
                    <a:moveTo>
                      <a:pt x="166" y="61"/>
                    </a:moveTo>
                    <a:cubicBezTo>
                      <a:pt x="167" y="60"/>
                      <a:pt x="168" y="60"/>
                      <a:pt x="167" y="61"/>
                    </a:cubicBezTo>
                    <a:cubicBezTo>
                      <a:pt x="167" y="61"/>
                      <a:pt x="167" y="61"/>
                      <a:pt x="167" y="61"/>
                    </a:cubicBezTo>
                    <a:cubicBezTo>
                      <a:pt x="167" y="61"/>
                      <a:pt x="167" y="61"/>
                      <a:pt x="166" y="61"/>
                    </a:cubicBezTo>
                    <a:cubicBezTo>
                      <a:pt x="166" y="61"/>
                      <a:pt x="166" y="61"/>
                      <a:pt x="166" y="61"/>
                    </a:cubicBezTo>
                    <a:close/>
                    <a:moveTo>
                      <a:pt x="170" y="62"/>
                    </a:moveTo>
                    <a:cubicBezTo>
                      <a:pt x="170" y="62"/>
                      <a:pt x="170" y="63"/>
                      <a:pt x="170" y="63"/>
                    </a:cubicBezTo>
                    <a:cubicBezTo>
                      <a:pt x="170" y="63"/>
                      <a:pt x="169" y="62"/>
                      <a:pt x="169" y="62"/>
                    </a:cubicBezTo>
                    <a:cubicBezTo>
                      <a:pt x="169" y="62"/>
                      <a:pt x="168" y="62"/>
                      <a:pt x="168" y="62"/>
                    </a:cubicBezTo>
                    <a:cubicBezTo>
                      <a:pt x="169" y="62"/>
                      <a:pt x="171" y="62"/>
                      <a:pt x="170" y="62"/>
                    </a:cubicBezTo>
                    <a:close/>
                    <a:moveTo>
                      <a:pt x="172" y="64"/>
                    </a:moveTo>
                    <a:cubicBezTo>
                      <a:pt x="171" y="63"/>
                      <a:pt x="171" y="63"/>
                      <a:pt x="171" y="63"/>
                    </a:cubicBezTo>
                    <a:cubicBezTo>
                      <a:pt x="172" y="63"/>
                      <a:pt x="173" y="62"/>
                      <a:pt x="172" y="64"/>
                    </a:cubicBezTo>
                    <a:close/>
                    <a:moveTo>
                      <a:pt x="194" y="58"/>
                    </a:moveTo>
                    <a:cubicBezTo>
                      <a:pt x="192" y="58"/>
                      <a:pt x="188" y="61"/>
                      <a:pt x="185" y="62"/>
                    </a:cubicBezTo>
                    <a:cubicBezTo>
                      <a:pt x="182" y="64"/>
                      <a:pt x="178" y="65"/>
                      <a:pt x="175" y="67"/>
                    </a:cubicBezTo>
                    <a:cubicBezTo>
                      <a:pt x="175" y="66"/>
                      <a:pt x="174" y="65"/>
                      <a:pt x="173" y="65"/>
                    </a:cubicBezTo>
                    <a:cubicBezTo>
                      <a:pt x="180" y="64"/>
                      <a:pt x="187" y="59"/>
                      <a:pt x="194" y="58"/>
                    </a:cubicBezTo>
                    <a:close/>
                    <a:moveTo>
                      <a:pt x="176" y="68"/>
                    </a:moveTo>
                    <a:cubicBezTo>
                      <a:pt x="180" y="66"/>
                      <a:pt x="184" y="65"/>
                      <a:pt x="188" y="63"/>
                    </a:cubicBezTo>
                    <a:cubicBezTo>
                      <a:pt x="191" y="62"/>
                      <a:pt x="193" y="61"/>
                      <a:pt x="195" y="61"/>
                    </a:cubicBezTo>
                    <a:cubicBezTo>
                      <a:pt x="193" y="61"/>
                      <a:pt x="191" y="63"/>
                      <a:pt x="189" y="64"/>
                    </a:cubicBezTo>
                    <a:cubicBezTo>
                      <a:pt x="186" y="66"/>
                      <a:pt x="181" y="68"/>
                      <a:pt x="177" y="69"/>
                    </a:cubicBezTo>
                    <a:cubicBezTo>
                      <a:pt x="177" y="69"/>
                      <a:pt x="176" y="70"/>
                      <a:pt x="176" y="70"/>
                    </a:cubicBezTo>
                    <a:cubicBezTo>
                      <a:pt x="176" y="70"/>
                      <a:pt x="176" y="70"/>
                      <a:pt x="176" y="69"/>
                    </a:cubicBezTo>
                    <a:cubicBezTo>
                      <a:pt x="176" y="69"/>
                      <a:pt x="176" y="68"/>
                      <a:pt x="176" y="68"/>
                    </a:cubicBezTo>
                    <a:close/>
                    <a:moveTo>
                      <a:pt x="167" y="73"/>
                    </a:moveTo>
                    <a:cubicBezTo>
                      <a:pt x="167" y="73"/>
                      <a:pt x="168" y="73"/>
                      <a:pt x="168" y="73"/>
                    </a:cubicBezTo>
                    <a:cubicBezTo>
                      <a:pt x="160" y="77"/>
                      <a:pt x="152" y="79"/>
                      <a:pt x="144" y="81"/>
                    </a:cubicBezTo>
                    <a:cubicBezTo>
                      <a:pt x="148" y="80"/>
                      <a:pt x="151" y="79"/>
                      <a:pt x="155" y="77"/>
                    </a:cubicBezTo>
                    <a:cubicBezTo>
                      <a:pt x="157" y="77"/>
                      <a:pt x="160" y="75"/>
                      <a:pt x="162" y="75"/>
                    </a:cubicBezTo>
                    <a:cubicBezTo>
                      <a:pt x="164" y="74"/>
                      <a:pt x="165" y="74"/>
                      <a:pt x="167" y="73"/>
                    </a:cubicBezTo>
                    <a:cubicBezTo>
                      <a:pt x="167" y="73"/>
                      <a:pt x="167" y="73"/>
                      <a:pt x="167" y="73"/>
                    </a:cubicBezTo>
                    <a:close/>
                    <a:moveTo>
                      <a:pt x="155" y="77"/>
                    </a:moveTo>
                    <a:cubicBezTo>
                      <a:pt x="148" y="79"/>
                      <a:pt x="141" y="81"/>
                      <a:pt x="134" y="84"/>
                    </a:cubicBezTo>
                    <a:cubicBezTo>
                      <a:pt x="127" y="86"/>
                      <a:pt x="120" y="88"/>
                      <a:pt x="113" y="90"/>
                    </a:cubicBezTo>
                    <a:cubicBezTo>
                      <a:pt x="110" y="91"/>
                      <a:pt x="106" y="91"/>
                      <a:pt x="104" y="92"/>
                    </a:cubicBezTo>
                    <a:cubicBezTo>
                      <a:pt x="107" y="90"/>
                      <a:pt x="111" y="90"/>
                      <a:pt x="114" y="88"/>
                    </a:cubicBezTo>
                    <a:cubicBezTo>
                      <a:pt x="119" y="87"/>
                      <a:pt x="124" y="84"/>
                      <a:pt x="129" y="83"/>
                    </a:cubicBezTo>
                    <a:cubicBezTo>
                      <a:pt x="141" y="79"/>
                      <a:pt x="153" y="76"/>
                      <a:pt x="164" y="71"/>
                    </a:cubicBezTo>
                    <a:cubicBezTo>
                      <a:pt x="164" y="71"/>
                      <a:pt x="164" y="71"/>
                      <a:pt x="164" y="71"/>
                    </a:cubicBezTo>
                    <a:cubicBezTo>
                      <a:pt x="165" y="72"/>
                      <a:pt x="166" y="72"/>
                      <a:pt x="166" y="73"/>
                    </a:cubicBezTo>
                    <a:cubicBezTo>
                      <a:pt x="162" y="74"/>
                      <a:pt x="159" y="75"/>
                      <a:pt x="155" y="77"/>
                    </a:cubicBezTo>
                    <a:close/>
                    <a:moveTo>
                      <a:pt x="141" y="79"/>
                    </a:moveTo>
                    <a:cubicBezTo>
                      <a:pt x="145" y="77"/>
                      <a:pt x="149" y="76"/>
                      <a:pt x="153" y="74"/>
                    </a:cubicBezTo>
                    <a:cubicBezTo>
                      <a:pt x="156" y="73"/>
                      <a:pt x="159" y="73"/>
                      <a:pt x="162" y="71"/>
                    </a:cubicBezTo>
                    <a:cubicBezTo>
                      <a:pt x="159" y="73"/>
                      <a:pt x="156" y="74"/>
                      <a:pt x="152" y="75"/>
                    </a:cubicBezTo>
                    <a:cubicBezTo>
                      <a:pt x="148" y="77"/>
                      <a:pt x="144" y="78"/>
                      <a:pt x="141" y="79"/>
                    </a:cubicBezTo>
                    <a:close/>
                    <a:moveTo>
                      <a:pt x="148" y="76"/>
                    </a:moveTo>
                    <a:cubicBezTo>
                      <a:pt x="142" y="78"/>
                      <a:pt x="136" y="80"/>
                      <a:pt x="130" y="82"/>
                    </a:cubicBezTo>
                    <a:cubicBezTo>
                      <a:pt x="129" y="82"/>
                      <a:pt x="129" y="82"/>
                      <a:pt x="128" y="82"/>
                    </a:cubicBezTo>
                    <a:cubicBezTo>
                      <a:pt x="122" y="84"/>
                      <a:pt x="115" y="86"/>
                      <a:pt x="109" y="88"/>
                    </a:cubicBezTo>
                    <a:cubicBezTo>
                      <a:pt x="105" y="89"/>
                      <a:pt x="102" y="90"/>
                      <a:pt x="99" y="91"/>
                    </a:cubicBezTo>
                    <a:cubicBezTo>
                      <a:pt x="97" y="92"/>
                      <a:pt x="101" y="90"/>
                      <a:pt x="101" y="90"/>
                    </a:cubicBezTo>
                    <a:cubicBezTo>
                      <a:pt x="102" y="90"/>
                      <a:pt x="104" y="89"/>
                      <a:pt x="105" y="89"/>
                    </a:cubicBezTo>
                    <a:cubicBezTo>
                      <a:pt x="119" y="84"/>
                      <a:pt x="132" y="79"/>
                      <a:pt x="146" y="74"/>
                    </a:cubicBezTo>
                    <a:cubicBezTo>
                      <a:pt x="149" y="73"/>
                      <a:pt x="152" y="71"/>
                      <a:pt x="154" y="70"/>
                    </a:cubicBezTo>
                    <a:cubicBezTo>
                      <a:pt x="155" y="70"/>
                      <a:pt x="155" y="70"/>
                      <a:pt x="155" y="70"/>
                    </a:cubicBezTo>
                    <a:cubicBezTo>
                      <a:pt x="156" y="70"/>
                      <a:pt x="156" y="70"/>
                      <a:pt x="156" y="70"/>
                    </a:cubicBezTo>
                    <a:cubicBezTo>
                      <a:pt x="156" y="70"/>
                      <a:pt x="157" y="70"/>
                      <a:pt x="157" y="70"/>
                    </a:cubicBezTo>
                    <a:cubicBezTo>
                      <a:pt x="158" y="70"/>
                      <a:pt x="159" y="70"/>
                      <a:pt x="160" y="70"/>
                    </a:cubicBezTo>
                    <a:cubicBezTo>
                      <a:pt x="161" y="70"/>
                      <a:pt x="162" y="70"/>
                      <a:pt x="163" y="71"/>
                    </a:cubicBezTo>
                    <a:cubicBezTo>
                      <a:pt x="157" y="72"/>
                      <a:pt x="153" y="74"/>
                      <a:pt x="148" y="76"/>
                    </a:cubicBezTo>
                    <a:close/>
                    <a:moveTo>
                      <a:pt x="157" y="69"/>
                    </a:moveTo>
                    <a:cubicBezTo>
                      <a:pt x="156" y="69"/>
                      <a:pt x="155" y="69"/>
                      <a:pt x="155" y="70"/>
                    </a:cubicBezTo>
                    <a:cubicBezTo>
                      <a:pt x="147" y="71"/>
                      <a:pt x="141" y="73"/>
                      <a:pt x="134" y="76"/>
                    </a:cubicBezTo>
                    <a:cubicBezTo>
                      <a:pt x="128" y="78"/>
                      <a:pt x="122" y="80"/>
                      <a:pt x="117" y="81"/>
                    </a:cubicBezTo>
                    <a:cubicBezTo>
                      <a:pt x="119" y="80"/>
                      <a:pt x="122" y="80"/>
                      <a:pt x="125" y="79"/>
                    </a:cubicBezTo>
                    <a:cubicBezTo>
                      <a:pt x="134" y="75"/>
                      <a:pt x="145" y="72"/>
                      <a:pt x="154" y="67"/>
                    </a:cubicBezTo>
                    <a:cubicBezTo>
                      <a:pt x="155" y="68"/>
                      <a:pt x="157" y="68"/>
                      <a:pt x="158" y="69"/>
                    </a:cubicBezTo>
                    <a:cubicBezTo>
                      <a:pt x="158" y="69"/>
                      <a:pt x="158" y="69"/>
                      <a:pt x="157" y="69"/>
                    </a:cubicBezTo>
                    <a:close/>
                    <a:moveTo>
                      <a:pt x="123" y="76"/>
                    </a:moveTo>
                    <a:cubicBezTo>
                      <a:pt x="117" y="78"/>
                      <a:pt x="111" y="79"/>
                      <a:pt x="105" y="81"/>
                    </a:cubicBezTo>
                    <a:cubicBezTo>
                      <a:pt x="100" y="82"/>
                      <a:pt x="95" y="84"/>
                      <a:pt x="90" y="86"/>
                    </a:cubicBezTo>
                    <a:cubicBezTo>
                      <a:pt x="88" y="87"/>
                      <a:pt x="84" y="88"/>
                      <a:pt x="90" y="86"/>
                    </a:cubicBezTo>
                    <a:cubicBezTo>
                      <a:pt x="93" y="85"/>
                      <a:pt x="95" y="84"/>
                      <a:pt x="98" y="83"/>
                    </a:cubicBezTo>
                    <a:cubicBezTo>
                      <a:pt x="104" y="81"/>
                      <a:pt x="109" y="79"/>
                      <a:pt x="115" y="77"/>
                    </a:cubicBezTo>
                    <a:cubicBezTo>
                      <a:pt x="126" y="73"/>
                      <a:pt x="137" y="68"/>
                      <a:pt x="149" y="64"/>
                    </a:cubicBezTo>
                    <a:cubicBezTo>
                      <a:pt x="150" y="65"/>
                      <a:pt x="152" y="66"/>
                      <a:pt x="153" y="67"/>
                    </a:cubicBezTo>
                    <a:cubicBezTo>
                      <a:pt x="143" y="70"/>
                      <a:pt x="133" y="73"/>
                      <a:pt x="123" y="76"/>
                    </a:cubicBezTo>
                    <a:close/>
                    <a:moveTo>
                      <a:pt x="117" y="73"/>
                    </a:moveTo>
                    <a:cubicBezTo>
                      <a:pt x="107" y="76"/>
                      <a:pt x="97" y="80"/>
                      <a:pt x="86" y="83"/>
                    </a:cubicBezTo>
                    <a:cubicBezTo>
                      <a:pt x="80" y="84"/>
                      <a:pt x="89" y="81"/>
                      <a:pt x="90" y="81"/>
                    </a:cubicBezTo>
                    <a:cubicBezTo>
                      <a:pt x="93" y="80"/>
                      <a:pt x="96" y="80"/>
                      <a:pt x="98" y="79"/>
                    </a:cubicBezTo>
                    <a:cubicBezTo>
                      <a:pt x="104" y="77"/>
                      <a:pt x="109" y="75"/>
                      <a:pt x="114" y="73"/>
                    </a:cubicBezTo>
                    <a:cubicBezTo>
                      <a:pt x="125" y="70"/>
                      <a:pt x="135" y="67"/>
                      <a:pt x="145" y="62"/>
                    </a:cubicBezTo>
                    <a:cubicBezTo>
                      <a:pt x="145" y="62"/>
                      <a:pt x="145" y="62"/>
                      <a:pt x="145" y="62"/>
                    </a:cubicBezTo>
                    <a:cubicBezTo>
                      <a:pt x="146" y="62"/>
                      <a:pt x="147" y="63"/>
                      <a:pt x="147" y="63"/>
                    </a:cubicBezTo>
                    <a:cubicBezTo>
                      <a:pt x="147" y="63"/>
                      <a:pt x="148" y="63"/>
                      <a:pt x="148" y="63"/>
                    </a:cubicBezTo>
                    <a:cubicBezTo>
                      <a:pt x="138" y="67"/>
                      <a:pt x="127" y="70"/>
                      <a:pt x="117" y="73"/>
                    </a:cubicBezTo>
                    <a:close/>
                    <a:moveTo>
                      <a:pt x="145" y="61"/>
                    </a:moveTo>
                    <a:cubicBezTo>
                      <a:pt x="134" y="63"/>
                      <a:pt x="124" y="67"/>
                      <a:pt x="114" y="70"/>
                    </a:cubicBezTo>
                    <a:cubicBezTo>
                      <a:pt x="112" y="71"/>
                      <a:pt x="111" y="71"/>
                      <a:pt x="109" y="71"/>
                    </a:cubicBezTo>
                    <a:cubicBezTo>
                      <a:pt x="110" y="71"/>
                      <a:pt x="112" y="71"/>
                      <a:pt x="113" y="70"/>
                    </a:cubicBezTo>
                    <a:cubicBezTo>
                      <a:pt x="123" y="67"/>
                      <a:pt x="133" y="64"/>
                      <a:pt x="143" y="60"/>
                    </a:cubicBezTo>
                    <a:cubicBezTo>
                      <a:pt x="143" y="60"/>
                      <a:pt x="143" y="59"/>
                      <a:pt x="142" y="59"/>
                    </a:cubicBezTo>
                    <a:cubicBezTo>
                      <a:pt x="132" y="61"/>
                      <a:pt x="123" y="64"/>
                      <a:pt x="114" y="67"/>
                    </a:cubicBezTo>
                    <a:cubicBezTo>
                      <a:pt x="108" y="68"/>
                      <a:pt x="103" y="70"/>
                      <a:pt x="97" y="71"/>
                    </a:cubicBezTo>
                    <a:cubicBezTo>
                      <a:pt x="93" y="73"/>
                      <a:pt x="86" y="73"/>
                      <a:pt x="82" y="76"/>
                    </a:cubicBezTo>
                    <a:cubicBezTo>
                      <a:pt x="82" y="76"/>
                      <a:pt x="82" y="76"/>
                      <a:pt x="82" y="76"/>
                    </a:cubicBezTo>
                    <a:cubicBezTo>
                      <a:pt x="91" y="71"/>
                      <a:pt x="102" y="69"/>
                      <a:pt x="111" y="66"/>
                    </a:cubicBezTo>
                    <a:cubicBezTo>
                      <a:pt x="116" y="64"/>
                      <a:pt x="121" y="62"/>
                      <a:pt x="127" y="61"/>
                    </a:cubicBezTo>
                    <a:cubicBezTo>
                      <a:pt x="131" y="60"/>
                      <a:pt x="136" y="59"/>
                      <a:pt x="140" y="57"/>
                    </a:cubicBezTo>
                    <a:cubicBezTo>
                      <a:pt x="140" y="57"/>
                      <a:pt x="141" y="57"/>
                      <a:pt x="141" y="57"/>
                    </a:cubicBezTo>
                    <a:cubicBezTo>
                      <a:pt x="142" y="59"/>
                      <a:pt x="143" y="60"/>
                      <a:pt x="145" y="61"/>
                    </a:cubicBezTo>
                    <a:cubicBezTo>
                      <a:pt x="145" y="61"/>
                      <a:pt x="145" y="61"/>
                      <a:pt x="145" y="61"/>
                    </a:cubicBezTo>
                    <a:close/>
                    <a:moveTo>
                      <a:pt x="82" y="76"/>
                    </a:moveTo>
                    <a:cubicBezTo>
                      <a:pt x="92" y="74"/>
                      <a:pt x="102" y="71"/>
                      <a:pt x="112" y="68"/>
                    </a:cubicBezTo>
                    <a:cubicBezTo>
                      <a:pt x="117" y="67"/>
                      <a:pt x="122" y="65"/>
                      <a:pt x="128" y="63"/>
                    </a:cubicBezTo>
                    <a:cubicBezTo>
                      <a:pt x="132" y="62"/>
                      <a:pt x="138" y="61"/>
                      <a:pt x="141" y="60"/>
                    </a:cubicBezTo>
                    <a:cubicBezTo>
                      <a:pt x="131" y="64"/>
                      <a:pt x="121" y="67"/>
                      <a:pt x="111" y="70"/>
                    </a:cubicBezTo>
                    <a:cubicBezTo>
                      <a:pt x="102" y="73"/>
                      <a:pt x="93" y="76"/>
                      <a:pt x="84" y="79"/>
                    </a:cubicBezTo>
                    <a:cubicBezTo>
                      <a:pt x="83" y="79"/>
                      <a:pt x="82" y="79"/>
                      <a:pt x="82" y="79"/>
                    </a:cubicBezTo>
                    <a:cubicBezTo>
                      <a:pt x="82" y="79"/>
                      <a:pt x="82" y="79"/>
                      <a:pt x="82" y="79"/>
                    </a:cubicBezTo>
                    <a:cubicBezTo>
                      <a:pt x="82" y="78"/>
                      <a:pt x="82" y="77"/>
                      <a:pt x="82" y="76"/>
                    </a:cubicBezTo>
                    <a:close/>
                    <a:moveTo>
                      <a:pt x="84" y="70"/>
                    </a:moveTo>
                    <a:cubicBezTo>
                      <a:pt x="94" y="69"/>
                      <a:pt x="103" y="66"/>
                      <a:pt x="112" y="64"/>
                    </a:cubicBezTo>
                    <a:cubicBezTo>
                      <a:pt x="117" y="62"/>
                      <a:pt x="123" y="61"/>
                      <a:pt x="128" y="60"/>
                    </a:cubicBezTo>
                    <a:cubicBezTo>
                      <a:pt x="130" y="60"/>
                      <a:pt x="131" y="59"/>
                      <a:pt x="133" y="59"/>
                    </a:cubicBezTo>
                    <a:cubicBezTo>
                      <a:pt x="129" y="60"/>
                      <a:pt x="125" y="61"/>
                      <a:pt x="121" y="62"/>
                    </a:cubicBezTo>
                    <a:cubicBezTo>
                      <a:pt x="116" y="64"/>
                      <a:pt x="111" y="66"/>
                      <a:pt x="105" y="67"/>
                    </a:cubicBezTo>
                    <a:cubicBezTo>
                      <a:pt x="98" y="70"/>
                      <a:pt x="90" y="71"/>
                      <a:pt x="83" y="75"/>
                    </a:cubicBezTo>
                    <a:cubicBezTo>
                      <a:pt x="83" y="73"/>
                      <a:pt x="83" y="72"/>
                      <a:pt x="84" y="70"/>
                    </a:cubicBezTo>
                    <a:close/>
                    <a:moveTo>
                      <a:pt x="112" y="71"/>
                    </a:moveTo>
                    <a:cubicBezTo>
                      <a:pt x="118" y="70"/>
                      <a:pt x="123" y="68"/>
                      <a:pt x="128" y="67"/>
                    </a:cubicBezTo>
                    <a:cubicBezTo>
                      <a:pt x="133" y="65"/>
                      <a:pt x="139" y="64"/>
                      <a:pt x="143" y="62"/>
                    </a:cubicBezTo>
                    <a:cubicBezTo>
                      <a:pt x="133" y="67"/>
                      <a:pt x="122" y="70"/>
                      <a:pt x="111" y="74"/>
                    </a:cubicBezTo>
                    <a:cubicBezTo>
                      <a:pt x="106" y="75"/>
                      <a:pt x="101" y="77"/>
                      <a:pt x="97" y="79"/>
                    </a:cubicBezTo>
                    <a:cubicBezTo>
                      <a:pt x="92" y="80"/>
                      <a:pt x="87" y="81"/>
                      <a:pt x="83" y="83"/>
                    </a:cubicBezTo>
                    <a:cubicBezTo>
                      <a:pt x="83" y="83"/>
                      <a:pt x="83" y="82"/>
                      <a:pt x="83" y="82"/>
                    </a:cubicBezTo>
                    <a:cubicBezTo>
                      <a:pt x="83" y="81"/>
                      <a:pt x="82" y="81"/>
                      <a:pt x="82" y="80"/>
                    </a:cubicBezTo>
                    <a:cubicBezTo>
                      <a:pt x="92" y="78"/>
                      <a:pt x="102" y="74"/>
                      <a:pt x="112" y="71"/>
                    </a:cubicBezTo>
                    <a:close/>
                    <a:moveTo>
                      <a:pt x="95" y="81"/>
                    </a:moveTo>
                    <a:cubicBezTo>
                      <a:pt x="100" y="79"/>
                      <a:pt x="105" y="77"/>
                      <a:pt x="110" y="76"/>
                    </a:cubicBezTo>
                    <a:cubicBezTo>
                      <a:pt x="119" y="73"/>
                      <a:pt x="128" y="70"/>
                      <a:pt x="137" y="68"/>
                    </a:cubicBezTo>
                    <a:cubicBezTo>
                      <a:pt x="137" y="68"/>
                      <a:pt x="136" y="68"/>
                      <a:pt x="135" y="68"/>
                    </a:cubicBezTo>
                    <a:cubicBezTo>
                      <a:pt x="130" y="71"/>
                      <a:pt x="124" y="73"/>
                      <a:pt x="118" y="75"/>
                    </a:cubicBezTo>
                    <a:cubicBezTo>
                      <a:pt x="108" y="79"/>
                      <a:pt x="96" y="82"/>
                      <a:pt x="86" y="87"/>
                    </a:cubicBezTo>
                    <a:cubicBezTo>
                      <a:pt x="85" y="86"/>
                      <a:pt x="84" y="85"/>
                      <a:pt x="83" y="84"/>
                    </a:cubicBezTo>
                    <a:cubicBezTo>
                      <a:pt x="87" y="84"/>
                      <a:pt x="91" y="82"/>
                      <a:pt x="95" y="81"/>
                    </a:cubicBezTo>
                    <a:close/>
                    <a:moveTo>
                      <a:pt x="107" y="81"/>
                    </a:moveTo>
                    <a:cubicBezTo>
                      <a:pt x="116" y="79"/>
                      <a:pt x="124" y="76"/>
                      <a:pt x="133" y="73"/>
                    </a:cubicBezTo>
                    <a:cubicBezTo>
                      <a:pt x="137" y="72"/>
                      <a:pt x="141" y="71"/>
                      <a:pt x="145" y="70"/>
                    </a:cubicBezTo>
                    <a:cubicBezTo>
                      <a:pt x="146" y="70"/>
                      <a:pt x="147" y="69"/>
                      <a:pt x="148" y="69"/>
                    </a:cubicBezTo>
                    <a:cubicBezTo>
                      <a:pt x="141" y="72"/>
                      <a:pt x="133" y="75"/>
                      <a:pt x="126" y="77"/>
                    </a:cubicBezTo>
                    <a:cubicBezTo>
                      <a:pt x="118" y="80"/>
                      <a:pt x="110" y="82"/>
                      <a:pt x="103" y="85"/>
                    </a:cubicBezTo>
                    <a:cubicBezTo>
                      <a:pt x="101" y="86"/>
                      <a:pt x="99" y="87"/>
                      <a:pt x="98" y="87"/>
                    </a:cubicBezTo>
                    <a:cubicBezTo>
                      <a:pt x="97" y="88"/>
                      <a:pt x="96" y="88"/>
                      <a:pt x="95" y="88"/>
                    </a:cubicBezTo>
                    <a:cubicBezTo>
                      <a:pt x="95" y="88"/>
                      <a:pt x="94" y="88"/>
                      <a:pt x="94" y="89"/>
                    </a:cubicBezTo>
                    <a:cubicBezTo>
                      <a:pt x="93" y="89"/>
                      <a:pt x="93" y="89"/>
                      <a:pt x="92" y="89"/>
                    </a:cubicBezTo>
                    <a:cubicBezTo>
                      <a:pt x="92" y="89"/>
                      <a:pt x="92" y="90"/>
                      <a:pt x="91" y="90"/>
                    </a:cubicBezTo>
                    <a:cubicBezTo>
                      <a:pt x="90" y="89"/>
                      <a:pt x="88" y="88"/>
                      <a:pt x="87" y="88"/>
                    </a:cubicBezTo>
                    <a:cubicBezTo>
                      <a:pt x="94" y="86"/>
                      <a:pt x="100" y="83"/>
                      <a:pt x="107" y="81"/>
                    </a:cubicBezTo>
                    <a:close/>
                    <a:moveTo>
                      <a:pt x="99" y="88"/>
                    </a:moveTo>
                    <a:cubicBezTo>
                      <a:pt x="102" y="87"/>
                      <a:pt x="104" y="86"/>
                      <a:pt x="106" y="85"/>
                    </a:cubicBezTo>
                    <a:cubicBezTo>
                      <a:pt x="115" y="82"/>
                      <a:pt x="124" y="80"/>
                      <a:pt x="132" y="77"/>
                    </a:cubicBezTo>
                    <a:cubicBezTo>
                      <a:pt x="138" y="75"/>
                      <a:pt x="143" y="73"/>
                      <a:pt x="149" y="72"/>
                    </a:cubicBezTo>
                    <a:cubicBezTo>
                      <a:pt x="148" y="72"/>
                      <a:pt x="147" y="72"/>
                      <a:pt x="146" y="73"/>
                    </a:cubicBezTo>
                    <a:cubicBezTo>
                      <a:pt x="140" y="75"/>
                      <a:pt x="134" y="78"/>
                      <a:pt x="128" y="80"/>
                    </a:cubicBezTo>
                    <a:cubicBezTo>
                      <a:pt x="122" y="82"/>
                      <a:pt x="116" y="84"/>
                      <a:pt x="110" y="86"/>
                    </a:cubicBezTo>
                    <a:cubicBezTo>
                      <a:pt x="105" y="88"/>
                      <a:pt x="100" y="89"/>
                      <a:pt x="96" y="91"/>
                    </a:cubicBezTo>
                    <a:cubicBezTo>
                      <a:pt x="95" y="91"/>
                      <a:pt x="93" y="90"/>
                      <a:pt x="92" y="90"/>
                    </a:cubicBezTo>
                    <a:cubicBezTo>
                      <a:pt x="94" y="89"/>
                      <a:pt x="97" y="88"/>
                      <a:pt x="99" y="88"/>
                    </a:cubicBezTo>
                    <a:close/>
                    <a:moveTo>
                      <a:pt x="111" y="88"/>
                    </a:moveTo>
                    <a:cubicBezTo>
                      <a:pt x="114" y="87"/>
                      <a:pt x="117" y="86"/>
                      <a:pt x="121" y="85"/>
                    </a:cubicBezTo>
                    <a:cubicBezTo>
                      <a:pt x="118" y="86"/>
                      <a:pt x="115" y="87"/>
                      <a:pt x="112" y="88"/>
                    </a:cubicBezTo>
                    <a:cubicBezTo>
                      <a:pt x="109" y="89"/>
                      <a:pt x="105" y="90"/>
                      <a:pt x="102" y="92"/>
                    </a:cubicBezTo>
                    <a:cubicBezTo>
                      <a:pt x="101" y="92"/>
                      <a:pt x="100" y="92"/>
                      <a:pt x="99" y="92"/>
                    </a:cubicBezTo>
                    <a:cubicBezTo>
                      <a:pt x="103" y="91"/>
                      <a:pt x="107" y="89"/>
                      <a:pt x="111" y="88"/>
                    </a:cubicBezTo>
                    <a:close/>
                    <a:moveTo>
                      <a:pt x="128" y="86"/>
                    </a:moveTo>
                    <a:cubicBezTo>
                      <a:pt x="123" y="88"/>
                      <a:pt x="119" y="89"/>
                      <a:pt x="114" y="90"/>
                    </a:cubicBezTo>
                    <a:cubicBezTo>
                      <a:pt x="112" y="91"/>
                      <a:pt x="108" y="92"/>
                      <a:pt x="106" y="94"/>
                    </a:cubicBezTo>
                    <a:cubicBezTo>
                      <a:pt x="105" y="93"/>
                      <a:pt x="105" y="93"/>
                      <a:pt x="104" y="93"/>
                    </a:cubicBezTo>
                    <a:cubicBezTo>
                      <a:pt x="112" y="91"/>
                      <a:pt x="120" y="89"/>
                      <a:pt x="128" y="86"/>
                    </a:cubicBezTo>
                    <a:close/>
                    <a:moveTo>
                      <a:pt x="161" y="78"/>
                    </a:moveTo>
                    <a:cubicBezTo>
                      <a:pt x="147" y="83"/>
                      <a:pt x="133" y="88"/>
                      <a:pt x="119" y="91"/>
                    </a:cubicBezTo>
                    <a:cubicBezTo>
                      <a:pt x="116" y="91"/>
                      <a:pt x="113" y="93"/>
                      <a:pt x="110" y="94"/>
                    </a:cubicBezTo>
                    <a:cubicBezTo>
                      <a:pt x="109" y="94"/>
                      <a:pt x="108" y="94"/>
                      <a:pt x="107" y="94"/>
                    </a:cubicBezTo>
                    <a:cubicBezTo>
                      <a:pt x="107" y="94"/>
                      <a:pt x="107" y="94"/>
                      <a:pt x="107" y="94"/>
                    </a:cubicBezTo>
                    <a:cubicBezTo>
                      <a:pt x="108" y="94"/>
                      <a:pt x="112" y="92"/>
                      <a:pt x="113" y="92"/>
                    </a:cubicBezTo>
                    <a:cubicBezTo>
                      <a:pt x="119" y="90"/>
                      <a:pt x="125" y="88"/>
                      <a:pt x="132" y="86"/>
                    </a:cubicBezTo>
                    <a:cubicBezTo>
                      <a:pt x="138" y="83"/>
                      <a:pt x="145" y="82"/>
                      <a:pt x="152" y="80"/>
                    </a:cubicBezTo>
                    <a:cubicBezTo>
                      <a:pt x="157" y="78"/>
                      <a:pt x="163" y="76"/>
                      <a:pt x="169" y="74"/>
                    </a:cubicBezTo>
                    <a:cubicBezTo>
                      <a:pt x="169" y="74"/>
                      <a:pt x="169" y="74"/>
                      <a:pt x="169" y="74"/>
                    </a:cubicBezTo>
                    <a:cubicBezTo>
                      <a:pt x="170" y="74"/>
                      <a:pt x="171" y="74"/>
                      <a:pt x="171" y="74"/>
                    </a:cubicBezTo>
                    <a:cubicBezTo>
                      <a:pt x="172" y="74"/>
                      <a:pt x="173" y="73"/>
                      <a:pt x="174" y="73"/>
                    </a:cubicBezTo>
                    <a:cubicBezTo>
                      <a:pt x="183" y="71"/>
                      <a:pt x="191" y="66"/>
                      <a:pt x="200" y="63"/>
                    </a:cubicBezTo>
                    <a:cubicBezTo>
                      <a:pt x="200" y="64"/>
                      <a:pt x="201" y="64"/>
                      <a:pt x="201" y="65"/>
                    </a:cubicBezTo>
                    <a:cubicBezTo>
                      <a:pt x="188" y="71"/>
                      <a:pt x="174" y="74"/>
                      <a:pt x="161" y="78"/>
                    </a:cubicBezTo>
                    <a:close/>
                    <a:moveTo>
                      <a:pt x="185" y="68"/>
                    </a:moveTo>
                    <a:cubicBezTo>
                      <a:pt x="182" y="69"/>
                      <a:pt x="179" y="70"/>
                      <a:pt x="177" y="71"/>
                    </a:cubicBezTo>
                    <a:cubicBezTo>
                      <a:pt x="177" y="71"/>
                      <a:pt x="176" y="71"/>
                      <a:pt x="175" y="72"/>
                    </a:cubicBezTo>
                    <a:cubicBezTo>
                      <a:pt x="175" y="71"/>
                      <a:pt x="176" y="71"/>
                      <a:pt x="176" y="70"/>
                    </a:cubicBezTo>
                    <a:cubicBezTo>
                      <a:pt x="183" y="67"/>
                      <a:pt x="191" y="65"/>
                      <a:pt x="197" y="60"/>
                    </a:cubicBezTo>
                    <a:cubicBezTo>
                      <a:pt x="197" y="60"/>
                      <a:pt x="197" y="59"/>
                      <a:pt x="196" y="59"/>
                    </a:cubicBezTo>
                    <a:cubicBezTo>
                      <a:pt x="190" y="61"/>
                      <a:pt x="182" y="64"/>
                      <a:pt x="177" y="67"/>
                    </a:cubicBezTo>
                    <a:cubicBezTo>
                      <a:pt x="183" y="63"/>
                      <a:pt x="190" y="61"/>
                      <a:pt x="196" y="57"/>
                    </a:cubicBezTo>
                    <a:cubicBezTo>
                      <a:pt x="196" y="57"/>
                      <a:pt x="196" y="57"/>
                      <a:pt x="196" y="57"/>
                    </a:cubicBezTo>
                    <a:cubicBezTo>
                      <a:pt x="197" y="59"/>
                      <a:pt x="198" y="60"/>
                      <a:pt x="200" y="62"/>
                    </a:cubicBezTo>
                    <a:cubicBezTo>
                      <a:pt x="194" y="64"/>
                      <a:pt x="190" y="66"/>
                      <a:pt x="185" y="68"/>
                    </a:cubicBezTo>
                    <a:close/>
                    <a:moveTo>
                      <a:pt x="182" y="61"/>
                    </a:moveTo>
                    <a:cubicBezTo>
                      <a:pt x="181" y="61"/>
                      <a:pt x="180" y="62"/>
                      <a:pt x="179" y="62"/>
                    </a:cubicBezTo>
                    <a:cubicBezTo>
                      <a:pt x="179" y="62"/>
                      <a:pt x="180" y="61"/>
                      <a:pt x="180" y="61"/>
                    </a:cubicBezTo>
                    <a:cubicBezTo>
                      <a:pt x="180" y="60"/>
                      <a:pt x="180" y="60"/>
                      <a:pt x="180" y="60"/>
                    </a:cubicBezTo>
                    <a:cubicBezTo>
                      <a:pt x="185" y="59"/>
                      <a:pt x="189" y="57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5" y="55"/>
                      <a:pt x="195" y="56"/>
                      <a:pt x="196" y="57"/>
                    </a:cubicBezTo>
                    <a:cubicBezTo>
                      <a:pt x="191" y="58"/>
                      <a:pt x="187" y="59"/>
                      <a:pt x="182" y="61"/>
                    </a:cubicBezTo>
                    <a:close/>
                    <a:moveTo>
                      <a:pt x="194" y="54"/>
                    </a:moveTo>
                    <a:cubicBezTo>
                      <a:pt x="189" y="56"/>
                      <a:pt x="185" y="58"/>
                      <a:pt x="180" y="59"/>
                    </a:cubicBezTo>
                    <a:cubicBezTo>
                      <a:pt x="180" y="59"/>
                      <a:pt x="180" y="59"/>
                      <a:pt x="180" y="59"/>
                    </a:cubicBezTo>
                    <a:cubicBezTo>
                      <a:pt x="184" y="57"/>
                      <a:pt x="189" y="55"/>
                      <a:pt x="193" y="53"/>
                    </a:cubicBezTo>
                    <a:cubicBezTo>
                      <a:pt x="193" y="53"/>
                      <a:pt x="194" y="54"/>
                      <a:pt x="194" y="54"/>
                    </a:cubicBezTo>
                    <a:cubicBezTo>
                      <a:pt x="194" y="54"/>
                      <a:pt x="194" y="54"/>
                      <a:pt x="194" y="54"/>
                    </a:cubicBezTo>
                    <a:close/>
                    <a:moveTo>
                      <a:pt x="180" y="57"/>
                    </a:moveTo>
                    <a:cubicBezTo>
                      <a:pt x="180" y="56"/>
                      <a:pt x="179" y="56"/>
                      <a:pt x="179" y="55"/>
                    </a:cubicBezTo>
                    <a:cubicBezTo>
                      <a:pt x="183" y="54"/>
                      <a:pt x="187" y="52"/>
                      <a:pt x="191" y="50"/>
                    </a:cubicBezTo>
                    <a:cubicBezTo>
                      <a:pt x="191" y="50"/>
                      <a:pt x="191" y="50"/>
                      <a:pt x="191" y="50"/>
                    </a:cubicBezTo>
                    <a:cubicBezTo>
                      <a:pt x="191" y="51"/>
                      <a:pt x="192" y="52"/>
                      <a:pt x="192" y="52"/>
                    </a:cubicBezTo>
                    <a:cubicBezTo>
                      <a:pt x="188" y="54"/>
                      <a:pt x="184" y="56"/>
                      <a:pt x="180" y="57"/>
                    </a:cubicBezTo>
                    <a:close/>
                    <a:moveTo>
                      <a:pt x="179" y="55"/>
                    </a:moveTo>
                    <a:cubicBezTo>
                      <a:pt x="181" y="54"/>
                      <a:pt x="185" y="50"/>
                      <a:pt x="188" y="48"/>
                    </a:cubicBezTo>
                    <a:cubicBezTo>
                      <a:pt x="188" y="48"/>
                      <a:pt x="188" y="47"/>
                      <a:pt x="187" y="47"/>
                    </a:cubicBezTo>
                    <a:cubicBezTo>
                      <a:pt x="186" y="48"/>
                      <a:pt x="184" y="49"/>
                      <a:pt x="182" y="50"/>
                    </a:cubicBezTo>
                    <a:cubicBezTo>
                      <a:pt x="181" y="50"/>
                      <a:pt x="179" y="51"/>
                      <a:pt x="178" y="51"/>
                    </a:cubicBezTo>
                    <a:cubicBezTo>
                      <a:pt x="177" y="52"/>
                      <a:pt x="175" y="53"/>
                      <a:pt x="177" y="52"/>
                    </a:cubicBezTo>
                    <a:cubicBezTo>
                      <a:pt x="180" y="49"/>
                      <a:pt x="183" y="48"/>
                      <a:pt x="186" y="45"/>
                    </a:cubicBezTo>
                    <a:cubicBezTo>
                      <a:pt x="187" y="46"/>
                      <a:pt x="189" y="48"/>
                      <a:pt x="190" y="50"/>
                    </a:cubicBezTo>
                    <a:cubicBezTo>
                      <a:pt x="186" y="51"/>
                      <a:pt x="183" y="53"/>
                      <a:pt x="179" y="55"/>
                    </a:cubicBezTo>
                    <a:close/>
                    <a:moveTo>
                      <a:pt x="178" y="48"/>
                    </a:moveTo>
                    <a:cubicBezTo>
                      <a:pt x="176" y="48"/>
                      <a:pt x="175" y="49"/>
                      <a:pt x="174" y="50"/>
                    </a:cubicBezTo>
                    <a:cubicBezTo>
                      <a:pt x="177" y="48"/>
                      <a:pt x="181" y="45"/>
                      <a:pt x="183" y="42"/>
                    </a:cubicBezTo>
                    <a:cubicBezTo>
                      <a:pt x="183" y="43"/>
                      <a:pt x="184" y="44"/>
                      <a:pt x="185" y="44"/>
                    </a:cubicBezTo>
                    <a:cubicBezTo>
                      <a:pt x="183" y="45"/>
                      <a:pt x="180" y="46"/>
                      <a:pt x="178" y="48"/>
                    </a:cubicBezTo>
                    <a:close/>
                    <a:moveTo>
                      <a:pt x="172" y="45"/>
                    </a:moveTo>
                    <a:cubicBezTo>
                      <a:pt x="175" y="43"/>
                      <a:pt x="177" y="42"/>
                      <a:pt x="179" y="40"/>
                    </a:cubicBezTo>
                    <a:cubicBezTo>
                      <a:pt x="179" y="40"/>
                      <a:pt x="179" y="39"/>
                      <a:pt x="178" y="39"/>
                    </a:cubicBezTo>
                    <a:cubicBezTo>
                      <a:pt x="175" y="41"/>
                      <a:pt x="172" y="42"/>
                      <a:pt x="168" y="44"/>
                    </a:cubicBezTo>
                    <a:cubicBezTo>
                      <a:pt x="171" y="42"/>
                      <a:pt x="174" y="40"/>
                      <a:pt x="177" y="37"/>
                    </a:cubicBezTo>
                    <a:cubicBezTo>
                      <a:pt x="177" y="37"/>
                      <a:pt x="177" y="37"/>
                      <a:pt x="177" y="37"/>
                    </a:cubicBezTo>
                    <a:cubicBezTo>
                      <a:pt x="177" y="38"/>
                      <a:pt x="178" y="38"/>
                      <a:pt x="179" y="38"/>
                    </a:cubicBezTo>
                    <a:cubicBezTo>
                      <a:pt x="180" y="39"/>
                      <a:pt x="181" y="40"/>
                      <a:pt x="182" y="41"/>
                    </a:cubicBezTo>
                    <a:cubicBezTo>
                      <a:pt x="179" y="42"/>
                      <a:pt x="176" y="44"/>
                      <a:pt x="172" y="45"/>
                    </a:cubicBezTo>
                    <a:close/>
                    <a:moveTo>
                      <a:pt x="176" y="37"/>
                    </a:moveTo>
                    <a:cubicBezTo>
                      <a:pt x="172" y="38"/>
                      <a:pt x="169" y="40"/>
                      <a:pt x="165" y="42"/>
                    </a:cubicBezTo>
                    <a:cubicBezTo>
                      <a:pt x="164" y="43"/>
                      <a:pt x="162" y="44"/>
                      <a:pt x="161" y="45"/>
                    </a:cubicBezTo>
                    <a:cubicBezTo>
                      <a:pt x="160" y="45"/>
                      <a:pt x="156" y="48"/>
                      <a:pt x="159" y="46"/>
                    </a:cubicBezTo>
                    <a:cubicBezTo>
                      <a:pt x="163" y="42"/>
                      <a:pt x="170" y="40"/>
                      <a:pt x="173" y="35"/>
                    </a:cubicBezTo>
                    <a:cubicBezTo>
                      <a:pt x="173" y="35"/>
                      <a:pt x="173" y="35"/>
                      <a:pt x="173" y="34"/>
                    </a:cubicBezTo>
                    <a:cubicBezTo>
                      <a:pt x="174" y="35"/>
                      <a:pt x="175" y="36"/>
                      <a:pt x="176" y="37"/>
                    </a:cubicBezTo>
                    <a:cubicBezTo>
                      <a:pt x="176" y="37"/>
                      <a:pt x="176" y="37"/>
                      <a:pt x="176" y="37"/>
                    </a:cubicBezTo>
                    <a:close/>
                    <a:moveTo>
                      <a:pt x="173" y="34"/>
                    </a:moveTo>
                    <a:cubicBezTo>
                      <a:pt x="170" y="35"/>
                      <a:pt x="167" y="37"/>
                      <a:pt x="164" y="38"/>
                    </a:cubicBezTo>
                    <a:cubicBezTo>
                      <a:pt x="166" y="37"/>
                      <a:pt x="168" y="35"/>
                      <a:pt x="171" y="33"/>
                    </a:cubicBezTo>
                    <a:cubicBezTo>
                      <a:pt x="171" y="33"/>
                      <a:pt x="171" y="33"/>
                      <a:pt x="171" y="33"/>
                    </a:cubicBezTo>
                    <a:cubicBezTo>
                      <a:pt x="172" y="33"/>
                      <a:pt x="172" y="34"/>
                      <a:pt x="173" y="34"/>
                    </a:cubicBezTo>
                    <a:cubicBezTo>
                      <a:pt x="173" y="34"/>
                      <a:pt x="173" y="34"/>
                      <a:pt x="173" y="34"/>
                    </a:cubicBezTo>
                    <a:close/>
                    <a:moveTo>
                      <a:pt x="170" y="33"/>
                    </a:moveTo>
                    <a:cubicBezTo>
                      <a:pt x="165" y="35"/>
                      <a:pt x="160" y="38"/>
                      <a:pt x="155" y="41"/>
                    </a:cubicBezTo>
                    <a:cubicBezTo>
                      <a:pt x="159" y="39"/>
                      <a:pt x="164" y="35"/>
                      <a:pt x="168" y="32"/>
                    </a:cubicBezTo>
                    <a:cubicBezTo>
                      <a:pt x="168" y="31"/>
                      <a:pt x="168" y="31"/>
                      <a:pt x="167" y="31"/>
                    </a:cubicBezTo>
                    <a:cubicBezTo>
                      <a:pt x="167" y="31"/>
                      <a:pt x="166" y="32"/>
                      <a:pt x="166" y="32"/>
                    </a:cubicBezTo>
                    <a:cubicBezTo>
                      <a:pt x="165" y="32"/>
                      <a:pt x="165" y="32"/>
                      <a:pt x="165" y="32"/>
                    </a:cubicBezTo>
                    <a:cubicBezTo>
                      <a:pt x="164" y="33"/>
                      <a:pt x="162" y="34"/>
                      <a:pt x="161" y="35"/>
                    </a:cubicBezTo>
                    <a:cubicBezTo>
                      <a:pt x="158" y="37"/>
                      <a:pt x="155" y="38"/>
                      <a:pt x="152" y="40"/>
                    </a:cubicBezTo>
                    <a:cubicBezTo>
                      <a:pt x="152" y="40"/>
                      <a:pt x="152" y="40"/>
                      <a:pt x="152" y="40"/>
                    </a:cubicBezTo>
                    <a:cubicBezTo>
                      <a:pt x="152" y="40"/>
                      <a:pt x="152" y="39"/>
                      <a:pt x="151" y="39"/>
                    </a:cubicBezTo>
                    <a:cubicBezTo>
                      <a:pt x="157" y="37"/>
                      <a:pt x="161" y="33"/>
                      <a:pt x="166" y="31"/>
                    </a:cubicBezTo>
                    <a:cubicBezTo>
                      <a:pt x="167" y="31"/>
                      <a:pt x="166" y="30"/>
                      <a:pt x="166" y="30"/>
                    </a:cubicBezTo>
                    <a:cubicBezTo>
                      <a:pt x="162" y="32"/>
                      <a:pt x="159" y="34"/>
                      <a:pt x="155" y="37"/>
                    </a:cubicBezTo>
                    <a:cubicBezTo>
                      <a:pt x="154" y="37"/>
                      <a:pt x="153" y="38"/>
                      <a:pt x="151" y="38"/>
                    </a:cubicBezTo>
                    <a:cubicBezTo>
                      <a:pt x="151" y="38"/>
                      <a:pt x="151" y="38"/>
                      <a:pt x="151" y="39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1" y="38"/>
                      <a:pt x="151" y="38"/>
                      <a:pt x="151" y="38"/>
                    </a:cubicBezTo>
                    <a:cubicBezTo>
                      <a:pt x="153" y="37"/>
                      <a:pt x="154" y="36"/>
                      <a:pt x="155" y="35"/>
                    </a:cubicBezTo>
                    <a:cubicBezTo>
                      <a:pt x="155" y="35"/>
                      <a:pt x="156" y="35"/>
                      <a:pt x="156" y="35"/>
                    </a:cubicBezTo>
                    <a:cubicBezTo>
                      <a:pt x="159" y="35"/>
                      <a:pt x="160" y="33"/>
                      <a:pt x="159" y="31"/>
                    </a:cubicBezTo>
                    <a:cubicBezTo>
                      <a:pt x="161" y="30"/>
                      <a:pt x="162" y="30"/>
                      <a:pt x="163" y="29"/>
                    </a:cubicBezTo>
                    <a:cubicBezTo>
                      <a:pt x="164" y="29"/>
                      <a:pt x="164" y="29"/>
                      <a:pt x="163" y="29"/>
                    </a:cubicBezTo>
                    <a:cubicBezTo>
                      <a:pt x="162" y="29"/>
                      <a:pt x="161" y="29"/>
                      <a:pt x="159" y="30"/>
                    </a:cubicBezTo>
                    <a:cubicBezTo>
                      <a:pt x="160" y="29"/>
                      <a:pt x="161" y="29"/>
                      <a:pt x="162" y="28"/>
                    </a:cubicBezTo>
                    <a:cubicBezTo>
                      <a:pt x="162" y="28"/>
                      <a:pt x="162" y="27"/>
                      <a:pt x="162" y="27"/>
                    </a:cubicBezTo>
                    <a:cubicBezTo>
                      <a:pt x="160" y="27"/>
                      <a:pt x="159" y="28"/>
                      <a:pt x="157" y="28"/>
                    </a:cubicBezTo>
                    <a:cubicBezTo>
                      <a:pt x="157" y="28"/>
                      <a:pt x="157" y="28"/>
                      <a:pt x="157" y="28"/>
                    </a:cubicBezTo>
                    <a:cubicBezTo>
                      <a:pt x="157" y="27"/>
                      <a:pt x="158" y="27"/>
                      <a:pt x="158" y="27"/>
                    </a:cubicBezTo>
                    <a:cubicBezTo>
                      <a:pt x="158" y="27"/>
                      <a:pt x="158" y="26"/>
                      <a:pt x="158" y="26"/>
                    </a:cubicBezTo>
                    <a:cubicBezTo>
                      <a:pt x="157" y="26"/>
                      <a:pt x="156" y="27"/>
                      <a:pt x="154" y="27"/>
                    </a:cubicBezTo>
                    <a:cubicBezTo>
                      <a:pt x="155" y="27"/>
                      <a:pt x="156" y="26"/>
                      <a:pt x="157" y="26"/>
                    </a:cubicBezTo>
                    <a:cubicBezTo>
                      <a:pt x="157" y="26"/>
                      <a:pt x="157" y="25"/>
                      <a:pt x="157" y="25"/>
                    </a:cubicBezTo>
                    <a:cubicBezTo>
                      <a:pt x="157" y="25"/>
                      <a:pt x="157" y="25"/>
                      <a:pt x="157" y="25"/>
                    </a:cubicBezTo>
                    <a:cubicBezTo>
                      <a:pt x="162" y="27"/>
                      <a:pt x="166" y="30"/>
                      <a:pt x="171" y="33"/>
                    </a:cubicBezTo>
                    <a:cubicBezTo>
                      <a:pt x="170" y="33"/>
                      <a:pt x="170" y="33"/>
                      <a:pt x="170" y="33"/>
                    </a:cubicBezTo>
                    <a:close/>
                    <a:moveTo>
                      <a:pt x="137" y="38"/>
                    </a:moveTo>
                    <a:cubicBezTo>
                      <a:pt x="137" y="38"/>
                      <a:pt x="137" y="38"/>
                      <a:pt x="137" y="39"/>
                    </a:cubicBezTo>
                    <a:cubicBezTo>
                      <a:pt x="137" y="39"/>
                      <a:pt x="137" y="39"/>
                      <a:pt x="137" y="39"/>
                    </a:cubicBezTo>
                    <a:cubicBezTo>
                      <a:pt x="139" y="37"/>
                      <a:pt x="140" y="36"/>
                      <a:pt x="142" y="35"/>
                    </a:cubicBezTo>
                    <a:cubicBezTo>
                      <a:pt x="142" y="35"/>
                      <a:pt x="142" y="35"/>
                      <a:pt x="142" y="34"/>
                    </a:cubicBezTo>
                    <a:cubicBezTo>
                      <a:pt x="144" y="34"/>
                      <a:pt x="148" y="32"/>
                      <a:pt x="144" y="35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39" y="38"/>
                      <a:pt x="137" y="38"/>
                    </a:cubicBezTo>
                    <a:close/>
                    <a:moveTo>
                      <a:pt x="141" y="34"/>
                    </a:moveTo>
                    <a:cubicBezTo>
                      <a:pt x="141" y="34"/>
                      <a:pt x="141" y="34"/>
                      <a:pt x="141" y="34"/>
                    </a:cubicBezTo>
                    <a:cubicBezTo>
                      <a:pt x="141" y="34"/>
                      <a:pt x="141" y="34"/>
                      <a:pt x="141" y="34"/>
                    </a:cubicBezTo>
                    <a:close/>
                    <a:moveTo>
                      <a:pt x="144" y="33"/>
                    </a:move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2"/>
                      <a:pt x="142" y="33"/>
                    </a:cubicBezTo>
                    <a:cubicBezTo>
                      <a:pt x="142" y="33"/>
                      <a:pt x="141" y="33"/>
                      <a:pt x="140" y="34"/>
                    </a:cubicBezTo>
                    <a:cubicBezTo>
                      <a:pt x="140" y="34"/>
                      <a:pt x="140" y="34"/>
                      <a:pt x="140" y="34"/>
                    </a:cubicBezTo>
                    <a:cubicBezTo>
                      <a:pt x="141" y="33"/>
                      <a:pt x="142" y="32"/>
                      <a:pt x="142" y="31"/>
                    </a:cubicBezTo>
                    <a:cubicBezTo>
                      <a:pt x="143" y="30"/>
                      <a:pt x="143" y="30"/>
                      <a:pt x="142" y="30"/>
                    </a:cubicBezTo>
                    <a:cubicBezTo>
                      <a:pt x="143" y="31"/>
                      <a:pt x="144" y="32"/>
                      <a:pt x="145" y="32"/>
                    </a:cubicBezTo>
                    <a:cubicBezTo>
                      <a:pt x="145" y="32"/>
                      <a:pt x="144" y="32"/>
                      <a:pt x="144" y="33"/>
                    </a:cubicBezTo>
                    <a:close/>
                    <a:moveTo>
                      <a:pt x="142" y="30"/>
                    </a:moveTo>
                    <a:cubicBezTo>
                      <a:pt x="137" y="32"/>
                      <a:pt x="139" y="31"/>
                      <a:pt x="140" y="29"/>
                    </a:cubicBezTo>
                    <a:cubicBezTo>
                      <a:pt x="141" y="29"/>
                      <a:pt x="141" y="29"/>
                      <a:pt x="141" y="29"/>
                    </a:cubicBezTo>
                    <a:cubicBezTo>
                      <a:pt x="141" y="29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lose/>
                    <a:moveTo>
                      <a:pt x="140" y="28"/>
                    </a:moveTo>
                    <a:cubicBezTo>
                      <a:pt x="139" y="28"/>
                      <a:pt x="138" y="29"/>
                      <a:pt x="138" y="29"/>
                    </a:cubicBezTo>
                    <a:cubicBezTo>
                      <a:pt x="138" y="28"/>
                      <a:pt x="138" y="27"/>
                      <a:pt x="139" y="28"/>
                    </a:cubicBezTo>
                    <a:cubicBezTo>
                      <a:pt x="139" y="28"/>
                      <a:pt x="140" y="28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38" y="31"/>
                    </a:moveTo>
                    <a:cubicBezTo>
                      <a:pt x="138" y="30"/>
                      <a:pt x="138" y="30"/>
                      <a:pt x="138" y="29"/>
                    </a:cubicBezTo>
                    <a:cubicBezTo>
                      <a:pt x="139" y="29"/>
                      <a:pt x="138" y="30"/>
                      <a:pt x="138" y="31"/>
                    </a:cubicBezTo>
                    <a:close/>
                    <a:moveTo>
                      <a:pt x="138" y="34"/>
                    </a:moveTo>
                    <a:cubicBezTo>
                      <a:pt x="138" y="33"/>
                      <a:pt x="138" y="33"/>
                      <a:pt x="138" y="32"/>
                    </a:cubicBezTo>
                    <a:cubicBezTo>
                      <a:pt x="139" y="32"/>
                      <a:pt x="142" y="31"/>
                      <a:pt x="140" y="32"/>
                    </a:cubicBezTo>
                    <a:cubicBezTo>
                      <a:pt x="139" y="33"/>
                      <a:pt x="138" y="34"/>
                      <a:pt x="138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5" y="37"/>
                      <a:pt x="133" y="39"/>
                      <a:pt x="130" y="39"/>
                    </a:cubicBezTo>
                    <a:cubicBezTo>
                      <a:pt x="130" y="39"/>
                      <a:pt x="130" y="39"/>
                      <a:pt x="130" y="40"/>
                    </a:cubicBezTo>
                    <a:cubicBezTo>
                      <a:pt x="130" y="39"/>
                      <a:pt x="130" y="39"/>
                      <a:pt x="129" y="39"/>
                    </a:cubicBezTo>
                    <a:cubicBezTo>
                      <a:pt x="130" y="39"/>
                      <a:pt x="132" y="38"/>
                      <a:pt x="132" y="38"/>
                    </a:cubicBezTo>
                    <a:cubicBezTo>
                      <a:pt x="132" y="37"/>
                      <a:pt x="132" y="37"/>
                      <a:pt x="133" y="37"/>
                    </a:cubicBezTo>
                    <a:cubicBezTo>
                      <a:pt x="135" y="37"/>
                      <a:pt x="137" y="36"/>
                      <a:pt x="138" y="34"/>
                    </a:cubicBezTo>
                    <a:close/>
                    <a:moveTo>
                      <a:pt x="129" y="36"/>
                    </a:moveTo>
                    <a:cubicBezTo>
                      <a:pt x="130" y="36"/>
                      <a:pt x="130" y="36"/>
                      <a:pt x="131" y="36"/>
                    </a:cubicBezTo>
                    <a:cubicBezTo>
                      <a:pt x="130" y="37"/>
                      <a:pt x="128" y="38"/>
                      <a:pt x="127" y="38"/>
                    </a:cubicBezTo>
                    <a:cubicBezTo>
                      <a:pt x="127" y="38"/>
                      <a:pt x="128" y="37"/>
                      <a:pt x="129" y="36"/>
                    </a:cubicBezTo>
                    <a:cubicBezTo>
                      <a:pt x="129" y="36"/>
                      <a:pt x="129" y="36"/>
                      <a:pt x="129" y="36"/>
                    </a:cubicBezTo>
                    <a:close/>
                    <a:moveTo>
                      <a:pt x="125" y="37"/>
                    </a:moveTo>
                    <a:cubicBezTo>
                      <a:pt x="123" y="38"/>
                      <a:pt x="125" y="37"/>
                      <a:pt x="125" y="35"/>
                    </a:cubicBezTo>
                    <a:cubicBezTo>
                      <a:pt x="125" y="35"/>
                      <a:pt x="125" y="35"/>
                      <a:pt x="125" y="35"/>
                    </a:cubicBezTo>
                    <a:cubicBezTo>
                      <a:pt x="126" y="35"/>
                      <a:pt x="127" y="35"/>
                      <a:pt x="128" y="36"/>
                    </a:cubicBezTo>
                    <a:cubicBezTo>
                      <a:pt x="127" y="36"/>
                      <a:pt x="127" y="36"/>
                      <a:pt x="125" y="37"/>
                    </a:cubicBezTo>
                    <a:close/>
                    <a:moveTo>
                      <a:pt x="122" y="36"/>
                    </a:moveTo>
                    <a:cubicBezTo>
                      <a:pt x="122" y="36"/>
                      <a:pt x="122" y="36"/>
                      <a:pt x="122" y="36"/>
                    </a:cubicBezTo>
                    <a:cubicBezTo>
                      <a:pt x="122" y="35"/>
                      <a:pt x="123" y="35"/>
                      <a:pt x="125" y="35"/>
                    </a:cubicBezTo>
                    <a:cubicBezTo>
                      <a:pt x="124" y="36"/>
                      <a:pt x="123" y="36"/>
                      <a:pt x="122" y="36"/>
                    </a:cubicBezTo>
                    <a:close/>
                    <a:moveTo>
                      <a:pt x="123" y="37"/>
                    </a:moveTo>
                    <a:cubicBezTo>
                      <a:pt x="123" y="37"/>
                      <a:pt x="123" y="37"/>
                      <a:pt x="123" y="37"/>
                    </a:cubicBezTo>
                    <a:cubicBezTo>
                      <a:pt x="124" y="36"/>
                      <a:pt x="124" y="36"/>
                      <a:pt x="123" y="37"/>
                    </a:cubicBezTo>
                    <a:close/>
                    <a:moveTo>
                      <a:pt x="125" y="38"/>
                    </a:moveTo>
                    <a:cubicBezTo>
                      <a:pt x="125" y="38"/>
                      <a:pt x="124" y="38"/>
                      <a:pt x="124" y="38"/>
                    </a:cubicBezTo>
                    <a:cubicBezTo>
                      <a:pt x="125" y="38"/>
                      <a:pt x="127" y="37"/>
                      <a:pt x="125" y="38"/>
                    </a:cubicBezTo>
                    <a:close/>
                    <a:moveTo>
                      <a:pt x="131" y="37"/>
                    </a:moveTo>
                    <a:cubicBezTo>
                      <a:pt x="131" y="37"/>
                      <a:pt x="130" y="38"/>
                      <a:pt x="129" y="39"/>
                    </a:cubicBezTo>
                    <a:cubicBezTo>
                      <a:pt x="128" y="39"/>
                      <a:pt x="127" y="39"/>
                      <a:pt x="127" y="39"/>
                    </a:cubicBezTo>
                    <a:cubicBezTo>
                      <a:pt x="128" y="38"/>
                      <a:pt x="130" y="38"/>
                      <a:pt x="131" y="37"/>
                    </a:cubicBezTo>
                    <a:close/>
                    <a:moveTo>
                      <a:pt x="139" y="36"/>
                    </a:moveTo>
                    <a:cubicBezTo>
                      <a:pt x="139" y="36"/>
                      <a:pt x="139" y="36"/>
                      <a:pt x="140" y="36"/>
                    </a:cubicBezTo>
                    <a:cubicBezTo>
                      <a:pt x="139" y="36"/>
                      <a:pt x="138" y="37"/>
                      <a:pt x="137" y="37"/>
                    </a:cubicBezTo>
                    <a:cubicBezTo>
                      <a:pt x="136" y="38"/>
                      <a:pt x="135" y="39"/>
                      <a:pt x="134" y="40"/>
                    </a:cubicBezTo>
                    <a:cubicBezTo>
                      <a:pt x="133" y="40"/>
                      <a:pt x="132" y="40"/>
                      <a:pt x="131" y="40"/>
                    </a:cubicBezTo>
                    <a:cubicBezTo>
                      <a:pt x="134" y="39"/>
                      <a:pt x="136" y="37"/>
                      <a:pt x="139" y="36"/>
                    </a:cubicBezTo>
                    <a:close/>
                    <a:moveTo>
                      <a:pt x="147" y="33"/>
                    </a:moveTo>
                    <a:cubicBezTo>
                      <a:pt x="148" y="33"/>
                      <a:pt x="148" y="33"/>
                      <a:pt x="149" y="34"/>
                    </a:cubicBezTo>
                    <a:cubicBezTo>
                      <a:pt x="148" y="34"/>
                      <a:pt x="146" y="35"/>
                      <a:pt x="145" y="36"/>
                    </a:cubicBezTo>
                    <a:cubicBezTo>
                      <a:pt x="144" y="36"/>
                      <a:pt x="144" y="36"/>
                      <a:pt x="144" y="36"/>
                    </a:cubicBezTo>
                    <a:cubicBezTo>
                      <a:pt x="144" y="36"/>
                      <a:pt x="144" y="36"/>
                      <a:pt x="143" y="36"/>
                    </a:cubicBezTo>
                    <a:cubicBezTo>
                      <a:pt x="145" y="35"/>
                      <a:pt x="146" y="34"/>
                      <a:pt x="147" y="33"/>
                    </a:cubicBezTo>
                    <a:close/>
                    <a:moveTo>
                      <a:pt x="151" y="27"/>
                    </a:moveTo>
                    <a:cubicBezTo>
                      <a:pt x="152" y="26"/>
                      <a:pt x="154" y="26"/>
                      <a:pt x="156" y="26"/>
                    </a:cubicBezTo>
                    <a:cubicBezTo>
                      <a:pt x="155" y="26"/>
                      <a:pt x="154" y="26"/>
                      <a:pt x="153" y="27"/>
                    </a:cubicBezTo>
                    <a:cubicBezTo>
                      <a:pt x="152" y="27"/>
                      <a:pt x="151" y="27"/>
                      <a:pt x="151" y="27"/>
                    </a:cubicBezTo>
                    <a:close/>
                    <a:moveTo>
                      <a:pt x="158" y="29"/>
                    </a:moveTo>
                    <a:cubicBezTo>
                      <a:pt x="159" y="28"/>
                      <a:pt x="160" y="28"/>
                      <a:pt x="160" y="28"/>
                    </a:cubicBezTo>
                    <a:cubicBezTo>
                      <a:pt x="160" y="29"/>
                      <a:pt x="159" y="29"/>
                      <a:pt x="159" y="29"/>
                    </a:cubicBezTo>
                    <a:cubicBezTo>
                      <a:pt x="159" y="29"/>
                      <a:pt x="158" y="29"/>
                      <a:pt x="158" y="29"/>
                    </a:cubicBezTo>
                    <a:close/>
                    <a:moveTo>
                      <a:pt x="156" y="28"/>
                    </a:moveTo>
                    <a:cubicBezTo>
                      <a:pt x="156" y="27"/>
                      <a:pt x="156" y="27"/>
                      <a:pt x="156" y="27"/>
                    </a:cubicBezTo>
                    <a:cubicBezTo>
                      <a:pt x="156" y="27"/>
                      <a:pt x="156" y="27"/>
                      <a:pt x="157" y="27"/>
                    </a:cubicBezTo>
                    <a:cubicBezTo>
                      <a:pt x="157" y="27"/>
                      <a:pt x="156" y="27"/>
                      <a:pt x="156" y="28"/>
                    </a:cubicBezTo>
                    <a:close/>
                    <a:moveTo>
                      <a:pt x="148" y="37"/>
                    </a:moveTo>
                    <a:cubicBezTo>
                      <a:pt x="148" y="37"/>
                      <a:pt x="148" y="37"/>
                      <a:pt x="148" y="37"/>
                    </a:cubicBezTo>
                    <a:cubicBezTo>
                      <a:pt x="148" y="37"/>
                      <a:pt x="148" y="36"/>
                      <a:pt x="148" y="36"/>
                    </a:cubicBezTo>
                    <a:cubicBezTo>
                      <a:pt x="149" y="35"/>
                      <a:pt x="149" y="35"/>
                      <a:pt x="150" y="34"/>
                    </a:cubicBezTo>
                    <a:cubicBezTo>
                      <a:pt x="151" y="34"/>
                      <a:pt x="152" y="34"/>
                      <a:pt x="152" y="34"/>
                    </a:cubicBezTo>
                    <a:cubicBezTo>
                      <a:pt x="152" y="35"/>
                      <a:pt x="151" y="35"/>
                      <a:pt x="151" y="35"/>
                    </a:cubicBezTo>
                    <a:cubicBezTo>
                      <a:pt x="151" y="35"/>
                      <a:pt x="149" y="37"/>
                      <a:pt x="148" y="37"/>
                    </a:cubicBezTo>
                    <a:close/>
                    <a:moveTo>
                      <a:pt x="149" y="34"/>
                    </a:moveTo>
                    <a:cubicBezTo>
                      <a:pt x="148" y="35"/>
                      <a:pt x="148" y="36"/>
                      <a:pt x="147" y="36"/>
                    </a:cubicBezTo>
                    <a:cubicBezTo>
                      <a:pt x="146" y="36"/>
                      <a:pt x="146" y="36"/>
                      <a:pt x="146" y="36"/>
                    </a:cubicBezTo>
                    <a:cubicBezTo>
                      <a:pt x="147" y="36"/>
                      <a:pt x="148" y="35"/>
                      <a:pt x="149" y="34"/>
                    </a:cubicBezTo>
                    <a:close/>
                    <a:moveTo>
                      <a:pt x="152" y="35"/>
                    </a:moveTo>
                    <a:cubicBezTo>
                      <a:pt x="153" y="35"/>
                      <a:pt x="153" y="35"/>
                      <a:pt x="153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3" y="36"/>
                      <a:pt x="151" y="37"/>
                      <a:pt x="150" y="38"/>
                    </a:cubicBezTo>
                    <a:cubicBezTo>
                      <a:pt x="150" y="38"/>
                      <a:pt x="149" y="37"/>
                      <a:pt x="149" y="37"/>
                    </a:cubicBezTo>
                    <a:cubicBezTo>
                      <a:pt x="150" y="37"/>
                      <a:pt x="151" y="36"/>
                      <a:pt x="152" y="35"/>
                    </a:cubicBezTo>
                    <a:close/>
                    <a:moveTo>
                      <a:pt x="12" y="131"/>
                    </a:moveTo>
                    <a:cubicBezTo>
                      <a:pt x="13" y="131"/>
                      <a:pt x="13" y="131"/>
                      <a:pt x="13" y="131"/>
                    </a:cubicBezTo>
                    <a:cubicBezTo>
                      <a:pt x="14" y="131"/>
                      <a:pt x="18" y="129"/>
                      <a:pt x="16" y="131"/>
                    </a:cubicBezTo>
                    <a:cubicBezTo>
                      <a:pt x="15" y="132"/>
                      <a:pt x="14" y="133"/>
                      <a:pt x="13" y="134"/>
                    </a:cubicBezTo>
                    <a:cubicBezTo>
                      <a:pt x="13" y="133"/>
                      <a:pt x="13" y="132"/>
                      <a:pt x="12" y="131"/>
                    </a:cubicBezTo>
                    <a:close/>
                    <a:moveTo>
                      <a:pt x="11" y="124"/>
                    </a:moveTo>
                    <a:cubicBezTo>
                      <a:pt x="13" y="124"/>
                      <a:pt x="14" y="123"/>
                      <a:pt x="16" y="123"/>
                    </a:cubicBezTo>
                    <a:cubicBezTo>
                      <a:pt x="16" y="122"/>
                      <a:pt x="17" y="122"/>
                      <a:pt x="17" y="122"/>
                    </a:cubicBezTo>
                    <a:cubicBezTo>
                      <a:pt x="17" y="122"/>
                      <a:pt x="17" y="122"/>
                      <a:pt x="17" y="123"/>
                    </a:cubicBezTo>
                    <a:cubicBezTo>
                      <a:pt x="17" y="123"/>
                      <a:pt x="16" y="123"/>
                      <a:pt x="16" y="124"/>
                    </a:cubicBezTo>
                    <a:cubicBezTo>
                      <a:pt x="14" y="125"/>
                      <a:pt x="13" y="126"/>
                      <a:pt x="12" y="127"/>
                    </a:cubicBezTo>
                    <a:cubicBezTo>
                      <a:pt x="12" y="126"/>
                      <a:pt x="11" y="125"/>
                      <a:pt x="11" y="124"/>
                    </a:cubicBezTo>
                    <a:close/>
                    <a:moveTo>
                      <a:pt x="12" y="128"/>
                    </a:moveTo>
                    <a:cubicBezTo>
                      <a:pt x="13" y="128"/>
                      <a:pt x="13" y="128"/>
                      <a:pt x="14" y="127"/>
                    </a:cubicBezTo>
                    <a:cubicBezTo>
                      <a:pt x="15" y="127"/>
                      <a:pt x="15" y="126"/>
                      <a:pt x="16" y="127"/>
                    </a:cubicBezTo>
                    <a:cubicBezTo>
                      <a:pt x="15" y="128"/>
                      <a:pt x="14" y="129"/>
                      <a:pt x="12" y="131"/>
                    </a:cubicBezTo>
                    <a:cubicBezTo>
                      <a:pt x="12" y="131"/>
                      <a:pt x="12" y="131"/>
                      <a:pt x="12" y="131"/>
                    </a:cubicBezTo>
                    <a:cubicBezTo>
                      <a:pt x="12" y="130"/>
                      <a:pt x="12" y="129"/>
                      <a:pt x="12" y="128"/>
                    </a:cubicBezTo>
                    <a:cubicBezTo>
                      <a:pt x="12" y="128"/>
                      <a:pt x="12" y="128"/>
                      <a:pt x="12" y="128"/>
                    </a:cubicBezTo>
                    <a:close/>
                    <a:moveTo>
                      <a:pt x="17" y="133"/>
                    </a:moveTo>
                    <a:cubicBezTo>
                      <a:pt x="17" y="133"/>
                      <a:pt x="17" y="133"/>
                      <a:pt x="17" y="133"/>
                    </a:cubicBezTo>
                    <a:cubicBezTo>
                      <a:pt x="16" y="133"/>
                      <a:pt x="14" y="134"/>
                      <a:pt x="15" y="133"/>
                    </a:cubicBezTo>
                    <a:cubicBezTo>
                      <a:pt x="16" y="132"/>
                      <a:pt x="17" y="131"/>
                      <a:pt x="17" y="130"/>
                    </a:cubicBezTo>
                    <a:cubicBezTo>
                      <a:pt x="17" y="131"/>
                      <a:pt x="17" y="132"/>
                      <a:pt x="17" y="133"/>
                    </a:cubicBezTo>
                    <a:close/>
                    <a:moveTo>
                      <a:pt x="13" y="135"/>
                    </a:moveTo>
                    <a:cubicBezTo>
                      <a:pt x="14" y="135"/>
                      <a:pt x="18" y="133"/>
                      <a:pt x="16" y="135"/>
                    </a:cubicBezTo>
                    <a:cubicBezTo>
                      <a:pt x="16" y="136"/>
                      <a:pt x="15" y="136"/>
                      <a:pt x="15" y="137"/>
                    </a:cubicBezTo>
                    <a:cubicBezTo>
                      <a:pt x="14" y="137"/>
                      <a:pt x="14" y="138"/>
                      <a:pt x="14" y="139"/>
                    </a:cubicBezTo>
                    <a:cubicBezTo>
                      <a:pt x="14" y="137"/>
                      <a:pt x="14" y="136"/>
                      <a:pt x="13" y="135"/>
                    </a:cubicBezTo>
                    <a:cubicBezTo>
                      <a:pt x="13" y="135"/>
                      <a:pt x="13" y="135"/>
                      <a:pt x="13" y="135"/>
                    </a:cubicBezTo>
                    <a:close/>
                    <a:moveTo>
                      <a:pt x="15" y="140"/>
                    </a:move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1"/>
                      <a:pt x="15" y="141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lose/>
                    <a:moveTo>
                      <a:pt x="15" y="139"/>
                    </a:moveTo>
                    <a:cubicBezTo>
                      <a:pt x="15" y="138"/>
                      <a:pt x="16" y="137"/>
                      <a:pt x="17" y="136"/>
                    </a:cubicBezTo>
                    <a:cubicBezTo>
                      <a:pt x="17" y="136"/>
                      <a:pt x="16" y="137"/>
                      <a:pt x="16" y="137"/>
                    </a:cubicBezTo>
                    <a:cubicBezTo>
                      <a:pt x="16" y="138"/>
                      <a:pt x="16" y="139"/>
                      <a:pt x="15" y="139"/>
                    </a:cubicBezTo>
                    <a:close/>
                    <a:moveTo>
                      <a:pt x="17" y="127"/>
                    </a:moveTo>
                    <a:cubicBezTo>
                      <a:pt x="17" y="128"/>
                      <a:pt x="17" y="129"/>
                      <a:pt x="17" y="129"/>
                    </a:cubicBezTo>
                    <a:cubicBezTo>
                      <a:pt x="17" y="129"/>
                      <a:pt x="17" y="129"/>
                      <a:pt x="17" y="129"/>
                    </a:cubicBezTo>
                    <a:cubicBezTo>
                      <a:pt x="16" y="129"/>
                      <a:pt x="16" y="130"/>
                      <a:pt x="15" y="130"/>
                    </a:cubicBezTo>
                    <a:cubicBezTo>
                      <a:pt x="12" y="131"/>
                      <a:pt x="15" y="129"/>
                      <a:pt x="15" y="129"/>
                    </a:cubicBezTo>
                    <a:cubicBezTo>
                      <a:pt x="16" y="128"/>
                      <a:pt x="16" y="128"/>
                      <a:pt x="17" y="127"/>
                    </a:cubicBezTo>
                    <a:cubicBezTo>
                      <a:pt x="17" y="127"/>
                      <a:pt x="17" y="127"/>
                      <a:pt x="17" y="127"/>
                    </a:cubicBezTo>
                    <a:close/>
                    <a:moveTo>
                      <a:pt x="17" y="125"/>
                    </a:moveTo>
                    <a:cubicBezTo>
                      <a:pt x="17" y="125"/>
                      <a:pt x="16" y="125"/>
                      <a:pt x="16" y="126"/>
                    </a:cubicBezTo>
                    <a:cubicBezTo>
                      <a:pt x="15" y="126"/>
                      <a:pt x="14" y="126"/>
                      <a:pt x="14" y="127"/>
                    </a:cubicBezTo>
                    <a:cubicBezTo>
                      <a:pt x="12" y="127"/>
                      <a:pt x="12" y="127"/>
                      <a:pt x="13" y="127"/>
                    </a:cubicBezTo>
                    <a:cubicBezTo>
                      <a:pt x="14" y="126"/>
                      <a:pt x="16" y="125"/>
                      <a:pt x="17" y="124"/>
                    </a:cubicBezTo>
                    <a:cubicBezTo>
                      <a:pt x="17" y="124"/>
                      <a:pt x="17" y="125"/>
                      <a:pt x="17" y="125"/>
                    </a:cubicBezTo>
                    <a:close/>
                    <a:moveTo>
                      <a:pt x="18" y="121"/>
                    </a:moveTo>
                    <a:cubicBezTo>
                      <a:pt x="15" y="122"/>
                      <a:pt x="13" y="123"/>
                      <a:pt x="11" y="124"/>
                    </a:cubicBezTo>
                    <a:cubicBezTo>
                      <a:pt x="11" y="123"/>
                      <a:pt x="11" y="122"/>
                      <a:pt x="11" y="122"/>
                    </a:cubicBezTo>
                    <a:cubicBezTo>
                      <a:pt x="15" y="120"/>
                      <a:pt x="19" y="119"/>
                      <a:pt x="22" y="117"/>
                    </a:cubicBezTo>
                    <a:cubicBezTo>
                      <a:pt x="24" y="116"/>
                      <a:pt x="25" y="115"/>
                      <a:pt x="27" y="115"/>
                    </a:cubicBezTo>
                    <a:cubicBezTo>
                      <a:pt x="28" y="114"/>
                      <a:pt x="29" y="114"/>
                      <a:pt x="27" y="115"/>
                    </a:cubicBezTo>
                    <a:cubicBezTo>
                      <a:pt x="25" y="116"/>
                      <a:pt x="24" y="117"/>
                      <a:pt x="23" y="118"/>
                    </a:cubicBezTo>
                    <a:cubicBezTo>
                      <a:pt x="22" y="118"/>
                      <a:pt x="21" y="118"/>
                      <a:pt x="20" y="118"/>
                    </a:cubicBezTo>
                    <a:cubicBezTo>
                      <a:pt x="19" y="119"/>
                      <a:pt x="18" y="120"/>
                      <a:pt x="18" y="121"/>
                    </a:cubicBezTo>
                    <a:close/>
                    <a:moveTo>
                      <a:pt x="18" y="77"/>
                    </a:moveTo>
                    <a:cubicBezTo>
                      <a:pt x="19" y="77"/>
                      <a:pt x="20" y="76"/>
                      <a:pt x="21" y="76"/>
                    </a:cubicBezTo>
                    <a:cubicBezTo>
                      <a:pt x="22" y="75"/>
                      <a:pt x="26" y="73"/>
                      <a:pt x="23" y="75"/>
                    </a:cubicBezTo>
                    <a:cubicBezTo>
                      <a:pt x="21" y="76"/>
                      <a:pt x="19" y="77"/>
                      <a:pt x="17" y="78"/>
                    </a:cubicBezTo>
                    <a:cubicBezTo>
                      <a:pt x="17" y="78"/>
                      <a:pt x="18" y="78"/>
                      <a:pt x="18" y="77"/>
                    </a:cubicBezTo>
                    <a:close/>
                    <a:moveTo>
                      <a:pt x="26" y="61"/>
                    </a:moveTo>
                    <a:cubicBezTo>
                      <a:pt x="28" y="60"/>
                      <a:pt x="28" y="60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lose/>
                    <a:moveTo>
                      <a:pt x="25" y="63"/>
                    </a:moveTo>
                    <a:cubicBezTo>
                      <a:pt x="26" y="63"/>
                      <a:pt x="27" y="62"/>
                      <a:pt x="29" y="62"/>
                    </a:cubicBezTo>
                    <a:cubicBezTo>
                      <a:pt x="28" y="62"/>
                      <a:pt x="26" y="63"/>
                      <a:pt x="25" y="64"/>
                    </a:cubicBezTo>
                    <a:cubicBezTo>
                      <a:pt x="25" y="64"/>
                      <a:pt x="24" y="64"/>
                      <a:pt x="24" y="64"/>
                    </a:cubicBezTo>
                    <a:cubicBezTo>
                      <a:pt x="24" y="64"/>
                      <a:pt x="25" y="64"/>
                      <a:pt x="25" y="63"/>
                    </a:cubicBezTo>
                    <a:close/>
                    <a:moveTo>
                      <a:pt x="22" y="68"/>
                    </a:moveTo>
                    <a:cubicBezTo>
                      <a:pt x="23" y="67"/>
                      <a:pt x="24" y="67"/>
                      <a:pt x="24" y="67"/>
                    </a:cubicBezTo>
                    <a:cubicBezTo>
                      <a:pt x="26" y="66"/>
                      <a:pt x="31" y="64"/>
                      <a:pt x="27" y="67"/>
                    </a:cubicBezTo>
                    <a:cubicBezTo>
                      <a:pt x="25" y="68"/>
                      <a:pt x="23" y="69"/>
                      <a:pt x="21" y="70"/>
                    </a:cubicBezTo>
                    <a:cubicBezTo>
                      <a:pt x="21" y="69"/>
                      <a:pt x="22" y="69"/>
                      <a:pt x="22" y="68"/>
                    </a:cubicBezTo>
                    <a:close/>
                    <a:moveTo>
                      <a:pt x="20" y="72"/>
                    </a:moveTo>
                    <a:cubicBezTo>
                      <a:pt x="21" y="72"/>
                      <a:pt x="22" y="72"/>
                      <a:pt x="23" y="71"/>
                    </a:cubicBezTo>
                    <a:cubicBezTo>
                      <a:pt x="25" y="71"/>
                      <a:pt x="27" y="70"/>
                      <a:pt x="28" y="69"/>
                    </a:cubicBezTo>
                    <a:cubicBezTo>
                      <a:pt x="27" y="70"/>
                      <a:pt x="26" y="70"/>
                      <a:pt x="25" y="71"/>
                    </a:cubicBezTo>
                    <a:cubicBezTo>
                      <a:pt x="23" y="72"/>
                      <a:pt x="21" y="73"/>
                      <a:pt x="19" y="74"/>
                    </a:cubicBezTo>
                    <a:cubicBezTo>
                      <a:pt x="19" y="74"/>
                      <a:pt x="20" y="73"/>
                      <a:pt x="20" y="72"/>
                    </a:cubicBezTo>
                    <a:close/>
                    <a:moveTo>
                      <a:pt x="16" y="81"/>
                    </a:moveTo>
                    <a:cubicBezTo>
                      <a:pt x="18" y="81"/>
                      <a:pt x="19" y="80"/>
                      <a:pt x="20" y="80"/>
                    </a:cubicBezTo>
                    <a:cubicBezTo>
                      <a:pt x="21" y="79"/>
                      <a:pt x="28" y="76"/>
                      <a:pt x="23" y="79"/>
                    </a:cubicBezTo>
                    <a:cubicBezTo>
                      <a:pt x="21" y="81"/>
                      <a:pt x="18" y="82"/>
                      <a:pt x="15" y="84"/>
                    </a:cubicBezTo>
                    <a:cubicBezTo>
                      <a:pt x="16" y="83"/>
                      <a:pt x="16" y="82"/>
                      <a:pt x="16" y="81"/>
                    </a:cubicBezTo>
                    <a:close/>
                    <a:moveTo>
                      <a:pt x="26" y="80"/>
                    </a:moveTo>
                    <a:cubicBezTo>
                      <a:pt x="25" y="81"/>
                      <a:pt x="23" y="81"/>
                      <a:pt x="22" y="82"/>
                    </a:cubicBezTo>
                    <a:cubicBezTo>
                      <a:pt x="21" y="82"/>
                      <a:pt x="20" y="83"/>
                      <a:pt x="19" y="83"/>
                    </a:cubicBezTo>
                    <a:cubicBezTo>
                      <a:pt x="20" y="83"/>
                      <a:pt x="13" y="86"/>
                      <a:pt x="16" y="84"/>
                    </a:cubicBezTo>
                    <a:cubicBezTo>
                      <a:pt x="19" y="82"/>
                      <a:pt x="23" y="81"/>
                      <a:pt x="26" y="78"/>
                    </a:cubicBezTo>
                    <a:cubicBezTo>
                      <a:pt x="26" y="79"/>
                      <a:pt x="26" y="80"/>
                      <a:pt x="26" y="80"/>
                    </a:cubicBezTo>
                    <a:close/>
                    <a:moveTo>
                      <a:pt x="15" y="86"/>
                    </a:moveTo>
                    <a:cubicBezTo>
                      <a:pt x="16" y="85"/>
                      <a:pt x="18" y="84"/>
                      <a:pt x="20" y="84"/>
                    </a:cubicBezTo>
                    <a:cubicBezTo>
                      <a:pt x="21" y="83"/>
                      <a:pt x="23" y="82"/>
                      <a:pt x="25" y="81"/>
                    </a:cubicBezTo>
                    <a:cubicBezTo>
                      <a:pt x="27" y="81"/>
                      <a:pt x="27" y="81"/>
                      <a:pt x="25" y="82"/>
                    </a:cubicBezTo>
                    <a:cubicBezTo>
                      <a:pt x="22" y="84"/>
                      <a:pt x="18" y="86"/>
                      <a:pt x="14" y="88"/>
                    </a:cubicBezTo>
                    <a:cubicBezTo>
                      <a:pt x="14" y="87"/>
                      <a:pt x="14" y="87"/>
                      <a:pt x="15" y="86"/>
                    </a:cubicBezTo>
                    <a:close/>
                    <a:moveTo>
                      <a:pt x="14" y="90"/>
                    </a:moveTo>
                    <a:cubicBezTo>
                      <a:pt x="16" y="89"/>
                      <a:pt x="18" y="88"/>
                      <a:pt x="20" y="87"/>
                    </a:cubicBezTo>
                    <a:cubicBezTo>
                      <a:pt x="22" y="87"/>
                      <a:pt x="24" y="86"/>
                      <a:pt x="25" y="85"/>
                    </a:cubicBezTo>
                    <a:cubicBezTo>
                      <a:pt x="26" y="85"/>
                      <a:pt x="31" y="84"/>
                      <a:pt x="28" y="85"/>
                    </a:cubicBezTo>
                    <a:cubicBezTo>
                      <a:pt x="23" y="88"/>
                      <a:pt x="17" y="90"/>
                      <a:pt x="13" y="93"/>
                    </a:cubicBezTo>
                    <a:cubicBezTo>
                      <a:pt x="13" y="92"/>
                      <a:pt x="13" y="91"/>
                      <a:pt x="14" y="90"/>
                    </a:cubicBezTo>
                    <a:close/>
                    <a:moveTo>
                      <a:pt x="12" y="95"/>
                    </a:moveTo>
                    <a:cubicBezTo>
                      <a:pt x="16" y="93"/>
                      <a:pt x="19" y="92"/>
                      <a:pt x="22" y="91"/>
                    </a:cubicBezTo>
                    <a:cubicBezTo>
                      <a:pt x="25" y="90"/>
                      <a:pt x="27" y="88"/>
                      <a:pt x="30" y="87"/>
                    </a:cubicBezTo>
                    <a:cubicBezTo>
                      <a:pt x="34" y="86"/>
                      <a:pt x="29" y="88"/>
                      <a:pt x="28" y="89"/>
                    </a:cubicBezTo>
                    <a:cubicBezTo>
                      <a:pt x="23" y="92"/>
                      <a:pt x="17" y="94"/>
                      <a:pt x="12" y="98"/>
                    </a:cubicBezTo>
                    <a:cubicBezTo>
                      <a:pt x="12" y="97"/>
                      <a:pt x="12" y="96"/>
                      <a:pt x="12" y="95"/>
                    </a:cubicBezTo>
                    <a:close/>
                    <a:moveTo>
                      <a:pt x="12" y="99"/>
                    </a:moveTo>
                    <a:cubicBezTo>
                      <a:pt x="15" y="98"/>
                      <a:pt x="17" y="97"/>
                      <a:pt x="20" y="95"/>
                    </a:cubicBezTo>
                    <a:cubicBezTo>
                      <a:pt x="23" y="94"/>
                      <a:pt x="25" y="93"/>
                      <a:pt x="28" y="92"/>
                    </a:cubicBezTo>
                    <a:cubicBezTo>
                      <a:pt x="29" y="92"/>
                      <a:pt x="30" y="92"/>
                      <a:pt x="31" y="91"/>
                    </a:cubicBezTo>
                    <a:cubicBezTo>
                      <a:pt x="30" y="92"/>
                      <a:pt x="29" y="92"/>
                      <a:pt x="29" y="93"/>
                    </a:cubicBezTo>
                    <a:cubicBezTo>
                      <a:pt x="26" y="95"/>
                      <a:pt x="22" y="96"/>
                      <a:pt x="19" y="98"/>
                    </a:cubicBezTo>
                    <a:cubicBezTo>
                      <a:pt x="17" y="100"/>
                      <a:pt x="14" y="10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lose/>
                    <a:moveTo>
                      <a:pt x="11" y="103"/>
                    </a:moveTo>
                    <a:cubicBezTo>
                      <a:pt x="11" y="103"/>
                      <a:pt x="11" y="103"/>
                      <a:pt x="11" y="103"/>
                    </a:cubicBezTo>
                    <a:cubicBezTo>
                      <a:pt x="15" y="102"/>
                      <a:pt x="19" y="100"/>
                      <a:pt x="23" y="99"/>
                    </a:cubicBezTo>
                    <a:cubicBezTo>
                      <a:pt x="25" y="98"/>
                      <a:pt x="27" y="97"/>
                      <a:pt x="29" y="96"/>
                    </a:cubicBezTo>
                    <a:cubicBezTo>
                      <a:pt x="30" y="96"/>
                      <a:pt x="36" y="93"/>
                      <a:pt x="31" y="95"/>
                    </a:cubicBezTo>
                    <a:cubicBezTo>
                      <a:pt x="25" y="99"/>
                      <a:pt x="17" y="102"/>
                      <a:pt x="11" y="107"/>
                    </a:cubicBezTo>
                    <a:cubicBezTo>
                      <a:pt x="11" y="106"/>
                      <a:pt x="11" y="105"/>
                      <a:pt x="11" y="103"/>
                    </a:cubicBezTo>
                    <a:close/>
                    <a:moveTo>
                      <a:pt x="19" y="111"/>
                    </a:moveTo>
                    <a:cubicBezTo>
                      <a:pt x="16" y="112"/>
                      <a:pt x="13" y="114"/>
                      <a:pt x="11" y="116"/>
                    </a:cubicBezTo>
                    <a:cubicBezTo>
                      <a:pt x="11" y="115"/>
                      <a:pt x="11" y="114"/>
                      <a:pt x="11" y="113"/>
                    </a:cubicBezTo>
                    <a:cubicBezTo>
                      <a:pt x="11" y="113"/>
                      <a:pt x="11" y="113"/>
                      <a:pt x="11" y="113"/>
                    </a:cubicBezTo>
                    <a:cubicBezTo>
                      <a:pt x="18" y="111"/>
                      <a:pt x="25" y="108"/>
                      <a:pt x="31" y="104"/>
                    </a:cubicBezTo>
                    <a:cubicBezTo>
                      <a:pt x="27" y="106"/>
                      <a:pt x="23" y="109"/>
                      <a:pt x="19" y="111"/>
                    </a:cubicBezTo>
                    <a:close/>
                    <a:moveTo>
                      <a:pt x="11" y="112"/>
                    </a:moveTo>
                    <a:cubicBezTo>
                      <a:pt x="11" y="111"/>
                      <a:pt x="11" y="109"/>
                      <a:pt x="11" y="108"/>
                    </a:cubicBezTo>
                    <a:cubicBezTo>
                      <a:pt x="16" y="107"/>
                      <a:pt x="20" y="104"/>
                      <a:pt x="25" y="102"/>
                    </a:cubicBezTo>
                    <a:cubicBezTo>
                      <a:pt x="26" y="102"/>
                      <a:pt x="27" y="101"/>
                      <a:pt x="29" y="101"/>
                    </a:cubicBezTo>
                    <a:cubicBezTo>
                      <a:pt x="30" y="100"/>
                      <a:pt x="32" y="99"/>
                      <a:pt x="33" y="99"/>
                    </a:cubicBezTo>
                    <a:cubicBezTo>
                      <a:pt x="33" y="99"/>
                      <a:pt x="34" y="99"/>
                      <a:pt x="34" y="99"/>
                    </a:cubicBezTo>
                    <a:cubicBezTo>
                      <a:pt x="34" y="99"/>
                      <a:pt x="34" y="99"/>
                      <a:pt x="33" y="99"/>
                    </a:cubicBezTo>
                    <a:cubicBezTo>
                      <a:pt x="30" y="101"/>
                      <a:pt x="25" y="103"/>
                      <a:pt x="21" y="105"/>
                    </a:cubicBezTo>
                    <a:cubicBezTo>
                      <a:pt x="18" y="107"/>
                      <a:pt x="14" y="110"/>
                      <a:pt x="11" y="112"/>
                    </a:cubicBezTo>
                    <a:close/>
                    <a:moveTo>
                      <a:pt x="11" y="117"/>
                    </a:moveTo>
                    <a:cubicBezTo>
                      <a:pt x="11" y="117"/>
                      <a:pt x="11" y="117"/>
                      <a:pt x="11" y="117"/>
                    </a:cubicBezTo>
                    <a:cubicBezTo>
                      <a:pt x="14" y="117"/>
                      <a:pt x="16" y="116"/>
                      <a:pt x="18" y="114"/>
                    </a:cubicBezTo>
                    <a:cubicBezTo>
                      <a:pt x="22" y="113"/>
                      <a:pt x="26" y="111"/>
                      <a:pt x="29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23" y="113"/>
                      <a:pt x="17" y="117"/>
                      <a:pt x="11" y="121"/>
                    </a:cubicBezTo>
                    <a:cubicBezTo>
                      <a:pt x="11" y="119"/>
                      <a:pt x="11" y="118"/>
                      <a:pt x="11" y="117"/>
                    </a:cubicBezTo>
                    <a:close/>
                    <a:moveTo>
                      <a:pt x="26" y="120"/>
                    </a:moveTo>
                    <a:cubicBezTo>
                      <a:pt x="27" y="120"/>
                      <a:pt x="27" y="120"/>
                      <a:pt x="28" y="120"/>
                    </a:cubicBezTo>
                    <a:cubicBezTo>
                      <a:pt x="27" y="121"/>
                      <a:pt x="27" y="121"/>
                      <a:pt x="25" y="120"/>
                    </a:cubicBezTo>
                    <a:cubicBezTo>
                      <a:pt x="25" y="120"/>
                      <a:pt x="24" y="119"/>
                      <a:pt x="24" y="119"/>
                    </a:cubicBezTo>
                    <a:cubicBezTo>
                      <a:pt x="25" y="119"/>
                      <a:pt x="27" y="119"/>
                      <a:pt x="26" y="120"/>
                    </a:cubicBezTo>
                    <a:cubicBezTo>
                      <a:pt x="25" y="120"/>
                      <a:pt x="26" y="120"/>
                      <a:pt x="26" y="120"/>
                    </a:cubicBezTo>
                    <a:close/>
                    <a:moveTo>
                      <a:pt x="28" y="119"/>
                    </a:moveTo>
                    <a:cubicBezTo>
                      <a:pt x="27" y="119"/>
                      <a:pt x="27" y="119"/>
                      <a:pt x="28" y="118"/>
                    </a:cubicBezTo>
                    <a:cubicBezTo>
                      <a:pt x="28" y="118"/>
                      <a:pt x="28" y="118"/>
                      <a:pt x="28" y="118"/>
                    </a:cubicBezTo>
                    <a:cubicBezTo>
                      <a:pt x="26" y="117"/>
                      <a:pt x="22" y="119"/>
                      <a:pt x="25" y="117"/>
                    </a:cubicBezTo>
                    <a:cubicBezTo>
                      <a:pt x="26" y="116"/>
                      <a:pt x="28" y="115"/>
                      <a:pt x="29" y="114"/>
                    </a:cubicBezTo>
                    <a:cubicBezTo>
                      <a:pt x="29" y="115"/>
                      <a:pt x="29" y="117"/>
                      <a:pt x="28" y="119"/>
                    </a:cubicBezTo>
                    <a:close/>
                    <a:moveTo>
                      <a:pt x="29" y="113"/>
                    </a:moveTo>
                    <a:cubicBezTo>
                      <a:pt x="26" y="114"/>
                      <a:pt x="23" y="115"/>
                      <a:pt x="21" y="117"/>
                    </a:cubicBezTo>
                    <a:cubicBezTo>
                      <a:pt x="19" y="117"/>
                      <a:pt x="18" y="118"/>
                      <a:pt x="16" y="119"/>
                    </a:cubicBezTo>
                    <a:cubicBezTo>
                      <a:pt x="16" y="119"/>
                      <a:pt x="9" y="123"/>
                      <a:pt x="13" y="120"/>
                    </a:cubicBezTo>
                    <a:cubicBezTo>
                      <a:pt x="18" y="117"/>
                      <a:pt x="24" y="114"/>
                      <a:pt x="29" y="110"/>
                    </a:cubicBezTo>
                    <a:cubicBezTo>
                      <a:pt x="29" y="111"/>
                      <a:pt x="29" y="112"/>
                      <a:pt x="29" y="113"/>
                    </a:cubicBezTo>
                    <a:close/>
                    <a:moveTo>
                      <a:pt x="30" y="107"/>
                    </a:moveTo>
                    <a:cubicBezTo>
                      <a:pt x="30" y="108"/>
                      <a:pt x="29" y="108"/>
                      <a:pt x="29" y="109"/>
                    </a:cubicBezTo>
                    <a:cubicBezTo>
                      <a:pt x="26" y="110"/>
                      <a:pt x="23" y="111"/>
                      <a:pt x="20" y="113"/>
                    </a:cubicBezTo>
                    <a:cubicBezTo>
                      <a:pt x="19" y="113"/>
                      <a:pt x="18" y="114"/>
                      <a:pt x="17" y="114"/>
                    </a:cubicBezTo>
                    <a:cubicBezTo>
                      <a:pt x="17" y="114"/>
                      <a:pt x="12" y="116"/>
                      <a:pt x="12" y="116"/>
                    </a:cubicBezTo>
                    <a:cubicBezTo>
                      <a:pt x="14" y="113"/>
                      <a:pt x="19" y="112"/>
                      <a:pt x="23" y="110"/>
                    </a:cubicBezTo>
                    <a:cubicBezTo>
                      <a:pt x="25" y="108"/>
                      <a:pt x="28" y="107"/>
                      <a:pt x="31" y="105"/>
                    </a:cubicBezTo>
                    <a:cubicBezTo>
                      <a:pt x="30" y="105"/>
                      <a:pt x="30" y="106"/>
                      <a:pt x="30" y="107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3"/>
                    </a:cubicBezTo>
                    <a:cubicBezTo>
                      <a:pt x="29" y="104"/>
                      <a:pt x="26" y="106"/>
                      <a:pt x="23" y="108"/>
                    </a:cubicBezTo>
                    <a:cubicBezTo>
                      <a:pt x="21" y="109"/>
                      <a:pt x="18" y="110"/>
                      <a:pt x="15" y="111"/>
                    </a:cubicBezTo>
                    <a:cubicBezTo>
                      <a:pt x="13" y="112"/>
                      <a:pt x="10" y="113"/>
                      <a:pt x="15" y="110"/>
                    </a:cubicBezTo>
                    <a:cubicBezTo>
                      <a:pt x="21" y="105"/>
                      <a:pt x="29" y="103"/>
                      <a:pt x="36" y="98"/>
                    </a:cubicBezTo>
                    <a:cubicBezTo>
                      <a:pt x="36" y="100"/>
                      <a:pt x="35" y="102"/>
                      <a:pt x="33" y="103"/>
                    </a:cubicBezTo>
                    <a:close/>
                    <a:moveTo>
                      <a:pt x="12" y="107"/>
                    </a:moveTo>
                    <a:cubicBezTo>
                      <a:pt x="14" y="106"/>
                      <a:pt x="16" y="104"/>
                      <a:pt x="17" y="104"/>
                    </a:cubicBezTo>
                    <a:cubicBezTo>
                      <a:pt x="19" y="103"/>
                      <a:pt x="21" y="102"/>
                      <a:pt x="23" y="101"/>
                    </a:cubicBezTo>
                    <a:cubicBezTo>
                      <a:pt x="27" y="99"/>
                      <a:pt x="30" y="97"/>
                      <a:pt x="34" y="94"/>
                    </a:cubicBezTo>
                    <a:cubicBezTo>
                      <a:pt x="34" y="95"/>
                      <a:pt x="35" y="96"/>
                      <a:pt x="35" y="96"/>
                    </a:cubicBezTo>
                    <a:cubicBezTo>
                      <a:pt x="35" y="96"/>
                      <a:pt x="36" y="97"/>
                      <a:pt x="36" y="97"/>
                    </a:cubicBezTo>
                    <a:cubicBezTo>
                      <a:pt x="28" y="100"/>
                      <a:pt x="20" y="104"/>
                      <a:pt x="12" y="107"/>
                    </a:cubicBezTo>
                    <a:close/>
                    <a:moveTo>
                      <a:pt x="24" y="97"/>
                    </a:moveTo>
                    <a:cubicBezTo>
                      <a:pt x="21" y="99"/>
                      <a:pt x="19" y="100"/>
                      <a:pt x="16" y="101"/>
                    </a:cubicBezTo>
                    <a:cubicBezTo>
                      <a:pt x="16" y="101"/>
                      <a:pt x="11" y="103"/>
                      <a:pt x="13" y="102"/>
                    </a:cubicBezTo>
                    <a:cubicBezTo>
                      <a:pt x="20" y="98"/>
                      <a:pt x="27" y="95"/>
                      <a:pt x="33" y="91"/>
                    </a:cubicBezTo>
                    <a:cubicBezTo>
                      <a:pt x="33" y="90"/>
                      <a:pt x="33" y="90"/>
                      <a:pt x="32" y="90"/>
                    </a:cubicBezTo>
                    <a:cubicBezTo>
                      <a:pt x="29" y="91"/>
                      <a:pt x="26" y="92"/>
                      <a:pt x="23" y="93"/>
                    </a:cubicBezTo>
                    <a:cubicBezTo>
                      <a:pt x="21" y="94"/>
                      <a:pt x="19" y="95"/>
                      <a:pt x="17" y="96"/>
                    </a:cubicBezTo>
                    <a:cubicBezTo>
                      <a:pt x="15" y="97"/>
                      <a:pt x="9" y="100"/>
                      <a:pt x="15" y="96"/>
                    </a:cubicBezTo>
                    <a:cubicBezTo>
                      <a:pt x="20" y="92"/>
                      <a:pt x="28" y="91"/>
                      <a:pt x="33" y="87"/>
                    </a:cubicBezTo>
                    <a:cubicBezTo>
                      <a:pt x="34" y="88"/>
                      <a:pt x="33" y="89"/>
                      <a:pt x="33" y="91"/>
                    </a:cubicBezTo>
                    <a:cubicBezTo>
                      <a:pt x="33" y="92"/>
                      <a:pt x="33" y="93"/>
                      <a:pt x="33" y="94"/>
                    </a:cubicBezTo>
                    <a:cubicBezTo>
                      <a:pt x="30" y="94"/>
                      <a:pt x="27" y="96"/>
                      <a:pt x="24" y="97"/>
                    </a:cubicBezTo>
                    <a:close/>
                    <a:moveTo>
                      <a:pt x="23" y="89"/>
                    </a:moveTo>
                    <a:cubicBezTo>
                      <a:pt x="21" y="90"/>
                      <a:pt x="19" y="91"/>
                      <a:pt x="17" y="92"/>
                    </a:cubicBezTo>
                    <a:cubicBezTo>
                      <a:pt x="15" y="93"/>
                      <a:pt x="11" y="95"/>
                      <a:pt x="15" y="92"/>
                    </a:cubicBezTo>
                    <a:cubicBezTo>
                      <a:pt x="20" y="89"/>
                      <a:pt x="26" y="88"/>
                      <a:pt x="31" y="84"/>
                    </a:cubicBezTo>
                    <a:cubicBezTo>
                      <a:pt x="32" y="84"/>
                      <a:pt x="33" y="85"/>
                      <a:pt x="33" y="86"/>
                    </a:cubicBezTo>
                    <a:cubicBezTo>
                      <a:pt x="30" y="87"/>
                      <a:pt x="26" y="88"/>
                      <a:pt x="23" y="89"/>
                    </a:cubicBezTo>
                    <a:close/>
                    <a:moveTo>
                      <a:pt x="16" y="89"/>
                    </a:moveTo>
                    <a:cubicBezTo>
                      <a:pt x="12" y="90"/>
                      <a:pt x="16" y="88"/>
                      <a:pt x="17" y="87"/>
                    </a:cubicBezTo>
                    <a:cubicBezTo>
                      <a:pt x="18" y="87"/>
                      <a:pt x="19" y="86"/>
                      <a:pt x="20" y="85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8" y="82"/>
                      <a:pt x="28" y="83"/>
                      <a:pt x="29" y="83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25" y="84"/>
                      <a:pt x="20" y="87"/>
                      <a:pt x="16" y="89"/>
                    </a:cubicBezTo>
                    <a:close/>
                    <a:moveTo>
                      <a:pt x="26" y="74"/>
                    </a:moveTo>
                    <a:cubicBezTo>
                      <a:pt x="26" y="75"/>
                      <a:pt x="26" y="76"/>
                      <a:pt x="26" y="77"/>
                    </a:cubicBezTo>
                    <a:cubicBezTo>
                      <a:pt x="23" y="78"/>
                      <a:pt x="20" y="79"/>
                      <a:pt x="17" y="80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20" y="79"/>
                      <a:pt x="23" y="76"/>
                      <a:pt x="26" y="74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4" y="73"/>
                      <a:pt x="23" y="74"/>
                      <a:pt x="22" y="75"/>
                    </a:cubicBezTo>
                    <a:cubicBezTo>
                      <a:pt x="21" y="75"/>
                      <a:pt x="20" y="76"/>
                      <a:pt x="18" y="76"/>
                    </a:cubicBezTo>
                    <a:cubicBezTo>
                      <a:pt x="19" y="76"/>
                      <a:pt x="19" y="76"/>
                      <a:pt x="19" y="75"/>
                    </a:cubicBezTo>
                    <a:cubicBezTo>
                      <a:pt x="20" y="74"/>
                      <a:pt x="21" y="74"/>
                      <a:pt x="21" y="73"/>
                    </a:cubicBezTo>
                    <a:cubicBezTo>
                      <a:pt x="24" y="72"/>
                      <a:pt x="26" y="71"/>
                      <a:pt x="28" y="70"/>
                    </a:cubicBezTo>
                    <a:cubicBezTo>
                      <a:pt x="28" y="71"/>
                      <a:pt x="27" y="73"/>
                      <a:pt x="26" y="74"/>
                    </a:cubicBezTo>
                    <a:close/>
                    <a:moveTo>
                      <a:pt x="29" y="68"/>
                    </a:moveTo>
                    <a:cubicBezTo>
                      <a:pt x="28" y="69"/>
                      <a:pt x="27" y="69"/>
                      <a:pt x="25" y="70"/>
                    </a:cubicBezTo>
                    <a:cubicBezTo>
                      <a:pt x="23" y="71"/>
                      <a:pt x="19" y="72"/>
                      <a:pt x="23" y="70"/>
                    </a:cubicBezTo>
                    <a:cubicBezTo>
                      <a:pt x="25" y="68"/>
                      <a:pt x="28" y="67"/>
                      <a:pt x="30" y="65"/>
                    </a:cubicBezTo>
                    <a:cubicBezTo>
                      <a:pt x="30" y="66"/>
                      <a:pt x="29" y="67"/>
                      <a:pt x="29" y="68"/>
                    </a:cubicBezTo>
                    <a:close/>
                    <a:moveTo>
                      <a:pt x="30" y="63"/>
                    </a:moveTo>
                    <a:cubicBezTo>
                      <a:pt x="30" y="63"/>
                      <a:pt x="30" y="64"/>
                      <a:pt x="30" y="64"/>
                    </a:cubicBezTo>
                    <a:cubicBezTo>
                      <a:pt x="30" y="64"/>
                      <a:pt x="30" y="64"/>
                      <a:pt x="30" y="64"/>
                    </a:cubicBezTo>
                    <a:cubicBezTo>
                      <a:pt x="29" y="64"/>
                      <a:pt x="28" y="64"/>
                      <a:pt x="27" y="65"/>
                    </a:cubicBezTo>
                    <a:cubicBezTo>
                      <a:pt x="25" y="66"/>
                      <a:pt x="24" y="66"/>
                      <a:pt x="23" y="67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5" y="64"/>
                      <a:pt x="28" y="63"/>
                      <a:pt x="30" y="62"/>
                    </a:cubicBezTo>
                    <a:cubicBezTo>
                      <a:pt x="30" y="62"/>
                      <a:pt x="30" y="62"/>
                      <a:pt x="30" y="63"/>
                    </a:cubicBezTo>
                    <a:close/>
                    <a:moveTo>
                      <a:pt x="30" y="61"/>
                    </a:moveTo>
                    <a:cubicBezTo>
                      <a:pt x="29" y="61"/>
                      <a:pt x="28" y="61"/>
                      <a:pt x="27" y="62"/>
                    </a:cubicBezTo>
                    <a:cubicBezTo>
                      <a:pt x="28" y="61"/>
                      <a:pt x="29" y="61"/>
                      <a:pt x="29" y="60"/>
                    </a:cubicBezTo>
                    <a:cubicBezTo>
                      <a:pt x="30" y="60"/>
                      <a:pt x="29" y="59"/>
                      <a:pt x="29" y="59"/>
                    </a:cubicBezTo>
                    <a:cubicBezTo>
                      <a:pt x="28" y="60"/>
                      <a:pt x="28" y="60"/>
                      <a:pt x="27" y="60"/>
                    </a:cubicBezTo>
                    <a:cubicBezTo>
                      <a:pt x="28" y="59"/>
                      <a:pt x="28" y="58"/>
                      <a:pt x="29" y="57"/>
                    </a:cubicBezTo>
                    <a:cubicBezTo>
                      <a:pt x="29" y="58"/>
                      <a:pt x="30" y="59"/>
                      <a:pt x="30" y="61"/>
                    </a:cubicBezTo>
                    <a:close/>
                    <a:moveTo>
                      <a:pt x="20" y="154"/>
                    </a:moveTo>
                    <a:cubicBezTo>
                      <a:pt x="19" y="151"/>
                      <a:pt x="18" y="148"/>
                      <a:pt x="17" y="145"/>
                    </a:cubicBezTo>
                    <a:cubicBezTo>
                      <a:pt x="17" y="145"/>
                      <a:pt x="17" y="145"/>
                      <a:pt x="17" y="145"/>
                    </a:cubicBezTo>
                    <a:cubicBezTo>
                      <a:pt x="17" y="141"/>
                      <a:pt x="19" y="138"/>
                      <a:pt x="20" y="135"/>
                    </a:cubicBezTo>
                    <a:cubicBezTo>
                      <a:pt x="21" y="132"/>
                      <a:pt x="20" y="130"/>
                      <a:pt x="20" y="127"/>
                    </a:cubicBezTo>
                    <a:cubicBezTo>
                      <a:pt x="20" y="125"/>
                      <a:pt x="20" y="119"/>
                      <a:pt x="23" y="122"/>
                    </a:cubicBezTo>
                    <a:cubicBezTo>
                      <a:pt x="24" y="123"/>
                      <a:pt x="24" y="123"/>
                      <a:pt x="26" y="124"/>
                    </a:cubicBezTo>
                    <a:cubicBezTo>
                      <a:pt x="28" y="124"/>
                      <a:pt x="30" y="123"/>
                      <a:pt x="31" y="121"/>
                    </a:cubicBezTo>
                    <a:cubicBezTo>
                      <a:pt x="31" y="119"/>
                      <a:pt x="32" y="117"/>
                      <a:pt x="32" y="115"/>
                    </a:cubicBezTo>
                    <a:cubicBezTo>
                      <a:pt x="32" y="111"/>
                      <a:pt x="33" y="108"/>
                      <a:pt x="36" y="105"/>
                    </a:cubicBezTo>
                    <a:cubicBezTo>
                      <a:pt x="38" y="102"/>
                      <a:pt x="40" y="98"/>
                      <a:pt x="38" y="95"/>
                    </a:cubicBezTo>
                    <a:cubicBezTo>
                      <a:pt x="37" y="94"/>
                      <a:pt x="35" y="93"/>
                      <a:pt x="36" y="91"/>
                    </a:cubicBezTo>
                    <a:cubicBezTo>
                      <a:pt x="36" y="89"/>
                      <a:pt x="37" y="87"/>
                      <a:pt x="36" y="85"/>
                    </a:cubicBezTo>
                    <a:cubicBezTo>
                      <a:pt x="36" y="84"/>
                      <a:pt x="35" y="82"/>
                      <a:pt x="34" y="81"/>
                    </a:cubicBezTo>
                    <a:cubicBezTo>
                      <a:pt x="33" y="81"/>
                      <a:pt x="32" y="81"/>
                      <a:pt x="32" y="80"/>
                    </a:cubicBezTo>
                    <a:cubicBezTo>
                      <a:pt x="28" y="79"/>
                      <a:pt x="29" y="74"/>
                      <a:pt x="30" y="72"/>
                    </a:cubicBezTo>
                    <a:cubicBezTo>
                      <a:pt x="31" y="69"/>
                      <a:pt x="33" y="67"/>
                      <a:pt x="33" y="64"/>
                    </a:cubicBezTo>
                    <a:cubicBezTo>
                      <a:pt x="33" y="61"/>
                      <a:pt x="32" y="57"/>
                      <a:pt x="32" y="53"/>
                    </a:cubicBezTo>
                    <a:cubicBezTo>
                      <a:pt x="37" y="46"/>
                      <a:pt x="44" y="40"/>
                      <a:pt x="51" y="35"/>
                    </a:cubicBezTo>
                    <a:cubicBezTo>
                      <a:pt x="80" y="13"/>
                      <a:pt x="120" y="10"/>
                      <a:pt x="153" y="23"/>
                    </a:cubicBezTo>
                    <a:cubicBezTo>
                      <a:pt x="151" y="24"/>
                      <a:pt x="149" y="24"/>
                      <a:pt x="148" y="25"/>
                    </a:cubicBezTo>
                    <a:cubicBezTo>
                      <a:pt x="146" y="27"/>
                      <a:pt x="149" y="30"/>
                      <a:pt x="150" y="30"/>
                    </a:cubicBezTo>
                    <a:cubicBezTo>
                      <a:pt x="151" y="30"/>
                      <a:pt x="152" y="30"/>
                      <a:pt x="153" y="30"/>
                    </a:cubicBezTo>
                    <a:cubicBezTo>
                      <a:pt x="153" y="30"/>
                      <a:pt x="153" y="30"/>
                      <a:pt x="154" y="30"/>
                    </a:cubicBezTo>
                    <a:cubicBezTo>
                      <a:pt x="155" y="30"/>
                      <a:pt x="155" y="30"/>
                      <a:pt x="155" y="32"/>
                    </a:cubicBezTo>
                    <a:cubicBezTo>
                      <a:pt x="152" y="32"/>
                      <a:pt x="148" y="30"/>
                      <a:pt x="145" y="29"/>
                    </a:cubicBezTo>
                    <a:cubicBezTo>
                      <a:pt x="143" y="28"/>
                      <a:pt x="139" y="22"/>
                      <a:pt x="136" y="25"/>
                    </a:cubicBezTo>
                    <a:cubicBezTo>
                      <a:pt x="135" y="26"/>
                      <a:pt x="135" y="27"/>
                      <a:pt x="135" y="29"/>
                    </a:cubicBezTo>
                    <a:cubicBezTo>
                      <a:pt x="134" y="31"/>
                      <a:pt x="137" y="34"/>
                      <a:pt x="133" y="34"/>
                    </a:cubicBezTo>
                    <a:cubicBezTo>
                      <a:pt x="130" y="34"/>
                      <a:pt x="127" y="32"/>
                      <a:pt x="124" y="32"/>
                    </a:cubicBezTo>
                    <a:cubicBezTo>
                      <a:pt x="118" y="31"/>
                      <a:pt x="118" y="38"/>
                      <a:pt x="123" y="40"/>
                    </a:cubicBezTo>
                    <a:cubicBezTo>
                      <a:pt x="126" y="42"/>
                      <a:pt x="130" y="43"/>
                      <a:pt x="133" y="43"/>
                    </a:cubicBezTo>
                    <a:cubicBezTo>
                      <a:pt x="135" y="43"/>
                      <a:pt x="137" y="42"/>
                      <a:pt x="138" y="41"/>
                    </a:cubicBezTo>
                    <a:cubicBezTo>
                      <a:pt x="142" y="39"/>
                      <a:pt x="146" y="38"/>
                      <a:pt x="150" y="42"/>
                    </a:cubicBezTo>
                    <a:cubicBezTo>
                      <a:pt x="154" y="45"/>
                      <a:pt x="153" y="51"/>
                      <a:pt x="158" y="54"/>
                    </a:cubicBezTo>
                    <a:cubicBezTo>
                      <a:pt x="161" y="57"/>
                      <a:pt x="164" y="51"/>
                      <a:pt x="167" y="52"/>
                    </a:cubicBezTo>
                    <a:cubicBezTo>
                      <a:pt x="169" y="52"/>
                      <a:pt x="171" y="53"/>
                      <a:pt x="173" y="54"/>
                    </a:cubicBezTo>
                    <a:cubicBezTo>
                      <a:pt x="174" y="55"/>
                      <a:pt x="175" y="56"/>
                      <a:pt x="176" y="57"/>
                    </a:cubicBezTo>
                    <a:cubicBezTo>
                      <a:pt x="177" y="57"/>
                      <a:pt x="179" y="62"/>
                      <a:pt x="175" y="61"/>
                    </a:cubicBezTo>
                    <a:cubicBezTo>
                      <a:pt x="172" y="59"/>
                      <a:pt x="170" y="55"/>
                      <a:pt x="167" y="55"/>
                    </a:cubicBezTo>
                    <a:cubicBezTo>
                      <a:pt x="164" y="55"/>
                      <a:pt x="163" y="57"/>
                      <a:pt x="163" y="59"/>
                    </a:cubicBezTo>
                    <a:cubicBezTo>
                      <a:pt x="163" y="63"/>
                      <a:pt x="167" y="65"/>
                      <a:pt x="170" y="66"/>
                    </a:cubicBezTo>
                    <a:cubicBezTo>
                      <a:pt x="170" y="66"/>
                      <a:pt x="170" y="66"/>
                      <a:pt x="171" y="66"/>
                    </a:cubicBezTo>
                    <a:cubicBezTo>
                      <a:pt x="173" y="67"/>
                      <a:pt x="172" y="69"/>
                      <a:pt x="170" y="71"/>
                    </a:cubicBezTo>
                    <a:cubicBezTo>
                      <a:pt x="170" y="71"/>
                      <a:pt x="170" y="71"/>
                      <a:pt x="170" y="71"/>
                    </a:cubicBezTo>
                    <a:cubicBezTo>
                      <a:pt x="164" y="68"/>
                      <a:pt x="159" y="66"/>
                      <a:pt x="154" y="64"/>
                    </a:cubicBezTo>
                    <a:cubicBezTo>
                      <a:pt x="148" y="61"/>
                      <a:pt x="144" y="57"/>
                      <a:pt x="140" y="52"/>
                    </a:cubicBezTo>
                    <a:cubicBezTo>
                      <a:pt x="137" y="48"/>
                      <a:pt x="134" y="45"/>
                      <a:pt x="129" y="44"/>
                    </a:cubicBezTo>
                    <a:cubicBezTo>
                      <a:pt x="125" y="42"/>
                      <a:pt x="120" y="42"/>
                      <a:pt x="115" y="43"/>
                    </a:cubicBezTo>
                    <a:cubicBezTo>
                      <a:pt x="99" y="47"/>
                      <a:pt x="72" y="66"/>
                      <a:pt x="81" y="86"/>
                    </a:cubicBezTo>
                    <a:cubicBezTo>
                      <a:pt x="86" y="95"/>
                      <a:pt x="100" y="93"/>
                      <a:pt x="109" y="98"/>
                    </a:cubicBezTo>
                    <a:cubicBezTo>
                      <a:pt x="115" y="101"/>
                      <a:pt x="112" y="109"/>
                      <a:pt x="110" y="114"/>
                    </a:cubicBezTo>
                    <a:cubicBezTo>
                      <a:pt x="109" y="116"/>
                      <a:pt x="108" y="119"/>
                      <a:pt x="108" y="121"/>
                    </a:cubicBezTo>
                    <a:cubicBezTo>
                      <a:pt x="107" y="124"/>
                      <a:pt x="108" y="127"/>
                      <a:pt x="109" y="130"/>
                    </a:cubicBezTo>
                    <a:cubicBezTo>
                      <a:pt x="109" y="135"/>
                      <a:pt x="105" y="140"/>
                      <a:pt x="104" y="144"/>
                    </a:cubicBezTo>
                    <a:cubicBezTo>
                      <a:pt x="102" y="147"/>
                      <a:pt x="101" y="151"/>
                      <a:pt x="101" y="154"/>
                    </a:cubicBezTo>
                    <a:cubicBezTo>
                      <a:pt x="99" y="160"/>
                      <a:pt x="98" y="167"/>
                      <a:pt x="101" y="173"/>
                    </a:cubicBezTo>
                    <a:cubicBezTo>
                      <a:pt x="103" y="179"/>
                      <a:pt x="108" y="180"/>
                      <a:pt x="114" y="179"/>
                    </a:cubicBezTo>
                    <a:cubicBezTo>
                      <a:pt x="119" y="179"/>
                      <a:pt x="124" y="176"/>
                      <a:pt x="128" y="172"/>
                    </a:cubicBezTo>
                    <a:cubicBezTo>
                      <a:pt x="134" y="168"/>
                      <a:pt x="140" y="165"/>
                      <a:pt x="146" y="162"/>
                    </a:cubicBezTo>
                    <a:cubicBezTo>
                      <a:pt x="151" y="160"/>
                      <a:pt x="155" y="158"/>
                      <a:pt x="157" y="154"/>
                    </a:cubicBezTo>
                    <a:cubicBezTo>
                      <a:pt x="161" y="149"/>
                      <a:pt x="157" y="143"/>
                      <a:pt x="163" y="139"/>
                    </a:cubicBezTo>
                    <a:cubicBezTo>
                      <a:pt x="168" y="135"/>
                      <a:pt x="177" y="134"/>
                      <a:pt x="181" y="127"/>
                    </a:cubicBezTo>
                    <a:cubicBezTo>
                      <a:pt x="182" y="124"/>
                      <a:pt x="182" y="121"/>
                      <a:pt x="180" y="118"/>
                    </a:cubicBezTo>
                    <a:cubicBezTo>
                      <a:pt x="179" y="115"/>
                      <a:pt x="176" y="113"/>
                      <a:pt x="175" y="110"/>
                    </a:cubicBezTo>
                    <a:cubicBezTo>
                      <a:pt x="174" y="107"/>
                      <a:pt x="175" y="103"/>
                      <a:pt x="174" y="100"/>
                    </a:cubicBezTo>
                    <a:cubicBezTo>
                      <a:pt x="174" y="98"/>
                      <a:pt x="173" y="95"/>
                      <a:pt x="172" y="93"/>
                    </a:cubicBezTo>
                    <a:cubicBezTo>
                      <a:pt x="171" y="92"/>
                      <a:pt x="171" y="90"/>
                      <a:pt x="170" y="89"/>
                    </a:cubicBezTo>
                    <a:cubicBezTo>
                      <a:pt x="170" y="88"/>
                      <a:pt x="170" y="88"/>
                      <a:pt x="170" y="88"/>
                    </a:cubicBezTo>
                    <a:cubicBezTo>
                      <a:pt x="169" y="85"/>
                      <a:pt x="170" y="84"/>
                      <a:pt x="173" y="84"/>
                    </a:cubicBezTo>
                    <a:cubicBezTo>
                      <a:pt x="176" y="89"/>
                      <a:pt x="175" y="96"/>
                      <a:pt x="175" y="101"/>
                    </a:cubicBezTo>
                    <a:cubicBezTo>
                      <a:pt x="175" y="105"/>
                      <a:pt x="175" y="108"/>
                      <a:pt x="177" y="111"/>
                    </a:cubicBezTo>
                    <a:cubicBezTo>
                      <a:pt x="180" y="113"/>
                      <a:pt x="185" y="113"/>
                      <a:pt x="188" y="112"/>
                    </a:cubicBezTo>
                    <a:cubicBezTo>
                      <a:pt x="191" y="112"/>
                      <a:pt x="196" y="110"/>
                      <a:pt x="197" y="107"/>
                    </a:cubicBezTo>
                    <a:cubicBezTo>
                      <a:pt x="198" y="102"/>
                      <a:pt x="195" y="98"/>
                      <a:pt x="193" y="95"/>
                    </a:cubicBezTo>
                    <a:cubicBezTo>
                      <a:pt x="192" y="93"/>
                      <a:pt x="191" y="92"/>
                      <a:pt x="190" y="91"/>
                    </a:cubicBezTo>
                    <a:cubicBezTo>
                      <a:pt x="190" y="90"/>
                      <a:pt x="189" y="90"/>
                      <a:pt x="189" y="89"/>
                    </a:cubicBezTo>
                    <a:cubicBezTo>
                      <a:pt x="189" y="89"/>
                      <a:pt x="186" y="82"/>
                      <a:pt x="189" y="84"/>
                    </a:cubicBezTo>
                    <a:cubicBezTo>
                      <a:pt x="194" y="87"/>
                      <a:pt x="196" y="93"/>
                      <a:pt x="198" y="97"/>
                    </a:cubicBezTo>
                    <a:cubicBezTo>
                      <a:pt x="200" y="100"/>
                      <a:pt x="203" y="103"/>
                      <a:pt x="206" y="106"/>
                    </a:cubicBezTo>
                    <a:cubicBezTo>
                      <a:pt x="211" y="111"/>
                      <a:pt x="212" y="115"/>
                      <a:pt x="213" y="121"/>
                    </a:cubicBezTo>
                    <a:cubicBezTo>
                      <a:pt x="213" y="122"/>
                      <a:pt x="213" y="122"/>
                      <a:pt x="213" y="122"/>
                    </a:cubicBezTo>
                    <a:cubicBezTo>
                      <a:pt x="209" y="164"/>
                      <a:pt x="176" y="197"/>
                      <a:pt x="135" y="207"/>
                    </a:cubicBezTo>
                    <a:cubicBezTo>
                      <a:pt x="90" y="217"/>
                      <a:pt x="41" y="195"/>
                      <a:pt x="20" y="154"/>
                    </a:cubicBezTo>
                    <a:close/>
                    <a:moveTo>
                      <a:pt x="63" y="219"/>
                    </a:moveTo>
                    <a:cubicBezTo>
                      <a:pt x="61" y="217"/>
                      <a:pt x="65" y="211"/>
                      <a:pt x="66" y="210"/>
                    </a:cubicBezTo>
                    <a:cubicBezTo>
                      <a:pt x="68" y="208"/>
                      <a:pt x="69" y="206"/>
                      <a:pt x="70" y="203"/>
                    </a:cubicBezTo>
                    <a:cubicBezTo>
                      <a:pt x="72" y="204"/>
                      <a:pt x="73" y="204"/>
                      <a:pt x="74" y="205"/>
                    </a:cubicBezTo>
                    <a:cubicBezTo>
                      <a:pt x="72" y="209"/>
                      <a:pt x="66" y="224"/>
                      <a:pt x="63" y="219"/>
                    </a:cubicBezTo>
                    <a:close/>
                    <a:moveTo>
                      <a:pt x="108" y="222"/>
                    </a:moveTo>
                    <a:cubicBezTo>
                      <a:pt x="111" y="222"/>
                      <a:pt x="114" y="222"/>
                      <a:pt x="116" y="222"/>
                    </a:cubicBezTo>
                    <a:cubicBezTo>
                      <a:pt x="113" y="223"/>
                      <a:pt x="110" y="224"/>
                      <a:pt x="107" y="224"/>
                    </a:cubicBezTo>
                    <a:cubicBezTo>
                      <a:pt x="107" y="223"/>
                      <a:pt x="107" y="223"/>
                      <a:pt x="107" y="222"/>
                    </a:cubicBezTo>
                    <a:cubicBezTo>
                      <a:pt x="108" y="222"/>
                      <a:pt x="108" y="222"/>
                      <a:pt x="108" y="222"/>
                    </a:cubicBezTo>
                    <a:close/>
                    <a:moveTo>
                      <a:pt x="120" y="228"/>
                    </a:moveTo>
                    <a:cubicBezTo>
                      <a:pt x="120" y="228"/>
                      <a:pt x="120" y="229"/>
                      <a:pt x="120" y="230"/>
                    </a:cubicBezTo>
                    <a:cubicBezTo>
                      <a:pt x="115" y="231"/>
                      <a:pt x="110" y="233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6" y="234"/>
                      <a:pt x="107" y="233"/>
                      <a:pt x="109" y="232"/>
                    </a:cubicBezTo>
                    <a:cubicBezTo>
                      <a:pt x="112" y="231"/>
                      <a:pt x="116" y="229"/>
                      <a:pt x="119" y="228"/>
                    </a:cubicBezTo>
                    <a:cubicBezTo>
                      <a:pt x="119" y="228"/>
                      <a:pt x="120" y="228"/>
                      <a:pt x="120" y="228"/>
                    </a:cubicBezTo>
                    <a:close/>
                    <a:moveTo>
                      <a:pt x="121" y="234"/>
                    </a:moveTo>
                    <a:cubicBezTo>
                      <a:pt x="121" y="234"/>
                      <a:pt x="121" y="234"/>
                      <a:pt x="121" y="234"/>
                    </a:cubicBezTo>
                    <a:cubicBezTo>
                      <a:pt x="115" y="236"/>
                      <a:pt x="109" y="238"/>
                      <a:pt x="102" y="238"/>
                    </a:cubicBezTo>
                    <a:cubicBezTo>
                      <a:pt x="102" y="238"/>
                      <a:pt x="102" y="238"/>
                      <a:pt x="102" y="238"/>
                    </a:cubicBezTo>
                    <a:cubicBezTo>
                      <a:pt x="105" y="238"/>
                      <a:pt x="108" y="236"/>
                      <a:pt x="111" y="235"/>
                    </a:cubicBezTo>
                    <a:cubicBezTo>
                      <a:pt x="114" y="233"/>
                      <a:pt x="117" y="232"/>
                      <a:pt x="120" y="230"/>
                    </a:cubicBezTo>
                    <a:cubicBezTo>
                      <a:pt x="121" y="232"/>
                      <a:pt x="121" y="233"/>
                      <a:pt x="121" y="234"/>
                    </a:cubicBezTo>
                    <a:close/>
                    <a:moveTo>
                      <a:pt x="135" y="249"/>
                    </a:moveTo>
                    <a:cubicBezTo>
                      <a:pt x="132" y="250"/>
                      <a:pt x="128" y="251"/>
                      <a:pt x="125" y="253"/>
                    </a:cubicBezTo>
                    <a:cubicBezTo>
                      <a:pt x="122" y="253"/>
                      <a:pt x="120" y="254"/>
                      <a:pt x="117" y="254"/>
                    </a:cubicBezTo>
                    <a:cubicBezTo>
                      <a:pt x="111" y="256"/>
                      <a:pt x="104" y="258"/>
                      <a:pt x="98" y="260"/>
                    </a:cubicBezTo>
                    <a:cubicBezTo>
                      <a:pt x="84" y="264"/>
                      <a:pt x="71" y="269"/>
                      <a:pt x="57" y="272"/>
                    </a:cubicBezTo>
                    <a:cubicBezTo>
                      <a:pt x="62" y="271"/>
                      <a:pt x="69" y="268"/>
                      <a:pt x="74" y="266"/>
                    </a:cubicBezTo>
                    <a:cubicBezTo>
                      <a:pt x="81" y="264"/>
                      <a:pt x="87" y="261"/>
                      <a:pt x="93" y="259"/>
                    </a:cubicBezTo>
                    <a:cubicBezTo>
                      <a:pt x="104" y="256"/>
                      <a:pt x="116" y="253"/>
                      <a:pt x="126" y="247"/>
                    </a:cubicBezTo>
                    <a:cubicBezTo>
                      <a:pt x="129" y="247"/>
                      <a:pt x="132" y="248"/>
                      <a:pt x="135" y="249"/>
                    </a:cubicBezTo>
                    <a:close/>
                    <a:moveTo>
                      <a:pt x="145" y="251"/>
                    </a:moveTo>
                    <a:cubicBezTo>
                      <a:pt x="132" y="253"/>
                      <a:pt x="120" y="257"/>
                      <a:pt x="108" y="261"/>
                    </a:cubicBezTo>
                    <a:cubicBezTo>
                      <a:pt x="95" y="265"/>
                      <a:pt x="82" y="270"/>
                      <a:pt x="69" y="273"/>
                    </a:cubicBezTo>
                    <a:cubicBezTo>
                      <a:pt x="68" y="273"/>
                      <a:pt x="67" y="273"/>
                      <a:pt x="66" y="274"/>
                    </a:cubicBezTo>
                    <a:cubicBezTo>
                      <a:pt x="67" y="273"/>
                      <a:pt x="69" y="272"/>
                      <a:pt x="71" y="272"/>
                    </a:cubicBezTo>
                    <a:cubicBezTo>
                      <a:pt x="74" y="271"/>
                      <a:pt x="77" y="270"/>
                      <a:pt x="81" y="269"/>
                    </a:cubicBezTo>
                    <a:cubicBezTo>
                      <a:pt x="87" y="266"/>
                      <a:pt x="94" y="264"/>
                      <a:pt x="100" y="262"/>
                    </a:cubicBezTo>
                    <a:cubicBezTo>
                      <a:pt x="107" y="260"/>
                      <a:pt x="113" y="258"/>
                      <a:pt x="119" y="256"/>
                    </a:cubicBezTo>
                    <a:cubicBezTo>
                      <a:pt x="121" y="255"/>
                      <a:pt x="123" y="254"/>
                      <a:pt x="125" y="253"/>
                    </a:cubicBezTo>
                    <a:cubicBezTo>
                      <a:pt x="129" y="252"/>
                      <a:pt x="133" y="251"/>
                      <a:pt x="137" y="249"/>
                    </a:cubicBezTo>
                    <a:cubicBezTo>
                      <a:pt x="139" y="249"/>
                      <a:pt x="142" y="250"/>
                      <a:pt x="145" y="251"/>
                    </a:cubicBezTo>
                    <a:close/>
                    <a:moveTo>
                      <a:pt x="151" y="252"/>
                    </a:moveTo>
                    <a:cubicBezTo>
                      <a:pt x="140" y="255"/>
                      <a:pt x="128" y="259"/>
                      <a:pt x="117" y="263"/>
                    </a:cubicBezTo>
                    <a:cubicBezTo>
                      <a:pt x="111" y="265"/>
                      <a:pt x="106" y="267"/>
                      <a:pt x="100" y="268"/>
                    </a:cubicBezTo>
                    <a:cubicBezTo>
                      <a:pt x="94" y="270"/>
                      <a:pt x="88" y="272"/>
                      <a:pt x="82" y="274"/>
                    </a:cubicBezTo>
                    <a:cubicBezTo>
                      <a:pt x="77" y="275"/>
                      <a:pt x="84" y="273"/>
                      <a:pt x="85" y="272"/>
                    </a:cubicBezTo>
                    <a:cubicBezTo>
                      <a:pt x="87" y="271"/>
                      <a:pt x="90" y="271"/>
                      <a:pt x="93" y="270"/>
                    </a:cubicBezTo>
                    <a:cubicBezTo>
                      <a:pt x="99" y="268"/>
                      <a:pt x="105" y="267"/>
                      <a:pt x="111" y="264"/>
                    </a:cubicBezTo>
                    <a:cubicBezTo>
                      <a:pt x="122" y="260"/>
                      <a:pt x="134" y="255"/>
                      <a:pt x="146" y="251"/>
                    </a:cubicBezTo>
                    <a:cubicBezTo>
                      <a:pt x="146" y="251"/>
                      <a:pt x="146" y="251"/>
                      <a:pt x="146" y="251"/>
                    </a:cubicBezTo>
                    <a:cubicBezTo>
                      <a:pt x="148" y="251"/>
                      <a:pt x="150" y="252"/>
                      <a:pt x="151" y="252"/>
                    </a:cubicBezTo>
                    <a:close/>
                    <a:moveTo>
                      <a:pt x="167" y="258"/>
                    </a:moveTo>
                    <a:cubicBezTo>
                      <a:pt x="158" y="261"/>
                      <a:pt x="149" y="265"/>
                      <a:pt x="139" y="268"/>
                    </a:cubicBezTo>
                    <a:cubicBezTo>
                      <a:pt x="135" y="269"/>
                      <a:pt x="131" y="270"/>
                      <a:pt x="127" y="272"/>
                    </a:cubicBezTo>
                    <a:cubicBezTo>
                      <a:pt x="131" y="270"/>
                      <a:pt x="136" y="268"/>
                      <a:pt x="140" y="266"/>
                    </a:cubicBezTo>
                    <a:cubicBezTo>
                      <a:pt x="145" y="264"/>
                      <a:pt x="149" y="261"/>
                      <a:pt x="154" y="260"/>
                    </a:cubicBezTo>
                    <a:cubicBezTo>
                      <a:pt x="157" y="259"/>
                      <a:pt x="160" y="258"/>
                      <a:pt x="163" y="256"/>
                    </a:cubicBezTo>
                    <a:cubicBezTo>
                      <a:pt x="164" y="257"/>
                      <a:pt x="166" y="257"/>
                      <a:pt x="167" y="258"/>
                    </a:cubicBezTo>
                    <a:close/>
                    <a:moveTo>
                      <a:pt x="176" y="263"/>
                    </a:move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3" y="264"/>
                      <a:pt x="171" y="265"/>
                      <a:pt x="169" y="266"/>
                    </a:cubicBezTo>
                    <a:cubicBezTo>
                      <a:pt x="169" y="266"/>
                      <a:pt x="168" y="266"/>
                      <a:pt x="168" y="266"/>
                    </a:cubicBezTo>
                    <a:cubicBezTo>
                      <a:pt x="163" y="268"/>
                      <a:pt x="158" y="269"/>
                      <a:pt x="153" y="271"/>
                    </a:cubicBezTo>
                    <a:cubicBezTo>
                      <a:pt x="151" y="272"/>
                      <a:pt x="148" y="274"/>
                      <a:pt x="145" y="275"/>
                    </a:cubicBezTo>
                    <a:cubicBezTo>
                      <a:pt x="144" y="275"/>
                      <a:pt x="142" y="276"/>
                      <a:pt x="140" y="276"/>
                    </a:cubicBezTo>
                    <a:cubicBezTo>
                      <a:pt x="141" y="276"/>
                      <a:pt x="143" y="274"/>
                      <a:pt x="143" y="274"/>
                    </a:cubicBezTo>
                    <a:cubicBezTo>
                      <a:pt x="153" y="268"/>
                      <a:pt x="163" y="267"/>
                      <a:pt x="172" y="260"/>
                    </a:cubicBezTo>
                    <a:cubicBezTo>
                      <a:pt x="173" y="261"/>
                      <a:pt x="175" y="262"/>
                      <a:pt x="176" y="263"/>
                    </a:cubicBezTo>
                    <a:close/>
                    <a:moveTo>
                      <a:pt x="180" y="267"/>
                    </a:moveTo>
                    <a:cubicBezTo>
                      <a:pt x="181" y="268"/>
                      <a:pt x="181" y="268"/>
                      <a:pt x="180" y="269"/>
                    </a:cubicBezTo>
                    <a:cubicBezTo>
                      <a:pt x="180" y="269"/>
                      <a:pt x="180" y="269"/>
                      <a:pt x="180" y="269"/>
                    </a:cubicBezTo>
                    <a:cubicBezTo>
                      <a:pt x="178" y="270"/>
                      <a:pt x="175" y="271"/>
                      <a:pt x="173" y="272"/>
                    </a:cubicBezTo>
                    <a:cubicBezTo>
                      <a:pt x="171" y="272"/>
                      <a:pt x="170" y="273"/>
                      <a:pt x="168" y="273"/>
                    </a:cubicBezTo>
                    <a:cubicBezTo>
                      <a:pt x="168" y="273"/>
                      <a:pt x="168" y="273"/>
                      <a:pt x="168" y="273"/>
                    </a:cubicBezTo>
                    <a:cubicBezTo>
                      <a:pt x="172" y="271"/>
                      <a:pt x="176" y="269"/>
                      <a:pt x="180" y="267"/>
                    </a:cubicBezTo>
                    <a:cubicBezTo>
                      <a:pt x="180" y="267"/>
                      <a:pt x="180" y="267"/>
                      <a:pt x="180" y="267"/>
                    </a:cubicBezTo>
                    <a:close/>
                    <a:moveTo>
                      <a:pt x="177" y="268"/>
                    </a:moveTo>
                    <a:cubicBezTo>
                      <a:pt x="176" y="268"/>
                      <a:pt x="176" y="269"/>
                      <a:pt x="175" y="269"/>
                    </a:cubicBezTo>
                    <a:cubicBezTo>
                      <a:pt x="172" y="271"/>
                      <a:pt x="168" y="272"/>
                      <a:pt x="165" y="274"/>
                    </a:cubicBezTo>
                    <a:cubicBezTo>
                      <a:pt x="165" y="274"/>
                      <a:pt x="165" y="274"/>
                      <a:pt x="165" y="274"/>
                    </a:cubicBezTo>
                    <a:cubicBezTo>
                      <a:pt x="161" y="275"/>
                      <a:pt x="157" y="275"/>
                      <a:pt x="153" y="275"/>
                    </a:cubicBezTo>
                    <a:cubicBezTo>
                      <a:pt x="160" y="272"/>
                      <a:pt x="167" y="270"/>
                      <a:pt x="174" y="268"/>
                    </a:cubicBezTo>
                    <a:cubicBezTo>
                      <a:pt x="175" y="268"/>
                      <a:pt x="177" y="267"/>
                      <a:pt x="178" y="267"/>
                    </a:cubicBezTo>
                    <a:cubicBezTo>
                      <a:pt x="178" y="267"/>
                      <a:pt x="178" y="267"/>
                      <a:pt x="177" y="268"/>
                    </a:cubicBezTo>
                    <a:close/>
                    <a:moveTo>
                      <a:pt x="152" y="275"/>
                    </a:moveTo>
                    <a:cubicBezTo>
                      <a:pt x="151" y="275"/>
                      <a:pt x="151" y="275"/>
                      <a:pt x="151" y="276"/>
                    </a:cubicBezTo>
                    <a:cubicBezTo>
                      <a:pt x="151" y="276"/>
                      <a:pt x="151" y="276"/>
                      <a:pt x="151" y="276"/>
                    </a:cubicBezTo>
                    <a:cubicBezTo>
                      <a:pt x="148" y="276"/>
                      <a:pt x="145" y="276"/>
                      <a:pt x="142" y="276"/>
                    </a:cubicBezTo>
                    <a:cubicBezTo>
                      <a:pt x="148" y="274"/>
                      <a:pt x="154" y="272"/>
                      <a:pt x="160" y="269"/>
                    </a:cubicBezTo>
                    <a:cubicBezTo>
                      <a:pt x="162" y="269"/>
                      <a:pt x="164" y="268"/>
                      <a:pt x="166" y="268"/>
                    </a:cubicBezTo>
                    <a:cubicBezTo>
                      <a:pt x="161" y="270"/>
                      <a:pt x="156" y="272"/>
                      <a:pt x="152" y="275"/>
                    </a:cubicBezTo>
                    <a:close/>
                    <a:moveTo>
                      <a:pt x="125" y="277"/>
                    </a:moveTo>
                    <a:cubicBezTo>
                      <a:pt x="125" y="277"/>
                      <a:pt x="125" y="277"/>
                      <a:pt x="125" y="277"/>
                    </a:cubicBezTo>
                    <a:cubicBezTo>
                      <a:pt x="125" y="277"/>
                      <a:pt x="126" y="277"/>
                      <a:pt x="127" y="276"/>
                    </a:cubicBezTo>
                    <a:cubicBezTo>
                      <a:pt x="129" y="275"/>
                      <a:pt x="131" y="274"/>
                      <a:pt x="134" y="273"/>
                    </a:cubicBezTo>
                    <a:cubicBezTo>
                      <a:pt x="137" y="272"/>
                      <a:pt x="141" y="270"/>
                      <a:pt x="144" y="269"/>
                    </a:cubicBezTo>
                    <a:cubicBezTo>
                      <a:pt x="152" y="266"/>
                      <a:pt x="160" y="262"/>
                      <a:pt x="168" y="259"/>
                    </a:cubicBezTo>
                    <a:cubicBezTo>
                      <a:pt x="168" y="259"/>
                      <a:pt x="168" y="259"/>
                      <a:pt x="168" y="258"/>
                    </a:cubicBezTo>
                    <a:cubicBezTo>
                      <a:pt x="169" y="259"/>
                      <a:pt x="170" y="259"/>
                      <a:pt x="171" y="260"/>
                    </a:cubicBezTo>
                    <a:cubicBezTo>
                      <a:pt x="157" y="266"/>
                      <a:pt x="142" y="273"/>
                      <a:pt x="127" y="276"/>
                    </a:cubicBezTo>
                    <a:cubicBezTo>
                      <a:pt x="126" y="277"/>
                      <a:pt x="126" y="277"/>
                      <a:pt x="125" y="277"/>
                    </a:cubicBezTo>
                    <a:close/>
                    <a:moveTo>
                      <a:pt x="143" y="264"/>
                    </a:moveTo>
                    <a:cubicBezTo>
                      <a:pt x="133" y="269"/>
                      <a:pt x="122" y="273"/>
                      <a:pt x="111" y="277"/>
                    </a:cubicBezTo>
                    <a:cubicBezTo>
                      <a:pt x="108" y="277"/>
                      <a:pt x="105" y="277"/>
                      <a:pt x="101" y="276"/>
                    </a:cubicBezTo>
                    <a:cubicBezTo>
                      <a:pt x="103" y="276"/>
                      <a:pt x="105" y="275"/>
                      <a:pt x="107" y="275"/>
                    </a:cubicBezTo>
                    <a:cubicBezTo>
                      <a:pt x="113" y="273"/>
                      <a:pt x="118" y="271"/>
                      <a:pt x="123" y="269"/>
                    </a:cubicBezTo>
                    <a:cubicBezTo>
                      <a:pt x="133" y="266"/>
                      <a:pt x="142" y="263"/>
                      <a:pt x="151" y="260"/>
                    </a:cubicBezTo>
                    <a:cubicBezTo>
                      <a:pt x="149" y="261"/>
                      <a:pt x="146" y="263"/>
                      <a:pt x="143" y="264"/>
                    </a:cubicBezTo>
                    <a:close/>
                    <a:moveTo>
                      <a:pt x="90" y="276"/>
                    </a:moveTo>
                    <a:cubicBezTo>
                      <a:pt x="101" y="273"/>
                      <a:pt x="112" y="269"/>
                      <a:pt x="123" y="265"/>
                    </a:cubicBezTo>
                    <a:cubicBezTo>
                      <a:pt x="133" y="262"/>
                      <a:pt x="143" y="256"/>
                      <a:pt x="154" y="254"/>
                    </a:cubicBezTo>
                    <a:cubicBezTo>
                      <a:pt x="152" y="255"/>
                      <a:pt x="150" y="256"/>
                      <a:pt x="148" y="257"/>
                    </a:cubicBezTo>
                    <a:cubicBezTo>
                      <a:pt x="145" y="258"/>
                      <a:pt x="142" y="260"/>
                      <a:pt x="138" y="261"/>
                    </a:cubicBezTo>
                    <a:cubicBezTo>
                      <a:pt x="133" y="263"/>
                      <a:pt x="127" y="265"/>
                      <a:pt x="122" y="266"/>
                    </a:cubicBezTo>
                    <a:cubicBezTo>
                      <a:pt x="113" y="269"/>
                      <a:pt x="103" y="271"/>
                      <a:pt x="95" y="276"/>
                    </a:cubicBezTo>
                    <a:cubicBezTo>
                      <a:pt x="94" y="276"/>
                      <a:pt x="92" y="276"/>
                      <a:pt x="90" y="276"/>
                    </a:cubicBezTo>
                    <a:close/>
                    <a:moveTo>
                      <a:pt x="79" y="275"/>
                    </a:moveTo>
                    <a:cubicBezTo>
                      <a:pt x="83" y="274"/>
                      <a:pt x="88" y="273"/>
                      <a:pt x="92" y="272"/>
                    </a:cubicBezTo>
                    <a:cubicBezTo>
                      <a:pt x="98" y="269"/>
                      <a:pt x="104" y="268"/>
                      <a:pt x="110" y="266"/>
                    </a:cubicBezTo>
                    <a:cubicBezTo>
                      <a:pt x="123" y="262"/>
                      <a:pt x="135" y="257"/>
                      <a:pt x="147" y="254"/>
                    </a:cubicBezTo>
                    <a:cubicBezTo>
                      <a:pt x="148" y="254"/>
                      <a:pt x="149" y="254"/>
                      <a:pt x="151" y="253"/>
                    </a:cubicBezTo>
                    <a:cubicBezTo>
                      <a:pt x="151" y="253"/>
                      <a:pt x="147" y="255"/>
                      <a:pt x="146" y="255"/>
                    </a:cubicBezTo>
                    <a:cubicBezTo>
                      <a:pt x="143" y="256"/>
                      <a:pt x="140" y="257"/>
                      <a:pt x="136" y="258"/>
                    </a:cubicBezTo>
                    <a:cubicBezTo>
                      <a:pt x="130" y="260"/>
                      <a:pt x="125" y="263"/>
                      <a:pt x="119" y="265"/>
                    </a:cubicBezTo>
                    <a:cubicBezTo>
                      <a:pt x="108" y="269"/>
                      <a:pt x="97" y="271"/>
                      <a:pt x="88" y="276"/>
                    </a:cubicBezTo>
                    <a:cubicBezTo>
                      <a:pt x="85" y="276"/>
                      <a:pt x="82" y="275"/>
                      <a:pt x="79" y="275"/>
                    </a:cubicBezTo>
                    <a:close/>
                    <a:moveTo>
                      <a:pt x="120" y="265"/>
                    </a:moveTo>
                    <a:cubicBezTo>
                      <a:pt x="124" y="264"/>
                      <a:pt x="128" y="262"/>
                      <a:pt x="132" y="261"/>
                    </a:cubicBezTo>
                    <a:cubicBezTo>
                      <a:pt x="130" y="262"/>
                      <a:pt x="127" y="263"/>
                      <a:pt x="124" y="264"/>
                    </a:cubicBezTo>
                    <a:cubicBezTo>
                      <a:pt x="118" y="266"/>
                      <a:pt x="112" y="268"/>
                      <a:pt x="107" y="270"/>
                    </a:cubicBezTo>
                    <a:cubicBezTo>
                      <a:pt x="101" y="272"/>
                      <a:pt x="94" y="273"/>
                      <a:pt x="89" y="276"/>
                    </a:cubicBezTo>
                    <a:cubicBezTo>
                      <a:pt x="89" y="276"/>
                      <a:pt x="89" y="276"/>
                      <a:pt x="89" y="276"/>
                    </a:cubicBezTo>
                    <a:cubicBezTo>
                      <a:pt x="99" y="271"/>
                      <a:pt x="110" y="269"/>
                      <a:pt x="120" y="265"/>
                    </a:cubicBezTo>
                    <a:close/>
                    <a:moveTo>
                      <a:pt x="148" y="255"/>
                    </a:moveTo>
                    <a:cubicBezTo>
                      <a:pt x="150" y="254"/>
                      <a:pt x="151" y="254"/>
                      <a:pt x="152" y="253"/>
                    </a:cubicBezTo>
                    <a:cubicBezTo>
                      <a:pt x="152" y="253"/>
                      <a:pt x="152" y="253"/>
                      <a:pt x="153" y="253"/>
                    </a:cubicBezTo>
                    <a:cubicBezTo>
                      <a:pt x="153" y="253"/>
                      <a:pt x="154" y="253"/>
                      <a:pt x="154" y="253"/>
                    </a:cubicBezTo>
                    <a:cubicBezTo>
                      <a:pt x="152" y="254"/>
                      <a:pt x="150" y="254"/>
                      <a:pt x="148" y="255"/>
                    </a:cubicBezTo>
                    <a:close/>
                    <a:moveTo>
                      <a:pt x="51" y="271"/>
                    </a:moveTo>
                    <a:cubicBezTo>
                      <a:pt x="59" y="268"/>
                      <a:pt x="66" y="265"/>
                      <a:pt x="74" y="263"/>
                    </a:cubicBezTo>
                    <a:cubicBezTo>
                      <a:pt x="80" y="261"/>
                      <a:pt x="86" y="260"/>
                      <a:pt x="92" y="258"/>
                    </a:cubicBezTo>
                    <a:cubicBezTo>
                      <a:pt x="98" y="256"/>
                      <a:pt x="104" y="255"/>
                      <a:pt x="110" y="253"/>
                    </a:cubicBezTo>
                    <a:cubicBezTo>
                      <a:pt x="112" y="252"/>
                      <a:pt x="115" y="251"/>
                      <a:pt x="118" y="250"/>
                    </a:cubicBezTo>
                    <a:cubicBezTo>
                      <a:pt x="119" y="250"/>
                      <a:pt x="120" y="249"/>
                      <a:pt x="121" y="249"/>
                    </a:cubicBezTo>
                    <a:cubicBezTo>
                      <a:pt x="111" y="254"/>
                      <a:pt x="100" y="256"/>
                      <a:pt x="90" y="260"/>
                    </a:cubicBezTo>
                    <a:cubicBezTo>
                      <a:pt x="84" y="262"/>
                      <a:pt x="78" y="264"/>
                      <a:pt x="73" y="266"/>
                    </a:cubicBezTo>
                    <a:cubicBezTo>
                      <a:pt x="67" y="268"/>
                      <a:pt x="61" y="270"/>
                      <a:pt x="56" y="272"/>
                    </a:cubicBezTo>
                    <a:cubicBezTo>
                      <a:pt x="54" y="272"/>
                      <a:pt x="53" y="272"/>
                      <a:pt x="51" y="271"/>
                    </a:cubicBezTo>
                    <a:close/>
                    <a:moveTo>
                      <a:pt x="90" y="258"/>
                    </a:moveTo>
                    <a:cubicBezTo>
                      <a:pt x="99" y="255"/>
                      <a:pt x="108" y="252"/>
                      <a:pt x="116" y="248"/>
                    </a:cubicBezTo>
                    <a:cubicBezTo>
                      <a:pt x="117" y="247"/>
                      <a:pt x="117" y="247"/>
                      <a:pt x="117" y="247"/>
                    </a:cubicBezTo>
                    <a:cubicBezTo>
                      <a:pt x="119" y="247"/>
                      <a:pt x="121" y="247"/>
                      <a:pt x="123" y="247"/>
                    </a:cubicBezTo>
                    <a:cubicBezTo>
                      <a:pt x="123" y="247"/>
                      <a:pt x="123" y="247"/>
                      <a:pt x="124" y="246"/>
                    </a:cubicBezTo>
                    <a:cubicBezTo>
                      <a:pt x="124" y="246"/>
                      <a:pt x="124" y="246"/>
                      <a:pt x="124" y="247"/>
                    </a:cubicBezTo>
                    <a:cubicBezTo>
                      <a:pt x="113" y="251"/>
                      <a:pt x="102" y="254"/>
                      <a:pt x="90" y="258"/>
                    </a:cubicBezTo>
                    <a:close/>
                    <a:moveTo>
                      <a:pt x="103" y="236"/>
                    </a:moveTo>
                    <a:cubicBezTo>
                      <a:pt x="107" y="235"/>
                      <a:pt x="111" y="233"/>
                      <a:pt x="116" y="232"/>
                    </a:cubicBezTo>
                    <a:cubicBezTo>
                      <a:pt x="114" y="233"/>
                      <a:pt x="112" y="233"/>
                      <a:pt x="111" y="234"/>
                    </a:cubicBezTo>
                    <a:cubicBezTo>
                      <a:pt x="108" y="235"/>
                      <a:pt x="105" y="236"/>
                      <a:pt x="102" y="237"/>
                    </a:cubicBezTo>
                    <a:cubicBezTo>
                      <a:pt x="102" y="237"/>
                      <a:pt x="103" y="236"/>
                      <a:pt x="103" y="236"/>
                    </a:cubicBezTo>
                    <a:close/>
                    <a:moveTo>
                      <a:pt x="115" y="247"/>
                    </a:moveTo>
                    <a:cubicBezTo>
                      <a:pt x="106" y="250"/>
                      <a:pt x="98" y="252"/>
                      <a:pt x="89" y="254"/>
                    </a:cubicBezTo>
                    <a:cubicBezTo>
                      <a:pt x="95" y="252"/>
                      <a:pt x="102" y="250"/>
                      <a:pt x="108" y="247"/>
                    </a:cubicBezTo>
                    <a:cubicBezTo>
                      <a:pt x="110" y="247"/>
                      <a:pt x="112" y="247"/>
                      <a:pt x="115" y="247"/>
                    </a:cubicBezTo>
                    <a:close/>
                    <a:moveTo>
                      <a:pt x="121" y="244"/>
                    </a:moveTo>
                    <a:cubicBezTo>
                      <a:pt x="121" y="244"/>
                      <a:pt x="121" y="244"/>
                      <a:pt x="121" y="244"/>
                    </a:cubicBezTo>
                    <a:cubicBezTo>
                      <a:pt x="121" y="244"/>
                      <a:pt x="121" y="244"/>
                      <a:pt x="120" y="244"/>
                    </a:cubicBezTo>
                    <a:cubicBezTo>
                      <a:pt x="120" y="244"/>
                      <a:pt x="117" y="243"/>
                      <a:pt x="117" y="243"/>
                    </a:cubicBezTo>
                    <a:cubicBezTo>
                      <a:pt x="118" y="243"/>
                      <a:pt x="120" y="242"/>
                      <a:pt x="122" y="241"/>
                    </a:cubicBezTo>
                    <a:cubicBezTo>
                      <a:pt x="122" y="242"/>
                      <a:pt x="121" y="243"/>
                      <a:pt x="121" y="244"/>
                    </a:cubicBezTo>
                    <a:close/>
                    <a:moveTo>
                      <a:pt x="115" y="244"/>
                    </a:moveTo>
                    <a:cubicBezTo>
                      <a:pt x="114" y="244"/>
                      <a:pt x="114" y="244"/>
                      <a:pt x="115" y="244"/>
                    </a:cubicBezTo>
                    <a:cubicBezTo>
                      <a:pt x="112" y="244"/>
                      <a:pt x="109" y="244"/>
                      <a:pt x="106" y="244"/>
                    </a:cubicBezTo>
                    <a:cubicBezTo>
                      <a:pt x="108" y="243"/>
                      <a:pt x="111" y="243"/>
                      <a:pt x="113" y="242"/>
                    </a:cubicBezTo>
                    <a:cubicBezTo>
                      <a:pt x="115" y="242"/>
                      <a:pt x="118" y="241"/>
                      <a:pt x="120" y="241"/>
                    </a:cubicBezTo>
                    <a:cubicBezTo>
                      <a:pt x="119" y="241"/>
                      <a:pt x="116" y="243"/>
                      <a:pt x="115" y="244"/>
                    </a:cubicBezTo>
                    <a:close/>
                    <a:moveTo>
                      <a:pt x="103" y="243"/>
                    </a:moveTo>
                    <a:cubicBezTo>
                      <a:pt x="103" y="243"/>
                      <a:pt x="103" y="243"/>
                      <a:pt x="103" y="243"/>
                    </a:cubicBezTo>
                    <a:cubicBezTo>
                      <a:pt x="103" y="242"/>
                      <a:pt x="103" y="242"/>
                      <a:pt x="103" y="242"/>
                    </a:cubicBezTo>
                    <a:cubicBezTo>
                      <a:pt x="108" y="242"/>
                      <a:pt x="113" y="239"/>
                      <a:pt x="118" y="238"/>
                    </a:cubicBezTo>
                    <a:cubicBezTo>
                      <a:pt x="122" y="238"/>
                      <a:pt x="116" y="240"/>
                      <a:pt x="116" y="239"/>
                    </a:cubicBezTo>
                    <a:cubicBezTo>
                      <a:pt x="114" y="240"/>
                      <a:pt x="112" y="241"/>
                      <a:pt x="111" y="241"/>
                    </a:cubicBezTo>
                    <a:cubicBezTo>
                      <a:pt x="108" y="242"/>
                      <a:pt x="105" y="242"/>
                      <a:pt x="103" y="243"/>
                    </a:cubicBezTo>
                    <a:close/>
                    <a:moveTo>
                      <a:pt x="102" y="239"/>
                    </a:moveTo>
                    <a:cubicBezTo>
                      <a:pt x="105" y="239"/>
                      <a:pt x="108" y="238"/>
                      <a:pt x="110" y="238"/>
                    </a:cubicBezTo>
                    <a:cubicBezTo>
                      <a:pt x="110" y="238"/>
                      <a:pt x="110" y="238"/>
                      <a:pt x="110" y="238"/>
                    </a:cubicBezTo>
                    <a:cubicBezTo>
                      <a:pt x="108" y="239"/>
                      <a:pt x="105" y="239"/>
                      <a:pt x="102" y="241"/>
                    </a:cubicBezTo>
                    <a:cubicBezTo>
                      <a:pt x="102" y="240"/>
                      <a:pt x="102" y="239"/>
                      <a:pt x="102" y="239"/>
                    </a:cubicBezTo>
                    <a:close/>
                    <a:moveTo>
                      <a:pt x="116" y="228"/>
                    </a:moveTo>
                    <a:cubicBezTo>
                      <a:pt x="112" y="230"/>
                      <a:pt x="107" y="232"/>
                      <a:pt x="103" y="234"/>
                    </a:cubicBezTo>
                    <a:cubicBezTo>
                      <a:pt x="103" y="234"/>
                      <a:pt x="104" y="233"/>
                      <a:pt x="104" y="232"/>
                    </a:cubicBezTo>
                    <a:cubicBezTo>
                      <a:pt x="106" y="231"/>
                      <a:pt x="108" y="230"/>
                      <a:pt x="111" y="230"/>
                    </a:cubicBezTo>
                    <a:cubicBezTo>
                      <a:pt x="112" y="229"/>
                      <a:pt x="114" y="229"/>
                      <a:pt x="115" y="229"/>
                    </a:cubicBezTo>
                    <a:cubicBezTo>
                      <a:pt x="116" y="228"/>
                      <a:pt x="120" y="227"/>
                      <a:pt x="116" y="228"/>
                    </a:cubicBezTo>
                    <a:close/>
                    <a:moveTo>
                      <a:pt x="105" y="228"/>
                    </a:moveTo>
                    <a:cubicBezTo>
                      <a:pt x="109" y="228"/>
                      <a:pt x="113" y="227"/>
                      <a:pt x="116" y="225"/>
                    </a:cubicBezTo>
                    <a:cubicBezTo>
                      <a:pt x="112" y="227"/>
                      <a:pt x="108" y="228"/>
                      <a:pt x="104" y="230"/>
                    </a:cubicBezTo>
                    <a:cubicBezTo>
                      <a:pt x="105" y="229"/>
                      <a:pt x="105" y="229"/>
                      <a:pt x="105" y="228"/>
                    </a:cubicBezTo>
                    <a:close/>
                    <a:moveTo>
                      <a:pt x="106" y="225"/>
                    </a:moveTo>
                    <a:cubicBezTo>
                      <a:pt x="108" y="225"/>
                      <a:pt x="110" y="224"/>
                      <a:pt x="112" y="224"/>
                    </a:cubicBezTo>
                    <a:cubicBezTo>
                      <a:pt x="113" y="224"/>
                      <a:pt x="113" y="223"/>
                      <a:pt x="114" y="223"/>
                    </a:cubicBezTo>
                    <a:cubicBezTo>
                      <a:pt x="114" y="223"/>
                      <a:pt x="114" y="223"/>
                      <a:pt x="113" y="223"/>
                    </a:cubicBezTo>
                    <a:cubicBezTo>
                      <a:pt x="111" y="224"/>
                      <a:pt x="108" y="225"/>
                      <a:pt x="106" y="226"/>
                    </a:cubicBezTo>
                    <a:cubicBezTo>
                      <a:pt x="106" y="226"/>
                      <a:pt x="106" y="225"/>
                      <a:pt x="106" y="225"/>
                    </a:cubicBezTo>
                    <a:close/>
                    <a:moveTo>
                      <a:pt x="82" y="251"/>
                    </a:moveTo>
                    <a:cubicBezTo>
                      <a:pt x="88" y="249"/>
                      <a:pt x="95" y="248"/>
                      <a:pt x="102" y="246"/>
                    </a:cubicBezTo>
                    <a:cubicBezTo>
                      <a:pt x="102" y="246"/>
                      <a:pt x="102" y="246"/>
                      <a:pt x="103" y="246"/>
                    </a:cubicBezTo>
                    <a:cubicBezTo>
                      <a:pt x="96" y="248"/>
                      <a:pt x="90" y="251"/>
                      <a:pt x="84" y="252"/>
                    </a:cubicBezTo>
                    <a:cubicBezTo>
                      <a:pt x="75" y="255"/>
                      <a:pt x="66" y="257"/>
                      <a:pt x="57" y="260"/>
                    </a:cubicBezTo>
                    <a:cubicBezTo>
                      <a:pt x="65" y="255"/>
                      <a:pt x="73" y="253"/>
                      <a:pt x="82" y="251"/>
                    </a:cubicBezTo>
                    <a:close/>
                    <a:moveTo>
                      <a:pt x="55" y="262"/>
                    </a:moveTo>
                    <a:cubicBezTo>
                      <a:pt x="55" y="262"/>
                      <a:pt x="56" y="261"/>
                      <a:pt x="56" y="261"/>
                    </a:cubicBezTo>
                    <a:cubicBezTo>
                      <a:pt x="56" y="261"/>
                      <a:pt x="56" y="261"/>
                      <a:pt x="56" y="261"/>
                    </a:cubicBezTo>
                    <a:cubicBezTo>
                      <a:pt x="67" y="257"/>
                      <a:pt x="77" y="255"/>
                      <a:pt x="88" y="252"/>
                    </a:cubicBezTo>
                    <a:cubicBezTo>
                      <a:pt x="93" y="251"/>
                      <a:pt x="97" y="249"/>
                      <a:pt x="102" y="247"/>
                    </a:cubicBezTo>
                    <a:cubicBezTo>
                      <a:pt x="103" y="247"/>
                      <a:pt x="104" y="247"/>
                      <a:pt x="105" y="247"/>
                    </a:cubicBezTo>
                    <a:cubicBezTo>
                      <a:pt x="105" y="247"/>
                      <a:pt x="106" y="247"/>
                      <a:pt x="106" y="247"/>
                    </a:cubicBezTo>
                    <a:cubicBezTo>
                      <a:pt x="105" y="247"/>
                      <a:pt x="104" y="248"/>
                      <a:pt x="103" y="248"/>
                    </a:cubicBezTo>
                    <a:cubicBezTo>
                      <a:pt x="85" y="256"/>
                      <a:pt x="66" y="259"/>
                      <a:pt x="48" y="268"/>
                    </a:cubicBezTo>
                    <a:cubicBezTo>
                      <a:pt x="50" y="266"/>
                      <a:pt x="54" y="262"/>
                      <a:pt x="55" y="262"/>
                    </a:cubicBezTo>
                    <a:close/>
                    <a:moveTo>
                      <a:pt x="75" y="259"/>
                    </a:moveTo>
                    <a:cubicBezTo>
                      <a:pt x="67" y="262"/>
                      <a:pt x="59" y="265"/>
                      <a:pt x="50" y="268"/>
                    </a:cubicBezTo>
                    <a:cubicBezTo>
                      <a:pt x="51" y="267"/>
                      <a:pt x="52" y="267"/>
                      <a:pt x="53" y="267"/>
                    </a:cubicBezTo>
                    <a:cubicBezTo>
                      <a:pt x="56" y="265"/>
                      <a:pt x="59" y="264"/>
                      <a:pt x="62" y="263"/>
                    </a:cubicBezTo>
                    <a:cubicBezTo>
                      <a:pt x="66" y="261"/>
                      <a:pt x="71" y="260"/>
                      <a:pt x="75" y="259"/>
                    </a:cubicBezTo>
                    <a:close/>
                    <a:moveTo>
                      <a:pt x="48" y="269"/>
                    </a:moveTo>
                    <a:cubicBezTo>
                      <a:pt x="59" y="266"/>
                      <a:pt x="70" y="261"/>
                      <a:pt x="82" y="257"/>
                    </a:cubicBezTo>
                    <a:cubicBezTo>
                      <a:pt x="88" y="255"/>
                      <a:pt x="94" y="254"/>
                      <a:pt x="101" y="252"/>
                    </a:cubicBezTo>
                    <a:cubicBezTo>
                      <a:pt x="103" y="251"/>
                      <a:pt x="106" y="251"/>
                      <a:pt x="109" y="250"/>
                    </a:cubicBezTo>
                    <a:cubicBezTo>
                      <a:pt x="110" y="250"/>
                      <a:pt x="111" y="249"/>
                      <a:pt x="111" y="249"/>
                    </a:cubicBezTo>
                    <a:cubicBezTo>
                      <a:pt x="101" y="253"/>
                      <a:pt x="91" y="257"/>
                      <a:pt x="80" y="260"/>
                    </a:cubicBezTo>
                    <a:cubicBezTo>
                      <a:pt x="77" y="261"/>
                      <a:pt x="73" y="262"/>
                      <a:pt x="70" y="264"/>
                    </a:cubicBezTo>
                    <a:cubicBezTo>
                      <a:pt x="63" y="266"/>
                      <a:pt x="56" y="268"/>
                      <a:pt x="50" y="271"/>
                    </a:cubicBezTo>
                    <a:cubicBezTo>
                      <a:pt x="49" y="271"/>
                      <a:pt x="49" y="270"/>
                      <a:pt x="48" y="270"/>
                    </a:cubicBezTo>
                    <a:cubicBezTo>
                      <a:pt x="48" y="270"/>
                      <a:pt x="48" y="270"/>
                      <a:pt x="48" y="269"/>
                    </a:cubicBezTo>
                    <a:close/>
                    <a:moveTo>
                      <a:pt x="58" y="273"/>
                    </a:moveTo>
                    <a:cubicBezTo>
                      <a:pt x="72" y="270"/>
                      <a:pt x="86" y="265"/>
                      <a:pt x="100" y="260"/>
                    </a:cubicBezTo>
                    <a:cubicBezTo>
                      <a:pt x="106" y="258"/>
                      <a:pt x="113" y="256"/>
                      <a:pt x="119" y="255"/>
                    </a:cubicBezTo>
                    <a:cubicBezTo>
                      <a:pt x="113" y="257"/>
                      <a:pt x="107" y="259"/>
                      <a:pt x="100" y="261"/>
                    </a:cubicBezTo>
                    <a:cubicBezTo>
                      <a:pt x="88" y="266"/>
                      <a:pt x="76" y="269"/>
                      <a:pt x="64" y="274"/>
                    </a:cubicBezTo>
                    <a:cubicBezTo>
                      <a:pt x="64" y="274"/>
                      <a:pt x="64" y="274"/>
                      <a:pt x="64" y="274"/>
                    </a:cubicBezTo>
                    <a:cubicBezTo>
                      <a:pt x="62" y="273"/>
                      <a:pt x="60" y="273"/>
                      <a:pt x="58" y="273"/>
                    </a:cubicBezTo>
                    <a:close/>
                    <a:moveTo>
                      <a:pt x="67" y="274"/>
                    </a:moveTo>
                    <a:cubicBezTo>
                      <a:pt x="78" y="272"/>
                      <a:pt x="89" y="269"/>
                      <a:pt x="100" y="265"/>
                    </a:cubicBezTo>
                    <a:cubicBezTo>
                      <a:pt x="112" y="260"/>
                      <a:pt x="125" y="256"/>
                      <a:pt x="137" y="253"/>
                    </a:cubicBezTo>
                    <a:cubicBezTo>
                      <a:pt x="136" y="254"/>
                      <a:pt x="134" y="254"/>
                      <a:pt x="132" y="255"/>
                    </a:cubicBezTo>
                    <a:cubicBezTo>
                      <a:pt x="126" y="258"/>
                      <a:pt x="119" y="260"/>
                      <a:pt x="112" y="263"/>
                    </a:cubicBezTo>
                    <a:cubicBezTo>
                      <a:pt x="101" y="267"/>
                      <a:pt x="88" y="270"/>
                      <a:pt x="77" y="275"/>
                    </a:cubicBezTo>
                    <a:cubicBezTo>
                      <a:pt x="77" y="275"/>
                      <a:pt x="77" y="275"/>
                      <a:pt x="77" y="275"/>
                    </a:cubicBezTo>
                    <a:cubicBezTo>
                      <a:pt x="76" y="275"/>
                      <a:pt x="76" y="275"/>
                      <a:pt x="75" y="275"/>
                    </a:cubicBezTo>
                    <a:cubicBezTo>
                      <a:pt x="72" y="274"/>
                      <a:pt x="70" y="274"/>
                      <a:pt x="67" y="274"/>
                    </a:cubicBezTo>
                    <a:close/>
                    <a:moveTo>
                      <a:pt x="113" y="277"/>
                    </a:moveTo>
                    <a:cubicBezTo>
                      <a:pt x="121" y="274"/>
                      <a:pt x="129" y="272"/>
                      <a:pt x="137" y="269"/>
                    </a:cubicBezTo>
                    <a:cubicBezTo>
                      <a:pt x="146" y="267"/>
                      <a:pt x="154" y="264"/>
                      <a:pt x="162" y="261"/>
                    </a:cubicBezTo>
                    <a:cubicBezTo>
                      <a:pt x="161" y="261"/>
                      <a:pt x="160" y="261"/>
                      <a:pt x="159" y="262"/>
                    </a:cubicBezTo>
                    <a:cubicBezTo>
                      <a:pt x="154" y="264"/>
                      <a:pt x="149" y="266"/>
                      <a:pt x="144" y="268"/>
                    </a:cubicBezTo>
                    <a:cubicBezTo>
                      <a:pt x="137" y="271"/>
                      <a:pt x="130" y="273"/>
                      <a:pt x="124" y="277"/>
                    </a:cubicBezTo>
                    <a:cubicBezTo>
                      <a:pt x="120" y="277"/>
                      <a:pt x="117" y="277"/>
                      <a:pt x="113" y="277"/>
                    </a:cubicBezTo>
                    <a:close/>
                    <a:moveTo>
                      <a:pt x="128" y="277"/>
                    </a:moveTo>
                    <a:cubicBezTo>
                      <a:pt x="135" y="275"/>
                      <a:pt x="140" y="273"/>
                      <a:pt x="146" y="271"/>
                    </a:cubicBezTo>
                    <a:cubicBezTo>
                      <a:pt x="153" y="268"/>
                      <a:pt x="160" y="266"/>
                      <a:pt x="166" y="263"/>
                    </a:cubicBezTo>
                    <a:cubicBezTo>
                      <a:pt x="168" y="262"/>
                      <a:pt x="169" y="261"/>
                      <a:pt x="171" y="260"/>
                    </a:cubicBezTo>
                    <a:cubicBezTo>
                      <a:pt x="169" y="262"/>
                      <a:pt x="167" y="262"/>
                      <a:pt x="166" y="263"/>
                    </a:cubicBezTo>
                    <a:cubicBezTo>
                      <a:pt x="162" y="265"/>
                      <a:pt x="159" y="266"/>
                      <a:pt x="155" y="268"/>
                    </a:cubicBezTo>
                    <a:cubicBezTo>
                      <a:pt x="149" y="270"/>
                      <a:pt x="144" y="273"/>
                      <a:pt x="139" y="276"/>
                    </a:cubicBezTo>
                    <a:cubicBezTo>
                      <a:pt x="138" y="276"/>
                      <a:pt x="137" y="276"/>
                      <a:pt x="137" y="276"/>
                    </a:cubicBezTo>
                    <a:cubicBezTo>
                      <a:pt x="134" y="277"/>
                      <a:pt x="131" y="277"/>
                      <a:pt x="128" y="277"/>
                    </a:cubicBezTo>
                    <a:close/>
                    <a:moveTo>
                      <a:pt x="171" y="273"/>
                    </a:moveTo>
                    <a:cubicBezTo>
                      <a:pt x="174" y="272"/>
                      <a:pt x="177" y="271"/>
                      <a:pt x="180" y="270"/>
                    </a:cubicBezTo>
                    <a:cubicBezTo>
                      <a:pt x="178" y="271"/>
                      <a:pt x="174" y="272"/>
                      <a:pt x="171" y="273"/>
                    </a:cubicBezTo>
                    <a:close/>
                    <a:moveTo>
                      <a:pt x="179" y="266"/>
                    </a:moveTo>
                    <a:cubicBezTo>
                      <a:pt x="174" y="267"/>
                      <a:pt x="169" y="269"/>
                      <a:pt x="165" y="270"/>
                    </a:cubicBezTo>
                    <a:cubicBezTo>
                      <a:pt x="162" y="271"/>
                      <a:pt x="159" y="272"/>
                      <a:pt x="157" y="273"/>
                    </a:cubicBezTo>
                    <a:cubicBezTo>
                      <a:pt x="156" y="273"/>
                      <a:pt x="155" y="274"/>
                      <a:pt x="155" y="274"/>
                    </a:cubicBezTo>
                    <a:cubicBezTo>
                      <a:pt x="158" y="272"/>
                      <a:pt x="163" y="270"/>
                      <a:pt x="166" y="268"/>
                    </a:cubicBezTo>
                    <a:cubicBezTo>
                      <a:pt x="168" y="267"/>
                      <a:pt x="169" y="267"/>
                      <a:pt x="171" y="266"/>
                    </a:cubicBezTo>
                    <a:cubicBezTo>
                      <a:pt x="173" y="265"/>
                      <a:pt x="174" y="264"/>
                      <a:pt x="176" y="263"/>
                    </a:cubicBez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7" y="264"/>
                      <a:pt x="178" y="265"/>
                      <a:pt x="179" y="266"/>
                    </a:cubicBezTo>
                    <a:close/>
                    <a:moveTo>
                      <a:pt x="161" y="256"/>
                    </a:moveTo>
                    <a:cubicBezTo>
                      <a:pt x="151" y="260"/>
                      <a:pt x="141" y="264"/>
                      <a:pt x="130" y="267"/>
                    </a:cubicBezTo>
                    <a:cubicBezTo>
                      <a:pt x="124" y="268"/>
                      <a:pt x="119" y="270"/>
                      <a:pt x="113" y="272"/>
                    </a:cubicBezTo>
                    <a:cubicBezTo>
                      <a:pt x="108" y="273"/>
                      <a:pt x="103" y="276"/>
                      <a:pt x="98" y="276"/>
                    </a:cubicBezTo>
                    <a:cubicBezTo>
                      <a:pt x="98" y="276"/>
                      <a:pt x="97" y="276"/>
                      <a:pt x="97" y="276"/>
                    </a:cubicBezTo>
                    <a:cubicBezTo>
                      <a:pt x="98" y="276"/>
                      <a:pt x="100" y="274"/>
                      <a:pt x="101" y="274"/>
                    </a:cubicBezTo>
                    <a:cubicBezTo>
                      <a:pt x="104" y="273"/>
                      <a:pt x="107" y="272"/>
                      <a:pt x="109" y="271"/>
                    </a:cubicBezTo>
                    <a:cubicBezTo>
                      <a:pt x="114" y="269"/>
                      <a:pt x="119" y="268"/>
                      <a:pt x="124" y="266"/>
                    </a:cubicBezTo>
                    <a:cubicBezTo>
                      <a:pt x="135" y="263"/>
                      <a:pt x="146" y="259"/>
                      <a:pt x="156" y="254"/>
                    </a:cubicBezTo>
                    <a:cubicBezTo>
                      <a:pt x="156" y="254"/>
                      <a:pt x="156" y="254"/>
                      <a:pt x="156" y="254"/>
                    </a:cubicBezTo>
                    <a:cubicBezTo>
                      <a:pt x="157" y="254"/>
                      <a:pt x="158" y="254"/>
                      <a:pt x="158" y="255"/>
                    </a:cubicBezTo>
                    <a:cubicBezTo>
                      <a:pt x="159" y="255"/>
                      <a:pt x="160" y="255"/>
                      <a:pt x="161" y="256"/>
                    </a:cubicBezTo>
                    <a:close/>
                    <a:moveTo>
                      <a:pt x="122" y="240"/>
                    </a:moveTo>
                    <a:cubicBezTo>
                      <a:pt x="119" y="240"/>
                      <a:pt x="116" y="241"/>
                      <a:pt x="113" y="242"/>
                    </a:cubicBezTo>
                    <a:cubicBezTo>
                      <a:pt x="111" y="242"/>
                      <a:pt x="110" y="242"/>
                      <a:pt x="108" y="243"/>
                    </a:cubicBezTo>
                    <a:cubicBezTo>
                      <a:pt x="108" y="243"/>
                      <a:pt x="106" y="243"/>
                      <a:pt x="104" y="244"/>
                    </a:cubicBezTo>
                    <a:cubicBezTo>
                      <a:pt x="104" y="244"/>
                      <a:pt x="104" y="244"/>
                      <a:pt x="104" y="244"/>
                    </a:cubicBezTo>
                    <a:cubicBezTo>
                      <a:pt x="104" y="244"/>
                      <a:pt x="104" y="243"/>
                      <a:pt x="105" y="243"/>
                    </a:cubicBezTo>
                    <a:cubicBezTo>
                      <a:pt x="110" y="242"/>
                      <a:pt x="116" y="241"/>
                      <a:pt x="120" y="238"/>
                    </a:cubicBezTo>
                    <a:cubicBezTo>
                      <a:pt x="121" y="238"/>
                      <a:pt x="121" y="237"/>
                      <a:pt x="120" y="237"/>
                    </a:cubicBezTo>
                    <a:cubicBezTo>
                      <a:pt x="114" y="238"/>
                      <a:pt x="109" y="241"/>
                      <a:pt x="102" y="241"/>
                    </a:cubicBezTo>
                    <a:cubicBezTo>
                      <a:pt x="102" y="241"/>
                      <a:pt x="102" y="241"/>
                      <a:pt x="102" y="241"/>
                    </a:cubicBezTo>
                    <a:cubicBezTo>
                      <a:pt x="105" y="241"/>
                      <a:pt x="109" y="239"/>
                      <a:pt x="112" y="238"/>
                    </a:cubicBezTo>
                    <a:cubicBezTo>
                      <a:pt x="115" y="237"/>
                      <a:pt x="118" y="236"/>
                      <a:pt x="121" y="235"/>
                    </a:cubicBezTo>
                    <a:cubicBezTo>
                      <a:pt x="122" y="236"/>
                      <a:pt x="122" y="238"/>
                      <a:pt x="122" y="240"/>
                    </a:cubicBezTo>
                    <a:close/>
                    <a:moveTo>
                      <a:pt x="119" y="227"/>
                    </a:moveTo>
                    <a:cubicBezTo>
                      <a:pt x="119" y="227"/>
                      <a:pt x="119" y="227"/>
                      <a:pt x="119" y="227"/>
                    </a:cubicBezTo>
                    <a:cubicBezTo>
                      <a:pt x="114" y="228"/>
                      <a:pt x="110" y="230"/>
                      <a:pt x="105" y="231"/>
                    </a:cubicBezTo>
                    <a:cubicBezTo>
                      <a:pt x="107" y="230"/>
                      <a:pt x="109" y="229"/>
                      <a:pt x="111" y="228"/>
                    </a:cubicBezTo>
                    <a:cubicBezTo>
                      <a:pt x="113" y="227"/>
                      <a:pt x="115" y="226"/>
                      <a:pt x="117" y="225"/>
                    </a:cubicBezTo>
                    <a:cubicBezTo>
                      <a:pt x="118" y="225"/>
                      <a:pt x="118" y="225"/>
                      <a:pt x="117" y="225"/>
                    </a:cubicBezTo>
                    <a:cubicBezTo>
                      <a:pt x="115" y="225"/>
                      <a:pt x="113" y="225"/>
                      <a:pt x="111" y="226"/>
                    </a:cubicBezTo>
                    <a:cubicBezTo>
                      <a:pt x="110" y="226"/>
                      <a:pt x="107" y="227"/>
                      <a:pt x="106" y="227"/>
                    </a:cubicBezTo>
                    <a:cubicBezTo>
                      <a:pt x="106" y="227"/>
                      <a:pt x="106" y="227"/>
                      <a:pt x="106" y="227"/>
                    </a:cubicBezTo>
                    <a:cubicBezTo>
                      <a:pt x="109" y="225"/>
                      <a:pt x="114" y="224"/>
                      <a:pt x="117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4"/>
                      <a:pt x="119" y="225"/>
                      <a:pt x="119" y="227"/>
                    </a:cubicBezTo>
                    <a:close/>
                    <a:moveTo>
                      <a:pt x="216" y="159"/>
                    </a:moveTo>
                    <a:cubicBezTo>
                      <a:pt x="202" y="190"/>
                      <a:pt x="174" y="209"/>
                      <a:pt x="142" y="216"/>
                    </a:cubicBezTo>
                    <a:cubicBezTo>
                      <a:pt x="132" y="218"/>
                      <a:pt x="122" y="219"/>
                      <a:pt x="111" y="219"/>
                    </a:cubicBezTo>
                    <a:cubicBezTo>
                      <a:pt x="99" y="219"/>
                      <a:pt x="85" y="218"/>
                      <a:pt x="74" y="213"/>
                    </a:cubicBezTo>
                    <a:cubicBezTo>
                      <a:pt x="75" y="210"/>
                      <a:pt x="76" y="208"/>
                      <a:pt x="77" y="206"/>
                    </a:cubicBezTo>
                    <a:cubicBezTo>
                      <a:pt x="95" y="212"/>
                      <a:pt x="114" y="213"/>
                      <a:pt x="133" y="210"/>
                    </a:cubicBezTo>
                    <a:cubicBezTo>
                      <a:pt x="180" y="201"/>
                      <a:pt x="217" y="160"/>
                      <a:pt x="217" y="112"/>
                    </a:cubicBezTo>
                    <a:cubicBezTo>
                      <a:pt x="217" y="72"/>
                      <a:pt x="192" y="38"/>
                      <a:pt x="157" y="22"/>
                    </a:cubicBezTo>
                    <a:cubicBezTo>
                      <a:pt x="158" y="20"/>
                      <a:pt x="161" y="16"/>
                      <a:pt x="162" y="13"/>
                    </a:cubicBezTo>
                    <a:cubicBezTo>
                      <a:pt x="174" y="20"/>
                      <a:pt x="186" y="27"/>
                      <a:pt x="196" y="37"/>
                    </a:cubicBezTo>
                    <a:cubicBezTo>
                      <a:pt x="206" y="47"/>
                      <a:pt x="213" y="61"/>
                      <a:pt x="218" y="74"/>
                    </a:cubicBezTo>
                    <a:cubicBezTo>
                      <a:pt x="230" y="102"/>
                      <a:pt x="228" y="132"/>
                      <a:pt x="216" y="15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7" name="Freeform 7"/>
              <p:cNvSpPr>
                <a:spLocks noEditPoints="1"/>
              </p:cNvSpPr>
              <p:nvPr/>
            </p:nvSpPr>
            <p:spPr bwMode="auto">
              <a:xfrm>
                <a:off x="572151" y="2263576"/>
                <a:ext cx="278652" cy="312254"/>
              </a:xfrm>
              <a:custGeom>
                <a:avLst/>
                <a:gdLst>
                  <a:gd name="T0" fmla="*/ 10 w 144"/>
                  <a:gd name="T1" fmla="*/ 122 h 161"/>
                  <a:gd name="T2" fmla="*/ 53 w 144"/>
                  <a:gd name="T3" fmla="*/ 122 h 161"/>
                  <a:gd name="T4" fmla="*/ 63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4 h 161"/>
                  <a:gd name="T14" fmla="*/ 141 w 144"/>
                  <a:gd name="T15" fmla="*/ 49 h 161"/>
                  <a:gd name="T16" fmla="*/ 97 w 144"/>
                  <a:gd name="T17" fmla="*/ 48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8 h 161"/>
                  <a:gd name="T26" fmla="*/ 24 w 144"/>
                  <a:gd name="T27" fmla="*/ 90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0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7 h 161"/>
                  <a:gd name="T48" fmla="*/ 75 w 144"/>
                  <a:gd name="T49" fmla="*/ 109 h 161"/>
                  <a:gd name="T50" fmla="*/ 53 w 144"/>
                  <a:gd name="T51" fmla="*/ 98 h 161"/>
                  <a:gd name="T52" fmla="*/ 54 w 144"/>
                  <a:gd name="T53" fmla="*/ 68 h 161"/>
                  <a:gd name="T54" fmla="*/ 72 w 144"/>
                  <a:gd name="T55" fmla="*/ 59 h 161"/>
                  <a:gd name="T56" fmla="*/ 54 w 144"/>
                  <a:gd name="T57" fmla="*/ 68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3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4 w 144"/>
                  <a:gd name="T69" fmla="*/ 117 h 161"/>
                  <a:gd name="T70" fmla="*/ 87 w 144"/>
                  <a:gd name="T71" fmla="*/ 107 h 161"/>
                  <a:gd name="T72" fmla="*/ 71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4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3 h 161"/>
                  <a:gd name="T84" fmla="*/ 112 w 144"/>
                  <a:gd name="T85" fmla="*/ 47 h 161"/>
                  <a:gd name="T86" fmla="*/ 133 w 144"/>
                  <a:gd name="T87" fmla="*/ 67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49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1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99 h 161"/>
                  <a:gd name="T108" fmla="*/ 44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2"/>
                    </a:cubicBezTo>
                    <a:cubicBezTo>
                      <a:pt x="13" y="126"/>
                      <a:pt x="20" y="127"/>
                      <a:pt x="25" y="127"/>
                    </a:cubicBezTo>
                    <a:cubicBezTo>
                      <a:pt x="34" y="127"/>
                      <a:pt x="44" y="125"/>
                      <a:pt x="53" y="122"/>
                    </a:cubicBezTo>
                    <a:cubicBezTo>
                      <a:pt x="53" y="123"/>
                      <a:pt x="54" y="124"/>
                      <a:pt x="54" y="125"/>
                    </a:cubicBezTo>
                    <a:cubicBezTo>
                      <a:pt x="56" y="134"/>
                      <a:pt x="58" y="144"/>
                      <a:pt x="63" y="152"/>
                    </a:cubicBezTo>
                    <a:cubicBezTo>
                      <a:pt x="66" y="156"/>
                      <a:pt x="71" y="161"/>
                      <a:pt x="76" y="160"/>
                    </a:cubicBezTo>
                    <a:cubicBezTo>
                      <a:pt x="82" y="159"/>
                      <a:pt x="86" y="153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5"/>
                      <a:pt x="121" y="128"/>
                      <a:pt x="131" y="126"/>
                    </a:cubicBezTo>
                    <a:cubicBezTo>
                      <a:pt x="136" y="126"/>
                      <a:pt x="141" y="123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1" y="95"/>
                      <a:pt x="126" y="90"/>
                      <a:pt x="120" y="84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3"/>
                      <a:pt x="141" y="49"/>
                    </a:cubicBezTo>
                    <a:cubicBezTo>
                      <a:pt x="138" y="43"/>
                      <a:pt x="130" y="43"/>
                      <a:pt x="125" y="43"/>
                    </a:cubicBezTo>
                    <a:cubicBezTo>
                      <a:pt x="115" y="43"/>
                      <a:pt x="106" y="45"/>
                      <a:pt x="97" y="48"/>
                    </a:cubicBezTo>
                    <a:cubicBezTo>
                      <a:pt x="96" y="45"/>
                      <a:pt x="95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7" y="11"/>
                      <a:pt x="64" y="17"/>
                      <a:pt x="62" y="21"/>
                    </a:cubicBezTo>
                    <a:cubicBezTo>
                      <a:pt x="57" y="29"/>
                      <a:pt x="54" y="39"/>
                      <a:pt x="53" y="48"/>
                    </a:cubicBezTo>
                    <a:cubicBezTo>
                      <a:pt x="48" y="47"/>
                      <a:pt x="44" y="46"/>
                      <a:pt x="40" y="45"/>
                    </a:cubicBezTo>
                    <a:cubicBezTo>
                      <a:pt x="32" y="43"/>
                      <a:pt x="23" y="41"/>
                      <a:pt x="15" y="44"/>
                    </a:cubicBezTo>
                    <a:cubicBezTo>
                      <a:pt x="3" y="48"/>
                      <a:pt x="8" y="61"/>
                      <a:pt x="14" y="68"/>
                    </a:cubicBezTo>
                    <a:cubicBezTo>
                      <a:pt x="18" y="74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0"/>
                    </a:cubicBezTo>
                    <a:cubicBezTo>
                      <a:pt x="18" y="96"/>
                      <a:pt x="12" y="102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89" y="139"/>
                      <a:pt x="87" y="149"/>
                      <a:pt x="80" y="155"/>
                    </a:cubicBezTo>
                    <a:cubicBezTo>
                      <a:pt x="74" y="160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6" y="123"/>
                    </a:cubicBezTo>
                    <a:cubicBezTo>
                      <a:pt x="56" y="122"/>
                      <a:pt x="56" y="121"/>
                      <a:pt x="56" y="121"/>
                    </a:cubicBezTo>
                    <a:cubicBezTo>
                      <a:pt x="63" y="118"/>
                      <a:pt x="69" y="115"/>
                      <a:pt x="75" y="112"/>
                    </a:cubicBezTo>
                    <a:cubicBezTo>
                      <a:pt x="81" y="115"/>
                      <a:pt x="87" y="118"/>
                      <a:pt x="94" y="120"/>
                    </a:cubicBezTo>
                    <a:cubicBezTo>
                      <a:pt x="93" y="124"/>
                      <a:pt x="92" y="127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8"/>
                      <a:pt x="50" y="92"/>
                      <a:pt x="50" y="96"/>
                    </a:cubicBezTo>
                    <a:cubicBezTo>
                      <a:pt x="45" y="92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41" y="80"/>
                      <a:pt x="46" y="77"/>
                      <a:pt x="50" y="74"/>
                    </a:cubicBezTo>
                    <a:cubicBezTo>
                      <a:pt x="50" y="77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0"/>
                      <a:pt x="53" y="76"/>
                      <a:pt x="53" y="72"/>
                    </a:cubicBezTo>
                    <a:cubicBezTo>
                      <a:pt x="60" y="67"/>
                      <a:pt x="67" y="63"/>
                      <a:pt x="75" y="60"/>
                    </a:cubicBezTo>
                    <a:cubicBezTo>
                      <a:pt x="82" y="63"/>
                      <a:pt x="90" y="67"/>
                      <a:pt x="97" y="72"/>
                    </a:cubicBezTo>
                    <a:cubicBezTo>
                      <a:pt x="97" y="80"/>
                      <a:pt x="97" y="89"/>
                      <a:pt x="97" y="97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1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3" y="98"/>
                    </a:cubicBezTo>
                    <a:cubicBezTo>
                      <a:pt x="53" y="93"/>
                      <a:pt x="53" y="89"/>
                      <a:pt x="53" y="85"/>
                    </a:cubicBezTo>
                    <a:close/>
                    <a:moveTo>
                      <a:pt x="54" y="68"/>
                    </a:moveTo>
                    <a:cubicBezTo>
                      <a:pt x="54" y="63"/>
                      <a:pt x="55" y="58"/>
                      <a:pt x="55" y="52"/>
                    </a:cubicBezTo>
                    <a:cubicBezTo>
                      <a:pt x="61" y="54"/>
                      <a:pt x="66" y="56"/>
                      <a:pt x="72" y="59"/>
                    </a:cubicBezTo>
                    <a:cubicBezTo>
                      <a:pt x="66" y="62"/>
                      <a:pt x="60" y="65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7"/>
                      <a:pt x="96" y="63"/>
                      <a:pt x="96" y="68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99" y="76"/>
                      <a:pt x="99" y="75"/>
                      <a:pt x="99" y="73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2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6" y="101"/>
                    </a:cubicBezTo>
                    <a:cubicBezTo>
                      <a:pt x="96" y="106"/>
                      <a:pt x="95" y="112"/>
                      <a:pt x="94" y="117"/>
                    </a:cubicBezTo>
                    <a:cubicBezTo>
                      <a:pt x="89" y="115"/>
                      <a:pt x="84" y="113"/>
                      <a:pt x="78" y="111"/>
                    </a:cubicBezTo>
                    <a:cubicBezTo>
                      <a:pt x="81" y="109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09"/>
                      <a:pt x="71" y="111"/>
                    </a:cubicBezTo>
                    <a:cubicBezTo>
                      <a:pt x="66" y="113"/>
                      <a:pt x="61" y="115"/>
                      <a:pt x="55" y="117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4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1"/>
                      <a:pt x="98" y="119"/>
                    </a:cubicBezTo>
                    <a:cubicBezTo>
                      <a:pt x="98" y="118"/>
                      <a:pt x="97" y="118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5" y="95"/>
                      <a:pt x="111" y="91"/>
                      <a:pt x="117" y="87"/>
                    </a:cubicBezTo>
                    <a:cubicBezTo>
                      <a:pt x="120" y="89"/>
                      <a:pt x="122" y="91"/>
                      <a:pt x="125" y="93"/>
                    </a:cubicBezTo>
                    <a:cubicBezTo>
                      <a:pt x="131" y="99"/>
                      <a:pt x="138" y="106"/>
                      <a:pt x="139" y="114"/>
                    </a:cubicBezTo>
                    <a:close/>
                    <a:moveTo>
                      <a:pt x="112" y="47"/>
                    </a:moveTo>
                    <a:cubicBezTo>
                      <a:pt x="119" y="46"/>
                      <a:pt x="131" y="43"/>
                      <a:pt x="137" y="49"/>
                    </a:cubicBezTo>
                    <a:cubicBezTo>
                      <a:pt x="143" y="54"/>
                      <a:pt x="136" y="63"/>
                      <a:pt x="133" y="67"/>
                    </a:cubicBezTo>
                    <a:cubicBezTo>
                      <a:pt x="129" y="73"/>
                      <a:pt x="123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7"/>
                      <a:pt x="97" y="51"/>
                    </a:cubicBezTo>
                    <a:cubicBezTo>
                      <a:pt x="102" y="50"/>
                      <a:pt x="107" y="48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39"/>
                      <a:pt x="93" y="47"/>
                    </a:cubicBezTo>
                    <a:cubicBezTo>
                      <a:pt x="94" y="48"/>
                      <a:pt x="94" y="49"/>
                      <a:pt x="94" y="49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87" y="52"/>
                      <a:pt x="81" y="54"/>
                      <a:pt x="75" y="57"/>
                    </a:cubicBezTo>
                    <a:cubicBezTo>
                      <a:pt x="69" y="54"/>
                      <a:pt x="62" y="52"/>
                      <a:pt x="56" y="49"/>
                    </a:cubicBezTo>
                    <a:cubicBezTo>
                      <a:pt x="56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7"/>
                      <a:pt x="11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0"/>
                    </a:cubicBezTo>
                    <a:cubicBezTo>
                      <a:pt x="44" y="74"/>
                      <a:pt x="38" y="78"/>
                      <a:pt x="33" y="83"/>
                    </a:cubicBezTo>
                    <a:cubicBezTo>
                      <a:pt x="32" y="82"/>
                      <a:pt x="31" y="81"/>
                      <a:pt x="30" y="81"/>
                    </a:cubicBezTo>
                    <a:close/>
                    <a:moveTo>
                      <a:pt x="51" y="99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4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1"/>
                      <a:pt x="44" y="96"/>
                      <a:pt x="51" y="9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8" name="Freeform 12"/>
              <p:cNvSpPr/>
              <p:nvPr/>
            </p:nvSpPr>
            <p:spPr bwMode="auto">
              <a:xfrm>
                <a:off x="1628332" y="1222490"/>
                <a:ext cx="67204" cy="186041"/>
              </a:xfrm>
              <a:custGeom>
                <a:avLst/>
                <a:gdLst>
                  <a:gd name="T0" fmla="*/ 3 w 35"/>
                  <a:gd name="T1" fmla="*/ 54 h 96"/>
                  <a:gd name="T2" fmla="*/ 9 w 35"/>
                  <a:gd name="T3" fmla="*/ 15 h 96"/>
                  <a:gd name="T4" fmla="*/ 21 w 35"/>
                  <a:gd name="T5" fmla="*/ 6 h 96"/>
                  <a:gd name="T6" fmla="*/ 31 w 35"/>
                  <a:gd name="T7" fmla="*/ 20 h 96"/>
                  <a:gd name="T8" fmla="*/ 32 w 35"/>
                  <a:gd name="T9" fmla="*/ 55 h 96"/>
                  <a:gd name="T10" fmla="*/ 30 w 35"/>
                  <a:gd name="T11" fmla="*/ 73 h 96"/>
                  <a:gd name="T12" fmla="*/ 23 w 35"/>
                  <a:gd name="T13" fmla="*/ 91 h 96"/>
                  <a:gd name="T14" fmla="*/ 13 w 35"/>
                  <a:gd name="T15" fmla="*/ 80 h 96"/>
                  <a:gd name="T16" fmla="*/ 12 w 35"/>
                  <a:gd name="T17" fmla="*/ 62 h 96"/>
                  <a:gd name="T18" fmla="*/ 13 w 35"/>
                  <a:gd name="T19" fmla="*/ 38 h 96"/>
                  <a:gd name="T20" fmla="*/ 15 w 35"/>
                  <a:gd name="T21" fmla="*/ 34 h 96"/>
                  <a:gd name="T22" fmla="*/ 24 w 35"/>
                  <a:gd name="T23" fmla="*/ 39 h 96"/>
                  <a:gd name="T24" fmla="*/ 24 w 35"/>
                  <a:gd name="T25" fmla="*/ 47 h 96"/>
                  <a:gd name="T26" fmla="*/ 22 w 35"/>
                  <a:gd name="T27" fmla="*/ 71 h 96"/>
                  <a:gd name="T28" fmla="*/ 25 w 35"/>
                  <a:gd name="T29" fmla="*/ 71 h 96"/>
                  <a:gd name="T30" fmla="*/ 27 w 35"/>
                  <a:gd name="T31" fmla="*/ 47 h 96"/>
                  <a:gd name="T32" fmla="*/ 21 w 35"/>
                  <a:gd name="T33" fmla="*/ 30 h 96"/>
                  <a:gd name="T34" fmla="*/ 9 w 35"/>
                  <a:gd name="T35" fmla="*/ 44 h 96"/>
                  <a:gd name="T36" fmla="*/ 10 w 35"/>
                  <a:gd name="T37" fmla="*/ 75 h 96"/>
                  <a:gd name="T38" fmla="*/ 19 w 35"/>
                  <a:gd name="T39" fmla="*/ 95 h 96"/>
                  <a:gd name="T40" fmla="*/ 33 w 35"/>
                  <a:gd name="T41" fmla="*/ 73 h 96"/>
                  <a:gd name="T42" fmla="*/ 35 w 35"/>
                  <a:gd name="T43" fmla="*/ 32 h 96"/>
                  <a:gd name="T44" fmla="*/ 26 w 35"/>
                  <a:gd name="T45" fmla="*/ 5 h 96"/>
                  <a:gd name="T46" fmla="*/ 7 w 35"/>
                  <a:gd name="T47" fmla="*/ 14 h 96"/>
                  <a:gd name="T48" fmla="*/ 2 w 35"/>
                  <a:gd name="T49" fmla="*/ 31 h 96"/>
                  <a:gd name="T50" fmla="*/ 0 w 35"/>
                  <a:gd name="T51" fmla="*/ 54 h 96"/>
                  <a:gd name="T52" fmla="*/ 3 w 35"/>
                  <a:gd name="T53" fmla="*/ 5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5" h="96">
                    <a:moveTo>
                      <a:pt x="3" y="54"/>
                    </a:moveTo>
                    <a:cubicBezTo>
                      <a:pt x="4" y="42"/>
                      <a:pt x="3" y="27"/>
                      <a:pt x="9" y="15"/>
                    </a:cubicBezTo>
                    <a:cubicBezTo>
                      <a:pt x="12" y="11"/>
                      <a:pt x="16" y="6"/>
                      <a:pt x="21" y="6"/>
                    </a:cubicBezTo>
                    <a:cubicBezTo>
                      <a:pt x="28" y="6"/>
                      <a:pt x="31" y="15"/>
                      <a:pt x="31" y="20"/>
                    </a:cubicBezTo>
                    <a:cubicBezTo>
                      <a:pt x="33" y="31"/>
                      <a:pt x="32" y="44"/>
                      <a:pt x="32" y="55"/>
                    </a:cubicBezTo>
                    <a:cubicBezTo>
                      <a:pt x="31" y="61"/>
                      <a:pt x="31" y="67"/>
                      <a:pt x="30" y="73"/>
                    </a:cubicBezTo>
                    <a:cubicBezTo>
                      <a:pt x="30" y="79"/>
                      <a:pt x="29" y="87"/>
                      <a:pt x="23" y="91"/>
                    </a:cubicBezTo>
                    <a:cubicBezTo>
                      <a:pt x="16" y="96"/>
                      <a:pt x="14" y="85"/>
                      <a:pt x="13" y="80"/>
                    </a:cubicBezTo>
                    <a:cubicBezTo>
                      <a:pt x="13" y="74"/>
                      <a:pt x="12" y="68"/>
                      <a:pt x="12" y="62"/>
                    </a:cubicBezTo>
                    <a:cubicBezTo>
                      <a:pt x="11" y="54"/>
                      <a:pt x="12" y="46"/>
                      <a:pt x="13" y="38"/>
                    </a:cubicBezTo>
                    <a:cubicBezTo>
                      <a:pt x="14" y="37"/>
                      <a:pt x="14" y="35"/>
                      <a:pt x="15" y="34"/>
                    </a:cubicBezTo>
                    <a:cubicBezTo>
                      <a:pt x="18" y="29"/>
                      <a:pt x="24" y="36"/>
                      <a:pt x="24" y="39"/>
                    </a:cubicBezTo>
                    <a:cubicBezTo>
                      <a:pt x="24" y="42"/>
                      <a:pt x="24" y="44"/>
                      <a:pt x="24" y="47"/>
                    </a:cubicBezTo>
                    <a:cubicBezTo>
                      <a:pt x="24" y="55"/>
                      <a:pt x="24" y="63"/>
                      <a:pt x="22" y="71"/>
                    </a:cubicBezTo>
                    <a:cubicBezTo>
                      <a:pt x="21" y="72"/>
                      <a:pt x="24" y="73"/>
                      <a:pt x="25" y="71"/>
                    </a:cubicBezTo>
                    <a:cubicBezTo>
                      <a:pt x="27" y="64"/>
                      <a:pt x="27" y="55"/>
                      <a:pt x="27" y="47"/>
                    </a:cubicBezTo>
                    <a:cubicBezTo>
                      <a:pt x="27" y="41"/>
                      <a:pt x="28" y="32"/>
                      <a:pt x="21" y="30"/>
                    </a:cubicBezTo>
                    <a:cubicBezTo>
                      <a:pt x="12" y="27"/>
                      <a:pt x="10" y="37"/>
                      <a:pt x="9" y="44"/>
                    </a:cubicBezTo>
                    <a:cubicBezTo>
                      <a:pt x="8" y="54"/>
                      <a:pt x="9" y="65"/>
                      <a:pt x="10" y="75"/>
                    </a:cubicBezTo>
                    <a:cubicBezTo>
                      <a:pt x="11" y="81"/>
                      <a:pt x="10" y="95"/>
                      <a:pt x="19" y="95"/>
                    </a:cubicBezTo>
                    <a:cubicBezTo>
                      <a:pt x="31" y="95"/>
                      <a:pt x="32" y="82"/>
                      <a:pt x="33" y="73"/>
                    </a:cubicBezTo>
                    <a:cubicBezTo>
                      <a:pt x="35" y="59"/>
                      <a:pt x="35" y="46"/>
                      <a:pt x="35" y="32"/>
                    </a:cubicBezTo>
                    <a:cubicBezTo>
                      <a:pt x="35" y="23"/>
                      <a:pt x="35" y="11"/>
                      <a:pt x="26" y="5"/>
                    </a:cubicBezTo>
                    <a:cubicBezTo>
                      <a:pt x="19" y="0"/>
                      <a:pt x="10" y="8"/>
                      <a:pt x="7" y="14"/>
                    </a:cubicBezTo>
                    <a:cubicBezTo>
                      <a:pt x="4" y="19"/>
                      <a:pt x="3" y="25"/>
                      <a:pt x="2" y="31"/>
                    </a:cubicBezTo>
                    <a:cubicBezTo>
                      <a:pt x="1" y="38"/>
                      <a:pt x="1" y="46"/>
                      <a:pt x="0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9" name="Freeform 16"/>
              <p:cNvSpPr>
                <a:spLocks noEditPoints="1"/>
              </p:cNvSpPr>
              <p:nvPr/>
            </p:nvSpPr>
            <p:spPr bwMode="auto">
              <a:xfrm>
                <a:off x="737652" y="2880893"/>
                <a:ext cx="259802" cy="177026"/>
              </a:xfrm>
              <a:custGeom>
                <a:avLst/>
                <a:gdLst>
                  <a:gd name="T0" fmla="*/ 68 w 134"/>
                  <a:gd name="T1" fmla="*/ 90 h 91"/>
                  <a:gd name="T2" fmla="*/ 132 w 134"/>
                  <a:gd name="T3" fmla="*/ 91 h 91"/>
                  <a:gd name="T4" fmla="*/ 132 w 134"/>
                  <a:gd name="T5" fmla="*/ 91 h 91"/>
                  <a:gd name="T6" fmla="*/ 132 w 134"/>
                  <a:gd name="T7" fmla="*/ 50 h 91"/>
                  <a:gd name="T8" fmla="*/ 133 w 134"/>
                  <a:gd name="T9" fmla="*/ 3 h 91"/>
                  <a:gd name="T10" fmla="*/ 100 w 134"/>
                  <a:gd name="T11" fmla="*/ 2 h 91"/>
                  <a:gd name="T12" fmla="*/ 33 w 134"/>
                  <a:gd name="T13" fmla="*/ 0 h 91"/>
                  <a:gd name="T14" fmla="*/ 1 w 134"/>
                  <a:gd name="T15" fmla="*/ 1 h 91"/>
                  <a:gd name="T16" fmla="*/ 1 w 134"/>
                  <a:gd name="T17" fmla="*/ 14 h 91"/>
                  <a:gd name="T18" fmla="*/ 5 w 134"/>
                  <a:gd name="T19" fmla="*/ 86 h 91"/>
                  <a:gd name="T20" fmla="*/ 8 w 134"/>
                  <a:gd name="T21" fmla="*/ 87 h 91"/>
                  <a:gd name="T22" fmla="*/ 38 w 134"/>
                  <a:gd name="T23" fmla="*/ 86 h 91"/>
                  <a:gd name="T24" fmla="*/ 29 w 134"/>
                  <a:gd name="T25" fmla="*/ 71 h 91"/>
                  <a:gd name="T26" fmla="*/ 55 w 134"/>
                  <a:gd name="T27" fmla="*/ 47 h 91"/>
                  <a:gd name="T28" fmla="*/ 70 w 134"/>
                  <a:gd name="T29" fmla="*/ 57 h 91"/>
                  <a:gd name="T30" fmla="*/ 81 w 134"/>
                  <a:gd name="T31" fmla="*/ 48 h 91"/>
                  <a:gd name="T32" fmla="*/ 129 w 134"/>
                  <a:gd name="T33" fmla="*/ 88 h 91"/>
                  <a:gd name="T34" fmla="*/ 38 w 134"/>
                  <a:gd name="T35" fmla="*/ 86 h 91"/>
                  <a:gd name="T36" fmla="*/ 129 w 134"/>
                  <a:gd name="T37" fmla="*/ 50 h 91"/>
                  <a:gd name="T38" fmla="*/ 88 w 134"/>
                  <a:gd name="T39" fmla="*/ 42 h 91"/>
                  <a:gd name="T40" fmla="*/ 130 w 134"/>
                  <a:gd name="T41" fmla="*/ 7 h 91"/>
                  <a:gd name="T42" fmla="*/ 32 w 134"/>
                  <a:gd name="T43" fmla="*/ 3 h 91"/>
                  <a:gd name="T44" fmla="*/ 101 w 134"/>
                  <a:gd name="T45" fmla="*/ 5 h 91"/>
                  <a:gd name="T46" fmla="*/ 97 w 134"/>
                  <a:gd name="T47" fmla="*/ 30 h 91"/>
                  <a:gd name="T48" fmla="*/ 69 w 134"/>
                  <a:gd name="T49" fmla="*/ 55 h 91"/>
                  <a:gd name="T50" fmla="*/ 33 w 134"/>
                  <a:gd name="T51" fmla="*/ 24 h 91"/>
                  <a:gd name="T52" fmla="*/ 32 w 134"/>
                  <a:gd name="T53" fmla="*/ 3 h 91"/>
                  <a:gd name="T54" fmla="*/ 4 w 134"/>
                  <a:gd name="T55" fmla="*/ 16 h 91"/>
                  <a:gd name="T56" fmla="*/ 31 w 134"/>
                  <a:gd name="T57" fmla="*/ 26 h 91"/>
                  <a:gd name="T58" fmla="*/ 53 w 134"/>
                  <a:gd name="T59" fmla="*/ 45 h 91"/>
                  <a:gd name="T60" fmla="*/ 9 w 134"/>
                  <a:gd name="T61" fmla="*/ 84 h 91"/>
                  <a:gd name="T62" fmla="*/ 5 w 134"/>
                  <a:gd name="T63" fmla="*/ 3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1">
                    <a:moveTo>
                      <a:pt x="36" y="89"/>
                    </a:moveTo>
                    <a:cubicBezTo>
                      <a:pt x="47" y="89"/>
                      <a:pt x="57" y="90"/>
                      <a:pt x="68" y="90"/>
                    </a:cubicBezTo>
                    <a:cubicBezTo>
                      <a:pt x="89" y="91"/>
                      <a:pt x="110" y="91"/>
                      <a:pt x="131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0"/>
                      <a:pt x="133" y="90"/>
                      <a:pt x="133" y="90"/>
                    </a:cubicBezTo>
                    <a:cubicBezTo>
                      <a:pt x="133" y="76"/>
                      <a:pt x="132" y="63"/>
                      <a:pt x="132" y="50"/>
                    </a:cubicBezTo>
                    <a:cubicBezTo>
                      <a:pt x="132" y="42"/>
                      <a:pt x="132" y="33"/>
                      <a:pt x="133" y="25"/>
                    </a:cubicBezTo>
                    <a:cubicBezTo>
                      <a:pt x="133" y="18"/>
                      <a:pt x="134" y="10"/>
                      <a:pt x="133" y="3"/>
                    </a:cubicBezTo>
                    <a:cubicBezTo>
                      <a:pt x="133" y="2"/>
                      <a:pt x="132" y="1"/>
                      <a:pt x="131" y="1"/>
                    </a:cubicBezTo>
                    <a:cubicBezTo>
                      <a:pt x="120" y="3"/>
                      <a:pt x="110" y="2"/>
                      <a:pt x="100" y="2"/>
                    </a:cubicBezTo>
                    <a:cubicBezTo>
                      <a:pt x="88" y="2"/>
                      <a:pt x="77" y="2"/>
                      <a:pt x="66" y="1"/>
                    </a:cubicBezTo>
                    <a:cubicBezTo>
                      <a:pt x="55" y="1"/>
                      <a:pt x="44" y="1"/>
                      <a:pt x="33" y="0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5"/>
                      <a:pt x="1" y="10"/>
                      <a:pt x="1" y="14"/>
                    </a:cubicBezTo>
                    <a:cubicBezTo>
                      <a:pt x="1" y="21"/>
                      <a:pt x="1" y="28"/>
                      <a:pt x="2" y="34"/>
                    </a:cubicBezTo>
                    <a:cubicBezTo>
                      <a:pt x="3" y="52"/>
                      <a:pt x="3" y="69"/>
                      <a:pt x="5" y="86"/>
                    </a:cubicBezTo>
                    <a:cubicBezTo>
                      <a:pt x="5" y="87"/>
                      <a:pt x="6" y="87"/>
                      <a:pt x="7" y="87"/>
                    </a:cubicBezTo>
                    <a:cubicBezTo>
                      <a:pt x="7" y="87"/>
                      <a:pt x="7" y="87"/>
                      <a:pt x="8" y="87"/>
                    </a:cubicBezTo>
                    <a:cubicBezTo>
                      <a:pt x="17" y="88"/>
                      <a:pt x="27" y="89"/>
                      <a:pt x="36" y="89"/>
                    </a:cubicBezTo>
                    <a:close/>
                    <a:moveTo>
                      <a:pt x="38" y="86"/>
                    </a:moveTo>
                    <a:cubicBezTo>
                      <a:pt x="30" y="86"/>
                      <a:pt x="21" y="86"/>
                      <a:pt x="12" y="85"/>
                    </a:cubicBezTo>
                    <a:cubicBezTo>
                      <a:pt x="18" y="80"/>
                      <a:pt x="24" y="76"/>
                      <a:pt x="29" y="71"/>
                    </a:cubicBezTo>
                    <a:cubicBezTo>
                      <a:pt x="38" y="64"/>
                      <a:pt x="48" y="56"/>
                      <a:pt x="55" y="47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0"/>
                      <a:pt x="63" y="54"/>
                      <a:pt x="68" y="58"/>
                    </a:cubicBezTo>
                    <a:cubicBezTo>
                      <a:pt x="68" y="58"/>
                      <a:pt x="70" y="58"/>
                      <a:pt x="70" y="57"/>
                    </a:cubicBezTo>
                    <a:cubicBezTo>
                      <a:pt x="70" y="57"/>
                      <a:pt x="71" y="57"/>
                      <a:pt x="71" y="57"/>
                    </a:cubicBezTo>
                    <a:cubicBezTo>
                      <a:pt x="74" y="53"/>
                      <a:pt x="77" y="51"/>
                      <a:pt x="81" y="48"/>
                    </a:cubicBezTo>
                    <a:cubicBezTo>
                      <a:pt x="82" y="47"/>
                      <a:pt x="84" y="45"/>
                      <a:pt x="85" y="44"/>
                    </a:cubicBezTo>
                    <a:cubicBezTo>
                      <a:pt x="101" y="57"/>
                      <a:pt x="115" y="73"/>
                      <a:pt x="129" y="88"/>
                    </a:cubicBezTo>
                    <a:cubicBezTo>
                      <a:pt x="109" y="88"/>
                      <a:pt x="89" y="88"/>
                      <a:pt x="70" y="87"/>
                    </a:cubicBezTo>
                    <a:cubicBezTo>
                      <a:pt x="59" y="87"/>
                      <a:pt x="48" y="87"/>
                      <a:pt x="38" y="86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30" y="42"/>
                      <a:pt x="129" y="50"/>
                    </a:cubicBezTo>
                    <a:cubicBezTo>
                      <a:pt x="129" y="62"/>
                      <a:pt x="130" y="73"/>
                      <a:pt x="130" y="85"/>
                    </a:cubicBezTo>
                    <a:cubicBezTo>
                      <a:pt x="117" y="70"/>
                      <a:pt x="103" y="55"/>
                      <a:pt x="88" y="42"/>
                    </a:cubicBezTo>
                    <a:cubicBezTo>
                      <a:pt x="91" y="39"/>
                      <a:pt x="95" y="36"/>
                      <a:pt x="99" y="33"/>
                    </a:cubicBezTo>
                    <a:cubicBezTo>
                      <a:pt x="109" y="24"/>
                      <a:pt x="120" y="16"/>
                      <a:pt x="130" y="7"/>
                    </a:cubicBezTo>
                    <a:cubicBezTo>
                      <a:pt x="131" y="14"/>
                      <a:pt x="130" y="20"/>
                      <a:pt x="130" y="27"/>
                    </a:cubicBezTo>
                    <a:close/>
                    <a:moveTo>
                      <a:pt x="32" y="3"/>
                    </a:moveTo>
                    <a:cubicBezTo>
                      <a:pt x="43" y="4"/>
                      <a:pt x="55" y="4"/>
                      <a:pt x="66" y="4"/>
                    </a:cubicBezTo>
                    <a:cubicBezTo>
                      <a:pt x="78" y="5"/>
                      <a:pt x="90" y="5"/>
                      <a:pt x="101" y="5"/>
                    </a:cubicBezTo>
                    <a:cubicBezTo>
                      <a:pt x="111" y="5"/>
                      <a:pt x="120" y="5"/>
                      <a:pt x="129" y="4"/>
                    </a:cubicBezTo>
                    <a:cubicBezTo>
                      <a:pt x="119" y="13"/>
                      <a:pt x="108" y="21"/>
                      <a:pt x="97" y="30"/>
                    </a:cubicBezTo>
                    <a:cubicBezTo>
                      <a:pt x="91" y="35"/>
                      <a:pt x="85" y="40"/>
                      <a:pt x="79" y="45"/>
                    </a:cubicBezTo>
                    <a:cubicBezTo>
                      <a:pt x="76" y="48"/>
                      <a:pt x="72" y="51"/>
                      <a:pt x="69" y="55"/>
                    </a:cubicBezTo>
                    <a:cubicBezTo>
                      <a:pt x="69" y="55"/>
                      <a:pt x="69" y="55"/>
                      <a:pt x="69" y="55"/>
                    </a:cubicBezTo>
                    <a:cubicBezTo>
                      <a:pt x="57" y="45"/>
                      <a:pt x="45" y="34"/>
                      <a:pt x="33" y="24"/>
                    </a:cubicBezTo>
                    <a:cubicBezTo>
                      <a:pt x="25" y="17"/>
                      <a:pt x="16" y="10"/>
                      <a:pt x="8" y="4"/>
                    </a:cubicBezTo>
                    <a:cubicBezTo>
                      <a:pt x="16" y="4"/>
                      <a:pt x="24" y="3"/>
                      <a:pt x="32" y="3"/>
                    </a:cubicBezTo>
                    <a:close/>
                    <a:moveTo>
                      <a:pt x="5" y="35"/>
                    </a:moveTo>
                    <a:cubicBezTo>
                      <a:pt x="4" y="29"/>
                      <a:pt x="4" y="22"/>
                      <a:pt x="4" y="16"/>
                    </a:cubicBezTo>
                    <a:cubicBezTo>
                      <a:pt x="4" y="12"/>
                      <a:pt x="3" y="8"/>
                      <a:pt x="4" y="4"/>
                    </a:cubicBezTo>
                    <a:cubicBezTo>
                      <a:pt x="13" y="11"/>
                      <a:pt x="22" y="19"/>
                      <a:pt x="31" y="26"/>
                    </a:cubicBezTo>
                    <a:cubicBezTo>
                      <a:pt x="39" y="32"/>
                      <a:pt x="46" y="38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46" y="54"/>
                      <a:pt x="36" y="61"/>
                      <a:pt x="28" y="68"/>
                    </a:cubicBezTo>
                    <a:cubicBezTo>
                      <a:pt x="22" y="74"/>
                      <a:pt x="14" y="78"/>
                      <a:pt x="9" y="84"/>
                    </a:cubicBezTo>
                    <a:cubicBezTo>
                      <a:pt x="9" y="84"/>
                      <a:pt x="8" y="84"/>
                      <a:pt x="8" y="84"/>
                    </a:cubicBezTo>
                    <a:cubicBezTo>
                      <a:pt x="6" y="68"/>
                      <a:pt x="6" y="52"/>
                      <a:pt x="5" y="3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0" name="Freeform 19"/>
              <p:cNvSpPr>
                <a:spLocks noEditPoints="1"/>
              </p:cNvSpPr>
              <p:nvPr/>
            </p:nvSpPr>
            <p:spPr bwMode="auto">
              <a:xfrm>
                <a:off x="861407" y="3113649"/>
                <a:ext cx="228658" cy="190139"/>
              </a:xfrm>
              <a:custGeom>
                <a:avLst/>
                <a:gdLst>
                  <a:gd name="T0" fmla="*/ 104 w 118"/>
                  <a:gd name="T1" fmla="*/ 15 h 98"/>
                  <a:gd name="T2" fmla="*/ 43 w 118"/>
                  <a:gd name="T3" fmla="*/ 4 h 98"/>
                  <a:gd name="T4" fmla="*/ 15 w 118"/>
                  <a:gd name="T5" fmla="*/ 20 h 98"/>
                  <a:gd name="T6" fmla="*/ 7 w 118"/>
                  <a:gd name="T7" fmla="*/ 50 h 98"/>
                  <a:gd name="T8" fmla="*/ 20 w 118"/>
                  <a:gd name="T9" fmla="*/ 72 h 98"/>
                  <a:gd name="T10" fmla="*/ 3 w 118"/>
                  <a:gd name="T11" fmla="*/ 94 h 98"/>
                  <a:gd name="T12" fmla="*/ 3 w 118"/>
                  <a:gd name="T13" fmla="*/ 94 h 98"/>
                  <a:gd name="T14" fmla="*/ 2 w 118"/>
                  <a:gd name="T15" fmla="*/ 95 h 98"/>
                  <a:gd name="T16" fmla="*/ 3 w 118"/>
                  <a:gd name="T17" fmla="*/ 97 h 98"/>
                  <a:gd name="T18" fmla="*/ 40 w 118"/>
                  <a:gd name="T19" fmla="*/ 75 h 98"/>
                  <a:gd name="T20" fmla="*/ 104 w 118"/>
                  <a:gd name="T21" fmla="*/ 64 h 98"/>
                  <a:gd name="T22" fmla="*/ 117 w 118"/>
                  <a:gd name="T23" fmla="*/ 37 h 98"/>
                  <a:gd name="T24" fmla="*/ 104 w 118"/>
                  <a:gd name="T25" fmla="*/ 15 h 98"/>
                  <a:gd name="T26" fmla="*/ 103 w 118"/>
                  <a:gd name="T27" fmla="*/ 61 h 98"/>
                  <a:gd name="T28" fmla="*/ 39 w 118"/>
                  <a:gd name="T29" fmla="*/ 72 h 98"/>
                  <a:gd name="T30" fmla="*/ 39 w 118"/>
                  <a:gd name="T31" fmla="*/ 72 h 98"/>
                  <a:gd name="T32" fmla="*/ 38 w 118"/>
                  <a:gd name="T33" fmla="*/ 73 h 98"/>
                  <a:gd name="T34" fmla="*/ 10 w 118"/>
                  <a:gd name="T35" fmla="*/ 93 h 98"/>
                  <a:gd name="T36" fmla="*/ 23 w 118"/>
                  <a:gd name="T37" fmla="*/ 72 h 98"/>
                  <a:gd name="T38" fmla="*/ 23 w 118"/>
                  <a:gd name="T39" fmla="*/ 72 h 98"/>
                  <a:gd name="T40" fmla="*/ 22 w 118"/>
                  <a:gd name="T41" fmla="*/ 70 h 98"/>
                  <a:gd name="T42" fmla="*/ 10 w 118"/>
                  <a:gd name="T43" fmla="*/ 42 h 98"/>
                  <a:gd name="T44" fmla="*/ 27 w 118"/>
                  <a:gd name="T45" fmla="*/ 13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3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4" y="15"/>
                    </a:moveTo>
                    <a:cubicBezTo>
                      <a:pt x="87" y="1"/>
                      <a:pt x="64" y="0"/>
                      <a:pt x="43" y="4"/>
                    </a:cubicBezTo>
                    <a:cubicBezTo>
                      <a:pt x="33" y="6"/>
                      <a:pt x="21" y="11"/>
                      <a:pt x="15" y="20"/>
                    </a:cubicBezTo>
                    <a:cubicBezTo>
                      <a:pt x="9" y="28"/>
                      <a:pt x="6" y="40"/>
                      <a:pt x="7" y="50"/>
                    </a:cubicBezTo>
                    <a:cubicBezTo>
                      <a:pt x="8" y="59"/>
                      <a:pt x="13" y="66"/>
                      <a:pt x="20" y="72"/>
                    </a:cubicBezTo>
                    <a:cubicBezTo>
                      <a:pt x="19" y="81"/>
                      <a:pt x="10" y="89"/>
                      <a:pt x="3" y="94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3" y="95"/>
                      <a:pt x="3" y="95"/>
                      <a:pt x="2" y="95"/>
                    </a:cubicBezTo>
                    <a:cubicBezTo>
                      <a:pt x="0" y="95"/>
                      <a:pt x="1" y="98"/>
                      <a:pt x="3" y="97"/>
                    </a:cubicBezTo>
                    <a:cubicBezTo>
                      <a:pt x="17" y="95"/>
                      <a:pt x="33" y="87"/>
                      <a:pt x="40" y="75"/>
                    </a:cubicBezTo>
                    <a:cubicBezTo>
                      <a:pt x="61" y="75"/>
                      <a:pt x="86" y="78"/>
                      <a:pt x="104" y="64"/>
                    </a:cubicBezTo>
                    <a:cubicBezTo>
                      <a:pt x="112" y="57"/>
                      <a:pt x="118" y="48"/>
                      <a:pt x="117" y="37"/>
                    </a:cubicBezTo>
                    <a:cubicBezTo>
                      <a:pt x="117" y="28"/>
                      <a:pt x="111" y="20"/>
                      <a:pt x="104" y="15"/>
                    </a:cubicBezTo>
                    <a:close/>
                    <a:moveTo>
                      <a:pt x="103" y="61"/>
                    </a:moveTo>
                    <a:cubicBezTo>
                      <a:pt x="86" y="76"/>
                      <a:pt x="60" y="72"/>
                      <a:pt x="39" y="72"/>
                    </a:cubicBezTo>
                    <a:cubicBezTo>
                      <a:pt x="39" y="72"/>
                      <a:pt x="39" y="72"/>
                      <a:pt x="39" y="72"/>
                    </a:cubicBezTo>
                    <a:cubicBezTo>
                      <a:pt x="38" y="72"/>
                      <a:pt x="38" y="73"/>
                      <a:pt x="38" y="73"/>
                    </a:cubicBezTo>
                    <a:cubicBezTo>
                      <a:pt x="32" y="83"/>
                      <a:pt x="21" y="90"/>
                      <a:pt x="10" y="93"/>
                    </a:cubicBezTo>
                    <a:cubicBezTo>
                      <a:pt x="16" y="87"/>
                      <a:pt x="22" y="80"/>
                      <a:pt x="23" y="72"/>
                    </a:cubicBezTo>
                    <a:cubicBezTo>
                      <a:pt x="23" y="72"/>
                      <a:pt x="23" y="72"/>
                      <a:pt x="23" y="72"/>
                    </a:cubicBezTo>
                    <a:cubicBezTo>
                      <a:pt x="23" y="71"/>
                      <a:pt x="23" y="71"/>
                      <a:pt x="22" y="70"/>
                    </a:cubicBezTo>
                    <a:cubicBezTo>
                      <a:pt x="14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3"/>
                    </a:cubicBezTo>
                    <a:cubicBezTo>
                      <a:pt x="37" y="7"/>
                      <a:pt x="50" y="5"/>
                      <a:pt x="62" y="5"/>
                    </a:cubicBezTo>
                    <a:cubicBezTo>
                      <a:pt x="73" y="5"/>
                      <a:pt x="83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8" y="42"/>
                      <a:pt x="111" y="53"/>
                      <a:pt x="103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1" name="Freeform 28"/>
              <p:cNvSpPr>
                <a:spLocks noEditPoints="1"/>
              </p:cNvSpPr>
              <p:nvPr/>
            </p:nvSpPr>
            <p:spPr bwMode="auto">
              <a:xfrm>
                <a:off x="1026143" y="2022678"/>
                <a:ext cx="345036" cy="207350"/>
              </a:xfrm>
              <a:custGeom>
                <a:avLst/>
                <a:gdLst>
                  <a:gd name="T0" fmla="*/ 145 w 178"/>
                  <a:gd name="T1" fmla="*/ 85 h 107"/>
                  <a:gd name="T2" fmla="*/ 175 w 178"/>
                  <a:gd name="T3" fmla="*/ 78 h 107"/>
                  <a:gd name="T4" fmla="*/ 151 w 178"/>
                  <a:gd name="T5" fmla="*/ 60 h 107"/>
                  <a:gd name="T6" fmla="*/ 84 w 178"/>
                  <a:gd name="T7" fmla="*/ 15 h 107"/>
                  <a:gd name="T8" fmla="*/ 4 w 178"/>
                  <a:gd name="T9" fmla="*/ 64 h 107"/>
                  <a:gd name="T10" fmla="*/ 88 w 178"/>
                  <a:gd name="T11" fmla="*/ 99 h 107"/>
                  <a:gd name="T12" fmla="*/ 108 w 178"/>
                  <a:gd name="T13" fmla="*/ 67 h 107"/>
                  <a:gd name="T14" fmla="*/ 66 w 178"/>
                  <a:gd name="T15" fmla="*/ 72 h 107"/>
                  <a:gd name="T16" fmla="*/ 66 w 178"/>
                  <a:gd name="T17" fmla="*/ 60 h 107"/>
                  <a:gd name="T18" fmla="*/ 70 w 178"/>
                  <a:gd name="T19" fmla="*/ 46 h 107"/>
                  <a:gd name="T20" fmla="*/ 76 w 178"/>
                  <a:gd name="T21" fmla="*/ 44 h 107"/>
                  <a:gd name="T22" fmla="*/ 104 w 178"/>
                  <a:gd name="T23" fmla="*/ 56 h 107"/>
                  <a:gd name="T24" fmla="*/ 147 w 178"/>
                  <a:gd name="T25" fmla="*/ 76 h 107"/>
                  <a:gd name="T26" fmla="*/ 59 w 178"/>
                  <a:gd name="T27" fmla="*/ 51 h 107"/>
                  <a:gd name="T28" fmla="*/ 56 w 178"/>
                  <a:gd name="T29" fmla="*/ 48 h 107"/>
                  <a:gd name="T30" fmla="*/ 60 w 178"/>
                  <a:gd name="T31" fmla="*/ 51 h 107"/>
                  <a:gd name="T32" fmla="*/ 152 w 178"/>
                  <a:gd name="T33" fmla="*/ 63 h 107"/>
                  <a:gd name="T34" fmla="*/ 158 w 178"/>
                  <a:gd name="T35" fmla="*/ 65 h 107"/>
                  <a:gd name="T36" fmla="*/ 149 w 178"/>
                  <a:gd name="T37" fmla="*/ 83 h 107"/>
                  <a:gd name="T38" fmla="*/ 166 w 178"/>
                  <a:gd name="T39" fmla="*/ 67 h 107"/>
                  <a:gd name="T40" fmla="*/ 162 w 178"/>
                  <a:gd name="T41" fmla="*/ 83 h 107"/>
                  <a:gd name="T42" fmla="*/ 157 w 178"/>
                  <a:gd name="T43" fmla="*/ 84 h 107"/>
                  <a:gd name="T44" fmla="*/ 161 w 178"/>
                  <a:gd name="T45" fmla="*/ 65 h 107"/>
                  <a:gd name="T46" fmla="*/ 172 w 178"/>
                  <a:gd name="T47" fmla="*/ 76 h 107"/>
                  <a:gd name="T48" fmla="*/ 168 w 178"/>
                  <a:gd name="T49" fmla="*/ 69 h 107"/>
                  <a:gd name="T50" fmla="*/ 172 w 178"/>
                  <a:gd name="T51" fmla="*/ 76 h 107"/>
                  <a:gd name="T52" fmla="*/ 17 w 178"/>
                  <a:gd name="T53" fmla="*/ 21 h 107"/>
                  <a:gd name="T54" fmla="*/ 114 w 178"/>
                  <a:gd name="T55" fmla="*/ 46 h 107"/>
                  <a:gd name="T56" fmla="*/ 149 w 178"/>
                  <a:gd name="T57" fmla="*/ 63 h 107"/>
                  <a:gd name="T58" fmla="*/ 149 w 178"/>
                  <a:gd name="T59" fmla="*/ 65 h 107"/>
                  <a:gd name="T60" fmla="*/ 88 w 178"/>
                  <a:gd name="T61" fmla="*/ 48 h 107"/>
                  <a:gd name="T62" fmla="*/ 76 w 178"/>
                  <a:gd name="T63" fmla="*/ 34 h 107"/>
                  <a:gd name="T64" fmla="*/ 74 w 178"/>
                  <a:gd name="T65" fmla="*/ 42 h 107"/>
                  <a:gd name="T66" fmla="*/ 66 w 178"/>
                  <a:gd name="T67" fmla="*/ 33 h 107"/>
                  <a:gd name="T68" fmla="*/ 68 w 178"/>
                  <a:gd name="T69" fmla="*/ 45 h 107"/>
                  <a:gd name="T70" fmla="*/ 55 w 178"/>
                  <a:gd name="T71" fmla="*/ 44 h 107"/>
                  <a:gd name="T72" fmla="*/ 54 w 178"/>
                  <a:gd name="T73" fmla="*/ 52 h 107"/>
                  <a:gd name="T74" fmla="*/ 63 w 178"/>
                  <a:gd name="T75" fmla="*/ 54 h 107"/>
                  <a:gd name="T76" fmla="*/ 56 w 178"/>
                  <a:gd name="T77" fmla="*/ 62 h 107"/>
                  <a:gd name="T78" fmla="*/ 49 w 178"/>
                  <a:gd name="T79" fmla="*/ 70 h 107"/>
                  <a:gd name="T80" fmla="*/ 60 w 178"/>
                  <a:gd name="T81" fmla="*/ 66 h 107"/>
                  <a:gd name="T82" fmla="*/ 63 w 178"/>
                  <a:gd name="T83" fmla="*/ 72 h 107"/>
                  <a:gd name="T84" fmla="*/ 57 w 178"/>
                  <a:gd name="T85" fmla="*/ 85 h 107"/>
                  <a:gd name="T86" fmla="*/ 66 w 178"/>
                  <a:gd name="T87" fmla="*/ 75 h 107"/>
                  <a:gd name="T88" fmla="*/ 104 w 178"/>
                  <a:gd name="T89" fmla="*/ 70 h 107"/>
                  <a:gd name="T90" fmla="*/ 146 w 178"/>
                  <a:gd name="T91" fmla="*/ 79 h 107"/>
                  <a:gd name="T92" fmla="*/ 111 w 178"/>
                  <a:gd name="T93" fmla="*/ 84 h 107"/>
                  <a:gd name="T94" fmla="*/ 16 w 178"/>
                  <a:gd name="T95" fmla="*/ 82 h 107"/>
                  <a:gd name="T96" fmla="*/ 75 w 178"/>
                  <a:gd name="T97" fmla="*/ 38 h 107"/>
                  <a:gd name="T98" fmla="*/ 68 w 178"/>
                  <a:gd name="T99" fmla="*/ 42 h 107"/>
                  <a:gd name="T100" fmla="*/ 65 w 178"/>
                  <a:gd name="T101" fmla="*/ 36 h 107"/>
                  <a:gd name="T102" fmla="*/ 57 w 178"/>
                  <a:gd name="T103" fmla="*/ 65 h 107"/>
                  <a:gd name="T104" fmla="*/ 53 w 178"/>
                  <a:gd name="T105" fmla="*/ 67 h 107"/>
                  <a:gd name="T106" fmla="*/ 54 w 178"/>
                  <a:gd name="T107" fmla="*/ 65 h 107"/>
                  <a:gd name="T108" fmla="*/ 62 w 178"/>
                  <a:gd name="T109" fmla="*/ 76 h 107"/>
                  <a:gd name="T110" fmla="*/ 59 w 178"/>
                  <a:gd name="T111" fmla="*/ 80 h 107"/>
                  <a:gd name="T112" fmla="*/ 55 w 178"/>
                  <a:gd name="T113" fmla="*/ 8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8" h="107">
                    <a:moveTo>
                      <a:pt x="115" y="86"/>
                    </a:moveTo>
                    <a:cubicBezTo>
                      <a:pt x="125" y="82"/>
                      <a:pt x="135" y="83"/>
                      <a:pt x="145" y="85"/>
                    </a:cubicBezTo>
                    <a:cubicBezTo>
                      <a:pt x="145" y="85"/>
                      <a:pt x="146" y="86"/>
                      <a:pt x="147" y="86"/>
                    </a:cubicBezTo>
                    <a:cubicBezTo>
                      <a:pt x="156" y="88"/>
                      <a:pt x="172" y="90"/>
                      <a:pt x="175" y="78"/>
                    </a:cubicBezTo>
                    <a:cubicBezTo>
                      <a:pt x="178" y="65"/>
                      <a:pt x="161" y="62"/>
                      <a:pt x="152" y="60"/>
                    </a:cubicBezTo>
                    <a:cubicBezTo>
                      <a:pt x="151" y="60"/>
                      <a:pt x="151" y="60"/>
                      <a:pt x="151" y="60"/>
                    </a:cubicBezTo>
                    <a:cubicBezTo>
                      <a:pt x="136" y="55"/>
                      <a:pt x="123" y="50"/>
                      <a:pt x="112" y="40"/>
                    </a:cubicBezTo>
                    <a:cubicBezTo>
                      <a:pt x="103" y="31"/>
                      <a:pt x="95" y="21"/>
                      <a:pt x="84" y="15"/>
                    </a:cubicBezTo>
                    <a:cubicBezTo>
                      <a:pt x="66" y="4"/>
                      <a:pt x="39" y="0"/>
                      <a:pt x="21" y="13"/>
                    </a:cubicBezTo>
                    <a:cubicBezTo>
                      <a:pt x="5" y="24"/>
                      <a:pt x="0" y="46"/>
                      <a:pt x="4" y="64"/>
                    </a:cubicBezTo>
                    <a:cubicBezTo>
                      <a:pt x="8" y="83"/>
                      <a:pt x="25" y="97"/>
                      <a:pt x="43" y="103"/>
                    </a:cubicBezTo>
                    <a:cubicBezTo>
                      <a:pt x="58" y="107"/>
                      <a:pt x="74" y="105"/>
                      <a:pt x="88" y="99"/>
                    </a:cubicBezTo>
                    <a:cubicBezTo>
                      <a:pt x="97" y="95"/>
                      <a:pt x="105" y="89"/>
                      <a:pt x="115" y="86"/>
                    </a:cubicBezTo>
                    <a:close/>
                    <a:moveTo>
                      <a:pt x="108" y="67"/>
                    </a:moveTo>
                    <a:cubicBezTo>
                      <a:pt x="96" y="66"/>
                      <a:pt x="81" y="67"/>
                      <a:pt x="69" y="71"/>
                    </a:cubicBezTo>
                    <a:cubicBezTo>
                      <a:pt x="68" y="71"/>
                      <a:pt x="67" y="71"/>
                      <a:pt x="66" y="72"/>
                    </a:cubicBezTo>
                    <a:cubicBezTo>
                      <a:pt x="66" y="69"/>
                      <a:pt x="64" y="66"/>
                      <a:pt x="62" y="65"/>
                    </a:cubicBezTo>
                    <a:cubicBezTo>
                      <a:pt x="64" y="63"/>
                      <a:pt x="65" y="62"/>
                      <a:pt x="66" y="60"/>
                    </a:cubicBezTo>
                    <a:cubicBezTo>
                      <a:pt x="67" y="57"/>
                      <a:pt x="67" y="55"/>
                      <a:pt x="65" y="52"/>
                    </a:cubicBezTo>
                    <a:cubicBezTo>
                      <a:pt x="68" y="51"/>
                      <a:pt x="69" y="49"/>
                      <a:pt x="70" y="46"/>
                    </a:cubicBezTo>
                    <a:cubicBezTo>
                      <a:pt x="71" y="46"/>
                      <a:pt x="72" y="46"/>
                      <a:pt x="72" y="46"/>
                    </a:cubicBezTo>
                    <a:cubicBezTo>
                      <a:pt x="73" y="46"/>
                      <a:pt x="75" y="45"/>
                      <a:pt x="76" y="44"/>
                    </a:cubicBezTo>
                    <a:cubicBezTo>
                      <a:pt x="78" y="47"/>
                      <a:pt x="80" y="48"/>
                      <a:pt x="83" y="49"/>
                    </a:cubicBezTo>
                    <a:cubicBezTo>
                      <a:pt x="90" y="52"/>
                      <a:pt x="97" y="54"/>
                      <a:pt x="104" y="56"/>
                    </a:cubicBezTo>
                    <a:cubicBezTo>
                      <a:pt x="119" y="59"/>
                      <a:pt x="133" y="64"/>
                      <a:pt x="148" y="68"/>
                    </a:cubicBezTo>
                    <a:cubicBezTo>
                      <a:pt x="148" y="70"/>
                      <a:pt x="147" y="73"/>
                      <a:pt x="147" y="76"/>
                    </a:cubicBezTo>
                    <a:cubicBezTo>
                      <a:pt x="135" y="71"/>
                      <a:pt x="122" y="68"/>
                      <a:pt x="108" y="67"/>
                    </a:cubicBezTo>
                    <a:close/>
                    <a:moveTo>
                      <a:pt x="59" y="51"/>
                    </a:moveTo>
                    <a:cubicBezTo>
                      <a:pt x="57" y="51"/>
                      <a:pt x="56" y="50"/>
                      <a:pt x="54" y="49"/>
                    </a:cubicBezTo>
                    <a:cubicBezTo>
                      <a:pt x="52" y="47"/>
                      <a:pt x="55" y="47"/>
                      <a:pt x="56" y="48"/>
                    </a:cubicBezTo>
                    <a:cubicBezTo>
                      <a:pt x="57" y="48"/>
                      <a:pt x="58" y="49"/>
                      <a:pt x="59" y="50"/>
                    </a:cubicBezTo>
                    <a:cubicBezTo>
                      <a:pt x="60" y="50"/>
                      <a:pt x="60" y="50"/>
                      <a:pt x="60" y="51"/>
                    </a:cubicBezTo>
                    <a:cubicBezTo>
                      <a:pt x="60" y="51"/>
                      <a:pt x="60" y="51"/>
                      <a:pt x="59" y="51"/>
                    </a:cubicBezTo>
                    <a:close/>
                    <a:moveTo>
                      <a:pt x="152" y="63"/>
                    </a:moveTo>
                    <a:cubicBezTo>
                      <a:pt x="154" y="64"/>
                      <a:pt x="156" y="64"/>
                      <a:pt x="159" y="65"/>
                    </a:cubicBezTo>
                    <a:cubicBezTo>
                      <a:pt x="159" y="65"/>
                      <a:pt x="158" y="65"/>
                      <a:pt x="158" y="65"/>
                    </a:cubicBezTo>
                    <a:cubicBezTo>
                      <a:pt x="157" y="72"/>
                      <a:pt x="155" y="78"/>
                      <a:pt x="154" y="84"/>
                    </a:cubicBezTo>
                    <a:cubicBezTo>
                      <a:pt x="152" y="84"/>
                      <a:pt x="150" y="83"/>
                      <a:pt x="149" y="83"/>
                    </a:cubicBezTo>
                    <a:cubicBezTo>
                      <a:pt x="150" y="77"/>
                      <a:pt x="151" y="70"/>
                      <a:pt x="152" y="63"/>
                    </a:cubicBezTo>
                    <a:close/>
                    <a:moveTo>
                      <a:pt x="166" y="67"/>
                    </a:moveTo>
                    <a:cubicBezTo>
                      <a:pt x="166" y="67"/>
                      <a:pt x="166" y="67"/>
                      <a:pt x="165" y="67"/>
                    </a:cubicBezTo>
                    <a:cubicBezTo>
                      <a:pt x="163" y="72"/>
                      <a:pt x="164" y="78"/>
                      <a:pt x="162" y="83"/>
                    </a:cubicBezTo>
                    <a:cubicBezTo>
                      <a:pt x="162" y="84"/>
                      <a:pt x="162" y="84"/>
                      <a:pt x="162" y="84"/>
                    </a:cubicBezTo>
                    <a:cubicBezTo>
                      <a:pt x="160" y="84"/>
                      <a:pt x="158" y="84"/>
                      <a:pt x="157" y="84"/>
                    </a:cubicBezTo>
                    <a:cubicBezTo>
                      <a:pt x="158" y="78"/>
                      <a:pt x="160" y="72"/>
                      <a:pt x="161" y="66"/>
                    </a:cubicBezTo>
                    <a:cubicBezTo>
                      <a:pt x="161" y="66"/>
                      <a:pt x="161" y="66"/>
                      <a:pt x="161" y="65"/>
                    </a:cubicBezTo>
                    <a:cubicBezTo>
                      <a:pt x="163" y="66"/>
                      <a:pt x="164" y="66"/>
                      <a:pt x="166" y="67"/>
                    </a:cubicBezTo>
                    <a:close/>
                    <a:moveTo>
                      <a:pt x="172" y="76"/>
                    </a:moveTo>
                    <a:cubicBezTo>
                      <a:pt x="172" y="81"/>
                      <a:pt x="169" y="83"/>
                      <a:pt x="165" y="84"/>
                    </a:cubicBezTo>
                    <a:cubicBezTo>
                      <a:pt x="166" y="79"/>
                      <a:pt x="166" y="73"/>
                      <a:pt x="168" y="69"/>
                    </a:cubicBezTo>
                    <a:cubicBezTo>
                      <a:pt x="168" y="69"/>
                      <a:pt x="168" y="68"/>
                      <a:pt x="168" y="68"/>
                    </a:cubicBezTo>
                    <a:cubicBezTo>
                      <a:pt x="171" y="70"/>
                      <a:pt x="173" y="73"/>
                      <a:pt x="172" y="76"/>
                    </a:cubicBezTo>
                    <a:close/>
                    <a:moveTo>
                      <a:pt x="16" y="82"/>
                    </a:moveTo>
                    <a:cubicBezTo>
                      <a:pt x="1" y="64"/>
                      <a:pt x="2" y="38"/>
                      <a:pt x="17" y="21"/>
                    </a:cubicBezTo>
                    <a:cubicBezTo>
                      <a:pt x="33" y="1"/>
                      <a:pt x="66" y="7"/>
                      <a:pt x="86" y="19"/>
                    </a:cubicBezTo>
                    <a:cubicBezTo>
                      <a:pt x="97" y="26"/>
                      <a:pt x="104" y="37"/>
                      <a:pt x="114" y="46"/>
                    </a:cubicBezTo>
                    <a:cubicBezTo>
                      <a:pt x="124" y="54"/>
                      <a:pt x="136" y="58"/>
                      <a:pt x="148" y="62"/>
                    </a:cubicBezTo>
                    <a:cubicBezTo>
                      <a:pt x="148" y="62"/>
                      <a:pt x="148" y="63"/>
                      <a:pt x="149" y="63"/>
                    </a:cubicBezTo>
                    <a:cubicBezTo>
                      <a:pt x="149" y="63"/>
                      <a:pt x="149" y="63"/>
                      <a:pt x="149" y="63"/>
                    </a:cubicBezTo>
                    <a:cubicBezTo>
                      <a:pt x="149" y="63"/>
                      <a:pt x="149" y="64"/>
                      <a:pt x="149" y="65"/>
                    </a:cubicBezTo>
                    <a:cubicBezTo>
                      <a:pt x="135" y="62"/>
                      <a:pt x="122" y="58"/>
                      <a:pt x="108" y="54"/>
                    </a:cubicBezTo>
                    <a:cubicBezTo>
                      <a:pt x="101" y="52"/>
                      <a:pt x="94" y="50"/>
                      <a:pt x="88" y="48"/>
                    </a:cubicBezTo>
                    <a:cubicBezTo>
                      <a:pt x="83" y="46"/>
                      <a:pt x="80" y="45"/>
                      <a:pt x="77" y="42"/>
                    </a:cubicBezTo>
                    <a:cubicBezTo>
                      <a:pt x="79" y="39"/>
                      <a:pt x="79" y="35"/>
                      <a:pt x="76" y="34"/>
                    </a:cubicBezTo>
                    <a:cubicBezTo>
                      <a:pt x="75" y="33"/>
                      <a:pt x="72" y="33"/>
                      <a:pt x="72" y="35"/>
                    </a:cubicBezTo>
                    <a:cubicBezTo>
                      <a:pt x="71" y="38"/>
                      <a:pt x="73" y="40"/>
                      <a:pt x="74" y="42"/>
                    </a:cubicBezTo>
                    <a:cubicBezTo>
                      <a:pt x="73" y="43"/>
                      <a:pt x="72" y="43"/>
                      <a:pt x="71" y="43"/>
                    </a:cubicBezTo>
                    <a:cubicBezTo>
                      <a:pt x="71" y="39"/>
                      <a:pt x="69" y="36"/>
                      <a:pt x="66" y="33"/>
                    </a:cubicBezTo>
                    <a:cubicBezTo>
                      <a:pt x="65" y="32"/>
                      <a:pt x="61" y="30"/>
                      <a:pt x="60" y="33"/>
                    </a:cubicBezTo>
                    <a:cubicBezTo>
                      <a:pt x="57" y="37"/>
                      <a:pt x="63" y="42"/>
                      <a:pt x="68" y="45"/>
                    </a:cubicBezTo>
                    <a:cubicBezTo>
                      <a:pt x="67" y="47"/>
                      <a:pt x="66" y="49"/>
                      <a:pt x="64" y="50"/>
                    </a:cubicBezTo>
                    <a:cubicBezTo>
                      <a:pt x="62" y="47"/>
                      <a:pt x="58" y="45"/>
                      <a:pt x="55" y="44"/>
                    </a:cubicBezTo>
                    <a:cubicBezTo>
                      <a:pt x="53" y="44"/>
                      <a:pt x="50" y="44"/>
                      <a:pt x="50" y="47"/>
                    </a:cubicBezTo>
                    <a:cubicBezTo>
                      <a:pt x="50" y="49"/>
                      <a:pt x="52" y="51"/>
                      <a:pt x="54" y="52"/>
                    </a:cubicBezTo>
                    <a:cubicBezTo>
                      <a:pt x="57" y="53"/>
                      <a:pt x="60" y="54"/>
                      <a:pt x="63" y="53"/>
                    </a:cubicBezTo>
                    <a:cubicBezTo>
                      <a:pt x="63" y="53"/>
                      <a:pt x="63" y="54"/>
                      <a:pt x="63" y="54"/>
                    </a:cubicBezTo>
                    <a:cubicBezTo>
                      <a:pt x="65" y="57"/>
                      <a:pt x="63" y="60"/>
                      <a:pt x="60" y="63"/>
                    </a:cubicBezTo>
                    <a:cubicBezTo>
                      <a:pt x="58" y="62"/>
                      <a:pt x="57" y="62"/>
                      <a:pt x="56" y="62"/>
                    </a:cubicBezTo>
                    <a:cubicBezTo>
                      <a:pt x="53" y="62"/>
                      <a:pt x="50" y="62"/>
                      <a:pt x="48" y="64"/>
                    </a:cubicBezTo>
                    <a:cubicBezTo>
                      <a:pt x="46" y="65"/>
                      <a:pt x="47" y="69"/>
                      <a:pt x="49" y="70"/>
                    </a:cubicBezTo>
                    <a:cubicBezTo>
                      <a:pt x="52" y="71"/>
                      <a:pt x="55" y="69"/>
                      <a:pt x="57" y="68"/>
                    </a:cubicBezTo>
                    <a:cubicBezTo>
                      <a:pt x="58" y="68"/>
                      <a:pt x="59" y="67"/>
                      <a:pt x="60" y="66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62" y="68"/>
                      <a:pt x="63" y="70"/>
                      <a:pt x="63" y="72"/>
                    </a:cubicBezTo>
                    <a:cubicBezTo>
                      <a:pt x="58" y="74"/>
                      <a:pt x="52" y="77"/>
                      <a:pt x="52" y="82"/>
                    </a:cubicBezTo>
                    <a:cubicBezTo>
                      <a:pt x="52" y="84"/>
                      <a:pt x="55" y="86"/>
                      <a:pt x="57" y="85"/>
                    </a:cubicBezTo>
                    <a:cubicBezTo>
                      <a:pt x="61" y="84"/>
                      <a:pt x="63" y="80"/>
                      <a:pt x="65" y="77"/>
                    </a:cubicBezTo>
                    <a:cubicBezTo>
                      <a:pt x="65" y="76"/>
                      <a:pt x="65" y="75"/>
                      <a:pt x="66" y="75"/>
                    </a:cubicBezTo>
                    <a:cubicBezTo>
                      <a:pt x="66" y="74"/>
                      <a:pt x="67" y="74"/>
                      <a:pt x="67" y="74"/>
                    </a:cubicBezTo>
                    <a:cubicBezTo>
                      <a:pt x="79" y="70"/>
                      <a:pt x="91" y="70"/>
                      <a:pt x="104" y="70"/>
                    </a:cubicBezTo>
                    <a:cubicBezTo>
                      <a:pt x="118" y="70"/>
                      <a:pt x="133" y="73"/>
                      <a:pt x="146" y="79"/>
                    </a:cubicBezTo>
                    <a:cubicBezTo>
                      <a:pt x="146" y="79"/>
                      <a:pt x="146" y="79"/>
                      <a:pt x="146" y="79"/>
                    </a:cubicBezTo>
                    <a:cubicBezTo>
                      <a:pt x="146" y="80"/>
                      <a:pt x="146" y="81"/>
                      <a:pt x="146" y="82"/>
                    </a:cubicBezTo>
                    <a:cubicBezTo>
                      <a:pt x="134" y="79"/>
                      <a:pt x="122" y="79"/>
                      <a:pt x="111" y="84"/>
                    </a:cubicBezTo>
                    <a:cubicBezTo>
                      <a:pt x="98" y="90"/>
                      <a:pt x="87" y="98"/>
                      <a:pt x="74" y="101"/>
                    </a:cubicBezTo>
                    <a:cubicBezTo>
                      <a:pt x="53" y="106"/>
                      <a:pt x="29" y="98"/>
                      <a:pt x="16" y="82"/>
                    </a:cubicBezTo>
                    <a:close/>
                    <a:moveTo>
                      <a:pt x="75" y="38"/>
                    </a:moveTo>
                    <a:cubicBezTo>
                      <a:pt x="75" y="38"/>
                      <a:pt x="75" y="38"/>
                      <a:pt x="75" y="38"/>
                    </a:cubicBezTo>
                    <a:cubicBezTo>
                      <a:pt x="74" y="36"/>
                      <a:pt x="75" y="36"/>
                      <a:pt x="75" y="38"/>
                    </a:cubicBezTo>
                    <a:close/>
                    <a:moveTo>
                      <a:pt x="68" y="42"/>
                    </a:moveTo>
                    <a:cubicBezTo>
                      <a:pt x="66" y="40"/>
                      <a:pt x="64" y="38"/>
                      <a:pt x="63" y="36"/>
                    </a:cubicBezTo>
                    <a:cubicBezTo>
                      <a:pt x="61" y="34"/>
                      <a:pt x="64" y="36"/>
                      <a:pt x="65" y="36"/>
                    </a:cubicBezTo>
                    <a:cubicBezTo>
                      <a:pt x="67" y="38"/>
                      <a:pt x="67" y="40"/>
                      <a:pt x="68" y="42"/>
                    </a:cubicBezTo>
                    <a:close/>
                    <a:moveTo>
                      <a:pt x="57" y="65"/>
                    </a:moveTo>
                    <a:cubicBezTo>
                      <a:pt x="56" y="65"/>
                      <a:pt x="55" y="66"/>
                      <a:pt x="55" y="66"/>
                    </a:cubicBezTo>
                    <a:cubicBezTo>
                      <a:pt x="54" y="66"/>
                      <a:pt x="54" y="67"/>
                      <a:pt x="53" y="67"/>
                    </a:cubicBezTo>
                    <a:cubicBezTo>
                      <a:pt x="52" y="67"/>
                      <a:pt x="51" y="67"/>
                      <a:pt x="51" y="65"/>
                    </a:cubicBezTo>
                    <a:cubicBezTo>
                      <a:pt x="52" y="65"/>
                      <a:pt x="53" y="65"/>
                      <a:pt x="54" y="65"/>
                    </a:cubicBezTo>
                    <a:cubicBezTo>
                      <a:pt x="55" y="65"/>
                      <a:pt x="56" y="65"/>
                      <a:pt x="57" y="65"/>
                    </a:cubicBezTo>
                    <a:close/>
                    <a:moveTo>
                      <a:pt x="62" y="76"/>
                    </a:moveTo>
                    <a:cubicBezTo>
                      <a:pt x="62" y="76"/>
                      <a:pt x="62" y="76"/>
                      <a:pt x="62" y="77"/>
                    </a:cubicBezTo>
                    <a:cubicBezTo>
                      <a:pt x="61" y="78"/>
                      <a:pt x="60" y="79"/>
                      <a:pt x="59" y="80"/>
                    </a:cubicBezTo>
                    <a:cubicBezTo>
                      <a:pt x="59" y="80"/>
                      <a:pt x="59" y="81"/>
                      <a:pt x="58" y="81"/>
                    </a:cubicBezTo>
                    <a:cubicBezTo>
                      <a:pt x="57" y="82"/>
                      <a:pt x="56" y="82"/>
                      <a:pt x="55" y="81"/>
                    </a:cubicBezTo>
                    <a:cubicBezTo>
                      <a:pt x="56" y="78"/>
                      <a:pt x="59" y="77"/>
                      <a:pt x="62" y="7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2" name="Freeform 29"/>
              <p:cNvSpPr>
                <a:spLocks noEditPoints="1"/>
              </p:cNvSpPr>
              <p:nvPr/>
            </p:nvSpPr>
            <p:spPr bwMode="auto">
              <a:xfrm>
                <a:off x="2465624" y="3373318"/>
                <a:ext cx="224561" cy="337660"/>
              </a:xfrm>
              <a:custGeom>
                <a:avLst/>
                <a:gdLst>
                  <a:gd name="T0" fmla="*/ 81 w 116"/>
                  <a:gd name="T1" fmla="*/ 149 h 174"/>
                  <a:gd name="T2" fmla="*/ 105 w 116"/>
                  <a:gd name="T3" fmla="*/ 169 h 174"/>
                  <a:gd name="T4" fmla="*/ 105 w 116"/>
                  <a:gd name="T5" fmla="*/ 139 h 174"/>
                  <a:gd name="T6" fmla="*/ 101 w 116"/>
                  <a:gd name="T7" fmla="*/ 59 h 174"/>
                  <a:gd name="T8" fmla="*/ 14 w 116"/>
                  <a:gd name="T9" fmla="*/ 23 h 174"/>
                  <a:gd name="T10" fmla="*/ 36 w 116"/>
                  <a:gd name="T11" fmla="*/ 111 h 174"/>
                  <a:gd name="T12" fmla="*/ 74 w 116"/>
                  <a:gd name="T13" fmla="*/ 109 h 174"/>
                  <a:gd name="T14" fmla="*/ 45 w 116"/>
                  <a:gd name="T15" fmla="*/ 77 h 174"/>
                  <a:gd name="T16" fmla="*/ 54 w 116"/>
                  <a:gd name="T17" fmla="*/ 71 h 174"/>
                  <a:gd name="T18" fmla="*/ 68 w 116"/>
                  <a:gd name="T19" fmla="*/ 66 h 174"/>
                  <a:gd name="T20" fmla="*/ 73 w 116"/>
                  <a:gd name="T21" fmla="*/ 69 h 174"/>
                  <a:gd name="T22" fmla="*/ 80 w 116"/>
                  <a:gd name="T23" fmla="*/ 99 h 174"/>
                  <a:gd name="T24" fmla="*/ 89 w 116"/>
                  <a:gd name="T25" fmla="*/ 146 h 174"/>
                  <a:gd name="T26" fmla="*/ 58 w 116"/>
                  <a:gd name="T27" fmla="*/ 60 h 174"/>
                  <a:gd name="T28" fmla="*/ 58 w 116"/>
                  <a:gd name="T29" fmla="*/ 55 h 174"/>
                  <a:gd name="T30" fmla="*/ 58 w 116"/>
                  <a:gd name="T31" fmla="*/ 61 h 174"/>
                  <a:gd name="T32" fmla="*/ 103 w 116"/>
                  <a:gd name="T33" fmla="*/ 142 h 174"/>
                  <a:gd name="T34" fmla="*/ 105 w 116"/>
                  <a:gd name="T35" fmla="*/ 148 h 174"/>
                  <a:gd name="T36" fmla="*/ 85 w 116"/>
                  <a:gd name="T37" fmla="*/ 151 h 174"/>
                  <a:gd name="T38" fmla="*/ 108 w 116"/>
                  <a:gd name="T39" fmla="*/ 155 h 174"/>
                  <a:gd name="T40" fmla="*/ 92 w 116"/>
                  <a:gd name="T41" fmla="*/ 162 h 174"/>
                  <a:gd name="T42" fmla="*/ 88 w 116"/>
                  <a:gd name="T43" fmla="*/ 158 h 174"/>
                  <a:gd name="T44" fmla="*/ 106 w 116"/>
                  <a:gd name="T45" fmla="*/ 150 h 174"/>
                  <a:gd name="T46" fmla="*/ 104 w 116"/>
                  <a:gd name="T47" fmla="*/ 166 h 174"/>
                  <a:gd name="T48" fmla="*/ 108 w 116"/>
                  <a:gd name="T49" fmla="*/ 158 h 174"/>
                  <a:gd name="T50" fmla="*/ 104 w 116"/>
                  <a:gd name="T51" fmla="*/ 166 h 174"/>
                  <a:gd name="T52" fmla="*/ 56 w 116"/>
                  <a:gd name="T53" fmla="*/ 8 h 174"/>
                  <a:gd name="T54" fmla="*/ 94 w 116"/>
                  <a:gd name="T55" fmla="*/ 101 h 174"/>
                  <a:gd name="T56" fmla="*/ 101 w 116"/>
                  <a:gd name="T57" fmla="*/ 139 h 174"/>
                  <a:gd name="T58" fmla="*/ 100 w 116"/>
                  <a:gd name="T59" fmla="*/ 140 h 174"/>
                  <a:gd name="T60" fmla="*/ 77 w 116"/>
                  <a:gd name="T61" fmla="*/ 81 h 174"/>
                  <a:gd name="T62" fmla="*/ 81 w 116"/>
                  <a:gd name="T63" fmla="*/ 63 h 174"/>
                  <a:gd name="T64" fmla="*/ 73 w 116"/>
                  <a:gd name="T65" fmla="*/ 66 h 174"/>
                  <a:gd name="T66" fmla="*/ 76 w 116"/>
                  <a:gd name="T67" fmla="*/ 55 h 174"/>
                  <a:gd name="T68" fmla="*/ 68 w 116"/>
                  <a:gd name="T69" fmla="*/ 63 h 174"/>
                  <a:gd name="T70" fmla="*/ 61 w 116"/>
                  <a:gd name="T71" fmla="*/ 53 h 174"/>
                  <a:gd name="T72" fmla="*/ 54 w 116"/>
                  <a:gd name="T73" fmla="*/ 56 h 174"/>
                  <a:gd name="T74" fmla="*/ 57 w 116"/>
                  <a:gd name="T75" fmla="*/ 65 h 174"/>
                  <a:gd name="T76" fmla="*/ 46 w 116"/>
                  <a:gd name="T77" fmla="*/ 63 h 174"/>
                  <a:gd name="T78" fmla="*/ 37 w 116"/>
                  <a:gd name="T79" fmla="*/ 63 h 174"/>
                  <a:gd name="T80" fmla="*/ 45 w 116"/>
                  <a:gd name="T81" fmla="*/ 70 h 174"/>
                  <a:gd name="T82" fmla="*/ 42 w 116"/>
                  <a:gd name="T83" fmla="*/ 76 h 174"/>
                  <a:gd name="T84" fmla="*/ 29 w 116"/>
                  <a:gd name="T85" fmla="*/ 78 h 174"/>
                  <a:gd name="T86" fmla="*/ 42 w 116"/>
                  <a:gd name="T87" fmla="*/ 79 h 174"/>
                  <a:gd name="T88" fmla="*/ 69 w 116"/>
                  <a:gd name="T89" fmla="*/ 107 h 174"/>
                  <a:gd name="T90" fmla="*/ 87 w 116"/>
                  <a:gd name="T91" fmla="*/ 147 h 174"/>
                  <a:gd name="T92" fmla="*/ 61 w 116"/>
                  <a:gd name="T93" fmla="*/ 121 h 174"/>
                  <a:gd name="T94" fmla="*/ 7 w 116"/>
                  <a:gd name="T95" fmla="*/ 43 h 174"/>
                  <a:gd name="T96" fmla="*/ 77 w 116"/>
                  <a:gd name="T97" fmla="*/ 65 h 174"/>
                  <a:gd name="T98" fmla="*/ 70 w 116"/>
                  <a:gd name="T99" fmla="*/ 61 h 174"/>
                  <a:gd name="T100" fmla="*/ 73 w 116"/>
                  <a:gd name="T101" fmla="*/ 56 h 174"/>
                  <a:gd name="T102" fmla="*/ 45 w 116"/>
                  <a:gd name="T103" fmla="*/ 66 h 174"/>
                  <a:gd name="T104" fmla="*/ 41 w 116"/>
                  <a:gd name="T105" fmla="*/ 64 h 174"/>
                  <a:gd name="T106" fmla="*/ 43 w 116"/>
                  <a:gd name="T107" fmla="*/ 64 h 174"/>
                  <a:gd name="T108" fmla="*/ 39 w 116"/>
                  <a:gd name="T109" fmla="*/ 77 h 174"/>
                  <a:gd name="T110" fmla="*/ 34 w 116"/>
                  <a:gd name="T111" fmla="*/ 77 h 174"/>
                  <a:gd name="T112" fmla="*/ 31 w 116"/>
                  <a:gd name="T113" fmla="*/ 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6" h="174">
                    <a:moveTo>
                      <a:pt x="62" y="125"/>
                    </a:moveTo>
                    <a:cubicBezTo>
                      <a:pt x="72" y="131"/>
                      <a:pt x="77" y="140"/>
                      <a:pt x="81" y="149"/>
                    </a:cubicBezTo>
                    <a:cubicBezTo>
                      <a:pt x="81" y="150"/>
                      <a:pt x="81" y="150"/>
                      <a:pt x="81" y="151"/>
                    </a:cubicBezTo>
                    <a:cubicBezTo>
                      <a:pt x="85" y="159"/>
                      <a:pt x="93" y="174"/>
                      <a:pt x="105" y="169"/>
                    </a:cubicBezTo>
                    <a:cubicBezTo>
                      <a:pt x="116" y="164"/>
                      <a:pt x="109" y="149"/>
                      <a:pt x="105" y="140"/>
                    </a:cubicBezTo>
                    <a:cubicBezTo>
                      <a:pt x="105" y="140"/>
                      <a:pt x="105" y="139"/>
                      <a:pt x="105" y="139"/>
                    </a:cubicBezTo>
                    <a:cubicBezTo>
                      <a:pt x="100" y="125"/>
                      <a:pt x="95" y="111"/>
                      <a:pt x="98" y="95"/>
                    </a:cubicBezTo>
                    <a:cubicBezTo>
                      <a:pt x="99" y="83"/>
                      <a:pt x="103" y="71"/>
                      <a:pt x="101" y="59"/>
                    </a:cubicBezTo>
                    <a:cubicBezTo>
                      <a:pt x="99" y="38"/>
                      <a:pt x="86" y="13"/>
                      <a:pt x="65" y="6"/>
                    </a:cubicBezTo>
                    <a:cubicBezTo>
                      <a:pt x="47" y="0"/>
                      <a:pt x="26" y="9"/>
                      <a:pt x="14" y="23"/>
                    </a:cubicBezTo>
                    <a:cubicBezTo>
                      <a:pt x="1" y="38"/>
                      <a:pt x="0" y="60"/>
                      <a:pt x="6" y="77"/>
                    </a:cubicBezTo>
                    <a:cubicBezTo>
                      <a:pt x="12" y="92"/>
                      <a:pt x="22" y="104"/>
                      <a:pt x="36" y="111"/>
                    </a:cubicBezTo>
                    <a:cubicBezTo>
                      <a:pt x="44" y="116"/>
                      <a:pt x="54" y="120"/>
                      <a:pt x="62" y="125"/>
                    </a:cubicBezTo>
                    <a:close/>
                    <a:moveTo>
                      <a:pt x="74" y="109"/>
                    </a:moveTo>
                    <a:cubicBezTo>
                      <a:pt x="67" y="98"/>
                      <a:pt x="58" y="87"/>
                      <a:pt x="47" y="79"/>
                    </a:cubicBezTo>
                    <a:cubicBezTo>
                      <a:pt x="47" y="79"/>
                      <a:pt x="46" y="78"/>
                      <a:pt x="45" y="77"/>
                    </a:cubicBezTo>
                    <a:cubicBezTo>
                      <a:pt x="47" y="76"/>
                      <a:pt x="48" y="73"/>
                      <a:pt x="48" y="70"/>
                    </a:cubicBezTo>
                    <a:cubicBezTo>
                      <a:pt x="50" y="71"/>
                      <a:pt x="53" y="71"/>
                      <a:pt x="54" y="71"/>
                    </a:cubicBezTo>
                    <a:cubicBezTo>
                      <a:pt x="57" y="70"/>
                      <a:pt x="59" y="68"/>
                      <a:pt x="60" y="65"/>
                    </a:cubicBezTo>
                    <a:cubicBezTo>
                      <a:pt x="63" y="66"/>
                      <a:pt x="65" y="67"/>
                      <a:pt x="68" y="66"/>
                    </a:cubicBezTo>
                    <a:cubicBezTo>
                      <a:pt x="68" y="66"/>
                      <a:pt x="69" y="67"/>
                      <a:pt x="69" y="67"/>
                    </a:cubicBezTo>
                    <a:cubicBezTo>
                      <a:pt x="70" y="68"/>
                      <a:pt x="71" y="69"/>
                      <a:pt x="73" y="69"/>
                    </a:cubicBezTo>
                    <a:cubicBezTo>
                      <a:pt x="72" y="72"/>
                      <a:pt x="72" y="75"/>
                      <a:pt x="73" y="78"/>
                    </a:cubicBezTo>
                    <a:cubicBezTo>
                      <a:pt x="75" y="85"/>
                      <a:pt x="77" y="92"/>
                      <a:pt x="80" y="99"/>
                    </a:cubicBezTo>
                    <a:cubicBezTo>
                      <a:pt x="86" y="113"/>
                      <a:pt x="91" y="128"/>
                      <a:pt x="97" y="141"/>
                    </a:cubicBezTo>
                    <a:cubicBezTo>
                      <a:pt x="94" y="143"/>
                      <a:pt x="92" y="144"/>
                      <a:pt x="89" y="146"/>
                    </a:cubicBezTo>
                    <a:cubicBezTo>
                      <a:pt x="86" y="133"/>
                      <a:pt x="81" y="120"/>
                      <a:pt x="74" y="109"/>
                    </a:cubicBezTo>
                    <a:close/>
                    <a:moveTo>
                      <a:pt x="58" y="60"/>
                    </a:moveTo>
                    <a:cubicBezTo>
                      <a:pt x="57" y="58"/>
                      <a:pt x="57" y="56"/>
                      <a:pt x="56" y="55"/>
                    </a:cubicBezTo>
                    <a:cubicBezTo>
                      <a:pt x="56" y="52"/>
                      <a:pt x="58" y="54"/>
                      <a:pt x="58" y="55"/>
                    </a:cubicBezTo>
                    <a:cubicBezTo>
                      <a:pt x="59" y="56"/>
                      <a:pt x="58" y="58"/>
                      <a:pt x="58" y="59"/>
                    </a:cubicBezTo>
                    <a:cubicBezTo>
                      <a:pt x="58" y="60"/>
                      <a:pt x="58" y="60"/>
                      <a:pt x="58" y="61"/>
                    </a:cubicBezTo>
                    <a:cubicBezTo>
                      <a:pt x="58" y="60"/>
                      <a:pt x="58" y="60"/>
                      <a:pt x="58" y="60"/>
                    </a:cubicBezTo>
                    <a:close/>
                    <a:moveTo>
                      <a:pt x="103" y="142"/>
                    </a:moveTo>
                    <a:cubicBezTo>
                      <a:pt x="103" y="144"/>
                      <a:pt x="104" y="146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99" y="151"/>
                      <a:pt x="93" y="153"/>
                      <a:pt x="87" y="156"/>
                    </a:cubicBezTo>
                    <a:cubicBezTo>
                      <a:pt x="86" y="154"/>
                      <a:pt x="85" y="152"/>
                      <a:pt x="85" y="151"/>
                    </a:cubicBezTo>
                    <a:cubicBezTo>
                      <a:pt x="91" y="148"/>
                      <a:pt x="97" y="145"/>
                      <a:pt x="103" y="142"/>
                    </a:cubicBezTo>
                    <a:close/>
                    <a:moveTo>
                      <a:pt x="108" y="155"/>
                    </a:moveTo>
                    <a:cubicBezTo>
                      <a:pt x="108" y="155"/>
                      <a:pt x="107" y="155"/>
                      <a:pt x="107" y="155"/>
                    </a:cubicBezTo>
                    <a:cubicBezTo>
                      <a:pt x="102" y="156"/>
                      <a:pt x="98" y="160"/>
                      <a:pt x="92" y="162"/>
                    </a:cubicBezTo>
                    <a:cubicBezTo>
                      <a:pt x="92" y="162"/>
                      <a:pt x="92" y="162"/>
                      <a:pt x="91" y="162"/>
                    </a:cubicBezTo>
                    <a:cubicBezTo>
                      <a:pt x="90" y="161"/>
                      <a:pt x="89" y="160"/>
                      <a:pt x="88" y="158"/>
                    </a:cubicBezTo>
                    <a:cubicBezTo>
                      <a:pt x="94" y="156"/>
                      <a:pt x="100" y="153"/>
                      <a:pt x="106" y="151"/>
                    </a:cubicBezTo>
                    <a:cubicBezTo>
                      <a:pt x="106" y="151"/>
                      <a:pt x="106" y="151"/>
                      <a:pt x="106" y="150"/>
                    </a:cubicBezTo>
                    <a:cubicBezTo>
                      <a:pt x="107" y="152"/>
                      <a:pt x="107" y="154"/>
                      <a:pt x="108" y="155"/>
                    </a:cubicBezTo>
                    <a:close/>
                    <a:moveTo>
                      <a:pt x="104" y="166"/>
                    </a:moveTo>
                    <a:cubicBezTo>
                      <a:pt x="100" y="169"/>
                      <a:pt x="96" y="167"/>
                      <a:pt x="93" y="164"/>
                    </a:cubicBezTo>
                    <a:cubicBezTo>
                      <a:pt x="98" y="163"/>
                      <a:pt x="102" y="159"/>
                      <a:pt x="108" y="158"/>
                    </a:cubicBezTo>
                    <a:cubicBezTo>
                      <a:pt x="108" y="158"/>
                      <a:pt x="108" y="158"/>
                      <a:pt x="108" y="158"/>
                    </a:cubicBezTo>
                    <a:cubicBezTo>
                      <a:pt x="108" y="161"/>
                      <a:pt x="107" y="164"/>
                      <a:pt x="104" y="166"/>
                    </a:cubicBezTo>
                    <a:close/>
                    <a:moveTo>
                      <a:pt x="7" y="43"/>
                    </a:moveTo>
                    <a:cubicBezTo>
                      <a:pt x="12" y="21"/>
                      <a:pt x="34" y="6"/>
                      <a:pt x="56" y="8"/>
                    </a:cubicBezTo>
                    <a:cubicBezTo>
                      <a:pt x="82" y="9"/>
                      <a:pt x="97" y="39"/>
                      <a:pt x="99" y="62"/>
                    </a:cubicBezTo>
                    <a:cubicBezTo>
                      <a:pt x="100" y="76"/>
                      <a:pt x="95" y="88"/>
                      <a:pt x="94" y="101"/>
                    </a:cubicBezTo>
                    <a:cubicBezTo>
                      <a:pt x="93" y="114"/>
                      <a:pt x="97" y="126"/>
                      <a:pt x="101" y="138"/>
                    </a:cubicBezTo>
                    <a:cubicBezTo>
                      <a:pt x="101" y="138"/>
                      <a:pt x="101" y="139"/>
                      <a:pt x="101" y="139"/>
                    </a:cubicBezTo>
                    <a:cubicBezTo>
                      <a:pt x="101" y="139"/>
                      <a:pt x="101" y="139"/>
                      <a:pt x="101" y="139"/>
                    </a:cubicBezTo>
                    <a:cubicBezTo>
                      <a:pt x="101" y="140"/>
                      <a:pt x="100" y="140"/>
                      <a:pt x="100" y="140"/>
                    </a:cubicBezTo>
                    <a:cubicBezTo>
                      <a:pt x="94" y="127"/>
                      <a:pt x="89" y="114"/>
                      <a:pt x="84" y="101"/>
                    </a:cubicBezTo>
                    <a:cubicBezTo>
                      <a:pt x="81" y="94"/>
                      <a:pt x="79" y="88"/>
                      <a:pt x="77" y="81"/>
                    </a:cubicBezTo>
                    <a:cubicBezTo>
                      <a:pt x="76" y="77"/>
                      <a:pt x="75" y="73"/>
                      <a:pt x="76" y="69"/>
                    </a:cubicBezTo>
                    <a:cubicBezTo>
                      <a:pt x="79" y="68"/>
                      <a:pt x="82" y="66"/>
                      <a:pt x="81" y="63"/>
                    </a:cubicBezTo>
                    <a:cubicBezTo>
                      <a:pt x="81" y="62"/>
                      <a:pt x="79" y="59"/>
                      <a:pt x="77" y="61"/>
                    </a:cubicBezTo>
                    <a:cubicBezTo>
                      <a:pt x="75" y="62"/>
                      <a:pt x="74" y="64"/>
                      <a:pt x="73" y="66"/>
                    </a:cubicBezTo>
                    <a:cubicBezTo>
                      <a:pt x="72" y="66"/>
                      <a:pt x="71" y="66"/>
                      <a:pt x="71" y="64"/>
                    </a:cubicBezTo>
                    <a:cubicBezTo>
                      <a:pt x="74" y="62"/>
                      <a:pt x="76" y="58"/>
                      <a:pt x="76" y="55"/>
                    </a:cubicBezTo>
                    <a:cubicBezTo>
                      <a:pt x="76" y="53"/>
                      <a:pt x="75" y="49"/>
                      <a:pt x="73" y="49"/>
                    </a:cubicBezTo>
                    <a:cubicBezTo>
                      <a:pt x="67" y="50"/>
                      <a:pt x="67" y="57"/>
                      <a:pt x="68" y="63"/>
                    </a:cubicBezTo>
                    <a:cubicBezTo>
                      <a:pt x="66" y="64"/>
                      <a:pt x="63" y="64"/>
                      <a:pt x="61" y="63"/>
                    </a:cubicBezTo>
                    <a:cubicBezTo>
                      <a:pt x="62" y="59"/>
                      <a:pt x="62" y="55"/>
                      <a:pt x="61" y="53"/>
                    </a:cubicBezTo>
                    <a:cubicBezTo>
                      <a:pt x="60" y="51"/>
                      <a:pt x="58" y="49"/>
                      <a:pt x="55" y="50"/>
                    </a:cubicBezTo>
                    <a:cubicBezTo>
                      <a:pt x="53" y="51"/>
                      <a:pt x="53" y="54"/>
                      <a:pt x="54" y="56"/>
                    </a:cubicBezTo>
                    <a:cubicBezTo>
                      <a:pt x="54" y="59"/>
                      <a:pt x="56" y="62"/>
                      <a:pt x="58" y="64"/>
                    </a:cubicBezTo>
                    <a:cubicBezTo>
                      <a:pt x="58" y="64"/>
                      <a:pt x="58" y="65"/>
                      <a:pt x="57" y="65"/>
                    </a:cubicBezTo>
                    <a:cubicBezTo>
                      <a:pt x="56" y="68"/>
                      <a:pt x="52" y="68"/>
                      <a:pt x="48" y="67"/>
                    </a:cubicBezTo>
                    <a:cubicBezTo>
                      <a:pt x="48" y="66"/>
                      <a:pt x="47" y="65"/>
                      <a:pt x="46" y="63"/>
                    </a:cubicBezTo>
                    <a:cubicBezTo>
                      <a:pt x="45" y="61"/>
                      <a:pt x="43" y="59"/>
                      <a:pt x="40" y="58"/>
                    </a:cubicBezTo>
                    <a:cubicBezTo>
                      <a:pt x="38" y="58"/>
                      <a:pt x="36" y="61"/>
                      <a:pt x="37" y="63"/>
                    </a:cubicBezTo>
                    <a:cubicBezTo>
                      <a:pt x="37" y="66"/>
                      <a:pt x="40" y="67"/>
                      <a:pt x="42" y="68"/>
                    </a:cubicBezTo>
                    <a:cubicBezTo>
                      <a:pt x="43" y="69"/>
                      <a:pt x="44" y="69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2"/>
                      <a:pt x="44" y="74"/>
                      <a:pt x="42" y="76"/>
                    </a:cubicBezTo>
                    <a:cubicBezTo>
                      <a:pt x="38" y="72"/>
                      <a:pt x="32" y="69"/>
                      <a:pt x="28" y="72"/>
                    </a:cubicBezTo>
                    <a:cubicBezTo>
                      <a:pt x="27" y="74"/>
                      <a:pt x="27" y="77"/>
                      <a:pt x="29" y="78"/>
                    </a:cubicBezTo>
                    <a:cubicBezTo>
                      <a:pt x="32" y="81"/>
                      <a:pt x="36" y="80"/>
                      <a:pt x="40" y="80"/>
                    </a:cubicBezTo>
                    <a:cubicBezTo>
                      <a:pt x="41" y="80"/>
                      <a:pt x="41" y="79"/>
                      <a:pt x="42" y="79"/>
                    </a:cubicBezTo>
                    <a:cubicBezTo>
                      <a:pt x="43" y="79"/>
                      <a:pt x="43" y="80"/>
                      <a:pt x="44" y="80"/>
                    </a:cubicBezTo>
                    <a:cubicBezTo>
                      <a:pt x="54" y="87"/>
                      <a:pt x="61" y="97"/>
                      <a:pt x="69" y="107"/>
                    </a:cubicBezTo>
                    <a:cubicBezTo>
                      <a:pt x="77" y="118"/>
                      <a:pt x="83" y="132"/>
                      <a:pt x="86" y="146"/>
                    </a:cubicBezTo>
                    <a:cubicBezTo>
                      <a:pt x="86" y="146"/>
                      <a:pt x="86" y="147"/>
                      <a:pt x="87" y="147"/>
                    </a:cubicBezTo>
                    <a:cubicBezTo>
                      <a:pt x="86" y="147"/>
                      <a:pt x="85" y="147"/>
                      <a:pt x="84" y="148"/>
                    </a:cubicBezTo>
                    <a:cubicBezTo>
                      <a:pt x="79" y="137"/>
                      <a:pt x="72" y="127"/>
                      <a:pt x="61" y="121"/>
                    </a:cubicBezTo>
                    <a:cubicBezTo>
                      <a:pt x="50" y="114"/>
                      <a:pt x="37" y="110"/>
                      <a:pt x="26" y="101"/>
                    </a:cubicBezTo>
                    <a:cubicBezTo>
                      <a:pt x="10" y="88"/>
                      <a:pt x="2" y="64"/>
                      <a:pt x="7" y="43"/>
                    </a:cubicBezTo>
                    <a:close/>
                    <a:moveTo>
                      <a:pt x="77" y="65"/>
                    </a:moveTo>
                    <a:cubicBezTo>
                      <a:pt x="77" y="65"/>
                      <a:pt x="77" y="65"/>
                      <a:pt x="77" y="65"/>
                    </a:cubicBezTo>
                    <a:cubicBezTo>
                      <a:pt x="78" y="63"/>
                      <a:pt x="79" y="64"/>
                      <a:pt x="77" y="65"/>
                    </a:cubicBezTo>
                    <a:close/>
                    <a:moveTo>
                      <a:pt x="70" y="61"/>
                    </a:moveTo>
                    <a:cubicBezTo>
                      <a:pt x="70" y="59"/>
                      <a:pt x="70" y="56"/>
                      <a:pt x="71" y="54"/>
                    </a:cubicBezTo>
                    <a:cubicBezTo>
                      <a:pt x="73" y="51"/>
                      <a:pt x="73" y="55"/>
                      <a:pt x="73" y="56"/>
                    </a:cubicBezTo>
                    <a:cubicBezTo>
                      <a:pt x="73" y="58"/>
                      <a:pt x="71" y="60"/>
                      <a:pt x="70" y="61"/>
                    </a:cubicBezTo>
                    <a:close/>
                    <a:moveTo>
                      <a:pt x="45" y="66"/>
                    </a:moveTo>
                    <a:cubicBezTo>
                      <a:pt x="44" y="66"/>
                      <a:pt x="43" y="65"/>
                      <a:pt x="43" y="65"/>
                    </a:cubicBezTo>
                    <a:cubicBezTo>
                      <a:pt x="42" y="65"/>
                      <a:pt x="42" y="65"/>
                      <a:pt x="41" y="64"/>
                    </a:cubicBezTo>
                    <a:cubicBezTo>
                      <a:pt x="40" y="64"/>
                      <a:pt x="40" y="63"/>
                      <a:pt x="41" y="62"/>
                    </a:cubicBezTo>
                    <a:cubicBezTo>
                      <a:pt x="42" y="62"/>
                      <a:pt x="43" y="63"/>
                      <a:pt x="43" y="64"/>
                    </a:cubicBezTo>
                    <a:cubicBezTo>
                      <a:pt x="44" y="65"/>
                      <a:pt x="44" y="65"/>
                      <a:pt x="45" y="66"/>
                    </a:cubicBezTo>
                    <a:close/>
                    <a:moveTo>
                      <a:pt x="39" y="77"/>
                    </a:moveTo>
                    <a:cubicBezTo>
                      <a:pt x="39" y="77"/>
                      <a:pt x="38" y="77"/>
                      <a:pt x="38" y="77"/>
                    </a:cubicBezTo>
                    <a:cubicBezTo>
                      <a:pt x="37" y="77"/>
                      <a:pt x="35" y="77"/>
                      <a:pt x="34" y="77"/>
                    </a:cubicBezTo>
                    <a:cubicBezTo>
                      <a:pt x="34" y="77"/>
                      <a:pt x="33" y="77"/>
                      <a:pt x="33" y="77"/>
                    </a:cubicBezTo>
                    <a:cubicBezTo>
                      <a:pt x="31" y="77"/>
                      <a:pt x="31" y="76"/>
                      <a:pt x="31" y="74"/>
                    </a:cubicBezTo>
                    <a:cubicBezTo>
                      <a:pt x="33" y="73"/>
                      <a:pt x="36" y="75"/>
                      <a:pt x="39" y="7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3" name="Freeform 31"/>
              <p:cNvSpPr>
                <a:spLocks noEditPoints="1"/>
              </p:cNvSpPr>
              <p:nvPr/>
            </p:nvSpPr>
            <p:spPr bwMode="auto">
              <a:xfrm>
                <a:off x="628742" y="2630217"/>
                <a:ext cx="320449" cy="258163"/>
              </a:xfrm>
              <a:custGeom>
                <a:avLst/>
                <a:gdLst>
                  <a:gd name="T0" fmla="*/ 128 w 165"/>
                  <a:gd name="T1" fmla="*/ 118 h 133"/>
                  <a:gd name="T2" fmla="*/ 158 w 165"/>
                  <a:gd name="T3" fmla="*/ 123 h 133"/>
                  <a:gd name="T4" fmla="*/ 142 w 165"/>
                  <a:gd name="T5" fmla="*/ 97 h 133"/>
                  <a:gd name="T6" fmla="*/ 96 w 165"/>
                  <a:gd name="T7" fmla="*/ 31 h 133"/>
                  <a:gd name="T8" fmla="*/ 3 w 165"/>
                  <a:gd name="T9" fmla="*/ 48 h 133"/>
                  <a:gd name="T10" fmla="*/ 69 w 165"/>
                  <a:gd name="T11" fmla="*/ 111 h 133"/>
                  <a:gd name="T12" fmla="*/ 100 w 165"/>
                  <a:gd name="T13" fmla="*/ 88 h 133"/>
                  <a:gd name="T14" fmla="*/ 58 w 165"/>
                  <a:gd name="T15" fmla="*/ 77 h 133"/>
                  <a:gd name="T16" fmla="*/ 63 w 165"/>
                  <a:gd name="T17" fmla="*/ 67 h 133"/>
                  <a:gd name="T18" fmla="*/ 72 w 165"/>
                  <a:gd name="T19" fmla="*/ 55 h 133"/>
                  <a:gd name="T20" fmla="*/ 77 w 165"/>
                  <a:gd name="T21" fmla="*/ 56 h 133"/>
                  <a:gd name="T22" fmla="*/ 100 w 165"/>
                  <a:gd name="T23" fmla="*/ 77 h 133"/>
                  <a:gd name="T24" fmla="*/ 132 w 165"/>
                  <a:gd name="T25" fmla="*/ 111 h 133"/>
                  <a:gd name="T26" fmla="*/ 60 w 165"/>
                  <a:gd name="T27" fmla="*/ 55 h 133"/>
                  <a:gd name="T28" fmla="*/ 58 w 165"/>
                  <a:gd name="T29" fmla="*/ 51 h 133"/>
                  <a:gd name="T30" fmla="*/ 61 w 165"/>
                  <a:gd name="T31" fmla="*/ 56 h 133"/>
                  <a:gd name="T32" fmla="*/ 142 w 165"/>
                  <a:gd name="T33" fmla="*/ 101 h 133"/>
                  <a:gd name="T34" fmla="*/ 147 w 165"/>
                  <a:gd name="T35" fmla="*/ 105 h 133"/>
                  <a:gd name="T36" fmla="*/ 131 w 165"/>
                  <a:gd name="T37" fmla="*/ 118 h 133"/>
                  <a:gd name="T38" fmla="*/ 153 w 165"/>
                  <a:gd name="T39" fmla="*/ 109 h 133"/>
                  <a:gd name="T40" fmla="*/ 144 w 165"/>
                  <a:gd name="T41" fmla="*/ 123 h 133"/>
                  <a:gd name="T42" fmla="*/ 138 w 165"/>
                  <a:gd name="T43" fmla="*/ 122 h 133"/>
                  <a:gd name="T44" fmla="*/ 150 w 165"/>
                  <a:gd name="T45" fmla="*/ 106 h 133"/>
                  <a:gd name="T46" fmla="*/ 156 w 165"/>
                  <a:gd name="T47" fmla="*/ 120 h 133"/>
                  <a:gd name="T48" fmla="*/ 155 w 165"/>
                  <a:gd name="T49" fmla="*/ 112 h 133"/>
                  <a:gd name="T50" fmla="*/ 156 w 165"/>
                  <a:gd name="T51" fmla="*/ 120 h 133"/>
                  <a:gd name="T52" fmla="*/ 31 w 165"/>
                  <a:gd name="T53" fmla="*/ 12 h 133"/>
                  <a:gd name="T54" fmla="*/ 113 w 165"/>
                  <a:gd name="T55" fmla="*/ 71 h 133"/>
                  <a:gd name="T56" fmla="*/ 139 w 165"/>
                  <a:gd name="T57" fmla="*/ 99 h 133"/>
                  <a:gd name="T58" fmla="*/ 138 w 165"/>
                  <a:gd name="T59" fmla="*/ 101 h 133"/>
                  <a:gd name="T60" fmla="*/ 87 w 165"/>
                  <a:gd name="T61" fmla="*/ 63 h 133"/>
                  <a:gd name="T62" fmla="*/ 82 w 165"/>
                  <a:gd name="T63" fmla="*/ 46 h 133"/>
                  <a:gd name="T64" fmla="*/ 77 w 165"/>
                  <a:gd name="T65" fmla="*/ 53 h 133"/>
                  <a:gd name="T66" fmla="*/ 73 w 165"/>
                  <a:gd name="T67" fmla="*/ 42 h 133"/>
                  <a:gd name="T68" fmla="*/ 70 w 165"/>
                  <a:gd name="T69" fmla="*/ 53 h 133"/>
                  <a:gd name="T70" fmla="*/ 59 w 165"/>
                  <a:gd name="T71" fmla="*/ 48 h 133"/>
                  <a:gd name="T72" fmla="*/ 54 w 165"/>
                  <a:gd name="T73" fmla="*/ 55 h 133"/>
                  <a:gd name="T74" fmla="*/ 63 w 165"/>
                  <a:gd name="T75" fmla="*/ 60 h 133"/>
                  <a:gd name="T76" fmla="*/ 52 w 165"/>
                  <a:gd name="T77" fmla="*/ 65 h 133"/>
                  <a:gd name="T78" fmla="*/ 44 w 165"/>
                  <a:gd name="T79" fmla="*/ 69 h 133"/>
                  <a:gd name="T80" fmla="*/ 55 w 165"/>
                  <a:gd name="T81" fmla="*/ 70 h 133"/>
                  <a:gd name="T82" fmla="*/ 55 w 165"/>
                  <a:gd name="T83" fmla="*/ 77 h 133"/>
                  <a:gd name="T84" fmla="*/ 45 w 165"/>
                  <a:gd name="T85" fmla="*/ 87 h 133"/>
                  <a:gd name="T86" fmla="*/ 57 w 165"/>
                  <a:gd name="T87" fmla="*/ 80 h 133"/>
                  <a:gd name="T88" fmla="*/ 94 w 165"/>
                  <a:gd name="T89" fmla="*/ 89 h 133"/>
                  <a:gd name="T90" fmla="*/ 131 w 165"/>
                  <a:gd name="T91" fmla="*/ 113 h 133"/>
                  <a:gd name="T92" fmla="*/ 96 w 165"/>
                  <a:gd name="T93" fmla="*/ 105 h 133"/>
                  <a:gd name="T94" fmla="*/ 8 w 165"/>
                  <a:gd name="T95" fmla="*/ 68 h 133"/>
                  <a:gd name="T96" fmla="*/ 79 w 165"/>
                  <a:gd name="T97" fmla="*/ 49 h 133"/>
                  <a:gd name="T98" fmla="*/ 71 w 165"/>
                  <a:gd name="T99" fmla="*/ 50 h 133"/>
                  <a:gd name="T100" fmla="*/ 71 w 165"/>
                  <a:gd name="T101" fmla="*/ 44 h 133"/>
                  <a:gd name="T102" fmla="*/ 52 w 165"/>
                  <a:gd name="T103" fmla="*/ 68 h 133"/>
                  <a:gd name="T104" fmla="*/ 48 w 165"/>
                  <a:gd name="T105" fmla="*/ 68 h 133"/>
                  <a:gd name="T106" fmla="*/ 50 w 165"/>
                  <a:gd name="T107" fmla="*/ 67 h 133"/>
                  <a:gd name="T108" fmla="*/ 53 w 165"/>
                  <a:gd name="T109" fmla="*/ 80 h 133"/>
                  <a:gd name="T110" fmla="*/ 49 w 165"/>
                  <a:gd name="T111" fmla="*/ 83 h 133"/>
                  <a:gd name="T112" fmla="*/ 45 w 165"/>
                  <a:gd name="T113" fmla="*/ 8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5" h="133">
                    <a:moveTo>
                      <a:pt x="99" y="108"/>
                    </a:moveTo>
                    <a:cubicBezTo>
                      <a:pt x="110" y="108"/>
                      <a:pt x="119" y="113"/>
                      <a:pt x="128" y="118"/>
                    </a:cubicBezTo>
                    <a:cubicBezTo>
                      <a:pt x="128" y="119"/>
                      <a:pt x="128" y="119"/>
                      <a:pt x="128" y="120"/>
                    </a:cubicBezTo>
                    <a:cubicBezTo>
                      <a:pt x="136" y="125"/>
                      <a:pt x="151" y="133"/>
                      <a:pt x="158" y="123"/>
                    </a:cubicBezTo>
                    <a:cubicBezTo>
                      <a:pt x="165" y="112"/>
                      <a:pt x="151" y="103"/>
                      <a:pt x="142" y="98"/>
                    </a:cubicBezTo>
                    <a:cubicBezTo>
                      <a:pt x="142" y="98"/>
                      <a:pt x="142" y="97"/>
                      <a:pt x="142" y="97"/>
                    </a:cubicBezTo>
                    <a:cubicBezTo>
                      <a:pt x="130" y="88"/>
                      <a:pt x="119" y="78"/>
                      <a:pt x="113" y="64"/>
                    </a:cubicBezTo>
                    <a:cubicBezTo>
                      <a:pt x="108" y="53"/>
                      <a:pt x="104" y="41"/>
                      <a:pt x="96" y="31"/>
                    </a:cubicBezTo>
                    <a:cubicBezTo>
                      <a:pt x="83" y="15"/>
                      <a:pt x="59" y="1"/>
                      <a:pt x="38" y="6"/>
                    </a:cubicBezTo>
                    <a:cubicBezTo>
                      <a:pt x="19" y="11"/>
                      <a:pt x="6" y="30"/>
                      <a:pt x="3" y="48"/>
                    </a:cubicBezTo>
                    <a:cubicBezTo>
                      <a:pt x="0" y="67"/>
                      <a:pt x="11" y="86"/>
                      <a:pt x="26" y="98"/>
                    </a:cubicBezTo>
                    <a:cubicBezTo>
                      <a:pt x="38" y="108"/>
                      <a:pt x="54" y="112"/>
                      <a:pt x="69" y="111"/>
                    </a:cubicBezTo>
                    <a:cubicBezTo>
                      <a:pt x="79" y="110"/>
                      <a:pt x="89" y="108"/>
                      <a:pt x="99" y="108"/>
                    </a:cubicBezTo>
                    <a:close/>
                    <a:moveTo>
                      <a:pt x="100" y="88"/>
                    </a:moveTo>
                    <a:cubicBezTo>
                      <a:pt x="88" y="83"/>
                      <a:pt x="74" y="78"/>
                      <a:pt x="62" y="77"/>
                    </a:cubicBezTo>
                    <a:cubicBezTo>
                      <a:pt x="61" y="77"/>
                      <a:pt x="60" y="77"/>
                      <a:pt x="58" y="77"/>
                    </a:cubicBezTo>
                    <a:cubicBezTo>
                      <a:pt x="59" y="75"/>
                      <a:pt x="59" y="72"/>
                      <a:pt x="58" y="70"/>
                    </a:cubicBezTo>
                    <a:cubicBezTo>
                      <a:pt x="60" y="69"/>
                      <a:pt x="62" y="68"/>
                      <a:pt x="63" y="67"/>
                    </a:cubicBezTo>
                    <a:cubicBezTo>
                      <a:pt x="65" y="65"/>
                      <a:pt x="65" y="62"/>
                      <a:pt x="65" y="59"/>
                    </a:cubicBezTo>
                    <a:cubicBezTo>
                      <a:pt x="68" y="59"/>
                      <a:pt x="70" y="57"/>
                      <a:pt x="72" y="55"/>
                    </a:cubicBezTo>
                    <a:cubicBezTo>
                      <a:pt x="73" y="55"/>
                      <a:pt x="73" y="56"/>
                      <a:pt x="74" y="56"/>
                    </a:cubicBezTo>
                    <a:cubicBezTo>
                      <a:pt x="75" y="56"/>
                      <a:pt x="76" y="56"/>
                      <a:pt x="77" y="56"/>
                    </a:cubicBezTo>
                    <a:cubicBezTo>
                      <a:pt x="79" y="59"/>
                      <a:pt x="80" y="61"/>
                      <a:pt x="83" y="63"/>
                    </a:cubicBezTo>
                    <a:cubicBezTo>
                      <a:pt x="88" y="68"/>
                      <a:pt x="94" y="73"/>
                      <a:pt x="100" y="77"/>
                    </a:cubicBezTo>
                    <a:cubicBezTo>
                      <a:pt x="112" y="85"/>
                      <a:pt x="124" y="95"/>
                      <a:pt x="137" y="104"/>
                    </a:cubicBezTo>
                    <a:cubicBezTo>
                      <a:pt x="135" y="106"/>
                      <a:pt x="134" y="109"/>
                      <a:pt x="132" y="111"/>
                    </a:cubicBezTo>
                    <a:cubicBezTo>
                      <a:pt x="123" y="102"/>
                      <a:pt x="112" y="94"/>
                      <a:pt x="100" y="88"/>
                    </a:cubicBezTo>
                    <a:close/>
                    <a:moveTo>
                      <a:pt x="60" y="55"/>
                    </a:moveTo>
                    <a:cubicBezTo>
                      <a:pt x="58" y="55"/>
                      <a:pt x="57" y="53"/>
                      <a:pt x="56" y="52"/>
                    </a:cubicBezTo>
                    <a:cubicBezTo>
                      <a:pt x="54" y="50"/>
                      <a:pt x="57" y="50"/>
                      <a:pt x="58" y="51"/>
                    </a:cubicBezTo>
                    <a:cubicBezTo>
                      <a:pt x="59" y="52"/>
                      <a:pt x="60" y="53"/>
                      <a:pt x="60" y="55"/>
                    </a:cubicBezTo>
                    <a:cubicBezTo>
                      <a:pt x="60" y="55"/>
                      <a:pt x="61" y="55"/>
                      <a:pt x="61" y="56"/>
                    </a:cubicBezTo>
                    <a:cubicBezTo>
                      <a:pt x="61" y="56"/>
                      <a:pt x="60" y="56"/>
                      <a:pt x="60" y="55"/>
                    </a:cubicBezTo>
                    <a:close/>
                    <a:moveTo>
                      <a:pt x="142" y="101"/>
                    </a:moveTo>
                    <a:cubicBezTo>
                      <a:pt x="144" y="102"/>
                      <a:pt x="146" y="103"/>
                      <a:pt x="148" y="105"/>
                    </a:cubicBezTo>
                    <a:cubicBezTo>
                      <a:pt x="147" y="105"/>
                      <a:pt x="147" y="105"/>
                      <a:pt x="147" y="105"/>
                    </a:cubicBezTo>
                    <a:cubicBezTo>
                      <a:pt x="143" y="111"/>
                      <a:pt x="139" y="115"/>
                      <a:pt x="136" y="121"/>
                    </a:cubicBezTo>
                    <a:cubicBezTo>
                      <a:pt x="134" y="120"/>
                      <a:pt x="133" y="119"/>
                      <a:pt x="131" y="118"/>
                    </a:cubicBezTo>
                    <a:cubicBezTo>
                      <a:pt x="135" y="113"/>
                      <a:pt x="138" y="107"/>
                      <a:pt x="142" y="101"/>
                    </a:cubicBezTo>
                    <a:close/>
                    <a:moveTo>
                      <a:pt x="153" y="109"/>
                    </a:moveTo>
                    <a:cubicBezTo>
                      <a:pt x="153" y="109"/>
                      <a:pt x="153" y="109"/>
                      <a:pt x="153" y="110"/>
                    </a:cubicBezTo>
                    <a:cubicBezTo>
                      <a:pt x="149" y="113"/>
                      <a:pt x="148" y="119"/>
                      <a:pt x="144" y="123"/>
                    </a:cubicBezTo>
                    <a:cubicBezTo>
                      <a:pt x="143" y="123"/>
                      <a:pt x="143" y="124"/>
                      <a:pt x="143" y="124"/>
                    </a:cubicBezTo>
                    <a:cubicBezTo>
                      <a:pt x="142" y="124"/>
                      <a:pt x="140" y="123"/>
                      <a:pt x="138" y="122"/>
                    </a:cubicBezTo>
                    <a:cubicBezTo>
                      <a:pt x="142" y="117"/>
                      <a:pt x="146" y="112"/>
                      <a:pt x="149" y="107"/>
                    </a:cubicBezTo>
                    <a:cubicBezTo>
                      <a:pt x="149" y="107"/>
                      <a:pt x="150" y="106"/>
                      <a:pt x="150" y="106"/>
                    </a:cubicBezTo>
                    <a:cubicBezTo>
                      <a:pt x="151" y="107"/>
                      <a:pt x="152" y="108"/>
                      <a:pt x="153" y="109"/>
                    </a:cubicBezTo>
                    <a:close/>
                    <a:moveTo>
                      <a:pt x="156" y="120"/>
                    </a:moveTo>
                    <a:cubicBezTo>
                      <a:pt x="154" y="125"/>
                      <a:pt x="150" y="126"/>
                      <a:pt x="146" y="125"/>
                    </a:cubicBezTo>
                    <a:cubicBezTo>
                      <a:pt x="150" y="121"/>
                      <a:pt x="151" y="115"/>
                      <a:pt x="155" y="112"/>
                    </a:cubicBezTo>
                    <a:cubicBezTo>
                      <a:pt x="155" y="112"/>
                      <a:pt x="155" y="112"/>
                      <a:pt x="155" y="111"/>
                    </a:cubicBezTo>
                    <a:cubicBezTo>
                      <a:pt x="157" y="114"/>
                      <a:pt x="158" y="117"/>
                      <a:pt x="156" y="120"/>
                    </a:cubicBezTo>
                    <a:close/>
                    <a:moveTo>
                      <a:pt x="8" y="68"/>
                    </a:moveTo>
                    <a:cubicBezTo>
                      <a:pt x="1" y="47"/>
                      <a:pt x="11" y="23"/>
                      <a:pt x="31" y="12"/>
                    </a:cubicBezTo>
                    <a:cubicBezTo>
                      <a:pt x="54" y="0"/>
                      <a:pt x="82" y="17"/>
                      <a:pt x="96" y="35"/>
                    </a:cubicBezTo>
                    <a:cubicBezTo>
                      <a:pt x="104" y="46"/>
                      <a:pt x="107" y="60"/>
                      <a:pt x="113" y="71"/>
                    </a:cubicBezTo>
                    <a:cubicBezTo>
                      <a:pt x="119" y="82"/>
                      <a:pt x="129" y="90"/>
                      <a:pt x="138" y="98"/>
                    </a:cubicBezTo>
                    <a:cubicBezTo>
                      <a:pt x="138" y="99"/>
                      <a:pt x="139" y="99"/>
                      <a:pt x="139" y="99"/>
                    </a:cubicBezTo>
                    <a:cubicBezTo>
                      <a:pt x="139" y="99"/>
                      <a:pt x="139" y="99"/>
                      <a:pt x="139" y="99"/>
                    </a:cubicBezTo>
                    <a:cubicBezTo>
                      <a:pt x="139" y="100"/>
                      <a:pt x="139" y="101"/>
                      <a:pt x="138" y="101"/>
                    </a:cubicBezTo>
                    <a:cubicBezTo>
                      <a:pt x="127" y="93"/>
                      <a:pt x="116" y="85"/>
                      <a:pt x="104" y="76"/>
                    </a:cubicBezTo>
                    <a:cubicBezTo>
                      <a:pt x="98" y="72"/>
                      <a:pt x="93" y="68"/>
                      <a:pt x="87" y="63"/>
                    </a:cubicBezTo>
                    <a:cubicBezTo>
                      <a:pt x="84" y="60"/>
                      <a:pt x="81" y="58"/>
                      <a:pt x="80" y="54"/>
                    </a:cubicBezTo>
                    <a:cubicBezTo>
                      <a:pt x="82" y="52"/>
                      <a:pt x="84" y="48"/>
                      <a:pt x="82" y="46"/>
                    </a:cubicBezTo>
                    <a:cubicBezTo>
                      <a:pt x="81" y="45"/>
                      <a:pt x="78" y="44"/>
                      <a:pt x="77" y="46"/>
                    </a:cubicBezTo>
                    <a:cubicBezTo>
                      <a:pt x="76" y="48"/>
                      <a:pt x="76" y="50"/>
                      <a:pt x="77" y="53"/>
                    </a:cubicBezTo>
                    <a:cubicBezTo>
                      <a:pt x="76" y="53"/>
                      <a:pt x="75" y="53"/>
                      <a:pt x="73" y="52"/>
                    </a:cubicBezTo>
                    <a:cubicBezTo>
                      <a:pt x="75" y="49"/>
                      <a:pt x="74" y="45"/>
                      <a:pt x="73" y="42"/>
                    </a:cubicBezTo>
                    <a:cubicBezTo>
                      <a:pt x="72" y="40"/>
                      <a:pt x="69" y="37"/>
                      <a:pt x="67" y="39"/>
                    </a:cubicBezTo>
                    <a:cubicBezTo>
                      <a:pt x="63" y="42"/>
                      <a:pt x="66" y="49"/>
                      <a:pt x="70" y="53"/>
                    </a:cubicBezTo>
                    <a:cubicBezTo>
                      <a:pt x="69" y="55"/>
                      <a:pt x="67" y="56"/>
                      <a:pt x="64" y="56"/>
                    </a:cubicBezTo>
                    <a:cubicBezTo>
                      <a:pt x="63" y="53"/>
                      <a:pt x="61" y="50"/>
                      <a:pt x="59" y="48"/>
                    </a:cubicBezTo>
                    <a:cubicBezTo>
                      <a:pt x="57" y="47"/>
                      <a:pt x="54" y="46"/>
                      <a:pt x="53" y="48"/>
                    </a:cubicBezTo>
                    <a:cubicBezTo>
                      <a:pt x="52" y="51"/>
                      <a:pt x="53" y="53"/>
                      <a:pt x="54" y="55"/>
                    </a:cubicBezTo>
                    <a:cubicBezTo>
                      <a:pt x="56" y="57"/>
                      <a:pt x="59" y="59"/>
                      <a:pt x="62" y="59"/>
                    </a:cubicBezTo>
                    <a:cubicBezTo>
                      <a:pt x="62" y="59"/>
                      <a:pt x="62" y="60"/>
                      <a:pt x="63" y="60"/>
                    </a:cubicBezTo>
                    <a:cubicBezTo>
                      <a:pt x="63" y="64"/>
                      <a:pt x="60" y="66"/>
                      <a:pt x="56" y="67"/>
                    </a:cubicBezTo>
                    <a:cubicBezTo>
                      <a:pt x="55" y="66"/>
                      <a:pt x="54" y="65"/>
                      <a:pt x="52" y="65"/>
                    </a:cubicBezTo>
                    <a:cubicBezTo>
                      <a:pt x="50" y="63"/>
                      <a:pt x="47" y="62"/>
                      <a:pt x="44" y="63"/>
                    </a:cubicBezTo>
                    <a:cubicBezTo>
                      <a:pt x="42" y="64"/>
                      <a:pt x="42" y="68"/>
                      <a:pt x="44" y="69"/>
                    </a:cubicBezTo>
                    <a:cubicBezTo>
                      <a:pt x="46" y="72"/>
                      <a:pt x="49" y="71"/>
                      <a:pt x="52" y="71"/>
                    </a:cubicBezTo>
                    <a:cubicBezTo>
                      <a:pt x="53" y="71"/>
                      <a:pt x="54" y="71"/>
                      <a:pt x="55" y="70"/>
                    </a:cubicBezTo>
                    <a:cubicBezTo>
                      <a:pt x="55" y="70"/>
                      <a:pt x="55" y="70"/>
                      <a:pt x="55" y="70"/>
                    </a:cubicBezTo>
                    <a:cubicBezTo>
                      <a:pt x="56" y="73"/>
                      <a:pt x="56" y="75"/>
                      <a:pt x="55" y="77"/>
                    </a:cubicBezTo>
                    <a:cubicBezTo>
                      <a:pt x="50" y="77"/>
                      <a:pt x="43" y="77"/>
                      <a:pt x="42" y="82"/>
                    </a:cubicBezTo>
                    <a:cubicBezTo>
                      <a:pt x="41" y="84"/>
                      <a:pt x="43" y="86"/>
                      <a:pt x="45" y="87"/>
                    </a:cubicBezTo>
                    <a:cubicBezTo>
                      <a:pt x="49" y="87"/>
                      <a:pt x="53" y="84"/>
                      <a:pt x="55" y="82"/>
                    </a:cubicBezTo>
                    <a:cubicBezTo>
                      <a:pt x="56" y="81"/>
                      <a:pt x="57" y="81"/>
                      <a:pt x="57" y="80"/>
                    </a:cubicBezTo>
                    <a:cubicBezTo>
                      <a:pt x="58" y="80"/>
                      <a:pt x="58" y="80"/>
                      <a:pt x="59" y="80"/>
                    </a:cubicBezTo>
                    <a:cubicBezTo>
                      <a:pt x="71" y="81"/>
                      <a:pt x="83" y="85"/>
                      <a:pt x="94" y="89"/>
                    </a:cubicBezTo>
                    <a:cubicBezTo>
                      <a:pt x="108" y="94"/>
                      <a:pt x="120" y="103"/>
                      <a:pt x="130" y="113"/>
                    </a:cubicBezTo>
                    <a:cubicBezTo>
                      <a:pt x="130" y="113"/>
                      <a:pt x="131" y="113"/>
                      <a:pt x="131" y="113"/>
                    </a:cubicBezTo>
                    <a:cubicBezTo>
                      <a:pt x="130" y="114"/>
                      <a:pt x="130" y="115"/>
                      <a:pt x="129" y="116"/>
                    </a:cubicBezTo>
                    <a:cubicBezTo>
                      <a:pt x="119" y="109"/>
                      <a:pt x="108" y="105"/>
                      <a:pt x="96" y="105"/>
                    </a:cubicBezTo>
                    <a:cubicBezTo>
                      <a:pt x="82" y="106"/>
                      <a:pt x="69" y="109"/>
                      <a:pt x="56" y="108"/>
                    </a:cubicBezTo>
                    <a:cubicBezTo>
                      <a:pt x="34" y="105"/>
                      <a:pt x="15" y="89"/>
                      <a:pt x="8" y="68"/>
                    </a:cubicBezTo>
                    <a:close/>
                    <a:moveTo>
                      <a:pt x="79" y="50"/>
                    </a:moveTo>
                    <a:cubicBezTo>
                      <a:pt x="79" y="50"/>
                      <a:pt x="79" y="50"/>
                      <a:pt x="79" y="49"/>
                    </a:cubicBezTo>
                    <a:cubicBezTo>
                      <a:pt x="79" y="47"/>
                      <a:pt x="80" y="48"/>
                      <a:pt x="79" y="50"/>
                    </a:cubicBezTo>
                    <a:close/>
                    <a:moveTo>
                      <a:pt x="71" y="50"/>
                    </a:moveTo>
                    <a:cubicBezTo>
                      <a:pt x="70" y="48"/>
                      <a:pt x="69" y="46"/>
                      <a:pt x="68" y="43"/>
                    </a:cubicBezTo>
                    <a:cubicBezTo>
                      <a:pt x="68" y="40"/>
                      <a:pt x="70" y="43"/>
                      <a:pt x="71" y="44"/>
                    </a:cubicBezTo>
                    <a:cubicBezTo>
                      <a:pt x="72" y="46"/>
                      <a:pt x="71" y="48"/>
                      <a:pt x="71" y="50"/>
                    </a:cubicBezTo>
                    <a:close/>
                    <a:moveTo>
                      <a:pt x="52" y="68"/>
                    </a:moveTo>
                    <a:cubicBezTo>
                      <a:pt x="51" y="68"/>
                      <a:pt x="51" y="68"/>
                      <a:pt x="50" y="68"/>
                    </a:cubicBezTo>
                    <a:cubicBezTo>
                      <a:pt x="49" y="68"/>
                      <a:pt x="49" y="68"/>
                      <a:pt x="48" y="68"/>
                    </a:cubicBezTo>
                    <a:cubicBezTo>
                      <a:pt x="47" y="68"/>
                      <a:pt x="47" y="68"/>
                      <a:pt x="47" y="66"/>
                    </a:cubicBezTo>
                    <a:cubicBezTo>
                      <a:pt x="48" y="66"/>
                      <a:pt x="49" y="66"/>
                      <a:pt x="50" y="67"/>
                    </a:cubicBezTo>
                    <a:cubicBezTo>
                      <a:pt x="51" y="67"/>
                      <a:pt x="52" y="67"/>
                      <a:pt x="52" y="68"/>
                    </a:cubicBezTo>
                    <a:close/>
                    <a:moveTo>
                      <a:pt x="53" y="80"/>
                    </a:moveTo>
                    <a:cubicBezTo>
                      <a:pt x="53" y="80"/>
                      <a:pt x="53" y="80"/>
                      <a:pt x="53" y="80"/>
                    </a:cubicBezTo>
                    <a:cubicBezTo>
                      <a:pt x="52" y="81"/>
                      <a:pt x="50" y="82"/>
                      <a:pt x="49" y="83"/>
                    </a:cubicBezTo>
                    <a:cubicBezTo>
                      <a:pt x="49" y="83"/>
                      <a:pt x="49" y="83"/>
                      <a:pt x="48" y="83"/>
                    </a:cubicBezTo>
                    <a:cubicBezTo>
                      <a:pt x="47" y="84"/>
                      <a:pt x="46" y="84"/>
                      <a:pt x="45" y="82"/>
                    </a:cubicBezTo>
                    <a:cubicBezTo>
                      <a:pt x="47" y="80"/>
                      <a:pt x="50" y="80"/>
                      <a:pt x="53" y="8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4" name="Freeform 40"/>
              <p:cNvSpPr>
                <a:spLocks noEditPoints="1"/>
              </p:cNvSpPr>
              <p:nvPr/>
            </p:nvSpPr>
            <p:spPr bwMode="auto">
              <a:xfrm>
                <a:off x="1984795" y="1408356"/>
                <a:ext cx="153258" cy="363067"/>
              </a:xfrm>
              <a:custGeom>
                <a:avLst/>
                <a:gdLst>
                  <a:gd name="T0" fmla="*/ 60 w 79"/>
                  <a:gd name="T1" fmla="*/ 168 h 187"/>
                  <a:gd name="T2" fmla="*/ 77 w 79"/>
                  <a:gd name="T3" fmla="*/ 142 h 187"/>
                  <a:gd name="T4" fmla="*/ 65 w 79"/>
                  <a:gd name="T5" fmla="*/ 103 h 187"/>
                  <a:gd name="T6" fmla="*/ 26 w 79"/>
                  <a:gd name="T7" fmla="*/ 0 h 187"/>
                  <a:gd name="T8" fmla="*/ 0 w 79"/>
                  <a:gd name="T9" fmla="*/ 11 h 187"/>
                  <a:gd name="T10" fmla="*/ 47 w 79"/>
                  <a:gd name="T11" fmla="*/ 152 h 187"/>
                  <a:gd name="T12" fmla="*/ 61 w 79"/>
                  <a:gd name="T13" fmla="*/ 140 h 187"/>
                  <a:gd name="T14" fmla="*/ 52 w 79"/>
                  <a:gd name="T15" fmla="*/ 110 h 187"/>
                  <a:gd name="T16" fmla="*/ 53 w 79"/>
                  <a:gd name="T17" fmla="*/ 123 h 187"/>
                  <a:gd name="T18" fmla="*/ 55 w 79"/>
                  <a:gd name="T19" fmla="*/ 130 h 187"/>
                  <a:gd name="T20" fmla="*/ 57 w 79"/>
                  <a:gd name="T21" fmla="*/ 136 h 187"/>
                  <a:gd name="T22" fmla="*/ 58 w 79"/>
                  <a:gd name="T23" fmla="*/ 140 h 187"/>
                  <a:gd name="T24" fmla="*/ 63 w 79"/>
                  <a:gd name="T25" fmla="*/ 138 h 187"/>
                  <a:gd name="T26" fmla="*/ 59 w 79"/>
                  <a:gd name="T27" fmla="*/ 136 h 187"/>
                  <a:gd name="T28" fmla="*/ 58 w 79"/>
                  <a:gd name="T29" fmla="*/ 130 h 187"/>
                  <a:gd name="T30" fmla="*/ 55 w 79"/>
                  <a:gd name="T31" fmla="*/ 125 h 187"/>
                  <a:gd name="T32" fmla="*/ 53 w 79"/>
                  <a:gd name="T33" fmla="*/ 114 h 187"/>
                  <a:gd name="T34" fmla="*/ 51 w 79"/>
                  <a:gd name="T35" fmla="*/ 101 h 187"/>
                  <a:gd name="T36" fmla="*/ 48 w 79"/>
                  <a:gd name="T37" fmla="*/ 93 h 187"/>
                  <a:gd name="T38" fmla="*/ 46 w 79"/>
                  <a:gd name="T39" fmla="*/ 87 h 187"/>
                  <a:gd name="T40" fmla="*/ 43 w 79"/>
                  <a:gd name="T41" fmla="*/ 81 h 187"/>
                  <a:gd name="T42" fmla="*/ 41 w 79"/>
                  <a:gd name="T43" fmla="*/ 78 h 187"/>
                  <a:gd name="T44" fmla="*/ 38 w 79"/>
                  <a:gd name="T45" fmla="*/ 73 h 187"/>
                  <a:gd name="T46" fmla="*/ 36 w 79"/>
                  <a:gd name="T47" fmla="*/ 65 h 187"/>
                  <a:gd name="T48" fmla="*/ 34 w 79"/>
                  <a:gd name="T49" fmla="*/ 58 h 187"/>
                  <a:gd name="T50" fmla="*/ 32 w 79"/>
                  <a:gd name="T51" fmla="*/ 51 h 187"/>
                  <a:gd name="T52" fmla="*/ 31 w 79"/>
                  <a:gd name="T53" fmla="*/ 42 h 187"/>
                  <a:gd name="T54" fmla="*/ 29 w 79"/>
                  <a:gd name="T55" fmla="*/ 36 h 187"/>
                  <a:gd name="T56" fmla="*/ 23 w 79"/>
                  <a:gd name="T57" fmla="*/ 33 h 187"/>
                  <a:gd name="T58" fmla="*/ 23 w 79"/>
                  <a:gd name="T59" fmla="*/ 20 h 187"/>
                  <a:gd name="T60" fmla="*/ 20 w 79"/>
                  <a:gd name="T61" fmla="*/ 14 h 187"/>
                  <a:gd name="T62" fmla="*/ 16 w 79"/>
                  <a:gd name="T63" fmla="*/ 12 h 187"/>
                  <a:gd name="T64" fmla="*/ 14 w 79"/>
                  <a:gd name="T65" fmla="*/ 9 h 187"/>
                  <a:gd name="T66" fmla="*/ 14 w 79"/>
                  <a:gd name="T67" fmla="*/ 10 h 187"/>
                  <a:gd name="T68" fmla="*/ 19 w 79"/>
                  <a:gd name="T69" fmla="*/ 11 h 187"/>
                  <a:gd name="T70" fmla="*/ 17 w 79"/>
                  <a:gd name="T71" fmla="*/ 20 h 187"/>
                  <a:gd name="T72" fmla="*/ 19 w 79"/>
                  <a:gd name="T73" fmla="*/ 24 h 187"/>
                  <a:gd name="T74" fmla="*/ 22 w 79"/>
                  <a:gd name="T75" fmla="*/ 30 h 187"/>
                  <a:gd name="T76" fmla="*/ 26 w 79"/>
                  <a:gd name="T77" fmla="*/ 33 h 187"/>
                  <a:gd name="T78" fmla="*/ 28 w 79"/>
                  <a:gd name="T79" fmla="*/ 41 h 187"/>
                  <a:gd name="T80" fmla="*/ 28 w 79"/>
                  <a:gd name="T81" fmla="*/ 50 h 187"/>
                  <a:gd name="T82" fmla="*/ 30 w 79"/>
                  <a:gd name="T83" fmla="*/ 57 h 187"/>
                  <a:gd name="T84" fmla="*/ 33 w 79"/>
                  <a:gd name="T85" fmla="*/ 63 h 187"/>
                  <a:gd name="T86" fmla="*/ 38 w 79"/>
                  <a:gd name="T87" fmla="*/ 68 h 187"/>
                  <a:gd name="T88" fmla="*/ 39 w 79"/>
                  <a:gd name="T89" fmla="*/ 80 h 187"/>
                  <a:gd name="T90" fmla="*/ 41 w 79"/>
                  <a:gd name="T91" fmla="*/ 86 h 187"/>
                  <a:gd name="T92" fmla="*/ 45 w 79"/>
                  <a:gd name="T93" fmla="*/ 90 h 187"/>
                  <a:gd name="T94" fmla="*/ 48 w 79"/>
                  <a:gd name="T95" fmla="*/ 95 h 187"/>
                  <a:gd name="T96" fmla="*/ 11 w 79"/>
                  <a:gd name="T97" fmla="*/ 7 h 187"/>
                  <a:gd name="T98" fmla="*/ 46 w 79"/>
                  <a:gd name="T99" fmla="*/ 106 h 187"/>
                  <a:gd name="T100" fmla="*/ 46 w 79"/>
                  <a:gd name="T101" fmla="*/ 106 h 187"/>
                  <a:gd name="T102" fmla="*/ 54 w 79"/>
                  <a:gd name="T103" fmla="*/ 144 h 187"/>
                  <a:gd name="T104" fmla="*/ 26 w 79"/>
                  <a:gd name="T105" fmla="*/ 84 h 187"/>
                  <a:gd name="T106" fmla="*/ 19 w 79"/>
                  <a:gd name="T107" fmla="*/ 40 h 187"/>
                  <a:gd name="T108" fmla="*/ 56 w 79"/>
                  <a:gd name="T109" fmla="*/ 149 h 187"/>
                  <a:gd name="T110" fmla="*/ 59 w 79"/>
                  <a:gd name="T111" fmla="*/ 155 h 187"/>
                  <a:gd name="T112" fmla="*/ 61 w 79"/>
                  <a:gd name="T113" fmla="*/ 154 h 187"/>
                  <a:gd name="T114" fmla="*/ 72 w 79"/>
                  <a:gd name="T115" fmla="*/ 151 h 187"/>
                  <a:gd name="T116" fmla="*/ 74 w 79"/>
                  <a:gd name="T117" fmla="*/ 169 h 187"/>
                  <a:gd name="T118" fmla="*/ 74 w 79"/>
                  <a:gd name="T119" fmla="*/ 182 h 187"/>
                  <a:gd name="T120" fmla="*/ 73 w 79"/>
                  <a:gd name="T121" fmla="*/ 138 h 187"/>
                  <a:gd name="T122" fmla="*/ 46 w 79"/>
                  <a:gd name="T123" fmla="*/ 75 h 187"/>
                  <a:gd name="T124" fmla="*/ 50 w 79"/>
                  <a:gd name="T125" fmla="*/ 7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9" h="187">
                    <a:moveTo>
                      <a:pt x="47" y="152"/>
                    </a:moveTo>
                    <a:cubicBezTo>
                      <a:pt x="47" y="152"/>
                      <a:pt x="47" y="152"/>
                      <a:pt x="47" y="153"/>
                    </a:cubicBezTo>
                    <a:cubicBezTo>
                      <a:pt x="47" y="153"/>
                      <a:pt x="47" y="153"/>
                      <a:pt x="47" y="153"/>
                    </a:cubicBezTo>
                    <a:cubicBezTo>
                      <a:pt x="51" y="159"/>
                      <a:pt x="56" y="163"/>
                      <a:pt x="60" y="168"/>
                    </a:cubicBezTo>
                    <a:cubicBezTo>
                      <a:pt x="65" y="174"/>
                      <a:pt x="69" y="180"/>
                      <a:pt x="74" y="186"/>
                    </a:cubicBezTo>
                    <a:cubicBezTo>
                      <a:pt x="75" y="187"/>
                      <a:pt x="76" y="186"/>
                      <a:pt x="76" y="185"/>
                    </a:cubicBezTo>
                    <a:cubicBezTo>
                      <a:pt x="76" y="185"/>
                      <a:pt x="76" y="184"/>
                      <a:pt x="76" y="184"/>
                    </a:cubicBezTo>
                    <a:cubicBezTo>
                      <a:pt x="79" y="170"/>
                      <a:pt x="76" y="156"/>
                      <a:pt x="77" y="142"/>
                    </a:cubicBezTo>
                    <a:cubicBezTo>
                      <a:pt x="77" y="142"/>
                      <a:pt x="77" y="142"/>
                      <a:pt x="77" y="142"/>
                    </a:cubicBezTo>
                    <a:cubicBezTo>
                      <a:pt x="77" y="141"/>
                      <a:pt x="77" y="141"/>
                      <a:pt x="77" y="141"/>
                    </a:cubicBezTo>
                    <a:cubicBezTo>
                      <a:pt x="77" y="141"/>
                      <a:pt x="77" y="141"/>
                      <a:pt x="77" y="140"/>
                    </a:cubicBezTo>
                    <a:cubicBezTo>
                      <a:pt x="73" y="128"/>
                      <a:pt x="70" y="116"/>
                      <a:pt x="65" y="103"/>
                    </a:cubicBezTo>
                    <a:cubicBezTo>
                      <a:pt x="61" y="91"/>
                      <a:pt x="56" y="78"/>
                      <a:pt x="51" y="65"/>
                    </a:cubicBezTo>
                    <a:cubicBezTo>
                      <a:pt x="47" y="53"/>
                      <a:pt x="42" y="41"/>
                      <a:pt x="38" y="29"/>
                    </a:cubicBezTo>
                    <a:cubicBezTo>
                      <a:pt x="35" y="20"/>
                      <a:pt x="34" y="9"/>
                      <a:pt x="28" y="2"/>
                    </a:cubicBezTo>
                    <a:cubicBezTo>
                      <a:pt x="28" y="1"/>
                      <a:pt x="27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5" y="0"/>
                    </a:cubicBezTo>
                    <a:cubicBezTo>
                      <a:pt x="17" y="3"/>
                      <a:pt x="8" y="3"/>
                      <a:pt x="1" y="9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8" y="36"/>
                      <a:pt x="15" y="59"/>
                      <a:pt x="23" y="83"/>
                    </a:cubicBezTo>
                    <a:cubicBezTo>
                      <a:pt x="27" y="95"/>
                      <a:pt x="30" y="107"/>
                      <a:pt x="34" y="119"/>
                    </a:cubicBezTo>
                    <a:cubicBezTo>
                      <a:pt x="38" y="130"/>
                      <a:pt x="43" y="141"/>
                      <a:pt x="47" y="152"/>
                    </a:cubicBezTo>
                    <a:close/>
                    <a:moveTo>
                      <a:pt x="43" y="76"/>
                    </a:moveTo>
                    <a:cubicBezTo>
                      <a:pt x="47" y="88"/>
                      <a:pt x="51" y="100"/>
                      <a:pt x="55" y="112"/>
                    </a:cubicBezTo>
                    <a:cubicBezTo>
                      <a:pt x="57" y="122"/>
                      <a:pt x="62" y="131"/>
                      <a:pt x="66" y="141"/>
                    </a:cubicBezTo>
                    <a:cubicBezTo>
                      <a:pt x="64" y="140"/>
                      <a:pt x="63" y="139"/>
                      <a:pt x="61" y="140"/>
                    </a:cubicBezTo>
                    <a:cubicBezTo>
                      <a:pt x="59" y="141"/>
                      <a:pt x="58" y="142"/>
                      <a:pt x="57" y="143"/>
                    </a:cubicBezTo>
                    <a:cubicBezTo>
                      <a:pt x="55" y="134"/>
                      <a:pt x="52" y="124"/>
                      <a:pt x="49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50" y="113"/>
                      <a:pt x="51" y="111"/>
                      <a:pt x="52" y="110"/>
                    </a:cubicBezTo>
                    <a:cubicBezTo>
                      <a:pt x="53" y="111"/>
                      <a:pt x="53" y="112"/>
                      <a:pt x="53" y="113"/>
                    </a:cubicBezTo>
                    <a:cubicBezTo>
                      <a:pt x="53" y="114"/>
                      <a:pt x="53" y="115"/>
                      <a:pt x="52" y="117"/>
                    </a:cubicBezTo>
                    <a:cubicBezTo>
                      <a:pt x="52" y="119"/>
                      <a:pt x="52" y="121"/>
                      <a:pt x="52" y="123"/>
                    </a:cubicBezTo>
                    <a:cubicBezTo>
                      <a:pt x="52" y="123"/>
                      <a:pt x="53" y="123"/>
                      <a:pt x="53" y="123"/>
                    </a:cubicBezTo>
                    <a:cubicBezTo>
                      <a:pt x="53" y="122"/>
                      <a:pt x="54" y="121"/>
                      <a:pt x="54" y="121"/>
                    </a:cubicBezTo>
                    <a:cubicBezTo>
                      <a:pt x="56" y="118"/>
                      <a:pt x="55" y="122"/>
                      <a:pt x="55" y="122"/>
                    </a:cubicBezTo>
                    <a:cubicBezTo>
                      <a:pt x="55" y="125"/>
                      <a:pt x="54" y="127"/>
                      <a:pt x="54" y="130"/>
                    </a:cubicBezTo>
                    <a:cubicBezTo>
                      <a:pt x="54" y="130"/>
                      <a:pt x="54" y="130"/>
                      <a:pt x="55" y="130"/>
                    </a:cubicBezTo>
                    <a:cubicBezTo>
                      <a:pt x="55" y="129"/>
                      <a:pt x="56" y="129"/>
                      <a:pt x="56" y="128"/>
                    </a:cubicBezTo>
                    <a:cubicBezTo>
                      <a:pt x="57" y="127"/>
                      <a:pt x="58" y="123"/>
                      <a:pt x="58" y="126"/>
                    </a:cubicBezTo>
                    <a:cubicBezTo>
                      <a:pt x="58" y="129"/>
                      <a:pt x="56" y="132"/>
                      <a:pt x="56" y="136"/>
                    </a:cubicBezTo>
                    <a:cubicBezTo>
                      <a:pt x="56" y="136"/>
                      <a:pt x="56" y="136"/>
                      <a:pt x="57" y="136"/>
                    </a:cubicBezTo>
                    <a:cubicBezTo>
                      <a:pt x="57" y="135"/>
                      <a:pt x="58" y="134"/>
                      <a:pt x="59" y="133"/>
                    </a:cubicBezTo>
                    <a:cubicBezTo>
                      <a:pt x="59" y="133"/>
                      <a:pt x="60" y="131"/>
                      <a:pt x="60" y="133"/>
                    </a:cubicBezTo>
                    <a:cubicBezTo>
                      <a:pt x="59" y="135"/>
                      <a:pt x="58" y="137"/>
                      <a:pt x="57" y="140"/>
                    </a:cubicBezTo>
                    <a:cubicBezTo>
                      <a:pt x="57" y="140"/>
                      <a:pt x="58" y="140"/>
                      <a:pt x="58" y="140"/>
                    </a:cubicBezTo>
                    <a:cubicBezTo>
                      <a:pt x="59" y="140"/>
                      <a:pt x="59" y="139"/>
                      <a:pt x="60" y="138"/>
                    </a:cubicBezTo>
                    <a:cubicBezTo>
                      <a:pt x="61" y="136"/>
                      <a:pt x="61" y="136"/>
                      <a:pt x="60" y="138"/>
                    </a:cubicBezTo>
                    <a:cubicBezTo>
                      <a:pt x="60" y="139"/>
                      <a:pt x="60" y="139"/>
                      <a:pt x="60" y="139"/>
                    </a:cubicBezTo>
                    <a:cubicBezTo>
                      <a:pt x="62" y="138"/>
                      <a:pt x="61" y="139"/>
                      <a:pt x="63" y="138"/>
                    </a:cubicBezTo>
                    <a:cubicBezTo>
                      <a:pt x="63" y="137"/>
                      <a:pt x="63" y="137"/>
                      <a:pt x="62" y="137"/>
                    </a:cubicBezTo>
                    <a:cubicBezTo>
                      <a:pt x="60" y="139"/>
                      <a:pt x="62" y="136"/>
                      <a:pt x="62" y="134"/>
                    </a:cubicBezTo>
                    <a:cubicBezTo>
                      <a:pt x="62" y="134"/>
                      <a:pt x="62" y="134"/>
                      <a:pt x="62" y="134"/>
                    </a:cubicBezTo>
                    <a:cubicBezTo>
                      <a:pt x="61" y="135"/>
                      <a:pt x="57" y="142"/>
                      <a:pt x="59" y="136"/>
                    </a:cubicBezTo>
                    <a:cubicBezTo>
                      <a:pt x="60" y="134"/>
                      <a:pt x="60" y="132"/>
                      <a:pt x="61" y="130"/>
                    </a:cubicBezTo>
                    <a:cubicBezTo>
                      <a:pt x="61" y="130"/>
                      <a:pt x="60" y="130"/>
                      <a:pt x="60" y="130"/>
                    </a:cubicBezTo>
                    <a:cubicBezTo>
                      <a:pt x="60" y="131"/>
                      <a:pt x="56" y="136"/>
                      <a:pt x="57" y="133"/>
                    </a:cubicBezTo>
                    <a:cubicBezTo>
                      <a:pt x="57" y="132"/>
                      <a:pt x="58" y="131"/>
                      <a:pt x="58" y="130"/>
                    </a:cubicBezTo>
                    <a:cubicBezTo>
                      <a:pt x="59" y="127"/>
                      <a:pt x="59" y="126"/>
                      <a:pt x="58" y="123"/>
                    </a:cubicBezTo>
                    <a:cubicBezTo>
                      <a:pt x="58" y="123"/>
                      <a:pt x="58" y="123"/>
                      <a:pt x="58" y="123"/>
                    </a:cubicBezTo>
                    <a:cubicBezTo>
                      <a:pt x="57" y="124"/>
                      <a:pt x="57" y="126"/>
                      <a:pt x="56" y="127"/>
                    </a:cubicBezTo>
                    <a:cubicBezTo>
                      <a:pt x="54" y="132"/>
                      <a:pt x="55" y="127"/>
                      <a:pt x="55" y="125"/>
                    </a:cubicBezTo>
                    <a:cubicBezTo>
                      <a:pt x="56" y="123"/>
                      <a:pt x="56" y="121"/>
                      <a:pt x="56" y="119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5" y="119"/>
                      <a:pt x="53" y="123"/>
                      <a:pt x="53" y="120"/>
                    </a:cubicBezTo>
                    <a:cubicBezTo>
                      <a:pt x="53" y="118"/>
                      <a:pt x="53" y="116"/>
                      <a:pt x="53" y="114"/>
                    </a:cubicBezTo>
                    <a:cubicBezTo>
                      <a:pt x="54" y="112"/>
                      <a:pt x="53" y="110"/>
                      <a:pt x="52" y="108"/>
                    </a:cubicBezTo>
                    <a:cubicBezTo>
                      <a:pt x="52" y="108"/>
                      <a:pt x="52" y="108"/>
                      <a:pt x="52" y="108"/>
                    </a:cubicBezTo>
                    <a:cubicBezTo>
                      <a:pt x="50" y="111"/>
                      <a:pt x="49" y="114"/>
                      <a:pt x="50" y="108"/>
                    </a:cubicBezTo>
                    <a:cubicBezTo>
                      <a:pt x="50" y="106"/>
                      <a:pt x="51" y="104"/>
                      <a:pt x="51" y="101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49" y="102"/>
                      <a:pt x="49" y="102"/>
                      <a:pt x="48" y="103"/>
                    </a:cubicBezTo>
                    <a:cubicBezTo>
                      <a:pt x="46" y="106"/>
                      <a:pt x="48" y="101"/>
                      <a:pt x="48" y="101"/>
                    </a:cubicBezTo>
                    <a:cubicBezTo>
                      <a:pt x="48" y="98"/>
                      <a:pt x="49" y="96"/>
                      <a:pt x="48" y="93"/>
                    </a:cubicBezTo>
                    <a:cubicBezTo>
                      <a:pt x="48" y="93"/>
                      <a:pt x="48" y="93"/>
                      <a:pt x="48" y="93"/>
                    </a:cubicBezTo>
                    <a:cubicBezTo>
                      <a:pt x="47" y="95"/>
                      <a:pt x="45" y="99"/>
                      <a:pt x="46" y="94"/>
                    </a:cubicBezTo>
                    <a:cubicBezTo>
                      <a:pt x="46" y="92"/>
                      <a:pt x="47" y="90"/>
                      <a:pt x="47" y="88"/>
                    </a:cubicBezTo>
                    <a:cubicBezTo>
                      <a:pt x="47" y="87"/>
                      <a:pt x="46" y="87"/>
                      <a:pt x="46" y="87"/>
                    </a:cubicBezTo>
                    <a:cubicBezTo>
                      <a:pt x="45" y="88"/>
                      <a:pt x="44" y="90"/>
                      <a:pt x="44" y="91"/>
                    </a:cubicBezTo>
                    <a:cubicBezTo>
                      <a:pt x="44" y="91"/>
                      <a:pt x="44" y="87"/>
                      <a:pt x="44" y="87"/>
                    </a:cubicBezTo>
                    <a:cubicBezTo>
                      <a:pt x="44" y="85"/>
                      <a:pt x="44" y="83"/>
                      <a:pt x="44" y="81"/>
                    </a:cubicBezTo>
                    <a:cubicBezTo>
                      <a:pt x="44" y="81"/>
                      <a:pt x="43" y="81"/>
                      <a:pt x="43" y="81"/>
                    </a:cubicBezTo>
                    <a:cubicBezTo>
                      <a:pt x="42" y="85"/>
                      <a:pt x="42" y="83"/>
                      <a:pt x="42" y="81"/>
                    </a:cubicBezTo>
                    <a:cubicBezTo>
                      <a:pt x="42" y="79"/>
                      <a:pt x="43" y="78"/>
                      <a:pt x="43" y="76"/>
                    </a:cubicBezTo>
                    <a:cubicBezTo>
                      <a:pt x="43" y="76"/>
                      <a:pt x="43" y="76"/>
                      <a:pt x="42" y="76"/>
                    </a:cubicBezTo>
                    <a:cubicBezTo>
                      <a:pt x="42" y="76"/>
                      <a:pt x="41" y="77"/>
                      <a:pt x="41" y="78"/>
                    </a:cubicBezTo>
                    <a:cubicBezTo>
                      <a:pt x="39" y="80"/>
                      <a:pt x="40" y="77"/>
                      <a:pt x="40" y="76"/>
                    </a:cubicBezTo>
                    <a:cubicBezTo>
                      <a:pt x="40" y="74"/>
                      <a:pt x="41" y="73"/>
                      <a:pt x="41" y="71"/>
                    </a:cubicBezTo>
                    <a:cubicBezTo>
                      <a:pt x="41" y="70"/>
                      <a:pt x="40" y="70"/>
                      <a:pt x="40" y="70"/>
                    </a:cubicBezTo>
                    <a:cubicBezTo>
                      <a:pt x="39" y="71"/>
                      <a:pt x="39" y="72"/>
                      <a:pt x="38" y="73"/>
                    </a:cubicBezTo>
                    <a:cubicBezTo>
                      <a:pt x="38" y="72"/>
                      <a:pt x="38" y="71"/>
                      <a:pt x="38" y="69"/>
                    </a:cubicBezTo>
                    <a:cubicBezTo>
                      <a:pt x="39" y="68"/>
                      <a:pt x="39" y="66"/>
                      <a:pt x="39" y="65"/>
                    </a:cubicBezTo>
                    <a:cubicBezTo>
                      <a:pt x="39" y="64"/>
                      <a:pt x="38" y="64"/>
                      <a:pt x="38" y="64"/>
                    </a:cubicBezTo>
                    <a:cubicBezTo>
                      <a:pt x="37" y="65"/>
                      <a:pt x="35" y="69"/>
                      <a:pt x="36" y="65"/>
                    </a:cubicBezTo>
                    <a:cubicBezTo>
                      <a:pt x="36" y="63"/>
                      <a:pt x="37" y="61"/>
                      <a:pt x="37" y="59"/>
                    </a:cubicBezTo>
                    <a:cubicBezTo>
                      <a:pt x="37" y="58"/>
                      <a:pt x="36" y="58"/>
                      <a:pt x="36" y="58"/>
                    </a:cubicBezTo>
                    <a:cubicBezTo>
                      <a:pt x="35" y="59"/>
                      <a:pt x="35" y="60"/>
                      <a:pt x="34" y="61"/>
                    </a:cubicBezTo>
                    <a:cubicBezTo>
                      <a:pt x="32" y="63"/>
                      <a:pt x="34" y="59"/>
                      <a:pt x="34" y="58"/>
                    </a:cubicBezTo>
                    <a:cubicBezTo>
                      <a:pt x="34" y="56"/>
                      <a:pt x="35" y="54"/>
                      <a:pt x="34" y="52"/>
                    </a:cubicBezTo>
                    <a:cubicBezTo>
                      <a:pt x="34" y="51"/>
                      <a:pt x="34" y="51"/>
                      <a:pt x="34" y="52"/>
                    </a:cubicBezTo>
                    <a:cubicBezTo>
                      <a:pt x="33" y="52"/>
                      <a:pt x="31" y="56"/>
                      <a:pt x="31" y="56"/>
                    </a:cubicBezTo>
                    <a:cubicBezTo>
                      <a:pt x="31" y="54"/>
                      <a:pt x="31" y="53"/>
                      <a:pt x="32" y="51"/>
                    </a:cubicBezTo>
                    <a:cubicBezTo>
                      <a:pt x="32" y="49"/>
                      <a:pt x="33" y="47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1" y="46"/>
                      <a:pt x="29" y="48"/>
                      <a:pt x="29" y="49"/>
                    </a:cubicBezTo>
                    <a:cubicBezTo>
                      <a:pt x="29" y="47"/>
                      <a:pt x="30" y="44"/>
                      <a:pt x="31" y="42"/>
                    </a:cubicBezTo>
                    <a:cubicBezTo>
                      <a:pt x="31" y="41"/>
                      <a:pt x="30" y="41"/>
                      <a:pt x="30" y="42"/>
                    </a:cubicBezTo>
                    <a:cubicBezTo>
                      <a:pt x="29" y="43"/>
                      <a:pt x="27" y="46"/>
                      <a:pt x="28" y="43"/>
                    </a:cubicBezTo>
                    <a:cubicBezTo>
                      <a:pt x="29" y="40"/>
                      <a:pt x="29" y="38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5" y="41"/>
                      <a:pt x="25" y="38"/>
                    </a:cubicBezTo>
                    <a:cubicBezTo>
                      <a:pt x="26" y="36"/>
                      <a:pt x="27" y="34"/>
                      <a:pt x="27" y="31"/>
                    </a:cubicBezTo>
                    <a:cubicBezTo>
                      <a:pt x="27" y="31"/>
                      <a:pt x="27" y="31"/>
                      <a:pt x="26" y="31"/>
                    </a:cubicBezTo>
                    <a:cubicBezTo>
                      <a:pt x="25" y="32"/>
                      <a:pt x="21" y="38"/>
                      <a:pt x="23" y="33"/>
                    </a:cubicBezTo>
                    <a:cubicBezTo>
                      <a:pt x="24" y="31"/>
                      <a:pt x="25" y="29"/>
                      <a:pt x="25" y="26"/>
                    </a:cubicBezTo>
                    <a:cubicBezTo>
                      <a:pt x="25" y="26"/>
                      <a:pt x="24" y="26"/>
                      <a:pt x="24" y="26"/>
                    </a:cubicBezTo>
                    <a:cubicBezTo>
                      <a:pt x="23" y="27"/>
                      <a:pt x="20" y="31"/>
                      <a:pt x="21" y="28"/>
                    </a:cubicBezTo>
                    <a:cubicBezTo>
                      <a:pt x="22" y="25"/>
                      <a:pt x="23" y="23"/>
                      <a:pt x="23" y="20"/>
                    </a:cubicBezTo>
                    <a:cubicBezTo>
                      <a:pt x="23" y="20"/>
                      <a:pt x="22" y="20"/>
                      <a:pt x="22" y="20"/>
                    </a:cubicBezTo>
                    <a:cubicBezTo>
                      <a:pt x="19" y="26"/>
                      <a:pt x="21" y="19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17" y="21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6" y="18"/>
                      <a:pt x="19" y="11"/>
                      <a:pt x="20" y="9"/>
                    </a:cubicBezTo>
                    <a:cubicBezTo>
                      <a:pt x="20" y="9"/>
                      <a:pt x="19" y="9"/>
                      <a:pt x="19" y="9"/>
                    </a:cubicBezTo>
                    <a:cubicBezTo>
                      <a:pt x="17" y="9"/>
                      <a:pt x="17" y="11"/>
                      <a:pt x="16" y="12"/>
                    </a:cubicBezTo>
                    <a:cubicBezTo>
                      <a:pt x="17" y="10"/>
                      <a:pt x="18" y="9"/>
                      <a:pt x="18" y="7"/>
                    </a:cubicBezTo>
                    <a:cubicBezTo>
                      <a:pt x="18" y="6"/>
                      <a:pt x="17" y="6"/>
                      <a:pt x="17" y="7"/>
                    </a:cubicBezTo>
                    <a:cubicBezTo>
                      <a:pt x="16" y="7"/>
                      <a:pt x="14" y="11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9"/>
                      <a:pt x="13" y="9"/>
                      <a:pt x="12" y="9"/>
                    </a:cubicBezTo>
                    <a:cubicBezTo>
                      <a:pt x="12" y="9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1"/>
                      <a:pt x="14" y="10"/>
                    </a:cubicBezTo>
                    <a:cubicBezTo>
                      <a:pt x="15" y="10"/>
                      <a:pt x="14" y="10"/>
                      <a:pt x="16" y="9"/>
                    </a:cubicBezTo>
                    <a:cubicBezTo>
                      <a:pt x="19" y="6"/>
                      <a:pt x="15" y="12"/>
                      <a:pt x="15" y="13"/>
                    </a:cubicBezTo>
                    <a:cubicBezTo>
                      <a:pt x="15" y="13"/>
                      <a:pt x="15" y="14"/>
                      <a:pt x="16" y="13"/>
                    </a:cubicBezTo>
                    <a:cubicBezTo>
                      <a:pt x="16" y="13"/>
                      <a:pt x="19" y="10"/>
                      <a:pt x="19" y="11"/>
                    </a:cubicBezTo>
                    <a:cubicBezTo>
                      <a:pt x="18" y="12"/>
                      <a:pt x="17" y="14"/>
                      <a:pt x="17" y="16"/>
                    </a:cubicBezTo>
                    <a:cubicBezTo>
                      <a:pt x="16" y="16"/>
                      <a:pt x="17" y="17"/>
                      <a:pt x="17" y="16"/>
                    </a:cubicBezTo>
                    <a:cubicBezTo>
                      <a:pt x="18" y="16"/>
                      <a:pt x="19" y="16"/>
                      <a:pt x="19" y="15"/>
                    </a:cubicBezTo>
                    <a:cubicBezTo>
                      <a:pt x="18" y="16"/>
                      <a:pt x="18" y="18"/>
                      <a:pt x="17" y="20"/>
                    </a:cubicBezTo>
                    <a:cubicBezTo>
                      <a:pt x="17" y="20"/>
                      <a:pt x="17" y="20"/>
                      <a:pt x="18" y="20"/>
                    </a:cubicBezTo>
                    <a:cubicBezTo>
                      <a:pt x="19" y="20"/>
                      <a:pt x="19" y="20"/>
                      <a:pt x="20" y="19"/>
                    </a:cubicBezTo>
                    <a:cubicBezTo>
                      <a:pt x="19" y="20"/>
                      <a:pt x="19" y="22"/>
                      <a:pt x="19" y="23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1" y="23"/>
                      <a:pt x="22" y="20"/>
                      <a:pt x="22" y="23"/>
                    </a:cubicBezTo>
                    <a:cubicBezTo>
                      <a:pt x="21" y="26"/>
                      <a:pt x="20" y="28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2" y="30"/>
                      <a:pt x="21" y="31"/>
                      <a:pt x="22" y="30"/>
                    </a:cubicBezTo>
                    <a:cubicBezTo>
                      <a:pt x="22" y="30"/>
                      <a:pt x="24" y="26"/>
                      <a:pt x="24" y="28"/>
                    </a:cubicBezTo>
                    <a:cubicBezTo>
                      <a:pt x="24" y="31"/>
                      <a:pt x="22" y="33"/>
                      <a:pt x="21" y="36"/>
                    </a:cubicBezTo>
                    <a:cubicBezTo>
                      <a:pt x="21" y="36"/>
                      <a:pt x="22" y="36"/>
                      <a:pt x="22" y="36"/>
                    </a:cubicBezTo>
                    <a:cubicBezTo>
                      <a:pt x="23" y="36"/>
                      <a:pt x="26" y="34"/>
                      <a:pt x="26" y="33"/>
                    </a:cubicBezTo>
                    <a:cubicBezTo>
                      <a:pt x="26" y="35"/>
                      <a:pt x="24" y="38"/>
                      <a:pt x="24" y="41"/>
                    </a:cubicBezTo>
                    <a:cubicBezTo>
                      <a:pt x="24" y="41"/>
                      <a:pt x="25" y="41"/>
                      <a:pt x="25" y="41"/>
                    </a:cubicBezTo>
                    <a:cubicBezTo>
                      <a:pt x="27" y="40"/>
                      <a:pt x="27" y="39"/>
                      <a:pt x="28" y="37"/>
                    </a:cubicBezTo>
                    <a:cubicBezTo>
                      <a:pt x="28" y="39"/>
                      <a:pt x="28" y="40"/>
                      <a:pt x="28" y="41"/>
                    </a:cubicBezTo>
                    <a:cubicBezTo>
                      <a:pt x="27" y="42"/>
                      <a:pt x="27" y="44"/>
                      <a:pt x="27" y="45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28" y="45"/>
                      <a:pt x="30" y="43"/>
                      <a:pt x="30" y="43"/>
                    </a:cubicBezTo>
                    <a:cubicBezTo>
                      <a:pt x="29" y="45"/>
                      <a:pt x="28" y="48"/>
                      <a:pt x="28" y="50"/>
                    </a:cubicBezTo>
                    <a:cubicBezTo>
                      <a:pt x="28" y="50"/>
                      <a:pt x="28" y="51"/>
                      <a:pt x="28" y="51"/>
                    </a:cubicBezTo>
                    <a:cubicBezTo>
                      <a:pt x="29" y="50"/>
                      <a:pt x="29" y="50"/>
                      <a:pt x="30" y="49"/>
                    </a:cubicBezTo>
                    <a:cubicBezTo>
                      <a:pt x="31" y="47"/>
                      <a:pt x="32" y="48"/>
                      <a:pt x="32" y="50"/>
                    </a:cubicBezTo>
                    <a:cubicBezTo>
                      <a:pt x="31" y="52"/>
                      <a:pt x="30" y="54"/>
                      <a:pt x="30" y="57"/>
                    </a:cubicBezTo>
                    <a:cubicBezTo>
                      <a:pt x="30" y="57"/>
                      <a:pt x="31" y="57"/>
                      <a:pt x="31" y="57"/>
                    </a:cubicBezTo>
                    <a:cubicBezTo>
                      <a:pt x="32" y="56"/>
                      <a:pt x="34" y="51"/>
                      <a:pt x="34" y="55"/>
                    </a:cubicBezTo>
                    <a:cubicBezTo>
                      <a:pt x="33" y="58"/>
                      <a:pt x="33" y="60"/>
                      <a:pt x="32" y="62"/>
                    </a:cubicBezTo>
                    <a:cubicBezTo>
                      <a:pt x="32" y="63"/>
                      <a:pt x="32" y="63"/>
                      <a:pt x="33" y="63"/>
                    </a:cubicBezTo>
                    <a:cubicBezTo>
                      <a:pt x="34" y="62"/>
                      <a:pt x="36" y="58"/>
                      <a:pt x="36" y="61"/>
                    </a:cubicBezTo>
                    <a:cubicBezTo>
                      <a:pt x="36" y="64"/>
                      <a:pt x="34" y="66"/>
                      <a:pt x="34" y="69"/>
                    </a:cubicBezTo>
                    <a:cubicBezTo>
                      <a:pt x="34" y="70"/>
                      <a:pt x="35" y="70"/>
                      <a:pt x="35" y="70"/>
                    </a:cubicBezTo>
                    <a:cubicBezTo>
                      <a:pt x="35" y="70"/>
                      <a:pt x="38" y="66"/>
                      <a:pt x="38" y="68"/>
                    </a:cubicBezTo>
                    <a:cubicBezTo>
                      <a:pt x="38" y="70"/>
                      <a:pt x="37" y="72"/>
                      <a:pt x="37" y="74"/>
                    </a:cubicBezTo>
                    <a:cubicBezTo>
                      <a:pt x="37" y="75"/>
                      <a:pt x="37" y="75"/>
                      <a:pt x="38" y="74"/>
                    </a:cubicBezTo>
                    <a:cubicBezTo>
                      <a:pt x="39" y="73"/>
                      <a:pt x="40" y="71"/>
                      <a:pt x="40" y="75"/>
                    </a:cubicBezTo>
                    <a:cubicBezTo>
                      <a:pt x="39" y="77"/>
                      <a:pt x="39" y="78"/>
                      <a:pt x="39" y="80"/>
                    </a:cubicBezTo>
                    <a:cubicBezTo>
                      <a:pt x="39" y="80"/>
                      <a:pt x="39" y="81"/>
                      <a:pt x="40" y="80"/>
                    </a:cubicBezTo>
                    <a:cubicBezTo>
                      <a:pt x="41" y="79"/>
                      <a:pt x="42" y="75"/>
                      <a:pt x="42" y="79"/>
                    </a:cubicBezTo>
                    <a:cubicBezTo>
                      <a:pt x="41" y="81"/>
                      <a:pt x="41" y="83"/>
                      <a:pt x="41" y="86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2" y="85"/>
                      <a:pt x="43" y="84"/>
                      <a:pt x="44" y="83"/>
                    </a:cubicBezTo>
                    <a:cubicBezTo>
                      <a:pt x="43" y="85"/>
                      <a:pt x="42" y="89"/>
                      <a:pt x="43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1"/>
                      <a:pt x="45" y="91"/>
                      <a:pt x="45" y="90"/>
                    </a:cubicBezTo>
                    <a:cubicBezTo>
                      <a:pt x="47" y="87"/>
                      <a:pt x="46" y="91"/>
                      <a:pt x="45" y="92"/>
                    </a:cubicBezTo>
                    <a:cubicBezTo>
                      <a:pt x="45" y="94"/>
                      <a:pt x="45" y="96"/>
                      <a:pt x="44" y="99"/>
                    </a:cubicBezTo>
                    <a:cubicBezTo>
                      <a:pt x="44" y="99"/>
                      <a:pt x="45" y="99"/>
                      <a:pt x="45" y="99"/>
                    </a:cubicBezTo>
                    <a:cubicBezTo>
                      <a:pt x="46" y="98"/>
                      <a:pt x="48" y="95"/>
                      <a:pt x="48" y="95"/>
                    </a:cubicBezTo>
                    <a:cubicBezTo>
                      <a:pt x="48" y="98"/>
                      <a:pt x="46" y="102"/>
                      <a:pt x="46" y="105"/>
                    </a:cubicBezTo>
                    <a:cubicBezTo>
                      <a:pt x="43" y="96"/>
                      <a:pt x="39" y="87"/>
                      <a:pt x="36" y="77"/>
                    </a:cubicBezTo>
                    <a:cubicBezTo>
                      <a:pt x="32" y="66"/>
                      <a:pt x="28" y="54"/>
                      <a:pt x="23" y="43"/>
                    </a:cubicBezTo>
                    <a:cubicBezTo>
                      <a:pt x="18" y="31"/>
                      <a:pt x="13" y="1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4" y="6"/>
                      <a:pt x="17" y="5"/>
                      <a:pt x="19" y="5"/>
                    </a:cubicBezTo>
                    <a:cubicBezTo>
                      <a:pt x="27" y="29"/>
                      <a:pt x="36" y="52"/>
                      <a:pt x="43" y="76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7" y="106"/>
                      <a:pt x="47" y="106"/>
                    </a:cubicBezTo>
                    <a:cubicBezTo>
                      <a:pt x="49" y="104"/>
                      <a:pt x="51" y="100"/>
                      <a:pt x="50" y="106"/>
                    </a:cubicBezTo>
                    <a:cubicBezTo>
                      <a:pt x="49" y="108"/>
                      <a:pt x="49" y="110"/>
                      <a:pt x="49" y="113"/>
                    </a:cubicBezTo>
                    <a:cubicBezTo>
                      <a:pt x="48" y="110"/>
                      <a:pt x="47" y="108"/>
                      <a:pt x="46" y="106"/>
                    </a:cubicBezTo>
                    <a:close/>
                    <a:moveTo>
                      <a:pt x="19" y="40"/>
                    </a:moveTo>
                    <a:cubicBezTo>
                      <a:pt x="24" y="52"/>
                      <a:pt x="28" y="63"/>
                      <a:pt x="32" y="75"/>
                    </a:cubicBezTo>
                    <a:cubicBezTo>
                      <a:pt x="36" y="87"/>
                      <a:pt x="41" y="99"/>
                      <a:pt x="45" y="111"/>
                    </a:cubicBezTo>
                    <a:cubicBezTo>
                      <a:pt x="49" y="122"/>
                      <a:pt x="51" y="133"/>
                      <a:pt x="54" y="144"/>
                    </a:cubicBezTo>
                    <a:cubicBezTo>
                      <a:pt x="54" y="143"/>
                      <a:pt x="53" y="143"/>
                      <a:pt x="52" y="143"/>
                    </a:cubicBezTo>
                    <a:cubicBezTo>
                      <a:pt x="50" y="143"/>
                      <a:pt x="48" y="144"/>
                      <a:pt x="48" y="146"/>
                    </a:cubicBezTo>
                    <a:cubicBezTo>
                      <a:pt x="45" y="137"/>
                      <a:pt x="41" y="128"/>
                      <a:pt x="38" y="120"/>
                    </a:cubicBezTo>
                    <a:cubicBezTo>
                      <a:pt x="34" y="108"/>
                      <a:pt x="30" y="96"/>
                      <a:pt x="26" y="84"/>
                    </a:cubicBezTo>
                    <a:cubicBezTo>
                      <a:pt x="18" y="59"/>
                      <a:pt x="11" y="35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6" y="9"/>
                      <a:pt x="9" y="8"/>
                    </a:cubicBezTo>
                    <a:cubicBezTo>
                      <a:pt x="10" y="19"/>
                      <a:pt x="14" y="30"/>
                      <a:pt x="19" y="40"/>
                    </a:cubicBezTo>
                    <a:close/>
                    <a:moveTo>
                      <a:pt x="50" y="152"/>
                    </a:moveTo>
                    <a:cubicBezTo>
                      <a:pt x="50" y="152"/>
                      <a:pt x="50" y="151"/>
                      <a:pt x="50" y="151"/>
                    </a:cubicBezTo>
                    <a:cubicBezTo>
                      <a:pt x="50" y="150"/>
                      <a:pt x="50" y="149"/>
                      <a:pt x="50" y="148"/>
                    </a:cubicBezTo>
                    <a:cubicBezTo>
                      <a:pt x="51" y="142"/>
                      <a:pt x="56" y="148"/>
                      <a:pt x="56" y="149"/>
                    </a:cubicBezTo>
                    <a:cubicBezTo>
                      <a:pt x="56" y="149"/>
                      <a:pt x="56" y="149"/>
                      <a:pt x="56" y="149"/>
                    </a:cubicBezTo>
                    <a:cubicBezTo>
                      <a:pt x="56" y="149"/>
                      <a:pt x="56" y="150"/>
                      <a:pt x="56" y="150"/>
                    </a:cubicBezTo>
                    <a:cubicBezTo>
                      <a:pt x="56" y="150"/>
                      <a:pt x="57" y="150"/>
                      <a:pt x="57" y="151"/>
                    </a:cubicBezTo>
                    <a:cubicBezTo>
                      <a:pt x="57" y="152"/>
                      <a:pt x="58" y="153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60" y="156"/>
                      <a:pt x="62" y="155"/>
                      <a:pt x="61" y="154"/>
                    </a:cubicBezTo>
                    <a:cubicBezTo>
                      <a:pt x="60" y="151"/>
                      <a:pt x="59" y="147"/>
                      <a:pt x="61" y="144"/>
                    </a:cubicBezTo>
                    <a:cubicBezTo>
                      <a:pt x="62" y="140"/>
                      <a:pt x="66" y="146"/>
                      <a:pt x="67" y="147"/>
                    </a:cubicBezTo>
                    <a:cubicBezTo>
                      <a:pt x="68" y="149"/>
                      <a:pt x="69" y="150"/>
                      <a:pt x="69" y="152"/>
                    </a:cubicBezTo>
                    <a:cubicBezTo>
                      <a:pt x="70" y="154"/>
                      <a:pt x="72" y="152"/>
                      <a:pt x="72" y="151"/>
                    </a:cubicBezTo>
                    <a:cubicBezTo>
                      <a:pt x="71" y="149"/>
                      <a:pt x="71" y="148"/>
                      <a:pt x="71" y="146"/>
                    </a:cubicBezTo>
                    <a:cubicBezTo>
                      <a:pt x="71" y="145"/>
                      <a:pt x="72" y="139"/>
                      <a:pt x="74" y="142"/>
                    </a:cubicBezTo>
                    <a:cubicBezTo>
                      <a:pt x="73" y="151"/>
                      <a:pt x="75" y="160"/>
                      <a:pt x="75" y="169"/>
                    </a:cubicBezTo>
                    <a:cubicBezTo>
                      <a:pt x="75" y="169"/>
                      <a:pt x="74" y="169"/>
                      <a:pt x="74" y="169"/>
                    </a:cubicBezTo>
                    <a:cubicBezTo>
                      <a:pt x="72" y="170"/>
                      <a:pt x="69" y="171"/>
                      <a:pt x="67" y="172"/>
                    </a:cubicBezTo>
                    <a:cubicBezTo>
                      <a:pt x="65" y="170"/>
                      <a:pt x="64" y="168"/>
                      <a:pt x="63" y="166"/>
                    </a:cubicBezTo>
                    <a:cubicBezTo>
                      <a:pt x="59" y="161"/>
                      <a:pt x="53" y="157"/>
                      <a:pt x="50" y="152"/>
                    </a:cubicBezTo>
                    <a:close/>
                    <a:moveTo>
                      <a:pt x="74" y="182"/>
                    </a:moveTo>
                    <a:cubicBezTo>
                      <a:pt x="72" y="179"/>
                      <a:pt x="70" y="177"/>
                      <a:pt x="68" y="174"/>
                    </a:cubicBezTo>
                    <a:cubicBezTo>
                      <a:pt x="70" y="173"/>
                      <a:pt x="73" y="173"/>
                      <a:pt x="75" y="172"/>
                    </a:cubicBezTo>
                    <a:cubicBezTo>
                      <a:pt x="75" y="175"/>
                      <a:pt x="75" y="178"/>
                      <a:pt x="74" y="182"/>
                    </a:cubicBezTo>
                    <a:close/>
                    <a:moveTo>
                      <a:pt x="73" y="138"/>
                    </a:moveTo>
                    <a:cubicBezTo>
                      <a:pt x="72" y="138"/>
                      <a:pt x="71" y="138"/>
                      <a:pt x="70" y="139"/>
                    </a:cubicBezTo>
                    <a:cubicBezTo>
                      <a:pt x="70" y="140"/>
                      <a:pt x="69" y="141"/>
                      <a:pt x="69" y="141"/>
                    </a:cubicBezTo>
                    <a:cubicBezTo>
                      <a:pt x="66" y="131"/>
                      <a:pt x="60" y="122"/>
                      <a:pt x="57" y="112"/>
                    </a:cubicBezTo>
                    <a:cubicBezTo>
                      <a:pt x="54" y="99"/>
                      <a:pt x="50" y="87"/>
                      <a:pt x="46" y="75"/>
                    </a:cubicBezTo>
                    <a:cubicBezTo>
                      <a:pt x="38" y="51"/>
                      <a:pt x="30" y="28"/>
                      <a:pt x="22" y="4"/>
                    </a:cubicBezTo>
                    <a:cubicBezTo>
                      <a:pt x="23" y="4"/>
                      <a:pt x="24" y="3"/>
                      <a:pt x="25" y="3"/>
                    </a:cubicBezTo>
                    <a:cubicBezTo>
                      <a:pt x="32" y="11"/>
                      <a:pt x="34" y="24"/>
                      <a:pt x="37" y="34"/>
                    </a:cubicBezTo>
                    <a:cubicBezTo>
                      <a:pt x="41" y="46"/>
                      <a:pt x="45" y="58"/>
                      <a:pt x="50" y="70"/>
                    </a:cubicBezTo>
                    <a:cubicBezTo>
                      <a:pt x="54" y="82"/>
                      <a:pt x="59" y="94"/>
                      <a:pt x="63" y="106"/>
                    </a:cubicBezTo>
                    <a:cubicBezTo>
                      <a:pt x="67" y="117"/>
                      <a:pt x="70" y="127"/>
                      <a:pt x="73" y="13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5" name="Freeform 41"/>
              <p:cNvSpPr>
                <a:spLocks noEditPoints="1"/>
              </p:cNvSpPr>
              <p:nvPr/>
            </p:nvSpPr>
            <p:spPr bwMode="auto">
              <a:xfrm>
                <a:off x="2344477" y="1286400"/>
                <a:ext cx="238493" cy="221282"/>
              </a:xfrm>
              <a:custGeom>
                <a:avLst/>
                <a:gdLst>
                  <a:gd name="T0" fmla="*/ 103 w 123"/>
                  <a:gd name="T1" fmla="*/ 64 h 114"/>
                  <a:gd name="T2" fmla="*/ 35 w 123"/>
                  <a:gd name="T3" fmla="*/ 2 h 114"/>
                  <a:gd name="T4" fmla="*/ 5 w 123"/>
                  <a:gd name="T5" fmla="*/ 103 h 114"/>
                  <a:gd name="T6" fmla="*/ 23 w 123"/>
                  <a:gd name="T7" fmla="*/ 66 h 114"/>
                  <a:gd name="T8" fmla="*/ 40 w 123"/>
                  <a:gd name="T9" fmla="*/ 61 h 114"/>
                  <a:gd name="T10" fmla="*/ 98 w 123"/>
                  <a:gd name="T11" fmla="*/ 65 h 114"/>
                  <a:gd name="T12" fmla="*/ 93 w 123"/>
                  <a:gd name="T13" fmla="*/ 68 h 114"/>
                  <a:gd name="T14" fmla="*/ 56 w 123"/>
                  <a:gd name="T15" fmla="*/ 97 h 114"/>
                  <a:gd name="T16" fmla="*/ 76 w 123"/>
                  <a:gd name="T17" fmla="*/ 65 h 114"/>
                  <a:gd name="T18" fmla="*/ 38 w 123"/>
                  <a:gd name="T19" fmla="*/ 106 h 114"/>
                  <a:gd name="T20" fmla="*/ 59 w 123"/>
                  <a:gd name="T21" fmla="*/ 80 h 114"/>
                  <a:gd name="T22" fmla="*/ 28 w 123"/>
                  <a:gd name="T23" fmla="*/ 95 h 114"/>
                  <a:gd name="T24" fmla="*/ 52 w 123"/>
                  <a:gd name="T25" fmla="*/ 73 h 114"/>
                  <a:gd name="T26" fmla="*/ 39 w 123"/>
                  <a:gd name="T27" fmla="*/ 91 h 114"/>
                  <a:gd name="T28" fmla="*/ 12 w 123"/>
                  <a:gd name="T29" fmla="*/ 102 h 114"/>
                  <a:gd name="T30" fmla="*/ 45 w 123"/>
                  <a:gd name="T31" fmla="*/ 69 h 114"/>
                  <a:gd name="T32" fmla="*/ 47 w 123"/>
                  <a:gd name="T33" fmla="*/ 67 h 114"/>
                  <a:gd name="T34" fmla="*/ 6 w 123"/>
                  <a:gd name="T35" fmla="*/ 93 h 114"/>
                  <a:gd name="T36" fmla="*/ 35 w 123"/>
                  <a:gd name="T37" fmla="*/ 65 h 114"/>
                  <a:gd name="T38" fmla="*/ 8 w 123"/>
                  <a:gd name="T39" fmla="*/ 87 h 114"/>
                  <a:gd name="T40" fmla="*/ 7 w 123"/>
                  <a:gd name="T41" fmla="*/ 99 h 114"/>
                  <a:gd name="T42" fmla="*/ 40 w 123"/>
                  <a:gd name="T43" fmla="*/ 75 h 114"/>
                  <a:gd name="T44" fmla="*/ 50 w 123"/>
                  <a:gd name="T45" fmla="*/ 73 h 114"/>
                  <a:gd name="T46" fmla="*/ 11 w 123"/>
                  <a:gd name="T47" fmla="*/ 104 h 114"/>
                  <a:gd name="T48" fmla="*/ 40 w 123"/>
                  <a:gd name="T49" fmla="*/ 90 h 114"/>
                  <a:gd name="T50" fmla="*/ 59 w 123"/>
                  <a:gd name="T51" fmla="*/ 78 h 114"/>
                  <a:gd name="T52" fmla="*/ 51 w 123"/>
                  <a:gd name="T53" fmla="*/ 89 h 114"/>
                  <a:gd name="T54" fmla="*/ 36 w 123"/>
                  <a:gd name="T55" fmla="*/ 107 h 114"/>
                  <a:gd name="T56" fmla="*/ 45 w 123"/>
                  <a:gd name="T57" fmla="*/ 92 h 114"/>
                  <a:gd name="T58" fmla="*/ 77 w 123"/>
                  <a:gd name="T59" fmla="*/ 70 h 114"/>
                  <a:gd name="T60" fmla="*/ 46 w 123"/>
                  <a:gd name="T61" fmla="*/ 107 h 114"/>
                  <a:gd name="T62" fmla="*/ 88 w 123"/>
                  <a:gd name="T63" fmla="*/ 68 h 114"/>
                  <a:gd name="T64" fmla="*/ 57 w 123"/>
                  <a:gd name="T65" fmla="*/ 104 h 114"/>
                  <a:gd name="T66" fmla="*/ 60 w 123"/>
                  <a:gd name="T67" fmla="*/ 107 h 114"/>
                  <a:gd name="T68" fmla="*/ 99 w 123"/>
                  <a:gd name="T69" fmla="*/ 72 h 114"/>
                  <a:gd name="T70" fmla="*/ 61 w 123"/>
                  <a:gd name="T71" fmla="*/ 107 h 114"/>
                  <a:gd name="T72" fmla="*/ 75 w 123"/>
                  <a:gd name="T73" fmla="*/ 107 h 114"/>
                  <a:gd name="T74" fmla="*/ 84 w 123"/>
                  <a:gd name="T75" fmla="*/ 105 h 114"/>
                  <a:gd name="T76" fmla="*/ 100 w 123"/>
                  <a:gd name="T77" fmla="*/ 78 h 114"/>
                  <a:gd name="T78" fmla="*/ 105 w 123"/>
                  <a:gd name="T79" fmla="*/ 86 h 114"/>
                  <a:gd name="T80" fmla="*/ 110 w 123"/>
                  <a:gd name="T81" fmla="*/ 88 h 114"/>
                  <a:gd name="T82" fmla="*/ 92 w 123"/>
                  <a:gd name="T83" fmla="*/ 109 h 114"/>
                  <a:gd name="T84" fmla="*/ 100 w 123"/>
                  <a:gd name="T85" fmla="*/ 109 h 114"/>
                  <a:gd name="T86" fmla="*/ 112 w 123"/>
                  <a:gd name="T87" fmla="*/ 99 h 114"/>
                  <a:gd name="T88" fmla="*/ 109 w 123"/>
                  <a:gd name="T89" fmla="*/ 93 h 114"/>
                  <a:gd name="T90" fmla="*/ 116 w 123"/>
                  <a:gd name="T91" fmla="*/ 95 h 114"/>
                  <a:gd name="T92" fmla="*/ 110 w 123"/>
                  <a:gd name="T93" fmla="*/ 106 h 114"/>
                  <a:gd name="T94" fmla="*/ 117 w 123"/>
                  <a:gd name="T95" fmla="*/ 99 h 114"/>
                  <a:gd name="T96" fmla="*/ 114 w 123"/>
                  <a:gd name="T97" fmla="*/ 99 h 114"/>
                  <a:gd name="T98" fmla="*/ 107 w 123"/>
                  <a:gd name="T99" fmla="*/ 101 h 114"/>
                  <a:gd name="T100" fmla="*/ 102 w 123"/>
                  <a:gd name="T101" fmla="*/ 100 h 114"/>
                  <a:gd name="T102" fmla="*/ 112 w 123"/>
                  <a:gd name="T103" fmla="*/ 79 h 114"/>
                  <a:gd name="T104" fmla="*/ 119 w 123"/>
                  <a:gd name="T105" fmla="*/ 93 h 114"/>
                  <a:gd name="T106" fmla="*/ 106 w 123"/>
                  <a:gd name="T107" fmla="*/ 73 h 114"/>
                  <a:gd name="T108" fmla="*/ 72 w 123"/>
                  <a:gd name="T109" fmla="*/ 97 h 114"/>
                  <a:gd name="T110" fmla="*/ 40 w 123"/>
                  <a:gd name="T111" fmla="*/ 41 h 114"/>
                  <a:gd name="T112" fmla="*/ 94 w 123"/>
                  <a:gd name="T113" fmla="*/ 64 h 114"/>
                  <a:gd name="T114" fmla="*/ 16 w 123"/>
                  <a:gd name="T115" fmla="*/ 75 h 114"/>
                  <a:gd name="T116" fmla="*/ 18 w 123"/>
                  <a:gd name="T117" fmla="*/ 7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4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4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9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2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8"/>
                    </a:cubicBezTo>
                    <a:cubicBezTo>
                      <a:pt x="6" y="85"/>
                      <a:pt x="0" y="95"/>
                      <a:pt x="5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7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4" y="80"/>
                      <a:pt x="18" y="77"/>
                      <a:pt x="21" y="75"/>
                    </a:cubicBezTo>
                    <a:cubicBezTo>
                      <a:pt x="27" y="71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89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8"/>
                    </a:cubicBezTo>
                    <a:cubicBezTo>
                      <a:pt x="84" y="71"/>
                      <a:pt x="82" y="74"/>
                      <a:pt x="78" y="77"/>
                    </a:cubicBezTo>
                    <a:cubicBezTo>
                      <a:pt x="74" y="80"/>
                      <a:pt x="70" y="84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6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7" y="65"/>
                      <a:pt x="79" y="65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6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8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2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0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6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4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9"/>
                      <a:pt x="45" y="86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7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7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6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6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8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7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8" y="87"/>
                    </a:cubicBezTo>
                    <a:close/>
                    <a:moveTo>
                      <a:pt x="23" y="81"/>
                    </a:moveTo>
                    <a:cubicBezTo>
                      <a:pt x="26" y="78"/>
                      <a:pt x="31" y="75"/>
                      <a:pt x="35" y="72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3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5"/>
                      <a:pt x="35" y="87"/>
                    </a:cubicBezTo>
                    <a:cubicBezTo>
                      <a:pt x="28" y="94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8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80"/>
                      <a:pt x="48" y="81"/>
                    </a:cubicBezTo>
                    <a:cubicBezTo>
                      <a:pt x="45" y="84"/>
                      <a:pt x="42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5"/>
                    </a:cubicBezTo>
                    <a:cubicBezTo>
                      <a:pt x="62" y="75"/>
                      <a:pt x="62" y="75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6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3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6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7"/>
                      <a:pt x="70" y="80"/>
                      <a:pt x="67" y="84"/>
                    </a:cubicBezTo>
                    <a:cubicBezTo>
                      <a:pt x="64" y="88"/>
                      <a:pt x="60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7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7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1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6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1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6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4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5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3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1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9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5"/>
                      <a:pt x="107" y="83"/>
                      <a:pt x="108" y="82"/>
                    </a:cubicBezTo>
                    <a:cubicBezTo>
                      <a:pt x="109" y="82"/>
                      <a:pt x="112" y="79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7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5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6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5" y="106"/>
                    </a:cubicBezTo>
                    <a:cubicBezTo>
                      <a:pt x="101" y="110"/>
                      <a:pt x="107" y="104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9"/>
                    </a:cubicBezTo>
                    <a:cubicBezTo>
                      <a:pt x="94" y="109"/>
                      <a:pt x="95" y="108"/>
                      <a:pt x="95" y="108"/>
                    </a:cubicBezTo>
                    <a:cubicBezTo>
                      <a:pt x="96" y="107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3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6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8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7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100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8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3"/>
                    </a:cubicBezTo>
                    <a:cubicBezTo>
                      <a:pt x="117" y="93"/>
                      <a:pt x="116" y="94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5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1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2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7" y="95"/>
                      <a:pt x="89" y="93"/>
                    </a:cubicBezTo>
                    <a:cubicBezTo>
                      <a:pt x="95" y="86"/>
                      <a:pt x="100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7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7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2"/>
                      <a:pt x="96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1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70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29" y="68"/>
                      <a:pt x="24" y="72"/>
                      <a:pt x="18" y="76"/>
                    </a:cubicBezTo>
                    <a:cubicBezTo>
                      <a:pt x="15" y="78"/>
                      <a:pt x="13" y="81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6" name="Freeform 43"/>
              <p:cNvSpPr>
                <a:spLocks noEditPoints="1"/>
              </p:cNvSpPr>
              <p:nvPr/>
            </p:nvSpPr>
            <p:spPr bwMode="auto">
              <a:xfrm>
                <a:off x="1378364" y="1340507"/>
                <a:ext cx="162274" cy="18850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9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5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9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1" y="72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7"/>
                      <a:pt x="53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6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4" y="2"/>
                      <a:pt x="33" y="2"/>
                      <a:pt x="33" y="3"/>
                    </a:cubicBezTo>
                    <a:cubicBezTo>
                      <a:pt x="33" y="10"/>
                      <a:pt x="35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9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7" y="92"/>
                      <a:pt x="25" y="92"/>
                      <a:pt x="23" y="91"/>
                    </a:cubicBezTo>
                    <a:cubicBezTo>
                      <a:pt x="31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5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1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9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3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7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9" y="89"/>
                      <a:pt x="19" y="89"/>
                      <a:pt x="19" y="89"/>
                    </a:cubicBezTo>
                    <a:cubicBezTo>
                      <a:pt x="26" y="85"/>
                      <a:pt x="32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6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9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6" y="62"/>
                      <a:pt x="66" y="62"/>
                    </a:cubicBezTo>
                    <a:cubicBezTo>
                      <a:pt x="62" y="65"/>
                      <a:pt x="59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60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3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4" y="84"/>
                      <a:pt x="25" y="83"/>
                      <a:pt x="27" y="81"/>
                    </a:cubicBezTo>
                    <a:cubicBezTo>
                      <a:pt x="30" y="79"/>
                      <a:pt x="33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50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7" y="84"/>
                      <a:pt x="16" y="84"/>
                    </a:cubicBezTo>
                    <a:cubicBezTo>
                      <a:pt x="17" y="83"/>
                      <a:pt x="18" y="82"/>
                      <a:pt x="19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7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4" y="60"/>
                      <a:pt x="34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3" y="71"/>
                      <a:pt x="15" y="68"/>
                    </a:cubicBezTo>
                    <a:cubicBezTo>
                      <a:pt x="17" y="67"/>
                      <a:pt x="19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1"/>
                    </a:cubicBezTo>
                    <a:cubicBezTo>
                      <a:pt x="12" y="74"/>
                      <a:pt x="10" y="75"/>
                      <a:pt x="8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9" y="65"/>
                      <a:pt x="12" y="60"/>
                      <a:pt x="17" y="57"/>
                    </a:cubicBezTo>
                    <a:cubicBezTo>
                      <a:pt x="17" y="58"/>
                      <a:pt x="15" y="61"/>
                      <a:pt x="14" y="61"/>
                    </a:cubicBezTo>
                    <a:cubicBezTo>
                      <a:pt x="13" y="62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7" y="63"/>
                      <a:pt x="18" y="61"/>
                    </a:cubicBezTo>
                    <a:cubicBezTo>
                      <a:pt x="19" y="61"/>
                      <a:pt x="23" y="56"/>
                      <a:pt x="21" y="59"/>
                    </a:cubicBezTo>
                    <a:cubicBezTo>
                      <a:pt x="17" y="65"/>
                      <a:pt x="10" y="69"/>
                      <a:pt x="6" y="75"/>
                    </a:cubicBezTo>
                    <a:cubicBezTo>
                      <a:pt x="5" y="73"/>
                      <a:pt x="5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9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9" y="61"/>
                      <a:pt x="6" y="63"/>
                      <a:pt x="4" y="66"/>
                    </a:cubicBezTo>
                    <a:cubicBezTo>
                      <a:pt x="4" y="66"/>
                      <a:pt x="4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9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5" y="73"/>
                      <a:pt x="16" y="71"/>
                    </a:cubicBezTo>
                    <a:cubicBezTo>
                      <a:pt x="20" y="67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7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7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9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9" y="62"/>
                    </a:cubicBezTo>
                    <a:cubicBezTo>
                      <a:pt x="11" y="60"/>
                      <a:pt x="13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20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8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6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8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5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5" y="58"/>
                      <a:pt x="3" y="60"/>
                    </a:cubicBezTo>
                    <a:cubicBezTo>
                      <a:pt x="3" y="60"/>
                      <a:pt x="4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4" y="86"/>
                      <a:pt x="13" y="86"/>
                    </a:cubicBezTo>
                    <a:cubicBezTo>
                      <a:pt x="13" y="85"/>
                      <a:pt x="12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30" y="93"/>
                      <a:pt x="30" y="92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3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3" y="74"/>
                    </a:cubicBezTo>
                    <a:cubicBezTo>
                      <a:pt x="56" y="72"/>
                      <a:pt x="59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70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6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3" y="87"/>
                      <a:pt x="47" y="93"/>
                    </a:cubicBezTo>
                    <a:cubicBezTo>
                      <a:pt x="47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5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4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4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4" y="78"/>
                    </a:cubicBezTo>
                    <a:cubicBezTo>
                      <a:pt x="61" y="81"/>
                      <a:pt x="59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7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8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5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8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8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9" y="26"/>
                    </a:cubicBezTo>
                    <a:cubicBezTo>
                      <a:pt x="49" y="26"/>
                      <a:pt x="49" y="27"/>
                      <a:pt x="49" y="27"/>
                    </a:cubicBezTo>
                    <a:cubicBezTo>
                      <a:pt x="49" y="27"/>
                      <a:pt x="50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7" y="55"/>
                      <a:pt x="75" y="56"/>
                      <a:pt x="73" y="57"/>
                    </a:cubicBezTo>
                    <a:cubicBezTo>
                      <a:pt x="67" y="59"/>
                      <a:pt x="65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4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7" name="Freeform 44"/>
              <p:cNvSpPr>
                <a:spLocks noEditPoints="1"/>
              </p:cNvSpPr>
              <p:nvPr/>
            </p:nvSpPr>
            <p:spPr bwMode="auto">
              <a:xfrm>
                <a:off x="1189232" y="2816967"/>
                <a:ext cx="160635" cy="186041"/>
              </a:xfrm>
              <a:custGeom>
                <a:avLst/>
                <a:gdLst>
                  <a:gd name="T0" fmla="*/ 71 w 83"/>
                  <a:gd name="T1" fmla="*/ 85 h 96"/>
                  <a:gd name="T2" fmla="*/ 48 w 83"/>
                  <a:gd name="T3" fmla="*/ 0 h 96"/>
                  <a:gd name="T4" fmla="*/ 0 w 83"/>
                  <a:gd name="T5" fmla="*/ 56 h 96"/>
                  <a:gd name="T6" fmla="*/ 46 w 83"/>
                  <a:gd name="T7" fmla="*/ 74 h 96"/>
                  <a:gd name="T8" fmla="*/ 35 w 83"/>
                  <a:gd name="T9" fmla="*/ 86 h 96"/>
                  <a:gd name="T10" fmla="*/ 34 w 83"/>
                  <a:gd name="T11" fmla="*/ 71 h 96"/>
                  <a:gd name="T12" fmla="*/ 19 w 83"/>
                  <a:gd name="T13" fmla="*/ 89 h 96"/>
                  <a:gd name="T14" fmla="*/ 28 w 83"/>
                  <a:gd name="T15" fmla="*/ 85 h 96"/>
                  <a:gd name="T16" fmla="*/ 14 w 83"/>
                  <a:gd name="T17" fmla="*/ 86 h 96"/>
                  <a:gd name="T18" fmla="*/ 32 w 83"/>
                  <a:gd name="T19" fmla="*/ 72 h 96"/>
                  <a:gd name="T20" fmla="*/ 54 w 83"/>
                  <a:gd name="T21" fmla="*/ 71 h 96"/>
                  <a:gd name="T22" fmla="*/ 38 w 83"/>
                  <a:gd name="T23" fmla="*/ 76 h 96"/>
                  <a:gd name="T24" fmla="*/ 22 w 83"/>
                  <a:gd name="T25" fmla="*/ 85 h 96"/>
                  <a:gd name="T26" fmla="*/ 63 w 83"/>
                  <a:gd name="T27" fmla="*/ 60 h 96"/>
                  <a:gd name="T28" fmla="*/ 51 w 83"/>
                  <a:gd name="T29" fmla="*/ 55 h 96"/>
                  <a:gd name="T30" fmla="*/ 16 w 83"/>
                  <a:gd name="T31" fmla="*/ 84 h 96"/>
                  <a:gd name="T32" fmla="*/ 13 w 83"/>
                  <a:gd name="T33" fmla="*/ 80 h 96"/>
                  <a:gd name="T34" fmla="*/ 39 w 83"/>
                  <a:gd name="T35" fmla="*/ 57 h 96"/>
                  <a:gd name="T36" fmla="*/ 27 w 83"/>
                  <a:gd name="T37" fmla="*/ 63 h 96"/>
                  <a:gd name="T38" fmla="*/ 10 w 83"/>
                  <a:gd name="T39" fmla="*/ 81 h 96"/>
                  <a:gd name="T40" fmla="*/ 23 w 83"/>
                  <a:gd name="T41" fmla="*/ 61 h 96"/>
                  <a:gd name="T42" fmla="*/ 17 w 83"/>
                  <a:gd name="T43" fmla="*/ 57 h 96"/>
                  <a:gd name="T44" fmla="*/ 13 w 83"/>
                  <a:gd name="T45" fmla="*/ 65 h 96"/>
                  <a:gd name="T46" fmla="*/ 7 w 83"/>
                  <a:gd name="T47" fmla="*/ 60 h 96"/>
                  <a:gd name="T48" fmla="*/ 7 w 83"/>
                  <a:gd name="T49" fmla="*/ 60 h 96"/>
                  <a:gd name="T50" fmla="*/ 26 w 83"/>
                  <a:gd name="T51" fmla="*/ 58 h 96"/>
                  <a:gd name="T52" fmla="*/ 26 w 83"/>
                  <a:gd name="T53" fmla="*/ 57 h 96"/>
                  <a:gd name="T54" fmla="*/ 26 w 83"/>
                  <a:gd name="T55" fmla="*/ 57 h 96"/>
                  <a:gd name="T56" fmla="*/ 13 w 83"/>
                  <a:gd name="T57" fmla="*/ 62 h 96"/>
                  <a:gd name="T58" fmla="*/ 8 w 83"/>
                  <a:gd name="T59" fmla="*/ 61 h 96"/>
                  <a:gd name="T60" fmla="*/ 15 w 83"/>
                  <a:gd name="T61" fmla="*/ 62 h 96"/>
                  <a:gd name="T62" fmla="*/ 5 w 83"/>
                  <a:gd name="T63" fmla="*/ 61 h 96"/>
                  <a:gd name="T64" fmla="*/ 7 w 83"/>
                  <a:gd name="T65" fmla="*/ 57 h 96"/>
                  <a:gd name="T66" fmla="*/ 3 w 83"/>
                  <a:gd name="T67" fmla="*/ 59 h 96"/>
                  <a:gd name="T68" fmla="*/ 39 w 83"/>
                  <a:gd name="T69" fmla="*/ 60 h 96"/>
                  <a:gd name="T70" fmla="*/ 29 w 83"/>
                  <a:gd name="T71" fmla="*/ 92 h 96"/>
                  <a:gd name="T72" fmla="*/ 61 w 83"/>
                  <a:gd name="T73" fmla="*/ 66 h 96"/>
                  <a:gd name="T74" fmla="*/ 34 w 83"/>
                  <a:gd name="T75" fmla="*/ 93 h 96"/>
                  <a:gd name="T76" fmla="*/ 40 w 83"/>
                  <a:gd name="T77" fmla="*/ 93 h 96"/>
                  <a:gd name="T78" fmla="*/ 47 w 83"/>
                  <a:gd name="T79" fmla="*/ 92 h 96"/>
                  <a:gd name="T80" fmla="*/ 54 w 83"/>
                  <a:gd name="T81" fmla="*/ 89 h 96"/>
                  <a:gd name="T82" fmla="*/ 70 w 83"/>
                  <a:gd name="T83" fmla="*/ 78 h 96"/>
                  <a:gd name="T84" fmla="*/ 63 w 83"/>
                  <a:gd name="T85" fmla="*/ 87 h 96"/>
                  <a:gd name="T86" fmla="*/ 67 w 83"/>
                  <a:gd name="T87" fmla="*/ 80 h 96"/>
                  <a:gd name="T88" fmla="*/ 77 w 83"/>
                  <a:gd name="T89" fmla="*/ 66 h 96"/>
                  <a:gd name="T90" fmla="*/ 77 w 83"/>
                  <a:gd name="T91" fmla="*/ 63 h 96"/>
                  <a:gd name="T92" fmla="*/ 44 w 83"/>
                  <a:gd name="T93" fmla="*/ 90 h 96"/>
                  <a:gd name="T94" fmla="*/ 44 w 83"/>
                  <a:gd name="T95" fmla="*/ 85 h 96"/>
                  <a:gd name="T96" fmla="*/ 71 w 83"/>
                  <a:gd name="T97" fmla="*/ 60 h 96"/>
                  <a:gd name="T98" fmla="*/ 34 w 83"/>
                  <a:gd name="T99" fmla="*/ 27 h 96"/>
                  <a:gd name="T100" fmla="*/ 48 w 83"/>
                  <a:gd name="T101" fmla="*/ 25 h 96"/>
                  <a:gd name="T102" fmla="*/ 60 w 83"/>
                  <a:gd name="T103" fmla="*/ 55 h 96"/>
                  <a:gd name="T104" fmla="*/ 34 w 83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0" y="69"/>
                      <a:pt x="3" y="79"/>
                      <a:pt x="10" y="86"/>
                    </a:cubicBezTo>
                    <a:cubicBezTo>
                      <a:pt x="18" y="94"/>
                      <a:pt x="31" y="96"/>
                      <a:pt x="42" y="96"/>
                    </a:cubicBezTo>
                    <a:cubicBezTo>
                      <a:pt x="52" y="96"/>
                      <a:pt x="63" y="92"/>
                      <a:pt x="71" y="85"/>
                    </a:cubicBezTo>
                    <a:cubicBezTo>
                      <a:pt x="77" y="80"/>
                      <a:pt x="80" y="71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6"/>
                      <a:pt x="52" y="9"/>
                      <a:pt x="50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9" y="0"/>
                      <a:pt x="49" y="0"/>
                      <a:pt x="48" y="0"/>
                    </a:cubicBezTo>
                    <a:cubicBezTo>
                      <a:pt x="44" y="0"/>
                      <a:pt x="40" y="1"/>
                      <a:pt x="35" y="0"/>
                    </a:cubicBezTo>
                    <a:cubicBezTo>
                      <a:pt x="34" y="0"/>
                      <a:pt x="34" y="0"/>
                      <a:pt x="34" y="1"/>
                    </a:cubicBezTo>
                    <a:cubicBezTo>
                      <a:pt x="33" y="1"/>
                      <a:pt x="33" y="1"/>
                      <a:pt x="33" y="2"/>
                    </a:cubicBezTo>
                    <a:cubicBezTo>
                      <a:pt x="32" y="9"/>
                      <a:pt x="34" y="16"/>
                      <a:pt x="33" y="24"/>
                    </a:cubicBezTo>
                    <a:cubicBezTo>
                      <a:pt x="16" y="23"/>
                      <a:pt x="2" y="40"/>
                      <a:pt x="0" y="56"/>
                    </a:cubicBezTo>
                    <a:cubicBezTo>
                      <a:pt x="0" y="57"/>
                      <a:pt x="0" y="57"/>
                      <a:pt x="0" y="57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2"/>
                      <a:pt x="28" y="92"/>
                    </a:cubicBezTo>
                    <a:cubicBezTo>
                      <a:pt x="26" y="92"/>
                      <a:pt x="24" y="91"/>
                      <a:pt x="23" y="91"/>
                    </a:cubicBezTo>
                    <a:cubicBezTo>
                      <a:pt x="30" y="85"/>
                      <a:pt x="38" y="79"/>
                      <a:pt x="46" y="74"/>
                    </a:cubicBezTo>
                    <a:cubicBezTo>
                      <a:pt x="49" y="72"/>
                      <a:pt x="51" y="70"/>
                      <a:pt x="54" y="67"/>
                    </a:cubicBezTo>
                    <a:cubicBezTo>
                      <a:pt x="56" y="66"/>
                      <a:pt x="58" y="64"/>
                      <a:pt x="61" y="62"/>
                    </a:cubicBezTo>
                    <a:cubicBezTo>
                      <a:pt x="63" y="61"/>
                      <a:pt x="64" y="59"/>
                      <a:pt x="62" y="62"/>
                    </a:cubicBezTo>
                    <a:cubicBezTo>
                      <a:pt x="57" y="68"/>
                      <a:pt x="50" y="72"/>
                      <a:pt x="45" y="77"/>
                    </a:cubicBezTo>
                    <a:cubicBezTo>
                      <a:pt x="41" y="80"/>
                      <a:pt x="39" y="83"/>
                      <a:pt x="35" y="86"/>
                    </a:cubicBezTo>
                    <a:cubicBezTo>
                      <a:pt x="34" y="87"/>
                      <a:pt x="32" y="89"/>
                      <a:pt x="31" y="90"/>
                    </a:cubicBezTo>
                    <a:cubicBezTo>
                      <a:pt x="30" y="91"/>
                      <a:pt x="29" y="91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6"/>
                      <a:pt x="34" y="71"/>
                    </a:cubicBezTo>
                    <a:cubicBezTo>
                      <a:pt x="38" y="68"/>
                      <a:pt x="41" y="65"/>
                      <a:pt x="45" y="62"/>
                    </a:cubicBezTo>
                    <a:cubicBezTo>
                      <a:pt x="47" y="61"/>
                      <a:pt x="51" y="58"/>
                      <a:pt x="53" y="57"/>
                    </a:cubicBezTo>
                    <a:cubicBezTo>
                      <a:pt x="47" y="63"/>
                      <a:pt x="40" y="68"/>
                      <a:pt x="33" y="74"/>
                    </a:cubicBezTo>
                    <a:cubicBezTo>
                      <a:pt x="28" y="79"/>
                      <a:pt x="22" y="82"/>
                      <a:pt x="18" y="88"/>
                    </a:cubicBezTo>
                    <a:cubicBezTo>
                      <a:pt x="18" y="88"/>
                      <a:pt x="19" y="89"/>
                      <a:pt x="19" y="89"/>
                    </a:cubicBezTo>
                    <a:cubicBezTo>
                      <a:pt x="25" y="84"/>
                      <a:pt x="31" y="80"/>
                      <a:pt x="37" y="75"/>
                    </a:cubicBezTo>
                    <a:cubicBezTo>
                      <a:pt x="44" y="70"/>
                      <a:pt x="50" y="64"/>
                      <a:pt x="58" y="60"/>
                    </a:cubicBezTo>
                    <a:cubicBezTo>
                      <a:pt x="55" y="61"/>
                      <a:pt x="52" y="64"/>
                      <a:pt x="49" y="67"/>
                    </a:cubicBezTo>
                    <a:cubicBezTo>
                      <a:pt x="45" y="70"/>
                      <a:pt x="41" y="73"/>
                      <a:pt x="38" y="76"/>
                    </a:cubicBezTo>
                    <a:cubicBezTo>
                      <a:pt x="34" y="79"/>
                      <a:pt x="32" y="83"/>
                      <a:pt x="28" y="85"/>
                    </a:cubicBezTo>
                    <a:cubicBezTo>
                      <a:pt x="26" y="87"/>
                      <a:pt x="24" y="88"/>
                      <a:pt x="22" y="90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7"/>
                    </a:moveTo>
                    <a:cubicBezTo>
                      <a:pt x="16" y="87"/>
                      <a:pt x="16" y="87"/>
                      <a:pt x="16" y="87"/>
                    </a:cubicBezTo>
                    <a:cubicBezTo>
                      <a:pt x="15" y="87"/>
                      <a:pt x="15" y="86"/>
                      <a:pt x="14" y="86"/>
                    </a:cubicBezTo>
                    <a:cubicBezTo>
                      <a:pt x="20" y="81"/>
                      <a:pt x="26" y="75"/>
                      <a:pt x="32" y="70"/>
                    </a:cubicBezTo>
                    <a:cubicBezTo>
                      <a:pt x="35" y="67"/>
                      <a:pt x="39" y="64"/>
                      <a:pt x="43" y="62"/>
                    </a:cubicBezTo>
                    <a:cubicBezTo>
                      <a:pt x="45" y="60"/>
                      <a:pt x="46" y="59"/>
                      <a:pt x="48" y="58"/>
                    </a:cubicBezTo>
                    <a:cubicBezTo>
                      <a:pt x="52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6" y="77"/>
                      <a:pt x="21" y="81"/>
                      <a:pt x="16" y="87"/>
                    </a:cubicBezTo>
                    <a:close/>
                    <a:moveTo>
                      <a:pt x="48" y="76"/>
                    </a:moveTo>
                    <a:cubicBezTo>
                      <a:pt x="53" y="71"/>
                      <a:pt x="59" y="67"/>
                      <a:pt x="64" y="61"/>
                    </a:cubicBezTo>
                    <a:cubicBezTo>
                      <a:pt x="65" y="61"/>
                      <a:pt x="65" y="61"/>
                      <a:pt x="66" y="61"/>
                    </a:cubicBezTo>
                    <a:cubicBezTo>
                      <a:pt x="62" y="64"/>
                      <a:pt x="58" y="68"/>
                      <a:pt x="54" y="71"/>
                    </a:cubicBezTo>
                    <a:cubicBezTo>
                      <a:pt x="49" y="75"/>
                      <a:pt x="43" y="80"/>
                      <a:pt x="38" y="85"/>
                    </a:cubicBezTo>
                    <a:cubicBezTo>
                      <a:pt x="41" y="82"/>
                      <a:pt x="44" y="78"/>
                      <a:pt x="48" y="76"/>
                    </a:cubicBezTo>
                    <a:close/>
                    <a:moveTo>
                      <a:pt x="45" y="73"/>
                    </a:moveTo>
                    <a:cubicBezTo>
                      <a:pt x="41" y="76"/>
                      <a:pt x="37" y="79"/>
                      <a:pt x="32" y="82"/>
                    </a:cubicBezTo>
                    <a:cubicBezTo>
                      <a:pt x="34" y="80"/>
                      <a:pt x="36" y="78"/>
                      <a:pt x="38" y="76"/>
                    </a:cubicBezTo>
                    <a:cubicBezTo>
                      <a:pt x="45" y="70"/>
                      <a:pt x="52" y="65"/>
                      <a:pt x="59" y="59"/>
                    </a:cubicBezTo>
                    <a:cubicBezTo>
                      <a:pt x="59" y="59"/>
                      <a:pt x="59" y="58"/>
                      <a:pt x="59" y="58"/>
                    </a:cubicBezTo>
                    <a:cubicBezTo>
                      <a:pt x="53" y="61"/>
                      <a:pt x="47" y="66"/>
                      <a:pt x="42" y="70"/>
                    </a:cubicBezTo>
                    <a:cubicBezTo>
                      <a:pt x="35" y="75"/>
                      <a:pt x="29" y="81"/>
                      <a:pt x="21" y="86"/>
                    </a:cubicBezTo>
                    <a:cubicBezTo>
                      <a:pt x="18" y="88"/>
                      <a:pt x="21" y="86"/>
                      <a:pt x="22" y="85"/>
                    </a:cubicBezTo>
                    <a:cubicBezTo>
                      <a:pt x="23" y="83"/>
                      <a:pt x="25" y="82"/>
                      <a:pt x="26" y="81"/>
                    </a:cubicBezTo>
                    <a:cubicBezTo>
                      <a:pt x="29" y="78"/>
                      <a:pt x="32" y="76"/>
                      <a:pt x="35" y="73"/>
                    </a:cubicBezTo>
                    <a:cubicBezTo>
                      <a:pt x="42" y="68"/>
                      <a:pt x="48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1" y="69"/>
                      <a:pt x="45" y="73"/>
                    </a:cubicBezTo>
                    <a:close/>
                    <a:moveTo>
                      <a:pt x="39" y="66"/>
                    </a:moveTo>
                    <a:cubicBezTo>
                      <a:pt x="41" y="64"/>
                      <a:pt x="42" y="63"/>
                      <a:pt x="44" y="62"/>
                    </a:cubicBezTo>
                    <a:cubicBezTo>
                      <a:pt x="46" y="60"/>
                      <a:pt x="49" y="58"/>
                      <a:pt x="51" y="56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2" y="55"/>
                      <a:pt x="52" y="55"/>
                      <a:pt x="53" y="55"/>
                    </a:cubicBezTo>
                    <a:cubicBezTo>
                      <a:pt x="53" y="55"/>
                      <a:pt x="54" y="56"/>
                      <a:pt x="54" y="56"/>
                    </a:cubicBezTo>
                    <a:cubicBezTo>
                      <a:pt x="49" y="59"/>
                      <a:pt x="44" y="62"/>
                      <a:pt x="39" y="66"/>
                    </a:cubicBezTo>
                    <a:close/>
                    <a:moveTo>
                      <a:pt x="17" y="82"/>
                    </a:moveTo>
                    <a:cubicBezTo>
                      <a:pt x="17" y="82"/>
                      <a:pt x="16" y="83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2" y="67"/>
                      <a:pt x="38" y="62"/>
                      <a:pt x="45" y="57"/>
                    </a:cubicBezTo>
                    <a:cubicBezTo>
                      <a:pt x="45" y="56"/>
                      <a:pt x="45" y="56"/>
                      <a:pt x="44" y="56"/>
                    </a:cubicBezTo>
                    <a:cubicBezTo>
                      <a:pt x="31" y="60"/>
                      <a:pt x="23" y="72"/>
                      <a:pt x="13" y="80"/>
                    </a:cubicBezTo>
                    <a:cubicBezTo>
                      <a:pt x="12" y="80"/>
                      <a:pt x="11" y="81"/>
                      <a:pt x="10" y="81"/>
                    </a:cubicBezTo>
                    <a:cubicBezTo>
                      <a:pt x="11" y="80"/>
                      <a:pt x="13" y="78"/>
                      <a:pt x="14" y="76"/>
                    </a:cubicBezTo>
                    <a:cubicBezTo>
                      <a:pt x="17" y="74"/>
                      <a:pt x="20" y="71"/>
                      <a:pt x="22" y="69"/>
                    </a:cubicBezTo>
                    <a:cubicBezTo>
                      <a:pt x="27" y="66"/>
                      <a:pt x="31" y="63"/>
                      <a:pt x="34" y="59"/>
                    </a:cubicBezTo>
                    <a:cubicBezTo>
                      <a:pt x="36" y="58"/>
                      <a:pt x="38" y="58"/>
                      <a:pt x="39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8" y="73"/>
                      <a:pt x="17" y="82"/>
                    </a:cubicBezTo>
                    <a:close/>
                    <a:moveTo>
                      <a:pt x="8" y="78"/>
                    </a:moveTo>
                    <a:cubicBezTo>
                      <a:pt x="12" y="76"/>
                      <a:pt x="16" y="72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1"/>
                      <a:pt x="30" y="60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26" y="67"/>
                      <a:pt x="15" y="72"/>
                      <a:pt x="10" y="81"/>
                    </a:cubicBezTo>
                    <a:cubicBezTo>
                      <a:pt x="9" y="80"/>
                      <a:pt x="8" y="79"/>
                      <a:pt x="8" y="78"/>
                    </a:cubicBezTo>
                    <a:close/>
                    <a:moveTo>
                      <a:pt x="6" y="76"/>
                    </a:moveTo>
                    <a:cubicBezTo>
                      <a:pt x="9" y="73"/>
                      <a:pt x="12" y="70"/>
                      <a:pt x="15" y="67"/>
                    </a:cubicBezTo>
                    <a:cubicBezTo>
                      <a:pt x="17" y="66"/>
                      <a:pt x="18" y="64"/>
                      <a:pt x="20" y="63"/>
                    </a:cubicBezTo>
                    <a:cubicBezTo>
                      <a:pt x="21" y="61"/>
                      <a:pt x="27" y="55"/>
                      <a:pt x="23" y="61"/>
                    </a:cubicBezTo>
                    <a:cubicBezTo>
                      <a:pt x="20" y="65"/>
                      <a:pt x="17" y="68"/>
                      <a:pt x="14" y="71"/>
                    </a:cubicBezTo>
                    <a:cubicBezTo>
                      <a:pt x="12" y="73"/>
                      <a:pt x="9" y="75"/>
                      <a:pt x="7" y="77"/>
                    </a:cubicBezTo>
                    <a:cubicBezTo>
                      <a:pt x="7" y="77"/>
                      <a:pt x="7" y="76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4"/>
                      <a:pt x="12" y="60"/>
                      <a:pt x="17" y="57"/>
                    </a:cubicBezTo>
                    <a:cubicBezTo>
                      <a:pt x="16" y="57"/>
                      <a:pt x="14" y="60"/>
                      <a:pt x="13" y="61"/>
                    </a:cubicBezTo>
                    <a:cubicBezTo>
                      <a:pt x="12" y="62"/>
                      <a:pt x="11" y="63"/>
                      <a:pt x="10" y="64"/>
                    </a:cubicBezTo>
                    <a:cubicBezTo>
                      <a:pt x="8" y="66"/>
                      <a:pt x="6" y="69"/>
                      <a:pt x="5" y="71"/>
                    </a:cubicBezTo>
                    <a:cubicBezTo>
                      <a:pt x="5" y="71"/>
                      <a:pt x="5" y="72"/>
                      <a:pt x="5" y="72"/>
                    </a:cubicBezTo>
                    <a:cubicBezTo>
                      <a:pt x="8" y="70"/>
                      <a:pt x="11" y="67"/>
                      <a:pt x="13" y="65"/>
                    </a:cubicBezTo>
                    <a:cubicBezTo>
                      <a:pt x="15" y="63"/>
                      <a:pt x="16" y="62"/>
                      <a:pt x="18" y="60"/>
                    </a:cubicBezTo>
                    <a:cubicBezTo>
                      <a:pt x="18" y="60"/>
                      <a:pt x="22" y="55"/>
                      <a:pt x="20" y="59"/>
                    </a:cubicBezTo>
                    <a:cubicBezTo>
                      <a:pt x="16" y="65"/>
                      <a:pt x="10" y="69"/>
                      <a:pt x="6" y="74"/>
                    </a:cubicBezTo>
                    <a:cubicBezTo>
                      <a:pt x="5" y="72"/>
                      <a:pt x="4" y="70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7"/>
                      <a:pt x="11" y="56"/>
                    </a:cubicBezTo>
                    <a:cubicBezTo>
                      <a:pt x="14" y="54"/>
                      <a:pt x="11" y="57"/>
                      <a:pt x="11" y="58"/>
                    </a:cubicBezTo>
                    <a:cubicBezTo>
                      <a:pt x="8" y="60"/>
                      <a:pt x="5" y="63"/>
                      <a:pt x="3" y="66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4" y="62"/>
                      <a:pt x="6" y="61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6"/>
                      <a:pt x="9" y="77"/>
                      <a:pt x="8" y="77"/>
                    </a:cubicBezTo>
                    <a:cubicBezTo>
                      <a:pt x="9" y="77"/>
                      <a:pt x="10" y="75"/>
                      <a:pt x="11" y="75"/>
                    </a:cubicBezTo>
                    <a:cubicBezTo>
                      <a:pt x="12" y="73"/>
                      <a:pt x="14" y="72"/>
                      <a:pt x="16" y="70"/>
                    </a:cubicBezTo>
                    <a:cubicBezTo>
                      <a:pt x="20" y="67"/>
                      <a:pt x="23" y="62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8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4"/>
                      <a:pt x="18" y="71"/>
                      <a:pt x="11" y="76"/>
                    </a:cubicBezTo>
                    <a:close/>
                    <a:moveTo>
                      <a:pt x="26" y="57"/>
                    </a:moveTo>
                    <a:cubicBezTo>
                      <a:pt x="18" y="62"/>
                      <a:pt x="13" y="69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5" y="62"/>
                    </a:moveTo>
                    <a:cubicBezTo>
                      <a:pt x="14" y="64"/>
                      <a:pt x="12" y="65"/>
                      <a:pt x="11" y="66"/>
                    </a:cubicBezTo>
                    <a:cubicBezTo>
                      <a:pt x="9" y="68"/>
                      <a:pt x="7" y="69"/>
                      <a:pt x="6" y="70"/>
                    </a:cubicBezTo>
                    <a:cubicBezTo>
                      <a:pt x="8" y="67"/>
                      <a:pt x="10" y="64"/>
                      <a:pt x="13" y="62"/>
                    </a:cubicBezTo>
                    <a:cubicBezTo>
                      <a:pt x="15" y="60"/>
                      <a:pt x="17" y="59"/>
                      <a:pt x="18" y="56"/>
                    </a:cubicBezTo>
                    <a:cubicBezTo>
                      <a:pt x="18" y="56"/>
                      <a:pt x="18" y="55"/>
                      <a:pt x="18" y="55"/>
                    </a:cubicBezTo>
                    <a:cubicBezTo>
                      <a:pt x="13" y="58"/>
                      <a:pt x="9" y="62"/>
                      <a:pt x="6" y="65"/>
                    </a:cubicBezTo>
                    <a:cubicBezTo>
                      <a:pt x="4" y="67"/>
                      <a:pt x="4" y="66"/>
                      <a:pt x="5" y="64"/>
                    </a:cubicBezTo>
                    <a:cubicBezTo>
                      <a:pt x="6" y="63"/>
                      <a:pt x="7" y="62"/>
                      <a:pt x="8" y="61"/>
                    </a:cubicBezTo>
                    <a:cubicBezTo>
                      <a:pt x="10" y="59"/>
                      <a:pt x="12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6" y="55"/>
                      <a:pt x="19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19" y="58"/>
                      <a:pt x="17" y="60"/>
                      <a:pt x="15" y="62"/>
                    </a:cubicBezTo>
                    <a:close/>
                    <a:moveTo>
                      <a:pt x="5" y="61"/>
                    </a:moveTo>
                    <a:cubicBezTo>
                      <a:pt x="5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6"/>
                      <a:pt x="7" y="59"/>
                      <a:pt x="5" y="61"/>
                    </a:cubicBezTo>
                    <a:close/>
                    <a:moveTo>
                      <a:pt x="3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7" y="56"/>
                      <a:pt x="8" y="55"/>
                      <a:pt x="8" y="55"/>
                    </a:cubicBezTo>
                    <a:cubicBezTo>
                      <a:pt x="8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7"/>
                    </a:cubicBezTo>
                    <a:cubicBezTo>
                      <a:pt x="6" y="59"/>
                      <a:pt x="4" y="61"/>
                      <a:pt x="3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9"/>
                      <a:pt x="3" y="57"/>
                    </a:cubicBezTo>
                    <a:cubicBezTo>
                      <a:pt x="4" y="56"/>
                      <a:pt x="5" y="56"/>
                      <a:pt x="7" y="55"/>
                    </a:cubicBezTo>
                    <a:cubicBezTo>
                      <a:pt x="6" y="56"/>
                      <a:pt x="4" y="58"/>
                      <a:pt x="3" y="59"/>
                    </a:cubicBezTo>
                    <a:cubicBezTo>
                      <a:pt x="3" y="59"/>
                      <a:pt x="3" y="60"/>
                      <a:pt x="3" y="59"/>
                    </a:cubicBezTo>
                    <a:close/>
                    <a:moveTo>
                      <a:pt x="10" y="82"/>
                    </a:moveTo>
                    <a:cubicBezTo>
                      <a:pt x="21" y="75"/>
                      <a:pt x="28" y="65"/>
                      <a:pt x="40" y="59"/>
                    </a:cubicBezTo>
                    <a:cubicBezTo>
                      <a:pt x="40" y="59"/>
                      <a:pt x="44" y="56"/>
                      <a:pt x="43" y="57"/>
                    </a:cubicBezTo>
                    <a:cubicBezTo>
                      <a:pt x="41" y="58"/>
                      <a:pt x="40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4" y="74"/>
                      <a:pt x="18" y="79"/>
                      <a:pt x="13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2" y="84"/>
                      <a:pt x="11" y="83"/>
                      <a:pt x="10" y="82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30" y="92"/>
                      <a:pt x="30" y="92"/>
                    </a:cubicBezTo>
                    <a:cubicBezTo>
                      <a:pt x="30" y="92"/>
                      <a:pt x="31" y="91"/>
                      <a:pt x="31" y="91"/>
                    </a:cubicBezTo>
                    <a:cubicBezTo>
                      <a:pt x="32" y="90"/>
                      <a:pt x="33" y="89"/>
                      <a:pt x="34" y="89"/>
                    </a:cubicBezTo>
                    <a:cubicBezTo>
                      <a:pt x="40" y="84"/>
                      <a:pt x="46" y="79"/>
                      <a:pt x="52" y="74"/>
                    </a:cubicBezTo>
                    <a:cubicBezTo>
                      <a:pt x="55" y="71"/>
                      <a:pt x="58" y="69"/>
                      <a:pt x="61" y="66"/>
                    </a:cubicBezTo>
                    <a:cubicBezTo>
                      <a:pt x="63" y="65"/>
                      <a:pt x="64" y="63"/>
                      <a:pt x="66" y="62"/>
                    </a:cubicBezTo>
                    <a:cubicBezTo>
                      <a:pt x="66" y="62"/>
                      <a:pt x="67" y="61"/>
                      <a:pt x="68" y="61"/>
                    </a:cubicBezTo>
                    <a:cubicBezTo>
                      <a:pt x="69" y="60"/>
                      <a:pt x="69" y="60"/>
                      <a:pt x="70" y="60"/>
                    </a:cubicBezTo>
                    <a:cubicBezTo>
                      <a:pt x="59" y="72"/>
                      <a:pt x="45" y="81"/>
                      <a:pt x="34" y="92"/>
                    </a:cubicBezTo>
                    <a:cubicBezTo>
                      <a:pt x="34" y="93"/>
                      <a:pt x="34" y="93"/>
                      <a:pt x="34" y="93"/>
                    </a:cubicBezTo>
                    <a:cubicBezTo>
                      <a:pt x="47" y="84"/>
                      <a:pt x="59" y="75"/>
                      <a:pt x="70" y="65"/>
                    </a:cubicBezTo>
                    <a:cubicBezTo>
                      <a:pt x="69" y="65"/>
                      <a:pt x="68" y="66"/>
                      <a:pt x="67" y="67"/>
                    </a:cubicBezTo>
                    <a:cubicBezTo>
                      <a:pt x="64" y="70"/>
                      <a:pt x="60" y="73"/>
                      <a:pt x="57" y="76"/>
                    </a:cubicBezTo>
                    <a:cubicBezTo>
                      <a:pt x="51" y="82"/>
                      <a:pt x="45" y="87"/>
                      <a:pt x="39" y="93"/>
                    </a:cubicBezTo>
                    <a:cubicBezTo>
                      <a:pt x="39" y="93"/>
                      <a:pt x="39" y="94"/>
                      <a:pt x="40" y="93"/>
                    </a:cubicBezTo>
                    <a:cubicBezTo>
                      <a:pt x="51" y="85"/>
                      <a:pt x="62" y="76"/>
                      <a:pt x="73" y="66"/>
                    </a:cubicBezTo>
                    <a:cubicBezTo>
                      <a:pt x="73" y="66"/>
                      <a:pt x="73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1"/>
                      <a:pt x="52" y="86"/>
                      <a:pt x="47" y="92"/>
                    </a:cubicBezTo>
                    <a:cubicBezTo>
                      <a:pt x="46" y="92"/>
                      <a:pt x="47" y="93"/>
                      <a:pt x="47" y="92"/>
                    </a:cubicBezTo>
                    <a:cubicBezTo>
                      <a:pt x="57" y="86"/>
                      <a:pt x="65" y="77"/>
                      <a:pt x="74" y="70"/>
                    </a:cubicBezTo>
                    <a:cubicBezTo>
                      <a:pt x="75" y="69"/>
                      <a:pt x="76" y="68"/>
                      <a:pt x="76" y="67"/>
                    </a:cubicBezTo>
                    <a:cubicBezTo>
                      <a:pt x="75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8" y="85"/>
                      <a:pt x="54" y="89"/>
                    </a:cubicBezTo>
                    <a:cubicBezTo>
                      <a:pt x="54" y="90"/>
                      <a:pt x="54" y="90"/>
                      <a:pt x="54" y="90"/>
                    </a:cubicBezTo>
                    <a:cubicBezTo>
                      <a:pt x="61" y="87"/>
                      <a:pt x="67" y="81"/>
                      <a:pt x="72" y="76"/>
                    </a:cubicBezTo>
                    <a:cubicBezTo>
                      <a:pt x="73" y="76"/>
                      <a:pt x="74" y="74"/>
                      <a:pt x="75" y="73"/>
                    </a:cubicBezTo>
                    <a:cubicBezTo>
                      <a:pt x="75" y="74"/>
                      <a:pt x="75" y="74"/>
                      <a:pt x="75" y="74"/>
                    </a:cubicBezTo>
                    <a:cubicBezTo>
                      <a:pt x="73" y="76"/>
                      <a:pt x="72" y="77"/>
                      <a:pt x="70" y="78"/>
                    </a:cubicBezTo>
                    <a:cubicBezTo>
                      <a:pt x="67" y="81"/>
                      <a:pt x="64" y="85"/>
                      <a:pt x="61" y="88"/>
                    </a:cubicBezTo>
                    <a:cubicBezTo>
                      <a:pt x="61" y="89"/>
                      <a:pt x="60" y="89"/>
                      <a:pt x="60" y="89"/>
                    </a:cubicBezTo>
                    <a:cubicBezTo>
                      <a:pt x="55" y="92"/>
                      <a:pt x="49" y="93"/>
                      <a:pt x="42" y="93"/>
                    </a:cubicBezTo>
                    <a:cubicBezTo>
                      <a:pt x="38" y="94"/>
                      <a:pt x="33" y="93"/>
                      <a:pt x="29" y="92"/>
                    </a:cubicBezTo>
                    <a:close/>
                    <a:moveTo>
                      <a:pt x="63" y="87"/>
                    </a:moveTo>
                    <a:cubicBezTo>
                      <a:pt x="65" y="85"/>
                      <a:pt x="68" y="82"/>
                      <a:pt x="70" y="80"/>
                    </a:cubicBezTo>
                    <a:cubicBezTo>
                      <a:pt x="71" y="78"/>
                      <a:pt x="73" y="77"/>
                      <a:pt x="74" y="76"/>
                    </a:cubicBezTo>
                    <a:cubicBezTo>
                      <a:pt x="71" y="80"/>
                      <a:pt x="68" y="84"/>
                      <a:pt x="63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4" y="82"/>
                      <a:pt x="62" y="84"/>
                      <a:pt x="60" y="86"/>
                    </a:cubicBezTo>
                    <a:cubicBezTo>
                      <a:pt x="59" y="87"/>
                      <a:pt x="53" y="91"/>
                      <a:pt x="57" y="87"/>
                    </a:cubicBezTo>
                    <a:cubicBezTo>
                      <a:pt x="61" y="83"/>
                      <a:pt x="65" y="79"/>
                      <a:pt x="69" y="75"/>
                    </a:cubicBezTo>
                    <a:cubicBezTo>
                      <a:pt x="72" y="73"/>
                      <a:pt x="76" y="70"/>
                      <a:pt x="78" y="66"/>
                    </a:cubicBezTo>
                    <a:cubicBezTo>
                      <a:pt x="78" y="66"/>
                      <a:pt x="77" y="65"/>
                      <a:pt x="77" y="66"/>
                    </a:cubicBezTo>
                    <a:cubicBezTo>
                      <a:pt x="73" y="70"/>
                      <a:pt x="68" y="73"/>
                      <a:pt x="63" y="78"/>
                    </a:cubicBezTo>
                    <a:cubicBezTo>
                      <a:pt x="61" y="80"/>
                      <a:pt x="58" y="82"/>
                      <a:pt x="56" y="85"/>
                    </a:cubicBezTo>
                    <a:cubicBezTo>
                      <a:pt x="54" y="87"/>
                      <a:pt x="50" y="90"/>
                      <a:pt x="48" y="91"/>
                    </a:cubicBezTo>
                    <a:cubicBezTo>
                      <a:pt x="58" y="82"/>
                      <a:pt x="67" y="73"/>
                      <a:pt x="76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7" y="63"/>
                      <a:pt x="78" y="62"/>
                      <a:pt x="78" y="62"/>
                    </a:cubicBezTo>
                    <a:cubicBezTo>
                      <a:pt x="78" y="62"/>
                      <a:pt x="78" y="61"/>
                      <a:pt x="78" y="61"/>
                    </a:cubicBezTo>
                    <a:cubicBezTo>
                      <a:pt x="71" y="67"/>
                      <a:pt x="65" y="72"/>
                      <a:pt x="59" y="78"/>
                    </a:cubicBezTo>
                    <a:cubicBezTo>
                      <a:pt x="55" y="80"/>
                      <a:pt x="52" y="83"/>
                      <a:pt x="49" y="86"/>
                    </a:cubicBezTo>
                    <a:cubicBezTo>
                      <a:pt x="47" y="87"/>
                      <a:pt x="46" y="88"/>
                      <a:pt x="44" y="90"/>
                    </a:cubicBezTo>
                    <a:cubicBezTo>
                      <a:pt x="49" y="85"/>
                      <a:pt x="54" y="80"/>
                      <a:pt x="59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5" y="59"/>
                      <a:pt x="75" y="59"/>
                    </a:cubicBezTo>
                    <a:cubicBezTo>
                      <a:pt x="69" y="65"/>
                      <a:pt x="62" y="70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6"/>
                      <a:pt x="40" y="88"/>
                      <a:pt x="38" y="89"/>
                    </a:cubicBezTo>
                    <a:cubicBezTo>
                      <a:pt x="38" y="89"/>
                      <a:pt x="37" y="91"/>
                      <a:pt x="36" y="91"/>
                    </a:cubicBezTo>
                    <a:cubicBezTo>
                      <a:pt x="36" y="91"/>
                      <a:pt x="36" y="91"/>
                      <a:pt x="37" y="91"/>
                    </a:cubicBezTo>
                    <a:cubicBezTo>
                      <a:pt x="43" y="85"/>
                      <a:pt x="49" y="80"/>
                      <a:pt x="55" y="74"/>
                    </a:cubicBezTo>
                    <a:cubicBezTo>
                      <a:pt x="61" y="69"/>
                      <a:pt x="66" y="65"/>
                      <a:pt x="71" y="60"/>
                    </a:cubicBezTo>
                    <a:cubicBezTo>
                      <a:pt x="73" y="59"/>
                      <a:pt x="76" y="57"/>
                      <a:pt x="78" y="58"/>
                    </a:cubicBezTo>
                    <a:cubicBezTo>
                      <a:pt x="78" y="58"/>
                      <a:pt x="78" y="58"/>
                      <a:pt x="79" y="58"/>
                    </a:cubicBezTo>
                    <a:cubicBezTo>
                      <a:pt x="79" y="59"/>
                      <a:pt x="78" y="60"/>
                      <a:pt x="78" y="61"/>
                    </a:cubicBezTo>
                    <a:cubicBezTo>
                      <a:pt x="78" y="65"/>
                      <a:pt x="77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6"/>
                      <a:pt x="36" y="26"/>
                    </a:cubicBezTo>
                    <a:cubicBezTo>
                      <a:pt x="37" y="18"/>
                      <a:pt x="35" y="11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0"/>
                      <a:pt x="48" y="18"/>
                      <a:pt x="48" y="25"/>
                    </a:cubicBezTo>
                    <a:cubicBezTo>
                      <a:pt x="48" y="26"/>
                      <a:pt x="48" y="26"/>
                      <a:pt x="49" y="26"/>
                    </a:cubicBezTo>
                    <a:cubicBezTo>
                      <a:pt x="49" y="26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5"/>
                    </a:cubicBezTo>
                    <a:cubicBezTo>
                      <a:pt x="76" y="55"/>
                      <a:pt x="74" y="55"/>
                      <a:pt x="72" y="56"/>
                    </a:cubicBezTo>
                    <a:cubicBezTo>
                      <a:pt x="67" y="58"/>
                      <a:pt x="64" y="58"/>
                      <a:pt x="60" y="55"/>
                    </a:cubicBezTo>
                    <a:cubicBezTo>
                      <a:pt x="53" y="51"/>
                      <a:pt x="45" y="52"/>
                      <a:pt x="38" y="54"/>
                    </a:cubicBezTo>
                    <a:cubicBezTo>
                      <a:pt x="33" y="56"/>
                      <a:pt x="30" y="56"/>
                      <a:pt x="25" y="54"/>
                    </a:cubicBezTo>
                    <a:cubicBezTo>
                      <a:pt x="22" y="53"/>
                      <a:pt x="19" y="52"/>
                      <a:pt x="16" y="52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39"/>
                      <a:pt x="19" y="25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8" name="Freeform 45"/>
              <p:cNvSpPr>
                <a:spLocks noEditPoints="1"/>
              </p:cNvSpPr>
              <p:nvPr/>
            </p:nvSpPr>
            <p:spPr bwMode="auto">
              <a:xfrm>
                <a:off x="2392739" y="3132313"/>
                <a:ext cx="160635" cy="187680"/>
              </a:xfrm>
              <a:custGeom>
                <a:avLst/>
                <a:gdLst>
                  <a:gd name="T0" fmla="*/ 70 w 83"/>
                  <a:gd name="T1" fmla="*/ 86 h 97"/>
                  <a:gd name="T2" fmla="*/ 48 w 83"/>
                  <a:gd name="T3" fmla="*/ 1 h 97"/>
                  <a:gd name="T4" fmla="*/ 0 w 83"/>
                  <a:gd name="T5" fmla="*/ 57 h 97"/>
                  <a:gd name="T6" fmla="*/ 46 w 83"/>
                  <a:gd name="T7" fmla="*/ 74 h 97"/>
                  <a:gd name="T8" fmla="*/ 35 w 83"/>
                  <a:gd name="T9" fmla="*/ 87 h 97"/>
                  <a:gd name="T10" fmla="*/ 34 w 83"/>
                  <a:gd name="T11" fmla="*/ 72 h 97"/>
                  <a:gd name="T12" fmla="*/ 19 w 83"/>
                  <a:gd name="T13" fmla="*/ 89 h 97"/>
                  <a:gd name="T14" fmla="*/ 28 w 83"/>
                  <a:gd name="T15" fmla="*/ 86 h 97"/>
                  <a:gd name="T16" fmla="*/ 14 w 83"/>
                  <a:gd name="T17" fmla="*/ 86 h 97"/>
                  <a:gd name="T18" fmla="*/ 32 w 83"/>
                  <a:gd name="T19" fmla="*/ 72 h 97"/>
                  <a:gd name="T20" fmla="*/ 54 w 83"/>
                  <a:gd name="T21" fmla="*/ 72 h 97"/>
                  <a:gd name="T22" fmla="*/ 38 w 83"/>
                  <a:gd name="T23" fmla="*/ 77 h 97"/>
                  <a:gd name="T24" fmla="*/ 22 w 83"/>
                  <a:gd name="T25" fmla="*/ 86 h 97"/>
                  <a:gd name="T26" fmla="*/ 62 w 83"/>
                  <a:gd name="T27" fmla="*/ 61 h 97"/>
                  <a:gd name="T28" fmla="*/ 51 w 83"/>
                  <a:gd name="T29" fmla="*/ 56 h 97"/>
                  <a:gd name="T30" fmla="*/ 16 w 83"/>
                  <a:gd name="T31" fmla="*/ 84 h 97"/>
                  <a:gd name="T32" fmla="*/ 13 w 83"/>
                  <a:gd name="T33" fmla="*/ 81 h 97"/>
                  <a:gd name="T34" fmla="*/ 39 w 83"/>
                  <a:gd name="T35" fmla="*/ 58 h 97"/>
                  <a:gd name="T36" fmla="*/ 27 w 83"/>
                  <a:gd name="T37" fmla="*/ 63 h 97"/>
                  <a:gd name="T38" fmla="*/ 10 w 83"/>
                  <a:gd name="T39" fmla="*/ 82 h 97"/>
                  <a:gd name="T40" fmla="*/ 22 w 83"/>
                  <a:gd name="T41" fmla="*/ 62 h 97"/>
                  <a:gd name="T42" fmla="*/ 17 w 83"/>
                  <a:gd name="T43" fmla="*/ 57 h 97"/>
                  <a:gd name="T44" fmla="*/ 13 w 83"/>
                  <a:gd name="T45" fmla="*/ 65 h 97"/>
                  <a:gd name="T46" fmla="*/ 7 w 83"/>
                  <a:gd name="T47" fmla="*/ 61 h 97"/>
                  <a:gd name="T48" fmla="*/ 7 w 83"/>
                  <a:gd name="T49" fmla="*/ 61 h 97"/>
                  <a:gd name="T50" fmla="*/ 26 w 83"/>
                  <a:gd name="T51" fmla="*/ 59 h 97"/>
                  <a:gd name="T52" fmla="*/ 26 w 83"/>
                  <a:gd name="T53" fmla="*/ 58 h 97"/>
                  <a:gd name="T54" fmla="*/ 26 w 83"/>
                  <a:gd name="T55" fmla="*/ 58 h 97"/>
                  <a:gd name="T56" fmla="*/ 13 w 83"/>
                  <a:gd name="T57" fmla="*/ 63 h 97"/>
                  <a:gd name="T58" fmla="*/ 8 w 83"/>
                  <a:gd name="T59" fmla="*/ 62 h 97"/>
                  <a:gd name="T60" fmla="*/ 15 w 83"/>
                  <a:gd name="T61" fmla="*/ 63 h 97"/>
                  <a:gd name="T62" fmla="*/ 4 w 83"/>
                  <a:gd name="T63" fmla="*/ 62 h 97"/>
                  <a:gd name="T64" fmla="*/ 7 w 83"/>
                  <a:gd name="T65" fmla="*/ 58 h 97"/>
                  <a:gd name="T66" fmla="*/ 3 w 83"/>
                  <a:gd name="T67" fmla="*/ 60 h 97"/>
                  <a:gd name="T68" fmla="*/ 39 w 83"/>
                  <a:gd name="T69" fmla="*/ 61 h 97"/>
                  <a:gd name="T70" fmla="*/ 29 w 83"/>
                  <a:gd name="T71" fmla="*/ 93 h 97"/>
                  <a:gd name="T72" fmla="*/ 61 w 83"/>
                  <a:gd name="T73" fmla="*/ 67 h 97"/>
                  <a:gd name="T74" fmla="*/ 34 w 83"/>
                  <a:gd name="T75" fmla="*/ 94 h 97"/>
                  <a:gd name="T76" fmla="*/ 40 w 83"/>
                  <a:gd name="T77" fmla="*/ 94 h 97"/>
                  <a:gd name="T78" fmla="*/ 47 w 83"/>
                  <a:gd name="T79" fmla="*/ 93 h 97"/>
                  <a:gd name="T80" fmla="*/ 54 w 83"/>
                  <a:gd name="T81" fmla="*/ 90 h 97"/>
                  <a:gd name="T82" fmla="*/ 70 w 83"/>
                  <a:gd name="T83" fmla="*/ 79 h 97"/>
                  <a:gd name="T84" fmla="*/ 63 w 83"/>
                  <a:gd name="T85" fmla="*/ 88 h 97"/>
                  <a:gd name="T86" fmla="*/ 66 w 83"/>
                  <a:gd name="T87" fmla="*/ 81 h 97"/>
                  <a:gd name="T88" fmla="*/ 77 w 83"/>
                  <a:gd name="T89" fmla="*/ 66 h 97"/>
                  <a:gd name="T90" fmla="*/ 77 w 83"/>
                  <a:gd name="T91" fmla="*/ 64 h 97"/>
                  <a:gd name="T92" fmla="*/ 44 w 83"/>
                  <a:gd name="T93" fmla="*/ 90 h 97"/>
                  <a:gd name="T94" fmla="*/ 44 w 83"/>
                  <a:gd name="T95" fmla="*/ 85 h 97"/>
                  <a:gd name="T96" fmla="*/ 71 w 83"/>
                  <a:gd name="T97" fmla="*/ 60 h 97"/>
                  <a:gd name="T98" fmla="*/ 33 w 83"/>
                  <a:gd name="T99" fmla="*/ 27 h 97"/>
                  <a:gd name="T100" fmla="*/ 48 w 83"/>
                  <a:gd name="T101" fmla="*/ 26 h 97"/>
                  <a:gd name="T102" fmla="*/ 59 w 83"/>
                  <a:gd name="T103" fmla="*/ 56 h 97"/>
                  <a:gd name="T104" fmla="*/ 33 w 83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0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7"/>
                      <a:pt x="52" y="10"/>
                      <a:pt x="50" y="2"/>
                    </a:cubicBezTo>
                    <a:cubicBezTo>
                      <a:pt x="50" y="2"/>
                      <a:pt x="50" y="1"/>
                      <a:pt x="49" y="1"/>
                    </a:cubicBezTo>
                    <a:cubicBezTo>
                      <a:pt x="49" y="1"/>
                      <a:pt x="49" y="1"/>
                      <a:pt x="48" y="1"/>
                    </a:cubicBezTo>
                    <a:cubicBezTo>
                      <a:pt x="44" y="1"/>
                      <a:pt x="39" y="2"/>
                      <a:pt x="35" y="1"/>
                    </a:cubicBezTo>
                    <a:cubicBezTo>
                      <a:pt x="34" y="0"/>
                      <a:pt x="34" y="1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1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4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1" y="70"/>
                      <a:pt x="54" y="68"/>
                    </a:cubicBezTo>
                    <a:cubicBezTo>
                      <a:pt x="56" y="66"/>
                      <a:pt x="58" y="65"/>
                      <a:pt x="60" y="63"/>
                    </a:cubicBezTo>
                    <a:cubicBezTo>
                      <a:pt x="62" y="61"/>
                      <a:pt x="64" y="60"/>
                      <a:pt x="62" y="63"/>
                    </a:cubicBezTo>
                    <a:cubicBezTo>
                      <a:pt x="57" y="69"/>
                      <a:pt x="50" y="73"/>
                      <a:pt x="45" y="78"/>
                    </a:cubicBezTo>
                    <a:cubicBezTo>
                      <a:pt x="41" y="80"/>
                      <a:pt x="38" y="84"/>
                      <a:pt x="35" y="87"/>
                    </a:cubicBezTo>
                    <a:cubicBezTo>
                      <a:pt x="34" y="88"/>
                      <a:pt x="32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7" y="69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6" y="63"/>
                      <a:pt x="40" y="69"/>
                      <a:pt x="33" y="75"/>
                    </a:cubicBezTo>
                    <a:cubicBezTo>
                      <a:pt x="28" y="79"/>
                      <a:pt x="22" y="83"/>
                      <a:pt x="18" y="89"/>
                    </a:cubicBezTo>
                    <a:cubicBezTo>
                      <a:pt x="18" y="89"/>
                      <a:pt x="18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1"/>
                      <a:pt x="50" y="64"/>
                      <a:pt x="57" y="60"/>
                    </a:cubicBezTo>
                    <a:cubicBezTo>
                      <a:pt x="54" y="62"/>
                      <a:pt x="52" y="65"/>
                      <a:pt x="49" y="67"/>
                    </a:cubicBezTo>
                    <a:cubicBezTo>
                      <a:pt x="45" y="70"/>
                      <a:pt x="41" y="73"/>
                      <a:pt x="38" y="77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3" y="89"/>
                      <a:pt x="22" y="91"/>
                    </a:cubicBezTo>
                    <a:cubicBezTo>
                      <a:pt x="20" y="90"/>
                      <a:pt x="18" y="89"/>
                      <a:pt x="16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4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5" y="68"/>
                      <a:pt x="39" y="65"/>
                      <a:pt x="42" y="62"/>
                    </a:cubicBezTo>
                    <a:cubicBezTo>
                      <a:pt x="44" y="61"/>
                      <a:pt x="46" y="60"/>
                      <a:pt x="48" y="58"/>
                    </a:cubicBezTo>
                    <a:cubicBezTo>
                      <a:pt x="52" y="55"/>
                      <a:pt x="48" y="59"/>
                      <a:pt x="47" y="60"/>
                    </a:cubicBezTo>
                    <a:cubicBezTo>
                      <a:pt x="41" y="64"/>
                      <a:pt x="36" y="68"/>
                      <a:pt x="32" y="72"/>
                    </a:cubicBezTo>
                    <a:cubicBezTo>
                      <a:pt x="26" y="78"/>
                      <a:pt x="20" y="82"/>
                      <a:pt x="16" y="88"/>
                    </a:cubicBezTo>
                    <a:close/>
                    <a:moveTo>
                      <a:pt x="47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4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8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7" y="76"/>
                    </a:cubicBezTo>
                    <a:close/>
                    <a:moveTo>
                      <a:pt x="45" y="74"/>
                    </a:moveTo>
                    <a:cubicBezTo>
                      <a:pt x="41" y="77"/>
                      <a:pt x="37" y="80"/>
                      <a:pt x="32" y="83"/>
                    </a:cubicBezTo>
                    <a:cubicBezTo>
                      <a:pt x="34" y="81"/>
                      <a:pt x="36" y="79"/>
                      <a:pt x="38" y="77"/>
                    </a:cubicBezTo>
                    <a:cubicBezTo>
                      <a:pt x="44" y="71"/>
                      <a:pt x="52" y="65"/>
                      <a:pt x="59" y="60"/>
                    </a:cubicBezTo>
                    <a:cubicBezTo>
                      <a:pt x="59" y="59"/>
                      <a:pt x="59" y="59"/>
                      <a:pt x="59" y="59"/>
                    </a:cubicBezTo>
                    <a:cubicBezTo>
                      <a:pt x="52" y="62"/>
                      <a:pt x="47" y="67"/>
                      <a:pt x="42" y="71"/>
                    </a:cubicBezTo>
                    <a:cubicBezTo>
                      <a:pt x="35" y="76"/>
                      <a:pt x="28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1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7" y="58"/>
                      <a:pt x="60" y="60"/>
                      <a:pt x="62" y="61"/>
                    </a:cubicBezTo>
                    <a:cubicBezTo>
                      <a:pt x="56" y="65"/>
                      <a:pt x="51" y="70"/>
                      <a:pt x="45" y="74"/>
                    </a:cubicBezTo>
                    <a:close/>
                    <a:moveTo>
                      <a:pt x="39" y="66"/>
                    </a:moveTo>
                    <a:cubicBezTo>
                      <a:pt x="41" y="65"/>
                      <a:pt x="42" y="64"/>
                      <a:pt x="43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3" y="56"/>
                      <a:pt x="53" y="56"/>
                      <a:pt x="54" y="56"/>
                    </a:cubicBezTo>
                    <a:cubicBezTo>
                      <a:pt x="49" y="59"/>
                      <a:pt x="44" y="63"/>
                      <a:pt x="39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6" y="83"/>
                      <a:pt x="17" y="82"/>
                      <a:pt x="18" y="82"/>
                    </a:cubicBezTo>
                    <a:cubicBezTo>
                      <a:pt x="21" y="79"/>
                      <a:pt x="23" y="76"/>
                      <a:pt x="26" y="73"/>
                    </a:cubicBezTo>
                    <a:cubicBezTo>
                      <a:pt x="32" y="67"/>
                      <a:pt x="38" y="62"/>
                      <a:pt x="44" y="57"/>
                    </a:cubicBezTo>
                    <a:cubicBezTo>
                      <a:pt x="45" y="57"/>
                      <a:pt x="44" y="57"/>
                      <a:pt x="44" y="57"/>
                    </a:cubicBezTo>
                    <a:cubicBezTo>
                      <a:pt x="31" y="61"/>
                      <a:pt x="23" y="73"/>
                      <a:pt x="13" y="81"/>
                    </a:cubicBezTo>
                    <a:cubicBezTo>
                      <a:pt x="12" y="81"/>
                      <a:pt x="10" y="82"/>
                      <a:pt x="10" y="82"/>
                    </a:cubicBezTo>
                    <a:cubicBezTo>
                      <a:pt x="11" y="80"/>
                      <a:pt x="13" y="79"/>
                      <a:pt x="14" y="77"/>
                    </a:cubicBezTo>
                    <a:cubicBezTo>
                      <a:pt x="17" y="74"/>
                      <a:pt x="19" y="72"/>
                      <a:pt x="22" y="70"/>
                    </a:cubicBezTo>
                    <a:cubicBezTo>
                      <a:pt x="26" y="67"/>
                      <a:pt x="31" y="63"/>
                      <a:pt x="34" y="59"/>
                    </a:cubicBezTo>
                    <a:cubicBezTo>
                      <a:pt x="36" y="59"/>
                      <a:pt x="37" y="58"/>
                      <a:pt x="39" y="58"/>
                    </a:cubicBezTo>
                    <a:cubicBezTo>
                      <a:pt x="43" y="57"/>
                      <a:pt x="47" y="56"/>
                      <a:pt x="50" y="56"/>
                    </a:cubicBezTo>
                    <a:cubicBezTo>
                      <a:pt x="38" y="64"/>
                      <a:pt x="28" y="73"/>
                      <a:pt x="17" y="83"/>
                    </a:cubicBezTo>
                    <a:close/>
                    <a:moveTo>
                      <a:pt x="7" y="79"/>
                    </a:moveTo>
                    <a:cubicBezTo>
                      <a:pt x="12" y="76"/>
                      <a:pt x="16" y="73"/>
                      <a:pt x="20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0"/>
                      <a:pt x="33" y="60"/>
                      <a:pt x="33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5" y="73"/>
                      <a:pt x="10" y="82"/>
                    </a:cubicBezTo>
                    <a:cubicBezTo>
                      <a:pt x="9" y="81"/>
                      <a:pt x="8" y="80"/>
                      <a:pt x="7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6" y="67"/>
                      <a:pt x="18" y="65"/>
                      <a:pt x="20" y="64"/>
                    </a:cubicBezTo>
                    <a:cubicBezTo>
                      <a:pt x="21" y="62"/>
                      <a:pt x="27" y="56"/>
                      <a:pt x="22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6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3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4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3"/>
                      <a:pt x="17" y="61"/>
                    </a:cubicBezTo>
                    <a:cubicBezTo>
                      <a:pt x="18" y="61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9" y="58"/>
                      <a:pt x="11" y="57"/>
                    </a:cubicBezTo>
                    <a:cubicBezTo>
                      <a:pt x="14" y="55"/>
                      <a:pt x="11" y="58"/>
                      <a:pt x="10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5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7" y="59"/>
                      <a:pt x="29" y="59"/>
                      <a:pt x="30" y="59"/>
                    </a:cubicBezTo>
                    <a:cubicBezTo>
                      <a:pt x="30" y="59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6"/>
                    </a:cubicBezTo>
                    <a:cubicBezTo>
                      <a:pt x="8" y="73"/>
                      <a:pt x="12" y="69"/>
                      <a:pt x="15" y="66"/>
                    </a:cubicBezTo>
                    <a:cubicBezTo>
                      <a:pt x="18" y="64"/>
                      <a:pt x="20" y="61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3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3" y="64"/>
                      <a:pt x="12" y="66"/>
                      <a:pt x="10" y="67"/>
                    </a:cubicBezTo>
                    <a:cubicBezTo>
                      <a:pt x="9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7" y="56"/>
                    </a:cubicBezTo>
                    <a:cubicBezTo>
                      <a:pt x="13" y="58"/>
                      <a:pt x="9" y="62"/>
                      <a:pt x="5" y="66"/>
                    </a:cubicBezTo>
                    <a:cubicBezTo>
                      <a:pt x="3" y="68"/>
                      <a:pt x="4" y="66"/>
                      <a:pt x="5" y="64"/>
                    </a:cubicBezTo>
                    <a:cubicBezTo>
                      <a:pt x="6" y="63"/>
                      <a:pt x="7" y="63"/>
                      <a:pt x="8" y="62"/>
                    </a:cubicBezTo>
                    <a:cubicBezTo>
                      <a:pt x="10" y="60"/>
                      <a:pt x="12" y="58"/>
                      <a:pt x="13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6" y="56"/>
                      <a:pt x="19" y="56"/>
                      <a:pt x="21" y="57"/>
                    </a:cubicBezTo>
                    <a:cubicBezTo>
                      <a:pt x="21" y="57"/>
                      <a:pt x="22" y="57"/>
                      <a:pt x="22" y="57"/>
                    </a:cubicBezTo>
                    <a:cubicBezTo>
                      <a:pt x="19" y="59"/>
                      <a:pt x="17" y="61"/>
                      <a:pt x="15" y="63"/>
                    </a:cubicBezTo>
                    <a:close/>
                    <a:moveTo>
                      <a:pt x="4" y="62"/>
                    </a:moveTo>
                    <a:cubicBezTo>
                      <a:pt x="5" y="61"/>
                      <a:pt x="6" y="60"/>
                      <a:pt x="6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9" y="57"/>
                      <a:pt x="7" y="59"/>
                      <a:pt x="4" y="62"/>
                    </a:cubicBezTo>
                    <a:close/>
                    <a:moveTo>
                      <a:pt x="3" y="60"/>
                    </a:moveTo>
                    <a:cubicBezTo>
                      <a:pt x="4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8" y="56"/>
                      <a:pt x="7" y="57"/>
                      <a:pt x="7" y="58"/>
                    </a:cubicBezTo>
                    <a:cubicBezTo>
                      <a:pt x="5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5" y="57"/>
                      <a:pt x="4" y="58"/>
                      <a:pt x="3" y="60"/>
                    </a:cubicBezTo>
                    <a:cubicBezTo>
                      <a:pt x="2" y="60"/>
                      <a:pt x="3" y="60"/>
                      <a:pt x="3" y="60"/>
                    </a:cubicBezTo>
                    <a:close/>
                    <a:moveTo>
                      <a:pt x="10" y="83"/>
                    </a:moveTo>
                    <a:cubicBezTo>
                      <a:pt x="21" y="76"/>
                      <a:pt x="28" y="66"/>
                      <a:pt x="39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1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8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0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2" y="65"/>
                      <a:pt x="64" y="64"/>
                      <a:pt x="65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8" y="61"/>
                      <a:pt x="69" y="61"/>
                      <a:pt x="69" y="61"/>
                    </a:cubicBezTo>
                    <a:cubicBezTo>
                      <a:pt x="59" y="73"/>
                      <a:pt x="45" y="81"/>
                      <a:pt x="34" y="93"/>
                    </a:cubicBezTo>
                    <a:cubicBezTo>
                      <a:pt x="33" y="93"/>
                      <a:pt x="34" y="94"/>
                      <a:pt x="34" y="94"/>
                    </a:cubicBezTo>
                    <a:cubicBezTo>
                      <a:pt x="46" y="85"/>
                      <a:pt x="58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0" y="74"/>
                      <a:pt x="57" y="77"/>
                    </a:cubicBezTo>
                    <a:cubicBezTo>
                      <a:pt x="51" y="83"/>
                      <a:pt x="45" y="88"/>
                      <a:pt x="39" y="94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1" y="86"/>
                      <a:pt x="62" y="76"/>
                      <a:pt x="73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2"/>
                      <a:pt x="52" y="87"/>
                      <a:pt x="46" y="93"/>
                    </a:cubicBezTo>
                    <a:cubicBezTo>
                      <a:pt x="46" y="93"/>
                      <a:pt x="46" y="93"/>
                      <a:pt x="47" y="93"/>
                    </a:cubicBezTo>
                    <a:cubicBezTo>
                      <a:pt x="57" y="87"/>
                      <a:pt x="64" y="77"/>
                      <a:pt x="74" y="70"/>
                    </a:cubicBezTo>
                    <a:cubicBezTo>
                      <a:pt x="75" y="70"/>
                      <a:pt x="75" y="69"/>
                      <a:pt x="76" y="68"/>
                    </a:cubicBezTo>
                    <a:cubicBezTo>
                      <a:pt x="75" y="69"/>
                      <a:pt x="74" y="70"/>
                      <a:pt x="73" y="71"/>
                    </a:cubicBezTo>
                    <a:cubicBezTo>
                      <a:pt x="72" y="73"/>
                      <a:pt x="69" y="75"/>
                      <a:pt x="67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3" y="90"/>
                      <a:pt x="54" y="91"/>
                      <a:pt x="54" y="91"/>
                    </a:cubicBezTo>
                    <a:cubicBezTo>
                      <a:pt x="61" y="87"/>
                      <a:pt x="66" y="82"/>
                      <a:pt x="72" y="77"/>
                    </a:cubicBezTo>
                    <a:cubicBezTo>
                      <a:pt x="73" y="76"/>
                      <a:pt x="74" y="75"/>
                      <a:pt x="75" y="74"/>
                    </a:cubicBezTo>
                    <a:cubicBezTo>
                      <a:pt x="75" y="74"/>
                      <a:pt x="75" y="75"/>
                      <a:pt x="75" y="75"/>
                    </a:cubicBezTo>
                    <a:cubicBezTo>
                      <a:pt x="73" y="76"/>
                      <a:pt x="72" y="78"/>
                      <a:pt x="70" y="79"/>
                    </a:cubicBezTo>
                    <a:cubicBezTo>
                      <a:pt x="67" y="82"/>
                      <a:pt x="64" y="86"/>
                      <a:pt x="60" y="89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55" y="92"/>
                      <a:pt x="48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5" y="85"/>
                      <a:pt x="67" y="83"/>
                      <a:pt x="70" y="80"/>
                    </a:cubicBezTo>
                    <a:cubicBezTo>
                      <a:pt x="71" y="79"/>
                      <a:pt x="72" y="78"/>
                      <a:pt x="74" y="76"/>
                    </a:cubicBezTo>
                    <a:cubicBezTo>
                      <a:pt x="71" y="81"/>
                      <a:pt x="67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2" y="75"/>
                      <a:pt x="69" y="78"/>
                      <a:pt x="66" y="81"/>
                    </a:cubicBezTo>
                    <a:cubicBezTo>
                      <a:pt x="64" y="83"/>
                      <a:pt x="62" y="85"/>
                      <a:pt x="60" y="87"/>
                    </a:cubicBezTo>
                    <a:cubicBezTo>
                      <a:pt x="59" y="87"/>
                      <a:pt x="53" y="92"/>
                      <a:pt x="56" y="88"/>
                    </a:cubicBezTo>
                    <a:cubicBezTo>
                      <a:pt x="60" y="84"/>
                      <a:pt x="65" y="80"/>
                      <a:pt x="69" y="76"/>
                    </a:cubicBezTo>
                    <a:cubicBezTo>
                      <a:pt x="72" y="73"/>
                      <a:pt x="76" y="71"/>
                      <a:pt x="77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2" y="71"/>
                      <a:pt x="67" y="74"/>
                      <a:pt x="63" y="78"/>
                    </a:cubicBezTo>
                    <a:cubicBezTo>
                      <a:pt x="60" y="81"/>
                      <a:pt x="58" y="83"/>
                      <a:pt x="55" y="85"/>
                    </a:cubicBezTo>
                    <a:cubicBezTo>
                      <a:pt x="53" y="87"/>
                      <a:pt x="49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6" y="64"/>
                      <a:pt x="77" y="64"/>
                      <a:pt x="77" y="64"/>
                    </a:cubicBezTo>
                    <a:cubicBezTo>
                      <a:pt x="77" y="63"/>
                      <a:pt x="77" y="63"/>
                      <a:pt x="78" y="63"/>
                    </a:cubicBezTo>
                    <a:cubicBezTo>
                      <a:pt x="78" y="62"/>
                      <a:pt x="78" y="62"/>
                      <a:pt x="77" y="62"/>
                    </a:cubicBezTo>
                    <a:cubicBezTo>
                      <a:pt x="71" y="67"/>
                      <a:pt x="65" y="73"/>
                      <a:pt x="58" y="78"/>
                    </a:cubicBezTo>
                    <a:cubicBezTo>
                      <a:pt x="55" y="81"/>
                      <a:pt x="52" y="84"/>
                      <a:pt x="49" y="86"/>
                    </a:cubicBezTo>
                    <a:cubicBezTo>
                      <a:pt x="47" y="88"/>
                      <a:pt x="45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4" y="71"/>
                      <a:pt x="70" y="66"/>
                      <a:pt x="75" y="60"/>
                    </a:cubicBezTo>
                    <a:cubicBezTo>
                      <a:pt x="76" y="60"/>
                      <a:pt x="75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6" y="91"/>
                      <a:pt x="36" y="92"/>
                    </a:cubicBezTo>
                    <a:cubicBezTo>
                      <a:pt x="36" y="92"/>
                      <a:pt x="36" y="92"/>
                      <a:pt x="37" y="91"/>
                    </a:cubicBezTo>
                    <a:cubicBezTo>
                      <a:pt x="42" y="85"/>
                      <a:pt x="49" y="81"/>
                      <a:pt x="55" y="75"/>
                    </a:cubicBezTo>
                    <a:cubicBezTo>
                      <a:pt x="60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8" y="60"/>
                      <a:pt x="78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3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6"/>
                    </a:cubicBezTo>
                    <a:cubicBezTo>
                      <a:pt x="37" y="19"/>
                      <a:pt x="35" y="11"/>
                      <a:pt x="35" y="4"/>
                    </a:cubicBezTo>
                    <a:cubicBezTo>
                      <a:pt x="39" y="4"/>
                      <a:pt x="43" y="4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7"/>
                      <a:pt x="48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6" y="27"/>
                      <a:pt x="77" y="41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59" y="56"/>
                    </a:cubicBezTo>
                    <a:cubicBezTo>
                      <a:pt x="53" y="52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3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9" name="Freeform 47"/>
              <p:cNvSpPr>
                <a:spLocks noEditPoints="1"/>
              </p:cNvSpPr>
              <p:nvPr/>
            </p:nvSpPr>
            <p:spPr bwMode="auto">
              <a:xfrm>
                <a:off x="1446575" y="3109552"/>
                <a:ext cx="163093" cy="18850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0" y="72"/>
                      <a:pt x="81" y="63"/>
                    </a:cubicBezTo>
                    <a:cubicBezTo>
                      <a:pt x="84" y="45"/>
                      <a:pt x="72" y="24"/>
                      <a:pt x="51" y="24"/>
                    </a:cubicBezTo>
                    <a:cubicBezTo>
                      <a:pt x="52" y="17"/>
                      <a:pt x="52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5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3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2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90"/>
                      <a:pt x="31" y="91"/>
                    </a:cubicBezTo>
                    <a:cubicBezTo>
                      <a:pt x="30" y="91"/>
                      <a:pt x="29" y="92"/>
                      <a:pt x="28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8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49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8" y="82"/>
                      <a:pt x="18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8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2" y="71"/>
                      <a:pt x="15" y="68"/>
                    </a:cubicBezTo>
                    <a:cubicBezTo>
                      <a:pt x="17" y="67"/>
                      <a:pt x="18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2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5" y="61"/>
                      <a:pt x="14" y="61"/>
                    </a:cubicBezTo>
                    <a:cubicBezTo>
                      <a:pt x="12" y="63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6" y="63"/>
                      <a:pt x="18" y="61"/>
                    </a:cubicBezTo>
                    <a:cubicBezTo>
                      <a:pt x="18" y="61"/>
                      <a:pt x="23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4" y="66"/>
                    </a:cubicBezTo>
                    <a:cubicBezTo>
                      <a:pt x="4" y="66"/>
                      <a:pt x="3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4" y="73"/>
                      <a:pt x="16" y="71"/>
                    </a:cubicBezTo>
                    <a:cubicBezTo>
                      <a:pt x="20" y="68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6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6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7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3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3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2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5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3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6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6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3" y="78"/>
                    </a:cubicBezTo>
                    <a:cubicBezTo>
                      <a:pt x="61" y="81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6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7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8" y="26"/>
                    </a:cubicBezTo>
                    <a:cubicBezTo>
                      <a:pt x="48" y="26"/>
                      <a:pt x="49" y="27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6" y="55"/>
                      <a:pt x="75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0" name="Freeform 49"/>
              <p:cNvSpPr>
                <a:spLocks noEditPoints="1"/>
              </p:cNvSpPr>
              <p:nvPr/>
            </p:nvSpPr>
            <p:spPr bwMode="auto">
              <a:xfrm>
                <a:off x="2185525" y="3728024"/>
                <a:ext cx="163093" cy="186041"/>
              </a:xfrm>
              <a:custGeom>
                <a:avLst/>
                <a:gdLst>
                  <a:gd name="T0" fmla="*/ 71 w 84"/>
                  <a:gd name="T1" fmla="*/ 85 h 96"/>
                  <a:gd name="T2" fmla="*/ 49 w 84"/>
                  <a:gd name="T3" fmla="*/ 0 h 96"/>
                  <a:gd name="T4" fmla="*/ 1 w 84"/>
                  <a:gd name="T5" fmla="*/ 56 h 96"/>
                  <a:gd name="T6" fmla="*/ 46 w 84"/>
                  <a:gd name="T7" fmla="*/ 74 h 96"/>
                  <a:gd name="T8" fmla="*/ 36 w 84"/>
                  <a:gd name="T9" fmla="*/ 86 h 96"/>
                  <a:gd name="T10" fmla="*/ 35 w 84"/>
                  <a:gd name="T11" fmla="*/ 71 h 96"/>
                  <a:gd name="T12" fmla="*/ 19 w 84"/>
                  <a:gd name="T13" fmla="*/ 88 h 96"/>
                  <a:gd name="T14" fmla="*/ 29 w 84"/>
                  <a:gd name="T15" fmla="*/ 85 h 96"/>
                  <a:gd name="T16" fmla="*/ 15 w 84"/>
                  <a:gd name="T17" fmla="*/ 86 h 96"/>
                  <a:gd name="T18" fmla="*/ 32 w 84"/>
                  <a:gd name="T19" fmla="*/ 72 h 96"/>
                  <a:gd name="T20" fmla="*/ 55 w 84"/>
                  <a:gd name="T21" fmla="*/ 71 h 96"/>
                  <a:gd name="T22" fmla="*/ 39 w 84"/>
                  <a:gd name="T23" fmla="*/ 76 h 96"/>
                  <a:gd name="T24" fmla="*/ 22 w 84"/>
                  <a:gd name="T25" fmla="*/ 85 h 96"/>
                  <a:gd name="T26" fmla="*/ 63 w 84"/>
                  <a:gd name="T27" fmla="*/ 60 h 96"/>
                  <a:gd name="T28" fmla="*/ 52 w 84"/>
                  <a:gd name="T29" fmla="*/ 55 h 96"/>
                  <a:gd name="T30" fmla="*/ 16 w 84"/>
                  <a:gd name="T31" fmla="*/ 84 h 96"/>
                  <a:gd name="T32" fmla="*/ 13 w 84"/>
                  <a:gd name="T33" fmla="*/ 80 h 96"/>
                  <a:gd name="T34" fmla="*/ 40 w 84"/>
                  <a:gd name="T35" fmla="*/ 57 h 96"/>
                  <a:gd name="T36" fmla="*/ 28 w 84"/>
                  <a:gd name="T37" fmla="*/ 63 h 96"/>
                  <a:gd name="T38" fmla="*/ 10 w 84"/>
                  <a:gd name="T39" fmla="*/ 81 h 96"/>
                  <a:gd name="T40" fmla="*/ 23 w 84"/>
                  <a:gd name="T41" fmla="*/ 61 h 96"/>
                  <a:gd name="T42" fmla="*/ 17 w 84"/>
                  <a:gd name="T43" fmla="*/ 57 h 96"/>
                  <a:gd name="T44" fmla="*/ 14 w 84"/>
                  <a:gd name="T45" fmla="*/ 65 h 96"/>
                  <a:gd name="T46" fmla="*/ 8 w 84"/>
                  <a:gd name="T47" fmla="*/ 60 h 96"/>
                  <a:gd name="T48" fmla="*/ 8 w 84"/>
                  <a:gd name="T49" fmla="*/ 60 h 96"/>
                  <a:gd name="T50" fmla="*/ 27 w 84"/>
                  <a:gd name="T51" fmla="*/ 58 h 96"/>
                  <a:gd name="T52" fmla="*/ 26 w 84"/>
                  <a:gd name="T53" fmla="*/ 57 h 96"/>
                  <a:gd name="T54" fmla="*/ 26 w 84"/>
                  <a:gd name="T55" fmla="*/ 57 h 96"/>
                  <a:gd name="T56" fmla="*/ 14 w 84"/>
                  <a:gd name="T57" fmla="*/ 62 h 96"/>
                  <a:gd name="T58" fmla="*/ 9 w 84"/>
                  <a:gd name="T59" fmla="*/ 61 h 96"/>
                  <a:gd name="T60" fmla="*/ 16 w 84"/>
                  <a:gd name="T61" fmla="*/ 62 h 96"/>
                  <a:gd name="T62" fmla="*/ 5 w 84"/>
                  <a:gd name="T63" fmla="*/ 61 h 96"/>
                  <a:gd name="T64" fmla="*/ 8 w 84"/>
                  <a:gd name="T65" fmla="*/ 57 h 96"/>
                  <a:gd name="T66" fmla="*/ 4 w 84"/>
                  <a:gd name="T67" fmla="*/ 59 h 96"/>
                  <a:gd name="T68" fmla="*/ 39 w 84"/>
                  <a:gd name="T69" fmla="*/ 60 h 96"/>
                  <a:gd name="T70" fmla="*/ 29 w 84"/>
                  <a:gd name="T71" fmla="*/ 92 h 96"/>
                  <a:gd name="T72" fmla="*/ 62 w 84"/>
                  <a:gd name="T73" fmla="*/ 66 h 96"/>
                  <a:gd name="T74" fmla="*/ 35 w 84"/>
                  <a:gd name="T75" fmla="*/ 93 h 96"/>
                  <a:gd name="T76" fmla="*/ 40 w 84"/>
                  <a:gd name="T77" fmla="*/ 93 h 96"/>
                  <a:gd name="T78" fmla="*/ 48 w 84"/>
                  <a:gd name="T79" fmla="*/ 92 h 96"/>
                  <a:gd name="T80" fmla="*/ 54 w 84"/>
                  <a:gd name="T81" fmla="*/ 89 h 96"/>
                  <a:gd name="T82" fmla="*/ 71 w 84"/>
                  <a:gd name="T83" fmla="*/ 78 h 96"/>
                  <a:gd name="T84" fmla="*/ 64 w 84"/>
                  <a:gd name="T85" fmla="*/ 87 h 96"/>
                  <a:gd name="T86" fmla="*/ 67 w 84"/>
                  <a:gd name="T87" fmla="*/ 80 h 96"/>
                  <a:gd name="T88" fmla="*/ 78 w 84"/>
                  <a:gd name="T89" fmla="*/ 66 h 96"/>
                  <a:gd name="T90" fmla="*/ 77 w 84"/>
                  <a:gd name="T91" fmla="*/ 63 h 96"/>
                  <a:gd name="T92" fmla="*/ 44 w 84"/>
                  <a:gd name="T93" fmla="*/ 90 h 96"/>
                  <a:gd name="T94" fmla="*/ 45 w 84"/>
                  <a:gd name="T95" fmla="*/ 85 h 96"/>
                  <a:gd name="T96" fmla="*/ 72 w 84"/>
                  <a:gd name="T97" fmla="*/ 59 h 96"/>
                  <a:gd name="T98" fmla="*/ 34 w 84"/>
                  <a:gd name="T99" fmla="*/ 27 h 96"/>
                  <a:gd name="T100" fmla="*/ 49 w 84"/>
                  <a:gd name="T101" fmla="*/ 25 h 96"/>
                  <a:gd name="T102" fmla="*/ 60 w 84"/>
                  <a:gd name="T103" fmla="*/ 55 h 96"/>
                  <a:gd name="T104" fmla="*/ 34 w 84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1" y="69"/>
                      <a:pt x="4" y="79"/>
                      <a:pt x="11" y="86"/>
                    </a:cubicBezTo>
                    <a:cubicBezTo>
                      <a:pt x="18" y="94"/>
                      <a:pt x="32" y="96"/>
                      <a:pt x="43" y="96"/>
                    </a:cubicBezTo>
                    <a:cubicBezTo>
                      <a:pt x="53" y="96"/>
                      <a:pt x="63" y="92"/>
                      <a:pt x="71" y="85"/>
                    </a:cubicBezTo>
                    <a:cubicBezTo>
                      <a:pt x="78" y="80"/>
                      <a:pt x="81" y="71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6"/>
                      <a:pt x="53" y="9"/>
                      <a:pt x="51" y="1"/>
                    </a:cubicBezTo>
                    <a:cubicBezTo>
                      <a:pt x="51" y="1"/>
                      <a:pt x="51" y="1"/>
                      <a:pt x="50" y="1"/>
                    </a:cubicBezTo>
                    <a:cubicBezTo>
                      <a:pt x="50" y="0"/>
                      <a:pt x="50" y="0"/>
                      <a:pt x="49" y="0"/>
                    </a:cubicBezTo>
                    <a:cubicBezTo>
                      <a:pt x="45" y="0"/>
                      <a:pt x="40" y="1"/>
                      <a:pt x="36" y="0"/>
                    </a:cubicBezTo>
                    <a:cubicBezTo>
                      <a:pt x="35" y="0"/>
                      <a:pt x="34" y="0"/>
                      <a:pt x="34" y="1"/>
                    </a:cubicBezTo>
                    <a:cubicBezTo>
                      <a:pt x="34" y="1"/>
                      <a:pt x="33" y="1"/>
                      <a:pt x="33" y="2"/>
                    </a:cubicBezTo>
                    <a:cubicBezTo>
                      <a:pt x="33" y="9"/>
                      <a:pt x="35" y="16"/>
                      <a:pt x="34" y="24"/>
                    </a:cubicBezTo>
                    <a:cubicBezTo>
                      <a:pt x="17" y="23"/>
                      <a:pt x="2" y="40"/>
                      <a:pt x="1" y="56"/>
                    </a:cubicBezTo>
                    <a:cubicBezTo>
                      <a:pt x="0" y="56"/>
                      <a:pt x="0" y="57"/>
                      <a:pt x="0" y="57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29" y="92"/>
                      <a:pt x="29" y="92"/>
                    </a:cubicBezTo>
                    <a:cubicBezTo>
                      <a:pt x="27" y="92"/>
                      <a:pt x="25" y="91"/>
                      <a:pt x="23" y="91"/>
                    </a:cubicBezTo>
                    <a:cubicBezTo>
                      <a:pt x="31" y="85"/>
                      <a:pt x="39" y="79"/>
                      <a:pt x="46" y="74"/>
                    </a:cubicBezTo>
                    <a:cubicBezTo>
                      <a:pt x="49" y="72"/>
                      <a:pt x="52" y="70"/>
                      <a:pt x="55" y="67"/>
                    </a:cubicBezTo>
                    <a:cubicBezTo>
                      <a:pt x="57" y="66"/>
                      <a:pt x="59" y="64"/>
                      <a:pt x="61" y="62"/>
                    </a:cubicBezTo>
                    <a:cubicBezTo>
                      <a:pt x="63" y="61"/>
                      <a:pt x="65" y="59"/>
                      <a:pt x="62" y="62"/>
                    </a:cubicBezTo>
                    <a:cubicBezTo>
                      <a:pt x="58" y="68"/>
                      <a:pt x="51" y="72"/>
                      <a:pt x="45" y="77"/>
                    </a:cubicBezTo>
                    <a:cubicBezTo>
                      <a:pt x="42" y="80"/>
                      <a:pt x="39" y="83"/>
                      <a:pt x="36" y="86"/>
                    </a:cubicBezTo>
                    <a:cubicBezTo>
                      <a:pt x="35" y="87"/>
                      <a:pt x="33" y="89"/>
                      <a:pt x="31" y="90"/>
                    </a:cubicBezTo>
                    <a:cubicBezTo>
                      <a:pt x="31" y="91"/>
                      <a:pt x="30" y="91"/>
                      <a:pt x="29" y="92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23" y="82"/>
                      <a:pt x="29" y="76"/>
                      <a:pt x="35" y="71"/>
                    </a:cubicBezTo>
                    <a:cubicBezTo>
                      <a:pt x="38" y="68"/>
                      <a:pt x="42" y="65"/>
                      <a:pt x="45" y="62"/>
                    </a:cubicBezTo>
                    <a:cubicBezTo>
                      <a:pt x="48" y="61"/>
                      <a:pt x="52" y="58"/>
                      <a:pt x="54" y="57"/>
                    </a:cubicBezTo>
                    <a:cubicBezTo>
                      <a:pt x="47" y="63"/>
                      <a:pt x="40" y="68"/>
                      <a:pt x="34" y="74"/>
                    </a:cubicBezTo>
                    <a:cubicBezTo>
                      <a:pt x="29" y="78"/>
                      <a:pt x="23" y="82"/>
                      <a:pt x="19" y="88"/>
                    </a:cubicBezTo>
                    <a:cubicBezTo>
                      <a:pt x="19" y="88"/>
                      <a:pt x="19" y="89"/>
                      <a:pt x="19" y="88"/>
                    </a:cubicBezTo>
                    <a:cubicBezTo>
                      <a:pt x="26" y="84"/>
                      <a:pt x="32" y="80"/>
                      <a:pt x="38" y="75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1"/>
                      <a:pt x="52" y="64"/>
                      <a:pt x="50" y="67"/>
                    </a:cubicBezTo>
                    <a:cubicBezTo>
                      <a:pt x="46" y="70"/>
                      <a:pt x="42" y="73"/>
                      <a:pt x="38" y="76"/>
                    </a:cubicBezTo>
                    <a:cubicBezTo>
                      <a:pt x="35" y="79"/>
                      <a:pt x="32" y="83"/>
                      <a:pt x="29" y="85"/>
                    </a:cubicBezTo>
                    <a:cubicBezTo>
                      <a:pt x="26" y="87"/>
                      <a:pt x="24" y="88"/>
                      <a:pt x="23" y="90"/>
                    </a:cubicBezTo>
                    <a:cubicBezTo>
                      <a:pt x="21" y="89"/>
                      <a:pt x="19" y="89"/>
                      <a:pt x="17" y="87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7"/>
                      <a:pt x="15" y="86"/>
                      <a:pt x="15" y="86"/>
                    </a:cubicBezTo>
                    <a:cubicBezTo>
                      <a:pt x="21" y="81"/>
                      <a:pt x="27" y="75"/>
                      <a:pt x="33" y="70"/>
                    </a:cubicBezTo>
                    <a:cubicBezTo>
                      <a:pt x="36" y="67"/>
                      <a:pt x="40" y="64"/>
                      <a:pt x="43" y="61"/>
                    </a:cubicBezTo>
                    <a:cubicBezTo>
                      <a:pt x="45" y="60"/>
                      <a:pt x="47" y="59"/>
                      <a:pt x="49" y="57"/>
                    </a:cubicBezTo>
                    <a:cubicBezTo>
                      <a:pt x="53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7" y="77"/>
                      <a:pt x="21" y="81"/>
                      <a:pt x="17" y="87"/>
                    </a:cubicBezTo>
                    <a:close/>
                    <a:moveTo>
                      <a:pt x="48" y="76"/>
                    </a:moveTo>
                    <a:cubicBezTo>
                      <a:pt x="54" y="71"/>
                      <a:pt x="60" y="67"/>
                      <a:pt x="65" y="61"/>
                    </a:cubicBezTo>
                    <a:cubicBezTo>
                      <a:pt x="65" y="61"/>
                      <a:pt x="66" y="61"/>
                      <a:pt x="66" y="61"/>
                    </a:cubicBezTo>
                    <a:cubicBezTo>
                      <a:pt x="62" y="64"/>
                      <a:pt x="59" y="68"/>
                      <a:pt x="55" y="71"/>
                    </a:cubicBezTo>
                    <a:cubicBezTo>
                      <a:pt x="49" y="75"/>
                      <a:pt x="44" y="80"/>
                      <a:pt x="38" y="85"/>
                    </a:cubicBezTo>
                    <a:cubicBezTo>
                      <a:pt x="42" y="82"/>
                      <a:pt x="45" y="78"/>
                      <a:pt x="48" y="76"/>
                    </a:cubicBezTo>
                    <a:close/>
                    <a:moveTo>
                      <a:pt x="46" y="73"/>
                    </a:moveTo>
                    <a:cubicBezTo>
                      <a:pt x="42" y="76"/>
                      <a:pt x="37" y="79"/>
                      <a:pt x="33" y="82"/>
                    </a:cubicBezTo>
                    <a:cubicBezTo>
                      <a:pt x="35" y="80"/>
                      <a:pt x="37" y="78"/>
                      <a:pt x="39" y="76"/>
                    </a:cubicBezTo>
                    <a:cubicBezTo>
                      <a:pt x="45" y="70"/>
                      <a:pt x="53" y="65"/>
                      <a:pt x="60" y="59"/>
                    </a:cubicBezTo>
                    <a:cubicBezTo>
                      <a:pt x="60" y="59"/>
                      <a:pt x="60" y="58"/>
                      <a:pt x="59" y="58"/>
                    </a:cubicBezTo>
                    <a:cubicBezTo>
                      <a:pt x="53" y="61"/>
                      <a:pt x="48" y="66"/>
                      <a:pt x="43" y="70"/>
                    </a:cubicBezTo>
                    <a:cubicBezTo>
                      <a:pt x="36" y="75"/>
                      <a:pt x="29" y="81"/>
                      <a:pt x="22" y="86"/>
                    </a:cubicBezTo>
                    <a:cubicBezTo>
                      <a:pt x="19" y="88"/>
                      <a:pt x="22" y="85"/>
                      <a:pt x="22" y="85"/>
                    </a:cubicBezTo>
                    <a:cubicBezTo>
                      <a:pt x="24" y="83"/>
                      <a:pt x="25" y="82"/>
                      <a:pt x="27" y="81"/>
                    </a:cubicBezTo>
                    <a:cubicBezTo>
                      <a:pt x="30" y="78"/>
                      <a:pt x="33" y="76"/>
                      <a:pt x="36" y="73"/>
                    </a:cubicBezTo>
                    <a:cubicBezTo>
                      <a:pt x="42" y="68"/>
                      <a:pt x="49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2" y="69"/>
                      <a:pt x="46" y="73"/>
                    </a:cubicBezTo>
                    <a:close/>
                    <a:moveTo>
                      <a:pt x="40" y="65"/>
                    </a:moveTo>
                    <a:cubicBezTo>
                      <a:pt x="41" y="64"/>
                      <a:pt x="43" y="63"/>
                      <a:pt x="44" y="62"/>
                    </a:cubicBezTo>
                    <a:cubicBezTo>
                      <a:pt x="47" y="60"/>
                      <a:pt x="50" y="58"/>
                      <a:pt x="52" y="56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3" y="55"/>
                      <a:pt x="53" y="55"/>
                    </a:cubicBezTo>
                    <a:cubicBezTo>
                      <a:pt x="54" y="55"/>
                      <a:pt x="54" y="55"/>
                      <a:pt x="55" y="56"/>
                    </a:cubicBezTo>
                    <a:cubicBezTo>
                      <a:pt x="50" y="59"/>
                      <a:pt x="45" y="62"/>
                      <a:pt x="40" y="65"/>
                    </a:cubicBezTo>
                    <a:close/>
                    <a:moveTo>
                      <a:pt x="18" y="82"/>
                    </a:moveTo>
                    <a:cubicBezTo>
                      <a:pt x="17" y="82"/>
                      <a:pt x="17" y="83"/>
                      <a:pt x="16" y="84"/>
                    </a:cubicBezTo>
                    <a:cubicBezTo>
                      <a:pt x="17" y="83"/>
                      <a:pt x="18" y="82"/>
                      <a:pt x="19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3" y="67"/>
                      <a:pt x="39" y="62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32" y="60"/>
                      <a:pt x="24" y="72"/>
                      <a:pt x="13" y="80"/>
                    </a:cubicBezTo>
                    <a:cubicBezTo>
                      <a:pt x="13" y="80"/>
                      <a:pt x="11" y="81"/>
                      <a:pt x="11" y="81"/>
                    </a:cubicBezTo>
                    <a:cubicBezTo>
                      <a:pt x="12" y="80"/>
                      <a:pt x="13" y="78"/>
                      <a:pt x="15" y="76"/>
                    </a:cubicBezTo>
                    <a:cubicBezTo>
                      <a:pt x="17" y="74"/>
                      <a:pt x="20" y="71"/>
                      <a:pt x="23" y="69"/>
                    </a:cubicBezTo>
                    <a:cubicBezTo>
                      <a:pt x="27" y="66"/>
                      <a:pt x="31" y="63"/>
                      <a:pt x="35" y="59"/>
                    </a:cubicBezTo>
                    <a:cubicBezTo>
                      <a:pt x="36" y="58"/>
                      <a:pt x="38" y="58"/>
                      <a:pt x="40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9" y="73"/>
                      <a:pt x="18" y="82"/>
                    </a:cubicBezTo>
                    <a:close/>
                    <a:moveTo>
                      <a:pt x="8" y="78"/>
                    </a:moveTo>
                    <a:cubicBezTo>
                      <a:pt x="13" y="76"/>
                      <a:pt x="17" y="72"/>
                      <a:pt x="21" y="69"/>
                    </a:cubicBezTo>
                    <a:cubicBezTo>
                      <a:pt x="23" y="67"/>
                      <a:pt x="26" y="65"/>
                      <a:pt x="28" y="63"/>
                    </a:cubicBezTo>
                    <a:cubicBezTo>
                      <a:pt x="29" y="61"/>
                      <a:pt x="31" y="60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4" y="59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27" y="67"/>
                      <a:pt x="16" y="72"/>
                      <a:pt x="10" y="81"/>
                    </a:cubicBezTo>
                    <a:cubicBezTo>
                      <a:pt x="10" y="80"/>
                      <a:pt x="9" y="79"/>
                      <a:pt x="8" y="78"/>
                    </a:cubicBezTo>
                    <a:close/>
                    <a:moveTo>
                      <a:pt x="7" y="76"/>
                    </a:moveTo>
                    <a:cubicBezTo>
                      <a:pt x="10" y="73"/>
                      <a:pt x="13" y="70"/>
                      <a:pt x="16" y="67"/>
                    </a:cubicBezTo>
                    <a:cubicBezTo>
                      <a:pt x="17" y="66"/>
                      <a:pt x="19" y="64"/>
                      <a:pt x="20" y="63"/>
                    </a:cubicBezTo>
                    <a:cubicBezTo>
                      <a:pt x="22" y="61"/>
                      <a:pt x="28" y="55"/>
                      <a:pt x="23" y="61"/>
                    </a:cubicBezTo>
                    <a:cubicBezTo>
                      <a:pt x="21" y="65"/>
                      <a:pt x="18" y="68"/>
                      <a:pt x="15" y="71"/>
                    </a:cubicBezTo>
                    <a:cubicBezTo>
                      <a:pt x="12" y="73"/>
                      <a:pt x="10" y="75"/>
                      <a:pt x="8" y="77"/>
                    </a:cubicBezTo>
                    <a:cubicBezTo>
                      <a:pt x="7" y="77"/>
                      <a:pt x="7" y="76"/>
                      <a:pt x="7" y="76"/>
                    </a:cubicBezTo>
                    <a:close/>
                    <a:moveTo>
                      <a:pt x="4" y="67"/>
                    </a:moveTo>
                    <a:cubicBezTo>
                      <a:pt x="9" y="64"/>
                      <a:pt x="12" y="59"/>
                      <a:pt x="17" y="57"/>
                    </a:cubicBezTo>
                    <a:cubicBezTo>
                      <a:pt x="17" y="57"/>
                      <a:pt x="15" y="60"/>
                      <a:pt x="14" y="61"/>
                    </a:cubicBezTo>
                    <a:cubicBezTo>
                      <a:pt x="13" y="62"/>
                      <a:pt x="12" y="63"/>
                      <a:pt x="10" y="64"/>
                    </a:cubicBezTo>
                    <a:cubicBezTo>
                      <a:pt x="8" y="66"/>
                      <a:pt x="7" y="69"/>
                      <a:pt x="5" y="71"/>
                    </a:cubicBezTo>
                    <a:cubicBezTo>
                      <a:pt x="5" y="71"/>
                      <a:pt x="6" y="72"/>
                      <a:pt x="6" y="72"/>
                    </a:cubicBezTo>
                    <a:cubicBezTo>
                      <a:pt x="9" y="70"/>
                      <a:pt x="11" y="67"/>
                      <a:pt x="14" y="65"/>
                    </a:cubicBezTo>
                    <a:cubicBezTo>
                      <a:pt x="15" y="63"/>
                      <a:pt x="17" y="62"/>
                      <a:pt x="18" y="60"/>
                    </a:cubicBezTo>
                    <a:cubicBezTo>
                      <a:pt x="19" y="60"/>
                      <a:pt x="23" y="55"/>
                      <a:pt x="21" y="59"/>
                    </a:cubicBezTo>
                    <a:cubicBezTo>
                      <a:pt x="17" y="64"/>
                      <a:pt x="11" y="69"/>
                      <a:pt x="6" y="74"/>
                    </a:cubicBezTo>
                    <a:cubicBezTo>
                      <a:pt x="6" y="72"/>
                      <a:pt x="5" y="70"/>
                      <a:pt x="4" y="67"/>
                    </a:cubicBezTo>
                    <a:close/>
                    <a:moveTo>
                      <a:pt x="8" y="60"/>
                    </a:moveTo>
                    <a:cubicBezTo>
                      <a:pt x="9" y="59"/>
                      <a:pt x="10" y="57"/>
                      <a:pt x="12" y="56"/>
                    </a:cubicBezTo>
                    <a:cubicBezTo>
                      <a:pt x="15" y="54"/>
                      <a:pt x="12" y="57"/>
                      <a:pt x="11" y="58"/>
                    </a:cubicBezTo>
                    <a:cubicBezTo>
                      <a:pt x="9" y="60"/>
                      <a:pt x="6" y="62"/>
                      <a:pt x="4" y="66"/>
                    </a:cubicBezTo>
                    <a:cubicBezTo>
                      <a:pt x="4" y="65"/>
                      <a:pt x="4" y="64"/>
                      <a:pt x="4" y="64"/>
                    </a:cubicBezTo>
                    <a:cubicBezTo>
                      <a:pt x="5" y="62"/>
                      <a:pt x="6" y="61"/>
                      <a:pt x="8" y="60"/>
                    </a:cubicBezTo>
                    <a:close/>
                    <a:moveTo>
                      <a:pt x="11" y="75"/>
                    </a:moveTo>
                    <a:cubicBezTo>
                      <a:pt x="11" y="76"/>
                      <a:pt x="10" y="77"/>
                      <a:pt x="9" y="77"/>
                    </a:cubicBezTo>
                    <a:cubicBezTo>
                      <a:pt x="10" y="77"/>
                      <a:pt x="11" y="75"/>
                      <a:pt x="11" y="75"/>
                    </a:cubicBezTo>
                    <a:cubicBezTo>
                      <a:pt x="13" y="73"/>
                      <a:pt x="15" y="72"/>
                      <a:pt x="16" y="70"/>
                    </a:cubicBezTo>
                    <a:cubicBezTo>
                      <a:pt x="20" y="67"/>
                      <a:pt x="24" y="62"/>
                      <a:pt x="27" y="58"/>
                    </a:cubicBezTo>
                    <a:cubicBezTo>
                      <a:pt x="27" y="58"/>
                      <a:pt x="27" y="58"/>
                      <a:pt x="27" y="57"/>
                    </a:cubicBezTo>
                    <a:cubicBezTo>
                      <a:pt x="28" y="58"/>
                      <a:pt x="30" y="58"/>
                      <a:pt x="31" y="59"/>
                    </a:cubicBezTo>
                    <a:cubicBezTo>
                      <a:pt x="31" y="59"/>
                      <a:pt x="31" y="59"/>
                      <a:pt x="32" y="59"/>
                    </a:cubicBezTo>
                    <a:cubicBezTo>
                      <a:pt x="25" y="64"/>
                      <a:pt x="19" y="71"/>
                      <a:pt x="11" y="75"/>
                    </a:cubicBezTo>
                    <a:close/>
                    <a:moveTo>
                      <a:pt x="26" y="57"/>
                    </a:moveTo>
                    <a:cubicBezTo>
                      <a:pt x="19" y="62"/>
                      <a:pt x="13" y="69"/>
                      <a:pt x="7" y="75"/>
                    </a:cubicBezTo>
                    <a:cubicBezTo>
                      <a:pt x="9" y="73"/>
                      <a:pt x="13" y="68"/>
                      <a:pt x="16" y="66"/>
                    </a:cubicBezTo>
                    <a:cubicBezTo>
                      <a:pt x="18" y="63"/>
                      <a:pt x="21" y="60"/>
                      <a:pt x="23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6" y="62"/>
                    </a:moveTo>
                    <a:cubicBezTo>
                      <a:pt x="14" y="63"/>
                      <a:pt x="13" y="65"/>
                      <a:pt x="11" y="66"/>
                    </a:cubicBezTo>
                    <a:cubicBezTo>
                      <a:pt x="10" y="68"/>
                      <a:pt x="8" y="69"/>
                      <a:pt x="7" y="70"/>
                    </a:cubicBezTo>
                    <a:cubicBezTo>
                      <a:pt x="9" y="67"/>
                      <a:pt x="11" y="64"/>
                      <a:pt x="14" y="62"/>
                    </a:cubicBezTo>
                    <a:cubicBezTo>
                      <a:pt x="16" y="60"/>
                      <a:pt x="18" y="59"/>
                      <a:pt x="19" y="56"/>
                    </a:cubicBezTo>
                    <a:cubicBezTo>
                      <a:pt x="19" y="55"/>
                      <a:pt x="18" y="55"/>
                      <a:pt x="18" y="55"/>
                    </a:cubicBezTo>
                    <a:cubicBezTo>
                      <a:pt x="13" y="58"/>
                      <a:pt x="10" y="62"/>
                      <a:pt x="6" y="65"/>
                    </a:cubicBezTo>
                    <a:cubicBezTo>
                      <a:pt x="4" y="67"/>
                      <a:pt x="5" y="66"/>
                      <a:pt x="6" y="64"/>
                    </a:cubicBezTo>
                    <a:cubicBezTo>
                      <a:pt x="7" y="63"/>
                      <a:pt x="8" y="62"/>
                      <a:pt x="9" y="61"/>
                    </a:cubicBezTo>
                    <a:cubicBezTo>
                      <a:pt x="11" y="59"/>
                      <a:pt x="13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20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0" y="58"/>
                      <a:pt x="18" y="60"/>
                      <a:pt x="16" y="62"/>
                    </a:cubicBezTo>
                    <a:close/>
                    <a:moveTo>
                      <a:pt x="5" y="61"/>
                    </a:moveTo>
                    <a:cubicBezTo>
                      <a:pt x="6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4" y="55"/>
                    </a:cubicBezTo>
                    <a:cubicBezTo>
                      <a:pt x="10" y="56"/>
                      <a:pt x="8" y="59"/>
                      <a:pt x="5" y="61"/>
                    </a:cubicBezTo>
                    <a:close/>
                    <a:moveTo>
                      <a:pt x="4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8" y="56"/>
                      <a:pt x="8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6"/>
                      <a:pt x="8" y="56"/>
                      <a:pt x="8" y="57"/>
                    </a:cubicBezTo>
                    <a:cubicBezTo>
                      <a:pt x="6" y="59"/>
                      <a:pt x="5" y="61"/>
                      <a:pt x="4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8"/>
                      <a:pt x="3" y="57"/>
                    </a:cubicBezTo>
                    <a:cubicBezTo>
                      <a:pt x="5" y="56"/>
                      <a:pt x="6" y="56"/>
                      <a:pt x="7" y="55"/>
                    </a:cubicBezTo>
                    <a:cubicBezTo>
                      <a:pt x="6" y="56"/>
                      <a:pt x="5" y="58"/>
                      <a:pt x="4" y="59"/>
                    </a:cubicBezTo>
                    <a:cubicBezTo>
                      <a:pt x="3" y="59"/>
                      <a:pt x="4" y="60"/>
                      <a:pt x="4" y="59"/>
                    </a:cubicBezTo>
                    <a:close/>
                    <a:moveTo>
                      <a:pt x="11" y="82"/>
                    </a:moveTo>
                    <a:cubicBezTo>
                      <a:pt x="22" y="75"/>
                      <a:pt x="29" y="65"/>
                      <a:pt x="40" y="59"/>
                    </a:cubicBezTo>
                    <a:cubicBezTo>
                      <a:pt x="40" y="58"/>
                      <a:pt x="45" y="56"/>
                      <a:pt x="43" y="57"/>
                    </a:cubicBezTo>
                    <a:cubicBezTo>
                      <a:pt x="42" y="58"/>
                      <a:pt x="41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5" y="74"/>
                      <a:pt x="19" y="79"/>
                      <a:pt x="14" y="85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3" y="84"/>
                      <a:pt x="12" y="83"/>
                      <a:pt x="11" y="82"/>
                    </a:cubicBezTo>
                    <a:close/>
                    <a:moveTo>
                      <a:pt x="29" y="92"/>
                    </a:moveTo>
                    <a:cubicBezTo>
                      <a:pt x="30" y="92"/>
                      <a:pt x="30" y="92"/>
                      <a:pt x="31" y="91"/>
                    </a:cubicBezTo>
                    <a:cubicBezTo>
                      <a:pt x="31" y="92"/>
                      <a:pt x="31" y="91"/>
                      <a:pt x="32" y="91"/>
                    </a:cubicBezTo>
                    <a:cubicBezTo>
                      <a:pt x="33" y="90"/>
                      <a:pt x="34" y="89"/>
                      <a:pt x="35" y="89"/>
                    </a:cubicBezTo>
                    <a:cubicBezTo>
                      <a:pt x="41" y="84"/>
                      <a:pt x="47" y="79"/>
                      <a:pt x="53" y="74"/>
                    </a:cubicBezTo>
                    <a:cubicBezTo>
                      <a:pt x="56" y="71"/>
                      <a:pt x="59" y="69"/>
                      <a:pt x="62" y="66"/>
                    </a:cubicBezTo>
                    <a:cubicBezTo>
                      <a:pt x="63" y="65"/>
                      <a:pt x="65" y="63"/>
                      <a:pt x="66" y="62"/>
                    </a:cubicBezTo>
                    <a:cubicBezTo>
                      <a:pt x="67" y="62"/>
                      <a:pt x="68" y="61"/>
                      <a:pt x="69" y="60"/>
                    </a:cubicBezTo>
                    <a:cubicBezTo>
                      <a:pt x="69" y="60"/>
                      <a:pt x="70" y="60"/>
                      <a:pt x="70" y="60"/>
                    </a:cubicBezTo>
                    <a:cubicBezTo>
                      <a:pt x="60" y="72"/>
                      <a:pt x="45" y="81"/>
                      <a:pt x="35" y="92"/>
                    </a:cubicBezTo>
                    <a:cubicBezTo>
                      <a:pt x="34" y="93"/>
                      <a:pt x="35" y="93"/>
                      <a:pt x="35" y="93"/>
                    </a:cubicBezTo>
                    <a:cubicBezTo>
                      <a:pt x="47" y="84"/>
                      <a:pt x="59" y="75"/>
                      <a:pt x="71" y="64"/>
                    </a:cubicBezTo>
                    <a:cubicBezTo>
                      <a:pt x="70" y="65"/>
                      <a:pt x="69" y="66"/>
                      <a:pt x="68" y="67"/>
                    </a:cubicBezTo>
                    <a:cubicBezTo>
                      <a:pt x="64" y="70"/>
                      <a:pt x="61" y="73"/>
                      <a:pt x="58" y="76"/>
                    </a:cubicBezTo>
                    <a:cubicBezTo>
                      <a:pt x="52" y="82"/>
                      <a:pt x="46" y="87"/>
                      <a:pt x="40" y="93"/>
                    </a:cubicBezTo>
                    <a:cubicBezTo>
                      <a:pt x="40" y="93"/>
                      <a:pt x="40" y="94"/>
                      <a:pt x="40" y="93"/>
                    </a:cubicBezTo>
                    <a:cubicBezTo>
                      <a:pt x="52" y="85"/>
                      <a:pt x="62" y="76"/>
                      <a:pt x="73" y="66"/>
                    </a:cubicBezTo>
                    <a:cubicBezTo>
                      <a:pt x="73" y="66"/>
                      <a:pt x="73" y="66"/>
                      <a:pt x="73" y="67"/>
                    </a:cubicBezTo>
                    <a:cubicBezTo>
                      <a:pt x="70" y="70"/>
                      <a:pt x="67" y="73"/>
                      <a:pt x="64" y="75"/>
                    </a:cubicBezTo>
                    <a:cubicBezTo>
                      <a:pt x="58" y="81"/>
                      <a:pt x="53" y="86"/>
                      <a:pt x="47" y="92"/>
                    </a:cubicBezTo>
                    <a:cubicBezTo>
                      <a:pt x="47" y="92"/>
                      <a:pt x="47" y="93"/>
                      <a:pt x="48" y="92"/>
                    </a:cubicBezTo>
                    <a:cubicBezTo>
                      <a:pt x="57" y="86"/>
                      <a:pt x="65" y="77"/>
                      <a:pt x="74" y="69"/>
                    </a:cubicBezTo>
                    <a:cubicBezTo>
                      <a:pt x="75" y="69"/>
                      <a:pt x="76" y="68"/>
                      <a:pt x="77" y="67"/>
                    </a:cubicBezTo>
                    <a:cubicBezTo>
                      <a:pt x="76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9" y="85"/>
                      <a:pt x="54" y="89"/>
                    </a:cubicBezTo>
                    <a:cubicBezTo>
                      <a:pt x="54" y="90"/>
                      <a:pt x="54" y="90"/>
                      <a:pt x="55" y="90"/>
                    </a:cubicBezTo>
                    <a:cubicBezTo>
                      <a:pt x="62" y="87"/>
                      <a:pt x="67" y="81"/>
                      <a:pt x="73" y="76"/>
                    </a:cubicBezTo>
                    <a:cubicBezTo>
                      <a:pt x="73" y="76"/>
                      <a:pt x="75" y="74"/>
                      <a:pt x="76" y="73"/>
                    </a:cubicBezTo>
                    <a:cubicBezTo>
                      <a:pt x="76" y="73"/>
                      <a:pt x="76" y="74"/>
                      <a:pt x="76" y="74"/>
                    </a:cubicBezTo>
                    <a:cubicBezTo>
                      <a:pt x="74" y="76"/>
                      <a:pt x="72" y="77"/>
                      <a:pt x="71" y="78"/>
                    </a:cubicBezTo>
                    <a:cubicBezTo>
                      <a:pt x="67" y="81"/>
                      <a:pt x="65" y="85"/>
                      <a:pt x="61" y="88"/>
                    </a:cubicBezTo>
                    <a:cubicBezTo>
                      <a:pt x="61" y="88"/>
                      <a:pt x="61" y="89"/>
                      <a:pt x="61" y="89"/>
                    </a:cubicBezTo>
                    <a:cubicBezTo>
                      <a:pt x="56" y="91"/>
                      <a:pt x="49" y="93"/>
                      <a:pt x="43" y="93"/>
                    </a:cubicBezTo>
                    <a:cubicBezTo>
                      <a:pt x="38" y="94"/>
                      <a:pt x="34" y="93"/>
                      <a:pt x="29" y="92"/>
                    </a:cubicBezTo>
                    <a:close/>
                    <a:moveTo>
                      <a:pt x="64" y="87"/>
                    </a:moveTo>
                    <a:cubicBezTo>
                      <a:pt x="66" y="85"/>
                      <a:pt x="68" y="82"/>
                      <a:pt x="70" y="80"/>
                    </a:cubicBezTo>
                    <a:cubicBezTo>
                      <a:pt x="72" y="78"/>
                      <a:pt x="73" y="77"/>
                      <a:pt x="75" y="76"/>
                    </a:cubicBezTo>
                    <a:cubicBezTo>
                      <a:pt x="72" y="80"/>
                      <a:pt x="68" y="84"/>
                      <a:pt x="64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5" y="82"/>
                      <a:pt x="63" y="84"/>
                      <a:pt x="61" y="86"/>
                    </a:cubicBezTo>
                    <a:cubicBezTo>
                      <a:pt x="60" y="87"/>
                      <a:pt x="54" y="91"/>
                      <a:pt x="57" y="87"/>
                    </a:cubicBezTo>
                    <a:cubicBezTo>
                      <a:pt x="61" y="83"/>
                      <a:pt x="65" y="79"/>
                      <a:pt x="70" y="75"/>
                    </a:cubicBezTo>
                    <a:cubicBezTo>
                      <a:pt x="73" y="73"/>
                      <a:pt x="77" y="70"/>
                      <a:pt x="78" y="66"/>
                    </a:cubicBezTo>
                    <a:cubicBezTo>
                      <a:pt x="78" y="66"/>
                      <a:pt x="78" y="65"/>
                      <a:pt x="78" y="66"/>
                    </a:cubicBezTo>
                    <a:cubicBezTo>
                      <a:pt x="73" y="70"/>
                      <a:pt x="68" y="73"/>
                      <a:pt x="64" y="77"/>
                    </a:cubicBezTo>
                    <a:cubicBezTo>
                      <a:pt x="61" y="80"/>
                      <a:pt x="59" y="82"/>
                      <a:pt x="56" y="85"/>
                    </a:cubicBezTo>
                    <a:cubicBezTo>
                      <a:pt x="54" y="87"/>
                      <a:pt x="50" y="90"/>
                      <a:pt x="49" y="91"/>
                    </a:cubicBezTo>
                    <a:cubicBezTo>
                      <a:pt x="58" y="82"/>
                      <a:pt x="68" y="73"/>
                      <a:pt x="77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8" y="63"/>
                      <a:pt x="78" y="62"/>
                      <a:pt x="79" y="62"/>
                    </a:cubicBezTo>
                    <a:cubicBezTo>
                      <a:pt x="79" y="61"/>
                      <a:pt x="78" y="61"/>
                      <a:pt x="78" y="61"/>
                    </a:cubicBezTo>
                    <a:cubicBezTo>
                      <a:pt x="72" y="67"/>
                      <a:pt x="65" y="72"/>
                      <a:pt x="59" y="78"/>
                    </a:cubicBezTo>
                    <a:cubicBezTo>
                      <a:pt x="56" y="80"/>
                      <a:pt x="53" y="83"/>
                      <a:pt x="50" y="85"/>
                    </a:cubicBezTo>
                    <a:cubicBezTo>
                      <a:pt x="48" y="87"/>
                      <a:pt x="46" y="88"/>
                      <a:pt x="44" y="90"/>
                    </a:cubicBezTo>
                    <a:cubicBezTo>
                      <a:pt x="50" y="85"/>
                      <a:pt x="55" y="80"/>
                      <a:pt x="60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69" y="65"/>
                      <a:pt x="63" y="70"/>
                      <a:pt x="56" y="76"/>
                    </a:cubicBezTo>
                    <a:cubicBezTo>
                      <a:pt x="53" y="79"/>
                      <a:pt x="49" y="82"/>
                      <a:pt x="45" y="85"/>
                    </a:cubicBezTo>
                    <a:cubicBezTo>
                      <a:pt x="43" y="86"/>
                      <a:pt x="41" y="88"/>
                      <a:pt x="39" y="89"/>
                    </a:cubicBezTo>
                    <a:cubicBezTo>
                      <a:pt x="38" y="89"/>
                      <a:pt x="37" y="91"/>
                      <a:pt x="37" y="91"/>
                    </a:cubicBezTo>
                    <a:cubicBezTo>
                      <a:pt x="37" y="91"/>
                      <a:pt x="37" y="91"/>
                      <a:pt x="37" y="90"/>
                    </a:cubicBezTo>
                    <a:cubicBezTo>
                      <a:pt x="43" y="85"/>
                      <a:pt x="50" y="80"/>
                      <a:pt x="56" y="74"/>
                    </a:cubicBezTo>
                    <a:cubicBezTo>
                      <a:pt x="61" y="69"/>
                      <a:pt x="67" y="65"/>
                      <a:pt x="72" y="59"/>
                    </a:cubicBezTo>
                    <a:cubicBezTo>
                      <a:pt x="74" y="58"/>
                      <a:pt x="76" y="57"/>
                      <a:pt x="79" y="58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79" y="59"/>
                      <a:pt x="79" y="60"/>
                      <a:pt x="79" y="61"/>
                    </a:cubicBezTo>
                    <a:cubicBezTo>
                      <a:pt x="79" y="65"/>
                      <a:pt x="78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5" y="27"/>
                    </a:cubicBezTo>
                    <a:cubicBezTo>
                      <a:pt x="35" y="27"/>
                      <a:pt x="36" y="26"/>
                      <a:pt x="36" y="25"/>
                    </a:cubicBezTo>
                    <a:cubicBezTo>
                      <a:pt x="38" y="18"/>
                      <a:pt x="36" y="10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50" y="10"/>
                      <a:pt x="49" y="18"/>
                      <a:pt x="49" y="25"/>
                    </a:cubicBezTo>
                    <a:cubicBezTo>
                      <a:pt x="49" y="25"/>
                      <a:pt x="49" y="26"/>
                      <a:pt x="49" y="26"/>
                    </a:cubicBezTo>
                    <a:cubicBezTo>
                      <a:pt x="49" y="26"/>
                      <a:pt x="50" y="27"/>
                      <a:pt x="50" y="27"/>
                    </a:cubicBezTo>
                    <a:cubicBezTo>
                      <a:pt x="67" y="26"/>
                      <a:pt x="78" y="40"/>
                      <a:pt x="79" y="55"/>
                    </a:cubicBezTo>
                    <a:cubicBezTo>
                      <a:pt x="77" y="55"/>
                      <a:pt x="75" y="55"/>
                      <a:pt x="73" y="56"/>
                    </a:cubicBezTo>
                    <a:cubicBezTo>
                      <a:pt x="68" y="58"/>
                      <a:pt x="65" y="58"/>
                      <a:pt x="60" y="55"/>
                    </a:cubicBezTo>
                    <a:cubicBezTo>
                      <a:pt x="54" y="51"/>
                      <a:pt x="46" y="52"/>
                      <a:pt x="39" y="54"/>
                    </a:cubicBezTo>
                    <a:cubicBezTo>
                      <a:pt x="34" y="56"/>
                      <a:pt x="30" y="56"/>
                      <a:pt x="25" y="54"/>
                    </a:cubicBezTo>
                    <a:cubicBezTo>
                      <a:pt x="23" y="53"/>
                      <a:pt x="20" y="52"/>
                      <a:pt x="17" y="52"/>
                    </a:cubicBezTo>
                    <a:cubicBezTo>
                      <a:pt x="12" y="51"/>
                      <a:pt x="8" y="52"/>
                      <a:pt x="4" y="54"/>
                    </a:cubicBezTo>
                    <a:cubicBezTo>
                      <a:pt x="7" y="39"/>
                      <a:pt x="19" y="25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1" name="Freeform 50"/>
              <p:cNvSpPr>
                <a:spLocks noEditPoints="1"/>
              </p:cNvSpPr>
              <p:nvPr/>
            </p:nvSpPr>
            <p:spPr bwMode="auto">
              <a:xfrm>
                <a:off x="1743890" y="1238062"/>
                <a:ext cx="136048" cy="207350"/>
              </a:xfrm>
              <a:custGeom>
                <a:avLst/>
                <a:gdLst>
                  <a:gd name="T0" fmla="*/ 40 w 70"/>
                  <a:gd name="T1" fmla="*/ 86 h 107"/>
                  <a:gd name="T2" fmla="*/ 68 w 70"/>
                  <a:gd name="T3" fmla="*/ 21 h 107"/>
                  <a:gd name="T4" fmla="*/ 50 w 70"/>
                  <a:gd name="T5" fmla="*/ 1 h 107"/>
                  <a:gd name="T6" fmla="*/ 37 w 70"/>
                  <a:gd name="T7" fmla="*/ 20 h 107"/>
                  <a:gd name="T8" fmla="*/ 6 w 70"/>
                  <a:gd name="T9" fmla="*/ 83 h 107"/>
                  <a:gd name="T10" fmla="*/ 20 w 70"/>
                  <a:gd name="T11" fmla="*/ 81 h 107"/>
                  <a:gd name="T12" fmla="*/ 7 w 70"/>
                  <a:gd name="T13" fmla="*/ 97 h 107"/>
                  <a:gd name="T14" fmla="*/ 9 w 70"/>
                  <a:gd name="T15" fmla="*/ 97 h 107"/>
                  <a:gd name="T16" fmla="*/ 9 w 70"/>
                  <a:gd name="T17" fmla="*/ 99 h 107"/>
                  <a:gd name="T18" fmla="*/ 25 w 70"/>
                  <a:gd name="T19" fmla="*/ 84 h 107"/>
                  <a:gd name="T20" fmla="*/ 30 w 70"/>
                  <a:gd name="T21" fmla="*/ 84 h 107"/>
                  <a:gd name="T22" fmla="*/ 16 w 70"/>
                  <a:gd name="T23" fmla="*/ 102 h 107"/>
                  <a:gd name="T24" fmla="*/ 19 w 70"/>
                  <a:gd name="T25" fmla="*/ 103 h 107"/>
                  <a:gd name="T26" fmla="*/ 5 w 70"/>
                  <a:gd name="T27" fmla="*/ 91 h 107"/>
                  <a:gd name="T28" fmla="*/ 17 w 70"/>
                  <a:gd name="T29" fmla="*/ 81 h 107"/>
                  <a:gd name="T30" fmla="*/ 16 w 70"/>
                  <a:gd name="T31" fmla="*/ 84 h 107"/>
                  <a:gd name="T32" fmla="*/ 28 w 70"/>
                  <a:gd name="T33" fmla="*/ 80 h 107"/>
                  <a:gd name="T34" fmla="*/ 24 w 70"/>
                  <a:gd name="T35" fmla="*/ 81 h 107"/>
                  <a:gd name="T36" fmla="*/ 15 w 70"/>
                  <a:gd name="T37" fmla="*/ 99 h 107"/>
                  <a:gd name="T38" fmla="*/ 32 w 70"/>
                  <a:gd name="T39" fmla="*/ 81 h 107"/>
                  <a:gd name="T40" fmla="*/ 27 w 70"/>
                  <a:gd name="T41" fmla="*/ 92 h 107"/>
                  <a:gd name="T42" fmla="*/ 33 w 70"/>
                  <a:gd name="T43" fmla="*/ 82 h 107"/>
                  <a:gd name="T44" fmla="*/ 27 w 70"/>
                  <a:gd name="T45" fmla="*/ 101 h 107"/>
                  <a:gd name="T46" fmla="*/ 30 w 70"/>
                  <a:gd name="T47" fmla="*/ 93 h 107"/>
                  <a:gd name="T48" fmla="*/ 29 w 70"/>
                  <a:gd name="T49" fmla="*/ 93 h 107"/>
                  <a:gd name="T50" fmla="*/ 35 w 70"/>
                  <a:gd name="T51" fmla="*/ 83 h 107"/>
                  <a:gd name="T52" fmla="*/ 27 w 70"/>
                  <a:gd name="T53" fmla="*/ 103 h 107"/>
                  <a:gd name="T54" fmla="*/ 31 w 70"/>
                  <a:gd name="T55" fmla="*/ 102 h 107"/>
                  <a:gd name="T56" fmla="*/ 37 w 70"/>
                  <a:gd name="T57" fmla="*/ 97 h 107"/>
                  <a:gd name="T58" fmla="*/ 37 w 70"/>
                  <a:gd name="T59" fmla="*/ 93 h 107"/>
                  <a:gd name="T60" fmla="*/ 35 w 70"/>
                  <a:gd name="T61" fmla="*/ 92 h 107"/>
                  <a:gd name="T62" fmla="*/ 37 w 70"/>
                  <a:gd name="T63" fmla="*/ 87 h 107"/>
                  <a:gd name="T64" fmla="*/ 44 w 70"/>
                  <a:gd name="T65" fmla="*/ 4 h 107"/>
                  <a:gd name="T66" fmla="*/ 40 w 70"/>
                  <a:gd name="T67" fmla="*/ 7 h 107"/>
                  <a:gd name="T68" fmla="*/ 46 w 70"/>
                  <a:gd name="T69" fmla="*/ 8 h 107"/>
                  <a:gd name="T70" fmla="*/ 40 w 70"/>
                  <a:gd name="T71" fmla="*/ 10 h 107"/>
                  <a:gd name="T72" fmla="*/ 40 w 70"/>
                  <a:gd name="T73" fmla="*/ 10 h 107"/>
                  <a:gd name="T74" fmla="*/ 49 w 70"/>
                  <a:gd name="T75" fmla="*/ 12 h 107"/>
                  <a:gd name="T76" fmla="*/ 46 w 70"/>
                  <a:gd name="T77" fmla="*/ 19 h 107"/>
                  <a:gd name="T78" fmla="*/ 46 w 70"/>
                  <a:gd name="T79" fmla="*/ 19 h 107"/>
                  <a:gd name="T80" fmla="*/ 47 w 70"/>
                  <a:gd name="T81" fmla="*/ 19 h 107"/>
                  <a:gd name="T82" fmla="*/ 56 w 70"/>
                  <a:gd name="T83" fmla="*/ 19 h 107"/>
                  <a:gd name="T84" fmla="*/ 64 w 70"/>
                  <a:gd name="T85" fmla="*/ 20 h 107"/>
                  <a:gd name="T86" fmla="*/ 61 w 70"/>
                  <a:gd name="T87" fmla="*/ 20 h 107"/>
                  <a:gd name="T88" fmla="*/ 57 w 70"/>
                  <a:gd name="T89" fmla="*/ 18 h 107"/>
                  <a:gd name="T90" fmla="*/ 63 w 70"/>
                  <a:gd name="T91" fmla="*/ 20 h 107"/>
                  <a:gd name="T92" fmla="*/ 61 w 70"/>
                  <a:gd name="T93" fmla="*/ 17 h 107"/>
                  <a:gd name="T94" fmla="*/ 67 w 70"/>
                  <a:gd name="T95" fmla="*/ 5 h 107"/>
                  <a:gd name="T96" fmla="*/ 50 w 70"/>
                  <a:gd name="T97" fmla="*/ 16 h 107"/>
                  <a:gd name="T98" fmla="*/ 48 w 70"/>
                  <a:gd name="T99" fmla="*/ 14 h 107"/>
                  <a:gd name="T100" fmla="*/ 43 w 70"/>
                  <a:gd name="T101" fmla="*/ 15 h 107"/>
                  <a:gd name="T102" fmla="*/ 41 w 70"/>
                  <a:gd name="T103" fmla="*/ 12 h 107"/>
                  <a:gd name="T104" fmla="*/ 46 w 70"/>
                  <a:gd name="T105" fmla="*/ 5 h 107"/>
                  <a:gd name="T106" fmla="*/ 40 w 70"/>
                  <a:gd name="T107" fmla="*/ 9 h 107"/>
                  <a:gd name="T108" fmla="*/ 24 w 70"/>
                  <a:gd name="T109" fmla="*/ 80 h 107"/>
                  <a:gd name="T110" fmla="*/ 24 w 70"/>
                  <a:gd name="T111" fmla="*/ 80 h 107"/>
                  <a:gd name="T112" fmla="*/ 10 w 70"/>
                  <a:gd name="T113" fmla="*/ 8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" h="107">
                    <a:moveTo>
                      <a:pt x="8" y="102"/>
                    </a:moveTo>
                    <a:cubicBezTo>
                      <a:pt x="15" y="107"/>
                      <a:pt x="25" y="107"/>
                      <a:pt x="32" y="105"/>
                    </a:cubicBezTo>
                    <a:cubicBezTo>
                      <a:pt x="41" y="101"/>
                      <a:pt x="43" y="93"/>
                      <a:pt x="40" y="86"/>
                    </a:cubicBezTo>
                    <a:cubicBezTo>
                      <a:pt x="40" y="86"/>
                      <a:pt x="40" y="86"/>
                      <a:pt x="40" y="86"/>
                    </a:cubicBezTo>
                    <a:cubicBezTo>
                      <a:pt x="42" y="65"/>
                      <a:pt x="41" y="43"/>
                      <a:pt x="40" y="22"/>
                    </a:cubicBezTo>
                    <a:cubicBezTo>
                      <a:pt x="49" y="23"/>
                      <a:pt x="57" y="21"/>
                      <a:pt x="66" y="23"/>
                    </a:cubicBezTo>
                    <a:cubicBezTo>
                      <a:pt x="67" y="23"/>
                      <a:pt x="68" y="22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15"/>
                      <a:pt x="70" y="9"/>
                      <a:pt x="70" y="3"/>
                    </a:cubicBezTo>
                    <a:cubicBezTo>
                      <a:pt x="70" y="2"/>
                      <a:pt x="69" y="2"/>
                      <a:pt x="69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2" y="2"/>
                      <a:pt x="56" y="2"/>
                      <a:pt x="50" y="1"/>
                    </a:cubicBezTo>
                    <a:cubicBezTo>
                      <a:pt x="46" y="1"/>
                      <a:pt x="41" y="0"/>
                      <a:pt x="38" y="2"/>
                    </a:cubicBezTo>
                    <a:cubicBezTo>
                      <a:pt x="37" y="3"/>
                      <a:pt x="37" y="3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9"/>
                      <a:pt x="37" y="14"/>
                      <a:pt x="37" y="20"/>
                    </a:cubicBezTo>
                    <a:cubicBezTo>
                      <a:pt x="37" y="20"/>
                      <a:pt x="37" y="21"/>
                      <a:pt x="37" y="21"/>
                    </a:cubicBezTo>
                    <a:cubicBezTo>
                      <a:pt x="38" y="41"/>
                      <a:pt x="39" y="61"/>
                      <a:pt x="37" y="81"/>
                    </a:cubicBezTo>
                    <a:cubicBezTo>
                      <a:pt x="37" y="81"/>
                      <a:pt x="37" y="80"/>
                      <a:pt x="36" y="80"/>
                    </a:cubicBezTo>
                    <a:cubicBezTo>
                      <a:pt x="27" y="76"/>
                      <a:pt x="14" y="76"/>
                      <a:pt x="6" y="83"/>
                    </a:cubicBezTo>
                    <a:cubicBezTo>
                      <a:pt x="0" y="89"/>
                      <a:pt x="0" y="98"/>
                      <a:pt x="8" y="102"/>
                    </a:cubicBezTo>
                    <a:close/>
                    <a:moveTo>
                      <a:pt x="5" y="95"/>
                    </a:moveTo>
                    <a:cubicBezTo>
                      <a:pt x="10" y="91"/>
                      <a:pt x="14" y="85"/>
                      <a:pt x="19" y="81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20" y="81"/>
                      <a:pt x="20" y="81"/>
                      <a:pt x="19" y="82"/>
                    </a:cubicBezTo>
                    <a:cubicBezTo>
                      <a:pt x="18" y="83"/>
                      <a:pt x="17" y="84"/>
                      <a:pt x="17" y="85"/>
                    </a:cubicBezTo>
                    <a:cubicBezTo>
                      <a:pt x="15" y="88"/>
                      <a:pt x="13" y="90"/>
                      <a:pt x="11" y="93"/>
                    </a:cubicBezTo>
                    <a:cubicBezTo>
                      <a:pt x="10" y="94"/>
                      <a:pt x="8" y="96"/>
                      <a:pt x="7" y="97"/>
                    </a:cubicBezTo>
                    <a:cubicBezTo>
                      <a:pt x="7" y="98"/>
                      <a:pt x="7" y="98"/>
                      <a:pt x="8" y="98"/>
                    </a:cubicBezTo>
                    <a:cubicBezTo>
                      <a:pt x="8" y="97"/>
                      <a:pt x="8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10" y="96"/>
                      <a:pt x="11" y="95"/>
                      <a:pt x="11" y="93"/>
                    </a:cubicBezTo>
                    <a:cubicBezTo>
                      <a:pt x="12" y="92"/>
                      <a:pt x="13" y="91"/>
                      <a:pt x="14" y="90"/>
                    </a:cubicBezTo>
                    <a:cubicBezTo>
                      <a:pt x="17" y="87"/>
                      <a:pt x="21" y="84"/>
                      <a:pt x="23" y="81"/>
                    </a:cubicBezTo>
                    <a:cubicBezTo>
                      <a:pt x="18" y="87"/>
                      <a:pt x="13" y="92"/>
                      <a:pt x="9" y="99"/>
                    </a:cubicBezTo>
                    <a:cubicBezTo>
                      <a:pt x="9" y="99"/>
                      <a:pt x="9" y="99"/>
                      <a:pt x="10" y="99"/>
                    </a:cubicBezTo>
                    <a:cubicBezTo>
                      <a:pt x="16" y="95"/>
                      <a:pt x="20" y="88"/>
                      <a:pt x="26" y="83"/>
                    </a:cubicBezTo>
                    <a:cubicBezTo>
                      <a:pt x="26" y="83"/>
                      <a:pt x="26" y="83"/>
                      <a:pt x="26" y="82"/>
                    </a:cubicBezTo>
                    <a:cubicBezTo>
                      <a:pt x="26" y="83"/>
                      <a:pt x="25" y="84"/>
                      <a:pt x="25" y="84"/>
                    </a:cubicBezTo>
                    <a:cubicBezTo>
                      <a:pt x="23" y="86"/>
                      <a:pt x="22" y="88"/>
                      <a:pt x="20" y="90"/>
                    </a:cubicBezTo>
                    <a:cubicBezTo>
                      <a:pt x="18" y="93"/>
                      <a:pt x="15" y="97"/>
                      <a:pt x="12" y="100"/>
                    </a:cubicBezTo>
                    <a:cubicBezTo>
                      <a:pt x="12" y="100"/>
                      <a:pt x="13" y="101"/>
                      <a:pt x="13" y="101"/>
                    </a:cubicBezTo>
                    <a:cubicBezTo>
                      <a:pt x="20" y="97"/>
                      <a:pt x="24" y="90"/>
                      <a:pt x="30" y="84"/>
                    </a:cubicBezTo>
                    <a:cubicBezTo>
                      <a:pt x="31" y="83"/>
                      <a:pt x="33" y="81"/>
                      <a:pt x="31" y="84"/>
                    </a:cubicBezTo>
                    <a:cubicBezTo>
                      <a:pt x="29" y="87"/>
                      <a:pt x="27" y="89"/>
                      <a:pt x="25" y="91"/>
                    </a:cubicBezTo>
                    <a:cubicBezTo>
                      <a:pt x="23" y="95"/>
                      <a:pt x="18" y="98"/>
                      <a:pt x="15" y="102"/>
                    </a:cubicBezTo>
                    <a:cubicBezTo>
                      <a:pt x="15" y="102"/>
                      <a:pt x="15" y="102"/>
                      <a:pt x="16" y="102"/>
                    </a:cubicBezTo>
                    <a:cubicBezTo>
                      <a:pt x="23" y="98"/>
                      <a:pt x="28" y="91"/>
                      <a:pt x="33" y="85"/>
                    </a:cubicBezTo>
                    <a:cubicBezTo>
                      <a:pt x="35" y="83"/>
                      <a:pt x="33" y="86"/>
                      <a:pt x="32" y="87"/>
                    </a:cubicBezTo>
                    <a:cubicBezTo>
                      <a:pt x="31" y="89"/>
                      <a:pt x="29" y="91"/>
                      <a:pt x="27" y="93"/>
                    </a:cubicBezTo>
                    <a:cubicBezTo>
                      <a:pt x="24" y="96"/>
                      <a:pt x="21" y="99"/>
                      <a:pt x="19" y="103"/>
                    </a:cubicBezTo>
                    <a:cubicBezTo>
                      <a:pt x="19" y="103"/>
                      <a:pt x="19" y="103"/>
                      <a:pt x="19" y="103"/>
                    </a:cubicBezTo>
                    <a:cubicBezTo>
                      <a:pt x="15" y="103"/>
                      <a:pt x="12" y="101"/>
                      <a:pt x="9" y="100"/>
                    </a:cubicBezTo>
                    <a:cubicBezTo>
                      <a:pt x="7" y="99"/>
                      <a:pt x="6" y="97"/>
                      <a:pt x="5" y="95"/>
                    </a:cubicBezTo>
                    <a:close/>
                    <a:moveTo>
                      <a:pt x="5" y="91"/>
                    </a:moveTo>
                    <a:cubicBezTo>
                      <a:pt x="6" y="89"/>
                      <a:pt x="8" y="88"/>
                      <a:pt x="9" y="86"/>
                    </a:cubicBezTo>
                    <a:cubicBezTo>
                      <a:pt x="11" y="85"/>
                      <a:pt x="13" y="83"/>
                      <a:pt x="14" y="82"/>
                    </a:cubicBezTo>
                    <a:cubicBezTo>
                      <a:pt x="14" y="82"/>
                      <a:pt x="16" y="81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4" y="86"/>
                      <a:pt x="9" y="90"/>
                      <a:pt x="5" y="94"/>
                    </a:cubicBezTo>
                    <a:cubicBezTo>
                      <a:pt x="5" y="93"/>
                      <a:pt x="5" y="92"/>
                      <a:pt x="5" y="91"/>
                    </a:cubicBezTo>
                    <a:close/>
                    <a:moveTo>
                      <a:pt x="20" y="80"/>
                    </a:moveTo>
                    <a:cubicBezTo>
                      <a:pt x="18" y="81"/>
                      <a:pt x="17" y="82"/>
                      <a:pt x="16" y="84"/>
                    </a:cubicBezTo>
                    <a:cubicBezTo>
                      <a:pt x="16" y="83"/>
                      <a:pt x="17" y="81"/>
                      <a:pt x="18" y="80"/>
                    </a:cubicBezTo>
                    <a:cubicBezTo>
                      <a:pt x="19" y="80"/>
                      <a:pt x="19" y="80"/>
                      <a:pt x="20" y="80"/>
                    </a:cubicBezTo>
                    <a:close/>
                    <a:moveTo>
                      <a:pt x="24" y="80"/>
                    </a:moveTo>
                    <a:cubicBezTo>
                      <a:pt x="25" y="80"/>
                      <a:pt x="26" y="80"/>
                      <a:pt x="28" y="80"/>
                    </a:cubicBezTo>
                    <a:cubicBezTo>
                      <a:pt x="22" y="85"/>
                      <a:pt x="18" y="90"/>
                      <a:pt x="14" y="95"/>
                    </a:cubicBezTo>
                    <a:cubicBezTo>
                      <a:pt x="13" y="95"/>
                      <a:pt x="9" y="100"/>
                      <a:pt x="11" y="96"/>
                    </a:cubicBezTo>
                    <a:cubicBezTo>
                      <a:pt x="12" y="94"/>
                      <a:pt x="14" y="92"/>
                      <a:pt x="16" y="90"/>
                    </a:cubicBezTo>
                    <a:cubicBezTo>
                      <a:pt x="19" y="87"/>
                      <a:pt x="22" y="84"/>
                      <a:pt x="24" y="81"/>
                    </a:cubicBezTo>
                    <a:cubicBezTo>
                      <a:pt x="24" y="81"/>
                      <a:pt x="24" y="80"/>
                      <a:pt x="24" y="80"/>
                    </a:cubicBezTo>
                    <a:close/>
                    <a:moveTo>
                      <a:pt x="32" y="81"/>
                    </a:moveTo>
                    <a:cubicBezTo>
                      <a:pt x="27" y="86"/>
                      <a:pt x="23" y="91"/>
                      <a:pt x="18" y="96"/>
                    </a:cubicBezTo>
                    <a:cubicBezTo>
                      <a:pt x="17" y="97"/>
                      <a:pt x="16" y="98"/>
                      <a:pt x="15" y="99"/>
                    </a:cubicBezTo>
                    <a:cubicBezTo>
                      <a:pt x="14" y="100"/>
                      <a:pt x="13" y="100"/>
                      <a:pt x="14" y="99"/>
                    </a:cubicBezTo>
                    <a:cubicBezTo>
                      <a:pt x="16" y="97"/>
                      <a:pt x="18" y="94"/>
                      <a:pt x="20" y="92"/>
                    </a:cubicBezTo>
                    <a:cubicBezTo>
                      <a:pt x="23" y="88"/>
                      <a:pt x="26" y="84"/>
                      <a:pt x="29" y="81"/>
                    </a:cubicBezTo>
                    <a:cubicBezTo>
                      <a:pt x="30" y="81"/>
                      <a:pt x="31" y="81"/>
                      <a:pt x="32" y="81"/>
                    </a:cubicBezTo>
                    <a:close/>
                    <a:moveTo>
                      <a:pt x="34" y="82"/>
                    </a:moveTo>
                    <a:cubicBezTo>
                      <a:pt x="34" y="82"/>
                      <a:pt x="34" y="82"/>
                      <a:pt x="34" y="83"/>
                    </a:cubicBezTo>
                    <a:cubicBezTo>
                      <a:pt x="34" y="83"/>
                      <a:pt x="34" y="83"/>
                      <a:pt x="34" y="83"/>
                    </a:cubicBezTo>
                    <a:cubicBezTo>
                      <a:pt x="32" y="86"/>
                      <a:pt x="29" y="89"/>
                      <a:pt x="27" y="92"/>
                    </a:cubicBezTo>
                    <a:cubicBezTo>
                      <a:pt x="25" y="93"/>
                      <a:pt x="24" y="95"/>
                      <a:pt x="22" y="96"/>
                    </a:cubicBezTo>
                    <a:cubicBezTo>
                      <a:pt x="21" y="98"/>
                      <a:pt x="18" y="99"/>
                      <a:pt x="17" y="101"/>
                    </a:cubicBezTo>
                    <a:cubicBezTo>
                      <a:pt x="19" y="98"/>
                      <a:pt x="23" y="96"/>
                      <a:pt x="25" y="93"/>
                    </a:cubicBezTo>
                    <a:cubicBezTo>
                      <a:pt x="28" y="89"/>
                      <a:pt x="31" y="86"/>
                      <a:pt x="33" y="82"/>
                    </a:cubicBezTo>
                    <a:cubicBezTo>
                      <a:pt x="33" y="82"/>
                      <a:pt x="34" y="82"/>
                      <a:pt x="34" y="82"/>
                    </a:cubicBezTo>
                    <a:close/>
                    <a:moveTo>
                      <a:pt x="26" y="103"/>
                    </a:moveTo>
                    <a:cubicBezTo>
                      <a:pt x="26" y="103"/>
                      <a:pt x="25" y="103"/>
                      <a:pt x="25" y="103"/>
                    </a:cubicBezTo>
                    <a:cubicBezTo>
                      <a:pt x="25" y="102"/>
                      <a:pt x="26" y="102"/>
                      <a:pt x="27" y="101"/>
                    </a:cubicBezTo>
                    <a:cubicBezTo>
                      <a:pt x="27" y="102"/>
                      <a:pt x="26" y="102"/>
                      <a:pt x="26" y="103"/>
                    </a:cubicBezTo>
                    <a:cubicBezTo>
                      <a:pt x="26" y="103"/>
                      <a:pt x="26" y="103"/>
                      <a:pt x="26" y="103"/>
                    </a:cubicBezTo>
                    <a:close/>
                    <a:moveTo>
                      <a:pt x="19" y="103"/>
                    </a:moveTo>
                    <a:cubicBezTo>
                      <a:pt x="23" y="100"/>
                      <a:pt x="27" y="97"/>
                      <a:pt x="30" y="93"/>
                    </a:cubicBezTo>
                    <a:cubicBezTo>
                      <a:pt x="30" y="94"/>
                      <a:pt x="30" y="94"/>
                      <a:pt x="29" y="95"/>
                    </a:cubicBezTo>
                    <a:cubicBezTo>
                      <a:pt x="27" y="97"/>
                      <a:pt x="25" y="100"/>
                      <a:pt x="23" y="103"/>
                    </a:cubicBezTo>
                    <a:cubicBezTo>
                      <a:pt x="22" y="103"/>
                      <a:pt x="20" y="103"/>
                      <a:pt x="19" y="103"/>
                    </a:cubicBezTo>
                    <a:close/>
                    <a:moveTo>
                      <a:pt x="29" y="93"/>
                    </a:moveTo>
                    <a:cubicBezTo>
                      <a:pt x="28" y="95"/>
                      <a:pt x="26" y="96"/>
                      <a:pt x="25" y="98"/>
                    </a:cubicBezTo>
                    <a:cubicBezTo>
                      <a:pt x="24" y="98"/>
                      <a:pt x="19" y="104"/>
                      <a:pt x="21" y="101"/>
                    </a:cubicBezTo>
                    <a:cubicBezTo>
                      <a:pt x="26" y="95"/>
                      <a:pt x="32" y="90"/>
                      <a:pt x="35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6" y="84"/>
                      <a:pt x="36" y="85"/>
                      <a:pt x="37" y="86"/>
                    </a:cubicBezTo>
                    <a:cubicBezTo>
                      <a:pt x="34" y="88"/>
                      <a:pt x="32" y="91"/>
                      <a:pt x="29" y="93"/>
                    </a:cubicBezTo>
                    <a:close/>
                    <a:moveTo>
                      <a:pt x="28" y="103"/>
                    </a:moveTo>
                    <a:cubicBezTo>
                      <a:pt x="28" y="103"/>
                      <a:pt x="27" y="103"/>
                      <a:pt x="27" y="103"/>
                    </a:cubicBezTo>
                    <a:cubicBezTo>
                      <a:pt x="29" y="101"/>
                      <a:pt x="31" y="99"/>
                      <a:pt x="34" y="97"/>
                    </a:cubicBezTo>
                    <a:cubicBezTo>
                      <a:pt x="35" y="96"/>
                      <a:pt x="38" y="92"/>
                      <a:pt x="34" y="97"/>
                    </a:cubicBezTo>
                    <a:cubicBezTo>
                      <a:pt x="33" y="98"/>
                      <a:pt x="32" y="100"/>
                      <a:pt x="30" y="101"/>
                    </a:cubicBezTo>
                    <a:cubicBezTo>
                      <a:pt x="30" y="101"/>
                      <a:pt x="30" y="102"/>
                      <a:pt x="31" y="102"/>
                    </a:cubicBezTo>
                    <a:cubicBezTo>
                      <a:pt x="33" y="100"/>
                      <a:pt x="35" y="99"/>
                      <a:pt x="37" y="97"/>
                    </a:cubicBezTo>
                    <a:cubicBezTo>
                      <a:pt x="35" y="100"/>
                      <a:pt x="32" y="102"/>
                      <a:pt x="28" y="103"/>
                    </a:cubicBezTo>
                    <a:close/>
                    <a:moveTo>
                      <a:pt x="38" y="94"/>
                    </a:moveTo>
                    <a:cubicBezTo>
                      <a:pt x="38" y="95"/>
                      <a:pt x="38" y="96"/>
                      <a:pt x="37" y="97"/>
                    </a:cubicBezTo>
                    <a:cubicBezTo>
                      <a:pt x="37" y="97"/>
                      <a:pt x="37" y="96"/>
                      <a:pt x="37" y="97"/>
                    </a:cubicBezTo>
                    <a:cubicBezTo>
                      <a:pt x="36" y="97"/>
                      <a:pt x="34" y="98"/>
                      <a:pt x="33" y="99"/>
                    </a:cubicBezTo>
                    <a:cubicBezTo>
                      <a:pt x="35" y="97"/>
                      <a:pt x="36" y="96"/>
                      <a:pt x="37" y="94"/>
                    </a:cubicBezTo>
                    <a:cubicBezTo>
                      <a:pt x="37" y="93"/>
                      <a:pt x="37" y="93"/>
                      <a:pt x="37" y="93"/>
                    </a:cubicBezTo>
                    <a:cubicBezTo>
                      <a:pt x="33" y="96"/>
                      <a:pt x="30" y="99"/>
                      <a:pt x="27" y="101"/>
                    </a:cubicBezTo>
                    <a:cubicBezTo>
                      <a:pt x="30" y="99"/>
                      <a:pt x="33" y="95"/>
                      <a:pt x="36" y="92"/>
                    </a:cubicBezTo>
                    <a:cubicBezTo>
                      <a:pt x="37" y="92"/>
                      <a:pt x="36" y="91"/>
                      <a:pt x="36" y="91"/>
                    </a:cubicBezTo>
                    <a:cubicBezTo>
                      <a:pt x="35" y="92"/>
                      <a:pt x="35" y="92"/>
                      <a:pt x="35" y="92"/>
                    </a:cubicBezTo>
                    <a:cubicBezTo>
                      <a:pt x="35" y="92"/>
                      <a:pt x="34" y="93"/>
                      <a:pt x="34" y="93"/>
                    </a:cubicBezTo>
                    <a:cubicBezTo>
                      <a:pt x="30" y="97"/>
                      <a:pt x="26" y="100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8" y="97"/>
                      <a:pt x="32" y="92"/>
                      <a:pt x="37" y="87"/>
                    </a:cubicBezTo>
                    <a:cubicBezTo>
                      <a:pt x="39" y="89"/>
                      <a:pt x="39" y="91"/>
                      <a:pt x="38" y="94"/>
                    </a:cubicBezTo>
                    <a:close/>
                    <a:moveTo>
                      <a:pt x="40" y="5"/>
                    </a:moveTo>
                    <a:cubicBezTo>
                      <a:pt x="40" y="5"/>
                      <a:pt x="40" y="5"/>
                      <a:pt x="40" y="5"/>
                    </a:cubicBezTo>
                    <a:cubicBezTo>
                      <a:pt x="41" y="4"/>
                      <a:pt x="42" y="4"/>
                      <a:pt x="44" y="4"/>
                    </a:cubicBezTo>
                    <a:cubicBezTo>
                      <a:pt x="42" y="4"/>
                      <a:pt x="41" y="5"/>
                      <a:pt x="40" y="5"/>
                    </a:cubicBezTo>
                    <a:close/>
                    <a:moveTo>
                      <a:pt x="40" y="6"/>
                    </a:moveTo>
                    <a:cubicBezTo>
                      <a:pt x="40" y="6"/>
                      <a:pt x="41" y="6"/>
                      <a:pt x="42" y="5"/>
                    </a:cubicBezTo>
                    <a:cubicBezTo>
                      <a:pt x="41" y="6"/>
                      <a:pt x="40" y="7"/>
                      <a:pt x="40" y="7"/>
                    </a:cubicBezTo>
                    <a:cubicBezTo>
                      <a:pt x="40" y="7"/>
                      <a:pt x="40" y="6"/>
                      <a:pt x="40" y="6"/>
                    </a:cubicBezTo>
                    <a:close/>
                    <a:moveTo>
                      <a:pt x="40" y="14"/>
                    </a:moveTo>
                    <a:cubicBezTo>
                      <a:pt x="41" y="13"/>
                      <a:pt x="43" y="12"/>
                      <a:pt x="44" y="10"/>
                    </a:cubicBezTo>
                    <a:cubicBezTo>
                      <a:pt x="45" y="10"/>
                      <a:pt x="45" y="9"/>
                      <a:pt x="46" y="8"/>
                    </a:cubicBezTo>
                    <a:cubicBezTo>
                      <a:pt x="47" y="8"/>
                      <a:pt x="51" y="3"/>
                      <a:pt x="48" y="7"/>
                    </a:cubicBezTo>
                    <a:cubicBezTo>
                      <a:pt x="46" y="10"/>
                      <a:pt x="43" y="13"/>
                      <a:pt x="40" y="17"/>
                    </a:cubicBezTo>
                    <a:cubicBezTo>
                      <a:pt x="40" y="16"/>
                      <a:pt x="40" y="15"/>
                      <a:pt x="40" y="14"/>
                    </a:cubicBezTo>
                    <a:close/>
                    <a:moveTo>
                      <a:pt x="40" y="10"/>
                    </a:moveTo>
                    <a:cubicBezTo>
                      <a:pt x="41" y="10"/>
                      <a:pt x="41" y="9"/>
                      <a:pt x="42" y="9"/>
                    </a:cubicBezTo>
                    <a:cubicBezTo>
                      <a:pt x="42" y="8"/>
                      <a:pt x="43" y="8"/>
                      <a:pt x="43" y="8"/>
                    </a:cubicBezTo>
                    <a:cubicBezTo>
                      <a:pt x="42" y="9"/>
                      <a:pt x="41" y="10"/>
                      <a:pt x="40" y="12"/>
                    </a:cubicBezTo>
                    <a:cubicBezTo>
                      <a:pt x="40" y="11"/>
                      <a:pt x="40" y="11"/>
                      <a:pt x="40" y="10"/>
                    </a:cubicBezTo>
                    <a:close/>
                    <a:moveTo>
                      <a:pt x="40" y="18"/>
                    </a:moveTo>
                    <a:cubicBezTo>
                      <a:pt x="44" y="16"/>
                      <a:pt x="47" y="12"/>
                      <a:pt x="51" y="9"/>
                    </a:cubicBezTo>
                    <a:cubicBezTo>
                      <a:pt x="51" y="8"/>
                      <a:pt x="55" y="5"/>
                      <a:pt x="53" y="6"/>
                    </a:cubicBezTo>
                    <a:cubicBezTo>
                      <a:pt x="52" y="8"/>
                      <a:pt x="51" y="10"/>
                      <a:pt x="49" y="12"/>
                    </a:cubicBezTo>
                    <a:cubicBezTo>
                      <a:pt x="47" y="14"/>
                      <a:pt x="45" y="17"/>
                      <a:pt x="43" y="19"/>
                    </a:cubicBezTo>
                    <a:cubicBezTo>
                      <a:pt x="42" y="19"/>
                      <a:pt x="41" y="19"/>
                      <a:pt x="40" y="19"/>
                    </a:cubicBezTo>
                    <a:cubicBezTo>
                      <a:pt x="40" y="19"/>
                      <a:pt x="40" y="18"/>
                      <a:pt x="40" y="18"/>
                    </a:cubicBezTo>
                    <a:close/>
                    <a:moveTo>
                      <a:pt x="46" y="19"/>
                    </a:moveTo>
                    <a:cubicBezTo>
                      <a:pt x="45" y="19"/>
                      <a:pt x="45" y="19"/>
                      <a:pt x="44" y="19"/>
                    </a:cubicBezTo>
                    <a:cubicBezTo>
                      <a:pt x="48" y="16"/>
                      <a:pt x="51" y="12"/>
                      <a:pt x="55" y="9"/>
                    </a:cubicBezTo>
                    <a:cubicBezTo>
                      <a:pt x="54" y="10"/>
                      <a:pt x="53" y="11"/>
                      <a:pt x="52" y="12"/>
                    </a:cubicBezTo>
                    <a:cubicBezTo>
                      <a:pt x="50" y="15"/>
                      <a:pt x="48" y="17"/>
                      <a:pt x="46" y="19"/>
                    </a:cubicBezTo>
                    <a:close/>
                    <a:moveTo>
                      <a:pt x="47" y="19"/>
                    </a:moveTo>
                    <a:cubicBezTo>
                      <a:pt x="52" y="15"/>
                      <a:pt x="56" y="11"/>
                      <a:pt x="61" y="7"/>
                    </a:cubicBezTo>
                    <a:cubicBezTo>
                      <a:pt x="58" y="9"/>
                      <a:pt x="55" y="16"/>
                      <a:pt x="52" y="19"/>
                    </a:cubicBezTo>
                    <a:cubicBezTo>
                      <a:pt x="50" y="19"/>
                      <a:pt x="49" y="19"/>
                      <a:pt x="47" y="19"/>
                    </a:cubicBezTo>
                    <a:close/>
                    <a:moveTo>
                      <a:pt x="53" y="19"/>
                    </a:moveTo>
                    <a:cubicBezTo>
                      <a:pt x="57" y="16"/>
                      <a:pt x="60" y="12"/>
                      <a:pt x="63" y="9"/>
                    </a:cubicBezTo>
                    <a:cubicBezTo>
                      <a:pt x="63" y="10"/>
                      <a:pt x="62" y="10"/>
                      <a:pt x="62" y="11"/>
                    </a:cubicBezTo>
                    <a:cubicBezTo>
                      <a:pt x="59" y="14"/>
                      <a:pt x="58" y="16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5" y="19"/>
                      <a:pt x="54" y="19"/>
                      <a:pt x="53" y="19"/>
                    </a:cubicBezTo>
                    <a:close/>
                    <a:moveTo>
                      <a:pt x="65" y="20"/>
                    </a:moveTo>
                    <a:cubicBezTo>
                      <a:pt x="65" y="20"/>
                      <a:pt x="64" y="20"/>
                      <a:pt x="64" y="20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5" y="18"/>
                      <a:pt x="64" y="18"/>
                      <a:pt x="64" y="18"/>
                    </a:cubicBezTo>
                    <a:cubicBezTo>
                      <a:pt x="63" y="18"/>
                      <a:pt x="62" y="19"/>
                      <a:pt x="61" y="20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1" y="19"/>
                      <a:pt x="61" y="19"/>
                      <a:pt x="61" y="18"/>
                    </a:cubicBezTo>
                    <a:cubicBezTo>
                      <a:pt x="63" y="16"/>
                      <a:pt x="65" y="14"/>
                      <a:pt x="66" y="11"/>
                    </a:cubicBezTo>
                    <a:cubicBezTo>
                      <a:pt x="67" y="11"/>
                      <a:pt x="66" y="11"/>
                      <a:pt x="66" y="11"/>
                    </a:cubicBezTo>
                    <a:cubicBezTo>
                      <a:pt x="63" y="13"/>
                      <a:pt x="59" y="16"/>
                      <a:pt x="57" y="18"/>
                    </a:cubicBezTo>
                    <a:cubicBezTo>
                      <a:pt x="60" y="14"/>
                      <a:pt x="64" y="9"/>
                      <a:pt x="67" y="6"/>
                    </a:cubicBezTo>
                    <a:cubicBezTo>
                      <a:pt x="67" y="10"/>
                      <a:pt x="65" y="15"/>
                      <a:pt x="65" y="20"/>
                    </a:cubicBezTo>
                    <a:close/>
                    <a:moveTo>
                      <a:pt x="62" y="20"/>
                    </a:moveTo>
                    <a:cubicBezTo>
                      <a:pt x="63" y="19"/>
                      <a:pt x="64" y="19"/>
                      <a:pt x="63" y="20"/>
                    </a:cubicBezTo>
                    <a:cubicBezTo>
                      <a:pt x="63" y="20"/>
                      <a:pt x="62" y="20"/>
                      <a:pt x="62" y="20"/>
                    </a:cubicBezTo>
                    <a:close/>
                    <a:moveTo>
                      <a:pt x="57" y="19"/>
                    </a:moveTo>
                    <a:cubicBezTo>
                      <a:pt x="59" y="18"/>
                      <a:pt x="62" y="15"/>
                      <a:pt x="64" y="13"/>
                    </a:cubicBezTo>
                    <a:cubicBezTo>
                      <a:pt x="67" y="10"/>
                      <a:pt x="62" y="16"/>
                      <a:pt x="61" y="17"/>
                    </a:cubicBezTo>
                    <a:cubicBezTo>
                      <a:pt x="61" y="18"/>
                      <a:pt x="60" y="19"/>
                      <a:pt x="60" y="19"/>
                    </a:cubicBezTo>
                    <a:cubicBezTo>
                      <a:pt x="59" y="19"/>
                      <a:pt x="58" y="19"/>
                      <a:pt x="57" y="19"/>
                    </a:cubicBezTo>
                    <a:close/>
                    <a:moveTo>
                      <a:pt x="51" y="4"/>
                    </a:moveTo>
                    <a:cubicBezTo>
                      <a:pt x="57" y="4"/>
                      <a:pt x="62" y="5"/>
                      <a:pt x="67" y="5"/>
                    </a:cubicBezTo>
                    <a:cubicBezTo>
                      <a:pt x="63" y="8"/>
                      <a:pt x="60" y="11"/>
                      <a:pt x="56" y="15"/>
                    </a:cubicBezTo>
                    <a:cubicBezTo>
                      <a:pt x="58" y="12"/>
                      <a:pt x="60" y="9"/>
                      <a:pt x="62" y="6"/>
                    </a:cubicBezTo>
                    <a:cubicBezTo>
                      <a:pt x="63" y="5"/>
                      <a:pt x="62" y="5"/>
                      <a:pt x="62" y="5"/>
                    </a:cubicBezTo>
                    <a:cubicBezTo>
                      <a:pt x="58" y="8"/>
                      <a:pt x="54" y="12"/>
                      <a:pt x="50" y="16"/>
                    </a:cubicBezTo>
                    <a:cubicBezTo>
                      <a:pt x="51" y="15"/>
                      <a:pt x="52" y="14"/>
                      <a:pt x="53" y="13"/>
                    </a:cubicBezTo>
                    <a:cubicBezTo>
                      <a:pt x="55" y="10"/>
                      <a:pt x="57" y="8"/>
                      <a:pt x="59" y="6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5" y="8"/>
                      <a:pt x="52" y="11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51" y="11"/>
                      <a:pt x="53" y="8"/>
                      <a:pt x="55" y="5"/>
                    </a:cubicBezTo>
                    <a:cubicBezTo>
                      <a:pt x="55" y="5"/>
                      <a:pt x="55" y="4"/>
                      <a:pt x="55" y="5"/>
                    </a:cubicBezTo>
                    <a:cubicBezTo>
                      <a:pt x="50" y="7"/>
                      <a:pt x="47" y="12"/>
                      <a:pt x="43" y="15"/>
                    </a:cubicBezTo>
                    <a:cubicBezTo>
                      <a:pt x="38" y="20"/>
                      <a:pt x="45" y="12"/>
                      <a:pt x="46" y="11"/>
                    </a:cubicBezTo>
                    <a:cubicBezTo>
                      <a:pt x="48" y="9"/>
                      <a:pt x="49" y="7"/>
                      <a:pt x="51" y="5"/>
                    </a:cubicBezTo>
                    <a:cubicBezTo>
                      <a:pt x="51" y="4"/>
                      <a:pt x="51" y="4"/>
                      <a:pt x="50" y="4"/>
                    </a:cubicBezTo>
                    <a:cubicBezTo>
                      <a:pt x="47" y="6"/>
                      <a:pt x="44" y="9"/>
                      <a:pt x="41" y="12"/>
                    </a:cubicBezTo>
                    <a:cubicBezTo>
                      <a:pt x="41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1" y="12"/>
                      <a:pt x="41" y="12"/>
                    </a:cubicBezTo>
                    <a:cubicBezTo>
                      <a:pt x="42" y="9"/>
                      <a:pt x="44" y="7"/>
                      <a:pt x="46" y="5"/>
                    </a:cubicBezTo>
                    <a:cubicBezTo>
                      <a:pt x="47" y="4"/>
                      <a:pt x="46" y="4"/>
                      <a:pt x="46" y="4"/>
                    </a:cubicBezTo>
                    <a:cubicBezTo>
                      <a:pt x="44" y="5"/>
                      <a:pt x="43" y="7"/>
                      <a:pt x="41" y="8"/>
                    </a:cubicBezTo>
                    <a:cubicBezTo>
                      <a:pt x="41" y="8"/>
                      <a:pt x="41" y="9"/>
                      <a:pt x="40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1" y="7"/>
                      <a:pt x="42" y="6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6" y="4"/>
                      <a:pt x="49" y="4"/>
                      <a:pt x="51" y="4"/>
                    </a:cubicBezTo>
                    <a:close/>
                    <a:moveTo>
                      <a:pt x="24" y="80"/>
                    </a:moveTo>
                    <a:cubicBezTo>
                      <a:pt x="24" y="80"/>
                      <a:pt x="24" y="80"/>
                      <a:pt x="24" y="80"/>
                    </a:cubicBezTo>
                    <a:cubicBezTo>
                      <a:pt x="21" y="82"/>
                      <a:pt x="19" y="84"/>
                      <a:pt x="17" y="87"/>
                    </a:cubicBezTo>
                    <a:cubicBezTo>
                      <a:pt x="18" y="84"/>
                      <a:pt x="20" y="82"/>
                      <a:pt x="21" y="80"/>
                    </a:cubicBezTo>
                    <a:cubicBezTo>
                      <a:pt x="22" y="80"/>
                      <a:pt x="23" y="80"/>
                      <a:pt x="24" y="80"/>
                    </a:cubicBezTo>
                    <a:close/>
                    <a:moveTo>
                      <a:pt x="10" y="83"/>
                    </a:moveTo>
                    <a:cubicBezTo>
                      <a:pt x="12" y="82"/>
                      <a:pt x="13" y="82"/>
                      <a:pt x="14" y="81"/>
                    </a:cubicBezTo>
                    <a:cubicBezTo>
                      <a:pt x="11" y="83"/>
                      <a:pt x="8" y="86"/>
                      <a:pt x="6" y="89"/>
                    </a:cubicBezTo>
                    <a:cubicBezTo>
                      <a:pt x="7" y="87"/>
                      <a:pt x="8" y="85"/>
                      <a:pt x="10" y="83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2" name="Freeform 53"/>
              <p:cNvSpPr>
                <a:spLocks noEditPoints="1"/>
              </p:cNvSpPr>
              <p:nvPr/>
            </p:nvSpPr>
            <p:spPr bwMode="auto">
              <a:xfrm>
                <a:off x="1630830" y="3468444"/>
                <a:ext cx="113919" cy="418797"/>
              </a:xfrm>
              <a:custGeom>
                <a:avLst/>
                <a:gdLst>
                  <a:gd name="T0" fmla="*/ 44 w 59"/>
                  <a:gd name="T1" fmla="*/ 206 h 216"/>
                  <a:gd name="T2" fmla="*/ 41 w 59"/>
                  <a:gd name="T3" fmla="*/ 69 h 216"/>
                  <a:gd name="T4" fmla="*/ 6 w 59"/>
                  <a:gd name="T5" fmla="*/ 67 h 216"/>
                  <a:gd name="T6" fmla="*/ 31 w 59"/>
                  <a:gd name="T7" fmla="*/ 165 h 216"/>
                  <a:gd name="T8" fmla="*/ 37 w 59"/>
                  <a:gd name="T9" fmla="*/ 167 h 216"/>
                  <a:gd name="T10" fmla="*/ 27 w 59"/>
                  <a:gd name="T11" fmla="*/ 154 h 216"/>
                  <a:gd name="T12" fmla="*/ 37 w 59"/>
                  <a:gd name="T13" fmla="*/ 139 h 216"/>
                  <a:gd name="T14" fmla="*/ 36 w 59"/>
                  <a:gd name="T15" fmla="*/ 136 h 216"/>
                  <a:gd name="T16" fmla="*/ 34 w 59"/>
                  <a:gd name="T17" fmla="*/ 134 h 216"/>
                  <a:gd name="T18" fmla="*/ 22 w 59"/>
                  <a:gd name="T19" fmla="*/ 63 h 216"/>
                  <a:gd name="T20" fmla="*/ 31 w 59"/>
                  <a:gd name="T21" fmla="*/ 23 h 216"/>
                  <a:gd name="T22" fmla="*/ 30 w 59"/>
                  <a:gd name="T23" fmla="*/ 37 h 216"/>
                  <a:gd name="T24" fmla="*/ 34 w 59"/>
                  <a:gd name="T25" fmla="*/ 28 h 216"/>
                  <a:gd name="T26" fmla="*/ 26 w 59"/>
                  <a:gd name="T27" fmla="*/ 32 h 216"/>
                  <a:gd name="T28" fmla="*/ 6 w 59"/>
                  <a:gd name="T29" fmla="*/ 63 h 216"/>
                  <a:gd name="T30" fmla="*/ 38 w 59"/>
                  <a:gd name="T31" fmla="*/ 90 h 216"/>
                  <a:gd name="T32" fmla="*/ 12 w 59"/>
                  <a:gd name="T33" fmla="*/ 99 h 216"/>
                  <a:gd name="T34" fmla="*/ 15 w 59"/>
                  <a:gd name="T35" fmla="*/ 96 h 216"/>
                  <a:gd name="T36" fmla="*/ 25 w 59"/>
                  <a:gd name="T37" fmla="*/ 95 h 216"/>
                  <a:gd name="T38" fmla="*/ 38 w 59"/>
                  <a:gd name="T39" fmla="*/ 63 h 216"/>
                  <a:gd name="T40" fmla="*/ 18 w 59"/>
                  <a:gd name="T41" fmla="*/ 92 h 216"/>
                  <a:gd name="T42" fmla="*/ 38 w 59"/>
                  <a:gd name="T43" fmla="*/ 68 h 216"/>
                  <a:gd name="T44" fmla="*/ 35 w 59"/>
                  <a:gd name="T45" fmla="*/ 84 h 216"/>
                  <a:gd name="T46" fmla="*/ 38 w 59"/>
                  <a:gd name="T47" fmla="*/ 52 h 216"/>
                  <a:gd name="T48" fmla="*/ 24 w 59"/>
                  <a:gd name="T49" fmla="*/ 71 h 216"/>
                  <a:gd name="T50" fmla="*/ 37 w 59"/>
                  <a:gd name="T51" fmla="*/ 52 h 216"/>
                  <a:gd name="T52" fmla="*/ 33 w 59"/>
                  <a:gd name="T53" fmla="*/ 67 h 216"/>
                  <a:gd name="T54" fmla="*/ 9 w 59"/>
                  <a:gd name="T55" fmla="*/ 85 h 216"/>
                  <a:gd name="T56" fmla="*/ 40 w 59"/>
                  <a:gd name="T57" fmla="*/ 135 h 216"/>
                  <a:gd name="T58" fmla="*/ 32 w 59"/>
                  <a:gd name="T59" fmla="*/ 134 h 216"/>
                  <a:gd name="T60" fmla="*/ 40 w 59"/>
                  <a:gd name="T61" fmla="*/ 134 h 216"/>
                  <a:gd name="T62" fmla="*/ 39 w 59"/>
                  <a:gd name="T63" fmla="*/ 118 h 216"/>
                  <a:gd name="T64" fmla="*/ 38 w 59"/>
                  <a:gd name="T65" fmla="*/ 123 h 216"/>
                  <a:gd name="T66" fmla="*/ 39 w 59"/>
                  <a:gd name="T67" fmla="*/ 107 h 216"/>
                  <a:gd name="T68" fmla="*/ 30 w 59"/>
                  <a:gd name="T69" fmla="*/ 104 h 216"/>
                  <a:gd name="T70" fmla="*/ 16 w 59"/>
                  <a:gd name="T71" fmla="*/ 116 h 216"/>
                  <a:gd name="T72" fmla="*/ 17 w 59"/>
                  <a:gd name="T73" fmla="*/ 119 h 216"/>
                  <a:gd name="T74" fmla="*/ 20 w 59"/>
                  <a:gd name="T75" fmla="*/ 131 h 216"/>
                  <a:gd name="T76" fmla="*/ 41 w 59"/>
                  <a:gd name="T77" fmla="*/ 154 h 216"/>
                  <a:gd name="T78" fmla="*/ 28 w 59"/>
                  <a:gd name="T79" fmla="*/ 153 h 216"/>
                  <a:gd name="T80" fmla="*/ 31 w 59"/>
                  <a:gd name="T81" fmla="*/ 94 h 216"/>
                  <a:gd name="T82" fmla="*/ 39 w 59"/>
                  <a:gd name="T83" fmla="*/ 50 h 216"/>
                  <a:gd name="T84" fmla="*/ 39 w 59"/>
                  <a:gd name="T85" fmla="*/ 50 h 216"/>
                  <a:gd name="T86" fmla="*/ 37 w 59"/>
                  <a:gd name="T87" fmla="*/ 30 h 216"/>
                  <a:gd name="T88" fmla="*/ 13 w 59"/>
                  <a:gd name="T89" fmla="*/ 46 h 216"/>
                  <a:gd name="T90" fmla="*/ 33 w 59"/>
                  <a:gd name="T91" fmla="*/ 20 h 216"/>
                  <a:gd name="T92" fmla="*/ 32 w 59"/>
                  <a:gd name="T93" fmla="*/ 16 h 216"/>
                  <a:gd name="T94" fmla="*/ 3 w 59"/>
                  <a:gd name="T95" fmla="*/ 32 h 216"/>
                  <a:gd name="T96" fmla="*/ 24 w 59"/>
                  <a:gd name="T97" fmla="*/ 12 h 216"/>
                  <a:gd name="T98" fmla="*/ 4 w 59"/>
                  <a:gd name="T99" fmla="*/ 23 h 216"/>
                  <a:gd name="T100" fmla="*/ 15 w 59"/>
                  <a:gd name="T101" fmla="*/ 112 h 216"/>
                  <a:gd name="T102" fmla="*/ 50 w 59"/>
                  <a:gd name="T103" fmla="*/ 208 h 216"/>
                  <a:gd name="T104" fmla="*/ 34 w 59"/>
                  <a:gd name="T105" fmla="*/ 171 h 216"/>
                  <a:gd name="T106" fmla="*/ 43 w 59"/>
                  <a:gd name="T107" fmla="*/ 170 h 216"/>
                  <a:gd name="T108" fmla="*/ 30 w 59"/>
                  <a:gd name="T109" fmla="*/ 12 h 216"/>
                  <a:gd name="T110" fmla="*/ 4 w 59"/>
                  <a:gd name="T111" fmla="*/ 30 h 216"/>
                  <a:gd name="T112" fmla="*/ 23 w 59"/>
                  <a:gd name="T113" fmla="*/ 8 h 216"/>
                  <a:gd name="T114" fmla="*/ 25 w 59"/>
                  <a:gd name="T115" fmla="*/ 8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9" h="216">
                    <a:moveTo>
                      <a:pt x="5" y="11"/>
                    </a:moveTo>
                    <a:cubicBezTo>
                      <a:pt x="0" y="20"/>
                      <a:pt x="0" y="32"/>
                      <a:pt x="1" y="42"/>
                    </a:cubicBezTo>
                    <a:cubicBezTo>
                      <a:pt x="2" y="56"/>
                      <a:pt x="4" y="69"/>
                      <a:pt x="6" y="82"/>
                    </a:cubicBezTo>
                    <a:cubicBezTo>
                      <a:pt x="12" y="114"/>
                      <a:pt x="19" y="145"/>
                      <a:pt x="32" y="175"/>
                    </a:cubicBezTo>
                    <a:cubicBezTo>
                      <a:pt x="32" y="175"/>
                      <a:pt x="32" y="175"/>
                      <a:pt x="32" y="175"/>
                    </a:cubicBezTo>
                    <a:cubicBezTo>
                      <a:pt x="31" y="184"/>
                      <a:pt x="33" y="193"/>
                      <a:pt x="33" y="202"/>
                    </a:cubicBezTo>
                    <a:cubicBezTo>
                      <a:pt x="33" y="202"/>
                      <a:pt x="33" y="202"/>
                      <a:pt x="34" y="202"/>
                    </a:cubicBezTo>
                    <a:cubicBezTo>
                      <a:pt x="33" y="203"/>
                      <a:pt x="34" y="203"/>
                      <a:pt x="35" y="204"/>
                    </a:cubicBezTo>
                    <a:cubicBezTo>
                      <a:pt x="38" y="204"/>
                      <a:pt x="41" y="204"/>
                      <a:pt x="44" y="206"/>
                    </a:cubicBezTo>
                    <a:cubicBezTo>
                      <a:pt x="47" y="208"/>
                      <a:pt x="49" y="211"/>
                      <a:pt x="50" y="214"/>
                    </a:cubicBezTo>
                    <a:cubicBezTo>
                      <a:pt x="50" y="215"/>
                      <a:pt x="51" y="215"/>
                      <a:pt x="51" y="215"/>
                    </a:cubicBezTo>
                    <a:cubicBezTo>
                      <a:pt x="52" y="216"/>
                      <a:pt x="54" y="216"/>
                      <a:pt x="53" y="214"/>
                    </a:cubicBezTo>
                    <a:cubicBezTo>
                      <a:pt x="53" y="209"/>
                      <a:pt x="52" y="201"/>
                      <a:pt x="58" y="199"/>
                    </a:cubicBezTo>
                    <a:cubicBezTo>
                      <a:pt x="59" y="198"/>
                      <a:pt x="59" y="197"/>
                      <a:pt x="58" y="196"/>
                    </a:cubicBezTo>
                    <a:cubicBezTo>
                      <a:pt x="55" y="188"/>
                      <a:pt x="49" y="180"/>
                      <a:pt x="46" y="172"/>
                    </a:cubicBezTo>
                    <a:cubicBezTo>
                      <a:pt x="46" y="172"/>
                      <a:pt x="46" y="171"/>
                      <a:pt x="46" y="171"/>
                    </a:cubicBezTo>
                    <a:cubicBezTo>
                      <a:pt x="44" y="156"/>
                      <a:pt x="44" y="141"/>
                      <a:pt x="43" y="126"/>
                    </a:cubicBezTo>
                    <a:cubicBezTo>
                      <a:pt x="42" y="107"/>
                      <a:pt x="41" y="88"/>
                      <a:pt x="41" y="69"/>
                    </a:cubicBezTo>
                    <a:cubicBezTo>
                      <a:pt x="41" y="54"/>
                      <a:pt x="43" y="40"/>
                      <a:pt x="39" y="25"/>
                    </a:cubicBezTo>
                    <a:cubicBezTo>
                      <a:pt x="37" y="17"/>
                      <a:pt x="33" y="8"/>
                      <a:pt x="25" y="4"/>
                    </a:cubicBezTo>
                    <a:cubicBezTo>
                      <a:pt x="17" y="0"/>
                      <a:pt x="10" y="4"/>
                      <a:pt x="5" y="11"/>
                    </a:cubicBezTo>
                    <a:close/>
                    <a:moveTo>
                      <a:pt x="38" y="36"/>
                    </a:moveTo>
                    <a:cubicBezTo>
                      <a:pt x="38" y="38"/>
                      <a:pt x="39" y="40"/>
                      <a:pt x="39" y="41"/>
                    </a:cubicBezTo>
                    <a:cubicBezTo>
                      <a:pt x="33" y="45"/>
                      <a:pt x="28" y="49"/>
                      <a:pt x="23" y="54"/>
                    </a:cubicBezTo>
                    <a:cubicBezTo>
                      <a:pt x="20" y="56"/>
                      <a:pt x="17" y="59"/>
                      <a:pt x="14" y="61"/>
                    </a:cubicBezTo>
                    <a:cubicBezTo>
                      <a:pt x="12" y="63"/>
                      <a:pt x="8" y="65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15" y="55"/>
                      <a:pt x="29" y="47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lose/>
                    <a:moveTo>
                      <a:pt x="32" y="166"/>
                    </a:moveTo>
                    <a:cubicBezTo>
                      <a:pt x="34" y="165"/>
                      <a:pt x="38" y="164"/>
                      <a:pt x="40" y="162"/>
                    </a:cubicBezTo>
                    <a:cubicBezTo>
                      <a:pt x="38" y="164"/>
                      <a:pt x="35" y="166"/>
                      <a:pt x="32" y="168"/>
                    </a:cubicBezTo>
                    <a:cubicBezTo>
                      <a:pt x="31" y="167"/>
                      <a:pt x="31" y="165"/>
                      <a:pt x="30" y="164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34" y="162"/>
                      <a:pt x="37" y="160"/>
                      <a:pt x="40" y="158"/>
                    </a:cubicBezTo>
                    <a:cubicBezTo>
                      <a:pt x="38" y="160"/>
                      <a:pt x="34" y="163"/>
                      <a:pt x="31" y="165"/>
                    </a:cubicBezTo>
                    <a:cubicBezTo>
                      <a:pt x="31" y="166"/>
                      <a:pt x="31" y="166"/>
                      <a:pt x="32" y="166"/>
                    </a:cubicBezTo>
                    <a:close/>
                    <a:moveTo>
                      <a:pt x="37" y="172"/>
                    </a:moveTo>
                    <a:cubicBezTo>
                      <a:pt x="36" y="172"/>
                      <a:pt x="35" y="173"/>
                      <a:pt x="34" y="173"/>
                    </a:cubicBezTo>
                    <a:cubicBezTo>
                      <a:pt x="34" y="173"/>
                      <a:pt x="34" y="172"/>
                      <a:pt x="34" y="172"/>
                    </a:cubicBezTo>
                    <a:cubicBezTo>
                      <a:pt x="35" y="171"/>
                      <a:pt x="36" y="171"/>
                      <a:pt x="38" y="170"/>
                    </a:cubicBezTo>
                    <a:cubicBezTo>
                      <a:pt x="44" y="167"/>
                      <a:pt x="38" y="170"/>
                      <a:pt x="37" y="172"/>
                    </a:cubicBezTo>
                    <a:cubicBezTo>
                      <a:pt x="37" y="172"/>
                      <a:pt x="37" y="172"/>
                      <a:pt x="37" y="172"/>
                    </a:cubicBezTo>
                    <a:close/>
                    <a:moveTo>
                      <a:pt x="32" y="169"/>
                    </a:moveTo>
                    <a:cubicBezTo>
                      <a:pt x="34" y="168"/>
                      <a:pt x="35" y="168"/>
                      <a:pt x="37" y="167"/>
                    </a:cubicBezTo>
                    <a:cubicBezTo>
                      <a:pt x="37" y="167"/>
                      <a:pt x="42" y="164"/>
                      <a:pt x="39" y="166"/>
                    </a:cubicBezTo>
                    <a:cubicBezTo>
                      <a:pt x="37" y="168"/>
                      <a:pt x="35" y="169"/>
                      <a:pt x="33" y="171"/>
                    </a:cubicBezTo>
                    <a:cubicBezTo>
                      <a:pt x="33" y="170"/>
                      <a:pt x="33" y="170"/>
                      <a:pt x="32" y="169"/>
                    </a:cubicBezTo>
                    <a:close/>
                    <a:moveTo>
                      <a:pt x="29" y="160"/>
                    </a:moveTo>
                    <a:cubicBezTo>
                      <a:pt x="32" y="158"/>
                      <a:pt x="36" y="157"/>
                      <a:pt x="39" y="155"/>
                    </a:cubicBezTo>
                    <a:cubicBezTo>
                      <a:pt x="37" y="156"/>
                      <a:pt x="33" y="161"/>
                      <a:pt x="30" y="163"/>
                    </a:cubicBezTo>
                    <a:cubicBezTo>
                      <a:pt x="30" y="163"/>
                      <a:pt x="30" y="163"/>
                      <a:pt x="30" y="163"/>
                    </a:cubicBezTo>
                    <a:cubicBezTo>
                      <a:pt x="30" y="162"/>
                      <a:pt x="29" y="161"/>
                      <a:pt x="29" y="160"/>
                    </a:cubicBezTo>
                    <a:close/>
                    <a:moveTo>
                      <a:pt x="27" y="154"/>
                    </a:moveTo>
                    <a:cubicBezTo>
                      <a:pt x="31" y="152"/>
                      <a:pt x="35" y="150"/>
                      <a:pt x="39" y="148"/>
                    </a:cubicBezTo>
                    <a:cubicBezTo>
                      <a:pt x="35" y="149"/>
                      <a:pt x="31" y="153"/>
                      <a:pt x="28" y="156"/>
                    </a:cubicBezTo>
                    <a:cubicBezTo>
                      <a:pt x="28" y="156"/>
                      <a:pt x="27" y="155"/>
                      <a:pt x="27" y="154"/>
                    </a:cubicBezTo>
                    <a:close/>
                    <a:moveTo>
                      <a:pt x="26" y="150"/>
                    </a:moveTo>
                    <a:cubicBezTo>
                      <a:pt x="30" y="148"/>
                      <a:pt x="35" y="145"/>
                      <a:pt x="39" y="142"/>
                    </a:cubicBezTo>
                    <a:cubicBezTo>
                      <a:pt x="35" y="145"/>
                      <a:pt x="30" y="149"/>
                      <a:pt x="27" y="153"/>
                    </a:cubicBezTo>
                    <a:cubicBezTo>
                      <a:pt x="26" y="152"/>
                      <a:pt x="26" y="151"/>
                      <a:pt x="26" y="150"/>
                    </a:cubicBezTo>
                    <a:close/>
                    <a:moveTo>
                      <a:pt x="24" y="146"/>
                    </a:moveTo>
                    <a:cubicBezTo>
                      <a:pt x="29" y="144"/>
                      <a:pt x="33" y="141"/>
                      <a:pt x="37" y="139"/>
                    </a:cubicBezTo>
                    <a:cubicBezTo>
                      <a:pt x="39" y="138"/>
                      <a:pt x="38" y="138"/>
                      <a:pt x="37" y="139"/>
                    </a:cubicBezTo>
                    <a:cubicBezTo>
                      <a:pt x="36" y="141"/>
                      <a:pt x="35" y="142"/>
                      <a:pt x="34" y="143"/>
                    </a:cubicBezTo>
                    <a:cubicBezTo>
                      <a:pt x="31" y="145"/>
                      <a:pt x="28" y="147"/>
                      <a:pt x="25" y="149"/>
                    </a:cubicBezTo>
                    <a:cubicBezTo>
                      <a:pt x="25" y="148"/>
                      <a:pt x="25" y="147"/>
                      <a:pt x="24" y="146"/>
                    </a:cubicBezTo>
                    <a:close/>
                    <a:moveTo>
                      <a:pt x="23" y="142"/>
                    </a:moveTo>
                    <a:cubicBezTo>
                      <a:pt x="23" y="142"/>
                      <a:pt x="23" y="142"/>
                      <a:pt x="23" y="142"/>
                    </a:cubicBezTo>
                    <a:cubicBezTo>
                      <a:pt x="26" y="141"/>
                      <a:pt x="28" y="140"/>
                      <a:pt x="30" y="139"/>
                    </a:cubicBezTo>
                    <a:cubicBezTo>
                      <a:pt x="32" y="138"/>
                      <a:pt x="33" y="137"/>
                      <a:pt x="35" y="137"/>
                    </a:cubicBezTo>
                    <a:cubicBezTo>
                      <a:pt x="35" y="137"/>
                      <a:pt x="35" y="136"/>
                      <a:pt x="36" y="136"/>
                    </a:cubicBezTo>
                    <a:cubicBezTo>
                      <a:pt x="32" y="139"/>
                      <a:pt x="28" y="143"/>
                      <a:pt x="24" y="145"/>
                    </a:cubicBezTo>
                    <a:cubicBezTo>
                      <a:pt x="24" y="144"/>
                      <a:pt x="23" y="143"/>
                      <a:pt x="23" y="142"/>
                    </a:cubicBezTo>
                    <a:close/>
                    <a:moveTo>
                      <a:pt x="21" y="135"/>
                    </a:moveTo>
                    <a:cubicBezTo>
                      <a:pt x="24" y="134"/>
                      <a:pt x="26" y="133"/>
                      <a:pt x="28" y="132"/>
                    </a:cubicBezTo>
                    <a:cubicBezTo>
                      <a:pt x="30" y="131"/>
                      <a:pt x="31" y="131"/>
                      <a:pt x="33" y="130"/>
                    </a:cubicBezTo>
                    <a:cubicBezTo>
                      <a:pt x="34" y="129"/>
                      <a:pt x="37" y="128"/>
                      <a:pt x="38" y="127"/>
                    </a:cubicBezTo>
                    <a:cubicBezTo>
                      <a:pt x="34" y="132"/>
                      <a:pt x="28" y="135"/>
                      <a:pt x="22" y="138"/>
                    </a:cubicBezTo>
                    <a:cubicBezTo>
                      <a:pt x="22" y="138"/>
                      <a:pt x="22" y="139"/>
                      <a:pt x="23" y="139"/>
                    </a:cubicBezTo>
                    <a:cubicBezTo>
                      <a:pt x="27" y="138"/>
                      <a:pt x="30" y="136"/>
                      <a:pt x="34" y="134"/>
                    </a:cubicBezTo>
                    <a:cubicBezTo>
                      <a:pt x="33" y="134"/>
                      <a:pt x="32" y="135"/>
                      <a:pt x="31" y="135"/>
                    </a:cubicBezTo>
                    <a:cubicBezTo>
                      <a:pt x="28" y="137"/>
                      <a:pt x="26" y="139"/>
                      <a:pt x="23" y="141"/>
                    </a:cubicBezTo>
                    <a:cubicBezTo>
                      <a:pt x="22" y="139"/>
                      <a:pt x="22" y="137"/>
                      <a:pt x="21" y="135"/>
                    </a:cubicBezTo>
                    <a:close/>
                    <a:moveTo>
                      <a:pt x="20" y="132"/>
                    </a:moveTo>
                    <a:cubicBezTo>
                      <a:pt x="24" y="130"/>
                      <a:pt x="28" y="129"/>
                      <a:pt x="32" y="127"/>
                    </a:cubicBezTo>
                    <a:cubicBezTo>
                      <a:pt x="28" y="129"/>
                      <a:pt x="25" y="132"/>
                      <a:pt x="21" y="134"/>
                    </a:cubicBezTo>
                    <a:cubicBezTo>
                      <a:pt x="21" y="134"/>
                      <a:pt x="21" y="133"/>
                      <a:pt x="20" y="132"/>
                    </a:cubicBezTo>
                    <a:close/>
                    <a:moveTo>
                      <a:pt x="7" y="74"/>
                    </a:moveTo>
                    <a:cubicBezTo>
                      <a:pt x="13" y="71"/>
                      <a:pt x="17" y="67"/>
                      <a:pt x="22" y="63"/>
                    </a:cubicBezTo>
                    <a:cubicBezTo>
                      <a:pt x="25" y="61"/>
                      <a:pt x="28" y="59"/>
                      <a:pt x="30" y="57"/>
                    </a:cubicBezTo>
                    <a:cubicBezTo>
                      <a:pt x="23" y="64"/>
                      <a:pt x="15" y="71"/>
                      <a:pt x="8" y="79"/>
                    </a:cubicBezTo>
                    <a:cubicBezTo>
                      <a:pt x="8" y="77"/>
                      <a:pt x="8" y="75"/>
                      <a:pt x="7" y="74"/>
                    </a:cubicBezTo>
                    <a:close/>
                    <a:moveTo>
                      <a:pt x="4" y="43"/>
                    </a:moveTo>
                    <a:cubicBezTo>
                      <a:pt x="9" y="39"/>
                      <a:pt x="13" y="35"/>
                      <a:pt x="18" y="31"/>
                    </a:cubicBezTo>
                    <a:cubicBezTo>
                      <a:pt x="21" y="29"/>
                      <a:pt x="24" y="27"/>
                      <a:pt x="27" y="25"/>
                    </a:cubicBezTo>
                    <a:cubicBezTo>
                      <a:pt x="28" y="24"/>
                      <a:pt x="30" y="23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3"/>
                    </a:cubicBezTo>
                    <a:cubicBezTo>
                      <a:pt x="27" y="27"/>
                      <a:pt x="22" y="30"/>
                      <a:pt x="17" y="33"/>
                    </a:cubicBezTo>
                    <a:cubicBezTo>
                      <a:pt x="13" y="37"/>
                      <a:pt x="8" y="41"/>
                      <a:pt x="4" y="45"/>
                    </a:cubicBezTo>
                    <a:cubicBezTo>
                      <a:pt x="4" y="44"/>
                      <a:pt x="4" y="44"/>
                      <a:pt x="4" y="43"/>
                    </a:cubicBezTo>
                    <a:close/>
                    <a:moveTo>
                      <a:pt x="5" y="58"/>
                    </a:moveTo>
                    <a:cubicBezTo>
                      <a:pt x="10" y="55"/>
                      <a:pt x="14" y="50"/>
                      <a:pt x="18" y="46"/>
                    </a:cubicBezTo>
                    <a:cubicBezTo>
                      <a:pt x="21" y="44"/>
                      <a:pt x="24" y="42"/>
                      <a:pt x="26" y="40"/>
                    </a:cubicBezTo>
                    <a:cubicBezTo>
                      <a:pt x="29" y="37"/>
                      <a:pt x="32" y="34"/>
                      <a:pt x="35" y="32"/>
                    </a:cubicBezTo>
                    <a:cubicBezTo>
                      <a:pt x="37" y="30"/>
                      <a:pt x="35" y="32"/>
                      <a:pt x="35" y="33"/>
                    </a:cubicBezTo>
                    <a:cubicBezTo>
                      <a:pt x="33" y="34"/>
                      <a:pt x="31" y="36"/>
                      <a:pt x="30" y="37"/>
                    </a:cubicBezTo>
                    <a:cubicBezTo>
                      <a:pt x="27" y="40"/>
                      <a:pt x="24" y="42"/>
                      <a:pt x="21" y="44"/>
                    </a:cubicBezTo>
                    <a:cubicBezTo>
                      <a:pt x="16" y="50"/>
                      <a:pt x="11" y="56"/>
                      <a:pt x="6" y="62"/>
                    </a:cubicBezTo>
                    <a:cubicBezTo>
                      <a:pt x="5" y="61"/>
                      <a:pt x="5" y="59"/>
                      <a:pt x="5" y="58"/>
                    </a:cubicBezTo>
                    <a:close/>
                    <a:moveTo>
                      <a:pt x="5" y="57"/>
                    </a:moveTo>
                    <a:cubicBezTo>
                      <a:pt x="5" y="56"/>
                      <a:pt x="5" y="55"/>
                      <a:pt x="5" y="54"/>
                    </a:cubicBezTo>
                    <a:cubicBezTo>
                      <a:pt x="10" y="48"/>
                      <a:pt x="16" y="44"/>
                      <a:pt x="22" y="39"/>
                    </a:cubicBezTo>
                    <a:cubicBezTo>
                      <a:pt x="24" y="37"/>
                      <a:pt x="27" y="35"/>
                      <a:pt x="29" y="33"/>
                    </a:cubicBezTo>
                    <a:cubicBezTo>
                      <a:pt x="30" y="32"/>
                      <a:pt x="31" y="31"/>
                      <a:pt x="32" y="30"/>
                    </a:cubicBezTo>
                    <a:cubicBezTo>
                      <a:pt x="33" y="29"/>
                      <a:pt x="37" y="25"/>
                      <a:pt x="34" y="28"/>
                    </a:cubicBezTo>
                    <a:cubicBezTo>
                      <a:pt x="29" y="33"/>
                      <a:pt x="23" y="38"/>
                      <a:pt x="18" y="44"/>
                    </a:cubicBezTo>
                    <a:cubicBezTo>
                      <a:pt x="16" y="46"/>
                      <a:pt x="14" y="49"/>
                      <a:pt x="11" y="52"/>
                    </a:cubicBezTo>
                    <a:cubicBezTo>
                      <a:pt x="9" y="54"/>
                      <a:pt x="7" y="55"/>
                      <a:pt x="5" y="57"/>
                    </a:cubicBezTo>
                    <a:close/>
                    <a:moveTo>
                      <a:pt x="6" y="51"/>
                    </a:moveTo>
                    <a:cubicBezTo>
                      <a:pt x="5" y="51"/>
                      <a:pt x="5" y="52"/>
                      <a:pt x="5" y="52"/>
                    </a:cubicBezTo>
                    <a:cubicBezTo>
                      <a:pt x="5" y="52"/>
                      <a:pt x="5" y="53"/>
                      <a:pt x="5" y="53"/>
                    </a:cubicBezTo>
                    <a:cubicBezTo>
                      <a:pt x="4" y="51"/>
                      <a:pt x="4" y="48"/>
                      <a:pt x="4" y="46"/>
                    </a:cubicBezTo>
                    <a:cubicBezTo>
                      <a:pt x="14" y="40"/>
                      <a:pt x="21" y="31"/>
                      <a:pt x="31" y="25"/>
                    </a:cubicBezTo>
                    <a:cubicBezTo>
                      <a:pt x="29" y="26"/>
                      <a:pt x="27" y="30"/>
                      <a:pt x="26" y="32"/>
                    </a:cubicBezTo>
                    <a:cubicBezTo>
                      <a:pt x="23" y="34"/>
                      <a:pt x="21" y="37"/>
                      <a:pt x="19" y="39"/>
                    </a:cubicBezTo>
                    <a:cubicBezTo>
                      <a:pt x="14" y="43"/>
                      <a:pt x="10" y="47"/>
                      <a:pt x="6" y="51"/>
                    </a:cubicBezTo>
                    <a:close/>
                    <a:moveTo>
                      <a:pt x="6" y="63"/>
                    </a:moveTo>
                    <a:cubicBezTo>
                      <a:pt x="11" y="59"/>
                      <a:pt x="17" y="54"/>
                      <a:pt x="22" y="50"/>
                    </a:cubicBezTo>
                    <a:cubicBezTo>
                      <a:pt x="24" y="47"/>
                      <a:pt x="27" y="44"/>
                      <a:pt x="30" y="42"/>
                    </a:cubicBezTo>
                    <a:cubicBezTo>
                      <a:pt x="32" y="40"/>
                      <a:pt x="34" y="39"/>
                      <a:pt x="35" y="38"/>
                    </a:cubicBezTo>
                    <a:cubicBezTo>
                      <a:pt x="39" y="35"/>
                      <a:pt x="36" y="38"/>
                      <a:pt x="35" y="39"/>
                    </a:cubicBezTo>
                    <a:cubicBezTo>
                      <a:pt x="26" y="49"/>
                      <a:pt x="15" y="56"/>
                      <a:pt x="6" y="66"/>
                    </a:cubicBezTo>
                    <a:cubicBezTo>
                      <a:pt x="6" y="65"/>
                      <a:pt x="6" y="64"/>
                      <a:pt x="6" y="63"/>
                    </a:cubicBezTo>
                    <a:close/>
                    <a:moveTo>
                      <a:pt x="7" y="68"/>
                    </a:moveTo>
                    <a:cubicBezTo>
                      <a:pt x="12" y="65"/>
                      <a:pt x="16" y="61"/>
                      <a:pt x="21" y="57"/>
                    </a:cubicBezTo>
                    <a:cubicBezTo>
                      <a:pt x="24" y="54"/>
                      <a:pt x="26" y="52"/>
                      <a:pt x="29" y="49"/>
                    </a:cubicBezTo>
                    <a:cubicBezTo>
                      <a:pt x="31" y="48"/>
                      <a:pt x="32" y="46"/>
                      <a:pt x="34" y="45"/>
                    </a:cubicBezTo>
                    <a:cubicBezTo>
                      <a:pt x="30" y="49"/>
                      <a:pt x="26" y="54"/>
                      <a:pt x="21" y="58"/>
                    </a:cubicBezTo>
                    <a:cubicBezTo>
                      <a:pt x="18" y="60"/>
                      <a:pt x="16" y="63"/>
                      <a:pt x="14" y="66"/>
                    </a:cubicBezTo>
                    <a:cubicBezTo>
                      <a:pt x="12" y="68"/>
                      <a:pt x="9" y="70"/>
                      <a:pt x="7" y="73"/>
                    </a:cubicBezTo>
                    <a:cubicBezTo>
                      <a:pt x="7" y="71"/>
                      <a:pt x="7" y="70"/>
                      <a:pt x="7" y="68"/>
                    </a:cubicBezTo>
                    <a:close/>
                    <a:moveTo>
                      <a:pt x="38" y="90"/>
                    </a:moveTo>
                    <a:cubicBezTo>
                      <a:pt x="36" y="90"/>
                      <a:pt x="33" y="92"/>
                      <a:pt x="32" y="92"/>
                    </a:cubicBezTo>
                    <a:cubicBezTo>
                      <a:pt x="34" y="90"/>
                      <a:pt x="37" y="89"/>
                      <a:pt x="39" y="87"/>
                    </a:cubicBezTo>
                    <a:cubicBezTo>
                      <a:pt x="39" y="89"/>
                      <a:pt x="39" y="91"/>
                      <a:pt x="39" y="93"/>
                    </a:cubicBezTo>
                    <a:cubicBezTo>
                      <a:pt x="39" y="93"/>
                      <a:pt x="39" y="93"/>
                      <a:pt x="38" y="93"/>
                    </a:cubicBezTo>
                    <a:cubicBezTo>
                      <a:pt x="37" y="93"/>
                      <a:pt x="37" y="93"/>
                      <a:pt x="36" y="93"/>
                    </a:cubicBezTo>
                    <a:cubicBezTo>
                      <a:pt x="36" y="93"/>
                      <a:pt x="38" y="91"/>
                      <a:pt x="38" y="90"/>
                    </a:cubicBezTo>
                    <a:cubicBezTo>
                      <a:pt x="39" y="90"/>
                      <a:pt x="38" y="90"/>
                      <a:pt x="38" y="90"/>
                    </a:cubicBezTo>
                    <a:close/>
                    <a:moveTo>
                      <a:pt x="25" y="95"/>
                    </a:moveTo>
                    <a:cubicBezTo>
                      <a:pt x="21" y="95"/>
                      <a:pt x="16" y="96"/>
                      <a:pt x="12" y="99"/>
                    </a:cubicBezTo>
                    <a:cubicBezTo>
                      <a:pt x="12" y="98"/>
                      <a:pt x="12" y="96"/>
                      <a:pt x="11" y="95"/>
                    </a:cubicBezTo>
                    <a:cubicBezTo>
                      <a:pt x="11" y="95"/>
                      <a:pt x="12" y="95"/>
                      <a:pt x="12" y="95"/>
                    </a:cubicBezTo>
                    <a:cubicBezTo>
                      <a:pt x="16" y="91"/>
                      <a:pt x="20" y="88"/>
                      <a:pt x="24" y="84"/>
                    </a:cubicBezTo>
                    <a:cubicBezTo>
                      <a:pt x="28" y="80"/>
                      <a:pt x="33" y="77"/>
                      <a:pt x="37" y="73"/>
                    </a:cubicBezTo>
                    <a:cubicBezTo>
                      <a:pt x="33" y="77"/>
                      <a:pt x="29" y="81"/>
                      <a:pt x="25" y="85"/>
                    </a:cubicBezTo>
                    <a:cubicBezTo>
                      <a:pt x="21" y="89"/>
                      <a:pt x="16" y="93"/>
                      <a:pt x="13" y="98"/>
                    </a:cubicBezTo>
                    <a:cubicBezTo>
                      <a:pt x="12" y="98"/>
                      <a:pt x="13" y="98"/>
                      <a:pt x="13" y="98"/>
                    </a:cubicBezTo>
                    <a:cubicBezTo>
                      <a:pt x="14" y="98"/>
                      <a:pt x="14" y="97"/>
                      <a:pt x="14" y="97"/>
                    </a:cubicBezTo>
                    <a:cubicBezTo>
                      <a:pt x="15" y="97"/>
                      <a:pt x="15" y="97"/>
                      <a:pt x="15" y="96"/>
                    </a:cubicBezTo>
                    <a:cubicBezTo>
                      <a:pt x="18" y="93"/>
                      <a:pt x="21" y="91"/>
                      <a:pt x="25" y="88"/>
                    </a:cubicBezTo>
                    <a:cubicBezTo>
                      <a:pt x="29" y="85"/>
                      <a:pt x="32" y="81"/>
                      <a:pt x="36" y="79"/>
                    </a:cubicBezTo>
                    <a:cubicBezTo>
                      <a:pt x="39" y="76"/>
                      <a:pt x="35" y="80"/>
                      <a:pt x="34" y="81"/>
                    </a:cubicBezTo>
                    <a:cubicBezTo>
                      <a:pt x="32" y="83"/>
                      <a:pt x="30" y="85"/>
                      <a:pt x="28" y="87"/>
                    </a:cubicBezTo>
                    <a:cubicBezTo>
                      <a:pt x="25" y="90"/>
                      <a:pt x="21" y="92"/>
                      <a:pt x="19" y="95"/>
                    </a:cubicBezTo>
                    <a:cubicBezTo>
                      <a:pt x="19" y="95"/>
                      <a:pt x="19" y="96"/>
                      <a:pt x="19" y="96"/>
                    </a:cubicBezTo>
                    <a:cubicBezTo>
                      <a:pt x="23" y="93"/>
                      <a:pt x="27" y="90"/>
                      <a:pt x="31" y="88"/>
                    </a:cubicBezTo>
                    <a:cubicBezTo>
                      <a:pt x="29" y="90"/>
                      <a:pt x="27" y="92"/>
                      <a:pt x="25" y="95"/>
                    </a:cubicBezTo>
                    <a:cubicBezTo>
                      <a:pt x="25" y="95"/>
                      <a:pt x="25" y="95"/>
                      <a:pt x="25" y="95"/>
                    </a:cubicBezTo>
                    <a:close/>
                    <a:moveTo>
                      <a:pt x="38" y="63"/>
                    </a:move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4"/>
                      <a:pt x="38" y="66"/>
                      <a:pt x="38" y="68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3" y="71"/>
                      <a:pt x="29" y="74"/>
                      <a:pt x="25" y="77"/>
                    </a:cubicBezTo>
                    <a:cubicBezTo>
                      <a:pt x="22" y="79"/>
                      <a:pt x="20" y="81"/>
                      <a:pt x="18" y="83"/>
                    </a:cubicBezTo>
                    <a:cubicBezTo>
                      <a:pt x="17" y="84"/>
                      <a:pt x="16" y="85"/>
                      <a:pt x="15" y="85"/>
                    </a:cubicBezTo>
                    <a:cubicBezTo>
                      <a:pt x="18" y="82"/>
                      <a:pt x="22" y="79"/>
                      <a:pt x="25" y="76"/>
                    </a:cubicBezTo>
                    <a:cubicBezTo>
                      <a:pt x="30" y="71"/>
                      <a:pt x="34" y="67"/>
                      <a:pt x="38" y="63"/>
                    </a:cubicBezTo>
                    <a:close/>
                    <a:moveTo>
                      <a:pt x="34" y="84"/>
                    </a:moveTo>
                    <a:cubicBezTo>
                      <a:pt x="33" y="85"/>
                      <a:pt x="33" y="85"/>
                      <a:pt x="32" y="86"/>
                    </a:cubicBezTo>
                    <a:cubicBezTo>
                      <a:pt x="29" y="88"/>
                      <a:pt x="26" y="90"/>
                      <a:pt x="23" y="92"/>
                    </a:cubicBezTo>
                    <a:cubicBezTo>
                      <a:pt x="23" y="92"/>
                      <a:pt x="19" y="95"/>
                      <a:pt x="21" y="94"/>
                    </a:cubicBezTo>
                    <a:cubicBezTo>
                      <a:pt x="22" y="92"/>
                      <a:pt x="24" y="91"/>
                      <a:pt x="25" y="90"/>
                    </a:cubicBezTo>
                    <a:cubicBezTo>
                      <a:pt x="30" y="87"/>
                      <a:pt x="34" y="82"/>
                      <a:pt x="38" y="77"/>
                    </a:cubicBezTo>
                    <a:cubicBezTo>
                      <a:pt x="39" y="77"/>
                      <a:pt x="38" y="76"/>
                      <a:pt x="38" y="77"/>
                    </a:cubicBezTo>
                    <a:cubicBezTo>
                      <a:pt x="33" y="79"/>
                      <a:pt x="30" y="83"/>
                      <a:pt x="26" y="86"/>
                    </a:cubicBezTo>
                    <a:cubicBezTo>
                      <a:pt x="23" y="88"/>
                      <a:pt x="21" y="90"/>
                      <a:pt x="18" y="92"/>
                    </a:cubicBezTo>
                    <a:cubicBezTo>
                      <a:pt x="18" y="92"/>
                      <a:pt x="18" y="92"/>
                      <a:pt x="19" y="92"/>
                    </a:cubicBezTo>
                    <a:cubicBezTo>
                      <a:pt x="21" y="90"/>
                      <a:pt x="23" y="88"/>
                      <a:pt x="26" y="85"/>
                    </a:cubicBezTo>
                    <a:cubicBezTo>
                      <a:pt x="30" y="82"/>
                      <a:pt x="34" y="77"/>
                      <a:pt x="38" y="73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38" y="75"/>
                      <a:pt x="38" y="78"/>
                      <a:pt x="38" y="81"/>
                    </a:cubicBezTo>
                    <a:cubicBezTo>
                      <a:pt x="38" y="81"/>
                      <a:pt x="38" y="81"/>
                      <a:pt x="38" y="81"/>
                    </a:cubicBezTo>
                    <a:cubicBezTo>
                      <a:pt x="37" y="82"/>
                      <a:pt x="36" y="83"/>
                      <a:pt x="34" y="84"/>
                    </a:cubicBezTo>
                    <a:close/>
                    <a:moveTo>
                      <a:pt x="38" y="68"/>
                    </a:moveTo>
                    <a:cubicBezTo>
                      <a:pt x="38" y="68"/>
                      <a:pt x="38" y="68"/>
                      <a:pt x="38" y="68"/>
                    </a:cubicBezTo>
                    <a:cubicBezTo>
                      <a:pt x="38" y="69"/>
                      <a:pt x="38" y="71"/>
                      <a:pt x="38" y="73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28" y="78"/>
                      <a:pt x="21" y="86"/>
                      <a:pt x="12" y="93"/>
                    </a:cubicBezTo>
                    <a:cubicBezTo>
                      <a:pt x="14" y="92"/>
                      <a:pt x="16" y="89"/>
                      <a:pt x="17" y="88"/>
                    </a:cubicBezTo>
                    <a:cubicBezTo>
                      <a:pt x="20" y="86"/>
                      <a:pt x="22" y="83"/>
                      <a:pt x="25" y="81"/>
                    </a:cubicBezTo>
                    <a:cubicBezTo>
                      <a:pt x="29" y="77"/>
                      <a:pt x="34" y="72"/>
                      <a:pt x="38" y="68"/>
                    </a:cubicBezTo>
                    <a:close/>
                    <a:moveTo>
                      <a:pt x="27" y="93"/>
                    </a:moveTo>
                    <a:cubicBezTo>
                      <a:pt x="29" y="90"/>
                      <a:pt x="32" y="87"/>
                      <a:pt x="34" y="85"/>
                    </a:cubicBezTo>
                    <a:cubicBezTo>
                      <a:pt x="35" y="85"/>
                      <a:pt x="35" y="85"/>
                      <a:pt x="35" y="84"/>
                    </a:cubicBezTo>
                    <a:cubicBezTo>
                      <a:pt x="35" y="84"/>
                      <a:pt x="36" y="84"/>
                      <a:pt x="36" y="84"/>
                    </a:cubicBezTo>
                    <a:cubicBezTo>
                      <a:pt x="37" y="83"/>
                      <a:pt x="38" y="83"/>
                      <a:pt x="38" y="82"/>
                    </a:cubicBezTo>
                    <a:cubicBezTo>
                      <a:pt x="38" y="82"/>
                      <a:pt x="38" y="82"/>
                      <a:pt x="38" y="82"/>
                    </a:cubicBezTo>
                    <a:cubicBezTo>
                      <a:pt x="39" y="83"/>
                      <a:pt x="39" y="84"/>
                      <a:pt x="39" y="86"/>
                    </a:cubicBezTo>
                    <a:cubicBezTo>
                      <a:pt x="38" y="86"/>
                      <a:pt x="38" y="86"/>
                      <a:pt x="38" y="86"/>
                    </a:cubicBezTo>
                    <a:cubicBezTo>
                      <a:pt x="36" y="87"/>
                      <a:pt x="34" y="89"/>
                      <a:pt x="32" y="90"/>
                    </a:cubicBezTo>
                    <a:cubicBezTo>
                      <a:pt x="30" y="91"/>
                      <a:pt x="29" y="92"/>
                      <a:pt x="28" y="93"/>
                    </a:cubicBezTo>
                    <a:cubicBezTo>
                      <a:pt x="26" y="94"/>
                      <a:pt x="26" y="94"/>
                      <a:pt x="27" y="93"/>
                    </a:cubicBezTo>
                    <a:close/>
                    <a:moveTo>
                      <a:pt x="38" y="52"/>
                    </a:moveTo>
                    <a:cubicBezTo>
                      <a:pt x="38" y="52"/>
                      <a:pt x="38" y="52"/>
                      <a:pt x="38" y="51"/>
                    </a:cubicBezTo>
                    <a:cubicBezTo>
                      <a:pt x="38" y="53"/>
                      <a:pt x="38" y="54"/>
                      <a:pt x="38" y="56"/>
                    </a:cubicBezTo>
                    <a:cubicBezTo>
                      <a:pt x="38" y="58"/>
                      <a:pt x="38" y="60"/>
                      <a:pt x="38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7" y="62"/>
                      <a:pt x="37" y="63"/>
                      <a:pt x="36" y="63"/>
                    </a:cubicBezTo>
                    <a:cubicBezTo>
                      <a:pt x="36" y="63"/>
                      <a:pt x="36" y="63"/>
                      <a:pt x="36" y="64"/>
                    </a:cubicBezTo>
                    <a:cubicBezTo>
                      <a:pt x="31" y="67"/>
                      <a:pt x="27" y="71"/>
                      <a:pt x="22" y="74"/>
                    </a:cubicBezTo>
                    <a:cubicBezTo>
                      <a:pt x="20" y="75"/>
                      <a:pt x="18" y="77"/>
                      <a:pt x="16" y="78"/>
                    </a:cubicBezTo>
                    <a:cubicBezTo>
                      <a:pt x="19" y="76"/>
                      <a:pt x="21" y="73"/>
                      <a:pt x="24" y="71"/>
                    </a:cubicBezTo>
                    <a:cubicBezTo>
                      <a:pt x="29" y="67"/>
                      <a:pt x="32" y="61"/>
                      <a:pt x="38" y="57"/>
                    </a:cubicBezTo>
                    <a:cubicBezTo>
                      <a:pt x="39" y="57"/>
                      <a:pt x="38" y="57"/>
                      <a:pt x="38" y="57"/>
                    </a:cubicBezTo>
                    <a:cubicBezTo>
                      <a:pt x="32" y="60"/>
                      <a:pt x="28" y="65"/>
                      <a:pt x="23" y="68"/>
                    </a:cubicBezTo>
                    <a:cubicBezTo>
                      <a:pt x="21" y="70"/>
                      <a:pt x="19" y="72"/>
                      <a:pt x="17" y="73"/>
                    </a:cubicBezTo>
                    <a:cubicBezTo>
                      <a:pt x="15" y="75"/>
                      <a:pt x="10" y="77"/>
                      <a:pt x="9" y="78"/>
                    </a:cubicBezTo>
                    <a:cubicBezTo>
                      <a:pt x="14" y="73"/>
                      <a:pt x="19" y="69"/>
                      <a:pt x="23" y="64"/>
                    </a:cubicBezTo>
                    <a:cubicBezTo>
                      <a:pt x="26" y="62"/>
                      <a:pt x="29" y="60"/>
                      <a:pt x="31" y="57"/>
                    </a:cubicBezTo>
                    <a:cubicBezTo>
                      <a:pt x="33" y="56"/>
                      <a:pt x="34" y="55"/>
                      <a:pt x="35" y="54"/>
                    </a:cubicBezTo>
                    <a:cubicBezTo>
                      <a:pt x="36" y="53"/>
                      <a:pt x="37" y="53"/>
                      <a:pt x="37" y="52"/>
                    </a:cubicBezTo>
                    <a:cubicBezTo>
                      <a:pt x="38" y="52"/>
                      <a:pt x="38" y="52"/>
                      <a:pt x="38" y="52"/>
                    </a:cubicBezTo>
                    <a:close/>
                    <a:moveTo>
                      <a:pt x="8" y="80"/>
                    </a:moveTo>
                    <a:cubicBezTo>
                      <a:pt x="14" y="77"/>
                      <a:pt x="19" y="72"/>
                      <a:pt x="25" y="68"/>
                    </a:cubicBezTo>
                    <a:cubicBezTo>
                      <a:pt x="26" y="67"/>
                      <a:pt x="27" y="66"/>
                      <a:pt x="28" y="65"/>
                    </a:cubicBezTo>
                    <a:cubicBezTo>
                      <a:pt x="26" y="67"/>
                      <a:pt x="24" y="69"/>
                      <a:pt x="22" y="71"/>
                    </a:cubicBezTo>
                    <a:cubicBezTo>
                      <a:pt x="17" y="75"/>
                      <a:pt x="14" y="80"/>
                      <a:pt x="9" y="84"/>
                    </a:cubicBezTo>
                    <a:cubicBezTo>
                      <a:pt x="9" y="83"/>
                      <a:pt x="9" y="81"/>
                      <a:pt x="8" y="80"/>
                    </a:cubicBezTo>
                    <a:close/>
                    <a:moveTo>
                      <a:pt x="21" y="75"/>
                    </a:moveTo>
                    <a:cubicBezTo>
                      <a:pt x="25" y="73"/>
                      <a:pt x="29" y="70"/>
                      <a:pt x="33" y="67"/>
                    </a:cubicBezTo>
                    <a:cubicBezTo>
                      <a:pt x="32" y="67"/>
                      <a:pt x="32" y="67"/>
                      <a:pt x="32" y="68"/>
                    </a:cubicBezTo>
                    <a:cubicBezTo>
                      <a:pt x="30" y="70"/>
                      <a:pt x="27" y="73"/>
                      <a:pt x="25" y="75"/>
                    </a:cubicBezTo>
                    <a:cubicBezTo>
                      <a:pt x="20" y="80"/>
                      <a:pt x="15" y="84"/>
                      <a:pt x="11" y="89"/>
                    </a:cubicBezTo>
                    <a:cubicBezTo>
                      <a:pt x="10" y="89"/>
                      <a:pt x="11" y="90"/>
                      <a:pt x="11" y="89"/>
                    </a:cubicBezTo>
                    <a:cubicBezTo>
                      <a:pt x="16" y="85"/>
                      <a:pt x="20" y="82"/>
                      <a:pt x="25" y="78"/>
                    </a:cubicBezTo>
                    <a:cubicBezTo>
                      <a:pt x="28" y="76"/>
                      <a:pt x="31" y="74"/>
                      <a:pt x="34" y="71"/>
                    </a:cubicBezTo>
                    <a:cubicBezTo>
                      <a:pt x="30" y="75"/>
                      <a:pt x="26" y="79"/>
                      <a:pt x="22" y="83"/>
                    </a:cubicBezTo>
                    <a:cubicBezTo>
                      <a:pt x="18" y="86"/>
                      <a:pt x="14" y="90"/>
                      <a:pt x="11" y="94"/>
                    </a:cubicBezTo>
                    <a:cubicBezTo>
                      <a:pt x="11" y="91"/>
                      <a:pt x="10" y="88"/>
                      <a:pt x="9" y="85"/>
                    </a:cubicBezTo>
                    <a:cubicBezTo>
                      <a:pt x="14" y="82"/>
                      <a:pt x="17" y="78"/>
                      <a:pt x="21" y="75"/>
                    </a:cubicBezTo>
                    <a:close/>
                    <a:moveTo>
                      <a:pt x="13" y="102"/>
                    </a:moveTo>
                    <a:cubicBezTo>
                      <a:pt x="20" y="97"/>
                      <a:pt x="31" y="96"/>
                      <a:pt x="39" y="100"/>
                    </a:cubicBezTo>
                    <a:cubicBezTo>
                      <a:pt x="39" y="101"/>
                      <a:pt x="39" y="102"/>
                      <a:pt x="39" y="103"/>
                    </a:cubicBezTo>
                    <a:cubicBezTo>
                      <a:pt x="31" y="99"/>
                      <a:pt x="22" y="102"/>
                      <a:pt x="14" y="106"/>
                    </a:cubicBezTo>
                    <a:cubicBezTo>
                      <a:pt x="14" y="105"/>
                      <a:pt x="13" y="103"/>
                      <a:pt x="13" y="102"/>
                    </a:cubicBezTo>
                    <a:close/>
                    <a:moveTo>
                      <a:pt x="39" y="137"/>
                    </a:moveTo>
                    <a:cubicBezTo>
                      <a:pt x="34" y="139"/>
                      <a:pt x="30" y="143"/>
                      <a:pt x="25" y="146"/>
                    </a:cubicBezTo>
                    <a:cubicBezTo>
                      <a:pt x="30" y="142"/>
                      <a:pt x="34" y="137"/>
                      <a:pt x="40" y="135"/>
                    </a:cubicBezTo>
                    <a:cubicBezTo>
                      <a:pt x="40" y="137"/>
                      <a:pt x="40" y="139"/>
                      <a:pt x="41" y="141"/>
                    </a:cubicBezTo>
                    <a:cubicBezTo>
                      <a:pt x="40" y="141"/>
                      <a:pt x="40" y="141"/>
                      <a:pt x="40" y="141"/>
                    </a:cubicBezTo>
                    <a:cubicBezTo>
                      <a:pt x="37" y="142"/>
                      <a:pt x="34" y="144"/>
                      <a:pt x="30" y="146"/>
                    </a:cubicBezTo>
                    <a:cubicBezTo>
                      <a:pt x="31" y="146"/>
                      <a:pt x="31" y="146"/>
                      <a:pt x="32" y="145"/>
                    </a:cubicBezTo>
                    <a:cubicBezTo>
                      <a:pt x="34" y="143"/>
                      <a:pt x="37" y="141"/>
                      <a:pt x="40" y="138"/>
                    </a:cubicBezTo>
                    <a:cubicBezTo>
                      <a:pt x="40" y="137"/>
                      <a:pt x="40" y="137"/>
                      <a:pt x="39" y="137"/>
                    </a:cubicBezTo>
                    <a:close/>
                    <a:moveTo>
                      <a:pt x="40" y="130"/>
                    </a:moveTo>
                    <a:cubicBezTo>
                      <a:pt x="40" y="130"/>
                      <a:pt x="40" y="130"/>
                      <a:pt x="39" y="130"/>
                    </a:cubicBezTo>
                    <a:cubicBezTo>
                      <a:pt x="37" y="131"/>
                      <a:pt x="34" y="133"/>
                      <a:pt x="32" y="134"/>
                    </a:cubicBezTo>
                    <a:cubicBezTo>
                      <a:pt x="30" y="135"/>
                      <a:pt x="29" y="136"/>
                      <a:pt x="28" y="136"/>
                    </a:cubicBezTo>
                    <a:cubicBezTo>
                      <a:pt x="28" y="136"/>
                      <a:pt x="21" y="140"/>
                      <a:pt x="25" y="137"/>
                    </a:cubicBezTo>
                    <a:cubicBezTo>
                      <a:pt x="30" y="134"/>
                      <a:pt x="36" y="131"/>
                      <a:pt x="40" y="126"/>
                    </a:cubicBezTo>
                    <a:cubicBezTo>
                      <a:pt x="40" y="126"/>
                      <a:pt x="40" y="125"/>
                      <a:pt x="39" y="126"/>
                    </a:cubicBezTo>
                    <a:cubicBezTo>
                      <a:pt x="33" y="128"/>
                      <a:pt x="28" y="132"/>
                      <a:pt x="22" y="134"/>
                    </a:cubicBezTo>
                    <a:cubicBezTo>
                      <a:pt x="27" y="132"/>
                      <a:pt x="33" y="126"/>
                      <a:pt x="38" y="123"/>
                    </a:cubicBezTo>
                    <a:cubicBezTo>
                      <a:pt x="39" y="123"/>
                      <a:pt x="39" y="123"/>
                      <a:pt x="40" y="122"/>
                    </a:cubicBezTo>
                    <a:cubicBezTo>
                      <a:pt x="40" y="122"/>
                      <a:pt x="40" y="122"/>
                      <a:pt x="40" y="122"/>
                    </a:cubicBezTo>
                    <a:cubicBezTo>
                      <a:pt x="40" y="126"/>
                      <a:pt x="40" y="130"/>
                      <a:pt x="40" y="134"/>
                    </a:cubicBezTo>
                    <a:cubicBezTo>
                      <a:pt x="35" y="135"/>
                      <a:pt x="28" y="138"/>
                      <a:pt x="25" y="141"/>
                    </a:cubicBezTo>
                    <a:cubicBezTo>
                      <a:pt x="30" y="137"/>
                      <a:pt x="35" y="134"/>
                      <a:pt x="40" y="130"/>
                    </a:cubicBezTo>
                    <a:close/>
                    <a:moveTo>
                      <a:pt x="38" y="122"/>
                    </a:moveTo>
                    <a:cubicBezTo>
                      <a:pt x="37" y="123"/>
                      <a:pt x="36" y="124"/>
                      <a:pt x="35" y="124"/>
                    </a:cubicBezTo>
                    <a:cubicBezTo>
                      <a:pt x="33" y="125"/>
                      <a:pt x="32" y="126"/>
                      <a:pt x="30" y="127"/>
                    </a:cubicBezTo>
                    <a:cubicBezTo>
                      <a:pt x="29" y="127"/>
                      <a:pt x="27" y="128"/>
                      <a:pt x="26" y="129"/>
                    </a:cubicBezTo>
                    <a:cubicBezTo>
                      <a:pt x="25" y="129"/>
                      <a:pt x="18" y="133"/>
                      <a:pt x="22" y="131"/>
                    </a:cubicBezTo>
                    <a:cubicBezTo>
                      <a:pt x="28" y="127"/>
                      <a:pt x="33" y="122"/>
                      <a:pt x="39" y="118"/>
                    </a:cubicBezTo>
                    <a:cubicBezTo>
                      <a:pt x="40" y="118"/>
                      <a:pt x="39" y="118"/>
                      <a:pt x="39" y="118"/>
                    </a:cubicBezTo>
                    <a:cubicBezTo>
                      <a:pt x="36" y="119"/>
                      <a:pt x="33" y="120"/>
                      <a:pt x="30" y="122"/>
                    </a:cubicBezTo>
                    <a:cubicBezTo>
                      <a:pt x="28" y="123"/>
                      <a:pt x="26" y="124"/>
                      <a:pt x="24" y="125"/>
                    </a:cubicBezTo>
                    <a:cubicBezTo>
                      <a:pt x="23" y="125"/>
                      <a:pt x="17" y="129"/>
                      <a:pt x="20" y="126"/>
                    </a:cubicBezTo>
                    <a:cubicBezTo>
                      <a:pt x="23" y="123"/>
                      <a:pt x="27" y="121"/>
                      <a:pt x="31" y="119"/>
                    </a:cubicBezTo>
                    <a:cubicBezTo>
                      <a:pt x="34" y="117"/>
                      <a:pt x="37" y="115"/>
                      <a:pt x="39" y="113"/>
                    </a:cubicBezTo>
                    <a:cubicBezTo>
                      <a:pt x="40" y="114"/>
                      <a:pt x="40" y="115"/>
                      <a:pt x="40" y="117"/>
                    </a:cubicBezTo>
                    <a:cubicBezTo>
                      <a:pt x="40" y="118"/>
                      <a:pt x="40" y="120"/>
                      <a:pt x="40" y="122"/>
                    </a:cubicBezTo>
                    <a:cubicBezTo>
                      <a:pt x="40" y="122"/>
                      <a:pt x="40" y="122"/>
                      <a:pt x="39" y="122"/>
                    </a:cubicBezTo>
                    <a:cubicBezTo>
                      <a:pt x="39" y="122"/>
                      <a:pt x="38" y="122"/>
                      <a:pt x="38" y="123"/>
                    </a:cubicBezTo>
                    <a:cubicBezTo>
                      <a:pt x="38" y="123"/>
                      <a:pt x="38" y="122"/>
                      <a:pt x="38" y="122"/>
                    </a:cubicBezTo>
                    <a:close/>
                    <a:moveTo>
                      <a:pt x="27" y="116"/>
                    </a:moveTo>
                    <a:cubicBezTo>
                      <a:pt x="31" y="113"/>
                      <a:pt x="34" y="111"/>
                      <a:pt x="37" y="108"/>
                    </a:cubicBezTo>
                    <a:cubicBezTo>
                      <a:pt x="38" y="107"/>
                      <a:pt x="37" y="107"/>
                      <a:pt x="37" y="107"/>
                    </a:cubicBezTo>
                    <a:cubicBezTo>
                      <a:pt x="30" y="111"/>
                      <a:pt x="24" y="115"/>
                      <a:pt x="17" y="118"/>
                    </a:cubicBezTo>
                    <a:cubicBezTo>
                      <a:pt x="20" y="117"/>
                      <a:pt x="23" y="114"/>
                      <a:pt x="26" y="112"/>
                    </a:cubicBezTo>
                    <a:cubicBezTo>
                      <a:pt x="29" y="110"/>
                      <a:pt x="32" y="107"/>
                      <a:pt x="35" y="105"/>
                    </a:cubicBezTo>
                    <a:cubicBezTo>
                      <a:pt x="35" y="105"/>
                      <a:pt x="35" y="105"/>
                      <a:pt x="35" y="105"/>
                    </a:cubicBezTo>
                    <a:cubicBezTo>
                      <a:pt x="37" y="105"/>
                      <a:pt x="38" y="106"/>
                      <a:pt x="39" y="107"/>
                    </a:cubicBezTo>
                    <a:cubicBezTo>
                      <a:pt x="39" y="108"/>
                      <a:pt x="39" y="110"/>
                      <a:pt x="39" y="111"/>
                    </a:cubicBezTo>
                    <a:cubicBezTo>
                      <a:pt x="33" y="114"/>
                      <a:pt x="27" y="120"/>
                      <a:pt x="20" y="122"/>
                    </a:cubicBezTo>
                    <a:cubicBezTo>
                      <a:pt x="16" y="124"/>
                      <a:pt x="23" y="120"/>
                      <a:pt x="22" y="120"/>
                    </a:cubicBezTo>
                    <a:cubicBezTo>
                      <a:pt x="24" y="118"/>
                      <a:pt x="26" y="117"/>
                      <a:pt x="27" y="116"/>
                    </a:cubicBezTo>
                    <a:close/>
                    <a:moveTo>
                      <a:pt x="34" y="104"/>
                    </a:moveTo>
                    <a:cubicBezTo>
                      <a:pt x="28" y="107"/>
                      <a:pt x="23" y="111"/>
                      <a:pt x="18" y="114"/>
                    </a:cubicBezTo>
                    <a:cubicBezTo>
                      <a:pt x="16" y="116"/>
                      <a:pt x="16" y="115"/>
                      <a:pt x="17" y="114"/>
                    </a:cubicBezTo>
                    <a:cubicBezTo>
                      <a:pt x="19" y="112"/>
                      <a:pt x="21" y="111"/>
                      <a:pt x="23" y="109"/>
                    </a:cubicBezTo>
                    <a:cubicBezTo>
                      <a:pt x="25" y="107"/>
                      <a:pt x="28" y="106"/>
                      <a:pt x="30" y="104"/>
                    </a:cubicBezTo>
                    <a:cubicBezTo>
                      <a:pt x="32" y="104"/>
                      <a:pt x="33" y="104"/>
                      <a:pt x="34" y="104"/>
                    </a:cubicBezTo>
                    <a:close/>
                    <a:moveTo>
                      <a:pt x="26" y="106"/>
                    </a:moveTo>
                    <a:cubicBezTo>
                      <a:pt x="25" y="108"/>
                      <a:pt x="23" y="108"/>
                      <a:pt x="21" y="110"/>
                    </a:cubicBezTo>
                    <a:cubicBezTo>
                      <a:pt x="19" y="111"/>
                      <a:pt x="18" y="113"/>
                      <a:pt x="16" y="115"/>
                    </a:cubicBezTo>
                    <a:cubicBezTo>
                      <a:pt x="16" y="114"/>
                      <a:pt x="16" y="113"/>
                      <a:pt x="15" y="113"/>
                    </a:cubicBezTo>
                    <a:cubicBezTo>
                      <a:pt x="15" y="113"/>
                      <a:pt x="15" y="113"/>
                      <a:pt x="16" y="113"/>
                    </a:cubicBezTo>
                    <a:cubicBezTo>
                      <a:pt x="18" y="111"/>
                      <a:pt x="20" y="109"/>
                      <a:pt x="23" y="107"/>
                    </a:cubicBezTo>
                    <a:cubicBezTo>
                      <a:pt x="24" y="106"/>
                      <a:pt x="32" y="102"/>
                      <a:pt x="26" y="106"/>
                    </a:cubicBezTo>
                    <a:close/>
                    <a:moveTo>
                      <a:pt x="16" y="116"/>
                    </a:moveTo>
                    <a:cubicBezTo>
                      <a:pt x="19" y="115"/>
                      <a:pt x="22" y="112"/>
                      <a:pt x="24" y="111"/>
                    </a:cubicBezTo>
                    <a:cubicBezTo>
                      <a:pt x="27" y="109"/>
                      <a:pt x="31" y="107"/>
                      <a:pt x="34" y="106"/>
                    </a:cubicBezTo>
                    <a:cubicBezTo>
                      <a:pt x="28" y="108"/>
                      <a:pt x="22" y="113"/>
                      <a:pt x="17" y="118"/>
                    </a:cubicBezTo>
                    <a:cubicBezTo>
                      <a:pt x="17" y="117"/>
                      <a:pt x="16" y="117"/>
                      <a:pt x="16" y="116"/>
                    </a:cubicBezTo>
                    <a:close/>
                    <a:moveTo>
                      <a:pt x="17" y="119"/>
                    </a:moveTo>
                    <a:cubicBezTo>
                      <a:pt x="24" y="117"/>
                      <a:pt x="29" y="112"/>
                      <a:pt x="36" y="108"/>
                    </a:cubicBezTo>
                    <a:cubicBezTo>
                      <a:pt x="32" y="110"/>
                      <a:pt x="29" y="114"/>
                      <a:pt x="26" y="116"/>
                    </a:cubicBezTo>
                    <a:cubicBezTo>
                      <a:pt x="23" y="118"/>
                      <a:pt x="20" y="120"/>
                      <a:pt x="18" y="122"/>
                    </a:cubicBezTo>
                    <a:cubicBezTo>
                      <a:pt x="18" y="121"/>
                      <a:pt x="17" y="120"/>
                      <a:pt x="17" y="119"/>
                    </a:cubicBezTo>
                    <a:close/>
                    <a:moveTo>
                      <a:pt x="38" y="113"/>
                    </a:moveTo>
                    <a:cubicBezTo>
                      <a:pt x="41" y="111"/>
                      <a:pt x="34" y="116"/>
                      <a:pt x="33" y="116"/>
                    </a:cubicBezTo>
                    <a:cubicBezTo>
                      <a:pt x="31" y="118"/>
                      <a:pt x="29" y="120"/>
                      <a:pt x="26" y="121"/>
                    </a:cubicBezTo>
                    <a:cubicBezTo>
                      <a:pt x="24" y="122"/>
                      <a:pt x="21" y="124"/>
                      <a:pt x="19" y="126"/>
                    </a:cubicBezTo>
                    <a:cubicBezTo>
                      <a:pt x="19" y="125"/>
                      <a:pt x="18" y="124"/>
                      <a:pt x="18" y="124"/>
                    </a:cubicBezTo>
                    <a:cubicBezTo>
                      <a:pt x="25" y="121"/>
                      <a:pt x="31" y="116"/>
                      <a:pt x="38" y="113"/>
                    </a:cubicBezTo>
                    <a:close/>
                    <a:moveTo>
                      <a:pt x="19" y="128"/>
                    </a:moveTo>
                    <a:cubicBezTo>
                      <a:pt x="25" y="125"/>
                      <a:pt x="32" y="122"/>
                      <a:pt x="37" y="119"/>
                    </a:cubicBezTo>
                    <a:cubicBezTo>
                      <a:pt x="31" y="122"/>
                      <a:pt x="26" y="127"/>
                      <a:pt x="20" y="131"/>
                    </a:cubicBezTo>
                    <a:cubicBezTo>
                      <a:pt x="20" y="130"/>
                      <a:pt x="19" y="129"/>
                      <a:pt x="19" y="128"/>
                    </a:cubicBezTo>
                    <a:close/>
                    <a:moveTo>
                      <a:pt x="28" y="157"/>
                    </a:moveTo>
                    <a:cubicBezTo>
                      <a:pt x="30" y="156"/>
                      <a:pt x="31" y="155"/>
                      <a:pt x="33" y="154"/>
                    </a:cubicBezTo>
                    <a:cubicBezTo>
                      <a:pt x="34" y="154"/>
                      <a:pt x="36" y="153"/>
                      <a:pt x="37" y="153"/>
                    </a:cubicBezTo>
                    <a:cubicBezTo>
                      <a:pt x="34" y="155"/>
                      <a:pt x="31" y="157"/>
                      <a:pt x="29" y="159"/>
                    </a:cubicBezTo>
                    <a:cubicBezTo>
                      <a:pt x="29" y="159"/>
                      <a:pt x="28" y="158"/>
                      <a:pt x="28" y="157"/>
                    </a:cubicBezTo>
                    <a:close/>
                    <a:moveTo>
                      <a:pt x="36" y="160"/>
                    </a:moveTo>
                    <a:cubicBezTo>
                      <a:pt x="35" y="161"/>
                      <a:pt x="30" y="164"/>
                      <a:pt x="33" y="162"/>
                    </a:cubicBezTo>
                    <a:cubicBezTo>
                      <a:pt x="36" y="159"/>
                      <a:pt x="38" y="157"/>
                      <a:pt x="41" y="154"/>
                    </a:cubicBezTo>
                    <a:cubicBezTo>
                      <a:pt x="41" y="154"/>
                      <a:pt x="41" y="153"/>
                      <a:pt x="41" y="154"/>
                    </a:cubicBezTo>
                    <a:cubicBezTo>
                      <a:pt x="38" y="155"/>
                      <a:pt x="32" y="157"/>
                      <a:pt x="29" y="159"/>
                    </a:cubicBezTo>
                    <a:cubicBezTo>
                      <a:pt x="32" y="156"/>
                      <a:pt x="37" y="154"/>
                      <a:pt x="40" y="151"/>
                    </a:cubicBezTo>
                    <a:cubicBezTo>
                      <a:pt x="40" y="151"/>
                      <a:pt x="40" y="151"/>
                      <a:pt x="40" y="151"/>
                    </a:cubicBezTo>
                    <a:cubicBezTo>
                      <a:pt x="36" y="152"/>
                      <a:pt x="32" y="154"/>
                      <a:pt x="29" y="156"/>
                    </a:cubicBezTo>
                    <a:cubicBezTo>
                      <a:pt x="33" y="154"/>
                      <a:pt x="37" y="150"/>
                      <a:pt x="41" y="147"/>
                    </a:cubicBezTo>
                    <a:cubicBezTo>
                      <a:pt x="41" y="147"/>
                      <a:pt x="41" y="146"/>
                      <a:pt x="40" y="146"/>
                    </a:cubicBezTo>
                    <a:cubicBezTo>
                      <a:pt x="38" y="147"/>
                      <a:pt x="36" y="149"/>
                      <a:pt x="33" y="150"/>
                    </a:cubicBezTo>
                    <a:cubicBezTo>
                      <a:pt x="32" y="151"/>
                      <a:pt x="29" y="152"/>
                      <a:pt x="28" y="153"/>
                    </a:cubicBezTo>
                    <a:cubicBezTo>
                      <a:pt x="31" y="149"/>
                      <a:pt x="36" y="145"/>
                      <a:pt x="41" y="141"/>
                    </a:cubicBezTo>
                    <a:cubicBezTo>
                      <a:pt x="41" y="147"/>
                      <a:pt x="41" y="152"/>
                      <a:pt x="42" y="157"/>
                    </a:cubicBezTo>
                    <a:cubicBezTo>
                      <a:pt x="42" y="157"/>
                      <a:pt x="41" y="157"/>
                      <a:pt x="41" y="157"/>
                    </a:cubicBezTo>
                    <a:cubicBezTo>
                      <a:pt x="39" y="158"/>
                      <a:pt x="38" y="159"/>
                      <a:pt x="36" y="160"/>
                    </a:cubicBezTo>
                    <a:close/>
                    <a:moveTo>
                      <a:pt x="26" y="95"/>
                    </a:moveTo>
                    <a:cubicBezTo>
                      <a:pt x="29" y="93"/>
                      <a:pt x="32" y="91"/>
                      <a:pt x="35" y="89"/>
                    </a:cubicBezTo>
                    <a:cubicBezTo>
                      <a:pt x="36" y="88"/>
                      <a:pt x="39" y="85"/>
                      <a:pt x="36" y="88"/>
                    </a:cubicBezTo>
                    <a:cubicBezTo>
                      <a:pt x="34" y="90"/>
                      <a:pt x="32" y="92"/>
                      <a:pt x="30" y="93"/>
                    </a:cubicBezTo>
                    <a:cubicBezTo>
                      <a:pt x="30" y="93"/>
                      <a:pt x="31" y="94"/>
                      <a:pt x="31" y="94"/>
                    </a:cubicBezTo>
                    <a:cubicBezTo>
                      <a:pt x="33" y="93"/>
                      <a:pt x="35" y="92"/>
                      <a:pt x="37" y="91"/>
                    </a:cubicBezTo>
                    <a:cubicBezTo>
                      <a:pt x="36" y="91"/>
                      <a:pt x="35" y="93"/>
                      <a:pt x="34" y="94"/>
                    </a:cubicBezTo>
                    <a:cubicBezTo>
                      <a:pt x="34" y="95"/>
                      <a:pt x="34" y="95"/>
                      <a:pt x="35" y="95"/>
                    </a:cubicBezTo>
                    <a:cubicBezTo>
                      <a:pt x="36" y="94"/>
                      <a:pt x="39" y="92"/>
                      <a:pt x="37" y="95"/>
                    </a:cubicBezTo>
                    <a:cubicBezTo>
                      <a:pt x="37" y="96"/>
                      <a:pt x="38" y="96"/>
                      <a:pt x="38" y="96"/>
                    </a:cubicBezTo>
                    <a:cubicBezTo>
                      <a:pt x="38" y="95"/>
                      <a:pt x="38" y="94"/>
                      <a:pt x="39" y="93"/>
                    </a:cubicBezTo>
                    <a:cubicBezTo>
                      <a:pt x="39" y="94"/>
                      <a:pt x="39" y="96"/>
                      <a:pt x="39" y="97"/>
                    </a:cubicBezTo>
                    <a:cubicBezTo>
                      <a:pt x="35" y="95"/>
                      <a:pt x="31" y="95"/>
                      <a:pt x="26" y="95"/>
                    </a:cubicBezTo>
                    <a:close/>
                    <a:moveTo>
                      <a:pt x="39" y="50"/>
                    </a:moveTo>
                    <a:cubicBezTo>
                      <a:pt x="37" y="51"/>
                      <a:pt x="36" y="52"/>
                      <a:pt x="35" y="53"/>
                    </a:cubicBezTo>
                    <a:cubicBezTo>
                      <a:pt x="31" y="56"/>
                      <a:pt x="27" y="59"/>
                      <a:pt x="23" y="61"/>
                    </a:cubicBezTo>
                    <a:cubicBezTo>
                      <a:pt x="20" y="63"/>
                      <a:pt x="18" y="65"/>
                      <a:pt x="15" y="68"/>
                    </a:cubicBezTo>
                    <a:cubicBezTo>
                      <a:pt x="14" y="69"/>
                      <a:pt x="12" y="70"/>
                      <a:pt x="10" y="71"/>
                    </a:cubicBezTo>
                    <a:cubicBezTo>
                      <a:pt x="9" y="72"/>
                      <a:pt x="9" y="72"/>
                      <a:pt x="8" y="73"/>
                    </a:cubicBezTo>
                    <a:cubicBezTo>
                      <a:pt x="8" y="72"/>
                      <a:pt x="9" y="72"/>
                      <a:pt x="10" y="71"/>
                    </a:cubicBezTo>
                    <a:cubicBezTo>
                      <a:pt x="14" y="67"/>
                      <a:pt x="18" y="61"/>
                      <a:pt x="23" y="57"/>
                    </a:cubicBezTo>
                    <a:cubicBezTo>
                      <a:pt x="29" y="53"/>
                      <a:pt x="33" y="47"/>
                      <a:pt x="39" y="42"/>
                    </a:cubicBezTo>
                    <a:cubicBezTo>
                      <a:pt x="39" y="45"/>
                      <a:pt x="39" y="48"/>
                      <a:pt x="39" y="50"/>
                    </a:cubicBezTo>
                    <a:close/>
                    <a:moveTo>
                      <a:pt x="38" y="35"/>
                    </a:moveTo>
                    <a:cubicBezTo>
                      <a:pt x="32" y="39"/>
                      <a:pt x="27" y="43"/>
                      <a:pt x="22" y="48"/>
                    </a:cubicBezTo>
                    <a:cubicBezTo>
                      <a:pt x="17" y="53"/>
                      <a:pt x="10" y="58"/>
                      <a:pt x="6" y="62"/>
                    </a:cubicBezTo>
                    <a:cubicBezTo>
                      <a:pt x="11" y="57"/>
                      <a:pt x="16" y="50"/>
                      <a:pt x="22" y="45"/>
                    </a:cubicBezTo>
                    <a:cubicBezTo>
                      <a:pt x="27" y="40"/>
                      <a:pt x="33" y="36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8" y="32"/>
                      <a:pt x="38" y="34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lose/>
                    <a:moveTo>
                      <a:pt x="37" y="30"/>
                    </a:moveTo>
                    <a:cubicBezTo>
                      <a:pt x="37" y="30"/>
                      <a:pt x="37" y="30"/>
                      <a:pt x="37" y="30"/>
                    </a:cubicBezTo>
                    <a:cubicBezTo>
                      <a:pt x="31" y="33"/>
                      <a:pt x="27" y="39"/>
                      <a:pt x="22" y="43"/>
                    </a:cubicBezTo>
                    <a:cubicBezTo>
                      <a:pt x="19" y="44"/>
                      <a:pt x="18" y="46"/>
                      <a:pt x="16" y="48"/>
                    </a:cubicBezTo>
                    <a:cubicBezTo>
                      <a:pt x="17" y="47"/>
                      <a:pt x="18" y="45"/>
                      <a:pt x="19" y="44"/>
                    </a:cubicBezTo>
                    <a:cubicBezTo>
                      <a:pt x="21" y="41"/>
                      <a:pt x="25" y="39"/>
                      <a:pt x="28" y="36"/>
                    </a:cubicBezTo>
                    <a:cubicBezTo>
                      <a:pt x="31" y="33"/>
                      <a:pt x="34" y="30"/>
                      <a:pt x="37" y="27"/>
                    </a:cubicBezTo>
                    <a:cubicBezTo>
                      <a:pt x="37" y="28"/>
                      <a:pt x="37" y="29"/>
                      <a:pt x="37" y="30"/>
                    </a:cubicBezTo>
                    <a:close/>
                    <a:moveTo>
                      <a:pt x="26" y="35"/>
                    </a:moveTo>
                    <a:cubicBezTo>
                      <a:pt x="22" y="39"/>
                      <a:pt x="17" y="42"/>
                      <a:pt x="13" y="46"/>
                    </a:cubicBezTo>
                    <a:cubicBezTo>
                      <a:pt x="14" y="44"/>
                      <a:pt x="16" y="42"/>
                      <a:pt x="18" y="41"/>
                    </a:cubicBezTo>
                    <a:cubicBezTo>
                      <a:pt x="23" y="36"/>
                      <a:pt x="28" y="30"/>
                      <a:pt x="33" y="24"/>
                    </a:cubicBezTo>
                    <a:cubicBezTo>
                      <a:pt x="33" y="24"/>
                      <a:pt x="33" y="24"/>
                      <a:pt x="32" y="24"/>
                    </a:cubicBezTo>
                    <a:cubicBezTo>
                      <a:pt x="27" y="27"/>
                      <a:pt x="22" y="31"/>
                      <a:pt x="17" y="35"/>
                    </a:cubicBezTo>
                    <a:cubicBezTo>
                      <a:pt x="15" y="37"/>
                      <a:pt x="13" y="39"/>
                      <a:pt x="10" y="41"/>
                    </a:cubicBezTo>
                    <a:cubicBezTo>
                      <a:pt x="9" y="42"/>
                      <a:pt x="7" y="43"/>
                      <a:pt x="6" y="45"/>
                    </a:cubicBezTo>
                    <a:cubicBezTo>
                      <a:pt x="2" y="47"/>
                      <a:pt x="6" y="44"/>
                      <a:pt x="7" y="44"/>
                    </a:cubicBezTo>
                    <a:cubicBezTo>
                      <a:pt x="11" y="39"/>
                      <a:pt x="17" y="34"/>
                      <a:pt x="22" y="31"/>
                    </a:cubicBezTo>
                    <a:cubicBezTo>
                      <a:pt x="26" y="28"/>
                      <a:pt x="31" y="25"/>
                      <a:pt x="33" y="20"/>
                    </a:cubicBezTo>
                    <a:cubicBezTo>
                      <a:pt x="34" y="20"/>
                      <a:pt x="33" y="19"/>
                      <a:pt x="33" y="20"/>
                    </a:cubicBezTo>
                    <a:cubicBezTo>
                      <a:pt x="29" y="23"/>
                      <a:pt x="23" y="26"/>
                      <a:pt x="19" y="29"/>
                    </a:cubicBezTo>
                    <a:cubicBezTo>
                      <a:pt x="16" y="31"/>
                      <a:pt x="14" y="34"/>
                      <a:pt x="11" y="36"/>
                    </a:cubicBezTo>
                    <a:cubicBezTo>
                      <a:pt x="10" y="37"/>
                      <a:pt x="9" y="38"/>
                      <a:pt x="7" y="39"/>
                    </a:cubicBezTo>
                    <a:cubicBezTo>
                      <a:pt x="8" y="39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8" y="37"/>
                      <a:pt x="13" y="33"/>
                      <a:pt x="17" y="29"/>
                    </a:cubicBezTo>
                    <a:cubicBezTo>
                      <a:pt x="22" y="24"/>
                      <a:pt x="27" y="20"/>
                      <a:pt x="32" y="16"/>
                    </a:cubicBezTo>
                    <a:cubicBezTo>
                      <a:pt x="33" y="16"/>
                      <a:pt x="33" y="16"/>
                      <a:pt x="33" y="15"/>
                    </a:cubicBezTo>
                    <a:cubicBezTo>
                      <a:pt x="34" y="19"/>
                      <a:pt x="36" y="22"/>
                      <a:pt x="36" y="26"/>
                    </a:cubicBezTo>
                    <a:cubicBezTo>
                      <a:pt x="32" y="28"/>
                      <a:pt x="29" y="32"/>
                      <a:pt x="26" y="35"/>
                    </a:cubicBezTo>
                    <a:close/>
                    <a:moveTo>
                      <a:pt x="13" y="32"/>
                    </a:moveTo>
                    <a:cubicBezTo>
                      <a:pt x="10" y="35"/>
                      <a:pt x="7" y="38"/>
                      <a:pt x="4" y="41"/>
                    </a:cubicBezTo>
                    <a:cubicBezTo>
                      <a:pt x="4" y="40"/>
                      <a:pt x="4" y="39"/>
                      <a:pt x="3" y="38"/>
                    </a:cubicBezTo>
                    <a:cubicBezTo>
                      <a:pt x="8" y="35"/>
                      <a:pt x="12" y="32"/>
                      <a:pt x="17" y="28"/>
                    </a:cubicBezTo>
                    <a:cubicBezTo>
                      <a:pt x="15" y="29"/>
                      <a:pt x="14" y="30"/>
                      <a:pt x="13" y="32"/>
                    </a:cubicBezTo>
                    <a:close/>
                    <a:moveTo>
                      <a:pt x="3" y="32"/>
                    </a:moveTo>
                    <a:cubicBezTo>
                      <a:pt x="8" y="29"/>
                      <a:pt x="13" y="26"/>
                      <a:pt x="18" y="22"/>
                    </a:cubicBezTo>
                    <a:cubicBezTo>
                      <a:pt x="19" y="21"/>
                      <a:pt x="20" y="20"/>
                      <a:pt x="21" y="19"/>
                    </a:cubicBezTo>
                    <a:cubicBezTo>
                      <a:pt x="15" y="25"/>
                      <a:pt x="8" y="30"/>
                      <a:pt x="3" y="36"/>
                    </a:cubicBezTo>
                    <a:cubicBezTo>
                      <a:pt x="3" y="35"/>
                      <a:pt x="3" y="34"/>
                      <a:pt x="3" y="32"/>
                    </a:cubicBezTo>
                    <a:close/>
                    <a:moveTo>
                      <a:pt x="4" y="27"/>
                    </a:moveTo>
                    <a:cubicBezTo>
                      <a:pt x="7" y="25"/>
                      <a:pt x="10" y="22"/>
                      <a:pt x="13" y="20"/>
                    </a:cubicBezTo>
                    <a:cubicBezTo>
                      <a:pt x="16" y="18"/>
                      <a:pt x="18" y="16"/>
                      <a:pt x="21" y="14"/>
                    </a:cubicBezTo>
                    <a:cubicBezTo>
                      <a:pt x="21" y="13"/>
                      <a:pt x="22" y="13"/>
                      <a:pt x="23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3" y="12"/>
                      <a:pt x="23" y="12"/>
                    </a:cubicBezTo>
                    <a:cubicBezTo>
                      <a:pt x="19" y="16"/>
                      <a:pt x="15" y="20"/>
                      <a:pt x="11" y="24"/>
                    </a:cubicBezTo>
                    <a:cubicBezTo>
                      <a:pt x="9" y="26"/>
                      <a:pt x="6" y="28"/>
                      <a:pt x="3" y="31"/>
                    </a:cubicBezTo>
                    <a:cubicBezTo>
                      <a:pt x="4" y="30"/>
                      <a:pt x="4" y="28"/>
                      <a:pt x="4" y="27"/>
                    </a:cubicBezTo>
                    <a:close/>
                    <a:moveTo>
                      <a:pt x="4" y="23"/>
                    </a:moveTo>
                    <a:cubicBezTo>
                      <a:pt x="6" y="22"/>
                      <a:pt x="8" y="21"/>
                      <a:pt x="9" y="20"/>
                    </a:cubicBezTo>
                    <a:cubicBezTo>
                      <a:pt x="7" y="21"/>
                      <a:pt x="6" y="23"/>
                      <a:pt x="4" y="25"/>
                    </a:cubicBezTo>
                    <a:cubicBezTo>
                      <a:pt x="4" y="25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3"/>
                    </a:cubicBezTo>
                    <a:close/>
                    <a:moveTo>
                      <a:pt x="6" y="18"/>
                    </a:moveTo>
                    <a:cubicBezTo>
                      <a:pt x="7" y="16"/>
                      <a:pt x="9" y="14"/>
                      <a:pt x="11" y="12"/>
                    </a:cubicBezTo>
                    <a:cubicBezTo>
                      <a:pt x="13" y="11"/>
                      <a:pt x="14" y="10"/>
                      <a:pt x="15" y="9"/>
                    </a:cubicBezTo>
                    <a:cubicBezTo>
                      <a:pt x="16" y="8"/>
                      <a:pt x="19" y="5"/>
                      <a:pt x="15" y="10"/>
                    </a:cubicBezTo>
                    <a:cubicBezTo>
                      <a:pt x="12" y="13"/>
                      <a:pt x="8" y="16"/>
                      <a:pt x="5" y="20"/>
                    </a:cubicBezTo>
                    <a:cubicBezTo>
                      <a:pt x="5" y="19"/>
                      <a:pt x="5" y="19"/>
                      <a:pt x="6" y="18"/>
                    </a:cubicBezTo>
                    <a:close/>
                    <a:moveTo>
                      <a:pt x="14" y="109"/>
                    </a:moveTo>
                    <a:cubicBezTo>
                      <a:pt x="18" y="107"/>
                      <a:pt x="23" y="105"/>
                      <a:pt x="28" y="104"/>
                    </a:cubicBezTo>
                    <a:cubicBezTo>
                      <a:pt x="23" y="106"/>
                      <a:pt x="19" y="109"/>
                      <a:pt x="15" y="112"/>
                    </a:cubicBezTo>
                    <a:cubicBezTo>
                      <a:pt x="15" y="111"/>
                      <a:pt x="15" y="111"/>
                      <a:pt x="15" y="110"/>
                    </a:cubicBezTo>
                    <a:cubicBezTo>
                      <a:pt x="15" y="110"/>
                      <a:pt x="15" y="109"/>
                      <a:pt x="14" y="109"/>
                    </a:cubicBezTo>
                    <a:close/>
                    <a:moveTo>
                      <a:pt x="50" y="208"/>
                    </a:moveTo>
                    <a:cubicBezTo>
                      <a:pt x="49" y="207"/>
                      <a:pt x="48" y="206"/>
                      <a:pt x="47" y="205"/>
                    </a:cubicBezTo>
                    <a:cubicBezTo>
                      <a:pt x="43" y="202"/>
                      <a:pt x="40" y="202"/>
                      <a:pt x="36" y="201"/>
                    </a:cubicBezTo>
                    <a:cubicBezTo>
                      <a:pt x="36" y="193"/>
                      <a:pt x="34" y="184"/>
                      <a:pt x="35" y="176"/>
                    </a:cubicBezTo>
                    <a:cubicBezTo>
                      <a:pt x="38" y="175"/>
                      <a:pt x="40" y="174"/>
                      <a:pt x="43" y="173"/>
                    </a:cubicBezTo>
                    <a:cubicBezTo>
                      <a:pt x="47" y="181"/>
                      <a:pt x="52" y="188"/>
                      <a:pt x="56" y="197"/>
                    </a:cubicBezTo>
                    <a:cubicBezTo>
                      <a:pt x="52" y="199"/>
                      <a:pt x="50" y="204"/>
                      <a:pt x="50" y="208"/>
                    </a:cubicBezTo>
                    <a:close/>
                    <a:moveTo>
                      <a:pt x="43" y="170"/>
                    </a:moveTo>
                    <a:cubicBezTo>
                      <a:pt x="43" y="170"/>
                      <a:pt x="42" y="170"/>
                      <a:pt x="42" y="170"/>
                    </a:cubicBezTo>
                    <a:cubicBezTo>
                      <a:pt x="42" y="170"/>
                      <a:pt x="42" y="169"/>
                      <a:pt x="42" y="170"/>
                    </a:cubicBezTo>
                    <a:cubicBezTo>
                      <a:pt x="41" y="170"/>
                      <a:pt x="40" y="170"/>
                      <a:pt x="39" y="171"/>
                    </a:cubicBezTo>
                    <a:cubicBezTo>
                      <a:pt x="39" y="171"/>
                      <a:pt x="39" y="171"/>
                      <a:pt x="38" y="171"/>
                    </a:cubicBezTo>
                    <a:cubicBezTo>
                      <a:pt x="39" y="171"/>
                      <a:pt x="39" y="171"/>
                      <a:pt x="39" y="171"/>
                    </a:cubicBezTo>
                    <a:cubicBezTo>
                      <a:pt x="40" y="170"/>
                      <a:pt x="41" y="169"/>
                      <a:pt x="42" y="168"/>
                    </a:cubicBezTo>
                    <a:cubicBezTo>
                      <a:pt x="42" y="168"/>
                      <a:pt x="42" y="168"/>
                      <a:pt x="42" y="168"/>
                    </a:cubicBezTo>
                    <a:cubicBezTo>
                      <a:pt x="40" y="168"/>
                      <a:pt x="35" y="169"/>
                      <a:pt x="34" y="171"/>
                    </a:cubicBezTo>
                    <a:cubicBezTo>
                      <a:pt x="36" y="169"/>
                      <a:pt x="39" y="167"/>
                      <a:pt x="42" y="165"/>
                    </a:cubicBezTo>
                    <a:cubicBezTo>
                      <a:pt x="42" y="165"/>
                      <a:pt x="42" y="164"/>
                      <a:pt x="41" y="164"/>
                    </a:cubicBezTo>
                    <a:cubicBezTo>
                      <a:pt x="40" y="165"/>
                      <a:pt x="38" y="166"/>
                      <a:pt x="37" y="166"/>
                    </a:cubicBezTo>
                    <a:cubicBezTo>
                      <a:pt x="35" y="167"/>
                      <a:pt x="30" y="170"/>
                      <a:pt x="35" y="167"/>
                    </a:cubicBezTo>
                    <a:cubicBezTo>
                      <a:pt x="37" y="165"/>
                      <a:pt x="40" y="164"/>
                      <a:pt x="42" y="161"/>
                    </a:cubicBezTo>
                    <a:cubicBezTo>
                      <a:pt x="42" y="161"/>
                      <a:pt x="42" y="161"/>
                      <a:pt x="41" y="161"/>
                    </a:cubicBezTo>
                    <a:cubicBezTo>
                      <a:pt x="39" y="162"/>
                      <a:pt x="35" y="163"/>
                      <a:pt x="33" y="165"/>
                    </a:cubicBezTo>
                    <a:cubicBezTo>
                      <a:pt x="36" y="162"/>
                      <a:pt x="39" y="161"/>
                      <a:pt x="42" y="158"/>
                    </a:cubicBezTo>
                    <a:cubicBezTo>
                      <a:pt x="42" y="162"/>
                      <a:pt x="42" y="166"/>
                      <a:pt x="43" y="170"/>
                    </a:cubicBezTo>
                    <a:close/>
                    <a:moveTo>
                      <a:pt x="32" y="15"/>
                    </a:moveTo>
                    <a:cubicBezTo>
                      <a:pt x="32" y="15"/>
                      <a:pt x="32" y="15"/>
                      <a:pt x="32" y="15"/>
                    </a:cubicBezTo>
                    <a:cubicBezTo>
                      <a:pt x="27" y="19"/>
                      <a:pt x="23" y="22"/>
                      <a:pt x="18" y="26"/>
                    </a:cubicBezTo>
                    <a:cubicBezTo>
                      <a:pt x="15" y="28"/>
                      <a:pt x="12" y="31"/>
                      <a:pt x="10" y="33"/>
                    </a:cubicBezTo>
                    <a:cubicBezTo>
                      <a:pt x="8" y="34"/>
                      <a:pt x="7" y="35"/>
                      <a:pt x="5" y="36"/>
                    </a:cubicBezTo>
                    <a:cubicBezTo>
                      <a:pt x="4" y="37"/>
                      <a:pt x="3" y="38"/>
                      <a:pt x="5" y="36"/>
                    </a:cubicBezTo>
                    <a:cubicBezTo>
                      <a:pt x="11" y="27"/>
                      <a:pt x="20" y="21"/>
                      <a:pt x="28" y="14"/>
                    </a:cubicBezTo>
                    <a:cubicBezTo>
                      <a:pt x="28" y="14"/>
                      <a:pt x="29" y="14"/>
                      <a:pt x="29" y="13"/>
                    </a:cubicBezTo>
                    <a:cubicBezTo>
                      <a:pt x="29" y="13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1" y="13"/>
                      <a:pt x="32" y="14"/>
                      <a:pt x="32" y="15"/>
                    </a:cubicBezTo>
                    <a:close/>
                    <a:moveTo>
                      <a:pt x="25" y="8"/>
                    </a:moveTo>
                    <a:cubicBezTo>
                      <a:pt x="27" y="9"/>
                      <a:pt x="28" y="10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25" y="15"/>
                      <a:pt x="20" y="19"/>
                      <a:pt x="16" y="23"/>
                    </a:cubicBezTo>
                    <a:cubicBezTo>
                      <a:pt x="14" y="24"/>
                      <a:pt x="12" y="26"/>
                      <a:pt x="10" y="27"/>
                    </a:cubicBezTo>
                    <a:cubicBezTo>
                      <a:pt x="9" y="28"/>
                      <a:pt x="8" y="28"/>
                      <a:pt x="7" y="29"/>
                    </a:cubicBezTo>
                    <a:cubicBezTo>
                      <a:pt x="7" y="29"/>
                      <a:pt x="3" y="33"/>
                      <a:pt x="4" y="30"/>
                    </a:cubicBezTo>
                    <a:cubicBezTo>
                      <a:pt x="7" y="27"/>
                      <a:pt x="11" y="25"/>
                      <a:pt x="14" y="23"/>
                    </a:cubicBezTo>
                    <a:cubicBezTo>
                      <a:pt x="18" y="18"/>
                      <a:pt x="22" y="14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18" y="14"/>
                      <a:pt x="11" y="21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6" y="24"/>
                      <a:pt x="9" y="20"/>
                      <a:pt x="12" y="18"/>
                    </a:cubicBezTo>
                    <a:cubicBezTo>
                      <a:pt x="14" y="16"/>
                      <a:pt x="17" y="13"/>
                      <a:pt x="19" y="11"/>
                    </a:cubicBezTo>
                    <a:cubicBezTo>
                      <a:pt x="21" y="11"/>
                      <a:pt x="22" y="10"/>
                      <a:pt x="21" y="10"/>
                    </a:cubicBezTo>
                    <a:cubicBezTo>
                      <a:pt x="22" y="9"/>
                      <a:pt x="22" y="9"/>
                      <a:pt x="23" y="8"/>
                    </a:cubicBezTo>
                    <a:cubicBezTo>
                      <a:pt x="23" y="8"/>
                      <a:pt x="23" y="8"/>
                      <a:pt x="22" y="8"/>
                    </a:cubicBezTo>
                    <a:cubicBezTo>
                      <a:pt x="16" y="12"/>
                      <a:pt x="11" y="18"/>
                      <a:pt x="4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1"/>
                      <a:pt x="6" y="19"/>
                      <a:pt x="7" y="19"/>
                    </a:cubicBezTo>
                    <a:cubicBezTo>
                      <a:pt x="9" y="17"/>
                      <a:pt x="10" y="16"/>
                      <a:pt x="12" y="14"/>
                    </a:cubicBezTo>
                    <a:cubicBezTo>
                      <a:pt x="14" y="12"/>
                      <a:pt x="16" y="9"/>
                      <a:pt x="18" y="6"/>
                    </a:cubicBezTo>
                    <a:cubicBezTo>
                      <a:pt x="19" y="6"/>
                      <a:pt x="18" y="6"/>
                      <a:pt x="18" y="6"/>
                    </a:cubicBezTo>
                    <a:cubicBezTo>
                      <a:pt x="14" y="9"/>
                      <a:pt x="10" y="13"/>
                      <a:pt x="6" y="16"/>
                    </a:cubicBezTo>
                    <a:cubicBezTo>
                      <a:pt x="10" y="8"/>
                      <a:pt x="16" y="2"/>
                      <a:pt x="25" y="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3" name="Freeform 57"/>
              <p:cNvSpPr/>
              <p:nvPr/>
            </p:nvSpPr>
            <p:spPr bwMode="auto">
              <a:xfrm>
                <a:off x="1344763" y="14314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4" name="Freeform 62"/>
              <p:cNvSpPr>
                <a:spLocks noEditPoints="1"/>
              </p:cNvSpPr>
              <p:nvPr/>
            </p:nvSpPr>
            <p:spPr bwMode="auto">
              <a:xfrm>
                <a:off x="1614399" y="1529007"/>
                <a:ext cx="217184" cy="118017"/>
              </a:xfrm>
              <a:custGeom>
                <a:avLst/>
                <a:gdLst>
                  <a:gd name="T0" fmla="*/ 76 w 112"/>
                  <a:gd name="T1" fmla="*/ 1 h 61"/>
                  <a:gd name="T2" fmla="*/ 6 w 112"/>
                  <a:gd name="T3" fmla="*/ 48 h 61"/>
                  <a:gd name="T4" fmla="*/ 82 w 112"/>
                  <a:gd name="T5" fmla="*/ 37 h 61"/>
                  <a:gd name="T6" fmla="*/ 81 w 112"/>
                  <a:gd name="T7" fmla="*/ 32 h 61"/>
                  <a:gd name="T8" fmla="*/ 88 w 112"/>
                  <a:gd name="T9" fmla="*/ 26 h 61"/>
                  <a:gd name="T10" fmla="*/ 6 w 112"/>
                  <a:gd name="T11" fmla="*/ 21 h 61"/>
                  <a:gd name="T12" fmla="*/ 15 w 112"/>
                  <a:gd name="T13" fmla="*/ 21 h 61"/>
                  <a:gd name="T14" fmla="*/ 12 w 112"/>
                  <a:gd name="T15" fmla="*/ 31 h 61"/>
                  <a:gd name="T16" fmla="*/ 13 w 112"/>
                  <a:gd name="T17" fmla="*/ 33 h 61"/>
                  <a:gd name="T18" fmla="*/ 23 w 112"/>
                  <a:gd name="T19" fmla="*/ 31 h 61"/>
                  <a:gd name="T20" fmla="*/ 14 w 112"/>
                  <a:gd name="T21" fmla="*/ 40 h 61"/>
                  <a:gd name="T22" fmla="*/ 48 w 112"/>
                  <a:gd name="T23" fmla="*/ 26 h 61"/>
                  <a:gd name="T24" fmla="*/ 59 w 112"/>
                  <a:gd name="T25" fmla="*/ 20 h 61"/>
                  <a:gd name="T26" fmla="*/ 36 w 112"/>
                  <a:gd name="T27" fmla="*/ 35 h 61"/>
                  <a:gd name="T28" fmla="*/ 89 w 112"/>
                  <a:gd name="T29" fmla="*/ 16 h 61"/>
                  <a:gd name="T30" fmla="*/ 78 w 112"/>
                  <a:gd name="T31" fmla="*/ 15 h 61"/>
                  <a:gd name="T32" fmla="*/ 78 w 112"/>
                  <a:gd name="T33" fmla="*/ 7 h 61"/>
                  <a:gd name="T34" fmla="*/ 49 w 112"/>
                  <a:gd name="T35" fmla="*/ 33 h 61"/>
                  <a:gd name="T36" fmla="*/ 75 w 112"/>
                  <a:gd name="T37" fmla="*/ 18 h 61"/>
                  <a:gd name="T38" fmla="*/ 79 w 112"/>
                  <a:gd name="T39" fmla="*/ 20 h 61"/>
                  <a:gd name="T40" fmla="*/ 81 w 112"/>
                  <a:gd name="T41" fmla="*/ 21 h 61"/>
                  <a:gd name="T42" fmla="*/ 80 w 112"/>
                  <a:gd name="T43" fmla="*/ 18 h 61"/>
                  <a:gd name="T44" fmla="*/ 77 w 112"/>
                  <a:gd name="T45" fmla="*/ 15 h 61"/>
                  <a:gd name="T46" fmla="*/ 76 w 112"/>
                  <a:gd name="T47" fmla="*/ 5 h 61"/>
                  <a:gd name="T48" fmla="*/ 10 w 112"/>
                  <a:gd name="T49" fmla="*/ 42 h 61"/>
                  <a:gd name="T50" fmla="*/ 10 w 112"/>
                  <a:gd name="T51" fmla="*/ 36 h 61"/>
                  <a:gd name="T52" fmla="*/ 9 w 112"/>
                  <a:gd name="T53" fmla="*/ 43 h 61"/>
                  <a:gd name="T54" fmla="*/ 35 w 112"/>
                  <a:gd name="T55" fmla="*/ 26 h 61"/>
                  <a:gd name="T56" fmla="*/ 10 w 112"/>
                  <a:gd name="T57" fmla="*/ 34 h 61"/>
                  <a:gd name="T58" fmla="*/ 9 w 112"/>
                  <a:gd name="T59" fmla="*/ 30 h 61"/>
                  <a:gd name="T60" fmla="*/ 15 w 112"/>
                  <a:gd name="T61" fmla="*/ 26 h 61"/>
                  <a:gd name="T62" fmla="*/ 7 w 112"/>
                  <a:gd name="T63" fmla="*/ 23 h 61"/>
                  <a:gd name="T64" fmla="*/ 17 w 112"/>
                  <a:gd name="T65" fmla="*/ 46 h 61"/>
                  <a:gd name="T66" fmla="*/ 66 w 112"/>
                  <a:gd name="T67" fmla="*/ 22 h 61"/>
                  <a:gd name="T68" fmla="*/ 78 w 112"/>
                  <a:gd name="T69" fmla="*/ 19 h 61"/>
                  <a:gd name="T70" fmla="*/ 48 w 112"/>
                  <a:gd name="T71" fmla="*/ 40 h 61"/>
                  <a:gd name="T72" fmla="*/ 49 w 112"/>
                  <a:gd name="T73" fmla="*/ 44 h 61"/>
                  <a:gd name="T74" fmla="*/ 94 w 112"/>
                  <a:gd name="T75" fmla="*/ 19 h 61"/>
                  <a:gd name="T76" fmla="*/ 42 w 112"/>
                  <a:gd name="T77" fmla="*/ 45 h 61"/>
                  <a:gd name="T78" fmla="*/ 66 w 112"/>
                  <a:gd name="T79" fmla="*/ 42 h 61"/>
                  <a:gd name="T80" fmla="*/ 84 w 112"/>
                  <a:gd name="T81" fmla="*/ 29 h 61"/>
                  <a:gd name="T82" fmla="*/ 74 w 112"/>
                  <a:gd name="T83" fmla="*/ 39 h 61"/>
                  <a:gd name="T84" fmla="*/ 98 w 112"/>
                  <a:gd name="T85" fmla="*/ 25 h 61"/>
                  <a:gd name="T86" fmla="*/ 43 w 112"/>
                  <a:gd name="T87" fmla="*/ 45 h 61"/>
                  <a:gd name="T88" fmla="*/ 79 w 112"/>
                  <a:gd name="T89" fmla="*/ 32 h 61"/>
                  <a:gd name="T90" fmla="*/ 78 w 112"/>
                  <a:gd name="T91" fmla="*/ 52 h 61"/>
                  <a:gd name="T92" fmla="*/ 98 w 112"/>
                  <a:gd name="T93" fmla="*/ 36 h 61"/>
                  <a:gd name="T94" fmla="*/ 78 w 112"/>
                  <a:gd name="T95" fmla="*/ 46 h 61"/>
                  <a:gd name="T96" fmla="*/ 99 w 112"/>
                  <a:gd name="T97" fmla="*/ 31 h 61"/>
                  <a:gd name="T98" fmla="*/ 97 w 112"/>
                  <a:gd name="T99" fmla="*/ 40 h 61"/>
                  <a:gd name="T100" fmla="*/ 89 w 112"/>
                  <a:gd name="T101" fmla="*/ 45 h 61"/>
                  <a:gd name="T102" fmla="*/ 107 w 112"/>
                  <a:gd name="T103" fmla="*/ 31 h 61"/>
                  <a:gd name="T104" fmla="*/ 103 w 112"/>
                  <a:gd name="T105" fmla="*/ 31 h 61"/>
                  <a:gd name="T106" fmla="*/ 78 w 112"/>
                  <a:gd name="T107" fmla="*/ 44 h 61"/>
                  <a:gd name="T108" fmla="*/ 76 w 112"/>
                  <a:gd name="T109" fmla="*/ 41 h 61"/>
                  <a:gd name="T110" fmla="*/ 91 w 112"/>
                  <a:gd name="T111" fmla="*/ 3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2" h="61">
                    <a:moveTo>
                      <a:pt x="77" y="60"/>
                    </a:moveTo>
                    <a:cubicBezTo>
                      <a:pt x="78" y="61"/>
                      <a:pt x="78" y="61"/>
                      <a:pt x="79" y="60"/>
                    </a:cubicBezTo>
                    <a:cubicBezTo>
                      <a:pt x="89" y="50"/>
                      <a:pt x="101" y="41"/>
                      <a:pt x="111" y="31"/>
                    </a:cubicBezTo>
                    <a:cubicBezTo>
                      <a:pt x="112" y="31"/>
                      <a:pt x="112" y="30"/>
                      <a:pt x="112" y="30"/>
                    </a:cubicBezTo>
                    <a:cubicBezTo>
                      <a:pt x="112" y="29"/>
                      <a:pt x="111" y="29"/>
                      <a:pt x="111" y="29"/>
                    </a:cubicBezTo>
                    <a:cubicBezTo>
                      <a:pt x="106" y="23"/>
                      <a:pt x="99" y="18"/>
                      <a:pt x="93" y="14"/>
                    </a:cubicBezTo>
                    <a:cubicBezTo>
                      <a:pt x="87" y="9"/>
                      <a:pt x="81" y="5"/>
                      <a:pt x="76" y="1"/>
                    </a:cubicBezTo>
                    <a:cubicBezTo>
                      <a:pt x="75" y="0"/>
                      <a:pt x="75" y="0"/>
                      <a:pt x="74" y="1"/>
                    </a:cubicBezTo>
                    <a:cubicBezTo>
                      <a:pt x="74" y="1"/>
                      <a:pt x="73" y="1"/>
                      <a:pt x="73" y="2"/>
                    </a:cubicBezTo>
                    <a:cubicBezTo>
                      <a:pt x="74" y="7"/>
                      <a:pt x="73" y="12"/>
                      <a:pt x="72" y="17"/>
                    </a:cubicBezTo>
                    <a:cubicBezTo>
                      <a:pt x="49" y="17"/>
                      <a:pt x="25" y="19"/>
                      <a:pt x="2" y="16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7" y="26"/>
                      <a:pt x="8" y="38"/>
                      <a:pt x="6" y="48"/>
                    </a:cubicBezTo>
                    <a:cubicBezTo>
                      <a:pt x="6" y="48"/>
                      <a:pt x="6" y="49"/>
                      <a:pt x="6" y="49"/>
                    </a:cubicBezTo>
                    <a:cubicBezTo>
                      <a:pt x="6" y="49"/>
                      <a:pt x="7" y="49"/>
                      <a:pt x="7" y="49"/>
                    </a:cubicBezTo>
                    <a:cubicBezTo>
                      <a:pt x="30" y="49"/>
                      <a:pt x="53" y="47"/>
                      <a:pt x="75" y="47"/>
                    </a:cubicBezTo>
                    <a:cubicBezTo>
                      <a:pt x="75" y="51"/>
                      <a:pt x="75" y="55"/>
                      <a:pt x="75" y="59"/>
                    </a:cubicBezTo>
                    <a:cubicBezTo>
                      <a:pt x="75" y="60"/>
                      <a:pt x="76" y="61"/>
                      <a:pt x="77" y="60"/>
                    </a:cubicBezTo>
                    <a:close/>
                    <a:moveTo>
                      <a:pt x="69" y="44"/>
                    </a:moveTo>
                    <a:cubicBezTo>
                      <a:pt x="74" y="42"/>
                      <a:pt x="77" y="39"/>
                      <a:pt x="82" y="37"/>
                    </a:cubicBezTo>
                    <a:cubicBezTo>
                      <a:pt x="82" y="37"/>
                      <a:pt x="82" y="37"/>
                      <a:pt x="82" y="37"/>
                    </a:cubicBezTo>
                    <a:cubicBezTo>
                      <a:pt x="79" y="39"/>
                      <a:pt x="76" y="41"/>
                      <a:pt x="73" y="44"/>
                    </a:cubicBezTo>
                    <a:cubicBezTo>
                      <a:pt x="71" y="44"/>
                      <a:pt x="70" y="44"/>
                      <a:pt x="69" y="44"/>
                    </a:cubicBezTo>
                    <a:close/>
                    <a:moveTo>
                      <a:pt x="58" y="44"/>
                    </a:moveTo>
                    <a:cubicBezTo>
                      <a:pt x="63" y="42"/>
                      <a:pt x="68" y="39"/>
                      <a:pt x="73" y="36"/>
                    </a:cubicBezTo>
                    <a:cubicBezTo>
                      <a:pt x="79" y="32"/>
                      <a:pt x="84" y="30"/>
                      <a:pt x="90" y="27"/>
                    </a:cubicBezTo>
                    <a:cubicBezTo>
                      <a:pt x="87" y="29"/>
                      <a:pt x="84" y="31"/>
                      <a:pt x="81" y="32"/>
                    </a:cubicBezTo>
                    <a:cubicBezTo>
                      <a:pt x="74" y="36"/>
                      <a:pt x="68" y="40"/>
                      <a:pt x="62" y="44"/>
                    </a:cubicBezTo>
                    <a:cubicBezTo>
                      <a:pt x="62" y="44"/>
                      <a:pt x="61" y="44"/>
                      <a:pt x="61" y="44"/>
                    </a:cubicBezTo>
                    <a:cubicBezTo>
                      <a:pt x="60" y="44"/>
                      <a:pt x="59" y="44"/>
                      <a:pt x="58" y="44"/>
                    </a:cubicBezTo>
                    <a:close/>
                    <a:moveTo>
                      <a:pt x="49" y="45"/>
                    </a:moveTo>
                    <a:cubicBezTo>
                      <a:pt x="64" y="38"/>
                      <a:pt x="77" y="30"/>
                      <a:pt x="91" y="23"/>
                    </a:cubicBezTo>
                    <a:cubicBezTo>
                      <a:pt x="93" y="22"/>
                      <a:pt x="98" y="19"/>
                      <a:pt x="94" y="22"/>
                    </a:cubicBezTo>
                    <a:cubicBezTo>
                      <a:pt x="92" y="23"/>
                      <a:pt x="90" y="24"/>
                      <a:pt x="88" y="26"/>
                    </a:cubicBezTo>
                    <a:cubicBezTo>
                      <a:pt x="85" y="28"/>
                      <a:pt x="81" y="30"/>
                      <a:pt x="77" y="32"/>
                    </a:cubicBezTo>
                    <a:cubicBezTo>
                      <a:pt x="70" y="36"/>
                      <a:pt x="63" y="41"/>
                      <a:pt x="56" y="44"/>
                    </a:cubicBezTo>
                    <a:cubicBezTo>
                      <a:pt x="54" y="44"/>
                      <a:pt x="51" y="45"/>
                      <a:pt x="49" y="45"/>
                    </a:cubicBezTo>
                    <a:close/>
                    <a:moveTo>
                      <a:pt x="5" y="19"/>
                    </a:moveTo>
                    <a:cubicBezTo>
                      <a:pt x="6" y="19"/>
                      <a:pt x="7" y="19"/>
                      <a:pt x="8" y="19"/>
                    </a:cubicBezTo>
                    <a:cubicBezTo>
                      <a:pt x="8" y="20"/>
                      <a:pt x="7" y="20"/>
                      <a:pt x="6" y="20"/>
                    </a:cubicBezTo>
                    <a:cubicBezTo>
                      <a:pt x="5" y="20"/>
                      <a:pt x="6" y="21"/>
                      <a:pt x="6" y="21"/>
                    </a:cubicBezTo>
                    <a:cubicBezTo>
                      <a:pt x="6" y="21"/>
                      <a:pt x="10" y="19"/>
                      <a:pt x="9" y="21"/>
                    </a:cubicBezTo>
                    <a:cubicBezTo>
                      <a:pt x="8" y="21"/>
                      <a:pt x="7" y="22"/>
                      <a:pt x="7" y="22"/>
                    </a:cubicBezTo>
                    <a:cubicBezTo>
                      <a:pt x="6" y="21"/>
                      <a:pt x="5" y="20"/>
                      <a:pt x="5" y="19"/>
                    </a:cubicBezTo>
                    <a:close/>
                    <a:moveTo>
                      <a:pt x="21" y="20"/>
                    </a:moveTo>
                    <a:cubicBezTo>
                      <a:pt x="18" y="21"/>
                      <a:pt x="16" y="23"/>
                      <a:pt x="14" y="25"/>
                    </a:cubicBezTo>
                    <a:cubicBezTo>
                      <a:pt x="13" y="25"/>
                      <a:pt x="8" y="27"/>
                      <a:pt x="9" y="26"/>
                    </a:cubicBezTo>
                    <a:cubicBezTo>
                      <a:pt x="11" y="24"/>
                      <a:pt x="13" y="23"/>
                      <a:pt x="15" y="21"/>
                    </a:cubicBezTo>
                    <a:cubicBezTo>
                      <a:pt x="15" y="21"/>
                      <a:pt x="15" y="20"/>
                      <a:pt x="15" y="20"/>
                    </a:cubicBezTo>
                    <a:cubicBezTo>
                      <a:pt x="12" y="21"/>
                      <a:pt x="10" y="22"/>
                      <a:pt x="7" y="23"/>
                    </a:cubicBezTo>
                    <a:cubicBezTo>
                      <a:pt x="6" y="23"/>
                      <a:pt x="9" y="21"/>
                      <a:pt x="9" y="21"/>
                    </a:cubicBezTo>
                    <a:cubicBezTo>
                      <a:pt x="10" y="21"/>
                      <a:pt x="10" y="20"/>
                      <a:pt x="10" y="20"/>
                    </a:cubicBezTo>
                    <a:cubicBezTo>
                      <a:pt x="14" y="20"/>
                      <a:pt x="17" y="20"/>
                      <a:pt x="21" y="20"/>
                    </a:cubicBezTo>
                    <a:close/>
                    <a:moveTo>
                      <a:pt x="31" y="20"/>
                    </a:moveTo>
                    <a:cubicBezTo>
                      <a:pt x="24" y="23"/>
                      <a:pt x="19" y="29"/>
                      <a:pt x="12" y="31"/>
                    </a:cubicBezTo>
                    <a:cubicBezTo>
                      <a:pt x="8" y="33"/>
                      <a:pt x="12" y="31"/>
                      <a:pt x="14" y="30"/>
                    </a:cubicBezTo>
                    <a:cubicBezTo>
                      <a:pt x="16" y="29"/>
                      <a:pt x="18" y="28"/>
                      <a:pt x="20" y="26"/>
                    </a:cubicBezTo>
                    <a:cubicBezTo>
                      <a:pt x="23" y="25"/>
                      <a:pt x="26" y="23"/>
                      <a:pt x="29" y="20"/>
                    </a:cubicBezTo>
                    <a:cubicBezTo>
                      <a:pt x="30" y="20"/>
                      <a:pt x="30" y="20"/>
                      <a:pt x="31" y="20"/>
                    </a:cubicBezTo>
                    <a:close/>
                    <a:moveTo>
                      <a:pt x="38" y="20"/>
                    </a:moveTo>
                    <a:cubicBezTo>
                      <a:pt x="29" y="24"/>
                      <a:pt x="22" y="30"/>
                      <a:pt x="13" y="34"/>
                    </a:cubicBezTo>
                    <a:cubicBezTo>
                      <a:pt x="9" y="35"/>
                      <a:pt x="10" y="35"/>
                      <a:pt x="13" y="33"/>
                    </a:cubicBezTo>
                    <a:cubicBezTo>
                      <a:pt x="16" y="32"/>
                      <a:pt x="19" y="30"/>
                      <a:pt x="21" y="29"/>
                    </a:cubicBezTo>
                    <a:cubicBezTo>
                      <a:pt x="26" y="26"/>
                      <a:pt x="30" y="24"/>
                      <a:pt x="34" y="20"/>
                    </a:cubicBezTo>
                    <a:cubicBezTo>
                      <a:pt x="36" y="20"/>
                      <a:pt x="37" y="20"/>
                      <a:pt x="38" y="20"/>
                    </a:cubicBezTo>
                    <a:close/>
                    <a:moveTo>
                      <a:pt x="44" y="20"/>
                    </a:moveTo>
                    <a:cubicBezTo>
                      <a:pt x="33" y="25"/>
                      <a:pt x="24" y="33"/>
                      <a:pt x="13" y="38"/>
                    </a:cubicBezTo>
                    <a:cubicBezTo>
                      <a:pt x="7" y="40"/>
                      <a:pt x="12" y="37"/>
                      <a:pt x="14" y="36"/>
                    </a:cubicBezTo>
                    <a:cubicBezTo>
                      <a:pt x="17" y="34"/>
                      <a:pt x="20" y="32"/>
                      <a:pt x="23" y="31"/>
                    </a:cubicBezTo>
                    <a:cubicBezTo>
                      <a:pt x="29" y="28"/>
                      <a:pt x="35" y="24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2" y="20"/>
                      <a:pt x="43" y="20"/>
                      <a:pt x="44" y="20"/>
                    </a:cubicBezTo>
                    <a:close/>
                    <a:moveTo>
                      <a:pt x="51" y="20"/>
                    </a:moveTo>
                    <a:cubicBezTo>
                      <a:pt x="45" y="22"/>
                      <a:pt x="40" y="26"/>
                      <a:pt x="35" y="29"/>
                    </a:cubicBezTo>
                    <a:cubicBezTo>
                      <a:pt x="31" y="31"/>
                      <a:pt x="28" y="33"/>
                      <a:pt x="24" y="34"/>
                    </a:cubicBezTo>
                    <a:cubicBezTo>
                      <a:pt x="21" y="36"/>
                      <a:pt x="17" y="38"/>
                      <a:pt x="14" y="40"/>
                    </a:cubicBezTo>
                    <a:cubicBezTo>
                      <a:pt x="12" y="41"/>
                      <a:pt x="11" y="42"/>
                      <a:pt x="10" y="43"/>
                    </a:cubicBezTo>
                    <a:cubicBezTo>
                      <a:pt x="12" y="41"/>
                      <a:pt x="14" y="39"/>
                      <a:pt x="16" y="38"/>
                    </a:cubicBezTo>
                    <a:cubicBezTo>
                      <a:pt x="19" y="35"/>
                      <a:pt x="23" y="33"/>
                      <a:pt x="26" y="31"/>
                    </a:cubicBezTo>
                    <a:cubicBezTo>
                      <a:pt x="33" y="28"/>
                      <a:pt x="40" y="24"/>
                      <a:pt x="46" y="20"/>
                    </a:cubicBezTo>
                    <a:cubicBezTo>
                      <a:pt x="48" y="20"/>
                      <a:pt x="49" y="20"/>
                      <a:pt x="51" y="20"/>
                    </a:cubicBezTo>
                    <a:close/>
                    <a:moveTo>
                      <a:pt x="59" y="20"/>
                    </a:moveTo>
                    <a:cubicBezTo>
                      <a:pt x="55" y="22"/>
                      <a:pt x="52" y="24"/>
                      <a:pt x="48" y="26"/>
                    </a:cubicBezTo>
                    <a:cubicBezTo>
                      <a:pt x="45" y="28"/>
                      <a:pt x="42" y="29"/>
                      <a:pt x="39" y="31"/>
                    </a:cubicBezTo>
                    <a:cubicBezTo>
                      <a:pt x="31" y="35"/>
                      <a:pt x="23" y="39"/>
                      <a:pt x="15" y="44"/>
                    </a:cubicBezTo>
                    <a:cubicBezTo>
                      <a:pt x="14" y="44"/>
                      <a:pt x="13" y="45"/>
                      <a:pt x="12" y="45"/>
                    </a:cubicBezTo>
                    <a:cubicBezTo>
                      <a:pt x="14" y="44"/>
                      <a:pt x="15" y="43"/>
                      <a:pt x="16" y="43"/>
                    </a:cubicBezTo>
                    <a:cubicBezTo>
                      <a:pt x="21" y="40"/>
                      <a:pt x="25" y="37"/>
                      <a:pt x="29" y="34"/>
                    </a:cubicBezTo>
                    <a:cubicBezTo>
                      <a:pt x="37" y="29"/>
                      <a:pt x="45" y="24"/>
                      <a:pt x="54" y="20"/>
                    </a:cubicBezTo>
                    <a:cubicBezTo>
                      <a:pt x="56" y="20"/>
                      <a:pt x="57" y="20"/>
                      <a:pt x="59" y="20"/>
                    </a:cubicBezTo>
                    <a:close/>
                    <a:moveTo>
                      <a:pt x="69" y="19"/>
                    </a:moveTo>
                    <a:cubicBezTo>
                      <a:pt x="63" y="22"/>
                      <a:pt x="58" y="26"/>
                      <a:pt x="52" y="29"/>
                    </a:cubicBezTo>
                    <a:cubicBezTo>
                      <a:pt x="48" y="31"/>
                      <a:pt x="44" y="33"/>
                      <a:pt x="40" y="35"/>
                    </a:cubicBezTo>
                    <a:cubicBezTo>
                      <a:pt x="35" y="37"/>
                      <a:pt x="31" y="40"/>
                      <a:pt x="26" y="42"/>
                    </a:cubicBezTo>
                    <a:cubicBezTo>
                      <a:pt x="24" y="43"/>
                      <a:pt x="21" y="44"/>
                      <a:pt x="19" y="45"/>
                    </a:cubicBezTo>
                    <a:cubicBezTo>
                      <a:pt x="20" y="45"/>
                      <a:pt x="22" y="44"/>
                      <a:pt x="23" y="43"/>
                    </a:cubicBezTo>
                    <a:cubicBezTo>
                      <a:pt x="28" y="40"/>
                      <a:pt x="32" y="37"/>
                      <a:pt x="36" y="35"/>
                    </a:cubicBezTo>
                    <a:cubicBezTo>
                      <a:pt x="40" y="33"/>
                      <a:pt x="43" y="30"/>
                      <a:pt x="47" y="28"/>
                    </a:cubicBezTo>
                    <a:cubicBezTo>
                      <a:pt x="47" y="28"/>
                      <a:pt x="47" y="28"/>
                      <a:pt x="48" y="28"/>
                    </a:cubicBezTo>
                    <a:cubicBezTo>
                      <a:pt x="52" y="25"/>
                      <a:pt x="57" y="22"/>
                      <a:pt x="61" y="20"/>
                    </a:cubicBezTo>
                    <a:cubicBezTo>
                      <a:pt x="64" y="20"/>
                      <a:pt x="67" y="20"/>
                      <a:pt x="69" y="19"/>
                    </a:cubicBezTo>
                    <a:close/>
                    <a:moveTo>
                      <a:pt x="91" y="16"/>
                    </a:moveTo>
                    <a:cubicBezTo>
                      <a:pt x="90" y="16"/>
                      <a:pt x="89" y="16"/>
                      <a:pt x="88" y="17"/>
                    </a:cubicBezTo>
                    <a:cubicBezTo>
                      <a:pt x="88" y="16"/>
                      <a:pt x="89" y="16"/>
                      <a:pt x="89" y="16"/>
                    </a:cubicBezTo>
                    <a:cubicBezTo>
                      <a:pt x="90" y="15"/>
                      <a:pt x="90" y="15"/>
                      <a:pt x="89" y="15"/>
                    </a:cubicBezTo>
                    <a:cubicBezTo>
                      <a:pt x="86" y="15"/>
                      <a:pt x="84" y="16"/>
                      <a:pt x="81" y="17"/>
                    </a:cubicBezTo>
                    <a:cubicBezTo>
                      <a:pt x="80" y="17"/>
                      <a:pt x="75" y="19"/>
                      <a:pt x="78" y="17"/>
                    </a:cubicBezTo>
                    <a:cubicBezTo>
                      <a:pt x="80" y="16"/>
                      <a:pt x="82" y="15"/>
                      <a:pt x="84" y="15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81" y="14"/>
                      <a:pt x="80" y="15"/>
                      <a:pt x="78" y="16"/>
                    </a:cubicBezTo>
                    <a:cubicBezTo>
                      <a:pt x="74" y="18"/>
                      <a:pt x="78" y="15"/>
                      <a:pt x="78" y="15"/>
                    </a:cubicBezTo>
                    <a:cubicBezTo>
                      <a:pt x="80" y="14"/>
                      <a:pt x="81" y="13"/>
                      <a:pt x="82" y="13"/>
                    </a:cubicBezTo>
                    <a:cubicBezTo>
                      <a:pt x="83" y="12"/>
                      <a:pt x="82" y="12"/>
                      <a:pt x="82" y="12"/>
                    </a:cubicBezTo>
                    <a:cubicBezTo>
                      <a:pt x="81" y="13"/>
                      <a:pt x="77" y="14"/>
                      <a:pt x="76" y="15"/>
                    </a:cubicBezTo>
                    <a:cubicBezTo>
                      <a:pt x="77" y="13"/>
                      <a:pt x="79" y="12"/>
                      <a:pt x="80" y="11"/>
                    </a:cubicBezTo>
                    <a:cubicBezTo>
                      <a:pt x="80" y="10"/>
                      <a:pt x="80" y="10"/>
                      <a:pt x="79" y="10"/>
                    </a:cubicBezTo>
                    <a:cubicBezTo>
                      <a:pt x="76" y="12"/>
                      <a:pt x="78" y="9"/>
                      <a:pt x="79" y="8"/>
                    </a:cubicBezTo>
                    <a:cubicBezTo>
                      <a:pt x="79" y="7"/>
                      <a:pt x="79" y="7"/>
                      <a:pt x="78" y="7"/>
                    </a:cubicBezTo>
                    <a:cubicBezTo>
                      <a:pt x="76" y="8"/>
                      <a:pt x="76" y="7"/>
                      <a:pt x="77" y="5"/>
                    </a:cubicBezTo>
                    <a:cubicBezTo>
                      <a:pt x="82" y="9"/>
                      <a:pt x="87" y="13"/>
                      <a:pt x="91" y="16"/>
                    </a:cubicBezTo>
                    <a:close/>
                    <a:moveTo>
                      <a:pt x="80" y="18"/>
                    </a:moveTo>
                    <a:cubicBezTo>
                      <a:pt x="64" y="25"/>
                      <a:pt x="49" y="35"/>
                      <a:pt x="34" y="43"/>
                    </a:cubicBezTo>
                    <a:cubicBezTo>
                      <a:pt x="33" y="43"/>
                      <a:pt x="27" y="47"/>
                      <a:pt x="31" y="44"/>
                    </a:cubicBezTo>
                    <a:cubicBezTo>
                      <a:pt x="33" y="43"/>
                      <a:pt x="35" y="41"/>
                      <a:pt x="37" y="40"/>
                    </a:cubicBezTo>
                    <a:cubicBezTo>
                      <a:pt x="41" y="38"/>
                      <a:pt x="45" y="35"/>
                      <a:pt x="49" y="33"/>
                    </a:cubicBezTo>
                    <a:cubicBezTo>
                      <a:pt x="57" y="29"/>
                      <a:pt x="64" y="23"/>
                      <a:pt x="72" y="19"/>
                    </a:cubicBezTo>
                    <a:cubicBezTo>
                      <a:pt x="73" y="19"/>
                      <a:pt x="73" y="19"/>
                      <a:pt x="74" y="19"/>
                    </a:cubicBezTo>
                    <a:cubicBezTo>
                      <a:pt x="74" y="19"/>
                      <a:pt x="75" y="19"/>
                      <a:pt x="75" y="19"/>
                    </a:cubicBezTo>
                    <a:cubicBezTo>
                      <a:pt x="75" y="19"/>
                      <a:pt x="75" y="18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6" y="18"/>
                      <a:pt x="76" y="18"/>
                      <a:pt x="77" y="17"/>
                    </a:cubicBezTo>
                    <a:cubicBezTo>
                      <a:pt x="76" y="18"/>
                      <a:pt x="76" y="18"/>
                      <a:pt x="75" y="18"/>
                    </a:cubicBezTo>
                    <a:cubicBezTo>
                      <a:pt x="75" y="19"/>
                      <a:pt x="76" y="19"/>
                      <a:pt x="76" y="19"/>
                    </a:cubicBezTo>
                    <a:cubicBezTo>
                      <a:pt x="78" y="19"/>
                      <a:pt x="79" y="18"/>
                      <a:pt x="81" y="17"/>
                    </a:cubicBezTo>
                    <a:cubicBezTo>
                      <a:pt x="82" y="17"/>
                      <a:pt x="83" y="17"/>
                      <a:pt x="84" y="16"/>
                    </a:cubicBezTo>
                    <a:cubicBezTo>
                      <a:pt x="85" y="16"/>
                      <a:pt x="88" y="16"/>
                      <a:pt x="88" y="16"/>
                    </a:cubicBezTo>
                    <a:cubicBezTo>
                      <a:pt x="87" y="17"/>
                      <a:pt x="86" y="17"/>
                      <a:pt x="84" y="18"/>
                    </a:cubicBezTo>
                    <a:cubicBezTo>
                      <a:pt x="84" y="18"/>
                      <a:pt x="84" y="18"/>
                      <a:pt x="83" y="18"/>
                    </a:cubicBezTo>
                    <a:cubicBezTo>
                      <a:pt x="82" y="19"/>
                      <a:pt x="81" y="19"/>
                      <a:pt x="79" y="20"/>
                    </a:cubicBezTo>
                    <a:cubicBezTo>
                      <a:pt x="78" y="20"/>
                      <a:pt x="77" y="20"/>
                      <a:pt x="78" y="21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6" y="21"/>
                      <a:pt x="76" y="22"/>
                      <a:pt x="77" y="22"/>
                    </a:cubicBezTo>
                    <a:cubicBezTo>
                      <a:pt x="81" y="21"/>
                      <a:pt x="84" y="19"/>
                      <a:pt x="88" y="17"/>
                    </a:cubicBezTo>
                    <a:cubicBezTo>
                      <a:pt x="89" y="17"/>
                      <a:pt x="90" y="17"/>
                      <a:pt x="91" y="17"/>
                    </a:cubicBezTo>
                    <a:cubicBezTo>
                      <a:pt x="90" y="17"/>
                      <a:pt x="88" y="18"/>
                      <a:pt x="87" y="19"/>
                    </a:cubicBezTo>
                    <a:cubicBezTo>
                      <a:pt x="85" y="20"/>
                      <a:pt x="83" y="20"/>
                      <a:pt x="81" y="21"/>
                    </a:cubicBezTo>
                    <a:cubicBezTo>
                      <a:pt x="76" y="24"/>
                      <a:pt x="72" y="27"/>
                      <a:pt x="68" y="30"/>
                    </a:cubicBezTo>
                    <a:cubicBezTo>
                      <a:pt x="62" y="33"/>
                      <a:pt x="57" y="35"/>
                      <a:pt x="52" y="37"/>
                    </a:cubicBezTo>
                    <a:cubicBezTo>
                      <a:pt x="47" y="40"/>
                      <a:pt x="43" y="42"/>
                      <a:pt x="38" y="44"/>
                    </a:cubicBezTo>
                    <a:cubicBezTo>
                      <a:pt x="34" y="46"/>
                      <a:pt x="40" y="42"/>
                      <a:pt x="41" y="42"/>
                    </a:cubicBezTo>
                    <a:cubicBezTo>
                      <a:pt x="43" y="40"/>
                      <a:pt x="46" y="39"/>
                      <a:pt x="49" y="37"/>
                    </a:cubicBezTo>
                    <a:cubicBezTo>
                      <a:pt x="59" y="31"/>
                      <a:pt x="70" y="26"/>
                      <a:pt x="80" y="19"/>
                    </a:cubicBezTo>
                    <a:cubicBezTo>
                      <a:pt x="80" y="19"/>
                      <a:pt x="80" y="18"/>
                      <a:pt x="80" y="18"/>
                    </a:cubicBezTo>
                    <a:close/>
                    <a:moveTo>
                      <a:pt x="76" y="8"/>
                    </a:moveTo>
                    <a:cubicBezTo>
                      <a:pt x="76" y="8"/>
                      <a:pt x="76" y="8"/>
                      <a:pt x="76" y="8"/>
                    </a:cubicBezTo>
                    <a:cubicBezTo>
                      <a:pt x="77" y="8"/>
                      <a:pt x="78" y="8"/>
                      <a:pt x="78" y="8"/>
                    </a:cubicBezTo>
                    <a:cubicBezTo>
                      <a:pt x="77" y="9"/>
                      <a:pt x="77" y="10"/>
                      <a:pt x="76" y="11"/>
                    </a:cubicBezTo>
                    <a:cubicBezTo>
                      <a:pt x="76" y="10"/>
                      <a:pt x="76" y="9"/>
                      <a:pt x="76" y="8"/>
                    </a:cubicBezTo>
                    <a:close/>
                    <a:moveTo>
                      <a:pt x="75" y="16"/>
                    </a:moveTo>
                    <a:cubicBezTo>
                      <a:pt x="76" y="15"/>
                      <a:pt x="76" y="15"/>
                      <a:pt x="77" y="15"/>
                    </a:cubicBezTo>
                    <a:cubicBezTo>
                      <a:pt x="76" y="16"/>
                      <a:pt x="76" y="16"/>
                      <a:pt x="75" y="17"/>
                    </a:cubicBezTo>
                    <a:cubicBezTo>
                      <a:pt x="75" y="16"/>
                      <a:pt x="75" y="16"/>
                      <a:pt x="75" y="16"/>
                    </a:cubicBezTo>
                    <a:close/>
                    <a:moveTo>
                      <a:pt x="76" y="13"/>
                    </a:moveTo>
                    <a:cubicBezTo>
                      <a:pt x="77" y="12"/>
                      <a:pt x="78" y="12"/>
                      <a:pt x="79" y="11"/>
                    </a:cubicBezTo>
                    <a:cubicBezTo>
                      <a:pt x="78" y="12"/>
                      <a:pt x="77" y="13"/>
                      <a:pt x="76" y="14"/>
                    </a:cubicBezTo>
                    <a:cubicBezTo>
                      <a:pt x="76" y="14"/>
                      <a:pt x="76" y="13"/>
                      <a:pt x="76" y="13"/>
                    </a:cubicBezTo>
                    <a:close/>
                    <a:moveTo>
                      <a:pt x="76" y="5"/>
                    </a:moveTo>
                    <a:cubicBezTo>
                      <a:pt x="76" y="5"/>
                      <a:pt x="76" y="6"/>
                      <a:pt x="76" y="6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lose/>
                    <a:moveTo>
                      <a:pt x="10" y="39"/>
                    </a:moveTo>
                    <a:cubicBezTo>
                      <a:pt x="12" y="39"/>
                      <a:pt x="14" y="38"/>
                      <a:pt x="16" y="37"/>
                    </a:cubicBezTo>
                    <a:cubicBezTo>
                      <a:pt x="14" y="38"/>
                      <a:pt x="12" y="40"/>
                      <a:pt x="10" y="42"/>
                    </a:cubicBezTo>
                    <a:cubicBezTo>
                      <a:pt x="10" y="41"/>
                      <a:pt x="10" y="40"/>
                      <a:pt x="10" y="39"/>
                    </a:cubicBezTo>
                    <a:close/>
                    <a:moveTo>
                      <a:pt x="10" y="36"/>
                    </a:moveTo>
                    <a:cubicBezTo>
                      <a:pt x="19" y="32"/>
                      <a:pt x="27" y="26"/>
                      <a:pt x="37" y="22"/>
                    </a:cubicBezTo>
                    <a:cubicBezTo>
                      <a:pt x="36" y="22"/>
                      <a:pt x="35" y="23"/>
                      <a:pt x="35" y="23"/>
                    </a:cubicBezTo>
                    <a:cubicBezTo>
                      <a:pt x="32" y="25"/>
                      <a:pt x="29" y="27"/>
                      <a:pt x="26" y="28"/>
                    </a:cubicBezTo>
                    <a:cubicBezTo>
                      <a:pt x="20" y="31"/>
                      <a:pt x="15" y="34"/>
                      <a:pt x="10" y="38"/>
                    </a:cubicBezTo>
                    <a:cubicBezTo>
                      <a:pt x="10" y="37"/>
                      <a:pt x="10" y="36"/>
                      <a:pt x="10" y="36"/>
                    </a:cubicBezTo>
                    <a:close/>
                    <a:moveTo>
                      <a:pt x="9" y="28"/>
                    </a:moveTo>
                    <a:cubicBezTo>
                      <a:pt x="12" y="27"/>
                      <a:pt x="15" y="24"/>
                      <a:pt x="19" y="22"/>
                    </a:cubicBezTo>
                    <a:cubicBezTo>
                      <a:pt x="19" y="22"/>
                      <a:pt x="20" y="21"/>
                      <a:pt x="21" y="21"/>
                    </a:cubicBezTo>
                    <a:cubicBezTo>
                      <a:pt x="19" y="22"/>
                      <a:pt x="17" y="23"/>
                      <a:pt x="16" y="25"/>
                    </a:cubicBezTo>
                    <a:cubicBezTo>
                      <a:pt x="14" y="26"/>
                      <a:pt x="11" y="28"/>
                      <a:pt x="9" y="29"/>
                    </a:cubicBezTo>
                    <a:cubicBezTo>
                      <a:pt x="9" y="29"/>
                      <a:pt x="9" y="28"/>
                      <a:pt x="9" y="28"/>
                    </a:cubicBezTo>
                    <a:close/>
                    <a:moveTo>
                      <a:pt x="9" y="43"/>
                    </a:moveTo>
                    <a:cubicBezTo>
                      <a:pt x="12" y="42"/>
                      <a:pt x="14" y="41"/>
                      <a:pt x="16" y="39"/>
                    </a:cubicBezTo>
                    <a:cubicBezTo>
                      <a:pt x="20" y="37"/>
                      <a:pt x="24" y="35"/>
                      <a:pt x="28" y="33"/>
                    </a:cubicBezTo>
                    <a:cubicBezTo>
                      <a:pt x="33" y="31"/>
                      <a:pt x="38" y="28"/>
                      <a:pt x="43" y="25"/>
                    </a:cubicBezTo>
                    <a:cubicBezTo>
                      <a:pt x="39" y="27"/>
                      <a:pt x="35" y="30"/>
                      <a:pt x="32" y="32"/>
                    </a:cubicBezTo>
                    <a:cubicBezTo>
                      <a:pt x="24" y="36"/>
                      <a:pt x="17" y="42"/>
                      <a:pt x="9" y="46"/>
                    </a:cubicBezTo>
                    <a:cubicBezTo>
                      <a:pt x="9" y="45"/>
                      <a:pt x="9" y="44"/>
                      <a:pt x="9" y="43"/>
                    </a:cubicBezTo>
                    <a:close/>
                    <a:moveTo>
                      <a:pt x="35" y="26"/>
                    </a:moveTo>
                    <a:cubicBezTo>
                      <a:pt x="35" y="26"/>
                      <a:pt x="35" y="26"/>
                      <a:pt x="35" y="26"/>
                    </a:cubicBezTo>
                    <a:cubicBezTo>
                      <a:pt x="37" y="25"/>
                      <a:pt x="38" y="24"/>
                      <a:pt x="40" y="23"/>
                    </a:cubicBezTo>
                    <a:cubicBezTo>
                      <a:pt x="41" y="23"/>
                      <a:pt x="47" y="19"/>
                      <a:pt x="43" y="21"/>
                    </a:cubicBezTo>
                    <a:cubicBezTo>
                      <a:pt x="41" y="23"/>
                      <a:pt x="38" y="24"/>
                      <a:pt x="35" y="26"/>
                    </a:cubicBezTo>
                    <a:close/>
                    <a:moveTo>
                      <a:pt x="31" y="22"/>
                    </a:moveTo>
                    <a:cubicBezTo>
                      <a:pt x="28" y="24"/>
                      <a:pt x="26" y="25"/>
                      <a:pt x="24" y="27"/>
                    </a:cubicBezTo>
                    <a:cubicBezTo>
                      <a:pt x="19" y="29"/>
                      <a:pt x="14" y="32"/>
                      <a:pt x="10" y="34"/>
                    </a:cubicBezTo>
                    <a:cubicBezTo>
                      <a:pt x="10" y="34"/>
                      <a:pt x="10" y="33"/>
                      <a:pt x="10" y="32"/>
                    </a:cubicBezTo>
                    <a:cubicBezTo>
                      <a:pt x="17" y="32"/>
                      <a:pt x="23" y="26"/>
                      <a:pt x="29" y="22"/>
                    </a:cubicBezTo>
                    <a:cubicBezTo>
                      <a:pt x="30" y="22"/>
                      <a:pt x="31" y="21"/>
                      <a:pt x="32" y="20"/>
                    </a:cubicBezTo>
                    <a:cubicBezTo>
                      <a:pt x="32" y="20"/>
                      <a:pt x="33" y="20"/>
                      <a:pt x="33" y="20"/>
                    </a:cubicBezTo>
                    <a:cubicBezTo>
                      <a:pt x="33" y="21"/>
                      <a:pt x="32" y="21"/>
                      <a:pt x="31" y="22"/>
                    </a:cubicBezTo>
                    <a:close/>
                    <a:moveTo>
                      <a:pt x="9" y="31"/>
                    </a:moveTo>
                    <a:cubicBezTo>
                      <a:pt x="9" y="31"/>
                      <a:pt x="9" y="31"/>
                      <a:pt x="9" y="30"/>
                    </a:cubicBezTo>
                    <a:cubicBezTo>
                      <a:pt x="13" y="29"/>
                      <a:pt x="16" y="28"/>
                      <a:pt x="19" y="26"/>
                    </a:cubicBezTo>
                    <a:cubicBezTo>
                      <a:pt x="20" y="25"/>
                      <a:pt x="22" y="23"/>
                      <a:pt x="24" y="22"/>
                    </a:cubicBezTo>
                    <a:cubicBezTo>
                      <a:pt x="25" y="22"/>
                      <a:pt x="27" y="21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3" y="25"/>
                      <a:pt x="15" y="28"/>
                      <a:pt x="9" y="31"/>
                    </a:cubicBezTo>
                    <a:close/>
                    <a:moveTo>
                      <a:pt x="13" y="28"/>
                    </a:moveTo>
                    <a:cubicBezTo>
                      <a:pt x="6" y="32"/>
                      <a:pt x="13" y="27"/>
                      <a:pt x="15" y="26"/>
                    </a:cubicBezTo>
                    <a:cubicBezTo>
                      <a:pt x="17" y="24"/>
                      <a:pt x="20" y="22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4" y="20"/>
                      <a:pt x="25" y="20"/>
                      <a:pt x="26" y="20"/>
                    </a:cubicBezTo>
                    <a:cubicBezTo>
                      <a:pt x="22" y="23"/>
                      <a:pt x="17" y="26"/>
                      <a:pt x="13" y="28"/>
                    </a:cubicBezTo>
                    <a:close/>
                    <a:moveTo>
                      <a:pt x="13" y="21"/>
                    </a:moveTo>
                    <a:cubicBezTo>
                      <a:pt x="12" y="22"/>
                      <a:pt x="10" y="25"/>
                      <a:pt x="8" y="26"/>
                    </a:cubicBezTo>
                    <a:cubicBezTo>
                      <a:pt x="8" y="25"/>
                      <a:pt x="8" y="24"/>
                      <a:pt x="7" y="23"/>
                    </a:cubicBezTo>
                    <a:cubicBezTo>
                      <a:pt x="9" y="23"/>
                      <a:pt x="11" y="22"/>
                      <a:pt x="13" y="21"/>
                    </a:cubicBezTo>
                    <a:close/>
                    <a:moveTo>
                      <a:pt x="19" y="42"/>
                    </a:moveTo>
                    <a:cubicBezTo>
                      <a:pt x="24" y="39"/>
                      <a:pt x="29" y="37"/>
                      <a:pt x="33" y="35"/>
                    </a:cubicBezTo>
                    <a:cubicBezTo>
                      <a:pt x="36" y="33"/>
                      <a:pt x="40" y="32"/>
                      <a:pt x="43" y="30"/>
                    </a:cubicBezTo>
                    <a:cubicBezTo>
                      <a:pt x="42" y="30"/>
                      <a:pt x="42" y="31"/>
                      <a:pt x="41" y="31"/>
                    </a:cubicBezTo>
                    <a:cubicBezTo>
                      <a:pt x="33" y="36"/>
                      <a:pt x="25" y="41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4" y="46"/>
                      <a:pt x="12" y="46"/>
                      <a:pt x="9" y="47"/>
                    </a:cubicBezTo>
                    <a:cubicBezTo>
                      <a:pt x="13" y="46"/>
                      <a:pt x="16" y="44"/>
                      <a:pt x="19" y="42"/>
                    </a:cubicBezTo>
                    <a:close/>
                    <a:moveTo>
                      <a:pt x="40" y="35"/>
                    </a:moveTo>
                    <a:cubicBezTo>
                      <a:pt x="44" y="33"/>
                      <a:pt x="48" y="32"/>
                      <a:pt x="52" y="30"/>
                    </a:cubicBezTo>
                    <a:cubicBezTo>
                      <a:pt x="56" y="27"/>
                      <a:pt x="60" y="25"/>
                      <a:pt x="64" y="23"/>
                    </a:cubicBezTo>
                    <a:cubicBezTo>
                      <a:pt x="66" y="22"/>
                      <a:pt x="68" y="21"/>
                      <a:pt x="70" y="20"/>
                    </a:cubicBezTo>
                    <a:cubicBezTo>
                      <a:pt x="69" y="20"/>
                      <a:pt x="67" y="21"/>
                      <a:pt x="66" y="22"/>
                    </a:cubicBezTo>
                    <a:cubicBezTo>
                      <a:pt x="62" y="24"/>
                      <a:pt x="57" y="27"/>
                      <a:pt x="53" y="30"/>
                    </a:cubicBezTo>
                    <a:cubicBezTo>
                      <a:pt x="44" y="35"/>
                      <a:pt x="36" y="40"/>
                      <a:pt x="28" y="45"/>
                    </a:cubicBezTo>
                    <a:cubicBezTo>
                      <a:pt x="27" y="46"/>
                      <a:pt x="27" y="46"/>
                      <a:pt x="28" y="46"/>
                    </a:cubicBezTo>
                    <a:cubicBezTo>
                      <a:pt x="24" y="46"/>
                      <a:pt x="21" y="46"/>
                      <a:pt x="18" y="46"/>
                    </a:cubicBezTo>
                    <a:cubicBezTo>
                      <a:pt x="26" y="44"/>
                      <a:pt x="33" y="39"/>
                      <a:pt x="40" y="35"/>
                    </a:cubicBezTo>
                    <a:close/>
                    <a:moveTo>
                      <a:pt x="74" y="22"/>
                    </a:moveTo>
                    <a:cubicBezTo>
                      <a:pt x="75" y="21"/>
                      <a:pt x="76" y="20"/>
                      <a:pt x="78" y="19"/>
                    </a:cubicBezTo>
                    <a:cubicBezTo>
                      <a:pt x="76" y="21"/>
                      <a:pt x="74" y="22"/>
                      <a:pt x="72" y="23"/>
                    </a:cubicBezTo>
                    <a:cubicBezTo>
                      <a:pt x="67" y="26"/>
                      <a:pt x="63" y="28"/>
                      <a:pt x="59" y="30"/>
                    </a:cubicBezTo>
                    <a:cubicBezTo>
                      <a:pt x="51" y="35"/>
                      <a:pt x="43" y="40"/>
                      <a:pt x="34" y="45"/>
                    </a:cubicBezTo>
                    <a:cubicBezTo>
                      <a:pt x="34" y="45"/>
                      <a:pt x="34" y="45"/>
                      <a:pt x="34" y="46"/>
                    </a:cubicBezTo>
                    <a:cubicBezTo>
                      <a:pt x="32" y="46"/>
                      <a:pt x="30" y="46"/>
                      <a:pt x="28" y="46"/>
                    </a:cubicBezTo>
                    <a:cubicBezTo>
                      <a:pt x="44" y="39"/>
                      <a:pt x="58" y="29"/>
                      <a:pt x="74" y="22"/>
                    </a:cubicBezTo>
                    <a:close/>
                    <a:moveTo>
                      <a:pt x="48" y="40"/>
                    </a:moveTo>
                    <a:cubicBezTo>
                      <a:pt x="53" y="37"/>
                      <a:pt x="58" y="35"/>
                      <a:pt x="63" y="33"/>
                    </a:cubicBezTo>
                    <a:cubicBezTo>
                      <a:pt x="68" y="30"/>
                      <a:pt x="73" y="28"/>
                      <a:pt x="78" y="24"/>
                    </a:cubicBezTo>
                    <a:cubicBezTo>
                      <a:pt x="82" y="21"/>
                      <a:pt x="88" y="20"/>
                      <a:pt x="92" y="17"/>
                    </a:cubicBezTo>
                    <a:cubicBezTo>
                      <a:pt x="94" y="18"/>
                      <a:pt x="95" y="19"/>
                      <a:pt x="96" y="20"/>
                    </a:cubicBezTo>
                    <a:cubicBezTo>
                      <a:pt x="89" y="22"/>
                      <a:pt x="84" y="27"/>
                      <a:pt x="78" y="30"/>
                    </a:cubicBezTo>
                    <a:cubicBezTo>
                      <a:pt x="69" y="34"/>
                      <a:pt x="61" y="39"/>
                      <a:pt x="52" y="42"/>
                    </a:cubicBezTo>
                    <a:cubicBezTo>
                      <a:pt x="51" y="43"/>
                      <a:pt x="50" y="43"/>
                      <a:pt x="49" y="44"/>
                    </a:cubicBezTo>
                    <a:cubicBezTo>
                      <a:pt x="50" y="43"/>
                      <a:pt x="51" y="42"/>
                      <a:pt x="52" y="41"/>
                    </a:cubicBezTo>
                    <a:cubicBezTo>
                      <a:pt x="54" y="40"/>
                      <a:pt x="56" y="39"/>
                      <a:pt x="57" y="38"/>
                    </a:cubicBezTo>
                    <a:cubicBezTo>
                      <a:pt x="60" y="36"/>
                      <a:pt x="64" y="35"/>
                      <a:pt x="67" y="33"/>
                    </a:cubicBezTo>
                    <a:cubicBezTo>
                      <a:pt x="67" y="33"/>
                      <a:pt x="67" y="33"/>
                      <a:pt x="67" y="33"/>
                    </a:cubicBezTo>
                    <a:cubicBezTo>
                      <a:pt x="73" y="31"/>
                      <a:pt x="78" y="28"/>
                      <a:pt x="83" y="25"/>
                    </a:cubicBezTo>
                    <a:cubicBezTo>
                      <a:pt x="87" y="23"/>
                      <a:pt x="90" y="21"/>
                      <a:pt x="94" y="19"/>
                    </a:cubicBezTo>
                    <a:cubicBezTo>
                      <a:pt x="95" y="19"/>
                      <a:pt x="94" y="19"/>
                      <a:pt x="94" y="19"/>
                    </a:cubicBezTo>
                    <a:cubicBezTo>
                      <a:pt x="93" y="19"/>
                      <a:pt x="93" y="19"/>
                      <a:pt x="92" y="19"/>
                    </a:cubicBezTo>
                    <a:cubicBezTo>
                      <a:pt x="92" y="19"/>
                      <a:pt x="92" y="20"/>
                      <a:pt x="91" y="20"/>
                    </a:cubicBezTo>
                    <a:cubicBezTo>
                      <a:pt x="89" y="21"/>
                      <a:pt x="87" y="22"/>
                      <a:pt x="85" y="23"/>
                    </a:cubicBezTo>
                    <a:cubicBezTo>
                      <a:pt x="84" y="24"/>
                      <a:pt x="82" y="24"/>
                      <a:pt x="81" y="25"/>
                    </a:cubicBezTo>
                    <a:cubicBezTo>
                      <a:pt x="77" y="27"/>
                      <a:pt x="72" y="30"/>
                      <a:pt x="68" y="32"/>
                    </a:cubicBezTo>
                    <a:cubicBezTo>
                      <a:pt x="68" y="32"/>
                      <a:pt x="67" y="32"/>
                      <a:pt x="67" y="33"/>
                    </a:cubicBezTo>
                    <a:cubicBezTo>
                      <a:pt x="58" y="36"/>
                      <a:pt x="50" y="40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39" y="45"/>
                      <a:pt x="37" y="45"/>
                      <a:pt x="35" y="45"/>
                    </a:cubicBezTo>
                    <a:cubicBezTo>
                      <a:pt x="40" y="45"/>
                      <a:pt x="44" y="42"/>
                      <a:pt x="48" y="40"/>
                    </a:cubicBezTo>
                    <a:close/>
                    <a:moveTo>
                      <a:pt x="101" y="23"/>
                    </a:moveTo>
                    <a:cubicBezTo>
                      <a:pt x="92" y="27"/>
                      <a:pt x="85" y="31"/>
                      <a:pt x="77" y="36"/>
                    </a:cubicBezTo>
                    <a:cubicBezTo>
                      <a:pt x="74" y="38"/>
                      <a:pt x="70" y="40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8" y="41"/>
                      <a:pt x="70" y="39"/>
                      <a:pt x="72" y="38"/>
                    </a:cubicBezTo>
                    <a:cubicBezTo>
                      <a:pt x="80" y="34"/>
                      <a:pt x="88" y="29"/>
                      <a:pt x="95" y="24"/>
                    </a:cubicBezTo>
                    <a:cubicBezTo>
                      <a:pt x="95" y="24"/>
                      <a:pt x="96" y="24"/>
                      <a:pt x="96" y="24"/>
                    </a:cubicBezTo>
                    <a:cubicBezTo>
                      <a:pt x="96" y="24"/>
                      <a:pt x="97" y="23"/>
                      <a:pt x="97" y="23"/>
                    </a:cubicBezTo>
                    <a:cubicBezTo>
                      <a:pt x="98" y="23"/>
                      <a:pt x="97" y="22"/>
                      <a:pt x="97" y="22"/>
                    </a:cubicBezTo>
                    <a:cubicBezTo>
                      <a:pt x="93" y="25"/>
                      <a:pt x="88" y="27"/>
                      <a:pt x="84" y="29"/>
                    </a:cubicBezTo>
                    <a:cubicBezTo>
                      <a:pt x="88" y="27"/>
                      <a:pt x="93" y="24"/>
                      <a:pt x="97" y="21"/>
                    </a:cubicBezTo>
                    <a:cubicBezTo>
                      <a:pt x="98" y="21"/>
                      <a:pt x="99" y="22"/>
                      <a:pt x="101" y="23"/>
                    </a:cubicBezTo>
                    <a:close/>
                    <a:moveTo>
                      <a:pt x="103" y="25"/>
                    </a:moveTo>
                    <a:cubicBezTo>
                      <a:pt x="97" y="27"/>
                      <a:pt x="92" y="30"/>
                      <a:pt x="87" y="33"/>
                    </a:cubicBezTo>
                    <a:cubicBezTo>
                      <a:pt x="83" y="35"/>
                      <a:pt x="80" y="36"/>
                      <a:pt x="77" y="39"/>
                    </a:cubicBezTo>
                    <a:cubicBezTo>
                      <a:pt x="75" y="40"/>
                      <a:pt x="74" y="41"/>
                      <a:pt x="72" y="42"/>
                    </a:cubicBezTo>
                    <a:cubicBezTo>
                      <a:pt x="65" y="46"/>
                      <a:pt x="72" y="40"/>
                      <a:pt x="74" y="39"/>
                    </a:cubicBezTo>
                    <a:cubicBezTo>
                      <a:pt x="75" y="38"/>
                      <a:pt x="76" y="38"/>
                      <a:pt x="77" y="37"/>
                    </a:cubicBezTo>
                    <a:cubicBezTo>
                      <a:pt x="78" y="36"/>
                      <a:pt x="80" y="35"/>
                      <a:pt x="81" y="35"/>
                    </a:cubicBezTo>
                    <a:cubicBezTo>
                      <a:pt x="88" y="31"/>
                      <a:pt x="95" y="28"/>
                      <a:pt x="101" y="24"/>
                    </a:cubicBezTo>
                    <a:cubicBezTo>
                      <a:pt x="102" y="24"/>
                      <a:pt x="102" y="25"/>
                      <a:pt x="103" y="25"/>
                    </a:cubicBezTo>
                    <a:close/>
                    <a:moveTo>
                      <a:pt x="86" y="31"/>
                    </a:moveTo>
                    <a:cubicBezTo>
                      <a:pt x="90" y="29"/>
                      <a:pt x="94" y="27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6" y="27"/>
                      <a:pt x="94" y="28"/>
                      <a:pt x="91" y="29"/>
                    </a:cubicBezTo>
                    <a:cubicBezTo>
                      <a:pt x="90" y="30"/>
                      <a:pt x="88" y="30"/>
                      <a:pt x="86" y="31"/>
                    </a:cubicBezTo>
                    <a:close/>
                    <a:moveTo>
                      <a:pt x="56" y="38"/>
                    </a:moveTo>
                    <a:cubicBezTo>
                      <a:pt x="53" y="40"/>
                      <a:pt x="50" y="42"/>
                      <a:pt x="47" y="45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6" y="45"/>
                      <a:pt x="44" y="45"/>
                      <a:pt x="43" y="45"/>
                    </a:cubicBezTo>
                    <a:cubicBezTo>
                      <a:pt x="47" y="43"/>
                      <a:pt x="51" y="40"/>
                      <a:pt x="56" y="38"/>
                    </a:cubicBezTo>
                    <a:close/>
                    <a:moveTo>
                      <a:pt x="79" y="32"/>
                    </a:moveTo>
                    <a:cubicBezTo>
                      <a:pt x="78" y="32"/>
                      <a:pt x="77" y="33"/>
                      <a:pt x="76" y="33"/>
                    </a:cubicBezTo>
                    <a:cubicBezTo>
                      <a:pt x="72" y="35"/>
                      <a:pt x="69" y="37"/>
                      <a:pt x="66" y="39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6" y="39"/>
                      <a:pt x="67" y="38"/>
                      <a:pt x="68" y="37"/>
                    </a:cubicBezTo>
                    <a:cubicBezTo>
                      <a:pt x="72" y="35"/>
                      <a:pt x="75" y="34"/>
                      <a:pt x="79" y="32"/>
                    </a:cubicBezTo>
                    <a:cubicBezTo>
                      <a:pt x="79" y="32"/>
                      <a:pt x="79" y="32"/>
                      <a:pt x="79" y="32"/>
                    </a:cubicBezTo>
                    <a:close/>
                    <a:moveTo>
                      <a:pt x="71" y="40"/>
                    </a:moveTo>
                    <a:cubicBezTo>
                      <a:pt x="70" y="41"/>
                      <a:pt x="68" y="42"/>
                      <a:pt x="67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3" y="44"/>
                    </a:cubicBezTo>
                    <a:cubicBezTo>
                      <a:pt x="66" y="43"/>
                      <a:pt x="69" y="41"/>
                      <a:pt x="71" y="40"/>
                    </a:cubicBezTo>
                    <a:close/>
                    <a:moveTo>
                      <a:pt x="78" y="52"/>
                    </a:moveTo>
                    <a:cubicBezTo>
                      <a:pt x="83" y="49"/>
                      <a:pt x="88" y="46"/>
                      <a:pt x="93" y="43"/>
                    </a:cubicBezTo>
                    <a:cubicBezTo>
                      <a:pt x="91" y="44"/>
                      <a:pt x="90" y="45"/>
                      <a:pt x="89" y="46"/>
                    </a:cubicBezTo>
                    <a:cubicBezTo>
                      <a:pt x="85" y="49"/>
                      <a:pt x="81" y="51"/>
                      <a:pt x="78" y="55"/>
                    </a:cubicBezTo>
                    <a:cubicBezTo>
                      <a:pt x="78" y="54"/>
                      <a:pt x="78" y="53"/>
                      <a:pt x="78" y="52"/>
                    </a:cubicBezTo>
                    <a:close/>
                    <a:moveTo>
                      <a:pt x="78" y="47"/>
                    </a:moveTo>
                    <a:cubicBezTo>
                      <a:pt x="83" y="46"/>
                      <a:pt x="87" y="44"/>
                      <a:pt x="90" y="41"/>
                    </a:cubicBezTo>
                    <a:cubicBezTo>
                      <a:pt x="93" y="39"/>
                      <a:pt x="95" y="37"/>
                      <a:pt x="98" y="36"/>
                    </a:cubicBezTo>
                    <a:cubicBezTo>
                      <a:pt x="98" y="35"/>
                      <a:pt x="98" y="35"/>
                      <a:pt x="99" y="35"/>
                    </a:cubicBezTo>
                    <a:cubicBezTo>
                      <a:pt x="96" y="37"/>
                      <a:pt x="93" y="39"/>
                      <a:pt x="91" y="42"/>
                    </a:cubicBezTo>
                    <a:cubicBezTo>
                      <a:pt x="87" y="45"/>
                      <a:pt x="82" y="47"/>
                      <a:pt x="78" y="50"/>
                    </a:cubicBezTo>
                    <a:cubicBezTo>
                      <a:pt x="78" y="49"/>
                      <a:pt x="78" y="48"/>
                      <a:pt x="78" y="47"/>
                    </a:cubicBezTo>
                    <a:close/>
                    <a:moveTo>
                      <a:pt x="78" y="45"/>
                    </a:moveTo>
                    <a:cubicBezTo>
                      <a:pt x="81" y="44"/>
                      <a:pt x="83" y="43"/>
                      <a:pt x="85" y="41"/>
                    </a:cubicBezTo>
                    <a:cubicBezTo>
                      <a:pt x="83" y="43"/>
                      <a:pt x="80" y="44"/>
                      <a:pt x="78" y="46"/>
                    </a:cubicBezTo>
                    <a:cubicBezTo>
                      <a:pt x="78" y="46"/>
                      <a:pt x="78" y="45"/>
                      <a:pt x="78" y="45"/>
                    </a:cubicBezTo>
                    <a:cubicBezTo>
                      <a:pt x="78" y="45"/>
                      <a:pt x="78" y="45"/>
                      <a:pt x="78" y="45"/>
                    </a:cubicBezTo>
                    <a:close/>
                    <a:moveTo>
                      <a:pt x="78" y="44"/>
                    </a:moveTo>
                    <a:cubicBezTo>
                      <a:pt x="77" y="44"/>
                      <a:pt x="77" y="44"/>
                      <a:pt x="77" y="44"/>
                    </a:cubicBezTo>
                    <a:cubicBezTo>
                      <a:pt x="76" y="44"/>
                      <a:pt x="76" y="44"/>
                      <a:pt x="75" y="44"/>
                    </a:cubicBezTo>
                    <a:cubicBezTo>
                      <a:pt x="78" y="42"/>
                      <a:pt x="81" y="40"/>
                      <a:pt x="84" y="38"/>
                    </a:cubicBezTo>
                    <a:cubicBezTo>
                      <a:pt x="89" y="35"/>
                      <a:pt x="94" y="33"/>
                      <a:pt x="99" y="31"/>
                    </a:cubicBezTo>
                    <a:cubicBezTo>
                      <a:pt x="98" y="31"/>
                      <a:pt x="97" y="31"/>
                      <a:pt x="97" y="32"/>
                    </a:cubicBezTo>
                    <a:cubicBezTo>
                      <a:pt x="94" y="33"/>
                      <a:pt x="92" y="34"/>
                      <a:pt x="90" y="35"/>
                    </a:cubicBezTo>
                    <a:cubicBezTo>
                      <a:pt x="85" y="38"/>
                      <a:pt x="81" y="41"/>
                      <a:pt x="78" y="44"/>
                    </a:cubicBezTo>
                    <a:close/>
                    <a:moveTo>
                      <a:pt x="78" y="57"/>
                    </a:moveTo>
                    <a:cubicBezTo>
                      <a:pt x="78" y="56"/>
                      <a:pt x="78" y="56"/>
                      <a:pt x="78" y="56"/>
                    </a:cubicBezTo>
                    <a:cubicBezTo>
                      <a:pt x="81" y="52"/>
                      <a:pt x="84" y="50"/>
                      <a:pt x="88" y="47"/>
                    </a:cubicBezTo>
                    <a:cubicBezTo>
                      <a:pt x="91" y="45"/>
                      <a:pt x="94" y="43"/>
                      <a:pt x="97" y="40"/>
                    </a:cubicBezTo>
                    <a:cubicBezTo>
                      <a:pt x="97" y="40"/>
                      <a:pt x="98" y="39"/>
                      <a:pt x="99" y="39"/>
                    </a:cubicBezTo>
                    <a:cubicBezTo>
                      <a:pt x="92" y="45"/>
                      <a:pt x="85" y="50"/>
                      <a:pt x="78" y="57"/>
                    </a:cubicBezTo>
                    <a:close/>
                    <a:moveTo>
                      <a:pt x="108" y="30"/>
                    </a:moveTo>
                    <a:cubicBezTo>
                      <a:pt x="107" y="31"/>
                      <a:pt x="106" y="32"/>
                      <a:pt x="106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2" y="34"/>
                      <a:pt x="100" y="37"/>
                      <a:pt x="97" y="39"/>
                    </a:cubicBezTo>
                    <a:cubicBezTo>
                      <a:pt x="95" y="41"/>
                      <a:pt x="92" y="43"/>
                      <a:pt x="89" y="45"/>
                    </a:cubicBezTo>
                    <a:cubicBezTo>
                      <a:pt x="86" y="47"/>
                      <a:pt x="82" y="48"/>
                      <a:pt x="79" y="50"/>
                    </a:cubicBezTo>
                    <a:cubicBezTo>
                      <a:pt x="80" y="49"/>
                      <a:pt x="81" y="49"/>
                      <a:pt x="83" y="48"/>
                    </a:cubicBezTo>
                    <a:cubicBezTo>
                      <a:pt x="84" y="47"/>
                      <a:pt x="86" y="46"/>
                      <a:pt x="87" y="45"/>
                    </a:cubicBezTo>
                    <a:cubicBezTo>
                      <a:pt x="90" y="43"/>
                      <a:pt x="92" y="41"/>
                      <a:pt x="95" y="39"/>
                    </a:cubicBezTo>
                    <a:cubicBezTo>
                      <a:pt x="98" y="36"/>
                      <a:pt x="101" y="34"/>
                      <a:pt x="104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6" y="31"/>
                      <a:pt x="106" y="31"/>
                      <a:pt x="107" y="31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2" y="33"/>
                      <a:pt x="98" y="35"/>
                      <a:pt x="93" y="37"/>
                    </a:cubicBezTo>
                    <a:cubicBezTo>
                      <a:pt x="89" y="40"/>
                      <a:pt x="85" y="44"/>
                      <a:pt x="80" y="46"/>
                    </a:cubicBezTo>
                    <a:cubicBezTo>
                      <a:pt x="79" y="47"/>
                      <a:pt x="79" y="47"/>
                      <a:pt x="79" y="46"/>
                    </a:cubicBezTo>
                    <a:cubicBezTo>
                      <a:pt x="81" y="45"/>
                      <a:pt x="83" y="44"/>
                      <a:pt x="84" y="42"/>
                    </a:cubicBezTo>
                    <a:cubicBezTo>
                      <a:pt x="87" y="41"/>
                      <a:pt x="89" y="39"/>
                      <a:pt x="91" y="38"/>
                    </a:cubicBezTo>
                    <a:cubicBezTo>
                      <a:pt x="95" y="35"/>
                      <a:pt x="99" y="33"/>
                      <a:pt x="103" y="31"/>
                    </a:cubicBezTo>
                    <a:cubicBezTo>
                      <a:pt x="104" y="30"/>
                      <a:pt x="104" y="30"/>
                      <a:pt x="104" y="30"/>
                    </a:cubicBezTo>
                    <a:cubicBezTo>
                      <a:pt x="105" y="30"/>
                      <a:pt x="105" y="29"/>
                      <a:pt x="106" y="29"/>
                    </a:cubicBezTo>
                    <a:cubicBezTo>
                      <a:pt x="106" y="29"/>
                      <a:pt x="106" y="28"/>
                      <a:pt x="106" y="28"/>
                    </a:cubicBezTo>
                    <a:cubicBezTo>
                      <a:pt x="101" y="31"/>
                      <a:pt x="97" y="32"/>
                      <a:pt x="93" y="35"/>
                    </a:cubicBezTo>
                    <a:cubicBezTo>
                      <a:pt x="88" y="38"/>
                      <a:pt x="84" y="41"/>
                      <a:pt x="80" y="43"/>
                    </a:cubicBezTo>
                    <a:cubicBezTo>
                      <a:pt x="79" y="44"/>
                      <a:pt x="79" y="44"/>
                      <a:pt x="78" y="44"/>
                    </a:cubicBezTo>
                    <a:cubicBezTo>
                      <a:pt x="78" y="44"/>
                      <a:pt x="78" y="44"/>
                      <a:pt x="78" y="44"/>
                    </a:cubicBezTo>
                    <a:cubicBezTo>
                      <a:pt x="80" y="43"/>
                      <a:pt x="81" y="42"/>
                      <a:pt x="83" y="41"/>
                    </a:cubicBezTo>
                    <a:cubicBezTo>
                      <a:pt x="85" y="39"/>
                      <a:pt x="88" y="37"/>
                      <a:pt x="90" y="36"/>
                    </a:cubicBezTo>
                    <a:cubicBezTo>
                      <a:pt x="94" y="33"/>
                      <a:pt x="99" y="32"/>
                      <a:pt x="104" y="29"/>
                    </a:cubicBezTo>
                    <a:cubicBezTo>
                      <a:pt x="104" y="28"/>
                      <a:pt x="104" y="28"/>
                      <a:pt x="103" y="28"/>
                    </a:cubicBezTo>
                    <a:cubicBezTo>
                      <a:pt x="95" y="31"/>
                      <a:pt x="88" y="35"/>
                      <a:pt x="81" y="39"/>
                    </a:cubicBezTo>
                    <a:cubicBezTo>
                      <a:pt x="80" y="40"/>
                      <a:pt x="78" y="41"/>
                      <a:pt x="76" y="42"/>
                    </a:cubicBezTo>
                    <a:cubicBezTo>
                      <a:pt x="71" y="45"/>
                      <a:pt x="75" y="42"/>
                      <a:pt x="76" y="41"/>
                    </a:cubicBezTo>
                    <a:cubicBezTo>
                      <a:pt x="80" y="39"/>
                      <a:pt x="83" y="37"/>
                      <a:pt x="86" y="34"/>
                    </a:cubicBezTo>
                    <a:cubicBezTo>
                      <a:pt x="92" y="32"/>
                      <a:pt x="98" y="29"/>
                      <a:pt x="103" y="26"/>
                    </a:cubicBezTo>
                    <a:cubicBezTo>
                      <a:pt x="103" y="26"/>
                      <a:pt x="103" y="26"/>
                      <a:pt x="103" y="26"/>
                    </a:cubicBezTo>
                    <a:cubicBezTo>
                      <a:pt x="105" y="27"/>
                      <a:pt x="107" y="28"/>
                      <a:pt x="108" y="30"/>
                    </a:cubicBezTo>
                    <a:close/>
                    <a:moveTo>
                      <a:pt x="88" y="39"/>
                    </a:moveTo>
                    <a:cubicBezTo>
                      <a:pt x="90" y="37"/>
                      <a:pt x="93" y="36"/>
                      <a:pt x="95" y="35"/>
                    </a:cubicBezTo>
                    <a:cubicBezTo>
                      <a:pt x="93" y="35"/>
                      <a:pt x="92" y="36"/>
                      <a:pt x="91" y="37"/>
                    </a:cubicBezTo>
                    <a:cubicBezTo>
                      <a:pt x="90" y="38"/>
                      <a:pt x="89" y="38"/>
                      <a:pt x="88" y="3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5" name="Freeform 64"/>
              <p:cNvSpPr>
                <a:spLocks noEditPoints="1"/>
              </p:cNvSpPr>
              <p:nvPr/>
            </p:nvSpPr>
            <p:spPr bwMode="auto">
              <a:xfrm>
                <a:off x="2259713" y="1337281"/>
                <a:ext cx="116378" cy="34422"/>
              </a:xfrm>
              <a:custGeom>
                <a:avLst/>
                <a:gdLst>
                  <a:gd name="T0" fmla="*/ 11 w 60"/>
                  <a:gd name="T1" fmla="*/ 17 h 18"/>
                  <a:gd name="T2" fmla="*/ 59 w 60"/>
                  <a:gd name="T3" fmla="*/ 17 h 18"/>
                  <a:gd name="T4" fmla="*/ 59 w 60"/>
                  <a:gd name="T5" fmla="*/ 17 h 18"/>
                  <a:gd name="T6" fmla="*/ 58 w 60"/>
                  <a:gd name="T7" fmla="*/ 2 h 18"/>
                  <a:gd name="T8" fmla="*/ 3 w 60"/>
                  <a:gd name="T9" fmla="*/ 0 h 18"/>
                  <a:gd name="T10" fmla="*/ 0 w 60"/>
                  <a:gd name="T11" fmla="*/ 16 h 18"/>
                  <a:gd name="T12" fmla="*/ 3 w 60"/>
                  <a:gd name="T13" fmla="*/ 12 h 18"/>
                  <a:gd name="T14" fmla="*/ 7 w 60"/>
                  <a:gd name="T15" fmla="*/ 9 h 18"/>
                  <a:gd name="T16" fmla="*/ 7 w 60"/>
                  <a:gd name="T17" fmla="*/ 4 h 18"/>
                  <a:gd name="T18" fmla="*/ 4 w 60"/>
                  <a:gd name="T19" fmla="*/ 7 h 18"/>
                  <a:gd name="T20" fmla="*/ 7 w 60"/>
                  <a:gd name="T21" fmla="*/ 4 h 18"/>
                  <a:gd name="T22" fmla="*/ 3 w 60"/>
                  <a:gd name="T23" fmla="*/ 13 h 18"/>
                  <a:gd name="T24" fmla="*/ 6 w 60"/>
                  <a:gd name="T25" fmla="*/ 13 h 18"/>
                  <a:gd name="T26" fmla="*/ 18 w 60"/>
                  <a:gd name="T27" fmla="*/ 6 h 18"/>
                  <a:gd name="T28" fmla="*/ 11 w 60"/>
                  <a:gd name="T29" fmla="*/ 14 h 18"/>
                  <a:gd name="T30" fmla="*/ 15 w 60"/>
                  <a:gd name="T31" fmla="*/ 14 h 18"/>
                  <a:gd name="T32" fmla="*/ 20 w 60"/>
                  <a:gd name="T33" fmla="*/ 14 h 18"/>
                  <a:gd name="T34" fmla="*/ 23 w 60"/>
                  <a:gd name="T35" fmla="*/ 15 h 18"/>
                  <a:gd name="T36" fmla="*/ 19 w 60"/>
                  <a:gd name="T37" fmla="*/ 10 h 18"/>
                  <a:gd name="T38" fmla="*/ 31 w 60"/>
                  <a:gd name="T39" fmla="*/ 4 h 18"/>
                  <a:gd name="T40" fmla="*/ 23 w 60"/>
                  <a:gd name="T41" fmla="*/ 12 h 18"/>
                  <a:gd name="T42" fmla="*/ 39 w 60"/>
                  <a:gd name="T43" fmla="*/ 15 h 18"/>
                  <a:gd name="T44" fmla="*/ 49 w 60"/>
                  <a:gd name="T45" fmla="*/ 10 h 18"/>
                  <a:gd name="T46" fmla="*/ 54 w 60"/>
                  <a:gd name="T47" fmla="*/ 9 h 18"/>
                  <a:gd name="T48" fmla="*/ 50 w 60"/>
                  <a:gd name="T49" fmla="*/ 15 h 18"/>
                  <a:gd name="T50" fmla="*/ 55 w 60"/>
                  <a:gd name="T51" fmla="*/ 12 h 18"/>
                  <a:gd name="T52" fmla="*/ 53 w 60"/>
                  <a:gd name="T53" fmla="*/ 12 h 18"/>
                  <a:gd name="T54" fmla="*/ 34 w 60"/>
                  <a:gd name="T55" fmla="*/ 15 h 18"/>
                  <a:gd name="T56" fmla="*/ 39 w 60"/>
                  <a:gd name="T57" fmla="*/ 14 h 18"/>
                  <a:gd name="T58" fmla="*/ 50 w 60"/>
                  <a:gd name="T59" fmla="*/ 11 h 18"/>
                  <a:gd name="T60" fmla="*/ 54 w 60"/>
                  <a:gd name="T61" fmla="*/ 5 h 18"/>
                  <a:gd name="T62" fmla="*/ 45 w 60"/>
                  <a:gd name="T63" fmla="*/ 10 h 18"/>
                  <a:gd name="T64" fmla="*/ 57 w 60"/>
                  <a:gd name="T65" fmla="*/ 5 h 18"/>
                  <a:gd name="T66" fmla="*/ 45 w 60"/>
                  <a:gd name="T67" fmla="*/ 5 h 18"/>
                  <a:gd name="T68" fmla="*/ 34 w 60"/>
                  <a:gd name="T69" fmla="*/ 14 h 18"/>
                  <a:gd name="T70" fmla="*/ 33 w 60"/>
                  <a:gd name="T71" fmla="*/ 11 h 18"/>
                  <a:gd name="T72" fmla="*/ 35 w 60"/>
                  <a:gd name="T73" fmla="*/ 5 h 18"/>
                  <a:gd name="T74" fmla="*/ 26 w 60"/>
                  <a:gd name="T75" fmla="*/ 13 h 18"/>
                  <a:gd name="T76" fmla="*/ 35 w 60"/>
                  <a:gd name="T77" fmla="*/ 5 h 18"/>
                  <a:gd name="T78" fmla="*/ 39 w 60"/>
                  <a:gd name="T79" fmla="*/ 6 h 18"/>
                  <a:gd name="T80" fmla="*/ 29 w 60"/>
                  <a:gd name="T81" fmla="*/ 14 h 18"/>
                  <a:gd name="T82" fmla="*/ 39 w 60"/>
                  <a:gd name="T83" fmla="*/ 10 h 18"/>
                  <a:gd name="T84" fmla="*/ 27 w 60"/>
                  <a:gd name="T85" fmla="*/ 15 h 18"/>
                  <a:gd name="T86" fmla="*/ 33 w 60"/>
                  <a:gd name="T87" fmla="*/ 12 h 18"/>
                  <a:gd name="T88" fmla="*/ 26 w 60"/>
                  <a:gd name="T89" fmla="*/ 5 h 18"/>
                  <a:gd name="T90" fmla="*/ 16 w 60"/>
                  <a:gd name="T91" fmla="*/ 9 h 18"/>
                  <a:gd name="T92" fmla="*/ 12 w 60"/>
                  <a:gd name="T93" fmla="*/ 9 h 18"/>
                  <a:gd name="T94" fmla="*/ 15 w 60"/>
                  <a:gd name="T95" fmla="*/ 5 h 18"/>
                  <a:gd name="T96" fmla="*/ 12 w 60"/>
                  <a:gd name="T97" fmla="*/ 4 h 18"/>
                  <a:gd name="T98" fmla="*/ 18 w 60"/>
                  <a:gd name="T99" fmla="*/ 12 h 18"/>
                  <a:gd name="T100" fmla="*/ 3 w 60"/>
                  <a:gd name="T101" fmla="*/ 9 h 18"/>
                  <a:gd name="T102" fmla="*/ 10 w 60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0" h="18">
                    <a:moveTo>
                      <a:pt x="1" y="17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5" y="17"/>
                      <a:pt x="8" y="17"/>
                      <a:pt x="11" y="17"/>
                    </a:cubicBezTo>
                    <a:cubicBezTo>
                      <a:pt x="17" y="17"/>
                      <a:pt x="22" y="17"/>
                      <a:pt x="28" y="18"/>
                    </a:cubicBezTo>
                    <a:cubicBezTo>
                      <a:pt x="38" y="18"/>
                      <a:pt x="48" y="18"/>
                      <a:pt x="57" y="18"/>
                    </a:cubicBezTo>
                    <a:cubicBezTo>
                      <a:pt x="58" y="18"/>
                      <a:pt x="58" y="18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2"/>
                      <a:pt x="60" y="8"/>
                      <a:pt x="60" y="3"/>
                    </a:cubicBezTo>
                    <a:cubicBezTo>
                      <a:pt x="60" y="3"/>
                      <a:pt x="59" y="2"/>
                      <a:pt x="59" y="2"/>
                    </a:cubicBezTo>
                    <a:cubicBezTo>
                      <a:pt x="59" y="2"/>
                      <a:pt x="58" y="2"/>
                      <a:pt x="58" y="2"/>
                    </a:cubicBezTo>
                    <a:cubicBezTo>
                      <a:pt x="49" y="1"/>
                      <a:pt x="40" y="1"/>
                      <a:pt x="31" y="1"/>
                    </a:cubicBezTo>
                    <a:cubicBezTo>
                      <a:pt x="25" y="1"/>
                      <a:pt x="19" y="1"/>
                      <a:pt x="13" y="1"/>
                    </a:cubicBezTo>
                    <a:cubicBezTo>
                      <a:pt x="10" y="1"/>
                      <a:pt x="6" y="1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6"/>
                      <a:pt x="0" y="11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6" y="10"/>
                      <a:pt x="5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6" y="8"/>
                      <a:pt x="8" y="6"/>
                      <a:pt x="10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4" y="7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6" y="5"/>
                      <a:pt x="7" y="4"/>
                    </a:cubicBezTo>
                    <a:cubicBezTo>
                      <a:pt x="6" y="5"/>
                      <a:pt x="5" y="6"/>
                      <a:pt x="5" y="7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lose/>
                    <a:moveTo>
                      <a:pt x="4" y="6"/>
                    </a:moveTo>
                    <a:cubicBezTo>
                      <a:pt x="4" y="5"/>
                      <a:pt x="4" y="4"/>
                      <a:pt x="4" y="3"/>
                    </a:cubicBezTo>
                    <a:cubicBezTo>
                      <a:pt x="5" y="3"/>
                      <a:pt x="6" y="4"/>
                      <a:pt x="7" y="4"/>
                    </a:cubicBezTo>
                    <a:cubicBezTo>
                      <a:pt x="6" y="4"/>
                      <a:pt x="5" y="5"/>
                      <a:pt x="4" y="6"/>
                    </a:cubicBezTo>
                    <a:close/>
                    <a:moveTo>
                      <a:pt x="3" y="14"/>
                    </a:moveTo>
                    <a:cubicBezTo>
                      <a:pt x="3" y="14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2"/>
                      <a:pt x="8" y="11"/>
                      <a:pt x="10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6" y="14"/>
                      <a:pt x="6" y="14"/>
                      <a:pt x="7" y="14"/>
                    </a:cubicBezTo>
                    <a:cubicBezTo>
                      <a:pt x="11" y="12"/>
                      <a:pt x="14" y="8"/>
                      <a:pt x="18" y="6"/>
                    </a:cubicBezTo>
                    <a:cubicBezTo>
                      <a:pt x="20" y="5"/>
                      <a:pt x="20" y="5"/>
                      <a:pt x="18" y="6"/>
                    </a:cubicBezTo>
                    <a:cubicBezTo>
                      <a:pt x="17" y="7"/>
                      <a:pt x="16" y="8"/>
                      <a:pt x="15" y="9"/>
                    </a:cubicBezTo>
                    <a:cubicBezTo>
                      <a:pt x="13" y="10"/>
                      <a:pt x="12" y="12"/>
                      <a:pt x="11" y="14"/>
                    </a:cubicBezTo>
                    <a:cubicBezTo>
                      <a:pt x="10" y="14"/>
                      <a:pt x="11" y="14"/>
                      <a:pt x="11" y="14"/>
                    </a:cubicBezTo>
                    <a:cubicBezTo>
                      <a:pt x="11" y="14"/>
                      <a:pt x="10" y="14"/>
                      <a:pt x="10" y="14"/>
                    </a:cubicBezTo>
                    <a:cubicBezTo>
                      <a:pt x="8" y="14"/>
                      <a:pt x="5" y="14"/>
                      <a:pt x="3" y="14"/>
                    </a:cubicBezTo>
                    <a:close/>
                    <a:moveTo>
                      <a:pt x="15" y="14"/>
                    </a:moveTo>
                    <a:cubicBezTo>
                      <a:pt x="19" y="12"/>
                      <a:pt x="23" y="9"/>
                      <a:pt x="27" y="6"/>
                    </a:cubicBezTo>
                    <a:cubicBezTo>
                      <a:pt x="30" y="4"/>
                      <a:pt x="29" y="5"/>
                      <a:pt x="27" y="7"/>
                    </a:cubicBezTo>
                    <a:cubicBezTo>
                      <a:pt x="25" y="10"/>
                      <a:pt x="22" y="12"/>
                      <a:pt x="20" y="14"/>
                    </a:cubicBezTo>
                    <a:cubicBezTo>
                      <a:pt x="20" y="14"/>
                      <a:pt x="20" y="15"/>
                      <a:pt x="20" y="14"/>
                    </a:cubicBezTo>
                    <a:cubicBezTo>
                      <a:pt x="23" y="13"/>
                      <a:pt x="26" y="11"/>
                      <a:pt x="29" y="8"/>
                    </a:cubicBezTo>
                    <a:cubicBezTo>
                      <a:pt x="27" y="10"/>
                      <a:pt x="25" y="12"/>
                      <a:pt x="23" y="15"/>
                    </a:cubicBezTo>
                    <a:cubicBezTo>
                      <a:pt x="19" y="14"/>
                      <a:pt x="15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4" y="13"/>
                      <a:pt x="16" y="12"/>
                      <a:pt x="19" y="10"/>
                    </a:cubicBezTo>
                    <a:cubicBezTo>
                      <a:pt x="17" y="11"/>
                      <a:pt x="16" y="12"/>
                      <a:pt x="15" y="14"/>
                    </a:cubicBezTo>
                    <a:cubicBezTo>
                      <a:pt x="14" y="14"/>
                      <a:pt x="15" y="15"/>
                      <a:pt x="15" y="14"/>
                    </a:cubicBezTo>
                    <a:close/>
                    <a:moveTo>
                      <a:pt x="31" y="4"/>
                    </a:moveTo>
                    <a:cubicBezTo>
                      <a:pt x="31" y="4"/>
                      <a:pt x="31" y="4"/>
                      <a:pt x="31" y="4"/>
                    </a:cubicBezTo>
                    <a:cubicBezTo>
                      <a:pt x="32" y="4"/>
                      <a:pt x="33" y="4"/>
                      <a:pt x="34" y="4"/>
                    </a:cubicBezTo>
                    <a:cubicBezTo>
                      <a:pt x="30" y="7"/>
                      <a:pt x="27" y="10"/>
                      <a:pt x="23" y="12"/>
                    </a:cubicBezTo>
                    <a:cubicBezTo>
                      <a:pt x="19" y="15"/>
                      <a:pt x="24" y="11"/>
                      <a:pt x="25" y="10"/>
                    </a:cubicBezTo>
                    <a:cubicBezTo>
                      <a:pt x="27" y="8"/>
                      <a:pt x="29" y="6"/>
                      <a:pt x="31" y="4"/>
                    </a:cubicBezTo>
                    <a:close/>
                    <a:moveTo>
                      <a:pt x="39" y="15"/>
                    </a:moveTo>
                    <a:cubicBezTo>
                      <a:pt x="44" y="12"/>
                      <a:pt x="48" y="9"/>
                      <a:pt x="53" y="6"/>
                    </a:cubicBezTo>
                    <a:cubicBezTo>
                      <a:pt x="53" y="6"/>
                      <a:pt x="52" y="7"/>
                      <a:pt x="52" y="8"/>
                    </a:cubicBezTo>
                    <a:cubicBezTo>
                      <a:pt x="51" y="9"/>
                      <a:pt x="50" y="9"/>
                      <a:pt x="49" y="10"/>
                    </a:cubicBezTo>
                    <a:cubicBezTo>
                      <a:pt x="47" y="11"/>
                      <a:pt x="46" y="13"/>
                      <a:pt x="44" y="14"/>
                    </a:cubicBezTo>
                    <a:cubicBezTo>
                      <a:pt x="44" y="15"/>
                      <a:pt x="44" y="15"/>
                      <a:pt x="45" y="15"/>
                    </a:cubicBezTo>
                    <a:cubicBezTo>
                      <a:pt x="48" y="13"/>
                      <a:pt x="51" y="11"/>
                      <a:pt x="54" y="9"/>
                    </a:cubicBezTo>
                    <a:cubicBezTo>
                      <a:pt x="58" y="7"/>
                      <a:pt x="54" y="9"/>
                      <a:pt x="54" y="10"/>
                    </a:cubicBezTo>
                    <a:cubicBezTo>
                      <a:pt x="52" y="11"/>
                      <a:pt x="51" y="13"/>
                      <a:pt x="49" y="14"/>
                    </a:cubicBezTo>
                    <a:cubicBezTo>
                      <a:pt x="49" y="15"/>
                      <a:pt x="49" y="15"/>
                      <a:pt x="50" y="15"/>
                    </a:cubicBezTo>
                    <a:cubicBezTo>
                      <a:pt x="51" y="15"/>
                      <a:pt x="55" y="12"/>
                      <a:pt x="54" y="14"/>
                    </a:cubicBezTo>
                    <a:cubicBezTo>
                      <a:pt x="54" y="15"/>
                      <a:pt x="55" y="15"/>
                      <a:pt x="55" y="15"/>
                    </a:cubicBezTo>
                    <a:cubicBezTo>
                      <a:pt x="55" y="13"/>
                      <a:pt x="55" y="14"/>
                      <a:pt x="55" y="12"/>
                    </a:cubicBezTo>
                    <a:cubicBezTo>
                      <a:pt x="55" y="12"/>
                      <a:pt x="55" y="12"/>
                      <a:pt x="54" y="12"/>
                    </a:cubicBezTo>
                    <a:cubicBezTo>
                      <a:pt x="54" y="12"/>
                      <a:pt x="53" y="13"/>
                      <a:pt x="52" y="13"/>
                    </a:cubicBezTo>
                    <a:cubicBezTo>
                      <a:pt x="49" y="15"/>
                      <a:pt x="53" y="12"/>
                      <a:pt x="53" y="12"/>
                    </a:cubicBezTo>
                    <a:cubicBezTo>
                      <a:pt x="54" y="10"/>
                      <a:pt x="56" y="9"/>
                      <a:pt x="57" y="8"/>
                    </a:cubicBezTo>
                    <a:cubicBezTo>
                      <a:pt x="56" y="10"/>
                      <a:pt x="56" y="13"/>
                      <a:pt x="56" y="15"/>
                    </a:cubicBezTo>
                    <a:cubicBezTo>
                      <a:pt x="49" y="15"/>
                      <a:pt x="41" y="15"/>
                      <a:pt x="34" y="15"/>
                    </a:cubicBezTo>
                    <a:cubicBezTo>
                      <a:pt x="39" y="13"/>
                      <a:pt x="42" y="10"/>
                      <a:pt x="47" y="7"/>
                    </a:cubicBezTo>
                    <a:cubicBezTo>
                      <a:pt x="51" y="4"/>
                      <a:pt x="47" y="6"/>
                      <a:pt x="45" y="8"/>
                    </a:cubicBezTo>
                    <a:cubicBezTo>
                      <a:pt x="43" y="10"/>
                      <a:pt x="41" y="12"/>
                      <a:pt x="39" y="14"/>
                    </a:cubicBezTo>
                    <a:cubicBezTo>
                      <a:pt x="38" y="15"/>
                      <a:pt x="39" y="15"/>
                      <a:pt x="39" y="15"/>
                    </a:cubicBezTo>
                    <a:close/>
                    <a:moveTo>
                      <a:pt x="57" y="7"/>
                    </a:moveTo>
                    <a:cubicBezTo>
                      <a:pt x="54" y="8"/>
                      <a:pt x="52" y="9"/>
                      <a:pt x="50" y="11"/>
                    </a:cubicBezTo>
                    <a:cubicBezTo>
                      <a:pt x="49" y="11"/>
                      <a:pt x="48" y="12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4" y="4"/>
                      <a:pt x="54" y="5"/>
                    </a:cubicBezTo>
                    <a:cubicBezTo>
                      <a:pt x="49" y="8"/>
                      <a:pt x="45" y="11"/>
                      <a:pt x="40" y="14"/>
                    </a:cubicBezTo>
                    <a:cubicBezTo>
                      <a:pt x="41" y="13"/>
                      <a:pt x="43" y="11"/>
                      <a:pt x="45" y="10"/>
                    </a:cubicBezTo>
                    <a:cubicBezTo>
                      <a:pt x="47" y="8"/>
                      <a:pt x="49" y="6"/>
                      <a:pt x="50" y="5"/>
                    </a:cubicBezTo>
                    <a:cubicBezTo>
                      <a:pt x="51" y="5"/>
                      <a:pt x="51" y="4"/>
                      <a:pt x="51" y="4"/>
                    </a:cubicBezTo>
                    <a:cubicBezTo>
                      <a:pt x="53" y="4"/>
                      <a:pt x="55" y="4"/>
                      <a:pt x="57" y="5"/>
                    </a:cubicBezTo>
                    <a:cubicBezTo>
                      <a:pt x="57" y="5"/>
                      <a:pt x="57" y="6"/>
                      <a:pt x="57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3" y="8"/>
                      <a:pt x="45" y="5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7" y="4"/>
                      <a:pt x="48" y="4"/>
                      <a:pt x="49" y="4"/>
                    </a:cubicBezTo>
                    <a:cubicBezTo>
                      <a:pt x="44" y="7"/>
                      <a:pt x="40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2" y="4"/>
                      <a:pt x="43" y="4"/>
                      <a:pt x="44" y="4"/>
                    </a:cubicBezTo>
                    <a:cubicBezTo>
                      <a:pt x="40" y="6"/>
                      <a:pt x="37" y="9"/>
                      <a:pt x="33" y="11"/>
                    </a:cubicBezTo>
                    <a:cubicBezTo>
                      <a:pt x="36" y="10"/>
                      <a:pt x="39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5" y="5"/>
                    </a:moveTo>
                    <a:cubicBezTo>
                      <a:pt x="35" y="5"/>
                      <a:pt x="35" y="4"/>
                      <a:pt x="35" y="4"/>
                    </a:cubicBezTo>
                    <a:cubicBezTo>
                      <a:pt x="36" y="4"/>
                      <a:pt x="38" y="4"/>
                      <a:pt x="40" y="4"/>
                    </a:cubicBezTo>
                    <a:cubicBezTo>
                      <a:pt x="35" y="7"/>
                      <a:pt x="31" y="10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2"/>
                      <a:pt x="27" y="11"/>
                      <a:pt x="28" y="11"/>
                    </a:cubicBezTo>
                    <a:cubicBezTo>
                      <a:pt x="30" y="8"/>
                      <a:pt x="32" y="7"/>
                      <a:pt x="35" y="5"/>
                    </a:cubicBezTo>
                    <a:close/>
                    <a:moveTo>
                      <a:pt x="27" y="15"/>
                    </a:moveTo>
                    <a:cubicBezTo>
                      <a:pt x="26" y="15"/>
                      <a:pt x="25" y="15"/>
                      <a:pt x="25" y="15"/>
                    </a:cubicBezTo>
                    <a:cubicBezTo>
                      <a:pt x="29" y="11"/>
                      <a:pt x="34" y="9"/>
                      <a:pt x="39" y="6"/>
                    </a:cubicBezTo>
                    <a:cubicBezTo>
                      <a:pt x="37" y="7"/>
                      <a:pt x="35" y="9"/>
                      <a:pt x="33" y="10"/>
                    </a:cubicBezTo>
                    <a:cubicBezTo>
                      <a:pt x="32" y="11"/>
                      <a:pt x="30" y="13"/>
                      <a:pt x="29" y="14"/>
                    </a:cubicBezTo>
                    <a:cubicBezTo>
                      <a:pt x="28" y="14"/>
                      <a:pt x="29" y="14"/>
                      <a:pt x="29" y="14"/>
                    </a:cubicBezTo>
                    <a:cubicBezTo>
                      <a:pt x="34" y="12"/>
                      <a:pt x="38" y="9"/>
                      <a:pt x="43" y="6"/>
                    </a:cubicBezTo>
                    <a:cubicBezTo>
                      <a:pt x="44" y="5"/>
                      <a:pt x="44" y="5"/>
                      <a:pt x="43" y="6"/>
                    </a:cubicBezTo>
                    <a:cubicBezTo>
                      <a:pt x="42" y="8"/>
                      <a:pt x="40" y="9"/>
                      <a:pt x="39" y="10"/>
                    </a:cubicBezTo>
                    <a:cubicBezTo>
                      <a:pt x="37" y="11"/>
                      <a:pt x="35" y="13"/>
                      <a:pt x="33" y="14"/>
                    </a:cubicBezTo>
                    <a:cubicBezTo>
                      <a:pt x="33" y="14"/>
                      <a:pt x="33" y="15"/>
                      <a:pt x="33" y="15"/>
                    </a:cubicBezTo>
                    <a:cubicBezTo>
                      <a:pt x="31" y="15"/>
                      <a:pt x="29" y="15"/>
                      <a:pt x="27" y="15"/>
                    </a:cubicBezTo>
                    <a:close/>
                    <a:moveTo>
                      <a:pt x="33" y="12"/>
                    </a:move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3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9" y="11"/>
                    </a:cubicBezTo>
                    <a:cubicBezTo>
                      <a:pt x="21" y="10"/>
                      <a:pt x="24" y="7"/>
                      <a:pt x="26" y="5"/>
                    </a:cubicBezTo>
                    <a:cubicBezTo>
                      <a:pt x="26" y="4"/>
                      <a:pt x="26" y="4"/>
                      <a:pt x="25" y="4"/>
                    </a:cubicBezTo>
                    <a:cubicBezTo>
                      <a:pt x="21" y="7"/>
                      <a:pt x="17" y="11"/>
                      <a:pt x="12" y="13"/>
                    </a:cubicBezTo>
                    <a:cubicBezTo>
                      <a:pt x="12" y="13"/>
                      <a:pt x="15" y="10"/>
                      <a:pt x="16" y="9"/>
                    </a:cubicBezTo>
                    <a:cubicBezTo>
                      <a:pt x="17" y="8"/>
                      <a:pt x="19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17" y="5"/>
                      <a:pt x="15" y="7"/>
                      <a:pt x="12" y="9"/>
                    </a:cubicBezTo>
                    <a:cubicBezTo>
                      <a:pt x="11" y="10"/>
                      <a:pt x="10" y="11"/>
                      <a:pt x="9" y="12"/>
                    </a:cubicBezTo>
                    <a:cubicBezTo>
                      <a:pt x="6" y="14"/>
                      <a:pt x="9" y="11"/>
                      <a:pt x="10" y="10"/>
                    </a:cubicBezTo>
                    <a:cubicBezTo>
                      <a:pt x="12" y="8"/>
                      <a:pt x="13" y="7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1" y="7"/>
                      <a:pt x="7" y="10"/>
                      <a:pt x="5" y="12"/>
                    </a:cubicBezTo>
                    <a:cubicBezTo>
                      <a:pt x="8" y="10"/>
                      <a:pt x="10" y="7"/>
                      <a:pt x="12" y="4"/>
                    </a:cubicBezTo>
                    <a:cubicBezTo>
                      <a:pt x="18" y="4"/>
                      <a:pt x="23" y="4"/>
                      <a:pt x="29" y="4"/>
                    </a:cubicBezTo>
                    <a:close/>
                    <a:moveTo>
                      <a:pt x="18" y="12"/>
                    </a:move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lose/>
                    <a:moveTo>
                      <a:pt x="10" y="4"/>
                    </a:moveTo>
                    <a:cubicBezTo>
                      <a:pt x="8" y="5"/>
                      <a:pt x="6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7" y="5"/>
                      <a:pt x="8" y="4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6" name="Freeform 66"/>
              <p:cNvSpPr>
                <a:spLocks noEditPoints="1"/>
              </p:cNvSpPr>
              <p:nvPr/>
            </p:nvSpPr>
            <p:spPr bwMode="auto">
              <a:xfrm>
                <a:off x="1131043" y="3520973"/>
                <a:ext cx="48354" cy="42617"/>
              </a:xfrm>
              <a:custGeom>
                <a:avLst/>
                <a:gdLst>
                  <a:gd name="T0" fmla="*/ 13 w 25"/>
                  <a:gd name="T1" fmla="*/ 22 h 22"/>
                  <a:gd name="T2" fmla="*/ 13 w 25"/>
                  <a:gd name="T3" fmla="*/ 22 h 22"/>
                  <a:gd name="T4" fmla="*/ 24 w 25"/>
                  <a:gd name="T5" fmla="*/ 12 h 22"/>
                  <a:gd name="T6" fmla="*/ 16 w 25"/>
                  <a:gd name="T7" fmla="*/ 2 h 22"/>
                  <a:gd name="T8" fmla="*/ 13 w 25"/>
                  <a:gd name="T9" fmla="*/ 22 h 22"/>
                  <a:gd name="T10" fmla="*/ 7 w 25"/>
                  <a:gd name="T11" fmla="*/ 11 h 22"/>
                  <a:gd name="T12" fmla="*/ 8 w 25"/>
                  <a:gd name="T13" fmla="*/ 11 h 22"/>
                  <a:gd name="T14" fmla="*/ 15 w 25"/>
                  <a:gd name="T15" fmla="*/ 6 h 22"/>
                  <a:gd name="T16" fmla="*/ 7 w 25"/>
                  <a:gd name="T17" fmla="*/ 12 h 22"/>
                  <a:gd name="T18" fmla="*/ 7 w 25"/>
                  <a:gd name="T19" fmla="*/ 11 h 22"/>
                  <a:gd name="T20" fmla="*/ 19 w 25"/>
                  <a:gd name="T21" fmla="*/ 7 h 22"/>
                  <a:gd name="T22" fmla="*/ 8 w 25"/>
                  <a:gd name="T23" fmla="*/ 13 h 22"/>
                  <a:gd name="T24" fmla="*/ 8 w 25"/>
                  <a:gd name="T25" fmla="*/ 13 h 22"/>
                  <a:gd name="T26" fmla="*/ 16 w 25"/>
                  <a:gd name="T27" fmla="*/ 5 h 22"/>
                  <a:gd name="T28" fmla="*/ 16 w 25"/>
                  <a:gd name="T29" fmla="*/ 5 h 22"/>
                  <a:gd name="T30" fmla="*/ 19 w 25"/>
                  <a:gd name="T31" fmla="*/ 7 h 22"/>
                  <a:gd name="T32" fmla="*/ 19 w 25"/>
                  <a:gd name="T33" fmla="*/ 7 h 22"/>
                  <a:gd name="T34" fmla="*/ 17 w 25"/>
                  <a:gd name="T35" fmla="*/ 9 h 22"/>
                  <a:gd name="T36" fmla="*/ 9 w 25"/>
                  <a:gd name="T37" fmla="*/ 16 h 22"/>
                  <a:gd name="T38" fmla="*/ 8 w 25"/>
                  <a:gd name="T39" fmla="*/ 14 h 22"/>
                  <a:gd name="T40" fmla="*/ 17 w 25"/>
                  <a:gd name="T41" fmla="*/ 9 h 22"/>
                  <a:gd name="T42" fmla="*/ 10 w 25"/>
                  <a:gd name="T43" fmla="*/ 17 h 22"/>
                  <a:gd name="T44" fmla="*/ 17 w 25"/>
                  <a:gd name="T45" fmla="*/ 13 h 22"/>
                  <a:gd name="T46" fmla="*/ 11 w 25"/>
                  <a:gd name="T47" fmla="*/ 18 h 22"/>
                  <a:gd name="T48" fmla="*/ 11 w 25"/>
                  <a:gd name="T49" fmla="*/ 18 h 22"/>
                  <a:gd name="T50" fmla="*/ 10 w 25"/>
                  <a:gd name="T51" fmla="*/ 17 h 22"/>
                  <a:gd name="T52" fmla="*/ 22 w 25"/>
                  <a:gd name="T53" fmla="*/ 12 h 22"/>
                  <a:gd name="T54" fmla="*/ 13 w 25"/>
                  <a:gd name="T55" fmla="*/ 19 h 22"/>
                  <a:gd name="T56" fmla="*/ 12 w 25"/>
                  <a:gd name="T57" fmla="*/ 18 h 22"/>
                  <a:gd name="T58" fmla="*/ 19 w 25"/>
                  <a:gd name="T59" fmla="*/ 14 h 22"/>
                  <a:gd name="T60" fmla="*/ 16 w 25"/>
                  <a:gd name="T61" fmla="*/ 16 h 22"/>
                  <a:gd name="T62" fmla="*/ 17 w 25"/>
                  <a:gd name="T63" fmla="*/ 17 h 22"/>
                  <a:gd name="T64" fmla="*/ 20 w 25"/>
                  <a:gd name="T65" fmla="*/ 14 h 22"/>
                  <a:gd name="T66" fmla="*/ 20 w 25"/>
                  <a:gd name="T67" fmla="*/ 13 h 22"/>
                  <a:gd name="T68" fmla="*/ 13 w 25"/>
                  <a:gd name="T69" fmla="*/ 17 h 22"/>
                  <a:gd name="T70" fmla="*/ 20 w 25"/>
                  <a:gd name="T71" fmla="*/ 11 h 22"/>
                  <a:gd name="T72" fmla="*/ 19 w 25"/>
                  <a:gd name="T73" fmla="*/ 11 h 22"/>
                  <a:gd name="T74" fmla="*/ 11 w 25"/>
                  <a:gd name="T75" fmla="*/ 16 h 22"/>
                  <a:gd name="T76" fmla="*/ 20 w 25"/>
                  <a:gd name="T77" fmla="*/ 7 h 22"/>
                  <a:gd name="T78" fmla="*/ 20 w 25"/>
                  <a:gd name="T79" fmla="*/ 7 h 22"/>
                  <a:gd name="T80" fmla="*/ 22 w 25"/>
                  <a:gd name="T81" fmla="*/ 12 h 22"/>
                  <a:gd name="T82" fmla="*/ 14 w 25"/>
                  <a:gd name="T83" fmla="*/ 5 h 22"/>
                  <a:gd name="T84" fmla="*/ 15 w 25"/>
                  <a:gd name="T85" fmla="*/ 5 h 22"/>
                  <a:gd name="T86" fmla="*/ 8 w 25"/>
                  <a:gd name="T87" fmla="*/ 10 h 22"/>
                  <a:gd name="T88" fmla="*/ 14 w 25"/>
                  <a:gd name="T89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5" h="22">
                    <a:moveTo>
                      <a:pt x="13" y="22"/>
                    </a:moveTo>
                    <a:cubicBezTo>
                      <a:pt x="13" y="22"/>
                      <a:pt x="13" y="22"/>
                      <a:pt x="13" y="22"/>
                    </a:cubicBezTo>
                    <a:cubicBezTo>
                      <a:pt x="19" y="22"/>
                      <a:pt x="24" y="18"/>
                      <a:pt x="24" y="12"/>
                    </a:cubicBezTo>
                    <a:cubicBezTo>
                      <a:pt x="25" y="7"/>
                      <a:pt x="21" y="3"/>
                      <a:pt x="16" y="2"/>
                    </a:cubicBezTo>
                    <a:cubicBezTo>
                      <a:pt x="3" y="0"/>
                      <a:pt x="0" y="19"/>
                      <a:pt x="13" y="22"/>
                    </a:cubicBezTo>
                    <a:close/>
                    <a:moveTo>
                      <a:pt x="7" y="11"/>
                    </a:moveTo>
                    <a:cubicBezTo>
                      <a:pt x="7" y="11"/>
                      <a:pt x="8" y="11"/>
                      <a:pt x="8" y="11"/>
                    </a:cubicBezTo>
                    <a:cubicBezTo>
                      <a:pt x="10" y="9"/>
                      <a:pt x="12" y="8"/>
                      <a:pt x="15" y="6"/>
                    </a:cubicBezTo>
                    <a:cubicBezTo>
                      <a:pt x="13" y="9"/>
                      <a:pt x="10" y="10"/>
                      <a:pt x="7" y="12"/>
                    </a:cubicBezTo>
                    <a:cubicBezTo>
                      <a:pt x="7" y="12"/>
                      <a:pt x="7" y="11"/>
                      <a:pt x="7" y="11"/>
                    </a:cubicBezTo>
                    <a:close/>
                    <a:moveTo>
                      <a:pt x="19" y="7"/>
                    </a:moveTo>
                    <a:cubicBezTo>
                      <a:pt x="15" y="9"/>
                      <a:pt x="12" y="12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0" y="11"/>
                      <a:pt x="14" y="9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7" y="5"/>
                      <a:pt x="19" y="6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lose/>
                    <a:moveTo>
                      <a:pt x="17" y="9"/>
                    </a:moveTo>
                    <a:cubicBezTo>
                      <a:pt x="14" y="11"/>
                      <a:pt x="12" y="14"/>
                      <a:pt x="9" y="16"/>
                    </a:cubicBezTo>
                    <a:cubicBezTo>
                      <a:pt x="8" y="16"/>
                      <a:pt x="8" y="15"/>
                      <a:pt x="8" y="14"/>
                    </a:cubicBezTo>
                    <a:cubicBezTo>
                      <a:pt x="11" y="13"/>
                      <a:pt x="14" y="11"/>
                      <a:pt x="17" y="9"/>
                    </a:cubicBezTo>
                    <a:close/>
                    <a:moveTo>
                      <a:pt x="10" y="17"/>
                    </a:moveTo>
                    <a:cubicBezTo>
                      <a:pt x="12" y="16"/>
                      <a:pt x="15" y="14"/>
                      <a:pt x="17" y="13"/>
                    </a:cubicBezTo>
                    <a:cubicBezTo>
                      <a:pt x="15" y="14"/>
                      <a:pt x="13" y="16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0" y="17"/>
                      <a:pt x="10" y="17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7" y="19"/>
                      <a:pt x="13" y="19"/>
                    </a:cubicBezTo>
                    <a:cubicBezTo>
                      <a:pt x="13" y="19"/>
                      <a:pt x="12" y="19"/>
                      <a:pt x="12" y="18"/>
                    </a:cubicBezTo>
                    <a:cubicBezTo>
                      <a:pt x="14" y="17"/>
                      <a:pt x="17" y="16"/>
                      <a:pt x="19" y="14"/>
                    </a:cubicBezTo>
                    <a:cubicBezTo>
                      <a:pt x="18" y="15"/>
                      <a:pt x="17" y="16"/>
                      <a:pt x="16" y="16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8" y="16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8" y="14"/>
                      <a:pt x="16" y="16"/>
                      <a:pt x="13" y="17"/>
                    </a:cubicBezTo>
                    <a:cubicBezTo>
                      <a:pt x="15" y="15"/>
                      <a:pt x="18" y="13"/>
                      <a:pt x="20" y="11"/>
                    </a:cubicBezTo>
                    <a:cubicBezTo>
                      <a:pt x="20" y="11"/>
                      <a:pt x="20" y="10"/>
                      <a:pt x="19" y="11"/>
                    </a:cubicBezTo>
                    <a:cubicBezTo>
                      <a:pt x="16" y="12"/>
                      <a:pt x="14" y="14"/>
                      <a:pt x="11" y="16"/>
                    </a:cubicBezTo>
                    <a:cubicBezTo>
                      <a:pt x="14" y="13"/>
                      <a:pt x="17" y="10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8"/>
                      <a:pt x="22" y="10"/>
                      <a:pt x="22" y="12"/>
                    </a:cubicBezTo>
                    <a:close/>
                    <a:moveTo>
                      <a:pt x="14" y="5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3" y="7"/>
                      <a:pt x="10" y="8"/>
                      <a:pt x="8" y="10"/>
                    </a:cubicBezTo>
                    <a:cubicBezTo>
                      <a:pt x="8" y="7"/>
                      <a:pt x="11" y="5"/>
                      <a:pt x="14" y="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7" name="Freeform 81"/>
              <p:cNvSpPr>
                <a:spLocks noEditPoints="1"/>
              </p:cNvSpPr>
              <p:nvPr/>
            </p:nvSpPr>
            <p:spPr bwMode="auto">
              <a:xfrm>
                <a:off x="628081" y="1545780"/>
                <a:ext cx="455678" cy="540912"/>
              </a:xfrm>
              <a:custGeom>
                <a:avLst/>
                <a:gdLst>
                  <a:gd name="T0" fmla="*/ 81 w 235"/>
                  <a:gd name="T1" fmla="*/ 20 h 279"/>
                  <a:gd name="T2" fmla="*/ 57 w 235"/>
                  <a:gd name="T3" fmla="*/ 89 h 279"/>
                  <a:gd name="T4" fmla="*/ 54 w 235"/>
                  <a:gd name="T5" fmla="*/ 106 h 279"/>
                  <a:gd name="T6" fmla="*/ 49 w 235"/>
                  <a:gd name="T7" fmla="*/ 89 h 279"/>
                  <a:gd name="T8" fmla="*/ 96 w 235"/>
                  <a:gd name="T9" fmla="*/ 97 h 279"/>
                  <a:gd name="T10" fmla="*/ 64 w 235"/>
                  <a:gd name="T11" fmla="*/ 99 h 279"/>
                  <a:gd name="T12" fmla="*/ 94 w 235"/>
                  <a:gd name="T13" fmla="*/ 112 h 279"/>
                  <a:gd name="T14" fmla="*/ 93 w 235"/>
                  <a:gd name="T15" fmla="*/ 133 h 279"/>
                  <a:gd name="T16" fmla="*/ 132 w 235"/>
                  <a:gd name="T17" fmla="*/ 155 h 279"/>
                  <a:gd name="T18" fmla="*/ 110 w 235"/>
                  <a:gd name="T19" fmla="*/ 161 h 279"/>
                  <a:gd name="T20" fmla="*/ 100 w 235"/>
                  <a:gd name="T21" fmla="*/ 163 h 279"/>
                  <a:gd name="T22" fmla="*/ 78 w 235"/>
                  <a:gd name="T23" fmla="*/ 141 h 279"/>
                  <a:gd name="T24" fmla="*/ 57 w 235"/>
                  <a:gd name="T25" fmla="*/ 123 h 279"/>
                  <a:gd name="T26" fmla="*/ 60 w 235"/>
                  <a:gd name="T27" fmla="*/ 118 h 279"/>
                  <a:gd name="T28" fmla="*/ 87 w 235"/>
                  <a:gd name="T29" fmla="*/ 120 h 279"/>
                  <a:gd name="T30" fmla="*/ 65 w 235"/>
                  <a:gd name="T31" fmla="*/ 100 h 279"/>
                  <a:gd name="T32" fmla="*/ 116 w 235"/>
                  <a:gd name="T33" fmla="*/ 108 h 279"/>
                  <a:gd name="T34" fmla="*/ 45 w 235"/>
                  <a:gd name="T35" fmla="*/ 78 h 279"/>
                  <a:gd name="T36" fmla="*/ 28 w 235"/>
                  <a:gd name="T37" fmla="*/ 95 h 279"/>
                  <a:gd name="T38" fmla="*/ 21 w 235"/>
                  <a:gd name="T39" fmla="*/ 111 h 279"/>
                  <a:gd name="T40" fmla="*/ 31 w 235"/>
                  <a:gd name="T41" fmla="*/ 88 h 279"/>
                  <a:gd name="T42" fmla="*/ 50 w 235"/>
                  <a:gd name="T43" fmla="*/ 76 h 279"/>
                  <a:gd name="T44" fmla="*/ 148 w 235"/>
                  <a:gd name="T45" fmla="*/ 65 h 279"/>
                  <a:gd name="T46" fmla="*/ 102 w 235"/>
                  <a:gd name="T47" fmla="*/ 51 h 279"/>
                  <a:gd name="T48" fmla="*/ 71 w 235"/>
                  <a:gd name="T49" fmla="*/ 40 h 279"/>
                  <a:gd name="T50" fmla="*/ 65 w 235"/>
                  <a:gd name="T51" fmla="*/ 46 h 279"/>
                  <a:gd name="T52" fmla="*/ 68 w 235"/>
                  <a:gd name="T53" fmla="*/ 57 h 279"/>
                  <a:gd name="T54" fmla="*/ 68 w 235"/>
                  <a:gd name="T55" fmla="*/ 72 h 279"/>
                  <a:gd name="T56" fmla="*/ 134 w 235"/>
                  <a:gd name="T57" fmla="*/ 89 h 279"/>
                  <a:gd name="T58" fmla="*/ 144 w 235"/>
                  <a:gd name="T59" fmla="*/ 80 h 279"/>
                  <a:gd name="T60" fmla="*/ 130 w 235"/>
                  <a:gd name="T61" fmla="*/ 67 h 279"/>
                  <a:gd name="T62" fmla="*/ 132 w 235"/>
                  <a:gd name="T63" fmla="*/ 85 h 279"/>
                  <a:gd name="T64" fmla="*/ 61 w 235"/>
                  <a:gd name="T65" fmla="*/ 72 h 279"/>
                  <a:gd name="T66" fmla="*/ 53 w 235"/>
                  <a:gd name="T67" fmla="*/ 60 h 279"/>
                  <a:gd name="T68" fmla="*/ 58 w 235"/>
                  <a:gd name="T69" fmla="*/ 36 h 279"/>
                  <a:gd name="T70" fmla="*/ 73 w 235"/>
                  <a:gd name="T71" fmla="*/ 27 h 279"/>
                  <a:gd name="T72" fmla="*/ 98 w 235"/>
                  <a:gd name="T73" fmla="*/ 38 h 279"/>
                  <a:gd name="T74" fmla="*/ 97 w 235"/>
                  <a:gd name="T75" fmla="*/ 29 h 279"/>
                  <a:gd name="T76" fmla="*/ 110 w 235"/>
                  <a:gd name="T77" fmla="*/ 38 h 279"/>
                  <a:gd name="T78" fmla="*/ 84 w 235"/>
                  <a:gd name="T79" fmla="*/ 34 h 279"/>
                  <a:gd name="T80" fmla="*/ 223 w 235"/>
                  <a:gd name="T81" fmla="*/ 127 h 279"/>
                  <a:gd name="T82" fmla="*/ 218 w 235"/>
                  <a:gd name="T83" fmla="*/ 128 h 279"/>
                  <a:gd name="T84" fmla="*/ 210 w 235"/>
                  <a:gd name="T85" fmla="*/ 62 h 279"/>
                  <a:gd name="T86" fmla="*/ 222 w 235"/>
                  <a:gd name="T87" fmla="*/ 92 h 279"/>
                  <a:gd name="T88" fmla="*/ 224 w 235"/>
                  <a:gd name="T89" fmla="*/ 115 h 279"/>
                  <a:gd name="T90" fmla="*/ 206 w 235"/>
                  <a:gd name="T91" fmla="*/ 114 h 279"/>
                  <a:gd name="T92" fmla="*/ 202 w 235"/>
                  <a:gd name="T93" fmla="*/ 90 h 279"/>
                  <a:gd name="T94" fmla="*/ 209 w 235"/>
                  <a:gd name="T95" fmla="*/ 73 h 279"/>
                  <a:gd name="T96" fmla="*/ 37 w 235"/>
                  <a:gd name="T97" fmla="*/ 96 h 279"/>
                  <a:gd name="T98" fmla="*/ 120 w 235"/>
                  <a:gd name="T99" fmla="*/ 43 h 279"/>
                  <a:gd name="T100" fmla="*/ 184 w 235"/>
                  <a:gd name="T101" fmla="*/ 34 h 279"/>
                  <a:gd name="T102" fmla="*/ 115 w 235"/>
                  <a:gd name="T103" fmla="*/ 227 h 279"/>
                  <a:gd name="T104" fmla="*/ 169 w 235"/>
                  <a:gd name="T105" fmla="*/ 273 h 279"/>
                  <a:gd name="T106" fmla="*/ 59 w 235"/>
                  <a:gd name="T107" fmla="*/ 262 h 279"/>
                  <a:gd name="T108" fmla="*/ 101 w 235"/>
                  <a:gd name="T109" fmla="*/ 272 h 279"/>
                  <a:gd name="T110" fmla="*/ 146 w 235"/>
                  <a:gd name="T111" fmla="*/ 275 h 279"/>
                  <a:gd name="T112" fmla="*/ 124 w 235"/>
                  <a:gd name="T113" fmla="*/ 233 h 279"/>
                  <a:gd name="T114" fmla="*/ 133 w 235"/>
                  <a:gd name="T115" fmla="*/ 238 h 279"/>
                  <a:gd name="T116" fmla="*/ 178 w 235"/>
                  <a:gd name="T117" fmla="*/ 260 h 279"/>
                  <a:gd name="T118" fmla="*/ 103 w 235"/>
                  <a:gd name="T119" fmla="*/ 254 h 279"/>
                  <a:gd name="T120" fmla="*/ 70 w 235"/>
                  <a:gd name="T121" fmla="*/ 270 h 279"/>
                  <a:gd name="T122" fmla="*/ 117 w 235"/>
                  <a:gd name="T123" fmla="*/ 222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79">
                    <a:moveTo>
                      <a:pt x="7" y="94"/>
                    </a:moveTo>
                    <a:cubicBezTo>
                      <a:pt x="0" y="132"/>
                      <a:pt x="16" y="175"/>
                      <a:pt x="48" y="199"/>
                    </a:cubicBezTo>
                    <a:cubicBezTo>
                      <a:pt x="62" y="208"/>
                      <a:pt x="77" y="215"/>
                      <a:pt x="94" y="218"/>
                    </a:cubicBezTo>
                    <a:cubicBezTo>
                      <a:pt x="100" y="220"/>
                      <a:pt x="107" y="221"/>
                      <a:pt x="114" y="221"/>
                    </a:cubicBezTo>
                    <a:cubicBezTo>
                      <a:pt x="112" y="228"/>
                      <a:pt x="109" y="235"/>
                      <a:pt x="111" y="243"/>
                    </a:cubicBezTo>
                    <a:cubicBezTo>
                      <a:pt x="92" y="246"/>
                      <a:pt x="71" y="250"/>
                      <a:pt x="56" y="261"/>
                    </a:cubicBezTo>
                    <a:cubicBezTo>
                      <a:pt x="53" y="263"/>
                      <a:pt x="49" y="268"/>
                      <a:pt x="53" y="271"/>
                    </a:cubicBezTo>
                    <a:cubicBezTo>
                      <a:pt x="57" y="274"/>
                      <a:pt x="62" y="275"/>
                      <a:pt x="67" y="276"/>
                    </a:cubicBezTo>
                    <a:cubicBezTo>
                      <a:pt x="85" y="279"/>
                      <a:pt x="103" y="279"/>
                      <a:pt x="121" y="279"/>
                    </a:cubicBezTo>
                    <a:cubicBezTo>
                      <a:pt x="139" y="279"/>
                      <a:pt x="156" y="278"/>
                      <a:pt x="174" y="275"/>
                    </a:cubicBezTo>
                    <a:cubicBezTo>
                      <a:pt x="178" y="275"/>
                      <a:pt x="187" y="274"/>
                      <a:pt x="190" y="270"/>
                    </a:cubicBezTo>
                    <a:cubicBezTo>
                      <a:pt x="193" y="266"/>
                      <a:pt x="183" y="260"/>
                      <a:pt x="180" y="258"/>
                    </a:cubicBezTo>
                    <a:cubicBezTo>
                      <a:pt x="173" y="252"/>
                      <a:pt x="163" y="249"/>
                      <a:pt x="154" y="247"/>
                    </a:cubicBezTo>
                    <a:cubicBezTo>
                      <a:pt x="148" y="245"/>
                      <a:pt x="141" y="245"/>
                      <a:pt x="135" y="243"/>
                    </a:cubicBezTo>
                    <a:cubicBezTo>
                      <a:pt x="135" y="243"/>
                      <a:pt x="135" y="243"/>
                      <a:pt x="135" y="243"/>
                    </a:cubicBezTo>
                    <a:cubicBezTo>
                      <a:pt x="137" y="236"/>
                      <a:pt x="132" y="228"/>
                      <a:pt x="130" y="221"/>
                    </a:cubicBezTo>
                    <a:cubicBezTo>
                      <a:pt x="141" y="220"/>
                      <a:pt x="152" y="219"/>
                      <a:pt x="162" y="215"/>
                    </a:cubicBezTo>
                    <a:cubicBezTo>
                      <a:pt x="165" y="220"/>
                      <a:pt x="169" y="224"/>
                      <a:pt x="174" y="221"/>
                    </a:cubicBezTo>
                    <a:cubicBezTo>
                      <a:pt x="180" y="216"/>
                      <a:pt x="169" y="206"/>
                      <a:pt x="167" y="201"/>
                    </a:cubicBezTo>
                    <a:cubicBezTo>
                      <a:pt x="185" y="193"/>
                      <a:pt x="201" y="180"/>
                      <a:pt x="212" y="163"/>
                    </a:cubicBezTo>
                    <a:cubicBezTo>
                      <a:pt x="235" y="127"/>
                      <a:pt x="231" y="80"/>
                      <a:pt x="204" y="48"/>
                    </a:cubicBezTo>
                    <a:cubicBezTo>
                      <a:pt x="175" y="16"/>
                      <a:pt x="128" y="3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5" y="12"/>
                      <a:pt x="84" y="0"/>
                      <a:pt x="75" y="4"/>
                    </a:cubicBezTo>
                    <a:cubicBezTo>
                      <a:pt x="72" y="6"/>
                      <a:pt x="72" y="8"/>
                      <a:pt x="72" y="10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55" y="18"/>
                      <a:pt x="40" y="28"/>
                      <a:pt x="29" y="43"/>
                    </a:cubicBezTo>
                    <a:cubicBezTo>
                      <a:pt x="19" y="58"/>
                      <a:pt x="11" y="76"/>
                      <a:pt x="7" y="94"/>
                    </a:cubicBezTo>
                    <a:close/>
                    <a:moveTo>
                      <a:pt x="85" y="18"/>
                    </a:moveTo>
                    <a:cubicBezTo>
                      <a:pt x="84" y="19"/>
                      <a:pt x="82" y="19"/>
                      <a:pt x="81" y="20"/>
                    </a:cubicBezTo>
                    <a:cubicBezTo>
                      <a:pt x="79" y="17"/>
                      <a:pt x="71" y="8"/>
                      <a:pt x="78" y="6"/>
                    </a:cubicBezTo>
                    <a:cubicBezTo>
                      <a:pt x="83" y="5"/>
                      <a:pt x="83" y="15"/>
                      <a:pt x="85" y="18"/>
                    </a:cubicBezTo>
                    <a:close/>
                    <a:moveTo>
                      <a:pt x="58" y="86"/>
                    </a:moveTo>
                    <a:cubicBezTo>
                      <a:pt x="56" y="85"/>
                      <a:pt x="55" y="85"/>
                      <a:pt x="53" y="84"/>
                    </a:cubicBezTo>
                    <a:cubicBezTo>
                      <a:pt x="50" y="83"/>
                      <a:pt x="57" y="84"/>
                      <a:pt x="59" y="84"/>
                    </a:cubicBezTo>
                    <a:cubicBezTo>
                      <a:pt x="58" y="85"/>
                      <a:pt x="58" y="85"/>
                      <a:pt x="58" y="86"/>
                    </a:cubicBezTo>
                    <a:close/>
                    <a:moveTo>
                      <a:pt x="57" y="101"/>
                    </a:moveTo>
                    <a:cubicBezTo>
                      <a:pt x="53" y="99"/>
                      <a:pt x="49" y="100"/>
                      <a:pt x="45" y="99"/>
                    </a:cubicBezTo>
                    <a:cubicBezTo>
                      <a:pt x="41" y="97"/>
                      <a:pt x="46" y="98"/>
                      <a:pt x="47" y="98"/>
                    </a:cubicBezTo>
                    <a:cubicBezTo>
                      <a:pt x="49" y="99"/>
                      <a:pt x="50" y="99"/>
                      <a:pt x="51" y="99"/>
                    </a:cubicBezTo>
                    <a:cubicBezTo>
                      <a:pt x="53" y="99"/>
                      <a:pt x="55" y="100"/>
                      <a:pt x="57" y="99"/>
                    </a:cubicBezTo>
                    <a:cubicBezTo>
                      <a:pt x="57" y="100"/>
                      <a:pt x="57" y="100"/>
                      <a:pt x="57" y="101"/>
                    </a:cubicBezTo>
                    <a:close/>
                    <a:moveTo>
                      <a:pt x="57" y="97"/>
                    </a:moveTo>
                    <a:cubicBezTo>
                      <a:pt x="57" y="98"/>
                      <a:pt x="57" y="98"/>
                      <a:pt x="57" y="98"/>
                    </a:cubicBezTo>
                    <a:cubicBezTo>
                      <a:pt x="53" y="97"/>
                      <a:pt x="49" y="96"/>
                      <a:pt x="46" y="95"/>
                    </a:cubicBezTo>
                    <a:cubicBezTo>
                      <a:pt x="48" y="95"/>
                      <a:pt x="51" y="96"/>
                      <a:pt x="53" y="96"/>
                    </a:cubicBezTo>
                    <a:cubicBezTo>
                      <a:pt x="54" y="96"/>
                      <a:pt x="55" y="97"/>
                      <a:pt x="57" y="97"/>
                    </a:cubicBezTo>
                    <a:cubicBezTo>
                      <a:pt x="57" y="97"/>
                      <a:pt x="57" y="97"/>
                      <a:pt x="57" y="97"/>
                    </a:cubicBezTo>
                    <a:close/>
                    <a:moveTo>
                      <a:pt x="57" y="96"/>
                    </a:moveTo>
                    <a:cubicBezTo>
                      <a:pt x="54" y="94"/>
                      <a:pt x="51" y="93"/>
                      <a:pt x="48" y="92"/>
                    </a:cubicBezTo>
                    <a:cubicBezTo>
                      <a:pt x="51" y="93"/>
                      <a:pt x="54" y="93"/>
                      <a:pt x="57" y="93"/>
                    </a:cubicBezTo>
                    <a:cubicBezTo>
                      <a:pt x="57" y="94"/>
                      <a:pt x="57" y="95"/>
                      <a:pt x="57" y="96"/>
                    </a:cubicBezTo>
                    <a:close/>
                    <a:moveTo>
                      <a:pt x="51" y="90"/>
                    </a:moveTo>
                    <a:cubicBezTo>
                      <a:pt x="50" y="89"/>
                      <a:pt x="55" y="90"/>
                      <a:pt x="54" y="90"/>
                    </a:cubicBezTo>
                    <a:cubicBezTo>
                      <a:pt x="55" y="90"/>
                      <a:pt x="56" y="90"/>
                      <a:pt x="57" y="90"/>
                    </a:cubicBezTo>
                    <a:cubicBezTo>
                      <a:pt x="57" y="90"/>
                      <a:pt x="57" y="91"/>
                      <a:pt x="57" y="92"/>
                    </a:cubicBezTo>
                    <a:cubicBezTo>
                      <a:pt x="55" y="91"/>
                      <a:pt x="53" y="91"/>
                      <a:pt x="51" y="90"/>
                    </a:cubicBezTo>
                    <a:close/>
                    <a:moveTo>
                      <a:pt x="49" y="88"/>
                    </a:moveTo>
                    <a:cubicBezTo>
                      <a:pt x="50" y="88"/>
                      <a:pt x="50" y="87"/>
                      <a:pt x="50" y="86"/>
                    </a:cubicBezTo>
                    <a:cubicBezTo>
                      <a:pt x="52" y="87"/>
                      <a:pt x="55" y="89"/>
                      <a:pt x="57" y="89"/>
                    </a:cubicBezTo>
                    <a:cubicBezTo>
                      <a:pt x="55" y="89"/>
                      <a:pt x="52" y="89"/>
                      <a:pt x="49" y="88"/>
                    </a:cubicBezTo>
                    <a:close/>
                    <a:moveTo>
                      <a:pt x="50" y="83"/>
                    </a:moveTo>
                    <a:cubicBezTo>
                      <a:pt x="50" y="83"/>
                      <a:pt x="50" y="83"/>
                      <a:pt x="50" y="83"/>
                    </a:cubicBezTo>
                    <a:cubicBezTo>
                      <a:pt x="51" y="84"/>
                      <a:pt x="53" y="84"/>
                      <a:pt x="54" y="85"/>
                    </a:cubicBezTo>
                    <a:cubicBezTo>
                      <a:pt x="55" y="85"/>
                      <a:pt x="61" y="87"/>
                      <a:pt x="56" y="86"/>
                    </a:cubicBezTo>
                    <a:cubicBezTo>
                      <a:pt x="54" y="86"/>
                      <a:pt x="52" y="85"/>
                      <a:pt x="50" y="86"/>
                    </a:cubicBezTo>
                    <a:cubicBezTo>
                      <a:pt x="50" y="85"/>
                      <a:pt x="50" y="85"/>
                      <a:pt x="50" y="85"/>
                    </a:cubicBezTo>
                    <a:cubicBezTo>
                      <a:pt x="50" y="84"/>
                      <a:pt x="50" y="84"/>
                      <a:pt x="50" y="83"/>
                    </a:cubicBezTo>
                    <a:close/>
                    <a:moveTo>
                      <a:pt x="58" y="87"/>
                    </a:moveTo>
                    <a:cubicBezTo>
                      <a:pt x="58" y="88"/>
                      <a:pt x="58" y="88"/>
                      <a:pt x="57" y="88"/>
                    </a:cubicBezTo>
                    <a:cubicBezTo>
                      <a:pt x="57" y="88"/>
                      <a:pt x="56" y="88"/>
                      <a:pt x="55" y="88"/>
                    </a:cubicBezTo>
                    <a:cubicBezTo>
                      <a:pt x="55" y="87"/>
                      <a:pt x="51" y="86"/>
                      <a:pt x="53" y="86"/>
                    </a:cubicBezTo>
                    <a:cubicBezTo>
                      <a:pt x="55" y="87"/>
                      <a:pt x="56" y="87"/>
                      <a:pt x="58" y="87"/>
                    </a:cubicBezTo>
                    <a:close/>
                    <a:moveTo>
                      <a:pt x="56" y="106"/>
                    </a:moveTo>
                    <a:cubicBezTo>
                      <a:pt x="54" y="106"/>
                      <a:pt x="52" y="105"/>
                      <a:pt x="50" y="105"/>
                    </a:cubicBezTo>
                    <a:cubicBezTo>
                      <a:pt x="48" y="104"/>
                      <a:pt x="46" y="104"/>
                      <a:pt x="45" y="103"/>
                    </a:cubicBezTo>
                    <a:cubicBezTo>
                      <a:pt x="43" y="102"/>
                      <a:pt x="40" y="101"/>
                      <a:pt x="45" y="102"/>
                    </a:cubicBezTo>
                    <a:cubicBezTo>
                      <a:pt x="49" y="103"/>
                      <a:pt x="53" y="104"/>
                      <a:pt x="57" y="103"/>
                    </a:cubicBezTo>
                    <a:cubicBezTo>
                      <a:pt x="57" y="104"/>
                      <a:pt x="56" y="105"/>
                      <a:pt x="56" y="106"/>
                    </a:cubicBezTo>
                    <a:close/>
                    <a:moveTo>
                      <a:pt x="46" y="107"/>
                    </a:moveTo>
                    <a:cubicBezTo>
                      <a:pt x="47" y="107"/>
                      <a:pt x="48" y="107"/>
                      <a:pt x="49" y="107"/>
                    </a:cubicBezTo>
                    <a:cubicBezTo>
                      <a:pt x="51" y="107"/>
                      <a:pt x="53" y="108"/>
                      <a:pt x="55" y="108"/>
                    </a:cubicBezTo>
                    <a:cubicBezTo>
                      <a:pt x="54" y="109"/>
                      <a:pt x="53" y="109"/>
                      <a:pt x="51" y="109"/>
                    </a:cubicBezTo>
                    <a:cubicBezTo>
                      <a:pt x="50" y="109"/>
                      <a:pt x="49" y="109"/>
                      <a:pt x="47" y="108"/>
                    </a:cubicBezTo>
                    <a:cubicBezTo>
                      <a:pt x="46" y="108"/>
                      <a:pt x="44" y="108"/>
                      <a:pt x="43" y="107"/>
                    </a:cubicBezTo>
                    <a:cubicBezTo>
                      <a:pt x="41" y="105"/>
                      <a:pt x="46" y="107"/>
                      <a:pt x="46" y="107"/>
                    </a:cubicBezTo>
                    <a:close/>
                    <a:moveTo>
                      <a:pt x="41" y="102"/>
                    </a:moveTo>
                    <a:cubicBezTo>
                      <a:pt x="41" y="102"/>
                      <a:pt x="41" y="102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ubicBezTo>
                      <a:pt x="45" y="104"/>
                      <a:pt x="49" y="105"/>
                      <a:pt x="54" y="106"/>
                    </a:cubicBezTo>
                    <a:cubicBezTo>
                      <a:pt x="54" y="107"/>
                      <a:pt x="55" y="107"/>
                      <a:pt x="56" y="107"/>
                    </a:cubicBezTo>
                    <a:cubicBezTo>
                      <a:pt x="56" y="107"/>
                      <a:pt x="55" y="107"/>
                      <a:pt x="55" y="107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53" y="107"/>
                      <a:pt x="52" y="107"/>
                      <a:pt x="50" y="106"/>
                    </a:cubicBezTo>
                    <a:cubicBezTo>
                      <a:pt x="47" y="106"/>
                      <a:pt x="44" y="106"/>
                      <a:pt x="41" y="105"/>
                    </a:cubicBezTo>
                    <a:cubicBezTo>
                      <a:pt x="41" y="105"/>
                      <a:pt x="41" y="105"/>
                      <a:pt x="41" y="105"/>
                    </a:cubicBezTo>
                    <a:cubicBezTo>
                      <a:pt x="40" y="104"/>
                      <a:pt x="40" y="103"/>
                      <a:pt x="41" y="102"/>
                    </a:cubicBezTo>
                    <a:close/>
                    <a:moveTo>
                      <a:pt x="41" y="101"/>
                    </a:moveTo>
                    <a:cubicBezTo>
                      <a:pt x="42" y="100"/>
                      <a:pt x="42" y="99"/>
                      <a:pt x="43" y="98"/>
                    </a:cubicBezTo>
                    <a:cubicBezTo>
                      <a:pt x="46" y="100"/>
                      <a:pt x="50" y="100"/>
                      <a:pt x="54" y="101"/>
                    </a:cubicBezTo>
                    <a:cubicBezTo>
                      <a:pt x="55" y="101"/>
                      <a:pt x="56" y="101"/>
                      <a:pt x="57" y="102"/>
                    </a:cubicBezTo>
                    <a:cubicBezTo>
                      <a:pt x="57" y="102"/>
                      <a:pt x="57" y="102"/>
                      <a:pt x="57" y="103"/>
                    </a:cubicBezTo>
                    <a:cubicBezTo>
                      <a:pt x="56" y="103"/>
                      <a:pt x="56" y="103"/>
                      <a:pt x="55" y="103"/>
                    </a:cubicBezTo>
                    <a:cubicBezTo>
                      <a:pt x="53" y="103"/>
                      <a:pt x="51" y="102"/>
                      <a:pt x="50" y="102"/>
                    </a:cubicBezTo>
                    <a:cubicBezTo>
                      <a:pt x="47" y="101"/>
                      <a:pt x="44" y="101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lose/>
                    <a:moveTo>
                      <a:pt x="44" y="97"/>
                    </a:moveTo>
                    <a:cubicBezTo>
                      <a:pt x="44" y="96"/>
                      <a:pt x="44" y="96"/>
                      <a:pt x="45" y="95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7" y="96"/>
                      <a:pt x="49" y="97"/>
                      <a:pt x="51" y="97"/>
                    </a:cubicBezTo>
                    <a:cubicBezTo>
                      <a:pt x="52" y="98"/>
                      <a:pt x="54" y="98"/>
                      <a:pt x="55" y="98"/>
                    </a:cubicBezTo>
                    <a:cubicBezTo>
                      <a:pt x="57" y="99"/>
                      <a:pt x="57" y="99"/>
                      <a:pt x="56" y="99"/>
                    </a:cubicBezTo>
                    <a:cubicBezTo>
                      <a:pt x="52" y="99"/>
                      <a:pt x="48" y="97"/>
                      <a:pt x="44" y="97"/>
                    </a:cubicBezTo>
                    <a:close/>
                    <a:moveTo>
                      <a:pt x="46" y="94"/>
                    </a:moveTo>
                    <a:cubicBezTo>
                      <a:pt x="46" y="93"/>
                      <a:pt x="47" y="93"/>
                      <a:pt x="47" y="92"/>
                    </a:cubicBezTo>
                    <a:cubicBezTo>
                      <a:pt x="49" y="93"/>
                      <a:pt x="51" y="94"/>
                      <a:pt x="54" y="95"/>
                    </a:cubicBezTo>
                    <a:cubicBezTo>
                      <a:pt x="54" y="95"/>
                      <a:pt x="59" y="97"/>
                      <a:pt x="55" y="96"/>
                    </a:cubicBezTo>
                    <a:cubicBezTo>
                      <a:pt x="52" y="95"/>
                      <a:pt x="49" y="94"/>
                      <a:pt x="46" y="94"/>
                    </a:cubicBezTo>
                    <a:close/>
                    <a:moveTo>
                      <a:pt x="47" y="92"/>
                    </a:moveTo>
                    <a:cubicBezTo>
                      <a:pt x="48" y="91"/>
                      <a:pt x="48" y="90"/>
                      <a:pt x="49" y="89"/>
                    </a:cubicBezTo>
                    <a:cubicBezTo>
                      <a:pt x="51" y="90"/>
                      <a:pt x="53" y="91"/>
                      <a:pt x="55" y="91"/>
                    </a:cubicBezTo>
                    <a:cubicBezTo>
                      <a:pt x="58" y="93"/>
                      <a:pt x="54" y="92"/>
                      <a:pt x="53" y="92"/>
                    </a:cubicBezTo>
                    <a:cubicBezTo>
                      <a:pt x="51" y="92"/>
                      <a:pt x="49" y="92"/>
                      <a:pt x="47" y="92"/>
                    </a:cubicBezTo>
                    <a:close/>
                    <a:moveTo>
                      <a:pt x="45" y="80"/>
                    </a:moveTo>
                    <a:cubicBezTo>
                      <a:pt x="45" y="81"/>
                      <a:pt x="44" y="81"/>
                      <a:pt x="44" y="81"/>
                    </a:cubicBezTo>
                    <a:cubicBezTo>
                      <a:pt x="40" y="80"/>
                      <a:pt x="35" y="78"/>
                      <a:pt x="31" y="77"/>
                    </a:cubicBezTo>
                    <a:cubicBezTo>
                      <a:pt x="27" y="75"/>
                      <a:pt x="32" y="77"/>
                      <a:pt x="33" y="77"/>
                    </a:cubicBezTo>
                    <a:cubicBezTo>
                      <a:pt x="35" y="78"/>
                      <a:pt x="36" y="78"/>
                      <a:pt x="37" y="78"/>
                    </a:cubicBezTo>
                    <a:cubicBezTo>
                      <a:pt x="45" y="79"/>
                      <a:pt x="52" y="82"/>
                      <a:pt x="60" y="82"/>
                    </a:cubicBezTo>
                    <a:cubicBezTo>
                      <a:pt x="59" y="82"/>
                      <a:pt x="59" y="83"/>
                      <a:pt x="59" y="83"/>
                    </a:cubicBezTo>
                    <a:cubicBezTo>
                      <a:pt x="59" y="83"/>
                      <a:pt x="59" y="83"/>
                      <a:pt x="59" y="84"/>
                    </a:cubicBezTo>
                    <a:cubicBezTo>
                      <a:pt x="59" y="83"/>
                      <a:pt x="59" y="83"/>
                      <a:pt x="59" y="83"/>
                    </a:cubicBezTo>
                    <a:cubicBezTo>
                      <a:pt x="56" y="83"/>
                      <a:pt x="53" y="83"/>
                      <a:pt x="50" y="82"/>
                    </a:cubicBezTo>
                    <a:cubicBezTo>
                      <a:pt x="50" y="82"/>
                      <a:pt x="50" y="83"/>
                      <a:pt x="50" y="83"/>
                    </a:cubicBezTo>
                    <a:cubicBezTo>
                      <a:pt x="49" y="81"/>
                      <a:pt x="47" y="80"/>
                      <a:pt x="45" y="80"/>
                    </a:cubicBezTo>
                    <a:close/>
                    <a:moveTo>
                      <a:pt x="86" y="94"/>
                    </a:moveTo>
                    <a:cubicBezTo>
                      <a:pt x="95" y="98"/>
                      <a:pt x="104" y="101"/>
                      <a:pt x="113" y="104"/>
                    </a:cubicBezTo>
                    <a:cubicBezTo>
                      <a:pt x="115" y="104"/>
                      <a:pt x="118" y="105"/>
                      <a:pt x="120" y="106"/>
                    </a:cubicBezTo>
                    <a:cubicBezTo>
                      <a:pt x="120" y="106"/>
                      <a:pt x="120" y="106"/>
                      <a:pt x="120" y="106"/>
                    </a:cubicBezTo>
                    <a:cubicBezTo>
                      <a:pt x="119" y="106"/>
                      <a:pt x="116" y="106"/>
                      <a:pt x="116" y="106"/>
                    </a:cubicBezTo>
                    <a:cubicBezTo>
                      <a:pt x="114" y="105"/>
                      <a:pt x="111" y="104"/>
                      <a:pt x="109" y="103"/>
                    </a:cubicBezTo>
                    <a:cubicBezTo>
                      <a:pt x="102" y="101"/>
                      <a:pt x="96" y="100"/>
                      <a:pt x="89" y="98"/>
                    </a:cubicBezTo>
                    <a:cubicBezTo>
                      <a:pt x="84" y="97"/>
                      <a:pt x="78" y="95"/>
                      <a:pt x="73" y="93"/>
                    </a:cubicBezTo>
                    <a:cubicBezTo>
                      <a:pt x="71" y="92"/>
                      <a:pt x="69" y="91"/>
                      <a:pt x="67" y="91"/>
                    </a:cubicBezTo>
                    <a:cubicBezTo>
                      <a:pt x="67" y="91"/>
                      <a:pt x="67" y="90"/>
                      <a:pt x="67" y="90"/>
                    </a:cubicBezTo>
                    <a:cubicBezTo>
                      <a:pt x="67" y="90"/>
                      <a:pt x="68" y="89"/>
                      <a:pt x="68" y="89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74" y="91"/>
                      <a:pt x="80" y="93"/>
                      <a:pt x="86" y="94"/>
                    </a:cubicBezTo>
                    <a:close/>
                    <a:moveTo>
                      <a:pt x="90" y="96"/>
                    </a:moveTo>
                    <a:cubicBezTo>
                      <a:pt x="92" y="96"/>
                      <a:pt x="94" y="97"/>
                      <a:pt x="96" y="97"/>
                    </a:cubicBezTo>
                    <a:cubicBezTo>
                      <a:pt x="103" y="99"/>
                      <a:pt x="112" y="102"/>
                      <a:pt x="119" y="102"/>
                    </a:cubicBezTo>
                    <a:cubicBezTo>
                      <a:pt x="119" y="103"/>
                      <a:pt x="119" y="104"/>
                      <a:pt x="119" y="105"/>
                    </a:cubicBezTo>
                    <a:cubicBezTo>
                      <a:pt x="117" y="104"/>
                      <a:pt x="114" y="104"/>
                      <a:pt x="111" y="102"/>
                    </a:cubicBezTo>
                    <a:cubicBezTo>
                      <a:pt x="106" y="101"/>
                      <a:pt x="101" y="99"/>
                      <a:pt x="96" y="98"/>
                    </a:cubicBezTo>
                    <a:cubicBezTo>
                      <a:pt x="94" y="97"/>
                      <a:pt x="92" y="96"/>
                      <a:pt x="90" y="96"/>
                    </a:cubicBezTo>
                    <a:close/>
                    <a:moveTo>
                      <a:pt x="120" y="101"/>
                    </a:moveTo>
                    <a:cubicBezTo>
                      <a:pt x="117" y="100"/>
                      <a:pt x="114" y="100"/>
                      <a:pt x="112" y="99"/>
                    </a:cubicBezTo>
                    <a:cubicBezTo>
                      <a:pt x="107" y="98"/>
                      <a:pt x="102" y="96"/>
                      <a:pt x="98" y="95"/>
                    </a:cubicBezTo>
                    <a:cubicBezTo>
                      <a:pt x="89" y="91"/>
                      <a:pt x="78" y="89"/>
                      <a:pt x="70" y="84"/>
                    </a:cubicBezTo>
                    <a:cubicBezTo>
                      <a:pt x="77" y="88"/>
                      <a:pt x="87" y="90"/>
                      <a:pt x="95" y="92"/>
                    </a:cubicBezTo>
                    <a:cubicBezTo>
                      <a:pt x="103" y="94"/>
                      <a:pt x="113" y="95"/>
                      <a:pt x="120" y="99"/>
                    </a:cubicBezTo>
                    <a:cubicBezTo>
                      <a:pt x="120" y="99"/>
                      <a:pt x="120" y="100"/>
                      <a:pt x="120" y="101"/>
                    </a:cubicBezTo>
                    <a:close/>
                    <a:moveTo>
                      <a:pt x="120" y="109"/>
                    </a:moveTo>
                    <a:cubicBezTo>
                      <a:pt x="116" y="107"/>
                      <a:pt x="112" y="107"/>
                      <a:pt x="108" y="105"/>
                    </a:cubicBezTo>
                    <a:cubicBezTo>
                      <a:pt x="103" y="103"/>
                      <a:pt x="98" y="102"/>
                      <a:pt x="93" y="100"/>
                    </a:cubicBezTo>
                    <a:cubicBezTo>
                      <a:pt x="88" y="99"/>
                      <a:pt x="82" y="98"/>
                      <a:pt x="76" y="95"/>
                    </a:cubicBezTo>
                    <a:cubicBezTo>
                      <a:pt x="84" y="97"/>
                      <a:pt x="91" y="99"/>
                      <a:pt x="98" y="101"/>
                    </a:cubicBezTo>
                    <a:cubicBezTo>
                      <a:pt x="102" y="102"/>
                      <a:pt x="107" y="103"/>
                      <a:pt x="111" y="105"/>
                    </a:cubicBezTo>
                    <a:cubicBezTo>
                      <a:pt x="114" y="106"/>
                      <a:pt x="117" y="107"/>
                      <a:pt x="120" y="107"/>
                    </a:cubicBezTo>
                    <a:cubicBezTo>
                      <a:pt x="120" y="107"/>
                      <a:pt x="120" y="108"/>
                      <a:pt x="120" y="109"/>
                    </a:cubicBezTo>
                    <a:close/>
                    <a:moveTo>
                      <a:pt x="122" y="113"/>
                    </a:moveTo>
                    <a:cubicBezTo>
                      <a:pt x="118" y="111"/>
                      <a:pt x="114" y="110"/>
                      <a:pt x="110" y="109"/>
                    </a:cubicBezTo>
                    <a:cubicBezTo>
                      <a:pt x="106" y="108"/>
                      <a:pt x="102" y="106"/>
                      <a:pt x="98" y="104"/>
                    </a:cubicBezTo>
                    <a:cubicBezTo>
                      <a:pt x="102" y="105"/>
                      <a:pt x="106" y="107"/>
                      <a:pt x="110" y="108"/>
                    </a:cubicBezTo>
                    <a:cubicBezTo>
                      <a:pt x="114" y="109"/>
                      <a:pt x="117" y="110"/>
                      <a:pt x="121" y="110"/>
                    </a:cubicBezTo>
                    <a:cubicBezTo>
                      <a:pt x="121" y="111"/>
                      <a:pt x="121" y="112"/>
                      <a:pt x="122" y="113"/>
                    </a:cubicBezTo>
                    <a:close/>
                    <a:moveTo>
                      <a:pt x="123" y="116"/>
                    </a:moveTo>
                    <a:cubicBezTo>
                      <a:pt x="114" y="112"/>
                      <a:pt x="105" y="110"/>
                      <a:pt x="96" y="108"/>
                    </a:cubicBezTo>
                    <a:cubicBezTo>
                      <a:pt x="85" y="105"/>
                      <a:pt x="74" y="102"/>
                      <a:pt x="64" y="99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4" y="98"/>
                      <a:pt x="64" y="98"/>
                      <a:pt x="64" y="98"/>
                    </a:cubicBezTo>
                    <a:cubicBezTo>
                      <a:pt x="75" y="101"/>
                      <a:pt x="86" y="105"/>
                      <a:pt x="97" y="108"/>
                    </a:cubicBezTo>
                    <a:cubicBezTo>
                      <a:pt x="101" y="109"/>
                      <a:pt x="107" y="110"/>
                      <a:pt x="111" y="112"/>
                    </a:cubicBezTo>
                    <a:cubicBezTo>
                      <a:pt x="115" y="113"/>
                      <a:pt x="119" y="114"/>
                      <a:pt x="122" y="114"/>
                    </a:cubicBezTo>
                    <a:cubicBezTo>
                      <a:pt x="123" y="115"/>
                      <a:pt x="123" y="116"/>
                      <a:pt x="123" y="116"/>
                    </a:cubicBezTo>
                    <a:close/>
                    <a:moveTo>
                      <a:pt x="124" y="120"/>
                    </a:moveTo>
                    <a:cubicBezTo>
                      <a:pt x="116" y="116"/>
                      <a:pt x="107" y="113"/>
                      <a:pt x="98" y="110"/>
                    </a:cubicBezTo>
                    <a:cubicBezTo>
                      <a:pt x="91" y="108"/>
                      <a:pt x="84" y="105"/>
                      <a:pt x="76" y="103"/>
                    </a:cubicBezTo>
                    <a:cubicBezTo>
                      <a:pt x="77" y="103"/>
                      <a:pt x="78" y="104"/>
                      <a:pt x="79" y="104"/>
                    </a:cubicBezTo>
                    <a:cubicBezTo>
                      <a:pt x="84" y="105"/>
                      <a:pt x="89" y="107"/>
                      <a:pt x="94" y="108"/>
                    </a:cubicBezTo>
                    <a:cubicBezTo>
                      <a:pt x="104" y="111"/>
                      <a:pt x="114" y="113"/>
                      <a:pt x="123" y="117"/>
                    </a:cubicBezTo>
                    <a:cubicBezTo>
                      <a:pt x="124" y="118"/>
                      <a:pt x="124" y="119"/>
                      <a:pt x="124" y="120"/>
                    </a:cubicBezTo>
                    <a:close/>
                    <a:moveTo>
                      <a:pt x="71" y="110"/>
                    </a:moveTo>
                    <a:cubicBezTo>
                      <a:pt x="78" y="112"/>
                      <a:pt x="84" y="114"/>
                      <a:pt x="90" y="115"/>
                    </a:cubicBezTo>
                    <a:cubicBezTo>
                      <a:pt x="97" y="117"/>
                      <a:pt x="103" y="119"/>
                      <a:pt x="109" y="121"/>
                    </a:cubicBezTo>
                    <a:cubicBezTo>
                      <a:pt x="112" y="122"/>
                      <a:pt x="115" y="123"/>
                      <a:pt x="118" y="124"/>
                    </a:cubicBezTo>
                    <a:cubicBezTo>
                      <a:pt x="120" y="125"/>
                      <a:pt x="122" y="126"/>
                      <a:pt x="124" y="126"/>
                    </a:cubicBezTo>
                    <a:cubicBezTo>
                      <a:pt x="124" y="127"/>
                      <a:pt x="123" y="128"/>
                      <a:pt x="123" y="129"/>
                    </a:cubicBezTo>
                    <a:cubicBezTo>
                      <a:pt x="114" y="125"/>
                      <a:pt x="104" y="122"/>
                      <a:pt x="94" y="119"/>
                    </a:cubicBezTo>
                    <a:cubicBezTo>
                      <a:pt x="88" y="117"/>
                      <a:pt x="83" y="115"/>
                      <a:pt x="77" y="114"/>
                    </a:cubicBezTo>
                    <a:cubicBezTo>
                      <a:pt x="72" y="112"/>
                      <a:pt x="67" y="111"/>
                      <a:pt x="63" y="109"/>
                    </a:cubicBezTo>
                    <a:cubicBezTo>
                      <a:pt x="63" y="109"/>
                      <a:pt x="63" y="108"/>
                      <a:pt x="63" y="108"/>
                    </a:cubicBezTo>
                    <a:cubicBezTo>
                      <a:pt x="65" y="109"/>
                      <a:pt x="68" y="110"/>
                      <a:pt x="71" y="110"/>
                    </a:cubicBezTo>
                    <a:close/>
                    <a:moveTo>
                      <a:pt x="124" y="125"/>
                    </a:moveTo>
                    <a:cubicBezTo>
                      <a:pt x="120" y="123"/>
                      <a:pt x="116" y="121"/>
                      <a:pt x="111" y="120"/>
                    </a:cubicBezTo>
                    <a:cubicBezTo>
                      <a:pt x="106" y="118"/>
                      <a:pt x="101" y="116"/>
                      <a:pt x="96" y="114"/>
                    </a:cubicBezTo>
                    <a:cubicBezTo>
                      <a:pt x="91" y="112"/>
                      <a:pt x="85" y="111"/>
                      <a:pt x="80" y="109"/>
                    </a:cubicBezTo>
                    <a:cubicBezTo>
                      <a:pt x="79" y="109"/>
                      <a:pt x="78" y="108"/>
                      <a:pt x="78" y="108"/>
                    </a:cubicBezTo>
                    <a:cubicBezTo>
                      <a:pt x="78" y="108"/>
                      <a:pt x="78" y="108"/>
                      <a:pt x="78" y="108"/>
                    </a:cubicBezTo>
                    <a:cubicBezTo>
                      <a:pt x="83" y="110"/>
                      <a:pt x="89" y="111"/>
                      <a:pt x="94" y="112"/>
                    </a:cubicBezTo>
                    <a:cubicBezTo>
                      <a:pt x="104" y="115"/>
                      <a:pt x="114" y="120"/>
                      <a:pt x="124" y="122"/>
                    </a:cubicBezTo>
                    <a:cubicBezTo>
                      <a:pt x="124" y="123"/>
                      <a:pt x="124" y="124"/>
                      <a:pt x="124" y="125"/>
                    </a:cubicBezTo>
                    <a:close/>
                    <a:moveTo>
                      <a:pt x="124" y="133"/>
                    </a:moveTo>
                    <a:cubicBezTo>
                      <a:pt x="121" y="131"/>
                      <a:pt x="118" y="130"/>
                      <a:pt x="115" y="129"/>
                    </a:cubicBezTo>
                    <a:cubicBezTo>
                      <a:pt x="118" y="130"/>
                      <a:pt x="121" y="130"/>
                      <a:pt x="123" y="131"/>
                    </a:cubicBezTo>
                    <a:cubicBezTo>
                      <a:pt x="123" y="131"/>
                      <a:pt x="123" y="131"/>
                      <a:pt x="123" y="131"/>
                    </a:cubicBezTo>
                    <a:cubicBezTo>
                      <a:pt x="123" y="132"/>
                      <a:pt x="124" y="133"/>
                      <a:pt x="124" y="133"/>
                    </a:cubicBezTo>
                    <a:close/>
                    <a:moveTo>
                      <a:pt x="126" y="138"/>
                    </a:moveTo>
                    <a:cubicBezTo>
                      <a:pt x="118" y="134"/>
                      <a:pt x="109" y="130"/>
                      <a:pt x="101" y="127"/>
                    </a:cubicBezTo>
                    <a:cubicBezTo>
                      <a:pt x="105" y="128"/>
                      <a:pt x="109" y="130"/>
                      <a:pt x="113" y="131"/>
                    </a:cubicBezTo>
                    <a:cubicBezTo>
                      <a:pt x="117" y="133"/>
                      <a:pt x="120" y="135"/>
                      <a:pt x="125" y="136"/>
                    </a:cubicBezTo>
                    <a:cubicBezTo>
                      <a:pt x="125" y="136"/>
                      <a:pt x="125" y="137"/>
                      <a:pt x="126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lose/>
                    <a:moveTo>
                      <a:pt x="127" y="141"/>
                    </a:moveTo>
                    <a:cubicBezTo>
                      <a:pt x="123" y="139"/>
                      <a:pt x="119" y="139"/>
                      <a:pt x="115" y="137"/>
                    </a:cubicBezTo>
                    <a:cubicBezTo>
                      <a:pt x="109" y="134"/>
                      <a:pt x="103" y="132"/>
                      <a:pt x="97" y="130"/>
                    </a:cubicBezTo>
                    <a:cubicBezTo>
                      <a:pt x="94" y="129"/>
                      <a:pt x="91" y="128"/>
                      <a:pt x="88" y="127"/>
                    </a:cubicBezTo>
                    <a:cubicBezTo>
                      <a:pt x="90" y="127"/>
                      <a:pt x="92" y="128"/>
                      <a:pt x="94" y="128"/>
                    </a:cubicBezTo>
                    <a:cubicBezTo>
                      <a:pt x="101" y="130"/>
                      <a:pt x="108" y="132"/>
                      <a:pt x="115" y="135"/>
                    </a:cubicBezTo>
                    <a:cubicBezTo>
                      <a:pt x="119" y="137"/>
                      <a:pt x="123" y="139"/>
                      <a:pt x="127" y="140"/>
                    </a:cubicBezTo>
                    <a:cubicBezTo>
                      <a:pt x="127" y="140"/>
                      <a:pt x="127" y="141"/>
                      <a:pt x="127" y="141"/>
                    </a:cubicBezTo>
                    <a:close/>
                    <a:moveTo>
                      <a:pt x="129" y="147"/>
                    </a:moveTo>
                    <a:cubicBezTo>
                      <a:pt x="125" y="144"/>
                      <a:pt x="121" y="143"/>
                      <a:pt x="116" y="141"/>
                    </a:cubicBezTo>
                    <a:cubicBezTo>
                      <a:pt x="110" y="139"/>
                      <a:pt x="103" y="136"/>
                      <a:pt x="96" y="134"/>
                    </a:cubicBezTo>
                    <a:cubicBezTo>
                      <a:pt x="96" y="133"/>
                      <a:pt x="95" y="133"/>
                      <a:pt x="95" y="133"/>
                    </a:cubicBezTo>
                    <a:cubicBezTo>
                      <a:pt x="101" y="135"/>
                      <a:pt x="107" y="137"/>
                      <a:pt x="113" y="139"/>
                    </a:cubicBezTo>
                    <a:cubicBezTo>
                      <a:pt x="118" y="140"/>
                      <a:pt x="123" y="142"/>
                      <a:pt x="128" y="143"/>
                    </a:cubicBezTo>
                    <a:cubicBezTo>
                      <a:pt x="129" y="144"/>
                      <a:pt x="129" y="145"/>
                      <a:pt x="129" y="147"/>
                    </a:cubicBezTo>
                    <a:close/>
                    <a:moveTo>
                      <a:pt x="81" y="129"/>
                    </a:moveTo>
                    <a:cubicBezTo>
                      <a:pt x="85" y="130"/>
                      <a:pt x="89" y="132"/>
                      <a:pt x="93" y="133"/>
                    </a:cubicBezTo>
                    <a:cubicBezTo>
                      <a:pt x="100" y="135"/>
                      <a:pt x="106" y="138"/>
                      <a:pt x="113" y="141"/>
                    </a:cubicBezTo>
                    <a:cubicBezTo>
                      <a:pt x="118" y="143"/>
                      <a:pt x="124" y="144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24" y="144"/>
                      <a:pt x="118" y="143"/>
                      <a:pt x="112" y="141"/>
                    </a:cubicBezTo>
                    <a:cubicBezTo>
                      <a:pt x="106" y="139"/>
                      <a:pt x="100" y="137"/>
                      <a:pt x="93" y="135"/>
                    </a:cubicBezTo>
                    <a:cubicBezTo>
                      <a:pt x="87" y="132"/>
                      <a:pt x="80" y="130"/>
                      <a:pt x="73" y="128"/>
                    </a:cubicBezTo>
                    <a:cubicBezTo>
                      <a:pt x="67" y="126"/>
                      <a:pt x="62" y="124"/>
                      <a:pt x="56" y="122"/>
                    </a:cubicBezTo>
                    <a:cubicBezTo>
                      <a:pt x="56" y="121"/>
                      <a:pt x="56" y="121"/>
                      <a:pt x="56" y="120"/>
                    </a:cubicBezTo>
                    <a:cubicBezTo>
                      <a:pt x="58" y="121"/>
                      <a:pt x="60" y="121"/>
                      <a:pt x="62" y="122"/>
                    </a:cubicBezTo>
                    <a:cubicBezTo>
                      <a:pt x="62" y="122"/>
                      <a:pt x="63" y="122"/>
                      <a:pt x="63" y="122"/>
                    </a:cubicBezTo>
                    <a:cubicBezTo>
                      <a:pt x="67" y="124"/>
                      <a:pt x="70" y="125"/>
                      <a:pt x="73" y="126"/>
                    </a:cubicBezTo>
                    <a:cubicBezTo>
                      <a:pt x="76" y="127"/>
                      <a:pt x="78" y="128"/>
                      <a:pt x="81" y="129"/>
                    </a:cubicBezTo>
                    <a:close/>
                    <a:moveTo>
                      <a:pt x="74" y="129"/>
                    </a:moveTo>
                    <a:cubicBezTo>
                      <a:pt x="75" y="129"/>
                      <a:pt x="76" y="129"/>
                      <a:pt x="76" y="130"/>
                    </a:cubicBezTo>
                    <a:cubicBezTo>
                      <a:pt x="76" y="130"/>
                      <a:pt x="76" y="130"/>
                      <a:pt x="75" y="129"/>
                    </a:cubicBezTo>
                    <a:cubicBezTo>
                      <a:pt x="72" y="128"/>
                      <a:pt x="69" y="127"/>
                      <a:pt x="65" y="126"/>
                    </a:cubicBezTo>
                    <a:cubicBezTo>
                      <a:pt x="68" y="127"/>
                      <a:pt x="71" y="128"/>
                      <a:pt x="74" y="129"/>
                    </a:cubicBezTo>
                    <a:close/>
                    <a:moveTo>
                      <a:pt x="131" y="152"/>
                    </a:moveTo>
                    <a:cubicBezTo>
                      <a:pt x="120" y="146"/>
                      <a:pt x="107" y="142"/>
                      <a:pt x="96" y="137"/>
                    </a:cubicBezTo>
                    <a:cubicBezTo>
                      <a:pt x="91" y="135"/>
                      <a:pt x="87" y="133"/>
                      <a:pt x="82" y="132"/>
                    </a:cubicBezTo>
                    <a:cubicBezTo>
                      <a:pt x="86" y="133"/>
                      <a:pt x="91" y="134"/>
                      <a:pt x="95" y="136"/>
                    </a:cubicBezTo>
                    <a:cubicBezTo>
                      <a:pt x="102" y="138"/>
                      <a:pt x="108" y="140"/>
                      <a:pt x="115" y="143"/>
                    </a:cubicBezTo>
                    <a:cubicBezTo>
                      <a:pt x="119" y="144"/>
                      <a:pt x="122" y="145"/>
                      <a:pt x="126" y="146"/>
                    </a:cubicBezTo>
                    <a:cubicBezTo>
                      <a:pt x="127" y="147"/>
                      <a:pt x="128" y="148"/>
                      <a:pt x="130" y="148"/>
                    </a:cubicBezTo>
                    <a:cubicBezTo>
                      <a:pt x="130" y="149"/>
                      <a:pt x="131" y="151"/>
                      <a:pt x="131" y="152"/>
                    </a:cubicBezTo>
                    <a:close/>
                    <a:moveTo>
                      <a:pt x="63" y="129"/>
                    </a:moveTo>
                    <a:cubicBezTo>
                      <a:pt x="67" y="130"/>
                      <a:pt x="70" y="131"/>
                      <a:pt x="73" y="132"/>
                    </a:cubicBezTo>
                    <a:cubicBezTo>
                      <a:pt x="80" y="134"/>
                      <a:pt x="87" y="137"/>
                      <a:pt x="93" y="140"/>
                    </a:cubicBezTo>
                    <a:cubicBezTo>
                      <a:pt x="100" y="142"/>
                      <a:pt x="107" y="145"/>
                      <a:pt x="114" y="148"/>
                    </a:cubicBezTo>
                    <a:cubicBezTo>
                      <a:pt x="120" y="150"/>
                      <a:pt x="126" y="152"/>
                      <a:pt x="132" y="155"/>
                    </a:cubicBezTo>
                    <a:cubicBezTo>
                      <a:pt x="132" y="156"/>
                      <a:pt x="132" y="157"/>
                      <a:pt x="132" y="158"/>
                    </a:cubicBezTo>
                    <a:cubicBezTo>
                      <a:pt x="121" y="152"/>
                      <a:pt x="109" y="147"/>
                      <a:pt x="97" y="142"/>
                    </a:cubicBezTo>
                    <a:cubicBezTo>
                      <a:pt x="90" y="139"/>
                      <a:pt x="84" y="137"/>
                      <a:pt x="77" y="134"/>
                    </a:cubicBezTo>
                    <a:cubicBezTo>
                      <a:pt x="71" y="132"/>
                      <a:pt x="64" y="130"/>
                      <a:pt x="58" y="127"/>
                    </a:cubicBezTo>
                    <a:cubicBezTo>
                      <a:pt x="54" y="124"/>
                      <a:pt x="62" y="128"/>
                      <a:pt x="63" y="129"/>
                    </a:cubicBezTo>
                    <a:close/>
                    <a:moveTo>
                      <a:pt x="133" y="163"/>
                    </a:moveTo>
                    <a:cubicBezTo>
                      <a:pt x="128" y="160"/>
                      <a:pt x="122" y="159"/>
                      <a:pt x="117" y="157"/>
                    </a:cubicBezTo>
                    <a:cubicBezTo>
                      <a:pt x="110" y="154"/>
                      <a:pt x="103" y="151"/>
                      <a:pt x="97" y="148"/>
                    </a:cubicBezTo>
                    <a:cubicBezTo>
                      <a:pt x="95" y="147"/>
                      <a:pt x="93" y="146"/>
                      <a:pt x="90" y="144"/>
                    </a:cubicBezTo>
                    <a:cubicBezTo>
                      <a:pt x="92" y="145"/>
                      <a:pt x="94" y="146"/>
                      <a:pt x="96" y="146"/>
                    </a:cubicBezTo>
                    <a:cubicBezTo>
                      <a:pt x="103" y="149"/>
                      <a:pt x="110" y="151"/>
                      <a:pt x="117" y="153"/>
                    </a:cubicBezTo>
                    <a:cubicBezTo>
                      <a:pt x="122" y="155"/>
                      <a:pt x="127" y="158"/>
                      <a:pt x="132" y="159"/>
                    </a:cubicBezTo>
                    <a:cubicBezTo>
                      <a:pt x="132" y="160"/>
                      <a:pt x="133" y="162"/>
                      <a:pt x="133" y="163"/>
                    </a:cubicBezTo>
                    <a:close/>
                    <a:moveTo>
                      <a:pt x="129" y="162"/>
                    </a:moveTo>
                    <a:cubicBezTo>
                      <a:pt x="129" y="162"/>
                      <a:pt x="129" y="162"/>
                      <a:pt x="129" y="162"/>
                    </a:cubicBezTo>
                    <a:cubicBezTo>
                      <a:pt x="129" y="162"/>
                      <a:pt x="129" y="162"/>
                      <a:pt x="129" y="162"/>
                    </a:cubicBezTo>
                    <a:close/>
                    <a:moveTo>
                      <a:pt x="131" y="163"/>
                    </a:moveTo>
                    <a:cubicBezTo>
                      <a:pt x="131" y="163"/>
                      <a:pt x="131" y="163"/>
                      <a:pt x="130" y="163"/>
                    </a:cubicBezTo>
                    <a:cubicBezTo>
                      <a:pt x="131" y="163"/>
                      <a:pt x="131" y="163"/>
                      <a:pt x="131" y="163"/>
                    </a:cubicBezTo>
                    <a:close/>
                    <a:moveTo>
                      <a:pt x="133" y="164"/>
                    </a:moveTo>
                    <a:cubicBezTo>
                      <a:pt x="133" y="165"/>
                      <a:pt x="133" y="166"/>
                      <a:pt x="133" y="167"/>
                    </a:cubicBezTo>
                    <a:cubicBezTo>
                      <a:pt x="131" y="165"/>
                      <a:pt x="129" y="164"/>
                      <a:pt x="126" y="164"/>
                    </a:cubicBezTo>
                    <a:cubicBezTo>
                      <a:pt x="121" y="161"/>
                      <a:pt x="115" y="159"/>
                      <a:pt x="109" y="156"/>
                    </a:cubicBezTo>
                    <a:cubicBezTo>
                      <a:pt x="105" y="155"/>
                      <a:pt x="101" y="153"/>
                      <a:pt x="97" y="152"/>
                    </a:cubicBezTo>
                    <a:cubicBezTo>
                      <a:pt x="100" y="152"/>
                      <a:pt x="102" y="153"/>
                      <a:pt x="105" y="154"/>
                    </a:cubicBezTo>
                    <a:cubicBezTo>
                      <a:pt x="114" y="157"/>
                      <a:pt x="123" y="161"/>
                      <a:pt x="133" y="164"/>
                    </a:cubicBezTo>
                    <a:close/>
                    <a:moveTo>
                      <a:pt x="132" y="169"/>
                    </a:moveTo>
                    <a:cubicBezTo>
                      <a:pt x="132" y="170"/>
                      <a:pt x="132" y="171"/>
                      <a:pt x="131" y="172"/>
                    </a:cubicBezTo>
                    <a:cubicBezTo>
                      <a:pt x="129" y="170"/>
                      <a:pt x="127" y="169"/>
                      <a:pt x="124" y="168"/>
                    </a:cubicBezTo>
                    <a:cubicBezTo>
                      <a:pt x="119" y="166"/>
                      <a:pt x="115" y="163"/>
                      <a:pt x="110" y="161"/>
                    </a:cubicBezTo>
                    <a:cubicBezTo>
                      <a:pt x="105" y="159"/>
                      <a:pt x="100" y="158"/>
                      <a:pt x="96" y="156"/>
                    </a:cubicBezTo>
                    <a:cubicBezTo>
                      <a:pt x="95" y="156"/>
                      <a:pt x="94" y="155"/>
                      <a:pt x="93" y="155"/>
                    </a:cubicBezTo>
                    <a:cubicBezTo>
                      <a:pt x="97" y="156"/>
                      <a:pt x="102" y="158"/>
                      <a:pt x="106" y="159"/>
                    </a:cubicBezTo>
                    <a:cubicBezTo>
                      <a:pt x="111" y="161"/>
                      <a:pt x="116" y="162"/>
                      <a:pt x="121" y="164"/>
                    </a:cubicBezTo>
                    <a:cubicBezTo>
                      <a:pt x="125" y="165"/>
                      <a:pt x="129" y="167"/>
                      <a:pt x="132" y="169"/>
                    </a:cubicBezTo>
                    <a:close/>
                    <a:moveTo>
                      <a:pt x="90" y="159"/>
                    </a:moveTo>
                    <a:cubicBezTo>
                      <a:pt x="93" y="160"/>
                      <a:pt x="96" y="160"/>
                      <a:pt x="98" y="161"/>
                    </a:cubicBezTo>
                    <a:cubicBezTo>
                      <a:pt x="103" y="162"/>
                      <a:pt x="107" y="164"/>
                      <a:pt x="111" y="166"/>
                    </a:cubicBezTo>
                    <a:cubicBezTo>
                      <a:pt x="117" y="169"/>
                      <a:pt x="124" y="172"/>
                      <a:pt x="131" y="173"/>
                    </a:cubicBezTo>
                    <a:cubicBezTo>
                      <a:pt x="130" y="174"/>
                      <a:pt x="128" y="175"/>
                      <a:pt x="126" y="176"/>
                    </a:cubicBezTo>
                    <a:cubicBezTo>
                      <a:pt x="120" y="177"/>
                      <a:pt x="114" y="174"/>
                      <a:pt x="110" y="170"/>
                    </a:cubicBezTo>
                    <a:cubicBezTo>
                      <a:pt x="111" y="171"/>
                      <a:pt x="111" y="171"/>
                      <a:pt x="112" y="171"/>
                    </a:cubicBezTo>
                    <a:cubicBezTo>
                      <a:pt x="113" y="172"/>
                      <a:pt x="114" y="172"/>
                      <a:pt x="116" y="172"/>
                    </a:cubicBezTo>
                    <a:cubicBezTo>
                      <a:pt x="116" y="172"/>
                      <a:pt x="119" y="174"/>
                      <a:pt x="119" y="174"/>
                    </a:cubicBezTo>
                    <a:cubicBezTo>
                      <a:pt x="119" y="174"/>
                      <a:pt x="119" y="175"/>
                      <a:pt x="119" y="175"/>
                    </a:cubicBezTo>
                    <a:cubicBezTo>
                      <a:pt x="120" y="175"/>
                      <a:pt x="120" y="175"/>
                      <a:pt x="120" y="175"/>
                    </a:cubicBezTo>
                    <a:cubicBezTo>
                      <a:pt x="120" y="175"/>
                      <a:pt x="121" y="175"/>
                      <a:pt x="120" y="175"/>
                    </a:cubicBezTo>
                    <a:cubicBezTo>
                      <a:pt x="119" y="173"/>
                      <a:pt x="117" y="172"/>
                      <a:pt x="115" y="171"/>
                    </a:cubicBezTo>
                    <a:cubicBezTo>
                      <a:pt x="113" y="171"/>
                      <a:pt x="111" y="170"/>
                      <a:pt x="109" y="169"/>
                    </a:cubicBezTo>
                    <a:cubicBezTo>
                      <a:pt x="107" y="168"/>
                      <a:pt x="112" y="170"/>
                      <a:pt x="112" y="170"/>
                    </a:cubicBezTo>
                    <a:cubicBezTo>
                      <a:pt x="115" y="171"/>
                      <a:pt x="119" y="173"/>
                      <a:pt x="122" y="174"/>
                    </a:cubicBezTo>
                    <a:cubicBezTo>
                      <a:pt x="124" y="175"/>
                      <a:pt x="126" y="175"/>
                      <a:pt x="128" y="175"/>
                    </a:cubicBezTo>
                    <a:cubicBezTo>
                      <a:pt x="128" y="175"/>
                      <a:pt x="128" y="174"/>
                      <a:pt x="128" y="174"/>
                    </a:cubicBezTo>
                    <a:cubicBezTo>
                      <a:pt x="126" y="172"/>
                      <a:pt x="123" y="172"/>
                      <a:pt x="120" y="171"/>
                    </a:cubicBezTo>
                    <a:cubicBezTo>
                      <a:pt x="117" y="169"/>
                      <a:pt x="114" y="168"/>
                      <a:pt x="111" y="166"/>
                    </a:cubicBezTo>
                    <a:cubicBezTo>
                      <a:pt x="107" y="165"/>
                      <a:pt x="103" y="163"/>
                      <a:pt x="98" y="162"/>
                    </a:cubicBezTo>
                    <a:cubicBezTo>
                      <a:pt x="96" y="161"/>
                      <a:pt x="94" y="160"/>
                      <a:pt x="92" y="160"/>
                    </a:cubicBezTo>
                    <a:cubicBezTo>
                      <a:pt x="91" y="160"/>
                      <a:pt x="91" y="159"/>
                      <a:pt x="90" y="159"/>
                    </a:cubicBezTo>
                    <a:close/>
                    <a:moveTo>
                      <a:pt x="96" y="162"/>
                    </a:moveTo>
                    <a:cubicBezTo>
                      <a:pt x="97" y="162"/>
                      <a:pt x="99" y="162"/>
                      <a:pt x="100" y="163"/>
                    </a:cubicBezTo>
                    <a:cubicBezTo>
                      <a:pt x="106" y="165"/>
                      <a:pt x="111" y="167"/>
                      <a:pt x="117" y="170"/>
                    </a:cubicBezTo>
                    <a:cubicBezTo>
                      <a:pt x="119" y="171"/>
                      <a:pt x="121" y="172"/>
                      <a:pt x="124" y="173"/>
                    </a:cubicBezTo>
                    <a:cubicBezTo>
                      <a:pt x="128" y="174"/>
                      <a:pt x="125" y="174"/>
                      <a:pt x="124" y="174"/>
                    </a:cubicBezTo>
                    <a:cubicBezTo>
                      <a:pt x="122" y="173"/>
                      <a:pt x="121" y="173"/>
                      <a:pt x="120" y="172"/>
                    </a:cubicBezTo>
                    <a:cubicBezTo>
                      <a:pt x="116" y="171"/>
                      <a:pt x="112" y="169"/>
                      <a:pt x="107" y="168"/>
                    </a:cubicBezTo>
                    <a:cubicBezTo>
                      <a:pt x="107" y="168"/>
                      <a:pt x="107" y="168"/>
                      <a:pt x="107" y="168"/>
                    </a:cubicBezTo>
                    <a:cubicBezTo>
                      <a:pt x="103" y="166"/>
                      <a:pt x="100" y="164"/>
                      <a:pt x="96" y="162"/>
                    </a:cubicBezTo>
                    <a:close/>
                    <a:moveTo>
                      <a:pt x="80" y="150"/>
                    </a:moveTo>
                    <a:cubicBezTo>
                      <a:pt x="87" y="154"/>
                      <a:pt x="96" y="157"/>
                      <a:pt x="104" y="160"/>
                    </a:cubicBezTo>
                    <a:cubicBezTo>
                      <a:pt x="112" y="163"/>
                      <a:pt x="119" y="167"/>
                      <a:pt x="127" y="170"/>
                    </a:cubicBezTo>
                    <a:cubicBezTo>
                      <a:pt x="128" y="170"/>
                      <a:pt x="129" y="171"/>
                      <a:pt x="130" y="171"/>
                    </a:cubicBezTo>
                    <a:cubicBezTo>
                      <a:pt x="129" y="172"/>
                      <a:pt x="128" y="172"/>
                      <a:pt x="127" y="171"/>
                    </a:cubicBezTo>
                    <a:cubicBezTo>
                      <a:pt x="125" y="171"/>
                      <a:pt x="123" y="170"/>
                      <a:pt x="120" y="169"/>
                    </a:cubicBezTo>
                    <a:cubicBezTo>
                      <a:pt x="117" y="168"/>
                      <a:pt x="113" y="166"/>
                      <a:pt x="110" y="164"/>
                    </a:cubicBezTo>
                    <a:cubicBezTo>
                      <a:pt x="102" y="161"/>
                      <a:pt x="94" y="159"/>
                      <a:pt x="86" y="157"/>
                    </a:cubicBezTo>
                    <a:cubicBezTo>
                      <a:pt x="83" y="155"/>
                      <a:pt x="81" y="153"/>
                      <a:pt x="80" y="150"/>
                    </a:cubicBezTo>
                    <a:close/>
                    <a:moveTo>
                      <a:pt x="79" y="146"/>
                    </a:moveTo>
                    <a:cubicBezTo>
                      <a:pt x="79" y="145"/>
                      <a:pt x="79" y="145"/>
                      <a:pt x="79" y="144"/>
                    </a:cubicBezTo>
                    <a:cubicBezTo>
                      <a:pt x="80" y="145"/>
                      <a:pt x="82" y="146"/>
                      <a:pt x="84" y="147"/>
                    </a:cubicBezTo>
                    <a:cubicBezTo>
                      <a:pt x="84" y="147"/>
                      <a:pt x="85" y="147"/>
                      <a:pt x="86" y="148"/>
                    </a:cubicBezTo>
                    <a:cubicBezTo>
                      <a:pt x="90" y="150"/>
                      <a:pt x="95" y="151"/>
                      <a:pt x="99" y="153"/>
                    </a:cubicBezTo>
                    <a:cubicBezTo>
                      <a:pt x="109" y="157"/>
                      <a:pt x="119" y="161"/>
                      <a:pt x="129" y="166"/>
                    </a:cubicBezTo>
                    <a:cubicBezTo>
                      <a:pt x="130" y="166"/>
                      <a:pt x="131" y="168"/>
                      <a:pt x="132" y="168"/>
                    </a:cubicBezTo>
                    <a:cubicBezTo>
                      <a:pt x="130" y="167"/>
                      <a:pt x="129" y="167"/>
                      <a:pt x="128" y="166"/>
                    </a:cubicBezTo>
                    <a:cubicBezTo>
                      <a:pt x="126" y="165"/>
                      <a:pt x="125" y="164"/>
                      <a:pt x="123" y="164"/>
                    </a:cubicBezTo>
                    <a:cubicBezTo>
                      <a:pt x="118" y="162"/>
                      <a:pt x="113" y="160"/>
                      <a:pt x="108" y="159"/>
                    </a:cubicBezTo>
                    <a:cubicBezTo>
                      <a:pt x="99" y="156"/>
                      <a:pt x="89" y="154"/>
                      <a:pt x="80" y="150"/>
                    </a:cubicBezTo>
                    <a:cubicBezTo>
                      <a:pt x="80" y="150"/>
                      <a:pt x="80" y="150"/>
                      <a:pt x="79" y="150"/>
                    </a:cubicBezTo>
                    <a:cubicBezTo>
                      <a:pt x="79" y="149"/>
                      <a:pt x="79" y="147"/>
                      <a:pt x="79" y="146"/>
                    </a:cubicBezTo>
                    <a:close/>
                    <a:moveTo>
                      <a:pt x="78" y="141"/>
                    </a:moveTo>
                    <a:cubicBezTo>
                      <a:pt x="78" y="141"/>
                      <a:pt x="78" y="141"/>
                      <a:pt x="78" y="141"/>
                    </a:cubicBezTo>
                    <a:cubicBezTo>
                      <a:pt x="81" y="142"/>
                      <a:pt x="83" y="142"/>
                      <a:pt x="86" y="143"/>
                    </a:cubicBezTo>
                    <a:cubicBezTo>
                      <a:pt x="87" y="144"/>
                      <a:pt x="89" y="144"/>
                      <a:pt x="90" y="145"/>
                    </a:cubicBezTo>
                    <a:cubicBezTo>
                      <a:pt x="99" y="150"/>
                      <a:pt x="108" y="154"/>
                      <a:pt x="117" y="158"/>
                    </a:cubicBezTo>
                    <a:cubicBezTo>
                      <a:pt x="108" y="154"/>
                      <a:pt x="98" y="151"/>
                      <a:pt x="88" y="148"/>
                    </a:cubicBezTo>
                    <a:cubicBezTo>
                      <a:pt x="86" y="147"/>
                      <a:pt x="83" y="146"/>
                      <a:pt x="81" y="145"/>
                    </a:cubicBezTo>
                    <a:cubicBezTo>
                      <a:pt x="81" y="144"/>
                      <a:pt x="80" y="144"/>
                      <a:pt x="80" y="144"/>
                    </a:cubicBezTo>
                    <a:cubicBezTo>
                      <a:pt x="80" y="144"/>
                      <a:pt x="79" y="144"/>
                      <a:pt x="79" y="143"/>
                    </a:cubicBezTo>
                    <a:cubicBezTo>
                      <a:pt x="79" y="142"/>
                      <a:pt x="78" y="141"/>
                      <a:pt x="78" y="141"/>
                    </a:cubicBezTo>
                    <a:close/>
                    <a:moveTo>
                      <a:pt x="77" y="139"/>
                    </a:moveTo>
                    <a:cubicBezTo>
                      <a:pt x="79" y="140"/>
                      <a:pt x="81" y="141"/>
                      <a:pt x="83" y="142"/>
                    </a:cubicBezTo>
                    <a:cubicBezTo>
                      <a:pt x="81" y="141"/>
                      <a:pt x="79" y="140"/>
                      <a:pt x="78" y="140"/>
                    </a:cubicBezTo>
                    <a:cubicBezTo>
                      <a:pt x="77" y="139"/>
                      <a:pt x="77" y="139"/>
                      <a:pt x="77" y="139"/>
                    </a:cubicBezTo>
                    <a:close/>
                    <a:moveTo>
                      <a:pt x="58" y="127"/>
                    </a:moveTo>
                    <a:cubicBezTo>
                      <a:pt x="62" y="129"/>
                      <a:pt x="66" y="131"/>
                      <a:pt x="71" y="132"/>
                    </a:cubicBezTo>
                    <a:cubicBezTo>
                      <a:pt x="77" y="135"/>
                      <a:pt x="84" y="137"/>
                      <a:pt x="90" y="140"/>
                    </a:cubicBezTo>
                    <a:cubicBezTo>
                      <a:pt x="104" y="146"/>
                      <a:pt x="118" y="151"/>
                      <a:pt x="130" y="158"/>
                    </a:cubicBezTo>
                    <a:cubicBezTo>
                      <a:pt x="131" y="158"/>
                      <a:pt x="132" y="158"/>
                      <a:pt x="132" y="158"/>
                    </a:cubicBezTo>
                    <a:cubicBezTo>
                      <a:pt x="132" y="158"/>
                      <a:pt x="132" y="158"/>
                      <a:pt x="131" y="158"/>
                    </a:cubicBezTo>
                    <a:cubicBezTo>
                      <a:pt x="129" y="157"/>
                      <a:pt x="128" y="157"/>
                      <a:pt x="126" y="156"/>
                    </a:cubicBezTo>
                    <a:cubicBezTo>
                      <a:pt x="123" y="155"/>
                      <a:pt x="120" y="154"/>
                      <a:pt x="117" y="153"/>
                    </a:cubicBezTo>
                    <a:cubicBezTo>
                      <a:pt x="110" y="150"/>
                      <a:pt x="103" y="148"/>
                      <a:pt x="96" y="146"/>
                    </a:cubicBezTo>
                    <a:cubicBezTo>
                      <a:pt x="93" y="145"/>
                      <a:pt x="91" y="144"/>
                      <a:pt x="88" y="143"/>
                    </a:cubicBezTo>
                    <a:cubicBezTo>
                      <a:pt x="84" y="141"/>
                      <a:pt x="81" y="140"/>
                      <a:pt x="78" y="138"/>
                    </a:cubicBezTo>
                    <a:cubicBezTo>
                      <a:pt x="77" y="138"/>
                      <a:pt x="76" y="137"/>
                      <a:pt x="75" y="137"/>
                    </a:cubicBezTo>
                    <a:cubicBezTo>
                      <a:pt x="75" y="137"/>
                      <a:pt x="75" y="137"/>
                      <a:pt x="75" y="136"/>
                    </a:cubicBezTo>
                    <a:cubicBezTo>
                      <a:pt x="71" y="133"/>
                      <a:pt x="62" y="132"/>
                      <a:pt x="58" y="127"/>
                    </a:cubicBezTo>
                    <a:close/>
                    <a:moveTo>
                      <a:pt x="56" y="123"/>
                    </a:moveTo>
                    <a:cubicBezTo>
                      <a:pt x="56" y="123"/>
                      <a:pt x="56" y="123"/>
                      <a:pt x="57" y="123"/>
                    </a:cubicBezTo>
                    <a:cubicBezTo>
                      <a:pt x="57" y="123"/>
                      <a:pt x="57" y="123"/>
                      <a:pt x="57" y="123"/>
                    </a:cubicBezTo>
                    <a:cubicBezTo>
                      <a:pt x="63" y="125"/>
                      <a:pt x="68" y="128"/>
                      <a:pt x="74" y="130"/>
                    </a:cubicBezTo>
                    <a:cubicBezTo>
                      <a:pt x="80" y="132"/>
                      <a:pt x="87" y="134"/>
                      <a:pt x="94" y="137"/>
                    </a:cubicBezTo>
                    <a:cubicBezTo>
                      <a:pt x="106" y="142"/>
                      <a:pt x="119" y="146"/>
                      <a:pt x="131" y="153"/>
                    </a:cubicBezTo>
                    <a:cubicBezTo>
                      <a:pt x="131" y="153"/>
                      <a:pt x="131" y="153"/>
                      <a:pt x="131" y="154"/>
                    </a:cubicBezTo>
                    <a:cubicBezTo>
                      <a:pt x="126" y="151"/>
                      <a:pt x="121" y="150"/>
                      <a:pt x="115" y="148"/>
                    </a:cubicBezTo>
                    <a:cubicBezTo>
                      <a:pt x="109" y="145"/>
                      <a:pt x="102" y="142"/>
                      <a:pt x="95" y="140"/>
                    </a:cubicBezTo>
                    <a:cubicBezTo>
                      <a:pt x="89" y="137"/>
                      <a:pt x="82" y="134"/>
                      <a:pt x="75" y="132"/>
                    </a:cubicBezTo>
                    <a:cubicBezTo>
                      <a:pt x="69" y="130"/>
                      <a:pt x="63" y="127"/>
                      <a:pt x="57" y="125"/>
                    </a:cubicBezTo>
                    <a:cubicBezTo>
                      <a:pt x="56" y="124"/>
                      <a:pt x="56" y="124"/>
                      <a:pt x="56" y="123"/>
                    </a:cubicBezTo>
                    <a:close/>
                    <a:moveTo>
                      <a:pt x="56" y="120"/>
                    </a:moveTo>
                    <a:cubicBezTo>
                      <a:pt x="57" y="119"/>
                      <a:pt x="57" y="118"/>
                      <a:pt x="57" y="118"/>
                    </a:cubicBezTo>
                    <a:cubicBezTo>
                      <a:pt x="63" y="120"/>
                      <a:pt x="68" y="121"/>
                      <a:pt x="74" y="123"/>
                    </a:cubicBezTo>
                    <a:cubicBezTo>
                      <a:pt x="74" y="123"/>
                      <a:pt x="75" y="123"/>
                      <a:pt x="75" y="123"/>
                    </a:cubicBezTo>
                    <a:cubicBezTo>
                      <a:pt x="76" y="123"/>
                      <a:pt x="76" y="123"/>
                      <a:pt x="77" y="123"/>
                    </a:cubicBezTo>
                    <a:cubicBezTo>
                      <a:pt x="84" y="126"/>
                      <a:pt x="91" y="129"/>
                      <a:pt x="99" y="131"/>
                    </a:cubicBezTo>
                    <a:cubicBezTo>
                      <a:pt x="105" y="133"/>
                      <a:pt x="111" y="137"/>
                      <a:pt x="117" y="139"/>
                    </a:cubicBezTo>
                    <a:cubicBezTo>
                      <a:pt x="120" y="140"/>
                      <a:pt x="124" y="140"/>
                      <a:pt x="127" y="142"/>
                    </a:cubicBezTo>
                    <a:cubicBezTo>
                      <a:pt x="126" y="142"/>
                      <a:pt x="126" y="142"/>
                      <a:pt x="125" y="142"/>
                    </a:cubicBezTo>
                    <a:cubicBezTo>
                      <a:pt x="124" y="141"/>
                      <a:pt x="124" y="141"/>
                      <a:pt x="123" y="141"/>
                    </a:cubicBezTo>
                    <a:cubicBezTo>
                      <a:pt x="122" y="141"/>
                      <a:pt x="120" y="140"/>
                      <a:pt x="119" y="140"/>
                    </a:cubicBezTo>
                    <a:cubicBezTo>
                      <a:pt x="111" y="137"/>
                      <a:pt x="104" y="135"/>
                      <a:pt x="97" y="133"/>
                    </a:cubicBezTo>
                    <a:cubicBezTo>
                      <a:pt x="93" y="132"/>
                      <a:pt x="89" y="131"/>
                      <a:pt x="85" y="129"/>
                    </a:cubicBezTo>
                    <a:cubicBezTo>
                      <a:pt x="76" y="126"/>
                      <a:pt x="68" y="123"/>
                      <a:pt x="59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8" y="120"/>
                      <a:pt x="57" y="120"/>
                      <a:pt x="56" y="120"/>
                    </a:cubicBezTo>
                    <a:close/>
                    <a:moveTo>
                      <a:pt x="60" y="118"/>
                    </a:moveTo>
                    <a:cubicBezTo>
                      <a:pt x="57" y="117"/>
                      <a:pt x="62" y="119"/>
                      <a:pt x="62" y="119"/>
                    </a:cubicBezTo>
                    <a:cubicBezTo>
                      <a:pt x="64" y="119"/>
                      <a:pt x="65" y="120"/>
                      <a:pt x="67" y="120"/>
                    </a:cubicBezTo>
                    <a:cubicBezTo>
                      <a:pt x="68" y="120"/>
                      <a:pt x="69" y="121"/>
                      <a:pt x="70" y="121"/>
                    </a:cubicBezTo>
                    <a:cubicBezTo>
                      <a:pt x="67" y="120"/>
                      <a:pt x="63" y="119"/>
                      <a:pt x="60" y="118"/>
                    </a:cubicBezTo>
                    <a:close/>
                    <a:moveTo>
                      <a:pt x="58" y="117"/>
                    </a:moveTo>
                    <a:cubicBezTo>
                      <a:pt x="58" y="116"/>
                      <a:pt x="59" y="116"/>
                      <a:pt x="59" y="115"/>
                    </a:cubicBezTo>
                    <a:cubicBezTo>
                      <a:pt x="67" y="119"/>
                      <a:pt x="75" y="120"/>
                      <a:pt x="84" y="122"/>
                    </a:cubicBezTo>
                    <a:cubicBezTo>
                      <a:pt x="86" y="123"/>
                      <a:pt x="89" y="124"/>
                      <a:pt x="91" y="125"/>
                    </a:cubicBezTo>
                    <a:cubicBezTo>
                      <a:pt x="99" y="127"/>
                      <a:pt x="106" y="130"/>
                      <a:pt x="113" y="133"/>
                    </a:cubicBezTo>
                    <a:cubicBezTo>
                      <a:pt x="116" y="134"/>
                      <a:pt x="120" y="136"/>
                      <a:pt x="124" y="138"/>
                    </a:cubicBezTo>
                    <a:cubicBezTo>
                      <a:pt x="124" y="138"/>
                      <a:pt x="125" y="139"/>
                      <a:pt x="126" y="139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6" y="139"/>
                      <a:pt x="126" y="139"/>
                      <a:pt x="125" y="139"/>
                    </a:cubicBezTo>
                    <a:cubicBezTo>
                      <a:pt x="124" y="139"/>
                      <a:pt x="122" y="138"/>
                      <a:pt x="120" y="137"/>
                    </a:cubicBezTo>
                    <a:cubicBezTo>
                      <a:pt x="107" y="131"/>
                      <a:pt x="94" y="127"/>
                      <a:pt x="80" y="123"/>
                    </a:cubicBezTo>
                    <a:cubicBezTo>
                      <a:pt x="80" y="123"/>
                      <a:pt x="79" y="123"/>
                      <a:pt x="79" y="123"/>
                    </a:cubicBezTo>
                    <a:cubicBezTo>
                      <a:pt x="72" y="121"/>
                      <a:pt x="65" y="118"/>
                      <a:pt x="58" y="117"/>
                    </a:cubicBezTo>
                    <a:close/>
                    <a:moveTo>
                      <a:pt x="61" y="115"/>
                    </a:moveTo>
                    <a:cubicBezTo>
                      <a:pt x="62" y="116"/>
                      <a:pt x="64" y="116"/>
                      <a:pt x="66" y="117"/>
                    </a:cubicBezTo>
                    <a:cubicBezTo>
                      <a:pt x="64" y="116"/>
                      <a:pt x="62" y="116"/>
                      <a:pt x="61" y="115"/>
                    </a:cubicBezTo>
                    <a:close/>
                    <a:moveTo>
                      <a:pt x="60" y="115"/>
                    </a:moveTo>
                    <a:cubicBezTo>
                      <a:pt x="60" y="114"/>
                      <a:pt x="61" y="113"/>
                      <a:pt x="61" y="112"/>
                    </a:cubicBezTo>
                    <a:cubicBezTo>
                      <a:pt x="74" y="118"/>
                      <a:pt x="87" y="120"/>
                      <a:pt x="100" y="124"/>
                    </a:cubicBezTo>
                    <a:cubicBezTo>
                      <a:pt x="107" y="126"/>
                      <a:pt x="114" y="129"/>
                      <a:pt x="120" y="132"/>
                    </a:cubicBezTo>
                    <a:cubicBezTo>
                      <a:pt x="122" y="133"/>
                      <a:pt x="123" y="133"/>
                      <a:pt x="124" y="134"/>
                    </a:cubicBezTo>
                    <a:cubicBezTo>
                      <a:pt x="124" y="135"/>
                      <a:pt x="124" y="135"/>
                      <a:pt x="124" y="135"/>
                    </a:cubicBezTo>
                    <a:cubicBezTo>
                      <a:pt x="124" y="135"/>
                      <a:pt x="123" y="135"/>
                      <a:pt x="123" y="134"/>
                    </a:cubicBezTo>
                    <a:cubicBezTo>
                      <a:pt x="120" y="133"/>
                      <a:pt x="117" y="132"/>
                      <a:pt x="114" y="131"/>
                    </a:cubicBezTo>
                    <a:cubicBezTo>
                      <a:pt x="102" y="126"/>
                      <a:pt x="90" y="123"/>
                      <a:pt x="77" y="120"/>
                    </a:cubicBezTo>
                    <a:cubicBezTo>
                      <a:pt x="77" y="120"/>
                      <a:pt x="76" y="120"/>
                      <a:pt x="76" y="119"/>
                    </a:cubicBezTo>
                    <a:cubicBezTo>
                      <a:pt x="70" y="118"/>
                      <a:pt x="65" y="116"/>
                      <a:pt x="60" y="115"/>
                    </a:cubicBezTo>
                    <a:close/>
                    <a:moveTo>
                      <a:pt x="73" y="116"/>
                    </a:moveTo>
                    <a:cubicBezTo>
                      <a:pt x="74" y="116"/>
                      <a:pt x="75" y="116"/>
                      <a:pt x="76" y="117"/>
                    </a:cubicBezTo>
                    <a:cubicBezTo>
                      <a:pt x="80" y="118"/>
                      <a:pt x="83" y="119"/>
                      <a:pt x="87" y="120"/>
                    </a:cubicBezTo>
                    <a:cubicBezTo>
                      <a:pt x="82" y="118"/>
                      <a:pt x="78" y="117"/>
                      <a:pt x="73" y="116"/>
                    </a:cubicBezTo>
                    <a:close/>
                    <a:moveTo>
                      <a:pt x="62" y="111"/>
                    </a:moveTo>
                    <a:cubicBezTo>
                      <a:pt x="62" y="111"/>
                      <a:pt x="62" y="110"/>
                      <a:pt x="62" y="110"/>
                    </a:cubicBezTo>
                    <a:cubicBezTo>
                      <a:pt x="66" y="112"/>
                      <a:pt x="71" y="113"/>
                      <a:pt x="75" y="114"/>
                    </a:cubicBezTo>
                    <a:cubicBezTo>
                      <a:pt x="80" y="115"/>
                      <a:pt x="85" y="117"/>
                      <a:pt x="90" y="119"/>
                    </a:cubicBezTo>
                    <a:cubicBezTo>
                      <a:pt x="101" y="122"/>
                      <a:pt x="112" y="125"/>
                      <a:pt x="123" y="130"/>
                    </a:cubicBezTo>
                    <a:cubicBezTo>
                      <a:pt x="120" y="129"/>
                      <a:pt x="118" y="129"/>
                      <a:pt x="115" y="128"/>
                    </a:cubicBezTo>
                    <a:cubicBezTo>
                      <a:pt x="113" y="127"/>
                      <a:pt x="110" y="126"/>
                      <a:pt x="108" y="125"/>
                    </a:cubicBezTo>
                    <a:cubicBezTo>
                      <a:pt x="103" y="123"/>
                      <a:pt x="97" y="122"/>
                      <a:pt x="92" y="120"/>
                    </a:cubicBezTo>
                    <a:cubicBezTo>
                      <a:pt x="82" y="118"/>
                      <a:pt x="72" y="115"/>
                      <a:pt x="62" y="111"/>
                    </a:cubicBezTo>
                    <a:close/>
                    <a:moveTo>
                      <a:pt x="63" y="107"/>
                    </a:moveTo>
                    <a:cubicBezTo>
                      <a:pt x="63" y="105"/>
                      <a:pt x="63" y="104"/>
                      <a:pt x="63" y="103"/>
                    </a:cubicBezTo>
                    <a:cubicBezTo>
                      <a:pt x="63" y="103"/>
                      <a:pt x="63" y="103"/>
                      <a:pt x="63" y="103"/>
                    </a:cubicBezTo>
                    <a:cubicBezTo>
                      <a:pt x="68" y="105"/>
                      <a:pt x="73" y="107"/>
                      <a:pt x="78" y="109"/>
                    </a:cubicBezTo>
                    <a:cubicBezTo>
                      <a:pt x="84" y="111"/>
                      <a:pt x="89" y="112"/>
                      <a:pt x="94" y="114"/>
                    </a:cubicBezTo>
                    <a:cubicBezTo>
                      <a:pt x="100" y="116"/>
                      <a:pt x="106" y="118"/>
                      <a:pt x="111" y="120"/>
                    </a:cubicBezTo>
                    <a:cubicBezTo>
                      <a:pt x="114" y="122"/>
                      <a:pt x="118" y="123"/>
                      <a:pt x="121" y="124"/>
                    </a:cubicBezTo>
                    <a:cubicBezTo>
                      <a:pt x="121" y="124"/>
                      <a:pt x="123" y="125"/>
                      <a:pt x="124" y="125"/>
                    </a:cubicBezTo>
                    <a:cubicBezTo>
                      <a:pt x="124" y="125"/>
                      <a:pt x="124" y="125"/>
                      <a:pt x="124" y="125"/>
                    </a:cubicBezTo>
                    <a:cubicBezTo>
                      <a:pt x="123" y="125"/>
                      <a:pt x="123" y="125"/>
                      <a:pt x="121" y="124"/>
                    </a:cubicBezTo>
                    <a:cubicBezTo>
                      <a:pt x="112" y="120"/>
                      <a:pt x="101" y="118"/>
                      <a:pt x="91" y="115"/>
                    </a:cubicBezTo>
                    <a:cubicBezTo>
                      <a:pt x="85" y="113"/>
                      <a:pt x="79" y="112"/>
                      <a:pt x="73" y="110"/>
                    </a:cubicBezTo>
                    <a:cubicBezTo>
                      <a:pt x="71" y="110"/>
                      <a:pt x="69" y="109"/>
                      <a:pt x="67" y="109"/>
                    </a:cubicBezTo>
                    <a:cubicBezTo>
                      <a:pt x="67" y="109"/>
                      <a:pt x="65" y="108"/>
                      <a:pt x="64" y="108"/>
                    </a:cubicBezTo>
                    <a:cubicBezTo>
                      <a:pt x="64" y="108"/>
                      <a:pt x="64" y="107"/>
                      <a:pt x="64" y="107"/>
                    </a:cubicBezTo>
                    <a:cubicBezTo>
                      <a:pt x="64" y="107"/>
                      <a:pt x="63" y="107"/>
                      <a:pt x="63" y="107"/>
                    </a:cubicBezTo>
                    <a:close/>
                    <a:moveTo>
                      <a:pt x="63" y="102"/>
                    </a:moveTo>
                    <a:cubicBezTo>
                      <a:pt x="63" y="101"/>
                      <a:pt x="63" y="100"/>
                      <a:pt x="63" y="100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4" y="100"/>
                      <a:pt x="65" y="100"/>
                      <a:pt x="65" y="100"/>
                    </a:cubicBezTo>
                    <a:cubicBezTo>
                      <a:pt x="65" y="101"/>
                      <a:pt x="66" y="101"/>
                      <a:pt x="67" y="101"/>
                    </a:cubicBezTo>
                    <a:cubicBezTo>
                      <a:pt x="76" y="104"/>
                      <a:pt x="86" y="107"/>
                      <a:pt x="96" y="110"/>
                    </a:cubicBezTo>
                    <a:cubicBezTo>
                      <a:pt x="101" y="112"/>
                      <a:pt x="106" y="113"/>
                      <a:pt x="111" y="115"/>
                    </a:cubicBezTo>
                    <a:cubicBezTo>
                      <a:pt x="114" y="117"/>
                      <a:pt x="118" y="118"/>
                      <a:pt x="121" y="119"/>
                    </a:cubicBezTo>
                    <a:cubicBezTo>
                      <a:pt x="121" y="120"/>
                      <a:pt x="126" y="122"/>
                      <a:pt x="122" y="121"/>
                    </a:cubicBezTo>
                    <a:cubicBezTo>
                      <a:pt x="112" y="118"/>
                      <a:pt x="102" y="114"/>
                      <a:pt x="92" y="111"/>
                    </a:cubicBezTo>
                    <a:cubicBezTo>
                      <a:pt x="87" y="110"/>
                      <a:pt x="82" y="109"/>
                      <a:pt x="77" y="107"/>
                    </a:cubicBezTo>
                    <a:cubicBezTo>
                      <a:pt x="72" y="105"/>
                      <a:pt x="68" y="104"/>
                      <a:pt x="63" y="102"/>
                    </a:cubicBezTo>
                    <a:cubicBezTo>
                      <a:pt x="63" y="102"/>
                      <a:pt x="63" y="102"/>
                      <a:pt x="63" y="102"/>
                    </a:cubicBezTo>
                    <a:close/>
                    <a:moveTo>
                      <a:pt x="64" y="97"/>
                    </a:moveTo>
                    <a:cubicBezTo>
                      <a:pt x="65" y="96"/>
                      <a:pt x="65" y="95"/>
                      <a:pt x="65" y="95"/>
                    </a:cubicBezTo>
                    <a:cubicBezTo>
                      <a:pt x="73" y="98"/>
                      <a:pt x="81" y="100"/>
                      <a:pt x="89" y="102"/>
                    </a:cubicBezTo>
                    <a:cubicBezTo>
                      <a:pt x="92" y="103"/>
                      <a:pt x="96" y="104"/>
                      <a:pt x="99" y="106"/>
                    </a:cubicBezTo>
                    <a:cubicBezTo>
                      <a:pt x="106" y="108"/>
                      <a:pt x="112" y="110"/>
                      <a:pt x="118" y="112"/>
                    </a:cubicBezTo>
                    <a:cubicBezTo>
                      <a:pt x="121" y="113"/>
                      <a:pt x="122" y="113"/>
                      <a:pt x="122" y="113"/>
                    </a:cubicBezTo>
                    <a:cubicBezTo>
                      <a:pt x="122" y="113"/>
                      <a:pt x="122" y="113"/>
                      <a:pt x="122" y="114"/>
                    </a:cubicBezTo>
                    <a:cubicBezTo>
                      <a:pt x="121" y="114"/>
                      <a:pt x="118" y="113"/>
                      <a:pt x="116" y="112"/>
                    </a:cubicBezTo>
                    <a:cubicBezTo>
                      <a:pt x="113" y="112"/>
                      <a:pt x="110" y="111"/>
                      <a:pt x="107" y="110"/>
                    </a:cubicBezTo>
                    <a:cubicBezTo>
                      <a:pt x="93" y="106"/>
                      <a:pt x="78" y="102"/>
                      <a:pt x="64" y="97"/>
                    </a:cubicBezTo>
                    <a:close/>
                    <a:moveTo>
                      <a:pt x="67" y="95"/>
                    </a:moveTo>
                    <a:cubicBezTo>
                      <a:pt x="68" y="95"/>
                      <a:pt x="69" y="95"/>
                      <a:pt x="70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0" y="96"/>
                      <a:pt x="69" y="95"/>
                      <a:pt x="67" y="95"/>
                    </a:cubicBezTo>
                    <a:close/>
                    <a:moveTo>
                      <a:pt x="65" y="94"/>
                    </a:moveTo>
                    <a:cubicBezTo>
                      <a:pt x="66" y="93"/>
                      <a:pt x="66" y="93"/>
                      <a:pt x="66" y="92"/>
                    </a:cubicBezTo>
                    <a:cubicBezTo>
                      <a:pt x="69" y="93"/>
                      <a:pt x="71" y="93"/>
                      <a:pt x="73" y="94"/>
                    </a:cubicBezTo>
                    <a:cubicBezTo>
                      <a:pt x="74" y="95"/>
                      <a:pt x="75" y="95"/>
                      <a:pt x="76" y="96"/>
                    </a:cubicBezTo>
                    <a:cubicBezTo>
                      <a:pt x="79" y="97"/>
                      <a:pt x="82" y="98"/>
                      <a:pt x="85" y="99"/>
                    </a:cubicBezTo>
                    <a:cubicBezTo>
                      <a:pt x="92" y="101"/>
                      <a:pt x="99" y="103"/>
                      <a:pt x="107" y="105"/>
                    </a:cubicBezTo>
                    <a:cubicBezTo>
                      <a:pt x="110" y="106"/>
                      <a:pt x="113" y="107"/>
                      <a:pt x="116" y="108"/>
                    </a:cubicBezTo>
                    <a:cubicBezTo>
                      <a:pt x="117" y="109"/>
                      <a:pt x="119" y="109"/>
                      <a:pt x="121" y="110"/>
                    </a:cubicBezTo>
                    <a:cubicBezTo>
                      <a:pt x="121" y="110"/>
                      <a:pt x="121" y="110"/>
                      <a:pt x="121" y="110"/>
                    </a:cubicBezTo>
                    <a:cubicBezTo>
                      <a:pt x="119" y="110"/>
                      <a:pt x="117" y="109"/>
                      <a:pt x="115" y="109"/>
                    </a:cubicBezTo>
                    <a:cubicBezTo>
                      <a:pt x="108" y="107"/>
                      <a:pt x="101" y="104"/>
                      <a:pt x="94" y="102"/>
                    </a:cubicBezTo>
                    <a:cubicBezTo>
                      <a:pt x="93" y="102"/>
                      <a:pt x="93" y="102"/>
                      <a:pt x="92" y="102"/>
                    </a:cubicBezTo>
                    <a:cubicBezTo>
                      <a:pt x="87" y="100"/>
                      <a:pt x="82" y="99"/>
                      <a:pt x="77" y="98"/>
                    </a:cubicBezTo>
                    <a:cubicBezTo>
                      <a:pt x="73" y="96"/>
                      <a:pt x="69" y="94"/>
                      <a:pt x="65" y="94"/>
                    </a:cubicBezTo>
                    <a:close/>
                    <a:moveTo>
                      <a:pt x="66" y="80"/>
                    </a:moveTo>
                    <a:cubicBezTo>
                      <a:pt x="69" y="80"/>
                      <a:pt x="72" y="81"/>
                      <a:pt x="75" y="82"/>
                    </a:cubicBezTo>
                    <a:cubicBezTo>
                      <a:pt x="91" y="86"/>
                      <a:pt x="106" y="92"/>
                      <a:pt x="122" y="96"/>
                    </a:cubicBezTo>
                    <a:cubicBezTo>
                      <a:pt x="122" y="97"/>
                      <a:pt x="121" y="97"/>
                      <a:pt x="121" y="98"/>
                    </a:cubicBezTo>
                    <a:cubicBezTo>
                      <a:pt x="113" y="95"/>
                      <a:pt x="105" y="93"/>
                      <a:pt x="97" y="92"/>
                    </a:cubicBezTo>
                    <a:cubicBezTo>
                      <a:pt x="87" y="89"/>
                      <a:pt x="78" y="87"/>
                      <a:pt x="69" y="83"/>
                    </a:cubicBezTo>
                    <a:cubicBezTo>
                      <a:pt x="68" y="83"/>
                      <a:pt x="68" y="84"/>
                      <a:pt x="69" y="84"/>
                    </a:cubicBezTo>
                    <a:cubicBezTo>
                      <a:pt x="76" y="89"/>
                      <a:pt x="86" y="91"/>
                      <a:pt x="94" y="94"/>
                    </a:cubicBezTo>
                    <a:cubicBezTo>
                      <a:pt x="102" y="97"/>
                      <a:pt x="111" y="101"/>
                      <a:pt x="119" y="102"/>
                    </a:cubicBezTo>
                    <a:cubicBezTo>
                      <a:pt x="110" y="101"/>
                      <a:pt x="100" y="98"/>
                      <a:pt x="91" y="95"/>
                    </a:cubicBezTo>
                    <a:cubicBezTo>
                      <a:pt x="88" y="94"/>
                      <a:pt x="85" y="93"/>
                      <a:pt x="81" y="92"/>
                    </a:cubicBezTo>
                    <a:cubicBezTo>
                      <a:pt x="77" y="91"/>
                      <a:pt x="73" y="89"/>
                      <a:pt x="68" y="88"/>
                    </a:cubicBezTo>
                    <a:cubicBezTo>
                      <a:pt x="68" y="88"/>
                      <a:pt x="68" y="88"/>
                      <a:pt x="68" y="88"/>
                    </a:cubicBezTo>
                    <a:cubicBezTo>
                      <a:pt x="69" y="85"/>
                      <a:pt x="69" y="81"/>
                      <a:pt x="66" y="80"/>
                    </a:cubicBezTo>
                    <a:close/>
                    <a:moveTo>
                      <a:pt x="51" y="75"/>
                    </a:moveTo>
                    <a:cubicBezTo>
                      <a:pt x="47" y="74"/>
                      <a:pt x="43" y="73"/>
                      <a:pt x="40" y="72"/>
                    </a:cubicBezTo>
                    <a:cubicBezTo>
                      <a:pt x="39" y="72"/>
                      <a:pt x="29" y="69"/>
                      <a:pt x="34" y="70"/>
                    </a:cubicBezTo>
                    <a:cubicBezTo>
                      <a:pt x="51" y="71"/>
                      <a:pt x="68" y="78"/>
                      <a:pt x="83" y="83"/>
                    </a:cubicBezTo>
                    <a:cubicBezTo>
                      <a:pt x="91" y="86"/>
                      <a:pt x="99" y="89"/>
                      <a:pt x="107" y="91"/>
                    </a:cubicBezTo>
                    <a:cubicBezTo>
                      <a:pt x="112" y="92"/>
                      <a:pt x="118" y="92"/>
                      <a:pt x="122" y="95"/>
                    </a:cubicBezTo>
                    <a:cubicBezTo>
                      <a:pt x="106" y="91"/>
                      <a:pt x="91" y="86"/>
                      <a:pt x="75" y="81"/>
                    </a:cubicBezTo>
                    <a:cubicBezTo>
                      <a:pt x="67" y="79"/>
                      <a:pt x="59" y="77"/>
                      <a:pt x="51" y="75"/>
                    </a:cubicBezTo>
                    <a:close/>
                    <a:moveTo>
                      <a:pt x="45" y="78"/>
                    </a:moveTo>
                    <a:cubicBezTo>
                      <a:pt x="43" y="77"/>
                      <a:pt x="40" y="76"/>
                      <a:pt x="38" y="75"/>
                    </a:cubicBezTo>
                    <a:cubicBezTo>
                      <a:pt x="36" y="75"/>
                      <a:pt x="35" y="74"/>
                      <a:pt x="33" y="73"/>
                    </a:cubicBezTo>
                    <a:cubicBezTo>
                      <a:pt x="31" y="72"/>
                      <a:pt x="31" y="72"/>
                      <a:pt x="33" y="73"/>
                    </a:cubicBezTo>
                    <a:cubicBezTo>
                      <a:pt x="38" y="74"/>
                      <a:pt x="43" y="76"/>
                      <a:pt x="48" y="77"/>
                    </a:cubicBezTo>
                    <a:cubicBezTo>
                      <a:pt x="52" y="78"/>
                      <a:pt x="57" y="79"/>
                      <a:pt x="62" y="80"/>
                    </a:cubicBezTo>
                    <a:cubicBezTo>
                      <a:pt x="61" y="80"/>
                      <a:pt x="61" y="81"/>
                      <a:pt x="60" y="81"/>
                    </a:cubicBezTo>
                    <a:cubicBezTo>
                      <a:pt x="55" y="80"/>
                      <a:pt x="50" y="79"/>
                      <a:pt x="45" y="78"/>
                    </a:cubicBezTo>
                    <a:close/>
                    <a:moveTo>
                      <a:pt x="41" y="83"/>
                    </a:moveTo>
                    <a:cubicBezTo>
                      <a:pt x="39" y="82"/>
                      <a:pt x="37" y="82"/>
                      <a:pt x="35" y="81"/>
                    </a:cubicBezTo>
                    <a:cubicBezTo>
                      <a:pt x="34" y="81"/>
                      <a:pt x="26" y="78"/>
                      <a:pt x="31" y="79"/>
                    </a:cubicBezTo>
                    <a:cubicBezTo>
                      <a:pt x="35" y="80"/>
                      <a:pt x="39" y="81"/>
                      <a:pt x="43" y="82"/>
                    </a:cubicBezTo>
                    <a:cubicBezTo>
                      <a:pt x="42" y="82"/>
                      <a:pt x="42" y="83"/>
                      <a:pt x="41" y="83"/>
                    </a:cubicBezTo>
                    <a:close/>
                    <a:moveTo>
                      <a:pt x="39" y="87"/>
                    </a:moveTo>
                    <a:cubicBezTo>
                      <a:pt x="37" y="86"/>
                      <a:pt x="35" y="85"/>
                      <a:pt x="33" y="84"/>
                    </a:cubicBezTo>
                    <a:cubicBezTo>
                      <a:pt x="32" y="83"/>
                      <a:pt x="26" y="80"/>
                      <a:pt x="30" y="81"/>
                    </a:cubicBezTo>
                    <a:cubicBezTo>
                      <a:pt x="33" y="82"/>
                      <a:pt x="37" y="84"/>
                      <a:pt x="40" y="84"/>
                    </a:cubicBezTo>
                    <a:cubicBezTo>
                      <a:pt x="40" y="85"/>
                      <a:pt x="39" y="86"/>
                      <a:pt x="39" y="87"/>
                    </a:cubicBezTo>
                    <a:close/>
                    <a:moveTo>
                      <a:pt x="37" y="90"/>
                    </a:moveTo>
                    <a:cubicBezTo>
                      <a:pt x="34" y="89"/>
                      <a:pt x="32" y="88"/>
                      <a:pt x="30" y="87"/>
                    </a:cubicBezTo>
                    <a:cubicBezTo>
                      <a:pt x="29" y="86"/>
                      <a:pt x="24" y="84"/>
                      <a:pt x="28" y="86"/>
                    </a:cubicBezTo>
                    <a:cubicBezTo>
                      <a:pt x="31" y="87"/>
                      <a:pt x="35" y="87"/>
                      <a:pt x="38" y="88"/>
                    </a:cubicBezTo>
                    <a:cubicBezTo>
                      <a:pt x="38" y="88"/>
                      <a:pt x="38" y="88"/>
                      <a:pt x="37" y="89"/>
                    </a:cubicBezTo>
                    <a:cubicBezTo>
                      <a:pt x="37" y="89"/>
                      <a:pt x="37" y="90"/>
                      <a:pt x="37" y="90"/>
                    </a:cubicBezTo>
                    <a:close/>
                    <a:moveTo>
                      <a:pt x="34" y="94"/>
                    </a:moveTo>
                    <a:cubicBezTo>
                      <a:pt x="32" y="92"/>
                      <a:pt x="28" y="91"/>
                      <a:pt x="25" y="89"/>
                    </a:cubicBezTo>
                    <a:cubicBezTo>
                      <a:pt x="26" y="90"/>
                      <a:pt x="31" y="90"/>
                      <a:pt x="33" y="91"/>
                    </a:cubicBezTo>
                    <a:cubicBezTo>
                      <a:pt x="34" y="91"/>
                      <a:pt x="35" y="91"/>
                      <a:pt x="36" y="91"/>
                    </a:cubicBezTo>
                    <a:cubicBezTo>
                      <a:pt x="36" y="92"/>
                      <a:pt x="35" y="93"/>
                      <a:pt x="34" y="94"/>
                    </a:cubicBezTo>
                    <a:close/>
                    <a:moveTo>
                      <a:pt x="32" y="97"/>
                    </a:moveTo>
                    <a:cubicBezTo>
                      <a:pt x="31" y="97"/>
                      <a:pt x="29" y="96"/>
                      <a:pt x="28" y="95"/>
                    </a:cubicBezTo>
                    <a:cubicBezTo>
                      <a:pt x="27" y="94"/>
                      <a:pt x="22" y="92"/>
                      <a:pt x="26" y="93"/>
                    </a:cubicBezTo>
                    <a:cubicBezTo>
                      <a:pt x="28" y="94"/>
                      <a:pt x="31" y="95"/>
                      <a:pt x="34" y="95"/>
                    </a:cubicBezTo>
                    <a:cubicBezTo>
                      <a:pt x="33" y="96"/>
                      <a:pt x="33" y="97"/>
                      <a:pt x="32" y="97"/>
                    </a:cubicBezTo>
                    <a:close/>
                    <a:moveTo>
                      <a:pt x="31" y="100"/>
                    </a:moveTo>
                    <a:cubicBezTo>
                      <a:pt x="29" y="99"/>
                      <a:pt x="28" y="98"/>
                      <a:pt x="27" y="98"/>
                    </a:cubicBezTo>
                    <a:cubicBezTo>
                      <a:pt x="27" y="98"/>
                      <a:pt x="23" y="96"/>
                      <a:pt x="26" y="97"/>
                    </a:cubicBezTo>
                    <a:cubicBezTo>
                      <a:pt x="28" y="98"/>
                      <a:pt x="30" y="98"/>
                      <a:pt x="32" y="98"/>
                    </a:cubicBezTo>
                    <a:cubicBezTo>
                      <a:pt x="32" y="98"/>
                      <a:pt x="32" y="98"/>
                      <a:pt x="32" y="98"/>
                    </a:cubicBezTo>
                    <a:cubicBezTo>
                      <a:pt x="31" y="99"/>
                      <a:pt x="31" y="99"/>
                      <a:pt x="31" y="100"/>
                    </a:cubicBezTo>
                    <a:cubicBezTo>
                      <a:pt x="31" y="100"/>
                      <a:pt x="31" y="100"/>
                      <a:pt x="31" y="100"/>
                    </a:cubicBezTo>
                    <a:close/>
                    <a:moveTo>
                      <a:pt x="26" y="101"/>
                    </a:moveTo>
                    <a:cubicBezTo>
                      <a:pt x="25" y="100"/>
                      <a:pt x="25" y="100"/>
                      <a:pt x="26" y="100"/>
                    </a:cubicBezTo>
                    <a:cubicBezTo>
                      <a:pt x="27" y="100"/>
                      <a:pt x="29" y="100"/>
                      <a:pt x="30" y="100"/>
                    </a:cubicBezTo>
                    <a:cubicBezTo>
                      <a:pt x="30" y="101"/>
                      <a:pt x="29" y="101"/>
                      <a:pt x="28" y="102"/>
                    </a:cubicBezTo>
                    <a:cubicBezTo>
                      <a:pt x="28" y="101"/>
                      <a:pt x="27" y="101"/>
                      <a:pt x="26" y="101"/>
                    </a:cubicBezTo>
                    <a:close/>
                    <a:moveTo>
                      <a:pt x="28" y="103"/>
                    </a:moveTo>
                    <a:cubicBezTo>
                      <a:pt x="27" y="103"/>
                      <a:pt x="26" y="104"/>
                      <a:pt x="26" y="104"/>
                    </a:cubicBezTo>
                    <a:cubicBezTo>
                      <a:pt x="25" y="104"/>
                      <a:pt x="24" y="103"/>
                      <a:pt x="24" y="103"/>
                    </a:cubicBezTo>
                    <a:cubicBezTo>
                      <a:pt x="24" y="102"/>
                      <a:pt x="26" y="103"/>
                      <a:pt x="28" y="103"/>
                    </a:cubicBezTo>
                    <a:close/>
                    <a:moveTo>
                      <a:pt x="24" y="107"/>
                    </a:moveTo>
                    <a:cubicBezTo>
                      <a:pt x="22" y="105"/>
                      <a:pt x="23" y="105"/>
                      <a:pt x="25" y="105"/>
                    </a:cubicBezTo>
                    <a:cubicBezTo>
                      <a:pt x="25" y="105"/>
                      <a:pt x="25" y="105"/>
                      <a:pt x="25" y="106"/>
                    </a:cubicBezTo>
                    <a:cubicBezTo>
                      <a:pt x="24" y="106"/>
                      <a:pt x="24" y="107"/>
                      <a:pt x="24" y="107"/>
                    </a:cubicBezTo>
                    <a:close/>
                    <a:moveTo>
                      <a:pt x="23" y="108"/>
                    </a:moveTo>
                    <a:cubicBezTo>
                      <a:pt x="23" y="109"/>
                      <a:pt x="22" y="109"/>
                      <a:pt x="22" y="110"/>
                    </a:cubicBezTo>
                    <a:cubicBezTo>
                      <a:pt x="22" y="109"/>
                      <a:pt x="21" y="108"/>
                      <a:pt x="21" y="108"/>
                    </a:cubicBezTo>
                    <a:cubicBezTo>
                      <a:pt x="22" y="108"/>
                      <a:pt x="22" y="108"/>
                      <a:pt x="23" y="108"/>
                    </a:cubicBezTo>
                    <a:close/>
                    <a:moveTo>
                      <a:pt x="21" y="111"/>
                    </a:moveTo>
                    <a:cubicBezTo>
                      <a:pt x="21" y="111"/>
                      <a:pt x="21" y="112"/>
                      <a:pt x="21" y="112"/>
                    </a:cubicBezTo>
                    <a:cubicBezTo>
                      <a:pt x="21" y="112"/>
                      <a:pt x="21" y="112"/>
                      <a:pt x="21" y="111"/>
                    </a:cubicBezTo>
                    <a:cubicBezTo>
                      <a:pt x="21" y="111"/>
                      <a:pt x="21" y="110"/>
                      <a:pt x="21" y="109"/>
                    </a:cubicBezTo>
                    <a:cubicBezTo>
                      <a:pt x="21" y="110"/>
                      <a:pt x="21" y="111"/>
                      <a:pt x="21" y="111"/>
                    </a:cubicBezTo>
                    <a:close/>
                    <a:moveTo>
                      <a:pt x="21" y="107"/>
                    </a:moveTo>
                    <a:cubicBezTo>
                      <a:pt x="21" y="102"/>
                      <a:pt x="22" y="97"/>
                      <a:pt x="23" y="92"/>
                    </a:cubicBezTo>
                    <a:cubicBezTo>
                      <a:pt x="23" y="92"/>
                      <a:pt x="23" y="92"/>
                      <a:pt x="23" y="92"/>
                    </a:cubicBezTo>
                    <a:cubicBezTo>
                      <a:pt x="25" y="94"/>
                      <a:pt x="27" y="96"/>
                      <a:pt x="30" y="97"/>
                    </a:cubicBezTo>
                    <a:cubicBezTo>
                      <a:pt x="33" y="99"/>
                      <a:pt x="29" y="97"/>
                      <a:pt x="28" y="97"/>
                    </a:cubicBezTo>
                    <a:cubicBezTo>
                      <a:pt x="26" y="97"/>
                      <a:pt x="25" y="96"/>
                      <a:pt x="24" y="96"/>
                    </a:cubicBezTo>
                    <a:cubicBezTo>
                      <a:pt x="24" y="96"/>
                      <a:pt x="23" y="96"/>
                      <a:pt x="24" y="97"/>
                    </a:cubicBezTo>
                    <a:cubicBezTo>
                      <a:pt x="25" y="98"/>
                      <a:pt x="27" y="98"/>
                      <a:pt x="29" y="100"/>
                    </a:cubicBezTo>
                    <a:cubicBezTo>
                      <a:pt x="28" y="99"/>
                      <a:pt x="25" y="99"/>
                      <a:pt x="23" y="99"/>
                    </a:cubicBezTo>
                    <a:cubicBezTo>
                      <a:pt x="23" y="99"/>
                      <a:pt x="23" y="99"/>
                      <a:pt x="23" y="99"/>
                    </a:cubicBezTo>
                    <a:cubicBezTo>
                      <a:pt x="24" y="100"/>
                      <a:pt x="25" y="101"/>
                      <a:pt x="26" y="102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24" y="101"/>
                      <a:pt x="24" y="101"/>
                      <a:pt x="23" y="101"/>
                    </a:cubicBezTo>
                    <a:cubicBezTo>
                      <a:pt x="22" y="101"/>
                      <a:pt x="22" y="101"/>
                      <a:pt x="22" y="101"/>
                    </a:cubicBezTo>
                    <a:cubicBezTo>
                      <a:pt x="23" y="103"/>
                      <a:pt x="23" y="103"/>
                      <a:pt x="24" y="104"/>
                    </a:cubicBezTo>
                    <a:cubicBezTo>
                      <a:pt x="26" y="105"/>
                      <a:pt x="22" y="104"/>
                      <a:pt x="22" y="104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22" y="106"/>
                      <a:pt x="23" y="107"/>
                      <a:pt x="21" y="107"/>
                    </a:cubicBezTo>
                    <a:close/>
                    <a:moveTo>
                      <a:pt x="23" y="92"/>
                    </a:moveTo>
                    <a:cubicBezTo>
                      <a:pt x="23" y="91"/>
                      <a:pt x="23" y="90"/>
                      <a:pt x="24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5" y="90"/>
                      <a:pt x="27" y="91"/>
                      <a:pt x="29" y="92"/>
                    </a:cubicBezTo>
                    <a:cubicBezTo>
                      <a:pt x="30" y="92"/>
                      <a:pt x="32" y="94"/>
                      <a:pt x="33" y="95"/>
                    </a:cubicBezTo>
                    <a:cubicBezTo>
                      <a:pt x="30" y="94"/>
                      <a:pt x="27" y="92"/>
                      <a:pt x="23" y="92"/>
                    </a:cubicBezTo>
                    <a:cubicBezTo>
                      <a:pt x="23" y="91"/>
                      <a:pt x="23" y="92"/>
                      <a:pt x="23" y="92"/>
                    </a:cubicBezTo>
                    <a:close/>
                    <a:moveTo>
                      <a:pt x="24" y="88"/>
                    </a:moveTo>
                    <a:cubicBezTo>
                      <a:pt x="24" y="87"/>
                      <a:pt x="24" y="86"/>
                      <a:pt x="25" y="85"/>
                    </a:cubicBezTo>
                    <a:cubicBezTo>
                      <a:pt x="27" y="86"/>
                      <a:pt x="29" y="87"/>
                      <a:pt x="31" y="88"/>
                    </a:cubicBezTo>
                    <a:cubicBezTo>
                      <a:pt x="32" y="89"/>
                      <a:pt x="35" y="90"/>
                      <a:pt x="36" y="91"/>
                    </a:cubicBezTo>
                    <a:cubicBezTo>
                      <a:pt x="32" y="90"/>
                      <a:pt x="28" y="88"/>
                      <a:pt x="24" y="88"/>
                    </a:cubicBezTo>
                    <a:cubicBezTo>
                      <a:pt x="24" y="88"/>
                      <a:pt x="24" y="88"/>
                      <a:pt x="24" y="88"/>
                    </a:cubicBezTo>
                    <a:close/>
                    <a:moveTo>
                      <a:pt x="25" y="84"/>
                    </a:moveTo>
                    <a:cubicBezTo>
                      <a:pt x="26" y="81"/>
                      <a:pt x="27" y="79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ubicBezTo>
                      <a:pt x="33" y="78"/>
                      <a:pt x="38" y="80"/>
                      <a:pt x="43" y="81"/>
                    </a:cubicBezTo>
                    <a:cubicBezTo>
                      <a:pt x="38" y="80"/>
                      <a:pt x="33" y="79"/>
                      <a:pt x="28" y="78"/>
                    </a:cubicBezTo>
                    <a:cubicBezTo>
                      <a:pt x="28" y="78"/>
                      <a:pt x="28" y="78"/>
                      <a:pt x="28" y="79"/>
                    </a:cubicBezTo>
                    <a:cubicBezTo>
                      <a:pt x="30" y="80"/>
                      <a:pt x="32" y="81"/>
                      <a:pt x="34" y="81"/>
                    </a:cubicBezTo>
                    <a:cubicBezTo>
                      <a:pt x="34" y="82"/>
                      <a:pt x="42" y="84"/>
                      <a:pt x="38" y="83"/>
                    </a:cubicBezTo>
                    <a:cubicBezTo>
                      <a:pt x="34" y="82"/>
                      <a:pt x="31" y="80"/>
                      <a:pt x="27" y="80"/>
                    </a:cubicBezTo>
                    <a:cubicBezTo>
                      <a:pt x="26" y="80"/>
                      <a:pt x="26" y="81"/>
                      <a:pt x="27" y="81"/>
                    </a:cubicBezTo>
                    <a:cubicBezTo>
                      <a:pt x="30" y="83"/>
                      <a:pt x="34" y="85"/>
                      <a:pt x="38" y="87"/>
                    </a:cubicBezTo>
                    <a:cubicBezTo>
                      <a:pt x="37" y="87"/>
                      <a:pt x="33" y="86"/>
                      <a:pt x="32" y="86"/>
                    </a:cubicBezTo>
                    <a:cubicBezTo>
                      <a:pt x="29" y="85"/>
                      <a:pt x="27" y="85"/>
                      <a:pt x="25" y="84"/>
                    </a:cubicBezTo>
                    <a:close/>
                    <a:moveTo>
                      <a:pt x="28" y="76"/>
                    </a:moveTo>
                    <a:cubicBezTo>
                      <a:pt x="29" y="72"/>
                      <a:pt x="31" y="69"/>
                      <a:pt x="33" y="65"/>
                    </a:cubicBezTo>
                    <a:cubicBezTo>
                      <a:pt x="40" y="68"/>
                      <a:pt x="48" y="70"/>
                      <a:pt x="56" y="72"/>
                    </a:cubicBezTo>
                    <a:cubicBezTo>
                      <a:pt x="64" y="75"/>
                      <a:pt x="72" y="78"/>
                      <a:pt x="81" y="80"/>
                    </a:cubicBezTo>
                    <a:cubicBezTo>
                      <a:pt x="89" y="83"/>
                      <a:pt x="98" y="86"/>
                      <a:pt x="106" y="88"/>
                    </a:cubicBezTo>
                    <a:cubicBezTo>
                      <a:pt x="111" y="90"/>
                      <a:pt x="115" y="91"/>
                      <a:pt x="120" y="92"/>
                    </a:cubicBezTo>
                    <a:cubicBezTo>
                      <a:pt x="122" y="93"/>
                      <a:pt x="124" y="93"/>
                      <a:pt x="126" y="94"/>
                    </a:cubicBezTo>
                    <a:cubicBezTo>
                      <a:pt x="125" y="94"/>
                      <a:pt x="124" y="95"/>
                      <a:pt x="123" y="96"/>
                    </a:cubicBezTo>
                    <a:cubicBezTo>
                      <a:pt x="119" y="92"/>
                      <a:pt x="114" y="91"/>
                      <a:pt x="109" y="90"/>
                    </a:cubicBezTo>
                    <a:cubicBezTo>
                      <a:pt x="100" y="88"/>
                      <a:pt x="91" y="85"/>
                      <a:pt x="82" y="82"/>
                    </a:cubicBezTo>
                    <a:cubicBezTo>
                      <a:pt x="73" y="79"/>
                      <a:pt x="63" y="76"/>
                      <a:pt x="54" y="73"/>
                    </a:cubicBezTo>
                    <a:cubicBezTo>
                      <a:pt x="46" y="71"/>
                      <a:pt x="39" y="69"/>
                      <a:pt x="31" y="69"/>
                    </a:cubicBezTo>
                    <a:cubicBezTo>
                      <a:pt x="31" y="69"/>
                      <a:pt x="31" y="69"/>
                      <a:pt x="31" y="70"/>
                    </a:cubicBezTo>
                    <a:cubicBezTo>
                      <a:pt x="37" y="73"/>
                      <a:pt x="44" y="74"/>
                      <a:pt x="50" y="76"/>
                    </a:cubicBezTo>
                    <a:cubicBezTo>
                      <a:pt x="55" y="77"/>
                      <a:pt x="59" y="78"/>
                      <a:pt x="64" y="79"/>
                    </a:cubicBezTo>
                    <a:cubicBezTo>
                      <a:pt x="63" y="79"/>
                      <a:pt x="63" y="79"/>
                      <a:pt x="62" y="79"/>
                    </a:cubicBezTo>
                    <a:cubicBezTo>
                      <a:pt x="57" y="78"/>
                      <a:pt x="50" y="77"/>
                      <a:pt x="45" y="76"/>
                    </a:cubicBezTo>
                    <a:cubicBezTo>
                      <a:pt x="40" y="74"/>
                      <a:pt x="35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8" y="77"/>
                      <a:pt x="47" y="79"/>
                      <a:pt x="56" y="81"/>
                    </a:cubicBezTo>
                    <a:cubicBezTo>
                      <a:pt x="55" y="81"/>
                      <a:pt x="54" y="81"/>
                      <a:pt x="53" y="80"/>
                    </a:cubicBezTo>
                    <a:cubicBezTo>
                      <a:pt x="50" y="80"/>
                      <a:pt x="47" y="79"/>
                      <a:pt x="44" y="78"/>
                    </a:cubicBezTo>
                    <a:cubicBezTo>
                      <a:pt x="39" y="77"/>
                      <a:pt x="33" y="77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lose/>
                    <a:moveTo>
                      <a:pt x="148" y="65"/>
                    </a:moveTo>
                    <a:cubicBezTo>
                      <a:pt x="148" y="65"/>
                      <a:pt x="148" y="65"/>
                      <a:pt x="147" y="65"/>
                    </a:cubicBezTo>
                    <a:cubicBezTo>
                      <a:pt x="144" y="64"/>
                      <a:pt x="140" y="63"/>
                      <a:pt x="136" y="62"/>
                    </a:cubicBezTo>
                    <a:cubicBezTo>
                      <a:pt x="132" y="61"/>
                      <a:pt x="127" y="60"/>
                      <a:pt x="122" y="59"/>
                    </a:cubicBezTo>
                    <a:cubicBezTo>
                      <a:pt x="114" y="57"/>
                      <a:pt x="105" y="54"/>
                      <a:pt x="97" y="53"/>
                    </a:cubicBezTo>
                    <a:cubicBezTo>
                      <a:pt x="99" y="51"/>
                      <a:pt x="100" y="50"/>
                      <a:pt x="102" y="48"/>
                    </a:cubicBezTo>
                    <a:cubicBezTo>
                      <a:pt x="109" y="51"/>
                      <a:pt x="117" y="52"/>
                      <a:pt x="124" y="54"/>
                    </a:cubicBezTo>
                    <a:cubicBezTo>
                      <a:pt x="128" y="55"/>
                      <a:pt x="132" y="56"/>
                      <a:pt x="136" y="58"/>
                    </a:cubicBezTo>
                    <a:cubicBezTo>
                      <a:pt x="139" y="58"/>
                      <a:pt x="141" y="59"/>
                      <a:pt x="143" y="60"/>
                    </a:cubicBezTo>
                    <a:cubicBezTo>
                      <a:pt x="143" y="60"/>
                      <a:pt x="143" y="60"/>
                      <a:pt x="144" y="60"/>
                    </a:cubicBezTo>
                    <a:cubicBezTo>
                      <a:pt x="144" y="60"/>
                      <a:pt x="145" y="61"/>
                      <a:pt x="145" y="61"/>
                    </a:cubicBezTo>
                    <a:cubicBezTo>
                      <a:pt x="141" y="60"/>
                      <a:pt x="138" y="59"/>
                      <a:pt x="135" y="58"/>
                    </a:cubicBezTo>
                    <a:cubicBezTo>
                      <a:pt x="131" y="57"/>
                      <a:pt x="127" y="56"/>
                      <a:pt x="123" y="55"/>
                    </a:cubicBezTo>
                    <a:cubicBezTo>
                      <a:pt x="115" y="53"/>
                      <a:pt x="108" y="51"/>
                      <a:pt x="100" y="50"/>
                    </a:cubicBezTo>
                    <a:cubicBezTo>
                      <a:pt x="100" y="50"/>
                      <a:pt x="99" y="51"/>
                      <a:pt x="100" y="51"/>
                    </a:cubicBezTo>
                    <a:cubicBezTo>
                      <a:pt x="108" y="55"/>
                      <a:pt x="116" y="56"/>
                      <a:pt x="125" y="58"/>
                    </a:cubicBezTo>
                    <a:cubicBezTo>
                      <a:pt x="129" y="59"/>
                      <a:pt x="134" y="60"/>
                      <a:pt x="139" y="61"/>
                    </a:cubicBezTo>
                    <a:cubicBezTo>
                      <a:pt x="141" y="62"/>
                      <a:pt x="143" y="63"/>
                      <a:pt x="145" y="63"/>
                    </a:cubicBezTo>
                    <a:cubicBezTo>
                      <a:pt x="145" y="63"/>
                      <a:pt x="146" y="64"/>
                      <a:pt x="148" y="64"/>
                    </a:cubicBezTo>
                    <a:cubicBezTo>
                      <a:pt x="148" y="65"/>
                      <a:pt x="148" y="65"/>
                      <a:pt x="148" y="65"/>
                    </a:cubicBezTo>
                    <a:close/>
                    <a:moveTo>
                      <a:pt x="103" y="48"/>
                    </a:moveTo>
                    <a:cubicBezTo>
                      <a:pt x="104" y="47"/>
                      <a:pt x="106" y="46"/>
                      <a:pt x="107" y="45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3" y="49"/>
                      <a:pt x="119" y="49"/>
                      <a:pt x="125" y="51"/>
                    </a:cubicBezTo>
                    <a:cubicBezTo>
                      <a:pt x="128" y="52"/>
                      <a:pt x="131" y="53"/>
                      <a:pt x="134" y="54"/>
                    </a:cubicBezTo>
                    <a:cubicBezTo>
                      <a:pt x="134" y="54"/>
                      <a:pt x="143" y="57"/>
                      <a:pt x="138" y="56"/>
                    </a:cubicBezTo>
                    <a:cubicBezTo>
                      <a:pt x="132" y="55"/>
                      <a:pt x="126" y="52"/>
                      <a:pt x="120" y="51"/>
                    </a:cubicBezTo>
                    <a:cubicBezTo>
                      <a:pt x="114" y="50"/>
                      <a:pt x="109" y="49"/>
                      <a:pt x="103" y="48"/>
                    </a:cubicBezTo>
                    <a:close/>
                    <a:moveTo>
                      <a:pt x="107" y="45"/>
                    </a:moveTo>
                    <a:cubicBezTo>
                      <a:pt x="109" y="45"/>
                      <a:pt x="112" y="44"/>
                      <a:pt x="114" y="44"/>
                    </a:cubicBezTo>
                    <a:cubicBezTo>
                      <a:pt x="119" y="45"/>
                      <a:pt x="125" y="47"/>
                      <a:pt x="129" y="49"/>
                    </a:cubicBezTo>
                    <a:cubicBezTo>
                      <a:pt x="122" y="48"/>
                      <a:pt x="114" y="46"/>
                      <a:pt x="107" y="45"/>
                    </a:cubicBezTo>
                    <a:cubicBezTo>
                      <a:pt x="107" y="45"/>
                      <a:pt x="107" y="45"/>
                      <a:pt x="107" y="45"/>
                    </a:cubicBezTo>
                    <a:close/>
                    <a:moveTo>
                      <a:pt x="139" y="55"/>
                    </a:moveTo>
                    <a:cubicBezTo>
                      <a:pt x="135" y="54"/>
                      <a:pt x="132" y="52"/>
                      <a:pt x="129" y="51"/>
                    </a:cubicBezTo>
                    <a:cubicBezTo>
                      <a:pt x="124" y="50"/>
                      <a:pt x="119" y="49"/>
                      <a:pt x="114" y="48"/>
                    </a:cubicBezTo>
                    <a:cubicBezTo>
                      <a:pt x="112" y="47"/>
                      <a:pt x="110" y="47"/>
                      <a:pt x="109" y="46"/>
                    </a:cubicBezTo>
                    <a:cubicBezTo>
                      <a:pt x="110" y="46"/>
                      <a:pt x="111" y="47"/>
                      <a:pt x="112" y="47"/>
                    </a:cubicBezTo>
                    <a:cubicBezTo>
                      <a:pt x="114" y="47"/>
                      <a:pt x="116" y="48"/>
                      <a:pt x="118" y="48"/>
                    </a:cubicBezTo>
                    <a:cubicBezTo>
                      <a:pt x="123" y="49"/>
                      <a:pt x="127" y="50"/>
                      <a:pt x="132" y="50"/>
                    </a:cubicBezTo>
                    <a:cubicBezTo>
                      <a:pt x="134" y="52"/>
                      <a:pt x="136" y="53"/>
                      <a:pt x="139" y="55"/>
                    </a:cubicBezTo>
                    <a:close/>
                    <a:moveTo>
                      <a:pt x="143" y="59"/>
                    </a:moveTo>
                    <a:cubicBezTo>
                      <a:pt x="138" y="57"/>
                      <a:pt x="132" y="55"/>
                      <a:pt x="126" y="54"/>
                    </a:cubicBezTo>
                    <a:cubicBezTo>
                      <a:pt x="120" y="52"/>
                      <a:pt x="114" y="51"/>
                      <a:pt x="109" y="49"/>
                    </a:cubicBezTo>
                    <a:cubicBezTo>
                      <a:pt x="109" y="50"/>
                      <a:pt x="110" y="50"/>
                      <a:pt x="111" y="50"/>
                    </a:cubicBezTo>
                    <a:cubicBezTo>
                      <a:pt x="115" y="51"/>
                      <a:pt x="118" y="51"/>
                      <a:pt x="121" y="52"/>
                    </a:cubicBezTo>
                    <a:cubicBezTo>
                      <a:pt x="128" y="54"/>
                      <a:pt x="134" y="56"/>
                      <a:pt x="141" y="57"/>
                    </a:cubicBezTo>
                    <a:cubicBezTo>
                      <a:pt x="142" y="58"/>
                      <a:pt x="143" y="59"/>
                      <a:pt x="143" y="59"/>
                    </a:cubicBezTo>
                    <a:close/>
                    <a:moveTo>
                      <a:pt x="147" y="64"/>
                    </a:moveTo>
                    <a:cubicBezTo>
                      <a:pt x="132" y="57"/>
                      <a:pt x="116" y="58"/>
                      <a:pt x="102" y="51"/>
                    </a:cubicBezTo>
                    <a:cubicBezTo>
                      <a:pt x="105" y="53"/>
                      <a:pt x="110" y="53"/>
                      <a:pt x="114" y="54"/>
                    </a:cubicBezTo>
                    <a:cubicBezTo>
                      <a:pt x="118" y="55"/>
                      <a:pt x="123" y="56"/>
                      <a:pt x="128" y="57"/>
                    </a:cubicBezTo>
                    <a:cubicBezTo>
                      <a:pt x="132" y="58"/>
                      <a:pt x="136" y="59"/>
                      <a:pt x="140" y="61"/>
                    </a:cubicBezTo>
                    <a:cubicBezTo>
                      <a:pt x="142" y="61"/>
                      <a:pt x="144" y="62"/>
                      <a:pt x="145" y="62"/>
                    </a:cubicBezTo>
                    <a:cubicBezTo>
                      <a:pt x="146" y="62"/>
                      <a:pt x="146" y="62"/>
                      <a:pt x="146" y="63"/>
                    </a:cubicBezTo>
                    <a:cubicBezTo>
                      <a:pt x="147" y="63"/>
                      <a:pt x="147" y="63"/>
                      <a:pt x="147" y="64"/>
                    </a:cubicBezTo>
                    <a:close/>
                    <a:moveTo>
                      <a:pt x="150" y="69"/>
                    </a:moveTo>
                    <a:cubicBezTo>
                      <a:pt x="141" y="67"/>
                      <a:pt x="132" y="65"/>
                      <a:pt x="123" y="62"/>
                    </a:cubicBezTo>
                    <a:cubicBezTo>
                      <a:pt x="114" y="60"/>
                      <a:pt x="104" y="58"/>
                      <a:pt x="95" y="56"/>
                    </a:cubicBezTo>
                    <a:cubicBezTo>
                      <a:pt x="95" y="56"/>
                      <a:pt x="95" y="56"/>
                      <a:pt x="95" y="56"/>
                    </a:cubicBezTo>
                    <a:cubicBezTo>
                      <a:pt x="95" y="55"/>
                      <a:pt x="96" y="54"/>
                      <a:pt x="96" y="54"/>
                    </a:cubicBezTo>
                    <a:cubicBezTo>
                      <a:pt x="107" y="55"/>
                      <a:pt x="118" y="59"/>
                      <a:pt x="129" y="61"/>
                    </a:cubicBezTo>
                    <a:cubicBezTo>
                      <a:pt x="134" y="62"/>
                      <a:pt x="138" y="63"/>
                      <a:pt x="142" y="64"/>
                    </a:cubicBezTo>
                    <a:cubicBezTo>
                      <a:pt x="144" y="65"/>
                      <a:pt x="146" y="66"/>
                      <a:pt x="149" y="66"/>
                    </a:cubicBezTo>
                    <a:cubicBezTo>
                      <a:pt x="149" y="67"/>
                      <a:pt x="150" y="68"/>
                      <a:pt x="150" y="69"/>
                    </a:cubicBezTo>
                    <a:close/>
                    <a:moveTo>
                      <a:pt x="82" y="41"/>
                    </a:moveTo>
                    <a:cubicBezTo>
                      <a:pt x="79" y="39"/>
                      <a:pt x="77" y="37"/>
                      <a:pt x="74" y="35"/>
                    </a:cubicBezTo>
                    <a:cubicBezTo>
                      <a:pt x="74" y="35"/>
                      <a:pt x="74" y="35"/>
                      <a:pt x="73" y="34"/>
                    </a:cubicBezTo>
                    <a:cubicBezTo>
                      <a:pt x="76" y="36"/>
                      <a:pt x="79" y="38"/>
                      <a:pt x="82" y="40"/>
                    </a:cubicBezTo>
                    <a:cubicBezTo>
                      <a:pt x="82" y="40"/>
                      <a:pt x="82" y="40"/>
                      <a:pt x="82" y="40"/>
                    </a:cubicBezTo>
                    <a:cubicBezTo>
                      <a:pt x="82" y="40"/>
                      <a:pt x="82" y="41"/>
                      <a:pt x="82" y="41"/>
                    </a:cubicBezTo>
                    <a:cubicBezTo>
                      <a:pt x="82" y="41"/>
                      <a:pt x="82" y="41"/>
                      <a:pt x="82" y="41"/>
                    </a:cubicBezTo>
                    <a:close/>
                    <a:moveTo>
                      <a:pt x="81" y="42"/>
                    </a:moveTo>
                    <a:cubicBezTo>
                      <a:pt x="81" y="42"/>
                      <a:pt x="81" y="43"/>
                      <a:pt x="80" y="43"/>
                    </a:cubicBezTo>
                    <a:cubicBezTo>
                      <a:pt x="78" y="41"/>
                      <a:pt x="75" y="39"/>
                      <a:pt x="73" y="37"/>
                    </a:cubicBezTo>
                    <a:cubicBezTo>
                      <a:pt x="75" y="39"/>
                      <a:pt x="78" y="40"/>
                      <a:pt x="81" y="42"/>
                    </a:cubicBezTo>
                    <a:cubicBezTo>
                      <a:pt x="81" y="42"/>
                      <a:pt x="81" y="42"/>
                      <a:pt x="81" y="42"/>
                    </a:cubicBezTo>
                    <a:close/>
                    <a:moveTo>
                      <a:pt x="80" y="44"/>
                    </a:moveTo>
                    <a:cubicBezTo>
                      <a:pt x="80" y="45"/>
                      <a:pt x="79" y="45"/>
                      <a:pt x="79" y="46"/>
                    </a:cubicBezTo>
                    <a:cubicBezTo>
                      <a:pt x="77" y="44"/>
                      <a:pt x="74" y="42"/>
                      <a:pt x="71" y="40"/>
                    </a:cubicBezTo>
                    <a:cubicBezTo>
                      <a:pt x="69" y="39"/>
                      <a:pt x="66" y="37"/>
                      <a:pt x="64" y="35"/>
                    </a:cubicBezTo>
                    <a:cubicBezTo>
                      <a:pt x="62" y="33"/>
                      <a:pt x="67" y="36"/>
                      <a:pt x="68" y="37"/>
                    </a:cubicBezTo>
                    <a:cubicBezTo>
                      <a:pt x="69" y="37"/>
                      <a:pt x="71" y="38"/>
                      <a:pt x="72" y="39"/>
                    </a:cubicBezTo>
                    <a:cubicBezTo>
                      <a:pt x="75" y="40"/>
                      <a:pt x="77" y="42"/>
                      <a:pt x="80" y="44"/>
                    </a:cubicBezTo>
                    <a:close/>
                    <a:moveTo>
                      <a:pt x="79" y="47"/>
                    </a:moveTo>
                    <a:cubicBezTo>
                      <a:pt x="78" y="47"/>
                      <a:pt x="78" y="48"/>
                      <a:pt x="78" y="48"/>
                    </a:cubicBezTo>
                    <a:cubicBezTo>
                      <a:pt x="78" y="49"/>
                      <a:pt x="78" y="49"/>
                      <a:pt x="77" y="49"/>
                    </a:cubicBezTo>
                    <a:cubicBezTo>
                      <a:pt x="76" y="48"/>
                      <a:pt x="74" y="47"/>
                      <a:pt x="73" y="46"/>
                    </a:cubicBezTo>
                    <a:cubicBezTo>
                      <a:pt x="70" y="45"/>
                      <a:pt x="68" y="43"/>
                      <a:pt x="65" y="41"/>
                    </a:cubicBezTo>
                    <a:cubicBezTo>
                      <a:pt x="64" y="40"/>
                      <a:pt x="61" y="38"/>
                      <a:pt x="60" y="37"/>
                    </a:cubicBezTo>
                    <a:cubicBezTo>
                      <a:pt x="62" y="38"/>
                      <a:pt x="64" y="39"/>
                      <a:pt x="66" y="40"/>
                    </a:cubicBezTo>
                    <a:cubicBezTo>
                      <a:pt x="70" y="43"/>
                      <a:pt x="74" y="45"/>
                      <a:pt x="79" y="47"/>
                    </a:cubicBezTo>
                    <a:cubicBezTo>
                      <a:pt x="79" y="47"/>
                      <a:pt x="79" y="47"/>
                      <a:pt x="79" y="47"/>
                    </a:cubicBezTo>
                    <a:close/>
                    <a:moveTo>
                      <a:pt x="77" y="50"/>
                    </a:moveTo>
                    <a:cubicBezTo>
                      <a:pt x="75" y="52"/>
                      <a:pt x="73" y="50"/>
                      <a:pt x="71" y="48"/>
                    </a:cubicBezTo>
                    <a:cubicBezTo>
                      <a:pt x="70" y="48"/>
                      <a:pt x="70" y="48"/>
                      <a:pt x="69" y="48"/>
                    </a:cubicBezTo>
                    <a:cubicBezTo>
                      <a:pt x="68" y="47"/>
                      <a:pt x="68" y="47"/>
                      <a:pt x="67" y="47"/>
                    </a:cubicBezTo>
                    <a:cubicBezTo>
                      <a:pt x="66" y="46"/>
                      <a:pt x="64" y="45"/>
                      <a:pt x="63" y="44"/>
                    </a:cubicBezTo>
                    <a:cubicBezTo>
                      <a:pt x="62" y="43"/>
                      <a:pt x="61" y="42"/>
                      <a:pt x="59" y="41"/>
                    </a:cubicBezTo>
                    <a:cubicBezTo>
                      <a:pt x="58" y="40"/>
                      <a:pt x="58" y="39"/>
                      <a:pt x="59" y="40"/>
                    </a:cubicBezTo>
                    <a:cubicBezTo>
                      <a:pt x="61" y="41"/>
                      <a:pt x="63" y="42"/>
                      <a:pt x="65" y="43"/>
                    </a:cubicBezTo>
                    <a:cubicBezTo>
                      <a:pt x="68" y="44"/>
                      <a:pt x="70" y="46"/>
                      <a:pt x="72" y="47"/>
                    </a:cubicBezTo>
                    <a:cubicBezTo>
                      <a:pt x="73" y="48"/>
                      <a:pt x="74" y="48"/>
                      <a:pt x="75" y="49"/>
                    </a:cubicBezTo>
                    <a:cubicBezTo>
                      <a:pt x="76" y="49"/>
                      <a:pt x="76" y="50"/>
                      <a:pt x="77" y="49"/>
                    </a:cubicBezTo>
                    <a:cubicBezTo>
                      <a:pt x="77" y="49"/>
                      <a:pt x="77" y="50"/>
                      <a:pt x="77" y="50"/>
                    </a:cubicBezTo>
                    <a:close/>
                    <a:moveTo>
                      <a:pt x="68" y="48"/>
                    </a:moveTo>
                    <a:cubicBezTo>
                      <a:pt x="67" y="48"/>
                      <a:pt x="65" y="49"/>
                      <a:pt x="63" y="49"/>
                    </a:cubicBezTo>
                    <a:cubicBezTo>
                      <a:pt x="60" y="47"/>
                      <a:pt x="57" y="46"/>
                      <a:pt x="55" y="43"/>
                    </a:cubicBezTo>
                    <a:cubicBezTo>
                      <a:pt x="51" y="39"/>
                      <a:pt x="58" y="43"/>
                      <a:pt x="59" y="44"/>
                    </a:cubicBezTo>
                    <a:cubicBezTo>
                      <a:pt x="61" y="45"/>
                      <a:pt x="63" y="45"/>
                      <a:pt x="65" y="46"/>
                    </a:cubicBezTo>
                    <a:cubicBezTo>
                      <a:pt x="66" y="47"/>
                      <a:pt x="66" y="47"/>
                      <a:pt x="67" y="48"/>
                    </a:cubicBezTo>
                    <a:cubicBezTo>
                      <a:pt x="67" y="48"/>
                      <a:pt x="67" y="48"/>
                      <a:pt x="67" y="48"/>
                    </a:cubicBezTo>
                    <a:cubicBezTo>
                      <a:pt x="68" y="48"/>
                      <a:pt x="68" y="48"/>
                      <a:pt x="68" y="48"/>
                    </a:cubicBezTo>
                    <a:close/>
                    <a:moveTo>
                      <a:pt x="62" y="50"/>
                    </a:moveTo>
                    <a:cubicBezTo>
                      <a:pt x="61" y="50"/>
                      <a:pt x="60" y="51"/>
                      <a:pt x="60" y="51"/>
                    </a:cubicBezTo>
                    <a:cubicBezTo>
                      <a:pt x="58" y="50"/>
                      <a:pt x="56" y="49"/>
                      <a:pt x="55" y="48"/>
                    </a:cubicBezTo>
                    <a:cubicBezTo>
                      <a:pt x="53" y="47"/>
                      <a:pt x="50" y="44"/>
                      <a:pt x="54" y="46"/>
                    </a:cubicBezTo>
                    <a:cubicBezTo>
                      <a:pt x="56" y="47"/>
                      <a:pt x="59" y="49"/>
                      <a:pt x="62" y="50"/>
                    </a:cubicBezTo>
                    <a:close/>
                    <a:moveTo>
                      <a:pt x="57" y="54"/>
                    </a:moveTo>
                    <a:cubicBezTo>
                      <a:pt x="54" y="52"/>
                      <a:pt x="51" y="50"/>
                      <a:pt x="49" y="48"/>
                    </a:cubicBezTo>
                    <a:cubicBezTo>
                      <a:pt x="51" y="50"/>
                      <a:pt x="56" y="51"/>
                      <a:pt x="59" y="52"/>
                    </a:cubicBezTo>
                    <a:cubicBezTo>
                      <a:pt x="58" y="52"/>
                      <a:pt x="57" y="53"/>
                      <a:pt x="57" y="54"/>
                    </a:cubicBezTo>
                    <a:close/>
                    <a:moveTo>
                      <a:pt x="49" y="55"/>
                    </a:moveTo>
                    <a:cubicBezTo>
                      <a:pt x="51" y="55"/>
                      <a:pt x="53" y="56"/>
                      <a:pt x="55" y="57"/>
                    </a:cubicBezTo>
                    <a:cubicBezTo>
                      <a:pt x="55" y="57"/>
                      <a:pt x="55" y="57"/>
                      <a:pt x="55" y="58"/>
                    </a:cubicBezTo>
                    <a:cubicBezTo>
                      <a:pt x="53" y="57"/>
                      <a:pt x="51" y="56"/>
                      <a:pt x="49" y="55"/>
                    </a:cubicBezTo>
                    <a:close/>
                    <a:moveTo>
                      <a:pt x="62" y="63"/>
                    </a:moveTo>
                    <a:cubicBezTo>
                      <a:pt x="61" y="63"/>
                      <a:pt x="61" y="63"/>
                      <a:pt x="60" y="63"/>
                    </a:cubicBezTo>
                    <a:cubicBezTo>
                      <a:pt x="61" y="63"/>
                      <a:pt x="61" y="62"/>
                      <a:pt x="61" y="62"/>
                    </a:cubicBezTo>
                    <a:cubicBezTo>
                      <a:pt x="61" y="62"/>
                      <a:pt x="62" y="63"/>
                      <a:pt x="62" y="63"/>
                    </a:cubicBezTo>
                    <a:close/>
                    <a:moveTo>
                      <a:pt x="63" y="61"/>
                    </a:moveTo>
                    <a:cubicBezTo>
                      <a:pt x="63" y="61"/>
                      <a:pt x="63" y="61"/>
                      <a:pt x="63" y="61"/>
                    </a:cubicBezTo>
                    <a:cubicBezTo>
                      <a:pt x="64" y="61"/>
                      <a:pt x="63" y="61"/>
                      <a:pt x="63" y="61"/>
                    </a:cubicBezTo>
                    <a:close/>
                    <a:moveTo>
                      <a:pt x="66" y="59"/>
                    </a:moveTo>
                    <a:cubicBezTo>
                      <a:pt x="67" y="61"/>
                      <a:pt x="66" y="60"/>
                      <a:pt x="64" y="60"/>
                    </a:cubicBezTo>
                    <a:cubicBezTo>
                      <a:pt x="65" y="59"/>
                      <a:pt x="65" y="59"/>
                      <a:pt x="66" y="59"/>
                    </a:cubicBezTo>
                    <a:cubicBezTo>
                      <a:pt x="65" y="59"/>
                      <a:pt x="65" y="59"/>
                      <a:pt x="66" y="59"/>
                    </a:cubicBezTo>
                    <a:close/>
                    <a:moveTo>
                      <a:pt x="66" y="59"/>
                    </a:moveTo>
                    <a:cubicBezTo>
                      <a:pt x="66" y="59"/>
                      <a:pt x="66" y="58"/>
                      <a:pt x="66" y="58"/>
                    </a:cubicBezTo>
                    <a:cubicBezTo>
                      <a:pt x="67" y="58"/>
                      <a:pt x="67" y="58"/>
                      <a:pt x="68" y="57"/>
                    </a:cubicBezTo>
                    <a:cubicBezTo>
                      <a:pt x="68" y="58"/>
                      <a:pt x="68" y="59"/>
                      <a:pt x="68" y="59"/>
                    </a:cubicBezTo>
                    <a:cubicBezTo>
                      <a:pt x="68" y="59"/>
                      <a:pt x="67" y="59"/>
                      <a:pt x="66" y="59"/>
                    </a:cubicBezTo>
                    <a:cubicBezTo>
                      <a:pt x="66" y="59"/>
                      <a:pt x="66" y="59"/>
                      <a:pt x="66" y="59"/>
                    </a:cubicBezTo>
                    <a:close/>
                    <a:moveTo>
                      <a:pt x="68" y="60"/>
                    </a:moveTo>
                    <a:cubicBezTo>
                      <a:pt x="68" y="60"/>
                      <a:pt x="68" y="60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ubicBezTo>
                      <a:pt x="66" y="59"/>
                      <a:pt x="67" y="59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lose/>
                    <a:moveTo>
                      <a:pt x="67" y="61"/>
                    </a:moveTo>
                    <a:cubicBezTo>
                      <a:pt x="67" y="61"/>
                      <a:pt x="66" y="61"/>
                      <a:pt x="66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4" y="61"/>
                      <a:pt x="66" y="61"/>
                      <a:pt x="67" y="61"/>
                    </a:cubicBezTo>
                    <a:close/>
                    <a:moveTo>
                      <a:pt x="64" y="62"/>
                    </a:moveTo>
                    <a:cubicBezTo>
                      <a:pt x="64" y="62"/>
                      <a:pt x="63" y="63"/>
                      <a:pt x="63" y="63"/>
                    </a:cubicBezTo>
                    <a:cubicBezTo>
                      <a:pt x="61" y="61"/>
                      <a:pt x="63" y="62"/>
                      <a:pt x="64" y="62"/>
                    </a:cubicBezTo>
                    <a:close/>
                    <a:moveTo>
                      <a:pt x="62" y="64"/>
                    </a:moveTo>
                    <a:cubicBezTo>
                      <a:pt x="61" y="64"/>
                      <a:pt x="60" y="65"/>
                      <a:pt x="60" y="66"/>
                    </a:cubicBezTo>
                    <a:cubicBezTo>
                      <a:pt x="56" y="64"/>
                      <a:pt x="53" y="63"/>
                      <a:pt x="50" y="61"/>
                    </a:cubicBezTo>
                    <a:cubicBezTo>
                      <a:pt x="47" y="60"/>
                      <a:pt x="43" y="58"/>
                      <a:pt x="40" y="57"/>
                    </a:cubicBezTo>
                    <a:cubicBezTo>
                      <a:pt x="47" y="59"/>
                      <a:pt x="54" y="63"/>
                      <a:pt x="62" y="64"/>
                    </a:cubicBezTo>
                    <a:close/>
                    <a:moveTo>
                      <a:pt x="59" y="69"/>
                    </a:moveTo>
                    <a:cubicBezTo>
                      <a:pt x="59" y="69"/>
                      <a:pt x="59" y="69"/>
                      <a:pt x="59" y="69"/>
                    </a:cubicBezTo>
                    <a:cubicBezTo>
                      <a:pt x="59" y="69"/>
                      <a:pt x="58" y="69"/>
                      <a:pt x="58" y="68"/>
                    </a:cubicBezTo>
                    <a:cubicBezTo>
                      <a:pt x="53" y="67"/>
                      <a:pt x="49" y="65"/>
                      <a:pt x="45" y="63"/>
                    </a:cubicBezTo>
                    <a:cubicBezTo>
                      <a:pt x="44" y="62"/>
                      <a:pt x="42" y="60"/>
                      <a:pt x="40" y="60"/>
                    </a:cubicBezTo>
                    <a:cubicBezTo>
                      <a:pt x="42" y="60"/>
                      <a:pt x="44" y="61"/>
                      <a:pt x="46" y="62"/>
                    </a:cubicBezTo>
                    <a:cubicBezTo>
                      <a:pt x="51" y="64"/>
                      <a:pt x="55" y="66"/>
                      <a:pt x="59" y="67"/>
                    </a:cubicBezTo>
                    <a:cubicBezTo>
                      <a:pt x="59" y="68"/>
                      <a:pt x="59" y="68"/>
                      <a:pt x="59" y="69"/>
                    </a:cubicBezTo>
                    <a:close/>
                    <a:moveTo>
                      <a:pt x="68" y="72"/>
                    </a:moveTo>
                    <a:cubicBezTo>
                      <a:pt x="70" y="73"/>
                      <a:pt x="71" y="73"/>
                      <a:pt x="73" y="74"/>
                    </a:cubicBezTo>
                    <a:cubicBezTo>
                      <a:pt x="75" y="75"/>
                      <a:pt x="77" y="76"/>
                      <a:pt x="80" y="77"/>
                    </a:cubicBezTo>
                    <a:cubicBezTo>
                      <a:pt x="83" y="78"/>
                      <a:pt x="87" y="79"/>
                      <a:pt x="91" y="80"/>
                    </a:cubicBezTo>
                    <a:cubicBezTo>
                      <a:pt x="83" y="78"/>
                      <a:pt x="75" y="76"/>
                      <a:pt x="67" y="72"/>
                    </a:cubicBezTo>
                    <a:cubicBezTo>
                      <a:pt x="67" y="72"/>
                      <a:pt x="67" y="72"/>
                      <a:pt x="68" y="72"/>
                    </a:cubicBezTo>
                    <a:cubicBezTo>
                      <a:pt x="68" y="72"/>
                      <a:pt x="68" y="72"/>
                      <a:pt x="68" y="72"/>
                    </a:cubicBezTo>
                    <a:close/>
                    <a:moveTo>
                      <a:pt x="68" y="72"/>
                    </a:moveTo>
                    <a:cubicBezTo>
                      <a:pt x="69" y="71"/>
                      <a:pt x="70" y="71"/>
                      <a:pt x="71" y="71"/>
                    </a:cubicBezTo>
                    <a:cubicBezTo>
                      <a:pt x="71" y="71"/>
                      <a:pt x="71" y="71"/>
                      <a:pt x="71" y="71"/>
                    </a:cubicBezTo>
                    <a:cubicBezTo>
                      <a:pt x="82" y="75"/>
                      <a:pt x="94" y="79"/>
                      <a:pt x="105" y="82"/>
                    </a:cubicBezTo>
                    <a:cubicBezTo>
                      <a:pt x="111" y="84"/>
                      <a:pt x="116" y="86"/>
                      <a:pt x="121" y="88"/>
                    </a:cubicBezTo>
                    <a:cubicBezTo>
                      <a:pt x="124" y="89"/>
                      <a:pt x="128" y="90"/>
                      <a:pt x="131" y="91"/>
                    </a:cubicBezTo>
                    <a:cubicBezTo>
                      <a:pt x="129" y="90"/>
                      <a:pt x="125" y="90"/>
                      <a:pt x="122" y="89"/>
                    </a:cubicBezTo>
                    <a:cubicBezTo>
                      <a:pt x="115" y="87"/>
                      <a:pt x="108" y="85"/>
                      <a:pt x="101" y="83"/>
                    </a:cubicBezTo>
                    <a:cubicBezTo>
                      <a:pt x="94" y="81"/>
                      <a:pt x="87" y="78"/>
                      <a:pt x="80" y="76"/>
                    </a:cubicBezTo>
                    <a:cubicBezTo>
                      <a:pt x="76" y="74"/>
                      <a:pt x="72" y="73"/>
                      <a:pt x="68" y="72"/>
                    </a:cubicBezTo>
                    <a:close/>
                    <a:moveTo>
                      <a:pt x="83" y="74"/>
                    </a:moveTo>
                    <a:cubicBezTo>
                      <a:pt x="79" y="73"/>
                      <a:pt x="76" y="72"/>
                      <a:pt x="73" y="71"/>
                    </a:cubicBezTo>
                    <a:cubicBezTo>
                      <a:pt x="76" y="72"/>
                      <a:pt x="79" y="72"/>
                      <a:pt x="82" y="74"/>
                    </a:cubicBezTo>
                    <a:cubicBezTo>
                      <a:pt x="86" y="75"/>
                      <a:pt x="90" y="77"/>
                      <a:pt x="94" y="78"/>
                    </a:cubicBezTo>
                    <a:cubicBezTo>
                      <a:pt x="90" y="77"/>
                      <a:pt x="86" y="76"/>
                      <a:pt x="83" y="74"/>
                    </a:cubicBezTo>
                    <a:close/>
                    <a:moveTo>
                      <a:pt x="72" y="70"/>
                    </a:moveTo>
                    <a:cubicBezTo>
                      <a:pt x="73" y="70"/>
                      <a:pt x="74" y="69"/>
                      <a:pt x="75" y="69"/>
                    </a:cubicBezTo>
                    <a:cubicBezTo>
                      <a:pt x="76" y="69"/>
                      <a:pt x="77" y="69"/>
                      <a:pt x="78" y="69"/>
                    </a:cubicBezTo>
                    <a:cubicBezTo>
                      <a:pt x="78" y="69"/>
                      <a:pt x="78" y="69"/>
                      <a:pt x="79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80" y="69"/>
                      <a:pt x="80" y="70"/>
                      <a:pt x="80" y="70"/>
                    </a:cubicBezTo>
                    <a:cubicBezTo>
                      <a:pt x="83" y="71"/>
                      <a:pt x="86" y="72"/>
                      <a:pt x="89" y="73"/>
                    </a:cubicBezTo>
                    <a:cubicBezTo>
                      <a:pt x="102" y="78"/>
                      <a:pt x="116" y="83"/>
                      <a:pt x="130" y="88"/>
                    </a:cubicBezTo>
                    <a:cubicBezTo>
                      <a:pt x="131" y="89"/>
                      <a:pt x="132" y="89"/>
                      <a:pt x="134" y="89"/>
                    </a:cubicBezTo>
                    <a:cubicBezTo>
                      <a:pt x="134" y="89"/>
                      <a:pt x="138" y="91"/>
                      <a:pt x="136" y="90"/>
                    </a:cubicBezTo>
                    <a:cubicBezTo>
                      <a:pt x="133" y="89"/>
                      <a:pt x="129" y="88"/>
                      <a:pt x="126" y="87"/>
                    </a:cubicBezTo>
                    <a:cubicBezTo>
                      <a:pt x="120" y="85"/>
                      <a:pt x="113" y="83"/>
                      <a:pt x="107" y="81"/>
                    </a:cubicBezTo>
                    <a:cubicBezTo>
                      <a:pt x="106" y="81"/>
                      <a:pt x="106" y="81"/>
                      <a:pt x="105" y="81"/>
                    </a:cubicBezTo>
                    <a:cubicBezTo>
                      <a:pt x="99" y="79"/>
                      <a:pt x="93" y="77"/>
                      <a:pt x="87" y="75"/>
                    </a:cubicBezTo>
                    <a:cubicBezTo>
                      <a:pt x="82" y="73"/>
                      <a:pt x="77" y="71"/>
                      <a:pt x="72" y="70"/>
                    </a:cubicBezTo>
                    <a:close/>
                    <a:moveTo>
                      <a:pt x="77" y="68"/>
                    </a:moveTo>
                    <a:cubicBezTo>
                      <a:pt x="78" y="67"/>
                      <a:pt x="79" y="67"/>
                      <a:pt x="81" y="66"/>
                    </a:cubicBezTo>
                    <a:cubicBezTo>
                      <a:pt x="90" y="71"/>
                      <a:pt x="100" y="75"/>
                      <a:pt x="110" y="78"/>
                    </a:cubicBezTo>
                    <a:cubicBezTo>
                      <a:pt x="113" y="79"/>
                      <a:pt x="115" y="80"/>
                      <a:pt x="118" y="80"/>
                    </a:cubicBezTo>
                    <a:cubicBezTo>
                      <a:pt x="112" y="79"/>
                      <a:pt x="107" y="77"/>
                      <a:pt x="101" y="75"/>
                    </a:cubicBezTo>
                    <a:cubicBezTo>
                      <a:pt x="94" y="73"/>
                      <a:pt x="87" y="70"/>
                      <a:pt x="80" y="69"/>
                    </a:cubicBezTo>
                    <a:cubicBezTo>
                      <a:pt x="79" y="69"/>
                      <a:pt x="78" y="68"/>
                      <a:pt x="78" y="68"/>
                    </a:cubicBezTo>
                    <a:cubicBezTo>
                      <a:pt x="77" y="68"/>
                      <a:pt x="77" y="68"/>
                      <a:pt x="77" y="68"/>
                    </a:cubicBezTo>
                    <a:close/>
                    <a:moveTo>
                      <a:pt x="82" y="66"/>
                    </a:moveTo>
                    <a:cubicBezTo>
                      <a:pt x="83" y="65"/>
                      <a:pt x="85" y="64"/>
                      <a:pt x="86" y="63"/>
                    </a:cubicBezTo>
                    <a:cubicBezTo>
                      <a:pt x="97" y="67"/>
                      <a:pt x="109" y="72"/>
                      <a:pt x="120" y="76"/>
                    </a:cubicBezTo>
                    <a:cubicBezTo>
                      <a:pt x="125" y="79"/>
                      <a:pt x="131" y="80"/>
                      <a:pt x="137" y="82"/>
                    </a:cubicBezTo>
                    <a:cubicBezTo>
                      <a:pt x="139" y="83"/>
                      <a:pt x="142" y="84"/>
                      <a:pt x="145" y="85"/>
                    </a:cubicBezTo>
                    <a:cubicBezTo>
                      <a:pt x="150" y="87"/>
                      <a:pt x="147" y="86"/>
                      <a:pt x="145" y="85"/>
                    </a:cubicBezTo>
                    <a:cubicBezTo>
                      <a:pt x="140" y="84"/>
                      <a:pt x="135" y="81"/>
                      <a:pt x="130" y="80"/>
                    </a:cubicBezTo>
                    <a:cubicBezTo>
                      <a:pt x="124" y="78"/>
                      <a:pt x="118" y="77"/>
                      <a:pt x="112" y="75"/>
                    </a:cubicBezTo>
                    <a:cubicBezTo>
                      <a:pt x="102" y="72"/>
                      <a:pt x="91" y="70"/>
                      <a:pt x="82" y="66"/>
                    </a:cubicBezTo>
                    <a:close/>
                    <a:moveTo>
                      <a:pt x="87" y="63"/>
                    </a:moveTo>
                    <a:cubicBezTo>
                      <a:pt x="87" y="63"/>
                      <a:pt x="87" y="62"/>
                      <a:pt x="88" y="62"/>
                    </a:cubicBezTo>
                    <a:cubicBezTo>
                      <a:pt x="88" y="62"/>
                      <a:pt x="89" y="61"/>
                      <a:pt x="89" y="61"/>
                    </a:cubicBezTo>
                    <a:cubicBezTo>
                      <a:pt x="89" y="61"/>
                      <a:pt x="89" y="61"/>
                      <a:pt x="90" y="61"/>
                    </a:cubicBezTo>
                    <a:cubicBezTo>
                      <a:pt x="100" y="66"/>
                      <a:pt x="110" y="69"/>
                      <a:pt x="121" y="72"/>
                    </a:cubicBezTo>
                    <a:cubicBezTo>
                      <a:pt x="126" y="74"/>
                      <a:pt x="131" y="76"/>
                      <a:pt x="137" y="78"/>
                    </a:cubicBezTo>
                    <a:cubicBezTo>
                      <a:pt x="139" y="79"/>
                      <a:pt x="142" y="79"/>
                      <a:pt x="144" y="80"/>
                    </a:cubicBezTo>
                    <a:cubicBezTo>
                      <a:pt x="146" y="81"/>
                      <a:pt x="154" y="83"/>
                      <a:pt x="148" y="82"/>
                    </a:cubicBezTo>
                    <a:cubicBezTo>
                      <a:pt x="138" y="79"/>
                      <a:pt x="128" y="75"/>
                      <a:pt x="118" y="72"/>
                    </a:cubicBezTo>
                    <a:cubicBezTo>
                      <a:pt x="108" y="69"/>
                      <a:pt x="97" y="66"/>
                      <a:pt x="87" y="63"/>
                    </a:cubicBezTo>
                    <a:close/>
                    <a:moveTo>
                      <a:pt x="90" y="61"/>
                    </a:moveTo>
                    <a:cubicBezTo>
                      <a:pt x="91" y="59"/>
                      <a:pt x="93" y="58"/>
                      <a:pt x="94" y="56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9" y="58"/>
                      <a:pt x="104" y="59"/>
                      <a:pt x="108" y="60"/>
                    </a:cubicBezTo>
                    <a:cubicBezTo>
                      <a:pt x="114" y="62"/>
                      <a:pt x="119" y="64"/>
                      <a:pt x="124" y="65"/>
                    </a:cubicBezTo>
                    <a:cubicBezTo>
                      <a:pt x="133" y="69"/>
                      <a:pt x="144" y="70"/>
                      <a:pt x="152" y="75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48" y="73"/>
                      <a:pt x="142" y="72"/>
                      <a:pt x="138" y="71"/>
                    </a:cubicBezTo>
                    <a:cubicBezTo>
                      <a:pt x="132" y="69"/>
                      <a:pt x="127" y="68"/>
                      <a:pt x="121" y="66"/>
                    </a:cubicBezTo>
                    <a:cubicBezTo>
                      <a:pt x="112" y="63"/>
                      <a:pt x="102" y="60"/>
                      <a:pt x="92" y="58"/>
                    </a:cubicBezTo>
                    <a:cubicBezTo>
                      <a:pt x="92" y="58"/>
                      <a:pt x="92" y="59"/>
                      <a:pt x="92" y="59"/>
                    </a:cubicBezTo>
                    <a:cubicBezTo>
                      <a:pt x="102" y="63"/>
                      <a:pt x="112" y="66"/>
                      <a:pt x="122" y="69"/>
                    </a:cubicBezTo>
                    <a:cubicBezTo>
                      <a:pt x="123" y="70"/>
                      <a:pt x="125" y="70"/>
                      <a:pt x="126" y="71"/>
                    </a:cubicBezTo>
                    <a:cubicBezTo>
                      <a:pt x="124" y="70"/>
                      <a:pt x="122" y="70"/>
                      <a:pt x="121" y="69"/>
                    </a:cubicBezTo>
                    <a:cubicBezTo>
                      <a:pt x="110" y="66"/>
                      <a:pt x="100" y="62"/>
                      <a:pt x="90" y="61"/>
                    </a:cubicBezTo>
                    <a:cubicBezTo>
                      <a:pt x="90" y="61"/>
                      <a:pt x="90" y="61"/>
                      <a:pt x="90" y="61"/>
                    </a:cubicBezTo>
                    <a:close/>
                    <a:moveTo>
                      <a:pt x="153" y="78"/>
                    </a:moveTo>
                    <a:cubicBezTo>
                      <a:pt x="153" y="78"/>
                      <a:pt x="153" y="78"/>
                      <a:pt x="153" y="78"/>
                    </a:cubicBezTo>
                    <a:cubicBezTo>
                      <a:pt x="152" y="78"/>
                      <a:pt x="152" y="78"/>
                      <a:pt x="151" y="78"/>
                    </a:cubicBezTo>
                    <a:cubicBezTo>
                      <a:pt x="142" y="75"/>
                      <a:pt x="133" y="72"/>
                      <a:pt x="124" y="69"/>
                    </a:cubicBezTo>
                    <a:cubicBezTo>
                      <a:pt x="114" y="66"/>
                      <a:pt x="104" y="63"/>
                      <a:pt x="94" y="59"/>
                    </a:cubicBezTo>
                    <a:cubicBezTo>
                      <a:pt x="97" y="60"/>
                      <a:pt x="103" y="61"/>
                      <a:pt x="107" y="62"/>
                    </a:cubicBezTo>
                    <a:cubicBezTo>
                      <a:pt x="112" y="64"/>
                      <a:pt x="118" y="66"/>
                      <a:pt x="123" y="67"/>
                    </a:cubicBezTo>
                    <a:cubicBezTo>
                      <a:pt x="133" y="70"/>
                      <a:pt x="143" y="73"/>
                      <a:pt x="153" y="75"/>
                    </a:cubicBezTo>
                    <a:cubicBezTo>
                      <a:pt x="153" y="76"/>
                      <a:pt x="153" y="77"/>
                      <a:pt x="153" y="78"/>
                    </a:cubicBezTo>
                    <a:close/>
                    <a:moveTo>
                      <a:pt x="152" y="74"/>
                    </a:moveTo>
                    <a:cubicBezTo>
                      <a:pt x="145" y="70"/>
                      <a:pt x="137" y="69"/>
                      <a:pt x="130" y="67"/>
                    </a:cubicBezTo>
                    <a:cubicBezTo>
                      <a:pt x="124" y="65"/>
                      <a:pt x="119" y="63"/>
                      <a:pt x="113" y="61"/>
                    </a:cubicBezTo>
                    <a:cubicBezTo>
                      <a:pt x="110" y="60"/>
                      <a:pt x="106" y="59"/>
                      <a:pt x="102" y="58"/>
                    </a:cubicBezTo>
                    <a:cubicBezTo>
                      <a:pt x="103" y="58"/>
                      <a:pt x="105" y="59"/>
                      <a:pt x="107" y="59"/>
                    </a:cubicBezTo>
                    <a:cubicBezTo>
                      <a:pt x="112" y="60"/>
                      <a:pt x="118" y="61"/>
                      <a:pt x="123" y="63"/>
                    </a:cubicBezTo>
                    <a:cubicBezTo>
                      <a:pt x="132" y="65"/>
                      <a:pt x="141" y="68"/>
                      <a:pt x="151" y="69"/>
                    </a:cubicBezTo>
                    <a:cubicBezTo>
                      <a:pt x="151" y="71"/>
                      <a:pt x="152" y="72"/>
                      <a:pt x="152" y="74"/>
                    </a:cubicBezTo>
                    <a:close/>
                    <a:moveTo>
                      <a:pt x="153" y="79"/>
                    </a:moveTo>
                    <a:cubicBezTo>
                      <a:pt x="152" y="80"/>
                      <a:pt x="152" y="81"/>
                      <a:pt x="152" y="81"/>
                    </a:cubicBezTo>
                    <a:cubicBezTo>
                      <a:pt x="152" y="82"/>
                      <a:pt x="152" y="82"/>
                      <a:pt x="152" y="82"/>
                    </a:cubicBezTo>
                    <a:cubicBezTo>
                      <a:pt x="147" y="80"/>
                      <a:pt x="143" y="79"/>
                      <a:pt x="138" y="78"/>
                    </a:cubicBezTo>
                    <a:cubicBezTo>
                      <a:pt x="133" y="76"/>
                      <a:pt x="129" y="74"/>
                      <a:pt x="124" y="73"/>
                    </a:cubicBezTo>
                    <a:cubicBezTo>
                      <a:pt x="113" y="69"/>
                      <a:pt x="102" y="66"/>
                      <a:pt x="91" y="61"/>
                    </a:cubicBezTo>
                    <a:cubicBezTo>
                      <a:pt x="96" y="63"/>
                      <a:pt x="102" y="64"/>
                      <a:pt x="107" y="66"/>
                    </a:cubicBezTo>
                    <a:cubicBezTo>
                      <a:pt x="112" y="67"/>
                      <a:pt x="117" y="69"/>
                      <a:pt x="122" y="70"/>
                    </a:cubicBezTo>
                    <a:cubicBezTo>
                      <a:pt x="132" y="73"/>
                      <a:pt x="142" y="77"/>
                      <a:pt x="153" y="79"/>
                    </a:cubicBezTo>
                    <a:close/>
                    <a:moveTo>
                      <a:pt x="151" y="83"/>
                    </a:moveTo>
                    <a:cubicBezTo>
                      <a:pt x="151" y="84"/>
                      <a:pt x="150" y="85"/>
                      <a:pt x="149" y="86"/>
                    </a:cubicBezTo>
                    <a:cubicBezTo>
                      <a:pt x="138" y="81"/>
                      <a:pt x="127" y="79"/>
                      <a:pt x="117" y="74"/>
                    </a:cubicBezTo>
                    <a:cubicBezTo>
                      <a:pt x="111" y="72"/>
                      <a:pt x="105" y="70"/>
                      <a:pt x="99" y="67"/>
                    </a:cubicBezTo>
                    <a:cubicBezTo>
                      <a:pt x="99" y="67"/>
                      <a:pt x="98" y="67"/>
                      <a:pt x="97" y="67"/>
                    </a:cubicBezTo>
                    <a:cubicBezTo>
                      <a:pt x="107" y="69"/>
                      <a:pt x="116" y="72"/>
                      <a:pt x="125" y="75"/>
                    </a:cubicBezTo>
                    <a:cubicBezTo>
                      <a:pt x="130" y="76"/>
                      <a:pt x="135" y="78"/>
                      <a:pt x="140" y="80"/>
                    </a:cubicBezTo>
                    <a:cubicBezTo>
                      <a:pt x="144" y="81"/>
                      <a:pt x="147" y="83"/>
                      <a:pt x="151" y="83"/>
                    </a:cubicBezTo>
                    <a:close/>
                    <a:moveTo>
                      <a:pt x="148" y="87"/>
                    </a:moveTo>
                    <a:cubicBezTo>
                      <a:pt x="147" y="88"/>
                      <a:pt x="145" y="88"/>
                      <a:pt x="144" y="89"/>
                    </a:cubicBezTo>
                    <a:cubicBezTo>
                      <a:pt x="143" y="89"/>
                      <a:pt x="143" y="89"/>
                      <a:pt x="142" y="88"/>
                    </a:cubicBezTo>
                    <a:cubicBezTo>
                      <a:pt x="142" y="88"/>
                      <a:pt x="142" y="88"/>
                      <a:pt x="141" y="88"/>
                    </a:cubicBezTo>
                    <a:cubicBezTo>
                      <a:pt x="140" y="88"/>
                      <a:pt x="140" y="88"/>
                      <a:pt x="140" y="87"/>
                    </a:cubicBezTo>
                    <a:cubicBezTo>
                      <a:pt x="139" y="87"/>
                      <a:pt x="138" y="87"/>
                      <a:pt x="137" y="87"/>
                    </a:cubicBezTo>
                    <a:cubicBezTo>
                      <a:pt x="136" y="86"/>
                      <a:pt x="134" y="85"/>
                      <a:pt x="132" y="85"/>
                    </a:cubicBezTo>
                    <a:cubicBezTo>
                      <a:pt x="124" y="82"/>
                      <a:pt x="117" y="79"/>
                      <a:pt x="109" y="77"/>
                    </a:cubicBezTo>
                    <a:cubicBezTo>
                      <a:pt x="102" y="74"/>
                      <a:pt x="94" y="71"/>
                      <a:pt x="87" y="68"/>
                    </a:cubicBezTo>
                    <a:cubicBezTo>
                      <a:pt x="88" y="69"/>
                      <a:pt x="89" y="69"/>
                      <a:pt x="90" y="69"/>
                    </a:cubicBezTo>
                    <a:cubicBezTo>
                      <a:pt x="94" y="70"/>
                      <a:pt x="98" y="71"/>
                      <a:pt x="102" y="72"/>
                    </a:cubicBezTo>
                    <a:cubicBezTo>
                      <a:pt x="110" y="75"/>
                      <a:pt x="119" y="78"/>
                      <a:pt x="128" y="80"/>
                    </a:cubicBezTo>
                    <a:cubicBezTo>
                      <a:pt x="134" y="82"/>
                      <a:pt x="141" y="85"/>
                      <a:pt x="148" y="87"/>
                    </a:cubicBezTo>
                    <a:close/>
                    <a:moveTo>
                      <a:pt x="143" y="89"/>
                    </a:moveTo>
                    <a:cubicBezTo>
                      <a:pt x="141" y="90"/>
                      <a:pt x="140" y="90"/>
                      <a:pt x="139" y="90"/>
                    </a:cubicBezTo>
                    <a:cubicBezTo>
                      <a:pt x="134" y="88"/>
                      <a:pt x="130" y="87"/>
                      <a:pt x="125" y="85"/>
                    </a:cubicBezTo>
                    <a:cubicBezTo>
                      <a:pt x="119" y="83"/>
                      <a:pt x="113" y="81"/>
                      <a:pt x="107" y="79"/>
                    </a:cubicBezTo>
                    <a:cubicBezTo>
                      <a:pt x="101" y="77"/>
                      <a:pt x="95" y="74"/>
                      <a:pt x="89" y="72"/>
                    </a:cubicBezTo>
                    <a:cubicBezTo>
                      <a:pt x="88" y="72"/>
                      <a:pt x="87" y="71"/>
                      <a:pt x="86" y="71"/>
                    </a:cubicBezTo>
                    <a:cubicBezTo>
                      <a:pt x="92" y="72"/>
                      <a:pt x="97" y="74"/>
                      <a:pt x="102" y="76"/>
                    </a:cubicBezTo>
                    <a:cubicBezTo>
                      <a:pt x="111" y="79"/>
                      <a:pt x="120" y="82"/>
                      <a:pt x="128" y="84"/>
                    </a:cubicBezTo>
                    <a:cubicBezTo>
                      <a:pt x="131" y="85"/>
                      <a:pt x="133" y="86"/>
                      <a:pt x="136" y="87"/>
                    </a:cubicBezTo>
                    <a:cubicBezTo>
                      <a:pt x="138" y="88"/>
                      <a:pt x="140" y="88"/>
                      <a:pt x="143" y="89"/>
                    </a:cubicBezTo>
                    <a:close/>
                    <a:moveTo>
                      <a:pt x="135" y="91"/>
                    </a:moveTo>
                    <a:cubicBezTo>
                      <a:pt x="134" y="91"/>
                      <a:pt x="133" y="91"/>
                      <a:pt x="132" y="92"/>
                    </a:cubicBezTo>
                    <a:cubicBezTo>
                      <a:pt x="130" y="89"/>
                      <a:pt x="126" y="89"/>
                      <a:pt x="122" y="87"/>
                    </a:cubicBezTo>
                    <a:cubicBezTo>
                      <a:pt x="120" y="86"/>
                      <a:pt x="117" y="85"/>
                      <a:pt x="114" y="84"/>
                    </a:cubicBezTo>
                    <a:cubicBezTo>
                      <a:pt x="117" y="85"/>
                      <a:pt x="121" y="86"/>
                      <a:pt x="124" y="87"/>
                    </a:cubicBezTo>
                    <a:cubicBezTo>
                      <a:pt x="128" y="88"/>
                      <a:pt x="132" y="90"/>
                      <a:pt x="135" y="91"/>
                    </a:cubicBezTo>
                    <a:close/>
                    <a:moveTo>
                      <a:pt x="131" y="92"/>
                    </a:moveTo>
                    <a:cubicBezTo>
                      <a:pt x="130" y="92"/>
                      <a:pt x="129" y="92"/>
                      <a:pt x="129" y="93"/>
                    </a:cubicBezTo>
                    <a:cubicBezTo>
                      <a:pt x="126" y="91"/>
                      <a:pt x="123" y="90"/>
                      <a:pt x="121" y="90"/>
                    </a:cubicBezTo>
                    <a:cubicBezTo>
                      <a:pt x="116" y="88"/>
                      <a:pt x="111" y="87"/>
                      <a:pt x="107" y="85"/>
                    </a:cubicBezTo>
                    <a:cubicBezTo>
                      <a:pt x="115" y="88"/>
                      <a:pt x="123" y="90"/>
                      <a:pt x="131" y="92"/>
                    </a:cubicBezTo>
                    <a:close/>
                    <a:moveTo>
                      <a:pt x="33" y="64"/>
                    </a:moveTo>
                    <a:cubicBezTo>
                      <a:pt x="34" y="64"/>
                      <a:pt x="34" y="63"/>
                      <a:pt x="35" y="62"/>
                    </a:cubicBezTo>
                    <a:cubicBezTo>
                      <a:pt x="43" y="65"/>
                      <a:pt x="52" y="70"/>
                      <a:pt x="61" y="72"/>
                    </a:cubicBezTo>
                    <a:cubicBezTo>
                      <a:pt x="62" y="73"/>
                      <a:pt x="63" y="73"/>
                      <a:pt x="64" y="73"/>
                    </a:cubicBezTo>
                    <a:cubicBezTo>
                      <a:pt x="64" y="73"/>
                      <a:pt x="65" y="73"/>
                      <a:pt x="66" y="73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72" y="75"/>
                      <a:pt x="77" y="78"/>
                      <a:pt x="83" y="79"/>
                    </a:cubicBezTo>
                    <a:cubicBezTo>
                      <a:pt x="90" y="81"/>
                      <a:pt x="96" y="83"/>
                      <a:pt x="103" y="85"/>
                    </a:cubicBezTo>
                    <a:cubicBezTo>
                      <a:pt x="109" y="87"/>
                      <a:pt x="116" y="89"/>
                      <a:pt x="122" y="91"/>
                    </a:cubicBezTo>
                    <a:cubicBezTo>
                      <a:pt x="123" y="91"/>
                      <a:pt x="127" y="93"/>
                      <a:pt x="128" y="93"/>
                    </a:cubicBezTo>
                    <a:cubicBezTo>
                      <a:pt x="128" y="93"/>
                      <a:pt x="127" y="93"/>
                      <a:pt x="127" y="93"/>
                    </a:cubicBezTo>
                    <a:cubicBezTo>
                      <a:pt x="127" y="93"/>
                      <a:pt x="126" y="93"/>
                      <a:pt x="125" y="93"/>
                    </a:cubicBezTo>
                    <a:cubicBezTo>
                      <a:pt x="122" y="92"/>
                      <a:pt x="119" y="91"/>
                      <a:pt x="116" y="90"/>
                    </a:cubicBezTo>
                    <a:cubicBezTo>
                      <a:pt x="102" y="87"/>
                      <a:pt x="88" y="82"/>
                      <a:pt x="74" y="77"/>
                    </a:cubicBezTo>
                    <a:cubicBezTo>
                      <a:pt x="61" y="73"/>
                      <a:pt x="46" y="70"/>
                      <a:pt x="33" y="64"/>
                    </a:cubicBezTo>
                    <a:close/>
                    <a:moveTo>
                      <a:pt x="35" y="61"/>
                    </a:moveTo>
                    <a:cubicBezTo>
                      <a:pt x="36" y="60"/>
                      <a:pt x="38" y="58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5" y="61"/>
                      <a:pt x="52" y="63"/>
                      <a:pt x="58" y="66"/>
                    </a:cubicBezTo>
                    <a:cubicBezTo>
                      <a:pt x="53" y="63"/>
                      <a:pt x="45" y="60"/>
                      <a:pt x="39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44" y="64"/>
                      <a:pt x="52" y="66"/>
                      <a:pt x="59" y="69"/>
                    </a:cubicBezTo>
                    <a:cubicBezTo>
                      <a:pt x="59" y="70"/>
                      <a:pt x="59" y="70"/>
                      <a:pt x="60" y="71"/>
                    </a:cubicBezTo>
                    <a:cubicBezTo>
                      <a:pt x="59" y="71"/>
                      <a:pt x="58" y="70"/>
                      <a:pt x="58" y="70"/>
                    </a:cubicBezTo>
                    <a:cubicBezTo>
                      <a:pt x="55" y="69"/>
                      <a:pt x="53" y="68"/>
                      <a:pt x="50" y="67"/>
                    </a:cubicBezTo>
                    <a:cubicBezTo>
                      <a:pt x="45" y="65"/>
                      <a:pt x="40" y="63"/>
                      <a:pt x="35" y="61"/>
                    </a:cubicBezTo>
                    <a:close/>
                    <a:moveTo>
                      <a:pt x="39" y="56"/>
                    </a:moveTo>
                    <a:cubicBezTo>
                      <a:pt x="40" y="55"/>
                      <a:pt x="40" y="54"/>
                      <a:pt x="41" y="54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46" y="56"/>
                      <a:pt x="50" y="58"/>
                      <a:pt x="55" y="59"/>
                    </a:cubicBezTo>
                    <a:cubicBezTo>
                      <a:pt x="55" y="59"/>
                      <a:pt x="55" y="60"/>
                      <a:pt x="55" y="60"/>
                    </a:cubicBezTo>
                    <a:cubicBezTo>
                      <a:pt x="55" y="60"/>
                      <a:pt x="55" y="61"/>
                      <a:pt x="56" y="61"/>
                    </a:cubicBezTo>
                    <a:cubicBezTo>
                      <a:pt x="55" y="61"/>
                      <a:pt x="54" y="60"/>
                      <a:pt x="53" y="60"/>
                    </a:cubicBezTo>
                    <a:cubicBezTo>
                      <a:pt x="48" y="58"/>
                      <a:pt x="44" y="57"/>
                      <a:pt x="39" y="56"/>
                    </a:cubicBezTo>
                    <a:close/>
                    <a:moveTo>
                      <a:pt x="41" y="53"/>
                    </a:moveTo>
                    <a:cubicBezTo>
                      <a:pt x="41" y="53"/>
                      <a:pt x="42" y="53"/>
                      <a:pt x="42" y="52"/>
                    </a:cubicBezTo>
                    <a:cubicBezTo>
                      <a:pt x="46" y="54"/>
                      <a:pt x="50" y="56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0" y="58"/>
                      <a:pt x="46" y="55"/>
                      <a:pt x="41" y="53"/>
                    </a:cubicBezTo>
                    <a:cubicBezTo>
                      <a:pt x="41" y="53"/>
                      <a:pt x="41" y="53"/>
                      <a:pt x="41" y="53"/>
                    </a:cubicBezTo>
                    <a:close/>
                    <a:moveTo>
                      <a:pt x="42" y="52"/>
                    </a:moveTo>
                    <a:cubicBezTo>
                      <a:pt x="43" y="51"/>
                      <a:pt x="43" y="50"/>
                      <a:pt x="44" y="50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8" y="51"/>
                      <a:pt x="52" y="53"/>
                      <a:pt x="56" y="55"/>
                    </a:cubicBezTo>
                    <a:cubicBezTo>
                      <a:pt x="55" y="55"/>
                      <a:pt x="55" y="56"/>
                      <a:pt x="55" y="56"/>
                    </a:cubicBezTo>
                    <a:cubicBezTo>
                      <a:pt x="51" y="55"/>
                      <a:pt x="46" y="53"/>
                      <a:pt x="42" y="52"/>
                    </a:cubicBezTo>
                    <a:close/>
                    <a:moveTo>
                      <a:pt x="45" y="49"/>
                    </a:moveTo>
                    <a:cubicBezTo>
                      <a:pt x="46" y="47"/>
                      <a:pt x="48" y="46"/>
                      <a:pt x="49" y="44"/>
                    </a:cubicBezTo>
                    <a:cubicBezTo>
                      <a:pt x="51" y="47"/>
                      <a:pt x="55" y="49"/>
                      <a:pt x="58" y="51"/>
                    </a:cubicBezTo>
                    <a:cubicBezTo>
                      <a:pt x="60" y="52"/>
                      <a:pt x="58" y="51"/>
                      <a:pt x="57" y="51"/>
                    </a:cubicBezTo>
                    <a:cubicBezTo>
                      <a:pt x="55" y="50"/>
                      <a:pt x="54" y="49"/>
                      <a:pt x="52" y="49"/>
                    </a:cubicBezTo>
                    <a:cubicBezTo>
                      <a:pt x="51" y="48"/>
                      <a:pt x="49" y="47"/>
                      <a:pt x="48" y="47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9" y="50"/>
                      <a:pt x="53" y="53"/>
                      <a:pt x="56" y="54"/>
                    </a:cubicBezTo>
                    <a:cubicBezTo>
                      <a:pt x="52" y="53"/>
                      <a:pt x="48" y="51"/>
                      <a:pt x="45" y="49"/>
                    </a:cubicBezTo>
                    <a:close/>
                    <a:moveTo>
                      <a:pt x="50" y="44"/>
                    </a:moveTo>
                    <a:cubicBezTo>
                      <a:pt x="51" y="43"/>
                      <a:pt x="51" y="42"/>
                      <a:pt x="52" y="41"/>
                    </a:cubicBezTo>
                    <a:cubicBezTo>
                      <a:pt x="54" y="45"/>
                      <a:pt x="58" y="47"/>
                      <a:pt x="61" y="49"/>
                    </a:cubicBezTo>
                    <a:cubicBezTo>
                      <a:pt x="60" y="48"/>
                      <a:pt x="58" y="48"/>
                      <a:pt x="57" y="47"/>
                    </a:cubicBezTo>
                    <a:cubicBezTo>
                      <a:pt x="55" y="46"/>
                      <a:pt x="52" y="45"/>
                      <a:pt x="50" y="44"/>
                    </a:cubicBezTo>
                    <a:close/>
                    <a:moveTo>
                      <a:pt x="53" y="41"/>
                    </a:moveTo>
                    <a:cubicBezTo>
                      <a:pt x="54" y="40"/>
                      <a:pt x="55" y="39"/>
                      <a:pt x="56" y="38"/>
                    </a:cubicBezTo>
                    <a:cubicBezTo>
                      <a:pt x="57" y="37"/>
                      <a:pt x="57" y="37"/>
                      <a:pt x="58" y="36"/>
                    </a:cubicBezTo>
                    <a:cubicBezTo>
                      <a:pt x="58" y="36"/>
                      <a:pt x="58" y="36"/>
                      <a:pt x="58" y="37"/>
                    </a:cubicBezTo>
                    <a:cubicBezTo>
                      <a:pt x="61" y="39"/>
                      <a:pt x="64" y="41"/>
                      <a:pt x="67" y="43"/>
                    </a:cubicBezTo>
                    <a:cubicBezTo>
                      <a:pt x="63" y="41"/>
                      <a:pt x="60" y="40"/>
                      <a:pt x="57" y="39"/>
                    </a:cubicBezTo>
                    <a:cubicBezTo>
                      <a:pt x="56" y="38"/>
                      <a:pt x="56" y="39"/>
                      <a:pt x="56" y="39"/>
                    </a:cubicBezTo>
                    <a:cubicBezTo>
                      <a:pt x="58" y="41"/>
                      <a:pt x="60" y="43"/>
                      <a:pt x="62" y="44"/>
                    </a:cubicBezTo>
                    <a:cubicBezTo>
                      <a:pt x="59" y="43"/>
                      <a:pt x="56" y="42"/>
                      <a:pt x="53" y="41"/>
                    </a:cubicBezTo>
                    <a:close/>
                    <a:moveTo>
                      <a:pt x="58" y="36"/>
                    </a:moveTo>
                    <a:cubicBezTo>
                      <a:pt x="59" y="35"/>
                      <a:pt x="61" y="34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5" y="39"/>
                      <a:pt x="72" y="41"/>
                      <a:pt x="76" y="45"/>
                    </a:cubicBezTo>
                    <a:cubicBezTo>
                      <a:pt x="79" y="47"/>
                      <a:pt x="75" y="44"/>
                      <a:pt x="74" y="44"/>
                    </a:cubicBezTo>
                    <a:cubicBezTo>
                      <a:pt x="73" y="43"/>
                      <a:pt x="71" y="42"/>
                      <a:pt x="70" y="41"/>
                    </a:cubicBezTo>
                    <a:cubicBezTo>
                      <a:pt x="66" y="39"/>
                      <a:pt x="62" y="38"/>
                      <a:pt x="59" y="36"/>
                    </a:cubicBezTo>
                    <a:cubicBezTo>
                      <a:pt x="59" y="36"/>
                      <a:pt x="58" y="36"/>
                      <a:pt x="58" y="36"/>
                    </a:cubicBezTo>
                    <a:close/>
                    <a:moveTo>
                      <a:pt x="62" y="33"/>
                    </a:moveTo>
                    <a:cubicBezTo>
                      <a:pt x="63" y="33"/>
                      <a:pt x="63" y="33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66" y="34"/>
                      <a:pt x="69" y="36"/>
                      <a:pt x="71" y="37"/>
                    </a:cubicBezTo>
                    <a:cubicBezTo>
                      <a:pt x="68" y="36"/>
                      <a:pt x="65" y="35"/>
                      <a:pt x="62" y="33"/>
                    </a:cubicBezTo>
                    <a:cubicBezTo>
                      <a:pt x="62" y="33"/>
                      <a:pt x="62" y="33"/>
                      <a:pt x="62" y="33"/>
                    </a:cubicBezTo>
                    <a:close/>
                    <a:moveTo>
                      <a:pt x="64" y="32"/>
                    </a:moveTo>
                    <a:cubicBezTo>
                      <a:pt x="69" y="29"/>
                      <a:pt x="73" y="27"/>
                      <a:pt x="78" y="24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7" y="25"/>
                      <a:pt x="77" y="25"/>
                      <a:pt x="78" y="25"/>
                    </a:cubicBezTo>
                    <a:cubicBezTo>
                      <a:pt x="79" y="25"/>
                      <a:pt x="80" y="26"/>
                      <a:pt x="80" y="26"/>
                    </a:cubicBezTo>
                    <a:cubicBezTo>
                      <a:pt x="79" y="26"/>
                      <a:pt x="78" y="25"/>
                      <a:pt x="77" y="25"/>
                    </a:cubicBezTo>
                    <a:cubicBezTo>
                      <a:pt x="77" y="25"/>
                      <a:pt x="77" y="26"/>
                      <a:pt x="77" y="26"/>
                    </a:cubicBezTo>
                    <a:cubicBezTo>
                      <a:pt x="77" y="26"/>
                      <a:pt x="78" y="27"/>
                      <a:pt x="78" y="27"/>
                    </a:cubicBezTo>
                    <a:cubicBezTo>
                      <a:pt x="78" y="27"/>
                      <a:pt x="78" y="27"/>
                      <a:pt x="77" y="27"/>
                    </a:cubicBezTo>
                    <a:cubicBezTo>
                      <a:pt x="76" y="27"/>
                      <a:pt x="75" y="26"/>
                      <a:pt x="73" y="27"/>
                    </a:cubicBezTo>
                    <a:cubicBezTo>
                      <a:pt x="73" y="27"/>
                      <a:pt x="73" y="27"/>
                      <a:pt x="73" y="27"/>
                    </a:cubicBezTo>
                    <a:cubicBezTo>
                      <a:pt x="74" y="28"/>
                      <a:pt x="75" y="28"/>
                      <a:pt x="75" y="29"/>
                    </a:cubicBezTo>
                    <a:cubicBezTo>
                      <a:pt x="74" y="29"/>
                      <a:pt x="73" y="28"/>
                      <a:pt x="72" y="28"/>
                    </a:cubicBezTo>
                    <a:cubicBezTo>
                      <a:pt x="71" y="28"/>
                      <a:pt x="71" y="28"/>
                      <a:pt x="72" y="29"/>
                    </a:cubicBezTo>
                    <a:cubicBezTo>
                      <a:pt x="73" y="29"/>
                      <a:pt x="74" y="30"/>
                      <a:pt x="75" y="30"/>
                    </a:cubicBezTo>
                    <a:cubicBezTo>
                      <a:pt x="75" y="32"/>
                      <a:pt x="76" y="34"/>
                      <a:pt x="79" y="34"/>
                    </a:cubicBezTo>
                    <a:cubicBezTo>
                      <a:pt x="79" y="34"/>
                      <a:pt x="79" y="34"/>
                      <a:pt x="80" y="34"/>
                    </a:cubicBezTo>
                    <a:cubicBezTo>
                      <a:pt x="81" y="35"/>
                      <a:pt x="82" y="36"/>
                      <a:pt x="83" y="37"/>
                    </a:cubicBezTo>
                    <a:cubicBezTo>
                      <a:pt x="84" y="37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3" y="37"/>
                    </a:cubicBezTo>
                    <a:cubicBezTo>
                      <a:pt x="82" y="37"/>
                      <a:pt x="81" y="36"/>
                      <a:pt x="80" y="36"/>
                    </a:cubicBezTo>
                    <a:cubicBezTo>
                      <a:pt x="76" y="34"/>
                      <a:pt x="73" y="31"/>
                      <a:pt x="69" y="29"/>
                    </a:cubicBezTo>
                    <a:cubicBezTo>
                      <a:pt x="68" y="29"/>
                      <a:pt x="68" y="30"/>
                      <a:pt x="69" y="30"/>
                    </a:cubicBezTo>
                    <a:cubicBezTo>
                      <a:pt x="74" y="32"/>
                      <a:pt x="78" y="37"/>
                      <a:pt x="84" y="38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0" y="37"/>
                      <a:pt x="77" y="36"/>
                      <a:pt x="74" y="34"/>
                    </a:cubicBezTo>
                    <a:cubicBezTo>
                      <a:pt x="72" y="33"/>
                      <a:pt x="71" y="32"/>
                      <a:pt x="70" y="32"/>
                    </a:cubicBezTo>
                    <a:cubicBezTo>
                      <a:pt x="70" y="31"/>
                      <a:pt x="69" y="31"/>
                      <a:pt x="69" y="31"/>
                    </a:cubicBezTo>
                    <a:cubicBezTo>
                      <a:pt x="69" y="31"/>
                      <a:pt x="68" y="31"/>
                      <a:pt x="67" y="30"/>
                    </a:cubicBezTo>
                    <a:cubicBezTo>
                      <a:pt x="67" y="30"/>
                      <a:pt x="67" y="31"/>
                      <a:pt x="67" y="31"/>
                    </a:cubicBezTo>
                    <a:cubicBezTo>
                      <a:pt x="71" y="34"/>
                      <a:pt x="76" y="38"/>
                      <a:pt x="80" y="40"/>
                    </a:cubicBezTo>
                    <a:cubicBezTo>
                      <a:pt x="75" y="38"/>
                      <a:pt x="70" y="35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lose/>
                    <a:moveTo>
                      <a:pt x="94" y="36"/>
                    </a:moveTo>
                    <a:cubicBezTo>
                      <a:pt x="93" y="35"/>
                      <a:pt x="92" y="35"/>
                      <a:pt x="91" y="34"/>
                    </a:cubicBezTo>
                    <a:cubicBezTo>
                      <a:pt x="86" y="31"/>
                      <a:pt x="91" y="33"/>
                      <a:pt x="93" y="34"/>
                    </a:cubicBezTo>
                    <a:cubicBezTo>
                      <a:pt x="93" y="34"/>
                      <a:pt x="93" y="34"/>
                      <a:pt x="93" y="34"/>
                    </a:cubicBezTo>
                    <a:cubicBezTo>
                      <a:pt x="94" y="35"/>
                      <a:pt x="96" y="37"/>
                      <a:pt x="98" y="38"/>
                    </a:cubicBezTo>
                    <a:cubicBezTo>
                      <a:pt x="98" y="38"/>
                      <a:pt x="98" y="38"/>
                      <a:pt x="98" y="38"/>
                    </a:cubicBezTo>
                    <a:cubicBezTo>
                      <a:pt x="98" y="38"/>
                      <a:pt x="98" y="38"/>
                      <a:pt x="97" y="38"/>
                    </a:cubicBezTo>
                    <a:cubicBezTo>
                      <a:pt x="96" y="37"/>
                      <a:pt x="95" y="36"/>
                      <a:pt x="94" y="36"/>
                    </a:cubicBezTo>
                    <a:close/>
                    <a:moveTo>
                      <a:pt x="94" y="33"/>
                    </a:moveTo>
                    <a:cubicBezTo>
                      <a:pt x="94" y="33"/>
                      <a:pt x="94" y="33"/>
                      <a:pt x="94" y="33"/>
                    </a:cubicBezTo>
                    <a:cubicBezTo>
                      <a:pt x="94" y="33"/>
                      <a:pt x="94" y="33"/>
                      <a:pt x="94" y="33"/>
                    </a:cubicBezTo>
                    <a:close/>
                    <a:moveTo>
                      <a:pt x="89" y="31"/>
                    </a:moveTo>
                    <a:cubicBezTo>
                      <a:pt x="90" y="31"/>
                      <a:pt x="91" y="30"/>
                      <a:pt x="92" y="29"/>
                    </a:cubicBezTo>
                    <a:cubicBezTo>
                      <a:pt x="92" y="29"/>
                      <a:pt x="92" y="30"/>
                      <a:pt x="92" y="30"/>
                    </a:cubicBezTo>
                    <a:cubicBezTo>
                      <a:pt x="93" y="31"/>
                      <a:pt x="94" y="32"/>
                      <a:pt x="95" y="33"/>
                    </a:cubicBezTo>
                    <a:cubicBezTo>
                      <a:pt x="95" y="33"/>
                      <a:pt x="95" y="33"/>
                      <a:pt x="95" y="33"/>
                    </a:cubicBezTo>
                    <a:cubicBezTo>
                      <a:pt x="94" y="33"/>
                      <a:pt x="93" y="32"/>
                      <a:pt x="93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1" y="32"/>
                      <a:pt x="91" y="32"/>
                    </a:cubicBezTo>
                    <a:cubicBezTo>
                      <a:pt x="91" y="32"/>
                      <a:pt x="90" y="31"/>
                      <a:pt x="89" y="31"/>
                    </a:cubicBezTo>
                    <a:close/>
                    <a:moveTo>
                      <a:pt x="93" y="29"/>
                    </a:moveTo>
                    <a:cubicBezTo>
                      <a:pt x="93" y="29"/>
                      <a:pt x="93" y="29"/>
                      <a:pt x="93" y="29"/>
                    </a:cubicBezTo>
                    <a:cubicBezTo>
                      <a:pt x="93" y="29"/>
                      <a:pt x="94" y="28"/>
                      <a:pt x="94" y="28"/>
                    </a:cubicBezTo>
                    <a:cubicBezTo>
                      <a:pt x="94" y="28"/>
                      <a:pt x="94" y="28"/>
                      <a:pt x="94" y="28"/>
                    </a:cubicBezTo>
                    <a:cubicBezTo>
                      <a:pt x="96" y="30"/>
                      <a:pt x="98" y="32"/>
                      <a:pt x="93" y="29"/>
                    </a:cubicBezTo>
                    <a:cubicBezTo>
                      <a:pt x="93" y="29"/>
                      <a:pt x="93" y="29"/>
                      <a:pt x="93" y="29"/>
                    </a:cubicBezTo>
                    <a:close/>
                    <a:moveTo>
                      <a:pt x="95" y="28"/>
                    </a:moveTo>
                    <a:cubicBezTo>
                      <a:pt x="95" y="27"/>
                      <a:pt x="95" y="27"/>
                      <a:pt x="96" y="27"/>
                    </a:cubicBezTo>
                    <a:cubicBezTo>
                      <a:pt x="97" y="26"/>
                      <a:pt x="97" y="27"/>
                      <a:pt x="97" y="28"/>
                    </a:cubicBezTo>
                    <a:cubicBezTo>
                      <a:pt x="96" y="28"/>
                      <a:pt x="96" y="28"/>
                      <a:pt x="95" y="28"/>
                    </a:cubicBezTo>
                    <a:cubicBezTo>
                      <a:pt x="95" y="28"/>
                      <a:pt x="95" y="28"/>
                      <a:pt x="95" y="28"/>
                    </a:cubicBezTo>
                    <a:close/>
                    <a:moveTo>
                      <a:pt x="97" y="29"/>
                    </a:moveTo>
                    <a:cubicBezTo>
                      <a:pt x="97" y="29"/>
                      <a:pt x="97" y="29"/>
                      <a:pt x="97" y="30"/>
                    </a:cubicBezTo>
                    <a:cubicBezTo>
                      <a:pt x="97" y="29"/>
                      <a:pt x="96" y="28"/>
                      <a:pt x="97" y="29"/>
                    </a:cubicBezTo>
                    <a:close/>
                    <a:moveTo>
                      <a:pt x="102" y="36"/>
                    </a:moveTo>
                    <a:cubicBezTo>
                      <a:pt x="102" y="36"/>
                      <a:pt x="103" y="37"/>
                      <a:pt x="103" y="37"/>
                    </a:cubicBezTo>
                    <a:cubicBezTo>
                      <a:pt x="103" y="37"/>
                      <a:pt x="105" y="38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2" y="38"/>
                      <a:pt x="100" y="36"/>
                      <a:pt x="97" y="35"/>
                    </a:cubicBezTo>
                    <a:cubicBezTo>
                      <a:pt x="97" y="35"/>
                      <a:pt x="97" y="34"/>
                      <a:pt x="97" y="34"/>
                    </a:cubicBezTo>
                    <a:cubicBezTo>
                      <a:pt x="96" y="33"/>
                      <a:pt x="95" y="32"/>
                      <a:pt x="94" y="31"/>
                    </a:cubicBezTo>
                    <a:cubicBezTo>
                      <a:pt x="93" y="30"/>
                      <a:pt x="96" y="31"/>
                      <a:pt x="97" y="31"/>
                    </a:cubicBezTo>
                    <a:cubicBezTo>
                      <a:pt x="97" y="32"/>
                      <a:pt x="97" y="33"/>
                      <a:pt x="97" y="33"/>
                    </a:cubicBezTo>
                    <a:cubicBezTo>
                      <a:pt x="98" y="35"/>
                      <a:pt x="100" y="36"/>
                      <a:pt x="102" y="36"/>
                    </a:cubicBezTo>
                    <a:close/>
                    <a:moveTo>
                      <a:pt x="106" y="35"/>
                    </a:moveTo>
                    <a:cubicBezTo>
                      <a:pt x="107" y="36"/>
                      <a:pt x="107" y="37"/>
                      <a:pt x="108" y="37"/>
                    </a:cubicBezTo>
                    <a:cubicBezTo>
                      <a:pt x="107" y="37"/>
                      <a:pt x="105" y="36"/>
                      <a:pt x="104" y="35"/>
                    </a:cubicBezTo>
                    <a:cubicBezTo>
                      <a:pt x="104" y="35"/>
                      <a:pt x="105" y="35"/>
                      <a:pt x="106" y="35"/>
                    </a:cubicBezTo>
                    <a:cubicBezTo>
                      <a:pt x="106" y="35"/>
                      <a:pt x="106" y="35"/>
                      <a:pt x="106" y="35"/>
                    </a:cubicBezTo>
                    <a:close/>
                    <a:moveTo>
                      <a:pt x="107" y="35"/>
                    </a:moveTo>
                    <a:cubicBezTo>
                      <a:pt x="108" y="35"/>
                      <a:pt x="109" y="34"/>
                      <a:pt x="109" y="34"/>
                    </a:cubicBezTo>
                    <a:cubicBezTo>
                      <a:pt x="109" y="34"/>
                      <a:pt x="109" y="35"/>
                      <a:pt x="109" y="35"/>
                    </a:cubicBezTo>
                    <a:cubicBezTo>
                      <a:pt x="110" y="36"/>
                      <a:pt x="112" y="37"/>
                      <a:pt x="109" y="36"/>
                    </a:cubicBezTo>
                    <a:cubicBezTo>
                      <a:pt x="108" y="35"/>
                      <a:pt x="108" y="35"/>
                      <a:pt x="107" y="35"/>
                    </a:cubicBezTo>
                    <a:close/>
                    <a:moveTo>
                      <a:pt x="110" y="34"/>
                    </a:moveTo>
                    <a:cubicBezTo>
                      <a:pt x="112" y="34"/>
                      <a:pt x="113" y="34"/>
                      <a:pt x="113" y="35"/>
                    </a:cubicBezTo>
                    <a:cubicBezTo>
                      <a:pt x="113" y="35"/>
                      <a:pt x="113" y="35"/>
                      <a:pt x="113" y="36"/>
                    </a:cubicBezTo>
                    <a:cubicBezTo>
                      <a:pt x="112" y="35"/>
                      <a:pt x="111" y="35"/>
                      <a:pt x="110" y="34"/>
                    </a:cubicBezTo>
                    <a:close/>
                    <a:moveTo>
                      <a:pt x="112" y="36"/>
                    </a:moveTo>
                    <a:cubicBezTo>
                      <a:pt x="112" y="36"/>
                      <a:pt x="112" y="36"/>
                      <a:pt x="112" y="37"/>
                    </a:cubicBezTo>
                    <a:cubicBezTo>
                      <a:pt x="111" y="35"/>
                      <a:pt x="111" y="35"/>
                      <a:pt x="112" y="36"/>
                    </a:cubicBezTo>
                    <a:close/>
                    <a:moveTo>
                      <a:pt x="111" y="37"/>
                    </a:moveTo>
                    <a:cubicBezTo>
                      <a:pt x="110" y="37"/>
                      <a:pt x="110" y="38"/>
                      <a:pt x="110" y="38"/>
                    </a:cubicBezTo>
                    <a:cubicBezTo>
                      <a:pt x="108" y="36"/>
                      <a:pt x="109" y="37"/>
                      <a:pt x="111" y="37"/>
                    </a:cubicBezTo>
                    <a:close/>
                    <a:moveTo>
                      <a:pt x="108" y="38"/>
                    </a:moveTo>
                    <a:cubicBezTo>
                      <a:pt x="107" y="38"/>
                      <a:pt x="107" y="38"/>
                      <a:pt x="106" y="38"/>
                    </a:cubicBezTo>
                    <a:cubicBezTo>
                      <a:pt x="105" y="38"/>
                      <a:pt x="104" y="36"/>
                      <a:pt x="104" y="36"/>
                    </a:cubicBezTo>
                    <a:cubicBezTo>
                      <a:pt x="105" y="37"/>
                      <a:pt x="107" y="37"/>
                      <a:pt x="108" y="38"/>
                    </a:cubicBezTo>
                    <a:close/>
                    <a:moveTo>
                      <a:pt x="104" y="39"/>
                    </a:moveTo>
                    <a:cubicBezTo>
                      <a:pt x="103" y="39"/>
                      <a:pt x="102" y="39"/>
                      <a:pt x="101" y="39"/>
                    </a:cubicBezTo>
                    <a:cubicBezTo>
                      <a:pt x="100" y="38"/>
                      <a:pt x="99" y="37"/>
                      <a:pt x="97" y="37"/>
                    </a:cubicBezTo>
                    <a:cubicBezTo>
                      <a:pt x="97" y="36"/>
                      <a:pt x="96" y="36"/>
                      <a:pt x="95" y="35"/>
                    </a:cubicBezTo>
                    <a:cubicBezTo>
                      <a:pt x="95" y="35"/>
                      <a:pt x="96" y="35"/>
                      <a:pt x="96" y="35"/>
                    </a:cubicBezTo>
                    <a:cubicBezTo>
                      <a:pt x="99" y="36"/>
                      <a:pt x="101" y="38"/>
                      <a:pt x="104" y="39"/>
                    </a:cubicBezTo>
                    <a:close/>
                    <a:moveTo>
                      <a:pt x="91" y="35"/>
                    </a:moveTo>
                    <a:cubicBezTo>
                      <a:pt x="91" y="35"/>
                      <a:pt x="91" y="35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89" y="34"/>
                      <a:pt x="87" y="33"/>
                      <a:pt x="86" y="33"/>
                    </a:cubicBezTo>
                    <a:cubicBezTo>
                      <a:pt x="86" y="33"/>
                      <a:pt x="87" y="32"/>
                      <a:pt x="88" y="32"/>
                    </a:cubicBezTo>
                    <a:cubicBezTo>
                      <a:pt x="89" y="33"/>
                      <a:pt x="90" y="34"/>
                      <a:pt x="91" y="35"/>
                    </a:cubicBezTo>
                    <a:close/>
                    <a:moveTo>
                      <a:pt x="82" y="26"/>
                    </a:moveTo>
                    <a:cubicBezTo>
                      <a:pt x="81" y="26"/>
                      <a:pt x="80" y="25"/>
                      <a:pt x="79" y="25"/>
                    </a:cubicBezTo>
                    <a:cubicBezTo>
                      <a:pt x="81" y="25"/>
                      <a:pt x="82" y="25"/>
                      <a:pt x="84" y="26"/>
                    </a:cubicBezTo>
                    <a:cubicBezTo>
                      <a:pt x="84" y="26"/>
                      <a:pt x="83" y="26"/>
                      <a:pt x="82" y="26"/>
                    </a:cubicBezTo>
                    <a:close/>
                    <a:moveTo>
                      <a:pt x="76" y="28"/>
                    </a:moveTo>
                    <a:cubicBezTo>
                      <a:pt x="76" y="28"/>
                      <a:pt x="75" y="28"/>
                      <a:pt x="74" y="27"/>
                    </a:cubicBezTo>
                    <a:cubicBezTo>
                      <a:pt x="75" y="27"/>
                      <a:pt x="76" y="28"/>
                      <a:pt x="77" y="28"/>
                    </a:cubicBezTo>
                    <a:cubicBezTo>
                      <a:pt x="77" y="28"/>
                      <a:pt x="76" y="28"/>
                      <a:pt x="76" y="28"/>
                    </a:cubicBezTo>
                    <a:close/>
                    <a:moveTo>
                      <a:pt x="78" y="26"/>
                    </a:moveTo>
                    <a:cubicBezTo>
                      <a:pt x="78" y="26"/>
                      <a:pt x="79" y="26"/>
                      <a:pt x="79" y="27"/>
                    </a:cubicBezTo>
                    <a:cubicBezTo>
                      <a:pt x="79" y="27"/>
                      <a:pt x="79" y="27"/>
                      <a:pt x="79" y="27"/>
                    </a:cubicBezTo>
                    <a:cubicBezTo>
                      <a:pt x="78" y="27"/>
                      <a:pt x="78" y="26"/>
                      <a:pt x="78" y="26"/>
                    </a:cubicBezTo>
                    <a:close/>
                    <a:moveTo>
                      <a:pt x="84" y="34"/>
                    </a:moveTo>
                    <a:cubicBezTo>
                      <a:pt x="83" y="34"/>
                      <a:pt x="83" y="34"/>
                      <a:pt x="82" y="34"/>
                    </a:cubicBezTo>
                    <a:cubicBezTo>
                      <a:pt x="83" y="33"/>
                      <a:pt x="84" y="33"/>
                      <a:pt x="85" y="33"/>
                    </a:cubicBezTo>
                    <a:cubicBezTo>
                      <a:pt x="85" y="34"/>
                      <a:pt x="86" y="34"/>
                      <a:pt x="87" y="35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6" y="36"/>
                      <a:pt x="84" y="35"/>
                      <a:pt x="84" y="34"/>
                    </a:cubicBezTo>
                    <a:close/>
                    <a:moveTo>
                      <a:pt x="89" y="35"/>
                    </a:moveTo>
                    <a:cubicBezTo>
                      <a:pt x="89" y="35"/>
                      <a:pt x="88" y="35"/>
                      <a:pt x="88" y="36"/>
                    </a:cubicBezTo>
                    <a:cubicBezTo>
                      <a:pt x="87" y="35"/>
                      <a:pt x="87" y="34"/>
                      <a:pt x="86" y="33"/>
                    </a:cubicBezTo>
                    <a:cubicBezTo>
                      <a:pt x="87" y="34"/>
                      <a:pt x="88" y="35"/>
                      <a:pt x="89" y="35"/>
                    </a:cubicBezTo>
                    <a:close/>
                    <a:moveTo>
                      <a:pt x="86" y="36"/>
                    </a:moveTo>
                    <a:cubicBezTo>
                      <a:pt x="86" y="37"/>
                      <a:pt x="85" y="37"/>
                      <a:pt x="85" y="37"/>
                    </a:cubicBezTo>
                    <a:cubicBezTo>
                      <a:pt x="83" y="36"/>
                      <a:pt x="82" y="35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4" y="35"/>
                      <a:pt x="85" y="36"/>
                      <a:pt x="86" y="36"/>
                    </a:cubicBezTo>
                    <a:close/>
                    <a:moveTo>
                      <a:pt x="222" y="133"/>
                    </a:moveTo>
                    <a:cubicBezTo>
                      <a:pt x="221" y="132"/>
                      <a:pt x="220" y="132"/>
                      <a:pt x="219" y="131"/>
                    </a:cubicBezTo>
                    <a:cubicBezTo>
                      <a:pt x="217" y="128"/>
                      <a:pt x="221" y="130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2" y="131"/>
                      <a:pt x="222" y="132"/>
                      <a:pt x="222" y="133"/>
                    </a:cubicBezTo>
                    <a:close/>
                    <a:moveTo>
                      <a:pt x="223" y="126"/>
                    </a:moveTo>
                    <a:cubicBezTo>
                      <a:pt x="222" y="125"/>
                      <a:pt x="220" y="124"/>
                      <a:pt x="219" y="123"/>
                    </a:cubicBezTo>
                    <a:cubicBezTo>
                      <a:pt x="218" y="123"/>
                      <a:pt x="218" y="122"/>
                      <a:pt x="218" y="122"/>
                    </a:cubicBezTo>
                    <a:cubicBezTo>
                      <a:pt x="217" y="122"/>
                      <a:pt x="217" y="121"/>
                      <a:pt x="217" y="121"/>
                    </a:cubicBezTo>
                    <a:cubicBezTo>
                      <a:pt x="218" y="121"/>
                      <a:pt x="218" y="122"/>
                      <a:pt x="219" y="122"/>
                    </a:cubicBezTo>
                    <a:cubicBezTo>
                      <a:pt x="221" y="122"/>
                      <a:pt x="222" y="123"/>
                      <a:pt x="223" y="124"/>
                    </a:cubicBezTo>
                    <a:cubicBezTo>
                      <a:pt x="223" y="125"/>
                      <a:pt x="223" y="126"/>
                      <a:pt x="223" y="126"/>
                    </a:cubicBezTo>
                    <a:close/>
                    <a:moveTo>
                      <a:pt x="223" y="127"/>
                    </a:moveTo>
                    <a:cubicBezTo>
                      <a:pt x="223" y="128"/>
                      <a:pt x="223" y="129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1" y="128"/>
                      <a:pt x="220" y="127"/>
                      <a:pt x="219" y="126"/>
                    </a:cubicBezTo>
                    <a:cubicBezTo>
                      <a:pt x="219" y="126"/>
                      <a:pt x="220" y="126"/>
                      <a:pt x="221" y="126"/>
                    </a:cubicBezTo>
                    <a:cubicBezTo>
                      <a:pt x="222" y="127"/>
                      <a:pt x="222" y="127"/>
                      <a:pt x="223" y="127"/>
                    </a:cubicBezTo>
                    <a:cubicBezTo>
                      <a:pt x="223" y="127"/>
                      <a:pt x="223" y="127"/>
                      <a:pt x="223" y="127"/>
                    </a:cubicBezTo>
                    <a:close/>
                    <a:moveTo>
                      <a:pt x="218" y="129"/>
                    </a:moveTo>
                    <a:cubicBezTo>
                      <a:pt x="218" y="130"/>
                      <a:pt x="219" y="131"/>
                      <a:pt x="219" y="132"/>
                    </a:cubicBezTo>
                    <a:cubicBezTo>
                      <a:pt x="221" y="133"/>
                      <a:pt x="219" y="132"/>
                      <a:pt x="218" y="132"/>
                    </a:cubicBezTo>
                    <a:cubicBezTo>
                      <a:pt x="218" y="132"/>
                      <a:pt x="218" y="132"/>
                      <a:pt x="218" y="132"/>
                    </a:cubicBezTo>
                    <a:cubicBezTo>
                      <a:pt x="218" y="131"/>
                      <a:pt x="217" y="130"/>
                      <a:pt x="218" y="129"/>
                    </a:cubicBezTo>
                    <a:close/>
                    <a:moveTo>
                      <a:pt x="221" y="134"/>
                    </a:moveTo>
                    <a:cubicBezTo>
                      <a:pt x="221" y="135"/>
                      <a:pt x="221" y="137"/>
                      <a:pt x="220" y="138"/>
                    </a:cubicBezTo>
                    <a:cubicBezTo>
                      <a:pt x="221" y="137"/>
                      <a:pt x="220" y="137"/>
                      <a:pt x="220" y="136"/>
                    </a:cubicBezTo>
                    <a:cubicBezTo>
                      <a:pt x="219" y="135"/>
                      <a:pt x="219" y="135"/>
                      <a:pt x="218" y="134"/>
                    </a:cubicBezTo>
                    <a:cubicBezTo>
                      <a:pt x="217" y="132"/>
                      <a:pt x="221" y="134"/>
                      <a:pt x="221" y="134"/>
                    </a:cubicBezTo>
                    <a:cubicBezTo>
                      <a:pt x="221" y="134"/>
                      <a:pt x="221" y="134"/>
                      <a:pt x="221" y="134"/>
                    </a:cubicBezTo>
                    <a:close/>
                    <a:moveTo>
                      <a:pt x="220" y="139"/>
                    </a:moveTo>
                    <a:cubicBezTo>
                      <a:pt x="220" y="139"/>
                      <a:pt x="220" y="139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39"/>
                      <a:pt x="220" y="139"/>
                      <a:pt x="220" y="139"/>
                    </a:cubicBezTo>
                    <a:close/>
                    <a:moveTo>
                      <a:pt x="219" y="136"/>
                    </a:moveTo>
                    <a:cubicBezTo>
                      <a:pt x="218" y="136"/>
                      <a:pt x="218" y="135"/>
                      <a:pt x="218" y="135"/>
                    </a:cubicBezTo>
                    <a:cubicBezTo>
                      <a:pt x="219" y="136"/>
                      <a:pt x="220" y="137"/>
                      <a:pt x="219" y="139"/>
                    </a:cubicBezTo>
                    <a:cubicBezTo>
                      <a:pt x="219" y="138"/>
                      <a:pt x="219" y="137"/>
                      <a:pt x="219" y="136"/>
                    </a:cubicBezTo>
                    <a:close/>
                    <a:moveTo>
                      <a:pt x="218" y="126"/>
                    </a:moveTo>
                    <a:cubicBezTo>
                      <a:pt x="218" y="127"/>
                      <a:pt x="219" y="127"/>
                      <a:pt x="220" y="128"/>
                    </a:cubicBezTo>
                    <a:cubicBezTo>
                      <a:pt x="220" y="128"/>
                      <a:pt x="223" y="130"/>
                      <a:pt x="220" y="129"/>
                    </a:cubicBezTo>
                    <a:cubicBezTo>
                      <a:pt x="219" y="129"/>
                      <a:pt x="218" y="129"/>
                      <a:pt x="218" y="128"/>
                    </a:cubicBezTo>
                    <a:cubicBezTo>
                      <a:pt x="218" y="128"/>
                      <a:pt x="218" y="128"/>
                      <a:pt x="218" y="128"/>
                    </a:cubicBezTo>
                    <a:cubicBezTo>
                      <a:pt x="218" y="128"/>
                      <a:pt x="218" y="127"/>
                      <a:pt x="218" y="127"/>
                    </a:cubicBezTo>
                    <a:cubicBezTo>
                      <a:pt x="218" y="126"/>
                      <a:pt x="218" y="126"/>
                      <a:pt x="218" y="126"/>
                    </a:cubicBezTo>
                    <a:close/>
                    <a:moveTo>
                      <a:pt x="218" y="123"/>
                    </a:moveTo>
                    <a:cubicBezTo>
                      <a:pt x="219" y="124"/>
                      <a:pt x="220" y="125"/>
                      <a:pt x="222" y="126"/>
                    </a:cubicBezTo>
                    <a:cubicBezTo>
                      <a:pt x="223" y="127"/>
                      <a:pt x="223" y="126"/>
                      <a:pt x="221" y="126"/>
                    </a:cubicBezTo>
                    <a:cubicBezTo>
                      <a:pt x="221" y="125"/>
                      <a:pt x="220" y="125"/>
                      <a:pt x="219" y="125"/>
                    </a:cubicBezTo>
                    <a:cubicBezTo>
                      <a:pt x="219" y="124"/>
                      <a:pt x="218" y="124"/>
                      <a:pt x="218" y="124"/>
                    </a:cubicBezTo>
                    <a:cubicBezTo>
                      <a:pt x="218" y="124"/>
                      <a:pt x="218" y="123"/>
                      <a:pt x="218" y="123"/>
                    </a:cubicBezTo>
                    <a:close/>
                    <a:moveTo>
                      <a:pt x="215" y="117"/>
                    </a:moveTo>
                    <a:cubicBezTo>
                      <a:pt x="214" y="117"/>
                      <a:pt x="213" y="117"/>
                      <a:pt x="212" y="117"/>
                    </a:cubicBezTo>
                    <a:cubicBezTo>
                      <a:pt x="211" y="116"/>
                      <a:pt x="209" y="115"/>
                      <a:pt x="208" y="114"/>
                    </a:cubicBezTo>
                    <a:cubicBezTo>
                      <a:pt x="206" y="113"/>
                      <a:pt x="206" y="113"/>
                      <a:pt x="208" y="114"/>
                    </a:cubicBezTo>
                    <a:cubicBezTo>
                      <a:pt x="210" y="114"/>
                      <a:pt x="211" y="115"/>
                      <a:pt x="213" y="116"/>
                    </a:cubicBezTo>
                    <a:cubicBezTo>
                      <a:pt x="216" y="118"/>
                      <a:pt x="220" y="120"/>
                      <a:pt x="224" y="121"/>
                    </a:cubicBezTo>
                    <a:cubicBezTo>
                      <a:pt x="224" y="121"/>
                      <a:pt x="224" y="122"/>
                      <a:pt x="224" y="123"/>
                    </a:cubicBezTo>
                    <a:cubicBezTo>
                      <a:pt x="222" y="122"/>
                      <a:pt x="219" y="121"/>
                      <a:pt x="217" y="121"/>
                    </a:cubicBezTo>
                    <a:cubicBezTo>
                      <a:pt x="217" y="119"/>
                      <a:pt x="216" y="118"/>
                      <a:pt x="215" y="117"/>
                    </a:cubicBezTo>
                    <a:close/>
                    <a:moveTo>
                      <a:pt x="218" y="78"/>
                    </a:moveTo>
                    <a:cubicBezTo>
                      <a:pt x="216" y="76"/>
                      <a:pt x="214" y="76"/>
                      <a:pt x="212" y="74"/>
                    </a:cubicBezTo>
                    <a:cubicBezTo>
                      <a:pt x="208" y="72"/>
                      <a:pt x="213" y="75"/>
                      <a:pt x="214" y="75"/>
                    </a:cubicBezTo>
                    <a:cubicBezTo>
                      <a:pt x="215" y="76"/>
                      <a:pt x="216" y="76"/>
                      <a:pt x="217" y="76"/>
                    </a:cubicBezTo>
                    <a:cubicBezTo>
                      <a:pt x="217" y="77"/>
                      <a:pt x="217" y="77"/>
                      <a:pt x="218" y="78"/>
                    </a:cubicBezTo>
                    <a:close/>
                    <a:moveTo>
                      <a:pt x="209" y="61"/>
                    </a:moveTo>
                    <a:cubicBezTo>
                      <a:pt x="207" y="59"/>
                      <a:pt x="207" y="60"/>
                      <a:pt x="209" y="60"/>
                    </a:cubicBezTo>
                    <a:cubicBezTo>
                      <a:pt x="209" y="60"/>
                      <a:pt x="209" y="60"/>
                      <a:pt x="209" y="61"/>
                    </a:cubicBezTo>
                    <a:close/>
                    <a:moveTo>
                      <a:pt x="211" y="64"/>
                    </a:moveTo>
                    <a:cubicBezTo>
                      <a:pt x="210" y="63"/>
                      <a:pt x="210" y="63"/>
                      <a:pt x="209" y="63"/>
                    </a:cubicBezTo>
                    <a:cubicBezTo>
                      <a:pt x="209" y="62"/>
                      <a:pt x="207" y="61"/>
                      <a:pt x="206" y="61"/>
                    </a:cubicBezTo>
                    <a:cubicBezTo>
                      <a:pt x="208" y="61"/>
                      <a:pt x="209" y="62"/>
                      <a:pt x="210" y="62"/>
                    </a:cubicBezTo>
                    <a:cubicBezTo>
                      <a:pt x="210" y="63"/>
                      <a:pt x="211" y="63"/>
                      <a:pt x="211" y="64"/>
                    </a:cubicBezTo>
                    <a:close/>
                    <a:moveTo>
                      <a:pt x="214" y="70"/>
                    </a:moveTo>
                    <a:cubicBezTo>
                      <a:pt x="212" y="68"/>
                      <a:pt x="210" y="67"/>
                      <a:pt x="208" y="66"/>
                    </a:cubicBezTo>
                    <a:cubicBezTo>
                      <a:pt x="204" y="63"/>
                      <a:pt x="209" y="65"/>
                      <a:pt x="211" y="66"/>
                    </a:cubicBezTo>
                    <a:cubicBezTo>
                      <a:pt x="211" y="66"/>
                      <a:pt x="212" y="67"/>
                      <a:pt x="213" y="67"/>
                    </a:cubicBezTo>
                    <a:cubicBezTo>
                      <a:pt x="213" y="68"/>
                      <a:pt x="214" y="69"/>
                      <a:pt x="214" y="70"/>
                    </a:cubicBezTo>
                    <a:close/>
                    <a:moveTo>
                      <a:pt x="216" y="73"/>
                    </a:moveTo>
                    <a:cubicBezTo>
                      <a:pt x="214" y="72"/>
                      <a:pt x="212" y="71"/>
                      <a:pt x="209" y="70"/>
                    </a:cubicBezTo>
                    <a:cubicBezTo>
                      <a:pt x="208" y="69"/>
                      <a:pt x="207" y="69"/>
                      <a:pt x="206" y="68"/>
                    </a:cubicBezTo>
                    <a:cubicBezTo>
                      <a:pt x="208" y="69"/>
                      <a:pt x="210" y="70"/>
                      <a:pt x="212" y="71"/>
                    </a:cubicBezTo>
                    <a:cubicBezTo>
                      <a:pt x="213" y="71"/>
                      <a:pt x="214" y="71"/>
                      <a:pt x="215" y="71"/>
                    </a:cubicBezTo>
                    <a:cubicBezTo>
                      <a:pt x="215" y="72"/>
                      <a:pt x="216" y="73"/>
                      <a:pt x="216" y="73"/>
                    </a:cubicBezTo>
                    <a:close/>
                    <a:moveTo>
                      <a:pt x="220" y="83"/>
                    </a:moveTo>
                    <a:cubicBezTo>
                      <a:pt x="217" y="81"/>
                      <a:pt x="214" y="80"/>
                      <a:pt x="212" y="79"/>
                    </a:cubicBezTo>
                    <a:cubicBezTo>
                      <a:pt x="207" y="76"/>
                      <a:pt x="213" y="78"/>
                      <a:pt x="215" y="79"/>
                    </a:cubicBezTo>
                    <a:cubicBezTo>
                      <a:pt x="216" y="79"/>
                      <a:pt x="217" y="80"/>
                      <a:pt x="219" y="80"/>
                    </a:cubicBezTo>
                    <a:cubicBezTo>
                      <a:pt x="219" y="81"/>
                      <a:pt x="219" y="82"/>
                      <a:pt x="220" y="83"/>
                    </a:cubicBezTo>
                    <a:close/>
                    <a:moveTo>
                      <a:pt x="209" y="77"/>
                    </a:moveTo>
                    <a:cubicBezTo>
                      <a:pt x="212" y="80"/>
                      <a:pt x="216" y="81"/>
                      <a:pt x="219" y="84"/>
                    </a:cubicBezTo>
                    <a:cubicBezTo>
                      <a:pt x="222" y="85"/>
                      <a:pt x="214" y="82"/>
                      <a:pt x="216" y="82"/>
                    </a:cubicBezTo>
                    <a:cubicBezTo>
                      <a:pt x="215" y="82"/>
                      <a:pt x="214" y="81"/>
                      <a:pt x="213" y="81"/>
                    </a:cubicBezTo>
                    <a:cubicBezTo>
                      <a:pt x="211" y="80"/>
                      <a:pt x="210" y="80"/>
                      <a:pt x="208" y="80"/>
                    </a:cubicBezTo>
                    <a:cubicBezTo>
                      <a:pt x="209" y="79"/>
                      <a:pt x="209" y="78"/>
                      <a:pt x="209" y="77"/>
                    </a:cubicBezTo>
                    <a:close/>
                    <a:moveTo>
                      <a:pt x="221" y="88"/>
                    </a:moveTo>
                    <a:cubicBezTo>
                      <a:pt x="217" y="85"/>
                      <a:pt x="213" y="83"/>
                      <a:pt x="209" y="81"/>
                    </a:cubicBezTo>
                    <a:cubicBezTo>
                      <a:pt x="208" y="80"/>
                      <a:pt x="207" y="80"/>
                      <a:pt x="210" y="81"/>
                    </a:cubicBezTo>
                    <a:cubicBezTo>
                      <a:pt x="212" y="81"/>
                      <a:pt x="213" y="82"/>
                      <a:pt x="215" y="83"/>
                    </a:cubicBezTo>
                    <a:cubicBezTo>
                      <a:pt x="217" y="84"/>
                      <a:pt x="218" y="84"/>
                      <a:pt x="220" y="85"/>
                    </a:cubicBezTo>
                    <a:cubicBezTo>
                      <a:pt x="220" y="86"/>
                      <a:pt x="221" y="87"/>
                      <a:pt x="221" y="88"/>
                    </a:cubicBezTo>
                    <a:close/>
                    <a:moveTo>
                      <a:pt x="222" y="92"/>
                    </a:moveTo>
                    <a:cubicBezTo>
                      <a:pt x="218" y="89"/>
                      <a:pt x="212" y="88"/>
                      <a:pt x="207" y="85"/>
                    </a:cubicBezTo>
                    <a:cubicBezTo>
                      <a:pt x="204" y="83"/>
                      <a:pt x="208" y="84"/>
                      <a:pt x="209" y="84"/>
                    </a:cubicBezTo>
                    <a:cubicBezTo>
                      <a:pt x="211" y="85"/>
                      <a:pt x="213" y="86"/>
                      <a:pt x="215" y="87"/>
                    </a:cubicBezTo>
                    <a:cubicBezTo>
                      <a:pt x="217" y="88"/>
                      <a:pt x="219" y="88"/>
                      <a:pt x="221" y="89"/>
                    </a:cubicBezTo>
                    <a:cubicBezTo>
                      <a:pt x="222" y="90"/>
                      <a:pt x="222" y="91"/>
                      <a:pt x="222" y="92"/>
                    </a:cubicBezTo>
                    <a:close/>
                    <a:moveTo>
                      <a:pt x="223" y="97"/>
                    </a:moveTo>
                    <a:cubicBezTo>
                      <a:pt x="218" y="93"/>
                      <a:pt x="212" y="91"/>
                      <a:pt x="206" y="88"/>
                    </a:cubicBezTo>
                    <a:cubicBezTo>
                      <a:pt x="206" y="87"/>
                      <a:pt x="201" y="85"/>
                      <a:pt x="205" y="87"/>
                    </a:cubicBezTo>
                    <a:cubicBezTo>
                      <a:pt x="207" y="88"/>
                      <a:pt x="210" y="89"/>
                      <a:pt x="213" y="90"/>
                    </a:cubicBezTo>
                    <a:cubicBezTo>
                      <a:pt x="216" y="91"/>
                      <a:pt x="219" y="93"/>
                      <a:pt x="222" y="94"/>
                    </a:cubicBezTo>
                    <a:cubicBezTo>
                      <a:pt x="223" y="95"/>
                      <a:pt x="223" y="96"/>
                      <a:pt x="223" y="97"/>
                    </a:cubicBezTo>
                    <a:close/>
                    <a:moveTo>
                      <a:pt x="224" y="102"/>
                    </a:moveTo>
                    <a:cubicBezTo>
                      <a:pt x="221" y="100"/>
                      <a:pt x="218" y="99"/>
                      <a:pt x="215" y="97"/>
                    </a:cubicBezTo>
                    <a:cubicBezTo>
                      <a:pt x="212" y="95"/>
                      <a:pt x="209" y="94"/>
                      <a:pt x="206" y="92"/>
                    </a:cubicBezTo>
                    <a:cubicBezTo>
                      <a:pt x="205" y="91"/>
                      <a:pt x="205" y="91"/>
                      <a:pt x="204" y="91"/>
                    </a:cubicBezTo>
                    <a:cubicBezTo>
                      <a:pt x="205" y="91"/>
                      <a:pt x="206" y="91"/>
                      <a:pt x="207" y="92"/>
                    </a:cubicBezTo>
                    <a:cubicBezTo>
                      <a:pt x="210" y="92"/>
                      <a:pt x="212" y="93"/>
                      <a:pt x="215" y="94"/>
                    </a:cubicBezTo>
                    <a:cubicBezTo>
                      <a:pt x="217" y="96"/>
                      <a:pt x="220" y="97"/>
                      <a:pt x="223" y="98"/>
                    </a:cubicBezTo>
                    <a:cubicBezTo>
                      <a:pt x="223" y="99"/>
                      <a:pt x="223" y="100"/>
                      <a:pt x="224" y="102"/>
                    </a:cubicBezTo>
                    <a:close/>
                    <a:moveTo>
                      <a:pt x="224" y="106"/>
                    </a:moveTo>
                    <a:cubicBezTo>
                      <a:pt x="218" y="101"/>
                      <a:pt x="210" y="98"/>
                      <a:pt x="204" y="94"/>
                    </a:cubicBezTo>
                    <a:cubicBezTo>
                      <a:pt x="199" y="92"/>
                      <a:pt x="205" y="95"/>
                      <a:pt x="206" y="95"/>
                    </a:cubicBezTo>
                    <a:cubicBezTo>
                      <a:pt x="208" y="96"/>
                      <a:pt x="210" y="97"/>
                      <a:pt x="212" y="98"/>
                    </a:cubicBezTo>
                    <a:cubicBezTo>
                      <a:pt x="216" y="99"/>
                      <a:pt x="220" y="101"/>
                      <a:pt x="224" y="103"/>
                    </a:cubicBezTo>
                    <a:cubicBezTo>
                      <a:pt x="224" y="103"/>
                      <a:pt x="224" y="103"/>
                      <a:pt x="224" y="103"/>
                    </a:cubicBezTo>
                    <a:cubicBezTo>
                      <a:pt x="224" y="104"/>
                      <a:pt x="224" y="105"/>
                      <a:pt x="224" y="106"/>
                    </a:cubicBezTo>
                    <a:close/>
                    <a:moveTo>
                      <a:pt x="203" y="103"/>
                    </a:moveTo>
                    <a:cubicBezTo>
                      <a:pt x="210" y="107"/>
                      <a:pt x="216" y="110"/>
                      <a:pt x="224" y="112"/>
                    </a:cubicBezTo>
                    <a:cubicBezTo>
                      <a:pt x="224" y="112"/>
                      <a:pt x="224" y="112"/>
                      <a:pt x="224" y="112"/>
                    </a:cubicBezTo>
                    <a:cubicBezTo>
                      <a:pt x="224" y="113"/>
                      <a:pt x="224" y="114"/>
                      <a:pt x="224" y="115"/>
                    </a:cubicBezTo>
                    <a:cubicBezTo>
                      <a:pt x="222" y="113"/>
                      <a:pt x="219" y="111"/>
                      <a:pt x="216" y="110"/>
                    </a:cubicBezTo>
                    <a:cubicBezTo>
                      <a:pt x="212" y="108"/>
                      <a:pt x="207" y="105"/>
                      <a:pt x="203" y="103"/>
                    </a:cubicBezTo>
                    <a:close/>
                    <a:moveTo>
                      <a:pt x="214" y="104"/>
                    </a:moveTo>
                    <a:cubicBezTo>
                      <a:pt x="210" y="102"/>
                      <a:pt x="205" y="100"/>
                      <a:pt x="201" y="98"/>
                    </a:cubicBezTo>
                    <a:cubicBezTo>
                      <a:pt x="201" y="98"/>
                      <a:pt x="201" y="98"/>
                      <a:pt x="201" y="98"/>
                    </a:cubicBezTo>
                    <a:cubicBezTo>
                      <a:pt x="201" y="98"/>
                      <a:pt x="201" y="98"/>
                      <a:pt x="202" y="98"/>
                    </a:cubicBezTo>
                    <a:cubicBezTo>
                      <a:pt x="203" y="99"/>
                      <a:pt x="205" y="99"/>
                      <a:pt x="206" y="100"/>
                    </a:cubicBezTo>
                    <a:cubicBezTo>
                      <a:pt x="207" y="100"/>
                      <a:pt x="209" y="101"/>
                      <a:pt x="210" y="101"/>
                    </a:cubicBezTo>
                    <a:cubicBezTo>
                      <a:pt x="215" y="103"/>
                      <a:pt x="219" y="106"/>
                      <a:pt x="224" y="107"/>
                    </a:cubicBezTo>
                    <a:cubicBezTo>
                      <a:pt x="224" y="109"/>
                      <a:pt x="224" y="110"/>
                      <a:pt x="224" y="112"/>
                    </a:cubicBezTo>
                    <a:cubicBezTo>
                      <a:pt x="221" y="109"/>
                      <a:pt x="217" y="106"/>
                      <a:pt x="214" y="104"/>
                    </a:cubicBezTo>
                    <a:close/>
                    <a:moveTo>
                      <a:pt x="224" y="120"/>
                    </a:moveTo>
                    <a:cubicBezTo>
                      <a:pt x="218" y="116"/>
                      <a:pt x="212" y="112"/>
                      <a:pt x="206" y="109"/>
                    </a:cubicBezTo>
                    <a:cubicBezTo>
                      <a:pt x="206" y="109"/>
                      <a:pt x="206" y="109"/>
                      <a:pt x="206" y="109"/>
                    </a:cubicBezTo>
                    <a:cubicBezTo>
                      <a:pt x="209" y="110"/>
                      <a:pt x="213" y="112"/>
                      <a:pt x="216" y="114"/>
                    </a:cubicBezTo>
                    <a:cubicBezTo>
                      <a:pt x="219" y="115"/>
                      <a:pt x="221" y="116"/>
                      <a:pt x="224" y="116"/>
                    </a:cubicBezTo>
                    <a:cubicBezTo>
                      <a:pt x="224" y="116"/>
                      <a:pt x="224" y="116"/>
                      <a:pt x="224" y="116"/>
                    </a:cubicBezTo>
                    <a:cubicBezTo>
                      <a:pt x="224" y="117"/>
                      <a:pt x="224" y="119"/>
                      <a:pt x="224" y="120"/>
                    </a:cubicBezTo>
                    <a:close/>
                    <a:moveTo>
                      <a:pt x="209" y="119"/>
                    </a:moveTo>
                    <a:cubicBezTo>
                      <a:pt x="208" y="118"/>
                      <a:pt x="210" y="118"/>
                      <a:pt x="211" y="118"/>
                    </a:cubicBezTo>
                    <a:cubicBezTo>
                      <a:pt x="210" y="119"/>
                      <a:pt x="210" y="119"/>
                      <a:pt x="209" y="119"/>
                    </a:cubicBezTo>
                    <a:cubicBezTo>
                      <a:pt x="208" y="120"/>
                      <a:pt x="208" y="120"/>
                      <a:pt x="207" y="119"/>
                    </a:cubicBezTo>
                    <a:cubicBezTo>
                      <a:pt x="208" y="119"/>
                      <a:pt x="208" y="119"/>
                      <a:pt x="209" y="119"/>
                    </a:cubicBezTo>
                    <a:cubicBezTo>
                      <a:pt x="209" y="119"/>
                      <a:pt x="209" y="119"/>
                      <a:pt x="209" y="119"/>
                    </a:cubicBezTo>
                    <a:close/>
                    <a:moveTo>
                      <a:pt x="206" y="114"/>
                    </a:moveTo>
                    <a:cubicBezTo>
                      <a:pt x="207" y="115"/>
                      <a:pt x="209" y="116"/>
                      <a:pt x="210" y="117"/>
                    </a:cubicBezTo>
                    <a:cubicBezTo>
                      <a:pt x="213" y="118"/>
                      <a:pt x="209" y="117"/>
                      <a:pt x="207" y="117"/>
                    </a:cubicBezTo>
                    <a:cubicBezTo>
                      <a:pt x="207" y="117"/>
                      <a:pt x="207" y="117"/>
                      <a:pt x="207" y="117"/>
                    </a:cubicBezTo>
                    <a:cubicBezTo>
                      <a:pt x="208" y="118"/>
                      <a:pt x="208" y="119"/>
                      <a:pt x="207" y="118"/>
                    </a:cubicBezTo>
                    <a:cubicBezTo>
                      <a:pt x="206" y="117"/>
                      <a:pt x="206" y="115"/>
                      <a:pt x="206" y="114"/>
                    </a:cubicBezTo>
                    <a:close/>
                    <a:moveTo>
                      <a:pt x="206" y="109"/>
                    </a:moveTo>
                    <a:cubicBezTo>
                      <a:pt x="211" y="113"/>
                      <a:pt x="216" y="116"/>
                      <a:pt x="222" y="119"/>
                    </a:cubicBezTo>
                    <a:cubicBezTo>
                      <a:pt x="226" y="122"/>
                      <a:pt x="218" y="118"/>
                      <a:pt x="219" y="118"/>
                    </a:cubicBezTo>
                    <a:cubicBezTo>
                      <a:pt x="217" y="117"/>
                      <a:pt x="216" y="117"/>
                      <a:pt x="214" y="116"/>
                    </a:cubicBezTo>
                    <a:cubicBezTo>
                      <a:pt x="212" y="114"/>
                      <a:pt x="209" y="113"/>
                      <a:pt x="206" y="112"/>
                    </a:cubicBezTo>
                    <a:cubicBezTo>
                      <a:pt x="206" y="111"/>
                      <a:pt x="206" y="110"/>
                      <a:pt x="206" y="109"/>
                    </a:cubicBezTo>
                    <a:close/>
                    <a:moveTo>
                      <a:pt x="204" y="104"/>
                    </a:moveTo>
                    <a:cubicBezTo>
                      <a:pt x="207" y="106"/>
                      <a:pt x="209" y="107"/>
                      <a:pt x="212" y="109"/>
                    </a:cubicBezTo>
                    <a:cubicBezTo>
                      <a:pt x="216" y="111"/>
                      <a:pt x="220" y="112"/>
                      <a:pt x="223" y="115"/>
                    </a:cubicBezTo>
                    <a:cubicBezTo>
                      <a:pt x="223" y="115"/>
                      <a:pt x="218" y="113"/>
                      <a:pt x="218" y="114"/>
                    </a:cubicBezTo>
                    <a:cubicBezTo>
                      <a:pt x="217" y="113"/>
                      <a:pt x="216" y="112"/>
                      <a:pt x="214" y="112"/>
                    </a:cubicBezTo>
                    <a:cubicBezTo>
                      <a:pt x="212" y="110"/>
                      <a:pt x="208" y="109"/>
                      <a:pt x="206" y="108"/>
                    </a:cubicBezTo>
                    <a:cubicBezTo>
                      <a:pt x="205" y="107"/>
                      <a:pt x="205" y="107"/>
                      <a:pt x="205" y="106"/>
                    </a:cubicBezTo>
                    <a:cubicBezTo>
                      <a:pt x="205" y="105"/>
                      <a:pt x="204" y="105"/>
                      <a:pt x="204" y="104"/>
                    </a:cubicBezTo>
                    <a:close/>
                    <a:moveTo>
                      <a:pt x="199" y="97"/>
                    </a:moveTo>
                    <a:cubicBezTo>
                      <a:pt x="206" y="102"/>
                      <a:pt x="213" y="104"/>
                      <a:pt x="220" y="109"/>
                    </a:cubicBezTo>
                    <a:cubicBezTo>
                      <a:pt x="225" y="113"/>
                      <a:pt x="222" y="111"/>
                      <a:pt x="219" y="110"/>
                    </a:cubicBezTo>
                    <a:cubicBezTo>
                      <a:pt x="217" y="109"/>
                      <a:pt x="214" y="108"/>
                      <a:pt x="212" y="107"/>
                    </a:cubicBezTo>
                    <a:cubicBezTo>
                      <a:pt x="208" y="106"/>
                      <a:pt x="205" y="103"/>
                      <a:pt x="202" y="102"/>
                    </a:cubicBezTo>
                    <a:cubicBezTo>
                      <a:pt x="202" y="102"/>
                      <a:pt x="202" y="102"/>
                      <a:pt x="201" y="102"/>
                    </a:cubicBezTo>
                    <a:cubicBezTo>
                      <a:pt x="200" y="101"/>
                      <a:pt x="199" y="99"/>
                      <a:pt x="199" y="97"/>
                    </a:cubicBezTo>
                    <a:close/>
                    <a:moveTo>
                      <a:pt x="199" y="96"/>
                    </a:moveTo>
                    <a:cubicBezTo>
                      <a:pt x="199" y="96"/>
                      <a:pt x="199" y="96"/>
                      <a:pt x="200" y="95"/>
                    </a:cubicBezTo>
                    <a:cubicBezTo>
                      <a:pt x="200" y="95"/>
                      <a:pt x="201" y="94"/>
                      <a:pt x="201" y="94"/>
                    </a:cubicBezTo>
                    <a:cubicBezTo>
                      <a:pt x="205" y="96"/>
                      <a:pt x="208" y="98"/>
                      <a:pt x="212" y="100"/>
                    </a:cubicBezTo>
                    <a:cubicBezTo>
                      <a:pt x="214" y="101"/>
                      <a:pt x="216" y="102"/>
                      <a:pt x="218" y="103"/>
                    </a:cubicBezTo>
                    <a:cubicBezTo>
                      <a:pt x="219" y="104"/>
                      <a:pt x="221" y="105"/>
                      <a:pt x="223" y="106"/>
                    </a:cubicBezTo>
                    <a:cubicBezTo>
                      <a:pt x="215" y="103"/>
                      <a:pt x="207" y="99"/>
                      <a:pt x="199" y="96"/>
                    </a:cubicBezTo>
                    <a:close/>
                    <a:moveTo>
                      <a:pt x="202" y="93"/>
                    </a:moveTo>
                    <a:cubicBezTo>
                      <a:pt x="202" y="92"/>
                      <a:pt x="202" y="91"/>
                      <a:pt x="202" y="90"/>
                    </a:cubicBezTo>
                    <a:cubicBezTo>
                      <a:pt x="201" y="88"/>
                      <a:pt x="201" y="87"/>
                      <a:pt x="202" y="86"/>
                    </a:cubicBezTo>
                    <a:cubicBezTo>
                      <a:pt x="207" y="90"/>
                      <a:pt x="214" y="92"/>
                      <a:pt x="220" y="96"/>
                    </a:cubicBezTo>
                    <a:cubicBezTo>
                      <a:pt x="225" y="99"/>
                      <a:pt x="220" y="96"/>
                      <a:pt x="218" y="95"/>
                    </a:cubicBezTo>
                    <a:cubicBezTo>
                      <a:pt x="216" y="94"/>
                      <a:pt x="214" y="93"/>
                      <a:pt x="212" y="92"/>
                    </a:cubicBezTo>
                    <a:cubicBezTo>
                      <a:pt x="209" y="91"/>
                      <a:pt x="206" y="90"/>
                      <a:pt x="203" y="89"/>
                    </a:cubicBezTo>
                    <a:cubicBezTo>
                      <a:pt x="202" y="89"/>
                      <a:pt x="202" y="90"/>
                      <a:pt x="202" y="90"/>
                    </a:cubicBezTo>
                    <a:cubicBezTo>
                      <a:pt x="208" y="95"/>
                      <a:pt x="215" y="97"/>
                      <a:pt x="221" y="101"/>
                    </a:cubicBezTo>
                    <a:cubicBezTo>
                      <a:pt x="224" y="102"/>
                      <a:pt x="219" y="100"/>
                      <a:pt x="219" y="100"/>
                    </a:cubicBezTo>
                    <a:cubicBezTo>
                      <a:pt x="216" y="99"/>
                      <a:pt x="213" y="98"/>
                      <a:pt x="211" y="96"/>
                    </a:cubicBezTo>
                    <a:cubicBezTo>
                      <a:pt x="208" y="95"/>
                      <a:pt x="205" y="94"/>
                      <a:pt x="202" y="93"/>
                    </a:cubicBezTo>
                    <a:close/>
                    <a:moveTo>
                      <a:pt x="202" y="85"/>
                    </a:moveTo>
                    <a:cubicBezTo>
                      <a:pt x="202" y="84"/>
                      <a:pt x="203" y="83"/>
                      <a:pt x="204" y="83"/>
                    </a:cubicBezTo>
                    <a:cubicBezTo>
                      <a:pt x="208" y="87"/>
                      <a:pt x="214" y="88"/>
                      <a:pt x="219" y="91"/>
                    </a:cubicBezTo>
                    <a:cubicBezTo>
                      <a:pt x="224" y="95"/>
                      <a:pt x="219" y="92"/>
                      <a:pt x="218" y="91"/>
                    </a:cubicBezTo>
                    <a:cubicBezTo>
                      <a:pt x="216" y="90"/>
                      <a:pt x="214" y="90"/>
                      <a:pt x="212" y="89"/>
                    </a:cubicBezTo>
                    <a:cubicBezTo>
                      <a:pt x="208" y="87"/>
                      <a:pt x="205" y="86"/>
                      <a:pt x="202" y="85"/>
                    </a:cubicBezTo>
                    <a:close/>
                    <a:moveTo>
                      <a:pt x="205" y="82"/>
                    </a:moveTo>
                    <a:cubicBezTo>
                      <a:pt x="205" y="82"/>
                      <a:pt x="205" y="82"/>
                      <a:pt x="206" y="82"/>
                    </a:cubicBezTo>
                    <a:cubicBezTo>
                      <a:pt x="207" y="82"/>
                      <a:pt x="207" y="81"/>
                      <a:pt x="208" y="81"/>
                    </a:cubicBezTo>
                    <a:cubicBezTo>
                      <a:pt x="210" y="82"/>
                      <a:pt x="212" y="83"/>
                      <a:pt x="214" y="84"/>
                    </a:cubicBezTo>
                    <a:cubicBezTo>
                      <a:pt x="216" y="85"/>
                      <a:pt x="217" y="86"/>
                      <a:pt x="218" y="87"/>
                    </a:cubicBezTo>
                    <a:cubicBezTo>
                      <a:pt x="219" y="87"/>
                      <a:pt x="223" y="89"/>
                      <a:pt x="219" y="88"/>
                    </a:cubicBezTo>
                    <a:cubicBezTo>
                      <a:pt x="214" y="86"/>
                      <a:pt x="210" y="83"/>
                      <a:pt x="205" y="82"/>
                    </a:cubicBezTo>
                    <a:close/>
                    <a:moveTo>
                      <a:pt x="207" y="69"/>
                    </a:moveTo>
                    <a:cubicBezTo>
                      <a:pt x="209" y="70"/>
                      <a:pt x="211" y="71"/>
                      <a:pt x="213" y="72"/>
                    </a:cubicBezTo>
                    <a:cubicBezTo>
                      <a:pt x="214" y="73"/>
                      <a:pt x="215" y="74"/>
                      <a:pt x="216" y="74"/>
                    </a:cubicBezTo>
                    <a:cubicBezTo>
                      <a:pt x="216" y="75"/>
                      <a:pt x="216" y="75"/>
                      <a:pt x="216" y="75"/>
                    </a:cubicBezTo>
                    <a:cubicBezTo>
                      <a:pt x="215" y="75"/>
                      <a:pt x="214" y="74"/>
                      <a:pt x="213" y="74"/>
                    </a:cubicBezTo>
                    <a:cubicBezTo>
                      <a:pt x="212" y="73"/>
                      <a:pt x="210" y="73"/>
                      <a:pt x="209" y="72"/>
                    </a:cubicBezTo>
                    <a:cubicBezTo>
                      <a:pt x="209" y="72"/>
                      <a:pt x="208" y="73"/>
                      <a:pt x="209" y="73"/>
                    </a:cubicBezTo>
                    <a:cubicBezTo>
                      <a:pt x="211" y="75"/>
                      <a:pt x="215" y="78"/>
                      <a:pt x="218" y="79"/>
                    </a:cubicBezTo>
                    <a:cubicBezTo>
                      <a:pt x="218" y="79"/>
                      <a:pt x="218" y="79"/>
                      <a:pt x="218" y="79"/>
                    </a:cubicBezTo>
                    <a:cubicBezTo>
                      <a:pt x="215" y="78"/>
                      <a:pt x="212" y="77"/>
                      <a:pt x="209" y="76"/>
                    </a:cubicBezTo>
                    <a:cubicBezTo>
                      <a:pt x="209" y="75"/>
                      <a:pt x="209" y="74"/>
                      <a:pt x="208" y="73"/>
                    </a:cubicBezTo>
                    <a:cubicBezTo>
                      <a:pt x="208" y="72"/>
                      <a:pt x="207" y="70"/>
                      <a:pt x="207" y="69"/>
                    </a:cubicBezTo>
                    <a:close/>
                    <a:moveTo>
                      <a:pt x="205" y="64"/>
                    </a:moveTo>
                    <a:cubicBezTo>
                      <a:pt x="207" y="67"/>
                      <a:pt x="209" y="68"/>
                      <a:pt x="212" y="69"/>
                    </a:cubicBezTo>
                    <a:cubicBezTo>
                      <a:pt x="216" y="71"/>
                      <a:pt x="212" y="70"/>
                      <a:pt x="209" y="69"/>
                    </a:cubicBezTo>
                    <a:cubicBezTo>
                      <a:pt x="208" y="68"/>
                      <a:pt x="207" y="68"/>
                      <a:pt x="206" y="68"/>
                    </a:cubicBezTo>
                    <a:cubicBezTo>
                      <a:pt x="206" y="66"/>
                      <a:pt x="205" y="65"/>
                      <a:pt x="205" y="64"/>
                    </a:cubicBezTo>
                    <a:close/>
                    <a:moveTo>
                      <a:pt x="205" y="61"/>
                    </a:moveTo>
                    <a:cubicBezTo>
                      <a:pt x="207" y="62"/>
                      <a:pt x="209" y="63"/>
                      <a:pt x="211" y="65"/>
                    </a:cubicBezTo>
                    <a:cubicBezTo>
                      <a:pt x="212" y="65"/>
                      <a:pt x="212" y="66"/>
                      <a:pt x="212" y="66"/>
                    </a:cubicBezTo>
                    <a:cubicBezTo>
                      <a:pt x="211" y="65"/>
                      <a:pt x="209" y="65"/>
                      <a:pt x="208" y="64"/>
                    </a:cubicBezTo>
                    <a:cubicBezTo>
                      <a:pt x="207" y="64"/>
                      <a:pt x="206" y="63"/>
                      <a:pt x="205" y="63"/>
                    </a:cubicBezTo>
                    <a:cubicBezTo>
                      <a:pt x="205" y="63"/>
                      <a:pt x="205" y="63"/>
                      <a:pt x="205" y="63"/>
                    </a:cubicBezTo>
                    <a:cubicBezTo>
                      <a:pt x="205" y="63"/>
                      <a:pt x="205" y="62"/>
                      <a:pt x="205" y="62"/>
                    </a:cubicBezTo>
                    <a:cubicBezTo>
                      <a:pt x="205" y="62"/>
                      <a:pt x="205" y="61"/>
                      <a:pt x="205" y="61"/>
                    </a:cubicBezTo>
                    <a:close/>
                    <a:moveTo>
                      <a:pt x="206" y="56"/>
                    </a:moveTo>
                    <a:cubicBezTo>
                      <a:pt x="206" y="57"/>
                      <a:pt x="207" y="58"/>
                      <a:pt x="208" y="59"/>
                    </a:cubicBezTo>
                    <a:cubicBezTo>
                      <a:pt x="207" y="59"/>
                      <a:pt x="206" y="59"/>
                      <a:pt x="206" y="59"/>
                    </a:cubicBezTo>
                    <a:cubicBezTo>
                      <a:pt x="205" y="59"/>
                      <a:pt x="205" y="59"/>
                      <a:pt x="205" y="59"/>
                    </a:cubicBezTo>
                    <a:cubicBezTo>
                      <a:pt x="206" y="60"/>
                      <a:pt x="207" y="60"/>
                      <a:pt x="208" y="61"/>
                    </a:cubicBezTo>
                    <a:cubicBezTo>
                      <a:pt x="207" y="60"/>
                      <a:pt x="206" y="60"/>
                      <a:pt x="205" y="60"/>
                    </a:cubicBezTo>
                    <a:cubicBezTo>
                      <a:pt x="205" y="59"/>
                      <a:pt x="205" y="57"/>
                      <a:pt x="206" y="56"/>
                    </a:cubicBezTo>
                    <a:close/>
                    <a:moveTo>
                      <a:pt x="100" y="206"/>
                    </a:moveTo>
                    <a:cubicBezTo>
                      <a:pt x="59" y="196"/>
                      <a:pt x="26" y="163"/>
                      <a:pt x="21" y="121"/>
                    </a:cubicBezTo>
                    <a:cubicBezTo>
                      <a:pt x="22" y="121"/>
                      <a:pt x="22" y="121"/>
                      <a:pt x="22" y="121"/>
                    </a:cubicBezTo>
                    <a:cubicBezTo>
                      <a:pt x="23" y="115"/>
                      <a:pt x="24" y="110"/>
                      <a:pt x="29" y="105"/>
                    </a:cubicBezTo>
                    <a:cubicBezTo>
                      <a:pt x="32" y="103"/>
                      <a:pt x="35" y="100"/>
                      <a:pt x="37" y="96"/>
                    </a:cubicBezTo>
                    <a:cubicBezTo>
                      <a:pt x="39" y="92"/>
                      <a:pt x="41" y="86"/>
                      <a:pt x="45" y="83"/>
                    </a:cubicBezTo>
                    <a:cubicBezTo>
                      <a:pt x="49" y="82"/>
                      <a:pt x="46" y="89"/>
                      <a:pt x="46" y="88"/>
                    </a:cubicBezTo>
                    <a:cubicBezTo>
                      <a:pt x="46" y="89"/>
                      <a:pt x="45" y="90"/>
                      <a:pt x="45" y="90"/>
                    </a:cubicBezTo>
                    <a:cubicBezTo>
                      <a:pt x="44" y="91"/>
                      <a:pt x="43" y="93"/>
                      <a:pt x="42" y="94"/>
                    </a:cubicBezTo>
                    <a:cubicBezTo>
                      <a:pt x="40" y="97"/>
                      <a:pt x="37" y="101"/>
                      <a:pt x="38" y="106"/>
                    </a:cubicBezTo>
                    <a:cubicBezTo>
                      <a:pt x="39" y="109"/>
                      <a:pt x="44" y="111"/>
                      <a:pt x="47" y="111"/>
                    </a:cubicBezTo>
                    <a:cubicBezTo>
                      <a:pt x="50" y="112"/>
                      <a:pt x="55" y="113"/>
                      <a:pt x="57" y="110"/>
                    </a:cubicBezTo>
                    <a:cubicBezTo>
                      <a:pt x="60" y="107"/>
                      <a:pt x="60" y="104"/>
                      <a:pt x="60" y="101"/>
                    </a:cubicBezTo>
                    <a:cubicBezTo>
                      <a:pt x="60" y="95"/>
                      <a:pt x="59" y="88"/>
                      <a:pt x="62" y="83"/>
                    </a:cubicBezTo>
                    <a:cubicBezTo>
                      <a:pt x="65" y="83"/>
                      <a:pt x="66" y="85"/>
                      <a:pt x="65" y="87"/>
                    </a:cubicBezTo>
                    <a:cubicBezTo>
                      <a:pt x="65" y="87"/>
                      <a:pt x="65" y="88"/>
                      <a:pt x="65" y="88"/>
                    </a:cubicBezTo>
                    <a:cubicBezTo>
                      <a:pt x="64" y="90"/>
                      <a:pt x="64" y="91"/>
                      <a:pt x="63" y="93"/>
                    </a:cubicBezTo>
                    <a:cubicBezTo>
                      <a:pt x="62" y="95"/>
                      <a:pt x="61" y="97"/>
                      <a:pt x="60" y="99"/>
                    </a:cubicBezTo>
                    <a:cubicBezTo>
                      <a:pt x="60" y="102"/>
                      <a:pt x="61" y="106"/>
                      <a:pt x="60" y="109"/>
                    </a:cubicBezTo>
                    <a:cubicBezTo>
                      <a:pt x="58" y="112"/>
                      <a:pt x="56" y="114"/>
                      <a:pt x="55" y="117"/>
                    </a:cubicBezTo>
                    <a:cubicBezTo>
                      <a:pt x="53" y="120"/>
                      <a:pt x="52" y="123"/>
                      <a:pt x="54" y="126"/>
                    </a:cubicBezTo>
                    <a:cubicBezTo>
                      <a:pt x="58" y="133"/>
                      <a:pt x="66" y="134"/>
                      <a:pt x="72" y="138"/>
                    </a:cubicBezTo>
                    <a:cubicBezTo>
                      <a:pt x="78" y="142"/>
                      <a:pt x="74" y="148"/>
                      <a:pt x="77" y="153"/>
                    </a:cubicBezTo>
                    <a:cubicBezTo>
                      <a:pt x="80" y="157"/>
                      <a:pt x="84" y="159"/>
                      <a:pt x="89" y="161"/>
                    </a:cubicBezTo>
                    <a:cubicBezTo>
                      <a:pt x="95" y="164"/>
                      <a:pt x="101" y="167"/>
                      <a:pt x="107" y="172"/>
                    </a:cubicBezTo>
                    <a:cubicBezTo>
                      <a:pt x="111" y="175"/>
                      <a:pt x="116" y="178"/>
                      <a:pt x="121" y="178"/>
                    </a:cubicBezTo>
                    <a:cubicBezTo>
                      <a:pt x="126" y="179"/>
                      <a:pt x="132" y="178"/>
                      <a:pt x="134" y="173"/>
                    </a:cubicBezTo>
                    <a:cubicBezTo>
                      <a:pt x="137" y="167"/>
                      <a:pt x="136" y="160"/>
                      <a:pt x="134" y="153"/>
                    </a:cubicBezTo>
                    <a:cubicBezTo>
                      <a:pt x="133" y="150"/>
                      <a:pt x="133" y="146"/>
                      <a:pt x="131" y="143"/>
                    </a:cubicBezTo>
                    <a:cubicBezTo>
                      <a:pt x="130" y="139"/>
                      <a:pt x="126" y="134"/>
                      <a:pt x="126" y="130"/>
                    </a:cubicBezTo>
                    <a:cubicBezTo>
                      <a:pt x="126" y="126"/>
                      <a:pt x="127" y="123"/>
                      <a:pt x="127" y="120"/>
                    </a:cubicBezTo>
                    <a:cubicBezTo>
                      <a:pt x="126" y="118"/>
                      <a:pt x="126" y="116"/>
                      <a:pt x="125" y="113"/>
                    </a:cubicBezTo>
                    <a:cubicBezTo>
                      <a:pt x="123" y="108"/>
                      <a:pt x="120" y="100"/>
                      <a:pt x="126" y="97"/>
                    </a:cubicBezTo>
                    <a:cubicBezTo>
                      <a:pt x="134" y="92"/>
                      <a:pt x="149" y="95"/>
                      <a:pt x="154" y="85"/>
                    </a:cubicBezTo>
                    <a:cubicBezTo>
                      <a:pt x="163" y="65"/>
                      <a:pt x="136" y="46"/>
                      <a:pt x="120" y="43"/>
                    </a:cubicBezTo>
                    <a:cubicBezTo>
                      <a:pt x="115" y="41"/>
                      <a:pt x="110" y="41"/>
                      <a:pt x="105" y="43"/>
                    </a:cubicBezTo>
                    <a:cubicBezTo>
                      <a:pt x="101" y="44"/>
                      <a:pt x="98" y="48"/>
                      <a:pt x="95" y="51"/>
                    </a:cubicBezTo>
                    <a:cubicBezTo>
                      <a:pt x="91" y="56"/>
                      <a:pt x="87" y="60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2" y="68"/>
                      <a:pt x="62" y="66"/>
                      <a:pt x="64" y="65"/>
                    </a:cubicBezTo>
                    <a:cubicBezTo>
                      <a:pt x="65" y="65"/>
                      <a:pt x="65" y="65"/>
                      <a:pt x="65" y="65"/>
                    </a:cubicBezTo>
                    <a:cubicBezTo>
                      <a:pt x="68" y="64"/>
                      <a:pt x="72" y="62"/>
                      <a:pt x="72" y="59"/>
                    </a:cubicBezTo>
                    <a:cubicBezTo>
                      <a:pt x="72" y="56"/>
                      <a:pt x="71" y="54"/>
                      <a:pt x="68" y="54"/>
                    </a:cubicBezTo>
                    <a:cubicBezTo>
                      <a:pt x="65" y="55"/>
                      <a:pt x="63" y="58"/>
                      <a:pt x="60" y="60"/>
                    </a:cubicBezTo>
                    <a:cubicBezTo>
                      <a:pt x="56" y="62"/>
                      <a:pt x="58" y="56"/>
                      <a:pt x="59" y="56"/>
                    </a:cubicBezTo>
                    <a:cubicBezTo>
                      <a:pt x="60" y="55"/>
                      <a:pt x="61" y="54"/>
                      <a:pt x="62" y="54"/>
                    </a:cubicBezTo>
                    <a:cubicBezTo>
                      <a:pt x="63" y="52"/>
                      <a:pt x="66" y="51"/>
                      <a:pt x="68" y="51"/>
                    </a:cubicBezTo>
                    <a:cubicBezTo>
                      <a:pt x="71" y="50"/>
                      <a:pt x="74" y="56"/>
                      <a:pt x="77" y="53"/>
                    </a:cubicBezTo>
                    <a:cubicBezTo>
                      <a:pt x="82" y="50"/>
                      <a:pt x="81" y="44"/>
                      <a:pt x="85" y="41"/>
                    </a:cubicBezTo>
                    <a:cubicBezTo>
                      <a:pt x="89" y="37"/>
                      <a:pt x="93" y="38"/>
                      <a:pt x="97" y="41"/>
                    </a:cubicBezTo>
                    <a:cubicBezTo>
                      <a:pt x="98" y="41"/>
                      <a:pt x="100" y="42"/>
                      <a:pt x="101" y="42"/>
                    </a:cubicBezTo>
                    <a:cubicBezTo>
                      <a:pt x="105" y="42"/>
                      <a:pt x="109" y="41"/>
                      <a:pt x="112" y="40"/>
                    </a:cubicBezTo>
                    <a:cubicBezTo>
                      <a:pt x="117" y="37"/>
                      <a:pt x="117" y="31"/>
                      <a:pt x="111" y="31"/>
                    </a:cubicBezTo>
                    <a:cubicBezTo>
                      <a:pt x="108" y="31"/>
                      <a:pt x="105" y="33"/>
                      <a:pt x="102" y="33"/>
                    </a:cubicBezTo>
                    <a:cubicBezTo>
                      <a:pt x="98" y="33"/>
                      <a:pt x="100" y="30"/>
                      <a:pt x="100" y="28"/>
                    </a:cubicBezTo>
                    <a:cubicBezTo>
                      <a:pt x="100" y="26"/>
                      <a:pt x="100" y="25"/>
                      <a:pt x="99" y="24"/>
                    </a:cubicBezTo>
                    <a:cubicBezTo>
                      <a:pt x="96" y="22"/>
                      <a:pt x="92" y="27"/>
                      <a:pt x="90" y="28"/>
                    </a:cubicBezTo>
                    <a:cubicBezTo>
                      <a:pt x="87" y="29"/>
                      <a:pt x="83" y="31"/>
                      <a:pt x="80" y="31"/>
                    </a:cubicBezTo>
                    <a:cubicBezTo>
                      <a:pt x="79" y="30"/>
                      <a:pt x="80" y="29"/>
                      <a:pt x="81" y="29"/>
                    </a:cubicBezTo>
                    <a:cubicBezTo>
                      <a:pt x="81" y="29"/>
                      <a:pt x="82" y="29"/>
                      <a:pt x="82" y="29"/>
                    </a:cubicBezTo>
                    <a:cubicBezTo>
                      <a:pt x="83" y="30"/>
                      <a:pt x="84" y="30"/>
                      <a:pt x="84" y="29"/>
                    </a:cubicBezTo>
                    <a:cubicBezTo>
                      <a:pt x="86" y="29"/>
                      <a:pt x="89" y="26"/>
                      <a:pt x="87" y="25"/>
                    </a:cubicBezTo>
                    <a:cubicBezTo>
                      <a:pt x="85" y="23"/>
                      <a:pt x="84" y="23"/>
                      <a:pt x="82" y="22"/>
                    </a:cubicBezTo>
                    <a:cubicBezTo>
                      <a:pt x="115" y="9"/>
                      <a:pt x="155" y="12"/>
                      <a:pt x="184" y="34"/>
                    </a:cubicBezTo>
                    <a:cubicBezTo>
                      <a:pt x="191" y="39"/>
                      <a:pt x="198" y="45"/>
                      <a:pt x="203" y="52"/>
                    </a:cubicBezTo>
                    <a:cubicBezTo>
                      <a:pt x="203" y="56"/>
                      <a:pt x="202" y="60"/>
                      <a:pt x="202" y="64"/>
                    </a:cubicBezTo>
                    <a:cubicBezTo>
                      <a:pt x="202" y="66"/>
                      <a:pt x="203" y="69"/>
                      <a:pt x="204" y="71"/>
                    </a:cubicBezTo>
                    <a:cubicBezTo>
                      <a:pt x="206" y="73"/>
                      <a:pt x="207" y="78"/>
                      <a:pt x="203" y="80"/>
                    </a:cubicBezTo>
                    <a:cubicBezTo>
                      <a:pt x="202" y="80"/>
                      <a:pt x="202" y="80"/>
                      <a:pt x="201" y="81"/>
                    </a:cubicBezTo>
                    <a:cubicBezTo>
                      <a:pt x="200" y="81"/>
                      <a:pt x="199" y="83"/>
                      <a:pt x="198" y="85"/>
                    </a:cubicBezTo>
                    <a:cubicBezTo>
                      <a:pt x="198" y="86"/>
                      <a:pt x="198" y="88"/>
                      <a:pt x="199" y="90"/>
                    </a:cubicBezTo>
                    <a:cubicBezTo>
                      <a:pt x="199" y="92"/>
                      <a:pt x="197" y="93"/>
                      <a:pt x="197" y="94"/>
                    </a:cubicBezTo>
                    <a:cubicBezTo>
                      <a:pt x="195" y="98"/>
                      <a:pt x="197" y="102"/>
                      <a:pt x="199" y="104"/>
                    </a:cubicBezTo>
                    <a:cubicBezTo>
                      <a:pt x="202" y="107"/>
                      <a:pt x="203" y="110"/>
                      <a:pt x="203" y="114"/>
                    </a:cubicBezTo>
                    <a:cubicBezTo>
                      <a:pt x="203" y="116"/>
                      <a:pt x="203" y="118"/>
                      <a:pt x="204" y="120"/>
                    </a:cubicBezTo>
                    <a:cubicBezTo>
                      <a:pt x="205" y="122"/>
                      <a:pt x="207" y="123"/>
                      <a:pt x="209" y="123"/>
                    </a:cubicBezTo>
                    <a:cubicBezTo>
                      <a:pt x="210" y="123"/>
                      <a:pt x="211" y="122"/>
                      <a:pt x="212" y="121"/>
                    </a:cubicBezTo>
                    <a:cubicBezTo>
                      <a:pt x="215" y="118"/>
                      <a:pt x="215" y="125"/>
                      <a:pt x="215" y="127"/>
                    </a:cubicBezTo>
                    <a:cubicBezTo>
                      <a:pt x="215" y="129"/>
                      <a:pt x="214" y="132"/>
                      <a:pt x="215" y="134"/>
                    </a:cubicBezTo>
                    <a:cubicBezTo>
                      <a:pt x="216" y="137"/>
                      <a:pt x="217" y="140"/>
                      <a:pt x="218" y="144"/>
                    </a:cubicBezTo>
                    <a:cubicBezTo>
                      <a:pt x="218" y="144"/>
                      <a:pt x="218" y="144"/>
                      <a:pt x="218" y="145"/>
                    </a:cubicBezTo>
                    <a:cubicBezTo>
                      <a:pt x="217" y="147"/>
                      <a:pt x="216" y="150"/>
                      <a:pt x="214" y="153"/>
                    </a:cubicBezTo>
                    <a:cubicBezTo>
                      <a:pt x="193" y="194"/>
                      <a:pt x="145" y="216"/>
                      <a:pt x="100" y="206"/>
                    </a:cubicBezTo>
                    <a:close/>
                    <a:moveTo>
                      <a:pt x="161" y="204"/>
                    </a:moveTo>
                    <a:cubicBezTo>
                      <a:pt x="162" y="204"/>
                      <a:pt x="163" y="203"/>
                      <a:pt x="164" y="203"/>
                    </a:cubicBezTo>
                    <a:cubicBezTo>
                      <a:pt x="165" y="205"/>
                      <a:pt x="167" y="207"/>
                      <a:pt x="168" y="209"/>
                    </a:cubicBezTo>
                    <a:cubicBezTo>
                      <a:pt x="170" y="211"/>
                      <a:pt x="174" y="216"/>
                      <a:pt x="172" y="218"/>
                    </a:cubicBezTo>
                    <a:cubicBezTo>
                      <a:pt x="169" y="223"/>
                      <a:pt x="163" y="209"/>
                      <a:pt x="161" y="204"/>
                    </a:cubicBezTo>
                    <a:close/>
                    <a:moveTo>
                      <a:pt x="128" y="221"/>
                    </a:moveTo>
                    <a:cubicBezTo>
                      <a:pt x="128" y="222"/>
                      <a:pt x="128" y="222"/>
                      <a:pt x="128" y="223"/>
                    </a:cubicBezTo>
                    <a:cubicBezTo>
                      <a:pt x="125" y="223"/>
                      <a:pt x="122" y="222"/>
                      <a:pt x="119" y="221"/>
                    </a:cubicBezTo>
                    <a:cubicBezTo>
                      <a:pt x="121" y="221"/>
                      <a:pt x="124" y="221"/>
                      <a:pt x="126" y="221"/>
                    </a:cubicBezTo>
                    <a:cubicBezTo>
                      <a:pt x="127" y="221"/>
                      <a:pt x="127" y="221"/>
                      <a:pt x="128" y="221"/>
                    </a:cubicBezTo>
                    <a:close/>
                    <a:moveTo>
                      <a:pt x="115" y="227"/>
                    </a:moveTo>
                    <a:cubicBezTo>
                      <a:pt x="119" y="228"/>
                      <a:pt x="123" y="230"/>
                      <a:pt x="126" y="232"/>
                    </a:cubicBezTo>
                    <a:cubicBezTo>
                      <a:pt x="127" y="232"/>
                      <a:pt x="129" y="233"/>
                      <a:pt x="130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25" y="233"/>
                      <a:pt x="120" y="231"/>
                      <a:pt x="115" y="229"/>
                    </a:cubicBezTo>
                    <a:cubicBezTo>
                      <a:pt x="115" y="228"/>
                      <a:pt x="115" y="227"/>
                      <a:pt x="115" y="227"/>
                    </a:cubicBezTo>
                    <a:cubicBezTo>
                      <a:pt x="115" y="227"/>
                      <a:pt x="115" y="227"/>
                      <a:pt x="115" y="227"/>
                    </a:cubicBezTo>
                    <a:close/>
                    <a:moveTo>
                      <a:pt x="114" y="230"/>
                    </a:moveTo>
                    <a:cubicBezTo>
                      <a:pt x="118" y="231"/>
                      <a:pt x="121" y="233"/>
                      <a:pt x="124" y="234"/>
                    </a:cubicBezTo>
                    <a:cubicBezTo>
                      <a:pt x="126" y="235"/>
                      <a:pt x="130" y="237"/>
                      <a:pt x="132" y="237"/>
                    </a:cubicBezTo>
                    <a:cubicBezTo>
                      <a:pt x="132" y="237"/>
                      <a:pt x="132" y="237"/>
                      <a:pt x="132" y="237"/>
                    </a:cubicBezTo>
                    <a:cubicBezTo>
                      <a:pt x="126" y="237"/>
                      <a:pt x="120" y="235"/>
                      <a:pt x="114" y="233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14" y="232"/>
                      <a:pt x="114" y="231"/>
                      <a:pt x="114" y="230"/>
                    </a:cubicBezTo>
                    <a:close/>
                    <a:moveTo>
                      <a:pt x="109" y="246"/>
                    </a:moveTo>
                    <a:cubicBezTo>
                      <a:pt x="119" y="252"/>
                      <a:pt x="131" y="255"/>
                      <a:pt x="142" y="259"/>
                    </a:cubicBezTo>
                    <a:cubicBezTo>
                      <a:pt x="148" y="261"/>
                      <a:pt x="154" y="263"/>
                      <a:pt x="160" y="265"/>
                    </a:cubicBezTo>
                    <a:cubicBezTo>
                      <a:pt x="166" y="267"/>
                      <a:pt x="173" y="270"/>
                      <a:pt x="178" y="271"/>
                    </a:cubicBezTo>
                    <a:cubicBezTo>
                      <a:pt x="164" y="268"/>
                      <a:pt x="151" y="264"/>
                      <a:pt x="137" y="259"/>
                    </a:cubicBezTo>
                    <a:cubicBezTo>
                      <a:pt x="131" y="257"/>
                      <a:pt x="124" y="255"/>
                      <a:pt x="118" y="253"/>
                    </a:cubicBezTo>
                    <a:cubicBezTo>
                      <a:pt x="115" y="253"/>
                      <a:pt x="113" y="252"/>
                      <a:pt x="110" y="252"/>
                    </a:cubicBezTo>
                    <a:cubicBezTo>
                      <a:pt x="107" y="251"/>
                      <a:pt x="103" y="249"/>
                      <a:pt x="99" y="248"/>
                    </a:cubicBezTo>
                    <a:cubicBezTo>
                      <a:pt x="103" y="247"/>
                      <a:pt x="106" y="247"/>
                      <a:pt x="109" y="246"/>
                    </a:cubicBezTo>
                    <a:close/>
                    <a:moveTo>
                      <a:pt x="98" y="248"/>
                    </a:moveTo>
                    <a:cubicBezTo>
                      <a:pt x="102" y="250"/>
                      <a:pt x="105" y="251"/>
                      <a:pt x="109" y="252"/>
                    </a:cubicBezTo>
                    <a:cubicBezTo>
                      <a:pt x="112" y="253"/>
                      <a:pt x="114" y="254"/>
                      <a:pt x="116" y="255"/>
                    </a:cubicBezTo>
                    <a:cubicBezTo>
                      <a:pt x="122" y="257"/>
                      <a:pt x="128" y="259"/>
                      <a:pt x="134" y="261"/>
                    </a:cubicBezTo>
                    <a:cubicBezTo>
                      <a:pt x="141" y="264"/>
                      <a:pt x="148" y="266"/>
                      <a:pt x="154" y="268"/>
                    </a:cubicBezTo>
                    <a:cubicBezTo>
                      <a:pt x="158" y="269"/>
                      <a:pt x="161" y="270"/>
                      <a:pt x="164" y="271"/>
                    </a:cubicBezTo>
                    <a:cubicBezTo>
                      <a:pt x="166" y="272"/>
                      <a:pt x="167" y="272"/>
                      <a:pt x="169" y="273"/>
                    </a:cubicBezTo>
                    <a:cubicBezTo>
                      <a:pt x="168" y="272"/>
                      <a:pt x="167" y="272"/>
                      <a:pt x="166" y="272"/>
                    </a:cubicBezTo>
                    <a:cubicBezTo>
                      <a:pt x="152" y="270"/>
                      <a:pt x="140" y="265"/>
                      <a:pt x="127" y="260"/>
                    </a:cubicBezTo>
                    <a:cubicBezTo>
                      <a:pt x="115" y="256"/>
                      <a:pt x="103" y="253"/>
                      <a:pt x="90" y="250"/>
                    </a:cubicBezTo>
                    <a:cubicBezTo>
                      <a:pt x="93" y="249"/>
                      <a:pt x="95" y="249"/>
                      <a:pt x="98" y="248"/>
                    </a:cubicBezTo>
                    <a:close/>
                    <a:moveTo>
                      <a:pt x="89" y="250"/>
                    </a:moveTo>
                    <a:cubicBezTo>
                      <a:pt x="89" y="250"/>
                      <a:pt x="89" y="250"/>
                      <a:pt x="89" y="250"/>
                    </a:cubicBezTo>
                    <a:cubicBezTo>
                      <a:pt x="101" y="254"/>
                      <a:pt x="112" y="259"/>
                      <a:pt x="124" y="263"/>
                    </a:cubicBezTo>
                    <a:cubicBezTo>
                      <a:pt x="130" y="266"/>
                      <a:pt x="136" y="268"/>
                      <a:pt x="142" y="269"/>
                    </a:cubicBezTo>
                    <a:cubicBezTo>
                      <a:pt x="145" y="270"/>
                      <a:pt x="147" y="271"/>
                      <a:pt x="150" y="272"/>
                    </a:cubicBezTo>
                    <a:cubicBezTo>
                      <a:pt x="151" y="272"/>
                      <a:pt x="157" y="274"/>
                      <a:pt x="153" y="273"/>
                    </a:cubicBezTo>
                    <a:cubicBezTo>
                      <a:pt x="147" y="271"/>
                      <a:pt x="141" y="269"/>
                      <a:pt x="135" y="268"/>
                    </a:cubicBezTo>
                    <a:cubicBezTo>
                      <a:pt x="129" y="266"/>
                      <a:pt x="124" y="264"/>
                      <a:pt x="118" y="262"/>
                    </a:cubicBezTo>
                    <a:cubicBezTo>
                      <a:pt x="107" y="258"/>
                      <a:pt x="95" y="254"/>
                      <a:pt x="83" y="252"/>
                    </a:cubicBezTo>
                    <a:cubicBezTo>
                      <a:pt x="85" y="251"/>
                      <a:pt x="87" y="251"/>
                      <a:pt x="89" y="250"/>
                    </a:cubicBezTo>
                    <a:close/>
                    <a:moveTo>
                      <a:pt x="72" y="256"/>
                    </a:moveTo>
                    <a:cubicBezTo>
                      <a:pt x="75" y="257"/>
                      <a:pt x="78" y="258"/>
                      <a:pt x="81" y="259"/>
                    </a:cubicBezTo>
                    <a:cubicBezTo>
                      <a:pt x="86" y="261"/>
                      <a:pt x="90" y="263"/>
                      <a:pt x="94" y="265"/>
                    </a:cubicBezTo>
                    <a:cubicBezTo>
                      <a:pt x="99" y="267"/>
                      <a:pt x="104" y="269"/>
                      <a:pt x="108" y="271"/>
                    </a:cubicBezTo>
                    <a:cubicBezTo>
                      <a:pt x="104" y="270"/>
                      <a:pt x="100" y="268"/>
                      <a:pt x="96" y="267"/>
                    </a:cubicBezTo>
                    <a:cubicBezTo>
                      <a:pt x="86" y="264"/>
                      <a:pt x="77" y="260"/>
                      <a:pt x="67" y="257"/>
                    </a:cubicBezTo>
                    <a:cubicBezTo>
                      <a:pt x="69" y="257"/>
                      <a:pt x="71" y="256"/>
                      <a:pt x="72" y="256"/>
                    </a:cubicBezTo>
                    <a:close/>
                    <a:moveTo>
                      <a:pt x="63" y="259"/>
                    </a:moveTo>
                    <a:cubicBezTo>
                      <a:pt x="71" y="266"/>
                      <a:pt x="82" y="268"/>
                      <a:pt x="91" y="273"/>
                    </a:cubicBezTo>
                    <a:cubicBezTo>
                      <a:pt x="92" y="274"/>
                      <a:pt x="94" y="275"/>
                      <a:pt x="95" y="275"/>
                    </a:cubicBezTo>
                    <a:cubicBezTo>
                      <a:pt x="93" y="275"/>
                      <a:pt x="91" y="274"/>
                      <a:pt x="90" y="274"/>
                    </a:cubicBezTo>
                    <a:cubicBezTo>
                      <a:pt x="87" y="273"/>
                      <a:pt x="84" y="272"/>
                      <a:pt x="81" y="270"/>
                    </a:cubicBezTo>
                    <a:cubicBezTo>
                      <a:pt x="77" y="268"/>
                      <a:pt x="72" y="267"/>
                      <a:pt x="67" y="266"/>
                    </a:cubicBezTo>
                    <a:cubicBezTo>
                      <a:pt x="66" y="265"/>
                      <a:pt x="66" y="265"/>
                      <a:pt x="66" y="265"/>
                    </a:cubicBezTo>
                    <a:cubicBezTo>
                      <a:pt x="64" y="264"/>
                      <a:pt x="61" y="263"/>
                      <a:pt x="59" y="262"/>
                    </a:cubicBez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1"/>
                      <a:pt x="61" y="260"/>
                      <a:pt x="63" y="259"/>
                    </a:cubicBezTo>
                    <a:close/>
                    <a:moveTo>
                      <a:pt x="55" y="266"/>
                    </a:moveTo>
                    <a:cubicBezTo>
                      <a:pt x="58" y="269"/>
                      <a:pt x="63" y="270"/>
                      <a:pt x="67" y="272"/>
                    </a:cubicBezTo>
                    <a:cubicBezTo>
                      <a:pt x="67" y="272"/>
                      <a:pt x="67" y="272"/>
                      <a:pt x="67" y="272"/>
                    </a:cubicBezTo>
                    <a:cubicBezTo>
                      <a:pt x="65" y="272"/>
                      <a:pt x="64" y="271"/>
                      <a:pt x="62" y="271"/>
                    </a:cubicBezTo>
                    <a:cubicBezTo>
                      <a:pt x="60" y="270"/>
                      <a:pt x="57" y="269"/>
                      <a:pt x="55" y="268"/>
                    </a:cubicBezTo>
                    <a:cubicBezTo>
                      <a:pt x="55" y="268"/>
                      <a:pt x="54" y="268"/>
                      <a:pt x="54" y="268"/>
                    </a:cubicBezTo>
                    <a:cubicBezTo>
                      <a:pt x="54" y="267"/>
                      <a:pt x="54" y="267"/>
                      <a:pt x="55" y="266"/>
                    </a:cubicBezTo>
                    <a:cubicBezTo>
                      <a:pt x="55" y="266"/>
                      <a:pt x="55" y="266"/>
                      <a:pt x="55" y="266"/>
                    </a:cubicBezTo>
                    <a:close/>
                    <a:moveTo>
                      <a:pt x="57" y="266"/>
                    </a:moveTo>
                    <a:cubicBezTo>
                      <a:pt x="58" y="267"/>
                      <a:pt x="59" y="267"/>
                      <a:pt x="61" y="267"/>
                    </a:cubicBezTo>
                    <a:cubicBezTo>
                      <a:pt x="68" y="270"/>
                      <a:pt x="75" y="272"/>
                      <a:pt x="82" y="275"/>
                    </a:cubicBezTo>
                    <a:cubicBezTo>
                      <a:pt x="78" y="274"/>
                      <a:pt x="74" y="274"/>
                      <a:pt x="70" y="273"/>
                    </a:cubicBezTo>
                    <a:cubicBezTo>
                      <a:pt x="70" y="273"/>
                      <a:pt x="70" y="273"/>
                      <a:pt x="70" y="273"/>
                    </a:cubicBezTo>
                    <a:cubicBezTo>
                      <a:pt x="66" y="271"/>
                      <a:pt x="63" y="270"/>
                      <a:pt x="60" y="268"/>
                    </a:cubicBezTo>
                    <a:cubicBezTo>
                      <a:pt x="59" y="268"/>
                      <a:pt x="58" y="267"/>
                      <a:pt x="58" y="267"/>
                    </a:cubicBezTo>
                    <a:cubicBezTo>
                      <a:pt x="57" y="267"/>
                      <a:pt x="57" y="266"/>
                      <a:pt x="57" y="266"/>
                    </a:cubicBezTo>
                    <a:close/>
                    <a:moveTo>
                      <a:pt x="69" y="267"/>
                    </a:moveTo>
                    <a:cubicBezTo>
                      <a:pt x="71" y="267"/>
                      <a:pt x="73" y="268"/>
                      <a:pt x="75" y="269"/>
                    </a:cubicBezTo>
                    <a:cubicBezTo>
                      <a:pt x="81" y="271"/>
                      <a:pt x="86" y="274"/>
                      <a:pt x="92" y="275"/>
                    </a:cubicBezTo>
                    <a:cubicBezTo>
                      <a:pt x="90" y="275"/>
                      <a:pt x="87" y="275"/>
                      <a:pt x="84" y="275"/>
                    </a:cubicBezTo>
                    <a:cubicBezTo>
                      <a:pt x="84" y="275"/>
                      <a:pt x="84" y="275"/>
                      <a:pt x="84" y="275"/>
                    </a:cubicBezTo>
                    <a:cubicBezTo>
                      <a:pt x="84" y="275"/>
                      <a:pt x="84" y="274"/>
                      <a:pt x="83" y="274"/>
                    </a:cubicBezTo>
                    <a:cubicBezTo>
                      <a:pt x="79" y="271"/>
                      <a:pt x="74" y="269"/>
                      <a:pt x="69" y="267"/>
                    </a:cubicBezTo>
                    <a:close/>
                    <a:moveTo>
                      <a:pt x="108" y="276"/>
                    </a:moveTo>
                    <a:cubicBezTo>
                      <a:pt x="93" y="272"/>
                      <a:pt x="78" y="265"/>
                      <a:pt x="64" y="259"/>
                    </a:cubicBezTo>
                    <a:cubicBezTo>
                      <a:pt x="65" y="258"/>
                      <a:pt x="66" y="258"/>
                      <a:pt x="67" y="258"/>
                    </a:cubicBezTo>
                    <a:cubicBezTo>
                      <a:pt x="67" y="258"/>
                      <a:pt x="67" y="258"/>
                      <a:pt x="67" y="258"/>
                    </a:cubicBezTo>
                    <a:cubicBezTo>
                      <a:pt x="75" y="262"/>
                      <a:pt x="83" y="265"/>
                      <a:pt x="90" y="268"/>
                    </a:cubicBezTo>
                    <a:cubicBezTo>
                      <a:pt x="94" y="269"/>
                      <a:pt x="97" y="271"/>
                      <a:pt x="101" y="272"/>
                    </a:cubicBezTo>
                    <a:cubicBezTo>
                      <a:pt x="103" y="273"/>
                      <a:pt x="106" y="274"/>
                      <a:pt x="108" y="275"/>
                    </a:cubicBezTo>
                    <a:cubicBezTo>
                      <a:pt x="109" y="276"/>
                      <a:pt x="109" y="276"/>
                      <a:pt x="110" y="276"/>
                    </a:cubicBezTo>
                    <a:cubicBezTo>
                      <a:pt x="110" y="276"/>
                      <a:pt x="110" y="276"/>
                      <a:pt x="110" y="276"/>
                    </a:cubicBezTo>
                    <a:cubicBezTo>
                      <a:pt x="109" y="276"/>
                      <a:pt x="109" y="276"/>
                      <a:pt x="108" y="276"/>
                    </a:cubicBezTo>
                    <a:close/>
                    <a:moveTo>
                      <a:pt x="83" y="259"/>
                    </a:moveTo>
                    <a:cubicBezTo>
                      <a:pt x="93" y="263"/>
                      <a:pt x="102" y="266"/>
                      <a:pt x="112" y="268"/>
                    </a:cubicBezTo>
                    <a:cubicBezTo>
                      <a:pt x="117" y="270"/>
                      <a:pt x="122" y="272"/>
                      <a:pt x="128" y="274"/>
                    </a:cubicBezTo>
                    <a:cubicBezTo>
                      <a:pt x="129" y="275"/>
                      <a:pt x="131" y="275"/>
                      <a:pt x="133" y="276"/>
                    </a:cubicBezTo>
                    <a:cubicBezTo>
                      <a:pt x="130" y="276"/>
                      <a:pt x="127" y="276"/>
                      <a:pt x="124" y="276"/>
                    </a:cubicBezTo>
                    <a:cubicBezTo>
                      <a:pt x="113" y="272"/>
                      <a:pt x="102" y="268"/>
                      <a:pt x="92" y="263"/>
                    </a:cubicBezTo>
                    <a:cubicBezTo>
                      <a:pt x="89" y="262"/>
                      <a:pt x="86" y="261"/>
                      <a:pt x="83" y="259"/>
                    </a:cubicBezTo>
                    <a:close/>
                    <a:moveTo>
                      <a:pt x="139" y="275"/>
                    </a:moveTo>
                    <a:cubicBezTo>
                      <a:pt x="131" y="270"/>
                      <a:pt x="122" y="268"/>
                      <a:pt x="113" y="265"/>
                    </a:cubicBezTo>
                    <a:cubicBezTo>
                      <a:pt x="108" y="264"/>
                      <a:pt x="102" y="262"/>
                      <a:pt x="96" y="260"/>
                    </a:cubicBezTo>
                    <a:cubicBezTo>
                      <a:pt x="93" y="259"/>
                      <a:pt x="90" y="258"/>
                      <a:pt x="87" y="256"/>
                    </a:cubicBezTo>
                    <a:cubicBezTo>
                      <a:pt x="85" y="255"/>
                      <a:pt x="83" y="254"/>
                      <a:pt x="81" y="253"/>
                    </a:cubicBezTo>
                    <a:cubicBezTo>
                      <a:pt x="91" y="256"/>
                      <a:pt x="102" y="261"/>
                      <a:pt x="112" y="265"/>
                    </a:cubicBezTo>
                    <a:cubicBezTo>
                      <a:pt x="123" y="268"/>
                      <a:pt x="134" y="272"/>
                      <a:pt x="145" y="275"/>
                    </a:cubicBezTo>
                    <a:cubicBezTo>
                      <a:pt x="143" y="275"/>
                      <a:pt x="141" y="275"/>
                      <a:pt x="139" y="275"/>
                    </a:cubicBezTo>
                    <a:close/>
                    <a:moveTo>
                      <a:pt x="147" y="275"/>
                    </a:moveTo>
                    <a:cubicBezTo>
                      <a:pt x="137" y="270"/>
                      <a:pt x="126" y="268"/>
                      <a:pt x="116" y="264"/>
                    </a:cubicBezTo>
                    <a:cubicBezTo>
                      <a:pt x="110" y="262"/>
                      <a:pt x="104" y="259"/>
                      <a:pt x="98" y="257"/>
                    </a:cubicBezTo>
                    <a:cubicBezTo>
                      <a:pt x="95" y="256"/>
                      <a:pt x="92" y="255"/>
                      <a:pt x="89" y="254"/>
                    </a:cubicBezTo>
                    <a:cubicBezTo>
                      <a:pt x="88" y="254"/>
                      <a:pt x="84" y="253"/>
                      <a:pt x="84" y="253"/>
                    </a:cubicBezTo>
                    <a:cubicBezTo>
                      <a:pt x="85" y="253"/>
                      <a:pt x="86" y="253"/>
                      <a:pt x="88" y="253"/>
                    </a:cubicBezTo>
                    <a:cubicBezTo>
                      <a:pt x="100" y="257"/>
                      <a:pt x="112" y="261"/>
                      <a:pt x="125" y="265"/>
                    </a:cubicBezTo>
                    <a:cubicBezTo>
                      <a:pt x="131" y="267"/>
                      <a:pt x="137" y="269"/>
                      <a:pt x="143" y="271"/>
                    </a:cubicBezTo>
                    <a:cubicBezTo>
                      <a:pt x="147" y="272"/>
                      <a:pt x="151" y="274"/>
                      <a:pt x="156" y="274"/>
                    </a:cubicBezTo>
                    <a:cubicBezTo>
                      <a:pt x="153" y="274"/>
                      <a:pt x="150" y="275"/>
                      <a:pt x="147" y="275"/>
                    </a:cubicBezTo>
                    <a:close/>
                    <a:moveTo>
                      <a:pt x="146" y="275"/>
                    </a:moveTo>
                    <a:cubicBezTo>
                      <a:pt x="146" y="275"/>
                      <a:pt x="146" y="275"/>
                      <a:pt x="146" y="275"/>
                    </a:cubicBezTo>
                    <a:cubicBezTo>
                      <a:pt x="141" y="272"/>
                      <a:pt x="134" y="271"/>
                      <a:pt x="128" y="269"/>
                    </a:cubicBezTo>
                    <a:cubicBezTo>
                      <a:pt x="122" y="267"/>
                      <a:pt x="116" y="265"/>
                      <a:pt x="111" y="263"/>
                    </a:cubicBezTo>
                    <a:cubicBezTo>
                      <a:pt x="108" y="262"/>
                      <a:pt x="105" y="261"/>
                      <a:pt x="102" y="260"/>
                    </a:cubicBezTo>
                    <a:cubicBezTo>
                      <a:pt x="106" y="261"/>
                      <a:pt x="111" y="263"/>
                      <a:pt x="114" y="264"/>
                    </a:cubicBezTo>
                    <a:cubicBezTo>
                      <a:pt x="125" y="268"/>
                      <a:pt x="136" y="270"/>
                      <a:pt x="146" y="275"/>
                    </a:cubicBezTo>
                    <a:close/>
                    <a:moveTo>
                      <a:pt x="80" y="253"/>
                    </a:moveTo>
                    <a:cubicBezTo>
                      <a:pt x="81" y="252"/>
                      <a:pt x="82" y="252"/>
                      <a:pt x="82" y="252"/>
                    </a:cubicBezTo>
                    <a:cubicBezTo>
                      <a:pt x="82" y="252"/>
                      <a:pt x="82" y="252"/>
                      <a:pt x="82" y="252"/>
                    </a:cubicBezTo>
                    <a:cubicBezTo>
                      <a:pt x="84" y="253"/>
                      <a:pt x="85" y="253"/>
                      <a:pt x="86" y="254"/>
                    </a:cubicBezTo>
                    <a:cubicBezTo>
                      <a:pt x="84" y="253"/>
                      <a:pt x="82" y="253"/>
                      <a:pt x="80" y="253"/>
                    </a:cubicBezTo>
                    <a:close/>
                    <a:moveTo>
                      <a:pt x="179" y="272"/>
                    </a:moveTo>
                    <a:cubicBezTo>
                      <a:pt x="174" y="269"/>
                      <a:pt x="168" y="267"/>
                      <a:pt x="162" y="265"/>
                    </a:cubicBezTo>
                    <a:cubicBezTo>
                      <a:pt x="156" y="263"/>
                      <a:pt x="151" y="261"/>
                      <a:pt x="145" y="259"/>
                    </a:cubicBezTo>
                    <a:cubicBezTo>
                      <a:pt x="135" y="255"/>
                      <a:pt x="124" y="253"/>
                      <a:pt x="114" y="248"/>
                    </a:cubicBezTo>
                    <a:cubicBezTo>
                      <a:pt x="115" y="248"/>
                      <a:pt x="116" y="249"/>
                      <a:pt x="117" y="249"/>
                    </a:cubicBezTo>
                    <a:cubicBezTo>
                      <a:pt x="120" y="250"/>
                      <a:pt x="122" y="251"/>
                      <a:pt x="125" y="252"/>
                    </a:cubicBezTo>
                    <a:cubicBezTo>
                      <a:pt x="131" y="254"/>
                      <a:pt x="137" y="255"/>
                      <a:pt x="143" y="257"/>
                    </a:cubicBezTo>
                    <a:cubicBezTo>
                      <a:pt x="149" y="259"/>
                      <a:pt x="155" y="260"/>
                      <a:pt x="161" y="262"/>
                    </a:cubicBezTo>
                    <a:cubicBezTo>
                      <a:pt x="168" y="265"/>
                      <a:pt x="176" y="267"/>
                      <a:pt x="184" y="270"/>
                    </a:cubicBezTo>
                    <a:cubicBezTo>
                      <a:pt x="182" y="271"/>
                      <a:pt x="181" y="271"/>
                      <a:pt x="179" y="272"/>
                    </a:cubicBezTo>
                    <a:close/>
                    <a:moveTo>
                      <a:pt x="111" y="246"/>
                    </a:moveTo>
                    <a:cubicBezTo>
                      <a:pt x="111" y="246"/>
                      <a:pt x="111" y="246"/>
                      <a:pt x="111" y="246"/>
                    </a:cubicBezTo>
                    <a:cubicBezTo>
                      <a:pt x="111" y="246"/>
                      <a:pt x="112" y="246"/>
                      <a:pt x="112" y="246"/>
                    </a:cubicBezTo>
                    <a:cubicBezTo>
                      <a:pt x="114" y="246"/>
                      <a:pt x="116" y="246"/>
                      <a:pt x="118" y="246"/>
                    </a:cubicBezTo>
                    <a:cubicBezTo>
                      <a:pt x="118" y="247"/>
                      <a:pt x="118" y="247"/>
                      <a:pt x="119" y="247"/>
                    </a:cubicBezTo>
                    <a:cubicBezTo>
                      <a:pt x="127" y="251"/>
                      <a:pt x="136" y="254"/>
                      <a:pt x="145" y="257"/>
                    </a:cubicBezTo>
                    <a:cubicBezTo>
                      <a:pt x="133" y="254"/>
                      <a:pt x="122" y="250"/>
                      <a:pt x="111" y="246"/>
                    </a:cubicBezTo>
                    <a:close/>
                    <a:moveTo>
                      <a:pt x="132" y="237"/>
                    </a:moveTo>
                    <a:cubicBezTo>
                      <a:pt x="130" y="235"/>
                      <a:pt x="127" y="234"/>
                      <a:pt x="124" y="233"/>
                    </a:cubicBezTo>
                    <a:cubicBezTo>
                      <a:pt x="123" y="233"/>
                      <a:pt x="121" y="232"/>
                      <a:pt x="119" y="231"/>
                    </a:cubicBezTo>
                    <a:cubicBezTo>
                      <a:pt x="124" y="233"/>
                      <a:pt x="128" y="234"/>
                      <a:pt x="132" y="235"/>
                    </a:cubicBezTo>
                    <a:cubicBezTo>
                      <a:pt x="132" y="236"/>
                      <a:pt x="132" y="236"/>
                      <a:pt x="132" y="237"/>
                    </a:cubicBezTo>
                    <a:close/>
                    <a:moveTo>
                      <a:pt x="127" y="246"/>
                    </a:moveTo>
                    <a:cubicBezTo>
                      <a:pt x="133" y="249"/>
                      <a:pt x="139" y="251"/>
                      <a:pt x="146" y="253"/>
                    </a:cubicBezTo>
                    <a:cubicBezTo>
                      <a:pt x="137" y="251"/>
                      <a:pt x="129" y="249"/>
                      <a:pt x="120" y="246"/>
                    </a:cubicBezTo>
                    <a:cubicBezTo>
                      <a:pt x="123" y="246"/>
                      <a:pt x="125" y="246"/>
                      <a:pt x="127" y="246"/>
                    </a:cubicBezTo>
                    <a:close/>
                    <a:moveTo>
                      <a:pt x="113" y="240"/>
                    </a:moveTo>
                    <a:cubicBezTo>
                      <a:pt x="115" y="241"/>
                      <a:pt x="117" y="242"/>
                      <a:pt x="118" y="243"/>
                    </a:cubicBezTo>
                    <a:cubicBezTo>
                      <a:pt x="118" y="242"/>
                      <a:pt x="115" y="243"/>
                      <a:pt x="115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3" y="242"/>
                      <a:pt x="113" y="241"/>
                      <a:pt x="113" y="240"/>
                    </a:cubicBezTo>
                    <a:close/>
                    <a:moveTo>
                      <a:pt x="115" y="240"/>
                    </a:moveTo>
                    <a:cubicBezTo>
                      <a:pt x="117" y="240"/>
                      <a:pt x="120" y="241"/>
                      <a:pt x="122" y="241"/>
                    </a:cubicBezTo>
                    <a:cubicBezTo>
                      <a:pt x="124" y="242"/>
                      <a:pt x="127" y="242"/>
                      <a:pt x="129" y="243"/>
                    </a:cubicBezTo>
                    <a:cubicBezTo>
                      <a:pt x="126" y="243"/>
                      <a:pt x="123" y="243"/>
                      <a:pt x="120" y="243"/>
                    </a:cubicBezTo>
                    <a:cubicBezTo>
                      <a:pt x="120" y="243"/>
                      <a:pt x="120" y="243"/>
                      <a:pt x="120" y="243"/>
                    </a:cubicBezTo>
                    <a:cubicBezTo>
                      <a:pt x="119" y="242"/>
                      <a:pt x="116" y="240"/>
                      <a:pt x="115" y="240"/>
                    </a:cubicBezTo>
                    <a:close/>
                    <a:moveTo>
                      <a:pt x="124" y="240"/>
                    </a:moveTo>
                    <a:cubicBezTo>
                      <a:pt x="122" y="240"/>
                      <a:pt x="121" y="239"/>
                      <a:pt x="119" y="239"/>
                    </a:cubicBezTo>
                    <a:cubicBezTo>
                      <a:pt x="119" y="239"/>
                      <a:pt x="113" y="237"/>
                      <a:pt x="117" y="238"/>
                    </a:cubicBezTo>
                    <a:cubicBezTo>
                      <a:pt x="122" y="239"/>
                      <a:pt x="127" y="241"/>
                      <a:pt x="132" y="241"/>
                    </a:cubicBezTo>
                    <a:cubicBezTo>
                      <a:pt x="132" y="241"/>
                      <a:pt x="132" y="242"/>
                      <a:pt x="132" y="242"/>
                    </a:cubicBezTo>
                    <a:cubicBezTo>
                      <a:pt x="132" y="242"/>
                      <a:pt x="132" y="242"/>
                      <a:pt x="132" y="242"/>
                    </a:cubicBezTo>
                    <a:cubicBezTo>
                      <a:pt x="129" y="241"/>
                      <a:pt x="127" y="241"/>
                      <a:pt x="124" y="240"/>
                    </a:cubicBezTo>
                    <a:close/>
                    <a:moveTo>
                      <a:pt x="132" y="240"/>
                    </a:moveTo>
                    <a:cubicBezTo>
                      <a:pt x="130" y="239"/>
                      <a:pt x="127" y="238"/>
                      <a:pt x="125" y="237"/>
                    </a:cubicBezTo>
                    <a:cubicBezTo>
                      <a:pt x="125" y="237"/>
                      <a:pt x="125" y="237"/>
                      <a:pt x="125" y="237"/>
                    </a:cubicBezTo>
                    <a:cubicBezTo>
                      <a:pt x="127" y="238"/>
                      <a:pt x="130" y="238"/>
                      <a:pt x="133" y="238"/>
                    </a:cubicBezTo>
                    <a:cubicBezTo>
                      <a:pt x="133" y="239"/>
                      <a:pt x="133" y="239"/>
                      <a:pt x="132" y="240"/>
                    </a:cubicBezTo>
                    <a:close/>
                    <a:moveTo>
                      <a:pt x="120" y="228"/>
                    </a:moveTo>
                    <a:cubicBezTo>
                      <a:pt x="121" y="228"/>
                      <a:pt x="123" y="229"/>
                      <a:pt x="124" y="229"/>
                    </a:cubicBezTo>
                    <a:cubicBezTo>
                      <a:pt x="126" y="230"/>
                      <a:pt x="129" y="230"/>
                      <a:pt x="131" y="231"/>
                    </a:cubicBezTo>
                    <a:cubicBezTo>
                      <a:pt x="131" y="232"/>
                      <a:pt x="132" y="233"/>
                      <a:pt x="132" y="234"/>
                    </a:cubicBezTo>
                    <a:cubicBezTo>
                      <a:pt x="128" y="231"/>
                      <a:pt x="123" y="229"/>
                      <a:pt x="119" y="228"/>
                    </a:cubicBezTo>
                    <a:cubicBezTo>
                      <a:pt x="115" y="226"/>
                      <a:pt x="119" y="228"/>
                      <a:pt x="120" y="228"/>
                    </a:cubicBezTo>
                    <a:close/>
                    <a:moveTo>
                      <a:pt x="130" y="229"/>
                    </a:moveTo>
                    <a:cubicBezTo>
                      <a:pt x="127" y="227"/>
                      <a:pt x="123" y="226"/>
                      <a:pt x="119" y="225"/>
                    </a:cubicBezTo>
                    <a:cubicBezTo>
                      <a:pt x="122" y="226"/>
                      <a:pt x="126" y="227"/>
                      <a:pt x="130" y="227"/>
                    </a:cubicBezTo>
                    <a:cubicBezTo>
                      <a:pt x="130" y="228"/>
                      <a:pt x="130" y="229"/>
                      <a:pt x="130" y="229"/>
                    </a:cubicBezTo>
                    <a:close/>
                    <a:moveTo>
                      <a:pt x="129" y="225"/>
                    </a:moveTo>
                    <a:cubicBezTo>
                      <a:pt x="126" y="224"/>
                      <a:pt x="124" y="224"/>
                      <a:pt x="121" y="223"/>
                    </a:cubicBezTo>
                    <a:cubicBezTo>
                      <a:pt x="121" y="223"/>
                      <a:pt x="121" y="222"/>
                      <a:pt x="121" y="222"/>
                    </a:cubicBezTo>
                    <a:cubicBezTo>
                      <a:pt x="121" y="223"/>
                      <a:pt x="122" y="223"/>
                      <a:pt x="122" y="223"/>
                    </a:cubicBezTo>
                    <a:cubicBezTo>
                      <a:pt x="124" y="223"/>
                      <a:pt x="126" y="224"/>
                      <a:pt x="128" y="224"/>
                    </a:cubicBezTo>
                    <a:cubicBezTo>
                      <a:pt x="129" y="224"/>
                      <a:pt x="129" y="225"/>
                      <a:pt x="129" y="225"/>
                    </a:cubicBezTo>
                    <a:close/>
                    <a:moveTo>
                      <a:pt x="178" y="259"/>
                    </a:moveTo>
                    <a:cubicBezTo>
                      <a:pt x="169" y="256"/>
                      <a:pt x="160" y="254"/>
                      <a:pt x="151" y="251"/>
                    </a:cubicBezTo>
                    <a:cubicBezTo>
                      <a:pt x="145" y="250"/>
                      <a:pt x="139" y="247"/>
                      <a:pt x="132" y="246"/>
                    </a:cubicBezTo>
                    <a:cubicBezTo>
                      <a:pt x="133" y="246"/>
                      <a:pt x="133" y="246"/>
                      <a:pt x="133" y="245"/>
                    </a:cubicBezTo>
                    <a:cubicBezTo>
                      <a:pt x="140" y="247"/>
                      <a:pt x="147" y="248"/>
                      <a:pt x="153" y="250"/>
                    </a:cubicBezTo>
                    <a:cubicBezTo>
                      <a:pt x="162" y="252"/>
                      <a:pt x="170" y="255"/>
                      <a:pt x="178" y="259"/>
                    </a:cubicBezTo>
                    <a:close/>
                    <a:moveTo>
                      <a:pt x="187" y="267"/>
                    </a:moveTo>
                    <a:cubicBezTo>
                      <a:pt x="169" y="259"/>
                      <a:pt x="150" y="255"/>
                      <a:pt x="132" y="247"/>
                    </a:cubicBezTo>
                    <a:cubicBezTo>
                      <a:pt x="131" y="247"/>
                      <a:pt x="130" y="246"/>
                      <a:pt x="129" y="246"/>
                    </a:cubicBezTo>
                    <a:cubicBezTo>
                      <a:pt x="129" y="246"/>
                      <a:pt x="130" y="246"/>
                      <a:pt x="130" y="246"/>
                    </a:cubicBezTo>
                    <a:cubicBezTo>
                      <a:pt x="131" y="246"/>
                      <a:pt x="132" y="246"/>
                      <a:pt x="133" y="246"/>
                    </a:cubicBezTo>
                    <a:cubicBezTo>
                      <a:pt x="137" y="248"/>
                      <a:pt x="142" y="250"/>
                      <a:pt x="147" y="251"/>
                    </a:cubicBezTo>
                    <a:cubicBezTo>
                      <a:pt x="158" y="254"/>
                      <a:pt x="168" y="257"/>
                      <a:pt x="178" y="260"/>
                    </a:cubicBezTo>
                    <a:cubicBezTo>
                      <a:pt x="179" y="260"/>
                      <a:pt x="179" y="260"/>
                      <a:pt x="179" y="260"/>
                    </a:cubicBezTo>
                    <a:cubicBezTo>
                      <a:pt x="179" y="260"/>
                      <a:pt x="180" y="261"/>
                      <a:pt x="180" y="261"/>
                    </a:cubicBezTo>
                    <a:cubicBezTo>
                      <a:pt x="181" y="262"/>
                      <a:pt x="185" y="265"/>
                      <a:pt x="187" y="267"/>
                    </a:cubicBezTo>
                    <a:close/>
                    <a:moveTo>
                      <a:pt x="173" y="262"/>
                    </a:moveTo>
                    <a:cubicBezTo>
                      <a:pt x="176" y="263"/>
                      <a:pt x="179" y="264"/>
                      <a:pt x="182" y="266"/>
                    </a:cubicBezTo>
                    <a:cubicBezTo>
                      <a:pt x="183" y="266"/>
                      <a:pt x="184" y="267"/>
                      <a:pt x="185" y="267"/>
                    </a:cubicBezTo>
                    <a:cubicBezTo>
                      <a:pt x="176" y="264"/>
                      <a:pt x="168" y="261"/>
                      <a:pt x="160" y="258"/>
                    </a:cubicBezTo>
                    <a:cubicBezTo>
                      <a:pt x="164" y="259"/>
                      <a:pt x="168" y="260"/>
                      <a:pt x="173" y="262"/>
                    </a:cubicBezTo>
                    <a:close/>
                    <a:moveTo>
                      <a:pt x="187" y="269"/>
                    </a:moveTo>
                    <a:cubicBezTo>
                      <a:pt x="186" y="269"/>
                      <a:pt x="185" y="270"/>
                      <a:pt x="185" y="270"/>
                    </a:cubicBezTo>
                    <a:cubicBezTo>
                      <a:pt x="178" y="267"/>
                      <a:pt x="172" y="265"/>
                      <a:pt x="165" y="263"/>
                    </a:cubicBezTo>
                    <a:cubicBezTo>
                      <a:pt x="162" y="262"/>
                      <a:pt x="158" y="260"/>
                      <a:pt x="155" y="259"/>
                    </a:cubicBezTo>
                    <a:cubicBezTo>
                      <a:pt x="144" y="256"/>
                      <a:pt x="134" y="253"/>
                      <a:pt x="123" y="248"/>
                    </a:cubicBezTo>
                    <a:cubicBezTo>
                      <a:pt x="124" y="248"/>
                      <a:pt x="125" y="249"/>
                      <a:pt x="126" y="249"/>
                    </a:cubicBezTo>
                    <a:cubicBezTo>
                      <a:pt x="129" y="250"/>
                      <a:pt x="131" y="250"/>
                      <a:pt x="134" y="251"/>
                    </a:cubicBezTo>
                    <a:cubicBezTo>
                      <a:pt x="141" y="253"/>
                      <a:pt x="147" y="254"/>
                      <a:pt x="153" y="256"/>
                    </a:cubicBezTo>
                    <a:cubicBezTo>
                      <a:pt x="164" y="260"/>
                      <a:pt x="175" y="265"/>
                      <a:pt x="187" y="268"/>
                    </a:cubicBezTo>
                    <a:cubicBezTo>
                      <a:pt x="187" y="269"/>
                      <a:pt x="187" y="269"/>
                      <a:pt x="187" y="269"/>
                    </a:cubicBezTo>
                    <a:close/>
                    <a:moveTo>
                      <a:pt x="171" y="273"/>
                    </a:moveTo>
                    <a:cubicBezTo>
                      <a:pt x="171" y="273"/>
                      <a:pt x="171" y="273"/>
                      <a:pt x="171" y="273"/>
                    </a:cubicBezTo>
                    <a:cubicBezTo>
                      <a:pt x="159" y="268"/>
                      <a:pt x="147" y="265"/>
                      <a:pt x="135" y="260"/>
                    </a:cubicBezTo>
                    <a:cubicBezTo>
                      <a:pt x="128" y="258"/>
                      <a:pt x="122" y="256"/>
                      <a:pt x="115" y="254"/>
                    </a:cubicBezTo>
                    <a:cubicBezTo>
                      <a:pt x="122" y="255"/>
                      <a:pt x="129" y="257"/>
                      <a:pt x="135" y="259"/>
                    </a:cubicBezTo>
                    <a:cubicBezTo>
                      <a:pt x="149" y="264"/>
                      <a:pt x="163" y="269"/>
                      <a:pt x="177" y="272"/>
                    </a:cubicBezTo>
                    <a:cubicBezTo>
                      <a:pt x="175" y="272"/>
                      <a:pt x="173" y="273"/>
                      <a:pt x="171" y="273"/>
                    </a:cubicBezTo>
                    <a:close/>
                    <a:moveTo>
                      <a:pt x="160" y="274"/>
                    </a:moveTo>
                    <a:cubicBezTo>
                      <a:pt x="159" y="274"/>
                      <a:pt x="159" y="274"/>
                      <a:pt x="158" y="274"/>
                    </a:cubicBezTo>
                    <a:cubicBezTo>
                      <a:pt x="158" y="274"/>
                      <a:pt x="158" y="274"/>
                      <a:pt x="158" y="274"/>
                    </a:cubicBezTo>
                    <a:cubicBezTo>
                      <a:pt x="147" y="269"/>
                      <a:pt x="134" y="267"/>
                      <a:pt x="123" y="262"/>
                    </a:cubicBezTo>
                    <a:cubicBezTo>
                      <a:pt x="116" y="259"/>
                      <a:pt x="109" y="257"/>
                      <a:pt x="103" y="254"/>
                    </a:cubicBezTo>
                    <a:cubicBezTo>
                      <a:pt x="101" y="254"/>
                      <a:pt x="99" y="253"/>
                      <a:pt x="97" y="252"/>
                    </a:cubicBezTo>
                    <a:cubicBezTo>
                      <a:pt x="110" y="256"/>
                      <a:pt x="123" y="260"/>
                      <a:pt x="135" y="264"/>
                    </a:cubicBezTo>
                    <a:cubicBezTo>
                      <a:pt x="146" y="268"/>
                      <a:pt x="157" y="271"/>
                      <a:pt x="168" y="273"/>
                    </a:cubicBezTo>
                    <a:cubicBezTo>
                      <a:pt x="165" y="273"/>
                      <a:pt x="162" y="274"/>
                      <a:pt x="160" y="274"/>
                    </a:cubicBezTo>
                    <a:close/>
                    <a:moveTo>
                      <a:pt x="111" y="276"/>
                    </a:moveTo>
                    <a:cubicBezTo>
                      <a:pt x="105" y="272"/>
                      <a:pt x="98" y="270"/>
                      <a:pt x="91" y="267"/>
                    </a:cubicBezTo>
                    <a:cubicBezTo>
                      <a:pt x="86" y="265"/>
                      <a:pt x="81" y="263"/>
                      <a:pt x="76" y="261"/>
                    </a:cubicBezTo>
                    <a:cubicBezTo>
                      <a:pt x="75" y="261"/>
                      <a:pt x="74" y="260"/>
                      <a:pt x="73" y="260"/>
                    </a:cubicBezTo>
                    <a:cubicBezTo>
                      <a:pt x="81" y="263"/>
                      <a:pt x="89" y="266"/>
                      <a:pt x="97" y="268"/>
                    </a:cubicBezTo>
                    <a:cubicBezTo>
                      <a:pt x="105" y="271"/>
                      <a:pt x="113" y="273"/>
                      <a:pt x="121" y="276"/>
                    </a:cubicBezTo>
                    <a:cubicBezTo>
                      <a:pt x="118" y="276"/>
                      <a:pt x="114" y="276"/>
                      <a:pt x="111" y="276"/>
                    </a:cubicBezTo>
                    <a:close/>
                    <a:moveTo>
                      <a:pt x="98" y="276"/>
                    </a:moveTo>
                    <a:cubicBezTo>
                      <a:pt x="97" y="276"/>
                      <a:pt x="97" y="276"/>
                      <a:pt x="96" y="276"/>
                    </a:cubicBezTo>
                    <a:cubicBezTo>
                      <a:pt x="91" y="272"/>
                      <a:pt x="86" y="269"/>
                      <a:pt x="80" y="267"/>
                    </a:cubicBezTo>
                    <a:cubicBezTo>
                      <a:pt x="76" y="266"/>
                      <a:pt x="72" y="264"/>
                      <a:pt x="69" y="262"/>
                    </a:cubicBezTo>
                    <a:cubicBezTo>
                      <a:pt x="67" y="262"/>
                      <a:pt x="66" y="261"/>
                      <a:pt x="64" y="260"/>
                    </a:cubicBezTo>
                    <a:cubicBezTo>
                      <a:pt x="66" y="261"/>
                      <a:pt x="67" y="261"/>
                      <a:pt x="69" y="262"/>
                    </a:cubicBezTo>
                    <a:cubicBezTo>
                      <a:pt x="75" y="265"/>
                      <a:pt x="82" y="267"/>
                      <a:pt x="88" y="270"/>
                    </a:cubicBezTo>
                    <a:cubicBezTo>
                      <a:pt x="94" y="272"/>
                      <a:pt x="100" y="274"/>
                      <a:pt x="106" y="276"/>
                    </a:cubicBezTo>
                    <a:cubicBezTo>
                      <a:pt x="104" y="276"/>
                      <a:pt x="101" y="276"/>
                      <a:pt x="98" y="276"/>
                    </a:cubicBezTo>
                    <a:close/>
                    <a:moveTo>
                      <a:pt x="55" y="269"/>
                    </a:moveTo>
                    <a:cubicBezTo>
                      <a:pt x="58" y="270"/>
                      <a:pt x="61" y="271"/>
                      <a:pt x="64" y="272"/>
                    </a:cubicBezTo>
                    <a:cubicBezTo>
                      <a:pt x="61" y="272"/>
                      <a:pt x="57" y="270"/>
                      <a:pt x="55" y="269"/>
                    </a:cubicBezTo>
                    <a:close/>
                    <a:moveTo>
                      <a:pt x="59" y="262"/>
                    </a:move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4"/>
                      <a:pt x="62" y="264"/>
                      <a:pt x="64" y="265"/>
                    </a:cubicBezTo>
                    <a:cubicBezTo>
                      <a:pt x="65" y="266"/>
                      <a:pt x="67" y="267"/>
                      <a:pt x="68" y="267"/>
                    </a:cubicBezTo>
                    <a:cubicBezTo>
                      <a:pt x="72" y="269"/>
                      <a:pt x="76" y="271"/>
                      <a:pt x="80" y="273"/>
                    </a:cubicBezTo>
                    <a:cubicBezTo>
                      <a:pt x="79" y="273"/>
                      <a:pt x="79" y="273"/>
                      <a:pt x="78" y="272"/>
                    </a:cubicBezTo>
                    <a:cubicBezTo>
                      <a:pt x="75" y="271"/>
                      <a:pt x="73" y="270"/>
                      <a:pt x="70" y="270"/>
                    </a:cubicBezTo>
                    <a:cubicBezTo>
                      <a:pt x="65" y="268"/>
                      <a:pt x="60" y="267"/>
                      <a:pt x="56" y="265"/>
                    </a:cubicBezTo>
                    <a:cubicBezTo>
                      <a:pt x="56" y="264"/>
                      <a:pt x="57" y="263"/>
                      <a:pt x="59" y="262"/>
                    </a:cubicBezTo>
                    <a:close/>
                    <a:moveTo>
                      <a:pt x="76" y="254"/>
                    </a:moveTo>
                    <a:cubicBezTo>
                      <a:pt x="77" y="254"/>
                      <a:pt x="78" y="253"/>
                      <a:pt x="79" y="253"/>
                    </a:cubicBezTo>
                    <a:cubicBezTo>
                      <a:pt x="79" y="253"/>
                      <a:pt x="79" y="253"/>
                      <a:pt x="79" y="253"/>
                    </a:cubicBezTo>
                    <a:cubicBezTo>
                      <a:pt x="89" y="259"/>
                      <a:pt x="100" y="262"/>
                      <a:pt x="111" y="266"/>
                    </a:cubicBezTo>
                    <a:cubicBezTo>
                      <a:pt x="116" y="267"/>
                      <a:pt x="121" y="268"/>
                      <a:pt x="125" y="270"/>
                    </a:cubicBezTo>
                    <a:cubicBezTo>
                      <a:pt x="128" y="271"/>
                      <a:pt x="131" y="272"/>
                      <a:pt x="134" y="273"/>
                    </a:cubicBezTo>
                    <a:cubicBezTo>
                      <a:pt x="134" y="273"/>
                      <a:pt x="137" y="275"/>
                      <a:pt x="138" y="275"/>
                    </a:cubicBezTo>
                    <a:cubicBezTo>
                      <a:pt x="137" y="275"/>
                      <a:pt x="137" y="276"/>
                      <a:pt x="137" y="276"/>
                    </a:cubicBezTo>
                    <a:cubicBezTo>
                      <a:pt x="131" y="275"/>
                      <a:pt x="127" y="273"/>
                      <a:pt x="122" y="271"/>
                    </a:cubicBezTo>
                    <a:cubicBezTo>
                      <a:pt x="116" y="269"/>
                      <a:pt x="111" y="267"/>
                      <a:pt x="105" y="266"/>
                    </a:cubicBezTo>
                    <a:cubicBezTo>
                      <a:pt x="94" y="263"/>
                      <a:pt x="84" y="259"/>
                      <a:pt x="74" y="255"/>
                    </a:cubicBezTo>
                    <a:cubicBezTo>
                      <a:pt x="75" y="255"/>
                      <a:pt x="76" y="254"/>
                      <a:pt x="76" y="254"/>
                    </a:cubicBezTo>
                    <a:close/>
                    <a:moveTo>
                      <a:pt x="114" y="234"/>
                    </a:moveTo>
                    <a:cubicBezTo>
                      <a:pt x="117" y="235"/>
                      <a:pt x="120" y="236"/>
                      <a:pt x="123" y="237"/>
                    </a:cubicBezTo>
                    <a:cubicBezTo>
                      <a:pt x="126" y="238"/>
                      <a:pt x="129" y="240"/>
                      <a:pt x="132" y="240"/>
                    </a:cubicBezTo>
                    <a:cubicBezTo>
                      <a:pt x="132" y="240"/>
                      <a:pt x="132" y="240"/>
                      <a:pt x="132" y="240"/>
                    </a:cubicBezTo>
                    <a:cubicBezTo>
                      <a:pt x="126" y="240"/>
                      <a:pt x="121" y="237"/>
                      <a:pt x="115" y="236"/>
                    </a:cubicBezTo>
                    <a:cubicBezTo>
                      <a:pt x="114" y="236"/>
                      <a:pt x="114" y="237"/>
                      <a:pt x="114" y="237"/>
                    </a:cubicBezTo>
                    <a:cubicBezTo>
                      <a:pt x="119" y="240"/>
                      <a:pt x="125" y="241"/>
                      <a:pt x="130" y="243"/>
                    </a:cubicBezTo>
                    <a:cubicBezTo>
                      <a:pt x="130" y="243"/>
                      <a:pt x="131" y="243"/>
                      <a:pt x="131" y="243"/>
                    </a:cubicBezTo>
                    <a:cubicBezTo>
                      <a:pt x="131" y="243"/>
                      <a:pt x="130" y="243"/>
                      <a:pt x="130" y="243"/>
                    </a:cubicBezTo>
                    <a:cubicBezTo>
                      <a:pt x="129" y="242"/>
                      <a:pt x="127" y="242"/>
                      <a:pt x="127" y="242"/>
                    </a:cubicBezTo>
                    <a:cubicBezTo>
                      <a:pt x="125" y="241"/>
                      <a:pt x="124" y="241"/>
                      <a:pt x="122" y="241"/>
                    </a:cubicBezTo>
                    <a:cubicBezTo>
                      <a:pt x="119" y="240"/>
                      <a:pt x="116" y="239"/>
                      <a:pt x="113" y="239"/>
                    </a:cubicBezTo>
                    <a:cubicBezTo>
                      <a:pt x="113" y="237"/>
                      <a:pt x="113" y="236"/>
                      <a:pt x="114" y="234"/>
                    </a:cubicBezTo>
                    <a:close/>
                    <a:moveTo>
                      <a:pt x="117" y="221"/>
                    </a:moveTo>
                    <a:cubicBezTo>
                      <a:pt x="117" y="221"/>
                      <a:pt x="117" y="221"/>
                      <a:pt x="117" y="221"/>
                    </a:cubicBezTo>
                    <a:cubicBezTo>
                      <a:pt x="117" y="221"/>
                      <a:pt x="117" y="222"/>
                      <a:pt x="117" y="222"/>
                    </a:cubicBezTo>
                    <a:cubicBezTo>
                      <a:pt x="121" y="224"/>
                      <a:pt x="126" y="224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8" y="226"/>
                      <a:pt x="125" y="226"/>
                      <a:pt x="124" y="225"/>
                    </a:cubicBezTo>
                    <a:cubicBezTo>
                      <a:pt x="122" y="225"/>
                      <a:pt x="120" y="224"/>
                      <a:pt x="118" y="224"/>
                    </a:cubicBezTo>
                    <a:cubicBezTo>
                      <a:pt x="117" y="224"/>
                      <a:pt x="117" y="224"/>
                      <a:pt x="117" y="225"/>
                    </a:cubicBezTo>
                    <a:cubicBezTo>
                      <a:pt x="119" y="226"/>
                      <a:pt x="122" y="226"/>
                      <a:pt x="124" y="227"/>
                    </a:cubicBezTo>
                    <a:cubicBezTo>
                      <a:pt x="126" y="228"/>
                      <a:pt x="128" y="229"/>
                      <a:pt x="130" y="230"/>
                    </a:cubicBezTo>
                    <a:cubicBezTo>
                      <a:pt x="125" y="229"/>
                      <a:pt x="121" y="227"/>
                      <a:pt x="116" y="226"/>
                    </a:cubicBezTo>
                    <a:cubicBezTo>
                      <a:pt x="115" y="226"/>
                      <a:pt x="115" y="226"/>
                      <a:pt x="115" y="226"/>
                    </a:cubicBezTo>
                    <a:cubicBezTo>
                      <a:pt x="116" y="225"/>
                      <a:pt x="117" y="223"/>
                      <a:pt x="117" y="221"/>
                    </a:cubicBezTo>
                    <a:close/>
                    <a:moveTo>
                      <a:pt x="16" y="73"/>
                    </a:moveTo>
                    <a:cubicBezTo>
                      <a:pt x="22" y="60"/>
                      <a:pt x="29" y="47"/>
                      <a:pt x="39" y="36"/>
                    </a:cubicBezTo>
                    <a:cubicBezTo>
                      <a:pt x="49" y="26"/>
                      <a:pt x="60" y="19"/>
                      <a:pt x="73" y="13"/>
                    </a:cubicBezTo>
                    <a:cubicBezTo>
                      <a:pt x="74" y="16"/>
                      <a:pt x="77" y="19"/>
                      <a:pt x="78" y="21"/>
                    </a:cubicBezTo>
                    <a:cubicBezTo>
                      <a:pt x="43" y="37"/>
                      <a:pt x="18" y="72"/>
                      <a:pt x="18" y="111"/>
                    </a:cubicBezTo>
                    <a:cubicBezTo>
                      <a:pt x="18" y="159"/>
                      <a:pt x="55" y="200"/>
                      <a:pt x="102" y="209"/>
                    </a:cubicBezTo>
                    <a:cubicBezTo>
                      <a:pt x="121" y="213"/>
                      <a:pt x="140" y="211"/>
                      <a:pt x="158" y="205"/>
                    </a:cubicBezTo>
                    <a:cubicBezTo>
                      <a:pt x="159" y="207"/>
                      <a:pt x="160" y="209"/>
                      <a:pt x="161" y="212"/>
                    </a:cubicBezTo>
                    <a:cubicBezTo>
                      <a:pt x="150" y="217"/>
                      <a:pt x="136" y="218"/>
                      <a:pt x="123" y="218"/>
                    </a:cubicBezTo>
                    <a:cubicBezTo>
                      <a:pt x="113" y="218"/>
                      <a:pt x="103" y="218"/>
                      <a:pt x="93" y="215"/>
                    </a:cubicBezTo>
                    <a:cubicBezTo>
                      <a:pt x="61" y="208"/>
                      <a:pt x="33" y="189"/>
                      <a:pt x="19" y="158"/>
                    </a:cubicBezTo>
                    <a:cubicBezTo>
                      <a:pt x="7" y="131"/>
                      <a:pt x="5" y="101"/>
                      <a:pt x="16" y="73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8" name="Freeform 82"/>
              <p:cNvSpPr>
                <a:spLocks noEditPoints="1"/>
              </p:cNvSpPr>
              <p:nvPr/>
            </p:nvSpPr>
            <p:spPr bwMode="auto">
              <a:xfrm>
                <a:off x="2042529" y="1047975"/>
                <a:ext cx="241771" cy="258163"/>
              </a:xfrm>
              <a:custGeom>
                <a:avLst/>
                <a:gdLst>
                  <a:gd name="T0" fmla="*/ 66 w 125"/>
                  <a:gd name="T1" fmla="*/ 127 h 133"/>
                  <a:gd name="T2" fmla="*/ 12 w 125"/>
                  <a:gd name="T3" fmla="*/ 41 h 133"/>
                  <a:gd name="T4" fmla="*/ 37 w 125"/>
                  <a:gd name="T5" fmla="*/ 92 h 133"/>
                  <a:gd name="T6" fmla="*/ 14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1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8 h 133"/>
                  <a:gd name="T38" fmla="*/ 6 w 125"/>
                  <a:gd name="T39" fmla="*/ 64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6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69 h 133"/>
                  <a:gd name="T54" fmla="*/ 114 w 125"/>
                  <a:gd name="T55" fmla="*/ 50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7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8 w 125"/>
                  <a:gd name="T77" fmla="*/ 83 h 133"/>
                  <a:gd name="T78" fmla="*/ 119 w 125"/>
                  <a:gd name="T79" fmla="*/ 67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4 h 133"/>
                  <a:gd name="T86" fmla="*/ 119 w 125"/>
                  <a:gd name="T87" fmla="*/ 63 h 133"/>
                  <a:gd name="T88" fmla="*/ 18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3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0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2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19 w 125"/>
                  <a:gd name="T123" fmla="*/ 37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1"/>
                    </a:moveTo>
                    <a:cubicBezTo>
                      <a:pt x="39" y="128"/>
                      <a:pt x="49" y="127"/>
                      <a:pt x="60" y="124"/>
                    </a:cubicBezTo>
                    <a:cubicBezTo>
                      <a:pt x="59" y="126"/>
                      <a:pt x="58" y="128"/>
                      <a:pt x="57" y="130"/>
                    </a:cubicBezTo>
                    <a:cubicBezTo>
                      <a:pt x="57" y="131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29"/>
                      <a:pt x="61" y="129"/>
                    </a:cubicBezTo>
                    <a:cubicBezTo>
                      <a:pt x="62" y="131"/>
                      <a:pt x="64" y="131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29"/>
                      <a:pt x="67" y="128"/>
                    </a:cubicBezTo>
                    <a:cubicBezTo>
                      <a:pt x="67" y="128"/>
                      <a:pt x="66" y="127"/>
                      <a:pt x="66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5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69" y="11"/>
                      <a:pt x="68" y="17"/>
                    </a:cubicBezTo>
                    <a:cubicBezTo>
                      <a:pt x="66" y="17"/>
                      <a:pt x="64" y="17"/>
                      <a:pt x="62" y="17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5"/>
                    </a:cubicBezTo>
                    <a:cubicBezTo>
                      <a:pt x="13" y="106"/>
                      <a:pt x="20" y="115"/>
                      <a:pt x="29" y="121"/>
                    </a:cubicBezTo>
                    <a:close/>
                    <a:moveTo>
                      <a:pt x="18" y="106"/>
                    </a:moveTo>
                    <a:cubicBezTo>
                      <a:pt x="25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4"/>
                      <a:pt x="41" y="98"/>
                    </a:cubicBezTo>
                    <a:cubicBezTo>
                      <a:pt x="35" y="102"/>
                      <a:pt x="26" y="104"/>
                      <a:pt x="21" y="110"/>
                    </a:cubicBezTo>
                    <a:cubicBezTo>
                      <a:pt x="20" y="109"/>
                      <a:pt x="19" y="108"/>
                      <a:pt x="18" y="106"/>
                    </a:cubicBezTo>
                    <a:close/>
                    <a:moveTo>
                      <a:pt x="14" y="101"/>
                    </a:moveTo>
                    <a:cubicBezTo>
                      <a:pt x="22" y="101"/>
                      <a:pt x="31" y="95"/>
                      <a:pt x="37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8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4" y="72"/>
                      <a:pt x="76" y="76"/>
                      <a:pt x="67" y="79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7" y="94"/>
                      <a:pt x="33" y="97"/>
                      <a:pt x="30" y="99"/>
                    </a:cubicBezTo>
                    <a:cubicBezTo>
                      <a:pt x="26" y="101"/>
                      <a:pt x="21" y="103"/>
                      <a:pt x="17" y="106"/>
                    </a:cubicBezTo>
                    <a:cubicBezTo>
                      <a:pt x="16" y="104"/>
                      <a:pt x="15" y="103"/>
                      <a:pt x="14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5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6"/>
                    </a:cubicBezTo>
                    <a:cubicBezTo>
                      <a:pt x="56" y="80"/>
                      <a:pt x="47" y="83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8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8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5"/>
                      <a:pt x="26" y="88"/>
                      <a:pt x="22" y="90"/>
                    </a:cubicBezTo>
                    <a:cubicBezTo>
                      <a:pt x="18" y="92"/>
                      <a:pt x="15" y="93"/>
                      <a:pt x="11" y="96"/>
                    </a:cubicBezTo>
                    <a:cubicBezTo>
                      <a:pt x="11" y="95"/>
                      <a:pt x="10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8"/>
                    </a:cubicBezTo>
                    <a:cubicBezTo>
                      <a:pt x="50" y="72"/>
                      <a:pt x="64" y="65"/>
                      <a:pt x="78" y="60"/>
                    </a:cubicBezTo>
                    <a:cubicBezTo>
                      <a:pt x="84" y="58"/>
                      <a:pt x="90" y="56"/>
                      <a:pt x="95" y="53"/>
                    </a:cubicBezTo>
                    <a:cubicBezTo>
                      <a:pt x="94" y="54"/>
                      <a:pt x="92" y="55"/>
                      <a:pt x="90" y="56"/>
                    </a:cubicBezTo>
                    <a:cubicBezTo>
                      <a:pt x="81" y="60"/>
                      <a:pt x="71" y="64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4" y="90"/>
                      <a:pt x="10" y="92"/>
                    </a:cubicBezTo>
                    <a:cubicBezTo>
                      <a:pt x="10" y="92"/>
                      <a:pt x="10" y="92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8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6" y="41"/>
                      <a:pt x="18" y="40"/>
                      <a:pt x="20" y="39"/>
                    </a:cubicBezTo>
                    <a:cubicBezTo>
                      <a:pt x="23" y="36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0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8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6"/>
                      <a:pt x="20" y="44"/>
                    </a:cubicBezTo>
                    <a:cubicBezTo>
                      <a:pt x="25" y="41"/>
                      <a:pt x="30" y="39"/>
                      <a:pt x="35" y="36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3"/>
                      <a:pt x="36" y="36"/>
                    </a:cubicBezTo>
                    <a:cubicBezTo>
                      <a:pt x="31" y="39"/>
                      <a:pt x="26" y="41"/>
                      <a:pt x="21" y="44"/>
                    </a:cubicBezTo>
                    <a:cubicBezTo>
                      <a:pt x="18" y="46"/>
                      <a:pt x="15" y="48"/>
                      <a:pt x="12" y="49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79" y="21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4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6" y="27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0" y="51"/>
                      <a:pt x="28" y="58"/>
                      <a:pt x="15" y="65"/>
                    </a:cubicBezTo>
                    <a:cubicBezTo>
                      <a:pt x="12" y="66"/>
                      <a:pt x="8" y="67"/>
                      <a:pt x="6" y="69"/>
                    </a:cubicBezTo>
                    <a:cubicBezTo>
                      <a:pt x="9" y="67"/>
                      <a:pt x="11" y="65"/>
                      <a:pt x="14" y="63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0" y="35"/>
                    </a:cubicBezTo>
                    <a:cubicBezTo>
                      <a:pt x="75" y="34"/>
                      <a:pt x="80" y="33"/>
                      <a:pt x="85" y="31"/>
                    </a:cubicBezTo>
                    <a:cubicBezTo>
                      <a:pt x="87" y="30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29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8" y="25"/>
                      <a:pt x="89" y="25"/>
                      <a:pt x="89" y="25"/>
                    </a:cubicBezTo>
                    <a:cubicBezTo>
                      <a:pt x="89" y="25"/>
                      <a:pt x="89" y="24"/>
                      <a:pt x="90" y="24"/>
                    </a:cubicBezTo>
                    <a:cubicBezTo>
                      <a:pt x="92" y="25"/>
                      <a:pt x="94" y="26"/>
                      <a:pt x="96" y="27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8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2"/>
                    </a:cubicBezTo>
                    <a:cubicBezTo>
                      <a:pt x="89" y="31"/>
                      <a:pt x="91" y="31"/>
                      <a:pt x="93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6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1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2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4" y="55"/>
                      <a:pt x="17" y="54"/>
                      <a:pt x="20" y="52"/>
                    </a:cubicBezTo>
                    <a:cubicBezTo>
                      <a:pt x="26" y="48"/>
                      <a:pt x="32" y="45"/>
                      <a:pt x="39" y="41"/>
                    </a:cubicBezTo>
                    <a:cubicBezTo>
                      <a:pt x="44" y="39"/>
                      <a:pt x="49" y="36"/>
                      <a:pt x="55" y="33"/>
                    </a:cubicBezTo>
                    <a:cubicBezTo>
                      <a:pt x="56" y="33"/>
                      <a:pt x="56" y="33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6" y="31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3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7"/>
                      <a:pt x="69" y="30"/>
                    </a:cubicBezTo>
                    <a:cubicBezTo>
                      <a:pt x="69" y="29"/>
                      <a:pt x="69" y="29"/>
                      <a:pt x="69" y="29"/>
                    </a:cubicBezTo>
                    <a:close/>
                    <a:moveTo>
                      <a:pt x="81" y="28"/>
                    </a:moveTo>
                    <a:cubicBezTo>
                      <a:pt x="79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8"/>
                      <a:pt x="78" y="26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4" y="23"/>
                      <a:pt x="87" y="23"/>
                      <a:pt x="89" y="24"/>
                    </a:cubicBezTo>
                    <a:cubicBezTo>
                      <a:pt x="86" y="25"/>
                      <a:pt x="84" y="27"/>
                      <a:pt x="81" y="28"/>
                    </a:cubicBezTo>
                    <a:close/>
                    <a:moveTo>
                      <a:pt x="69" y="24"/>
                    </a:moveTo>
                    <a:cubicBezTo>
                      <a:pt x="69" y="23"/>
                      <a:pt x="69" y="23"/>
                      <a:pt x="69" y="23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0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8" y="28"/>
                      <a:pt x="57" y="29"/>
                      <a:pt x="55" y="30"/>
                    </a:cubicBezTo>
                    <a:cubicBezTo>
                      <a:pt x="54" y="30"/>
                      <a:pt x="54" y="29"/>
                      <a:pt x="53" y="29"/>
                    </a:cubicBezTo>
                    <a:cubicBezTo>
                      <a:pt x="51" y="28"/>
                      <a:pt x="50" y="31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49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2" y="50"/>
                      <a:pt x="12" y="50"/>
                    </a:cubicBezTo>
                    <a:cubicBezTo>
                      <a:pt x="14" y="49"/>
                      <a:pt x="16" y="48"/>
                      <a:pt x="18" y="47"/>
                    </a:cubicBezTo>
                    <a:cubicBezTo>
                      <a:pt x="24" y="44"/>
                      <a:pt x="29" y="41"/>
                      <a:pt x="35" y="37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6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7" y="35"/>
                      <a:pt x="53" y="32"/>
                    </a:cubicBezTo>
                    <a:cubicBezTo>
                      <a:pt x="53" y="32"/>
                      <a:pt x="54" y="32"/>
                      <a:pt x="54" y="32"/>
                    </a:cubicBezTo>
                    <a:cubicBezTo>
                      <a:pt x="38" y="41"/>
                      <a:pt x="22" y="49"/>
                      <a:pt x="7" y="58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6" y="60"/>
                    </a:moveTo>
                    <a:cubicBezTo>
                      <a:pt x="11" y="58"/>
                      <a:pt x="16" y="55"/>
                      <a:pt x="20" y="53"/>
                    </a:cubicBezTo>
                    <a:cubicBezTo>
                      <a:pt x="26" y="49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4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8"/>
                      <a:pt x="25" y="53"/>
                      <a:pt x="16" y="58"/>
                    </a:cubicBezTo>
                    <a:cubicBezTo>
                      <a:pt x="14" y="59"/>
                      <a:pt x="12" y="61"/>
                      <a:pt x="11" y="62"/>
                    </a:cubicBezTo>
                    <a:cubicBezTo>
                      <a:pt x="9" y="63"/>
                      <a:pt x="7" y="64"/>
                      <a:pt x="6" y="64"/>
                    </a:cubicBezTo>
                    <a:cubicBezTo>
                      <a:pt x="6" y="63"/>
                      <a:pt x="6" y="62"/>
                      <a:pt x="6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6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1" y="43"/>
                      <a:pt x="57" y="40"/>
                      <a:pt x="63" y="38"/>
                    </a:cubicBezTo>
                    <a:cubicBezTo>
                      <a:pt x="43" y="47"/>
                      <a:pt x="23" y="56"/>
                      <a:pt x="5" y="68"/>
                    </a:cubicBezTo>
                    <a:cubicBezTo>
                      <a:pt x="5" y="67"/>
                      <a:pt x="5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6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4"/>
                    </a:cubicBezTo>
                    <a:cubicBezTo>
                      <a:pt x="104" y="35"/>
                      <a:pt x="102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1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6" y="51"/>
                      <a:pt x="63" y="52"/>
                      <a:pt x="60" y="54"/>
                    </a:cubicBezTo>
                    <a:cubicBezTo>
                      <a:pt x="46" y="59"/>
                      <a:pt x="32" y="64"/>
                      <a:pt x="18" y="71"/>
                    </a:cubicBezTo>
                    <a:cubicBezTo>
                      <a:pt x="18" y="71"/>
                      <a:pt x="18" y="71"/>
                      <a:pt x="17" y="71"/>
                    </a:cubicBezTo>
                    <a:cubicBezTo>
                      <a:pt x="22" y="69"/>
                      <a:pt x="26" y="67"/>
                      <a:pt x="31" y="64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6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2"/>
                      <a:pt x="6" y="77"/>
                    </a:cubicBezTo>
                    <a:cubicBezTo>
                      <a:pt x="6" y="76"/>
                      <a:pt x="5" y="75"/>
                      <a:pt x="5" y="74"/>
                    </a:cubicBezTo>
                    <a:cubicBezTo>
                      <a:pt x="12" y="72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5" y="68"/>
                    </a:cubicBezTo>
                    <a:cubicBezTo>
                      <a:pt x="35" y="64"/>
                      <a:pt x="45" y="60"/>
                      <a:pt x="55" y="56"/>
                    </a:cubicBezTo>
                    <a:cubicBezTo>
                      <a:pt x="56" y="56"/>
                      <a:pt x="57" y="55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3"/>
                      <a:pt x="13" y="77"/>
                      <a:pt x="6" y="82"/>
                    </a:cubicBezTo>
                    <a:cubicBezTo>
                      <a:pt x="6" y="80"/>
                      <a:pt x="6" y="79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3" y="81"/>
                      <a:pt x="19" y="78"/>
                      <a:pt x="26" y="75"/>
                    </a:cubicBezTo>
                    <a:cubicBezTo>
                      <a:pt x="35" y="70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0" y="40"/>
                      <a:pt x="110" y="40"/>
                    </a:cubicBezTo>
                    <a:cubicBezTo>
                      <a:pt x="92" y="48"/>
                      <a:pt x="74" y="56"/>
                      <a:pt x="55" y="64"/>
                    </a:cubicBezTo>
                    <a:cubicBezTo>
                      <a:pt x="51" y="65"/>
                      <a:pt x="48" y="67"/>
                      <a:pt x="44" y="69"/>
                    </a:cubicBezTo>
                    <a:cubicBezTo>
                      <a:pt x="40" y="71"/>
                      <a:pt x="35" y="73"/>
                      <a:pt x="30" y="75"/>
                    </a:cubicBezTo>
                    <a:cubicBezTo>
                      <a:pt x="22" y="77"/>
                      <a:pt x="14" y="80"/>
                      <a:pt x="7" y="84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1" y="49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2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0"/>
                    </a:cubicBezTo>
                    <a:cubicBezTo>
                      <a:pt x="112" y="42"/>
                      <a:pt x="112" y="43"/>
                      <a:pt x="113" y="44"/>
                    </a:cubicBezTo>
                    <a:cubicBezTo>
                      <a:pt x="110" y="45"/>
                      <a:pt x="107" y="47"/>
                      <a:pt x="105" y="49"/>
                    </a:cubicBezTo>
                    <a:cubicBezTo>
                      <a:pt x="104" y="49"/>
                      <a:pt x="104" y="49"/>
                      <a:pt x="103" y="49"/>
                    </a:cubicBezTo>
                    <a:cubicBezTo>
                      <a:pt x="103" y="49"/>
                      <a:pt x="103" y="50"/>
                      <a:pt x="102" y="50"/>
                    </a:cubicBezTo>
                    <a:cubicBezTo>
                      <a:pt x="86" y="56"/>
                      <a:pt x="70" y="62"/>
                      <a:pt x="54" y="69"/>
                    </a:cubicBezTo>
                    <a:cubicBezTo>
                      <a:pt x="45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3"/>
                    </a:cubicBezTo>
                    <a:cubicBezTo>
                      <a:pt x="76" y="55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8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4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4" y="51"/>
                      <a:pt x="114" y="50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5"/>
                      <a:pt x="116" y="56"/>
                    </a:cubicBezTo>
                    <a:cubicBezTo>
                      <a:pt x="116" y="55"/>
                      <a:pt x="116" y="56"/>
                      <a:pt x="115" y="56"/>
                    </a:cubicBezTo>
                    <a:cubicBezTo>
                      <a:pt x="115" y="56"/>
                      <a:pt x="115" y="56"/>
                      <a:pt x="115" y="56"/>
                    </a:cubicBezTo>
                    <a:cubicBezTo>
                      <a:pt x="113" y="57"/>
                      <a:pt x="111" y="58"/>
                      <a:pt x="110" y="58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3"/>
                      <a:pt x="96" y="64"/>
                      <a:pt x="95" y="64"/>
                    </a:cubicBezTo>
                    <a:cubicBezTo>
                      <a:pt x="94" y="65"/>
                      <a:pt x="93" y="65"/>
                      <a:pt x="93" y="65"/>
                    </a:cubicBezTo>
                    <a:cubicBezTo>
                      <a:pt x="84" y="68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6"/>
                      <a:pt x="13" y="96"/>
                      <a:pt x="15" y="94"/>
                    </a:cubicBezTo>
                    <a:cubicBezTo>
                      <a:pt x="16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5" y="70"/>
                      <a:pt x="79" y="65"/>
                    </a:cubicBezTo>
                    <a:cubicBezTo>
                      <a:pt x="90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5"/>
                      <a:pt x="97" y="101"/>
                      <a:pt x="87" y="106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5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2"/>
                    </a:cubicBezTo>
                    <a:cubicBezTo>
                      <a:pt x="91" y="102"/>
                      <a:pt x="92" y="102"/>
                      <a:pt x="93" y="101"/>
                    </a:cubicBezTo>
                    <a:cubicBezTo>
                      <a:pt x="100" y="98"/>
                      <a:pt x="108" y="95"/>
                      <a:pt x="115" y="91"/>
                    </a:cubicBezTo>
                    <a:cubicBezTo>
                      <a:pt x="116" y="91"/>
                      <a:pt x="117" y="90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5" y="100"/>
                    </a:moveTo>
                    <a:cubicBezTo>
                      <a:pt x="98" y="99"/>
                      <a:pt x="100" y="97"/>
                      <a:pt x="102" y="96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5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89"/>
                      <a:pt x="117" y="90"/>
                    </a:cubicBezTo>
                    <a:cubicBezTo>
                      <a:pt x="116" y="89"/>
                      <a:pt x="116" y="90"/>
                      <a:pt x="116" y="90"/>
                    </a:cubicBezTo>
                    <a:cubicBezTo>
                      <a:pt x="115" y="90"/>
                      <a:pt x="115" y="91"/>
                      <a:pt x="114" y="91"/>
                    </a:cubicBezTo>
                    <a:cubicBezTo>
                      <a:pt x="113" y="91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4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09"/>
                      <a:pt x="66" y="112"/>
                      <a:pt x="60" y="115"/>
                    </a:cubicBezTo>
                    <a:cubicBezTo>
                      <a:pt x="57" y="117"/>
                      <a:pt x="54" y="118"/>
                      <a:pt x="51" y="120"/>
                    </a:cubicBezTo>
                    <a:cubicBezTo>
                      <a:pt x="49" y="121"/>
                      <a:pt x="46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6" y="114"/>
                      <a:pt x="60" y="112"/>
                      <a:pt x="63" y="111"/>
                    </a:cubicBezTo>
                    <a:cubicBezTo>
                      <a:pt x="69" y="107"/>
                      <a:pt x="76" y="104"/>
                      <a:pt x="83" y="100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5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4" y="103"/>
                      <a:pt x="67" y="105"/>
                    </a:cubicBezTo>
                    <a:cubicBezTo>
                      <a:pt x="61" y="108"/>
                      <a:pt x="55" y="111"/>
                      <a:pt x="49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6" y="120"/>
                      <a:pt x="34" y="121"/>
                    </a:cubicBezTo>
                    <a:cubicBezTo>
                      <a:pt x="35" y="121"/>
                      <a:pt x="37" y="118"/>
                      <a:pt x="38" y="118"/>
                    </a:cubicBezTo>
                    <a:cubicBezTo>
                      <a:pt x="43" y="113"/>
                      <a:pt x="51" y="111"/>
                      <a:pt x="56" y="107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7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3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3" y="83"/>
                    </a:cubicBezTo>
                    <a:cubicBezTo>
                      <a:pt x="115" y="82"/>
                      <a:pt x="117" y="81"/>
                      <a:pt x="119" y="80"/>
                    </a:cubicBezTo>
                    <a:cubicBezTo>
                      <a:pt x="119" y="81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0"/>
                      <a:pt x="56" y="107"/>
                    </a:cubicBezTo>
                    <a:cubicBezTo>
                      <a:pt x="55" y="108"/>
                      <a:pt x="53" y="109"/>
                      <a:pt x="52" y="109"/>
                    </a:cubicBezTo>
                    <a:cubicBezTo>
                      <a:pt x="48" y="111"/>
                      <a:pt x="45" y="113"/>
                      <a:pt x="41" y="115"/>
                    </a:cubicBezTo>
                    <a:cubicBezTo>
                      <a:pt x="38" y="116"/>
                      <a:pt x="36" y="118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3"/>
                      <a:pt x="70" y="95"/>
                    </a:cubicBezTo>
                    <a:cubicBezTo>
                      <a:pt x="62" y="99"/>
                      <a:pt x="53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1" y="92"/>
                    </a:moveTo>
                    <a:cubicBezTo>
                      <a:pt x="93" y="91"/>
                      <a:pt x="94" y="91"/>
                      <a:pt x="95" y="90"/>
                    </a:cubicBezTo>
                    <a:cubicBezTo>
                      <a:pt x="94" y="91"/>
                      <a:pt x="93" y="91"/>
                      <a:pt x="91" y="92"/>
                    </a:cubicBezTo>
                    <a:close/>
                    <a:moveTo>
                      <a:pt x="114" y="82"/>
                    </a:moveTo>
                    <a:cubicBezTo>
                      <a:pt x="114" y="81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1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5"/>
                      <a:pt x="103" y="86"/>
                      <a:pt x="102" y="87"/>
                    </a:cubicBezTo>
                    <a:cubicBezTo>
                      <a:pt x="94" y="90"/>
                      <a:pt x="86" y="93"/>
                      <a:pt x="79" y="96"/>
                    </a:cubicBezTo>
                    <a:cubicBezTo>
                      <a:pt x="77" y="97"/>
                      <a:pt x="76" y="97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5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5"/>
                    </a:cubicBezTo>
                    <a:cubicBezTo>
                      <a:pt x="35" y="114"/>
                      <a:pt x="37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6"/>
                      <a:pt x="99" y="84"/>
                    </a:cubicBezTo>
                    <a:cubicBezTo>
                      <a:pt x="101" y="83"/>
                      <a:pt x="104" y="82"/>
                      <a:pt x="106" y="80"/>
                    </a:cubicBezTo>
                    <a:cubicBezTo>
                      <a:pt x="110" y="78"/>
                      <a:pt x="115" y="76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8"/>
                    </a:cubicBezTo>
                    <a:cubicBezTo>
                      <a:pt x="116" y="79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5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0"/>
                      <a:pt x="101" y="81"/>
                      <a:pt x="98" y="83"/>
                    </a:cubicBezTo>
                    <a:cubicBezTo>
                      <a:pt x="84" y="88"/>
                      <a:pt x="70" y="94"/>
                      <a:pt x="56" y="99"/>
                    </a:cubicBezTo>
                    <a:cubicBezTo>
                      <a:pt x="50" y="102"/>
                      <a:pt x="44" y="105"/>
                      <a:pt x="39" y="107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5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89"/>
                    </a:cubicBezTo>
                    <a:cubicBezTo>
                      <a:pt x="74" y="88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7"/>
                    </a:cubicBezTo>
                    <a:cubicBezTo>
                      <a:pt x="119" y="67"/>
                      <a:pt x="119" y="67"/>
                      <a:pt x="119" y="67"/>
                    </a:cubicBezTo>
                    <a:cubicBezTo>
                      <a:pt x="119" y="69"/>
                      <a:pt x="119" y="71"/>
                      <a:pt x="119" y="73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3" y="75"/>
                      <a:pt x="108" y="73"/>
                    </a:cubicBezTo>
                    <a:cubicBezTo>
                      <a:pt x="108" y="73"/>
                      <a:pt x="108" y="73"/>
                      <a:pt x="107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3"/>
                      <a:pt x="76" y="87"/>
                    </a:cubicBezTo>
                    <a:cubicBezTo>
                      <a:pt x="66" y="91"/>
                      <a:pt x="55" y="95"/>
                      <a:pt x="45" y="99"/>
                    </a:cubicBezTo>
                    <a:cubicBezTo>
                      <a:pt x="38" y="102"/>
                      <a:pt x="32" y="105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3" y="109"/>
                      <a:pt x="25" y="108"/>
                      <a:pt x="27" y="107"/>
                    </a:cubicBezTo>
                    <a:cubicBezTo>
                      <a:pt x="29" y="105"/>
                      <a:pt x="33" y="104"/>
                      <a:pt x="36" y="102"/>
                    </a:cubicBezTo>
                    <a:cubicBezTo>
                      <a:pt x="48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4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3"/>
                    </a:cubicBezTo>
                    <a:cubicBezTo>
                      <a:pt x="119" y="64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5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6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2"/>
                    </a:cubicBezTo>
                    <a:cubicBezTo>
                      <a:pt x="59" y="88"/>
                      <a:pt x="46" y="93"/>
                      <a:pt x="33" y="100"/>
                    </a:cubicBezTo>
                    <a:cubicBezTo>
                      <a:pt x="29" y="101"/>
                      <a:pt x="25" y="103"/>
                      <a:pt x="22" y="104"/>
                    </a:cubicBezTo>
                    <a:cubicBezTo>
                      <a:pt x="21" y="105"/>
                      <a:pt x="19" y="105"/>
                      <a:pt x="18" y="106"/>
                    </a:cubicBezTo>
                    <a:cubicBezTo>
                      <a:pt x="20" y="105"/>
                      <a:pt x="21" y="104"/>
                      <a:pt x="23" y="103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0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59"/>
                      <a:pt x="116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59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7"/>
                    </a:moveTo>
                    <a:cubicBezTo>
                      <a:pt x="118" y="57"/>
                      <a:pt x="118" y="57"/>
                      <a:pt x="118" y="57"/>
                    </a:cubicBezTo>
                    <a:cubicBezTo>
                      <a:pt x="116" y="58"/>
                      <a:pt x="115" y="59"/>
                      <a:pt x="113" y="59"/>
                    </a:cubicBezTo>
                    <a:cubicBezTo>
                      <a:pt x="112" y="60"/>
                      <a:pt x="110" y="60"/>
                      <a:pt x="109" y="61"/>
                    </a:cubicBezTo>
                    <a:cubicBezTo>
                      <a:pt x="96" y="65"/>
                      <a:pt x="82" y="71"/>
                      <a:pt x="70" y="77"/>
                    </a:cubicBezTo>
                    <a:cubicBezTo>
                      <a:pt x="56" y="83"/>
                      <a:pt x="43" y="88"/>
                      <a:pt x="29" y="95"/>
                    </a:cubicBezTo>
                    <a:cubicBezTo>
                      <a:pt x="26" y="96"/>
                      <a:pt x="22" y="98"/>
                      <a:pt x="18" y="99"/>
                    </a:cubicBezTo>
                    <a:cubicBezTo>
                      <a:pt x="17" y="100"/>
                      <a:pt x="15" y="100"/>
                      <a:pt x="14" y="100"/>
                    </a:cubicBezTo>
                    <a:cubicBezTo>
                      <a:pt x="16" y="100"/>
                      <a:pt x="17" y="99"/>
                      <a:pt x="18" y="98"/>
                    </a:cubicBezTo>
                    <a:cubicBezTo>
                      <a:pt x="25" y="94"/>
                      <a:pt x="32" y="91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09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7" y="56"/>
                    </a:cubicBezTo>
                    <a:cubicBezTo>
                      <a:pt x="118" y="56"/>
                      <a:pt x="118" y="57"/>
                      <a:pt x="118" y="57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7"/>
                      <a:pt x="37" y="103"/>
                      <a:pt x="45" y="100"/>
                    </a:cubicBezTo>
                    <a:cubicBezTo>
                      <a:pt x="51" y="98"/>
                      <a:pt x="56" y="95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1"/>
                    </a:moveTo>
                    <a:cubicBezTo>
                      <a:pt x="41" y="120"/>
                      <a:pt x="46" y="116"/>
                      <a:pt x="51" y="113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8" y="119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1"/>
                    </a:cubicBezTo>
                    <a:close/>
                    <a:moveTo>
                      <a:pt x="43" y="123"/>
                    </a:moveTo>
                    <a:cubicBezTo>
                      <a:pt x="50" y="121"/>
                      <a:pt x="57" y="117"/>
                      <a:pt x="65" y="114"/>
                    </a:cubicBezTo>
                    <a:cubicBezTo>
                      <a:pt x="71" y="111"/>
                      <a:pt x="77" y="108"/>
                      <a:pt x="83" y="106"/>
                    </a:cubicBezTo>
                    <a:cubicBezTo>
                      <a:pt x="78" y="109"/>
                      <a:pt x="73" y="111"/>
                      <a:pt x="68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0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3"/>
                    </a:cubicBezTo>
                    <a:close/>
                    <a:moveTo>
                      <a:pt x="115" y="97"/>
                    </a:moveTo>
                    <a:cubicBezTo>
                      <a:pt x="115" y="98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3"/>
                      <a:pt x="75" y="120"/>
                      <a:pt x="75" y="120"/>
                    </a:cubicBezTo>
                    <a:cubicBezTo>
                      <a:pt x="77" y="118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5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4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5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6" y="124"/>
                      <a:pt x="87" y="124"/>
                    </a:cubicBezTo>
                    <a:cubicBezTo>
                      <a:pt x="95" y="118"/>
                      <a:pt x="104" y="113"/>
                      <a:pt x="111" y="107"/>
                    </a:cubicBezTo>
                    <a:cubicBezTo>
                      <a:pt x="111" y="108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8"/>
                    </a:cubicBezTo>
                    <a:cubicBezTo>
                      <a:pt x="95" y="116"/>
                      <a:pt x="100" y="114"/>
                      <a:pt x="104" y="111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5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5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4" y="111"/>
                      <a:pt x="96" y="115"/>
                      <a:pt x="88" y="119"/>
                    </a:cubicBezTo>
                    <a:cubicBezTo>
                      <a:pt x="85" y="121"/>
                      <a:pt x="79" y="123"/>
                      <a:pt x="77" y="125"/>
                    </a:cubicBezTo>
                    <a:cubicBezTo>
                      <a:pt x="82" y="122"/>
                      <a:pt x="87" y="118"/>
                      <a:pt x="91" y="115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5" y="107"/>
                      <a:pt x="107" y="106"/>
                      <a:pt x="109" y="105"/>
                    </a:cubicBezTo>
                    <a:cubicBezTo>
                      <a:pt x="109" y="105"/>
                      <a:pt x="109" y="104"/>
                      <a:pt x="109" y="104"/>
                    </a:cubicBezTo>
                    <a:cubicBezTo>
                      <a:pt x="111" y="103"/>
                      <a:pt x="112" y="103"/>
                      <a:pt x="114" y="102"/>
                    </a:cubicBezTo>
                    <a:cubicBezTo>
                      <a:pt x="113" y="103"/>
                      <a:pt x="112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7" y="121"/>
                      <a:pt x="66" y="121"/>
                    </a:cubicBezTo>
                    <a:cubicBezTo>
                      <a:pt x="73" y="118"/>
                      <a:pt x="79" y="115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1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7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4"/>
                      <a:pt x="93" y="125"/>
                    </a:cubicBezTo>
                    <a:cubicBezTo>
                      <a:pt x="91" y="125"/>
                      <a:pt x="88" y="126"/>
                      <a:pt x="85" y="126"/>
                    </a:cubicBezTo>
                    <a:close/>
                    <a:moveTo>
                      <a:pt x="95" y="124"/>
                    </a:moveTo>
                    <a:cubicBezTo>
                      <a:pt x="98" y="122"/>
                      <a:pt x="100" y="121"/>
                      <a:pt x="102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5" y="124"/>
                    </a:cubicBezTo>
                    <a:close/>
                    <a:moveTo>
                      <a:pt x="116" y="96"/>
                    </a:moveTo>
                    <a:cubicBezTo>
                      <a:pt x="116" y="96"/>
                      <a:pt x="115" y="96"/>
                      <a:pt x="115" y="96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7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19"/>
                      <a:pt x="63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0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1"/>
                      <a:pt x="59" y="122"/>
                    </a:cubicBezTo>
                    <a:cubicBezTo>
                      <a:pt x="59" y="121"/>
                      <a:pt x="59" y="121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2" y="120"/>
                      <a:pt x="65" y="118"/>
                      <a:pt x="67" y="117"/>
                    </a:cubicBezTo>
                    <a:cubicBezTo>
                      <a:pt x="71" y="114"/>
                      <a:pt x="76" y="113"/>
                      <a:pt x="80" y="111"/>
                    </a:cubicBezTo>
                    <a:cubicBezTo>
                      <a:pt x="84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4"/>
                      <a:pt x="116" y="95"/>
                      <a:pt x="116" y="96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79" y="64"/>
                    </a:cubicBezTo>
                    <a:cubicBezTo>
                      <a:pt x="76" y="65"/>
                      <a:pt x="73" y="66"/>
                      <a:pt x="70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4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5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0" y="47"/>
                      <a:pt x="113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1"/>
                      <a:pt x="25" y="74"/>
                    </a:cubicBezTo>
                    <a:cubicBezTo>
                      <a:pt x="19" y="77"/>
                      <a:pt x="13" y="81"/>
                      <a:pt x="7" y="82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8" y="82"/>
                      <a:pt x="9" y="80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8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7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6" y="35"/>
                    </a:cubicBezTo>
                    <a:cubicBezTo>
                      <a:pt x="107" y="36"/>
                      <a:pt x="108" y="36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0" y="48"/>
                      <a:pt x="49" y="54"/>
                      <a:pt x="37" y="58"/>
                    </a:cubicBezTo>
                    <a:cubicBezTo>
                      <a:pt x="32" y="60"/>
                      <a:pt x="27" y="62"/>
                      <a:pt x="22" y="65"/>
                    </a:cubicBezTo>
                    <a:cubicBezTo>
                      <a:pt x="17" y="68"/>
                      <a:pt x="12" y="71"/>
                      <a:pt x="7" y="73"/>
                    </a:cubicBezTo>
                    <a:cubicBezTo>
                      <a:pt x="3" y="74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3"/>
                      <a:pt x="28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6"/>
                      <a:pt x="85" y="34"/>
                    </a:cubicBezTo>
                    <a:cubicBezTo>
                      <a:pt x="89" y="32"/>
                      <a:pt x="93" y="31"/>
                      <a:pt x="97" y="28"/>
                    </a:cubicBezTo>
                    <a:cubicBezTo>
                      <a:pt x="98" y="29"/>
                      <a:pt x="99" y="29"/>
                      <a:pt x="100" y="29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2" y="20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5" y="20"/>
                      <a:pt x="65" y="20"/>
                    </a:cubicBezTo>
                    <a:cubicBezTo>
                      <a:pt x="48" y="28"/>
                      <a:pt x="30" y="38"/>
                      <a:pt x="13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1"/>
                      <a:pt x="27" y="39"/>
                      <a:pt x="32" y="36"/>
                    </a:cubicBezTo>
                    <a:cubicBezTo>
                      <a:pt x="42" y="31"/>
                      <a:pt x="52" y="25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4" y="23"/>
                      <a:pt x="42" y="25"/>
                      <a:pt x="39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1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7"/>
                      <a:pt x="19" y="37"/>
                      <a:pt x="19" y="37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8" y="68"/>
                      <a:pt x="54" y="65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89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9" name="Freeform 86"/>
              <p:cNvSpPr>
                <a:spLocks noEditPoints="1"/>
              </p:cNvSpPr>
              <p:nvPr/>
            </p:nvSpPr>
            <p:spPr bwMode="auto">
              <a:xfrm>
                <a:off x="913085" y="2493131"/>
                <a:ext cx="242591" cy="258163"/>
              </a:xfrm>
              <a:custGeom>
                <a:avLst/>
                <a:gdLst>
                  <a:gd name="T0" fmla="*/ 67 w 125"/>
                  <a:gd name="T1" fmla="*/ 127 h 133"/>
                  <a:gd name="T2" fmla="*/ 12 w 125"/>
                  <a:gd name="T3" fmla="*/ 41 h 133"/>
                  <a:gd name="T4" fmla="*/ 38 w 125"/>
                  <a:gd name="T5" fmla="*/ 92 h 133"/>
                  <a:gd name="T6" fmla="*/ 15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2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9 h 133"/>
                  <a:gd name="T38" fmla="*/ 6 w 125"/>
                  <a:gd name="T39" fmla="*/ 65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7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70 h 133"/>
                  <a:gd name="T54" fmla="*/ 115 w 125"/>
                  <a:gd name="T55" fmla="*/ 51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8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9 w 125"/>
                  <a:gd name="T77" fmla="*/ 83 h 133"/>
                  <a:gd name="T78" fmla="*/ 119 w 125"/>
                  <a:gd name="T79" fmla="*/ 68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5 h 133"/>
                  <a:gd name="T86" fmla="*/ 119 w 125"/>
                  <a:gd name="T87" fmla="*/ 63 h 133"/>
                  <a:gd name="T88" fmla="*/ 19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4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1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3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20 w 125"/>
                  <a:gd name="T123" fmla="*/ 38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2"/>
                    </a:moveTo>
                    <a:cubicBezTo>
                      <a:pt x="39" y="128"/>
                      <a:pt x="50" y="127"/>
                      <a:pt x="60" y="125"/>
                    </a:cubicBezTo>
                    <a:cubicBezTo>
                      <a:pt x="59" y="126"/>
                      <a:pt x="58" y="128"/>
                      <a:pt x="58" y="130"/>
                    </a:cubicBezTo>
                    <a:cubicBezTo>
                      <a:pt x="57" y="132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30"/>
                      <a:pt x="61" y="130"/>
                    </a:cubicBezTo>
                    <a:cubicBezTo>
                      <a:pt x="62" y="131"/>
                      <a:pt x="64" y="131"/>
                      <a:pt x="64" y="130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30"/>
                      <a:pt x="67" y="128"/>
                    </a:cubicBezTo>
                    <a:cubicBezTo>
                      <a:pt x="67" y="128"/>
                      <a:pt x="67" y="128"/>
                      <a:pt x="67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6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70" y="11"/>
                      <a:pt x="68" y="18"/>
                    </a:cubicBezTo>
                    <a:cubicBezTo>
                      <a:pt x="66" y="18"/>
                      <a:pt x="64" y="18"/>
                      <a:pt x="63" y="18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6"/>
                    </a:cubicBezTo>
                    <a:cubicBezTo>
                      <a:pt x="13" y="106"/>
                      <a:pt x="20" y="115"/>
                      <a:pt x="29" y="122"/>
                    </a:cubicBezTo>
                    <a:close/>
                    <a:moveTo>
                      <a:pt x="18" y="107"/>
                    </a:moveTo>
                    <a:cubicBezTo>
                      <a:pt x="26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5"/>
                      <a:pt x="42" y="98"/>
                    </a:cubicBezTo>
                    <a:cubicBezTo>
                      <a:pt x="35" y="102"/>
                      <a:pt x="26" y="105"/>
                      <a:pt x="21" y="110"/>
                    </a:cubicBezTo>
                    <a:cubicBezTo>
                      <a:pt x="20" y="109"/>
                      <a:pt x="19" y="108"/>
                      <a:pt x="18" y="107"/>
                    </a:cubicBezTo>
                    <a:close/>
                    <a:moveTo>
                      <a:pt x="15" y="101"/>
                    </a:moveTo>
                    <a:cubicBezTo>
                      <a:pt x="22" y="101"/>
                      <a:pt x="31" y="95"/>
                      <a:pt x="38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9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5" y="72"/>
                      <a:pt x="76" y="76"/>
                      <a:pt x="67" y="80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8" y="94"/>
                      <a:pt x="34" y="97"/>
                      <a:pt x="30" y="99"/>
                    </a:cubicBezTo>
                    <a:cubicBezTo>
                      <a:pt x="26" y="102"/>
                      <a:pt x="21" y="103"/>
                      <a:pt x="18" y="106"/>
                    </a:cubicBezTo>
                    <a:cubicBezTo>
                      <a:pt x="16" y="104"/>
                      <a:pt x="15" y="103"/>
                      <a:pt x="15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6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7"/>
                    </a:cubicBezTo>
                    <a:cubicBezTo>
                      <a:pt x="56" y="80"/>
                      <a:pt x="47" y="84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9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9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6"/>
                      <a:pt x="26" y="88"/>
                      <a:pt x="22" y="90"/>
                    </a:cubicBezTo>
                    <a:cubicBezTo>
                      <a:pt x="18" y="92"/>
                      <a:pt x="15" y="94"/>
                      <a:pt x="12" y="96"/>
                    </a:cubicBezTo>
                    <a:cubicBezTo>
                      <a:pt x="11" y="95"/>
                      <a:pt x="11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9"/>
                    </a:cubicBezTo>
                    <a:cubicBezTo>
                      <a:pt x="50" y="72"/>
                      <a:pt x="64" y="66"/>
                      <a:pt x="78" y="60"/>
                    </a:cubicBezTo>
                    <a:cubicBezTo>
                      <a:pt x="84" y="58"/>
                      <a:pt x="90" y="56"/>
                      <a:pt x="95" y="54"/>
                    </a:cubicBezTo>
                    <a:cubicBezTo>
                      <a:pt x="94" y="54"/>
                      <a:pt x="92" y="55"/>
                      <a:pt x="91" y="56"/>
                    </a:cubicBezTo>
                    <a:cubicBezTo>
                      <a:pt x="81" y="61"/>
                      <a:pt x="71" y="65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5" y="90"/>
                      <a:pt x="10" y="92"/>
                    </a:cubicBezTo>
                    <a:cubicBezTo>
                      <a:pt x="10" y="92"/>
                      <a:pt x="10" y="93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9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7" y="41"/>
                      <a:pt x="18" y="40"/>
                      <a:pt x="20" y="39"/>
                    </a:cubicBezTo>
                    <a:cubicBezTo>
                      <a:pt x="23" y="37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1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9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7"/>
                      <a:pt x="20" y="45"/>
                    </a:cubicBezTo>
                    <a:cubicBezTo>
                      <a:pt x="25" y="42"/>
                      <a:pt x="30" y="39"/>
                      <a:pt x="35" y="37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4"/>
                      <a:pt x="37" y="36"/>
                    </a:cubicBezTo>
                    <a:cubicBezTo>
                      <a:pt x="31" y="39"/>
                      <a:pt x="26" y="42"/>
                      <a:pt x="21" y="45"/>
                    </a:cubicBezTo>
                    <a:cubicBezTo>
                      <a:pt x="18" y="46"/>
                      <a:pt x="15" y="48"/>
                      <a:pt x="12" y="50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80" y="22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5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7" y="28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1" y="52"/>
                      <a:pt x="28" y="58"/>
                      <a:pt x="15" y="65"/>
                    </a:cubicBezTo>
                    <a:cubicBezTo>
                      <a:pt x="12" y="66"/>
                      <a:pt x="8" y="68"/>
                      <a:pt x="6" y="69"/>
                    </a:cubicBezTo>
                    <a:cubicBezTo>
                      <a:pt x="9" y="67"/>
                      <a:pt x="12" y="65"/>
                      <a:pt x="14" y="64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1" y="35"/>
                    </a:cubicBezTo>
                    <a:cubicBezTo>
                      <a:pt x="76" y="35"/>
                      <a:pt x="81" y="33"/>
                      <a:pt x="86" y="31"/>
                    </a:cubicBezTo>
                    <a:cubicBezTo>
                      <a:pt x="87" y="31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30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9" y="26"/>
                      <a:pt x="89" y="25"/>
                      <a:pt x="89" y="25"/>
                    </a:cubicBezTo>
                    <a:cubicBezTo>
                      <a:pt x="89" y="25"/>
                      <a:pt x="89" y="25"/>
                      <a:pt x="90" y="25"/>
                    </a:cubicBezTo>
                    <a:cubicBezTo>
                      <a:pt x="92" y="25"/>
                      <a:pt x="94" y="26"/>
                      <a:pt x="97" y="28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9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3"/>
                    </a:cubicBezTo>
                    <a:cubicBezTo>
                      <a:pt x="89" y="32"/>
                      <a:pt x="91" y="31"/>
                      <a:pt x="94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7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2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3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1" y="57"/>
                    </a:cubicBezTo>
                    <a:cubicBezTo>
                      <a:pt x="14" y="56"/>
                      <a:pt x="17" y="54"/>
                      <a:pt x="20" y="52"/>
                    </a:cubicBezTo>
                    <a:cubicBezTo>
                      <a:pt x="26" y="48"/>
                      <a:pt x="33" y="45"/>
                      <a:pt x="39" y="42"/>
                    </a:cubicBezTo>
                    <a:cubicBezTo>
                      <a:pt x="44" y="39"/>
                      <a:pt x="50" y="36"/>
                      <a:pt x="55" y="33"/>
                    </a:cubicBezTo>
                    <a:cubicBezTo>
                      <a:pt x="56" y="33"/>
                      <a:pt x="57" y="34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7" y="32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4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8"/>
                      <a:pt x="69" y="30"/>
                    </a:cubicBezTo>
                    <a:cubicBezTo>
                      <a:pt x="69" y="30"/>
                      <a:pt x="69" y="29"/>
                      <a:pt x="69" y="29"/>
                    </a:cubicBezTo>
                    <a:close/>
                    <a:moveTo>
                      <a:pt x="82" y="28"/>
                    </a:moveTo>
                    <a:cubicBezTo>
                      <a:pt x="80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9"/>
                      <a:pt x="78" y="26"/>
                      <a:pt x="82" y="23"/>
                    </a:cubicBezTo>
                    <a:cubicBezTo>
                      <a:pt x="82" y="23"/>
                      <a:pt x="82" y="22"/>
                      <a:pt x="82" y="22"/>
                    </a:cubicBezTo>
                    <a:cubicBezTo>
                      <a:pt x="85" y="23"/>
                      <a:pt x="87" y="23"/>
                      <a:pt x="89" y="24"/>
                    </a:cubicBezTo>
                    <a:cubicBezTo>
                      <a:pt x="86" y="26"/>
                      <a:pt x="84" y="27"/>
                      <a:pt x="82" y="28"/>
                    </a:cubicBezTo>
                    <a:close/>
                    <a:moveTo>
                      <a:pt x="69" y="24"/>
                    </a:moveTo>
                    <a:cubicBezTo>
                      <a:pt x="69" y="24"/>
                      <a:pt x="69" y="24"/>
                      <a:pt x="69" y="24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1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9" y="28"/>
                      <a:pt x="57" y="29"/>
                      <a:pt x="55" y="30"/>
                    </a:cubicBezTo>
                    <a:cubicBezTo>
                      <a:pt x="55" y="30"/>
                      <a:pt x="54" y="29"/>
                      <a:pt x="53" y="29"/>
                    </a:cubicBezTo>
                    <a:cubicBezTo>
                      <a:pt x="52" y="28"/>
                      <a:pt x="50" y="31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50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51"/>
                      <a:pt x="12" y="50"/>
                      <a:pt x="12" y="50"/>
                    </a:cubicBezTo>
                    <a:cubicBezTo>
                      <a:pt x="14" y="50"/>
                      <a:pt x="16" y="48"/>
                      <a:pt x="18" y="47"/>
                    </a:cubicBezTo>
                    <a:cubicBezTo>
                      <a:pt x="24" y="44"/>
                      <a:pt x="30" y="41"/>
                      <a:pt x="35" y="38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7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8" y="35"/>
                      <a:pt x="53" y="32"/>
                    </a:cubicBezTo>
                    <a:cubicBezTo>
                      <a:pt x="53" y="32"/>
                      <a:pt x="54" y="32"/>
                      <a:pt x="54" y="33"/>
                    </a:cubicBezTo>
                    <a:cubicBezTo>
                      <a:pt x="38" y="41"/>
                      <a:pt x="22" y="49"/>
                      <a:pt x="7" y="59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7" y="60"/>
                    </a:moveTo>
                    <a:cubicBezTo>
                      <a:pt x="11" y="59"/>
                      <a:pt x="16" y="55"/>
                      <a:pt x="20" y="53"/>
                    </a:cubicBezTo>
                    <a:cubicBezTo>
                      <a:pt x="26" y="50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5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9"/>
                      <a:pt x="25" y="54"/>
                      <a:pt x="16" y="59"/>
                    </a:cubicBezTo>
                    <a:cubicBezTo>
                      <a:pt x="14" y="60"/>
                      <a:pt x="13" y="61"/>
                      <a:pt x="11" y="62"/>
                    </a:cubicBezTo>
                    <a:cubicBezTo>
                      <a:pt x="9" y="63"/>
                      <a:pt x="7" y="64"/>
                      <a:pt x="6" y="65"/>
                    </a:cubicBezTo>
                    <a:cubicBezTo>
                      <a:pt x="6" y="63"/>
                      <a:pt x="6" y="62"/>
                      <a:pt x="7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7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2" y="43"/>
                      <a:pt x="57" y="40"/>
                      <a:pt x="63" y="38"/>
                    </a:cubicBezTo>
                    <a:cubicBezTo>
                      <a:pt x="43" y="48"/>
                      <a:pt x="23" y="56"/>
                      <a:pt x="5" y="69"/>
                    </a:cubicBezTo>
                    <a:cubicBezTo>
                      <a:pt x="5" y="68"/>
                      <a:pt x="6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7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5"/>
                    </a:cubicBezTo>
                    <a:cubicBezTo>
                      <a:pt x="104" y="35"/>
                      <a:pt x="103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2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7" y="51"/>
                      <a:pt x="63" y="52"/>
                      <a:pt x="60" y="54"/>
                    </a:cubicBezTo>
                    <a:cubicBezTo>
                      <a:pt x="46" y="59"/>
                      <a:pt x="32" y="65"/>
                      <a:pt x="19" y="71"/>
                    </a:cubicBezTo>
                    <a:cubicBezTo>
                      <a:pt x="18" y="71"/>
                      <a:pt x="18" y="71"/>
                      <a:pt x="17" y="72"/>
                    </a:cubicBezTo>
                    <a:cubicBezTo>
                      <a:pt x="22" y="69"/>
                      <a:pt x="26" y="67"/>
                      <a:pt x="31" y="65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7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3"/>
                      <a:pt x="6" y="78"/>
                    </a:cubicBezTo>
                    <a:cubicBezTo>
                      <a:pt x="6" y="76"/>
                      <a:pt x="6" y="75"/>
                      <a:pt x="5" y="74"/>
                    </a:cubicBezTo>
                    <a:cubicBezTo>
                      <a:pt x="12" y="73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6" y="68"/>
                    </a:cubicBezTo>
                    <a:cubicBezTo>
                      <a:pt x="35" y="64"/>
                      <a:pt x="45" y="60"/>
                      <a:pt x="55" y="57"/>
                    </a:cubicBezTo>
                    <a:cubicBezTo>
                      <a:pt x="56" y="56"/>
                      <a:pt x="57" y="56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4"/>
                      <a:pt x="13" y="77"/>
                      <a:pt x="6" y="82"/>
                    </a:cubicBezTo>
                    <a:cubicBezTo>
                      <a:pt x="6" y="81"/>
                      <a:pt x="6" y="80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4" y="82"/>
                      <a:pt x="20" y="78"/>
                      <a:pt x="26" y="75"/>
                    </a:cubicBezTo>
                    <a:cubicBezTo>
                      <a:pt x="35" y="71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92" y="49"/>
                      <a:pt x="74" y="57"/>
                      <a:pt x="55" y="64"/>
                    </a:cubicBezTo>
                    <a:cubicBezTo>
                      <a:pt x="52" y="66"/>
                      <a:pt x="48" y="68"/>
                      <a:pt x="44" y="69"/>
                    </a:cubicBezTo>
                    <a:cubicBezTo>
                      <a:pt x="40" y="72"/>
                      <a:pt x="35" y="73"/>
                      <a:pt x="30" y="75"/>
                    </a:cubicBezTo>
                    <a:cubicBezTo>
                      <a:pt x="22" y="78"/>
                      <a:pt x="14" y="80"/>
                      <a:pt x="7" y="85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2" y="50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3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2" y="42"/>
                      <a:pt x="113" y="43"/>
                      <a:pt x="113" y="44"/>
                    </a:cubicBezTo>
                    <a:cubicBezTo>
                      <a:pt x="110" y="45"/>
                      <a:pt x="108" y="47"/>
                      <a:pt x="105" y="49"/>
                    </a:cubicBezTo>
                    <a:cubicBezTo>
                      <a:pt x="104" y="49"/>
                      <a:pt x="104" y="49"/>
                      <a:pt x="104" y="49"/>
                    </a:cubicBezTo>
                    <a:cubicBezTo>
                      <a:pt x="103" y="50"/>
                      <a:pt x="103" y="50"/>
                      <a:pt x="102" y="50"/>
                    </a:cubicBezTo>
                    <a:cubicBezTo>
                      <a:pt x="86" y="57"/>
                      <a:pt x="70" y="63"/>
                      <a:pt x="54" y="70"/>
                    </a:cubicBezTo>
                    <a:cubicBezTo>
                      <a:pt x="46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4"/>
                    </a:cubicBezTo>
                    <a:cubicBezTo>
                      <a:pt x="76" y="56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9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5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5" y="51"/>
                      <a:pt x="115" y="51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6"/>
                      <a:pt x="117" y="56"/>
                    </a:cubicBezTo>
                    <a:cubicBezTo>
                      <a:pt x="116" y="56"/>
                      <a:pt x="116" y="56"/>
                      <a:pt x="115" y="56"/>
                    </a:cubicBezTo>
                    <a:cubicBezTo>
                      <a:pt x="115" y="56"/>
                      <a:pt x="115" y="57"/>
                      <a:pt x="115" y="57"/>
                    </a:cubicBezTo>
                    <a:cubicBezTo>
                      <a:pt x="113" y="57"/>
                      <a:pt x="111" y="58"/>
                      <a:pt x="110" y="59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4"/>
                      <a:pt x="96" y="64"/>
                      <a:pt x="95" y="65"/>
                    </a:cubicBezTo>
                    <a:cubicBezTo>
                      <a:pt x="94" y="65"/>
                      <a:pt x="94" y="65"/>
                      <a:pt x="93" y="65"/>
                    </a:cubicBezTo>
                    <a:cubicBezTo>
                      <a:pt x="84" y="69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7"/>
                      <a:pt x="13" y="96"/>
                      <a:pt x="15" y="95"/>
                    </a:cubicBezTo>
                    <a:cubicBezTo>
                      <a:pt x="17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6" y="70"/>
                      <a:pt x="79" y="65"/>
                    </a:cubicBezTo>
                    <a:cubicBezTo>
                      <a:pt x="91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6"/>
                      <a:pt x="97" y="101"/>
                      <a:pt x="87" y="107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6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3"/>
                    </a:cubicBezTo>
                    <a:cubicBezTo>
                      <a:pt x="91" y="102"/>
                      <a:pt x="92" y="102"/>
                      <a:pt x="93" y="102"/>
                    </a:cubicBezTo>
                    <a:cubicBezTo>
                      <a:pt x="100" y="98"/>
                      <a:pt x="108" y="95"/>
                      <a:pt x="116" y="91"/>
                    </a:cubicBezTo>
                    <a:cubicBezTo>
                      <a:pt x="116" y="91"/>
                      <a:pt x="117" y="91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6" y="100"/>
                    </a:moveTo>
                    <a:cubicBezTo>
                      <a:pt x="98" y="99"/>
                      <a:pt x="100" y="98"/>
                      <a:pt x="102" y="97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6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90"/>
                      <a:pt x="117" y="90"/>
                    </a:cubicBezTo>
                    <a:cubicBezTo>
                      <a:pt x="116" y="90"/>
                      <a:pt x="116" y="90"/>
                      <a:pt x="116" y="90"/>
                    </a:cubicBezTo>
                    <a:cubicBezTo>
                      <a:pt x="115" y="91"/>
                      <a:pt x="115" y="91"/>
                      <a:pt x="114" y="91"/>
                    </a:cubicBezTo>
                    <a:cubicBezTo>
                      <a:pt x="113" y="92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5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10"/>
                      <a:pt x="66" y="112"/>
                      <a:pt x="60" y="115"/>
                    </a:cubicBezTo>
                    <a:cubicBezTo>
                      <a:pt x="57" y="117"/>
                      <a:pt x="54" y="119"/>
                      <a:pt x="51" y="120"/>
                    </a:cubicBezTo>
                    <a:cubicBezTo>
                      <a:pt x="49" y="121"/>
                      <a:pt x="47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7" y="114"/>
                      <a:pt x="60" y="113"/>
                      <a:pt x="63" y="111"/>
                    </a:cubicBezTo>
                    <a:cubicBezTo>
                      <a:pt x="69" y="107"/>
                      <a:pt x="76" y="104"/>
                      <a:pt x="83" y="101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6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5" y="103"/>
                      <a:pt x="68" y="106"/>
                    </a:cubicBezTo>
                    <a:cubicBezTo>
                      <a:pt x="61" y="108"/>
                      <a:pt x="56" y="111"/>
                      <a:pt x="50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7" y="120"/>
                      <a:pt x="34" y="121"/>
                    </a:cubicBezTo>
                    <a:cubicBezTo>
                      <a:pt x="35" y="121"/>
                      <a:pt x="37" y="119"/>
                      <a:pt x="38" y="118"/>
                    </a:cubicBezTo>
                    <a:cubicBezTo>
                      <a:pt x="43" y="113"/>
                      <a:pt x="51" y="111"/>
                      <a:pt x="57" y="108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8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4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4" y="83"/>
                    </a:cubicBezTo>
                    <a:cubicBezTo>
                      <a:pt x="116" y="82"/>
                      <a:pt x="117" y="81"/>
                      <a:pt x="119" y="80"/>
                    </a:cubicBezTo>
                    <a:cubicBezTo>
                      <a:pt x="119" y="82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1"/>
                      <a:pt x="57" y="107"/>
                    </a:cubicBezTo>
                    <a:cubicBezTo>
                      <a:pt x="55" y="108"/>
                      <a:pt x="53" y="109"/>
                      <a:pt x="52" y="110"/>
                    </a:cubicBezTo>
                    <a:cubicBezTo>
                      <a:pt x="48" y="112"/>
                      <a:pt x="45" y="113"/>
                      <a:pt x="41" y="115"/>
                    </a:cubicBezTo>
                    <a:cubicBezTo>
                      <a:pt x="38" y="116"/>
                      <a:pt x="36" y="119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4"/>
                      <a:pt x="70" y="96"/>
                    </a:cubicBezTo>
                    <a:cubicBezTo>
                      <a:pt x="62" y="99"/>
                      <a:pt x="54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2" y="92"/>
                    </a:moveTo>
                    <a:cubicBezTo>
                      <a:pt x="93" y="92"/>
                      <a:pt x="94" y="91"/>
                      <a:pt x="95" y="90"/>
                    </a:cubicBezTo>
                    <a:cubicBezTo>
                      <a:pt x="94" y="91"/>
                      <a:pt x="93" y="92"/>
                      <a:pt x="92" y="92"/>
                    </a:cubicBezTo>
                    <a:close/>
                    <a:moveTo>
                      <a:pt x="114" y="82"/>
                    </a:moveTo>
                    <a:cubicBezTo>
                      <a:pt x="114" y="82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2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6"/>
                      <a:pt x="103" y="86"/>
                      <a:pt x="102" y="87"/>
                    </a:cubicBezTo>
                    <a:cubicBezTo>
                      <a:pt x="94" y="90"/>
                      <a:pt x="87" y="93"/>
                      <a:pt x="79" y="97"/>
                    </a:cubicBezTo>
                    <a:cubicBezTo>
                      <a:pt x="78" y="97"/>
                      <a:pt x="76" y="98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6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6"/>
                    </a:cubicBezTo>
                    <a:cubicBezTo>
                      <a:pt x="35" y="114"/>
                      <a:pt x="38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7"/>
                      <a:pt x="99" y="84"/>
                    </a:cubicBezTo>
                    <a:cubicBezTo>
                      <a:pt x="101" y="83"/>
                      <a:pt x="104" y="82"/>
                      <a:pt x="106" y="81"/>
                    </a:cubicBezTo>
                    <a:cubicBezTo>
                      <a:pt x="111" y="79"/>
                      <a:pt x="115" y="77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9"/>
                    </a:cubicBezTo>
                    <a:cubicBezTo>
                      <a:pt x="116" y="80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6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1"/>
                      <a:pt x="101" y="82"/>
                      <a:pt x="99" y="83"/>
                    </a:cubicBezTo>
                    <a:cubicBezTo>
                      <a:pt x="84" y="88"/>
                      <a:pt x="70" y="94"/>
                      <a:pt x="56" y="100"/>
                    </a:cubicBezTo>
                    <a:cubicBezTo>
                      <a:pt x="50" y="102"/>
                      <a:pt x="45" y="105"/>
                      <a:pt x="39" y="108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6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90"/>
                    </a:cubicBezTo>
                    <a:cubicBezTo>
                      <a:pt x="74" y="89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8"/>
                    </a:cubicBezTo>
                    <a:cubicBezTo>
                      <a:pt x="119" y="68"/>
                      <a:pt x="119" y="68"/>
                      <a:pt x="119" y="68"/>
                    </a:cubicBezTo>
                    <a:cubicBezTo>
                      <a:pt x="119" y="70"/>
                      <a:pt x="119" y="72"/>
                      <a:pt x="119" y="74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4" y="75"/>
                      <a:pt x="108" y="73"/>
                    </a:cubicBezTo>
                    <a:cubicBezTo>
                      <a:pt x="108" y="73"/>
                      <a:pt x="108" y="73"/>
                      <a:pt x="108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4"/>
                      <a:pt x="76" y="87"/>
                    </a:cubicBezTo>
                    <a:cubicBezTo>
                      <a:pt x="66" y="91"/>
                      <a:pt x="55" y="95"/>
                      <a:pt x="45" y="100"/>
                    </a:cubicBezTo>
                    <a:cubicBezTo>
                      <a:pt x="38" y="102"/>
                      <a:pt x="32" y="106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4" y="109"/>
                      <a:pt x="25" y="108"/>
                      <a:pt x="27" y="107"/>
                    </a:cubicBezTo>
                    <a:cubicBezTo>
                      <a:pt x="30" y="105"/>
                      <a:pt x="33" y="104"/>
                      <a:pt x="36" y="102"/>
                    </a:cubicBezTo>
                    <a:cubicBezTo>
                      <a:pt x="49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5"/>
                    </a:cubicBezTo>
                    <a:cubicBezTo>
                      <a:pt x="117" y="65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4"/>
                    </a:cubicBezTo>
                    <a:cubicBezTo>
                      <a:pt x="119" y="65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6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7"/>
                      <a:pt x="112" y="66"/>
                    </a:cubicBezTo>
                    <a:cubicBezTo>
                      <a:pt x="112" y="66"/>
                      <a:pt x="112" y="66"/>
                      <a:pt x="113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3"/>
                    </a:cubicBezTo>
                    <a:cubicBezTo>
                      <a:pt x="59" y="88"/>
                      <a:pt x="46" y="94"/>
                      <a:pt x="33" y="100"/>
                    </a:cubicBezTo>
                    <a:cubicBezTo>
                      <a:pt x="29" y="102"/>
                      <a:pt x="25" y="103"/>
                      <a:pt x="22" y="105"/>
                    </a:cubicBezTo>
                    <a:cubicBezTo>
                      <a:pt x="21" y="105"/>
                      <a:pt x="19" y="106"/>
                      <a:pt x="18" y="106"/>
                    </a:cubicBezTo>
                    <a:cubicBezTo>
                      <a:pt x="20" y="105"/>
                      <a:pt x="21" y="104"/>
                      <a:pt x="23" y="104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1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60"/>
                      <a:pt x="117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60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8"/>
                    </a:moveTo>
                    <a:cubicBezTo>
                      <a:pt x="118" y="57"/>
                      <a:pt x="118" y="57"/>
                      <a:pt x="118" y="58"/>
                    </a:cubicBezTo>
                    <a:cubicBezTo>
                      <a:pt x="116" y="58"/>
                      <a:pt x="115" y="59"/>
                      <a:pt x="114" y="60"/>
                    </a:cubicBezTo>
                    <a:cubicBezTo>
                      <a:pt x="112" y="60"/>
                      <a:pt x="111" y="61"/>
                      <a:pt x="109" y="61"/>
                    </a:cubicBezTo>
                    <a:cubicBezTo>
                      <a:pt x="96" y="66"/>
                      <a:pt x="82" y="71"/>
                      <a:pt x="70" y="77"/>
                    </a:cubicBezTo>
                    <a:cubicBezTo>
                      <a:pt x="57" y="84"/>
                      <a:pt x="43" y="89"/>
                      <a:pt x="29" y="95"/>
                    </a:cubicBezTo>
                    <a:cubicBezTo>
                      <a:pt x="26" y="97"/>
                      <a:pt x="22" y="98"/>
                      <a:pt x="19" y="100"/>
                    </a:cubicBezTo>
                    <a:cubicBezTo>
                      <a:pt x="18" y="100"/>
                      <a:pt x="15" y="100"/>
                      <a:pt x="14" y="101"/>
                    </a:cubicBezTo>
                    <a:cubicBezTo>
                      <a:pt x="16" y="100"/>
                      <a:pt x="17" y="99"/>
                      <a:pt x="19" y="98"/>
                    </a:cubicBezTo>
                    <a:cubicBezTo>
                      <a:pt x="25" y="95"/>
                      <a:pt x="32" y="92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10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8" y="56"/>
                    </a:cubicBezTo>
                    <a:cubicBezTo>
                      <a:pt x="118" y="57"/>
                      <a:pt x="118" y="57"/>
                      <a:pt x="118" y="58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8"/>
                      <a:pt x="37" y="104"/>
                      <a:pt x="45" y="100"/>
                    </a:cubicBezTo>
                    <a:cubicBezTo>
                      <a:pt x="51" y="98"/>
                      <a:pt x="56" y="96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2"/>
                    </a:moveTo>
                    <a:cubicBezTo>
                      <a:pt x="41" y="120"/>
                      <a:pt x="46" y="116"/>
                      <a:pt x="52" y="114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9" y="120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2"/>
                    </a:cubicBezTo>
                    <a:close/>
                    <a:moveTo>
                      <a:pt x="43" y="124"/>
                    </a:moveTo>
                    <a:cubicBezTo>
                      <a:pt x="51" y="121"/>
                      <a:pt x="57" y="117"/>
                      <a:pt x="65" y="114"/>
                    </a:cubicBezTo>
                    <a:cubicBezTo>
                      <a:pt x="71" y="111"/>
                      <a:pt x="77" y="109"/>
                      <a:pt x="83" y="106"/>
                    </a:cubicBezTo>
                    <a:cubicBezTo>
                      <a:pt x="78" y="109"/>
                      <a:pt x="73" y="112"/>
                      <a:pt x="69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1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4"/>
                    </a:cubicBezTo>
                    <a:close/>
                    <a:moveTo>
                      <a:pt x="116" y="97"/>
                    </a:moveTo>
                    <a:cubicBezTo>
                      <a:pt x="115" y="99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4"/>
                      <a:pt x="75" y="120"/>
                      <a:pt x="76" y="120"/>
                    </a:cubicBezTo>
                    <a:cubicBezTo>
                      <a:pt x="77" y="119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6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5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7" y="124"/>
                      <a:pt x="87" y="124"/>
                    </a:cubicBezTo>
                    <a:cubicBezTo>
                      <a:pt x="95" y="118"/>
                      <a:pt x="104" y="113"/>
                      <a:pt x="112" y="107"/>
                    </a:cubicBezTo>
                    <a:cubicBezTo>
                      <a:pt x="111" y="109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9"/>
                    </a:cubicBezTo>
                    <a:cubicBezTo>
                      <a:pt x="96" y="116"/>
                      <a:pt x="100" y="114"/>
                      <a:pt x="104" y="112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6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6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5" y="112"/>
                      <a:pt x="96" y="115"/>
                      <a:pt x="88" y="120"/>
                    </a:cubicBezTo>
                    <a:cubicBezTo>
                      <a:pt x="85" y="121"/>
                      <a:pt x="79" y="124"/>
                      <a:pt x="77" y="125"/>
                    </a:cubicBezTo>
                    <a:cubicBezTo>
                      <a:pt x="82" y="122"/>
                      <a:pt x="87" y="119"/>
                      <a:pt x="92" y="116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6" y="107"/>
                      <a:pt x="107" y="106"/>
                      <a:pt x="109" y="105"/>
                    </a:cubicBezTo>
                    <a:cubicBezTo>
                      <a:pt x="109" y="105"/>
                      <a:pt x="109" y="105"/>
                      <a:pt x="110" y="104"/>
                    </a:cubicBezTo>
                    <a:cubicBezTo>
                      <a:pt x="111" y="104"/>
                      <a:pt x="112" y="103"/>
                      <a:pt x="114" y="102"/>
                    </a:cubicBezTo>
                    <a:cubicBezTo>
                      <a:pt x="113" y="104"/>
                      <a:pt x="113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8" y="122"/>
                      <a:pt x="66" y="121"/>
                    </a:cubicBezTo>
                    <a:cubicBezTo>
                      <a:pt x="73" y="118"/>
                      <a:pt x="79" y="116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2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8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5"/>
                      <a:pt x="93" y="125"/>
                    </a:cubicBezTo>
                    <a:cubicBezTo>
                      <a:pt x="91" y="126"/>
                      <a:pt x="88" y="126"/>
                      <a:pt x="85" y="126"/>
                    </a:cubicBezTo>
                    <a:close/>
                    <a:moveTo>
                      <a:pt x="96" y="124"/>
                    </a:moveTo>
                    <a:cubicBezTo>
                      <a:pt x="98" y="122"/>
                      <a:pt x="100" y="121"/>
                      <a:pt x="103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6" y="124"/>
                    </a:cubicBezTo>
                    <a:close/>
                    <a:moveTo>
                      <a:pt x="116" y="97"/>
                    </a:moveTo>
                    <a:cubicBezTo>
                      <a:pt x="116" y="97"/>
                      <a:pt x="116" y="97"/>
                      <a:pt x="115" y="97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8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20"/>
                      <a:pt x="64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1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2"/>
                      <a:pt x="59" y="122"/>
                    </a:cubicBezTo>
                    <a:cubicBezTo>
                      <a:pt x="59" y="122"/>
                      <a:pt x="60" y="122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3" y="120"/>
                      <a:pt x="65" y="118"/>
                      <a:pt x="67" y="117"/>
                    </a:cubicBezTo>
                    <a:cubicBezTo>
                      <a:pt x="71" y="115"/>
                      <a:pt x="76" y="113"/>
                      <a:pt x="80" y="111"/>
                    </a:cubicBezTo>
                    <a:cubicBezTo>
                      <a:pt x="85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5"/>
                      <a:pt x="116" y="96"/>
                      <a:pt x="116" y="97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80" y="64"/>
                    </a:cubicBezTo>
                    <a:cubicBezTo>
                      <a:pt x="76" y="65"/>
                      <a:pt x="73" y="66"/>
                      <a:pt x="71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5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6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1" y="48"/>
                      <a:pt x="114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2"/>
                      <a:pt x="25" y="74"/>
                    </a:cubicBezTo>
                    <a:cubicBezTo>
                      <a:pt x="19" y="77"/>
                      <a:pt x="13" y="81"/>
                      <a:pt x="7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8" y="82"/>
                      <a:pt x="9" y="81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9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8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7" y="35"/>
                    </a:cubicBezTo>
                    <a:cubicBezTo>
                      <a:pt x="107" y="36"/>
                      <a:pt x="108" y="37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1" y="49"/>
                      <a:pt x="49" y="54"/>
                      <a:pt x="37" y="59"/>
                    </a:cubicBezTo>
                    <a:cubicBezTo>
                      <a:pt x="32" y="61"/>
                      <a:pt x="27" y="63"/>
                      <a:pt x="23" y="65"/>
                    </a:cubicBezTo>
                    <a:cubicBezTo>
                      <a:pt x="17" y="68"/>
                      <a:pt x="13" y="71"/>
                      <a:pt x="7" y="73"/>
                    </a:cubicBezTo>
                    <a:cubicBezTo>
                      <a:pt x="3" y="75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4"/>
                      <a:pt x="29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7"/>
                      <a:pt x="85" y="34"/>
                    </a:cubicBezTo>
                    <a:cubicBezTo>
                      <a:pt x="89" y="33"/>
                      <a:pt x="94" y="31"/>
                      <a:pt x="98" y="28"/>
                    </a:cubicBezTo>
                    <a:cubicBezTo>
                      <a:pt x="98" y="29"/>
                      <a:pt x="99" y="29"/>
                      <a:pt x="100" y="30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3" y="21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6" y="20"/>
                      <a:pt x="65" y="21"/>
                    </a:cubicBezTo>
                    <a:cubicBezTo>
                      <a:pt x="48" y="28"/>
                      <a:pt x="30" y="38"/>
                      <a:pt x="14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50"/>
                      <a:pt x="10" y="50"/>
                      <a:pt x="11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2"/>
                      <a:pt x="27" y="39"/>
                      <a:pt x="32" y="36"/>
                    </a:cubicBezTo>
                    <a:cubicBezTo>
                      <a:pt x="42" y="31"/>
                      <a:pt x="52" y="26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5" y="23"/>
                      <a:pt x="42" y="25"/>
                      <a:pt x="40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2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8"/>
                      <a:pt x="19" y="38"/>
                      <a:pt x="20" y="38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2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9" y="68"/>
                      <a:pt x="54" y="66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90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0" name="Freeform 88"/>
              <p:cNvSpPr>
                <a:spLocks noEditPoints="1"/>
              </p:cNvSpPr>
              <p:nvPr/>
            </p:nvSpPr>
            <p:spPr bwMode="auto">
              <a:xfrm>
                <a:off x="995242" y="1362076"/>
                <a:ext cx="325559" cy="231075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7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1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4 w 134"/>
                  <a:gd name="T33" fmla="*/ 28 h 95"/>
                  <a:gd name="T34" fmla="*/ 19 w 134"/>
                  <a:gd name="T35" fmla="*/ 54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8 w 134"/>
                  <a:gd name="T47" fmla="*/ 26 h 95"/>
                  <a:gd name="T48" fmla="*/ 10 w 134"/>
                  <a:gd name="T49" fmla="*/ 28 h 95"/>
                  <a:gd name="T50" fmla="*/ 7 w 134"/>
                  <a:gd name="T51" fmla="*/ 26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2 w 134"/>
                  <a:gd name="T81" fmla="*/ 41 h 95"/>
                  <a:gd name="T82" fmla="*/ 59 w 134"/>
                  <a:gd name="T83" fmla="*/ 69 h 95"/>
                  <a:gd name="T84" fmla="*/ 51 w 134"/>
                  <a:gd name="T85" fmla="*/ 74 h 95"/>
                  <a:gd name="T86" fmla="*/ 119 w 134"/>
                  <a:gd name="T87" fmla="*/ 60 h 95"/>
                  <a:gd name="T88" fmla="*/ 121 w 134"/>
                  <a:gd name="T89" fmla="*/ 63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69 h 95"/>
                  <a:gd name="T98" fmla="*/ 78 w 134"/>
                  <a:gd name="T99" fmla="*/ 54 h 95"/>
                  <a:gd name="T100" fmla="*/ 97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3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8"/>
                      <a:pt x="0" y="44"/>
                    </a:cubicBezTo>
                    <a:cubicBezTo>
                      <a:pt x="0" y="51"/>
                      <a:pt x="7" y="55"/>
                      <a:pt x="13" y="56"/>
                    </a:cubicBezTo>
                    <a:cubicBezTo>
                      <a:pt x="8" y="60"/>
                      <a:pt x="5" y="65"/>
                      <a:pt x="11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2"/>
                    </a:cubicBezTo>
                    <a:cubicBezTo>
                      <a:pt x="16" y="93"/>
                      <a:pt x="16" y="94"/>
                      <a:pt x="17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6"/>
                    </a:cubicBezTo>
                    <a:cubicBezTo>
                      <a:pt x="54" y="85"/>
                      <a:pt x="65" y="83"/>
                      <a:pt x="70" y="76"/>
                    </a:cubicBezTo>
                    <a:cubicBezTo>
                      <a:pt x="73" y="79"/>
                      <a:pt x="77" y="82"/>
                      <a:pt x="82" y="83"/>
                    </a:cubicBezTo>
                    <a:cubicBezTo>
                      <a:pt x="86" y="83"/>
                      <a:pt x="91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0"/>
                      <a:pt x="129" y="35"/>
                    </a:cubicBezTo>
                    <a:cubicBezTo>
                      <a:pt x="126" y="30"/>
                      <a:pt x="121" y="27"/>
                      <a:pt x="116" y="28"/>
                    </a:cubicBezTo>
                    <a:cubicBezTo>
                      <a:pt x="117" y="23"/>
                      <a:pt x="116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9"/>
                      <a:pt x="25" y="16"/>
                      <a:pt x="25" y="22"/>
                    </a:cubicBezTo>
                    <a:cubicBezTo>
                      <a:pt x="20" y="16"/>
                      <a:pt x="13" y="12"/>
                      <a:pt x="6" y="18"/>
                    </a:cubicBezTo>
                    <a:cubicBezTo>
                      <a:pt x="1" y="23"/>
                      <a:pt x="4" y="29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7" y="24"/>
                      <a:pt x="7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6"/>
                      <a:pt x="12" y="20"/>
                    </a:cubicBezTo>
                    <a:cubicBezTo>
                      <a:pt x="10" y="22"/>
                      <a:pt x="8" y="23"/>
                      <a:pt x="7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6" y="20"/>
                      <a:pt x="14" y="20"/>
                      <a:pt x="13" y="21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5" y="18"/>
                    </a:cubicBezTo>
                    <a:cubicBezTo>
                      <a:pt x="15" y="18"/>
                      <a:pt x="16" y="18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7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7" y="28"/>
                    </a:cubicBezTo>
                    <a:cubicBezTo>
                      <a:pt x="17" y="28"/>
                      <a:pt x="18" y="27"/>
                      <a:pt x="19" y="26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2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6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3" y="16"/>
                      <a:pt x="35" y="14"/>
                    </a:cubicBezTo>
                    <a:cubicBezTo>
                      <a:pt x="36" y="13"/>
                      <a:pt x="38" y="13"/>
                      <a:pt x="40" y="12"/>
                    </a:cubicBezTo>
                    <a:cubicBezTo>
                      <a:pt x="39" y="12"/>
                      <a:pt x="37" y="14"/>
                      <a:pt x="36" y="15"/>
                    </a:cubicBezTo>
                    <a:cubicBezTo>
                      <a:pt x="33" y="17"/>
                      <a:pt x="30" y="19"/>
                      <a:pt x="28" y="21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8"/>
                      <a:pt x="40" y="20"/>
                      <a:pt x="36" y="22"/>
                    </a:cubicBezTo>
                    <a:cubicBezTo>
                      <a:pt x="34" y="24"/>
                      <a:pt x="30" y="25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1" y="25"/>
                      <a:pt x="34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8"/>
                      <a:pt x="56" y="11"/>
                      <a:pt x="51" y="13"/>
                    </a:cubicBezTo>
                    <a:cubicBezTo>
                      <a:pt x="51" y="12"/>
                      <a:pt x="51" y="12"/>
                      <a:pt x="52" y="12"/>
                    </a:cubicBezTo>
                    <a:cubicBezTo>
                      <a:pt x="53" y="11"/>
                      <a:pt x="54" y="10"/>
                      <a:pt x="56" y="9"/>
                    </a:cubicBezTo>
                    <a:cubicBezTo>
                      <a:pt x="58" y="7"/>
                      <a:pt x="60" y="6"/>
                      <a:pt x="62" y="5"/>
                    </a:cubicBezTo>
                    <a:cubicBezTo>
                      <a:pt x="63" y="5"/>
                      <a:pt x="63" y="6"/>
                      <a:pt x="64" y="6"/>
                    </a:cubicBezTo>
                    <a:close/>
                    <a:moveTo>
                      <a:pt x="66" y="8"/>
                    </a:moveTo>
                    <a:cubicBezTo>
                      <a:pt x="56" y="14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9" y="32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1" y="10"/>
                      <a:pt x="65" y="7"/>
                    </a:cubicBezTo>
                    <a:cubicBezTo>
                      <a:pt x="65" y="7"/>
                      <a:pt x="66" y="8"/>
                      <a:pt x="66" y="8"/>
                    </a:cubicBezTo>
                    <a:close/>
                    <a:moveTo>
                      <a:pt x="68" y="11"/>
                    </a:moveTo>
                    <a:cubicBezTo>
                      <a:pt x="63" y="14"/>
                      <a:pt x="59" y="17"/>
                      <a:pt x="55" y="19"/>
                    </a:cubicBezTo>
                    <a:cubicBezTo>
                      <a:pt x="49" y="23"/>
                      <a:pt x="43" y="26"/>
                      <a:pt x="38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9" y="39"/>
                      <a:pt x="16" y="41"/>
                      <a:pt x="13" y="42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1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7" y="9"/>
                    </a:cubicBezTo>
                    <a:cubicBezTo>
                      <a:pt x="67" y="10"/>
                      <a:pt x="67" y="11"/>
                      <a:pt x="68" y="11"/>
                    </a:cubicBezTo>
                    <a:close/>
                    <a:moveTo>
                      <a:pt x="80" y="8"/>
                    </a:moveTo>
                    <a:cubicBezTo>
                      <a:pt x="81" y="8"/>
                      <a:pt x="85" y="5"/>
                      <a:pt x="84" y="6"/>
                    </a:cubicBezTo>
                    <a:cubicBezTo>
                      <a:pt x="83" y="7"/>
                      <a:pt x="81" y="8"/>
                      <a:pt x="79" y="9"/>
                    </a:cubicBezTo>
                    <a:cubicBezTo>
                      <a:pt x="76" y="12"/>
                      <a:pt x="72" y="14"/>
                      <a:pt x="69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2"/>
                      <a:pt x="34" y="36"/>
                      <a:pt x="28" y="40"/>
                    </a:cubicBezTo>
                    <a:cubicBezTo>
                      <a:pt x="21" y="44"/>
                      <a:pt x="16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49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3" y="20"/>
                    </a:cubicBezTo>
                    <a:cubicBezTo>
                      <a:pt x="69" y="16"/>
                      <a:pt x="74" y="12"/>
                      <a:pt x="80" y="8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19"/>
                      <a:pt x="62" y="25"/>
                    </a:cubicBezTo>
                    <a:cubicBezTo>
                      <a:pt x="60" y="26"/>
                      <a:pt x="59" y="27"/>
                      <a:pt x="57" y="28"/>
                    </a:cubicBezTo>
                    <a:cubicBezTo>
                      <a:pt x="56" y="28"/>
                      <a:pt x="55" y="29"/>
                      <a:pt x="53" y="30"/>
                    </a:cubicBezTo>
                    <a:cubicBezTo>
                      <a:pt x="41" y="36"/>
                      <a:pt x="28" y="43"/>
                      <a:pt x="15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3"/>
                      <a:pt x="73" y="15"/>
                      <a:pt x="86" y="6"/>
                    </a:cubicBezTo>
                    <a:cubicBezTo>
                      <a:pt x="87" y="6"/>
                      <a:pt x="89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6"/>
                    </a:cubicBezTo>
                    <a:cubicBezTo>
                      <a:pt x="92" y="17"/>
                      <a:pt x="91" y="17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9" y="56"/>
                      <a:pt x="19" y="55"/>
                    </a:cubicBezTo>
                    <a:cubicBezTo>
                      <a:pt x="22" y="53"/>
                      <a:pt x="25" y="51"/>
                      <a:pt x="29" y="48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0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8"/>
                      <a:pt x="31" y="55"/>
                      <a:pt x="39" y="51"/>
                    </a:cubicBezTo>
                    <a:cubicBezTo>
                      <a:pt x="47" y="46"/>
                      <a:pt x="55" y="42"/>
                      <a:pt x="63" y="38"/>
                    </a:cubicBezTo>
                    <a:cubicBezTo>
                      <a:pt x="71" y="34"/>
                      <a:pt x="79" y="30"/>
                      <a:pt x="86" y="27"/>
                    </a:cubicBezTo>
                    <a:cubicBezTo>
                      <a:pt x="92" y="24"/>
                      <a:pt x="97" y="20"/>
                      <a:pt x="103" y="17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6"/>
                    </a:cubicBezTo>
                    <a:cubicBezTo>
                      <a:pt x="79" y="31"/>
                      <a:pt x="70" y="36"/>
                      <a:pt x="60" y="40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5" y="64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5" y="70"/>
                      <a:pt x="14" y="69"/>
                      <a:pt x="13" y="69"/>
                    </a:cubicBezTo>
                    <a:cubicBezTo>
                      <a:pt x="19" y="63"/>
                      <a:pt x="28" y="60"/>
                      <a:pt x="35" y="56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5"/>
                    </a:cubicBezTo>
                    <a:cubicBezTo>
                      <a:pt x="104" y="24"/>
                      <a:pt x="108" y="22"/>
                      <a:pt x="111" y="19"/>
                    </a:cubicBezTo>
                    <a:cubicBezTo>
                      <a:pt x="105" y="25"/>
                      <a:pt x="95" y="28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4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2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8"/>
                    </a:cubicBezTo>
                    <a:cubicBezTo>
                      <a:pt x="60" y="35"/>
                      <a:pt x="67" y="31"/>
                      <a:pt x="75" y="27"/>
                    </a:cubicBezTo>
                    <a:cubicBezTo>
                      <a:pt x="75" y="27"/>
                      <a:pt x="76" y="27"/>
                      <a:pt x="77" y="26"/>
                    </a:cubicBezTo>
                    <a:cubicBezTo>
                      <a:pt x="76" y="27"/>
                      <a:pt x="75" y="27"/>
                      <a:pt x="74" y="28"/>
                    </a:cubicBezTo>
                    <a:cubicBezTo>
                      <a:pt x="66" y="33"/>
                      <a:pt x="58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6"/>
                      <a:pt x="21" y="59"/>
                      <a:pt x="17" y="61"/>
                    </a:cubicBezTo>
                    <a:cubicBezTo>
                      <a:pt x="16" y="62"/>
                      <a:pt x="15" y="63"/>
                      <a:pt x="13" y="64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7" y="48"/>
                      <a:pt x="31" y="45"/>
                    </a:cubicBezTo>
                    <a:cubicBezTo>
                      <a:pt x="36" y="42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7" y="26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5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7" y="26"/>
                    </a:cubicBezTo>
                    <a:close/>
                    <a:moveTo>
                      <a:pt x="75" y="21"/>
                    </a:moveTo>
                    <a:cubicBezTo>
                      <a:pt x="68" y="25"/>
                      <a:pt x="61" y="29"/>
                      <a:pt x="55" y="32"/>
                    </a:cubicBezTo>
                    <a:cubicBezTo>
                      <a:pt x="49" y="35"/>
                      <a:pt x="44" y="37"/>
                      <a:pt x="39" y="40"/>
                    </a:cubicBezTo>
                    <a:cubicBezTo>
                      <a:pt x="31" y="44"/>
                      <a:pt x="24" y="48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0"/>
                      <a:pt x="92" y="12"/>
                    </a:cubicBezTo>
                    <a:cubicBezTo>
                      <a:pt x="86" y="13"/>
                      <a:pt x="80" y="18"/>
                      <a:pt x="75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8" y="10"/>
                      <a:pt x="88" y="10"/>
                      <a:pt x="87" y="10"/>
                    </a:cubicBezTo>
                    <a:cubicBezTo>
                      <a:pt x="86" y="11"/>
                      <a:pt x="84" y="12"/>
                      <a:pt x="83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8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6"/>
                      <a:pt x="15" y="43"/>
                      <a:pt x="6" y="50"/>
                    </a:cubicBezTo>
                    <a:cubicBezTo>
                      <a:pt x="6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7" y="41"/>
                      <a:pt x="10" y="38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5" y="36"/>
                      <a:pt x="16" y="35"/>
                      <a:pt x="16" y="34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4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1" y="26"/>
                      <a:pt x="34" y="25"/>
                      <a:pt x="37" y="23"/>
                    </a:cubicBezTo>
                    <a:cubicBezTo>
                      <a:pt x="40" y="20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2" y="38"/>
                      <a:pt x="3" y="45"/>
                    </a:cubicBezTo>
                    <a:cubicBezTo>
                      <a:pt x="3" y="44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1"/>
                    </a:cubicBezTo>
                    <a:cubicBezTo>
                      <a:pt x="20" y="31"/>
                      <a:pt x="21" y="30"/>
                      <a:pt x="22" y="29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1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8" y="26"/>
                    </a:moveTo>
                    <a:cubicBezTo>
                      <a:pt x="28" y="25"/>
                      <a:pt x="28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0"/>
                      <a:pt x="31" y="23"/>
                      <a:pt x="28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9" y="29"/>
                    </a:cubicBezTo>
                    <a:cubicBezTo>
                      <a:pt x="12" y="28"/>
                      <a:pt x="14" y="25"/>
                      <a:pt x="17" y="23"/>
                    </a:cubicBezTo>
                    <a:cubicBezTo>
                      <a:pt x="21" y="21"/>
                      <a:pt x="19" y="22"/>
                      <a:pt x="17" y="24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0"/>
                      <a:pt x="10" y="30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6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6"/>
                    </a:moveTo>
                    <a:cubicBezTo>
                      <a:pt x="10" y="25"/>
                      <a:pt x="13" y="22"/>
                      <a:pt x="17" y="20"/>
                    </a:cubicBezTo>
                    <a:cubicBezTo>
                      <a:pt x="14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6"/>
                    </a:cubicBezTo>
                    <a:close/>
                    <a:moveTo>
                      <a:pt x="13" y="35"/>
                    </a:moveTo>
                    <a:cubicBezTo>
                      <a:pt x="10" y="37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7"/>
                    </a:moveTo>
                    <a:cubicBezTo>
                      <a:pt x="14" y="59"/>
                      <a:pt x="12" y="60"/>
                      <a:pt x="11" y="62"/>
                    </a:cubicBezTo>
                    <a:cubicBezTo>
                      <a:pt x="11" y="62"/>
                      <a:pt x="11" y="61"/>
                      <a:pt x="12" y="61"/>
                    </a:cubicBezTo>
                    <a:cubicBezTo>
                      <a:pt x="12" y="60"/>
                      <a:pt x="14" y="58"/>
                      <a:pt x="15" y="57"/>
                    </a:cubicBezTo>
                    <a:close/>
                    <a:moveTo>
                      <a:pt x="19" y="71"/>
                    </a:moveTo>
                    <a:cubicBezTo>
                      <a:pt x="24" y="67"/>
                      <a:pt x="32" y="65"/>
                      <a:pt x="39" y="61"/>
                    </a:cubicBezTo>
                    <a:cubicBezTo>
                      <a:pt x="46" y="57"/>
                      <a:pt x="54" y="53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5"/>
                      <a:pt x="102" y="31"/>
                      <a:pt x="109" y="28"/>
                    </a:cubicBezTo>
                    <a:cubicBezTo>
                      <a:pt x="111" y="27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0"/>
                      <a:pt x="79" y="44"/>
                      <a:pt x="72" y="48"/>
                    </a:cubicBezTo>
                    <a:cubicBezTo>
                      <a:pt x="64" y="52"/>
                      <a:pt x="57" y="55"/>
                      <a:pt x="50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1"/>
                    </a:cubicBezTo>
                    <a:close/>
                    <a:moveTo>
                      <a:pt x="114" y="31"/>
                    </a:moveTo>
                    <a:cubicBezTo>
                      <a:pt x="112" y="32"/>
                      <a:pt x="109" y="34"/>
                      <a:pt x="107" y="36"/>
                    </a:cubicBezTo>
                    <a:cubicBezTo>
                      <a:pt x="100" y="40"/>
                      <a:pt x="94" y="44"/>
                      <a:pt x="87" y="47"/>
                    </a:cubicBezTo>
                    <a:cubicBezTo>
                      <a:pt x="73" y="53"/>
                      <a:pt x="60" y="59"/>
                      <a:pt x="47" y="65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5" y="66"/>
                    </a:cubicBezTo>
                    <a:cubicBezTo>
                      <a:pt x="52" y="62"/>
                      <a:pt x="59" y="59"/>
                      <a:pt x="66" y="56"/>
                    </a:cubicBezTo>
                    <a:cubicBezTo>
                      <a:pt x="80" y="49"/>
                      <a:pt x="94" y="42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6"/>
                      <a:pt x="127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6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6" y="71"/>
                      <a:pt x="80" y="70"/>
                      <a:pt x="84" y="68"/>
                    </a:cubicBezTo>
                    <a:cubicBezTo>
                      <a:pt x="94" y="64"/>
                      <a:pt x="105" y="62"/>
                      <a:pt x="115" y="58"/>
                    </a:cubicBezTo>
                    <a:cubicBezTo>
                      <a:pt x="117" y="56"/>
                      <a:pt x="120" y="55"/>
                      <a:pt x="122" y="54"/>
                    </a:cubicBezTo>
                    <a:cubicBezTo>
                      <a:pt x="120" y="55"/>
                      <a:pt x="118" y="56"/>
                      <a:pt x="116" y="57"/>
                    </a:cubicBezTo>
                    <a:cubicBezTo>
                      <a:pt x="111" y="59"/>
                      <a:pt x="107" y="60"/>
                      <a:pt x="103" y="62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2"/>
                    </a:cubicBezTo>
                    <a:cubicBezTo>
                      <a:pt x="68" y="70"/>
                      <a:pt x="74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59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9" y="73"/>
                      <a:pt x="69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3"/>
                      <a:pt x="90" y="65"/>
                    </a:cubicBezTo>
                    <a:cubicBezTo>
                      <a:pt x="84" y="67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69"/>
                      <a:pt x="82" y="67"/>
                      <a:pt x="88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2" y="51"/>
                      <a:pt x="122" y="52"/>
                      <a:pt x="123" y="53"/>
                    </a:cubicBezTo>
                    <a:cubicBezTo>
                      <a:pt x="118" y="54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20" y="48"/>
                      <a:pt x="119" y="49"/>
                      <a:pt x="120" y="50"/>
                    </a:cubicBezTo>
                    <a:cubicBezTo>
                      <a:pt x="120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2" y="71"/>
                      <a:pt x="59" y="73"/>
                      <a:pt x="56" y="74"/>
                    </a:cubicBezTo>
                    <a:cubicBezTo>
                      <a:pt x="56" y="74"/>
                      <a:pt x="51" y="75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0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6" y="62"/>
                      <a:pt x="70" y="64"/>
                    </a:cubicBezTo>
                    <a:cubicBezTo>
                      <a:pt x="77" y="61"/>
                      <a:pt x="85" y="58"/>
                      <a:pt x="92" y="55"/>
                    </a:cubicBezTo>
                    <a:cubicBezTo>
                      <a:pt x="98" y="52"/>
                      <a:pt x="105" y="49"/>
                      <a:pt x="111" y="47"/>
                    </a:cubicBezTo>
                    <a:cubicBezTo>
                      <a:pt x="116" y="44"/>
                      <a:pt x="123" y="43"/>
                      <a:pt x="127" y="39"/>
                    </a:cubicBezTo>
                    <a:cubicBezTo>
                      <a:pt x="127" y="40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6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9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4" y="78"/>
                    </a:cubicBezTo>
                    <a:cubicBezTo>
                      <a:pt x="34" y="77"/>
                      <a:pt x="35" y="76"/>
                      <a:pt x="35" y="75"/>
                    </a:cubicBezTo>
                    <a:cubicBezTo>
                      <a:pt x="51" y="67"/>
                      <a:pt x="67" y="59"/>
                      <a:pt x="83" y="53"/>
                    </a:cubicBezTo>
                    <a:cubicBezTo>
                      <a:pt x="91" y="49"/>
                      <a:pt x="99" y="46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8"/>
                      <a:pt x="119" y="38"/>
                      <a:pt x="120" y="38"/>
                    </a:cubicBezTo>
                    <a:cubicBezTo>
                      <a:pt x="105" y="45"/>
                      <a:pt x="90" y="49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6" y="73"/>
                      <a:pt x="35" y="73"/>
                    </a:cubicBezTo>
                    <a:cubicBezTo>
                      <a:pt x="35" y="73"/>
                      <a:pt x="36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69"/>
                      <a:pt x="47" y="66"/>
                      <a:pt x="53" y="63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9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5"/>
                      <a:pt x="59" y="62"/>
                    </a:cubicBezTo>
                    <a:cubicBezTo>
                      <a:pt x="51" y="65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2" y="29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3"/>
                      <a:pt x="103" y="36"/>
                      <a:pt x="99" y="39"/>
                    </a:cubicBezTo>
                    <a:cubicBezTo>
                      <a:pt x="91" y="43"/>
                      <a:pt x="83" y="47"/>
                      <a:pt x="76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69"/>
                    </a:cubicBezTo>
                    <a:cubicBezTo>
                      <a:pt x="35" y="69"/>
                      <a:pt x="34" y="69"/>
                      <a:pt x="34" y="69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5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1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79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6"/>
                      <a:pt x="37" y="80"/>
                      <a:pt x="31" y="82"/>
                    </a:cubicBezTo>
                    <a:cubicBezTo>
                      <a:pt x="32" y="81"/>
                      <a:pt x="32" y="80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2"/>
                    </a:cubicBezTo>
                    <a:cubicBezTo>
                      <a:pt x="83" y="56"/>
                      <a:pt x="97" y="50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39"/>
                    </a:cubicBezTo>
                    <a:cubicBezTo>
                      <a:pt x="128" y="38"/>
                      <a:pt x="121" y="42"/>
                      <a:pt x="122" y="41"/>
                    </a:cubicBezTo>
                    <a:cubicBezTo>
                      <a:pt x="115" y="44"/>
                      <a:pt x="108" y="47"/>
                      <a:pt x="101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60" y="68"/>
                      <a:pt x="59" y="68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3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9" y="70"/>
                      <a:pt x="59" y="69"/>
                    </a:cubicBezTo>
                    <a:cubicBezTo>
                      <a:pt x="66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3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4"/>
                    </a:cubicBezTo>
                    <a:cubicBezTo>
                      <a:pt x="123" y="45"/>
                      <a:pt x="121" y="46"/>
                      <a:pt x="120" y="47"/>
                    </a:cubicBezTo>
                    <a:cubicBezTo>
                      <a:pt x="117" y="48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4"/>
                    </a:cubicBezTo>
                    <a:cubicBezTo>
                      <a:pt x="51" y="74"/>
                      <a:pt x="51" y="74"/>
                      <a:pt x="51" y="73"/>
                    </a:cubicBezTo>
                    <a:cubicBezTo>
                      <a:pt x="51" y="73"/>
                      <a:pt x="50" y="73"/>
                      <a:pt x="50" y="73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8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5"/>
                    </a:moveTo>
                    <a:cubicBezTo>
                      <a:pt x="83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2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2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5"/>
                    </a:cubicBezTo>
                    <a:close/>
                    <a:moveTo>
                      <a:pt x="110" y="69"/>
                    </a:moveTo>
                    <a:cubicBezTo>
                      <a:pt x="110" y="69"/>
                      <a:pt x="109" y="69"/>
                      <a:pt x="109" y="68"/>
                    </a:cubicBezTo>
                    <a:cubicBezTo>
                      <a:pt x="109" y="68"/>
                      <a:pt x="109" y="69"/>
                      <a:pt x="109" y="68"/>
                    </a:cubicBezTo>
                    <a:cubicBezTo>
                      <a:pt x="112" y="67"/>
                      <a:pt x="115" y="66"/>
                      <a:pt x="117" y="65"/>
                    </a:cubicBezTo>
                    <a:cubicBezTo>
                      <a:pt x="118" y="65"/>
                      <a:pt x="119" y="64"/>
                      <a:pt x="121" y="63"/>
                    </a:cubicBezTo>
                    <a:cubicBezTo>
                      <a:pt x="124" y="62"/>
                      <a:pt x="121" y="64"/>
                      <a:pt x="120" y="65"/>
                    </a:cubicBezTo>
                    <a:cubicBezTo>
                      <a:pt x="117" y="67"/>
                      <a:pt x="113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7"/>
                    </a:cubicBezTo>
                    <a:cubicBezTo>
                      <a:pt x="106" y="67"/>
                      <a:pt x="106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1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4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7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3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1"/>
                      <a:pt x="99" y="72"/>
                      <a:pt x="97" y="74"/>
                    </a:cubicBezTo>
                    <a:cubicBezTo>
                      <a:pt x="97" y="74"/>
                      <a:pt x="97" y="74"/>
                      <a:pt x="97" y="74"/>
                    </a:cubicBezTo>
                    <a:close/>
                    <a:moveTo>
                      <a:pt x="100" y="72"/>
                    </a:moveTo>
                    <a:cubicBezTo>
                      <a:pt x="102" y="71"/>
                      <a:pt x="104" y="71"/>
                      <a:pt x="105" y="70"/>
                    </a:cubicBezTo>
                    <a:cubicBezTo>
                      <a:pt x="105" y="70"/>
                      <a:pt x="105" y="71"/>
                      <a:pt x="105" y="72"/>
                    </a:cubicBezTo>
                    <a:cubicBezTo>
                      <a:pt x="104" y="72"/>
                      <a:pt x="103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80" y="80"/>
                      <a:pt x="79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3" y="73"/>
                      <a:pt x="105" y="72"/>
                    </a:cubicBezTo>
                    <a:cubicBezTo>
                      <a:pt x="104" y="74"/>
                      <a:pt x="101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6" y="69"/>
                      <a:pt x="117" y="69"/>
                    </a:cubicBezTo>
                    <a:cubicBezTo>
                      <a:pt x="116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69"/>
                      <a:pt x="111" y="69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7"/>
                    </a:moveTo>
                    <a:cubicBezTo>
                      <a:pt x="115" y="61"/>
                      <a:pt x="106" y="64"/>
                      <a:pt x="96" y="67"/>
                    </a:cubicBezTo>
                    <a:cubicBezTo>
                      <a:pt x="93" y="69"/>
                      <a:pt x="89" y="70"/>
                      <a:pt x="86" y="71"/>
                    </a:cubicBezTo>
                    <a:cubicBezTo>
                      <a:pt x="91" y="68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4" y="54"/>
                    </a:cubicBezTo>
                    <a:cubicBezTo>
                      <a:pt x="124" y="55"/>
                      <a:pt x="124" y="56"/>
                      <a:pt x="124" y="57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6"/>
                      <a:pt x="67" y="59"/>
                      <a:pt x="62" y="61"/>
                    </a:cubicBezTo>
                    <a:cubicBezTo>
                      <a:pt x="68" y="58"/>
                      <a:pt x="74" y="55"/>
                      <a:pt x="80" y="53"/>
                    </a:cubicBezTo>
                    <a:cubicBezTo>
                      <a:pt x="94" y="46"/>
                      <a:pt x="109" y="40"/>
                      <a:pt x="122" y="32"/>
                    </a:cubicBezTo>
                    <a:cubicBezTo>
                      <a:pt x="123" y="32"/>
                      <a:pt x="125" y="33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4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5" y="53"/>
                      <a:pt x="76" y="52"/>
                    </a:cubicBezTo>
                    <a:cubicBezTo>
                      <a:pt x="83" y="49"/>
                      <a:pt x="90" y="46"/>
                      <a:pt x="97" y="43"/>
                    </a:cubicBezTo>
                    <a:cubicBezTo>
                      <a:pt x="104" y="39"/>
                      <a:pt x="110" y="35"/>
                      <a:pt x="116" y="30"/>
                    </a:cubicBezTo>
                    <a:cubicBezTo>
                      <a:pt x="118" y="30"/>
                      <a:pt x="120" y="30"/>
                      <a:pt x="121" y="31"/>
                    </a:cubicBezTo>
                    <a:close/>
                    <a:moveTo>
                      <a:pt x="113" y="26"/>
                    </a:moveTo>
                    <a:cubicBezTo>
                      <a:pt x="113" y="26"/>
                      <a:pt x="113" y="26"/>
                      <a:pt x="113" y="26"/>
                    </a:cubicBezTo>
                    <a:cubicBezTo>
                      <a:pt x="104" y="29"/>
                      <a:pt x="97" y="33"/>
                      <a:pt x="89" y="37"/>
                    </a:cubicBezTo>
                    <a:cubicBezTo>
                      <a:pt x="81" y="40"/>
                      <a:pt x="73" y="43"/>
                      <a:pt x="65" y="47"/>
                    </a:cubicBezTo>
                    <a:cubicBezTo>
                      <a:pt x="56" y="52"/>
                      <a:pt x="47" y="56"/>
                      <a:pt x="39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0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7" y="25"/>
                      <a:pt x="113" y="19"/>
                    </a:cubicBezTo>
                    <a:cubicBezTo>
                      <a:pt x="113" y="22"/>
                      <a:pt x="113" y="24"/>
                      <a:pt x="113" y="26"/>
                    </a:cubicBezTo>
                    <a:close/>
                    <a:moveTo>
                      <a:pt x="112" y="18"/>
                    </a:moveTo>
                    <a:cubicBezTo>
                      <a:pt x="110" y="19"/>
                      <a:pt x="109" y="21"/>
                      <a:pt x="107" y="22"/>
                    </a:cubicBezTo>
                    <a:cubicBezTo>
                      <a:pt x="104" y="23"/>
                      <a:pt x="101" y="25"/>
                      <a:pt x="98" y="26"/>
                    </a:cubicBezTo>
                    <a:cubicBezTo>
                      <a:pt x="91" y="29"/>
                      <a:pt x="84" y="32"/>
                      <a:pt x="78" y="35"/>
                    </a:cubicBezTo>
                    <a:cubicBezTo>
                      <a:pt x="65" y="41"/>
                      <a:pt x="52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1"/>
                      <a:pt x="101" y="20"/>
                      <a:pt x="103" y="19"/>
                    </a:cubicBezTo>
                    <a:cubicBezTo>
                      <a:pt x="104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7" y="15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7"/>
                      <a:pt x="112" y="18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8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8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1" y="19"/>
                      <a:pt x="92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7"/>
                      <a:pt x="95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8"/>
                      <a:pt x="80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1" y="32"/>
                      <a:pt x="28" y="38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0"/>
                      <a:pt x="26" y="37"/>
                      <a:pt x="33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3"/>
                    </a:cubicBezTo>
                    <a:cubicBezTo>
                      <a:pt x="69" y="14"/>
                      <a:pt x="70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60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4"/>
                      <a:pt x="44" y="15"/>
                      <a:pt x="44" y="15"/>
                    </a:cubicBezTo>
                    <a:cubicBezTo>
                      <a:pt x="38" y="18"/>
                      <a:pt x="33" y="19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5"/>
                      <a:pt x="42" y="11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2"/>
                      <a:pt x="36" y="11"/>
                      <a:pt x="39" y="9"/>
                    </a:cubicBezTo>
                    <a:cubicBezTo>
                      <a:pt x="42" y="10"/>
                      <a:pt x="44" y="11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9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3" y="24"/>
                    </a:moveTo>
                    <a:cubicBezTo>
                      <a:pt x="19" y="25"/>
                      <a:pt x="16" y="27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1"/>
                    </a:cubicBezTo>
                    <a:cubicBezTo>
                      <a:pt x="21" y="22"/>
                      <a:pt x="22" y="23"/>
                      <a:pt x="23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1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1" name="Freeform 90"/>
              <p:cNvSpPr>
                <a:spLocks noEditPoints="1"/>
              </p:cNvSpPr>
              <p:nvPr/>
            </p:nvSpPr>
            <p:spPr bwMode="auto">
              <a:xfrm>
                <a:off x="1863343" y="3041299"/>
                <a:ext cx="519604" cy="647456"/>
              </a:xfrm>
              <a:custGeom>
                <a:avLst/>
                <a:gdLst>
                  <a:gd name="T0" fmla="*/ 196 w 268"/>
                  <a:gd name="T1" fmla="*/ 288 h 334"/>
                  <a:gd name="T2" fmla="*/ 192 w 268"/>
                  <a:gd name="T3" fmla="*/ 88 h 334"/>
                  <a:gd name="T4" fmla="*/ 172 w 268"/>
                  <a:gd name="T5" fmla="*/ 88 h 334"/>
                  <a:gd name="T6" fmla="*/ 201 w 268"/>
                  <a:gd name="T7" fmla="*/ 244 h 334"/>
                  <a:gd name="T8" fmla="*/ 263 w 268"/>
                  <a:gd name="T9" fmla="*/ 254 h 334"/>
                  <a:gd name="T10" fmla="*/ 211 w 268"/>
                  <a:gd name="T11" fmla="*/ 300 h 334"/>
                  <a:gd name="T12" fmla="*/ 246 w 268"/>
                  <a:gd name="T13" fmla="*/ 271 h 334"/>
                  <a:gd name="T14" fmla="*/ 245 w 268"/>
                  <a:gd name="T15" fmla="*/ 215 h 334"/>
                  <a:gd name="T16" fmla="*/ 204 w 268"/>
                  <a:gd name="T17" fmla="*/ 199 h 334"/>
                  <a:gd name="T18" fmla="*/ 210 w 268"/>
                  <a:gd name="T19" fmla="*/ 221 h 334"/>
                  <a:gd name="T20" fmla="*/ 206 w 268"/>
                  <a:gd name="T21" fmla="*/ 167 h 334"/>
                  <a:gd name="T22" fmla="*/ 238 w 268"/>
                  <a:gd name="T23" fmla="*/ 165 h 334"/>
                  <a:gd name="T24" fmla="*/ 219 w 268"/>
                  <a:gd name="T25" fmla="*/ 176 h 334"/>
                  <a:gd name="T26" fmla="*/ 203 w 268"/>
                  <a:gd name="T27" fmla="*/ 212 h 334"/>
                  <a:gd name="T28" fmla="*/ 216 w 268"/>
                  <a:gd name="T29" fmla="*/ 266 h 334"/>
                  <a:gd name="T30" fmla="*/ 231 w 268"/>
                  <a:gd name="T31" fmla="*/ 237 h 334"/>
                  <a:gd name="T32" fmla="*/ 207 w 268"/>
                  <a:gd name="T33" fmla="*/ 158 h 334"/>
                  <a:gd name="T34" fmla="*/ 159 w 268"/>
                  <a:gd name="T35" fmla="*/ 313 h 334"/>
                  <a:gd name="T36" fmla="*/ 133 w 268"/>
                  <a:gd name="T37" fmla="*/ 306 h 334"/>
                  <a:gd name="T38" fmla="*/ 166 w 268"/>
                  <a:gd name="T39" fmla="*/ 259 h 334"/>
                  <a:gd name="T40" fmla="*/ 156 w 268"/>
                  <a:gd name="T41" fmla="*/ 224 h 334"/>
                  <a:gd name="T42" fmla="*/ 98 w 268"/>
                  <a:gd name="T43" fmla="*/ 284 h 334"/>
                  <a:gd name="T44" fmla="*/ 109 w 268"/>
                  <a:gd name="T45" fmla="*/ 265 h 334"/>
                  <a:gd name="T46" fmla="*/ 169 w 268"/>
                  <a:gd name="T47" fmla="*/ 240 h 334"/>
                  <a:gd name="T48" fmla="*/ 174 w 268"/>
                  <a:gd name="T49" fmla="*/ 201 h 334"/>
                  <a:gd name="T50" fmla="*/ 130 w 268"/>
                  <a:gd name="T51" fmla="*/ 215 h 334"/>
                  <a:gd name="T52" fmla="*/ 129 w 268"/>
                  <a:gd name="T53" fmla="*/ 194 h 334"/>
                  <a:gd name="T54" fmla="*/ 138 w 268"/>
                  <a:gd name="T55" fmla="*/ 178 h 334"/>
                  <a:gd name="T56" fmla="*/ 126 w 268"/>
                  <a:gd name="T57" fmla="*/ 191 h 334"/>
                  <a:gd name="T58" fmla="*/ 118 w 268"/>
                  <a:gd name="T59" fmla="*/ 184 h 334"/>
                  <a:gd name="T60" fmla="*/ 176 w 268"/>
                  <a:gd name="T61" fmla="*/ 167 h 334"/>
                  <a:gd name="T62" fmla="*/ 160 w 268"/>
                  <a:gd name="T63" fmla="*/ 174 h 334"/>
                  <a:gd name="T64" fmla="*/ 97 w 268"/>
                  <a:gd name="T65" fmla="*/ 201 h 334"/>
                  <a:gd name="T66" fmla="*/ 170 w 268"/>
                  <a:gd name="T67" fmla="*/ 256 h 334"/>
                  <a:gd name="T68" fmla="*/ 134 w 268"/>
                  <a:gd name="T69" fmla="*/ 304 h 334"/>
                  <a:gd name="T70" fmla="*/ 163 w 268"/>
                  <a:gd name="T71" fmla="*/ 304 h 334"/>
                  <a:gd name="T72" fmla="*/ 193 w 268"/>
                  <a:gd name="T73" fmla="*/ 312 h 334"/>
                  <a:gd name="T74" fmla="*/ 258 w 268"/>
                  <a:gd name="T75" fmla="*/ 275 h 334"/>
                  <a:gd name="T76" fmla="*/ 207 w 268"/>
                  <a:gd name="T77" fmla="*/ 260 h 334"/>
                  <a:gd name="T78" fmla="*/ 106 w 268"/>
                  <a:gd name="T79" fmla="*/ 133 h 334"/>
                  <a:gd name="T80" fmla="*/ 30 w 268"/>
                  <a:gd name="T81" fmla="*/ 256 h 334"/>
                  <a:gd name="T82" fmla="*/ 48 w 268"/>
                  <a:gd name="T83" fmla="*/ 76 h 334"/>
                  <a:gd name="T84" fmla="*/ 121 w 268"/>
                  <a:gd name="T85" fmla="*/ 15 h 334"/>
                  <a:gd name="T86" fmla="*/ 99 w 268"/>
                  <a:gd name="T87" fmla="*/ 46 h 334"/>
                  <a:gd name="T88" fmla="*/ 139 w 268"/>
                  <a:gd name="T89" fmla="*/ 36 h 334"/>
                  <a:gd name="T90" fmla="*/ 38 w 268"/>
                  <a:gd name="T91" fmla="*/ 168 h 334"/>
                  <a:gd name="T92" fmla="*/ 14 w 268"/>
                  <a:gd name="T93" fmla="*/ 153 h 334"/>
                  <a:gd name="T94" fmla="*/ 41 w 268"/>
                  <a:gd name="T95" fmla="*/ 123 h 334"/>
                  <a:gd name="T96" fmla="*/ 34 w 268"/>
                  <a:gd name="T97" fmla="*/ 154 h 334"/>
                  <a:gd name="T98" fmla="*/ 37 w 268"/>
                  <a:gd name="T99" fmla="*/ 105 h 334"/>
                  <a:gd name="T100" fmla="*/ 35 w 268"/>
                  <a:gd name="T101" fmla="*/ 86 h 334"/>
                  <a:gd name="T102" fmla="*/ 23 w 268"/>
                  <a:gd name="T103" fmla="*/ 120 h 334"/>
                  <a:gd name="T104" fmla="*/ 27 w 268"/>
                  <a:gd name="T105" fmla="*/ 140 h 334"/>
                  <a:gd name="T106" fmla="*/ 21 w 268"/>
                  <a:gd name="T107" fmla="*/ 178 h 334"/>
                  <a:gd name="T108" fmla="*/ 8 w 268"/>
                  <a:gd name="T109" fmla="*/ 209 h 334"/>
                  <a:gd name="T110" fmla="*/ 19 w 268"/>
                  <a:gd name="T111" fmla="*/ 214 h 334"/>
                  <a:gd name="T112" fmla="*/ 36 w 268"/>
                  <a:gd name="T113" fmla="*/ 182 h 334"/>
                  <a:gd name="T114" fmla="*/ 9 w 268"/>
                  <a:gd name="T115" fmla="*/ 205 h 334"/>
                  <a:gd name="T116" fmla="*/ 31 w 268"/>
                  <a:gd name="T117" fmla="*/ 230 h 334"/>
                  <a:gd name="T118" fmla="*/ 33 w 268"/>
                  <a:gd name="T119" fmla="*/ 250 h 334"/>
                  <a:gd name="T120" fmla="*/ 145 w 268"/>
                  <a:gd name="T121" fmla="*/ 30 h 334"/>
                  <a:gd name="T122" fmla="*/ 5 w 268"/>
                  <a:gd name="T123" fmla="*/ 257 h 334"/>
                  <a:gd name="T124" fmla="*/ 80 w 268"/>
                  <a:gd name="T125" fmla="*/ 294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4">
                    <a:moveTo>
                      <a:pt x="261" y="170"/>
                    </a:moveTo>
                    <a:cubicBezTo>
                      <a:pt x="261" y="170"/>
                      <a:pt x="261" y="170"/>
                      <a:pt x="261" y="169"/>
                    </a:cubicBezTo>
                    <a:cubicBezTo>
                      <a:pt x="261" y="168"/>
                      <a:pt x="261" y="166"/>
                      <a:pt x="261" y="164"/>
                    </a:cubicBezTo>
                    <a:cubicBezTo>
                      <a:pt x="259" y="151"/>
                      <a:pt x="256" y="139"/>
                      <a:pt x="251" y="127"/>
                    </a:cubicBezTo>
                    <a:cubicBezTo>
                      <a:pt x="250" y="124"/>
                      <a:pt x="249" y="121"/>
                      <a:pt x="248" y="119"/>
                    </a:cubicBezTo>
                    <a:cubicBezTo>
                      <a:pt x="248" y="119"/>
                      <a:pt x="248" y="118"/>
                      <a:pt x="247" y="118"/>
                    </a:cubicBezTo>
                    <a:cubicBezTo>
                      <a:pt x="238" y="98"/>
                      <a:pt x="223" y="82"/>
                      <a:pt x="206" y="68"/>
                    </a:cubicBezTo>
                    <a:cubicBezTo>
                      <a:pt x="190" y="56"/>
                      <a:pt x="172" y="47"/>
                      <a:pt x="153" y="42"/>
                    </a:cubicBezTo>
                    <a:cubicBezTo>
                      <a:pt x="152" y="38"/>
                      <a:pt x="152" y="33"/>
                      <a:pt x="148" y="29"/>
                    </a:cubicBezTo>
                    <a:cubicBezTo>
                      <a:pt x="144" y="25"/>
                      <a:pt x="138" y="26"/>
                      <a:pt x="132" y="24"/>
                    </a:cubicBezTo>
                    <a:cubicBezTo>
                      <a:pt x="124" y="23"/>
                      <a:pt x="124" y="10"/>
                      <a:pt x="118" y="6"/>
                    </a:cubicBezTo>
                    <a:cubicBezTo>
                      <a:pt x="110" y="0"/>
                      <a:pt x="103" y="8"/>
                      <a:pt x="100" y="14"/>
                    </a:cubicBezTo>
                    <a:cubicBezTo>
                      <a:pt x="97" y="19"/>
                      <a:pt x="93" y="24"/>
                      <a:pt x="91" y="30"/>
                    </a:cubicBezTo>
                    <a:cubicBezTo>
                      <a:pt x="88" y="36"/>
                      <a:pt x="89" y="41"/>
                      <a:pt x="90" y="47"/>
                    </a:cubicBezTo>
                    <a:cubicBezTo>
                      <a:pt x="90" y="47"/>
                      <a:pt x="90" y="47"/>
                      <a:pt x="90" y="47"/>
                    </a:cubicBezTo>
                    <a:cubicBezTo>
                      <a:pt x="76" y="49"/>
                      <a:pt x="64" y="52"/>
                      <a:pt x="53" y="59"/>
                    </a:cubicBezTo>
                    <a:cubicBezTo>
                      <a:pt x="43" y="66"/>
                      <a:pt x="36" y="76"/>
                      <a:pt x="32" y="86"/>
                    </a:cubicBezTo>
                    <a:cubicBezTo>
                      <a:pt x="26" y="99"/>
                      <a:pt x="23" y="113"/>
                      <a:pt x="19" y="127"/>
                    </a:cubicBezTo>
                    <a:cubicBezTo>
                      <a:pt x="14" y="142"/>
                      <a:pt x="10" y="157"/>
                      <a:pt x="8" y="172"/>
                    </a:cubicBezTo>
                    <a:cubicBezTo>
                      <a:pt x="5" y="187"/>
                      <a:pt x="5" y="201"/>
                      <a:pt x="5" y="216"/>
                    </a:cubicBezTo>
                    <a:cubicBezTo>
                      <a:pt x="5" y="224"/>
                      <a:pt x="3" y="231"/>
                      <a:pt x="2" y="239"/>
                    </a:cubicBezTo>
                    <a:cubicBezTo>
                      <a:pt x="0" y="245"/>
                      <a:pt x="0" y="251"/>
                      <a:pt x="1" y="257"/>
                    </a:cubicBezTo>
                    <a:cubicBezTo>
                      <a:pt x="3" y="262"/>
                      <a:pt x="8" y="267"/>
                      <a:pt x="13" y="268"/>
                    </a:cubicBezTo>
                    <a:cubicBezTo>
                      <a:pt x="13" y="269"/>
                      <a:pt x="13" y="269"/>
                      <a:pt x="13" y="269"/>
                    </a:cubicBezTo>
                    <a:cubicBezTo>
                      <a:pt x="15" y="276"/>
                      <a:pt x="18" y="284"/>
                      <a:pt x="25" y="287"/>
                    </a:cubicBezTo>
                    <a:cubicBezTo>
                      <a:pt x="32" y="290"/>
                      <a:pt x="42" y="284"/>
                      <a:pt x="48" y="290"/>
                    </a:cubicBezTo>
                    <a:cubicBezTo>
                      <a:pt x="48" y="291"/>
                      <a:pt x="48" y="291"/>
                      <a:pt x="48" y="291"/>
                    </a:cubicBezTo>
                    <a:cubicBezTo>
                      <a:pt x="49" y="291"/>
                      <a:pt x="49" y="292"/>
                      <a:pt x="49" y="292"/>
                    </a:cubicBezTo>
                    <a:cubicBezTo>
                      <a:pt x="55" y="301"/>
                      <a:pt x="61" y="309"/>
                      <a:pt x="70" y="315"/>
                    </a:cubicBezTo>
                    <a:cubicBezTo>
                      <a:pt x="87" y="327"/>
                      <a:pt x="109" y="329"/>
                      <a:pt x="130" y="330"/>
                    </a:cubicBezTo>
                    <a:cubicBezTo>
                      <a:pt x="144" y="330"/>
                      <a:pt x="159" y="330"/>
                      <a:pt x="173" y="331"/>
                    </a:cubicBezTo>
                    <a:cubicBezTo>
                      <a:pt x="188" y="332"/>
                      <a:pt x="201" y="334"/>
                      <a:pt x="215" y="329"/>
                    </a:cubicBezTo>
                    <a:cubicBezTo>
                      <a:pt x="235" y="321"/>
                      <a:pt x="250" y="302"/>
                      <a:pt x="258" y="283"/>
                    </a:cubicBezTo>
                    <a:cubicBezTo>
                      <a:pt x="262" y="272"/>
                      <a:pt x="265" y="261"/>
                      <a:pt x="266" y="250"/>
                    </a:cubicBezTo>
                    <a:cubicBezTo>
                      <a:pt x="268" y="235"/>
                      <a:pt x="265" y="219"/>
                      <a:pt x="264" y="204"/>
                    </a:cubicBezTo>
                    <a:cubicBezTo>
                      <a:pt x="262" y="193"/>
                      <a:pt x="262" y="182"/>
                      <a:pt x="261" y="170"/>
                    </a:cubicBezTo>
                    <a:close/>
                    <a:moveTo>
                      <a:pt x="261" y="264"/>
                    </a:moveTo>
                    <a:cubicBezTo>
                      <a:pt x="261" y="264"/>
                      <a:pt x="261" y="263"/>
                      <a:pt x="261" y="264"/>
                    </a:cubicBezTo>
                    <a:cubicBezTo>
                      <a:pt x="256" y="265"/>
                      <a:pt x="250" y="268"/>
                      <a:pt x="245" y="270"/>
                    </a:cubicBezTo>
                    <a:cubicBezTo>
                      <a:pt x="239" y="272"/>
                      <a:pt x="233" y="275"/>
                      <a:pt x="227" y="277"/>
                    </a:cubicBezTo>
                    <a:cubicBezTo>
                      <a:pt x="221" y="279"/>
                      <a:pt x="215" y="281"/>
                      <a:pt x="209" y="283"/>
                    </a:cubicBezTo>
                    <a:cubicBezTo>
                      <a:pt x="205" y="285"/>
                      <a:pt x="200" y="286"/>
                      <a:pt x="196" y="288"/>
                    </a:cubicBezTo>
                    <a:cubicBezTo>
                      <a:pt x="196" y="287"/>
                      <a:pt x="196" y="286"/>
                      <a:pt x="197" y="285"/>
                    </a:cubicBezTo>
                    <a:cubicBezTo>
                      <a:pt x="202" y="284"/>
                      <a:pt x="206" y="282"/>
                      <a:pt x="211" y="280"/>
                    </a:cubicBezTo>
                    <a:cubicBezTo>
                      <a:pt x="217" y="278"/>
                      <a:pt x="224" y="277"/>
                      <a:pt x="230" y="275"/>
                    </a:cubicBezTo>
                    <a:cubicBezTo>
                      <a:pt x="236" y="274"/>
                      <a:pt x="241" y="272"/>
                      <a:pt x="246" y="269"/>
                    </a:cubicBezTo>
                    <a:cubicBezTo>
                      <a:pt x="251" y="267"/>
                      <a:pt x="257" y="265"/>
                      <a:pt x="261" y="263"/>
                    </a:cubicBezTo>
                    <a:cubicBezTo>
                      <a:pt x="261" y="263"/>
                      <a:pt x="261" y="263"/>
                      <a:pt x="261" y="264"/>
                    </a:cubicBezTo>
                    <a:close/>
                    <a:moveTo>
                      <a:pt x="260" y="269"/>
                    </a:moveTo>
                    <a:cubicBezTo>
                      <a:pt x="260" y="269"/>
                      <a:pt x="259" y="269"/>
                      <a:pt x="259" y="269"/>
                    </a:cubicBezTo>
                    <a:cubicBezTo>
                      <a:pt x="255" y="272"/>
                      <a:pt x="249" y="273"/>
                      <a:pt x="244" y="275"/>
                    </a:cubicBezTo>
                    <a:cubicBezTo>
                      <a:pt x="238" y="277"/>
                      <a:pt x="232" y="280"/>
                      <a:pt x="226" y="282"/>
                    </a:cubicBezTo>
                    <a:cubicBezTo>
                      <a:pt x="220" y="284"/>
                      <a:pt x="214" y="286"/>
                      <a:pt x="208" y="288"/>
                    </a:cubicBezTo>
                    <a:cubicBezTo>
                      <a:pt x="205" y="289"/>
                      <a:pt x="203" y="290"/>
                      <a:pt x="200" y="291"/>
                    </a:cubicBezTo>
                    <a:cubicBezTo>
                      <a:pt x="199" y="291"/>
                      <a:pt x="197" y="291"/>
                      <a:pt x="196" y="292"/>
                    </a:cubicBezTo>
                    <a:cubicBezTo>
                      <a:pt x="198" y="291"/>
                      <a:pt x="199" y="290"/>
                      <a:pt x="201" y="290"/>
                    </a:cubicBezTo>
                    <a:cubicBezTo>
                      <a:pt x="206" y="287"/>
                      <a:pt x="213" y="285"/>
                      <a:pt x="219" y="283"/>
                    </a:cubicBezTo>
                    <a:cubicBezTo>
                      <a:pt x="225" y="281"/>
                      <a:pt x="231" y="278"/>
                      <a:pt x="237" y="276"/>
                    </a:cubicBezTo>
                    <a:cubicBezTo>
                      <a:pt x="242" y="274"/>
                      <a:pt x="247" y="272"/>
                      <a:pt x="252" y="270"/>
                    </a:cubicBezTo>
                    <a:cubicBezTo>
                      <a:pt x="255" y="268"/>
                      <a:pt x="259" y="267"/>
                      <a:pt x="261" y="264"/>
                    </a:cubicBezTo>
                    <a:cubicBezTo>
                      <a:pt x="261" y="266"/>
                      <a:pt x="260" y="267"/>
                      <a:pt x="260" y="269"/>
                    </a:cubicBezTo>
                    <a:close/>
                    <a:moveTo>
                      <a:pt x="204" y="92"/>
                    </a:moveTo>
                    <a:cubicBezTo>
                      <a:pt x="206" y="93"/>
                      <a:pt x="209" y="94"/>
                      <a:pt x="211" y="95"/>
                    </a:cubicBezTo>
                    <a:cubicBezTo>
                      <a:pt x="209" y="94"/>
                      <a:pt x="207" y="93"/>
                      <a:pt x="204" y="93"/>
                    </a:cubicBezTo>
                    <a:cubicBezTo>
                      <a:pt x="204" y="93"/>
                      <a:pt x="204" y="92"/>
                      <a:pt x="203" y="92"/>
                    </a:cubicBezTo>
                    <a:cubicBezTo>
                      <a:pt x="203" y="92"/>
                      <a:pt x="204" y="92"/>
                      <a:pt x="204" y="92"/>
                    </a:cubicBezTo>
                    <a:close/>
                    <a:moveTo>
                      <a:pt x="201" y="92"/>
                    </a:moveTo>
                    <a:cubicBezTo>
                      <a:pt x="201" y="92"/>
                      <a:pt x="200" y="91"/>
                      <a:pt x="200" y="91"/>
                    </a:cubicBezTo>
                    <a:cubicBezTo>
                      <a:pt x="200" y="91"/>
                      <a:pt x="200" y="91"/>
                      <a:pt x="200" y="90"/>
                    </a:cubicBezTo>
                    <a:cubicBezTo>
                      <a:pt x="200" y="90"/>
                      <a:pt x="200" y="90"/>
                      <a:pt x="200" y="90"/>
                    </a:cubicBezTo>
                    <a:cubicBezTo>
                      <a:pt x="200" y="90"/>
                      <a:pt x="201" y="91"/>
                      <a:pt x="201" y="91"/>
                    </a:cubicBezTo>
                    <a:cubicBezTo>
                      <a:pt x="201" y="91"/>
                      <a:pt x="201" y="91"/>
                      <a:pt x="201" y="92"/>
                    </a:cubicBezTo>
                    <a:close/>
                    <a:moveTo>
                      <a:pt x="197" y="90"/>
                    </a:moveTo>
                    <a:cubicBezTo>
                      <a:pt x="197" y="90"/>
                      <a:pt x="197" y="90"/>
                      <a:pt x="196" y="90"/>
                    </a:cubicBezTo>
                    <a:cubicBezTo>
                      <a:pt x="196" y="90"/>
                      <a:pt x="197" y="90"/>
                      <a:pt x="197" y="90"/>
                    </a:cubicBezTo>
                    <a:cubicBezTo>
                      <a:pt x="197" y="90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90"/>
                      <a:pt x="197" y="90"/>
                      <a:pt x="197" y="90"/>
                    </a:cubicBezTo>
                    <a:cubicBezTo>
                      <a:pt x="197" y="90"/>
                      <a:pt x="197" y="90"/>
                      <a:pt x="197" y="90"/>
                    </a:cubicBezTo>
                    <a:close/>
                    <a:moveTo>
                      <a:pt x="194" y="90"/>
                    </a:moveTo>
                    <a:cubicBezTo>
                      <a:pt x="193" y="90"/>
                      <a:pt x="192" y="89"/>
                      <a:pt x="192" y="89"/>
                    </a:cubicBezTo>
                    <a:cubicBezTo>
                      <a:pt x="192" y="89"/>
                      <a:pt x="192" y="89"/>
                      <a:pt x="192" y="88"/>
                    </a:cubicBezTo>
                    <a:cubicBezTo>
                      <a:pt x="192" y="88"/>
                      <a:pt x="193" y="88"/>
                      <a:pt x="194" y="89"/>
                    </a:cubicBezTo>
                    <a:cubicBezTo>
                      <a:pt x="194" y="89"/>
                      <a:pt x="194" y="89"/>
                      <a:pt x="194" y="90"/>
                    </a:cubicBezTo>
                    <a:cubicBezTo>
                      <a:pt x="194" y="90"/>
                      <a:pt x="194" y="90"/>
                      <a:pt x="194" y="90"/>
                    </a:cubicBezTo>
                    <a:close/>
                    <a:moveTo>
                      <a:pt x="189" y="89"/>
                    </a:moveTo>
                    <a:cubicBezTo>
                      <a:pt x="188" y="89"/>
                      <a:pt x="188" y="89"/>
                      <a:pt x="187" y="89"/>
                    </a:cubicBezTo>
                    <a:cubicBezTo>
                      <a:pt x="187" y="88"/>
                      <a:pt x="187" y="88"/>
                      <a:pt x="187" y="88"/>
                    </a:cubicBezTo>
                    <a:cubicBezTo>
                      <a:pt x="188" y="88"/>
                      <a:pt x="188" y="88"/>
                      <a:pt x="189" y="88"/>
                    </a:cubicBezTo>
                    <a:cubicBezTo>
                      <a:pt x="189" y="88"/>
                      <a:pt x="189" y="88"/>
                      <a:pt x="189" y="89"/>
                    </a:cubicBezTo>
                    <a:close/>
                    <a:moveTo>
                      <a:pt x="184" y="87"/>
                    </a:move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3" y="88"/>
                      <a:pt x="183" y="88"/>
                    </a:cubicBezTo>
                    <a:cubicBezTo>
                      <a:pt x="183" y="88"/>
                      <a:pt x="183" y="88"/>
                      <a:pt x="183" y="87"/>
                    </a:cubicBezTo>
                    <a:cubicBezTo>
                      <a:pt x="183" y="87"/>
                      <a:pt x="184" y="87"/>
                      <a:pt x="184" y="87"/>
                    </a:cubicBezTo>
                    <a:close/>
                    <a:moveTo>
                      <a:pt x="180" y="87"/>
                    </a:moveTo>
                    <a:cubicBezTo>
                      <a:pt x="180" y="87"/>
                      <a:pt x="180" y="87"/>
                      <a:pt x="180" y="87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7"/>
                      <a:pt x="179" y="87"/>
                    </a:cubicBezTo>
                    <a:cubicBezTo>
                      <a:pt x="179" y="87"/>
                      <a:pt x="179" y="87"/>
                      <a:pt x="179" y="87"/>
                    </a:cubicBezTo>
                    <a:cubicBezTo>
                      <a:pt x="179" y="87"/>
                      <a:pt x="180" y="87"/>
                      <a:pt x="180" y="87"/>
                    </a:cubicBezTo>
                    <a:close/>
                    <a:moveTo>
                      <a:pt x="176" y="88"/>
                    </a:move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5" y="88"/>
                      <a:pt x="175" y="88"/>
                    </a:cubicBezTo>
                    <a:cubicBezTo>
                      <a:pt x="175" y="88"/>
                      <a:pt x="175" y="88"/>
                      <a:pt x="175" y="88"/>
                    </a:cubicBezTo>
                    <a:cubicBezTo>
                      <a:pt x="175" y="88"/>
                      <a:pt x="176" y="88"/>
                      <a:pt x="176" y="88"/>
                    </a:cubicBezTo>
                    <a:close/>
                    <a:moveTo>
                      <a:pt x="172" y="88"/>
                    </a:moveTo>
                    <a:cubicBezTo>
                      <a:pt x="172" y="88"/>
                      <a:pt x="172" y="89"/>
                      <a:pt x="172" y="89"/>
                    </a:cubicBezTo>
                    <a:cubicBezTo>
                      <a:pt x="172" y="89"/>
                      <a:pt x="172" y="89"/>
                      <a:pt x="172" y="89"/>
                    </a:cubicBezTo>
                    <a:cubicBezTo>
                      <a:pt x="172" y="89"/>
                      <a:pt x="171" y="89"/>
                      <a:pt x="171" y="89"/>
                    </a:cubicBezTo>
                    <a:cubicBezTo>
                      <a:pt x="171" y="89"/>
                      <a:pt x="171" y="89"/>
                      <a:pt x="171" y="89"/>
                    </a:cubicBezTo>
                    <a:cubicBezTo>
                      <a:pt x="171" y="88"/>
                      <a:pt x="172" y="88"/>
                      <a:pt x="172" y="88"/>
                    </a:cubicBezTo>
                    <a:close/>
                    <a:moveTo>
                      <a:pt x="166" y="102"/>
                    </a:moveTo>
                    <a:cubicBezTo>
                      <a:pt x="166" y="99"/>
                      <a:pt x="167" y="96"/>
                      <a:pt x="168" y="94"/>
                    </a:cubicBezTo>
                    <a:cubicBezTo>
                      <a:pt x="168" y="96"/>
                      <a:pt x="169" y="99"/>
                      <a:pt x="169" y="101"/>
                    </a:cubicBezTo>
                    <a:cubicBezTo>
                      <a:pt x="170" y="105"/>
                      <a:pt x="171" y="110"/>
                      <a:pt x="168" y="113"/>
                    </a:cubicBezTo>
                    <a:cubicBezTo>
                      <a:pt x="166" y="116"/>
                      <a:pt x="165" y="110"/>
                      <a:pt x="165" y="109"/>
                    </a:cubicBezTo>
                    <a:cubicBezTo>
                      <a:pt x="165" y="107"/>
                      <a:pt x="165" y="104"/>
                      <a:pt x="166" y="102"/>
                    </a:cubicBezTo>
                    <a:close/>
                    <a:moveTo>
                      <a:pt x="171" y="94"/>
                    </a:moveTo>
                    <a:cubicBezTo>
                      <a:pt x="175" y="96"/>
                      <a:pt x="178" y="98"/>
                      <a:pt x="181" y="101"/>
                    </a:cubicBezTo>
                    <a:cubicBezTo>
                      <a:pt x="183" y="103"/>
                      <a:pt x="185" y="105"/>
                      <a:pt x="186" y="108"/>
                    </a:cubicBezTo>
                    <a:cubicBezTo>
                      <a:pt x="187" y="110"/>
                      <a:pt x="184" y="113"/>
                      <a:pt x="182" y="113"/>
                    </a:cubicBezTo>
                    <a:cubicBezTo>
                      <a:pt x="178" y="114"/>
                      <a:pt x="175" y="106"/>
                      <a:pt x="174" y="103"/>
                    </a:cubicBezTo>
                    <a:cubicBezTo>
                      <a:pt x="173" y="100"/>
                      <a:pt x="172" y="97"/>
                      <a:pt x="171" y="94"/>
                    </a:cubicBezTo>
                    <a:close/>
                    <a:moveTo>
                      <a:pt x="168" y="86"/>
                    </a:moveTo>
                    <a:cubicBezTo>
                      <a:pt x="168" y="85"/>
                      <a:pt x="169" y="85"/>
                      <a:pt x="170" y="85"/>
                    </a:cubicBezTo>
                    <a:cubicBezTo>
                      <a:pt x="171" y="85"/>
                      <a:pt x="171" y="85"/>
                      <a:pt x="171" y="85"/>
                    </a:cubicBezTo>
                    <a:cubicBezTo>
                      <a:pt x="170" y="85"/>
                      <a:pt x="169" y="86"/>
                      <a:pt x="168" y="86"/>
                    </a:cubicBezTo>
                    <a:close/>
                    <a:moveTo>
                      <a:pt x="165" y="90"/>
                    </a:moveTo>
                    <a:cubicBezTo>
                      <a:pt x="165" y="90"/>
                      <a:pt x="165" y="90"/>
                      <a:pt x="165" y="90"/>
                    </a:cubicBezTo>
                    <a:cubicBezTo>
                      <a:pt x="163" y="90"/>
                      <a:pt x="161" y="91"/>
                      <a:pt x="160" y="91"/>
                    </a:cubicBezTo>
                    <a:cubicBezTo>
                      <a:pt x="161" y="91"/>
                      <a:pt x="163" y="90"/>
                      <a:pt x="165" y="90"/>
                    </a:cubicBezTo>
                    <a:close/>
                    <a:moveTo>
                      <a:pt x="134" y="164"/>
                    </a:move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6"/>
                      <a:pt x="133" y="166"/>
                      <a:pt x="133" y="166"/>
                    </a:cubicBezTo>
                    <a:cubicBezTo>
                      <a:pt x="133" y="166"/>
                      <a:pt x="133" y="165"/>
                      <a:pt x="133" y="165"/>
                    </a:cubicBezTo>
                    <a:cubicBezTo>
                      <a:pt x="133" y="165"/>
                      <a:pt x="134" y="164"/>
                      <a:pt x="134" y="164"/>
                    </a:cubicBezTo>
                    <a:close/>
                    <a:moveTo>
                      <a:pt x="262" y="215"/>
                    </a:moveTo>
                    <a:cubicBezTo>
                      <a:pt x="262" y="215"/>
                      <a:pt x="262" y="215"/>
                      <a:pt x="262" y="215"/>
                    </a:cubicBezTo>
                    <a:cubicBezTo>
                      <a:pt x="251" y="221"/>
                      <a:pt x="240" y="225"/>
                      <a:pt x="229" y="230"/>
                    </a:cubicBezTo>
                    <a:cubicBezTo>
                      <a:pt x="224" y="232"/>
                      <a:pt x="218" y="235"/>
                      <a:pt x="213" y="237"/>
                    </a:cubicBezTo>
                    <a:cubicBezTo>
                      <a:pt x="211" y="239"/>
                      <a:pt x="208" y="240"/>
                      <a:pt x="206" y="241"/>
                    </a:cubicBezTo>
                    <a:cubicBezTo>
                      <a:pt x="204" y="242"/>
                      <a:pt x="203" y="242"/>
                      <a:pt x="201" y="243"/>
                    </a:cubicBezTo>
                    <a:cubicBezTo>
                      <a:pt x="202" y="243"/>
                      <a:pt x="203" y="242"/>
                      <a:pt x="204" y="241"/>
                    </a:cubicBezTo>
                    <a:cubicBezTo>
                      <a:pt x="209" y="239"/>
                      <a:pt x="213" y="236"/>
                      <a:pt x="218" y="234"/>
                    </a:cubicBezTo>
                    <a:cubicBezTo>
                      <a:pt x="224" y="231"/>
                      <a:pt x="229" y="229"/>
                      <a:pt x="234" y="227"/>
                    </a:cubicBezTo>
                    <a:cubicBezTo>
                      <a:pt x="243" y="222"/>
                      <a:pt x="254" y="218"/>
                      <a:pt x="261" y="212"/>
                    </a:cubicBezTo>
                    <a:cubicBezTo>
                      <a:pt x="262" y="213"/>
                      <a:pt x="262" y="214"/>
                      <a:pt x="262" y="215"/>
                    </a:cubicBezTo>
                    <a:close/>
                    <a:moveTo>
                      <a:pt x="262" y="221"/>
                    </a:moveTo>
                    <a:cubicBezTo>
                      <a:pt x="262" y="221"/>
                      <a:pt x="262" y="221"/>
                      <a:pt x="262" y="221"/>
                    </a:cubicBezTo>
                    <a:cubicBezTo>
                      <a:pt x="252" y="225"/>
                      <a:pt x="241" y="229"/>
                      <a:pt x="230" y="232"/>
                    </a:cubicBezTo>
                    <a:cubicBezTo>
                      <a:pt x="220" y="236"/>
                      <a:pt x="210" y="241"/>
                      <a:pt x="201" y="245"/>
                    </a:cubicBezTo>
                    <a:cubicBezTo>
                      <a:pt x="201" y="245"/>
                      <a:pt x="201" y="244"/>
                      <a:pt x="201" y="244"/>
                    </a:cubicBezTo>
                    <a:cubicBezTo>
                      <a:pt x="205" y="242"/>
                      <a:pt x="209" y="240"/>
                      <a:pt x="214" y="238"/>
                    </a:cubicBezTo>
                    <a:cubicBezTo>
                      <a:pt x="219" y="235"/>
                      <a:pt x="224" y="233"/>
                      <a:pt x="230" y="231"/>
                    </a:cubicBezTo>
                    <a:cubicBezTo>
                      <a:pt x="240" y="226"/>
                      <a:pt x="252" y="222"/>
                      <a:pt x="262" y="216"/>
                    </a:cubicBezTo>
                    <a:cubicBezTo>
                      <a:pt x="262" y="216"/>
                      <a:pt x="262" y="216"/>
                      <a:pt x="262" y="216"/>
                    </a:cubicBezTo>
                    <a:cubicBezTo>
                      <a:pt x="262" y="218"/>
                      <a:pt x="262" y="219"/>
                      <a:pt x="262" y="221"/>
                    </a:cubicBezTo>
                    <a:close/>
                    <a:moveTo>
                      <a:pt x="263" y="231"/>
                    </a:moveTo>
                    <a:cubicBezTo>
                      <a:pt x="263" y="231"/>
                      <a:pt x="263" y="231"/>
                      <a:pt x="263" y="231"/>
                    </a:cubicBezTo>
                    <a:cubicBezTo>
                      <a:pt x="252" y="235"/>
                      <a:pt x="241" y="240"/>
                      <a:pt x="229" y="243"/>
                    </a:cubicBezTo>
                    <a:cubicBezTo>
                      <a:pt x="224" y="245"/>
                      <a:pt x="219" y="246"/>
                      <a:pt x="214" y="248"/>
                    </a:cubicBezTo>
                    <a:cubicBezTo>
                      <a:pt x="212" y="249"/>
                      <a:pt x="209" y="251"/>
                      <a:pt x="207" y="252"/>
                    </a:cubicBezTo>
                    <a:cubicBezTo>
                      <a:pt x="207" y="251"/>
                      <a:pt x="208" y="251"/>
                      <a:pt x="209" y="251"/>
                    </a:cubicBezTo>
                    <a:cubicBezTo>
                      <a:pt x="211" y="249"/>
                      <a:pt x="213" y="248"/>
                      <a:pt x="216" y="247"/>
                    </a:cubicBezTo>
                    <a:cubicBezTo>
                      <a:pt x="221" y="244"/>
                      <a:pt x="227" y="242"/>
                      <a:pt x="232" y="239"/>
                    </a:cubicBezTo>
                    <a:cubicBezTo>
                      <a:pt x="243" y="235"/>
                      <a:pt x="253" y="231"/>
                      <a:pt x="263" y="226"/>
                    </a:cubicBezTo>
                    <a:cubicBezTo>
                      <a:pt x="263" y="228"/>
                      <a:pt x="263" y="229"/>
                      <a:pt x="263" y="231"/>
                    </a:cubicBezTo>
                    <a:close/>
                    <a:moveTo>
                      <a:pt x="263" y="249"/>
                    </a:moveTo>
                    <a:cubicBezTo>
                      <a:pt x="263" y="249"/>
                      <a:pt x="263" y="250"/>
                      <a:pt x="263" y="251"/>
                    </a:cubicBezTo>
                    <a:cubicBezTo>
                      <a:pt x="253" y="255"/>
                      <a:pt x="243" y="259"/>
                      <a:pt x="232" y="263"/>
                    </a:cubicBezTo>
                    <a:cubicBezTo>
                      <a:pt x="229" y="264"/>
                      <a:pt x="226" y="265"/>
                      <a:pt x="222" y="266"/>
                    </a:cubicBezTo>
                    <a:cubicBezTo>
                      <a:pt x="216" y="269"/>
                      <a:pt x="209" y="271"/>
                      <a:pt x="202" y="274"/>
                    </a:cubicBezTo>
                    <a:cubicBezTo>
                      <a:pt x="201" y="274"/>
                      <a:pt x="200" y="274"/>
                      <a:pt x="199" y="275"/>
                    </a:cubicBezTo>
                    <a:cubicBezTo>
                      <a:pt x="200" y="274"/>
                      <a:pt x="202" y="274"/>
                      <a:pt x="204" y="273"/>
                    </a:cubicBezTo>
                    <a:cubicBezTo>
                      <a:pt x="207" y="272"/>
                      <a:pt x="210" y="270"/>
                      <a:pt x="212" y="269"/>
                    </a:cubicBezTo>
                    <a:cubicBezTo>
                      <a:pt x="222" y="263"/>
                      <a:pt x="234" y="260"/>
                      <a:pt x="245" y="256"/>
                    </a:cubicBezTo>
                    <a:cubicBezTo>
                      <a:pt x="251" y="254"/>
                      <a:pt x="258" y="252"/>
                      <a:pt x="263" y="249"/>
                    </a:cubicBezTo>
                    <a:close/>
                    <a:moveTo>
                      <a:pt x="259" y="250"/>
                    </a:moveTo>
                    <a:cubicBezTo>
                      <a:pt x="259" y="250"/>
                      <a:pt x="260" y="250"/>
                      <a:pt x="260" y="250"/>
                    </a:cubicBezTo>
                    <a:cubicBezTo>
                      <a:pt x="260" y="250"/>
                      <a:pt x="259" y="250"/>
                      <a:pt x="259" y="250"/>
                    </a:cubicBezTo>
                    <a:close/>
                    <a:moveTo>
                      <a:pt x="260" y="250"/>
                    </a:moveTo>
                    <a:cubicBezTo>
                      <a:pt x="260" y="249"/>
                      <a:pt x="261" y="249"/>
                      <a:pt x="261" y="249"/>
                    </a:cubicBezTo>
                    <a:cubicBezTo>
                      <a:pt x="261" y="249"/>
                      <a:pt x="260" y="249"/>
                      <a:pt x="260" y="250"/>
                    </a:cubicBezTo>
                    <a:close/>
                    <a:moveTo>
                      <a:pt x="263" y="254"/>
                    </a:moveTo>
                    <a:cubicBezTo>
                      <a:pt x="249" y="261"/>
                      <a:pt x="235" y="266"/>
                      <a:pt x="221" y="271"/>
                    </a:cubicBezTo>
                    <a:cubicBezTo>
                      <a:pt x="214" y="273"/>
                      <a:pt x="207" y="275"/>
                      <a:pt x="200" y="277"/>
                    </a:cubicBezTo>
                    <a:cubicBezTo>
                      <a:pt x="197" y="278"/>
                      <a:pt x="200" y="277"/>
                      <a:pt x="200" y="277"/>
                    </a:cubicBezTo>
                    <a:cubicBezTo>
                      <a:pt x="202" y="276"/>
                      <a:pt x="204" y="275"/>
                      <a:pt x="205" y="275"/>
                    </a:cubicBezTo>
                    <a:cubicBezTo>
                      <a:pt x="208" y="274"/>
                      <a:pt x="211" y="272"/>
                      <a:pt x="214" y="271"/>
                    </a:cubicBezTo>
                    <a:cubicBezTo>
                      <a:pt x="221" y="269"/>
                      <a:pt x="227" y="266"/>
                      <a:pt x="233" y="264"/>
                    </a:cubicBezTo>
                    <a:cubicBezTo>
                      <a:pt x="243" y="261"/>
                      <a:pt x="252" y="257"/>
                      <a:pt x="261" y="253"/>
                    </a:cubicBezTo>
                    <a:cubicBezTo>
                      <a:pt x="262" y="253"/>
                      <a:pt x="262" y="253"/>
                      <a:pt x="262" y="252"/>
                    </a:cubicBezTo>
                    <a:cubicBezTo>
                      <a:pt x="263" y="252"/>
                      <a:pt x="263" y="252"/>
                      <a:pt x="263" y="252"/>
                    </a:cubicBezTo>
                    <a:cubicBezTo>
                      <a:pt x="263" y="253"/>
                      <a:pt x="263" y="253"/>
                      <a:pt x="263" y="254"/>
                    </a:cubicBezTo>
                    <a:close/>
                    <a:moveTo>
                      <a:pt x="231" y="270"/>
                    </a:moveTo>
                    <a:cubicBezTo>
                      <a:pt x="240" y="267"/>
                      <a:pt x="250" y="264"/>
                      <a:pt x="259" y="259"/>
                    </a:cubicBezTo>
                    <a:cubicBezTo>
                      <a:pt x="261" y="259"/>
                      <a:pt x="261" y="259"/>
                      <a:pt x="261" y="259"/>
                    </a:cubicBezTo>
                    <a:cubicBezTo>
                      <a:pt x="261" y="258"/>
                      <a:pt x="262" y="258"/>
                      <a:pt x="262" y="258"/>
                    </a:cubicBezTo>
                    <a:cubicBezTo>
                      <a:pt x="262" y="259"/>
                      <a:pt x="262" y="260"/>
                      <a:pt x="262" y="262"/>
                    </a:cubicBezTo>
                    <a:cubicBezTo>
                      <a:pt x="257" y="264"/>
                      <a:pt x="252" y="266"/>
                      <a:pt x="247" y="268"/>
                    </a:cubicBezTo>
                    <a:cubicBezTo>
                      <a:pt x="242" y="271"/>
                      <a:pt x="236" y="273"/>
                      <a:pt x="230" y="274"/>
                    </a:cubicBezTo>
                    <a:cubicBezTo>
                      <a:pt x="224" y="276"/>
                      <a:pt x="218" y="277"/>
                      <a:pt x="213" y="279"/>
                    </a:cubicBezTo>
                    <a:cubicBezTo>
                      <a:pt x="210" y="280"/>
                      <a:pt x="208" y="281"/>
                      <a:pt x="205" y="282"/>
                    </a:cubicBezTo>
                    <a:cubicBezTo>
                      <a:pt x="203" y="283"/>
                      <a:pt x="199" y="283"/>
                      <a:pt x="197" y="284"/>
                    </a:cubicBezTo>
                    <a:cubicBezTo>
                      <a:pt x="200" y="283"/>
                      <a:pt x="203" y="281"/>
                      <a:pt x="206" y="280"/>
                    </a:cubicBezTo>
                    <a:cubicBezTo>
                      <a:pt x="214" y="276"/>
                      <a:pt x="222" y="273"/>
                      <a:pt x="231" y="270"/>
                    </a:cubicBezTo>
                    <a:close/>
                    <a:moveTo>
                      <a:pt x="197" y="284"/>
                    </a:moveTo>
                    <a:cubicBezTo>
                      <a:pt x="197" y="284"/>
                      <a:pt x="197" y="283"/>
                      <a:pt x="197" y="283"/>
                    </a:cubicBezTo>
                    <a:cubicBezTo>
                      <a:pt x="198" y="282"/>
                      <a:pt x="200" y="282"/>
                      <a:pt x="201" y="281"/>
                    </a:cubicBezTo>
                    <a:cubicBezTo>
                      <a:pt x="199" y="282"/>
                      <a:pt x="198" y="283"/>
                      <a:pt x="197" y="284"/>
                    </a:cubicBezTo>
                    <a:close/>
                    <a:moveTo>
                      <a:pt x="194" y="308"/>
                    </a:moveTo>
                    <a:cubicBezTo>
                      <a:pt x="194" y="308"/>
                      <a:pt x="194" y="308"/>
                      <a:pt x="194" y="308"/>
                    </a:cubicBezTo>
                    <a:cubicBezTo>
                      <a:pt x="198" y="308"/>
                      <a:pt x="201" y="307"/>
                      <a:pt x="205" y="305"/>
                    </a:cubicBezTo>
                    <a:cubicBezTo>
                      <a:pt x="211" y="303"/>
                      <a:pt x="216" y="302"/>
                      <a:pt x="222" y="300"/>
                    </a:cubicBezTo>
                    <a:cubicBezTo>
                      <a:pt x="227" y="298"/>
                      <a:pt x="233" y="297"/>
                      <a:pt x="238" y="294"/>
                    </a:cubicBezTo>
                    <a:cubicBezTo>
                      <a:pt x="241" y="293"/>
                      <a:pt x="243" y="292"/>
                      <a:pt x="245" y="291"/>
                    </a:cubicBezTo>
                    <a:cubicBezTo>
                      <a:pt x="247" y="290"/>
                      <a:pt x="249" y="289"/>
                      <a:pt x="250" y="288"/>
                    </a:cubicBezTo>
                    <a:cubicBezTo>
                      <a:pt x="251" y="288"/>
                      <a:pt x="252" y="288"/>
                      <a:pt x="252" y="287"/>
                    </a:cubicBezTo>
                    <a:cubicBezTo>
                      <a:pt x="252" y="288"/>
                      <a:pt x="251" y="289"/>
                      <a:pt x="251" y="290"/>
                    </a:cubicBezTo>
                    <a:cubicBezTo>
                      <a:pt x="249" y="293"/>
                      <a:pt x="243" y="293"/>
                      <a:pt x="240" y="294"/>
                    </a:cubicBezTo>
                    <a:cubicBezTo>
                      <a:pt x="233" y="296"/>
                      <a:pt x="227" y="298"/>
                      <a:pt x="220" y="301"/>
                    </a:cubicBezTo>
                    <a:cubicBezTo>
                      <a:pt x="214" y="303"/>
                      <a:pt x="208" y="305"/>
                      <a:pt x="202" y="307"/>
                    </a:cubicBezTo>
                    <a:cubicBezTo>
                      <a:pt x="199" y="308"/>
                      <a:pt x="196" y="308"/>
                      <a:pt x="193" y="310"/>
                    </a:cubicBezTo>
                    <a:cubicBezTo>
                      <a:pt x="193" y="310"/>
                      <a:pt x="193" y="309"/>
                      <a:pt x="194" y="308"/>
                    </a:cubicBezTo>
                    <a:close/>
                    <a:moveTo>
                      <a:pt x="207" y="302"/>
                    </a:moveTo>
                    <a:cubicBezTo>
                      <a:pt x="213" y="300"/>
                      <a:pt x="218" y="298"/>
                      <a:pt x="224" y="297"/>
                    </a:cubicBezTo>
                    <a:cubicBezTo>
                      <a:pt x="229" y="295"/>
                      <a:pt x="234" y="294"/>
                      <a:pt x="240" y="292"/>
                    </a:cubicBezTo>
                    <a:cubicBezTo>
                      <a:pt x="240" y="292"/>
                      <a:pt x="241" y="292"/>
                      <a:pt x="242" y="292"/>
                    </a:cubicBezTo>
                    <a:cubicBezTo>
                      <a:pt x="236" y="295"/>
                      <a:pt x="231" y="296"/>
                      <a:pt x="225" y="298"/>
                    </a:cubicBezTo>
                    <a:cubicBezTo>
                      <a:pt x="220" y="300"/>
                      <a:pt x="215" y="301"/>
                      <a:pt x="209" y="303"/>
                    </a:cubicBezTo>
                    <a:cubicBezTo>
                      <a:pt x="205" y="304"/>
                      <a:pt x="201" y="306"/>
                      <a:pt x="197" y="307"/>
                    </a:cubicBezTo>
                    <a:cubicBezTo>
                      <a:pt x="192" y="308"/>
                      <a:pt x="197" y="306"/>
                      <a:pt x="198" y="306"/>
                    </a:cubicBezTo>
                    <a:cubicBezTo>
                      <a:pt x="201" y="304"/>
                      <a:pt x="204" y="303"/>
                      <a:pt x="207" y="302"/>
                    </a:cubicBezTo>
                    <a:close/>
                    <a:moveTo>
                      <a:pt x="238" y="292"/>
                    </a:moveTo>
                    <a:cubicBezTo>
                      <a:pt x="233" y="294"/>
                      <a:pt x="227" y="295"/>
                      <a:pt x="222" y="297"/>
                    </a:cubicBezTo>
                    <a:cubicBezTo>
                      <a:pt x="219" y="298"/>
                      <a:pt x="215" y="299"/>
                      <a:pt x="211" y="300"/>
                    </a:cubicBezTo>
                    <a:cubicBezTo>
                      <a:pt x="214" y="299"/>
                      <a:pt x="217" y="298"/>
                      <a:pt x="219" y="297"/>
                    </a:cubicBezTo>
                    <a:cubicBezTo>
                      <a:pt x="228" y="295"/>
                      <a:pt x="238" y="292"/>
                      <a:pt x="247" y="289"/>
                    </a:cubicBezTo>
                    <a:cubicBezTo>
                      <a:pt x="244" y="290"/>
                      <a:pt x="241" y="291"/>
                      <a:pt x="238" y="292"/>
                    </a:cubicBezTo>
                    <a:close/>
                    <a:moveTo>
                      <a:pt x="194" y="307"/>
                    </a:moveTo>
                    <a:cubicBezTo>
                      <a:pt x="194" y="306"/>
                      <a:pt x="194" y="306"/>
                      <a:pt x="194" y="305"/>
                    </a:cubicBezTo>
                    <a:cubicBezTo>
                      <a:pt x="196" y="305"/>
                      <a:pt x="198" y="304"/>
                      <a:pt x="201" y="304"/>
                    </a:cubicBezTo>
                    <a:cubicBezTo>
                      <a:pt x="198" y="305"/>
                      <a:pt x="196" y="306"/>
                      <a:pt x="194" y="307"/>
                    </a:cubicBezTo>
                    <a:close/>
                    <a:moveTo>
                      <a:pt x="194" y="302"/>
                    </a:moveTo>
                    <a:cubicBezTo>
                      <a:pt x="200" y="300"/>
                      <a:pt x="205" y="298"/>
                      <a:pt x="210" y="297"/>
                    </a:cubicBezTo>
                    <a:cubicBezTo>
                      <a:pt x="216" y="295"/>
                      <a:pt x="221" y="293"/>
                      <a:pt x="227" y="292"/>
                    </a:cubicBezTo>
                    <a:cubicBezTo>
                      <a:pt x="228" y="292"/>
                      <a:pt x="229" y="291"/>
                      <a:pt x="230" y="291"/>
                    </a:cubicBezTo>
                    <a:cubicBezTo>
                      <a:pt x="218" y="295"/>
                      <a:pt x="206" y="299"/>
                      <a:pt x="194" y="304"/>
                    </a:cubicBezTo>
                    <a:cubicBezTo>
                      <a:pt x="194" y="303"/>
                      <a:pt x="194" y="303"/>
                      <a:pt x="194" y="302"/>
                    </a:cubicBezTo>
                    <a:close/>
                    <a:moveTo>
                      <a:pt x="195" y="297"/>
                    </a:moveTo>
                    <a:cubicBezTo>
                      <a:pt x="200" y="296"/>
                      <a:pt x="205" y="294"/>
                      <a:pt x="209" y="292"/>
                    </a:cubicBezTo>
                    <a:cubicBezTo>
                      <a:pt x="215" y="290"/>
                      <a:pt x="221" y="288"/>
                      <a:pt x="226" y="286"/>
                    </a:cubicBezTo>
                    <a:cubicBezTo>
                      <a:pt x="232" y="285"/>
                      <a:pt x="238" y="283"/>
                      <a:pt x="244" y="281"/>
                    </a:cubicBezTo>
                    <a:cubicBezTo>
                      <a:pt x="246" y="280"/>
                      <a:pt x="249" y="278"/>
                      <a:pt x="252" y="277"/>
                    </a:cubicBezTo>
                    <a:cubicBezTo>
                      <a:pt x="253" y="277"/>
                      <a:pt x="254" y="276"/>
                      <a:pt x="255" y="276"/>
                    </a:cubicBezTo>
                    <a:cubicBezTo>
                      <a:pt x="256" y="276"/>
                      <a:pt x="256" y="275"/>
                      <a:pt x="257" y="275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3" y="278"/>
                      <a:pt x="248" y="280"/>
                      <a:pt x="243" y="282"/>
                    </a:cubicBezTo>
                    <a:cubicBezTo>
                      <a:pt x="237" y="285"/>
                      <a:pt x="231" y="287"/>
                      <a:pt x="224" y="289"/>
                    </a:cubicBezTo>
                    <a:cubicBezTo>
                      <a:pt x="214" y="293"/>
                      <a:pt x="204" y="296"/>
                      <a:pt x="195" y="301"/>
                    </a:cubicBezTo>
                    <a:cubicBezTo>
                      <a:pt x="195" y="299"/>
                      <a:pt x="195" y="298"/>
                      <a:pt x="195" y="297"/>
                    </a:cubicBezTo>
                    <a:close/>
                    <a:moveTo>
                      <a:pt x="196" y="293"/>
                    </a:moveTo>
                    <a:cubicBezTo>
                      <a:pt x="200" y="292"/>
                      <a:pt x="204" y="290"/>
                      <a:pt x="208" y="288"/>
                    </a:cubicBezTo>
                    <a:cubicBezTo>
                      <a:pt x="215" y="286"/>
                      <a:pt x="221" y="284"/>
                      <a:pt x="228" y="282"/>
                    </a:cubicBezTo>
                    <a:cubicBezTo>
                      <a:pt x="233" y="280"/>
                      <a:pt x="239" y="278"/>
                      <a:pt x="244" y="276"/>
                    </a:cubicBezTo>
                    <a:cubicBezTo>
                      <a:pt x="248" y="274"/>
                      <a:pt x="253" y="273"/>
                      <a:pt x="257" y="271"/>
                    </a:cubicBezTo>
                    <a:cubicBezTo>
                      <a:pt x="253" y="273"/>
                      <a:pt x="249" y="274"/>
                      <a:pt x="246" y="276"/>
                    </a:cubicBezTo>
                    <a:cubicBezTo>
                      <a:pt x="239" y="279"/>
                      <a:pt x="233" y="281"/>
                      <a:pt x="226" y="284"/>
                    </a:cubicBezTo>
                    <a:cubicBezTo>
                      <a:pt x="216" y="287"/>
                      <a:pt x="205" y="291"/>
                      <a:pt x="195" y="296"/>
                    </a:cubicBezTo>
                    <a:cubicBezTo>
                      <a:pt x="195" y="295"/>
                      <a:pt x="195" y="294"/>
                      <a:pt x="196" y="293"/>
                    </a:cubicBezTo>
                    <a:close/>
                    <a:moveTo>
                      <a:pt x="196" y="289"/>
                    </a:moveTo>
                    <a:cubicBezTo>
                      <a:pt x="201" y="286"/>
                      <a:pt x="206" y="285"/>
                      <a:pt x="211" y="284"/>
                    </a:cubicBezTo>
                    <a:cubicBezTo>
                      <a:pt x="218" y="281"/>
                      <a:pt x="224" y="279"/>
                      <a:pt x="230" y="276"/>
                    </a:cubicBezTo>
                    <a:cubicBezTo>
                      <a:pt x="236" y="274"/>
                      <a:pt x="242" y="272"/>
                      <a:pt x="247" y="270"/>
                    </a:cubicBezTo>
                    <a:cubicBezTo>
                      <a:pt x="250" y="269"/>
                      <a:pt x="252" y="268"/>
                      <a:pt x="255" y="267"/>
                    </a:cubicBezTo>
                    <a:cubicBezTo>
                      <a:pt x="256" y="267"/>
                      <a:pt x="257" y="266"/>
                      <a:pt x="258" y="265"/>
                    </a:cubicBezTo>
                    <a:cubicBezTo>
                      <a:pt x="262" y="263"/>
                      <a:pt x="258" y="266"/>
                      <a:pt x="257" y="266"/>
                    </a:cubicBezTo>
                    <a:cubicBezTo>
                      <a:pt x="254" y="269"/>
                      <a:pt x="250" y="270"/>
                      <a:pt x="246" y="271"/>
                    </a:cubicBezTo>
                    <a:cubicBezTo>
                      <a:pt x="240" y="274"/>
                      <a:pt x="233" y="276"/>
                      <a:pt x="227" y="279"/>
                    </a:cubicBezTo>
                    <a:cubicBezTo>
                      <a:pt x="221" y="281"/>
                      <a:pt x="216" y="283"/>
                      <a:pt x="210" y="285"/>
                    </a:cubicBezTo>
                    <a:cubicBezTo>
                      <a:pt x="205" y="287"/>
                      <a:pt x="200" y="289"/>
                      <a:pt x="196" y="291"/>
                    </a:cubicBezTo>
                    <a:cubicBezTo>
                      <a:pt x="196" y="291"/>
                      <a:pt x="196" y="290"/>
                      <a:pt x="196" y="289"/>
                    </a:cubicBezTo>
                    <a:close/>
                    <a:moveTo>
                      <a:pt x="210" y="161"/>
                    </a:moveTo>
                    <a:cubicBezTo>
                      <a:pt x="209" y="162"/>
                      <a:pt x="208" y="162"/>
                      <a:pt x="206" y="163"/>
                    </a:cubicBezTo>
                    <a:cubicBezTo>
                      <a:pt x="206" y="162"/>
                      <a:pt x="206" y="162"/>
                      <a:pt x="206" y="161"/>
                    </a:cubicBezTo>
                    <a:cubicBezTo>
                      <a:pt x="208" y="161"/>
                      <a:pt x="209" y="161"/>
                      <a:pt x="210" y="161"/>
                    </a:cubicBezTo>
                    <a:close/>
                    <a:moveTo>
                      <a:pt x="201" y="246"/>
                    </a:moveTo>
                    <a:cubicBezTo>
                      <a:pt x="212" y="241"/>
                      <a:pt x="223" y="236"/>
                      <a:pt x="234" y="232"/>
                    </a:cubicBezTo>
                    <a:cubicBezTo>
                      <a:pt x="239" y="230"/>
                      <a:pt x="245" y="228"/>
                      <a:pt x="251" y="226"/>
                    </a:cubicBezTo>
                    <a:cubicBezTo>
                      <a:pt x="253" y="225"/>
                      <a:pt x="255" y="224"/>
                      <a:pt x="257" y="224"/>
                    </a:cubicBezTo>
                    <a:cubicBezTo>
                      <a:pt x="256" y="224"/>
                      <a:pt x="256" y="224"/>
                      <a:pt x="256" y="224"/>
                    </a:cubicBezTo>
                    <a:cubicBezTo>
                      <a:pt x="245" y="229"/>
                      <a:pt x="234" y="233"/>
                      <a:pt x="223" y="238"/>
                    </a:cubicBezTo>
                    <a:cubicBezTo>
                      <a:pt x="218" y="240"/>
                      <a:pt x="214" y="243"/>
                      <a:pt x="209" y="245"/>
                    </a:cubicBezTo>
                    <a:cubicBezTo>
                      <a:pt x="206" y="246"/>
                      <a:pt x="203" y="247"/>
                      <a:pt x="200" y="249"/>
                    </a:cubicBezTo>
                    <a:cubicBezTo>
                      <a:pt x="200" y="248"/>
                      <a:pt x="200" y="247"/>
                      <a:pt x="201" y="246"/>
                    </a:cubicBezTo>
                    <a:close/>
                    <a:moveTo>
                      <a:pt x="201" y="240"/>
                    </a:moveTo>
                    <a:cubicBezTo>
                      <a:pt x="205" y="239"/>
                      <a:pt x="208" y="236"/>
                      <a:pt x="212" y="234"/>
                    </a:cubicBezTo>
                    <a:cubicBezTo>
                      <a:pt x="217" y="232"/>
                      <a:pt x="223" y="230"/>
                      <a:pt x="228" y="227"/>
                    </a:cubicBezTo>
                    <a:cubicBezTo>
                      <a:pt x="233" y="225"/>
                      <a:pt x="238" y="223"/>
                      <a:pt x="244" y="220"/>
                    </a:cubicBezTo>
                    <a:cubicBezTo>
                      <a:pt x="246" y="219"/>
                      <a:pt x="249" y="218"/>
                      <a:pt x="251" y="216"/>
                    </a:cubicBezTo>
                    <a:cubicBezTo>
                      <a:pt x="253" y="216"/>
                      <a:pt x="254" y="215"/>
                      <a:pt x="256" y="214"/>
                    </a:cubicBezTo>
                    <a:cubicBezTo>
                      <a:pt x="256" y="214"/>
                      <a:pt x="262" y="210"/>
                      <a:pt x="259" y="213"/>
                    </a:cubicBezTo>
                    <a:cubicBezTo>
                      <a:pt x="249" y="220"/>
                      <a:pt x="238" y="224"/>
                      <a:pt x="227" y="229"/>
                    </a:cubicBezTo>
                    <a:cubicBezTo>
                      <a:pt x="218" y="233"/>
                      <a:pt x="209" y="237"/>
                      <a:pt x="201" y="242"/>
                    </a:cubicBezTo>
                    <a:cubicBezTo>
                      <a:pt x="201" y="242"/>
                      <a:pt x="201" y="241"/>
                      <a:pt x="201" y="240"/>
                    </a:cubicBezTo>
                    <a:close/>
                    <a:moveTo>
                      <a:pt x="207" y="236"/>
                    </a:moveTo>
                    <a:cubicBezTo>
                      <a:pt x="207" y="236"/>
                      <a:pt x="200" y="241"/>
                      <a:pt x="203" y="238"/>
                    </a:cubicBezTo>
                    <a:cubicBezTo>
                      <a:pt x="205" y="237"/>
                      <a:pt x="207" y="236"/>
                      <a:pt x="209" y="235"/>
                    </a:cubicBezTo>
                    <a:cubicBezTo>
                      <a:pt x="208" y="235"/>
                      <a:pt x="208" y="236"/>
                      <a:pt x="207" y="236"/>
                    </a:cubicBezTo>
                    <a:close/>
                    <a:moveTo>
                      <a:pt x="213" y="233"/>
                    </a:moveTo>
                    <a:cubicBezTo>
                      <a:pt x="209" y="235"/>
                      <a:pt x="205" y="237"/>
                      <a:pt x="201" y="239"/>
                    </a:cubicBezTo>
                    <a:cubicBezTo>
                      <a:pt x="201" y="239"/>
                      <a:pt x="201" y="238"/>
                      <a:pt x="201" y="238"/>
                    </a:cubicBezTo>
                    <a:cubicBezTo>
                      <a:pt x="201" y="237"/>
                      <a:pt x="201" y="236"/>
                      <a:pt x="201" y="236"/>
                    </a:cubicBezTo>
                    <a:cubicBezTo>
                      <a:pt x="211" y="232"/>
                      <a:pt x="220" y="226"/>
                      <a:pt x="229" y="222"/>
                    </a:cubicBezTo>
                    <a:cubicBezTo>
                      <a:pt x="235" y="219"/>
                      <a:pt x="241" y="216"/>
                      <a:pt x="247" y="214"/>
                    </a:cubicBezTo>
                    <a:cubicBezTo>
                      <a:pt x="249" y="213"/>
                      <a:pt x="252" y="211"/>
                      <a:pt x="254" y="210"/>
                    </a:cubicBezTo>
                    <a:cubicBezTo>
                      <a:pt x="255" y="209"/>
                      <a:pt x="257" y="208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5" y="211"/>
                      <a:pt x="249" y="213"/>
                      <a:pt x="245" y="215"/>
                    </a:cubicBezTo>
                    <a:cubicBezTo>
                      <a:pt x="240" y="218"/>
                      <a:pt x="234" y="221"/>
                      <a:pt x="228" y="224"/>
                    </a:cubicBezTo>
                    <a:cubicBezTo>
                      <a:pt x="223" y="227"/>
                      <a:pt x="218" y="230"/>
                      <a:pt x="213" y="233"/>
                    </a:cubicBezTo>
                    <a:close/>
                    <a:moveTo>
                      <a:pt x="248" y="212"/>
                    </a:moveTo>
                    <a:cubicBezTo>
                      <a:pt x="243" y="215"/>
                      <a:pt x="237" y="217"/>
                      <a:pt x="232" y="219"/>
                    </a:cubicBezTo>
                    <a:cubicBezTo>
                      <a:pt x="224" y="223"/>
                      <a:pt x="217" y="227"/>
                      <a:pt x="210" y="231"/>
                    </a:cubicBezTo>
                    <a:cubicBezTo>
                      <a:pt x="211" y="230"/>
                      <a:pt x="212" y="229"/>
                      <a:pt x="213" y="229"/>
                    </a:cubicBezTo>
                    <a:cubicBezTo>
                      <a:pt x="218" y="225"/>
                      <a:pt x="223" y="222"/>
                      <a:pt x="228" y="220"/>
                    </a:cubicBezTo>
                    <a:cubicBezTo>
                      <a:pt x="239" y="215"/>
                      <a:pt x="250" y="209"/>
                      <a:pt x="261" y="203"/>
                    </a:cubicBezTo>
                    <a:cubicBezTo>
                      <a:pt x="261" y="203"/>
                      <a:pt x="261" y="204"/>
                      <a:pt x="261" y="205"/>
                    </a:cubicBezTo>
                    <a:cubicBezTo>
                      <a:pt x="261" y="205"/>
                      <a:pt x="260" y="205"/>
                      <a:pt x="260" y="205"/>
                    </a:cubicBezTo>
                    <a:cubicBezTo>
                      <a:pt x="256" y="207"/>
                      <a:pt x="252" y="210"/>
                      <a:pt x="248" y="212"/>
                    </a:cubicBezTo>
                    <a:close/>
                    <a:moveTo>
                      <a:pt x="259" y="187"/>
                    </a:moveTo>
                    <a:cubicBezTo>
                      <a:pt x="250" y="192"/>
                      <a:pt x="239" y="195"/>
                      <a:pt x="230" y="199"/>
                    </a:cubicBezTo>
                    <a:cubicBezTo>
                      <a:pt x="225" y="202"/>
                      <a:pt x="220" y="204"/>
                      <a:pt x="215" y="206"/>
                    </a:cubicBezTo>
                    <a:cubicBezTo>
                      <a:pt x="214" y="207"/>
                      <a:pt x="212" y="208"/>
                      <a:pt x="210" y="209"/>
                    </a:cubicBezTo>
                    <a:cubicBezTo>
                      <a:pt x="208" y="211"/>
                      <a:pt x="205" y="212"/>
                      <a:pt x="203" y="213"/>
                    </a:cubicBezTo>
                    <a:cubicBezTo>
                      <a:pt x="211" y="207"/>
                      <a:pt x="220" y="203"/>
                      <a:pt x="229" y="198"/>
                    </a:cubicBezTo>
                    <a:cubicBezTo>
                      <a:pt x="234" y="196"/>
                      <a:pt x="239" y="193"/>
                      <a:pt x="243" y="191"/>
                    </a:cubicBezTo>
                    <a:cubicBezTo>
                      <a:pt x="246" y="190"/>
                      <a:pt x="249" y="189"/>
                      <a:pt x="252" y="187"/>
                    </a:cubicBezTo>
                    <a:cubicBezTo>
                      <a:pt x="253" y="187"/>
                      <a:pt x="254" y="186"/>
                      <a:pt x="255" y="186"/>
                    </a:cubicBezTo>
                    <a:cubicBezTo>
                      <a:pt x="255" y="185"/>
                      <a:pt x="256" y="185"/>
                      <a:pt x="257" y="185"/>
                    </a:cubicBezTo>
                    <a:cubicBezTo>
                      <a:pt x="258" y="185"/>
                      <a:pt x="258" y="184"/>
                      <a:pt x="258" y="184"/>
                    </a:cubicBezTo>
                    <a:cubicBezTo>
                      <a:pt x="258" y="184"/>
                      <a:pt x="259" y="184"/>
                      <a:pt x="259" y="183"/>
                    </a:cubicBezTo>
                    <a:cubicBezTo>
                      <a:pt x="259" y="186"/>
                      <a:pt x="259" y="188"/>
                      <a:pt x="260" y="191"/>
                    </a:cubicBezTo>
                    <a:cubicBezTo>
                      <a:pt x="250" y="194"/>
                      <a:pt x="240" y="200"/>
                      <a:pt x="231" y="204"/>
                    </a:cubicBezTo>
                    <a:cubicBezTo>
                      <a:pt x="226" y="206"/>
                      <a:pt x="220" y="209"/>
                      <a:pt x="215" y="211"/>
                    </a:cubicBezTo>
                    <a:cubicBezTo>
                      <a:pt x="213" y="213"/>
                      <a:pt x="211" y="214"/>
                      <a:pt x="208" y="216"/>
                    </a:cubicBezTo>
                    <a:cubicBezTo>
                      <a:pt x="207" y="216"/>
                      <a:pt x="206" y="217"/>
                      <a:pt x="205" y="217"/>
                    </a:cubicBezTo>
                    <a:cubicBezTo>
                      <a:pt x="205" y="218"/>
                      <a:pt x="201" y="221"/>
                      <a:pt x="204" y="218"/>
                    </a:cubicBezTo>
                    <a:cubicBezTo>
                      <a:pt x="213" y="211"/>
                      <a:pt x="222" y="206"/>
                      <a:pt x="232" y="201"/>
                    </a:cubicBezTo>
                    <a:cubicBezTo>
                      <a:pt x="237" y="199"/>
                      <a:pt x="242" y="196"/>
                      <a:pt x="247" y="194"/>
                    </a:cubicBezTo>
                    <a:cubicBezTo>
                      <a:pt x="251" y="192"/>
                      <a:pt x="255" y="190"/>
                      <a:pt x="259" y="187"/>
                    </a:cubicBezTo>
                    <a:cubicBezTo>
                      <a:pt x="259" y="187"/>
                      <a:pt x="259" y="187"/>
                      <a:pt x="259" y="187"/>
                    </a:cubicBezTo>
                    <a:close/>
                    <a:moveTo>
                      <a:pt x="203" y="206"/>
                    </a:moveTo>
                    <a:cubicBezTo>
                      <a:pt x="212" y="202"/>
                      <a:pt x="221" y="198"/>
                      <a:pt x="230" y="193"/>
                    </a:cubicBezTo>
                    <a:cubicBezTo>
                      <a:pt x="235" y="191"/>
                      <a:pt x="240" y="188"/>
                      <a:pt x="245" y="186"/>
                    </a:cubicBezTo>
                    <a:cubicBezTo>
                      <a:pt x="248" y="185"/>
                      <a:pt x="250" y="184"/>
                      <a:pt x="253" y="182"/>
                    </a:cubicBezTo>
                    <a:cubicBezTo>
                      <a:pt x="253" y="182"/>
                      <a:pt x="253" y="182"/>
                      <a:pt x="253" y="182"/>
                    </a:cubicBezTo>
                    <a:cubicBezTo>
                      <a:pt x="246" y="187"/>
                      <a:pt x="238" y="190"/>
                      <a:pt x="230" y="193"/>
                    </a:cubicBezTo>
                    <a:cubicBezTo>
                      <a:pt x="220" y="198"/>
                      <a:pt x="212" y="204"/>
                      <a:pt x="203" y="209"/>
                    </a:cubicBezTo>
                    <a:cubicBezTo>
                      <a:pt x="203" y="208"/>
                      <a:pt x="203" y="207"/>
                      <a:pt x="203" y="206"/>
                    </a:cubicBezTo>
                    <a:close/>
                    <a:moveTo>
                      <a:pt x="204" y="199"/>
                    </a:moveTo>
                    <a:cubicBezTo>
                      <a:pt x="204" y="199"/>
                      <a:pt x="204" y="199"/>
                      <a:pt x="204" y="199"/>
                    </a:cubicBezTo>
                    <a:cubicBezTo>
                      <a:pt x="212" y="194"/>
                      <a:pt x="221" y="190"/>
                      <a:pt x="230" y="186"/>
                    </a:cubicBezTo>
                    <a:cubicBezTo>
                      <a:pt x="240" y="182"/>
                      <a:pt x="248" y="177"/>
                      <a:pt x="257" y="172"/>
                    </a:cubicBezTo>
                    <a:cubicBezTo>
                      <a:pt x="258" y="173"/>
                      <a:pt x="258" y="173"/>
                      <a:pt x="258" y="173"/>
                    </a:cubicBezTo>
                    <a:cubicBezTo>
                      <a:pt x="258" y="173"/>
                      <a:pt x="258" y="174"/>
                      <a:pt x="258" y="174"/>
                    </a:cubicBezTo>
                    <a:cubicBezTo>
                      <a:pt x="258" y="174"/>
                      <a:pt x="258" y="174"/>
                      <a:pt x="258" y="174"/>
                    </a:cubicBezTo>
                    <a:cubicBezTo>
                      <a:pt x="249" y="179"/>
                      <a:pt x="240" y="183"/>
                      <a:pt x="231" y="188"/>
                    </a:cubicBezTo>
                    <a:cubicBezTo>
                      <a:pt x="226" y="190"/>
                      <a:pt x="221" y="192"/>
                      <a:pt x="215" y="194"/>
                    </a:cubicBezTo>
                    <a:cubicBezTo>
                      <a:pt x="211" y="196"/>
                      <a:pt x="207" y="199"/>
                      <a:pt x="203" y="201"/>
                    </a:cubicBezTo>
                    <a:cubicBezTo>
                      <a:pt x="203" y="200"/>
                      <a:pt x="203" y="200"/>
                      <a:pt x="204" y="199"/>
                    </a:cubicBezTo>
                    <a:close/>
                    <a:moveTo>
                      <a:pt x="258" y="175"/>
                    </a:moveTo>
                    <a:cubicBezTo>
                      <a:pt x="259" y="176"/>
                      <a:pt x="259" y="177"/>
                      <a:pt x="259" y="179"/>
                    </a:cubicBezTo>
                    <a:cubicBezTo>
                      <a:pt x="259" y="179"/>
                      <a:pt x="259" y="179"/>
                      <a:pt x="258" y="179"/>
                    </a:cubicBezTo>
                    <a:cubicBezTo>
                      <a:pt x="249" y="184"/>
                      <a:pt x="239" y="188"/>
                      <a:pt x="230" y="192"/>
                    </a:cubicBezTo>
                    <a:cubicBezTo>
                      <a:pt x="225" y="195"/>
                      <a:pt x="220" y="197"/>
                      <a:pt x="215" y="200"/>
                    </a:cubicBezTo>
                    <a:cubicBezTo>
                      <a:pt x="212" y="201"/>
                      <a:pt x="209" y="202"/>
                      <a:pt x="207" y="204"/>
                    </a:cubicBezTo>
                    <a:cubicBezTo>
                      <a:pt x="200" y="207"/>
                      <a:pt x="205" y="204"/>
                      <a:pt x="207" y="203"/>
                    </a:cubicBezTo>
                    <a:cubicBezTo>
                      <a:pt x="215" y="197"/>
                      <a:pt x="225" y="193"/>
                      <a:pt x="234" y="189"/>
                    </a:cubicBezTo>
                    <a:cubicBezTo>
                      <a:pt x="242" y="185"/>
                      <a:pt x="252" y="181"/>
                      <a:pt x="258" y="175"/>
                    </a:cubicBezTo>
                    <a:close/>
                    <a:moveTo>
                      <a:pt x="232" y="193"/>
                    </a:moveTo>
                    <a:cubicBezTo>
                      <a:pt x="241" y="189"/>
                      <a:pt x="250" y="185"/>
                      <a:pt x="259" y="179"/>
                    </a:cubicBezTo>
                    <a:cubicBezTo>
                      <a:pt x="259" y="179"/>
                      <a:pt x="259" y="179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ubicBezTo>
                      <a:pt x="257" y="184"/>
                      <a:pt x="255" y="185"/>
                      <a:pt x="252" y="186"/>
                    </a:cubicBezTo>
                    <a:cubicBezTo>
                      <a:pt x="245" y="190"/>
                      <a:pt x="237" y="193"/>
                      <a:pt x="229" y="196"/>
                    </a:cubicBezTo>
                    <a:cubicBezTo>
                      <a:pt x="224" y="199"/>
                      <a:pt x="219" y="201"/>
                      <a:pt x="214" y="204"/>
                    </a:cubicBezTo>
                    <a:cubicBezTo>
                      <a:pt x="212" y="205"/>
                      <a:pt x="210" y="206"/>
                      <a:pt x="208" y="207"/>
                    </a:cubicBezTo>
                    <a:cubicBezTo>
                      <a:pt x="208" y="207"/>
                      <a:pt x="208" y="207"/>
                      <a:pt x="207" y="207"/>
                    </a:cubicBezTo>
                    <a:cubicBezTo>
                      <a:pt x="215" y="202"/>
                      <a:pt x="223" y="197"/>
                      <a:pt x="232" y="193"/>
                    </a:cubicBezTo>
                    <a:close/>
                    <a:moveTo>
                      <a:pt x="228" y="206"/>
                    </a:moveTo>
                    <a:cubicBezTo>
                      <a:pt x="233" y="204"/>
                      <a:pt x="238" y="202"/>
                      <a:pt x="242" y="199"/>
                    </a:cubicBezTo>
                    <a:cubicBezTo>
                      <a:pt x="247" y="197"/>
                      <a:pt x="254" y="195"/>
                      <a:pt x="258" y="192"/>
                    </a:cubicBezTo>
                    <a:cubicBezTo>
                      <a:pt x="249" y="198"/>
                      <a:pt x="239" y="202"/>
                      <a:pt x="229" y="207"/>
                    </a:cubicBezTo>
                    <a:cubicBezTo>
                      <a:pt x="219" y="211"/>
                      <a:pt x="211" y="217"/>
                      <a:pt x="202" y="222"/>
                    </a:cubicBezTo>
                    <a:cubicBezTo>
                      <a:pt x="202" y="221"/>
                      <a:pt x="202" y="220"/>
                      <a:pt x="202" y="220"/>
                    </a:cubicBezTo>
                    <a:cubicBezTo>
                      <a:pt x="211" y="216"/>
                      <a:pt x="219" y="210"/>
                      <a:pt x="228" y="206"/>
                    </a:cubicBezTo>
                    <a:close/>
                    <a:moveTo>
                      <a:pt x="202" y="223"/>
                    </a:moveTo>
                    <a:cubicBezTo>
                      <a:pt x="206" y="223"/>
                      <a:pt x="209" y="220"/>
                      <a:pt x="213" y="218"/>
                    </a:cubicBezTo>
                    <a:cubicBezTo>
                      <a:pt x="218" y="215"/>
                      <a:pt x="223" y="212"/>
                      <a:pt x="229" y="210"/>
                    </a:cubicBezTo>
                    <a:cubicBezTo>
                      <a:pt x="232" y="208"/>
                      <a:pt x="235" y="207"/>
                      <a:pt x="238" y="205"/>
                    </a:cubicBezTo>
                    <a:cubicBezTo>
                      <a:pt x="234" y="207"/>
                      <a:pt x="229" y="210"/>
                      <a:pt x="224" y="212"/>
                    </a:cubicBezTo>
                    <a:cubicBezTo>
                      <a:pt x="219" y="215"/>
                      <a:pt x="215" y="218"/>
                      <a:pt x="210" y="221"/>
                    </a:cubicBezTo>
                    <a:cubicBezTo>
                      <a:pt x="207" y="223"/>
                      <a:pt x="204" y="224"/>
                      <a:pt x="202" y="226"/>
                    </a:cubicBezTo>
                    <a:cubicBezTo>
                      <a:pt x="202" y="225"/>
                      <a:pt x="202" y="224"/>
                      <a:pt x="202" y="223"/>
                    </a:cubicBezTo>
                    <a:close/>
                    <a:moveTo>
                      <a:pt x="202" y="228"/>
                    </a:moveTo>
                    <a:cubicBezTo>
                      <a:pt x="211" y="224"/>
                      <a:pt x="220" y="219"/>
                      <a:pt x="229" y="215"/>
                    </a:cubicBezTo>
                    <a:cubicBezTo>
                      <a:pt x="234" y="212"/>
                      <a:pt x="240" y="210"/>
                      <a:pt x="245" y="207"/>
                    </a:cubicBezTo>
                    <a:cubicBezTo>
                      <a:pt x="247" y="206"/>
                      <a:pt x="249" y="205"/>
                      <a:pt x="252" y="204"/>
                    </a:cubicBezTo>
                    <a:cubicBezTo>
                      <a:pt x="243" y="208"/>
                      <a:pt x="235" y="213"/>
                      <a:pt x="226" y="217"/>
                    </a:cubicBezTo>
                    <a:cubicBezTo>
                      <a:pt x="221" y="219"/>
                      <a:pt x="216" y="222"/>
                      <a:pt x="211" y="225"/>
                    </a:cubicBezTo>
                    <a:cubicBezTo>
                      <a:pt x="208" y="227"/>
                      <a:pt x="204" y="229"/>
                      <a:pt x="201" y="231"/>
                    </a:cubicBezTo>
                    <a:cubicBezTo>
                      <a:pt x="201" y="230"/>
                      <a:pt x="202" y="229"/>
                      <a:pt x="202" y="228"/>
                    </a:cubicBezTo>
                    <a:close/>
                    <a:moveTo>
                      <a:pt x="214" y="224"/>
                    </a:moveTo>
                    <a:cubicBezTo>
                      <a:pt x="219" y="221"/>
                      <a:pt x="224" y="218"/>
                      <a:pt x="230" y="216"/>
                    </a:cubicBezTo>
                    <a:cubicBezTo>
                      <a:pt x="240" y="211"/>
                      <a:pt x="250" y="206"/>
                      <a:pt x="260" y="200"/>
                    </a:cubicBezTo>
                    <a:cubicBezTo>
                      <a:pt x="260" y="200"/>
                      <a:pt x="260" y="199"/>
                      <a:pt x="260" y="199"/>
                    </a:cubicBezTo>
                    <a:cubicBezTo>
                      <a:pt x="249" y="204"/>
                      <a:pt x="239" y="209"/>
                      <a:pt x="228" y="214"/>
                    </a:cubicBezTo>
                    <a:cubicBezTo>
                      <a:pt x="223" y="216"/>
                      <a:pt x="219" y="219"/>
                      <a:pt x="214" y="221"/>
                    </a:cubicBezTo>
                    <a:cubicBezTo>
                      <a:pt x="211" y="222"/>
                      <a:pt x="209" y="224"/>
                      <a:pt x="206" y="225"/>
                    </a:cubicBezTo>
                    <a:cubicBezTo>
                      <a:pt x="205" y="226"/>
                      <a:pt x="203" y="226"/>
                      <a:pt x="202" y="227"/>
                    </a:cubicBezTo>
                    <a:cubicBezTo>
                      <a:pt x="202" y="227"/>
                      <a:pt x="202" y="227"/>
                      <a:pt x="202" y="227"/>
                    </a:cubicBezTo>
                    <a:cubicBezTo>
                      <a:pt x="202" y="226"/>
                      <a:pt x="204" y="226"/>
                      <a:pt x="204" y="226"/>
                    </a:cubicBezTo>
                    <a:cubicBezTo>
                      <a:pt x="212" y="220"/>
                      <a:pt x="220" y="215"/>
                      <a:pt x="229" y="210"/>
                    </a:cubicBezTo>
                    <a:cubicBezTo>
                      <a:pt x="239" y="205"/>
                      <a:pt x="250" y="201"/>
                      <a:pt x="259" y="195"/>
                    </a:cubicBezTo>
                    <a:cubicBezTo>
                      <a:pt x="260" y="195"/>
                      <a:pt x="259" y="194"/>
                      <a:pt x="259" y="194"/>
                    </a:cubicBezTo>
                    <a:cubicBezTo>
                      <a:pt x="249" y="199"/>
                      <a:pt x="240" y="204"/>
                      <a:pt x="230" y="208"/>
                    </a:cubicBezTo>
                    <a:cubicBezTo>
                      <a:pt x="221" y="213"/>
                      <a:pt x="210" y="218"/>
                      <a:pt x="203" y="223"/>
                    </a:cubicBezTo>
                    <a:cubicBezTo>
                      <a:pt x="212" y="217"/>
                      <a:pt x="221" y="211"/>
                      <a:pt x="231" y="207"/>
                    </a:cubicBezTo>
                    <a:cubicBezTo>
                      <a:pt x="241" y="202"/>
                      <a:pt x="250" y="198"/>
                      <a:pt x="260" y="192"/>
                    </a:cubicBezTo>
                    <a:cubicBezTo>
                      <a:pt x="260" y="193"/>
                      <a:pt x="260" y="194"/>
                      <a:pt x="260" y="195"/>
                    </a:cubicBezTo>
                    <a:cubicBezTo>
                      <a:pt x="260" y="198"/>
                      <a:pt x="260" y="200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2"/>
                      <a:pt x="259" y="203"/>
                      <a:pt x="259" y="203"/>
                    </a:cubicBezTo>
                    <a:cubicBezTo>
                      <a:pt x="258" y="203"/>
                      <a:pt x="258" y="203"/>
                      <a:pt x="257" y="203"/>
                    </a:cubicBezTo>
                    <a:cubicBezTo>
                      <a:pt x="248" y="208"/>
                      <a:pt x="238" y="213"/>
                      <a:pt x="229" y="217"/>
                    </a:cubicBezTo>
                    <a:cubicBezTo>
                      <a:pt x="224" y="220"/>
                      <a:pt x="219" y="222"/>
                      <a:pt x="215" y="225"/>
                    </a:cubicBezTo>
                    <a:cubicBezTo>
                      <a:pt x="212" y="226"/>
                      <a:pt x="210" y="227"/>
                      <a:pt x="208" y="229"/>
                    </a:cubicBezTo>
                    <a:cubicBezTo>
                      <a:pt x="207" y="230"/>
                      <a:pt x="203" y="230"/>
                      <a:pt x="202" y="232"/>
                    </a:cubicBezTo>
                    <a:cubicBezTo>
                      <a:pt x="205" y="228"/>
                      <a:pt x="210" y="226"/>
                      <a:pt x="214" y="224"/>
                    </a:cubicBezTo>
                    <a:close/>
                    <a:moveTo>
                      <a:pt x="206" y="163"/>
                    </a:moveTo>
                    <a:cubicBezTo>
                      <a:pt x="208" y="163"/>
                      <a:pt x="209" y="163"/>
                      <a:pt x="209" y="162"/>
                    </a:cubicBezTo>
                    <a:cubicBezTo>
                      <a:pt x="209" y="163"/>
                      <a:pt x="208" y="164"/>
                      <a:pt x="206" y="165"/>
                    </a:cubicBezTo>
                    <a:cubicBezTo>
                      <a:pt x="206" y="164"/>
                      <a:pt x="206" y="164"/>
                      <a:pt x="206" y="163"/>
                    </a:cubicBezTo>
                    <a:close/>
                    <a:moveTo>
                      <a:pt x="206" y="167"/>
                    </a:moveTo>
                    <a:cubicBezTo>
                      <a:pt x="209" y="166"/>
                      <a:pt x="212" y="164"/>
                      <a:pt x="214" y="163"/>
                    </a:cubicBezTo>
                    <a:cubicBezTo>
                      <a:pt x="212" y="165"/>
                      <a:pt x="209" y="167"/>
                      <a:pt x="206" y="169"/>
                    </a:cubicBezTo>
                    <a:cubicBezTo>
                      <a:pt x="206" y="168"/>
                      <a:pt x="206" y="167"/>
                      <a:pt x="206" y="167"/>
                    </a:cubicBezTo>
                    <a:close/>
                    <a:moveTo>
                      <a:pt x="206" y="171"/>
                    </a:moveTo>
                    <a:cubicBezTo>
                      <a:pt x="211" y="169"/>
                      <a:pt x="216" y="166"/>
                      <a:pt x="219" y="164"/>
                    </a:cubicBezTo>
                    <a:cubicBezTo>
                      <a:pt x="215" y="167"/>
                      <a:pt x="210" y="170"/>
                      <a:pt x="206" y="173"/>
                    </a:cubicBezTo>
                    <a:cubicBezTo>
                      <a:pt x="206" y="172"/>
                      <a:pt x="206" y="172"/>
                      <a:pt x="206" y="171"/>
                    </a:cubicBezTo>
                    <a:close/>
                    <a:moveTo>
                      <a:pt x="206" y="175"/>
                    </a:moveTo>
                    <a:cubicBezTo>
                      <a:pt x="213" y="173"/>
                      <a:pt x="219" y="168"/>
                      <a:pt x="226" y="164"/>
                    </a:cubicBezTo>
                    <a:cubicBezTo>
                      <a:pt x="219" y="168"/>
                      <a:pt x="212" y="174"/>
                      <a:pt x="206" y="178"/>
                    </a:cubicBezTo>
                    <a:cubicBezTo>
                      <a:pt x="206" y="177"/>
                      <a:pt x="206" y="176"/>
                      <a:pt x="206" y="175"/>
                    </a:cubicBezTo>
                    <a:close/>
                    <a:moveTo>
                      <a:pt x="228" y="164"/>
                    </a:moveTo>
                    <a:cubicBezTo>
                      <a:pt x="229" y="164"/>
                      <a:pt x="230" y="164"/>
                      <a:pt x="230" y="164"/>
                    </a:cubicBezTo>
                    <a:cubicBezTo>
                      <a:pt x="225" y="166"/>
                      <a:pt x="220" y="169"/>
                      <a:pt x="215" y="172"/>
                    </a:cubicBezTo>
                    <a:cubicBezTo>
                      <a:pt x="219" y="169"/>
                      <a:pt x="223" y="167"/>
                      <a:pt x="227" y="164"/>
                    </a:cubicBezTo>
                    <a:cubicBezTo>
                      <a:pt x="228" y="164"/>
                      <a:pt x="228" y="164"/>
                      <a:pt x="228" y="164"/>
                    </a:cubicBezTo>
                    <a:close/>
                    <a:moveTo>
                      <a:pt x="206" y="179"/>
                    </a:moveTo>
                    <a:cubicBezTo>
                      <a:pt x="206" y="180"/>
                      <a:pt x="206" y="179"/>
                      <a:pt x="207" y="179"/>
                    </a:cubicBezTo>
                    <a:cubicBezTo>
                      <a:pt x="210" y="176"/>
                      <a:pt x="213" y="174"/>
                      <a:pt x="217" y="172"/>
                    </a:cubicBezTo>
                    <a:cubicBezTo>
                      <a:pt x="219" y="171"/>
                      <a:pt x="221" y="169"/>
                      <a:pt x="224" y="168"/>
                    </a:cubicBezTo>
                    <a:cubicBezTo>
                      <a:pt x="226" y="167"/>
                      <a:pt x="229" y="166"/>
                      <a:pt x="231" y="164"/>
                    </a:cubicBezTo>
                    <a:cubicBezTo>
                      <a:pt x="227" y="168"/>
                      <a:pt x="222" y="170"/>
                      <a:pt x="218" y="173"/>
                    </a:cubicBezTo>
                    <a:cubicBezTo>
                      <a:pt x="213" y="176"/>
                      <a:pt x="209" y="179"/>
                      <a:pt x="205" y="182"/>
                    </a:cubicBezTo>
                    <a:cubicBezTo>
                      <a:pt x="205" y="181"/>
                      <a:pt x="206" y="180"/>
                      <a:pt x="206" y="179"/>
                    </a:cubicBezTo>
                    <a:cubicBezTo>
                      <a:pt x="206" y="179"/>
                      <a:pt x="206" y="179"/>
                      <a:pt x="206" y="179"/>
                    </a:cubicBezTo>
                    <a:close/>
                    <a:moveTo>
                      <a:pt x="209" y="180"/>
                    </a:moveTo>
                    <a:cubicBezTo>
                      <a:pt x="212" y="178"/>
                      <a:pt x="215" y="176"/>
                      <a:pt x="218" y="174"/>
                    </a:cubicBezTo>
                    <a:cubicBezTo>
                      <a:pt x="223" y="171"/>
                      <a:pt x="228" y="168"/>
                      <a:pt x="232" y="164"/>
                    </a:cubicBezTo>
                    <a:cubicBezTo>
                      <a:pt x="234" y="164"/>
                      <a:pt x="235" y="164"/>
                      <a:pt x="236" y="164"/>
                    </a:cubicBezTo>
                    <a:cubicBezTo>
                      <a:pt x="232" y="167"/>
                      <a:pt x="227" y="169"/>
                      <a:pt x="223" y="172"/>
                    </a:cubicBezTo>
                    <a:cubicBezTo>
                      <a:pt x="218" y="174"/>
                      <a:pt x="214" y="177"/>
                      <a:pt x="209" y="180"/>
                    </a:cubicBezTo>
                    <a:cubicBezTo>
                      <a:pt x="209" y="180"/>
                      <a:pt x="209" y="180"/>
                      <a:pt x="209" y="180"/>
                    </a:cubicBezTo>
                    <a:close/>
                    <a:moveTo>
                      <a:pt x="238" y="165"/>
                    </a:moveTo>
                    <a:cubicBezTo>
                      <a:pt x="239" y="165"/>
                      <a:pt x="241" y="165"/>
                      <a:pt x="242" y="165"/>
                    </a:cubicBezTo>
                    <a:cubicBezTo>
                      <a:pt x="240" y="167"/>
                      <a:pt x="238" y="168"/>
                      <a:pt x="235" y="170"/>
                    </a:cubicBezTo>
                    <a:cubicBezTo>
                      <a:pt x="232" y="172"/>
                      <a:pt x="228" y="173"/>
                      <a:pt x="225" y="175"/>
                    </a:cubicBezTo>
                    <a:cubicBezTo>
                      <a:pt x="218" y="178"/>
                      <a:pt x="213" y="183"/>
                      <a:pt x="206" y="186"/>
                    </a:cubicBezTo>
                    <a:cubicBezTo>
                      <a:pt x="205" y="186"/>
                      <a:pt x="205" y="186"/>
                      <a:pt x="205" y="187"/>
                    </a:cubicBezTo>
                    <a:cubicBezTo>
                      <a:pt x="205" y="186"/>
                      <a:pt x="205" y="186"/>
                      <a:pt x="205" y="186"/>
                    </a:cubicBezTo>
                    <a:cubicBezTo>
                      <a:pt x="206" y="185"/>
                      <a:pt x="210" y="183"/>
                      <a:pt x="211" y="182"/>
                    </a:cubicBezTo>
                    <a:cubicBezTo>
                      <a:pt x="214" y="180"/>
                      <a:pt x="218" y="178"/>
                      <a:pt x="221" y="176"/>
                    </a:cubicBezTo>
                    <a:cubicBezTo>
                      <a:pt x="226" y="172"/>
                      <a:pt x="232" y="169"/>
                      <a:pt x="238" y="165"/>
                    </a:cubicBezTo>
                    <a:close/>
                    <a:moveTo>
                      <a:pt x="205" y="187"/>
                    </a:moveTo>
                    <a:cubicBezTo>
                      <a:pt x="211" y="184"/>
                      <a:pt x="217" y="181"/>
                      <a:pt x="222" y="177"/>
                    </a:cubicBezTo>
                    <a:cubicBezTo>
                      <a:pt x="229" y="173"/>
                      <a:pt x="235" y="170"/>
                      <a:pt x="242" y="166"/>
                    </a:cubicBezTo>
                    <a:cubicBezTo>
                      <a:pt x="230" y="174"/>
                      <a:pt x="217" y="181"/>
                      <a:pt x="204" y="190"/>
                    </a:cubicBezTo>
                    <a:cubicBezTo>
                      <a:pt x="205" y="189"/>
                      <a:pt x="205" y="188"/>
                      <a:pt x="205" y="187"/>
                    </a:cubicBezTo>
                    <a:close/>
                    <a:moveTo>
                      <a:pt x="205" y="191"/>
                    </a:moveTo>
                    <a:cubicBezTo>
                      <a:pt x="207" y="189"/>
                      <a:pt x="209" y="188"/>
                      <a:pt x="211" y="186"/>
                    </a:cubicBezTo>
                    <a:cubicBezTo>
                      <a:pt x="214" y="184"/>
                      <a:pt x="218" y="182"/>
                      <a:pt x="221" y="179"/>
                    </a:cubicBezTo>
                    <a:cubicBezTo>
                      <a:pt x="228" y="175"/>
                      <a:pt x="236" y="171"/>
                      <a:pt x="243" y="166"/>
                    </a:cubicBezTo>
                    <a:cubicBezTo>
                      <a:pt x="243" y="166"/>
                      <a:pt x="243" y="166"/>
                      <a:pt x="243" y="166"/>
                    </a:cubicBezTo>
                    <a:cubicBezTo>
                      <a:pt x="245" y="166"/>
                      <a:pt x="246" y="166"/>
                      <a:pt x="248" y="167"/>
                    </a:cubicBezTo>
                    <a:cubicBezTo>
                      <a:pt x="242" y="171"/>
                      <a:pt x="235" y="174"/>
                      <a:pt x="228" y="177"/>
                    </a:cubicBezTo>
                    <a:cubicBezTo>
                      <a:pt x="221" y="181"/>
                      <a:pt x="215" y="185"/>
                      <a:pt x="207" y="189"/>
                    </a:cubicBezTo>
                    <a:cubicBezTo>
                      <a:pt x="207" y="189"/>
                      <a:pt x="204" y="191"/>
                      <a:pt x="205" y="191"/>
                    </a:cubicBezTo>
                    <a:close/>
                    <a:moveTo>
                      <a:pt x="206" y="174"/>
                    </a:moveTo>
                    <a:cubicBezTo>
                      <a:pt x="206" y="174"/>
                      <a:pt x="206" y="174"/>
                      <a:pt x="206" y="174"/>
                    </a:cubicBezTo>
                    <a:cubicBezTo>
                      <a:pt x="209" y="173"/>
                      <a:pt x="212" y="170"/>
                      <a:pt x="215" y="168"/>
                    </a:cubicBezTo>
                    <a:cubicBezTo>
                      <a:pt x="217" y="166"/>
                      <a:pt x="219" y="165"/>
                      <a:pt x="222" y="163"/>
                    </a:cubicBezTo>
                    <a:cubicBezTo>
                      <a:pt x="223" y="163"/>
                      <a:pt x="225" y="163"/>
                      <a:pt x="226" y="163"/>
                    </a:cubicBezTo>
                    <a:cubicBezTo>
                      <a:pt x="219" y="167"/>
                      <a:pt x="213" y="172"/>
                      <a:pt x="206" y="174"/>
                    </a:cubicBezTo>
                    <a:close/>
                    <a:moveTo>
                      <a:pt x="210" y="168"/>
                    </a:moveTo>
                    <a:cubicBezTo>
                      <a:pt x="209" y="169"/>
                      <a:pt x="208" y="169"/>
                      <a:pt x="208" y="170"/>
                    </a:cubicBezTo>
                    <a:cubicBezTo>
                      <a:pt x="204" y="171"/>
                      <a:pt x="211" y="166"/>
                      <a:pt x="210" y="167"/>
                    </a:cubicBezTo>
                    <a:cubicBezTo>
                      <a:pt x="212" y="165"/>
                      <a:pt x="214" y="164"/>
                      <a:pt x="216" y="162"/>
                    </a:cubicBezTo>
                    <a:cubicBezTo>
                      <a:pt x="216" y="162"/>
                      <a:pt x="216" y="162"/>
                      <a:pt x="216" y="162"/>
                    </a:cubicBezTo>
                    <a:cubicBezTo>
                      <a:pt x="218" y="162"/>
                      <a:pt x="219" y="162"/>
                      <a:pt x="220" y="163"/>
                    </a:cubicBezTo>
                    <a:cubicBezTo>
                      <a:pt x="220" y="163"/>
                      <a:pt x="220" y="163"/>
                      <a:pt x="220" y="163"/>
                    </a:cubicBezTo>
                    <a:cubicBezTo>
                      <a:pt x="217" y="164"/>
                      <a:pt x="214" y="166"/>
                      <a:pt x="210" y="168"/>
                    </a:cubicBezTo>
                    <a:close/>
                    <a:moveTo>
                      <a:pt x="215" y="162"/>
                    </a:moveTo>
                    <a:cubicBezTo>
                      <a:pt x="213" y="163"/>
                      <a:pt x="210" y="164"/>
                      <a:pt x="208" y="165"/>
                    </a:cubicBezTo>
                    <a:cubicBezTo>
                      <a:pt x="207" y="165"/>
                      <a:pt x="207" y="166"/>
                      <a:pt x="206" y="166"/>
                    </a:cubicBezTo>
                    <a:cubicBezTo>
                      <a:pt x="206" y="166"/>
                      <a:pt x="206" y="166"/>
                      <a:pt x="206" y="166"/>
                    </a:cubicBezTo>
                    <a:cubicBezTo>
                      <a:pt x="207" y="165"/>
                      <a:pt x="208" y="165"/>
                      <a:pt x="208" y="165"/>
                    </a:cubicBezTo>
                    <a:cubicBezTo>
                      <a:pt x="209" y="164"/>
                      <a:pt x="210" y="163"/>
                      <a:pt x="211" y="162"/>
                    </a:cubicBezTo>
                    <a:cubicBezTo>
                      <a:pt x="211" y="162"/>
                      <a:pt x="211" y="162"/>
                      <a:pt x="211" y="161"/>
                    </a:cubicBezTo>
                    <a:cubicBezTo>
                      <a:pt x="212" y="162"/>
                      <a:pt x="214" y="162"/>
                      <a:pt x="215" y="162"/>
                    </a:cubicBezTo>
                    <a:close/>
                    <a:moveTo>
                      <a:pt x="205" y="183"/>
                    </a:moveTo>
                    <a:cubicBezTo>
                      <a:pt x="210" y="181"/>
                      <a:pt x="215" y="177"/>
                      <a:pt x="220" y="174"/>
                    </a:cubicBezTo>
                    <a:cubicBezTo>
                      <a:pt x="224" y="172"/>
                      <a:pt x="228" y="170"/>
                      <a:pt x="232" y="168"/>
                    </a:cubicBezTo>
                    <a:cubicBezTo>
                      <a:pt x="232" y="168"/>
                      <a:pt x="232" y="168"/>
                      <a:pt x="232" y="168"/>
                    </a:cubicBezTo>
                    <a:cubicBezTo>
                      <a:pt x="231" y="169"/>
                      <a:pt x="229" y="170"/>
                      <a:pt x="228" y="171"/>
                    </a:cubicBezTo>
                    <a:cubicBezTo>
                      <a:pt x="225" y="173"/>
                      <a:pt x="222" y="174"/>
                      <a:pt x="219" y="176"/>
                    </a:cubicBezTo>
                    <a:cubicBezTo>
                      <a:pt x="214" y="180"/>
                      <a:pt x="209" y="182"/>
                      <a:pt x="205" y="186"/>
                    </a:cubicBezTo>
                    <a:cubicBezTo>
                      <a:pt x="205" y="185"/>
                      <a:pt x="205" y="184"/>
                      <a:pt x="205" y="183"/>
                    </a:cubicBezTo>
                    <a:close/>
                    <a:moveTo>
                      <a:pt x="204" y="191"/>
                    </a:moveTo>
                    <a:cubicBezTo>
                      <a:pt x="212" y="188"/>
                      <a:pt x="219" y="183"/>
                      <a:pt x="226" y="179"/>
                    </a:cubicBezTo>
                    <a:cubicBezTo>
                      <a:pt x="233" y="175"/>
                      <a:pt x="242" y="172"/>
                      <a:pt x="248" y="167"/>
                    </a:cubicBezTo>
                    <a:cubicBezTo>
                      <a:pt x="248" y="167"/>
                      <a:pt x="249" y="167"/>
                      <a:pt x="249" y="167"/>
                    </a:cubicBezTo>
                    <a:cubicBezTo>
                      <a:pt x="249" y="167"/>
                      <a:pt x="249" y="167"/>
                      <a:pt x="250" y="168"/>
                    </a:cubicBezTo>
                    <a:cubicBezTo>
                      <a:pt x="247" y="169"/>
                      <a:pt x="244" y="171"/>
                      <a:pt x="241" y="173"/>
                    </a:cubicBezTo>
                    <a:cubicBezTo>
                      <a:pt x="237" y="175"/>
                      <a:pt x="233" y="177"/>
                      <a:pt x="229" y="180"/>
                    </a:cubicBezTo>
                    <a:cubicBezTo>
                      <a:pt x="221" y="184"/>
                      <a:pt x="213" y="188"/>
                      <a:pt x="204" y="193"/>
                    </a:cubicBezTo>
                    <a:cubicBezTo>
                      <a:pt x="204" y="193"/>
                      <a:pt x="204" y="193"/>
                      <a:pt x="205" y="193"/>
                    </a:cubicBezTo>
                    <a:cubicBezTo>
                      <a:pt x="213" y="189"/>
                      <a:pt x="221" y="185"/>
                      <a:pt x="229" y="180"/>
                    </a:cubicBezTo>
                    <a:cubicBezTo>
                      <a:pt x="233" y="178"/>
                      <a:pt x="236" y="176"/>
                      <a:pt x="240" y="174"/>
                    </a:cubicBezTo>
                    <a:cubicBezTo>
                      <a:pt x="242" y="173"/>
                      <a:pt x="244" y="172"/>
                      <a:pt x="246" y="171"/>
                    </a:cubicBezTo>
                    <a:cubicBezTo>
                      <a:pt x="248" y="170"/>
                      <a:pt x="249" y="169"/>
                      <a:pt x="251" y="168"/>
                    </a:cubicBezTo>
                    <a:cubicBezTo>
                      <a:pt x="252" y="169"/>
                      <a:pt x="254" y="169"/>
                      <a:pt x="255" y="170"/>
                    </a:cubicBezTo>
                    <a:cubicBezTo>
                      <a:pt x="238" y="180"/>
                      <a:pt x="221" y="187"/>
                      <a:pt x="204" y="196"/>
                    </a:cubicBezTo>
                    <a:cubicBezTo>
                      <a:pt x="204" y="196"/>
                      <a:pt x="204" y="197"/>
                      <a:pt x="205" y="197"/>
                    </a:cubicBezTo>
                    <a:cubicBezTo>
                      <a:pt x="221" y="187"/>
                      <a:pt x="239" y="180"/>
                      <a:pt x="256" y="171"/>
                    </a:cubicBezTo>
                    <a:cubicBezTo>
                      <a:pt x="256" y="171"/>
                      <a:pt x="256" y="172"/>
                      <a:pt x="257" y="172"/>
                    </a:cubicBezTo>
                    <a:cubicBezTo>
                      <a:pt x="248" y="176"/>
                      <a:pt x="239" y="181"/>
                      <a:pt x="230" y="185"/>
                    </a:cubicBezTo>
                    <a:cubicBezTo>
                      <a:pt x="221" y="189"/>
                      <a:pt x="212" y="193"/>
                      <a:pt x="204" y="198"/>
                    </a:cubicBezTo>
                    <a:cubicBezTo>
                      <a:pt x="204" y="197"/>
                      <a:pt x="204" y="196"/>
                      <a:pt x="204" y="195"/>
                    </a:cubicBezTo>
                    <a:cubicBezTo>
                      <a:pt x="211" y="191"/>
                      <a:pt x="219" y="187"/>
                      <a:pt x="227" y="184"/>
                    </a:cubicBezTo>
                    <a:cubicBezTo>
                      <a:pt x="236" y="179"/>
                      <a:pt x="244" y="175"/>
                      <a:pt x="253" y="170"/>
                    </a:cubicBezTo>
                    <a:cubicBezTo>
                      <a:pt x="254" y="170"/>
                      <a:pt x="253" y="169"/>
                      <a:pt x="253" y="170"/>
                    </a:cubicBezTo>
                    <a:cubicBezTo>
                      <a:pt x="244" y="174"/>
                      <a:pt x="235" y="179"/>
                      <a:pt x="227" y="183"/>
                    </a:cubicBezTo>
                    <a:cubicBezTo>
                      <a:pt x="219" y="187"/>
                      <a:pt x="211" y="190"/>
                      <a:pt x="204" y="195"/>
                    </a:cubicBezTo>
                    <a:cubicBezTo>
                      <a:pt x="204" y="193"/>
                      <a:pt x="204" y="192"/>
                      <a:pt x="204" y="191"/>
                    </a:cubicBezTo>
                    <a:close/>
                    <a:moveTo>
                      <a:pt x="203" y="202"/>
                    </a:moveTo>
                    <a:cubicBezTo>
                      <a:pt x="208" y="200"/>
                      <a:pt x="212" y="197"/>
                      <a:pt x="216" y="195"/>
                    </a:cubicBezTo>
                    <a:cubicBezTo>
                      <a:pt x="221" y="193"/>
                      <a:pt x="226" y="191"/>
                      <a:pt x="231" y="188"/>
                    </a:cubicBezTo>
                    <a:cubicBezTo>
                      <a:pt x="236" y="186"/>
                      <a:pt x="241" y="184"/>
                      <a:pt x="246" y="181"/>
                    </a:cubicBezTo>
                    <a:cubicBezTo>
                      <a:pt x="248" y="180"/>
                      <a:pt x="250" y="179"/>
                      <a:pt x="252" y="178"/>
                    </a:cubicBezTo>
                    <a:cubicBezTo>
                      <a:pt x="254" y="177"/>
                      <a:pt x="260" y="173"/>
                      <a:pt x="255" y="177"/>
                    </a:cubicBezTo>
                    <a:cubicBezTo>
                      <a:pt x="247" y="182"/>
                      <a:pt x="237" y="186"/>
                      <a:pt x="229" y="190"/>
                    </a:cubicBezTo>
                    <a:cubicBezTo>
                      <a:pt x="220" y="195"/>
                      <a:pt x="211" y="199"/>
                      <a:pt x="203" y="205"/>
                    </a:cubicBezTo>
                    <a:cubicBezTo>
                      <a:pt x="203" y="204"/>
                      <a:pt x="203" y="203"/>
                      <a:pt x="203" y="202"/>
                    </a:cubicBezTo>
                    <a:close/>
                    <a:moveTo>
                      <a:pt x="203" y="210"/>
                    </a:moveTo>
                    <a:cubicBezTo>
                      <a:pt x="212" y="206"/>
                      <a:pt x="221" y="201"/>
                      <a:pt x="231" y="196"/>
                    </a:cubicBezTo>
                    <a:cubicBezTo>
                      <a:pt x="233" y="196"/>
                      <a:pt x="234" y="195"/>
                      <a:pt x="235" y="194"/>
                    </a:cubicBezTo>
                    <a:cubicBezTo>
                      <a:pt x="224" y="200"/>
                      <a:pt x="213" y="205"/>
                      <a:pt x="203" y="212"/>
                    </a:cubicBezTo>
                    <a:cubicBezTo>
                      <a:pt x="203" y="212"/>
                      <a:pt x="203" y="211"/>
                      <a:pt x="203" y="210"/>
                    </a:cubicBezTo>
                    <a:close/>
                    <a:moveTo>
                      <a:pt x="202" y="214"/>
                    </a:moveTo>
                    <a:cubicBezTo>
                      <a:pt x="206" y="213"/>
                      <a:pt x="208" y="212"/>
                      <a:pt x="211" y="210"/>
                    </a:cubicBezTo>
                    <a:cubicBezTo>
                      <a:pt x="216" y="207"/>
                      <a:pt x="220" y="205"/>
                      <a:pt x="225" y="202"/>
                    </a:cubicBezTo>
                    <a:cubicBezTo>
                      <a:pt x="236" y="197"/>
                      <a:pt x="247" y="193"/>
                      <a:pt x="258" y="188"/>
                    </a:cubicBezTo>
                    <a:cubicBezTo>
                      <a:pt x="239" y="197"/>
                      <a:pt x="219" y="206"/>
                      <a:pt x="202" y="218"/>
                    </a:cubicBezTo>
                    <a:cubicBezTo>
                      <a:pt x="202" y="217"/>
                      <a:pt x="202" y="215"/>
                      <a:pt x="202" y="214"/>
                    </a:cubicBezTo>
                    <a:close/>
                    <a:moveTo>
                      <a:pt x="201" y="232"/>
                    </a:moveTo>
                    <a:cubicBezTo>
                      <a:pt x="205" y="231"/>
                      <a:pt x="208" y="230"/>
                      <a:pt x="211" y="228"/>
                    </a:cubicBezTo>
                    <a:cubicBezTo>
                      <a:pt x="216" y="225"/>
                      <a:pt x="221" y="222"/>
                      <a:pt x="226" y="220"/>
                    </a:cubicBezTo>
                    <a:cubicBezTo>
                      <a:pt x="234" y="216"/>
                      <a:pt x="241" y="212"/>
                      <a:pt x="249" y="209"/>
                    </a:cubicBezTo>
                    <a:cubicBezTo>
                      <a:pt x="247" y="209"/>
                      <a:pt x="246" y="210"/>
                      <a:pt x="244" y="211"/>
                    </a:cubicBezTo>
                    <a:cubicBezTo>
                      <a:pt x="239" y="214"/>
                      <a:pt x="234" y="217"/>
                      <a:pt x="228" y="219"/>
                    </a:cubicBezTo>
                    <a:cubicBezTo>
                      <a:pt x="223" y="222"/>
                      <a:pt x="218" y="225"/>
                      <a:pt x="213" y="228"/>
                    </a:cubicBezTo>
                    <a:cubicBezTo>
                      <a:pt x="209" y="230"/>
                      <a:pt x="205" y="232"/>
                      <a:pt x="201" y="234"/>
                    </a:cubicBezTo>
                    <a:cubicBezTo>
                      <a:pt x="201" y="234"/>
                      <a:pt x="201" y="233"/>
                      <a:pt x="201" y="232"/>
                    </a:cubicBezTo>
                    <a:close/>
                    <a:moveTo>
                      <a:pt x="200" y="251"/>
                    </a:moveTo>
                    <a:cubicBezTo>
                      <a:pt x="211" y="246"/>
                      <a:pt x="222" y="241"/>
                      <a:pt x="233" y="237"/>
                    </a:cubicBezTo>
                    <a:cubicBezTo>
                      <a:pt x="239" y="235"/>
                      <a:pt x="244" y="233"/>
                      <a:pt x="250" y="231"/>
                    </a:cubicBezTo>
                    <a:cubicBezTo>
                      <a:pt x="243" y="234"/>
                      <a:pt x="236" y="237"/>
                      <a:pt x="229" y="240"/>
                    </a:cubicBezTo>
                    <a:cubicBezTo>
                      <a:pt x="223" y="242"/>
                      <a:pt x="218" y="245"/>
                      <a:pt x="213" y="248"/>
                    </a:cubicBezTo>
                    <a:cubicBezTo>
                      <a:pt x="209" y="250"/>
                      <a:pt x="204" y="252"/>
                      <a:pt x="200" y="254"/>
                    </a:cubicBezTo>
                    <a:cubicBezTo>
                      <a:pt x="200" y="253"/>
                      <a:pt x="200" y="252"/>
                      <a:pt x="200" y="251"/>
                    </a:cubicBezTo>
                    <a:close/>
                    <a:moveTo>
                      <a:pt x="205" y="252"/>
                    </a:moveTo>
                    <a:cubicBezTo>
                      <a:pt x="204" y="253"/>
                      <a:pt x="198" y="256"/>
                      <a:pt x="202" y="254"/>
                    </a:cubicBezTo>
                    <a:cubicBezTo>
                      <a:pt x="203" y="253"/>
                      <a:pt x="204" y="253"/>
                      <a:pt x="205" y="252"/>
                    </a:cubicBezTo>
                    <a:close/>
                    <a:moveTo>
                      <a:pt x="198" y="276"/>
                    </a:moveTo>
                    <a:cubicBezTo>
                      <a:pt x="203" y="275"/>
                      <a:pt x="209" y="272"/>
                      <a:pt x="214" y="270"/>
                    </a:cubicBezTo>
                    <a:cubicBezTo>
                      <a:pt x="217" y="269"/>
                      <a:pt x="219" y="268"/>
                      <a:pt x="222" y="267"/>
                    </a:cubicBezTo>
                    <a:cubicBezTo>
                      <a:pt x="217" y="269"/>
                      <a:pt x="212" y="271"/>
                      <a:pt x="208" y="273"/>
                    </a:cubicBezTo>
                    <a:cubicBezTo>
                      <a:pt x="204" y="274"/>
                      <a:pt x="201" y="275"/>
                      <a:pt x="197" y="278"/>
                    </a:cubicBezTo>
                    <a:cubicBezTo>
                      <a:pt x="198" y="277"/>
                      <a:pt x="198" y="276"/>
                      <a:pt x="198" y="276"/>
                    </a:cubicBezTo>
                    <a:close/>
                    <a:moveTo>
                      <a:pt x="197" y="282"/>
                    </a:moveTo>
                    <a:cubicBezTo>
                      <a:pt x="197" y="281"/>
                      <a:pt x="197" y="280"/>
                      <a:pt x="197" y="279"/>
                    </a:cubicBezTo>
                    <a:cubicBezTo>
                      <a:pt x="203" y="278"/>
                      <a:pt x="208" y="275"/>
                      <a:pt x="214" y="274"/>
                    </a:cubicBezTo>
                    <a:cubicBezTo>
                      <a:pt x="220" y="272"/>
                      <a:pt x="227" y="269"/>
                      <a:pt x="233" y="267"/>
                    </a:cubicBezTo>
                    <a:cubicBezTo>
                      <a:pt x="236" y="266"/>
                      <a:pt x="240" y="265"/>
                      <a:pt x="243" y="264"/>
                    </a:cubicBezTo>
                    <a:cubicBezTo>
                      <a:pt x="228" y="270"/>
                      <a:pt x="211" y="274"/>
                      <a:pt x="197" y="282"/>
                    </a:cubicBezTo>
                    <a:close/>
                    <a:moveTo>
                      <a:pt x="212" y="268"/>
                    </a:moveTo>
                    <a:cubicBezTo>
                      <a:pt x="207" y="270"/>
                      <a:pt x="202" y="272"/>
                      <a:pt x="198" y="275"/>
                    </a:cubicBezTo>
                    <a:cubicBezTo>
                      <a:pt x="198" y="274"/>
                      <a:pt x="198" y="274"/>
                      <a:pt x="198" y="273"/>
                    </a:cubicBezTo>
                    <a:cubicBezTo>
                      <a:pt x="204" y="270"/>
                      <a:pt x="210" y="268"/>
                      <a:pt x="216" y="266"/>
                    </a:cubicBezTo>
                    <a:cubicBezTo>
                      <a:pt x="215" y="266"/>
                      <a:pt x="213" y="267"/>
                      <a:pt x="212" y="268"/>
                    </a:cubicBezTo>
                    <a:close/>
                    <a:moveTo>
                      <a:pt x="198" y="272"/>
                    </a:moveTo>
                    <a:cubicBezTo>
                      <a:pt x="198" y="271"/>
                      <a:pt x="199" y="270"/>
                      <a:pt x="199" y="268"/>
                    </a:cubicBezTo>
                    <a:cubicBezTo>
                      <a:pt x="203" y="267"/>
                      <a:pt x="207" y="265"/>
                      <a:pt x="212" y="263"/>
                    </a:cubicBezTo>
                    <a:cubicBezTo>
                      <a:pt x="218" y="260"/>
                      <a:pt x="224" y="258"/>
                      <a:pt x="230" y="256"/>
                    </a:cubicBezTo>
                    <a:cubicBezTo>
                      <a:pt x="241" y="252"/>
                      <a:pt x="253" y="247"/>
                      <a:pt x="263" y="243"/>
                    </a:cubicBezTo>
                    <a:cubicBezTo>
                      <a:pt x="258" y="245"/>
                      <a:pt x="253" y="248"/>
                      <a:pt x="248" y="250"/>
                    </a:cubicBezTo>
                    <a:cubicBezTo>
                      <a:pt x="242" y="253"/>
                      <a:pt x="235" y="255"/>
                      <a:pt x="229" y="258"/>
                    </a:cubicBezTo>
                    <a:cubicBezTo>
                      <a:pt x="218" y="262"/>
                      <a:pt x="208" y="266"/>
                      <a:pt x="198" y="272"/>
                    </a:cubicBezTo>
                    <a:close/>
                    <a:moveTo>
                      <a:pt x="205" y="265"/>
                    </a:moveTo>
                    <a:cubicBezTo>
                      <a:pt x="203" y="266"/>
                      <a:pt x="201" y="267"/>
                      <a:pt x="199" y="268"/>
                    </a:cubicBezTo>
                    <a:cubicBezTo>
                      <a:pt x="200" y="267"/>
                      <a:pt x="202" y="266"/>
                      <a:pt x="203" y="265"/>
                    </a:cubicBezTo>
                    <a:cubicBezTo>
                      <a:pt x="206" y="264"/>
                      <a:pt x="209" y="263"/>
                      <a:pt x="212" y="262"/>
                    </a:cubicBezTo>
                    <a:cubicBezTo>
                      <a:pt x="212" y="262"/>
                      <a:pt x="213" y="262"/>
                      <a:pt x="214" y="261"/>
                    </a:cubicBezTo>
                    <a:cubicBezTo>
                      <a:pt x="211" y="263"/>
                      <a:pt x="208" y="264"/>
                      <a:pt x="205" y="265"/>
                    </a:cubicBezTo>
                    <a:close/>
                    <a:moveTo>
                      <a:pt x="210" y="262"/>
                    </a:moveTo>
                    <a:cubicBezTo>
                      <a:pt x="206" y="264"/>
                      <a:pt x="202" y="265"/>
                      <a:pt x="199" y="267"/>
                    </a:cubicBezTo>
                    <a:cubicBezTo>
                      <a:pt x="199" y="266"/>
                      <a:pt x="199" y="265"/>
                      <a:pt x="199" y="264"/>
                    </a:cubicBezTo>
                    <a:cubicBezTo>
                      <a:pt x="205" y="262"/>
                      <a:pt x="210" y="259"/>
                      <a:pt x="215" y="257"/>
                    </a:cubicBezTo>
                    <a:cubicBezTo>
                      <a:pt x="221" y="254"/>
                      <a:pt x="227" y="253"/>
                      <a:pt x="233" y="251"/>
                    </a:cubicBezTo>
                    <a:cubicBezTo>
                      <a:pt x="239" y="248"/>
                      <a:pt x="245" y="247"/>
                      <a:pt x="251" y="245"/>
                    </a:cubicBezTo>
                    <a:cubicBezTo>
                      <a:pt x="252" y="245"/>
                      <a:pt x="253" y="245"/>
                      <a:pt x="253" y="244"/>
                    </a:cubicBezTo>
                    <a:cubicBezTo>
                      <a:pt x="252" y="245"/>
                      <a:pt x="251" y="245"/>
                      <a:pt x="250" y="246"/>
                    </a:cubicBezTo>
                    <a:cubicBezTo>
                      <a:pt x="243" y="249"/>
                      <a:pt x="236" y="252"/>
                      <a:pt x="229" y="254"/>
                    </a:cubicBezTo>
                    <a:cubicBezTo>
                      <a:pt x="223" y="257"/>
                      <a:pt x="216" y="260"/>
                      <a:pt x="210" y="262"/>
                    </a:cubicBezTo>
                    <a:close/>
                    <a:moveTo>
                      <a:pt x="199" y="263"/>
                    </a:moveTo>
                    <a:cubicBezTo>
                      <a:pt x="199" y="262"/>
                      <a:pt x="199" y="261"/>
                      <a:pt x="200" y="259"/>
                    </a:cubicBezTo>
                    <a:cubicBezTo>
                      <a:pt x="205" y="258"/>
                      <a:pt x="209" y="256"/>
                      <a:pt x="214" y="254"/>
                    </a:cubicBezTo>
                    <a:cubicBezTo>
                      <a:pt x="220" y="251"/>
                      <a:pt x="226" y="249"/>
                      <a:pt x="232" y="247"/>
                    </a:cubicBezTo>
                    <a:cubicBezTo>
                      <a:pt x="238" y="245"/>
                      <a:pt x="243" y="244"/>
                      <a:pt x="249" y="241"/>
                    </a:cubicBezTo>
                    <a:cubicBezTo>
                      <a:pt x="243" y="244"/>
                      <a:pt x="237" y="246"/>
                      <a:pt x="232" y="248"/>
                    </a:cubicBezTo>
                    <a:cubicBezTo>
                      <a:pt x="220" y="252"/>
                      <a:pt x="210" y="258"/>
                      <a:pt x="199" y="263"/>
                    </a:cubicBezTo>
                    <a:close/>
                    <a:moveTo>
                      <a:pt x="200" y="255"/>
                    </a:moveTo>
                    <a:cubicBezTo>
                      <a:pt x="210" y="251"/>
                      <a:pt x="220" y="247"/>
                      <a:pt x="231" y="243"/>
                    </a:cubicBezTo>
                    <a:cubicBezTo>
                      <a:pt x="237" y="242"/>
                      <a:pt x="242" y="240"/>
                      <a:pt x="248" y="238"/>
                    </a:cubicBezTo>
                    <a:cubicBezTo>
                      <a:pt x="251" y="236"/>
                      <a:pt x="253" y="235"/>
                      <a:pt x="256" y="234"/>
                    </a:cubicBezTo>
                    <a:cubicBezTo>
                      <a:pt x="257" y="234"/>
                      <a:pt x="257" y="234"/>
                      <a:pt x="257" y="234"/>
                    </a:cubicBezTo>
                    <a:cubicBezTo>
                      <a:pt x="247" y="238"/>
                      <a:pt x="237" y="243"/>
                      <a:pt x="227" y="247"/>
                    </a:cubicBezTo>
                    <a:cubicBezTo>
                      <a:pt x="218" y="250"/>
                      <a:pt x="208" y="253"/>
                      <a:pt x="200" y="258"/>
                    </a:cubicBezTo>
                    <a:cubicBezTo>
                      <a:pt x="200" y="257"/>
                      <a:pt x="200" y="256"/>
                      <a:pt x="200" y="255"/>
                    </a:cubicBezTo>
                    <a:close/>
                    <a:moveTo>
                      <a:pt x="248" y="231"/>
                    </a:moveTo>
                    <a:cubicBezTo>
                      <a:pt x="243" y="233"/>
                      <a:pt x="237" y="235"/>
                      <a:pt x="231" y="237"/>
                    </a:cubicBezTo>
                    <a:cubicBezTo>
                      <a:pt x="226" y="238"/>
                      <a:pt x="221" y="241"/>
                      <a:pt x="216" y="243"/>
                    </a:cubicBezTo>
                    <a:cubicBezTo>
                      <a:pt x="213" y="244"/>
                      <a:pt x="210" y="245"/>
                      <a:pt x="207" y="246"/>
                    </a:cubicBezTo>
                    <a:cubicBezTo>
                      <a:pt x="206" y="247"/>
                      <a:pt x="205" y="248"/>
                      <a:pt x="204" y="248"/>
                    </a:cubicBezTo>
                    <a:cubicBezTo>
                      <a:pt x="204" y="248"/>
                      <a:pt x="199" y="251"/>
                      <a:pt x="201" y="249"/>
                    </a:cubicBezTo>
                    <a:cubicBezTo>
                      <a:pt x="205" y="246"/>
                      <a:pt x="211" y="245"/>
                      <a:pt x="215" y="243"/>
                    </a:cubicBezTo>
                    <a:cubicBezTo>
                      <a:pt x="220" y="241"/>
                      <a:pt x="224" y="238"/>
                      <a:pt x="229" y="236"/>
                    </a:cubicBezTo>
                    <a:cubicBezTo>
                      <a:pt x="239" y="232"/>
                      <a:pt x="250" y="228"/>
                      <a:pt x="260" y="223"/>
                    </a:cubicBezTo>
                    <a:cubicBezTo>
                      <a:pt x="261" y="223"/>
                      <a:pt x="261" y="223"/>
                      <a:pt x="261" y="222"/>
                    </a:cubicBezTo>
                    <a:cubicBezTo>
                      <a:pt x="261" y="222"/>
                      <a:pt x="262" y="222"/>
                      <a:pt x="263" y="222"/>
                    </a:cubicBezTo>
                    <a:cubicBezTo>
                      <a:pt x="263" y="223"/>
                      <a:pt x="263" y="224"/>
                      <a:pt x="263" y="226"/>
                    </a:cubicBezTo>
                    <a:cubicBezTo>
                      <a:pt x="258" y="227"/>
                      <a:pt x="253" y="229"/>
                      <a:pt x="248" y="231"/>
                    </a:cubicBezTo>
                    <a:close/>
                    <a:moveTo>
                      <a:pt x="261" y="211"/>
                    </a:moveTo>
                    <a:cubicBezTo>
                      <a:pt x="257" y="213"/>
                      <a:pt x="252" y="215"/>
                      <a:pt x="248" y="217"/>
                    </a:cubicBezTo>
                    <a:cubicBezTo>
                      <a:pt x="242" y="220"/>
                      <a:pt x="236" y="223"/>
                      <a:pt x="231" y="225"/>
                    </a:cubicBezTo>
                    <a:cubicBezTo>
                      <a:pt x="225" y="228"/>
                      <a:pt x="219" y="231"/>
                      <a:pt x="214" y="233"/>
                    </a:cubicBezTo>
                    <a:cubicBezTo>
                      <a:pt x="215" y="232"/>
                      <a:pt x="216" y="232"/>
                      <a:pt x="217" y="231"/>
                    </a:cubicBezTo>
                    <a:cubicBezTo>
                      <a:pt x="223" y="229"/>
                      <a:pt x="228" y="225"/>
                      <a:pt x="233" y="222"/>
                    </a:cubicBezTo>
                    <a:cubicBezTo>
                      <a:pt x="239" y="220"/>
                      <a:pt x="244" y="217"/>
                      <a:pt x="249" y="214"/>
                    </a:cubicBezTo>
                    <a:cubicBezTo>
                      <a:pt x="253" y="211"/>
                      <a:pt x="258" y="209"/>
                      <a:pt x="261" y="205"/>
                    </a:cubicBezTo>
                    <a:cubicBezTo>
                      <a:pt x="261" y="205"/>
                      <a:pt x="261" y="205"/>
                      <a:pt x="261" y="205"/>
                    </a:cubicBezTo>
                    <a:cubicBezTo>
                      <a:pt x="261" y="207"/>
                      <a:pt x="261" y="209"/>
                      <a:pt x="261" y="211"/>
                    </a:cubicBezTo>
                    <a:cubicBezTo>
                      <a:pt x="261" y="211"/>
                      <a:pt x="261" y="211"/>
                      <a:pt x="261" y="211"/>
                    </a:cubicBezTo>
                    <a:close/>
                    <a:moveTo>
                      <a:pt x="224" y="160"/>
                    </a:moveTo>
                    <a:cubicBezTo>
                      <a:pt x="222" y="160"/>
                      <a:pt x="219" y="160"/>
                      <a:pt x="217" y="159"/>
                    </a:cubicBezTo>
                    <a:cubicBezTo>
                      <a:pt x="217" y="159"/>
                      <a:pt x="217" y="159"/>
                      <a:pt x="217" y="159"/>
                    </a:cubicBezTo>
                    <a:cubicBezTo>
                      <a:pt x="217" y="159"/>
                      <a:pt x="217" y="159"/>
                      <a:pt x="217" y="158"/>
                    </a:cubicBezTo>
                    <a:cubicBezTo>
                      <a:pt x="218" y="159"/>
                      <a:pt x="218" y="159"/>
                      <a:pt x="218" y="159"/>
                    </a:cubicBezTo>
                    <a:cubicBezTo>
                      <a:pt x="221" y="159"/>
                      <a:pt x="224" y="160"/>
                      <a:pt x="227" y="161"/>
                    </a:cubicBezTo>
                    <a:cubicBezTo>
                      <a:pt x="226" y="161"/>
                      <a:pt x="225" y="161"/>
                      <a:pt x="224" y="160"/>
                    </a:cubicBezTo>
                    <a:close/>
                    <a:moveTo>
                      <a:pt x="214" y="159"/>
                    </a:moveTo>
                    <a:cubicBezTo>
                      <a:pt x="213" y="159"/>
                      <a:pt x="211" y="159"/>
                      <a:pt x="210" y="159"/>
                    </a:cubicBezTo>
                    <a:cubicBezTo>
                      <a:pt x="210" y="158"/>
                      <a:pt x="210" y="158"/>
                      <a:pt x="210" y="157"/>
                    </a:cubicBezTo>
                    <a:cubicBezTo>
                      <a:pt x="211" y="157"/>
                      <a:pt x="213" y="158"/>
                      <a:pt x="214" y="158"/>
                    </a:cubicBezTo>
                    <a:cubicBezTo>
                      <a:pt x="214" y="158"/>
                      <a:pt x="214" y="158"/>
                      <a:pt x="214" y="159"/>
                    </a:cubicBezTo>
                    <a:cubicBezTo>
                      <a:pt x="214" y="159"/>
                      <a:pt x="214" y="159"/>
                      <a:pt x="214" y="159"/>
                    </a:cubicBezTo>
                    <a:close/>
                    <a:moveTo>
                      <a:pt x="207" y="158"/>
                    </a:moveTo>
                    <a:cubicBezTo>
                      <a:pt x="207" y="158"/>
                      <a:pt x="207" y="158"/>
                      <a:pt x="207" y="158"/>
                    </a:cubicBezTo>
                    <a:cubicBezTo>
                      <a:pt x="206" y="158"/>
                      <a:pt x="205" y="158"/>
                      <a:pt x="204" y="158"/>
                    </a:cubicBezTo>
                    <a:cubicBezTo>
                      <a:pt x="204" y="158"/>
                      <a:pt x="204" y="158"/>
                      <a:pt x="204" y="158"/>
                    </a:cubicBezTo>
                    <a:cubicBezTo>
                      <a:pt x="204" y="158"/>
                      <a:pt x="204" y="157"/>
                      <a:pt x="204" y="156"/>
                    </a:cubicBezTo>
                    <a:cubicBezTo>
                      <a:pt x="205" y="156"/>
                      <a:pt x="206" y="157"/>
                      <a:pt x="207" y="157"/>
                    </a:cubicBezTo>
                    <a:cubicBezTo>
                      <a:pt x="207" y="157"/>
                      <a:pt x="207" y="157"/>
                      <a:pt x="207" y="158"/>
                    </a:cubicBezTo>
                    <a:close/>
                    <a:moveTo>
                      <a:pt x="201" y="158"/>
                    </a:moveTo>
                    <a:cubicBezTo>
                      <a:pt x="201" y="158"/>
                      <a:pt x="201" y="158"/>
                      <a:pt x="200" y="158"/>
                    </a:cubicBezTo>
                    <a:cubicBezTo>
                      <a:pt x="200" y="158"/>
                      <a:pt x="199" y="158"/>
                      <a:pt x="198" y="158"/>
                    </a:cubicBezTo>
                    <a:cubicBezTo>
                      <a:pt x="198" y="157"/>
                      <a:pt x="198" y="157"/>
                      <a:pt x="198" y="156"/>
                    </a:cubicBezTo>
                    <a:cubicBezTo>
                      <a:pt x="199" y="156"/>
                      <a:pt x="200" y="156"/>
                      <a:pt x="201" y="156"/>
                    </a:cubicBezTo>
                    <a:cubicBezTo>
                      <a:pt x="201" y="157"/>
                      <a:pt x="201" y="157"/>
                      <a:pt x="201" y="158"/>
                    </a:cubicBezTo>
                    <a:close/>
                    <a:moveTo>
                      <a:pt x="196" y="158"/>
                    </a:moveTo>
                    <a:cubicBezTo>
                      <a:pt x="195" y="158"/>
                      <a:pt x="194" y="158"/>
                      <a:pt x="193" y="158"/>
                    </a:cubicBezTo>
                    <a:cubicBezTo>
                      <a:pt x="193" y="158"/>
                      <a:pt x="193" y="157"/>
                      <a:pt x="193" y="156"/>
                    </a:cubicBezTo>
                    <a:cubicBezTo>
                      <a:pt x="194" y="156"/>
                      <a:pt x="195" y="156"/>
                      <a:pt x="196" y="156"/>
                    </a:cubicBezTo>
                    <a:cubicBezTo>
                      <a:pt x="196" y="157"/>
                      <a:pt x="196" y="157"/>
                      <a:pt x="196" y="158"/>
                    </a:cubicBezTo>
                    <a:close/>
                    <a:moveTo>
                      <a:pt x="190" y="156"/>
                    </a:moveTo>
                    <a:cubicBezTo>
                      <a:pt x="190" y="157"/>
                      <a:pt x="190" y="158"/>
                      <a:pt x="190" y="158"/>
                    </a:cubicBezTo>
                    <a:cubicBezTo>
                      <a:pt x="190" y="158"/>
                      <a:pt x="189" y="159"/>
                      <a:pt x="188" y="159"/>
                    </a:cubicBezTo>
                    <a:cubicBezTo>
                      <a:pt x="189" y="158"/>
                      <a:pt x="189" y="157"/>
                      <a:pt x="189" y="156"/>
                    </a:cubicBezTo>
                    <a:cubicBezTo>
                      <a:pt x="189" y="156"/>
                      <a:pt x="189" y="156"/>
                      <a:pt x="190" y="156"/>
                    </a:cubicBezTo>
                    <a:close/>
                    <a:moveTo>
                      <a:pt x="186" y="159"/>
                    </a:moveTo>
                    <a:cubicBezTo>
                      <a:pt x="184" y="159"/>
                      <a:pt x="183" y="159"/>
                      <a:pt x="182" y="159"/>
                    </a:cubicBezTo>
                    <a:cubicBezTo>
                      <a:pt x="182" y="158"/>
                      <a:pt x="182" y="158"/>
                      <a:pt x="182" y="157"/>
                    </a:cubicBezTo>
                    <a:cubicBezTo>
                      <a:pt x="183" y="157"/>
                      <a:pt x="185" y="157"/>
                      <a:pt x="186" y="157"/>
                    </a:cubicBezTo>
                    <a:cubicBezTo>
                      <a:pt x="186" y="157"/>
                      <a:pt x="186" y="158"/>
                      <a:pt x="186" y="159"/>
                    </a:cubicBezTo>
                    <a:close/>
                    <a:moveTo>
                      <a:pt x="179" y="159"/>
                    </a:moveTo>
                    <a:cubicBezTo>
                      <a:pt x="179" y="159"/>
                      <a:pt x="179" y="159"/>
                      <a:pt x="179" y="160"/>
                    </a:cubicBezTo>
                    <a:cubicBezTo>
                      <a:pt x="178" y="160"/>
                      <a:pt x="177" y="160"/>
                      <a:pt x="176" y="160"/>
                    </a:cubicBezTo>
                    <a:cubicBezTo>
                      <a:pt x="176" y="159"/>
                      <a:pt x="176" y="159"/>
                      <a:pt x="176" y="158"/>
                    </a:cubicBezTo>
                    <a:cubicBezTo>
                      <a:pt x="176" y="158"/>
                      <a:pt x="176" y="158"/>
                      <a:pt x="176" y="158"/>
                    </a:cubicBezTo>
                    <a:cubicBezTo>
                      <a:pt x="177" y="158"/>
                      <a:pt x="178" y="157"/>
                      <a:pt x="179" y="157"/>
                    </a:cubicBezTo>
                    <a:cubicBezTo>
                      <a:pt x="179" y="158"/>
                      <a:pt x="179" y="159"/>
                      <a:pt x="179" y="159"/>
                    </a:cubicBezTo>
                    <a:close/>
                    <a:moveTo>
                      <a:pt x="163" y="313"/>
                    </a:moveTo>
                    <a:cubicBezTo>
                      <a:pt x="163" y="313"/>
                      <a:pt x="164" y="312"/>
                      <a:pt x="164" y="312"/>
                    </a:cubicBezTo>
                    <a:cubicBezTo>
                      <a:pt x="164" y="313"/>
                      <a:pt x="164" y="313"/>
                      <a:pt x="164" y="314"/>
                    </a:cubicBezTo>
                    <a:cubicBezTo>
                      <a:pt x="162" y="315"/>
                      <a:pt x="159" y="316"/>
                      <a:pt x="163" y="313"/>
                    </a:cubicBezTo>
                    <a:close/>
                    <a:moveTo>
                      <a:pt x="154" y="313"/>
                    </a:moveTo>
                    <a:cubicBezTo>
                      <a:pt x="153" y="314"/>
                      <a:pt x="151" y="314"/>
                      <a:pt x="149" y="315"/>
                    </a:cubicBezTo>
                    <a:cubicBezTo>
                      <a:pt x="154" y="310"/>
                      <a:pt x="161" y="307"/>
                      <a:pt x="166" y="302"/>
                    </a:cubicBezTo>
                    <a:cubicBezTo>
                      <a:pt x="165" y="303"/>
                      <a:pt x="165" y="304"/>
                      <a:pt x="165" y="305"/>
                    </a:cubicBezTo>
                    <a:cubicBezTo>
                      <a:pt x="163" y="307"/>
                      <a:pt x="160" y="309"/>
                      <a:pt x="157" y="310"/>
                    </a:cubicBezTo>
                    <a:cubicBezTo>
                      <a:pt x="157" y="310"/>
                      <a:pt x="154" y="312"/>
                      <a:pt x="154" y="313"/>
                    </a:cubicBezTo>
                    <a:close/>
                    <a:moveTo>
                      <a:pt x="165" y="307"/>
                    </a:moveTo>
                    <a:cubicBezTo>
                      <a:pt x="165" y="308"/>
                      <a:pt x="165" y="309"/>
                      <a:pt x="165" y="310"/>
                    </a:cubicBezTo>
                    <a:cubicBezTo>
                      <a:pt x="164" y="310"/>
                      <a:pt x="163" y="311"/>
                      <a:pt x="162" y="311"/>
                    </a:cubicBezTo>
                    <a:cubicBezTo>
                      <a:pt x="161" y="312"/>
                      <a:pt x="160" y="312"/>
                      <a:pt x="159" y="313"/>
                    </a:cubicBezTo>
                    <a:cubicBezTo>
                      <a:pt x="159" y="313"/>
                      <a:pt x="155" y="316"/>
                      <a:pt x="157" y="314"/>
                    </a:cubicBezTo>
                    <a:cubicBezTo>
                      <a:pt x="159" y="311"/>
                      <a:pt x="162" y="309"/>
                      <a:pt x="165" y="307"/>
                    </a:cubicBezTo>
                    <a:close/>
                    <a:moveTo>
                      <a:pt x="166" y="301"/>
                    </a:moveTo>
                    <a:cubicBezTo>
                      <a:pt x="166" y="301"/>
                      <a:pt x="166" y="301"/>
                      <a:pt x="166" y="301"/>
                    </a:cubicBezTo>
                    <a:cubicBezTo>
                      <a:pt x="162" y="304"/>
                      <a:pt x="157" y="306"/>
                      <a:pt x="153" y="309"/>
                    </a:cubicBezTo>
                    <a:cubicBezTo>
                      <a:pt x="151" y="310"/>
                      <a:pt x="149" y="312"/>
                      <a:pt x="147" y="314"/>
                    </a:cubicBezTo>
                    <a:cubicBezTo>
                      <a:pt x="146" y="314"/>
                      <a:pt x="144" y="315"/>
                      <a:pt x="143" y="316"/>
                    </a:cubicBezTo>
                    <a:cubicBezTo>
                      <a:pt x="143" y="316"/>
                      <a:pt x="143" y="316"/>
                      <a:pt x="143" y="316"/>
                    </a:cubicBezTo>
                    <a:cubicBezTo>
                      <a:pt x="143" y="316"/>
                      <a:pt x="144" y="316"/>
                      <a:pt x="144" y="315"/>
                    </a:cubicBezTo>
                    <a:cubicBezTo>
                      <a:pt x="151" y="309"/>
                      <a:pt x="160" y="305"/>
                      <a:pt x="166" y="298"/>
                    </a:cubicBezTo>
                    <a:cubicBezTo>
                      <a:pt x="166" y="299"/>
                      <a:pt x="166" y="300"/>
                      <a:pt x="166" y="301"/>
                    </a:cubicBezTo>
                    <a:close/>
                    <a:moveTo>
                      <a:pt x="166" y="296"/>
                    </a:moveTo>
                    <a:cubicBezTo>
                      <a:pt x="162" y="299"/>
                      <a:pt x="157" y="303"/>
                      <a:pt x="152" y="306"/>
                    </a:cubicBezTo>
                    <a:cubicBezTo>
                      <a:pt x="149" y="307"/>
                      <a:pt x="147" y="309"/>
                      <a:pt x="144" y="310"/>
                    </a:cubicBezTo>
                    <a:cubicBezTo>
                      <a:pt x="143" y="311"/>
                      <a:pt x="142" y="312"/>
                      <a:pt x="141" y="313"/>
                    </a:cubicBezTo>
                    <a:cubicBezTo>
                      <a:pt x="149" y="306"/>
                      <a:pt x="159" y="301"/>
                      <a:pt x="167" y="294"/>
                    </a:cubicBezTo>
                    <a:cubicBezTo>
                      <a:pt x="167" y="293"/>
                      <a:pt x="167" y="293"/>
                      <a:pt x="167" y="293"/>
                    </a:cubicBezTo>
                    <a:cubicBezTo>
                      <a:pt x="167" y="294"/>
                      <a:pt x="167" y="295"/>
                      <a:pt x="166" y="296"/>
                    </a:cubicBezTo>
                    <a:close/>
                    <a:moveTo>
                      <a:pt x="167" y="293"/>
                    </a:moveTo>
                    <a:cubicBezTo>
                      <a:pt x="167" y="293"/>
                      <a:pt x="167" y="293"/>
                      <a:pt x="166" y="293"/>
                    </a:cubicBezTo>
                    <a:cubicBezTo>
                      <a:pt x="160" y="296"/>
                      <a:pt x="154" y="301"/>
                      <a:pt x="147" y="304"/>
                    </a:cubicBezTo>
                    <a:cubicBezTo>
                      <a:pt x="144" y="306"/>
                      <a:pt x="141" y="308"/>
                      <a:pt x="139" y="310"/>
                    </a:cubicBezTo>
                    <a:cubicBezTo>
                      <a:pt x="138" y="311"/>
                      <a:pt x="137" y="312"/>
                      <a:pt x="135" y="313"/>
                    </a:cubicBezTo>
                    <a:cubicBezTo>
                      <a:pt x="134" y="313"/>
                      <a:pt x="131" y="316"/>
                      <a:pt x="134" y="313"/>
                    </a:cubicBezTo>
                    <a:cubicBezTo>
                      <a:pt x="141" y="307"/>
                      <a:pt x="148" y="303"/>
                      <a:pt x="155" y="298"/>
                    </a:cubicBezTo>
                    <a:cubicBezTo>
                      <a:pt x="159" y="295"/>
                      <a:pt x="164" y="293"/>
                      <a:pt x="167" y="290"/>
                    </a:cubicBezTo>
                    <a:cubicBezTo>
                      <a:pt x="167" y="291"/>
                      <a:pt x="167" y="292"/>
                      <a:pt x="167" y="293"/>
                    </a:cubicBezTo>
                    <a:close/>
                    <a:moveTo>
                      <a:pt x="163" y="293"/>
                    </a:moveTo>
                    <a:cubicBezTo>
                      <a:pt x="164" y="292"/>
                      <a:pt x="165" y="291"/>
                      <a:pt x="166" y="290"/>
                    </a:cubicBezTo>
                    <a:cubicBezTo>
                      <a:pt x="165" y="291"/>
                      <a:pt x="163" y="292"/>
                      <a:pt x="164" y="292"/>
                    </a:cubicBezTo>
                    <a:cubicBezTo>
                      <a:pt x="164" y="292"/>
                      <a:pt x="163" y="292"/>
                      <a:pt x="163" y="293"/>
                    </a:cubicBezTo>
                    <a:close/>
                    <a:moveTo>
                      <a:pt x="168" y="288"/>
                    </a:moveTo>
                    <a:cubicBezTo>
                      <a:pt x="161" y="293"/>
                      <a:pt x="154" y="297"/>
                      <a:pt x="147" y="301"/>
                    </a:cubicBezTo>
                    <a:cubicBezTo>
                      <a:pt x="144" y="303"/>
                      <a:pt x="140" y="305"/>
                      <a:pt x="137" y="307"/>
                    </a:cubicBezTo>
                    <a:cubicBezTo>
                      <a:pt x="137" y="307"/>
                      <a:pt x="136" y="308"/>
                      <a:pt x="136" y="308"/>
                    </a:cubicBezTo>
                    <a:cubicBezTo>
                      <a:pt x="141" y="304"/>
                      <a:pt x="146" y="300"/>
                      <a:pt x="151" y="297"/>
                    </a:cubicBezTo>
                    <a:cubicBezTo>
                      <a:pt x="157" y="293"/>
                      <a:pt x="163" y="290"/>
                      <a:pt x="168" y="285"/>
                    </a:cubicBezTo>
                    <a:cubicBezTo>
                      <a:pt x="168" y="286"/>
                      <a:pt x="168" y="287"/>
                      <a:pt x="168" y="288"/>
                    </a:cubicBezTo>
                    <a:close/>
                    <a:moveTo>
                      <a:pt x="168" y="284"/>
                    </a:moveTo>
                    <a:cubicBezTo>
                      <a:pt x="161" y="289"/>
                      <a:pt x="154" y="293"/>
                      <a:pt x="147" y="297"/>
                    </a:cubicBezTo>
                    <a:cubicBezTo>
                      <a:pt x="141" y="300"/>
                      <a:pt x="136" y="304"/>
                      <a:pt x="131" y="308"/>
                    </a:cubicBezTo>
                    <a:cubicBezTo>
                      <a:pt x="132" y="307"/>
                      <a:pt x="133" y="306"/>
                      <a:pt x="133" y="306"/>
                    </a:cubicBezTo>
                    <a:cubicBezTo>
                      <a:pt x="138" y="302"/>
                      <a:pt x="143" y="298"/>
                      <a:pt x="148" y="295"/>
                    </a:cubicBezTo>
                    <a:cubicBezTo>
                      <a:pt x="155" y="290"/>
                      <a:pt x="163" y="286"/>
                      <a:pt x="168" y="280"/>
                    </a:cubicBezTo>
                    <a:cubicBezTo>
                      <a:pt x="168" y="281"/>
                      <a:pt x="168" y="283"/>
                      <a:pt x="168" y="284"/>
                    </a:cubicBezTo>
                    <a:close/>
                    <a:moveTo>
                      <a:pt x="169" y="277"/>
                    </a:moveTo>
                    <a:cubicBezTo>
                      <a:pt x="169" y="278"/>
                      <a:pt x="169" y="278"/>
                      <a:pt x="169" y="279"/>
                    </a:cubicBezTo>
                    <a:cubicBezTo>
                      <a:pt x="161" y="285"/>
                      <a:pt x="152" y="290"/>
                      <a:pt x="144" y="295"/>
                    </a:cubicBezTo>
                    <a:cubicBezTo>
                      <a:pt x="138" y="299"/>
                      <a:pt x="132" y="302"/>
                      <a:pt x="127" y="306"/>
                    </a:cubicBezTo>
                    <a:cubicBezTo>
                      <a:pt x="128" y="305"/>
                      <a:pt x="128" y="305"/>
                      <a:pt x="129" y="304"/>
                    </a:cubicBezTo>
                    <a:cubicBezTo>
                      <a:pt x="134" y="301"/>
                      <a:pt x="139" y="297"/>
                      <a:pt x="144" y="294"/>
                    </a:cubicBezTo>
                    <a:cubicBezTo>
                      <a:pt x="152" y="288"/>
                      <a:pt x="161" y="283"/>
                      <a:pt x="169" y="276"/>
                    </a:cubicBezTo>
                    <a:cubicBezTo>
                      <a:pt x="169" y="276"/>
                      <a:pt x="169" y="277"/>
                      <a:pt x="169" y="277"/>
                    </a:cubicBezTo>
                    <a:close/>
                    <a:moveTo>
                      <a:pt x="169" y="275"/>
                    </a:moveTo>
                    <a:cubicBezTo>
                      <a:pt x="159" y="282"/>
                      <a:pt x="148" y="289"/>
                      <a:pt x="137" y="295"/>
                    </a:cubicBezTo>
                    <a:cubicBezTo>
                      <a:pt x="134" y="297"/>
                      <a:pt x="131" y="299"/>
                      <a:pt x="128" y="300"/>
                    </a:cubicBezTo>
                    <a:cubicBezTo>
                      <a:pt x="133" y="297"/>
                      <a:pt x="139" y="293"/>
                      <a:pt x="145" y="289"/>
                    </a:cubicBezTo>
                    <a:cubicBezTo>
                      <a:pt x="149" y="286"/>
                      <a:pt x="154" y="283"/>
                      <a:pt x="158" y="280"/>
                    </a:cubicBezTo>
                    <a:cubicBezTo>
                      <a:pt x="162" y="277"/>
                      <a:pt x="166" y="274"/>
                      <a:pt x="169" y="271"/>
                    </a:cubicBezTo>
                    <a:cubicBezTo>
                      <a:pt x="169" y="272"/>
                      <a:pt x="169" y="273"/>
                      <a:pt x="169" y="275"/>
                    </a:cubicBezTo>
                    <a:close/>
                    <a:moveTo>
                      <a:pt x="169" y="269"/>
                    </a:moveTo>
                    <a:cubicBezTo>
                      <a:pt x="160" y="279"/>
                      <a:pt x="147" y="284"/>
                      <a:pt x="136" y="291"/>
                    </a:cubicBezTo>
                    <a:cubicBezTo>
                      <a:pt x="131" y="294"/>
                      <a:pt x="125" y="298"/>
                      <a:pt x="120" y="301"/>
                    </a:cubicBezTo>
                    <a:cubicBezTo>
                      <a:pt x="123" y="298"/>
                      <a:pt x="127" y="296"/>
                      <a:pt x="130" y="294"/>
                    </a:cubicBezTo>
                    <a:cubicBezTo>
                      <a:pt x="135" y="290"/>
                      <a:pt x="141" y="286"/>
                      <a:pt x="146" y="283"/>
                    </a:cubicBezTo>
                    <a:cubicBezTo>
                      <a:pt x="154" y="278"/>
                      <a:pt x="164" y="272"/>
                      <a:pt x="169" y="265"/>
                    </a:cubicBezTo>
                    <a:cubicBezTo>
                      <a:pt x="169" y="266"/>
                      <a:pt x="169" y="268"/>
                      <a:pt x="169" y="269"/>
                    </a:cubicBezTo>
                    <a:close/>
                    <a:moveTo>
                      <a:pt x="169" y="263"/>
                    </a:moveTo>
                    <a:cubicBezTo>
                      <a:pt x="161" y="269"/>
                      <a:pt x="154" y="275"/>
                      <a:pt x="146" y="281"/>
                    </a:cubicBezTo>
                    <a:cubicBezTo>
                      <a:pt x="137" y="287"/>
                      <a:pt x="127" y="292"/>
                      <a:pt x="118" y="297"/>
                    </a:cubicBezTo>
                    <a:cubicBezTo>
                      <a:pt x="114" y="300"/>
                      <a:pt x="109" y="303"/>
                      <a:pt x="105" y="305"/>
                    </a:cubicBezTo>
                    <a:cubicBezTo>
                      <a:pt x="104" y="306"/>
                      <a:pt x="103" y="306"/>
                      <a:pt x="102" y="306"/>
                    </a:cubicBezTo>
                    <a:cubicBezTo>
                      <a:pt x="102" y="306"/>
                      <a:pt x="102" y="306"/>
                      <a:pt x="102" y="306"/>
                    </a:cubicBezTo>
                    <a:cubicBezTo>
                      <a:pt x="108" y="304"/>
                      <a:pt x="112" y="300"/>
                      <a:pt x="117" y="296"/>
                    </a:cubicBezTo>
                    <a:cubicBezTo>
                      <a:pt x="125" y="291"/>
                      <a:pt x="132" y="286"/>
                      <a:pt x="139" y="281"/>
                    </a:cubicBezTo>
                    <a:cubicBezTo>
                      <a:pt x="146" y="277"/>
                      <a:pt x="152" y="272"/>
                      <a:pt x="159" y="267"/>
                    </a:cubicBezTo>
                    <a:cubicBezTo>
                      <a:pt x="162" y="265"/>
                      <a:pt x="168" y="262"/>
                      <a:pt x="170" y="258"/>
                    </a:cubicBezTo>
                    <a:cubicBezTo>
                      <a:pt x="170" y="260"/>
                      <a:pt x="170" y="261"/>
                      <a:pt x="169" y="263"/>
                    </a:cubicBezTo>
                    <a:close/>
                    <a:moveTo>
                      <a:pt x="104" y="305"/>
                    </a:moveTo>
                    <a:cubicBezTo>
                      <a:pt x="104" y="304"/>
                      <a:pt x="104" y="304"/>
                      <a:pt x="104" y="304"/>
                    </a:cubicBezTo>
                    <a:cubicBezTo>
                      <a:pt x="106" y="302"/>
                      <a:pt x="108" y="301"/>
                      <a:pt x="110" y="299"/>
                    </a:cubicBezTo>
                    <a:cubicBezTo>
                      <a:pt x="119" y="292"/>
                      <a:pt x="129" y="286"/>
                      <a:pt x="138" y="279"/>
                    </a:cubicBezTo>
                    <a:cubicBezTo>
                      <a:pt x="146" y="274"/>
                      <a:pt x="154" y="268"/>
                      <a:pt x="162" y="262"/>
                    </a:cubicBezTo>
                    <a:cubicBezTo>
                      <a:pt x="164" y="261"/>
                      <a:pt x="165" y="260"/>
                      <a:pt x="166" y="259"/>
                    </a:cubicBezTo>
                    <a:cubicBezTo>
                      <a:pt x="167" y="258"/>
                      <a:pt x="168" y="257"/>
                      <a:pt x="169" y="257"/>
                    </a:cubicBezTo>
                    <a:cubicBezTo>
                      <a:pt x="169" y="257"/>
                      <a:pt x="169" y="257"/>
                      <a:pt x="169" y="258"/>
                    </a:cubicBezTo>
                    <a:cubicBezTo>
                      <a:pt x="168" y="259"/>
                      <a:pt x="167" y="260"/>
                      <a:pt x="166" y="261"/>
                    </a:cubicBezTo>
                    <a:cubicBezTo>
                      <a:pt x="162" y="264"/>
                      <a:pt x="158" y="267"/>
                      <a:pt x="154" y="270"/>
                    </a:cubicBezTo>
                    <a:cubicBezTo>
                      <a:pt x="145" y="277"/>
                      <a:pt x="136" y="283"/>
                      <a:pt x="126" y="289"/>
                    </a:cubicBezTo>
                    <a:cubicBezTo>
                      <a:pt x="119" y="294"/>
                      <a:pt x="112" y="301"/>
                      <a:pt x="104" y="305"/>
                    </a:cubicBezTo>
                    <a:close/>
                    <a:moveTo>
                      <a:pt x="98" y="305"/>
                    </a:moveTo>
                    <a:cubicBezTo>
                      <a:pt x="99" y="305"/>
                      <a:pt x="99" y="304"/>
                      <a:pt x="99" y="304"/>
                    </a:cubicBezTo>
                    <a:cubicBezTo>
                      <a:pt x="111" y="292"/>
                      <a:pt x="125" y="283"/>
                      <a:pt x="137" y="273"/>
                    </a:cubicBezTo>
                    <a:cubicBezTo>
                      <a:pt x="144" y="268"/>
                      <a:pt x="150" y="263"/>
                      <a:pt x="157" y="257"/>
                    </a:cubicBezTo>
                    <a:cubicBezTo>
                      <a:pt x="162" y="253"/>
                      <a:pt x="167" y="249"/>
                      <a:pt x="171" y="244"/>
                    </a:cubicBezTo>
                    <a:cubicBezTo>
                      <a:pt x="170" y="246"/>
                      <a:pt x="170" y="247"/>
                      <a:pt x="170" y="249"/>
                    </a:cubicBezTo>
                    <a:cubicBezTo>
                      <a:pt x="165" y="253"/>
                      <a:pt x="160" y="256"/>
                      <a:pt x="155" y="260"/>
                    </a:cubicBezTo>
                    <a:cubicBezTo>
                      <a:pt x="148" y="266"/>
                      <a:pt x="143" y="271"/>
                      <a:pt x="136" y="276"/>
                    </a:cubicBezTo>
                    <a:cubicBezTo>
                      <a:pt x="129" y="282"/>
                      <a:pt x="122" y="287"/>
                      <a:pt x="115" y="293"/>
                    </a:cubicBezTo>
                    <a:cubicBezTo>
                      <a:pt x="112" y="295"/>
                      <a:pt x="108" y="298"/>
                      <a:pt x="105" y="301"/>
                    </a:cubicBezTo>
                    <a:cubicBezTo>
                      <a:pt x="103" y="302"/>
                      <a:pt x="102" y="303"/>
                      <a:pt x="101" y="304"/>
                    </a:cubicBezTo>
                    <a:cubicBezTo>
                      <a:pt x="100" y="304"/>
                      <a:pt x="99" y="305"/>
                      <a:pt x="99" y="305"/>
                    </a:cubicBezTo>
                    <a:cubicBezTo>
                      <a:pt x="99" y="305"/>
                      <a:pt x="98" y="305"/>
                      <a:pt x="98" y="305"/>
                    </a:cubicBezTo>
                    <a:close/>
                    <a:moveTo>
                      <a:pt x="98" y="268"/>
                    </a:moveTo>
                    <a:cubicBezTo>
                      <a:pt x="100" y="266"/>
                      <a:pt x="103" y="263"/>
                      <a:pt x="105" y="261"/>
                    </a:cubicBezTo>
                    <a:cubicBezTo>
                      <a:pt x="111" y="256"/>
                      <a:pt x="118" y="251"/>
                      <a:pt x="124" y="247"/>
                    </a:cubicBezTo>
                    <a:cubicBezTo>
                      <a:pt x="133" y="241"/>
                      <a:pt x="142" y="235"/>
                      <a:pt x="151" y="229"/>
                    </a:cubicBezTo>
                    <a:cubicBezTo>
                      <a:pt x="155" y="226"/>
                      <a:pt x="158" y="223"/>
                      <a:pt x="161" y="220"/>
                    </a:cubicBezTo>
                    <a:cubicBezTo>
                      <a:pt x="164" y="218"/>
                      <a:pt x="166" y="216"/>
                      <a:pt x="168" y="214"/>
                    </a:cubicBezTo>
                    <a:cubicBezTo>
                      <a:pt x="169" y="214"/>
                      <a:pt x="169" y="213"/>
                      <a:pt x="170" y="212"/>
                    </a:cubicBezTo>
                    <a:cubicBezTo>
                      <a:pt x="170" y="212"/>
                      <a:pt x="171" y="212"/>
                      <a:pt x="171" y="212"/>
                    </a:cubicBezTo>
                    <a:cubicBezTo>
                      <a:pt x="172" y="211"/>
                      <a:pt x="172" y="211"/>
                      <a:pt x="173" y="210"/>
                    </a:cubicBezTo>
                    <a:cubicBezTo>
                      <a:pt x="173" y="211"/>
                      <a:pt x="173" y="213"/>
                      <a:pt x="173" y="214"/>
                    </a:cubicBezTo>
                    <a:cubicBezTo>
                      <a:pt x="171" y="215"/>
                      <a:pt x="170" y="217"/>
                      <a:pt x="168" y="218"/>
                    </a:cubicBezTo>
                    <a:cubicBezTo>
                      <a:pt x="165" y="221"/>
                      <a:pt x="161" y="223"/>
                      <a:pt x="158" y="226"/>
                    </a:cubicBezTo>
                    <a:cubicBezTo>
                      <a:pt x="156" y="227"/>
                      <a:pt x="155" y="228"/>
                      <a:pt x="154" y="229"/>
                    </a:cubicBezTo>
                    <a:cubicBezTo>
                      <a:pt x="145" y="235"/>
                      <a:pt x="136" y="241"/>
                      <a:pt x="127" y="247"/>
                    </a:cubicBezTo>
                    <a:cubicBezTo>
                      <a:pt x="116" y="254"/>
                      <a:pt x="105" y="262"/>
                      <a:pt x="95" y="271"/>
                    </a:cubicBezTo>
                    <a:cubicBezTo>
                      <a:pt x="90" y="276"/>
                      <a:pt x="97" y="269"/>
                      <a:pt x="98" y="268"/>
                    </a:cubicBezTo>
                    <a:close/>
                    <a:moveTo>
                      <a:pt x="93" y="272"/>
                    </a:moveTo>
                    <a:cubicBezTo>
                      <a:pt x="93" y="271"/>
                      <a:pt x="93" y="269"/>
                      <a:pt x="93" y="267"/>
                    </a:cubicBezTo>
                    <a:cubicBezTo>
                      <a:pt x="95" y="266"/>
                      <a:pt x="97" y="264"/>
                      <a:pt x="99" y="263"/>
                    </a:cubicBezTo>
                    <a:cubicBezTo>
                      <a:pt x="103" y="261"/>
                      <a:pt x="106" y="258"/>
                      <a:pt x="109" y="256"/>
                    </a:cubicBezTo>
                    <a:cubicBezTo>
                      <a:pt x="116" y="251"/>
                      <a:pt x="123" y="246"/>
                      <a:pt x="130" y="241"/>
                    </a:cubicBezTo>
                    <a:cubicBezTo>
                      <a:pt x="142" y="234"/>
                      <a:pt x="152" y="225"/>
                      <a:pt x="163" y="217"/>
                    </a:cubicBezTo>
                    <a:cubicBezTo>
                      <a:pt x="161" y="219"/>
                      <a:pt x="159" y="222"/>
                      <a:pt x="156" y="224"/>
                    </a:cubicBezTo>
                    <a:cubicBezTo>
                      <a:pt x="148" y="230"/>
                      <a:pt x="139" y="236"/>
                      <a:pt x="131" y="241"/>
                    </a:cubicBezTo>
                    <a:cubicBezTo>
                      <a:pt x="118" y="250"/>
                      <a:pt x="104" y="260"/>
                      <a:pt x="93" y="272"/>
                    </a:cubicBezTo>
                    <a:close/>
                    <a:moveTo>
                      <a:pt x="173" y="215"/>
                    </a:moveTo>
                    <a:cubicBezTo>
                      <a:pt x="173" y="215"/>
                      <a:pt x="173" y="215"/>
                      <a:pt x="172" y="215"/>
                    </a:cubicBezTo>
                    <a:cubicBezTo>
                      <a:pt x="173" y="215"/>
                      <a:pt x="173" y="215"/>
                      <a:pt x="173" y="215"/>
                    </a:cubicBezTo>
                    <a:close/>
                    <a:moveTo>
                      <a:pt x="158" y="227"/>
                    </a:moveTo>
                    <a:cubicBezTo>
                      <a:pt x="163" y="224"/>
                      <a:pt x="168" y="220"/>
                      <a:pt x="173" y="216"/>
                    </a:cubicBezTo>
                    <a:cubicBezTo>
                      <a:pt x="173" y="216"/>
                      <a:pt x="173" y="217"/>
                      <a:pt x="173" y="217"/>
                    </a:cubicBezTo>
                    <a:cubicBezTo>
                      <a:pt x="161" y="225"/>
                      <a:pt x="151" y="234"/>
                      <a:pt x="140" y="242"/>
                    </a:cubicBezTo>
                    <a:cubicBezTo>
                      <a:pt x="127" y="250"/>
                      <a:pt x="116" y="259"/>
                      <a:pt x="104" y="268"/>
                    </a:cubicBezTo>
                    <a:cubicBezTo>
                      <a:pt x="102" y="270"/>
                      <a:pt x="99" y="272"/>
                      <a:pt x="97" y="275"/>
                    </a:cubicBezTo>
                    <a:cubicBezTo>
                      <a:pt x="97" y="274"/>
                      <a:pt x="92" y="279"/>
                      <a:pt x="95" y="275"/>
                    </a:cubicBezTo>
                    <a:cubicBezTo>
                      <a:pt x="96" y="274"/>
                      <a:pt x="97" y="273"/>
                      <a:pt x="99" y="272"/>
                    </a:cubicBezTo>
                    <a:cubicBezTo>
                      <a:pt x="104" y="266"/>
                      <a:pt x="110" y="261"/>
                      <a:pt x="117" y="256"/>
                    </a:cubicBezTo>
                    <a:cubicBezTo>
                      <a:pt x="128" y="248"/>
                      <a:pt x="141" y="240"/>
                      <a:pt x="152" y="231"/>
                    </a:cubicBezTo>
                    <a:cubicBezTo>
                      <a:pt x="154" y="230"/>
                      <a:pt x="156" y="228"/>
                      <a:pt x="158" y="227"/>
                    </a:cubicBezTo>
                    <a:close/>
                    <a:moveTo>
                      <a:pt x="95" y="300"/>
                    </a:moveTo>
                    <a:cubicBezTo>
                      <a:pt x="95" y="298"/>
                      <a:pt x="95" y="297"/>
                      <a:pt x="95" y="295"/>
                    </a:cubicBezTo>
                    <a:cubicBezTo>
                      <a:pt x="97" y="294"/>
                      <a:pt x="99" y="292"/>
                      <a:pt x="101" y="290"/>
                    </a:cubicBezTo>
                    <a:cubicBezTo>
                      <a:pt x="104" y="287"/>
                      <a:pt x="107" y="284"/>
                      <a:pt x="111" y="282"/>
                    </a:cubicBezTo>
                    <a:cubicBezTo>
                      <a:pt x="118" y="275"/>
                      <a:pt x="125" y="269"/>
                      <a:pt x="132" y="263"/>
                    </a:cubicBezTo>
                    <a:cubicBezTo>
                      <a:pt x="139" y="258"/>
                      <a:pt x="147" y="253"/>
                      <a:pt x="154" y="248"/>
                    </a:cubicBezTo>
                    <a:cubicBezTo>
                      <a:pt x="157" y="245"/>
                      <a:pt x="160" y="243"/>
                      <a:pt x="164" y="240"/>
                    </a:cubicBezTo>
                    <a:cubicBezTo>
                      <a:pt x="160" y="244"/>
                      <a:pt x="155" y="248"/>
                      <a:pt x="151" y="251"/>
                    </a:cubicBezTo>
                    <a:cubicBezTo>
                      <a:pt x="144" y="257"/>
                      <a:pt x="137" y="263"/>
                      <a:pt x="130" y="268"/>
                    </a:cubicBezTo>
                    <a:cubicBezTo>
                      <a:pt x="123" y="274"/>
                      <a:pt x="116" y="280"/>
                      <a:pt x="110" y="286"/>
                    </a:cubicBezTo>
                    <a:cubicBezTo>
                      <a:pt x="105" y="291"/>
                      <a:pt x="99" y="294"/>
                      <a:pt x="95" y="300"/>
                    </a:cubicBezTo>
                    <a:close/>
                    <a:moveTo>
                      <a:pt x="171" y="232"/>
                    </a:moveTo>
                    <a:cubicBezTo>
                      <a:pt x="171" y="232"/>
                      <a:pt x="171" y="232"/>
                      <a:pt x="171" y="233"/>
                    </a:cubicBezTo>
                    <a:cubicBezTo>
                      <a:pt x="158" y="244"/>
                      <a:pt x="144" y="254"/>
                      <a:pt x="130" y="264"/>
                    </a:cubicBezTo>
                    <a:cubicBezTo>
                      <a:pt x="124" y="269"/>
                      <a:pt x="118" y="274"/>
                      <a:pt x="111" y="280"/>
                    </a:cubicBezTo>
                    <a:cubicBezTo>
                      <a:pt x="108" y="282"/>
                      <a:pt x="105" y="285"/>
                      <a:pt x="102" y="288"/>
                    </a:cubicBezTo>
                    <a:cubicBezTo>
                      <a:pt x="101" y="289"/>
                      <a:pt x="100" y="290"/>
                      <a:pt x="98" y="292"/>
                    </a:cubicBezTo>
                    <a:cubicBezTo>
                      <a:pt x="97" y="293"/>
                      <a:pt x="94" y="296"/>
                      <a:pt x="97" y="293"/>
                    </a:cubicBezTo>
                    <a:cubicBezTo>
                      <a:pt x="109" y="280"/>
                      <a:pt x="122" y="268"/>
                      <a:pt x="136" y="257"/>
                    </a:cubicBezTo>
                    <a:cubicBezTo>
                      <a:pt x="148" y="247"/>
                      <a:pt x="161" y="238"/>
                      <a:pt x="172" y="226"/>
                    </a:cubicBezTo>
                    <a:cubicBezTo>
                      <a:pt x="172" y="228"/>
                      <a:pt x="172" y="230"/>
                      <a:pt x="171" y="232"/>
                    </a:cubicBezTo>
                    <a:close/>
                    <a:moveTo>
                      <a:pt x="172" y="224"/>
                    </a:moveTo>
                    <a:cubicBezTo>
                      <a:pt x="170" y="225"/>
                      <a:pt x="169" y="227"/>
                      <a:pt x="167" y="229"/>
                    </a:cubicBezTo>
                    <a:cubicBezTo>
                      <a:pt x="165" y="231"/>
                      <a:pt x="162" y="233"/>
                      <a:pt x="159" y="236"/>
                    </a:cubicBezTo>
                    <a:cubicBezTo>
                      <a:pt x="152" y="242"/>
                      <a:pt x="144" y="247"/>
                      <a:pt x="137" y="252"/>
                    </a:cubicBezTo>
                    <a:cubicBezTo>
                      <a:pt x="123" y="262"/>
                      <a:pt x="111" y="273"/>
                      <a:pt x="98" y="284"/>
                    </a:cubicBezTo>
                    <a:cubicBezTo>
                      <a:pt x="97" y="285"/>
                      <a:pt x="93" y="288"/>
                      <a:pt x="96" y="285"/>
                    </a:cubicBezTo>
                    <a:cubicBezTo>
                      <a:pt x="98" y="284"/>
                      <a:pt x="99" y="282"/>
                      <a:pt x="101" y="280"/>
                    </a:cubicBezTo>
                    <a:cubicBezTo>
                      <a:pt x="104" y="277"/>
                      <a:pt x="107" y="275"/>
                      <a:pt x="110" y="272"/>
                    </a:cubicBezTo>
                    <a:cubicBezTo>
                      <a:pt x="117" y="266"/>
                      <a:pt x="125" y="260"/>
                      <a:pt x="132" y="254"/>
                    </a:cubicBezTo>
                    <a:cubicBezTo>
                      <a:pt x="146" y="244"/>
                      <a:pt x="159" y="234"/>
                      <a:pt x="172" y="222"/>
                    </a:cubicBezTo>
                    <a:cubicBezTo>
                      <a:pt x="172" y="223"/>
                      <a:pt x="172" y="224"/>
                      <a:pt x="172" y="224"/>
                    </a:cubicBezTo>
                    <a:close/>
                    <a:moveTo>
                      <a:pt x="94" y="283"/>
                    </a:moveTo>
                    <a:cubicBezTo>
                      <a:pt x="95" y="283"/>
                      <a:pt x="96" y="282"/>
                      <a:pt x="97" y="281"/>
                    </a:cubicBezTo>
                    <a:cubicBezTo>
                      <a:pt x="100" y="278"/>
                      <a:pt x="103" y="275"/>
                      <a:pt x="106" y="273"/>
                    </a:cubicBezTo>
                    <a:cubicBezTo>
                      <a:pt x="113" y="266"/>
                      <a:pt x="120" y="261"/>
                      <a:pt x="128" y="255"/>
                    </a:cubicBezTo>
                    <a:cubicBezTo>
                      <a:pt x="135" y="250"/>
                      <a:pt x="143" y="245"/>
                      <a:pt x="150" y="240"/>
                    </a:cubicBezTo>
                    <a:cubicBezTo>
                      <a:pt x="144" y="245"/>
                      <a:pt x="138" y="249"/>
                      <a:pt x="132" y="254"/>
                    </a:cubicBezTo>
                    <a:cubicBezTo>
                      <a:pt x="119" y="264"/>
                      <a:pt x="105" y="274"/>
                      <a:pt x="94" y="286"/>
                    </a:cubicBezTo>
                    <a:cubicBezTo>
                      <a:pt x="94" y="285"/>
                      <a:pt x="94" y="284"/>
                      <a:pt x="94" y="283"/>
                    </a:cubicBezTo>
                    <a:close/>
                    <a:moveTo>
                      <a:pt x="171" y="222"/>
                    </a:moveTo>
                    <a:cubicBezTo>
                      <a:pt x="170" y="224"/>
                      <a:pt x="168" y="225"/>
                      <a:pt x="166" y="227"/>
                    </a:cubicBezTo>
                    <a:cubicBezTo>
                      <a:pt x="165" y="228"/>
                      <a:pt x="163" y="229"/>
                      <a:pt x="162" y="230"/>
                    </a:cubicBezTo>
                    <a:cubicBezTo>
                      <a:pt x="164" y="229"/>
                      <a:pt x="166" y="227"/>
                      <a:pt x="168" y="225"/>
                    </a:cubicBezTo>
                    <a:cubicBezTo>
                      <a:pt x="168" y="225"/>
                      <a:pt x="173" y="221"/>
                      <a:pt x="171" y="222"/>
                    </a:cubicBezTo>
                    <a:close/>
                    <a:moveTo>
                      <a:pt x="155" y="235"/>
                    </a:moveTo>
                    <a:cubicBezTo>
                      <a:pt x="148" y="241"/>
                      <a:pt x="139" y="247"/>
                      <a:pt x="131" y="252"/>
                    </a:cubicBezTo>
                    <a:cubicBezTo>
                      <a:pt x="124" y="257"/>
                      <a:pt x="117" y="262"/>
                      <a:pt x="111" y="268"/>
                    </a:cubicBezTo>
                    <a:cubicBezTo>
                      <a:pt x="107" y="271"/>
                      <a:pt x="104" y="274"/>
                      <a:pt x="100" y="277"/>
                    </a:cubicBezTo>
                    <a:cubicBezTo>
                      <a:pt x="99" y="278"/>
                      <a:pt x="97" y="280"/>
                      <a:pt x="96" y="281"/>
                    </a:cubicBezTo>
                    <a:cubicBezTo>
                      <a:pt x="94" y="282"/>
                      <a:pt x="94" y="282"/>
                      <a:pt x="95" y="280"/>
                    </a:cubicBezTo>
                    <a:cubicBezTo>
                      <a:pt x="96" y="279"/>
                      <a:pt x="97" y="278"/>
                      <a:pt x="98" y="277"/>
                    </a:cubicBezTo>
                    <a:cubicBezTo>
                      <a:pt x="100" y="274"/>
                      <a:pt x="104" y="272"/>
                      <a:pt x="107" y="270"/>
                    </a:cubicBezTo>
                    <a:cubicBezTo>
                      <a:pt x="110" y="267"/>
                      <a:pt x="113" y="264"/>
                      <a:pt x="117" y="261"/>
                    </a:cubicBezTo>
                    <a:cubicBezTo>
                      <a:pt x="124" y="254"/>
                      <a:pt x="132" y="249"/>
                      <a:pt x="140" y="244"/>
                    </a:cubicBezTo>
                    <a:cubicBezTo>
                      <a:pt x="147" y="239"/>
                      <a:pt x="153" y="234"/>
                      <a:pt x="160" y="230"/>
                    </a:cubicBezTo>
                    <a:cubicBezTo>
                      <a:pt x="162" y="228"/>
                      <a:pt x="164" y="227"/>
                      <a:pt x="166" y="226"/>
                    </a:cubicBezTo>
                    <a:cubicBezTo>
                      <a:pt x="162" y="229"/>
                      <a:pt x="159" y="232"/>
                      <a:pt x="155" y="235"/>
                    </a:cubicBezTo>
                    <a:close/>
                    <a:moveTo>
                      <a:pt x="173" y="219"/>
                    </a:moveTo>
                    <a:cubicBezTo>
                      <a:pt x="172" y="219"/>
                      <a:pt x="171" y="220"/>
                      <a:pt x="171" y="221"/>
                    </a:cubicBezTo>
                    <a:cubicBezTo>
                      <a:pt x="166" y="226"/>
                      <a:pt x="159" y="229"/>
                      <a:pt x="154" y="233"/>
                    </a:cubicBezTo>
                    <a:cubicBezTo>
                      <a:pt x="154" y="233"/>
                      <a:pt x="154" y="233"/>
                      <a:pt x="155" y="232"/>
                    </a:cubicBezTo>
                    <a:cubicBezTo>
                      <a:pt x="158" y="230"/>
                      <a:pt x="162" y="227"/>
                      <a:pt x="165" y="224"/>
                    </a:cubicBezTo>
                    <a:cubicBezTo>
                      <a:pt x="167" y="222"/>
                      <a:pt x="169" y="221"/>
                      <a:pt x="172" y="219"/>
                    </a:cubicBezTo>
                    <a:cubicBezTo>
                      <a:pt x="172" y="219"/>
                      <a:pt x="172" y="219"/>
                      <a:pt x="173" y="218"/>
                    </a:cubicBezTo>
                    <a:cubicBezTo>
                      <a:pt x="173" y="219"/>
                      <a:pt x="173" y="219"/>
                      <a:pt x="173" y="219"/>
                    </a:cubicBezTo>
                    <a:close/>
                    <a:moveTo>
                      <a:pt x="99" y="274"/>
                    </a:moveTo>
                    <a:cubicBezTo>
                      <a:pt x="102" y="271"/>
                      <a:pt x="106" y="268"/>
                      <a:pt x="109" y="265"/>
                    </a:cubicBezTo>
                    <a:cubicBezTo>
                      <a:pt x="117" y="259"/>
                      <a:pt x="125" y="253"/>
                      <a:pt x="134" y="247"/>
                    </a:cubicBezTo>
                    <a:cubicBezTo>
                      <a:pt x="138" y="244"/>
                      <a:pt x="143" y="241"/>
                      <a:pt x="148" y="238"/>
                    </a:cubicBezTo>
                    <a:cubicBezTo>
                      <a:pt x="142" y="242"/>
                      <a:pt x="136" y="246"/>
                      <a:pt x="130" y="250"/>
                    </a:cubicBezTo>
                    <a:cubicBezTo>
                      <a:pt x="123" y="255"/>
                      <a:pt x="116" y="260"/>
                      <a:pt x="110" y="266"/>
                    </a:cubicBezTo>
                    <a:cubicBezTo>
                      <a:pt x="104" y="271"/>
                      <a:pt x="99" y="275"/>
                      <a:pt x="94" y="281"/>
                    </a:cubicBezTo>
                    <a:cubicBezTo>
                      <a:pt x="94" y="280"/>
                      <a:pt x="94" y="279"/>
                      <a:pt x="94" y="278"/>
                    </a:cubicBezTo>
                    <a:cubicBezTo>
                      <a:pt x="96" y="277"/>
                      <a:pt x="97" y="276"/>
                      <a:pt x="99" y="274"/>
                    </a:cubicBezTo>
                    <a:close/>
                    <a:moveTo>
                      <a:pt x="100" y="284"/>
                    </a:moveTo>
                    <a:cubicBezTo>
                      <a:pt x="103" y="281"/>
                      <a:pt x="107" y="277"/>
                      <a:pt x="110" y="274"/>
                    </a:cubicBezTo>
                    <a:cubicBezTo>
                      <a:pt x="118" y="268"/>
                      <a:pt x="125" y="262"/>
                      <a:pt x="133" y="256"/>
                    </a:cubicBezTo>
                    <a:cubicBezTo>
                      <a:pt x="140" y="251"/>
                      <a:pt x="147" y="246"/>
                      <a:pt x="155" y="240"/>
                    </a:cubicBezTo>
                    <a:cubicBezTo>
                      <a:pt x="158" y="238"/>
                      <a:pt x="161" y="236"/>
                      <a:pt x="164" y="233"/>
                    </a:cubicBezTo>
                    <a:cubicBezTo>
                      <a:pt x="167" y="231"/>
                      <a:pt x="169" y="227"/>
                      <a:pt x="172" y="225"/>
                    </a:cubicBezTo>
                    <a:cubicBezTo>
                      <a:pt x="172" y="225"/>
                      <a:pt x="172" y="225"/>
                      <a:pt x="172" y="225"/>
                    </a:cubicBezTo>
                    <a:cubicBezTo>
                      <a:pt x="170" y="227"/>
                      <a:pt x="167" y="230"/>
                      <a:pt x="165" y="232"/>
                    </a:cubicBezTo>
                    <a:cubicBezTo>
                      <a:pt x="162" y="235"/>
                      <a:pt x="159" y="238"/>
                      <a:pt x="155" y="241"/>
                    </a:cubicBezTo>
                    <a:cubicBezTo>
                      <a:pt x="148" y="247"/>
                      <a:pt x="141" y="252"/>
                      <a:pt x="134" y="257"/>
                    </a:cubicBezTo>
                    <a:cubicBezTo>
                      <a:pt x="120" y="268"/>
                      <a:pt x="107" y="281"/>
                      <a:pt x="95" y="294"/>
                    </a:cubicBezTo>
                    <a:cubicBezTo>
                      <a:pt x="95" y="292"/>
                      <a:pt x="94" y="290"/>
                      <a:pt x="94" y="288"/>
                    </a:cubicBezTo>
                    <a:cubicBezTo>
                      <a:pt x="96" y="287"/>
                      <a:pt x="98" y="285"/>
                      <a:pt x="100" y="284"/>
                    </a:cubicBezTo>
                    <a:close/>
                    <a:moveTo>
                      <a:pt x="96" y="301"/>
                    </a:move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lose/>
                    <a:moveTo>
                      <a:pt x="99" y="298"/>
                    </a:moveTo>
                    <a:cubicBezTo>
                      <a:pt x="103" y="295"/>
                      <a:pt x="107" y="292"/>
                      <a:pt x="111" y="289"/>
                    </a:cubicBezTo>
                    <a:cubicBezTo>
                      <a:pt x="114" y="286"/>
                      <a:pt x="116" y="284"/>
                      <a:pt x="119" y="282"/>
                    </a:cubicBezTo>
                    <a:cubicBezTo>
                      <a:pt x="126" y="276"/>
                      <a:pt x="133" y="271"/>
                      <a:pt x="140" y="265"/>
                    </a:cubicBezTo>
                    <a:cubicBezTo>
                      <a:pt x="148" y="259"/>
                      <a:pt x="154" y="254"/>
                      <a:pt x="162" y="248"/>
                    </a:cubicBezTo>
                    <a:cubicBezTo>
                      <a:pt x="165" y="245"/>
                      <a:pt x="169" y="242"/>
                      <a:pt x="171" y="238"/>
                    </a:cubicBezTo>
                    <a:cubicBezTo>
                      <a:pt x="171" y="240"/>
                      <a:pt x="171" y="241"/>
                      <a:pt x="171" y="243"/>
                    </a:cubicBezTo>
                    <a:cubicBezTo>
                      <a:pt x="157" y="253"/>
                      <a:pt x="144" y="264"/>
                      <a:pt x="131" y="276"/>
                    </a:cubicBezTo>
                    <a:cubicBezTo>
                      <a:pt x="124" y="282"/>
                      <a:pt x="117" y="288"/>
                      <a:pt x="109" y="293"/>
                    </a:cubicBezTo>
                    <a:cubicBezTo>
                      <a:pt x="106" y="295"/>
                      <a:pt x="104" y="297"/>
                      <a:pt x="102" y="299"/>
                    </a:cubicBezTo>
                    <a:cubicBezTo>
                      <a:pt x="100" y="300"/>
                      <a:pt x="98" y="302"/>
                      <a:pt x="96" y="303"/>
                    </a:cubicBezTo>
                    <a:cubicBezTo>
                      <a:pt x="96" y="303"/>
                      <a:pt x="98" y="300"/>
                      <a:pt x="99" y="298"/>
                    </a:cubicBezTo>
                    <a:close/>
                    <a:moveTo>
                      <a:pt x="123" y="278"/>
                    </a:moveTo>
                    <a:cubicBezTo>
                      <a:pt x="127" y="275"/>
                      <a:pt x="130" y="272"/>
                      <a:pt x="134" y="268"/>
                    </a:cubicBezTo>
                    <a:cubicBezTo>
                      <a:pt x="141" y="262"/>
                      <a:pt x="147" y="256"/>
                      <a:pt x="155" y="250"/>
                    </a:cubicBezTo>
                    <a:cubicBezTo>
                      <a:pt x="158" y="248"/>
                      <a:pt x="161" y="246"/>
                      <a:pt x="164" y="244"/>
                    </a:cubicBezTo>
                    <a:cubicBezTo>
                      <a:pt x="166" y="243"/>
                      <a:pt x="167" y="241"/>
                      <a:pt x="168" y="240"/>
                    </a:cubicBezTo>
                    <a:cubicBezTo>
                      <a:pt x="169" y="240"/>
                      <a:pt x="171" y="237"/>
                      <a:pt x="169" y="240"/>
                    </a:cubicBezTo>
                    <a:cubicBezTo>
                      <a:pt x="166" y="245"/>
                      <a:pt x="158" y="250"/>
                      <a:pt x="153" y="254"/>
                    </a:cubicBezTo>
                    <a:cubicBezTo>
                      <a:pt x="146" y="260"/>
                      <a:pt x="138" y="266"/>
                      <a:pt x="131" y="271"/>
                    </a:cubicBezTo>
                    <a:cubicBezTo>
                      <a:pt x="128" y="273"/>
                      <a:pt x="126" y="276"/>
                      <a:pt x="123" y="278"/>
                    </a:cubicBezTo>
                    <a:close/>
                    <a:moveTo>
                      <a:pt x="168" y="245"/>
                    </a:moveTo>
                    <a:cubicBezTo>
                      <a:pt x="172" y="243"/>
                      <a:pt x="169" y="246"/>
                      <a:pt x="168" y="246"/>
                    </a:cubicBezTo>
                    <a:cubicBezTo>
                      <a:pt x="167" y="248"/>
                      <a:pt x="165" y="249"/>
                      <a:pt x="164" y="251"/>
                    </a:cubicBezTo>
                    <a:cubicBezTo>
                      <a:pt x="161" y="253"/>
                      <a:pt x="158" y="255"/>
                      <a:pt x="155" y="258"/>
                    </a:cubicBezTo>
                    <a:cubicBezTo>
                      <a:pt x="148" y="263"/>
                      <a:pt x="142" y="268"/>
                      <a:pt x="135" y="274"/>
                    </a:cubicBezTo>
                    <a:cubicBezTo>
                      <a:pt x="132" y="276"/>
                      <a:pt x="129" y="278"/>
                      <a:pt x="126" y="281"/>
                    </a:cubicBezTo>
                    <a:cubicBezTo>
                      <a:pt x="126" y="280"/>
                      <a:pt x="127" y="280"/>
                      <a:pt x="127" y="280"/>
                    </a:cubicBezTo>
                    <a:cubicBezTo>
                      <a:pt x="141" y="268"/>
                      <a:pt x="154" y="256"/>
                      <a:pt x="168" y="245"/>
                    </a:cubicBezTo>
                    <a:close/>
                    <a:moveTo>
                      <a:pt x="171" y="236"/>
                    </a:moveTo>
                    <a:cubicBezTo>
                      <a:pt x="171" y="236"/>
                      <a:pt x="171" y="236"/>
                      <a:pt x="171" y="237"/>
                    </a:cubicBezTo>
                    <a:cubicBezTo>
                      <a:pt x="165" y="242"/>
                      <a:pt x="159" y="246"/>
                      <a:pt x="153" y="251"/>
                    </a:cubicBezTo>
                    <a:cubicBezTo>
                      <a:pt x="146" y="256"/>
                      <a:pt x="140" y="262"/>
                      <a:pt x="133" y="268"/>
                    </a:cubicBezTo>
                    <a:cubicBezTo>
                      <a:pt x="127" y="274"/>
                      <a:pt x="120" y="280"/>
                      <a:pt x="113" y="286"/>
                    </a:cubicBezTo>
                    <a:cubicBezTo>
                      <a:pt x="110" y="288"/>
                      <a:pt x="107" y="291"/>
                      <a:pt x="104" y="293"/>
                    </a:cubicBezTo>
                    <a:cubicBezTo>
                      <a:pt x="101" y="295"/>
                      <a:pt x="98" y="298"/>
                      <a:pt x="96" y="300"/>
                    </a:cubicBezTo>
                    <a:cubicBezTo>
                      <a:pt x="98" y="297"/>
                      <a:pt x="101" y="295"/>
                      <a:pt x="104" y="293"/>
                    </a:cubicBezTo>
                    <a:cubicBezTo>
                      <a:pt x="107" y="290"/>
                      <a:pt x="110" y="287"/>
                      <a:pt x="113" y="284"/>
                    </a:cubicBezTo>
                    <a:cubicBezTo>
                      <a:pt x="120" y="278"/>
                      <a:pt x="126" y="272"/>
                      <a:pt x="133" y="267"/>
                    </a:cubicBezTo>
                    <a:cubicBezTo>
                      <a:pt x="140" y="261"/>
                      <a:pt x="147" y="255"/>
                      <a:pt x="154" y="249"/>
                    </a:cubicBezTo>
                    <a:cubicBezTo>
                      <a:pt x="160" y="244"/>
                      <a:pt x="166" y="239"/>
                      <a:pt x="171" y="234"/>
                    </a:cubicBezTo>
                    <a:cubicBezTo>
                      <a:pt x="171" y="235"/>
                      <a:pt x="171" y="235"/>
                      <a:pt x="171" y="236"/>
                    </a:cubicBezTo>
                    <a:close/>
                    <a:moveTo>
                      <a:pt x="172" y="221"/>
                    </a:moveTo>
                    <a:cubicBezTo>
                      <a:pt x="171" y="222"/>
                      <a:pt x="170" y="223"/>
                      <a:pt x="169" y="223"/>
                    </a:cubicBezTo>
                    <a:cubicBezTo>
                      <a:pt x="170" y="222"/>
                      <a:pt x="171" y="221"/>
                      <a:pt x="172" y="220"/>
                    </a:cubicBezTo>
                    <a:cubicBezTo>
                      <a:pt x="172" y="220"/>
                      <a:pt x="172" y="221"/>
                      <a:pt x="172" y="221"/>
                    </a:cubicBezTo>
                    <a:close/>
                    <a:moveTo>
                      <a:pt x="173" y="209"/>
                    </a:moveTo>
                    <a:cubicBezTo>
                      <a:pt x="173" y="209"/>
                      <a:pt x="172" y="210"/>
                      <a:pt x="171" y="210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61" y="218"/>
                      <a:pt x="152" y="226"/>
                      <a:pt x="142" y="232"/>
                    </a:cubicBezTo>
                    <a:cubicBezTo>
                      <a:pt x="133" y="239"/>
                      <a:pt x="123" y="245"/>
                      <a:pt x="113" y="252"/>
                    </a:cubicBezTo>
                    <a:cubicBezTo>
                      <a:pt x="109" y="255"/>
                      <a:pt x="105" y="258"/>
                      <a:pt x="100" y="261"/>
                    </a:cubicBezTo>
                    <a:cubicBezTo>
                      <a:pt x="98" y="263"/>
                      <a:pt x="96" y="264"/>
                      <a:pt x="94" y="266"/>
                    </a:cubicBezTo>
                    <a:cubicBezTo>
                      <a:pt x="93" y="267"/>
                      <a:pt x="93" y="267"/>
                      <a:pt x="94" y="265"/>
                    </a:cubicBezTo>
                    <a:cubicBezTo>
                      <a:pt x="96" y="264"/>
                      <a:pt x="97" y="263"/>
                      <a:pt x="99" y="261"/>
                    </a:cubicBezTo>
                    <a:cubicBezTo>
                      <a:pt x="108" y="255"/>
                      <a:pt x="116" y="249"/>
                      <a:pt x="125" y="242"/>
                    </a:cubicBezTo>
                    <a:cubicBezTo>
                      <a:pt x="141" y="229"/>
                      <a:pt x="159" y="217"/>
                      <a:pt x="174" y="202"/>
                    </a:cubicBezTo>
                    <a:cubicBezTo>
                      <a:pt x="174" y="205"/>
                      <a:pt x="174" y="207"/>
                      <a:pt x="173" y="209"/>
                    </a:cubicBezTo>
                    <a:close/>
                    <a:moveTo>
                      <a:pt x="174" y="199"/>
                    </a:moveTo>
                    <a:cubicBezTo>
                      <a:pt x="174" y="200"/>
                      <a:pt x="174" y="200"/>
                      <a:pt x="174" y="201"/>
                    </a:cubicBezTo>
                    <a:cubicBezTo>
                      <a:pt x="167" y="205"/>
                      <a:pt x="162" y="211"/>
                      <a:pt x="156" y="216"/>
                    </a:cubicBezTo>
                    <a:cubicBezTo>
                      <a:pt x="148" y="221"/>
                      <a:pt x="141" y="226"/>
                      <a:pt x="133" y="232"/>
                    </a:cubicBezTo>
                    <a:cubicBezTo>
                      <a:pt x="127" y="236"/>
                      <a:pt x="121" y="240"/>
                      <a:pt x="115" y="245"/>
                    </a:cubicBezTo>
                    <a:cubicBezTo>
                      <a:pt x="121" y="240"/>
                      <a:pt x="127" y="235"/>
                      <a:pt x="134" y="230"/>
                    </a:cubicBezTo>
                    <a:cubicBezTo>
                      <a:pt x="148" y="219"/>
                      <a:pt x="161" y="207"/>
                      <a:pt x="175" y="195"/>
                    </a:cubicBezTo>
                    <a:cubicBezTo>
                      <a:pt x="175" y="197"/>
                      <a:pt x="174" y="198"/>
                      <a:pt x="174" y="199"/>
                    </a:cubicBezTo>
                    <a:close/>
                    <a:moveTo>
                      <a:pt x="102" y="247"/>
                    </a:moveTo>
                    <a:cubicBezTo>
                      <a:pt x="100" y="249"/>
                      <a:pt x="97" y="251"/>
                      <a:pt x="94" y="253"/>
                    </a:cubicBezTo>
                    <a:cubicBezTo>
                      <a:pt x="94" y="253"/>
                      <a:pt x="93" y="254"/>
                      <a:pt x="92" y="254"/>
                    </a:cubicBezTo>
                    <a:cubicBezTo>
                      <a:pt x="92" y="254"/>
                      <a:pt x="92" y="254"/>
                      <a:pt x="92" y="254"/>
                    </a:cubicBezTo>
                    <a:cubicBezTo>
                      <a:pt x="93" y="253"/>
                      <a:pt x="95" y="252"/>
                      <a:pt x="96" y="251"/>
                    </a:cubicBezTo>
                    <a:cubicBezTo>
                      <a:pt x="101" y="246"/>
                      <a:pt x="107" y="242"/>
                      <a:pt x="112" y="237"/>
                    </a:cubicBezTo>
                    <a:cubicBezTo>
                      <a:pt x="117" y="232"/>
                      <a:pt x="123" y="228"/>
                      <a:pt x="128" y="224"/>
                    </a:cubicBezTo>
                    <a:cubicBezTo>
                      <a:pt x="135" y="219"/>
                      <a:pt x="142" y="214"/>
                      <a:pt x="149" y="209"/>
                    </a:cubicBezTo>
                    <a:cubicBezTo>
                      <a:pt x="154" y="205"/>
                      <a:pt x="159" y="201"/>
                      <a:pt x="164" y="197"/>
                    </a:cubicBezTo>
                    <a:cubicBezTo>
                      <a:pt x="166" y="196"/>
                      <a:pt x="168" y="194"/>
                      <a:pt x="170" y="193"/>
                    </a:cubicBezTo>
                    <a:cubicBezTo>
                      <a:pt x="171" y="192"/>
                      <a:pt x="173" y="191"/>
                      <a:pt x="175" y="189"/>
                    </a:cubicBezTo>
                    <a:cubicBezTo>
                      <a:pt x="175" y="189"/>
                      <a:pt x="175" y="189"/>
                      <a:pt x="175" y="189"/>
                    </a:cubicBezTo>
                    <a:cubicBezTo>
                      <a:pt x="175" y="191"/>
                      <a:pt x="175" y="192"/>
                      <a:pt x="175" y="194"/>
                    </a:cubicBezTo>
                    <a:cubicBezTo>
                      <a:pt x="151" y="212"/>
                      <a:pt x="126" y="229"/>
                      <a:pt x="102" y="247"/>
                    </a:cubicBezTo>
                    <a:close/>
                    <a:moveTo>
                      <a:pt x="176" y="187"/>
                    </a:moveTo>
                    <a:cubicBezTo>
                      <a:pt x="174" y="188"/>
                      <a:pt x="173" y="189"/>
                      <a:pt x="172" y="191"/>
                    </a:cubicBezTo>
                    <a:cubicBezTo>
                      <a:pt x="171" y="191"/>
                      <a:pt x="170" y="191"/>
                      <a:pt x="170" y="192"/>
                    </a:cubicBezTo>
                    <a:cubicBezTo>
                      <a:pt x="157" y="200"/>
                      <a:pt x="146" y="209"/>
                      <a:pt x="134" y="217"/>
                    </a:cubicBezTo>
                    <a:cubicBezTo>
                      <a:pt x="122" y="226"/>
                      <a:pt x="110" y="234"/>
                      <a:pt x="99" y="243"/>
                    </a:cubicBezTo>
                    <a:cubicBezTo>
                      <a:pt x="97" y="245"/>
                      <a:pt x="94" y="247"/>
                      <a:pt x="92" y="249"/>
                    </a:cubicBezTo>
                    <a:cubicBezTo>
                      <a:pt x="94" y="247"/>
                      <a:pt x="96" y="246"/>
                      <a:pt x="97" y="244"/>
                    </a:cubicBezTo>
                    <a:cubicBezTo>
                      <a:pt x="103" y="240"/>
                      <a:pt x="108" y="234"/>
                      <a:pt x="114" y="230"/>
                    </a:cubicBezTo>
                    <a:cubicBezTo>
                      <a:pt x="124" y="221"/>
                      <a:pt x="136" y="212"/>
                      <a:pt x="147" y="204"/>
                    </a:cubicBezTo>
                    <a:cubicBezTo>
                      <a:pt x="157" y="197"/>
                      <a:pt x="168" y="189"/>
                      <a:pt x="176" y="180"/>
                    </a:cubicBezTo>
                    <a:cubicBezTo>
                      <a:pt x="176" y="182"/>
                      <a:pt x="176" y="185"/>
                      <a:pt x="176" y="187"/>
                    </a:cubicBezTo>
                    <a:close/>
                    <a:moveTo>
                      <a:pt x="130" y="215"/>
                    </a:moveTo>
                    <a:cubicBezTo>
                      <a:pt x="123" y="221"/>
                      <a:pt x="115" y="227"/>
                      <a:pt x="108" y="233"/>
                    </a:cubicBezTo>
                    <a:cubicBezTo>
                      <a:pt x="104" y="236"/>
                      <a:pt x="101" y="239"/>
                      <a:pt x="98" y="242"/>
                    </a:cubicBezTo>
                    <a:cubicBezTo>
                      <a:pt x="96" y="244"/>
                      <a:pt x="94" y="246"/>
                      <a:pt x="92" y="248"/>
                    </a:cubicBezTo>
                    <a:cubicBezTo>
                      <a:pt x="92" y="246"/>
                      <a:pt x="92" y="245"/>
                      <a:pt x="92" y="244"/>
                    </a:cubicBezTo>
                    <a:cubicBezTo>
                      <a:pt x="98" y="240"/>
                      <a:pt x="104" y="234"/>
                      <a:pt x="110" y="229"/>
                    </a:cubicBezTo>
                    <a:cubicBezTo>
                      <a:pt x="118" y="222"/>
                      <a:pt x="127" y="215"/>
                      <a:pt x="136" y="209"/>
                    </a:cubicBezTo>
                    <a:cubicBezTo>
                      <a:pt x="143" y="203"/>
                      <a:pt x="151" y="198"/>
                      <a:pt x="159" y="192"/>
                    </a:cubicBezTo>
                    <a:cubicBezTo>
                      <a:pt x="163" y="189"/>
                      <a:pt x="166" y="187"/>
                      <a:pt x="170" y="184"/>
                    </a:cubicBezTo>
                    <a:cubicBezTo>
                      <a:pt x="171" y="183"/>
                      <a:pt x="172" y="182"/>
                      <a:pt x="173" y="182"/>
                    </a:cubicBezTo>
                    <a:cubicBezTo>
                      <a:pt x="160" y="195"/>
                      <a:pt x="144" y="204"/>
                      <a:pt x="130" y="215"/>
                    </a:cubicBezTo>
                    <a:close/>
                    <a:moveTo>
                      <a:pt x="92" y="250"/>
                    </a:moveTo>
                    <a:cubicBezTo>
                      <a:pt x="94" y="248"/>
                      <a:pt x="96" y="246"/>
                      <a:pt x="98" y="245"/>
                    </a:cubicBezTo>
                    <a:cubicBezTo>
                      <a:pt x="102" y="241"/>
                      <a:pt x="107" y="238"/>
                      <a:pt x="111" y="235"/>
                    </a:cubicBezTo>
                    <a:cubicBezTo>
                      <a:pt x="118" y="229"/>
                      <a:pt x="126" y="224"/>
                      <a:pt x="134" y="218"/>
                    </a:cubicBezTo>
                    <a:cubicBezTo>
                      <a:pt x="142" y="212"/>
                      <a:pt x="150" y="206"/>
                      <a:pt x="158" y="201"/>
                    </a:cubicBezTo>
                    <a:cubicBezTo>
                      <a:pt x="160" y="200"/>
                      <a:pt x="162" y="198"/>
                      <a:pt x="163" y="197"/>
                    </a:cubicBezTo>
                    <a:cubicBezTo>
                      <a:pt x="140" y="216"/>
                      <a:pt x="115" y="233"/>
                      <a:pt x="92" y="254"/>
                    </a:cubicBezTo>
                    <a:cubicBezTo>
                      <a:pt x="92" y="252"/>
                      <a:pt x="92" y="251"/>
                      <a:pt x="92" y="250"/>
                    </a:cubicBezTo>
                    <a:close/>
                    <a:moveTo>
                      <a:pt x="92" y="255"/>
                    </a:moveTo>
                    <a:cubicBezTo>
                      <a:pt x="99" y="251"/>
                      <a:pt x="105" y="246"/>
                      <a:pt x="111" y="241"/>
                    </a:cubicBezTo>
                    <a:cubicBezTo>
                      <a:pt x="119" y="236"/>
                      <a:pt x="126" y="231"/>
                      <a:pt x="133" y="226"/>
                    </a:cubicBezTo>
                    <a:cubicBezTo>
                      <a:pt x="141" y="220"/>
                      <a:pt x="148" y="215"/>
                      <a:pt x="155" y="210"/>
                    </a:cubicBezTo>
                    <a:cubicBezTo>
                      <a:pt x="159" y="207"/>
                      <a:pt x="163" y="204"/>
                      <a:pt x="167" y="201"/>
                    </a:cubicBezTo>
                    <a:cubicBezTo>
                      <a:pt x="167" y="201"/>
                      <a:pt x="168" y="200"/>
                      <a:pt x="169" y="199"/>
                    </a:cubicBezTo>
                    <a:cubicBezTo>
                      <a:pt x="157" y="210"/>
                      <a:pt x="144" y="221"/>
                      <a:pt x="131" y="231"/>
                    </a:cubicBezTo>
                    <a:cubicBezTo>
                      <a:pt x="124" y="236"/>
                      <a:pt x="118" y="241"/>
                      <a:pt x="111" y="247"/>
                    </a:cubicBezTo>
                    <a:cubicBezTo>
                      <a:pt x="105" y="251"/>
                      <a:pt x="98" y="255"/>
                      <a:pt x="92" y="261"/>
                    </a:cubicBezTo>
                    <a:cubicBezTo>
                      <a:pt x="92" y="259"/>
                      <a:pt x="92" y="257"/>
                      <a:pt x="92" y="255"/>
                    </a:cubicBezTo>
                    <a:close/>
                    <a:moveTo>
                      <a:pt x="92" y="262"/>
                    </a:moveTo>
                    <a:cubicBezTo>
                      <a:pt x="96" y="258"/>
                      <a:pt x="100" y="255"/>
                      <a:pt x="104" y="252"/>
                    </a:cubicBezTo>
                    <a:cubicBezTo>
                      <a:pt x="103" y="253"/>
                      <a:pt x="102" y="254"/>
                      <a:pt x="101" y="255"/>
                    </a:cubicBezTo>
                    <a:cubicBezTo>
                      <a:pt x="98" y="257"/>
                      <a:pt x="94" y="260"/>
                      <a:pt x="92" y="262"/>
                    </a:cubicBezTo>
                    <a:cubicBezTo>
                      <a:pt x="92" y="262"/>
                      <a:pt x="92" y="262"/>
                      <a:pt x="92" y="262"/>
                    </a:cubicBezTo>
                    <a:close/>
                    <a:moveTo>
                      <a:pt x="92" y="196"/>
                    </a:moveTo>
                    <a:cubicBezTo>
                      <a:pt x="95" y="193"/>
                      <a:pt x="99" y="190"/>
                      <a:pt x="102" y="188"/>
                    </a:cubicBezTo>
                    <a:cubicBezTo>
                      <a:pt x="98" y="190"/>
                      <a:pt x="95" y="193"/>
                      <a:pt x="92" y="197"/>
                    </a:cubicBezTo>
                    <a:cubicBezTo>
                      <a:pt x="92" y="197"/>
                      <a:pt x="92" y="197"/>
                      <a:pt x="92" y="196"/>
                    </a:cubicBezTo>
                    <a:cubicBezTo>
                      <a:pt x="92" y="196"/>
                      <a:pt x="92" y="196"/>
                      <a:pt x="92" y="196"/>
                    </a:cubicBezTo>
                    <a:close/>
                    <a:moveTo>
                      <a:pt x="152" y="167"/>
                    </a:moveTo>
                    <a:cubicBezTo>
                      <a:pt x="146" y="171"/>
                      <a:pt x="141" y="175"/>
                      <a:pt x="135" y="179"/>
                    </a:cubicBezTo>
                    <a:cubicBezTo>
                      <a:pt x="135" y="177"/>
                      <a:pt x="135" y="176"/>
                      <a:pt x="135" y="175"/>
                    </a:cubicBezTo>
                    <a:cubicBezTo>
                      <a:pt x="137" y="173"/>
                      <a:pt x="139" y="172"/>
                      <a:pt x="140" y="170"/>
                    </a:cubicBezTo>
                    <a:cubicBezTo>
                      <a:pt x="144" y="169"/>
                      <a:pt x="148" y="168"/>
                      <a:pt x="152" y="167"/>
                    </a:cubicBezTo>
                    <a:close/>
                    <a:moveTo>
                      <a:pt x="161" y="165"/>
                    </a:moveTo>
                    <a:cubicBezTo>
                      <a:pt x="152" y="172"/>
                      <a:pt x="143" y="179"/>
                      <a:pt x="134" y="185"/>
                    </a:cubicBezTo>
                    <a:cubicBezTo>
                      <a:pt x="134" y="185"/>
                      <a:pt x="135" y="184"/>
                      <a:pt x="135" y="184"/>
                    </a:cubicBezTo>
                    <a:cubicBezTo>
                      <a:pt x="141" y="179"/>
                      <a:pt x="147" y="173"/>
                      <a:pt x="153" y="167"/>
                    </a:cubicBezTo>
                    <a:cubicBezTo>
                      <a:pt x="153" y="167"/>
                      <a:pt x="153" y="167"/>
                      <a:pt x="153" y="167"/>
                    </a:cubicBezTo>
                    <a:cubicBezTo>
                      <a:pt x="156" y="166"/>
                      <a:pt x="158" y="166"/>
                      <a:pt x="161" y="165"/>
                    </a:cubicBezTo>
                    <a:close/>
                    <a:moveTo>
                      <a:pt x="167" y="164"/>
                    </a:moveTo>
                    <a:cubicBezTo>
                      <a:pt x="155" y="174"/>
                      <a:pt x="142" y="184"/>
                      <a:pt x="129" y="194"/>
                    </a:cubicBezTo>
                    <a:cubicBezTo>
                      <a:pt x="129" y="194"/>
                      <a:pt x="129" y="194"/>
                      <a:pt x="129" y="194"/>
                    </a:cubicBezTo>
                    <a:cubicBezTo>
                      <a:pt x="127" y="196"/>
                      <a:pt x="125" y="197"/>
                      <a:pt x="122" y="199"/>
                    </a:cubicBezTo>
                    <a:cubicBezTo>
                      <a:pt x="116" y="203"/>
                      <a:pt x="110" y="208"/>
                      <a:pt x="104" y="214"/>
                    </a:cubicBezTo>
                    <a:cubicBezTo>
                      <a:pt x="102" y="216"/>
                      <a:pt x="100" y="217"/>
                      <a:pt x="99" y="219"/>
                    </a:cubicBezTo>
                    <a:cubicBezTo>
                      <a:pt x="96" y="221"/>
                      <a:pt x="94" y="223"/>
                      <a:pt x="91" y="225"/>
                    </a:cubicBezTo>
                    <a:cubicBezTo>
                      <a:pt x="91" y="225"/>
                      <a:pt x="91" y="225"/>
                      <a:pt x="91" y="225"/>
                    </a:cubicBezTo>
                    <a:cubicBezTo>
                      <a:pt x="94" y="223"/>
                      <a:pt x="97" y="220"/>
                      <a:pt x="99" y="218"/>
                    </a:cubicBezTo>
                    <a:cubicBezTo>
                      <a:pt x="101" y="215"/>
                      <a:pt x="104" y="212"/>
                      <a:pt x="107" y="209"/>
                    </a:cubicBezTo>
                    <a:cubicBezTo>
                      <a:pt x="113" y="204"/>
                      <a:pt x="120" y="199"/>
                      <a:pt x="126" y="194"/>
                    </a:cubicBezTo>
                    <a:cubicBezTo>
                      <a:pt x="127" y="193"/>
                      <a:pt x="129" y="192"/>
                      <a:pt x="130" y="191"/>
                    </a:cubicBezTo>
                    <a:cubicBezTo>
                      <a:pt x="131" y="191"/>
                      <a:pt x="132" y="190"/>
                      <a:pt x="132" y="189"/>
                    </a:cubicBezTo>
                    <a:cubicBezTo>
                      <a:pt x="143" y="182"/>
                      <a:pt x="153" y="174"/>
                      <a:pt x="162" y="165"/>
                    </a:cubicBezTo>
                    <a:cubicBezTo>
                      <a:pt x="162" y="165"/>
                      <a:pt x="162" y="165"/>
                      <a:pt x="162" y="165"/>
                    </a:cubicBezTo>
                    <a:cubicBezTo>
                      <a:pt x="164" y="165"/>
                      <a:pt x="166" y="164"/>
                      <a:pt x="167" y="164"/>
                    </a:cubicBezTo>
                    <a:close/>
                    <a:moveTo>
                      <a:pt x="139" y="170"/>
                    </a:moveTo>
                    <a:cubicBezTo>
                      <a:pt x="139" y="171"/>
                      <a:pt x="138" y="172"/>
                      <a:pt x="137" y="172"/>
                    </a:cubicBezTo>
                    <a:cubicBezTo>
                      <a:pt x="137" y="173"/>
                      <a:pt x="136" y="173"/>
                      <a:pt x="135" y="174"/>
                    </a:cubicBezTo>
                    <a:cubicBezTo>
                      <a:pt x="135" y="173"/>
                      <a:pt x="135" y="172"/>
                      <a:pt x="135" y="172"/>
                    </a:cubicBezTo>
                    <a:cubicBezTo>
                      <a:pt x="135" y="172"/>
                      <a:pt x="136" y="171"/>
                      <a:pt x="136" y="171"/>
                    </a:cubicBezTo>
                    <a:cubicBezTo>
                      <a:pt x="136" y="171"/>
                      <a:pt x="136" y="171"/>
                      <a:pt x="137" y="171"/>
                    </a:cubicBezTo>
                    <a:cubicBezTo>
                      <a:pt x="137" y="171"/>
                      <a:pt x="138" y="170"/>
                      <a:pt x="139" y="170"/>
                    </a:cubicBezTo>
                    <a:close/>
                    <a:moveTo>
                      <a:pt x="132" y="173"/>
                    </a:moveTo>
                    <a:cubicBezTo>
                      <a:pt x="132" y="173"/>
                      <a:pt x="132" y="173"/>
                      <a:pt x="132" y="173"/>
                    </a:cubicBezTo>
                    <a:cubicBezTo>
                      <a:pt x="132" y="173"/>
                      <a:pt x="132" y="173"/>
                      <a:pt x="132" y="172"/>
                    </a:cubicBezTo>
                    <a:cubicBezTo>
                      <a:pt x="132" y="173"/>
                      <a:pt x="132" y="173"/>
                      <a:pt x="132" y="173"/>
                    </a:cubicBezTo>
                    <a:close/>
                    <a:moveTo>
                      <a:pt x="131" y="175"/>
                    </a:moveTo>
                    <a:cubicBezTo>
                      <a:pt x="131" y="174"/>
                      <a:pt x="132" y="174"/>
                      <a:pt x="132" y="174"/>
                    </a:cubicBezTo>
                    <a:cubicBezTo>
                      <a:pt x="132" y="175"/>
                      <a:pt x="133" y="176"/>
                      <a:pt x="133" y="177"/>
                    </a:cubicBezTo>
                    <a:cubicBezTo>
                      <a:pt x="131" y="178"/>
                      <a:pt x="130" y="179"/>
                      <a:pt x="129" y="180"/>
                    </a:cubicBezTo>
                    <a:cubicBezTo>
                      <a:pt x="129" y="178"/>
                      <a:pt x="130" y="176"/>
                      <a:pt x="131" y="175"/>
                    </a:cubicBezTo>
                    <a:close/>
                    <a:moveTo>
                      <a:pt x="131" y="178"/>
                    </a:moveTo>
                    <a:cubicBezTo>
                      <a:pt x="132" y="178"/>
                      <a:pt x="132" y="177"/>
                      <a:pt x="133" y="177"/>
                    </a:cubicBezTo>
                    <a:cubicBezTo>
                      <a:pt x="133" y="178"/>
                      <a:pt x="133" y="180"/>
                      <a:pt x="132" y="181"/>
                    </a:cubicBezTo>
                    <a:cubicBezTo>
                      <a:pt x="131" y="182"/>
                      <a:pt x="129" y="183"/>
                      <a:pt x="127" y="185"/>
                    </a:cubicBezTo>
                    <a:cubicBezTo>
                      <a:pt x="128" y="183"/>
                      <a:pt x="128" y="181"/>
                      <a:pt x="128" y="180"/>
                    </a:cubicBezTo>
                    <a:cubicBezTo>
                      <a:pt x="129" y="179"/>
                      <a:pt x="130" y="179"/>
                      <a:pt x="131" y="178"/>
                    </a:cubicBezTo>
                    <a:close/>
                    <a:moveTo>
                      <a:pt x="131" y="186"/>
                    </a:moveTo>
                    <a:cubicBezTo>
                      <a:pt x="130" y="187"/>
                      <a:pt x="129" y="188"/>
                      <a:pt x="128" y="189"/>
                    </a:cubicBezTo>
                    <a:cubicBezTo>
                      <a:pt x="127" y="188"/>
                      <a:pt x="127" y="187"/>
                      <a:pt x="127" y="186"/>
                    </a:cubicBezTo>
                    <a:cubicBezTo>
                      <a:pt x="129" y="184"/>
                      <a:pt x="131" y="183"/>
                      <a:pt x="132" y="182"/>
                    </a:cubicBezTo>
                    <a:cubicBezTo>
                      <a:pt x="132" y="183"/>
                      <a:pt x="132" y="185"/>
                      <a:pt x="131" y="186"/>
                    </a:cubicBezTo>
                    <a:close/>
                    <a:moveTo>
                      <a:pt x="135" y="180"/>
                    </a:moveTo>
                    <a:cubicBezTo>
                      <a:pt x="136" y="179"/>
                      <a:pt x="137" y="178"/>
                      <a:pt x="138" y="178"/>
                    </a:cubicBezTo>
                    <a:cubicBezTo>
                      <a:pt x="141" y="176"/>
                      <a:pt x="144" y="173"/>
                      <a:pt x="147" y="171"/>
                    </a:cubicBezTo>
                    <a:cubicBezTo>
                      <a:pt x="148" y="170"/>
                      <a:pt x="149" y="170"/>
                      <a:pt x="150" y="169"/>
                    </a:cubicBezTo>
                    <a:cubicBezTo>
                      <a:pt x="150" y="169"/>
                      <a:pt x="150" y="169"/>
                      <a:pt x="150" y="169"/>
                    </a:cubicBezTo>
                    <a:cubicBezTo>
                      <a:pt x="150" y="170"/>
                      <a:pt x="149" y="170"/>
                      <a:pt x="148" y="171"/>
                    </a:cubicBezTo>
                    <a:cubicBezTo>
                      <a:pt x="144" y="175"/>
                      <a:pt x="140" y="179"/>
                      <a:pt x="135" y="183"/>
                    </a:cubicBezTo>
                    <a:cubicBezTo>
                      <a:pt x="135" y="182"/>
                      <a:pt x="135" y="181"/>
                      <a:pt x="135" y="180"/>
                    </a:cubicBezTo>
                    <a:close/>
                    <a:moveTo>
                      <a:pt x="127" y="191"/>
                    </a:moveTo>
                    <a:cubicBezTo>
                      <a:pt x="128" y="191"/>
                      <a:pt x="128" y="192"/>
                      <a:pt x="128" y="191"/>
                    </a:cubicBezTo>
                    <a:cubicBezTo>
                      <a:pt x="126" y="193"/>
                      <a:pt x="123" y="195"/>
                      <a:pt x="120" y="197"/>
                    </a:cubicBezTo>
                    <a:cubicBezTo>
                      <a:pt x="115" y="202"/>
                      <a:pt x="109" y="206"/>
                      <a:pt x="104" y="211"/>
                    </a:cubicBezTo>
                    <a:cubicBezTo>
                      <a:pt x="101" y="214"/>
                      <a:pt x="99" y="217"/>
                      <a:pt x="96" y="219"/>
                    </a:cubicBezTo>
                    <a:cubicBezTo>
                      <a:pt x="94" y="221"/>
                      <a:pt x="93" y="222"/>
                      <a:pt x="91" y="224"/>
                    </a:cubicBezTo>
                    <a:cubicBezTo>
                      <a:pt x="91" y="223"/>
                      <a:pt x="91" y="222"/>
                      <a:pt x="91" y="221"/>
                    </a:cubicBezTo>
                    <a:cubicBezTo>
                      <a:pt x="96" y="217"/>
                      <a:pt x="100" y="213"/>
                      <a:pt x="105" y="209"/>
                    </a:cubicBezTo>
                    <a:cubicBezTo>
                      <a:pt x="112" y="203"/>
                      <a:pt x="119" y="197"/>
                      <a:pt x="126" y="192"/>
                    </a:cubicBezTo>
                    <a:cubicBezTo>
                      <a:pt x="126" y="192"/>
                      <a:pt x="126" y="192"/>
                      <a:pt x="127" y="191"/>
                    </a:cubicBezTo>
                    <a:cubicBezTo>
                      <a:pt x="127" y="191"/>
                      <a:pt x="127" y="191"/>
                      <a:pt x="127" y="191"/>
                    </a:cubicBezTo>
                    <a:close/>
                    <a:moveTo>
                      <a:pt x="134" y="186"/>
                    </a:moveTo>
                    <a:cubicBezTo>
                      <a:pt x="138" y="183"/>
                      <a:pt x="142" y="180"/>
                      <a:pt x="146" y="177"/>
                    </a:cubicBezTo>
                    <a:cubicBezTo>
                      <a:pt x="149" y="175"/>
                      <a:pt x="152" y="173"/>
                      <a:pt x="155" y="171"/>
                    </a:cubicBezTo>
                    <a:cubicBezTo>
                      <a:pt x="156" y="170"/>
                      <a:pt x="156" y="170"/>
                      <a:pt x="157" y="169"/>
                    </a:cubicBezTo>
                    <a:cubicBezTo>
                      <a:pt x="150" y="176"/>
                      <a:pt x="142" y="182"/>
                      <a:pt x="133" y="188"/>
                    </a:cubicBezTo>
                    <a:cubicBezTo>
                      <a:pt x="134" y="187"/>
                      <a:pt x="134" y="187"/>
                      <a:pt x="134" y="186"/>
                    </a:cubicBezTo>
                    <a:close/>
                    <a:moveTo>
                      <a:pt x="92" y="214"/>
                    </a:moveTo>
                    <a:cubicBezTo>
                      <a:pt x="96" y="211"/>
                      <a:pt x="99" y="207"/>
                      <a:pt x="102" y="204"/>
                    </a:cubicBezTo>
                    <a:cubicBezTo>
                      <a:pt x="108" y="199"/>
                      <a:pt x="114" y="195"/>
                      <a:pt x="120" y="191"/>
                    </a:cubicBezTo>
                    <a:cubicBezTo>
                      <a:pt x="122" y="190"/>
                      <a:pt x="123" y="189"/>
                      <a:pt x="124" y="188"/>
                    </a:cubicBezTo>
                    <a:cubicBezTo>
                      <a:pt x="124" y="189"/>
                      <a:pt x="124" y="190"/>
                      <a:pt x="125" y="190"/>
                    </a:cubicBezTo>
                    <a:cubicBezTo>
                      <a:pt x="122" y="193"/>
                      <a:pt x="119" y="195"/>
                      <a:pt x="116" y="197"/>
                    </a:cubicBezTo>
                    <a:cubicBezTo>
                      <a:pt x="111" y="201"/>
                      <a:pt x="106" y="204"/>
                      <a:pt x="102" y="208"/>
                    </a:cubicBezTo>
                    <a:cubicBezTo>
                      <a:pt x="99" y="211"/>
                      <a:pt x="94" y="215"/>
                      <a:pt x="91" y="219"/>
                    </a:cubicBezTo>
                    <a:cubicBezTo>
                      <a:pt x="91" y="217"/>
                      <a:pt x="92" y="215"/>
                      <a:pt x="92" y="214"/>
                    </a:cubicBezTo>
                    <a:close/>
                    <a:moveTo>
                      <a:pt x="124" y="193"/>
                    </a:moveTo>
                    <a:cubicBezTo>
                      <a:pt x="118" y="197"/>
                      <a:pt x="112" y="201"/>
                      <a:pt x="107" y="206"/>
                    </a:cubicBezTo>
                    <a:cubicBezTo>
                      <a:pt x="104" y="208"/>
                      <a:pt x="102" y="210"/>
                      <a:pt x="99" y="213"/>
                    </a:cubicBezTo>
                    <a:cubicBezTo>
                      <a:pt x="98" y="214"/>
                      <a:pt x="97" y="215"/>
                      <a:pt x="96" y="216"/>
                    </a:cubicBezTo>
                    <a:cubicBezTo>
                      <a:pt x="95" y="217"/>
                      <a:pt x="93" y="219"/>
                      <a:pt x="91" y="220"/>
                    </a:cubicBezTo>
                    <a:cubicBezTo>
                      <a:pt x="91" y="220"/>
                      <a:pt x="91" y="220"/>
                      <a:pt x="91" y="220"/>
                    </a:cubicBezTo>
                    <a:cubicBezTo>
                      <a:pt x="93" y="217"/>
                      <a:pt x="96" y="215"/>
                      <a:pt x="98" y="213"/>
                    </a:cubicBezTo>
                    <a:cubicBezTo>
                      <a:pt x="100" y="211"/>
                      <a:pt x="102" y="209"/>
                      <a:pt x="105" y="207"/>
                    </a:cubicBezTo>
                    <a:cubicBezTo>
                      <a:pt x="111" y="202"/>
                      <a:pt x="117" y="197"/>
                      <a:pt x="123" y="193"/>
                    </a:cubicBezTo>
                    <a:cubicBezTo>
                      <a:pt x="124" y="192"/>
                      <a:pt x="125" y="192"/>
                      <a:pt x="126" y="191"/>
                    </a:cubicBezTo>
                    <a:cubicBezTo>
                      <a:pt x="126" y="191"/>
                      <a:pt x="126" y="191"/>
                      <a:pt x="126" y="191"/>
                    </a:cubicBezTo>
                    <a:cubicBezTo>
                      <a:pt x="125" y="192"/>
                      <a:pt x="125" y="192"/>
                      <a:pt x="124" y="193"/>
                    </a:cubicBezTo>
                    <a:close/>
                    <a:moveTo>
                      <a:pt x="129" y="188"/>
                    </a:moveTo>
                    <a:cubicBezTo>
                      <a:pt x="129" y="189"/>
                      <a:pt x="128" y="189"/>
                      <a:pt x="128" y="189"/>
                    </a:cubicBezTo>
                    <a:cubicBezTo>
                      <a:pt x="129" y="188"/>
                      <a:pt x="130" y="188"/>
                      <a:pt x="131" y="187"/>
                    </a:cubicBezTo>
                    <a:cubicBezTo>
                      <a:pt x="130" y="188"/>
                      <a:pt x="130" y="188"/>
                      <a:pt x="129" y="188"/>
                    </a:cubicBezTo>
                    <a:close/>
                    <a:moveTo>
                      <a:pt x="124" y="187"/>
                    </a:moveTo>
                    <a:cubicBezTo>
                      <a:pt x="122" y="188"/>
                      <a:pt x="121" y="189"/>
                      <a:pt x="120" y="190"/>
                    </a:cubicBezTo>
                    <a:cubicBezTo>
                      <a:pt x="115" y="193"/>
                      <a:pt x="110" y="197"/>
                      <a:pt x="106" y="201"/>
                    </a:cubicBezTo>
                    <a:cubicBezTo>
                      <a:pt x="101" y="204"/>
                      <a:pt x="97" y="209"/>
                      <a:pt x="92" y="212"/>
                    </a:cubicBezTo>
                    <a:cubicBezTo>
                      <a:pt x="92" y="213"/>
                      <a:pt x="92" y="213"/>
                      <a:pt x="92" y="213"/>
                    </a:cubicBezTo>
                    <a:cubicBezTo>
                      <a:pt x="92" y="213"/>
                      <a:pt x="92" y="213"/>
                      <a:pt x="92" y="212"/>
                    </a:cubicBezTo>
                    <a:cubicBezTo>
                      <a:pt x="92" y="211"/>
                      <a:pt x="94" y="209"/>
                      <a:pt x="95" y="209"/>
                    </a:cubicBezTo>
                    <a:cubicBezTo>
                      <a:pt x="97" y="207"/>
                      <a:pt x="99" y="204"/>
                      <a:pt x="102" y="202"/>
                    </a:cubicBezTo>
                    <a:cubicBezTo>
                      <a:pt x="106" y="198"/>
                      <a:pt x="111" y="194"/>
                      <a:pt x="116" y="190"/>
                    </a:cubicBezTo>
                    <a:cubicBezTo>
                      <a:pt x="119" y="188"/>
                      <a:pt x="121" y="185"/>
                      <a:pt x="124" y="183"/>
                    </a:cubicBezTo>
                    <a:cubicBezTo>
                      <a:pt x="124" y="185"/>
                      <a:pt x="124" y="186"/>
                      <a:pt x="124" y="187"/>
                    </a:cubicBezTo>
                    <a:close/>
                    <a:moveTo>
                      <a:pt x="91" y="230"/>
                    </a:moveTo>
                    <a:cubicBezTo>
                      <a:pt x="93" y="229"/>
                      <a:pt x="94" y="228"/>
                      <a:pt x="95" y="227"/>
                    </a:cubicBezTo>
                    <a:cubicBezTo>
                      <a:pt x="94" y="229"/>
                      <a:pt x="93" y="230"/>
                      <a:pt x="91" y="231"/>
                    </a:cubicBezTo>
                    <a:cubicBezTo>
                      <a:pt x="91" y="231"/>
                      <a:pt x="91" y="230"/>
                      <a:pt x="91" y="230"/>
                    </a:cubicBezTo>
                    <a:close/>
                    <a:moveTo>
                      <a:pt x="91" y="226"/>
                    </a:moveTo>
                    <a:cubicBezTo>
                      <a:pt x="92" y="225"/>
                      <a:pt x="93" y="225"/>
                      <a:pt x="94" y="224"/>
                    </a:cubicBezTo>
                    <a:cubicBezTo>
                      <a:pt x="93" y="225"/>
                      <a:pt x="92" y="227"/>
                      <a:pt x="91" y="228"/>
                    </a:cubicBezTo>
                    <a:cubicBezTo>
                      <a:pt x="91" y="227"/>
                      <a:pt x="91" y="226"/>
                      <a:pt x="91" y="226"/>
                    </a:cubicBezTo>
                    <a:close/>
                    <a:moveTo>
                      <a:pt x="92" y="198"/>
                    </a:moveTo>
                    <a:cubicBezTo>
                      <a:pt x="96" y="193"/>
                      <a:pt x="101" y="189"/>
                      <a:pt x="106" y="186"/>
                    </a:cubicBezTo>
                    <a:cubicBezTo>
                      <a:pt x="106" y="185"/>
                      <a:pt x="107" y="184"/>
                      <a:pt x="108" y="184"/>
                    </a:cubicBezTo>
                    <a:cubicBezTo>
                      <a:pt x="110" y="182"/>
                      <a:pt x="112" y="181"/>
                      <a:pt x="114" y="180"/>
                    </a:cubicBezTo>
                    <a:cubicBezTo>
                      <a:pt x="107" y="187"/>
                      <a:pt x="99" y="193"/>
                      <a:pt x="92" y="200"/>
                    </a:cubicBezTo>
                    <a:cubicBezTo>
                      <a:pt x="92" y="200"/>
                      <a:pt x="92" y="199"/>
                      <a:pt x="92" y="198"/>
                    </a:cubicBezTo>
                    <a:close/>
                    <a:moveTo>
                      <a:pt x="92" y="201"/>
                    </a:moveTo>
                    <a:cubicBezTo>
                      <a:pt x="93" y="200"/>
                      <a:pt x="94" y="199"/>
                      <a:pt x="95" y="198"/>
                    </a:cubicBezTo>
                    <a:cubicBezTo>
                      <a:pt x="98" y="195"/>
                      <a:pt x="101" y="192"/>
                      <a:pt x="104" y="190"/>
                    </a:cubicBezTo>
                    <a:cubicBezTo>
                      <a:pt x="108" y="186"/>
                      <a:pt x="112" y="183"/>
                      <a:pt x="116" y="179"/>
                    </a:cubicBezTo>
                    <a:cubicBezTo>
                      <a:pt x="117" y="179"/>
                      <a:pt x="118" y="178"/>
                      <a:pt x="120" y="178"/>
                    </a:cubicBezTo>
                    <a:cubicBezTo>
                      <a:pt x="117" y="180"/>
                      <a:pt x="115" y="181"/>
                      <a:pt x="113" y="183"/>
                    </a:cubicBezTo>
                    <a:cubicBezTo>
                      <a:pt x="107" y="188"/>
                      <a:pt x="101" y="193"/>
                      <a:pt x="95" y="198"/>
                    </a:cubicBezTo>
                    <a:cubicBezTo>
                      <a:pt x="94" y="199"/>
                      <a:pt x="93" y="200"/>
                      <a:pt x="92" y="201"/>
                    </a:cubicBezTo>
                    <a:cubicBezTo>
                      <a:pt x="92" y="201"/>
                      <a:pt x="92" y="201"/>
                      <a:pt x="92" y="201"/>
                    </a:cubicBezTo>
                    <a:close/>
                    <a:moveTo>
                      <a:pt x="126" y="178"/>
                    </a:moveTo>
                    <a:cubicBezTo>
                      <a:pt x="124" y="180"/>
                      <a:pt x="121" y="182"/>
                      <a:pt x="118" y="184"/>
                    </a:cubicBezTo>
                    <a:cubicBezTo>
                      <a:pt x="110" y="191"/>
                      <a:pt x="102" y="198"/>
                      <a:pt x="94" y="205"/>
                    </a:cubicBezTo>
                    <a:cubicBezTo>
                      <a:pt x="94" y="205"/>
                      <a:pt x="93" y="207"/>
                      <a:pt x="92" y="207"/>
                    </a:cubicBezTo>
                    <a:cubicBezTo>
                      <a:pt x="92" y="207"/>
                      <a:pt x="92" y="207"/>
                      <a:pt x="92" y="207"/>
                    </a:cubicBezTo>
                    <a:cubicBezTo>
                      <a:pt x="92" y="207"/>
                      <a:pt x="92" y="207"/>
                      <a:pt x="92" y="206"/>
                    </a:cubicBezTo>
                    <a:cubicBezTo>
                      <a:pt x="94" y="205"/>
                      <a:pt x="96" y="203"/>
                      <a:pt x="98" y="201"/>
                    </a:cubicBezTo>
                    <a:cubicBezTo>
                      <a:pt x="101" y="198"/>
                      <a:pt x="105" y="195"/>
                      <a:pt x="108" y="191"/>
                    </a:cubicBezTo>
                    <a:cubicBezTo>
                      <a:pt x="115" y="186"/>
                      <a:pt x="122" y="180"/>
                      <a:pt x="128" y="174"/>
                    </a:cubicBezTo>
                    <a:cubicBezTo>
                      <a:pt x="128" y="175"/>
                      <a:pt x="127" y="176"/>
                      <a:pt x="126" y="178"/>
                    </a:cubicBezTo>
                    <a:close/>
                    <a:moveTo>
                      <a:pt x="115" y="188"/>
                    </a:moveTo>
                    <a:cubicBezTo>
                      <a:pt x="118" y="185"/>
                      <a:pt x="122" y="182"/>
                      <a:pt x="126" y="179"/>
                    </a:cubicBezTo>
                    <a:cubicBezTo>
                      <a:pt x="125" y="180"/>
                      <a:pt x="125" y="182"/>
                      <a:pt x="124" y="183"/>
                    </a:cubicBezTo>
                    <a:cubicBezTo>
                      <a:pt x="120" y="186"/>
                      <a:pt x="116" y="188"/>
                      <a:pt x="113" y="191"/>
                    </a:cubicBezTo>
                    <a:cubicBezTo>
                      <a:pt x="108" y="195"/>
                      <a:pt x="104" y="199"/>
                      <a:pt x="100" y="203"/>
                    </a:cubicBezTo>
                    <a:cubicBezTo>
                      <a:pt x="97" y="205"/>
                      <a:pt x="94" y="208"/>
                      <a:pt x="92" y="211"/>
                    </a:cubicBezTo>
                    <a:cubicBezTo>
                      <a:pt x="92" y="210"/>
                      <a:pt x="92" y="209"/>
                      <a:pt x="92" y="208"/>
                    </a:cubicBezTo>
                    <a:cubicBezTo>
                      <a:pt x="100" y="202"/>
                      <a:pt x="107" y="195"/>
                      <a:pt x="115" y="188"/>
                    </a:cubicBezTo>
                    <a:close/>
                    <a:moveTo>
                      <a:pt x="91" y="233"/>
                    </a:moveTo>
                    <a:cubicBezTo>
                      <a:pt x="94" y="232"/>
                      <a:pt x="96" y="230"/>
                      <a:pt x="98" y="228"/>
                    </a:cubicBezTo>
                    <a:cubicBezTo>
                      <a:pt x="101" y="224"/>
                      <a:pt x="106" y="221"/>
                      <a:pt x="109" y="218"/>
                    </a:cubicBezTo>
                    <a:cubicBezTo>
                      <a:pt x="117" y="211"/>
                      <a:pt x="126" y="205"/>
                      <a:pt x="134" y="199"/>
                    </a:cubicBezTo>
                    <a:cubicBezTo>
                      <a:pt x="138" y="197"/>
                      <a:pt x="143" y="194"/>
                      <a:pt x="147" y="191"/>
                    </a:cubicBezTo>
                    <a:cubicBezTo>
                      <a:pt x="140" y="196"/>
                      <a:pt x="134" y="201"/>
                      <a:pt x="128" y="206"/>
                    </a:cubicBezTo>
                    <a:cubicBezTo>
                      <a:pt x="120" y="211"/>
                      <a:pt x="113" y="217"/>
                      <a:pt x="106" y="224"/>
                    </a:cubicBezTo>
                    <a:cubicBezTo>
                      <a:pt x="103" y="227"/>
                      <a:pt x="100" y="230"/>
                      <a:pt x="97" y="233"/>
                    </a:cubicBezTo>
                    <a:cubicBezTo>
                      <a:pt x="95" y="234"/>
                      <a:pt x="93" y="236"/>
                      <a:pt x="92" y="237"/>
                    </a:cubicBezTo>
                    <a:cubicBezTo>
                      <a:pt x="92" y="236"/>
                      <a:pt x="91" y="235"/>
                      <a:pt x="91" y="233"/>
                    </a:cubicBezTo>
                    <a:close/>
                    <a:moveTo>
                      <a:pt x="92" y="238"/>
                    </a:moveTo>
                    <a:cubicBezTo>
                      <a:pt x="92" y="238"/>
                      <a:pt x="93" y="237"/>
                      <a:pt x="93" y="237"/>
                    </a:cubicBezTo>
                    <a:cubicBezTo>
                      <a:pt x="94" y="236"/>
                      <a:pt x="95" y="235"/>
                      <a:pt x="96" y="234"/>
                    </a:cubicBezTo>
                    <a:cubicBezTo>
                      <a:pt x="99" y="232"/>
                      <a:pt x="101" y="229"/>
                      <a:pt x="104" y="227"/>
                    </a:cubicBezTo>
                    <a:cubicBezTo>
                      <a:pt x="115" y="216"/>
                      <a:pt x="127" y="207"/>
                      <a:pt x="139" y="198"/>
                    </a:cubicBezTo>
                    <a:cubicBezTo>
                      <a:pt x="151" y="189"/>
                      <a:pt x="162" y="180"/>
                      <a:pt x="172" y="171"/>
                    </a:cubicBezTo>
                    <a:cubicBezTo>
                      <a:pt x="173" y="171"/>
                      <a:pt x="173" y="170"/>
                      <a:pt x="173" y="170"/>
                    </a:cubicBezTo>
                    <a:cubicBezTo>
                      <a:pt x="173" y="170"/>
                      <a:pt x="174" y="170"/>
                      <a:pt x="174" y="170"/>
                    </a:cubicBezTo>
                    <a:cubicBezTo>
                      <a:pt x="174" y="169"/>
                      <a:pt x="175" y="169"/>
                      <a:pt x="175" y="169"/>
                    </a:cubicBezTo>
                    <a:cubicBezTo>
                      <a:pt x="175" y="168"/>
                      <a:pt x="175" y="168"/>
                      <a:pt x="176" y="168"/>
                    </a:cubicBezTo>
                    <a:cubicBezTo>
                      <a:pt x="176" y="170"/>
                      <a:pt x="176" y="171"/>
                      <a:pt x="176" y="173"/>
                    </a:cubicBezTo>
                    <a:cubicBezTo>
                      <a:pt x="153" y="193"/>
                      <a:pt x="127" y="207"/>
                      <a:pt x="105" y="227"/>
                    </a:cubicBezTo>
                    <a:cubicBezTo>
                      <a:pt x="100" y="231"/>
                      <a:pt x="96" y="236"/>
                      <a:pt x="92" y="239"/>
                    </a:cubicBezTo>
                    <a:cubicBezTo>
                      <a:pt x="92" y="239"/>
                      <a:pt x="92" y="239"/>
                      <a:pt x="92" y="238"/>
                    </a:cubicBezTo>
                    <a:close/>
                    <a:moveTo>
                      <a:pt x="175" y="164"/>
                    </a:moveTo>
                    <a:cubicBezTo>
                      <a:pt x="175" y="165"/>
                      <a:pt x="175" y="166"/>
                      <a:pt x="176" y="167"/>
                    </a:cubicBezTo>
                    <a:cubicBezTo>
                      <a:pt x="174" y="168"/>
                      <a:pt x="173" y="169"/>
                      <a:pt x="172" y="170"/>
                    </a:cubicBezTo>
                    <a:cubicBezTo>
                      <a:pt x="171" y="171"/>
                      <a:pt x="171" y="171"/>
                      <a:pt x="170" y="171"/>
                    </a:cubicBezTo>
                    <a:cubicBezTo>
                      <a:pt x="168" y="173"/>
                      <a:pt x="166" y="174"/>
                      <a:pt x="165" y="176"/>
                    </a:cubicBezTo>
                    <a:cubicBezTo>
                      <a:pt x="158" y="181"/>
                      <a:pt x="151" y="186"/>
                      <a:pt x="145" y="191"/>
                    </a:cubicBezTo>
                    <a:cubicBezTo>
                      <a:pt x="133" y="200"/>
                      <a:pt x="120" y="208"/>
                      <a:pt x="109" y="218"/>
                    </a:cubicBezTo>
                    <a:cubicBezTo>
                      <a:pt x="103" y="222"/>
                      <a:pt x="98" y="228"/>
                      <a:pt x="92" y="232"/>
                    </a:cubicBezTo>
                    <a:cubicBezTo>
                      <a:pt x="92" y="232"/>
                      <a:pt x="92" y="232"/>
                      <a:pt x="91" y="233"/>
                    </a:cubicBezTo>
                    <a:cubicBezTo>
                      <a:pt x="91" y="232"/>
                      <a:pt x="91" y="232"/>
                      <a:pt x="91" y="232"/>
                    </a:cubicBezTo>
                    <a:cubicBezTo>
                      <a:pt x="92" y="232"/>
                      <a:pt x="92" y="231"/>
                      <a:pt x="93" y="231"/>
                    </a:cubicBezTo>
                    <a:cubicBezTo>
                      <a:pt x="94" y="230"/>
                      <a:pt x="95" y="229"/>
                      <a:pt x="96" y="227"/>
                    </a:cubicBezTo>
                    <a:cubicBezTo>
                      <a:pt x="99" y="225"/>
                      <a:pt x="101" y="222"/>
                      <a:pt x="104" y="219"/>
                    </a:cubicBezTo>
                    <a:cubicBezTo>
                      <a:pt x="115" y="209"/>
                      <a:pt x="127" y="200"/>
                      <a:pt x="139" y="191"/>
                    </a:cubicBezTo>
                    <a:cubicBezTo>
                      <a:pt x="143" y="188"/>
                      <a:pt x="148" y="184"/>
                      <a:pt x="153" y="181"/>
                    </a:cubicBezTo>
                    <a:cubicBezTo>
                      <a:pt x="156" y="178"/>
                      <a:pt x="159" y="176"/>
                      <a:pt x="163" y="173"/>
                    </a:cubicBezTo>
                    <a:cubicBezTo>
                      <a:pt x="165" y="171"/>
                      <a:pt x="166" y="170"/>
                      <a:pt x="168" y="168"/>
                    </a:cubicBezTo>
                    <a:cubicBezTo>
                      <a:pt x="169" y="167"/>
                      <a:pt x="170" y="166"/>
                      <a:pt x="172" y="166"/>
                    </a:cubicBezTo>
                    <a:cubicBezTo>
                      <a:pt x="173" y="165"/>
                      <a:pt x="173" y="165"/>
                      <a:pt x="173" y="165"/>
                    </a:cubicBezTo>
                    <a:cubicBezTo>
                      <a:pt x="174" y="164"/>
                      <a:pt x="174" y="164"/>
                      <a:pt x="174" y="164"/>
                    </a:cubicBezTo>
                    <a:cubicBezTo>
                      <a:pt x="175" y="164"/>
                      <a:pt x="175" y="163"/>
                      <a:pt x="174" y="163"/>
                    </a:cubicBezTo>
                    <a:cubicBezTo>
                      <a:pt x="174" y="163"/>
                      <a:pt x="173" y="164"/>
                      <a:pt x="173" y="164"/>
                    </a:cubicBezTo>
                    <a:cubicBezTo>
                      <a:pt x="173" y="164"/>
                      <a:pt x="173" y="164"/>
                      <a:pt x="173" y="164"/>
                    </a:cubicBezTo>
                    <a:cubicBezTo>
                      <a:pt x="166" y="168"/>
                      <a:pt x="159" y="174"/>
                      <a:pt x="153" y="179"/>
                    </a:cubicBezTo>
                    <a:cubicBezTo>
                      <a:pt x="147" y="184"/>
                      <a:pt x="142" y="188"/>
                      <a:pt x="136" y="192"/>
                    </a:cubicBezTo>
                    <a:cubicBezTo>
                      <a:pt x="135" y="193"/>
                      <a:pt x="134" y="194"/>
                      <a:pt x="132" y="195"/>
                    </a:cubicBezTo>
                    <a:cubicBezTo>
                      <a:pt x="118" y="205"/>
                      <a:pt x="106" y="216"/>
                      <a:pt x="93" y="228"/>
                    </a:cubicBezTo>
                    <a:cubicBezTo>
                      <a:pt x="92" y="229"/>
                      <a:pt x="92" y="229"/>
                      <a:pt x="91" y="229"/>
                    </a:cubicBezTo>
                    <a:cubicBezTo>
                      <a:pt x="91" y="229"/>
                      <a:pt x="91" y="229"/>
                      <a:pt x="91" y="229"/>
                    </a:cubicBezTo>
                    <a:cubicBezTo>
                      <a:pt x="92" y="228"/>
                      <a:pt x="93" y="228"/>
                      <a:pt x="93" y="227"/>
                    </a:cubicBezTo>
                    <a:cubicBezTo>
                      <a:pt x="94" y="226"/>
                      <a:pt x="96" y="224"/>
                      <a:pt x="97" y="223"/>
                    </a:cubicBezTo>
                    <a:cubicBezTo>
                      <a:pt x="98" y="221"/>
                      <a:pt x="100" y="219"/>
                      <a:pt x="101" y="218"/>
                    </a:cubicBezTo>
                    <a:cubicBezTo>
                      <a:pt x="103" y="216"/>
                      <a:pt x="105" y="214"/>
                      <a:pt x="107" y="212"/>
                    </a:cubicBezTo>
                    <a:cubicBezTo>
                      <a:pt x="114" y="206"/>
                      <a:pt x="121" y="201"/>
                      <a:pt x="129" y="195"/>
                    </a:cubicBezTo>
                    <a:cubicBezTo>
                      <a:pt x="129" y="195"/>
                      <a:pt x="129" y="195"/>
                      <a:pt x="129" y="195"/>
                    </a:cubicBezTo>
                    <a:cubicBezTo>
                      <a:pt x="133" y="192"/>
                      <a:pt x="138" y="188"/>
                      <a:pt x="143" y="185"/>
                    </a:cubicBezTo>
                    <a:cubicBezTo>
                      <a:pt x="144" y="184"/>
                      <a:pt x="145" y="183"/>
                      <a:pt x="146" y="182"/>
                    </a:cubicBezTo>
                    <a:cubicBezTo>
                      <a:pt x="147" y="181"/>
                      <a:pt x="148" y="181"/>
                      <a:pt x="149" y="180"/>
                    </a:cubicBezTo>
                    <a:cubicBezTo>
                      <a:pt x="156" y="175"/>
                      <a:pt x="163" y="170"/>
                      <a:pt x="169" y="164"/>
                    </a:cubicBezTo>
                    <a:cubicBezTo>
                      <a:pt x="169" y="164"/>
                      <a:pt x="170" y="164"/>
                      <a:pt x="170" y="164"/>
                    </a:cubicBezTo>
                    <a:cubicBezTo>
                      <a:pt x="172" y="163"/>
                      <a:pt x="173" y="163"/>
                      <a:pt x="175" y="163"/>
                    </a:cubicBezTo>
                    <a:cubicBezTo>
                      <a:pt x="175" y="163"/>
                      <a:pt x="175" y="163"/>
                      <a:pt x="175" y="164"/>
                    </a:cubicBezTo>
                    <a:close/>
                    <a:moveTo>
                      <a:pt x="154" y="179"/>
                    </a:moveTo>
                    <a:cubicBezTo>
                      <a:pt x="156" y="177"/>
                      <a:pt x="158" y="176"/>
                      <a:pt x="160" y="174"/>
                    </a:cubicBezTo>
                    <a:cubicBezTo>
                      <a:pt x="158" y="175"/>
                      <a:pt x="157" y="177"/>
                      <a:pt x="155" y="178"/>
                    </a:cubicBezTo>
                    <a:cubicBezTo>
                      <a:pt x="155" y="178"/>
                      <a:pt x="154" y="179"/>
                      <a:pt x="154" y="179"/>
                    </a:cubicBezTo>
                    <a:close/>
                    <a:moveTo>
                      <a:pt x="173" y="160"/>
                    </a:moveTo>
                    <a:cubicBezTo>
                      <a:pt x="173" y="160"/>
                      <a:pt x="173" y="160"/>
                      <a:pt x="173" y="160"/>
                    </a:cubicBezTo>
                    <a:cubicBezTo>
                      <a:pt x="172" y="161"/>
                      <a:pt x="171" y="161"/>
                      <a:pt x="170" y="161"/>
                    </a:cubicBezTo>
                    <a:cubicBezTo>
                      <a:pt x="170" y="160"/>
                      <a:pt x="170" y="159"/>
                      <a:pt x="170" y="159"/>
                    </a:cubicBezTo>
                    <a:cubicBezTo>
                      <a:pt x="171" y="159"/>
                      <a:pt x="171" y="159"/>
                      <a:pt x="171" y="159"/>
                    </a:cubicBezTo>
                    <a:cubicBezTo>
                      <a:pt x="172" y="159"/>
                      <a:pt x="173" y="158"/>
                      <a:pt x="173" y="158"/>
                    </a:cubicBezTo>
                    <a:cubicBezTo>
                      <a:pt x="173" y="159"/>
                      <a:pt x="173" y="159"/>
                      <a:pt x="173" y="160"/>
                    </a:cubicBezTo>
                    <a:close/>
                    <a:moveTo>
                      <a:pt x="167" y="160"/>
                    </a:moveTo>
                    <a:cubicBezTo>
                      <a:pt x="167" y="160"/>
                      <a:pt x="167" y="161"/>
                      <a:pt x="167" y="161"/>
                    </a:cubicBezTo>
                    <a:cubicBezTo>
                      <a:pt x="167" y="161"/>
                      <a:pt x="166" y="161"/>
                      <a:pt x="165" y="161"/>
                    </a:cubicBezTo>
                    <a:cubicBezTo>
                      <a:pt x="165" y="161"/>
                      <a:pt x="165" y="160"/>
                      <a:pt x="165" y="160"/>
                    </a:cubicBezTo>
                    <a:cubicBezTo>
                      <a:pt x="166" y="160"/>
                      <a:pt x="167" y="160"/>
                      <a:pt x="167" y="159"/>
                    </a:cubicBezTo>
                    <a:cubicBezTo>
                      <a:pt x="167" y="160"/>
                      <a:pt x="167" y="160"/>
                      <a:pt x="167" y="160"/>
                    </a:cubicBezTo>
                    <a:close/>
                    <a:moveTo>
                      <a:pt x="162" y="162"/>
                    </a:moveTo>
                    <a:cubicBezTo>
                      <a:pt x="161" y="162"/>
                      <a:pt x="160" y="162"/>
                      <a:pt x="159" y="162"/>
                    </a:cubicBezTo>
                    <a:cubicBezTo>
                      <a:pt x="159" y="162"/>
                      <a:pt x="159" y="162"/>
                      <a:pt x="159" y="161"/>
                    </a:cubicBezTo>
                    <a:cubicBezTo>
                      <a:pt x="160" y="161"/>
                      <a:pt x="161" y="161"/>
                      <a:pt x="162" y="160"/>
                    </a:cubicBezTo>
                    <a:cubicBezTo>
                      <a:pt x="162" y="161"/>
                      <a:pt x="162" y="161"/>
                      <a:pt x="162" y="162"/>
                    </a:cubicBezTo>
                    <a:close/>
                    <a:moveTo>
                      <a:pt x="156" y="163"/>
                    </a:moveTo>
                    <a:cubicBezTo>
                      <a:pt x="155" y="163"/>
                      <a:pt x="153" y="163"/>
                      <a:pt x="152" y="164"/>
                    </a:cubicBezTo>
                    <a:cubicBezTo>
                      <a:pt x="152" y="164"/>
                      <a:pt x="152" y="163"/>
                      <a:pt x="152" y="163"/>
                    </a:cubicBezTo>
                    <a:cubicBezTo>
                      <a:pt x="153" y="163"/>
                      <a:pt x="155" y="162"/>
                      <a:pt x="156" y="162"/>
                    </a:cubicBezTo>
                    <a:cubicBezTo>
                      <a:pt x="156" y="162"/>
                      <a:pt x="156" y="163"/>
                      <a:pt x="156" y="163"/>
                    </a:cubicBezTo>
                    <a:close/>
                    <a:moveTo>
                      <a:pt x="149" y="164"/>
                    </a:moveTo>
                    <a:cubicBezTo>
                      <a:pt x="146" y="165"/>
                      <a:pt x="142" y="166"/>
                      <a:pt x="139" y="167"/>
                    </a:cubicBezTo>
                    <a:cubicBezTo>
                      <a:pt x="142" y="166"/>
                      <a:pt x="146" y="165"/>
                      <a:pt x="149" y="164"/>
                    </a:cubicBezTo>
                    <a:cubicBezTo>
                      <a:pt x="149" y="164"/>
                      <a:pt x="149" y="164"/>
                      <a:pt x="149" y="164"/>
                    </a:cubicBezTo>
                    <a:close/>
                    <a:moveTo>
                      <a:pt x="92" y="192"/>
                    </a:moveTo>
                    <a:cubicBezTo>
                      <a:pt x="92" y="192"/>
                      <a:pt x="92" y="192"/>
                      <a:pt x="92" y="192"/>
                    </a:cubicBezTo>
                    <a:cubicBezTo>
                      <a:pt x="93" y="191"/>
                      <a:pt x="94" y="191"/>
                      <a:pt x="94" y="190"/>
                    </a:cubicBezTo>
                    <a:cubicBezTo>
                      <a:pt x="94" y="191"/>
                      <a:pt x="93" y="191"/>
                      <a:pt x="92" y="192"/>
                    </a:cubicBezTo>
                    <a:close/>
                    <a:moveTo>
                      <a:pt x="92" y="202"/>
                    </a:moveTo>
                    <a:cubicBezTo>
                      <a:pt x="94" y="200"/>
                      <a:pt x="96" y="199"/>
                      <a:pt x="98" y="197"/>
                    </a:cubicBezTo>
                    <a:cubicBezTo>
                      <a:pt x="101" y="193"/>
                      <a:pt x="105" y="190"/>
                      <a:pt x="110" y="187"/>
                    </a:cubicBezTo>
                    <a:cubicBezTo>
                      <a:pt x="113" y="184"/>
                      <a:pt x="116" y="182"/>
                      <a:pt x="119" y="179"/>
                    </a:cubicBezTo>
                    <a:cubicBezTo>
                      <a:pt x="121" y="178"/>
                      <a:pt x="122" y="177"/>
                      <a:pt x="123" y="176"/>
                    </a:cubicBezTo>
                    <a:cubicBezTo>
                      <a:pt x="124" y="176"/>
                      <a:pt x="125" y="175"/>
                      <a:pt x="126" y="175"/>
                    </a:cubicBezTo>
                    <a:cubicBezTo>
                      <a:pt x="126" y="175"/>
                      <a:pt x="126" y="175"/>
                      <a:pt x="127" y="175"/>
                    </a:cubicBezTo>
                    <a:cubicBezTo>
                      <a:pt x="120" y="181"/>
                      <a:pt x="113" y="186"/>
                      <a:pt x="107" y="192"/>
                    </a:cubicBezTo>
                    <a:cubicBezTo>
                      <a:pt x="103" y="195"/>
                      <a:pt x="100" y="198"/>
                      <a:pt x="97" y="201"/>
                    </a:cubicBezTo>
                    <a:cubicBezTo>
                      <a:pt x="95" y="203"/>
                      <a:pt x="93" y="204"/>
                      <a:pt x="92" y="206"/>
                    </a:cubicBezTo>
                    <a:cubicBezTo>
                      <a:pt x="92" y="205"/>
                      <a:pt x="92" y="203"/>
                      <a:pt x="92" y="202"/>
                    </a:cubicBezTo>
                    <a:close/>
                    <a:moveTo>
                      <a:pt x="96" y="237"/>
                    </a:moveTo>
                    <a:cubicBezTo>
                      <a:pt x="98" y="234"/>
                      <a:pt x="101" y="231"/>
                      <a:pt x="104" y="228"/>
                    </a:cubicBezTo>
                    <a:cubicBezTo>
                      <a:pt x="112" y="221"/>
                      <a:pt x="121" y="215"/>
                      <a:pt x="129" y="208"/>
                    </a:cubicBezTo>
                    <a:cubicBezTo>
                      <a:pt x="145" y="197"/>
                      <a:pt x="161" y="187"/>
                      <a:pt x="176" y="174"/>
                    </a:cubicBezTo>
                    <a:cubicBezTo>
                      <a:pt x="176" y="176"/>
                      <a:pt x="176" y="177"/>
                      <a:pt x="176" y="178"/>
                    </a:cubicBezTo>
                    <a:cubicBezTo>
                      <a:pt x="174" y="181"/>
                      <a:pt x="171" y="182"/>
                      <a:pt x="168" y="184"/>
                    </a:cubicBezTo>
                    <a:cubicBezTo>
                      <a:pt x="164" y="188"/>
                      <a:pt x="160" y="191"/>
                      <a:pt x="156" y="194"/>
                    </a:cubicBezTo>
                    <a:cubicBezTo>
                      <a:pt x="148" y="199"/>
                      <a:pt x="140" y="204"/>
                      <a:pt x="132" y="210"/>
                    </a:cubicBezTo>
                    <a:cubicBezTo>
                      <a:pt x="125" y="215"/>
                      <a:pt x="119" y="221"/>
                      <a:pt x="112" y="226"/>
                    </a:cubicBezTo>
                    <a:cubicBezTo>
                      <a:pt x="105" y="232"/>
                      <a:pt x="99" y="238"/>
                      <a:pt x="92" y="243"/>
                    </a:cubicBezTo>
                    <a:cubicBezTo>
                      <a:pt x="92" y="242"/>
                      <a:pt x="92" y="241"/>
                      <a:pt x="92" y="240"/>
                    </a:cubicBezTo>
                    <a:cubicBezTo>
                      <a:pt x="93" y="239"/>
                      <a:pt x="94" y="238"/>
                      <a:pt x="96" y="237"/>
                    </a:cubicBezTo>
                    <a:close/>
                    <a:moveTo>
                      <a:pt x="98" y="258"/>
                    </a:moveTo>
                    <a:cubicBezTo>
                      <a:pt x="101" y="255"/>
                      <a:pt x="106" y="252"/>
                      <a:pt x="110" y="249"/>
                    </a:cubicBezTo>
                    <a:cubicBezTo>
                      <a:pt x="117" y="244"/>
                      <a:pt x="125" y="239"/>
                      <a:pt x="132" y="233"/>
                    </a:cubicBezTo>
                    <a:cubicBezTo>
                      <a:pt x="146" y="224"/>
                      <a:pt x="162" y="213"/>
                      <a:pt x="174" y="202"/>
                    </a:cubicBezTo>
                    <a:cubicBezTo>
                      <a:pt x="161" y="214"/>
                      <a:pt x="146" y="224"/>
                      <a:pt x="132" y="235"/>
                    </a:cubicBezTo>
                    <a:cubicBezTo>
                      <a:pt x="125" y="241"/>
                      <a:pt x="118" y="246"/>
                      <a:pt x="111" y="251"/>
                    </a:cubicBezTo>
                    <a:cubicBezTo>
                      <a:pt x="105" y="256"/>
                      <a:pt x="98" y="260"/>
                      <a:pt x="93" y="266"/>
                    </a:cubicBezTo>
                    <a:cubicBezTo>
                      <a:pt x="93" y="265"/>
                      <a:pt x="93" y="264"/>
                      <a:pt x="93" y="263"/>
                    </a:cubicBezTo>
                    <a:cubicBezTo>
                      <a:pt x="94" y="261"/>
                      <a:pt x="96" y="260"/>
                      <a:pt x="98" y="258"/>
                    </a:cubicBezTo>
                    <a:close/>
                    <a:moveTo>
                      <a:pt x="110" y="260"/>
                    </a:moveTo>
                    <a:cubicBezTo>
                      <a:pt x="118" y="254"/>
                      <a:pt x="125" y="248"/>
                      <a:pt x="133" y="243"/>
                    </a:cubicBezTo>
                    <a:cubicBezTo>
                      <a:pt x="135" y="242"/>
                      <a:pt x="137" y="241"/>
                      <a:pt x="138" y="240"/>
                    </a:cubicBezTo>
                    <a:cubicBezTo>
                      <a:pt x="136" y="241"/>
                      <a:pt x="135" y="243"/>
                      <a:pt x="133" y="244"/>
                    </a:cubicBezTo>
                    <a:cubicBezTo>
                      <a:pt x="119" y="253"/>
                      <a:pt x="105" y="264"/>
                      <a:pt x="93" y="276"/>
                    </a:cubicBezTo>
                    <a:cubicBezTo>
                      <a:pt x="93" y="275"/>
                      <a:pt x="93" y="274"/>
                      <a:pt x="93" y="274"/>
                    </a:cubicBezTo>
                    <a:cubicBezTo>
                      <a:pt x="99" y="270"/>
                      <a:pt x="104" y="264"/>
                      <a:pt x="110" y="260"/>
                    </a:cubicBezTo>
                    <a:close/>
                    <a:moveTo>
                      <a:pt x="100" y="301"/>
                    </a:moveTo>
                    <a:cubicBezTo>
                      <a:pt x="103" y="298"/>
                      <a:pt x="106" y="296"/>
                      <a:pt x="109" y="294"/>
                    </a:cubicBezTo>
                    <a:cubicBezTo>
                      <a:pt x="109" y="294"/>
                      <a:pt x="109" y="294"/>
                      <a:pt x="110" y="294"/>
                    </a:cubicBezTo>
                    <a:cubicBezTo>
                      <a:pt x="105" y="297"/>
                      <a:pt x="102" y="301"/>
                      <a:pt x="98" y="304"/>
                    </a:cubicBezTo>
                    <a:cubicBezTo>
                      <a:pt x="97" y="304"/>
                      <a:pt x="97" y="304"/>
                      <a:pt x="96" y="303"/>
                    </a:cubicBezTo>
                    <a:cubicBezTo>
                      <a:pt x="96" y="303"/>
                      <a:pt x="96" y="303"/>
                      <a:pt x="96" y="303"/>
                    </a:cubicBezTo>
                    <a:cubicBezTo>
                      <a:pt x="98" y="303"/>
                      <a:pt x="99" y="302"/>
                      <a:pt x="100" y="301"/>
                    </a:cubicBezTo>
                    <a:close/>
                    <a:moveTo>
                      <a:pt x="115" y="294"/>
                    </a:moveTo>
                    <a:cubicBezTo>
                      <a:pt x="121" y="289"/>
                      <a:pt x="128" y="284"/>
                      <a:pt x="135" y="278"/>
                    </a:cubicBezTo>
                    <a:cubicBezTo>
                      <a:pt x="142" y="273"/>
                      <a:pt x="148" y="267"/>
                      <a:pt x="154" y="262"/>
                    </a:cubicBezTo>
                    <a:cubicBezTo>
                      <a:pt x="159" y="257"/>
                      <a:pt x="165" y="254"/>
                      <a:pt x="170" y="250"/>
                    </a:cubicBezTo>
                    <a:cubicBezTo>
                      <a:pt x="170" y="252"/>
                      <a:pt x="170" y="254"/>
                      <a:pt x="170" y="256"/>
                    </a:cubicBezTo>
                    <a:cubicBezTo>
                      <a:pt x="167" y="257"/>
                      <a:pt x="166" y="259"/>
                      <a:pt x="163" y="260"/>
                    </a:cubicBezTo>
                    <a:cubicBezTo>
                      <a:pt x="160" y="263"/>
                      <a:pt x="157" y="265"/>
                      <a:pt x="154" y="267"/>
                    </a:cubicBezTo>
                    <a:cubicBezTo>
                      <a:pt x="147" y="272"/>
                      <a:pt x="141" y="276"/>
                      <a:pt x="135" y="281"/>
                    </a:cubicBezTo>
                    <a:cubicBezTo>
                      <a:pt x="124" y="289"/>
                      <a:pt x="111" y="296"/>
                      <a:pt x="102" y="306"/>
                    </a:cubicBezTo>
                    <a:cubicBezTo>
                      <a:pt x="101" y="306"/>
                      <a:pt x="101" y="306"/>
                      <a:pt x="101" y="306"/>
                    </a:cubicBezTo>
                    <a:cubicBezTo>
                      <a:pt x="100" y="306"/>
                      <a:pt x="100" y="305"/>
                      <a:pt x="99" y="305"/>
                    </a:cubicBezTo>
                    <a:cubicBezTo>
                      <a:pt x="105" y="302"/>
                      <a:pt x="110" y="298"/>
                      <a:pt x="115" y="294"/>
                    </a:cubicBezTo>
                    <a:close/>
                    <a:moveTo>
                      <a:pt x="114" y="301"/>
                    </a:moveTo>
                    <a:cubicBezTo>
                      <a:pt x="120" y="297"/>
                      <a:pt x="126" y="293"/>
                      <a:pt x="132" y="290"/>
                    </a:cubicBezTo>
                    <a:cubicBezTo>
                      <a:pt x="138" y="286"/>
                      <a:pt x="145" y="282"/>
                      <a:pt x="150" y="278"/>
                    </a:cubicBezTo>
                    <a:cubicBezTo>
                      <a:pt x="156" y="274"/>
                      <a:pt x="161" y="270"/>
                      <a:pt x="167" y="266"/>
                    </a:cubicBezTo>
                    <a:cubicBezTo>
                      <a:pt x="168" y="265"/>
                      <a:pt x="170" y="263"/>
                      <a:pt x="167" y="266"/>
                    </a:cubicBezTo>
                    <a:cubicBezTo>
                      <a:pt x="166" y="267"/>
                      <a:pt x="165" y="268"/>
                      <a:pt x="164" y="269"/>
                    </a:cubicBezTo>
                    <a:cubicBezTo>
                      <a:pt x="161" y="271"/>
                      <a:pt x="159" y="273"/>
                      <a:pt x="156" y="275"/>
                    </a:cubicBezTo>
                    <a:cubicBezTo>
                      <a:pt x="150" y="279"/>
                      <a:pt x="144" y="283"/>
                      <a:pt x="139" y="287"/>
                    </a:cubicBezTo>
                    <a:cubicBezTo>
                      <a:pt x="133" y="291"/>
                      <a:pt x="127" y="295"/>
                      <a:pt x="121" y="299"/>
                    </a:cubicBezTo>
                    <a:cubicBezTo>
                      <a:pt x="116" y="302"/>
                      <a:pt x="111" y="305"/>
                      <a:pt x="107" y="309"/>
                    </a:cubicBezTo>
                    <a:cubicBezTo>
                      <a:pt x="107" y="309"/>
                      <a:pt x="107" y="309"/>
                      <a:pt x="106" y="309"/>
                    </a:cubicBezTo>
                    <a:cubicBezTo>
                      <a:pt x="105" y="308"/>
                      <a:pt x="104" y="308"/>
                      <a:pt x="103" y="307"/>
                    </a:cubicBezTo>
                    <a:cubicBezTo>
                      <a:pt x="107" y="306"/>
                      <a:pt x="111" y="302"/>
                      <a:pt x="114" y="301"/>
                    </a:cubicBezTo>
                    <a:close/>
                    <a:moveTo>
                      <a:pt x="140" y="290"/>
                    </a:moveTo>
                    <a:cubicBezTo>
                      <a:pt x="146" y="286"/>
                      <a:pt x="151" y="283"/>
                      <a:pt x="157" y="280"/>
                    </a:cubicBezTo>
                    <a:cubicBezTo>
                      <a:pt x="152" y="284"/>
                      <a:pt x="147" y="287"/>
                      <a:pt x="141" y="290"/>
                    </a:cubicBezTo>
                    <a:cubicBezTo>
                      <a:pt x="131" y="297"/>
                      <a:pt x="122" y="304"/>
                      <a:pt x="112" y="311"/>
                    </a:cubicBezTo>
                    <a:cubicBezTo>
                      <a:pt x="110" y="310"/>
                      <a:pt x="109" y="310"/>
                      <a:pt x="107" y="309"/>
                    </a:cubicBezTo>
                    <a:cubicBezTo>
                      <a:pt x="118" y="303"/>
                      <a:pt x="129" y="296"/>
                      <a:pt x="140" y="290"/>
                    </a:cubicBezTo>
                    <a:close/>
                    <a:moveTo>
                      <a:pt x="149" y="289"/>
                    </a:moveTo>
                    <a:cubicBezTo>
                      <a:pt x="153" y="286"/>
                      <a:pt x="158" y="283"/>
                      <a:pt x="162" y="280"/>
                    </a:cubicBezTo>
                    <a:cubicBezTo>
                      <a:pt x="159" y="282"/>
                      <a:pt x="156" y="284"/>
                      <a:pt x="153" y="286"/>
                    </a:cubicBezTo>
                    <a:cubicBezTo>
                      <a:pt x="142" y="294"/>
                      <a:pt x="130" y="302"/>
                      <a:pt x="120" y="311"/>
                    </a:cubicBezTo>
                    <a:cubicBezTo>
                      <a:pt x="119" y="311"/>
                      <a:pt x="119" y="311"/>
                      <a:pt x="119" y="311"/>
                    </a:cubicBezTo>
                    <a:cubicBezTo>
                      <a:pt x="119" y="311"/>
                      <a:pt x="118" y="312"/>
                      <a:pt x="117" y="312"/>
                    </a:cubicBezTo>
                    <a:cubicBezTo>
                      <a:pt x="116" y="312"/>
                      <a:pt x="114" y="311"/>
                      <a:pt x="113" y="311"/>
                    </a:cubicBezTo>
                    <a:cubicBezTo>
                      <a:pt x="125" y="304"/>
                      <a:pt x="137" y="296"/>
                      <a:pt x="149" y="289"/>
                    </a:cubicBezTo>
                    <a:close/>
                    <a:moveTo>
                      <a:pt x="121" y="311"/>
                    </a:moveTo>
                    <a:cubicBezTo>
                      <a:pt x="122" y="310"/>
                      <a:pt x="122" y="310"/>
                      <a:pt x="122" y="310"/>
                    </a:cubicBezTo>
                    <a:cubicBezTo>
                      <a:pt x="124" y="309"/>
                      <a:pt x="125" y="308"/>
                      <a:pt x="127" y="307"/>
                    </a:cubicBezTo>
                    <a:cubicBezTo>
                      <a:pt x="130" y="305"/>
                      <a:pt x="133" y="303"/>
                      <a:pt x="136" y="301"/>
                    </a:cubicBezTo>
                    <a:cubicBezTo>
                      <a:pt x="143" y="297"/>
                      <a:pt x="149" y="293"/>
                      <a:pt x="156" y="289"/>
                    </a:cubicBezTo>
                    <a:cubicBezTo>
                      <a:pt x="158" y="287"/>
                      <a:pt x="160" y="286"/>
                      <a:pt x="163" y="284"/>
                    </a:cubicBezTo>
                    <a:cubicBezTo>
                      <a:pt x="159" y="287"/>
                      <a:pt x="154" y="290"/>
                      <a:pt x="150" y="292"/>
                    </a:cubicBezTo>
                    <a:cubicBezTo>
                      <a:pt x="145" y="296"/>
                      <a:pt x="140" y="300"/>
                      <a:pt x="134" y="304"/>
                    </a:cubicBezTo>
                    <a:cubicBezTo>
                      <a:pt x="132" y="306"/>
                      <a:pt x="130" y="307"/>
                      <a:pt x="128" y="309"/>
                    </a:cubicBezTo>
                    <a:cubicBezTo>
                      <a:pt x="127" y="310"/>
                      <a:pt x="127" y="310"/>
                      <a:pt x="127" y="310"/>
                    </a:cubicBezTo>
                    <a:cubicBezTo>
                      <a:pt x="126" y="311"/>
                      <a:pt x="126" y="311"/>
                      <a:pt x="125" y="312"/>
                    </a:cubicBezTo>
                    <a:cubicBezTo>
                      <a:pt x="125" y="312"/>
                      <a:pt x="124" y="313"/>
                      <a:pt x="123" y="313"/>
                    </a:cubicBezTo>
                    <a:cubicBezTo>
                      <a:pt x="123" y="313"/>
                      <a:pt x="123" y="313"/>
                      <a:pt x="123" y="314"/>
                    </a:cubicBezTo>
                    <a:cubicBezTo>
                      <a:pt x="121" y="313"/>
                      <a:pt x="120" y="313"/>
                      <a:pt x="118" y="312"/>
                    </a:cubicBezTo>
                    <a:cubicBezTo>
                      <a:pt x="119" y="312"/>
                      <a:pt x="120" y="311"/>
                      <a:pt x="121" y="311"/>
                    </a:cubicBezTo>
                    <a:close/>
                    <a:moveTo>
                      <a:pt x="125" y="313"/>
                    </a:moveTo>
                    <a:cubicBezTo>
                      <a:pt x="125" y="313"/>
                      <a:pt x="125" y="313"/>
                      <a:pt x="125" y="313"/>
                    </a:cubicBezTo>
                    <a:cubicBezTo>
                      <a:pt x="127" y="312"/>
                      <a:pt x="129" y="310"/>
                      <a:pt x="131" y="309"/>
                    </a:cubicBezTo>
                    <a:cubicBezTo>
                      <a:pt x="136" y="305"/>
                      <a:pt x="142" y="300"/>
                      <a:pt x="148" y="297"/>
                    </a:cubicBezTo>
                    <a:cubicBezTo>
                      <a:pt x="153" y="294"/>
                      <a:pt x="159" y="291"/>
                      <a:pt x="163" y="288"/>
                    </a:cubicBezTo>
                    <a:cubicBezTo>
                      <a:pt x="163" y="288"/>
                      <a:pt x="162" y="289"/>
                      <a:pt x="162" y="289"/>
                    </a:cubicBezTo>
                    <a:cubicBezTo>
                      <a:pt x="159" y="291"/>
                      <a:pt x="156" y="293"/>
                      <a:pt x="154" y="294"/>
                    </a:cubicBezTo>
                    <a:cubicBezTo>
                      <a:pt x="148" y="298"/>
                      <a:pt x="143" y="301"/>
                      <a:pt x="138" y="305"/>
                    </a:cubicBezTo>
                    <a:cubicBezTo>
                      <a:pt x="134" y="308"/>
                      <a:pt x="131" y="311"/>
                      <a:pt x="127" y="314"/>
                    </a:cubicBezTo>
                    <a:cubicBezTo>
                      <a:pt x="127" y="314"/>
                      <a:pt x="127" y="314"/>
                      <a:pt x="127" y="314"/>
                    </a:cubicBezTo>
                    <a:cubicBezTo>
                      <a:pt x="126" y="314"/>
                      <a:pt x="125" y="314"/>
                      <a:pt x="124" y="314"/>
                    </a:cubicBezTo>
                    <a:cubicBezTo>
                      <a:pt x="124" y="313"/>
                      <a:pt x="125" y="313"/>
                      <a:pt x="125" y="313"/>
                    </a:cubicBezTo>
                    <a:close/>
                    <a:moveTo>
                      <a:pt x="129" y="313"/>
                    </a:moveTo>
                    <a:cubicBezTo>
                      <a:pt x="130" y="314"/>
                      <a:pt x="130" y="313"/>
                      <a:pt x="130" y="313"/>
                    </a:cubicBezTo>
                    <a:cubicBezTo>
                      <a:pt x="138" y="307"/>
                      <a:pt x="146" y="303"/>
                      <a:pt x="154" y="298"/>
                    </a:cubicBezTo>
                    <a:cubicBezTo>
                      <a:pt x="152" y="299"/>
                      <a:pt x="151" y="300"/>
                      <a:pt x="150" y="301"/>
                    </a:cubicBezTo>
                    <a:cubicBezTo>
                      <a:pt x="143" y="305"/>
                      <a:pt x="137" y="309"/>
                      <a:pt x="131" y="315"/>
                    </a:cubicBezTo>
                    <a:cubicBezTo>
                      <a:pt x="130" y="315"/>
                      <a:pt x="129" y="315"/>
                      <a:pt x="128" y="314"/>
                    </a:cubicBezTo>
                    <a:cubicBezTo>
                      <a:pt x="128" y="314"/>
                      <a:pt x="129" y="314"/>
                      <a:pt x="129" y="313"/>
                    </a:cubicBezTo>
                    <a:close/>
                    <a:moveTo>
                      <a:pt x="146" y="306"/>
                    </a:moveTo>
                    <a:cubicBezTo>
                      <a:pt x="152" y="302"/>
                      <a:pt x="158" y="299"/>
                      <a:pt x="164" y="295"/>
                    </a:cubicBezTo>
                    <a:cubicBezTo>
                      <a:pt x="164" y="295"/>
                      <a:pt x="165" y="295"/>
                      <a:pt x="165" y="294"/>
                    </a:cubicBezTo>
                    <a:cubicBezTo>
                      <a:pt x="165" y="295"/>
                      <a:pt x="164" y="295"/>
                      <a:pt x="164" y="295"/>
                    </a:cubicBezTo>
                    <a:cubicBezTo>
                      <a:pt x="163" y="297"/>
                      <a:pt x="161" y="298"/>
                      <a:pt x="159" y="299"/>
                    </a:cubicBezTo>
                    <a:cubicBezTo>
                      <a:pt x="157" y="301"/>
                      <a:pt x="154" y="302"/>
                      <a:pt x="151" y="304"/>
                    </a:cubicBezTo>
                    <a:cubicBezTo>
                      <a:pt x="146" y="308"/>
                      <a:pt x="141" y="311"/>
                      <a:pt x="136" y="315"/>
                    </a:cubicBezTo>
                    <a:cubicBezTo>
                      <a:pt x="135" y="315"/>
                      <a:pt x="134" y="315"/>
                      <a:pt x="133" y="315"/>
                    </a:cubicBezTo>
                    <a:cubicBezTo>
                      <a:pt x="137" y="312"/>
                      <a:pt x="141" y="309"/>
                      <a:pt x="146" y="306"/>
                    </a:cubicBezTo>
                    <a:close/>
                    <a:moveTo>
                      <a:pt x="152" y="306"/>
                    </a:moveTo>
                    <a:cubicBezTo>
                      <a:pt x="156" y="303"/>
                      <a:pt x="163" y="301"/>
                      <a:pt x="166" y="297"/>
                    </a:cubicBezTo>
                    <a:cubicBezTo>
                      <a:pt x="159" y="305"/>
                      <a:pt x="150" y="309"/>
                      <a:pt x="142" y="316"/>
                    </a:cubicBezTo>
                    <a:cubicBezTo>
                      <a:pt x="141" y="316"/>
                      <a:pt x="139" y="316"/>
                      <a:pt x="138" y="316"/>
                    </a:cubicBezTo>
                    <a:cubicBezTo>
                      <a:pt x="142" y="312"/>
                      <a:pt x="147" y="309"/>
                      <a:pt x="152" y="306"/>
                    </a:cubicBezTo>
                    <a:close/>
                    <a:moveTo>
                      <a:pt x="152" y="310"/>
                    </a:moveTo>
                    <a:cubicBezTo>
                      <a:pt x="155" y="308"/>
                      <a:pt x="159" y="306"/>
                      <a:pt x="163" y="304"/>
                    </a:cubicBezTo>
                    <a:cubicBezTo>
                      <a:pt x="164" y="304"/>
                      <a:pt x="164" y="303"/>
                      <a:pt x="164" y="303"/>
                    </a:cubicBezTo>
                    <a:cubicBezTo>
                      <a:pt x="163" y="304"/>
                      <a:pt x="163" y="304"/>
                      <a:pt x="162" y="304"/>
                    </a:cubicBezTo>
                    <a:cubicBezTo>
                      <a:pt x="160" y="306"/>
                      <a:pt x="158" y="308"/>
                      <a:pt x="156" y="309"/>
                    </a:cubicBezTo>
                    <a:cubicBezTo>
                      <a:pt x="153" y="311"/>
                      <a:pt x="150" y="313"/>
                      <a:pt x="148" y="316"/>
                    </a:cubicBezTo>
                    <a:cubicBezTo>
                      <a:pt x="148" y="316"/>
                      <a:pt x="148" y="316"/>
                      <a:pt x="148" y="316"/>
                    </a:cubicBezTo>
                    <a:cubicBezTo>
                      <a:pt x="147" y="316"/>
                      <a:pt x="145" y="316"/>
                      <a:pt x="144" y="316"/>
                    </a:cubicBezTo>
                    <a:cubicBezTo>
                      <a:pt x="147" y="314"/>
                      <a:pt x="149" y="312"/>
                      <a:pt x="152" y="310"/>
                    </a:cubicBezTo>
                    <a:close/>
                    <a:moveTo>
                      <a:pt x="154" y="313"/>
                    </a:moveTo>
                    <a:cubicBezTo>
                      <a:pt x="157" y="311"/>
                      <a:pt x="160" y="310"/>
                      <a:pt x="162" y="308"/>
                    </a:cubicBezTo>
                    <a:cubicBezTo>
                      <a:pt x="162" y="309"/>
                      <a:pt x="161" y="309"/>
                      <a:pt x="160" y="310"/>
                    </a:cubicBezTo>
                    <a:cubicBezTo>
                      <a:pt x="158" y="311"/>
                      <a:pt x="156" y="313"/>
                      <a:pt x="155" y="315"/>
                    </a:cubicBezTo>
                    <a:cubicBezTo>
                      <a:pt x="154" y="316"/>
                      <a:pt x="155" y="316"/>
                      <a:pt x="155" y="316"/>
                    </a:cubicBezTo>
                    <a:cubicBezTo>
                      <a:pt x="158" y="314"/>
                      <a:pt x="161" y="313"/>
                      <a:pt x="163" y="311"/>
                    </a:cubicBezTo>
                    <a:cubicBezTo>
                      <a:pt x="166" y="310"/>
                      <a:pt x="162" y="313"/>
                      <a:pt x="161" y="313"/>
                    </a:cubicBezTo>
                    <a:cubicBezTo>
                      <a:pt x="160" y="314"/>
                      <a:pt x="160" y="315"/>
                      <a:pt x="159" y="315"/>
                    </a:cubicBezTo>
                    <a:cubicBezTo>
                      <a:pt x="159" y="316"/>
                      <a:pt x="159" y="316"/>
                      <a:pt x="159" y="316"/>
                    </a:cubicBezTo>
                    <a:cubicBezTo>
                      <a:pt x="156" y="316"/>
                      <a:pt x="153" y="316"/>
                      <a:pt x="150" y="316"/>
                    </a:cubicBezTo>
                    <a:cubicBezTo>
                      <a:pt x="151" y="315"/>
                      <a:pt x="153" y="314"/>
                      <a:pt x="154" y="313"/>
                    </a:cubicBezTo>
                    <a:close/>
                    <a:moveTo>
                      <a:pt x="162" y="316"/>
                    </a:moveTo>
                    <a:cubicBezTo>
                      <a:pt x="162" y="316"/>
                      <a:pt x="164" y="315"/>
                      <a:pt x="164" y="315"/>
                    </a:cubicBezTo>
                    <a:cubicBezTo>
                      <a:pt x="164" y="315"/>
                      <a:pt x="164" y="315"/>
                      <a:pt x="164" y="315"/>
                    </a:cubicBezTo>
                    <a:cubicBezTo>
                      <a:pt x="164" y="315"/>
                      <a:pt x="164" y="316"/>
                      <a:pt x="164" y="316"/>
                    </a:cubicBezTo>
                    <a:cubicBezTo>
                      <a:pt x="164" y="316"/>
                      <a:pt x="163" y="316"/>
                      <a:pt x="162" y="316"/>
                    </a:cubicBezTo>
                    <a:cubicBezTo>
                      <a:pt x="162" y="316"/>
                      <a:pt x="162" y="316"/>
                      <a:pt x="161" y="316"/>
                    </a:cubicBezTo>
                    <a:cubicBezTo>
                      <a:pt x="161" y="316"/>
                      <a:pt x="162" y="316"/>
                      <a:pt x="162" y="316"/>
                    </a:cubicBezTo>
                    <a:close/>
                    <a:moveTo>
                      <a:pt x="167" y="315"/>
                    </a:moveTo>
                    <a:cubicBezTo>
                      <a:pt x="168" y="302"/>
                      <a:pt x="171" y="290"/>
                      <a:pt x="172" y="277"/>
                    </a:cubicBezTo>
                    <a:cubicBezTo>
                      <a:pt x="172" y="264"/>
                      <a:pt x="173" y="251"/>
                      <a:pt x="174" y="238"/>
                    </a:cubicBezTo>
                    <a:cubicBezTo>
                      <a:pt x="175" y="225"/>
                      <a:pt x="176" y="212"/>
                      <a:pt x="177" y="199"/>
                    </a:cubicBezTo>
                    <a:cubicBezTo>
                      <a:pt x="178" y="187"/>
                      <a:pt x="181" y="175"/>
                      <a:pt x="178" y="163"/>
                    </a:cubicBezTo>
                    <a:cubicBezTo>
                      <a:pt x="178" y="163"/>
                      <a:pt x="178" y="163"/>
                      <a:pt x="178" y="163"/>
                    </a:cubicBezTo>
                    <a:cubicBezTo>
                      <a:pt x="186" y="162"/>
                      <a:pt x="195" y="161"/>
                      <a:pt x="203" y="161"/>
                    </a:cubicBezTo>
                    <a:cubicBezTo>
                      <a:pt x="204" y="173"/>
                      <a:pt x="202" y="184"/>
                      <a:pt x="201" y="196"/>
                    </a:cubicBezTo>
                    <a:cubicBezTo>
                      <a:pt x="200" y="208"/>
                      <a:pt x="199" y="221"/>
                      <a:pt x="198" y="234"/>
                    </a:cubicBezTo>
                    <a:cubicBezTo>
                      <a:pt x="198" y="247"/>
                      <a:pt x="197" y="260"/>
                      <a:pt x="195" y="273"/>
                    </a:cubicBezTo>
                    <a:cubicBezTo>
                      <a:pt x="194" y="286"/>
                      <a:pt x="192" y="299"/>
                      <a:pt x="190" y="312"/>
                    </a:cubicBezTo>
                    <a:cubicBezTo>
                      <a:pt x="190" y="312"/>
                      <a:pt x="190" y="312"/>
                      <a:pt x="190" y="313"/>
                    </a:cubicBezTo>
                    <a:cubicBezTo>
                      <a:pt x="182" y="314"/>
                      <a:pt x="175" y="315"/>
                      <a:pt x="167" y="315"/>
                    </a:cubicBezTo>
                    <a:cubicBezTo>
                      <a:pt x="167" y="315"/>
                      <a:pt x="167" y="315"/>
                      <a:pt x="167" y="315"/>
                    </a:cubicBezTo>
                    <a:close/>
                    <a:moveTo>
                      <a:pt x="193" y="311"/>
                    </a:moveTo>
                    <a:cubicBezTo>
                      <a:pt x="194" y="312"/>
                      <a:pt x="195" y="311"/>
                      <a:pt x="195" y="311"/>
                    </a:cubicBezTo>
                    <a:cubicBezTo>
                      <a:pt x="195" y="312"/>
                      <a:pt x="194" y="312"/>
                      <a:pt x="193" y="312"/>
                    </a:cubicBezTo>
                    <a:cubicBezTo>
                      <a:pt x="193" y="312"/>
                      <a:pt x="193" y="312"/>
                      <a:pt x="193" y="311"/>
                    </a:cubicBezTo>
                    <a:close/>
                    <a:moveTo>
                      <a:pt x="249" y="293"/>
                    </a:moveTo>
                    <a:cubicBezTo>
                      <a:pt x="249" y="294"/>
                      <a:pt x="249" y="294"/>
                      <a:pt x="249" y="294"/>
                    </a:cubicBezTo>
                    <a:cubicBezTo>
                      <a:pt x="249" y="293"/>
                      <a:pt x="248" y="293"/>
                      <a:pt x="247" y="293"/>
                    </a:cubicBezTo>
                    <a:cubicBezTo>
                      <a:pt x="246" y="294"/>
                      <a:pt x="244" y="295"/>
                      <a:pt x="242" y="296"/>
                    </a:cubicBezTo>
                    <a:cubicBezTo>
                      <a:pt x="234" y="298"/>
                      <a:pt x="226" y="300"/>
                      <a:pt x="217" y="303"/>
                    </a:cubicBezTo>
                    <a:cubicBezTo>
                      <a:pt x="213" y="304"/>
                      <a:pt x="209" y="306"/>
                      <a:pt x="205" y="307"/>
                    </a:cubicBezTo>
                    <a:cubicBezTo>
                      <a:pt x="202" y="308"/>
                      <a:pt x="200" y="309"/>
                      <a:pt x="198" y="310"/>
                    </a:cubicBezTo>
                    <a:cubicBezTo>
                      <a:pt x="194" y="311"/>
                      <a:pt x="194" y="310"/>
                      <a:pt x="198" y="309"/>
                    </a:cubicBezTo>
                    <a:cubicBezTo>
                      <a:pt x="202" y="307"/>
                      <a:pt x="207" y="306"/>
                      <a:pt x="212" y="304"/>
                    </a:cubicBezTo>
                    <a:cubicBezTo>
                      <a:pt x="218" y="303"/>
                      <a:pt x="223" y="300"/>
                      <a:pt x="229" y="298"/>
                    </a:cubicBezTo>
                    <a:cubicBezTo>
                      <a:pt x="235" y="297"/>
                      <a:pt x="241" y="295"/>
                      <a:pt x="246" y="293"/>
                    </a:cubicBezTo>
                    <a:cubicBezTo>
                      <a:pt x="247" y="293"/>
                      <a:pt x="250" y="292"/>
                      <a:pt x="250" y="292"/>
                    </a:cubicBezTo>
                    <a:cubicBezTo>
                      <a:pt x="251" y="291"/>
                      <a:pt x="252" y="289"/>
                      <a:pt x="252" y="288"/>
                    </a:cubicBezTo>
                    <a:cubicBezTo>
                      <a:pt x="251" y="290"/>
                      <a:pt x="250" y="292"/>
                      <a:pt x="249" y="293"/>
                    </a:cubicBezTo>
                    <a:close/>
                    <a:moveTo>
                      <a:pt x="238" y="298"/>
                    </a:moveTo>
                    <a:cubicBezTo>
                      <a:pt x="225" y="303"/>
                      <a:pt x="212" y="308"/>
                      <a:pt x="198" y="311"/>
                    </a:cubicBezTo>
                    <a:cubicBezTo>
                      <a:pt x="199" y="310"/>
                      <a:pt x="200" y="310"/>
                      <a:pt x="202" y="309"/>
                    </a:cubicBezTo>
                    <a:cubicBezTo>
                      <a:pt x="206" y="308"/>
                      <a:pt x="211" y="306"/>
                      <a:pt x="216" y="304"/>
                    </a:cubicBezTo>
                    <a:cubicBezTo>
                      <a:pt x="223" y="302"/>
                      <a:pt x="230" y="300"/>
                      <a:pt x="238" y="298"/>
                    </a:cubicBezTo>
                    <a:close/>
                    <a:moveTo>
                      <a:pt x="253" y="286"/>
                    </a:moveTo>
                    <a:cubicBezTo>
                      <a:pt x="253" y="286"/>
                      <a:pt x="252" y="286"/>
                      <a:pt x="252" y="286"/>
                    </a:cubicBezTo>
                    <a:cubicBezTo>
                      <a:pt x="252" y="286"/>
                      <a:pt x="251" y="286"/>
                      <a:pt x="251" y="287"/>
                    </a:cubicBezTo>
                    <a:cubicBezTo>
                      <a:pt x="241" y="290"/>
                      <a:pt x="231" y="293"/>
                      <a:pt x="221" y="296"/>
                    </a:cubicBezTo>
                    <a:cubicBezTo>
                      <a:pt x="216" y="298"/>
                      <a:pt x="211" y="299"/>
                      <a:pt x="206" y="301"/>
                    </a:cubicBezTo>
                    <a:cubicBezTo>
                      <a:pt x="203" y="302"/>
                      <a:pt x="201" y="303"/>
                      <a:pt x="199" y="304"/>
                    </a:cubicBezTo>
                    <a:cubicBezTo>
                      <a:pt x="198" y="304"/>
                      <a:pt x="197" y="304"/>
                      <a:pt x="196" y="304"/>
                    </a:cubicBezTo>
                    <a:cubicBezTo>
                      <a:pt x="193" y="305"/>
                      <a:pt x="198" y="303"/>
                      <a:pt x="198" y="303"/>
                    </a:cubicBezTo>
                    <a:cubicBezTo>
                      <a:pt x="209" y="299"/>
                      <a:pt x="220" y="295"/>
                      <a:pt x="231" y="291"/>
                    </a:cubicBezTo>
                    <a:cubicBezTo>
                      <a:pt x="233" y="291"/>
                      <a:pt x="235" y="290"/>
                      <a:pt x="237" y="289"/>
                    </a:cubicBezTo>
                    <a:cubicBezTo>
                      <a:pt x="243" y="288"/>
                      <a:pt x="249" y="286"/>
                      <a:pt x="255" y="283"/>
                    </a:cubicBezTo>
                    <a:cubicBezTo>
                      <a:pt x="254" y="284"/>
                      <a:pt x="254" y="285"/>
                      <a:pt x="253" y="286"/>
                    </a:cubicBezTo>
                    <a:close/>
                    <a:moveTo>
                      <a:pt x="256" y="279"/>
                    </a:moveTo>
                    <a:cubicBezTo>
                      <a:pt x="256" y="280"/>
                      <a:pt x="256" y="281"/>
                      <a:pt x="255" y="281"/>
                    </a:cubicBezTo>
                    <a:cubicBezTo>
                      <a:pt x="249" y="284"/>
                      <a:pt x="243" y="286"/>
                      <a:pt x="237" y="289"/>
                    </a:cubicBezTo>
                    <a:cubicBezTo>
                      <a:pt x="231" y="290"/>
                      <a:pt x="225" y="292"/>
                      <a:pt x="220" y="293"/>
                    </a:cubicBezTo>
                    <a:cubicBezTo>
                      <a:pt x="215" y="294"/>
                      <a:pt x="210" y="296"/>
                      <a:pt x="205" y="297"/>
                    </a:cubicBezTo>
                    <a:cubicBezTo>
                      <a:pt x="202" y="298"/>
                      <a:pt x="199" y="299"/>
                      <a:pt x="197" y="300"/>
                    </a:cubicBezTo>
                    <a:cubicBezTo>
                      <a:pt x="192" y="302"/>
                      <a:pt x="199" y="299"/>
                      <a:pt x="200" y="299"/>
                    </a:cubicBezTo>
                    <a:cubicBezTo>
                      <a:pt x="210" y="294"/>
                      <a:pt x="222" y="291"/>
                      <a:pt x="233" y="287"/>
                    </a:cubicBezTo>
                    <a:cubicBezTo>
                      <a:pt x="238" y="285"/>
                      <a:pt x="243" y="283"/>
                      <a:pt x="248" y="281"/>
                    </a:cubicBezTo>
                    <a:cubicBezTo>
                      <a:pt x="251" y="279"/>
                      <a:pt x="255" y="278"/>
                      <a:pt x="258" y="275"/>
                    </a:cubicBezTo>
                    <a:cubicBezTo>
                      <a:pt x="257" y="277"/>
                      <a:pt x="257" y="278"/>
                      <a:pt x="256" y="279"/>
                    </a:cubicBezTo>
                    <a:close/>
                    <a:moveTo>
                      <a:pt x="258" y="274"/>
                    </a:moveTo>
                    <a:cubicBezTo>
                      <a:pt x="247" y="279"/>
                      <a:pt x="235" y="283"/>
                      <a:pt x="223" y="287"/>
                    </a:cubicBezTo>
                    <a:cubicBezTo>
                      <a:pt x="217" y="289"/>
                      <a:pt x="211" y="290"/>
                      <a:pt x="206" y="292"/>
                    </a:cubicBezTo>
                    <a:cubicBezTo>
                      <a:pt x="203" y="294"/>
                      <a:pt x="200" y="295"/>
                      <a:pt x="197" y="296"/>
                    </a:cubicBezTo>
                    <a:cubicBezTo>
                      <a:pt x="193" y="297"/>
                      <a:pt x="199" y="295"/>
                      <a:pt x="200" y="294"/>
                    </a:cubicBezTo>
                    <a:cubicBezTo>
                      <a:pt x="212" y="289"/>
                      <a:pt x="223" y="285"/>
                      <a:pt x="235" y="281"/>
                    </a:cubicBezTo>
                    <a:cubicBezTo>
                      <a:pt x="240" y="279"/>
                      <a:pt x="245" y="277"/>
                      <a:pt x="250" y="275"/>
                    </a:cubicBezTo>
                    <a:cubicBezTo>
                      <a:pt x="253" y="274"/>
                      <a:pt x="257" y="272"/>
                      <a:pt x="259" y="270"/>
                    </a:cubicBezTo>
                    <a:cubicBezTo>
                      <a:pt x="259" y="271"/>
                      <a:pt x="259" y="273"/>
                      <a:pt x="258" y="274"/>
                    </a:cubicBezTo>
                    <a:close/>
                    <a:moveTo>
                      <a:pt x="257" y="271"/>
                    </a:moveTo>
                    <a:cubicBezTo>
                      <a:pt x="257" y="271"/>
                      <a:pt x="258" y="271"/>
                      <a:pt x="259" y="271"/>
                    </a:cubicBezTo>
                    <a:cubicBezTo>
                      <a:pt x="258" y="271"/>
                      <a:pt x="257" y="271"/>
                      <a:pt x="257" y="271"/>
                    </a:cubicBezTo>
                    <a:close/>
                    <a:moveTo>
                      <a:pt x="262" y="257"/>
                    </a:moveTo>
                    <a:cubicBezTo>
                      <a:pt x="262" y="257"/>
                      <a:pt x="262" y="257"/>
                      <a:pt x="262" y="257"/>
                    </a:cubicBezTo>
                    <a:cubicBezTo>
                      <a:pt x="246" y="265"/>
                      <a:pt x="229" y="269"/>
                      <a:pt x="212" y="276"/>
                    </a:cubicBezTo>
                    <a:cubicBezTo>
                      <a:pt x="211" y="277"/>
                      <a:pt x="209" y="277"/>
                      <a:pt x="208" y="278"/>
                    </a:cubicBezTo>
                    <a:cubicBezTo>
                      <a:pt x="206" y="279"/>
                      <a:pt x="203" y="280"/>
                      <a:pt x="201" y="281"/>
                    </a:cubicBezTo>
                    <a:cubicBezTo>
                      <a:pt x="202" y="280"/>
                      <a:pt x="203" y="280"/>
                      <a:pt x="204" y="279"/>
                    </a:cubicBezTo>
                    <a:cubicBezTo>
                      <a:pt x="223" y="270"/>
                      <a:pt x="245" y="266"/>
                      <a:pt x="263" y="255"/>
                    </a:cubicBezTo>
                    <a:cubicBezTo>
                      <a:pt x="263" y="256"/>
                      <a:pt x="263" y="256"/>
                      <a:pt x="262" y="257"/>
                    </a:cubicBezTo>
                    <a:close/>
                    <a:moveTo>
                      <a:pt x="264" y="248"/>
                    </a:moveTo>
                    <a:cubicBezTo>
                      <a:pt x="258" y="250"/>
                      <a:pt x="253" y="252"/>
                      <a:pt x="248" y="254"/>
                    </a:cubicBezTo>
                    <a:cubicBezTo>
                      <a:pt x="242" y="256"/>
                      <a:pt x="236" y="258"/>
                      <a:pt x="230" y="260"/>
                    </a:cubicBezTo>
                    <a:cubicBezTo>
                      <a:pt x="223" y="262"/>
                      <a:pt x="216" y="265"/>
                      <a:pt x="209" y="267"/>
                    </a:cubicBezTo>
                    <a:cubicBezTo>
                      <a:pt x="208" y="268"/>
                      <a:pt x="206" y="269"/>
                      <a:pt x="204" y="269"/>
                    </a:cubicBezTo>
                    <a:cubicBezTo>
                      <a:pt x="205" y="269"/>
                      <a:pt x="206" y="269"/>
                      <a:pt x="207" y="268"/>
                    </a:cubicBezTo>
                    <a:cubicBezTo>
                      <a:pt x="216" y="263"/>
                      <a:pt x="226" y="260"/>
                      <a:pt x="236" y="256"/>
                    </a:cubicBezTo>
                    <a:cubicBezTo>
                      <a:pt x="245" y="252"/>
                      <a:pt x="254" y="247"/>
                      <a:pt x="264" y="244"/>
                    </a:cubicBezTo>
                    <a:cubicBezTo>
                      <a:pt x="264" y="245"/>
                      <a:pt x="264" y="246"/>
                      <a:pt x="264" y="248"/>
                    </a:cubicBezTo>
                    <a:close/>
                    <a:moveTo>
                      <a:pt x="264" y="243"/>
                    </a:moveTo>
                    <a:cubicBezTo>
                      <a:pt x="257" y="244"/>
                      <a:pt x="251" y="247"/>
                      <a:pt x="245" y="250"/>
                    </a:cubicBezTo>
                    <a:cubicBezTo>
                      <a:pt x="242" y="251"/>
                      <a:pt x="238" y="252"/>
                      <a:pt x="234" y="254"/>
                    </a:cubicBezTo>
                    <a:cubicBezTo>
                      <a:pt x="240" y="251"/>
                      <a:pt x="246" y="249"/>
                      <a:pt x="252" y="246"/>
                    </a:cubicBezTo>
                    <a:cubicBezTo>
                      <a:pt x="253" y="245"/>
                      <a:pt x="255" y="244"/>
                      <a:pt x="257" y="243"/>
                    </a:cubicBezTo>
                    <a:cubicBezTo>
                      <a:pt x="259" y="243"/>
                      <a:pt x="262" y="242"/>
                      <a:pt x="264" y="241"/>
                    </a:cubicBezTo>
                    <a:cubicBezTo>
                      <a:pt x="264" y="242"/>
                      <a:pt x="264" y="242"/>
                      <a:pt x="264" y="243"/>
                    </a:cubicBezTo>
                    <a:close/>
                    <a:moveTo>
                      <a:pt x="264" y="240"/>
                    </a:moveTo>
                    <a:cubicBezTo>
                      <a:pt x="262" y="240"/>
                      <a:pt x="261" y="241"/>
                      <a:pt x="259" y="242"/>
                    </a:cubicBezTo>
                    <a:cubicBezTo>
                      <a:pt x="252" y="244"/>
                      <a:pt x="245" y="246"/>
                      <a:pt x="238" y="248"/>
                    </a:cubicBezTo>
                    <a:cubicBezTo>
                      <a:pt x="231" y="250"/>
                      <a:pt x="224" y="252"/>
                      <a:pt x="218" y="255"/>
                    </a:cubicBezTo>
                    <a:cubicBezTo>
                      <a:pt x="214" y="256"/>
                      <a:pt x="210" y="258"/>
                      <a:pt x="207" y="260"/>
                    </a:cubicBezTo>
                    <a:cubicBezTo>
                      <a:pt x="211" y="258"/>
                      <a:pt x="214" y="256"/>
                      <a:pt x="218" y="254"/>
                    </a:cubicBezTo>
                    <a:cubicBezTo>
                      <a:pt x="226" y="250"/>
                      <a:pt x="234" y="248"/>
                      <a:pt x="242" y="245"/>
                    </a:cubicBezTo>
                    <a:cubicBezTo>
                      <a:pt x="247" y="243"/>
                      <a:pt x="252" y="240"/>
                      <a:pt x="257" y="238"/>
                    </a:cubicBezTo>
                    <a:cubicBezTo>
                      <a:pt x="259" y="237"/>
                      <a:pt x="261" y="236"/>
                      <a:pt x="264" y="235"/>
                    </a:cubicBezTo>
                    <a:cubicBezTo>
                      <a:pt x="264" y="237"/>
                      <a:pt x="264" y="238"/>
                      <a:pt x="264" y="240"/>
                    </a:cubicBezTo>
                    <a:close/>
                    <a:moveTo>
                      <a:pt x="258" y="236"/>
                    </a:moveTo>
                    <a:cubicBezTo>
                      <a:pt x="256" y="237"/>
                      <a:pt x="253" y="239"/>
                      <a:pt x="251" y="240"/>
                    </a:cubicBezTo>
                    <a:cubicBezTo>
                      <a:pt x="237" y="246"/>
                      <a:pt x="222" y="249"/>
                      <a:pt x="208" y="256"/>
                    </a:cubicBezTo>
                    <a:cubicBezTo>
                      <a:pt x="206" y="256"/>
                      <a:pt x="204" y="257"/>
                      <a:pt x="202" y="258"/>
                    </a:cubicBezTo>
                    <a:cubicBezTo>
                      <a:pt x="200" y="259"/>
                      <a:pt x="199" y="259"/>
                      <a:pt x="201" y="258"/>
                    </a:cubicBezTo>
                    <a:cubicBezTo>
                      <a:pt x="204" y="256"/>
                      <a:pt x="208" y="255"/>
                      <a:pt x="211" y="254"/>
                    </a:cubicBezTo>
                    <a:cubicBezTo>
                      <a:pt x="217" y="251"/>
                      <a:pt x="223" y="249"/>
                      <a:pt x="229" y="247"/>
                    </a:cubicBezTo>
                    <a:cubicBezTo>
                      <a:pt x="235" y="245"/>
                      <a:pt x="240" y="242"/>
                      <a:pt x="246" y="240"/>
                    </a:cubicBezTo>
                    <a:cubicBezTo>
                      <a:pt x="252" y="237"/>
                      <a:pt x="258" y="235"/>
                      <a:pt x="263" y="232"/>
                    </a:cubicBezTo>
                    <a:cubicBezTo>
                      <a:pt x="263" y="233"/>
                      <a:pt x="264" y="233"/>
                      <a:pt x="264" y="234"/>
                    </a:cubicBezTo>
                    <a:cubicBezTo>
                      <a:pt x="262" y="235"/>
                      <a:pt x="260" y="236"/>
                      <a:pt x="258" y="236"/>
                    </a:cubicBezTo>
                    <a:close/>
                    <a:moveTo>
                      <a:pt x="258" y="167"/>
                    </a:moveTo>
                    <a:cubicBezTo>
                      <a:pt x="245" y="161"/>
                      <a:pt x="232" y="159"/>
                      <a:pt x="219" y="156"/>
                    </a:cubicBezTo>
                    <a:cubicBezTo>
                      <a:pt x="204" y="152"/>
                      <a:pt x="189" y="153"/>
                      <a:pt x="174" y="155"/>
                    </a:cubicBezTo>
                    <a:cubicBezTo>
                      <a:pt x="161" y="157"/>
                      <a:pt x="149" y="160"/>
                      <a:pt x="137" y="164"/>
                    </a:cubicBezTo>
                    <a:cubicBezTo>
                      <a:pt x="137" y="163"/>
                      <a:pt x="137" y="162"/>
                      <a:pt x="135" y="162"/>
                    </a:cubicBezTo>
                    <a:cubicBezTo>
                      <a:pt x="133" y="161"/>
                      <a:pt x="132" y="162"/>
                      <a:pt x="131" y="163"/>
                    </a:cubicBezTo>
                    <a:cubicBezTo>
                      <a:pt x="130" y="164"/>
                      <a:pt x="130" y="166"/>
                      <a:pt x="130" y="167"/>
                    </a:cubicBezTo>
                    <a:cubicBezTo>
                      <a:pt x="116" y="172"/>
                      <a:pt x="104" y="179"/>
                      <a:pt x="93" y="187"/>
                    </a:cubicBezTo>
                    <a:cubicBezTo>
                      <a:pt x="95" y="170"/>
                      <a:pt x="102" y="151"/>
                      <a:pt x="109" y="135"/>
                    </a:cubicBezTo>
                    <a:cubicBezTo>
                      <a:pt x="112" y="128"/>
                      <a:pt x="116" y="121"/>
                      <a:pt x="122" y="115"/>
                    </a:cubicBezTo>
                    <a:cubicBezTo>
                      <a:pt x="129" y="108"/>
                      <a:pt x="137" y="104"/>
                      <a:pt x="145" y="100"/>
                    </a:cubicBezTo>
                    <a:cubicBezTo>
                      <a:pt x="151" y="97"/>
                      <a:pt x="158" y="95"/>
                      <a:pt x="164" y="93"/>
                    </a:cubicBezTo>
                    <a:cubicBezTo>
                      <a:pt x="163" y="102"/>
                      <a:pt x="159" y="119"/>
                      <a:pt x="168" y="117"/>
                    </a:cubicBezTo>
                    <a:cubicBezTo>
                      <a:pt x="172" y="116"/>
                      <a:pt x="173" y="112"/>
                      <a:pt x="173" y="108"/>
                    </a:cubicBezTo>
                    <a:cubicBezTo>
                      <a:pt x="176" y="114"/>
                      <a:pt x="179" y="118"/>
                      <a:pt x="185" y="116"/>
                    </a:cubicBezTo>
                    <a:cubicBezTo>
                      <a:pt x="191" y="113"/>
                      <a:pt x="189" y="106"/>
                      <a:pt x="186" y="102"/>
                    </a:cubicBezTo>
                    <a:cubicBezTo>
                      <a:pt x="183" y="98"/>
                      <a:pt x="178" y="94"/>
                      <a:pt x="173" y="92"/>
                    </a:cubicBezTo>
                    <a:cubicBezTo>
                      <a:pt x="174" y="91"/>
                      <a:pt x="174" y="91"/>
                      <a:pt x="175" y="91"/>
                    </a:cubicBezTo>
                    <a:cubicBezTo>
                      <a:pt x="184" y="90"/>
                      <a:pt x="193" y="92"/>
                      <a:pt x="202" y="95"/>
                    </a:cubicBezTo>
                    <a:cubicBezTo>
                      <a:pt x="211" y="98"/>
                      <a:pt x="220" y="101"/>
                      <a:pt x="227" y="105"/>
                    </a:cubicBezTo>
                    <a:cubicBezTo>
                      <a:pt x="232" y="109"/>
                      <a:pt x="237" y="113"/>
                      <a:pt x="242" y="117"/>
                    </a:cubicBezTo>
                    <a:cubicBezTo>
                      <a:pt x="243" y="119"/>
                      <a:pt x="244" y="120"/>
                      <a:pt x="246" y="122"/>
                    </a:cubicBezTo>
                    <a:cubicBezTo>
                      <a:pt x="246" y="123"/>
                      <a:pt x="246" y="123"/>
                      <a:pt x="246" y="123"/>
                    </a:cubicBezTo>
                    <a:cubicBezTo>
                      <a:pt x="253" y="137"/>
                      <a:pt x="256" y="152"/>
                      <a:pt x="258" y="167"/>
                    </a:cubicBezTo>
                    <a:close/>
                    <a:moveTo>
                      <a:pt x="97" y="158"/>
                    </a:moveTo>
                    <a:cubicBezTo>
                      <a:pt x="99" y="150"/>
                      <a:pt x="102" y="141"/>
                      <a:pt x="106" y="133"/>
                    </a:cubicBezTo>
                    <a:cubicBezTo>
                      <a:pt x="103" y="141"/>
                      <a:pt x="100" y="150"/>
                      <a:pt x="97" y="158"/>
                    </a:cubicBezTo>
                    <a:close/>
                    <a:moveTo>
                      <a:pt x="240" y="111"/>
                    </a:moveTo>
                    <a:cubicBezTo>
                      <a:pt x="237" y="108"/>
                      <a:pt x="233" y="105"/>
                      <a:pt x="229" y="103"/>
                    </a:cubicBezTo>
                    <a:cubicBezTo>
                      <a:pt x="216" y="93"/>
                      <a:pt x="202" y="85"/>
                      <a:pt x="185" y="84"/>
                    </a:cubicBezTo>
                    <a:cubicBezTo>
                      <a:pt x="181" y="84"/>
                      <a:pt x="178" y="84"/>
                      <a:pt x="174" y="85"/>
                    </a:cubicBezTo>
                    <a:cubicBezTo>
                      <a:pt x="174" y="83"/>
                      <a:pt x="173" y="82"/>
                      <a:pt x="171" y="82"/>
                    </a:cubicBezTo>
                    <a:cubicBezTo>
                      <a:pt x="168" y="82"/>
                      <a:pt x="165" y="83"/>
                      <a:pt x="164" y="86"/>
                    </a:cubicBezTo>
                    <a:cubicBezTo>
                      <a:pt x="164" y="86"/>
                      <a:pt x="164" y="86"/>
                      <a:pt x="164" y="87"/>
                    </a:cubicBezTo>
                    <a:cubicBezTo>
                      <a:pt x="147" y="91"/>
                      <a:pt x="130" y="101"/>
                      <a:pt x="117" y="113"/>
                    </a:cubicBezTo>
                    <a:cubicBezTo>
                      <a:pt x="99" y="131"/>
                      <a:pt x="93" y="157"/>
                      <a:pt x="90" y="182"/>
                    </a:cubicBezTo>
                    <a:cubicBezTo>
                      <a:pt x="88" y="213"/>
                      <a:pt x="88" y="245"/>
                      <a:pt x="90" y="276"/>
                    </a:cubicBezTo>
                    <a:cubicBezTo>
                      <a:pt x="91" y="285"/>
                      <a:pt x="92" y="293"/>
                      <a:pt x="93" y="301"/>
                    </a:cubicBezTo>
                    <a:cubicBezTo>
                      <a:pt x="86" y="296"/>
                      <a:pt x="80" y="289"/>
                      <a:pt x="76" y="281"/>
                    </a:cubicBezTo>
                    <a:cubicBezTo>
                      <a:pt x="71" y="270"/>
                      <a:pt x="73" y="258"/>
                      <a:pt x="75" y="246"/>
                    </a:cubicBezTo>
                    <a:cubicBezTo>
                      <a:pt x="77" y="231"/>
                      <a:pt x="76" y="216"/>
                      <a:pt x="77" y="201"/>
                    </a:cubicBezTo>
                    <a:cubicBezTo>
                      <a:pt x="78" y="194"/>
                      <a:pt x="79" y="186"/>
                      <a:pt x="79" y="179"/>
                    </a:cubicBezTo>
                    <a:cubicBezTo>
                      <a:pt x="80" y="172"/>
                      <a:pt x="79" y="165"/>
                      <a:pt x="78" y="158"/>
                    </a:cubicBezTo>
                    <a:cubicBezTo>
                      <a:pt x="76" y="144"/>
                      <a:pt x="72" y="130"/>
                      <a:pt x="75" y="114"/>
                    </a:cubicBezTo>
                    <a:cubicBezTo>
                      <a:pt x="77" y="100"/>
                      <a:pt x="86" y="88"/>
                      <a:pt x="96" y="79"/>
                    </a:cubicBezTo>
                    <a:cubicBezTo>
                      <a:pt x="107" y="70"/>
                      <a:pt x="120" y="65"/>
                      <a:pt x="134" y="62"/>
                    </a:cubicBezTo>
                    <a:cubicBezTo>
                      <a:pt x="142" y="61"/>
                      <a:pt x="151" y="61"/>
                      <a:pt x="159" y="60"/>
                    </a:cubicBezTo>
                    <a:cubicBezTo>
                      <a:pt x="166" y="59"/>
                      <a:pt x="173" y="57"/>
                      <a:pt x="181" y="56"/>
                    </a:cubicBezTo>
                    <a:cubicBezTo>
                      <a:pt x="181" y="56"/>
                      <a:pt x="181" y="56"/>
                      <a:pt x="181" y="56"/>
                    </a:cubicBezTo>
                    <a:cubicBezTo>
                      <a:pt x="183" y="57"/>
                      <a:pt x="186" y="59"/>
                      <a:pt x="189" y="60"/>
                    </a:cubicBezTo>
                    <a:cubicBezTo>
                      <a:pt x="209" y="72"/>
                      <a:pt x="228" y="90"/>
                      <a:pt x="240" y="111"/>
                    </a:cubicBezTo>
                    <a:close/>
                    <a:moveTo>
                      <a:pt x="41" y="229"/>
                    </a:moveTo>
                    <a:cubicBezTo>
                      <a:pt x="39" y="243"/>
                      <a:pt x="39" y="257"/>
                      <a:pt x="38" y="272"/>
                    </a:cubicBezTo>
                    <a:cubicBezTo>
                      <a:pt x="38" y="272"/>
                      <a:pt x="38" y="272"/>
                      <a:pt x="38" y="272"/>
                    </a:cubicBezTo>
                    <a:cubicBezTo>
                      <a:pt x="39" y="275"/>
                      <a:pt x="39" y="278"/>
                      <a:pt x="40" y="280"/>
                    </a:cubicBezTo>
                    <a:cubicBezTo>
                      <a:pt x="33" y="277"/>
                      <a:pt x="24" y="275"/>
                      <a:pt x="29" y="266"/>
                    </a:cubicBezTo>
                    <a:cubicBezTo>
                      <a:pt x="29" y="266"/>
                      <a:pt x="29" y="266"/>
                      <a:pt x="29" y="266"/>
                    </a:cubicBezTo>
                    <a:cubicBezTo>
                      <a:pt x="33" y="262"/>
                      <a:pt x="36" y="256"/>
                      <a:pt x="36" y="250"/>
                    </a:cubicBezTo>
                    <a:cubicBezTo>
                      <a:pt x="36" y="243"/>
                      <a:pt x="34" y="237"/>
                      <a:pt x="34" y="231"/>
                    </a:cubicBezTo>
                    <a:cubicBezTo>
                      <a:pt x="34" y="222"/>
                      <a:pt x="36" y="213"/>
                      <a:pt x="37" y="204"/>
                    </a:cubicBezTo>
                    <a:cubicBezTo>
                      <a:pt x="40" y="189"/>
                      <a:pt x="39" y="174"/>
                      <a:pt x="42" y="160"/>
                    </a:cubicBezTo>
                    <a:cubicBezTo>
                      <a:pt x="43" y="169"/>
                      <a:pt x="44" y="178"/>
                      <a:pt x="44" y="187"/>
                    </a:cubicBezTo>
                    <a:cubicBezTo>
                      <a:pt x="44" y="188"/>
                      <a:pt x="44" y="189"/>
                      <a:pt x="44" y="190"/>
                    </a:cubicBezTo>
                    <a:cubicBezTo>
                      <a:pt x="44" y="190"/>
                      <a:pt x="44" y="190"/>
                      <a:pt x="44" y="190"/>
                    </a:cubicBezTo>
                    <a:cubicBezTo>
                      <a:pt x="44" y="203"/>
                      <a:pt x="42" y="216"/>
                      <a:pt x="41" y="229"/>
                    </a:cubicBezTo>
                    <a:close/>
                    <a:moveTo>
                      <a:pt x="15" y="266"/>
                    </a:moveTo>
                    <a:cubicBezTo>
                      <a:pt x="19" y="265"/>
                      <a:pt x="23" y="262"/>
                      <a:pt x="26" y="259"/>
                    </a:cubicBezTo>
                    <a:cubicBezTo>
                      <a:pt x="27" y="258"/>
                      <a:pt x="33" y="252"/>
                      <a:pt x="30" y="256"/>
                    </a:cubicBezTo>
                    <a:cubicBezTo>
                      <a:pt x="28" y="260"/>
                      <a:pt x="25" y="262"/>
                      <a:pt x="22" y="265"/>
                    </a:cubicBezTo>
                    <a:cubicBezTo>
                      <a:pt x="22" y="265"/>
                      <a:pt x="22" y="265"/>
                      <a:pt x="22" y="265"/>
                    </a:cubicBezTo>
                    <a:cubicBezTo>
                      <a:pt x="26" y="265"/>
                      <a:pt x="28" y="262"/>
                      <a:pt x="30" y="260"/>
                    </a:cubicBezTo>
                    <a:cubicBezTo>
                      <a:pt x="30" y="260"/>
                      <a:pt x="30" y="260"/>
                      <a:pt x="30" y="260"/>
                    </a:cubicBezTo>
                    <a:cubicBezTo>
                      <a:pt x="28" y="263"/>
                      <a:pt x="25" y="266"/>
                      <a:pt x="20" y="266"/>
                    </a:cubicBezTo>
                    <a:cubicBezTo>
                      <a:pt x="18" y="267"/>
                      <a:pt x="16" y="267"/>
                      <a:pt x="15" y="266"/>
                    </a:cubicBezTo>
                    <a:close/>
                    <a:moveTo>
                      <a:pt x="8" y="186"/>
                    </a:moveTo>
                    <a:cubicBezTo>
                      <a:pt x="8" y="186"/>
                      <a:pt x="8" y="186"/>
                      <a:pt x="9" y="186"/>
                    </a:cubicBezTo>
                    <a:cubicBezTo>
                      <a:pt x="13" y="183"/>
                      <a:pt x="19" y="182"/>
                      <a:pt x="24" y="180"/>
                    </a:cubicBezTo>
                    <a:cubicBezTo>
                      <a:pt x="26" y="179"/>
                      <a:pt x="29" y="178"/>
                      <a:pt x="31" y="177"/>
                    </a:cubicBezTo>
                    <a:cubicBezTo>
                      <a:pt x="32" y="176"/>
                      <a:pt x="34" y="175"/>
                      <a:pt x="36" y="175"/>
                    </a:cubicBezTo>
                    <a:cubicBezTo>
                      <a:pt x="34" y="175"/>
                      <a:pt x="33" y="176"/>
                      <a:pt x="32" y="177"/>
                    </a:cubicBezTo>
                    <a:cubicBezTo>
                      <a:pt x="25" y="182"/>
                      <a:pt x="15" y="184"/>
                      <a:pt x="8" y="190"/>
                    </a:cubicBezTo>
                    <a:cubicBezTo>
                      <a:pt x="8" y="189"/>
                      <a:pt x="8" y="188"/>
                      <a:pt x="8" y="186"/>
                    </a:cubicBezTo>
                    <a:close/>
                    <a:moveTo>
                      <a:pt x="45" y="69"/>
                    </a:moveTo>
                    <a:cubicBezTo>
                      <a:pt x="51" y="66"/>
                      <a:pt x="56" y="63"/>
                      <a:pt x="62" y="60"/>
                    </a:cubicBezTo>
                    <a:cubicBezTo>
                      <a:pt x="65" y="58"/>
                      <a:pt x="68" y="57"/>
                      <a:pt x="71" y="55"/>
                    </a:cubicBezTo>
                    <a:cubicBezTo>
                      <a:pt x="71" y="55"/>
                      <a:pt x="72" y="55"/>
                      <a:pt x="72" y="55"/>
                    </a:cubicBezTo>
                    <a:cubicBezTo>
                      <a:pt x="61" y="61"/>
                      <a:pt x="51" y="67"/>
                      <a:pt x="42" y="74"/>
                    </a:cubicBezTo>
                    <a:cubicBezTo>
                      <a:pt x="43" y="72"/>
                      <a:pt x="44" y="71"/>
                      <a:pt x="45" y="69"/>
                    </a:cubicBezTo>
                    <a:close/>
                    <a:moveTo>
                      <a:pt x="83" y="51"/>
                    </a:moveTo>
                    <a:cubicBezTo>
                      <a:pt x="82" y="52"/>
                      <a:pt x="81" y="52"/>
                      <a:pt x="80" y="53"/>
                    </a:cubicBezTo>
                    <a:cubicBezTo>
                      <a:pt x="76" y="55"/>
                      <a:pt x="72" y="57"/>
                      <a:pt x="67" y="60"/>
                    </a:cubicBezTo>
                    <a:cubicBezTo>
                      <a:pt x="60" y="64"/>
                      <a:pt x="52" y="68"/>
                      <a:pt x="44" y="73"/>
                    </a:cubicBezTo>
                    <a:cubicBezTo>
                      <a:pt x="45" y="73"/>
                      <a:pt x="45" y="72"/>
                      <a:pt x="45" y="72"/>
                    </a:cubicBezTo>
                    <a:cubicBezTo>
                      <a:pt x="49" y="69"/>
                      <a:pt x="53" y="67"/>
                      <a:pt x="57" y="64"/>
                    </a:cubicBezTo>
                    <a:cubicBezTo>
                      <a:pt x="64" y="60"/>
                      <a:pt x="72" y="57"/>
                      <a:pt x="78" y="52"/>
                    </a:cubicBezTo>
                    <a:cubicBezTo>
                      <a:pt x="80" y="52"/>
                      <a:pt x="82" y="51"/>
                      <a:pt x="83" y="51"/>
                    </a:cubicBezTo>
                    <a:close/>
                    <a:moveTo>
                      <a:pt x="40" y="77"/>
                    </a:moveTo>
                    <a:cubicBezTo>
                      <a:pt x="40" y="76"/>
                      <a:pt x="40" y="76"/>
                      <a:pt x="41" y="76"/>
                    </a:cubicBezTo>
                    <a:cubicBezTo>
                      <a:pt x="48" y="71"/>
                      <a:pt x="55" y="67"/>
                      <a:pt x="63" y="63"/>
                    </a:cubicBezTo>
                    <a:cubicBezTo>
                      <a:pt x="67" y="61"/>
                      <a:pt x="71" y="58"/>
                      <a:pt x="76" y="56"/>
                    </a:cubicBezTo>
                    <a:cubicBezTo>
                      <a:pt x="78" y="55"/>
                      <a:pt x="80" y="54"/>
                      <a:pt x="82" y="52"/>
                    </a:cubicBezTo>
                    <a:cubicBezTo>
                      <a:pt x="83" y="52"/>
                      <a:pt x="84" y="51"/>
                      <a:pt x="85" y="51"/>
                    </a:cubicBezTo>
                    <a:cubicBezTo>
                      <a:pt x="85" y="51"/>
                      <a:pt x="85" y="51"/>
                      <a:pt x="85" y="51"/>
                    </a:cubicBezTo>
                    <a:cubicBezTo>
                      <a:pt x="85" y="51"/>
                      <a:pt x="85" y="51"/>
                      <a:pt x="86" y="51"/>
                    </a:cubicBezTo>
                    <a:cubicBezTo>
                      <a:pt x="85" y="51"/>
                      <a:pt x="84" y="51"/>
                      <a:pt x="84" y="52"/>
                    </a:cubicBezTo>
                    <a:cubicBezTo>
                      <a:pt x="76" y="57"/>
                      <a:pt x="68" y="61"/>
                      <a:pt x="59" y="66"/>
                    </a:cubicBezTo>
                    <a:cubicBezTo>
                      <a:pt x="52" y="70"/>
                      <a:pt x="45" y="75"/>
                      <a:pt x="38" y="80"/>
                    </a:cubicBezTo>
                    <a:cubicBezTo>
                      <a:pt x="39" y="79"/>
                      <a:pt x="39" y="78"/>
                      <a:pt x="40" y="77"/>
                    </a:cubicBezTo>
                    <a:close/>
                    <a:moveTo>
                      <a:pt x="37" y="82"/>
                    </a:moveTo>
                    <a:cubicBezTo>
                      <a:pt x="41" y="80"/>
                      <a:pt x="44" y="78"/>
                      <a:pt x="48" y="76"/>
                    </a:cubicBezTo>
                    <a:cubicBezTo>
                      <a:pt x="53" y="73"/>
                      <a:pt x="59" y="71"/>
                      <a:pt x="63" y="68"/>
                    </a:cubicBezTo>
                    <a:cubicBezTo>
                      <a:pt x="66" y="67"/>
                      <a:pt x="68" y="65"/>
                      <a:pt x="70" y="64"/>
                    </a:cubicBezTo>
                    <a:cubicBezTo>
                      <a:pt x="68" y="66"/>
                      <a:pt x="66" y="68"/>
                      <a:pt x="64" y="70"/>
                    </a:cubicBezTo>
                    <a:cubicBezTo>
                      <a:pt x="55" y="75"/>
                      <a:pt x="46" y="80"/>
                      <a:pt x="36" y="84"/>
                    </a:cubicBezTo>
                    <a:cubicBezTo>
                      <a:pt x="36" y="83"/>
                      <a:pt x="36" y="83"/>
                      <a:pt x="37" y="82"/>
                    </a:cubicBezTo>
                    <a:close/>
                    <a:moveTo>
                      <a:pt x="105" y="11"/>
                    </a:moveTo>
                    <a:cubicBezTo>
                      <a:pt x="106" y="11"/>
                      <a:pt x="107" y="11"/>
                      <a:pt x="108" y="10"/>
                    </a:cubicBezTo>
                    <a:cubicBezTo>
                      <a:pt x="109" y="10"/>
                      <a:pt x="110" y="9"/>
                      <a:pt x="111" y="9"/>
                    </a:cubicBezTo>
                    <a:cubicBezTo>
                      <a:pt x="111" y="9"/>
                      <a:pt x="115" y="6"/>
                      <a:pt x="113" y="8"/>
                    </a:cubicBezTo>
                    <a:cubicBezTo>
                      <a:pt x="110" y="10"/>
                      <a:pt x="107" y="11"/>
                      <a:pt x="104" y="12"/>
                    </a:cubicBezTo>
                    <a:cubicBezTo>
                      <a:pt x="105" y="12"/>
                      <a:pt x="105" y="11"/>
                      <a:pt x="105" y="11"/>
                    </a:cubicBezTo>
                    <a:close/>
                    <a:moveTo>
                      <a:pt x="117" y="9"/>
                    </a:moveTo>
                    <a:cubicBezTo>
                      <a:pt x="117" y="9"/>
                      <a:pt x="117" y="9"/>
                      <a:pt x="117" y="9"/>
                    </a:cubicBezTo>
                    <a:cubicBezTo>
                      <a:pt x="114" y="10"/>
                      <a:pt x="112" y="11"/>
                      <a:pt x="109" y="12"/>
                    </a:cubicBezTo>
                    <a:cubicBezTo>
                      <a:pt x="108" y="12"/>
                      <a:pt x="107" y="13"/>
                      <a:pt x="105" y="13"/>
                    </a:cubicBezTo>
                    <a:cubicBezTo>
                      <a:pt x="105" y="13"/>
                      <a:pt x="104" y="14"/>
                      <a:pt x="103" y="14"/>
                    </a:cubicBezTo>
                    <a:cubicBezTo>
                      <a:pt x="103" y="14"/>
                      <a:pt x="103" y="14"/>
                      <a:pt x="104" y="13"/>
                    </a:cubicBezTo>
                    <a:cubicBezTo>
                      <a:pt x="107" y="12"/>
                      <a:pt x="112" y="10"/>
                      <a:pt x="115" y="8"/>
                    </a:cubicBezTo>
                    <a:cubicBezTo>
                      <a:pt x="115" y="8"/>
                      <a:pt x="116" y="8"/>
                      <a:pt x="117" y="9"/>
                    </a:cubicBezTo>
                    <a:close/>
                    <a:moveTo>
                      <a:pt x="103" y="14"/>
                    </a:moveTo>
                    <a:cubicBezTo>
                      <a:pt x="105" y="14"/>
                      <a:pt x="106" y="13"/>
                      <a:pt x="108" y="13"/>
                    </a:cubicBezTo>
                    <a:cubicBezTo>
                      <a:pt x="110" y="12"/>
                      <a:pt x="111" y="12"/>
                      <a:pt x="112" y="11"/>
                    </a:cubicBezTo>
                    <a:cubicBezTo>
                      <a:pt x="114" y="10"/>
                      <a:pt x="117" y="9"/>
                      <a:pt x="113" y="11"/>
                    </a:cubicBezTo>
                    <a:cubicBezTo>
                      <a:pt x="110" y="13"/>
                      <a:pt x="106" y="14"/>
                      <a:pt x="102" y="16"/>
                    </a:cubicBezTo>
                    <a:cubicBezTo>
                      <a:pt x="102" y="16"/>
                      <a:pt x="103" y="15"/>
                      <a:pt x="103" y="14"/>
                    </a:cubicBezTo>
                    <a:close/>
                    <a:moveTo>
                      <a:pt x="101" y="19"/>
                    </a:moveTo>
                    <a:cubicBezTo>
                      <a:pt x="103" y="18"/>
                      <a:pt x="105" y="17"/>
                      <a:pt x="107" y="16"/>
                    </a:cubicBezTo>
                    <a:cubicBezTo>
                      <a:pt x="106" y="17"/>
                      <a:pt x="106" y="18"/>
                      <a:pt x="105" y="19"/>
                    </a:cubicBezTo>
                    <a:cubicBezTo>
                      <a:pt x="103" y="20"/>
                      <a:pt x="101" y="20"/>
                      <a:pt x="100" y="21"/>
                    </a:cubicBezTo>
                    <a:cubicBezTo>
                      <a:pt x="100" y="20"/>
                      <a:pt x="100" y="19"/>
                      <a:pt x="101" y="19"/>
                    </a:cubicBezTo>
                    <a:close/>
                    <a:moveTo>
                      <a:pt x="119" y="12"/>
                    </a:moveTo>
                    <a:cubicBezTo>
                      <a:pt x="119" y="13"/>
                      <a:pt x="120" y="13"/>
                      <a:pt x="120" y="14"/>
                    </a:cubicBezTo>
                    <a:cubicBezTo>
                      <a:pt x="118" y="14"/>
                      <a:pt x="117" y="14"/>
                      <a:pt x="115" y="15"/>
                    </a:cubicBezTo>
                    <a:cubicBezTo>
                      <a:pt x="115" y="15"/>
                      <a:pt x="115" y="15"/>
                      <a:pt x="115" y="15"/>
                    </a:cubicBezTo>
                    <a:cubicBezTo>
                      <a:pt x="114" y="15"/>
                      <a:pt x="114" y="15"/>
                      <a:pt x="114" y="15"/>
                    </a:cubicBezTo>
                    <a:cubicBezTo>
                      <a:pt x="114" y="15"/>
                      <a:pt x="114" y="15"/>
                      <a:pt x="115" y="14"/>
                    </a:cubicBezTo>
                    <a:cubicBezTo>
                      <a:pt x="116" y="14"/>
                      <a:pt x="118" y="13"/>
                      <a:pt x="119" y="12"/>
                    </a:cubicBezTo>
                    <a:cubicBezTo>
                      <a:pt x="119" y="12"/>
                      <a:pt x="119" y="12"/>
                      <a:pt x="119" y="12"/>
                    </a:cubicBezTo>
                    <a:close/>
                    <a:moveTo>
                      <a:pt x="123" y="19"/>
                    </a:moveTo>
                    <a:cubicBezTo>
                      <a:pt x="122" y="19"/>
                      <a:pt x="122" y="18"/>
                      <a:pt x="122" y="18"/>
                    </a:cubicBezTo>
                    <a:cubicBezTo>
                      <a:pt x="122" y="18"/>
                      <a:pt x="122" y="18"/>
                      <a:pt x="122" y="18"/>
                    </a:cubicBezTo>
                    <a:cubicBezTo>
                      <a:pt x="120" y="17"/>
                      <a:pt x="119" y="16"/>
                      <a:pt x="121" y="15"/>
                    </a:cubicBezTo>
                    <a:cubicBezTo>
                      <a:pt x="121" y="16"/>
                      <a:pt x="122" y="17"/>
                      <a:pt x="123" y="19"/>
                    </a:cubicBezTo>
                    <a:close/>
                    <a:moveTo>
                      <a:pt x="142" y="40"/>
                    </a:moveTo>
                    <a:cubicBezTo>
                      <a:pt x="141" y="40"/>
                      <a:pt x="140" y="40"/>
                      <a:pt x="139" y="40"/>
                    </a:cubicBezTo>
                    <a:cubicBezTo>
                      <a:pt x="139" y="40"/>
                      <a:pt x="139" y="39"/>
                      <a:pt x="139" y="39"/>
                    </a:cubicBezTo>
                    <a:cubicBezTo>
                      <a:pt x="142" y="38"/>
                      <a:pt x="145" y="37"/>
                      <a:pt x="148" y="37"/>
                    </a:cubicBezTo>
                    <a:cubicBezTo>
                      <a:pt x="148" y="37"/>
                      <a:pt x="145" y="39"/>
                      <a:pt x="144" y="39"/>
                    </a:cubicBezTo>
                    <a:cubicBezTo>
                      <a:pt x="144" y="39"/>
                      <a:pt x="143" y="40"/>
                      <a:pt x="142" y="40"/>
                    </a:cubicBezTo>
                    <a:close/>
                    <a:moveTo>
                      <a:pt x="105" y="44"/>
                    </a:moveTo>
                    <a:cubicBezTo>
                      <a:pt x="105" y="37"/>
                      <a:pt x="103" y="23"/>
                      <a:pt x="110" y="18"/>
                    </a:cubicBezTo>
                    <a:cubicBezTo>
                      <a:pt x="114" y="15"/>
                      <a:pt x="121" y="22"/>
                      <a:pt x="125" y="24"/>
                    </a:cubicBezTo>
                    <a:cubicBezTo>
                      <a:pt x="131" y="28"/>
                      <a:pt x="137" y="32"/>
                      <a:pt x="136" y="40"/>
                    </a:cubicBezTo>
                    <a:cubicBezTo>
                      <a:pt x="126" y="39"/>
                      <a:pt x="115" y="41"/>
                      <a:pt x="105" y="44"/>
                    </a:cubicBezTo>
                    <a:close/>
                    <a:moveTo>
                      <a:pt x="92" y="42"/>
                    </a:moveTo>
                    <a:cubicBezTo>
                      <a:pt x="94" y="41"/>
                      <a:pt x="96" y="40"/>
                      <a:pt x="98" y="39"/>
                    </a:cubicBezTo>
                    <a:cubicBezTo>
                      <a:pt x="98" y="40"/>
                      <a:pt x="98" y="41"/>
                      <a:pt x="98" y="41"/>
                    </a:cubicBezTo>
                    <a:cubicBezTo>
                      <a:pt x="97" y="42"/>
                      <a:pt x="96" y="42"/>
                      <a:pt x="96" y="43"/>
                    </a:cubicBezTo>
                    <a:cubicBezTo>
                      <a:pt x="95" y="43"/>
                      <a:pt x="94" y="44"/>
                      <a:pt x="93" y="44"/>
                    </a:cubicBezTo>
                    <a:cubicBezTo>
                      <a:pt x="92" y="43"/>
                      <a:pt x="92" y="43"/>
                      <a:pt x="92" y="42"/>
                    </a:cubicBezTo>
                    <a:close/>
                    <a:moveTo>
                      <a:pt x="92" y="41"/>
                    </a:moveTo>
                    <a:cubicBezTo>
                      <a:pt x="92" y="40"/>
                      <a:pt x="92" y="39"/>
                      <a:pt x="92" y="39"/>
                    </a:cubicBezTo>
                    <a:cubicBezTo>
                      <a:pt x="92" y="39"/>
                      <a:pt x="92" y="39"/>
                      <a:pt x="92" y="39"/>
                    </a:cubicBezTo>
                    <a:cubicBezTo>
                      <a:pt x="93" y="38"/>
                      <a:pt x="94" y="38"/>
                      <a:pt x="95" y="38"/>
                    </a:cubicBezTo>
                    <a:cubicBezTo>
                      <a:pt x="95" y="37"/>
                      <a:pt x="101" y="36"/>
                      <a:pt x="98" y="37"/>
                    </a:cubicBezTo>
                    <a:cubicBezTo>
                      <a:pt x="96" y="39"/>
                      <a:pt x="94" y="40"/>
                      <a:pt x="92" y="41"/>
                    </a:cubicBezTo>
                    <a:close/>
                    <a:moveTo>
                      <a:pt x="94" y="37"/>
                    </a:moveTo>
                    <a:cubicBezTo>
                      <a:pt x="95" y="37"/>
                      <a:pt x="96" y="36"/>
                      <a:pt x="96" y="36"/>
                    </a:cubicBezTo>
                    <a:cubicBezTo>
                      <a:pt x="94" y="37"/>
                      <a:pt x="92" y="39"/>
                      <a:pt x="94" y="37"/>
                    </a:cubicBezTo>
                    <a:close/>
                    <a:moveTo>
                      <a:pt x="92" y="38"/>
                    </a:moveTo>
                    <a:cubicBezTo>
                      <a:pt x="92" y="37"/>
                      <a:pt x="92" y="36"/>
                      <a:pt x="92" y="36"/>
                    </a:cubicBezTo>
                    <a:cubicBezTo>
                      <a:pt x="93" y="35"/>
                      <a:pt x="94" y="35"/>
                      <a:pt x="94" y="35"/>
                    </a:cubicBezTo>
                    <a:cubicBezTo>
                      <a:pt x="95" y="34"/>
                      <a:pt x="103" y="31"/>
                      <a:pt x="99" y="34"/>
                    </a:cubicBezTo>
                    <a:cubicBezTo>
                      <a:pt x="97" y="36"/>
                      <a:pt x="94" y="36"/>
                      <a:pt x="92" y="38"/>
                    </a:cubicBezTo>
                    <a:close/>
                    <a:moveTo>
                      <a:pt x="93" y="49"/>
                    </a:moveTo>
                    <a:cubicBezTo>
                      <a:pt x="93" y="47"/>
                      <a:pt x="93" y="46"/>
                      <a:pt x="93" y="45"/>
                    </a:cubicBezTo>
                    <a:cubicBezTo>
                      <a:pt x="94" y="45"/>
                      <a:pt x="95" y="44"/>
                      <a:pt x="97" y="44"/>
                    </a:cubicBezTo>
                    <a:cubicBezTo>
                      <a:pt x="98" y="44"/>
                      <a:pt x="99" y="44"/>
                      <a:pt x="100" y="44"/>
                    </a:cubicBezTo>
                    <a:cubicBezTo>
                      <a:pt x="99" y="45"/>
                      <a:pt x="98" y="45"/>
                      <a:pt x="97" y="46"/>
                    </a:cubicBezTo>
                    <a:cubicBezTo>
                      <a:pt x="96" y="46"/>
                      <a:pt x="95" y="47"/>
                      <a:pt x="94" y="48"/>
                    </a:cubicBezTo>
                    <a:cubicBezTo>
                      <a:pt x="94" y="48"/>
                      <a:pt x="94" y="48"/>
                      <a:pt x="94" y="48"/>
                    </a:cubicBezTo>
                    <a:cubicBezTo>
                      <a:pt x="94" y="48"/>
                      <a:pt x="94" y="48"/>
                      <a:pt x="93" y="49"/>
                    </a:cubicBezTo>
                    <a:close/>
                    <a:moveTo>
                      <a:pt x="99" y="46"/>
                    </a:moveTo>
                    <a:cubicBezTo>
                      <a:pt x="99" y="46"/>
                      <a:pt x="99" y="46"/>
                      <a:pt x="99" y="46"/>
                    </a:cubicBezTo>
                    <a:cubicBezTo>
                      <a:pt x="99" y="46"/>
                      <a:pt x="99" y="46"/>
                      <a:pt x="99" y="46"/>
                    </a:cubicBezTo>
                    <a:cubicBezTo>
                      <a:pt x="100" y="45"/>
                      <a:pt x="101" y="44"/>
                      <a:pt x="102" y="43"/>
                    </a:cubicBezTo>
                    <a:cubicBezTo>
                      <a:pt x="102" y="43"/>
                      <a:pt x="102" y="42"/>
                      <a:pt x="101" y="42"/>
                    </a:cubicBezTo>
                    <a:cubicBezTo>
                      <a:pt x="100" y="42"/>
                      <a:pt x="99" y="42"/>
                      <a:pt x="98" y="43"/>
                    </a:cubicBezTo>
                    <a:cubicBezTo>
                      <a:pt x="97" y="43"/>
                      <a:pt x="91" y="46"/>
                      <a:pt x="94" y="44"/>
                    </a:cubicBezTo>
                    <a:cubicBezTo>
                      <a:pt x="97" y="43"/>
                      <a:pt x="100" y="42"/>
                      <a:pt x="101" y="39"/>
                    </a:cubicBezTo>
                    <a:cubicBezTo>
                      <a:pt x="101" y="39"/>
                      <a:pt x="100" y="38"/>
                      <a:pt x="100" y="38"/>
                    </a:cubicBezTo>
                    <a:cubicBezTo>
                      <a:pt x="98" y="38"/>
                      <a:pt x="96" y="39"/>
                      <a:pt x="95" y="40"/>
                    </a:cubicBezTo>
                    <a:cubicBezTo>
                      <a:pt x="97" y="38"/>
                      <a:pt x="100" y="38"/>
                      <a:pt x="102" y="35"/>
                    </a:cubicBezTo>
                    <a:cubicBezTo>
                      <a:pt x="102" y="35"/>
                      <a:pt x="101" y="34"/>
                      <a:pt x="101" y="34"/>
                    </a:cubicBezTo>
                    <a:cubicBezTo>
                      <a:pt x="100" y="35"/>
                      <a:pt x="99" y="35"/>
                      <a:pt x="98" y="35"/>
                    </a:cubicBezTo>
                    <a:cubicBezTo>
                      <a:pt x="98" y="35"/>
                      <a:pt x="98" y="35"/>
                      <a:pt x="98" y="35"/>
                    </a:cubicBezTo>
                    <a:cubicBezTo>
                      <a:pt x="99" y="34"/>
                      <a:pt x="101" y="33"/>
                      <a:pt x="102" y="32"/>
                    </a:cubicBezTo>
                    <a:cubicBezTo>
                      <a:pt x="102" y="32"/>
                      <a:pt x="101" y="31"/>
                      <a:pt x="101" y="32"/>
                    </a:cubicBezTo>
                    <a:cubicBezTo>
                      <a:pt x="100" y="32"/>
                      <a:pt x="98" y="32"/>
                      <a:pt x="97" y="33"/>
                    </a:cubicBezTo>
                    <a:cubicBezTo>
                      <a:pt x="95" y="34"/>
                      <a:pt x="90" y="36"/>
                      <a:pt x="95" y="33"/>
                    </a:cubicBezTo>
                    <a:cubicBezTo>
                      <a:pt x="97" y="31"/>
                      <a:pt x="100" y="30"/>
                      <a:pt x="102" y="28"/>
                    </a:cubicBezTo>
                    <a:cubicBezTo>
                      <a:pt x="102" y="27"/>
                      <a:pt x="102" y="27"/>
                      <a:pt x="101" y="27"/>
                    </a:cubicBezTo>
                    <a:cubicBezTo>
                      <a:pt x="100" y="27"/>
                      <a:pt x="100" y="27"/>
                      <a:pt x="99" y="28"/>
                    </a:cubicBezTo>
                    <a:cubicBezTo>
                      <a:pt x="98" y="28"/>
                      <a:pt x="96" y="29"/>
                      <a:pt x="94" y="30"/>
                    </a:cubicBezTo>
                    <a:cubicBezTo>
                      <a:pt x="94" y="29"/>
                      <a:pt x="94" y="29"/>
                      <a:pt x="95" y="28"/>
                    </a:cubicBezTo>
                    <a:cubicBezTo>
                      <a:pt x="97" y="27"/>
                      <a:pt x="101" y="26"/>
                      <a:pt x="103" y="24"/>
                    </a:cubicBezTo>
                    <a:cubicBezTo>
                      <a:pt x="103" y="23"/>
                      <a:pt x="103" y="23"/>
                      <a:pt x="103" y="23"/>
                    </a:cubicBezTo>
                    <a:cubicBezTo>
                      <a:pt x="101" y="23"/>
                      <a:pt x="100" y="24"/>
                      <a:pt x="99" y="24"/>
                    </a:cubicBezTo>
                    <a:cubicBezTo>
                      <a:pt x="98" y="24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9" y="23"/>
                      <a:pt x="102" y="22"/>
                      <a:pt x="104" y="21"/>
                    </a:cubicBezTo>
                    <a:cubicBezTo>
                      <a:pt x="101" y="28"/>
                      <a:pt x="102" y="39"/>
                      <a:pt x="102" y="44"/>
                    </a:cubicBezTo>
                    <a:cubicBezTo>
                      <a:pt x="102" y="44"/>
                      <a:pt x="102" y="45"/>
                      <a:pt x="102" y="45"/>
                    </a:cubicBezTo>
                    <a:cubicBezTo>
                      <a:pt x="101" y="45"/>
                      <a:pt x="100" y="46"/>
                      <a:pt x="99" y="46"/>
                    </a:cubicBezTo>
                    <a:close/>
                    <a:moveTo>
                      <a:pt x="118" y="16"/>
                    </a:moveTo>
                    <a:cubicBezTo>
                      <a:pt x="117" y="16"/>
                      <a:pt x="116" y="16"/>
                      <a:pt x="116" y="15"/>
                    </a:cubicBezTo>
                    <a:cubicBezTo>
                      <a:pt x="116" y="15"/>
                      <a:pt x="116" y="15"/>
                      <a:pt x="116" y="15"/>
                    </a:cubicBezTo>
                    <a:cubicBezTo>
                      <a:pt x="117" y="15"/>
                      <a:pt x="118" y="15"/>
                      <a:pt x="119" y="15"/>
                    </a:cubicBezTo>
                    <a:cubicBezTo>
                      <a:pt x="118" y="16"/>
                      <a:pt x="118" y="16"/>
                      <a:pt x="118" y="16"/>
                    </a:cubicBezTo>
                    <a:close/>
                    <a:moveTo>
                      <a:pt x="139" y="36"/>
                    </a:moveTo>
                    <a:cubicBezTo>
                      <a:pt x="141" y="35"/>
                      <a:pt x="144" y="34"/>
                      <a:pt x="146" y="34"/>
                    </a:cubicBezTo>
                    <a:cubicBezTo>
                      <a:pt x="146" y="34"/>
                      <a:pt x="144" y="35"/>
                      <a:pt x="144" y="36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40" y="37"/>
                      <a:pt x="139" y="38"/>
                    </a:cubicBezTo>
                    <a:cubicBezTo>
                      <a:pt x="139" y="37"/>
                      <a:pt x="139" y="36"/>
                      <a:pt x="139" y="36"/>
                    </a:cubicBezTo>
                    <a:close/>
                    <a:moveTo>
                      <a:pt x="138" y="32"/>
                    </a:moveTo>
                    <a:cubicBezTo>
                      <a:pt x="138" y="32"/>
                      <a:pt x="139" y="32"/>
                      <a:pt x="139" y="32"/>
                    </a:cubicBezTo>
                    <a:cubicBezTo>
                      <a:pt x="140" y="32"/>
                      <a:pt x="144" y="31"/>
                      <a:pt x="144" y="30"/>
                    </a:cubicBezTo>
                    <a:cubicBezTo>
                      <a:pt x="144" y="32"/>
                      <a:pt x="141" y="33"/>
                      <a:pt x="139" y="34"/>
                    </a:cubicBezTo>
                    <a:cubicBezTo>
                      <a:pt x="138" y="34"/>
                      <a:pt x="138" y="33"/>
                      <a:pt x="138" y="32"/>
                    </a:cubicBezTo>
                    <a:close/>
                    <a:moveTo>
                      <a:pt x="137" y="32"/>
                    </a:moveTo>
                    <a:cubicBezTo>
                      <a:pt x="137" y="32"/>
                      <a:pt x="137" y="32"/>
                      <a:pt x="137" y="31"/>
                    </a:cubicBezTo>
                    <a:cubicBezTo>
                      <a:pt x="138" y="31"/>
                      <a:pt x="139" y="30"/>
                      <a:pt x="139" y="30"/>
                    </a:cubicBezTo>
                    <a:cubicBezTo>
                      <a:pt x="140" y="29"/>
                      <a:pt x="140" y="29"/>
                      <a:pt x="141" y="29"/>
                    </a:cubicBezTo>
                    <a:cubicBezTo>
                      <a:pt x="142" y="29"/>
                      <a:pt x="143" y="29"/>
                      <a:pt x="144" y="30"/>
                    </a:cubicBezTo>
                    <a:cubicBezTo>
                      <a:pt x="142" y="30"/>
                      <a:pt x="140" y="31"/>
                      <a:pt x="137" y="32"/>
                    </a:cubicBezTo>
                    <a:close/>
                    <a:moveTo>
                      <a:pt x="140" y="28"/>
                    </a:moveTo>
                    <a:cubicBezTo>
                      <a:pt x="139" y="29"/>
                      <a:pt x="138" y="30"/>
                      <a:pt x="137" y="30"/>
                    </a:cubicBezTo>
                    <a:cubicBezTo>
                      <a:pt x="137" y="30"/>
                      <a:pt x="137" y="30"/>
                      <a:pt x="137" y="31"/>
                    </a:cubicBezTo>
                    <a:cubicBezTo>
                      <a:pt x="136" y="30"/>
                      <a:pt x="136" y="30"/>
                      <a:pt x="136" y="29"/>
                    </a:cubicBezTo>
                    <a:cubicBezTo>
                      <a:pt x="137" y="29"/>
                      <a:pt x="138" y="29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17" y="13"/>
                    </a:moveTo>
                    <a:cubicBezTo>
                      <a:pt x="115" y="13"/>
                      <a:pt x="114" y="14"/>
                      <a:pt x="113" y="15"/>
                    </a:cubicBezTo>
                    <a:cubicBezTo>
                      <a:pt x="112" y="15"/>
                      <a:pt x="112" y="15"/>
                      <a:pt x="112" y="15"/>
                    </a:cubicBezTo>
                    <a:cubicBezTo>
                      <a:pt x="111" y="15"/>
                      <a:pt x="111" y="15"/>
                      <a:pt x="110" y="15"/>
                    </a:cubicBezTo>
                    <a:cubicBezTo>
                      <a:pt x="111" y="14"/>
                      <a:pt x="112" y="14"/>
                      <a:pt x="113" y="14"/>
                    </a:cubicBezTo>
                    <a:cubicBezTo>
                      <a:pt x="114" y="13"/>
                      <a:pt x="115" y="13"/>
                      <a:pt x="116" y="13"/>
                    </a:cubicBezTo>
                    <a:cubicBezTo>
                      <a:pt x="116" y="13"/>
                      <a:pt x="117" y="12"/>
                      <a:pt x="117" y="12"/>
                    </a:cubicBezTo>
                    <a:cubicBezTo>
                      <a:pt x="117" y="12"/>
                      <a:pt x="117" y="12"/>
                      <a:pt x="117" y="13"/>
                    </a:cubicBezTo>
                    <a:close/>
                    <a:moveTo>
                      <a:pt x="99" y="22"/>
                    </a:moveTo>
                    <a:cubicBezTo>
                      <a:pt x="100" y="21"/>
                      <a:pt x="101" y="21"/>
                      <a:pt x="102" y="20"/>
                    </a:cubicBezTo>
                    <a:cubicBezTo>
                      <a:pt x="106" y="19"/>
                      <a:pt x="103" y="21"/>
                      <a:pt x="102" y="21"/>
                    </a:cubicBezTo>
                    <a:cubicBezTo>
                      <a:pt x="101" y="22"/>
                      <a:pt x="99" y="23"/>
                      <a:pt x="98" y="24"/>
                    </a:cubicBezTo>
                    <a:cubicBezTo>
                      <a:pt x="98" y="23"/>
                      <a:pt x="99" y="22"/>
                      <a:pt x="99" y="22"/>
                    </a:cubicBezTo>
                    <a:close/>
                    <a:moveTo>
                      <a:pt x="96" y="26"/>
                    </a:moveTo>
                    <a:cubicBezTo>
                      <a:pt x="97" y="26"/>
                      <a:pt x="98" y="26"/>
                      <a:pt x="98" y="25"/>
                    </a:cubicBezTo>
                    <a:cubicBezTo>
                      <a:pt x="101" y="24"/>
                      <a:pt x="102" y="23"/>
                      <a:pt x="99" y="25"/>
                    </a:cubicBezTo>
                    <a:cubicBezTo>
                      <a:pt x="98" y="26"/>
                      <a:pt x="97" y="27"/>
                      <a:pt x="95" y="28"/>
                    </a:cubicBezTo>
                    <a:cubicBezTo>
                      <a:pt x="95" y="27"/>
                      <a:pt x="96" y="27"/>
                      <a:pt x="96" y="26"/>
                    </a:cubicBezTo>
                    <a:close/>
                    <a:moveTo>
                      <a:pt x="94" y="31"/>
                    </a:moveTo>
                    <a:cubicBezTo>
                      <a:pt x="95" y="31"/>
                      <a:pt x="96" y="30"/>
                      <a:pt x="96" y="30"/>
                    </a:cubicBezTo>
                    <a:cubicBezTo>
                      <a:pt x="97" y="29"/>
                      <a:pt x="98" y="29"/>
                      <a:pt x="100" y="29"/>
                    </a:cubicBezTo>
                    <a:cubicBezTo>
                      <a:pt x="97" y="31"/>
                      <a:pt x="94" y="32"/>
                      <a:pt x="92" y="34"/>
                    </a:cubicBezTo>
                    <a:cubicBezTo>
                      <a:pt x="92" y="33"/>
                      <a:pt x="93" y="32"/>
                      <a:pt x="93" y="31"/>
                    </a:cubicBezTo>
                    <a:cubicBezTo>
                      <a:pt x="93" y="31"/>
                      <a:pt x="94" y="31"/>
                      <a:pt x="94" y="31"/>
                    </a:cubicBezTo>
                    <a:close/>
                    <a:moveTo>
                      <a:pt x="38" y="168"/>
                    </a:moveTo>
                    <a:cubicBezTo>
                      <a:pt x="33" y="171"/>
                      <a:pt x="29" y="173"/>
                      <a:pt x="24" y="175"/>
                    </a:cubicBezTo>
                    <a:cubicBezTo>
                      <a:pt x="22" y="177"/>
                      <a:pt x="19" y="178"/>
                      <a:pt x="17" y="179"/>
                    </a:cubicBezTo>
                    <a:cubicBezTo>
                      <a:pt x="15" y="180"/>
                      <a:pt x="14" y="181"/>
                      <a:pt x="13" y="181"/>
                    </a:cubicBezTo>
                    <a:cubicBezTo>
                      <a:pt x="12" y="182"/>
                      <a:pt x="7" y="185"/>
                      <a:pt x="12" y="182"/>
                    </a:cubicBezTo>
                    <a:cubicBezTo>
                      <a:pt x="17" y="178"/>
                      <a:pt x="22" y="175"/>
                      <a:pt x="28" y="171"/>
                    </a:cubicBezTo>
                    <a:cubicBezTo>
                      <a:pt x="31" y="169"/>
                      <a:pt x="35" y="167"/>
                      <a:pt x="38" y="164"/>
                    </a:cubicBezTo>
                    <a:cubicBezTo>
                      <a:pt x="38" y="166"/>
                      <a:pt x="38" y="167"/>
                      <a:pt x="38" y="168"/>
                    </a:cubicBezTo>
                    <a:close/>
                    <a:moveTo>
                      <a:pt x="9" y="179"/>
                    </a:moveTo>
                    <a:cubicBezTo>
                      <a:pt x="15" y="177"/>
                      <a:pt x="20" y="174"/>
                      <a:pt x="25" y="171"/>
                    </a:cubicBezTo>
                    <a:cubicBezTo>
                      <a:pt x="27" y="170"/>
                      <a:pt x="30" y="168"/>
                      <a:pt x="32" y="167"/>
                    </a:cubicBezTo>
                    <a:cubicBezTo>
                      <a:pt x="33" y="167"/>
                      <a:pt x="33" y="167"/>
                      <a:pt x="34" y="166"/>
                    </a:cubicBezTo>
                    <a:cubicBezTo>
                      <a:pt x="25" y="172"/>
                      <a:pt x="16" y="177"/>
                      <a:pt x="9" y="183"/>
                    </a:cubicBezTo>
                    <a:cubicBezTo>
                      <a:pt x="9" y="182"/>
                      <a:pt x="9" y="181"/>
                      <a:pt x="9" y="179"/>
                    </a:cubicBezTo>
                    <a:close/>
                    <a:moveTo>
                      <a:pt x="39" y="163"/>
                    </a:moveTo>
                    <a:cubicBezTo>
                      <a:pt x="34" y="166"/>
                      <a:pt x="29" y="168"/>
                      <a:pt x="24" y="171"/>
                    </a:cubicBezTo>
                    <a:cubicBezTo>
                      <a:pt x="22" y="172"/>
                      <a:pt x="19" y="173"/>
                      <a:pt x="17" y="175"/>
                    </a:cubicBezTo>
                    <a:cubicBezTo>
                      <a:pt x="15" y="176"/>
                      <a:pt x="13" y="176"/>
                      <a:pt x="12" y="177"/>
                    </a:cubicBezTo>
                    <a:cubicBezTo>
                      <a:pt x="8" y="179"/>
                      <a:pt x="12" y="177"/>
                      <a:pt x="13" y="177"/>
                    </a:cubicBezTo>
                    <a:cubicBezTo>
                      <a:pt x="21" y="170"/>
                      <a:pt x="31" y="165"/>
                      <a:pt x="40" y="159"/>
                    </a:cubicBezTo>
                    <a:cubicBezTo>
                      <a:pt x="39" y="160"/>
                      <a:pt x="39" y="161"/>
                      <a:pt x="39" y="163"/>
                    </a:cubicBezTo>
                    <a:close/>
                    <a:moveTo>
                      <a:pt x="40" y="158"/>
                    </a:moveTo>
                    <a:cubicBezTo>
                      <a:pt x="33" y="162"/>
                      <a:pt x="25" y="165"/>
                      <a:pt x="18" y="169"/>
                    </a:cubicBezTo>
                    <a:cubicBezTo>
                      <a:pt x="16" y="170"/>
                      <a:pt x="14" y="171"/>
                      <a:pt x="12" y="172"/>
                    </a:cubicBezTo>
                    <a:cubicBezTo>
                      <a:pt x="13" y="172"/>
                      <a:pt x="13" y="172"/>
                      <a:pt x="13" y="172"/>
                    </a:cubicBezTo>
                    <a:cubicBezTo>
                      <a:pt x="17" y="169"/>
                      <a:pt x="21" y="167"/>
                      <a:pt x="25" y="164"/>
                    </a:cubicBezTo>
                    <a:cubicBezTo>
                      <a:pt x="28" y="162"/>
                      <a:pt x="30" y="160"/>
                      <a:pt x="33" y="159"/>
                    </a:cubicBezTo>
                    <a:cubicBezTo>
                      <a:pt x="36" y="157"/>
                      <a:pt x="39" y="155"/>
                      <a:pt x="41" y="153"/>
                    </a:cubicBezTo>
                    <a:cubicBezTo>
                      <a:pt x="41" y="155"/>
                      <a:pt x="40" y="156"/>
                      <a:pt x="40" y="158"/>
                    </a:cubicBezTo>
                    <a:close/>
                    <a:moveTo>
                      <a:pt x="11" y="171"/>
                    </a:moveTo>
                    <a:cubicBezTo>
                      <a:pt x="16" y="169"/>
                      <a:pt x="21" y="166"/>
                      <a:pt x="26" y="163"/>
                    </a:cubicBezTo>
                    <a:cubicBezTo>
                      <a:pt x="25" y="163"/>
                      <a:pt x="25" y="163"/>
                      <a:pt x="25" y="164"/>
                    </a:cubicBezTo>
                    <a:cubicBezTo>
                      <a:pt x="20" y="167"/>
                      <a:pt x="14" y="169"/>
                      <a:pt x="10" y="173"/>
                    </a:cubicBezTo>
                    <a:cubicBezTo>
                      <a:pt x="10" y="173"/>
                      <a:pt x="10" y="172"/>
                      <a:pt x="11" y="171"/>
                    </a:cubicBezTo>
                    <a:close/>
                    <a:moveTo>
                      <a:pt x="13" y="158"/>
                    </a:moveTo>
                    <a:cubicBezTo>
                      <a:pt x="13" y="158"/>
                      <a:pt x="14" y="158"/>
                      <a:pt x="14" y="158"/>
                    </a:cubicBezTo>
                    <a:cubicBezTo>
                      <a:pt x="14" y="158"/>
                      <a:pt x="14" y="158"/>
                      <a:pt x="15" y="158"/>
                    </a:cubicBezTo>
                    <a:cubicBezTo>
                      <a:pt x="19" y="156"/>
                      <a:pt x="22" y="154"/>
                      <a:pt x="26" y="151"/>
                    </a:cubicBezTo>
                    <a:cubicBezTo>
                      <a:pt x="29" y="150"/>
                      <a:pt x="33" y="149"/>
                      <a:pt x="36" y="147"/>
                    </a:cubicBezTo>
                    <a:cubicBezTo>
                      <a:pt x="32" y="150"/>
                      <a:pt x="28" y="152"/>
                      <a:pt x="25" y="154"/>
                    </a:cubicBezTo>
                    <a:cubicBezTo>
                      <a:pt x="20" y="157"/>
                      <a:pt x="16" y="159"/>
                      <a:pt x="12" y="162"/>
                    </a:cubicBezTo>
                    <a:cubicBezTo>
                      <a:pt x="13" y="161"/>
                      <a:pt x="13" y="160"/>
                      <a:pt x="13" y="158"/>
                    </a:cubicBezTo>
                    <a:close/>
                    <a:moveTo>
                      <a:pt x="14" y="153"/>
                    </a:moveTo>
                    <a:cubicBezTo>
                      <a:pt x="15" y="153"/>
                      <a:pt x="15" y="153"/>
                      <a:pt x="15" y="153"/>
                    </a:cubicBezTo>
                    <a:cubicBezTo>
                      <a:pt x="17" y="151"/>
                      <a:pt x="18" y="150"/>
                      <a:pt x="20" y="149"/>
                    </a:cubicBezTo>
                    <a:cubicBezTo>
                      <a:pt x="22" y="148"/>
                      <a:pt x="24" y="147"/>
                      <a:pt x="26" y="146"/>
                    </a:cubicBezTo>
                    <a:cubicBezTo>
                      <a:pt x="31" y="143"/>
                      <a:pt x="36" y="139"/>
                      <a:pt x="41" y="136"/>
                    </a:cubicBezTo>
                    <a:cubicBezTo>
                      <a:pt x="41" y="137"/>
                      <a:pt x="41" y="138"/>
                      <a:pt x="41" y="139"/>
                    </a:cubicBezTo>
                    <a:cubicBezTo>
                      <a:pt x="37" y="140"/>
                      <a:pt x="33" y="143"/>
                      <a:pt x="29" y="145"/>
                    </a:cubicBezTo>
                    <a:cubicBezTo>
                      <a:pt x="25" y="148"/>
                      <a:pt x="20" y="150"/>
                      <a:pt x="16" y="153"/>
                    </a:cubicBezTo>
                    <a:cubicBezTo>
                      <a:pt x="15" y="153"/>
                      <a:pt x="15" y="153"/>
                      <a:pt x="14" y="154"/>
                    </a:cubicBezTo>
                    <a:cubicBezTo>
                      <a:pt x="14" y="154"/>
                      <a:pt x="14" y="153"/>
                      <a:pt x="14" y="153"/>
                    </a:cubicBezTo>
                    <a:close/>
                    <a:moveTo>
                      <a:pt x="16" y="146"/>
                    </a:moveTo>
                    <a:cubicBezTo>
                      <a:pt x="16" y="146"/>
                      <a:pt x="16" y="145"/>
                      <a:pt x="16" y="145"/>
                    </a:cubicBezTo>
                    <a:cubicBezTo>
                      <a:pt x="17" y="145"/>
                      <a:pt x="19" y="144"/>
                      <a:pt x="19" y="143"/>
                    </a:cubicBezTo>
                    <a:cubicBezTo>
                      <a:pt x="23" y="140"/>
                      <a:pt x="27" y="138"/>
                      <a:pt x="32" y="136"/>
                    </a:cubicBezTo>
                    <a:cubicBezTo>
                      <a:pt x="35" y="134"/>
                      <a:pt x="38" y="132"/>
                      <a:pt x="41" y="129"/>
                    </a:cubicBezTo>
                    <a:cubicBezTo>
                      <a:pt x="41" y="130"/>
                      <a:pt x="41" y="131"/>
                      <a:pt x="41" y="132"/>
                    </a:cubicBezTo>
                    <a:cubicBezTo>
                      <a:pt x="37" y="134"/>
                      <a:pt x="32" y="136"/>
                      <a:pt x="28" y="139"/>
                    </a:cubicBezTo>
                    <a:cubicBezTo>
                      <a:pt x="26" y="140"/>
                      <a:pt x="24" y="141"/>
                      <a:pt x="21" y="143"/>
                    </a:cubicBezTo>
                    <a:cubicBezTo>
                      <a:pt x="21" y="143"/>
                      <a:pt x="20" y="144"/>
                      <a:pt x="19" y="144"/>
                    </a:cubicBezTo>
                    <a:cubicBezTo>
                      <a:pt x="18" y="145"/>
                      <a:pt x="17" y="146"/>
                      <a:pt x="16" y="146"/>
                    </a:cubicBezTo>
                    <a:cubicBezTo>
                      <a:pt x="16" y="146"/>
                      <a:pt x="16" y="146"/>
                      <a:pt x="16" y="146"/>
                    </a:cubicBezTo>
                    <a:close/>
                    <a:moveTo>
                      <a:pt x="42" y="116"/>
                    </a:moveTo>
                    <a:cubicBezTo>
                      <a:pt x="42" y="116"/>
                      <a:pt x="42" y="115"/>
                      <a:pt x="42" y="115"/>
                    </a:cubicBezTo>
                    <a:cubicBezTo>
                      <a:pt x="42" y="115"/>
                      <a:pt x="42" y="115"/>
                      <a:pt x="43" y="115"/>
                    </a:cubicBezTo>
                    <a:cubicBezTo>
                      <a:pt x="42" y="116"/>
                      <a:pt x="42" y="117"/>
                      <a:pt x="42" y="117"/>
                    </a:cubicBezTo>
                    <a:cubicBezTo>
                      <a:pt x="39" y="119"/>
                      <a:pt x="37" y="120"/>
                      <a:pt x="34" y="122"/>
                    </a:cubicBezTo>
                    <a:cubicBezTo>
                      <a:pt x="32" y="124"/>
                      <a:pt x="29" y="125"/>
                      <a:pt x="26" y="127"/>
                    </a:cubicBezTo>
                    <a:cubicBezTo>
                      <a:pt x="28" y="126"/>
                      <a:pt x="29" y="125"/>
                      <a:pt x="31" y="123"/>
                    </a:cubicBezTo>
                    <a:cubicBezTo>
                      <a:pt x="34" y="121"/>
                      <a:pt x="38" y="118"/>
                      <a:pt x="42" y="116"/>
                    </a:cubicBezTo>
                    <a:close/>
                    <a:moveTo>
                      <a:pt x="42" y="122"/>
                    </a:moveTo>
                    <a:cubicBezTo>
                      <a:pt x="38" y="124"/>
                      <a:pt x="34" y="126"/>
                      <a:pt x="30" y="128"/>
                    </a:cubicBezTo>
                    <a:cubicBezTo>
                      <a:pt x="28" y="129"/>
                      <a:pt x="26" y="131"/>
                      <a:pt x="24" y="132"/>
                    </a:cubicBezTo>
                    <a:cubicBezTo>
                      <a:pt x="23" y="132"/>
                      <a:pt x="22" y="133"/>
                      <a:pt x="21" y="133"/>
                    </a:cubicBezTo>
                    <a:cubicBezTo>
                      <a:pt x="20" y="134"/>
                      <a:pt x="20" y="134"/>
                      <a:pt x="19" y="134"/>
                    </a:cubicBezTo>
                    <a:cubicBezTo>
                      <a:pt x="20" y="134"/>
                      <a:pt x="20" y="134"/>
                      <a:pt x="20" y="133"/>
                    </a:cubicBezTo>
                    <a:cubicBezTo>
                      <a:pt x="24" y="130"/>
                      <a:pt x="27" y="128"/>
                      <a:pt x="31" y="126"/>
                    </a:cubicBezTo>
                    <a:cubicBezTo>
                      <a:pt x="35" y="124"/>
                      <a:pt x="38" y="121"/>
                      <a:pt x="42" y="119"/>
                    </a:cubicBezTo>
                    <a:cubicBezTo>
                      <a:pt x="42" y="120"/>
                      <a:pt x="42" y="121"/>
                      <a:pt x="42" y="122"/>
                    </a:cubicBezTo>
                    <a:close/>
                    <a:moveTo>
                      <a:pt x="41" y="126"/>
                    </a:moveTo>
                    <a:cubicBezTo>
                      <a:pt x="37" y="129"/>
                      <a:pt x="34" y="131"/>
                      <a:pt x="30" y="134"/>
                    </a:cubicBezTo>
                    <a:cubicBezTo>
                      <a:pt x="27" y="135"/>
                      <a:pt x="25" y="136"/>
                      <a:pt x="22" y="137"/>
                    </a:cubicBezTo>
                    <a:cubicBezTo>
                      <a:pt x="22" y="138"/>
                      <a:pt x="16" y="141"/>
                      <a:pt x="19" y="139"/>
                    </a:cubicBezTo>
                    <a:cubicBezTo>
                      <a:pt x="26" y="132"/>
                      <a:pt x="35" y="129"/>
                      <a:pt x="41" y="123"/>
                    </a:cubicBezTo>
                    <a:cubicBezTo>
                      <a:pt x="41" y="124"/>
                      <a:pt x="41" y="125"/>
                      <a:pt x="41" y="126"/>
                    </a:cubicBezTo>
                    <a:close/>
                    <a:moveTo>
                      <a:pt x="41" y="127"/>
                    </a:moveTo>
                    <a:cubicBezTo>
                      <a:pt x="41" y="127"/>
                      <a:pt x="41" y="128"/>
                      <a:pt x="41" y="128"/>
                    </a:cubicBezTo>
                    <a:cubicBezTo>
                      <a:pt x="41" y="128"/>
                      <a:pt x="40" y="128"/>
                      <a:pt x="39" y="128"/>
                    </a:cubicBezTo>
                    <a:cubicBezTo>
                      <a:pt x="40" y="128"/>
                      <a:pt x="41" y="127"/>
                      <a:pt x="41" y="127"/>
                    </a:cubicBezTo>
                    <a:close/>
                    <a:moveTo>
                      <a:pt x="41" y="135"/>
                    </a:moveTo>
                    <a:cubicBezTo>
                      <a:pt x="37" y="137"/>
                      <a:pt x="33" y="139"/>
                      <a:pt x="28" y="142"/>
                    </a:cubicBezTo>
                    <a:cubicBezTo>
                      <a:pt x="26" y="143"/>
                      <a:pt x="24" y="144"/>
                      <a:pt x="22" y="146"/>
                    </a:cubicBezTo>
                    <a:cubicBezTo>
                      <a:pt x="21" y="146"/>
                      <a:pt x="20" y="147"/>
                      <a:pt x="19" y="147"/>
                    </a:cubicBezTo>
                    <a:cubicBezTo>
                      <a:pt x="18" y="148"/>
                      <a:pt x="14" y="150"/>
                      <a:pt x="17" y="148"/>
                    </a:cubicBezTo>
                    <a:cubicBezTo>
                      <a:pt x="22" y="145"/>
                      <a:pt x="26" y="142"/>
                      <a:pt x="31" y="139"/>
                    </a:cubicBezTo>
                    <a:cubicBezTo>
                      <a:pt x="34" y="137"/>
                      <a:pt x="38" y="136"/>
                      <a:pt x="41" y="133"/>
                    </a:cubicBezTo>
                    <a:cubicBezTo>
                      <a:pt x="41" y="134"/>
                      <a:pt x="41" y="135"/>
                      <a:pt x="41" y="135"/>
                    </a:cubicBezTo>
                    <a:close/>
                    <a:moveTo>
                      <a:pt x="41" y="144"/>
                    </a:moveTo>
                    <a:cubicBezTo>
                      <a:pt x="41" y="144"/>
                      <a:pt x="41" y="144"/>
                      <a:pt x="40" y="144"/>
                    </a:cubicBezTo>
                    <a:cubicBezTo>
                      <a:pt x="40" y="144"/>
                      <a:pt x="40" y="144"/>
                      <a:pt x="40" y="144"/>
                    </a:cubicBezTo>
                    <a:cubicBezTo>
                      <a:pt x="39" y="145"/>
                      <a:pt x="37" y="146"/>
                      <a:pt x="36" y="146"/>
                    </a:cubicBezTo>
                    <a:cubicBezTo>
                      <a:pt x="31" y="148"/>
                      <a:pt x="26" y="151"/>
                      <a:pt x="21" y="153"/>
                    </a:cubicBezTo>
                    <a:cubicBezTo>
                      <a:pt x="21" y="154"/>
                      <a:pt x="20" y="154"/>
                      <a:pt x="19" y="155"/>
                    </a:cubicBezTo>
                    <a:cubicBezTo>
                      <a:pt x="19" y="155"/>
                      <a:pt x="19" y="155"/>
                      <a:pt x="19" y="154"/>
                    </a:cubicBezTo>
                    <a:cubicBezTo>
                      <a:pt x="26" y="150"/>
                      <a:pt x="35" y="146"/>
                      <a:pt x="41" y="140"/>
                    </a:cubicBezTo>
                    <a:cubicBezTo>
                      <a:pt x="41" y="141"/>
                      <a:pt x="41" y="142"/>
                      <a:pt x="41" y="144"/>
                    </a:cubicBezTo>
                    <a:close/>
                    <a:moveTo>
                      <a:pt x="16" y="160"/>
                    </a:moveTo>
                    <a:cubicBezTo>
                      <a:pt x="20" y="157"/>
                      <a:pt x="25" y="155"/>
                      <a:pt x="29" y="152"/>
                    </a:cubicBezTo>
                    <a:cubicBezTo>
                      <a:pt x="31" y="151"/>
                      <a:pt x="34" y="149"/>
                      <a:pt x="36" y="148"/>
                    </a:cubicBezTo>
                    <a:cubicBezTo>
                      <a:pt x="38" y="147"/>
                      <a:pt x="39" y="146"/>
                      <a:pt x="41" y="145"/>
                    </a:cubicBezTo>
                    <a:cubicBezTo>
                      <a:pt x="41" y="145"/>
                      <a:pt x="41" y="145"/>
                      <a:pt x="41" y="145"/>
                    </a:cubicBezTo>
                    <a:cubicBezTo>
                      <a:pt x="41" y="145"/>
                      <a:pt x="41" y="144"/>
                      <a:pt x="41" y="144"/>
                    </a:cubicBezTo>
                    <a:cubicBezTo>
                      <a:pt x="41" y="145"/>
                      <a:pt x="41" y="146"/>
                      <a:pt x="41" y="146"/>
                    </a:cubicBezTo>
                    <a:cubicBezTo>
                      <a:pt x="36" y="149"/>
                      <a:pt x="31" y="152"/>
                      <a:pt x="25" y="155"/>
                    </a:cubicBezTo>
                    <a:cubicBezTo>
                      <a:pt x="22" y="157"/>
                      <a:pt x="20" y="158"/>
                      <a:pt x="17" y="160"/>
                    </a:cubicBezTo>
                    <a:cubicBezTo>
                      <a:pt x="16" y="160"/>
                      <a:pt x="15" y="161"/>
                      <a:pt x="14" y="162"/>
                    </a:cubicBezTo>
                    <a:cubicBezTo>
                      <a:pt x="12" y="163"/>
                      <a:pt x="18" y="159"/>
                      <a:pt x="16" y="160"/>
                    </a:cubicBezTo>
                    <a:close/>
                    <a:moveTo>
                      <a:pt x="42" y="149"/>
                    </a:moveTo>
                    <a:cubicBezTo>
                      <a:pt x="39" y="150"/>
                      <a:pt x="37" y="152"/>
                      <a:pt x="35" y="153"/>
                    </a:cubicBezTo>
                    <a:cubicBezTo>
                      <a:pt x="32" y="155"/>
                      <a:pt x="28" y="157"/>
                      <a:pt x="25" y="159"/>
                    </a:cubicBezTo>
                    <a:cubicBezTo>
                      <a:pt x="21" y="161"/>
                      <a:pt x="17" y="164"/>
                      <a:pt x="13" y="166"/>
                    </a:cubicBezTo>
                    <a:cubicBezTo>
                      <a:pt x="9" y="168"/>
                      <a:pt x="14" y="165"/>
                      <a:pt x="15" y="164"/>
                    </a:cubicBezTo>
                    <a:cubicBezTo>
                      <a:pt x="17" y="163"/>
                      <a:pt x="20" y="161"/>
                      <a:pt x="22" y="160"/>
                    </a:cubicBezTo>
                    <a:cubicBezTo>
                      <a:pt x="28" y="156"/>
                      <a:pt x="36" y="153"/>
                      <a:pt x="41" y="147"/>
                    </a:cubicBezTo>
                    <a:cubicBezTo>
                      <a:pt x="41" y="148"/>
                      <a:pt x="41" y="148"/>
                      <a:pt x="42" y="149"/>
                    </a:cubicBezTo>
                    <a:close/>
                    <a:moveTo>
                      <a:pt x="34" y="154"/>
                    </a:moveTo>
                    <a:cubicBezTo>
                      <a:pt x="35" y="154"/>
                      <a:pt x="35" y="154"/>
                      <a:pt x="36" y="153"/>
                    </a:cubicBezTo>
                    <a:cubicBezTo>
                      <a:pt x="38" y="152"/>
                      <a:pt x="40" y="151"/>
                      <a:pt x="42" y="150"/>
                    </a:cubicBezTo>
                    <a:cubicBezTo>
                      <a:pt x="42" y="150"/>
                      <a:pt x="42" y="151"/>
                      <a:pt x="42" y="152"/>
                    </a:cubicBezTo>
                    <a:cubicBezTo>
                      <a:pt x="39" y="153"/>
                      <a:pt x="36" y="155"/>
                      <a:pt x="33" y="157"/>
                    </a:cubicBezTo>
                    <a:cubicBezTo>
                      <a:pt x="30" y="159"/>
                      <a:pt x="26" y="161"/>
                      <a:pt x="23" y="163"/>
                    </a:cubicBezTo>
                    <a:cubicBezTo>
                      <a:pt x="22" y="165"/>
                      <a:pt x="20" y="166"/>
                      <a:pt x="18" y="167"/>
                    </a:cubicBezTo>
                    <a:cubicBezTo>
                      <a:pt x="16" y="168"/>
                      <a:pt x="12" y="169"/>
                      <a:pt x="11" y="170"/>
                    </a:cubicBezTo>
                    <a:cubicBezTo>
                      <a:pt x="14" y="167"/>
                      <a:pt x="18" y="166"/>
                      <a:pt x="22" y="163"/>
                    </a:cubicBezTo>
                    <a:cubicBezTo>
                      <a:pt x="26" y="160"/>
                      <a:pt x="30" y="157"/>
                      <a:pt x="34" y="154"/>
                    </a:cubicBezTo>
                    <a:close/>
                    <a:moveTo>
                      <a:pt x="43" y="113"/>
                    </a:moveTo>
                    <a:cubicBezTo>
                      <a:pt x="43" y="113"/>
                      <a:pt x="43" y="114"/>
                      <a:pt x="43" y="114"/>
                    </a:cubicBezTo>
                    <a:cubicBezTo>
                      <a:pt x="39" y="116"/>
                      <a:pt x="35" y="118"/>
                      <a:pt x="31" y="120"/>
                    </a:cubicBezTo>
                    <a:cubicBezTo>
                      <a:pt x="29" y="121"/>
                      <a:pt x="27" y="122"/>
                      <a:pt x="25" y="123"/>
                    </a:cubicBezTo>
                    <a:cubicBezTo>
                      <a:pt x="24" y="123"/>
                      <a:pt x="23" y="124"/>
                      <a:pt x="22" y="125"/>
                    </a:cubicBezTo>
                    <a:cubicBezTo>
                      <a:pt x="23" y="124"/>
                      <a:pt x="24" y="123"/>
                      <a:pt x="25" y="123"/>
                    </a:cubicBezTo>
                    <a:cubicBezTo>
                      <a:pt x="30" y="118"/>
                      <a:pt x="37" y="115"/>
                      <a:pt x="44" y="110"/>
                    </a:cubicBezTo>
                    <a:cubicBezTo>
                      <a:pt x="43" y="111"/>
                      <a:pt x="43" y="112"/>
                      <a:pt x="43" y="113"/>
                    </a:cubicBezTo>
                    <a:close/>
                    <a:moveTo>
                      <a:pt x="44" y="109"/>
                    </a:moveTo>
                    <a:cubicBezTo>
                      <a:pt x="40" y="111"/>
                      <a:pt x="36" y="113"/>
                      <a:pt x="32" y="115"/>
                    </a:cubicBezTo>
                    <a:cubicBezTo>
                      <a:pt x="29" y="116"/>
                      <a:pt x="26" y="117"/>
                      <a:pt x="24" y="119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7" y="117"/>
                      <a:pt x="30" y="116"/>
                      <a:pt x="33" y="114"/>
                    </a:cubicBezTo>
                    <a:cubicBezTo>
                      <a:pt x="37" y="111"/>
                      <a:pt x="40" y="109"/>
                      <a:pt x="44" y="107"/>
                    </a:cubicBezTo>
                    <a:cubicBezTo>
                      <a:pt x="44" y="107"/>
                      <a:pt x="44" y="108"/>
                      <a:pt x="44" y="109"/>
                    </a:cubicBezTo>
                    <a:close/>
                    <a:moveTo>
                      <a:pt x="25" y="115"/>
                    </a:moveTo>
                    <a:cubicBezTo>
                      <a:pt x="28" y="114"/>
                      <a:pt x="31" y="113"/>
                      <a:pt x="34" y="111"/>
                    </a:cubicBezTo>
                    <a:cubicBezTo>
                      <a:pt x="36" y="110"/>
                      <a:pt x="38" y="109"/>
                      <a:pt x="40" y="108"/>
                    </a:cubicBezTo>
                    <a:cubicBezTo>
                      <a:pt x="40" y="108"/>
                      <a:pt x="40" y="108"/>
                      <a:pt x="41" y="108"/>
                    </a:cubicBezTo>
                    <a:cubicBezTo>
                      <a:pt x="37" y="110"/>
                      <a:pt x="33" y="113"/>
                      <a:pt x="29" y="115"/>
                    </a:cubicBezTo>
                    <a:cubicBezTo>
                      <a:pt x="28" y="116"/>
                      <a:pt x="26" y="117"/>
                      <a:pt x="24" y="118"/>
                    </a:cubicBezTo>
                    <a:cubicBezTo>
                      <a:pt x="24" y="117"/>
                      <a:pt x="25" y="116"/>
                      <a:pt x="25" y="115"/>
                    </a:cubicBezTo>
                    <a:close/>
                    <a:moveTo>
                      <a:pt x="45" y="105"/>
                    </a:moveTo>
                    <a:cubicBezTo>
                      <a:pt x="42" y="107"/>
                      <a:pt x="38" y="108"/>
                      <a:pt x="35" y="110"/>
                    </a:cubicBezTo>
                    <a:cubicBezTo>
                      <a:pt x="34" y="110"/>
                      <a:pt x="32" y="112"/>
                      <a:pt x="30" y="113"/>
                    </a:cubicBezTo>
                    <a:cubicBezTo>
                      <a:pt x="29" y="113"/>
                      <a:pt x="27" y="114"/>
                      <a:pt x="26" y="114"/>
                    </a:cubicBezTo>
                    <a:cubicBezTo>
                      <a:pt x="26" y="115"/>
                      <a:pt x="25" y="115"/>
                      <a:pt x="25" y="115"/>
                    </a:cubicBezTo>
                    <a:cubicBezTo>
                      <a:pt x="25" y="115"/>
                      <a:pt x="25" y="114"/>
                      <a:pt x="25" y="114"/>
                    </a:cubicBezTo>
                    <a:cubicBezTo>
                      <a:pt x="26" y="114"/>
                      <a:pt x="27" y="113"/>
                      <a:pt x="27" y="113"/>
                    </a:cubicBezTo>
                    <a:cubicBezTo>
                      <a:pt x="33" y="109"/>
                      <a:pt x="40" y="107"/>
                      <a:pt x="46" y="103"/>
                    </a:cubicBezTo>
                    <a:cubicBezTo>
                      <a:pt x="45" y="104"/>
                      <a:pt x="45" y="104"/>
                      <a:pt x="45" y="105"/>
                    </a:cubicBezTo>
                    <a:close/>
                    <a:moveTo>
                      <a:pt x="46" y="101"/>
                    </a:moveTo>
                    <a:cubicBezTo>
                      <a:pt x="43" y="102"/>
                      <a:pt x="40" y="104"/>
                      <a:pt x="37" y="105"/>
                    </a:cubicBezTo>
                    <a:cubicBezTo>
                      <a:pt x="34" y="106"/>
                      <a:pt x="32" y="107"/>
                      <a:pt x="29" y="108"/>
                    </a:cubicBezTo>
                    <a:cubicBezTo>
                      <a:pt x="25" y="110"/>
                      <a:pt x="32" y="106"/>
                      <a:pt x="32" y="106"/>
                    </a:cubicBezTo>
                    <a:cubicBezTo>
                      <a:pt x="38" y="104"/>
                      <a:pt x="43" y="101"/>
                      <a:pt x="47" y="98"/>
                    </a:cubicBezTo>
                    <a:cubicBezTo>
                      <a:pt x="47" y="99"/>
                      <a:pt x="47" y="100"/>
                      <a:pt x="46" y="101"/>
                    </a:cubicBezTo>
                    <a:close/>
                    <a:moveTo>
                      <a:pt x="48" y="96"/>
                    </a:moveTo>
                    <a:cubicBezTo>
                      <a:pt x="45" y="97"/>
                      <a:pt x="42" y="99"/>
                      <a:pt x="38" y="100"/>
                    </a:cubicBezTo>
                    <a:cubicBezTo>
                      <a:pt x="36" y="101"/>
                      <a:pt x="34" y="102"/>
                      <a:pt x="32" y="103"/>
                    </a:cubicBezTo>
                    <a:cubicBezTo>
                      <a:pt x="31" y="104"/>
                      <a:pt x="30" y="104"/>
                      <a:pt x="29" y="105"/>
                    </a:cubicBezTo>
                    <a:cubicBezTo>
                      <a:pt x="30" y="104"/>
                      <a:pt x="31" y="104"/>
                      <a:pt x="31" y="103"/>
                    </a:cubicBezTo>
                    <a:cubicBezTo>
                      <a:pt x="37" y="100"/>
                      <a:pt x="44" y="98"/>
                      <a:pt x="49" y="94"/>
                    </a:cubicBezTo>
                    <a:cubicBezTo>
                      <a:pt x="49" y="94"/>
                      <a:pt x="48" y="95"/>
                      <a:pt x="48" y="96"/>
                    </a:cubicBezTo>
                    <a:close/>
                    <a:moveTo>
                      <a:pt x="50" y="91"/>
                    </a:moveTo>
                    <a:cubicBezTo>
                      <a:pt x="47" y="93"/>
                      <a:pt x="44" y="94"/>
                      <a:pt x="41" y="96"/>
                    </a:cubicBezTo>
                    <a:cubicBezTo>
                      <a:pt x="39" y="97"/>
                      <a:pt x="37" y="98"/>
                      <a:pt x="35" y="99"/>
                    </a:cubicBezTo>
                    <a:cubicBezTo>
                      <a:pt x="34" y="99"/>
                      <a:pt x="26" y="103"/>
                      <a:pt x="31" y="100"/>
                    </a:cubicBezTo>
                    <a:cubicBezTo>
                      <a:pt x="38" y="95"/>
                      <a:pt x="45" y="94"/>
                      <a:pt x="51" y="89"/>
                    </a:cubicBezTo>
                    <a:cubicBezTo>
                      <a:pt x="51" y="90"/>
                      <a:pt x="50" y="90"/>
                      <a:pt x="50" y="91"/>
                    </a:cubicBezTo>
                    <a:close/>
                    <a:moveTo>
                      <a:pt x="30" y="98"/>
                    </a:moveTo>
                    <a:cubicBezTo>
                      <a:pt x="34" y="97"/>
                      <a:pt x="38" y="95"/>
                      <a:pt x="41" y="93"/>
                    </a:cubicBezTo>
                    <a:cubicBezTo>
                      <a:pt x="43" y="92"/>
                      <a:pt x="45" y="91"/>
                      <a:pt x="47" y="90"/>
                    </a:cubicBezTo>
                    <a:cubicBezTo>
                      <a:pt x="48" y="90"/>
                      <a:pt x="54" y="86"/>
                      <a:pt x="49" y="90"/>
                    </a:cubicBezTo>
                    <a:cubicBezTo>
                      <a:pt x="43" y="94"/>
                      <a:pt x="35" y="96"/>
                      <a:pt x="30" y="100"/>
                    </a:cubicBezTo>
                    <a:cubicBezTo>
                      <a:pt x="30" y="99"/>
                      <a:pt x="30" y="99"/>
                      <a:pt x="30" y="98"/>
                    </a:cubicBezTo>
                    <a:close/>
                    <a:moveTo>
                      <a:pt x="52" y="87"/>
                    </a:moveTo>
                    <a:cubicBezTo>
                      <a:pt x="52" y="87"/>
                      <a:pt x="52" y="87"/>
                      <a:pt x="52" y="87"/>
                    </a:cubicBezTo>
                    <a:cubicBezTo>
                      <a:pt x="48" y="89"/>
                      <a:pt x="44" y="91"/>
                      <a:pt x="41" y="93"/>
                    </a:cubicBezTo>
                    <a:cubicBezTo>
                      <a:pt x="38" y="94"/>
                      <a:pt x="36" y="95"/>
                      <a:pt x="34" y="96"/>
                    </a:cubicBezTo>
                    <a:cubicBezTo>
                      <a:pt x="33" y="97"/>
                      <a:pt x="29" y="99"/>
                      <a:pt x="32" y="96"/>
                    </a:cubicBezTo>
                    <a:cubicBezTo>
                      <a:pt x="39" y="92"/>
                      <a:pt x="47" y="89"/>
                      <a:pt x="54" y="84"/>
                    </a:cubicBezTo>
                    <a:cubicBezTo>
                      <a:pt x="53" y="85"/>
                      <a:pt x="53" y="86"/>
                      <a:pt x="52" y="87"/>
                    </a:cubicBezTo>
                    <a:close/>
                    <a:moveTo>
                      <a:pt x="55" y="82"/>
                    </a:moveTo>
                    <a:cubicBezTo>
                      <a:pt x="52" y="83"/>
                      <a:pt x="49" y="85"/>
                      <a:pt x="45" y="86"/>
                    </a:cubicBezTo>
                    <a:cubicBezTo>
                      <a:pt x="41" y="88"/>
                      <a:pt x="35" y="91"/>
                      <a:pt x="32" y="93"/>
                    </a:cubicBezTo>
                    <a:cubicBezTo>
                      <a:pt x="32" y="93"/>
                      <a:pt x="32" y="93"/>
                      <a:pt x="32" y="93"/>
                    </a:cubicBezTo>
                    <a:cubicBezTo>
                      <a:pt x="40" y="88"/>
                      <a:pt x="49" y="84"/>
                      <a:pt x="57" y="79"/>
                    </a:cubicBezTo>
                    <a:cubicBezTo>
                      <a:pt x="56" y="80"/>
                      <a:pt x="56" y="81"/>
                      <a:pt x="55" y="82"/>
                    </a:cubicBezTo>
                    <a:close/>
                    <a:moveTo>
                      <a:pt x="59" y="76"/>
                    </a:moveTo>
                    <a:cubicBezTo>
                      <a:pt x="55" y="78"/>
                      <a:pt x="51" y="79"/>
                      <a:pt x="47" y="81"/>
                    </a:cubicBezTo>
                    <a:cubicBezTo>
                      <a:pt x="45" y="82"/>
                      <a:pt x="42" y="83"/>
                      <a:pt x="39" y="85"/>
                    </a:cubicBezTo>
                    <a:cubicBezTo>
                      <a:pt x="38" y="85"/>
                      <a:pt x="37" y="85"/>
                      <a:pt x="36" y="86"/>
                    </a:cubicBezTo>
                    <a:cubicBezTo>
                      <a:pt x="36" y="86"/>
                      <a:pt x="35" y="86"/>
                      <a:pt x="35" y="86"/>
                    </a:cubicBezTo>
                    <a:cubicBezTo>
                      <a:pt x="35" y="86"/>
                      <a:pt x="35" y="86"/>
                      <a:pt x="35" y="86"/>
                    </a:cubicBezTo>
                    <a:cubicBezTo>
                      <a:pt x="36" y="85"/>
                      <a:pt x="38" y="84"/>
                      <a:pt x="38" y="85"/>
                    </a:cubicBezTo>
                    <a:cubicBezTo>
                      <a:pt x="46" y="81"/>
                      <a:pt x="55" y="77"/>
                      <a:pt x="62" y="72"/>
                    </a:cubicBezTo>
                    <a:cubicBezTo>
                      <a:pt x="61" y="73"/>
                      <a:pt x="60" y="75"/>
                      <a:pt x="59" y="76"/>
                    </a:cubicBezTo>
                    <a:close/>
                    <a:moveTo>
                      <a:pt x="42" y="82"/>
                    </a:moveTo>
                    <a:cubicBezTo>
                      <a:pt x="45" y="81"/>
                      <a:pt x="48" y="79"/>
                      <a:pt x="50" y="78"/>
                    </a:cubicBezTo>
                    <a:cubicBezTo>
                      <a:pt x="51" y="78"/>
                      <a:pt x="52" y="77"/>
                      <a:pt x="52" y="77"/>
                    </a:cubicBezTo>
                    <a:cubicBezTo>
                      <a:pt x="50" y="78"/>
                      <a:pt x="48" y="79"/>
                      <a:pt x="47" y="80"/>
                    </a:cubicBezTo>
                    <a:cubicBezTo>
                      <a:pt x="45" y="81"/>
                      <a:pt x="44" y="81"/>
                      <a:pt x="42" y="82"/>
                    </a:cubicBezTo>
                    <a:close/>
                    <a:moveTo>
                      <a:pt x="35" y="87"/>
                    </a:moveTo>
                    <a:cubicBezTo>
                      <a:pt x="38" y="86"/>
                      <a:pt x="42" y="84"/>
                      <a:pt x="45" y="83"/>
                    </a:cubicBezTo>
                    <a:cubicBezTo>
                      <a:pt x="49" y="81"/>
                      <a:pt x="55" y="79"/>
                      <a:pt x="58" y="77"/>
                    </a:cubicBezTo>
                    <a:cubicBezTo>
                      <a:pt x="58" y="77"/>
                      <a:pt x="58" y="77"/>
                      <a:pt x="58" y="77"/>
                    </a:cubicBezTo>
                    <a:cubicBezTo>
                      <a:pt x="50" y="83"/>
                      <a:pt x="41" y="87"/>
                      <a:pt x="32" y="92"/>
                    </a:cubicBezTo>
                    <a:cubicBezTo>
                      <a:pt x="33" y="90"/>
                      <a:pt x="34" y="89"/>
                      <a:pt x="35" y="87"/>
                    </a:cubicBezTo>
                    <a:close/>
                    <a:moveTo>
                      <a:pt x="32" y="94"/>
                    </a:moveTo>
                    <a:cubicBezTo>
                      <a:pt x="36" y="92"/>
                      <a:pt x="39" y="90"/>
                      <a:pt x="43" y="88"/>
                    </a:cubicBezTo>
                    <a:cubicBezTo>
                      <a:pt x="46" y="87"/>
                      <a:pt x="52" y="85"/>
                      <a:pt x="55" y="83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47" y="88"/>
                      <a:pt x="39" y="91"/>
                      <a:pt x="31" y="96"/>
                    </a:cubicBezTo>
                    <a:cubicBezTo>
                      <a:pt x="31" y="95"/>
                      <a:pt x="32" y="94"/>
                      <a:pt x="32" y="94"/>
                    </a:cubicBezTo>
                    <a:close/>
                    <a:moveTo>
                      <a:pt x="29" y="102"/>
                    </a:moveTo>
                    <a:cubicBezTo>
                      <a:pt x="33" y="101"/>
                      <a:pt x="36" y="99"/>
                      <a:pt x="40" y="97"/>
                    </a:cubicBezTo>
                    <a:cubicBezTo>
                      <a:pt x="43" y="95"/>
                      <a:pt x="47" y="94"/>
                      <a:pt x="50" y="92"/>
                    </a:cubicBezTo>
                    <a:cubicBezTo>
                      <a:pt x="50" y="92"/>
                      <a:pt x="50" y="92"/>
                      <a:pt x="50" y="92"/>
                    </a:cubicBezTo>
                    <a:cubicBezTo>
                      <a:pt x="47" y="95"/>
                      <a:pt x="43" y="96"/>
                      <a:pt x="40" y="98"/>
                    </a:cubicBezTo>
                    <a:cubicBezTo>
                      <a:pt x="36" y="100"/>
                      <a:pt x="32" y="102"/>
                      <a:pt x="28" y="104"/>
                    </a:cubicBezTo>
                    <a:cubicBezTo>
                      <a:pt x="29" y="104"/>
                      <a:pt x="29" y="103"/>
                      <a:pt x="29" y="102"/>
                    </a:cubicBezTo>
                    <a:close/>
                    <a:moveTo>
                      <a:pt x="28" y="106"/>
                    </a:moveTo>
                    <a:cubicBezTo>
                      <a:pt x="31" y="104"/>
                      <a:pt x="34" y="103"/>
                      <a:pt x="37" y="102"/>
                    </a:cubicBezTo>
                    <a:cubicBezTo>
                      <a:pt x="39" y="101"/>
                      <a:pt x="41" y="100"/>
                      <a:pt x="43" y="99"/>
                    </a:cubicBezTo>
                    <a:cubicBezTo>
                      <a:pt x="44" y="98"/>
                      <a:pt x="49" y="95"/>
                      <a:pt x="47" y="97"/>
                    </a:cubicBezTo>
                    <a:cubicBezTo>
                      <a:pt x="41" y="102"/>
                      <a:pt x="34" y="104"/>
                      <a:pt x="27" y="108"/>
                    </a:cubicBezTo>
                    <a:cubicBezTo>
                      <a:pt x="28" y="107"/>
                      <a:pt x="28" y="106"/>
                      <a:pt x="28" y="106"/>
                    </a:cubicBezTo>
                    <a:close/>
                    <a:moveTo>
                      <a:pt x="27" y="109"/>
                    </a:moveTo>
                    <a:cubicBezTo>
                      <a:pt x="29" y="109"/>
                      <a:pt x="32" y="108"/>
                      <a:pt x="34" y="107"/>
                    </a:cubicBezTo>
                    <a:cubicBezTo>
                      <a:pt x="36" y="106"/>
                      <a:pt x="39" y="105"/>
                      <a:pt x="41" y="104"/>
                    </a:cubicBezTo>
                    <a:cubicBezTo>
                      <a:pt x="42" y="104"/>
                      <a:pt x="42" y="104"/>
                      <a:pt x="43" y="103"/>
                    </a:cubicBezTo>
                    <a:cubicBezTo>
                      <a:pt x="43" y="103"/>
                      <a:pt x="47" y="101"/>
                      <a:pt x="45" y="102"/>
                    </a:cubicBezTo>
                    <a:cubicBezTo>
                      <a:pt x="42" y="105"/>
                      <a:pt x="37" y="106"/>
                      <a:pt x="34" y="108"/>
                    </a:cubicBezTo>
                    <a:cubicBezTo>
                      <a:pt x="31" y="109"/>
                      <a:pt x="28" y="111"/>
                      <a:pt x="26" y="113"/>
                    </a:cubicBezTo>
                    <a:cubicBezTo>
                      <a:pt x="26" y="112"/>
                      <a:pt x="26" y="111"/>
                      <a:pt x="27" y="109"/>
                    </a:cubicBezTo>
                    <a:close/>
                    <a:moveTo>
                      <a:pt x="23" y="120"/>
                    </a:moveTo>
                    <a:cubicBezTo>
                      <a:pt x="27" y="118"/>
                      <a:pt x="31" y="116"/>
                      <a:pt x="35" y="115"/>
                    </a:cubicBezTo>
                    <a:cubicBezTo>
                      <a:pt x="35" y="115"/>
                      <a:pt x="36" y="114"/>
                      <a:pt x="36" y="114"/>
                    </a:cubicBezTo>
                    <a:cubicBezTo>
                      <a:pt x="32" y="117"/>
                      <a:pt x="27" y="120"/>
                      <a:pt x="23" y="123"/>
                    </a:cubicBezTo>
                    <a:cubicBezTo>
                      <a:pt x="23" y="122"/>
                      <a:pt x="23" y="121"/>
                      <a:pt x="23" y="120"/>
                    </a:cubicBezTo>
                    <a:close/>
                    <a:moveTo>
                      <a:pt x="22" y="125"/>
                    </a:moveTo>
                    <a:cubicBezTo>
                      <a:pt x="25" y="124"/>
                      <a:pt x="28" y="122"/>
                      <a:pt x="31" y="120"/>
                    </a:cubicBezTo>
                    <a:cubicBezTo>
                      <a:pt x="33" y="119"/>
                      <a:pt x="35" y="118"/>
                      <a:pt x="37" y="117"/>
                    </a:cubicBezTo>
                    <a:cubicBezTo>
                      <a:pt x="38" y="117"/>
                      <a:pt x="38" y="117"/>
                      <a:pt x="39" y="117"/>
                    </a:cubicBezTo>
                    <a:cubicBezTo>
                      <a:pt x="36" y="119"/>
                      <a:pt x="33" y="121"/>
                      <a:pt x="30" y="123"/>
                    </a:cubicBezTo>
                    <a:cubicBezTo>
                      <a:pt x="27" y="125"/>
                      <a:pt x="24" y="127"/>
                      <a:pt x="21" y="129"/>
                    </a:cubicBezTo>
                    <a:cubicBezTo>
                      <a:pt x="21" y="128"/>
                      <a:pt x="22" y="127"/>
                      <a:pt x="22" y="125"/>
                    </a:cubicBezTo>
                    <a:close/>
                    <a:moveTo>
                      <a:pt x="21" y="130"/>
                    </a:moveTo>
                    <a:cubicBezTo>
                      <a:pt x="25" y="128"/>
                      <a:pt x="29" y="126"/>
                      <a:pt x="33" y="123"/>
                    </a:cubicBezTo>
                    <a:cubicBezTo>
                      <a:pt x="35" y="123"/>
                      <a:pt x="36" y="122"/>
                      <a:pt x="38" y="120"/>
                    </a:cubicBezTo>
                    <a:cubicBezTo>
                      <a:pt x="39" y="120"/>
                      <a:pt x="39" y="119"/>
                      <a:pt x="40" y="119"/>
                    </a:cubicBezTo>
                    <a:cubicBezTo>
                      <a:pt x="43" y="117"/>
                      <a:pt x="39" y="120"/>
                      <a:pt x="38" y="120"/>
                    </a:cubicBezTo>
                    <a:cubicBezTo>
                      <a:pt x="35" y="123"/>
                      <a:pt x="31" y="126"/>
                      <a:pt x="26" y="128"/>
                    </a:cubicBezTo>
                    <a:cubicBezTo>
                      <a:pt x="24" y="129"/>
                      <a:pt x="22" y="131"/>
                      <a:pt x="20" y="133"/>
                    </a:cubicBezTo>
                    <a:cubicBezTo>
                      <a:pt x="20" y="132"/>
                      <a:pt x="20" y="131"/>
                      <a:pt x="21" y="130"/>
                    </a:cubicBezTo>
                    <a:close/>
                    <a:moveTo>
                      <a:pt x="19" y="135"/>
                    </a:moveTo>
                    <a:cubicBezTo>
                      <a:pt x="24" y="133"/>
                      <a:pt x="28" y="130"/>
                      <a:pt x="32" y="128"/>
                    </a:cubicBezTo>
                    <a:cubicBezTo>
                      <a:pt x="34" y="127"/>
                      <a:pt x="36" y="126"/>
                      <a:pt x="38" y="124"/>
                    </a:cubicBezTo>
                    <a:cubicBezTo>
                      <a:pt x="39" y="124"/>
                      <a:pt x="40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1" y="124"/>
                      <a:pt x="38" y="125"/>
                      <a:pt x="39" y="125"/>
                    </a:cubicBezTo>
                    <a:cubicBezTo>
                      <a:pt x="32" y="130"/>
                      <a:pt x="24" y="133"/>
                      <a:pt x="18" y="139"/>
                    </a:cubicBezTo>
                    <a:cubicBezTo>
                      <a:pt x="19" y="137"/>
                      <a:pt x="19" y="136"/>
                      <a:pt x="19" y="135"/>
                    </a:cubicBezTo>
                    <a:close/>
                    <a:moveTo>
                      <a:pt x="18" y="141"/>
                    </a:moveTo>
                    <a:cubicBezTo>
                      <a:pt x="18" y="141"/>
                      <a:pt x="18" y="141"/>
                      <a:pt x="18" y="140"/>
                    </a:cubicBezTo>
                    <a:cubicBezTo>
                      <a:pt x="18" y="141"/>
                      <a:pt x="18" y="141"/>
                      <a:pt x="18" y="141"/>
                    </a:cubicBezTo>
                    <a:cubicBezTo>
                      <a:pt x="18" y="141"/>
                      <a:pt x="18" y="141"/>
                      <a:pt x="18" y="141"/>
                    </a:cubicBezTo>
                    <a:close/>
                    <a:moveTo>
                      <a:pt x="17" y="142"/>
                    </a:moveTo>
                    <a:cubicBezTo>
                      <a:pt x="21" y="140"/>
                      <a:pt x="24" y="138"/>
                      <a:pt x="28" y="136"/>
                    </a:cubicBezTo>
                    <a:cubicBezTo>
                      <a:pt x="30" y="135"/>
                      <a:pt x="32" y="134"/>
                      <a:pt x="34" y="132"/>
                    </a:cubicBezTo>
                    <a:cubicBezTo>
                      <a:pt x="35" y="132"/>
                      <a:pt x="35" y="131"/>
                      <a:pt x="36" y="131"/>
                    </a:cubicBezTo>
                    <a:cubicBezTo>
                      <a:pt x="37" y="130"/>
                      <a:pt x="41" y="129"/>
                      <a:pt x="41" y="129"/>
                    </a:cubicBezTo>
                    <a:cubicBezTo>
                      <a:pt x="37" y="133"/>
                      <a:pt x="32" y="135"/>
                      <a:pt x="27" y="137"/>
                    </a:cubicBezTo>
                    <a:cubicBezTo>
                      <a:pt x="24" y="139"/>
                      <a:pt x="20" y="142"/>
                      <a:pt x="17" y="144"/>
                    </a:cubicBezTo>
                    <a:cubicBezTo>
                      <a:pt x="17" y="144"/>
                      <a:pt x="17" y="143"/>
                      <a:pt x="17" y="142"/>
                    </a:cubicBezTo>
                    <a:close/>
                    <a:moveTo>
                      <a:pt x="16" y="146"/>
                    </a:moveTo>
                    <a:cubicBezTo>
                      <a:pt x="20" y="145"/>
                      <a:pt x="24" y="142"/>
                      <a:pt x="27" y="140"/>
                    </a:cubicBezTo>
                    <a:cubicBezTo>
                      <a:pt x="29" y="139"/>
                      <a:pt x="32" y="137"/>
                      <a:pt x="34" y="136"/>
                    </a:cubicBezTo>
                    <a:cubicBezTo>
                      <a:pt x="35" y="136"/>
                      <a:pt x="36" y="135"/>
                      <a:pt x="37" y="135"/>
                    </a:cubicBezTo>
                    <a:cubicBezTo>
                      <a:pt x="37" y="135"/>
                      <a:pt x="42" y="132"/>
                      <a:pt x="40" y="134"/>
                    </a:cubicBezTo>
                    <a:cubicBezTo>
                      <a:pt x="38" y="135"/>
                      <a:pt x="35" y="136"/>
                      <a:pt x="33" y="137"/>
                    </a:cubicBezTo>
                    <a:cubicBezTo>
                      <a:pt x="31" y="138"/>
                      <a:pt x="28" y="140"/>
                      <a:pt x="26" y="142"/>
                    </a:cubicBezTo>
                    <a:cubicBezTo>
                      <a:pt x="23" y="144"/>
                      <a:pt x="19" y="146"/>
                      <a:pt x="16" y="148"/>
                    </a:cubicBezTo>
                    <a:cubicBezTo>
                      <a:pt x="16" y="148"/>
                      <a:pt x="16" y="147"/>
                      <a:pt x="16" y="146"/>
                    </a:cubicBezTo>
                    <a:close/>
                    <a:moveTo>
                      <a:pt x="15" y="150"/>
                    </a:moveTo>
                    <a:cubicBezTo>
                      <a:pt x="20" y="148"/>
                      <a:pt x="24" y="145"/>
                      <a:pt x="29" y="142"/>
                    </a:cubicBezTo>
                    <a:cubicBezTo>
                      <a:pt x="31" y="141"/>
                      <a:pt x="33" y="140"/>
                      <a:pt x="36" y="138"/>
                    </a:cubicBezTo>
                    <a:cubicBezTo>
                      <a:pt x="36" y="138"/>
                      <a:pt x="37" y="138"/>
                      <a:pt x="37" y="138"/>
                    </a:cubicBezTo>
                    <a:cubicBezTo>
                      <a:pt x="32" y="141"/>
                      <a:pt x="28" y="144"/>
                      <a:pt x="23" y="146"/>
                    </a:cubicBezTo>
                    <a:cubicBezTo>
                      <a:pt x="20" y="148"/>
                      <a:pt x="17" y="150"/>
                      <a:pt x="15" y="152"/>
                    </a:cubicBezTo>
                    <a:cubicBezTo>
                      <a:pt x="15" y="151"/>
                      <a:pt x="15" y="150"/>
                      <a:pt x="15" y="150"/>
                    </a:cubicBezTo>
                    <a:close/>
                    <a:moveTo>
                      <a:pt x="14" y="154"/>
                    </a:moveTo>
                    <a:cubicBezTo>
                      <a:pt x="19" y="152"/>
                      <a:pt x="23" y="149"/>
                      <a:pt x="27" y="147"/>
                    </a:cubicBezTo>
                    <a:cubicBezTo>
                      <a:pt x="29" y="146"/>
                      <a:pt x="31" y="145"/>
                      <a:pt x="34" y="144"/>
                    </a:cubicBezTo>
                    <a:cubicBezTo>
                      <a:pt x="35" y="143"/>
                      <a:pt x="36" y="142"/>
                      <a:pt x="38" y="141"/>
                    </a:cubicBezTo>
                    <a:cubicBezTo>
                      <a:pt x="38" y="141"/>
                      <a:pt x="42" y="138"/>
                      <a:pt x="40" y="140"/>
                    </a:cubicBezTo>
                    <a:cubicBezTo>
                      <a:pt x="36" y="144"/>
                      <a:pt x="31" y="147"/>
                      <a:pt x="26" y="149"/>
                    </a:cubicBezTo>
                    <a:cubicBezTo>
                      <a:pt x="22" y="152"/>
                      <a:pt x="18" y="155"/>
                      <a:pt x="14" y="157"/>
                    </a:cubicBezTo>
                    <a:cubicBezTo>
                      <a:pt x="14" y="156"/>
                      <a:pt x="14" y="155"/>
                      <a:pt x="14" y="154"/>
                    </a:cubicBezTo>
                    <a:close/>
                    <a:moveTo>
                      <a:pt x="12" y="163"/>
                    </a:moveTo>
                    <a:cubicBezTo>
                      <a:pt x="12" y="163"/>
                      <a:pt x="12" y="163"/>
                      <a:pt x="12" y="163"/>
                    </a:cubicBezTo>
                    <a:cubicBezTo>
                      <a:pt x="18" y="160"/>
                      <a:pt x="23" y="157"/>
                      <a:pt x="29" y="154"/>
                    </a:cubicBezTo>
                    <a:cubicBezTo>
                      <a:pt x="32" y="152"/>
                      <a:pt x="34" y="151"/>
                      <a:pt x="37" y="149"/>
                    </a:cubicBezTo>
                    <a:cubicBezTo>
                      <a:pt x="38" y="149"/>
                      <a:pt x="40" y="148"/>
                      <a:pt x="41" y="147"/>
                    </a:cubicBezTo>
                    <a:cubicBezTo>
                      <a:pt x="39" y="149"/>
                      <a:pt x="37" y="150"/>
                      <a:pt x="36" y="151"/>
                    </a:cubicBezTo>
                    <a:cubicBezTo>
                      <a:pt x="28" y="156"/>
                      <a:pt x="19" y="160"/>
                      <a:pt x="12" y="166"/>
                    </a:cubicBezTo>
                    <a:cubicBezTo>
                      <a:pt x="12" y="165"/>
                      <a:pt x="12" y="164"/>
                      <a:pt x="12" y="163"/>
                    </a:cubicBezTo>
                    <a:close/>
                    <a:moveTo>
                      <a:pt x="11" y="168"/>
                    </a:moveTo>
                    <a:cubicBezTo>
                      <a:pt x="14" y="166"/>
                      <a:pt x="17" y="165"/>
                      <a:pt x="19" y="163"/>
                    </a:cubicBezTo>
                    <a:cubicBezTo>
                      <a:pt x="16" y="165"/>
                      <a:pt x="13" y="167"/>
                      <a:pt x="11" y="169"/>
                    </a:cubicBezTo>
                    <a:cubicBezTo>
                      <a:pt x="11" y="169"/>
                      <a:pt x="11" y="168"/>
                      <a:pt x="11" y="168"/>
                    </a:cubicBezTo>
                    <a:close/>
                    <a:moveTo>
                      <a:pt x="10" y="175"/>
                    </a:moveTo>
                    <a:cubicBezTo>
                      <a:pt x="15" y="171"/>
                      <a:pt x="20" y="169"/>
                      <a:pt x="26" y="166"/>
                    </a:cubicBezTo>
                    <a:cubicBezTo>
                      <a:pt x="28" y="165"/>
                      <a:pt x="30" y="164"/>
                      <a:pt x="33" y="162"/>
                    </a:cubicBezTo>
                    <a:cubicBezTo>
                      <a:pt x="25" y="167"/>
                      <a:pt x="17" y="172"/>
                      <a:pt x="9" y="178"/>
                    </a:cubicBezTo>
                    <a:cubicBezTo>
                      <a:pt x="10" y="177"/>
                      <a:pt x="10" y="176"/>
                      <a:pt x="10" y="175"/>
                    </a:cubicBezTo>
                    <a:close/>
                    <a:moveTo>
                      <a:pt x="9" y="184"/>
                    </a:moveTo>
                    <a:cubicBezTo>
                      <a:pt x="9" y="184"/>
                      <a:pt x="9" y="184"/>
                      <a:pt x="9" y="184"/>
                    </a:cubicBezTo>
                    <a:cubicBezTo>
                      <a:pt x="13" y="183"/>
                      <a:pt x="17" y="180"/>
                      <a:pt x="21" y="178"/>
                    </a:cubicBezTo>
                    <a:cubicBezTo>
                      <a:pt x="27" y="175"/>
                      <a:pt x="32" y="172"/>
                      <a:pt x="38" y="169"/>
                    </a:cubicBezTo>
                    <a:cubicBezTo>
                      <a:pt x="37" y="171"/>
                      <a:pt x="37" y="172"/>
                      <a:pt x="37" y="173"/>
                    </a:cubicBezTo>
                    <a:cubicBezTo>
                      <a:pt x="32" y="175"/>
                      <a:pt x="27" y="178"/>
                      <a:pt x="21" y="180"/>
                    </a:cubicBezTo>
                    <a:cubicBezTo>
                      <a:pt x="17" y="182"/>
                      <a:pt x="12" y="183"/>
                      <a:pt x="8" y="186"/>
                    </a:cubicBezTo>
                    <a:cubicBezTo>
                      <a:pt x="8" y="185"/>
                      <a:pt x="9" y="185"/>
                      <a:pt x="9" y="184"/>
                    </a:cubicBezTo>
                    <a:close/>
                    <a:moveTo>
                      <a:pt x="4" y="244"/>
                    </a:moveTo>
                    <a:cubicBezTo>
                      <a:pt x="4" y="244"/>
                      <a:pt x="4" y="244"/>
                      <a:pt x="4" y="244"/>
                    </a:cubicBezTo>
                    <a:cubicBezTo>
                      <a:pt x="5" y="244"/>
                      <a:pt x="8" y="241"/>
                      <a:pt x="10" y="240"/>
                    </a:cubicBezTo>
                    <a:cubicBezTo>
                      <a:pt x="13" y="238"/>
                      <a:pt x="15" y="236"/>
                      <a:pt x="18" y="235"/>
                    </a:cubicBezTo>
                    <a:cubicBezTo>
                      <a:pt x="23" y="232"/>
                      <a:pt x="27" y="229"/>
                      <a:pt x="31" y="226"/>
                    </a:cubicBezTo>
                    <a:cubicBezTo>
                      <a:pt x="31" y="227"/>
                      <a:pt x="31" y="228"/>
                      <a:pt x="31" y="229"/>
                    </a:cubicBezTo>
                    <a:cubicBezTo>
                      <a:pt x="22" y="233"/>
                      <a:pt x="14" y="242"/>
                      <a:pt x="4" y="244"/>
                    </a:cubicBezTo>
                    <a:close/>
                    <a:moveTo>
                      <a:pt x="5" y="238"/>
                    </a:moveTo>
                    <a:cubicBezTo>
                      <a:pt x="5" y="238"/>
                      <a:pt x="5" y="237"/>
                      <a:pt x="6" y="237"/>
                    </a:cubicBezTo>
                    <a:cubicBezTo>
                      <a:pt x="14" y="231"/>
                      <a:pt x="24" y="228"/>
                      <a:pt x="31" y="221"/>
                    </a:cubicBezTo>
                    <a:cubicBezTo>
                      <a:pt x="31" y="223"/>
                      <a:pt x="31" y="224"/>
                      <a:pt x="31" y="225"/>
                    </a:cubicBezTo>
                    <a:cubicBezTo>
                      <a:pt x="31" y="225"/>
                      <a:pt x="31" y="225"/>
                      <a:pt x="31" y="225"/>
                    </a:cubicBezTo>
                    <a:cubicBezTo>
                      <a:pt x="26" y="227"/>
                      <a:pt x="22" y="229"/>
                      <a:pt x="18" y="232"/>
                    </a:cubicBezTo>
                    <a:cubicBezTo>
                      <a:pt x="16" y="233"/>
                      <a:pt x="13" y="234"/>
                      <a:pt x="11" y="235"/>
                    </a:cubicBezTo>
                    <a:cubicBezTo>
                      <a:pt x="10" y="236"/>
                      <a:pt x="5" y="238"/>
                      <a:pt x="5" y="238"/>
                    </a:cubicBezTo>
                    <a:cubicBezTo>
                      <a:pt x="5" y="238"/>
                      <a:pt x="5" y="238"/>
                      <a:pt x="5" y="238"/>
                    </a:cubicBezTo>
                    <a:close/>
                    <a:moveTo>
                      <a:pt x="31" y="220"/>
                    </a:moveTo>
                    <a:cubicBezTo>
                      <a:pt x="27" y="222"/>
                      <a:pt x="23" y="224"/>
                      <a:pt x="19" y="226"/>
                    </a:cubicBezTo>
                    <a:cubicBezTo>
                      <a:pt x="16" y="227"/>
                      <a:pt x="13" y="228"/>
                      <a:pt x="11" y="229"/>
                    </a:cubicBezTo>
                    <a:cubicBezTo>
                      <a:pt x="10" y="230"/>
                      <a:pt x="5" y="233"/>
                      <a:pt x="8" y="231"/>
                    </a:cubicBezTo>
                    <a:cubicBezTo>
                      <a:pt x="16" y="225"/>
                      <a:pt x="25" y="222"/>
                      <a:pt x="32" y="216"/>
                    </a:cubicBezTo>
                    <a:cubicBezTo>
                      <a:pt x="32" y="218"/>
                      <a:pt x="32" y="219"/>
                      <a:pt x="31" y="220"/>
                    </a:cubicBezTo>
                    <a:close/>
                    <a:moveTo>
                      <a:pt x="32" y="215"/>
                    </a:moveTo>
                    <a:cubicBezTo>
                      <a:pt x="23" y="217"/>
                      <a:pt x="16" y="224"/>
                      <a:pt x="7" y="226"/>
                    </a:cubicBezTo>
                    <a:cubicBezTo>
                      <a:pt x="9" y="226"/>
                      <a:pt x="11" y="224"/>
                      <a:pt x="12" y="223"/>
                    </a:cubicBezTo>
                    <a:cubicBezTo>
                      <a:pt x="14" y="222"/>
                      <a:pt x="17" y="221"/>
                      <a:pt x="19" y="220"/>
                    </a:cubicBezTo>
                    <a:cubicBezTo>
                      <a:pt x="23" y="217"/>
                      <a:pt x="28" y="215"/>
                      <a:pt x="33" y="213"/>
                    </a:cubicBezTo>
                    <a:cubicBezTo>
                      <a:pt x="32" y="214"/>
                      <a:pt x="32" y="214"/>
                      <a:pt x="32" y="215"/>
                    </a:cubicBezTo>
                    <a:close/>
                    <a:moveTo>
                      <a:pt x="33" y="212"/>
                    </a:moveTo>
                    <a:cubicBezTo>
                      <a:pt x="29" y="213"/>
                      <a:pt x="25" y="214"/>
                      <a:pt x="22" y="216"/>
                    </a:cubicBezTo>
                    <a:cubicBezTo>
                      <a:pt x="18" y="218"/>
                      <a:pt x="14" y="221"/>
                      <a:pt x="9" y="222"/>
                    </a:cubicBezTo>
                    <a:cubicBezTo>
                      <a:pt x="13" y="221"/>
                      <a:pt x="17" y="218"/>
                      <a:pt x="21" y="216"/>
                    </a:cubicBezTo>
                    <a:cubicBezTo>
                      <a:pt x="25" y="213"/>
                      <a:pt x="29" y="211"/>
                      <a:pt x="33" y="209"/>
                    </a:cubicBezTo>
                    <a:cubicBezTo>
                      <a:pt x="33" y="210"/>
                      <a:pt x="33" y="211"/>
                      <a:pt x="33" y="212"/>
                    </a:cubicBezTo>
                    <a:close/>
                    <a:moveTo>
                      <a:pt x="24" y="200"/>
                    </a:moveTo>
                    <a:cubicBezTo>
                      <a:pt x="23" y="201"/>
                      <a:pt x="23" y="201"/>
                      <a:pt x="23" y="201"/>
                    </a:cubicBezTo>
                    <a:cubicBezTo>
                      <a:pt x="18" y="204"/>
                      <a:pt x="12" y="206"/>
                      <a:pt x="8" y="209"/>
                    </a:cubicBezTo>
                    <a:cubicBezTo>
                      <a:pt x="8" y="209"/>
                      <a:pt x="8" y="208"/>
                      <a:pt x="8" y="207"/>
                    </a:cubicBezTo>
                    <a:cubicBezTo>
                      <a:pt x="13" y="204"/>
                      <a:pt x="18" y="202"/>
                      <a:pt x="24" y="200"/>
                    </a:cubicBezTo>
                    <a:close/>
                    <a:moveTo>
                      <a:pt x="32" y="197"/>
                    </a:moveTo>
                    <a:cubicBezTo>
                      <a:pt x="34" y="197"/>
                      <a:pt x="35" y="196"/>
                      <a:pt x="35" y="196"/>
                    </a:cubicBezTo>
                    <a:cubicBezTo>
                      <a:pt x="35" y="196"/>
                      <a:pt x="35" y="196"/>
                      <a:pt x="35" y="195"/>
                    </a:cubicBezTo>
                    <a:cubicBezTo>
                      <a:pt x="35" y="196"/>
                      <a:pt x="35" y="197"/>
                      <a:pt x="35" y="198"/>
                    </a:cubicBezTo>
                    <a:cubicBezTo>
                      <a:pt x="31" y="200"/>
                      <a:pt x="26" y="202"/>
                      <a:pt x="22" y="204"/>
                    </a:cubicBezTo>
                    <a:cubicBezTo>
                      <a:pt x="18" y="205"/>
                      <a:pt x="13" y="207"/>
                      <a:pt x="9" y="209"/>
                    </a:cubicBezTo>
                    <a:cubicBezTo>
                      <a:pt x="13" y="206"/>
                      <a:pt x="18" y="205"/>
                      <a:pt x="22" y="203"/>
                    </a:cubicBezTo>
                    <a:cubicBezTo>
                      <a:pt x="23" y="201"/>
                      <a:pt x="25" y="200"/>
                      <a:pt x="27" y="199"/>
                    </a:cubicBezTo>
                    <a:cubicBezTo>
                      <a:pt x="28" y="199"/>
                      <a:pt x="28" y="199"/>
                      <a:pt x="28" y="199"/>
                    </a:cubicBezTo>
                    <a:cubicBezTo>
                      <a:pt x="30" y="198"/>
                      <a:pt x="31" y="197"/>
                      <a:pt x="32" y="197"/>
                    </a:cubicBezTo>
                    <a:close/>
                    <a:moveTo>
                      <a:pt x="10" y="211"/>
                    </a:moveTo>
                    <a:cubicBezTo>
                      <a:pt x="9" y="211"/>
                      <a:pt x="9" y="211"/>
                      <a:pt x="9" y="212"/>
                    </a:cubicBezTo>
                    <a:cubicBezTo>
                      <a:pt x="8" y="212"/>
                      <a:pt x="8" y="212"/>
                      <a:pt x="8" y="212"/>
                    </a:cubicBezTo>
                    <a:cubicBezTo>
                      <a:pt x="8" y="212"/>
                      <a:pt x="8" y="211"/>
                      <a:pt x="8" y="210"/>
                    </a:cubicBezTo>
                    <a:cubicBezTo>
                      <a:pt x="17" y="207"/>
                      <a:pt x="26" y="203"/>
                      <a:pt x="34" y="199"/>
                    </a:cubicBezTo>
                    <a:cubicBezTo>
                      <a:pt x="26" y="203"/>
                      <a:pt x="18" y="207"/>
                      <a:pt x="10" y="211"/>
                    </a:cubicBezTo>
                    <a:close/>
                    <a:moveTo>
                      <a:pt x="8" y="213"/>
                    </a:moveTo>
                    <a:cubicBezTo>
                      <a:pt x="12" y="211"/>
                      <a:pt x="17" y="208"/>
                      <a:pt x="21" y="206"/>
                    </a:cubicBezTo>
                    <a:cubicBezTo>
                      <a:pt x="24" y="205"/>
                      <a:pt x="27" y="204"/>
                      <a:pt x="29" y="203"/>
                    </a:cubicBezTo>
                    <a:cubicBezTo>
                      <a:pt x="30" y="203"/>
                      <a:pt x="31" y="203"/>
                      <a:pt x="31" y="202"/>
                    </a:cubicBezTo>
                    <a:cubicBezTo>
                      <a:pt x="27" y="204"/>
                      <a:pt x="23" y="207"/>
                      <a:pt x="19" y="209"/>
                    </a:cubicBezTo>
                    <a:cubicBezTo>
                      <a:pt x="16" y="211"/>
                      <a:pt x="11" y="212"/>
                      <a:pt x="8" y="215"/>
                    </a:cubicBezTo>
                    <a:cubicBezTo>
                      <a:pt x="8" y="214"/>
                      <a:pt x="8" y="214"/>
                      <a:pt x="8" y="213"/>
                    </a:cubicBezTo>
                    <a:close/>
                    <a:moveTo>
                      <a:pt x="29" y="202"/>
                    </a:moveTo>
                    <a:cubicBezTo>
                      <a:pt x="31" y="201"/>
                      <a:pt x="33" y="200"/>
                      <a:pt x="35" y="199"/>
                    </a:cubicBezTo>
                    <a:cubicBezTo>
                      <a:pt x="35" y="200"/>
                      <a:pt x="35" y="200"/>
                      <a:pt x="35" y="201"/>
                    </a:cubicBezTo>
                    <a:cubicBezTo>
                      <a:pt x="33" y="201"/>
                      <a:pt x="31" y="202"/>
                      <a:pt x="29" y="202"/>
                    </a:cubicBezTo>
                    <a:close/>
                    <a:moveTo>
                      <a:pt x="8" y="216"/>
                    </a:moveTo>
                    <a:cubicBezTo>
                      <a:pt x="12" y="215"/>
                      <a:pt x="15" y="214"/>
                      <a:pt x="19" y="212"/>
                    </a:cubicBezTo>
                    <a:cubicBezTo>
                      <a:pt x="15" y="214"/>
                      <a:pt x="11" y="216"/>
                      <a:pt x="7" y="219"/>
                    </a:cubicBezTo>
                    <a:cubicBezTo>
                      <a:pt x="7" y="218"/>
                      <a:pt x="8" y="217"/>
                      <a:pt x="8" y="216"/>
                    </a:cubicBezTo>
                    <a:close/>
                    <a:moveTo>
                      <a:pt x="34" y="206"/>
                    </a:moveTo>
                    <a:cubicBezTo>
                      <a:pt x="34" y="206"/>
                      <a:pt x="34" y="207"/>
                      <a:pt x="34" y="208"/>
                    </a:cubicBezTo>
                    <a:cubicBezTo>
                      <a:pt x="26" y="211"/>
                      <a:pt x="18" y="214"/>
                      <a:pt x="10" y="218"/>
                    </a:cubicBezTo>
                    <a:cubicBezTo>
                      <a:pt x="7" y="219"/>
                      <a:pt x="12" y="217"/>
                      <a:pt x="12" y="217"/>
                    </a:cubicBezTo>
                    <a:cubicBezTo>
                      <a:pt x="14" y="215"/>
                      <a:pt x="17" y="214"/>
                      <a:pt x="19" y="213"/>
                    </a:cubicBezTo>
                    <a:cubicBezTo>
                      <a:pt x="23" y="211"/>
                      <a:pt x="27" y="209"/>
                      <a:pt x="31" y="207"/>
                    </a:cubicBezTo>
                    <a:cubicBezTo>
                      <a:pt x="32" y="207"/>
                      <a:pt x="33" y="206"/>
                      <a:pt x="34" y="206"/>
                    </a:cubicBezTo>
                    <a:close/>
                    <a:moveTo>
                      <a:pt x="7" y="220"/>
                    </a:moveTo>
                    <a:cubicBezTo>
                      <a:pt x="11" y="218"/>
                      <a:pt x="15" y="216"/>
                      <a:pt x="19" y="214"/>
                    </a:cubicBezTo>
                    <a:cubicBezTo>
                      <a:pt x="22" y="213"/>
                      <a:pt x="24" y="212"/>
                      <a:pt x="27" y="211"/>
                    </a:cubicBezTo>
                    <a:cubicBezTo>
                      <a:pt x="25" y="213"/>
                      <a:pt x="23" y="214"/>
                      <a:pt x="20" y="215"/>
                    </a:cubicBezTo>
                    <a:cubicBezTo>
                      <a:pt x="16" y="217"/>
                      <a:pt x="11" y="220"/>
                      <a:pt x="7" y="223"/>
                    </a:cubicBezTo>
                    <a:cubicBezTo>
                      <a:pt x="7" y="222"/>
                      <a:pt x="7" y="221"/>
                      <a:pt x="7" y="220"/>
                    </a:cubicBezTo>
                    <a:close/>
                    <a:moveTo>
                      <a:pt x="34" y="205"/>
                    </a:moveTo>
                    <a:cubicBezTo>
                      <a:pt x="33" y="205"/>
                      <a:pt x="32" y="206"/>
                      <a:pt x="31" y="206"/>
                    </a:cubicBezTo>
                    <a:cubicBezTo>
                      <a:pt x="30" y="207"/>
                      <a:pt x="29" y="207"/>
                      <a:pt x="29" y="207"/>
                    </a:cubicBezTo>
                    <a:cubicBezTo>
                      <a:pt x="27" y="208"/>
                      <a:pt x="24" y="209"/>
                      <a:pt x="22" y="210"/>
                    </a:cubicBezTo>
                    <a:cubicBezTo>
                      <a:pt x="17" y="212"/>
                      <a:pt x="13" y="214"/>
                      <a:pt x="9" y="215"/>
                    </a:cubicBezTo>
                    <a:cubicBezTo>
                      <a:pt x="10" y="215"/>
                      <a:pt x="12" y="213"/>
                      <a:pt x="13" y="213"/>
                    </a:cubicBezTo>
                    <a:cubicBezTo>
                      <a:pt x="15" y="212"/>
                      <a:pt x="18" y="211"/>
                      <a:pt x="20" y="209"/>
                    </a:cubicBezTo>
                    <a:cubicBezTo>
                      <a:pt x="25" y="207"/>
                      <a:pt x="29" y="204"/>
                      <a:pt x="35" y="202"/>
                    </a:cubicBezTo>
                    <a:cubicBezTo>
                      <a:pt x="34" y="203"/>
                      <a:pt x="34" y="204"/>
                      <a:pt x="34" y="205"/>
                    </a:cubicBezTo>
                    <a:close/>
                    <a:moveTo>
                      <a:pt x="36" y="193"/>
                    </a:moveTo>
                    <a:cubicBezTo>
                      <a:pt x="36" y="194"/>
                      <a:pt x="35" y="194"/>
                      <a:pt x="35" y="195"/>
                    </a:cubicBezTo>
                    <a:cubicBezTo>
                      <a:pt x="33" y="195"/>
                      <a:pt x="30" y="197"/>
                      <a:pt x="28" y="198"/>
                    </a:cubicBezTo>
                    <a:cubicBezTo>
                      <a:pt x="25" y="199"/>
                      <a:pt x="22" y="200"/>
                      <a:pt x="20" y="201"/>
                    </a:cubicBezTo>
                    <a:cubicBezTo>
                      <a:pt x="19" y="202"/>
                      <a:pt x="17" y="202"/>
                      <a:pt x="16" y="202"/>
                    </a:cubicBezTo>
                    <a:cubicBezTo>
                      <a:pt x="18" y="202"/>
                      <a:pt x="19" y="201"/>
                      <a:pt x="21" y="200"/>
                    </a:cubicBezTo>
                    <a:cubicBezTo>
                      <a:pt x="25" y="198"/>
                      <a:pt x="28" y="195"/>
                      <a:pt x="32" y="193"/>
                    </a:cubicBezTo>
                    <a:cubicBezTo>
                      <a:pt x="33" y="193"/>
                      <a:pt x="34" y="193"/>
                      <a:pt x="36" y="192"/>
                    </a:cubicBezTo>
                    <a:cubicBezTo>
                      <a:pt x="36" y="193"/>
                      <a:pt x="36" y="193"/>
                      <a:pt x="36" y="193"/>
                    </a:cubicBezTo>
                    <a:close/>
                    <a:moveTo>
                      <a:pt x="36" y="192"/>
                    </a:moveTo>
                    <a:cubicBezTo>
                      <a:pt x="34" y="192"/>
                      <a:pt x="33" y="192"/>
                      <a:pt x="32" y="193"/>
                    </a:cubicBezTo>
                    <a:cubicBezTo>
                      <a:pt x="32" y="193"/>
                      <a:pt x="31" y="193"/>
                      <a:pt x="31" y="193"/>
                    </a:cubicBezTo>
                    <a:cubicBezTo>
                      <a:pt x="29" y="194"/>
                      <a:pt x="27" y="195"/>
                      <a:pt x="24" y="195"/>
                    </a:cubicBezTo>
                    <a:cubicBezTo>
                      <a:pt x="20" y="197"/>
                      <a:pt x="16" y="198"/>
                      <a:pt x="12" y="200"/>
                    </a:cubicBezTo>
                    <a:cubicBezTo>
                      <a:pt x="6" y="203"/>
                      <a:pt x="11" y="200"/>
                      <a:pt x="12" y="200"/>
                    </a:cubicBezTo>
                    <a:cubicBezTo>
                      <a:pt x="14" y="198"/>
                      <a:pt x="17" y="197"/>
                      <a:pt x="19" y="196"/>
                    </a:cubicBezTo>
                    <a:cubicBezTo>
                      <a:pt x="24" y="193"/>
                      <a:pt x="29" y="191"/>
                      <a:pt x="33" y="188"/>
                    </a:cubicBezTo>
                    <a:cubicBezTo>
                      <a:pt x="33" y="188"/>
                      <a:pt x="34" y="188"/>
                      <a:pt x="34" y="188"/>
                    </a:cubicBezTo>
                    <a:cubicBezTo>
                      <a:pt x="34" y="188"/>
                      <a:pt x="35" y="188"/>
                      <a:pt x="36" y="187"/>
                    </a:cubicBezTo>
                    <a:cubicBezTo>
                      <a:pt x="36" y="189"/>
                      <a:pt x="36" y="190"/>
                      <a:pt x="36" y="192"/>
                    </a:cubicBezTo>
                    <a:close/>
                    <a:moveTo>
                      <a:pt x="35" y="187"/>
                    </a:moveTo>
                    <a:cubicBezTo>
                      <a:pt x="35" y="187"/>
                      <a:pt x="34" y="187"/>
                      <a:pt x="33" y="188"/>
                    </a:cubicBezTo>
                    <a:cubicBezTo>
                      <a:pt x="32" y="188"/>
                      <a:pt x="31" y="189"/>
                      <a:pt x="30" y="189"/>
                    </a:cubicBezTo>
                    <a:cubicBezTo>
                      <a:pt x="27" y="190"/>
                      <a:pt x="24" y="191"/>
                      <a:pt x="22" y="192"/>
                    </a:cubicBezTo>
                    <a:cubicBezTo>
                      <a:pt x="17" y="193"/>
                      <a:pt x="13" y="195"/>
                      <a:pt x="8" y="197"/>
                    </a:cubicBezTo>
                    <a:cubicBezTo>
                      <a:pt x="18" y="193"/>
                      <a:pt x="27" y="188"/>
                      <a:pt x="36" y="183"/>
                    </a:cubicBezTo>
                    <a:cubicBezTo>
                      <a:pt x="36" y="184"/>
                      <a:pt x="36" y="185"/>
                      <a:pt x="36" y="187"/>
                    </a:cubicBezTo>
                    <a:cubicBezTo>
                      <a:pt x="36" y="187"/>
                      <a:pt x="35" y="187"/>
                      <a:pt x="35" y="187"/>
                    </a:cubicBezTo>
                    <a:close/>
                    <a:moveTo>
                      <a:pt x="36" y="182"/>
                    </a:moveTo>
                    <a:cubicBezTo>
                      <a:pt x="36" y="182"/>
                      <a:pt x="36" y="182"/>
                      <a:pt x="36" y="182"/>
                    </a:cubicBezTo>
                    <a:cubicBezTo>
                      <a:pt x="31" y="183"/>
                      <a:pt x="26" y="185"/>
                      <a:pt x="21" y="187"/>
                    </a:cubicBezTo>
                    <a:cubicBezTo>
                      <a:pt x="20" y="187"/>
                      <a:pt x="18" y="188"/>
                      <a:pt x="17" y="189"/>
                    </a:cubicBezTo>
                    <a:cubicBezTo>
                      <a:pt x="19" y="187"/>
                      <a:pt x="22" y="186"/>
                      <a:pt x="25" y="185"/>
                    </a:cubicBezTo>
                    <a:cubicBezTo>
                      <a:pt x="29" y="184"/>
                      <a:pt x="33" y="182"/>
                      <a:pt x="36" y="179"/>
                    </a:cubicBezTo>
                    <a:cubicBezTo>
                      <a:pt x="36" y="180"/>
                      <a:pt x="36" y="181"/>
                      <a:pt x="36" y="182"/>
                    </a:cubicBezTo>
                    <a:close/>
                    <a:moveTo>
                      <a:pt x="21" y="186"/>
                    </a:moveTo>
                    <a:cubicBezTo>
                      <a:pt x="17" y="188"/>
                      <a:pt x="13" y="190"/>
                      <a:pt x="10" y="192"/>
                    </a:cubicBezTo>
                    <a:cubicBezTo>
                      <a:pt x="9" y="192"/>
                      <a:pt x="9" y="192"/>
                      <a:pt x="9" y="192"/>
                    </a:cubicBezTo>
                    <a:cubicBezTo>
                      <a:pt x="8" y="192"/>
                      <a:pt x="8" y="193"/>
                      <a:pt x="8" y="193"/>
                    </a:cubicBezTo>
                    <a:cubicBezTo>
                      <a:pt x="8" y="193"/>
                      <a:pt x="8" y="193"/>
                      <a:pt x="8" y="192"/>
                    </a:cubicBezTo>
                    <a:cubicBezTo>
                      <a:pt x="8" y="192"/>
                      <a:pt x="8" y="191"/>
                      <a:pt x="8" y="191"/>
                    </a:cubicBezTo>
                    <a:cubicBezTo>
                      <a:pt x="13" y="188"/>
                      <a:pt x="18" y="186"/>
                      <a:pt x="23" y="184"/>
                    </a:cubicBezTo>
                    <a:cubicBezTo>
                      <a:pt x="27" y="183"/>
                      <a:pt x="32" y="182"/>
                      <a:pt x="35" y="180"/>
                    </a:cubicBezTo>
                    <a:cubicBezTo>
                      <a:pt x="31" y="183"/>
                      <a:pt x="26" y="184"/>
                      <a:pt x="21" y="186"/>
                    </a:cubicBezTo>
                    <a:close/>
                    <a:moveTo>
                      <a:pt x="8" y="194"/>
                    </a:moveTo>
                    <a:cubicBezTo>
                      <a:pt x="13" y="191"/>
                      <a:pt x="18" y="189"/>
                      <a:pt x="23" y="187"/>
                    </a:cubicBezTo>
                    <a:cubicBezTo>
                      <a:pt x="25" y="186"/>
                      <a:pt x="27" y="185"/>
                      <a:pt x="30" y="184"/>
                    </a:cubicBezTo>
                    <a:cubicBezTo>
                      <a:pt x="31" y="184"/>
                      <a:pt x="32" y="184"/>
                      <a:pt x="33" y="183"/>
                    </a:cubicBezTo>
                    <a:cubicBezTo>
                      <a:pt x="34" y="183"/>
                      <a:pt x="34" y="183"/>
                      <a:pt x="34" y="183"/>
                    </a:cubicBezTo>
                    <a:cubicBezTo>
                      <a:pt x="34" y="183"/>
                      <a:pt x="33" y="183"/>
                      <a:pt x="33" y="184"/>
                    </a:cubicBezTo>
                    <a:cubicBezTo>
                      <a:pt x="25" y="188"/>
                      <a:pt x="15" y="192"/>
                      <a:pt x="8" y="197"/>
                    </a:cubicBezTo>
                    <a:cubicBezTo>
                      <a:pt x="8" y="196"/>
                      <a:pt x="8" y="195"/>
                      <a:pt x="8" y="194"/>
                    </a:cubicBezTo>
                    <a:close/>
                    <a:moveTo>
                      <a:pt x="8" y="198"/>
                    </a:moveTo>
                    <a:cubicBezTo>
                      <a:pt x="14" y="195"/>
                      <a:pt x="20" y="193"/>
                      <a:pt x="27" y="191"/>
                    </a:cubicBezTo>
                    <a:cubicBezTo>
                      <a:pt x="25" y="192"/>
                      <a:pt x="24" y="192"/>
                      <a:pt x="22" y="193"/>
                    </a:cubicBezTo>
                    <a:cubicBezTo>
                      <a:pt x="17" y="196"/>
                      <a:pt x="12" y="199"/>
                      <a:pt x="8" y="202"/>
                    </a:cubicBezTo>
                    <a:cubicBezTo>
                      <a:pt x="8" y="201"/>
                      <a:pt x="8" y="200"/>
                      <a:pt x="8" y="198"/>
                    </a:cubicBezTo>
                    <a:close/>
                    <a:moveTo>
                      <a:pt x="36" y="179"/>
                    </a:moveTo>
                    <a:cubicBezTo>
                      <a:pt x="36" y="179"/>
                      <a:pt x="36" y="179"/>
                      <a:pt x="36" y="179"/>
                    </a:cubicBezTo>
                    <a:cubicBezTo>
                      <a:pt x="31" y="181"/>
                      <a:pt x="25" y="182"/>
                      <a:pt x="20" y="184"/>
                    </a:cubicBezTo>
                    <a:cubicBezTo>
                      <a:pt x="18" y="185"/>
                      <a:pt x="15" y="186"/>
                      <a:pt x="13" y="187"/>
                    </a:cubicBezTo>
                    <a:cubicBezTo>
                      <a:pt x="12" y="188"/>
                      <a:pt x="11" y="188"/>
                      <a:pt x="10" y="189"/>
                    </a:cubicBezTo>
                    <a:cubicBezTo>
                      <a:pt x="6" y="191"/>
                      <a:pt x="11" y="189"/>
                      <a:pt x="11" y="188"/>
                    </a:cubicBezTo>
                    <a:cubicBezTo>
                      <a:pt x="19" y="183"/>
                      <a:pt x="29" y="181"/>
                      <a:pt x="37" y="174"/>
                    </a:cubicBezTo>
                    <a:cubicBezTo>
                      <a:pt x="37" y="176"/>
                      <a:pt x="37" y="177"/>
                      <a:pt x="36" y="179"/>
                    </a:cubicBezTo>
                    <a:close/>
                    <a:moveTo>
                      <a:pt x="8" y="203"/>
                    </a:moveTo>
                    <a:cubicBezTo>
                      <a:pt x="8" y="203"/>
                      <a:pt x="8" y="203"/>
                      <a:pt x="8" y="203"/>
                    </a:cubicBezTo>
                    <a:cubicBezTo>
                      <a:pt x="13" y="202"/>
                      <a:pt x="17" y="199"/>
                      <a:pt x="22" y="197"/>
                    </a:cubicBezTo>
                    <a:cubicBezTo>
                      <a:pt x="24" y="196"/>
                      <a:pt x="26" y="196"/>
                      <a:pt x="28" y="195"/>
                    </a:cubicBezTo>
                    <a:cubicBezTo>
                      <a:pt x="26" y="196"/>
                      <a:pt x="24" y="197"/>
                      <a:pt x="23" y="198"/>
                    </a:cubicBezTo>
                    <a:cubicBezTo>
                      <a:pt x="18" y="201"/>
                      <a:pt x="14" y="203"/>
                      <a:pt x="9" y="205"/>
                    </a:cubicBezTo>
                    <a:cubicBezTo>
                      <a:pt x="9" y="205"/>
                      <a:pt x="8" y="206"/>
                      <a:pt x="8" y="206"/>
                    </a:cubicBezTo>
                    <a:cubicBezTo>
                      <a:pt x="8" y="206"/>
                      <a:pt x="8" y="206"/>
                      <a:pt x="8" y="206"/>
                    </a:cubicBezTo>
                    <a:cubicBezTo>
                      <a:pt x="8" y="205"/>
                      <a:pt x="8" y="204"/>
                      <a:pt x="8" y="203"/>
                    </a:cubicBezTo>
                    <a:close/>
                    <a:moveTo>
                      <a:pt x="7" y="224"/>
                    </a:moveTo>
                    <a:cubicBezTo>
                      <a:pt x="7" y="224"/>
                      <a:pt x="7" y="224"/>
                      <a:pt x="7" y="224"/>
                    </a:cubicBezTo>
                    <a:cubicBezTo>
                      <a:pt x="11" y="223"/>
                      <a:pt x="15" y="221"/>
                      <a:pt x="18" y="219"/>
                    </a:cubicBezTo>
                    <a:cubicBezTo>
                      <a:pt x="20" y="217"/>
                      <a:pt x="23" y="216"/>
                      <a:pt x="25" y="215"/>
                    </a:cubicBezTo>
                    <a:cubicBezTo>
                      <a:pt x="22" y="217"/>
                      <a:pt x="20" y="219"/>
                      <a:pt x="17" y="220"/>
                    </a:cubicBezTo>
                    <a:cubicBezTo>
                      <a:pt x="14" y="222"/>
                      <a:pt x="10" y="224"/>
                      <a:pt x="7" y="226"/>
                    </a:cubicBezTo>
                    <a:cubicBezTo>
                      <a:pt x="7" y="225"/>
                      <a:pt x="7" y="224"/>
                      <a:pt x="7" y="224"/>
                    </a:cubicBezTo>
                    <a:close/>
                    <a:moveTo>
                      <a:pt x="7" y="227"/>
                    </a:moveTo>
                    <a:cubicBezTo>
                      <a:pt x="15" y="225"/>
                      <a:pt x="23" y="219"/>
                      <a:pt x="31" y="216"/>
                    </a:cubicBezTo>
                    <a:cubicBezTo>
                      <a:pt x="30" y="217"/>
                      <a:pt x="28" y="219"/>
                      <a:pt x="26" y="220"/>
                    </a:cubicBezTo>
                    <a:cubicBezTo>
                      <a:pt x="24" y="221"/>
                      <a:pt x="21" y="222"/>
                      <a:pt x="19" y="223"/>
                    </a:cubicBezTo>
                    <a:cubicBezTo>
                      <a:pt x="14" y="226"/>
                      <a:pt x="10" y="229"/>
                      <a:pt x="6" y="231"/>
                    </a:cubicBezTo>
                    <a:cubicBezTo>
                      <a:pt x="6" y="230"/>
                      <a:pt x="7" y="229"/>
                      <a:pt x="7" y="227"/>
                    </a:cubicBezTo>
                    <a:close/>
                    <a:moveTo>
                      <a:pt x="5" y="236"/>
                    </a:moveTo>
                    <a:cubicBezTo>
                      <a:pt x="6" y="235"/>
                      <a:pt x="6" y="234"/>
                      <a:pt x="6" y="233"/>
                    </a:cubicBezTo>
                    <a:cubicBezTo>
                      <a:pt x="10" y="231"/>
                      <a:pt x="14" y="229"/>
                      <a:pt x="18" y="227"/>
                    </a:cubicBezTo>
                    <a:cubicBezTo>
                      <a:pt x="20" y="226"/>
                      <a:pt x="23" y="225"/>
                      <a:pt x="26" y="223"/>
                    </a:cubicBezTo>
                    <a:cubicBezTo>
                      <a:pt x="27" y="223"/>
                      <a:pt x="29" y="222"/>
                      <a:pt x="31" y="221"/>
                    </a:cubicBezTo>
                    <a:cubicBezTo>
                      <a:pt x="32" y="221"/>
                      <a:pt x="26" y="225"/>
                      <a:pt x="27" y="224"/>
                    </a:cubicBezTo>
                    <a:cubicBezTo>
                      <a:pt x="21" y="229"/>
                      <a:pt x="12" y="231"/>
                      <a:pt x="5" y="237"/>
                    </a:cubicBezTo>
                    <a:cubicBezTo>
                      <a:pt x="5" y="237"/>
                      <a:pt x="5" y="236"/>
                      <a:pt x="5" y="236"/>
                    </a:cubicBezTo>
                    <a:close/>
                    <a:moveTo>
                      <a:pt x="5" y="239"/>
                    </a:moveTo>
                    <a:cubicBezTo>
                      <a:pt x="9" y="237"/>
                      <a:pt x="13" y="235"/>
                      <a:pt x="17" y="233"/>
                    </a:cubicBezTo>
                    <a:cubicBezTo>
                      <a:pt x="19" y="232"/>
                      <a:pt x="22" y="230"/>
                      <a:pt x="24" y="229"/>
                    </a:cubicBezTo>
                    <a:cubicBezTo>
                      <a:pt x="26" y="228"/>
                      <a:pt x="33" y="223"/>
                      <a:pt x="27" y="228"/>
                    </a:cubicBezTo>
                    <a:cubicBezTo>
                      <a:pt x="20" y="234"/>
                      <a:pt x="11" y="237"/>
                      <a:pt x="4" y="243"/>
                    </a:cubicBezTo>
                    <a:cubicBezTo>
                      <a:pt x="4" y="242"/>
                      <a:pt x="4" y="240"/>
                      <a:pt x="5" y="239"/>
                    </a:cubicBezTo>
                    <a:close/>
                    <a:moveTo>
                      <a:pt x="3" y="245"/>
                    </a:moveTo>
                    <a:cubicBezTo>
                      <a:pt x="8" y="244"/>
                      <a:pt x="13" y="241"/>
                      <a:pt x="17" y="238"/>
                    </a:cubicBezTo>
                    <a:cubicBezTo>
                      <a:pt x="19" y="237"/>
                      <a:pt x="22" y="235"/>
                      <a:pt x="24" y="234"/>
                    </a:cubicBezTo>
                    <a:cubicBezTo>
                      <a:pt x="25" y="233"/>
                      <a:pt x="27" y="232"/>
                      <a:pt x="28" y="231"/>
                    </a:cubicBezTo>
                    <a:cubicBezTo>
                      <a:pt x="28" y="231"/>
                      <a:pt x="32" y="228"/>
                      <a:pt x="30" y="231"/>
                    </a:cubicBezTo>
                    <a:cubicBezTo>
                      <a:pt x="28" y="233"/>
                      <a:pt x="24" y="234"/>
                      <a:pt x="22" y="236"/>
                    </a:cubicBezTo>
                    <a:cubicBezTo>
                      <a:pt x="19" y="237"/>
                      <a:pt x="17" y="239"/>
                      <a:pt x="14" y="241"/>
                    </a:cubicBezTo>
                    <a:cubicBezTo>
                      <a:pt x="10" y="244"/>
                      <a:pt x="6" y="246"/>
                      <a:pt x="3" y="249"/>
                    </a:cubicBezTo>
                    <a:cubicBezTo>
                      <a:pt x="3" y="248"/>
                      <a:pt x="3" y="246"/>
                      <a:pt x="3" y="245"/>
                    </a:cubicBezTo>
                    <a:close/>
                    <a:moveTo>
                      <a:pt x="5" y="248"/>
                    </a:moveTo>
                    <a:cubicBezTo>
                      <a:pt x="10" y="244"/>
                      <a:pt x="16" y="241"/>
                      <a:pt x="21" y="237"/>
                    </a:cubicBezTo>
                    <a:cubicBezTo>
                      <a:pt x="24" y="235"/>
                      <a:pt x="28" y="233"/>
                      <a:pt x="31" y="230"/>
                    </a:cubicBezTo>
                    <a:cubicBezTo>
                      <a:pt x="31" y="231"/>
                      <a:pt x="31" y="231"/>
                      <a:pt x="31" y="232"/>
                    </a:cubicBezTo>
                    <a:cubicBezTo>
                      <a:pt x="26" y="235"/>
                      <a:pt x="21" y="238"/>
                      <a:pt x="16" y="242"/>
                    </a:cubicBezTo>
                    <a:cubicBezTo>
                      <a:pt x="13" y="244"/>
                      <a:pt x="10" y="246"/>
                      <a:pt x="7" y="247"/>
                    </a:cubicBezTo>
                    <a:cubicBezTo>
                      <a:pt x="5" y="248"/>
                      <a:pt x="1" y="252"/>
                      <a:pt x="5" y="248"/>
                    </a:cubicBezTo>
                    <a:close/>
                    <a:moveTo>
                      <a:pt x="31" y="234"/>
                    </a:moveTo>
                    <a:cubicBezTo>
                      <a:pt x="31" y="235"/>
                      <a:pt x="31" y="235"/>
                      <a:pt x="31" y="236"/>
                    </a:cubicBezTo>
                    <a:cubicBezTo>
                      <a:pt x="25" y="239"/>
                      <a:pt x="19" y="244"/>
                      <a:pt x="13" y="249"/>
                    </a:cubicBezTo>
                    <a:cubicBezTo>
                      <a:pt x="19" y="244"/>
                      <a:pt x="25" y="238"/>
                      <a:pt x="31" y="233"/>
                    </a:cubicBezTo>
                    <a:cubicBezTo>
                      <a:pt x="31" y="233"/>
                      <a:pt x="31" y="234"/>
                      <a:pt x="31" y="234"/>
                    </a:cubicBezTo>
                    <a:close/>
                    <a:moveTo>
                      <a:pt x="30" y="238"/>
                    </a:moveTo>
                    <a:cubicBezTo>
                      <a:pt x="29" y="239"/>
                      <a:pt x="27" y="240"/>
                      <a:pt x="26" y="241"/>
                    </a:cubicBezTo>
                    <a:cubicBezTo>
                      <a:pt x="24" y="243"/>
                      <a:pt x="22" y="244"/>
                      <a:pt x="20" y="245"/>
                    </a:cubicBezTo>
                    <a:cubicBezTo>
                      <a:pt x="19" y="246"/>
                      <a:pt x="19" y="246"/>
                      <a:pt x="18" y="247"/>
                    </a:cubicBezTo>
                    <a:cubicBezTo>
                      <a:pt x="22" y="244"/>
                      <a:pt x="26" y="240"/>
                      <a:pt x="29" y="238"/>
                    </a:cubicBezTo>
                    <a:cubicBezTo>
                      <a:pt x="31" y="237"/>
                      <a:pt x="31" y="237"/>
                      <a:pt x="30" y="238"/>
                    </a:cubicBezTo>
                    <a:close/>
                    <a:moveTo>
                      <a:pt x="23" y="244"/>
                    </a:moveTo>
                    <a:cubicBezTo>
                      <a:pt x="26" y="242"/>
                      <a:pt x="29" y="240"/>
                      <a:pt x="32" y="237"/>
                    </a:cubicBezTo>
                    <a:cubicBezTo>
                      <a:pt x="32" y="238"/>
                      <a:pt x="32" y="239"/>
                      <a:pt x="32" y="239"/>
                    </a:cubicBezTo>
                    <a:cubicBezTo>
                      <a:pt x="28" y="243"/>
                      <a:pt x="23" y="246"/>
                      <a:pt x="18" y="249"/>
                    </a:cubicBezTo>
                    <a:cubicBezTo>
                      <a:pt x="16" y="251"/>
                      <a:pt x="14" y="252"/>
                      <a:pt x="12" y="254"/>
                    </a:cubicBezTo>
                    <a:cubicBezTo>
                      <a:pt x="11" y="254"/>
                      <a:pt x="10" y="255"/>
                      <a:pt x="9" y="256"/>
                    </a:cubicBezTo>
                    <a:cubicBezTo>
                      <a:pt x="8" y="256"/>
                      <a:pt x="8" y="256"/>
                      <a:pt x="7" y="256"/>
                    </a:cubicBezTo>
                    <a:cubicBezTo>
                      <a:pt x="12" y="252"/>
                      <a:pt x="17" y="248"/>
                      <a:pt x="23" y="244"/>
                    </a:cubicBezTo>
                    <a:close/>
                    <a:moveTo>
                      <a:pt x="32" y="240"/>
                    </a:moveTo>
                    <a:cubicBezTo>
                      <a:pt x="32" y="242"/>
                      <a:pt x="32" y="243"/>
                      <a:pt x="32" y="244"/>
                    </a:cubicBezTo>
                    <a:cubicBezTo>
                      <a:pt x="32" y="244"/>
                      <a:pt x="32" y="244"/>
                      <a:pt x="32" y="244"/>
                    </a:cubicBezTo>
                    <a:cubicBezTo>
                      <a:pt x="28" y="247"/>
                      <a:pt x="24" y="249"/>
                      <a:pt x="20" y="252"/>
                    </a:cubicBezTo>
                    <a:cubicBezTo>
                      <a:pt x="18" y="254"/>
                      <a:pt x="15" y="255"/>
                      <a:pt x="13" y="257"/>
                    </a:cubicBezTo>
                    <a:cubicBezTo>
                      <a:pt x="12" y="258"/>
                      <a:pt x="7" y="261"/>
                      <a:pt x="10" y="258"/>
                    </a:cubicBezTo>
                    <a:cubicBezTo>
                      <a:pt x="17" y="251"/>
                      <a:pt x="26" y="247"/>
                      <a:pt x="32" y="240"/>
                    </a:cubicBezTo>
                    <a:close/>
                    <a:moveTo>
                      <a:pt x="33" y="245"/>
                    </a:moveTo>
                    <a:cubicBezTo>
                      <a:pt x="33" y="246"/>
                      <a:pt x="33" y="247"/>
                      <a:pt x="33" y="249"/>
                    </a:cubicBezTo>
                    <a:cubicBezTo>
                      <a:pt x="29" y="251"/>
                      <a:pt x="26" y="254"/>
                      <a:pt x="22" y="256"/>
                    </a:cubicBezTo>
                    <a:cubicBezTo>
                      <a:pt x="19" y="258"/>
                      <a:pt x="15" y="261"/>
                      <a:pt x="12" y="263"/>
                    </a:cubicBezTo>
                    <a:cubicBezTo>
                      <a:pt x="16" y="260"/>
                      <a:pt x="18" y="257"/>
                      <a:pt x="22" y="254"/>
                    </a:cubicBezTo>
                    <a:cubicBezTo>
                      <a:pt x="25" y="251"/>
                      <a:pt x="29" y="248"/>
                      <a:pt x="33" y="245"/>
                    </a:cubicBezTo>
                    <a:close/>
                    <a:moveTo>
                      <a:pt x="32" y="254"/>
                    </a:moveTo>
                    <a:cubicBezTo>
                      <a:pt x="32" y="254"/>
                      <a:pt x="32" y="253"/>
                      <a:pt x="32" y="254"/>
                    </a:cubicBezTo>
                    <a:cubicBezTo>
                      <a:pt x="26" y="257"/>
                      <a:pt x="22" y="263"/>
                      <a:pt x="16" y="265"/>
                    </a:cubicBezTo>
                    <a:cubicBezTo>
                      <a:pt x="16" y="265"/>
                      <a:pt x="18" y="263"/>
                      <a:pt x="19" y="263"/>
                    </a:cubicBezTo>
                    <a:cubicBezTo>
                      <a:pt x="20" y="261"/>
                      <a:pt x="22" y="260"/>
                      <a:pt x="24" y="258"/>
                    </a:cubicBezTo>
                    <a:cubicBezTo>
                      <a:pt x="27" y="255"/>
                      <a:pt x="30" y="253"/>
                      <a:pt x="33" y="250"/>
                    </a:cubicBezTo>
                    <a:cubicBezTo>
                      <a:pt x="33" y="251"/>
                      <a:pt x="33" y="253"/>
                      <a:pt x="32" y="254"/>
                    </a:cubicBezTo>
                    <a:close/>
                    <a:moveTo>
                      <a:pt x="32" y="254"/>
                    </a:moveTo>
                    <a:cubicBezTo>
                      <a:pt x="32" y="256"/>
                      <a:pt x="31" y="258"/>
                      <a:pt x="30" y="260"/>
                    </a:cubicBezTo>
                    <a:cubicBezTo>
                      <a:pt x="30" y="260"/>
                      <a:pt x="30" y="259"/>
                      <a:pt x="30" y="259"/>
                    </a:cubicBezTo>
                    <a:cubicBezTo>
                      <a:pt x="28" y="260"/>
                      <a:pt x="27" y="262"/>
                      <a:pt x="26" y="263"/>
                    </a:cubicBezTo>
                    <a:cubicBezTo>
                      <a:pt x="21" y="267"/>
                      <a:pt x="25" y="263"/>
                      <a:pt x="26" y="262"/>
                    </a:cubicBezTo>
                    <a:cubicBezTo>
                      <a:pt x="28" y="260"/>
                      <a:pt x="31" y="257"/>
                      <a:pt x="32" y="254"/>
                    </a:cubicBezTo>
                    <a:cubicBezTo>
                      <a:pt x="32" y="254"/>
                      <a:pt x="32" y="254"/>
                      <a:pt x="32" y="254"/>
                    </a:cubicBezTo>
                    <a:close/>
                    <a:moveTo>
                      <a:pt x="47" y="178"/>
                    </a:moveTo>
                    <a:cubicBezTo>
                      <a:pt x="46" y="151"/>
                      <a:pt x="40" y="123"/>
                      <a:pt x="51" y="97"/>
                    </a:cubicBezTo>
                    <a:cubicBezTo>
                      <a:pt x="61" y="71"/>
                      <a:pt x="84" y="52"/>
                      <a:pt x="111" y="45"/>
                    </a:cubicBezTo>
                    <a:cubicBezTo>
                      <a:pt x="119" y="43"/>
                      <a:pt x="128" y="42"/>
                      <a:pt x="137" y="43"/>
                    </a:cubicBezTo>
                    <a:cubicBezTo>
                      <a:pt x="138" y="43"/>
                      <a:pt x="138" y="43"/>
                      <a:pt x="138" y="43"/>
                    </a:cubicBezTo>
                    <a:cubicBezTo>
                      <a:pt x="152" y="44"/>
                      <a:pt x="165" y="48"/>
                      <a:pt x="177" y="54"/>
                    </a:cubicBezTo>
                    <a:cubicBezTo>
                      <a:pt x="171" y="55"/>
                      <a:pt x="165" y="56"/>
                      <a:pt x="159" y="57"/>
                    </a:cubicBezTo>
                    <a:cubicBezTo>
                      <a:pt x="151" y="58"/>
                      <a:pt x="143" y="58"/>
                      <a:pt x="135" y="59"/>
                    </a:cubicBezTo>
                    <a:cubicBezTo>
                      <a:pt x="123" y="61"/>
                      <a:pt x="112" y="65"/>
                      <a:pt x="102" y="71"/>
                    </a:cubicBezTo>
                    <a:cubicBezTo>
                      <a:pt x="81" y="85"/>
                      <a:pt x="69" y="108"/>
                      <a:pt x="71" y="133"/>
                    </a:cubicBezTo>
                    <a:cubicBezTo>
                      <a:pt x="72" y="147"/>
                      <a:pt x="76" y="160"/>
                      <a:pt x="77" y="174"/>
                    </a:cubicBezTo>
                    <a:cubicBezTo>
                      <a:pt x="77" y="181"/>
                      <a:pt x="75" y="188"/>
                      <a:pt x="75" y="196"/>
                    </a:cubicBezTo>
                    <a:cubicBezTo>
                      <a:pt x="74" y="198"/>
                      <a:pt x="74" y="201"/>
                      <a:pt x="74" y="203"/>
                    </a:cubicBezTo>
                    <a:cubicBezTo>
                      <a:pt x="74" y="203"/>
                      <a:pt x="73" y="203"/>
                      <a:pt x="73" y="203"/>
                    </a:cubicBezTo>
                    <a:cubicBezTo>
                      <a:pt x="62" y="207"/>
                      <a:pt x="52" y="199"/>
                      <a:pt x="47" y="190"/>
                    </a:cubicBezTo>
                    <a:cubicBezTo>
                      <a:pt x="47" y="186"/>
                      <a:pt x="47" y="182"/>
                      <a:pt x="47" y="178"/>
                    </a:cubicBezTo>
                    <a:close/>
                    <a:moveTo>
                      <a:pt x="146" y="41"/>
                    </a:moveTo>
                    <a:cubicBezTo>
                      <a:pt x="147" y="41"/>
                      <a:pt x="149" y="41"/>
                      <a:pt x="149" y="41"/>
                    </a:cubicBezTo>
                    <a:cubicBezTo>
                      <a:pt x="148" y="41"/>
                      <a:pt x="147" y="41"/>
                      <a:pt x="146" y="41"/>
                    </a:cubicBezTo>
                    <a:close/>
                    <a:moveTo>
                      <a:pt x="148" y="33"/>
                    </a:moveTo>
                    <a:cubicBezTo>
                      <a:pt x="149" y="36"/>
                      <a:pt x="149" y="39"/>
                      <a:pt x="150" y="42"/>
                    </a:cubicBezTo>
                    <a:cubicBezTo>
                      <a:pt x="150" y="42"/>
                      <a:pt x="149" y="41"/>
                      <a:pt x="149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49" y="40"/>
                      <a:pt x="147" y="40"/>
                      <a:pt x="146" y="40"/>
                    </a:cubicBezTo>
                    <a:cubicBezTo>
                      <a:pt x="145" y="40"/>
                      <a:pt x="145" y="40"/>
                      <a:pt x="144" y="41"/>
                    </a:cubicBezTo>
                    <a:cubicBezTo>
                      <a:pt x="144" y="41"/>
                      <a:pt x="143" y="40"/>
                      <a:pt x="143" y="40"/>
                    </a:cubicBezTo>
                    <a:cubicBezTo>
                      <a:pt x="143" y="40"/>
                      <a:pt x="144" y="40"/>
                      <a:pt x="144" y="40"/>
                    </a:cubicBezTo>
                    <a:cubicBezTo>
                      <a:pt x="146" y="39"/>
                      <a:pt x="148" y="39"/>
                      <a:pt x="149" y="37"/>
                    </a:cubicBezTo>
                    <a:cubicBezTo>
                      <a:pt x="149" y="37"/>
                      <a:pt x="149" y="37"/>
                      <a:pt x="148" y="37"/>
                    </a:cubicBezTo>
                    <a:cubicBezTo>
                      <a:pt x="145" y="35"/>
                      <a:pt x="142" y="38"/>
                      <a:pt x="139" y="38"/>
                    </a:cubicBezTo>
                    <a:cubicBezTo>
                      <a:pt x="142" y="37"/>
                      <a:pt x="145" y="36"/>
                      <a:pt x="147" y="34"/>
                    </a:cubicBezTo>
                    <a:cubicBezTo>
                      <a:pt x="147" y="34"/>
                      <a:pt x="147" y="34"/>
                      <a:pt x="147" y="34"/>
                    </a:cubicBezTo>
                    <a:cubicBezTo>
                      <a:pt x="144" y="33"/>
                      <a:pt x="142" y="34"/>
                      <a:pt x="139" y="35"/>
                    </a:cubicBezTo>
                    <a:cubicBezTo>
                      <a:pt x="141" y="34"/>
                      <a:pt x="144" y="33"/>
                      <a:pt x="145" y="30"/>
                    </a:cubicBezTo>
                    <a:cubicBezTo>
                      <a:pt x="146" y="31"/>
                      <a:pt x="147" y="32"/>
                      <a:pt x="148" y="33"/>
                    </a:cubicBezTo>
                    <a:close/>
                    <a:moveTo>
                      <a:pt x="138" y="28"/>
                    </a:moveTo>
                    <a:cubicBezTo>
                      <a:pt x="137" y="28"/>
                      <a:pt x="136" y="29"/>
                      <a:pt x="135" y="28"/>
                    </a:cubicBezTo>
                    <a:cubicBezTo>
                      <a:pt x="135" y="28"/>
                      <a:pt x="135" y="28"/>
                      <a:pt x="134" y="28"/>
                    </a:cubicBezTo>
                    <a:cubicBezTo>
                      <a:pt x="136" y="28"/>
                      <a:pt x="137" y="28"/>
                      <a:pt x="138" y="28"/>
                    </a:cubicBezTo>
                    <a:cubicBezTo>
                      <a:pt x="138" y="28"/>
                      <a:pt x="138" y="28"/>
                      <a:pt x="138" y="28"/>
                    </a:cubicBezTo>
                    <a:close/>
                    <a:moveTo>
                      <a:pt x="118" y="11"/>
                    </a:moveTo>
                    <a:cubicBezTo>
                      <a:pt x="118" y="11"/>
                      <a:pt x="119" y="11"/>
                      <a:pt x="119" y="11"/>
                    </a:cubicBezTo>
                    <a:cubicBezTo>
                      <a:pt x="116" y="12"/>
                      <a:pt x="113" y="13"/>
                      <a:pt x="111" y="14"/>
                    </a:cubicBezTo>
                    <a:cubicBezTo>
                      <a:pt x="108" y="15"/>
                      <a:pt x="106" y="16"/>
                      <a:pt x="104" y="17"/>
                    </a:cubicBezTo>
                    <a:cubicBezTo>
                      <a:pt x="104" y="17"/>
                      <a:pt x="102" y="18"/>
                      <a:pt x="101" y="18"/>
                    </a:cubicBezTo>
                    <a:cubicBezTo>
                      <a:pt x="101" y="18"/>
                      <a:pt x="101" y="18"/>
                      <a:pt x="101" y="17"/>
                    </a:cubicBezTo>
                    <a:cubicBezTo>
                      <a:pt x="106" y="14"/>
                      <a:pt x="113" y="13"/>
                      <a:pt x="117" y="10"/>
                    </a:cubicBezTo>
                    <a:cubicBezTo>
                      <a:pt x="117" y="10"/>
                      <a:pt x="117" y="9"/>
                      <a:pt x="117" y="9"/>
                    </a:cubicBezTo>
                    <a:cubicBezTo>
                      <a:pt x="118" y="10"/>
                      <a:pt x="118" y="10"/>
                      <a:pt x="118" y="11"/>
                    </a:cubicBezTo>
                    <a:close/>
                    <a:moveTo>
                      <a:pt x="108" y="8"/>
                    </a:moveTo>
                    <a:cubicBezTo>
                      <a:pt x="110" y="7"/>
                      <a:pt x="112" y="7"/>
                      <a:pt x="114" y="7"/>
                    </a:cubicBezTo>
                    <a:cubicBezTo>
                      <a:pt x="111" y="8"/>
                      <a:pt x="109" y="10"/>
                      <a:pt x="106" y="10"/>
                    </a:cubicBezTo>
                    <a:cubicBezTo>
                      <a:pt x="107" y="9"/>
                      <a:pt x="108" y="9"/>
                      <a:pt x="108" y="8"/>
                    </a:cubicBezTo>
                    <a:close/>
                    <a:moveTo>
                      <a:pt x="90" y="50"/>
                    </a:moveTo>
                    <a:cubicBezTo>
                      <a:pt x="90" y="50"/>
                      <a:pt x="91" y="50"/>
                      <a:pt x="91" y="50"/>
                    </a:cubicBezTo>
                    <a:cubicBezTo>
                      <a:pt x="85" y="53"/>
                      <a:pt x="80" y="56"/>
                      <a:pt x="76" y="59"/>
                    </a:cubicBezTo>
                    <a:cubicBezTo>
                      <a:pt x="75" y="59"/>
                      <a:pt x="75" y="60"/>
                      <a:pt x="75" y="60"/>
                    </a:cubicBezTo>
                    <a:cubicBezTo>
                      <a:pt x="72" y="62"/>
                      <a:pt x="69" y="64"/>
                      <a:pt x="66" y="66"/>
                    </a:cubicBezTo>
                    <a:cubicBezTo>
                      <a:pt x="57" y="71"/>
                      <a:pt x="47" y="75"/>
                      <a:pt x="38" y="81"/>
                    </a:cubicBezTo>
                    <a:cubicBezTo>
                      <a:pt x="39" y="80"/>
                      <a:pt x="41" y="79"/>
                      <a:pt x="41" y="79"/>
                    </a:cubicBezTo>
                    <a:cubicBezTo>
                      <a:pt x="43" y="77"/>
                      <a:pt x="46" y="75"/>
                      <a:pt x="48" y="74"/>
                    </a:cubicBezTo>
                    <a:cubicBezTo>
                      <a:pt x="53" y="70"/>
                      <a:pt x="58" y="67"/>
                      <a:pt x="63" y="64"/>
                    </a:cubicBezTo>
                    <a:cubicBezTo>
                      <a:pt x="71" y="60"/>
                      <a:pt x="80" y="56"/>
                      <a:pt x="87" y="50"/>
                    </a:cubicBezTo>
                    <a:cubicBezTo>
                      <a:pt x="88" y="50"/>
                      <a:pt x="89" y="50"/>
                      <a:pt x="90" y="50"/>
                    </a:cubicBezTo>
                    <a:close/>
                    <a:moveTo>
                      <a:pt x="74" y="53"/>
                    </a:moveTo>
                    <a:cubicBezTo>
                      <a:pt x="65" y="57"/>
                      <a:pt x="56" y="62"/>
                      <a:pt x="47" y="67"/>
                    </a:cubicBezTo>
                    <a:cubicBezTo>
                      <a:pt x="47" y="67"/>
                      <a:pt x="48" y="67"/>
                      <a:pt x="48" y="66"/>
                    </a:cubicBezTo>
                    <a:cubicBezTo>
                      <a:pt x="55" y="60"/>
                      <a:pt x="65" y="56"/>
                      <a:pt x="74" y="53"/>
                    </a:cubicBezTo>
                    <a:close/>
                    <a:moveTo>
                      <a:pt x="6" y="259"/>
                    </a:moveTo>
                    <a:cubicBezTo>
                      <a:pt x="4" y="256"/>
                      <a:pt x="3" y="253"/>
                      <a:pt x="3" y="250"/>
                    </a:cubicBezTo>
                    <a:cubicBezTo>
                      <a:pt x="13" y="245"/>
                      <a:pt x="21" y="238"/>
                      <a:pt x="31" y="233"/>
                    </a:cubicBezTo>
                    <a:cubicBezTo>
                      <a:pt x="27" y="235"/>
                      <a:pt x="23" y="239"/>
                      <a:pt x="19" y="242"/>
                    </a:cubicBezTo>
                    <a:cubicBezTo>
                      <a:pt x="15" y="247"/>
                      <a:pt x="9" y="251"/>
                      <a:pt x="4" y="254"/>
                    </a:cubicBezTo>
                    <a:cubicBezTo>
                      <a:pt x="4" y="254"/>
                      <a:pt x="4" y="255"/>
                      <a:pt x="4" y="255"/>
                    </a:cubicBezTo>
                    <a:cubicBezTo>
                      <a:pt x="8" y="253"/>
                      <a:pt x="12" y="251"/>
                      <a:pt x="16" y="248"/>
                    </a:cubicBezTo>
                    <a:cubicBezTo>
                      <a:pt x="12" y="251"/>
                      <a:pt x="9" y="254"/>
                      <a:pt x="5" y="257"/>
                    </a:cubicBezTo>
                    <a:cubicBezTo>
                      <a:pt x="5" y="257"/>
                      <a:pt x="5" y="258"/>
                      <a:pt x="6" y="257"/>
                    </a:cubicBezTo>
                    <a:cubicBezTo>
                      <a:pt x="10" y="257"/>
                      <a:pt x="14" y="253"/>
                      <a:pt x="17" y="251"/>
                    </a:cubicBezTo>
                    <a:cubicBezTo>
                      <a:pt x="19" y="250"/>
                      <a:pt x="21" y="248"/>
                      <a:pt x="23" y="247"/>
                    </a:cubicBezTo>
                    <a:cubicBezTo>
                      <a:pt x="21" y="248"/>
                      <a:pt x="20" y="249"/>
                      <a:pt x="18" y="251"/>
                    </a:cubicBezTo>
                    <a:cubicBezTo>
                      <a:pt x="15" y="254"/>
                      <a:pt x="10" y="256"/>
                      <a:pt x="7" y="260"/>
                    </a:cubicBezTo>
                    <a:cubicBezTo>
                      <a:pt x="7" y="260"/>
                      <a:pt x="7" y="261"/>
                      <a:pt x="8" y="261"/>
                    </a:cubicBezTo>
                    <a:cubicBezTo>
                      <a:pt x="16" y="256"/>
                      <a:pt x="23" y="251"/>
                      <a:pt x="31" y="245"/>
                    </a:cubicBezTo>
                    <a:cubicBezTo>
                      <a:pt x="29" y="247"/>
                      <a:pt x="24" y="251"/>
                      <a:pt x="21" y="253"/>
                    </a:cubicBezTo>
                    <a:cubicBezTo>
                      <a:pt x="17" y="256"/>
                      <a:pt x="15" y="260"/>
                      <a:pt x="11" y="263"/>
                    </a:cubicBezTo>
                    <a:cubicBezTo>
                      <a:pt x="10" y="263"/>
                      <a:pt x="11" y="264"/>
                      <a:pt x="11" y="264"/>
                    </a:cubicBezTo>
                    <a:cubicBezTo>
                      <a:pt x="14" y="263"/>
                      <a:pt x="16" y="261"/>
                      <a:pt x="19" y="259"/>
                    </a:cubicBezTo>
                    <a:cubicBezTo>
                      <a:pt x="22" y="256"/>
                      <a:pt x="26" y="254"/>
                      <a:pt x="30" y="251"/>
                    </a:cubicBezTo>
                    <a:cubicBezTo>
                      <a:pt x="31" y="250"/>
                      <a:pt x="34" y="248"/>
                      <a:pt x="31" y="251"/>
                    </a:cubicBezTo>
                    <a:cubicBezTo>
                      <a:pt x="29" y="252"/>
                      <a:pt x="28" y="254"/>
                      <a:pt x="26" y="255"/>
                    </a:cubicBezTo>
                    <a:cubicBezTo>
                      <a:pt x="22" y="259"/>
                      <a:pt x="18" y="262"/>
                      <a:pt x="14" y="266"/>
                    </a:cubicBezTo>
                    <a:cubicBezTo>
                      <a:pt x="14" y="266"/>
                      <a:pt x="14" y="266"/>
                      <a:pt x="14" y="266"/>
                    </a:cubicBezTo>
                    <a:cubicBezTo>
                      <a:pt x="11" y="265"/>
                      <a:pt x="8" y="262"/>
                      <a:pt x="6" y="259"/>
                    </a:cubicBezTo>
                    <a:close/>
                    <a:moveTo>
                      <a:pt x="33" y="285"/>
                    </a:moveTo>
                    <a:cubicBezTo>
                      <a:pt x="23" y="286"/>
                      <a:pt x="19" y="278"/>
                      <a:pt x="16" y="269"/>
                    </a:cubicBezTo>
                    <a:cubicBezTo>
                      <a:pt x="18" y="269"/>
                      <a:pt x="19" y="269"/>
                      <a:pt x="21" y="269"/>
                    </a:cubicBezTo>
                    <a:cubicBezTo>
                      <a:pt x="22" y="269"/>
                      <a:pt x="24" y="269"/>
                      <a:pt x="25" y="268"/>
                    </a:cubicBezTo>
                    <a:cubicBezTo>
                      <a:pt x="24" y="272"/>
                      <a:pt x="26" y="276"/>
                      <a:pt x="30" y="279"/>
                    </a:cubicBezTo>
                    <a:cubicBezTo>
                      <a:pt x="33" y="282"/>
                      <a:pt x="39" y="282"/>
                      <a:pt x="43" y="284"/>
                    </a:cubicBezTo>
                    <a:cubicBezTo>
                      <a:pt x="43" y="284"/>
                      <a:pt x="43" y="284"/>
                      <a:pt x="43" y="284"/>
                    </a:cubicBezTo>
                    <a:cubicBezTo>
                      <a:pt x="43" y="285"/>
                      <a:pt x="43" y="285"/>
                      <a:pt x="43" y="285"/>
                    </a:cubicBezTo>
                    <a:cubicBezTo>
                      <a:pt x="40" y="285"/>
                      <a:pt x="36" y="285"/>
                      <a:pt x="33" y="285"/>
                    </a:cubicBezTo>
                    <a:close/>
                    <a:moveTo>
                      <a:pt x="61" y="304"/>
                    </a:moveTo>
                    <a:cubicBezTo>
                      <a:pt x="56" y="299"/>
                      <a:pt x="54" y="292"/>
                      <a:pt x="49" y="287"/>
                    </a:cubicBezTo>
                    <a:cubicBezTo>
                      <a:pt x="48" y="286"/>
                      <a:pt x="47" y="285"/>
                      <a:pt x="47" y="284"/>
                    </a:cubicBezTo>
                    <a:cubicBezTo>
                      <a:pt x="47" y="284"/>
                      <a:pt x="47" y="284"/>
                      <a:pt x="46" y="284"/>
                    </a:cubicBezTo>
                    <a:cubicBezTo>
                      <a:pt x="46" y="283"/>
                      <a:pt x="45" y="283"/>
                      <a:pt x="45" y="282"/>
                    </a:cubicBezTo>
                    <a:cubicBezTo>
                      <a:pt x="45" y="282"/>
                      <a:pt x="45" y="282"/>
                      <a:pt x="45" y="282"/>
                    </a:cubicBezTo>
                    <a:cubicBezTo>
                      <a:pt x="42" y="279"/>
                      <a:pt x="42" y="275"/>
                      <a:pt x="41" y="272"/>
                    </a:cubicBezTo>
                    <a:cubicBezTo>
                      <a:pt x="42" y="256"/>
                      <a:pt x="43" y="241"/>
                      <a:pt x="44" y="225"/>
                    </a:cubicBezTo>
                    <a:cubicBezTo>
                      <a:pt x="45" y="215"/>
                      <a:pt x="46" y="205"/>
                      <a:pt x="47" y="195"/>
                    </a:cubicBezTo>
                    <a:cubicBezTo>
                      <a:pt x="53" y="203"/>
                      <a:pt x="63" y="209"/>
                      <a:pt x="74" y="206"/>
                    </a:cubicBezTo>
                    <a:cubicBezTo>
                      <a:pt x="74" y="206"/>
                      <a:pt x="74" y="206"/>
                      <a:pt x="74" y="206"/>
                    </a:cubicBezTo>
                    <a:cubicBezTo>
                      <a:pt x="74" y="210"/>
                      <a:pt x="74" y="215"/>
                      <a:pt x="74" y="219"/>
                    </a:cubicBezTo>
                    <a:cubicBezTo>
                      <a:pt x="74" y="226"/>
                      <a:pt x="74" y="233"/>
                      <a:pt x="73" y="241"/>
                    </a:cubicBezTo>
                    <a:cubicBezTo>
                      <a:pt x="72" y="248"/>
                      <a:pt x="70" y="255"/>
                      <a:pt x="70" y="263"/>
                    </a:cubicBezTo>
                    <a:cubicBezTo>
                      <a:pt x="70" y="272"/>
                      <a:pt x="72" y="281"/>
                      <a:pt x="77" y="289"/>
                    </a:cubicBezTo>
                    <a:cubicBezTo>
                      <a:pt x="78" y="291"/>
                      <a:pt x="79" y="292"/>
                      <a:pt x="80" y="294"/>
                    </a:cubicBezTo>
                    <a:cubicBezTo>
                      <a:pt x="80" y="299"/>
                      <a:pt x="77" y="313"/>
                      <a:pt x="69" y="311"/>
                    </a:cubicBezTo>
                    <a:cubicBezTo>
                      <a:pt x="66" y="309"/>
                      <a:pt x="64" y="307"/>
                      <a:pt x="61" y="304"/>
                    </a:cubicBezTo>
                    <a:close/>
                    <a:moveTo>
                      <a:pt x="207" y="328"/>
                    </a:moveTo>
                    <a:cubicBezTo>
                      <a:pt x="197" y="330"/>
                      <a:pt x="187" y="329"/>
                      <a:pt x="177" y="328"/>
                    </a:cubicBezTo>
                    <a:cubicBezTo>
                      <a:pt x="167" y="327"/>
                      <a:pt x="156" y="327"/>
                      <a:pt x="146" y="327"/>
                    </a:cubicBezTo>
                    <a:cubicBezTo>
                      <a:pt x="130" y="327"/>
                      <a:pt x="114" y="327"/>
                      <a:pt x="98" y="324"/>
                    </a:cubicBezTo>
                    <a:cubicBezTo>
                      <a:pt x="89" y="322"/>
                      <a:pt x="80" y="319"/>
                      <a:pt x="73" y="314"/>
                    </a:cubicBezTo>
                    <a:cubicBezTo>
                      <a:pt x="79" y="312"/>
                      <a:pt x="82" y="303"/>
                      <a:pt x="83" y="297"/>
                    </a:cubicBezTo>
                    <a:cubicBezTo>
                      <a:pt x="97" y="312"/>
                      <a:pt x="121" y="318"/>
                      <a:pt x="142" y="319"/>
                    </a:cubicBezTo>
                    <a:cubicBezTo>
                      <a:pt x="179" y="320"/>
                      <a:pt x="214" y="312"/>
                      <a:pt x="248" y="296"/>
                    </a:cubicBezTo>
                    <a:cubicBezTo>
                      <a:pt x="238" y="312"/>
                      <a:pt x="224" y="324"/>
                      <a:pt x="207" y="32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2" name="Freeform 94"/>
              <p:cNvSpPr>
                <a:spLocks noEditPoints="1"/>
              </p:cNvSpPr>
              <p:nvPr/>
            </p:nvSpPr>
            <p:spPr bwMode="auto">
              <a:xfrm>
                <a:off x="2794679" y="1388150"/>
                <a:ext cx="278652" cy="313073"/>
              </a:xfrm>
              <a:custGeom>
                <a:avLst/>
                <a:gdLst>
                  <a:gd name="T0" fmla="*/ 10 w 144"/>
                  <a:gd name="T1" fmla="*/ 123 h 161"/>
                  <a:gd name="T2" fmla="*/ 53 w 144"/>
                  <a:gd name="T3" fmla="*/ 122 h 161"/>
                  <a:gd name="T4" fmla="*/ 64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5 h 161"/>
                  <a:gd name="T14" fmla="*/ 141 w 144"/>
                  <a:gd name="T15" fmla="*/ 49 h 161"/>
                  <a:gd name="T16" fmla="*/ 97 w 144"/>
                  <a:gd name="T17" fmla="*/ 49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9 h 161"/>
                  <a:gd name="T26" fmla="*/ 24 w 144"/>
                  <a:gd name="T27" fmla="*/ 91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1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8 h 161"/>
                  <a:gd name="T48" fmla="*/ 75 w 144"/>
                  <a:gd name="T49" fmla="*/ 109 h 161"/>
                  <a:gd name="T50" fmla="*/ 54 w 144"/>
                  <a:gd name="T51" fmla="*/ 98 h 161"/>
                  <a:gd name="T52" fmla="*/ 54 w 144"/>
                  <a:gd name="T53" fmla="*/ 69 h 161"/>
                  <a:gd name="T54" fmla="*/ 72 w 144"/>
                  <a:gd name="T55" fmla="*/ 59 h 161"/>
                  <a:gd name="T56" fmla="*/ 54 w 144"/>
                  <a:gd name="T57" fmla="*/ 69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4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5 w 144"/>
                  <a:gd name="T69" fmla="*/ 118 h 161"/>
                  <a:gd name="T70" fmla="*/ 87 w 144"/>
                  <a:gd name="T71" fmla="*/ 107 h 161"/>
                  <a:gd name="T72" fmla="*/ 72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5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4 h 161"/>
                  <a:gd name="T84" fmla="*/ 112 w 144"/>
                  <a:gd name="T85" fmla="*/ 47 h 161"/>
                  <a:gd name="T86" fmla="*/ 133 w 144"/>
                  <a:gd name="T87" fmla="*/ 68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50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2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100 h 161"/>
                  <a:gd name="T108" fmla="*/ 45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3"/>
                    </a:cubicBezTo>
                    <a:cubicBezTo>
                      <a:pt x="13" y="127"/>
                      <a:pt x="20" y="127"/>
                      <a:pt x="25" y="127"/>
                    </a:cubicBezTo>
                    <a:cubicBezTo>
                      <a:pt x="35" y="127"/>
                      <a:pt x="44" y="125"/>
                      <a:pt x="53" y="122"/>
                    </a:cubicBezTo>
                    <a:cubicBezTo>
                      <a:pt x="54" y="123"/>
                      <a:pt x="54" y="124"/>
                      <a:pt x="54" y="125"/>
                    </a:cubicBezTo>
                    <a:cubicBezTo>
                      <a:pt x="56" y="134"/>
                      <a:pt x="59" y="144"/>
                      <a:pt x="64" y="152"/>
                    </a:cubicBezTo>
                    <a:cubicBezTo>
                      <a:pt x="66" y="157"/>
                      <a:pt x="71" y="161"/>
                      <a:pt x="76" y="160"/>
                    </a:cubicBezTo>
                    <a:cubicBezTo>
                      <a:pt x="82" y="160"/>
                      <a:pt x="86" y="154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6"/>
                      <a:pt x="121" y="128"/>
                      <a:pt x="131" y="127"/>
                    </a:cubicBezTo>
                    <a:cubicBezTo>
                      <a:pt x="136" y="126"/>
                      <a:pt x="141" y="124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2" y="95"/>
                      <a:pt x="126" y="90"/>
                      <a:pt x="120" y="85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4"/>
                      <a:pt x="141" y="49"/>
                    </a:cubicBezTo>
                    <a:cubicBezTo>
                      <a:pt x="138" y="44"/>
                      <a:pt x="130" y="43"/>
                      <a:pt x="125" y="43"/>
                    </a:cubicBezTo>
                    <a:cubicBezTo>
                      <a:pt x="115" y="43"/>
                      <a:pt x="106" y="46"/>
                      <a:pt x="97" y="49"/>
                    </a:cubicBezTo>
                    <a:cubicBezTo>
                      <a:pt x="96" y="46"/>
                      <a:pt x="96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8" y="11"/>
                      <a:pt x="64" y="17"/>
                      <a:pt x="62" y="21"/>
                    </a:cubicBezTo>
                    <a:cubicBezTo>
                      <a:pt x="57" y="29"/>
                      <a:pt x="55" y="39"/>
                      <a:pt x="53" y="49"/>
                    </a:cubicBezTo>
                    <a:cubicBezTo>
                      <a:pt x="49" y="47"/>
                      <a:pt x="44" y="46"/>
                      <a:pt x="40" y="45"/>
                    </a:cubicBezTo>
                    <a:cubicBezTo>
                      <a:pt x="32" y="43"/>
                      <a:pt x="23" y="42"/>
                      <a:pt x="15" y="44"/>
                    </a:cubicBezTo>
                    <a:cubicBezTo>
                      <a:pt x="3" y="48"/>
                      <a:pt x="9" y="61"/>
                      <a:pt x="14" y="69"/>
                    </a:cubicBezTo>
                    <a:cubicBezTo>
                      <a:pt x="19" y="75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1"/>
                    </a:cubicBezTo>
                    <a:cubicBezTo>
                      <a:pt x="18" y="96"/>
                      <a:pt x="12" y="103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90" y="140"/>
                      <a:pt x="87" y="149"/>
                      <a:pt x="80" y="155"/>
                    </a:cubicBezTo>
                    <a:cubicBezTo>
                      <a:pt x="74" y="161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7" y="123"/>
                    </a:cubicBezTo>
                    <a:cubicBezTo>
                      <a:pt x="56" y="122"/>
                      <a:pt x="56" y="122"/>
                      <a:pt x="56" y="121"/>
                    </a:cubicBezTo>
                    <a:cubicBezTo>
                      <a:pt x="63" y="119"/>
                      <a:pt x="69" y="116"/>
                      <a:pt x="75" y="113"/>
                    </a:cubicBezTo>
                    <a:cubicBezTo>
                      <a:pt x="81" y="116"/>
                      <a:pt x="88" y="118"/>
                      <a:pt x="94" y="120"/>
                    </a:cubicBezTo>
                    <a:cubicBezTo>
                      <a:pt x="93" y="124"/>
                      <a:pt x="93" y="128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9"/>
                      <a:pt x="50" y="92"/>
                      <a:pt x="51" y="96"/>
                    </a:cubicBezTo>
                    <a:cubicBezTo>
                      <a:pt x="45" y="93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7" y="84"/>
                    </a:cubicBezTo>
                    <a:cubicBezTo>
                      <a:pt x="41" y="80"/>
                      <a:pt x="46" y="77"/>
                      <a:pt x="51" y="74"/>
                    </a:cubicBezTo>
                    <a:cubicBezTo>
                      <a:pt x="50" y="78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1"/>
                      <a:pt x="53" y="76"/>
                      <a:pt x="54" y="72"/>
                    </a:cubicBezTo>
                    <a:cubicBezTo>
                      <a:pt x="60" y="68"/>
                      <a:pt x="68" y="64"/>
                      <a:pt x="75" y="60"/>
                    </a:cubicBezTo>
                    <a:cubicBezTo>
                      <a:pt x="82" y="64"/>
                      <a:pt x="90" y="68"/>
                      <a:pt x="97" y="72"/>
                    </a:cubicBezTo>
                    <a:cubicBezTo>
                      <a:pt x="97" y="81"/>
                      <a:pt x="97" y="89"/>
                      <a:pt x="97" y="98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2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4" y="98"/>
                    </a:cubicBezTo>
                    <a:cubicBezTo>
                      <a:pt x="53" y="94"/>
                      <a:pt x="53" y="89"/>
                      <a:pt x="53" y="85"/>
                    </a:cubicBezTo>
                    <a:close/>
                    <a:moveTo>
                      <a:pt x="54" y="69"/>
                    </a:moveTo>
                    <a:cubicBezTo>
                      <a:pt x="54" y="63"/>
                      <a:pt x="55" y="58"/>
                      <a:pt x="56" y="53"/>
                    </a:cubicBezTo>
                    <a:cubicBezTo>
                      <a:pt x="61" y="54"/>
                      <a:pt x="67" y="56"/>
                      <a:pt x="72" y="59"/>
                    </a:cubicBezTo>
                    <a:cubicBezTo>
                      <a:pt x="66" y="62"/>
                      <a:pt x="60" y="65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8"/>
                      <a:pt x="96" y="63"/>
                      <a:pt x="96" y="69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100" y="76"/>
                      <a:pt x="100" y="75"/>
                      <a:pt x="99" y="74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3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7" y="101"/>
                    </a:cubicBezTo>
                    <a:cubicBezTo>
                      <a:pt x="96" y="107"/>
                      <a:pt x="95" y="112"/>
                      <a:pt x="95" y="118"/>
                    </a:cubicBezTo>
                    <a:cubicBezTo>
                      <a:pt x="89" y="116"/>
                      <a:pt x="84" y="113"/>
                      <a:pt x="78" y="111"/>
                    </a:cubicBezTo>
                    <a:cubicBezTo>
                      <a:pt x="81" y="110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10"/>
                      <a:pt x="72" y="111"/>
                    </a:cubicBezTo>
                    <a:cubicBezTo>
                      <a:pt x="66" y="113"/>
                      <a:pt x="61" y="116"/>
                      <a:pt x="56" y="118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5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2"/>
                      <a:pt x="98" y="119"/>
                    </a:cubicBezTo>
                    <a:cubicBezTo>
                      <a:pt x="98" y="119"/>
                      <a:pt x="98" y="119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6" y="96"/>
                      <a:pt x="112" y="91"/>
                      <a:pt x="117" y="87"/>
                    </a:cubicBezTo>
                    <a:cubicBezTo>
                      <a:pt x="120" y="89"/>
                      <a:pt x="123" y="91"/>
                      <a:pt x="125" y="94"/>
                    </a:cubicBezTo>
                    <a:cubicBezTo>
                      <a:pt x="131" y="99"/>
                      <a:pt x="138" y="106"/>
                      <a:pt x="139" y="115"/>
                    </a:cubicBezTo>
                    <a:close/>
                    <a:moveTo>
                      <a:pt x="112" y="47"/>
                    </a:moveTo>
                    <a:cubicBezTo>
                      <a:pt x="120" y="46"/>
                      <a:pt x="131" y="44"/>
                      <a:pt x="138" y="49"/>
                    </a:cubicBezTo>
                    <a:cubicBezTo>
                      <a:pt x="143" y="54"/>
                      <a:pt x="136" y="64"/>
                      <a:pt x="133" y="68"/>
                    </a:cubicBezTo>
                    <a:cubicBezTo>
                      <a:pt x="129" y="73"/>
                      <a:pt x="124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8"/>
                      <a:pt x="97" y="51"/>
                    </a:cubicBezTo>
                    <a:cubicBezTo>
                      <a:pt x="102" y="50"/>
                      <a:pt x="107" y="49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40"/>
                      <a:pt x="94" y="47"/>
                    </a:cubicBezTo>
                    <a:cubicBezTo>
                      <a:pt x="94" y="48"/>
                      <a:pt x="94" y="49"/>
                      <a:pt x="94" y="50"/>
                    </a:cubicBezTo>
                    <a:cubicBezTo>
                      <a:pt x="94" y="50"/>
                      <a:pt x="93" y="50"/>
                      <a:pt x="93" y="50"/>
                    </a:cubicBezTo>
                    <a:cubicBezTo>
                      <a:pt x="87" y="52"/>
                      <a:pt x="81" y="55"/>
                      <a:pt x="75" y="57"/>
                    </a:cubicBezTo>
                    <a:cubicBezTo>
                      <a:pt x="69" y="54"/>
                      <a:pt x="63" y="52"/>
                      <a:pt x="56" y="50"/>
                    </a:cubicBezTo>
                    <a:cubicBezTo>
                      <a:pt x="57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8"/>
                      <a:pt x="12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1"/>
                    </a:cubicBezTo>
                    <a:cubicBezTo>
                      <a:pt x="44" y="74"/>
                      <a:pt x="38" y="79"/>
                      <a:pt x="33" y="83"/>
                    </a:cubicBezTo>
                    <a:cubicBezTo>
                      <a:pt x="32" y="82"/>
                      <a:pt x="31" y="82"/>
                      <a:pt x="30" y="81"/>
                    </a:cubicBezTo>
                    <a:close/>
                    <a:moveTo>
                      <a:pt x="51" y="100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5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2"/>
                      <a:pt x="45" y="96"/>
                      <a:pt x="51" y="10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3" name="Freeform 95"/>
              <p:cNvSpPr/>
              <p:nvPr/>
            </p:nvSpPr>
            <p:spPr bwMode="auto">
              <a:xfrm>
                <a:off x="1585901" y="2876795"/>
                <a:ext cx="70483" cy="188500"/>
              </a:xfrm>
              <a:custGeom>
                <a:avLst/>
                <a:gdLst>
                  <a:gd name="T0" fmla="*/ 3 w 36"/>
                  <a:gd name="T1" fmla="*/ 54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3 h 97"/>
                  <a:gd name="T12" fmla="*/ 24 w 36"/>
                  <a:gd name="T13" fmla="*/ 91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8 h 97"/>
                  <a:gd name="T20" fmla="*/ 16 w 36"/>
                  <a:gd name="T21" fmla="*/ 34 h 97"/>
                  <a:gd name="T22" fmla="*/ 25 w 36"/>
                  <a:gd name="T23" fmla="*/ 39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0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5 h 97"/>
                  <a:gd name="T40" fmla="*/ 34 w 36"/>
                  <a:gd name="T41" fmla="*/ 73 h 97"/>
                  <a:gd name="T42" fmla="*/ 36 w 36"/>
                  <a:gd name="T43" fmla="*/ 33 h 97"/>
                  <a:gd name="T44" fmla="*/ 27 w 36"/>
                  <a:gd name="T45" fmla="*/ 5 h 97"/>
                  <a:gd name="T46" fmla="*/ 7 w 36"/>
                  <a:gd name="T47" fmla="*/ 14 h 97"/>
                  <a:gd name="T48" fmla="*/ 3 w 36"/>
                  <a:gd name="T49" fmla="*/ 31 h 97"/>
                  <a:gd name="T50" fmla="*/ 1 w 36"/>
                  <a:gd name="T51" fmla="*/ 54 h 97"/>
                  <a:gd name="T52" fmla="*/ 3 w 36"/>
                  <a:gd name="T53" fmla="*/ 5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4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1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1"/>
                      <a:pt x="31" y="67"/>
                      <a:pt x="31" y="73"/>
                    </a:cubicBezTo>
                    <a:cubicBezTo>
                      <a:pt x="30" y="80"/>
                      <a:pt x="30" y="88"/>
                      <a:pt x="24" y="91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8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39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5" y="55"/>
                      <a:pt x="25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5"/>
                      <a:pt x="28" y="48"/>
                    </a:cubicBezTo>
                    <a:cubicBezTo>
                      <a:pt x="28" y="42"/>
                      <a:pt x="29" y="32"/>
                      <a:pt x="21" y="30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9" y="55"/>
                      <a:pt x="9" y="65"/>
                      <a:pt x="10" y="76"/>
                    </a:cubicBezTo>
                    <a:cubicBezTo>
                      <a:pt x="11" y="82"/>
                      <a:pt x="11" y="95"/>
                      <a:pt x="20" y="95"/>
                    </a:cubicBezTo>
                    <a:cubicBezTo>
                      <a:pt x="31" y="95"/>
                      <a:pt x="33" y="82"/>
                      <a:pt x="34" y="73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6" y="23"/>
                      <a:pt x="36" y="11"/>
                      <a:pt x="27" y="5"/>
                    </a:cubicBezTo>
                    <a:cubicBezTo>
                      <a:pt x="19" y="0"/>
                      <a:pt x="11" y="8"/>
                      <a:pt x="7" y="14"/>
                    </a:cubicBezTo>
                    <a:cubicBezTo>
                      <a:pt x="4" y="19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4" name="Freeform 98"/>
              <p:cNvSpPr/>
              <p:nvPr/>
            </p:nvSpPr>
            <p:spPr bwMode="auto">
              <a:xfrm>
                <a:off x="1918775" y="1090592"/>
                <a:ext cx="69663" cy="188500"/>
              </a:xfrm>
              <a:custGeom>
                <a:avLst/>
                <a:gdLst>
                  <a:gd name="T0" fmla="*/ 3 w 36"/>
                  <a:gd name="T1" fmla="*/ 55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4 h 97"/>
                  <a:gd name="T12" fmla="*/ 24 w 36"/>
                  <a:gd name="T13" fmla="*/ 92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9 h 97"/>
                  <a:gd name="T20" fmla="*/ 16 w 36"/>
                  <a:gd name="T21" fmla="*/ 34 h 97"/>
                  <a:gd name="T22" fmla="*/ 25 w 36"/>
                  <a:gd name="T23" fmla="*/ 40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1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6 h 97"/>
                  <a:gd name="T40" fmla="*/ 34 w 36"/>
                  <a:gd name="T41" fmla="*/ 74 h 97"/>
                  <a:gd name="T42" fmla="*/ 36 w 36"/>
                  <a:gd name="T43" fmla="*/ 33 h 97"/>
                  <a:gd name="T44" fmla="*/ 27 w 36"/>
                  <a:gd name="T45" fmla="*/ 6 h 97"/>
                  <a:gd name="T46" fmla="*/ 7 w 36"/>
                  <a:gd name="T47" fmla="*/ 15 h 97"/>
                  <a:gd name="T48" fmla="*/ 3 w 36"/>
                  <a:gd name="T49" fmla="*/ 31 h 97"/>
                  <a:gd name="T50" fmla="*/ 1 w 36"/>
                  <a:gd name="T51" fmla="*/ 55 h 97"/>
                  <a:gd name="T52" fmla="*/ 3 w 36"/>
                  <a:gd name="T53" fmla="*/ 5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5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2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2"/>
                      <a:pt x="31" y="68"/>
                      <a:pt x="31" y="74"/>
                    </a:cubicBezTo>
                    <a:cubicBezTo>
                      <a:pt x="30" y="80"/>
                      <a:pt x="30" y="88"/>
                      <a:pt x="24" y="92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9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40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4" y="55"/>
                      <a:pt x="24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6"/>
                      <a:pt x="28" y="48"/>
                    </a:cubicBezTo>
                    <a:cubicBezTo>
                      <a:pt x="28" y="42"/>
                      <a:pt x="29" y="33"/>
                      <a:pt x="21" y="31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8" y="55"/>
                      <a:pt x="9" y="66"/>
                      <a:pt x="10" y="76"/>
                    </a:cubicBezTo>
                    <a:cubicBezTo>
                      <a:pt x="11" y="82"/>
                      <a:pt x="11" y="96"/>
                      <a:pt x="20" y="96"/>
                    </a:cubicBezTo>
                    <a:cubicBezTo>
                      <a:pt x="31" y="96"/>
                      <a:pt x="33" y="82"/>
                      <a:pt x="34" y="74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5" y="23"/>
                      <a:pt x="36" y="12"/>
                      <a:pt x="27" y="6"/>
                    </a:cubicBezTo>
                    <a:cubicBezTo>
                      <a:pt x="19" y="0"/>
                      <a:pt x="11" y="9"/>
                      <a:pt x="7" y="15"/>
                    </a:cubicBezTo>
                    <a:cubicBezTo>
                      <a:pt x="4" y="20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5"/>
                    </a:cubicBezTo>
                    <a:cubicBezTo>
                      <a:pt x="0" y="57"/>
                      <a:pt x="3" y="57"/>
                      <a:pt x="3" y="5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5" name="Freeform 112"/>
              <p:cNvSpPr>
                <a:spLocks noEditPoints="1"/>
              </p:cNvSpPr>
              <p:nvPr/>
            </p:nvSpPr>
            <p:spPr bwMode="auto">
              <a:xfrm>
                <a:off x="1974078" y="1706994"/>
                <a:ext cx="414699" cy="281111"/>
              </a:xfrm>
              <a:custGeom>
                <a:avLst/>
                <a:gdLst>
                  <a:gd name="T0" fmla="*/ 34 w 214"/>
                  <a:gd name="T1" fmla="*/ 86 h 145"/>
                  <a:gd name="T2" fmla="*/ 1 w 214"/>
                  <a:gd name="T3" fmla="*/ 107 h 145"/>
                  <a:gd name="T4" fmla="*/ 22 w 214"/>
                  <a:gd name="T5" fmla="*/ 144 h 145"/>
                  <a:gd name="T6" fmla="*/ 164 w 214"/>
                  <a:gd name="T7" fmla="*/ 66 h 145"/>
                  <a:gd name="T8" fmla="*/ 214 w 214"/>
                  <a:gd name="T9" fmla="*/ 37 h 145"/>
                  <a:gd name="T10" fmla="*/ 190 w 214"/>
                  <a:gd name="T11" fmla="*/ 1 h 145"/>
                  <a:gd name="T12" fmla="*/ 191 w 214"/>
                  <a:gd name="T13" fmla="*/ 24 h 145"/>
                  <a:gd name="T14" fmla="*/ 191 w 214"/>
                  <a:gd name="T15" fmla="*/ 3 h 145"/>
                  <a:gd name="T16" fmla="*/ 116 w 214"/>
                  <a:gd name="T17" fmla="*/ 88 h 145"/>
                  <a:gd name="T18" fmla="*/ 21 w 214"/>
                  <a:gd name="T19" fmla="*/ 141 h 145"/>
                  <a:gd name="T20" fmla="*/ 8 w 214"/>
                  <a:gd name="T21" fmla="*/ 106 h 145"/>
                  <a:gd name="T22" fmla="*/ 10 w 214"/>
                  <a:gd name="T23" fmla="*/ 104 h 145"/>
                  <a:gd name="T24" fmla="*/ 14 w 214"/>
                  <a:gd name="T25" fmla="*/ 101 h 145"/>
                  <a:gd name="T26" fmla="*/ 26 w 214"/>
                  <a:gd name="T27" fmla="*/ 116 h 145"/>
                  <a:gd name="T28" fmla="*/ 22 w 214"/>
                  <a:gd name="T29" fmla="*/ 96 h 145"/>
                  <a:gd name="T30" fmla="*/ 24 w 214"/>
                  <a:gd name="T31" fmla="*/ 95 h 145"/>
                  <a:gd name="T32" fmla="*/ 39 w 214"/>
                  <a:gd name="T33" fmla="*/ 109 h 145"/>
                  <a:gd name="T34" fmla="*/ 42 w 214"/>
                  <a:gd name="T35" fmla="*/ 85 h 145"/>
                  <a:gd name="T36" fmla="*/ 54 w 214"/>
                  <a:gd name="T37" fmla="*/ 101 h 145"/>
                  <a:gd name="T38" fmla="*/ 51 w 214"/>
                  <a:gd name="T39" fmla="*/ 80 h 145"/>
                  <a:gd name="T40" fmla="*/ 60 w 214"/>
                  <a:gd name="T41" fmla="*/ 92 h 145"/>
                  <a:gd name="T42" fmla="*/ 57 w 214"/>
                  <a:gd name="T43" fmla="*/ 77 h 145"/>
                  <a:gd name="T44" fmla="*/ 70 w 214"/>
                  <a:gd name="T45" fmla="*/ 93 h 145"/>
                  <a:gd name="T46" fmla="*/ 66 w 214"/>
                  <a:gd name="T47" fmla="*/ 72 h 145"/>
                  <a:gd name="T48" fmla="*/ 69 w 214"/>
                  <a:gd name="T49" fmla="*/ 70 h 145"/>
                  <a:gd name="T50" fmla="*/ 77 w 214"/>
                  <a:gd name="T51" fmla="*/ 78 h 145"/>
                  <a:gd name="T52" fmla="*/ 79 w 214"/>
                  <a:gd name="T53" fmla="*/ 76 h 145"/>
                  <a:gd name="T54" fmla="*/ 79 w 214"/>
                  <a:gd name="T55" fmla="*/ 64 h 145"/>
                  <a:gd name="T56" fmla="*/ 82 w 214"/>
                  <a:gd name="T57" fmla="*/ 63 h 145"/>
                  <a:gd name="T58" fmla="*/ 96 w 214"/>
                  <a:gd name="T59" fmla="*/ 78 h 145"/>
                  <a:gd name="T60" fmla="*/ 89 w 214"/>
                  <a:gd name="T61" fmla="*/ 59 h 145"/>
                  <a:gd name="T62" fmla="*/ 104 w 214"/>
                  <a:gd name="T63" fmla="*/ 70 h 145"/>
                  <a:gd name="T64" fmla="*/ 100 w 214"/>
                  <a:gd name="T65" fmla="*/ 53 h 145"/>
                  <a:gd name="T66" fmla="*/ 114 w 214"/>
                  <a:gd name="T67" fmla="*/ 70 h 145"/>
                  <a:gd name="T68" fmla="*/ 107 w 214"/>
                  <a:gd name="T69" fmla="*/ 49 h 145"/>
                  <a:gd name="T70" fmla="*/ 121 w 214"/>
                  <a:gd name="T71" fmla="*/ 62 h 145"/>
                  <a:gd name="T72" fmla="*/ 114 w 214"/>
                  <a:gd name="T73" fmla="*/ 45 h 145"/>
                  <a:gd name="T74" fmla="*/ 129 w 214"/>
                  <a:gd name="T75" fmla="*/ 59 h 145"/>
                  <a:gd name="T76" fmla="*/ 124 w 214"/>
                  <a:gd name="T77" fmla="*/ 40 h 145"/>
                  <a:gd name="T78" fmla="*/ 135 w 214"/>
                  <a:gd name="T79" fmla="*/ 54 h 145"/>
                  <a:gd name="T80" fmla="*/ 130 w 214"/>
                  <a:gd name="T81" fmla="*/ 37 h 145"/>
                  <a:gd name="T82" fmla="*/ 144 w 214"/>
                  <a:gd name="T83" fmla="*/ 49 h 145"/>
                  <a:gd name="T84" fmla="*/ 139 w 214"/>
                  <a:gd name="T85" fmla="*/ 32 h 145"/>
                  <a:gd name="T86" fmla="*/ 154 w 214"/>
                  <a:gd name="T87" fmla="*/ 48 h 145"/>
                  <a:gd name="T88" fmla="*/ 154 w 214"/>
                  <a:gd name="T89" fmla="*/ 24 h 145"/>
                  <a:gd name="T90" fmla="*/ 157 w 214"/>
                  <a:gd name="T91" fmla="*/ 23 h 145"/>
                  <a:gd name="T92" fmla="*/ 172 w 214"/>
                  <a:gd name="T93" fmla="*/ 34 h 145"/>
                  <a:gd name="T94" fmla="*/ 172 w 214"/>
                  <a:gd name="T95" fmla="*/ 14 h 145"/>
                  <a:gd name="T96" fmla="*/ 175 w 214"/>
                  <a:gd name="T97" fmla="*/ 13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14" h="145">
                    <a:moveTo>
                      <a:pt x="150" y="23"/>
                    </a:moveTo>
                    <a:cubicBezTo>
                      <a:pt x="136" y="31"/>
                      <a:pt x="122" y="38"/>
                      <a:pt x="108" y="46"/>
                    </a:cubicBezTo>
                    <a:cubicBezTo>
                      <a:pt x="83" y="59"/>
                      <a:pt x="58" y="73"/>
                      <a:pt x="34" y="86"/>
                    </a:cubicBezTo>
                    <a:cubicBezTo>
                      <a:pt x="26" y="91"/>
                      <a:pt x="19" y="95"/>
                      <a:pt x="12" y="99"/>
                    </a:cubicBezTo>
                    <a:cubicBezTo>
                      <a:pt x="9" y="101"/>
                      <a:pt x="5" y="103"/>
                      <a:pt x="2" y="105"/>
                    </a:cubicBezTo>
                    <a:cubicBezTo>
                      <a:pt x="1" y="105"/>
                      <a:pt x="0" y="106"/>
                      <a:pt x="1" y="107"/>
                    </a:cubicBezTo>
                    <a:cubicBezTo>
                      <a:pt x="7" y="119"/>
                      <a:pt x="12" y="131"/>
                      <a:pt x="18" y="143"/>
                    </a:cubicBezTo>
                    <a:cubicBezTo>
                      <a:pt x="19" y="143"/>
                      <a:pt x="19" y="143"/>
                      <a:pt x="19" y="143"/>
                    </a:cubicBezTo>
                    <a:cubicBezTo>
                      <a:pt x="20" y="144"/>
                      <a:pt x="21" y="145"/>
                      <a:pt x="22" y="144"/>
                    </a:cubicBezTo>
                    <a:cubicBezTo>
                      <a:pt x="37" y="136"/>
                      <a:pt x="53" y="127"/>
                      <a:pt x="69" y="118"/>
                    </a:cubicBezTo>
                    <a:cubicBezTo>
                      <a:pt x="84" y="109"/>
                      <a:pt x="99" y="100"/>
                      <a:pt x="115" y="91"/>
                    </a:cubicBezTo>
                    <a:cubicBezTo>
                      <a:pt x="132" y="83"/>
                      <a:pt x="148" y="75"/>
                      <a:pt x="164" y="66"/>
                    </a:cubicBezTo>
                    <a:cubicBezTo>
                      <a:pt x="181" y="57"/>
                      <a:pt x="197" y="48"/>
                      <a:pt x="213" y="39"/>
                    </a:cubicBezTo>
                    <a:cubicBezTo>
                      <a:pt x="213" y="38"/>
                      <a:pt x="214" y="38"/>
                      <a:pt x="214" y="38"/>
                    </a:cubicBezTo>
                    <a:cubicBezTo>
                      <a:pt x="214" y="38"/>
                      <a:pt x="214" y="37"/>
                      <a:pt x="214" y="37"/>
                    </a:cubicBezTo>
                    <a:cubicBezTo>
                      <a:pt x="207" y="25"/>
                      <a:pt x="199" y="13"/>
                      <a:pt x="193" y="1"/>
                    </a:cubicBezTo>
                    <a:cubicBezTo>
                      <a:pt x="192" y="0"/>
                      <a:pt x="192" y="0"/>
                      <a:pt x="191" y="0"/>
                    </a:cubicBezTo>
                    <a:cubicBezTo>
                      <a:pt x="191" y="0"/>
                      <a:pt x="190" y="0"/>
                      <a:pt x="190" y="1"/>
                    </a:cubicBezTo>
                    <a:cubicBezTo>
                      <a:pt x="177" y="9"/>
                      <a:pt x="163" y="16"/>
                      <a:pt x="150" y="23"/>
                    </a:cubicBezTo>
                    <a:close/>
                    <a:moveTo>
                      <a:pt x="181" y="9"/>
                    </a:moveTo>
                    <a:cubicBezTo>
                      <a:pt x="184" y="14"/>
                      <a:pt x="187" y="20"/>
                      <a:pt x="191" y="24"/>
                    </a:cubicBezTo>
                    <a:cubicBezTo>
                      <a:pt x="193" y="26"/>
                      <a:pt x="195" y="24"/>
                      <a:pt x="193" y="22"/>
                    </a:cubicBezTo>
                    <a:cubicBezTo>
                      <a:pt x="189" y="18"/>
                      <a:pt x="187" y="13"/>
                      <a:pt x="184" y="8"/>
                    </a:cubicBezTo>
                    <a:cubicBezTo>
                      <a:pt x="186" y="6"/>
                      <a:pt x="188" y="5"/>
                      <a:pt x="191" y="3"/>
                    </a:cubicBezTo>
                    <a:cubicBezTo>
                      <a:pt x="197" y="15"/>
                      <a:pt x="204" y="26"/>
                      <a:pt x="210" y="37"/>
                    </a:cubicBezTo>
                    <a:cubicBezTo>
                      <a:pt x="195" y="45"/>
                      <a:pt x="180" y="54"/>
                      <a:pt x="164" y="63"/>
                    </a:cubicBezTo>
                    <a:cubicBezTo>
                      <a:pt x="148" y="72"/>
                      <a:pt x="132" y="80"/>
                      <a:pt x="116" y="88"/>
                    </a:cubicBezTo>
                    <a:cubicBezTo>
                      <a:pt x="100" y="96"/>
                      <a:pt x="85" y="106"/>
                      <a:pt x="69" y="115"/>
                    </a:cubicBezTo>
                    <a:cubicBezTo>
                      <a:pt x="53" y="124"/>
                      <a:pt x="37" y="132"/>
                      <a:pt x="21" y="141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15" y="130"/>
                      <a:pt x="10" y="119"/>
                      <a:pt x="4" y="108"/>
                    </a:cubicBezTo>
                    <a:cubicBezTo>
                      <a:pt x="5" y="107"/>
                      <a:pt x="6" y="106"/>
                      <a:pt x="7" y="105"/>
                    </a:cubicBezTo>
                    <a:cubicBezTo>
                      <a:pt x="7" y="105"/>
                      <a:pt x="7" y="105"/>
                      <a:pt x="8" y="106"/>
                    </a:cubicBezTo>
                    <a:cubicBezTo>
                      <a:pt x="10" y="110"/>
                      <a:pt x="11" y="114"/>
                      <a:pt x="15" y="118"/>
                    </a:cubicBezTo>
                    <a:cubicBezTo>
                      <a:pt x="16" y="120"/>
                      <a:pt x="18" y="118"/>
                      <a:pt x="17" y="116"/>
                    </a:cubicBezTo>
                    <a:cubicBezTo>
                      <a:pt x="14" y="113"/>
                      <a:pt x="13" y="108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ubicBezTo>
                      <a:pt x="10" y="103"/>
                      <a:pt x="11" y="103"/>
                      <a:pt x="12" y="103"/>
                    </a:cubicBezTo>
                    <a:cubicBezTo>
                      <a:pt x="12" y="102"/>
                      <a:pt x="13" y="102"/>
                      <a:pt x="14" y="101"/>
                    </a:cubicBezTo>
                    <a:cubicBezTo>
                      <a:pt x="14" y="101"/>
                      <a:pt x="14" y="102"/>
                      <a:pt x="14" y="102"/>
                    </a:cubicBezTo>
                    <a:cubicBezTo>
                      <a:pt x="17" y="107"/>
                      <a:pt x="20" y="113"/>
                      <a:pt x="24" y="118"/>
                    </a:cubicBezTo>
                    <a:cubicBezTo>
                      <a:pt x="25" y="119"/>
                      <a:pt x="28" y="117"/>
                      <a:pt x="26" y="116"/>
                    </a:cubicBezTo>
                    <a:cubicBezTo>
                      <a:pt x="22" y="111"/>
                      <a:pt x="20" y="106"/>
                      <a:pt x="17" y="100"/>
                    </a:cubicBezTo>
                    <a:cubicBezTo>
                      <a:pt x="17" y="100"/>
                      <a:pt x="16" y="100"/>
                      <a:pt x="16" y="100"/>
                    </a:cubicBezTo>
                    <a:cubicBezTo>
                      <a:pt x="18" y="99"/>
                      <a:pt x="20" y="98"/>
                      <a:pt x="22" y="96"/>
                    </a:cubicBezTo>
                    <a:cubicBezTo>
                      <a:pt x="24" y="101"/>
                      <a:pt x="25" y="107"/>
                      <a:pt x="29" y="111"/>
                    </a:cubicBezTo>
                    <a:cubicBezTo>
                      <a:pt x="30" y="112"/>
                      <a:pt x="32" y="110"/>
                      <a:pt x="31" y="109"/>
                    </a:cubicBezTo>
                    <a:cubicBezTo>
                      <a:pt x="27" y="105"/>
                      <a:pt x="26" y="100"/>
                      <a:pt x="24" y="95"/>
                    </a:cubicBezTo>
                    <a:cubicBezTo>
                      <a:pt x="26" y="94"/>
                      <a:pt x="27" y="93"/>
                      <a:pt x="28" y="93"/>
                    </a:cubicBezTo>
                    <a:cubicBezTo>
                      <a:pt x="29" y="92"/>
                      <a:pt x="30" y="92"/>
                      <a:pt x="30" y="92"/>
                    </a:cubicBezTo>
                    <a:cubicBezTo>
                      <a:pt x="32" y="98"/>
                      <a:pt x="36" y="103"/>
                      <a:pt x="39" y="109"/>
                    </a:cubicBezTo>
                    <a:cubicBezTo>
                      <a:pt x="40" y="111"/>
                      <a:pt x="43" y="109"/>
                      <a:pt x="42" y="108"/>
                    </a:cubicBezTo>
                    <a:cubicBezTo>
                      <a:pt x="39" y="102"/>
                      <a:pt x="34" y="97"/>
                      <a:pt x="33" y="90"/>
                    </a:cubicBezTo>
                    <a:cubicBezTo>
                      <a:pt x="36" y="88"/>
                      <a:pt x="39" y="87"/>
                      <a:pt x="42" y="85"/>
                    </a:cubicBezTo>
                    <a:cubicBezTo>
                      <a:pt x="42" y="85"/>
                      <a:pt x="42" y="85"/>
                      <a:pt x="43" y="86"/>
                    </a:cubicBezTo>
                    <a:cubicBezTo>
                      <a:pt x="46" y="91"/>
                      <a:pt x="49" y="97"/>
                      <a:pt x="52" y="102"/>
                    </a:cubicBezTo>
                    <a:cubicBezTo>
                      <a:pt x="52" y="104"/>
                      <a:pt x="55" y="103"/>
                      <a:pt x="54" y="101"/>
                    </a:cubicBezTo>
                    <a:cubicBezTo>
                      <a:pt x="52" y="95"/>
                      <a:pt x="48" y="90"/>
                      <a:pt x="45" y="84"/>
                    </a:cubicBezTo>
                    <a:cubicBezTo>
                      <a:pt x="45" y="84"/>
                      <a:pt x="45" y="84"/>
                      <a:pt x="44" y="84"/>
                    </a:cubicBezTo>
                    <a:cubicBezTo>
                      <a:pt x="46" y="83"/>
                      <a:pt x="48" y="81"/>
                      <a:pt x="51" y="80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3" y="85"/>
                      <a:pt x="55" y="90"/>
                      <a:pt x="58" y="94"/>
                    </a:cubicBezTo>
                    <a:cubicBezTo>
                      <a:pt x="59" y="95"/>
                      <a:pt x="61" y="93"/>
                      <a:pt x="60" y="92"/>
                    </a:cubicBezTo>
                    <a:cubicBezTo>
                      <a:pt x="57" y="88"/>
                      <a:pt x="56" y="83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4" y="78"/>
                      <a:pt x="55" y="78"/>
                      <a:pt x="57" y="77"/>
                    </a:cubicBezTo>
                    <a:cubicBezTo>
                      <a:pt x="57" y="77"/>
                      <a:pt x="57" y="77"/>
                      <a:pt x="57" y="78"/>
                    </a:cubicBezTo>
                    <a:cubicBezTo>
                      <a:pt x="60" y="84"/>
                      <a:pt x="63" y="90"/>
                      <a:pt x="68" y="95"/>
                    </a:cubicBezTo>
                    <a:cubicBezTo>
                      <a:pt x="69" y="97"/>
                      <a:pt x="71" y="95"/>
                      <a:pt x="70" y="93"/>
                    </a:cubicBezTo>
                    <a:cubicBezTo>
                      <a:pt x="65" y="88"/>
                      <a:pt x="63" y="82"/>
                      <a:pt x="59" y="76"/>
                    </a:cubicBezTo>
                    <a:cubicBezTo>
                      <a:pt x="59" y="76"/>
                      <a:pt x="59" y="76"/>
                      <a:pt x="59" y="76"/>
                    </a:cubicBezTo>
                    <a:cubicBezTo>
                      <a:pt x="61" y="74"/>
                      <a:pt x="64" y="73"/>
                      <a:pt x="66" y="72"/>
                    </a:cubicBezTo>
                    <a:cubicBezTo>
                      <a:pt x="69" y="77"/>
                      <a:pt x="71" y="83"/>
                      <a:pt x="75" y="88"/>
                    </a:cubicBezTo>
                    <a:cubicBezTo>
                      <a:pt x="76" y="89"/>
                      <a:pt x="78" y="87"/>
                      <a:pt x="77" y="86"/>
                    </a:cubicBezTo>
                    <a:cubicBezTo>
                      <a:pt x="73" y="81"/>
                      <a:pt x="71" y="75"/>
                      <a:pt x="69" y="70"/>
                    </a:cubicBezTo>
                    <a:cubicBezTo>
                      <a:pt x="70" y="70"/>
                      <a:pt x="71" y="69"/>
                      <a:pt x="72" y="69"/>
                    </a:cubicBezTo>
                    <a:cubicBezTo>
                      <a:pt x="72" y="69"/>
                      <a:pt x="72" y="69"/>
                      <a:pt x="72" y="70"/>
                    </a:cubicBezTo>
                    <a:cubicBezTo>
                      <a:pt x="74" y="72"/>
                      <a:pt x="75" y="75"/>
                      <a:pt x="77" y="78"/>
                    </a:cubicBezTo>
                    <a:cubicBezTo>
                      <a:pt x="79" y="81"/>
                      <a:pt x="81" y="84"/>
                      <a:pt x="83" y="87"/>
                    </a:cubicBezTo>
                    <a:cubicBezTo>
                      <a:pt x="83" y="89"/>
                      <a:pt x="86" y="87"/>
                      <a:pt x="85" y="86"/>
                    </a:cubicBezTo>
                    <a:cubicBezTo>
                      <a:pt x="83" y="83"/>
                      <a:pt x="81" y="79"/>
                      <a:pt x="79" y="76"/>
                    </a:cubicBezTo>
                    <a:cubicBezTo>
                      <a:pt x="78" y="73"/>
                      <a:pt x="76" y="70"/>
                      <a:pt x="74" y="68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6" y="67"/>
                      <a:pt x="78" y="65"/>
                      <a:pt x="79" y="64"/>
                    </a:cubicBezTo>
                    <a:cubicBezTo>
                      <a:pt x="82" y="69"/>
                      <a:pt x="84" y="74"/>
                      <a:pt x="87" y="79"/>
                    </a:cubicBezTo>
                    <a:cubicBezTo>
                      <a:pt x="88" y="80"/>
                      <a:pt x="90" y="79"/>
                      <a:pt x="89" y="77"/>
                    </a:cubicBezTo>
                    <a:cubicBezTo>
                      <a:pt x="87" y="73"/>
                      <a:pt x="85" y="68"/>
                      <a:pt x="82" y="63"/>
                    </a:cubicBezTo>
                    <a:cubicBezTo>
                      <a:pt x="84" y="62"/>
                      <a:pt x="85" y="61"/>
                      <a:pt x="87" y="60"/>
                    </a:cubicBezTo>
                    <a:cubicBezTo>
                      <a:pt x="88" y="63"/>
                      <a:pt x="89" y="66"/>
                      <a:pt x="90" y="69"/>
                    </a:cubicBezTo>
                    <a:cubicBezTo>
                      <a:pt x="92" y="72"/>
                      <a:pt x="94" y="75"/>
                      <a:pt x="96" y="78"/>
                    </a:cubicBezTo>
                    <a:cubicBezTo>
                      <a:pt x="97" y="79"/>
                      <a:pt x="99" y="78"/>
                      <a:pt x="98" y="76"/>
                    </a:cubicBezTo>
                    <a:cubicBezTo>
                      <a:pt x="97" y="74"/>
                      <a:pt x="95" y="71"/>
                      <a:pt x="93" y="69"/>
                    </a:cubicBezTo>
                    <a:cubicBezTo>
                      <a:pt x="92" y="66"/>
                      <a:pt x="91" y="62"/>
                      <a:pt x="89" y="59"/>
                    </a:cubicBezTo>
                    <a:cubicBezTo>
                      <a:pt x="92" y="57"/>
                      <a:pt x="95" y="56"/>
                      <a:pt x="98" y="54"/>
                    </a:cubicBezTo>
                    <a:cubicBezTo>
                      <a:pt x="98" y="55"/>
                      <a:pt x="98" y="55"/>
                      <a:pt x="98" y="55"/>
                    </a:cubicBezTo>
                    <a:cubicBezTo>
                      <a:pt x="101" y="60"/>
                      <a:pt x="103" y="65"/>
                      <a:pt x="104" y="70"/>
                    </a:cubicBezTo>
                    <a:cubicBezTo>
                      <a:pt x="105" y="72"/>
                      <a:pt x="108" y="72"/>
                      <a:pt x="107" y="70"/>
                    </a:cubicBezTo>
                    <a:cubicBezTo>
                      <a:pt x="105" y="64"/>
                      <a:pt x="103" y="59"/>
                      <a:pt x="101" y="54"/>
                    </a:cubicBezTo>
                    <a:cubicBezTo>
                      <a:pt x="101" y="54"/>
                      <a:pt x="100" y="53"/>
                      <a:pt x="100" y="53"/>
                    </a:cubicBezTo>
                    <a:cubicBezTo>
                      <a:pt x="102" y="52"/>
                      <a:pt x="103" y="51"/>
                      <a:pt x="105" y="50"/>
                    </a:cubicBezTo>
                    <a:cubicBezTo>
                      <a:pt x="105" y="51"/>
                      <a:pt x="105" y="51"/>
                      <a:pt x="105" y="51"/>
                    </a:cubicBezTo>
                    <a:cubicBezTo>
                      <a:pt x="109" y="57"/>
                      <a:pt x="112" y="63"/>
                      <a:pt x="114" y="70"/>
                    </a:cubicBezTo>
                    <a:cubicBezTo>
                      <a:pt x="115" y="72"/>
                      <a:pt x="118" y="70"/>
                      <a:pt x="117" y="68"/>
                    </a:cubicBezTo>
                    <a:cubicBezTo>
                      <a:pt x="114" y="62"/>
                      <a:pt x="111" y="56"/>
                      <a:pt x="108" y="50"/>
                    </a:cubicBezTo>
                    <a:cubicBezTo>
                      <a:pt x="108" y="49"/>
                      <a:pt x="108" y="49"/>
                      <a:pt x="107" y="49"/>
                    </a:cubicBezTo>
                    <a:cubicBezTo>
                      <a:pt x="109" y="48"/>
                      <a:pt x="110" y="48"/>
                      <a:pt x="112" y="47"/>
                    </a:cubicBezTo>
                    <a:cubicBezTo>
                      <a:pt x="112" y="47"/>
                      <a:pt x="112" y="47"/>
                      <a:pt x="112" y="47"/>
                    </a:cubicBezTo>
                    <a:cubicBezTo>
                      <a:pt x="115" y="52"/>
                      <a:pt x="117" y="58"/>
                      <a:pt x="121" y="62"/>
                    </a:cubicBezTo>
                    <a:cubicBezTo>
                      <a:pt x="122" y="63"/>
                      <a:pt x="124" y="61"/>
                      <a:pt x="123" y="60"/>
                    </a:cubicBezTo>
                    <a:cubicBezTo>
                      <a:pt x="119" y="56"/>
                      <a:pt x="117" y="50"/>
                      <a:pt x="114" y="46"/>
                    </a:cubicBezTo>
                    <a:cubicBezTo>
                      <a:pt x="114" y="46"/>
                      <a:pt x="114" y="45"/>
                      <a:pt x="114" y="45"/>
                    </a:cubicBezTo>
                    <a:cubicBezTo>
                      <a:pt x="117" y="44"/>
                      <a:pt x="119" y="43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4" y="48"/>
                      <a:pt x="127" y="53"/>
                      <a:pt x="129" y="59"/>
                    </a:cubicBezTo>
                    <a:cubicBezTo>
                      <a:pt x="130" y="61"/>
                      <a:pt x="133" y="60"/>
                      <a:pt x="132" y="59"/>
                    </a:cubicBezTo>
                    <a:cubicBezTo>
                      <a:pt x="130" y="52"/>
                      <a:pt x="127" y="47"/>
                      <a:pt x="124" y="41"/>
                    </a:cubicBezTo>
                    <a:cubicBezTo>
                      <a:pt x="124" y="41"/>
                      <a:pt x="124" y="41"/>
                      <a:pt x="124" y="40"/>
                    </a:cubicBezTo>
                    <a:cubicBezTo>
                      <a:pt x="125" y="40"/>
                      <a:pt x="126" y="39"/>
                      <a:pt x="128" y="38"/>
                    </a:cubicBezTo>
                    <a:cubicBezTo>
                      <a:pt x="128" y="38"/>
                      <a:pt x="128" y="39"/>
                      <a:pt x="128" y="39"/>
                    </a:cubicBezTo>
                    <a:cubicBezTo>
                      <a:pt x="130" y="44"/>
                      <a:pt x="133" y="49"/>
                      <a:pt x="135" y="54"/>
                    </a:cubicBezTo>
                    <a:cubicBezTo>
                      <a:pt x="136" y="56"/>
                      <a:pt x="139" y="54"/>
                      <a:pt x="138" y="53"/>
                    </a:cubicBezTo>
                    <a:cubicBezTo>
                      <a:pt x="135" y="48"/>
                      <a:pt x="133" y="42"/>
                      <a:pt x="130" y="37"/>
                    </a:cubicBezTo>
                    <a:cubicBezTo>
                      <a:pt x="130" y="37"/>
                      <a:pt x="130" y="37"/>
                      <a:pt x="130" y="37"/>
                    </a:cubicBezTo>
                    <a:cubicBezTo>
                      <a:pt x="132" y="36"/>
                      <a:pt x="134" y="35"/>
                      <a:pt x="137" y="33"/>
                    </a:cubicBezTo>
                    <a:cubicBezTo>
                      <a:pt x="137" y="34"/>
                      <a:pt x="137" y="34"/>
                      <a:pt x="137" y="34"/>
                    </a:cubicBezTo>
                    <a:cubicBezTo>
                      <a:pt x="139" y="39"/>
                      <a:pt x="142" y="44"/>
                      <a:pt x="144" y="49"/>
                    </a:cubicBezTo>
                    <a:cubicBezTo>
                      <a:pt x="145" y="51"/>
                      <a:pt x="148" y="49"/>
                      <a:pt x="147" y="48"/>
                    </a:cubicBezTo>
                    <a:cubicBezTo>
                      <a:pt x="144" y="43"/>
                      <a:pt x="141" y="38"/>
                      <a:pt x="140" y="33"/>
                    </a:cubicBezTo>
                    <a:cubicBezTo>
                      <a:pt x="139" y="33"/>
                      <a:pt x="139" y="32"/>
                      <a:pt x="139" y="32"/>
                    </a:cubicBezTo>
                    <a:cubicBezTo>
                      <a:pt x="140" y="32"/>
                      <a:pt x="141" y="31"/>
                      <a:pt x="143" y="30"/>
                    </a:cubicBezTo>
                    <a:cubicBezTo>
                      <a:pt x="144" y="30"/>
                      <a:pt x="144" y="29"/>
                      <a:pt x="145" y="29"/>
                    </a:cubicBezTo>
                    <a:cubicBezTo>
                      <a:pt x="148" y="35"/>
                      <a:pt x="151" y="42"/>
                      <a:pt x="154" y="48"/>
                    </a:cubicBezTo>
                    <a:cubicBezTo>
                      <a:pt x="155" y="50"/>
                      <a:pt x="158" y="48"/>
                      <a:pt x="157" y="47"/>
                    </a:cubicBezTo>
                    <a:cubicBezTo>
                      <a:pt x="153" y="41"/>
                      <a:pt x="151" y="34"/>
                      <a:pt x="148" y="28"/>
                    </a:cubicBezTo>
                    <a:cubicBezTo>
                      <a:pt x="150" y="26"/>
                      <a:pt x="152" y="25"/>
                      <a:pt x="154" y="24"/>
                    </a:cubicBezTo>
                    <a:cubicBezTo>
                      <a:pt x="157" y="29"/>
                      <a:pt x="158" y="36"/>
                      <a:pt x="162" y="40"/>
                    </a:cubicBezTo>
                    <a:cubicBezTo>
                      <a:pt x="164" y="41"/>
                      <a:pt x="166" y="39"/>
                      <a:pt x="165" y="38"/>
                    </a:cubicBezTo>
                    <a:cubicBezTo>
                      <a:pt x="160" y="34"/>
                      <a:pt x="159" y="28"/>
                      <a:pt x="157" y="23"/>
                    </a:cubicBezTo>
                    <a:cubicBezTo>
                      <a:pt x="159" y="21"/>
                      <a:pt x="161" y="20"/>
                      <a:pt x="164" y="19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7" y="23"/>
                      <a:pt x="170" y="29"/>
                      <a:pt x="172" y="34"/>
                    </a:cubicBezTo>
                    <a:cubicBezTo>
                      <a:pt x="172" y="36"/>
                      <a:pt x="175" y="35"/>
                      <a:pt x="175" y="34"/>
                    </a:cubicBezTo>
                    <a:cubicBezTo>
                      <a:pt x="173" y="28"/>
                      <a:pt x="170" y="22"/>
                      <a:pt x="166" y="17"/>
                    </a:cubicBezTo>
                    <a:cubicBezTo>
                      <a:pt x="168" y="16"/>
                      <a:pt x="170" y="15"/>
                      <a:pt x="172" y="14"/>
                    </a:cubicBezTo>
                    <a:cubicBezTo>
                      <a:pt x="175" y="19"/>
                      <a:pt x="178" y="23"/>
                      <a:pt x="181" y="28"/>
                    </a:cubicBezTo>
                    <a:cubicBezTo>
                      <a:pt x="181" y="30"/>
                      <a:pt x="184" y="28"/>
                      <a:pt x="183" y="27"/>
                    </a:cubicBezTo>
                    <a:cubicBezTo>
                      <a:pt x="180" y="22"/>
                      <a:pt x="177" y="17"/>
                      <a:pt x="175" y="13"/>
                    </a:cubicBezTo>
                    <a:cubicBezTo>
                      <a:pt x="177" y="12"/>
                      <a:pt x="179" y="10"/>
                      <a:pt x="181" y="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6" name="Freeform 114"/>
              <p:cNvSpPr>
                <a:spLocks noEditPoints="1"/>
              </p:cNvSpPr>
              <p:nvPr/>
            </p:nvSpPr>
            <p:spPr bwMode="auto">
              <a:xfrm>
                <a:off x="1210540" y="3313623"/>
                <a:ext cx="259802" cy="178665"/>
              </a:xfrm>
              <a:custGeom>
                <a:avLst/>
                <a:gdLst>
                  <a:gd name="T0" fmla="*/ 68 w 134"/>
                  <a:gd name="T1" fmla="*/ 91 h 92"/>
                  <a:gd name="T2" fmla="*/ 132 w 134"/>
                  <a:gd name="T3" fmla="*/ 91 h 92"/>
                  <a:gd name="T4" fmla="*/ 132 w 134"/>
                  <a:gd name="T5" fmla="*/ 91 h 92"/>
                  <a:gd name="T6" fmla="*/ 132 w 134"/>
                  <a:gd name="T7" fmla="*/ 51 h 92"/>
                  <a:gd name="T8" fmla="*/ 132 w 134"/>
                  <a:gd name="T9" fmla="*/ 3 h 92"/>
                  <a:gd name="T10" fmla="*/ 99 w 134"/>
                  <a:gd name="T11" fmla="*/ 3 h 92"/>
                  <a:gd name="T12" fmla="*/ 33 w 134"/>
                  <a:gd name="T13" fmla="*/ 1 h 92"/>
                  <a:gd name="T14" fmla="*/ 1 w 134"/>
                  <a:gd name="T15" fmla="*/ 2 h 92"/>
                  <a:gd name="T16" fmla="*/ 1 w 134"/>
                  <a:gd name="T17" fmla="*/ 15 h 92"/>
                  <a:gd name="T18" fmla="*/ 5 w 134"/>
                  <a:gd name="T19" fmla="*/ 86 h 92"/>
                  <a:gd name="T20" fmla="*/ 7 w 134"/>
                  <a:gd name="T21" fmla="*/ 88 h 92"/>
                  <a:gd name="T22" fmla="*/ 38 w 134"/>
                  <a:gd name="T23" fmla="*/ 87 h 92"/>
                  <a:gd name="T24" fmla="*/ 29 w 134"/>
                  <a:gd name="T25" fmla="*/ 72 h 92"/>
                  <a:gd name="T26" fmla="*/ 55 w 134"/>
                  <a:gd name="T27" fmla="*/ 47 h 92"/>
                  <a:gd name="T28" fmla="*/ 70 w 134"/>
                  <a:gd name="T29" fmla="*/ 58 h 92"/>
                  <a:gd name="T30" fmla="*/ 80 w 134"/>
                  <a:gd name="T31" fmla="*/ 49 h 92"/>
                  <a:gd name="T32" fmla="*/ 128 w 134"/>
                  <a:gd name="T33" fmla="*/ 89 h 92"/>
                  <a:gd name="T34" fmla="*/ 38 w 134"/>
                  <a:gd name="T35" fmla="*/ 87 h 92"/>
                  <a:gd name="T36" fmla="*/ 129 w 134"/>
                  <a:gd name="T37" fmla="*/ 51 h 92"/>
                  <a:gd name="T38" fmla="*/ 88 w 134"/>
                  <a:gd name="T39" fmla="*/ 43 h 92"/>
                  <a:gd name="T40" fmla="*/ 130 w 134"/>
                  <a:gd name="T41" fmla="*/ 8 h 92"/>
                  <a:gd name="T42" fmla="*/ 31 w 134"/>
                  <a:gd name="T43" fmla="*/ 4 h 92"/>
                  <a:gd name="T44" fmla="*/ 101 w 134"/>
                  <a:gd name="T45" fmla="*/ 6 h 92"/>
                  <a:gd name="T46" fmla="*/ 97 w 134"/>
                  <a:gd name="T47" fmla="*/ 31 h 92"/>
                  <a:gd name="T48" fmla="*/ 69 w 134"/>
                  <a:gd name="T49" fmla="*/ 55 h 92"/>
                  <a:gd name="T50" fmla="*/ 33 w 134"/>
                  <a:gd name="T51" fmla="*/ 24 h 92"/>
                  <a:gd name="T52" fmla="*/ 31 w 134"/>
                  <a:gd name="T53" fmla="*/ 4 h 92"/>
                  <a:gd name="T54" fmla="*/ 4 w 134"/>
                  <a:gd name="T55" fmla="*/ 17 h 92"/>
                  <a:gd name="T56" fmla="*/ 31 w 134"/>
                  <a:gd name="T57" fmla="*/ 26 h 92"/>
                  <a:gd name="T58" fmla="*/ 52 w 134"/>
                  <a:gd name="T59" fmla="*/ 46 h 92"/>
                  <a:gd name="T60" fmla="*/ 9 w 134"/>
                  <a:gd name="T61" fmla="*/ 85 h 92"/>
                  <a:gd name="T62" fmla="*/ 5 w 134"/>
                  <a:gd name="T63" fmla="*/ 3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2">
                    <a:moveTo>
                      <a:pt x="36" y="90"/>
                    </a:moveTo>
                    <a:cubicBezTo>
                      <a:pt x="46" y="90"/>
                      <a:pt x="57" y="90"/>
                      <a:pt x="68" y="91"/>
                    </a:cubicBezTo>
                    <a:cubicBezTo>
                      <a:pt x="89" y="91"/>
                      <a:pt x="110" y="92"/>
                      <a:pt x="131" y="92"/>
                    </a:cubicBezTo>
                    <a:cubicBezTo>
                      <a:pt x="131" y="92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0"/>
                    </a:cubicBezTo>
                    <a:cubicBezTo>
                      <a:pt x="132" y="77"/>
                      <a:pt x="132" y="64"/>
                      <a:pt x="132" y="51"/>
                    </a:cubicBezTo>
                    <a:cubicBezTo>
                      <a:pt x="132" y="42"/>
                      <a:pt x="132" y="34"/>
                      <a:pt x="133" y="26"/>
                    </a:cubicBezTo>
                    <a:cubicBezTo>
                      <a:pt x="133" y="18"/>
                      <a:pt x="134" y="11"/>
                      <a:pt x="132" y="3"/>
                    </a:cubicBezTo>
                    <a:cubicBezTo>
                      <a:pt x="132" y="2"/>
                      <a:pt x="132" y="1"/>
                      <a:pt x="131" y="2"/>
                    </a:cubicBezTo>
                    <a:cubicBezTo>
                      <a:pt x="120" y="3"/>
                      <a:pt x="110" y="3"/>
                      <a:pt x="99" y="3"/>
                    </a:cubicBezTo>
                    <a:cubicBezTo>
                      <a:pt x="88" y="2"/>
                      <a:pt x="77" y="2"/>
                      <a:pt x="66" y="2"/>
                    </a:cubicBezTo>
                    <a:cubicBezTo>
                      <a:pt x="55" y="2"/>
                      <a:pt x="44" y="1"/>
                      <a:pt x="33" y="1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6"/>
                      <a:pt x="1" y="11"/>
                      <a:pt x="1" y="15"/>
                    </a:cubicBezTo>
                    <a:cubicBezTo>
                      <a:pt x="1" y="21"/>
                      <a:pt x="1" y="28"/>
                      <a:pt x="2" y="35"/>
                    </a:cubicBezTo>
                    <a:cubicBezTo>
                      <a:pt x="2" y="52"/>
                      <a:pt x="3" y="69"/>
                      <a:pt x="5" y="86"/>
                    </a:cubicBezTo>
                    <a:cubicBezTo>
                      <a:pt x="5" y="87"/>
                      <a:pt x="6" y="88"/>
                      <a:pt x="7" y="88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17" y="89"/>
                      <a:pt x="27" y="89"/>
                      <a:pt x="36" y="90"/>
                    </a:cubicBezTo>
                    <a:close/>
                    <a:moveTo>
                      <a:pt x="38" y="87"/>
                    </a:moveTo>
                    <a:cubicBezTo>
                      <a:pt x="29" y="86"/>
                      <a:pt x="21" y="86"/>
                      <a:pt x="12" y="85"/>
                    </a:cubicBezTo>
                    <a:cubicBezTo>
                      <a:pt x="17" y="80"/>
                      <a:pt x="24" y="76"/>
                      <a:pt x="29" y="72"/>
                    </a:cubicBezTo>
                    <a:cubicBezTo>
                      <a:pt x="38" y="64"/>
                      <a:pt x="47" y="57"/>
                      <a:pt x="55" y="48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1"/>
                      <a:pt x="63" y="55"/>
                      <a:pt x="67" y="58"/>
                    </a:cubicBezTo>
                    <a:cubicBezTo>
                      <a:pt x="68" y="59"/>
                      <a:pt x="69" y="58"/>
                      <a:pt x="70" y="58"/>
                    </a:cubicBezTo>
                    <a:cubicBezTo>
                      <a:pt x="70" y="58"/>
                      <a:pt x="71" y="58"/>
                      <a:pt x="71" y="57"/>
                    </a:cubicBezTo>
                    <a:cubicBezTo>
                      <a:pt x="74" y="54"/>
                      <a:pt x="77" y="51"/>
                      <a:pt x="80" y="49"/>
                    </a:cubicBezTo>
                    <a:cubicBezTo>
                      <a:pt x="82" y="47"/>
                      <a:pt x="84" y="46"/>
                      <a:pt x="85" y="44"/>
                    </a:cubicBezTo>
                    <a:cubicBezTo>
                      <a:pt x="101" y="57"/>
                      <a:pt x="115" y="73"/>
                      <a:pt x="128" y="89"/>
                    </a:cubicBezTo>
                    <a:cubicBezTo>
                      <a:pt x="109" y="89"/>
                      <a:pt x="89" y="88"/>
                      <a:pt x="69" y="88"/>
                    </a:cubicBezTo>
                    <a:cubicBezTo>
                      <a:pt x="59" y="87"/>
                      <a:pt x="48" y="87"/>
                      <a:pt x="38" y="87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29" y="43"/>
                      <a:pt x="129" y="51"/>
                    </a:cubicBezTo>
                    <a:cubicBezTo>
                      <a:pt x="129" y="62"/>
                      <a:pt x="129" y="74"/>
                      <a:pt x="129" y="85"/>
                    </a:cubicBezTo>
                    <a:cubicBezTo>
                      <a:pt x="116" y="71"/>
                      <a:pt x="103" y="55"/>
                      <a:pt x="88" y="43"/>
                    </a:cubicBezTo>
                    <a:cubicBezTo>
                      <a:pt x="91" y="40"/>
                      <a:pt x="95" y="36"/>
                      <a:pt x="98" y="33"/>
                    </a:cubicBezTo>
                    <a:cubicBezTo>
                      <a:pt x="109" y="25"/>
                      <a:pt x="119" y="16"/>
                      <a:pt x="130" y="8"/>
                    </a:cubicBezTo>
                    <a:cubicBezTo>
                      <a:pt x="131" y="14"/>
                      <a:pt x="130" y="21"/>
                      <a:pt x="130" y="27"/>
                    </a:cubicBezTo>
                    <a:close/>
                    <a:moveTo>
                      <a:pt x="31" y="4"/>
                    </a:moveTo>
                    <a:cubicBezTo>
                      <a:pt x="43" y="4"/>
                      <a:pt x="55" y="4"/>
                      <a:pt x="66" y="5"/>
                    </a:cubicBezTo>
                    <a:cubicBezTo>
                      <a:pt x="78" y="5"/>
                      <a:pt x="90" y="5"/>
                      <a:pt x="101" y="6"/>
                    </a:cubicBezTo>
                    <a:cubicBezTo>
                      <a:pt x="111" y="6"/>
                      <a:pt x="120" y="6"/>
                      <a:pt x="129" y="5"/>
                    </a:cubicBezTo>
                    <a:cubicBezTo>
                      <a:pt x="118" y="13"/>
                      <a:pt x="108" y="22"/>
                      <a:pt x="97" y="31"/>
                    </a:cubicBezTo>
                    <a:cubicBezTo>
                      <a:pt x="91" y="36"/>
                      <a:pt x="85" y="41"/>
                      <a:pt x="79" y="46"/>
                    </a:cubicBezTo>
                    <a:cubicBezTo>
                      <a:pt x="76" y="49"/>
                      <a:pt x="72" y="52"/>
                      <a:pt x="69" y="55"/>
                    </a:cubicBezTo>
                    <a:cubicBezTo>
                      <a:pt x="69" y="55"/>
                      <a:pt x="69" y="55"/>
                      <a:pt x="69" y="56"/>
                    </a:cubicBezTo>
                    <a:cubicBezTo>
                      <a:pt x="56" y="45"/>
                      <a:pt x="45" y="34"/>
                      <a:pt x="33" y="24"/>
                    </a:cubicBezTo>
                    <a:cubicBezTo>
                      <a:pt x="24" y="18"/>
                      <a:pt x="16" y="11"/>
                      <a:pt x="8" y="4"/>
                    </a:cubicBezTo>
                    <a:cubicBezTo>
                      <a:pt x="16" y="4"/>
                      <a:pt x="24" y="3"/>
                      <a:pt x="31" y="4"/>
                    </a:cubicBezTo>
                    <a:close/>
                    <a:moveTo>
                      <a:pt x="5" y="36"/>
                    </a:moveTo>
                    <a:cubicBezTo>
                      <a:pt x="4" y="29"/>
                      <a:pt x="4" y="23"/>
                      <a:pt x="4" y="17"/>
                    </a:cubicBezTo>
                    <a:cubicBezTo>
                      <a:pt x="4" y="13"/>
                      <a:pt x="3" y="8"/>
                      <a:pt x="4" y="5"/>
                    </a:cubicBezTo>
                    <a:cubicBezTo>
                      <a:pt x="13" y="12"/>
                      <a:pt x="22" y="19"/>
                      <a:pt x="31" y="26"/>
                    </a:cubicBezTo>
                    <a:cubicBezTo>
                      <a:pt x="38" y="32"/>
                      <a:pt x="45" y="39"/>
                      <a:pt x="53" y="45"/>
                    </a:cubicBezTo>
                    <a:cubicBezTo>
                      <a:pt x="53" y="45"/>
                      <a:pt x="53" y="45"/>
                      <a:pt x="52" y="46"/>
                    </a:cubicBezTo>
                    <a:cubicBezTo>
                      <a:pt x="46" y="54"/>
                      <a:pt x="36" y="62"/>
                      <a:pt x="28" y="69"/>
                    </a:cubicBezTo>
                    <a:cubicBezTo>
                      <a:pt x="21" y="74"/>
                      <a:pt x="14" y="79"/>
                      <a:pt x="9" y="85"/>
                    </a:cubicBezTo>
                    <a:cubicBezTo>
                      <a:pt x="8" y="85"/>
                      <a:pt x="8" y="85"/>
                      <a:pt x="8" y="85"/>
                    </a:cubicBezTo>
                    <a:cubicBezTo>
                      <a:pt x="6" y="69"/>
                      <a:pt x="5" y="52"/>
                      <a:pt x="5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7" name="Freeform 118"/>
              <p:cNvSpPr>
                <a:spLocks noEditPoints="1"/>
              </p:cNvSpPr>
              <p:nvPr/>
            </p:nvSpPr>
            <p:spPr bwMode="auto">
              <a:xfrm>
                <a:off x="1343123" y="1131519"/>
                <a:ext cx="228658" cy="190139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4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3 h 98"/>
                  <a:gd name="T44" fmla="*/ 27 w 118"/>
                  <a:gd name="T45" fmla="*/ 14 h 98"/>
                  <a:gd name="T46" fmla="*/ 62 w 118"/>
                  <a:gd name="T47" fmla="*/ 6 h 98"/>
                  <a:gd name="T48" fmla="*/ 92 w 118"/>
                  <a:gd name="T49" fmla="*/ 12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2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7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8" y="73"/>
                      <a:pt x="38" y="73"/>
                    </a:cubicBezTo>
                    <a:cubicBezTo>
                      <a:pt x="38" y="73"/>
                      <a:pt x="38" y="73"/>
                      <a:pt x="37" y="74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3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8"/>
                      <a:pt x="50" y="6"/>
                      <a:pt x="62" y="6"/>
                    </a:cubicBezTo>
                    <a:cubicBezTo>
                      <a:pt x="72" y="5"/>
                      <a:pt x="82" y="7"/>
                      <a:pt x="92" y="12"/>
                    </a:cubicBezTo>
                    <a:cubicBezTo>
                      <a:pt x="101" y="16"/>
                      <a:pt x="109" y="22"/>
                      <a:pt x="113" y="31"/>
                    </a:cubicBezTo>
                    <a:cubicBezTo>
                      <a:pt x="117" y="43"/>
                      <a:pt x="111" y="54"/>
                      <a:pt x="102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8" name="Freeform 121"/>
              <p:cNvSpPr>
                <a:spLocks noEditPoints="1"/>
              </p:cNvSpPr>
              <p:nvPr/>
            </p:nvSpPr>
            <p:spPr bwMode="auto">
              <a:xfrm>
                <a:off x="2611917" y="1266035"/>
                <a:ext cx="228658" cy="190139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3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2 h 98"/>
                  <a:gd name="T44" fmla="*/ 27 w 118"/>
                  <a:gd name="T45" fmla="*/ 14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1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6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9" y="73"/>
                      <a:pt x="38" y="73"/>
                    </a:cubicBezTo>
                    <a:cubicBezTo>
                      <a:pt x="38" y="73"/>
                      <a:pt x="38" y="73"/>
                      <a:pt x="37" y="73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7"/>
                      <a:pt x="50" y="6"/>
                      <a:pt x="62" y="5"/>
                    </a:cubicBezTo>
                    <a:cubicBezTo>
                      <a:pt x="72" y="5"/>
                      <a:pt x="82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7" y="42"/>
                      <a:pt x="111" y="54"/>
                      <a:pt x="102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9" name="Freeform 122"/>
              <p:cNvSpPr>
                <a:spLocks noEditPoints="1"/>
              </p:cNvSpPr>
              <p:nvPr/>
            </p:nvSpPr>
            <p:spPr bwMode="auto">
              <a:xfrm>
                <a:off x="807315" y="3398857"/>
                <a:ext cx="336841" cy="164733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7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59 h 85"/>
                  <a:gd name="T16" fmla="*/ 58 w 174"/>
                  <a:gd name="T17" fmla="*/ 69 h 85"/>
                  <a:gd name="T18" fmla="*/ 63 w 174"/>
                  <a:gd name="T19" fmla="*/ 67 h 85"/>
                  <a:gd name="T20" fmla="*/ 50 w 174"/>
                  <a:gd name="T21" fmla="*/ 56 h 85"/>
                  <a:gd name="T22" fmla="*/ 75 w 174"/>
                  <a:gd name="T23" fmla="*/ 65 h 85"/>
                  <a:gd name="T24" fmla="*/ 79 w 174"/>
                  <a:gd name="T25" fmla="*/ 62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4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4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0 h 85"/>
                  <a:gd name="T54" fmla="*/ 14 w 174"/>
                  <a:gd name="T55" fmla="*/ 70 h 85"/>
                  <a:gd name="T56" fmla="*/ 22 w 174"/>
                  <a:gd name="T57" fmla="*/ 72 h 85"/>
                  <a:gd name="T58" fmla="*/ 20 w 174"/>
                  <a:gd name="T59" fmla="*/ 68 h 85"/>
                  <a:gd name="T60" fmla="*/ 20 w 174"/>
                  <a:gd name="T61" fmla="*/ 77 h 85"/>
                  <a:gd name="T62" fmla="*/ 41 w 174"/>
                  <a:gd name="T63" fmla="*/ 71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4 w 174"/>
                  <a:gd name="T73" fmla="*/ 22 h 85"/>
                  <a:gd name="T74" fmla="*/ 165 w 174"/>
                  <a:gd name="T75" fmla="*/ 8 h 85"/>
                  <a:gd name="T76" fmla="*/ 145 w 174"/>
                  <a:gd name="T77" fmla="*/ 30 h 85"/>
                  <a:gd name="T78" fmla="*/ 160 w 174"/>
                  <a:gd name="T79" fmla="*/ 7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8 h 85"/>
                  <a:gd name="T86" fmla="*/ 102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5 w 174"/>
                  <a:gd name="T107" fmla="*/ 60 h 85"/>
                  <a:gd name="T108" fmla="*/ 21 w 174"/>
                  <a:gd name="T109" fmla="*/ 64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1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4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6"/>
                      <a:pt x="172" y="6"/>
                      <a:pt x="172" y="6"/>
                    </a:cubicBezTo>
                    <a:cubicBezTo>
                      <a:pt x="172" y="5"/>
                      <a:pt x="172" y="5"/>
                      <a:pt x="173" y="5"/>
                    </a:cubicBezTo>
                    <a:cubicBezTo>
                      <a:pt x="173" y="5"/>
                      <a:pt x="173" y="5"/>
                      <a:pt x="173" y="4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2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7"/>
                    </a:cubicBezTo>
                    <a:cubicBezTo>
                      <a:pt x="129" y="27"/>
                      <a:pt x="129" y="27"/>
                      <a:pt x="129" y="27"/>
                    </a:cubicBezTo>
                    <a:cubicBezTo>
                      <a:pt x="99" y="35"/>
                      <a:pt x="69" y="40"/>
                      <a:pt x="39" y="50"/>
                    </a:cubicBezTo>
                    <a:cubicBezTo>
                      <a:pt x="31" y="52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2"/>
                      <a:pt x="21" y="83"/>
                    </a:cubicBezTo>
                    <a:cubicBezTo>
                      <a:pt x="34" y="85"/>
                      <a:pt x="49" y="80"/>
                      <a:pt x="62" y="77"/>
                    </a:cubicBezTo>
                    <a:cubicBezTo>
                      <a:pt x="87" y="70"/>
                      <a:pt x="111" y="59"/>
                      <a:pt x="129" y="41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6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5"/>
                      <a:pt x="40" y="75"/>
                    </a:cubicBezTo>
                    <a:cubicBezTo>
                      <a:pt x="37" y="73"/>
                      <a:pt x="34" y="71"/>
                      <a:pt x="31" y="68"/>
                    </a:cubicBezTo>
                    <a:cubicBezTo>
                      <a:pt x="30" y="67"/>
                      <a:pt x="28" y="66"/>
                      <a:pt x="26" y="64"/>
                    </a:cubicBezTo>
                    <a:cubicBezTo>
                      <a:pt x="26" y="64"/>
                      <a:pt x="21" y="60"/>
                      <a:pt x="25" y="62"/>
                    </a:cubicBezTo>
                    <a:cubicBezTo>
                      <a:pt x="26" y="62"/>
                      <a:pt x="27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69"/>
                      <a:pt x="35" y="66"/>
                      <a:pt x="30" y="63"/>
                    </a:cubicBezTo>
                    <a:cubicBezTo>
                      <a:pt x="29" y="63"/>
                      <a:pt x="29" y="63"/>
                      <a:pt x="29" y="62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7"/>
                      <a:pt x="41" y="68"/>
                      <a:pt x="43" y="69"/>
                    </a:cubicBezTo>
                    <a:cubicBezTo>
                      <a:pt x="45" y="70"/>
                      <a:pt x="47" y="72"/>
                      <a:pt x="50" y="73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50" y="72"/>
                      <a:pt x="49" y="72"/>
                      <a:pt x="49" y="72"/>
                    </a:cubicBezTo>
                    <a:cubicBezTo>
                      <a:pt x="49" y="72"/>
                      <a:pt x="48" y="71"/>
                      <a:pt x="48" y="71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2"/>
                    </a:cubicBezTo>
                    <a:cubicBezTo>
                      <a:pt x="44" y="66"/>
                      <a:pt x="50" y="69"/>
                      <a:pt x="55" y="72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8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59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1"/>
                      <a:pt x="46" y="62"/>
                      <a:pt x="47" y="63"/>
                    </a:cubicBezTo>
                    <a:cubicBezTo>
                      <a:pt x="48" y="63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3" y="67"/>
                    </a:cubicBezTo>
                    <a:cubicBezTo>
                      <a:pt x="55" y="68"/>
                      <a:pt x="57" y="69"/>
                      <a:pt x="58" y="69"/>
                    </a:cubicBezTo>
                    <a:cubicBezTo>
                      <a:pt x="59" y="70"/>
                      <a:pt x="59" y="69"/>
                      <a:pt x="58" y="69"/>
                    </a:cubicBezTo>
                    <a:cubicBezTo>
                      <a:pt x="55" y="67"/>
                      <a:pt x="52" y="65"/>
                      <a:pt x="49" y="63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5"/>
                      <a:pt x="44" y="57"/>
                    </a:cubicBezTo>
                    <a:cubicBezTo>
                      <a:pt x="46" y="58"/>
                      <a:pt x="48" y="59"/>
                      <a:pt x="50" y="60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7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8"/>
                      <a:pt x="65" y="68"/>
                      <a:pt x="64" y="67"/>
                    </a:cubicBezTo>
                    <a:cubicBezTo>
                      <a:pt x="60" y="65"/>
                      <a:pt x="56" y="62"/>
                      <a:pt x="52" y="60"/>
                    </a:cubicBezTo>
                    <a:cubicBezTo>
                      <a:pt x="51" y="60"/>
                      <a:pt x="50" y="59"/>
                      <a:pt x="49" y="58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8" y="56"/>
                      <a:pt x="50" y="56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3" y="67"/>
                    </a:cubicBezTo>
                    <a:cubicBezTo>
                      <a:pt x="66" y="61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6"/>
                      <a:pt x="61" y="58"/>
                      <a:pt x="63" y="59"/>
                    </a:cubicBezTo>
                    <a:cubicBezTo>
                      <a:pt x="67" y="61"/>
                      <a:pt x="71" y="63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2"/>
                      <a:pt x="61" y="53"/>
                      <a:pt x="62" y="54"/>
                    </a:cubicBezTo>
                    <a:cubicBezTo>
                      <a:pt x="66" y="56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2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3"/>
                      <a:pt x="62" y="51"/>
                      <a:pt x="61" y="51"/>
                    </a:cubicBezTo>
                    <a:cubicBezTo>
                      <a:pt x="70" y="53"/>
                      <a:pt x="77" y="58"/>
                      <a:pt x="84" y="62"/>
                    </a:cubicBezTo>
                    <a:cubicBezTo>
                      <a:pt x="85" y="62"/>
                      <a:pt x="85" y="62"/>
                      <a:pt x="85" y="61"/>
                    </a:cubicBezTo>
                    <a:cubicBezTo>
                      <a:pt x="82" y="59"/>
                      <a:pt x="79" y="58"/>
                      <a:pt x="75" y="56"/>
                    </a:cubicBezTo>
                    <a:cubicBezTo>
                      <a:pt x="73" y="54"/>
                      <a:pt x="71" y="53"/>
                      <a:pt x="69" y="52"/>
                    </a:cubicBezTo>
                    <a:cubicBezTo>
                      <a:pt x="67" y="50"/>
                      <a:pt x="65" y="49"/>
                      <a:pt x="69" y="49"/>
                    </a:cubicBezTo>
                    <a:cubicBezTo>
                      <a:pt x="76" y="51"/>
                      <a:pt x="82" y="57"/>
                      <a:pt x="89" y="59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49"/>
                    </a:cubicBezTo>
                    <a:cubicBezTo>
                      <a:pt x="82" y="51"/>
                      <a:pt x="88" y="55"/>
                      <a:pt x="93" y="58"/>
                    </a:cubicBezTo>
                    <a:cubicBezTo>
                      <a:pt x="94" y="58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6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4"/>
                      <a:pt x="97" y="54"/>
                    </a:cubicBezTo>
                    <a:cubicBezTo>
                      <a:pt x="92" y="50"/>
                      <a:pt x="86" y="48"/>
                      <a:pt x="81" y="45"/>
                    </a:cubicBezTo>
                    <a:cubicBezTo>
                      <a:pt x="79" y="43"/>
                      <a:pt x="81" y="44"/>
                      <a:pt x="82" y="44"/>
                    </a:cubicBezTo>
                    <a:cubicBezTo>
                      <a:pt x="84" y="45"/>
                      <a:pt x="87" y="46"/>
                      <a:pt x="89" y="47"/>
                    </a:cubicBezTo>
                    <a:cubicBezTo>
                      <a:pt x="93" y="49"/>
                      <a:pt x="96" y="51"/>
                      <a:pt x="100" y="53"/>
                    </a:cubicBezTo>
                    <a:cubicBezTo>
                      <a:pt x="100" y="53"/>
                      <a:pt x="101" y="53"/>
                      <a:pt x="100" y="52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3"/>
                      <a:pt x="87" y="43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7"/>
                      <a:pt x="99" y="46"/>
                    </a:cubicBezTo>
                    <a:cubicBezTo>
                      <a:pt x="98" y="45"/>
                      <a:pt x="95" y="43"/>
                      <a:pt x="94" y="43"/>
                    </a:cubicBezTo>
                    <a:cubicBezTo>
                      <a:pt x="100" y="44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49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7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4"/>
                      <a:pt x="105" y="42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4"/>
                    </a:cubicBezTo>
                    <a:cubicBezTo>
                      <a:pt x="111" y="42"/>
                      <a:pt x="107" y="38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2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7"/>
                    </a:cubicBezTo>
                    <a:cubicBezTo>
                      <a:pt x="113" y="39"/>
                      <a:pt x="117" y="41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7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2" y="41"/>
                      <a:pt x="123" y="40"/>
                      <a:pt x="122" y="40"/>
                    </a:cubicBezTo>
                    <a:cubicBezTo>
                      <a:pt x="121" y="38"/>
                      <a:pt x="119" y="37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7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6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8"/>
                      <a:pt x="10" y="78"/>
                      <a:pt x="9" y="78"/>
                    </a:cubicBezTo>
                    <a:cubicBezTo>
                      <a:pt x="8" y="77"/>
                      <a:pt x="7" y="77"/>
                      <a:pt x="6" y="76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29" y="80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7"/>
                      <a:pt x="11" y="76"/>
                    </a:cubicBezTo>
                    <a:cubicBezTo>
                      <a:pt x="10" y="76"/>
                      <a:pt x="8" y="72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8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4" y="76"/>
                      <a:pt x="13" y="75"/>
                    </a:cubicBezTo>
                    <a:cubicBezTo>
                      <a:pt x="12" y="74"/>
                      <a:pt x="5" y="68"/>
                      <a:pt x="10" y="70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79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6"/>
                      <a:pt x="16" y="73"/>
                      <a:pt x="12" y="71"/>
                    </a:cubicBezTo>
                    <a:cubicBezTo>
                      <a:pt x="12" y="70"/>
                      <a:pt x="11" y="69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8"/>
                      <a:pt x="27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1"/>
                      <a:pt x="18" y="70"/>
                    </a:cubicBezTo>
                    <a:cubicBezTo>
                      <a:pt x="15" y="67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3"/>
                    </a:cubicBezTo>
                    <a:cubicBezTo>
                      <a:pt x="27" y="76"/>
                      <a:pt x="30" y="78"/>
                      <a:pt x="33" y="79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2"/>
                      <a:pt x="24" y="72"/>
                    </a:cubicBezTo>
                    <a:cubicBezTo>
                      <a:pt x="24" y="72"/>
                      <a:pt x="20" y="68"/>
                      <a:pt x="20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79"/>
                      <a:pt x="36" y="79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4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5"/>
                    </a:moveTo>
                    <a:cubicBezTo>
                      <a:pt x="33" y="66"/>
                      <a:pt x="34" y="66"/>
                      <a:pt x="35" y="67"/>
                    </a:cubicBezTo>
                    <a:cubicBezTo>
                      <a:pt x="37" y="68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1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5"/>
                      <a:pt x="32" y="65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3"/>
                    </a:cubicBezTo>
                    <a:cubicBezTo>
                      <a:pt x="70" y="62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2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5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3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3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5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4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4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5"/>
                      <a:pt x="116" y="35"/>
                    </a:cubicBezTo>
                    <a:cubicBezTo>
                      <a:pt x="116" y="35"/>
                      <a:pt x="116" y="35"/>
                      <a:pt x="116" y="36"/>
                    </a:cubicBezTo>
                    <a:cubicBezTo>
                      <a:pt x="117" y="36"/>
                      <a:pt x="118" y="37"/>
                      <a:pt x="119" y="38"/>
                    </a:cubicBezTo>
                    <a:cubicBezTo>
                      <a:pt x="120" y="39"/>
                      <a:pt x="123" y="40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4" y="22"/>
                    </a:cubicBezTo>
                    <a:cubicBezTo>
                      <a:pt x="151" y="24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29"/>
                    </a:cubicBezTo>
                    <a:cubicBezTo>
                      <a:pt x="133" y="29"/>
                      <a:pt x="133" y="29"/>
                      <a:pt x="133" y="29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4" y="16"/>
                      <a:pt x="159" y="11"/>
                      <a:pt x="165" y="8"/>
                    </a:cubicBezTo>
                    <a:cubicBezTo>
                      <a:pt x="165" y="8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19"/>
                      <a:pt x="162" y="17"/>
                    </a:cubicBezTo>
                    <a:cubicBezTo>
                      <a:pt x="162" y="18"/>
                      <a:pt x="162" y="20"/>
                      <a:pt x="161" y="21"/>
                    </a:cubicBezTo>
                    <a:cubicBezTo>
                      <a:pt x="158" y="27"/>
                      <a:pt x="152" y="29"/>
                      <a:pt x="145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7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1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7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2"/>
                      <a:pt x="133" y="33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0" y="35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0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3"/>
                      <a:pt x="165" y="20"/>
                    </a:cubicBezTo>
                    <a:cubicBezTo>
                      <a:pt x="165" y="18"/>
                      <a:pt x="166" y="16"/>
                      <a:pt x="166" y="13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5"/>
                    </a:moveTo>
                    <a:cubicBezTo>
                      <a:pt x="149" y="6"/>
                      <a:pt x="145" y="6"/>
                      <a:pt x="142" y="8"/>
                    </a:cubicBezTo>
                    <a:cubicBezTo>
                      <a:pt x="143" y="7"/>
                      <a:pt x="144" y="7"/>
                      <a:pt x="145" y="6"/>
                    </a:cubicBezTo>
                    <a:cubicBezTo>
                      <a:pt x="148" y="6"/>
                      <a:pt x="150" y="5"/>
                      <a:pt x="153" y="5"/>
                    </a:cubicBezTo>
                    <a:close/>
                    <a:moveTo>
                      <a:pt x="22" y="58"/>
                    </a:moveTo>
                    <a:cubicBezTo>
                      <a:pt x="31" y="55"/>
                      <a:pt x="40" y="52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1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2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2"/>
                      <a:pt x="116" y="45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39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1"/>
                      <a:pt x="98" y="40"/>
                      <a:pt x="94" y="39"/>
                    </a:cubicBezTo>
                    <a:cubicBezTo>
                      <a:pt x="94" y="39"/>
                      <a:pt x="93" y="39"/>
                      <a:pt x="94" y="40"/>
                    </a:cubicBezTo>
                    <a:cubicBezTo>
                      <a:pt x="99" y="43"/>
                      <a:pt x="104" y="46"/>
                      <a:pt x="110" y="49"/>
                    </a:cubicBezTo>
                    <a:cubicBezTo>
                      <a:pt x="105" y="46"/>
                      <a:pt x="98" y="43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99" y="47"/>
                      <a:pt x="100" y="47"/>
                      <a:pt x="100" y="48"/>
                    </a:cubicBezTo>
                    <a:cubicBezTo>
                      <a:pt x="96" y="45"/>
                      <a:pt x="91" y="43"/>
                      <a:pt x="86" y="42"/>
                    </a:cubicBezTo>
                    <a:cubicBezTo>
                      <a:pt x="86" y="42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49"/>
                    </a:cubicBezTo>
                    <a:cubicBezTo>
                      <a:pt x="96" y="49"/>
                      <a:pt x="102" y="53"/>
                      <a:pt x="97" y="51"/>
                    </a:cubicBezTo>
                    <a:cubicBezTo>
                      <a:pt x="91" y="48"/>
                      <a:pt x="86" y="44"/>
                      <a:pt x="79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83" y="48"/>
                      <a:pt x="88" y="49"/>
                      <a:pt x="93" y="52"/>
                    </a:cubicBezTo>
                    <a:cubicBezTo>
                      <a:pt x="98" y="55"/>
                      <a:pt x="93" y="53"/>
                      <a:pt x="92" y="52"/>
                    </a:cubicBezTo>
                    <a:cubicBezTo>
                      <a:pt x="90" y="51"/>
                      <a:pt x="88" y="50"/>
                      <a:pt x="86" y="49"/>
                    </a:cubicBezTo>
                    <a:cubicBezTo>
                      <a:pt x="83" y="47"/>
                      <a:pt x="80" y="46"/>
                      <a:pt x="76" y="45"/>
                    </a:cubicBezTo>
                    <a:cubicBezTo>
                      <a:pt x="76" y="45"/>
                      <a:pt x="75" y="45"/>
                      <a:pt x="76" y="46"/>
                    </a:cubicBezTo>
                    <a:cubicBezTo>
                      <a:pt x="78" y="48"/>
                      <a:pt x="81" y="50"/>
                      <a:pt x="84" y="52"/>
                    </a:cubicBezTo>
                    <a:cubicBezTo>
                      <a:pt x="81" y="50"/>
                      <a:pt x="77" y="49"/>
                      <a:pt x="73" y="48"/>
                    </a:cubicBezTo>
                    <a:cubicBezTo>
                      <a:pt x="72" y="48"/>
                      <a:pt x="72" y="48"/>
                      <a:pt x="73" y="49"/>
                    </a:cubicBezTo>
                    <a:cubicBezTo>
                      <a:pt x="76" y="51"/>
                      <a:pt x="80" y="53"/>
                      <a:pt x="83" y="55"/>
                    </a:cubicBezTo>
                    <a:cubicBezTo>
                      <a:pt x="84" y="56"/>
                      <a:pt x="85" y="57"/>
                      <a:pt x="86" y="57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6"/>
                      <a:pt x="82" y="56"/>
                    </a:cubicBezTo>
                    <a:cubicBezTo>
                      <a:pt x="77" y="52"/>
                      <a:pt x="72" y="48"/>
                      <a:pt x="65" y="48"/>
                    </a:cubicBezTo>
                    <a:cubicBezTo>
                      <a:pt x="65" y="48"/>
                      <a:pt x="64" y="49"/>
                      <a:pt x="65" y="49"/>
                    </a:cubicBezTo>
                    <a:cubicBezTo>
                      <a:pt x="67" y="51"/>
                      <a:pt x="69" y="53"/>
                      <a:pt x="72" y="54"/>
                    </a:cubicBezTo>
                    <a:cubicBezTo>
                      <a:pt x="68" y="52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2"/>
                      <a:pt x="65" y="54"/>
                      <a:pt x="67" y="56"/>
                    </a:cubicBezTo>
                    <a:cubicBezTo>
                      <a:pt x="66" y="56"/>
                      <a:pt x="65" y="55"/>
                      <a:pt x="64" y="54"/>
                    </a:cubicBezTo>
                    <a:cubicBezTo>
                      <a:pt x="60" y="52"/>
                      <a:pt x="57" y="50"/>
                      <a:pt x="52" y="50"/>
                    </a:cubicBezTo>
                    <a:cubicBezTo>
                      <a:pt x="52" y="50"/>
                      <a:pt x="52" y="50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55" y="58"/>
                      <a:pt x="64" y="61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0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5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59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59"/>
                    </a:cubicBezTo>
                    <a:cubicBezTo>
                      <a:pt x="32" y="59"/>
                      <a:pt x="32" y="60"/>
                      <a:pt x="32" y="60"/>
                    </a:cubicBezTo>
                    <a:cubicBezTo>
                      <a:pt x="33" y="61"/>
                      <a:pt x="34" y="62"/>
                      <a:pt x="35" y="64"/>
                    </a:cubicBezTo>
                    <a:cubicBezTo>
                      <a:pt x="32" y="62"/>
                      <a:pt x="29" y="60"/>
                      <a:pt x="26" y="59"/>
                    </a:cubicBezTo>
                    <a:cubicBezTo>
                      <a:pt x="26" y="59"/>
                      <a:pt x="25" y="60"/>
                      <a:pt x="25" y="60"/>
                    </a:cubicBezTo>
                    <a:cubicBezTo>
                      <a:pt x="26" y="61"/>
                      <a:pt x="27" y="61"/>
                      <a:pt x="28" y="62"/>
                    </a:cubicBezTo>
                    <a:cubicBezTo>
                      <a:pt x="26" y="61"/>
                      <a:pt x="24" y="61"/>
                      <a:pt x="22" y="60"/>
                    </a:cubicBezTo>
                    <a:cubicBezTo>
                      <a:pt x="22" y="60"/>
                      <a:pt x="22" y="60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5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7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8"/>
                      <a:pt x="15" y="69"/>
                    </a:cubicBezTo>
                    <a:cubicBezTo>
                      <a:pt x="16" y="69"/>
                      <a:pt x="17" y="70"/>
                      <a:pt x="17" y="71"/>
                    </a:cubicBezTo>
                    <a:cubicBezTo>
                      <a:pt x="15" y="69"/>
                      <a:pt x="13" y="68"/>
                      <a:pt x="10" y="67"/>
                    </a:cubicBezTo>
                    <a:cubicBezTo>
                      <a:pt x="10" y="67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2"/>
                      <a:pt x="8" y="72"/>
                      <a:pt x="6" y="71"/>
                    </a:cubicBezTo>
                    <a:cubicBezTo>
                      <a:pt x="6" y="71"/>
                      <a:pt x="6" y="71"/>
                      <a:pt x="6" y="72"/>
                    </a:cubicBezTo>
                    <a:cubicBezTo>
                      <a:pt x="7" y="74"/>
                      <a:pt x="9" y="75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0" name="Freeform 125"/>
              <p:cNvSpPr>
                <a:spLocks noEditPoints="1"/>
              </p:cNvSpPr>
              <p:nvPr/>
            </p:nvSpPr>
            <p:spPr bwMode="auto">
              <a:xfrm>
                <a:off x="1188412" y="2614030"/>
                <a:ext cx="337660" cy="164733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8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60 h 85"/>
                  <a:gd name="T16" fmla="*/ 59 w 174"/>
                  <a:gd name="T17" fmla="*/ 69 h 85"/>
                  <a:gd name="T18" fmla="*/ 63 w 174"/>
                  <a:gd name="T19" fmla="*/ 67 h 85"/>
                  <a:gd name="T20" fmla="*/ 50 w 174"/>
                  <a:gd name="T21" fmla="*/ 57 h 85"/>
                  <a:gd name="T22" fmla="*/ 75 w 174"/>
                  <a:gd name="T23" fmla="*/ 65 h 85"/>
                  <a:gd name="T24" fmla="*/ 79 w 174"/>
                  <a:gd name="T25" fmla="*/ 63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5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5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1 h 85"/>
                  <a:gd name="T54" fmla="*/ 14 w 174"/>
                  <a:gd name="T55" fmla="*/ 70 h 85"/>
                  <a:gd name="T56" fmla="*/ 22 w 174"/>
                  <a:gd name="T57" fmla="*/ 72 h 85"/>
                  <a:gd name="T58" fmla="*/ 21 w 174"/>
                  <a:gd name="T59" fmla="*/ 68 h 85"/>
                  <a:gd name="T60" fmla="*/ 20 w 174"/>
                  <a:gd name="T61" fmla="*/ 77 h 85"/>
                  <a:gd name="T62" fmla="*/ 41 w 174"/>
                  <a:gd name="T63" fmla="*/ 72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5 w 174"/>
                  <a:gd name="T73" fmla="*/ 22 h 85"/>
                  <a:gd name="T74" fmla="*/ 165 w 174"/>
                  <a:gd name="T75" fmla="*/ 8 h 85"/>
                  <a:gd name="T76" fmla="*/ 146 w 174"/>
                  <a:gd name="T77" fmla="*/ 30 h 85"/>
                  <a:gd name="T78" fmla="*/ 160 w 174"/>
                  <a:gd name="T79" fmla="*/ 8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9 h 85"/>
                  <a:gd name="T86" fmla="*/ 103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6 w 174"/>
                  <a:gd name="T107" fmla="*/ 60 h 85"/>
                  <a:gd name="T108" fmla="*/ 21 w 174"/>
                  <a:gd name="T109" fmla="*/ 65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2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5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7"/>
                      <a:pt x="172" y="6"/>
                      <a:pt x="172" y="6"/>
                    </a:cubicBezTo>
                    <a:cubicBezTo>
                      <a:pt x="172" y="6"/>
                      <a:pt x="173" y="5"/>
                      <a:pt x="173" y="5"/>
                    </a:cubicBezTo>
                    <a:cubicBezTo>
                      <a:pt x="173" y="5"/>
                      <a:pt x="173" y="5"/>
                      <a:pt x="173" y="5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3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8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99" y="35"/>
                      <a:pt x="69" y="41"/>
                      <a:pt x="39" y="50"/>
                    </a:cubicBezTo>
                    <a:cubicBezTo>
                      <a:pt x="31" y="53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3"/>
                      <a:pt x="21" y="83"/>
                    </a:cubicBezTo>
                    <a:cubicBezTo>
                      <a:pt x="34" y="85"/>
                      <a:pt x="49" y="81"/>
                      <a:pt x="62" y="77"/>
                    </a:cubicBezTo>
                    <a:cubicBezTo>
                      <a:pt x="87" y="70"/>
                      <a:pt x="111" y="59"/>
                      <a:pt x="129" y="42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7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6"/>
                      <a:pt x="41" y="75"/>
                    </a:cubicBezTo>
                    <a:cubicBezTo>
                      <a:pt x="38" y="73"/>
                      <a:pt x="34" y="71"/>
                      <a:pt x="31" y="69"/>
                    </a:cubicBezTo>
                    <a:cubicBezTo>
                      <a:pt x="30" y="67"/>
                      <a:pt x="28" y="66"/>
                      <a:pt x="26" y="65"/>
                    </a:cubicBezTo>
                    <a:cubicBezTo>
                      <a:pt x="26" y="64"/>
                      <a:pt x="21" y="61"/>
                      <a:pt x="25" y="62"/>
                    </a:cubicBezTo>
                    <a:cubicBezTo>
                      <a:pt x="26" y="63"/>
                      <a:pt x="28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70"/>
                      <a:pt x="35" y="66"/>
                      <a:pt x="30" y="64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8"/>
                      <a:pt x="41" y="68"/>
                      <a:pt x="43" y="69"/>
                    </a:cubicBezTo>
                    <a:cubicBezTo>
                      <a:pt x="45" y="71"/>
                      <a:pt x="47" y="72"/>
                      <a:pt x="50" y="73"/>
                    </a:cubicBezTo>
                    <a:cubicBezTo>
                      <a:pt x="50" y="74"/>
                      <a:pt x="50" y="73"/>
                      <a:pt x="50" y="73"/>
                    </a:cubicBezTo>
                    <a:cubicBezTo>
                      <a:pt x="50" y="73"/>
                      <a:pt x="49" y="72"/>
                      <a:pt x="49" y="72"/>
                    </a:cubicBezTo>
                    <a:cubicBezTo>
                      <a:pt x="49" y="72"/>
                      <a:pt x="48" y="72"/>
                      <a:pt x="48" y="72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3"/>
                    </a:cubicBezTo>
                    <a:cubicBezTo>
                      <a:pt x="44" y="66"/>
                      <a:pt x="50" y="69"/>
                      <a:pt x="55" y="73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9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60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2"/>
                      <a:pt x="46" y="63"/>
                      <a:pt x="47" y="64"/>
                    </a:cubicBezTo>
                    <a:cubicBezTo>
                      <a:pt x="48" y="64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4" y="67"/>
                    </a:cubicBezTo>
                    <a:cubicBezTo>
                      <a:pt x="55" y="68"/>
                      <a:pt x="57" y="69"/>
                      <a:pt x="58" y="70"/>
                    </a:cubicBezTo>
                    <a:cubicBezTo>
                      <a:pt x="59" y="70"/>
                      <a:pt x="59" y="69"/>
                      <a:pt x="59" y="69"/>
                    </a:cubicBezTo>
                    <a:cubicBezTo>
                      <a:pt x="55" y="67"/>
                      <a:pt x="52" y="65"/>
                      <a:pt x="49" y="64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6"/>
                      <a:pt x="44" y="57"/>
                    </a:cubicBezTo>
                    <a:cubicBezTo>
                      <a:pt x="46" y="58"/>
                      <a:pt x="48" y="59"/>
                      <a:pt x="50" y="61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8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9"/>
                      <a:pt x="65" y="68"/>
                      <a:pt x="64" y="68"/>
                    </a:cubicBezTo>
                    <a:cubicBezTo>
                      <a:pt x="60" y="65"/>
                      <a:pt x="56" y="63"/>
                      <a:pt x="52" y="60"/>
                    </a:cubicBezTo>
                    <a:cubicBezTo>
                      <a:pt x="51" y="60"/>
                      <a:pt x="50" y="59"/>
                      <a:pt x="49" y="59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9" y="56"/>
                      <a:pt x="50" y="57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4" y="67"/>
                    </a:cubicBezTo>
                    <a:cubicBezTo>
                      <a:pt x="66" y="62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7"/>
                      <a:pt x="61" y="58"/>
                      <a:pt x="63" y="59"/>
                    </a:cubicBezTo>
                    <a:cubicBezTo>
                      <a:pt x="67" y="62"/>
                      <a:pt x="71" y="64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3"/>
                      <a:pt x="61" y="54"/>
                      <a:pt x="62" y="55"/>
                    </a:cubicBezTo>
                    <a:cubicBezTo>
                      <a:pt x="66" y="57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3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4"/>
                      <a:pt x="62" y="51"/>
                      <a:pt x="61" y="51"/>
                    </a:cubicBezTo>
                    <a:cubicBezTo>
                      <a:pt x="70" y="53"/>
                      <a:pt x="77" y="59"/>
                      <a:pt x="84" y="62"/>
                    </a:cubicBezTo>
                    <a:cubicBezTo>
                      <a:pt x="85" y="62"/>
                      <a:pt x="85" y="62"/>
                      <a:pt x="85" y="62"/>
                    </a:cubicBezTo>
                    <a:cubicBezTo>
                      <a:pt x="82" y="60"/>
                      <a:pt x="79" y="58"/>
                      <a:pt x="75" y="56"/>
                    </a:cubicBezTo>
                    <a:cubicBezTo>
                      <a:pt x="73" y="55"/>
                      <a:pt x="71" y="53"/>
                      <a:pt x="69" y="52"/>
                    </a:cubicBezTo>
                    <a:cubicBezTo>
                      <a:pt x="67" y="51"/>
                      <a:pt x="65" y="49"/>
                      <a:pt x="69" y="50"/>
                    </a:cubicBezTo>
                    <a:cubicBezTo>
                      <a:pt x="76" y="51"/>
                      <a:pt x="82" y="57"/>
                      <a:pt x="89" y="60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50"/>
                    </a:cubicBezTo>
                    <a:cubicBezTo>
                      <a:pt x="82" y="51"/>
                      <a:pt x="88" y="56"/>
                      <a:pt x="93" y="58"/>
                    </a:cubicBezTo>
                    <a:cubicBezTo>
                      <a:pt x="94" y="59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7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5"/>
                      <a:pt x="97" y="54"/>
                    </a:cubicBezTo>
                    <a:cubicBezTo>
                      <a:pt x="92" y="50"/>
                      <a:pt x="86" y="49"/>
                      <a:pt x="81" y="45"/>
                    </a:cubicBezTo>
                    <a:cubicBezTo>
                      <a:pt x="79" y="43"/>
                      <a:pt x="81" y="44"/>
                      <a:pt x="82" y="45"/>
                    </a:cubicBezTo>
                    <a:cubicBezTo>
                      <a:pt x="84" y="45"/>
                      <a:pt x="87" y="47"/>
                      <a:pt x="89" y="48"/>
                    </a:cubicBezTo>
                    <a:cubicBezTo>
                      <a:pt x="93" y="50"/>
                      <a:pt x="96" y="52"/>
                      <a:pt x="100" y="53"/>
                    </a:cubicBezTo>
                    <a:cubicBezTo>
                      <a:pt x="100" y="53"/>
                      <a:pt x="101" y="53"/>
                      <a:pt x="100" y="53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4"/>
                      <a:pt x="87" y="44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8"/>
                      <a:pt x="99" y="46"/>
                    </a:cubicBezTo>
                    <a:cubicBezTo>
                      <a:pt x="98" y="46"/>
                      <a:pt x="95" y="44"/>
                      <a:pt x="94" y="43"/>
                    </a:cubicBezTo>
                    <a:cubicBezTo>
                      <a:pt x="100" y="45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50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8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5"/>
                      <a:pt x="105" y="43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5"/>
                    </a:cubicBezTo>
                    <a:cubicBezTo>
                      <a:pt x="111" y="43"/>
                      <a:pt x="107" y="39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3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8"/>
                    </a:cubicBezTo>
                    <a:cubicBezTo>
                      <a:pt x="113" y="39"/>
                      <a:pt x="117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8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3" y="41"/>
                      <a:pt x="123" y="40"/>
                      <a:pt x="122" y="40"/>
                    </a:cubicBezTo>
                    <a:cubicBezTo>
                      <a:pt x="121" y="39"/>
                      <a:pt x="119" y="38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7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9"/>
                      <a:pt x="10" y="78"/>
                      <a:pt x="9" y="78"/>
                    </a:cubicBezTo>
                    <a:cubicBezTo>
                      <a:pt x="8" y="78"/>
                      <a:pt x="7" y="77"/>
                      <a:pt x="6" y="77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30" y="81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8"/>
                      <a:pt x="11" y="77"/>
                    </a:cubicBezTo>
                    <a:cubicBezTo>
                      <a:pt x="10" y="76"/>
                      <a:pt x="8" y="73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9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5" y="76"/>
                      <a:pt x="13" y="75"/>
                    </a:cubicBezTo>
                    <a:cubicBezTo>
                      <a:pt x="12" y="74"/>
                      <a:pt x="5" y="68"/>
                      <a:pt x="10" y="71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80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7"/>
                      <a:pt x="16" y="73"/>
                      <a:pt x="12" y="71"/>
                    </a:cubicBezTo>
                    <a:cubicBezTo>
                      <a:pt x="12" y="70"/>
                      <a:pt x="11" y="70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9"/>
                      <a:pt x="28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2"/>
                      <a:pt x="18" y="71"/>
                    </a:cubicBezTo>
                    <a:cubicBezTo>
                      <a:pt x="15" y="68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4"/>
                    </a:cubicBezTo>
                    <a:cubicBezTo>
                      <a:pt x="27" y="76"/>
                      <a:pt x="30" y="78"/>
                      <a:pt x="33" y="80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3"/>
                      <a:pt x="24" y="73"/>
                    </a:cubicBezTo>
                    <a:cubicBezTo>
                      <a:pt x="24" y="72"/>
                      <a:pt x="20" y="68"/>
                      <a:pt x="21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80"/>
                      <a:pt x="36" y="80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5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6"/>
                    </a:moveTo>
                    <a:cubicBezTo>
                      <a:pt x="33" y="66"/>
                      <a:pt x="34" y="67"/>
                      <a:pt x="35" y="67"/>
                    </a:cubicBezTo>
                    <a:cubicBezTo>
                      <a:pt x="37" y="69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2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6"/>
                      <a:pt x="32" y="66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4"/>
                    </a:cubicBezTo>
                    <a:cubicBezTo>
                      <a:pt x="70" y="63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3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6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4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4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6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5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5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6"/>
                      <a:pt x="116" y="35"/>
                    </a:cubicBezTo>
                    <a:cubicBezTo>
                      <a:pt x="116" y="35"/>
                      <a:pt x="116" y="36"/>
                      <a:pt x="116" y="36"/>
                    </a:cubicBezTo>
                    <a:cubicBezTo>
                      <a:pt x="117" y="37"/>
                      <a:pt x="118" y="37"/>
                      <a:pt x="119" y="38"/>
                    </a:cubicBezTo>
                    <a:cubicBezTo>
                      <a:pt x="120" y="39"/>
                      <a:pt x="123" y="41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5" y="22"/>
                    </a:cubicBezTo>
                    <a:cubicBezTo>
                      <a:pt x="151" y="25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30"/>
                    </a:cubicBezTo>
                    <a:cubicBezTo>
                      <a:pt x="133" y="30"/>
                      <a:pt x="133" y="30"/>
                      <a:pt x="133" y="30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5" y="16"/>
                      <a:pt x="159" y="11"/>
                      <a:pt x="165" y="8"/>
                    </a:cubicBezTo>
                    <a:cubicBezTo>
                      <a:pt x="165" y="9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20"/>
                      <a:pt x="162" y="17"/>
                    </a:cubicBezTo>
                    <a:cubicBezTo>
                      <a:pt x="162" y="19"/>
                      <a:pt x="162" y="20"/>
                      <a:pt x="161" y="22"/>
                    </a:cubicBezTo>
                    <a:cubicBezTo>
                      <a:pt x="158" y="27"/>
                      <a:pt x="152" y="30"/>
                      <a:pt x="146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8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2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8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3"/>
                      <a:pt x="133" y="34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1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4"/>
                      <a:pt x="165" y="21"/>
                    </a:cubicBezTo>
                    <a:cubicBezTo>
                      <a:pt x="165" y="18"/>
                      <a:pt x="166" y="16"/>
                      <a:pt x="166" y="14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6"/>
                    </a:moveTo>
                    <a:cubicBezTo>
                      <a:pt x="149" y="6"/>
                      <a:pt x="145" y="7"/>
                      <a:pt x="142" y="8"/>
                    </a:cubicBezTo>
                    <a:cubicBezTo>
                      <a:pt x="143" y="8"/>
                      <a:pt x="144" y="7"/>
                      <a:pt x="145" y="7"/>
                    </a:cubicBezTo>
                    <a:cubicBezTo>
                      <a:pt x="148" y="6"/>
                      <a:pt x="150" y="6"/>
                      <a:pt x="153" y="6"/>
                    </a:cubicBezTo>
                    <a:close/>
                    <a:moveTo>
                      <a:pt x="22" y="59"/>
                    </a:moveTo>
                    <a:cubicBezTo>
                      <a:pt x="31" y="55"/>
                      <a:pt x="40" y="53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2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3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3"/>
                      <a:pt x="116" y="46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40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2"/>
                      <a:pt x="98" y="40"/>
                      <a:pt x="94" y="39"/>
                    </a:cubicBezTo>
                    <a:cubicBezTo>
                      <a:pt x="94" y="39"/>
                      <a:pt x="94" y="40"/>
                      <a:pt x="94" y="40"/>
                    </a:cubicBezTo>
                    <a:cubicBezTo>
                      <a:pt x="99" y="44"/>
                      <a:pt x="104" y="46"/>
                      <a:pt x="110" y="49"/>
                    </a:cubicBezTo>
                    <a:cubicBezTo>
                      <a:pt x="105" y="46"/>
                      <a:pt x="98" y="44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100" y="47"/>
                      <a:pt x="100" y="48"/>
                      <a:pt x="100" y="48"/>
                    </a:cubicBezTo>
                    <a:cubicBezTo>
                      <a:pt x="96" y="46"/>
                      <a:pt x="91" y="43"/>
                      <a:pt x="86" y="43"/>
                    </a:cubicBezTo>
                    <a:cubicBezTo>
                      <a:pt x="86" y="43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50"/>
                    </a:cubicBezTo>
                    <a:cubicBezTo>
                      <a:pt x="96" y="50"/>
                      <a:pt x="102" y="53"/>
                      <a:pt x="98" y="51"/>
                    </a:cubicBezTo>
                    <a:cubicBezTo>
                      <a:pt x="91" y="49"/>
                      <a:pt x="86" y="45"/>
                      <a:pt x="79" y="43"/>
                    </a:cubicBezTo>
                    <a:cubicBezTo>
                      <a:pt x="78" y="43"/>
                      <a:pt x="78" y="43"/>
                      <a:pt x="78" y="44"/>
                    </a:cubicBezTo>
                    <a:cubicBezTo>
                      <a:pt x="83" y="48"/>
                      <a:pt x="88" y="50"/>
                      <a:pt x="93" y="53"/>
                    </a:cubicBezTo>
                    <a:cubicBezTo>
                      <a:pt x="98" y="56"/>
                      <a:pt x="93" y="53"/>
                      <a:pt x="92" y="53"/>
                    </a:cubicBezTo>
                    <a:cubicBezTo>
                      <a:pt x="90" y="52"/>
                      <a:pt x="88" y="51"/>
                      <a:pt x="86" y="50"/>
                    </a:cubicBezTo>
                    <a:cubicBezTo>
                      <a:pt x="83" y="48"/>
                      <a:pt x="80" y="46"/>
                      <a:pt x="76" y="45"/>
                    </a:cubicBezTo>
                    <a:cubicBezTo>
                      <a:pt x="76" y="45"/>
                      <a:pt x="75" y="46"/>
                      <a:pt x="76" y="46"/>
                    </a:cubicBezTo>
                    <a:cubicBezTo>
                      <a:pt x="78" y="48"/>
                      <a:pt x="81" y="51"/>
                      <a:pt x="84" y="53"/>
                    </a:cubicBezTo>
                    <a:cubicBezTo>
                      <a:pt x="81" y="51"/>
                      <a:pt x="77" y="49"/>
                      <a:pt x="73" y="48"/>
                    </a:cubicBezTo>
                    <a:cubicBezTo>
                      <a:pt x="72" y="48"/>
                      <a:pt x="72" y="49"/>
                      <a:pt x="73" y="49"/>
                    </a:cubicBezTo>
                    <a:cubicBezTo>
                      <a:pt x="76" y="51"/>
                      <a:pt x="80" y="53"/>
                      <a:pt x="83" y="56"/>
                    </a:cubicBezTo>
                    <a:cubicBezTo>
                      <a:pt x="84" y="56"/>
                      <a:pt x="85" y="57"/>
                      <a:pt x="86" y="58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7"/>
                      <a:pt x="82" y="56"/>
                    </a:cubicBezTo>
                    <a:cubicBezTo>
                      <a:pt x="77" y="53"/>
                      <a:pt x="72" y="49"/>
                      <a:pt x="65" y="49"/>
                    </a:cubicBezTo>
                    <a:cubicBezTo>
                      <a:pt x="65" y="49"/>
                      <a:pt x="65" y="49"/>
                      <a:pt x="65" y="49"/>
                    </a:cubicBezTo>
                    <a:cubicBezTo>
                      <a:pt x="67" y="51"/>
                      <a:pt x="69" y="53"/>
                      <a:pt x="72" y="55"/>
                    </a:cubicBezTo>
                    <a:cubicBezTo>
                      <a:pt x="68" y="53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3"/>
                      <a:pt x="65" y="55"/>
                      <a:pt x="67" y="57"/>
                    </a:cubicBezTo>
                    <a:cubicBezTo>
                      <a:pt x="66" y="56"/>
                      <a:pt x="65" y="55"/>
                      <a:pt x="64" y="55"/>
                    </a:cubicBezTo>
                    <a:cubicBezTo>
                      <a:pt x="60" y="53"/>
                      <a:pt x="57" y="50"/>
                      <a:pt x="52" y="50"/>
                    </a:cubicBezTo>
                    <a:cubicBezTo>
                      <a:pt x="52" y="50"/>
                      <a:pt x="52" y="51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2"/>
                    </a:cubicBezTo>
                    <a:cubicBezTo>
                      <a:pt x="55" y="58"/>
                      <a:pt x="64" y="62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1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6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60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2"/>
                      <a:pt x="34" y="63"/>
                      <a:pt x="35" y="64"/>
                    </a:cubicBezTo>
                    <a:cubicBezTo>
                      <a:pt x="32" y="62"/>
                      <a:pt x="29" y="61"/>
                      <a:pt x="26" y="60"/>
                    </a:cubicBezTo>
                    <a:cubicBezTo>
                      <a:pt x="26" y="59"/>
                      <a:pt x="25" y="60"/>
                      <a:pt x="26" y="60"/>
                    </a:cubicBezTo>
                    <a:cubicBezTo>
                      <a:pt x="26" y="61"/>
                      <a:pt x="27" y="62"/>
                      <a:pt x="28" y="63"/>
                    </a:cubicBezTo>
                    <a:cubicBezTo>
                      <a:pt x="26" y="62"/>
                      <a:pt x="24" y="61"/>
                      <a:pt x="22" y="60"/>
                    </a:cubicBezTo>
                    <a:cubicBezTo>
                      <a:pt x="22" y="60"/>
                      <a:pt x="22" y="61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6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5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8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9"/>
                      <a:pt x="15" y="69"/>
                    </a:cubicBezTo>
                    <a:cubicBezTo>
                      <a:pt x="16" y="70"/>
                      <a:pt x="17" y="70"/>
                      <a:pt x="17" y="71"/>
                    </a:cubicBezTo>
                    <a:cubicBezTo>
                      <a:pt x="15" y="70"/>
                      <a:pt x="13" y="68"/>
                      <a:pt x="10" y="68"/>
                    </a:cubicBezTo>
                    <a:cubicBezTo>
                      <a:pt x="10" y="68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3"/>
                      <a:pt x="8" y="72"/>
                      <a:pt x="6" y="71"/>
                    </a:cubicBezTo>
                    <a:cubicBezTo>
                      <a:pt x="6" y="71"/>
                      <a:pt x="6" y="72"/>
                      <a:pt x="6" y="72"/>
                    </a:cubicBezTo>
                    <a:cubicBezTo>
                      <a:pt x="7" y="74"/>
                      <a:pt x="9" y="76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1" name="Freeform 127"/>
              <p:cNvSpPr>
                <a:spLocks noEditPoints="1"/>
              </p:cNvSpPr>
              <p:nvPr/>
            </p:nvSpPr>
            <p:spPr bwMode="auto">
              <a:xfrm>
                <a:off x="1611307" y="3235764"/>
                <a:ext cx="238493" cy="219643"/>
              </a:xfrm>
              <a:custGeom>
                <a:avLst/>
                <a:gdLst>
                  <a:gd name="T0" fmla="*/ 103 w 123"/>
                  <a:gd name="T1" fmla="*/ 64 h 113"/>
                  <a:gd name="T2" fmla="*/ 35 w 123"/>
                  <a:gd name="T3" fmla="*/ 2 h 113"/>
                  <a:gd name="T4" fmla="*/ 6 w 123"/>
                  <a:gd name="T5" fmla="*/ 103 h 113"/>
                  <a:gd name="T6" fmla="*/ 23 w 123"/>
                  <a:gd name="T7" fmla="*/ 66 h 113"/>
                  <a:gd name="T8" fmla="*/ 40 w 123"/>
                  <a:gd name="T9" fmla="*/ 61 h 113"/>
                  <a:gd name="T10" fmla="*/ 98 w 123"/>
                  <a:gd name="T11" fmla="*/ 65 h 113"/>
                  <a:gd name="T12" fmla="*/ 93 w 123"/>
                  <a:gd name="T13" fmla="*/ 68 h 113"/>
                  <a:gd name="T14" fmla="*/ 56 w 123"/>
                  <a:gd name="T15" fmla="*/ 97 h 113"/>
                  <a:gd name="T16" fmla="*/ 76 w 123"/>
                  <a:gd name="T17" fmla="*/ 65 h 113"/>
                  <a:gd name="T18" fmla="*/ 38 w 123"/>
                  <a:gd name="T19" fmla="*/ 106 h 113"/>
                  <a:gd name="T20" fmla="*/ 59 w 123"/>
                  <a:gd name="T21" fmla="*/ 80 h 113"/>
                  <a:gd name="T22" fmla="*/ 28 w 123"/>
                  <a:gd name="T23" fmla="*/ 95 h 113"/>
                  <a:gd name="T24" fmla="*/ 52 w 123"/>
                  <a:gd name="T25" fmla="*/ 73 h 113"/>
                  <a:gd name="T26" fmla="*/ 39 w 123"/>
                  <a:gd name="T27" fmla="*/ 91 h 113"/>
                  <a:gd name="T28" fmla="*/ 12 w 123"/>
                  <a:gd name="T29" fmla="*/ 102 h 113"/>
                  <a:gd name="T30" fmla="*/ 45 w 123"/>
                  <a:gd name="T31" fmla="*/ 69 h 113"/>
                  <a:gd name="T32" fmla="*/ 47 w 123"/>
                  <a:gd name="T33" fmla="*/ 67 h 113"/>
                  <a:gd name="T34" fmla="*/ 6 w 123"/>
                  <a:gd name="T35" fmla="*/ 93 h 113"/>
                  <a:gd name="T36" fmla="*/ 35 w 123"/>
                  <a:gd name="T37" fmla="*/ 65 h 113"/>
                  <a:gd name="T38" fmla="*/ 9 w 123"/>
                  <a:gd name="T39" fmla="*/ 87 h 113"/>
                  <a:gd name="T40" fmla="*/ 7 w 123"/>
                  <a:gd name="T41" fmla="*/ 99 h 113"/>
                  <a:gd name="T42" fmla="*/ 40 w 123"/>
                  <a:gd name="T43" fmla="*/ 75 h 113"/>
                  <a:gd name="T44" fmla="*/ 50 w 123"/>
                  <a:gd name="T45" fmla="*/ 73 h 113"/>
                  <a:gd name="T46" fmla="*/ 11 w 123"/>
                  <a:gd name="T47" fmla="*/ 104 h 113"/>
                  <a:gd name="T48" fmla="*/ 40 w 123"/>
                  <a:gd name="T49" fmla="*/ 90 h 113"/>
                  <a:gd name="T50" fmla="*/ 59 w 123"/>
                  <a:gd name="T51" fmla="*/ 78 h 113"/>
                  <a:gd name="T52" fmla="*/ 51 w 123"/>
                  <a:gd name="T53" fmla="*/ 89 h 113"/>
                  <a:gd name="T54" fmla="*/ 36 w 123"/>
                  <a:gd name="T55" fmla="*/ 107 h 113"/>
                  <a:gd name="T56" fmla="*/ 45 w 123"/>
                  <a:gd name="T57" fmla="*/ 92 h 113"/>
                  <a:gd name="T58" fmla="*/ 77 w 123"/>
                  <a:gd name="T59" fmla="*/ 70 h 113"/>
                  <a:gd name="T60" fmla="*/ 46 w 123"/>
                  <a:gd name="T61" fmla="*/ 107 h 113"/>
                  <a:gd name="T62" fmla="*/ 88 w 123"/>
                  <a:gd name="T63" fmla="*/ 68 h 113"/>
                  <a:gd name="T64" fmla="*/ 57 w 123"/>
                  <a:gd name="T65" fmla="*/ 104 h 113"/>
                  <a:gd name="T66" fmla="*/ 60 w 123"/>
                  <a:gd name="T67" fmla="*/ 107 h 113"/>
                  <a:gd name="T68" fmla="*/ 99 w 123"/>
                  <a:gd name="T69" fmla="*/ 72 h 113"/>
                  <a:gd name="T70" fmla="*/ 61 w 123"/>
                  <a:gd name="T71" fmla="*/ 107 h 113"/>
                  <a:gd name="T72" fmla="*/ 75 w 123"/>
                  <a:gd name="T73" fmla="*/ 107 h 113"/>
                  <a:gd name="T74" fmla="*/ 84 w 123"/>
                  <a:gd name="T75" fmla="*/ 105 h 113"/>
                  <a:gd name="T76" fmla="*/ 100 w 123"/>
                  <a:gd name="T77" fmla="*/ 78 h 113"/>
                  <a:gd name="T78" fmla="*/ 105 w 123"/>
                  <a:gd name="T79" fmla="*/ 86 h 113"/>
                  <a:gd name="T80" fmla="*/ 110 w 123"/>
                  <a:gd name="T81" fmla="*/ 88 h 113"/>
                  <a:gd name="T82" fmla="*/ 92 w 123"/>
                  <a:gd name="T83" fmla="*/ 109 h 113"/>
                  <a:gd name="T84" fmla="*/ 100 w 123"/>
                  <a:gd name="T85" fmla="*/ 109 h 113"/>
                  <a:gd name="T86" fmla="*/ 112 w 123"/>
                  <a:gd name="T87" fmla="*/ 99 h 113"/>
                  <a:gd name="T88" fmla="*/ 109 w 123"/>
                  <a:gd name="T89" fmla="*/ 93 h 113"/>
                  <a:gd name="T90" fmla="*/ 116 w 123"/>
                  <a:gd name="T91" fmla="*/ 95 h 113"/>
                  <a:gd name="T92" fmla="*/ 110 w 123"/>
                  <a:gd name="T93" fmla="*/ 106 h 113"/>
                  <a:gd name="T94" fmla="*/ 117 w 123"/>
                  <a:gd name="T95" fmla="*/ 99 h 113"/>
                  <a:gd name="T96" fmla="*/ 114 w 123"/>
                  <a:gd name="T97" fmla="*/ 99 h 113"/>
                  <a:gd name="T98" fmla="*/ 107 w 123"/>
                  <a:gd name="T99" fmla="*/ 101 h 113"/>
                  <a:gd name="T100" fmla="*/ 102 w 123"/>
                  <a:gd name="T101" fmla="*/ 100 h 113"/>
                  <a:gd name="T102" fmla="*/ 112 w 123"/>
                  <a:gd name="T103" fmla="*/ 79 h 113"/>
                  <a:gd name="T104" fmla="*/ 119 w 123"/>
                  <a:gd name="T105" fmla="*/ 93 h 113"/>
                  <a:gd name="T106" fmla="*/ 106 w 123"/>
                  <a:gd name="T107" fmla="*/ 73 h 113"/>
                  <a:gd name="T108" fmla="*/ 72 w 123"/>
                  <a:gd name="T109" fmla="*/ 96 h 113"/>
                  <a:gd name="T110" fmla="*/ 40 w 123"/>
                  <a:gd name="T111" fmla="*/ 41 h 113"/>
                  <a:gd name="T112" fmla="*/ 94 w 123"/>
                  <a:gd name="T113" fmla="*/ 64 h 113"/>
                  <a:gd name="T114" fmla="*/ 16 w 123"/>
                  <a:gd name="T115" fmla="*/ 75 h 113"/>
                  <a:gd name="T116" fmla="*/ 18 w 123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3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3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8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1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7"/>
                    </a:cubicBezTo>
                    <a:cubicBezTo>
                      <a:pt x="6" y="84"/>
                      <a:pt x="0" y="95"/>
                      <a:pt x="6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6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5" y="79"/>
                      <a:pt x="18" y="77"/>
                      <a:pt x="21" y="75"/>
                    </a:cubicBezTo>
                    <a:cubicBezTo>
                      <a:pt x="27" y="70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90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7"/>
                    </a:cubicBezTo>
                    <a:cubicBezTo>
                      <a:pt x="84" y="70"/>
                      <a:pt x="82" y="74"/>
                      <a:pt x="78" y="76"/>
                    </a:cubicBezTo>
                    <a:cubicBezTo>
                      <a:pt x="74" y="80"/>
                      <a:pt x="70" y="83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7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8" y="65"/>
                      <a:pt x="79" y="64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5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9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1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1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5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3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8"/>
                      <a:pt x="45" y="85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8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8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7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5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9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9" y="87"/>
                    </a:cubicBezTo>
                    <a:close/>
                    <a:moveTo>
                      <a:pt x="23" y="81"/>
                    </a:moveTo>
                    <a:cubicBezTo>
                      <a:pt x="27" y="77"/>
                      <a:pt x="31" y="75"/>
                      <a:pt x="35" y="72"/>
                    </a:cubicBezTo>
                    <a:cubicBezTo>
                      <a:pt x="37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2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4"/>
                      <a:pt x="35" y="87"/>
                    </a:cubicBezTo>
                    <a:cubicBezTo>
                      <a:pt x="28" y="93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7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79"/>
                      <a:pt x="48" y="81"/>
                    </a:cubicBezTo>
                    <a:cubicBezTo>
                      <a:pt x="45" y="84"/>
                      <a:pt x="43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5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2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5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6"/>
                      <a:pt x="70" y="80"/>
                      <a:pt x="67" y="84"/>
                    </a:cubicBezTo>
                    <a:cubicBezTo>
                      <a:pt x="64" y="88"/>
                      <a:pt x="61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8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6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0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5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2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5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3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6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4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5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2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4"/>
                      <a:pt x="107" y="83"/>
                      <a:pt x="109" y="82"/>
                    </a:cubicBezTo>
                    <a:cubicBezTo>
                      <a:pt x="109" y="82"/>
                      <a:pt x="112" y="78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6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4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7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6" y="106"/>
                    </a:cubicBezTo>
                    <a:cubicBezTo>
                      <a:pt x="101" y="110"/>
                      <a:pt x="107" y="103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8"/>
                    </a:cubicBezTo>
                    <a:cubicBezTo>
                      <a:pt x="94" y="109"/>
                      <a:pt x="95" y="108"/>
                      <a:pt x="95" y="107"/>
                    </a:cubicBezTo>
                    <a:cubicBezTo>
                      <a:pt x="96" y="106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2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7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7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99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9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2"/>
                    </a:cubicBezTo>
                    <a:cubicBezTo>
                      <a:pt x="117" y="93"/>
                      <a:pt x="116" y="93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6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2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3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8" y="94"/>
                      <a:pt x="89" y="93"/>
                    </a:cubicBezTo>
                    <a:cubicBezTo>
                      <a:pt x="95" y="86"/>
                      <a:pt x="101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6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6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1"/>
                      <a:pt x="97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4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0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69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30" y="68"/>
                      <a:pt x="24" y="72"/>
                      <a:pt x="18" y="76"/>
                    </a:cubicBezTo>
                    <a:cubicBezTo>
                      <a:pt x="15" y="78"/>
                      <a:pt x="13" y="80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2" name="Freeform 128"/>
              <p:cNvSpPr>
                <a:spLocks noEditPoints="1"/>
              </p:cNvSpPr>
              <p:nvPr/>
            </p:nvSpPr>
            <p:spPr bwMode="auto">
              <a:xfrm>
                <a:off x="1900317" y="3753430"/>
                <a:ext cx="236854" cy="218824"/>
              </a:xfrm>
              <a:custGeom>
                <a:avLst/>
                <a:gdLst>
                  <a:gd name="T0" fmla="*/ 102 w 122"/>
                  <a:gd name="T1" fmla="*/ 63 h 113"/>
                  <a:gd name="T2" fmla="*/ 35 w 122"/>
                  <a:gd name="T3" fmla="*/ 2 h 113"/>
                  <a:gd name="T4" fmla="*/ 5 w 122"/>
                  <a:gd name="T5" fmla="*/ 103 h 113"/>
                  <a:gd name="T6" fmla="*/ 22 w 122"/>
                  <a:gd name="T7" fmla="*/ 65 h 113"/>
                  <a:gd name="T8" fmla="*/ 39 w 122"/>
                  <a:gd name="T9" fmla="*/ 61 h 113"/>
                  <a:gd name="T10" fmla="*/ 97 w 122"/>
                  <a:gd name="T11" fmla="*/ 65 h 113"/>
                  <a:gd name="T12" fmla="*/ 93 w 122"/>
                  <a:gd name="T13" fmla="*/ 68 h 113"/>
                  <a:gd name="T14" fmla="*/ 56 w 122"/>
                  <a:gd name="T15" fmla="*/ 96 h 113"/>
                  <a:gd name="T16" fmla="*/ 76 w 122"/>
                  <a:gd name="T17" fmla="*/ 65 h 113"/>
                  <a:gd name="T18" fmla="*/ 37 w 122"/>
                  <a:gd name="T19" fmla="*/ 105 h 113"/>
                  <a:gd name="T20" fmla="*/ 58 w 122"/>
                  <a:gd name="T21" fmla="*/ 80 h 113"/>
                  <a:gd name="T22" fmla="*/ 27 w 122"/>
                  <a:gd name="T23" fmla="*/ 94 h 113"/>
                  <a:gd name="T24" fmla="*/ 52 w 122"/>
                  <a:gd name="T25" fmla="*/ 72 h 113"/>
                  <a:gd name="T26" fmla="*/ 38 w 122"/>
                  <a:gd name="T27" fmla="*/ 91 h 113"/>
                  <a:gd name="T28" fmla="*/ 11 w 122"/>
                  <a:gd name="T29" fmla="*/ 102 h 113"/>
                  <a:gd name="T30" fmla="*/ 44 w 122"/>
                  <a:gd name="T31" fmla="*/ 69 h 113"/>
                  <a:gd name="T32" fmla="*/ 46 w 122"/>
                  <a:gd name="T33" fmla="*/ 67 h 113"/>
                  <a:gd name="T34" fmla="*/ 6 w 122"/>
                  <a:gd name="T35" fmla="*/ 93 h 113"/>
                  <a:gd name="T36" fmla="*/ 35 w 122"/>
                  <a:gd name="T37" fmla="*/ 65 h 113"/>
                  <a:gd name="T38" fmla="*/ 8 w 122"/>
                  <a:gd name="T39" fmla="*/ 87 h 113"/>
                  <a:gd name="T40" fmla="*/ 6 w 122"/>
                  <a:gd name="T41" fmla="*/ 99 h 113"/>
                  <a:gd name="T42" fmla="*/ 39 w 122"/>
                  <a:gd name="T43" fmla="*/ 74 h 113"/>
                  <a:gd name="T44" fmla="*/ 50 w 122"/>
                  <a:gd name="T45" fmla="*/ 73 h 113"/>
                  <a:gd name="T46" fmla="*/ 10 w 122"/>
                  <a:gd name="T47" fmla="*/ 104 h 113"/>
                  <a:gd name="T48" fmla="*/ 39 w 122"/>
                  <a:gd name="T49" fmla="*/ 89 h 113"/>
                  <a:gd name="T50" fmla="*/ 58 w 122"/>
                  <a:gd name="T51" fmla="*/ 78 h 113"/>
                  <a:gd name="T52" fmla="*/ 50 w 122"/>
                  <a:gd name="T53" fmla="*/ 89 h 113"/>
                  <a:gd name="T54" fmla="*/ 35 w 122"/>
                  <a:gd name="T55" fmla="*/ 107 h 113"/>
                  <a:gd name="T56" fmla="*/ 45 w 122"/>
                  <a:gd name="T57" fmla="*/ 92 h 113"/>
                  <a:gd name="T58" fmla="*/ 76 w 122"/>
                  <a:gd name="T59" fmla="*/ 70 h 113"/>
                  <a:gd name="T60" fmla="*/ 45 w 122"/>
                  <a:gd name="T61" fmla="*/ 106 h 113"/>
                  <a:gd name="T62" fmla="*/ 88 w 122"/>
                  <a:gd name="T63" fmla="*/ 68 h 113"/>
                  <a:gd name="T64" fmla="*/ 57 w 122"/>
                  <a:gd name="T65" fmla="*/ 104 h 113"/>
                  <a:gd name="T66" fmla="*/ 59 w 122"/>
                  <a:gd name="T67" fmla="*/ 107 h 113"/>
                  <a:gd name="T68" fmla="*/ 99 w 122"/>
                  <a:gd name="T69" fmla="*/ 72 h 113"/>
                  <a:gd name="T70" fmla="*/ 60 w 122"/>
                  <a:gd name="T71" fmla="*/ 107 h 113"/>
                  <a:gd name="T72" fmla="*/ 75 w 122"/>
                  <a:gd name="T73" fmla="*/ 107 h 113"/>
                  <a:gd name="T74" fmla="*/ 83 w 122"/>
                  <a:gd name="T75" fmla="*/ 105 h 113"/>
                  <a:gd name="T76" fmla="*/ 99 w 122"/>
                  <a:gd name="T77" fmla="*/ 78 h 113"/>
                  <a:gd name="T78" fmla="*/ 105 w 122"/>
                  <a:gd name="T79" fmla="*/ 85 h 113"/>
                  <a:gd name="T80" fmla="*/ 109 w 122"/>
                  <a:gd name="T81" fmla="*/ 87 h 113"/>
                  <a:gd name="T82" fmla="*/ 92 w 122"/>
                  <a:gd name="T83" fmla="*/ 109 h 113"/>
                  <a:gd name="T84" fmla="*/ 99 w 122"/>
                  <a:gd name="T85" fmla="*/ 108 h 113"/>
                  <a:gd name="T86" fmla="*/ 111 w 122"/>
                  <a:gd name="T87" fmla="*/ 99 h 113"/>
                  <a:gd name="T88" fmla="*/ 109 w 122"/>
                  <a:gd name="T89" fmla="*/ 93 h 113"/>
                  <a:gd name="T90" fmla="*/ 115 w 122"/>
                  <a:gd name="T91" fmla="*/ 95 h 113"/>
                  <a:gd name="T92" fmla="*/ 109 w 122"/>
                  <a:gd name="T93" fmla="*/ 106 h 113"/>
                  <a:gd name="T94" fmla="*/ 116 w 122"/>
                  <a:gd name="T95" fmla="*/ 99 h 113"/>
                  <a:gd name="T96" fmla="*/ 114 w 122"/>
                  <a:gd name="T97" fmla="*/ 99 h 113"/>
                  <a:gd name="T98" fmla="*/ 106 w 122"/>
                  <a:gd name="T99" fmla="*/ 100 h 113"/>
                  <a:gd name="T100" fmla="*/ 101 w 122"/>
                  <a:gd name="T101" fmla="*/ 99 h 113"/>
                  <a:gd name="T102" fmla="*/ 112 w 122"/>
                  <a:gd name="T103" fmla="*/ 79 h 113"/>
                  <a:gd name="T104" fmla="*/ 118 w 122"/>
                  <a:gd name="T105" fmla="*/ 93 h 113"/>
                  <a:gd name="T106" fmla="*/ 105 w 122"/>
                  <a:gd name="T107" fmla="*/ 73 h 113"/>
                  <a:gd name="T108" fmla="*/ 71 w 122"/>
                  <a:gd name="T109" fmla="*/ 96 h 113"/>
                  <a:gd name="T110" fmla="*/ 40 w 122"/>
                  <a:gd name="T111" fmla="*/ 41 h 113"/>
                  <a:gd name="T112" fmla="*/ 93 w 122"/>
                  <a:gd name="T113" fmla="*/ 64 h 113"/>
                  <a:gd name="T114" fmla="*/ 15 w 122"/>
                  <a:gd name="T115" fmla="*/ 75 h 113"/>
                  <a:gd name="T116" fmla="*/ 17 w 122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2" h="113">
                    <a:moveTo>
                      <a:pt x="27" y="110"/>
                    </a:moveTo>
                    <a:cubicBezTo>
                      <a:pt x="32" y="110"/>
                      <a:pt x="36" y="110"/>
                      <a:pt x="41" y="109"/>
                    </a:cubicBezTo>
                    <a:cubicBezTo>
                      <a:pt x="49" y="109"/>
                      <a:pt x="57" y="110"/>
                      <a:pt x="65" y="110"/>
                    </a:cubicBezTo>
                    <a:cubicBezTo>
                      <a:pt x="78" y="111"/>
                      <a:pt x="91" y="113"/>
                      <a:pt x="104" y="111"/>
                    </a:cubicBezTo>
                    <a:cubicBezTo>
                      <a:pt x="113" y="109"/>
                      <a:pt x="122" y="102"/>
                      <a:pt x="121" y="91"/>
                    </a:cubicBezTo>
                    <a:cubicBezTo>
                      <a:pt x="119" y="80"/>
                      <a:pt x="110" y="71"/>
                      <a:pt x="102" y="63"/>
                    </a:cubicBezTo>
                    <a:cubicBezTo>
                      <a:pt x="93" y="55"/>
                      <a:pt x="84" y="48"/>
                      <a:pt x="75" y="39"/>
                    </a:cubicBezTo>
                    <a:cubicBezTo>
                      <a:pt x="70" y="34"/>
                      <a:pt x="67" y="28"/>
                      <a:pt x="66" y="21"/>
                    </a:cubicBezTo>
                    <a:cubicBezTo>
                      <a:pt x="66" y="15"/>
                      <a:pt x="69" y="9"/>
                      <a:pt x="73" y="4"/>
                    </a:cubicBezTo>
                    <a:cubicBezTo>
                      <a:pt x="73" y="3"/>
                      <a:pt x="73" y="2"/>
                      <a:pt x="72" y="2"/>
                    </a:cubicBezTo>
                    <a:cubicBezTo>
                      <a:pt x="72" y="1"/>
                      <a:pt x="71" y="1"/>
                      <a:pt x="71" y="1"/>
                    </a:cubicBezTo>
                    <a:cubicBezTo>
                      <a:pt x="59" y="1"/>
                      <a:pt x="47" y="0"/>
                      <a:pt x="35" y="2"/>
                    </a:cubicBezTo>
                    <a:cubicBezTo>
                      <a:pt x="34" y="2"/>
                      <a:pt x="33" y="3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7" y="12"/>
                      <a:pt x="41" y="18"/>
                      <a:pt x="41" y="25"/>
                    </a:cubicBezTo>
                    <a:cubicBezTo>
                      <a:pt x="42" y="34"/>
                      <a:pt x="37" y="41"/>
                      <a:pt x="32" y="47"/>
                    </a:cubicBezTo>
                    <a:cubicBezTo>
                      <a:pt x="25" y="57"/>
                      <a:pt x="17" y="67"/>
                      <a:pt x="10" y="77"/>
                    </a:cubicBezTo>
                    <a:cubicBezTo>
                      <a:pt x="5" y="84"/>
                      <a:pt x="0" y="94"/>
                      <a:pt x="5" y="103"/>
                    </a:cubicBezTo>
                    <a:cubicBezTo>
                      <a:pt x="9" y="109"/>
                      <a:pt x="20" y="110"/>
                      <a:pt x="27" y="110"/>
                    </a:cubicBezTo>
                    <a:close/>
                    <a:moveTo>
                      <a:pt x="22" y="65"/>
                    </a:moveTo>
                    <a:cubicBezTo>
                      <a:pt x="23" y="65"/>
                      <a:pt x="23" y="65"/>
                      <a:pt x="23" y="64"/>
                    </a:cubicBezTo>
                    <a:cubicBezTo>
                      <a:pt x="25" y="63"/>
                      <a:pt x="27" y="63"/>
                      <a:pt x="29" y="62"/>
                    </a:cubicBezTo>
                    <a:cubicBezTo>
                      <a:pt x="26" y="64"/>
                      <a:pt x="22" y="67"/>
                      <a:pt x="19" y="70"/>
                    </a:cubicBezTo>
                    <a:cubicBezTo>
                      <a:pt x="20" y="68"/>
                      <a:pt x="21" y="67"/>
                      <a:pt x="22" y="65"/>
                    </a:cubicBezTo>
                    <a:close/>
                    <a:moveTo>
                      <a:pt x="31" y="61"/>
                    </a:moveTo>
                    <a:cubicBezTo>
                      <a:pt x="32" y="61"/>
                      <a:pt x="33" y="60"/>
                      <a:pt x="35" y="60"/>
                    </a:cubicBezTo>
                    <a:cubicBezTo>
                      <a:pt x="31" y="62"/>
                      <a:pt x="28" y="64"/>
                      <a:pt x="25" y="66"/>
                    </a:cubicBezTo>
                    <a:cubicBezTo>
                      <a:pt x="27" y="64"/>
                      <a:pt x="29" y="63"/>
                      <a:pt x="31" y="61"/>
                    </a:cubicBezTo>
                    <a:close/>
                    <a:moveTo>
                      <a:pt x="38" y="61"/>
                    </a:moveTo>
                    <a:cubicBezTo>
                      <a:pt x="38" y="61"/>
                      <a:pt x="39" y="61"/>
                      <a:pt x="39" y="61"/>
                    </a:cubicBezTo>
                    <a:cubicBezTo>
                      <a:pt x="35" y="63"/>
                      <a:pt x="32" y="66"/>
                      <a:pt x="28" y="69"/>
                    </a:cubicBezTo>
                    <a:cubicBezTo>
                      <a:pt x="22" y="74"/>
                      <a:pt x="16" y="78"/>
                      <a:pt x="10" y="83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4" y="79"/>
                      <a:pt x="17" y="77"/>
                      <a:pt x="20" y="74"/>
                    </a:cubicBezTo>
                    <a:cubicBezTo>
                      <a:pt x="26" y="70"/>
                      <a:pt x="32" y="66"/>
                      <a:pt x="38" y="61"/>
                    </a:cubicBezTo>
                    <a:close/>
                    <a:moveTo>
                      <a:pt x="97" y="65"/>
                    </a:moveTo>
                    <a:cubicBezTo>
                      <a:pt x="90" y="71"/>
                      <a:pt x="83" y="78"/>
                      <a:pt x="76" y="84"/>
                    </a:cubicBezTo>
                    <a:cubicBezTo>
                      <a:pt x="72" y="88"/>
                      <a:pt x="68" y="91"/>
                      <a:pt x="65" y="94"/>
                    </a:cubicBezTo>
                    <a:cubicBezTo>
                      <a:pt x="67" y="92"/>
                      <a:pt x="70" y="89"/>
                      <a:pt x="73" y="86"/>
                    </a:cubicBezTo>
                    <a:cubicBezTo>
                      <a:pt x="79" y="80"/>
                      <a:pt x="84" y="75"/>
                      <a:pt x="88" y="68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0" y="68"/>
                      <a:pt x="92" y="68"/>
                      <a:pt x="93" y="68"/>
                    </a:cubicBezTo>
                    <a:cubicBezTo>
                      <a:pt x="94" y="67"/>
                      <a:pt x="96" y="65"/>
                      <a:pt x="97" y="65"/>
                    </a:cubicBezTo>
                    <a:close/>
                    <a:moveTo>
                      <a:pt x="82" y="65"/>
                    </a:moveTo>
                    <a:cubicBezTo>
                      <a:pt x="84" y="66"/>
                      <a:pt x="85" y="67"/>
                      <a:pt x="87" y="67"/>
                    </a:cubicBezTo>
                    <a:cubicBezTo>
                      <a:pt x="84" y="70"/>
                      <a:pt x="81" y="74"/>
                      <a:pt x="78" y="76"/>
                    </a:cubicBezTo>
                    <a:cubicBezTo>
                      <a:pt x="73" y="80"/>
                      <a:pt x="70" y="83"/>
                      <a:pt x="66" y="87"/>
                    </a:cubicBezTo>
                    <a:cubicBezTo>
                      <a:pt x="62" y="90"/>
                      <a:pt x="59" y="93"/>
                      <a:pt x="56" y="96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59" y="92"/>
                      <a:pt x="63" y="89"/>
                      <a:pt x="66" y="85"/>
                    </a:cubicBezTo>
                    <a:cubicBezTo>
                      <a:pt x="69" y="82"/>
                      <a:pt x="71" y="78"/>
                      <a:pt x="74" y="75"/>
                    </a:cubicBezTo>
                    <a:cubicBezTo>
                      <a:pt x="77" y="72"/>
                      <a:pt x="80" y="69"/>
                      <a:pt x="82" y="65"/>
                    </a:cubicBezTo>
                    <a:cubicBezTo>
                      <a:pt x="82" y="65"/>
                      <a:pt x="82" y="65"/>
                      <a:pt x="82" y="65"/>
                    </a:cubicBezTo>
                    <a:close/>
                    <a:moveTo>
                      <a:pt x="76" y="65"/>
                    </a:moveTo>
                    <a:cubicBezTo>
                      <a:pt x="77" y="64"/>
                      <a:pt x="78" y="64"/>
                      <a:pt x="80" y="65"/>
                    </a:cubicBezTo>
                    <a:cubicBezTo>
                      <a:pt x="80" y="65"/>
                      <a:pt x="81" y="65"/>
                      <a:pt x="81" y="65"/>
                    </a:cubicBezTo>
                    <a:cubicBezTo>
                      <a:pt x="74" y="70"/>
                      <a:pt x="68" y="77"/>
                      <a:pt x="62" y="83"/>
                    </a:cubicBezTo>
                    <a:cubicBezTo>
                      <a:pt x="55" y="90"/>
                      <a:pt x="47" y="96"/>
                      <a:pt x="41" y="103"/>
                    </a:cubicBezTo>
                    <a:cubicBezTo>
                      <a:pt x="40" y="104"/>
                      <a:pt x="39" y="104"/>
                      <a:pt x="38" y="105"/>
                    </a:cubicBezTo>
                    <a:cubicBezTo>
                      <a:pt x="38" y="105"/>
                      <a:pt x="38" y="105"/>
                      <a:pt x="37" y="105"/>
                    </a:cubicBezTo>
                    <a:cubicBezTo>
                      <a:pt x="39" y="103"/>
                      <a:pt x="41" y="101"/>
                      <a:pt x="43" y="100"/>
                    </a:cubicBezTo>
                    <a:cubicBezTo>
                      <a:pt x="47" y="96"/>
                      <a:pt x="51" y="92"/>
                      <a:pt x="55" y="89"/>
                    </a:cubicBezTo>
                    <a:cubicBezTo>
                      <a:pt x="63" y="81"/>
                      <a:pt x="69" y="73"/>
                      <a:pt x="76" y="65"/>
                    </a:cubicBezTo>
                    <a:close/>
                    <a:moveTo>
                      <a:pt x="73" y="66"/>
                    </a:moveTo>
                    <a:cubicBezTo>
                      <a:pt x="71" y="68"/>
                      <a:pt x="70" y="70"/>
                      <a:pt x="68" y="71"/>
                    </a:cubicBezTo>
                    <a:cubicBezTo>
                      <a:pt x="65" y="74"/>
                      <a:pt x="61" y="77"/>
                      <a:pt x="58" y="80"/>
                    </a:cubicBezTo>
                    <a:cubicBezTo>
                      <a:pt x="57" y="80"/>
                      <a:pt x="57" y="81"/>
                      <a:pt x="56" y="81"/>
                    </a:cubicBezTo>
                    <a:cubicBezTo>
                      <a:pt x="59" y="79"/>
                      <a:pt x="61" y="76"/>
                      <a:pt x="63" y="74"/>
                    </a:cubicBezTo>
                    <a:cubicBezTo>
                      <a:pt x="67" y="72"/>
                      <a:pt x="70" y="69"/>
                      <a:pt x="73" y="66"/>
                    </a:cubicBezTo>
                    <a:close/>
                    <a:moveTo>
                      <a:pt x="53" y="74"/>
                    </a:moveTo>
                    <a:cubicBezTo>
                      <a:pt x="47" y="78"/>
                      <a:pt x="42" y="83"/>
                      <a:pt x="36" y="88"/>
                    </a:cubicBezTo>
                    <a:cubicBezTo>
                      <a:pt x="33" y="90"/>
                      <a:pt x="30" y="92"/>
                      <a:pt x="27" y="94"/>
                    </a:cubicBezTo>
                    <a:cubicBezTo>
                      <a:pt x="23" y="97"/>
                      <a:pt x="20" y="101"/>
                      <a:pt x="16" y="104"/>
                    </a:cubicBezTo>
                    <a:cubicBezTo>
                      <a:pt x="14" y="106"/>
                      <a:pt x="16" y="104"/>
                      <a:pt x="17" y="103"/>
                    </a:cubicBezTo>
                    <a:cubicBezTo>
                      <a:pt x="18" y="102"/>
                      <a:pt x="20" y="100"/>
                      <a:pt x="22" y="99"/>
                    </a:cubicBezTo>
                    <a:cubicBezTo>
                      <a:pt x="25" y="95"/>
                      <a:pt x="29" y="93"/>
                      <a:pt x="32" y="90"/>
                    </a:cubicBezTo>
                    <a:cubicBezTo>
                      <a:pt x="39" y="85"/>
                      <a:pt x="45" y="78"/>
                      <a:pt x="51" y="72"/>
                    </a:cubicBezTo>
                    <a:cubicBezTo>
                      <a:pt x="52" y="72"/>
                      <a:pt x="52" y="72"/>
                      <a:pt x="52" y="72"/>
                    </a:cubicBezTo>
                    <a:cubicBezTo>
                      <a:pt x="54" y="74"/>
                      <a:pt x="57" y="75"/>
                      <a:pt x="60" y="75"/>
                    </a:cubicBezTo>
                    <a:cubicBezTo>
                      <a:pt x="55" y="78"/>
                      <a:pt x="51" y="81"/>
                      <a:pt x="46" y="85"/>
                    </a:cubicBezTo>
                    <a:cubicBezTo>
                      <a:pt x="40" y="91"/>
                      <a:pt x="34" y="96"/>
                      <a:pt x="27" y="102"/>
                    </a:cubicBezTo>
                    <a:cubicBezTo>
                      <a:pt x="27" y="103"/>
                      <a:pt x="23" y="106"/>
                      <a:pt x="24" y="105"/>
                    </a:cubicBezTo>
                    <a:cubicBezTo>
                      <a:pt x="25" y="103"/>
                      <a:pt x="27" y="102"/>
                      <a:pt x="29" y="100"/>
                    </a:cubicBezTo>
                    <a:cubicBezTo>
                      <a:pt x="32" y="97"/>
                      <a:pt x="35" y="94"/>
                      <a:pt x="38" y="91"/>
                    </a:cubicBezTo>
                    <a:cubicBezTo>
                      <a:pt x="41" y="88"/>
                      <a:pt x="44" y="85"/>
                      <a:pt x="47" y="83"/>
                    </a:cubicBezTo>
                    <a:cubicBezTo>
                      <a:pt x="49" y="80"/>
                      <a:pt x="52" y="78"/>
                      <a:pt x="54" y="74"/>
                    </a:cubicBezTo>
                    <a:cubicBezTo>
                      <a:pt x="54" y="74"/>
                      <a:pt x="54" y="74"/>
                      <a:pt x="53" y="74"/>
                    </a:cubicBezTo>
                    <a:close/>
                    <a:moveTo>
                      <a:pt x="47" y="68"/>
                    </a:moveTo>
                    <a:cubicBezTo>
                      <a:pt x="48" y="69"/>
                      <a:pt x="50" y="71"/>
                      <a:pt x="51" y="72"/>
                    </a:cubicBezTo>
                    <a:cubicBezTo>
                      <a:pt x="36" y="79"/>
                      <a:pt x="25" y="92"/>
                      <a:pt x="11" y="102"/>
                    </a:cubicBezTo>
                    <a:cubicBezTo>
                      <a:pt x="8" y="104"/>
                      <a:pt x="13" y="100"/>
                      <a:pt x="13" y="99"/>
                    </a:cubicBezTo>
                    <a:cubicBezTo>
                      <a:pt x="15" y="98"/>
                      <a:pt x="16" y="96"/>
                      <a:pt x="18" y="95"/>
                    </a:cubicBezTo>
                    <a:cubicBezTo>
                      <a:pt x="21" y="92"/>
                      <a:pt x="24" y="89"/>
                      <a:pt x="28" y="87"/>
                    </a:cubicBezTo>
                    <a:cubicBezTo>
                      <a:pt x="34" y="81"/>
                      <a:pt x="40" y="74"/>
                      <a:pt x="47" y="68"/>
                    </a:cubicBezTo>
                    <a:close/>
                    <a:moveTo>
                      <a:pt x="45" y="68"/>
                    </a:moveTo>
                    <a:cubicBezTo>
                      <a:pt x="45" y="68"/>
                      <a:pt x="45" y="68"/>
                      <a:pt x="44" y="69"/>
                    </a:cubicBezTo>
                    <a:cubicBezTo>
                      <a:pt x="37" y="75"/>
                      <a:pt x="30" y="81"/>
                      <a:pt x="23" y="86"/>
                    </a:cubicBezTo>
                    <a:cubicBezTo>
                      <a:pt x="19" y="89"/>
                      <a:pt x="16" y="92"/>
                      <a:pt x="13" y="94"/>
                    </a:cubicBezTo>
                    <a:cubicBezTo>
                      <a:pt x="11" y="96"/>
                      <a:pt x="9" y="97"/>
                      <a:pt x="7" y="99"/>
                    </a:cubicBezTo>
                    <a:cubicBezTo>
                      <a:pt x="8" y="98"/>
                      <a:pt x="9" y="96"/>
                      <a:pt x="10" y="95"/>
                    </a:cubicBezTo>
                    <a:cubicBezTo>
                      <a:pt x="21" y="84"/>
                      <a:pt x="35" y="77"/>
                      <a:pt x="44" y="64"/>
                    </a:cubicBezTo>
                    <a:cubicBezTo>
                      <a:pt x="45" y="65"/>
                      <a:pt x="45" y="66"/>
                      <a:pt x="46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8"/>
                      <a:pt x="46" y="68"/>
                      <a:pt x="45" y="68"/>
                    </a:cubicBezTo>
                    <a:close/>
                    <a:moveTo>
                      <a:pt x="43" y="64"/>
                    </a:moveTo>
                    <a:cubicBezTo>
                      <a:pt x="37" y="68"/>
                      <a:pt x="30" y="73"/>
                      <a:pt x="24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2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0" y="74"/>
                      <a:pt x="41" y="62"/>
                    </a:cubicBezTo>
                    <a:cubicBezTo>
                      <a:pt x="42" y="63"/>
                      <a:pt x="42" y="63"/>
                      <a:pt x="43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19" y="77"/>
                      <a:pt x="25" y="72"/>
                    </a:cubicBezTo>
                    <a:cubicBezTo>
                      <a:pt x="28" y="70"/>
                      <a:pt x="32" y="67"/>
                      <a:pt x="35" y="65"/>
                    </a:cubicBezTo>
                    <a:cubicBezTo>
                      <a:pt x="36" y="64"/>
                      <a:pt x="37" y="63"/>
                      <a:pt x="39" y="62"/>
                    </a:cubicBezTo>
                    <a:cubicBezTo>
                      <a:pt x="39" y="62"/>
                      <a:pt x="40" y="62"/>
                      <a:pt x="40" y="61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0" y="62"/>
                      <a:pt x="40" y="63"/>
                      <a:pt x="39" y="63"/>
                    </a:cubicBezTo>
                    <a:cubicBezTo>
                      <a:pt x="29" y="74"/>
                      <a:pt x="16" y="82"/>
                      <a:pt x="6" y="92"/>
                    </a:cubicBezTo>
                    <a:cubicBezTo>
                      <a:pt x="6" y="90"/>
                      <a:pt x="7" y="88"/>
                      <a:pt x="8" y="87"/>
                    </a:cubicBezTo>
                    <a:close/>
                    <a:moveTo>
                      <a:pt x="22" y="81"/>
                    </a:moveTo>
                    <a:cubicBezTo>
                      <a:pt x="26" y="77"/>
                      <a:pt x="30" y="74"/>
                      <a:pt x="34" y="71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6"/>
                      <a:pt x="42" y="66"/>
                      <a:pt x="43" y="65"/>
                    </a:cubicBezTo>
                    <a:cubicBezTo>
                      <a:pt x="44" y="64"/>
                      <a:pt x="40" y="69"/>
                      <a:pt x="40" y="68"/>
                    </a:cubicBezTo>
                    <a:cubicBezTo>
                      <a:pt x="30" y="80"/>
                      <a:pt x="16" y="87"/>
                      <a:pt x="6" y="99"/>
                    </a:cubicBezTo>
                    <a:cubicBezTo>
                      <a:pt x="6" y="97"/>
                      <a:pt x="5" y="96"/>
                      <a:pt x="6" y="94"/>
                    </a:cubicBezTo>
                    <a:cubicBezTo>
                      <a:pt x="12" y="90"/>
                      <a:pt x="17" y="85"/>
                      <a:pt x="22" y="81"/>
                    </a:cubicBezTo>
                    <a:close/>
                    <a:moveTo>
                      <a:pt x="7" y="100"/>
                    </a:moveTo>
                    <a:cubicBezTo>
                      <a:pt x="13" y="94"/>
                      <a:pt x="20" y="89"/>
                      <a:pt x="27" y="84"/>
                    </a:cubicBezTo>
                    <a:cubicBezTo>
                      <a:pt x="31" y="81"/>
                      <a:pt x="34" y="78"/>
                      <a:pt x="37" y="76"/>
                    </a:cubicBezTo>
                    <a:cubicBezTo>
                      <a:pt x="38" y="75"/>
                      <a:pt x="39" y="75"/>
                      <a:pt x="39" y="74"/>
                    </a:cubicBezTo>
                    <a:cubicBezTo>
                      <a:pt x="35" y="79"/>
                      <a:pt x="30" y="83"/>
                      <a:pt x="26" y="87"/>
                    </a:cubicBezTo>
                    <a:cubicBezTo>
                      <a:pt x="20" y="92"/>
                      <a:pt x="14" y="97"/>
                      <a:pt x="9" y="103"/>
                    </a:cubicBezTo>
                    <a:cubicBezTo>
                      <a:pt x="8" y="102"/>
                      <a:pt x="7" y="101"/>
                      <a:pt x="7" y="100"/>
                    </a:cubicBezTo>
                    <a:close/>
                    <a:moveTo>
                      <a:pt x="10" y="104"/>
                    </a:moveTo>
                    <a:cubicBezTo>
                      <a:pt x="23" y="95"/>
                      <a:pt x="34" y="83"/>
                      <a:pt x="47" y="75"/>
                    </a:cubicBezTo>
                    <a:cubicBezTo>
                      <a:pt x="47" y="75"/>
                      <a:pt x="50" y="73"/>
                      <a:pt x="50" y="73"/>
                    </a:cubicBezTo>
                    <a:cubicBezTo>
                      <a:pt x="48" y="75"/>
                      <a:pt x="46" y="76"/>
                      <a:pt x="45" y="78"/>
                    </a:cubicBezTo>
                    <a:cubicBezTo>
                      <a:pt x="41" y="81"/>
                      <a:pt x="38" y="84"/>
                      <a:pt x="35" y="87"/>
                    </a:cubicBezTo>
                    <a:cubicBezTo>
                      <a:pt x="28" y="93"/>
                      <a:pt x="20" y="99"/>
                      <a:pt x="14" y="105"/>
                    </a:cubicBezTo>
                    <a:cubicBezTo>
                      <a:pt x="14" y="105"/>
                      <a:pt x="14" y="105"/>
                      <a:pt x="14" y="105"/>
                    </a:cubicBezTo>
                    <a:cubicBezTo>
                      <a:pt x="13" y="105"/>
                      <a:pt x="12" y="105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lose/>
                    <a:moveTo>
                      <a:pt x="15" y="106"/>
                    </a:moveTo>
                    <a:cubicBezTo>
                      <a:pt x="21" y="103"/>
                      <a:pt x="26" y="96"/>
                      <a:pt x="31" y="92"/>
                    </a:cubicBezTo>
                    <a:cubicBezTo>
                      <a:pt x="38" y="87"/>
                      <a:pt x="43" y="82"/>
                      <a:pt x="50" y="77"/>
                    </a:cubicBezTo>
                    <a:cubicBezTo>
                      <a:pt x="50" y="77"/>
                      <a:pt x="52" y="76"/>
                      <a:pt x="53" y="75"/>
                    </a:cubicBezTo>
                    <a:cubicBezTo>
                      <a:pt x="52" y="77"/>
                      <a:pt x="49" y="79"/>
                      <a:pt x="47" y="81"/>
                    </a:cubicBezTo>
                    <a:cubicBezTo>
                      <a:pt x="45" y="84"/>
                      <a:pt x="42" y="86"/>
                      <a:pt x="39" y="89"/>
                    </a:cubicBezTo>
                    <a:cubicBezTo>
                      <a:pt x="34" y="95"/>
                      <a:pt x="27" y="100"/>
                      <a:pt x="22" y="106"/>
                    </a:cubicBezTo>
                    <a:cubicBezTo>
                      <a:pt x="22" y="106"/>
                      <a:pt x="22" y="107"/>
                      <a:pt x="23" y="106"/>
                    </a:cubicBezTo>
                    <a:cubicBezTo>
                      <a:pt x="29" y="103"/>
                      <a:pt x="34" y="97"/>
                      <a:pt x="40" y="92"/>
                    </a:cubicBezTo>
                    <a:cubicBezTo>
                      <a:pt x="47" y="86"/>
                      <a:pt x="54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5"/>
                      <a:pt x="60" y="77"/>
                      <a:pt x="58" y="78"/>
                    </a:cubicBezTo>
                    <a:cubicBezTo>
                      <a:pt x="55" y="81"/>
                      <a:pt x="52" y="84"/>
                      <a:pt x="48" y="88"/>
                    </a:cubicBezTo>
                    <a:cubicBezTo>
                      <a:pt x="42" y="94"/>
                      <a:pt x="35" y="99"/>
                      <a:pt x="28" y="106"/>
                    </a:cubicBezTo>
                    <a:cubicBezTo>
                      <a:pt x="28" y="106"/>
                      <a:pt x="28" y="107"/>
                      <a:pt x="29" y="106"/>
                    </a:cubicBezTo>
                    <a:cubicBezTo>
                      <a:pt x="29" y="106"/>
                      <a:pt x="30" y="106"/>
                      <a:pt x="30" y="105"/>
                    </a:cubicBezTo>
                    <a:cubicBezTo>
                      <a:pt x="30" y="105"/>
                      <a:pt x="30" y="105"/>
                      <a:pt x="30" y="105"/>
                    </a:cubicBezTo>
                    <a:cubicBezTo>
                      <a:pt x="37" y="100"/>
                      <a:pt x="44" y="94"/>
                      <a:pt x="50" y="89"/>
                    </a:cubicBezTo>
                    <a:cubicBezTo>
                      <a:pt x="54" y="85"/>
                      <a:pt x="58" y="81"/>
                      <a:pt x="62" y="77"/>
                    </a:cubicBezTo>
                    <a:cubicBezTo>
                      <a:pt x="65" y="75"/>
                      <a:pt x="67" y="73"/>
                      <a:pt x="70" y="71"/>
                    </a:cubicBezTo>
                    <a:cubicBezTo>
                      <a:pt x="69" y="71"/>
                      <a:pt x="69" y="72"/>
                      <a:pt x="69" y="72"/>
                    </a:cubicBezTo>
                    <a:cubicBezTo>
                      <a:pt x="65" y="76"/>
                      <a:pt x="62" y="80"/>
                      <a:pt x="58" y="84"/>
                    </a:cubicBezTo>
                    <a:cubicBezTo>
                      <a:pt x="51" y="92"/>
                      <a:pt x="43" y="99"/>
                      <a:pt x="35" y="106"/>
                    </a:cubicBezTo>
                    <a:cubicBezTo>
                      <a:pt x="35" y="106"/>
                      <a:pt x="35" y="107"/>
                      <a:pt x="35" y="107"/>
                    </a:cubicBezTo>
                    <a:cubicBezTo>
                      <a:pt x="28" y="107"/>
                      <a:pt x="21" y="108"/>
                      <a:pt x="15" y="106"/>
                    </a:cubicBezTo>
                    <a:close/>
                    <a:moveTo>
                      <a:pt x="47" y="90"/>
                    </a:moveTo>
                    <a:cubicBezTo>
                      <a:pt x="44" y="93"/>
                      <a:pt x="40" y="97"/>
                      <a:pt x="36" y="100"/>
                    </a:cubicBezTo>
                    <a:cubicBezTo>
                      <a:pt x="35" y="101"/>
                      <a:pt x="34" y="102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7" y="98"/>
                      <a:pt x="41" y="95"/>
                      <a:pt x="45" y="92"/>
                    </a:cubicBezTo>
                    <a:cubicBezTo>
                      <a:pt x="45" y="91"/>
                      <a:pt x="46" y="90"/>
                      <a:pt x="47" y="90"/>
                    </a:cubicBezTo>
                    <a:close/>
                    <a:moveTo>
                      <a:pt x="39" y="107"/>
                    </a:moveTo>
                    <a:cubicBezTo>
                      <a:pt x="38" y="107"/>
                      <a:pt x="37" y="107"/>
                      <a:pt x="36" y="107"/>
                    </a:cubicBezTo>
                    <a:cubicBezTo>
                      <a:pt x="39" y="105"/>
                      <a:pt x="42" y="103"/>
                      <a:pt x="44" y="100"/>
                    </a:cubicBezTo>
                    <a:cubicBezTo>
                      <a:pt x="47" y="97"/>
                      <a:pt x="51" y="94"/>
                      <a:pt x="55" y="90"/>
                    </a:cubicBezTo>
                    <a:cubicBezTo>
                      <a:pt x="62" y="84"/>
                      <a:pt x="69" y="77"/>
                      <a:pt x="76" y="70"/>
                    </a:cubicBezTo>
                    <a:cubicBezTo>
                      <a:pt x="77" y="69"/>
                      <a:pt x="80" y="67"/>
                      <a:pt x="81" y="66"/>
                    </a:cubicBezTo>
                    <a:cubicBezTo>
                      <a:pt x="79" y="69"/>
                      <a:pt x="77" y="71"/>
                      <a:pt x="75" y="73"/>
                    </a:cubicBezTo>
                    <a:cubicBezTo>
                      <a:pt x="72" y="76"/>
                      <a:pt x="69" y="80"/>
                      <a:pt x="66" y="84"/>
                    </a:cubicBezTo>
                    <a:cubicBezTo>
                      <a:pt x="63" y="87"/>
                      <a:pt x="60" y="90"/>
                      <a:pt x="57" y="94"/>
                    </a:cubicBezTo>
                    <a:cubicBezTo>
                      <a:pt x="53" y="98"/>
                      <a:pt x="50" y="102"/>
                      <a:pt x="45" y="106"/>
                    </a:cubicBezTo>
                    <a:cubicBezTo>
                      <a:pt x="45" y="106"/>
                      <a:pt x="45" y="106"/>
                      <a:pt x="45" y="106"/>
                    </a:cubicBezTo>
                    <a:cubicBezTo>
                      <a:pt x="43" y="106"/>
                      <a:pt x="41" y="106"/>
                      <a:pt x="39" y="107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6" y="106"/>
                      <a:pt x="46" y="106"/>
                    </a:cubicBezTo>
                    <a:cubicBezTo>
                      <a:pt x="49" y="104"/>
                      <a:pt x="52" y="102"/>
                      <a:pt x="54" y="99"/>
                    </a:cubicBezTo>
                    <a:cubicBezTo>
                      <a:pt x="58" y="95"/>
                      <a:pt x="61" y="92"/>
                      <a:pt x="65" y="89"/>
                    </a:cubicBezTo>
                    <a:cubicBezTo>
                      <a:pt x="73" y="82"/>
                      <a:pt x="80" y="75"/>
                      <a:pt x="88" y="68"/>
                    </a:cubicBezTo>
                    <a:cubicBezTo>
                      <a:pt x="85" y="70"/>
                      <a:pt x="82" y="75"/>
                      <a:pt x="80" y="78"/>
                    </a:cubicBezTo>
                    <a:cubicBezTo>
                      <a:pt x="77" y="81"/>
                      <a:pt x="74" y="84"/>
                      <a:pt x="71" y="88"/>
                    </a:cubicBezTo>
                    <a:cubicBezTo>
                      <a:pt x="65" y="93"/>
                      <a:pt x="59" y="99"/>
                      <a:pt x="54" y="106"/>
                    </a:cubicBezTo>
                    <a:cubicBezTo>
                      <a:pt x="54" y="106"/>
                      <a:pt x="54" y="107"/>
                      <a:pt x="54" y="106"/>
                    </a:cubicBezTo>
                    <a:cubicBezTo>
                      <a:pt x="55" y="106"/>
                      <a:pt x="55" y="106"/>
                      <a:pt x="55" y="105"/>
                    </a:cubicBezTo>
                    <a:cubicBezTo>
                      <a:pt x="56" y="105"/>
                      <a:pt x="56" y="105"/>
                      <a:pt x="57" y="104"/>
                    </a:cubicBezTo>
                    <a:cubicBezTo>
                      <a:pt x="62" y="97"/>
                      <a:pt x="69" y="91"/>
                      <a:pt x="75" y="86"/>
                    </a:cubicBezTo>
                    <a:cubicBezTo>
                      <a:pt x="83" y="79"/>
                      <a:pt x="90" y="72"/>
                      <a:pt x="98" y="65"/>
                    </a:cubicBezTo>
                    <a:cubicBezTo>
                      <a:pt x="95" y="68"/>
                      <a:pt x="92" y="72"/>
                      <a:pt x="89" y="75"/>
                    </a:cubicBezTo>
                    <a:cubicBezTo>
                      <a:pt x="85" y="79"/>
                      <a:pt x="82" y="83"/>
                      <a:pt x="79" y="86"/>
                    </a:cubicBezTo>
                    <a:cubicBezTo>
                      <a:pt x="76" y="90"/>
                      <a:pt x="72" y="94"/>
                      <a:pt x="69" y="98"/>
                    </a:cubicBezTo>
                    <a:cubicBezTo>
                      <a:pt x="66" y="101"/>
                      <a:pt x="62" y="104"/>
                      <a:pt x="59" y="107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55" y="107"/>
                      <a:pt x="50" y="106"/>
                      <a:pt x="46" y="106"/>
                    </a:cubicBezTo>
                    <a:close/>
                    <a:moveTo>
                      <a:pt x="60" y="107"/>
                    </a:moveTo>
                    <a:cubicBezTo>
                      <a:pt x="66" y="103"/>
                      <a:pt x="71" y="97"/>
                      <a:pt x="76" y="92"/>
                    </a:cubicBezTo>
                    <a:cubicBezTo>
                      <a:pt x="83" y="87"/>
                      <a:pt x="89" y="81"/>
                      <a:pt x="95" y="75"/>
                    </a:cubicBezTo>
                    <a:cubicBezTo>
                      <a:pt x="96" y="74"/>
                      <a:pt x="98" y="73"/>
                      <a:pt x="99" y="72"/>
                    </a:cubicBezTo>
                    <a:cubicBezTo>
                      <a:pt x="100" y="71"/>
                      <a:pt x="100" y="70"/>
                      <a:pt x="101" y="70"/>
                    </a:cubicBezTo>
                    <a:cubicBezTo>
                      <a:pt x="100" y="71"/>
                      <a:pt x="100" y="72"/>
                      <a:pt x="99" y="73"/>
                    </a:cubicBezTo>
                    <a:cubicBezTo>
                      <a:pt x="96" y="76"/>
                      <a:pt x="93" y="78"/>
                      <a:pt x="91" y="81"/>
                    </a:cubicBezTo>
                    <a:cubicBezTo>
                      <a:pt x="86" y="86"/>
                      <a:pt x="82" y="92"/>
                      <a:pt x="77" y="97"/>
                    </a:cubicBezTo>
                    <a:cubicBezTo>
                      <a:pt x="74" y="100"/>
                      <a:pt x="71" y="104"/>
                      <a:pt x="68" y="108"/>
                    </a:cubicBezTo>
                    <a:cubicBezTo>
                      <a:pt x="65" y="107"/>
                      <a:pt x="63" y="107"/>
                      <a:pt x="60" y="107"/>
                    </a:cubicBezTo>
                    <a:close/>
                    <a:moveTo>
                      <a:pt x="99" y="78"/>
                    </a:moveTo>
                    <a:cubicBezTo>
                      <a:pt x="100" y="77"/>
                      <a:pt x="102" y="76"/>
                      <a:pt x="103" y="75"/>
                    </a:cubicBezTo>
                    <a:cubicBezTo>
                      <a:pt x="106" y="73"/>
                      <a:pt x="102" y="76"/>
                      <a:pt x="101" y="77"/>
                    </a:cubicBezTo>
                    <a:cubicBezTo>
                      <a:pt x="98" y="81"/>
                      <a:pt x="95" y="84"/>
                      <a:pt x="92" y="88"/>
                    </a:cubicBezTo>
                    <a:cubicBezTo>
                      <a:pt x="89" y="91"/>
                      <a:pt x="87" y="93"/>
                      <a:pt x="85" y="96"/>
                    </a:cubicBezTo>
                    <a:cubicBezTo>
                      <a:pt x="82" y="100"/>
                      <a:pt x="78" y="103"/>
                      <a:pt x="75" y="107"/>
                    </a:cubicBezTo>
                    <a:cubicBezTo>
                      <a:pt x="74" y="107"/>
                      <a:pt x="75" y="108"/>
                      <a:pt x="75" y="107"/>
                    </a:cubicBezTo>
                    <a:cubicBezTo>
                      <a:pt x="85" y="100"/>
                      <a:pt x="93" y="90"/>
                      <a:pt x="101" y="82"/>
                    </a:cubicBezTo>
                    <a:cubicBezTo>
                      <a:pt x="103" y="80"/>
                      <a:pt x="105" y="77"/>
                      <a:pt x="107" y="75"/>
                    </a:cubicBezTo>
                    <a:cubicBezTo>
                      <a:pt x="105" y="78"/>
                      <a:pt x="103" y="80"/>
                      <a:pt x="101" y="83"/>
                    </a:cubicBezTo>
                    <a:cubicBezTo>
                      <a:pt x="96" y="89"/>
                      <a:pt x="91" y="95"/>
                      <a:pt x="87" y="101"/>
                    </a:cubicBezTo>
                    <a:cubicBezTo>
                      <a:pt x="86" y="102"/>
                      <a:pt x="85" y="104"/>
                      <a:pt x="83" y="105"/>
                    </a:cubicBezTo>
                    <a:cubicBezTo>
                      <a:pt x="83" y="105"/>
                      <a:pt x="83" y="106"/>
                      <a:pt x="82" y="106"/>
                    </a:cubicBezTo>
                    <a:cubicBezTo>
                      <a:pt x="81" y="107"/>
                      <a:pt x="81" y="107"/>
                      <a:pt x="81" y="107"/>
                    </a:cubicBezTo>
                    <a:cubicBezTo>
                      <a:pt x="81" y="108"/>
                      <a:pt x="81" y="108"/>
                      <a:pt x="80" y="108"/>
                    </a:cubicBezTo>
                    <a:cubicBezTo>
                      <a:pt x="76" y="108"/>
                      <a:pt x="72" y="108"/>
                      <a:pt x="69" y="108"/>
                    </a:cubicBezTo>
                    <a:cubicBezTo>
                      <a:pt x="73" y="103"/>
                      <a:pt x="77" y="99"/>
                      <a:pt x="81" y="94"/>
                    </a:cubicBezTo>
                    <a:cubicBezTo>
                      <a:pt x="87" y="88"/>
                      <a:pt x="93" y="83"/>
                      <a:pt x="99" y="78"/>
                    </a:cubicBezTo>
                    <a:close/>
                    <a:moveTo>
                      <a:pt x="85" y="109"/>
                    </a:moveTo>
                    <a:cubicBezTo>
                      <a:pt x="84" y="109"/>
                      <a:pt x="82" y="109"/>
                      <a:pt x="81" y="108"/>
                    </a:cubicBezTo>
                    <a:cubicBezTo>
                      <a:pt x="81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4" y="105"/>
                      <a:pt x="87" y="103"/>
                      <a:pt x="89" y="100"/>
                    </a:cubicBezTo>
                    <a:cubicBezTo>
                      <a:pt x="94" y="95"/>
                      <a:pt x="100" y="91"/>
                      <a:pt x="105" y="85"/>
                    </a:cubicBezTo>
                    <a:cubicBezTo>
                      <a:pt x="106" y="84"/>
                      <a:pt x="107" y="83"/>
                      <a:pt x="108" y="82"/>
                    </a:cubicBezTo>
                    <a:cubicBezTo>
                      <a:pt x="108" y="82"/>
                      <a:pt x="111" y="78"/>
                      <a:pt x="109" y="82"/>
                    </a:cubicBezTo>
                    <a:cubicBezTo>
                      <a:pt x="107" y="85"/>
                      <a:pt x="105" y="88"/>
                      <a:pt x="102" y="91"/>
                    </a:cubicBezTo>
                    <a:cubicBezTo>
                      <a:pt x="98" y="96"/>
                      <a:pt x="93" y="101"/>
                      <a:pt x="88" y="107"/>
                    </a:cubicBezTo>
                    <a:cubicBezTo>
                      <a:pt x="87" y="107"/>
                      <a:pt x="88" y="108"/>
                      <a:pt x="88" y="107"/>
                    </a:cubicBezTo>
                    <a:cubicBezTo>
                      <a:pt x="96" y="102"/>
                      <a:pt x="102" y="94"/>
                      <a:pt x="109" y="87"/>
                    </a:cubicBezTo>
                    <a:cubicBezTo>
                      <a:pt x="110" y="86"/>
                      <a:pt x="112" y="85"/>
                      <a:pt x="113" y="84"/>
                    </a:cubicBezTo>
                    <a:cubicBezTo>
                      <a:pt x="111" y="87"/>
                      <a:pt x="109" y="89"/>
                      <a:pt x="107" y="91"/>
                    </a:cubicBezTo>
                    <a:cubicBezTo>
                      <a:pt x="104" y="95"/>
                      <a:pt x="101" y="100"/>
                      <a:pt x="97" y="104"/>
                    </a:cubicBezTo>
                    <a:cubicBezTo>
                      <a:pt x="97" y="104"/>
                      <a:pt x="96" y="105"/>
                      <a:pt x="96" y="105"/>
                    </a:cubicBezTo>
                    <a:cubicBezTo>
                      <a:pt x="94" y="106"/>
                      <a:pt x="93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89" y="109"/>
                      <a:pt x="87" y="109"/>
                      <a:pt x="85" y="109"/>
                    </a:cubicBezTo>
                    <a:close/>
                    <a:moveTo>
                      <a:pt x="115" y="93"/>
                    </a:moveTo>
                    <a:cubicBezTo>
                      <a:pt x="114" y="94"/>
                      <a:pt x="114" y="95"/>
                      <a:pt x="114" y="96"/>
                    </a:cubicBezTo>
                    <a:cubicBezTo>
                      <a:pt x="109" y="99"/>
                      <a:pt x="105" y="103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1" y="108"/>
                      <a:pt x="100" y="108"/>
                      <a:pt x="99" y="108"/>
                    </a:cubicBezTo>
                    <a:cubicBezTo>
                      <a:pt x="104" y="104"/>
                      <a:pt x="108" y="99"/>
                      <a:pt x="113" y="95"/>
                    </a:cubicBezTo>
                    <a:cubicBezTo>
                      <a:pt x="113" y="95"/>
                      <a:pt x="116" y="91"/>
                      <a:pt x="115" y="93"/>
                    </a:cubicBezTo>
                    <a:close/>
                    <a:moveTo>
                      <a:pt x="111" y="99"/>
                    </a:moveTo>
                    <a:cubicBezTo>
                      <a:pt x="110" y="101"/>
                      <a:pt x="107" y="103"/>
                      <a:pt x="105" y="105"/>
                    </a:cubicBezTo>
                    <a:cubicBezTo>
                      <a:pt x="100" y="110"/>
                      <a:pt x="107" y="103"/>
                      <a:pt x="108" y="102"/>
                    </a:cubicBezTo>
                    <a:cubicBezTo>
                      <a:pt x="109" y="101"/>
                      <a:pt x="110" y="100"/>
                      <a:pt x="111" y="99"/>
                    </a:cubicBezTo>
                    <a:close/>
                    <a:moveTo>
                      <a:pt x="98" y="108"/>
                    </a:moveTo>
                    <a:cubicBezTo>
                      <a:pt x="96" y="109"/>
                      <a:pt x="95" y="109"/>
                      <a:pt x="93" y="109"/>
                    </a:cubicBezTo>
                    <a:cubicBezTo>
                      <a:pt x="93" y="109"/>
                      <a:pt x="93" y="108"/>
                      <a:pt x="93" y="108"/>
                    </a:cubicBezTo>
                    <a:cubicBezTo>
                      <a:pt x="94" y="108"/>
                      <a:pt x="94" y="108"/>
                      <a:pt x="95" y="107"/>
                    </a:cubicBezTo>
                    <a:cubicBezTo>
                      <a:pt x="96" y="106"/>
                      <a:pt x="97" y="105"/>
                      <a:pt x="98" y="104"/>
                    </a:cubicBezTo>
                    <a:cubicBezTo>
                      <a:pt x="102" y="100"/>
                      <a:pt x="105" y="96"/>
                      <a:pt x="109" y="93"/>
                    </a:cubicBezTo>
                    <a:cubicBezTo>
                      <a:pt x="110" y="92"/>
                      <a:pt x="115" y="86"/>
                      <a:pt x="113" y="90"/>
                    </a:cubicBezTo>
                    <a:cubicBezTo>
                      <a:pt x="112" y="92"/>
                      <a:pt x="109" y="94"/>
                      <a:pt x="107" y="96"/>
                    </a:cubicBezTo>
                    <a:cubicBezTo>
                      <a:pt x="104" y="100"/>
                      <a:pt x="101" y="104"/>
                      <a:pt x="98" y="108"/>
                    </a:cubicBezTo>
                    <a:close/>
                    <a:moveTo>
                      <a:pt x="103" y="108"/>
                    </a:moveTo>
                    <a:cubicBezTo>
                      <a:pt x="107" y="105"/>
                      <a:pt x="111" y="101"/>
                      <a:pt x="114" y="96"/>
                    </a:cubicBezTo>
                    <a:cubicBezTo>
                      <a:pt x="114" y="96"/>
                      <a:pt x="115" y="95"/>
                      <a:pt x="115" y="95"/>
                    </a:cubicBezTo>
                    <a:cubicBezTo>
                      <a:pt x="116" y="95"/>
                      <a:pt x="116" y="94"/>
                      <a:pt x="116" y="94"/>
                    </a:cubicBezTo>
                    <a:cubicBezTo>
                      <a:pt x="116" y="94"/>
                      <a:pt x="116" y="95"/>
                      <a:pt x="115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8" y="105"/>
                      <a:pt x="105" y="107"/>
                    </a:cubicBezTo>
                    <a:cubicBezTo>
                      <a:pt x="105" y="107"/>
                      <a:pt x="104" y="108"/>
                      <a:pt x="103" y="108"/>
                    </a:cubicBezTo>
                    <a:close/>
                    <a:moveTo>
                      <a:pt x="109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6"/>
                      <a:pt x="107" y="106"/>
                      <a:pt x="107" y="106"/>
                    </a:cubicBezTo>
                    <a:cubicBezTo>
                      <a:pt x="110" y="104"/>
                      <a:pt x="112" y="102"/>
                      <a:pt x="114" y="99"/>
                    </a:cubicBezTo>
                    <a:cubicBezTo>
                      <a:pt x="116" y="98"/>
                      <a:pt x="118" y="94"/>
                      <a:pt x="116" y="99"/>
                    </a:cubicBezTo>
                    <a:cubicBezTo>
                      <a:pt x="115" y="102"/>
                      <a:pt x="112" y="104"/>
                      <a:pt x="110" y="106"/>
                    </a:cubicBezTo>
                    <a:cubicBezTo>
                      <a:pt x="110" y="106"/>
                      <a:pt x="110" y="106"/>
                      <a:pt x="109" y="106"/>
                    </a:cubicBezTo>
                    <a:close/>
                    <a:moveTo>
                      <a:pt x="113" y="104"/>
                    </a:moveTo>
                    <a:cubicBezTo>
                      <a:pt x="115" y="102"/>
                      <a:pt x="117" y="99"/>
                      <a:pt x="118" y="96"/>
                    </a:cubicBezTo>
                    <a:cubicBezTo>
                      <a:pt x="118" y="95"/>
                      <a:pt x="118" y="95"/>
                      <a:pt x="117" y="95"/>
                    </a:cubicBezTo>
                    <a:cubicBezTo>
                      <a:pt x="116" y="96"/>
                      <a:pt x="115" y="98"/>
                      <a:pt x="114" y="99"/>
                    </a:cubicBezTo>
                    <a:cubicBezTo>
                      <a:pt x="115" y="97"/>
                      <a:pt x="116" y="95"/>
                      <a:pt x="117" y="93"/>
                    </a:cubicBezTo>
                    <a:cubicBezTo>
                      <a:pt x="118" y="92"/>
                      <a:pt x="117" y="92"/>
                      <a:pt x="117" y="92"/>
                    </a:cubicBezTo>
                    <a:cubicBezTo>
                      <a:pt x="116" y="93"/>
                      <a:pt x="116" y="93"/>
                      <a:pt x="115" y="94"/>
                    </a:cubicBezTo>
                    <a:cubicBezTo>
                      <a:pt x="116" y="93"/>
                      <a:pt x="116" y="92"/>
                      <a:pt x="116" y="91"/>
                    </a:cubicBezTo>
                    <a:cubicBezTo>
                      <a:pt x="117" y="91"/>
                      <a:pt x="116" y="91"/>
                      <a:pt x="116" y="91"/>
                    </a:cubicBezTo>
                    <a:cubicBezTo>
                      <a:pt x="113" y="94"/>
                      <a:pt x="110" y="97"/>
                      <a:pt x="106" y="100"/>
                    </a:cubicBezTo>
                    <a:cubicBezTo>
                      <a:pt x="105" y="102"/>
                      <a:pt x="103" y="104"/>
                      <a:pt x="102" y="105"/>
                    </a:cubicBezTo>
                    <a:cubicBezTo>
                      <a:pt x="101" y="106"/>
                      <a:pt x="101" y="106"/>
                      <a:pt x="101" y="107"/>
                    </a:cubicBezTo>
                    <a:cubicBezTo>
                      <a:pt x="103" y="103"/>
                      <a:pt x="105" y="100"/>
                      <a:pt x="108" y="97"/>
                    </a:cubicBezTo>
                    <a:cubicBezTo>
                      <a:pt x="111" y="94"/>
                      <a:pt x="113" y="91"/>
                      <a:pt x="115" y="88"/>
                    </a:cubicBezTo>
                    <a:cubicBezTo>
                      <a:pt x="115" y="88"/>
                      <a:pt x="115" y="87"/>
                      <a:pt x="114" y="87"/>
                    </a:cubicBezTo>
                    <a:cubicBezTo>
                      <a:pt x="110" y="91"/>
                      <a:pt x="106" y="95"/>
                      <a:pt x="101" y="99"/>
                    </a:cubicBezTo>
                    <a:cubicBezTo>
                      <a:pt x="102" y="99"/>
                      <a:pt x="102" y="99"/>
                      <a:pt x="102" y="98"/>
                    </a:cubicBezTo>
                    <a:cubicBezTo>
                      <a:pt x="106" y="93"/>
                      <a:pt x="111" y="89"/>
                      <a:pt x="114" y="83"/>
                    </a:cubicBezTo>
                    <a:cubicBezTo>
                      <a:pt x="114" y="83"/>
                      <a:pt x="114" y="82"/>
                      <a:pt x="113" y="83"/>
                    </a:cubicBezTo>
                    <a:cubicBezTo>
                      <a:pt x="109" y="86"/>
                      <a:pt x="106" y="90"/>
                      <a:pt x="102" y="94"/>
                    </a:cubicBezTo>
                    <a:cubicBezTo>
                      <a:pt x="98" y="98"/>
                      <a:pt x="93" y="102"/>
                      <a:pt x="89" y="106"/>
                    </a:cubicBezTo>
                    <a:cubicBezTo>
                      <a:pt x="97" y="97"/>
                      <a:pt x="105" y="89"/>
                      <a:pt x="112" y="79"/>
                    </a:cubicBezTo>
                    <a:cubicBezTo>
                      <a:pt x="112" y="79"/>
                      <a:pt x="111" y="78"/>
                      <a:pt x="111" y="79"/>
                    </a:cubicBezTo>
                    <a:cubicBezTo>
                      <a:pt x="106" y="82"/>
                      <a:pt x="102" y="88"/>
                      <a:pt x="97" y="92"/>
                    </a:cubicBezTo>
                    <a:cubicBezTo>
                      <a:pt x="94" y="94"/>
                      <a:pt x="91" y="97"/>
                      <a:pt x="89" y="100"/>
                    </a:cubicBezTo>
                    <a:cubicBezTo>
                      <a:pt x="95" y="91"/>
                      <a:pt x="102" y="82"/>
                      <a:pt x="109" y="74"/>
                    </a:cubicBezTo>
                    <a:cubicBezTo>
                      <a:pt x="109" y="74"/>
                      <a:pt x="109" y="74"/>
                      <a:pt x="109" y="74"/>
                    </a:cubicBezTo>
                    <a:cubicBezTo>
                      <a:pt x="114" y="80"/>
                      <a:pt x="117" y="86"/>
                      <a:pt x="118" y="93"/>
                    </a:cubicBezTo>
                    <a:cubicBezTo>
                      <a:pt x="118" y="98"/>
                      <a:pt x="116" y="102"/>
                      <a:pt x="113" y="104"/>
                    </a:cubicBezTo>
                    <a:close/>
                    <a:moveTo>
                      <a:pt x="109" y="74"/>
                    </a:moveTo>
                    <a:cubicBezTo>
                      <a:pt x="99" y="81"/>
                      <a:pt x="92" y="90"/>
                      <a:pt x="84" y="98"/>
                    </a:cubicBezTo>
                    <a:cubicBezTo>
                      <a:pt x="86" y="96"/>
                      <a:pt x="87" y="94"/>
                      <a:pt x="88" y="92"/>
                    </a:cubicBezTo>
                    <a:cubicBezTo>
                      <a:pt x="94" y="86"/>
                      <a:pt x="100" y="80"/>
                      <a:pt x="106" y="73"/>
                    </a:cubicBezTo>
                    <a:cubicBezTo>
                      <a:pt x="106" y="73"/>
                      <a:pt x="106" y="73"/>
                      <a:pt x="105" y="73"/>
                    </a:cubicBezTo>
                    <a:cubicBezTo>
                      <a:pt x="99" y="77"/>
                      <a:pt x="92" y="82"/>
                      <a:pt x="87" y="88"/>
                    </a:cubicBezTo>
                    <a:cubicBezTo>
                      <a:pt x="87" y="87"/>
                      <a:pt x="88" y="86"/>
                      <a:pt x="88" y="86"/>
                    </a:cubicBezTo>
                    <a:cubicBezTo>
                      <a:pt x="93" y="80"/>
                      <a:pt x="100" y="75"/>
                      <a:pt x="102" y="68"/>
                    </a:cubicBezTo>
                    <a:cubicBezTo>
                      <a:pt x="103" y="68"/>
                      <a:pt x="102" y="68"/>
                      <a:pt x="102" y="68"/>
                    </a:cubicBezTo>
                    <a:cubicBezTo>
                      <a:pt x="95" y="75"/>
                      <a:pt x="88" y="81"/>
                      <a:pt x="81" y="88"/>
                    </a:cubicBezTo>
                    <a:cubicBezTo>
                      <a:pt x="78" y="90"/>
                      <a:pt x="74" y="93"/>
                      <a:pt x="71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5" y="92"/>
                      <a:pt x="78" y="88"/>
                      <a:pt x="82" y="85"/>
                    </a:cubicBezTo>
                    <a:cubicBezTo>
                      <a:pt x="87" y="78"/>
                      <a:pt x="94" y="72"/>
                      <a:pt x="99" y="65"/>
                    </a:cubicBezTo>
                    <a:cubicBezTo>
                      <a:pt x="99" y="65"/>
                      <a:pt x="99" y="65"/>
                      <a:pt x="99" y="65"/>
                    </a:cubicBezTo>
                    <a:cubicBezTo>
                      <a:pt x="102" y="67"/>
                      <a:pt x="106" y="70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7" y="29"/>
                      <a:pt x="43" y="16"/>
                      <a:pt x="37" y="5"/>
                    </a:cubicBezTo>
                    <a:cubicBezTo>
                      <a:pt x="47" y="3"/>
                      <a:pt x="58" y="4"/>
                      <a:pt x="69" y="4"/>
                    </a:cubicBezTo>
                    <a:cubicBezTo>
                      <a:pt x="64" y="13"/>
                      <a:pt x="61" y="23"/>
                      <a:pt x="67" y="33"/>
                    </a:cubicBezTo>
                    <a:cubicBezTo>
                      <a:pt x="73" y="44"/>
                      <a:pt x="86" y="53"/>
                      <a:pt x="95" y="61"/>
                    </a:cubicBezTo>
                    <a:cubicBezTo>
                      <a:pt x="96" y="61"/>
                      <a:pt x="96" y="62"/>
                      <a:pt x="96" y="62"/>
                    </a:cubicBezTo>
                    <a:cubicBezTo>
                      <a:pt x="95" y="62"/>
                      <a:pt x="94" y="63"/>
                      <a:pt x="93" y="64"/>
                    </a:cubicBezTo>
                    <a:cubicBezTo>
                      <a:pt x="90" y="67"/>
                      <a:pt x="84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4" y="76"/>
                      <a:pt x="49" y="64"/>
                      <a:pt x="43" y="60"/>
                    </a:cubicBezTo>
                    <a:cubicBezTo>
                      <a:pt x="38" y="56"/>
                      <a:pt x="32" y="57"/>
                      <a:pt x="26" y="60"/>
                    </a:cubicBezTo>
                    <a:cubicBezTo>
                      <a:pt x="31" y="54"/>
                      <a:pt x="35" y="48"/>
                      <a:pt x="40" y="41"/>
                    </a:cubicBezTo>
                    <a:close/>
                    <a:moveTo>
                      <a:pt x="15" y="75"/>
                    </a:moveTo>
                    <a:cubicBezTo>
                      <a:pt x="19" y="72"/>
                      <a:pt x="22" y="69"/>
                      <a:pt x="25" y="67"/>
                    </a:cubicBezTo>
                    <a:cubicBezTo>
                      <a:pt x="27" y="65"/>
                      <a:pt x="29" y="64"/>
                      <a:pt x="31" y="63"/>
                    </a:cubicBezTo>
                    <a:cubicBezTo>
                      <a:pt x="33" y="62"/>
                      <a:pt x="35" y="61"/>
                      <a:pt x="36" y="60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6" y="61"/>
                      <a:pt x="34" y="63"/>
                      <a:pt x="34" y="63"/>
                    </a:cubicBezTo>
                    <a:cubicBezTo>
                      <a:pt x="29" y="68"/>
                      <a:pt x="23" y="72"/>
                      <a:pt x="17" y="76"/>
                    </a:cubicBezTo>
                    <a:cubicBezTo>
                      <a:pt x="14" y="78"/>
                      <a:pt x="12" y="80"/>
                      <a:pt x="10" y="83"/>
                    </a:cubicBezTo>
                    <a:cubicBezTo>
                      <a:pt x="12" y="80"/>
                      <a:pt x="14" y="77"/>
                      <a:pt x="15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3" name="Freeform 131"/>
              <p:cNvSpPr>
                <a:spLocks noEditPoints="1"/>
              </p:cNvSpPr>
              <p:nvPr/>
            </p:nvSpPr>
            <p:spPr bwMode="auto">
              <a:xfrm>
                <a:off x="1695536" y="1001926"/>
                <a:ext cx="162274" cy="187680"/>
              </a:xfrm>
              <a:custGeom>
                <a:avLst/>
                <a:gdLst>
                  <a:gd name="T0" fmla="*/ 71 w 84"/>
                  <a:gd name="T1" fmla="*/ 86 h 97"/>
                  <a:gd name="T2" fmla="*/ 48 w 84"/>
                  <a:gd name="T3" fmla="*/ 0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1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4 w 84"/>
                  <a:gd name="T21" fmla="*/ 72 h 97"/>
                  <a:gd name="T22" fmla="*/ 38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0 h 97"/>
                  <a:gd name="T34" fmla="*/ 39 w 84"/>
                  <a:gd name="T35" fmla="*/ 58 h 97"/>
                  <a:gd name="T36" fmla="*/ 27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3 w 84"/>
                  <a:gd name="T45" fmla="*/ 65 h 97"/>
                  <a:gd name="T46" fmla="*/ 7 w 84"/>
                  <a:gd name="T47" fmla="*/ 60 h 97"/>
                  <a:gd name="T48" fmla="*/ 7 w 84"/>
                  <a:gd name="T49" fmla="*/ 60 h 97"/>
                  <a:gd name="T50" fmla="*/ 26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4 w 84"/>
                  <a:gd name="T75" fmla="*/ 93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0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1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4" y="44"/>
                      <a:pt x="71" y="24"/>
                      <a:pt x="51" y="24"/>
                    </a:cubicBezTo>
                    <a:cubicBezTo>
                      <a:pt x="51" y="17"/>
                      <a:pt x="52" y="9"/>
                      <a:pt x="51" y="2"/>
                    </a:cubicBezTo>
                    <a:cubicBezTo>
                      <a:pt x="50" y="2"/>
                      <a:pt x="50" y="1"/>
                      <a:pt x="50" y="1"/>
                    </a:cubicBezTo>
                    <a:cubicBezTo>
                      <a:pt x="50" y="1"/>
                      <a:pt x="49" y="0"/>
                      <a:pt x="48" y="0"/>
                    </a:cubicBezTo>
                    <a:cubicBezTo>
                      <a:pt x="44" y="0"/>
                      <a:pt x="40" y="2"/>
                      <a:pt x="35" y="0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1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7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6" y="66"/>
                      <a:pt x="59" y="65"/>
                      <a:pt x="61" y="63"/>
                    </a:cubicBezTo>
                    <a:cubicBezTo>
                      <a:pt x="63" y="61"/>
                      <a:pt x="64" y="60"/>
                      <a:pt x="62" y="63"/>
                    </a:cubicBezTo>
                    <a:cubicBezTo>
                      <a:pt x="57" y="69"/>
                      <a:pt x="51" y="73"/>
                      <a:pt x="45" y="77"/>
                    </a:cubicBezTo>
                    <a:cubicBezTo>
                      <a:pt x="41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7"/>
                      <a:pt x="34" y="71"/>
                    </a:cubicBezTo>
                    <a:cubicBezTo>
                      <a:pt x="38" y="68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7" y="63"/>
                      <a:pt x="40" y="69"/>
                      <a:pt x="33" y="75"/>
                    </a:cubicBezTo>
                    <a:cubicBezTo>
                      <a:pt x="28" y="79"/>
                      <a:pt x="23" y="83"/>
                      <a:pt x="18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6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59"/>
                      <a:pt x="48" y="58"/>
                    </a:cubicBezTo>
                    <a:cubicBezTo>
                      <a:pt x="53" y="55"/>
                      <a:pt x="48" y="59"/>
                      <a:pt x="47" y="59"/>
                    </a:cubicBezTo>
                    <a:cubicBezTo>
                      <a:pt x="42" y="63"/>
                      <a:pt x="37" y="68"/>
                      <a:pt x="32" y="72"/>
                    </a:cubicBezTo>
                    <a:cubicBezTo>
                      <a:pt x="27" y="77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5" y="61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9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6" y="79"/>
                      <a:pt x="38" y="77"/>
                    </a:cubicBezTo>
                    <a:cubicBezTo>
                      <a:pt x="45" y="71"/>
                      <a:pt x="52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5" y="76"/>
                      <a:pt x="29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1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2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6"/>
                      <a:pt x="27" y="73"/>
                    </a:cubicBezTo>
                    <a:cubicBezTo>
                      <a:pt x="32" y="67"/>
                      <a:pt x="39" y="62"/>
                      <a:pt x="45" y="57"/>
                    </a:cubicBezTo>
                    <a:cubicBezTo>
                      <a:pt x="45" y="57"/>
                      <a:pt x="45" y="56"/>
                      <a:pt x="44" y="57"/>
                    </a:cubicBezTo>
                    <a:cubicBezTo>
                      <a:pt x="32" y="61"/>
                      <a:pt x="23" y="72"/>
                      <a:pt x="13" y="80"/>
                    </a:cubicBezTo>
                    <a:cubicBezTo>
                      <a:pt x="13" y="81"/>
                      <a:pt x="11" y="82"/>
                      <a:pt x="10" y="82"/>
                    </a:cubicBezTo>
                    <a:cubicBezTo>
                      <a:pt x="12" y="80"/>
                      <a:pt x="13" y="79"/>
                      <a:pt x="14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4" y="59"/>
                    </a:cubicBezTo>
                    <a:cubicBezTo>
                      <a:pt x="36" y="59"/>
                      <a:pt x="38" y="58"/>
                      <a:pt x="39" y="58"/>
                    </a:cubicBezTo>
                    <a:cubicBezTo>
                      <a:pt x="43" y="56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2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60"/>
                      <a:pt x="33" y="60"/>
                    </a:cubicBezTo>
                    <a:cubicBezTo>
                      <a:pt x="26" y="68"/>
                      <a:pt x="15" y="72"/>
                      <a:pt x="10" y="82"/>
                    </a:cubicBezTo>
                    <a:cubicBezTo>
                      <a:pt x="9" y="81"/>
                      <a:pt x="8" y="80"/>
                      <a:pt x="8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7" y="66"/>
                      <a:pt x="18" y="65"/>
                      <a:pt x="20" y="63"/>
                    </a:cubicBezTo>
                    <a:cubicBezTo>
                      <a:pt x="22" y="62"/>
                      <a:pt x="27" y="56"/>
                      <a:pt x="23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4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5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2"/>
                      <a:pt x="18" y="61"/>
                    </a:cubicBezTo>
                    <a:cubicBezTo>
                      <a:pt x="18" y="60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6" y="62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9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7"/>
                    </a:cubicBezTo>
                    <a:cubicBezTo>
                      <a:pt x="23" y="57"/>
                      <a:pt x="23" y="57"/>
                      <a:pt x="22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9" y="62"/>
                      <a:pt x="6" y="66"/>
                    </a:cubicBezTo>
                    <a:cubicBezTo>
                      <a:pt x="4" y="67"/>
                      <a:pt x="4" y="66"/>
                      <a:pt x="6" y="64"/>
                    </a:cubicBezTo>
                    <a:cubicBezTo>
                      <a:pt x="6" y="63"/>
                      <a:pt x="7" y="62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19" y="58"/>
                      <a:pt x="17" y="60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1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5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4" y="93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7" y="77"/>
                    </a:cubicBezTo>
                    <a:cubicBezTo>
                      <a:pt x="51" y="82"/>
                      <a:pt x="45" y="88"/>
                      <a:pt x="39" y="93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2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7"/>
                      <a:pt x="74" y="70"/>
                    </a:cubicBezTo>
                    <a:cubicBezTo>
                      <a:pt x="75" y="69"/>
                      <a:pt x="76" y="69"/>
                      <a:pt x="76" y="68"/>
                    </a:cubicBezTo>
                    <a:cubicBezTo>
                      <a:pt x="75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1" y="87"/>
                      <a:pt x="67" y="82"/>
                      <a:pt x="72" y="76"/>
                    </a:cubicBezTo>
                    <a:cubicBezTo>
                      <a:pt x="73" y="76"/>
                      <a:pt x="74" y="75"/>
                      <a:pt x="76" y="74"/>
                    </a:cubicBezTo>
                    <a:cubicBezTo>
                      <a:pt x="75" y="74"/>
                      <a:pt x="75" y="74"/>
                      <a:pt x="75" y="75"/>
                    </a:cubicBezTo>
                    <a:cubicBezTo>
                      <a:pt x="74" y="76"/>
                      <a:pt x="72" y="77"/>
                      <a:pt x="70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1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2" y="85"/>
                      <a:pt x="60" y="86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3" y="70"/>
                      <a:pt x="68" y="74"/>
                      <a:pt x="63" y="78"/>
                    </a:cubicBezTo>
                    <a:cubicBezTo>
                      <a:pt x="61" y="80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2" y="84"/>
                      <a:pt x="49" y="86"/>
                    </a:cubicBezTo>
                    <a:cubicBezTo>
                      <a:pt x="47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6" y="91"/>
                      <a:pt x="37" y="91"/>
                    </a:cubicBezTo>
                    <a:cubicBezTo>
                      <a:pt x="43" y="85"/>
                      <a:pt x="49" y="81"/>
                      <a:pt x="55" y="75"/>
                    </a:cubicBezTo>
                    <a:cubicBezTo>
                      <a:pt x="61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6" y="26"/>
                    </a:cubicBezTo>
                    <a:cubicBezTo>
                      <a:pt x="37" y="19"/>
                      <a:pt x="35" y="11"/>
                      <a:pt x="36" y="4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6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1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3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4" name="Freeform 137"/>
              <p:cNvSpPr>
                <a:spLocks noEditPoints="1"/>
              </p:cNvSpPr>
              <p:nvPr/>
            </p:nvSpPr>
            <p:spPr bwMode="auto">
              <a:xfrm>
                <a:off x="1028742" y="2300919"/>
                <a:ext cx="305697" cy="308156"/>
              </a:xfrm>
              <a:custGeom>
                <a:avLst/>
                <a:gdLst>
                  <a:gd name="T0" fmla="*/ 14 w 158"/>
                  <a:gd name="T1" fmla="*/ 3 h 159"/>
                  <a:gd name="T2" fmla="*/ 95 w 158"/>
                  <a:gd name="T3" fmla="*/ 114 h 159"/>
                  <a:gd name="T4" fmla="*/ 124 w 158"/>
                  <a:gd name="T5" fmla="*/ 96 h 159"/>
                  <a:gd name="T6" fmla="*/ 47 w 158"/>
                  <a:gd name="T7" fmla="*/ 30 h 159"/>
                  <a:gd name="T8" fmla="*/ 42 w 158"/>
                  <a:gd name="T9" fmla="*/ 31 h 159"/>
                  <a:gd name="T10" fmla="*/ 57 w 158"/>
                  <a:gd name="T11" fmla="*/ 36 h 159"/>
                  <a:gd name="T12" fmla="*/ 58 w 158"/>
                  <a:gd name="T13" fmla="*/ 54 h 159"/>
                  <a:gd name="T14" fmla="*/ 60 w 158"/>
                  <a:gd name="T15" fmla="*/ 56 h 159"/>
                  <a:gd name="T16" fmla="*/ 63 w 158"/>
                  <a:gd name="T17" fmla="*/ 57 h 159"/>
                  <a:gd name="T18" fmla="*/ 114 w 158"/>
                  <a:gd name="T19" fmla="*/ 108 h 159"/>
                  <a:gd name="T20" fmla="*/ 130 w 158"/>
                  <a:gd name="T21" fmla="*/ 146 h 159"/>
                  <a:gd name="T22" fmla="*/ 122 w 158"/>
                  <a:gd name="T23" fmla="*/ 134 h 159"/>
                  <a:gd name="T24" fmla="*/ 124 w 158"/>
                  <a:gd name="T25" fmla="*/ 144 h 159"/>
                  <a:gd name="T26" fmla="*/ 129 w 158"/>
                  <a:gd name="T27" fmla="*/ 136 h 159"/>
                  <a:gd name="T28" fmla="*/ 127 w 158"/>
                  <a:gd name="T29" fmla="*/ 99 h 159"/>
                  <a:gd name="T30" fmla="*/ 85 w 158"/>
                  <a:gd name="T31" fmla="*/ 95 h 159"/>
                  <a:gd name="T32" fmla="*/ 101 w 158"/>
                  <a:gd name="T33" fmla="*/ 73 h 159"/>
                  <a:gd name="T34" fmla="*/ 100 w 158"/>
                  <a:gd name="T35" fmla="*/ 76 h 159"/>
                  <a:gd name="T36" fmla="*/ 93 w 158"/>
                  <a:gd name="T37" fmla="*/ 84 h 159"/>
                  <a:gd name="T38" fmla="*/ 101 w 158"/>
                  <a:gd name="T39" fmla="*/ 118 h 159"/>
                  <a:gd name="T40" fmla="*/ 100 w 158"/>
                  <a:gd name="T41" fmla="*/ 82 h 159"/>
                  <a:gd name="T42" fmla="*/ 98 w 158"/>
                  <a:gd name="T43" fmla="*/ 113 h 159"/>
                  <a:gd name="T44" fmla="*/ 91 w 158"/>
                  <a:gd name="T45" fmla="*/ 98 h 159"/>
                  <a:gd name="T46" fmla="*/ 107 w 158"/>
                  <a:gd name="T47" fmla="*/ 126 h 159"/>
                  <a:gd name="T48" fmla="*/ 108 w 158"/>
                  <a:gd name="T49" fmla="*/ 103 h 159"/>
                  <a:gd name="T50" fmla="*/ 107 w 158"/>
                  <a:gd name="T51" fmla="*/ 126 h 159"/>
                  <a:gd name="T52" fmla="*/ 103 w 158"/>
                  <a:gd name="T53" fmla="*/ 111 h 159"/>
                  <a:gd name="T54" fmla="*/ 111 w 158"/>
                  <a:gd name="T55" fmla="*/ 83 h 159"/>
                  <a:gd name="T56" fmla="*/ 58 w 158"/>
                  <a:gd name="T57" fmla="*/ 60 h 159"/>
                  <a:gd name="T58" fmla="*/ 65 w 158"/>
                  <a:gd name="T59" fmla="*/ 55 h 159"/>
                  <a:gd name="T60" fmla="*/ 58 w 158"/>
                  <a:gd name="T61" fmla="*/ 61 h 159"/>
                  <a:gd name="T62" fmla="*/ 68 w 158"/>
                  <a:gd name="T63" fmla="*/ 73 h 159"/>
                  <a:gd name="T64" fmla="*/ 67 w 158"/>
                  <a:gd name="T65" fmla="*/ 68 h 159"/>
                  <a:gd name="T66" fmla="*/ 74 w 158"/>
                  <a:gd name="T67" fmla="*/ 82 h 159"/>
                  <a:gd name="T68" fmla="*/ 84 w 158"/>
                  <a:gd name="T69" fmla="*/ 79 h 159"/>
                  <a:gd name="T70" fmla="*/ 88 w 158"/>
                  <a:gd name="T71" fmla="*/ 61 h 159"/>
                  <a:gd name="T72" fmla="*/ 86 w 158"/>
                  <a:gd name="T73" fmla="*/ 59 h 159"/>
                  <a:gd name="T74" fmla="*/ 76 w 158"/>
                  <a:gd name="T75" fmla="*/ 51 h 159"/>
                  <a:gd name="T76" fmla="*/ 46 w 158"/>
                  <a:gd name="T77" fmla="*/ 44 h 159"/>
                  <a:gd name="T78" fmla="*/ 57 w 158"/>
                  <a:gd name="T79" fmla="*/ 38 h 159"/>
                  <a:gd name="T80" fmla="*/ 89 w 158"/>
                  <a:gd name="T81" fmla="*/ 88 h 159"/>
                  <a:gd name="T82" fmla="*/ 108 w 158"/>
                  <a:gd name="T83" fmla="*/ 128 h 159"/>
                  <a:gd name="T84" fmla="*/ 108 w 158"/>
                  <a:gd name="T85" fmla="*/ 128 h 159"/>
                  <a:gd name="T86" fmla="*/ 120 w 158"/>
                  <a:gd name="T87" fmla="*/ 144 h 159"/>
                  <a:gd name="T88" fmla="*/ 131 w 158"/>
                  <a:gd name="T89" fmla="*/ 117 h 159"/>
                  <a:gd name="T90" fmla="*/ 129 w 158"/>
                  <a:gd name="T91" fmla="*/ 150 h 159"/>
                  <a:gd name="T92" fmla="*/ 132 w 158"/>
                  <a:gd name="T93" fmla="*/ 153 h 159"/>
                  <a:gd name="T94" fmla="*/ 147 w 158"/>
                  <a:gd name="T95" fmla="*/ 123 h 159"/>
                  <a:gd name="T96" fmla="*/ 142 w 158"/>
                  <a:gd name="T97" fmla="*/ 151 h 159"/>
                  <a:gd name="T98" fmla="*/ 151 w 158"/>
                  <a:gd name="T99" fmla="*/ 130 h 159"/>
                  <a:gd name="T100" fmla="*/ 91 w 158"/>
                  <a:gd name="T101" fmla="*/ 64 h 159"/>
                  <a:gd name="T102" fmla="*/ 7 w 158"/>
                  <a:gd name="T103" fmla="*/ 6 h 159"/>
                  <a:gd name="T104" fmla="*/ 42 w 158"/>
                  <a:gd name="T105" fmla="*/ 26 h 159"/>
                  <a:gd name="T106" fmla="*/ 35 w 158"/>
                  <a:gd name="T107" fmla="*/ 33 h 159"/>
                  <a:gd name="T108" fmla="*/ 137 w 158"/>
                  <a:gd name="T109" fmla="*/ 155 h 159"/>
                  <a:gd name="T110" fmla="*/ 147 w 158"/>
                  <a:gd name="T111" fmla="*/ 125 h 159"/>
                  <a:gd name="T112" fmla="*/ 144 w 158"/>
                  <a:gd name="T113" fmla="*/ 153 h 159"/>
                  <a:gd name="T114" fmla="*/ 143 w 158"/>
                  <a:gd name="T115" fmla="*/ 155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59">
                    <a:moveTo>
                      <a:pt x="157" y="141"/>
                    </a:moveTo>
                    <a:cubicBezTo>
                      <a:pt x="156" y="130"/>
                      <a:pt x="149" y="121"/>
                      <a:pt x="143" y="113"/>
                    </a:cubicBezTo>
                    <a:cubicBezTo>
                      <a:pt x="135" y="102"/>
                      <a:pt x="125" y="93"/>
                      <a:pt x="116" y="83"/>
                    </a:cubicBezTo>
                    <a:cubicBezTo>
                      <a:pt x="93" y="61"/>
                      <a:pt x="69" y="39"/>
                      <a:pt x="42" y="22"/>
                    </a:cubicBezTo>
                    <a:cubicBezTo>
                      <a:pt x="42" y="22"/>
                      <a:pt x="41" y="22"/>
                      <a:pt x="41" y="22"/>
                    </a:cubicBezTo>
                    <a:cubicBezTo>
                      <a:pt x="37" y="14"/>
                      <a:pt x="30" y="8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4" y="0"/>
                      <a:pt x="23" y="0"/>
                    </a:cubicBezTo>
                    <a:cubicBezTo>
                      <a:pt x="20" y="1"/>
                      <a:pt x="17" y="3"/>
                      <a:pt x="14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5" y="6"/>
                      <a:pt x="9" y="12"/>
                      <a:pt x="6" y="18"/>
                    </a:cubicBezTo>
                    <a:cubicBezTo>
                      <a:pt x="6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42" y="44"/>
                      <a:pt x="51" y="57"/>
                      <a:pt x="60" y="68"/>
                    </a:cubicBezTo>
                    <a:cubicBezTo>
                      <a:pt x="72" y="84"/>
                      <a:pt x="84" y="99"/>
                      <a:pt x="95" y="114"/>
                    </a:cubicBezTo>
                    <a:cubicBezTo>
                      <a:pt x="103" y="126"/>
                      <a:pt x="110" y="139"/>
                      <a:pt x="121" y="149"/>
                    </a:cubicBezTo>
                    <a:cubicBezTo>
                      <a:pt x="128" y="155"/>
                      <a:pt x="136" y="159"/>
                      <a:pt x="145" y="158"/>
                    </a:cubicBezTo>
                    <a:cubicBezTo>
                      <a:pt x="154" y="156"/>
                      <a:pt x="158" y="149"/>
                      <a:pt x="157" y="141"/>
                    </a:cubicBezTo>
                    <a:close/>
                    <a:moveTo>
                      <a:pt x="116" y="139"/>
                    </a:moveTo>
                    <a:cubicBezTo>
                      <a:pt x="115" y="138"/>
                      <a:pt x="114" y="137"/>
                      <a:pt x="113" y="135"/>
                    </a:cubicBezTo>
                    <a:cubicBezTo>
                      <a:pt x="115" y="129"/>
                      <a:pt x="117" y="122"/>
                      <a:pt x="118" y="116"/>
                    </a:cubicBezTo>
                    <a:cubicBezTo>
                      <a:pt x="119" y="112"/>
                      <a:pt x="120" y="109"/>
                      <a:pt x="121" y="105"/>
                    </a:cubicBezTo>
                    <a:cubicBezTo>
                      <a:pt x="122" y="102"/>
                      <a:pt x="124" y="98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39"/>
                      <a:pt x="116" y="139"/>
                      <a:pt x="116" y="139"/>
                    </a:cubicBezTo>
                    <a:close/>
                    <a:moveTo>
                      <a:pt x="47" y="29"/>
                    </a:moveTo>
                    <a:cubicBezTo>
                      <a:pt x="45" y="32"/>
                      <a:pt x="42" y="35"/>
                      <a:pt x="42" y="38"/>
                    </a:cubicBezTo>
                    <a:cubicBezTo>
                      <a:pt x="42" y="34"/>
                      <a:pt x="44" y="31"/>
                      <a:pt x="45" y="28"/>
                    </a:cubicBezTo>
                    <a:cubicBezTo>
                      <a:pt x="47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7"/>
                      <a:pt x="44" y="40"/>
                    </a:cubicBezTo>
                    <a:cubicBezTo>
                      <a:pt x="45" y="38"/>
                      <a:pt x="47" y="33"/>
                      <a:pt x="47" y="30"/>
                    </a:cubicBezTo>
                    <a:cubicBezTo>
                      <a:pt x="47" y="29"/>
                      <a:pt x="47" y="29"/>
                      <a:pt x="47" y="29"/>
                    </a:cubicBezTo>
                    <a:close/>
                    <a:moveTo>
                      <a:pt x="39" y="27"/>
                    </a:moveTo>
                    <a:cubicBezTo>
                      <a:pt x="40" y="27"/>
                      <a:pt x="40" y="26"/>
                      <a:pt x="41" y="25"/>
                    </a:cubicBezTo>
                    <a:cubicBezTo>
                      <a:pt x="41" y="25"/>
                      <a:pt x="41" y="25"/>
                      <a:pt x="42" y="25"/>
                    </a:cubicBezTo>
                    <a:cubicBezTo>
                      <a:pt x="41" y="27"/>
                      <a:pt x="40" y="28"/>
                      <a:pt x="39" y="30"/>
                    </a:cubicBezTo>
                    <a:cubicBezTo>
                      <a:pt x="36" y="36"/>
                      <a:pt x="39" y="29"/>
                      <a:pt x="39" y="28"/>
                    </a:cubicBezTo>
                    <a:cubicBezTo>
                      <a:pt x="39" y="27"/>
                      <a:pt x="39" y="27"/>
                      <a:pt x="39" y="27"/>
                    </a:cubicBezTo>
                    <a:close/>
                    <a:moveTo>
                      <a:pt x="44" y="27"/>
                    </a:moveTo>
                    <a:cubicBezTo>
                      <a:pt x="43" y="29"/>
                      <a:pt x="43" y="30"/>
                      <a:pt x="42" y="31"/>
                    </a:cubicBezTo>
                    <a:cubicBezTo>
                      <a:pt x="41" y="32"/>
                      <a:pt x="40" y="37"/>
                      <a:pt x="41" y="33"/>
                    </a:cubicBezTo>
                    <a:cubicBezTo>
                      <a:pt x="42" y="31"/>
                      <a:pt x="42" y="29"/>
                      <a:pt x="43" y="26"/>
                    </a:cubicBezTo>
                    <a:cubicBezTo>
                      <a:pt x="43" y="26"/>
                      <a:pt x="44" y="27"/>
                      <a:pt x="44" y="27"/>
                    </a:cubicBezTo>
                    <a:close/>
                    <a:moveTo>
                      <a:pt x="52" y="33"/>
                    </a:moveTo>
                    <a:cubicBezTo>
                      <a:pt x="50" y="36"/>
                      <a:pt x="48" y="39"/>
                      <a:pt x="47" y="43"/>
                    </a:cubicBezTo>
                    <a:cubicBezTo>
                      <a:pt x="48" y="41"/>
                      <a:pt x="49" y="34"/>
                      <a:pt x="50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51" y="31"/>
                      <a:pt x="51" y="32"/>
                      <a:pt x="52" y="33"/>
                    </a:cubicBezTo>
                    <a:close/>
                    <a:moveTo>
                      <a:pt x="57" y="36"/>
                    </a:moveTo>
                    <a:cubicBezTo>
                      <a:pt x="55" y="40"/>
                      <a:pt x="53" y="45"/>
                      <a:pt x="51" y="49"/>
                    </a:cubicBezTo>
                    <a:cubicBezTo>
                      <a:pt x="53" y="45"/>
                      <a:pt x="54" y="39"/>
                      <a:pt x="55" y="35"/>
                    </a:cubicBezTo>
                    <a:cubicBezTo>
                      <a:pt x="56" y="35"/>
                      <a:pt x="57" y="36"/>
                      <a:pt x="57" y="36"/>
                    </a:cubicBezTo>
                    <a:close/>
                    <a:moveTo>
                      <a:pt x="61" y="39"/>
                    </a:moveTo>
                    <a:cubicBezTo>
                      <a:pt x="58" y="43"/>
                      <a:pt x="56" y="49"/>
                      <a:pt x="55" y="53"/>
                    </a:cubicBezTo>
                    <a:cubicBezTo>
                      <a:pt x="56" y="48"/>
                      <a:pt x="58" y="43"/>
                      <a:pt x="58" y="37"/>
                    </a:cubicBezTo>
                    <a:cubicBezTo>
                      <a:pt x="59" y="38"/>
                      <a:pt x="60" y="38"/>
                      <a:pt x="61" y="39"/>
                    </a:cubicBezTo>
                    <a:close/>
                    <a:moveTo>
                      <a:pt x="64" y="41"/>
                    </a:moveTo>
                    <a:cubicBezTo>
                      <a:pt x="62" y="45"/>
                      <a:pt x="60" y="50"/>
                      <a:pt x="58" y="54"/>
                    </a:cubicBezTo>
                    <a:cubicBezTo>
                      <a:pt x="57" y="56"/>
                      <a:pt x="57" y="56"/>
                      <a:pt x="57" y="54"/>
                    </a:cubicBezTo>
                    <a:cubicBezTo>
                      <a:pt x="58" y="53"/>
                      <a:pt x="58" y="51"/>
                      <a:pt x="58" y="49"/>
                    </a:cubicBezTo>
                    <a:cubicBezTo>
                      <a:pt x="59" y="46"/>
                      <a:pt x="60" y="43"/>
                      <a:pt x="61" y="39"/>
                    </a:cubicBezTo>
                    <a:cubicBezTo>
                      <a:pt x="62" y="40"/>
                      <a:pt x="63" y="41"/>
                      <a:pt x="64" y="41"/>
                    </a:cubicBezTo>
                    <a:close/>
                    <a:moveTo>
                      <a:pt x="68" y="44"/>
                    </a:moveTo>
                    <a:cubicBezTo>
                      <a:pt x="68" y="44"/>
                      <a:pt x="68" y="44"/>
                      <a:pt x="68" y="44"/>
                    </a:cubicBezTo>
                    <a:cubicBezTo>
                      <a:pt x="66" y="46"/>
                      <a:pt x="65" y="49"/>
                      <a:pt x="63" y="51"/>
                    </a:cubicBezTo>
                    <a:cubicBezTo>
                      <a:pt x="63" y="52"/>
                      <a:pt x="62" y="54"/>
                      <a:pt x="61" y="55"/>
                    </a:cubicBezTo>
                    <a:cubicBezTo>
                      <a:pt x="61" y="55"/>
                      <a:pt x="61" y="56"/>
                      <a:pt x="60" y="56"/>
                    </a:cubicBezTo>
                    <a:cubicBezTo>
                      <a:pt x="62" y="51"/>
                      <a:pt x="63" y="47"/>
                      <a:pt x="65" y="42"/>
                    </a:cubicBezTo>
                    <a:cubicBezTo>
                      <a:pt x="66" y="43"/>
                      <a:pt x="67" y="43"/>
                      <a:pt x="68" y="44"/>
                    </a:cubicBezTo>
                    <a:close/>
                    <a:moveTo>
                      <a:pt x="73" y="48"/>
                    </a:moveTo>
                    <a:cubicBezTo>
                      <a:pt x="71" y="51"/>
                      <a:pt x="70" y="53"/>
                      <a:pt x="69" y="55"/>
                    </a:cubicBezTo>
                    <a:cubicBezTo>
                      <a:pt x="68" y="56"/>
                      <a:pt x="68" y="58"/>
                      <a:pt x="67" y="59"/>
                    </a:cubicBezTo>
                    <a:cubicBezTo>
                      <a:pt x="66" y="61"/>
                      <a:pt x="64" y="64"/>
                      <a:pt x="64" y="65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67" y="49"/>
                      <a:pt x="65" y="53"/>
                      <a:pt x="63" y="57"/>
                    </a:cubicBezTo>
                    <a:cubicBezTo>
                      <a:pt x="64" y="56"/>
                      <a:pt x="64" y="55"/>
                      <a:pt x="65" y="54"/>
                    </a:cubicBezTo>
                    <a:cubicBezTo>
                      <a:pt x="66" y="51"/>
                      <a:pt x="67" y="48"/>
                      <a:pt x="68" y="45"/>
                    </a:cubicBezTo>
                    <a:cubicBezTo>
                      <a:pt x="70" y="46"/>
                      <a:pt x="71" y="47"/>
                      <a:pt x="73" y="48"/>
                    </a:cubicBezTo>
                    <a:close/>
                    <a:moveTo>
                      <a:pt x="75" y="51"/>
                    </a:moveTo>
                    <a:cubicBezTo>
                      <a:pt x="73" y="54"/>
                      <a:pt x="71" y="58"/>
                      <a:pt x="69" y="61"/>
                    </a:cubicBezTo>
                    <a:cubicBezTo>
                      <a:pt x="71" y="57"/>
                      <a:pt x="72" y="53"/>
                      <a:pt x="74" y="49"/>
                    </a:cubicBezTo>
                    <a:cubicBezTo>
                      <a:pt x="74" y="50"/>
                      <a:pt x="75" y="50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6"/>
                      <a:pt x="115" y="102"/>
                      <a:pt x="114" y="108"/>
                    </a:cubicBezTo>
                    <a:cubicBezTo>
                      <a:pt x="113" y="111"/>
                      <a:pt x="112" y="115"/>
                      <a:pt x="110" y="118"/>
                    </a:cubicBezTo>
                    <a:cubicBezTo>
                      <a:pt x="113" y="108"/>
                      <a:pt x="115" y="98"/>
                      <a:pt x="116" y="87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4"/>
                    </a:moveTo>
                    <a:cubicBezTo>
                      <a:pt x="138" y="120"/>
                      <a:pt x="137" y="126"/>
                      <a:pt x="135" y="132"/>
                    </a:cubicBezTo>
                    <a:cubicBezTo>
                      <a:pt x="134" y="136"/>
                      <a:pt x="133" y="139"/>
                      <a:pt x="131" y="142"/>
                    </a:cubicBezTo>
                    <a:cubicBezTo>
                      <a:pt x="131" y="144"/>
                      <a:pt x="130" y="145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30" y="147"/>
                      <a:pt x="130" y="146"/>
                      <a:pt x="130" y="146"/>
                    </a:cubicBezTo>
                    <a:cubicBezTo>
                      <a:pt x="130" y="140"/>
                      <a:pt x="133" y="135"/>
                      <a:pt x="135" y="130"/>
                    </a:cubicBezTo>
                    <a:cubicBezTo>
                      <a:pt x="136" y="124"/>
                      <a:pt x="138" y="118"/>
                      <a:pt x="139" y="112"/>
                    </a:cubicBezTo>
                    <a:cubicBezTo>
                      <a:pt x="139" y="113"/>
                      <a:pt x="140" y="113"/>
                      <a:pt x="140" y="114"/>
                    </a:cubicBezTo>
                    <a:close/>
                    <a:moveTo>
                      <a:pt x="130" y="102"/>
                    </a:moveTo>
                    <a:cubicBezTo>
                      <a:pt x="128" y="108"/>
                      <a:pt x="127" y="114"/>
                      <a:pt x="126" y="120"/>
                    </a:cubicBezTo>
                    <a:cubicBezTo>
                      <a:pt x="126" y="123"/>
                      <a:pt x="124" y="126"/>
                      <a:pt x="123" y="130"/>
                    </a:cubicBezTo>
                    <a:cubicBezTo>
                      <a:pt x="123" y="133"/>
                      <a:pt x="122" y="137"/>
                      <a:pt x="121" y="141"/>
                    </a:cubicBezTo>
                    <a:cubicBezTo>
                      <a:pt x="120" y="144"/>
                      <a:pt x="121" y="141"/>
                      <a:pt x="121" y="140"/>
                    </a:cubicBezTo>
                    <a:cubicBezTo>
                      <a:pt x="121" y="138"/>
                      <a:pt x="122" y="136"/>
                      <a:pt x="122" y="134"/>
                    </a:cubicBezTo>
                    <a:cubicBezTo>
                      <a:pt x="123" y="130"/>
                      <a:pt x="124" y="126"/>
                      <a:pt x="125" y="123"/>
                    </a:cubicBezTo>
                    <a:cubicBezTo>
                      <a:pt x="127" y="115"/>
                      <a:pt x="127" y="107"/>
                      <a:pt x="128" y="100"/>
                    </a:cubicBezTo>
                    <a:cubicBezTo>
                      <a:pt x="129" y="101"/>
                      <a:pt x="129" y="101"/>
                      <a:pt x="130" y="102"/>
                    </a:cubicBezTo>
                    <a:close/>
                    <a:moveTo>
                      <a:pt x="131" y="103"/>
                    </a:moveTo>
                    <a:cubicBezTo>
                      <a:pt x="132" y="104"/>
                      <a:pt x="133" y="105"/>
                      <a:pt x="133" y="106"/>
                    </a:cubicBezTo>
                    <a:cubicBezTo>
                      <a:pt x="132" y="113"/>
                      <a:pt x="130" y="120"/>
                      <a:pt x="127" y="128"/>
                    </a:cubicBezTo>
                    <a:cubicBezTo>
                      <a:pt x="127" y="131"/>
                      <a:pt x="126" y="134"/>
                      <a:pt x="125" y="137"/>
                    </a:cubicBezTo>
                    <a:cubicBezTo>
                      <a:pt x="125" y="138"/>
                      <a:pt x="125" y="139"/>
                      <a:pt x="125" y="141"/>
                    </a:cubicBezTo>
                    <a:cubicBezTo>
                      <a:pt x="124" y="142"/>
                      <a:pt x="123" y="148"/>
                      <a:pt x="124" y="144"/>
                    </a:cubicBezTo>
                    <a:cubicBezTo>
                      <a:pt x="125" y="136"/>
                      <a:pt x="127" y="129"/>
                      <a:pt x="128" y="122"/>
                    </a:cubicBezTo>
                    <a:cubicBezTo>
                      <a:pt x="129" y="118"/>
                      <a:pt x="128" y="114"/>
                      <a:pt x="129" y="111"/>
                    </a:cubicBezTo>
                    <a:cubicBezTo>
                      <a:pt x="129" y="108"/>
                      <a:pt x="131" y="106"/>
                      <a:pt x="131" y="103"/>
                    </a:cubicBezTo>
                    <a:close/>
                    <a:moveTo>
                      <a:pt x="134" y="109"/>
                    </a:moveTo>
                    <a:cubicBezTo>
                      <a:pt x="134" y="108"/>
                      <a:pt x="134" y="108"/>
                      <a:pt x="134" y="107"/>
                    </a:cubicBezTo>
                    <a:cubicBezTo>
                      <a:pt x="134" y="107"/>
                      <a:pt x="134" y="107"/>
                      <a:pt x="134" y="106"/>
                    </a:cubicBezTo>
                    <a:cubicBezTo>
                      <a:pt x="135" y="108"/>
                      <a:pt x="137" y="110"/>
                      <a:pt x="138" y="111"/>
                    </a:cubicBezTo>
                    <a:cubicBezTo>
                      <a:pt x="134" y="122"/>
                      <a:pt x="132" y="134"/>
                      <a:pt x="128" y="144"/>
                    </a:cubicBezTo>
                    <a:cubicBezTo>
                      <a:pt x="129" y="142"/>
                      <a:pt x="128" y="138"/>
                      <a:pt x="129" y="136"/>
                    </a:cubicBezTo>
                    <a:cubicBezTo>
                      <a:pt x="129" y="132"/>
                      <a:pt x="130" y="129"/>
                      <a:pt x="130" y="126"/>
                    </a:cubicBezTo>
                    <a:cubicBezTo>
                      <a:pt x="131" y="120"/>
                      <a:pt x="133" y="114"/>
                      <a:pt x="134" y="109"/>
                    </a:cubicBezTo>
                    <a:close/>
                    <a:moveTo>
                      <a:pt x="127" y="99"/>
                    </a:moveTo>
                    <a:cubicBezTo>
                      <a:pt x="125" y="105"/>
                      <a:pt x="123" y="112"/>
                      <a:pt x="122" y="119"/>
                    </a:cubicBezTo>
                    <a:cubicBezTo>
                      <a:pt x="121" y="123"/>
                      <a:pt x="120" y="126"/>
                      <a:pt x="119" y="130"/>
                    </a:cubicBezTo>
                    <a:cubicBezTo>
                      <a:pt x="119" y="132"/>
                      <a:pt x="118" y="134"/>
                      <a:pt x="117" y="137"/>
                    </a:cubicBezTo>
                    <a:cubicBezTo>
                      <a:pt x="116" y="140"/>
                      <a:pt x="117" y="137"/>
                      <a:pt x="117" y="135"/>
                    </a:cubicBezTo>
                    <a:cubicBezTo>
                      <a:pt x="119" y="122"/>
                      <a:pt x="124" y="110"/>
                      <a:pt x="125" y="96"/>
                    </a:cubicBezTo>
                    <a:cubicBezTo>
                      <a:pt x="125" y="97"/>
                      <a:pt x="126" y="98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20" y="107"/>
                      <a:pt x="118" y="113"/>
                    </a:cubicBezTo>
                    <a:cubicBezTo>
                      <a:pt x="118" y="116"/>
                      <a:pt x="117" y="120"/>
                      <a:pt x="116" y="123"/>
                    </a:cubicBezTo>
                    <a:cubicBezTo>
                      <a:pt x="115" y="126"/>
                      <a:pt x="115" y="128"/>
                      <a:pt x="114" y="130"/>
                    </a:cubicBezTo>
                    <a:cubicBezTo>
                      <a:pt x="115" y="124"/>
                      <a:pt x="116" y="118"/>
                      <a:pt x="117" y="112"/>
                    </a:cubicBezTo>
                    <a:cubicBezTo>
                      <a:pt x="118" y="108"/>
                      <a:pt x="119" y="104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5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5"/>
                      <a:pt x="87" y="98"/>
                    </a:cubicBezTo>
                    <a:cubicBezTo>
                      <a:pt x="85" y="97"/>
                      <a:pt x="84" y="95"/>
                      <a:pt x="83" y="93"/>
                    </a:cubicBezTo>
                    <a:cubicBezTo>
                      <a:pt x="83" y="93"/>
                      <a:pt x="83" y="93"/>
                      <a:pt x="83" y="93"/>
                    </a:cubicBezTo>
                    <a:cubicBezTo>
                      <a:pt x="85" y="92"/>
                      <a:pt x="84" y="93"/>
                      <a:pt x="85" y="91"/>
                    </a:cubicBezTo>
                    <a:cubicBezTo>
                      <a:pt x="85" y="92"/>
                      <a:pt x="85" y="94"/>
                      <a:pt x="85" y="95"/>
                    </a:cubicBezTo>
                    <a:cubicBezTo>
                      <a:pt x="85" y="95"/>
                      <a:pt x="85" y="96"/>
                      <a:pt x="85" y="95"/>
                    </a:cubicBezTo>
                    <a:close/>
                    <a:moveTo>
                      <a:pt x="93" y="84"/>
                    </a:moveTo>
                    <a:cubicBezTo>
                      <a:pt x="97" y="81"/>
                      <a:pt x="99" y="77"/>
                      <a:pt x="101" y="73"/>
                    </a:cubicBezTo>
                    <a:cubicBezTo>
                      <a:pt x="102" y="74"/>
                      <a:pt x="103" y="75"/>
                      <a:pt x="104" y="76"/>
                    </a:cubicBezTo>
                    <a:cubicBezTo>
                      <a:pt x="104" y="76"/>
                      <a:pt x="104" y="76"/>
                      <a:pt x="104" y="76"/>
                    </a:cubicBezTo>
                    <a:cubicBezTo>
                      <a:pt x="103" y="81"/>
                      <a:pt x="101" y="87"/>
                      <a:pt x="100" y="92"/>
                    </a:cubicBezTo>
                    <a:cubicBezTo>
                      <a:pt x="99" y="97"/>
                      <a:pt x="97" y="103"/>
                      <a:pt x="96" y="108"/>
                    </a:cubicBezTo>
                    <a:cubicBezTo>
                      <a:pt x="97" y="103"/>
                      <a:pt x="97" y="97"/>
                      <a:pt x="98" y="92"/>
                    </a:cubicBezTo>
                    <a:cubicBezTo>
                      <a:pt x="100" y="86"/>
                      <a:pt x="101" y="80"/>
                      <a:pt x="102" y="74"/>
                    </a:cubicBezTo>
                    <a:cubicBezTo>
                      <a:pt x="102" y="74"/>
                      <a:pt x="101" y="74"/>
                      <a:pt x="101" y="74"/>
                    </a:cubicBezTo>
                    <a:cubicBezTo>
                      <a:pt x="101" y="75"/>
                      <a:pt x="101" y="75"/>
                      <a:pt x="101" y="76"/>
                    </a:cubicBezTo>
                    <a:cubicBezTo>
                      <a:pt x="100" y="76"/>
                      <a:pt x="100" y="76"/>
                      <a:pt x="100" y="76"/>
                    </a:cubicBezTo>
                    <a:cubicBezTo>
                      <a:pt x="100" y="81"/>
                      <a:pt x="98" y="85"/>
                      <a:pt x="97" y="89"/>
                    </a:cubicBezTo>
                    <a:cubicBezTo>
                      <a:pt x="96" y="94"/>
                      <a:pt x="95" y="99"/>
                      <a:pt x="93" y="103"/>
                    </a:cubicBezTo>
                    <a:cubicBezTo>
                      <a:pt x="92" y="107"/>
                      <a:pt x="94" y="101"/>
                      <a:pt x="94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7"/>
                      <a:pt x="98" y="84"/>
                      <a:pt x="98" y="80"/>
                    </a:cubicBezTo>
                    <a:cubicBezTo>
                      <a:pt x="98" y="80"/>
                      <a:pt x="97" y="79"/>
                      <a:pt x="97" y="80"/>
                    </a:cubicBezTo>
                    <a:cubicBezTo>
                      <a:pt x="96" y="84"/>
                      <a:pt x="94" y="88"/>
                      <a:pt x="93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1" y="118"/>
                    </a:move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0" y="116"/>
                      <a:pt x="99" y="115"/>
                      <a:pt x="98" y="114"/>
                    </a:cubicBezTo>
                    <a:cubicBezTo>
                      <a:pt x="98" y="114"/>
                      <a:pt x="98" y="114"/>
                      <a:pt x="98" y="113"/>
                    </a:cubicBezTo>
                    <a:cubicBezTo>
                      <a:pt x="100" y="108"/>
                      <a:pt x="102" y="103"/>
                      <a:pt x="103" y="98"/>
                    </a:cubicBezTo>
                    <a:cubicBezTo>
                      <a:pt x="104" y="95"/>
                      <a:pt x="105" y="92"/>
                      <a:pt x="106" y="89"/>
                    </a:cubicBezTo>
                    <a:cubicBezTo>
                      <a:pt x="106" y="88"/>
                      <a:pt x="106" y="87"/>
                      <a:pt x="107" y="86"/>
                    </a:cubicBezTo>
                    <a:cubicBezTo>
                      <a:pt x="106" y="90"/>
                      <a:pt x="105" y="95"/>
                      <a:pt x="104" y="100"/>
                    </a:cubicBezTo>
                    <a:cubicBezTo>
                      <a:pt x="102" y="106"/>
                      <a:pt x="102" y="112"/>
                      <a:pt x="101" y="118"/>
                    </a:cubicBezTo>
                    <a:close/>
                    <a:moveTo>
                      <a:pt x="92" y="98"/>
                    </a:moveTo>
                    <a:cubicBezTo>
                      <a:pt x="92" y="97"/>
                      <a:pt x="92" y="96"/>
                      <a:pt x="93" y="95"/>
                    </a:cubicBezTo>
                    <a:cubicBezTo>
                      <a:pt x="94" y="91"/>
                      <a:pt x="95" y="88"/>
                      <a:pt x="96" y="85"/>
                    </a:cubicBezTo>
                    <a:cubicBezTo>
                      <a:pt x="96" y="85"/>
                      <a:pt x="97" y="80"/>
                      <a:pt x="97" y="82"/>
                    </a:cubicBezTo>
                    <a:cubicBezTo>
                      <a:pt x="97" y="84"/>
                      <a:pt x="96" y="86"/>
                      <a:pt x="95" y="87"/>
                    </a:cubicBezTo>
                    <a:cubicBezTo>
                      <a:pt x="93" y="93"/>
                      <a:pt x="93" y="100"/>
                      <a:pt x="92" y="106"/>
                    </a:cubicBezTo>
                    <a:cubicBezTo>
                      <a:pt x="92" y="106"/>
                      <a:pt x="93" y="106"/>
                      <a:pt x="93" y="106"/>
                    </a:cubicBezTo>
                    <a:cubicBezTo>
                      <a:pt x="96" y="101"/>
                      <a:pt x="96" y="96"/>
                      <a:pt x="97" y="91"/>
                    </a:cubicBezTo>
                    <a:cubicBezTo>
                      <a:pt x="98" y="88"/>
                      <a:pt x="99" y="85"/>
                      <a:pt x="100" y="82"/>
                    </a:cubicBezTo>
                    <a:cubicBezTo>
                      <a:pt x="100" y="82"/>
                      <a:pt x="100" y="82"/>
                      <a:pt x="100" y="82"/>
                    </a:cubicBezTo>
                    <a:cubicBezTo>
                      <a:pt x="99" y="86"/>
                      <a:pt x="99" y="89"/>
                      <a:pt x="98" y="92"/>
                    </a:cubicBezTo>
                    <a:cubicBezTo>
                      <a:pt x="96" y="98"/>
                      <a:pt x="96" y="104"/>
                      <a:pt x="95" y="109"/>
                    </a:cubicBezTo>
                    <a:cubicBezTo>
                      <a:pt x="95" y="109"/>
                      <a:pt x="95" y="109"/>
                      <a:pt x="95" y="109"/>
                    </a:cubicBezTo>
                    <a:cubicBezTo>
                      <a:pt x="93" y="107"/>
                      <a:pt x="92" y="105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1" y="101"/>
                      <a:pt x="91" y="99"/>
                      <a:pt x="92" y="98"/>
                    </a:cubicBezTo>
                    <a:close/>
                    <a:moveTo>
                      <a:pt x="98" y="113"/>
                    </a:moveTo>
                    <a:cubicBezTo>
                      <a:pt x="98" y="113"/>
                      <a:pt x="98" y="113"/>
                      <a:pt x="98" y="113"/>
                    </a:cubicBezTo>
                    <a:cubicBezTo>
                      <a:pt x="97" y="112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99"/>
                      <a:pt x="101" y="88"/>
                      <a:pt x="104" y="78"/>
                    </a:cubicBezTo>
                    <a:cubicBezTo>
                      <a:pt x="104" y="80"/>
                      <a:pt x="104" y="83"/>
                      <a:pt x="103" y="85"/>
                    </a:cubicBezTo>
                    <a:cubicBezTo>
                      <a:pt x="103" y="88"/>
                      <a:pt x="102" y="91"/>
                      <a:pt x="101" y="94"/>
                    </a:cubicBezTo>
                    <a:cubicBezTo>
                      <a:pt x="99" y="101"/>
                      <a:pt x="99" y="107"/>
                      <a:pt x="98" y="113"/>
                    </a:cubicBezTo>
                    <a:close/>
                    <a:moveTo>
                      <a:pt x="92" y="87"/>
                    </a:moveTo>
                    <a:cubicBezTo>
                      <a:pt x="92" y="90"/>
                      <a:pt x="92" y="94"/>
                      <a:pt x="91" y="97"/>
                    </a:cubicBezTo>
                    <a:cubicBezTo>
                      <a:pt x="91" y="97"/>
                      <a:pt x="91" y="98"/>
                      <a:pt x="91" y="98"/>
                    </a:cubicBezTo>
                    <a:cubicBezTo>
                      <a:pt x="91" y="98"/>
                      <a:pt x="91" y="99"/>
                      <a:pt x="90" y="99"/>
                    </a:cubicBezTo>
                    <a:cubicBezTo>
                      <a:pt x="89" y="100"/>
                      <a:pt x="89" y="101"/>
                      <a:pt x="90" y="101"/>
                    </a:cubicBezTo>
                    <a:cubicBezTo>
                      <a:pt x="90" y="101"/>
                      <a:pt x="90" y="102"/>
                      <a:pt x="89" y="102"/>
                    </a:cubicBezTo>
                    <a:cubicBezTo>
                      <a:pt x="89" y="101"/>
                      <a:pt x="88" y="100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6"/>
                      <a:pt x="89" y="94"/>
                      <a:pt x="90" y="91"/>
                    </a:cubicBezTo>
                    <a:cubicBezTo>
                      <a:pt x="91" y="90"/>
                      <a:pt x="91" y="88"/>
                      <a:pt x="92" y="87"/>
                    </a:cubicBezTo>
                    <a:cubicBezTo>
                      <a:pt x="92" y="85"/>
                      <a:pt x="92" y="85"/>
                      <a:pt x="92" y="87"/>
                    </a:cubicBezTo>
                    <a:close/>
                    <a:moveTo>
                      <a:pt x="107" y="126"/>
                    </a:moveTo>
                    <a:cubicBezTo>
                      <a:pt x="107" y="127"/>
                      <a:pt x="107" y="127"/>
                      <a:pt x="107" y="127"/>
                    </a:cubicBezTo>
                    <a:cubicBezTo>
                      <a:pt x="106" y="126"/>
                      <a:pt x="105" y="125"/>
                      <a:pt x="104" y="123"/>
                    </a:cubicBezTo>
                    <a:cubicBezTo>
                      <a:pt x="103" y="122"/>
                      <a:pt x="102" y="120"/>
                      <a:pt x="101" y="118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1" y="117"/>
                      <a:pt x="102" y="117"/>
                      <a:pt x="102" y="116"/>
                    </a:cubicBezTo>
                    <a:cubicBezTo>
                      <a:pt x="102" y="116"/>
                      <a:pt x="102" y="116"/>
                      <a:pt x="102" y="115"/>
                    </a:cubicBezTo>
                    <a:cubicBezTo>
                      <a:pt x="104" y="110"/>
                      <a:pt x="105" y="104"/>
                      <a:pt x="107" y="99"/>
                    </a:cubicBezTo>
                    <a:cubicBezTo>
                      <a:pt x="108" y="97"/>
                      <a:pt x="109" y="95"/>
                      <a:pt x="110" y="92"/>
                    </a:cubicBezTo>
                    <a:cubicBezTo>
                      <a:pt x="109" y="96"/>
                      <a:pt x="109" y="99"/>
                      <a:pt x="108" y="103"/>
                    </a:cubicBezTo>
                    <a:cubicBezTo>
                      <a:pt x="106" y="109"/>
                      <a:pt x="107" y="116"/>
                      <a:pt x="104" y="122"/>
                    </a:cubicBezTo>
                    <a:cubicBezTo>
                      <a:pt x="103" y="122"/>
                      <a:pt x="104" y="123"/>
                      <a:pt x="104" y="122"/>
                    </a:cubicBezTo>
                    <a:cubicBezTo>
                      <a:pt x="107" y="117"/>
                      <a:pt x="108" y="110"/>
                      <a:pt x="110" y="104"/>
                    </a:cubicBezTo>
                    <a:cubicBezTo>
                      <a:pt x="111" y="102"/>
                      <a:pt x="112" y="99"/>
                      <a:pt x="112" y="97"/>
                    </a:cubicBezTo>
                    <a:cubicBezTo>
                      <a:pt x="113" y="94"/>
                      <a:pt x="115" y="90"/>
                      <a:pt x="115" y="88"/>
                    </a:cubicBezTo>
                    <a:cubicBezTo>
                      <a:pt x="115" y="95"/>
                      <a:pt x="113" y="101"/>
                      <a:pt x="112" y="108"/>
                    </a:cubicBezTo>
                    <a:cubicBezTo>
                      <a:pt x="111" y="111"/>
                      <a:pt x="110" y="115"/>
                      <a:pt x="109" y="118"/>
                    </a:cubicBezTo>
                    <a:cubicBezTo>
                      <a:pt x="109" y="120"/>
                      <a:pt x="109" y="121"/>
                      <a:pt x="108" y="123"/>
                    </a:cubicBezTo>
                    <a:cubicBezTo>
                      <a:pt x="108" y="124"/>
                      <a:pt x="108" y="125"/>
                      <a:pt x="107" y="126"/>
                    </a:cubicBezTo>
                    <a:cubicBezTo>
                      <a:pt x="107" y="126"/>
                      <a:pt x="107" y="126"/>
                      <a:pt x="107" y="126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99"/>
                      <a:pt x="109" y="105"/>
                    </a:cubicBezTo>
                    <a:cubicBezTo>
                      <a:pt x="108" y="107"/>
                      <a:pt x="108" y="108"/>
                      <a:pt x="107" y="110"/>
                    </a:cubicBezTo>
                    <a:cubicBezTo>
                      <a:pt x="108" y="107"/>
                      <a:pt x="108" y="104"/>
                      <a:pt x="109" y="102"/>
                    </a:cubicBezTo>
                    <a:cubicBezTo>
                      <a:pt x="111" y="96"/>
                      <a:pt x="111" y="90"/>
                      <a:pt x="112" y="83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7"/>
                    </a:moveTo>
                    <a:cubicBezTo>
                      <a:pt x="105" y="102"/>
                      <a:pt x="104" y="106"/>
                      <a:pt x="103" y="111"/>
                    </a:cubicBezTo>
                    <a:cubicBezTo>
                      <a:pt x="103" y="111"/>
                      <a:pt x="103" y="110"/>
                      <a:pt x="103" y="110"/>
                    </a:cubicBezTo>
                    <a:cubicBezTo>
                      <a:pt x="103" y="106"/>
                      <a:pt x="104" y="103"/>
                      <a:pt x="104" y="100"/>
                    </a:cubicBezTo>
                    <a:cubicBezTo>
                      <a:pt x="106" y="93"/>
                      <a:pt x="107" y="87"/>
                      <a:pt x="108" y="8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06" y="86"/>
                      <a:pt x="104" y="92"/>
                      <a:pt x="103" y="98"/>
                    </a:cubicBezTo>
                    <a:cubicBezTo>
                      <a:pt x="101" y="101"/>
                      <a:pt x="100" y="104"/>
                      <a:pt x="99" y="108"/>
                    </a:cubicBezTo>
                    <a:cubicBezTo>
                      <a:pt x="100" y="102"/>
                      <a:pt x="101" y="97"/>
                      <a:pt x="103" y="91"/>
                    </a:cubicBezTo>
                    <a:cubicBezTo>
                      <a:pt x="104" y="86"/>
                      <a:pt x="105" y="82"/>
                      <a:pt x="105" y="76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10" y="87"/>
                      <a:pt x="109" y="93"/>
                      <a:pt x="107" y="97"/>
                    </a:cubicBezTo>
                    <a:close/>
                    <a:moveTo>
                      <a:pt x="99" y="71"/>
                    </a:moveTo>
                    <a:cubicBezTo>
                      <a:pt x="96" y="79"/>
                      <a:pt x="87" y="86"/>
                      <a:pt x="79" y="88"/>
                    </a:cubicBezTo>
                    <a:cubicBezTo>
                      <a:pt x="78" y="87"/>
                      <a:pt x="77" y="86"/>
                      <a:pt x="77" y="85"/>
                    </a:cubicBezTo>
                    <a:cubicBezTo>
                      <a:pt x="86" y="84"/>
                      <a:pt x="92" y="76"/>
                      <a:pt x="96" y="68"/>
                    </a:cubicBezTo>
                    <a:cubicBezTo>
                      <a:pt x="97" y="69"/>
                      <a:pt x="98" y="70"/>
                      <a:pt x="99" y="71"/>
                    </a:cubicBezTo>
                    <a:close/>
                    <a:moveTo>
                      <a:pt x="57" y="57"/>
                    </a:moveTo>
                    <a:cubicBezTo>
                      <a:pt x="60" y="52"/>
                      <a:pt x="62" y="47"/>
                      <a:pt x="64" y="42"/>
                    </a:cubicBezTo>
                    <a:cubicBezTo>
                      <a:pt x="61" y="48"/>
                      <a:pt x="61" y="54"/>
                      <a:pt x="58" y="60"/>
                    </a:cubicBezTo>
                    <a:cubicBezTo>
                      <a:pt x="56" y="58"/>
                      <a:pt x="55" y="57"/>
                      <a:pt x="54" y="55"/>
                    </a:cubicBezTo>
                    <a:cubicBezTo>
                      <a:pt x="54" y="55"/>
                      <a:pt x="54" y="55"/>
                      <a:pt x="54" y="55"/>
                    </a:cubicBezTo>
                    <a:cubicBezTo>
                      <a:pt x="56" y="52"/>
                      <a:pt x="58" y="48"/>
                      <a:pt x="59" y="45"/>
                    </a:cubicBezTo>
                    <a:cubicBezTo>
                      <a:pt x="59" y="45"/>
                      <a:pt x="59" y="46"/>
                      <a:pt x="59" y="46"/>
                    </a:cubicBezTo>
                    <a:cubicBezTo>
                      <a:pt x="58" y="50"/>
                      <a:pt x="57" y="53"/>
                      <a:pt x="56" y="57"/>
                    </a:cubicBezTo>
                    <a:cubicBezTo>
                      <a:pt x="56" y="57"/>
                      <a:pt x="57" y="58"/>
                      <a:pt x="57" y="57"/>
                    </a:cubicBezTo>
                    <a:close/>
                    <a:moveTo>
                      <a:pt x="60" y="63"/>
                    </a:moveTo>
                    <a:cubicBezTo>
                      <a:pt x="60" y="63"/>
                      <a:pt x="61" y="64"/>
                      <a:pt x="61" y="63"/>
                    </a:cubicBezTo>
                    <a:cubicBezTo>
                      <a:pt x="63" y="61"/>
                      <a:pt x="64" y="58"/>
                      <a:pt x="65" y="55"/>
                    </a:cubicBezTo>
                    <a:cubicBezTo>
                      <a:pt x="66" y="54"/>
                      <a:pt x="66" y="53"/>
                      <a:pt x="67" y="51"/>
                    </a:cubicBezTo>
                    <a:cubicBezTo>
                      <a:pt x="67" y="51"/>
                      <a:pt x="70" y="45"/>
                      <a:pt x="69" y="49"/>
                    </a:cubicBezTo>
                    <a:cubicBezTo>
                      <a:pt x="66" y="55"/>
                      <a:pt x="63" y="60"/>
                      <a:pt x="63" y="67"/>
                    </a:cubicBezTo>
                    <a:cubicBezTo>
                      <a:pt x="63" y="67"/>
                      <a:pt x="63" y="67"/>
                      <a:pt x="64" y="67"/>
                    </a:cubicBezTo>
                    <a:cubicBezTo>
                      <a:pt x="67" y="61"/>
                      <a:pt x="69" y="55"/>
                      <a:pt x="73" y="50"/>
                    </a:cubicBezTo>
                    <a:cubicBezTo>
                      <a:pt x="70" y="54"/>
                      <a:pt x="69" y="62"/>
                      <a:pt x="66" y="68"/>
                    </a:cubicBezTo>
                    <a:cubicBezTo>
                      <a:pt x="66" y="68"/>
                      <a:pt x="66" y="69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1" y="64"/>
                      <a:pt x="58" y="61"/>
                    </a:cubicBezTo>
                    <a:cubicBezTo>
                      <a:pt x="61" y="56"/>
                      <a:pt x="65" y="50"/>
                      <a:pt x="67" y="46"/>
                    </a:cubicBezTo>
                    <a:cubicBezTo>
                      <a:pt x="65" y="52"/>
                      <a:pt x="62" y="57"/>
                      <a:pt x="60" y="63"/>
                    </a:cubicBezTo>
                    <a:close/>
                    <a:moveTo>
                      <a:pt x="67" y="68"/>
                    </a:moveTo>
                    <a:cubicBezTo>
                      <a:pt x="67" y="67"/>
                      <a:pt x="68" y="66"/>
                      <a:pt x="68" y="65"/>
                    </a:cubicBezTo>
                    <a:cubicBezTo>
                      <a:pt x="69" y="64"/>
                      <a:pt x="70" y="62"/>
                      <a:pt x="71" y="61"/>
                    </a:cubicBezTo>
                    <a:cubicBezTo>
                      <a:pt x="71" y="59"/>
                      <a:pt x="72" y="58"/>
                      <a:pt x="73" y="56"/>
                    </a:cubicBezTo>
                    <a:cubicBezTo>
                      <a:pt x="73" y="55"/>
                      <a:pt x="76" y="49"/>
                      <a:pt x="75" y="53"/>
                    </a:cubicBezTo>
                    <a:cubicBezTo>
                      <a:pt x="72" y="59"/>
                      <a:pt x="71" y="66"/>
                      <a:pt x="68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70" y="70"/>
                      <a:pt x="72" y="67"/>
                      <a:pt x="74" y="64"/>
                    </a:cubicBezTo>
                    <a:cubicBezTo>
                      <a:pt x="75" y="62"/>
                      <a:pt x="76" y="60"/>
                      <a:pt x="77" y="58"/>
                    </a:cubicBezTo>
                    <a:cubicBezTo>
                      <a:pt x="77" y="58"/>
                      <a:pt x="80" y="52"/>
                      <a:pt x="79" y="55"/>
                    </a:cubicBezTo>
                    <a:cubicBezTo>
                      <a:pt x="79" y="59"/>
                      <a:pt x="76" y="63"/>
                      <a:pt x="74" y="67"/>
                    </a:cubicBezTo>
                    <a:cubicBezTo>
                      <a:pt x="73" y="71"/>
                      <a:pt x="72" y="74"/>
                      <a:pt x="71" y="77"/>
                    </a:cubicBezTo>
                    <a:cubicBezTo>
                      <a:pt x="70" y="76"/>
                      <a:pt x="69" y="75"/>
                      <a:pt x="69" y="74"/>
                    </a:cubicBezTo>
                    <a:cubicBezTo>
                      <a:pt x="68" y="73"/>
                      <a:pt x="66" y="71"/>
                      <a:pt x="65" y="70"/>
                    </a:cubicBezTo>
                    <a:cubicBezTo>
                      <a:pt x="65" y="70"/>
                      <a:pt x="66" y="70"/>
                      <a:pt x="66" y="70"/>
                    </a:cubicBezTo>
                    <a:cubicBezTo>
                      <a:pt x="66" y="69"/>
                      <a:pt x="66" y="69"/>
                      <a:pt x="67" y="68"/>
                    </a:cubicBezTo>
                    <a:cubicBezTo>
                      <a:pt x="67" y="68"/>
                      <a:pt x="67" y="68"/>
                      <a:pt x="67" y="68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6"/>
                      <a:pt x="76" y="80"/>
                    </a:cubicBezTo>
                    <a:cubicBezTo>
                      <a:pt x="75" y="81"/>
                      <a:pt x="76" y="81"/>
                      <a:pt x="76" y="80"/>
                    </a:cubicBezTo>
                    <a:cubicBezTo>
                      <a:pt x="80" y="74"/>
                      <a:pt x="82" y="66"/>
                      <a:pt x="86" y="60"/>
                    </a:cubicBezTo>
                    <a:cubicBezTo>
                      <a:pt x="84" y="63"/>
                      <a:pt x="84" y="67"/>
                      <a:pt x="83" y="70"/>
                    </a:cubicBezTo>
                    <a:cubicBezTo>
                      <a:pt x="81" y="74"/>
                      <a:pt x="80" y="78"/>
                      <a:pt x="79" y="81"/>
                    </a:cubicBezTo>
                    <a:cubicBezTo>
                      <a:pt x="79" y="81"/>
                      <a:pt x="79" y="82"/>
                      <a:pt x="79" y="82"/>
                    </a:cubicBezTo>
                    <a:cubicBezTo>
                      <a:pt x="77" y="82"/>
                      <a:pt x="76" y="82"/>
                      <a:pt x="74" y="82"/>
                    </a:cubicBezTo>
                    <a:cubicBezTo>
                      <a:pt x="74" y="81"/>
                      <a:pt x="73" y="80"/>
                      <a:pt x="72" y="78"/>
                    </a:cubicBezTo>
                    <a:cubicBezTo>
                      <a:pt x="76" y="72"/>
                      <a:pt x="77" y="65"/>
                      <a:pt x="81" y="58"/>
                    </a:cubicBezTo>
                    <a:cubicBezTo>
                      <a:pt x="84" y="55"/>
                      <a:pt x="81" y="62"/>
                      <a:pt x="81" y="62"/>
                    </a:cubicBezTo>
                    <a:cubicBezTo>
                      <a:pt x="80" y="64"/>
                      <a:pt x="80" y="66"/>
                      <a:pt x="79" y="68"/>
                    </a:cubicBezTo>
                    <a:close/>
                    <a:moveTo>
                      <a:pt x="80" y="81"/>
                    </a:moveTo>
                    <a:cubicBezTo>
                      <a:pt x="83" y="75"/>
                      <a:pt x="85" y="70"/>
                      <a:pt x="88" y="63"/>
                    </a:cubicBezTo>
                    <a:cubicBezTo>
                      <a:pt x="89" y="61"/>
                      <a:pt x="88" y="62"/>
                      <a:pt x="88" y="63"/>
                    </a:cubicBezTo>
                    <a:cubicBezTo>
                      <a:pt x="88" y="66"/>
                      <a:pt x="87" y="68"/>
                      <a:pt x="87" y="71"/>
                    </a:cubicBezTo>
                    <a:cubicBezTo>
                      <a:pt x="86" y="74"/>
                      <a:pt x="84" y="76"/>
                      <a:pt x="84" y="79"/>
                    </a:cubicBezTo>
                    <a:cubicBezTo>
                      <a:pt x="82" y="80"/>
                      <a:pt x="81" y="81"/>
                      <a:pt x="80" y="81"/>
                    </a:cubicBezTo>
                    <a:close/>
                    <a:moveTo>
                      <a:pt x="85" y="75"/>
                    </a:moveTo>
                    <a:cubicBezTo>
                      <a:pt x="86" y="73"/>
                      <a:pt x="87" y="71"/>
                      <a:pt x="88" y="69"/>
                    </a:cubicBezTo>
                    <a:cubicBezTo>
                      <a:pt x="88" y="67"/>
                      <a:pt x="89" y="65"/>
                      <a:pt x="89" y="62"/>
                    </a:cubicBezTo>
                    <a:cubicBezTo>
                      <a:pt x="89" y="63"/>
                      <a:pt x="90" y="63"/>
                      <a:pt x="91" y="64"/>
                    </a:cubicBezTo>
                    <a:cubicBezTo>
                      <a:pt x="91" y="64"/>
                      <a:pt x="91" y="64"/>
                      <a:pt x="91" y="64"/>
                    </a:cubicBezTo>
                    <a:cubicBezTo>
                      <a:pt x="90" y="67"/>
                      <a:pt x="89" y="70"/>
                      <a:pt x="88" y="72"/>
                    </a:cubicBezTo>
                    <a:cubicBezTo>
                      <a:pt x="87" y="74"/>
                      <a:pt x="83" y="82"/>
                      <a:pt x="85" y="75"/>
                    </a:cubicBezTo>
                    <a:close/>
                    <a:moveTo>
                      <a:pt x="88" y="61"/>
                    </a:moveTo>
                    <a:cubicBezTo>
                      <a:pt x="87" y="64"/>
                      <a:pt x="86" y="67"/>
                      <a:pt x="85" y="70"/>
                    </a:cubicBezTo>
                    <a:cubicBezTo>
                      <a:pt x="83" y="74"/>
                      <a:pt x="81" y="77"/>
                      <a:pt x="80" y="80"/>
                    </a:cubicBezTo>
                    <a:cubicBezTo>
                      <a:pt x="83" y="74"/>
                      <a:pt x="85" y="67"/>
                      <a:pt x="87" y="60"/>
                    </a:cubicBezTo>
                    <a:cubicBezTo>
                      <a:pt x="87" y="60"/>
                      <a:pt x="88" y="61"/>
                      <a:pt x="88" y="61"/>
                    </a:cubicBezTo>
                    <a:close/>
                    <a:moveTo>
                      <a:pt x="86" y="59"/>
                    </a:moveTo>
                    <a:cubicBezTo>
                      <a:pt x="82" y="65"/>
                      <a:pt x="80" y="72"/>
                      <a:pt x="76" y="79"/>
                    </a:cubicBezTo>
                    <a:cubicBezTo>
                      <a:pt x="78" y="75"/>
                      <a:pt x="79" y="70"/>
                      <a:pt x="80" y="67"/>
                    </a:cubicBezTo>
                    <a:cubicBezTo>
                      <a:pt x="81" y="63"/>
                      <a:pt x="82" y="60"/>
                      <a:pt x="83" y="57"/>
                    </a:cubicBezTo>
                    <a:cubicBezTo>
                      <a:pt x="84" y="58"/>
                      <a:pt x="85" y="58"/>
                      <a:pt x="86" y="59"/>
                    </a:cubicBezTo>
                    <a:close/>
                    <a:moveTo>
                      <a:pt x="72" y="76"/>
                    </a:moveTo>
                    <a:cubicBezTo>
                      <a:pt x="70" y="80"/>
                      <a:pt x="74" y="72"/>
                      <a:pt x="74" y="71"/>
                    </a:cubicBezTo>
                    <a:cubicBezTo>
                      <a:pt x="75" y="68"/>
                      <a:pt x="76" y="66"/>
                      <a:pt x="77" y="63"/>
                    </a:cubicBezTo>
                    <a:cubicBezTo>
                      <a:pt x="78" y="60"/>
                      <a:pt x="80" y="58"/>
                      <a:pt x="80" y="54"/>
                    </a:cubicBezTo>
                    <a:cubicBezTo>
                      <a:pt x="81" y="55"/>
                      <a:pt x="82" y="56"/>
                      <a:pt x="82" y="56"/>
                    </a:cubicBezTo>
                    <a:cubicBezTo>
                      <a:pt x="77" y="62"/>
                      <a:pt x="76" y="70"/>
                      <a:pt x="72" y="76"/>
                    </a:cubicBezTo>
                    <a:close/>
                    <a:moveTo>
                      <a:pt x="79" y="54"/>
                    </a:moveTo>
                    <a:cubicBezTo>
                      <a:pt x="75" y="59"/>
                      <a:pt x="72" y="66"/>
                      <a:pt x="69" y="71"/>
                    </a:cubicBezTo>
                    <a:cubicBezTo>
                      <a:pt x="72" y="65"/>
                      <a:pt x="74" y="58"/>
                      <a:pt x="76" y="51"/>
                    </a:cubicBezTo>
                    <a:cubicBezTo>
                      <a:pt x="77" y="52"/>
                      <a:pt x="78" y="53"/>
                      <a:pt x="79" y="54"/>
                    </a:cubicBezTo>
                    <a:close/>
                    <a:moveTo>
                      <a:pt x="55" y="34"/>
                    </a:moveTo>
                    <a:cubicBezTo>
                      <a:pt x="54" y="36"/>
                      <a:pt x="53" y="38"/>
                      <a:pt x="52" y="40"/>
                    </a:cubicBezTo>
                    <a:cubicBezTo>
                      <a:pt x="52" y="41"/>
                      <a:pt x="51" y="42"/>
                      <a:pt x="50" y="43"/>
                    </a:cubicBezTo>
                    <a:cubicBezTo>
                      <a:pt x="51" y="40"/>
                      <a:pt x="53" y="37"/>
                      <a:pt x="53" y="33"/>
                    </a:cubicBezTo>
                    <a:cubicBezTo>
                      <a:pt x="54" y="34"/>
                      <a:pt x="54" y="34"/>
                      <a:pt x="55" y="34"/>
                    </a:cubicBezTo>
                    <a:close/>
                    <a:moveTo>
                      <a:pt x="47" y="36"/>
                    </a:moveTo>
                    <a:cubicBezTo>
                      <a:pt x="47" y="35"/>
                      <a:pt x="49" y="29"/>
                      <a:pt x="48" y="34"/>
                    </a:cubicBezTo>
                    <a:cubicBezTo>
                      <a:pt x="47" y="37"/>
                      <a:pt x="47" y="41"/>
                      <a:pt x="46" y="44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8" y="41"/>
                      <a:pt x="52" y="37"/>
                      <a:pt x="52" y="33"/>
                    </a:cubicBezTo>
                    <a:cubicBezTo>
                      <a:pt x="52" y="38"/>
                      <a:pt x="50" y="42"/>
                      <a:pt x="48" y="46"/>
                    </a:cubicBezTo>
                    <a:cubicBezTo>
                      <a:pt x="48" y="46"/>
                      <a:pt x="49" y="47"/>
                      <a:pt x="49" y="46"/>
                    </a:cubicBezTo>
                    <a:cubicBezTo>
                      <a:pt x="51" y="43"/>
                      <a:pt x="53" y="40"/>
                      <a:pt x="55" y="36"/>
                    </a:cubicBezTo>
                    <a:cubicBezTo>
                      <a:pt x="53" y="40"/>
                      <a:pt x="51" y="45"/>
                      <a:pt x="50" y="50"/>
                    </a:cubicBezTo>
                    <a:cubicBezTo>
                      <a:pt x="50" y="50"/>
                      <a:pt x="51" y="51"/>
                      <a:pt x="51" y="50"/>
                    </a:cubicBezTo>
                    <a:cubicBezTo>
                      <a:pt x="52" y="48"/>
                      <a:pt x="53" y="46"/>
                      <a:pt x="55" y="43"/>
                    </a:cubicBezTo>
                    <a:cubicBezTo>
                      <a:pt x="55" y="42"/>
                      <a:pt x="57" y="39"/>
                      <a:pt x="57" y="38"/>
                    </a:cubicBezTo>
                    <a:cubicBezTo>
                      <a:pt x="57" y="43"/>
                      <a:pt x="55" y="49"/>
                      <a:pt x="54" y="55"/>
                    </a:cubicBezTo>
                    <a:cubicBezTo>
                      <a:pt x="50" y="51"/>
                      <a:pt x="47" y="46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5" y="40"/>
                      <a:pt x="46" y="38"/>
                      <a:pt x="47" y="36"/>
                    </a:cubicBezTo>
                    <a:close/>
                    <a:moveTo>
                      <a:pt x="92" y="85"/>
                    </a:moveTo>
                    <a:cubicBezTo>
                      <a:pt x="91" y="88"/>
                      <a:pt x="90" y="91"/>
                      <a:pt x="89" y="94"/>
                    </a:cubicBezTo>
                    <a:cubicBezTo>
                      <a:pt x="88" y="95"/>
                      <a:pt x="87" y="99"/>
                      <a:pt x="88" y="95"/>
                    </a:cubicBezTo>
                    <a:cubicBezTo>
                      <a:pt x="88" y="93"/>
                      <a:pt x="89" y="91"/>
                      <a:pt x="89" y="88"/>
                    </a:cubicBezTo>
                    <a:cubicBezTo>
                      <a:pt x="90" y="88"/>
                      <a:pt x="89" y="88"/>
                      <a:pt x="89" y="88"/>
                    </a:cubicBezTo>
                    <a:cubicBezTo>
                      <a:pt x="88" y="90"/>
                      <a:pt x="87" y="92"/>
                      <a:pt x="86" y="94"/>
                    </a:cubicBezTo>
                    <a:cubicBezTo>
                      <a:pt x="86" y="93"/>
                      <a:pt x="86" y="91"/>
                      <a:pt x="86" y="90"/>
                    </a:cubicBezTo>
                    <a:cubicBezTo>
                      <a:pt x="86" y="89"/>
                      <a:pt x="85" y="89"/>
                      <a:pt x="85" y="89"/>
                    </a:cubicBezTo>
                    <a:cubicBezTo>
                      <a:pt x="84" y="91"/>
                      <a:pt x="83" y="94"/>
                      <a:pt x="83" y="90"/>
                    </a:cubicBezTo>
                    <a:cubicBezTo>
                      <a:pt x="83" y="90"/>
                      <a:pt x="82" y="90"/>
                      <a:pt x="82" y="90"/>
                    </a:cubicBezTo>
                    <a:cubicBezTo>
                      <a:pt x="82" y="91"/>
                      <a:pt x="83" y="92"/>
                      <a:pt x="83" y="93"/>
                    </a:cubicBezTo>
                    <a:cubicBezTo>
                      <a:pt x="82" y="92"/>
                      <a:pt x="81" y="91"/>
                      <a:pt x="81" y="90"/>
                    </a:cubicBezTo>
                    <a:cubicBezTo>
                      <a:pt x="85" y="89"/>
                      <a:pt x="89" y="87"/>
                      <a:pt x="92" y="85"/>
                    </a:cubicBezTo>
                    <a:close/>
                    <a:moveTo>
                      <a:pt x="108" y="128"/>
                    </a:moveTo>
                    <a:cubicBezTo>
                      <a:pt x="108" y="127"/>
                      <a:pt x="108" y="125"/>
                      <a:pt x="109" y="123"/>
                    </a:cubicBezTo>
                    <a:cubicBezTo>
                      <a:pt x="110" y="119"/>
                      <a:pt x="113" y="114"/>
                      <a:pt x="114" y="110"/>
                    </a:cubicBezTo>
                    <a:cubicBezTo>
                      <a:pt x="115" y="107"/>
                      <a:pt x="116" y="104"/>
                      <a:pt x="117" y="101"/>
                    </a:cubicBezTo>
                    <a:cubicBezTo>
                      <a:pt x="117" y="99"/>
                      <a:pt x="118" y="97"/>
                      <a:pt x="119" y="95"/>
                    </a:cubicBezTo>
                    <a:cubicBezTo>
                      <a:pt x="119" y="94"/>
                      <a:pt x="119" y="93"/>
                      <a:pt x="120" y="92"/>
                    </a:cubicBezTo>
                    <a:cubicBezTo>
                      <a:pt x="120" y="93"/>
                      <a:pt x="119" y="94"/>
                      <a:pt x="119" y="95"/>
                    </a:cubicBezTo>
                    <a:cubicBezTo>
                      <a:pt x="118" y="101"/>
                      <a:pt x="118" y="107"/>
                      <a:pt x="116" y="113"/>
                    </a:cubicBezTo>
                    <a:cubicBezTo>
                      <a:pt x="114" y="120"/>
                      <a:pt x="114" y="128"/>
                      <a:pt x="112" y="134"/>
                    </a:cubicBezTo>
                    <a:cubicBezTo>
                      <a:pt x="110" y="132"/>
                      <a:pt x="109" y="130"/>
                      <a:pt x="108" y="128"/>
                    </a:cubicBezTo>
                    <a:close/>
                    <a:moveTo>
                      <a:pt x="117" y="140"/>
                    </a:moveTo>
                    <a:cubicBezTo>
                      <a:pt x="119" y="134"/>
                      <a:pt x="121" y="127"/>
                      <a:pt x="122" y="121"/>
                    </a:cubicBezTo>
                    <a:cubicBezTo>
                      <a:pt x="124" y="114"/>
                      <a:pt x="126" y="106"/>
                      <a:pt x="127" y="99"/>
                    </a:cubicBezTo>
                    <a:cubicBezTo>
                      <a:pt x="126" y="107"/>
                      <a:pt x="126" y="115"/>
                      <a:pt x="124" y="123"/>
                    </a:cubicBezTo>
                    <a:cubicBezTo>
                      <a:pt x="123" y="130"/>
                      <a:pt x="121" y="136"/>
                      <a:pt x="120" y="143"/>
                    </a:cubicBezTo>
                    <a:cubicBezTo>
                      <a:pt x="120" y="143"/>
                      <a:pt x="120" y="143"/>
                      <a:pt x="120" y="143"/>
                    </a:cubicBezTo>
                    <a:cubicBezTo>
                      <a:pt x="119" y="142"/>
                      <a:pt x="118" y="141"/>
                      <a:pt x="117" y="140"/>
                    </a:cubicBezTo>
                    <a:cubicBezTo>
                      <a:pt x="117" y="140"/>
                      <a:pt x="117" y="140"/>
                      <a:pt x="117" y="140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3"/>
                    </a:cubicBezTo>
                    <a:cubicBezTo>
                      <a:pt x="124" y="138"/>
                      <a:pt x="124" y="131"/>
                      <a:pt x="126" y="124"/>
                    </a:cubicBezTo>
                    <a:cubicBezTo>
                      <a:pt x="127" y="122"/>
                      <a:pt x="127" y="119"/>
                      <a:pt x="128" y="117"/>
                    </a:cubicBezTo>
                    <a:cubicBezTo>
                      <a:pt x="128" y="118"/>
                      <a:pt x="127" y="120"/>
                      <a:pt x="127" y="122"/>
                    </a:cubicBezTo>
                    <a:cubicBezTo>
                      <a:pt x="127" y="126"/>
                      <a:pt x="126" y="130"/>
                      <a:pt x="125" y="133"/>
                    </a:cubicBezTo>
                    <a:cubicBezTo>
                      <a:pt x="124" y="138"/>
                      <a:pt x="123" y="142"/>
                      <a:pt x="122" y="146"/>
                    </a:cubicBezTo>
                    <a:cubicBezTo>
                      <a:pt x="122" y="145"/>
                      <a:pt x="121" y="144"/>
                      <a:pt x="120" y="144"/>
                    </a:cubicBezTo>
                    <a:close/>
                    <a:moveTo>
                      <a:pt x="127" y="133"/>
                    </a:moveTo>
                    <a:cubicBezTo>
                      <a:pt x="128" y="128"/>
                      <a:pt x="130" y="122"/>
                      <a:pt x="131" y="117"/>
                    </a:cubicBezTo>
                    <a:cubicBezTo>
                      <a:pt x="131" y="119"/>
                      <a:pt x="130" y="122"/>
                      <a:pt x="130" y="124"/>
                    </a:cubicBezTo>
                    <a:cubicBezTo>
                      <a:pt x="129" y="131"/>
                      <a:pt x="127" y="138"/>
                      <a:pt x="127" y="146"/>
                    </a:cubicBezTo>
                    <a:cubicBezTo>
                      <a:pt x="127" y="146"/>
                      <a:pt x="127" y="147"/>
                      <a:pt x="128" y="146"/>
                    </a:cubicBezTo>
                    <a:cubicBezTo>
                      <a:pt x="130" y="140"/>
                      <a:pt x="132" y="135"/>
                      <a:pt x="134" y="128"/>
                    </a:cubicBezTo>
                    <a:cubicBezTo>
                      <a:pt x="134" y="125"/>
                      <a:pt x="135" y="122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0"/>
                      <a:pt x="138" y="114"/>
                      <a:pt x="137" y="115"/>
                    </a:cubicBezTo>
                    <a:cubicBezTo>
                      <a:pt x="136" y="121"/>
                      <a:pt x="135" y="128"/>
                      <a:pt x="132" y="134"/>
                    </a:cubicBezTo>
                    <a:cubicBezTo>
                      <a:pt x="131" y="139"/>
                      <a:pt x="129" y="144"/>
                      <a:pt x="129" y="150"/>
                    </a:cubicBezTo>
                    <a:cubicBezTo>
                      <a:pt x="129" y="150"/>
                      <a:pt x="130" y="150"/>
                      <a:pt x="130" y="150"/>
                    </a:cubicBezTo>
                    <a:cubicBezTo>
                      <a:pt x="131" y="144"/>
                      <a:pt x="134" y="139"/>
                      <a:pt x="136" y="134"/>
                    </a:cubicBezTo>
                    <a:cubicBezTo>
                      <a:pt x="137" y="131"/>
                      <a:pt x="137" y="127"/>
                      <a:pt x="138" y="124"/>
                    </a:cubicBezTo>
                    <a:cubicBezTo>
                      <a:pt x="138" y="122"/>
                      <a:pt x="139" y="121"/>
                      <a:pt x="139" y="119"/>
                    </a:cubicBezTo>
                    <a:cubicBezTo>
                      <a:pt x="139" y="120"/>
                      <a:pt x="140" y="115"/>
                      <a:pt x="141" y="114"/>
                    </a:cubicBezTo>
                    <a:cubicBezTo>
                      <a:pt x="141" y="114"/>
                      <a:pt x="141" y="115"/>
                      <a:pt x="141" y="115"/>
                    </a:cubicBezTo>
                    <a:cubicBezTo>
                      <a:pt x="141" y="115"/>
                      <a:pt x="141" y="115"/>
                      <a:pt x="141" y="115"/>
                    </a:cubicBezTo>
                    <a:cubicBezTo>
                      <a:pt x="140" y="121"/>
                      <a:pt x="139" y="127"/>
                      <a:pt x="137" y="133"/>
                    </a:cubicBezTo>
                    <a:cubicBezTo>
                      <a:pt x="136" y="140"/>
                      <a:pt x="134" y="146"/>
                      <a:pt x="132" y="153"/>
                    </a:cubicBezTo>
                    <a:cubicBezTo>
                      <a:pt x="132" y="153"/>
                      <a:pt x="132" y="153"/>
                      <a:pt x="132" y="153"/>
                    </a:cubicBezTo>
                    <a:cubicBezTo>
                      <a:pt x="129" y="152"/>
                      <a:pt x="126" y="149"/>
                      <a:pt x="123" y="147"/>
                    </a:cubicBezTo>
                    <a:cubicBezTo>
                      <a:pt x="126" y="143"/>
                      <a:pt x="126" y="138"/>
                      <a:pt x="127" y="133"/>
                    </a:cubicBezTo>
                    <a:close/>
                    <a:moveTo>
                      <a:pt x="139" y="129"/>
                    </a:moveTo>
                    <a:cubicBezTo>
                      <a:pt x="140" y="124"/>
                      <a:pt x="141" y="120"/>
                      <a:pt x="141" y="115"/>
                    </a:cubicBezTo>
                    <a:cubicBezTo>
                      <a:pt x="142" y="116"/>
                      <a:pt x="143" y="117"/>
                      <a:pt x="143" y="118"/>
                    </a:cubicBezTo>
                    <a:cubicBezTo>
                      <a:pt x="141" y="123"/>
                      <a:pt x="140" y="128"/>
                      <a:pt x="138" y="134"/>
                    </a:cubicBezTo>
                    <a:cubicBezTo>
                      <a:pt x="138" y="132"/>
                      <a:pt x="139" y="130"/>
                      <a:pt x="139" y="129"/>
                    </a:cubicBezTo>
                    <a:close/>
                    <a:moveTo>
                      <a:pt x="147" y="123"/>
                    </a:moveTo>
                    <a:cubicBezTo>
                      <a:pt x="145" y="128"/>
                      <a:pt x="143" y="133"/>
                      <a:pt x="141" y="139"/>
                    </a:cubicBezTo>
                    <a:cubicBezTo>
                      <a:pt x="140" y="140"/>
                      <a:pt x="140" y="142"/>
                      <a:pt x="140" y="143"/>
                    </a:cubicBezTo>
                    <a:cubicBezTo>
                      <a:pt x="142" y="135"/>
                      <a:pt x="144" y="128"/>
                      <a:pt x="144" y="119"/>
                    </a:cubicBezTo>
                    <a:cubicBezTo>
                      <a:pt x="145" y="120"/>
                      <a:pt x="146" y="121"/>
                      <a:pt x="147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7" y="135"/>
                      <a:pt x="146" y="139"/>
                    </a:cubicBezTo>
                    <a:cubicBezTo>
                      <a:pt x="145" y="142"/>
                      <a:pt x="144" y="145"/>
                      <a:pt x="143" y="147"/>
                    </a:cubicBezTo>
                    <a:cubicBezTo>
                      <a:pt x="143" y="148"/>
                      <a:pt x="142" y="149"/>
                      <a:pt x="142" y="150"/>
                    </a:cubicBezTo>
                    <a:cubicBezTo>
                      <a:pt x="142" y="151"/>
                      <a:pt x="142" y="151"/>
                      <a:pt x="142" y="151"/>
                    </a:cubicBezTo>
                    <a:cubicBezTo>
                      <a:pt x="142" y="151"/>
                      <a:pt x="142" y="151"/>
                      <a:pt x="142" y="150"/>
                    </a:cubicBezTo>
                    <a:cubicBezTo>
                      <a:pt x="143" y="145"/>
                      <a:pt x="144" y="139"/>
                      <a:pt x="145" y="134"/>
                    </a:cubicBezTo>
                    <a:cubicBezTo>
                      <a:pt x="146" y="131"/>
                      <a:pt x="147" y="127"/>
                      <a:pt x="147" y="124"/>
                    </a:cubicBezTo>
                    <a:cubicBezTo>
                      <a:pt x="148" y="125"/>
                      <a:pt x="149" y="126"/>
                      <a:pt x="149" y="127"/>
                    </a:cubicBezTo>
                    <a:close/>
                    <a:moveTo>
                      <a:pt x="151" y="130"/>
                    </a:moveTo>
                    <a:cubicBezTo>
                      <a:pt x="150" y="132"/>
                      <a:pt x="150" y="134"/>
                      <a:pt x="149" y="136"/>
                    </a:cubicBezTo>
                    <a:cubicBezTo>
                      <a:pt x="150" y="134"/>
                      <a:pt x="150" y="131"/>
                      <a:pt x="150" y="129"/>
                    </a:cubicBezTo>
                    <a:cubicBezTo>
                      <a:pt x="150" y="129"/>
                      <a:pt x="151" y="129"/>
                      <a:pt x="151" y="130"/>
                    </a:cubicBezTo>
                    <a:cubicBezTo>
                      <a:pt x="151" y="130"/>
                      <a:pt x="151" y="130"/>
                      <a:pt x="151" y="130"/>
                    </a:cubicBezTo>
                    <a:close/>
                    <a:moveTo>
                      <a:pt x="153" y="136"/>
                    </a:moveTo>
                    <a:cubicBezTo>
                      <a:pt x="153" y="138"/>
                      <a:pt x="152" y="141"/>
                      <a:pt x="151" y="143"/>
                    </a:cubicBezTo>
                    <a:cubicBezTo>
                      <a:pt x="151" y="145"/>
                      <a:pt x="151" y="146"/>
                      <a:pt x="150" y="148"/>
                    </a:cubicBezTo>
                    <a:cubicBezTo>
                      <a:pt x="150" y="150"/>
                      <a:pt x="150" y="154"/>
                      <a:pt x="150" y="148"/>
                    </a:cubicBezTo>
                    <a:cubicBezTo>
                      <a:pt x="150" y="143"/>
                      <a:pt x="152" y="138"/>
                      <a:pt x="152" y="133"/>
                    </a:cubicBezTo>
                    <a:cubicBezTo>
                      <a:pt x="153" y="134"/>
                      <a:pt x="153" y="135"/>
                      <a:pt x="153" y="136"/>
                    </a:cubicBezTo>
                    <a:close/>
                    <a:moveTo>
                      <a:pt x="94" y="66"/>
                    </a:moveTo>
                    <a:cubicBezTo>
                      <a:pt x="92" y="70"/>
                      <a:pt x="89" y="75"/>
                      <a:pt x="86" y="78"/>
                    </a:cubicBezTo>
                    <a:cubicBezTo>
                      <a:pt x="88" y="74"/>
                      <a:pt x="90" y="69"/>
                      <a:pt x="91" y="64"/>
                    </a:cubicBezTo>
                    <a:cubicBezTo>
                      <a:pt x="92" y="64"/>
                      <a:pt x="92" y="65"/>
                      <a:pt x="92" y="65"/>
                    </a:cubicBezTo>
                    <a:cubicBezTo>
                      <a:pt x="93" y="66"/>
                      <a:pt x="93" y="66"/>
                      <a:pt x="94" y="66"/>
                    </a:cubicBezTo>
                    <a:close/>
                    <a:moveTo>
                      <a:pt x="7" y="6"/>
                    </a:moveTo>
                    <a:cubicBezTo>
                      <a:pt x="9" y="6"/>
                      <a:pt x="11" y="6"/>
                      <a:pt x="12" y="6"/>
                    </a:cubicBezTo>
                    <a:cubicBezTo>
                      <a:pt x="16" y="6"/>
                      <a:pt x="19" y="5"/>
                      <a:pt x="23" y="3"/>
                    </a:cubicBezTo>
                    <a:cubicBezTo>
                      <a:pt x="28" y="10"/>
                      <a:pt x="34" y="16"/>
                      <a:pt x="39" y="23"/>
                    </a:cubicBezTo>
                    <a:cubicBezTo>
                      <a:pt x="37" y="26"/>
                      <a:pt x="35" y="28"/>
                      <a:pt x="33" y="30"/>
                    </a:cubicBezTo>
                    <a:cubicBezTo>
                      <a:pt x="26" y="25"/>
                      <a:pt x="17" y="23"/>
                      <a:pt x="10" y="18"/>
                    </a:cubicBezTo>
                    <a:cubicBezTo>
                      <a:pt x="11" y="14"/>
                      <a:pt x="10" y="9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7" y="32"/>
                      <a:pt x="37" y="30"/>
                      <a:pt x="38" y="30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30"/>
                    </a:cubicBezTo>
                    <a:cubicBezTo>
                      <a:pt x="37" y="31"/>
                      <a:pt x="37" y="32"/>
                      <a:pt x="37" y="33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9" y="32"/>
                      <a:pt x="42" y="28"/>
                      <a:pt x="42" y="26"/>
                    </a:cubicBezTo>
                    <a:cubicBezTo>
                      <a:pt x="42" y="30"/>
                      <a:pt x="40" y="33"/>
                      <a:pt x="39" y="36"/>
                    </a:cubicBezTo>
                    <a:cubicBezTo>
                      <a:pt x="39" y="36"/>
                      <a:pt x="40" y="36"/>
                      <a:pt x="40" y="36"/>
                    </a:cubicBezTo>
                    <a:cubicBezTo>
                      <a:pt x="41" y="35"/>
                      <a:pt x="42" y="33"/>
                      <a:pt x="42" y="32"/>
                    </a:cubicBezTo>
                    <a:cubicBezTo>
                      <a:pt x="43" y="30"/>
                      <a:pt x="45" y="25"/>
                      <a:pt x="43" y="31"/>
                    </a:cubicBezTo>
                    <a:cubicBezTo>
                      <a:pt x="43" y="33"/>
                      <a:pt x="42" y="36"/>
                      <a:pt x="41" y="39"/>
                    </a:cubicBezTo>
                    <a:cubicBezTo>
                      <a:pt x="41" y="39"/>
                      <a:pt x="42" y="39"/>
                      <a:pt x="42" y="39"/>
                    </a:cubicBezTo>
                    <a:cubicBezTo>
                      <a:pt x="43" y="37"/>
                      <a:pt x="46" y="34"/>
                      <a:pt x="46" y="31"/>
                    </a:cubicBezTo>
                    <a:cubicBezTo>
                      <a:pt x="45" y="35"/>
                      <a:pt x="44" y="38"/>
                      <a:pt x="43" y="42"/>
                    </a:cubicBezTo>
                    <a:cubicBezTo>
                      <a:pt x="41" y="39"/>
                      <a:pt x="38" y="36"/>
                      <a:pt x="35" y="33"/>
                    </a:cubicBezTo>
                    <a:close/>
                    <a:moveTo>
                      <a:pt x="133" y="153"/>
                    </a:moveTo>
                    <a:cubicBezTo>
                      <a:pt x="133" y="153"/>
                      <a:pt x="133" y="153"/>
                      <a:pt x="133" y="153"/>
                    </a:cubicBezTo>
                    <a:cubicBezTo>
                      <a:pt x="135" y="147"/>
                      <a:pt x="137" y="142"/>
                      <a:pt x="138" y="136"/>
                    </a:cubicBezTo>
                    <a:cubicBezTo>
                      <a:pt x="139" y="132"/>
                      <a:pt x="140" y="129"/>
                      <a:pt x="141" y="126"/>
                    </a:cubicBezTo>
                    <a:cubicBezTo>
                      <a:pt x="142" y="124"/>
                      <a:pt x="142" y="122"/>
                      <a:pt x="143" y="121"/>
                    </a:cubicBezTo>
                    <a:cubicBezTo>
                      <a:pt x="143" y="119"/>
                      <a:pt x="144" y="118"/>
                      <a:pt x="144" y="120"/>
                    </a:cubicBezTo>
                    <a:cubicBezTo>
                      <a:pt x="144" y="131"/>
                      <a:pt x="139" y="141"/>
                      <a:pt x="137" y="152"/>
                    </a:cubicBezTo>
                    <a:cubicBezTo>
                      <a:pt x="137" y="152"/>
                      <a:pt x="137" y="152"/>
                      <a:pt x="137" y="153"/>
                    </a:cubicBezTo>
                    <a:cubicBezTo>
                      <a:pt x="137" y="153"/>
                      <a:pt x="137" y="154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5" y="154"/>
                      <a:pt x="134" y="154"/>
                      <a:pt x="133" y="153"/>
                    </a:cubicBezTo>
                    <a:close/>
                    <a:moveTo>
                      <a:pt x="143" y="155"/>
                    </a:moveTo>
                    <a:cubicBezTo>
                      <a:pt x="141" y="155"/>
                      <a:pt x="139" y="155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9" y="149"/>
                      <a:pt x="140" y="143"/>
                      <a:pt x="142" y="137"/>
                    </a:cubicBezTo>
                    <a:cubicBezTo>
                      <a:pt x="143" y="135"/>
                      <a:pt x="144" y="133"/>
                      <a:pt x="144" y="131"/>
                    </a:cubicBezTo>
                    <a:cubicBezTo>
                      <a:pt x="145" y="129"/>
                      <a:pt x="145" y="128"/>
                      <a:pt x="146" y="127"/>
                    </a:cubicBezTo>
                    <a:cubicBezTo>
                      <a:pt x="146" y="127"/>
                      <a:pt x="147" y="122"/>
                      <a:pt x="147" y="125"/>
                    </a:cubicBezTo>
                    <a:cubicBezTo>
                      <a:pt x="146" y="129"/>
                      <a:pt x="144" y="132"/>
                      <a:pt x="144" y="136"/>
                    </a:cubicBezTo>
                    <a:cubicBezTo>
                      <a:pt x="143" y="142"/>
                      <a:pt x="142" y="148"/>
                      <a:pt x="141" y="153"/>
                    </a:cubicBezTo>
                    <a:cubicBezTo>
                      <a:pt x="140" y="154"/>
                      <a:pt x="141" y="154"/>
                      <a:pt x="141" y="154"/>
                    </a:cubicBezTo>
                    <a:cubicBezTo>
                      <a:pt x="145" y="145"/>
                      <a:pt x="147" y="136"/>
                      <a:pt x="150" y="127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9" y="131"/>
                      <a:pt x="148" y="136"/>
                      <a:pt x="148" y="139"/>
                    </a:cubicBezTo>
                    <a:cubicBezTo>
                      <a:pt x="147" y="143"/>
                      <a:pt x="146" y="146"/>
                      <a:pt x="146" y="149"/>
                    </a:cubicBezTo>
                    <a:cubicBezTo>
                      <a:pt x="145" y="150"/>
                      <a:pt x="144" y="151"/>
                      <a:pt x="145" y="151"/>
                    </a:cubicBezTo>
                    <a:cubicBezTo>
                      <a:pt x="145" y="152"/>
                      <a:pt x="145" y="153"/>
                      <a:pt x="144" y="153"/>
                    </a:cubicBezTo>
                    <a:cubicBezTo>
                      <a:pt x="144" y="154"/>
                      <a:pt x="145" y="154"/>
                      <a:pt x="145" y="153"/>
                    </a:cubicBezTo>
                    <a:cubicBezTo>
                      <a:pt x="148" y="146"/>
                      <a:pt x="149" y="139"/>
                      <a:pt x="151" y="131"/>
                    </a:cubicBezTo>
                    <a:cubicBezTo>
                      <a:pt x="152" y="132"/>
                      <a:pt x="152" y="132"/>
                      <a:pt x="152" y="132"/>
                    </a:cubicBezTo>
                    <a:cubicBezTo>
                      <a:pt x="152" y="133"/>
                      <a:pt x="151" y="135"/>
                      <a:pt x="151" y="136"/>
                    </a:cubicBezTo>
                    <a:cubicBezTo>
                      <a:pt x="151" y="138"/>
                      <a:pt x="151" y="140"/>
                      <a:pt x="150" y="142"/>
                    </a:cubicBezTo>
                    <a:cubicBezTo>
                      <a:pt x="150" y="145"/>
                      <a:pt x="149" y="149"/>
                      <a:pt x="149" y="152"/>
                    </a:cubicBezTo>
                    <a:cubicBezTo>
                      <a:pt x="149" y="153"/>
                      <a:pt x="150" y="153"/>
                      <a:pt x="150" y="152"/>
                    </a:cubicBezTo>
                    <a:cubicBezTo>
                      <a:pt x="151" y="147"/>
                      <a:pt x="153" y="142"/>
                      <a:pt x="153" y="137"/>
                    </a:cubicBezTo>
                    <a:cubicBezTo>
                      <a:pt x="155" y="146"/>
                      <a:pt x="153" y="154"/>
                      <a:pt x="143" y="15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5" name="Freeform 139"/>
              <p:cNvSpPr>
                <a:spLocks noEditPoints="1"/>
              </p:cNvSpPr>
              <p:nvPr/>
            </p:nvSpPr>
            <p:spPr bwMode="auto">
              <a:xfrm>
                <a:off x="2124623" y="1375484"/>
                <a:ext cx="306517" cy="310615"/>
              </a:xfrm>
              <a:custGeom>
                <a:avLst/>
                <a:gdLst>
                  <a:gd name="T0" fmla="*/ 14 w 158"/>
                  <a:gd name="T1" fmla="*/ 4 h 160"/>
                  <a:gd name="T2" fmla="*/ 94 w 158"/>
                  <a:gd name="T3" fmla="*/ 115 h 160"/>
                  <a:gd name="T4" fmla="*/ 124 w 158"/>
                  <a:gd name="T5" fmla="*/ 96 h 160"/>
                  <a:gd name="T6" fmla="*/ 47 w 158"/>
                  <a:gd name="T7" fmla="*/ 30 h 160"/>
                  <a:gd name="T8" fmla="*/ 42 w 158"/>
                  <a:gd name="T9" fmla="*/ 32 h 160"/>
                  <a:gd name="T10" fmla="*/ 57 w 158"/>
                  <a:gd name="T11" fmla="*/ 37 h 160"/>
                  <a:gd name="T12" fmla="*/ 58 w 158"/>
                  <a:gd name="T13" fmla="*/ 55 h 160"/>
                  <a:gd name="T14" fmla="*/ 60 w 158"/>
                  <a:gd name="T15" fmla="*/ 57 h 160"/>
                  <a:gd name="T16" fmla="*/ 63 w 158"/>
                  <a:gd name="T17" fmla="*/ 57 h 160"/>
                  <a:gd name="T18" fmla="*/ 113 w 158"/>
                  <a:gd name="T19" fmla="*/ 109 h 160"/>
                  <a:gd name="T20" fmla="*/ 130 w 158"/>
                  <a:gd name="T21" fmla="*/ 147 h 160"/>
                  <a:gd name="T22" fmla="*/ 122 w 158"/>
                  <a:gd name="T23" fmla="*/ 134 h 160"/>
                  <a:gd name="T24" fmla="*/ 123 w 158"/>
                  <a:gd name="T25" fmla="*/ 144 h 160"/>
                  <a:gd name="T26" fmla="*/ 128 w 158"/>
                  <a:gd name="T27" fmla="*/ 136 h 160"/>
                  <a:gd name="T28" fmla="*/ 127 w 158"/>
                  <a:gd name="T29" fmla="*/ 99 h 160"/>
                  <a:gd name="T30" fmla="*/ 85 w 158"/>
                  <a:gd name="T31" fmla="*/ 96 h 160"/>
                  <a:gd name="T32" fmla="*/ 101 w 158"/>
                  <a:gd name="T33" fmla="*/ 74 h 160"/>
                  <a:gd name="T34" fmla="*/ 100 w 158"/>
                  <a:gd name="T35" fmla="*/ 77 h 160"/>
                  <a:gd name="T36" fmla="*/ 93 w 158"/>
                  <a:gd name="T37" fmla="*/ 84 h 160"/>
                  <a:gd name="T38" fmla="*/ 100 w 158"/>
                  <a:gd name="T39" fmla="*/ 118 h 160"/>
                  <a:gd name="T40" fmla="*/ 100 w 158"/>
                  <a:gd name="T41" fmla="*/ 82 h 160"/>
                  <a:gd name="T42" fmla="*/ 97 w 158"/>
                  <a:gd name="T43" fmla="*/ 114 h 160"/>
                  <a:gd name="T44" fmla="*/ 90 w 158"/>
                  <a:gd name="T45" fmla="*/ 99 h 160"/>
                  <a:gd name="T46" fmla="*/ 107 w 158"/>
                  <a:gd name="T47" fmla="*/ 127 h 160"/>
                  <a:gd name="T48" fmla="*/ 108 w 158"/>
                  <a:gd name="T49" fmla="*/ 103 h 160"/>
                  <a:gd name="T50" fmla="*/ 107 w 158"/>
                  <a:gd name="T51" fmla="*/ 126 h 160"/>
                  <a:gd name="T52" fmla="*/ 102 w 158"/>
                  <a:gd name="T53" fmla="*/ 112 h 160"/>
                  <a:gd name="T54" fmla="*/ 111 w 158"/>
                  <a:gd name="T55" fmla="*/ 83 h 160"/>
                  <a:gd name="T56" fmla="*/ 57 w 158"/>
                  <a:gd name="T57" fmla="*/ 61 h 160"/>
                  <a:gd name="T58" fmla="*/ 65 w 158"/>
                  <a:gd name="T59" fmla="*/ 56 h 160"/>
                  <a:gd name="T60" fmla="*/ 58 w 158"/>
                  <a:gd name="T61" fmla="*/ 61 h 160"/>
                  <a:gd name="T62" fmla="*/ 68 w 158"/>
                  <a:gd name="T63" fmla="*/ 74 h 160"/>
                  <a:gd name="T64" fmla="*/ 66 w 158"/>
                  <a:gd name="T65" fmla="*/ 69 h 160"/>
                  <a:gd name="T66" fmla="*/ 74 w 158"/>
                  <a:gd name="T67" fmla="*/ 83 h 160"/>
                  <a:gd name="T68" fmla="*/ 83 w 158"/>
                  <a:gd name="T69" fmla="*/ 80 h 160"/>
                  <a:gd name="T70" fmla="*/ 88 w 158"/>
                  <a:gd name="T71" fmla="*/ 62 h 160"/>
                  <a:gd name="T72" fmla="*/ 85 w 158"/>
                  <a:gd name="T73" fmla="*/ 60 h 160"/>
                  <a:gd name="T74" fmla="*/ 76 w 158"/>
                  <a:gd name="T75" fmla="*/ 52 h 160"/>
                  <a:gd name="T76" fmla="*/ 45 w 158"/>
                  <a:gd name="T77" fmla="*/ 45 h 160"/>
                  <a:gd name="T78" fmla="*/ 57 w 158"/>
                  <a:gd name="T79" fmla="*/ 38 h 160"/>
                  <a:gd name="T80" fmla="*/ 89 w 158"/>
                  <a:gd name="T81" fmla="*/ 89 h 160"/>
                  <a:gd name="T82" fmla="*/ 107 w 158"/>
                  <a:gd name="T83" fmla="*/ 129 h 160"/>
                  <a:gd name="T84" fmla="*/ 107 w 158"/>
                  <a:gd name="T85" fmla="*/ 129 h 160"/>
                  <a:gd name="T86" fmla="*/ 120 w 158"/>
                  <a:gd name="T87" fmla="*/ 144 h 160"/>
                  <a:gd name="T88" fmla="*/ 131 w 158"/>
                  <a:gd name="T89" fmla="*/ 118 h 160"/>
                  <a:gd name="T90" fmla="*/ 129 w 158"/>
                  <a:gd name="T91" fmla="*/ 150 h 160"/>
                  <a:gd name="T92" fmla="*/ 132 w 158"/>
                  <a:gd name="T93" fmla="*/ 153 h 160"/>
                  <a:gd name="T94" fmla="*/ 146 w 158"/>
                  <a:gd name="T95" fmla="*/ 123 h 160"/>
                  <a:gd name="T96" fmla="*/ 141 w 158"/>
                  <a:gd name="T97" fmla="*/ 152 h 160"/>
                  <a:gd name="T98" fmla="*/ 151 w 158"/>
                  <a:gd name="T99" fmla="*/ 131 h 160"/>
                  <a:gd name="T100" fmla="*/ 91 w 158"/>
                  <a:gd name="T101" fmla="*/ 65 h 160"/>
                  <a:gd name="T102" fmla="*/ 7 w 158"/>
                  <a:gd name="T103" fmla="*/ 6 h 160"/>
                  <a:gd name="T104" fmla="*/ 42 w 158"/>
                  <a:gd name="T105" fmla="*/ 27 h 160"/>
                  <a:gd name="T106" fmla="*/ 35 w 158"/>
                  <a:gd name="T107" fmla="*/ 33 h 160"/>
                  <a:gd name="T108" fmla="*/ 136 w 158"/>
                  <a:gd name="T109" fmla="*/ 155 h 160"/>
                  <a:gd name="T110" fmla="*/ 146 w 158"/>
                  <a:gd name="T111" fmla="*/ 125 h 160"/>
                  <a:gd name="T112" fmla="*/ 144 w 158"/>
                  <a:gd name="T113" fmla="*/ 154 h 160"/>
                  <a:gd name="T114" fmla="*/ 142 w 158"/>
                  <a:gd name="T115" fmla="*/ 156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60">
                    <a:moveTo>
                      <a:pt x="157" y="142"/>
                    </a:moveTo>
                    <a:cubicBezTo>
                      <a:pt x="156" y="131"/>
                      <a:pt x="149" y="122"/>
                      <a:pt x="143" y="114"/>
                    </a:cubicBezTo>
                    <a:cubicBezTo>
                      <a:pt x="134" y="103"/>
                      <a:pt x="125" y="93"/>
                      <a:pt x="115" y="84"/>
                    </a:cubicBezTo>
                    <a:cubicBezTo>
                      <a:pt x="93" y="61"/>
                      <a:pt x="68" y="40"/>
                      <a:pt x="41" y="23"/>
                    </a:cubicBezTo>
                    <a:cubicBezTo>
                      <a:pt x="41" y="23"/>
                      <a:pt x="41" y="22"/>
                      <a:pt x="41" y="22"/>
                    </a:cubicBezTo>
                    <a:cubicBezTo>
                      <a:pt x="36" y="15"/>
                      <a:pt x="30" y="9"/>
                      <a:pt x="25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3" y="0"/>
                      <a:pt x="23" y="1"/>
                    </a:cubicBezTo>
                    <a:cubicBezTo>
                      <a:pt x="20" y="2"/>
                      <a:pt x="17" y="4"/>
                      <a:pt x="14" y="4"/>
                    </a:cubicBezTo>
                    <a:cubicBezTo>
                      <a:pt x="10" y="4"/>
                      <a:pt x="6" y="3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5" y="7"/>
                      <a:pt x="9" y="13"/>
                      <a:pt x="6" y="18"/>
                    </a:cubicBezTo>
                    <a:cubicBezTo>
                      <a:pt x="5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1" y="33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42" y="45"/>
                      <a:pt x="51" y="57"/>
                      <a:pt x="60" y="69"/>
                    </a:cubicBezTo>
                    <a:cubicBezTo>
                      <a:pt x="72" y="84"/>
                      <a:pt x="83" y="99"/>
                      <a:pt x="94" y="115"/>
                    </a:cubicBezTo>
                    <a:cubicBezTo>
                      <a:pt x="103" y="127"/>
                      <a:pt x="110" y="140"/>
                      <a:pt x="121" y="150"/>
                    </a:cubicBezTo>
                    <a:cubicBezTo>
                      <a:pt x="128" y="155"/>
                      <a:pt x="136" y="160"/>
                      <a:pt x="145" y="158"/>
                    </a:cubicBezTo>
                    <a:cubicBezTo>
                      <a:pt x="153" y="157"/>
                      <a:pt x="158" y="150"/>
                      <a:pt x="157" y="142"/>
                    </a:cubicBezTo>
                    <a:close/>
                    <a:moveTo>
                      <a:pt x="116" y="140"/>
                    </a:moveTo>
                    <a:cubicBezTo>
                      <a:pt x="114" y="138"/>
                      <a:pt x="113" y="137"/>
                      <a:pt x="112" y="136"/>
                    </a:cubicBezTo>
                    <a:cubicBezTo>
                      <a:pt x="115" y="130"/>
                      <a:pt x="117" y="123"/>
                      <a:pt x="118" y="117"/>
                    </a:cubicBezTo>
                    <a:cubicBezTo>
                      <a:pt x="119" y="113"/>
                      <a:pt x="120" y="109"/>
                      <a:pt x="121" y="106"/>
                    </a:cubicBezTo>
                    <a:cubicBezTo>
                      <a:pt x="121" y="103"/>
                      <a:pt x="123" y="99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40"/>
                      <a:pt x="116" y="140"/>
                      <a:pt x="116" y="140"/>
                    </a:cubicBezTo>
                    <a:close/>
                    <a:moveTo>
                      <a:pt x="46" y="30"/>
                    </a:moveTo>
                    <a:cubicBezTo>
                      <a:pt x="45" y="32"/>
                      <a:pt x="42" y="36"/>
                      <a:pt x="42" y="38"/>
                    </a:cubicBezTo>
                    <a:cubicBezTo>
                      <a:pt x="42" y="35"/>
                      <a:pt x="44" y="32"/>
                      <a:pt x="45" y="28"/>
                    </a:cubicBezTo>
                    <a:cubicBezTo>
                      <a:pt x="46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8"/>
                      <a:pt x="44" y="41"/>
                    </a:cubicBezTo>
                    <a:cubicBezTo>
                      <a:pt x="45" y="38"/>
                      <a:pt x="46" y="34"/>
                      <a:pt x="47" y="30"/>
                    </a:cubicBezTo>
                    <a:cubicBezTo>
                      <a:pt x="47" y="30"/>
                      <a:pt x="47" y="30"/>
                      <a:pt x="46" y="30"/>
                    </a:cubicBezTo>
                    <a:close/>
                    <a:moveTo>
                      <a:pt x="39" y="28"/>
                    </a:moveTo>
                    <a:cubicBezTo>
                      <a:pt x="39" y="27"/>
                      <a:pt x="40" y="26"/>
                      <a:pt x="41" y="25"/>
                    </a:cubicBezTo>
                    <a:cubicBezTo>
                      <a:pt x="41" y="26"/>
                      <a:pt x="41" y="26"/>
                      <a:pt x="42" y="26"/>
                    </a:cubicBezTo>
                    <a:cubicBezTo>
                      <a:pt x="41" y="27"/>
                      <a:pt x="40" y="29"/>
                      <a:pt x="39" y="30"/>
                    </a:cubicBezTo>
                    <a:cubicBezTo>
                      <a:pt x="36" y="36"/>
                      <a:pt x="39" y="30"/>
                      <a:pt x="39" y="28"/>
                    </a:cubicBezTo>
                    <a:cubicBezTo>
                      <a:pt x="39" y="28"/>
                      <a:pt x="39" y="28"/>
                      <a:pt x="39" y="28"/>
                    </a:cubicBezTo>
                    <a:close/>
                    <a:moveTo>
                      <a:pt x="44" y="28"/>
                    </a:moveTo>
                    <a:cubicBezTo>
                      <a:pt x="43" y="29"/>
                      <a:pt x="42" y="31"/>
                      <a:pt x="42" y="32"/>
                    </a:cubicBezTo>
                    <a:cubicBezTo>
                      <a:pt x="41" y="33"/>
                      <a:pt x="39" y="37"/>
                      <a:pt x="40" y="34"/>
                    </a:cubicBezTo>
                    <a:cubicBezTo>
                      <a:pt x="41" y="32"/>
                      <a:pt x="42" y="29"/>
                      <a:pt x="43" y="27"/>
                    </a:cubicBezTo>
                    <a:cubicBezTo>
                      <a:pt x="43" y="27"/>
                      <a:pt x="44" y="27"/>
                      <a:pt x="44" y="28"/>
                    </a:cubicBezTo>
                    <a:close/>
                    <a:moveTo>
                      <a:pt x="52" y="33"/>
                    </a:moveTo>
                    <a:cubicBezTo>
                      <a:pt x="50" y="37"/>
                      <a:pt x="48" y="40"/>
                      <a:pt x="46" y="43"/>
                    </a:cubicBezTo>
                    <a:cubicBezTo>
                      <a:pt x="47" y="41"/>
                      <a:pt x="48" y="35"/>
                      <a:pt x="50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0" y="32"/>
                      <a:pt x="51" y="33"/>
                      <a:pt x="52" y="33"/>
                    </a:cubicBezTo>
                    <a:close/>
                    <a:moveTo>
                      <a:pt x="57" y="37"/>
                    </a:moveTo>
                    <a:cubicBezTo>
                      <a:pt x="55" y="41"/>
                      <a:pt x="53" y="45"/>
                      <a:pt x="51" y="49"/>
                    </a:cubicBezTo>
                    <a:cubicBezTo>
                      <a:pt x="53" y="46"/>
                      <a:pt x="54" y="40"/>
                      <a:pt x="55" y="35"/>
                    </a:cubicBezTo>
                    <a:cubicBezTo>
                      <a:pt x="56" y="36"/>
                      <a:pt x="56" y="36"/>
                      <a:pt x="57" y="37"/>
                    </a:cubicBezTo>
                    <a:close/>
                    <a:moveTo>
                      <a:pt x="60" y="39"/>
                    </a:moveTo>
                    <a:cubicBezTo>
                      <a:pt x="58" y="44"/>
                      <a:pt x="56" y="49"/>
                      <a:pt x="54" y="54"/>
                    </a:cubicBezTo>
                    <a:cubicBezTo>
                      <a:pt x="56" y="49"/>
                      <a:pt x="57" y="43"/>
                      <a:pt x="58" y="38"/>
                    </a:cubicBezTo>
                    <a:cubicBezTo>
                      <a:pt x="59" y="38"/>
                      <a:pt x="60" y="39"/>
                      <a:pt x="60" y="39"/>
                    </a:cubicBezTo>
                    <a:close/>
                    <a:moveTo>
                      <a:pt x="64" y="42"/>
                    </a:moveTo>
                    <a:cubicBezTo>
                      <a:pt x="61" y="46"/>
                      <a:pt x="60" y="51"/>
                      <a:pt x="58" y="55"/>
                    </a:cubicBezTo>
                    <a:cubicBezTo>
                      <a:pt x="57" y="57"/>
                      <a:pt x="57" y="57"/>
                      <a:pt x="57" y="55"/>
                    </a:cubicBezTo>
                    <a:cubicBezTo>
                      <a:pt x="57" y="53"/>
                      <a:pt x="58" y="52"/>
                      <a:pt x="58" y="50"/>
                    </a:cubicBezTo>
                    <a:cubicBezTo>
                      <a:pt x="59" y="47"/>
                      <a:pt x="60" y="43"/>
                      <a:pt x="61" y="40"/>
                    </a:cubicBezTo>
                    <a:cubicBezTo>
                      <a:pt x="62" y="41"/>
                      <a:pt x="63" y="41"/>
                      <a:pt x="64" y="42"/>
                    </a:cubicBezTo>
                    <a:close/>
                    <a:moveTo>
                      <a:pt x="67" y="45"/>
                    </a:moveTo>
                    <a:cubicBezTo>
                      <a:pt x="67" y="45"/>
                      <a:pt x="67" y="45"/>
                      <a:pt x="67" y="45"/>
                    </a:cubicBezTo>
                    <a:cubicBezTo>
                      <a:pt x="66" y="47"/>
                      <a:pt x="65" y="49"/>
                      <a:pt x="63" y="51"/>
                    </a:cubicBezTo>
                    <a:cubicBezTo>
                      <a:pt x="62" y="53"/>
                      <a:pt x="62" y="54"/>
                      <a:pt x="61" y="56"/>
                    </a:cubicBezTo>
                    <a:cubicBezTo>
                      <a:pt x="61" y="56"/>
                      <a:pt x="60" y="56"/>
                      <a:pt x="60" y="57"/>
                    </a:cubicBezTo>
                    <a:cubicBezTo>
                      <a:pt x="62" y="52"/>
                      <a:pt x="63" y="47"/>
                      <a:pt x="64" y="43"/>
                    </a:cubicBezTo>
                    <a:cubicBezTo>
                      <a:pt x="65" y="43"/>
                      <a:pt x="66" y="44"/>
                      <a:pt x="67" y="45"/>
                    </a:cubicBezTo>
                    <a:close/>
                    <a:moveTo>
                      <a:pt x="73" y="49"/>
                    </a:moveTo>
                    <a:cubicBezTo>
                      <a:pt x="71" y="51"/>
                      <a:pt x="70" y="53"/>
                      <a:pt x="69" y="56"/>
                    </a:cubicBezTo>
                    <a:cubicBezTo>
                      <a:pt x="68" y="57"/>
                      <a:pt x="67" y="59"/>
                      <a:pt x="67" y="60"/>
                    </a:cubicBezTo>
                    <a:cubicBezTo>
                      <a:pt x="66" y="62"/>
                      <a:pt x="64" y="64"/>
                      <a:pt x="64" y="66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7"/>
                      <a:pt x="70" y="47"/>
                      <a:pt x="69" y="47"/>
                    </a:cubicBezTo>
                    <a:cubicBezTo>
                      <a:pt x="67" y="50"/>
                      <a:pt x="65" y="54"/>
                      <a:pt x="63" y="57"/>
                    </a:cubicBezTo>
                    <a:cubicBezTo>
                      <a:pt x="64" y="56"/>
                      <a:pt x="64" y="55"/>
                      <a:pt x="64" y="55"/>
                    </a:cubicBezTo>
                    <a:cubicBezTo>
                      <a:pt x="66" y="52"/>
                      <a:pt x="67" y="48"/>
                      <a:pt x="68" y="45"/>
                    </a:cubicBezTo>
                    <a:cubicBezTo>
                      <a:pt x="70" y="47"/>
                      <a:pt x="71" y="48"/>
                      <a:pt x="73" y="49"/>
                    </a:cubicBezTo>
                    <a:close/>
                    <a:moveTo>
                      <a:pt x="75" y="51"/>
                    </a:moveTo>
                    <a:cubicBezTo>
                      <a:pt x="73" y="55"/>
                      <a:pt x="71" y="58"/>
                      <a:pt x="69" y="62"/>
                    </a:cubicBezTo>
                    <a:cubicBezTo>
                      <a:pt x="71" y="58"/>
                      <a:pt x="72" y="54"/>
                      <a:pt x="73" y="50"/>
                    </a:cubicBezTo>
                    <a:cubicBezTo>
                      <a:pt x="74" y="50"/>
                      <a:pt x="75" y="51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7"/>
                      <a:pt x="115" y="103"/>
                      <a:pt x="113" y="109"/>
                    </a:cubicBezTo>
                    <a:cubicBezTo>
                      <a:pt x="112" y="112"/>
                      <a:pt x="111" y="115"/>
                      <a:pt x="110" y="118"/>
                    </a:cubicBezTo>
                    <a:cubicBezTo>
                      <a:pt x="113" y="108"/>
                      <a:pt x="115" y="98"/>
                      <a:pt x="116" y="88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5"/>
                    </a:moveTo>
                    <a:cubicBezTo>
                      <a:pt x="138" y="121"/>
                      <a:pt x="137" y="127"/>
                      <a:pt x="135" y="133"/>
                    </a:cubicBezTo>
                    <a:cubicBezTo>
                      <a:pt x="134" y="136"/>
                      <a:pt x="133" y="139"/>
                      <a:pt x="131" y="143"/>
                    </a:cubicBezTo>
                    <a:cubicBezTo>
                      <a:pt x="131" y="144"/>
                      <a:pt x="130" y="146"/>
                      <a:pt x="130" y="147"/>
                    </a:cubicBezTo>
                    <a:cubicBezTo>
                      <a:pt x="130" y="147"/>
                      <a:pt x="129" y="147"/>
                      <a:pt x="129" y="148"/>
                    </a:cubicBezTo>
                    <a:cubicBezTo>
                      <a:pt x="129" y="147"/>
                      <a:pt x="129" y="147"/>
                      <a:pt x="130" y="147"/>
                    </a:cubicBezTo>
                    <a:cubicBezTo>
                      <a:pt x="130" y="141"/>
                      <a:pt x="133" y="136"/>
                      <a:pt x="134" y="130"/>
                    </a:cubicBezTo>
                    <a:cubicBezTo>
                      <a:pt x="136" y="125"/>
                      <a:pt x="138" y="119"/>
                      <a:pt x="139" y="113"/>
                    </a:cubicBezTo>
                    <a:cubicBezTo>
                      <a:pt x="139" y="113"/>
                      <a:pt x="139" y="114"/>
                      <a:pt x="140" y="115"/>
                    </a:cubicBezTo>
                    <a:close/>
                    <a:moveTo>
                      <a:pt x="130" y="103"/>
                    </a:moveTo>
                    <a:cubicBezTo>
                      <a:pt x="128" y="109"/>
                      <a:pt x="127" y="114"/>
                      <a:pt x="126" y="120"/>
                    </a:cubicBezTo>
                    <a:cubicBezTo>
                      <a:pt x="125" y="124"/>
                      <a:pt x="124" y="127"/>
                      <a:pt x="123" y="130"/>
                    </a:cubicBezTo>
                    <a:cubicBezTo>
                      <a:pt x="122" y="134"/>
                      <a:pt x="122" y="138"/>
                      <a:pt x="121" y="141"/>
                    </a:cubicBezTo>
                    <a:cubicBezTo>
                      <a:pt x="120" y="144"/>
                      <a:pt x="120" y="142"/>
                      <a:pt x="121" y="141"/>
                    </a:cubicBezTo>
                    <a:cubicBezTo>
                      <a:pt x="121" y="139"/>
                      <a:pt x="121" y="136"/>
                      <a:pt x="122" y="134"/>
                    </a:cubicBezTo>
                    <a:cubicBezTo>
                      <a:pt x="123" y="131"/>
                      <a:pt x="124" y="127"/>
                      <a:pt x="125" y="123"/>
                    </a:cubicBezTo>
                    <a:cubicBezTo>
                      <a:pt x="127" y="116"/>
                      <a:pt x="127" y="108"/>
                      <a:pt x="128" y="100"/>
                    </a:cubicBezTo>
                    <a:cubicBezTo>
                      <a:pt x="128" y="101"/>
                      <a:pt x="129" y="102"/>
                      <a:pt x="130" y="103"/>
                    </a:cubicBezTo>
                    <a:close/>
                    <a:moveTo>
                      <a:pt x="131" y="104"/>
                    </a:moveTo>
                    <a:cubicBezTo>
                      <a:pt x="132" y="105"/>
                      <a:pt x="132" y="106"/>
                      <a:pt x="133" y="106"/>
                    </a:cubicBezTo>
                    <a:cubicBezTo>
                      <a:pt x="132" y="114"/>
                      <a:pt x="129" y="121"/>
                      <a:pt x="127" y="128"/>
                    </a:cubicBezTo>
                    <a:cubicBezTo>
                      <a:pt x="126" y="131"/>
                      <a:pt x="126" y="134"/>
                      <a:pt x="125" y="137"/>
                    </a:cubicBezTo>
                    <a:cubicBezTo>
                      <a:pt x="125" y="139"/>
                      <a:pt x="125" y="140"/>
                      <a:pt x="124" y="141"/>
                    </a:cubicBezTo>
                    <a:cubicBezTo>
                      <a:pt x="124" y="143"/>
                      <a:pt x="123" y="148"/>
                      <a:pt x="123" y="144"/>
                    </a:cubicBezTo>
                    <a:cubicBezTo>
                      <a:pt x="125" y="137"/>
                      <a:pt x="127" y="130"/>
                      <a:pt x="128" y="122"/>
                    </a:cubicBezTo>
                    <a:cubicBezTo>
                      <a:pt x="128" y="119"/>
                      <a:pt x="128" y="115"/>
                      <a:pt x="129" y="111"/>
                    </a:cubicBezTo>
                    <a:cubicBezTo>
                      <a:pt x="129" y="109"/>
                      <a:pt x="130" y="106"/>
                      <a:pt x="131" y="104"/>
                    </a:cubicBezTo>
                    <a:close/>
                    <a:moveTo>
                      <a:pt x="133" y="109"/>
                    </a:moveTo>
                    <a:cubicBezTo>
                      <a:pt x="134" y="109"/>
                      <a:pt x="134" y="108"/>
                      <a:pt x="134" y="108"/>
                    </a:cubicBezTo>
                    <a:cubicBezTo>
                      <a:pt x="134" y="108"/>
                      <a:pt x="134" y="107"/>
                      <a:pt x="134" y="107"/>
                    </a:cubicBezTo>
                    <a:cubicBezTo>
                      <a:pt x="135" y="109"/>
                      <a:pt x="136" y="110"/>
                      <a:pt x="138" y="112"/>
                    </a:cubicBezTo>
                    <a:cubicBezTo>
                      <a:pt x="133" y="123"/>
                      <a:pt x="132" y="134"/>
                      <a:pt x="127" y="145"/>
                    </a:cubicBezTo>
                    <a:cubicBezTo>
                      <a:pt x="128" y="143"/>
                      <a:pt x="128" y="139"/>
                      <a:pt x="128" y="136"/>
                    </a:cubicBezTo>
                    <a:cubicBezTo>
                      <a:pt x="129" y="133"/>
                      <a:pt x="129" y="130"/>
                      <a:pt x="130" y="126"/>
                    </a:cubicBezTo>
                    <a:cubicBezTo>
                      <a:pt x="131" y="121"/>
                      <a:pt x="132" y="115"/>
                      <a:pt x="133" y="109"/>
                    </a:cubicBezTo>
                    <a:close/>
                    <a:moveTo>
                      <a:pt x="127" y="99"/>
                    </a:moveTo>
                    <a:cubicBezTo>
                      <a:pt x="124" y="106"/>
                      <a:pt x="123" y="113"/>
                      <a:pt x="122" y="119"/>
                    </a:cubicBezTo>
                    <a:cubicBezTo>
                      <a:pt x="121" y="123"/>
                      <a:pt x="120" y="127"/>
                      <a:pt x="119" y="131"/>
                    </a:cubicBezTo>
                    <a:cubicBezTo>
                      <a:pt x="118" y="133"/>
                      <a:pt x="118" y="135"/>
                      <a:pt x="117" y="137"/>
                    </a:cubicBezTo>
                    <a:cubicBezTo>
                      <a:pt x="116" y="141"/>
                      <a:pt x="117" y="137"/>
                      <a:pt x="117" y="136"/>
                    </a:cubicBezTo>
                    <a:cubicBezTo>
                      <a:pt x="118" y="123"/>
                      <a:pt x="123" y="110"/>
                      <a:pt x="124" y="97"/>
                    </a:cubicBezTo>
                    <a:cubicBezTo>
                      <a:pt x="125" y="98"/>
                      <a:pt x="126" y="99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19" y="107"/>
                      <a:pt x="118" y="113"/>
                    </a:cubicBezTo>
                    <a:cubicBezTo>
                      <a:pt x="117" y="117"/>
                      <a:pt x="117" y="120"/>
                      <a:pt x="116" y="124"/>
                    </a:cubicBezTo>
                    <a:cubicBezTo>
                      <a:pt x="115" y="126"/>
                      <a:pt x="114" y="128"/>
                      <a:pt x="114" y="130"/>
                    </a:cubicBezTo>
                    <a:cubicBezTo>
                      <a:pt x="115" y="124"/>
                      <a:pt x="115" y="118"/>
                      <a:pt x="117" y="112"/>
                    </a:cubicBezTo>
                    <a:cubicBezTo>
                      <a:pt x="118" y="109"/>
                      <a:pt x="118" y="105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6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6"/>
                      <a:pt x="86" y="99"/>
                    </a:cubicBezTo>
                    <a:cubicBezTo>
                      <a:pt x="85" y="97"/>
                      <a:pt x="84" y="96"/>
                      <a:pt x="83" y="94"/>
                    </a:cubicBezTo>
                    <a:cubicBezTo>
                      <a:pt x="83" y="94"/>
                      <a:pt x="83" y="94"/>
                      <a:pt x="83" y="94"/>
                    </a:cubicBezTo>
                    <a:cubicBezTo>
                      <a:pt x="84" y="93"/>
                      <a:pt x="84" y="93"/>
                      <a:pt x="85" y="92"/>
                    </a:cubicBezTo>
                    <a:cubicBezTo>
                      <a:pt x="84" y="92"/>
                      <a:pt x="85" y="95"/>
                      <a:pt x="84" y="96"/>
                    </a:cubicBezTo>
                    <a:cubicBezTo>
                      <a:pt x="84" y="96"/>
                      <a:pt x="85" y="96"/>
                      <a:pt x="85" y="96"/>
                    </a:cubicBezTo>
                    <a:close/>
                    <a:moveTo>
                      <a:pt x="93" y="84"/>
                    </a:moveTo>
                    <a:cubicBezTo>
                      <a:pt x="96" y="82"/>
                      <a:pt x="99" y="78"/>
                      <a:pt x="101" y="74"/>
                    </a:cubicBezTo>
                    <a:cubicBezTo>
                      <a:pt x="102" y="75"/>
                      <a:pt x="103" y="76"/>
                      <a:pt x="104" y="77"/>
                    </a:cubicBezTo>
                    <a:cubicBezTo>
                      <a:pt x="104" y="77"/>
                      <a:pt x="104" y="77"/>
                      <a:pt x="104" y="77"/>
                    </a:cubicBezTo>
                    <a:cubicBezTo>
                      <a:pt x="102" y="82"/>
                      <a:pt x="101" y="87"/>
                      <a:pt x="100" y="93"/>
                    </a:cubicBezTo>
                    <a:cubicBezTo>
                      <a:pt x="99" y="98"/>
                      <a:pt x="97" y="104"/>
                      <a:pt x="96" y="108"/>
                    </a:cubicBezTo>
                    <a:cubicBezTo>
                      <a:pt x="97" y="103"/>
                      <a:pt x="97" y="98"/>
                      <a:pt x="98" y="93"/>
                    </a:cubicBezTo>
                    <a:cubicBezTo>
                      <a:pt x="99" y="87"/>
                      <a:pt x="101" y="81"/>
                      <a:pt x="101" y="75"/>
                    </a:cubicBezTo>
                    <a:cubicBezTo>
                      <a:pt x="101" y="75"/>
                      <a:pt x="101" y="74"/>
                      <a:pt x="101" y="75"/>
                    </a:cubicBezTo>
                    <a:cubicBezTo>
                      <a:pt x="101" y="75"/>
                      <a:pt x="100" y="76"/>
                      <a:pt x="100" y="77"/>
                    </a:cubicBezTo>
                    <a:cubicBezTo>
                      <a:pt x="100" y="77"/>
                      <a:pt x="100" y="77"/>
                      <a:pt x="100" y="77"/>
                    </a:cubicBezTo>
                    <a:cubicBezTo>
                      <a:pt x="99" y="81"/>
                      <a:pt x="98" y="86"/>
                      <a:pt x="97" y="90"/>
                    </a:cubicBezTo>
                    <a:cubicBezTo>
                      <a:pt x="95" y="95"/>
                      <a:pt x="95" y="99"/>
                      <a:pt x="93" y="104"/>
                    </a:cubicBezTo>
                    <a:cubicBezTo>
                      <a:pt x="92" y="107"/>
                      <a:pt x="93" y="102"/>
                      <a:pt x="93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8"/>
                      <a:pt x="98" y="85"/>
                      <a:pt x="98" y="80"/>
                    </a:cubicBezTo>
                    <a:cubicBezTo>
                      <a:pt x="98" y="80"/>
                      <a:pt x="97" y="80"/>
                      <a:pt x="97" y="80"/>
                    </a:cubicBezTo>
                    <a:cubicBezTo>
                      <a:pt x="96" y="85"/>
                      <a:pt x="94" y="89"/>
                      <a:pt x="92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0" y="118"/>
                    </a:moveTo>
                    <a:cubicBezTo>
                      <a:pt x="100" y="118"/>
                      <a:pt x="100" y="118"/>
                      <a:pt x="100" y="118"/>
                    </a:cubicBezTo>
                    <a:cubicBezTo>
                      <a:pt x="99" y="117"/>
                      <a:pt x="98" y="116"/>
                      <a:pt x="97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100" y="109"/>
                      <a:pt x="101" y="104"/>
                      <a:pt x="103" y="98"/>
                    </a:cubicBezTo>
                    <a:cubicBezTo>
                      <a:pt x="104" y="96"/>
                      <a:pt x="105" y="93"/>
                      <a:pt x="106" y="90"/>
                    </a:cubicBezTo>
                    <a:cubicBezTo>
                      <a:pt x="106" y="89"/>
                      <a:pt x="106" y="87"/>
                      <a:pt x="107" y="86"/>
                    </a:cubicBezTo>
                    <a:cubicBezTo>
                      <a:pt x="106" y="91"/>
                      <a:pt x="104" y="96"/>
                      <a:pt x="103" y="100"/>
                    </a:cubicBezTo>
                    <a:cubicBezTo>
                      <a:pt x="102" y="106"/>
                      <a:pt x="102" y="112"/>
                      <a:pt x="100" y="118"/>
                    </a:cubicBezTo>
                    <a:close/>
                    <a:moveTo>
                      <a:pt x="91" y="98"/>
                    </a:moveTo>
                    <a:cubicBezTo>
                      <a:pt x="92" y="97"/>
                      <a:pt x="92" y="96"/>
                      <a:pt x="92" y="95"/>
                    </a:cubicBezTo>
                    <a:cubicBezTo>
                      <a:pt x="94" y="92"/>
                      <a:pt x="95" y="89"/>
                      <a:pt x="96" y="86"/>
                    </a:cubicBezTo>
                    <a:cubicBezTo>
                      <a:pt x="96" y="86"/>
                      <a:pt x="97" y="81"/>
                      <a:pt x="97" y="83"/>
                    </a:cubicBezTo>
                    <a:cubicBezTo>
                      <a:pt x="97" y="85"/>
                      <a:pt x="96" y="86"/>
                      <a:pt x="95" y="88"/>
                    </a:cubicBezTo>
                    <a:cubicBezTo>
                      <a:pt x="93" y="94"/>
                      <a:pt x="93" y="100"/>
                      <a:pt x="92" y="106"/>
                    </a:cubicBezTo>
                    <a:cubicBezTo>
                      <a:pt x="92" y="107"/>
                      <a:pt x="92" y="107"/>
                      <a:pt x="93" y="107"/>
                    </a:cubicBezTo>
                    <a:cubicBezTo>
                      <a:pt x="95" y="102"/>
                      <a:pt x="95" y="97"/>
                      <a:pt x="97" y="92"/>
                    </a:cubicBezTo>
                    <a:cubicBezTo>
                      <a:pt x="98" y="89"/>
                      <a:pt x="99" y="86"/>
                      <a:pt x="100" y="82"/>
                    </a:cubicBezTo>
                    <a:cubicBezTo>
                      <a:pt x="100" y="83"/>
                      <a:pt x="100" y="83"/>
                      <a:pt x="100" y="83"/>
                    </a:cubicBezTo>
                    <a:cubicBezTo>
                      <a:pt x="99" y="86"/>
                      <a:pt x="98" y="89"/>
                      <a:pt x="97" y="93"/>
                    </a:cubicBezTo>
                    <a:cubicBezTo>
                      <a:pt x="96" y="98"/>
                      <a:pt x="96" y="104"/>
                      <a:pt x="95" y="110"/>
                    </a:cubicBezTo>
                    <a:cubicBezTo>
                      <a:pt x="94" y="110"/>
                      <a:pt x="95" y="110"/>
                      <a:pt x="95" y="110"/>
                    </a:cubicBezTo>
                    <a:cubicBezTo>
                      <a:pt x="93" y="108"/>
                      <a:pt x="91" y="106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0" y="102"/>
                      <a:pt x="91" y="100"/>
                      <a:pt x="91" y="98"/>
                    </a:cubicBezTo>
                    <a:close/>
                    <a:moveTo>
                      <a:pt x="97" y="114"/>
                    </a:moveTo>
                    <a:cubicBezTo>
                      <a:pt x="97" y="114"/>
                      <a:pt x="97" y="114"/>
                      <a:pt x="97" y="114"/>
                    </a:cubicBezTo>
                    <a:cubicBezTo>
                      <a:pt x="96" y="113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100"/>
                      <a:pt x="101" y="89"/>
                      <a:pt x="104" y="78"/>
                    </a:cubicBezTo>
                    <a:cubicBezTo>
                      <a:pt x="104" y="80"/>
                      <a:pt x="103" y="83"/>
                      <a:pt x="103" y="86"/>
                    </a:cubicBezTo>
                    <a:cubicBezTo>
                      <a:pt x="102" y="89"/>
                      <a:pt x="102" y="92"/>
                      <a:pt x="101" y="95"/>
                    </a:cubicBezTo>
                    <a:cubicBezTo>
                      <a:pt x="99" y="101"/>
                      <a:pt x="99" y="108"/>
                      <a:pt x="97" y="114"/>
                    </a:cubicBezTo>
                    <a:close/>
                    <a:moveTo>
                      <a:pt x="92" y="87"/>
                    </a:moveTo>
                    <a:cubicBezTo>
                      <a:pt x="92" y="91"/>
                      <a:pt x="91" y="94"/>
                      <a:pt x="91" y="98"/>
                    </a:cubicBezTo>
                    <a:cubicBezTo>
                      <a:pt x="91" y="98"/>
                      <a:pt x="91" y="98"/>
                      <a:pt x="90" y="99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89" y="101"/>
                      <a:pt x="89" y="102"/>
                      <a:pt x="89" y="102"/>
                    </a:cubicBezTo>
                    <a:cubicBezTo>
                      <a:pt x="89" y="102"/>
                      <a:pt x="89" y="102"/>
                      <a:pt x="89" y="103"/>
                    </a:cubicBezTo>
                    <a:cubicBezTo>
                      <a:pt x="88" y="102"/>
                      <a:pt x="88" y="101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7"/>
                      <a:pt x="89" y="94"/>
                      <a:pt x="90" y="92"/>
                    </a:cubicBezTo>
                    <a:cubicBezTo>
                      <a:pt x="91" y="90"/>
                      <a:pt x="91" y="89"/>
                      <a:pt x="92" y="87"/>
                    </a:cubicBezTo>
                    <a:cubicBezTo>
                      <a:pt x="92" y="86"/>
                      <a:pt x="92" y="85"/>
                      <a:pt x="92" y="87"/>
                    </a:cubicBezTo>
                    <a:close/>
                    <a:moveTo>
                      <a:pt x="107" y="127"/>
                    </a:move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06" y="126"/>
                      <a:pt x="105" y="125"/>
                      <a:pt x="104" y="124"/>
                    </a:cubicBezTo>
                    <a:cubicBezTo>
                      <a:pt x="103" y="122"/>
                      <a:pt x="102" y="120"/>
                      <a:pt x="101" y="119"/>
                    </a:cubicBezTo>
                    <a:cubicBezTo>
                      <a:pt x="101" y="119"/>
                      <a:pt x="101" y="119"/>
                      <a:pt x="101" y="118"/>
                    </a:cubicBezTo>
                    <a:cubicBezTo>
                      <a:pt x="101" y="118"/>
                      <a:pt x="101" y="117"/>
                      <a:pt x="102" y="117"/>
                    </a:cubicBezTo>
                    <a:cubicBezTo>
                      <a:pt x="102" y="117"/>
                      <a:pt x="102" y="116"/>
                      <a:pt x="102" y="116"/>
                    </a:cubicBezTo>
                    <a:cubicBezTo>
                      <a:pt x="104" y="111"/>
                      <a:pt x="105" y="105"/>
                      <a:pt x="107" y="100"/>
                    </a:cubicBezTo>
                    <a:cubicBezTo>
                      <a:pt x="108" y="98"/>
                      <a:pt x="109" y="95"/>
                      <a:pt x="110" y="93"/>
                    </a:cubicBezTo>
                    <a:cubicBezTo>
                      <a:pt x="109" y="96"/>
                      <a:pt x="109" y="100"/>
                      <a:pt x="108" y="103"/>
                    </a:cubicBezTo>
                    <a:cubicBezTo>
                      <a:pt x="106" y="110"/>
                      <a:pt x="106" y="116"/>
                      <a:pt x="103" y="123"/>
                    </a:cubicBezTo>
                    <a:cubicBezTo>
                      <a:pt x="103" y="123"/>
                      <a:pt x="104" y="123"/>
                      <a:pt x="104" y="123"/>
                    </a:cubicBezTo>
                    <a:cubicBezTo>
                      <a:pt x="107" y="117"/>
                      <a:pt x="107" y="111"/>
                      <a:pt x="110" y="105"/>
                    </a:cubicBezTo>
                    <a:cubicBezTo>
                      <a:pt x="111" y="102"/>
                      <a:pt x="111" y="100"/>
                      <a:pt x="112" y="97"/>
                    </a:cubicBezTo>
                    <a:cubicBezTo>
                      <a:pt x="113" y="95"/>
                      <a:pt x="115" y="90"/>
                      <a:pt x="115" y="89"/>
                    </a:cubicBezTo>
                    <a:cubicBezTo>
                      <a:pt x="115" y="95"/>
                      <a:pt x="113" y="102"/>
                      <a:pt x="112" y="109"/>
                    </a:cubicBezTo>
                    <a:cubicBezTo>
                      <a:pt x="111" y="112"/>
                      <a:pt x="110" y="115"/>
                      <a:pt x="109" y="119"/>
                    </a:cubicBezTo>
                    <a:cubicBezTo>
                      <a:pt x="109" y="120"/>
                      <a:pt x="108" y="122"/>
                      <a:pt x="108" y="124"/>
                    </a:cubicBezTo>
                    <a:cubicBezTo>
                      <a:pt x="108" y="125"/>
                      <a:pt x="107" y="126"/>
                      <a:pt x="107" y="126"/>
                    </a:cubicBezTo>
                    <a:cubicBezTo>
                      <a:pt x="107" y="127"/>
                      <a:pt x="107" y="127"/>
                      <a:pt x="107" y="127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100"/>
                      <a:pt x="108" y="106"/>
                    </a:cubicBezTo>
                    <a:cubicBezTo>
                      <a:pt x="108" y="107"/>
                      <a:pt x="108" y="109"/>
                      <a:pt x="107" y="110"/>
                    </a:cubicBezTo>
                    <a:cubicBezTo>
                      <a:pt x="108" y="108"/>
                      <a:pt x="108" y="105"/>
                      <a:pt x="109" y="102"/>
                    </a:cubicBezTo>
                    <a:cubicBezTo>
                      <a:pt x="111" y="96"/>
                      <a:pt x="111" y="90"/>
                      <a:pt x="112" y="84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8"/>
                    </a:moveTo>
                    <a:cubicBezTo>
                      <a:pt x="105" y="103"/>
                      <a:pt x="104" y="107"/>
                      <a:pt x="102" y="112"/>
                    </a:cubicBezTo>
                    <a:cubicBezTo>
                      <a:pt x="103" y="111"/>
                      <a:pt x="103" y="111"/>
                      <a:pt x="103" y="110"/>
                    </a:cubicBezTo>
                    <a:cubicBezTo>
                      <a:pt x="103" y="107"/>
                      <a:pt x="104" y="104"/>
                      <a:pt x="104" y="100"/>
                    </a:cubicBezTo>
                    <a:cubicBezTo>
                      <a:pt x="105" y="94"/>
                      <a:pt x="107" y="88"/>
                      <a:pt x="108" y="81"/>
                    </a:cubicBezTo>
                    <a:cubicBezTo>
                      <a:pt x="108" y="81"/>
                      <a:pt x="107" y="80"/>
                      <a:pt x="107" y="81"/>
                    </a:cubicBezTo>
                    <a:cubicBezTo>
                      <a:pt x="106" y="87"/>
                      <a:pt x="104" y="93"/>
                      <a:pt x="102" y="98"/>
                    </a:cubicBezTo>
                    <a:cubicBezTo>
                      <a:pt x="101" y="102"/>
                      <a:pt x="100" y="105"/>
                      <a:pt x="99" y="108"/>
                    </a:cubicBezTo>
                    <a:cubicBezTo>
                      <a:pt x="100" y="103"/>
                      <a:pt x="101" y="97"/>
                      <a:pt x="102" y="92"/>
                    </a:cubicBezTo>
                    <a:cubicBezTo>
                      <a:pt x="104" y="87"/>
                      <a:pt x="105" y="82"/>
                      <a:pt x="105" y="77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09" y="88"/>
                      <a:pt x="109" y="93"/>
                      <a:pt x="107" y="98"/>
                    </a:cubicBezTo>
                    <a:close/>
                    <a:moveTo>
                      <a:pt x="99" y="71"/>
                    </a:moveTo>
                    <a:cubicBezTo>
                      <a:pt x="95" y="80"/>
                      <a:pt x="87" y="87"/>
                      <a:pt x="78" y="88"/>
                    </a:cubicBezTo>
                    <a:cubicBezTo>
                      <a:pt x="78" y="87"/>
                      <a:pt x="77" y="86"/>
                      <a:pt x="76" y="85"/>
                    </a:cubicBezTo>
                    <a:cubicBezTo>
                      <a:pt x="86" y="85"/>
                      <a:pt x="92" y="77"/>
                      <a:pt x="96" y="69"/>
                    </a:cubicBezTo>
                    <a:cubicBezTo>
                      <a:pt x="97" y="70"/>
                      <a:pt x="98" y="71"/>
                      <a:pt x="99" y="71"/>
                    </a:cubicBezTo>
                    <a:close/>
                    <a:moveTo>
                      <a:pt x="57" y="58"/>
                    </a:moveTo>
                    <a:cubicBezTo>
                      <a:pt x="60" y="53"/>
                      <a:pt x="61" y="48"/>
                      <a:pt x="64" y="43"/>
                    </a:cubicBezTo>
                    <a:cubicBezTo>
                      <a:pt x="61" y="48"/>
                      <a:pt x="61" y="55"/>
                      <a:pt x="57" y="61"/>
                    </a:cubicBezTo>
                    <a:cubicBezTo>
                      <a:pt x="56" y="59"/>
                      <a:pt x="55" y="57"/>
                      <a:pt x="54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2"/>
                      <a:pt x="57" y="49"/>
                      <a:pt x="59" y="45"/>
                    </a:cubicBezTo>
                    <a:cubicBezTo>
                      <a:pt x="59" y="46"/>
                      <a:pt x="58" y="46"/>
                      <a:pt x="58" y="47"/>
                    </a:cubicBezTo>
                    <a:cubicBezTo>
                      <a:pt x="57" y="50"/>
                      <a:pt x="57" y="54"/>
                      <a:pt x="56" y="58"/>
                    </a:cubicBezTo>
                    <a:cubicBezTo>
                      <a:pt x="56" y="58"/>
                      <a:pt x="57" y="58"/>
                      <a:pt x="57" y="58"/>
                    </a:cubicBezTo>
                    <a:close/>
                    <a:moveTo>
                      <a:pt x="60" y="64"/>
                    </a:moveTo>
                    <a:cubicBezTo>
                      <a:pt x="60" y="64"/>
                      <a:pt x="61" y="64"/>
                      <a:pt x="61" y="64"/>
                    </a:cubicBezTo>
                    <a:cubicBezTo>
                      <a:pt x="62" y="61"/>
                      <a:pt x="63" y="59"/>
                      <a:pt x="65" y="56"/>
                    </a:cubicBezTo>
                    <a:cubicBezTo>
                      <a:pt x="65" y="55"/>
                      <a:pt x="66" y="53"/>
                      <a:pt x="67" y="52"/>
                    </a:cubicBezTo>
                    <a:cubicBezTo>
                      <a:pt x="67" y="52"/>
                      <a:pt x="70" y="46"/>
                      <a:pt x="68" y="49"/>
                    </a:cubicBezTo>
                    <a:cubicBezTo>
                      <a:pt x="66" y="55"/>
                      <a:pt x="63" y="61"/>
                      <a:pt x="63" y="67"/>
                    </a:cubicBezTo>
                    <a:cubicBezTo>
                      <a:pt x="63" y="67"/>
                      <a:pt x="63" y="68"/>
                      <a:pt x="63" y="67"/>
                    </a:cubicBezTo>
                    <a:cubicBezTo>
                      <a:pt x="67" y="62"/>
                      <a:pt x="69" y="56"/>
                      <a:pt x="73" y="50"/>
                    </a:cubicBezTo>
                    <a:cubicBezTo>
                      <a:pt x="70" y="55"/>
                      <a:pt x="68" y="63"/>
                      <a:pt x="66" y="69"/>
                    </a:cubicBezTo>
                    <a:cubicBezTo>
                      <a:pt x="66" y="69"/>
                      <a:pt x="65" y="70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0" y="64"/>
                      <a:pt x="58" y="61"/>
                    </a:cubicBezTo>
                    <a:cubicBezTo>
                      <a:pt x="61" y="57"/>
                      <a:pt x="65" y="51"/>
                      <a:pt x="67" y="46"/>
                    </a:cubicBezTo>
                    <a:cubicBezTo>
                      <a:pt x="65" y="52"/>
                      <a:pt x="62" y="58"/>
                      <a:pt x="60" y="64"/>
                    </a:cubicBezTo>
                    <a:close/>
                    <a:moveTo>
                      <a:pt x="66" y="69"/>
                    </a:moveTo>
                    <a:cubicBezTo>
                      <a:pt x="67" y="68"/>
                      <a:pt x="67" y="67"/>
                      <a:pt x="68" y="66"/>
                    </a:cubicBezTo>
                    <a:cubicBezTo>
                      <a:pt x="69" y="64"/>
                      <a:pt x="69" y="63"/>
                      <a:pt x="70" y="61"/>
                    </a:cubicBezTo>
                    <a:cubicBezTo>
                      <a:pt x="71" y="60"/>
                      <a:pt x="72" y="58"/>
                      <a:pt x="73" y="57"/>
                    </a:cubicBezTo>
                    <a:cubicBezTo>
                      <a:pt x="73" y="56"/>
                      <a:pt x="76" y="49"/>
                      <a:pt x="75" y="53"/>
                    </a:cubicBezTo>
                    <a:cubicBezTo>
                      <a:pt x="72" y="60"/>
                      <a:pt x="70" y="67"/>
                      <a:pt x="68" y="73"/>
                    </a:cubicBezTo>
                    <a:cubicBezTo>
                      <a:pt x="67" y="73"/>
                      <a:pt x="68" y="74"/>
                      <a:pt x="68" y="74"/>
                    </a:cubicBezTo>
                    <a:cubicBezTo>
                      <a:pt x="70" y="71"/>
                      <a:pt x="72" y="68"/>
                      <a:pt x="74" y="65"/>
                    </a:cubicBezTo>
                    <a:cubicBezTo>
                      <a:pt x="75" y="63"/>
                      <a:pt x="76" y="61"/>
                      <a:pt x="77" y="59"/>
                    </a:cubicBezTo>
                    <a:cubicBezTo>
                      <a:pt x="77" y="58"/>
                      <a:pt x="80" y="52"/>
                      <a:pt x="79" y="56"/>
                    </a:cubicBezTo>
                    <a:cubicBezTo>
                      <a:pt x="78" y="60"/>
                      <a:pt x="76" y="64"/>
                      <a:pt x="74" y="68"/>
                    </a:cubicBezTo>
                    <a:cubicBezTo>
                      <a:pt x="73" y="71"/>
                      <a:pt x="72" y="75"/>
                      <a:pt x="71" y="78"/>
                    </a:cubicBezTo>
                    <a:cubicBezTo>
                      <a:pt x="70" y="77"/>
                      <a:pt x="69" y="76"/>
                      <a:pt x="68" y="75"/>
                    </a:cubicBezTo>
                    <a:cubicBezTo>
                      <a:pt x="67" y="73"/>
                      <a:pt x="66" y="72"/>
                      <a:pt x="65" y="71"/>
                    </a:cubicBezTo>
                    <a:cubicBezTo>
                      <a:pt x="65" y="71"/>
                      <a:pt x="66" y="71"/>
                      <a:pt x="66" y="71"/>
                    </a:cubicBezTo>
                    <a:cubicBezTo>
                      <a:pt x="66" y="70"/>
                      <a:pt x="66" y="70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7"/>
                      <a:pt x="75" y="81"/>
                    </a:cubicBezTo>
                    <a:cubicBezTo>
                      <a:pt x="75" y="81"/>
                      <a:pt x="76" y="81"/>
                      <a:pt x="76" y="81"/>
                    </a:cubicBezTo>
                    <a:cubicBezTo>
                      <a:pt x="80" y="74"/>
                      <a:pt x="82" y="67"/>
                      <a:pt x="86" y="60"/>
                    </a:cubicBezTo>
                    <a:cubicBezTo>
                      <a:pt x="84" y="63"/>
                      <a:pt x="83" y="68"/>
                      <a:pt x="82" y="71"/>
                    </a:cubicBezTo>
                    <a:cubicBezTo>
                      <a:pt x="81" y="75"/>
                      <a:pt x="80" y="78"/>
                      <a:pt x="79" y="82"/>
                    </a:cubicBezTo>
                    <a:cubicBezTo>
                      <a:pt x="79" y="82"/>
                      <a:pt x="79" y="82"/>
                      <a:pt x="79" y="82"/>
                    </a:cubicBezTo>
                    <a:cubicBezTo>
                      <a:pt x="77" y="83"/>
                      <a:pt x="76" y="83"/>
                      <a:pt x="74" y="83"/>
                    </a:cubicBezTo>
                    <a:cubicBezTo>
                      <a:pt x="73" y="81"/>
                      <a:pt x="72" y="80"/>
                      <a:pt x="71" y="79"/>
                    </a:cubicBezTo>
                    <a:cubicBezTo>
                      <a:pt x="75" y="73"/>
                      <a:pt x="77" y="65"/>
                      <a:pt x="81" y="59"/>
                    </a:cubicBezTo>
                    <a:cubicBezTo>
                      <a:pt x="84" y="55"/>
                      <a:pt x="81" y="63"/>
                      <a:pt x="81" y="62"/>
                    </a:cubicBezTo>
                    <a:cubicBezTo>
                      <a:pt x="80" y="64"/>
                      <a:pt x="79" y="66"/>
                      <a:pt x="79" y="68"/>
                    </a:cubicBezTo>
                    <a:close/>
                    <a:moveTo>
                      <a:pt x="79" y="82"/>
                    </a:moveTo>
                    <a:cubicBezTo>
                      <a:pt x="83" y="76"/>
                      <a:pt x="85" y="70"/>
                      <a:pt x="88" y="64"/>
                    </a:cubicBezTo>
                    <a:cubicBezTo>
                      <a:pt x="88" y="62"/>
                      <a:pt x="88" y="63"/>
                      <a:pt x="88" y="64"/>
                    </a:cubicBezTo>
                    <a:cubicBezTo>
                      <a:pt x="87" y="67"/>
                      <a:pt x="87" y="69"/>
                      <a:pt x="86" y="71"/>
                    </a:cubicBezTo>
                    <a:cubicBezTo>
                      <a:pt x="85" y="74"/>
                      <a:pt x="84" y="77"/>
                      <a:pt x="83" y="80"/>
                    </a:cubicBezTo>
                    <a:cubicBezTo>
                      <a:pt x="82" y="81"/>
                      <a:pt x="81" y="81"/>
                      <a:pt x="79" y="82"/>
                    </a:cubicBezTo>
                    <a:close/>
                    <a:moveTo>
                      <a:pt x="85" y="76"/>
                    </a:moveTo>
                    <a:cubicBezTo>
                      <a:pt x="86" y="74"/>
                      <a:pt x="87" y="72"/>
                      <a:pt x="88" y="70"/>
                    </a:cubicBezTo>
                    <a:cubicBezTo>
                      <a:pt x="88" y="68"/>
                      <a:pt x="88" y="65"/>
                      <a:pt x="89" y="63"/>
                    </a:cubicBezTo>
                    <a:cubicBezTo>
                      <a:pt x="89" y="63"/>
                      <a:pt x="90" y="64"/>
                      <a:pt x="90" y="64"/>
                    </a:cubicBezTo>
                    <a:cubicBezTo>
                      <a:pt x="90" y="64"/>
                      <a:pt x="90" y="64"/>
                      <a:pt x="90" y="64"/>
                    </a:cubicBezTo>
                    <a:cubicBezTo>
                      <a:pt x="89" y="67"/>
                      <a:pt x="89" y="70"/>
                      <a:pt x="87" y="73"/>
                    </a:cubicBezTo>
                    <a:cubicBezTo>
                      <a:pt x="87" y="75"/>
                      <a:pt x="83" y="83"/>
                      <a:pt x="85" y="76"/>
                    </a:cubicBezTo>
                    <a:close/>
                    <a:moveTo>
                      <a:pt x="88" y="62"/>
                    </a:moveTo>
                    <a:cubicBezTo>
                      <a:pt x="86" y="65"/>
                      <a:pt x="85" y="68"/>
                      <a:pt x="84" y="71"/>
                    </a:cubicBezTo>
                    <a:cubicBezTo>
                      <a:pt x="83" y="74"/>
                      <a:pt x="81" y="78"/>
                      <a:pt x="79" y="81"/>
                    </a:cubicBezTo>
                    <a:cubicBezTo>
                      <a:pt x="82" y="75"/>
                      <a:pt x="85" y="67"/>
                      <a:pt x="86" y="61"/>
                    </a:cubicBezTo>
                    <a:cubicBezTo>
                      <a:pt x="87" y="61"/>
                      <a:pt x="87" y="61"/>
                      <a:pt x="88" y="62"/>
                    </a:cubicBezTo>
                    <a:close/>
                    <a:moveTo>
                      <a:pt x="85" y="60"/>
                    </a:moveTo>
                    <a:cubicBezTo>
                      <a:pt x="81" y="66"/>
                      <a:pt x="79" y="73"/>
                      <a:pt x="76" y="79"/>
                    </a:cubicBezTo>
                    <a:cubicBezTo>
                      <a:pt x="78" y="76"/>
                      <a:pt x="78" y="71"/>
                      <a:pt x="80" y="67"/>
                    </a:cubicBezTo>
                    <a:cubicBezTo>
                      <a:pt x="81" y="64"/>
                      <a:pt x="82" y="61"/>
                      <a:pt x="83" y="58"/>
                    </a:cubicBezTo>
                    <a:cubicBezTo>
                      <a:pt x="84" y="58"/>
                      <a:pt x="84" y="59"/>
                      <a:pt x="85" y="60"/>
                    </a:cubicBezTo>
                    <a:close/>
                    <a:moveTo>
                      <a:pt x="72" y="77"/>
                    </a:moveTo>
                    <a:cubicBezTo>
                      <a:pt x="70" y="80"/>
                      <a:pt x="73" y="72"/>
                      <a:pt x="74" y="72"/>
                    </a:cubicBezTo>
                    <a:cubicBezTo>
                      <a:pt x="74" y="69"/>
                      <a:pt x="75" y="66"/>
                      <a:pt x="77" y="64"/>
                    </a:cubicBezTo>
                    <a:cubicBezTo>
                      <a:pt x="78" y="61"/>
                      <a:pt x="79" y="58"/>
                      <a:pt x="80" y="55"/>
                    </a:cubicBezTo>
                    <a:cubicBezTo>
                      <a:pt x="81" y="56"/>
                      <a:pt x="81" y="56"/>
                      <a:pt x="82" y="57"/>
                    </a:cubicBezTo>
                    <a:cubicBezTo>
                      <a:pt x="77" y="63"/>
                      <a:pt x="75" y="70"/>
                      <a:pt x="72" y="77"/>
                    </a:cubicBezTo>
                    <a:close/>
                    <a:moveTo>
                      <a:pt x="79" y="54"/>
                    </a:moveTo>
                    <a:cubicBezTo>
                      <a:pt x="75" y="60"/>
                      <a:pt x="71" y="66"/>
                      <a:pt x="69" y="72"/>
                    </a:cubicBezTo>
                    <a:cubicBezTo>
                      <a:pt x="72" y="65"/>
                      <a:pt x="73" y="58"/>
                      <a:pt x="76" y="52"/>
                    </a:cubicBezTo>
                    <a:cubicBezTo>
                      <a:pt x="77" y="53"/>
                      <a:pt x="78" y="53"/>
                      <a:pt x="79" y="54"/>
                    </a:cubicBezTo>
                    <a:close/>
                    <a:moveTo>
                      <a:pt x="54" y="35"/>
                    </a:moveTo>
                    <a:cubicBezTo>
                      <a:pt x="54" y="37"/>
                      <a:pt x="53" y="39"/>
                      <a:pt x="52" y="40"/>
                    </a:cubicBezTo>
                    <a:cubicBezTo>
                      <a:pt x="51" y="42"/>
                      <a:pt x="51" y="43"/>
                      <a:pt x="50" y="44"/>
                    </a:cubicBezTo>
                    <a:cubicBezTo>
                      <a:pt x="51" y="40"/>
                      <a:pt x="52" y="37"/>
                      <a:pt x="53" y="34"/>
                    </a:cubicBezTo>
                    <a:cubicBezTo>
                      <a:pt x="53" y="34"/>
                      <a:pt x="54" y="35"/>
                      <a:pt x="54" y="35"/>
                    </a:cubicBezTo>
                    <a:close/>
                    <a:moveTo>
                      <a:pt x="46" y="37"/>
                    </a:moveTo>
                    <a:cubicBezTo>
                      <a:pt x="47" y="36"/>
                      <a:pt x="49" y="30"/>
                      <a:pt x="48" y="34"/>
                    </a:cubicBezTo>
                    <a:cubicBezTo>
                      <a:pt x="47" y="38"/>
                      <a:pt x="46" y="41"/>
                      <a:pt x="45" y="45"/>
                    </a:cubicBezTo>
                    <a:cubicBezTo>
                      <a:pt x="45" y="45"/>
                      <a:pt x="46" y="46"/>
                      <a:pt x="46" y="45"/>
                    </a:cubicBezTo>
                    <a:cubicBezTo>
                      <a:pt x="48" y="42"/>
                      <a:pt x="52" y="37"/>
                      <a:pt x="52" y="34"/>
                    </a:cubicBezTo>
                    <a:cubicBezTo>
                      <a:pt x="52" y="38"/>
                      <a:pt x="50" y="43"/>
                      <a:pt x="48" y="47"/>
                    </a:cubicBezTo>
                    <a:cubicBezTo>
                      <a:pt x="48" y="47"/>
                      <a:pt x="48" y="47"/>
                      <a:pt x="49" y="47"/>
                    </a:cubicBezTo>
                    <a:cubicBezTo>
                      <a:pt x="51" y="44"/>
                      <a:pt x="53" y="40"/>
                      <a:pt x="55" y="37"/>
                    </a:cubicBezTo>
                    <a:cubicBezTo>
                      <a:pt x="53" y="41"/>
                      <a:pt x="51" y="46"/>
                      <a:pt x="50" y="51"/>
                    </a:cubicBezTo>
                    <a:cubicBezTo>
                      <a:pt x="50" y="51"/>
                      <a:pt x="50" y="51"/>
                      <a:pt x="51" y="51"/>
                    </a:cubicBezTo>
                    <a:cubicBezTo>
                      <a:pt x="52" y="49"/>
                      <a:pt x="53" y="46"/>
                      <a:pt x="54" y="44"/>
                    </a:cubicBezTo>
                    <a:cubicBezTo>
                      <a:pt x="55" y="42"/>
                      <a:pt x="57" y="40"/>
                      <a:pt x="57" y="38"/>
                    </a:cubicBezTo>
                    <a:cubicBezTo>
                      <a:pt x="57" y="44"/>
                      <a:pt x="55" y="50"/>
                      <a:pt x="53" y="55"/>
                    </a:cubicBezTo>
                    <a:cubicBezTo>
                      <a:pt x="50" y="51"/>
                      <a:pt x="47" y="47"/>
                      <a:pt x="43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5" y="41"/>
                      <a:pt x="45" y="39"/>
                      <a:pt x="46" y="37"/>
                    </a:cubicBezTo>
                    <a:close/>
                    <a:moveTo>
                      <a:pt x="92" y="85"/>
                    </a:moveTo>
                    <a:cubicBezTo>
                      <a:pt x="90" y="88"/>
                      <a:pt x="89" y="91"/>
                      <a:pt x="88" y="95"/>
                    </a:cubicBezTo>
                    <a:cubicBezTo>
                      <a:pt x="88" y="96"/>
                      <a:pt x="87" y="100"/>
                      <a:pt x="88" y="96"/>
                    </a:cubicBezTo>
                    <a:cubicBezTo>
                      <a:pt x="88" y="93"/>
                      <a:pt x="89" y="91"/>
                      <a:pt x="89" y="89"/>
                    </a:cubicBezTo>
                    <a:cubicBezTo>
                      <a:pt x="89" y="88"/>
                      <a:pt x="89" y="88"/>
                      <a:pt x="89" y="89"/>
                    </a:cubicBezTo>
                    <a:cubicBezTo>
                      <a:pt x="87" y="90"/>
                      <a:pt x="86" y="92"/>
                      <a:pt x="85" y="94"/>
                    </a:cubicBezTo>
                    <a:cubicBezTo>
                      <a:pt x="86" y="94"/>
                      <a:pt x="86" y="91"/>
                      <a:pt x="85" y="90"/>
                    </a:cubicBezTo>
                    <a:cubicBezTo>
                      <a:pt x="85" y="90"/>
                      <a:pt x="85" y="90"/>
                      <a:pt x="85" y="90"/>
                    </a:cubicBezTo>
                    <a:cubicBezTo>
                      <a:pt x="84" y="92"/>
                      <a:pt x="83" y="95"/>
                      <a:pt x="83" y="91"/>
                    </a:cubicBezTo>
                    <a:cubicBezTo>
                      <a:pt x="82" y="91"/>
                      <a:pt x="82" y="91"/>
                      <a:pt x="82" y="91"/>
                    </a:cubicBezTo>
                    <a:cubicBezTo>
                      <a:pt x="82" y="92"/>
                      <a:pt x="82" y="93"/>
                      <a:pt x="82" y="94"/>
                    </a:cubicBezTo>
                    <a:cubicBezTo>
                      <a:pt x="82" y="93"/>
                      <a:pt x="81" y="92"/>
                      <a:pt x="80" y="91"/>
                    </a:cubicBezTo>
                    <a:cubicBezTo>
                      <a:pt x="84" y="90"/>
                      <a:pt x="88" y="88"/>
                      <a:pt x="92" y="85"/>
                    </a:cubicBezTo>
                    <a:close/>
                    <a:moveTo>
                      <a:pt x="107" y="129"/>
                    </a:moveTo>
                    <a:cubicBezTo>
                      <a:pt x="108" y="127"/>
                      <a:pt x="108" y="126"/>
                      <a:pt x="109" y="124"/>
                    </a:cubicBezTo>
                    <a:cubicBezTo>
                      <a:pt x="110" y="119"/>
                      <a:pt x="112" y="115"/>
                      <a:pt x="114" y="110"/>
                    </a:cubicBezTo>
                    <a:cubicBezTo>
                      <a:pt x="115" y="107"/>
                      <a:pt x="115" y="104"/>
                      <a:pt x="116" y="101"/>
                    </a:cubicBezTo>
                    <a:cubicBezTo>
                      <a:pt x="117" y="99"/>
                      <a:pt x="118" y="97"/>
                      <a:pt x="118" y="95"/>
                    </a:cubicBezTo>
                    <a:cubicBezTo>
                      <a:pt x="119" y="94"/>
                      <a:pt x="119" y="93"/>
                      <a:pt x="119" y="92"/>
                    </a:cubicBezTo>
                    <a:cubicBezTo>
                      <a:pt x="119" y="93"/>
                      <a:pt x="119" y="94"/>
                      <a:pt x="119" y="95"/>
                    </a:cubicBezTo>
                    <a:cubicBezTo>
                      <a:pt x="118" y="101"/>
                      <a:pt x="118" y="108"/>
                      <a:pt x="116" y="114"/>
                    </a:cubicBezTo>
                    <a:cubicBezTo>
                      <a:pt x="114" y="121"/>
                      <a:pt x="114" y="128"/>
                      <a:pt x="112" y="135"/>
                    </a:cubicBezTo>
                    <a:cubicBezTo>
                      <a:pt x="110" y="133"/>
                      <a:pt x="109" y="131"/>
                      <a:pt x="107" y="129"/>
                    </a:cubicBezTo>
                    <a:close/>
                    <a:moveTo>
                      <a:pt x="117" y="141"/>
                    </a:moveTo>
                    <a:cubicBezTo>
                      <a:pt x="119" y="134"/>
                      <a:pt x="120" y="128"/>
                      <a:pt x="122" y="121"/>
                    </a:cubicBezTo>
                    <a:cubicBezTo>
                      <a:pt x="123" y="114"/>
                      <a:pt x="126" y="106"/>
                      <a:pt x="127" y="100"/>
                    </a:cubicBezTo>
                    <a:cubicBezTo>
                      <a:pt x="126" y="108"/>
                      <a:pt x="126" y="116"/>
                      <a:pt x="124" y="123"/>
                    </a:cubicBezTo>
                    <a:cubicBezTo>
                      <a:pt x="123" y="130"/>
                      <a:pt x="120" y="137"/>
                      <a:pt x="119" y="144"/>
                    </a:cubicBezTo>
                    <a:cubicBezTo>
                      <a:pt x="119" y="144"/>
                      <a:pt x="119" y="144"/>
                      <a:pt x="120" y="144"/>
                    </a:cubicBezTo>
                    <a:cubicBezTo>
                      <a:pt x="118" y="143"/>
                      <a:pt x="117" y="142"/>
                      <a:pt x="116" y="141"/>
                    </a:cubicBezTo>
                    <a:cubicBezTo>
                      <a:pt x="117" y="141"/>
                      <a:pt x="117" y="141"/>
                      <a:pt x="117" y="141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4"/>
                    </a:cubicBezTo>
                    <a:cubicBezTo>
                      <a:pt x="123" y="138"/>
                      <a:pt x="123" y="131"/>
                      <a:pt x="125" y="125"/>
                    </a:cubicBezTo>
                    <a:cubicBezTo>
                      <a:pt x="126" y="123"/>
                      <a:pt x="127" y="120"/>
                      <a:pt x="127" y="117"/>
                    </a:cubicBezTo>
                    <a:cubicBezTo>
                      <a:pt x="127" y="119"/>
                      <a:pt x="127" y="121"/>
                      <a:pt x="127" y="122"/>
                    </a:cubicBezTo>
                    <a:cubicBezTo>
                      <a:pt x="127" y="126"/>
                      <a:pt x="125" y="130"/>
                      <a:pt x="125" y="134"/>
                    </a:cubicBezTo>
                    <a:cubicBezTo>
                      <a:pt x="124" y="138"/>
                      <a:pt x="123" y="142"/>
                      <a:pt x="122" y="147"/>
                    </a:cubicBezTo>
                    <a:cubicBezTo>
                      <a:pt x="121" y="146"/>
                      <a:pt x="120" y="145"/>
                      <a:pt x="120" y="144"/>
                    </a:cubicBezTo>
                    <a:close/>
                    <a:moveTo>
                      <a:pt x="127" y="134"/>
                    </a:moveTo>
                    <a:cubicBezTo>
                      <a:pt x="128" y="128"/>
                      <a:pt x="130" y="123"/>
                      <a:pt x="131" y="118"/>
                    </a:cubicBezTo>
                    <a:cubicBezTo>
                      <a:pt x="131" y="120"/>
                      <a:pt x="130" y="122"/>
                      <a:pt x="130" y="124"/>
                    </a:cubicBezTo>
                    <a:cubicBezTo>
                      <a:pt x="128" y="132"/>
                      <a:pt x="127" y="139"/>
                      <a:pt x="127" y="147"/>
                    </a:cubicBezTo>
                    <a:cubicBezTo>
                      <a:pt x="127" y="147"/>
                      <a:pt x="127" y="147"/>
                      <a:pt x="127" y="147"/>
                    </a:cubicBezTo>
                    <a:cubicBezTo>
                      <a:pt x="130" y="141"/>
                      <a:pt x="132" y="135"/>
                      <a:pt x="133" y="129"/>
                    </a:cubicBezTo>
                    <a:cubicBezTo>
                      <a:pt x="134" y="126"/>
                      <a:pt x="135" y="123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1"/>
                      <a:pt x="137" y="115"/>
                      <a:pt x="137" y="116"/>
                    </a:cubicBezTo>
                    <a:cubicBezTo>
                      <a:pt x="136" y="122"/>
                      <a:pt x="134" y="129"/>
                      <a:pt x="132" y="135"/>
                    </a:cubicBezTo>
                    <a:cubicBezTo>
                      <a:pt x="130" y="140"/>
                      <a:pt x="128" y="145"/>
                      <a:pt x="129" y="150"/>
                    </a:cubicBezTo>
                    <a:cubicBezTo>
                      <a:pt x="129" y="151"/>
                      <a:pt x="129" y="151"/>
                      <a:pt x="129" y="150"/>
                    </a:cubicBezTo>
                    <a:cubicBezTo>
                      <a:pt x="131" y="145"/>
                      <a:pt x="134" y="140"/>
                      <a:pt x="135" y="134"/>
                    </a:cubicBezTo>
                    <a:cubicBezTo>
                      <a:pt x="136" y="131"/>
                      <a:pt x="137" y="128"/>
                      <a:pt x="138" y="125"/>
                    </a:cubicBezTo>
                    <a:cubicBezTo>
                      <a:pt x="138" y="123"/>
                      <a:pt x="139" y="121"/>
                      <a:pt x="139" y="120"/>
                    </a:cubicBezTo>
                    <a:cubicBezTo>
                      <a:pt x="139" y="121"/>
                      <a:pt x="140" y="116"/>
                      <a:pt x="140" y="115"/>
                    </a:cubicBezTo>
                    <a:cubicBezTo>
                      <a:pt x="140" y="115"/>
                      <a:pt x="140" y="115"/>
                      <a:pt x="140" y="115"/>
                    </a:cubicBezTo>
                    <a:cubicBezTo>
                      <a:pt x="140" y="115"/>
                      <a:pt x="140" y="116"/>
                      <a:pt x="140" y="116"/>
                    </a:cubicBezTo>
                    <a:cubicBezTo>
                      <a:pt x="140" y="122"/>
                      <a:pt x="138" y="128"/>
                      <a:pt x="137" y="134"/>
                    </a:cubicBezTo>
                    <a:cubicBezTo>
                      <a:pt x="136" y="140"/>
                      <a:pt x="134" y="147"/>
                      <a:pt x="132" y="153"/>
                    </a:cubicBezTo>
                    <a:cubicBezTo>
                      <a:pt x="132" y="154"/>
                      <a:pt x="132" y="154"/>
                      <a:pt x="132" y="154"/>
                    </a:cubicBezTo>
                    <a:cubicBezTo>
                      <a:pt x="129" y="152"/>
                      <a:pt x="126" y="150"/>
                      <a:pt x="123" y="147"/>
                    </a:cubicBezTo>
                    <a:cubicBezTo>
                      <a:pt x="125" y="143"/>
                      <a:pt x="125" y="138"/>
                      <a:pt x="127" y="134"/>
                    </a:cubicBezTo>
                    <a:close/>
                    <a:moveTo>
                      <a:pt x="139" y="129"/>
                    </a:moveTo>
                    <a:cubicBezTo>
                      <a:pt x="139" y="125"/>
                      <a:pt x="141" y="120"/>
                      <a:pt x="141" y="116"/>
                    </a:cubicBezTo>
                    <a:cubicBezTo>
                      <a:pt x="142" y="117"/>
                      <a:pt x="142" y="118"/>
                      <a:pt x="143" y="118"/>
                    </a:cubicBezTo>
                    <a:cubicBezTo>
                      <a:pt x="141" y="124"/>
                      <a:pt x="139" y="129"/>
                      <a:pt x="138" y="134"/>
                    </a:cubicBezTo>
                    <a:cubicBezTo>
                      <a:pt x="138" y="132"/>
                      <a:pt x="139" y="131"/>
                      <a:pt x="139" y="129"/>
                    </a:cubicBezTo>
                    <a:close/>
                    <a:moveTo>
                      <a:pt x="146" y="123"/>
                    </a:moveTo>
                    <a:cubicBezTo>
                      <a:pt x="144" y="129"/>
                      <a:pt x="142" y="134"/>
                      <a:pt x="141" y="140"/>
                    </a:cubicBezTo>
                    <a:cubicBezTo>
                      <a:pt x="140" y="141"/>
                      <a:pt x="140" y="143"/>
                      <a:pt x="139" y="144"/>
                    </a:cubicBezTo>
                    <a:cubicBezTo>
                      <a:pt x="141" y="136"/>
                      <a:pt x="144" y="128"/>
                      <a:pt x="144" y="120"/>
                    </a:cubicBezTo>
                    <a:cubicBezTo>
                      <a:pt x="145" y="121"/>
                      <a:pt x="146" y="122"/>
                      <a:pt x="146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6" y="135"/>
                      <a:pt x="145" y="139"/>
                    </a:cubicBezTo>
                    <a:cubicBezTo>
                      <a:pt x="145" y="142"/>
                      <a:pt x="144" y="145"/>
                      <a:pt x="143" y="148"/>
                    </a:cubicBezTo>
                    <a:cubicBezTo>
                      <a:pt x="142" y="149"/>
                      <a:pt x="142" y="150"/>
                      <a:pt x="142" y="151"/>
                    </a:cubicBezTo>
                    <a:cubicBezTo>
                      <a:pt x="142" y="151"/>
                      <a:pt x="141" y="152"/>
                      <a:pt x="141" y="152"/>
                    </a:cubicBezTo>
                    <a:cubicBezTo>
                      <a:pt x="141" y="152"/>
                      <a:pt x="142" y="151"/>
                      <a:pt x="142" y="151"/>
                    </a:cubicBezTo>
                    <a:cubicBezTo>
                      <a:pt x="143" y="145"/>
                      <a:pt x="144" y="140"/>
                      <a:pt x="145" y="135"/>
                    </a:cubicBezTo>
                    <a:cubicBezTo>
                      <a:pt x="146" y="131"/>
                      <a:pt x="147" y="128"/>
                      <a:pt x="147" y="124"/>
                    </a:cubicBezTo>
                    <a:cubicBezTo>
                      <a:pt x="148" y="125"/>
                      <a:pt x="148" y="126"/>
                      <a:pt x="149" y="127"/>
                    </a:cubicBezTo>
                    <a:close/>
                    <a:moveTo>
                      <a:pt x="151" y="131"/>
                    </a:moveTo>
                    <a:cubicBezTo>
                      <a:pt x="150" y="133"/>
                      <a:pt x="149" y="135"/>
                      <a:pt x="149" y="137"/>
                    </a:cubicBezTo>
                    <a:cubicBezTo>
                      <a:pt x="149" y="134"/>
                      <a:pt x="150" y="132"/>
                      <a:pt x="150" y="129"/>
                    </a:cubicBezTo>
                    <a:cubicBezTo>
                      <a:pt x="150" y="130"/>
                      <a:pt x="150" y="130"/>
                      <a:pt x="150" y="130"/>
                    </a:cubicBezTo>
                    <a:cubicBezTo>
                      <a:pt x="151" y="131"/>
                      <a:pt x="151" y="131"/>
                      <a:pt x="151" y="131"/>
                    </a:cubicBezTo>
                    <a:close/>
                    <a:moveTo>
                      <a:pt x="153" y="136"/>
                    </a:moveTo>
                    <a:cubicBezTo>
                      <a:pt x="152" y="139"/>
                      <a:pt x="152" y="141"/>
                      <a:pt x="151" y="144"/>
                    </a:cubicBezTo>
                    <a:cubicBezTo>
                      <a:pt x="151" y="145"/>
                      <a:pt x="150" y="147"/>
                      <a:pt x="150" y="148"/>
                    </a:cubicBezTo>
                    <a:cubicBezTo>
                      <a:pt x="149" y="150"/>
                      <a:pt x="149" y="154"/>
                      <a:pt x="150" y="148"/>
                    </a:cubicBezTo>
                    <a:cubicBezTo>
                      <a:pt x="150" y="144"/>
                      <a:pt x="151" y="139"/>
                      <a:pt x="152" y="134"/>
                    </a:cubicBezTo>
                    <a:cubicBezTo>
                      <a:pt x="152" y="135"/>
                      <a:pt x="153" y="135"/>
                      <a:pt x="153" y="136"/>
                    </a:cubicBezTo>
                    <a:close/>
                    <a:moveTo>
                      <a:pt x="93" y="67"/>
                    </a:moveTo>
                    <a:cubicBezTo>
                      <a:pt x="91" y="71"/>
                      <a:pt x="89" y="75"/>
                      <a:pt x="85" y="78"/>
                    </a:cubicBezTo>
                    <a:cubicBezTo>
                      <a:pt x="88" y="74"/>
                      <a:pt x="90" y="69"/>
                      <a:pt x="91" y="65"/>
                    </a:cubicBezTo>
                    <a:cubicBezTo>
                      <a:pt x="91" y="65"/>
                      <a:pt x="92" y="65"/>
                      <a:pt x="92" y="66"/>
                    </a:cubicBezTo>
                    <a:cubicBezTo>
                      <a:pt x="93" y="66"/>
                      <a:pt x="93" y="67"/>
                      <a:pt x="93" y="67"/>
                    </a:cubicBezTo>
                    <a:close/>
                    <a:moveTo>
                      <a:pt x="7" y="6"/>
                    </a:moveTo>
                    <a:cubicBezTo>
                      <a:pt x="9" y="7"/>
                      <a:pt x="10" y="7"/>
                      <a:pt x="12" y="7"/>
                    </a:cubicBezTo>
                    <a:cubicBezTo>
                      <a:pt x="16" y="7"/>
                      <a:pt x="19" y="5"/>
                      <a:pt x="23" y="4"/>
                    </a:cubicBezTo>
                    <a:cubicBezTo>
                      <a:pt x="28" y="10"/>
                      <a:pt x="34" y="17"/>
                      <a:pt x="38" y="24"/>
                    </a:cubicBezTo>
                    <a:cubicBezTo>
                      <a:pt x="37" y="26"/>
                      <a:pt x="35" y="29"/>
                      <a:pt x="33" y="31"/>
                    </a:cubicBezTo>
                    <a:cubicBezTo>
                      <a:pt x="26" y="26"/>
                      <a:pt x="17" y="23"/>
                      <a:pt x="9" y="18"/>
                    </a:cubicBezTo>
                    <a:cubicBezTo>
                      <a:pt x="11" y="14"/>
                      <a:pt x="9" y="10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3"/>
                      <a:pt x="35" y="33"/>
                      <a:pt x="35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2"/>
                      <a:pt x="37" y="31"/>
                      <a:pt x="37" y="30"/>
                    </a:cubicBezTo>
                    <a:cubicBezTo>
                      <a:pt x="38" y="30"/>
                      <a:pt x="38" y="30"/>
                      <a:pt x="38" y="29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7" y="32"/>
                      <a:pt x="37" y="33"/>
                      <a:pt x="37" y="34"/>
                    </a:cubicBezTo>
                    <a:cubicBezTo>
                      <a:pt x="37" y="34"/>
                      <a:pt x="37" y="35"/>
                      <a:pt x="37" y="34"/>
                    </a:cubicBezTo>
                    <a:cubicBezTo>
                      <a:pt x="39" y="33"/>
                      <a:pt x="42" y="29"/>
                      <a:pt x="42" y="27"/>
                    </a:cubicBezTo>
                    <a:cubicBezTo>
                      <a:pt x="42" y="30"/>
                      <a:pt x="40" y="33"/>
                      <a:pt x="39" y="37"/>
                    </a:cubicBezTo>
                    <a:cubicBezTo>
                      <a:pt x="39" y="37"/>
                      <a:pt x="39" y="37"/>
                      <a:pt x="40" y="37"/>
                    </a:cubicBezTo>
                    <a:cubicBezTo>
                      <a:pt x="40" y="35"/>
                      <a:pt x="41" y="34"/>
                      <a:pt x="42" y="32"/>
                    </a:cubicBezTo>
                    <a:cubicBezTo>
                      <a:pt x="43" y="31"/>
                      <a:pt x="45" y="26"/>
                      <a:pt x="43" y="31"/>
                    </a:cubicBezTo>
                    <a:cubicBezTo>
                      <a:pt x="42" y="34"/>
                      <a:pt x="41" y="37"/>
                      <a:pt x="41" y="39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3" y="37"/>
                      <a:pt x="45" y="34"/>
                      <a:pt x="46" y="32"/>
                    </a:cubicBezTo>
                    <a:cubicBezTo>
                      <a:pt x="45" y="35"/>
                      <a:pt x="43" y="39"/>
                      <a:pt x="43" y="42"/>
                    </a:cubicBezTo>
                    <a:cubicBezTo>
                      <a:pt x="40" y="39"/>
                      <a:pt x="38" y="36"/>
                      <a:pt x="35" y="33"/>
                    </a:cubicBezTo>
                    <a:close/>
                    <a:moveTo>
                      <a:pt x="132" y="154"/>
                    </a:moveTo>
                    <a:cubicBezTo>
                      <a:pt x="132" y="154"/>
                      <a:pt x="133" y="154"/>
                      <a:pt x="133" y="154"/>
                    </a:cubicBezTo>
                    <a:cubicBezTo>
                      <a:pt x="135" y="148"/>
                      <a:pt x="136" y="142"/>
                      <a:pt x="138" y="136"/>
                    </a:cubicBezTo>
                    <a:cubicBezTo>
                      <a:pt x="139" y="133"/>
                      <a:pt x="140" y="130"/>
                      <a:pt x="141" y="126"/>
                    </a:cubicBezTo>
                    <a:cubicBezTo>
                      <a:pt x="142" y="125"/>
                      <a:pt x="142" y="123"/>
                      <a:pt x="143" y="121"/>
                    </a:cubicBezTo>
                    <a:cubicBezTo>
                      <a:pt x="143" y="120"/>
                      <a:pt x="143" y="118"/>
                      <a:pt x="143" y="121"/>
                    </a:cubicBezTo>
                    <a:cubicBezTo>
                      <a:pt x="143" y="132"/>
                      <a:pt x="139" y="142"/>
                      <a:pt x="137" y="152"/>
                    </a:cubicBezTo>
                    <a:cubicBezTo>
                      <a:pt x="137" y="153"/>
                      <a:pt x="137" y="153"/>
                      <a:pt x="137" y="153"/>
                    </a:cubicBezTo>
                    <a:cubicBezTo>
                      <a:pt x="136" y="154"/>
                      <a:pt x="136" y="154"/>
                      <a:pt x="136" y="155"/>
                    </a:cubicBezTo>
                    <a:cubicBezTo>
                      <a:pt x="136" y="155"/>
                      <a:pt x="136" y="155"/>
                      <a:pt x="136" y="155"/>
                    </a:cubicBezTo>
                    <a:cubicBezTo>
                      <a:pt x="135" y="155"/>
                      <a:pt x="134" y="154"/>
                      <a:pt x="132" y="154"/>
                    </a:cubicBezTo>
                    <a:close/>
                    <a:moveTo>
                      <a:pt x="142" y="156"/>
                    </a:moveTo>
                    <a:cubicBezTo>
                      <a:pt x="141" y="156"/>
                      <a:pt x="139" y="156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8" y="149"/>
                      <a:pt x="140" y="144"/>
                      <a:pt x="142" y="138"/>
                    </a:cubicBezTo>
                    <a:cubicBezTo>
                      <a:pt x="143" y="136"/>
                      <a:pt x="143" y="133"/>
                      <a:pt x="144" y="131"/>
                    </a:cubicBezTo>
                    <a:cubicBezTo>
                      <a:pt x="145" y="130"/>
                      <a:pt x="145" y="129"/>
                      <a:pt x="145" y="128"/>
                    </a:cubicBezTo>
                    <a:cubicBezTo>
                      <a:pt x="145" y="128"/>
                      <a:pt x="147" y="122"/>
                      <a:pt x="146" y="125"/>
                    </a:cubicBezTo>
                    <a:cubicBezTo>
                      <a:pt x="146" y="129"/>
                      <a:pt x="144" y="133"/>
                      <a:pt x="144" y="137"/>
                    </a:cubicBezTo>
                    <a:cubicBezTo>
                      <a:pt x="143" y="143"/>
                      <a:pt x="141" y="148"/>
                      <a:pt x="140" y="154"/>
                    </a:cubicBezTo>
                    <a:cubicBezTo>
                      <a:pt x="140" y="155"/>
                      <a:pt x="141" y="155"/>
                      <a:pt x="141" y="154"/>
                    </a:cubicBezTo>
                    <a:cubicBezTo>
                      <a:pt x="145" y="146"/>
                      <a:pt x="146" y="137"/>
                      <a:pt x="149" y="128"/>
                    </a:cubicBezTo>
                    <a:cubicBezTo>
                      <a:pt x="149" y="128"/>
                      <a:pt x="149" y="128"/>
                      <a:pt x="149" y="128"/>
                    </a:cubicBezTo>
                    <a:cubicBezTo>
                      <a:pt x="148" y="131"/>
                      <a:pt x="148" y="136"/>
                      <a:pt x="148" y="140"/>
                    </a:cubicBezTo>
                    <a:cubicBezTo>
                      <a:pt x="147" y="143"/>
                      <a:pt x="146" y="146"/>
                      <a:pt x="145" y="149"/>
                    </a:cubicBezTo>
                    <a:cubicBezTo>
                      <a:pt x="144" y="151"/>
                      <a:pt x="144" y="152"/>
                      <a:pt x="145" y="152"/>
                    </a:cubicBezTo>
                    <a:cubicBezTo>
                      <a:pt x="144" y="153"/>
                      <a:pt x="144" y="153"/>
                      <a:pt x="144" y="154"/>
                    </a:cubicBezTo>
                    <a:cubicBezTo>
                      <a:pt x="144" y="154"/>
                      <a:pt x="145" y="154"/>
                      <a:pt x="145" y="154"/>
                    </a:cubicBezTo>
                    <a:cubicBezTo>
                      <a:pt x="147" y="147"/>
                      <a:pt x="149" y="139"/>
                      <a:pt x="151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1" y="134"/>
                      <a:pt x="151" y="135"/>
                      <a:pt x="151" y="136"/>
                    </a:cubicBezTo>
                    <a:cubicBezTo>
                      <a:pt x="151" y="138"/>
                      <a:pt x="150" y="140"/>
                      <a:pt x="150" y="142"/>
                    </a:cubicBezTo>
                    <a:cubicBezTo>
                      <a:pt x="149" y="146"/>
                      <a:pt x="149" y="149"/>
                      <a:pt x="149" y="153"/>
                    </a:cubicBezTo>
                    <a:cubicBezTo>
                      <a:pt x="149" y="153"/>
                      <a:pt x="149" y="153"/>
                      <a:pt x="150" y="153"/>
                    </a:cubicBezTo>
                    <a:cubicBezTo>
                      <a:pt x="151" y="148"/>
                      <a:pt x="152" y="143"/>
                      <a:pt x="153" y="138"/>
                    </a:cubicBezTo>
                    <a:cubicBezTo>
                      <a:pt x="155" y="146"/>
                      <a:pt x="153" y="155"/>
                      <a:pt x="142" y="15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6" name="Freeform 143"/>
              <p:cNvSpPr>
                <a:spLocks noEditPoints="1"/>
              </p:cNvSpPr>
              <p:nvPr/>
            </p:nvSpPr>
            <p:spPr bwMode="auto">
              <a:xfrm>
                <a:off x="1791612" y="3098078"/>
                <a:ext cx="108182" cy="124574"/>
              </a:xfrm>
              <a:custGeom>
                <a:avLst/>
                <a:gdLst>
                  <a:gd name="T0" fmla="*/ 17 w 56"/>
                  <a:gd name="T1" fmla="*/ 2 h 64"/>
                  <a:gd name="T2" fmla="*/ 26 w 56"/>
                  <a:gd name="T3" fmla="*/ 63 h 64"/>
                  <a:gd name="T4" fmla="*/ 55 w 56"/>
                  <a:gd name="T5" fmla="*/ 10 h 64"/>
                  <a:gd name="T6" fmla="*/ 27 w 56"/>
                  <a:gd name="T7" fmla="*/ 60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6 h 64"/>
                  <a:gd name="T16" fmla="*/ 24 w 56"/>
                  <a:gd name="T17" fmla="*/ 56 h 64"/>
                  <a:gd name="T18" fmla="*/ 21 w 56"/>
                  <a:gd name="T19" fmla="*/ 51 h 64"/>
                  <a:gd name="T20" fmla="*/ 34 w 56"/>
                  <a:gd name="T21" fmla="*/ 41 h 64"/>
                  <a:gd name="T22" fmla="*/ 37 w 56"/>
                  <a:gd name="T23" fmla="*/ 35 h 64"/>
                  <a:gd name="T24" fmla="*/ 16 w 56"/>
                  <a:gd name="T25" fmla="*/ 42 h 64"/>
                  <a:gd name="T26" fmla="*/ 18 w 56"/>
                  <a:gd name="T27" fmla="*/ 45 h 64"/>
                  <a:gd name="T28" fmla="*/ 51 w 56"/>
                  <a:gd name="T29" fmla="*/ 14 h 64"/>
                  <a:gd name="T30" fmla="*/ 35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50 w 56"/>
                  <a:gd name="T39" fmla="*/ 8 h 64"/>
                  <a:gd name="T40" fmla="*/ 26 w 56"/>
                  <a:gd name="T41" fmla="*/ 41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1 h 64"/>
                  <a:gd name="T50" fmla="*/ 46 w 56"/>
                  <a:gd name="T51" fmla="*/ 30 h 64"/>
                  <a:gd name="T52" fmla="*/ 20 w 56"/>
                  <a:gd name="T53" fmla="*/ 48 h 64"/>
                  <a:gd name="T54" fmla="*/ 50 w 56"/>
                  <a:gd name="T55" fmla="*/ 7 h 64"/>
                  <a:gd name="T56" fmla="*/ 17 w 56"/>
                  <a:gd name="T57" fmla="*/ 32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20 h 64"/>
                  <a:gd name="T70" fmla="*/ 13 w 56"/>
                  <a:gd name="T71" fmla="*/ 15 h 64"/>
                  <a:gd name="T72" fmla="*/ 6 w 56"/>
                  <a:gd name="T73" fmla="*/ 20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3 h 64"/>
                  <a:gd name="T80" fmla="*/ 21 w 56"/>
                  <a:gd name="T81" fmla="*/ 10 h 64"/>
                  <a:gd name="T82" fmla="*/ 10 w 56"/>
                  <a:gd name="T83" fmla="*/ 25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6 w 56"/>
                  <a:gd name="T91" fmla="*/ 20 h 64"/>
                  <a:gd name="T92" fmla="*/ 36 w 56"/>
                  <a:gd name="T93" fmla="*/ 15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6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7 h 64"/>
                  <a:gd name="T112" fmla="*/ 13 w 56"/>
                  <a:gd name="T113" fmla="*/ 36 h 64"/>
                  <a:gd name="T114" fmla="*/ 35 w 56"/>
                  <a:gd name="T115" fmla="*/ 26 h 64"/>
                  <a:gd name="T116" fmla="*/ 16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9" y="1"/>
                      <a:pt x="43" y="2"/>
                    </a:cubicBezTo>
                    <a:cubicBezTo>
                      <a:pt x="35" y="4"/>
                      <a:pt x="31" y="11"/>
                      <a:pt x="28" y="18"/>
                    </a:cubicBezTo>
                    <a:cubicBezTo>
                      <a:pt x="25" y="12"/>
                      <a:pt x="23" y="5"/>
                      <a:pt x="17" y="2"/>
                    </a:cubicBezTo>
                    <a:cubicBezTo>
                      <a:pt x="11" y="0"/>
                      <a:pt x="5" y="3"/>
                      <a:pt x="3" y="9"/>
                    </a:cubicBezTo>
                    <a:cubicBezTo>
                      <a:pt x="0" y="16"/>
                      <a:pt x="4" y="24"/>
                      <a:pt x="7" y="31"/>
                    </a:cubicBezTo>
                    <a:cubicBezTo>
                      <a:pt x="12" y="42"/>
                      <a:pt x="19" y="52"/>
                      <a:pt x="25" y="63"/>
                    </a:cubicBezTo>
                    <a:cubicBezTo>
                      <a:pt x="25" y="63"/>
                      <a:pt x="25" y="63"/>
                      <a:pt x="26" y="63"/>
                    </a:cubicBezTo>
                    <a:cubicBezTo>
                      <a:pt x="26" y="64"/>
                      <a:pt x="27" y="64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6" y="53"/>
                      <a:pt x="43" y="42"/>
                      <a:pt x="49" y="31"/>
                    </a:cubicBezTo>
                    <a:cubicBezTo>
                      <a:pt x="52" y="25"/>
                      <a:pt x="56" y="17"/>
                      <a:pt x="55" y="10"/>
                    </a:cubicBezTo>
                    <a:close/>
                    <a:moveTo>
                      <a:pt x="27" y="60"/>
                    </a:moveTo>
                    <a:cubicBezTo>
                      <a:pt x="27" y="60"/>
                      <a:pt x="27" y="59"/>
                      <a:pt x="27" y="59"/>
                    </a:cubicBezTo>
                    <a:cubicBezTo>
                      <a:pt x="28" y="58"/>
                      <a:pt x="29" y="57"/>
                      <a:pt x="30" y="55"/>
                    </a:cubicBezTo>
                    <a:cubicBezTo>
                      <a:pt x="29" y="57"/>
                      <a:pt x="28" y="58"/>
                      <a:pt x="27" y="60"/>
                    </a:cubicBezTo>
                    <a:close/>
                    <a:moveTo>
                      <a:pt x="25" y="56"/>
                    </a:moveTo>
                    <a:cubicBezTo>
                      <a:pt x="25" y="56"/>
                      <a:pt x="27" y="54"/>
                      <a:pt x="27" y="54"/>
                    </a:cubicBezTo>
                    <a:cubicBezTo>
                      <a:pt x="28" y="53"/>
                      <a:pt x="29" y="52"/>
                      <a:pt x="31" y="51"/>
                    </a:cubicBezTo>
                    <a:cubicBezTo>
                      <a:pt x="31" y="51"/>
                      <a:pt x="31" y="51"/>
                      <a:pt x="30" y="51"/>
                    </a:cubicBezTo>
                    <a:cubicBezTo>
                      <a:pt x="29" y="53"/>
                      <a:pt x="27" y="54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9"/>
                    </a:cubicBezTo>
                    <a:cubicBezTo>
                      <a:pt x="26" y="58"/>
                      <a:pt x="25" y="57"/>
                      <a:pt x="25" y="57"/>
                    </a:cubicBezTo>
                    <a:cubicBezTo>
                      <a:pt x="29" y="54"/>
                      <a:pt x="32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6"/>
                      <a:pt x="36" y="46"/>
                      <a:pt x="35" y="46"/>
                    </a:cubicBezTo>
                    <a:cubicBezTo>
                      <a:pt x="36" y="46"/>
                      <a:pt x="37" y="45"/>
                      <a:pt x="38" y="44"/>
                    </a:cubicBezTo>
                    <a:cubicBezTo>
                      <a:pt x="37" y="45"/>
                      <a:pt x="37" y="45"/>
                      <a:pt x="37" y="45"/>
                    </a:cubicBezTo>
                    <a:close/>
                    <a:moveTo>
                      <a:pt x="24" y="56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9" y="50"/>
                      <a:pt x="34" y="46"/>
                      <a:pt x="40" y="42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4" y="46"/>
                      <a:pt x="29" y="51"/>
                      <a:pt x="24" y="56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7" y="49"/>
                      <a:pt x="29" y="47"/>
                    </a:cubicBezTo>
                    <a:cubicBezTo>
                      <a:pt x="27" y="49"/>
                      <a:pt x="25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20" y="49"/>
                    </a:moveTo>
                    <a:cubicBezTo>
                      <a:pt x="29" y="46"/>
                      <a:pt x="36" y="40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0" y="36"/>
                      <a:pt x="37" y="39"/>
                      <a:pt x="34" y="41"/>
                    </a:cubicBezTo>
                    <a:cubicBezTo>
                      <a:pt x="30" y="44"/>
                      <a:pt x="25" y="47"/>
                      <a:pt x="21" y="51"/>
                    </a:cubicBezTo>
                    <a:cubicBezTo>
                      <a:pt x="21" y="50"/>
                      <a:pt x="20" y="49"/>
                      <a:pt x="20" y="49"/>
                    </a:cubicBezTo>
                    <a:close/>
                    <a:moveTo>
                      <a:pt x="18" y="46"/>
                    </a:moveTo>
                    <a:cubicBezTo>
                      <a:pt x="25" y="43"/>
                      <a:pt x="30" y="39"/>
                      <a:pt x="37" y="35"/>
                    </a:cubicBezTo>
                    <a:cubicBezTo>
                      <a:pt x="39" y="34"/>
                      <a:pt x="40" y="33"/>
                      <a:pt x="42" y="32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9" y="47"/>
                      <a:pt x="18" y="46"/>
                      <a:pt x="18" y="46"/>
                    </a:cubicBezTo>
                    <a:close/>
                    <a:moveTo>
                      <a:pt x="16" y="42"/>
                    </a:moveTo>
                    <a:cubicBezTo>
                      <a:pt x="16" y="42"/>
                      <a:pt x="16" y="42"/>
                      <a:pt x="16" y="42"/>
                    </a:cubicBezTo>
                    <a:cubicBezTo>
                      <a:pt x="23" y="39"/>
                      <a:pt x="29" y="35"/>
                      <a:pt x="35" y="31"/>
                    </a:cubicBezTo>
                    <a:cubicBezTo>
                      <a:pt x="34" y="31"/>
                      <a:pt x="34" y="32"/>
                      <a:pt x="34" y="32"/>
                    </a:cubicBezTo>
                    <a:cubicBezTo>
                      <a:pt x="28" y="36"/>
                      <a:pt x="23" y="40"/>
                      <a:pt x="18" y="45"/>
                    </a:cubicBezTo>
                    <a:cubicBezTo>
                      <a:pt x="17" y="44"/>
                      <a:pt x="16" y="43"/>
                      <a:pt x="16" y="42"/>
                    </a:cubicBezTo>
                    <a:close/>
                    <a:moveTo>
                      <a:pt x="39" y="23"/>
                    </a:moveTo>
                    <a:cubicBezTo>
                      <a:pt x="43" y="21"/>
                      <a:pt x="46" y="18"/>
                      <a:pt x="50" y="15"/>
                    </a:cubicBezTo>
                    <a:cubicBezTo>
                      <a:pt x="51" y="15"/>
                      <a:pt x="51" y="15"/>
                      <a:pt x="51" y="14"/>
                    </a:cubicBezTo>
                    <a:cubicBezTo>
                      <a:pt x="51" y="14"/>
                      <a:pt x="52" y="14"/>
                      <a:pt x="52" y="14"/>
                    </a:cubicBezTo>
                    <a:cubicBezTo>
                      <a:pt x="52" y="15"/>
                      <a:pt x="52" y="16"/>
                      <a:pt x="52" y="17"/>
                    </a:cubicBezTo>
                    <a:cubicBezTo>
                      <a:pt x="52" y="17"/>
                      <a:pt x="52" y="18"/>
                      <a:pt x="51" y="18"/>
                    </a:cubicBezTo>
                    <a:cubicBezTo>
                      <a:pt x="45" y="21"/>
                      <a:pt x="41" y="27"/>
                      <a:pt x="35" y="30"/>
                    </a:cubicBezTo>
                    <a:cubicBezTo>
                      <a:pt x="31" y="32"/>
                      <a:pt x="27" y="35"/>
                      <a:pt x="24" y="37"/>
                    </a:cubicBezTo>
                    <a:cubicBezTo>
                      <a:pt x="22" y="38"/>
                      <a:pt x="20" y="39"/>
                      <a:pt x="19" y="40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6" y="34"/>
                      <a:pt x="32" y="30"/>
                      <a:pt x="37" y="25"/>
                    </a:cubicBezTo>
                    <a:cubicBezTo>
                      <a:pt x="38" y="24"/>
                      <a:pt x="39" y="24"/>
                      <a:pt x="39" y="23"/>
                    </a:cubicBezTo>
                    <a:close/>
                    <a:moveTo>
                      <a:pt x="51" y="8"/>
                    </a:moveTo>
                    <a:cubicBezTo>
                      <a:pt x="52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2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8"/>
                    </a:cubicBezTo>
                    <a:close/>
                    <a:moveTo>
                      <a:pt x="32" y="24"/>
                    </a:moveTo>
                    <a:cubicBezTo>
                      <a:pt x="35" y="21"/>
                      <a:pt x="38" y="19"/>
                      <a:pt x="41" y="16"/>
                    </a:cubicBezTo>
                    <a:cubicBezTo>
                      <a:pt x="44" y="13"/>
                      <a:pt x="48" y="11"/>
                      <a:pt x="50" y="8"/>
                    </a:cubicBezTo>
                    <a:cubicBezTo>
                      <a:pt x="45" y="15"/>
                      <a:pt x="38" y="19"/>
                      <a:pt x="32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3"/>
                      <a:pt x="35" y="35"/>
                    </a:cubicBezTo>
                    <a:cubicBezTo>
                      <a:pt x="32" y="37"/>
                      <a:pt x="29" y="39"/>
                      <a:pt x="26" y="41"/>
                    </a:cubicBezTo>
                    <a:cubicBezTo>
                      <a:pt x="24" y="42"/>
                      <a:pt x="20" y="43"/>
                      <a:pt x="19" y="45"/>
                    </a:cubicBezTo>
                    <a:cubicBezTo>
                      <a:pt x="24" y="40"/>
                      <a:pt x="30" y="36"/>
                      <a:pt x="35" y="31"/>
                    </a:cubicBezTo>
                    <a:cubicBezTo>
                      <a:pt x="41" y="28"/>
                      <a:pt x="46" y="23"/>
                      <a:pt x="51" y="19"/>
                    </a:cubicBezTo>
                    <a:cubicBezTo>
                      <a:pt x="50" y="22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8" y="42"/>
                      <a:pt x="34" y="45"/>
                      <a:pt x="31" y="47"/>
                    </a:cubicBezTo>
                    <a:cubicBezTo>
                      <a:pt x="30" y="48"/>
                      <a:pt x="29" y="49"/>
                      <a:pt x="28" y="49"/>
                    </a:cubicBezTo>
                    <a:cubicBezTo>
                      <a:pt x="30" y="47"/>
                      <a:pt x="33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2" y="38"/>
                      <a:pt x="41" y="39"/>
                      <a:pt x="41" y="39"/>
                    </a:cubicBezTo>
                    <a:close/>
                    <a:moveTo>
                      <a:pt x="44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30" y="46"/>
                      <a:pt x="27" y="48"/>
                    </a:cubicBezTo>
                    <a:cubicBezTo>
                      <a:pt x="25" y="49"/>
                      <a:pt x="23" y="50"/>
                      <a:pt x="21" y="51"/>
                    </a:cubicBezTo>
                    <a:cubicBezTo>
                      <a:pt x="23" y="50"/>
                      <a:pt x="25" y="48"/>
                      <a:pt x="27" y="47"/>
                    </a:cubicBezTo>
                    <a:cubicBezTo>
                      <a:pt x="33" y="43"/>
                      <a:pt x="40" y="38"/>
                      <a:pt x="45" y="32"/>
                    </a:cubicBezTo>
                    <a:cubicBezTo>
                      <a:pt x="45" y="33"/>
                      <a:pt x="44" y="34"/>
                      <a:pt x="44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6" y="30"/>
                    </a:cubicBezTo>
                    <a:cubicBezTo>
                      <a:pt x="41" y="34"/>
                      <a:pt x="36" y="38"/>
                      <a:pt x="31" y="42"/>
                    </a:cubicBezTo>
                    <a:cubicBezTo>
                      <a:pt x="29" y="43"/>
                      <a:pt x="27" y="45"/>
                      <a:pt x="24" y="46"/>
                    </a:cubicBezTo>
                    <a:cubicBezTo>
                      <a:pt x="24" y="46"/>
                      <a:pt x="19" y="48"/>
                      <a:pt x="20" y="48"/>
                    </a:cubicBezTo>
                    <a:cubicBezTo>
                      <a:pt x="21" y="47"/>
                      <a:pt x="22" y="45"/>
                      <a:pt x="24" y="44"/>
                    </a:cubicBezTo>
                    <a:cubicBezTo>
                      <a:pt x="31" y="39"/>
                      <a:pt x="40" y="35"/>
                      <a:pt x="47" y="29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4" y="13"/>
                      <a:pt x="37" y="18"/>
                      <a:pt x="31" y="24"/>
                    </a:cubicBezTo>
                    <a:cubicBezTo>
                      <a:pt x="27" y="27"/>
                      <a:pt x="23" y="30"/>
                      <a:pt x="19" y="33"/>
                    </a:cubicBezTo>
                    <a:cubicBezTo>
                      <a:pt x="17" y="34"/>
                      <a:pt x="15" y="35"/>
                      <a:pt x="13" y="36"/>
                    </a:cubicBezTo>
                    <a:cubicBezTo>
                      <a:pt x="14" y="35"/>
                      <a:pt x="16" y="33"/>
                      <a:pt x="17" y="32"/>
                    </a:cubicBezTo>
                    <a:cubicBezTo>
                      <a:pt x="17" y="32"/>
                      <a:pt x="17" y="32"/>
                      <a:pt x="17" y="31"/>
                    </a:cubicBezTo>
                    <a:cubicBezTo>
                      <a:pt x="19" y="30"/>
                      <a:pt x="21" y="29"/>
                      <a:pt x="23" y="27"/>
                    </a:cubicBezTo>
                    <a:cubicBezTo>
                      <a:pt x="27" y="24"/>
                      <a:pt x="32" y="20"/>
                      <a:pt x="36" y="17"/>
                    </a:cubicBezTo>
                    <a:cubicBezTo>
                      <a:pt x="41" y="14"/>
                      <a:pt x="46" y="11"/>
                      <a:pt x="48" y="5"/>
                    </a:cubicBezTo>
                    <a:cubicBezTo>
                      <a:pt x="49" y="6"/>
                      <a:pt x="50" y="6"/>
                      <a:pt x="50" y="7"/>
                    </a:cubicBezTo>
                    <a:close/>
                    <a:moveTo>
                      <a:pt x="12" y="35"/>
                    </a:moveTo>
                    <a:cubicBezTo>
                      <a:pt x="13" y="34"/>
                      <a:pt x="13" y="34"/>
                      <a:pt x="14" y="33"/>
                    </a:cubicBezTo>
                    <a:cubicBezTo>
                      <a:pt x="14" y="34"/>
                      <a:pt x="13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lose/>
                    <a:moveTo>
                      <a:pt x="10" y="30"/>
                    </a:moveTo>
                    <a:cubicBezTo>
                      <a:pt x="13" y="29"/>
                      <a:pt x="15" y="27"/>
                      <a:pt x="17" y="25"/>
                    </a:cubicBezTo>
                    <a:cubicBezTo>
                      <a:pt x="20" y="24"/>
                      <a:pt x="23" y="22"/>
                      <a:pt x="25" y="20"/>
                    </a:cubicBezTo>
                    <a:cubicBezTo>
                      <a:pt x="21" y="25"/>
                      <a:pt x="16" y="29"/>
                      <a:pt x="11" y="34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7" y="21"/>
                      <a:pt x="21" y="18"/>
                    </a:cubicBezTo>
                    <a:cubicBezTo>
                      <a:pt x="22" y="18"/>
                      <a:pt x="24" y="16"/>
                      <a:pt x="22" y="18"/>
                    </a:cubicBezTo>
                    <a:cubicBezTo>
                      <a:pt x="20" y="19"/>
                      <a:pt x="19" y="21"/>
                      <a:pt x="18" y="22"/>
                    </a:cubicBezTo>
                    <a:cubicBezTo>
                      <a:pt x="15" y="24"/>
                      <a:pt x="12" y="27"/>
                      <a:pt x="10" y="30"/>
                    </a:cubicBezTo>
                    <a:cubicBezTo>
                      <a:pt x="9" y="29"/>
                      <a:pt x="9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2" y="21"/>
                      <a:pt x="16" y="17"/>
                      <a:pt x="21" y="14"/>
                    </a:cubicBezTo>
                    <a:cubicBezTo>
                      <a:pt x="24" y="13"/>
                      <a:pt x="19" y="16"/>
                      <a:pt x="19" y="16"/>
                    </a:cubicBezTo>
                    <a:cubicBezTo>
                      <a:pt x="18" y="17"/>
                      <a:pt x="17" y="18"/>
                      <a:pt x="15" y="20"/>
                    </a:cubicBezTo>
                    <a:cubicBezTo>
                      <a:pt x="13" y="22"/>
                      <a:pt x="10" y="24"/>
                      <a:pt x="8" y="26"/>
                    </a:cubicBezTo>
                    <a:cubicBezTo>
                      <a:pt x="8" y="25"/>
                      <a:pt x="7" y="24"/>
                      <a:pt x="7" y="23"/>
                    </a:cubicBezTo>
                    <a:close/>
                    <a:moveTo>
                      <a:pt x="6" y="20"/>
                    </a:moveTo>
                    <a:cubicBezTo>
                      <a:pt x="8" y="18"/>
                      <a:pt x="11" y="17"/>
                      <a:pt x="13" y="15"/>
                    </a:cubicBezTo>
                    <a:cubicBezTo>
                      <a:pt x="14" y="14"/>
                      <a:pt x="16" y="13"/>
                      <a:pt x="17" y="12"/>
                    </a:cubicBezTo>
                    <a:cubicBezTo>
                      <a:pt x="18" y="11"/>
                      <a:pt x="22" y="8"/>
                      <a:pt x="18" y="12"/>
                    </a:cubicBezTo>
                    <a:cubicBezTo>
                      <a:pt x="15" y="16"/>
                      <a:pt x="10" y="19"/>
                      <a:pt x="7" y="22"/>
                    </a:cubicBezTo>
                    <a:cubicBezTo>
                      <a:pt x="6" y="21"/>
                      <a:pt x="6" y="21"/>
                      <a:pt x="6" y="20"/>
                    </a:cubicBezTo>
                    <a:close/>
                    <a:moveTo>
                      <a:pt x="5" y="13"/>
                    </a:moveTo>
                    <a:cubicBezTo>
                      <a:pt x="7" y="11"/>
                      <a:pt x="8" y="10"/>
                      <a:pt x="10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3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9" y="15"/>
                      <a:pt x="12" y="11"/>
                      <a:pt x="16" y="8"/>
                    </a:cubicBezTo>
                    <a:cubicBezTo>
                      <a:pt x="19" y="6"/>
                      <a:pt x="14" y="12"/>
                      <a:pt x="13" y="13"/>
                    </a:cubicBezTo>
                    <a:cubicBezTo>
                      <a:pt x="11" y="15"/>
                      <a:pt x="8" y="17"/>
                      <a:pt x="6" y="19"/>
                    </a:cubicBezTo>
                    <a:cubicBezTo>
                      <a:pt x="6" y="18"/>
                      <a:pt x="5" y="18"/>
                      <a:pt x="5" y="18"/>
                    </a:cubicBezTo>
                    <a:close/>
                    <a:moveTo>
                      <a:pt x="22" y="13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9"/>
                      <a:pt x="9" y="21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6"/>
                      <a:pt x="21" y="10"/>
                    </a:cubicBezTo>
                    <a:cubicBezTo>
                      <a:pt x="21" y="11"/>
                      <a:pt x="22" y="12"/>
                      <a:pt x="22" y="13"/>
                    </a:cubicBezTo>
                    <a:close/>
                    <a:moveTo>
                      <a:pt x="24" y="16"/>
                    </a:moveTo>
                    <a:cubicBezTo>
                      <a:pt x="19" y="18"/>
                      <a:pt x="15" y="22"/>
                      <a:pt x="11" y="25"/>
                    </a:cubicBezTo>
                    <a:cubicBezTo>
                      <a:pt x="10" y="25"/>
                      <a:pt x="8" y="27"/>
                      <a:pt x="10" y="25"/>
                    </a:cubicBezTo>
                    <a:cubicBezTo>
                      <a:pt x="12" y="23"/>
                      <a:pt x="13" y="22"/>
                      <a:pt x="14" y="21"/>
                    </a:cubicBezTo>
                    <a:cubicBezTo>
                      <a:pt x="17" y="19"/>
                      <a:pt x="20" y="16"/>
                      <a:pt x="23" y="14"/>
                    </a:cubicBezTo>
                    <a:cubicBezTo>
                      <a:pt x="23" y="14"/>
                      <a:pt x="24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6" y="26"/>
                      <a:pt x="20" y="21"/>
                      <a:pt x="24" y="17"/>
                    </a:cubicBezTo>
                    <a:cubicBezTo>
                      <a:pt x="25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4" y="25"/>
                      <a:pt x="23" y="26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6" y="32"/>
                      <a:pt x="15" y="32"/>
                      <a:pt x="15" y="32"/>
                    </a:cubicBezTo>
                    <a:cubicBezTo>
                      <a:pt x="14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2" y="16"/>
                    </a:moveTo>
                    <a:cubicBezTo>
                      <a:pt x="35" y="14"/>
                      <a:pt x="37" y="13"/>
                      <a:pt x="40" y="11"/>
                    </a:cubicBezTo>
                    <a:cubicBezTo>
                      <a:pt x="39" y="12"/>
                      <a:pt x="37" y="13"/>
                      <a:pt x="36" y="15"/>
                    </a:cubicBezTo>
                    <a:cubicBezTo>
                      <a:pt x="34" y="16"/>
                      <a:pt x="32" y="17"/>
                      <a:pt x="31" y="18"/>
                    </a:cubicBezTo>
                    <a:cubicBezTo>
                      <a:pt x="31" y="18"/>
                      <a:pt x="31" y="17"/>
                      <a:pt x="32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7" y="22"/>
                      <a:pt x="27" y="23"/>
                    </a:cubicBezTo>
                    <a:cubicBezTo>
                      <a:pt x="27" y="22"/>
                      <a:pt x="28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7"/>
                      <a:pt x="36" y="15"/>
                    </a:cubicBezTo>
                    <a:cubicBezTo>
                      <a:pt x="38" y="14"/>
                      <a:pt x="40" y="12"/>
                      <a:pt x="42" y="11"/>
                    </a:cubicBezTo>
                    <a:cubicBezTo>
                      <a:pt x="43" y="10"/>
                      <a:pt x="45" y="8"/>
                      <a:pt x="46" y="7"/>
                    </a:cubicBezTo>
                    <a:cubicBezTo>
                      <a:pt x="46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6" y="9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7"/>
                    </a:cubicBezTo>
                    <a:cubicBezTo>
                      <a:pt x="34" y="18"/>
                      <a:pt x="32" y="19"/>
                      <a:pt x="30" y="21"/>
                    </a:cubicBezTo>
                    <a:cubicBezTo>
                      <a:pt x="30" y="21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6"/>
                      <a:pt x="46" y="5"/>
                      <a:pt x="46" y="5"/>
                    </a:cubicBezTo>
                    <a:cubicBezTo>
                      <a:pt x="45" y="6"/>
                      <a:pt x="44" y="7"/>
                      <a:pt x="43" y="8"/>
                    </a:cubicBezTo>
                    <a:cubicBezTo>
                      <a:pt x="41" y="10"/>
                      <a:pt x="38" y="11"/>
                      <a:pt x="36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4"/>
                    </a:cubicBezTo>
                    <a:cubicBezTo>
                      <a:pt x="37" y="11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8"/>
                      <a:pt x="36" y="10"/>
                      <a:pt x="34" y="12"/>
                    </a:cubicBezTo>
                    <a:cubicBezTo>
                      <a:pt x="36" y="10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6" y="12"/>
                      <a:pt x="10" y="16"/>
                      <a:pt x="6" y="19"/>
                    </a:cubicBezTo>
                    <a:cubicBezTo>
                      <a:pt x="11" y="16"/>
                      <a:pt x="15" y="12"/>
                      <a:pt x="19" y="7"/>
                    </a:cubicBezTo>
                    <a:cubicBezTo>
                      <a:pt x="19" y="8"/>
                      <a:pt x="20" y="8"/>
                      <a:pt x="20" y="9"/>
                    </a:cubicBezTo>
                    <a:close/>
                    <a:moveTo>
                      <a:pt x="18" y="7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1" y="11"/>
                    </a:cubicBezTo>
                    <a:cubicBezTo>
                      <a:pt x="13" y="9"/>
                      <a:pt x="14" y="8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7"/>
                    </a:cubicBezTo>
                    <a:close/>
                    <a:moveTo>
                      <a:pt x="15" y="5"/>
                    </a:moveTo>
                    <a:cubicBezTo>
                      <a:pt x="11" y="7"/>
                      <a:pt x="8" y="9"/>
                      <a:pt x="5" y="12"/>
                    </a:cubicBezTo>
                    <a:cubicBezTo>
                      <a:pt x="6" y="7"/>
                      <a:pt x="9" y="3"/>
                      <a:pt x="15" y="5"/>
                    </a:cubicBezTo>
                    <a:close/>
                    <a:moveTo>
                      <a:pt x="13" y="36"/>
                    </a:moveTo>
                    <a:cubicBezTo>
                      <a:pt x="16" y="35"/>
                      <a:pt x="18" y="34"/>
                      <a:pt x="20" y="32"/>
                    </a:cubicBezTo>
                    <a:cubicBezTo>
                      <a:pt x="18" y="34"/>
                      <a:pt x="16" y="36"/>
                      <a:pt x="15" y="38"/>
                    </a:cubicBezTo>
                    <a:cubicBezTo>
                      <a:pt x="14" y="38"/>
                      <a:pt x="15" y="39"/>
                      <a:pt x="15" y="38"/>
                    </a:cubicBezTo>
                    <a:cubicBezTo>
                      <a:pt x="21" y="34"/>
                      <a:pt x="28" y="30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7"/>
                    </a:cubicBezTo>
                    <a:cubicBezTo>
                      <a:pt x="29" y="32"/>
                      <a:pt x="21" y="36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5" y="41"/>
                      <a:pt x="15" y="40"/>
                      <a:pt x="15" y="40"/>
                    </a:cubicBezTo>
                    <a:cubicBezTo>
                      <a:pt x="14" y="38"/>
                      <a:pt x="14" y="37"/>
                      <a:pt x="13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7" name="Freeform 152"/>
              <p:cNvSpPr>
                <a:spLocks noEditPoints="1"/>
              </p:cNvSpPr>
              <p:nvPr/>
            </p:nvSpPr>
            <p:spPr bwMode="auto">
              <a:xfrm>
                <a:off x="707695" y="2129615"/>
                <a:ext cx="108182" cy="123754"/>
              </a:xfrm>
              <a:custGeom>
                <a:avLst/>
                <a:gdLst>
                  <a:gd name="T0" fmla="*/ 16 w 56"/>
                  <a:gd name="T1" fmla="*/ 2 h 64"/>
                  <a:gd name="T2" fmla="*/ 25 w 56"/>
                  <a:gd name="T3" fmla="*/ 63 h 64"/>
                  <a:gd name="T4" fmla="*/ 55 w 56"/>
                  <a:gd name="T5" fmla="*/ 10 h 64"/>
                  <a:gd name="T6" fmla="*/ 27 w 56"/>
                  <a:gd name="T7" fmla="*/ 59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5 h 64"/>
                  <a:gd name="T16" fmla="*/ 24 w 56"/>
                  <a:gd name="T17" fmla="*/ 55 h 64"/>
                  <a:gd name="T18" fmla="*/ 21 w 56"/>
                  <a:gd name="T19" fmla="*/ 51 h 64"/>
                  <a:gd name="T20" fmla="*/ 34 w 56"/>
                  <a:gd name="T21" fmla="*/ 41 h 64"/>
                  <a:gd name="T22" fmla="*/ 36 w 56"/>
                  <a:gd name="T23" fmla="*/ 35 h 64"/>
                  <a:gd name="T24" fmla="*/ 15 w 56"/>
                  <a:gd name="T25" fmla="*/ 41 h 64"/>
                  <a:gd name="T26" fmla="*/ 17 w 56"/>
                  <a:gd name="T27" fmla="*/ 45 h 64"/>
                  <a:gd name="T28" fmla="*/ 51 w 56"/>
                  <a:gd name="T29" fmla="*/ 14 h 64"/>
                  <a:gd name="T30" fmla="*/ 34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49 w 56"/>
                  <a:gd name="T39" fmla="*/ 8 h 64"/>
                  <a:gd name="T40" fmla="*/ 26 w 56"/>
                  <a:gd name="T41" fmla="*/ 40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0 h 64"/>
                  <a:gd name="T50" fmla="*/ 46 w 56"/>
                  <a:gd name="T51" fmla="*/ 30 h 64"/>
                  <a:gd name="T52" fmla="*/ 19 w 56"/>
                  <a:gd name="T53" fmla="*/ 48 h 64"/>
                  <a:gd name="T54" fmla="*/ 50 w 56"/>
                  <a:gd name="T55" fmla="*/ 7 h 64"/>
                  <a:gd name="T56" fmla="*/ 17 w 56"/>
                  <a:gd name="T57" fmla="*/ 31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19 h 64"/>
                  <a:gd name="T70" fmla="*/ 13 w 56"/>
                  <a:gd name="T71" fmla="*/ 15 h 64"/>
                  <a:gd name="T72" fmla="*/ 6 w 56"/>
                  <a:gd name="T73" fmla="*/ 19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2 h 64"/>
                  <a:gd name="T80" fmla="*/ 21 w 56"/>
                  <a:gd name="T81" fmla="*/ 10 h 64"/>
                  <a:gd name="T82" fmla="*/ 10 w 56"/>
                  <a:gd name="T83" fmla="*/ 24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5 w 56"/>
                  <a:gd name="T91" fmla="*/ 20 h 64"/>
                  <a:gd name="T92" fmla="*/ 35 w 56"/>
                  <a:gd name="T93" fmla="*/ 14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5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6 h 64"/>
                  <a:gd name="T112" fmla="*/ 13 w 56"/>
                  <a:gd name="T113" fmla="*/ 36 h 64"/>
                  <a:gd name="T114" fmla="*/ 34 w 56"/>
                  <a:gd name="T115" fmla="*/ 26 h 64"/>
                  <a:gd name="T116" fmla="*/ 15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8" y="1"/>
                      <a:pt x="43" y="2"/>
                    </a:cubicBezTo>
                    <a:cubicBezTo>
                      <a:pt x="35" y="4"/>
                      <a:pt x="31" y="11"/>
                      <a:pt x="28" y="17"/>
                    </a:cubicBezTo>
                    <a:cubicBezTo>
                      <a:pt x="25" y="12"/>
                      <a:pt x="22" y="5"/>
                      <a:pt x="16" y="2"/>
                    </a:cubicBezTo>
                    <a:cubicBezTo>
                      <a:pt x="11" y="0"/>
                      <a:pt x="5" y="2"/>
                      <a:pt x="3" y="8"/>
                    </a:cubicBezTo>
                    <a:cubicBezTo>
                      <a:pt x="0" y="15"/>
                      <a:pt x="4" y="24"/>
                      <a:pt x="6" y="30"/>
                    </a:cubicBezTo>
                    <a:cubicBezTo>
                      <a:pt x="12" y="42"/>
                      <a:pt x="18" y="52"/>
                      <a:pt x="25" y="62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6" y="64"/>
                      <a:pt x="27" y="63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5" y="52"/>
                      <a:pt x="43" y="42"/>
                      <a:pt x="49" y="31"/>
                    </a:cubicBezTo>
                    <a:cubicBezTo>
                      <a:pt x="52" y="24"/>
                      <a:pt x="56" y="17"/>
                      <a:pt x="55" y="10"/>
                    </a:cubicBezTo>
                    <a:close/>
                    <a:moveTo>
                      <a:pt x="27" y="59"/>
                    </a:moveTo>
                    <a:cubicBezTo>
                      <a:pt x="26" y="59"/>
                      <a:pt x="26" y="59"/>
                      <a:pt x="26" y="59"/>
                    </a:cubicBezTo>
                    <a:cubicBezTo>
                      <a:pt x="28" y="58"/>
                      <a:pt x="29" y="56"/>
                      <a:pt x="30" y="55"/>
                    </a:cubicBezTo>
                    <a:cubicBezTo>
                      <a:pt x="29" y="56"/>
                      <a:pt x="28" y="58"/>
                      <a:pt x="27" y="59"/>
                    </a:cubicBezTo>
                    <a:close/>
                    <a:moveTo>
                      <a:pt x="24" y="56"/>
                    </a:moveTo>
                    <a:cubicBezTo>
                      <a:pt x="25" y="55"/>
                      <a:pt x="26" y="54"/>
                      <a:pt x="27" y="54"/>
                    </a:cubicBezTo>
                    <a:cubicBezTo>
                      <a:pt x="28" y="53"/>
                      <a:pt x="29" y="52"/>
                      <a:pt x="30" y="50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9" y="52"/>
                      <a:pt x="27" y="54"/>
                      <a:pt x="25" y="55"/>
                    </a:cubicBezTo>
                    <a:cubicBezTo>
                      <a:pt x="25" y="56"/>
                      <a:pt x="24" y="56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8"/>
                    </a:cubicBezTo>
                    <a:cubicBezTo>
                      <a:pt x="25" y="58"/>
                      <a:pt x="25" y="57"/>
                      <a:pt x="25" y="56"/>
                    </a:cubicBezTo>
                    <a:cubicBezTo>
                      <a:pt x="29" y="54"/>
                      <a:pt x="31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5"/>
                      <a:pt x="36" y="46"/>
                      <a:pt x="35" y="46"/>
                    </a:cubicBezTo>
                    <a:cubicBezTo>
                      <a:pt x="36" y="45"/>
                      <a:pt x="37" y="45"/>
                      <a:pt x="37" y="44"/>
                    </a:cubicBezTo>
                    <a:cubicBezTo>
                      <a:pt x="37" y="44"/>
                      <a:pt x="37" y="45"/>
                      <a:pt x="37" y="45"/>
                    </a:cubicBezTo>
                    <a:close/>
                    <a:moveTo>
                      <a:pt x="24" y="55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8" y="49"/>
                      <a:pt x="34" y="46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4" y="46"/>
                      <a:pt x="29" y="51"/>
                      <a:pt x="24" y="55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6" y="48"/>
                      <a:pt x="29" y="47"/>
                    </a:cubicBezTo>
                    <a:cubicBezTo>
                      <a:pt x="27" y="49"/>
                      <a:pt x="24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19" y="48"/>
                    </a:moveTo>
                    <a:cubicBezTo>
                      <a:pt x="28" y="46"/>
                      <a:pt x="35" y="39"/>
                      <a:pt x="42" y="33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0" y="36"/>
                      <a:pt x="37" y="38"/>
                      <a:pt x="34" y="41"/>
                    </a:cubicBezTo>
                    <a:cubicBezTo>
                      <a:pt x="30" y="44"/>
                      <a:pt x="25" y="47"/>
                      <a:pt x="21" y="50"/>
                    </a:cubicBezTo>
                    <a:cubicBezTo>
                      <a:pt x="20" y="50"/>
                      <a:pt x="20" y="49"/>
                      <a:pt x="19" y="48"/>
                    </a:cubicBezTo>
                    <a:close/>
                    <a:moveTo>
                      <a:pt x="18" y="46"/>
                    </a:moveTo>
                    <a:cubicBezTo>
                      <a:pt x="24" y="43"/>
                      <a:pt x="30" y="39"/>
                      <a:pt x="36" y="35"/>
                    </a:cubicBezTo>
                    <a:cubicBezTo>
                      <a:pt x="38" y="34"/>
                      <a:pt x="40" y="33"/>
                      <a:pt x="42" y="31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8" y="47"/>
                      <a:pt x="18" y="46"/>
                      <a:pt x="18" y="46"/>
                    </a:cubicBezTo>
                    <a:close/>
                    <a:moveTo>
                      <a:pt x="15" y="41"/>
                    </a:moveTo>
                    <a:cubicBezTo>
                      <a:pt x="16" y="41"/>
                      <a:pt x="16" y="41"/>
                      <a:pt x="16" y="41"/>
                    </a:cubicBezTo>
                    <a:cubicBezTo>
                      <a:pt x="22" y="38"/>
                      <a:pt x="28" y="34"/>
                      <a:pt x="35" y="31"/>
                    </a:cubicBezTo>
                    <a:cubicBezTo>
                      <a:pt x="34" y="31"/>
                      <a:pt x="34" y="31"/>
                      <a:pt x="33" y="32"/>
                    </a:cubicBezTo>
                    <a:cubicBezTo>
                      <a:pt x="28" y="36"/>
                      <a:pt x="23" y="40"/>
                      <a:pt x="17" y="45"/>
                    </a:cubicBezTo>
                    <a:cubicBezTo>
                      <a:pt x="17" y="44"/>
                      <a:pt x="16" y="42"/>
                      <a:pt x="15" y="41"/>
                    </a:cubicBezTo>
                    <a:close/>
                    <a:moveTo>
                      <a:pt x="39" y="23"/>
                    </a:moveTo>
                    <a:cubicBezTo>
                      <a:pt x="43" y="20"/>
                      <a:pt x="46" y="17"/>
                      <a:pt x="50" y="15"/>
                    </a:cubicBezTo>
                    <a:cubicBezTo>
                      <a:pt x="50" y="15"/>
                      <a:pt x="51" y="14"/>
                      <a:pt x="51" y="14"/>
                    </a:cubicBezTo>
                    <a:cubicBezTo>
                      <a:pt x="51" y="14"/>
                      <a:pt x="52" y="14"/>
                      <a:pt x="52" y="13"/>
                    </a:cubicBezTo>
                    <a:cubicBezTo>
                      <a:pt x="52" y="15"/>
                      <a:pt x="52" y="16"/>
                      <a:pt x="51" y="17"/>
                    </a:cubicBezTo>
                    <a:cubicBezTo>
                      <a:pt x="51" y="17"/>
                      <a:pt x="51" y="17"/>
                      <a:pt x="51" y="18"/>
                    </a:cubicBezTo>
                    <a:cubicBezTo>
                      <a:pt x="45" y="21"/>
                      <a:pt x="40" y="26"/>
                      <a:pt x="34" y="30"/>
                    </a:cubicBezTo>
                    <a:cubicBezTo>
                      <a:pt x="31" y="32"/>
                      <a:pt x="27" y="35"/>
                      <a:pt x="23" y="37"/>
                    </a:cubicBezTo>
                    <a:cubicBezTo>
                      <a:pt x="22" y="38"/>
                      <a:pt x="20" y="38"/>
                      <a:pt x="19" y="39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5" y="33"/>
                      <a:pt x="32" y="30"/>
                      <a:pt x="37" y="25"/>
                    </a:cubicBezTo>
                    <a:cubicBezTo>
                      <a:pt x="38" y="24"/>
                      <a:pt x="38" y="24"/>
                      <a:pt x="39" y="23"/>
                    </a:cubicBezTo>
                    <a:close/>
                    <a:moveTo>
                      <a:pt x="51" y="7"/>
                    </a:moveTo>
                    <a:cubicBezTo>
                      <a:pt x="51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1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7"/>
                    </a:cubicBezTo>
                    <a:close/>
                    <a:moveTo>
                      <a:pt x="31" y="24"/>
                    </a:moveTo>
                    <a:cubicBezTo>
                      <a:pt x="35" y="21"/>
                      <a:pt x="38" y="18"/>
                      <a:pt x="41" y="15"/>
                    </a:cubicBezTo>
                    <a:cubicBezTo>
                      <a:pt x="44" y="13"/>
                      <a:pt x="48" y="10"/>
                      <a:pt x="49" y="8"/>
                    </a:cubicBezTo>
                    <a:cubicBezTo>
                      <a:pt x="45" y="14"/>
                      <a:pt x="38" y="19"/>
                      <a:pt x="31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2"/>
                      <a:pt x="35" y="35"/>
                    </a:cubicBezTo>
                    <a:cubicBezTo>
                      <a:pt x="32" y="37"/>
                      <a:pt x="29" y="39"/>
                      <a:pt x="26" y="40"/>
                    </a:cubicBezTo>
                    <a:cubicBezTo>
                      <a:pt x="24" y="42"/>
                      <a:pt x="20" y="43"/>
                      <a:pt x="19" y="44"/>
                    </a:cubicBezTo>
                    <a:cubicBezTo>
                      <a:pt x="24" y="40"/>
                      <a:pt x="29" y="35"/>
                      <a:pt x="35" y="31"/>
                    </a:cubicBezTo>
                    <a:cubicBezTo>
                      <a:pt x="41" y="27"/>
                      <a:pt x="46" y="23"/>
                      <a:pt x="51" y="19"/>
                    </a:cubicBezTo>
                    <a:cubicBezTo>
                      <a:pt x="50" y="21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7" y="42"/>
                      <a:pt x="34" y="45"/>
                      <a:pt x="30" y="47"/>
                    </a:cubicBezTo>
                    <a:cubicBezTo>
                      <a:pt x="29" y="48"/>
                      <a:pt x="29" y="48"/>
                      <a:pt x="28" y="49"/>
                    </a:cubicBezTo>
                    <a:cubicBezTo>
                      <a:pt x="30" y="47"/>
                      <a:pt x="32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1" y="38"/>
                      <a:pt x="41" y="38"/>
                      <a:pt x="41" y="39"/>
                    </a:cubicBezTo>
                    <a:close/>
                    <a:moveTo>
                      <a:pt x="43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29" y="46"/>
                      <a:pt x="27" y="48"/>
                    </a:cubicBezTo>
                    <a:cubicBezTo>
                      <a:pt x="25" y="49"/>
                      <a:pt x="23" y="49"/>
                      <a:pt x="21" y="50"/>
                    </a:cubicBezTo>
                    <a:cubicBezTo>
                      <a:pt x="23" y="50"/>
                      <a:pt x="25" y="48"/>
                      <a:pt x="26" y="47"/>
                    </a:cubicBezTo>
                    <a:cubicBezTo>
                      <a:pt x="33" y="42"/>
                      <a:pt x="40" y="38"/>
                      <a:pt x="45" y="32"/>
                    </a:cubicBezTo>
                    <a:cubicBezTo>
                      <a:pt x="44" y="33"/>
                      <a:pt x="44" y="34"/>
                      <a:pt x="43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5" y="30"/>
                    </a:cubicBezTo>
                    <a:cubicBezTo>
                      <a:pt x="41" y="34"/>
                      <a:pt x="36" y="38"/>
                      <a:pt x="31" y="41"/>
                    </a:cubicBezTo>
                    <a:cubicBezTo>
                      <a:pt x="29" y="43"/>
                      <a:pt x="26" y="45"/>
                      <a:pt x="24" y="46"/>
                    </a:cubicBezTo>
                    <a:cubicBezTo>
                      <a:pt x="24" y="46"/>
                      <a:pt x="19" y="48"/>
                      <a:pt x="19" y="48"/>
                    </a:cubicBezTo>
                    <a:cubicBezTo>
                      <a:pt x="21" y="46"/>
                      <a:pt x="22" y="45"/>
                      <a:pt x="23" y="44"/>
                    </a:cubicBezTo>
                    <a:cubicBezTo>
                      <a:pt x="31" y="38"/>
                      <a:pt x="40" y="35"/>
                      <a:pt x="47" y="28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3" y="12"/>
                      <a:pt x="37" y="18"/>
                      <a:pt x="30" y="24"/>
                    </a:cubicBezTo>
                    <a:cubicBezTo>
                      <a:pt x="27" y="27"/>
                      <a:pt x="23" y="30"/>
                      <a:pt x="19" y="32"/>
                    </a:cubicBezTo>
                    <a:cubicBezTo>
                      <a:pt x="17" y="33"/>
                      <a:pt x="15" y="34"/>
                      <a:pt x="13" y="35"/>
                    </a:cubicBezTo>
                    <a:cubicBezTo>
                      <a:pt x="14" y="35"/>
                      <a:pt x="16" y="32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0"/>
                      <a:pt x="21" y="28"/>
                      <a:pt x="22" y="27"/>
                    </a:cubicBezTo>
                    <a:cubicBezTo>
                      <a:pt x="27" y="23"/>
                      <a:pt x="32" y="20"/>
                      <a:pt x="36" y="17"/>
                    </a:cubicBezTo>
                    <a:cubicBezTo>
                      <a:pt x="41" y="14"/>
                      <a:pt x="46" y="10"/>
                      <a:pt x="48" y="5"/>
                    </a:cubicBezTo>
                    <a:cubicBezTo>
                      <a:pt x="49" y="5"/>
                      <a:pt x="49" y="6"/>
                      <a:pt x="50" y="7"/>
                    </a:cubicBezTo>
                    <a:close/>
                    <a:moveTo>
                      <a:pt x="12" y="34"/>
                    </a:moveTo>
                    <a:cubicBezTo>
                      <a:pt x="12" y="34"/>
                      <a:pt x="13" y="34"/>
                      <a:pt x="14" y="33"/>
                    </a:cubicBezTo>
                    <a:cubicBezTo>
                      <a:pt x="13" y="34"/>
                      <a:pt x="13" y="34"/>
                      <a:pt x="12" y="35"/>
                    </a:cubicBezTo>
                    <a:cubicBezTo>
                      <a:pt x="12" y="35"/>
                      <a:pt x="12" y="35"/>
                      <a:pt x="12" y="34"/>
                    </a:cubicBezTo>
                    <a:close/>
                    <a:moveTo>
                      <a:pt x="10" y="30"/>
                    </a:moveTo>
                    <a:cubicBezTo>
                      <a:pt x="12" y="29"/>
                      <a:pt x="15" y="27"/>
                      <a:pt x="17" y="25"/>
                    </a:cubicBezTo>
                    <a:cubicBezTo>
                      <a:pt x="19" y="23"/>
                      <a:pt x="23" y="22"/>
                      <a:pt x="25" y="20"/>
                    </a:cubicBezTo>
                    <a:cubicBezTo>
                      <a:pt x="21" y="24"/>
                      <a:pt x="15" y="28"/>
                      <a:pt x="11" y="33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6" y="21"/>
                      <a:pt x="21" y="18"/>
                    </a:cubicBezTo>
                    <a:cubicBezTo>
                      <a:pt x="21" y="17"/>
                      <a:pt x="24" y="15"/>
                      <a:pt x="21" y="18"/>
                    </a:cubicBezTo>
                    <a:cubicBezTo>
                      <a:pt x="20" y="19"/>
                      <a:pt x="19" y="20"/>
                      <a:pt x="18" y="21"/>
                    </a:cubicBezTo>
                    <a:cubicBezTo>
                      <a:pt x="15" y="24"/>
                      <a:pt x="12" y="27"/>
                      <a:pt x="9" y="29"/>
                    </a:cubicBezTo>
                    <a:cubicBezTo>
                      <a:pt x="9" y="29"/>
                      <a:pt x="8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1" y="20"/>
                      <a:pt x="16" y="17"/>
                      <a:pt x="20" y="14"/>
                    </a:cubicBezTo>
                    <a:cubicBezTo>
                      <a:pt x="24" y="12"/>
                      <a:pt x="19" y="16"/>
                      <a:pt x="19" y="16"/>
                    </a:cubicBezTo>
                    <a:cubicBezTo>
                      <a:pt x="18" y="17"/>
                      <a:pt x="16" y="18"/>
                      <a:pt x="15" y="19"/>
                    </a:cubicBezTo>
                    <a:cubicBezTo>
                      <a:pt x="12" y="21"/>
                      <a:pt x="10" y="24"/>
                      <a:pt x="8" y="26"/>
                    </a:cubicBezTo>
                    <a:cubicBezTo>
                      <a:pt x="7" y="25"/>
                      <a:pt x="7" y="24"/>
                      <a:pt x="7" y="23"/>
                    </a:cubicBezTo>
                    <a:close/>
                    <a:moveTo>
                      <a:pt x="6" y="19"/>
                    </a:moveTo>
                    <a:cubicBezTo>
                      <a:pt x="8" y="18"/>
                      <a:pt x="10" y="17"/>
                      <a:pt x="13" y="15"/>
                    </a:cubicBezTo>
                    <a:cubicBezTo>
                      <a:pt x="14" y="14"/>
                      <a:pt x="15" y="13"/>
                      <a:pt x="17" y="12"/>
                    </a:cubicBezTo>
                    <a:cubicBezTo>
                      <a:pt x="18" y="11"/>
                      <a:pt x="21" y="8"/>
                      <a:pt x="18" y="12"/>
                    </a:cubicBezTo>
                    <a:cubicBezTo>
                      <a:pt x="15" y="16"/>
                      <a:pt x="10" y="18"/>
                      <a:pt x="6" y="22"/>
                    </a:cubicBezTo>
                    <a:cubicBezTo>
                      <a:pt x="6" y="21"/>
                      <a:pt x="6" y="20"/>
                      <a:pt x="6" y="19"/>
                    </a:cubicBezTo>
                    <a:close/>
                    <a:moveTo>
                      <a:pt x="5" y="12"/>
                    </a:moveTo>
                    <a:cubicBezTo>
                      <a:pt x="6" y="11"/>
                      <a:pt x="8" y="10"/>
                      <a:pt x="9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2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6"/>
                    </a:cubicBezTo>
                    <a:cubicBezTo>
                      <a:pt x="9" y="14"/>
                      <a:pt x="12" y="11"/>
                      <a:pt x="16" y="8"/>
                    </a:cubicBezTo>
                    <a:cubicBezTo>
                      <a:pt x="19" y="6"/>
                      <a:pt x="13" y="12"/>
                      <a:pt x="13" y="12"/>
                    </a:cubicBezTo>
                    <a:cubicBezTo>
                      <a:pt x="10" y="15"/>
                      <a:pt x="8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lose/>
                    <a:moveTo>
                      <a:pt x="22" y="12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8"/>
                      <a:pt x="9" y="20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5"/>
                      <a:pt x="21" y="10"/>
                    </a:cubicBezTo>
                    <a:cubicBezTo>
                      <a:pt x="21" y="11"/>
                      <a:pt x="22" y="11"/>
                      <a:pt x="22" y="12"/>
                    </a:cubicBezTo>
                    <a:close/>
                    <a:moveTo>
                      <a:pt x="24" y="16"/>
                    </a:moveTo>
                    <a:cubicBezTo>
                      <a:pt x="19" y="17"/>
                      <a:pt x="15" y="22"/>
                      <a:pt x="11" y="25"/>
                    </a:cubicBezTo>
                    <a:cubicBezTo>
                      <a:pt x="10" y="25"/>
                      <a:pt x="7" y="27"/>
                      <a:pt x="10" y="24"/>
                    </a:cubicBezTo>
                    <a:cubicBezTo>
                      <a:pt x="11" y="23"/>
                      <a:pt x="13" y="22"/>
                      <a:pt x="14" y="21"/>
                    </a:cubicBezTo>
                    <a:cubicBezTo>
                      <a:pt x="17" y="18"/>
                      <a:pt x="20" y="16"/>
                      <a:pt x="23" y="13"/>
                    </a:cubicBezTo>
                    <a:cubicBezTo>
                      <a:pt x="23" y="14"/>
                      <a:pt x="23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5" y="26"/>
                      <a:pt x="20" y="20"/>
                      <a:pt x="24" y="16"/>
                    </a:cubicBezTo>
                    <a:cubicBezTo>
                      <a:pt x="24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3" y="24"/>
                      <a:pt x="23" y="25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5" y="31"/>
                      <a:pt x="15" y="32"/>
                      <a:pt x="14" y="32"/>
                    </a:cubicBezTo>
                    <a:cubicBezTo>
                      <a:pt x="13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5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1" y="16"/>
                    </a:moveTo>
                    <a:cubicBezTo>
                      <a:pt x="34" y="14"/>
                      <a:pt x="37" y="12"/>
                      <a:pt x="40" y="10"/>
                    </a:cubicBezTo>
                    <a:cubicBezTo>
                      <a:pt x="39" y="12"/>
                      <a:pt x="37" y="13"/>
                      <a:pt x="35" y="14"/>
                    </a:cubicBezTo>
                    <a:cubicBezTo>
                      <a:pt x="34" y="15"/>
                      <a:pt x="32" y="17"/>
                      <a:pt x="31" y="18"/>
                    </a:cubicBezTo>
                    <a:cubicBezTo>
                      <a:pt x="31" y="17"/>
                      <a:pt x="31" y="17"/>
                      <a:pt x="31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6"/>
                      <a:pt x="36" y="15"/>
                    </a:cubicBezTo>
                    <a:cubicBezTo>
                      <a:pt x="38" y="14"/>
                      <a:pt x="40" y="12"/>
                      <a:pt x="42" y="10"/>
                    </a:cubicBezTo>
                    <a:cubicBezTo>
                      <a:pt x="42" y="9"/>
                      <a:pt x="44" y="8"/>
                      <a:pt x="45" y="6"/>
                    </a:cubicBezTo>
                    <a:cubicBezTo>
                      <a:pt x="46" y="6"/>
                      <a:pt x="46" y="6"/>
                      <a:pt x="47" y="5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5" y="8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6"/>
                    </a:cubicBezTo>
                    <a:cubicBezTo>
                      <a:pt x="34" y="18"/>
                      <a:pt x="31" y="19"/>
                      <a:pt x="29" y="21"/>
                    </a:cubicBezTo>
                    <a:cubicBezTo>
                      <a:pt x="29" y="20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5"/>
                      <a:pt x="45" y="4"/>
                      <a:pt x="46" y="5"/>
                    </a:cubicBezTo>
                    <a:cubicBezTo>
                      <a:pt x="45" y="6"/>
                      <a:pt x="44" y="6"/>
                      <a:pt x="43" y="7"/>
                    </a:cubicBezTo>
                    <a:cubicBezTo>
                      <a:pt x="40" y="9"/>
                      <a:pt x="38" y="11"/>
                      <a:pt x="35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3"/>
                    </a:cubicBezTo>
                    <a:cubicBezTo>
                      <a:pt x="36" y="10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7"/>
                      <a:pt x="36" y="10"/>
                      <a:pt x="34" y="12"/>
                    </a:cubicBezTo>
                    <a:cubicBezTo>
                      <a:pt x="36" y="9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5" y="12"/>
                      <a:pt x="10" y="16"/>
                      <a:pt x="6" y="19"/>
                    </a:cubicBezTo>
                    <a:cubicBezTo>
                      <a:pt x="10" y="16"/>
                      <a:pt x="15" y="12"/>
                      <a:pt x="18" y="7"/>
                    </a:cubicBezTo>
                    <a:cubicBezTo>
                      <a:pt x="19" y="7"/>
                      <a:pt x="20" y="8"/>
                      <a:pt x="20" y="9"/>
                    </a:cubicBezTo>
                    <a:close/>
                    <a:moveTo>
                      <a:pt x="18" y="6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0" y="11"/>
                    </a:cubicBezTo>
                    <a:cubicBezTo>
                      <a:pt x="13" y="9"/>
                      <a:pt x="14" y="7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6"/>
                    </a:cubicBezTo>
                    <a:close/>
                    <a:moveTo>
                      <a:pt x="14" y="5"/>
                    </a:moveTo>
                    <a:cubicBezTo>
                      <a:pt x="11" y="6"/>
                      <a:pt x="8" y="9"/>
                      <a:pt x="5" y="11"/>
                    </a:cubicBezTo>
                    <a:cubicBezTo>
                      <a:pt x="6" y="7"/>
                      <a:pt x="8" y="3"/>
                      <a:pt x="14" y="5"/>
                    </a:cubicBezTo>
                    <a:close/>
                    <a:moveTo>
                      <a:pt x="13" y="36"/>
                    </a:moveTo>
                    <a:cubicBezTo>
                      <a:pt x="15" y="35"/>
                      <a:pt x="18" y="33"/>
                      <a:pt x="20" y="32"/>
                    </a:cubicBezTo>
                    <a:cubicBezTo>
                      <a:pt x="18" y="34"/>
                      <a:pt x="16" y="35"/>
                      <a:pt x="14" y="37"/>
                    </a:cubicBezTo>
                    <a:cubicBezTo>
                      <a:pt x="14" y="38"/>
                      <a:pt x="15" y="38"/>
                      <a:pt x="15" y="38"/>
                    </a:cubicBezTo>
                    <a:cubicBezTo>
                      <a:pt x="21" y="33"/>
                      <a:pt x="28" y="30"/>
                      <a:pt x="34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4" y="26"/>
                    </a:cubicBezTo>
                    <a:cubicBezTo>
                      <a:pt x="29" y="32"/>
                      <a:pt x="21" y="35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0"/>
                      <a:pt x="15" y="40"/>
                      <a:pt x="14" y="39"/>
                    </a:cubicBezTo>
                    <a:cubicBezTo>
                      <a:pt x="14" y="38"/>
                      <a:pt x="13" y="37"/>
                      <a:pt x="13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8" name="Freeform 160"/>
              <p:cNvSpPr>
                <a:spLocks noEditPoints="1"/>
              </p:cNvSpPr>
              <p:nvPr/>
            </p:nvSpPr>
            <p:spPr bwMode="auto">
              <a:xfrm>
                <a:off x="3094640" y="1349630"/>
                <a:ext cx="127852" cy="217185"/>
              </a:xfrm>
              <a:custGeom>
                <a:avLst/>
                <a:gdLst>
                  <a:gd name="T0" fmla="*/ 0 w 66"/>
                  <a:gd name="T1" fmla="*/ 43 h 112"/>
                  <a:gd name="T2" fmla="*/ 64 w 66"/>
                  <a:gd name="T3" fmla="*/ 98 h 112"/>
                  <a:gd name="T4" fmla="*/ 33 w 66"/>
                  <a:gd name="T5" fmla="*/ 27 h 112"/>
                  <a:gd name="T6" fmla="*/ 29 w 66"/>
                  <a:gd name="T7" fmla="*/ 29 h 112"/>
                  <a:gd name="T8" fmla="*/ 21 w 66"/>
                  <a:gd name="T9" fmla="*/ 24 h 112"/>
                  <a:gd name="T10" fmla="*/ 39 w 66"/>
                  <a:gd name="T11" fmla="*/ 104 h 112"/>
                  <a:gd name="T12" fmla="*/ 36 w 66"/>
                  <a:gd name="T13" fmla="*/ 96 h 112"/>
                  <a:gd name="T14" fmla="*/ 47 w 66"/>
                  <a:gd name="T15" fmla="*/ 96 h 112"/>
                  <a:gd name="T16" fmla="*/ 49 w 66"/>
                  <a:gd name="T17" fmla="*/ 95 h 112"/>
                  <a:gd name="T18" fmla="*/ 43 w 66"/>
                  <a:gd name="T19" fmla="*/ 85 h 112"/>
                  <a:gd name="T20" fmla="*/ 55 w 66"/>
                  <a:gd name="T21" fmla="*/ 92 h 112"/>
                  <a:gd name="T22" fmla="*/ 32 w 66"/>
                  <a:gd name="T23" fmla="*/ 62 h 112"/>
                  <a:gd name="T24" fmla="*/ 23 w 66"/>
                  <a:gd name="T25" fmla="*/ 54 h 112"/>
                  <a:gd name="T26" fmla="*/ 44 w 66"/>
                  <a:gd name="T27" fmla="*/ 72 h 112"/>
                  <a:gd name="T28" fmla="*/ 11 w 66"/>
                  <a:gd name="T29" fmla="*/ 26 h 112"/>
                  <a:gd name="T30" fmla="*/ 13 w 66"/>
                  <a:gd name="T31" fmla="*/ 36 h 112"/>
                  <a:gd name="T32" fmla="*/ 6 w 66"/>
                  <a:gd name="T33" fmla="*/ 39 h 112"/>
                  <a:gd name="T34" fmla="*/ 38 w 66"/>
                  <a:gd name="T35" fmla="*/ 60 h 112"/>
                  <a:gd name="T36" fmla="*/ 17 w 66"/>
                  <a:gd name="T37" fmla="*/ 38 h 112"/>
                  <a:gd name="T38" fmla="*/ 18 w 66"/>
                  <a:gd name="T39" fmla="*/ 34 h 112"/>
                  <a:gd name="T40" fmla="*/ 18 w 66"/>
                  <a:gd name="T41" fmla="*/ 32 h 112"/>
                  <a:gd name="T42" fmla="*/ 16 w 66"/>
                  <a:gd name="T43" fmla="*/ 34 h 112"/>
                  <a:gd name="T44" fmla="*/ 14 w 66"/>
                  <a:gd name="T45" fmla="*/ 38 h 112"/>
                  <a:gd name="T46" fmla="*/ 4 w 66"/>
                  <a:gd name="T47" fmla="*/ 41 h 112"/>
                  <a:gd name="T48" fmla="*/ 58 w 66"/>
                  <a:gd name="T49" fmla="*/ 95 h 112"/>
                  <a:gd name="T50" fmla="*/ 52 w 66"/>
                  <a:gd name="T51" fmla="*/ 97 h 112"/>
                  <a:gd name="T52" fmla="*/ 59 w 66"/>
                  <a:gd name="T53" fmla="*/ 95 h 112"/>
                  <a:gd name="T54" fmla="*/ 36 w 66"/>
                  <a:gd name="T55" fmla="*/ 75 h 112"/>
                  <a:gd name="T56" fmla="*/ 51 w 66"/>
                  <a:gd name="T57" fmla="*/ 97 h 112"/>
                  <a:gd name="T58" fmla="*/ 47 w 66"/>
                  <a:gd name="T59" fmla="*/ 99 h 112"/>
                  <a:gd name="T60" fmla="*/ 41 w 66"/>
                  <a:gd name="T61" fmla="*/ 94 h 112"/>
                  <a:gd name="T62" fmla="*/ 41 w 66"/>
                  <a:gd name="T63" fmla="*/ 103 h 112"/>
                  <a:gd name="T64" fmla="*/ 60 w 66"/>
                  <a:gd name="T65" fmla="*/ 87 h 112"/>
                  <a:gd name="T66" fmla="*/ 23 w 66"/>
                  <a:gd name="T67" fmla="*/ 46 h 112"/>
                  <a:gd name="T68" fmla="*/ 17 w 66"/>
                  <a:gd name="T69" fmla="*/ 36 h 112"/>
                  <a:gd name="T70" fmla="*/ 46 w 66"/>
                  <a:gd name="T71" fmla="*/ 59 h 112"/>
                  <a:gd name="T72" fmla="*/ 49 w 66"/>
                  <a:gd name="T73" fmla="*/ 57 h 112"/>
                  <a:gd name="T74" fmla="*/ 12 w 66"/>
                  <a:gd name="T75" fmla="*/ 20 h 112"/>
                  <a:gd name="T76" fmla="*/ 52 w 66"/>
                  <a:gd name="T77" fmla="*/ 64 h 112"/>
                  <a:gd name="T78" fmla="*/ 43 w 66"/>
                  <a:gd name="T79" fmla="*/ 41 h 112"/>
                  <a:gd name="T80" fmla="*/ 25 w 66"/>
                  <a:gd name="T81" fmla="*/ 28 h 112"/>
                  <a:gd name="T82" fmla="*/ 38 w 66"/>
                  <a:gd name="T83" fmla="*/ 34 h 112"/>
                  <a:gd name="T84" fmla="*/ 17 w 66"/>
                  <a:gd name="T85" fmla="*/ 15 h 112"/>
                  <a:gd name="T86" fmla="*/ 52 w 66"/>
                  <a:gd name="T87" fmla="*/ 62 h 112"/>
                  <a:gd name="T88" fmla="*/ 29 w 66"/>
                  <a:gd name="T89" fmla="*/ 32 h 112"/>
                  <a:gd name="T90" fmla="*/ 48 w 66"/>
                  <a:gd name="T91" fmla="*/ 27 h 112"/>
                  <a:gd name="T92" fmla="*/ 28 w 66"/>
                  <a:gd name="T93" fmla="*/ 12 h 112"/>
                  <a:gd name="T94" fmla="*/ 43 w 66"/>
                  <a:gd name="T95" fmla="*/ 28 h 112"/>
                  <a:gd name="T96" fmla="*/ 22 w 66"/>
                  <a:gd name="T97" fmla="*/ 13 h 112"/>
                  <a:gd name="T98" fmla="*/ 32 w 66"/>
                  <a:gd name="T99" fmla="*/ 12 h 112"/>
                  <a:gd name="T100" fmla="*/ 39 w 66"/>
                  <a:gd name="T101" fmla="*/ 19 h 112"/>
                  <a:gd name="T102" fmla="*/ 20 w 66"/>
                  <a:gd name="T103" fmla="*/ 5 h 112"/>
                  <a:gd name="T104" fmla="*/ 21 w 66"/>
                  <a:gd name="T105" fmla="*/ 8 h 112"/>
                  <a:gd name="T106" fmla="*/ 41 w 66"/>
                  <a:gd name="T107" fmla="*/ 29 h 112"/>
                  <a:gd name="T108" fmla="*/ 39 w 66"/>
                  <a:gd name="T109" fmla="*/ 31 h 112"/>
                  <a:gd name="T110" fmla="*/ 31 w 66"/>
                  <a:gd name="T111" fmla="*/ 1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6" h="112">
                    <a:moveTo>
                      <a:pt x="57" y="25"/>
                    </a:moveTo>
                    <a:cubicBezTo>
                      <a:pt x="57" y="25"/>
                      <a:pt x="57" y="24"/>
                      <a:pt x="56" y="24"/>
                    </a:cubicBezTo>
                    <a:cubicBezTo>
                      <a:pt x="44" y="17"/>
                      <a:pt x="32" y="8"/>
                      <a:pt x="20" y="1"/>
                    </a:cubicBezTo>
                    <a:cubicBezTo>
                      <a:pt x="19" y="0"/>
                      <a:pt x="19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4" y="8"/>
                      <a:pt x="11" y="16"/>
                      <a:pt x="8" y="23"/>
                    </a:cubicBezTo>
                    <a:cubicBezTo>
                      <a:pt x="5" y="30"/>
                      <a:pt x="3" y="36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5"/>
                      <a:pt x="2" y="46"/>
                      <a:pt x="2" y="45"/>
                    </a:cubicBezTo>
                    <a:cubicBezTo>
                      <a:pt x="7" y="43"/>
                      <a:pt x="12" y="43"/>
                      <a:pt x="16" y="42"/>
                    </a:cubicBezTo>
                    <a:cubicBezTo>
                      <a:pt x="23" y="64"/>
                      <a:pt x="32" y="87"/>
                      <a:pt x="35" y="110"/>
                    </a:cubicBezTo>
                    <a:cubicBezTo>
                      <a:pt x="34" y="111"/>
                      <a:pt x="36" y="112"/>
                      <a:pt x="36" y="112"/>
                    </a:cubicBezTo>
                    <a:cubicBezTo>
                      <a:pt x="37" y="111"/>
                      <a:pt x="37" y="111"/>
                      <a:pt x="38" y="111"/>
                    </a:cubicBezTo>
                    <a:cubicBezTo>
                      <a:pt x="43" y="102"/>
                      <a:pt x="55" y="98"/>
                      <a:pt x="64" y="98"/>
                    </a:cubicBezTo>
                    <a:cubicBezTo>
                      <a:pt x="65" y="98"/>
                      <a:pt x="65" y="97"/>
                      <a:pt x="65" y="97"/>
                    </a:cubicBezTo>
                    <a:cubicBezTo>
                      <a:pt x="66" y="97"/>
                      <a:pt x="66" y="96"/>
                      <a:pt x="66" y="96"/>
                    </a:cubicBezTo>
                    <a:cubicBezTo>
                      <a:pt x="59" y="74"/>
                      <a:pt x="51" y="53"/>
                      <a:pt x="44" y="31"/>
                    </a:cubicBezTo>
                    <a:cubicBezTo>
                      <a:pt x="48" y="30"/>
                      <a:pt x="52" y="29"/>
                      <a:pt x="56" y="27"/>
                    </a:cubicBezTo>
                    <a:cubicBezTo>
                      <a:pt x="58" y="27"/>
                      <a:pt x="58" y="26"/>
                      <a:pt x="57" y="25"/>
                    </a:cubicBezTo>
                    <a:close/>
                    <a:moveTo>
                      <a:pt x="43" y="38"/>
                    </a:moveTo>
                    <a:cubicBezTo>
                      <a:pt x="41" y="34"/>
                      <a:pt x="36" y="31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6" y="30"/>
                      <a:pt x="39" y="32"/>
                      <a:pt x="42" y="34"/>
                    </a:cubicBezTo>
                    <a:cubicBezTo>
                      <a:pt x="43" y="35"/>
                      <a:pt x="43" y="36"/>
                      <a:pt x="43" y="38"/>
                    </a:cubicBezTo>
                    <a:close/>
                    <a:moveTo>
                      <a:pt x="47" y="48"/>
                    </a:moveTo>
                    <a:cubicBezTo>
                      <a:pt x="43" y="44"/>
                      <a:pt x="39" y="40"/>
                      <a:pt x="34" y="36"/>
                    </a:cubicBezTo>
                    <a:cubicBezTo>
                      <a:pt x="30" y="31"/>
                      <a:pt x="26" y="27"/>
                      <a:pt x="22" y="22"/>
                    </a:cubicBezTo>
                    <a:cubicBezTo>
                      <a:pt x="24" y="24"/>
                      <a:pt x="27" y="27"/>
                      <a:pt x="29" y="29"/>
                    </a:cubicBezTo>
                    <a:cubicBezTo>
                      <a:pt x="35" y="35"/>
                      <a:pt x="40" y="40"/>
                      <a:pt x="46" y="45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6" y="46"/>
                      <a:pt x="46" y="47"/>
                      <a:pt x="47" y="48"/>
                    </a:cubicBezTo>
                    <a:close/>
                    <a:moveTo>
                      <a:pt x="50" y="57"/>
                    </a:moveTo>
                    <a:cubicBezTo>
                      <a:pt x="40" y="44"/>
                      <a:pt x="28" y="33"/>
                      <a:pt x="17" y="22"/>
                    </a:cubicBezTo>
                    <a:cubicBezTo>
                      <a:pt x="16" y="21"/>
                      <a:pt x="12" y="16"/>
                      <a:pt x="15" y="19"/>
                    </a:cubicBezTo>
                    <a:cubicBezTo>
                      <a:pt x="17" y="21"/>
                      <a:pt x="19" y="22"/>
                      <a:pt x="21" y="24"/>
                    </a:cubicBezTo>
                    <a:cubicBezTo>
                      <a:pt x="24" y="27"/>
                      <a:pt x="27" y="30"/>
                      <a:pt x="30" y="33"/>
                    </a:cubicBezTo>
                    <a:cubicBezTo>
                      <a:pt x="35" y="39"/>
                      <a:pt x="42" y="44"/>
                      <a:pt x="47" y="50"/>
                    </a:cubicBezTo>
                    <a:cubicBezTo>
                      <a:pt x="48" y="52"/>
                      <a:pt x="49" y="55"/>
                      <a:pt x="50" y="57"/>
                    </a:cubicBezTo>
                    <a:close/>
                    <a:moveTo>
                      <a:pt x="37" y="106"/>
                    </a:moveTo>
                    <a:cubicBezTo>
                      <a:pt x="37" y="105"/>
                      <a:pt x="37" y="104"/>
                      <a:pt x="36" y="103"/>
                    </a:cubicBezTo>
                    <a:cubicBezTo>
                      <a:pt x="37" y="103"/>
                      <a:pt x="37" y="104"/>
                      <a:pt x="38" y="105"/>
                    </a:cubicBezTo>
                    <a:cubicBezTo>
                      <a:pt x="38" y="105"/>
                      <a:pt x="39" y="105"/>
                      <a:pt x="39" y="104"/>
                    </a:cubicBezTo>
                    <a:cubicBezTo>
                      <a:pt x="38" y="104"/>
                      <a:pt x="35" y="101"/>
                      <a:pt x="38" y="102"/>
                    </a:cubicBezTo>
                    <a:cubicBezTo>
                      <a:pt x="38" y="102"/>
                      <a:pt x="39" y="103"/>
                      <a:pt x="40" y="103"/>
                    </a:cubicBezTo>
                    <a:cubicBezTo>
                      <a:pt x="39" y="104"/>
                      <a:pt x="38" y="105"/>
                      <a:pt x="37" y="106"/>
                    </a:cubicBezTo>
                    <a:close/>
                    <a:moveTo>
                      <a:pt x="34" y="91"/>
                    </a:moveTo>
                    <a:cubicBezTo>
                      <a:pt x="36" y="93"/>
                      <a:pt x="38" y="94"/>
                      <a:pt x="40" y="96"/>
                    </a:cubicBezTo>
                    <a:cubicBezTo>
                      <a:pt x="40" y="97"/>
                      <a:pt x="44" y="100"/>
                      <a:pt x="43" y="100"/>
                    </a:cubicBezTo>
                    <a:cubicBezTo>
                      <a:pt x="41" y="99"/>
                      <a:pt x="38" y="97"/>
                      <a:pt x="36" y="96"/>
                    </a:cubicBezTo>
                    <a:cubicBezTo>
                      <a:pt x="36" y="96"/>
                      <a:pt x="35" y="96"/>
                      <a:pt x="36" y="96"/>
                    </a:cubicBezTo>
                    <a:cubicBezTo>
                      <a:pt x="37" y="99"/>
                      <a:pt x="38" y="101"/>
                      <a:pt x="40" y="103"/>
                    </a:cubicBezTo>
                    <a:cubicBezTo>
                      <a:pt x="40" y="104"/>
                      <a:pt x="38" y="102"/>
                      <a:pt x="38" y="101"/>
                    </a:cubicBezTo>
                    <a:cubicBezTo>
                      <a:pt x="37" y="101"/>
                      <a:pt x="37" y="101"/>
                      <a:pt x="36" y="101"/>
                    </a:cubicBezTo>
                    <a:cubicBezTo>
                      <a:pt x="35" y="97"/>
                      <a:pt x="35" y="94"/>
                      <a:pt x="34" y="91"/>
                    </a:cubicBezTo>
                    <a:close/>
                    <a:moveTo>
                      <a:pt x="31" y="81"/>
                    </a:moveTo>
                    <a:cubicBezTo>
                      <a:pt x="36" y="86"/>
                      <a:pt x="43" y="90"/>
                      <a:pt x="47" y="96"/>
                    </a:cubicBezTo>
                    <a:cubicBezTo>
                      <a:pt x="49" y="99"/>
                      <a:pt x="46" y="96"/>
                      <a:pt x="45" y="95"/>
                    </a:cubicBezTo>
                    <a:cubicBezTo>
                      <a:pt x="43" y="93"/>
                      <a:pt x="42" y="91"/>
                      <a:pt x="40" y="89"/>
                    </a:cubicBezTo>
                    <a:cubicBezTo>
                      <a:pt x="38" y="87"/>
                      <a:pt x="35" y="84"/>
                      <a:pt x="32" y="83"/>
                    </a:cubicBezTo>
                    <a:cubicBezTo>
                      <a:pt x="32" y="82"/>
                      <a:pt x="32" y="81"/>
                      <a:pt x="31" y="81"/>
                    </a:cubicBezTo>
                    <a:close/>
                    <a:moveTo>
                      <a:pt x="29" y="74"/>
                    </a:moveTo>
                    <a:cubicBezTo>
                      <a:pt x="35" y="82"/>
                      <a:pt x="43" y="87"/>
                      <a:pt x="49" y="95"/>
                    </a:cubicBezTo>
                    <a:cubicBezTo>
                      <a:pt x="52" y="98"/>
                      <a:pt x="51" y="97"/>
                      <a:pt x="49" y="95"/>
                    </a:cubicBezTo>
                    <a:cubicBezTo>
                      <a:pt x="46" y="92"/>
                      <a:pt x="44" y="90"/>
                      <a:pt x="42" y="88"/>
                    </a:cubicBezTo>
                    <a:cubicBezTo>
                      <a:pt x="38" y="84"/>
                      <a:pt x="35" y="81"/>
                      <a:pt x="30" y="78"/>
                    </a:cubicBezTo>
                    <a:cubicBezTo>
                      <a:pt x="30" y="76"/>
                      <a:pt x="30" y="75"/>
                      <a:pt x="29" y="74"/>
                    </a:cubicBezTo>
                    <a:close/>
                    <a:moveTo>
                      <a:pt x="28" y="68"/>
                    </a:moveTo>
                    <a:cubicBezTo>
                      <a:pt x="35" y="77"/>
                      <a:pt x="45" y="84"/>
                      <a:pt x="53" y="94"/>
                    </a:cubicBezTo>
                    <a:cubicBezTo>
                      <a:pt x="56" y="98"/>
                      <a:pt x="53" y="94"/>
                      <a:pt x="51" y="93"/>
                    </a:cubicBezTo>
                    <a:cubicBezTo>
                      <a:pt x="48" y="90"/>
                      <a:pt x="45" y="88"/>
                      <a:pt x="43" y="85"/>
                    </a:cubicBezTo>
                    <a:cubicBezTo>
                      <a:pt x="39" y="80"/>
                      <a:pt x="33" y="76"/>
                      <a:pt x="29" y="71"/>
                    </a:cubicBezTo>
                    <a:cubicBezTo>
                      <a:pt x="29" y="71"/>
                      <a:pt x="29" y="71"/>
                      <a:pt x="29" y="71"/>
                    </a:cubicBezTo>
                    <a:cubicBezTo>
                      <a:pt x="28" y="70"/>
                      <a:pt x="28" y="69"/>
                      <a:pt x="28" y="68"/>
                    </a:cubicBezTo>
                    <a:close/>
                    <a:moveTo>
                      <a:pt x="25" y="62"/>
                    </a:moveTo>
                    <a:cubicBezTo>
                      <a:pt x="29" y="66"/>
                      <a:pt x="34" y="70"/>
                      <a:pt x="39" y="75"/>
                    </a:cubicBezTo>
                    <a:cubicBezTo>
                      <a:pt x="41" y="77"/>
                      <a:pt x="44" y="80"/>
                      <a:pt x="46" y="83"/>
                    </a:cubicBezTo>
                    <a:cubicBezTo>
                      <a:pt x="49" y="86"/>
                      <a:pt x="52" y="89"/>
                      <a:pt x="55" y="92"/>
                    </a:cubicBezTo>
                    <a:cubicBezTo>
                      <a:pt x="56" y="93"/>
                      <a:pt x="57" y="94"/>
                      <a:pt x="58" y="95"/>
                    </a:cubicBezTo>
                    <a:cubicBezTo>
                      <a:pt x="56" y="94"/>
                      <a:pt x="54" y="92"/>
                      <a:pt x="52" y="91"/>
                    </a:cubicBezTo>
                    <a:cubicBezTo>
                      <a:pt x="49" y="88"/>
                      <a:pt x="46" y="85"/>
                      <a:pt x="43" y="82"/>
                    </a:cubicBezTo>
                    <a:cubicBezTo>
                      <a:pt x="38" y="77"/>
                      <a:pt x="33" y="71"/>
                      <a:pt x="27" y="66"/>
                    </a:cubicBezTo>
                    <a:cubicBezTo>
                      <a:pt x="26" y="65"/>
                      <a:pt x="26" y="63"/>
                      <a:pt x="25" y="62"/>
                    </a:cubicBezTo>
                    <a:close/>
                    <a:moveTo>
                      <a:pt x="23" y="54"/>
                    </a:moveTo>
                    <a:cubicBezTo>
                      <a:pt x="26" y="57"/>
                      <a:pt x="29" y="60"/>
                      <a:pt x="32" y="62"/>
                    </a:cubicBezTo>
                    <a:cubicBezTo>
                      <a:pt x="35" y="65"/>
                      <a:pt x="37" y="67"/>
                      <a:pt x="39" y="70"/>
                    </a:cubicBezTo>
                    <a:cubicBezTo>
                      <a:pt x="45" y="77"/>
                      <a:pt x="52" y="83"/>
                      <a:pt x="58" y="90"/>
                    </a:cubicBezTo>
                    <a:cubicBezTo>
                      <a:pt x="59" y="90"/>
                      <a:pt x="59" y="91"/>
                      <a:pt x="60" y="92"/>
                    </a:cubicBezTo>
                    <a:cubicBezTo>
                      <a:pt x="59" y="91"/>
                      <a:pt x="58" y="90"/>
                      <a:pt x="57" y="89"/>
                    </a:cubicBezTo>
                    <a:cubicBezTo>
                      <a:pt x="53" y="85"/>
                      <a:pt x="49" y="82"/>
                      <a:pt x="45" y="79"/>
                    </a:cubicBezTo>
                    <a:cubicBezTo>
                      <a:pt x="38" y="73"/>
                      <a:pt x="31" y="66"/>
                      <a:pt x="25" y="59"/>
                    </a:cubicBezTo>
                    <a:cubicBezTo>
                      <a:pt x="24" y="57"/>
                      <a:pt x="23" y="55"/>
                      <a:pt x="23" y="54"/>
                    </a:cubicBezTo>
                    <a:close/>
                    <a:moveTo>
                      <a:pt x="20" y="44"/>
                    </a:moveTo>
                    <a:cubicBezTo>
                      <a:pt x="24" y="49"/>
                      <a:pt x="29" y="54"/>
                      <a:pt x="34" y="58"/>
                    </a:cubicBezTo>
                    <a:cubicBezTo>
                      <a:pt x="37" y="61"/>
                      <a:pt x="39" y="65"/>
                      <a:pt x="42" y="68"/>
                    </a:cubicBezTo>
                    <a:cubicBezTo>
                      <a:pt x="46" y="72"/>
                      <a:pt x="50" y="75"/>
                      <a:pt x="53" y="79"/>
                    </a:cubicBezTo>
                    <a:cubicBezTo>
                      <a:pt x="55" y="81"/>
                      <a:pt x="57" y="83"/>
                      <a:pt x="59" y="86"/>
                    </a:cubicBezTo>
                    <a:cubicBezTo>
                      <a:pt x="58" y="85"/>
                      <a:pt x="56" y="83"/>
                      <a:pt x="55" y="82"/>
                    </a:cubicBezTo>
                    <a:cubicBezTo>
                      <a:pt x="51" y="78"/>
                      <a:pt x="47" y="75"/>
                      <a:pt x="44" y="72"/>
                    </a:cubicBezTo>
                    <a:cubicBezTo>
                      <a:pt x="41" y="69"/>
                      <a:pt x="38" y="66"/>
                      <a:pt x="34" y="63"/>
                    </a:cubicBezTo>
                    <a:cubicBezTo>
                      <a:pt x="34" y="63"/>
                      <a:pt x="34" y="63"/>
                      <a:pt x="34" y="63"/>
                    </a:cubicBezTo>
                    <a:cubicBezTo>
                      <a:pt x="30" y="59"/>
                      <a:pt x="26" y="55"/>
                      <a:pt x="22" y="52"/>
                    </a:cubicBezTo>
                    <a:cubicBezTo>
                      <a:pt x="21" y="49"/>
                      <a:pt x="21" y="47"/>
                      <a:pt x="20" y="44"/>
                    </a:cubicBezTo>
                    <a:close/>
                    <a:moveTo>
                      <a:pt x="11" y="24"/>
                    </a:moveTo>
                    <a:cubicBezTo>
                      <a:pt x="11" y="25"/>
                      <a:pt x="12" y="26"/>
                      <a:pt x="12" y="27"/>
                    </a:cubicBezTo>
                    <a:cubicBezTo>
                      <a:pt x="12" y="26"/>
                      <a:pt x="11" y="26"/>
                      <a:pt x="11" y="26"/>
                    </a:cubicBezTo>
                    <a:cubicBezTo>
                      <a:pt x="10" y="25"/>
                      <a:pt x="10" y="26"/>
                      <a:pt x="10" y="26"/>
                    </a:cubicBezTo>
                    <a:cubicBezTo>
                      <a:pt x="11" y="29"/>
                      <a:pt x="12" y="31"/>
                      <a:pt x="14" y="34"/>
                    </a:cubicBezTo>
                    <a:cubicBezTo>
                      <a:pt x="15" y="34"/>
                      <a:pt x="18" y="38"/>
                      <a:pt x="16" y="36"/>
                    </a:cubicBezTo>
                    <a:cubicBezTo>
                      <a:pt x="14" y="35"/>
                      <a:pt x="13" y="33"/>
                      <a:pt x="11" y="32"/>
                    </a:cubicBezTo>
                    <a:cubicBezTo>
                      <a:pt x="11" y="31"/>
                      <a:pt x="11" y="31"/>
                      <a:pt x="11" y="32"/>
                    </a:cubicBezTo>
                    <a:cubicBezTo>
                      <a:pt x="12" y="34"/>
                      <a:pt x="13" y="35"/>
                      <a:pt x="14" y="37"/>
                    </a:cubicBezTo>
                    <a:cubicBezTo>
                      <a:pt x="17" y="40"/>
                      <a:pt x="13" y="37"/>
                      <a:pt x="13" y="36"/>
                    </a:cubicBezTo>
                    <a:cubicBezTo>
                      <a:pt x="12" y="36"/>
                      <a:pt x="11" y="34"/>
                      <a:pt x="10" y="33"/>
                    </a:cubicBezTo>
                    <a:cubicBezTo>
                      <a:pt x="10" y="33"/>
                      <a:pt x="9" y="34"/>
                      <a:pt x="9" y="34"/>
                    </a:cubicBezTo>
                    <a:cubicBezTo>
                      <a:pt x="10" y="35"/>
                      <a:pt x="12" y="38"/>
                      <a:pt x="13" y="39"/>
                    </a:cubicBezTo>
                    <a:cubicBezTo>
                      <a:pt x="12" y="38"/>
                      <a:pt x="10" y="37"/>
                      <a:pt x="9" y="36"/>
                    </a:cubicBezTo>
                    <a:cubicBezTo>
                      <a:pt x="8" y="36"/>
                      <a:pt x="8" y="37"/>
                      <a:pt x="8" y="37"/>
                    </a:cubicBezTo>
                    <a:cubicBezTo>
                      <a:pt x="11" y="39"/>
                      <a:pt x="7" y="38"/>
                      <a:pt x="6" y="38"/>
                    </a:cubicBezTo>
                    <a:cubicBezTo>
                      <a:pt x="6" y="38"/>
                      <a:pt x="5" y="38"/>
                      <a:pt x="6" y="39"/>
                    </a:cubicBezTo>
                    <a:cubicBezTo>
                      <a:pt x="7" y="40"/>
                      <a:pt x="6" y="40"/>
                      <a:pt x="4" y="40"/>
                    </a:cubicBezTo>
                    <a:cubicBezTo>
                      <a:pt x="6" y="35"/>
                      <a:pt x="9" y="29"/>
                      <a:pt x="11" y="24"/>
                    </a:cubicBezTo>
                    <a:close/>
                    <a:moveTo>
                      <a:pt x="16" y="34"/>
                    </a:moveTo>
                    <a:cubicBezTo>
                      <a:pt x="27" y="48"/>
                      <a:pt x="40" y="59"/>
                      <a:pt x="52" y="72"/>
                    </a:cubicBezTo>
                    <a:cubicBezTo>
                      <a:pt x="53" y="72"/>
                      <a:pt x="58" y="77"/>
                      <a:pt x="54" y="74"/>
                    </a:cubicBezTo>
                    <a:cubicBezTo>
                      <a:pt x="52" y="73"/>
                      <a:pt x="50" y="71"/>
                      <a:pt x="49" y="70"/>
                    </a:cubicBezTo>
                    <a:cubicBezTo>
                      <a:pt x="45" y="67"/>
                      <a:pt x="42" y="64"/>
                      <a:pt x="38" y="60"/>
                    </a:cubicBezTo>
                    <a:cubicBezTo>
                      <a:pt x="32" y="54"/>
                      <a:pt x="25" y="48"/>
                      <a:pt x="19" y="41"/>
                    </a:cubicBezTo>
                    <a:cubicBezTo>
                      <a:pt x="19" y="41"/>
                      <a:pt x="19" y="40"/>
                      <a:pt x="19" y="40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8"/>
                      <a:pt x="16" y="38"/>
                      <a:pt x="16" y="37"/>
                    </a:cubicBezTo>
                    <a:cubicBezTo>
                      <a:pt x="16" y="38"/>
                      <a:pt x="17" y="38"/>
                      <a:pt x="17" y="38"/>
                    </a:cubicBezTo>
                    <a:cubicBezTo>
                      <a:pt x="18" y="39"/>
                      <a:pt x="18" y="38"/>
                      <a:pt x="18" y="38"/>
                    </a:cubicBezTo>
                    <a:cubicBezTo>
                      <a:pt x="17" y="36"/>
                      <a:pt x="16" y="35"/>
                      <a:pt x="15" y="33"/>
                    </a:cubicBezTo>
                    <a:cubicBezTo>
                      <a:pt x="14" y="32"/>
                      <a:pt x="14" y="32"/>
                      <a:pt x="13" y="31"/>
                    </a:cubicBezTo>
                    <a:cubicBezTo>
                      <a:pt x="13" y="30"/>
                      <a:pt x="11" y="27"/>
                      <a:pt x="11" y="27"/>
                    </a:cubicBezTo>
                    <a:cubicBezTo>
                      <a:pt x="12" y="28"/>
                      <a:pt x="13" y="29"/>
                      <a:pt x="14" y="30"/>
                    </a:cubicBezTo>
                    <a:cubicBezTo>
                      <a:pt x="14" y="30"/>
                      <a:pt x="15" y="30"/>
                      <a:pt x="15" y="31"/>
                    </a:cubicBezTo>
                    <a:cubicBezTo>
                      <a:pt x="16" y="32"/>
                      <a:pt x="17" y="33"/>
                      <a:pt x="18" y="34"/>
                    </a:cubicBezTo>
                    <a:cubicBezTo>
                      <a:pt x="18" y="35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20" y="37"/>
                    </a:cubicBezTo>
                    <a:cubicBezTo>
                      <a:pt x="20" y="37"/>
                      <a:pt x="20" y="36"/>
                      <a:pt x="20" y="36"/>
                    </a:cubicBezTo>
                    <a:cubicBezTo>
                      <a:pt x="18" y="33"/>
                      <a:pt x="15" y="30"/>
                      <a:pt x="13" y="27"/>
                    </a:cubicBezTo>
                    <a:cubicBezTo>
                      <a:pt x="12" y="26"/>
                      <a:pt x="12" y="25"/>
                      <a:pt x="12" y="24"/>
                    </a:cubicBezTo>
                    <a:cubicBezTo>
                      <a:pt x="12" y="25"/>
                      <a:pt x="14" y="26"/>
                      <a:pt x="15" y="28"/>
                    </a:cubicBezTo>
                    <a:cubicBezTo>
                      <a:pt x="16" y="29"/>
                      <a:pt x="17" y="31"/>
                      <a:pt x="18" y="32"/>
                    </a:cubicBezTo>
                    <a:cubicBezTo>
                      <a:pt x="22" y="36"/>
                      <a:pt x="27" y="39"/>
                      <a:pt x="30" y="43"/>
                    </a:cubicBezTo>
                    <a:cubicBezTo>
                      <a:pt x="34" y="47"/>
                      <a:pt x="38" y="52"/>
                      <a:pt x="42" y="56"/>
                    </a:cubicBezTo>
                    <a:cubicBezTo>
                      <a:pt x="45" y="60"/>
                      <a:pt x="49" y="63"/>
                      <a:pt x="52" y="68"/>
                    </a:cubicBezTo>
                    <a:cubicBezTo>
                      <a:pt x="55" y="71"/>
                      <a:pt x="50" y="66"/>
                      <a:pt x="49" y="65"/>
                    </a:cubicBezTo>
                    <a:cubicBezTo>
                      <a:pt x="47" y="63"/>
                      <a:pt x="45" y="61"/>
                      <a:pt x="43" y="59"/>
                    </a:cubicBezTo>
                    <a:cubicBezTo>
                      <a:pt x="34" y="51"/>
                      <a:pt x="26" y="42"/>
                      <a:pt x="17" y="34"/>
                    </a:cubicBezTo>
                    <a:cubicBezTo>
                      <a:pt x="16" y="34"/>
                      <a:pt x="16" y="34"/>
                      <a:pt x="16" y="34"/>
                    </a:cubicBezTo>
                    <a:close/>
                    <a:moveTo>
                      <a:pt x="7" y="41"/>
                    </a:moveTo>
                    <a:cubicBezTo>
                      <a:pt x="7" y="41"/>
                      <a:pt x="7" y="40"/>
                      <a:pt x="7" y="40"/>
                    </a:cubicBezTo>
                    <a:cubicBezTo>
                      <a:pt x="7" y="40"/>
                      <a:pt x="7" y="39"/>
                      <a:pt x="7" y="39"/>
                    </a:cubicBezTo>
                    <a:cubicBezTo>
                      <a:pt x="7" y="39"/>
                      <a:pt x="9" y="40"/>
                      <a:pt x="10" y="40"/>
                    </a:cubicBezTo>
                    <a:cubicBezTo>
                      <a:pt x="9" y="40"/>
                      <a:pt x="8" y="40"/>
                      <a:pt x="7" y="41"/>
                    </a:cubicBezTo>
                    <a:close/>
                    <a:moveTo>
                      <a:pt x="14" y="39"/>
                    </a:moveTo>
                    <a:cubicBezTo>
                      <a:pt x="14" y="39"/>
                      <a:pt x="14" y="38"/>
                      <a:pt x="14" y="38"/>
                    </a:cubicBezTo>
                    <a:cubicBezTo>
                      <a:pt x="14" y="38"/>
                      <a:pt x="15" y="39"/>
                      <a:pt x="16" y="39"/>
                    </a:cubicBezTo>
                    <a:cubicBezTo>
                      <a:pt x="15" y="39"/>
                      <a:pt x="15" y="39"/>
                      <a:pt x="14" y="39"/>
                    </a:cubicBezTo>
                    <a:close/>
                    <a:moveTo>
                      <a:pt x="12" y="40"/>
                    </a:moveTo>
                    <a:cubicBezTo>
                      <a:pt x="11" y="39"/>
                      <a:pt x="11" y="38"/>
                      <a:pt x="10" y="37"/>
                    </a:cubicBezTo>
                    <a:cubicBezTo>
                      <a:pt x="10" y="38"/>
                      <a:pt x="12" y="39"/>
                      <a:pt x="13" y="39"/>
                    </a:cubicBezTo>
                    <a:cubicBezTo>
                      <a:pt x="13" y="40"/>
                      <a:pt x="12" y="40"/>
                      <a:pt x="12" y="40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5" y="41"/>
                      <a:pt x="5" y="41"/>
                    </a:cubicBezTo>
                    <a:cubicBezTo>
                      <a:pt x="5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lose/>
                    <a:moveTo>
                      <a:pt x="55" y="96"/>
                    </a:moveTo>
                    <a:cubicBezTo>
                      <a:pt x="54" y="94"/>
                      <a:pt x="52" y="92"/>
                      <a:pt x="51" y="90"/>
                    </a:cubicBezTo>
                    <a:cubicBezTo>
                      <a:pt x="53" y="92"/>
                      <a:pt x="55" y="94"/>
                      <a:pt x="58" y="95"/>
                    </a:cubicBezTo>
                    <a:cubicBezTo>
                      <a:pt x="57" y="95"/>
                      <a:pt x="56" y="96"/>
                      <a:pt x="55" y="96"/>
                    </a:cubicBezTo>
                    <a:close/>
                    <a:moveTo>
                      <a:pt x="52" y="97"/>
                    </a:moveTo>
                    <a:cubicBezTo>
                      <a:pt x="46" y="88"/>
                      <a:pt x="37" y="83"/>
                      <a:pt x="31" y="75"/>
                    </a:cubicBezTo>
                    <a:cubicBezTo>
                      <a:pt x="32" y="75"/>
                      <a:pt x="32" y="76"/>
                      <a:pt x="33" y="77"/>
                    </a:cubicBezTo>
                    <a:cubicBezTo>
                      <a:pt x="35" y="79"/>
                      <a:pt x="38" y="81"/>
                      <a:pt x="40" y="83"/>
                    </a:cubicBezTo>
                    <a:cubicBezTo>
                      <a:pt x="45" y="88"/>
                      <a:pt x="49" y="92"/>
                      <a:pt x="54" y="96"/>
                    </a:cubicBezTo>
                    <a:cubicBezTo>
                      <a:pt x="53" y="96"/>
                      <a:pt x="52" y="97"/>
                      <a:pt x="52" y="97"/>
                    </a:cubicBezTo>
                    <a:close/>
                    <a:moveTo>
                      <a:pt x="44" y="100"/>
                    </a:moveTo>
                    <a:cubicBezTo>
                      <a:pt x="42" y="97"/>
                      <a:pt x="39" y="95"/>
                      <a:pt x="36" y="92"/>
                    </a:cubicBezTo>
                    <a:cubicBezTo>
                      <a:pt x="36" y="91"/>
                      <a:pt x="35" y="91"/>
                      <a:pt x="34" y="90"/>
                    </a:cubicBezTo>
                    <a:cubicBezTo>
                      <a:pt x="36" y="92"/>
                      <a:pt x="38" y="93"/>
                      <a:pt x="39" y="94"/>
                    </a:cubicBezTo>
                    <a:cubicBezTo>
                      <a:pt x="42" y="96"/>
                      <a:pt x="44" y="98"/>
                      <a:pt x="46" y="99"/>
                    </a:cubicBezTo>
                    <a:cubicBezTo>
                      <a:pt x="45" y="100"/>
                      <a:pt x="45" y="100"/>
                      <a:pt x="44" y="100"/>
                    </a:cubicBezTo>
                    <a:close/>
                    <a:moveTo>
                      <a:pt x="59" y="95"/>
                    </a:moveTo>
                    <a:cubicBezTo>
                      <a:pt x="57" y="93"/>
                      <a:pt x="56" y="91"/>
                      <a:pt x="53" y="89"/>
                    </a:cubicBezTo>
                    <a:cubicBezTo>
                      <a:pt x="50" y="87"/>
                      <a:pt x="47" y="83"/>
                      <a:pt x="45" y="80"/>
                    </a:cubicBezTo>
                    <a:cubicBezTo>
                      <a:pt x="41" y="76"/>
                      <a:pt x="37" y="72"/>
                      <a:pt x="33" y="68"/>
                    </a:cubicBezTo>
                    <a:cubicBezTo>
                      <a:pt x="36" y="71"/>
                      <a:pt x="39" y="74"/>
                      <a:pt x="42" y="77"/>
                    </a:cubicBezTo>
                    <a:cubicBezTo>
                      <a:pt x="48" y="83"/>
                      <a:pt x="56" y="88"/>
                      <a:pt x="62" y="95"/>
                    </a:cubicBezTo>
                    <a:cubicBezTo>
                      <a:pt x="61" y="95"/>
                      <a:pt x="60" y="95"/>
                      <a:pt x="59" y="95"/>
                    </a:cubicBezTo>
                    <a:close/>
                    <a:moveTo>
                      <a:pt x="36" y="75"/>
                    </a:moveTo>
                    <a:cubicBezTo>
                      <a:pt x="35" y="75"/>
                      <a:pt x="35" y="75"/>
                      <a:pt x="35" y="75"/>
                    </a:cubicBezTo>
                    <a:cubicBezTo>
                      <a:pt x="34" y="74"/>
                      <a:pt x="33" y="73"/>
                      <a:pt x="31" y="71"/>
                    </a:cubicBezTo>
                    <a:cubicBezTo>
                      <a:pt x="31" y="71"/>
                      <a:pt x="25" y="66"/>
                      <a:pt x="28" y="68"/>
                    </a:cubicBezTo>
                    <a:cubicBezTo>
                      <a:pt x="31" y="71"/>
                      <a:pt x="33" y="73"/>
                      <a:pt x="36" y="75"/>
                    </a:cubicBezTo>
                    <a:close/>
                    <a:moveTo>
                      <a:pt x="33" y="80"/>
                    </a:moveTo>
                    <a:cubicBezTo>
                      <a:pt x="35" y="82"/>
                      <a:pt x="37" y="84"/>
                      <a:pt x="39" y="86"/>
                    </a:cubicBezTo>
                    <a:cubicBezTo>
                      <a:pt x="43" y="90"/>
                      <a:pt x="47" y="94"/>
                      <a:pt x="51" y="97"/>
                    </a:cubicBezTo>
                    <a:cubicBezTo>
                      <a:pt x="50" y="97"/>
                      <a:pt x="49" y="98"/>
                      <a:pt x="49" y="98"/>
                    </a:cubicBezTo>
                    <a:cubicBezTo>
                      <a:pt x="46" y="91"/>
                      <a:pt x="39" y="87"/>
                      <a:pt x="33" y="82"/>
                    </a:cubicBezTo>
                    <a:cubicBezTo>
                      <a:pt x="33" y="81"/>
                      <a:pt x="32" y="80"/>
                      <a:pt x="31" y="80"/>
                    </a:cubicBezTo>
                    <a:cubicBezTo>
                      <a:pt x="31" y="79"/>
                      <a:pt x="31" y="79"/>
                      <a:pt x="31" y="79"/>
                    </a:cubicBezTo>
                    <a:cubicBezTo>
                      <a:pt x="31" y="79"/>
                      <a:pt x="32" y="80"/>
                      <a:pt x="33" y="80"/>
                    </a:cubicBezTo>
                    <a:close/>
                    <a:moveTo>
                      <a:pt x="48" y="98"/>
                    </a:moveTo>
                    <a:cubicBezTo>
                      <a:pt x="47" y="99"/>
                      <a:pt x="47" y="99"/>
                      <a:pt x="47" y="99"/>
                    </a:cubicBezTo>
                    <a:cubicBezTo>
                      <a:pt x="45" y="96"/>
                      <a:pt x="42" y="94"/>
                      <a:pt x="40" y="91"/>
                    </a:cubicBezTo>
                    <a:cubicBezTo>
                      <a:pt x="38" y="90"/>
                      <a:pt x="37" y="88"/>
                      <a:pt x="35" y="87"/>
                    </a:cubicBezTo>
                    <a:cubicBezTo>
                      <a:pt x="34" y="86"/>
                      <a:pt x="33" y="84"/>
                      <a:pt x="32" y="84"/>
                    </a:cubicBezTo>
                    <a:cubicBezTo>
                      <a:pt x="32" y="84"/>
                      <a:pt x="32" y="84"/>
                      <a:pt x="32" y="83"/>
                    </a:cubicBezTo>
                    <a:cubicBezTo>
                      <a:pt x="38" y="87"/>
                      <a:pt x="43" y="94"/>
                      <a:pt x="48" y="98"/>
                    </a:cubicBezTo>
                    <a:close/>
                    <a:moveTo>
                      <a:pt x="44" y="96"/>
                    </a:moveTo>
                    <a:cubicBezTo>
                      <a:pt x="49" y="102"/>
                      <a:pt x="43" y="96"/>
                      <a:pt x="41" y="94"/>
                    </a:cubicBezTo>
                    <a:cubicBezTo>
                      <a:pt x="39" y="93"/>
                      <a:pt x="36" y="91"/>
                      <a:pt x="34" y="89"/>
                    </a:cubicBezTo>
                    <a:cubicBezTo>
                      <a:pt x="34" y="89"/>
                      <a:pt x="34" y="89"/>
                      <a:pt x="34" y="89"/>
                    </a:cubicBezTo>
                    <a:cubicBezTo>
                      <a:pt x="33" y="88"/>
                      <a:pt x="33" y="86"/>
                      <a:pt x="33" y="85"/>
                    </a:cubicBezTo>
                    <a:cubicBezTo>
                      <a:pt x="36" y="89"/>
                      <a:pt x="40" y="92"/>
                      <a:pt x="44" y="96"/>
                    </a:cubicBezTo>
                    <a:close/>
                    <a:moveTo>
                      <a:pt x="37" y="97"/>
                    </a:moveTo>
                    <a:cubicBezTo>
                      <a:pt x="37" y="98"/>
                      <a:pt x="41" y="100"/>
                      <a:pt x="43" y="101"/>
                    </a:cubicBezTo>
                    <a:cubicBezTo>
                      <a:pt x="42" y="101"/>
                      <a:pt x="42" y="102"/>
                      <a:pt x="41" y="103"/>
                    </a:cubicBezTo>
                    <a:cubicBezTo>
                      <a:pt x="39" y="101"/>
                      <a:pt x="38" y="99"/>
                      <a:pt x="37" y="97"/>
                    </a:cubicBezTo>
                    <a:close/>
                    <a:moveTo>
                      <a:pt x="55" y="86"/>
                    </a:moveTo>
                    <a:cubicBezTo>
                      <a:pt x="51" y="82"/>
                      <a:pt x="48" y="78"/>
                      <a:pt x="44" y="74"/>
                    </a:cubicBezTo>
                    <a:cubicBezTo>
                      <a:pt x="42" y="72"/>
                      <a:pt x="40" y="69"/>
                      <a:pt x="37" y="67"/>
                    </a:cubicBezTo>
                    <a:cubicBezTo>
                      <a:pt x="38" y="67"/>
                      <a:pt x="38" y="68"/>
                      <a:pt x="39" y="68"/>
                    </a:cubicBezTo>
                    <a:cubicBezTo>
                      <a:pt x="46" y="74"/>
                      <a:pt x="53" y="80"/>
                      <a:pt x="60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1" y="90"/>
                      <a:pt x="62" y="92"/>
                      <a:pt x="62" y="94"/>
                    </a:cubicBezTo>
                    <a:cubicBezTo>
                      <a:pt x="61" y="91"/>
                      <a:pt x="58" y="88"/>
                      <a:pt x="55" y="86"/>
                    </a:cubicBezTo>
                    <a:close/>
                    <a:moveTo>
                      <a:pt x="43" y="68"/>
                    </a:moveTo>
                    <a:cubicBezTo>
                      <a:pt x="40" y="64"/>
                      <a:pt x="37" y="61"/>
                      <a:pt x="34" y="58"/>
                    </a:cubicBezTo>
                    <a:cubicBezTo>
                      <a:pt x="31" y="54"/>
                      <a:pt x="28" y="51"/>
                      <a:pt x="24" y="48"/>
                    </a:cubicBezTo>
                    <a:cubicBezTo>
                      <a:pt x="23" y="46"/>
                      <a:pt x="21" y="45"/>
                      <a:pt x="20" y="43"/>
                    </a:cubicBezTo>
                    <a:cubicBezTo>
                      <a:pt x="21" y="44"/>
                      <a:pt x="22" y="45"/>
                      <a:pt x="23" y="46"/>
                    </a:cubicBezTo>
                    <a:cubicBezTo>
                      <a:pt x="26" y="50"/>
                      <a:pt x="30" y="53"/>
                      <a:pt x="34" y="57"/>
                    </a:cubicBezTo>
                    <a:cubicBezTo>
                      <a:pt x="41" y="64"/>
                      <a:pt x="49" y="71"/>
                      <a:pt x="56" y="77"/>
                    </a:cubicBezTo>
                    <a:cubicBezTo>
                      <a:pt x="56" y="77"/>
                      <a:pt x="57" y="77"/>
                      <a:pt x="57" y="77"/>
                    </a:cubicBezTo>
                    <a:cubicBezTo>
                      <a:pt x="58" y="80"/>
                      <a:pt x="59" y="83"/>
                      <a:pt x="60" y="86"/>
                    </a:cubicBezTo>
                    <a:cubicBezTo>
                      <a:pt x="55" y="79"/>
                      <a:pt x="49" y="74"/>
                      <a:pt x="43" y="68"/>
                    </a:cubicBezTo>
                    <a:close/>
                    <a:moveTo>
                      <a:pt x="21" y="39"/>
                    </a:moveTo>
                    <a:cubicBezTo>
                      <a:pt x="20" y="38"/>
                      <a:pt x="19" y="37"/>
                      <a:pt x="17" y="36"/>
                    </a:cubicBezTo>
                    <a:cubicBezTo>
                      <a:pt x="19" y="37"/>
                      <a:pt x="21" y="39"/>
                      <a:pt x="23" y="41"/>
                    </a:cubicBezTo>
                    <a:cubicBezTo>
                      <a:pt x="26" y="44"/>
                      <a:pt x="30" y="48"/>
                      <a:pt x="33" y="51"/>
                    </a:cubicBezTo>
                    <a:cubicBezTo>
                      <a:pt x="40" y="58"/>
                      <a:pt x="47" y="64"/>
                      <a:pt x="54" y="71"/>
                    </a:cubicBezTo>
                    <a:cubicBezTo>
                      <a:pt x="54" y="71"/>
                      <a:pt x="54" y="71"/>
                      <a:pt x="55" y="70"/>
                    </a:cubicBezTo>
                    <a:cubicBezTo>
                      <a:pt x="55" y="72"/>
                      <a:pt x="56" y="74"/>
                      <a:pt x="56" y="76"/>
                    </a:cubicBezTo>
                    <a:cubicBezTo>
                      <a:pt x="46" y="63"/>
                      <a:pt x="32" y="52"/>
                      <a:pt x="21" y="39"/>
                    </a:cubicBezTo>
                    <a:close/>
                    <a:moveTo>
                      <a:pt x="46" y="59"/>
                    </a:moveTo>
                    <a:cubicBezTo>
                      <a:pt x="42" y="55"/>
                      <a:pt x="38" y="50"/>
                      <a:pt x="34" y="46"/>
                    </a:cubicBezTo>
                    <a:cubicBezTo>
                      <a:pt x="31" y="42"/>
                      <a:pt x="27" y="38"/>
                      <a:pt x="22" y="35"/>
                    </a:cubicBezTo>
                    <a:cubicBezTo>
                      <a:pt x="18" y="31"/>
                      <a:pt x="15" y="26"/>
                      <a:pt x="11" y="23"/>
                    </a:cubicBezTo>
                    <a:cubicBezTo>
                      <a:pt x="12" y="21"/>
                      <a:pt x="13" y="20"/>
                      <a:pt x="13" y="18"/>
                    </a:cubicBezTo>
                    <a:cubicBezTo>
                      <a:pt x="17" y="24"/>
                      <a:pt x="23" y="28"/>
                      <a:pt x="28" y="33"/>
                    </a:cubicBezTo>
                    <a:cubicBezTo>
                      <a:pt x="34" y="40"/>
                      <a:pt x="41" y="47"/>
                      <a:pt x="47" y="54"/>
                    </a:cubicBezTo>
                    <a:cubicBezTo>
                      <a:pt x="47" y="55"/>
                      <a:pt x="48" y="56"/>
                      <a:pt x="49" y="57"/>
                    </a:cubicBezTo>
                    <a:cubicBezTo>
                      <a:pt x="48" y="56"/>
                      <a:pt x="47" y="55"/>
                      <a:pt x="46" y="54"/>
                    </a:cubicBezTo>
                    <a:cubicBezTo>
                      <a:pt x="44" y="53"/>
                      <a:pt x="43" y="52"/>
                      <a:pt x="41" y="50"/>
                    </a:cubicBezTo>
                    <a:cubicBezTo>
                      <a:pt x="39" y="48"/>
                      <a:pt x="36" y="45"/>
                      <a:pt x="34" y="43"/>
                    </a:cubicBezTo>
                    <a:cubicBezTo>
                      <a:pt x="34" y="43"/>
                      <a:pt x="34" y="42"/>
                      <a:pt x="34" y="42"/>
                    </a:cubicBezTo>
                    <a:cubicBezTo>
                      <a:pt x="30" y="38"/>
                      <a:pt x="26" y="34"/>
                      <a:pt x="22" y="29"/>
                    </a:cubicBezTo>
                    <a:cubicBezTo>
                      <a:pt x="19" y="26"/>
                      <a:pt x="16" y="23"/>
                      <a:pt x="13" y="20"/>
                    </a:cubicBezTo>
                    <a:cubicBezTo>
                      <a:pt x="13" y="20"/>
                      <a:pt x="12" y="20"/>
                      <a:pt x="12" y="20"/>
                    </a:cubicBezTo>
                    <a:cubicBezTo>
                      <a:pt x="13" y="21"/>
                      <a:pt x="13" y="21"/>
                      <a:pt x="14" y="22"/>
                    </a:cubicBezTo>
                    <a:cubicBezTo>
                      <a:pt x="14" y="22"/>
                      <a:pt x="14" y="22"/>
                      <a:pt x="14" y="23"/>
                    </a:cubicBezTo>
                    <a:cubicBezTo>
                      <a:pt x="16" y="25"/>
                      <a:pt x="18" y="26"/>
                      <a:pt x="19" y="28"/>
                    </a:cubicBezTo>
                    <a:cubicBezTo>
                      <a:pt x="20" y="29"/>
                      <a:pt x="21" y="30"/>
                      <a:pt x="22" y="31"/>
                    </a:cubicBezTo>
                    <a:cubicBezTo>
                      <a:pt x="26" y="35"/>
                      <a:pt x="29" y="38"/>
                      <a:pt x="32" y="42"/>
                    </a:cubicBezTo>
                    <a:cubicBezTo>
                      <a:pt x="33" y="42"/>
                      <a:pt x="33" y="42"/>
                      <a:pt x="33" y="43"/>
                    </a:cubicBezTo>
                    <a:cubicBezTo>
                      <a:pt x="39" y="50"/>
                      <a:pt x="45" y="57"/>
                      <a:pt x="52" y="64"/>
                    </a:cubicBezTo>
                    <a:cubicBezTo>
                      <a:pt x="52" y="64"/>
                      <a:pt x="52" y="64"/>
                      <a:pt x="52" y="64"/>
                    </a:cubicBezTo>
                    <a:cubicBezTo>
                      <a:pt x="53" y="66"/>
                      <a:pt x="54" y="68"/>
                      <a:pt x="54" y="70"/>
                    </a:cubicBezTo>
                    <a:cubicBezTo>
                      <a:pt x="52" y="66"/>
                      <a:pt x="49" y="62"/>
                      <a:pt x="46" y="59"/>
                    </a:cubicBezTo>
                    <a:close/>
                    <a:moveTo>
                      <a:pt x="15" y="13"/>
                    </a:moveTo>
                    <a:cubicBezTo>
                      <a:pt x="21" y="20"/>
                      <a:pt x="27" y="26"/>
                      <a:pt x="34" y="32"/>
                    </a:cubicBezTo>
                    <a:cubicBezTo>
                      <a:pt x="37" y="35"/>
                      <a:pt x="40" y="38"/>
                      <a:pt x="42" y="41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1"/>
                      <a:pt x="42" y="41"/>
                      <a:pt x="42" y="41"/>
                    </a:cubicBezTo>
                    <a:cubicBezTo>
                      <a:pt x="40" y="39"/>
                      <a:pt x="39" y="38"/>
                      <a:pt x="37" y="36"/>
                    </a:cubicBezTo>
                    <a:cubicBezTo>
                      <a:pt x="31" y="30"/>
                      <a:pt x="25" y="24"/>
                      <a:pt x="18" y="18"/>
                    </a:cubicBezTo>
                    <a:cubicBezTo>
                      <a:pt x="17" y="18"/>
                      <a:pt x="17" y="17"/>
                      <a:pt x="17" y="17"/>
                    </a:cubicBezTo>
                    <a:cubicBezTo>
                      <a:pt x="17" y="17"/>
                      <a:pt x="16" y="17"/>
                      <a:pt x="16" y="16"/>
                    </a:cubicBezTo>
                    <a:cubicBezTo>
                      <a:pt x="15" y="16"/>
                      <a:pt x="15" y="16"/>
                      <a:pt x="15" y="17"/>
                    </a:cubicBezTo>
                    <a:cubicBezTo>
                      <a:pt x="19" y="20"/>
                      <a:pt x="22" y="24"/>
                      <a:pt x="25" y="28"/>
                    </a:cubicBezTo>
                    <a:cubicBezTo>
                      <a:pt x="22" y="24"/>
                      <a:pt x="18" y="20"/>
                      <a:pt x="13" y="17"/>
                    </a:cubicBezTo>
                    <a:cubicBezTo>
                      <a:pt x="14" y="16"/>
                      <a:pt x="15" y="14"/>
                      <a:pt x="15" y="13"/>
                    </a:cubicBezTo>
                    <a:close/>
                    <a:moveTo>
                      <a:pt x="16" y="10"/>
                    </a:moveTo>
                    <a:cubicBezTo>
                      <a:pt x="20" y="15"/>
                      <a:pt x="24" y="19"/>
                      <a:pt x="28" y="23"/>
                    </a:cubicBezTo>
                    <a:cubicBezTo>
                      <a:pt x="31" y="26"/>
                      <a:pt x="33" y="29"/>
                      <a:pt x="36" y="32"/>
                    </a:cubicBezTo>
                    <a:cubicBezTo>
                      <a:pt x="38" y="33"/>
                      <a:pt x="39" y="34"/>
                      <a:pt x="41" y="36"/>
                    </a:cubicBezTo>
                    <a:cubicBezTo>
                      <a:pt x="46" y="41"/>
                      <a:pt x="39" y="36"/>
                      <a:pt x="38" y="34"/>
                    </a:cubicBezTo>
                    <a:cubicBezTo>
                      <a:pt x="37" y="33"/>
                      <a:pt x="36" y="33"/>
                      <a:pt x="35" y="32"/>
                    </a:cubicBezTo>
                    <a:cubicBezTo>
                      <a:pt x="33" y="31"/>
                      <a:pt x="32" y="30"/>
                      <a:pt x="31" y="28"/>
                    </a:cubicBezTo>
                    <a:cubicBezTo>
                      <a:pt x="26" y="23"/>
                      <a:pt x="21" y="17"/>
                      <a:pt x="16" y="12"/>
                    </a:cubicBezTo>
                    <a:cubicBezTo>
                      <a:pt x="16" y="11"/>
                      <a:pt x="16" y="11"/>
                      <a:pt x="16" y="10"/>
                    </a:cubicBezTo>
                    <a:close/>
                    <a:moveTo>
                      <a:pt x="27" y="25"/>
                    </a:moveTo>
                    <a:cubicBezTo>
                      <a:pt x="24" y="21"/>
                      <a:pt x="21" y="18"/>
                      <a:pt x="18" y="15"/>
                    </a:cubicBezTo>
                    <a:cubicBezTo>
                      <a:pt x="18" y="15"/>
                      <a:pt x="18" y="15"/>
                      <a:pt x="17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20" y="17"/>
                      <a:pt x="21" y="18"/>
                      <a:pt x="23" y="20"/>
                    </a:cubicBezTo>
                    <a:cubicBezTo>
                      <a:pt x="24" y="22"/>
                      <a:pt x="25" y="23"/>
                      <a:pt x="27" y="25"/>
                    </a:cubicBezTo>
                    <a:close/>
                    <a:moveTo>
                      <a:pt x="42" y="52"/>
                    </a:moveTo>
                    <a:cubicBezTo>
                      <a:pt x="44" y="54"/>
                      <a:pt x="47" y="56"/>
                      <a:pt x="50" y="58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51" y="60"/>
                      <a:pt x="51" y="61"/>
                      <a:pt x="52" y="62"/>
                    </a:cubicBezTo>
                    <a:cubicBezTo>
                      <a:pt x="48" y="59"/>
                      <a:pt x="45" y="55"/>
                      <a:pt x="42" y="52"/>
                    </a:cubicBezTo>
                    <a:close/>
                    <a:moveTo>
                      <a:pt x="29" y="31"/>
                    </a:moveTo>
                    <a:cubicBezTo>
                      <a:pt x="30" y="32"/>
                      <a:pt x="31" y="33"/>
                      <a:pt x="31" y="34"/>
                    </a:cubicBezTo>
                    <a:cubicBezTo>
                      <a:pt x="34" y="37"/>
                      <a:pt x="37" y="39"/>
                      <a:pt x="40" y="42"/>
                    </a:cubicBezTo>
                    <a:cubicBezTo>
                      <a:pt x="40" y="42"/>
                      <a:pt x="40" y="42"/>
                      <a:pt x="41" y="43"/>
                    </a:cubicBezTo>
                    <a:cubicBezTo>
                      <a:pt x="40" y="42"/>
                      <a:pt x="39" y="41"/>
                      <a:pt x="37" y="40"/>
                    </a:cubicBezTo>
                    <a:cubicBezTo>
                      <a:pt x="34" y="38"/>
                      <a:pt x="32" y="35"/>
                      <a:pt x="29" y="32"/>
                    </a:cubicBezTo>
                    <a:cubicBezTo>
                      <a:pt x="29" y="31"/>
                      <a:pt x="29" y="31"/>
                      <a:pt x="29" y="31"/>
                    </a:cubicBezTo>
                    <a:close/>
                    <a:moveTo>
                      <a:pt x="39" y="36"/>
                    </a:moveTo>
                    <a:cubicBezTo>
                      <a:pt x="41" y="38"/>
                      <a:pt x="42" y="39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1"/>
                      <a:pt x="45" y="42"/>
                      <a:pt x="45" y="43"/>
                    </a:cubicBezTo>
                    <a:cubicBezTo>
                      <a:pt x="43" y="41"/>
                      <a:pt x="41" y="39"/>
                      <a:pt x="39" y="36"/>
                    </a:cubicBezTo>
                    <a:close/>
                    <a:moveTo>
                      <a:pt x="48" y="27"/>
                    </a:moveTo>
                    <a:cubicBezTo>
                      <a:pt x="44" y="23"/>
                      <a:pt x="40" y="19"/>
                      <a:pt x="36" y="15"/>
                    </a:cubicBezTo>
                    <a:cubicBezTo>
                      <a:pt x="37" y="16"/>
                      <a:pt x="39" y="17"/>
                      <a:pt x="40" y="18"/>
                    </a:cubicBezTo>
                    <a:cubicBezTo>
                      <a:pt x="44" y="21"/>
                      <a:pt x="47" y="24"/>
                      <a:pt x="51" y="26"/>
                    </a:cubicBezTo>
                    <a:cubicBezTo>
                      <a:pt x="50" y="26"/>
                      <a:pt x="49" y="26"/>
                      <a:pt x="48" y="27"/>
                    </a:cubicBezTo>
                    <a:close/>
                    <a:moveTo>
                      <a:pt x="44" y="28"/>
                    </a:moveTo>
                    <a:cubicBezTo>
                      <a:pt x="42" y="24"/>
                      <a:pt x="38" y="21"/>
                      <a:pt x="35" y="18"/>
                    </a:cubicBezTo>
                    <a:cubicBezTo>
                      <a:pt x="32" y="16"/>
                      <a:pt x="30" y="14"/>
                      <a:pt x="28" y="12"/>
                    </a:cubicBezTo>
                    <a:cubicBezTo>
                      <a:pt x="27" y="12"/>
                      <a:pt x="27" y="12"/>
                      <a:pt x="27" y="11"/>
                    </a:cubicBezTo>
                    <a:cubicBezTo>
                      <a:pt x="30" y="14"/>
                      <a:pt x="32" y="16"/>
                      <a:pt x="35" y="18"/>
                    </a:cubicBezTo>
                    <a:cubicBezTo>
                      <a:pt x="40" y="20"/>
                      <a:pt x="43" y="24"/>
                      <a:pt x="47" y="27"/>
                    </a:cubicBezTo>
                    <a:cubicBezTo>
                      <a:pt x="46" y="27"/>
                      <a:pt x="45" y="28"/>
                      <a:pt x="44" y="28"/>
                    </a:cubicBezTo>
                    <a:close/>
                    <a:moveTo>
                      <a:pt x="42" y="29"/>
                    </a:moveTo>
                    <a:cubicBezTo>
                      <a:pt x="40" y="27"/>
                      <a:pt x="39" y="25"/>
                      <a:pt x="37" y="23"/>
                    </a:cubicBezTo>
                    <a:cubicBezTo>
                      <a:pt x="39" y="25"/>
                      <a:pt x="41" y="27"/>
                      <a:pt x="43" y="28"/>
                    </a:cubicBezTo>
                    <a:cubicBezTo>
                      <a:pt x="43" y="28"/>
                      <a:pt x="43" y="28"/>
                      <a:pt x="42" y="28"/>
                    </a:cubicBezTo>
                    <a:cubicBezTo>
                      <a:pt x="42" y="28"/>
                      <a:pt x="42" y="28"/>
                      <a:pt x="42" y="29"/>
                    </a:cubicBezTo>
                    <a:close/>
                    <a:moveTo>
                      <a:pt x="41" y="29"/>
                    </a:move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1"/>
                      <a:pt x="41" y="31"/>
                      <a:pt x="42" y="32"/>
                    </a:cubicBezTo>
                    <a:cubicBezTo>
                      <a:pt x="39" y="29"/>
                      <a:pt x="37" y="27"/>
                      <a:pt x="34" y="25"/>
                    </a:cubicBezTo>
                    <a:cubicBezTo>
                      <a:pt x="30" y="21"/>
                      <a:pt x="26" y="17"/>
                      <a:pt x="22" y="13"/>
                    </a:cubicBezTo>
                    <a:cubicBezTo>
                      <a:pt x="23" y="13"/>
                      <a:pt x="24" y="14"/>
                      <a:pt x="24" y="14"/>
                    </a:cubicBezTo>
                    <a:cubicBezTo>
                      <a:pt x="26" y="16"/>
                      <a:pt x="28" y="18"/>
                      <a:pt x="30" y="20"/>
                    </a:cubicBezTo>
                    <a:cubicBezTo>
                      <a:pt x="33" y="24"/>
                      <a:pt x="37" y="27"/>
                      <a:pt x="41" y="29"/>
                    </a:cubicBezTo>
                    <a:close/>
                    <a:moveTo>
                      <a:pt x="53" y="25"/>
                    </a:moveTo>
                    <a:cubicBezTo>
                      <a:pt x="53" y="25"/>
                      <a:pt x="53" y="25"/>
                      <a:pt x="52" y="26"/>
                    </a:cubicBezTo>
                    <a:cubicBezTo>
                      <a:pt x="48" y="24"/>
                      <a:pt x="45" y="21"/>
                      <a:pt x="42" y="18"/>
                    </a:cubicBezTo>
                    <a:cubicBezTo>
                      <a:pt x="39" y="16"/>
                      <a:pt x="35" y="14"/>
                      <a:pt x="32" y="12"/>
                    </a:cubicBezTo>
                    <a:cubicBezTo>
                      <a:pt x="32" y="12"/>
                      <a:pt x="31" y="11"/>
                      <a:pt x="30" y="10"/>
                    </a:cubicBezTo>
                    <a:cubicBezTo>
                      <a:pt x="38" y="15"/>
                      <a:pt x="45" y="21"/>
                      <a:pt x="53" y="25"/>
                    </a:cubicBezTo>
                    <a:close/>
                    <a:moveTo>
                      <a:pt x="20" y="4"/>
                    </a:moveTo>
                    <a:cubicBezTo>
                      <a:pt x="21" y="4"/>
                      <a:pt x="22" y="5"/>
                      <a:pt x="23" y="6"/>
                    </a:cubicBezTo>
                    <a:cubicBezTo>
                      <a:pt x="22" y="6"/>
                      <a:pt x="22" y="6"/>
                      <a:pt x="23" y="6"/>
                    </a:cubicBezTo>
                    <a:cubicBezTo>
                      <a:pt x="25" y="8"/>
                      <a:pt x="28" y="10"/>
                      <a:pt x="31" y="12"/>
                    </a:cubicBezTo>
                    <a:cubicBezTo>
                      <a:pt x="34" y="14"/>
                      <a:pt x="36" y="16"/>
                      <a:pt x="39" y="19"/>
                    </a:cubicBezTo>
                    <a:cubicBezTo>
                      <a:pt x="42" y="21"/>
                      <a:pt x="44" y="24"/>
                      <a:pt x="47" y="26"/>
                    </a:cubicBezTo>
                    <a:cubicBezTo>
                      <a:pt x="46" y="25"/>
                      <a:pt x="45" y="24"/>
                      <a:pt x="44" y="24"/>
                    </a:cubicBezTo>
                    <a:cubicBezTo>
                      <a:pt x="42" y="22"/>
                      <a:pt x="41" y="21"/>
                      <a:pt x="39" y="20"/>
                    </a:cubicBezTo>
                    <a:cubicBezTo>
                      <a:pt x="37" y="18"/>
                      <a:pt x="34" y="16"/>
                      <a:pt x="32" y="14"/>
                    </a:cubicBezTo>
                    <a:cubicBezTo>
                      <a:pt x="28" y="12"/>
                      <a:pt x="26" y="9"/>
                      <a:pt x="23" y="7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6"/>
                      <a:pt x="21" y="5"/>
                      <a:pt x="20" y="5"/>
                    </a:cubicBezTo>
                    <a:cubicBezTo>
                      <a:pt x="20" y="4"/>
                      <a:pt x="19" y="5"/>
                      <a:pt x="20" y="5"/>
                    </a:cubicBezTo>
                    <a:cubicBezTo>
                      <a:pt x="24" y="9"/>
                      <a:pt x="27" y="13"/>
                      <a:pt x="31" y="16"/>
                    </a:cubicBezTo>
                    <a:cubicBezTo>
                      <a:pt x="35" y="19"/>
                      <a:pt x="39" y="22"/>
                      <a:pt x="43" y="26"/>
                    </a:cubicBezTo>
                    <a:cubicBezTo>
                      <a:pt x="44" y="27"/>
                      <a:pt x="44" y="28"/>
                      <a:pt x="43" y="27"/>
                    </a:cubicBezTo>
                    <a:cubicBezTo>
                      <a:pt x="41" y="26"/>
                      <a:pt x="40" y="25"/>
                      <a:pt x="38" y="23"/>
                    </a:cubicBezTo>
                    <a:cubicBezTo>
                      <a:pt x="36" y="22"/>
                      <a:pt x="33" y="20"/>
                      <a:pt x="31" y="18"/>
                    </a:cubicBezTo>
                    <a:cubicBezTo>
                      <a:pt x="28" y="15"/>
                      <a:pt x="25" y="12"/>
                      <a:pt x="21" y="8"/>
                    </a:cubicBezTo>
                    <a:cubicBezTo>
                      <a:pt x="21" y="8"/>
                      <a:pt x="21" y="7"/>
                      <a:pt x="20" y="7"/>
                    </a:cubicBezTo>
                    <a:cubicBezTo>
                      <a:pt x="20" y="7"/>
                      <a:pt x="20" y="7"/>
                      <a:pt x="19" y="6"/>
                    </a:cubicBezTo>
                    <a:cubicBezTo>
                      <a:pt x="19" y="6"/>
                      <a:pt x="18" y="6"/>
                      <a:pt x="19" y="7"/>
                    </a:cubicBezTo>
                    <a:cubicBezTo>
                      <a:pt x="22" y="10"/>
                      <a:pt x="25" y="14"/>
                      <a:pt x="28" y="17"/>
                    </a:cubicBezTo>
                    <a:cubicBezTo>
                      <a:pt x="32" y="21"/>
                      <a:pt x="36" y="24"/>
                      <a:pt x="40" y="27"/>
                    </a:cubicBezTo>
                    <a:cubicBezTo>
                      <a:pt x="40" y="28"/>
                      <a:pt x="41" y="28"/>
                      <a:pt x="41" y="29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0" y="28"/>
                      <a:pt x="38" y="26"/>
                      <a:pt x="36" y="25"/>
                    </a:cubicBezTo>
                    <a:cubicBezTo>
                      <a:pt x="34" y="23"/>
                      <a:pt x="32" y="22"/>
                      <a:pt x="30" y="20"/>
                    </a:cubicBezTo>
                    <a:cubicBezTo>
                      <a:pt x="26" y="16"/>
                      <a:pt x="23" y="12"/>
                      <a:pt x="19" y="9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24" y="16"/>
                      <a:pt x="29" y="22"/>
                      <a:pt x="36" y="27"/>
                    </a:cubicBezTo>
                    <a:cubicBezTo>
                      <a:pt x="37" y="28"/>
                      <a:pt x="39" y="30"/>
                      <a:pt x="40" y="31"/>
                    </a:cubicBezTo>
                    <a:cubicBezTo>
                      <a:pt x="44" y="36"/>
                      <a:pt x="40" y="32"/>
                      <a:pt x="39" y="31"/>
                    </a:cubicBezTo>
                    <a:cubicBezTo>
                      <a:pt x="36" y="29"/>
                      <a:pt x="33" y="26"/>
                      <a:pt x="30" y="24"/>
                    </a:cubicBezTo>
                    <a:cubicBezTo>
                      <a:pt x="25" y="19"/>
                      <a:pt x="21" y="14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8"/>
                      <a:pt x="18" y="6"/>
                      <a:pt x="20" y="4"/>
                    </a:cubicBezTo>
                    <a:close/>
                    <a:moveTo>
                      <a:pt x="33" y="21"/>
                    </a:moveTo>
                    <a:cubicBezTo>
                      <a:pt x="31" y="19"/>
                      <a:pt x="29" y="17"/>
                      <a:pt x="28" y="15"/>
                    </a:cubicBezTo>
                    <a:cubicBezTo>
                      <a:pt x="29" y="16"/>
                      <a:pt x="30" y="17"/>
                      <a:pt x="31" y="18"/>
                    </a:cubicBezTo>
                    <a:cubicBezTo>
                      <a:pt x="32" y="19"/>
                      <a:pt x="32" y="20"/>
                      <a:pt x="33" y="2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9" name="Freeform 161"/>
              <p:cNvSpPr>
                <a:spLocks noEditPoints="1"/>
              </p:cNvSpPr>
              <p:nvPr/>
            </p:nvSpPr>
            <p:spPr bwMode="auto">
              <a:xfrm>
                <a:off x="1412153" y="2971865"/>
                <a:ext cx="113919" cy="35242"/>
              </a:xfrm>
              <a:custGeom>
                <a:avLst/>
                <a:gdLst>
                  <a:gd name="T0" fmla="*/ 10 w 59"/>
                  <a:gd name="T1" fmla="*/ 18 h 18"/>
                  <a:gd name="T2" fmla="*/ 58 w 59"/>
                  <a:gd name="T3" fmla="*/ 18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1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5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4 h 18"/>
                  <a:gd name="T26" fmla="*/ 18 w 59"/>
                  <a:gd name="T27" fmla="*/ 6 h 18"/>
                  <a:gd name="T28" fmla="*/ 10 w 59"/>
                  <a:gd name="T29" fmla="*/ 15 h 18"/>
                  <a:gd name="T30" fmla="*/ 14 w 59"/>
                  <a:gd name="T31" fmla="*/ 15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3 h 18"/>
                  <a:gd name="T42" fmla="*/ 39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5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10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2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5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10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4" y="17"/>
                      <a:pt x="7" y="18"/>
                      <a:pt x="10" y="18"/>
                    </a:cubicBezTo>
                    <a:cubicBezTo>
                      <a:pt x="16" y="18"/>
                      <a:pt x="22" y="18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3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2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7"/>
                      <a:pt x="0" y="11"/>
                      <a:pt x="0" y="16"/>
                    </a:cubicBezTo>
                    <a:cubicBezTo>
                      <a:pt x="0" y="17"/>
                      <a:pt x="0" y="18"/>
                      <a:pt x="1" y="18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2"/>
                      <a:pt x="3" y="11"/>
                      <a:pt x="3" y="10"/>
                    </a:cubicBezTo>
                    <a:cubicBezTo>
                      <a:pt x="5" y="8"/>
                      <a:pt x="7" y="7"/>
                      <a:pt x="10" y="5"/>
                    </a:cubicBezTo>
                    <a:cubicBezTo>
                      <a:pt x="11" y="4"/>
                      <a:pt x="8" y="8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5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6"/>
                      <a:pt x="3" y="5"/>
                      <a:pt x="3" y="4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5" y="5"/>
                      <a:pt x="4" y="5"/>
                      <a:pt x="3" y="6"/>
                    </a:cubicBezTo>
                    <a:close/>
                    <a:moveTo>
                      <a:pt x="2" y="15"/>
                    </a:moveTo>
                    <a:cubicBezTo>
                      <a:pt x="3" y="14"/>
                      <a:pt x="3" y="14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3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9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9" y="15"/>
                    </a:cubicBezTo>
                    <a:cubicBezTo>
                      <a:pt x="7" y="15"/>
                      <a:pt x="5" y="14"/>
                      <a:pt x="2" y="15"/>
                    </a:cubicBezTo>
                    <a:close/>
                    <a:moveTo>
                      <a:pt x="14" y="15"/>
                    </a:moveTo>
                    <a:cubicBezTo>
                      <a:pt x="19" y="13"/>
                      <a:pt x="22" y="9"/>
                      <a:pt x="26" y="7"/>
                    </a:cubicBezTo>
                    <a:cubicBezTo>
                      <a:pt x="29" y="4"/>
                      <a:pt x="28" y="5"/>
                      <a:pt x="26" y="8"/>
                    </a:cubicBezTo>
                    <a:cubicBezTo>
                      <a:pt x="24" y="10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5"/>
                    </a:cubicBezTo>
                    <a:cubicBezTo>
                      <a:pt x="23" y="13"/>
                      <a:pt x="26" y="11"/>
                      <a:pt x="28" y="9"/>
                    </a:cubicBezTo>
                    <a:cubicBezTo>
                      <a:pt x="26" y="11"/>
                      <a:pt x="24" y="13"/>
                      <a:pt x="23" y="15"/>
                    </a:cubicBezTo>
                    <a:cubicBezTo>
                      <a:pt x="19" y="15"/>
                      <a:pt x="14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3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30" y="7"/>
                      <a:pt x="26" y="10"/>
                      <a:pt x="22" y="13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7"/>
                      <a:pt x="30" y="4"/>
                    </a:cubicBezTo>
                    <a:close/>
                    <a:moveTo>
                      <a:pt x="39" y="15"/>
                    </a:moveTo>
                    <a:cubicBezTo>
                      <a:pt x="43" y="13"/>
                      <a:pt x="48" y="10"/>
                      <a:pt x="52" y="6"/>
                    </a:cubicBezTo>
                    <a:cubicBezTo>
                      <a:pt x="52" y="7"/>
                      <a:pt x="51" y="7"/>
                      <a:pt x="51" y="8"/>
                    </a:cubicBezTo>
                    <a:cubicBezTo>
                      <a:pt x="50" y="9"/>
                      <a:pt x="49" y="10"/>
                      <a:pt x="48" y="10"/>
                    </a:cubicBezTo>
                    <a:cubicBezTo>
                      <a:pt x="46" y="12"/>
                      <a:pt x="45" y="13"/>
                      <a:pt x="43" y="15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10"/>
                      <a:pt x="53" y="10"/>
                    </a:cubicBezTo>
                    <a:cubicBezTo>
                      <a:pt x="52" y="12"/>
                      <a:pt x="50" y="13"/>
                      <a:pt x="49" y="15"/>
                    </a:cubicBezTo>
                    <a:cubicBezTo>
                      <a:pt x="48" y="15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5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3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1"/>
                      <a:pt x="55" y="9"/>
                      <a:pt x="56" y="8"/>
                    </a:cubicBezTo>
                    <a:cubicBezTo>
                      <a:pt x="56" y="11"/>
                      <a:pt x="56" y="13"/>
                      <a:pt x="55" y="16"/>
                    </a:cubicBezTo>
                    <a:cubicBezTo>
                      <a:pt x="48" y="16"/>
                      <a:pt x="40" y="15"/>
                      <a:pt x="33" y="15"/>
                    </a:cubicBezTo>
                    <a:cubicBezTo>
                      <a:pt x="38" y="14"/>
                      <a:pt x="42" y="10"/>
                      <a:pt x="46" y="7"/>
                    </a:cubicBezTo>
                    <a:cubicBezTo>
                      <a:pt x="50" y="4"/>
                      <a:pt x="47" y="7"/>
                      <a:pt x="45" y="8"/>
                    </a:cubicBezTo>
                    <a:cubicBezTo>
                      <a:pt x="42" y="10"/>
                      <a:pt x="40" y="12"/>
                      <a:pt x="38" y="15"/>
                    </a:cubicBezTo>
                    <a:cubicBezTo>
                      <a:pt x="38" y="15"/>
                      <a:pt x="38" y="15"/>
                      <a:pt x="39" y="15"/>
                    </a:cubicBezTo>
                    <a:close/>
                    <a:moveTo>
                      <a:pt x="56" y="7"/>
                    </a:moveTo>
                    <a:cubicBezTo>
                      <a:pt x="54" y="8"/>
                      <a:pt x="51" y="10"/>
                      <a:pt x="49" y="11"/>
                    </a:cubicBezTo>
                    <a:cubicBezTo>
                      <a:pt x="48" y="12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1"/>
                      <a:pt x="52" y="9"/>
                      <a:pt x="54" y="5"/>
                    </a:cubicBezTo>
                    <a:cubicBezTo>
                      <a:pt x="54" y="5"/>
                      <a:pt x="53" y="5"/>
                      <a:pt x="53" y="5"/>
                    </a:cubicBezTo>
                    <a:cubicBezTo>
                      <a:pt x="49" y="8"/>
                      <a:pt x="44" y="11"/>
                      <a:pt x="40" y="14"/>
                    </a:cubicBezTo>
                    <a:cubicBezTo>
                      <a:pt x="41" y="13"/>
                      <a:pt x="43" y="11"/>
                      <a:pt x="44" y="10"/>
                    </a:cubicBezTo>
                    <a:cubicBezTo>
                      <a:pt x="46" y="8"/>
                      <a:pt x="48" y="7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2" y="5"/>
                      <a:pt x="54" y="5"/>
                      <a:pt x="56" y="5"/>
                    </a:cubicBezTo>
                    <a:cubicBezTo>
                      <a:pt x="56" y="5"/>
                      <a:pt x="56" y="6"/>
                      <a:pt x="56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5"/>
                      <a:pt x="45" y="5"/>
                      <a:pt x="44" y="4"/>
                    </a:cubicBezTo>
                    <a:cubicBezTo>
                      <a:pt x="46" y="5"/>
                      <a:pt x="47" y="5"/>
                      <a:pt x="49" y="5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7"/>
                      <a:pt x="36" y="9"/>
                      <a:pt x="32" y="12"/>
                    </a:cubicBezTo>
                    <a:cubicBezTo>
                      <a:pt x="35" y="10"/>
                      <a:pt x="38" y="8"/>
                      <a:pt x="40" y="5"/>
                    </a:cubicBezTo>
                    <a:cubicBezTo>
                      <a:pt x="40" y="5"/>
                      <a:pt x="40" y="5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5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2"/>
                      <a:pt x="27" y="11"/>
                    </a:cubicBezTo>
                    <a:cubicBezTo>
                      <a:pt x="29" y="9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2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1"/>
                    </a:cubicBezTo>
                    <a:cubicBezTo>
                      <a:pt x="31" y="12"/>
                      <a:pt x="29" y="13"/>
                      <a:pt x="28" y="14"/>
                    </a:cubicBezTo>
                    <a:cubicBezTo>
                      <a:pt x="28" y="14"/>
                      <a:pt x="28" y="15"/>
                      <a:pt x="28" y="15"/>
                    </a:cubicBezTo>
                    <a:cubicBezTo>
                      <a:pt x="33" y="13"/>
                      <a:pt x="37" y="9"/>
                      <a:pt x="42" y="6"/>
                    </a:cubicBezTo>
                    <a:cubicBezTo>
                      <a:pt x="43" y="5"/>
                      <a:pt x="44" y="5"/>
                      <a:pt x="42" y="7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2"/>
                      <a:pt x="34" y="13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8" y="12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0" y="8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9" y="6"/>
                      <a:pt x="20" y="5"/>
                    </a:cubicBezTo>
                    <a:cubicBezTo>
                      <a:pt x="20" y="5"/>
                      <a:pt x="20" y="4"/>
                      <a:pt x="20" y="4"/>
                    </a:cubicBezTo>
                    <a:cubicBezTo>
                      <a:pt x="17" y="6"/>
                      <a:pt x="14" y="8"/>
                      <a:pt x="11" y="10"/>
                    </a:cubicBezTo>
                    <a:cubicBezTo>
                      <a:pt x="10" y="11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9"/>
                      <a:pt x="13" y="7"/>
                      <a:pt x="14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9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6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6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0" name="Freeform 162"/>
              <p:cNvSpPr>
                <a:spLocks noEditPoints="1"/>
              </p:cNvSpPr>
              <p:nvPr/>
            </p:nvSpPr>
            <p:spPr bwMode="auto">
              <a:xfrm>
                <a:off x="1842425" y="3480814"/>
                <a:ext cx="113919" cy="34422"/>
              </a:xfrm>
              <a:custGeom>
                <a:avLst/>
                <a:gdLst>
                  <a:gd name="T0" fmla="*/ 10 w 59"/>
                  <a:gd name="T1" fmla="*/ 17 h 18"/>
                  <a:gd name="T2" fmla="*/ 58 w 59"/>
                  <a:gd name="T3" fmla="*/ 17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0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4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3 h 18"/>
                  <a:gd name="T26" fmla="*/ 18 w 59"/>
                  <a:gd name="T27" fmla="*/ 6 h 18"/>
                  <a:gd name="T28" fmla="*/ 10 w 59"/>
                  <a:gd name="T29" fmla="*/ 14 h 18"/>
                  <a:gd name="T30" fmla="*/ 14 w 59"/>
                  <a:gd name="T31" fmla="*/ 14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2 h 18"/>
                  <a:gd name="T42" fmla="*/ 38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4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9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1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4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9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7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4" y="17"/>
                      <a:pt x="7" y="17"/>
                      <a:pt x="10" y="17"/>
                    </a:cubicBezTo>
                    <a:cubicBezTo>
                      <a:pt x="16" y="17"/>
                      <a:pt x="22" y="17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2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1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6"/>
                      <a:pt x="0" y="11"/>
                      <a:pt x="0" y="16"/>
                    </a:cubicBezTo>
                    <a:cubicBezTo>
                      <a:pt x="0" y="17"/>
                      <a:pt x="0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5" y="8"/>
                      <a:pt x="7" y="6"/>
                      <a:pt x="9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4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7"/>
                      <a:pt x="3" y="8"/>
                    </a:cubicBezTo>
                    <a:cubicBezTo>
                      <a:pt x="3" y="8"/>
                      <a:pt x="3" y="7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5"/>
                      <a:pt x="3" y="4"/>
                      <a:pt x="3" y="3"/>
                    </a:cubicBezTo>
                    <a:cubicBezTo>
                      <a:pt x="4" y="3"/>
                      <a:pt x="5" y="4"/>
                      <a:pt x="6" y="4"/>
                    </a:cubicBezTo>
                    <a:cubicBezTo>
                      <a:pt x="5" y="4"/>
                      <a:pt x="4" y="5"/>
                      <a:pt x="3" y="6"/>
                    </a:cubicBezTo>
                    <a:close/>
                    <a:moveTo>
                      <a:pt x="2" y="14"/>
                    </a:moveTo>
                    <a:cubicBezTo>
                      <a:pt x="2" y="14"/>
                      <a:pt x="2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8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9" y="14"/>
                    </a:cubicBezTo>
                    <a:cubicBezTo>
                      <a:pt x="7" y="14"/>
                      <a:pt x="5" y="14"/>
                      <a:pt x="2" y="14"/>
                    </a:cubicBezTo>
                    <a:close/>
                    <a:moveTo>
                      <a:pt x="14" y="14"/>
                    </a:moveTo>
                    <a:cubicBezTo>
                      <a:pt x="19" y="12"/>
                      <a:pt x="22" y="9"/>
                      <a:pt x="26" y="6"/>
                    </a:cubicBezTo>
                    <a:cubicBezTo>
                      <a:pt x="29" y="4"/>
                      <a:pt x="28" y="5"/>
                      <a:pt x="26" y="7"/>
                    </a:cubicBezTo>
                    <a:cubicBezTo>
                      <a:pt x="24" y="9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4"/>
                    </a:cubicBezTo>
                    <a:cubicBezTo>
                      <a:pt x="23" y="13"/>
                      <a:pt x="26" y="10"/>
                      <a:pt x="28" y="8"/>
                    </a:cubicBezTo>
                    <a:cubicBezTo>
                      <a:pt x="26" y="10"/>
                      <a:pt x="24" y="12"/>
                      <a:pt x="23" y="15"/>
                    </a:cubicBezTo>
                    <a:cubicBezTo>
                      <a:pt x="19" y="14"/>
                      <a:pt x="14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2"/>
                      <a:pt x="14" y="14"/>
                    </a:cubicBezTo>
                    <a:cubicBezTo>
                      <a:pt x="14" y="14"/>
                      <a:pt x="14" y="15"/>
                      <a:pt x="14" y="14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29" y="7"/>
                      <a:pt x="26" y="10"/>
                      <a:pt x="22" y="12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6"/>
                      <a:pt x="30" y="4"/>
                    </a:cubicBezTo>
                    <a:close/>
                    <a:moveTo>
                      <a:pt x="38" y="15"/>
                    </a:moveTo>
                    <a:cubicBezTo>
                      <a:pt x="43" y="12"/>
                      <a:pt x="48" y="9"/>
                      <a:pt x="52" y="6"/>
                    </a:cubicBezTo>
                    <a:cubicBezTo>
                      <a:pt x="52" y="6"/>
                      <a:pt x="51" y="7"/>
                      <a:pt x="51" y="8"/>
                    </a:cubicBezTo>
                    <a:cubicBezTo>
                      <a:pt x="50" y="9"/>
                      <a:pt x="49" y="9"/>
                      <a:pt x="48" y="10"/>
                    </a:cubicBezTo>
                    <a:cubicBezTo>
                      <a:pt x="46" y="11"/>
                      <a:pt x="45" y="13"/>
                      <a:pt x="43" y="14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9"/>
                      <a:pt x="53" y="10"/>
                    </a:cubicBezTo>
                    <a:cubicBezTo>
                      <a:pt x="52" y="11"/>
                      <a:pt x="50" y="13"/>
                      <a:pt x="49" y="14"/>
                    </a:cubicBezTo>
                    <a:cubicBezTo>
                      <a:pt x="48" y="14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4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2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0"/>
                      <a:pt x="55" y="9"/>
                      <a:pt x="56" y="8"/>
                    </a:cubicBezTo>
                    <a:cubicBezTo>
                      <a:pt x="56" y="10"/>
                      <a:pt x="56" y="13"/>
                      <a:pt x="55" y="15"/>
                    </a:cubicBezTo>
                    <a:cubicBezTo>
                      <a:pt x="48" y="15"/>
                      <a:pt x="40" y="15"/>
                      <a:pt x="33" y="15"/>
                    </a:cubicBezTo>
                    <a:cubicBezTo>
                      <a:pt x="38" y="13"/>
                      <a:pt x="42" y="10"/>
                      <a:pt x="46" y="7"/>
                    </a:cubicBezTo>
                    <a:cubicBezTo>
                      <a:pt x="50" y="4"/>
                      <a:pt x="47" y="6"/>
                      <a:pt x="45" y="8"/>
                    </a:cubicBezTo>
                    <a:cubicBezTo>
                      <a:pt x="42" y="10"/>
                      <a:pt x="40" y="12"/>
                      <a:pt x="38" y="14"/>
                    </a:cubicBezTo>
                    <a:cubicBezTo>
                      <a:pt x="38" y="15"/>
                      <a:pt x="38" y="15"/>
                      <a:pt x="38" y="15"/>
                    </a:cubicBezTo>
                    <a:close/>
                    <a:moveTo>
                      <a:pt x="56" y="6"/>
                    </a:moveTo>
                    <a:cubicBezTo>
                      <a:pt x="54" y="8"/>
                      <a:pt x="51" y="9"/>
                      <a:pt x="49" y="11"/>
                    </a:cubicBezTo>
                    <a:cubicBezTo>
                      <a:pt x="48" y="11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3" y="4"/>
                      <a:pt x="53" y="5"/>
                    </a:cubicBezTo>
                    <a:cubicBezTo>
                      <a:pt x="49" y="8"/>
                      <a:pt x="44" y="11"/>
                      <a:pt x="40" y="13"/>
                    </a:cubicBezTo>
                    <a:cubicBezTo>
                      <a:pt x="41" y="13"/>
                      <a:pt x="43" y="11"/>
                      <a:pt x="44" y="9"/>
                    </a:cubicBezTo>
                    <a:cubicBezTo>
                      <a:pt x="46" y="8"/>
                      <a:pt x="48" y="6"/>
                      <a:pt x="50" y="5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2" y="4"/>
                      <a:pt x="54" y="4"/>
                      <a:pt x="56" y="5"/>
                    </a:cubicBezTo>
                    <a:cubicBezTo>
                      <a:pt x="56" y="5"/>
                      <a:pt x="56" y="6"/>
                      <a:pt x="56" y="6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4"/>
                      <a:pt x="44" y="4"/>
                      <a:pt x="44" y="4"/>
                    </a:cubicBezTo>
                    <a:cubicBezTo>
                      <a:pt x="46" y="4"/>
                      <a:pt x="47" y="4"/>
                      <a:pt x="49" y="4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6"/>
                      <a:pt x="36" y="9"/>
                      <a:pt x="32" y="11"/>
                    </a:cubicBezTo>
                    <a:cubicBezTo>
                      <a:pt x="35" y="10"/>
                      <a:pt x="38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4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1"/>
                      <a:pt x="27" y="11"/>
                    </a:cubicBezTo>
                    <a:cubicBezTo>
                      <a:pt x="29" y="8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1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0"/>
                    </a:cubicBezTo>
                    <a:cubicBezTo>
                      <a:pt x="31" y="11"/>
                      <a:pt x="29" y="13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33" y="12"/>
                      <a:pt x="37" y="9"/>
                      <a:pt x="42" y="6"/>
                    </a:cubicBezTo>
                    <a:cubicBezTo>
                      <a:pt x="43" y="5"/>
                      <a:pt x="43" y="5"/>
                      <a:pt x="42" y="6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1"/>
                      <a:pt x="34" y="13"/>
                      <a:pt x="32" y="14"/>
                    </a:cubicBezTo>
                    <a:cubicBezTo>
                      <a:pt x="32" y="14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8" y="4"/>
                    </a:moveTo>
                    <a:cubicBezTo>
                      <a:pt x="25" y="6"/>
                      <a:pt x="22" y="9"/>
                      <a:pt x="18" y="11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4" y="4"/>
                    </a:cubicBezTo>
                    <a:cubicBezTo>
                      <a:pt x="20" y="7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8" y="6"/>
                      <a:pt x="20" y="5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7" y="5"/>
                      <a:pt x="14" y="7"/>
                      <a:pt x="11" y="9"/>
                    </a:cubicBezTo>
                    <a:cubicBezTo>
                      <a:pt x="10" y="10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8"/>
                      <a:pt x="13" y="7"/>
                      <a:pt x="14" y="5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8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5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5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1" name="Freeform 163"/>
              <p:cNvSpPr>
                <a:spLocks noEditPoints="1"/>
              </p:cNvSpPr>
              <p:nvPr/>
            </p:nvSpPr>
            <p:spPr bwMode="auto">
              <a:xfrm>
                <a:off x="2474439" y="1160255"/>
                <a:ext cx="50813" cy="40978"/>
              </a:xfrm>
              <a:custGeom>
                <a:avLst/>
                <a:gdLst>
                  <a:gd name="T0" fmla="*/ 13 w 26"/>
                  <a:gd name="T1" fmla="*/ 21 h 21"/>
                  <a:gd name="T2" fmla="*/ 14 w 26"/>
                  <a:gd name="T3" fmla="*/ 21 h 21"/>
                  <a:gd name="T4" fmla="*/ 25 w 26"/>
                  <a:gd name="T5" fmla="*/ 12 h 21"/>
                  <a:gd name="T6" fmla="*/ 16 w 26"/>
                  <a:gd name="T7" fmla="*/ 1 h 21"/>
                  <a:gd name="T8" fmla="*/ 13 w 26"/>
                  <a:gd name="T9" fmla="*/ 21 h 21"/>
                  <a:gd name="T10" fmla="*/ 8 w 26"/>
                  <a:gd name="T11" fmla="*/ 10 h 21"/>
                  <a:gd name="T12" fmla="*/ 8 w 26"/>
                  <a:gd name="T13" fmla="*/ 10 h 21"/>
                  <a:gd name="T14" fmla="*/ 15 w 26"/>
                  <a:gd name="T15" fmla="*/ 6 h 21"/>
                  <a:gd name="T16" fmla="*/ 8 w 26"/>
                  <a:gd name="T17" fmla="*/ 12 h 21"/>
                  <a:gd name="T18" fmla="*/ 8 w 26"/>
                  <a:gd name="T19" fmla="*/ 10 h 21"/>
                  <a:gd name="T20" fmla="*/ 20 w 26"/>
                  <a:gd name="T21" fmla="*/ 6 h 21"/>
                  <a:gd name="T22" fmla="*/ 8 w 26"/>
                  <a:gd name="T23" fmla="*/ 13 h 21"/>
                  <a:gd name="T24" fmla="*/ 8 w 26"/>
                  <a:gd name="T25" fmla="*/ 13 h 21"/>
                  <a:gd name="T26" fmla="*/ 16 w 26"/>
                  <a:gd name="T27" fmla="*/ 5 h 21"/>
                  <a:gd name="T28" fmla="*/ 16 w 26"/>
                  <a:gd name="T29" fmla="*/ 4 h 21"/>
                  <a:gd name="T30" fmla="*/ 20 w 26"/>
                  <a:gd name="T31" fmla="*/ 6 h 21"/>
                  <a:gd name="T32" fmla="*/ 20 w 26"/>
                  <a:gd name="T33" fmla="*/ 6 h 21"/>
                  <a:gd name="T34" fmla="*/ 18 w 26"/>
                  <a:gd name="T35" fmla="*/ 8 h 21"/>
                  <a:gd name="T36" fmla="*/ 9 w 26"/>
                  <a:gd name="T37" fmla="*/ 16 h 21"/>
                  <a:gd name="T38" fmla="*/ 8 w 26"/>
                  <a:gd name="T39" fmla="*/ 14 h 21"/>
                  <a:gd name="T40" fmla="*/ 18 w 26"/>
                  <a:gd name="T41" fmla="*/ 8 h 21"/>
                  <a:gd name="T42" fmla="*/ 10 w 26"/>
                  <a:gd name="T43" fmla="*/ 16 h 21"/>
                  <a:gd name="T44" fmla="*/ 18 w 26"/>
                  <a:gd name="T45" fmla="*/ 12 h 21"/>
                  <a:gd name="T46" fmla="*/ 12 w 26"/>
                  <a:gd name="T47" fmla="*/ 17 h 21"/>
                  <a:gd name="T48" fmla="*/ 12 w 26"/>
                  <a:gd name="T49" fmla="*/ 18 h 21"/>
                  <a:gd name="T50" fmla="*/ 10 w 26"/>
                  <a:gd name="T51" fmla="*/ 16 h 21"/>
                  <a:gd name="T52" fmla="*/ 22 w 26"/>
                  <a:gd name="T53" fmla="*/ 12 h 21"/>
                  <a:gd name="T54" fmla="*/ 14 w 26"/>
                  <a:gd name="T55" fmla="*/ 18 h 21"/>
                  <a:gd name="T56" fmla="*/ 12 w 26"/>
                  <a:gd name="T57" fmla="*/ 18 h 21"/>
                  <a:gd name="T58" fmla="*/ 19 w 26"/>
                  <a:gd name="T59" fmla="*/ 14 h 21"/>
                  <a:gd name="T60" fmla="*/ 17 w 26"/>
                  <a:gd name="T61" fmla="*/ 16 h 21"/>
                  <a:gd name="T62" fmla="*/ 17 w 26"/>
                  <a:gd name="T63" fmla="*/ 16 h 21"/>
                  <a:gd name="T64" fmla="*/ 21 w 26"/>
                  <a:gd name="T65" fmla="*/ 13 h 21"/>
                  <a:gd name="T66" fmla="*/ 20 w 26"/>
                  <a:gd name="T67" fmla="*/ 12 h 21"/>
                  <a:gd name="T68" fmla="*/ 14 w 26"/>
                  <a:gd name="T69" fmla="*/ 16 h 21"/>
                  <a:gd name="T70" fmla="*/ 20 w 26"/>
                  <a:gd name="T71" fmla="*/ 11 h 21"/>
                  <a:gd name="T72" fmla="*/ 20 w 26"/>
                  <a:gd name="T73" fmla="*/ 10 h 21"/>
                  <a:gd name="T74" fmla="*/ 11 w 26"/>
                  <a:gd name="T75" fmla="*/ 15 h 21"/>
                  <a:gd name="T76" fmla="*/ 20 w 26"/>
                  <a:gd name="T77" fmla="*/ 7 h 21"/>
                  <a:gd name="T78" fmla="*/ 20 w 26"/>
                  <a:gd name="T79" fmla="*/ 6 h 21"/>
                  <a:gd name="T80" fmla="*/ 22 w 26"/>
                  <a:gd name="T81" fmla="*/ 12 h 21"/>
                  <a:gd name="T82" fmla="*/ 15 w 26"/>
                  <a:gd name="T83" fmla="*/ 4 h 21"/>
                  <a:gd name="T84" fmla="*/ 16 w 26"/>
                  <a:gd name="T85" fmla="*/ 4 h 21"/>
                  <a:gd name="T86" fmla="*/ 8 w 26"/>
                  <a:gd name="T87" fmla="*/ 9 h 21"/>
                  <a:gd name="T88" fmla="*/ 15 w 26"/>
                  <a:gd name="T89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6" h="21">
                    <a:moveTo>
                      <a:pt x="13" y="21"/>
                    </a:moveTo>
                    <a:cubicBezTo>
                      <a:pt x="13" y="21"/>
                      <a:pt x="13" y="21"/>
                      <a:pt x="14" y="21"/>
                    </a:cubicBezTo>
                    <a:cubicBezTo>
                      <a:pt x="19" y="21"/>
                      <a:pt x="24" y="18"/>
                      <a:pt x="25" y="12"/>
                    </a:cubicBezTo>
                    <a:cubicBezTo>
                      <a:pt x="26" y="6"/>
                      <a:pt x="22" y="2"/>
                      <a:pt x="16" y="1"/>
                    </a:cubicBezTo>
                    <a:cubicBezTo>
                      <a:pt x="3" y="0"/>
                      <a:pt x="0" y="19"/>
                      <a:pt x="13" y="21"/>
                    </a:cubicBezTo>
                    <a:close/>
                    <a:moveTo>
                      <a:pt x="8" y="10"/>
                    </a:move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13" y="7"/>
                      <a:pt x="15" y="6"/>
                    </a:cubicBezTo>
                    <a:cubicBezTo>
                      <a:pt x="13" y="8"/>
                      <a:pt x="10" y="10"/>
                      <a:pt x="8" y="12"/>
                    </a:cubicBezTo>
                    <a:cubicBezTo>
                      <a:pt x="8" y="11"/>
                      <a:pt x="8" y="11"/>
                      <a:pt x="8" y="10"/>
                    </a:cubicBezTo>
                    <a:close/>
                    <a:moveTo>
                      <a:pt x="20" y="6"/>
                    </a:moveTo>
                    <a:cubicBezTo>
                      <a:pt x="16" y="8"/>
                      <a:pt x="12" y="11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1" y="10"/>
                      <a:pt x="15" y="8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8" y="5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lose/>
                    <a:moveTo>
                      <a:pt x="18" y="8"/>
                    </a:moveTo>
                    <a:cubicBezTo>
                      <a:pt x="15" y="11"/>
                      <a:pt x="12" y="13"/>
                      <a:pt x="9" y="16"/>
                    </a:cubicBezTo>
                    <a:cubicBezTo>
                      <a:pt x="9" y="15"/>
                      <a:pt x="8" y="14"/>
                      <a:pt x="8" y="14"/>
                    </a:cubicBezTo>
                    <a:cubicBezTo>
                      <a:pt x="12" y="12"/>
                      <a:pt x="14" y="10"/>
                      <a:pt x="18" y="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3"/>
                      <a:pt x="18" y="12"/>
                    </a:cubicBezTo>
                    <a:cubicBezTo>
                      <a:pt x="16" y="14"/>
                      <a:pt x="14" y="15"/>
                      <a:pt x="12" y="17"/>
                    </a:cubicBezTo>
                    <a:cubicBezTo>
                      <a:pt x="12" y="17"/>
                      <a:pt x="12" y="18"/>
                      <a:pt x="12" y="18"/>
                    </a:cubicBezTo>
                    <a:cubicBezTo>
                      <a:pt x="11" y="17"/>
                      <a:pt x="10" y="17"/>
                      <a:pt x="10" y="16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8" y="18"/>
                      <a:pt x="14" y="18"/>
                    </a:cubicBezTo>
                    <a:cubicBezTo>
                      <a:pt x="13" y="18"/>
                      <a:pt x="13" y="18"/>
                      <a:pt x="12" y="18"/>
                    </a:cubicBezTo>
                    <a:cubicBezTo>
                      <a:pt x="15" y="17"/>
                      <a:pt x="17" y="15"/>
                      <a:pt x="19" y="14"/>
                    </a:cubicBezTo>
                    <a:cubicBezTo>
                      <a:pt x="19" y="15"/>
                      <a:pt x="18" y="15"/>
                      <a:pt x="17" y="16"/>
                    </a:cubicBezTo>
                    <a:cubicBezTo>
                      <a:pt x="17" y="16"/>
                      <a:pt x="17" y="17"/>
                      <a:pt x="17" y="16"/>
                    </a:cubicBezTo>
                    <a:cubicBezTo>
                      <a:pt x="19" y="15"/>
                      <a:pt x="20" y="15"/>
                      <a:pt x="21" y="13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18" y="14"/>
                      <a:pt x="16" y="15"/>
                      <a:pt x="14" y="16"/>
                    </a:cubicBezTo>
                    <a:cubicBezTo>
                      <a:pt x="16" y="14"/>
                      <a:pt x="18" y="13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7" y="11"/>
                      <a:pt x="14" y="14"/>
                      <a:pt x="11" y="15"/>
                    </a:cubicBezTo>
                    <a:cubicBezTo>
                      <a:pt x="14" y="12"/>
                      <a:pt x="17" y="9"/>
                      <a:pt x="20" y="7"/>
                    </a:cubicBezTo>
                    <a:cubicBezTo>
                      <a:pt x="20" y="7"/>
                      <a:pt x="20" y="7"/>
                      <a:pt x="20" y="6"/>
                    </a:cubicBezTo>
                    <a:cubicBezTo>
                      <a:pt x="22" y="8"/>
                      <a:pt x="22" y="10"/>
                      <a:pt x="22" y="12"/>
                    </a:cubicBezTo>
                    <a:close/>
                    <a:moveTo>
                      <a:pt x="15" y="4"/>
                    </a:moveTo>
                    <a:cubicBezTo>
                      <a:pt x="15" y="4"/>
                      <a:pt x="15" y="4"/>
                      <a:pt x="16" y="4"/>
                    </a:cubicBezTo>
                    <a:cubicBezTo>
                      <a:pt x="13" y="6"/>
                      <a:pt x="11" y="8"/>
                      <a:pt x="8" y="9"/>
                    </a:cubicBezTo>
                    <a:cubicBezTo>
                      <a:pt x="9" y="7"/>
                      <a:pt x="11" y="4"/>
                      <a:pt x="15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2" name="Freeform 164"/>
              <p:cNvSpPr>
                <a:spLocks noEditPoints="1"/>
              </p:cNvSpPr>
              <p:nvPr/>
            </p:nvSpPr>
            <p:spPr bwMode="auto">
              <a:xfrm>
                <a:off x="2435920" y="1209429"/>
                <a:ext cx="135228" cy="36881"/>
              </a:xfrm>
              <a:custGeom>
                <a:avLst/>
                <a:gdLst>
                  <a:gd name="T0" fmla="*/ 70 w 70"/>
                  <a:gd name="T1" fmla="*/ 4 h 19"/>
                  <a:gd name="T2" fmla="*/ 1 w 70"/>
                  <a:gd name="T3" fmla="*/ 1 h 19"/>
                  <a:gd name="T4" fmla="*/ 3 w 70"/>
                  <a:gd name="T5" fmla="*/ 17 h 19"/>
                  <a:gd name="T6" fmla="*/ 47 w 70"/>
                  <a:gd name="T7" fmla="*/ 7 h 19"/>
                  <a:gd name="T8" fmla="*/ 38 w 70"/>
                  <a:gd name="T9" fmla="*/ 16 h 19"/>
                  <a:gd name="T10" fmla="*/ 43 w 70"/>
                  <a:gd name="T11" fmla="*/ 10 h 19"/>
                  <a:gd name="T12" fmla="*/ 29 w 70"/>
                  <a:gd name="T13" fmla="*/ 8 h 19"/>
                  <a:gd name="T14" fmla="*/ 21 w 70"/>
                  <a:gd name="T15" fmla="*/ 15 h 19"/>
                  <a:gd name="T16" fmla="*/ 8 w 70"/>
                  <a:gd name="T17" fmla="*/ 15 h 19"/>
                  <a:gd name="T18" fmla="*/ 4 w 70"/>
                  <a:gd name="T19" fmla="*/ 10 h 19"/>
                  <a:gd name="T20" fmla="*/ 13 w 70"/>
                  <a:gd name="T21" fmla="*/ 4 h 19"/>
                  <a:gd name="T22" fmla="*/ 23 w 70"/>
                  <a:gd name="T23" fmla="*/ 4 h 19"/>
                  <a:gd name="T24" fmla="*/ 11 w 70"/>
                  <a:gd name="T25" fmla="*/ 13 h 19"/>
                  <a:gd name="T26" fmla="*/ 19 w 70"/>
                  <a:gd name="T27" fmla="*/ 4 h 19"/>
                  <a:gd name="T28" fmla="*/ 4 w 70"/>
                  <a:gd name="T29" fmla="*/ 9 h 19"/>
                  <a:gd name="T30" fmla="*/ 11 w 70"/>
                  <a:gd name="T31" fmla="*/ 6 h 19"/>
                  <a:gd name="T32" fmla="*/ 14 w 70"/>
                  <a:gd name="T33" fmla="*/ 4 h 19"/>
                  <a:gd name="T34" fmla="*/ 4 w 70"/>
                  <a:gd name="T35" fmla="*/ 7 h 19"/>
                  <a:gd name="T36" fmla="*/ 17 w 70"/>
                  <a:gd name="T37" fmla="*/ 9 h 19"/>
                  <a:gd name="T38" fmla="*/ 14 w 70"/>
                  <a:gd name="T39" fmla="*/ 15 h 19"/>
                  <a:gd name="T40" fmla="*/ 24 w 70"/>
                  <a:gd name="T41" fmla="*/ 5 h 19"/>
                  <a:gd name="T42" fmla="*/ 16 w 70"/>
                  <a:gd name="T43" fmla="*/ 15 h 19"/>
                  <a:gd name="T44" fmla="*/ 18 w 70"/>
                  <a:gd name="T45" fmla="*/ 15 h 19"/>
                  <a:gd name="T46" fmla="*/ 20 w 70"/>
                  <a:gd name="T47" fmla="*/ 15 h 19"/>
                  <a:gd name="T48" fmla="*/ 36 w 70"/>
                  <a:gd name="T49" fmla="*/ 6 h 19"/>
                  <a:gd name="T50" fmla="*/ 33 w 70"/>
                  <a:gd name="T51" fmla="*/ 15 h 19"/>
                  <a:gd name="T52" fmla="*/ 39 w 70"/>
                  <a:gd name="T53" fmla="*/ 8 h 19"/>
                  <a:gd name="T54" fmla="*/ 60 w 70"/>
                  <a:gd name="T55" fmla="*/ 5 h 19"/>
                  <a:gd name="T56" fmla="*/ 59 w 70"/>
                  <a:gd name="T57" fmla="*/ 13 h 19"/>
                  <a:gd name="T58" fmla="*/ 55 w 70"/>
                  <a:gd name="T59" fmla="*/ 4 h 19"/>
                  <a:gd name="T60" fmla="*/ 51 w 70"/>
                  <a:gd name="T61" fmla="*/ 4 h 19"/>
                  <a:gd name="T62" fmla="*/ 56 w 70"/>
                  <a:gd name="T63" fmla="*/ 5 h 19"/>
                  <a:gd name="T64" fmla="*/ 52 w 70"/>
                  <a:gd name="T65" fmla="*/ 8 h 19"/>
                  <a:gd name="T66" fmla="*/ 58 w 70"/>
                  <a:gd name="T67" fmla="*/ 7 h 19"/>
                  <a:gd name="T68" fmla="*/ 44 w 70"/>
                  <a:gd name="T69" fmla="*/ 16 h 19"/>
                  <a:gd name="T70" fmla="*/ 60 w 70"/>
                  <a:gd name="T71" fmla="*/ 10 h 19"/>
                  <a:gd name="T72" fmla="*/ 59 w 70"/>
                  <a:gd name="T73" fmla="*/ 9 h 19"/>
                  <a:gd name="T74" fmla="*/ 60 w 70"/>
                  <a:gd name="T75" fmla="*/ 16 h 19"/>
                  <a:gd name="T76" fmla="*/ 66 w 70"/>
                  <a:gd name="T77" fmla="*/ 16 h 19"/>
                  <a:gd name="T78" fmla="*/ 66 w 70"/>
                  <a:gd name="T79" fmla="*/ 10 h 19"/>
                  <a:gd name="T80" fmla="*/ 66 w 70"/>
                  <a:gd name="T81" fmla="*/ 5 h 19"/>
                  <a:gd name="T82" fmla="*/ 63 w 70"/>
                  <a:gd name="T83" fmla="*/ 9 h 19"/>
                  <a:gd name="T84" fmla="*/ 48 w 70"/>
                  <a:gd name="T85" fmla="*/ 5 h 19"/>
                  <a:gd name="T86" fmla="*/ 44 w 70"/>
                  <a:gd name="T87" fmla="*/ 4 h 19"/>
                  <a:gd name="T88" fmla="*/ 38 w 70"/>
                  <a:gd name="T89" fmla="*/ 5 h 19"/>
                  <a:gd name="T90" fmla="*/ 33 w 70"/>
                  <a:gd name="T91" fmla="*/ 4 h 19"/>
                  <a:gd name="T92" fmla="*/ 25 w 70"/>
                  <a:gd name="T93" fmla="*/ 10 h 19"/>
                  <a:gd name="T94" fmla="*/ 18 w 70"/>
                  <a:gd name="T95" fmla="*/ 14 h 19"/>
                  <a:gd name="T96" fmla="*/ 37 w 70"/>
                  <a:gd name="T97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0" h="19">
                    <a:moveTo>
                      <a:pt x="68" y="19"/>
                    </a:moveTo>
                    <a:cubicBezTo>
                      <a:pt x="69" y="19"/>
                      <a:pt x="70" y="19"/>
                      <a:pt x="70" y="18"/>
                    </a:cubicBezTo>
                    <a:cubicBezTo>
                      <a:pt x="70" y="13"/>
                      <a:pt x="70" y="9"/>
                      <a:pt x="70" y="4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0" y="4"/>
                      <a:pt x="70" y="3"/>
                      <a:pt x="69" y="3"/>
                    </a:cubicBezTo>
                    <a:cubicBezTo>
                      <a:pt x="59" y="1"/>
                      <a:pt x="50" y="2"/>
                      <a:pt x="41" y="1"/>
                    </a:cubicBezTo>
                    <a:cubicBezTo>
                      <a:pt x="28" y="0"/>
                      <a:pt x="15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7"/>
                      <a:pt x="1" y="11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3" y="17"/>
                    </a:cubicBezTo>
                    <a:cubicBezTo>
                      <a:pt x="24" y="17"/>
                      <a:pt x="46" y="19"/>
                      <a:pt x="67" y="19"/>
                    </a:cubicBezTo>
                    <a:cubicBezTo>
                      <a:pt x="67" y="19"/>
                      <a:pt x="68" y="19"/>
                      <a:pt x="68" y="19"/>
                    </a:cubicBezTo>
                    <a:close/>
                    <a:moveTo>
                      <a:pt x="38" y="16"/>
                    </a:moveTo>
                    <a:cubicBezTo>
                      <a:pt x="41" y="13"/>
                      <a:pt x="44" y="10"/>
                      <a:pt x="47" y="7"/>
                    </a:cubicBezTo>
                    <a:cubicBezTo>
                      <a:pt x="48" y="7"/>
                      <a:pt x="49" y="6"/>
                      <a:pt x="50" y="5"/>
                    </a:cubicBezTo>
                    <a:cubicBezTo>
                      <a:pt x="50" y="5"/>
                      <a:pt x="49" y="8"/>
                      <a:pt x="49" y="9"/>
                    </a:cubicBezTo>
                    <a:cubicBezTo>
                      <a:pt x="47" y="11"/>
                      <a:pt x="45" y="14"/>
                      <a:pt x="42" y="16"/>
                    </a:cubicBezTo>
                    <a:cubicBezTo>
                      <a:pt x="41" y="16"/>
                      <a:pt x="39" y="16"/>
                      <a:pt x="38" y="16"/>
                    </a:cubicBezTo>
                    <a:close/>
                    <a:moveTo>
                      <a:pt x="34" y="15"/>
                    </a:moveTo>
                    <a:cubicBezTo>
                      <a:pt x="37" y="13"/>
                      <a:pt x="40" y="11"/>
                      <a:pt x="43" y="8"/>
                    </a:cubicBezTo>
                    <a:cubicBezTo>
                      <a:pt x="44" y="7"/>
                      <a:pt x="45" y="6"/>
                      <a:pt x="46" y="6"/>
                    </a:cubicBezTo>
                    <a:cubicBezTo>
                      <a:pt x="45" y="6"/>
                      <a:pt x="44" y="8"/>
                      <a:pt x="43" y="10"/>
                    </a:cubicBezTo>
                    <a:cubicBezTo>
                      <a:pt x="41" y="12"/>
                      <a:pt x="39" y="14"/>
                      <a:pt x="37" y="16"/>
                    </a:cubicBezTo>
                    <a:cubicBezTo>
                      <a:pt x="36" y="15"/>
                      <a:pt x="35" y="15"/>
                      <a:pt x="34" y="15"/>
                    </a:cubicBezTo>
                    <a:close/>
                    <a:moveTo>
                      <a:pt x="21" y="15"/>
                    </a:moveTo>
                    <a:cubicBezTo>
                      <a:pt x="24" y="13"/>
                      <a:pt x="27" y="10"/>
                      <a:pt x="29" y="8"/>
                    </a:cubicBezTo>
                    <a:cubicBezTo>
                      <a:pt x="30" y="7"/>
                      <a:pt x="31" y="6"/>
                      <a:pt x="32" y="5"/>
                    </a:cubicBezTo>
                    <a:cubicBezTo>
                      <a:pt x="31" y="6"/>
                      <a:pt x="30" y="7"/>
                      <a:pt x="30" y="8"/>
                    </a:cubicBezTo>
                    <a:cubicBezTo>
                      <a:pt x="28" y="10"/>
                      <a:pt x="25" y="13"/>
                      <a:pt x="23" y="15"/>
                    </a:cubicBezTo>
                    <a:cubicBezTo>
                      <a:pt x="23" y="15"/>
                      <a:pt x="22" y="15"/>
                      <a:pt x="21" y="15"/>
                    </a:cubicBezTo>
                    <a:close/>
                    <a:moveTo>
                      <a:pt x="4" y="14"/>
                    </a:moveTo>
                    <a:cubicBezTo>
                      <a:pt x="8" y="12"/>
                      <a:pt x="12" y="9"/>
                      <a:pt x="16" y="6"/>
                    </a:cubicBezTo>
                    <a:cubicBezTo>
                      <a:pt x="20" y="3"/>
                      <a:pt x="14" y="9"/>
                      <a:pt x="13" y="9"/>
                    </a:cubicBezTo>
                    <a:cubicBezTo>
                      <a:pt x="11" y="11"/>
                      <a:pt x="9" y="13"/>
                      <a:pt x="8" y="15"/>
                    </a:cubicBezTo>
                    <a:cubicBezTo>
                      <a:pt x="7" y="15"/>
                      <a:pt x="5" y="14"/>
                      <a:pt x="4" y="14"/>
                    </a:cubicBezTo>
                    <a:close/>
                    <a:moveTo>
                      <a:pt x="13" y="4"/>
                    </a:moveTo>
                    <a:cubicBezTo>
                      <a:pt x="10" y="5"/>
                      <a:pt x="7" y="7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5" y="9"/>
                      <a:pt x="5" y="8"/>
                    </a:cubicBezTo>
                    <a:cubicBezTo>
                      <a:pt x="6" y="7"/>
                      <a:pt x="7" y="5"/>
                      <a:pt x="9" y="4"/>
                    </a:cubicBezTo>
                    <a:cubicBezTo>
                      <a:pt x="10" y="4"/>
                      <a:pt x="11" y="4"/>
                      <a:pt x="13" y="4"/>
                    </a:cubicBezTo>
                    <a:close/>
                    <a:moveTo>
                      <a:pt x="23" y="4"/>
                    </a:moveTo>
                    <a:cubicBezTo>
                      <a:pt x="24" y="4"/>
                      <a:pt x="25" y="4"/>
                      <a:pt x="25" y="4"/>
                    </a:cubicBezTo>
                    <a:cubicBezTo>
                      <a:pt x="24" y="4"/>
                      <a:pt x="22" y="5"/>
                      <a:pt x="21" y="6"/>
                    </a:cubicBezTo>
                    <a:cubicBezTo>
                      <a:pt x="22" y="6"/>
                      <a:pt x="22" y="5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lose/>
                    <a:moveTo>
                      <a:pt x="19" y="4"/>
                    </a:moveTo>
                    <a:cubicBezTo>
                      <a:pt x="20" y="4"/>
                      <a:pt x="21" y="4"/>
                      <a:pt x="22" y="4"/>
                    </a:cubicBezTo>
                    <a:cubicBezTo>
                      <a:pt x="18" y="6"/>
                      <a:pt x="15" y="10"/>
                      <a:pt x="11" y="13"/>
                    </a:cubicBezTo>
                    <a:cubicBezTo>
                      <a:pt x="11" y="13"/>
                      <a:pt x="8" y="15"/>
                      <a:pt x="10" y="13"/>
                    </a:cubicBezTo>
                    <a:cubicBezTo>
                      <a:pt x="11" y="12"/>
                      <a:pt x="12" y="11"/>
                      <a:pt x="14" y="10"/>
                    </a:cubicBezTo>
                    <a:cubicBezTo>
                      <a:pt x="15" y="8"/>
                      <a:pt x="17" y="6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lose/>
                    <a:moveTo>
                      <a:pt x="4" y="9"/>
                    </a:moveTo>
                    <a:cubicBezTo>
                      <a:pt x="5" y="7"/>
                      <a:pt x="9" y="2"/>
                      <a:pt x="6" y="5"/>
                    </a:cubicBezTo>
                    <a:cubicBezTo>
                      <a:pt x="5" y="7"/>
                      <a:pt x="5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lose/>
                    <a:moveTo>
                      <a:pt x="4" y="11"/>
                    </a:moveTo>
                    <a:cubicBezTo>
                      <a:pt x="5" y="10"/>
                      <a:pt x="6" y="9"/>
                      <a:pt x="7" y="8"/>
                    </a:cubicBezTo>
                    <a:cubicBezTo>
                      <a:pt x="8" y="7"/>
                      <a:pt x="10" y="6"/>
                      <a:pt x="11" y="5"/>
                    </a:cubicBezTo>
                    <a:cubicBezTo>
                      <a:pt x="12" y="4"/>
                      <a:pt x="13" y="4"/>
                      <a:pt x="11" y="6"/>
                    </a:cubicBezTo>
                    <a:cubicBezTo>
                      <a:pt x="9" y="9"/>
                      <a:pt x="6" y="11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lose/>
                    <a:moveTo>
                      <a:pt x="14" y="4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6" y="4"/>
                      <a:pt x="18" y="4"/>
                    </a:cubicBezTo>
                    <a:cubicBezTo>
                      <a:pt x="13" y="7"/>
                      <a:pt x="9" y="11"/>
                      <a:pt x="5" y="13"/>
                    </a:cubicBezTo>
                    <a:cubicBezTo>
                      <a:pt x="8" y="11"/>
                      <a:pt x="11" y="7"/>
                      <a:pt x="14" y="4"/>
                    </a:cubicBezTo>
                    <a:close/>
                    <a:moveTo>
                      <a:pt x="4" y="7"/>
                    </a:moveTo>
                    <a:cubicBezTo>
                      <a:pt x="4" y="6"/>
                      <a:pt x="3" y="5"/>
                      <a:pt x="3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6" y="5"/>
                      <a:pt x="4" y="6"/>
                      <a:pt x="4" y="7"/>
                    </a:cubicBezTo>
                    <a:close/>
                    <a:moveTo>
                      <a:pt x="17" y="9"/>
                    </a:moveTo>
                    <a:cubicBezTo>
                      <a:pt x="17" y="8"/>
                      <a:pt x="18" y="8"/>
                      <a:pt x="19" y="7"/>
                    </a:cubicBezTo>
                    <a:cubicBezTo>
                      <a:pt x="19" y="7"/>
                      <a:pt x="22" y="3"/>
                      <a:pt x="21" y="5"/>
                    </a:cubicBezTo>
                    <a:cubicBezTo>
                      <a:pt x="19" y="8"/>
                      <a:pt x="17" y="11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ubicBezTo>
                      <a:pt x="13" y="15"/>
                      <a:pt x="11" y="15"/>
                      <a:pt x="10" y="15"/>
                    </a:cubicBezTo>
                    <a:cubicBezTo>
                      <a:pt x="12" y="13"/>
                      <a:pt x="14" y="11"/>
                      <a:pt x="17" y="9"/>
                    </a:cubicBezTo>
                    <a:close/>
                    <a:moveTo>
                      <a:pt x="15" y="15"/>
                    </a:moveTo>
                    <a:cubicBezTo>
                      <a:pt x="18" y="11"/>
                      <a:pt x="20" y="8"/>
                      <a:pt x="24" y="5"/>
                    </a:cubicBezTo>
                    <a:cubicBezTo>
                      <a:pt x="25" y="4"/>
                      <a:pt x="25" y="4"/>
                      <a:pt x="23" y="6"/>
                    </a:cubicBezTo>
                    <a:cubicBezTo>
                      <a:pt x="22" y="7"/>
                      <a:pt x="21" y="8"/>
                      <a:pt x="20" y="9"/>
                    </a:cubicBezTo>
                    <a:cubicBezTo>
                      <a:pt x="19" y="11"/>
                      <a:pt x="18" y="13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5" y="15"/>
                      <a:pt x="14" y="15"/>
                    </a:cubicBezTo>
                    <a:cubicBezTo>
                      <a:pt x="15" y="15"/>
                      <a:pt x="15" y="15"/>
                      <a:pt x="15" y="15"/>
                    </a:cubicBezTo>
                    <a:close/>
                    <a:moveTo>
                      <a:pt x="20" y="15"/>
                    </a:moveTo>
                    <a:cubicBezTo>
                      <a:pt x="19" y="15"/>
                      <a:pt x="18" y="15"/>
                      <a:pt x="18" y="15"/>
                    </a:cubicBezTo>
                    <a:cubicBezTo>
                      <a:pt x="21" y="13"/>
                      <a:pt x="24" y="10"/>
                      <a:pt x="26" y="7"/>
                    </a:cubicBezTo>
                    <a:cubicBezTo>
                      <a:pt x="31" y="2"/>
                      <a:pt x="26" y="7"/>
                      <a:pt x="25" y="8"/>
                    </a:cubicBezTo>
                    <a:cubicBezTo>
                      <a:pt x="23" y="10"/>
                      <a:pt x="22" y="12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lose/>
                    <a:moveTo>
                      <a:pt x="29" y="15"/>
                    </a:moveTo>
                    <a:cubicBezTo>
                      <a:pt x="28" y="15"/>
                      <a:pt x="27" y="15"/>
                      <a:pt x="25" y="15"/>
                    </a:cubicBezTo>
                    <a:cubicBezTo>
                      <a:pt x="28" y="14"/>
                      <a:pt x="30" y="11"/>
                      <a:pt x="33" y="9"/>
                    </a:cubicBezTo>
                    <a:cubicBezTo>
                      <a:pt x="34" y="8"/>
                      <a:pt x="35" y="7"/>
                      <a:pt x="36" y="6"/>
                    </a:cubicBezTo>
                    <a:cubicBezTo>
                      <a:pt x="38" y="4"/>
                      <a:pt x="36" y="7"/>
                      <a:pt x="36" y="7"/>
                    </a:cubicBezTo>
                    <a:cubicBezTo>
                      <a:pt x="34" y="10"/>
                      <a:pt x="32" y="12"/>
                      <a:pt x="30" y="15"/>
                    </a:cubicBezTo>
                    <a:cubicBezTo>
                      <a:pt x="30" y="15"/>
                      <a:pt x="30" y="15"/>
                      <a:pt x="29" y="15"/>
                    </a:cubicBezTo>
                    <a:close/>
                    <a:moveTo>
                      <a:pt x="33" y="15"/>
                    </a:move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15"/>
                      <a:pt x="31" y="15"/>
                      <a:pt x="30" y="15"/>
                    </a:cubicBezTo>
                    <a:cubicBezTo>
                      <a:pt x="34" y="12"/>
                      <a:pt x="37" y="9"/>
                      <a:pt x="41" y="6"/>
                    </a:cubicBezTo>
                    <a:cubicBezTo>
                      <a:pt x="44" y="4"/>
                      <a:pt x="40" y="8"/>
                      <a:pt x="39" y="8"/>
                    </a:cubicBezTo>
                    <a:cubicBezTo>
                      <a:pt x="38" y="11"/>
                      <a:pt x="36" y="13"/>
                      <a:pt x="33" y="15"/>
                    </a:cubicBezTo>
                    <a:close/>
                    <a:moveTo>
                      <a:pt x="62" y="5"/>
                    </a:moveTo>
                    <a:cubicBezTo>
                      <a:pt x="59" y="8"/>
                      <a:pt x="55" y="12"/>
                      <a:pt x="52" y="15"/>
                    </a:cubicBezTo>
                    <a:cubicBezTo>
                      <a:pt x="55" y="12"/>
                      <a:pt x="58" y="9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2" y="5"/>
                      <a:pt x="64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3" y="8"/>
                      <a:pt x="61" y="10"/>
                      <a:pt x="59" y="13"/>
                    </a:cubicBezTo>
                    <a:cubicBezTo>
                      <a:pt x="59" y="12"/>
                      <a:pt x="59" y="12"/>
                      <a:pt x="60" y="12"/>
                    </a:cubicBezTo>
                    <a:cubicBezTo>
                      <a:pt x="61" y="10"/>
                      <a:pt x="62" y="8"/>
                      <a:pt x="63" y="6"/>
                    </a:cubicBezTo>
                    <a:cubicBezTo>
                      <a:pt x="63" y="5"/>
                      <a:pt x="62" y="5"/>
                      <a:pt x="62" y="5"/>
                    </a:cubicBezTo>
                    <a:close/>
                    <a:moveTo>
                      <a:pt x="55" y="4"/>
                    </a:moveTo>
                    <a:cubicBezTo>
                      <a:pt x="53" y="6"/>
                      <a:pt x="51" y="7"/>
                      <a:pt x="50" y="9"/>
                    </a:cubicBezTo>
                    <a:cubicBezTo>
                      <a:pt x="49" y="10"/>
                      <a:pt x="49" y="10"/>
                      <a:pt x="48" y="11"/>
                    </a:cubicBezTo>
                    <a:cubicBezTo>
                      <a:pt x="50" y="9"/>
                      <a:pt x="51" y="7"/>
                      <a:pt x="51" y="4"/>
                    </a:cubicBezTo>
                    <a:cubicBezTo>
                      <a:pt x="52" y="4"/>
                      <a:pt x="51" y="4"/>
                      <a:pt x="51" y="4"/>
                    </a:cubicBezTo>
                    <a:cubicBezTo>
                      <a:pt x="54" y="4"/>
                      <a:pt x="57" y="4"/>
                      <a:pt x="59" y="5"/>
                    </a:cubicBezTo>
                    <a:cubicBezTo>
                      <a:pt x="56" y="7"/>
                      <a:pt x="53" y="10"/>
                      <a:pt x="50" y="13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3" y="9"/>
                      <a:pt x="54" y="7"/>
                      <a:pt x="56" y="5"/>
                    </a:cubicBezTo>
                    <a:cubicBezTo>
                      <a:pt x="56" y="5"/>
                      <a:pt x="56" y="4"/>
                      <a:pt x="55" y="4"/>
                    </a:cubicBezTo>
                    <a:close/>
                    <a:moveTo>
                      <a:pt x="51" y="8"/>
                    </a:moveTo>
                    <a:cubicBezTo>
                      <a:pt x="52" y="7"/>
                      <a:pt x="53" y="7"/>
                      <a:pt x="54" y="6"/>
                    </a:cubicBezTo>
                    <a:cubicBezTo>
                      <a:pt x="54" y="6"/>
                      <a:pt x="53" y="8"/>
                      <a:pt x="52" y="8"/>
                    </a:cubicBezTo>
                    <a:cubicBezTo>
                      <a:pt x="51" y="11"/>
                      <a:pt x="49" y="13"/>
                      <a:pt x="48" y="15"/>
                    </a:cubicBezTo>
                    <a:cubicBezTo>
                      <a:pt x="48" y="15"/>
                      <a:pt x="48" y="16"/>
                      <a:pt x="48" y="16"/>
                    </a:cubicBezTo>
                    <a:cubicBezTo>
                      <a:pt x="51" y="13"/>
                      <a:pt x="54" y="9"/>
                      <a:pt x="58" y="7"/>
                    </a:cubicBezTo>
                    <a:cubicBezTo>
                      <a:pt x="59" y="5"/>
                      <a:pt x="59" y="5"/>
                      <a:pt x="58" y="7"/>
                    </a:cubicBezTo>
                    <a:cubicBezTo>
                      <a:pt x="57" y="8"/>
                      <a:pt x="56" y="10"/>
                      <a:pt x="55" y="11"/>
                    </a:cubicBezTo>
                    <a:cubicBezTo>
                      <a:pt x="54" y="12"/>
                      <a:pt x="52" y="14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8" y="16"/>
                      <a:pt x="46" y="16"/>
                      <a:pt x="44" y="16"/>
                    </a:cubicBezTo>
                    <a:cubicBezTo>
                      <a:pt x="46" y="14"/>
                      <a:pt x="49" y="11"/>
                      <a:pt x="51" y="8"/>
                    </a:cubicBezTo>
                    <a:close/>
                    <a:moveTo>
                      <a:pt x="59" y="9"/>
                    </a:moveTo>
                    <a:cubicBezTo>
                      <a:pt x="60" y="8"/>
                      <a:pt x="61" y="7"/>
                      <a:pt x="61" y="7"/>
                    </a:cubicBezTo>
                    <a:cubicBezTo>
                      <a:pt x="61" y="8"/>
                      <a:pt x="61" y="9"/>
                      <a:pt x="60" y="10"/>
                    </a:cubicBezTo>
                    <a:cubicBezTo>
                      <a:pt x="59" y="12"/>
                      <a:pt x="57" y="14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4" y="16"/>
                      <a:pt x="52" y="16"/>
                      <a:pt x="51" y="16"/>
                    </a:cubicBezTo>
                    <a:cubicBezTo>
                      <a:pt x="54" y="14"/>
                      <a:pt x="57" y="11"/>
                      <a:pt x="59" y="9"/>
                    </a:cubicBezTo>
                    <a:close/>
                    <a:moveTo>
                      <a:pt x="63" y="9"/>
                    </a:moveTo>
                    <a:cubicBezTo>
                      <a:pt x="64" y="8"/>
                      <a:pt x="66" y="5"/>
                      <a:pt x="65" y="8"/>
                    </a:cubicBezTo>
                    <a:cubicBezTo>
                      <a:pt x="63" y="11"/>
                      <a:pt x="62" y="13"/>
                      <a:pt x="60" y="16"/>
                    </a:cubicBezTo>
                    <a:cubicBezTo>
                      <a:pt x="59" y="16"/>
                      <a:pt x="60" y="16"/>
                      <a:pt x="60" y="16"/>
                    </a:cubicBezTo>
                    <a:cubicBezTo>
                      <a:pt x="61" y="15"/>
                      <a:pt x="61" y="15"/>
                      <a:pt x="62" y="14"/>
                    </a:cubicBezTo>
                    <a:cubicBezTo>
                      <a:pt x="64" y="13"/>
                      <a:pt x="67" y="11"/>
                      <a:pt x="63" y="16"/>
                    </a:cubicBezTo>
                    <a:cubicBezTo>
                      <a:pt x="63" y="16"/>
                      <a:pt x="63" y="16"/>
                      <a:pt x="63" y="16"/>
                    </a:cubicBezTo>
                    <a:cubicBezTo>
                      <a:pt x="64" y="16"/>
                      <a:pt x="65" y="16"/>
                      <a:pt x="66" y="16"/>
                    </a:cubicBezTo>
                    <a:cubicBezTo>
                      <a:pt x="67" y="16"/>
                      <a:pt x="67" y="15"/>
                      <a:pt x="66" y="15"/>
                    </a:cubicBezTo>
                    <a:cubicBezTo>
                      <a:pt x="66" y="15"/>
                      <a:pt x="64" y="16"/>
                      <a:pt x="65" y="15"/>
                    </a:cubicBezTo>
                    <a:cubicBezTo>
                      <a:pt x="66" y="14"/>
                      <a:pt x="66" y="12"/>
                      <a:pt x="67" y="11"/>
                    </a:cubicBezTo>
                    <a:cubicBezTo>
                      <a:pt x="67" y="10"/>
                      <a:pt x="67" y="10"/>
                      <a:pt x="66" y="10"/>
                    </a:cubicBezTo>
                    <a:cubicBezTo>
                      <a:pt x="65" y="11"/>
                      <a:pt x="65" y="11"/>
                      <a:pt x="64" y="12"/>
                    </a:cubicBezTo>
                    <a:cubicBezTo>
                      <a:pt x="63" y="12"/>
                      <a:pt x="60" y="17"/>
                      <a:pt x="62" y="14"/>
                    </a:cubicBezTo>
                    <a:cubicBezTo>
                      <a:pt x="64" y="11"/>
                      <a:pt x="65" y="9"/>
                      <a:pt x="66" y="6"/>
                    </a:cubicBezTo>
                    <a:cubicBezTo>
                      <a:pt x="67" y="6"/>
                      <a:pt x="66" y="6"/>
                      <a:pt x="66" y="5"/>
                    </a:cubicBezTo>
                    <a:cubicBezTo>
                      <a:pt x="67" y="5"/>
                      <a:pt x="67" y="6"/>
                      <a:pt x="67" y="6"/>
                    </a:cubicBezTo>
                    <a:cubicBezTo>
                      <a:pt x="67" y="9"/>
                      <a:pt x="67" y="13"/>
                      <a:pt x="67" y="16"/>
                    </a:cubicBezTo>
                    <a:cubicBezTo>
                      <a:pt x="63" y="16"/>
                      <a:pt x="59" y="16"/>
                      <a:pt x="56" y="16"/>
                    </a:cubicBezTo>
                    <a:cubicBezTo>
                      <a:pt x="59" y="14"/>
                      <a:pt x="61" y="12"/>
                      <a:pt x="63" y="9"/>
                    </a:cubicBezTo>
                    <a:close/>
                    <a:moveTo>
                      <a:pt x="37" y="4"/>
                    </a:moveTo>
                    <a:cubicBezTo>
                      <a:pt x="42" y="4"/>
                      <a:pt x="46" y="4"/>
                      <a:pt x="51" y="4"/>
                    </a:cubicBezTo>
                    <a:cubicBezTo>
                      <a:pt x="49" y="5"/>
                      <a:pt x="47" y="7"/>
                      <a:pt x="45" y="8"/>
                    </a:cubicBezTo>
                    <a:cubicBezTo>
                      <a:pt x="46" y="7"/>
                      <a:pt x="47" y="6"/>
                      <a:pt x="48" y="5"/>
                    </a:cubicBezTo>
                    <a:cubicBezTo>
                      <a:pt x="48" y="5"/>
                      <a:pt x="47" y="4"/>
                      <a:pt x="47" y="4"/>
                    </a:cubicBezTo>
                    <a:cubicBezTo>
                      <a:pt x="43" y="6"/>
                      <a:pt x="40" y="9"/>
                      <a:pt x="37" y="12"/>
                    </a:cubicBezTo>
                    <a:cubicBezTo>
                      <a:pt x="38" y="12"/>
                      <a:pt x="38" y="12"/>
                      <a:pt x="38" y="11"/>
                    </a:cubicBezTo>
                    <a:cubicBezTo>
                      <a:pt x="40" y="9"/>
                      <a:pt x="42" y="7"/>
                      <a:pt x="44" y="4"/>
                    </a:cubicBezTo>
                    <a:cubicBezTo>
                      <a:pt x="44" y="4"/>
                      <a:pt x="44" y="4"/>
                      <a:pt x="43" y="4"/>
                    </a:cubicBezTo>
                    <a:cubicBezTo>
                      <a:pt x="39" y="6"/>
                      <a:pt x="37" y="9"/>
                      <a:pt x="34" y="12"/>
                    </a:cubicBezTo>
                    <a:cubicBezTo>
                      <a:pt x="33" y="12"/>
                      <a:pt x="30" y="16"/>
                      <a:pt x="32" y="13"/>
                    </a:cubicBezTo>
                    <a:cubicBezTo>
                      <a:pt x="34" y="10"/>
                      <a:pt x="36" y="7"/>
                      <a:pt x="38" y="5"/>
                    </a:cubicBezTo>
                    <a:cubicBezTo>
                      <a:pt x="39" y="5"/>
                      <a:pt x="38" y="4"/>
                      <a:pt x="38" y="4"/>
                    </a:cubicBezTo>
                    <a:cubicBezTo>
                      <a:pt x="35" y="6"/>
                      <a:pt x="32" y="9"/>
                      <a:pt x="30" y="11"/>
                    </a:cubicBezTo>
                    <a:cubicBezTo>
                      <a:pt x="29" y="12"/>
                      <a:pt x="23" y="16"/>
                      <a:pt x="26" y="13"/>
                    </a:cubicBezTo>
                    <a:cubicBezTo>
                      <a:pt x="29" y="10"/>
                      <a:pt x="31" y="7"/>
                      <a:pt x="33" y="4"/>
                    </a:cubicBezTo>
                    <a:cubicBezTo>
                      <a:pt x="34" y="4"/>
                      <a:pt x="33" y="4"/>
                      <a:pt x="33" y="4"/>
                    </a:cubicBezTo>
                    <a:cubicBezTo>
                      <a:pt x="30" y="6"/>
                      <a:pt x="27" y="8"/>
                      <a:pt x="25" y="11"/>
                    </a:cubicBezTo>
                    <a:cubicBezTo>
                      <a:pt x="24" y="12"/>
                      <a:pt x="23" y="12"/>
                      <a:pt x="23" y="13"/>
                    </a:cubicBezTo>
                    <a:cubicBezTo>
                      <a:pt x="20" y="15"/>
                      <a:pt x="24" y="11"/>
                      <a:pt x="25" y="10"/>
                    </a:cubicBezTo>
                    <a:cubicBezTo>
                      <a:pt x="26" y="8"/>
                      <a:pt x="28" y="6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6" y="6"/>
                      <a:pt x="24" y="9"/>
                      <a:pt x="21" y="11"/>
                    </a:cubicBezTo>
                    <a:cubicBezTo>
                      <a:pt x="20" y="12"/>
                      <a:pt x="19" y="13"/>
                      <a:pt x="18" y="14"/>
                    </a:cubicBezTo>
                    <a:cubicBezTo>
                      <a:pt x="18" y="13"/>
                      <a:pt x="19" y="12"/>
                      <a:pt x="20" y="11"/>
                    </a:cubicBezTo>
                    <a:cubicBezTo>
                      <a:pt x="22" y="8"/>
                      <a:pt x="24" y="6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0" y="4"/>
                      <a:pt x="33" y="4"/>
                      <a:pt x="37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3" name="Freeform 165"/>
              <p:cNvSpPr>
                <a:spLocks noEditPoints="1"/>
              </p:cNvSpPr>
              <p:nvPr/>
            </p:nvSpPr>
            <p:spPr bwMode="auto">
              <a:xfrm>
                <a:off x="2482635" y="1255324"/>
                <a:ext cx="34422" cy="33602"/>
              </a:xfrm>
              <a:custGeom>
                <a:avLst/>
                <a:gdLst>
                  <a:gd name="T0" fmla="*/ 10 w 18"/>
                  <a:gd name="T1" fmla="*/ 17 h 17"/>
                  <a:gd name="T2" fmla="*/ 17 w 18"/>
                  <a:gd name="T3" fmla="*/ 7 h 17"/>
                  <a:gd name="T4" fmla="*/ 8 w 18"/>
                  <a:gd name="T5" fmla="*/ 1 h 17"/>
                  <a:gd name="T6" fmla="*/ 8 w 18"/>
                  <a:gd name="T7" fmla="*/ 1 h 17"/>
                  <a:gd name="T8" fmla="*/ 0 w 18"/>
                  <a:gd name="T9" fmla="*/ 9 h 17"/>
                  <a:gd name="T10" fmla="*/ 10 w 18"/>
                  <a:gd name="T11" fmla="*/ 17 h 17"/>
                  <a:gd name="T12" fmla="*/ 10 w 18"/>
                  <a:gd name="T13" fmla="*/ 14 h 17"/>
                  <a:gd name="T14" fmla="*/ 3 w 18"/>
                  <a:gd name="T15" fmla="*/ 9 h 17"/>
                  <a:gd name="T16" fmla="*/ 4 w 18"/>
                  <a:gd name="T17" fmla="*/ 9 h 17"/>
                  <a:gd name="T18" fmla="*/ 10 w 18"/>
                  <a:gd name="T19" fmla="*/ 6 h 17"/>
                  <a:gd name="T20" fmla="*/ 5 w 18"/>
                  <a:gd name="T21" fmla="*/ 11 h 17"/>
                  <a:gd name="T22" fmla="*/ 5 w 18"/>
                  <a:gd name="T23" fmla="*/ 11 h 17"/>
                  <a:gd name="T24" fmla="*/ 11 w 18"/>
                  <a:gd name="T25" fmla="*/ 8 h 17"/>
                  <a:gd name="T26" fmla="*/ 7 w 18"/>
                  <a:gd name="T27" fmla="*/ 12 h 17"/>
                  <a:gd name="T28" fmla="*/ 7 w 18"/>
                  <a:gd name="T29" fmla="*/ 13 h 17"/>
                  <a:gd name="T30" fmla="*/ 13 w 18"/>
                  <a:gd name="T31" fmla="*/ 10 h 17"/>
                  <a:gd name="T32" fmla="*/ 11 w 18"/>
                  <a:gd name="T33" fmla="*/ 13 h 17"/>
                  <a:gd name="T34" fmla="*/ 11 w 18"/>
                  <a:gd name="T35" fmla="*/ 13 h 17"/>
                  <a:gd name="T36" fmla="*/ 10 w 18"/>
                  <a:gd name="T37" fmla="*/ 14 h 17"/>
                  <a:gd name="T38" fmla="*/ 12 w 18"/>
                  <a:gd name="T39" fmla="*/ 13 h 17"/>
                  <a:gd name="T40" fmla="*/ 14 w 18"/>
                  <a:gd name="T41" fmla="*/ 10 h 17"/>
                  <a:gd name="T42" fmla="*/ 13 w 18"/>
                  <a:gd name="T43" fmla="*/ 9 h 17"/>
                  <a:gd name="T44" fmla="*/ 8 w 18"/>
                  <a:gd name="T45" fmla="*/ 12 h 17"/>
                  <a:gd name="T46" fmla="*/ 12 w 18"/>
                  <a:gd name="T47" fmla="*/ 7 h 17"/>
                  <a:gd name="T48" fmla="*/ 12 w 18"/>
                  <a:gd name="T49" fmla="*/ 6 h 17"/>
                  <a:gd name="T50" fmla="*/ 7 w 18"/>
                  <a:gd name="T51" fmla="*/ 9 h 17"/>
                  <a:gd name="T52" fmla="*/ 11 w 18"/>
                  <a:gd name="T53" fmla="*/ 5 h 17"/>
                  <a:gd name="T54" fmla="*/ 11 w 18"/>
                  <a:gd name="T55" fmla="*/ 5 h 17"/>
                  <a:gd name="T56" fmla="*/ 6 w 18"/>
                  <a:gd name="T57" fmla="*/ 7 h 17"/>
                  <a:gd name="T58" fmla="*/ 10 w 18"/>
                  <a:gd name="T59" fmla="*/ 4 h 17"/>
                  <a:gd name="T60" fmla="*/ 12 w 18"/>
                  <a:gd name="T61" fmla="*/ 13 h 17"/>
                  <a:gd name="T62" fmla="*/ 7 w 18"/>
                  <a:gd name="T63" fmla="*/ 4 h 17"/>
                  <a:gd name="T64" fmla="*/ 4 w 18"/>
                  <a:gd name="T65" fmla="*/ 5 h 17"/>
                  <a:gd name="T66" fmla="*/ 7 w 18"/>
                  <a:gd name="T67" fmla="*/ 4 h 17"/>
                  <a:gd name="T68" fmla="*/ 4 w 18"/>
                  <a:gd name="T69" fmla="*/ 5 h 17"/>
                  <a:gd name="T70" fmla="*/ 5 w 18"/>
                  <a:gd name="T71" fmla="*/ 6 h 17"/>
                  <a:gd name="T72" fmla="*/ 9 w 18"/>
                  <a:gd name="T73" fmla="*/ 4 h 17"/>
                  <a:gd name="T74" fmla="*/ 3 w 18"/>
                  <a:gd name="T75" fmla="*/ 8 h 17"/>
                  <a:gd name="T76" fmla="*/ 3 w 18"/>
                  <a:gd name="T77" fmla="*/ 9 h 17"/>
                  <a:gd name="T78" fmla="*/ 4 w 18"/>
                  <a:gd name="T79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7">
                    <a:moveTo>
                      <a:pt x="10" y="17"/>
                    </a:moveTo>
                    <a:cubicBezTo>
                      <a:pt x="15" y="16"/>
                      <a:pt x="18" y="12"/>
                      <a:pt x="17" y="7"/>
                    </a:cubicBezTo>
                    <a:cubicBezTo>
                      <a:pt x="16" y="3"/>
                      <a:pt x="12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" y="1"/>
                      <a:pt x="0" y="4"/>
                      <a:pt x="0" y="9"/>
                    </a:cubicBezTo>
                    <a:cubicBezTo>
                      <a:pt x="1" y="14"/>
                      <a:pt x="6" y="17"/>
                      <a:pt x="10" y="17"/>
                    </a:cubicBezTo>
                    <a:close/>
                    <a:moveTo>
                      <a:pt x="10" y="14"/>
                    </a:moveTo>
                    <a:cubicBezTo>
                      <a:pt x="7" y="14"/>
                      <a:pt x="4" y="12"/>
                      <a:pt x="3" y="9"/>
                    </a:cubicBezTo>
                    <a:cubicBezTo>
                      <a:pt x="3" y="9"/>
                      <a:pt x="3" y="9"/>
                      <a:pt x="4" y="9"/>
                    </a:cubicBezTo>
                    <a:cubicBezTo>
                      <a:pt x="6" y="8"/>
                      <a:pt x="8" y="7"/>
                      <a:pt x="10" y="6"/>
                    </a:cubicBezTo>
                    <a:cubicBezTo>
                      <a:pt x="8" y="8"/>
                      <a:pt x="6" y="9"/>
                      <a:pt x="5" y="11"/>
                    </a:cubicBezTo>
                    <a:cubicBezTo>
                      <a:pt x="4" y="11"/>
                      <a:pt x="5" y="12"/>
                      <a:pt x="5" y="11"/>
                    </a:cubicBezTo>
                    <a:cubicBezTo>
                      <a:pt x="7" y="10"/>
                      <a:pt x="9" y="9"/>
                      <a:pt x="11" y="8"/>
                    </a:cubicBezTo>
                    <a:cubicBezTo>
                      <a:pt x="10" y="9"/>
                      <a:pt x="8" y="11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9" y="12"/>
                      <a:pt x="11" y="11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0" y="14"/>
                      <a:pt x="10" y="14"/>
                    </a:cubicBezTo>
                    <a:close/>
                    <a:moveTo>
                      <a:pt x="12" y="13"/>
                    </a:moveTo>
                    <a:cubicBezTo>
                      <a:pt x="12" y="12"/>
                      <a:pt x="13" y="11"/>
                      <a:pt x="14" y="10"/>
                    </a:cubicBezTo>
                    <a:cubicBezTo>
                      <a:pt x="14" y="10"/>
                      <a:pt x="14" y="9"/>
                      <a:pt x="13" y="9"/>
                    </a:cubicBezTo>
                    <a:cubicBezTo>
                      <a:pt x="12" y="10"/>
                      <a:pt x="10" y="11"/>
                      <a:pt x="8" y="12"/>
                    </a:cubicBezTo>
                    <a:cubicBezTo>
                      <a:pt x="10" y="10"/>
                      <a:pt x="11" y="9"/>
                      <a:pt x="12" y="7"/>
                    </a:cubicBezTo>
                    <a:cubicBezTo>
                      <a:pt x="13" y="7"/>
                      <a:pt x="12" y="6"/>
                      <a:pt x="12" y="6"/>
                    </a:cubicBezTo>
                    <a:cubicBezTo>
                      <a:pt x="10" y="7"/>
                      <a:pt x="9" y="8"/>
                      <a:pt x="7" y="9"/>
                    </a:cubicBezTo>
                    <a:cubicBezTo>
                      <a:pt x="9" y="8"/>
                      <a:pt x="10" y="7"/>
                      <a:pt x="11" y="5"/>
                    </a:cubicBezTo>
                    <a:cubicBezTo>
                      <a:pt x="12" y="5"/>
                      <a:pt x="11" y="4"/>
                      <a:pt x="11" y="5"/>
                    </a:cubicBezTo>
                    <a:cubicBezTo>
                      <a:pt x="9" y="5"/>
                      <a:pt x="8" y="6"/>
                      <a:pt x="6" y="7"/>
                    </a:cubicBezTo>
                    <a:cubicBezTo>
                      <a:pt x="7" y="6"/>
                      <a:pt x="9" y="5"/>
                      <a:pt x="10" y="4"/>
                    </a:cubicBezTo>
                    <a:cubicBezTo>
                      <a:pt x="15" y="4"/>
                      <a:pt x="16" y="11"/>
                      <a:pt x="12" y="13"/>
                    </a:cubicBezTo>
                    <a:close/>
                    <a:moveTo>
                      <a:pt x="7" y="4"/>
                    </a:move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6" y="4"/>
                      <a:pt x="7" y="4"/>
                    </a:cubicBezTo>
                    <a:close/>
                    <a:moveTo>
                      <a:pt x="4" y="5"/>
                    </a:moveTo>
                    <a:cubicBezTo>
                      <a:pt x="4" y="6"/>
                      <a:pt x="4" y="6"/>
                      <a:pt x="5" y="6"/>
                    </a:cubicBezTo>
                    <a:cubicBezTo>
                      <a:pt x="6" y="5"/>
                      <a:pt x="7" y="4"/>
                      <a:pt x="9" y="4"/>
                    </a:cubicBezTo>
                    <a:cubicBezTo>
                      <a:pt x="7" y="5"/>
                      <a:pt x="5" y="7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3" y="6"/>
                      <a:pt x="4" y="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4" name="Freeform 182"/>
              <p:cNvSpPr>
                <a:spLocks noEditPoints="1"/>
              </p:cNvSpPr>
              <p:nvPr/>
            </p:nvSpPr>
            <p:spPr bwMode="auto">
              <a:xfrm>
                <a:off x="2935644" y="1271771"/>
                <a:ext cx="104904" cy="97528"/>
              </a:xfrm>
              <a:custGeom>
                <a:avLst/>
                <a:gdLst>
                  <a:gd name="T0" fmla="*/ 43 w 54"/>
                  <a:gd name="T1" fmla="*/ 0 h 50"/>
                  <a:gd name="T2" fmla="*/ 13 w 54"/>
                  <a:gd name="T3" fmla="*/ 1 h 50"/>
                  <a:gd name="T4" fmla="*/ 12 w 54"/>
                  <a:gd name="T5" fmla="*/ 0 h 50"/>
                  <a:gd name="T6" fmla="*/ 16 w 54"/>
                  <a:gd name="T7" fmla="*/ 26 h 50"/>
                  <a:gd name="T8" fmla="*/ 11 w 54"/>
                  <a:gd name="T9" fmla="*/ 49 h 50"/>
                  <a:gd name="T10" fmla="*/ 40 w 54"/>
                  <a:gd name="T11" fmla="*/ 49 h 50"/>
                  <a:gd name="T12" fmla="*/ 52 w 54"/>
                  <a:gd name="T13" fmla="*/ 38 h 50"/>
                  <a:gd name="T14" fmla="*/ 53 w 54"/>
                  <a:gd name="T15" fmla="*/ 11 h 50"/>
                  <a:gd name="T16" fmla="*/ 39 w 54"/>
                  <a:gd name="T17" fmla="*/ 44 h 50"/>
                  <a:gd name="T18" fmla="*/ 37 w 54"/>
                  <a:gd name="T19" fmla="*/ 42 h 50"/>
                  <a:gd name="T20" fmla="*/ 35 w 54"/>
                  <a:gd name="T21" fmla="*/ 39 h 50"/>
                  <a:gd name="T22" fmla="*/ 33 w 54"/>
                  <a:gd name="T23" fmla="*/ 37 h 50"/>
                  <a:gd name="T24" fmla="*/ 33 w 54"/>
                  <a:gd name="T25" fmla="*/ 37 h 50"/>
                  <a:gd name="T26" fmla="*/ 32 w 54"/>
                  <a:gd name="T27" fmla="*/ 36 h 50"/>
                  <a:gd name="T28" fmla="*/ 36 w 54"/>
                  <a:gd name="T29" fmla="*/ 26 h 50"/>
                  <a:gd name="T30" fmla="*/ 44 w 54"/>
                  <a:gd name="T31" fmla="*/ 41 h 50"/>
                  <a:gd name="T32" fmla="*/ 40 w 54"/>
                  <a:gd name="T33" fmla="*/ 41 h 50"/>
                  <a:gd name="T34" fmla="*/ 43 w 54"/>
                  <a:gd name="T35" fmla="*/ 33 h 50"/>
                  <a:gd name="T36" fmla="*/ 41 w 54"/>
                  <a:gd name="T37" fmla="*/ 30 h 50"/>
                  <a:gd name="T38" fmla="*/ 44 w 54"/>
                  <a:gd name="T39" fmla="*/ 41 h 50"/>
                  <a:gd name="T40" fmla="*/ 38 w 54"/>
                  <a:gd name="T41" fmla="*/ 27 h 50"/>
                  <a:gd name="T42" fmla="*/ 37 w 54"/>
                  <a:gd name="T43" fmla="*/ 25 h 50"/>
                  <a:gd name="T44" fmla="*/ 36 w 54"/>
                  <a:gd name="T45" fmla="*/ 25 h 50"/>
                  <a:gd name="T46" fmla="*/ 36 w 54"/>
                  <a:gd name="T47" fmla="*/ 23 h 50"/>
                  <a:gd name="T48" fmla="*/ 37 w 54"/>
                  <a:gd name="T49" fmla="*/ 17 h 50"/>
                  <a:gd name="T50" fmla="*/ 28 w 54"/>
                  <a:gd name="T51" fmla="*/ 26 h 50"/>
                  <a:gd name="T52" fmla="*/ 14 w 54"/>
                  <a:gd name="T53" fmla="*/ 32 h 50"/>
                  <a:gd name="T54" fmla="*/ 22 w 54"/>
                  <a:gd name="T55" fmla="*/ 26 h 50"/>
                  <a:gd name="T56" fmla="*/ 19 w 54"/>
                  <a:gd name="T57" fmla="*/ 16 h 50"/>
                  <a:gd name="T58" fmla="*/ 18 w 54"/>
                  <a:gd name="T59" fmla="*/ 12 h 50"/>
                  <a:gd name="T60" fmla="*/ 14 w 54"/>
                  <a:gd name="T61" fmla="*/ 8 h 50"/>
                  <a:gd name="T62" fmla="*/ 10 w 54"/>
                  <a:gd name="T63" fmla="*/ 15 h 50"/>
                  <a:gd name="T64" fmla="*/ 10 w 54"/>
                  <a:gd name="T65" fmla="*/ 8 h 50"/>
                  <a:gd name="T66" fmla="*/ 12 w 54"/>
                  <a:gd name="T67" fmla="*/ 4 h 50"/>
                  <a:gd name="T68" fmla="*/ 16 w 54"/>
                  <a:gd name="T69" fmla="*/ 10 h 50"/>
                  <a:gd name="T70" fmla="*/ 15 w 54"/>
                  <a:gd name="T71" fmla="*/ 7 h 50"/>
                  <a:gd name="T72" fmla="*/ 11 w 54"/>
                  <a:gd name="T73" fmla="*/ 15 h 50"/>
                  <a:gd name="T74" fmla="*/ 20 w 54"/>
                  <a:gd name="T75" fmla="*/ 14 h 50"/>
                  <a:gd name="T76" fmla="*/ 22 w 54"/>
                  <a:gd name="T77" fmla="*/ 15 h 50"/>
                  <a:gd name="T78" fmla="*/ 22 w 54"/>
                  <a:gd name="T79" fmla="*/ 16 h 50"/>
                  <a:gd name="T80" fmla="*/ 22 w 54"/>
                  <a:gd name="T81" fmla="*/ 16 h 50"/>
                  <a:gd name="T82" fmla="*/ 43 w 54"/>
                  <a:gd name="T83" fmla="*/ 4 h 50"/>
                  <a:gd name="T84" fmla="*/ 22 w 54"/>
                  <a:gd name="T85" fmla="*/ 22 h 50"/>
                  <a:gd name="T86" fmla="*/ 26 w 54"/>
                  <a:gd name="T87" fmla="*/ 18 h 50"/>
                  <a:gd name="T88" fmla="*/ 19 w 54"/>
                  <a:gd name="T89" fmla="*/ 26 h 50"/>
                  <a:gd name="T90" fmla="*/ 28 w 54"/>
                  <a:gd name="T91" fmla="*/ 18 h 50"/>
                  <a:gd name="T92" fmla="*/ 45 w 54"/>
                  <a:gd name="T93" fmla="*/ 5 h 50"/>
                  <a:gd name="T94" fmla="*/ 39 w 54"/>
                  <a:gd name="T95" fmla="*/ 11 h 50"/>
                  <a:gd name="T96" fmla="*/ 19 w 54"/>
                  <a:gd name="T97" fmla="*/ 25 h 50"/>
                  <a:gd name="T98" fmla="*/ 18 w 54"/>
                  <a:gd name="T99" fmla="*/ 24 h 50"/>
                  <a:gd name="T100" fmla="*/ 19 w 54"/>
                  <a:gd name="T101" fmla="*/ 36 h 50"/>
                  <a:gd name="T102" fmla="*/ 14 w 54"/>
                  <a:gd name="T103" fmla="*/ 41 h 50"/>
                  <a:gd name="T104" fmla="*/ 27 w 54"/>
                  <a:gd name="T105" fmla="*/ 24 h 50"/>
                  <a:gd name="T106" fmla="*/ 25 w 54"/>
                  <a:gd name="T107" fmla="*/ 24 h 50"/>
                  <a:gd name="T108" fmla="*/ 20 w 54"/>
                  <a:gd name="T109" fmla="*/ 17 h 50"/>
                  <a:gd name="T110" fmla="*/ 12 w 54"/>
                  <a:gd name="T111" fmla="*/ 46 h 50"/>
                  <a:gd name="T112" fmla="*/ 43 w 54"/>
                  <a:gd name="T113" fmla="*/ 16 h 50"/>
                  <a:gd name="T114" fmla="*/ 26 w 54"/>
                  <a:gd name="T115" fmla="*/ 32 h 50"/>
                  <a:gd name="T116" fmla="*/ 41 w 54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4" h="50">
                    <a:moveTo>
                      <a:pt x="53" y="9"/>
                    </a:moveTo>
                    <a:cubicBezTo>
                      <a:pt x="50" y="6"/>
                      <a:pt x="47" y="4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2" y="10"/>
                      <a:pt x="18" y="5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1" y="10"/>
                    </a:cubicBezTo>
                    <a:cubicBezTo>
                      <a:pt x="6" y="15"/>
                      <a:pt x="11" y="21"/>
                      <a:pt x="16" y="26"/>
                    </a:cubicBezTo>
                    <a:cubicBezTo>
                      <a:pt x="12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50"/>
                      <a:pt x="13" y="50"/>
                      <a:pt x="13" y="49"/>
                    </a:cubicBezTo>
                    <a:cubicBezTo>
                      <a:pt x="18" y="44"/>
                      <a:pt x="23" y="40"/>
                      <a:pt x="27" y="35"/>
                    </a:cubicBezTo>
                    <a:cubicBezTo>
                      <a:pt x="32" y="40"/>
                      <a:pt x="35" y="45"/>
                      <a:pt x="40" y="49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41" y="50"/>
                      <a:pt x="42" y="50"/>
                      <a:pt x="43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3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8" y="33"/>
                      <a:pt x="44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4" y="10"/>
                      <a:pt x="54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2"/>
                    </a:moveTo>
                    <a:cubicBezTo>
                      <a:pt x="39" y="40"/>
                      <a:pt x="42" y="38"/>
                      <a:pt x="44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2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8" y="38"/>
                      <a:pt x="36" y="41"/>
                    </a:cubicBezTo>
                    <a:cubicBezTo>
                      <a:pt x="36" y="40"/>
                      <a:pt x="36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5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30"/>
                      <a:pt x="35" y="32"/>
                      <a:pt x="35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2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1" y="30"/>
                      <a:pt x="33" y="28"/>
                      <a:pt x="36" y="26"/>
                    </a:cubicBezTo>
                    <a:cubicBezTo>
                      <a:pt x="35" y="27"/>
                      <a:pt x="34" y="29"/>
                      <a:pt x="32" y="30"/>
                    </a:cubicBezTo>
                    <a:cubicBezTo>
                      <a:pt x="31" y="31"/>
                      <a:pt x="30" y="32"/>
                      <a:pt x="30" y="33"/>
                    </a:cubicBezTo>
                    <a:cubicBezTo>
                      <a:pt x="29" y="33"/>
                      <a:pt x="29" y="33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8" y="38"/>
                    </a:cubicBezTo>
                    <a:cubicBezTo>
                      <a:pt x="48" y="37"/>
                      <a:pt x="48" y="37"/>
                      <a:pt x="47" y="37"/>
                    </a:cubicBezTo>
                    <a:cubicBezTo>
                      <a:pt x="45" y="38"/>
                      <a:pt x="43" y="39"/>
                      <a:pt x="41" y="41"/>
                    </a:cubicBezTo>
                    <a:cubicBezTo>
                      <a:pt x="41" y="41"/>
                      <a:pt x="39" y="44"/>
                      <a:pt x="40" y="41"/>
                    </a:cubicBezTo>
                    <a:cubicBezTo>
                      <a:pt x="42" y="39"/>
                      <a:pt x="43" y="37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6"/>
                      <a:pt x="43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1" y="34"/>
                      <a:pt x="39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8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3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40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9" y="31"/>
                    </a:cubicBezTo>
                    <a:cubicBezTo>
                      <a:pt x="29" y="31"/>
                      <a:pt x="29" y="31"/>
                      <a:pt x="29" y="30"/>
                    </a:cubicBezTo>
                    <a:cubicBezTo>
                      <a:pt x="31" y="29"/>
                      <a:pt x="32" y="27"/>
                      <a:pt x="34" y="25"/>
                    </a:cubicBezTo>
                    <a:cubicBezTo>
                      <a:pt x="34" y="25"/>
                      <a:pt x="35" y="24"/>
                      <a:pt x="36" y="23"/>
                    </a:cubicBezTo>
                    <a:cubicBezTo>
                      <a:pt x="36" y="24"/>
                      <a:pt x="36" y="24"/>
                      <a:pt x="36" y="25"/>
                    </a:cubicBezTo>
                    <a:close/>
                    <a:moveTo>
                      <a:pt x="8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9" y="23"/>
                      <a:pt x="33" y="20"/>
                      <a:pt x="37" y="17"/>
                    </a:cubicBezTo>
                    <a:cubicBezTo>
                      <a:pt x="40" y="15"/>
                      <a:pt x="42" y="12"/>
                      <a:pt x="45" y="10"/>
                    </a:cubicBezTo>
                    <a:cubicBezTo>
                      <a:pt x="48" y="7"/>
                      <a:pt x="43" y="12"/>
                      <a:pt x="43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5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10" y="45"/>
                    </a:cubicBezTo>
                    <a:cubicBezTo>
                      <a:pt x="9" y="44"/>
                      <a:pt x="8" y="43"/>
                      <a:pt x="8" y="43"/>
                    </a:cubicBezTo>
                    <a:close/>
                    <a:moveTo>
                      <a:pt x="6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1"/>
                    </a:cubicBezTo>
                    <a:cubicBezTo>
                      <a:pt x="19" y="28"/>
                      <a:pt x="22" y="25"/>
                      <a:pt x="25" y="23"/>
                    </a:cubicBezTo>
                    <a:cubicBezTo>
                      <a:pt x="27" y="20"/>
                      <a:pt x="30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6"/>
                      <a:pt x="7" y="42"/>
                    </a:cubicBezTo>
                    <a:cubicBezTo>
                      <a:pt x="6" y="42"/>
                      <a:pt x="6" y="41"/>
                      <a:pt x="6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9" y="16"/>
                    </a:cubicBezTo>
                    <a:cubicBezTo>
                      <a:pt x="17" y="17"/>
                      <a:pt x="15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1" y="16"/>
                    </a:moveTo>
                    <a:cubicBezTo>
                      <a:pt x="13" y="15"/>
                      <a:pt x="16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1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4" y="8"/>
                    </a:cubicBezTo>
                    <a:cubicBezTo>
                      <a:pt x="12" y="10"/>
                      <a:pt x="10" y="11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10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9" y="8"/>
                      <a:pt x="11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9"/>
                      <a:pt x="8" y="10"/>
                      <a:pt x="6" y="12"/>
                    </a:cubicBezTo>
                    <a:cubicBezTo>
                      <a:pt x="6" y="11"/>
                      <a:pt x="6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4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10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2" y="8"/>
                      <a:pt x="10" y="10"/>
                      <a:pt x="7" y="12"/>
                    </a:cubicBezTo>
                    <a:cubicBezTo>
                      <a:pt x="9" y="10"/>
                      <a:pt x="11" y="7"/>
                      <a:pt x="14" y="5"/>
                    </a:cubicBezTo>
                    <a:cubicBezTo>
                      <a:pt x="15" y="7"/>
                      <a:pt x="17" y="9"/>
                      <a:pt x="19" y="11"/>
                    </a:cubicBezTo>
                    <a:cubicBezTo>
                      <a:pt x="16" y="13"/>
                      <a:pt x="14" y="14"/>
                      <a:pt x="11" y="15"/>
                    </a:cubicBezTo>
                    <a:cubicBezTo>
                      <a:pt x="12" y="15"/>
                      <a:pt x="15" y="11"/>
                      <a:pt x="17" y="10"/>
                    </a:cubicBezTo>
                    <a:cubicBezTo>
                      <a:pt x="17" y="10"/>
                      <a:pt x="16" y="9"/>
                      <a:pt x="16" y="10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20" y="14"/>
                    </a:cubicBezTo>
                    <a:cubicBezTo>
                      <a:pt x="18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6"/>
                    </a:cubicBezTo>
                    <a:cubicBezTo>
                      <a:pt x="17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4" y="20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2" y="19"/>
                      <a:pt x="19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7" y="18"/>
                    </a:moveTo>
                    <a:cubicBezTo>
                      <a:pt x="32" y="13"/>
                      <a:pt x="37" y="8"/>
                      <a:pt x="43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8" y="9"/>
                      <a:pt x="32" y="14"/>
                      <a:pt x="27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20"/>
                      <a:pt x="24" y="20"/>
                      <a:pt x="24" y="20"/>
                    </a:cubicBezTo>
                    <a:cubicBezTo>
                      <a:pt x="23" y="21"/>
                      <a:pt x="23" y="22"/>
                      <a:pt x="22" y="22"/>
                    </a:cubicBezTo>
                    <a:cubicBezTo>
                      <a:pt x="21" y="23"/>
                      <a:pt x="19" y="24"/>
                      <a:pt x="19" y="24"/>
                    </a:cubicBezTo>
                    <a:cubicBezTo>
                      <a:pt x="20" y="22"/>
                      <a:pt x="23" y="20"/>
                      <a:pt x="24" y="18"/>
                    </a:cubicBezTo>
                    <a:cubicBezTo>
                      <a:pt x="24" y="18"/>
                      <a:pt x="25" y="18"/>
                      <a:pt x="25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7" y="18"/>
                      <a:pt x="27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30" y="17"/>
                      <a:pt x="27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2" y="24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5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40" y="10"/>
                      <a:pt x="38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6" y="39"/>
                      <a:pt x="17" y="37"/>
                      <a:pt x="19" y="36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2" y="14"/>
                      <a:pt x="47" y="8"/>
                    </a:cubicBezTo>
                    <a:cubicBezTo>
                      <a:pt x="48" y="8"/>
                      <a:pt x="49" y="9"/>
                      <a:pt x="50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2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2" y="30"/>
                      <a:pt x="18" y="32"/>
                    </a:cubicBezTo>
                    <a:cubicBezTo>
                      <a:pt x="15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9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6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20" y="17"/>
                    </a:cubicBezTo>
                    <a:cubicBezTo>
                      <a:pt x="23" y="16"/>
                      <a:pt x="19" y="18"/>
                      <a:pt x="19" y="19"/>
                    </a:cubicBezTo>
                    <a:cubicBezTo>
                      <a:pt x="18" y="20"/>
                      <a:pt x="17" y="21"/>
                      <a:pt x="16" y="22"/>
                    </a:cubicBezTo>
                    <a:cubicBezTo>
                      <a:pt x="15" y="21"/>
                      <a:pt x="15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1" y="45"/>
                      <a:pt x="10" y="45"/>
                    </a:cubicBezTo>
                    <a:cubicBezTo>
                      <a:pt x="11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2" y="34"/>
                      <a:pt x="32" y="25"/>
                      <a:pt x="43" y="16"/>
                    </a:cubicBezTo>
                    <a:cubicBezTo>
                      <a:pt x="44" y="15"/>
                      <a:pt x="46" y="13"/>
                      <a:pt x="48" y="12"/>
                    </a:cubicBezTo>
                    <a:cubicBezTo>
                      <a:pt x="45" y="14"/>
                      <a:pt x="43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7" y="32"/>
                      <a:pt x="26" y="32"/>
                      <a:pt x="26" y="32"/>
                    </a:cubicBezTo>
                    <a:cubicBezTo>
                      <a:pt x="22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1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3" y="44"/>
                      <a:pt x="46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5" name="Freeform 188"/>
              <p:cNvSpPr>
                <a:spLocks noEditPoints="1"/>
              </p:cNvSpPr>
              <p:nvPr/>
            </p:nvSpPr>
            <p:spPr bwMode="auto">
              <a:xfrm>
                <a:off x="1828715" y="1712233"/>
                <a:ext cx="102445" cy="96709"/>
              </a:xfrm>
              <a:custGeom>
                <a:avLst/>
                <a:gdLst>
                  <a:gd name="T0" fmla="*/ 43 w 53"/>
                  <a:gd name="T1" fmla="*/ 0 h 50"/>
                  <a:gd name="T2" fmla="*/ 13 w 53"/>
                  <a:gd name="T3" fmla="*/ 1 h 50"/>
                  <a:gd name="T4" fmla="*/ 11 w 53"/>
                  <a:gd name="T5" fmla="*/ 0 h 50"/>
                  <a:gd name="T6" fmla="*/ 16 w 53"/>
                  <a:gd name="T7" fmla="*/ 26 h 50"/>
                  <a:gd name="T8" fmla="*/ 11 w 53"/>
                  <a:gd name="T9" fmla="*/ 49 h 50"/>
                  <a:gd name="T10" fmla="*/ 40 w 53"/>
                  <a:gd name="T11" fmla="*/ 49 h 50"/>
                  <a:gd name="T12" fmla="*/ 52 w 53"/>
                  <a:gd name="T13" fmla="*/ 38 h 50"/>
                  <a:gd name="T14" fmla="*/ 53 w 53"/>
                  <a:gd name="T15" fmla="*/ 11 h 50"/>
                  <a:gd name="T16" fmla="*/ 39 w 53"/>
                  <a:gd name="T17" fmla="*/ 44 h 50"/>
                  <a:gd name="T18" fmla="*/ 37 w 53"/>
                  <a:gd name="T19" fmla="*/ 41 h 50"/>
                  <a:gd name="T20" fmla="*/ 35 w 53"/>
                  <a:gd name="T21" fmla="*/ 39 h 50"/>
                  <a:gd name="T22" fmla="*/ 33 w 53"/>
                  <a:gd name="T23" fmla="*/ 37 h 50"/>
                  <a:gd name="T24" fmla="*/ 33 w 53"/>
                  <a:gd name="T25" fmla="*/ 37 h 50"/>
                  <a:gd name="T26" fmla="*/ 32 w 53"/>
                  <a:gd name="T27" fmla="*/ 36 h 50"/>
                  <a:gd name="T28" fmla="*/ 35 w 53"/>
                  <a:gd name="T29" fmla="*/ 26 h 50"/>
                  <a:gd name="T30" fmla="*/ 44 w 53"/>
                  <a:gd name="T31" fmla="*/ 41 h 50"/>
                  <a:gd name="T32" fmla="*/ 40 w 53"/>
                  <a:gd name="T33" fmla="*/ 41 h 50"/>
                  <a:gd name="T34" fmla="*/ 43 w 53"/>
                  <a:gd name="T35" fmla="*/ 33 h 50"/>
                  <a:gd name="T36" fmla="*/ 41 w 53"/>
                  <a:gd name="T37" fmla="*/ 30 h 50"/>
                  <a:gd name="T38" fmla="*/ 44 w 53"/>
                  <a:gd name="T39" fmla="*/ 41 h 50"/>
                  <a:gd name="T40" fmla="*/ 38 w 53"/>
                  <a:gd name="T41" fmla="*/ 27 h 50"/>
                  <a:gd name="T42" fmla="*/ 37 w 53"/>
                  <a:gd name="T43" fmla="*/ 25 h 50"/>
                  <a:gd name="T44" fmla="*/ 36 w 53"/>
                  <a:gd name="T45" fmla="*/ 25 h 50"/>
                  <a:gd name="T46" fmla="*/ 35 w 53"/>
                  <a:gd name="T47" fmla="*/ 23 h 50"/>
                  <a:gd name="T48" fmla="*/ 36 w 53"/>
                  <a:gd name="T49" fmla="*/ 17 h 50"/>
                  <a:gd name="T50" fmla="*/ 28 w 53"/>
                  <a:gd name="T51" fmla="*/ 26 h 50"/>
                  <a:gd name="T52" fmla="*/ 14 w 53"/>
                  <a:gd name="T53" fmla="*/ 32 h 50"/>
                  <a:gd name="T54" fmla="*/ 22 w 53"/>
                  <a:gd name="T55" fmla="*/ 26 h 50"/>
                  <a:gd name="T56" fmla="*/ 18 w 53"/>
                  <a:gd name="T57" fmla="*/ 16 h 50"/>
                  <a:gd name="T58" fmla="*/ 18 w 53"/>
                  <a:gd name="T59" fmla="*/ 12 h 50"/>
                  <a:gd name="T60" fmla="*/ 13 w 53"/>
                  <a:gd name="T61" fmla="*/ 8 h 50"/>
                  <a:gd name="T62" fmla="*/ 9 w 53"/>
                  <a:gd name="T63" fmla="*/ 15 h 50"/>
                  <a:gd name="T64" fmla="*/ 10 w 53"/>
                  <a:gd name="T65" fmla="*/ 8 h 50"/>
                  <a:gd name="T66" fmla="*/ 12 w 53"/>
                  <a:gd name="T67" fmla="*/ 3 h 50"/>
                  <a:gd name="T68" fmla="*/ 16 w 53"/>
                  <a:gd name="T69" fmla="*/ 9 h 50"/>
                  <a:gd name="T70" fmla="*/ 14 w 53"/>
                  <a:gd name="T71" fmla="*/ 7 h 50"/>
                  <a:gd name="T72" fmla="*/ 11 w 53"/>
                  <a:gd name="T73" fmla="*/ 15 h 50"/>
                  <a:gd name="T74" fmla="*/ 19 w 53"/>
                  <a:gd name="T75" fmla="*/ 14 h 50"/>
                  <a:gd name="T76" fmla="*/ 22 w 53"/>
                  <a:gd name="T77" fmla="*/ 15 h 50"/>
                  <a:gd name="T78" fmla="*/ 22 w 53"/>
                  <a:gd name="T79" fmla="*/ 16 h 50"/>
                  <a:gd name="T80" fmla="*/ 22 w 53"/>
                  <a:gd name="T81" fmla="*/ 16 h 50"/>
                  <a:gd name="T82" fmla="*/ 43 w 53"/>
                  <a:gd name="T83" fmla="*/ 4 h 50"/>
                  <a:gd name="T84" fmla="*/ 22 w 53"/>
                  <a:gd name="T85" fmla="*/ 22 h 50"/>
                  <a:gd name="T86" fmla="*/ 26 w 53"/>
                  <a:gd name="T87" fmla="*/ 18 h 50"/>
                  <a:gd name="T88" fmla="*/ 19 w 53"/>
                  <a:gd name="T89" fmla="*/ 26 h 50"/>
                  <a:gd name="T90" fmla="*/ 28 w 53"/>
                  <a:gd name="T91" fmla="*/ 18 h 50"/>
                  <a:gd name="T92" fmla="*/ 44 w 53"/>
                  <a:gd name="T93" fmla="*/ 5 h 50"/>
                  <a:gd name="T94" fmla="*/ 39 w 53"/>
                  <a:gd name="T95" fmla="*/ 11 h 50"/>
                  <a:gd name="T96" fmla="*/ 19 w 53"/>
                  <a:gd name="T97" fmla="*/ 25 h 50"/>
                  <a:gd name="T98" fmla="*/ 18 w 53"/>
                  <a:gd name="T99" fmla="*/ 24 h 50"/>
                  <a:gd name="T100" fmla="*/ 18 w 53"/>
                  <a:gd name="T101" fmla="*/ 35 h 50"/>
                  <a:gd name="T102" fmla="*/ 14 w 53"/>
                  <a:gd name="T103" fmla="*/ 41 h 50"/>
                  <a:gd name="T104" fmla="*/ 27 w 53"/>
                  <a:gd name="T105" fmla="*/ 24 h 50"/>
                  <a:gd name="T106" fmla="*/ 25 w 53"/>
                  <a:gd name="T107" fmla="*/ 24 h 50"/>
                  <a:gd name="T108" fmla="*/ 19 w 53"/>
                  <a:gd name="T109" fmla="*/ 17 h 50"/>
                  <a:gd name="T110" fmla="*/ 12 w 53"/>
                  <a:gd name="T111" fmla="*/ 46 h 50"/>
                  <a:gd name="T112" fmla="*/ 42 w 53"/>
                  <a:gd name="T113" fmla="*/ 16 h 50"/>
                  <a:gd name="T114" fmla="*/ 26 w 53"/>
                  <a:gd name="T115" fmla="*/ 32 h 50"/>
                  <a:gd name="T116" fmla="*/ 40 w 53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3" h="50">
                    <a:moveTo>
                      <a:pt x="53" y="9"/>
                    </a:moveTo>
                    <a:cubicBezTo>
                      <a:pt x="50" y="6"/>
                      <a:pt x="46" y="4"/>
                      <a:pt x="44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1" y="10"/>
                      <a:pt x="17" y="5"/>
                      <a:pt x="13" y="1"/>
                    </a:cubicBezTo>
                    <a:cubicBezTo>
                      <a:pt x="13" y="0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6" y="15"/>
                      <a:pt x="10" y="21"/>
                      <a:pt x="16" y="26"/>
                    </a:cubicBezTo>
                    <a:cubicBezTo>
                      <a:pt x="11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1" y="49"/>
                      <a:pt x="11" y="49"/>
                      <a:pt x="12" y="49"/>
                    </a:cubicBezTo>
                    <a:cubicBezTo>
                      <a:pt x="12" y="50"/>
                      <a:pt x="12" y="50"/>
                      <a:pt x="13" y="49"/>
                    </a:cubicBezTo>
                    <a:cubicBezTo>
                      <a:pt x="17" y="44"/>
                      <a:pt x="22" y="40"/>
                      <a:pt x="27" y="35"/>
                    </a:cubicBezTo>
                    <a:cubicBezTo>
                      <a:pt x="32" y="39"/>
                      <a:pt x="35" y="45"/>
                      <a:pt x="40" y="49"/>
                    </a:cubicBezTo>
                    <a:cubicBezTo>
                      <a:pt x="40" y="49"/>
                      <a:pt x="40" y="49"/>
                      <a:pt x="41" y="49"/>
                    </a:cubicBezTo>
                    <a:cubicBezTo>
                      <a:pt x="41" y="50"/>
                      <a:pt x="42" y="50"/>
                      <a:pt x="42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7" y="33"/>
                      <a:pt x="43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3" y="10"/>
                      <a:pt x="53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1"/>
                    </a:moveTo>
                    <a:cubicBezTo>
                      <a:pt x="39" y="39"/>
                      <a:pt x="42" y="38"/>
                      <a:pt x="43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1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7" y="38"/>
                      <a:pt x="36" y="41"/>
                    </a:cubicBezTo>
                    <a:cubicBezTo>
                      <a:pt x="36" y="40"/>
                      <a:pt x="35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4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29"/>
                      <a:pt x="35" y="32"/>
                      <a:pt x="34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1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0" y="30"/>
                      <a:pt x="33" y="28"/>
                      <a:pt x="35" y="26"/>
                    </a:cubicBezTo>
                    <a:cubicBezTo>
                      <a:pt x="34" y="27"/>
                      <a:pt x="33" y="29"/>
                      <a:pt x="32" y="30"/>
                    </a:cubicBezTo>
                    <a:cubicBezTo>
                      <a:pt x="31" y="31"/>
                      <a:pt x="30" y="32"/>
                      <a:pt x="29" y="33"/>
                    </a:cubicBezTo>
                    <a:cubicBezTo>
                      <a:pt x="29" y="33"/>
                      <a:pt x="28" y="32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7" y="38"/>
                    </a:cubicBezTo>
                    <a:cubicBezTo>
                      <a:pt x="48" y="37"/>
                      <a:pt x="47" y="37"/>
                      <a:pt x="47" y="37"/>
                    </a:cubicBezTo>
                    <a:cubicBezTo>
                      <a:pt x="45" y="38"/>
                      <a:pt x="43" y="39"/>
                      <a:pt x="41" y="40"/>
                    </a:cubicBezTo>
                    <a:cubicBezTo>
                      <a:pt x="40" y="41"/>
                      <a:pt x="38" y="44"/>
                      <a:pt x="40" y="41"/>
                    </a:cubicBezTo>
                    <a:cubicBezTo>
                      <a:pt x="41" y="39"/>
                      <a:pt x="43" y="37"/>
                      <a:pt x="45" y="35"/>
                    </a:cubicBezTo>
                    <a:cubicBezTo>
                      <a:pt x="45" y="35"/>
                      <a:pt x="45" y="34"/>
                      <a:pt x="44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5"/>
                      <a:pt x="43" y="33"/>
                    </a:cubicBezTo>
                    <a:cubicBezTo>
                      <a:pt x="43" y="32"/>
                      <a:pt x="43" y="32"/>
                      <a:pt x="42" y="32"/>
                    </a:cubicBezTo>
                    <a:cubicBezTo>
                      <a:pt x="40" y="34"/>
                      <a:pt x="38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7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2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39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8" y="31"/>
                    </a:cubicBezTo>
                    <a:cubicBezTo>
                      <a:pt x="28" y="31"/>
                      <a:pt x="29" y="30"/>
                      <a:pt x="29" y="30"/>
                    </a:cubicBezTo>
                    <a:cubicBezTo>
                      <a:pt x="30" y="29"/>
                      <a:pt x="32" y="27"/>
                      <a:pt x="33" y="25"/>
                    </a:cubicBezTo>
                    <a:cubicBezTo>
                      <a:pt x="34" y="25"/>
                      <a:pt x="35" y="24"/>
                      <a:pt x="35" y="23"/>
                    </a:cubicBezTo>
                    <a:cubicBezTo>
                      <a:pt x="35" y="24"/>
                      <a:pt x="36" y="24"/>
                      <a:pt x="36" y="25"/>
                    </a:cubicBezTo>
                    <a:close/>
                    <a:moveTo>
                      <a:pt x="7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8" y="23"/>
                      <a:pt x="32" y="20"/>
                      <a:pt x="36" y="17"/>
                    </a:cubicBezTo>
                    <a:cubicBezTo>
                      <a:pt x="39" y="15"/>
                      <a:pt x="42" y="12"/>
                      <a:pt x="45" y="9"/>
                    </a:cubicBezTo>
                    <a:cubicBezTo>
                      <a:pt x="48" y="7"/>
                      <a:pt x="43" y="11"/>
                      <a:pt x="42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4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9" y="45"/>
                    </a:cubicBezTo>
                    <a:cubicBezTo>
                      <a:pt x="9" y="44"/>
                      <a:pt x="8" y="43"/>
                      <a:pt x="7" y="43"/>
                    </a:cubicBezTo>
                    <a:close/>
                    <a:moveTo>
                      <a:pt x="5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0"/>
                    </a:cubicBezTo>
                    <a:cubicBezTo>
                      <a:pt x="19" y="28"/>
                      <a:pt x="21" y="25"/>
                      <a:pt x="24" y="22"/>
                    </a:cubicBezTo>
                    <a:cubicBezTo>
                      <a:pt x="27" y="20"/>
                      <a:pt x="29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5"/>
                      <a:pt x="7" y="42"/>
                    </a:cubicBezTo>
                    <a:cubicBezTo>
                      <a:pt x="6" y="42"/>
                      <a:pt x="6" y="41"/>
                      <a:pt x="5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8" y="16"/>
                    </a:cubicBezTo>
                    <a:cubicBezTo>
                      <a:pt x="16" y="17"/>
                      <a:pt x="14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0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3" y="8"/>
                    </a:cubicBezTo>
                    <a:cubicBezTo>
                      <a:pt x="12" y="10"/>
                      <a:pt x="10" y="11"/>
                      <a:pt x="8" y="13"/>
                    </a:cubicBezTo>
                    <a:cubicBezTo>
                      <a:pt x="8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9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8" y="8"/>
                      <a:pt x="10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8" y="9"/>
                      <a:pt x="7" y="10"/>
                      <a:pt x="6" y="12"/>
                    </a:cubicBezTo>
                    <a:cubicBezTo>
                      <a:pt x="6" y="11"/>
                      <a:pt x="5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3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9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4" y="7"/>
                    </a:cubicBezTo>
                    <a:cubicBezTo>
                      <a:pt x="12" y="8"/>
                      <a:pt x="9" y="10"/>
                      <a:pt x="7" y="12"/>
                    </a:cubicBezTo>
                    <a:cubicBezTo>
                      <a:pt x="9" y="10"/>
                      <a:pt x="11" y="7"/>
                      <a:pt x="13" y="5"/>
                    </a:cubicBezTo>
                    <a:cubicBezTo>
                      <a:pt x="15" y="7"/>
                      <a:pt x="17" y="9"/>
                      <a:pt x="18" y="11"/>
                    </a:cubicBezTo>
                    <a:cubicBezTo>
                      <a:pt x="16" y="13"/>
                      <a:pt x="13" y="14"/>
                      <a:pt x="11" y="15"/>
                    </a:cubicBezTo>
                    <a:cubicBezTo>
                      <a:pt x="12" y="15"/>
                      <a:pt x="15" y="11"/>
                      <a:pt x="16" y="10"/>
                    </a:cubicBezTo>
                    <a:cubicBezTo>
                      <a:pt x="17" y="10"/>
                      <a:pt x="16" y="9"/>
                      <a:pt x="16" y="9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19" y="14"/>
                    </a:cubicBezTo>
                    <a:cubicBezTo>
                      <a:pt x="17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5"/>
                    </a:cubicBezTo>
                    <a:cubicBezTo>
                      <a:pt x="16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3" y="19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1" y="18"/>
                      <a:pt x="18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6" y="18"/>
                    </a:moveTo>
                    <a:cubicBezTo>
                      <a:pt x="32" y="13"/>
                      <a:pt x="37" y="8"/>
                      <a:pt x="42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7" y="9"/>
                      <a:pt x="32" y="14"/>
                      <a:pt x="26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19"/>
                      <a:pt x="24" y="20"/>
                      <a:pt x="24" y="20"/>
                    </a:cubicBezTo>
                    <a:cubicBezTo>
                      <a:pt x="23" y="21"/>
                      <a:pt x="22" y="21"/>
                      <a:pt x="22" y="22"/>
                    </a:cubicBezTo>
                    <a:cubicBezTo>
                      <a:pt x="20" y="23"/>
                      <a:pt x="18" y="24"/>
                      <a:pt x="18" y="24"/>
                    </a:cubicBezTo>
                    <a:cubicBezTo>
                      <a:pt x="20" y="22"/>
                      <a:pt x="22" y="20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29" y="17"/>
                      <a:pt x="26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1" y="24"/>
                    </a:cubicBezTo>
                    <a:cubicBezTo>
                      <a:pt x="21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3" y="5"/>
                    </a:cubicBezTo>
                    <a:cubicBezTo>
                      <a:pt x="43" y="5"/>
                      <a:pt x="44" y="5"/>
                      <a:pt x="44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39" y="10"/>
                      <a:pt x="38" y="12"/>
                    </a:cubicBezTo>
                    <a:cubicBezTo>
                      <a:pt x="38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5" y="39"/>
                      <a:pt x="17" y="37"/>
                      <a:pt x="18" y="35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1" y="14"/>
                      <a:pt x="47" y="8"/>
                    </a:cubicBezTo>
                    <a:cubicBezTo>
                      <a:pt x="48" y="8"/>
                      <a:pt x="49" y="9"/>
                      <a:pt x="49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1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1" y="30"/>
                      <a:pt x="18" y="32"/>
                    </a:cubicBezTo>
                    <a:cubicBezTo>
                      <a:pt x="14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8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5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19" y="17"/>
                    </a:cubicBezTo>
                    <a:cubicBezTo>
                      <a:pt x="23" y="15"/>
                      <a:pt x="19" y="18"/>
                      <a:pt x="19" y="19"/>
                    </a:cubicBezTo>
                    <a:cubicBezTo>
                      <a:pt x="17" y="20"/>
                      <a:pt x="16" y="21"/>
                      <a:pt x="15" y="22"/>
                    </a:cubicBezTo>
                    <a:cubicBezTo>
                      <a:pt x="15" y="21"/>
                      <a:pt x="14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0" y="45"/>
                      <a:pt x="10" y="45"/>
                    </a:cubicBezTo>
                    <a:cubicBezTo>
                      <a:pt x="10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1" y="34"/>
                      <a:pt x="32" y="25"/>
                      <a:pt x="42" y="16"/>
                    </a:cubicBezTo>
                    <a:cubicBezTo>
                      <a:pt x="44" y="15"/>
                      <a:pt x="46" y="13"/>
                      <a:pt x="47" y="12"/>
                    </a:cubicBezTo>
                    <a:cubicBezTo>
                      <a:pt x="45" y="14"/>
                      <a:pt x="42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1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0" y="45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43" y="44"/>
                      <a:pt x="45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6" name="Freeform 193"/>
              <p:cNvSpPr>
                <a:spLocks noEditPoints="1"/>
              </p:cNvSpPr>
              <p:nvPr/>
            </p:nvSpPr>
            <p:spPr bwMode="auto">
              <a:xfrm>
                <a:off x="2388777" y="3718189"/>
                <a:ext cx="83596" cy="93430"/>
              </a:xfrm>
              <a:custGeom>
                <a:avLst/>
                <a:gdLst>
                  <a:gd name="T0" fmla="*/ 27 w 43"/>
                  <a:gd name="T1" fmla="*/ 48 h 48"/>
                  <a:gd name="T2" fmla="*/ 41 w 43"/>
                  <a:gd name="T3" fmla="*/ 33 h 48"/>
                  <a:gd name="T4" fmla="*/ 43 w 43"/>
                  <a:gd name="T5" fmla="*/ 20 h 48"/>
                  <a:gd name="T6" fmla="*/ 30 w 43"/>
                  <a:gd name="T7" fmla="*/ 18 h 48"/>
                  <a:gd name="T8" fmla="*/ 17 w 43"/>
                  <a:gd name="T9" fmla="*/ 1 h 48"/>
                  <a:gd name="T10" fmla="*/ 2 w 43"/>
                  <a:gd name="T11" fmla="*/ 17 h 48"/>
                  <a:gd name="T12" fmla="*/ 2 w 43"/>
                  <a:gd name="T13" fmla="*/ 31 h 48"/>
                  <a:gd name="T14" fmla="*/ 5 w 43"/>
                  <a:gd name="T15" fmla="*/ 28 h 48"/>
                  <a:gd name="T16" fmla="*/ 7 w 43"/>
                  <a:gd name="T17" fmla="*/ 25 h 48"/>
                  <a:gd name="T18" fmla="*/ 3 w 43"/>
                  <a:gd name="T19" fmla="*/ 25 h 48"/>
                  <a:gd name="T20" fmla="*/ 3 w 43"/>
                  <a:gd name="T21" fmla="*/ 24 h 48"/>
                  <a:gd name="T22" fmla="*/ 3 w 43"/>
                  <a:gd name="T23" fmla="*/ 21 h 48"/>
                  <a:gd name="T24" fmla="*/ 7 w 43"/>
                  <a:gd name="T25" fmla="*/ 26 h 48"/>
                  <a:gd name="T26" fmla="*/ 9 w 43"/>
                  <a:gd name="T27" fmla="*/ 25 h 48"/>
                  <a:gd name="T28" fmla="*/ 18 w 43"/>
                  <a:gd name="T29" fmla="*/ 20 h 48"/>
                  <a:gd name="T30" fmla="*/ 15 w 43"/>
                  <a:gd name="T31" fmla="*/ 23 h 48"/>
                  <a:gd name="T32" fmla="*/ 27 w 43"/>
                  <a:gd name="T33" fmla="*/ 4 h 48"/>
                  <a:gd name="T34" fmla="*/ 20 w 43"/>
                  <a:gd name="T35" fmla="*/ 17 h 48"/>
                  <a:gd name="T36" fmla="*/ 19 w 43"/>
                  <a:gd name="T37" fmla="*/ 14 h 48"/>
                  <a:gd name="T38" fmla="*/ 18 w 43"/>
                  <a:gd name="T39" fmla="*/ 10 h 48"/>
                  <a:gd name="T40" fmla="*/ 35 w 43"/>
                  <a:gd name="T41" fmla="*/ 21 h 48"/>
                  <a:gd name="T42" fmla="*/ 32 w 43"/>
                  <a:gd name="T43" fmla="*/ 21 h 48"/>
                  <a:gd name="T44" fmla="*/ 38 w 43"/>
                  <a:gd name="T45" fmla="*/ 26 h 48"/>
                  <a:gd name="T46" fmla="*/ 22 w 43"/>
                  <a:gd name="T47" fmla="*/ 42 h 48"/>
                  <a:gd name="T48" fmla="*/ 26 w 43"/>
                  <a:gd name="T49" fmla="*/ 35 h 48"/>
                  <a:gd name="T50" fmla="*/ 27 w 43"/>
                  <a:gd name="T51" fmla="*/ 20 h 48"/>
                  <a:gd name="T52" fmla="*/ 27 w 43"/>
                  <a:gd name="T53" fmla="*/ 19 h 48"/>
                  <a:gd name="T54" fmla="*/ 18 w 43"/>
                  <a:gd name="T55" fmla="*/ 32 h 48"/>
                  <a:gd name="T56" fmla="*/ 26 w 43"/>
                  <a:gd name="T57" fmla="*/ 34 h 48"/>
                  <a:gd name="T58" fmla="*/ 18 w 43"/>
                  <a:gd name="T59" fmla="*/ 40 h 48"/>
                  <a:gd name="T60" fmla="*/ 26 w 43"/>
                  <a:gd name="T61" fmla="*/ 31 h 48"/>
                  <a:gd name="T62" fmla="*/ 27 w 43"/>
                  <a:gd name="T63" fmla="*/ 30 h 48"/>
                  <a:gd name="T64" fmla="*/ 18 w 43"/>
                  <a:gd name="T65" fmla="*/ 36 h 48"/>
                  <a:gd name="T66" fmla="*/ 18 w 43"/>
                  <a:gd name="T67" fmla="*/ 35 h 48"/>
                  <a:gd name="T68" fmla="*/ 31 w 43"/>
                  <a:gd name="T69" fmla="*/ 21 h 48"/>
                  <a:gd name="T70" fmla="*/ 19 w 43"/>
                  <a:gd name="T71" fmla="*/ 32 h 48"/>
                  <a:gd name="T72" fmla="*/ 30 w 43"/>
                  <a:gd name="T73" fmla="*/ 21 h 48"/>
                  <a:gd name="T74" fmla="*/ 26 w 43"/>
                  <a:gd name="T75" fmla="*/ 16 h 48"/>
                  <a:gd name="T76" fmla="*/ 18 w 43"/>
                  <a:gd name="T77" fmla="*/ 7 h 48"/>
                  <a:gd name="T78" fmla="*/ 22 w 43"/>
                  <a:gd name="T79" fmla="*/ 11 h 48"/>
                  <a:gd name="T80" fmla="*/ 24 w 43"/>
                  <a:gd name="T81" fmla="*/ 12 h 48"/>
                  <a:gd name="T82" fmla="*/ 24 w 43"/>
                  <a:gd name="T83" fmla="*/ 12 h 48"/>
                  <a:gd name="T84" fmla="*/ 9 w 43"/>
                  <a:gd name="T85" fmla="*/ 28 h 48"/>
                  <a:gd name="T86" fmla="*/ 27 w 43"/>
                  <a:gd name="T87" fmla="*/ 18 h 48"/>
                  <a:gd name="T88" fmla="*/ 20 w 43"/>
                  <a:gd name="T89" fmla="*/ 24 h 48"/>
                  <a:gd name="T90" fmla="*/ 17 w 43"/>
                  <a:gd name="T91" fmla="*/ 28 h 48"/>
                  <a:gd name="T92" fmla="*/ 18 w 43"/>
                  <a:gd name="T93" fmla="*/ 44 h 48"/>
                  <a:gd name="T94" fmla="*/ 21 w 43"/>
                  <a:gd name="T95" fmla="*/ 44 h 48"/>
                  <a:gd name="T96" fmla="*/ 26 w 43"/>
                  <a:gd name="T97" fmla="*/ 44 h 48"/>
                  <a:gd name="T98" fmla="*/ 27 w 43"/>
                  <a:gd name="T99" fmla="*/ 30 h 48"/>
                  <a:gd name="T100" fmla="*/ 31 w 43"/>
                  <a:gd name="T101" fmla="*/ 29 h 48"/>
                  <a:gd name="T102" fmla="*/ 35 w 43"/>
                  <a:gd name="T103" fmla="*/ 30 h 48"/>
                  <a:gd name="T104" fmla="*/ 40 w 43"/>
                  <a:gd name="T105" fmla="*/ 30 h 48"/>
                  <a:gd name="T106" fmla="*/ 33 w 43"/>
                  <a:gd name="T107" fmla="*/ 27 h 48"/>
                  <a:gd name="T108" fmla="*/ 19 w 43"/>
                  <a:gd name="T109" fmla="*/ 3 h 48"/>
                  <a:gd name="T110" fmla="*/ 5 w 43"/>
                  <a:gd name="T111" fmla="*/ 26 h 48"/>
                  <a:gd name="T112" fmla="*/ 5 w 43"/>
                  <a:gd name="T113" fmla="*/ 23 h 48"/>
                  <a:gd name="T114" fmla="*/ 6 w 43"/>
                  <a:gd name="T115" fmla="*/ 28 h 48"/>
                  <a:gd name="T116" fmla="*/ 8 w 43"/>
                  <a:gd name="T117" fmla="*/ 2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3" h="48">
                    <a:moveTo>
                      <a:pt x="15" y="46"/>
                    </a:moveTo>
                    <a:cubicBezTo>
                      <a:pt x="15" y="46"/>
                      <a:pt x="15" y="46"/>
                      <a:pt x="15" y="47"/>
                    </a:cubicBezTo>
                    <a:cubicBezTo>
                      <a:pt x="16" y="47"/>
                      <a:pt x="16" y="47"/>
                      <a:pt x="17" y="47"/>
                    </a:cubicBezTo>
                    <a:cubicBezTo>
                      <a:pt x="20" y="47"/>
                      <a:pt x="24" y="48"/>
                      <a:pt x="27" y="48"/>
                    </a:cubicBezTo>
                    <a:cubicBezTo>
                      <a:pt x="28" y="48"/>
                      <a:pt x="29" y="47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8" y="41"/>
                      <a:pt x="29" y="37"/>
                      <a:pt x="29" y="33"/>
                    </a:cubicBezTo>
                    <a:cubicBezTo>
                      <a:pt x="33" y="33"/>
                      <a:pt x="37" y="33"/>
                      <a:pt x="41" y="33"/>
                    </a:cubicBezTo>
                    <a:cubicBezTo>
                      <a:pt x="41" y="33"/>
                      <a:pt x="42" y="33"/>
                      <a:pt x="42" y="33"/>
                    </a:cubicBezTo>
                    <a:cubicBezTo>
                      <a:pt x="42" y="32"/>
                      <a:pt x="43" y="32"/>
                      <a:pt x="43" y="31"/>
                    </a:cubicBezTo>
                    <a:cubicBezTo>
                      <a:pt x="43" y="28"/>
                      <a:pt x="43" y="24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19"/>
                      <a:pt x="42" y="19"/>
                    </a:cubicBezTo>
                    <a:cubicBezTo>
                      <a:pt x="38" y="18"/>
                      <a:pt x="34" y="19"/>
                      <a:pt x="30" y="18"/>
                    </a:cubicBezTo>
                    <a:cubicBezTo>
                      <a:pt x="30" y="13"/>
                      <a:pt x="30" y="8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1"/>
                      <a:pt x="29" y="1"/>
                      <a:pt x="28" y="1"/>
                    </a:cubicBezTo>
                    <a:cubicBezTo>
                      <a:pt x="25" y="1"/>
                      <a:pt x="21" y="0"/>
                      <a:pt x="17" y="1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5" y="7"/>
                      <a:pt x="15" y="12"/>
                      <a:pt x="16" y="17"/>
                    </a:cubicBezTo>
                    <a:cubicBezTo>
                      <a:pt x="11" y="17"/>
                      <a:pt x="6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2"/>
                      <a:pt x="0" y="26"/>
                      <a:pt x="0" y="30"/>
                    </a:cubicBezTo>
                    <a:cubicBezTo>
                      <a:pt x="0" y="31"/>
                      <a:pt x="1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6" y="31"/>
                      <a:pt x="10" y="31"/>
                      <a:pt x="15" y="31"/>
                    </a:cubicBezTo>
                    <a:cubicBezTo>
                      <a:pt x="15" y="36"/>
                      <a:pt x="15" y="41"/>
                      <a:pt x="15" y="46"/>
                    </a:cubicBezTo>
                    <a:close/>
                    <a:moveTo>
                      <a:pt x="5" y="28"/>
                    </a:moveTo>
                    <a:cubicBezTo>
                      <a:pt x="4" y="28"/>
                      <a:pt x="4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5" y="27"/>
                      <a:pt x="6" y="26"/>
                      <a:pt x="7" y="25"/>
                    </a:cubicBezTo>
                    <a:cubicBezTo>
                      <a:pt x="6" y="26"/>
                      <a:pt x="6" y="27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lose/>
                    <a:moveTo>
                      <a:pt x="3" y="25"/>
                    </a:moveTo>
                    <a:cubicBezTo>
                      <a:pt x="3" y="25"/>
                      <a:pt x="3" y="25"/>
                      <a:pt x="3" y="25"/>
                    </a:cubicBezTo>
                    <a:cubicBezTo>
                      <a:pt x="4" y="24"/>
                      <a:pt x="9" y="19"/>
                      <a:pt x="6" y="23"/>
                    </a:cubicBezTo>
                    <a:cubicBezTo>
                      <a:pt x="5" y="24"/>
                      <a:pt x="4" y="26"/>
                      <a:pt x="3" y="27"/>
                    </a:cubicBezTo>
                    <a:cubicBezTo>
                      <a:pt x="3" y="26"/>
                      <a:pt x="3" y="26"/>
                      <a:pt x="3" y="25"/>
                    </a:cubicBezTo>
                    <a:close/>
                    <a:moveTo>
                      <a:pt x="3" y="24"/>
                    </a:moveTo>
                    <a:cubicBezTo>
                      <a:pt x="3" y="23"/>
                      <a:pt x="3" y="22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5" y="21"/>
                      <a:pt x="3" y="22"/>
                      <a:pt x="3" y="24"/>
                    </a:cubicBezTo>
                    <a:close/>
                    <a:moveTo>
                      <a:pt x="3" y="21"/>
                    </a:move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4" y="20"/>
                      <a:pt x="4" y="20"/>
                    </a:cubicBezTo>
                    <a:cubicBezTo>
                      <a:pt x="4" y="20"/>
                      <a:pt x="3" y="20"/>
                      <a:pt x="3" y="21"/>
                    </a:cubicBezTo>
                    <a:close/>
                    <a:moveTo>
                      <a:pt x="7" y="26"/>
                    </a:moveTo>
                    <a:cubicBezTo>
                      <a:pt x="8" y="24"/>
                      <a:pt x="10" y="22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3" y="20"/>
                      <a:pt x="14" y="20"/>
                    </a:cubicBezTo>
                    <a:cubicBezTo>
                      <a:pt x="12" y="22"/>
                      <a:pt x="11" y="23"/>
                      <a:pt x="9" y="25"/>
                    </a:cubicBezTo>
                    <a:cubicBezTo>
                      <a:pt x="8" y="26"/>
                      <a:pt x="5" y="30"/>
                      <a:pt x="7" y="26"/>
                    </a:cubicBezTo>
                    <a:close/>
                    <a:moveTo>
                      <a:pt x="14" y="20"/>
                    </a:moveTo>
                    <a:cubicBezTo>
                      <a:pt x="15" y="20"/>
                      <a:pt x="16" y="20"/>
                      <a:pt x="17" y="20"/>
                    </a:cubicBezTo>
                    <a:cubicBezTo>
                      <a:pt x="17" y="20"/>
                      <a:pt x="18" y="20"/>
                      <a:pt x="18" y="20"/>
                    </a:cubicBezTo>
                    <a:cubicBezTo>
                      <a:pt x="18" y="20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1" y="18"/>
                      <a:pt x="22" y="17"/>
                    </a:cubicBezTo>
                    <a:cubicBezTo>
                      <a:pt x="20" y="19"/>
                      <a:pt x="17" y="21"/>
                      <a:pt x="15" y="23"/>
                    </a:cubicBezTo>
                    <a:cubicBezTo>
                      <a:pt x="13" y="24"/>
                      <a:pt x="11" y="25"/>
                      <a:pt x="9" y="27"/>
                    </a:cubicBezTo>
                    <a:cubicBezTo>
                      <a:pt x="11" y="25"/>
                      <a:pt x="13" y="23"/>
                      <a:pt x="14" y="21"/>
                    </a:cubicBezTo>
                    <a:cubicBezTo>
                      <a:pt x="15" y="21"/>
                      <a:pt x="15" y="20"/>
                      <a:pt x="14" y="20"/>
                    </a:cubicBezTo>
                    <a:close/>
                    <a:moveTo>
                      <a:pt x="27" y="4"/>
                    </a:moveTo>
                    <a:cubicBezTo>
                      <a:pt x="27" y="7"/>
                      <a:pt x="27" y="11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5" y="15"/>
                      <a:pt x="23" y="16"/>
                      <a:pt x="21" y="17"/>
                    </a:cubicBezTo>
                    <a:cubicBezTo>
                      <a:pt x="20" y="17"/>
                      <a:pt x="17" y="19"/>
                      <a:pt x="20" y="17"/>
                    </a:cubicBezTo>
                    <a:cubicBezTo>
                      <a:pt x="23" y="16"/>
                      <a:pt x="25" y="13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5" y="10"/>
                      <a:pt x="24" y="11"/>
                      <a:pt x="23" y="12"/>
                    </a:cubicBezTo>
                    <a:cubicBezTo>
                      <a:pt x="22" y="12"/>
                      <a:pt x="17" y="16"/>
                      <a:pt x="19" y="14"/>
                    </a:cubicBezTo>
                    <a:cubicBezTo>
                      <a:pt x="22" y="11"/>
                      <a:pt x="25" y="9"/>
                      <a:pt x="27" y="6"/>
                    </a:cubicBezTo>
                    <a:cubicBezTo>
                      <a:pt x="27" y="5"/>
                      <a:pt x="26" y="5"/>
                      <a:pt x="26" y="5"/>
                    </a:cubicBezTo>
                    <a:cubicBezTo>
                      <a:pt x="23" y="7"/>
                      <a:pt x="21" y="9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9"/>
                      <a:pt x="21" y="7"/>
                      <a:pt x="21" y="7"/>
                    </a:cubicBezTo>
                    <a:cubicBezTo>
                      <a:pt x="22" y="6"/>
                      <a:pt x="23" y="5"/>
                      <a:pt x="24" y="3"/>
                    </a:cubicBezTo>
                    <a:cubicBezTo>
                      <a:pt x="25" y="4"/>
                      <a:pt x="26" y="4"/>
                      <a:pt x="27" y="4"/>
                    </a:cubicBezTo>
                    <a:close/>
                    <a:moveTo>
                      <a:pt x="35" y="21"/>
                    </a:moveTo>
                    <a:cubicBezTo>
                      <a:pt x="33" y="23"/>
                      <a:pt x="31" y="25"/>
                      <a:pt x="29" y="28"/>
                    </a:cubicBezTo>
                    <a:cubicBezTo>
                      <a:pt x="28" y="28"/>
                      <a:pt x="27" y="29"/>
                      <a:pt x="26" y="30"/>
                    </a:cubicBezTo>
                    <a:cubicBezTo>
                      <a:pt x="27" y="30"/>
                      <a:pt x="27" y="28"/>
                      <a:pt x="28" y="27"/>
                    </a:cubicBezTo>
                    <a:cubicBezTo>
                      <a:pt x="29" y="25"/>
                      <a:pt x="31" y="23"/>
                      <a:pt x="32" y="21"/>
                    </a:cubicBezTo>
                    <a:cubicBezTo>
                      <a:pt x="33" y="21"/>
                      <a:pt x="34" y="21"/>
                      <a:pt x="35" y="21"/>
                    </a:cubicBezTo>
                    <a:close/>
                    <a:moveTo>
                      <a:pt x="40" y="26"/>
                    </a:moveTo>
                    <a:cubicBezTo>
                      <a:pt x="40" y="26"/>
                      <a:pt x="40" y="26"/>
                      <a:pt x="40" y="26"/>
                    </a:cubicBezTo>
                    <a:cubicBezTo>
                      <a:pt x="39" y="27"/>
                      <a:pt x="36" y="29"/>
                      <a:pt x="38" y="26"/>
                    </a:cubicBezTo>
                    <a:cubicBezTo>
                      <a:pt x="39" y="25"/>
                      <a:pt x="40" y="23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3"/>
                      <a:pt x="40" y="25"/>
                      <a:pt x="40" y="26"/>
                    </a:cubicBezTo>
                    <a:close/>
                    <a:moveTo>
                      <a:pt x="22" y="42"/>
                    </a:moveTo>
                    <a:cubicBezTo>
                      <a:pt x="23" y="41"/>
                      <a:pt x="25" y="40"/>
                      <a:pt x="26" y="38"/>
                    </a:cubicBezTo>
                    <a:cubicBezTo>
                      <a:pt x="26" y="38"/>
                      <a:pt x="25" y="37"/>
                      <a:pt x="25" y="38"/>
                    </a:cubicBezTo>
                    <a:cubicBezTo>
                      <a:pt x="23" y="39"/>
                      <a:pt x="22" y="40"/>
                      <a:pt x="20" y="41"/>
                    </a:cubicBezTo>
                    <a:cubicBezTo>
                      <a:pt x="22" y="39"/>
                      <a:pt x="24" y="37"/>
                      <a:pt x="26" y="35"/>
                    </a:cubicBezTo>
                    <a:cubicBezTo>
                      <a:pt x="26" y="37"/>
                      <a:pt x="26" y="39"/>
                      <a:pt x="26" y="41"/>
                    </a:cubicBezTo>
                    <a:cubicBezTo>
                      <a:pt x="24" y="41"/>
                      <a:pt x="23" y="42"/>
                      <a:pt x="22" y="42"/>
                    </a:cubicBezTo>
                    <a:close/>
                    <a:moveTo>
                      <a:pt x="27" y="19"/>
                    </a:moveTo>
                    <a:cubicBezTo>
                      <a:pt x="27" y="19"/>
                      <a:pt x="27" y="19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20"/>
                      <a:pt x="28" y="21"/>
                    </a:cubicBezTo>
                    <a:cubicBezTo>
                      <a:pt x="24" y="23"/>
                      <a:pt x="22" y="26"/>
                      <a:pt x="19" y="28"/>
                    </a:cubicBezTo>
                    <a:cubicBezTo>
                      <a:pt x="22" y="26"/>
                      <a:pt x="24" y="22"/>
                      <a:pt x="27" y="19"/>
                    </a:cubicBezTo>
                    <a:close/>
                    <a:moveTo>
                      <a:pt x="28" y="21"/>
                    </a:moveTo>
                    <a:cubicBezTo>
                      <a:pt x="28" y="21"/>
                      <a:pt x="28" y="21"/>
                      <a:pt x="28" y="21"/>
                    </a:cubicBezTo>
                    <a:cubicBezTo>
                      <a:pt x="27" y="22"/>
                      <a:pt x="25" y="24"/>
                      <a:pt x="24" y="26"/>
                    </a:cubicBezTo>
                    <a:cubicBezTo>
                      <a:pt x="22" y="28"/>
                      <a:pt x="20" y="30"/>
                      <a:pt x="18" y="32"/>
                    </a:cubicBezTo>
                    <a:cubicBezTo>
                      <a:pt x="18" y="31"/>
                      <a:pt x="18" y="30"/>
                      <a:pt x="18" y="30"/>
                    </a:cubicBezTo>
                    <a:cubicBezTo>
                      <a:pt x="22" y="27"/>
                      <a:pt x="25" y="24"/>
                      <a:pt x="28" y="21"/>
                    </a:cubicBezTo>
                    <a:close/>
                    <a:moveTo>
                      <a:pt x="26" y="34"/>
                    </a:moveTo>
                    <a:cubicBezTo>
                      <a:pt x="26" y="34"/>
                      <a:pt x="26" y="34"/>
                      <a:pt x="26" y="34"/>
                    </a:cubicBezTo>
                    <a:cubicBezTo>
                      <a:pt x="23" y="35"/>
                      <a:pt x="22" y="36"/>
                      <a:pt x="20" y="38"/>
                    </a:cubicBezTo>
                    <a:cubicBezTo>
                      <a:pt x="22" y="36"/>
                      <a:pt x="24" y="34"/>
                      <a:pt x="26" y="32"/>
                    </a:cubicBezTo>
                    <a:cubicBezTo>
                      <a:pt x="26" y="33"/>
                      <a:pt x="26" y="33"/>
                      <a:pt x="26" y="34"/>
                    </a:cubicBezTo>
                    <a:close/>
                    <a:moveTo>
                      <a:pt x="18" y="40"/>
                    </a:moveTo>
                    <a:cubicBezTo>
                      <a:pt x="20" y="38"/>
                      <a:pt x="22" y="36"/>
                      <a:pt x="25" y="35"/>
                    </a:cubicBezTo>
                    <a:cubicBezTo>
                      <a:pt x="23" y="38"/>
                      <a:pt x="20" y="40"/>
                      <a:pt x="18" y="42"/>
                    </a:cubicBezTo>
                    <a:cubicBezTo>
                      <a:pt x="18" y="41"/>
                      <a:pt x="18" y="40"/>
                      <a:pt x="18" y="40"/>
                    </a:cubicBezTo>
                    <a:close/>
                    <a:moveTo>
                      <a:pt x="26" y="31"/>
                    </a:move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6" y="31"/>
                      <a:pt x="26" y="31"/>
                      <a:pt x="26" y="31"/>
                    </a:cubicBezTo>
                    <a:close/>
                    <a:moveTo>
                      <a:pt x="25" y="32"/>
                    </a:moveTo>
                    <a:cubicBezTo>
                      <a:pt x="23" y="34"/>
                      <a:pt x="20" y="36"/>
                      <a:pt x="18" y="38"/>
                    </a:cubicBezTo>
                    <a:cubicBezTo>
                      <a:pt x="18" y="38"/>
                      <a:pt x="18" y="37"/>
                      <a:pt x="18" y="36"/>
                    </a:cubicBezTo>
                    <a:cubicBezTo>
                      <a:pt x="20" y="35"/>
                      <a:pt x="22" y="33"/>
                      <a:pt x="25" y="32"/>
                    </a:cubicBezTo>
                    <a:close/>
                    <a:moveTo>
                      <a:pt x="24" y="31"/>
                    </a:moveTo>
                    <a:cubicBezTo>
                      <a:pt x="24" y="31"/>
                      <a:pt x="24" y="31"/>
                      <a:pt x="25" y="31"/>
                    </a:cubicBezTo>
                    <a:cubicBezTo>
                      <a:pt x="22" y="32"/>
                      <a:pt x="20" y="34"/>
                      <a:pt x="18" y="35"/>
                    </a:cubicBezTo>
                    <a:cubicBezTo>
                      <a:pt x="18" y="35"/>
                      <a:pt x="18" y="34"/>
                      <a:pt x="18" y="33"/>
                    </a:cubicBezTo>
                    <a:cubicBezTo>
                      <a:pt x="21" y="31"/>
                      <a:pt x="24" y="28"/>
                      <a:pt x="27" y="25"/>
                    </a:cubicBezTo>
                    <a:cubicBezTo>
                      <a:pt x="27" y="24"/>
                      <a:pt x="28" y="23"/>
                      <a:pt x="29" y="23"/>
                    </a:cubicBezTo>
                    <a:cubicBezTo>
                      <a:pt x="29" y="23"/>
                      <a:pt x="30" y="22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29" y="24"/>
                      <a:pt x="27" y="28"/>
                      <a:pt x="24" y="31"/>
                    </a:cubicBezTo>
                    <a:close/>
                    <a:moveTo>
                      <a:pt x="22" y="29"/>
                    </a:moveTo>
                    <a:cubicBezTo>
                      <a:pt x="21" y="30"/>
                      <a:pt x="20" y="31"/>
                      <a:pt x="19" y="32"/>
                    </a:cubicBezTo>
                    <a:cubicBezTo>
                      <a:pt x="18" y="33"/>
                      <a:pt x="18" y="32"/>
                      <a:pt x="19" y="31"/>
                    </a:cubicBezTo>
                    <a:cubicBezTo>
                      <a:pt x="20" y="30"/>
                      <a:pt x="21" y="30"/>
                      <a:pt x="22" y="29"/>
                    </a:cubicBezTo>
                    <a:cubicBezTo>
                      <a:pt x="24" y="26"/>
                      <a:pt x="27" y="24"/>
                      <a:pt x="29" y="21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27" y="23"/>
                      <a:pt x="25" y="26"/>
                      <a:pt x="22" y="29"/>
                    </a:cubicBezTo>
                    <a:close/>
                    <a:moveTo>
                      <a:pt x="24" y="17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6"/>
                      <a:pt x="25" y="16"/>
                      <a:pt x="26" y="16"/>
                    </a:cubicBezTo>
                    <a:cubicBezTo>
                      <a:pt x="25" y="16"/>
                      <a:pt x="24" y="17"/>
                      <a:pt x="24" y="17"/>
                    </a:cubicBezTo>
                    <a:close/>
                    <a:moveTo>
                      <a:pt x="21" y="6"/>
                    </a:moveTo>
                    <a:cubicBezTo>
                      <a:pt x="20" y="7"/>
                      <a:pt x="19" y="8"/>
                      <a:pt x="18" y="9"/>
                    </a:cubicBezTo>
                    <a:cubicBezTo>
                      <a:pt x="18" y="8"/>
                      <a:pt x="18" y="7"/>
                      <a:pt x="18" y="7"/>
                    </a:cubicBezTo>
                    <a:cubicBezTo>
                      <a:pt x="20" y="6"/>
                      <a:pt x="21" y="6"/>
                      <a:pt x="22" y="5"/>
                    </a:cubicBezTo>
                    <a:cubicBezTo>
                      <a:pt x="25" y="3"/>
                      <a:pt x="21" y="6"/>
                      <a:pt x="21" y="6"/>
                    </a:cubicBezTo>
                    <a:close/>
                    <a:moveTo>
                      <a:pt x="24" y="7"/>
                    </a:moveTo>
                    <a:cubicBezTo>
                      <a:pt x="27" y="5"/>
                      <a:pt x="22" y="10"/>
                      <a:pt x="22" y="11"/>
                    </a:cubicBezTo>
                    <a:cubicBezTo>
                      <a:pt x="21" y="12"/>
                      <a:pt x="20" y="13"/>
                      <a:pt x="18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21" y="10"/>
                      <a:pt x="22" y="8"/>
                      <a:pt x="24" y="7"/>
                    </a:cubicBezTo>
                    <a:close/>
                    <a:moveTo>
                      <a:pt x="24" y="12"/>
                    </a:moveTo>
                    <a:cubicBezTo>
                      <a:pt x="28" y="9"/>
                      <a:pt x="24" y="14"/>
                      <a:pt x="23" y="14"/>
                    </a:cubicBezTo>
                    <a:cubicBezTo>
                      <a:pt x="22" y="15"/>
                      <a:pt x="20" y="17"/>
                      <a:pt x="19" y="17"/>
                    </a:cubicBezTo>
                    <a:cubicBezTo>
                      <a:pt x="19" y="17"/>
                      <a:pt x="18" y="16"/>
                      <a:pt x="18" y="15"/>
                    </a:cubicBezTo>
                    <a:cubicBezTo>
                      <a:pt x="21" y="14"/>
                      <a:pt x="22" y="13"/>
                      <a:pt x="24" y="12"/>
                    </a:cubicBezTo>
                    <a:close/>
                    <a:moveTo>
                      <a:pt x="22" y="18"/>
                    </a:moveTo>
                    <a:cubicBezTo>
                      <a:pt x="19" y="21"/>
                      <a:pt x="15" y="24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1" y="28"/>
                      <a:pt x="10" y="28"/>
                      <a:pt x="9" y="28"/>
                    </a:cubicBezTo>
                    <a:cubicBezTo>
                      <a:pt x="13" y="25"/>
                      <a:pt x="18" y="21"/>
                      <a:pt x="22" y="18"/>
                    </a:cubicBezTo>
                    <a:close/>
                    <a:moveTo>
                      <a:pt x="27" y="15"/>
                    </a:move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6"/>
                      <a:pt x="27" y="17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3" y="21"/>
                      <a:pt x="19" y="24"/>
                      <a:pt x="15" y="27"/>
                    </a:cubicBezTo>
                    <a:cubicBezTo>
                      <a:pt x="15" y="28"/>
                      <a:pt x="16" y="28"/>
                      <a:pt x="16" y="28"/>
                    </a:cubicBezTo>
                    <a:cubicBezTo>
                      <a:pt x="17" y="26"/>
                      <a:pt x="19" y="25"/>
                      <a:pt x="20" y="24"/>
                    </a:cubicBezTo>
                    <a:cubicBezTo>
                      <a:pt x="21" y="23"/>
                      <a:pt x="23" y="22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2" y="23"/>
                      <a:pt x="20" y="26"/>
                      <a:pt x="18" y="29"/>
                    </a:cubicBezTo>
                    <a:cubicBezTo>
                      <a:pt x="17" y="29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6" y="28"/>
                    </a:cubicBezTo>
                    <a:cubicBezTo>
                      <a:pt x="15" y="28"/>
                      <a:pt x="15" y="28"/>
                      <a:pt x="14" y="28"/>
                    </a:cubicBezTo>
                    <a:cubicBezTo>
                      <a:pt x="18" y="23"/>
                      <a:pt x="22" y="19"/>
                      <a:pt x="27" y="15"/>
                    </a:cubicBezTo>
                    <a:close/>
                    <a:moveTo>
                      <a:pt x="18" y="44"/>
                    </a:moveTo>
                    <a:cubicBezTo>
                      <a:pt x="18" y="44"/>
                      <a:pt x="18" y="43"/>
                      <a:pt x="18" y="43"/>
                    </a:cubicBezTo>
                    <a:cubicBezTo>
                      <a:pt x="20" y="42"/>
                      <a:pt x="22" y="40"/>
                      <a:pt x="24" y="39"/>
                    </a:cubicBezTo>
                    <a:cubicBezTo>
                      <a:pt x="23" y="40"/>
                      <a:pt x="21" y="42"/>
                      <a:pt x="21" y="43"/>
                    </a:cubicBezTo>
                    <a:cubicBezTo>
                      <a:pt x="20" y="43"/>
                      <a:pt x="21" y="44"/>
                      <a:pt x="21" y="44"/>
                    </a:cubicBezTo>
                    <a:cubicBezTo>
                      <a:pt x="22" y="43"/>
                      <a:pt x="22" y="43"/>
                      <a:pt x="23" y="43"/>
                    </a:cubicBezTo>
                    <a:cubicBezTo>
                      <a:pt x="23" y="42"/>
                      <a:pt x="24" y="42"/>
                      <a:pt x="25" y="42"/>
                    </a:cubicBezTo>
                    <a:cubicBezTo>
                      <a:pt x="26" y="41"/>
                      <a:pt x="25" y="43"/>
                      <a:pt x="25" y="43"/>
                    </a:cubicBezTo>
                    <a:cubicBezTo>
                      <a:pt x="25" y="43"/>
                      <a:pt x="26" y="44"/>
                      <a:pt x="26" y="44"/>
                    </a:cubicBezTo>
                    <a:cubicBezTo>
                      <a:pt x="26" y="44"/>
                      <a:pt x="26" y="44"/>
                      <a:pt x="26" y="45"/>
                    </a:cubicBezTo>
                    <a:cubicBezTo>
                      <a:pt x="23" y="45"/>
                      <a:pt x="21" y="44"/>
                      <a:pt x="18" y="44"/>
                    </a:cubicBezTo>
                    <a:close/>
                    <a:moveTo>
                      <a:pt x="28" y="30"/>
                    </a:move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8"/>
                      <a:pt x="31" y="26"/>
                      <a:pt x="34" y="24"/>
                    </a:cubicBezTo>
                    <a:cubicBezTo>
                      <a:pt x="35" y="22"/>
                      <a:pt x="38" y="20"/>
                      <a:pt x="34" y="24"/>
                    </a:cubicBezTo>
                    <a:cubicBezTo>
                      <a:pt x="33" y="26"/>
                      <a:pt x="31" y="27"/>
                      <a:pt x="30" y="29"/>
                    </a:cubicBezTo>
                    <a:cubicBezTo>
                      <a:pt x="30" y="29"/>
                      <a:pt x="31" y="30"/>
                      <a:pt x="31" y="29"/>
                    </a:cubicBezTo>
                    <a:cubicBezTo>
                      <a:pt x="33" y="28"/>
                      <a:pt x="35" y="26"/>
                      <a:pt x="37" y="25"/>
                    </a:cubicBezTo>
                    <a:cubicBezTo>
                      <a:pt x="37" y="24"/>
                      <a:pt x="39" y="22"/>
                      <a:pt x="38" y="25"/>
                    </a:cubicBezTo>
                    <a:cubicBezTo>
                      <a:pt x="37" y="26"/>
                      <a:pt x="36" y="28"/>
                      <a:pt x="35" y="29"/>
                    </a:cubicBezTo>
                    <a:cubicBezTo>
                      <a:pt x="34" y="29"/>
                      <a:pt x="35" y="30"/>
                      <a:pt x="35" y="30"/>
                    </a:cubicBezTo>
                    <a:cubicBezTo>
                      <a:pt x="36" y="29"/>
                      <a:pt x="40" y="26"/>
                      <a:pt x="39" y="29"/>
                    </a:cubicBezTo>
                    <a:cubicBezTo>
                      <a:pt x="39" y="29"/>
                      <a:pt x="40" y="29"/>
                      <a:pt x="40" y="29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9"/>
                      <a:pt x="40" y="30"/>
                    </a:cubicBezTo>
                    <a:cubicBezTo>
                      <a:pt x="36" y="30"/>
                      <a:pt x="32" y="30"/>
                      <a:pt x="28" y="30"/>
                    </a:cubicBezTo>
                    <a:close/>
                    <a:moveTo>
                      <a:pt x="37" y="21"/>
                    </a:moveTo>
                    <a:cubicBezTo>
                      <a:pt x="38" y="21"/>
                      <a:pt x="39" y="21"/>
                      <a:pt x="39" y="21"/>
                    </a:cubicBezTo>
                    <a:cubicBezTo>
                      <a:pt x="37" y="23"/>
                      <a:pt x="34" y="25"/>
                      <a:pt x="33" y="27"/>
                    </a:cubicBezTo>
                    <a:cubicBezTo>
                      <a:pt x="34" y="25"/>
                      <a:pt x="36" y="24"/>
                      <a:pt x="37" y="21"/>
                    </a:cubicBezTo>
                    <a:close/>
                    <a:moveTo>
                      <a:pt x="23" y="3"/>
                    </a:moveTo>
                    <a:cubicBezTo>
                      <a:pt x="21" y="4"/>
                      <a:pt x="20" y="5"/>
                      <a:pt x="18" y="6"/>
                    </a:cubicBezTo>
                    <a:cubicBezTo>
                      <a:pt x="19" y="5"/>
                      <a:pt x="19" y="4"/>
                      <a:pt x="19" y="3"/>
                    </a:cubicBezTo>
                    <a:cubicBezTo>
                      <a:pt x="20" y="3"/>
                      <a:pt x="21" y="3"/>
                      <a:pt x="23" y="3"/>
                    </a:cubicBezTo>
                    <a:close/>
                    <a:moveTo>
                      <a:pt x="11" y="20"/>
                    </a:moveTo>
                    <a:cubicBezTo>
                      <a:pt x="11" y="20"/>
                      <a:pt x="11" y="20"/>
                      <a:pt x="11" y="20"/>
                    </a:cubicBezTo>
                    <a:cubicBezTo>
                      <a:pt x="8" y="22"/>
                      <a:pt x="7" y="24"/>
                      <a:pt x="5" y="26"/>
                    </a:cubicBezTo>
                    <a:cubicBezTo>
                      <a:pt x="2" y="29"/>
                      <a:pt x="7" y="23"/>
                      <a:pt x="6" y="24"/>
                    </a:cubicBezTo>
                    <a:cubicBezTo>
                      <a:pt x="7" y="23"/>
                      <a:pt x="8" y="22"/>
                      <a:pt x="8" y="21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7" y="21"/>
                      <a:pt x="6" y="22"/>
                      <a:pt x="5" y="23"/>
                    </a:cubicBezTo>
                    <a:cubicBezTo>
                      <a:pt x="2" y="25"/>
                      <a:pt x="4" y="21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7" y="20"/>
                      <a:pt x="9" y="20"/>
                      <a:pt x="11" y="20"/>
                    </a:cubicBezTo>
                    <a:close/>
                    <a:moveTo>
                      <a:pt x="6" y="28"/>
                    </a:moveTo>
                    <a:cubicBezTo>
                      <a:pt x="8" y="27"/>
                      <a:pt x="10" y="25"/>
                      <a:pt x="11" y="23"/>
                    </a:cubicBezTo>
                    <a:cubicBezTo>
                      <a:pt x="14" y="20"/>
                      <a:pt x="12" y="22"/>
                      <a:pt x="11" y="24"/>
                    </a:cubicBezTo>
                    <a:cubicBezTo>
                      <a:pt x="10" y="25"/>
                      <a:pt x="9" y="27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7" y="28"/>
                      <a:pt x="7" y="28"/>
                      <a:pt x="6" y="2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7" name="Freeform 197"/>
              <p:cNvSpPr>
                <a:spLocks noEditPoints="1"/>
              </p:cNvSpPr>
              <p:nvPr/>
            </p:nvSpPr>
            <p:spPr bwMode="auto">
              <a:xfrm>
                <a:off x="1159727" y="3066934"/>
                <a:ext cx="259802" cy="184402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6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2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3 w 134"/>
                  <a:gd name="T33" fmla="*/ 28 h 95"/>
                  <a:gd name="T34" fmla="*/ 19 w 134"/>
                  <a:gd name="T35" fmla="*/ 55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7 w 134"/>
                  <a:gd name="T47" fmla="*/ 26 h 95"/>
                  <a:gd name="T48" fmla="*/ 10 w 134"/>
                  <a:gd name="T49" fmla="*/ 28 h 95"/>
                  <a:gd name="T50" fmla="*/ 7 w 134"/>
                  <a:gd name="T51" fmla="*/ 27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1 w 134"/>
                  <a:gd name="T81" fmla="*/ 42 h 95"/>
                  <a:gd name="T82" fmla="*/ 59 w 134"/>
                  <a:gd name="T83" fmla="*/ 70 h 95"/>
                  <a:gd name="T84" fmla="*/ 51 w 134"/>
                  <a:gd name="T85" fmla="*/ 75 h 95"/>
                  <a:gd name="T86" fmla="*/ 119 w 134"/>
                  <a:gd name="T87" fmla="*/ 60 h 95"/>
                  <a:gd name="T88" fmla="*/ 120 w 134"/>
                  <a:gd name="T89" fmla="*/ 64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70 h 95"/>
                  <a:gd name="T98" fmla="*/ 78 w 134"/>
                  <a:gd name="T99" fmla="*/ 54 h 95"/>
                  <a:gd name="T100" fmla="*/ 96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2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9"/>
                      <a:pt x="0" y="44"/>
                    </a:cubicBezTo>
                    <a:cubicBezTo>
                      <a:pt x="0" y="51"/>
                      <a:pt x="6" y="55"/>
                      <a:pt x="13" y="56"/>
                    </a:cubicBezTo>
                    <a:cubicBezTo>
                      <a:pt x="8" y="60"/>
                      <a:pt x="5" y="65"/>
                      <a:pt x="10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3"/>
                    </a:cubicBezTo>
                    <a:cubicBezTo>
                      <a:pt x="16" y="93"/>
                      <a:pt x="16" y="94"/>
                      <a:pt x="16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7"/>
                    </a:cubicBezTo>
                    <a:cubicBezTo>
                      <a:pt x="54" y="86"/>
                      <a:pt x="65" y="84"/>
                      <a:pt x="70" y="76"/>
                    </a:cubicBezTo>
                    <a:cubicBezTo>
                      <a:pt x="73" y="79"/>
                      <a:pt x="77" y="83"/>
                      <a:pt x="82" y="83"/>
                    </a:cubicBezTo>
                    <a:cubicBezTo>
                      <a:pt x="86" y="83"/>
                      <a:pt x="90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1"/>
                      <a:pt x="129" y="35"/>
                    </a:cubicBezTo>
                    <a:cubicBezTo>
                      <a:pt x="126" y="30"/>
                      <a:pt x="121" y="27"/>
                      <a:pt x="115" y="28"/>
                    </a:cubicBezTo>
                    <a:cubicBezTo>
                      <a:pt x="117" y="23"/>
                      <a:pt x="115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10"/>
                      <a:pt x="25" y="16"/>
                      <a:pt x="25" y="22"/>
                    </a:cubicBezTo>
                    <a:cubicBezTo>
                      <a:pt x="20" y="16"/>
                      <a:pt x="12" y="12"/>
                      <a:pt x="6" y="19"/>
                    </a:cubicBezTo>
                    <a:cubicBezTo>
                      <a:pt x="1" y="23"/>
                      <a:pt x="4" y="30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6" y="24"/>
                      <a:pt x="6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7"/>
                      <a:pt x="12" y="20"/>
                    </a:cubicBezTo>
                    <a:cubicBezTo>
                      <a:pt x="10" y="22"/>
                      <a:pt x="8" y="23"/>
                      <a:pt x="6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5" y="20"/>
                      <a:pt x="14" y="21"/>
                      <a:pt x="13" y="22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4" y="18"/>
                    </a:cubicBezTo>
                    <a:cubicBezTo>
                      <a:pt x="15" y="18"/>
                      <a:pt x="16" y="19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6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6" y="28"/>
                    </a:cubicBezTo>
                    <a:cubicBezTo>
                      <a:pt x="17" y="28"/>
                      <a:pt x="18" y="27"/>
                      <a:pt x="19" y="27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1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7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2" y="16"/>
                      <a:pt x="35" y="15"/>
                    </a:cubicBezTo>
                    <a:cubicBezTo>
                      <a:pt x="36" y="14"/>
                      <a:pt x="38" y="13"/>
                      <a:pt x="40" y="12"/>
                    </a:cubicBezTo>
                    <a:cubicBezTo>
                      <a:pt x="39" y="12"/>
                      <a:pt x="37" y="15"/>
                      <a:pt x="35" y="15"/>
                    </a:cubicBezTo>
                    <a:cubicBezTo>
                      <a:pt x="33" y="17"/>
                      <a:pt x="30" y="19"/>
                      <a:pt x="28" y="22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9"/>
                      <a:pt x="40" y="20"/>
                      <a:pt x="36" y="22"/>
                    </a:cubicBezTo>
                    <a:cubicBezTo>
                      <a:pt x="33" y="24"/>
                      <a:pt x="30" y="26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0" y="25"/>
                      <a:pt x="33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9"/>
                      <a:pt x="55" y="11"/>
                      <a:pt x="51" y="13"/>
                    </a:cubicBezTo>
                    <a:cubicBezTo>
                      <a:pt x="51" y="13"/>
                      <a:pt x="51" y="12"/>
                      <a:pt x="51" y="12"/>
                    </a:cubicBezTo>
                    <a:cubicBezTo>
                      <a:pt x="53" y="11"/>
                      <a:pt x="54" y="10"/>
                      <a:pt x="55" y="9"/>
                    </a:cubicBezTo>
                    <a:cubicBezTo>
                      <a:pt x="58" y="8"/>
                      <a:pt x="59" y="6"/>
                      <a:pt x="62" y="5"/>
                    </a:cubicBezTo>
                    <a:cubicBezTo>
                      <a:pt x="62" y="5"/>
                      <a:pt x="63" y="6"/>
                      <a:pt x="64" y="6"/>
                    </a:cubicBezTo>
                    <a:close/>
                    <a:moveTo>
                      <a:pt x="66" y="9"/>
                    </a:moveTo>
                    <a:cubicBezTo>
                      <a:pt x="56" y="15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8" y="33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0" y="11"/>
                      <a:pt x="65" y="7"/>
                    </a:cubicBezTo>
                    <a:cubicBezTo>
                      <a:pt x="65" y="8"/>
                      <a:pt x="66" y="8"/>
                      <a:pt x="66" y="9"/>
                    </a:cubicBezTo>
                    <a:close/>
                    <a:moveTo>
                      <a:pt x="68" y="12"/>
                    </a:moveTo>
                    <a:cubicBezTo>
                      <a:pt x="63" y="14"/>
                      <a:pt x="59" y="17"/>
                      <a:pt x="54" y="20"/>
                    </a:cubicBezTo>
                    <a:cubicBezTo>
                      <a:pt x="49" y="23"/>
                      <a:pt x="43" y="26"/>
                      <a:pt x="37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8" y="39"/>
                      <a:pt x="16" y="41"/>
                      <a:pt x="13" y="43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0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6" y="9"/>
                    </a:cubicBezTo>
                    <a:cubicBezTo>
                      <a:pt x="67" y="10"/>
                      <a:pt x="67" y="11"/>
                      <a:pt x="68" y="12"/>
                    </a:cubicBezTo>
                    <a:close/>
                    <a:moveTo>
                      <a:pt x="80" y="9"/>
                    </a:moveTo>
                    <a:cubicBezTo>
                      <a:pt x="81" y="8"/>
                      <a:pt x="85" y="6"/>
                      <a:pt x="84" y="7"/>
                    </a:cubicBezTo>
                    <a:cubicBezTo>
                      <a:pt x="82" y="8"/>
                      <a:pt x="81" y="9"/>
                      <a:pt x="79" y="10"/>
                    </a:cubicBezTo>
                    <a:cubicBezTo>
                      <a:pt x="76" y="12"/>
                      <a:pt x="72" y="14"/>
                      <a:pt x="68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3"/>
                      <a:pt x="34" y="36"/>
                      <a:pt x="27" y="40"/>
                    </a:cubicBezTo>
                    <a:cubicBezTo>
                      <a:pt x="21" y="44"/>
                      <a:pt x="15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50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2" y="20"/>
                    </a:cubicBezTo>
                    <a:cubicBezTo>
                      <a:pt x="68" y="16"/>
                      <a:pt x="74" y="12"/>
                      <a:pt x="80" y="9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20"/>
                      <a:pt x="62" y="25"/>
                    </a:cubicBezTo>
                    <a:cubicBezTo>
                      <a:pt x="60" y="26"/>
                      <a:pt x="58" y="27"/>
                      <a:pt x="57" y="28"/>
                    </a:cubicBezTo>
                    <a:cubicBezTo>
                      <a:pt x="56" y="29"/>
                      <a:pt x="54" y="29"/>
                      <a:pt x="53" y="30"/>
                    </a:cubicBezTo>
                    <a:cubicBezTo>
                      <a:pt x="40" y="36"/>
                      <a:pt x="28" y="43"/>
                      <a:pt x="15" y="49"/>
                    </a:cubicBezTo>
                    <a:cubicBezTo>
                      <a:pt x="15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4"/>
                      <a:pt x="72" y="15"/>
                      <a:pt x="86" y="6"/>
                    </a:cubicBezTo>
                    <a:cubicBezTo>
                      <a:pt x="87" y="6"/>
                      <a:pt x="88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7"/>
                    </a:cubicBezTo>
                    <a:cubicBezTo>
                      <a:pt x="92" y="17"/>
                      <a:pt x="91" y="18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9" y="56"/>
                    </a:cubicBezTo>
                    <a:cubicBezTo>
                      <a:pt x="22" y="53"/>
                      <a:pt x="25" y="51"/>
                      <a:pt x="28" y="49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1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9"/>
                      <a:pt x="31" y="55"/>
                      <a:pt x="39" y="51"/>
                    </a:cubicBezTo>
                    <a:cubicBezTo>
                      <a:pt x="47" y="46"/>
                      <a:pt x="54" y="42"/>
                      <a:pt x="63" y="38"/>
                    </a:cubicBezTo>
                    <a:cubicBezTo>
                      <a:pt x="70" y="34"/>
                      <a:pt x="78" y="31"/>
                      <a:pt x="86" y="27"/>
                    </a:cubicBezTo>
                    <a:cubicBezTo>
                      <a:pt x="92" y="24"/>
                      <a:pt x="97" y="21"/>
                      <a:pt x="103" y="18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7"/>
                    </a:cubicBezTo>
                    <a:cubicBezTo>
                      <a:pt x="79" y="32"/>
                      <a:pt x="69" y="36"/>
                      <a:pt x="60" y="41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4" y="65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4" y="70"/>
                      <a:pt x="14" y="69"/>
                      <a:pt x="13" y="69"/>
                    </a:cubicBezTo>
                    <a:cubicBezTo>
                      <a:pt x="19" y="64"/>
                      <a:pt x="28" y="60"/>
                      <a:pt x="35" y="57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6"/>
                    </a:cubicBezTo>
                    <a:cubicBezTo>
                      <a:pt x="104" y="24"/>
                      <a:pt x="108" y="22"/>
                      <a:pt x="111" y="20"/>
                    </a:cubicBezTo>
                    <a:cubicBezTo>
                      <a:pt x="105" y="25"/>
                      <a:pt x="95" y="29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5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9"/>
                    </a:cubicBezTo>
                    <a:cubicBezTo>
                      <a:pt x="60" y="35"/>
                      <a:pt x="67" y="32"/>
                      <a:pt x="75" y="27"/>
                    </a:cubicBezTo>
                    <a:cubicBezTo>
                      <a:pt x="75" y="27"/>
                      <a:pt x="76" y="27"/>
                      <a:pt x="76" y="26"/>
                    </a:cubicBezTo>
                    <a:cubicBezTo>
                      <a:pt x="75" y="27"/>
                      <a:pt x="74" y="28"/>
                      <a:pt x="73" y="28"/>
                    </a:cubicBezTo>
                    <a:cubicBezTo>
                      <a:pt x="66" y="33"/>
                      <a:pt x="57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7"/>
                      <a:pt x="20" y="59"/>
                      <a:pt x="17" y="61"/>
                    </a:cubicBezTo>
                    <a:cubicBezTo>
                      <a:pt x="16" y="62"/>
                      <a:pt x="14" y="63"/>
                      <a:pt x="13" y="65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5"/>
                      <a:pt x="19" y="55"/>
                      <a:pt x="19" y="55"/>
                    </a:cubicBezTo>
                    <a:cubicBezTo>
                      <a:pt x="18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6" y="48"/>
                      <a:pt x="31" y="45"/>
                    </a:cubicBezTo>
                    <a:cubicBezTo>
                      <a:pt x="36" y="43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6" y="27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6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6" y="27"/>
                    </a:cubicBezTo>
                    <a:close/>
                    <a:moveTo>
                      <a:pt x="74" y="21"/>
                    </a:moveTo>
                    <a:cubicBezTo>
                      <a:pt x="68" y="25"/>
                      <a:pt x="61" y="29"/>
                      <a:pt x="54" y="32"/>
                    </a:cubicBezTo>
                    <a:cubicBezTo>
                      <a:pt x="49" y="35"/>
                      <a:pt x="44" y="38"/>
                      <a:pt x="39" y="40"/>
                    </a:cubicBezTo>
                    <a:cubicBezTo>
                      <a:pt x="31" y="44"/>
                      <a:pt x="24" y="49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1"/>
                      <a:pt x="92" y="12"/>
                    </a:cubicBezTo>
                    <a:cubicBezTo>
                      <a:pt x="86" y="13"/>
                      <a:pt x="80" y="18"/>
                      <a:pt x="74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6" y="11"/>
                      <a:pt x="84" y="12"/>
                      <a:pt x="82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9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7"/>
                      <a:pt x="15" y="43"/>
                      <a:pt x="6" y="50"/>
                    </a:cubicBezTo>
                    <a:cubicBezTo>
                      <a:pt x="5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6" y="41"/>
                      <a:pt x="10" y="38"/>
                      <a:pt x="14" y="36"/>
                    </a:cubicBezTo>
                    <a:cubicBezTo>
                      <a:pt x="14" y="36"/>
                      <a:pt x="14" y="36"/>
                      <a:pt x="14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6"/>
                      <a:pt x="16" y="35"/>
                      <a:pt x="16" y="35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3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0" y="26"/>
                      <a:pt x="34" y="25"/>
                      <a:pt x="37" y="23"/>
                    </a:cubicBezTo>
                    <a:cubicBezTo>
                      <a:pt x="40" y="21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1" y="38"/>
                      <a:pt x="3" y="45"/>
                    </a:cubicBezTo>
                    <a:cubicBezTo>
                      <a:pt x="3" y="45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2"/>
                    </a:cubicBezTo>
                    <a:cubicBezTo>
                      <a:pt x="19" y="31"/>
                      <a:pt x="20" y="30"/>
                      <a:pt x="21" y="30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0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0" y="16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7" y="26"/>
                    </a:moveTo>
                    <a:cubicBezTo>
                      <a:pt x="27" y="25"/>
                      <a:pt x="27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1"/>
                      <a:pt x="31" y="23"/>
                      <a:pt x="27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8" y="29"/>
                    </a:cubicBezTo>
                    <a:cubicBezTo>
                      <a:pt x="12" y="28"/>
                      <a:pt x="14" y="26"/>
                      <a:pt x="17" y="24"/>
                    </a:cubicBezTo>
                    <a:cubicBezTo>
                      <a:pt x="20" y="21"/>
                      <a:pt x="18" y="23"/>
                      <a:pt x="16" y="25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1"/>
                      <a:pt x="10" y="31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7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7"/>
                    </a:moveTo>
                    <a:cubicBezTo>
                      <a:pt x="10" y="25"/>
                      <a:pt x="13" y="22"/>
                      <a:pt x="16" y="20"/>
                    </a:cubicBezTo>
                    <a:cubicBezTo>
                      <a:pt x="13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7"/>
                    </a:cubicBezTo>
                    <a:close/>
                    <a:moveTo>
                      <a:pt x="13" y="35"/>
                    </a:moveTo>
                    <a:cubicBezTo>
                      <a:pt x="10" y="38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8"/>
                    </a:moveTo>
                    <a:cubicBezTo>
                      <a:pt x="14" y="59"/>
                      <a:pt x="12" y="61"/>
                      <a:pt x="11" y="62"/>
                    </a:cubicBezTo>
                    <a:cubicBezTo>
                      <a:pt x="11" y="62"/>
                      <a:pt x="11" y="62"/>
                      <a:pt x="11" y="61"/>
                    </a:cubicBezTo>
                    <a:cubicBezTo>
                      <a:pt x="12" y="60"/>
                      <a:pt x="14" y="59"/>
                      <a:pt x="15" y="58"/>
                    </a:cubicBezTo>
                    <a:close/>
                    <a:moveTo>
                      <a:pt x="19" y="72"/>
                    </a:moveTo>
                    <a:cubicBezTo>
                      <a:pt x="24" y="67"/>
                      <a:pt x="32" y="65"/>
                      <a:pt x="39" y="62"/>
                    </a:cubicBezTo>
                    <a:cubicBezTo>
                      <a:pt x="46" y="58"/>
                      <a:pt x="54" y="54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6"/>
                      <a:pt x="101" y="31"/>
                      <a:pt x="109" y="28"/>
                    </a:cubicBezTo>
                    <a:cubicBezTo>
                      <a:pt x="111" y="28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1"/>
                      <a:pt x="79" y="44"/>
                      <a:pt x="71" y="48"/>
                    </a:cubicBezTo>
                    <a:cubicBezTo>
                      <a:pt x="64" y="52"/>
                      <a:pt x="57" y="56"/>
                      <a:pt x="49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2"/>
                    </a:cubicBezTo>
                    <a:close/>
                    <a:moveTo>
                      <a:pt x="114" y="31"/>
                    </a:moveTo>
                    <a:cubicBezTo>
                      <a:pt x="112" y="33"/>
                      <a:pt x="109" y="34"/>
                      <a:pt x="107" y="36"/>
                    </a:cubicBezTo>
                    <a:cubicBezTo>
                      <a:pt x="100" y="40"/>
                      <a:pt x="93" y="44"/>
                      <a:pt x="86" y="47"/>
                    </a:cubicBezTo>
                    <a:cubicBezTo>
                      <a:pt x="73" y="53"/>
                      <a:pt x="60" y="59"/>
                      <a:pt x="46" y="66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1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4" y="66"/>
                    </a:cubicBezTo>
                    <a:cubicBezTo>
                      <a:pt x="52" y="63"/>
                      <a:pt x="59" y="59"/>
                      <a:pt x="66" y="56"/>
                    </a:cubicBezTo>
                    <a:cubicBezTo>
                      <a:pt x="80" y="49"/>
                      <a:pt x="94" y="43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7"/>
                      <a:pt x="126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5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5" y="71"/>
                      <a:pt x="80" y="70"/>
                      <a:pt x="84" y="68"/>
                    </a:cubicBezTo>
                    <a:cubicBezTo>
                      <a:pt x="94" y="65"/>
                      <a:pt x="105" y="62"/>
                      <a:pt x="114" y="58"/>
                    </a:cubicBezTo>
                    <a:cubicBezTo>
                      <a:pt x="117" y="57"/>
                      <a:pt x="120" y="55"/>
                      <a:pt x="122" y="54"/>
                    </a:cubicBezTo>
                    <a:cubicBezTo>
                      <a:pt x="120" y="55"/>
                      <a:pt x="118" y="57"/>
                      <a:pt x="115" y="58"/>
                    </a:cubicBezTo>
                    <a:cubicBezTo>
                      <a:pt x="111" y="59"/>
                      <a:pt x="107" y="61"/>
                      <a:pt x="102" y="63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3"/>
                    </a:cubicBezTo>
                    <a:cubicBezTo>
                      <a:pt x="68" y="70"/>
                      <a:pt x="73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60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4"/>
                      <a:pt x="90" y="65"/>
                    </a:cubicBezTo>
                    <a:cubicBezTo>
                      <a:pt x="83" y="68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70"/>
                      <a:pt x="82" y="67"/>
                      <a:pt x="87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1" y="51"/>
                      <a:pt x="122" y="52"/>
                      <a:pt x="123" y="53"/>
                    </a:cubicBezTo>
                    <a:cubicBezTo>
                      <a:pt x="118" y="55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19" y="49"/>
                      <a:pt x="119" y="49"/>
                      <a:pt x="119" y="50"/>
                    </a:cubicBezTo>
                    <a:cubicBezTo>
                      <a:pt x="119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4"/>
                    </a:cubicBezTo>
                    <a:cubicBezTo>
                      <a:pt x="76" y="66"/>
                      <a:pt x="70" y="68"/>
                      <a:pt x="65" y="70"/>
                    </a:cubicBezTo>
                    <a:cubicBezTo>
                      <a:pt x="62" y="72"/>
                      <a:pt x="59" y="73"/>
                      <a:pt x="56" y="74"/>
                    </a:cubicBezTo>
                    <a:cubicBezTo>
                      <a:pt x="56" y="74"/>
                      <a:pt x="51" y="76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1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5" y="62"/>
                      <a:pt x="70" y="65"/>
                    </a:cubicBezTo>
                    <a:cubicBezTo>
                      <a:pt x="77" y="61"/>
                      <a:pt x="84" y="58"/>
                      <a:pt x="92" y="55"/>
                    </a:cubicBezTo>
                    <a:cubicBezTo>
                      <a:pt x="98" y="52"/>
                      <a:pt x="105" y="50"/>
                      <a:pt x="111" y="47"/>
                    </a:cubicBezTo>
                    <a:cubicBezTo>
                      <a:pt x="116" y="45"/>
                      <a:pt x="123" y="43"/>
                      <a:pt x="127" y="39"/>
                    </a:cubicBezTo>
                    <a:cubicBezTo>
                      <a:pt x="127" y="41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5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8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3" y="78"/>
                    </a:cubicBezTo>
                    <a:cubicBezTo>
                      <a:pt x="34" y="77"/>
                      <a:pt x="34" y="76"/>
                      <a:pt x="35" y="75"/>
                    </a:cubicBezTo>
                    <a:cubicBezTo>
                      <a:pt x="51" y="67"/>
                      <a:pt x="67" y="60"/>
                      <a:pt x="83" y="53"/>
                    </a:cubicBezTo>
                    <a:cubicBezTo>
                      <a:pt x="91" y="50"/>
                      <a:pt x="99" y="47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9"/>
                      <a:pt x="119" y="38"/>
                      <a:pt x="119" y="38"/>
                    </a:cubicBezTo>
                    <a:cubicBezTo>
                      <a:pt x="105" y="45"/>
                      <a:pt x="90" y="50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5" y="73"/>
                      <a:pt x="35" y="73"/>
                    </a:cubicBezTo>
                    <a:cubicBezTo>
                      <a:pt x="35" y="73"/>
                      <a:pt x="35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70"/>
                      <a:pt x="47" y="66"/>
                      <a:pt x="52" y="64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8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6"/>
                      <a:pt x="59" y="62"/>
                    </a:cubicBezTo>
                    <a:cubicBezTo>
                      <a:pt x="51" y="66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1" y="30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4"/>
                      <a:pt x="103" y="37"/>
                      <a:pt x="99" y="39"/>
                    </a:cubicBezTo>
                    <a:cubicBezTo>
                      <a:pt x="91" y="43"/>
                      <a:pt x="83" y="47"/>
                      <a:pt x="75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70"/>
                    </a:cubicBezTo>
                    <a:cubicBezTo>
                      <a:pt x="35" y="69"/>
                      <a:pt x="34" y="69"/>
                      <a:pt x="34" y="70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4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0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80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7"/>
                      <a:pt x="36" y="80"/>
                      <a:pt x="31" y="82"/>
                    </a:cubicBezTo>
                    <a:cubicBezTo>
                      <a:pt x="32" y="81"/>
                      <a:pt x="32" y="81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3"/>
                    </a:cubicBezTo>
                    <a:cubicBezTo>
                      <a:pt x="83" y="56"/>
                      <a:pt x="97" y="51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40"/>
                    </a:cubicBezTo>
                    <a:cubicBezTo>
                      <a:pt x="128" y="38"/>
                      <a:pt x="121" y="42"/>
                      <a:pt x="121" y="42"/>
                    </a:cubicBezTo>
                    <a:cubicBezTo>
                      <a:pt x="114" y="44"/>
                      <a:pt x="107" y="48"/>
                      <a:pt x="100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59" y="68"/>
                      <a:pt x="59" y="69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4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8" y="70"/>
                      <a:pt x="59" y="70"/>
                    </a:cubicBezTo>
                    <a:cubicBezTo>
                      <a:pt x="65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4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5"/>
                    </a:cubicBezTo>
                    <a:cubicBezTo>
                      <a:pt x="123" y="46"/>
                      <a:pt x="121" y="46"/>
                      <a:pt x="120" y="47"/>
                    </a:cubicBezTo>
                    <a:cubicBezTo>
                      <a:pt x="117" y="49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5"/>
                    </a:cubicBezTo>
                    <a:cubicBezTo>
                      <a:pt x="51" y="74"/>
                      <a:pt x="51" y="74"/>
                      <a:pt x="50" y="74"/>
                    </a:cubicBezTo>
                    <a:cubicBezTo>
                      <a:pt x="50" y="74"/>
                      <a:pt x="50" y="74"/>
                      <a:pt x="50" y="74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7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6"/>
                    </a:moveTo>
                    <a:cubicBezTo>
                      <a:pt x="82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3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1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6"/>
                    </a:cubicBezTo>
                    <a:close/>
                    <a:moveTo>
                      <a:pt x="110" y="69"/>
                    </a:moveTo>
                    <a:cubicBezTo>
                      <a:pt x="109" y="69"/>
                      <a:pt x="109" y="69"/>
                      <a:pt x="109" y="69"/>
                    </a:cubicBezTo>
                    <a:cubicBezTo>
                      <a:pt x="109" y="69"/>
                      <a:pt x="109" y="69"/>
                      <a:pt x="109" y="69"/>
                    </a:cubicBezTo>
                    <a:cubicBezTo>
                      <a:pt x="112" y="67"/>
                      <a:pt x="114" y="66"/>
                      <a:pt x="117" y="65"/>
                    </a:cubicBezTo>
                    <a:cubicBezTo>
                      <a:pt x="118" y="65"/>
                      <a:pt x="119" y="64"/>
                      <a:pt x="120" y="64"/>
                    </a:cubicBezTo>
                    <a:cubicBezTo>
                      <a:pt x="124" y="62"/>
                      <a:pt x="121" y="65"/>
                      <a:pt x="120" y="65"/>
                    </a:cubicBezTo>
                    <a:cubicBezTo>
                      <a:pt x="117" y="67"/>
                      <a:pt x="112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8"/>
                    </a:cubicBezTo>
                    <a:cubicBezTo>
                      <a:pt x="106" y="68"/>
                      <a:pt x="105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2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3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6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2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2"/>
                      <a:pt x="99" y="72"/>
                      <a:pt x="97" y="74"/>
                    </a:cubicBezTo>
                    <a:cubicBezTo>
                      <a:pt x="97" y="74"/>
                      <a:pt x="96" y="74"/>
                      <a:pt x="96" y="74"/>
                    </a:cubicBezTo>
                    <a:close/>
                    <a:moveTo>
                      <a:pt x="100" y="72"/>
                    </a:moveTo>
                    <a:cubicBezTo>
                      <a:pt x="102" y="72"/>
                      <a:pt x="103" y="71"/>
                      <a:pt x="105" y="70"/>
                    </a:cubicBezTo>
                    <a:cubicBezTo>
                      <a:pt x="105" y="71"/>
                      <a:pt x="105" y="71"/>
                      <a:pt x="105" y="72"/>
                    </a:cubicBezTo>
                    <a:cubicBezTo>
                      <a:pt x="104" y="72"/>
                      <a:pt x="102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79" y="80"/>
                      <a:pt x="78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2" y="73"/>
                      <a:pt x="105" y="73"/>
                    </a:cubicBezTo>
                    <a:cubicBezTo>
                      <a:pt x="103" y="74"/>
                      <a:pt x="100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5" y="69"/>
                      <a:pt x="117" y="69"/>
                    </a:cubicBezTo>
                    <a:cubicBezTo>
                      <a:pt x="115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70"/>
                      <a:pt x="111" y="70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8"/>
                    </a:moveTo>
                    <a:cubicBezTo>
                      <a:pt x="115" y="61"/>
                      <a:pt x="106" y="64"/>
                      <a:pt x="96" y="68"/>
                    </a:cubicBezTo>
                    <a:cubicBezTo>
                      <a:pt x="93" y="69"/>
                      <a:pt x="89" y="70"/>
                      <a:pt x="85" y="71"/>
                    </a:cubicBezTo>
                    <a:cubicBezTo>
                      <a:pt x="91" y="69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3" y="54"/>
                    </a:cubicBezTo>
                    <a:cubicBezTo>
                      <a:pt x="124" y="55"/>
                      <a:pt x="124" y="56"/>
                      <a:pt x="124" y="58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7"/>
                      <a:pt x="67" y="59"/>
                      <a:pt x="61" y="61"/>
                    </a:cubicBezTo>
                    <a:cubicBezTo>
                      <a:pt x="68" y="58"/>
                      <a:pt x="74" y="56"/>
                      <a:pt x="80" y="53"/>
                    </a:cubicBezTo>
                    <a:cubicBezTo>
                      <a:pt x="94" y="47"/>
                      <a:pt x="109" y="40"/>
                      <a:pt x="122" y="32"/>
                    </a:cubicBezTo>
                    <a:cubicBezTo>
                      <a:pt x="123" y="32"/>
                      <a:pt x="124" y="34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3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4" y="53"/>
                      <a:pt x="76" y="52"/>
                    </a:cubicBezTo>
                    <a:cubicBezTo>
                      <a:pt x="82" y="49"/>
                      <a:pt x="90" y="46"/>
                      <a:pt x="96" y="43"/>
                    </a:cubicBezTo>
                    <a:cubicBezTo>
                      <a:pt x="103" y="40"/>
                      <a:pt x="110" y="35"/>
                      <a:pt x="116" y="31"/>
                    </a:cubicBezTo>
                    <a:cubicBezTo>
                      <a:pt x="118" y="30"/>
                      <a:pt x="119" y="31"/>
                      <a:pt x="121" y="31"/>
                    </a:cubicBezTo>
                    <a:close/>
                    <a:moveTo>
                      <a:pt x="113" y="27"/>
                    </a:moveTo>
                    <a:cubicBezTo>
                      <a:pt x="113" y="27"/>
                      <a:pt x="113" y="26"/>
                      <a:pt x="112" y="27"/>
                    </a:cubicBezTo>
                    <a:cubicBezTo>
                      <a:pt x="104" y="29"/>
                      <a:pt x="97" y="34"/>
                      <a:pt x="89" y="37"/>
                    </a:cubicBezTo>
                    <a:cubicBezTo>
                      <a:pt x="81" y="40"/>
                      <a:pt x="73" y="44"/>
                      <a:pt x="65" y="47"/>
                    </a:cubicBezTo>
                    <a:cubicBezTo>
                      <a:pt x="56" y="52"/>
                      <a:pt x="47" y="56"/>
                      <a:pt x="38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1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6" y="25"/>
                      <a:pt x="112" y="19"/>
                    </a:cubicBezTo>
                    <a:cubicBezTo>
                      <a:pt x="113" y="22"/>
                      <a:pt x="113" y="24"/>
                      <a:pt x="113" y="27"/>
                    </a:cubicBezTo>
                    <a:close/>
                    <a:moveTo>
                      <a:pt x="112" y="19"/>
                    </a:moveTo>
                    <a:cubicBezTo>
                      <a:pt x="110" y="19"/>
                      <a:pt x="108" y="21"/>
                      <a:pt x="107" y="22"/>
                    </a:cubicBezTo>
                    <a:cubicBezTo>
                      <a:pt x="104" y="24"/>
                      <a:pt x="101" y="25"/>
                      <a:pt x="98" y="26"/>
                    </a:cubicBezTo>
                    <a:cubicBezTo>
                      <a:pt x="91" y="30"/>
                      <a:pt x="84" y="32"/>
                      <a:pt x="78" y="35"/>
                    </a:cubicBezTo>
                    <a:cubicBezTo>
                      <a:pt x="64" y="41"/>
                      <a:pt x="51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2"/>
                      <a:pt x="101" y="20"/>
                      <a:pt x="103" y="19"/>
                    </a:cubicBezTo>
                    <a:cubicBezTo>
                      <a:pt x="103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8"/>
                      <a:pt x="112" y="19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7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9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0" y="19"/>
                      <a:pt x="92" y="18"/>
                    </a:cubicBezTo>
                    <a:cubicBezTo>
                      <a:pt x="93" y="18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8"/>
                      <a:pt x="94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9"/>
                      <a:pt x="79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0" y="32"/>
                      <a:pt x="27" y="39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1"/>
                      <a:pt x="26" y="37"/>
                      <a:pt x="32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4"/>
                    </a:cubicBezTo>
                    <a:cubicBezTo>
                      <a:pt x="69" y="14"/>
                      <a:pt x="69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59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5"/>
                      <a:pt x="44" y="15"/>
                      <a:pt x="44" y="15"/>
                    </a:cubicBezTo>
                    <a:cubicBezTo>
                      <a:pt x="38" y="18"/>
                      <a:pt x="33" y="20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6"/>
                      <a:pt x="42" y="12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8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3"/>
                      <a:pt x="36" y="11"/>
                      <a:pt x="39" y="9"/>
                    </a:cubicBezTo>
                    <a:cubicBezTo>
                      <a:pt x="42" y="10"/>
                      <a:pt x="44" y="12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10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2" y="24"/>
                    </a:moveTo>
                    <a:cubicBezTo>
                      <a:pt x="19" y="26"/>
                      <a:pt x="16" y="28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2"/>
                    </a:cubicBezTo>
                    <a:cubicBezTo>
                      <a:pt x="21" y="22"/>
                      <a:pt x="22" y="23"/>
                      <a:pt x="22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8" name="Freeform 203"/>
              <p:cNvSpPr>
                <a:spLocks noEditPoints="1"/>
              </p:cNvSpPr>
              <p:nvPr/>
            </p:nvSpPr>
            <p:spPr bwMode="auto">
              <a:xfrm>
                <a:off x="1123899" y="3495139"/>
                <a:ext cx="428632" cy="362247"/>
              </a:xfrm>
              <a:custGeom>
                <a:avLst/>
                <a:gdLst>
                  <a:gd name="T0" fmla="*/ 26 w 221"/>
                  <a:gd name="T1" fmla="*/ 148 h 187"/>
                  <a:gd name="T2" fmla="*/ 8 w 221"/>
                  <a:gd name="T3" fmla="*/ 132 h 187"/>
                  <a:gd name="T4" fmla="*/ 204 w 221"/>
                  <a:gd name="T5" fmla="*/ 56 h 187"/>
                  <a:gd name="T6" fmla="*/ 110 w 221"/>
                  <a:gd name="T7" fmla="*/ 11 h 187"/>
                  <a:gd name="T8" fmla="*/ 117 w 221"/>
                  <a:gd name="T9" fmla="*/ 15 h 187"/>
                  <a:gd name="T10" fmla="*/ 112 w 221"/>
                  <a:gd name="T11" fmla="*/ 19 h 187"/>
                  <a:gd name="T12" fmla="*/ 78 w 221"/>
                  <a:gd name="T13" fmla="*/ 41 h 187"/>
                  <a:gd name="T14" fmla="*/ 89 w 221"/>
                  <a:gd name="T15" fmla="*/ 35 h 187"/>
                  <a:gd name="T16" fmla="*/ 146 w 221"/>
                  <a:gd name="T17" fmla="*/ 15 h 187"/>
                  <a:gd name="T18" fmla="*/ 107 w 221"/>
                  <a:gd name="T19" fmla="*/ 11 h 187"/>
                  <a:gd name="T20" fmla="*/ 128 w 221"/>
                  <a:gd name="T21" fmla="*/ 10 h 187"/>
                  <a:gd name="T22" fmla="*/ 140 w 221"/>
                  <a:gd name="T23" fmla="*/ 14 h 187"/>
                  <a:gd name="T24" fmla="*/ 92 w 221"/>
                  <a:gd name="T25" fmla="*/ 32 h 187"/>
                  <a:gd name="T26" fmla="*/ 121 w 221"/>
                  <a:gd name="T27" fmla="*/ 35 h 187"/>
                  <a:gd name="T28" fmla="*/ 67 w 221"/>
                  <a:gd name="T29" fmla="*/ 58 h 187"/>
                  <a:gd name="T30" fmla="*/ 117 w 221"/>
                  <a:gd name="T31" fmla="*/ 55 h 187"/>
                  <a:gd name="T32" fmla="*/ 56 w 221"/>
                  <a:gd name="T33" fmla="*/ 67 h 187"/>
                  <a:gd name="T34" fmla="*/ 66 w 221"/>
                  <a:gd name="T35" fmla="*/ 55 h 187"/>
                  <a:gd name="T36" fmla="*/ 148 w 221"/>
                  <a:gd name="T37" fmla="*/ 28 h 187"/>
                  <a:gd name="T38" fmla="*/ 158 w 221"/>
                  <a:gd name="T39" fmla="*/ 31 h 187"/>
                  <a:gd name="T40" fmla="*/ 171 w 221"/>
                  <a:gd name="T41" fmla="*/ 33 h 187"/>
                  <a:gd name="T42" fmla="*/ 146 w 221"/>
                  <a:gd name="T43" fmla="*/ 44 h 187"/>
                  <a:gd name="T44" fmla="*/ 43 w 221"/>
                  <a:gd name="T45" fmla="*/ 79 h 187"/>
                  <a:gd name="T46" fmla="*/ 125 w 221"/>
                  <a:gd name="T47" fmla="*/ 63 h 187"/>
                  <a:gd name="T48" fmla="*/ 199 w 221"/>
                  <a:gd name="T49" fmla="*/ 40 h 187"/>
                  <a:gd name="T50" fmla="*/ 194 w 221"/>
                  <a:gd name="T51" fmla="*/ 50 h 187"/>
                  <a:gd name="T52" fmla="*/ 214 w 221"/>
                  <a:gd name="T53" fmla="*/ 46 h 187"/>
                  <a:gd name="T54" fmla="*/ 200 w 221"/>
                  <a:gd name="T55" fmla="*/ 65 h 187"/>
                  <a:gd name="T56" fmla="*/ 64 w 221"/>
                  <a:gd name="T57" fmla="*/ 108 h 187"/>
                  <a:gd name="T58" fmla="*/ 25 w 221"/>
                  <a:gd name="T59" fmla="*/ 121 h 187"/>
                  <a:gd name="T60" fmla="*/ 33 w 221"/>
                  <a:gd name="T61" fmla="*/ 124 h 187"/>
                  <a:gd name="T62" fmla="*/ 147 w 221"/>
                  <a:gd name="T63" fmla="*/ 103 h 187"/>
                  <a:gd name="T64" fmla="*/ 47 w 221"/>
                  <a:gd name="T65" fmla="*/ 132 h 187"/>
                  <a:gd name="T66" fmla="*/ 109 w 221"/>
                  <a:gd name="T67" fmla="*/ 159 h 187"/>
                  <a:gd name="T68" fmla="*/ 107 w 221"/>
                  <a:gd name="T69" fmla="*/ 150 h 187"/>
                  <a:gd name="T70" fmla="*/ 124 w 221"/>
                  <a:gd name="T71" fmla="*/ 143 h 187"/>
                  <a:gd name="T72" fmla="*/ 83 w 221"/>
                  <a:gd name="T73" fmla="*/ 140 h 187"/>
                  <a:gd name="T74" fmla="*/ 104 w 221"/>
                  <a:gd name="T75" fmla="*/ 131 h 187"/>
                  <a:gd name="T76" fmla="*/ 129 w 221"/>
                  <a:gd name="T77" fmla="*/ 118 h 187"/>
                  <a:gd name="T78" fmla="*/ 117 w 221"/>
                  <a:gd name="T79" fmla="*/ 122 h 187"/>
                  <a:gd name="T80" fmla="*/ 74 w 221"/>
                  <a:gd name="T81" fmla="*/ 140 h 187"/>
                  <a:gd name="T82" fmla="*/ 99 w 221"/>
                  <a:gd name="T83" fmla="*/ 143 h 187"/>
                  <a:gd name="T84" fmla="*/ 91 w 221"/>
                  <a:gd name="T85" fmla="*/ 154 h 187"/>
                  <a:gd name="T86" fmla="*/ 113 w 221"/>
                  <a:gd name="T87" fmla="*/ 154 h 187"/>
                  <a:gd name="T88" fmla="*/ 88 w 221"/>
                  <a:gd name="T89" fmla="*/ 120 h 187"/>
                  <a:gd name="T90" fmla="*/ 69 w 221"/>
                  <a:gd name="T91" fmla="*/ 121 h 187"/>
                  <a:gd name="T92" fmla="*/ 36 w 221"/>
                  <a:gd name="T93" fmla="*/ 124 h 187"/>
                  <a:gd name="T94" fmla="*/ 153 w 221"/>
                  <a:gd name="T95" fmla="*/ 93 h 187"/>
                  <a:gd name="T96" fmla="*/ 35 w 221"/>
                  <a:gd name="T97" fmla="*/ 118 h 187"/>
                  <a:gd name="T98" fmla="*/ 93 w 221"/>
                  <a:gd name="T99" fmla="*/ 96 h 187"/>
                  <a:gd name="T100" fmla="*/ 199 w 221"/>
                  <a:gd name="T101" fmla="*/ 62 h 187"/>
                  <a:gd name="T102" fmla="*/ 191 w 221"/>
                  <a:gd name="T103" fmla="*/ 71 h 187"/>
                  <a:gd name="T104" fmla="*/ 190 w 221"/>
                  <a:gd name="T105" fmla="*/ 66 h 187"/>
                  <a:gd name="T106" fmla="*/ 106 w 221"/>
                  <a:gd name="T107" fmla="*/ 168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5 w 221"/>
                  <a:gd name="T113" fmla="*/ 175 h 187"/>
                  <a:gd name="T114" fmla="*/ 11 w 221"/>
                  <a:gd name="T115" fmla="*/ 137 h 187"/>
                  <a:gd name="T116" fmla="*/ 114 w 221"/>
                  <a:gd name="T117" fmla="*/ 176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1" y="63"/>
                    </a:moveTo>
                    <a:cubicBezTo>
                      <a:pt x="221" y="63"/>
                      <a:pt x="220" y="63"/>
                      <a:pt x="220" y="63"/>
                    </a:cubicBezTo>
                    <a:cubicBezTo>
                      <a:pt x="218" y="63"/>
                      <a:pt x="217" y="59"/>
                      <a:pt x="216" y="58"/>
                    </a:cubicBezTo>
                    <a:cubicBezTo>
                      <a:pt x="215" y="54"/>
                      <a:pt x="216" y="50"/>
                      <a:pt x="217" y="46"/>
                    </a:cubicBezTo>
                    <a:cubicBezTo>
                      <a:pt x="218" y="46"/>
                      <a:pt x="218" y="46"/>
                      <a:pt x="218" y="45"/>
                    </a:cubicBezTo>
                    <a:cubicBezTo>
                      <a:pt x="218" y="45"/>
                      <a:pt x="217" y="45"/>
                      <a:pt x="217" y="44"/>
                    </a:cubicBezTo>
                    <a:cubicBezTo>
                      <a:pt x="202" y="38"/>
                      <a:pt x="187" y="31"/>
                      <a:pt x="172" y="24"/>
                    </a:cubicBezTo>
                    <a:cubicBezTo>
                      <a:pt x="153" y="16"/>
                      <a:pt x="134" y="7"/>
                      <a:pt x="115" y="1"/>
                    </a:cubicBezTo>
                    <a:cubicBezTo>
                      <a:pt x="115" y="0"/>
                      <a:pt x="114" y="1"/>
                      <a:pt x="114" y="1"/>
                    </a:cubicBezTo>
                    <a:cubicBezTo>
                      <a:pt x="94" y="19"/>
                      <a:pt x="76" y="40"/>
                      <a:pt x="58" y="59"/>
                    </a:cubicBezTo>
                    <a:cubicBezTo>
                      <a:pt x="42" y="77"/>
                      <a:pt x="24" y="95"/>
                      <a:pt x="9" y="114"/>
                    </a:cubicBezTo>
                    <a:cubicBezTo>
                      <a:pt x="2" y="118"/>
                      <a:pt x="0" y="135"/>
                      <a:pt x="9" y="139"/>
                    </a:cubicBezTo>
                    <a:cubicBezTo>
                      <a:pt x="14" y="142"/>
                      <a:pt x="20" y="145"/>
                      <a:pt x="26" y="148"/>
                    </a:cubicBezTo>
                    <a:cubicBezTo>
                      <a:pt x="36" y="153"/>
                      <a:pt x="46" y="158"/>
                      <a:pt x="57" y="164"/>
                    </a:cubicBezTo>
                    <a:cubicBezTo>
                      <a:pt x="73" y="172"/>
                      <a:pt x="89" y="181"/>
                      <a:pt x="106" y="187"/>
                    </a:cubicBezTo>
                    <a:cubicBezTo>
                      <a:pt x="106" y="187"/>
                      <a:pt x="107" y="187"/>
                      <a:pt x="107" y="187"/>
                    </a:cubicBezTo>
                    <a:cubicBezTo>
                      <a:pt x="107" y="187"/>
                      <a:pt x="107" y="186"/>
                      <a:pt x="108" y="186"/>
                    </a:cubicBezTo>
                    <a:cubicBezTo>
                      <a:pt x="122" y="169"/>
                      <a:pt x="138" y="154"/>
                      <a:pt x="154" y="138"/>
                    </a:cubicBezTo>
                    <a:cubicBezTo>
                      <a:pt x="174" y="116"/>
                      <a:pt x="194" y="95"/>
                      <a:pt x="214" y="74"/>
                    </a:cubicBezTo>
                    <a:cubicBezTo>
                      <a:pt x="216" y="71"/>
                      <a:pt x="220" y="68"/>
                      <a:pt x="221" y="64"/>
                    </a:cubicBezTo>
                    <a:cubicBezTo>
                      <a:pt x="221" y="64"/>
                      <a:pt x="221" y="63"/>
                      <a:pt x="221" y="63"/>
                    </a:cubicBezTo>
                    <a:close/>
                    <a:moveTo>
                      <a:pt x="88" y="170"/>
                    </a:moveTo>
                    <a:cubicBezTo>
                      <a:pt x="77" y="165"/>
                      <a:pt x="67" y="160"/>
                      <a:pt x="56" y="155"/>
                    </a:cubicBezTo>
                    <a:cubicBezTo>
                      <a:pt x="46" y="150"/>
                      <a:pt x="35" y="145"/>
                      <a:pt x="25" y="140"/>
                    </a:cubicBezTo>
                    <a:cubicBezTo>
                      <a:pt x="20" y="138"/>
                      <a:pt x="13" y="135"/>
                      <a:pt x="9" y="132"/>
                    </a:cubicBezTo>
                    <a:cubicBezTo>
                      <a:pt x="9" y="132"/>
                      <a:pt x="9" y="132"/>
                      <a:pt x="8" y="132"/>
                    </a:cubicBezTo>
                    <a:cubicBezTo>
                      <a:pt x="8" y="130"/>
                      <a:pt x="8" y="129"/>
                      <a:pt x="8" y="127"/>
                    </a:cubicBezTo>
                    <a:cubicBezTo>
                      <a:pt x="22" y="136"/>
                      <a:pt x="37" y="143"/>
                      <a:pt x="52" y="150"/>
                    </a:cubicBezTo>
                    <a:cubicBezTo>
                      <a:pt x="69" y="157"/>
                      <a:pt x="86" y="165"/>
                      <a:pt x="102" y="173"/>
                    </a:cubicBezTo>
                    <a:cubicBezTo>
                      <a:pt x="102" y="175"/>
                      <a:pt x="102" y="176"/>
                      <a:pt x="102" y="177"/>
                    </a:cubicBezTo>
                    <a:cubicBezTo>
                      <a:pt x="97" y="175"/>
                      <a:pt x="92" y="173"/>
                      <a:pt x="88" y="170"/>
                    </a:cubicBezTo>
                    <a:close/>
                    <a:moveTo>
                      <a:pt x="30" y="94"/>
                    </a:moveTo>
                    <a:cubicBezTo>
                      <a:pt x="30" y="94"/>
                      <a:pt x="30" y="94"/>
                      <a:pt x="30" y="94"/>
                    </a:cubicBezTo>
                    <a:cubicBezTo>
                      <a:pt x="45" y="89"/>
                      <a:pt x="60" y="86"/>
                      <a:pt x="75" y="82"/>
                    </a:cubicBezTo>
                    <a:cubicBezTo>
                      <a:pt x="90" y="79"/>
                      <a:pt x="105" y="75"/>
                      <a:pt x="119" y="71"/>
                    </a:cubicBezTo>
                    <a:cubicBezTo>
                      <a:pt x="134" y="68"/>
                      <a:pt x="149" y="65"/>
                      <a:pt x="164" y="61"/>
                    </a:cubicBezTo>
                    <a:cubicBezTo>
                      <a:pt x="172" y="59"/>
                      <a:pt x="180" y="57"/>
                      <a:pt x="188" y="56"/>
                    </a:cubicBezTo>
                    <a:cubicBezTo>
                      <a:pt x="195" y="54"/>
                      <a:pt x="201" y="53"/>
                      <a:pt x="208" y="51"/>
                    </a:cubicBezTo>
                    <a:cubicBezTo>
                      <a:pt x="207" y="53"/>
                      <a:pt x="205" y="55"/>
                      <a:pt x="204" y="56"/>
                    </a:cubicBezTo>
                    <a:cubicBezTo>
                      <a:pt x="203" y="56"/>
                      <a:pt x="203" y="56"/>
                      <a:pt x="202" y="56"/>
                    </a:cubicBezTo>
                    <a:cubicBezTo>
                      <a:pt x="202" y="56"/>
                      <a:pt x="202" y="56"/>
                      <a:pt x="202" y="57"/>
                    </a:cubicBezTo>
                    <a:cubicBezTo>
                      <a:pt x="173" y="63"/>
                      <a:pt x="144" y="68"/>
                      <a:pt x="115" y="74"/>
                    </a:cubicBezTo>
                    <a:cubicBezTo>
                      <a:pt x="85" y="80"/>
                      <a:pt x="56" y="89"/>
                      <a:pt x="27" y="96"/>
                    </a:cubicBezTo>
                    <a:cubicBezTo>
                      <a:pt x="28" y="95"/>
                      <a:pt x="29" y="95"/>
                      <a:pt x="30" y="94"/>
                    </a:cubicBezTo>
                    <a:close/>
                    <a:moveTo>
                      <a:pt x="115" y="3"/>
                    </a:moveTo>
                    <a:cubicBezTo>
                      <a:pt x="117" y="4"/>
                      <a:pt x="118" y="4"/>
                      <a:pt x="120" y="5"/>
                    </a:cubicBezTo>
                    <a:cubicBezTo>
                      <a:pt x="117" y="5"/>
                      <a:pt x="114" y="6"/>
                      <a:pt x="112" y="6"/>
                    </a:cubicBezTo>
                    <a:cubicBezTo>
                      <a:pt x="113" y="5"/>
                      <a:pt x="114" y="4"/>
                      <a:pt x="115" y="3"/>
                    </a:cubicBezTo>
                    <a:close/>
                    <a:moveTo>
                      <a:pt x="125" y="7"/>
                    </a:moveTo>
                    <a:cubicBezTo>
                      <a:pt x="122" y="7"/>
                      <a:pt x="118" y="8"/>
                      <a:pt x="115" y="9"/>
                    </a:cubicBezTo>
                    <a:cubicBezTo>
                      <a:pt x="114" y="9"/>
                      <a:pt x="112" y="10"/>
                      <a:pt x="110" y="10"/>
                    </a:cubicBezTo>
                    <a:cubicBezTo>
                      <a:pt x="110" y="10"/>
                      <a:pt x="110" y="10"/>
                      <a:pt x="110" y="11"/>
                    </a:cubicBezTo>
                    <a:cubicBezTo>
                      <a:pt x="111" y="10"/>
                      <a:pt x="112" y="9"/>
                      <a:pt x="113" y="9"/>
                    </a:cubicBezTo>
                    <a:cubicBezTo>
                      <a:pt x="116" y="8"/>
                      <a:pt x="119" y="7"/>
                      <a:pt x="121" y="5"/>
                    </a:cubicBezTo>
                    <a:cubicBezTo>
                      <a:pt x="123" y="6"/>
                      <a:pt x="124" y="6"/>
                      <a:pt x="125" y="7"/>
                    </a:cubicBezTo>
                    <a:close/>
                    <a:moveTo>
                      <a:pt x="130" y="9"/>
                    </a:moveTo>
                    <a:cubicBezTo>
                      <a:pt x="126" y="9"/>
                      <a:pt x="122" y="11"/>
                      <a:pt x="119" y="12"/>
                    </a:cubicBezTo>
                    <a:cubicBezTo>
                      <a:pt x="113" y="13"/>
                      <a:pt x="108" y="14"/>
                      <a:pt x="103" y="15"/>
                    </a:cubicBezTo>
                    <a:cubicBezTo>
                      <a:pt x="103" y="15"/>
                      <a:pt x="103" y="15"/>
                      <a:pt x="103" y="15"/>
                    </a:cubicBezTo>
                    <a:cubicBezTo>
                      <a:pt x="105" y="14"/>
                      <a:pt x="106" y="14"/>
                      <a:pt x="107" y="13"/>
                    </a:cubicBezTo>
                    <a:cubicBezTo>
                      <a:pt x="109" y="13"/>
                      <a:pt x="112" y="12"/>
                      <a:pt x="114" y="12"/>
                    </a:cubicBezTo>
                    <a:cubicBezTo>
                      <a:pt x="118" y="11"/>
                      <a:pt x="122" y="10"/>
                      <a:pt x="126" y="7"/>
                    </a:cubicBezTo>
                    <a:cubicBezTo>
                      <a:pt x="127" y="8"/>
                      <a:pt x="128" y="8"/>
                      <a:pt x="130" y="9"/>
                    </a:cubicBezTo>
                    <a:close/>
                    <a:moveTo>
                      <a:pt x="136" y="11"/>
                    </a:moveTo>
                    <a:cubicBezTo>
                      <a:pt x="130" y="12"/>
                      <a:pt x="124" y="13"/>
                      <a:pt x="117" y="15"/>
                    </a:cubicBezTo>
                    <a:cubicBezTo>
                      <a:pt x="111" y="16"/>
                      <a:pt x="104" y="18"/>
                      <a:pt x="98" y="20"/>
                    </a:cubicBezTo>
                    <a:cubicBezTo>
                      <a:pt x="104" y="17"/>
                      <a:pt x="110" y="16"/>
                      <a:pt x="116" y="14"/>
                    </a:cubicBezTo>
                    <a:cubicBezTo>
                      <a:pt x="121" y="13"/>
                      <a:pt x="126" y="12"/>
                      <a:pt x="131" y="9"/>
                    </a:cubicBezTo>
                    <a:cubicBezTo>
                      <a:pt x="131" y="9"/>
                      <a:pt x="131" y="9"/>
                      <a:pt x="131" y="9"/>
                    </a:cubicBezTo>
                    <a:cubicBezTo>
                      <a:pt x="132" y="10"/>
                      <a:pt x="134" y="10"/>
                      <a:pt x="136" y="11"/>
                    </a:cubicBezTo>
                    <a:close/>
                    <a:moveTo>
                      <a:pt x="140" y="13"/>
                    </a:moveTo>
                    <a:cubicBezTo>
                      <a:pt x="138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2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6" y="25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5"/>
                      <a:pt x="96" y="24"/>
                      <a:pt x="98" y="24"/>
                    </a:cubicBezTo>
                    <a:cubicBezTo>
                      <a:pt x="102" y="22"/>
                      <a:pt x="107" y="21"/>
                      <a:pt x="112" y="19"/>
                    </a:cubicBezTo>
                    <a:cubicBezTo>
                      <a:pt x="120" y="17"/>
                      <a:pt x="129" y="15"/>
                      <a:pt x="137" y="12"/>
                    </a:cubicBezTo>
                    <a:cubicBezTo>
                      <a:pt x="137" y="12"/>
                      <a:pt x="137" y="12"/>
                      <a:pt x="137" y="12"/>
                    </a:cubicBezTo>
                    <a:cubicBezTo>
                      <a:pt x="138" y="12"/>
                      <a:pt x="139" y="12"/>
                      <a:pt x="140" y="13"/>
                    </a:cubicBezTo>
                    <a:close/>
                    <a:moveTo>
                      <a:pt x="151" y="18"/>
                    </a:moveTo>
                    <a:cubicBezTo>
                      <a:pt x="143" y="20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7" y="16"/>
                    </a:cubicBezTo>
                    <a:cubicBezTo>
                      <a:pt x="148" y="16"/>
                      <a:pt x="150" y="17"/>
                      <a:pt x="151" y="18"/>
                    </a:cubicBezTo>
                    <a:close/>
                    <a:moveTo>
                      <a:pt x="158" y="21"/>
                    </a:moveTo>
                    <a:cubicBezTo>
                      <a:pt x="152" y="23"/>
                      <a:pt x="146" y="24"/>
                      <a:pt x="140" y="26"/>
                    </a:cubicBezTo>
                    <a:cubicBezTo>
                      <a:pt x="132" y="27"/>
                      <a:pt x="125" y="29"/>
                      <a:pt x="118" y="31"/>
                    </a:cubicBezTo>
                    <a:cubicBezTo>
                      <a:pt x="111" y="33"/>
                      <a:pt x="104" y="35"/>
                      <a:pt x="97" y="37"/>
                    </a:cubicBezTo>
                    <a:cubicBezTo>
                      <a:pt x="93" y="38"/>
                      <a:pt x="90" y="39"/>
                      <a:pt x="87" y="40"/>
                    </a:cubicBezTo>
                    <a:cubicBezTo>
                      <a:pt x="84" y="40"/>
                      <a:pt x="81" y="41"/>
                      <a:pt x="78" y="41"/>
                    </a:cubicBezTo>
                    <a:cubicBezTo>
                      <a:pt x="78" y="41"/>
                      <a:pt x="78" y="41"/>
                      <a:pt x="79" y="41"/>
                    </a:cubicBezTo>
                    <a:cubicBezTo>
                      <a:pt x="83" y="38"/>
                      <a:pt x="89" y="37"/>
                      <a:pt x="94" y="35"/>
                    </a:cubicBezTo>
                    <a:cubicBezTo>
                      <a:pt x="101" y="33"/>
                      <a:pt x="108" y="31"/>
                      <a:pt x="115" y="29"/>
                    </a:cubicBezTo>
                    <a:cubicBezTo>
                      <a:pt x="122" y="27"/>
                      <a:pt x="129" y="26"/>
                      <a:pt x="135" y="24"/>
                    </a:cubicBezTo>
                    <a:cubicBezTo>
                      <a:pt x="141" y="22"/>
                      <a:pt x="147" y="21"/>
                      <a:pt x="153" y="18"/>
                    </a:cubicBezTo>
                    <a:cubicBezTo>
                      <a:pt x="154" y="19"/>
                      <a:pt x="156" y="20"/>
                      <a:pt x="158" y="21"/>
                    </a:cubicBezTo>
                    <a:close/>
                    <a:moveTo>
                      <a:pt x="83" y="36"/>
                    </a:moveTo>
                    <a:cubicBezTo>
                      <a:pt x="87" y="34"/>
                      <a:pt x="93" y="33"/>
                      <a:pt x="97" y="32"/>
                    </a:cubicBezTo>
                    <a:cubicBezTo>
                      <a:pt x="103" y="30"/>
                      <a:pt x="109" y="28"/>
                      <a:pt x="114" y="26"/>
                    </a:cubicBezTo>
                    <a:cubicBezTo>
                      <a:pt x="115" y="26"/>
                      <a:pt x="117" y="26"/>
                      <a:pt x="118" y="25"/>
                    </a:cubicBezTo>
                    <a:cubicBezTo>
                      <a:pt x="117" y="26"/>
                      <a:pt x="116" y="26"/>
                      <a:pt x="115" y="26"/>
                    </a:cubicBezTo>
                    <a:cubicBezTo>
                      <a:pt x="109" y="28"/>
                      <a:pt x="103" y="30"/>
                      <a:pt x="98" y="32"/>
                    </a:cubicBezTo>
                    <a:cubicBezTo>
                      <a:pt x="95" y="33"/>
                      <a:pt x="92" y="34"/>
                      <a:pt x="89" y="35"/>
                    </a:cubicBezTo>
                    <a:cubicBezTo>
                      <a:pt x="88" y="35"/>
                      <a:pt x="86" y="36"/>
                      <a:pt x="84" y="36"/>
                    </a:cubicBezTo>
                    <a:cubicBezTo>
                      <a:pt x="84" y="36"/>
                      <a:pt x="83" y="37"/>
                      <a:pt x="82" y="37"/>
                    </a:cubicBezTo>
                    <a:cubicBezTo>
                      <a:pt x="82" y="37"/>
                      <a:pt x="83" y="36"/>
                      <a:pt x="83" y="36"/>
                    </a:cubicBezTo>
                    <a:close/>
                    <a:moveTo>
                      <a:pt x="117" y="26"/>
                    </a:moveTo>
                    <a:cubicBezTo>
                      <a:pt x="123" y="24"/>
                      <a:pt x="130" y="23"/>
                      <a:pt x="137" y="22"/>
                    </a:cubicBezTo>
                    <a:cubicBezTo>
                      <a:pt x="140" y="21"/>
                      <a:pt x="144" y="20"/>
                      <a:pt x="147" y="19"/>
                    </a:cubicBezTo>
                    <a:cubicBezTo>
                      <a:pt x="149" y="19"/>
                      <a:pt x="150" y="19"/>
                      <a:pt x="151" y="18"/>
                    </a:cubicBezTo>
                    <a:cubicBezTo>
                      <a:pt x="150" y="19"/>
                      <a:pt x="148" y="20"/>
                      <a:pt x="146" y="20"/>
                    </a:cubicBezTo>
                    <a:cubicBezTo>
                      <a:pt x="133" y="24"/>
                      <a:pt x="120" y="27"/>
                      <a:pt x="107" y="31"/>
                    </a:cubicBezTo>
                    <a:cubicBezTo>
                      <a:pt x="103" y="32"/>
                      <a:pt x="99" y="33"/>
                      <a:pt x="95" y="34"/>
                    </a:cubicBezTo>
                    <a:cubicBezTo>
                      <a:pt x="103" y="32"/>
                      <a:pt x="110" y="29"/>
                      <a:pt x="117" y="26"/>
                    </a:cubicBezTo>
                    <a:close/>
                    <a:moveTo>
                      <a:pt x="141" y="13"/>
                    </a:moveTo>
                    <a:cubicBezTo>
                      <a:pt x="143" y="14"/>
                      <a:pt x="144" y="15"/>
                      <a:pt x="146" y="15"/>
                    </a:cubicBezTo>
                    <a:cubicBezTo>
                      <a:pt x="136" y="18"/>
                      <a:pt x="127" y="19"/>
                      <a:pt x="118" y="21"/>
                    </a:cubicBezTo>
                    <a:cubicBezTo>
                      <a:pt x="109" y="23"/>
                      <a:pt x="100" y="27"/>
                      <a:pt x="91" y="30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90" y="30"/>
                      <a:pt x="91" y="29"/>
                      <a:pt x="93" y="28"/>
                    </a:cubicBezTo>
                    <a:cubicBezTo>
                      <a:pt x="95" y="27"/>
                      <a:pt x="97" y="27"/>
                      <a:pt x="100" y="26"/>
                    </a:cubicBezTo>
                    <a:cubicBezTo>
                      <a:pt x="105" y="24"/>
                      <a:pt x="110" y="23"/>
                      <a:pt x="115" y="22"/>
                    </a:cubicBezTo>
                    <a:cubicBezTo>
                      <a:pt x="124" y="19"/>
                      <a:pt x="133" y="18"/>
                      <a:pt x="141" y="14"/>
                    </a:cubicBezTo>
                    <a:cubicBezTo>
                      <a:pt x="141" y="14"/>
                      <a:pt x="141" y="13"/>
                      <a:pt x="141" y="13"/>
                    </a:cubicBezTo>
                    <a:close/>
                    <a:moveTo>
                      <a:pt x="111" y="7"/>
                    </a:moveTo>
                    <a:cubicBezTo>
                      <a:pt x="112" y="7"/>
                      <a:pt x="114" y="7"/>
                      <a:pt x="115" y="6"/>
                    </a:cubicBezTo>
                    <a:cubicBezTo>
                      <a:pt x="117" y="6"/>
                      <a:pt x="118" y="6"/>
                      <a:pt x="120" y="5"/>
                    </a:cubicBezTo>
                    <a:cubicBezTo>
                      <a:pt x="122" y="5"/>
                      <a:pt x="116" y="7"/>
                      <a:pt x="116" y="7"/>
                    </a:cubicBezTo>
                    <a:cubicBezTo>
                      <a:pt x="113" y="8"/>
                      <a:pt x="110" y="10"/>
                      <a:pt x="107" y="11"/>
                    </a:cubicBezTo>
                    <a:cubicBezTo>
                      <a:pt x="108" y="10"/>
                      <a:pt x="109" y="9"/>
                      <a:pt x="111" y="7"/>
                    </a:cubicBezTo>
                    <a:close/>
                    <a:moveTo>
                      <a:pt x="105" y="13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2" y="8"/>
                      <a:pt x="124" y="7"/>
                    </a:cubicBezTo>
                    <a:cubicBezTo>
                      <a:pt x="124" y="8"/>
                      <a:pt x="123" y="8"/>
                      <a:pt x="123" y="8"/>
                    </a:cubicBezTo>
                    <a:cubicBezTo>
                      <a:pt x="122" y="9"/>
                      <a:pt x="121" y="9"/>
                      <a:pt x="119" y="10"/>
                    </a:cubicBezTo>
                    <a:cubicBezTo>
                      <a:pt x="115" y="11"/>
                      <a:pt x="109" y="12"/>
                      <a:pt x="105" y="14"/>
                    </a:cubicBezTo>
                    <a:cubicBezTo>
                      <a:pt x="105" y="13"/>
                      <a:pt x="105" y="13"/>
                      <a:pt x="105" y="13"/>
                    </a:cubicBezTo>
                    <a:close/>
                    <a:moveTo>
                      <a:pt x="102" y="16"/>
                    </a:moveTo>
                    <a:cubicBezTo>
                      <a:pt x="106" y="16"/>
                      <a:pt x="110" y="14"/>
                      <a:pt x="114" y="13"/>
                    </a:cubicBezTo>
                    <a:cubicBezTo>
                      <a:pt x="116" y="13"/>
                      <a:pt x="119" y="12"/>
                      <a:pt x="122" y="11"/>
                    </a:cubicBezTo>
                    <a:cubicBezTo>
                      <a:pt x="123" y="11"/>
                      <a:pt x="125" y="10"/>
                      <a:pt x="126" y="10"/>
                    </a:cubicBezTo>
                    <a:cubicBezTo>
                      <a:pt x="127" y="10"/>
                      <a:pt x="131" y="8"/>
                      <a:pt x="128" y="10"/>
                    </a:cubicBezTo>
                    <a:cubicBezTo>
                      <a:pt x="123" y="13"/>
                      <a:pt x="117" y="13"/>
                      <a:pt x="112" y="14"/>
                    </a:cubicBezTo>
                    <a:cubicBezTo>
                      <a:pt x="107" y="15"/>
                      <a:pt x="103" y="17"/>
                      <a:pt x="99" y="19"/>
                    </a:cubicBezTo>
                    <a:cubicBezTo>
                      <a:pt x="100" y="18"/>
                      <a:pt x="101" y="17"/>
                      <a:pt x="102" y="16"/>
                    </a:cubicBezTo>
                    <a:close/>
                    <a:moveTo>
                      <a:pt x="97" y="21"/>
                    </a:moveTo>
                    <a:cubicBezTo>
                      <a:pt x="104" y="19"/>
                      <a:pt x="111" y="17"/>
                      <a:pt x="118" y="15"/>
                    </a:cubicBezTo>
                    <a:cubicBezTo>
                      <a:pt x="121" y="14"/>
                      <a:pt x="125" y="14"/>
                      <a:pt x="128" y="13"/>
                    </a:cubicBezTo>
                    <a:cubicBezTo>
                      <a:pt x="130" y="13"/>
                      <a:pt x="131" y="13"/>
                      <a:pt x="133" y="12"/>
                    </a:cubicBezTo>
                    <a:cubicBezTo>
                      <a:pt x="120" y="17"/>
                      <a:pt x="107" y="20"/>
                      <a:pt x="94" y="25"/>
                    </a:cubicBezTo>
                    <a:cubicBezTo>
                      <a:pt x="95" y="23"/>
                      <a:pt x="96" y="22"/>
                      <a:pt x="97" y="21"/>
                    </a:cubicBezTo>
                    <a:close/>
                    <a:moveTo>
                      <a:pt x="92" y="26"/>
                    </a:moveTo>
                    <a:cubicBezTo>
                      <a:pt x="100" y="25"/>
                      <a:pt x="108" y="22"/>
                      <a:pt x="115" y="19"/>
                    </a:cubicBezTo>
                    <a:cubicBezTo>
                      <a:pt x="120" y="18"/>
                      <a:pt x="124" y="17"/>
                      <a:pt x="128" y="16"/>
                    </a:cubicBezTo>
                    <a:cubicBezTo>
                      <a:pt x="132" y="16"/>
                      <a:pt x="137" y="15"/>
                      <a:pt x="140" y="14"/>
                    </a:cubicBezTo>
                    <a:cubicBezTo>
                      <a:pt x="136" y="16"/>
                      <a:pt x="131" y="17"/>
                      <a:pt x="126" y="18"/>
                    </a:cubicBezTo>
                    <a:cubicBezTo>
                      <a:pt x="121" y="19"/>
                      <a:pt x="116" y="21"/>
                      <a:pt x="111" y="22"/>
                    </a:cubicBezTo>
                    <a:cubicBezTo>
                      <a:pt x="104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2" y="31"/>
                      <a:pt x="96" y="29"/>
                      <a:pt x="100" y="27"/>
                    </a:cubicBezTo>
                    <a:cubicBezTo>
                      <a:pt x="106" y="25"/>
                      <a:pt x="111" y="24"/>
                      <a:pt x="117" y="22"/>
                    </a:cubicBezTo>
                    <a:cubicBezTo>
                      <a:pt x="123" y="21"/>
                      <a:pt x="129" y="20"/>
                      <a:pt x="134" y="19"/>
                    </a:cubicBezTo>
                    <a:cubicBezTo>
                      <a:pt x="138" y="18"/>
                      <a:pt x="141" y="17"/>
                      <a:pt x="144" y="16"/>
                    </a:cubicBezTo>
                    <a:cubicBezTo>
                      <a:pt x="144" y="16"/>
                      <a:pt x="144" y="16"/>
                      <a:pt x="144" y="16"/>
                    </a:cubicBezTo>
                    <a:cubicBezTo>
                      <a:pt x="143" y="17"/>
                      <a:pt x="141" y="18"/>
                      <a:pt x="140" y="18"/>
                    </a:cubicBezTo>
                    <a:cubicBezTo>
                      <a:pt x="129" y="22"/>
                      <a:pt x="118" y="24"/>
                      <a:pt x="108" y="28"/>
                    </a:cubicBezTo>
                    <a:cubicBezTo>
                      <a:pt x="103" y="29"/>
                      <a:pt x="97" y="31"/>
                      <a:pt x="92" y="32"/>
                    </a:cubicBezTo>
                    <a:cubicBezTo>
                      <a:pt x="89" y="33"/>
                      <a:pt x="87" y="34"/>
                      <a:pt x="84" y="35"/>
                    </a:cubicBezTo>
                    <a:cubicBezTo>
                      <a:pt x="85" y="34"/>
                      <a:pt x="86" y="32"/>
                      <a:pt x="87" y="31"/>
                    </a:cubicBezTo>
                    <a:close/>
                    <a:moveTo>
                      <a:pt x="82" y="37"/>
                    </a:moveTo>
                    <a:cubicBezTo>
                      <a:pt x="84" y="37"/>
                      <a:pt x="86" y="37"/>
                      <a:pt x="88" y="36"/>
                    </a:cubicBezTo>
                    <a:cubicBezTo>
                      <a:pt x="85" y="37"/>
                      <a:pt x="83" y="38"/>
                      <a:pt x="80" y="39"/>
                    </a:cubicBezTo>
                    <a:cubicBezTo>
                      <a:pt x="80" y="39"/>
                      <a:pt x="81" y="38"/>
                      <a:pt x="82" y="37"/>
                    </a:cubicBezTo>
                    <a:close/>
                    <a:moveTo>
                      <a:pt x="77" y="43"/>
                    </a:moveTo>
                    <a:cubicBezTo>
                      <a:pt x="91" y="40"/>
                      <a:pt x="104" y="35"/>
                      <a:pt x="118" y="32"/>
                    </a:cubicBezTo>
                    <a:cubicBezTo>
                      <a:pt x="125" y="30"/>
                      <a:pt x="131" y="28"/>
                      <a:pt x="138" y="27"/>
                    </a:cubicBezTo>
                    <a:cubicBezTo>
                      <a:pt x="145" y="25"/>
                      <a:pt x="152" y="24"/>
                      <a:pt x="159" y="21"/>
                    </a:cubicBezTo>
                    <a:cubicBezTo>
                      <a:pt x="161" y="22"/>
                      <a:pt x="163" y="23"/>
                      <a:pt x="165" y="24"/>
                    </a:cubicBezTo>
                    <a:cubicBezTo>
                      <a:pt x="159" y="23"/>
                      <a:pt x="152" y="27"/>
                      <a:pt x="146" y="28"/>
                    </a:cubicBezTo>
                    <a:cubicBezTo>
                      <a:pt x="138" y="31"/>
                      <a:pt x="129" y="33"/>
                      <a:pt x="121" y="35"/>
                    </a:cubicBezTo>
                    <a:cubicBezTo>
                      <a:pt x="113" y="37"/>
                      <a:pt x="104" y="40"/>
                      <a:pt x="96" y="41"/>
                    </a:cubicBezTo>
                    <a:cubicBezTo>
                      <a:pt x="88" y="43"/>
                      <a:pt x="81" y="45"/>
                      <a:pt x="73" y="47"/>
                    </a:cubicBezTo>
                    <a:cubicBezTo>
                      <a:pt x="75" y="45"/>
                      <a:pt x="76" y="44"/>
                      <a:pt x="77" y="43"/>
                    </a:cubicBezTo>
                    <a:close/>
                    <a:moveTo>
                      <a:pt x="180" y="31"/>
                    </a:moveTo>
                    <a:cubicBezTo>
                      <a:pt x="180" y="31"/>
                      <a:pt x="180" y="31"/>
                      <a:pt x="180" y="31"/>
                    </a:cubicBezTo>
                    <a:cubicBezTo>
                      <a:pt x="171" y="33"/>
                      <a:pt x="161" y="35"/>
                      <a:pt x="151" y="38"/>
                    </a:cubicBezTo>
                    <a:cubicBezTo>
                      <a:pt x="141" y="40"/>
                      <a:pt x="131" y="42"/>
                      <a:pt x="121" y="45"/>
                    </a:cubicBezTo>
                    <a:cubicBezTo>
                      <a:pt x="101" y="49"/>
                      <a:pt x="81" y="55"/>
                      <a:pt x="62" y="61"/>
                    </a:cubicBezTo>
                    <a:cubicBezTo>
                      <a:pt x="61" y="61"/>
                      <a:pt x="60" y="62"/>
                      <a:pt x="59" y="62"/>
                    </a:cubicBezTo>
                    <a:cubicBezTo>
                      <a:pt x="59" y="62"/>
                      <a:pt x="59" y="62"/>
                      <a:pt x="59" y="62"/>
                    </a:cubicBezTo>
                    <a:cubicBezTo>
                      <a:pt x="59" y="62"/>
                      <a:pt x="60" y="62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2" y="60"/>
                      <a:pt x="64" y="59"/>
                      <a:pt x="67" y="58"/>
                    </a:cubicBezTo>
                    <a:cubicBezTo>
                      <a:pt x="71" y="56"/>
                      <a:pt x="76" y="55"/>
                      <a:pt x="81" y="53"/>
                    </a:cubicBezTo>
                    <a:cubicBezTo>
                      <a:pt x="91" y="50"/>
                      <a:pt x="102" y="47"/>
                      <a:pt x="112" y="44"/>
                    </a:cubicBezTo>
                    <a:cubicBezTo>
                      <a:pt x="122" y="41"/>
                      <a:pt x="132" y="38"/>
                      <a:pt x="142" y="35"/>
                    </a:cubicBezTo>
                    <a:cubicBezTo>
                      <a:pt x="152" y="33"/>
                      <a:pt x="162" y="31"/>
                      <a:pt x="172" y="27"/>
                    </a:cubicBezTo>
                    <a:cubicBezTo>
                      <a:pt x="175" y="28"/>
                      <a:pt x="178" y="29"/>
                      <a:pt x="180" y="31"/>
                    </a:cubicBezTo>
                    <a:close/>
                    <a:moveTo>
                      <a:pt x="46" y="76"/>
                    </a:move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lose/>
                    <a:moveTo>
                      <a:pt x="187" y="34"/>
                    </a:moveTo>
                    <a:cubicBezTo>
                      <a:pt x="187" y="34"/>
                      <a:pt x="187" y="34"/>
                      <a:pt x="187" y="33"/>
                    </a:cubicBezTo>
                    <a:cubicBezTo>
                      <a:pt x="187" y="34"/>
                      <a:pt x="188" y="34"/>
                      <a:pt x="189" y="34"/>
                    </a:cubicBezTo>
                    <a:cubicBezTo>
                      <a:pt x="165" y="41"/>
                      <a:pt x="141" y="47"/>
                      <a:pt x="117" y="55"/>
                    </a:cubicBezTo>
                    <a:cubicBezTo>
                      <a:pt x="105" y="58"/>
                      <a:pt x="93" y="62"/>
                      <a:pt x="80" y="66"/>
                    </a:cubicBezTo>
                    <a:cubicBezTo>
                      <a:pt x="71" y="69"/>
                      <a:pt x="61" y="72"/>
                      <a:pt x="52" y="74"/>
                    </a:cubicBezTo>
                    <a:cubicBezTo>
                      <a:pt x="55" y="73"/>
                      <a:pt x="57" y="73"/>
                      <a:pt x="60" y="72"/>
                    </a:cubicBezTo>
                    <a:cubicBezTo>
                      <a:pt x="66" y="69"/>
                      <a:pt x="72" y="67"/>
                      <a:pt x="79" y="64"/>
                    </a:cubicBezTo>
                    <a:cubicBezTo>
                      <a:pt x="91" y="60"/>
                      <a:pt x="103" y="57"/>
                      <a:pt x="116" y="53"/>
                    </a:cubicBezTo>
                    <a:cubicBezTo>
                      <a:pt x="128" y="49"/>
                      <a:pt x="140" y="46"/>
                      <a:pt x="153" y="42"/>
                    </a:cubicBezTo>
                    <a:cubicBezTo>
                      <a:pt x="164" y="40"/>
                      <a:pt x="176" y="38"/>
                      <a:pt x="187" y="34"/>
                    </a:cubicBezTo>
                    <a:close/>
                    <a:moveTo>
                      <a:pt x="121" y="49"/>
                    </a:moveTo>
                    <a:cubicBezTo>
                      <a:pt x="109" y="52"/>
                      <a:pt x="98" y="56"/>
                      <a:pt x="86" y="59"/>
                    </a:cubicBezTo>
                    <a:cubicBezTo>
                      <a:pt x="75" y="62"/>
                      <a:pt x="65" y="66"/>
                      <a:pt x="54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4" y="68"/>
                      <a:pt x="54" y="68"/>
                      <a:pt x="54" y="67"/>
                    </a:cubicBezTo>
                    <a:cubicBezTo>
                      <a:pt x="55" y="67"/>
                      <a:pt x="55" y="67"/>
                      <a:pt x="56" y="67"/>
                    </a:cubicBezTo>
                    <a:cubicBezTo>
                      <a:pt x="58" y="66"/>
                      <a:pt x="60" y="66"/>
                      <a:pt x="63" y="65"/>
                    </a:cubicBezTo>
                    <a:cubicBezTo>
                      <a:pt x="69" y="64"/>
                      <a:pt x="74" y="62"/>
                      <a:pt x="80" y="60"/>
                    </a:cubicBezTo>
                    <a:cubicBezTo>
                      <a:pt x="91" y="56"/>
                      <a:pt x="102" y="52"/>
                      <a:pt x="114" y="49"/>
                    </a:cubicBezTo>
                    <a:cubicBezTo>
                      <a:pt x="125" y="46"/>
                      <a:pt x="136" y="43"/>
                      <a:pt x="148" y="40"/>
                    </a:cubicBezTo>
                    <a:cubicBezTo>
                      <a:pt x="158" y="37"/>
                      <a:pt x="170" y="35"/>
                      <a:pt x="180" y="31"/>
                    </a:cubicBezTo>
                    <a:cubicBezTo>
                      <a:pt x="181" y="31"/>
                      <a:pt x="181" y="31"/>
                      <a:pt x="180" y="31"/>
                    </a:cubicBezTo>
                    <a:cubicBezTo>
                      <a:pt x="182" y="31"/>
                      <a:pt x="184" y="32"/>
                      <a:pt x="186" y="33"/>
                    </a:cubicBezTo>
                    <a:cubicBezTo>
                      <a:pt x="164" y="38"/>
                      <a:pt x="142" y="43"/>
                      <a:pt x="121" y="49"/>
                    </a:cubicBezTo>
                    <a:close/>
                    <a:moveTo>
                      <a:pt x="116" y="41"/>
                    </a:moveTo>
                    <a:cubicBezTo>
                      <a:pt x="107" y="43"/>
                      <a:pt x="98" y="46"/>
                      <a:pt x="90" y="49"/>
                    </a:cubicBezTo>
                    <a:cubicBezTo>
                      <a:pt x="85" y="50"/>
                      <a:pt x="81" y="51"/>
                      <a:pt x="76" y="53"/>
                    </a:cubicBezTo>
                    <a:cubicBezTo>
                      <a:pt x="74" y="53"/>
                      <a:pt x="71" y="54"/>
                      <a:pt x="69" y="54"/>
                    </a:cubicBezTo>
                    <a:cubicBezTo>
                      <a:pt x="68" y="54"/>
                      <a:pt x="67" y="55"/>
                      <a:pt x="66" y="55"/>
                    </a:cubicBezTo>
                    <a:cubicBezTo>
                      <a:pt x="66" y="54"/>
                      <a:pt x="67" y="54"/>
                      <a:pt x="67" y="53"/>
                    </a:cubicBezTo>
                    <a:cubicBezTo>
                      <a:pt x="70" y="52"/>
                      <a:pt x="73" y="52"/>
                      <a:pt x="76" y="51"/>
                    </a:cubicBezTo>
                    <a:cubicBezTo>
                      <a:pt x="81" y="50"/>
                      <a:pt x="85" y="48"/>
                      <a:pt x="90" y="47"/>
                    </a:cubicBezTo>
                    <a:cubicBezTo>
                      <a:pt x="99" y="45"/>
                      <a:pt x="109" y="43"/>
                      <a:pt x="118" y="40"/>
                    </a:cubicBezTo>
                    <a:cubicBezTo>
                      <a:pt x="126" y="37"/>
                      <a:pt x="135" y="34"/>
                      <a:pt x="144" y="32"/>
                    </a:cubicBezTo>
                    <a:cubicBezTo>
                      <a:pt x="151" y="30"/>
                      <a:pt x="159" y="28"/>
                      <a:pt x="166" y="25"/>
                    </a:cubicBezTo>
                    <a:cubicBezTo>
                      <a:pt x="166" y="24"/>
                      <a:pt x="166" y="24"/>
                      <a:pt x="166" y="24"/>
                    </a:cubicBezTo>
                    <a:cubicBezTo>
                      <a:pt x="167" y="25"/>
                      <a:pt x="169" y="26"/>
                      <a:pt x="171" y="26"/>
                    </a:cubicBezTo>
                    <a:cubicBezTo>
                      <a:pt x="153" y="31"/>
                      <a:pt x="134" y="35"/>
                      <a:pt x="116" y="41"/>
                    </a:cubicBezTo>
                    <a:close/>
                    <a:moveTo>
                      <a:pt x="72" y="48"/>
                    </a:moveTo>
                    <a:cubicBezTo>
                      <a:pt x="80" y="45"/>
                      <a:pt x="88" y="44"/>
                      <a:pt x="96" y="42"/>
                    </a:cubicBezTo>
                    <a:cubicBezTo>
                      <a:pt x="105" y="40"/>
                      <a:pt x="114" y="37"/>
                      <a:pt x="123" y="35"/>
                    </a:cubicBezTo>
                    <a:cubicBezTo>
                      <a:pt x="131" y="33"/>
                      <a:pt x="139" y="31"/>
                      <a:pt x="148" y="28"/>
                    </a:cubicBezTo>
                    <a:cubicBezTo>
                      <a:pt x="151" y="27"/>
                      <a:pt x="155" y="26"/>
                      <a:pt x="158" y="25"/>
                    </a:cubicBezTo>
                    <a:cubicBezTo>
                      <a:pt x="160" y="25"/>
                      <a:pt x="163" y="25"/>
                      <a:pt x="164" y="25"/>
                    </a:cubicBezTo>
                    <a:cubicBezTo>
                      <a:pt x="162" y="26"/>
                      <a:pt x="159" y="27"/>
                      <a:pt x="157" y="27"/>
                    </a:cubicBezTo>
                    <a:cubicBezTo>
                      <a:pt x="150" y="30"/>
                      <a:pt x="143" y="31"/>
                      <a:pt x="135" y="33"/>
                    </a:cubicBezTo>
                    <a:cubicBezTo>
                      <a:pt x="127" y="36"/>
                      <a:pt x="118" y="39"/>
                      <a:pt x="109" y="42"/>
                    </a:cubicBezTo>
                    <a:cubicBezTo>
                      <a:pt x="100" y="44"/>
                      <a:pt x="91" y="46"/>
                      <a:pt x="83" y="48"/>
                    </a:cubicBezTo>
                    <a:cubicBezTo>
                      <a:pt x="78" y="50"/>
                      <a:pt x="73" y="50"/>
                      <a:pt x="68" y="52"/>
                    </a:cubicBezTo>
                    <a:cubicBezTo>
                      <a:pt x="70" y="51"/>
                      <a:pt x="71" y="49"/>
                      <a:pt x="72" y="48"/>
                    </a:cubicBezTo>
                    <a:close/>
                    <a:moveTo>
                      <a:pt x="65" y="55"/>
                    </a:moveTo>
                    <a:cubicBezTo>
                      <a:pt x="72" y="56"/>
                      <a:pt x="79" y="53"/>
                      <a:pt x="85" y="51"/>
                    </a:cubicBezTo>
                    <a:cubicBezTo>
                      <a:pt x="95" y="48"/>
                      <a:pt x="105" y="45"/>
                      <a:pt x="114" y="42"/>
                    </a:cubicBezTo>
                    <a:cubicBezTo>
                      <a:pt x="124" y="39"/>
                      <a:pt x="133" y="37"/>
                      <a:pt x="143" y="34"/>
                    </a:cubicBezTo>
                    <a:cubicBezTo>
                      <a:pt x="148" y="33"/>
                      <a:pt x="153" y="32"/>
                      <a:pt x="158" y="31"/>
                    </a:cubicBezTo>
                    <a:cubicBezTo>
                      <a:pt x="160" y="30"/>
                      <a:pt x="162" y="29"/>
                      <a:pt x="165" y="29"/>
                    </a:cubicBezTo>
                    <a:cubicBezTo>
                      <a:pt x="165" y="29"/>
                      <a:pt x="165" y="29"/>
                      <a:pt x="166" y="29"/>
                    </a:cubicBezTo>
                    <a:cubicBezTo>
                      <a:pt x="157" y="31"/>
                      <a:pt x="149" y="33"/>
                      <a:pt x="140" y="35"/>
                    </a:cubicBezTo>
                    <a:cubicBezTo>
                      <a:pt x="130" y="37"/>
                      <a:pt x="120" y="41"/>
                      <a:pt x="110" y="44"/>
                    </a:cubicBezTo>
                    <a:cubicBezTo>
                      <a:pt x="100" y="47"/>
                      <a:pt x="91" y="50"/>
                      <a:pt x="81" y="53"/>
                    </a:cubicBezTo>
                    <a:cubicBezTo>
                      <a:pt x="74" y="55"/>
                      <a:pt x="67" y="57"/>
                      <a:pt x="61" y="60"/>
                    </a:cubicBezTo>
                    <a:cubicBezTo>
                      <a:pt x="63" y="58"/>
                      <a:pt x="64" y="57"/>
                      <a:pt x="65" y="55"/>
                    </a:cubicBezTo>
                    <a:close/>
                    <a:moveTo>
                      <a:pt x="59" y="63"/>
                    </a:moveTo>
                    <a:cubicBezTo>
                      <a:pt x="68" y="60"/>
                      <a:pt x="78" y="57"/>
                      <a:pt x="87" y="54"/>
                    </a:cubicBezTo>
                    <a:cubicBezTo>
                      <a:pt x="98" y="51"/>
                      <a:pt x="108" y="48"/>
                      <a:pt x="119" y="46"/>
                    </a:cubicBezTo>
                    <a:cubicBezTo>
                      <a:pt x="130" y="43"/>
                      <a:pt x="141" y="41"/>
                      <a:pt x="151" y="38"/>
                    </a:cubicBezTo>
                    <a:cubicBezTo>
                      <a:pt x="157" y="37"/>
                      <a:pt x="162" y="35"/>
                      <a:pt x="167" y="34"/>
                    </a:cubicBezTo>
                    <a:cubicBezTo>
                      <a:pt x="169" y="34"/>
                      <a:pt x="170" y="34"/>
                      <a:pt x="171" y="33"/>
                    </a:cubicBezTo>
                    <a:cubicBezTo>
                      <a:pt x="151" y="39"/>
                      <a:pt x="130" y="43"/>
                      <a:pt x="110" y="49"/>
                    </a:cubicBezTo>
                    <a:cubicBezTo>
                      <a:pt x="99" y="53"/>
                      <a:pt x="89" y="56"/>
                      <a:pt x="78" y="60"/>
                    </a:cubicBezTo>
                    <a:cubicBezTo>
                      <a:pt x="73" y="61"/>
                      <a:pt x="68" y="63"/>
                      <a:pt x="63" y="64"/>
                    </a:cubicBezTo>
                    <a:cubicBezTo>
                      <a:pt x="60" y="65"/>
                      <a:pt x="58" y="66"/>
                      <a:pt x="55" y="66"/>
                    </a:cubicBezTo>
                    <a:cubicBezTo>
                      <a:pt x="56" y="65"/>
                      <a:pt x="57" y="64"/>
                      <a:pt x="59" y="63"/>
                    </a:cubicBezTo>
                    <a:close/>
                    <a:moveTo>
                      <a:pt x="53" y="69"/>
                    </a:moveTo>
                    <a:cubicBezTo>
                      <a:pt x="63" y="67"/>
                      <a:pt x="74" y="63"/>
                      <a:pt x="85" y="60"/>
                    </a:cubicBezTo>
                    <a:cubicBezTo>
                      <a:pt x="97" y="57"/>
                      <a:pt x="109" y="53"/>
                      <a:pt x="121" y="50"/>
                    </a:cubicBezTo>
                    <a:cubicBezTo>
                      <a:pt x="133" y="46"/>
                      <a:pt x="145" y="43"/>
                      <a:pt x="157" y="40"/>
                    </a:cubicBezTo>
                    <a:cubicBezTo>
                      <a:pt x="163" y="39"/>
                      <a:pt x="169" y="37"/>
                      <a:pt x="175" y="36"/>
                    </a:cubicBezTo>
                    <a:cubicBezTo>
                      <a:pt x="177" y="36"/>
                      <a:pt x="179" y="35"/>
                      <a:pt x="182" y="35"/>
                    </a:cubicBezTo>
                    <a:cubicBezTo>
                      <a:pt x="181" y="35"/>
                      <a:pt x="180" y="35"/>
                      <a:pt x="179" y="36"/>
                    </a:cubicBezTo>
                    <a:cubicBezTo>
                      <a:pt x="168" y="39"/>
                      <a:pt x="157" y="41"/>
                      <a:pt x="146" y="44"/>
                    </a:cubicBezTo>
                    <a:cubicBezTo>
                      <a:pt x="134" y="47"/>
                      <a:pt x="122" y="50"/>
                      <a:pt x="110" y="54"/>
                    </a:cubicBezTo>
                    <a:cubicBezTo>
                      <a:pt x="98" y="57"/>
                      <a:pt x="87" y="61"/>
                      <a:pt x="75" y="65"/>
                    </a:cubicBezTo>
                    <a:cubicBezTo>
                      <a:pt x="69" y="67"/>
                      <a:pt x="64" y="69"/>
                      <a:pt x="58" y="72"/>
                    </a:cubicBezTo>
                    <a:cubicBezTo>
                      <a:pt x="54" y="73"/>
                      <a:pt x="50" y="74"/>
                      <a:pt x="47" y="75"/>
                    </a:cubicBezTo>
                    <a:cubicBezTo>
                      <a:pt x="49" y="73"/>
                      <a:pt x="51" y="71"/>
                      <a:pt x="53" y="69"/>
                    </a:cubicBezTo>
                    <a:close/>
                    <a:moveTo>
                      <a:pt x="45" y="77"/>
                    </a:moveTo>
                    <a:cubicBezTo>
                      <a:pt x="56" y="73"/>
                      <a:pt x="68" y="71"/>
                      <a:pt x="79" y="68"/>
                    </a:cubicBezTo>
                    <a:cubicBezTo>
                      <a:pt x="91" y="64"/>
                      <a:pt x="103" y="59"/>
                      <a:pt x="116" y="56"/>
                    </a:cubicBezTo>
                    <a:cubicBezTo>
                      <a:pt x="141" y="49"/>
                      <a:pt x="165" y="42"/>
                      <a:pt x="190" y="35"/>
                    </a:cubicBezTo>
                    <a:cubicBezTo>
                      <a:pt x="192" y="36"/>
                      <a:pt x="193" y="36"/>
                      <a:pt x="195" y="37"/>
                    </a:cubicBezTo>
                    <a:cubicBezTo>
                      <a:pt x="169" y="43"/>
                      <a:pt x="143" y="50"/>
                      <a:pt x="117" y="58"/>
                    </a:cubicBezTo>
                    <a:cubicBezTo>
                      <a:pt x="104" y="62"/>
                      <a:pt x="91" y="65"/>
                      <a:pt x="78" y="69"/>
                    </a:cubicBezTo>
                    <a:cubicBezTo>
                      <a:pt x="67" y="73"/>
                      <a:pt x="54" y="75"/>
                      <a:pt x="43" y="79"/>
                    </a:cubicBezTo>
                    <a:cubicBezTo>
                      <a:pt x="44" y="79"/>
                      <a:pt x="44" y="78"/>
                      <a:pt x="45" y="77"/>
                    </a:cubicBezTo>
                    <a:close/>
                    <a:moveTo>
                      <a:pt x="42" y="81"/>
                    </a:moveTo>
                    <a:cubicBezTo>
                      <a:pt x="53" y="76"/>
                      <a:pt x="65" y="74"/>
                      <a:pt x="77" y="71"/>
                    </a:cubicBezTo>
                    <a:cubicBezTo>
                      <a:pt x="90" y="66"/>
                      <a:pt x="104" y="62"/>
                      <a:pt x="117" y="58"/>
                    </a:cubicBezTo>
                    <a:cubicBezTo>
                      <a:pt x="143" y="51"/>
                      <a:pt x="169" y="43"/>
                      <a:pt x="196" y="38"/>
                    </a:cubicBezTo>
                    <a:cubicBezTo>
                      <a:pt x="196" y="38"/>
                      <a:pt x="196" y="38"/>
                      <a:pt x="196" y="38"/>
                    </a:cubicBezTo>
                    <a:cubicBezTo>
                      <a:pt x="197" y="38"/>
                      <a:pt x="198" y="39"/>
                      <a:pt x="200" y="39"/>
                    </a:cubicBezTo>
                    <a:cubicBezTo>
                      <a:pt x="187" y="42"/>
                      <a:pt x="175" y="44"/>
                      <a:pt x="163" y="47"/>
                    </a:cubicBezTo>
                    <a:cubicBezTo>
                      <a:pt x="149" y="51"/>
                      <a:pt x="135" y="55"/>
                      <a:pt x="121" y="58"/>
                    </a:cubicBezTo>
                    <a:cubicBezTo>
                      <a:pt x="94" y="65"/>
                      <a:pt x="67" y="74"/>
                      <a:pt x="40" y="82"/>
                    </a:cubicBezTo>
                    <a:cubicBezTo>
                      <a:pt x="41" y="82"/>
                      <a:pt x="41" y="81"/>
                      <a:pt x="42" y="81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3" y="56"/>
                      <a:pt x="125" y="63"/>
                    </a:cubicBezTo>
                    <a:cubicBezTo>
                      <a:pt x="98" y="70"/>
                      <a:pt x="72" y="77"/>
                      <a:pt x="45" y="84"/>
                    </a:cubicBezTo>
                    <a:cubicBezTo>
                      <a:pt x="47" y="84"/>
                      <a:pt x="49" y="83"/>
                      <a:pt x="50" y="83"/>
                    </a:cubicBezTo>
                    <a:cubicBezTo>
                      <a:pt x="57" y="81"/>
                      <a:pt x="65" y="78"/>
                      <a:pt x="72" y="76"/>
                    </a:cubicBezTo>
                    <a:cubicBezTo>
                      <a:pt x="87" y="72"/>
                      <a:pt x="101" y="68"/>
                      <a:pt x="116" y="63"/>
                    </a:cubicBezTo>
                    <a:cubicBezTo>
                      <a:pt x="130" y="59"/>
                      <a:pt x="145" y="55"/>
                      <a:pt x="159" y="51"/>
                    </a:cubicBezTo>
                    <a:cubicBezTo>
                      <a:pt x="173" y="47"/>
                      <a:pt x="188" y="45"/>
                      <a:pt x="201" y="40"/>
                    </a:cubicBezTo>
                    <a:cubicBezTo>
                      <a:pt x="203" y="41"/>
                      <a:pt x="206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6"/>
                      <a:pt x="123" y="59"/>
                    </a:cubicBezTo>
                    <a:cubicBezTo>
                      <a:pt x="137" y="55"/>
                      <a:pt x="151" y="51"/>
                      <a:pt x="165" y="48"/>
                    </a:cubicBezTo>
                    <a:cubicBezTo>
                      <a:pt x="171" y="46"/>
                      <a:pt x="177" y="44"/>
                      <a:pt x="184" y="43"/>
                    </a:cubicBezTo>
                    <a:cubicBezTo>
                      <a:pt x="187" y="42"/>
                      <a:pt x="191" y="42"/>
                      <a:pt x="194" y="41"/>
                    </a:cubicBezTo>
                    <a:cubicBezTo>
                      <a:pt x="196" y="41"/>
                      <a:pt x="198" y="40"/>
                      <a:pt x="199" y="40"/>
                    </a:cubicBezTo>
                    <a:cubicBezTo>
                      <a:pt x="199" y="40"/>
                      <a:pt x="196" y="41"/>
                      <a:pt x="196" y="41"/>
                    </a:cubicBezTo>
                    <a:cubicBezTo>
                      <a:pt x="190" y="43"/>
                      <a:pt x="183" y="44"/>
                      <a:pt x="177" y="46"/>
                    </a:cubicBezTo>
                    <a:cubicBezTo>
                      <a:pt x="170" y="47"/>
                      <a:pt x="163" y="50"/>
                      <a:pt x="155" y="51"/>
                    </a:cubicBezTo>
                    <a:cubicBezTo>
                      <a:pt x="141" y="55"/>
                      <a:pt x="128" y="59"/>
                      <a:pt x="114" y="63"/>
                    </a:cubicBezTo>
                    <a:cubicBezTo>
                      <a:pt x="100" y="67"/>
                      <a:pt x="86" y="71"/>
                      <a:pt x="72" y="76"/>
                    </a:cubicBezTo>
                    <a:cubicBezTo>
                      <a:pt x="65" y="78"/>
                      <a:pt x="58" y="80"/>
                      <a:pt x="52" y="82"/>
                    </a:cubicBezTo>
                    <a:cubicBezTo>
                      <a:pt x="47" y="83"/>
                      <a:pt x="42" y="84"/>
                      <a:pt x="37" y="86"/>
                    </a:cubicBezTo>
                    <a:cubicBezTo>
                      <a:pt x="38" y="85"/>
                      <a:pt x="39" y="84"/>
                      <a:pt x="39" y="83"/>
                    </a:cubicBezTo>
                    <a:close/>
                    <a:moveTo>
                      <a:pt x="35" y="88"/>
                    </a:moveTo>
                    <a:cubicBezTo>
                      <a:pt x="64" y="80"/>
                      <a:pt x="93" y="72"/>
                      <a:pt x="122" y="65"/>
                    </a:cubicBezTo>
                    <a:cubicBezTo>
                      <a:pt x="151" y="58"/>
                      <a:pt x="180" y="49"/>
                      <a:pt x="209" y="44"/>
                    </a:cubicBezTo>
                    <a:cubicBezTo>
                      <a:pt x="211" y="44"/>
                      <a:pt x="212" y="45"/>
                      <a:pt x="213" y="45"/>
                    </a:cubicBezTo>
                    <a:cubicBezTo>
                      <a:pt x="207" y="47"/>
                      <a:pt x="200" y="49"/>
                      <a:pt x="194" y="50"/>
                    </a:cubicBezTo>
                    <a:cubicBezTo>
                      <a:pt x="186" y="52"/>
                      <a:pt x="178" y="53"/>
                      <a:pt x="171" y="55"/>
                    </a:cubicBezTo>
                    <a:cubicBezTo>
                      <a:pt x="155" y="58"/>
                      <a:pt x="139" y="62"/>
                      <a:pt x="123" y="65"/>
                    </a:cubicBezTo>
                    <a:cubicBezTo>
                      <a:pt x="108" y="69"/>
                      <a:pt x="92" y="73"/>
                      <a:pt x="77" y="78"/>
                    </a:cubicBezTo>
                    <a:cubicBezTo>
                      <a:pt x="69" y="80"/>
                      <a:pt x="62" y="82"/>
                      <a:pt x="54" y="84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9"/>
                      <a:pt x="35" y="88"/>
                      <a:pt x="35" y="88"/>
                    </a:cubicBezTo>
                    <a:close/>
                    <a:moveTo>
                      <a:pt x="32" y="91"/>
                    </a:moveTo>
                    <a:cubicBezTo>
                      <a:pt x="39" y="88"/>
                      <a:pt x="46" y="86"/>
                      <a:pt x="53" y="85"/>
                    </a:cubicBezTo>
                    <a:cubicBezTo>
                      <a:pt x="60" y="83"/>
                      <a:pt x="68" y="81"/>
                      <a:pt x="75" y="79"/>
                    </a:cubicBezTo>
                    <a:cubicBezTo>
                      <a:pt x="91" y="74"/>
                      <a:pt x="106" y="70"/>
                      <a:pt x="122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7" y="54"/>
                      <a:pt x="185" y="53"/>
                      <a:pt x="192" y="51"/>
                    </a:cubicBezTo>
                    <a:cubicBezTo>
                      <a:pt x="200" y="50"/>
                      <a:pt x="206" y="47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2" y="47"/>
                      <a:pt x="211" y="49"/>
                      <a:pt x="209" y="50"/>
                    </a:cubicBezTo>
                    <a:cubicBezTo>
                      <a:pt x="195" y="54"/>
                      <a:pt x="180" y="56"/>
                      <a:pt x="166" y="60"/>
                    </a:cubicBezTo>
                    <a:cubicBezTo>
                      <a:pt x="151" y="64"/>
                      <a:pt x="136" y="67"/>
                      <a:pt x="121" y="70"/>
                    </a:cubicBezTo>
                    <a:cubicBezTo>
                      <a:pt x="106" y="73"/>
                      <a:pt x="91" y="77"/>
                      <a:pt x="76" y="81"/>
                    </a:cubicBezTo>
                    <a:cubicBezTo>
                      <a:pt x="61" y="85"/>
                      <a:pt x="46" y="88"/>
                      <a:pt x="31" y="93"/>
                    </a:cubicBezTo>
                    <a:cubicBezTo>
                      <a:pt x="31" y="92"/>
                      <a:pt x="32" y="91"/>
                      <a:pt x="32" y="91"/>
                    </a:cubicBezTo>
                    <a:close/>
                    <a:moveTo>
                      <a:pt x="213" y="50"/>
                    </a:moveTo>
                    <a:cubicBezTo>
                      <a:pt x="213" y="50"/>
                      <a:pt x="214" y="50"/>
                      <a:pt x="214" y="49"/>
                    </a:cubicBezTo>
                    <a:cubicBezTo>
                      <a:pt x="214" y="50"/>
                      <a:pt x="214" y="51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6"/>
                      <a:pt x="204" y="61"/>
                      <a:pt x="200" y="65"/>
                    </a:cubicBezTo>
                    <a:cubicBezTo>
                      <a:pt x="190" y="76"/>
                      <a:pt x="180" y="86"/>
                      <a:pt x="171" y="96"/>
                    </a:cubicBezTo>
                    <a:cubicBezTo>
                      <a:pt x="170" y="97"/>
                      <a:pt x="168" y="99"/>
                      <a:pt x="167" y="100"/>
                    </a:cubicBezTo>
                    <a:cubicBezTo>
                      <a:pt x="182" y="83"/>
                      <a:pt x="197" y="66"/>
                      <a:pt x="213" y="50"/>
                    </a:cubicBezTo>
                    <a:close/>
                    <a:moveTo>
                      <a:pt x="147" y="84"/>
                    </a:moveTo>
                    <a:cubicBezTo>
                      <a:pt x="149" y="83"/>
                      <a:pt x="150" y="83"/>
                      <a:pt x="151" y="83"/>
                    </a:cubicBezTo>
                    <a:cubicBezTo>
                      <a:pt x="158" y="81"/>
                      <a:pt x="165" y="79"/>
                      <a:pt x="172" y="77"/>
                    </a:cubicBezTo>
                    <a:cubicBezTo>
                      <a:pt x="178" y="76"/>
                      <a:pt x="184" y="75"/>
                      <a:pt x="189" y="72"/>
                    </a:cubicBezTo>
                    <a:cubicBezTo>
                      <a:pt x="188" y="74"/>
                      <a:pt x="187" y="75"/>
                      <a:pt x="185" y="76"/>
                    </a:cubicBezTo>
                    <a:cubicBezTo>
                      <a:pt x="179" y="78"/>
                      <a:pt x="173" y="80"/>
                      <a:pt x="167" y="82"/>
                    </a:cubicBezTo>
                    <a:cubicBezTo>
                      <a:pt x="160" y="84"/>
                      <a:pt x="153" y="85"/>
                      <a:pt x="147" y="87"/>
                    </a:cubicBezTo>
                    <a:cubicBezTo>
                      <a:pt x="140" y="89"/>
                      <a:pt x="133" y="91"/>
                      <a:pt x="127" y="93"/>
                    </a:cubicBezTo>
                    <a:cubicBezTo>
                      <a:pt x="119" y="95"/>
                      <a:pt x="112" y="96"/>
                      <a:pt x="105" y="98"/>
                    </a:cubicBezTo>
                    <a:cubicBezTo>
                      <a:pt x="91" y="101"/>
                      <a:pt x="77" y="105"/>
                      <a:pt x="64" y="108"/>
                    </a:cubicBezTo>
                    <a:cubicBezTo>
                      <a:pt x="57" y="110"/>
                      <a:pt x="50" y="112"/>
                      <a:pt x="43" y="113"/>
                    </a:cubicBezTo>
                    <a:cubicBezTo>
                      <a:pt x="36" y="115"/>
                      <a:pt x="29" y="115"/>
                      <a:pt x="22" y="117"/>
                    </a:cubicBezTo>
                    <a:cubicBezTo>
                      <a:pt x="22" y="117"/>
                      <a:pt x="22" y="118"/>
                      <a:pt x="23" y="118"/>
                    </a:cubicBezTo>
                    <a:cubicBezTo>
                      <a:pt x="35" y="115"/>
                      <a:pt x="48" y="114"/>
                      <a:pt x="61" y="110"/>
                    </a:cubicBezTo>
                    <a:cubicBezTo>
                      <a:pt x="74" y="106"/>
                      <a:pt x="88" y="103"/>
                      <a:pt x="101" y="99"/>
                    </a:cubicBezTo>
                    <a:cubicBezTo>
                      <a:pt x="115" y="96"/>
                      <a:pt x="128" y="93"/>
                      <a:pt x="142" y="89"/>
                    </a:cubicBezTo>
                    <a:cubicBezTo>
                      <a:pt x="148" y="87"/>
                      <a:pt x="154" y="86"/>
                      <a:pt x="160" y="85"/>
                    </a:cubicBezTo>
                    <a:cubicBezTo>
                      <a:pt x="166" y="83"/>
                      <a:pt x="171" y="81"/>
                      <a:pt x="177" y="80"/>
                    </a:cubicBezTo>
                    <a:cubicBezTo>
                      <a:pt x="175" y="80"/>
                      <a:pt x="173" y="81"/>
                      <a:pt x="171" y="82"/>
                    </a:cubicBezTo>
                    <a:cubicBezTo>
                      <a:pt x="164" y="85"/>
                      <a:pt x="157" y="87"/>
                      <a:pt x="149" y="89"/>
                    </a:cubicBezTo>
                    <a:cubicBezTo>
                      <a:pt x="135" y="92"/>
                      <a:pt x="121" y="96"/>
                      <a:pt x="107" y="99"/>
                    </a:cubicBezTo>
                    <a:cubicBezTo>
                      <a:pt x="93" y="102"/>
                      <a:pt x="79" y="105"/>
                      <a:pt x="65" y="109"/>
                    </a:cubicBezTo>
                    <a:cubicBezTo>
                      <a:pt x="52" y="112"/>
                      <a:pt x="38" y="116"/>
                      <a:pt x="25" y="121"/>
                    </a:cubicBezTo>
                    <a:cubicBezTo>
                      <a:pt x="23" y="120"/>
                      <a:pt x="21" y="119"/>
                      <a:pt x="19" y="118"/>
                    </a:cubicBezTo>
                    <a:cubicBezTo>
                      <a:pt x="26" y="115"/>
                      <a:pt x="33" y="114"/>
                      <a:pt x="40" y="112"/>
                    </a:cubicBezTo>
                    <a:cubicBezTo>
                      <a:pt x="48" y="110"/>
                      <a:pt x="55" y="108"/>
                      <a:pt x="63" y="106"/>
                    </a:cubicBezTo>
                    <a:cubicBezTo>
                      <a:pt x="78" y="102"/>
                      <a:pt x="92" y="97"/>
                      <a:pt x="107" y="94"/>
                    </a:cubicBezTo>
                    <a:cubicBezTo>
                      <a:pt x="110" y="93"/>
                      <a:pt x="113" y="92"/>
                      <a:pt x="116" y="91"/>
                    </a:cubicBezTo>
                    <a:cubicBezTo>
                      <a:pt x="127" y="89"/>
                      <a:pt x="137" y="86"/>
                      <a:pt x="147" y="84"/>
                    </a:cubicBezTo>
                    <a:close/>
                    <a:moveTo>
                      <a:pt x="33" y="124"/>
                    </a:moveTo>
                    <a:cubicBezTo>
                      <a:pt x="32" y="124"/>
                      <a:pt x="32" y="124"/>
                      <a:pt x="32" y="124"/>
                    </a:cubicBezTo>
                    <a:cubicBezTo>
                      <a:pt x="30" y="123"/>
                      <a:pt x="28" y="122"/>
                      <a:pt x="26" y="122"/>
                    </a:cubicBezTo>
                    <a:cubicBezTo>
                      <a:pt x="48" y="119"/>
                      <a:pt x="68" y="113"/>
                      <a:pt x="89" y="108"/>
                    </a:cubicBezTo>
                    <a:cubicBezTo>
                      <a:pt x="82" y="110"/>
                      <a:pt x="75" y="112"/>
                      <a:pt x="68" y="114"/>
                    </a:cubicBezTo>
                    <a:cubicBezTo>
                      <a:pt x="57" y="117"/>
                      <a:pt x="46" y="120"/>
                      <a:pt x="34" y="124"/>
                    </a:cubicBezTo>
                    <a:cubicBezTo>
                      <a:pt x="33" y="123"/>
                      <a:pt x="33" y="124"/>
                      <a:pt x="33" y="124"/>
                    </a:cubicBezTo>
                    <a:close/>
                    <a:moveTo>
                      <a:pt x="39" y="127"/>
                    </a:moveTo>
                    <a:cubicBezTo>
                      <a:pt x="37" y="127"/>
                      <a:pt x="35" y="126"/>
                      <a:pt x="33" y="125"/>
                    </a:cubicBezTo>
                    <a:cubicBezTo>
                      <a:pt x="43" y="124"/>
                      <a:pt x="53" y="121"/>
                      <a:pt x="62" y="118"/>
                    </a:cubicBezTo>
                    <a:cubicBezTo>
                      <a:pt x="74" y="116"/>
                      <a:pt x="85" y="112"/>
                      <a:pt x="96" y="109"/>
                    </a:cubicBezTo>
                    <a:cubicBezTo>
                      <a:pt x="114" y="104"/>
                      <a:pt x="132" y="102"/>
                      <a:pt x="149" y="98"/>
                    </a:cubicBezTo>
                    <a:cubicBezTo>
                      <a:pt x="147" y="99"/>
                      <a:pt x="145" y="99"/>
                      <a:pt x="142" y="100"/>
                    </a:cubicBezTo>
                    <a:cubicBezTo>
                      <a:pt x="131" y="103"/>
                      <a:pt x="120" y="104"/>
                      <a:pt x="108" y="107"/>
                    </a:cubicBezTo>
                    <a:cubicBezTo>
                      <a:pt x="85" y="113"/>
                      <a:pt x="62" y="121"/>
                      <a:pt x="39" y="127"/>
                    </a:cubicBezTo>
                    <a:close/>
                    <a:moveTo>
                      <a:pt x="50" y="126"/>
                    </a:moveTo>
                    <a:cubicBezTo>
                      <a:pt x="55" y="124"/>
                      <a:pt x="61" y="124"/>
                      <a:pt x="66" y="122"/>
                    </a:cubicBezTo>
                    <a:cubicBezTo>
                      <a:pt x="77" y="120"/>
                      <a:pt x="88" y="116"/>
                      <a:pt x="99" y="112"/>
                    </a:cubicBezTo>
                    <a:cubicBezTo>
                      <a:pt x="118" y="107"/>
                      <a:pt x="136" y="104"/>
                      <a:pt x="154" y="100"/>
                    </a:cubicBezTo>
                    <a:cubicBezTo>
                      <a:pt x="152" y="101"/>
                      <a:pt x="150" y="102"/>
                      <a:pt x="147" y="103"/>
                    </a:cubicBezTo>
                    <a:cubicBezTo>
                      <a:pt x="140" y="105"/>
                      <a:pt x="132" y="106"/>
                      <a:pt x="125" y="108"/>
                    </a:cubicBezTo>
                    <a:cubicBezTo>
                      <a:pt x="110" y="112"/>
                      <a:pt x="96" y="117"/>
                      <a:pt x="81" y="121"/>
                    </a:cubicBezTo>
                    <a:cubicBezTo>
                      <a:pt x="77" y="122"/>
                      <a:pt x="73" y="124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1" y="126"/>
                      <a:pt x="53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4" y="128"/>
                      <a:pt x="47" y="127"/>
                      <a:pt x="50" y="126"/>
                    </a:cubicBezTo>
                    <a:close/>
                    <a:moveTo>
                      <a:pt x="47" y="132"/>
                    </a:moveTo>
                    <a:cubicBezTo>
                      <a:pt x="49" y="130"/>
                      <a:pt x="51" y="130"/>
                      <a:pt x="53" y="129"/>
                    </a:cubicBezTo>
                    <a:cubicBezTo>
                      <a:pt x="56" y="128"/>
                      <a:pt x="59" y="127"/>
                      <a:pt x="63" y="127"/>
                    </a:cubicBezTo>
                    <a:cubicBezTo>
                      <a:pt x="62" y="127"/>
                      <a:pt x="61" y="127"/>
                      <a:pt x="60" y="127"/>
                    </a:cubicBezTo>
                    <a:cubicBezTo>
                      <a:pt x="57" y="128"/>
                      <a:pt x="54" y="129"/>
                      <a:pt x="50" y="131"/>
                    </a:cubicBezTo>
                    <a:cubicBezTo>
                      <a:pt x="49" y="131"/>
                      <a:pt x="48" y="131"/>
                      <a:pt x="47" y="132"/>
                    </a:cubicBezTo>
                    <a:cubicBezTo>
                      <a:pt x="47" y="132"/>
                      <a:pt x="47" y="132"/>
                      <a:pt x="47" y="132"/>
                    </a:cubicBezTo>
                    <a:close/>
                    <a:moveTo>
                      <a:pt x="66" y="127"/>
                    </a:moveTo>
                    <a:cubicBezTo>
                      <a:pt x="67" y="126"/>
                      <a:pt x="68" y="126"/>
                      <a:pt x="69" y="126"/>
                    </a:cubicBezTo>
                    <a:cubicBezTo>
                      <a:pt x="69" y="126"/>
                      <a:pt x="69" y="126"/>
                      <a:pt x="70" y="126"/>
                    </a:cubicBezTo>
                    <a:cubicBezTo>
                      <a:pt x="77" y="124"/>
                      <a:pt x="85" y="123"/>
                      <a:pt x="92" y="121"/>
                    </a:cubicBezTo>
                    <a:cubicBezTo>
                      <a:pt x="107" y="118"/>
                      <a:pt x="122" y="115"/>
                      <a:pt x="137" y="111"/>
                    </a:cubicBezTo>
                    <a:cubicBezTo>
                      <a:pt x="137" y="111"/>
                      <a:pt x="138" y="111"/>
                      <a:pt x="139" y="111"/>
                    </a:cubicBezTo>
                    <a:cubicBezTo>
                      <a:pt x="111" y="120"/>
                      <a:pt x="83" y="125"/>
                      <a:pt x="56" y="135"/>
                    </a:cubicBezTo>
                    <a:cubicBezTo>
                      <a:pt x="56" y="135"/>
                      <a:pt x="55" y="135"/>
                      <a:pt x="55" y="135"/>
                    </a:cubicBezTo>
                    <a:cubicBezTo>
                      <a:pt x="53" y="134"/>
                      <a:pt x="50" y="133"/>
                      <a:pt x="48" y="132"/>
                    </a:cubicBezTo>
                    <a:cubicBezTo>
                      <a:pt x="54" y="130"/>
                      <a:pt x="60" y="128"/>
                      <a:pt x="66" y="127"/>
                    </a:cubicBezTo>
                    <a:close/>
                    <a:moveTo>
                      <a:pt x="109" y="159"/>
                    </a:move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7" y="158"/>
                      <a:pt x="108" y="159"/>
                      <a:pt x="106" y="159"/>
                    </a:cubicBezTo>
                    <a:cubicBezTo>
                      <a:pt x="102" y="159"/>
                      <a:pt x="107" y="157"/>
                      <a:pt x="109" y="156"/>
                    </a:cubicBezTo>
                    <a:cubicBezTo>
                      <a:pt x="110" y="156"/>
                      <a:pt x="112" y="155"/>
                      <a:pt x="113" y="155"/>
                    </a:cubicBezTo>
                    <a:cubicBezTo>
                      <a:pt x="112" y="156"/>
                      <a:pt x="111" y="157"/>
                      <a:pt x="109" y="159"/>
                    </a:cubicBezTo>
                    <a:close/>
                    <a:moveTo>
                      <a:pt x="115" y="153"/>
                    </a:moveTo>
                    <a:cubicBezTo>
                      <a:pt x="112" y="153"/>
                      <a:pt x="109" y="154"/>
                      <a:pt x="106" y="155"/>
                    </a:cubicBezTo>
                    <a:cubicBezTo>
                      <a:pt x="105" y="155"/>
                      <a:pt x="103" y="156"/>
                      <a:pt x="102" y="156"/>
                    </a:cubicBezTo>
                    <a:cubicBezTo>
                      <a:pt x="96" y="157"/>
                      <a:pt x="101" y="155"/>
                      <a:pt x="103" y="155"/>
                    </a:cubicBezTo>
                    <a:cubicBezTo>
                      <a:pt x="108" y="153"/>
                      <a:pt x="114" y="151"/>
                      <a:pt x="119" y="149"/>
                    </a:cubicBezTo>
                    <a:cubicBezTo>
                      <a:pt x="118" y="150"/>
                      <a:pt x="116" y="152"/>
                      <a:pt x="115" y="153"/>
                    </a:cubicBezTo>
                    <a:close/>
                    <a:moveTo>
                      <a:pt x="121" y="147"/>
                    </a:moveTo>
                    <a:cubicBezTo>
                      <a:pt x="116" y="148"/>
                      <a:pt x="111" y="149"/>
                      <a:pt x="107" y="150"/>
                    </a:cubicBezTo>
                    <a:cubicBezTo>
                      <a:pt x="104" y="151"/>
                      <a:pt x="101" y="152"/>
                      <a:pt x="99" y="153"/>
                    </a:cubicBezTo>
                    <a:cubicBezTo>
                      <a:pt x="98" y="153"/>
                      <a:pt x="97" y="153"/>
                      <a:pt x="96" y="153"/>
                    </a:cubicBezTo>
                    <a:cubicBezTo>
                      <a:pt x="94" y="154"/>
                      <a:pt x="93" y="154"/>
                      <a:pt x="93" y="154"/>
                    </a:cubicBezTo>
                    <a:cubicBezTo>
                      <a:pt x="93" y="154"/>
                      <a:pt x="93" y="154"/>
                      <a:pt x="93" y="154"/>
                    </a:cubicBezTo>
                    <a:cubicBezTo>
                      <a:pt x="93" y="154"/>
                      <a:pt x="94" y="154"/>
                      <a:pt x="95" y="153"/>
                    </a:cubicBezTo>
                    <a:cubicBezTo>
                      <a:pt x="104" y="150"/>
                      <a:pt x="114" y="148"/>
                      <a:pt x="123" y="145"/>
                    </a:cubicBezTo>
                    <a:cubicBezTo>
                      <a:pt x="122" y="145"/>
                      <a:pt x="122" y="146"/>
                      <a:pt x="121" y="147"/>
                    </a:cubicBezTo>
                    <a:close/>
                    <a:moveTo>
                      <a:pt x="106" y="147"/>
                    </a:moveTo>
                    <a:cubicBezTo>
                      <a:pt x="103" y="148"/>
                      <a:pt x="99" y="148"/>
                      <a:pt x="96" y="149"/>
                    </a:cubicBezTo>
                    <a:cubicBezTo>
                      <a:pt x="95" y="149"/>
                      <a:pt x="93" y="149"/>
                      <a:pt x="92" y="150"/>
                    </a:cubicBezTo>
                    <a:cubicBezTo>
                      <a:pt x="91" y="150"/>
                      <a:pt x="83" y="152"/>
                      <a:pt x="88" y="150"/>
                    </a:cubicBezTo>
                    <a:cubicBezTo>
                      <a:pt x="102" y="146"/>
                      <a:pt x="117" y="142"/>
                      <a:pt x="131" y="137"/>
                    </a:cubicBezTo>
                    <a:cubicBezTo>
                      <a:pt x="129" y="139"/>
                      <a:pt x="126" y="141"/>
                      <a:pt x="124" y="143"/>
                    </a:cubicBezTo>
                    <a:cubicBezTo>
                      <a:pt x="118" y="145"/>
                      <a:pt x="112" y="146"/>
                      <a:pt x="106" y="147"/>
                    </a:cubicBezTo>
                    <a:close/>
                    <a:moveTo>
                      <a:pt x="132" y="135"/>
                    </a:moveTo>
                    <a:cubicBezTo>
                      <a:pt x="122" y="138"/>
                      <a:pt x="112" y="140"/>
                      <a:pt x="102" y="142"/>
                    </a:cubicBezTo>
                    <a:cubicBezTo>
                      <a:pt x="97" y="143"/>
                      <a:pt x="92" y="144"/>
                      <a:pt x="87" y="145"/>
                    </a:cubicBezTo>
                    <a:cubicBezTo>
                      <a:pt x="85" y="145"/>
                      <a:pt x="82" y="146"/>
                      <a:pt x="79" y="146"/>
                    </a:cubicBezTo>
                    <a:cubicBezTo>
                      <a:pt x="76" y="146"/>
                      <a:pt x="82" y="145"/>
                      <a:pt x="83" y="145"/>
                    </a:cubicBezTo>
                    <a:cubicBezTo>
                      <a:pt x="93" y="143"/>
                      <a:pt x="102" y="138"/>
                      <a:pt x="112" y="136"/>
                    </a:cubicBezTo>
                    <a:cubicBezTo>
                      <a:pt x="121" y="135"/>
                      <a:pt x="130" y="133"/>
                      <a:pt x="137" y="129"/>
                    </a:cubicBezTo>
                    <a:cubicBezTo>
                      <a:pt x="136" y="131"/>
                      <a:pt x="134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4"/>
                      <a:pt x="102" y="136"/>
                    </a:cubicBezTo>
                    <a:cubicBezTo>
                      <a:pt x="96" y="138"/>
                      <a:pt x="89" y="139"/>
                      <a:pt x="83" y="140"/>
                    </a:cubicBezTo>
                    <a:cubicBezTo>
                      <a:pt x="79" y="141"/>
                      <a:pt x="75" y="141"/>
                      <a:pt x="72" y="142"/>
                    </a:cubicBezTo>
                    <a:cubicBezTo>
                      <a:pt x="71" y="142"/>
                      <a:pt x="67" y="143"/>
                      <a:pt x="71" y="141"/>
                    </a:cubicBezTo>
                    <a:cubicBezTo>
                      <a:pt x="72" y="141"/>
                      <a:pt x="73" y="141"/>
                      <a:pt x="75" y="140"/>
                    </a:cubicBezTo>
                    <a:cubicBezTo>
                      <a:pt x="87" y="138"/>
                      <a:pt x="100" y="134"/>
                      <a:pt x="112" y="131"/>
                    </a:cubicBezTo>
                    <a:cubicBezTo>
                      <a:pt x="123" y="128"/>
                      <a:pt x="134" y="126"/>
                      <a:pt x="144" y="122"/>
                    </a:cubicBezTo>
                    <a:cubicBezTo>
                      <a:pt x="142" y="124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1"/>
                      <a:pt x="145" y="121"/>
                      <a:pt x="145" y="121"/>
                    </a:cubicBezTo>
                    <a:cubicBezTo>
                      <a:pt x="144" y="120"/>
                      <a:pt x="143" y="121"/>
                      <a:pt x="142" y="122"/>
                    </a:cubicBezTo>
                    <a:cubicBezTo>
                      <a:pt x="138" y="123"/>
                      <a:pt x="133" y="125"/>
                      <a:pt x="128" y="126"/>
                    </a:cubicBezTo>
                    <a:cubicBezTo>
                      <a:pt x="128" y="126"/>
                      <a:pt x="127" y="126"/>
                      <a:pt x="127" y="126"/>
                    </a:cubicBezTo>
                    <a:cubicBezTo>
                      <a:pt x="126" y="126"/>
                      <a:pt x="126" y="127"/>
                      <a:pt x="125" y="127"/>
                    </a:cubicBezTo>
                    <a:cubicBezTo>
                      <a:pt x="118" y="128"/>
                      <a:pt x="111" y="130"/>
                      <a:pt x="104" y="131"/>
                    </a:cubicBezTo>
                    <a:cubicBezTo>
                      <a:pt x="96" y="133"/>
                      <a:pt x="88" y="134"/>
                      <a:pt x="81" y="135"/>
                    </a:cubicBezTo>
                    <a:cubicBezTo>
                      <a:pt x="77" y="136"/>
                      <a:pt x="73" y="137"/>
                      <a:pt x="70" y="137"/>
                    </a:cubicBezTo>
                    <a:cubicBezTo>
                      <a:pt x="69" y="137"/>
                      <a:pt x="69" y="138"/>
                      <a:pt x="68" y="138"/>
                    </a:cubicBezTo>
                    <a:cubicBezTo>
                      <a:pt x="82" y="133"/>
                      <a:pt x="96" y="129"/>
                      <a:pt x="110" y="125"/>
                    </a:cubicBezTo>
                    <a:cubicBezTo>
                      <a:pt x="116" y="123"/>
                      <a:pt x="122" y="121"/>
                      <a:pt x="129" y="119"/>
                    </a:cubicBezTo>
                    <a:cubicBezTo>
                      <a:pt x="133" y="118"/>
                      <a:pt x="138" y="116"/>
                      <a:pt x="142" y="115"/>
                    </a:cubicBezTo>
                    <a:cubicBezTo>
                      <a:pt x="145" y="114"/>
                      <a:pt x="149" y="113"/>
                      <a:pt x="152" y="112"/>
                    </a:cubicBezTo>
                    <a:cubicBezTo>
                      <a:pt x="152" y="112"/>
                      <a:pt x="153" y="112"/>
                      <a:pt x="153" y="112"/>
                    </a:cubicBezTo>
                    <a:cubicBezTo>
                      <a:pt x="150" y="115"/>
                      <a:pt x="148" y="118"/>
                      <a:pt x="145" y="120"/>
                    </a:cubicBezTo>
                    <a:close/>
                    <a:moveTo>
                      <a:pt x="154" y="111"/>
                    </a:moveTo>
                    <a:cubicBezTo>
                      <a:pt x="149" y="112"/>
                      <a:pt x="145" y="114"/>
                      <a:pt x="140" y="115"/>
                    </a:cubicBezTo>
                    <a:cubicBezTo>
                      <a:pt x="138" y="115"/>
                      <a:pt x="136" y="116"/>
                      <a:pt x="134" y="116"/>
                    </a:cubicBezTo>
                    <a:cubicBezTo>
                      <a:pt x="133" y="117"/>
                      <a:pt x="131" y="117"/>
                      <a:pt x="129" y="118"/>
                    </a:cubicBezTo>
                    <a:cubicBezTo>
                      <a:pt x="121" y="120"/>
                      <a:pt x="112" y="122"/>
                      <a:pt x="104" y="124"/>
                    </a:cubicBezTo>
                    <a:cubicBezTo>
                      <a:pt x="95" y="126"/>
                      <a:pt x="86" y="129"/>
                      <a:pt x="77" y="130"/>
                    </a:cubicBezTo>
                    <a:cubicBezTo>
                      <a:pt x="73" y="131"/>
                      <a:pt x="69" y="132"/>
                      <a:pt x="65" y="133"/>
                    </a:cubicBezTo>
                    <a:cubicBezTo>
                      <a:pt x="63" y="134"/>
                      <a:pt x="60" y="134"/>
                      <a:pt x="58" y="135"/>
                    </a:cubicBezTo>
                    <a:cubicBezTo>
                      <a:pt x="53" y="136"/>
                      <a:pt x="60" y="134"/>
                      <a:pt x="61" y="134"/>
                    </a:cubicBezTo>
                    <a:cubicBezTo>
                      <a:pt x="78" y="129"/>
                      <a:pt x="96" y="124"/>
                      <a:pt x="113" y="119"/>
                    </a:cubicBezTo>
                    <a:cubicBezTo>
                      <a:pt x="122" y="116"/>
                      <a:pt x="131" y="114"/>
                      <a:pt x="140" y="111"/>
                    </a:cubicBezTo>
                    <a:cubicBezTo>
                      <a:pt x="146" y="109"/>
                      <a:pt x="153" y="108"/>
                      <a:pt x="159" y="105"/>
                    </a:cubicBezTo>
                    <a:cubicBezTo>
                      <a:pt x="159" y="105"/>
                      <a:pt x="159" y="105"/>
                      <a:pt x="160" y="105"/>
                    </a:cubicBezTo>
                    <a:cubicBezTo>
                      <a:pt x="158" y="107"/>
                      <a:pt x="156" y="109"/>
                      <a:pt x="154" y="111"/>
                    </a:cubicBezTo>
                    <a:close/>
                    <a:moveTo>
                      <a:pt x="76" y="132"/>
                    </a:moveTo>
                    <a:cubicBezTo>
                      <a:pt x="84" y="130"/>
                      <a:pt x="92" y="128"/>
                      <a:pt x="100" y="126"/>
                    </a:cubicBezTo>
                    <a:cubicBezTo>
                      <a:pt x="106" y="124"/>
                      <a:pt x="111" y="123"/>
                      <a:pt x="117" y="122"/>
                    </a:cubicBezTo>
                    <a:cubicBezTo>
                      <a:pt x="115" y="122"/>
                      <a:pt x="112" y="123"/>
                      <a:pt x="110" y="124"/>
                    </a:cubicBezTo>
                    <a:cubicBezTo>
                      <a:pt x="102" y="126"/>
                      <a:pt x="93" y="129"/>
                      <a:pt x="85" y="131"/>
                    </a:cubicBezTo>
                    <a:cubicBezTo>
                      <a:pt x="78" y="133"/>
                      <a:pt x="71" y="136"/>
                      <a:pt x="64" y="138"/>
                    </a:cubicBezTo>
                    <a:cubicBezTo>
                      <a:pt x="63" y="138"/>
                      <a:pt x="63" y="138"/>
                      <a:pt x="63" y="13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38"/>
                      <a:pt x="61" y="138"/>
                      <a:pt x="61" y="138"/>
                    </a:cubicBezTo>
                    <a:cubicBezTo>
                      <a:pt x="59" y="137"/>
                      <a:pt x="57" y="137"/>
                      <a:pt x="56" y="136"/>
                    </a:cubicBezTo>
                    <a:cubicBezTo>
                      <a:pt x="63" y="135"/>
                      <a:pt x="69" y="133"/>
                      <a:pt x="76" y="132"/>
                    </a:cubicBezTo>
                    <a:close/>
                    <a:moveTo>
                      <a:pt x="104" y="132"/>
                    </a:moveTo>
                    <a:cubicBezTo>
                      <a:pt x="106" y="132"/>
                      <a:pt x="108" y="131"/>
                      <a:pt x="110" y="131"/>
                    </a:cubicBezTo>
                    <a:cubicBezTo>
                      <a:pt x="108" y="131"/>
                      <a:pt x="106" y="132"/>
                      <a:pt x="105" y="132"/>
                    </a:cubicBezTo>
                    <a:cubicBezTo>
                      <a:pt x="97" y="134"/>
                      <a:pt x="90" y="136"/>
                      <a:pt x="83" y="138"/>
                    </a:cubicBezTo>
                    <a:cubicBezTo>
                      <a:pt x="80" y="138"/>
                      <a:pt x="77" y="139"/>
                      <a:pt x="74" y="140"/>
                    </a:cubicBezTo>
                    <a:cubicBezTo>
                      <a:pt x="72" y="140"/>
                      <a:pt x="70" y="141"/>
                      <a:pt x="68" y="142"/>
                    </a:cubicBezTo>
                    <a:cubicBezTo>
                      <a:pt x="67" y="141"/>
                      <a:pt x="65" y="140"/>
                      <a:pt x="63" y="139"/>
                    </a:cubicBezTo>
                    <a:cubicBezTo>
                      <a:pt x="77" y="137"/>
                      <a:pt x="91" y="135"/>
                      <a:pt x="104" y="132"/>
                    </a:cubicBezTo>
                    <a:close/>
                    <a:moveTo>
                      <a:pt x="102" y="137"/>
                    </a:moveTo>
                    <a:cubicBezTo>
                      <a:pt x="113" y="135"/>
                      <a:pt x="124" y="133"/>
                      <a:pt x="135" y="130"/>
                    </a:cubicBezTo>
                    <a:cubicBezTo>
                      <a:pt x="134" y="130"/>
                      <a:pt x="132" y="131"/>
                      <a:pt x="130" y="131"/>
                    </a:cubicBezTo>
                    <a:cubicBezTo>
                      <a:pt x="128" y="132"/>
                      <a:pt x="125" y="133"/>
                      <a:pt x="123" y="133"/>
                    </a:cubicBezTo>
                    <a:cubicBezTo>
                      <a:pt x="118" y="135"/>
                      <a:pt x="112" y="136"/>
                      <a:pt x="107" y="137"/>
                    </a:cubicBezTo>
                    <a:cubicBezTo>
                      <a:pt x="101" y="138"/>
                      <a:pt x="96" y="140"/>
                      <a:pt x="91" y="142"/>
                    </a:cubicBezTo>
                    <a:cubicBezTo>
                      <a:pt x="86" y="143"/>
                      <a:pt x="81" y="144"/>
                      <a:pt x="76" y="146"/>
                    </a:cubicBezTo>
                    <a:cubicBezTo>
                      <a:pt x="74" y="145"/>
                      <a:pt x="72" y="144"/>
                      <a:pt x="70" y="143"/>
                    </a:cubicBezTo>
                    <a:cubicBezTo>
                      <a:pt x="81" y="142"/>
                      <a:pt x="92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2"/>
                      <a:pt x="118" y="139"/>
                      <a:pt x="127" y="137"/>
                    </a:cubicBezTo>
                    <a:cubicBezTo>
                      <a:pt x="127" y="137"/>
                      <a:pt x="128" y="137"/>
                      <a:pt x="128" y="137"/>
                    </a:cubicBezTo>
                    <a:cubicBezTo>
                      <a:pt x="127" y="137"/>
                      <a:pt x="126" y="138"/>
                      <a:pt x="125" y="138"/>
                    </a:cubicBezTo>
                    <a:cubicBezTo>
                      <a:pt x="121" y="140"/>
                      <a:pt x="116" y="141"/>
                      <a:pt x="112" y="143"/>
                    </a:cubicBezTo>
                    <a:cubicBezTo>
                      <a:pt x="107" y="144"/>
                      <a:pt x="102" y="145"/>
                      <a:pt x="98" y="147"/>
                    </a:cubicBezTo>
                    <a:cubicBezTo>
                      <a:pt x="94" y="148"/>
                      <a:pt x="89" y="149"/>
                      <a:pt x="85" y="150"/>
                    </a:cubicBezTo>
                    <a:cubicBezTo>
                      <a:pt x="83" y="149"/>
                      <a:pt x="80" y="148"/>
                      <a:pt x="78" y="147"/>
                    </a:cubicBezTo>
                    <a:cubicBezTo>
                      <a:pt x="85" y="147"/>
                      <a:pt x="92" y="145"/>
                      <a:pt x="99" y="143"/>
                    </a:cubicBezTo>
                    <a:close/>
                    <a:moveTo>
                      <a:pt x="101" y="149"/>
                    </a:moveTo>
                    <a:cubicBezTo>
                      <a:pt x="107" y="148"/>
                      <a:pt x="112" y="147"/>
                      <a:pt x="117" y="146"/>
                    </a:cubicBezTo>
                    <a:cubicBezTo>
                      <a:pt x="115" y="146"/>
                      <a:pt x="114" y="146"/>
                      <a:pt x="112" y="147"/>
                    </a:cubicBezTo>
                    <a:cubicBezTo>
                      <a:pt x="105" y="149"/>
                      <a:pt x="99" y="151"/>
                      <a:pt x="92" y="154"/>
                    </a:cubicBezTo>
                    <a:cubicBezTo>
                      <a:pt x="92" y="154"/>
                      <a:pt x="92" y="154"/>
                      <a:pt x="91" y="154"/>
                    </a:cubicBezTo>
                    <a:cubicBezTo>
                      <a:pt x="90" y="153"/>
                      <a:pt x="89" y="152"/>
                      <a:pt x="87" y="152"/>
                    </a:cubicBezTo>
                    <a:cubicBezTo>
                      <a:pt x="92" y="151"/>
                      <a:pt x="97" y="149"/>
                      <a:pt x="101" y="149"/>
                    </a:cubicBezTo>
                    <a:close/>
                    <a:moveTo>
                      <a:pt x="104" y="152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3" y="147"/>
                      <a:pt x="115" y="150"/>
                      <a:pt x="115" y="150"/>
                    </a:cubicBezTo>
                    <a:cubicBezTo>
                      <a:pt x="113" y="151"/>
                      <a:pt x="110" y="151"/>
                      <a:pt x="108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6" y="156"/>
                      <a:pt x="95" y="155"/>
                      <a:pt x="93" y="154"/>
                    </a:cubicBezTo>
                    <a:cubicBezTo>
                      <a:pt x="97" y="154"/>
                      <a:pt x="100" y="153"/>
                      <a:pt x="104" y="152"/>
                    </a:cubicBezTo>
                    <a:close/>
                    <a:moveTo>
                      <a:pt x="105" y="156"/>
                    </a:moveTo>
                    <a:cubicBezTo>
                      <a:pt x="106" y="156"/>
                      <a:pt x="108" y="155"/>
                      <a:pt x="109" y="155"/>
                    </a:cubicBezTo>
                    <a:cubicBezTo>
                      <a:pt x="109" y="155"/>
                      <a:pt x="115" y="153"/>
                      <a:pt x="113" y="154"/>
                    </a:cubicBezTo>
                    <a:cubicBezTo>
                      <a:pt x="109" y="155"/>
                      <a:pt x="105" y="156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1" y="159"/>
                      <a:pt x="100" y="158"/>
                      <a:pt x="98" y="157"/>
                    </a:cubicBezTo>
                    <a:cubicBezTo>
                      <a:pt x="101" y="157"/>
                      <a:pt x="103" y="157"/>
                      <a:pt x="105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8" y="160"/>
                    </a:cubicBezTo>
                    <a:cubicBezTo>
                      <a:pt x="107" y="161"/>
                      <a:pt x="107" y="161"/>
                      <a:pt x="106" y="162"/>
                    </a:cubicBezTo>
                    <a:cubicBezTo>
                      <a:pt x="105" y="161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20" y="114"/>
                      <a:pt x="99" y="119"/>
                    </a:cubicBezTo>
                    <a:cubicBezTo>
                      <a:pt x="91" y="121"/>
                      <a:pt x="83" y="122"/>
                      <a:pt x="75" y="124"/>
                    </a:cubicBezTo>
                    <a:cubicBezTo>
                      <a:pt x="79" y="123"/>
                      <a:pt x="84" y="121"/>
                      <a:pt x="88" y="120"/>
                    </a:cubicBezTo>
                    <a:cubicBezTo>
                      <a:pt x="103" y="115"/>
                      <a:pt x="117" y="111"/>
                      <a:pt x="132" y="107"/>
                    </a:cubicBezTo>
                    <a:cubicBezTo>
                      <a:pt x="139" y="106"/>
                      <a:pt x="146" y="104"/>
                      <a:pt x="153" y="102"/>
                    </a:cubicBezTo>
                    <a:cubicBezTo>
                      <a:pt x="156" y="101"/>
                      <a:pt x="159" y="99"/>
                      <a:pt x="162" y="98"/>
                    </a:cubicBezTo>
                    <a:cubicBezTo>
                      <a:pt x="163" y="98"/>
                      <a:pt x="164" y="98"/>
                      <a:pt x="165" y="98"/>
                    </a:cubicBezTo>
                    <a:cubicBezTo>
                      <a:pt x="165" y="98"/>
                      <a:pt x="166" y="98"/>
                      <a:pt x="166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5" y="99"/>
                      <a:pt x="163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7"/>
                      <a:pt x="163" y="97"/>
                      <a:pt x="161" y="98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4" y="102"/>
                      <a:pt x="128" y="104"/>
                      <a:pt x="114" y="108"/>
                    </a:cubicBezTo>
                    <a:cubicBezTo>
                      <a:pt x="99" y="112"/>
                      <a:pt x="84" y="116"/>
                      <a:pt x="69" y="121"/>
                    </a:cubicBezTo>
                    <a:cubicBezTo>
                      <a:pt x="64" y="122"/>
                      <a:pt x="59" y="123"/>
                      <a:pt x="55" y="124"/>
                    </a:cubicBezTo>
                    <a:cubicBezTo>
                      <a:pt x="69" y="119"/>
                      <a:pt x="83" y="115"/>
                      <a:pt x="98" y="111"/>
                    </a:cubicBezTo>
                    <a:cubicBezTo>
                      <a:pt x="112" y="106"/>
                      <a:pt x="128" y="104"/>
                      <a:pt x="142" y="101"/>
                    </a:cubicBezTo>
                    <a:cubicBezTo>
                      <a:pt x="151" y="98"/>
                      <a:pt x="159" y="96"/>
                      <a:pt x="168" y="94"/>
                    </a:cubicBezTo>
                    <a:cubicBezTo>
                      <a:pt x="169" y="94"/>
                      <a:pt x="169" y="94"/>
                      <a:pt x="169" y="93"/>
                    </a:cubicBezTo>
                    <a:cubicBezTo>
                      <a:pt x="169" y="93"/>
                      <a:pt x="170" y="93"/>
                      <a:pt x="170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1" y="92"/>
                    </a:moveTo>
                    <a:cubicBezTo>
                      <a:pt x="171" y="92"/>
                      <a:pt x="171" y="92"/>
                      <a:pt x="171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5"/>
                      <a:pt x="97" y="109"/>
                      <a:pt x="82" y="113"/>
                    </a:cubicBezTo>
                    <a:cubicBezTo>
                      <a:pt x="67" y="117"/>
                      <a:pt x="53" y="121"/>
                      <a:pt x="38" y="124"/>
                    </a:cubicBezTo>
                    <a:cubicBezTo>
                      <a:pt x="37" y="124"/>
                      <a:pt x="37" y="124"/>
                      <a:pt x="36" y="124"/>
                    </a:cubicBezTo>
                    <a:cubicBezTo>
                      <a:pt x="36" y="124"/>
                      <a:pt x="36" y="124"/>
                      <a:pt x="36" y="124"/>
                    </a:cubicBezTo>
                    <a:cubicBezTo>
                      <a:pt x="36" y="124"/>
                      <a:pt x="37" y="123"/>
                      <a:pt x="38" y="123"/>
                    </a:cubicBezTo>
                    <a:cubicBezTo>
                      <a:pt x="41" y="122"/>
                      <a:pt x="45" y="121"/>
                      <a:pt x="48" y="120"/>
                    </a:cubicBezTo>
                    <a:cubicBezTo>
                      <a:pt x="56" y="117"/>
                      <a:pt x="64" y="116"/>
                      <a:pt x="72" y="114"/>
                    </a:cubicBezTo>
                    <a:cubicBezTo>
                      <a:pt x="86" y="110"/>
                      <a:pt x="101" y="105"/>
                      <a:pt x="116" y="102"/>
                    </a:cubicBezTo>
                    <a:cubicBezTo>
                      <a:pt x="131" y="99"/>
                      <a:pt x="146" y="96"/>
                      <a:pt x="161" y="91"/>
                    </a:cubicBezTo>
                    <a:cubicBezTo>
                      <a:pt x="164" y="90"/>
                      <a:pt x="168" y="89"/>
                      <a:pt x="171" y="88"/>
                    </a:cubicBezTo>
                    <a:cubicBezTo>
                      <a:pt x="171" y="87"/>
                      <a:pt x="172" y="87"/>
                      <a:pt x="172" y="87"/>
                    </a:cubicBezTo>
                    <a:cubicBezTo>
                      <a:pt x="173" y="87"/>
                      <a:pt x="175" y="86"/>
                      <a:pt x="177" y="86"/>
                    </a:cubicBezTo>
                    <a:cubicBezTo>
                      <a:pt x="175" y="88"/>
                      <a:pt x="173" y="90"/>
                      <a:pt x="171" y="92"/>
                    </a:cubicBezTo>
                    <a:close/>
                    <a:moveTo>
                      <a:pt x="108" y="103"/>
                    </a:moveTo>
                    <a:cubicBezTo>
                      <a:pt x="118" y="100"/>
                      <a:pt x="129" y="98"/>
                      <a:pt x="139" y="96"/>
                    </a:cubicBezTo>
                    <a:cubicBezTo>
                      <a:pt x="144" y="95"/>
                      <a:pt x="149" y="94"/>
                      <a:pt x="153" y="93"/>
                    </a:cubicBezTo>
                    <a:cubicBezTo>
                      <a:pt x="150" y="94"/>
                      <a:pt x="146" y="95"/>
                      <a:pt x="143" y="95"/>
                    </a:cubicBezTo>
                    <a:cubicBezTo>
                      <a:pt x="131" y="98"/>
                      <a:pt x="120" y="101"/>
                      <a:pt x="108" y="103"/>
                    </a:cubicBezTo>
                    <a:close/>
                    <a:moveTo>
                      <a:pt x="178" y="85"/>
                    </a:moveTo>
                    <a:cubicBezTo>
                      <a:pt x="178" y="85"/>
                      <a:pt x="178" y="85"/>
                      <a:pt x="178" y="85"/>
                    </a:cubicBezTo>
                    <a:cubicBezTo>
                      <a:pt x="176" y="85"/>
                      <a:pt x="175" y="86"/>
                      <a:pt x="173" y="86"/>
                    </a:cubicBezTo>
                    <a:cubicBezTo>
                      <a:pt x="173" y="86"/>
                      <a:pt x="173" y="86"/>
                      <a:pt x="172" y="86"/>
                    </a:cubicBezTo>
                    <a:cubicBezTo>
                      <a:pt x="165" y="88"/>
                      <a:pt x="157" y="91"/>
                      <a:pt x="150" y="93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5" y="105"/>
                      <a:pt x="85" y="108"/>
                      <a:pt x="76" y="111"/>
                    </a:cubicBezTo>
                    <a:cubicBezTo>
                      <a:pt x="66" y="113"/>
                      <a:pt x="56" y="115"/>
                      <a:pt x="46" y="117"/>
                    </a:cubicBezTo>
                    <a:cubicBezTo>
                      <a:pt x="41" y="118"/>
                      <a:pt x="36" y="119"/>
                      <a:pt x="32" y="120"/>
                    </a:cubicBezTo>
                    <a:cubicBezTo>
                      <a:pt x="30" y="120"/>
                      <a:pt x="24" y="122"/>
                      <a:pt x="28" y="120"/>
                    </a:cubicBezTo>
                    <a:cubicBezTo>
                      <a:pt x="30" y="120"/>
                      <a:pt x="33" y="119"/>
                      <a:pt x="35" y="118"/>
                    </a:cubicBezTo>
                    <a:cubicBezTo>
                      <a:pt x="45" y="115"/>
                      <a:pt x="55" y="112"/>
                      <a:pt x="65" y="110"/>
                    </a:cubicBezTo>
                    <a:cubicBezTo>
                      <a:pt x="85" y="104"/>
                      <a:pt x="106" y="100"/>
                      <a:pt x="126" y="95"/>
                    </a:cubicBezTo>
                    <a:cubicBezTo>
                      <a:pt x="136" y="93"/>
                      <a:pt x="147" y="90"/>
                      <a:pt x="157" y="87"/>
                    </a:cubicBezTo>
                    <a:cubicBezTo>
                      <a:pt x="166" y="85"/>
                      <a:pt x="175" y="81"/>
                      <a:pt x="184" y="78"/>
                    </a:cubicBezTo>
                    <a:cubicBezTo>
                      <a:pt x="182" y="80"/>
                      <a:pt x="180" y="82"/>
                      <a:pt x="178" y="85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4"/>
                      <a:pt x="20" y="117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17" y="116"/>
                      <a:pt x="15" y="115"/>
                      <a:pt x="13" y="114"/>
                    </a:cubicBezTo>
                    <a:cubicBezTo>
                      <a:pt x="18" y="114"/>
                      <a:pt x="23" y="112"/>
                      <a:pt x="29" y="110"/>
                    </a:cubicBezTo>
                    <a:cubicBezTo>
                      <a:pt x="36" y="107"/>
                      <a:pt x="44" y="106"/>
                      <a:pt x="51" y="104"/>
                    </a:cubicBezTo>
                    <a:cubicBezTo>
                      <a:pt x="65" y="101"/>
                      <a:pt x="79" y="99"/>
                      <a:pt x="93" y="96"/>
                    </a:cubicBezTo>
                    <a:cubicBezTo>
                      <a:pt x="82" y="99"/>
                      <a:pt x="72" y="103"/>
                      <a:pt x="61" y="105"/>
                    </a:cubicBezTo>
                    <a:close/>
                    <a:moveTo>
                      <a:pt x="58" y="140"/>
                    </a:moveTo>
                    <a:cubicBezTo>
                      <a:pt x="69" y="145"/>
                      <a:pt x="79" y="150"/>
                      <a:pt x="89" y="155"/>
                    </a:cubicBezTo>
                    <a:cubicBezTo>
                      <a:pt x="94" y="158"/>
                      <a:pt x="100" y="160"/>
                      <a:pt x="105" y="164"/>
                    </a:cubicBezTo>
                    <a:cubicBezTo>
                      <a:pt x="105" y="164"/>
                      <a:pt x="104" y="165"/>
                      <a:pt x="104" y="166"/>
                    </a:cubicBezTo>
                    <a:cubicBezTo>
                      <a:pt x="98" y="163"/>
                      <a:pt x="93" y="160"/>
                      <a:pt x="87" y="157"/>
                    </a:cubicBezTo>
                    <a:cubicBezTo>
                      <a:pt x="77" y="152"/>
                      <a:pt x="67" y="147"/>
                      <a:pt x="58" y="143"/>
                    </a:cubicBezTo>
                    <a:cubicBezTo>
                      <a:pt x="51" y="139"/>
                      <a:pt x="45" y="137"/>
                      <a:pt x="38" y="133"/>
                    </a:cubicBezTo>
                    <a:cubicBezTo>
                      <a:pt x="29" y="128"/>
                      <a:pt x="20" y="122"/>
                      <a:pt x="11" y="119"/>
                    </a:cubicBezTo>
                    <a:cubicBezTo>
                      <a:pt x="10" y="119"/>
                      <a:pt x="10" y="119"/>
                      <a:pt x="10" y="119"/>
                    </a:cubicBezTo>
                    <a:cubicBezTo>
                      <a:pt x="11" y="118"/>
                      <a:pt x="11" y="117"/>
                      <a:pt x="11" y="116"/>
                    </a:cubicBezTo>
                    <a:cubicBezTo>
                      <a:pt x="27" y="125"/>
                      <a:pt x="43" y="132"/>
                      <a:pt x="58" y="140"/>
                    </a:cubicBezTo>
                    <a:close/>
                    <a:moveTo>
                      <a:pt x="199" y="62"/>
                    </a:moveTo>
                    <a:cubicBezTo>
                      <a:pt x="198" y="62"/>
                      <a:pt x="198" y="62"/>
                      <a:pt x="198" y="63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8" y="74"/>
                      <a:pt x="123" y="77"/>
                      <a:pt x="107" y="81"/>
                    </a:cubicBezTo>
                    <a:cubicBezTo>
                      <a:pt x="92" y="84"/>
                      <a:pt x="77" y="88"/>
                      <a:pt x="62" y="93"/>
                    </a:cubicBezTo>
                    <a:cubicBezTo>
                      <a:pt x="55" y="95"/>
                      <a:pt x="47" y="97"/>
                      <a:pt x="40" y="99"/>
                    </a:cubicBezTo>
                    <a:cubicBezTo>
                      <a:pt x="37" y="100"/>
                      <a:pt x="35" y="101"/>
                      <a:pt x="32" y="101"/>
                    </a:cubicBezTo>
                    <a:cubicBezTo>
                      <a:pt x="42" y="98"/>
                      <a:pt x="51" y="94"/>
                      <a:pt x="61" y="92"/>
                    </a:cubicBezTo>
                    <a:cubicBezTo>
                      <a:pt x="76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7"/>
                      <a:pt x="179" y="65"/>
                      <a:pt x="192" y="61"/>
                    </a:cubicBezTo>
                    <a:cubicBezTo>
                      <a:pt x="196" y="60"/>
                      <a:pt x="199" y="59"/>
                      <a:pt x="202" y="58"/>
                    </a:cubicBezTo>
                    <a:cubicBezTo>
                      <a:pt x="201" y="59"/>
                      <a:pt x="200" y="61"/>
                      <a:pt x="199" y="62"/>
                    </a:cubicBezTo>
                    <a:close/>
                    <a:moveTo>
                      <a:pt x="191" y="71"/>
                    </a:moveTo>
                    <a:cubicBezTo>
                      <a:pt x="179" y="74"/>
                      <a:pt x="166" y="78"/>
                      <a:pt x="154" y="81"/>
                    </a:cubicBezTo>
                    <a:cubicBezTo>
                      <a:pt x="152" y="82"/>
                      <a:pt x="151" y="82"/>
                      <a:pt x="149" y="82"/>
                    </a:cubicBezTo>
                    <a:cubicBezTo>
                      <a:pt x="136" y="85"/>
                      <a:pt x="125" y="89"/>
                      <a:pt x="112" y="92"/>
                    </a:cubicBezTo>
                    <a:cubicBezTo>
                      <a:pt x="109" y="92"/>
                      <a:pt x="105" y="93"/>
                      <a:pt x="101" y="94"/>
                    </a:cubicBezTo>
                    <a:cubicBezTo>
                      <a:pt x="86" y="97"/>
                      <a:pt x="70" y="100"/>
                      <a:pt x="55" y="103"/>
                    </a:cubicBezTo>
                    <a:cubicBezTo>
                      <a:pt x="48" y="104"/>
                      <a:pt x="40" y="105"/>
                      <a:pt x="34" y="108"/>
                    </a:cubicBezTo>
                    <a:cubicBezTo>
                      <a:pt x="30" y="109"/>
                      <a:pt x="27" y="110"/>
                      <a:pt x="24" y="111"/>
                    </a:cubicBezTo>
                    <a:cubicBezTo>
                      <a:pt x="22" y="112"/>
                      <a:pt x="20" y="112"/>
                      <a:pt x="19" y="113"/>
                    </a:cubicBezTo>
                    <a:cubicBezTo>
                      <a:pt x="17" y="113"/>
                      <a:pt x="14" y="113"/>
                      <a:pt x="12" y="114"/>
                    </a:cubicBezTo>
                    <a:cubicBezTo>
                      <a:pt x="19" y="111"/>
                      <a:pt x="25" y="108"/>
                      <a:pt x="32" y="106"/>
                    </a:cubicBezTo>
                    <a:cubicBezTo>
                      <a:pt x="40" y="104"/>
                      <a:pt x="48" y="102"/>
                      <a:pt x="56" y="99"/>
                    </a:cubicBezTo>
                    <a:cubicBezTo>
                      <a:pt x="71" y="95"/>
                      <a:pt x="86" y="91"/>
                      <a:pt x="101" y="88"/>
                    </a:cubicBezTo>
                    <a:cubicBezTo>
                      <a:pt x="131" y="80"/>
                      <a:pt x="161" y="75"/>
                      <a:pt x="190" y="66"/>
                    </a:cubicBezTo>
                    <a:cubicBezTo>
                      <a:pt x="192" y="65"/>
                      <a:pt x="195" y="65"/>
                      <a:pt x="197" y="64"/>
                    </a:cubicBezTo>
                    <a:cubicBezTo>
                      <a:pt x="195" y="66"/>
                      <a:pt x="193" y="68"/>
                      <a:pt x="191" y="71"/>
                    </a:cubicBezTo>
                    <a:close/>
                    <a:moveTo>
                      <a:pt x="10" y="121"/>
                    </a:moveTo>
                    <a:cubicBezTo>
                      <a:pt x="10" y="121"/>
                      <a:pt x="10" y="121"/>
                      <a:pt x="10" y="121"/>
                    </a:cubicBezTo>
                    <a:cubicBezTo>
                      <a:pt x="20" y="124"/>
                      <a:pt x="29" y="131"/>
                      <a:pt x="38" y="136"/>
                    </a:cubicBezTo>
                    <a:cubicBezTo>
                      <a:pt x="44" y="139"/>
                      <a:pt x="51" y="142"/>
                      <a:pt x="57" y="145"/>
                    </a:cubicBezTo>
                    <a:cubicBezTo>
                      <a:pt x="67" y="150"/>
                      <a:pt x="77" y="155"/>
                      <a:pt x="87" y="160"/>
                    </a:cubicBezTo>
                    <a:cubicBezTo>
                      <a:pt x="92" y="162"/>
                      <a:pt x="98" y="166"/>
                      <a:pt x="103" y="168"/>
                    </a:cubicBezTo>
                    <a:cubicBezTo>
                      <a:pt x="103" y="169"/>
                      <a:pt x="103" y="170"/>
                      <a:pt x="103" y="171"/>
                    </a:cubicBezTo>
                    <a:cubicBezTo>
                      <a:pt x="86" y="163"/>
                      <a:pt x="70" y="155"/>
                      <a:pt x="53" y="147"/>
                    </a:cubicBezTo>
                    <a:cubicBezTo>
                      <a:pt x="38" y="140"/>
                      <a:pt x="23" y="133"/>
                      <a:pt x="9" y="125"/>
                    </a:cubicBezTo>
                    <a:cubicBezTo>
                      <a:pt x="9" y="123"/>
                      <a:pt x="9" y="122"/>
                      <a:pt x="10" y="121"/>
                    </a:cubicBezTo>
                    <a:close/>
                    <a:moveTo>
                      <a:pt x="106" y="168"/>
                    </a:moveTo>
                    <a:cubicBezTo>
                      <a:pt x="106" y="168"/>
                      <a:pt x="106" y="167"/>
                      <a:pt x="106" y="167"/>
                    </a:cubicBezTo>
                    <a:cubicBezTo>
                      <a:pt x="111" y="163"/>
                      <a:pt x="116" y="158"/>
                      <a:pt x="121" y="153"/>
                    </a:cubicBezTo>
                    <a:cubicBezTo>
                      <a:pt x="130" y="142"/>
                      <a:pt x="140" y="132"/>
                      <a:pt x="150" y="122"/>
                    </a:cubicBezTo>
                    <a:cubicBezTo>
                      <a:pt x="170" y="101"/>
                      <a:pt x="189" y="80"/>
                      <a:pt x="209" y="60"/>
                    </a:cubicBezTo>
                    <a:cubicBezTo>
                      <a:pt x="210" y="58"/>
                      <a:pt x="212" y="56"/>
                      <a:pt x="213" y="55"/>
                    </a:cubicBezTo>
                    <a:cubicBezTo>
                      <a:pt x="213" y="55"/>
                      <a:pt x="214" y="56"/>
                      <a:pt x="214" y="57"/>
                    </a:cubicBezTo>
                    <a:cubicBezTo>
                      <a:pt x="214" y="57"/>
                      <a:pt x="214" y="57"/>
                      <a:pt x="214" y="57"/>
                    </a:cubicBezTo>
                    <a:cubicBezTo>
                      <a:pt x="205" y="65"/>
                      <a:pt x="197" y="74"/>
                      <a:pt x="190" y="82"/>
                    </a:cubicBezTo>
                    <a:cubicBezTo>
                      <a:pt x="182" y="91"/>
                      <a:pt x="174" y="99"/>
                      <a:pt x="166" y="107"/>
                    </a:cubicBezTo>
                    <a:cubicBezTo>
                      <a:pt x="148" y="126"/>
                      <a:pt x="130" y="145"/>
                      <a:pt x="112" y="164"/>
                    </a:cubicBezTo>
                    <a:cubicBezTo>
                      <a:pt x="110" y="166"/>
                      <a:pt x="107" y="169"/>
                      <a:pt x="105" y="171"/>
                    </a:cubicBezTo>
                    <a:cubicBezTo>
                      <a:pt x="105" y="170"/>
                      <a:pt x="106" y="169"/>
                      <a:pt x="106" y="168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7" y="80"/>
                      <a:pt x="117" y="74"/>
                    </a:cubicBezTo>
                    <a:cubicBezTo>
                      <a:pt x="133" y="71"/>
                      <a:pt x="148" y="68"/>
                      <a:pt x="164" y="65"/>
                    </a:cubicBezTo>
                    <a:cubicBezTo>
                      <a:pt x="172" y="64"/>
                      <a:pt x="179" y="62"/>
                      <a:pt x="187" y="61"/>
                    </a:cubicBezTo>
                    <a:cubicBezTo>
                      <a:pt x="190" y="60"/>
                      <a:pt x="194" y="59"/>
                      <a:pt x="197" y="58"/>
                    </a:cubicBezTo>
                    <a:cubicBezTo>
                      <a:pt x="198" y="58"/>
                      <a:pt x="199" y="58"/>
                      <a:pt x="200" y="58"/>
                    </a:cubicBezTo>
                    <a:cubicBezTo>
                      <a:pt x="200" y="58"/>
                      <a:pt x="200" y="58"/>
                      <a:pt x="200" y="58"/>
                    </a:cubicBezTo>
                    <a:cubicBezTo>
                      <a:pt x="199" y="59"/>
                      <a:pt x="198" y="59"/>
                      <a:pt x="197" y="59"/>
                    </a:cubicBezTo>
                    <a:cubicBezTo>
                      <a:pt x="184" y="64"/>
                      <a:pt x="169" y="65"/>
                      <a:pt x="156" y="68"/>
                    </a:cubicBezTo>
                    <a:cubicBezTo>
                      <a:pt x="140" y="71"/>
                      <a:pt x="125" y="73"/>
                      <a:pt x="110" y="77"/>
                    </a:cubicBezTo>
                    <a:cubicBezTo>
                      <a:pt x="81" y="85"/>
                      <a:pt x="52" y="93"/>
                      <a:pt x="23" y="104"/>
                    </a:cubicBezTo>
                    <a:cubicBezTo>
                      <a:pt x="22" y="104"/>
                      <a:pt x="21" y="104"/>
                      <a:pt x="20" y="105"/>
                    </a:cubicBezTo>
                    <a:cubicBezTo>
                      <a:pt x="20" y="105"/>
                      <a:pt x="20" y="105"/>
                      <a:pt x="20" y="105"/>
                    </a:cubicBezTo>
                    <a:cubicBezTo>
                      <a:pt x="22" y="102"/>
                      <a:pt x="24" y="100"/>
                      <a:pt x="26" y="97"/>
                    </a:cubicBezTo>
                    <a:close/>
                    <a:moveTo>
                      <a:pt x="19" y="106"/>
                    </a:moveTo>
                    <a:cubicBezTo>
                      <a:pt x="48" y="97"/>
                      <a:pt x="78" y="88"/>
                      <a:pt x="108" y="81"/>
                    </a:cubicBezTo>
                    <a:cubicBezTo>
                      <a:pt x="123" y="78"/>
                      <a:pt x="138" y="75"/>
                      <a:pt x="154" y="72"/>
                    </a:cubicBezTo>
                    <a:cubicBezTo>
                      <a:pt x="161" y="71"/>
                      <a:pt x="168" y="69"/>
                      <a:pt x="176" y="68"/>
                    </a:cubicBezTo>
                    <a:cubicBezTo>
                      <a:pt x="182" y="66"/>
                      <a:pt x="191" y="65"/>
                      <a:pt x="197" y="63"/>
                    </a:cubicBezTo>
                    <a:cubicBezTo>
                      <a:pt x="168" y="73"/>
                      <a:pt x="138" y="78"/>
                      <a:pt x="108" y="85"/>
                    </a:cubicBezTo>
                    <a:cubicBezTo>
                      <a:pt x="93" y="89"/>
                      <a:pt x="78" y="93"/>
                      <a:pt x="63" y="97"/>
                    </a:cubicBezTo>
                    <a:cubicBezTo>
                      <a:pt x="49" y="101"/>
                      <a:pt x="34" y="104"/>
                      <a:pt x="20" y="110"/>
                    </a:cubicBezTo>
                    <a:cubicBezTo>
                      <a:pt x="18" y="110"/>
                      <a:pt x="15" y="111"/>
                      <a:pt x="13" y="112"/>
                    </a:cubicBezTo>
                    <a:cubicBezTo>
                      <a:pt x="15" y="110"/>
                      <a:pt x="17" y="108"/>
                      <a:pt x="19" y="106"/>
                    </a:cubicBezTo>
                    <a:close/>
                    <a:moveTo>
                      <a:pt x="104" y="177"/>
                    </a:moveTo>
                    <a:cubicBezTo>
                      <a:pt x="104" y="177"/>
                      <a:pt x="104" y="176"/>
                      <a:pt x="104" y="176"/>
                    </a:cubicBezTo>
                    <a:cubicBezTo>
                      <a:pt x="104" y="175"/>
                      <a:pt x="105" y="175"/>
                      <a:pt x="105" y="175"/>
                    </a:cubicBezTo>
                    <a:cubicBezTo>
                      <a:pt x="138" y="139"/>
                      <a:pt x="172" y="105"/>
                      <a:pt x="205" y="69"/>
                    </a:cubicBezTo>
                    <a:cubicBezTo>
                      <a:pt x="208" y="66"/>
                      <a:pt x="211" y="63"/>
                      <a:pt x="214" y="60"/>
                    </a:cubicBezTo>
                    <a:cubicBezTo>
                      <a:pt x="214" y="60"/>
                      <a:pt x="215" y="60"/>
                      <a:pt x="215" y="60"/>
                    </a:cubicBezTo>
                    <a:cubicBezTo>
                      <a:pt x="211" y="63"/>
                      <a:pt x="208" y="67"/>
                      <a:pt x="206" y="70"/>
                    </a:cubicBezTo>
                    <a:cubicBezTo>
                      <a:pt x="200" y="76"/>
                      <a:pt x="194" y="82"/>
                      <a:pt x="188" y="89"/>
                    </a:cubicBezTo>
                    <a:cubicBezTo>
                      <a:pt x="180" y="98"/>
                      <a:pt x="172" y="106"/>
                      <a:pt x="164" y="115"/>
                    </a:cubicBezTo>
                    <a:cubicBezTo>
                      <a:pt x="144" y="136"/>
                      <a:pt x="124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8"/>
                    </a:moveTo>
                    <a:cubicBezTo>
                      <a:pt x="7" y="121"/>
                      <a:pt x="6" y="126"/>
                      <a:pt x="6" y="130"/>
                    </a:cubicBezTo>
                    <a:cubicBezTo>
                      <a:pt x="5" y="126"/>
                      <a:pt x="6" y="121"/>
                      <a:pt x="8" y="118"/>
                    </a:cubicBezTo>
                    <a:close/>
                    <a:moveTo>
                      <a:pt x="27" y="146"/>
                    </a:moveTo>
                    <a:cubicBezTo>
                      <a:pt x="22" y="143"/>
                      <a:pt x="16" y="140"/>
                      <a:pt x="11" y="137"/>
                    </a:cubicBezTo>
                    <a:cubicBezTo>
                      <a:pt x="11" y="137"/>
                      <a:pt x="11" y="137"/>
                      <a:pt x="10" y="137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4" y="138"/>
                      <a:pt x="18" y="140"/>
                      <a:pt x="22" y="141"/>
                    </a:cubicBezTo>
                    <a:cubicBezTo>
                      <a:pt x="32" y="147"/>
                      <a:pt x="43" y="152"/>
                      <a:pt x="53" y="157"/>
                    </a:cubicBezTo>
                    <a:cubicBezTo>
                      <a:pt x="64" y="162"/>
                      <a:pt x="75" y="167"/>
                      <a:pt x="85" y="172"/>
                    </a:cubicBezTo>
                    <a:cubicBezTo>
                      <a:pt x="90" y="174"/>
                      <a:pt x="97" y="177"/>
                      <a:pt x="102" y="180"/>
                    </a:cubicBezTo>
                    <a:cubicBezTo>
                      <a:pt x="102" y="180"/>
                      <a:pt x="102" y="180"/>
                      <a:pt x="102" y="180"/>
                    </a:cubicBezTo>
                    <a:cubicBezTo>
                      <a:pt x="102" y="182"/>
                      <a:pt x="103" y="183"/>
                      <a:pt x="103" y="184"/>
                    </a:cubicBezTo>
                    <a:cubicBezTo>
                      <a:pt x="88" y="177"/>
                      <a:pt x="73" y="169"/>
                      <a:pt x="58" y="162"/>
                    </a:cubicBezTo>
                    <a:cubicBezTo>
                      <a:pt x="48" y="156"/>
                      <a:pt x="37" y="151"/>
                      <a:pt x="27" y="146"/>
                    </a:cubicBezTo>
                    <a:close/>
                    <a:moveTo>
                      <a:pt x="205" y="79"/>
                    </a:moveTo>
                    <a:cubicBezTo>
                      <a:pt x="195" y="90"/>
                      <a:pt x="185" y="101"/>
                      <a:pt x="175" y="111"/>
                    </a:cubicBezTo>
                    <a:cubicBezTo>
                      <a:pt x="155" y="133"/>
                      <a:pt x="135" y="154"/>
                      <a:pt x="114" y="176"/>
                    </a:cubicBezTo>
                    <a:cubicBezTo>
                      <a:pt x="112" y="178"/>
                      <a:pt x="109" y="181"/>
                      <a:pt x="107" y="184"/>
                    </a:cubicBezTo>
                    <a:cubicBezTo>
                      <a:pt x="106" y="183"/>
                      <a:pt x="105" y="181"/>
                      <a:pt x="105" y="180"/>
                    </a:cubicBezTo>
                    <a:cubicBezTo>
                      <a:pt x="105" y="180"/>
                      <a:pt x="105" y="180"/>
                      <a:pt x="105" y="180"/>
                    </a:cubicBezTo>
                    <a:cubicBezTo>
                      <a:pt x="112" y="172"/>
                      <a:pt x="120" y="164"/>
                      <a:pt x="128" y="156"/>
                    </a:cubicBezTo>
                    <a:cubicBezTo>
                      <a:pt x="139" y="144"/>
                      <a:pt x="150" y="132"/>
                      <a:pt x="162" y="121"/>
                    </a:cubicBezTo>
                    <a:cubicBezTo>
                      <a:pt x="180" y="102"/>
                      <a:pt x="197" y="81"/>
                      <a:pt x="215" y="63"/>
                    </a:cubicBezTo>
                    <a:cubicBezTo>
                      <a:pt x="215" y="63"/>
                      <a:pt x="216" y="63"/>
                      <a:pt x="216" y="62"/>
                    </a:cubicBezTo>
                    <a:cubicBezTo>
                      <a:pt x="216" y="63"/>
                      <a:pt x="217" y="64"/>
                      <a:pt x="218" y="65"/>
                    </a:cubicBezTo>
                    <a:cubicBezTo>
                      <a:pt x="217" y="66"/>
                      <a:pt x="216" y="68"/>
                      <a:pt x="215" y="68"/>
                    </a:cubicBezTo>
                    <a:cubicBezTo>
                      <a:pt x="212" y="72"/>
                      <a:pt x="209" y="76"/>
                      <a:pt x="205" y="7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9" name="Freeform 206"/>
              <p:cNvSpPr>
                <a:spLocks noEditPoints="1"/>
              </p:cNvSpPr>
              <p:nvPr/>
            </p:nvSpPr>
            <p:spPr bwMode="auto">
              <a:xfrm>
                <a:off x="1192388" y="1645672"/>
                <a:ext cx="558220" cy="472833"/>
              </a:xfrm>
              <a:custGeom>
                <a:avLst/>
                <a:gdLst>
                  <a:gd name="T0" fmla="*/ 25 w 221"/>
                  <a:gd name="T1" fmla="*/ 147 h 187"/>
                  <a:gd name="T2" fmla="*/ 8 w 221"/>
                  <a:gd name="T3" fmla="*/ 131 h 187"/>
                  <a:gd name="T4" fmla="*/ 203 w 221"/>
                  <a:gd name="T5" fmla="*/ 56 h 187"/>
                  <a:gd name="T6" fmla="*/ 109 w 221"/>
                  <a:gd name="T7" fmla="*/ 10 h 187"/>
                  <a:gd name="T8" fmla="*/ 117 w 221"/>
                  <a:gd name="T9" fmla="*/ 14 h 187"/>
                  <a:gd name="T10" fmla="*/ 111 w 221"/>
                  <a:gd name="T11" fmla="*/ 19 h 187"/>
                  <a:gd name="T12" fmla="*/ 78 w 221"/>
                  <a:gd name="T13" fmla="*/ 41 h 187"/>
                  <a:gd name="T14" fmla="*/ 89 w 221"/>
                  <a:gd name="T15" fmla="*/ 34 h 187"/>
                  <a:gd name="T16" fmla="*/ 145 w 221"/>
                  <a:gd name="T17" fmla="*/ 15 h 187"/>
                  <a:gd name="T18" fmla="*/ 107 w 221"/>
                  <a:gd name="T19" fmla="*/ 10 h 187"/>
                  <a:gd name="T20" fmla="*/ 128 w 221"/>
                  <a:gd name="T21" fmla="*/ 9 h 187"/>
                  <a:gd name="T22" fmla="*/ 139 w 221"/>
                  <a:gd name="T23" fmla="*/ 13 h 187"/>
                  <a:gd name="T24" fmla="*/ 92 w 221"/>
                  <a:gd name="T25" fmla="*/ 32 h 187"/>
                  <a:gd name="T26" fmla="*/ 120 w 221"/>
                  <a:gd name="T27" fmla="*/ 34 h 187"/>
                  <a:gd name="T28" fmla="*/ 66 w 221"/>
                  <a:gd name="T29" fmla="*/ 58 h 187"/>
                  <a:gd name="T30" fmla="*/ 117 w 221"/>
                  <a:gd name="T31" fmla="*/ 54 h 187"/>
                  <a:gd name="T32" fmla="*/ 55 w 221"/>
                  <a:gd name="T33" fmla="*/ 66 h 187"/>
                  <a:gd name="T34" fmla="*/ 66 w 221"/>
                  <a:gd name="T35" fmla="*/ 54 h 187"/>
                  <a:gd name="T36" fmla="*/ 147 w 221"/>
                  <a:gd name="T37" fmla="*/ 28 h 187"/>
                  <a:gd name="T38" fmla="*/ 157 w 221"/>
                  <a:gd name="T39" fmla="*/ 30 h 187"/>
                  <a:gd name="T40" fmla="*/ 171 w 221"/>
                  <a:gd name="T41" fmla="*/ 33 h 187"/>
                  <a:gd name="T42" fmla="*/ 145 w 221"/>
                  <a:gd name="T43" fmla="*/ 43 h 187"/>
                  <a:gd name="T44" fmla="*/ 42 w 221"/>
                  <a:gd name="T45" fmla="*/ 79 h 187"/>
                  <a:gd name="T46" fmla="*/ 125 w 221"/>
                  <a:gd name="T47" fmla="*/ 63 h 187"/>
                  <a:gd name="T48" fmla="*/ 199 w 221"/>
                  <a:gd name="T49" fmla="*/ 40 h 187"/>
                  <a:gd name="T50" fmla="*/ 194 w 221"/>
                  <a:gd name="T51" fmla="*/ 50 h 187"/>
                  <a:gd name="T52" fmla="*/ 213 w 221"/>
                  <a:gd name="T53" fmla="*/ 45 h 187"/>
                  <a:gd name="T54" fmla="*/ 199 w 221"/>
                  <a:gd name="T55" fmla="*/ 65 h 187"/>
                  <a:gd name="T56" fmla="*/ 63 w 221"/>
                  <a:gd name="T57" fmla="*/ 108 h 187"/>
                  <a:gd name="T58" fmla="*/ 25 w 221"/>
                  <a:gd name="T59" fmla="*/ 120 h 187"/>
                  <a:gd name="T60" fmla="*/ 32 w 221"/>
                  <a:gd name="T61" fmla="*/ 124 h 187"/>
                  <a:gd name="T62" fmla="*/ 147 w 221"/>
                  <a:gd name="T63" fmla="*/ 102 h 187"/>
                  <a:gd name="T64" fmla="*/ 47 w 221"/>
                  <a:gd name="T65" fmla="*/ 131 h 187"/>
                  <a:gd name="T66" fmla="*/ 109 w 221"/>
                  <a:gd name="T67" fmla="*/ 158 h 187"/>
                  <a:gd name="T68" fmla="*/ 106 w 221"/>
                  <a:gd name="T69" fmla="*/ 150 h 187"/>
                  <a:gd name="T70" fmla="*/ 124 w 221"/>
                  <a:gd name="T71" fmla="*/ 143 h 187"/>
                  <a:gd name="T72" fmla="*/ 82 w 221"/>
                  <a:gd name="T73" fmla="*/ 140 h 187"/>
                  <a:gd name="T74" fmla="*/ 104 w 221"/>
                  <a:gd name="T75" fmla="*/ 131 h 187"/>
                  <a:gd name="T76" fmla="*/ 128 w 221"/>
                  <a:gd name="T77" fmla="*/ 117 h 187"/>
                  <a:gd name="T78" fmla="*/ 116 w 221"/>
                  <a:gd name="T79" fmla="*/ 121 h 187"/>
                  <a:gd name="T80" fmla="*/ 74 w 221"/>
                  <a:gd name="T81" fmla="*/ 139 h 187"/>
                  <a:gd name="T82" fmla="*/ 99 w 221"/>
                  <a:gd name="T83" fmla="*/ 143 h 187"/>
                  <a:gd name="T84" fmla="*/ 91 w 221"/>
                  <a:gd name="T85" fmla="*/ 153 h 187"/>
                  <a:gd name="T86" fmla="*/ 112 w 221"/>
                  <a:gd name="T87" fmla="*/ 154 h 187"/>
                  <a:gd name="T88" fmla="*/ 88 w 221"/>
                  <a:gd name="T89" fmla="*/ 119 h 187"/>
                  <a:gd name="T90" fmla="*/ 69 w 221"/>
                  <a:gd name="T91" fmla="*/ 120 h 187"/>
                  <a:gd name="T92" fmla="*/ 36 w 221"/>
                  <a:gd name="T93" fmla="*/ 123 h 187"/>
                  <a:gd name="T94" fmla="*/ 153 w 221"/>
                  <a:gd name="T95" fmla="*/ 92 h 187"/>
                  <a:gd name="T96" fmla="*/ 35 w 221"/>
                  <a:gd name="T97" fmla="*/ 118 h 187"/>
                  <a:gd name="T98" fmla="*/ 93 w 221"/>
                  <a:gd name="T99" fmla="*/ 96 h 187"/>
                  <a:gd name="T100" fmla="*/ 198 w 221"/>
                  <a:gd name="T101" fmla="*/ 61 h 187"/>
                  <a:gd name="T102" fmla="*/ 190 w 221"/>
                  <a:gd name="T103" fmla="*/ 70 h 187"/>
                  <a:gd name="T104" fmla="*/ 190 w 221"/>
                  <a:gd name="T105" fmla="*/ 66 h 187"/>
                  <a:gd name="T106" fmla="*/ 106 w 221"/>
                  <a:gd name="T107" fmla="*/ 167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4 w 221"/>
                  <a:gd name="T113" fmla="*/ 175 h 187"/>
                  <a:gd name="T114" fmla="*/ 10 w 221"/>
                  <a:gd name="T115" fmla="*/ 136 h 187"/>
                  <a:gd name="T116" fmla="*/ 114 w 221"/>
                  <a:gd name="T117" fmla="*/ 175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0" y="63"/>
                    </a:moveTo>
                    <a:cubicBezTo>
                      <a:pt x="220" y="62"/>
                      <a:pt x="220" y="62"/>
                      <a:pt x="220" y="62"/>
                    </a:cubicBezTo>
                    <a:cubicBezTo>
                      <a:pt x="217" y="62"/>
                      <a:pt x="216" y="59"/>
                      <a:pt x="216" y="57"/>
                    </a:cubicBezTo>
                    <a:cubicBezTo>
                      <a:pt x="215" y="53"/>
                      <a:pt x="215" y="49"/>
                      <a:pt x="217" y="46"/>
                    </a:cubicBezTo>
                    <a:cubicBezTo>
                      <a:pt x="217" y="45"/>
                      <a:pt x="217" y="45"/>
                      <a:pt x="217" y="45"/>
                    </a:cubicBezTo>
                    <a:cubicBezTo>
                      <a:pt x="217" y="44"/>
                      <a:pt x="217" y="44"/>
                      <a:pt x="216" y="44"/>
                    </a:cubicBezTo>
                    <a:cubicBezTo>
                      <a:pt x="201" y="37"/>
                      <a:pt x="186" y="30"/>
                      <a:pt x="171" y="24"/>
                    </a:cubicBezTo>
                    <a:cubicBezTo>
                      <a:pt x="153" y="15"/>
                      <a:pt x="134" y="7"/>
                      <a:pt x="115" y="0"/>
                    </a:cubicBezTo>
                    <a:cubicBezTo>
                      <a:pt x="114" y="0"/>
                      <a:pt x="114" y="0"/>
                      <a:pt x="113" y="0"/>
                    </a:cubicBezTo>
                    <a:cubicBezTo>
                      <a:pt x="94" y="19"/>
                      <a:pt x="76" y="39"/>
                      <a:pt x="58" y="59"/>
                    </a:cubicBezTo>
                    <a:cubicBezTo>
                      <a:pt x="41" y="77"/>
                      <a:pt x="24" y="94"/>
                      <a:pt x="8" y="113"/>
                    </a:cubicBezTo>
                    <a:cubicBezTo>
                      <a:pt x="1" y="118"/>
                      <a:pt x="0" y="134"/>
                      <a:pt x="9" y="138"/>
                    </a:cubicBezTo>
                    <a:cubicBezTo>
                      <a:pt x="14" y="142"/>
                      <a:pt x="20" y="145"/>
                      <a:pt x="25" y="147"/>
                    </a:cubicBezTo>
                    <a:cubicBezTo>
                      <a:pt x="36" y="153"/>
                      <a:pt x="46" y="158"/>
                      <a:pt x="56" y="163"/>
                    </a:cubicBezTo>
                    <a:cubicBezTo>
                      <a:pt x="72" y="171"/>
                      <a:pt x="88" y="180"/>
                      <a:pt x="105" y="187"/>
                    </a:cubicBezTo>
                    <a:cubicBezTo>
                      <a:pt x="106" y="187"/>
                      <a:pt x="106" y="187"/>
                      <a:pt x="107" y="186"/>
                    </a:cubicBezTo>
                    <a:cubicBezTo>
                      <a:pt x="107" y="186"/>
                      <a:pt x="107" y="186"/>
                      <a:pt x="107" y="186"/>
                    </a:cubicBezTo>
                    <a:cubicBezTo>
                      <a:pt x="122" y="169"/>
                      <a:pt x="138" y="153"/>
                      <a:pt x="153" y="137"/>
                    </a:cubicBezTo>
                    <a:cubicBezTo>
                      <a:pt x="173" y="116"/>
                      <a:pt x="194" y="95"/>
                      <a:pt x="213" y="73"/>
                    </a:cubicBezTo>
                    <a:cubicBezTo>
                      <a:pt x="216" y="70"/>
                      <a:pt x="220" y="67"/>
                      <a:pt x="221" y="64"/>
                    </a:cubicBezTo>
                    <a:cubicBezTo>
                      <a:pt x="221" y="63"/>
                      <a:pt x="221" y="63"/>
                      <a:pt x="220" y="63"/>
                    </a:cubicBezTo>
                    <a:close/>
                    <a:moveTo>
                      <a:pt x="87" y="170"/>
                    </a:moveTo>
                    <a:cubicBezTo>
                      <a:pt x="77" y="165"/>
                      <a:pt x="66" y="160"/>
                      <a:pt x="56" y="155"/>
                    </a:cubicBezTo>
                    <a:cubicBezTo>
                      <a:pt x="45" y="150"/>
                      <a:pt x="35" y="145"/>
                      <a:pt x="24" y="140"/>
                    </a:cubicBezTo>
                    <a:cubicBezTo>
                      <a:pt x="19" y="137"/>
                      <a:pt x="12" y="135"/>
                      <a:pt x="8" y="131"/>
                    </a:cubicBezTo>
                    <a:cubicBezTo>
                      <a:pt x="8" y="131"/>
                      <a:pt x="8" y="131"/>
                      <a:pt x="8" y="131"/>
                    </a:cubicBezTo>
                    <a:cubicBezTo>
                      <a:pt x="8" y="130"/>
                      <a:pt x="8" y="128"/>
                      <a:pt x="8" y="127"/>
                    </a:cubicBezTo>
                    <a:cubicBezTo>
                      <a:pt x="22" y="135"/>
                      <a:pt x="37" y="142"/>
                      <a:pt x="52" y="149"/>
                    </a:cubicBezTo>
                    <a:cubicBezTo>
                      <a:pt x="68" y="157"/>
                      <a:pt x="85" y="164"/>
                      <a:pt x="102" y="173"/>
                    </a:cubicBezTo>
                    <a:cubicBezTo>
                      <a:pt x="101" y="174"/>
                      <a:pt x="101" y="175"/>
                      <a:pt x="101" y="177"/>
                    </a:cubicBezTo>
                    <a:cubicBezTo>
                      <a:pt x="97" y="174"/>
                      <a:pt x="92" y="172"/>
                      <a:pt x="87" y="170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3"/>
                      <a:pt x="29" y="93"/>
                    </a:cubicBezTo>
                    <a:cubicBezTo>
                      <a:pt x="44" y="88"/>
                      <a:pt x="59" y="85"/>
                      <a:pt x="74" y="82"/>
                    </a:cubicBezTo>
                    <a:cubicBezTo>
                      <a:pt x="89" y="78"/>
                      <a:pt x="104" y="74"/>
                      <a:pt x="119" y="71"/>
                    </a:cubicBezTo>
                    <a:cubicBezTo>
                      <a:pt x="134" y="67"/>
                      <a:pt x="149" y="64"/>
                      <a:pt x="164" y="61"/>
                    </a:cubicBezTo>
                    <a:cubicBezTo>
                      <a:pt x="172" y="59"/>
                      <a:pt x="179" y="57"/>
                      <a:pt x="187" y="55"/>
                    </a:cubicBezTo>
                    <a:cubicBezTo>
                      <a:pt x="194" y="54"/>
                      <a:pt x="201" y="52"/>
                      <a:pt x="208" y="51"/>
                    </a:cubicBezTo>
                    <a:cubicBezTo>
                      <a:pt x="206" y="52"/>
                      <a:pt x="205" y="54"/>
                      <a:pt x="203" y="56"/>
                    </a:cubicBezTo>
                    <a:cubicBezTo>
                      <a:pt x="203" y="56"/>
                      <a:pt x="202" y="56"/>
                      <a:pt x="202" y="56"/>
                    </a:cubicBezTo>
                    <a:cubicBezTo>
                      <a:pt x="202" y="56"/>
                      <a:pt x="201" y="56"/>
                      <a:pt x="201" y="56"/>
                    </a:cubicBezTo>
                    <a:cubicBezTo>
                      <a:pt x="172" y="63"/>
                      <a:pt x="143" y="67"/>
                      <a:pt x="115" y="73"/>
                    </a:cubicBezTo>
                    <a:cubicBezTo>
                      <a:pt x="85" y="79"/>
                      <a:pt x="56" y="88"/>
                      <a:pt x="27" y="96"/>
                    </a:cubicBezTo>
                    <a:cubicBezTo>
                      <a:pt x="28" y="95"/>
                      <a:pt x="28" y="94"/>
                      <a:pt x="29" y="93"/>
                    </a:cubicBezTo>
                    <a:close/>
                    <a:moveTo>
                      <a:pt x="115" y="3"/>
                    </a:moveTo>
                    <a:cubicBezTo>
                      <a:pt x="116" y="3"/>
                      <a:pt x="118" y="4"/>
                      <a:pt x="119" y="4"/>
                    </a:cubicBezTo>
                    <a:cubicBezTo>
                      <a:pt x="116" y="5"/>
                      <a:pt x="114" y="5"/>
                      <a:pt x="111" y="6"/>
                    </a:cubicBezTo>
                    <a:cubicBezTo>
                      <a:pt x="112" y="5"/>
                      <a:pt x="114" y="4"/>
                      <a:pt x="115" y="3"/>
                    </a:cubicBezTo>
                    <a:close/>
                    <a:moveTo>
                      <a:pt x="124" y="6"/>
                    </a:moveTo>
                    <a:cubicBezTo>
                      <a:pt x="121" y="7"/>
                      <a:pt x="118" y="7"/>
                      <a:pt x="115" y="8"/>
                    </a:cubicBezTo>
                    <a:cubicBezTo>
                      <a:pt x="113" y="9"/>
                      <a:pt x="112" y="9"/>
                      <a:pt x="110" y="10"/>
                    </a:cubicBezTo>
                    <a:cubicBezTo>
                      <a:pt x="110" y="10"/>
                      <a:pt x="109" y="10"/>
                      <a:pt x="109" y="10"/>
                    </a:cubicBezTo>
                    <a:cubicBezTo>
                      <a:pt x="110" y="9"/>
                      <a:pt x="112" y="9"/>
                      <a:pt x="113" y="8"/>
                    </a:cubicBezTo>
                    <a:cubicBezTo>
                      <a:pt x="116" y="7"/>
                      <a:pt x="118" y="6"/>
                      <a:pt x="121" y="5"/>
                    </a:cubicBezTo>
                    <a:cubicBezTo>
                      <a:pt x="122" y="5"/>
                      <a:pt x="123" y="6"/>
                      <a:pt x="124" y="6"/>
                    </a:cubicBezTo>
                    <a:close/>
                    <a:moveTo>
                      <a:pt x="129" y="8"/>
                    </a:moveTo>
                    <a:cubicBezTo>
                      <a:pt x="125" y="9"/>
                      <a:pt x="122" y="10"/>
                      <a:pt x="118" y="11"/>
                    </a:cubicBezTo>
                    <a:cubicBezTo>
                      <a:pt x="113" y="13"/>
                      <a:pt x="107" y="14"/>
                      <a:pt x="102" y="15"/>
                    </a:cubicBezTo>
                    <a:cubicBezTo>
                      <a:pt x="102" y="15"/>
                      <a:pt x="103" y="14"/>
                      <a:pt x="103" y="14"/>
                    </a:cubicBezTo>
                    <a:cubicBezTo>
                      <a:pt x="104" y="14"/>
                      <a:pt x="105" y="13"/>
                      <a:pt x="107" y="13"/>
                    </a:cubicBezTo>
                    <a:cubicBezTo>
                      <a:pt x="109" y="12"/>
                      <a:pt x="111" y="12"/>
                      <a:pt x="114" y="11"/>
                    </a:cubicBezTo>
                    <a:cubicBezTo>
                      <a:pt x="118" y="10"/>
                      <a:pt x="122" y="9"/>
                      <a:pt x="125" y="7"/>
                    </a:cubicBezTo>
                    <a:cubicBezTo>
                      <a:pt x="127" y="7"/>
                      <a:pt x="128" y="8"/>
                      <a:pt x="129" y="8"/>
                    </a:cubicBezTo>
                    <a:close/>
                    <a:moveTo>
                      <a:pt x="135" y="11"/>
                    </a:moveTo>
                    <a:cubicBezTo>
                      <a:pt x="129" y="12"/>
                      <a:pt x="123" y="13"/>
                      <a:pt x="117" y="14"/>
                    </a:cubicBezTo>
                    <a:cubicBezTo>
                      <a:pt x="111" y="16"/>
                      <a:pt x="103" y="17"/>
                      <a:pt x="98" y="20"/>
                    </a:cubicBezTo>
                    <a:cubicBezTo>
                      <a:pt x="104" y="17"/>
                      <a:pt x="110" y="15"/>
                      <a:pt x="116" y="14"/>
                    </a:cubicBezTo>
                    <a:cubicBezTo>
                      <a:pt x="121" y="13"/>
                      <a:pt x="126" y="12"/>
                      <a:pt x="130" y="9"/>
                    </a:cubicBezTo>
                    <a:cubicBezTo>
                      <a:pt x="130" y="9"/>
                      <a:pt x="130" y="9"/>
                      <a:pt x="130" y="9"/>
                    </a:cubicBezTo>
                    <a:cubicBezTo>
                      <a:pt x="132" y="9"/>
                      <a:pt x="134" y="10"/>
                      <a:pt x="135" y="11"/>
                    </a:cubicBezTo>
                    <a:close/>
                    <a:moveTo>
                      <a:pt x="140" y="12"/>
                    </a:moveTo>
                    <a:cubicBezTo>
                      <a:pt x="137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1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5" y="24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4"/>
                      <a:pt x="96" y="24"/>
                      <a:pt x="97" y="23"/>
                    </a:cubicBezTo>
                    <a:cubicBezTo>
                      <a:pt x="102" y="22"/>
                      <a:pt x="107" y="21"/>
                      <a:pt x="111" y="19"/>
                    </a:cubicBezTo>
                    <a:cubicBezTo>
                      <a:pt x="120" y="16"/>
                      <a:pt x="128" y="14"/>
                      <a:pt x="137" y="11"/>
                    </a:cubicBezTo>
                    <a:cubicBezTo>
                      <a:pt x="137" y="11"/>
                      <a:pt x="137" y="11"/>
                      <a:pt x="137" y="11"/>
                    </a:cubicBezTo>
                    <a:cubicBezTo>
                      <a:pt x="138" y="12"/>
                      <a:pt x="139" y="12"/>
                      <a:pt x="140" y="12"/>
                    </a:cubicBezTo>
                    <a:close/>
                    <a:moveTo>
                      <a:pt x="151" y="17"/>
                    </a:moveTo>
                    <a:cubicBezTo>
                      <a:pt x="142" y="19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6" y="15"/>
                    </a:cubicBezTo>
                    <a:cubicBezTo>
                      <a:pt x="148" y="16"/>
                      <a:pt x="149" y="17"/>
                      <a:pt x="151" y="17"/>
                    </a:cubicBezTo>
                    <a:close/>
                    <a:moveTo>
                      <a:pt x="158" y="20"/>
                    </a:moveTo>
                    <a:cubicBezTo>
                      <a:pt x="152" y="22"/>
                      <a:pt x="146" y="24"/>
                      <a:pt x="139" y="25"/>
                    </a:cubicBezTo>
                    <a:cubicBezTo>
                      <a:pt x="132" y="27"/>
                      <a:pt x="125" y="29"/>
                      <a:pt x="117" y="31"/>
                    </a:cubicBezTo>
                    <a:cubicBezTo>
                      <a:pt x="110" y="33"/>
                      <a:pt x="103" y="34"/>
                      <a:pt x="96" y="36"/>
                    </a:cubicBezTo>
                    <a:cubicBezTo>
                      <a:pt x="93" y="37"/>
                      <a:pt x="89" y="38"/>
                      <a:pt x="86" y="39"/>
                    </a:cubicBezTo>
                    <a:cubicBezTo>
                      <a:pt x="84" y="40"/>
                      <a:pt x="80" y="40"/>
                      <a:pt x="78" y="41"/>
                    </a:cubicBezTo>
                    <a:cubicBezTo>
                      <a:pt x="78" y="41"/>
                      <a:pt x="78" y="41"/>
                      <a:pt x="78" y="40"/>
                    </a:cubicBezTo>
                    <a:cubicBezTo>
                      <a:pt x="83" y="38"/>
                      <a:pt x="89" y="36"/>
                      <a:pt x="94" y="35"/>
                    </a:cubicBezTo>
                    <a:cubicBezTo>
                      <a:pt x="101" y="33"/>
                      <a:pt x="108" y="31"/>
                      <a:pt x="114" y="29"/>
                    </a:cubicBezTo>
                    <a:cubicBezTo>
                      <a:pt x="121" y="27"/>
                      <a:pt x="128" y="25"/>
                      <a:pt x="135" y="23"/>
                    </a:cubicBezTo>
                    <a:cubicBezTo>
                      <a:pt x="141" y="22"/>
                      <a:pt x="147" y="21"/>
                      <a:pt x="152" y="18"/>
                    </a:cubicBezTo>
                    <a:cubicBezTo>
                      <a:pt x="154" y="19"/>
                      <a:pt x="156" y="19"/>
                      <a:pt x="158" y="20"/>
                    </a:cubicBezTo>
                    <a:close/>
                    <a:moveTo>
                      <a:pt x="83" y="35"/>
                    </a:moveTo>
                    <a:cubicBezTo>
                      <a:pt x="87" y="33"/>
                      <a:pt x="92" y="33"/>
                      <a:pt x="97" y="31"/>
                    </a:cubicBezTo>
                    <a:cubicBezTo>
                      <a:pt x="102" y="30"/>
                      <a:pt x="108" y="27"/>
                      <a:pt x="114" y="26"/>
                    </a:cubicBezTo>
                    <a:cubicBezTo>
                      <a:pt x="115" y="26"/>
                      <a:pt x="116" y="25"/>
                      <a:pt x="117" y="25"/>
                    </a:cubicBezTo>
                    <a:cubicBezTo>
                      <a:pt x="116" y="25"/>
                      <a:pt x="115" y="26"/>
                      <a:pt x="114" y="26"/>
                    </a:cubicBezTo>
                    <a:cubicBezTo>
                      <a:pt x="109" y="28"/>
                      <a:pt x="103" y="30"/>
                      <a:pt x="97" y="32"/>
                    </a:cubicBezTo>
                    <a:cubicBezTo>
                      <a:pt x="94" y="32"/>
                      <a:pt x="92" y="33"/>
                      <a:pt x="89" y="34"/>
                    </a:cubicBezTo>
                    <a:cubicBezTo>
                      <a:pt x="87" y="35"/>
                      <a:pt x="86" y="35"/>
                      <a:pt x="84" y="36"/>
                    </a:cubicBezTo>
                    <a:cubicBezTo>
                      <a:pt x="84" y="36"/>
                      <a:pt x="83" y="36"/>
                      <a:pt x="82" y="36"/>
                    </a:cubicBezTo>
                    <a:cubicBezTo>
                      <a:pt x="82" y="36"/>
                      <a:pt x="82" y="36"/>
                      <a:pt x="83" y="35"/>
                    </a:cubicBezTo>
                    <a:close/>
                    <a:moveTo>
                      <a:pt x="116" y="26"/>
                    </a:moveTo>
                    <a:cubicBezTo>
                      <a:pt x="123" y="24"/>
                      <a:pt x="129" y="23"/>
                      <a:pt x="136" y="21"/>
                    </a:cubicBezTo>
                    <a:cubicBezTo>
                      <a:pt x="140" y="20"/>
                      <a:pt x="143" y="20"/>
                      <a:pt x="147" y="19"/>
                    </a:cubicBezTo>
                    <a:cubicBezTo>
                      <a:pt x="148" y="19"/>
                      <a:pt x="150" y="18"/>
                      <a:pt x="151" y="18"/>
                    </a:cubicBezTo>
                    <a:cubicBezTo>
                      <a:pt x="149" y="19"/>
                      <a:pt x="147" y="19"/>
                      <a:pt x="145" y="20"/>
                    </a:cubicBezTo>
                    <a:cubicBezTo>
                      <a:pt x="133" y="24"/>
                      <a:pt x="120" y="27"/>
                      <a:pt x="107" y="30"/>
                    </a:cubicBezTo>
                    <a:cubicBezTo>
                      <a:pt x="103" y="31"/>
                      <a:pt x="99" y="32"/>
                      <a:pt x="95" y="33"/>
                    </a:cubicBezTo>
                    <a:cubicBezTo>
                      <a:pt x="102" y="31"/>
                      <a:pt x="109" y="28"/>
                      <a:pt x="116" y="26"/>
                    </a:cubicBezTo>
                    <a:close/>
                    <a:moveTo>
                      <a:pt x="141" y="13"/>
                    </a:moveTo>
                    <a:cubicBezTo>
                      <a:pt x="142" y="14"/>
                      <a:pt x="144" y="14"/>
                      <a:pt x="145" y="15"/>
                    </a:cubicBezTo>
                    <a:cubicBezTo>
                      <a:pt x="136" y="17"/>
                      <a:pt x="127" y="19"/>
                      <a:pt x="118" y="21"/>
                    </a:cubicBezTo>
                    <a:cubicBezTo>
                      <a:pt x="108" y="23"/>
                      <a:pt x="100" y="27"/>
                      <a:pt x="91" y="29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89" y="29"/>
                      <a:pt x="91" y="29"/>
                      <a:pt x="93" y="28"/>
                    </a:cubicBezTo>
                    <a:cubicBezTo>
                      <a:pt x="95" y="27"/>
                      <a:pt x="97" y="26"/>
                      <a:pt x="99" y="26"/>
                    </a:cubicBezTo>
                    <a:cubicBezTo>
                      <a:pt x="104" y="24"/>
                      <a:pt x="110" y="23"/>
                      <a:pt x="115" y="21"/>
                    </a:cubicBezTo>
                    <a:cubicBezTo>
                      <a:pt x="123" y="19"/>
                      <a:pt x="133" y="17"/>
                      <a:pt x="141" y="13"/>
                    </a:cubicBezTo>
                    <a:cubicBezTo>
                      <a:pt x="141" y="13"/>
                      <a:pt x="141" y="13"/>
                      <a:pt x="141" y="13"/>
                    </a:cubicBezTo>
                    <a:close/>
                    <a:moveTo>
                      <a:pt x="110" y="7"/>
                    </a:moveTo>
                    <a:cubicBezTo>
                      <a:pt x="112" y="6"/>
                      <a:pt x="113" y="6"/>
                      <a:pt x="115" y="6"/>
                    </a:cubicBezTo>
                    <a:cubicBezTo>
                      <a:pt x="116" y="5"/>
                      <a:pt x="118" y="5"/>
                      <a:pt x="120" y="5"/>
                    </a:cubicBezTo>
                    <a:cubicBezTo>
                      <a:pt x="121" y="5"/>
                      <a:pt x="116" y="7"/>
                      <a:pt x="116" y="7"/>
                    </a:cubicBezTo>
                    <a:cubicBezTo>
                      <a:pt x="113" y="8"/>
                      <a:pt x="110" y="9"/>
                      <a:pt x="107" y="10"/>
                    </a:cubicBezTo>
                    <a:cubicBezTo>
                      <a:pt x="108" y="9"/>
                      <a:pt x="109" y="8"/>
                      <a:pt x="110" y="7"/>
                    </a:cubicBezTo>
                    <a:close/>
                    <a:moveTo>
                      <a:pt x="105" y="12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1" y="7"/>
                      <a:pt x="123" y="7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22" y="8"/>
                      <a:pt x="120" y="9"/>
                      <a:pt x="119" y="9"/>
                    </a:cubicBezTo>
                    <a:cubicBezTo>
                      <a:pt x="114" y="11"/>
                      <a:pt x="109" y="11"/>
                      <a:pt x="104" y="13"/>
                    </a:cubicBezTo>
                    <a:cubicBezTo>
                      <a:pt x="104" y="13"/>
                      <a:pt x="105" y="12"/>
                      <a:pt x="105" y="12"/>
                    </a:cubicBezTo>
                    <a:close/>
                    <a:moveTo>
                      <a:pt x="101" y="16"/>
                    </a:moveTo>
                    <a:cubicBezTo>
                      <a:pt x="105" y="15"/>
                      <a:pt x="109" y="14"/>
                      <a:pt x="113" y="13"/>
                    </a:cubicBezTo>
                    <a:cubicBezTo>
                      <a:pt x="116" y="12"/>
                      <a:pt x="119" y="12"/>
                      <a:pt x="121" y="11"/>
                    </a:cubicBezTo>
                    <a:cubicBezTo>
                      <a:pt x="123" y="10"/>
                      <a:pt x="124" y="10"/>
                      <a:pt x="126" y="9"/>
                    </a:cubicBezTo>
                    <a:cubicBezTo>
                      <a:pt x="126" y="9"/>
                      <a:pt x="131" y="8"/>
                      <a:pt x="128" y="9"/>
                    </a:cubicBezTo>
                    <a:cubicBezTo>
                      <a:pt x="123" y="12"/>
                      <a:pt x="117" y="13"/>
                      <a:pt x="111" y="14"/>
                    </a:cubicBezTo>
                    <a:cubicBezTo>
                      <a:pt x="107" y="15"/>
                      <a:pt x="103" y="17"/>
                      <a:pt x="98" y="19"/>
                    </a:cubicBezTo>
                    <a:cubicBezTo>
                      <a:pt x="99" y="18"/>
                      <a:pt x="100" y="17"/>
                      <a:pt x="101" y="16"/>
                    </a:cubicBezTo>
                    <a:close/>
                    <a:moveTo>
                      <a:pt x="97" y="20"/>
                    </a:moveTo>
                    <a:cubicBezTo>
                      <a:pt x="104" y="19"/>
                      <a:pt x="110" y="17"/>
                      <a:pt x="117" y="15"/>
                    </a:cubicBezTo>
                    <a:cubicBezTo>
                      <a:pt x="121" y="14"/>
                      <a:pt x="124" y="13"/>
                      <a:pt x="128" y="13"/>
                    </a:cubicBezTo>
                    <a:cubicBezTo>
                      <a:pt x="129" y="12"/>
                      <a:pt x="131" y="12"/>
                      <a:pt x="133" y="12"/>
                    </a:cubicBezTo>
                    <a:cubicBezTo>
                      <a:pt x="120" y="17"/>
                      <a:pt x="106" y="19"/>
                      <a:pt x="93" y="24"/>
                    </a:cubicBezTo>
                    <a:cubicBezTo>
                      <a:pt x="94" y="23"/>
                      <a:pt x="96" y="22"/>
                      <a:pt x="97" y="20"/>
                    </a:cubicBezTo>
                    <a:close/>
                    <a:moveTo>
                      <a:pt x="92" y="26"/>
                    </a:moveTo>
                    <a:cubicBezTo>
                      <a:pt x="100" y="24"/>
                      <a:pt x="107" y="21"/>
                      <a:pt x="115" y="19"/>
                    </a:cubicBezTo>
                    <a:cubicBezTo>
                      <a:pt x="119" y="18"/>
                      <a:pt x="124" y="17"/>
                      <a:pt x="128" y="16"/>
                    </a:cubicBezTo>
                    <a:cubicBezTo>
                      <a:pt x="131" y="15"/>
                      <a:pt x="136" y="15"/>
                      <a:pt x="139" y="13"/>
                    </a:cubicBezTo>
                    <a:cubicBezTo>
                      <a:pt x="135" y="15"/>
                      <a:pt x="130" y="16"/>
                      <a:pt x="126" y="17"/>
                    </a:cubicBezTo>
                    <a:cubicBezTo>
                      <a:pt x="121" y="19"/>
                      <a:pt x="116" y="20"/>
                      <a:pt x="111" y="22"/>
                    </a:cubicBezTo>
                    <a:cubicBezTo>
                      <a:pt x="103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1" y="30"/>
                      <a:pt x="96" y="28"/>
                      <a:pt x="100" y="27"/>
                    </a:cubicBezTo>
                    <a:cubicBezTo>
                      <a:pt x="105" y="25"/>
                      <a:pt x="111" y="23"/>
                      <a:pt x="116" y="22"/>
                    </a:cubicBezTo>
                    <a:cubicBezTo>
                      <a:pt x="122" y="21"/>
                      <a:pt x="128" y="19"/>
                      <a:pt x="134" y="18"/>
                    </a:cubicBezTo>
                    <a:cubicBezTo>
                      <a:pt x="137" y="17"/>
                      <a:pt x="140" y="17"/>
                      <a:pt x="143" y="16"/>
                    </a:cubicBezTo>
                    <a:cubicBezTo>
                      <a:pt x="143" y="16"/>
                      <a:pt x="143" y="16"/>
                      <a:pt x="143" y="16"/>
                    </a:cubicBezTo>
                    <a:cubicBezTo>
                      <a:pt x="142" y="17"/>
                      <a:pt x="141" y="17"/>
                      <a:pt x="139" y="18"/>
                    </a:cubicBezTo>
                    <a:cubicBezTo>
                      <a:pt x="129" y="22"/>
                      <a:pt x="118" y="24"/>
                      <a:pt x="107" y="27"/>
                    </a:cubicBezTo>
                    <a:cubicBezTo>
                      <a:pt x="102" y="29"/>
                      <a:pt x="97" y="31"/>
                      <a:pt x="92" y="32"/>
                    </a:cubicBezTo>
                    <a:cubicBezTo>
                      <a:pt x="89" y="33"/>
                      <a:pt x="86" y="33"/>
                      <a:pt x="84" y="34"/>
                    </a:cubicBezTo>
                    <a:cubicBezTo>
                      <a:pt x="85" y="33"/>
                      <a:pt x="86" y="32"/>
                      <a:pt x="87" y="31"/>
                    </a:cubicBezTo>
                    <a:close/>
                    <a:moveTo>
                      <a:pt x="81" y="37"/>
                    </a:moveTo>
                    <a:cubicBezTo>
                      <a:pt x="83" y="37"/>
                      <a:pt x="86" y="36"/>
                      <a:pt x="88" y="36"/>
                    </a:cubicBezTo>
                    <a:cubicBezTo>
                      <a:pt x="85" y="37"/>
                      <a:pt x="82" y="38"/>
                      <a:pt x="79" y="39"/>
                    </a:cubicBezTo>
                    <a:cubicBezTo>
                      <a:pt x="80" y="38"/>
                      <a:pt x="81" y="38"/>
                      <a:pt x="81" y="37"/>
                    </a:cubicBezTo>
                    <a:close/>
                    <a:moveTo>
                      <a:pt x="76" y="42"/>
                    </a:moveTo>
                    <a:cubicBezTo>
                      <a:pt x="90" y="40"/>
                      <a:pt x="104" y="35"/>
                      <a:pt x="117" y="32"/>
                    </a:cubicBezTo>
                    <a:cubicBezTo>
                      <a:pt x="124" y="30"/>
                      <a:pt x="131" y="28"/>
                      <a:pt x="138" y="26"/>
                    </a:cubicBezTo>
                    <a:cubicBezTo>
                      <a:pt x="145" y="25"/>
                      <a:pt x="152" y="23"/>
                      <a:pt x="159" y="21"/>
                    </a:cubicBezTo>
                    <a:cubicBezTo>
                      <a:pt x="161" y="22"/>
                      <a:pt x="163" y="22"/>
                      <a:pt x="165" y="23"/>
                    </a:cubicBezTo>
                    <a:cubicBezTo>
                      <a:pt x="158" y="23"/>
                      <a:pt x="151" y="26"/>
                      <a:pt x="145" y="28"/>
                    </a:cubicBezTo>
                    <a:cubicBezTo>
                      <a:pt x="137" y="30"/>
                      <a:pt x="129" y="32"/>
                      <a:pt x="120" y="34"/>
                    </a:cubicBezTo>
                    <a:cubicBezTo>
                      <a:pt x="112" y="36"/>
                      <a:pt x="104" y="39"/>
                      <a:pt x="95" y="41"/>
                    </a:cubicBezTo>
                    <a:cubicBezTo>
                      <a:pt x="88" y="43"/>
                      <a:pt x="80" y="44"/>
                      <a:pt x="73" y="46"/>
                    </a:cubicBezTo>
                    <a:cubicBezTo>
                      <a:pt x="74" y="45"/>
                      <a:pt x="75" y="43"/>
                      <a:pt x="76" y="42"/>
                    </a:cubicBezTo>
                    <a:close/>
                    <a:moveTo>
                      <a:pt x="180" y="30"/>
                    </a:moveTo>
                    <a:cubicBezTo>
                      <a:pt x="180" y="30"/>
                      <a:pt x="180" y="30"/>
                      <a:pt x="180" y="30"/>
                    </a:cubicBezTo>
                    <a:cubicBezTo>
                      <a:pt x="170" y="33"/>
                      <a:pt x="160" y="35"/>
                      <a:pt x="151" y="37"/>
                    </a:cubicBezTo>
                    <a:cubicBezTo>
                      <a:pt x="141" y="40"/>
                      <a:pt x="130" y="42"/>
                      <a:pt x="120" y="44"/>
                    </a:cubicBezTo>
                    <a:cubicBezTo>
                      <a:pt x="100" y="49"/>
                      <a:pt x="81" y="54"/>
                      <a:pt x="61" y="60"/>
                    </a:cubicBezTo>
                    <a:cubicBezTo>
                      <a:pt x="61" y="61"/>
                      <a:pt x="60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61" y="60"/>
                      <a:pt x="64" y="59"/>
                      <a:pt x="66" y="58"/>
                    </a:cubicBezTo>
                    <a:cubicBezTo>
                      <a:pt x="71" y="56"/>
                      <a:pt x="76" y="54"/>
                      <a:pt x="81" y="53"/>
                    </a:cubicBezTo>
                    <a:cubicBezTo>
                      <a:pt x="91" y="50"/>
                      <a:pt x="101" y="47"/>
                      <a:pt x="111" y="44"/>
                    </a:cubicBezTo>
                    <a:cubicBezTo>
                      <a:pt x="122" y="41"/>
                      <a:pt x="132" y="37"/>
                      <a:pt x="142" y="35"/>
                    </a:cubicBezTo>
                    <a:cubicBezTo>
                      <a:pt x="152" y="33"/>
                      <a:pt x="162" y="30"/>
                      <a:pt x="171" y="26"/>
                    </a:cubicBezTo>
                    <a:cubicBezTo>
                      <a:pt x="174" y="28"/>
                      <a:pt x="177" y="29"/>
                      <a:pt x="180" y="30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lose/>
                    <a:moveTo>
                      <a:pt x="186" y="33"/>
                    </a:moveTo>
                    <a:cubicBezTo>
                      <a:pt x="186" y="33"/>
                      <a:pt x="186" y="33"/>
                      <a:pt x="186" y="33"/>
                    </a:cubicBezTo>
                    <a:cubicBezTo>
                      <a:pt x="187" y="33"/>
                      <a:pt x="188" y="34"/>
                      <a:pt x="189" y="34"/>
                    </a:cubicBezTo>
                    <a:cubicBezTo>
                      <a:pt x="165" y="40"/>
                      <a:pt x="141" y="47"/>
                      <a:pt x="117" y="54"/>
                    </a:cubicBezTo>
                    <a:cubicBezTo>
                      <a:pt x="104" y="58"/>
                      <a:pt x="92" y="62"/>
                      <a:pt x="80" y="66"/>
                    </a:cubicBezTo>
                    <a:cubicBezTo>
                      <a:pt x="71" y="69"/>
                      <a:pt x="61" y="71"/>
                      <a:pt x="52" y="74"/>
                    </a:cubicBezTo>
                    <a:cubicBezTo>
                      <a:pt x="54" y="73"/>
                      <a:pt x="57" y="72"/>
                      <a:pt x="59" y="71"/>
                    </a:cubicBezTo>
                    <a:cubicBezTo>
                      <a:pt x="66" y="69"/>
                      <a:pt x="72" y="66"/>
                      <a:pt x="78" y="64"/>
                    </a:cubicBezTo>
                    <a:cubicBezTo>
                      <a:pt x="90" y="60"/>
                      <a:pt x="103" y="56"/>
                      <a:pt x="115" y="52"/>
                    </a:cubicBezTo>
                    <a:cubicBezTo>
                      <a:pt x="128" y="49"/>
                      <a:pt x="140" y="45"/>
                      <a:pt x="152" y="42"/>
                    </a:cubicBezTo>
                    <a:cubicBezTo>
                      <a:pt x="164" y="39"/>
                      <a:pt x="175" y="38"/>
                      <a:pt x="186" y="33"/>
                    </a:cubicBezTo>
                    <a:close/>
                    <a:moveTo>
                      <a:pt x="120" y="48"/>
                    </a:moveTo>
                    <a:cubicBezTo>
                      <a:pt x="109" y="52"/>
                      <a:pt x="97" y="55"/>
                      <a:pt x="86" y="58"/>
                    </a:cubicBezTo>
                    <a:cubicBezTo>
                      <a:pt x="75" y="61"/>
                      <a:pt x="64" y="65"/>
                      <a:pt x="53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3" y="67"/>
                      <a:pt x="53" y="67"/>
                      <a:pt x="54" y="67"/>
                    </a:cubicBezTo>
                    <a:cubicBezTo>
                      <a:pt x="54" y="67"/>
                      <a:pt x="55" y="66"/>
                      <a:pt x="55" y="66"/>
                    </a:cubicBezTo>
                    <a:cubicBezTo>
                      <a:pt x="57" y="66"/>
                      <a:pt x="60" y="65"/>
                      <a:pt x="62" y="64"/>
                    </a:cubicBezTo>
                    <a:cubicBezTo>
                      <a:pt x="68" y="63"/>
                      <a:pt x="74" y="61"/>
                      <a:pt x="80" y="59"/>
                    </a:cubicBezTo>
                    <a:cubicBezTo>
                      <a:pt x="91" y="56"/>
                      <a:pt x="102" y="52"/>
                      <a:pt x="113" y="49"/>
                    </a:cubicBezTo>
                    <a:cubicBezTo>
                      <a:pt x="124" y="45"/>
                      <a:pt x="136" y="43"/>
                      <a:pt x="147" y="40"/>
                    </a:cubicBezTo>
                    <a:cubicBezTo>
                      <a:pt x="158" y="37"/>
                      <a:pt x="169" y="35"/>
                      <a:pt x="180" y="31"/>
                    </a:cubicBezTo>
                    <a:cubicBezTo>
                      <a:pt x="180" y="31"/>
                      <a:pt x="180" y="30"/>
                      <a:pt x="180" y="30"/>
                    </a:cubicBezTo>
                    <a:cubicBezTo>
                      <a:pt x="182" y="31"/>
                      <a:pt x="183" y="32"/>
                      <a:pt x="185" y="33"/>
                    </a:cubicBezTo>
                    <a:cubicBezTo>
                      <a:pt x="163" y="37"/>
                      <a:pt x="142" y="42"/>
                      <a:pt x="120" y="48"/>
                    </a:cubicBezTo>
                    <a:close/>
                    <a:moveTo>
                      <a:pt x="116" y="40"/>
                    </a:moveTo>
                    <a:cubicBezTo>
                      <a:pt x="107" y="43"/>
                      <a:pt x="98" y="46"/>
                      <a:pt x="89" y="48"/>
                    </a:cubicBezTo>
                    <a:cubicBezTo>
                      <a:pt x="85" y="50"/>
                      <a:pt x="80" y="51"/>
                      <a:pt x="75" y="52"/>
                    </a:cubicBezTo>
                    <a:cubicBezTo>
                      <a:pt x="73" y="53"/>
                      <a:pt x="71" y="53"/>
                      <a:pt x="69" y="54"/>
                    </a:cubicBezTo>
                    <a:cubicBezTo>
                      <a:pt x="68" y="54"/>
                      <a:pt x="66" y="54"/>
                      <a:pt x="66" y="54"/>
                    </a:cubicBezTo>
                    <a:cubicBezTo>
                      <a:pt x="66" y="54"/>
                      <a:pt x="66" y="53"/>
                      <a:pt x="67" y="53"/>
                    </a:cubicBezTo>
                    <a:cubicBezTo>
                      <a:pt x="69" y="51"/>
                      <a:pt x="73" y="51"/>
                      <a:pt x="76" y="51"/>
                    </a:cubicBezTo>
                    <a:cubicBezTo>
                      <a:pt x="80" y="49"/>
                      <a:pt x="85" y="48"/>
                      <a:pt x="89" y="47"/>
                    </a:cubicBezTo>
                    <a:cubicBezTo>
                      <a:pt x="99" y="44"/>
                      <a:pt x="108" y="42"/>
                      <a:pt x="117" y="39"/>
                    </a:cubicBezTo>
                    <a:cubicBezTo>
                      <a:pt x="126" y="37"/>
                      <a:pt x="135" y="33"/>
                      <a:pt x="143" y="31"/>
                    </a:cubicBezTo>
                    <a:cubicBezTo>
                      <a:pt x="151" y="29"/>
                      <a:pt x="158" y="28"/>
                      <a:pt x="165" y="24"/>
                    </a:cubicBezTo>
                    <a:cubicBezTo>
                      <a:pt x="165" y="24"/>
                      <a:pt x="165" y="24"/>
                      <a:pt x="165" y="24"/>
                    </a:cubicBezTo>
                    <a:cubicBezTo>
                      <a:pt x="167" y="24"/>
                      <a:pt x="169" y="25"/>
                      <a:pt x="170" y="26"/>
                    </a:cubicBezTo>
                    <a:cubicBezTo>
                      <a:pt x="152" y="31"/>
                      <a:pt x="134" y="35"/>
                      <a:pt x="116" y="40"/>
                    </a:cubicBezTo>
                    <a:close/>
                    <a:moveTo>
                      <a:pt x="72" y="47"/>
                    </a:moveTo>
                    <a:cubicBezTo>
                      <a:pt x="80" y="45"/>
                      <a:pt x="88" y="43"/>
                      <a:pt x="96" y="42"/>
                    </a:cubicBezTo>
                    <a:cubicBezTo>
                      <a:pt x="105" y="40"/>
                      <a:pt x="113" y="37"/>
                      <a:pt x="122" y="35"/>
                    </a:cubicBezTo>
                    <a:cubicBezTo>
                      <a:pt x="131" y="32"/>
                      <a:pt x="139" y="30"/>
                      <a:pt x="147" y="28"/>
                    </a:cubicBezTo>
                    <a:cubicBezTo>
                      <a:pt x="151" y="27"/>
                      <a:pt x="154" y="26"/>
                      <a:pt x="158" y="25"/>
                    </a:cubicBezTo>
                    <a:cubicBezTo>
                      <a:pt x="159" y="24"/>
                      <a:pt x="163" y="24"/>
                      <a:pt x="163" y="24"/>
                    </a:cubicBezTo>
                    <a:cubicBezTo>
                      <a:pt x="161" y="25"/>
                      <a:pt x="159" y="26"/>
                      <a:pt x="157" y="27"/>
                    </a:cubicBezTo>
                    <a:cubicBezTo>
                      <a:pt x="149" y="29"/>
                      <a:pt x="142" y="31"/>
                      <a:pt x="135" y="33"/>
                    </a:cubicBezTo>
                    <a:cubicBezTo>
                      <a:pt x="126" y="36"/>
                      <a:pt x="117" y="39"/>
                      <a:pt x="108" y="41"/>
                    </a:cubicBezTo>
                    <a:cubicBezTo>
                      <a:pt x="100" y="43"/>
                      <a:pt x="91" y="45"/>
                      <a:pt x="82" y="48"/>
                    </a:cubicBezTo>
                    <a:cubicBezTo>
                      <a:pt x="78" y="49"/>
                      <a:pt x="72" y="50"/>
                      <a:pt x="68" y="52"/>
                    </a:cubicBezTo>
                    <a:cubicBezTo>
                      <a:pt x="69" y="50"/>
                      <a:pt x="70" y="49"/>
                      <a:pt x="72" y="47"/>
                    </a:cubicBezTo>
                    <a:close/>
                    <a:moveTo>
                      <a:pt x="65" y="55"/>
                    </a:moveTo>
                    <a:cubicBezTo>
                      <a:pt x="71" y="55"/>
                      <a:pt x="78" y="52"/>
                      <a:pt x="84" y="51"/>
                    </a:cubicBezTo>
                    <a:cubicBezTo>
                      <a:pt x="94" y="48"/>
                      <a:pt x="104" y="44"/>
                      <a:pt x="114" y="41"/>
                    </a:cubicBezTo>
                    <a:cubicBezTo>
                      <a:pt x="123" y="38"/>
                      <a:pt x="133" y="36"/>
                      <a:pt x="143" y="34"/>
                    </a:cubicBezTo>
                    <a:cubicBezTo>
                      <a:pt x="147" y="32"/>
                      <a:pt x="152" y="31"/>
                      <a:pt x="157" y="30"/>
                    </a:cubicBezTo>
                    <a:cubicBezTo>
                      <a:pt x="159" y="29"/>
                      <a:pt x="162" y="29"/>
                      <a:pt x="164" y="28"/>
                    </a:cubicBezTo>
                    <a:cubicBezTo>
                      <a:pt x="165" y="28"/>
                      <a:pt x="165" y="28"/>
                      <a:pt x="165" y="28"/>
                    </a:cubicBezTo>
                    <a:cubicBezTo>
                      <a:pt x="157" y="31"/>
                      <a:pt x="148" y="33"/>
                      <a:pt x="140" y="35"/>
                    </a:cubicBezTo>
                    <a:cubicBezTo>
                      <a:pt x="130" y="37"/>
                      <a:pt x="120" y="41"/>
                      <a:pt x="109" y="44"/>
                    </a:cubicBezTo>
                    <a:cubicBezTo>
                      <a:pt x="100" y="46"/>
                      <a:pt x="90" y="49"/>
                      <a:pt x="80" y="52"/>
                    </a:cubicBezTo>
                    <a:cubicBezTo>
                      <a:pt x="74" y="54"/>
                      <a:pt x="67" y="56"/>
                      <a:pt x="61" y="59"/>
                    </a:cubicBezTo>
                    <a:cubicBezTo>
                      <a:pt x="62" y="58"/>
                      <a:pt x="64" y="56"/>
                      <a:pt x="65" y="55"/>
                    </a:cubicBezTo>
                    <a:close/>
                    <a:moveTo>
                      <a:pt x="58" y="62"/>
                    </a:moveTo>
                    <a:cubicBezTo>
                      <a:pt x="68" y="59"/>
                      <a:pt x="77" y="56"/>
                      <a:pt x="87" y="54"/>
                    </a:cubicBezTo>
                    <a:cubicBezTo>
                      <a:pt x="97" y="51"/>
                      <a:pt x="108" y="48"/>
                      <a:pt x="119" y="45"/>
                    </a:cubicBezTo>
                    <a:cubicBezTo>
                      <a:pt x="129" y="43"/>
                      <a:pt x="140" y="40"/>
                      <a:pt x="151" y="38"/>
                    </a:cubicBezTo>
                    <a:cubicBezTo>
                      <a:pt x="156" y="36"/>
                      <a:pt x="162" y="35"/>
                      <a:pt x="167" y="34"/>
                    </a:cubicBezTo>
                    <a:cubicBezTo>
                      <a:pt x="168" y="33"/>
                      <a:pt x="170" y="33"/>
                      <a:pt x="171" y="33"/>
                    </a:cubicBezTo>
                    <a:cubicBezTo>
                      <a:pt x="151" y="39"/>
                      <a:pt x="130" y="43"/>
                      <a:pt x="109" y="49"/>
                    </a:cubicBezTo>
                    <a:cubicBezTo>
                      <a:pt x="99" y="52"/>
                      <a:pt x="88" y="56"/>
                      <a:pt x="78" y="59"/>
                    </a:cubicBezTo>
                    <a:cubicBezTo>
                      <a:pt x="72" y="61"/>
                      <a:pt x="67" y="63"/>
                      <a:pt x="62" y="64"/>
                    </a:cubicBezTo>
                    <a:cubicBezTo>
                      <a:pt x="60" y="64"/>
                      <a:pt x="57" y="65"/>
                      <a:pt x="55" y="66"/>
                    </a:cubicBezTo>
                    <a:cubicBezTo>
                      <a:pt x="56" y="65"/>
                      <a:pt x="57" y="63"/>
                      <a:pt x="58" y="62"/>
                    </a:cubicBezTo>
                    <a:close/>
                    <a:moveTo>
                      <a:pt x="52" y="69"/>
                    </a:moveTo>
                    <a:cubicBezTo>
                      <a:pt x="63" y="67"/>
                      <a:pt x="73" y="62"/>
                      <a:pt x="84" y="59"/>
                    </a:cubicBezTo>
                    <a:cubicBezTo>
                      <a:pt x="96" y="56"/>
                      <a:pt x="108" y="53"/>
                      <a:pt x="121" y="49"/>
                    </a:cubicBezTo>
                    <a:cubicBezTo>
                      <a:pt x="132" y="46"/>
                      <a:pt x="144" y="43"/>
                      <a:pt x="156" y="40"/>
                    </a:cubicBezTo>
                    <a:cubicBezTo>
                      <a:pt x="162" y="38"/>
                      <a:pt x="168" y="37"/>
                      <a:pt x="174" y="36"/>
                    </a:cubicBezTo>
                    <a:cubicBezTo>
                      <a:pt x="177" y="35"/>
                      <a:pt x="179" y="35"/>
                      <a:pt x="181" y="34"/>
                    </a:cubicBezTo>
                    <a:cubicBezTo>
                      <a:pt x="180" y="34"/>
                      <a:pt x="179" y="35"/>
                      <a:pt x="178" y="35"/>
                    </a:cubicBezTo>
                    <a:cubicBezTo>
                      <a:pt x="167" y="38"/>
                      <a:pt x="156" y="40"/>
                      <a:pt x="145" y="43"/>
                    </a:cubicBezTo>
                    <a:cubicBezTo>
                      <a:pt x="133" y="46"/>
                      <a:pt x="121" y="50"/>
                      <a:pt x="110" y="53"/>
                    </a:cubicBezTo>
                    <a:cubicBezTo>
                      <a:pt x="98" y="57"/>
                      <a:pt x="86" y="60"/>
                      <a:pt x="75" y="64"/>
                    </a:cubicBezTo>
                    <a:cubicBezTo>
                      <a:pt x="69" y="66"/>
                      <a:pt x="63" y="69"/>
                      <a:pt x="57" y="71"/>
                    </a:cubicBezTo>
                    <a:cubicBezTo>
                      <a:pt x="54" y="72"/>
                      <a:pt x="50" y="73"/>
                      <a:pt x="46" y="75"/>
                    </a:cubicBezTo>
                    <a:cubicBezTo>
                      <a:pt x="48" y="73"/>
                      <a:pt x="50" y="71"/>
                      <a:pt x="52" y="69"/>
                    </a:cubicBezTo>
                    <a:close/>
                    <a:moveTo>
                      <a:pt x="45" y="76"/>
                    </a:moveTo>
                    <a:cubicBezTo>
                      <a:pt x="56" y="73"/>
                      <a:pt x="67" y="71"/>
                      <a:pt x="78" y="67"/>
                    </a:cubicBezTo>
                    <a:cubicBezTo>
                      <a:pt x="91" y="63"/>
                      <a:pt x="103" y="59"/>
                      <a:pt x="115" y="55"/>
                    </a:cubicBezTo>
                    <a:cubicBezTo>
                      <a:pt x="140" y="48"/>
                      <a:pt x="165" y="41"/>
                      <a:pt x="190" y="34"/>
                    </a:cubicBezTo>
                    <a:cubicBezTo>
                      <a:pt x="191" y="35"/>
                      <a:pt x="193" y="36"/>
                      <a:pt x="194" y="37"/>
                    </a:cubicBezTo>
                    <a:cubicBezTo>
                      <a:pt x="168" y="42"/>
                      <a:pt x="142" y="50"/>
                      <a:pt x="116" y="57"/>
                    </a:cubicBezTo>
                    <a:cubicBezTo>
                      <a:pt x="103" y="61"/>
                      <a:pt x="91" y="65"/>
                      <a:pt x="78" y="69"/>
                    </a:cubicBezTo>
                    <a:cubicBezTo>
                      <a:pt x="66" y="72"/>
                      <a:pt x="54" y="75"/>
                      <a:pt x="42" y="79"/>
                    </a:cubicBezTo>
                    <a:cubicBezTo>
                      <a:pt x="43" y="78"/>
                      <a:pt x="44" y="77"/>
                      <a:pt x="45" y="76"/>
                    </a:cubicBezTo>
                    <a:close/>
                    <a:moveTo>
                      <a:pt x="41" y="80"/>
                    </a:moveTo>
                    <a:cubicBezTo>
                      <a:pt x="52" y="76"/>
                      <a:pt x="65" y="73"/>
                      <a:pt x="76" y="70"/>
                    </a:cubicBezTo>
                    <a:cubicBezTo>
                      <a:pt x="90" y="66"/>
                      <a:pt x="103" y="62"/>
                      <a:pt x="117" y="58"/>
                    </a:cubicBezTo>
                    <a:cubicBezTo>
                      <a:pt x="142" y="50"/>
                      <a:pt x="169" y="43"/>
                      <a:pt x="195" y="37"/>
                    </a:cubicBezTo>
                    <a:cubicBezTo>
                      <a:pt x="195" y="37"/>
                      <a:pt x="195" y="37"/>
                      <a:pt x="195" y="37"/>
                    </a:cubicBezTo>
                    <a:cubicBezTo>
                      <a:pt x="197" y="38"/>
                      <a:pt x="198" y="38"/>
                      <a:pt x="199" y="39"/>
                    </a:cubicBezTo>
                    <a:cubicBezTo>
                      <a:pt x="187" y="41"/>
                      <a:pt x="174" y="43"/>
                      <a:pt x="162" y="47"/>
                    </a:cubicBezTo>
                    <a:cubicBezTo>
                      <a:pt x="148" y="51"/>
                      <a:pt x="135" y="54"/>
                      <a:pt x="121" y="58"/>
                    </a:cubicBezTo>
                    <a:cubicBezTo>
                      <a:pt x="94" y="65"/>
                      <a:pt x="67" y="73"/>
                      <a:pt x="40" y="81"/>
                    </a:cubicBezTo>
                    <a:cubicBezTo>
                      <a:pt x="40" y="81"/>
                      <a:pt x="41" y="81"/>
                      <a:pt x="41" y="80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2" y="56"/>
                      <a:pt x="125" y="63"/>
                    </a:cubicBezTo>
                    <a:cubicBezTo>
                      <a:pt x="98" y="69"/>
                      <a:pt x="72" y="77"/>
                      <a:pt x="45" y="84"/>
                    </a:cubicBezTo>
                    <a:cubicBezTo>
                      <a:pt x="47" y="83"/>
                      <a:pt x="48" y="83"/>
                      <a:pt x="50" y="82"/>
                    </a:cubicBezTo>
                    <a:cubicBezTo>
                      <a:pt x="57" y="80"/>
                      <a:pt x="64" y="78"/>
                      <a:pt x="71" y="76"/>
                    </a:cubicBezTo>
                    <a:cubicBezTo>
                      <a:pt x="86" y="71"/>
                      <a:pt x="101" y="67"/>
                      <a:pt x="115" y="63"/>
                    </a:cubicBezTo>
                    <a:cubicBezTo>
                      <a:pt x="130" y="59"/>
                      <a:pt x="144" y="55"/>
                      <a:pt x="159" y="51"/>
                    </a:cubicBezTo>
                    <a:cubicBezTo>
                      <a:pt x="172" y="47"/>
                      <a:pt x="187" y="45"/>
                      <a:pt x="200" y="39"/>
                    </a:cubicBezTo>
                    <a:cubicBezTo>
                      <a:pt x="203" y="40"/>
                      <a:pt x="205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5"/>
                      <a:pt x="123" y="58"/>
                    </a:cubicBezTo>
                    <a:cubicBezTo>
                      <a:pt x="137" y="55"/>
                      <a:pt x="150" y="51"/>
                      <a:pt x="164" y="47"/>
                    </a:cubicBezTo>
                    <a:cubicBezTo>
                      <a:pt x="171" y="45"/>
                      <a:pt x="177" y="44"/>
                      <a:pt x="183" y="42"/>
                    </a:cubicBezTo>
                    <a:cubicBezTo>
                      <a:pt x="187" y="42"/>
                      <a:pt x="190" y="41"/>
                      <a:pt x="194" y="41"/>
                    </a:cubicBezTo>
                    <a:cubicBezTo>
                      <a:pt x="195" y="40"/>
                      <a:pt x="197" y="40"/>
                      <a:pt x="199" y="40"/>
                    </a:cubicBezTo>
                    <a:cubicBezTo>
                      <a:pt x="199" y="40"/>
                      <a:pt x="196" y="40"/>
                      <a:pt x="195" y="40"/>
                    </a:cubicBezTo>
                    <a:cubicBezTo>
                      <a:pt x="189" y="43"/>
                      <a:pt x="183" y="44"/>
                      <a:pt x="177" y="45"/>
                    </a:cubicBezTo>
                    <a:cubicBezTo>
                      <a:pt x="169" y="47"/>
                      <a:pt x="162" y="49"/>
                      <a:pt x="155" y="51"/>
                    </a:cubicBezTo>
                    <a:cubicBezTo>
                      <a:pt x="141" y="55"/>
                      <a:pt x="127" y="59"/>
                      <a:pt x="113" y="63"/>
                    </a:cubicBezTo>
                    <a:cubicBezTo>
                      <a:pt x="99" y="67"/>
                      <a:pt x="85" y="71"/>
                      <a:pt x="71" y="75"/>
                    </a:cubicBezTo>
                    <a:cubicBezTo>
                      <a:pt x="65" y="77"/>
                      <a:pt x="58" y="79"/>
                      <a:pt x="51" y="81"/>
                    </a:cubicBezTo>
                    <a:cubicBezTo>
                      <a:pt x="46" y="82"/>
                      <a:pt x="41" y="84"/>
                      <a:pt x="36" y="85"/>
                    </a:cubicBezTo>
                    <a:cubicBezTo>
                      <a:pt x="37" y="84"/>
                      <a:pt x="38" y="84"/>
                      <a:pt x="39" y="83"/>
                    </a:cubicBezTo>
                    <a:close/>
                    <a:moveTo>
                      <a:pt x="35" y="87"/>
                    </a:moveTo>
                    <a:cubicBezTo>
                      <a:pt x="64" y="80"/>
                      <a:pt x="92" y="71"/>
                      <a:pt x="121" y="64"/>
                    </a:cubicBezTo>
                    <a:cubicBezTo>
                      <a:pt x="150" y="57"/>
                      <a:pt x="179" y="48"/>
                      <a:pt x="209" y="43"/>
                    </a:cubicBezTo>
                    <a:cubicBezTo>
                      <a:pt x="210" y="44"/>
                      <a:pt x="211" y="44"/>
                      <a:pt x="212" y="45"/>
                    </a:cubicBezTo>
                    <a:cubicBezTo>
                      <a:pt x="206" y="46"/>
                      <a:pt x="200" y="48"/>
                      <a:pt x="194" y="50"/>
                    </a:cubicBezTo>
                    <a:cubicBezTo>
                      <a:pt x="186" y="52"/>
                      <a:pt x="178" y="53"/>
                      <a:pt x="170" y="54"/>
                    </a:cubicBezTo>
                    <a:cubicBezTo>
                      <a:pt x="154" y="58"/>
                      <a:pt x="139" y="61"/>
                      <a:pt x="123" y="65"/>
                    </a:cubicBezTo>
                    <a:cubicBezTo>
                      <a:pt x="107" y="68"/>
                      <a:pt x="92" y="73"/>
                      <a:pt x="76" y="77"/>
                    </a:cubicBezTo>
                    <a:cubicBezTo>
                      <a:pt x="69" y="79"/>
                      <a:pt x="61" y="82"/>
                      <a:pt x="54" y="83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8"/>
                      <a:pt x="34" y="88"/>
                      <a:pt x="35" y="87"/>
                    </a:cubicBezTo>
                    <a:close/>
                    <a:moveTo>
                      <a:pt x="32" y="90"/>
                    </a:moveTo>
                    <a:cubicBezTo>
                      <a:pt x="39" y="88"/>
                      <a:pt x="45" y="86"/>
                      <a:pt x="52" y="84"/>
                    </a:cubicBezTo>
                    <a:cubicBezTo>
                      <a:pt x="60" y="83"/>
                      <a:pt x="67" y="80"/>
                      <a:pt x="75" y="78"/>
                    </a:cubicBezTo>
                    <a:cubicBezTo>
                      <a:pt x="90" y="74"/>
                      <a:pt x="106" y="70"/>
                      <a:pt x="121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6" y="54"/>
                      <a:pt x="184" y="53"/>
                      <a:pt x="192" y="51"/>
                    </a:cubicBezTo>
                    <a:cubicBezTo>
                      <a:pt x="199" y="49"/>
                      <a:pt x="206" y="47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2" y="47"/>
                      <a:pt x="210" y="48"/>
                      <a:pt x="209" y="50"/>
                    </a:cubicBezTo>
                    <a:cubicBezTo>
                      <a:pt x="194" y="54"/>
                      <a:pt x="180" y="56"/>
                      <a:pt x="165" y="59"/>
                    </a:cubicBezTo>
                    <a:cubicBezTo>
                      <a:pt x="151" y="63"/>
                      <a:pt x="136" y="66"/>
                      <a:pt x="121" y="69"/>
                    </a:cubicBezTo>
                    <a:cubicBezTo>
                      <a:pt x="106" y="73"/>
                      <a:pt x="91" y="77"/>
                      <a:pt x="76" y="80"/>
                    </a:cubicBezTo>
                    <a:cubicBezTo>
                      <a:pt x="61" y="84"/>
                      <a:pt x="45" y="87"/>
                      <a:pt x="30" y="92"/>
                    </a:cubicBezTo>
                    <a:cubicBezTo>
                      <a:pt x="31" y="91"/>
                      <a:pt x="31" y="91"/>
                      <a:pt x="32" y="90"/>
                    </a:cubicBezTo>
                    <a:close/>
                    <a:moveTo>
                      <a:pt x="213" y="49"/>
                    </a:moveTo>
                    <a:cubicBezTo>
                      <a:pt x="213" y="49"/>
                      <a:pt x="213" y="49"/>
                      <a:pt x="213" y="49"/>
                    </a:cubicBezTo>
                    <a:cubicBezTo>
                      <a:pt x="213" y="50"/>
                      <a:pt x="213" y="50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5"/>
                      <a:pt x="204" y="60"/>
                      <a:pt x="199" y="65"/>
                    </a:cubicBezTo>
                    <a:cubicBezTo>
                      <a:pt x="190" y="75"/>
                      <a:pt x="180" y="85"/>
                      <a:pt x="170" y="96"/>
                    </a:cubicBezTo>
                    <a:cubicBezTo>
                      <a:pt x="169" y="97"/>
                      <a:pt x="168" y="98"/>
                      <a:pt x="167" y="99"/>
                    </a:cubicBezTo>
                    <a:cubicBezTo>
                      <a:pt x="182" y="83"/>
                      <a:pt x="197" y="66"/>
                      <a:pt x="213" y="49"/>
                    </a:cubicBezTo>
                    <a:close/>
                    <a:moveTo>
                      <a:pt x="147" y="83"/>
                    </a:moveTo>
                    <a:cubicBezTo>
                      <a:pt x="148" y="83"/>
                      <a:pt x="149" y="83"/>
                      <a:pt x="150" y="82"/>
                    </a:cubicBezTo>
                    <a:cubicBezTo>
                      <a:pt x="157" y="81"/>
                      <a:pt x="165" y="79"/>
                      <a:pt x="172" y="77"/>
                    </a:cubicBezTo>
                    <a:cubicBezTo>
                      <a:pt x="177" y="75"/>
                      <a:pt x="183" y="74"/>
                      <a:pt x="189" y="72"/>
                    </a:cubicBezTo>
                    <a:cubicBezTo>
                      <a:pt x="187" y="73"/>
                      <a:pt x="186" y="75"/>
                      <a:pt x="185" y="76"/>
                    </a:cubicBezTo>
                    <a:cubicBezTo>
                      <a:pt x="179" y="77"/>
                      <a:pt x="173" y="80"/>
                      <a:pt x="166" y="81"/>
                    </a:cubicBezTo>
                    <a:cubicBezTo>
                      <a:pt x="160" y="83"/>
                      <a:pt x="153" y="85"/>
                      <a:pt x="146" y="86"/>
                    </a:cubicBezTo>
                    <a:cubicBezTo>
                      <a:pt x="139" y="88"/>
                      <a:pt x="133" y="91"/>
                      <a:pt x="126" y="92"/>
                    </a:cubicBezTo>
                    <a:cubicBezTo>
                      <a:pt x="119" y="94"/>
                      <a:pt x="111" y="96"/>
                      <a:pt x="104" y="97"/>
                    </a:cubicBezTo>
                    <a:cubicBezTo>
                      <a:pt x="90" y="100"/>
                      <a:pt x="77" y="104"/>
                      <a:pt x="63" y="108"/>
                    </a:cubicBezTo>
                    <a:cubicBezTo>
                      <a:pt x="56" y="110"/>
                      <a:pt x="50" y="112"/>
                      <a:pt x="43" y="113"/>
                    </a:cubicBezTo>
                    <a:cubicBezTo>
                      <a:pt x="36" y="114"/>
                      <a:pt x="29" y="115"/>
                      <a:pt x="22" y="117"/>
                    </a:cubicBezTo>
                    <a:cubicBezTo>
                      <a:pt x="21" y="117"/>
                      <a:pt x="22" y="117"/>
                      <a:pt x="22" y="117"/>
                    </a:cubicBezTo>
                    <a:cubicBezTo>
                      <a:pt x="35" y="114"/>
                      <a:pt x="47" y="113"/>
                      <a:pt x="60" y="110"/>
                    </a:cubicBezTo>
                    <a:cubicBezTo>
                      <a:pt x="73" y="106"/>
                      <a:pt x="87" y="102"/>
                      <a:pt x="101" y="99"/>
                    </a:cubicBezTo>
                    <a:cubicBezTo>
                      <a:pt x="114" y="96"/>
                      <a:pt x="128" y="92"/>
                      <a:pt x="141" y="88"/>
                    </a:cubicBezTo>
                    <a:cubicBezTo>
                      <a:pt x="147" y="87"/>
                      <a:pt x="154" y="86"/>
                      <a:pt x="160" y="84"/>
                    </a:cubicBezTo>
                    <a:cubicBezTo>
                      <a:pt x="165" y="83"/>
                      <a:pt x="171" y="81"/>
                      <a:pt x="176" y="79"/>
                    </a:cubicBezTo>
                    <a:cubicBezTo>
                      <a:pt x="174" y="80"/>
                      <a:pt x="172" y="81"/>
                      <a:pt x="170" y="81"/>
                    </a:cubicBezTo>
                    <a:cubicBezTo>
                      <a:pt x="163" y="84"/>
                      <a:pt x="156" y="86"/>
                      <a:pt x="149" y="88"/>
                    </a:cubicBezTo>
                    <a:cubicBezTo>
                      <a:pt x="135" y="92"/>
                      <a:pt x="121" y="95"/>
                      <a:pt x="107" y="98"/>
                    </a:cubicBezTo>
                    <a:cubicBezTo>
                      <a:pt x="93" y="102"/>
                      <a:pt x="79" y="105"/>
                      <a:pt x="65" y="108"/>
                    </a:cubicBezTo>
                    <a:cubicBezTo>
                      <a:pt x="51" y="112"/>
                      <a:pt x="37" y="115"/>
                      <a:pt x="25" y="120"/>
                    </a:cubicBezTo>
                    <a:cubicBezTo>
                      <a:pt x="23" y="119"/>
                      <a:pt x="21" y="118"/>
                      <a:pt x="19" y="117"/>
                    </a:cubicBezTo>
                    <a:cubicBezTo>
                      <a:pt x="26" y="114"/>
                      <a:pt x="33" y="113"/>
                      <a:pt x="40" y="112"/>
                    </a:cubicBezTo>
                    <a:cubicBezTo>
                      <a:pt x="47" y="110"/>
                      <a:pt x="55" y="107"/>
                      <a:pt x="62" y="105"/>
                    </a:cubicBezTo>
                    <a:cubicBezTo>
                      <a:pt x="77" y="101"/>
                      <a:pt x="91" y="96"/>
                      <a:pt x="106" y="93"/>
                    </a:cubicBezTo>
                    <a:cubicBezTo>
                      <a:pt x="109" y="92"/>
                      <a:pt x="112" y="92"/>
                      <a:pt x="116" y="91"/>
                    </a:cubicBezTo>
                    <a:cubicBezTo>
                      <a:pt x="126" y="88"/>
                      <a:pt x="137" y="86"/>
                      <a:pt x="147" y="83"/>
                    </a:cubicBezTo>
                    <a:close/>
                    <a:moveTo>
                      <a:pt x="32" y="124"/>
                    </a:moveTo>
                    <a:cubicBezTo>
                      <a:pt x="32" y="124"/>
                      <a:pt x="32" y="124"/>
                      <a:pt x="31" y="124"/>
                    </a:cubicBezTo>
                    <a:cubicBezTo>
                      <a:pt x="30" y="123"/>
                      <a:pt x="28" y="122"/>
                      <a:pt x="26" y="121"/>
                    </a:cubicBezTo>
                    <a:cubicBezTo>
                      <a:pt x="47" y="119"/>
                      <a:pt x="68" y="112"/>
                      <a:pt x="89" y="107"/>
                    </a:cubicBezTo>
                    <a:cubicBezTo>
                      <a:pt x="82" y="109"/>
                      <a:pt x="74" y="111"/>
                      <a:pt x="67" y="113"/>
                    </a:cubicBezTo>
                    <a:cubicBezTo>
                      <a:pt x="56" y="116"/>
                      <a:pt x="45" y="120"/>
                      <a:pt x="34" y="123"/>
                    </a:cubicBezTo>
                    <a:cubicBezTo>
                      <a:pt x="33" y="123"/>
                      <a:pt x="32" y="123"/>
                      <a:pt x="32" y="124"/>
                    </a:cubicBezTo>
                    <a:close/>
                    <a:moveTo>
                      <a:pt x="38" y="127"/>
                    </a:moveTo>
                    <a:cubicBezTo>
                      <a:pt x="36" y="126"/>
                      <a:pt x="35" y="125"/>
                      <a:pt x="33" y="124"/>
                    </a:cubicBezTo>
                    <a:cubicBezTo>
                      <a:pt x="43" y="123"/>
                      <a:pt x="52" y="120"/>
                      <a:pt x="62" y="118"/>
                    </a:cubicBezTo>
                    <a:cubicBezTo>
                      <a:pt x="73" y="115"/>
                      <a:pt x="85" y="112"/>
                      <a:pt x="96" y="109"/>
                    </a:cubicBezTo>
                    <a:cubicBezTo>
                      <a:pt x="113" y="104"/>
                      <a:pt x="131" y="101"/>
                      <a:pt x="149" y="97"/>
                    </a:cubicBezTo>
                    <a:cubicBezTo>
                      <a:pt x="147" y="98"/>
                      <a:pt x="144" y="99"/>
                      <a:pt x="142" y="99"/>
                    </a:cubicBezTo>
                    <a:cubicBezTo>
                      <a:pt x="131" y="102"/>
                      <a:pt x="119" y="104"/>
                      <a:pt x="108" y="107"/>
                    </a:cubicBezTo>
                    <a:cubicBezTo>
                      <a:pt x="84" y="112"/>
                      <a:pt x="62" y="121"/>
                      <a:pt x="38" y="127"/>
                    </a:cubicBezTo>
                    <a:close/>
                    <a:moveTo>
                      <a:pt x="50" y="125"/>
                    </a:moveTo>
                    <a:cubicBezTo>
                      <a:pt x="55" y="124"/>
                      <a:pt x="60" y="123"/>
                      <a:pt x="65" y="122"/>
                    </a:cubicBezTo>
                    <a:cubicBezTo>
                      <a:pt x="77" y="119"/>
                      <a:pt x="88" y="115"/>
                      <a:pt x="99" y="112"/>
                    </a:cubicBezTo>
                    <a:cubicBezTo>
                      <a:pt x="117" y="107"/>
                      <a:pt x="136" y="104"/>
                      <a:pt x="154" y="100"/>
                    </a:cubicBezTo>
                    <a:cubicBezTo>
                      <a:pt x="152" y="100"/>
                      <a:pt x="149" y="101"/>
                      <a:pt x="147" y="102"/>
                    </a:cubicBezTo>
                    <a:cubicBezTo>
                      <a:pt x="139" y="104"/>
                      <a:pt x="132" y="106"/>
                      <a:pt x="124" y="108"/>
                    </a:cubicBezTo>
                    <a:cubicBezTo>
                      <a:pt x="110" y="112"/>
                      <a:pt x="95" y="116"/>
                      <a:pt x="81" y="121"/>
                    </a:cubicBezTo>
                    <a:cubicBezTo>
                      <a:pt x="77" y="122"/>
                      <a:pt x="72" y="123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0" y="126"/>
                      <a:pt x="52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3" y="127"/>
                      <a:pt x="46" y="126"/>
                      <a:pt x="50" y="125"/>
                    </a:cubicBezTo>
                    <a:close/>
                    <a:moveTo>
                      <a:pt x="47" y="131"/>
                    </a:moveTo>
                    <a:cubicBezTo>
                      <a:pt x="48" y="130"/>
                      <a:pt x="50" y="129"/>
                      <a:pt x="52" y="129"/>
                    </a:cubicBezTo>
                    <a:cubicBezTo>
                      <a:pt x="55" y="127"/>
                      <a:pt x="59" y="127"/>
                      <a:pt x="62" y="126"/>
                    </a:cubicBezTo>
                    <a:cubicBezTo>
                      <a:pt x="61" y="126"/>
                      <a:pt x="61" y="127"/>
                      <a:pt x="60" y="127"/>
                    </a:cubicBezTo>
                    <a:cubicBezTo>
                      <a:pt x="57" y="128"/>
                      <a:pt x="53" y="129"/>
                      <a:pt x="50" y="130"/>
                    </a:cubicBezTo>
                    <a:cubicBezTo>
                      <a:pt x="49" y="130"/>
                      <a:pt x="48" y="131"/>
                      <a:pt x="47" y="131"/>
                    </a:cubicBezTo>
                    <a:cubicBezTo>
                      <a:pt x="47" y="131"/>
                      <a:pt x="47" y="131"/>
                      <a:pt x="47" y="131"/>
                    </a:cubicBezTo>
                    <a:close/>
                    <a:moveTo>
                      <a:pt x="65" y="126"/>
                    </a:moveTo>
                    <a:cubicBezTo>
                      <a:pt x="66" y="126"/>
                      <a:pt x="68" y="125"/>
                      <a:pt x="69" y="125"/>
                    </a:cubicBezTo>
                    <a:cubicBezTo>
                      <a:pt x="69" y="125"/>
                      <a:pt x="69" y="125"/>
                      <a:pt x="69" y="125"/>
                    </a:cubicBezTo>
                    <a:cubicBezTo>
                      <a:pt x="77" y="124"/>
                      <a:pt x="84" y="122"/>
                      <a:pt x="92" y="121"/>
                    </a:cubicBezTo>
                    <a:cubicBezTo>
                      <a:pt x="106" y="117"/>
                      <a:pt x="121" y="114"/>
                      <a:pt x="136" y="111"/>
                    </a:cubicBezTo>
                    <a:cubicBezTo>
                      <a:pt x="137" y="111"/>
                      <a:pt x="137" y="110"/>
                      <a:pt x="138" y="110"/>
                    </a:cubicBezTo>
                    <a:cubicBezTo>
                      <a:pt x="111" y="119"/>
                      <a:pt x="83" y="124"/>
                      <a:pt x="56" y="134"/>
                    </a:cubicBezTo>
                    <a:cubicBezTo>
                      <a:pt x="55" y="134"/>
                      <a:pt x="55" y="134"/>
                      <a:pt x="54" y="135"/>
                    </a:cubicBezTo>
                    <a:cubicBezTo>
                      <a:pt x="52" y="134"/>
                      <a:pt x="50" y="133"/>
                      <a:pt x="48" y="131"/>
                    </a:cubicBezTo>
                    <a:cubicBezTo>
                      <a:pt x="54" y="130"/>
                      <a:pt x="59" y="128"/>
                      <a:pt x="65" y="126"/>
                    </a:cubicBezTo>
                    <a:close/>
                    <a:moveTo>
                      <a:pt x="109" y="158"/>
                    </a:move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7" y="158"/>
                      <a:pt x="107" y="158"/>
                      <a:pt x="106" y="158"/>
                    </a:cubicBezTo>
                    <a:cubicBezTo>
                      <a:pt x="102" y="158"/>
                      <a:pt x="107" y="156"/>
                      <a:pt x="108" y="156"/>
                    </a:cubicBezTo>
                    <a:cubicBezTo>
                      <a:pt x="110" y="155"/>
                      <a:pt x="111" y="155"/>
                      <a:pt x="113" y="154"/>
                    </a:cubicBezTo>
                    <a:cubicBezTo>
                      <a:pt x="111" y="156"/>
                      <a:pt x="110" y="157"/>
                      <a:pt x="109" y="158"/>
                    </a:cubicBezTo>
                    <a:close/>
                    <a:moveTo>
                      <a:pt x="114" y="153"/>
                    </a:moveTo>
                    <a:cubicBezTo>
                      <a:pt x="111" y="153"/>
                      <a:pt x="108" y="154"/>
                      <a:pt x="105" y="154"/>
                    </a:cubicBezTo>
                    <a:cubicBezTo>
                      <a:pt x="104" y="155"/>
                      <a:pt x="103" y="155"/>
                      <a:pt x="101" y="156"/>
                    </a:cubicBezTo>
                    <a:cubicBezTo>
                      <a:pt x="95" y="157"/>
                      <a:pt x="101" y="155"/>
                      <a:pt x="102" y="154"/>
                    </a:cubicBezTo>
                    <a:cubicBezTo>
                      <a:pt x="108" y="152"/>
                      <a:pt x="113" y="151"/>
                      <a:pt x="119" y="148"/>
                    </a:cubicBezTo>
                    <a:cubicBezTo>
                      <a:pt x="117" y="150"/>
                      <a:pt x="116" y="151"/>
                      <a:pt x="114" y="153"/>
                    </a:cubicBezTo>
                    <a:close/>
                    <a:moveTo>
                      <a:pt x="120" y="146"/>
                    </a:moveTo>
                    <a:cubicBezTo>
                      <a:pt x="116" y="147"/>
                      <a:pt x="111" y="148"/>
                      <a:pt x="106" y="150"/>
                    </a:cubicBezTo>
                    <a:cubicBezTo>
                      <a:pt x="103" y="150"/>
                      <a:pt x="101" y="151"/>
                      <a:pt x="98" y="152"/>
                    </a:cubicBezTo>
                    <a:cubicBezTo>
                      <a:pt x="97" y="152"/>
                      <a:pt x="96" y="153"/>
                      <a:pt x="95" y="153"/>
                    </a:cubicBezTo>
                    <a:cubicBezTo>
                      <a:pt x="93" y="153"/>
                      <a:pt x="92" y="154"/>
                      <a:pt x="92" y="154"/>
                    </a:cubicBezTo>
                    <a:cubicBezTo>
                      <a:pt x="92" y="154"/>
                      <a:pt x="92" y="154"/>
                      <a:pt x="92" y="154"/>
                    </a:cubicBezTo>
                    <a:cubicBezTo>
                      <a:pt x="92" y="154"/>
                      <a:pt x="94" y="153"/>
                      <a:pt x="94" y="153"/>
                    </a:cubicBezTo>
                    <a:cubicBezTo>
                      <a:pt x="104" y="150"/>
                      <a:pt x="113" y="147"/>
                      <a:pt x="123" y="144"/>
                    </a:cubicBezTo>
                    <a:cubicBezTo>
                      <a:pt x="122" y="145"/>
                      <a:pt x="121" y="146"/>
                      <a:pt x="120" y="146"/>
                    </a:cubicBezTo>
                    <a:close/>
                    <a:moveTo>
                      <a:pt x="106" y="146"/>
                    </a:moveTo>
                    <a:cubicBezTo>
                      <a:pt x="103" y="147"/>
                      <a:pt x="99" y="148"/>
                      <a:pt x="96" y="148"/>
                    </a:cubicBezTo>
                    <a:cubicBezTo>
                      <a:pt x="94" y="149"/>
                      <a:pt x="93" y="149"/>
                      <a:pt x="91" y="149"/>
                    </a:cubicBezTo>
                    <a:cubicBezTo>
                      <a:pt x="90" y="150"/>
                      <a:pt x="83" y="151"/>
                      <a:pt x="88" y="150"/>
                    </a:cubicBezTo>
                    <a:cubicBezTo>
                      <a:pt x="102" y="145"/>
                      <a:pt x="116" y="141"/>
                      <a:pt x="130" y="136"/>
                    </a:cubicBezTo>
                    <a:cubicBezTo>
                      <a:pt x="128" y="138"/>
                      <a:pt x="126" y="141"/>
                      <a:pt x="124" y="143"/>
                    </a:cubicBezTo>
                    <a:cubicBezTo>
                      <a:pt x="118" y="144"/>
                      <a:pt x="112" y="145"/>
                      <a:pt x="106" y="146"/>
                    </a:cubicBezTo>
                    <a:close/>
                    <a:moveTo>
                      <a:pt x="132" y="135"/>
                    </a:moveTo>
                    <a:cubicBezTo>
                      <a:pt x="122" y="137"/>
                      <a:pt x="112" y="139"/>
                      <a:pt x="102" y="141"/>
                    </a:cubicBezTo>
                    <a:cubicBezTo>
                      <a:pt x="97" y="143"/>
                      <a:pt x="92" y="143"/>
                      <a:pt x="87" y="144"/>
                    </a:cubicBezTo>
                    <a:cubicBezTo>
                      <a:pt x="84" y="145"/>
                      <a:pt x="81" y="145"/>
                      <a:pt x="78" y="145"/>
                    </a:cubicBezTo>
                    <a:cubicBezTo>
                      <a:pt x="75" y="146"/>
                      <a:pt x="82" y="144"/>
                      <a:pt x="83" y="144"/>
                    </a:cubicBezTo>
                    <a:cubicBezTo>
                      <a:pt x="93" y="142"/>
                      <a:pt x="102" y="138"/>
                      <a:pt x="112" y="136"/>
                    </a:cubicBezTo>
                    <a:cubicBezTo>
                      <a:pt x="120" y="134"/>
                      <a:pt x="129" y="133"/>
                      <a:pt x="137" y="129"/>
                    </a:cubicBezTo>
                    <a:cubicBezTo>
                      <a:pt x="135" y="131"/>
                      <a:pt x="133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3"/>
                      <a:pt x="102" y="136"/>
                    </a:cubicBezTo>
                    <a:cubicBezTo>
                      <a:pt x="95" y="137"/>
                      <a:pt x="89" y="139"/>
                      <a:pt x="82" y="140"/>
                    </a:cubicBezTo>
                    <a:cubicBezTo>
                      <a:pt x="79" y="140"/>
                      <a:pt x="75" y="141"/>
                      <a:pt x="71" y="141"/>
                    </a:cubicBezTo>
                    <a:cubicBezTo>
                      <a:pt x="70" y="141"/>
                      <a:pt x="66" y="142"/>
                      <a:pt x="71" y="141"/>
                    </a:cubicBezTo>
                    <a:cubicBezTo>
                      <a:pt x="72" y="140"/>
                      <a:pt x="73" y="140"/>
                      <a:pt x="74" y="140"/>
                    </a:cubicBezTo>
                    <a:cubicBezTo>
                      <a:pt x="87" y="137"/>
                      <a:pt x="99" y="134"/>
                      <a:pt x="111" y="130"/>
                    </a:cubicBezTo>
                    <a:cubicBezTo>
                      <a:pt x="122" y="128"/>
                      <a:pt x="134" y="126"/>
                      <a:pt x="144" y="121"/>
                    </a:cubicBezTo>
                    <a:cubicBezTo>
                      <a:pt x="142" y="123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0"/>
                      <a:pt x="144" y="120"/>
                      <a:pt x="144" y="120"/>
                    </a:cubicBezTo>
                    <a:cubicBezTo>
                      <a:pt x="144" y="120"/>
                      <a:pt x="143" y="120"/>
                      <a:pt x="142" y="121"/>
                    </a:cubicBez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7" y="126"/>
                      <a:pt x="127" y="126"/>
                      <a:pt x="127" y="126"/>
                    </a:cubicBezTo>
                    <a:cubicBezTo>
                      <a:pt x="126" y="126"/>
                      <a:pt x="125" y="126"/>
                      <a:pt x="124" y="126"/>
                    </a:cubicBezTo>
                    <a:cubicBezTo>
                      <a:pt x="117" y="128"/>
                      <a:pt x="110" y="129"/>
                      <a:pt x="104" y="131"/>
                    </a:cubicBezTo>
                    <a:cubicBezTo>
                      <a:pt x="96" y="132"/>
                      <a:pt x="88" y="134"/>
                      <a:pt x="80" y="135"/>
                    </a:cubicBezTo>
                    <a:cubicBezTo>
                      <a:pt x="76" y="136"/>
                      <a:pt x="73" y="136"/>
                      <a:pt x="69" y="137"/>
                    </a:cubicBezTo>
                    <a:cubicBezTo>
                      <a:pt x="69" y="137"/>
                      <a:pt x="68" y="137"/>
                      <a:pt x="68" y="137"/>
                    </a:cubicBezTo>
                    <a:cubicBezTo>
                      <a:pt x="82" y="133"/>
                      <a:pt x="95" y="128"/>
                      <a:pt x="110" y="124"/>
                    </a:cubicBezTo>
                    <a:cubicBezTo>
                      <a:pt x="116" y="122"/>
                      <a:pt x="122" y="120"/>
                      <a:pt x="128" y="118"/>
                    </a:cubicBezTo>
                    <a:cubicBezTo>
                      <a:pt x="133" y="117"/>
                      <a:pt x="137" y="116"/>
                      <a:pt x="141" y="115"/>
                    </a:cubicBezTo>
                    <a:cubicBezTo>
                      <a:pt x="145" y="114"/>
                      <a:pt x="148" y="113"/>
                      <a:pt x="151" y="112"/>
                    </a:cubicBezTo>
                    <a:cubicBezTo>
                      <a:pt x="152" y="112"/>
                      <a:pt x="152" y="112"/>
                      <a:pt x="152" y="112"/>
                    </a:cubicBezTo>
                    <a:cubicBezTo>
                      <a:pt x="150" y="114"/>
                      <a:pt x="147" y="117"/>
                      <a:pt x="145" y="120"/>
                    </a:cubicBezTo>
                    <a:close/>
                    <a:moveTo>
                      <a:pt x="154" y="110"/>
                    </a:moveTo>
                    <a:cubicBezTo>
                      <a:pt x="149" y="112"/>
                      <a:pt x="144" y="113"/>
                      <a:pt x="139" y="114"/>
                    </a:cubicBezTo>
                    <a:cubicBezTo>
                      <a:pt x="137" y="115"/>
                      <a:pt x="136" y="115"/>
                      <a:pt x="134" y="116"/>
                    </a:cubicBezTo>
                    <a:cubicBezTo>
                      <a:pt x="132" y="116"/>
                      <a:pt x="130" y="117"/>
                      <a:pt x="128" y="117"/>
                    </a:cubicBezTo>
                    <a:cubicBezTo>
                      <a:pt x="120" y="120"/>
                      <a:pt x="112" y="122"/>
                      <a:pt x="103" y="124"/>
                    </a:cubicBezTo>
                    <a:cubicBezTo>
                      <a:pt x="94" y="126"/>
                      <a:pt x="85" y="128"/>
                      <a:pt x="77" y="130"/>
                    </a:cubicBezTo>
                    <a:cubicBezTo>
                      <a:pt x="73" y="131"/>
                      <a:pt x="69" y="132"/>
                      <a:pt x="64" y="133"/>
                    </a:cubicBezTo>
                    <a:cubicBezTo>
                      <a:pt x="62" y="133"/>
                      <a:pt x="60" y="134"/>
                      <a:pt x="58" y="134"/>
                    </a:cubicBezTo>
                    <a:cubicBezTo>
                      <a:pt x="53" y="135"/>
                      <a:pt x="60" y="134"/>
                      <a:pt x="61" y="133"/>
                    </a:cubicBezTo>
                    <a:cubicBezTo>
                      <a:pt x="78" y="128"/>
                      <a:pt x="95" y="124"/>
                      <a:pt x="113" y="119"/>
                    </a:cubicBezTo>
                    <a:cubicBezTo>
                      <a:pt x="121" y="116"/>
                      <a:pt x="130" y="114"/>
                      <a:pt x="139" y="111"/>
                    </a:cubicBezTo>
                    <a:cubicBezTo>
                      <a:pt x="145" y="109"/>
                      <a:pt x="152" y="107"/>
                      <a:pt x="158" y="104"/>
                    </a:cubicBezTo>
                    <a:cubicBezTo>
                      <a:pt x="159" y="104"/>
                      <a:pt x="159" y="104"/>
                      <a:pt x="159" y="104"/>
                    </a:cubicBezTo>
                    <a:cubicBezTo>
                      <a:pt x="157" y="106"/>
                      <a:pt x="156" y="108"/>
                      <a:pt x="154" y="110"/>
                    </a:cubicBezTo>
                    <a:close/>
                    <a:moveTo>
                      <a:pt x="75" y="131"/>
                    </a:moveTo>
                    <a:cubicBezTo>
                      <a:pt x="83" y="129"/>
                      <a:pt x="92" y="127"/>
                      <a:pt x="100" y="125"/>
                    </a:cubicBezTo>
                    <a:cubicBezTo>
                      <a:pt x="105" y="124"/>
                      <a:pt x="111" y="123"/>
                      <a:pt x="116" y="121"/>
                    </a:cubicBezTo>
                    <a:cubicBezTo>
                      <a:pt x="114" y="122"/>
                      <a:pt x="112" y="123"/>
                      <a:pt x="109" y="123"/>
                    </a:cubicBezTo>
                    <a:cubicBezTo>
                      <a:pt x="101" y="126"/>
                      <a:pt x="93" y="128"/>
                      <a:pt x="85" y="131"/>
                    </a:cubicBezTo>
                    <a:cubicBezTo>
                      <a:pt x="77" y="133"/>
                      <a:pt x="70" y="135"/>
                      <a:pt x="63" y="138"/>
                    </a:cubicBezTo>
                    <a:cubicBezTo>
                      <a:pt x="63" y="138"/>
                      <a:pt x="62" y="138"/>
                      <a:pt x="62" y="138"/>
                    </a:cubicBezTo>
                    <a:cubicBezTo>
                      <a:pt x="62" y="138"/>
                      <a:pt x="62" y="138"/>
                      <a:pt x="61" y="138"/>
                    </a:cubicBezTo>
                    <a:cubicBezTo>
                      <a:pt x="61" y="138"/>
                      <a:pt x="61" y="138"/>
                      <a:pt x="60" y="138"/>
                    </a:cubicBezTo>
                    <a:cubicBezTo>
                      <a:pt x="59" y="137"/>
                      <a:pt x="57" y="136"/>
                      <a:pt x="55" y="135"/>
                    </a:cubicBezTo>
                    <a:cubicBezTo>
                      <a:pt x="62" y="134"/>
                      <a:pt x="69" y="133"/>
                      <a:pt x="75" y="131"/>
                    </a:cubicBezTo>
                    <a:close/>
                    <a:moveTo>
                      <a:pt x="104" y="131"/>
                    </a:moveTo>
                    <a:cubicBezTo>
                      <a:pt x="106" y="131"/>
                      <a:pt x="108" y="131"/>
                      <a:pt x="109" y="130"/>
                    </a:cubicBezTo>
                    <a:cubicBezTo>
                      <a:pt x="108" y="131"/>
                      <a:pt x="106" y="131"/>
                      <a:pt x="104" y="132"/>
                    </a:cubicBezTo>
                    <a:cubicBezTo>
                      <a:pt x="97" y="134"/>
                      <a:pt x="90" y="135"/>
                      <a:pt x="82" y="137"/>
                    </a:cubicBezTo>
                    <a:cubicBezTo>
                      <a:pt x="80" y="138"/>
                      <a:pt x="77" y="139"/>
                      <a:pt x="74" y="139"/>
                    </a:cubicBezTo>
                    <a:cubicBezTo>
                      <a:pt x="72" y="140"/>
                      <a:pt x="70" y="140"/>
                      <a:pt x="68" y="141"/>
                    </a:cubicBezTo>
                    <a:cubicBezTo>
                      <a:pt x="66" y="141"/>
                      <a:pt x="64" y="140"/>
                      <a:pt x="63" y="139"/>
                    </a:cubicBezTo>
                    <a:cubicBezTo>
                      <a:pt x="76" y="136"/>
                      <a:pt x="90" y="134"/>
                      <a:pt x="104" y="131"/>
                    </a:cubicBezTo>
                    <a:close/>
                    <a:moveTo>
                      <a:pt x="102" y="137"/>
                    </a:moveTo>
                    <a:cubicBezTo>
                      <a:pt x="113" y="134"/>
                      <a:pt x="124" y="132"/>
                      <a:pt x="135" y="129"/>
                    </a:cubicBezTo>
                    <a:cubicBezTo>
                      <a:pt x="133" y="130"/>
                      <a:pt x="131" y="130"/>
                      <a:pt x="130" y="131"/>
                    </a:cubicBezTo>
                    <a:cubicBezTo>
                      <a:pt x="127" y="132"/>
                      <a:pt x="125" y="132"/>
                      <a:pt x="123" y="133"/>
                    </a:cubicBezTo>
                    <a:cubicBezTo>
                      <a:pt x="117" y="134"/>
                      <a:pt x="112" y="135"/>
                      <a:pt x="107" y="136"/>
                    </a:cubicBezTo>
                    <a:cubicBezTo>
                      <a:pt x="101" y="137"/>
                      <a:pt x="96" y="139"/>
                      <a:pt x="90" y="141"/>
                    </a:cubicBezTo>
                    <a:cubicBezTo>
                      <a:pt x="85" y="143"/>
                      <a:pt x="80" y="143"/>
                      <a:pt x="76" y="145"/>
                    </a:cubicBezTo>
                    <a:cubicBezTo>
                      <a:pt x="74" y="144"/>
                      <a:pt x="71" y="143"/>
                      <a:pt x="69" y="142"/>
                    </a:cubicBezTo>
                    <a:cubicBezTo>
                      <a:pt x="80" y="141"/>
                      <a:pt x="91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1"/>
                      <a:pt x="117" y="139"/>
                      <a:pt x="126" y="137"/>
                    </a:cubicBezTo>
                    <a:cubicBezTo>
                      <a:pt x="127" y="136"/>
                      <a:pt x="127" y="136"/>
                      <a:pt x="128" y="136"/>
                    </a:cubicBezTo>
                    <a:cubicBezTo>
                      <a:pt x="127" y="137"/>
                      <a:pt x="126" y="137"/>
                      <a:pt x="125" y="137"/>
                    </a:cubicBezTo>
                    <a:cubicBezTo>
                      <a:pt x="120" y="139"/>
                      <a:pt x="116" y="141"/>
                      <a:pt x="111" y="142"/>
                    </a:cubicBezTo>
                    <a:cubicBezTo>
                      <a:pt x="107" y="144"/>
                      <a:pt x="102" y="145"/>
                      <a:pt x="97" y="146"/>
                    </a:cubicBezTo>
                    <a:cubicBezTo>
                      <a:pt x="93" y="148"/>
                      <a:pt x="89" y="148"/>
                      <a:pt x="85" y="150"/>
                    </a:cubicBezTo>
                    <a:cubicBezTo>
                      <a:pt x="82" y="149"/>
                      <a:pt x="80" y="147"/>
                      <a:pt x="77" y="146"/>
                    </a:cubicBezTo>
                    <a:cubicBezTo>
                      <a:pt x="84" y="146"/>
                      <a:pt x="92" y="144"/>
                      <a:pt x="99" y="143"/>
                    </a:cubicBezTo>
                    <a:close/>
                    <a:moveTo>
                      <a:pt x="101" y="148"/>
                    </a:moveTo>
                    <a:cubicBezTo>
                      <a:pt x="106" y="147"/>
                      <a:pt x="111" y="146"/>
                      <a:pt x="116" y="145"/>
                    </a:cubicBezTo>
                    <a:cubicBezTo>
                      <a:pt x="115" y="146"/>
                      <a:pt x="113" y="146"/>
                      <a:pt x="112" y="146"/>
                    </a:cubicBezTo>
                    <a:cubicBezTo>
                      <a:pt x="105" y="148"/>
                      <a:pt x="98" y="151"/>
                      <a:pt x="91" y="153"/>
                    </a:cubicBezTo>
                    <a:cubicBezTo>
                      <a:pt x="91" y="153"/>
                      <a:pt x="91" y="153"/>
                      <a:pt x="91" y="153"/>
                    </a:cubicBezTo>
                    <a:cubicBezTo>
                      <a:pt x="90" y="152"/>
                      <a:pt x="88" y="152"/>
                      <a:pt x="87" y="151"/>
                    </a:cubicBezTo>
                    <a:cubicBezTo>
                      <a:pt x="92" y="151"/>
                      <a:pt x="97" y="149"/>
                      <a:pt x="101" y="148"/>
                    </a:cubicBezTo>
                    <a:close/>
                    <a:moveTo>
                      <a:pt x="103" y="151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2" y="147"/>
                      <a:pt x="115" y="149"/>
                      <a:pt x="115" y="149"/>
                    </a:cubicBezTo>
                    <a:cubicBezTo>
                      <a:pt x="112" y="150"/>
                      <a:pt x="110" y="151"/>
                      <a:pt x="107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5" y="155"/>
                      <a:pt x="94" y="155"/>
                      <a:pt x="93" y="154"/>
                    </a:cubicBezTo>
                    <a:cubicBezTo>
                      <a:pt x="96" y="154"/>
                      <a:pt x="100" y="152"/>
                      <a:pt x="103" y="151"/>
                    </a:cubicBezTo>
                    <a:close/>
                    <a:moveTo>
                      <a:pt x="104" y="156"/>
                    </a:moveTo>
                    <a:cubicBezTo>
                      <a:pt x="106" y="155"/>
                      <a:pt x="107" y="155"/>
                      <a:pt x="109" y="154"/>
                    </a:cubicBezTo>
                    <a:cubicBezTo>
                      <a:pt x="109" y="154"/>
                      <a:pt x="115" y="153"/>
                      <a:pt x="112" y="154"/>
                    </a:cubicBezTo>
                    <a:cubicBezTo>
                      <a:pt x="109" y="155"/>
                      <a:pt x="105" y="155"/>
                      <a:pt x="102" y="158"/>
                    </a:cubicBezTo>
                    <a:cubicBezTo>
                      <a:pt x="102" y="159"/>
                      <a:pt x="102" y="159"/>
                      <a:pt x="102" y="159"/>
                    </a:cubicBezTo>
                    <a:cubicBezTo>
                      <a:pt x="101" y="158"/>
                      <a:pt x="99" y="157"/>
                      <a:pt x="98" y="156"/>
                    </a:cubicBezTo>
                    <a:cubicBezTo>
                      <a:pt x="100" y="157"/>
                      <a:pt x="102" y="156"/>
                      <a:pt x="104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7" y="160"/>
                    </a:cubicBezTo>
                    <a:cubicBezTo>
                      <a:pt x="107" y="160"/>
                      <a:pt x="106" y="161"/>
                      <a:pt x="106" y="161"/>
                    </a:cubicBezTo>
                    <a:cubicBezTo>
                      <a:pt x="105" y="160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19" y="114"/>
                      <a:pt x="99" y="118"/>
                    </a:cubicBezTo>
                    <a:cubicBezTo>
                      <a:pt x="91" y="120"/>
                      <a:pt x="83" y="122"/>
                      <a:pt x="74" y="123"/>
                    </a:cubicBezTo>
                    <a:cubicBezTo>
                      <a:pt x="79" y="122"/>
                      <a:pt x="83" y="121"/>
                      <a:pt x="88" y="119"/>
                    </a:cubicBezTo>
                    <a:cubicBezTo>
                      <a:pt x="102" y="115"/>
                      <a:pt x="117" y="110"/>
                      <a:pt x="132" y="107"/>
                    </a:cubicBezTo>
                    <a:cubicBezTo>
                      <a:pt x="138" y="105"/>
                      <a:pt x="145" y="103"/>
                      <a:pt x="152" y="101"/>
                    </a:cubicBezTo>
                    <a:cubicBezTo>
                      <a:pt x="155" y="100"/>
                      <a:pt x="158" y="99"/>
                      <a:pt x="161" y="98"/>
                    </a:cubicBezTo>
                    <a:cubicBezTo>
                      <a:pt x="162" y="98"/>
                      <a:pt x="163" y="97"/>
                      <a:pt x="164" y="97"/>
                    </a:cubicBezTo>
                    <a:cubicBezTo>
                      <a:pt x="165" y="97"/>
                      <a:pt x="165" y="97"/>
                      <a:pt x="165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4" y="99"/>
                      <a:pt x="162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6"/>
                      <a:pt x="163" y="97"/>
                      <a:pt x="161" y="97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3" y="102"/>
                      <a:pt x="128" y="104"/>
                      <a:pt x="113" y="107"/>
                    </a:cubicBezTo>
                    <a:cubicBezTo>
                      <a:pt x="98" y="111"/>
                      <a:pt x="83" y="116"/>
                      <a:pt x="69" y="120"/>
                    </a:cubicBezTo>
                    <a:cubicBezTo>
                      <a:pt x="64" y="122"/>
                      <a:pt x="59" y="122"/>
                      <a:pt x="54" y="123"/>
                    </a:cubicBezTo>
                    <a:cubicBezTo>
                      <a:pt x="68" y="119"/>
                      <a:pt x="83" y="115"/>
                      <a:pt x="97" y="110"/>
                    </a:cubicBezTo>
                    <a:cubicBezTo>
                      <a:pt x="112" y="106"/>
                      <a:pt x="127" y="104"/>
                      <a:pt x="142" y="100"/>
                    </a:cubicBezTo>
                    <a:cubicBezTo>
                      <a:pt x="150" y="98"/>
                      <a:pt x="159" y="96"/>
                      <a:pt x="167" y="93"/>
                    </a:cubicBezTo>
                    <a:cubicBezTo>
                      <a:pt x="168" y="94"/>
                      <a:pt x="169" y="93"/>
                      <a:pt x="169" y="93"/>
                    </a:cubicBezTo>
                    <a:cubicBezTo>
                      <a:pt x="169" y="93"/>
                      <a:pt x="169" y="93"/>
                      <a:pt x="169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0" y="92"/>
                    </a:moveTo>
                    <a:cubicBezTo>
                      <a:pt x="170" y="92"/>
                      <a:pt x="170" y="92"/>
                      <a:pt x="170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4"/>
                      <a:pt x="96" y="108"/>
                      <a:pt x="81" y="112"/>
                    </a:cubicBezTo>
                    <a:cubicBezTo>
                      <a:pt x="67" y="116"/>
                      <a:pt x="52" y="120"/>
                      <a:pt x="37" y="123"/>
                    </a:cubicBezTo>
                    <a:cubicBezTo>
                      <a:pt x="37" y="123"/>
                      <a:pt x="36" y="123"/>
                      <a:pt x="36" y="123"/>
                    </a:cubicBezTo>
                    <a:cubicBezTo>
                      <a:pt x="35" y="123"/>
                      <a:pt x="35" y="123"/>
                      <a:pt x="35" y="123"/>
                    </a:cubicBezTo>
                    <a:cubicBezTo>
                      <a:pt x="36" y="123"/>
                      <a:pt x="37" y="123"/>
                      <a:pt x="37" y="123"/>
                    </a:cubicBezTo>
                    <a:cubicBezTo>
                      <a:pt x="41" y="122"/>
                      <a:pt x="44" y="120"/>
                      <a:pt x="48" y="119"/>
                    </a:cubicBezTo>
                    <a:cubicBezTo>
                      <a:pt x="55" y="117"/>
                      <a:pt x="63" y="115"/>
                      <a:pt x="71" y="113"/>
                    </a:cubicBezTo>
                    <a:cubicBezTo>
                      <a:pt x="86" y="109"/>
                      <a:pt x="100" y="105"/>
                      <a:pt x="115" y="102"/>
                    </a:cubicBezTo>
                    <a:cubicBezTo>
                      <a:pt x="131" y="98"/>
                      <a:pt x="146" y="95"/>
                      <a:pt x="161" y="91"/>
                    </a:cubicBezTo>
                    <a:cubicBezTo>
                      <a:pt x="164" y="90"/>
                      <a:pt x="167" y="88"/>
                      <a:pt x="171" y="87"/>
                    </a:cubicBezTo>
                    <a:cubicBezTo>
                      <a:pt x="171" y="87"/>
                      <a:pt x="171" y="87"/>
                      <a:pt x="171" y="87"/>
                    </a:cubicBezTo>
                    <a:cubicBezTo>
                      <a:pt x="173" y="86"/>
                      <a:pt x="175" y="86"/>
                      <a:pt x="176" y="85"/>
                    </a:cubicBezTo>
                    <a:cubicBezTo>
                      <a:pt x="174" y="88"/>
                      <a:pt x="172" y="90"/>
                      <a:pt x="170" y="92"/>
                    </a:cubicBezTo>
                    <a:close/>
                    <a:moveTo>
                      <a:pt x="107" y="102"/>
                    </a:moveTo>
                    <a:cubicBezTo>
                      <a:pt x="118" y="100"/>
                      <a:pt x="128" y="97"/>
                      <a:pt x="139" y="95"/>
                    </a:cubicBezTo>
                    <a:cubicBezTo>
                      <a:pt x="143" y="94"/>
                      <a:pt x="148" y="93"/>
                      <a:pt x="153" y="92"/>
                    </a:cubicBezTo>
                    <a:cubicBezTo>
                      <a:pt x="149" y="93"/>
                      <a:pt x="146" y="94"/>
                      <a:pt x="142" y="95"/>
                    </a:cubicBezTo>
                    <a:cubicBezTo>
                      <a:pt x="131" y="98"/>
                      <a:pt x="119" y="100"/>
                      <a:pt x="107" y="102"/>
                    </a:cubicBezTo>
                    <a:close/>
                    <a:moveTo>
                      <a:pt x="177" y="84"/>
                    </a:moveTo>
                    <a:cubicBezTo>
                      <a:pt x="177" y="84"/>
                      <a:pt x="177" y="84"/>
                      <a:pt x="177" y="84"/>
                    </a:cubicBezTo>
                    <a:cubicBezTo>
                      <a:pt x="176" y="85"/>
                      <a:pt x="174" y="85"/>
                      <a:pt x="173" y="86"/>
                    </a:cubicBezTo>
                    <a:cubicBezTo>
                      <a:pt x="172" y="86"/>
                      <a:pt x="172" y="86"/>
                      <a:pt x="172" y="86"/>
                    </a:cubicBezTo>
                    <a:cubicBezTo>
                      <a:pt x="164" y="88"/>
                      <a:pt x="157" y="91"/>
                      <a:pt x="149" y="92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4" y="105"/>
                      <a:pt x="85" y="107"/>
                      <a:pt x="75" y="110"/>
                    </a:cubicBezTo>
                    <a:cubicBezTo>
                      <a:pt x="65" y="113"/>
                      <a:pt x="55" y="115"/>
                      <a:pt x="45" y="117"/>
                    </a:cubicBezTo>
                    <a:cubicBezTo>
                      <a:pt x="41" y="118"/>
                      <a:pt x="36" y="119"/>
                      <a:pt x="31" y="120"/>
                    </a:cubicBezTo>
                    <a:cubicBezTo>
                      <a:pt x="30" y="120"/>
                      <a:pt x="23" y="122"/>
                      <a:pt x="28" y="120"/>
                    </a:cubicBezTo>
                    <a:cubicBezTo>
                      <a:pt x="30" y="119"/>
                      <a:pt x="32" y="118"/>
                      <a:pt x="35" y="118"/>
                    </a:cubicBezTo>
                    <a:cubicBezTo>
                      <a:pt x="45" y="115"/>
                      <a:pt x="55" y="112"/>
                      <a:pt x="65" y="109"/>
                    </a:cubicBezTo>
                    <a:cubicBezTo>
                      <a:pt x="85" y="104"/>
                      <a:pt x="105" y="99"/>
                      <a:pt x="125" y="95"/>
                    </a:cubicBezTo>
                    <a:cubicBezTo>
                      <a:pt x="136" y="92"/>
                      <a:pt x="146" y="90"/>
                      <a:pt x="156" y="87"/>
                    </a:cubicBezTo>
                    <a:cubicBezTo>
                      <a:pt x="166" y="84"/>
                      <a:pt x="175" y="80"/>
                      <a:pt x="184" y="77"/>
                    </a:cubicBezTo>
                    <a:cubicBezTo>
                      <a:pt x="182" y="80"/>
                      <a:pt x="179" y="82"/>
                      <a:pt x="177" y="84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3"/>
                      <a:pt x="19" y="116"/>
                    </a:cubicBezTo>
                    <a:cubicBezTo>
                      <a:pt x="19" y="117"/>
                      <a:pt x="18" y="117"/>
                      <a:pt x="18" y="117"/>
                    </a:cubicBezTo>
                    <a:cubicBezTo>
                      <a:pt x="16" y="116"/>
                      <a:pt x="14" y="115"/>
                      <a:pt x="12" y="114"/>
                    </a:cubicBezTo>
                    <a:cubicBezTo>
                      <a:pt x="18" y="113"/>
                      <a:pt x="23" y="111"/>
                      <a:pt x="28" y="110"/>
                    </a:cubicBezTo>
                    <a:cubicBezTo>
                      <a:pt x="36" y="107"/>
                      <a:pt x="43" y="105"/>
                      <a:pt x="51" y="103"/>
                    </a:cubicBezTo>
                    <a:cubicBezTo>
                      <a:pt x="65" y="101"/>
                      <a:pt x="79" y="98"/>
                      <a:pt x="93" y="96"/>
                    </a:cubicBezTo>
                    <a:cubicBezTo>
                      <a:pt x="82" y="99"/>
                      <a:pt x="71" y="102"/>
                      <a:pt x="61" y="105"/>
                    </a:cubicBezTo>
                    <a:close/>
                    <a:moveTo>
                      <a:pt x="58" y="139"/>
                    </a:moveTo>
                    <a:cubicBezTo>
                      <a:pt x="68" y="144"/>
                      <a:pt x="78" y="149"/>
                      <a:pt x="88" y="154"/>
                    </a:cubicBezTo>
                    <a:cubicBezTo>
                      <a:pt x="93" y="157"/>
                      <a:pt x="100" y="159"/>
                      <a:pt x="104" y="163"/>
                    </a:cubicBezTo>
                    <a:cubicBezTo>
                      <a:pt x="104" y="164"/>
                      <a:pt x="104" y="164"/>
                      <a:pt x="104" y="165"/>
                    </a:cubicBezTo>
                    <a:cubicBezTo>
                      <a:pt x="98" y="163"/>
                      <a:pt x="92" y="159"/>
                      <a:pt x="87" y="157"/>
                    </a:cubicBezTo>
                    <a:cubicBezTo>
                      <a:pt x="77" y="152"/>
                      <a:pt x="67" y="147"/>
                      <a:pt x="57" y="142"/>
                    </a:cubicBezTo>
                    <a:cubicBezTo>
                      <a:pt x="51" y="139"/>
                      <a:pt x="44" y="136"/>
                      <a:pt x="38" y="133"/>
                    </a:cubicBezTo>
                    <a:cubicBezTo>
                      <a:pt x="29" y="128"/>
                      <a:pt x="20" y="122"/>
                      <a:pt x="10" y="118"/>
                    </a:cubicBezTo>
                    <a:cubicBezTo>
                      <a:pt x="10" y="118"/>
                      <a:pt x="10" y="118"/>
                      <a:pt x="10" y="118"/>
                    </a:cubicBezTo>
                    <a:cubicBezTo>
                      <a:pt x="10" y="117"/>
                      <a:pt x="11" y="117"/>
                      <a:pt x="11" y="116"/>
                    </a:cubicBezTo>
                    <a:cubicBezTo>
                      <a:pt x="26" y="124"/>
                      <a:pt x="42" y="131"/>
                      <a:pt x="58" y="139"/>
                    </a:cubicBezTo>
                    <a:close/>
                    <a:moveTo>
                      <a:pt x="198" y="61"/>
                    </a:moveTo>
                    <a:cubicBezTo>
                      <a:pt x="198" y="62"/>
                      <a:pt x="198" y="62"/>
                      <a:pt x="197" y="62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7" y="74"/>
                      <a:pt x="122" y="77"/>
                      <a:pt x="107" y="80"/>
                    </a:cubicBezTo>
                    <a:cubicBezTo>
                      <a:pt x="92" y="84"/>
                      <a:pt x="76" y="88"/>
                      <a:pt x="61" y="92"/>
                    </a:cubicBezTo>
                    <a:cubicBezTo>
                      <a:pt x="54" y="94"/>
                      <a:pt x="47" y="96"/>
                      <a:pt x="40" y="98"/>
                    </a:cubicBezTo>
                    <a:cubicBezTo>
                      <a:pt x="37" y="99"/>
                      <a:pt x="34" y="100"/>
                      <a:pt x="32" y="101"/>
                    </a:cubicBezTo>
                    <a:cubicBezTo>
                      <a:pt x="41" y="97"/>
                      <a:pt x="51" y="94"/>
                      <a:pt x="61" y="91"/>
                    </a:cubicBezTo>
                    <a:cubicBezTo>
                      <a:pt x="75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6"/>
                      <a:pt x="178" y="64"/>
                      <a:pt x="192" y="61"/>
                    </a:cubicBezTo>
                    <a:cubicBezTo>
                      <a:pt x="195" y="60"/>
                      <a:pt x="199" y="59"/>
                      <a:pt x="202" y="57"/>
                    </a:cubicBezTo>
                    <a:cubicBezTo>
                      <a:pt x="201" y="59"/>
                      <a:pt x="199" y="60"/>
                      <a:pt x="198" y="61"/>
                    </a:cubicBezTo>
                    <a:close/>
                    <a:moveTo>
                      <a:pt x="190" y="70"/>
                    </a:moveTo>
                    <a:cubicBezTo>
                      <a:pt x="178" y="74"/>
                      <a:pt x="166" y="77"/>
                      <a:pt x="154" y="81"/>
                    </a:cubicBezTo>
                    <a:cubicBezTo>
                      <a:pt x="152" y="81"/>
                      <a:pt x="150" y="82"/>
                      <a:pt x="148" y="82"/>
                    </a:cubicBezTo>
                    <a:cubicBezTo>
                      <a:pt x="136" y="85"/>
                      <a:pt x="124" y="88"/>
                      <a:pt x="112" y="91"/>
                    </a:cubicBezTo>
                    <a:cubicBezTo>
                      <a:pt x="108" y="92"/>
                      <a:pt x="104" y="93"/>
                      <a:pt x="100" y="93"/>
                    </a:cubicBezTo>
                    <a:cubicBezTo>
                      <a:pt x="85" y="97"/>
                      <a:pt x="70" y="99"/>
                      <a:pt x="54" y="102"/>
                    </a:cubicBezTo>
                    <a:cubicBezTo>
                      <a:pt x="47" y="103"/>
                      <a:pt x="40" y="105"/>
                      <a:pt x="33" y="107"/>
                    </a:cubicBezTo>
                    <a:cubicBezTo>
                      <a:pt x="30" y="108"/>
                      <a:pt x="26" y="109"/>
                      <a:pt x="23" y="111"/>
                    </a:cubicBezTo>
                    <a:cubicBezTo>
                      <a:pt x="21" y="111"/>
                      <a:pt x="20" y="112"/>
                      <a:pt x="18" y="112"/>
                    </a:cubicBezTo>
                    <a:cubicBezTo>
                      <a:pt x="16" y="113"/>
                      <a:pt x="13" y="112"/>
                      <a:pt x="12" y="113"/>
                    </a:cubicBezTo>
                    <a:cubicBezTo>
                      <a:pt x="18" y="110"/>
                      <a:pt x="25" y="108"/>
                      <a:pt x="32" y="106"/>
                    </a:cubicBezTo>
                    <a:cubicBezTo>
                      <a:pt x="39" y="103"/>
                      <a:pt x="47" y="101"/>
                      <a:pt x="55" y="99"/>
                    </a:cubicBezTo>
                    <a:cubicBezTo>
                      <a:pt x="70" y="95"/>
                      <a:pt x="86" y="91"/>
                      <a:pt x="101" y="87"/>
                    </a:cubicBezTo>
                    <a:cubicBezTo>
                      <a:pt x="130" y="80"/>
                      <a:pt x="160" y="74"/>
                      <a:pt x="190" y="66"/>
                    </a:cubicBezTo>
                    <a:cubicBezTo>
                      <a:pt x="192" y="65"/>
                      <a:pt x="194" y="64"/>
                      <a:pt x="196" y="63"/>
                    </a:cubicBezTo>
                    <a:cubicBezTo>
                      <a:pt x="194" y="66"/>
                      <a:pt x="192" y="68"/>
                      <a:pt x="190" y="70"/>
                    </a:cubicBezTo>
                    <a:close/>
                    <a:moveTo>
                      <a:pt x="9" y="121"/>
                    </a:moveTo>
                    <a:cubicBezTo>
                      <a:pt x="9" y="121"/>
                      <a:pt x="9" y="121"/>
                      <a:pt x="9" y="121"/>
                    </a:cubicBezTo>
                    <a:cubicBezTo>
                      <a:pt x="19" y="124"/>
                      <a:pt x="28" y="130"/>
                      <a:pt x="37" y="135"/>
                    </a:cubicBezTo>
                    <a:cubicBezTo>
                      <a:pt x="44" y="139"/>
                      <a:pt x="50" y="141"/>
                      <a:pt x="57" y="145"/>
                    </a:cubicBezTo>
                    <a:cubicBezTo>
                      <a:pt x="67" y="149"/>
                      <a:pt x="76" y="154"/>
                      <a:pt x="86" y="159"/>
                    </a:cubicBezTo>
                    <a:cubicBezTo>
                      <a:pt x="92" y="162"/>
                      <a:pt x="97" y="165"/>
                      <a:pt x="103" y="167"/>
                    </a:cubicBezTo>
                    <a:cubicBezTo>
                      <a:pt x="103" y="168"/>
                      <a:pt x="102" y="169"/>
                      <a:pt x="102" y="170"/>
                    </a:cubicBezTo>
                    <a:cubicBezTo>
                      <a:pt x="86" y="162"/>
                      <a:pt x="69" y="155"/>
                      <a:pt x="53" y="147"/>
                    </a:cubicBezTo>
                    <a:cubicBezTo>
                      <a:pt x="38" y="140"/>
                      <a:pt x="22" y="133"/>
                      <a:pt x="8" y="124"/>
                    </a:cubicBezTo>
                    <a:cubicBezTo>
                      <a:pt x="8" y="123"/>
                      <a:pt x="9" y="122"/>
                      <a:pt x="9" y="121"/>
                    </a:cubicBezTo>
                    <a:close/>
                    <a:moveTo>
                      <a:pt x="106" y="167"/>
                    </a:moveTo>
                    <a:cubicBezTo>
                      <a:pt x="106" y="167"/>
                      <a:pt x="106" y="167"/>
                      <a:pt x="106" y="167"/>
                    </a:cubicBezTo>
                    <a:cubicBezTo>
                      <a:pt x="111" y="162"/>
                      <a:pt x="115" y="157"/>
                      <a:pt x="120" y="152"/>
                    </a:cubicBezTo>
                    <a:cubicBezTo>
                      <a:pt x="130" y="142"/>
                      <a:pt x="140" y="131"/>
                      <a:pt x="150" y="121"/>
                    </a:cubicBezTo>
                    <a:cubicBezTo>
                      <a:pt x="169" y="100"/>
                      <a:pt x="189" y="80"/>
                      <a:pt x="208" y="59"/>
                    </a:cubicBezTo>
                    <a:cubicBezTo>
                      <a:pt x="210" y="57"/>
                      <a:pt x="211" y="56"/>
                      <a:pt x="213" y="54"/>
                    </a:cubicBezTo>
                    <a:cubicBezTo>
                      <a:pt x="213" y="55"/>
                      <a:pt x="213" y="56"/>
                      <a:pt x="213" y="56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05" y="64"/>
                      <a:pt x="197" y="73"/>
                      <a:pt x="189" y="82"/>
                    </a:cubicBezTo>
                    <a:cubicBezTo>
                      <a:pt x="181" y="90"/>
                      <a:pt x="174" y="99"/>
                      <a:pt x="166" y="107"/>
                    </a:cubicBezTo>
                    <a:cubicBezTo>
                      <a:pt x="147" y="125"/>
                      <a:pt x="130" y="144"/>
                      <a:pt x="112" y="163"/>
                    </a:cubicBezTo>
                    <a:cubicBezTo>
                      <a:pt x="109" y="166"/>
                      <a:pt x="107" y="168"/>
                      <a:pt x="104" y="171"/>
                    </a:cubicBezTo>
                    <a:cubicBezTo>
                      <a:pt x="105" y="170"/>
                      <a:pt x="105" y="168"/>
                      <a:pt x="106" y="167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6" y="80"/>
                      <a:pt x="117" y="73"/>
                    </a:cubicBezTo>
                    <a:cubicBezTo>
                      <a:pt x="132" y="70"/>
                      <a:pt x="148" y="67"/>
                      <a:pt x="164" y="65"/>
                    </a:cubicBezTo>
                    <a:cubicBezTo>
                      <a:pt x="171" y="63"/>
                      <a:pt x="179" y="62"/>
                      <a:pt x="186" y="61"/>
                    </a:cubicBezTo>
                    <a:cubicBezTo>
                      <a:pt x="190" y="60"/>
                      <a:pt x="193" y="59"/>
                      <a:pt x="197" y="58"/>
                    </a:cubicBezTo>
                    <a:cubicBezTo>
                      <a:pt x="198" y="58"/>
                      <a:pt x="199" y="58"/>
                      <a:pt x="200" y="57"/>
                    </a:cubicBezTo>
                    <a:cubicBezTo>
                      <a:pt x="199" y="57"/>
                      <a:pt x="199" y="57"/>
                      <a:pt x="199" y="58"/>
                    </a:cubicBezTo>
                    <a:cubicBezTo>
                      <a:pt x="198" y="58"/>
                      <a:pt x="197" y="58"/>
                      <a:pt x="196" y="59"/>
                    </a:cubicBezTo>
                    <a:cubicBezTo>
                      <a:pt x="183" y="63"/>
                      <a:pt x="169" y="65"/>
                      <a:pt x="155" y="67"/>
                    </a:cubicBezTo>
                    <a:cubicBezTo>
                      <a:pt x="140" y="70"/>
                      <a:pt x="125" y="73"/>
                      <a:pt x="110" y="77"/>
                    </a:cubicBezTo>
                    <a:cubicBezTo>
                      <a:pt x="80" y="84"/>
                      <a:pt x="51" y="93"/>
                      <a:pt x="23" y="103"/>
                    </a:cubicBezTo>
                    <a:cubicBezTo>
                      <a:pt x="22" y="103"/>
                      <a:pt x="20" y="104"/>
                      <a:pt x="19" y="104"/>
                    </a:cubicBezTo>
                    <a:cubicBezTo>
                      <a:pt x="19" y="104"/>
                      <a:pt x="19" y="104"/>
                      <a:pt x="19" y="104"/>
                    </a:cubicBezTo>
                    <a:cubicBezTo>
                      <a:pt x="21" y="102"/>
                      <a:pt x="24" y="99"/>
                      <a:pt x="26" y="97"/>
                    </a:cubicBezTo>
                    <a:close/>
                    <a:moveTo>
                      <a:pt x="18" y="105"/>
                    </a:moveTo>
                    <a:cubicBezTo>
                      <a:pt x="48" y="97"/>
                      <a:pt x="77" y="88"/>
                      <a:pt x="107" y="81"/>
                    </a:cubicBezTo>
                    <a:cubicBezTo>
                      <a:pt x="122" y="77"/>
                      <a:pt x="138" y="75"/>
                      <a:pt x="153" y="72"/>
                    </a:cubicBezTo>
                    <a:cubicBezTo>
                      <a:pt x="160" y="70"/>
                      <a:pt x="168" y="69"/>
                      <a:pt x="175" y="67"/>
                    </a:cubicBezTo>
                    <a:cubicBezTo>
                      <a:pt x="182" y="66"/>
                      <a:pt x="190" y="65"/>
                      <a:pt x="196" y="63"/>
                    </a:cubicBezTo>
                    <a:cubicBezTo>
                      <a:pt x="168" y="72"/>
                      <a:pt x="137" y="77"/>
                      <a:pt x="108" y="85"/>
                    </a:cubicBezTo>
                    <a:cubicBezTo>
                      <a:pt x="93" y="88"/>
                      <a:pt x="78" y="92"/>
                      <a:pt x="62" y="96"/>
                    </a:cubicBezTo>
                    <a:cubicBezTo>
                      <a:pt x="48" y="100"/>
                      <a:pt x="33" y="103"/>
                      <a:pt x="20" y="109"/>
                    </a:cubicBezTo>
                    <a:cubicBezTo>
                      <a:pt x="17" y="110"/>
                      <a:pt x="15" y="111"/>
                      <a:pt x="13" y="112"/>
                    </a:cubicBezTo>
                    <a:cubicBezTo>
                      <a:pt x="14" y="110"/>
                      <a:pt x="16" y="108"/>
                      <a:pt x="18" y="105"/>
                    </a:cubicBezTo>
                    <a:close/>
                    <a:moveTo>
                      <a:pt x="104" y="177"/>
                    </a:moveTo>
                    <a:cubicBezTo>
                      <a:pt x="104" y="176"/>
                      <a:pt x="104" y="176"/>
                      <a:pt x="104" y="175"/>
                    </a:cubicBezTo>
                    <a:cubicBezTo>
                      <a:pt x="104" y="175"/>
                      <a:pt x="104" y="175"/>
                      <a:pt x="104" y="175"/>
                    </a:cubicBezTo>
                    <a:cubicBezTo>
                      <a:pt x="137" y="139"/>
                      <a:pt x="171" y="104"/>
                      <a:pt x="205" y="69"/>
                    </a:cubicBezTo>
                    <a:cubicBezTo>
                      <a:pt x="208" y="66"/>
                      <a:pt x="211" y="62"/>
                      <a:pt x="214" y="59"/>
                    </a:cubicBezTo>
                    <a:cubicBezTo>
                      <a:pt x="214" y="59"/>
                      <a:pt x="214" y="60"/>
                      <a:pt x="214" y="60"/>
                    </a:cubicBezTo>
                    <a:cubicBezTo>
                      <a:pt x="211" y="62"/>
                      <a:pt x="208" y="66"/>
                      <a:pt x="205" y="69"/>
                    </a:cubicBezTo>
                    <a:cubicBezTo>
                      <a:pt x="199" y="75"/>
                      <a:pt x="193" y="82"/>
                      <a:pt x="188" y="88"/>
                    </a:cubicBezTo>
                    <a:cubicBezTo>
                      <a:pt x="180" y="97"/>
                      <a:pt x="171" y="106"/>
                      <a:pt x="163" y="115"/>
                    </a:cubicBezTo>
                    <a:cubicBezTo>
                      <a:pt x="143" y="135"/>
                      <a:pt x="123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7"/>
                    </a:moveTo>
                    <a:cubicBezTo>
                      <a:pt x="6" y="121"/>
                      <a:pt x="5" y="125"/>
                      <a:pt x="5" y="129"/>
                    </a:cubicBezTo>
                    <a:cubicBezTo>
                      <a:pt x="5" y="125"/>
                      <a:pt x="6" y="120"/>
                      <a:pt x="8" y="117"/>
                    </a:cubicBezTo>
                    <a:close/>
                    <a:moveTo>
                      <a:pt x="27" y="145"/>
                    </a:moveTo>
                    <a:cubicBezTo>
                      <a:pt x="21" y="143"/>
                      <a:pt x="15" y="140"/>
                      <a:pt x="10" y="136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0" y="136"/>
                      <a:pt x="10" y="136"/>
                      <a:pt x="10" y="135"/>
                    </a:cubicBezTo>
                    <a:cubicBezTo>
                      <a:pt x="13" y="138"/>
                      <a:pt x="18" y="139"/>
                      <a:pt x="22" y="141"/>
                    </a:cubicBezTo>
                    <a:cubicBezTo>
                      <a:pt x="32" y="146"/>
                      <a:pt x="42" y="151"/>
                      <a:pt x="53" y="156"/>
                    </a:cubicBezTo>
                    <a:cubicBezTo>
                      <a:pt x="64" y="161"/>
                      <a:pt x="74" y="166"/>
                      <a:pt x="85" y="171"/>
                    </a:cubicBezTo>
                    <a:cubicBezTo>
                      <a:pt x="90" y="174"/>
                      <a:pt x="96" y="176"/>
                      <a:pt x="101" y="180"/>
                    </a:cubicBezTo>
                    <a:cubicBezTo>
                      <a:pt x="101" y="180"/>
                      <a:pt x="101" y="180"/>
                      <a:pt x="102" y="180"/>
                    </a:cubicBezTo>
                    <a:cubicBezTo>
                      <a:pt x="102" y="181"/>
                      <a:pt x="102" y="182"/>
                      <a:pt x="103" y="183"/>
                    </a:cubicBezTo>
                    <a:cubicBezTo>
                      <a:pt x="87" y="177"/>
                      <a:pt x="72" y="168"/>
                      <a:pt x="57" y="161"/>
                    </a:cubicBezTo>
                    <a:cubicBezTo>
                      <a:pt x="47" y="156"/>
                      <a:pt x="37" y="151"/>
                      <a:pt x="27" y="145"/>
                    </a:cubicBezTo>
                    <a:close/>
                    <a:moveTo>
                      <a:pt x="205" y="79"/>
                    </a:moveTo>
                    <a:cubicBezTo>
                      <a:pt x="195" y="89"/>
                      <a:pt x="185" y="100"/>
                      <a:pt x="175" y="111"/>
                    </a:cubicBezTo>
                    <a:cubicBezTo>
                      <a:pt x="155" y="132"/>
                      <a:pt x="134" y="154"/>
                      <a:pt x="114" y="175"/>
                    </a:cubicBezTo>
                    <a:cubicBezTo>
                      <a:pt x="111" y="178"/>
                      <a:pt x="109" y="180"/>
                      <a:pt x="106" y="183"/>
                    </a:cubicBezTo>
                    <a:cubicBezTo>
                      <a:pt x="105" y="182"/>
                      <a:pt x="105" y="181"/>
                      <a:pt x="104" y="180"/>
                    </a:cubicBezTo>
                    <a:cubicBezTo>
                      <a:pt x="104" y="180"/>
                      <a:pt x="104" y="180"/>
                      <a:pt x="104" y="179"/>
                    </a:cubicBezTo>
                    <a:cubicBezTo>
                      <a:pt x="112" y="171"/>
                      <a:pt x="120" y="164"/>
                      <a:pt x="127" y="156"/>
                    </a:cubicBezTo>
                    <a:cubicBezTo>
                      <a:pt x="139" y="144"/>
                      <a:pt x="150" y="132"/>
                      <a:pt x="161" y="120"/>
                    </a:cubicBezTo>
                    <a:cubicBezTo>
                      <a:pt x="179" y="101"/>
                      <a:pt x="196" y="81"/>
                      <a:pt x="215" y="62"/>
                    </a:cubicBezTo>
                    <a:cubicBezTo>
                      <a:pt x="215" y="62"/>
                      <a:pt x="215" y="62"/>
                      <a:pt x="215" y="62"/>
                    </a:cubicBezTo>
                    <a:cubicBezTo>
                      <a:pt x="216" y="63"/>
                      <a:pt x="217" y="64"/>
                      <a:pt x="218" y="64"/>
                    </a:cubicBezTo>
                    <a:cubicBezTo>
                      <a:pt x="217" y="65"/>
                      <a:pt x="215" y="67"/>
                      <a:pt x="214" y="68"/>
                    </a:cubicBezTo>
                    <a:cubicBezTo>
                      <a:pt x="211" y="72"/>
                      <a:pt x="208" y="75"/>
                      <a:pt x="205" y="7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0" name="Freeform 207"/>
              <p:cNvSpPr>
                <a:spLocks noEditPoints="1"/>
              </p:cNvSpPr>
              <p:nvPr/>
            </p:nvSpPr>
            <p:spPr bwMode="auto">
              <a:xfrm>
                <a:off x="2398381" y="1489141"/>
                <a:ext cx="519604" cy="648275"/>
              </a:xfrm>
              <a:custGeom>
                <a:avLst/>
                <a:gdLst>
                  <a:gd name="T0" fmla="*/ 72 w 268"/>
                  <a:gd name="T1" fmla="*/ 288 h 334"/>
                  <a:gd name="T2" fmla="*/ 76 w 268"/>
                  <a:gd name="T3" fmla="*/ 88 h 334"/>
                  <a:gd name="T4" fmla="*/ 97 w 268"/>
                  <a:gd name="T5" fmla="*/ 88 h 334"/>
                  <a:gd name="T6" fmla="*/ 67 w 268"/>
                  <a:gd name="T7" fmla="*/ 244 h 334"/>
                  <a:gd name="T8" fmla="*/ 5 w 268"/>
                  <a:gd name="T9" fmla="*/ 252 h 334"/>
                  <a:gd name="T10" fmla="*/ 57 w 268"/>
                  <a:gd name="T11" fmla="*/ 300 h 334"/>
                  <a:gd name="T12" fmla="*/ 21 w 268"/>
                  <a:gd name="T13" fmla="*/ 270 h 334"/>
                  <a:gd name="T14" fmla="*/ 67 w 268"/>
                  <a:gd name="T15" fmla="*/ 239 h 334"/>
                  <a:gd name="T16" fmla="*/ 65 w 268"/>
                  <a:gd name="T17" fmla="*/ 201 h 334"/>
                  <a:gd name="T18" fmla="*/ 55 w 268"/>
                  <a:gd name="T19" fmla="*/ 218 h 334"/>
                  <a:gd name="T20" fmla="*/ 62 w 268"/>
                  <a:gd name="T21" fmla="*/ 169 h 334"/>
                  <a:gd name="T22" fmla="*/ 47 w 268"/>
                  <a:gd name="T23" fmla="*/ 176 h 334"/>
                  <a:gd name="T24" fmla="*/ 48 w 268"/>
                  <a:gd name="T25" fmla="*/ 174 h 334"/>
                  <a:gd name="T26" fmla="*/ 65 w 268"/>
                  <a:gd name="T27" fmla="*/ 210 h 334"/>
                  <a:gd name="T28" fmla="*/ 56 w 268"/>
                  <a:gd name="T29" fmla="*/ 268 h 334"/>
                  <a:gd name="T30" fmla="*/ 5 w 268"/>
                  <a:gd name="T31" fmla="*/ 222 h 334"/>
                  <a:gd name="T32" fmla="*/ 61 w 268"/>
                  <a:gd name="T33" fmla="*/ 157 h 334"/>
                  <a:gd name="T34" fmla="*/ 103 w 268"/>
                  <a:gd name="T35" fmla="*/ 309 h 334"/>
                  <a:gd name="T36" fmla="*/ 137 w 268"/>
                  <a:gd name="T37" fmla="*/ 308 h 334"/>
                  <a:gd name="T38" fmla="*/ 102 w 268"/>
                  <a:gd name="T39" fmla="*/ 259 h 334"/>
                  <a:gd name="T40" fmla="*/ 175 w 268"/>
                  <a:gd name="T41" fmla="*/ 267 h 334"/>
                  <a:gd name="T42" fmla="*/ 172 w 268"/>
                  <a:gd name="T43" fmla="*/ 285 h 334"/>
                  <a:gd name="T44" fmla="*/ 174 w 268"/>
                  <a:gd name="T45" fmla="*/ 281 h 334"/>
                  <a:gd name="T46" fmla="*/ 113 w 268"/>
                  <a:gd name="T47" fmla="*/ 250 h 334"/>
                  <a:gd name="T48" fmla="*/ 134 w 268"/>
                  <a:gd name="T49" fmla="*/ 230 h 334"/>
                  <a:gd name="T50" fmla="*/ 95 w 268"/>
                  <a:gd name="T51" fmla="*/ 182 h 334"/>
                  <a:gd name="T52" fmla="*/ 136 w 268"/>
                  <a:gd name="T53" fmla="*/ 189 h 334"/>
                  <a:gd name="T54" fmla="*/ 120 w 268"/>
                  <a:gd name="T55" fmla="*/ 171 h 334"/>
                  <a:gd name="T56" fmla="*/ 161 w 268"/>
                  <a:gd name="T57" fmla="*/ 206 h 334"/>
                  <a:gd name="T58" fmla="*/ 160 w 268"/>
                  <a:gd name="T59" fmla="*/ 191 h 334"/>
                  <a:gd name="T60" fmla="*/ 98 w 268"/>
                  <a:gd name="T61" fmla="*/ 164 h 334"/>
                  <a:gd name="T62" fmla="*/ 108 w 268"/>
                  <a:gd name="T63" fmla="*/ 174 h 334"/>
                  <a:gd name="T64" fmla="*/ 170 w 268"/>
                  <a:gd name="T65" fmla="*/ 197 h 334"/>
                  <a:gd name="T66" fmla="*/ 114 w 268"/>
                  <a:gd name="T67" fmla="*/ 267 h 334"/>
                  <a:gd name="T68" fmla="*/ 118 w 268"/>
                  <a:gd name="T69" fmla="*/ 292 h 334"/>
                  <a:gd name="T70" fmla="*/ 120 w 268"/>
                  <a:gd name="T71" fmla="*/ 316 h 334"/>
                  <a:gd name="T72" fmla="*/ 75 w 268"/>
                  <a:gd name="T73" fmla="*/ 311 h 334"/>
                  <a:gd name="T74" fmla="*/ 12 w 268"/>
                  <a:gd name="T75" fmla="*/ 279 h 334"/>
                  <a:gd name="T76" fmla="*/ 61 w 268"/>
                  <a:gd name="T77" fmla="*/ 260 h 334"/>
                  <a:gd name="T78" fmla="*/ 171 w 268"/>
                  <a:gd name="T79" fmla="*/ 158 h 334"/>
                  <a:gd name="T80" fmla="*/ 238 w 268"/>
                  <a:gd name="T81" fmla="*/ 260 h 334"/>
                  <a:gd name="T82" fmla="*/ 204 w 268"/>
                  <a:gd name="T83" fmla="*/ 69 h 334"/>
                  <a:gd name="T84" fmla="*/ 146 w 268"/>
                  <a:gd name="T85" fmla="*/ 19 h 334"/>
                  <a:gd name="T86" fmla="*/ 166 w 268"/>
                  <a:gd name="T87" fmla="*/ 44 h 334"/>
                  <a:gd name="T88" fmla="*/ 129 w 268"/>
                  <a:gd name="T89" fmla="*/ 38 h 334"/>
                  <a:gd name="T90" fmla="*/ 230 w 268"/>
                  <a:gd name="T91" fmla="*/ 164 h 334"/>
                  <a:gd name="T92" fmla="*/ 254 w 268"/>
                  <a:gd name="T93" fmla="*/ 153 h 334"/>
                  <a:gd name="T94" fmla="*/ 227 w 268"/>
                  <a:gd name="T95" fmla="*/ 126 h 334"/>
                  <a:gd name="T96" fmla="*/ 246 w 268"/>
                  <a:gd name="T97" fmla="*/ 163 h 334"/>
                  <a:gd name="T98" fmla="*/ 236 w 268"/>
                  <a:gd name="T99" fmla="*/ 106 h 334"/>
                  <a:gd name="T100" fmla="*/ 229 w 268"/>
                  <a:gd name="T101" fmla="*/ 84 h 334"/>
                  <a:gd name="T102" fmla="*/ 245 w 268"/>
                  <a:gd name="T103" fmla="*/ 123 h 334"/>
                  <a:gd name="T104" fmla="*/ 242 w 268"/>
                  <a:gd name="T105" fmla="*/ 141 h 334"/>
                  <a:gd name="T106" fmla="*/ 231 w 268"/>
                  <a:gd name="T107" fmla="*/ 173 h 334"/>
                  <a:gd name="T108" fmla="*/ 245 w 268"/>
                  <a:gd name="T109" fmla="*/ 201 h 334"/>
                  <a:gd name="T110" fmla="*/ 248 w 268"/>
                  <a:gd name="T111" fmla="*/ 215 h 334"/>
                  <a:gd name="T112" fmla="*/ 232 w 268"/>
                  <a:gd name="T113" fmla="*/ 179 h 334"/>
                  <a:gd name="T114" fmla="*/ 246 w 268"/>
                  <a:gd name="T115" fmla="*/ 197 h 334"/>
                  <a:gd name="T116" fmla="*/ 237 w 268"/>
                  <a:gd name="T117" fmla="*/ 232 h 334"/>
                  <a:gd name="T118" fmla="*/ 236 w 268"/>
                  <a:gd name="T119" fmla="*/ 254 h 334"/>
                  <a:gd name="T120" fmla="*/ 120 w 268"/>
                  <a:gd name="T121" fmla="*/ 33 h 334"/>
                  <a:gd name="T122" fmla="*/ 257 w 268"/>
                  <a:gd name="T123" fmla="*/ 263 h 334"/>
                  <a:gd name="T124" fmla="*/ 219 w 268"/>
                  <a:gd name="T125" fmla="*/ 286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4">
                    <a:moveTo>
                      <a:pt x="4" y="204"/>
                    </a:moveTo>
                    <a:cubicBezTo>
                      <a:pt x="3" y="219"/>
                      <a:pt x="0" y="235"/>
                      <a:pt x="2" y="250"/>
                    </a:cubicBezTo>
                    <a:cubicBezTo>
                      <a:pt x="3" y="261"/>
                      <a:pt x="6" y="272"/>
                      <a:pt x="10" y="283"/>
                    </a:cubicBezTo>
                    <a:cubicBezTo>
                      <a:pt x="18" y="302"/>
                      <a:pt x="33" y="321"/>
                      <a:pt x="53" y="329"/>
                    </a:cubicBezTo>
                    <a:cubicBezTo>
                      <a:pt x="67" y="334"/>
                      <a:pt x="81" y="331"/>
                      <a:pt x="95" y="330"/>
                    </a:cubicBezTo>
                    <a:cubicBezTo>
                      <a:pt x="109" y="329"/>
                      <a:pt x="124" y="330"/>
                      <a:pt x="138" y="329"/>
                    </a:cubicBezTo>
                    <a:cubicBezTo>
                      <a:pt x="159" y="329"/>
                      <a:pt x="181" y="327"/>
                      <a:pt x="198" y="315"/>
                    </a:cubicBezTo>
                    <a:cubicBezTo>
                      <a:pt x="207" y="309"/>
                      <a:pt x="213" y="301"/>
                      <a:pt x="219" y="292"/>
                    </a:cubicBezTo>
                    <a:cubicBezTo>
                      <a:pt x="219" y="292"/>
                      <a:pt x="219" y="291"/>
                      <a:pt x="220" y="291"/>
                    </a:cubicBezTo>
                    <a:cubicBezTo>
                      <a:pt x="220" y="291"/>
                      <a:pt x="220" y="291"/>
                      <a:pt x="220" y="290"/>
                    </a:cubicBezTo>
                    <a:cubicBezTo>
                      <a:pt x="226" y="284"/>
                      <a:pt x="236" y="290"/>
                      <a:pt x="243" y="287"/>
                    </a:cubicBezTo>
                    <a:cubicBezTo>
                      <a:pt x="250" y="284"/>
                      <a:pt x="253" y="276"/>
                      <a:pt x="255" y="269"/>
                    </a:cubicBezTo>
                    <a:cubicBezTo>
                      <a:pt x="255" y="269"/>
                      <a:pt x="255" y="269"/>
                      <a:pt x="255" y="268"/>
                    </a:cubicBezTo>
                    <a:cubicBezTo>
                      <a:pt x="260" y="266"/>
                      <a:pt x="265" y="262"/>
                      <a:pt x="267" y="257"/>
                    </a:cubicBezTo>
                    <a:cubicBezTo>
                      <a:pt x="268" y="251"/>
                      <a:pt x="268" y="244"/>
                      <a:pt x="266" y="238"/>
                    </a:cubicBezTo>
                    <a:cubicBezTo>
                      <a:pt x="265" y="231"/>
                      <a:pt x="263" y="224"/>
                      <a:pt x="263" y="216"/>
                    </a:cubicBezTo>
                    <a:cubicBezTo>
                      <a:pt x="263" y="201"/>
                      <a:pt x="263" y="187"/>
                      <a:pt x="260" y="172"/>
                    </a:cubicBezTo>
                    <a:cubicBezTo>
                      <a:pt x="258" y="157"/>
                      <a:pt x="254" y="142"/>
                      <a:pt x="250" y="127"/>
                    </a:cubicBezTo>
                    <a:cubicBezTo>
                      <a:pt x="246" y="113"/>
                      <a:pt x="242" y="99"/>
                      <a:pt x="236" y="86"/>
                    </a:cubicBezTo>
                    <a:cubicBezTo>
                      <a:pt x="232" y="75"/>
                      <a:pt x="225" y="65"/>
                      <a:pt x="216" y="59"/>
                    </a:cubicBezTo>
                    <a:cubicBezTo>
                      <a:pt x="204" y="52"/>
                      <a:pt x="192" y="49"/>
                      <a:pt x="178" y="47"/>
                    </a:cubicBezTo>
                    <a:cubicBezTo>
                      <a:pt x="178" y="47"/>
                      <a:pt x="178" y="47"/>
                      <a:pt x="178" y="47"/>
                    </a:cubicBezTo>
                    <a:cubicBezTo>
                      <a:pt x="179" y="41"/>
                      <a:pt x="180" y="35"/>
                      <a:pt x="177" y="30"/>
                    </a:cubicBezTo>
                    <a:cubicBezTo>
                      <a:pt x="175" y="24"/>
                      <a:pt x="171" y="19"/>
                      <a:pt x="168" y="14"/>
                    </a:cubicBezTo>
                    <a:cubicBezTo>
                      <a:pt x="165" y="8"/>
                      <a:pt x="158" y="0"/>
                      <a:pt x="150" y="6"/>
                    </a:cubicBezTo>
                    <a:cubicBezTo>
                      <a:pt x="144" y="10"/>
                      <a:pt x="144" y="23"/>
                      <a:pt x="136" y="24"/>
                    </a:cubicBezTo>
                    <a:cubicBezTo>
                      <a:pt x="130" y="26"/>
                      <a:pt x="124" y="25"/>
                      <a:pt x="120" y="29"/>
                    </a:cubicBezTo>
                    <a:cubicBezTo>
                      <a:pt x="116" y="33"/>
                      <a:pt x="116" y="38"/>
                      <a:pt x="115" y="42"/>
                    </a:cubicBezTo>
                    <a:cubicBezTo>
                      <a:pt x="96" y="46"/>
                      <a:pt x="78" y="56"/>
                      <a:pt x="62" y="68"/>
                    </a:cubicBezTo>
                    <a:cubicBezTo>
                      <a:pt x="45" y="82"/>
                      <a:pt x="30" y="98"/>
                      <a:pt x="21" y="118"/>
                    </a:cubicBezTo>
                    <a:cubicBezTo>
                      <a:pt x="20" y="118"/>
                      <a:pt x="20" y="118"/>
                      <a:pt x="20" y="119"/>
                    </a:cubicBezTo>
                    <a:cubicBezTo>
                      <a:pt x="19" y="121"/>
                      <a:pt x="18" y="124"/>
                      <a:pt x="17" y="127"/>
                    </a:cubicBezTo>
                    <a:cubicBezTo>
                      <a:pt x="12" y="139"/>
                      <a:pt x="9" y="151"/>
                      <a:pt x="8" y="164"/>
                    </a:cubicBezTo>
                    <a:cubicBezTo>
                      <a:pt x="7" y="166"/>
                      <a:pt x="7" y="167"/>
                      <a:pt x="7" y="169"/>
                    </a:cubicBezTo>
                    <a:cubicBezTo>
                      <a:pt x="7" y="169"/>
                      <a:pt x="7" y="170"/>
                      <a:pt x="7" y="170"/>
                    </a:cubicBezTo>
                    <a:cubicBezTo>
                      <a:pt x="6" y="181"/>
                      <a:pt x="6" y="193"/>
                      <a:pt x="4" y="204"/>
                    </a:cubicBezTo>
                    <a:close/>
                    <a:moveTo>
                      <a:pt x="7" y="262"/>
                    </a:moveTo>
                    <a:cubicBezTo>
                      <a:pt x="11" y="265"/>
                      <a:pt x="17" y="267"/>
                      <a:pt x="22" y="269"/>
                    </a:cubicBezTo>
                    <a:cubicBezTo>
                      <a:pt x="27" y="272"/>
                      <a:pt x="32" y="273"/>
                      <a:pt x="38" y="275"/>
                    </a:cubicBezTo>
                    <a:cubicBezTo>
                      <a:pt x="44" y="276"/>
                      <a:pt x="51" y="278"/>
                      <a:pt x="57" y="280"/>
                    </a:cubicBezTo>
                    <a:cubicBezTo>
                      <a:pt x="62" y="282"/>
                      <a:pt x="66" y="284"/>
                      <a:pt x="71" y="285"/>
                    </a:cubicBezTo>
                    <a:cubicBezTo>
                      <a:pt x="72" y="286"/>
                      <a:pt x="72" y="287"/>
                      <a:pt x="72" y="288"/>
                    </a:cubicBezTo>
                    <a:cubicBezTo>
                      <a:pt x="68" y="286"/>
                      <a:pt x="63" y="285"/>
                      <a:pt x="59" y="283"/>
                    </a:cubicBezTo>
                    <a:cubicBezTo>
                      <a:pt x="53" y="281"/>
                      <a:pt x="47" y="279"/>
                      <a:pt x="41" y="277"/>
                    </a:cubicBezTo>
                    <a:cubicBezTo>
                      <a:pt x="35" y="274"/>
                      <a:pt x="29" y="272"/>
                      <a:pt x="23" y="270"/>
                    </a:cubicBezTo>
                    <a:cubicBezTo>
                      <a:pt x="18" y="268"/>
                      <a:pt x="12" y="265"/>
                      <a:pt x="7" y="263"/>
                    </a:cubicBezTo>
                    <a:cubicBezTo>
                      <a:pt x="7" y="263"/>
                      <a:pt x="7" y="263"/>
                      <a:pt x="7" y="264"/>
                    </a:cubicBezTo>
                    <a:cubicBezTo>
                      <a:pt x="7" y="263"/>
                      <a:pt x="7" y="263"/>
                      <a:pt x="7" y="262"/>
                    </a:cubicBezTo>
                    <a:close/>
                    <a:moveTo>
                      <a:pt x="7" y="264"/>
                    </a:moveTo>
                    <a:cubicBezTo>
                      <a:pt x="9" y="267"/>
                      <a:pt x="13" y="268"/>
                      <a:pt x="16" y="270"/>
                    </a:cubicBezTo>
                    <a:cubicBezTo>
                      <a:pt x="21" y="272"/>
                      <a:pt x="26" y="274"/>
                      <a:pt x="31" y="276"/>
                    </a:cubicBezTo>
                    <a:cubicBezTo>
                      <a:pt x="37" y="278"/>
                      <a:pt x="43" y="281"/>
                      <a:pt x="49" y="283"/>
                    </a:cubicBezTo>
                    <a:cubicBezTo>
                      <a:pt x="55" y="285"/>
                      <a:pt x="62" y="287"/>
                      <a:pt x="67" y="290"/>
                    </a:cubicBezTo>
                    <a:cubicBezTo>
                      <a:pt x="69" y="290"/>
                      <a:pt x="70" y="291"/>
                      <a:pt x="72" y="292"/>
                    </a:cubicBezTo>
                    <a:cubicBezTo>
                      <a:pt x="71" y="291"/>
                      <a:pt x="69" y="291"/>
                      <a:pt x="68" y="291"/>
                    </a:cubicBezTo>
                    <a:cubicBezTo>
                      <a:pt x="65" y="290"/>
                      <a:pt x="63" y="289"/>
                      <a:pt x="60" y="288"/>
                    </a:cubicBezTo>
                    <a:cubicBezTo>
                      <a:pt x="54" y="285"/>
                      <a:pt x="48" y="284"/>
                      <a:pt x="42" y="282"/>
                    </a:cubicBezTo>
                    <a:cubicBezTo>
                      <a:pt x="36" y="280"/>
                      <a:pt x="30" y="277"/>
                      <a:pt x="24" y="275"/>
                    </a:cubicBezTo>
                    <a:cubicBezTo>
                      <a:pt x="19" y="273"/>
                      <a:pt x="13" y="272"/>
                      <a:pt x="9" y="269"/>
                    </a:cubicBezTo>
                    <a:cubicBezTo>
                      <a:pt x="9" y="269"/>
                      <a:pt x="8" y="269"/>
                      <a:pt x="8" y="269"/>
                    </a:cubicBezTo>
                    <a:cubicBezTo>
                      <a:pt x="8" y="267"/>
                      <a:pt x="7" y="266"/>
                      <a:pt x="7" y="264"/>
                    </a:cubicBezTo>
                    <a:close/>
                    <a:moveTo>
                      <a:pt x="65" y="92"/>
                    </a:moveTo>
                    <a:cubicBezTo>
                      <a:pt x="64" y="92"/>
                      <a:pt x="64" y="92"/>
                      <a:pt x="64" y="93"/>
                    </a:cubicBezTo>
                    <a:cubicBezTo>
                      <a:pt x="61" y="93"/>
                      <a:pt x="59" y="94"/>
                      <a:pt x="57" y="95"/>
                    </a:cubicBezTo>
                    <a:cubicBezTo>
                      <a:pt x="59" y="94"/>
                      <a:pt x="62" y="93"/>
                      <a:pt x="64" y="92"/>
                    </a:cubicBezTo>
                    <a:cubicBezTo>
                      <a:pt x="64" y="92"/>
                      <a:pt x="65" y="92"/>
                      <a:pt x="65" y="92"/>
                    </a:cubicBezTo>
                    <a:close/>
                    <a:moveTo>
                      <a:pt x="67" y="91"/>
                    </a:moveTo>
                    <a:cubicBezTo>
                      <a:pt x="67" y="90"/>
                      <a:pt x="68" y="90"/>
                      <a:pt x="68" y="90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8" y="91"/>
                      <a:pt x="68" y="91"/>
                      <a:pt x="68" y="91"/>
                    </a:cubicBezTo>
                    <a:cubicBezTo>
                      <a:pt x="68" y="91"/>
                      <a:pt x="67" y="91"/>
                      <a:pt x="67" y="92"/>
                    </a:cubicBezTo>
                    <a:cubicBezTo>
                      <a:pt x="67" y="91"/>
                      <a:pt x="67" y="91"/>
                      <a:pt x="67" y="91"/>
                    </a:cubicBezTo>
                    <a:close/>
                    <a:moveTo>
                      <a:pt x="71" y="90"/>
                    </a:moveTo>
                    <a:cubicBezTo>
                      <a:pt x="71" y="90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90"/>
                    </a:cubicBezTo>
                    <a:cubicBezTo>
                      <a:pt x="71" y="90"/>
                      <a:pt x="72" y="90"/>
                      <a:pt x="72" y="90"/>
                    </a:cubicBezTo>
                    <a:cubicBezTo>
                      <a:pt x="71" y="90"/>
                      <a:pt x="71" y="90"/>
                      <a:pt x="71" y="90"/>
                    </a:cubicBezTo>
                    <a:cubicBezTo>
                      <a:pt x="71" y="90"/>
                      <a:pt x="71" y="90"/>
                      <a:pt x="71" y="90"/>
                    </a:cubicBezTo>
                    <a:close/>
                    <a:moveTo>
                      <a:pt x="74" y="90"/>
                    </a:moveTo>
                    <a:cubicBezTo>
                      <a:pt x="74" y="89"/>
                      <a:pt x="74" y="89"/>
                      <a:pt x="74" y="88"/>
                    </a:cubicBezTo>
                    <a:cubicBezTo>
                      <a:pt x="75" y="88"/>
                      <a:pt x="76" y="88"/>
                      <a:pt x="76" y="88"/>
                    </a:cubicBezTo>
                    <a:cubicBezTo>
                      <a:pt x="76" y="88"/>
                      <a:pt x="76" y="89"/>
                      <a:pt x="76" y="89"/>
                    </a:cubicBezTo>
                    <a:cubicBezTo>
                      <a:pt x="76" y="89"/>
                      <a:pt x="75" y="89"/>
                      <a:pt x="74" y="90"/>
                    </a:cubicBezTo>
                    <a:cubicBezTo>
                      <a:pt x="74" y="90"/>
                      <a:pt x="74" y="90"/>
                      <a:pt x="74" y="90"/>
                    </a:cubicBezTo>
                    <a:close/>
                    <a:moveTo>
                      <a:pt x="79" y="88"/>
                    </a:moveTo>
                    <a:cubicBezTo>
                      <a:pt x="80" y="88"/>
                      <a:pt x="80" y="87"/>
                      <a:pt x="81" y="87"/>
                    </a:cubicBezTo>
                    <a:cubicBezTo>
                      <a:pt x="81" y="88"/>
                      <a:pt x="81" y="88"/>
                      <a:pt x="81" y="89"/>
                    </a:cubicBezTo>
                    <a:cubicBezTo>
                      <a:pt x="80" y="89"/>
                      <a:pt x="80" y="89"/>
                      <a:pt x="79" y="89"/>
                    </a:cubicBezTo>
                    <a:cubicBezTo>
                      <a:pt x="79" y="88"/>
                      <a:pt x="79" y="88"/>
                      <a:pt x="79" y="88"/>
                    </a:cubicBezTo>
                    <a:close/>
                    <a:moveTo>
                      <a:pt x="85" y="87"/>
                    </a:moveTo>
                    <a:cubicBezTo>
                      <a:pt x="85" y="88"/>
                      <a:pt x="85" y="88"/>
                      <a:pt x="85" y="88"/>
                    </a:cubicBezTo>
                    <a:cubicBezTo>
                      <a:pt x="85" y="88"/>
                      <a:pt x="84" y="88"/>
                      <a:pt x="84" y="88"/>
                    </a:cubicBezTo>
                    <a:cubicBezTo>
                      <a:pt x="84" y="88"/>
                      <a:pt x="84" y="88"/>
                      <a:pt x="84" y="88"/>
                    </a:cubicBezTo>
                    <a:cubicBezTo>
                      <a:pt x="84" y="88"/>
                      <a:pt x="84" y="87"/>
                      <a:pt x="84" y="87"/>
                    </a:cubicBezTo>
                    <a:cubicBezTo>
                      <a:pt x="84" y="87"/>
                      <a:pt x="85" y="87"/>
                      <a:pt x="85" y="87"/>
                    </a:cubicBezTo>
                    <a:close/>
                    <a:moveTo>
                      <a:pt x="89" y="87"/>
                    </a:move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8"/>
                    </a:cubicBezTo>
                    <a:cubicBezTo>
                      <a:pt x="89" y="88"/>
                      <a:pt x="89" y="88"/>
                      <a:pt x="89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7"/>
                      <a:pt x="88" y="88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9" y="87"/>
                      <a:pt x="89" y="87"/>
                    </a:cubicBezTo>
                    <a:close/>
                    <a:moveTo>
                      <a:pt x="93" y="88"/>
                    </a:moveTo>
                    <a:cubicBezTo>
                      <a:pt x="93" y="88"/>
                      <a:pt x="93" y="88"/>
                      <a:pt x="93" y="88"/>
                    </a:cubicBezTo>
                    <a:cubicBezTo>
                      <a:pt x="93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3" y="88"/>
                      <a:pt x="93" y="88"/>
                    </a:cubicBezTo>
                    <a:close/>
                    <a:moveTo>
                      <a:pt x="97" y="88"/>
                    </a:moveTo>
                    <a:cubicBezTo>
                      <a:pt x="97" y="88"/>
                      <a:pt x="97" y="89"/>
                      <a:pt x="97" y="89"/>
                    </a:cubicBezTo>
                    <a:cubicBezTo>
                      <a:pt x="97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8"/>
                      <a:pt x="96" y="88"/>
                      <a:pt x="96" y="88"/>
                    </a:cubicBezTo>
                    <a:cubicBezTo>
                      <a:pt x="96" y="88"/>
                      <a:pt x="97" y="88"/>
                      <a:pt x="97" y="88"/>
                    </a:cubicBezTo>
                    <a:close/>
                    <a:moveTo>
                      <a:pt x="103" y="109"/>
                    </a:moveTo>
                    <a:cubicBezTo>
                      <a:pt x="103" y="110"/>
                      <a:pt x="102" y="116"/>
                      <a:pt x="100" y="113"/>
                    </a:cubicBezTo>
                    <a:cubicBezTo>
                      <a:pt x="97" y="110"/>
                      <a:pt x="98" y="105"/>
                      <a:pt x="99" y="101"/>
                    </a:cubicBezTo>
                    <a:cubicBezTo>
                      <a:pt x="99" y="99"/>
                      <a:pt x="100" y="96"/>
                      <a:pt x="100" y="94"/>
                    </a:cubicBezTo>
                    <a:cubicBezTo>
                      <a:pt x="101" y="96"/>
                      <a:pt x="102" y="99"/>
                      <a:pt x="102" y="101"/>
                    </a:cubicBezTo>
                    <a:cubicBezTo>
                      <a:pt x="103" y="104"/>
                      <a:pt x="103" y="107"/>
                      <a:pt x="103" y="109"/>
                    </a:cubicBezTo>
                    <a:close/>
                    <a:moveTo>
                      <a:pt x="94" y="103"/>
                    </a:moveTo>
                    <a:cubicBezTo>
                      <a:pt x="93" y="105"/>
                      <a:pt x="90" y="114"/>
                      <a:pt x="86" y="113"/>
                    </a:cubicBezTo>
                    <a:cubicBezTo>
                      <a:pt x="84" y="113"/>
                      <a:pt x="81" y="110"/>
                      <a:pt x="82" y="108"/>
                    </a:cubicBezTo>
                    <a:cubicBezTo>
                      <a:pt x="83" y="105"/>
                      <a:pt x="85" y="103"/>
                      <a:pt x="87" y="101"/>
                    </a:cubicBezTo>
                    <a:cubicBezTo>
                      <a:pt x="90" y="98"/>
                      <a:pt x="93" y="95"/>
                      <a:pt x="97" y="93"/>
                    </a:cubicBezTo>
                    <a:cubicBezTo>
                      <a:pt x="96" y="97"/>
                      <a:pt x="95" y="100"/>
                      <a:pt x="94" y="103"/>
                    </a:cubicBezTo>
                    <a:close/>
                    <a:moveTo>
                      <a:pt x="97" y="85"/>
                    </a:moveTo>
                    <a:cubicBezTo>
                      <a:pt x="97" y="85"/>
                      <a:pt x="97" y="85"/>
                      <a:pt x="98" y="85"/>
                    </a:cubicBezTo>
                    <a:cubicBezTo>
                      <a:pt x="99" y="85"/>
                      <a:pt x="100" y="85"/>
                      <a:pt x="100" y="86"/>
                    </a:cubicBezTo>
                    <a:cubicBezTo>
                      <a:pt x="99" y="85"/>
                      <a:pt x="98" y="85"/>
                      <a:pt x="97" y="85"/>
                    </a:cubicBezTo>
                    <a:close/>
                    <a:moveTo>
                      <a:pt x="108" y="91"/>
                    </a:moveTo>
                    <a:cubicBezTo>
                      <a:pt x="107" y="91"/>
                      <a:pt x="105" y="90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5" y="90"/>
                      <a:pt x="107" y="91"/>
                      <a:pt x="108" y="91"/>
                    </a:cubicBezTo>
                    <a:close/>
                    <a:moveTo>
                      <a:pt x="135" y="165"/>
                    </a:moveTo>
                    <a:cubicBezTo>
                      <a:pt x="135" y="165"/>
                      <a:pt x="135" y="166"/>
                      <a:pt x="135" y="166"/>
                    </a:cubicBezTo>
                    <a:cubicBezTo>
                      <a:pt x="135" y="166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4"/>
                    </a:cubicBezTo>
                    <a:cubicBezTo>
                      <a:pt x="134" y="164"/>
                      <a:pt x="135" y="164"/>
                      <a:pt x="135" y="165"/>
                    </a:cubicBezTo>
                    <a:close/>
                    <a:moveTo>
                      <a:pt x="7" y="212"/>
                    </a:moveTo>
                    <a:cubicBezTo>
                      <a:pt x="14" y="218"/>
                      <a:pt x="25" y="222"/>
                      <a:pt x="34" y="226"/>
                    </a:cubicBezTo>
                    <a:cubicBezTo>
                      <a:pt x="39" y="229"/>
                      <a:pt x="44" y="231"/>
                      <a:pt x="50" y="234"/>
                    </a:cubicBezTo>
                    <a:cubicBezTo>
                      <a:pt x="55" y="236"/>
                      <a:pt x="59" y="239"/>
                      <a:pt x="64" y="241"/>
                    </a:cubicBezTo>
                    <a:cubicBezTo>
                      <a:pt x="65" y="242"/>
                      <a:pt x="66" y="242"/>
                      <a:pt x="67" y="243"/>
                    </a:cubicBezTo>
                    <a:cubicBezTo>
                      <a:pt x="65" y="242"/>
                      <a:pt x="64" y="242"/>
                      <a:pt x="62" y="241"/>
                    </a:cubicBezTo>
                    <a:cubicBezTo>
                      <a:pt x="60" y="240"/>
                      <a:pt x="57" y="238"/>
                      <a:pt x="55" y="237"/>
                    </a:cubicBezTo>
                    <a:cubicBezTo>
                      <a:pt x="50" y="234"/>
                      <a:pt x="44" y="232"/>
                      <a:pt x="39" y="230"/>
                    </a:cubicBezTo>
                    <a:cubicBezTo>
                      <a:pt x="28" y="225"/>
                      <a:pt x="17" y="221"/>
                      <a:pt x="6" y="215"/>
                    </a:cubicBezTo>
                    <a:cubicBezTo>
                      <a:pt x="6" y="215"/>
                      <a:pt x="6" y="215"/>
                      <a:pt x="6" y="215"/>
                    </a:cubicBezTo>
                    <a:cubicBezTo>
                      <a:pt x="6" y="214"/>
                      <a:pt x="6" y="213"/>
                      <a:pt x="7" y="212"/>
                    </a:cubicBezTo>
                    <a:close/>
                    <a:moveTo>
                      <a:pt x="6" y="216"/>
                    </a:moveTo>
                    <a:cubicBezTo>
                      <a:pt x="6" y="216"/>
                      <a:pt x="6" y="216"/>
                      <a:pt x="6" y="216"/>
                    </a:cubicBezTo>
                    <a:cubicBezTo>
                      <a:pt x="16" y="222"/>
                      <a:pt x="28" y="226"/>
                      <a:pt x="38" y="231"/>
                    </a:cubicBezTo>
                    <a:cubicBezTo>
                      <a:pt x="44" y="233"/>
                      <a:pt x="49" y="235"/>
                      <a:pt x="54" y="238"/>
                    </a:cubicBezTo>
                    <a:cubicBezTo>
                      <a:pt x="59" y="240"/>
                      <a:pt x="63" y="242"/>
                      <a:pt x="67" y="244"/>
                    </a:cubicBezTo>
                    <a:cubicBezTo>
                      <a:pt x="67" y="244"/>
                      <a:pt x="67" y="245"/>
                      <a:pt x="67" y="245"/>
                    </a:cubicBezTo>
                    <a:cubicBezTo>
                      <a:pt x="58" y="241"/>
                      <a:pt x="48" y="236"/>
                      <a:pt x="38" y="232"/>
                    </a:cubicBezTo>
                    <a:cubicBezTo>
                      <a:pt x="27" y="229"/>
                      <a:pt x="16" y="225"/>
                      <a:pt x="6" y="221"/>
                    </a:cubicBezTo>
                    <a:cubicBezTo>
                      <a:pt x="6" y="221"/>
                      <a:pt x="6" y="221"/>
                      <a:pt x="6" y="221"/>
                    </a:cubicBezTo>
                    <a:cubicBezTo>
                      <a:pt x="6" y="219"/>
                      <a:pt x="6" y="218"/>
                      <a:pt x="6" y="216"/>
                    </a:cubicBezTo>
                    <a:close/>
                    <a:moveTo>
                      <a:pt x="5" y="226"/>
                    </a:moveTo>
                    <a:cubicBezTo>
                      <a:pt x="15" y="231"/>
                      <a:pt x="25" y="235"/>
                      <a:pt x="36" y="239"/>
                    </a:cubicBezTo>
                    <a:cubicBezTo>
                      <a:pt x="41" y="242"/>
                      <a:pt x="47" y="244"/>
                      <a:pt x="52" y="247"/>
                    </a:cubicBezTo>
                    <a:cubicBezTo>
                      <a:pt x="55" y="248"/>
                      <a:pt x="57" y="249"/>
                      <a:pt x="59" y="251"/>
                    </a:cubicBezTo>
                    <a:cubicBezTo>
                      <a:pt x="60" y="251"/>
                      <a:pt x="61" y="251"/>
                      <a:pt x="61" y="251"/>
                    </a:cubicBezTo>
                    <a:cubicBezTo>
                      <a:pt x="59" y="250"/>
                      <a:pt x="56" y="249"/>
                      <a:pt x="54" y="248"/>
                    </a:cubicBezTo>
                    <a:cubicBezTo>
                      <a:pt x="49" y="246"/>
                      <a:pt x="44" y="245"/>
                      <a:pt x="39" y="243"/>
                    </a:cubicBezTo>
                    <a:cubicBezTo>
                      <a:pt x="27" y="240"/>
                      <a:pt x="16" y="235"/>
                      <a:pt x="5" y="231"/>
                    </a:cubicBezTo>
                    <a:cubicBezTo>
                      <a:pt x="5" y="231"/>
                      <a:pt x="5" y="231"/>
                      <a:pt x="5" y="231"/>
                    </a:cubicBezTo>
                    <a:cubicBezTo>
                      <a:pt x="5" y="229"/>
                      <a:pt x="5" y="228"/>
                      <a:pt x="5" y="226"/>
                    </a:cubicBezTo>
                    <a:close/>
                    <a:moveTo>
                      <a:pt x="23" y="256"/>
                    </a:moveTo>
                    <a:cubicBezTo>
                      <a:pt x="34" y="260"/>
                      <a:pt x="46" y="263"/>
                      <a:pt x="56" y="268"/>
                    </a:cubicBezTo>
                    <a:cubicBezTo>
                      <a:pt x="58" y="270"/>
                      <a:pt x="61" y="272"/>
                      <a:pt x="64" y="273"/>
                    </a:cubicBezTo>
                    <a:cubicBezTo>
                      <a:pt x="66" y="273"/>
                      <a:pt x="68" y="274"/>
                      <a:pt x="69" y="275"/>
                    </a:cubicBezTo>
                    <a:cubicBezTo>
                      <a:pt x="68" y="274"/>
                      <a:pt x="67" y="274"/>
                      <a:pt x="66" y="274"/>
                    </a:cubicBezTo>
                    <a:cubicBezTo>
                      <a:pt x="59" y="271"/>
                      <a:pt x="52" y="268"/>
                      <a:pt x="46" y="266"/>
                    </a:cubicBezTo>
                    <a:cubicBezTo>
                      <a:pt x="42" y="265"/>
                      <a:pt x="39" y="264"/>
                      <a:pt x="36" y="263"/>
                    </a:cubicBezTo>
                    <a:cubicBezTo>
                      <a:pt x="25" y="259"/>
                      <a:pt x="15" y="255"/>
                      <a:pt x="5" y="251"/>
                    </a:cubicBezTo>
                    <a:cubicBezTo>
                      <a:pt x="5" y="250"/>
                      <a:pt x="5" y="249"/>
                      <a:pt x="5" y="248"/>
                    </a:cubicBezTo>
                    <a:cubicBezTo>
                      <a:pt x="10" y="252"/>
                      <a:pt x="17" y="254"/>
                      <a:pt x="23" y="256"/>
                    </a:cubicBezTo>
                    <a:close/>
                    <a:moveTo>
                      <a:pt x="8" y="250"/>
                    </a:moveTo>
                    <a:cubicBezTo>
                      <a:pt x="8" y="250"/>
                      <a:pt x="9" y="250"/>
                      <a:pt x="9" y="250"/>
                    </a:cubicBezTo>
                    <a:cubicBezTo>
                      <a:pt x="9" y="250"/>
                      <a:pt x="8" y="250"/>
                      <a:pt x="8" y="250"/>
                    </a:cubicBezTo>
                    <a:close/>
                    <a:moveTo>
                      <a:pt x="7" y="249"/>
                    </a:moveTo>
                    <a:cubicBezTo>
                      <a:pt x="7" y="249"/>
                      <a:pt x="8" y="249"/>
                      <a:pt x="8" y="249"/>
                    </a:cubicBezTo>
                    <a:cubicBezTo>
                      <a:pt x="8" y="249"/>
                      <a:pt x="7" y="249"/>
                      <a:pt x="7" y="249"/>
                    </a:cubicBezTo>
                    <a:close/>
                    <a:moveTo>
                      <a:pt x="5" y="252"/>
                    </a:moveTo>
                    <a:cubicBezTo>
                      <a:pt x="5" y="252"/>
                      <a:pt x="5" y="252"/>
                      <a:pt x="6" y="252"/>
                    </a:cubicBezTo>
                    <a:cubicBezTo>
                      <a:pt x="6" y="253"/>
                      <a:pt x="6" y="253"/>
                      <a:pt x="7" y="253"/>
                    </a:cubicBezTo>
                    <a:cubicBezTo>
                      <a:pt x="16" y="257"/>
                      <a:pt x="25" y="260"/>
                      <a:pt x="35" y="263"/>
                    </a:cubicBezTo>
                    <a:cubicBezTo>
                      <a:pt x="41" y="266"/>
                      <a:pt x="47" y="268"/>
                      <a:pt x="54" y="271"/>
                    </a:cubicBezTo>
                    <a:cubicBezTo>
                      <a:pt x="57" y="272"/>
                      <a:pt x="60" y="274"/>
                      <a:pt x="63" y="275"/>
                    </a:cubicBezTo>
                    <a:cubicBezTo>
                      <a:pt x="64" y="275"/>
                      <a:pt x="66" y="276"/>
                      <a:pt x="68" y="277"/>
                    </a:cubicBezTo>
                    <a:cubicBezTo>
                      <a:pt x="69" y="277"/>
                      <a:pt x="71" y="278"/>
                      <a:pt x="68" y="277"/>
                    </a:cubicBezTo>
                    <a:cubicBezTo>
                      <a:pt x="61" y="275"/>
                      <a:pt x="54" y="273"/>
                      <a:pt x="47" y="271"/>
                    </a:cubicBezTo>
                    <a:cubicBezTo>
                      <a:pt x="33" y="266"/>
                      <a:pt x="19" y="261"/>
                      <a:pt x="5" y="254"/>
                    </a:cubicBezTo>
                    <a:cubicBezTo>
                      <a:pt x="5" y="253"/>
                      <a:pt x="5" y="253"/>
                      <a:pt x="5" y="252"/>
                    </a:cubicBezTo>
                    <a:close/>
                    <a:moveTo>
                      <a:pt x="62" y="279"/>
                    </a:moveTo>
                    <a:cubicBezTo>
                      <a:pt x="65" y="281"/>
                      <a:pt x="68" y="282"/>
                      <a:pt x="71" y="284"/>
                    </a:cubicBezTo>
                    <a:cubicBezTo>
                      <a:pt x="69" y="283"/>
                      <a:pt x="65" y="283"/>
                      <a:pt x="63" y="282"/>
                    </a:cubicBezTo>
                    <a:cubicBezTo>
                      <a:pt x="60" y="281"/>
                      <a:pt x="58" y="280"/>
                      <a:pt x="55" y="279"/>
                    </a:cubicBezTo>
                    <a:cubicBezTo>
                      <a:pt x="50" y="277"/>
                      <a:pt x="44" y="276"/>
                      <a:pt x="38" y="274"/>
                    </a:cubicBezTo>
                    <a:cubicBezTo>
                      <a:pt x="32" y="273"/>
                      <a:pt x="26" y="270"/>
                      <a:pt x="21" y="268"/>
                    </a:cubicBezTo>
                    <a:cubicBezTo>
                      <a:pt x="16" y="266"/>
                      <a:pt x="11" y="264"/>
                      <a:pt x="6" y="262"/>
                    </a:cubicBezTo>
                    <a:cubicBezTo>
                      <a:pt x="6" y="260"/>
                      <a:pt x="6" y="259"/>
                      <a:pt x="6" y="258"/>
                    </a:cubicBezTo>
                    <a:cubicBezTo>
                      <a:pt x="6" y="258"/>
                      <a:pt x="7" y="258"/>
                      <a:pt x="7" y="258"/>
                    </a:cubicBezTo>
                    <a:cubicBezTo>
                      <a:pt x="7" y="259"/>
                      <a:pt x="7" y="259"/>
                      <a:pt x="9" y="259"/>
                    </a:cubicBezTo>
                    <a:cubicBezTo>
                      <a:pt x="18" y="264"/>
                      <a:pt x="28" y="267"/>
                      <a:pt x="37" y="270"/>
                    </a:cubicBezTo>
                    <a:cubicBezTo>
                      <a:pt x="46" y="273"/>
                      <a:pt x="54" y="276"/>
                      <a:pt x="62" y="279"/>
                    </a:cubicBezTo>
                    <a:close/>
                    <a:moveTo>
                      <a:pt x="67" y="281"/>
                    </a:moveTo>
                    <a:cubicBezTo>
                      <a:pt x="68" y="282"/>
                      <a:pt x="70" y="282"/>
                      <a:pt x="71" y="283"/>
                    </a:cubicBezTo>
                    <a:cubicBezTo>
                      <a:pt x="71" y="283"/>
                      <a:pt x="71" y="284"/>
                      <a:pt x="71" y="284"/>
                    </a:cubicBezTo>
                    <a:cubicBezTo>
                      <a:pt x="70" y="283"/>
                      <a:pt x="69" y="282"/>
                      <a:pt x="67" y="281"/>
                    </a:cubicBezTo>
                    <a:close/>
                    <a:moveTo>
                      <a:pt x="75" y="310"/>
                    </a:moveTo>
                    <a:cubicBezTo>
                      <a:pt x="72" y="308"/>
                      <a:pt x="69" y="308"/>
                      <a:pt x="66" y="307"/>
                    </a:cubicBezTo>
                    <a:cubicBezTo>
                      <a:pt x="60" y="305"/>
                      <a:pt x="54" y="303"/>
                      <a:pt x="48" y="301"/>
                    </a:cubicBezTo>
                    <a:cubicBezTo>
                      <a:pt x="41" y="298"/>
                      <a:pt x="35" y="296"/>
                      <a:pt x="28" y="294"/>
                    </a:cubicBezTo>
                    <a:cubicBezTo>
                      <a:pt x="25" y="293"/>
                      <a:pt x="19" y="293"/>
                      <a:pt x="17" y="289"/>
                    </a:cubicBezTo>
                    <a:cubicBezTo>
                      <a:pt x="17" y="289"/>
                      <a:pt x="16" y="288"/>
                      <a:pt x="16" y="287"/>
                    </a:cubicBezTo>
                    <a:cubicBezTo>
                      <a:pt x="16" y="287"/>
                      <a:pt x="17" y="288"/>
                      <a:pt x="18" y="288"/>
                    </a:cubicBezTo>
                    <a:cubicBezTo>
                      <a:pt x="19" y="289"/>
                      <a:pt x="21" y="290"/>
                      <a:pt x="23" y="290"/>
                    </a:cubicBezTo>
                    <a:cubicBezTo>
                      <a:pt x="25" y="292"/>
                      <a:pt x="27" y="293"/>
                      <a:pt x="30" y="294"/>
                    </a:cubicBezTo>
                    <a:cubicBezTo>
                      <a:pt x="35" y="296"/>
                      <a:pt x="41" y="298"/>
                      <a:pt x="46" y="300"/>
                    </a:cubicBezTo>
                    <a:cubicBezTo>
                      <a:pt x="52" y="301"/>
                      <a:pt x="57" y="303"/>
                      <a:pt x="63" y="305"/>
                    </a:cubicBezTo>
                    <a:cubicBezTo>
                      <a:pt x="67" y="306"/>
                      <a:pt x="70" y="308"/>
                      <a:pt x="74" y="308"/>
                    </a:cubicBezTo>
                    <a:cubicBezTo>
                      <a:pt x="74" y="308"/>
                      <a:pt x="74" y="308"/>
                      <a:pt x="74" y="308"/>
                    </a:cubicBezTo>
                    <a:cubicBezTo>
                      <a:pt x="75" y="309"/>
                      <a:pt x="75" y="309"/>
                      <a:pt x="75" y="310"/>
                    </a:cubicBezTo>
                    <a:close/>
                    <a:moveTo>
                      <a:pt x="70" y="305"/>
                    </a:moveTo>
                    <a:cubicBezTo>
                      <a:pt x="71" y="306"/>
                      <a:pt x="76" y="308"/>
                      <a:pt x="71" y="307"/>
                    </a:cubicBezTo>
                    <a:cubicBezTo>
                      <a:pt x="67" y="306"/>
                      <a:pt x="63" y="304"/>
                      <a:pt x="59" y="303"/>
                    </a:cubicBezTo>
                    <a:cubicBezTo>
                      <a:pt x="53" y="301"/>
                      <a:pt x="48" y="300"/>
                      <a:pt x="43" y="298"/>
                    </a:cubicBezTo>
                    <a:cubicBezTo>
                      <a:pt x="37" y="296"/>
                      <a:pt x="32" y="294"/>
                      <a:pt x="26" y="292"/>
                    </a:cubicBezTo>
                    <a:cubicBezTo>
                      <a:pt x="27" y="292"/>
                      <a:pt x="28" y="292"/>
                      <a:pt x="28" y="292"/>
                    </a:cubicBezTo>
                    <a:cubicBezTo>
                      <a:pt x="34" y="294"/>
                      <a:pt x="39" y="295"/>
                      <a:pt x="44" y="297"/>
                    </a:cubicBezTo>
                    <a:cubicBezTo>
                      <a:pt x="50" y="298"/>
                      <a:pt x="55" y="300"/>
                      <a:pt x="61" y="302"/>
                    </a:cubicBezTo>
                    <a:cubicBezTo>
                      <a:pt x="64" y="303"/>
                      <a:pt x="67" y="304"/>
                      <a:pt x="70" y="305"/>
                    </a:cubicBezTo>
                    <a:close/>
                    <a:moveTo>
                      <a:pt x="21" y="289"/>
                    </a:moveTo>
                    <a:cubicBezTo>
                      <a:pt x="30" y="292"/>
                      <a:pt x="40" y="294"/>
                      <a:pt x="49" y="297"/>
                    </a:cubicBezTo>
                    <a:cubicBezTo>
                      <a:pt x="51" y="298"/>
                      <a:pt x="54" y="299"/>
                      <a:pt x="57" y="300"/>
                    </a:cubicBezTo>
                    <a:cubicBezTo>
                      <a:pt x="53" y="298"/>
                      <a:pt x="49" y="297"/>
                      <a:pt x="46" y="296"/>
                    </a:cubicBezTo>
                    <a:cubicBezTo>
                      <a:pt x="41" y="295"/>
                      <a:pt x="35" y="294"/>
                      <a:pt x="30" y="292"/>
                    </a:cubicBezTo>
                    <a:cubicBezTo>
                      <a:pt x="27" y="291"/>
                      <a:pt x="24" y="290"/>
                      <a:pt x="21" y="289"/>
                    </a:cubicBezTo>
                    <a:close/>
                    <a:moveTo>
                      <a:pt x="67" y="304"/>
                    </a:moveTo>
                    <a:cubicBezTo>
                      <a:pt x="70" y="304"/>
                      <a:pt x="72" y="305"/>
                      <a:pt x="74" y="305"/>
                    </a:cubicBezTo>
                    <a:cubicBezTo>
                      <a:pt x="74" y="306"/>
                      <a:pt x="74" y="306"/>
                      <a:pt x="74" y="307"/>
                    </a:cubicBezTo>
                    <a:cubicBezTo>
                      <a:pt x="72" y="306"/>
                      <a:pt x="70" y="305"/>
                      <a:pt x="67" y="304"/>
                    </a:cubicBezTo>
                    <a:close/>
                    <a:moveTo>
                      <a:pt x="74" y="304"/>
                    </a:moveTo>
                    <a:cubicBezTo>
                      <a:pt x="62" y="299"/>
                      <a:pt x="50" y="295"/>
                      <a:pt x="38" y="291"/>
                    </a:cubicBezTo>
                    <a:cubicBezTo>
                      <a:pt x="39" y="291"/>
                      <a:pt x="40" y="291"/>
                      <a:pt x="41" y="292"/>
                    </a:cubicBezTo>
                    <a:cubicBezTo>
                      <a:pt x="47" y="293"/>
                      <a:pt x="52" y="295"/>
                      <a:pt x="58" y="296"/>
                    </a:cubicBezTo>
                    <a:cubicBezTo>
                      <a:pt x="63" y="298"/>
                      <a:pt x="68" y="300"/>
                      <a:pt x="74" y="302"/>
                    </a:cubicBezTo>
                    <a:cubicBezTo>
                      <a:pt x="74" y="302"/>
                      <a:pt x="74" y="303"/>
                      <a:pt x="74" y="304"/>
                    </a:cubicBezTo>
                    <a:close/>
                    <a:moveTo>
                      <a:pt x="73" y="300"/>
                    </a:moveTo>
                    <a:cubicBezTo>
                      <a:pt x="64" y="296"/>
                      <a:pt x="54" y="293"/>
                      <a:pt x="44" y="289"/>
                    </a:cubicBezTo>
                    <a:cubicBezTo>
                      <a:pt x="37" y="287"/>
                      <a:pt x="31" y="285"/>
                      <a:pt x="25" y="282"/>
                    </a:cubicBezTo>
                    <a:cubicBezTo>
                      <a:pt x="21" y="280"/>
                      <a:pt x="15" y="278"/>
                      <a:pt x="11" y="275"/>
                    </a:cubicBezTo>
                    <a:cubicBezTo>
                      <a:pt x="11" y="275"/>
                      <a:pt x="11" y="275"/>
                      <a:pt x="11" y="275"/>
                    </a:cubicBezTo>
                    <a:cubicBezTo>
                      <a:pt x="12" y="275"/>
                      <a:pt x="12" y="276"/>
                      <a:pt x="13" y="276"/>
                    </a:cubicBezTo>
                    <a:cubicBezTo>
                      <a:pt x="14" y="276"/>
                      <a:pt x="15" y="277"/>
                      <a:pt x="16" y="277"/>
                    </a:cubicBezTo>
                    <a:cubicBezTo>
                      <a:pt x="19" y="278"/>
                      <a:pt x="22" y="279"/>
                      <a:pt x="24" y="280"/>
                    </a:cubicBezTo>
                    <a:cubicBezTo>
                      <a:pt x="30" y="282"/>
                      <a:pt x="36" y="284"/>
                      <a:pt x="42" y="286"/>
                    </a:cubicBezTo>
                    <a:cubicBezTo>
                      <a:pt x="47" y="288"/>
                      <a:pt x="53" y="290"/>
                      <a:pt x="59" y="292"/>
                    </a:cubicBezTo>
                    <a:cubicBezTo>
                      <a:pt x="63" y="294"/>
                      <a:pt x="68" y="296"/>
                      <a:pt x="73" y="297"/>
                    </a:cubicBezTo>
                    <a:cubicBezTo>
                      <a:pt x="73" y="298"/>
                      <a:pt x="73" y="299"/>
                      <a:pt x="73" y="300"/>
                    </a:cubicBezTo>
                    <a:close/>
                    <a:moveTo>
                      <a:pt x="73" y="296"/>
                    </a:moveTo>
                    <a:cubicBezTo>
                      <a:pt x="63" y="291"/>
                      <a:pt x="52" y="287"/>
                      <a:pt x="42" y="283"/>
                    </a:cubicBezTo>
                    <a:cubicBezTo>
                      <a:pt x="35" y="281"/>
                      <a:pt x="29" y="279"/>
                      <a:pt x="22" y="276"/>
                    </a:cubicBezTo>
                    <a:cubicBezTo>
                      <a:pt x="19" y="274"/>
                      <a:pt x="15" y="273"/>
                      <a:pt x="11" y="271"/>
                    </a:cubicBezTo>
                    <a:cubicBezTo>
                      <a:pt x="15" y="273"/>
                      <a:pt x="20" y="274"/>
                      <a:pt x="24" y="276"/>
                    </a:cubicBezTo>
                    <a:cubicBezTo>
                      <a:pt x="29" y="278"/>
                      <a:pt x="35" y="280"/>
                      <a:pt x="40" y="282"/>
                    </a:cubicBezTo>
                    <a:cubicBezTo>
                      <a:pt x="47" y="284"/>
                      <a:pt x="53" y="286"/>
                      <a:pt x="60" y="288"/>
                    </a:cubicBezTo>
                    <a:cubicBezTo>
                      <a:pt x="64" y="290"/>
                      <a:pt x="68" y="292"/>
                      <a:pt x="72" y="293"/>
                    </a:cubicBezTo>
                    <a:cubicBezTo>
                      <a:pt x="73" y="294"/>
                      <a:pt x="73" y="295"/>
                      <a:pt x="73" y="296"/>
                    </a:cubicBezTo>
                    <a:close/>
                    <a:moveTo>
                      <a:pt x="72" y="291"/>
                    </a:moveTo>
                    <a:cubicBezTo>
                      <a:pt x="68" y="289"/>
                      <a:pt x="63" y="287"/>
                      <a:pt x="58" y="285"/>
                    </a:cubicBezTo>
                    <a:cubicBezTo>
                      <a:pt x="52" y="283"/>
                      <a:pt x="47" y="281"/>
                      <a:pt x="41" y="279"/>
                    </a:cubicBezTo>
                    <a:cubicBezTo>
                      <a:pt x="35" y="276"/>
                      <a:pt x="28" y="274"/>
                      <a:pt x="22" y="271"/>
                    </a:cubicBezTo>
                    <a:cubicBezTo>
                      <a:pt x="18" y="270"/>
                      <a:pt x="14" y="268"/>
                      <a:pt x="11" y="266"/>
                    </a:cubicBezTo>
                    <a:cubicBezTo>
                      <a:pt x="10" y="266"/>
                      <a:pt x="6" y="263"/>
                      <a:pt x="10" y="265"/>
                    </a:cubicBezTo>
                    <a:cubicBezTo>
                      <a:pt x="11" y="266"/>
                      <a:pt x="12" y="266"/>
                      <a:pt x="13" y="267"/>
                    </a:cubicBezTo>
                    <a:cubicBezTo>
                      <a:pt x="16" y="268"/>
                      <a:pt x="18" y="269"/>
                      <a:pt x="21" y="270"/>
                    </a:cubicBezTo>
                    <a:cubicBezTo>
                      <a:pt x="26" y="272"/>
                      <a:pt x="32" y="274"/>
                      <a:pt x="38" y="276"/>
                    </a:cubicBezTo>
                    <a:cubicBezTo>
                      <a:pt x="44" y="279"/>
                      <a:pt x="50" y="281"/>
                      <a:pt x="57" y="283"/>
                    </a:cubicBezTo>
                    <a:cubicBezTo>
                      <a:pt x="62" y="285"/>
                      <a:pt x="67" y="286"/>
                      <a:pt x="72" y="289"/>
                    </a:cubicBezTo>
                    <a:cubicBezTo>
                      <a:pt x="72" y="290"/>
                      <a:pt x="72" y="290"/>
                      <a:pt x="72" y="291"/>
                    </a:cubicBezTo>
                    <a:close/>
                    <a:moveTo>
                      <a:pt x="62" y="161"/>
                    </a:moveTo>
                    <a:cubicBezTo>
                      <a:pt x="62" y="162"/>
                      <a:pt x="62" y="162"/>
                      <a:pt x="62" y="162"/>
                    </a:cubicBezTo>
                    <a:cubicBezTo>
                      <a:pt x="60" y="162"/>
                      <a:pt x="59" y="162"/>
                      <a:pt x="58" y="161"/>
                    </a:cubicBezTo>
                    <a:cubicBezTo>
                      <a:pt x="59" y="161"/>
                      <a:pt x="60" y="161"/>
                      <a:pt x="62" y="161"/>
                    </a:cubicBezTo>
                    <a:close/>
                    <a:moveTo>
                      <a:pt x="68" y="249"/>
                    </a:moveTo>
                    <a:cubicBezTo>
                      <a:pt x="65" y="247"/>
                      <a:pt x="62" y="246"/>
                      <a:pt x="59" y="245"/>
                    </a:cubicBezTo>
                    <a:cubicBezTo>
                      <a:pt x="54" y="242"/>
                      <a:pt x="50" y="240"/>
                      <a:pt x="45" y="238"/>
                    </a:cubicBezTo>
                    <a:cubicBezTo>
                      <a:pt x="34" y="233"/>
                      <a:pt x="23" y="229"/>
                      <a:pt x="12" y="224"/>
                    </a:cubicBezTo>
                    <a:cubicBezTo>
                      <a:pt x="12" y="224"/>
                      <a:pt x="12" y="224"/>
                      <a:pt x="11" y="224"/>
                    </a:cubicBezTo>
                    <a:cubicBezTo>
                      <a:pt x="13" y="224"/>
                      <a:pt x="15" y="225"/>
                      <a:pt x="17" y="226"/>
                    </a:cubicBezTo>
                    <a:cubicBezTo>
                      <a:pt x="23" y="228"/>
                      <a:pt x="29" y="230"/>
                      <a:pt x="34" y="232"/>
                    </a:cubicBezTo>
                    <a:cubicBezTo>
                      <a:pt x="45" y="236"/>
                      <a:pt x="56" y="241"/>
                      <a:pt x="68" y="246"/>
                    </a:cubicBezTo>
                    <a:cubicBezTo>
                      <a:pt x="68" y="247"/>
                      <a:pt x="68" y="248"/>
                      <a:pt x="68" y="249"/>
                    </a:cubicBezTo>
                    <a:close/>
                    <a:moveTo>
                      <a:pt x="67" y="242"/>
                    </a:moveTo>
                    <a:cubicBezTo>
                      <a:pt x="59" y="237"/>
                      <a:pt x="50" y="233"/>
                      <a:pt x="41" y="229"/>
                    </a:cubicBezTo>
                    <a:cubicBezTo>
                      <a:pt x="30" y="224"/>
                      <a:pt x="19" y="220"/>
                      <a:pt x="9" y="213"/>
                    </a:cubicBezTo>
                    <a:cubicBezTo>
                      <a:pt x="6" y="210"/>
                      <a:pt x="12" y="214"/>
                      <a:pt x="12" y="214"/>
                    </a:cubicBezTo>
                    <a:cubicBezTo>
                      <a:pt x="14" y="215"/>
                      <a:pt x="15" y="216"/>
                      <a:pt x="17" y="216"/>
                    </a:cubicBezTo>
                    <a:cubicBezTo>
                      <a:pt x="19" y="218"/>
                      <a:pt x="22" y="219"/>
                      <a:pt x="24" y="220"/>
                    </a:cubicBezTo>
                    <a:cubicBezTo>
                      <a:pt x="30" y="223"/>
                      <a:pt x="35" y="225"/>
                      <a:pt x="40" y="227"/>
                    </a:cubicBezTo>
                    <a:cubicBezTo>
                      <a:pt x="45" y="230"/>
                      <a:pt x="51" y="232"/>
                      <a:pt x="56" y="234"/>
                    </a:cubicBezTo>
                    <a:cubicBezTo>
                      <a:pt x="60" y="236"/>
                      <a:pt x="63" y="239"/>
                      <a:pt x="67" y="240"/>
                    </a:cubicBezTo>
                    <a:cubicBezTo>
                      <a:pt x="67" y="241"/>
                      <a:pt x="67" y="242"/>
                      <a:pt x="67" y="242"/>
                    </a:cubicBezTo>
                    <a:close/>
                    <a:moveTo>
                      <a:pt x="59" y="235"/>
                    </a:moveTo>
                    <a:cubicBezTo>
                      <a:pt x="61" y="236"/>
                      <a:pt x="63" y="237"/>
                      <a:pt x="65" y="238"/>
                    </a:cubicBezTo>
                    <a:cubicBezTo>
                      <a:pt x="68" y="241"/>
                      <a:pt x="61" y="236"/>
                      <a:pt x="61" y="236"/>
                    </a:cubicBezTo>
                    <a:cubicBezTo>
                      <a:pt x="60" y="236"/>
                      <a:pt x="60" y="235"/>
                      <a:pt x="59" y="235"/>
                    </a:cubicBezTo>
                    <a:close/>
                    <a:moveTo>
                      <a:pt x="40" y="224"/>
                    </a:moveTo>
                    <a:cubicBezTo>
                      <a:pt x="34" y="221"/>
                      <a:pt x="28" y="218"/>
                      <a:pt x="23" y="215"/>
                    </a:cubicBezTo>
                    <a:cubicBezTo>
                      <a:pt x="19" y="212"/>
                      <a:pt x="13" y="210"/>
                      <a:pt x="10" y="207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1" y="208"/>
                      <a:pt x="13" y="209"/>
                      <a:pt x="14" y="210"/>
                    </a:cubicBezTo>
                    <a:cubicBezTo>
                      <a:pt x="16" y="211"/>
                      <a:pt x="19" y="212"/>
                      <a:pt x="22" y="214"/>
                    </a:cubicBezTo>
                    <a:cubicBezTo>
                      <a:pt x="27" y="216"/>
                      <a:pt x="33" y="219"/>
                      <a:pt x="39" y="221"/>
                    </a:cubicBezTo>
                    <a:cubicBezTo>
                      <a:pt x="49" y="226"/>
                      <a:pt x="57" y="231"/>
                      <a:pt x="67" y="236"/>
                    </a:cubicBezTo>
                    <a:cubicBezTo>
                      <a:pt x="67" y="236"/>
                      <a:pt x="67" y="237"/>
                      <a:pt x="67" y="237"/>
                    </a:cubicBezTo>
                    <a:cubicBezTo>
                      <a:pt x="67" y="238"/>
                      <a:pt x="67" y="238"/>
                      <a:pt x="67" y="239"/>
                    </a:cubicBezTo>
                    <a:cubicBezTo>
                      <a:pt x="63" y="236"/>
                      <a:pt x="59" y="234"/>
                      <a:pt x="55" y="233"/>
                    </a:cubicBezTo>
                    <a:cubicBezTo>
                      <a:pt x="50" y="230"/>
                      <a:pt x="45" y="227"/>
                      <a:pt x="40" y="224"/>
                    </a:cubicBezTo>
                    <a:close/>
                    <a:moveTo>
                      <a:pt x="8" y="205"/>
                    </a:moveTo>
                    <a:cubicBezTo>
                      <a:pt x="8" y="205"/>
                      <a:pt x="7" y="205"/>
                      <a:pt x="7" y="205"/>
                    </a:cubicBezTo>
                    <a:cubicBezTo>
                      <a:pt x="7" y="204"/>
                      <a:pt x="7" y="203"/>
                      <a:pt x="7" y="203"/>
                    </a:cubicBezTo>
                    <a:cubicBezTo>
                      <a:pt x="18" y="209"/>
                      <a:pt x="29" y="215"/>
                      <a:pt x="40" y="220"/>
                    </a:cubicBezTo>
                    <a:cubicBezTo>
                      <a:pt x="45" y="222"/>
                      <a:pt x="50" y="225"/>
                      <a:pt x="55" y="228"/>
                    </a:cubicBezTo>
                    <a:cubicBezTo>
                      <a:pt x="56" y="229"/>
                      <a:pt x="57" y="230"/>
                      <a:pt x="58" y="231"/>
                    </a:cubicBezTo>
                    <a:cubicBezTo>
                      <a:pt x="51" y="227"/>
                      <a:pt x="44" y="223"/>
                      <a:pt x="36" y="219"/>
                    </a:cubicBezTo>
                    <a:cubicBezTo>
                      <a:pt x="31" y="217"/>
                      <a:pt x="26" y="215"/>
                      <a:pt x="20" y="212"/>
                    </a:cubicBezTo>
                    <a:cubicBezTo>
                      <a:pt x="16" y="210"/>
                      <a:pt x="12" y="207"/>
                      <a:pt x="8" y="205"/>
                    </a:cubicBezTo>
                    <a:close/>
                    <a:moveTo>
                      <a:pt x="9" y="187"/>
                    </a:moveTo>
                    <a:cubicBezTo>
                      <a:pt x="13" y="190"/>
                      <a:pt x="17" y="192"/>
                      <a:pt x="21" y="194"/>
                    </a:cubicBezTo>
                    <a:cubicBezTo>
                      <a:pt x="26" y="196"/>
                      <a:pt x="31" y="199"/>
                      <a:pt x="36" y="201"/>
                    </a:cubicBezTo>
                    <a:cubicBezTo>
                      <a:pt x="46" y="206"/>
                      <a:pt x="55" y="211"/>
                      <a:pt x="64" y="218"/>
                    </a:cubicBezTo>
                    <a:cubicBezTo>
                      <a:pt x="67" y="220"/>
                      <a:pt x="63" y="218"/>
                      <a:pt x="63" y="217"/>
                    </a:cubicBezTo>
                    <a:cubicBezTo>
                      <a:pt x="62" y="217"/>
                      <a:pt x="61" y="216"/>
                      <a:pt x="60" y="215"/>
                    </a:cubicBezTo>
                    <a:cubicBezTo>
                      <a:pt x="57" y="214"/>
                      <a:pt x="55" y="213"/>
                      <a:pt x="53" y="211"/>
                    </a:cubicBezTo>
                    <a:cubicBezTo>
                      <a:pt x="48" y="209"/>
                      <a:pt x="42" y="206"/>
                      <a:pt x="37" y="204"/>
                    </a:cubicBezTo>
                    <a:cubicBezTo>
                      <a:pt x="28" y="199"/>
                      <a:pt x="18" y="194"/>
                      <a:pt x="8" y="191"/>
                    </a:cubicBezTo>
                    <a:cubicBezTo>
                      <a:pt x="9" y="188"/>
                      <a:pt x="9" y="186"/>
                      <a:pt x="9" y="183"/>
                    </a:cubicBezTo>
                    <a:cubicBezTo>
                      <a:pt x="9" y="184"/>
                      <a:pt x="10" y="184"/>
                      <a:pt x="10" y="184"/>
                    </a:cubicBezTo>
                    <a:cubicBezTo>
                      <a:pt x="10" y="184"/>
                      <a:pt x="10" y="185"/>
                      <a:pt x="12" y="185"/>
                    </a:cubicBezTo>
                    <a:cubicBezTo>
                      <a:pt x="12" y="185"/>
                      <a:pt x="13" y="185"/>
                      <a:pt x="13" y="186"/>
                    </a:cubicBezTo>
                    <a:cubicBezTo>
                      <a:pt x="14" y="186"/>
                      <a:pt x="15" y="187"/>
                      <a:pt x="16" y="187"/>
                    </a:cubicBezTo>
                    <a:cubicBezTo>
                      <a:pt x="19" y="188"/>
                      <a:pt x="22" y="190"/>
                      <a:pt x="25" y="191"/>
                    </a:cubicBezTo>
                    <a:cubicBezTo>
                      <a:pt x="29" y="193"/>
                      <a:pt x="34" y="195"/>
                      <a:pt x="39" y="198"/>
                    </a:cubicBezTo>
                    <a:cubicBezTo>
                      <a:pt x="48" y="203"/>
                      <a:pt x="57" y="207"/>
                      <a:pt x="65" y="213"/>
                    </a:cubicBezTo>
                    <a:cubicBezTo>
                      <a:pt x="63" y="211"/>
                      <a:pt x="60" y="211"/>
                      <a:pt x="58" y="209"/>
                    </a:cubicBezTo>
                    <a:cubicBezTo>
                      <a:pt x="56" y="208"/>
                      <a:pt x="54" y="207"/>
                      <a:pt x="53" y="206"/>
                    </a:cubicBezTo>
                    <a:cubicBezTo>
                      <a:pt x="48" y="204"/>
                      <a:pt x="43" y="201"/>
                      <a:pt x="38" y="199"/>
                    </a:cubicBezTo>
                    <a:cubicBezTo>
                      <a:pt x="29" y="195"/>
                      <a:pt x="19" y="191"/>
                      <a:pt x="9" y="187"/>
                    </a:cubicBezTo>
                    <a:cubicBezTo>
                      <a:pt x="9" y="186"/>
                      <a:pt x="9" y="187"/>
                      <a:pt x="9" y="187"/>
                    </a:cubicBezTo>
                    <a:close/>
                    <a:moveTo>
                      <a:pt x="65" y="209"/>
                    </a:moveTo>
                    <a:cubicBezTo>
                      <a:pt x="56" y="204"/>
                      <a:pt x="48" y="198"/>
                      <a:pt x="38" y="193"/>
                    </a:cubicBezTo>
                    <a:cubicBezTo>
                      <a:pt x="30" y="190"/>
                      <a:pt x="22" y="187"/>
                      <a:pt x="15" y="182"/>
                    </a:cubicBezTo>
                    <a:cubicBezTo>
                      <a:pt x="15" y="182"/>
                      <a:pt x="15" y="182"/>
                      <a:pt x="15" y="182"/>
                    </a:cubicBezTo>
                    <a:cubicBezTo>
                      <a:pt x="18" y="183"/>
                      <a:pt x="20" y="185"/>
                      <a:pt x="23" y="186"/>
                    </a:cubicBezTo>
                    <a:cubicBezTo>
                      <a:pt x="28" y="188"/>
                      <a:pt x="33" y="190"/>
                      <a:pt x="38" y="193"/>
                    </a:cubicBezTo>
                    <a:cubicBezTo>
                      <a:pt x="47" y="197"/>
                      <a:pt x="56" y="202"/>
                      <a:pt x="65" y="206"/>
                    </a:cubicBezTo>
                    <a:cubicBezTo>
                      <a:pt x="65" y="207"/>
                      <a:pt x="65" y="208"/>
                      <a:pt x="65" y="209"/>
                    </a:cubicBezTo>
                    <a:close/>
                    <a:moveTo>
                      <a:pt x="65" y="201"/>
                    </a:moveTo>
                    <a:cubicBezTo>
                      <a:pt x="61" y="199"/>
                      <a:pt x="57" y="196"/>
                      <a:pt x="53" y="194"/>
                    </a:cubicBezTo>
                    <a:cubicBezTo>
                      <a:pt x="47" y="192"/>
                      <a:pt x="42" y="190"/>
                      <a:pt x="37" y="188"/>
                    </a:cubicBezTo>
                    <a:cubicBezTo>
                      <a:pt x="28" y="183"/>
                      <a:pt x="19" y="179"/>
                      <a:pt x="10" y="174"/>
                    </a:cubicBezTo>
                    <a:cubicBezTo>
                      <a:pt x="10" y="174"/>
                      <a:pt x="10" y="174"/>
                      <a:pt x="10" y="174"/>
                    </a:cubicBezTo>
                    <a:cubicBezTo>
                      <a:pt x="10" y="174"/>
                      <a:pt x="10" y="173"/>
                      <a:pt x="10" y="173"/>
                    </a:cubicBezTo>
                    <a:cubicBezTo>
                      <a:pt x="10" y="173"/>
                      <a:pt x="10" y="172"/>
                      <a:pt x="11" y="172"/>
                    </a:cubicBezTo>
                    <a:cubicBezTo>
                      <a:pt x="20" y="177"/>
                      <a:pt x="28" y="182"/>
                      <a:pt x="38" y="186"/>
                    </a:cubicBezTo>
                    <a:cubicBezTo>
                      <a:pt x="47" y="190"/>
                      <a:pt x="56" y="194"/>
                      <a:pt x="64" y="199"/>
                    </a:cubicBezTo>
                    <a:cubicBezTo>
                      <a:pt x="64" y="199"/>
                      <a:pt x="64" y="199"/>
                      <a:pt x="64" y="199"/>
                    </a:cubicBezTo>
                    <a:cubicBezTo>
                      <a:pt x="65" y="200"/>
                      <a:pt x="65" y="200"/>
                      <a:pt x="65" y="201"/>
                    </a:cubicBezTo>
                    <a:close/>
                    <a:moveTo>
                      <a:pt x="34" y="189"/>
                    </a:moveTo>
                    <a:cubicBezTo>
                      <a:pt x="43" y="193"/>
                      <a:pt x="53" y="197"/>
                      <a:pt x="61" y="203"/>
                    </a:cubicBezTo>
                    <a:cubicBezTo>
                      <a:pt x="63" y="204"/>
                      <a:pt x="68" y="207"/>
                      <a:pt x="61" y="204"/>
                    </a:cubicBezTo>
                    <a:cubicBezTo>
                      <a:pt x="59" y="202"/>
                      <a:pt x="56" y="201"/>
                      <a:pt x="53" y="200"/>
                    </a:cubicBezTo>
                    <a:cubicBezTo>
                      <a:pt x="48" y="197"/>
                      <a:pt x="43" y="195"/>
                      <a:pt x="38" y="192"/>
                    </a:cubicBezTo>
                    <a:cubicBezTo>
                      <a:pt x="29" y="188"/>
                      <a:pt x="19" y="184"/>
                      <a:pt x="10" y="179"/>
                    </a:cubicBezTo>
                    <a:cubicBezTo>
                      <a:pt x="9" y="178"/>
                      <a:pt x="9" y="178"/>
                      <a:pt x="9" y="179"/>
                    </a:cubicBezTo>
                    <a:cubicBezTo>
                      <a:pt x="9" y="177"/>
                      <a:pt x="9" y="176"/>
                      <a:pt x="10" y="175"/>
                    </a:cubicBezTo>
                    <a:cubicBezTo>
                      <a:pt x="16" y="181"/>
                      <a:pt x="26" y="185"/>
                      <a:pt x="34" y="189"/>
                    </a:cubicBezTo>
                    <a:close/>
                    <a:moveTo>
                      <a:pt x="61" y="207"/>
                    </a:moveTo>
                    <a:cubicBezTo>
                      <a:pt x="60" y="207"/>
                      <a:pt x="60" y="207"/>
                      <a:pt x="60" y="207"/>
                    </a:cubicBezTo>
                    <a:cubicBezTo>
                      <a:pt x="58" y="206"/>
                      <a:pt x="56" y="205"/>
                      <a:pt x="54" y="203"/>
                    </a:cubicBezTo>
                    <a:cubicBezTo>
                      <a:pt x="49" y="201"/>
                      <a:pt x="44" y="199"/>
                      <a:pt x="39" y="196"/>
                    </a:cubicBezTo>
                    <a:cubicBezTo>
                      <a:pt x="31" y="193"/>
                      <a:pt x="23" y="190"/>
                      <a:pt x="16" y="186"/>
                    </a:cubicBezTo>
                    <a:cubicBezTo>
                      <a:pt x="13" y="185"/>
                      <a:pt x="11" y="184"/>
                      <a:pt x="9" y="183"/>
                    </a:cubicBezTo>
                    <a:cubicBezTo>
                      <a:pt x="9" y="181"/>
                      <a:pt x="9" y="180"/>
                      <a:pt x="9" y="179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18" y="185"/>
                      <a:pt x="27" y="189"/>
                      <a:pt x="36" y="193"/>
                    </a:cubicBezTo>
                    <a:cubicBezTo>
                      <a:pt x="45" y="197"/>
                      <a:pt x="53" y="202"/>
                      <a:pt x="61" y="207"/>
                    </a:cubicBezTo>
                    <a:close/>
                    <a:moveTo>
                      <a:pt x="66" y="219"/>
                    </a:moveTo>
                    <a:cubicBezTo>
                      <a:pt x="66" y="220"/>
                      <a:pt x="66" y="221"/>
                      <a:pt x="66" y="222"/>
                    </a:cubicBezTo>
                    <a:cubicBezTo>
                      <a:pt x="57" y="217"/>
                      <a:pt x="49" y="211"/>
                      <a:pt x="39" y="207"/>
                    </a:cubicBezTo>
                    <a:cubicBezTo>
                      <a:pt x="29" y="202"/>
                      <a:pt x="19" y="198"/>
                      <a:pt x="10" y="192"/>
                    </a:cubicBezTo>
                    <a:cubicBezTo>
                      <a:pt x="14" y="195"/>
                      <a:pt x="21" y="197"/>
                      <a:pt x="26" y="199"/>
                    </a:cubicBezTo>
                    <a:cubicBezTo>
                      <a:pt x="30" y="201"/>
                      <a:pt x="35" y="204"/>
                      <a:pt x="40" y="206"/>
                    </a:cubicBezTo>
                    <a:cubicBezTo>
                      <a:pt x="49" y="210"/>
                      <a:pt x="57" y="215"/>
                      <a:pt x="66" y="219"/>
                    </a:cubicBezTo>
                    <a:close/>
                    <a:moveTo>
                      <a:pt x="66" y="226"/>
                    </a:moveTo>
                    <a:cubicBezTo>
                      <a:pt x="64" y="224"/>
                      <a:pt x="61" y="223"/>
                      <a:pt x="58" y="221"/>
                    </a:cubicBezTo>
                    <a:cubicBezTo>
                      <a:pt x="53" y="218"/>
                      <a:pt x="49" y="214"/>
                      <a:pt x="44" y="212"/>
                    </a:cubicBezTo>
                    <a:cubicBezTo>
                      <a:pt x="39" y="210"/>
                      <a:pt x="34" y="207"/>
                      <a:pt x="30" y="205"/>
                    </a:cubicBezTo>
                    <a:cubicBezTo>
                      <a:pt x="33" y="207"/>
                      <a:pt x="36" y="208"/>
                      <a:pt x="39" y="210"/>
                    </a:cubicBezTo>
                    <a:cubicBezTo>
                      <a:pt x="45" y="212"/>
                      <a:pt x="50" y="215"/>
                      <a:pt x="55" y="218"/>
                    </a:cubicBezTo>
                    <a:cubicBezTo>
                      <a:pt x="59" y="220"/>
                      <a:pt x="62" y="222"/>
                      <a:pt x="66" y="223"/>
                    </a:cubicBezTo>
                    <a:cubicBezTo>
                      <a:pt x="66" y="224"/>
                      <a:pt x="66" y="225"/>
                      <a:pt x="66" y="226"/>
                    </a:cubicBezTo>
                    <a:close/>
                    <a:moveTo>
                      <a:pt x="67" y="231"/>
                    </a:moveTo>
                    <a:cubicBezTo>
                      <a:pt x="64" y="228"/>
                      <a:pt x="60" y="227"/>
                      <a:pt x="57" y="225"/>
                    </a:cubicBezTo>
                    <a:cubicBezTo>
                      <a:pt x="52" y="222"/>
                      <a:pt x="47" y="219"/>
                      <a:pt x="42" y="216"/>
                    </a:cubicBezTo>
                    <a:cubicBezTo>
                      <a:pt x="33" y="212"/>
                      <a:pt x="25" y="208"/>
                      <a:pt x="16" y="204"/>
                    </a:cubicBezTo>
                    <a:cubicBezTo>
                      <a:pt x="19" y="205"/>
                      <a:pt x="21" y="206"/>
                      <a:pt x="23" y="207"/>
                    </a:cubicBezTo>
                    <a:cubicBezTo>
                      <a:pt x="28" y="210"/>
                      <a:pt x="34" y="212"/>
                      <a:pt x="39" y="214"/>
                    </a:cubicBezTo>
                    <a:cubicBezTo>
                      <a:pt x="48" y="219"/>
                      <a:pt x="57" y="224"/>
                      <a:pt x="66" y="228"/>
                    </a:cubicBezTo>
                    <a:cubicBezTo>
                      <a:pt x="66" y="229"/>
                      <a:pt x="67" y="230"/>
                      <a:pt x="67" y="231"/>
                    </a:cubicBezTo>
                    <a:close/>
                    <a:moveTo>
                      <a:pt x="66" y="232"/>
                    </a:moveTo>
                    <a:cubicBezTo>
                      <a:pt x="65" y="230"/>
                      <a:pt x="62" y="230"/>
                      <a:pt x="60" y="228"/>
                    </a:cubicBezTo>
                    <a:cubicBezTo>
                      <a:pt x="58" y="227"/>
                      <a:pt x="56" y="226"/>
                      <a:pt x="53" y="225"/>
                    </a:cubicBezTo>
                    <a:cubicBezTo>
                      <a:pt x="49" y="222"/>
                      <a:pt x="44" y="220"/>
                      <a:pt x="39" y="217"/>
                    </a:cubicBezTo>
                    <a:cubicBezTo>
                      <a:pt x="30" y="213"/>
                      <a:pt x="20" y="208"/>
                      <a:pt x="11" y="203"/>
                    </a:cubicBezTo>
                    <a:cubicBezTo>
                      <a:pt x="10" y="203"/>
                      <a:pt x="10" y="203"/>
                      <a:pt x="9" y="203"/>
                    </a:cubicBezTo>
                    <a:cubicBezTo>
                      <a:pt x="9" y="202"/>
                      <a:pt x="8" y="202"/>
                      <a:pt x="8" y="202"/>
                    </a:cubicBezTo>
                    <a:cubicBezTo>
                      <a:pt x="8" y="202"/>
                      <a:pt x="8" y="202"/>
                      <a:pt x="8" y="202"/>
                    </a:cubicBezTo>
                    <a:cubicBezTo>
                      <a:pt x="8" y="200"/>
                      <a:pt x="8" y="197"/>
                      <a:pt x="8" y="195"/>
                    </a:cubicBezTo>
                    <a:cubicBezTo>
                      <a:pt x="8" y="194"/>
                      <a:pt x="8" y="193"/>
                      <a:pt x="8" y="192"/>
                    </a:cubicBezTo>
                    <a:cubicBezTo>
                      <a:pt x="18" y="197"/>
                      <a:pt x="27" y="202"/>
                      <a:pt x="37" y="206"/>
                    </a:cubicBezTo>
                    <a:cubicBezTo>
                      <a:pt x="47" y="211"/>
                      <a:pt x="56" y="217"/>
                      <a:pt x="65" y="223"/>
                    </a:cubicBezTo>
                    <a:cubicBezTo>
                      <a:pt x="58" y="218"/>
                      <a:pt x="47" y="213"/>
                      <a:pt x="38" y="208"/>
                    </a:cubicBezTo>
                    <a:cubicBezTo>
                      <a:pt x="28" y="204"/>
                      <a:pt x="19" y="199"/>
                      <a:pt x="9" y="194"/>
                    </a:cubicBezTo>
                    <a:cubicBezTo>
                      <a:pt x="9" y="194"/>
                      <a:pt x="8" y="195"/>
                      <a:pt x="9" y="195"/>
                    </a:cubicBezTo>
                    <a:cubicBezTo>
                      <a:pt x="18" y="201"/>
                      <a:pt x="29" y="205"/>
                      <a:pt x="39" y="210"/>
                    </a:cubicBezTo>
                    <a:cubicBezTo>
                      <a:pt x="48" y="215"/>
                      <a:pt x="56" y="220"/>
                      <a:pt x="64" y="225"/>
                    </a:cubicBezTo>
                    <a:cubicBezTo>
                      <a:pt x="64" y="226"/>
                      <a:pt x="66" y="226"/>
                      <a:pt x="66" y="227"/>
                    </a:cubicBezTo>
                    <a:cubicBezTo>
                      <a:pt x="66" y="227"/>
                      <a:pt x="66" y="227"/>
                      <a:pt x="66" y="227"/>
                    </a:cubicBezTo>
                    <a:cubicBezTo>
                      <a:pt x="65" y="226"/>
                      <a:pt x="63" y="226"/>
                      <a:pt x="62" y="225"/>
                    </a:cubicBezTo>
                    <a:cubicBezTo>
                      <a:pt x="59" y="224"/>
                      <a:pt x="57" y="222"/>
                      <a:pt x="54" y="221"/>
                    </a:cubicBezTo>
                    <a:cubicBezTo>
                      <a:pt x="49" y="218"/>
                      <a:pt x="45" y="216"/>
                      <a:pt x="40" y="214"/>
                    </a:cubicBezTo>
                    <a:cubicBezTo>
                      <a:pt x="29" y="209"/>
                      <a:pt x="19" y="204"/>
                      <a:pt x="8" y="199"/>
                    </a:cubicBezTo>
                    <a:cubicBezTo>
                      <a:pt x="8" y="199"/>
                      <a:pt x="8" y="200"/>
                      <a:pt x="8" y="200"/>
                    </a:cubicBezTo>
                    <a:cubicBezTo>
                      <a:pt x="18" y="206"/>
                      <a:pt x="28" y="211"/>
                      <a:pt x="38" y="216"/>
                    </a:cubicBezTo>
                    <a:cubicBezTo>
                      <a:pt x="44" y="218"/>
                      <a:pt x="49" y="221"/>
                      <a:pt x="54" y="224"/>
                    </a:cubicBezTo>
                    <a:cubicBezTo>
                      <a:pt x="58" y="226"/>
                      <a:pt x="63" y="228"/>
                      <a:pt x="66" y="232"/>
                    </a:cubicBezTo>
                    <a:close/>
                    <a:moveTo>
                      <a:pt x="62" y="165"/>
                    </a:moveTo>
                    <a:cubicBezTo>
                      <a:pt x="60" y="164"/>
                      <a:pt x="59" y="163"/>
                      <a:pt x="59" y="162"/>
                    </a:cubicBezTo>
                    <a:cubicBezTo>
                      <a:pt x="59" y="163"/>
                      <a:pt x="60" y="163"/>
                      <a:pt x="62" y="163"/>
                    </a:cubicBezTo>
                    <a:cubicBezTo>
                      <a:pt x="62" y="164"/>
                      <a:pt x="62" y="164"/>
                      <a:pt x="62" y="165"/>
                    </a:cubicBezTo>
                    <a:close/>
                    <a:moveTo>
                      <a:pt x="62" y="169"/>
                    </a:moveTo>
                    <a:cubicBezTo>
                      <a:pt x="59" y="167"/>
                      <a:pt x="56" y="165"/>
                      <a:pt x="54" y="163"/>
                    </a:cubicBezTo>
                    <a:cubicBezTo>
                      <a:pt x="56" y="164"/>
                      <a:pt x="59" y="165"/>
                      <a:pt x="62" y="166"/>
                    </a:cubicBezTo>
                    <a:cubicBezTo>
                      <a:pt x="62" y="167"/>
                      <a:pt x="62" y="168"/>
                      <a:pt x="62" y="169"/>
                    </a:cubicBezTo>
                    <a:close/>
                    <a:moveTo>
                      <a:pt x="62" y="173"/>
                    </a:moveTo>
                    <a:cubicBezTo>
                      <a:pt x="58" y="170"/>
                      <a:pt x="53" y="167"/>
                      <a:pt x="49" y="164"/>
                    </a:cubicBezTo>
                    <a:cubicBezTo>
                      <a:pt x="52" y="166"/>
                      <a:pt x="57" y="169"/>
                      <a:pt x="62" y="171"/>
                    </a:cubicBezTo>
                    <a:cubicBezTo>
                      <a:pt x="62" y="171"/>
                      <a:pt x="62" y="172"/>
                      <a:pt x="62" y="173"/>
                    </a:cubicBezTo>
                    <a:close/>
                    <a:moveTo>
                      <a:pt x="62" y="178"/>
                    </a:moveTo>
                    <a:cubicBezTo>
                      <a:pt x="56" y="174"/>
                      <a:pt x="49" y="167"/>
                      <a:pt x="42" y="164"/>
                    </a:cubicBezTo>
                    <a:cubicBezTo>
                      <a:pt x="49" y="167"/>
                      <a:pt x="55" y="173"/>
                      <a:pt x="62" y="175"/>
                    </a:cubicBezTo>
                    <a:cubicBezTo>
                      <a:pt x="62" y="176"/>
                      <a:pt x="62" y="177"/>
                      <a:pt x="62" y="178"/>
                    </a:cubicBezTo>
                    <a:close/>
                    <a:moveTo>
                      <a:pt x="41" y="164"/>
                    </a:moveTo>
                    <a:cubicBezTo>
                      <a:pt x="45" y="166"/>
                      <a:pt x="49" y="169"/>
                      <a:pt x="53" y="172"/>
                    </a:cubicBezTo>
                    <a:cubicBezTo>
                      <a:pt x="48" y="169"/>
                      <a:pt x="43" y="166"/>
                      <a:pt x="38" y="164"/>
                    </a:cubicBezTo>
                    <a:cubicBezTo>
                      <a:pt x="39" y="164"/>
                      <a:pt x="39" y="164"/>
                      <a:pt x="40" y="163"/>
                    </a:cubicBezTo>
                    <a:cubicBezTo>
                      <a:pt x="40" y="164"/>
                      <a:pt x="40" y="164"/>
                      <a:pt x="41" y="164"/>
                    </a:cubicBezTo>
                    <a:close/>
                    <a:moveTo>
                      <a:pt x="62" y="179"/>
                    </a:moveTo>
                    <a:cubicBezTo>
                      <a:pt x="63" y="180"/>
                      <a:pt x="63" y="181"/>
                      <a:pt x="63" y="182"/>
                    </a:cubicBezTo>
                    <a:cubicBezTo>
                      <a:pt x="59" y="179"/>
                      <a:pt x="55" y="176"/>
                      <a:pt x="50" y="173"/>
                    </a:cubicBezTo>
                    <a:cubicBezTo>
                      <a:pt x="46" y="170"/>
                      <a:pt x="41" y="168"/>
                      <a:pt x="37" y="164"/>
                    </a:cubicBezTo>
                    <a:cubicBezTo>
                      <a:pt x="39" y="166"/>
                      <a:pt x="42" y="166"/>
                      <a:pt x="44" y="168"/>
                    </a:cubicBezTo>
                    <a:cubicBezTo>
                      <a:pt x="47" y="169"/>
                      <a:pt x="49" y="170"/>
                      <a:pt x="51" y="172"/>
                    </a:cubicBezTo>
                    <a:cubicBezTo>
                      <a:pt x="55" y="174"/>
                      <a:pt x="58" y="176"/>
                      <a:pt x="61" y="178"/>
                    </a:cubicBezTo>
                    <a:cubicBezTo>
                      <a:pt x="62" y="179"/>
                      <a:pt x="62" y="179"/>
                      <a:pt x="62" y="179"/>
                    </a:cubicBezTo>
                    <a:cubicBezTo>
                      <a:pt x="62" y="179"/>
                      <a:pt x="62" y="179"/>
                      <a:pt x="62" y="179"/>
                    </a:cubicBezTo>
                    <a:close/>
                    <a:moveTo>
                      <a:pt x="59" y="180"/>
                    </a:moveTo>
                    <a:cubicBezTo>
                      <a:pt x="54" y="177"/>
                      <a:pt x="50" y="174"/>
                      <a:pt x="45" y="172"/>
                    </a:cubicBezTo>
                    <a:cubicBezTo>
                      <a:pt x="41" y="169"/>
                      <a:pt x="36" y="167"/>
                      <a:pt x="32" y="164"/>
                    </a:cubicBezTo>
                    <a:cubicBezTo>
                      <a:pt x="33" y="164"/>
                      <a:pt x="34" y="164"/>
                      <a:pt x="36" y="164"/>
                    </a:cubicBezTo>
                    <a:cubicBezTo>
                      <a:pt x="40" y="168"/>
                      <a:pt x="45" y="171"/>
                      <a:pt x="50" y="174"/>
                    </a:cubicBezTo>
                    <a:cubicBezTo>
                      <a:pt x="53" y="176"/>
                      <a:pt x="56" y="178"/>
                      <a:pt x="59" y="180"/>
                    </a:cubicBezTo>
                    <a:cubicBezTo>
                      <a:pt x="59" y="180"/>
                      <a:pt x="59" y="180"/>
                      <a:pt x="59" y="180"/>
                    </a:cubicBezTo>
                    <a:close/>
                    <a:moveTo>
                      <a:pt x="47" y="176"/>
                    </a:moveTo>
                    <a:cubicBezTo>
                      <a:pt x="50" y="178"/>
                      <a:pt x="54" y="180"/>
                      <a:pt x="57" y="182"/>
                    </a:cubicBezTo>
                    <a:cubicBezTo>
                      <a:pt x="58" y="183"/>
                      <a:pt x="62" y="185"/>
                      <a:pt x="63" y="186"/>
                    </a:cubicBezTo>
                    <a:cubicBezTo>
                      <a:pt x="63" y="186"/>
                      <a:pt x="63" y="186"/>
                      <a:pt x="63" y="186"/>
                    </a:cubicBezTo>
                    <a:cubicBezTo>
                      <a:pt x="63" y="186"/>
                      <a:pt x="63" y="186"/>
                      <a:pt x="62" y="186"/>
                    </a:cubicBezTo>
                    <a:cubicBezTo>
                      <a:pt x="55" y="183"/>
                      <a:pt x="50" y="178"/>
                      <a:pt x="43" y="175"/>
                    </a:cubicBezTo>
                    <a:cubicBezTo>
                      <a:pt x="40" y="173"/>
                      <a:pt x="36" y="172"/>
                      <a:pt x="33" y="169"/>
                    </a:cubicBezTo>
                    <a:cubicBezTo>
                      <a:pt x="30" y="168"/>
                      <a:pt x="28" y="166"/>
                      <a:pt x="26" y="165"/>
                    </a:cubicBezTo>
                    <a:cubicBezTo>
                      <a:pt x="27" y="165"/>
                      <a:pt x="29" y="165"/>
                      <a:pt x="30" y="164"/>
                    </a:cubicBezTo>
                    <a:cubicBezTo>
                      <a:pt x="36" y="169"/>
                      <a:pt x="42" y="172"/>
                      <a:pt x="47" y="176"/>
                    </a:cubicBezTo>
                    <a:close/>
                    <a:moveTo>
                      <a:pt x="64" y="190"/>
                    </a:moveTo>
                    <a:cubicBezTo>
                      <a:pt x="51" y="181"/>
                      <a:pt x="38" y="174"/>
                      <a:pt x="26" y="166"/>
                    </a:cubicBezTo>
                    <a:cubicBezTo>
                      <a:pt x="33" y="170"/>
                      <a:pt x="39" y="173"/>
                      <a:pt x="46" y="177"/>
                    </a:cubicBezTo>
                    <a:cubicBezTo>
                      <a:pt x="51" y="180"/>
                      <a:pt x="57" y="184"/>
                      <a:pt x="63" y="187"/>
                    </a:cubicBezTo>
                    <a:cubicBezTo>
                      <a:pt x="63" y="188"/>
                      <a:pt x="63" y="189"/>
                      <a:pt x="64" y="190"/>
                    </a:cubicBezTo>
                    <a:close/>
                    <a:moveTo>
                      <a:pt x="61" y="189"/>
                    </a:moveTo>
                    <a:cubicBezTo>
                      <a:pt x="53" y="185"/>
                      <a:pt x="47" y="181"/>
                      <a:pt x="40" y="177"/>
                    </a:cubicBezTo>
                    <a:cubicBezTo>
                      <a:pt x="33" y="174"/>
                      <a:pt x="26" y="171"/>
                      <a:pt x="20" y="167"/>
                    </a:cubicBezTo>
                    <a:cubicBezTo>
                      <a:pt x="22" y="166"/>
                      <a:pt x="23" y="166"/>
                      <a:pt x="25" y="165"/>
                    </a:cubicBezTo>
                    <a:cubicBezTo>
                      <a:pt x="25" y="166"/>
                      <a:pt x="25" y="166"/>
                      <a:pt x="25" y="166"/>
                    </a:cubicBezTo>
                    <a:cubicBezTo>
                      <a:pt x="32" y="171"/>
                      <a:pt x="40" y="175"/>
                      <a:pt x="47" y="179"/>
                    </a:cubicBezTo>
                    <a:cubicBezTo>
                      <a:pt x="50" y="181"/>
                      <a:pt x="54" y="184"/>
                      <a:pt x="57" y="186"/>
                    </a:cubicBezTo>
                    <a:cubicBezTo>
                      <a:pt x="59" y="188"/>
                      <a:pt x="61" y="189"/>
                      <a:pt x="63" y="190"/>
                    </a:cubicBezTo>
                    <a:cubicBezTo>
                      <a:pt x="64" y="191"/>
                      <a:pt x="61" y="189"/>
                      <a:pt x="61" y="189"/>
                    </a:cubicBezTo>
                    <a:close/>
                    <a:moveTo>
                      <a:pt x="42" y="163"/>
                    </a:moveTo>
                    <a:cubicBezTo>
                      <a:pt x="43" y="163"/>
                      <a:pt x="45" y="163"/>
                      <a:pt x="46" y="163"/>
                    </a:cubicBezTo>
                    <a:cubicBezTo>
                      <a:pt x="49" y="165"/>
                      <a:pt x="51" y="166"/>
                      <a:pt x="53" y="168"/>
                    </a:cubicBezTo>
                    <a:cubicBezTo>
                      <a:pt x="56" y="170"/>
                      <a:pt x="59" y="173"/>
                      <a:pt x="62" y="174"/>
                    </a:cubicBezTo>
                    <a:cubicBezTo>
                      <a:pt x="62" y="174"/>
                      <a:pt x="62" y="174"/>
                      <a:pt x="62" y="174"/>
                    </a:cubicBezTo>
                    <a:cubicBezTo>
                      <a:pt x="55" y="171"/>
                      <a:pt x="49" y="166"/>
                      <a:pt x="42" y="163"/>
                    </a:cubicBezTo>
                    <a:close/>
                    <a:moveTo>
                      <a:pt x="48" y="162"/>
                    </a:moveTo>
                    <a:cubicBezTo>
                      <a:pt x="48" y="162"/>
                      <a:pt x="48" y="162"/>
                      <a:pt x="48" y="162"/>
                    </a:cubicBezTo>
                    <a:cubicBezTo>
                      <a:pt x="49" y="162"/>
                      <a:pt x="50" y="162"/>
                      <a:pt x="52" y="162"/>
                    </a:cubicBezTo>
                    <a:cubicBezTo>
                      <a:pt x="52" y="162"/>
                      <a:pt x="52" y="162"/>
                      <a:pt x="52" y="162"/>
                    </a:cubicBezTo>
                    <a:cubicBezTo>
                      <a:pt x="54" y="164"/>
                      <a:pt x="56" y="165"/>
                      <a:pt x="58" y="167"/>
                    </a:cubicBezTo>
                    <a:cubicBezTo>
                      <a:pt x="57" y="166"/>
                      <a:pt x="64" y="171"/>
                      <a:pt x="60" y="169"/>
                    </a:cubicBezTo>
                    <a:cubicBezTo>
                      <a:pt x="60" y="169"/>
                      <a:pt x="59" y="169"/>
                      <a:pt x="58" y="168"/>
                    </a:cubicBezTo>
                    <a:cubicBezTo>
                      <a:pt x="54" y="166"/>
                      <a:pt x="51" y="164"/>
                      <a:pt x="48" y="162"/>
                    </a:cubicBezTo>
                    <a:close/>
                    <a:moveTo>
                      <a:pt x="57" y="161"/>
                    </a:moveTo>
                    <a:cubicBezTo>
                      <a:pt x="57" y="161"/>
                      <a:pt x="57" y="162"/>
                      <a:pt x="57" y="162"/>
                    </a:cubicBezTo>
                    <a:cubicBezTo>
                      <a:pt x="58" y="163"/>
                      <a:pt x="59" y="164"/>
                      <a:pt x="60" y="164"/>
                    </a:cubicBezTo>
                    <a:cubicBezTo>
                      <a:pt x="60" y="165"/>
                      <a:pt x="61" y="165"/>
                      <a:pt x="62" y="166"/>
                    </a:cubicBezTo>
                    <a:cubicBezTo>
                      <a:pt x="62" y="166"/>
                      <a:pt x="62" y="166"/>
                      <a:pt x="62" y="166"/>
                    </a:cubicBezTo>
                    <a:cubicBezTo>
                      <a:pt x="61" y="166"/>
                      <a:pt x="61" y="165"/>
                      <a:pt x="60" y="165"/>
                    </a:cubicBezTo>
                    <a:cubicBezTo>
                      <a:pt x="58" y="164"/>
                      <a:pt x="55" y="163"/>
                      <a:pt x="53" y="162"/>
                    </a:cubicBezTo>
                    <a:cubicBezTo>
                      <a:pt x="54" y="162"/>
                      <a:pt x="56" y="161"/>
                      <a:pt x="57" y="161"/>
                    </a:cubicBezTo>
                    <a:close/>
                    <a:moveTo>
                      <a:pt x="63" y="186"/>
                    </a:moveTo>
                    <a:cubicBezTo>
                      <a:pt x="59" y="182"/>
                      <a:pt x="54" y="180"/>
                      <a:pt x="49" y="176"/>
                    </a:cubicBezTo>
                    <a:cubicBezTo>
                      <a:pt x="46" y="174"/>
                      <a:pt x="43" y="172"/>
                      <a:pt x="40" y="171"/>
                    </a:cubicBezTo>
                    <a:cubicBezTo>
                      <a:pt x="39" y="170"/>
                      <a:pt x="37" y="169"/>
                      <a:pt x="36" y="168"/>
                    </a:cubicBezTo>
                    <a:cubicBezTo>
                      <a:pt x="36" y="168"/>
                      <a:pt x="36" y="168"/>
                      <a:pt x="36" y="168"/>
                    </a:cubicBezTo>
                    <a:cubicBezTo>
                      <a:pt x="40" y="170"/>
                      <a:pt x="44" y="171"/>
                      <a:pt x="48" y="174"/>
                    </a:cubicBezTo>
                    <a:cubicBezTo>
                      <a:pt x="53" y="177"/>
                      <a:pt x="58" y="180"/>
                      <a:pt x="63" y="183"/>
                    </a:cubicBezTo>
                    <a:cubicBezTo>
                      <a:pt x="63" y="184"/>
                      <a:pt x="63" y="185"/>
                      <a:pt x="63" y="186"/>
                    </a:cubicBezTo>
                    <a:close/>
                    <a:moveTo>
                      <a:pt x="64" y="194"/>
                    </a:moveTo>
                    <a:cubicBezTo>
                      <a:pt x="57" y="190"/>
                      <a:pt x="49" y="187"/>
                      <a:pt x="41" y="183"/>
                    </a:cubicBezTo>
                    <a:cubicBezTo>
                      <a:pt x="33" y="178"/>
                      <a:pt x="24" y="174"/>
                      <a:pt x="15" y="170"/>
                    </a:cubicBezTo>
                    <a:cubicBezTo>
                      <a:pt x="15" y="169"/>
                      <a:pt x="14" y="170"/>
                      <a:pt x="15" y="170"/>
                    </a:cubicBezTo>
                    <a:cubicBezTo>
                      <a:pt x="24" y="175"/>
                      <a:pt x="32" y="179"/>
                      <a:pt x="41" y="183"/>
                    </a:cubicBezTo>
                    <a:cubicBezTo>
                      <a:pt x="49" y="187"/>
                      <a:pt x="57" y="191"/>
                      <a:pt x="64" y="195"/>
                    </a:cubicBezTo>
                    <a:cubicBezTo>
                      <a:pt x="64" y="196"/>
                      <a:pt x="64" y="197"/>
                      <a:pt x="64" y="198"/>
                    </a:cubicBezTo>
                    <a:cubicBezTo>
                      <a:pt x="56" y="193"/>
                      <a:pt x="47" y="189"/>
                      <a:pt x="38" y="185"/>
                    </a:cubicBezTo>
                    <a:cubicBezTo>
                      <a:pt x="29" y="181"/>
                      <a:pt x="20" y="176"/>
                      <a:pt x="11" y="172"/>
                    </a:cubicBezTo>
                    <a:cubicBezTo>
                      <a:pt x="12" y="171"/>
                      <a:pt x="12" y="171"/>
                      <a:pt x="12" y="171"/>
                    </a:cubicBezTo>
                    <a:cubicBezTo>
                      <a:pt x="29" y="180"/>
                      <a:pt x="47" y="187"/>
                      <a:pt x="63" y="197"/>
                    </a:cubicBezTo>
                    <a:cubicBezTo>
                      <a:pt x="64" y="197"/>
                      <a:pt x="64" y="196"/>
                      <a:pt x="64" y="196"/>
                    </a:cubicBezTo>
                    <a:cubicBezTo>
                      <a:pt x="47" y="187"/>
                      <a:pt x="30" y="179"/>
                      <a:pt x="13" y="170"/>
                    </a:cubicBezTo>
                    <a:cubicBezTo>
                      <a:pt x="14" y="169"/>
                      <a:pt x="16" y="169"/>
                      <a:pt x="17" y="168"/>
                    </a:cubicBezTo>
                    <a:cubicBezTo>
                      <a:pt x="19" y="169"/>
                      <a:pt x="20" y="170"/>
                      <a:pt x="22" y="171"/>
                    </a:cubicBezTo>
                    <a:cubicBezTo>
                      <a:pt x="24" y="172"/>
                      <a:pt x="26" y="173"/>
                      <a:pt x="28" y="174"/>
                    </a:cubicBezTo>
                    <a:cubicBezTo>
                      <a:pt x="32" y="176"/>
                      <a:pt x="35" y="178"/>
                      <a:pt x="39" y="180"/>
                    </a:cubicBezTo>
                    <a:cubicBezTo>
                      <a:pt x="47" y="185"/>
                      <a:pt x="55" y="189"/>
                      <a:pt x="63" y="193"/>
                    </a:cubicBezTo>
                    <a:cubicBezTo>
                      <a:pt x="64" y="193"/>
                      <a:pt x="64" y="193"/>
                      <a:pt x="64" y="192"/>
                    </a:cubicBezTo>
                    <a:cubicBezTo>
                      <a:pt x="55" y="188"/>
                      <a:pt x="47" y="184"/>
                      <a:pt x="39" y="179"/>
                    </a:cubicBezTo>
                    <a:cubicBezTo>
                      <a:pt x="35" y="177"/>
                      <a:pt x="31" y="175"/>
                      <a:pt x="27" y="173"/>
                    </a:cubicBezTo>
                    <a:cubicBezTo>
                      <a:pt x="24" y="171"/>
                      <a:pt x="21" y="169"/>
                      <a:pt x="18" y="167"/>
                    </a:cubicBezTo>
                    <a:cubicBezTo>
                      <a:pt x="19" y="167"/>
                      <a:pt x="19" y="167"/>
                      <a:pt x="19" y="167"/>
                    </a:cubicBezTo>
                    <a:cubicBezTo>
                      <a:pt x="19" y="167"/>
                      <a:pt x="20" y="167"/>
                      <a:pt x="20" y="167"/>
                    </a:cubicBezTo>
                    <a:cubicBezTo>
                      <a:pt x="26" y="172"/>
                      <a:pt x="35" y="175"/>
                      <a:pt x="42" y="179"/>
                    </a:cubicBezTo>
                    <a:cubicBezTo>
                      <a:pt x="49" y="183"/>
                      <a:pt x="56" y="188"/>
                      <a:pt x="64" y="191"/>
                    </a:cubicBezTo>
                    <a:cubicBezTo>
                      <a:pt x="64" y="192"/>
                      <a:pt x="64" y="193"/>
                      <a:pt x="64" y="194"/>
                    </a:cubicBezTo>
                    <a:close/>
                    <a:moveTo>
                      <a:pt x="65" y="205"/>
                    </a:moveTo>
                    <a:cubicBezTo>
                      <a:pt x="57" y="199"/>
                      <a:pt x="48" y="195"/>
                      <a:pt x="39" y="190"/>
                    </a:cubicBezTo>
                    <a:cubicBezTo>
                      <a:pt x="31" y="186"/>
                      <a:pt x="21" y="182"/>
                      <a:pt x="13" y="177"/>
                    </a:cubicBezTo>
                    <a:cubicBezTo>
                      <a:pt x="8" y="173"/>
                      <a:pt x="14" y="177"/>
                      <a:pt x="16" y="178"/>
                    </a:cubicBezTo>
                    <a:cubicBezTo>
                      <a:pt x="18" y="179"/>
                      <a:pt x="20" y="180"/>
                      <a:pt x="22" y="181"/>
                    </a:cubicBezTo>
                    <a:cubicBezTo>
                      <a:pt x="27" y="183"/>
                      <a:pt x="32" y="186"/>
                      <a:pt x="37" y="188"/>
                    </a:cubicBezTo>
                    <a:cubicBezTo>
                      <a:pt x="42" y="190"/>
                      <a:pt x="47" y="193"/>
                      <a:pt x="52" y="195"/>
                    </a:cubicBezTo>
                    <a:cubicBezTo>
                      <a:pt x="56" y="197"/>
                      <a:pt x="60" y="200"/>
                      <a:pt x="65" y="202"/>
                    </a:cubicBezTo>
                    <a:cubicBezTo>
                      <a:pt x="65" y="203"/>
                      <a:pt x="65" y="204"/>
                      <a:pt x="65" y="205"/>
                    </a:cubicBezTo>
                    <a:close/>
                    <a:moveTo>
                      <a:pt x="65" y="212"/>
                    </a:moveTo>
                    <a:cubicBezTo>
                      <a:pt x="55" y="205"/>
                      <a:pt x="44" y="200"/>
                      <a:pt x="33" y="194"/>
                    </a:cubicBezTo>
                    <a:cubicBezTo>
                      <a:pt x="34" y="195"/>
                      <a:pt x="36" y="196"/>
                      <a:pt x="37" y="196"/>
                    </a:cubicBezTo>
                    <a:cubicBezTo>
                      <a:pt x="47" y="201"/>
                      <a:pt x="56" y="206"/>
                      <a:pt x="65" y="210"/>
                    </a:cubicBezTo>
                    <a:cubicBezTo>
                      <a:pt x="65" y="211"/>
                      <a:pt x="65" y="212"/>
                      <a:pt x="65" y="212"/>
                    </a:cubicBezTo>
                    <a:close/>
                    <a:moveTo>
                      <a:pt x="66" y="218"/>
                    </a:moveTo>
                    <a:cubicBezTo>
                      <a:pt x="49" y="206"/>
                      <a:pt x="29" y="197"/>
                      <a:pt x="10" y="188"/>
                    </a:cubicBezTo>
                    <a:cubicBezTo>
                      <a:pt x="21" y="193"/>
                      <a:pt x="32" y="197"/>
                      <a:pt x="43" y="202"/>
                    </a:cubicBezTo>
                    <a:cubicBezTo>
                      <a:pt x="48" y="204"/>
                      <a:pt x="52" y="207"/>
                      <a:pt x="57" y="210"/>
                    </a:cubicBezTo>
                    <a:cubicBezTo>
                      <a:pt x="60" y="212"/>
                      <a:pt x="62" y="213"/>
                      <a:pt x="66" y="214"/>
                    </a:cubicBezTo>
                    <a:cubicBezTo>
                      <a:pt x="66" y="215"/>
                      <a:pt x="66" y="217"/>
                      <a:pt x="66" y="218"/>
                    </a:cubicBezTo>
                    <a:close/>
                    <a:moveTo>
                      <a:pt x="67" y="234"/>
                    </a:moveTo>
                    <a:cubicBezTo>
                      <a:pt x="63" y="232"/>
                      <a:pt x="59" y="230"/>
                      <a:pt x="55" y="228"/>
                    </a:cubicBezTo>
                    <a:cubicBezTo>
                      <a:pt x="50" y="224"/>
                      <a:pt x="45" y="222"/>
                      <a:pt x="40" y="219"/>
                    </a:cubicBezTo>
                    <a:cubicBezTo>
                      <a:pt x="34" y="217"/>
                      <a:pt x="29" y="214"/>
                      <a:pt x="24" y="211"/>
                    </a:cubicBezTo>
                    <a:cubicBezTo>
                      <a:pt x="22" y="210"/>
                      <a:pt x="21" y="209"/>
                      <a:pt x="19" y="208"/>
                    </a:cubicBezTo>
                    <a:cubicBezTo>
                      <a:pt x="27" y="212"/>
                      <a:pt x="34" y="216"/>
                      <a:pt x="42" y="220"/>
                    </a:cubicBezTo>
                    <a:cubicBezTo>
                      <a:pt x="47" y="222"/>
                      <a:pt x="52" y="225"/>
                      <a:pt x="57" y="227"/>
                    </a:cubicBezTo>
                    <a:cubicBezTo>
                      <a:pt x="60" y="229"/>
                      <a:pt x="63" y="231"/>
                      <a:pt x="67" y="232"/>
                    </a:cubicBezTo>
                    <a:cubicBezTo>
                      <a:pt x="67" y="233"/>
                      <a:pt x="67" y="234"/>
                      <a:pt x="67" y="234"/>
                    </a:cubicBezTo>
                    <a:close/>
                    <a:moveTo>
                      <a:pt x="68" y="254"/>
                    </a:moveTo>
                    <a:cubicBezTo>
                      <a:pt x="64" y="251"/>
                      <a:pt x="59" y="250"/>
                      <a:pt x="55" y="248"/>
                    </a:cubicBezTo>
                    <a:cubicBezTo>
                      <a:pt x="50" y="245"/>
                      <a:pt x="45" y="242"/>
                      <a:pt x="39" y="240"/>
                    </a:cubicBezTo>
                    <a:cubicBezTo>
                      <a:pt x="32" y="237"/>
                      <a:pt x="25" y="234"/>
                      <a:pt x="18" y="231"/>
                    </a:cubicBezTo>
                    <a:cubicBezTo>
                      <a:pt x="24" y="233"/>
                      <a:pt x="29" y="235"/>
                      <a:pt x="35" y="237"/>
                    </a:cubicBezTo>
                    <a:cubicBezTo>
                      <a:pt x="46" y="241"/>
                      <a:pt x="57" y="245"/>
                      <a:pt x="68" y="250"/>
                    </a:cubicBezTo>
                    <a:cubicBezTo>
                      <a:pt x="68" y="252"/>
                      <a:pt x="68" y="253"/>
                      <a:pt x="68" y="254"/>
                    </a:cubicBezTo>
                    <a:close/>
                    <a:moveTo>
                      <a:pt x="66" y="254"/>
                    </a:moveTo>
                    <a:cubicBezTo>
                      <a:pt x="70" y="256"/>
                      <a:pt x="64" y="253"/>
                      <a:pt x="63" y="252"/>
                    </a:cubicBezTo>
                    <a:cubicBezTo>
                      <a:pt x="64" y="253"/>
                      <a:pt x="65" y="253"/>
                      <a:pt x="66" y="254"/>
                    </a:cubicBezTo>
                    <a:close/>
                    <a:moveTo>
                      <a:pt x="71" y="277"/>
                    </a:moveTo>
                    <a:cubicBezTo>
                      <a:pt x="67" y="275"/>
                      <a:pt x="64" y="274"/>
                      <a:pt x="60" y="273"/>
                    </a:cubicBezTo>
                    <a:cubicBezTo>
                      <a:pt x="56" y="271"/>
                      <a:pt x="51" y="269"/>
                      <a:pt x="46" y="267"/>
                    </a:cubicBezTo>
                    <a:cubicBezTo>
                      <a:pt x="49" y="268"/>
                      <a:pt x="51" y="269"/>
                      <a:pt x="54" y="270"/>
                    </a:cubicBezTo>
                    <a:cubicBezTo>
                      <a:pt x="59" y="272"/>
                      <a:pt x="65" y="274"/>
                      <a:pt x="70" y="276"/>
                    </a:cubicBezTo>
                    <a:cubicBezTo>
                      <a:pt x="70" y="276"/>
                      <a:pt x="70" y="277"/>
                      <a:pt x="71" y="277"/>
                    </a:cubicBezTo>
                    <a:close/>
                    <a:moveTo>
                      <a:pt x="25" y="264"/>
                    </a:moveTo>
                    <a:cubicBezTo>
                      <a:pt x="28" y="265"/>
                      <a:pt x="32" y="266"/>
                      <a:pt x="35" y="267"/>
                    </a:cubicBezTo>
                    <a:cubicBezTo>
                      <a:pt x="41" y="269"/>
                      <a:pt x="48" y="271"/>
                      <a:pt x="54" y="273"/>
                    </a:cubicBezTo>
                    <a:cubicBezTo>
                      <a:pt x="60" y="275"/>
                      <a:pt x="65" y="277"/>
                      <a:pt x="71" y="279"/>
                    </a:cubicBezTo>
                    <a:cubicBezTo>
                      <a:pt x="71" y="280"/>
                      <a:pt x="71" y="281"/>
                      <a:pt x="71" y="282"/>
                    </a:cubicBezTo>
                    <a:cubicBezTo>
                      <a:pt x="57" y="274"/>
                      <a:pt x="40" y="270"/>
                      <a:pt x="25" y="264"/>
                    </a:cubicBezTo>
                    <a:close/>
                    <a:moveTo>
                      <a:pt x="52" y="265"/>
                    </a:moveTo>
                    <a:cubicBezTo>
                      <a:pt x="58" y="268"/>
                      <a:pt x="64" y="270"/>
                      <a:pt x="70" y="273"/>
                    </a:cubicBezTo>
                    <a:cubicBezTo>
                      <a:pt x="70" y="273"/>
                      <a:pt x="70" y="274"/>
                      <a:pt x="70" y="275"/>
                    </a:cubicBezTo>
                    <a:cubicBezTo>
                      <a:pt x="66" y="272"/>
                      <a:pt x="61" y="270"/>
                      <a:pt x="56" y="268"/>
                    </a:cubicBezTo>
                    <a:cubicBezTo>
                      <a:pt x="55" y="267"/>
                      <a:pt x="53" y="266"/>
                      <a:pt x="52" y="265"/>
                    </a:cubicBezTo>
                    <a:close/>
                    <a:moveTo>
                      <a:pt x="39" y="258"/>
                    </a:moveTo>
                    <a:cubicBezTo>
                      <a:pt x="33" y="255"/>
                      <a:pt x="26" y="253"/>
                      <a:pt x="20" y="250"/>
                    </a:cubicBezTo>
                    <a:cubicBezTo>
                      <a:pt x="15" y="248"/>
                      <a:pt x="10" y="245"/>
                      <a:pt x="5" y="243"/>
                    </a:cubicBezTo>
                    <a:cubicBezTo>
                      <a:pt x="15" y="247"/>
                      <a:pt x="27" y="251"/>
                      <a:pt x="38" y="255"/>
                    </a:cubicBezTo>
                    <a:cubicBezTo>
                      <a:pt x="44" y="258"/>
                      <a:pt x="50" y="260"/>
                      <a:pt x="56" y="263"/>
                    </a:cubicBezTo>
                    <a:cubicBezTo>
                      <a:pt x="61" y="265"/>
                      <a:pt x="65" y="267"/>
                      <a:pt x="69" y="268"/>
                    </a:cubicBezTo>
                    <a:cubicBezTo>
                      <a:pt x="70" y="270"/>
                      <a:pt x="70" y="271"/>
                      <a:pt x="70" y="272"/>
                    </a:cubicBezTo>
                    <a:cubicBezTo>
                      <a:pt x="60" y="266"/>
                      <a:pt x="50" y="262"/>
                      <a:pt x="39" y="258"/>
                    </a:cubicBezTo>
                    <a:close/>
                    <a:moveTo>
                      <a:pt x="54" y="261"/>
                    </a:moveTo>
                    <a:cubicBezTo>
                      <a:pt x="55" y="262"/>
                      <a:pt x="56" y="262"/>
                      <a:pt x="56" y="262"/>
                    </a:cubicBezTo>
                    <a:cubicBezTo>
                      <a:pt x="59" y="263"/>
                      <a:pt x="62" y="264"/>
                      <a:pt x="65" y="265"/>
                    </a:cubicBezTo>
                    <a:cubicBezTo>
                      <a:pt x="66" y="266"/>
                      <a:pt x="68" y="267"/>
                      <a:pt x="69" y="268"/>
                    </a:cubicBezTo>
                    <a:cubicBezTo>
                      <a:pt x="67" y="267"/>
                      <a:pt x="65" y="266"/>
                      <a:pt x="63" y="265"/>
                    </a:cubicBezTo>
                    <a:cubicBezTo>
                      <a:pt x="60" y="264"/>
                      <a:pt x="57" y="263"/>
                      <a:pt x="54" y="261"/>
                    </a:cubicBezTo>
                    <a:close/>
                    <a:moveTo>
                      <a:pt x="39" y="254"/>
                    </a:moveTo>
                    <a:cubicBezTo>
                      <a:pt x="32" y="252"/>
                      <a:pt x="25" y="249"/>
                      <a:pt x="18" y="246"/>
                    </a:cubicBezTo>
                    <a:cubicBezTo>
                      <a:pt x="17" y="245"/>
                      <a:pt x="16" y="245"/>
                      <a:pt x="15" y="244"/>
                    </a:cubicBezTo>
                    <a:cubicBezTo>
                      <a:pt x="15" y="244"/>
                      <a:pt x="16" y="245"/>
                      <a:pt x="17" y="245"/>
                    </a:cubicBezTo>
                    <a:cubicBezTo>
                      <a:pt x="23" y="247"/>
                      <a:pt x="29" y="248"/>
                      <a:pt x="35" y="250"/>
                    </a:cubicBezTo>
                    <a:cubicBezTo>
                      <a:pt x="41" y="252"/>
                      <a:pt x="47" y="254"/>
                      <a:pt x="53" y="257"/>
                    </a:cubicBezTo>
                    <a:cubicBezTo>
                      <a:pt x="58" y="259"/>
                      <a:pt x="63" y="262"/>
                      <a:pt x="69" y="264"/>
                    </a:cubicBezTo>
                    <a:cubicBezTo>
                      <a:pt x="69" y="265"/>
                      <a:pt x="69" y="266"/>
                      <a:pt x="69" y="267"/>
                    </a:cubicBezTo>
                    <a:cubicBezTo>
                      <a:pt x="66" y="265"/>
                      <a:pt x="62" y="264"/>
                      <a:pt x="58" y="262"/>
                    </a:cubicBezTo>
                    <a:cubicBezTo>
                      <a:pt x="52" y="259"/>
                      <a:pt x="46" y="256"/>
                      <a:pt x="39" y="254"/>
                    </a:cubicBezTo>
                    <a:close/>
                    <a:moveTo>
                      <a:pt x="36" y="248"/>
                    </a:moveTo>
                    <a:cubicBezTo>
                      <a:pt x="31" y="246"/>
                      <a:pt x="25" y="244"/>
                      <a:pt x="19" y="241"/>
                    </a:cubicBezTo>
                    <a:cubicBezTo>
                      <a:pt x="25" y="243"/>
                      <a:pt x="30" y="245"/>
                      <a:pt x="36" y="247"/>
                    </a:cubicBezTo>
                    <a:cubicBezTo>
                      <a:pt x="42" y="249"/>
                      <a:pt x="48" y="251"/>
                      <a:pt x="54" y="253"/>
                    </a:cubicBezTo>
                    <a:cubicBezTo>
                      <a:pt x="59" y="255"/>
                      <a:pt x="63" y="258"/>
                      <a:pt x="68" y="259"/>
                    </a:cubicBezTo>
                    <a:cubicBezTo>
                      <a:pt x="69" y="260"/>
                      <a:pt x="69" y="261"/>
                      <a:pt x="69" y="263"/>
                    </a:cubicBezTo>
                    <a:cubicBezTo>
                      <a:pt x="58" y="258"/>
                      <a:pt x="48" y="252"/>
                      <a:pt x="36" y="248"/>
                    </a:cubicBezTo>
                    <a:close/>
                    <a:moveTo>
                      <a:pt x="68" y="258"/>
                    </a:moveTo>
                    <a:cubicBezTo>
                      <a:pt x="60" y="253"/>
                      <a:pt x="50" y="250"/>
                      <a:pt x="41" y="246"/>
                    </a:cubicBezTo>
                    <a:cubicBezTo>
                      <a:pt x="31" y="243"/>
                      <a:pt x="21" y="238"/>
                      <a:pt x="11" y="234"/>
                    </a:cubicBezTo>
                    <a:cubicBezTo>
                      <a:pt x="11" y="234"/>
                      <a:pt x="11" y="234"/>
                      <a:pt x="12" y="234"/>
                    </a:cubicBezTo>
                    <a:cubicBezTo>
                      <a:pt x="15" y="235"/>
                      <a:pt x="17" y="236"/>
                      <a:pt x="20" y="237"/>
                    </a:cubicBezTo>
                    <a:cubicBezTo>
                      <a:pt x="26" y="240"/>
                      <a:pt x="31" y="242"/>
                      <a:pt x="37" y="243"/>
                    </a:cubicBezTo>
                    <a:cubicBezTo>
                      <a:pt x="48" y="247"/>
                      <a:pt x="58" y="251"/>
                      <a:pt x="68" y="255"/>
                    </a:cubicBezTo>
                    <a:cubicBezTo>
                      <a:pt x="68" y="256"/>
                      <a:pt x="68" y="257"/>
                      <a:pt x="68" y="258"/>
                    </a:cubicBezTo>
                    <a:close/>
                    <a:moveTo>
                      <a:pt x="5" y="225"/>
                    </a:moveTo>
                    <a:cubicBezTo>
                      <a:pt x="5" y="224"/>
                      <a:pt x="5" y="223"/>
                      <a:pt x="5" y="222"/>
                    </a:cubicBezTo>
                    <a:cubicBezTo>
                      <a:pt x="6" y="222"/>
                      <a:pt x="7" y="222"/>
                      <a:pt x="7" y="222"/>
                    </a:cubicBezTo>
                    <a:cubicBezTo>
                      <a:pt x="7" y="223"/>
                      <a:pt x="7" y="223"/>
                      <a:pt x="8" y="223"/>
                    </a:cubicBezTo>
                    <a:cubicBezTo>
                      <a:pt x="18" y="228"/>
                      <a:pt x="29" y="231"/>
                      <a:pt x="39" y="236"/>
                    </a:cubicBezTo>
                    <a:cubicBezTo>
                      <a:pt x="44" y="238"/>
                      <a:pt x="48" y="241"/>
                      <a:pt x="53" y="243"/>
                    </a:cubicBezTo>
                    <a:cubicBezTo>
                      <a:pt x="57" y="245"/>
                      <a:pt x="63" y="246"/>
                      <a:pt x="67" y="249"/>
                    </a:cubicBezTo>
                    <a:cubicBezTo>
                      <a:pt x="69" y="251"/>
                      <a:pt x="64" y="248"/>
                      <a:pt x="64" y="248"/>
                    </a:cubicBezTo>
                    <a:cubicBezTo>
                      <a:pt x="63" y="247"/>
                      <a:pt x="62" y="247"/>
                      <a:pt x="61" y="246"/>
                    </a:cubicBezTo>
                    <a:cubicBezTo>
                      <a:pt x="58" y="245"/>
                      <a:pt x="55" y="244"/>
                      <a:pt x="52" y="243"/>
                    </a:cubicBezTo>
                    <a:cubicBezTo>
                      <a:pt x="47" y="240"/>
                      <a:pt x="42" y="238"/>
                      <a:pt x="37" y="236"/>
                    </a:cubicBezTo>
                    <a:cubicBezTo>
                      <a:pt x="31" y="234"/>
                      <a:pt x="25" y="233"/>
                      <a:pt x="20" y="231"/>
                    </a:cubicBezTo>
                    <a:cubicBezTo>
                      <a:pt x="15" y="229"/>
                      <a:pt x="10" y="227"/>
                      <a:pt x="5" y="225"/>
                    </a:cubicBezTo>
                    <a:close/>
                    <a:moveTo>
                      <a:pt x="7" y="211"/>
                    </a:moveTo>
                    <a:cubicBezTo>
                      <a:pt x="7" y="209"/>
                      <a:pt x="7" y="207"/>
                      <a:pt x="7" y="205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10" y="209"/>
                      <a:pt x="15" y="211"/>
                      <a:pt x="19" y="214"/>
                    </a:cubicBezTo>
                    <a:cubicBezTo>
                      <a:pt x="24" y="216"/>
                      <a:pt x="29" y="219"/>
                      <a:pt x="35" y="222"/>
                    </a:cubicBezTo>
                    <a:cubicBezTo>
                      <a:pt x="40" y="225"/>
                      <a:pt x="45" y="228"/>
                      <a:pt x="51" y="231"/>
                    </a:cubicBezTo>
                    <a:cubicBezTo>
                      <a:pt x="52" y="232"/>
                      <a:pt x="53" y="232"/>
                      <a:pt x="54" y="233"/>
                    </a:cubicBezTo>
                    <a:cubicBezTo>
                      <a:pt x="49" y="230"/>
                      <a:pt x="43" y="228"/>
                      <a:pt x="37" y="225"/>
                    </a:cubicBezTo>
                    <a:cubicBezTo>
                      <a:pt x="32" y="223"/>
                      <a:pt x="26" y="220"/>
                      <a:pt x="20" y="217"/>
                    </a:cubicBezTo>
                    <a:cubicBezTo>
                      <a:pt x="16" y="215"/>
                      <a:pt x="11" y="213"/>
                      <a:pt x="7" y="211"/>
                    </a:cubicBezTo>
                    <a:cubicBezTo>
                      <a:pt x="7" y="211"/>
                      <a:pt x="7" y="211"/>
                      <a:pt x="7" y="211"/>
                    </a:cubicBezTo>
                    <a:close/>
                    <a:moveTo>
                      <a:pt x="41" y="161"/>
                    </a:moveTo>
                    <a:cubicBezTo>
                      <a:pt x="44" y="160"/>
                      <a:pt x="47" y="159"/>
                      <a:pt x="50" y="159"/>
                    </a:cubicBezTo>
                    <a:cubicBezTo>
                      <a:pt x="50" y="159"/>
                      <a:pt x="50" y="158"/>
                      <a:pt x="51" y="158"/>
                    </a:cubicBezTo>
                    <a:cubicBezTo>
                      <a:pt x="51" y="158"/>
                      <a:pt x="51" y="159"/>
                      <a:pt x="51" y="159"/>
                    </a:cubicBezTo>
                    <a:cubicBezTo>
                      <a:pt x="51" y="159"/>
                      <a:pt x="51" y="159"/>
                      <a:pt x="51" y="159"/>
                    </a:cubicBezTo>
                    <a:cubicBezTo>
                      <a:pt x="49" y="160"/>
                      <a:pt x="46" y="160"/>
                      <a:pt x="44" y="160"/>
                    </a:cubicBezTo>
                    <a:cubicBezTo>
                      <a:pt x="43" y="160"/>
                      <a:pt x="42" y="161"/>
                      <a:pt x="41" y="161"/>
                    </a:cubicBezTo>
                    <a:close/>
                    <a:moveTo>
                      <a:pt x="54" y="159"/>
                    </a:moveTo>
                    <a:cubicBezTo>
                      <a:pt x="54" y="158"/>
                      <a:pt x="54" y="158"/>
                      <a:pt x="54" y="158"/>
                    </a:cubicBezTo>
                    <a:cubicBezTo>
                      <a:pt x="55" y="157"/>
                      <a:pt x="57" y="157"/>
                      <a:pt x="58" y="157"/>
                    </a:cubicBezTo>
                    <a:cubicBezTo>
                      <a:pt x="58" y="157"/>
                      <a:pt x="58" y="158"/>
                      <a:pt x="58" y="158"/>
                    </a:cubicBezTo>
                    <a:cubicBezTo>
                      <a:pt x="57" y="159"/>
                      <a:pt x="55" y="159"/>
                      <a:pt x="54" y="159"/>
                    </a:cubicBezTo>
                    <a:cubicBezTo>
                      <a:pt x="54" y="159"/>
                      <a:pt x="54" y="159"/>
                      <a:pt x="54" y="159"/>
                    </a:cubicBezTo>
                    <a:close/>
                    <a:moveTo>
                      <a:pt x="61" y="157"/>
                    </a:moveTo>
                    <a:cubicBezTo>
                      <a:pt x="62" y="156"/>
                      <a:pt x="63" y="156"/>
                      <a:pt x="64" y="156"/>
                    </a:cubicBezTo>
                    <a:cubicBezTo>
                      <a:pt x="64" y="157"/>
                      <a:pt x="64" y="157"/>
                      <a:pt x="64" y="158"/>
                    </a:cubicBezTo>
                    <a:cubicBezTo>
                      <a:pt x="64" y="158"/>
                      <a:pt x="64" y="158"/>
                      <a:pt x="64" y="158"/>
                    </a:cubicBezTo>
                    <a:cubicBezTo>
                      <a:pt x="63" y="158"/>
                      <a:pt x="62" y="158"/>
                      <a:pt x="61" y="158"/>
                    </a:cubicBezTo>
                    <a:cubicBezTo>
                      <a:pt x="61" y="158"/>
                      <a:pt x="61" y="158"/>
                      <a:pt x="61" y="157"/>
                    </a:cubicBezTo>
                    <a:cubicBezTo>
                      <a:pt x="61" y="157"/>
                      <a:pt x="61" y="157"/>
                      <a:pt x="61" y="157"/>
                    </a:cubicBezTo>
                    <a:close/>
                    <a:moveTo>
                      <a:pt x="67" y="156"/>
                    </a:moveTo>
                    <a:cubicBezTo>
                      <a:pt x="68" y="156"/>
                      <a:pt x="69" y="156"/>
                      <a:pt x="70" y="156"/>
                    </a:cubicBezTo>
                    <a:cubicBezTo>
                      <a:pt x="70" y="157"/>
                      <a:pt x="70" y="157"/>
                      <a:pt x="70" y="158"/>
                    </a:cubicBezTo>
                    <a:cubicBezTo>
                      <a:pt x="69" y="158"/>
                      <a:pt x="68" y="158"/>
                      <a:pt x="68" y="158"/>
                    </a:cubicBezTo>
                    <a:cubicBezTo>
                      <a:pt x="67" y="158"/>
                      <a:pt x="67" y="158"/>
                      <a:pt x="67" y="158"/>
                    </a:cubicBezTo>
                    <a:cubicBezTo>
                      <a:pt x="67" y="157"/>
                      <a:pt x="67" y="157"/>
                      <a:pt x="67" y="156"/>
                    </a:cubicBezTo>
                    <a:close/>
                    <a:moveTo>
                      <a:pt x="72" y="156"/>
                    </a:moveTo>
                    <a:cubicBezTo>
                      <a:pt x="73" y="156"/>
                      <a:pt x="74" y="156"/>
                      <a:pt x="75" y="156"/>
                    </a:cubicBezTo>
                    <a:cubicBezTo>
                      <a:pt x="75" y="157"/>
                      <a:pt x="75" y="157"/>
                      <a:pt x="75" y="158"/>
                    </a:cubicBezTo>
                    <a:cubicBezTo>
                      <a:pt x="74" y="158"/>
                      <a:pt x="73" y="158"/>
                      <a:pt x="72" y="158"/>
                    </a:cubicBezTo>
                    <a:cubicBezTo>
                      <a:pt x="72" y="157"/>
                      <a:pt x="72" y="157"/>
                      <a:pt x="72" y="156"/>
                    </a:cubicBezTo>
                    <a:close/>
                    <a:moveTo>
                      <a:pt x="79" y="156"/>
                    </a:moveTo>
                    <a:cubicBezTo>
                      <a:pt x="79" y="157"/>
                      <a:pt x="79" y="158"/>
                      <a:pt x="80" y="158"/>
                    </a:cubicBezTo>
                    <a:cubicBezTo>
                      <a:pt x="79" y="158"/>
                      <a:pt x="78" y="158"/>
                      <a:pt x="78" y="158"/>
                    </a:cubicBezTo>
                    <a:cubicBezTo>
                      <a:pt x="78" y="158"/>
                      <a:pt x="78" y="157"/>
                      <a:pt x="78" y="156"/>
                    </a:cubicBezTo>
                    <a:cubicBezTo>
                      <a:pt x="79" y="156"/>
                      <a:pt x="79" y="156"/>
                      <a:pt x="79" y="156"/>
                    </a:cubicBezTo>
                    <a:close/>
                    <a:moveTo>
                      <a:pt x="82" y="156"/>
                    </a:moveTo>
                    <a:cubicBezTo>
                      <a:pt x="83" y="156"/>
                      <a:pt x="85" y="157"/>
                      <a:pt x="86" y="157"/>
                    </a:cubicBezTo>
                    <a:cubicBezTo>
                      <a:pt x="86" y="158"/>
                      <a:pt x="86" y="158"/>
                      <a:pt x="86" y="159"/>
                    </a:cubicBezTo>
                    <a:cubicBezTo>
                      <a:pt x="85" y="159"/>
                      <a:pt x="84" y="159"/>
                      <a:pt x="82" y="159"/>
                    </a:cubicBezTo>
                    <a:cubicBezTo>
                      <a:pt x="82" y="158"/>
                      <a:pt x="82" y="157"/>
                      <a:pt x="82" y="156"/>
                    </a:cubicBezTo>
                    <a:close/>
                    <a:moveTo>
                      <a:pt x="89" y="157"/>
                    </a:moveTo>
                    <a:cubicBezTo>
                      <a:pt x="90" y="157"/>
                      <a:pt x="91" y="157"/>
                      <a:pt x="92" y="158"/>
                    </a:cubicBezTo>
                    <a:cubicBezTo>
                      <a:pt x="92" y="158"/>
                      <a:pt x="92" y="158"/>
                      <a:pt x="92" y="158"/>
                    </a:cubicBezTo>
                    <a:cubicBezTo>
                      <a:pt x="92" y="158"/>
                      <a:pt x="92" y="159"/>
                      <a:pt x="92" y="160"/>
                    </a:cubicBezTo>
                    <a:cubicBezTo>
                      <a:pt x="91" y="160"/>
                      <a:pt x="90" y="160"/>
                      <a:pt x="89" y="159"/>
                    </a:cubicBezTo>
                    <a:cubicBezTo>
                      <a:pt x="89" y="159"/>
                      <a:pt x="89" y="159"/>
                      <a:pt x="89" y="159"/>
                    </a:cubicBezTo>
                    <a:cubicBezTo>
                      <a:pt x="89" y="159"/>
                      <a:pt x="89" y="158"/>
                      <a:pt x="89" y="157"/>
                    </a:cubicBezTo>
                    <a:close/>
                    <a:moveTo>
                      <a:pt x="104" y="314"/>
                    </a:moveTo>
                    <a:cubicBezTo>
                      <a:pt x="104" y="313"/>
                      <a:pt x="104" y="312"/>
                      <a:pt x="104" y="312"/>
                    </a:cubicBezTo>
                    <a:cubicBezTo>
                      <a:pt x="104" y="312"/>
                      <a:pt x="105" y="313"/>
                      <a:pt x="105" y="313"/>
                    </a:cubicBezTo>
                    <a:cubicBezTo>
                      <a:pt x="109" y="316"/>
                      <a:pt x="106" y="315"/>
                      <a:pt x="104" y="314"/>
                    </a:cubicBezTo>
                    <a:close/>
                    <a:moveTo>
                      <a:pt x="111" y="310"/>
                    </a:moveTo>
                    <a:cubicBezTo>
                      <a:pt x="108" y="308"/>
                      <a:pt x="105" y="307"/>
                      <a:pt x="103" y="305"/>
                    </a:cubicBezTo>
                    <a:cubicBezTo>
                      <a:pt x="103" y="304"/>
                      <a:pt x="103" y="303"/>
                      <a:pt x="102" y="302"/>
                    </a:cubicBezTo>
                    <a:cubicBezTo>
                      <a:pt x="107" y="307"/>
                      <a:pt x="114" y="310"/>
                      <a:pt x="119" y="315"/>
                    </a:cubicBezTo>
                    <a:cubicBezTo>
                      <a:pt x="117" y="314"/>
                      <a:pt x="115" y="313"/>
                      <a:pt x="114" y="312"/>
                    </a:cubicBezTo>
                    <a:cubicBezTo>
                      <a:pt x="114" y="312"/>
                      <a:pt x="111" y="310"/>
                      <a:pt x="111" y="310"/>
                    </a:cubicBezTo>
                    <a:close/>
                    <a:moveTo>
                      <a:pt x="111" y="314"/>
                    </a:moveTo>
                    <a:cubicBezTo>
                      <a:pt x="113" y="316"/>
                      <a:pt x="109" y="313"/>
                      <a:pt x="109" y="313"/>
                    </a:cubicBezTo>
                    <a:cubicBezTo>
                      <a:pt x="108" y="312"/>
                      <a:pt x="107" y="312"/>
                      <a:pt x="106" y="311"/>
                    </a:cubicBezTo>
                    <a:cubicBezTo>
                      <a:pt x="105" y="310"/>
                      <a:pt x="104" y="310"/>
                      <a:pt x="103" y="309"/>
                    </a:cubicBezTo>
                    <a:cubicBezTo>
                      <a:pt x="103" y="308"/>
                      <a:pt x="103" y="307"/>
                      <a:pt x="103" y="306"/>
                    </a:cubicBezTo>
                    <a:cubicBezTo>
                      <a:pt x="106" y="309"/>
                      <a:pt x="109" y="311"/>
                      <a:pt x="111" y="314"/>
                    </a:cubicBezTo>
                    <a:close/>
                    <a:moveTo>
                      <a:pt x="102" y="298"/>
                    </a:moveTo>
                    <a:cubicBezTo>
                      <a:pt x="108" y="304"/>
                      <a:pt x="117" y="309"/>
                      <a:pt x="124" y="315"/>
                    </a:cubicBezTo>
                    <a:cubicBezTo>
                      <a:pt x="124" y="315"/>
                      <a:pt x="125" y="316"/>
                      <a:pt x="125" y="316"/>
                    </a:cubicBezTo>
                    <a:cubicBezTo>
                      <a:pt x="125" y="316"/>
                      <a:pt x="125" y="316"/>
                      <a:pt x="125" y="316"/>
                    </a:cubicBezTo>
                    <a:cubicBezTo>
                      <a:pt x="124" y="315"/>
                      <a:pt x="122" y="314"/>
                      <a:pt x="121" y="313"/>
                    </a:cubicBezTo>
                    <a:cubicBezTo>
                      <a:pt x="119" y="312"/>
                      <a:pt x="117" y="310"/>
                      <a:pt x="115" y="309"/>
                    </a:cubicBezTo>
                    <a:cubicBezTo>
                      <a:pt x="111" y="306"/>
                      <a:pt x="106" y="304"/>
                      <a:pt x="102" y="301"/>
                    </a:cubicBezTo>
                    <a:cubicBezTo>
                      <a:pt x="102" y="301"/>
                      <a:pt x="102" y="301"/>
                      <a:pt x="102" y="301"/>
                    </a:cubicBezTo>
                    <a:cubicBezTo>
                      <a:pt x="102" y="300"/>
                      <a:pt x="102" y="299"/>
                      <a:pt x="102" y="298"/>
                    </a:cubicBezTo>
                    <a:close/>
                    <a:moveTo>
                      <a:pt x="101" y="293"/>
                    </a:move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9" y="301"/>
                      <a:pt x="119" y="306"/>
                      <a:pt x="127" y="312"/>
                    </a:cubicBezTo>
                    <a:cubicBezTo>
                      <a:pt x="126" y="312"/>
                      <a:pt x="125" y="311"/>
                      <a:pt x="124" y="310"/>
                    </a:cubicBezTo>
                    <a:cubicBezTo>
                      <a:pt x="121" y="309"/>
                      <a:pt x="119" y="307"/>
                      <a:pt x="116" y="305"/>
                    </a:cubicBezTo>
                    <a:cubicBezTo>
                      <a:pt x="111" y="302"/>
                      <a:pt x="106" y="299"/>
                      <a:pt x="102" y="296"/>
                    </a:cubicBezTo>
                    <a:cubicBezTo>
                      <a:pt x="101" y="295"/>
                      <a:pt x="101" y="294"/>
                      <a:pt x="101" y="293"/>
                    </a:cubicBezTo>
                    <a:close/>
                    <a:moveTo>
                      <a:pt x="101" y="290"/>
                    </a:moveTo>
                    <a:cubicBezTo>
                      <a:pt x="104" y="293"/>
                      <a:pt x="109" y="295"/>
                      <a:pt x="113" y="298"/>
                    </a:cubicBezTo>
                    <a:cubicBezTo>
                      <a:pt x="120" y="303"/>
                      <a:pt x="127" y="307"/>
                      <a:pt x="134" y="313"/>
                    </a:cubicBezTo>
                    <a:cubicBezTo>
                      <a:pt x="137" y="316"/>
                      <a:pt x="134" y="313"/>
                      <a:pt x="133" y="312"/>
                    </a:cubicBezTo>
                    <a:cubicBezTo>
                      <a:pt x="131" y="312"/>
                      <a:pt x="130" y="311"/>
                      <a:pt x="129" y="310"/>
                    </a:cubicBezTo>
                    <a:cubicBezTo>
                      <a:pt x="127" y="308"/>
                      <a:pt x="124" y="306"/>
                      <a:pt x="121" y="304"/>
                    </a:cubicBezTo>
                    <a:cubicBezTo>
                      <a:pt x="114" y="301"/>
                      <a:pt x="108" y="296"/>
                      <a:pt x="102" y="293"/>
                    </a:cubicBez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1" y="292"/>
                      <a:pt x="101" y="291"/>
                      <a:pt x="101" y="290"/>
                    </a:cubicBezTo>
                    <a:close/>
                    <a:moveTo>
                      <a:pt x="104" y="292"/>
                    </a:moveTo>
                    <a:cubicBezTo>
                      <a:pt x="105" y="292"/>
                      <a:pt x="103" y="291"/>
                      <a:pt x="102" y="290"/>
                    </a:cubicBezTo>
                    <a:cubicBezTo>
                      <a:pt x="103" y="291"/>
                      <a:pt x="104" y="292"/>
                      <a:pt x="105" y="292"/>
                    </a:cubicBezTo>
                    <a:cubicBezTo>
                      <a:pt x="105" y="292"/>
                      <a:pt x="104" y="292"/>
                      <a:pt x="104" y="292"/>
                    </a:cubicBezTo>
                    <a:close/>
                    <a:moveTo>
                      <a:pt x="100" y="285"/>
                    </a:moveTo>
                    <a:cubicBezTo>
                      <a:pt x="105" y="290"/>
                      <a:pt x="111" y="293"/>
                      <a:pt x="117" y="296"/>
                    </a:cubicBezTo>
                    <a:cubicBezTo>
                      <a:pt x="122" y="300"/>
                      <a:pt x="127" y="304"/>
                      <a:pt x="132" y="308"/>
                    </a:cubicBezTo>
                    <a:cubicBezTo>
                      <a:pt x="132" y="308"/>
                      <a:pt x="131" y="307"/>
                      <a:pt x="131" y="307"/>
                    </a:cubicBezTo>
                    <a:cubicBezTo>
                      <a:pt x="128" y="305"/>
                      <a:pt x="124" y="303"/>
                      <a:pt x="121" y="301"/>
                    </a:cubicBezTo>
                    <a:cubicBezTo>
                      <a:pt x="114" y="297"/>
                      <a:pt x="107" y="293"/>
                      <a:pt x="100" y="288"/>
                    </a:cubicBezTo>
                    <a:cubicBezTo>
                      <a:pt x="100" y="287"/>
                      <a:pt x="100" y="286"/>
                      <a:pt x="100" y="285"/>
                    </a:cubicBezTo>
                    <a:close/>
                    <a:moveTo>
                      <a:pt x="100" y="280"/>
                    </a:moveTo>
                    <a:cubicBezTo>
                      <a:pt x="105" y="286"/>
                      <a:pt x="113" y="290"/>
                      <a:pt x="120" y="295"/>
                    </a:cubicBezTo>
                    <a:cubicBezTo>
                      <a:pt x="125" y="298"/>
                      <a:pt x="130" y="302"/>
                      <a:pt x="135" y="305"/>
                    </a:cubicBezTo>
                    <a:cubicBezTo>
                      <a:pt x="135" y="306"/>
                      <a:pt x="136" y="307"/>
                      <a:pt x="137" y="308"/>
                    </a:cubicBezTo>
                    <a:cubicBezTo>
                      <a:pt x="132" y="304"/>
                      <a:pt x="127" y="300"/>
                      <a:pt x="122" y="297"/>
                    </a:cubicBezTo>
                    <a:cubicBezTo>
                      <a:pt x="114" y="293"/>
                      <a:pt x="107" y="289"/>
                      <a:pt x="100" y="284"/>
                    </a:cubicBezTo>
                    <a:cubicBezTo>
                      <a:pt x="100" y="283"/>
                      <a:pt x="100" y="281"/>
                      <a:pt x="100" y="280"/>
                    </a:cubicBezTo>
                    <a:close/>
                    <a:moveTo>
                      <a:pt x="99" y="276"/>
                    </a:moveTo>
                    <a:cubicBezTo>
                      <a:pt x="107" y="283"/>
                      <a:pt x="116" y="288"/>
                      <a:pt x="124" y="294"/>
                    </a:cubicBezTo>
                    <a:cubicBezTo>
                      <a:pt x="129" y="297"/>
                      <a:pt x="134" y="301"/>
                      <a:pt x="139" y="304"/>
                    </a:cubicBezTo>
                    <a:cubicBezTo>
                      <a:pt x="140" y="305"/>
                      <a:pt x="140" y="305"/>
                      <a:pt x="141" y="306"/>
                    </a:cubicBezTo>
                    <a:cubicBezTo>
                      <a:pt x="136" y="302"/>
                      <a:pt x="130" y="299"/>
                      <a:pt x="124" y="295"/>
                    </a:cubicBezTo>
                    <a:cubicBezTo>
                      <a:pt x="116" y="290"/>
                      <a:pt x="107" y="285"/>
                      <a:pt x="99" y="279"/>
                    </a:cubicBezTo>
                    <a:cubicBezTo>
                      <a:pt x="99" y="278"/>
                      <a:pt x="99" y="278"/>
                      <a:pt x="99" y="277"/>
                    </a:cubicBezTo>
                    <a:cubicBezTo>
                      <a:pt x="99" y="277"/>
                      <a:pt x="99" y="276"/>
                      <a:pt x="99" y="276"/>
                    </a:cubicBezTo>
                    <a:close/>
                    <a:moveTo>
                      <a:pt x="99" y="271"/>
                    </a:moveTo>
                    <a:cubicBezTo>
                      <a:pt x="102" y="274"/>
                      <a:pt x="106" y="277"/>
                      <a:pt x="110" y="280"/>
                    </a:cubicBezTo>
                    <a:cubicBezTo>
                      <a:pt x="114" y="283"/>
                      <a:pt x="119" y="286"/>
                      <a:pt x="123" y="289"/>
                    </a:cubicBezTo>
                    <a:cubicBezTo>
                      <a:pt x="129" y="293"/>
                      <a:pt x="135" y="296"/>
                      <a:pt x="140" y="300"/>
                    </a:cubicBezTo>
                    <a:cubicBezTo>
                      <a:pt x="137" y="298"/>
                      <a:pt x="134" y="297"/>
                      <a:pt x="131" y="295"/>
                    </a:cubicBezTo>
                    <a:cubicBezTo>
                      <a:pt x="120" y="289"/>
                      <a:pt x="109" y="282"/>
                      <a:pt x="99" y="274"/>
                    </a:cubicBezTo>
                    <a:cubicBezTo>
                      <a:pt x="99" y="273"/>
                      <a:pt x="99" y="272"/>
                      <a:pt x="99" y="271"/>
                    </a:cubicBezTo>
                    <a:close/>
                    <a:moveTo>
                      <a:pt x="99" y="264"/>
                    </a:moveTo>
                    <a:cubicBezTo>
                      <a:pt x="104" y="272"/>
                      <a:pt x="114" y="277"/>
                      <a:pt x="122" y="283"/>
                    </a:cubicBezTo>
                    <a:cubicBezTo>
                      <a:pt x="127" y="286"/>
                      <a:pt x="133" y="290"/>
                      <a:pt x="138" y="294"/>
                    </a:cubicBezTo>
                    <a:cubicBezTo>
                      <a:pt x="142" y="296"/>
                      <a:pt x="145" y="298"/>
                      <a:pt x="148" y="301"/>
                    </a:cubicBezTo>
                    <a:cubicBezTo>
                      <a:pt x="143" y="297"/>
                      <a:pt x="137" y="294"/>
                      <a:pt x="132" y="291"/>
                    </a:cubicBezTo>
                    <a:cubicBezTo>
                      <a:pt x="121" y="284"/>
                      <a:pt x="108" y="279"/>
                      <a:pt x="99" y="269"/>
                    </a:cubicBezTo>
                    <a:cubicBezTo>
                      <a:pt x="99" y="268"/>
                      <a:pt x="99" y="266"/>
                      <a:pt x="99" y="264"/>
                    </a:cubicBezTo>
                    <a:close/>
                    <a:moveTo>
                      <a:pt x="98" y="258"/>
                    </a:moveTo>
                    <a:cubicBezTo>
                      <a:pt x="100" y="262"/>
                      <a:pt x="106" y="264"/>
                      <a:pt x="109" y="267"/>
                    </a:cubicBezTo>
                    <a:cubicBezTo>
                      <a:pt x="116" y="272"/>
                      <a:pt x="122" y="277"/>
                      <a:pt x="129" y="281"/>
                    </a:cubicBezTo>
                    <a:cubicBezTo>
                      <a:pt x="136" y="286"/>
                      <a:pt x="143" y="291"/>
                      <a:pt x="151" y="296"/>
                    </a:cubicBezTo>
                    <a:cubicBezTo>
                      <a:pt x="156" y="299"/>
                      <a:pt x="160" y="303"/>
                      <a:pt x="166" y="306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65" y="306"/>
                      <a:pt x="164" y="306"/>
                      <a:pt x="163" y="305"/>
                    </a:cubicBezTo>
                    <a:cubicBezTo>
                      <a:pt x="159" y="303"/>
                      <a:pt x="154" y="300"/>
                      <a:pt x="150" y="297"/>
                    </a:cubicBezTo>
                    <a:cubicBezTo>
                      <a:pt x="141" y="292"/>
                      <a:pt x="131" y="287"/>
                      <a:pt x="122" y="281"/>
                    </a:cubicBezTo>
                    <a:cubicBezTo>
                      <a:pt x="114" y="275"/>
                      <a:pt x="107" y="268"/>
                      <a:pt x="99" y="263"/>
                    </a:cubicBezTo>
                    <a:cubicBezTo>
                      <a:pt x="98" y="261"/>
                      <a:pt x="98" y="260"/>
                      <a:pt x="98" y="258"/>
                    </a:cubicBezTo>
                    <a:close/>
                    <a:moveTo>
                      <a:pt x="142" y="289"/>
                    </a:moveTo>
                    <a:cubicBezTo>
                      <a:pt x="132" y="283"/>
                      <a:pt x="123" y="277"/>
                      <a:pt x="114" y="270"/>
                    </a:cubicBezTo>
                    <a:cubicBezTo>
                      <a:pt x="110" y="267"/>
                      <a:pt x="106" y="264"/>
                      <a:pt x="102" y="261"/>
                    </a:cubicBezTo>
                    <a:cubicBezTo>
                      <a:pt x="101" y="260"/>
                      <a:pt x="100" y="259"/>
                      <a:pt x="99" y="257"/>
                    </a:cubicBezTo>
                    <a:cubicBezTo>
                      <a:pt x="99" y="257"/>
                      <a:pt x="99" y="257"/>
                      <a:pt x="99" y="257"/>
                    </a:cubicBezTo>
                    <a:cubicBezTo>
                      <a:pt x="100" y="257"/>
                      <a:pt x="101" y="258"/>
                      <a:pt x="102" y="259"/>
                    </a:cubicBezTo>
                    <a:cubicBezTo>
                      <a:pt x="103" y="260"/>
                      <a:pt x="104" y="261"/>
                      <a:pt x="106" y="262"/>
                    </a:cubicBezTo>
                    <a:cubicBezTo>
                      <a:pt x="114" y="268"/>
                      <a:pt x="122" y="274"/>
                      <a:pt x="130" y="279"/>
                    </a:cubicBezTo>
                    <a:cubicBezTo>
                      <a:pt x="139" y="286"/>
                      <a:pt x="149" y="292"/>
                      <a:pt x="158" y="299"/>
                    </a:cubicBezTo>
                    <a:cubicBezTo>
                      <a:pt x="160" y="301"/>
                      <a:pt x="162" y="302"/>
                      <a:pt x="164" y="304"/>
                    </a:cubicBezTo>
                    <a:cubicBezTo>
                      <a:pt x="164" y="304"/>
                      <a:pt x="164" y="304"/>
                      <a:pt x="164" y="304"/>
                    </a:cubicBezTo>
                    <a:cubicBezTo>
                      <a:pt x="156" y="300"/>
                      <a:pt x="149" y="294"/>
                      <a:pt x="142" y="289"/>
                    </a:cubicBezTo>
                    <a:close/>
                    <a:moveTo>
                      <a:pt x="169" y="305"/>
                    </a:moveTo>
                    <a:cubicBezTo>
                      <a:pt x="169" y="304"/>
                      <a:pt x="168" y="304"/>
                      <a:pt x="167" y="303"/>
                    </a:cubicBezTo>
                    <a:cubicBezTo>
                      <a:pt x="166" y="302"/>
                      <a:pt x="165" y="302"/>
                      <a:pt x="163" y="301"/>
                    </a:cubicBezTo>
                    <a:cubicBezTo>
                      <a:pt x="160" y="298"/>
                      <a:pt x="156" y="295"/>
                      <a:pt x="153" y="293"/>
                    </a:cubicBezTo>
                    <a:cubicBezTo>
                      <a:pt x="146" y="287"/>
                      <a:pt x="139" y="282"/>
                      <a:pt x="132" y="276"/>
                    </a:cubicBezTo>
                    <a:cubicBezTo>
                      <a:pt x="125" y="271"/>
                      <a:pt x="120" y="265"/>
                      <a:pt x="113" y="260"/>
                    </a:cubicBezTo>
                    <a:cubicBezTo>
                      <a:pt x="108" y="256"/>
                      <a:pt x="103" y="253"/>
                      <a:pt x="98" y="249"/>
                    </a:cubicBezTo>
                    <a:cubicBezTo>
                      <a:pt x="98" y="247"/>
                      <a:pt x="98" y="246"/>
                      <a:pt x="98" y="244"/>
                    </a:cubicBezTo>
                    <a:cubicBezTo>
                      <a:pt x="101" y="249"/>
                      <a:pt x="106" y="253"/>
                      <a:pt x="111" y="257"/>
                    </a:cubicBezTo>
                    <a:cubicBezTo>
                      <a:pt x="118" y="262"/>
                      <a:pt x="124" y="268"/>
                      <a:pt x="131" y="273"/>
                    </a:cubicBezTo>
                    <a:cubicBezTo>
                      <a:pt x="143" y="283"/>
                      <a:pt x="157" y="292"/>
                      <a:pt x="169" y="304"/>
                    </a:cubicBezTo>
                    <a:cubicBezTo>
                      <a:pt x="169" y="304"/>
                      <a:pt x="169" y="304"/>
                      <a:pt x="170" y="305"/>
                    </a:cubicBezTo>
                    <a:cubicBezTo>
                      <a:pt x="170" y="305"/>
                      <a:pt x="169" y="305"/>
                      <a:pt x="169" y="305"/>
                    </a:cubicBezTo>
                    <a:close/>
                    <a:moveTo>
                      <a:pt x="173" y="271"/>
                    </a:moveTo>
                    <a:cubicBezTo>
                      <a:pt x="163" y="262"/>
                      <a:pt x="152" y="254"/>
                      <a:pt x="141" y="246"/>
                    </a:cubicBezTo>
                    <a:cubicBezTo>
                      <a:pt x="132" y="241"/>
                      <a:pt x="123" y="235"/>
                      <a:pt x="114" y="229"/>
                    </a:cubicBezTo>
                    <a:cubicBezTo>
                      <a:pt x="113" y="228"/>
                      <a:pt x="112" y="227"/>
                      <a:pt x="110" y="226"/>
                    </a:cubicBezTo>
                    <a:cubicBezTo>
                      <a:pt x="107" y="223"/>
                      <a:pt x="103" y="221"/>
                      <a:pt x="100" y="218"/>
                    </a:cubicBezTo>
                    <a:cubicBezTo>
                      <a:pt x="98" y="217"/>
                      <a:pt x="97" y="215"/>
                      <a:pt x="95" y="214"/>
                    </a:cubicBezTo>
                    <a:cubicBezTo>
                      <a:pt x="95" y="213"/>
                      <a:pt x="95" y="211"/>
                      <a:pt x="95" y="210"/>
                    </a:cubicBezTo>
                    <a:cubicBezTo>
                      <a:pt x="96" y="210"/>
                      <a:pt x="96" y="211"/>
                      <a:pt x="97" y="212"/>
                    </a:cubicBezTo>
                    <a:cubicBezTo>
                      <a:pt x="97" y="212"/>
                      <a:pt x="98" y="212"/>
                      <a:pt x="98" y="212"/>
                    </a:cubicBezTo>
                    <a:cubicBezTo>
                      <a:pt x="99" y="213"/>
                      <a:pt x="99" y="213"/>
                      <a:pt x="100" y="214"/>
                    </a:cubicBezTo>
                    <a:cubicBezTo>
                      <a:pt x="102" y="216"/>
                      <a:pt x="104" y="218"/>
                      <a:pt x="107" y="220"/>
                    </a:cubicBezTo>
                    <a:cubicBezTo>
                      <a:pt x="110" y="223"/>
                      <a:pt x="113" y="226"/>
                      <a:pt x="117" y="229"/>
                    </a:cubicBezTo>
                    <a:cubicBezTo>
                      <a:pt x="126" y="235"/>
                      <a:pt x="135" y="240"/>
                      <a:pt x="144" y="247"/>
                    </a:cubicBezTo>
                    <a:cubicBezTo>
                      <a:pt x="150" y="251"/>
                      <a:pt x="157" y="256"/>
                      <a:pt x="163" y="261"/>
                    </a:cubicBezTo>
                    <a:cubicBezTo>
                      <a:pt x="165" y="263"/>
                      <a:pt x="168" y="266"/>
                      <a:pt x="170" y="268"/>
                    </a:cubicBezTo>
                    <a:cubicBezTo>
                      <a:pt x="171" y="269"/>
                      <a:pt x="178" y="276"/>
                      <a:pt x="173" y="271"/>
                    </a:cubicBezTo>
                    <a:close/>
                    <a:moveTo>
                      <a:pt x="137" y="241"/>
                    </a:moveTo>
                    <a:cubicBezTo>
                      <a:pt x="129" y="235"/>
                      <a:pt x="120" y="230"/>
                      <a:pt x="112" y="224"/>
                    </a:cubicBezTo>
                    <a:cubicBezTo>
                      <a:pt x="110" y="222"/>
                      <a:pt x="107" y="219"/>
                      <a:pt x="105" y="217"/>
                    </a:cubicBezTo>
                    <a:cubicBezTo>
                      <a:pt x="116" y="225"/>
                      <a:pt x="126" y="234"/>
                      <a:pt x="138" y="241"/>
                    </a:cubicBezTo>
                    <a:cubicBezTo>
                      <a:pt x="145" y="246"/>
                      <a:pt x="152" y="251"/>
                      <a:pt x="159" y="256"/>
                    </a:cubicBezTo>
                    <a:cubicBezTo>
                      <a:pt x="162" y="258"/>
                      <a:pt x="165" y="260"/>
                      <a:pt x="169" y="263"/>
                    </a:cubicBezTo>
                    <a:cubicBezTo>
                      <a:pt x="171" y="264"/>
                      <a:pt x="173" y="266"/>
                      <a:pt x="175" y="267"/>
                    </a:cubicBezTo>
                    <a:cubicBezTo>
                      <a:pt x="175" y="269"/>
                      <a:pt x="175" y="270"/>
                      <a:pt x="175" y="272"/>
                    </a:cubicBezTo>
                    <a:cubicBezTo>
                      <a:pt x="164" y="260"/>
                      <a:pt x="150" y="250"/>
                      <a:pt x="137" y="241"/>
                    </a:cubicBezTo>
                    <a:close/>
                    <a:moveTo>
                      <a:pt x="96" y="215"/>
                    </a:moveTo>
                    <a:cubicBezTo>
                      <a:pt x="95" y="215"/>
                      <a:pt x="95" y="215"/>
                      <a:pt x="95" y="215"/>
                    </a:cubicBezTo>
                    <a:cubicBezTo>
                      <a:pt x="95" y="215"/>
                      <a:pt x="95" y="215"/>
                      <a:pt x="96" y="215"/>
                    </a:cubicBezTo>
                    <a:close/>
                    <a:moveTo>
                      <a:pt x="116" y="231"/>
                    </a:moveTo>
                    <a:cubicBezTo>
                      <a:pt x="127" y="240"/>
                      <a:pt x="140" y="247"/>
                      <a:pt x="151" y="256"/>
                    </a:cubicBezTo>
                    <a:cubicBezTo>
                      <a:pt x="158" y="261"/>
                      <a:pt x="164" y="266"/>
                      <a:pt x="169" y="272"/>
                    </a:cubicBezTo>
                    <a:cubicBezTo>
                      <a:pt x="171" y="273"/>
                      <a:pt x="172" y="274"/>
                      <a:pt x="173" y="275"/>
                    </a:cubicBezTo>
                    <a:cubicBezTo>
                      <a:pt x="176" y="279"/>
                      <a:pt x="171" y="274"/>
                      <a:pt x="171" y="274"/>
                    </a:cubicBezTo>
                    <a:cubicBezTo>
                      <a:pt x="169" y="272"/>
                      <a:pt x="166" y="270"/>
                      <a:pt x="164" y="268"/>
                    </a:cubicBezTo>
                    <a:cubicBezTo>
                      <a:pt x="153" y="259"/>
                      <a:pt x="141" y="250"/>
                      <a:pt x="128" y="242"/>
                    </a:cubicBezTo>
                    <a:cubicBezTo>
                      <a:pt x="117" y="234"/>
                      <a:pt x="107" y="225"/>
                      <a:pt x="95" y="217"/>
                    </a:cubicBezTo>
                    <a:cubicBezTo>
                      <a:pt x="95" y="217"/>
                      <a:pt x="95" y="216"/>
                      <a:pt x="95" y="216"/>
                    </a:cubicBezTo>
                    <a:cubicBezTo>
                      <a:pt x="100" y="220"/>
                      <a:pt x="105" y="223"/>
                      <a:pt x="110" y="227"/>
                    </a:cubicBezTo>
                    <a:cubicBezTo>
                      <a:pt x="112" y="228"/>
                      <a:pt x="114" y="230"/>
                      <a:pt x="116" y="231"/>
                    </a:cubicBezTo>
                    <a:close/>
                    <a:moveTo>
                      <a:pt x="158" y="286"/>
                    </a:moveTo>
                    <a:cubicBezTo>
                      <a:pt x="152" y="280"/>
                      <a:pt x="145" y="274"/>
                      <a:pt x="138" y="268"/>
                    </a:cubicBezTo>
                    <a:cubicBezTo>
                      <a:pt x="131" y="262"/>
                      <a:pt x="124" y="257"/>
                      <a:pt x="117" y="251"/>
                    </a:cubicBezTo>
                    <a:cubicBezTo>
                      <a:pt x="113" y="247"/>
                      <a:pt x="108" y="244"/>
                      <a:pt x="104" y="240"/>
                    </a:cubicBezTo>
                    <a:cubicBezTo>
                      <a:pt x="108" y="242"/>
                      <a:pt x="111" y="245"/>
                      <a:pt x="114" y="248"/>
                    </a:cubicBezTo>
                    <a:cubicBezTo>
                      <a:pt x="121" y="253"/>
                      <a:pt x="129" y="258"/>
                      <a:pt x="136" y="263"/>
                    </a:cubicBezTo>
                    <a:cubicBezTo>
                      <a:pt x="143" y="269"/>
                      <a:pt x="150" y="275"/>
                      <a:pt x="157" y="281"/>
                    </a:cubicBezTo>
                    <a:cubicBezTo>
                      <a:pt x="161" y="284"/>
                      <a:pt x="164" y="287"/>
                      <a:pt x="167" y="290"/>
                    </a:cubicBezTo>
                    <a:cubicBezTo>
                      <a:pt x="169" y="292"/>
                      <a:pt x="171" y="294"/>
                      <a:pt x="173" y="295"/>
                    </a:cubicBezTo>
                    <a:cubicBezTo>
                      <a:pt x="173" y="296"/>
                      <a:pt x="173" y="298"/>
                      <a:pt x="173" y="300"/>
                    </a:cubicBezTo>
                    <a:cubicBezTo>
                      <a:pt x="169" y="294"/>
                      <a:pt x="163" y="291"/>
                      <a:pt x="158" y="286"/>
                    </a:cubicBezTo>
                    <a:close/>
                    <a:moveTo>
                      <a:pt x="96" y="226"/>
                    </a:moveTo>
                    <a:cubicBezTo>
                      <a:pt x="107" y="238"/>
                      <a:pt x="120" y="247"/>
                      <a:pt x="132" y="257"/>
                    </a:cubicBezTo>
                    <a:cubicBezTo>
                      <a:pt x="146" y="268"/>
                      <a:pt x="159" y="280"/>
                      <a:pt x="171" y="292"/>
                    </a:cubicBezTo>
                    <a:cubicBezTo>
                      <a:pt x="174" y="296"/>
                      <a:pt x="171" y="293"/>
                      <a:pt x="170" y="291"/>
                    </a:cubicBezTo>
                    <a:cubicBezTo>
                      <a:pt x="168" y="290"/>
                      <a:pt x="167" y="289"/>
                      <a:pt x="166" y="288"/>
                    </a:cubicBezTo>
                    <a:cubicBezTo>
                      <a:pt x="163" y="285"/>
                      <a:pt x="160" y="282"/>
                      <a:pt x="157" y="280"/>
                    </a:cubicBezTo>
                    <a:cubicBezTo>
                      <a:pt x="150" y="274"/>
                      <a:pt x="144" y="269"/>
                      <a:pt x="138" y="264"/>
                    </a:cubicBezTo>
                    <a:cubicBezTo>
                      <a:pt x="124" y="253"/>
                      <a:pt x="110" y="244"/>
                      <a:pt x="97" y="233"/>
                    </a:cubicBezTo>
                    <a:cubicBezTo>
                      <a:pt x="97" y="232"/>
                      <a:pt x="97" y="232"/>
                      <a:pt x="97" y="232"/>
                    </a:cubicBezTo>
                    <a:cubicBezTo>
                      <a:pt x="96" y="230"/>
                      <a:pt x="96" y="228"/>
                      <a:pt x="96" y="226"/>
                    </a:cubicBezTo>
                    <a:close/>
                    <a:moveTo>
                      <a:pt x="96" y="222"/>
                    </a:moveTo>
                    <a:cubicBezTo>
                      <a:pt x="109" y="234"/>
                      <a:pt x="122" y="244"/>
                      <a:pt x="136" y="254"/>
                    </a:cubicBezTo>
                    <a:cubicBezTo>
                      <a:pt x="143" y="260"/>
                      <a:pt x="151" y="266"/>
                      <a:pt x="158" y="272"/>
                    </a:cubicBezTo>
                    <a:cubicBezTo>
                      <a:pt x="161" y="275"/>
                      <a:pt x="164" y="277"/>
                      <a:pt x="167" y="280"/>
                    </a:cubicBezTo>
                    <a:cubicBezTo>
                      <a:pt x="169" y="282"/>
                      <a:pt x="170" y="283"/>
                      <a:pt x="172" y="285"/>
                    </a:cubicBezTo>
                    <a:cubicBezTo>
                      <a:pt x="175" y="288"/>
                      <a:pt x="171" y="285"/>
                      <a:pt x="170" y="284"/>
                    </a:cubicBezTo>
                    <a:cubicBezTo>
                      <a:pt x="157" y="273"/>
                      <a:pt x="145" y="262"/>
                      <a:pt x="131" y="252"/>
                    </a:cubicBezTo>
                    <a:cubicBezTo>
                      <a:pt x="124" y="247"/>
                      <a:pt x="116" y="241"/>
                      <a:pt x="109" y="236"/>
                    </a:cubicBezTo>
                    <a:cubicBezTo>
                      <a:pt x="106" y="233"/>
                      <a:pt x="103" y="231"/>
                      <a:pt x="101" y="229"/>
                    </a:cubicBezTo>
                    <a:cubicBezTo>
                      <a:pt x="99" y="227"/>
                      <a:pt x="98" y="225"/>
                      <a:pt x="96" y="224"/>
                    </a:cubicBezTo>
                    <a:cubicBezTo>
                      <a:pt x="96" y="224"/>
                      <a:pt x="96" y="223"/>
                      <a:pt x="96" y="222"/>
                    </a:cubicBezTo>
                    <a:close/>
                    <a:moveTo>
                      <a:pt x="174" y="286"/>
                    </a:moveTo>
                    <a:cubicBezTo>
                      <a:pt x="163" y="273"/>
                      <a:pt x="149" y="264"/>
                      <a:pt x="136" y="254"/>
                    </a:cubicBezTo>
                    <a:cubicBezTo>
                      <a:pt x="130" y="249"/>
                      <a:pt x="124" y="245"/>
                      <a:pt x="118" y="240"/>
                    </a:cubicBezTo>
                    <a:cubicBezTo>
                      <a:pt x="125" y="245"/>
                      <a:pt x="133" y="250"/>
                      <a:pt x="140" y="255"/>
                    </a:cubicBezTo>
                    <a:cubicBezTo>
                      <a:pt x="148" y="260"/>
                      <a:pt x="155" y="266"/>
                      <a:pt x="162" y="273"/>
                    </a:cubicBezTo>
                    <a:cubicBezTo>
                      <a:pt x="165" y="275"/>
                      <a:pt x="168" y="278"/>
                      <a:pt x="171" y="281"/>
                    </a:cubicBezTo>
                    <a:cubicBezTo>
                      <a:pt x="172" y="282"/>
                      <a:pt x="173" y="283"/>
                      <a:pt x="174" y="283"/>
                    </a:cubicBezTo>
                    <a:cubicBezTo>
                      <a:pt x="174" y="284"/>
                      <a:pt x="174" y="285"/>
                      <a:pt x="174" y="286"/>
                    </a:cubicBezTo>
                    <a:close/>
                    <a:moveTo>
                      <a:pt x="100" y="225"/>
                    </a:moveTo>
                    <a:cubicBezTo>
                      <a:pt x="102" y="226"/>
                      <a:pt x="104" y="228"/>
                      <a:pt x="106" y="230"/>
                    </a:cubicBezTo>
                    <a:cubicBezTo>
                      <a:pt x="105" y="229"/>
                      <a:pt x="103" y="228"/>
                      <a:pt x="102" y="227"/>
                    </a:cubicBezTo>
                    <a:cubicBezTo>
                      <a:pt x="100" y="225"/>
                      <a:pt x="98" y="224"/>
                      <a:pt x="97" y="222"/>
                    </a:cubicBezTo>
                    <a:cubicBezTo>
                      <a:pt x="95" y="221"/>
                      <a:pt x="100" y="225"/>
                      <a:pt x="100" y="225"/>
                    </a:cubicBezTo>
                    <a:close/>
                    <a:moveTo>
                      <a:pt x="102" y="226"/>
                    </a:moveTo>
                    <a:cubicBezTo>
                      <a:pt x="104" y="227"/>
                      <a:pt x="106" y="228"/>
                      <a:pt x="108" y="229"/>
                    </a:cubicBezTo>
                    <a:cubicBezTo>
                      <a:pt x="115" y="234"/>
                      <a:pt x="121" y="239"/>
                      <a:pt x="128" y="243"/>
                    </a:cubicBezTo>
                    <a:cubicBezTo>
                      <a:pt x="136" y="249"/>
                      <a:pt x="144" y="254"/>
                      <a:pt x="151" y="261"/>
                    </a:cubicBezTo>
                    <a:cubicBezTo>
                      <a:pt x="155" y="264"/>
                      <a:pt x="158" y="267"/>
                      <a:pt x="161" y="270"/>
                    </a:cubicBezTo>
                    <a:cubicBezTo>
                      <a:pt x="164" y="272"/>
                      <a:pt x="168" y="274"/>
                      <a:pt x="170" y="277"/>
                    </a:cubicBezTo>
                    <a:cubicBezTo>
                      <a:pt x="171" y="278"/>
                      <a:pt x="172" y="279"/>
                      <a:pt x="173" y="280"/>
                    </a:cubicBezTo>
                    <a:cubicBezTo>
                      <a:pt x="174" y="282"/>
                      <a:pt x="174" y="282"/>
                      <a:pt x="172" y="281"/>
                    </a:cubicBezTo>
                    <a:cubicBezTo>
                      <a:pt x="171" y="280"/>
                      <a:pt x="169" y="278"/>
                      <a:pt x="168" y="277"/>
                    </a:cubicBezTo>
                    <a:cubicBezTo>
                      <a:pt x="164" y="274"/>
                      <a:pt x="161" y="271"/>
                      <a:pt x="157" y="267"/>
                    </a:cubicBezTo>
                    <a:cubicBezTo>
                      <a:pt x="151" y="262"/>
                      <a:pt x="144" y="257"/>
                      <a:pt x="137" y="252"/>
                    </a:cubicBezTo>
                    <a:cubicBezTo>
                      <a:pt x="129" y="247"/>
                      <a:pt x="120" y="241"/>
                      <a:pt x="113" y="235"/>
                    </a:cubicBezTo>
                    <a:cubicBezTo>
                      <a:pt x="109" y="232"/>
                      <a:pt x="106" y="229"/>
                      <a:pt x="102" y="226"/>
                    </a:cubicBezTo>
                    <a:close/>
                    <a:moveTo>
                      <a:pt x="95" y="218"/>
                    </a:moveTo>
                    <a:cubicBezTo>
                      <a:pt x="96" y="218"/>
                      <a:pt x="96" y="219"/>
                      <a:pt x="96" y="219"/>
                    </a:cubicBezTo>
                    <a:cubicBezTo>
                      <a:pt x="99" y="220"/>
                      <a:pt x="101" y="222"/>
                      <a:pt x="103" y="224"/>
                    </a:cubicBezTo>
                    <a:cubicBezTo>
                      <a:pt x="106" y="227"/>
                      <a:pt x="110" y="230"/>
                      <a:pt x="113" y="232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09" y="229"/>
                      <a:pt x="102" y="226"/>
                      <a:pt x="97" y="220"/>
                    </a:cubicBezTo>
                    <a:cubicBezTo>
                      <a:pt x="97" y="220"/>
                      <a:pt x="96" y="219"/>
                      <a:pt x="95" y="219"/>
                    </a:cubicBezTo>
                    <a:cubicBezTo>
                      <a:pt x="95" y="219"/>
                      <a:pt x="95" y="218"/>
                      <a:pt x="95" y="218"/>
                    </a:cubicBezTo>
                    <a:close/>
                    <a:moveTo>
                      <a:pt x="174" y="278"/>
                    </a:moveTo>
                    <a:cubicBezTo>
                      <a:pt x="174" y="279"/>
                      <a:pt x="174" y="280"/>
                      <a:pt x="174" y="281"/>
                    </a:cubicBezTo>
                    <a:cubicBezTo>
                      <a:pt x="169" y="275"/>
                      <a:pt x="164" y="271"/>
                      <a:pt x="158" y="266"/>
                    </a:cubicBezTo>
                    <a:cubicBezTo>
                      <a:pt x="152" y="260"/>
                      <a:pt x="145" y="255"/>
                      <a:pt x="138" y="250"/>
                    </a:cubicBezTo>
                    <a:cubicBezTo>
                      <a:pt x="132" y="246"/>
                      <a:pt x="126" y="242"/>
                      <a:pt x="120" y="238"/>
                    </a:cubicBezTo>
                    <a:cubicBezTo>
                      <a:pt x="125" y="241"/>
                      <a:pt x="130" y="244"/>
                      <a:pt x="134" y="247"/>
                    </a:cubicBezTo>
                    <a:cubicBezTo>
                      <a:pt x="143" y="253"/>
                      <a:pt x="151" y="258"/>
                      <a:pt x="159" y="265"/>
                    </a:cubicBezTo>
                    <a:cubicBezTo>
                      <a:pt x="162" y="268"/>
                      <a:pt x="166" y="271"/>
                      <a:pt x="169" y="274"/>
                    </a:cubicBezTo>
                    <a:cubicBezTo>
                      <a:pt x="171" y="276"/>
                      <a:pt x="173" y="277"/>
                      <a:pt x="174" y="278"/>
                    </a:cubicBezTo>
                    <a:close/>
                    <a:moveTo>
                      <a:pt x="174" y="287"/>
                    </a:moveTo>
                    <a:cubicBezTo>
                      <a:pt x="174" y="290"/>
                      <a:pt x="173" y="292"/>
                      <a:pt x="173" y="294"/>
                    </a:cubicBezTo>
                    <a:cubicBezTo>
                      <a:pt x="161" y="281"/>
                      <a:pt x="148" y="268"/>
                      <a:pt x="134" y="257"/>
                    </a:cubicBezTo>
                    <a:cubicBezTo>
                      <a:pt x="127" y="252"/>
                      <a:pt x="120" y="246"/>
                      <a:pt x="113" y="241"/>
                    </a:cubicBezTo>
                    <a:cubicBezTo>
                      <a:pt x="109" y="238"/>
                      <a:pt x="106" y="235"/>
                      <a:pt x="103" y="232"/>
                    </a:cubicBezTo>
                    <a:cubicBezTo>
                      <a:pt x="101" y="230"/>
                      <a:pt x="98" y="227"/>
                      <a:pt x="96" y="225"/>
                    </a:cubicBezTo>
                    <a:cubicBezTo>
                      <a:pt x="96" y="225"/>
                      <a:pt x="96" y="225"/>
                      <a:pt x="96" y="225"/>
                    </a:cubicBezTo>
                    <a:cubicBezTo>
                      <a:pt x="99" y="227"/>
                      <a:pt x="101" y="230"/>
                      <a:pt x="104" y="233"/>
                    </a:cubicBezTo>
                    <a:cubicBezTo>
                      <a:pt x="107" y="235"/>
                      <a:pt x="110" y="238"/>
                      <a:pt x="113" y="240"/>
                    </a:cubicBezTo>
                    <a:cubicBezTo>
                      <a:pt x="121" y="246"/>
                      <a:pt x="128" y="251"/>
                      <a:pt x="135" y="256"/>
                    </a:cubicBezTo>
                    <a:cubicBezTo>
                      <a:pt x="143" y="262"/>
                      <a:pt x="150" y="268"/>
                      <a:pt x="158" y="274"/>
                    </a:cubicBezTo>
                    <a:cubicBezTo>
                      <a:pt x="161" y="277"/>
                      <a:pt x="165" y="281"/>
                      <a:pt x="168" y="284"/>
                    </a:cubicBezTo>
                    <a:cubicBezTo>
                      <a:pt x="170" y="285"/>
                      <a:pt x="172" y="287"/>
                      <a:pt x="174" y="287"/>
                    </a:cubicBezTo>
                    <a:close/>
                    <a:moveTo>
                      <a:pt x="172" y="301"/>
                    </a:moveTo>
                    <a:cubicBezTo>
                      <a:pt x="172" y="301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lose/>
                    <a:moveTo>
                      <a:pt x="172" y="303"/>
                    </a:moveTo>
                    <a:cubicBezTo>
                      <a:pt x="170" y="302"/>
                      <a:pt x="168" y="300"/>
                      <a:pt x="166" y="298"/>
                    </a:cubicBezTo>
                    <a:cubicBezTo>
                      <a:pt x="164" y="296"/>
                      <a:pt x="162" y="295"/>
                      <a:pt x="159" y="293"/>
                    </a:cubicBezTo>
                    <a:cubicBezTo>
                      <a:pt x="151" y="288"/>
                      <a:pt x="144" y="282"/>
                      <a:pt x="137" y="276"/>
                    </a:cubicBezTo>
                    <a:cubicBezTo>
                      <a:pt x="124" y="264"/>
                      <a:pt x="111" y="253"/>
                      <a:pt x="97" y="243"/>
                    </a:cubicBezTo>
                    <a:cubicBezTo>
                      <a:pt x="97" y="241"/>
                      <a:pt x="97" y="240"/>
                      <a:pt x="97" y="238"/>
                    </a:cubicBezTo>
                    <a:cubicBezTo>
                      <a:pt x="99" y="242"/>
                      <a:pt x="103" y="245"/>
                      <a:pt x="106" y="248"/>
                    </a:cubicBezTo>
                    <a:cubicBezTo>
                      <a:pt x="114" y="254"/>
                      <a:pt x="120" y="259"/>
                      <a:pt x="128" y="265"/>
                    </a:cubicBezTo>
                    <a:cubicBezTo>
                      <a:pt x="135" y="270"/>
                      <a:pt x="142" y="276"/>
                      <a:pt x="149" y="282"/>
                    </a:cubicBezTo>
                    <a:cubicBezTo>
                      <a:pt x="152" y="284"/>
                      <a:pt x="154" y="286"/>
                      <a:pt x="157" y="288"/>
                    </a:cubicBezTo>
                    <a:cubicBezTo>
                      <a:pt x="161" y="292"/>
                      <a:pt x="165" y="295"/>
                      <a:pt x="169" y="298"/>
                    </a:cubicBezTo>
                    <a:cubicBezTo>
                      <a:pt x="170" y="300"/>
                      <a:pt x="172" y="303"/>
                      <a:pt x="172" y="303"/>
                    </a:cubicBezTo>
                    <a:close/>
                    <a:moveTo>
                      <a:pt x="137" y="271"/>
                    </a:moveTo>
                    <a:cubicBezTo>
                      <a:pt x="130" y="265"/>
                      <a:pt x="122" y="260"/>
                      <a:pt x="115" y="254"/>
                    </a:cubicBezTo>
                    <a:cubicBezTo>
                      <a:pt x="110" y="250"/>
                      <a:pt x="102" y="245"/>
                      <a:pt x="99" y="240"/>
                    </a:cubicBezTo>
                    <a:cubicBezTo>
                      <a:pt x="97" y="237"/>
                      <a:pt x="99" y="240"/>
                      <a:pt x="100" y="240"/>
                    </a:cubicBezTo>
                    <a:cubicBezTo>
                      <a:pt x="101" y="241"/>
                      <a:pt x="102" y="242"/>
                      <a:pt x="104" y="243"/>
                    </a:cubicBezTo>
                    <a:cubicBezTo>
                      <a:pt x="107" y="246"/>
                      <a:pt x="110" y="248"/>
                      <a:pt x="113" y="250"/>
                    </a:cubicBezTo>
                    <a:cubicBezTo>
                      <a:pt x="121" y="256"/>
                      <a:pt x="127" y="262"/>
                      <a:pt x="134" y="268"/>
                    </a:cubicBezTo>
                    <a:cubicBezTo>
                      <a:pt x="138" y="271"/>
                      <a:pt x="141" y="275"/>
                      <a:pt x="145" y="278"/>
                    </a:cubicBezTo>
                    <a:cubicBezTo>
                      <a:pt x="142" y="276"/>
                      <a:pt x="140" y="273"/>
                      <a:pt x="137" y="271"/>
                    </a:cubicBezTo>
                    <a:close/>
                    <a:moveTo>
                      <a:pt x="141" y="280"/>
                    </a:moveTo>
                    <a:cubicBezTo>
                      <a:pt x="141" y="280"/>
                      <a:pt x="142" y="280"/>
                      <a:pt x="142" y="281"/>
                    </a:cubicBezTo>
                    <a:cubicBezTo>
                      <a:pt x="139" y="278"/>
                      <a:pt x="136" y="276"/>
                      <a:pt x="133" y="273"/>
                    </a:cubicBezTo>
                    <a:cubicBezTo>
                      <a:pt x="126" y="268"/>
                      <a:pt x="120" y="263"/>
                      <a:pt x="113" y="258"/>
                    </a:cubicBezTo>
                    <a:cubicBezTo>
                      <a:pt x="110" y="255"/>
                      <a:pt x="107" y="253"/>
                      <a:pt x="104" y="251"/>
                    </a:cubicBezTo>
                    <a:cubicBezTo>
                      <a:pt x="103" y="249"/>
                      <a:pt x="101" y="248"/>
                      <a:pt x="100" y="246"/>
                    </a:cubicBezTo>
                    <a:cubicBezTo>
                      <a:pt x="100" y="246"/>
                      <a:pt x="96" y="243"/>
                      <a:pt x="100" y="245"/>
                    </a:cubicBezTo>
                    <a:cubicBezTo>
                      <a:pt x="114" y="256"/>
                      <a:pt x="127" y="268"/>
                      <a:pt x="141" y="280"/>
                    </a:cubicBezTo>
                    <a:close/>
                    <a:moveTo>
                      <a:pt x="97" y="234"/>
                    </a:moveTo>
                    <a:cubicBezTo>
                      <a:pt x="102" y="239"/>
                      <a:pt x="108" y="244"/>
                      <a:pt x="114" y="249"/>
                    </a:cubicBezTo>
                    <a:cubicBezTo>
                      <a:pt x="121" y="255"/>
                      <a:pt x="128" y="261"/>
                      <a:pt x="135" y="267"/>
                    </a:cubicBezTo>
                    <a:cubicBezTo>
                      <a:pt x="142" y="272"/>
                      <a:pt x="148" y="278"/>
                      <a:pt x="155" y="284"/>
                    </a:cubicBezTo>
                    <a:cubicBezTo>
                      <a:pt x="158" y="287"/>
                      <a:pt x="161" y="290"/>
                      <a:pt x="164" y="293"/>
                    </a:cubicBezTo>
                    <a:cubicBezTo>
                      <a:pt x="167" y="295"/>
                      <a:pt x="170" y="297"/>
                      <a:pt x="172" y="300"/>
                    </a:cubicBezTo>
                    <a:cubicBezTo>
                      <a:pt x="170" y="298"/>
                      <a:pt x="167" y="295"/>
                      <a:pt x="164" y="293"/>
                    </a:cubicBezTo>
                    <a:cubicBezTo>
                      <a:pt x="161" y="291"/>
                      <a:pt x="158" y="288"/>
                      <a:pt x="155" y="285"/>
                    </a:cubicBezTo>
                    <a:cubicBezTo>
                      <a:pt x="148" y="280"/>
                      <a:pt x="142" y="274"/>
                      <a:pt x="135" y="268"/>
                    </a:cubicBezTo>
                    <a:cubicBezTo>
                      <a:pt x="128" y="262"/>
                      <a:pt x="122" y="256"/>
                      <a:pt x="115" y="250"/>
                    </a:cubicBezTo>
                    <a:cubicBezTo>
                      <a:pt x="109" y="246"/>
                      <a:pt x="103" y="242"/>
                      <a:pt x="97" y="236"/>
                    </a:cubicBezTo>
                    <a:cubicBezTo>
                      <a:pt x="97" y="236"/>
                      <a:pt x="97" y="236"/>
                      <a:pt x="97" y="236"/>
                    </a:cubicBezTo>
                    <a:cubicBezTo>
                      <a:pt x="97" y="235"/>
                      <a:pt x="97" y="234"/>
                      <a:pt x="97" y="234"/>
                    </a:cubicBezTo>
                    <a:close/>
                    <a:moveTo>
                      <a:pt x="96" y="220"/>
                    </a:moveTo>
                    <a:cubicBezTo>
                      <a:pt x="97" y="221"/>
                      <a:pt x="98" y="222"/>
                      <a:pt x="99" y="223"/>
                    </a:cubicBezTo>
                    <a:cubicBezTo>
                      <a:pt x="98" y="222"/>
                      <a:pt x="97" y="222"/>
                      <a:pt x="96" y="221"/>
                    </a:cubicBezTo>
                    <a:cubicBezTo>
                      <a:pt x="96" y="221"/>
                      <a:pt x="96" y="220"/>
                      <a:pt x="96" y="220"/>
                    </a:cubicBezTo>
                    <a:close/>
                    <a:moveTo>
                      <a:pt x="94" y="202"/>
                    </a:moveTo>
                    <a:cubicBezTo>
                      <a:pt x="109" y="217"/>
                      <a:pt x="127" y="229"/>
                      <a:pt x="143" y="242"/>
                    </a:cubicBezTo>
                    <a:cubicBezTo>
                      <a:pt x="152" y="249"/>
                      <a:pt x="161" y="255"/>
                      <a:pt x="169" y="261"/>
                    </a:cubicBezTo>
                    <a:cubicBezTo>
                      <a:pt x="171" y="263"/>
                      <a:pt x="172" y="264"/>
                      <a:pt x="174" y="265"/>
                    </a:cubicBezTo>
                    <a:cubicBezTo>
                      <a:pt x="175" y="267"/>
                      <a:pt x="175" y="267"/>
                      <a:pt x="174" y="266"/>
                    </a:cubicBezTo>
                    <a:cubicBezTo>
                      <a:pt x="172" y="264"/>
                      <a:pt x="170" y="263"/>
                      <a:pt x="168" y="261"/>
                    </a:cubicBezTo>
                    <a:cubicBezTo>
                      <a:pt x="163" y="258"/>
                      <a:pt x="159" y="255"/>
                      <a:pt x="155" y="252"/>
                    </a:cubicBezTo>
                    <a:cubicBezTo>
                      <a:pt x="145" y="245"/>
                      <a:pt x="135" y="239"/>
                      <a:pt x="126" y="232"/>
                    </a:cubicBezTo>
                    <a:cubicBezTo>
                      <a:pt x="116" y="225"/>
                      <a:pt x="107" y="218"/>
                      <a:pt x="97" y="211"/>
                    </a:cubicBezTo>
                    <a:cubicBezTo>
                      <a:pt x="97" y="211"/>
                      <a:pt x="97" y="210"/>
                      <a:pt x="97" y="210"/>
                    </a:cubicBezTo>
                    <a:cubicBezTo>
                      <a:pt x="96" y="210"/>
                      <a:pt x="95" y="209"/>
                      <a:pt x="95" y="209"/>
                    </a:cubicBezTo>
                    <a:cubicBezTo>
                      <a:pt x="94" y="207"/>
                      <a:pt x="94" y="204"/>
                      <a:pt x="94" y="202"/>
                    </a:cubicBezTo>
                    <a:close/>
                    <a:moveTo>
                      <a:pt x="93" y="195"/>
                    </a:moveTo>
                    <a:cubicBezTo>
                      <a:pt x="107" y="207"/>
                      <a:pt x="120" y="219"/>
                      <a:pt x="134" y="230"/>
                    </a:cubicBezTo>
                    <a:cubicBezTo>
                      <a:pt x="141" y="235"/>
                      <a:pt x="147" y="240"/>
                      <a:pt x="153" y="245"/>
                    </a:cubicBezTo>
                    <a:cubicBezTo>
                      <a:pt x="147" y="240"/>
                      <a:pt x="141" y="236"/>
                      <a:pt x="135" y="232"/>
                    </a:cubicBezTo>
                    <a:cubicBezTo>
                      <a:pt x="127" y="226"/>
                      <a:pt x="120" y="221"/>
                      <a:pt x="112" y="216"/>
                    </a:cubicBezTo>
                    <a:cubicBezTo>
                      <a:pt x="106" y="211"/>
                      <a:pt x="101" y="205"/>
                      <a:pt x="94" y="201"/>
                    </a:cubicBezTo>
                    <a:cubicBezTo>
                      <a:pt x="94" y="200"/>
                      <a:pt x="94" y="199"/>
                      <a:pt x="94" y="199"/>
                    </a:cubicBezTo>
                    <a:cubicBezTo>
                      <a:pt x="94" y="198"/>
                      <a:pt x="93" y="196"/>
                      <a:pt x="93" y="195"/>
                    </a:cubicBezTo>
                    <a:close/>
                    <a:moveTo>
                      <a:pt x="93" y="194"/>
                    </a:moveTo>
                    <a:cubicBezTo>
                      <a:pt x="93" y="192"/>
                      <a:pt x="93" y="190"/>
                      <a:pt x="93" y="189"/>
                    </a:cubicBezTo>
                    <a:cubicBezTo>
                      <a:pt x="93" y="189"/>
                      <a:pt x="93" y="189"/>
                      <a:pt x="93" y="189"/>
                    </a:cubicBezTo>
                    <a:cubicBezTo>
                      <a:pt x="95" y="190"/>
                      <a:pt x="97" y="192"/>
                      <a:pt x="98" y="193"/>
                    </a:cubicBezTo>
                    <a:cubicBezTo>
                      <a:pt x="100" y="194"/>
                      <a:pt x="102" y="196"/>
                      <a:pt x="104" y="197"/>
                    </a:cubicBezTo>
                    <a:cubicBezTo>
                      <a:pt x="109" y="201"/>
                      <a:pt x="114" y="205"/>
                      <a:pt x="119" y="209"/>
                    </a:cubicBezTo>
                    <a:cubicBezTo>
                      <a:pt x="126" y="214"/>
                      <a:pt x="133" y="219"/>
                      <a:pt x="140" y="224"/>
                    </a:cubicBezTo>
                    <a:cubicBezTo>
                      <a:pt x="145" y="228"/>
                      <a:pt x="151" y="232"/>
                      <a:pt x="156" y="237"/>
                    </a:cubicBezTo>
                    <a:cubicBezTo>
                      <a:pt x="161" y="242"/>
                      <a:pt x="167" y="246"/>
                      <a:pt x="172" y="251"/>
                    </a:cubicBezTo>
                    <a:cubicBezTo>
                      <a:pt x="173" y="252"/>
                      <a:pt x="175" y="253"/>
                      <a:pt x="176" y="254"/>
                    </a:cubicBezTo>
                    <a:cubicBezTo>
                      <a:pt x="176" y="254"/>
                      <a:pt x="176" y="254"/>
                      <a:pt x="176" y="254"/>
                    </a:cubicBezTo>
                    <a:cubicBezTo>
                      <a:pt x="175" y="254"/>
                      <a:pt x="174" y="253"/>
                      <a:pt x="174" y="253"/>
                    </a:cubicBezTo>
                    <a:cubicBezTo>
                      <a:pt x="171" y="251"/>
                      <a:pt x="168" y="248"/>
                      <a:pt x="166" y="246"/>
                    </a:cubicBezTo>
                    <a:cubicBezTo>
                      <a:pt x="142" y="229"/>
                      <a:pt x="117" y="212"/>
                      <a:pt x="93" y="194"/>
                    </a:cubicBezTo>
                    <a:close/>
                    <a:moveTo>
                      <a:pt x="92" y="180"/>
                    </a:moveTo>
                    <a:cubicBezTo>
                      <a:pt x="100" y="189"/>
                      <a:pt x="111" y="197"/>
                      <a:pt x="121" y="204"/>
                    </a:cubicBezTo>
                    <a:cubicBezTo>
                      <a:pt x="132" y="212"/>
                      <a:pt x="144" y="221"/>
                      <a:pt x="154" y="229"/>
                    </a:cubicBezTo>
                    <a:cubicBezTo>
                      <a:pt x="160" y="234"/>
                      <a:pt x="165" y="239"/>
                      <a:pt x="171" y="244"/>
                    </a:cubicBezTo>
                    <a:cubicBezTo>
                      <a:pt x="172" y="245"/>
                      <a:pt x="174" y="247"/>
                      <a:pt x="176" y="249"/>
                    </a:cubicBezTo>
                    <a:cubicBezTo>
                      <a:pt x="174" y="247"/>
                      <a:pt x="171" y="245"/>
                      <a:pt x="169" y="243"/>
                    </a:cubicBezTo>
                    <a:cubicBezTo>
                      <a:pt x="158" y="234"/>
                      <a:pt x="146" y="226"/>
                      <a:pt x="134" y="217"/>
                    </a:cubicBezTo>
                    <a:cubicBezTo>
                      <a:pt x="122" y="209"/>
                      <a:pt x="111" y="199"/>
                      <a:pt x="98" y="192"/>
                    </a:cubicBezTo>
                    <a:cubicBezTo>
                      <a:pt x="98" y="191"/>
                      <a:pt x="97" y="191"/>
                      <a:pt x="96" y="190"/>
                    </a:cubicBezTo>
                    <a:cubicBezTo>
                      <a:pt x="95" y="189"/>
                      <a:pt x="94" y="188"/>
                      <a:pt x="92" y="187"/>
                    </a:cubicBezTo>
                    <a:cubicBezTo>
                      <a:pt x="92" y="185"/>
                      <a:pt x="92" y="182"/>
                      <a:pt x="92" y="180"/>
                    </a:cubicBezTo>
                    <a:close/>
                    <a:moveTo>
                      <a:pt x="95" y="182"/>
                    </a:moveTo>
                    <a:cubicBezTo>
                      <a:pt x="96" y="182"/>
                      <a:pt x="97" y="183"/>
                      <a:pt x="98" y="184"/>
                    </a:cubicBezTo>
                    <a:cubicBezTo>
                      <a:pt x="102" y="186"/>
                      <a:pt x="105" y="189"/>
                      <a:pt x="109" y="192"/>
                    </a:cubicBezTo>
                    <a:cubicBezTo>
                      <a:pt x="117" y="198"/>
                      <a:pt x="125" y="203"/>
                      <a:pt x="132" y="209"/>
                    </a:cubicBezTo>
                    <a:cubicBezTo>
                      <a:pt x="141" y="215"/>
                      <a:pt x="150" y="222"/>
                      <a:pt x="158" y="229"/>
                    </a:cubicBezTo>
                    <a:cubicBezTo>
                      <a:pt x="164" y="234"/>
                      <a:pt x="170" y="239"/>
                      <a:pt x="176" y="244"/>
                    </a:cubicBezTo>
                    <a:cubicBezTo>
                      <a:pt x="176" y="245"/>
                      <a:pt x="176" y="246"/>
                      <a:pt x="176" y="248"/>
                    </a:cubicBezTo>
                    <a:cubicBezTo>
                      <a:pt x="174" y="246"/>
                      <a:pt x="172" y="244"/>
                      <a:pt x="170" y="242"/>
                    </a:cubicBezTo>
                    <a:cubicBezTo>
                      <a:pt x="167" y="239"/>
                      <a:pt x="164" y="236"/>
                      <a:pt x="160" y="233"/>
                    </a:cubicBezTo>
                    <a:cubicBezTo>
                      <a:pt x="153" y="227"/>
                      <a:pt x="145" y="221"/>
                      <a:pt x="138" y="215"/>
                    </a:cubicBezTo>
                    <a:cubicBezTo>
                      <a:pt x="124" y="204"/>
                      <a:pt x="108" y="195"/>
                      <a:pt x="95" y="182"/>
                    </a:cubicBezTo>
                    <a:close/>
                    <a:moveTo>
                      <a:pt x="176" y="253"/>
                    </a:moveTo>
                    <a:cubicBezTo>
                      <a:pt x="153" y="233"/>
                      <a:pt x="128" y="216"/>
                      <a:pt x="105" y="197"/>
                    </a:cubicBezTo>
                    <a:cubicBezTo>
                      <a:pt x="106" y="198"/>
                      <a:pt x="108" y="199"/>
                      <a:pt x="110" y="201"/>
                    </a:cubicBezTo>
                    <a:cubicBezTo>
                      <a:pt x="118" y="206"/>
                      <a:pt x="126" y="212"/>
                      <a:pt x="134" y="218"/>
                    </a:cubicBezTo>
                    <a:cubicBezTo>
                      <a:pt x="142" y="224"/>
                      <a:pt x="150" y="229"/>
                      <a:pt x="157" y="235"/>
                    </a:cubicBezTo>
                    <a:cubicBezTo>
                      <a:pt x="161" y="238"/>
                      <a:pt x="166" y="241"/>
                      <a:pt x="170" y="245"/>
                    </a:cubicBezTo>
                    <a:cubicBezTo>
                      <a:pt x="172" y="246"/>
                      <a:pt x="174" y="248"/>
                      <a:pt x="176" y="250"/>
                    </a:cubicBezTo>
                    <a:cubicBezTo>
                      <a:pt x="176" y="251"/>
                      <a:pt x="176" y="252"/>
                      <a:pt x="176" y="253"/>
                    </a:cubicBezTo>
                    <a:close/>
                    <a:moveTo>
                      <a:pt x="176" y="261"/>
                    </a:moveTo>
                    <a:cubicBezTo>
                      <a:pt x="170" y="255"/>
                      <a:pt x="163" y="251"/>
                      <a:pt x="157" y="246"/>
                    </a:cubicBezTo>
                    <a:cubicBezTo>
                      <a:pt x="150" y="241"/>
                      <a:pt x="144" y="236"/>
                      <a:pt x="137" y="231"/>
                    </a:cubicBezTo>
                    <a:cubicBezTo>
                      <a:pt x="124" y="221"/>
                      <a:pt x="111" y="210"/>
                      <a:pt x="99" y="199"/>
                    </a:cubicBezTo>
                    <a:cubicBezTo>
                      <a:pt x="100" y="200"/>
                      <a:pt x="101" y="200"/>
                      <a:pt x="101" y="201"/>
                    </a:cubicBezTo>
                    <a:cubicBezTo>
                      <a:pt x="105" y="204"/>
                      <a:pt x="109" y="207"/>
                      <a:pt x="113" y="209"/>
                    </a:cubicBezTo>
                    <a:cubicBezTo>
                      <a:pt x="120" y="215"/>
                      <a:pt x="127" y="220"/>
                      <a:pt x="135" y="226"/>
                    </a:cubicBezTo>
                    <a:cubicBezTo>
                      <a:pt x="142" y="231"/>
                      <a:pt x="149" y="236"/>
                      <a:pt x="157" y="241"/>
                    </a:cubicBezTo>
                    <a:cubicBezTo>
                      <a:pt x="163" y="246"/>
                      <a:pt x="169" y="251"/>
                      <a:pt x="176" y="255"/>
                    </a:cubicBezTo>
                    <a:cubicBezTo>
                      <a:pt x="176" y="257"/>
                      <a:pt x="176" y="259"/>
                      <a:pt x="176" y="261"/>
                    </a:cubicBezTo>
                    <a:close/>
                    <a:moveTo>
                      <a:pt x="176" y="262"/>
                    </a:moveTo>
                    <a:cubicBezTo>
                      <a:pt x="174" y="259"/>
                      <a:pt x="170" y="257"/>
                      <a:pt x="167" y="255"/>
                    </a:cubicBezTo>
                    <a:cubicBezTo>
                      <a:pt x="166" y="254"/>
                      <a:pt x="165" y="253"/>
                      <a:pt x="164" y="252"/>
                    </a:cubicBezTo>
                    <a:cubicBezTo>
                      <a:pt x="168" y="255"/>
                      <a:pt x="172" y="258"/>
                      <a:pt x="176" y="262"/>
                    </a:cubicBezTo>
                    <a:cubicBezTo>
                      <a:pt x="176" y="262"/>
                      <a:pt x="176" y="262"/>
                      <a:pt x="176" y="262"/>
                    </a:cubicBezTo>
                    <a:close/>
                    <a:moveTo>
                      <a:pt x="176" y="196"/>
                    </a:moveTo>
                    <a:cubicBezTo>
                      <a:pt x="176" y="196"/>
                      <a:pt x="176" y="197"/>
                      <a:pt x="176" y="197"/>
                    </a:cubicBezTo>
                    <a:cubicBezTo>
                      <a:pt x="173" y="193"/>
                      <a:pt x="170" y="190"/>
                      <a:pt x="166" y="187"/>
                    </a:cubicBezTo>
                    <a:cubicBezTo>
                      <a:pt x="169" y="190"/>
                      <a:pt x="173" y="193"/>
                      <a:pt x="176" y="196"/>
                    </a:cubicBezTo>
                    <a:cubicBezTo>
                      <a:pt x="176" y="196"/>
                      <a:pt x="176" y="196"/>
                      <a:pt x="176" y="196"/>
                    </a:cubicBezTo>
                    <a:close/>
                    <a:moveTo>
                      <a:pt x="128" y="170"/>
                    </a:moveTo>
                    <a:cubicBezTo>
                      <a:pt x="129" y="171"/>
                      <a:pt x="131" y="173"/>
                      <a:pt x="133" y="175"/>
                    </a:cubicBezTo>
                    <a:cubicBezTo>
                      <a:pt x="133" y="176"/>
                      <a:pt x="133" y="177"/>
                      <a:pt x="133" y="179"/>
                    </a:cubicBezTo>
                    <a:cubicBezTo>
                      <a:pt x="127" y="175"/>
                      <a:pt x="122" y="171"/>
                      <a:pt x="116" y="167"/>
                    </a:cubicBezTo>
                    <a:cubicBezTo>
                      <a:pt x="120" y="167"/>
                      <a:pt x="124" y="168"/>
                      <a:pt x="128" y="170"/>
                    </a:cubicBezTo>
                    <a:close/>
                    <a:moveTo>
                      <a:pt x="115" y="166"/>
                    </a:moveTo>
                    <a:cubicBezTo>
                      <a:pt x="115" y="167"/>
                      <a:pt x="115" y="167"/>
                      <a:pt x="115" y="167"/>
                    </a:cubicBezTo>
                    <a:cubicBezTo>
                      <a:pt x="121" y="173"/>
                      <a:pt x="127" y="179"/>
                      <a:pt x="133" y="184"/>
                    </a:cubicBezTo>
                    <a:cubicBezTo>
                      <a:pt x="133" y="184"/>
                      <a:pt x="134" y="185"/>
                      <a:pt x="134" y="185"/>
                    </a:cubicBezTo>
                    <a:cubicBezTo>
                      <a:pt x="125" y="178"/>
                      <a:pt x="116" y="172"/>
                      <a:pt x="107" y="165"/>
                    </a:cubicBezTo>
                    <a:cubicBezTo>
                      <a:pt x="110" y="165"/>
                      <a:pt x="112" y="166"/>
                      <a:pt x="115" y="166"/>
                    </a:cubicBezTo>
                    <a:close/>
                    <a:moveTo>
                      <a:pt x="106" y="165"/>
                    </a:move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5" y="174"/>
                      <a:pt x="125" y="182"/>
                      <a:pt x="136" y="189"/>
                    </a:cubicBezTo>
                    <a:cubicBezTo>
                      <a:pt x="136" y="190"/>
                      <a:pt x="137" y="191"/>
                      <a:pt x="138" y="191"/>
                    </a:cubicBezTo>
                    <a:cubicBezTo>
                      <a:pt x="139" y="192"/>
                      <a:pt x="141" y="193"/>
                      <a:pt x="142" y="194"/>
                    </a:cubicBezTo>
                    <a:cubicBezTo>
                      <a:pt x="148" y="199"/>
                      <a:pt x="155" y="204"/>
                      <a:pt x="161" y="209"/>
                    </a:cubicBezTo>
                    <a:cubicBezTo>
                      <a:pt x="164" y="212"/>
                      <a:pt x="167" y="215"/>
                      <a:pt x="169" y="218"/>
                    </a:cubicBezTo>
                    <a:cubicBezTo>
                      <a:pt x="171" y="220"/>
                      <a:pt x="174" y="223"/>
                      <a:pt x="177" y="225"/>
                    </a:cubicBezTo>
                    <a:cubicBezTo>
                      <a:pt x="177" y="225"/>
                      <a:pt x="177" y="225"/>
                      <a:pt x="177" y="225"/>
                    </a:cubicBezTo>
                    <a:cubicBezTo>
                      <a:pt x="174" y="223"/>
                      <a:pt x="172" y="221"/>
                      <a:pt x="169" y="219"/>
                    </a:cubicBezTo>
                    <a:cubicBezTo>
                      <a:pt x="168" y="217"/>
                      <a:pt x="166" y="216"/>
                      <a:pt x="164" y="214"/>
                    </a:cubicBezTo>
                    <a:cubicBezTo>
                      <a:pt x="158" y="208"/>
                      <a:pt x="152" y="203"/>
                      <a:pt x="146" y="199"/>
                    </a:cubicBezTo>
                    <a:cubicBezTo>
                      <a:pt x="143" y="197"/>
                      <a:pt x="141" y="196"/>
                      <a:pt x="139" y="194"/>
                    </a:cubicBezTo>
                    <a:cubicBezTo>
                      <a:pt x="139" y="194"/>
                      <a:pt x="139" y="194"/>
                      <a:pt x="139" y="194"/>
                    </a:cubicBezTo>
                    <a:cubicBezTo>
                      <a:pt x="126" y="184"/>
                      <a:pt x="113" y="174"/>
                      <a:pt x="101" y="164"/>
                    </a:cubicBezTo>
                    <a:cubicBezTo>
                      <a:pt x="102" y="164"/>
                      <a:pt x="104" y="165"/>
                      <a:pt x="106" y="165"/>
                    </a:cubicBezTo>
                    <a:close/>
                    <a:moveTo>
                      <a:pt x="131" y="171"/>
                    </a:moveTo>
                    <a:cubicBezTo>
                      <a:pt x="132" y="171"/>
                      <a:pt x="132" y="171"/>
                      <a:pt x="132" y="171"/>
                    </a:cubicBezTo>
                    <a:cubicBezTo>
                      <a:pt x="132" y="171"/>
                      <a:pt x="133" y="171"/>
                      <a:pt x="133" y="171"/>
                    </a:cubicBezTo>
                    <a:cubicBezTo>
                      <a:pt x="133" y="172"/>
                      <a:pt x="133" y="173"/>
                      <a:pt x="133" y="174"/>
                    </a:cubicBezTo>
                    <a:cubicBezTo>
                      <a:pt x="132" y="173"/>
                      <a:pt x="131" y="172"/>
                      <a:pt x="131" y="172"/>
                    </a:cubicBezTo>
                    <a:cubicBezTo>
                      <a:pt x="130" y="172"/>
                      <a:pt x="129" y="171"/>
                      <a:pt x="129" y="170"/>
                    </a:cubicBezTo>
                    <a:cubicBezTo>
                      <a:pt x="130" y="170"/>
                      <a:pt x="131" y="170"/>
                      <a:pt x="131" y="171"/>
                    </a:cubicBezTo>
                    <a:close/>
                    <a:moveTo>
                      <a:pt x="136" y="172"/>
                    </a:move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6" y="172"/>
                      <a:pt x="136" y="172"/>
                    </a:cubicBezTo>
                    <a:close/>
                    <a:moveTo>
                      <a:pt x="139" y="180"/>
                    </a:moveTo>
                    <a:cubicBezTo>
                      <a:pt x="138" y="179"/>
                      <a:pt x="137" y="178"/>
                      <a:pt x="135" y="176"/>
                    </a:cubicBezTo>
                    <a:cubicBezTo>
                      <a:pt x="135" y="175"/>
                      <a:pt x="136" y="174"/>
                      <a:pt x="136" y="174"/>
                    </a:cubicBezTo>
                    <a:cubicBezTo>
                      <a:pt x="136" y="174"/>
                      <a:pt x="137" y="174"/>
                      <a:pt x="137" y="175"/>
                    </a:cubicBezTo>
                    <a:cubicBezTo>
                      <a:pt x="138" y="176"/>
                      <a:pt x="139" y="178"/>
                      <a:pt x="139" y="180"/>
                    </a:cubicBezTo>
                    <a:close/>
                    <a:moveTo>
                      <a:pt x="140" y="180"/>
                    </a:moveTo>
                    <a:cubicBezTo>
                      <a:pt x="140" y="181"/>
                      <a:pt x="140" y="183"/>
                      <a:pt x="141" y="185"/>
                    </a:cubicBezTo>
                    <a:cubicBezTo>
                      <a:pt x="139" y="183"/>
                      <a:pt x="137" y="182"/>
                      <a:pt x="136" y="181"/>
                    </a:cubicBezTo>
                    <a:cubicBezTo>
                      <a:pt x="136" y="180"/>
                      <a:pt x="135" y="178"/>
                      <a:pt x="135" y="177"/>
                    </a:cubicBezTo>
                    <a:cubicBezTo>
                      <a:pt x="136" y="177"/>
                      <a:pt x="136" y="178"/>
                      <a:pt x="137" y="178"/>
                    </a:cubicBezTo>
                    <a:cubicBezTo>
                      <a:pt x="138" y="179"/>
                      <a:pt x="139" y="179"/>
                      <a:pt x="140" y="180"/>
                    </a:cubicBezTo>
                    <a:close/>
                    <a:moveTo>
                      <a:pt x="136" y="182"/>
                    </a:moveTo>
                    <a:cubicBezTo>
                      <a:pt x="137" y="183"/>
                      <a:pt x="139" y="184"/>
                      <a:pt x="141" y="186"/>
                    </a:cubicBezTo>
                    <a:cubicBezTo>
                      <a:pt x="141" y="187"/>
                      <a:pt x="141" y="188"/>
                      <a:pt x="141" y="188"/>
                    </a:cubicBezTo>
                    <a:cubicBezTo>
                      <a:pt x="139" y="188"/>
                      <a:pt x="138" y="187"/>
                      <a:pt x="137" y="186"/>
                    </a:cubicBezTo>
                    <a:cubicBezTo>
                      <a:pt x="136" y="185"/>
                      <a:pt x="136" y="183"/>
                      <a:pt x="136" y="182"/>
                    </a:cubicBezTo>
                    <a:close/>
                    <a:moveTo>
                      <a:pt x="133" y="183"/>
                    </a:moveTo>
                    <a:cubicBezTo>
                      <a:pt x="128" y="179"/>
                      <a:pt x="124" y="175"/>
                      <a:pt x="120" y="171"/>
                    </a:cubicBezTo>
                    <a:cubicBezTo>
                      <a:pt x="119" y="170"/>
                      <a:pt x="118" y="169"/>
                      <a:pt x="118" y="169"/>
                    </a:cubicBezTo>
                    <a:cubicBezTo>
                      <a:pt x="118" y="169"/>
                      <a:pt x="118" y="169"/>
                      <a:pt x="118" y="169"/>
                    </a:cubicBezTo>
                    <a:cubicBezTo>
                      <a:pt x="119" y="169"/>
                      <a:pt x="120" y="170"/>
                      <a:pt x="121" y="171"/>
                    </a:cubicBezTo>
                    <a:cubicBezTo>
                      <a:pt x="124" y="173"/>
                      <a:pt x="127" y="175"/>
                      <a:pt x="130" y="178"/>
                    </a:cubicBezTo>
                    <a:cubicBezTo>
                      <a:pt x="131" y="178"/>
                      <a:pt x="132" y="179"/>
                      <a:pt x="133" y="180"/>
                    </a:cubicBezTo>
                    <a:cubicBezTo>
                      <a:pt x="133" y="181"/>
                      <a:pt x="133" y="182"/>
                      <a:pt x="133" y="183"/>
                    </a:cubicBezTo>
                    <a:close/>
                    <a:moveTo>
                      <a:pt x="141" y="191"/>
                    </a:moveTo>
                    <a:cubicBezTo>
                      <a:pt x="142" y="192"/>
                      <a:pt x="142" y="192"/>
                      <a:pt x="142" y="192"/>
                    </a:cubicBezTo>
                    <a:cubicBezTo>
                      <a:pt x="149" y="197"/>
                      <a:pt x="156" y="203"/>
                      <a:pt x="163" y="209"/>
                    </a:cubicBezTo>
                    <a:cubicBezTo>
                      <a:pt x="168" y="212"/>
                      <a:pt x="172" y="217"/>
                      <a:pt x="177" y="221"/>
                    </a:cubicBezTo>
                    <a:cubicBezTo>
                      <a:pt x="177" y="222"/>
                      <a:pt x="177" y="223"/>
                      <a:pt x="177" y="224"/>
                    </a:cubicBezTo>
                    <a:cubicBezTo>
                      <a:pt x="175" y="222"/>
                      <a:pt x="174" y="221"/>
                      <a:pt x="172" y="219"/>
                    </a:cubicBezTo>
                    <a:cubicBezTo>
                      <a:pt x="169" y="217"/>
                      <a:pt x="167" y="214"/>
                      <a:pt x="164" y="211"/>
                    </a:cubicBezTo>
                    <a:cubicBezTo>
                      <a:pt x="159" y="206"/>
                      <a:pt x="153" y="201"/>
                      <a:pt x="148" y="197"/>
                    </a:cubicBezTo>
                    <a:cubicBezTo>
                      <a:pt x="145" y="195"/>
                      <a:pt x="142" y="193"/>
                      <a:pt x="140" y="191"/>
                    </a:cubicBezTo>
                    <a:cubicBezTo>
                      <a:pt x="140" y="191"/>
                      <a:pt x="140" y="191"/>
                      <a:pt x="141" y="191"/>
                    </a:cubicBezTo>
                    <a:cubicBezTo>
                      <a:pt x="141" y="191"/>
                      <a:pt x="141" y="191"/>
                      <a:pt x="141" y="191"/>
                    </a:cubicBezTo>
                    <a:close/>
                    <a:moveTo>
                      <a:pt x="135" y="188"/>
                    </a:moveTo>
                    <a:cubicBezTo>
                      <a:pt x="126" y="182"/>
                      <a:pt x="118" y="176"/>
                      <a:pt x="111" y="169"/>
                    </a:cubicBezTo>
                    <a:cubicBezTo>
                      <a:pt x="112" y="169"/>
                      <a:pt x="112" y="170"/>
                      <a:pt x="113" y="171"/>
                    </a:cubicBezTo>
                    <a:cubicBezTo>
                      <a:pt x="116" y="173"/>
                      <a:pt x="119" y="175"/>
                      <a:pt x="122" y="177"/>
                    </a:cubicBezTo>
                    <a:cubicBezTo>
                      <a:pt x="126" y="180"/>
                      <a:pt x="130" y="183"/>
                      <a:pt x="134" y="186"/>
                    </a:cubicBezTo>
                    <a:cubicBezTo>
                      <a:pt x="134" y="187"/>
                      <a:pt x="134" y="187"/>
                      <a:pt x="135" y="188"/>
                    </a:cubicBezTo>
                    <a:close/>
                    <a:moveTo>
                      <a:pt x="177" y="218"/>
                    </a:moveTo>
                    <a:cubicBezTo>
                      <a:pt x="174" y="215"/>
                      <a:pt x="169" y="211"/>
                      <a:pt x="166" y="208"/>
                    </a:cubicBezTo>
                    <a:cubicBezTo>
                      <a:pt x="162" y="204"/>
                      <a:pt x="157" y="201"/>
                      <a:pt x="152" y="197"/>
                    </a:cubicBezTo>
                    <a:cubicBezTo>
                      <a:pt x="149" y="195"/>
                      <a:pt x="146" y="193"/>
                      <a:pt x="143" y="190"/>
                    </a:cubicBezTo>
                    <a:cubicBezTo>
                      <a:pt x="144" y="190"/>
                      <a:pt x="144" y="189"/>
                      <a:pt x="144" y="188"/>
                    </a:cubicBezTo>
                    <a:cubicBezTo>
                      <a:pt x="145" y="189"/>
                      <a:pt x="146" y="190"/>
                      <a:pt x="148" y="190"/>
                    </a:cubicBezTo>
                    <a:cubicBezTo>
                      <a:pt x="154" y="195"/>
                      <a:pt x="160" y="199"/>
                      <a:pt x="166" y="204"/>
                    </a:cubicBezTo>
                    <a:cubicBezTo>
                      <a:pt x="169" y="207"/>
                      <a:pt x="172" y="211"/>
                      <a:pt x="176" y="213"/>
                    </a:cubicBezTo>
                    <a:cubicBezTo>
                      <a:pt x="176" y="215"/>
                      <a:pt x="177" y="217"/>
                      <a:pt x="177" y="218"/>
                    </a:cubicBezTo>
                    <a:close/>
                    <a:moveTo>
                      <a:pt x="142" y="191"/>
                    </a:moveTo>
                    <a:cubicBezTo>
                      <a:pt x="142" y="191"/>
                      <a:pt x="142" y="191"/>
                      <a:pt x="142" y="191"/>
                    </a:cubicBezTo>
                    <a:cubicBezTo>
                      <a:pt x="143" y="191"/>
                      <a:pt x="144" y="192"/>
                      <a:pt x="145" y="193"/>
                    </a:cubicBezTo>
                    <a:cubicBezTo>
                      <a:pt x="151" y="197"/>
                      <a:pt x="157" y="202"/>
                      <a:pt x="163" y="206"/>
                    </a:cubicBezTo>
                    <a:cubicBezTo>
                      <a:pt x="166" y="209"/>
                      <a:pt x="168" y="211"/>
                      <a:pt x="170" y="213"/>
                    </a:cubicBezTo>
                    <a:cubicBezTo>
                      <a:pt x="172" y="215"/>
                      <a:pt x="175" y="217"/>
                      <a:pt x="177" y="220"/>
                    </a:cubicBezTo>
                    <a:cubicBezTo>
                      <a:pt x="177" y="220"/>
                      <a:pt x="177" y="220"/>
                      <a:pt x="177" y="220"/>
                    </a:cubicBezTo>
                    <a:cubicBezTo>
                      <a:pt x="175" y="218"/>
                      <a:pt x="173" y="217"/>
                      <a:pt x="172" y="216"/>
                    </a:cubicBezTo>
                    <a:cubicBezTo>
                      <a:pt x="171" y="215"/>
                      <a:pt x="170" y="214"/>
                      <a:pt x="169" y="213"/>
                    </a:cubicBezTo>
                    <a:cubicBezTo>
                      <a:pt x="166" y="210"/>
                      <a:pt x="164" y="208"/>
                      <a:pt x="161" y="206"/>
                    </a:cubicBezTo>
                    <a:cubicBezTo>
                      <a:pt x="156" y="201"/>
                      <a:pt x="150" y="197"/>
                      <a:pt x="144" y="193"/>
                    </a:cubicBezTo>
                    <a:cubicBezTo>
                      <a:pt x="143" y="192"/>
                      <a:pt x="143" y="191"/>
                      <a:pt x="142" y="191"/>
                    </a:cubicBezTo>
                    <a:close/>
                    <a:moveTo>
                      <a:pt x="137" y="187"/>
                    </a:moveTo>
                    <a:cubicBezTo>
                      <a:pt x="138" y="188"/>
                      <a:pt x="139" y="188"/>
                      <a:pt x="140" y="189"/>
                    </a:cubicBezTo>
                    <a:cubicBezTo>
                      <a:pt x="140" y="189"/>
                      <a:pt x="139" y="189"/>
                      <a:pt x="139" y="188"/>
                    </a:cubicBezTo>
                    <a:cubicBezTo>
                      <a:pt x="138" y="188"/>
                      <a:pt x="138" y="188"/>
                      <a:pt x="137" y="187"/>
                    </a:cubicBezTo>
                    <a:close/>
                    <a:moveTo>
                      <a:pt x="144" y="183"/>
                    </a:moveTo>
                    <a:cubicBezTo>
                      <a:pt x="147" y="185"/>
                      <a:pt x="149" y="187"/>
                      <a:pt x="152" y="190"/>
                    </a:cubicBezTo>
                    <a:cubicBezTo>
                      <a:pt x="157" y="194"/>
                      <a:pt x="162" y="198"/>
                      <a:pt x="166" y="202"/>
                    </a:cubicBezTo>
                    <a:cubicBezTo>
                      <a:pt x="169" y="204"/>
                      <a:pt x="171" y="207"/>
                      <a:pt x="173" y="209"/>
                    </a:cubicBezTo>
                    <a:cubicBezTo>
                      <a:pt x="174" y="209"/>
                      <a:pt x="176" y="211"/>
                      <a:pt x="176" y="212"/>
                    </a:cubicBezTo>
                    <a:cubicBezTo>
                      <a:pt x="176" y="212"/>
                      <a:pt x="176" y="213"/>
                      <a:pt x="176" y="213"/>
                    </a:cubicBezTo>
                    <a:cubicBezTo>
                      <a:pt x="176" y="213"/>
                      <a:pt x="176" y="212"/>
                      <a:pt x="176" y="212"/>
                    </a:cubicBezTo>
                    <a:cubicBezTo>
                      <a:pt x="171" y="209"/>
                      <a:pt x="167" y="204"/>
                      <a:pt x="162" y="200"/>
                    </a:cubicBezTo>
                    <a:cubicBezTo>
                      <a:pt x="158" y="197"/>
                      <a:pt x="153" y="193"/>
                      <a:pt x="148" y="190"/>
                    </a:cubicBezTo>
                    <a:cubicBezTo>
                      <a:pt x="147" y="189"/>
                      <a:pt x="146" y="188"/>
                      <a:pt x="144" y="187"/>
                    </a:cubicBezTo>
                    <a:cubicBezTo>
                      <a:pt x="144" y="186"/>
                      <a:pt x="144" y="185"/>
                      <a:pt x="144" y="183"/>
                    </a:cubicBezTo>
                    <a:close/>
                    <a:moveTo>
                      <a:pt x="177" y="231"/>
                    </a:moveTo>
                    <a:cubicBezTo>
                      <a:pt x="175" y="230"/>
                      <a:pt x="174" y="228"/>
                      <a:pt x="173" y="227"/>
                    </a:cubicBezTo>
                    <a:cubicBezTo>
                      <a:pt x="174" y="228"/>
                      <a:pt x="175" y="229"/>
                      <a:pt x="177" y="230"/>
                    </a:cubicBezTo>
                    <a:cubicBezTo>
                      <a:pt x="177" y="230"/>
                      <a:pt x="177" y="231"/>
                      <a:pt x="177" y="231"/>
                    </a:cubicBezTo>
                    <a:close/>
                    <a:moveTo>
                      <a:pt x="177" y="228"/>
                    </a:moveTo>
                    <a:cubicBezTo>
                      <a:pt x="176" y="226"/>
                      <a:pt x="175" y="225"/>
                      <a:pt x="174" y="224"/>
                    </a:cubicBezTo>
                    <a:cubicBezTo>
                      <a:pt x="175" y="225"/>
                      <a:pt x="176" y="225"/>
                      <a:pt x="177" y="226"/>
                    </a:cubicBezTo>
                    <a:cubicBezTo>
                      <a:pt x="177" y="226"/>
                      <a:pt x="177" y="227"/>
                      <a:pt x="177" y="228"/>
                    </a:cubicBezTo>
                    <a:close/>
                    <a:moveTo>
                      <a:pt x="176" y="200"/>
                    </a:moveTo>
                    <a:cubicBezTo>
                      <a:pt x="169" y="193"/>
                      <a:pt x="161" y="187"/>
                      <a:pt x="154" y="180"/>
                    </a:cubicBezTo>
                    <a:cubicBezTo>
                      <a:pt x="156" y="181"/>
                      <a:pt x="158" y="182"/>
                      <a:pt x="160" y="183"/>
                    </a:cubicBezTo>
                    <a:cubicBezTo>
                      <a:pt x="161" y="184"/>
                      <a:pt x="162" y="185"/>
                      <a:pt x="162" y="186"/>
                    </a:cubicBezTo>
                    <a:cubicBezTo>
                      <a:pt x="167" y="189"/>
                      <a:pt x="172" y="193"/>
                      <a:pt x="176" y="198"/>
                    </a:cubicBezTo>
                    <a:cubicBezTo>
                      <a:pt x="176" y="199"/>
                      <a:pt x="176" y="199"/>
                      <a:pt x="176" y="200"/>
                    </a:cubicBezTo>
                    <a:close/>
                    <a:moveTo>
                      <a:pt x="176" y="201"/>
                    </a:moveTo>
                    <a:cubicBezTo>
                      <a:pt x="175" y="200"/>
                      <a:pt x="174" y="199"/>
                      <a:pt x="173" y="198"/>
                    </a:cubicBezTo>
                    <a:cubicBezTo>
                      <a:pt x="167" y="192"/>
                      <a:pt x="161" y="188"/>
                      <a:pt x="155" y="183"/>
                    </a:cubicBezTo>
                    <a:cubicBezTo>
                      <a:pt x="153" y="181"/>
                      <a:pt x="151" y="179"/>
                      <a:pt x="148" y="178"/>
                    </a:cubicBezTo>
                    <a:cubicBezTo>
                      <a:pt x="150" y="178"/>
                      <a:pt x="151" y="179"/>
                      <a:pt x="152" y="179"/>
                    </a:cubicBezTo>
                    <a:cubicBezTo>
                      <a:pt x="156" y="183"/>
                      <a:pt x="160" y="186"/>
                      <a:pt x="164" y="190"/>
                    </a:cubicBezTo>
                    <a:cubicBezTo>
                      <a:pt x="167" y="192"/>
                      <a:pt x="170" y="195"/>
                      <a:pt x="173" y="198"/>
                    </a:cubicBezTo>
                    <a:cubicBezTo>
                      <a:pt x="174" y="199"/>
                      <a:pt x="175" y="200"/>
                      <a:pt x="176" y="201"/>
                    </a:cubicBezTo>
                    <a:cubicBezTo>
                      <a:pt x="176" y="201"/>
                      <a:pt x="176" y="201"/>
                      <a:pt x="176" y="201"/>
                    </a:cubicBezTo>
                    <a:close/>
                    <a:moveTo>
                      <a:pt x="140" y="174"/>
                    </a:moveTo>
                    <a:cubicBezTo>
                      <a:pt x="146" y="180"/>
                      <a:pt x="153" y="186"/>
                      <a:pt x="160" y="191"/>
                    </a:cubicBezTo>
                    <a:cubicBezTo>
                      <a:pt x="163" y="195"/>
                      <a:pt x="167" y="198"/>
                      <a:pt x="170" y="201"/>
                    </a:cubicBezTo>
                    <a:cubicBezTo>
                      <a:pt x="172" y="203"/>
                      <a:pt x="174" y="204"/>
                      <a:pt x="176" y="206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5" y="206"/>
                      <a:pt x="174" y="205"/>
                      <a:pt x="174" y="205"/>
                    </a:cubicBezTo>
                    <a:cubicBezTo>
                      <a:pt x="166" y="198"/>
                      <a:pt x="158" y="191"/>
                      <a:pt x="150" y="184"/>
                    </a:cubicBezTo>
                    <a:cubicBezTo>
                      <a:pt x="147" y="182"/>
                      <a:pt x="144" y="180"/>
                      <a:pt x="142" y="178"/>
                    </a:cubicBezTo>
                    <a:cubicBezTo>
                      <a:pt x="141" y="176"/>
                      <a:pt x="140" y="175"/>
                      <a:pt x="140" y="174"/>
                    </a:cubicBezTo>
                    <a:close/>
                    <a:moveTo>
                      <a:pt x="176" y="208"/>
                    </a:moveTo>
                    <a:cubicBezTo>
                      <a:pt x="176" y="209"/>
                      <a:pt x="176" y="210"/>
                      <a:pt x="176" y="211"/>
                    </a:cubicBezTo>
                    <a:cubicBezTo>
                      <a:pt x="174" y="208"/>
                      <a:pt x="171" y="205"/>
                      <a:pt x="168" y="203"/>
                    </a:cubicBezTo>
                    <a:cubicBezTo>
                      <a:pt x="164" y="199"/>
                      <a:pt x="160" y="195"/>
                      <a:pt x="155" y="191"/>
                    </a:cubicBezTo>
                    <a:cubicBezTo>
                      <a:pt x="152" y="188"/>
                      <a:pt x="148" y="186"/>
                      <a:pt x="144" y="183"/>
                    </a:cubicBezTo>
                    <a:cubicBezTo>
                      <a:pt x="143" y="181"/>
                      <a:pt x="143" y="180"/>
                      <a:pt x="142" y="179"/>
                    </a:cubicBezTo>
                    <a:cubicBezTo>
                      <a:pt x="146" y="182"/>
                      <a:pt x="150" y="185"/>
                      <a:pt x="153" y="188"/>
                    </a:cubicBezTo>
                    <a:cubicBezTo>
                      <a:pt x="161" y="194"/>
                      <a:pt x="168" y="202"/>
                      <a:pt x="176" y="208"/>
                    </a:cubicBezTo>
                    <a:close/>
                    <a:moveTo>
                      <a:pt x="176" y="237"/>
                    </a:moveTo>
                    <a:cubicBezTo>
                      <a:pt x="175" y="236"/>
                      <a:pt x="173" y="234"/>
                      <a:pt x="171" y="233"/>
                    </a:cubicBezTo>
                    <a:cubicBezTo>
                      <a:pt x="168" y="230"/>
                      <a:pt x="165" y="227"/>
                      <a:pt x="162" y="224"/>
                    </a:cubicBezTo>
                    <a:cubicBezTo>
                      <a:pt x="155" y="217"/>
                      <a:pt x="148" y="211"/>
                      <a:pt x="140" y="206"/>
                    </a:cubicBezTo>
                    <a:cubicBezTo>
                      <a:pt x="134" y="201"/>
                      <a:pt x="128" y="196"/>
                      <a:pt x="121" y="191"/>
                    </a:cubicBezTo>
                    <a:cubicBezTo>
                      <a:pt x="125" y="194"/>
                      <a:pt x="130" y="196"/>
                      <a:pt x="134" y="199"/>
                    </a:cubicBezTo>
                    <a:cubicBezTo>
                      <a:pt x="142" y="205"/>
                      <a:pt x="151" y="211"/>
                      <a:pt x="159" y="218"/>
                    </a:cubicBezTo>
                    <a:cubicBezTo>
                      <a:pt x="162" y="221"/>
                      <a:pt x="167" y="224"/>
                      <a:pt x="170" y="228"/>
                    </a:cubicBezTo>
                    <a:cubicBezTo>
                      <a:pt x="172" y="230"/>
                      <a:pt x="174" y="232"/>
                      <a:pt x="177" y="233"/>
                    </a:cubicBezTo>
                    <a:cubicBezTo>
                      <a:pt x="177" y="234"/>
                      <a:pt x="176" y="236"/>
                      <a:pt x="176" y="237"/>
                    </a:cubicBezTo>
                    <a:close/>
                    <a:moveTo>
                      <a:pt x="176" y="239"/>
                    </a:moveTo>
                    <a:cubicBezTo>
                      <a:pt x="172" y="236"/>
                      <a:pt x="168" y="231"/>
                      <a:pt x="163" y="227"/>
                    </a:cubicBezTo>
                    <a:cubicBezTo>
                      <a:pt x="141" y="207"/>
                      <a:pt x="115" y="192"/>
                      <a:pt x="92" y="173"/>
                    </a:cubicBezTo>
                    <a:cubicBezTo>
                      <a:pt x="92" y="171"/>
                      <a:pt x="92" y="169"/>
                      <a:pt x="92" y="168"/>
                    </a:cubicBezTo>
                    <a:cubicBezTo>
                      <a:pt x="93" y="168"/>
                      <a:pt x="93" y="168"/>
                      <a:pt x="93" y="168"/>
                    </a:cubicBezTo>
                    <a:cubicBezTo>
                      <a:pt x="93" y="169"/>
                      <a:pt x="94" y="169"/>
                      <a:pt x="94" y="170"/>
                    </a:cubicBezTo>
                    <a:cubicBezTo>
                      <a:pt x="94" y="170"/>
                      <a:pt x="95" y="170"/>
                      <a:pt x="95" y="170"/>
                    </a:cubicBezTo>
                    <a:cubicBezTo>
                      <a:pt x="95" y="170"/>
                      <a:pt x="95" y="170"/>
                      <a:pt x="96" y="171"/>
                    </a:cubicBezTo>
                    <a:cubicBezTo>
                      <a:pt x="106" y="180"/>
                      <a:pt x="117" y="189"/>
                      <a:pt x="129" y="197"/>
                    </a:cubicBezTo>
                    <a:cubicBezTo>
                      <a:pt x="141" y="207"/>
                      <a:pt x="153" y="216"/>
                      <a:pt x="164" y="227"/>
                    </a:cubicBezTo>
                    <a:cubicBezTo>
                      <a:pt x="167" y="229"/>
                      <a:pt x="169" y="232"/>
                      <a:pt x="172" y="234"/>
                    </a:cubicBezTo>
                    <a:cubicBezTo>
                      <a:pt x="173" y="235"/>
                      <a:pt x="174" y="236"/>
                      <a:pt x="175" y="237"/>
                    </a:cubicBezTo>
                    <a:cubicBezTo>
                      <a:pt x="175" y="237"/>
                      <a:pt x="176" y="238"/>
                      <a:pt x="176" y="238"/>
                    </a:cubicBezTo>
                    <a:cubicBezTo>
                      <a:pt x="176" y="239"/>
                      <a:pt x="176" y="239"/>
                      <a:pt x="176" y="239"/>
                    </a:cubicBezTo>
                    <a:close/>
                    <a:moveTo>
                      <a:pt x="93" y="163"/>
                    </a:moveTo>
                    <a:cubicBezTo>
                      <a:pt x="95" y="163"/>
                      <a:pt x="96" y="163"/>
                      <a:pt x="98" y="164"/>
                    </a:cubicBezTo>
                    <a:cubicBezTo>
                      <a:pt x="98" y="164"/>
                      <a:pt x="99" y="164"/>
                      <a:pt x="99" y="164"/>
                    </a:cubicBezTo>
                    <a:cubicBezTo>
                      <a:pt x="105" y="169"/>
                      <a:pt x="112" y="174"/>
                      <a:pt x="119" y="180"/>
                    </a:cubicBezTo>
                    <a:cubicBezTo>
                      <a:pt x="120" y="180"/>
                      <a:pt x="121" y="181"/>
                      <a:pt x="122" y="182"/>
                    </a:cubicBezTo>
                    <a:cubicBezTo>
                      <a:pt x="123" y="183"/>
                      <a:pt x="124" y="184"/>
                      <a:pt x="125" y="185"/>
                    </a:cubicBezTo>
                    <a:cubicBezTo>
                      <a:pt x="130" y="188"/>
                      <a:pt x="135" y="192"/>
                      <a:pt x="139" y="195"/>
                    </a:cubicBezTo>
                    <a:cubicBezTo>
                      <a:pt x="139" y="195"/>
                      <a:pt x="139" y="195"/>
                      <a:pt x="139" y="195"/>
                    </a:cubicBezTo>
                    <a:cubicBezTo>
                      <a:pt x="147" y="201"/>
                      <a:pt x="154" y="206"/>
                      <a:pt x="161" y="212"/>
                    </a:cubicBezTo>
                    <a:cubicBezTo>
                      <a:pt x="163" y="214"/>
                      <a:pt x="165" y="216"/>
                      <a:pt x="167" y="218"/>
                    </a:cubicBezTo>
                    <a:cubicBezTo>
                      <a:pt x="168" y="219"/>
                      <a:pt x="170" y="221"/>
                      <a:pt x="171" y="223"/>
                    </a:cubicBezTo>
                    <a:cubicBezTo>
                      <a:pt x="172" y="224"/>
                      <a:pt x="174" y="226"/>
                      <a:pt x="175" y="227"/>
                    </a:cubicBezTo>
                    <a:cubicBezTo>
                      <a:pt x="175" y="227"/>
                      <a:pt x="176" y="228"/>
                      <a:pt x="177" y="229"/>
                    </a:cubicBezTo>
                    <a:cubicBezTo>
                      <a:pt x="177" y="229"/>
                      <a:pt x="177" y="229"/>
                      <a:pt x="177" y="229"/>
                    </a:cubicBezTo>
                    <a:cubicBezTo>
                      <a:pt x="176" y="229"/>
                      <a:pt x="176" y="228"/>
                      <a:pt x="175" y="228"/>
                    </a:cubicBezTo>
                    <a:cubicBezTo>
                      <a:pt x="162" y="216"/>
                      <a:pt x="150" y="205"/>
                      <a:pt x="136" y="195"/>
                    </a:cubicBezTo>
                    <a:cubicBezTo>
                      <a:pt x="134" y="194"/>
                      <a:pt x="133" y="193"/>
                      <a:pt x="132" y="192"/>
                    </a:cubicBezTo>
                    <a:cubicBezTo>
                      <a:pt x="126" y="188"/>
                      <a:pt x="121" y="183"/>
                      <a:pt x="115" y="179"/>
                    </a:cubicBezTo>
                    <a:cubicBezTo>
                      <a:pt x="109" y="174"/>
                      <a:pt x="102" y="168"/>
                      <a:pt x="95" y="164"/>
                    </a:cubicBezTo>
                    <a:cubicBezTo>
                      <a:pt x="95" y="164"/>
                      <a:pt x="95" y="164"/>
                      <a:pt x="95" y="164"/>
                    </a:cubicBezTo>
                    <a:cubicBezTo>
                      <a:pt x="95" y="164"/>
                      <a:pt x="94" y="163"/>
                      <a:pt x="94" y="163"/>
                    </a:cubicBezTo>
                    <a:cubicBezTo>
                      <a:pt x="93" y="163"/>
                      <a:pt x="93" y="163"/>
                      <a:pt x="94" y="164"/>
                    </a:cubicBezTo>
                    <a:cubicBezTo>
                      <a:pt x="94" y="164"/>
                      <a:pt x="94" y="164"/>
                      <a:pt x="95" y="165"/>
                    </a:cubicBezTo>
                    <a:cubicBezTo>
                      <a:pt x="95" y="165"/>
                      <a:pt x="95" y="165"/>
                      <a:pt x="96" y="165"/>
                    </a:cubicBezTo>
                    <a:cubicBezTo>
                      <a:pt x="98" y="166"/>
                      <a:pt x="99" y="167"/>
                      <a:pt x="100" y="168"/>
                    </a:cubicBezTo>
                    <a:cubicBezTo>
                      <a:pt x="102" y="170"/>
                      <a:pt x="103" y="171"/>
                      <a:pt x="105" y="173"/>
                    </a:cubicBezTo>
                    <a:cubicBezTo>
                      <a:pt x="109" y="175"/>
                      <a:pt x="112" y="178"/>
                      <a:pt x="115" y="181"/>
                    </a:cubicBezTo>
                    <a:cubicBezTo>
                      <a:pt x="120" y="184"/>
                      <a:pt x="125" y="188"/>
                      <a:pt x="129" y="191"/>
                    </a:cubicBezTo>
                    <a:cubicBezTo>
                      <a:pt x="141" y="200"/>
                      <a:pt x="153" y="209"/>
                      <a:pt x="164" y="219"/>
                    </a:cubicBezTo>
                    <a:cubicBezTo>
                      <a:pt x="167" y="222"/>
                      <a:pt x="169" y="224"/>
                      <a:pt x="172" y="227"/>
                    </a:cubicBezTo>
                    <a:cubicBezTo>
                      <a:pt x="173" y="229"/>
                      <a:pt x="174" y="230"/>
                      <a:pt x="175" y="231"/>
                    </a:cubicBezTo>
                    <a:cubicBezTo>
                      <a:pt x="176" y="231"/>
                      <a:pt x="176" y="232"/>
                      <a:pt x="177" y="232"/>
                    </a:cubicBezTo>
                    <a:cubicBezTo>
                      <a:pt x="177" y="232"/>
                      <a:pt x="177" y="232"/>
                      <a:pt x="177" y="232"/>
                    </a:cubicBezTo>
                    <a:cubicBezTo>
                      <a:pt x="176" y="232"/>
                      <a:pt x="176" y="232"/>
                      <a:pt x="176" y="232"/>
                    </a:cubicBezTo>
                    <a:cubicBezTo>
                      <a:pt x="170" y="228"/>
                      <a:pt x="165" y="222"/>
                      <a:pt x="159" y="217"/>
                    </a:cubicBezTo>
                    <a:cubicBezTo>
                      <a:pt x="148" y="208"/>
                      <a:pt x="135" y="200"/>
                      <a:pt x="123" y="191"/>
                    </a:cubicBezTo>
                    <a:cubicBezTo>
                      <a:pt x="117" y="186"/>
                      <a:pt x="110" y="181"/>
                      <a:pt x="103" y="176"/>
                    </a:cubicBezTo>
                    <a:cubicBezTo>
                      <a:pt x="102" y="174"/>
                      <a:pt x="100" y="173"/>
                      <a:pt x="98" y="171"/>
                    </a:cubicBezTo>
                    <a:cubicBezTo>
                      <a:pt x="97" y="171"/>
                      <a:pt x="97" y="171"/>
                      <a:pt x="96" y="170"/>
                    </a:cubicBezTo>
                    <a:cubicBezTo>
                      <a:pt x="95" y="169"/>
                      <a:pt x="94" y="168"/>
                      <a:pt x="92" y="167"/>
                    </a:cubicBezTo>
                    <a:cubicBezTo>
                      <a:pt x="93" y="166"/>
                      <a:pt x="93" y="165"/>
                      <a:pt x="93" y="164"/>
                    </a:cubicBezTo>
                    <a:cubicBezTo>
                      <a:pt x="93" y="163"/>
                      <a:pt x="93" y="163"/>
                      <a:pt x="93" y="163"/>
                    </a:cubicBezTo>
                    <a:close/>
                    <a:moveTo>
                      <a:pt x="113" y="178"/>
                    </a:moveTo>
                    <a:cubicBezTo>
                      <a:pt x="111" y="177"/>
                      <a:pt x="110" y="175"/>
                      <a:pt x="108" y="174"/>
                    </a:cubicBezTo>
                    <a:cubicBezTo>
                      <a:pt x="110" y="176"/>
                      <a:pt x="112" y="177"/>
                      <a:pt x="114" y="179"/>
                    </a:cubicBezTo>
                    <a:cubicBezTo>
                      <a:pt x="114" y="179"/>
                      <a:pt x="113" y="178"/>
                      <a:pt x="113" y="178"/>
                    </a:cubicBezTo>
                    <a:close/>
                    <a:moveTo>
                      <a:pt x="95" y="158"/>
                    </a:moveTo>
                    <a:cubicBezTo>
                      <a:pt x="95" y="158"/>
                      <a:pt x="96" y="158"/>
                      <a:pt x="97" y="159"/>
                    </a:cubicBezTo>
                    <a:cubicBezTo>
                      <a:pt x="97" y="159"/>
                      <a:pt x="97" y="159"/>
                      <a:pt x="98" y="159"/>
                    </a:cubicBezTo>
                    <a:cubicBezTo>
                      <a:pt x="98" y="159"/>
                      <a:pt x="98" y="160"/>
                      <a:pt x="98" y="161"/>
                    </a:cubicBezTo>
                    <a:cubicBezTo>
                      <a:pt x="97" y="161"/>
                      <a:pt x="96" y="160"/>
                      <a:pt x="95" y="160"/>
                    </a:cubicBezTo>
                    <a:cubicBezTo>
                      <a:pt x="95" y="160"/>
                      <a:pt x="95" y="160"/>
                      <a:pt x="95" y="160"/>
                    </a:cubicBezTo>
                    <a:cubicBezTo>
                      <a:pt x="95" y="159"/>
                      <a:pt x="95" y="159"/>
                      <a:pt x="95" y="158"/>
                    </a:cubicBezTo>
                    <a:close/>
                    <a:moveTo>
                      <a:pt x="101" y="159"/>
                    </a:moveTo>
                    <a:cubicBezTo>
                      <a:pt x="101" y="159"/>
                      <a:pt x="102" y="160"/>
                      <a:pt x="103" y="160"/>
                    </a:cubicBezTo>
                    <a:cubicBezTo>
                      <a:pt x="103" y="160"/>
                      <a:pt x="103" y="161"/>
                      <a:pt x="103" y="161"/>
                    </a:cubicBezTo>
                    <a:cubicBezTo>
                      <a:pt x="102" y="161"/>
                      <a:pt x="101" y="161"/>
                      <a:pt x="101" y="161"/>
                    </a:cubicBezTo>
                    <a:cubicBezTo>
                      <a:pt x="101" y="161"/>
                      <a:pt x="101" y="160"/>
                      <a:pt x="101" y="160"/>
                    </a:cubicBezTo>
                    <a:cubicBezTo>
                      <a:pt x="101" y="160"/>
                      <a:pt x="101" y="159"/>
                      <a:pt x="101" y="159"/>
                    </a:cubicBezTo>
                    <a:close/>
                    <a:moveTo>
                      <a:pt x="106" y="160"/>
                    </a:moveTo>
                    <a:cubicBezTo>
                      <a:pt x="107" y="161"/>
                      <a:pt x="108" y="161"/>
                      <a:pt x="109" y="161"/>
                    </a:cubicBezTo>
                    <a:cubicBezTo>
                      <a:pt x="109" y="161"/>
                      <a:pt x="109" y="162"/>
                      <a:pt x="109" y="162"/>
                    </a:cubicBezTo>
                    <a:cubicBezTo>
                      <a:pt x="108" y="162"/>
                      <a:pt x="107" y="162"/>
                      <a:pt x="106" y="162"/>
                    </a:cubicBezTo>
                    <a:cubicBezTo>
                      <a:pt x="106" y="161"/>
                      <a:pt x="106" y="161"/>
                      <a:pt x="106" y="160"/>
                    </a:cubicBezTo>
                    <a:close/>
                    <a:moveTo>
                      <a:pt x="112" y="162"/>
                    </a:moveTo>
                    <a:cubicBezTo>
                      <a:pt x="113" y="162"/>
                      <a:pt x="115" y="163"/>
                      <a:pt x="116" y="163"/>
                    </a:cubicBezTo>
                    <a:cubicBezTo>
                      <a:pt x="116" y="163"/>
                      <a:pt x="116" y="163"/>
                      <a:pt x="116" y="164"/>
                    </a:cubicBezTo>
                    <a:cubicBezTo>
                      <a:pt x="115" y="163"/>
                      <a:pt x="113" y="163"/>
                      <a:pt x="112" y="163"/>
                    </a:cubicBezTo>
                    <a:cubicBezTo>
                      <a:pt x="112" y="162"/>
                      <a:pt x="112" y="162"/>
                      <a:pt x="112" y="162"/>
                    </a:cubicBezTo>
                    <a:close/>
                    <a:moveTo>
                      <a:pt x="119" y="164"/>
                    </a:moveTo>
                    <a:cubicBezTo>
                      <a:pt x="122" y="165"/>
                      <a:pt x="126" y="166"/>
                      <a:pt x="129" y="167"/>
                    </a:cubicBezTo>
                    <a:cubicBezTo>
                      <a:pt x="126" y="166"/>
                      <a:pt x="122" y="165"/>
                      <a:pt x="119" y="164"/>
                    </a:cubicBezTo>
                    <a:cubicBezTo>
                      <a:pt x="119" y="164"/>
                      <a:pt x="119" y="164"/>
                      <a:pt x="119" y="164"/>
                    </a:cubicBezTo>
                    <a:close/>
                    <a:moveTo>
                      <a:pt x="174" y="190"/>
                    </a:moveTo>
                    <a:cubicBezTo>
                      <a:pt x="174" y="190"/>
                      <a:pt x="175" y="191"/>
                      <a:pt x="176" y="191"/>
                    </a:cubicBezTo>
                    <a:cubicBezTo>
                      <a:pt x="176" y="192"/>
                      <a:pt x="176" y="192"/>
                      <a:pt x="176" y="192"/>
                    </a:cubicBezTo>
                    <a:cubicBezTo>
                      <a:pt x="175" y="191"/>
                      <a:pt x="174" y="191"/>
                      <a:pt x="174" y="190"/>
                    </a:cubicBezTo>
                    <a:close/>
                    <a:moveTo>
                      <a:pt x="176" y="206"/>
                    </a:moveTo>
                    <a:cubicBezTo>
                      <a:pt x="175" y="204"/>
                      <a:pt x="173" y="202"/>
                      <a:pt x="171" y="201"/>
                    </a:cubicBezTo>
                    <a:cubicBezTo>
                      <a:pt x="168" y="198"/>
                      <a:pt x="165" y="195"/>
                      <a:pt x="161" y="192"/>
                    </a:cubicBezTo>
                    <a:cubicBezTo>
                      <a:pt x="155" y="186"/>
                      <a:pt x="148" y="181"/>
                      <a:pt x="141" y="174"/>
                    </a:cubicBezTo>
                    <a:cubicBezTo>
                      <a:pt x="142" y="175"/>
                      <a:pt x="142" y="175"/>
                      <a:pt x="142" y="175"/>
                    </a:cubicBezTo>
                    <a:cubicBezTo>
                      <a:pt x="143" y="175"/>
                      <a:pt x="144" y="176"/>
                      <a:pt x="145" y="176"/>
                    </a:cubicBezTo>
                    <a:cubicBezTo>
                      <a:pt x="146" y="177"/>
                      <a:pt x="147" y="178"/>
                      <a:pt x="149" y="179"/>
                    </a:cubicBezTo>
                    <a:cubicBezTo>
                      <a:pt x="152" y="182"/>
                      <a:pt x="155" y="184"/>
                      <a:pt x="158" y="187"/>
                    </a:cubicBezTo>
                    <a:cubicBezTo>
                      <a:pt x="163" y="190"/>
                      <a:pt x="167" y="193"/>
                      <a:pt x="170" y="197"/>
                    </a:cubicBezTo>
                    <a:cubicBezTo>
                      <a:pt x="172" y="198"/>
                      <a:pt x="174" y="200"/>
                      <a:pt x="176" y="202"/>
                    </a:cubicBezTo>
                    <a:cubicBezTo>
                      <a:pt x="176" y="203"/>
                      <a:pt x="176" y="204"/>
                      <a:pt x="176" y="206"/>
                    </a:cubicBezTo>
                    <a:close/>
                    <a:moveTo>
                      <a:pt x="176" y="240"/>
                    </a:moveTo>
                    <a:cubicBezTo>
                      <a:pt x="176" y="241"/>
                      <a:pt x="176" y="242"/>
                      <a:pt x="176" y="243"/>
                    </a:cubicBezTo>
                    <a:cubicBezTo>
                      <a:pt x="169" y="238"/>
                      <a:pt x="163" y="231"/>
                      <a:pt x="156" y="226"/>
                    </a:cubicBezTo>
                    <a:cubicBezTo>
                      <a:pt x="149" y="220"/>
                      <a:pt x="143" y="215"/>
                      <a:pt x="136" y="210"/>
                    </a:cubicBezTo>
                    <a:cubicBezTo>
                      <a:pt x="128" y="204"/>
                      <a:pt x="120" y="199"/>
                      <a:pt x="112" y="193"/>
                    </a:cubicBezTo>
                    <a:cubicBezTo>
                      <a:pt x="108" y="190"/>
                      <a:pt x="104" y="187"/>
                      <a:pt x="100" y="184"/>
                    </a:cubicBezTo>
                    <a:cubicBezTo>
                      <a:pt x="97" y="182"/>
                      <a:pt x="94" y="181"/>
                      <a:pt x="92" y="178"/>
                    </a:cubicBezTo>
                    <a:cubicBezTo>
                      <a:pt x="92" y="177"/>
                      <a:pt x="92" y="175"/>
                      <a:pt x="92" y="174"/>
                    </a:cubicBezTo>
                    <a:cubicBezTo>
                      <a:pt x="107" y="187"/>
                      <a:pt x="123" y="197"/>
                      <a:pt x="139" y="208"/>
                    </a:cubicBezTo>
                    <a:cubicBezTo>
                      <a:pt x="147" y="215"/>
                      <a:pt x="156" y="221"/>
                      <a:pt x="164" y="228"/>
                    </a:cubicBezTo>
                    <a:cubicBezTo>
                      <a:pt x="167" y="231"/>
                      <a:pt x="170" y="234"/>
                      <a:pt x="172" y="237"/>
                    </a:cubicBezTo>
                    <a:cubicBezTo>
                      <a:pt x="174" y="238"/>
                      <a:pt x="175" y="239"/>
                      <a:pt x="176" y="240"/>
                    </a:cubicBezTo>
                    <a:close/>
                    <a:moveTo>
                      <a:pt x="176" y="262"/>
                    </a:moveTo>
                    <a:cubicBezTo>
                      <a:pt x="175" y="264"/>
                      <a:pt x="175" y="265"/>
                      <a:pt x="175" y="266"/>
                    </a:cubicBezTo>
                    <a:cubicBezTo>
                      <a:pt x="170" y="260"/>
                      <a:pt x="163" y="256"/>
                      <a:pt x="157" y="251"/>
                    </a:cubicBezTo>
                    <a:cubicBezTo>
                      <a:pt x="150" y="246"/>
                      <a:pt x="143" y="240"/>
                      <a:pt x="136" y="235"/>
                    </a:cubicBezTo>
                    <a:cubicBezTo>
                      <a:pt x="122" y="224"/>
                      <a:pt x="107" y="214"/>
                      <a:pt x="95" y="202"/>
                    </a:cubicBezTo>
                    <a:cubicBezTo>
                      <a:pt x="106" y="213"/>
                      <a:pt x="122" y="224"/>
                      <a:pt x="136" y="233"/>
                    </a:cubicBezTo>
                    <a:cubicBezTo>
                      <a:pt x="143" y="238"/>
                      <a:pt x="151" y="244"/>
                      <a:pt x="158" y="249"/>
                    </a:cubicBezTo>
                    <a:cubicBezTo>
                      <a:pt x="162" y="252"/>
                      <a:pt x="167" y="255"/>
                      <a:pt x="170" y="258"/>
                    </a:cubicBezTo>
                    <a:cubicBezTo>
                      <a:pt x="172" y="260"/>
                      <a:pt x="174" y="261"/>
                      <a:pt x="176" y="262"/>
                    </a:cubicBezTo>
                    <a:close/>
                    <a:moveTo>
                      <a:pt x="175" y="273"/>
                    </a:moveTo>
                    <a:cubicBezTo>
                      <a:pt x="175" y="274"/>
                      <a:pt x="175" y="275"/>
                      <a:pt x="175" y="276"/>
                    </a:cubicBezTo>
                    <a:cubicBezTo>
                      <a:pt x="163" y="263"/>
                      <a:pt x="149" y="253"/>
                      <a:pt x="135" y="244"/>
                    </a:cubicBezTo>
                    <a:cubicBezTo>
                      <a:pt x="133" y="242"/>
                      <a:pt x="132" y="241"/>
                      <a:pt x="130" y="240"/>
                    </a:cubicBezTo>
                    <a:cubicBezTo>
                      <a:pt x="131" y="241"/>
                      <a:pt x="133" y="242"/>
                      <a:pt x="135" y="243"/>
                    </a:cubicBezTo>
                    <a:cubicBezTo>
                      <a:pt x="143" y="248"/>
                      <a:pt x="150" y="254"/>
                      <a:pt x="158" y="260"/>
                    </a:cubicBezTo>
                    <a:cubicBezTo>
                      <a:pt x="164" y="264"/>
                      <a:pt x="169" y="269"/>
                      <a:pt x="175" y="273"/>
                    </a:cubicBezTo>
                    <a:close/>
                    <a:moveTo>
                      <a:pt x="172" y="303"/>
                    </a:moveTo>
                    <a:cubicBezTo>
                      <a:pt x="172" y="303"/>
                      <a:pt x="172" y="303"/>
                      <a:pt x="172" y="303"/>
                    </a:cubicBezTo>
                    <a:cubicBezTo>
                      <a:pt x="171" y="304"/>
                      <a:pt x="171" y="304"/>
                      <a:pt x="170" y="304"/>
                    </a:cubicBezTo>
                    <a:cubicBezTo>
                      <a:pt x="166" y="301"/>
                      <a:pt x="163" y="297"/>
                      <a:pt x="158" y="294"/>
                    </a:cubicBezTo>
                    <a:cubicBezTo>
                      <a:pt x="159" y="294"/>
                      <a:pt x="159" y="294"/>
                      <a:pt x="159" y="294"/>
                    </a:cubicBezTo>
                    <a:cubicBezTo>
                      <a:pt x="162" y="296"/>
                      <a:pt x="165" y="298"/>
                      <a:pt x="168" y="301"/>
                    </a:cubicBezTo>
                    <a:cubicBezTo>
                      <a:pt x="169" y="302"/>
                      <a:pt x="170" y="303"/>
                      <a:pt x="172" y="303"/>
                    </a:cubicBezTo>
                    <a:close/>
                    <a:moveTo>
                      <a:pt x="169" y="305"/>
                    </a:moveTo>
                    <a:cubicBezTo>
                      <a:pt x="168" y="305"/>
                      <a:pt x="168" y="306"/>
                      <a:pt x="167" y="306"/>
                    </a:cubicBezTo>
                    <a:cubicBezTo>
                      <a:pt x="167" y="306"/>
                      <a:pt x="167" y="306"/>
                      <a:pt x="166" y="305"/>
                    </a:cubicBezTo>
                    <a:cubicBezTo>
                      <a:pt x="157" y="296"/>
                      <a:pt x="144" y="288"/>
                      <a:pt x="133" y="281"/>
                    </a:cubicBezTo>
                    <a:cubicBezTo>
                      <a:pt x="127" y="276"/>
                      <a:pt x="121" y="272"/>
                      <a:pt x="114" y="267"/>
                    </a:cubicBezTo>
                    <a:cubicBezTo>
                      <a:pt x="111" y="265"/>
                      <a:pt x="108" y="263"/>
                      <a:pt x="105" y="260"/>
                    </a:cubicBezTo>
                    <a:cubicBezTo>
                      <a:pt x="102" y="259"/>
                      <a:pt x="101" y="257"/>
                      <a:pt x="98" y="255"/>
                    </a:cubicBezTo>
                    <a:cubicBezTo>
                      <a:pt x="98" y="254"/>
                      <a:pt x="98" y="252"/>
                      <a:pt x="98" y="250"/>
                    </a:cubicBezTo>
                    <a:cubicBezTo>
                      <a:pt x="103" y="254"/>
                      <a:pt x="109" y="257"/>
                      <a:pt x="114" y="262"/>
                    </a:cubicBezTo>
                    <a:cubicBezTo>
                      <a:pt x="120" y="267"/>
                      <a:pt x="126" y="273"/>
                      <a:pt x="133" y="278"/>
                    </a:cubicBezTo>
                    <a:cubicBezTo>
                      <a:pt x="140" y="283"/>
                      <a:pt x="147" y="289"/>
                      <a:pt x="153" y="294"/>
                    </a:cubicBezTo>
                    <a:cubicBezTo>
                      <a:pt x="158" y="298"/>
                      <a:pt x="163" y="302"/>
                      <a:pt x="169" y="305"/>
                    </a:cubicBezTo>
                    <a:close/>
                    <a:moveTo>
                      <a:pt x="165" y="307"/>
                    </a:moveTo>
                    <a:cubicBezTo>
                      <a:pt x="164" y="308"/>
                      <a:pt x="163" y="308"/>
                      <a:pt x="162" y="309"/>
                    </a:cubicBezTo>
                    <a:cubicBezTo>
                      <a:pt x="162" y="308"/>
                      <a:pt x="161" y="308"/>
                      <a:pt x="161" y="308"/>
                    </a:cubicBezTo>
                    <a:cubicBezTo>
                      <a:pt x="157" y="305"/>
                      <a:pt x="152" y="302"/>
                      <a:pt x="147" y="299"/>
                    </a:cubicBezTo>
                    <a:cubicBezTo>
                      <a:pt x="142" y="295"/>
                      <a:pt x="135" y="291"/>
                      <a:pt x="129" y="287"/>
                    </a:cubicBezTo>
                    <a:cubicBezTo>
                      <a:pt x="124" y="283"/>
                      <a:pt x="118" y="279"/>
                      <a:pt x="112" y="275"/>
                    </a:cubicBezTo>
                    <a:cubicBezTo>
                      <a:pt x="109" y="273"/>
                      <a:pt x="107" y="271"/>
                      <a:pt x="104" y="269"/>
                    </a:cubicBezTo>
                    <a:cubicBezTo>
                      <a:pt x="103" y="268"/>
                      <a:pt x="102" y="267"/>
                      <a:pt x="101" y="266"/>
                    </a:cubicBezTo>
                    <a:cubicBezTo>
                      <a:pt x="98" y="263"/>
                      <a:pt x="100" y="264"/>
                      <a:pt x="101" y="265"/>
                    </a:cubicBezTo>
                    <a:cubicBezTo>
                      <a:pt x="107" y="270"/>
                      <a:pt x="112" y="274"/>
                      <a:pt x="118" y="278"/>
                    </a:cubicBezTo>
                    <a:cubicBezTo>
                      <a:pt x="123" y="282"/>
                      <a:pt x="130" y="286"/>
                      <a:pt x="136" y="290"/>
                    </a:cubicBezTo>
                    <a:cubicBezTo>
                      <a:pt x="142" y="293"/>
                      <a:pt x="148" y="297"/>
                      <a:pt x="154" y="300"/>
                    </a:cubicBezTo>
                    <a:cubicBezTo>
                      <a:pt x="157" y="302"/>
                      <a:pt x="161" y="306"/>
                      <a:pt x="165" y="307"/>
                    </a:cubicBezTo>
                    <a:close/>
                    <a:moveTo>
                      <a:pt x="161" y="309"/>
                    </a:moveTo>
                    <a:cubicBezTo>
                      <a:pt x="159" y="309"/>
                      <a:pt x="158" y="310"/>
                      <a:pt x="156" y="310"/>
                    </a:cubicBezTo>
                    <a:cubicBezTo>
                      <a:pt x="146" y="304"/>
                      <a:pt x="137" y="297"/>
                      <a:pt x="127" y="290"/>
                    </a:cubicBezTo>
                    <a:cubicBezTo>
                      <a:pt x="121" y="287"/>
                      <a:pt x="116" y="284"/>
                      <a:pt x="111" y="280"/>
                    </a:cubicBezTo>
                    <a:cubicBezTo>
                      <a:pt x="117" y="283"/>
                      <a:pt x="122" y="286"/>
                      <a:pt x="128" y="290"/>
                    </a:cubicBezTo>
                    <a:cubicBezTo>
                      <a:pt x="139" y="296"/>
                      <a:pt x="150" y="302"/>
                      <a:pt x="161" y="309"/>
                    </a:cubicBezTo>
                    <a:close/>
                    <a:moveTo>
                      <a:pt x="155" y="311"/>
                    </a:moveTo>
                    <a:cubicBezTo>
                      <a:pt x="154" y="311"/>
                      <a:pt x="152" y="312"/>
                      <a:pt x="151" y="312"/>
                    </a:cubicBezTo>
                    <a:cubicBezTo>
                      <a:pt x="150" y="312"/>
                      <a:pt x="149" y="311"/>
                      <a:pt x="149" y="311"/>
                    </a:cubicBezTo>
                    <a:cubicBezTo>
                      <a:pt x="149" y="311"/>
                      <a:pt x="149" y="311"/>
                      <a:pt x="148" y="310"/>
                    </a:cubicBezTo>
                    <a:cubicBezTo>
                      <a:pt x="138" y="301"/>
                      <a:pt x="126" y="293"/>
                      <a:pt x="115" y="286"/>
                    </a:cubicBezTo>
                    <a:cubicBezTo>
                      <a:pt x="112" y="284"/>
                      <a:pt x="109" y="282"/>
                      <a:pt x="106" y="280"/>
                    </a:cubicBezTo>
                    <a:cubicBezTo>
                      <a:pt x="110" y="283"/>
                      <a:pt x="115" y="286"/>
                      <a:pt x="119" y="289"/>
                    </a:cubicBezTo>
                    <a:cubicBezTo>
                      <a:pt x="131" y="296"/>
                      <a:pt x="143" y="303"/>
                      <a:pt x="155" y="311"/>
                    </a:cubicBezTo>
                    <a:close/>
                    <a:moveTo>
                      <a:pt x="150" y="312"/>
                    </a:moveTo>
                    <a:cubicBezTo>
                      <a:pt x="148" y="313"/>
                      <a:pt x="147" y="313"/>
                      <a:pt x="145" y="313"/>
                    </a:cubicBezTo>
                    <a:cubicBezTo>
                      <a:pt x="145" y="313"/>
                      <a:pt x="145" y="313"/>
                      <a:pt x="145" y="313"/>
                    </a:cubicBezTo>
                    <a:cubicBezTo>
                      <a:pt x="144" y="313"/>
                      <a:pt x="143" y="312"/>
                      <a:pt x="143" y="312"/>
                    </a:cubicBezTo>
                    <a:cubicBezTo>
                      <a:pt x="142" y="311"/>
                      <a:pt x="142" y="311"/>
                      <a:pt x="141" y="310"/>
                    </a:cubicBezTo>
                    <a:cubicBezTo>
                      <a:pt x="141" y="310"/>
                      <a:pt x="141" y="309"/>
                      <a:pt x="140" y="309"/>
                    </a:cubicBezTo>
                    <a:cubicBezTo>
                      <a:pt x="138" y="307"/>
                      <a:pt x="136" y="306"/>
                      <a:pt x="134" y="304"/>
                    </a:cubicBezTo>
                    <a:cubicBezTo>
                      <a:pt x="128" y="300"/>
                      <a:pt x="123" y="296"/>
                      <a:pt x="118" y="292"/>
                    </a:cubicBezTo>
                    <a:cubicBezTo>
                      <a:pt x="114" y="290"/>
                      <a:pt x="109" y="287"/>
                      <a:pt x="105" y="284"/>
                    </a:cubicBezTo>
                    <a:cubicBezTo>
                      <a:pt x="108" y="286"/>
                      <a:pt x="110" y="287"/>
                      <a:pt x="112" y="288"/>
                    </a:cubicBezTo>
                    <a:cubicBezTo>
                      <a:pt x="119" y="292"/>
                      <a:pt x="125" y="296"/>
                      <a:pt x="132" y="301"/>
                    </a:cubicBezTo>
                    <a:cubicBezTo>
                      <a:pt x="135" y="303"/>
                      <a:pt x="138" y="305"/>
                      <a:pt x="141" y="307"/>
                    </a:cubicBezTo>
                    <a:cubicBezTo>
                      <a:pt x="143" y="308"/>
                      <a:pt x="144" y="309"/>
                      <a:pt x="146" y="310"/>
                    </a:cubicBezTo>
                    <a:cubicBezTo>
                      <a:pt x="146" y="310"/>
                      <a:pt x="146" y="310"/>
                      <a:pt x="147" y="311"/>
                    </a:cubicBezTo>
                    <a:cubicBezTo>
                      <a:pt x="148" y="311"/>
                      <a:pt x="149" y="312"/>
                      <a:pt x="150" y="312"/>
                    </a:cubicBezTo>
                    <a:close/>
                    <a:moveTo>
                      <a:pt x="144" y="314"/>
                    </a:moveTo>
                    <a:cubicBezTo>
                      <a:pt x="143" y="314"/>
                      <a:pt x="142" y="314"/>
                      <a:pt x="141" y="314"/>
                    </a:cubicBezTo>
                    <a:cubicBezTo>
                      <a:pt x="141" y="314"/>
                      <a:pt x="141" y="314"/>
                      <a:pt x="141" y="314"/>
                    </a:cubicBezTo>
                    <a:cubicBezTo>
                      <a:pt x="137" y="311"/>
                      <a:pt x="134" y="308"/>
                      <a:pt x="130" y="305"/>
                    </a:cubicBezTo>
                    <a:cubicBezTo>
                      <a:pt x="125" y="301"/>
                      <a:pt x="120" y="298"/>
                      <a:pt x="114" y="294"/>
                    </a:cubicBezTo>
                    <a:cubicBezTo>
                      <a:pt x="112" y="293"/>
                      <a:pt x="109" y="291"/>
                      <a:pt x="106" y="289"/>
                    </a:cubicBezTo>
                    <a:cubicBezTo>
                      <a:pt x="106" y="289"/>
                      <a:pt x="105" y="288"/>
                      <a:pt x="105" y="288"/>
                    </a:cubicBezTo>
                    <a:cubicBezTo>
                      <a:pt x="109" y="291"/>
                      <a:pt x="115" y="294"/>
                      <a:pt x="120" y="297"/>
                    </a:cubicBezTo>
                    <a:cubicBezTo>
                      <a:pt x="126" y="300"/>
                      <a:pt x="132" y="304"/>
                      <a:pt x="137" y="309"/>
                    </a:cubicBezTo>
                    <a:cubicBezTo>
                      <a:pt x="139" y="310"/>
                      <a:pt x="141" y="311"/>
                      <a:pt x="143" y="313"/>
                    </a:cubicBezTo>
                    <a:cubicBezTo>
                      <a:pt x="143" y="313"/>
                      <a:pt x="143" y="313"/>
                      <a:pt x="143" y="313"/>
                    </a:cubicBezTo>
                    <a:cubicBezTo>
                      <a:pt x="143" y="313"/>
                      <a:pt x="144" y="313"/>
                      <a:pt x="144" y="314"/>
                    </a:cubicBezTo>
                    <a:close/>
                    <a:moveTo>
                      <a:pt x="140" y="314"/>
                    </a:moveTo>
                    <a:cubicBezTo>
                      <a:pt x="139" y="314"/>
                      <a:pt x="138" y="315"/>
                      <a:pt x="137" y="315"/>
                    </a:cubicBezTo>
                    <a:cubicBezTo>
                      <a:pt x="131" y="309"/>
                      <a:pt x="125" y="305"/>
                      <a:pt x="118" y="301"/>
                    </a:cubicBezTo>
                    <a:cubicBezTo>
                      <a:pt x="117" y="300"/>
                      <a:pt x="116" y="299"/>
                      <a:pt x="114" y="298"/>
                    </a:cubicBezTo>
                    <a:cubicBezTo>
                      <a:pt x="122" y="303"/>
                      <a:pt x="130" y="307"/>
                      <a:pt x="138" y="313"/>
                    </a:cubicBezTo>
                    <a:cubicBezTo>
                      <a:pt x="138" y="313"/>
                      <a:pt x="139" y="313"/>
                      <a:pt x="139" y="313"/>
                    </a:cubicBezTo>
                    <a:cubicBezTo>
                      <a:pt x="139" y="314"/>
                      <a:pt x="140" y="314"/>
                      <a:pt x="140" y="314"/>
                    </a:cubicBezTo>
                    <a:close/>
                    <a:moveTo>
                      <a:pt x="135" y="315"/>
                    </a:moveTo>
                    <a:cubicBezTo>
                      <a:pt x="134" y="315"/>
                      <a:pt x="133" y="315"/>
                      <a:pt x="132" y="315"/>
                    </a:cubicBezTo>
                    <a:cubicBezTo>
                      <a:pt x="127" y="311"/>
                      <a:pt x="122" y="307"/>
                      <a:pt x="117" y="304"/>
                    </a:cubicBezTo>
                    <a:cubicBezTo>
                      <a:pt x="114" y="302"/>
                      <a:pt x="111" y="301"/>
                      <a:pt x="109" y="299"/>
                    </a:cubicBezTo>
                    <a:cubicBezTo>
                      <a:pt x="107" y="298"/>
                      <a:pt x="105" y="296"/>
                      <a:pt x="104" y="295"/>
                    </a:cubicBezTo>
                    <a:cubicBezTo>
                      <a:pt x="104" y="295"/>
                      <a:pt x="103" y="294"/>
                      <a:pt x="103" y="294"/>
                    </a:cubicBezTo>
                    <a:cubicBezTo>
                      <a:pt x="103" y="294"/>
                      <a:pt x="104" y="295"/>
                      <a:pt x="104" y="295"/>
                    </a:cubicBezTo>
                    <a:cubicBezTo>
                      <a:pt x="110" y="298"/>
                      <a:pt x="116" y="302"/>
                      <a:pt x="122" y="306"/>
                    </a:cubicBezTo>
                    <a:cubicBezTo>
                      <a:pt x="127" y="309"/>
                      <a:pt x="131" y="312"/>
                      <a:pt x="135" y="315"/>
                    </a:cubicBezTo>
                    <a:close/>
                    <a:moveTo>
                      <a:pt x="130" y="315"/>
                    </a:moveTo>
                    <a:cubicBezTo>
                      <a:pt x="129" y="316"/>
                      <a:pt x="127" y="316"/>
                      <a:pt x="126" y="316"/>
                    </a:cubicBezTo>
                    <a:cubicBezTo>
                      <a:pt x="118" y="309"/>
                      <a:pt x="109" y="305"/>
                      <a:pt x="102" y="297"/>
                    </a:cubicBezTo>
                    <a:cubicBezTo>
                      <a:pt x="105" y="301"/>
                      <a:pt x="112" y="303"/>
                      <a:pt x="116" y="306"/>
                    </a:cubicBezTo>
                    <a:cubicBezTo>
                      <a:pt x="121" y="309"/>
                      <a:pt x="126" y="312"/>
                      <a:pt x="130" y="315"/>
                    </a:cubicBezTo>
                    <a:close/>
                    <a:moveTo>
                      <a:pt x="124" y="316"/>
                    </a:moveTo>
                    <a:cubicBezTo>
                      <a:pt x="123" y="316"/>
                      <a:pt x="121" y="316"/>
                      <a:pt x="120" y="316"/>
                    </a:cubicBezTo>
                    <a:cubicBezTo>
                      <a:pt x="120" y="316"/>
                      <a:pt x="120" y="316"/>
                      <a:pt x="120" y="316"/>
                    </a:cubicBezTo>
                    <a:cubicBezTo>
                      <a:pt x="118" y="313"/>
                      <a:pt x="115" y="311"/>
                      <a:pt x="112" y="309"/>
                    </a:cubicBezTo>
                    <a:cubicBezTo>
                      <a:pt x="110" y="307"/>
                      <a:pt x="108" y="306"/>
                      <a:pt x="106" y="304"/>
                    </a:cubicBezTo>
                    <a:cubicBezTo>
                      <a:pt x="105" y="304"/>
                      <a:pt x="105" y="304"/>
                      <a:pt x="104" y="303"/>
                    </a:cubicBezTo>
                    <a:cubicBezTo>
                      <a:pt x="104" y="303"/>
                      <a:pt x="104" y="303"/>
                      <a:pt x="105" y="304"/>
                    </a:cubicBezTo>
                    <a:cubicBezTo>
                      <a:pt x="109" y="306"/>
                      <a:pt x="113" y="308"/>
                      <a:pt x="116" y="310"/>
                    </a:cubicBezTo>
                    <a:cubicBezTo>
                      <a:pt x="119" y="312"/>
                      <a:pt x="121" y="314"/>
                      <a:pt x="124" y="316"/>
                    </a:cubicBezTo>
                    <a:close/>
                    <a:moveTo>
                      <a:pt x="118" y="316"/>
                    </a:moveTo>
                    <a:cubicBezTo>
                      <a:pt x="115" y="316"/>
                      <a:pt x="112" y="316"/>
                      <a:pt x="109" y="316"/>
                    </a:cubicBezTo>
                    <a:cubicBezTo>
                      <a:pt x="109" y="316"/>
                      <a:pt x="109" y="315"/>
                      <a:pt x="109" y="315"/>
                    </a:cubicBezTo>
                    <a:cubicBezTo>
                      <a:pt x="108" y="314"/>
                      <a:pt x="108" y="314"/>
                      <a:pt x="107" y="313"/>
                    </a:cubicBezTo>
                    <a:cubicBezTo>
                      <a:pt x="106" y="313"/>
                      <a:pt x="102" y="309"/>
                      <a:pt x="105" y="311"/>
                    </a:cubicBezTo>
                    <a:cubicBezTo>
                      <a:pt x="107" y="313"/>
                      <a:pt x="110" y="314"/>
                      <a:pt x="113" y="316"/>
                    </a:cubicBezTo>
                    <a:cubicBezTo>
                      <a:pt x="113" y="316"/>
                      <a:pt x="114" y="316"/>
                      <a:pt x="113" y="315"/>
                    </a:cubicBezTo>
                    <a:cubicBezTo>
                      <a:pt x="112" y="313"/>
                      <a:pt x="110" y="311"/>
                      <a:pt x="108" y="309"/>
                    </a:cubicBezTo>
                    <a:cubicBezTo>
                      <a:pt x="107" y="309"/>
                      <a:pt x="106" y="308"/>
                      <a:pt x="106" y="308"/>
                    </a:cubicBezTo>
                    <a:cubicBezTo>
                      <a:pt x="108" y="310"/>
                      <a:pt x="111" y="311"/>
                      <a:pt x="114" y="313"/>
                    </a:cubicBezTo>
                    <a:cubicBezTo>
                      <a:pt x="115" y="314"/>
                      <a:pt x="117" y="315"/>
                      <a:pt x="118" y="316"/>
                    </a:cubicBezTo>
                    <a:close/>
                    <a:moveTo>
                      <a:pt x="107" y="316"/>
                    </a:moveTo>
                    <a:cubicBezTo>
                      <a:pt x="106" y="316"/>
                      <a:pt x="106" y="316"/>
                      <a:pt x="106" y="316"/>
                    </a:cubicBezTo>
                    <a:cubicBezTo>
                      <a:pt x="105" y="316"/>
                      <a:pt x="104" y="316"/>
                      <a:pt x="104" y="316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6" y="316"/>
                      <a:pt x="106" y="316"/>
                    </a:cubicBezTo>
                    <a:cubicBezTo>
                      <a:pt x="106" y="316"/>
                      <a:pt x="107" y="316"/>
                      <a:pt x="107" y="316"/>
                    </a:cubicBezTo>
                    <a:close/>
                    <a:moveTo>
                      <a:pt x="101" y="315"/>
                    </a:moveTo>
                    <a:cubicBezTo>
                      <a:pt x="93" y="315"/>
                      <a:pt x="86" y="314"/>
                      <a:pt x="78" y="312"/>
                    </a:cubicBezTo>
                    <a:cubicBezTo>
                      <a:pt x="78" y="312"/>
                      <a:pt x="78" y="312"/>
                      <a:pt x="78" y="312"/>
                    </a:cubicBezTo>
                    <a:cubicBezTo>
                      <a:pt x="76" y="299"/>
                      <a:pt x="74" y="286"/>
                      <a:pt x="73" y="273"/>
                    </a:cubicBezTo>
                    <a:cubicBezTo>
                      <a:pt x="71" y="260"/>
                      <a:pt x="70" y="247"/>
                      <a:pt x="70" y="234"/>
                    </a:cubicBezTo>
                    <a:cubicBezTo>
                      <a:pt x="69" y="221"/>
                      <a:pt x="68" y="208"/>
                      <a:pt x="67" y="195"/>
                    </a:cubicBezTo>
                    <a:cubicBezTo>
                      <a:pt x="66" y="184"/>
                      <a:pt x="64" y="172"/>
                      <a:pt x="65" y="161"/>
                    </a:cubicBezTo>
                    <a:cubicBezTo>
                      <a:pt x="73" y="161"/>
                      <a:pt x="82" y="161"/>
                      <a:pt x="90" y="163"/>
                    </a:cubicBezTo>
                    <a:cubicBezTo>
                      <a:pt x="90" y="163"/>
                      <a:pt x="90" y="163"/>
                      <a:pt x="90" y="163"/>
                    </a:cubicBezTo>
                    <a:cubicBezTo>
                      <a:pt x="87" y="175"/>
                      <a:pt x="90" y="187"/>
                      <a:pt x="91" y="199"/>
                    </a:cubicBezTo>
                    <a:cubicBezTo>
                      <a:pt x="92" y="212"/>
                      <a:pt x="93" y="225"/>
                      <a:pt x="94" y="238"/>
                    </a:cubicBezTo>
                    <a:cubicBezTo>
                      <a:pt x="95" y="251"/>
                      <a:pt x="96" y="264"/>
                      <a:pt x="96" y="277"/>
                    </a:cubicBezTo>
                    <a:cubicBezTo>
                      <a:pt x="97" y="290"/>
                      <a:pt x="100" y="302"/>
                      <a:pt x="101" y="315"/>
                    </a:cubicBezTo>
                    <a:cubicBezTo>
                      <a:pt x="101" y="315"/>
                      <a:pt x="101" y="315"/>
                      <a:pt x="101" y="315"/>
                    </a:cubicBezTo>
                    <a:close/>
                    <a:moveTo>
                      <a:pt x="75" y="312"/>
                    </a:moveTo>
                    <a:cubicBezTo>
                      <a:pt x="74" y="312"/>
                      <a:pt x="73" y="311"/>
                      <a:pt x="73" y="311"/>
                    </a:cubicBezTo>
                    <a:cubicBezTo>
                      <a:pt x="73" y="311"/>
                      <a:pt x="74" y="311"/>
                      <a:pt x="75" y="311"/>
                    </a:cubicBezTo>
                    <a:cubicBezTo>
                      <a:pt x="75" y="311"/>
                      <a:pt x="75" y="312"/>
                      <a:pt x="75" y="312"/>
                    </a:cubicBezTo>
                    <a:close/>
                    <a:moveTo>
                      <a:pt x="16" y="288"/>
                    </a:moveTo>
                    <a:cubicBezTo>
                      <a:pt x="16" y="289"/>
                      <a:pt x="17" y="290"/>
                      <a:pt x="18" y="291"/>
                    </a:cubicBezTo>
                    <a:cubicBezTo>
                      <a:pt x="18" y="292"/>
                      <a:pt x="21" y="293"/>
                      <a:pt x="22" y="293"/>
                    </a:cubicBezTo>
                    <a:cubicBezTo>
                      <a:pt x="27" y="295"/>
                      <a:pt x="33" y="296"/>
                      <a:pt x="39" y="298"/>
                    </a:cubicBezTo>
                    <a:cubicBezTo>
                      <a:pt x="45" y="300"/>
                      <a:pt x="50" y="302"/>
                      <a:pt x="56" y="304"/>
                    </a:cubicBezTo>
                    <a:cubicBezTo>
                      <a:pt x="61" y="306"/>
                      <a:pt x="66" y="307"/>
                      <a:pt x="70" y="309"/>
                    </a:cubicBezTo>
                    <a:cubicBezTo>
                      <a:pt x="74" y="310"/>
                      <a:pt x="74" y="311"/>
                      <a:pt x="70" y="310"/>
                    </a:cubicBezTo>
                    <a:cubicBezTo>
                      <a:pt x="68" y="309"/>
                      <a:pt x="66" y="308"/>
                      <a:pt x="63" y="307"/>
                    </a:cubicBezTo>
                    <a:cubicBezTo>
                      <a:pt x="59" y="305"/>
                      <a:pt x="55" y="304"/>
                      <a:pt x="51" y="303"/>
                    </a:cubicBezTo>
                    <a:cubicBezTo>
                      <a:pt x="42" y="300"/>
                      <a:pt x="34" y="298"/>
                      <a:pt x="26" y="296"/>
                    </a:cubicBezTo>
                    <a:cubicBezTo>
                      <a:pt x="24" y="295"/>
                      <a:pt x="22" y="294"/>
                      <a:pt x="21" y="293"/>
                    </a:cubicBezTo>
                    <a:cubicBezTo>
                      <a:pt x="20" y="293"/>
                      <a:pt x="19" y="293"/>
                      <a:pt x="19" y="293"/>
                    </a:cubicBezTo>
                    <a:cubicBezTo>
                      <a:pt x="19" y="293"/>
                      <a:pt x="19" y="293"/>
                      <a:pt x="19" y="293"/>
                    </a:cubicBezTo>
                    <a:cubicBezTo>
                      <a:pt x="18" y="292"/>
                      <a:pt x="17" y="290"/>
                      <a:pt x="16" y="288"/>
                    </a:cubicBezTo>
                    <a:close/>
                    <a:moveTo>
                      <a:pt x="52" y="304"/>
                    </a:moveTo>
                    <a:cubicBezTo>
                      <a:pt x="57" y="306"/>
                      <a:pt x="62" y="307"/>
                      <a:pt x="66" y="309"/>
                    </a:cubicBezTo>
                    <a:cubicBezTo>
                      <a:pt x="68" y="310"/>
                      <a:pt x="69" y="310"/>
                      <a:pt x="70" y="311"/>
                    </a:cubicBezTo>
                    <a:cubicBezTo>
                      <a:pt x="56" y="308"/>
                      <a:pt x="43" y="303"/>
                      <a:pt x="30" y="298"/>
                    </a:cubicBezTo>
                    <a:cubicBezTo>
                      <a:pt x="38" y="300"/>
                      <a:pt x="45" y="301"/>
                      <a:pt x="52" y="304"/>
                    </a:cubicBezTo>
                    <a:close/>
                    <a:moveTo>
                      <a:pt x="13" y="283"/>
                    </a:moveTo>
                    <a:cubicBezTo>
                      <a:pt x="19" y="286"/>
                      <a:pt x="25" y="288"/>
                      <a:pt x="31" y="289"/>
                    </a:cubicBezTo>
                    <a:cubicBezTo>
                      <a:pt x="33" y="290"/>
                      <a:pt x="35" y="291"/>
                      <a:pt x="37" y="291"/>
                    </a:cubicBezTo>
                    <a:cubicBezTo>
                      <a:pt x="48" y="295"/>
                      <a:pt x="59" y="299"/>
                      <a:pt x="70" y="303"/>
                    </a:cubicBezTo>
                    <a:cubicBezTo>
                      <a:pt x="70" y="303"/>
                      <a:pt x="75" y="305"/>
                      <a:pt x="72" y="304"/>
                    </a:cubicBezTo>
                    <a:cubicBezTo>
                      <a:pt x="71" y="304"/>
                      <a:pt x="70" y="304"/>
                      <a:pt x="69" y="303"/>
                    </a:cubicBezTo>
                    <a:cubicBezTo>
                      <a:pt x="67" y="303"/>
                      <a:pt x="65" y="302"/>
                      <a:pt x="62" y="301"/>
                    </a:cubicBezTo>
                    <a:cubicBezTo>
                      <a:pt x="57" y="299"/>
                      <a:pt x="52" y="297"/>
                      <a:pt x="47" y="296"/>
                    </a:cubicBezTo>
                    <a:cubicBezTo>
                      <a:pt x="37" y="293"/>
                      <a:pt x="27" y="290"/>
                      <a:pt x="17" y="287"/>
                    </a:cubicBezTo>
                    <a:cubicBezTo>
                      <a:pt x="17" y="286"/>
                      <a:pt x="16" y="286"/>
                      <a:pt x="16" y="286"/>
                    </a:cubicBezTo>
                    <a:cubicBezTo>
                      <a:pt x="16" y="286"/>
                      <a:pt x="15" y="286"/>
                      <a:pt x="15" y="286"/>
                    </a:cubicBezTo>
                    <a:cubicBezTo>
                      <a:pt x="14" y="285"/>
                      <a:pt x="14" y="284"/>
                      <a:pt x="13" y="283"/>
                    </a:cubicBezTo>
                    <a:close/>
                    <a:moveTo>
                      <a:pt x="10" y="275"/>
                    </a:moveTo>
                    <a:cubicBezTo>
                      <a:pt x="13" y="278"/>
                      <a:pt x="17" y="279"/>
                      <a:pt x="20" y="280"/>
                    </a:cubicBezTo>
                    <a:cubicBezTo>
                      <a:pt x="25" y="283"/>
                      <a:pt x="30" y="285"/>
                      <a:pt x="35" y="287"/>
                    </a:cubicBezTo>
                    <a:cubicBezTo>
                      <a:pt x="46" y="291"/>
                      <a:pt x="58" y="294"/>
                      <a:pt x="68" y="299"/>
                    </a:cubicBezTo>
                    <a:cubicBezTo>
                      <a:pt x="69" y="299"/>
                      <a:pt x="76" y="302"/>
                      <a:pt x="71" y="300"/>
                    </a:cubicBezTo>
                    <a:cubicBezTo>
                      <a:pt x="69" y="299"/>
                      <a:pt x="66" y="298"/>
                      <a:pt x="63" y="297"/>
                    </a:cubicBezTo>
                    <a:cubicBezTo>
                      <a:pt x="58" y="296"/>
                      <a:pt x="53" y="294"/>
                      <a:pt x="48" y="293"/>
                    </a:cubicBezTo>
                    <a:cubicBezTo>
                      <a:pt x="43" y="291"/>
                      <a:pt x="37" y="290"/>
                      <a:pt x="31" y="289"/>
                    </a:cubicBezTo>
                    <a:cubicBezTo>
                      <a:pt x="25" y="286"/>
                      <a:pt x="19" y="284"/>
                      <a:pt x="13" y="281"/>
                    </a:cubicBezTo>
                    <a:cubicBezTo>
                      <a:pt x="12" y="281"/>
                      <a:pt x="12" y="280"/>
                      <a:pt x="12" y="279"/>
                    </a:cubicBezTo>
                    <a:cubicBezTo>
                      <a:pt x="11" y="278"/>
                      <a:pt x="11" y="277"/>
                      <a:pt x="10" y="275"/>
                    </a:cubicBezTo>
                    <a:close/>
                    <a:moveTo>
                      <a:pt x="9" y="270"/>
                    </a:moveTo>
                    <a:cubicBezTo>
                      <a:pt x="11" y="272"/>
                      <a:pt x="15" y="274"/>
                      <a:pt x="18" y="275"/>
                    </a:cubicBezTo>
                    <a:cubicBezTo>
                      <a:pt x="23" y="277"/>
                      <a:pt x="28" y="279"/>
                      <a:pt x="33" y="281"/>
                    </a:cubicBezTo>
                    <a:cubicBezTo>
                      <a:pt x="45" y="285"/>
                      <a:pt x="56" y="289"/>
                      <a:pt x="68" y="294"/>
                    </a:cubicBezTo>
                    <a:cubicBezTo>
                      <a:pt x="69" y="294"/>
                      <a:pt x="75" y="297"/>
                      <a:pt x="71" y="295"/>
                    </a:cubicBezTo>
                    <a:cubicBezTo>
                      <a:pt x="68" y="295"/>
                      <a:pt x="65" y="293"/>
                      <a:pt x="62" y="292"/>
                    </a:cubicBezTo>
                    <a:cubicBezTo>
                      <a:pt x="57" y="290"/>
                      <a:pt x="51" y="288"/>
                      <a:pt x="45" y="287"/>
                    </a:cubicBezTo>
                    <a:cubicBezTo>
                      <a:pt x="33" y="283"/>
                      <a:pt x="21" y="279"/>
                      <a:pt x="10" y="274"/>
                    </a:cubicBezTo>
                    <a:cubicBezTo>
                      <a:pt x="9" y="273"/>
                      <a:pt x="9" y="271"/>
                      <a:pt x="9" y="270"/>
                    </a:cubicBezTo>
                    <a:close/>
                    <a:moveTo>
                      <a:pt x="9" y="270"/>
                    </a:moveTo>
                    <a:cubicBezTo>
                      <a:pt x="10" y="271"/>
                      <a:pt x="11" y="271"/>
                      <a:pt x="11" y="271"/>
                    </a:cubicBezTo>
                    <a:cubicBezTo>
                      <a:pt x="11" y="271"/>
                      <a:pt x="10" y="271"/>
                      <a:pt x="9" y="270"/>
                    </a:cubicBezTo>
                    <a:close/>
                    <a:moveTo>
                      <a:pt x="5" y="255"/>
                    </a:moveTo>
                    <a:cubicBezTo>
                      <a:pt x="24" y="266"/>
                      <a:pt x="45" y="270"/>
                      <a:pt x="64" y="279"/>
                    </a:cubicBezTo>
                    <a:cubicBezTo>
                      <a:pt x="65" y="280"/>
                      <a:pt x="66" y="280"/>
                      <a:pt x="67" y="281"/>
                    </a:cubicBezTo>
                    <a:cubicBezTo>
                      <a:pt x="65" y="280"/>
                      <a:pt x="62" y="279"/>
                      <a:pt x="60" y="278"/>
                    </a:cubicBezTo>
                    <a:cubicBezTo>
                      <a:pt x="59" y="277"/>
                      <a:pt x="57" y="276"/>
                      <a:pt x="56" y="276"/>
                    </a:cubicBezTo>
                    <a:cubicBezTo>
                      <a:pt x="39" y="269"/>
                      <a:pt x="22" y="265"/>
                      <a:pt x="6" y="257"/>
                    </a:cubicBezTo>
                    <a:cubicBezTo>
                      <a:pt x="6" y="257"/>
                      <a:pt x="6" y="257"/>
                      <a:pt x="6" y="257"/>
                    </a:cubicBezTo>
                    <a:cubicBezTo>
                      <a:pt x="5" y="256"/>
                      <a:pt x="5" y="256"/>
                      <a:pt x="5" y="255"/>
                    </a:cubicBezTo>
                    <a:close/>
                    <a:moveTo>
                      <a:pt x="4" y="244"/>
                    </a:moveTo>
                    <a:cubicBezTo>
                      <a:pt x="14" y="247"/>
                      <a:pt x="23" y="252"/>
                      <a:pt x="32" y="256"/>
                    </a:cubicBezTo>
                    <a:cubicBezTo>
                      <a:pt x="42" y="259"/>
                      <a:pt x="52" y="263"/>
                      <a:pt x="61" y="268"/>
                    </a:cubicBezTo>
                    <a:cubicBezTo>
                      <a:pt x="62" y="268"/>
                      <a:pt x="63" y="269"/>
                      <a:pt x="64" y="269"/>
                    </a:cubicBezTo>
                    <a:cubicBezTo>
                      <a:pt x="62" y="269"/>
                      <a:pt x="60" y="268"/>
                      <a:pt x="59" y="267"/>
                    </a:cubicBezTo>
                    <a:cubicBezTo>
                      <a:pt x="52" y="265"/>
                      <a:pt x="45" y="262"/>
                      <a:pt x="38" y="260"/>
                    </a:cubicBezTo>
                    <a:cubicBezTo>
                      <a:pt x="32" y="258"/>
                      <a:pt x="26" y="256"/>
                      <a:pt x="21" y="254"/>
                    </a:cubicBezTo>
                    <a:cubicBezTo>
                      <a:pt x="15" y="252"/>
                      <a:pt x="10" y="249"/>
                      <a:pt x="4" y="248"/>
                    </a:cubicBezTo>
                    <a:cubicBezTo>
                      <a:pt x="4" y="246"/>
                      <a:pt x="4" y="245"/>
                      <a:pt x="4" y="244"/>
                    </a:cubicBezTo>
                    <a:close/>
                    <a:moveTo>
                      <a:pt x="4" y="241"/>
                    </a:moveTo>
                    <a:cubicBezTo>
                      <a:pt x="6" y="242"/>
                      <a:pt x="9" y="243"/>
                      <a:pt x="11" y="243"/>
                    </a:cubicBezTo>
                    <a:cubicBezTo>
                      <a:pt x="13" y="244"/>
                      <a:pt x="15" y="245"/>
                      <a:pt x="16" y="246"/>
                    </a:cubicBezTo>
                    <a:cubicBezTo>
                      <a:pt x="22" y="249"/>
                      <a:pt x="28" y="251"/>
                      <a:pt x="34" y="253"/>
                    </a:cubicBezTo>
                    <a:cubicBezTo>
                      <a:pt x="30" y="252"/>
                      <a:pt x="26" y="251"/>
                      <a:pt x="23" y="249"/>
                    </a:cubicBezTo>
                    <a:cubicBezTo>
                      <a:pt x="17" y="247"/>
                      <a:pt x="11" y="244"/>
                      <a:pt x="4" y="243"/>
                    </a:cubicBezTo>
                    <a:cubicBezTo>
                      <a:pt x="4" y="242"/>
                      <a:pt x="4" y="242"/>
                      <a:pt x="4" y="241"/>
                    </a:cubicBezTo>
                    <a:close/>
                    <a:moveTo>
                      <a:pt x="4" y="235"/>
                    </a:moveTo>
                    <a:cubicBezTo>
                      <a:pt x="7" y="236"/>
                      <a:pt x="9" y="237"/>
                      <a:pt x="11" y="238"/>
                    </a:cubicBezTo>
                    <a:cubicBezTo>
                      <a:pt x="16" y="240"/>
                      <a:pt x="21" y="243"/>
                      <a:pt x="26" y="245"/>
                    </a:cubicBezTo>
                    <a:cubicBezTo>
                      <a:pt x="34" y="248"/>
                      <a:pt x="42" y="250"/>
                      <a:pt x="50" y="254"/>
                    </a:cubicBezTo>
                    <a:cubicBezTo>
                      <a:pt x="54" y="256"/>
                      <a:pt x="57" y="258"/>
                      <a:pt x="61" y="260"/>
                    </a:cubicBezTo>
                    <a:cubicBezTo>
                      <a:pt x="58" y="258"/>
                      <a:pt x="54" y="256"/>
                      <a:pt x="50" y="255"/>
                    </a:cubicBezTo>
                    <a:cubicBezTo>
                      <a:pt x="44" y="252"/>
                      <a:pt x="37" y="250"/>
                      <a:pt x="30" y="248"/>
                    </a:cubicBezTo>
                    <a:cubicBezTo>
                      <a:pt x="23" y="246"/>
                      <a:pt x="16" y="243"/>
                      <a:pt x="9" y="242"/>
                    </a:cubicBezTo>
                    <a:cubicBezTo>
                      <a:pt x="7" y="241"/>
                      <a:pt x="6" y="240"/>
                      <a:pt x="4" y="240"/>
                    </a:cubicBezTo>
                    <a:cubicBezTo>
                      <a:pt x="4" y="238"/>
                      <a:pt x="4" y="237"/>
                      <a:pt x="4" y="235"/>
                    </a:cubicBezTo>
                    <a:close/>
                    <a:moveTo>
                      <a:pt x="4" y="234"/>
                    </a:moveTo>
                    <a:cubicBezTo>
                      <a:pt x="4" y="233"/>
                      <a:pt x="5" y="232"/>
                      <a:pt x="5" y="232"/>
                    </a:cubicBezTo>
                    <a:cubicBezTo>
                      <a:pt x="10" y="235"/>
                      <a:pt x="16" y="237"/>
                      <a:pt x="22" y="240"/>
                    </a:cubicBezTo>
                    <a:cubicBezTo>
                      <a:pt x="28" y="242"/>
                      <a:pt x="33" y="244"/>
                      <a:pt x="39" y="247"/>
                    </a:cubicBezTo>
                    <a:cubicBezTo>
                      <a:pt x="45" y="249"/>
                      <a:pt x="51" y="251"/>
                      <a:pt x="57" y="253"/>
                    </a:cubicBezTo>
                    <a:cubicBezTo>
                      <a:pt x="60" y="255"/>
                      <a:pt x="64" y="256"/>
                      <a:pt x="67" y="258"/>
                    </a:cubicBezTo>
                    <a:cubicBezTo>
                      <a:pt x="69" y="259"/>
                      <a:pt x="68" y="259"/>
                      <a:pt x="66" y="258"/>
                    </a:cubicBezTo>
                    <a:cubicBezTo>
                      <a:pt x="64" y="257"/>
                      <a:pt x="62" y="256"/>
                      <a:pt x="60" y="255"/>
                    </a:cubicBezTo>
                    <a:cubicBezTo>
                      <a:pt x="46" y="249"/>
                      <a:pt x="31" y="246"/>
                      <a:pt x="17" y="240"/>
                    </a:cubicBezTo>
                    <a:cubicBezTo>
                      <a:pt x="15" y="238"/>
                      <a:pt x="12" y="237"/>
                      <a:pt x="10" y="236"/>
                    </a:cubicBezTo>
                    <a:cubicBezTo>
                      <a:pt x="8" y="235"/>
                      <a:pt x="6" y="235"/>
                      <a:pt x="4" y="234"/>
                    </a:cubicBezTo>
                    <a:close/>
                    <a:moveTo>
                      <a:pt x="22" y="123"/>
                    </a:moveTo>
                    <a:cubicBezTo>
                      <a:pt x="22" y="123"/>
                      <a:pt x="22" y="122"/>
                      <a:pt x="22" y="122"/>
                    </a:cubicBezTo>
                    <a:cubicBezTo>
                      <a:pt x="24" y="120"/>
                      <a:pt x="25" y="119"/>
                      <a:pt x="26" y="117"/>
                    </a:cubicBezTo>
                    <a:cubicBezTo>
                      <a:pt x="31" y="113"/>
                      <a:pt x="36" y="109"/>
                      <a:pt x="41" y="105"/>
                    </a:cubicBezTo>
                    <a:cubicBezTo>
                      <a:pt x="48" y="101"/>
                      <a:pt x="57" y="98"/>
                      <a:pt x="66" y="95"/>
                    </a:cubicBezTo>
                    <a:cubicBezTo>
                      <a:pt x="75" y="92"/>
                      <a:pt x="84" y="90"/>
                      <a:pt x="93" y="91"/>
                    </a:cubicBezTo>
                    <a:cubicBezTo>
                      <a:pt x="94" y="91"/>
                      <a:pt x="94" y="91"/>
                      <a:pt x="95" y="91"/>
                    </a:cubicBezTo>
                    <a:cubicBezTo>
                      <a:pt x="90" y="94"/>
                      <a:pt x="85" y="98"/>
                      <a:pt x="82" y="102"/>
                    </a:cubicBezTo>
                    <a:cubicBezTo>
                      <a:pt x="79" y="106"/>
                      <a:pt x="77" y="113"/>
                      <a:pt x="83" y="115"/>
                    </a:cubicBezTo>
                    <a:cubicBezTo>
                      <a:pt x="89" y="118"/>
                      <a:pt x="92" y="114"/>
                      <a:pt x="95" y="108"/>
                    </a:cubicBezTo>
                    <a:cubicBezTo>
                      <a:pt x="95" y="112"/>
                      <a:pt x="96" y="116"/>
                      <a:pt x="100" y="117"/>
                    </a:cubicBezTo>
                    <a:cubicBezTo>
                      <a:pt x="109" y="119"/>
                      <a:pt x="105" y="101"/>
                      <a:pt x="104" y="93"/>
                    </a:cubicBezTo>
                    <a:cubicBezTo>
                      <a:pt x="110" y="95"/>
                      <a:pt x="117" y="97"/>
                      <a:pt x="123" y="100"/>
                    </a:cubicBezTo>
                    <a:cubicBezTo>
                      <a:pt x="131" y="104"/>
                      <a:pt x="139" y="108"/>
                      <a:pt x="146" y="115"/>
                    </a:cubicBezTo>
                    <a:cubicBezTo>
                      <a:pt x="152" y="120"/>
                      <a:pt x="156" y="127"/>
                      <a:pt x="159" y="135"/>
                    </a:cubicBezTo>
                    <a:cubicBezTo>
                      <a:pt x="166" y="151"/>
                      <a:pt x="173" y="169"/>
                      <a:pt x="175" y="187"/>
                    </a:cubicBezTo>
                    <a:cubicBezTo>
                      <a:pt x="164" y="179"/>
                      <a:pt x="152" y="172"/>
                      <a:pt x="138" y="167"/>
                    </a:cubicBezTo>
                    <a:cubicBezTo>
                      <a:pt x="138" y="166"/>
                      <a:pt x="138" y="164"/>
                      <a:pt x="137" y="163"/>
                    </a:cubicBezTo>
                    <a:cubicBezTo>
                      <a:pt x="136" y="162"/>
                      <a:pt x="135" y="161"/>
                      <a:pt x="133" y="161"/>
                    </a:cubicBezTo>
                    <a:cubicBezTo>
                      <a:pt x="131" y="162"/>
                      <a:pt x="131" y="163"/>
                      <a:pt x="131" y="164"/>
                    </a:cubicBezTo>
                    <a:cubicBezTo>
                      <a:pt x="119" y="160"/>
                      <a:pt x="107" y="157"/>
                      <a:pt x="94" y="155"/>
                    </a:cubicBezTo>
                    <a:cubicBezTo>
                      <a:pt x="79" y="153"/>
                      <a:pt x="64" y="152"/>
                      <a:pt x="49" y="156"/>
                    </a:cubicBezTo>
                    <a:cubicBezTo>
                      <a:pt x="36" y="159"/>
                      <a:pt x="23" y="161"/>
                      <a:pt x="10" y="167"/>
                    </a:cubicBezTo>
                    <a:cubicBezTo>
                      <a:pt x="12" y="152"/>
                      <a:pt x="15" y="137"/>
                      <a:pt x="22" y="123"/>
                    </a:cubicBezTo>
                    <a:close/>
                    <a:moveTo>
                      <a:pt x="162" y="133"/>
                    </a:moveTo>
                    <a:cubicBezTo>
                      <a:pt x="166" y="141"/>
                      <a:pt x="169" y="149"/>
                      <a:pt x="171" y="158"/>
                    </a:cubicBezTo>
                    <a:cubicBezTo>
                      <a:pt x="168" y="150"/>
                      <a:pt x="165" y="141"/>
                      <a:pt x="162" y="133"/>
                    </a:cubicBezTo>
                    <a:close/>
                    <a:moveTo>
                      <a:pt x="79" y="60"/>
                    </a:moveTo>
                    <a:cubicBezTo>
                      <a:pt x="82" y="58"/>
                      <a:pt x="85" y="57"/>
                      <a:pt x="87" y="56"/>
                    </a:cubicBezTo>
                    <a:cubicBezTo>
                      <a:pt x="87" y="56"/>
                      <a:pt x="87" y="56"/>
                      <a:pt x="87" y="56"/>
                    </a:cubicBezTo>
                    <a:cubicBezTo>
                      <a:pt x="95" y="57"/>
                      <a:pt x="102" y="59"/>
                      <a:pt x="109" y="60"/>
                    </a:cubicBezTo>
                    <a:cubicBezTo>
                      <a:pt x="117" y="61"/>
                      <a:pt x="126" y="61"/>
                      <a:pt x="134" y="62"/>
                    </a:cubicBezTo>
                    <a:cubicBezTo>
                      <a:pt x="148" y="64"/>
                      <a:pt x="161" y="70"/>
                      <a:pt x="172" y="79"/>
                    </a:cubicBezTo>
                    <a:cubicBezTo>
                      <a:pt x="182" y="88"/>
                      <a:pt x="191" y="100"/>
                      <a:pt x="193" y="114"/>
                    </a:cubicBezTo>
                    <a:cubicBezTo>
                      <a:pt x="196" y="129"/>
                      <a:pt x="192" y="143"/>
                      <a:pt x="190" y="158"/>
                    </a:cubicBezTo>
                    <a:cubicBezTo>
                      <a:pt x="189" y="165"/>
                      <a:pt x="188" y="172"/>
                      <a:pt x="189" y="179"/>
                    </a:cubicBezTo>
                    <a:cubicBezTo>
                      <a:pt x="189" y="186"/>
                      <a:pt x="190" y="194"/>
                      <a:pt x="191" y="201"/>
                    </a:cubicBezTo>
                    <a:cubicBezTo>
                      <a:pt x="192" y="216"/>
                      <a:pt x="191" y="231"/>
                      <a:pt x="193" y="246"/>
                    </a:cubicBezTo>
                    <a:cubicBezTo>
                      <a:pt x="195" y="258"/>
                      <a:pt x="197" y="270"/>
                      <a:pt x="192" y="281"/>
                    </a:cubicBezTo>
                    <a:cubicBezTo>
                      <a:pt x="188" y="289"/>
                      <a:pt x="182" y="296"/>
                      <a:pt x="175" y="301"/>
                    </a:cubicBezTo>
                    <a:cubicBezTo>
                      <a:pt x="176" y="293"/>
                      <a:pt x="177" y="285"/>
                      <a:pt x="178" y="276"/>
                    </a:cubicBezTo>
                    <a:cubicBezTo>
                      <a:pt x="180" y="245"/>
                      <a:pt x="180" y="213"/>
                      <a:pt x="178" y="182"/>
                    </a:cubicBezTo>
                    <a:cubicBezTo>
                      <a:pt x="175" y="157"/>
                      <a:pt x="169" y="131"/>
                      <a:pt x="151" y="113"/>
                    </a:cubicBezTo>
                    <a:cubicBezTo>
                      <a:pt x="138" y="101"/>
                      <a:pt x="121" y="91"/>
                      <a:pt x="104" y="86"/>
                    </a:cubicBezTo>
                    <a:cubicBezTo>
                      <a:pt x="104" y="86"/>
                      <a:pt x="104" y="86"/>
                      <a:pt x="104" y="86"/>
                    </a:cubicBezTo>
                    <a:cubicBezTo>
                      <a:pt x="103" y="83"/>
                      <a:pt x="100" y="82"/>
                      <a:pt x="97" y="82"/>
                    </a:cubicBezTo>
                    <a:cubicBezTo>
                      <a:pt x="95" y="82"/>
                      <a:pt x="94" y="83"/>
                      <a:pt x="94" y="85"/>
                    </a:cubicBezTo>
                    <a:cubicBezTo>
                      <a:pt x="90" y="84"/>
                      <a:pt x="87" y="84"/>
                      <a:pt x="83" y="84"/>
                    </a:cubicBezTo>
                    <a:cubicBezTo>
                      <a:pt x="66" y="85"/>
                      <a:pt x="52" y="93"/>
                      <a:pt x="39" y="103"/>
                    </a:cubicBezTo>
                    <a:cubicBezTo>
                      <a:pt x="35" y="105"/>
                      <a:pt x="31" y="108"/>
                      <a:pt x="28" y="111"/>
                    </a:cubicBezTo>
                    <a:cubicBezTo>
                      <a:pt x="40" y="90"/>
                      <a:pt x="59" y="72"/>
                      <a:pt x="79" y="60"/>
                    </a:cubicBezTo>
                    <a:close/>
                    <a:moveTo>
                      <a:pt x="224" y="190"/>
                    </a:moveTo>
                    <a:cubicBezTo>
                      <a:pt x="224" y="190"/>
                      <a:pt x="224" y="190"/>
                      <a:pt x="224" y="190"/>
                    </a:cubicBezTo>
                    <a:cubicBezTo>
                      <a:pt x="224" y="189"/>
                      <a:pt x="224" y="188"/>
                      <a:pt x="224" y="187"/>
                    </a:cubicBezTo>
                    <a:cubicBezTo>
                      <a:pt x="224" y="178"/>
                      <a:pt x="225" y="169"/>
                      <a:pt x="226" y="160"/>
                    </a:cubicBezTo>
                    <a:cubicBezTo>
                      <a:pt x="229" y="174"/>
                      <a:pt x="228" y="189"/>
                      <a:pt x="231" y="204"/>
                    </a:cubicBezTo>
                    <a:cubicBezTo>
                      <a:pt x="232" y="213"/>
                      <a:pt x="234" y="222"/>
                      <a:pt x="234" y="231"/>
                    </a:cubicBezTo>
                    <a:cubicBezTo>
                      <a:pt x="234" y="237"/>
                      <a:pt x="232" y="243"/>
                      <a:pt x="232" y="250"/>
                    </a:cubicBezTo>
                    <a:cubicBezTo>
                      <a:pt x="232" y="256"/>
                      <a:pt x="235" y="262"/>
                      <a:pt x="239" y="266"/>
                    </a:cubicBezTo>
                    <a:cubicBezTo>
                      <a:pt x="239" y="266"/>
                      <a:pt x="239" y="266"/>
                      <a:pt x="239" y="266"/>
                    </a:cubicBezTo>
                    <a:cubicBezTo>
                      <a:pt x="244" y="275"/>
                      <a:pt x="235" y="277"/>
                      <a:pt x="228" y="280"/>
                    </a:cubicBezTo>
                    <a:cubicBezTo>
                      <a:pt x="229" y="278"/>
                      <a:pt x="229" y="275"/>
                      <a:pt x="230" y="272"/>
                    </a:cubicBezTo>
                    <a:cubicBezTo>
                      <a:pt x="230" y="272"/>
                      <a:pt x="230" y="272"/>
                      <a:pt x="230" y="272"/>
                    </a:cubicBezTo>
                    <a:cubicBezTo>
                      <a:pt x="229" y="257"/>
                      <a:pt x="229" y="243"/>
                      <a:pt x="227" y="229"/>
                    </a:cubicBezTo>
                    <a:cubicBezTo>
                      <a:pt x="226" y="216"/>
                      <a:pt x="224" y="203"/>
                      <a:pt x="224" y="190"/>
                    </a:cubicBezTo>
                    <a:close/>
                    <a:moveTo>
                      <a:pt x="248" y="266"/>
                    </a:moveTo>
                    <a:cubicBezTo>
                      <a:pt x="243" y="266"/>
                      <a:pt x="240" y="263"/>
                      <a:pt x="238" y="260"/>
                    </a:cubicBezTo>
                    <a:cubicBezTo>
                      <a:pt x="238" y="260"/>
                      <a:pt x="238" y="260"/>
                      <a:pt x="238" y="260"/>
                    </a:cubicBezTo>
                    <a:cubicBezTo>
                      <a:pt x="240" y="262"/>
                      <a:pt x="242" y="265"/>
                      <a:pt x="246" y="265"/>
                    </a:cubicBezTo>
                    <a:cubicBezTo>
                      <a:pt x="246" y="265"/>
                      <a:pt x="246" y="265"/>
                      <a:pt x="246" y="264"/>
                    </a:cubicBezTo>
                    <a:cubicBezTo>
                      <a:pt x="243" y="262"/>
                      <a:pt x="240" y="259"/>
                      <a:pt x="238" y="256"/>
                    </a:cubicBezTo>
                    <a:cubicBezTo>
                      <a:pt x="235" y="252"/>
                      <a:pt x="241" y="258"/>
                      <a:pt x="242" y="259"/>
                    </a:cubicBezTo>
                    <a:cubicBezTo>
                      <a:pt x="245" y="262"/>
                      <a:pt x="249" y="265"/>
                      <a:pt x="253" y="266"/>
                    </a:cubicBezTo>
                    <a:cubicBezTo>
                      <a:pt x="252" y="266"/>
                      <a:pt x="250" y="267"/>
                      <a:pt x="248" y="266"/>
                    </a:cubicBezTo>
                    <a:close/>
                    <a:moveTo>
                      <a:pt x="260" y="190"/>
                    </a:moveTo>
                    <a:cubicBezTo>
                      <a:pt x="253" y="184"/>
                      <a:pt x="243" y="182"/>
                      <a:pt x="236" y="177"/>
                    </a:cubicBezTo>
                    <a:cubicBezTo>
                      <a:pt x="235" y="176"/>
                      <a:pt x="234" y="175"/>
                      <a:pt x="232" y="175"/>
                    </a:cubicBezTo>
                    <a:cubicBezTo>
                      <a:pt x="234" y="175"/>
                      <a:pt x="236" y="176"/>
                      <a:pt x="237" y="177"/>
                    </a:cubicBezTo>
                    <a:cubicBezTo>
                      <a:pt x="239" y="178"/>
                      <a:pt x="242" y="179"/>
                      <a:pt x="244" y="180"/>
                    </a:cubicBezTo>
                    <a:cubicBezTo>
                      <a:pt x="249" y="182"/>
                      <a:pt x="255" y="183"/>
                      <a:pt x="259" y="186"/>
                    </a:cubicBezTo>
                    <a:cubicBezTo>
                      <a:pt x="260" y="186"/>
                      <a:pt x="260" y="186"/>
                      <a:pt x="260" y="186"/>
                    </a:cubicBezTo>
                    <a:cubicBezTo>
                      <a:pt x="260" y="187"/>
                      <a:pt x="260" y="188"/>
                      <a:pt x="260" y="190"/>
                    </a:cubicBezTo>
                    <a:close/>
                    <a:moveTo>
                      <a:pt x="226" y="74"/>
                    </a:moveTo>
                    <a:cubicBezTo>
                      <a:pt x="217" y="67"/>
                      <a:pt x="207" y="61"/>
                      <a:pt x="196" y="55"/>
                    </a:cubicBezTo>
                    <a:cubicBezTo>
                      <a:pt x="196" y="55"/>
                      <a:pt x="197" y="55"/>
                      <a:pt x="197" y="55"/>
                    </a:cubicBezTo>
                    <a:cubicBezTo>
                      <a:pt x="200" y="57"/>
                      <a:pt x="203" y="58"/>
                      <a:pt x="206" y="60"/>
                    </a:cubicBezTo>
                    <a:cubicBezTo>
                      <a:pt x="212" y="63"/>
                      <a:pt x="217" y="66"/>
                      <a:pt x="223" y="69"/>
                    </a:cubicBezTo>
                    <a:cubicBezTo>
                      <a:pt x="224" y="71"/>
                      <a:pt x="225" y="72"/>
                      <a:pt x="226" y="74"/>
                    </a:cubicBezTo>
                    <a:close/>
                    <a:moveTo>
                      <a:pt x="190" y="52"/>
                    </a:moveTo>
                    <a:cubicBezTo>
                      <a:pt x="196" y="56"/>
                      <a:pt x="204" y="60"/>
                      <a:pt x="211" y="64"/>
                    </a:cubicBezTo>
                    <a:cubicBezTo>
                      <a:pt x="215" y="67"/>
                      <a:pt x="219" y="69"/>
                      <a:pt x="223" y="72"/>
                    </a:cubicBezTo>
                    <a:cubicBezTo>
                      <a:pt x="223" y="72"/>
                      <a:pt x="224" y="73"/>
                      <a:pt x="224" y="73"/>
                    </a:cubicBezTo>
                    <a:cubicBezTo>
                      <a:pt x="216" y="68"/>
                      <a:pt x="208" y="64"/>
                      <a:pt x="201" y="60"/>
                    </a:cubicBezTo>
                    <a:cubicBezTo>
                      <a:pt x="196" y="57"/>
                      <a:pt x="192" y="55"/>
                      <a:pt x="188" y="53"/>
                    </a:cubicBezTo>
                    <a:cubicBezTo>
                      <a:pt x="187" y="52"/>
                      <a:pt x="186" y="52"/>
                      <a:pt x="185" y="51"/>
                    </a:cubicBezTo>
                    <a:cubicBezTo>
                      <a:pt x="186" y="51"/>
                      <a:pt x="188" y="52"/>
                      <a:pt x="190" y="52"/>
                    </a:cubicBezTo>
                    <a:close/>
                    <a:moveTo>
                      <a:pt x="230" y="80"/>
                    </a:moveTo>
                    <a:cubicBezTo>
                      <a:pt x="223" y="75"/>
                      <a:pt x="216" y="70"/>
                      <a:pt x="209" y="65"/>
                    </a:cubicBezTo>
                    <a:cubicBezTo>
                      <a:pt x="200" y="61"/>
                      <a:pt x="192" y="57"/>
                      <a:pt x="184" y="51"/>
                    </a:cubicBezTo>
                    <a:cubicBezTo>
                      <a:pt x="184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4" y="51"/>
                      <a:pt x="185" y="52"/>
                      <a:pt x="186" y="52"/>
                    </a:cubicBezTo>
                    <a:cubicBezTo>
                      <a:pt x="188" y="54"/>
                      <a:pt x="190" y="55"/>
                      <a:pt x="192" y="56"/>
                    </a:cubicBezTo>
                    <a:cubicBezTo>
                      <a:pt x="197" y="58"/>
                      <a:pt x="201" y="60"/>
                      <a:pt x="205" y="63"/>
                    </a:cubicBezTo>
                    <a:cubicBezTo>
                      <a:pt x="213" y="67"/>
                      <a:pt x="220" y="71"/>
                      <a:pt x="228" y="76"/>
                    </a:cubicBezTo>
                    <a:cubicBezTo>
                      <a:pt x="228" y="76"/>
                      <a:pt x="228" y="76"/>
                      <a:pt x="228" y="76"/>
                    </a:cubicBezTo>
                    <a:cubicBezTo>
                      <a:pt x="229" y="78"/>
                      <a:pt x="229" y="79"/>
                      <a:pt x="230" y="80"/>
                    </a:cubicBezTo>
                    <a:close/>
                    <a:moveTo>
                      <a:pt x="232" y="84"/>
                    </a:moveTo>
                    <a:cubicBezTo>
                      <a:pt x="222" y="80"/>
                      <a:pt x="213" y="75"/>
                      <a:pt x="204" y="69"/>
                    </a:cubicBezTo>
                    <a:cubicBezTo>
                      <a:pt x="202" y="68"/>
                      <a:pt x="200" y="66"/>
                      <a:pt x="198" y="64"/>
                    </a:cubicBezTo>
                    <a:cubicBezTo>
                      <a:pt x="200" y="65"/>
                      <a:pt x="202" y="67"/>
                      <a:pt x="205" y="68"/>
                    </a:cubicBezTo>
                    <a:cubicBezTo>
                      <a:pt x="210" y="71"/>
                      <a:pt x="215" y="73"/>
                      <a:pt x="220" y="76"/>
                    </a:cubicBezTo>
                    <a:cubicBezTo>
                      <a:pt x="224" y="78"/>
                      <a:pt x="227" y="80"/>
                      <a:pt x="231" y="82"/>
                    </a:cubicBezTo>
                    <a:cubicBezTo>
                      <a:pt x="232" y="83"/>
                      <a:pt x="232" y="83"/>
                      <a:pt x="232" y="84"/>
                    </a:cubicBezTo>
                    <a:close/>
                    <a:moveTo>
                      <a:pt x="164" y="12"/>
                    </a:moveTo>
                    <a:cubicBezTo>
                      <a:pt x="161" y="11"/>
                      <a:pt x="158" y="10"/>
                      <a:pt x="155" y="8"/>
                    </a:cubicBezTo>
                    <a:cubicBezTo>
                      <a:pt x="153" y="6"/>
                      <a:pt x="157" y="9"/>
                      <a:pt x="157" y="9"/>
                    </a:cubicBezTo>
                    <a:cubicBezTo>
                      <a:pt x="158" y="9"/>
                      <a:pt x="159" y="10"/>
                      <a:pt x="160" y="10"/>
                    </a:cubicBezTo>
                    <a:cubicBezTo>
                      <a:pt x="161" y="11"/>
                      <a:pt x="162" y="11"/>
                      <a:pt x="163" y="11"/>
                    </a:cubicBezTo>
                    <a:cubicBezTo>
                      <a:pt x="163" y="11"/>
                      <a:pt x="163" y="12"/>
                      <a:pt x="164" y="12"/>
                    </a:cubicBezTo>
                    <a:close/>
                    <a:moveTo>
                      <a:pt x="153" y="8"/>
                    </a:moveTo>
                    <a:cubicBezTo>
                      <a:pt x="156" y="10"/>
                      <a:pt x="161" y="12"/>
                      <a:pt x="164" y="13"/>
                    </a:cubicBezTo>
                    <a:cubicBezTo>
                      <a:pt x="165" y="13"/>
                      <a:pt x="165" y="14"/>
                      <a:pt x="165" y="14"/>
                    </a:cubicBezTo>
                    <a:cubicBezTo>
                      <a:pt x="164" y="13"/>
                      <a:pt x="163" y="13"/>
                      <a:pt x="163" y="13"/>
                    </a:cubicBezTo>
                    <a:cubicBezTo>
                      <a:pt x="161" y="13"/>
                      <a:pt x="160" y="12"/>
                      <a:pt x="159" y="11"/>
                    </a:cubicBezTo>
                    <a:cubicBezTo>
                      <a:pt x="156" y="10"/>
                      <a:pt x="154" y="10"/>
                      <a:pt x="151" y="9"/>
                    </a:cubicBezTo>
                    <a:cubicBezTo>
                      <a:pt x="151" y="9"/>
                      <a:pt x="151" y="9"/>
                      <a:pt x="151" y="9"/>
                    </a:cubicBezTo>
                    <a:cubicBezTo>
                      <a:pt x="152" y="8"/>
                      <a:pt x="153" y="8"/>
                      <a:pt x="153" y="8"/>
                    </a:cubicBezTo>
                    <a:close/>
                    <a:moveTo>
                      <a:pt x="166" y="16"/>
                    </a:moveTo>
                    <a:cubicBezTo>
                      <a:pt x="162" y="14"/>
                      <a:pt x="158" y="13"/>
                      <a:pt x="155" y="11"/>
                    </a:cubicBezTo>
                    <a:cubicBezTo>
                      <a:pt x="151" y="9"/>
                      <a:pt x="154" y="10"/>
                      <a:pt x="156" y="11"/>
                    </a:cubicBezTo>
                    <a:cubicBezTo>
                      <a:pt x="157" y="12"/>
                      <a:pt x="158" y="12"/>
                      <a:pt x="160" y="13"/>
                    </a:cubicBezTo>
                    <a:cubicBezTo>
                      <a:pt x="162" y="13"/>
                      <a:pt x="163" y="14"/>
                      <a:pt x="165" y="14"/>
                    </a:cubicBezTo>
                    <a:cubicBezTo>
                      <a:pt x="165" y="15"/>
                      <a:pt x="166" y="15"/>
                      <a:pt x="166" y="16"/>
                    </a:cubicBezTo>
                    <a:close/>
                    <a:moveTo>
                      <a:pt x="168" y="21"/>
                    </a:moveTo>
                    <a:cubicBezTo>
                      <a:pt x="167" y="20"/>
                      <a:pt x="165" y="19"/>
                      <a:pt x="163" y="19"/>
                    </a:cubicBezTo>
                    <a:cubicBezTo>
                      <a:pt x="163" y="18"/>
                      <a:pt x="162" y="17"/>
                      <a:pt x="161" y="16"/>
                    </a:cubicBezTo>
                    <a:cubicBezTo>
                      <a:pt x="163" y="17"/>
                      <a:pt x="165" y="18"/>
                      <a:pt x="167" y="19"/>
                    </a:cubicBezTo>
                    <a:cubicBezTo>
                      <a:pt x="168" y="19"/>
                      <a:pt x="168" y="20"/>
                      <a:pt x="168" y="21"/>
                    </a:cubicBezTo>
                    <a:close/>
                    <a:moveTo>
                      <a:pt x="149" y="12"/>
                    </a:moveTo>
                    <a:cubicBezTo>
                      <a:pt x="150" y="13"/>
                      <a:pt x="152" y="13"/>
                      <a:pt x="153" y="14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4" y="15"/>
                      <a:pt x="154" y="15"/>
                      <a:pt x="153" y="15"/>
                    </a:cubicBezTo>
                    <a:cubicBezTo>
                      <a:pt x="153" y="15"/>
                      <a:pt x="153" y="15"/>
                      <a:pt x="153" y="15"/>
                    </a:cubicBezTo>
                    <a:cubicBezTo>
                      <a:pt x="151" y="14"/>
                      <a:pt x="150" y="14"/>
                      <a:pt x="148" y="14"/>
                    </a:cubicBezTo>
                    <a:cubicBezTo>
                      <a:pt x="148" y="13"/>
                      <a:pt x="149" y="13"/>
                      <a:pt x="149" y="12"/>
                    </a:cubicBezTo>
                    <a:cubicBezTo>
                      <a:pt x="149" y="12"/>
                      <a:pt x="149" y="12"/>
                      <a:pt x="149" y="12"/>
                    </a:cubicBezTo>
                    <a:close/>
                    <a:moveTo>
                      <a:pt x="147" y="15"/>
                    </a:moveTo>
                    <a:cubicBezTo>
                      <a:pt x="149" y="16"/>
                      <a:pt x="148" y="16"/>
                      <a:pt x="146" y="17"/>
                    </a:cubicBezTo>
                    <a:cubicBezTo>
                      <a:pt x="146" y="18"/>
                      <a:pt x="146" y="18"/>
                      <a:pt x="146" y="18"/>
                    </a:cubicBezTo>
                    <a:cubicBezTo>
                      <a:pt x="146" y="18"/>
                      <a:pt x="146" y="18"/>
                      <a:pt x="146" y="19"/>
                    </a:cubicBezTo>
                    <a:cubicBezTo>
                      <a:pt x="146" y="17"/>
                      <a:pt x="147" y="16"/>
                      <a:pt x="147" y="15"/>
                    </a:cubicBezTo>
                    <a:close/>
                    <a:moveTo>
                      <a:pt x="124" y="39"/>
                    </a:moveTo>
                    <a:cubicBezTo>
                      <a:pt x="123" y="39"/>
                      <a:pt x="120" y="37"/>
                      <a:pt x="120" y="37"/>
                    </a:cubicBezTo>
                    <a:cubicBezTo>
                      <a:pt x="123" y="37"/>
                      <a:pt x="126" y="38"/>
                      <a:pt x="129" y="39"/>
                    </a:cubicBezTo>
                    <a:cubicBezTo>
                      <a:pt x="129" y="39"/>
                      <a:pt x="129" y="40"/>
                      <a:pt x="129" y="40"/>
                    </a:cubicBezTo>
                    <a:cubicBezTo>
                      <a:pt x="128" y="40"/>
                      <a:pt x="127" y="40"/>
                      <a:pt x="126" y="40"/>
                    </a:cubicBezTo>
                    <a:cubicBezTo>
                      <a:pt x="125" y="40"/>
                      <a:pt x="124" y="39"/>
                      <a:pt x="124" y="39"/>
                    </a:cubicBezTo>
                    <a:close/>
                    <a:moveTo>
                      <a:pt x="132" y="40"/>
                    </a:moveTo>
                    <a:cubicBezTo>
                      <a:pt x="131" y="32"/>
                      <a:pt x="137" y="28"/>
                      <a:pt x="143" y="24"/>
                    </a:cubicBezTo>
                    <a:cubicBezTo>
                      <a:pt x="147" y="22"/>
                      <a:pt x="154" y="15"/>
                      <a:pt x="158" y="18"/>
                    </a:cubicBezTo>
                    <a:cubicBezTo>
                      <a:pt x="165" y="23"/>
                      <a:pt x="163" y="37"/>
                      <a:pt x="163" y="44"/>
                    </a:cubicBezTo>
                    <a:cubicBezTo>
                      <a:pt x="153" y="40"/>
                      <a:pt x="142" y="39"/>
                      <a:pt x="132" y="40"/>
                    </a:cubicBezTo>
                    <a:close/>
                    <a:moveTo>
                      <a:pt x="175" y="44"/>
                    </a:moveTo>
                    <a:cubicBezTo>
                      <a:pt x="174" y="44"/>
                      <a:pt x="173" y="43"/>
                      <a:pt x="172" y="42"/>
                    </a:cubicBezTo>
                    <a:cubicBezTo>
                      <a:pt x="172" y="42"/>
                      <a:pt x="171" y="42"/>
                      <a:pt x="170" y="41"/>
                    </a:cubicBezTo>
                    <a:cubicBezTo>
                      <a:pt x="170" y="40"/>
                      <a:pt x="170" y="40"/>
                      <a:pt x="170" y="39"/>
                    </a:cubicBezTo>
                    <a:cubicBezTo>
                      <a:pt x="172" y="40"/>
                      <a:pt x="174" y="41"/>
                      <a:pt x="176" y="42"/>
                    </a:cubicBezTo>
                    <a:cubicBezTo>
                      <a:pt x="176" y="43"/>
                      <a:pt x="176" y="43"/>
                      <a:pt x="175" y="44"/>
                    </a:cubicBezTo>
                    <a:close/>
                    <a:moveTo>
                      <a:pt x="170" y="37"/>
                    </a:moveTo>
                    <a:cubicBezTo>
                      <a:pt x="167" y="36"/>
                      <a:pt x="173" y="37"/>
                      <a:pt x="173" y="37"/>
                    </a:cubicBezTo>
                    <a:cubicBezTo>
                      <a:pt x="174" y="38"/>
                      <a:pt x="175" y="38"/>
                      <a:pt x="176" y="38"/>
                    </a:cubicBezTo>
                    <a:cubicBezTo>
                      <a:pt x="176" y="38"/>
                      <a:pt x="176" y="38"/>
                      <a:pt x="176" y="38"/>
                    </a:cubicBezTo>
                    <a:cubicBezTo>
                      <a:pt x="176" y="39"/>
                      <a:pt x="176" y="40"/>
                      <a:pt x="176" y="41"/>
                    </a:cubicBezTo>
                    <a:cubicBezTo>
                      <a:pt x="174" y="39"/>
                      <a:pt x="172" y="39"/>
                      <a:pt x="170" y="37"/>
                    </a:cubicBezTo>
                    <a:close/>
                    <a:moveTo>
                      <a:pt x="172" y="36"/>
                    </a:moveTo>
                    <a:cubicBezTo>
                      <a:pt x="172" y="36"/>
                      <a:pt x="173" y="37"/>
                      <a:pt x="174" y="37"/>
                    </a:cubicBezTo>
                    <a:cubicBezTo>
                      <a:pt x="176" y="38"/>
                      <a:pt x="174" y="37"/>
                      <a:pt x="172" y="36"/>
                    </a:cubicBezTo>
                    <a:close/>
                    <a:moveTo>
                      <a:pt x="169" y="34"/>
                    </a:moveTo>
                    <a:cubicBezTo>
                      <a:pt x="165" y="31"/>
                      <a:pt x="173" y="34"/>
                      <a:pt x="174" y="35"/>
                    </a:cubicBezTo>
                    <a:cubicBezTo>
                      <a:pt x="174" y="35"/>
                      <a:pt x="175" y="35"/>
                      <a:pt x="176" y="35"/>
                    </a:cubicBezTo>
                    <a:cubicBezTo>
                      <a:pt x="176" y="36"/>
                      <a:pt x="176" y="37"/>
                      <a:pt x="176" y="38"/>
                    </a:cubicBezTo>
                    <a:cubicBezTo>
                      <a:pt x="174" y="36"/>
                      <a:pt x="171" y="35"/>
                      <a:pt x="169" y="34"/>
                    </a:cubicBezTo>
                    <a:close/>
                    <a:moveTo>
                      <a:pt x="174" y="48"/>
                    </a:moveTo>
                    <a:cubicBezTo>
                      <a:pt x="174" y="48"/>
                      <a:pt x="174" y="48"/>
                      <a:pt x="174" y="47"/>
                    </a:cubicBezTo>
                    <a:cubicBezTo>
                      <a:pt x="173" y="47"/>
                      <a:pt x="172" y="46"/>
                      <a:pt x="171" y="46"/>
                    </a:cubicBezTo>
                    <a:cubicBezTo>
                      <a:pt x="170" y="45"/>
                      <a:pt x="169" y="45"/>
                      <a:pt x="168" y="44"/>
                    </a:cubicBezTo>
                    <a:cubicBezTo>
                      <a:pt x="169" y="44"/>
                      <a:pt x="170" y="44"/>
                      <a:pt x="171" y="44"/>
                    </a:cubicBezTo>
                    <a:cubicBezTo>
                      <a:pt x="173" y="44"/>
                      <a:pt x="174" y="45"/>
                      <a:pt x="175" y="45"/>
                    </a:cubicBezTo>
                    <a:cubicBezTo>
                      <a:pt x="175" y="46"/>
                      <a:pt x="175" y="47"/>
                      <a:pt x="175" y="48"/>
                    </a:cubicBezTo>
                    <a:cubicBezTo>
                      <a:pt x="174" y="48"/>
                      <a:pt x="174" y="48"/>
                      <a:pt x="174" y="48"/>
                    </a:cubicBezTo>
                    <a:close/>
                    <a:moveTo>
                      <a:pt x="166" y="45"/>
                    </a:moveTo>
                    <a:cubicBezTo>
                      <a:pt x="166" y="44"/>
                      <a:pt x="166" y="44"/>
                      <a:pt x="166" y="44"/>
                    </a:cubicBezTo>
                    <a:cubicBezTo>
                      <a:pt x="166" y="39"/>
                      <a:pt x="167" y="28"/>
                      <a:pt x="164" y="21"/>
                    </a:cubicBezTo>
                    <a:cubicBezTo>
                      <a:pt x="166" y="22"/>
                      <a:pt x="169" y="23"/>
                      <a:pt x="171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5"/>
                      <a:pt x="170" y="24"/>
                      <a:pt x="169" y="24"/>
                    </a:cubicBezTo>
                    <a:cubicBezTo>
                      <a:pt x="168" y="23"/>
                      <a:pt x="167" y="23"/>
                      <a:pt x="165" y="23"/>
                    </a:cubicBezTo>
                    <a:cubicBezTo>
                      <a:pt x="165" y="23"/>
                      <a:pt x="165" y="23"/>
                      <a:pt x="165" y="24"/>
                    </a:cubicBezTo>
                    <a:cubicBezTo>
                      <a:pt x="167" y="26"/>
                      <a:pt x="171" y="27"/>
                      <a:pt x="173" y="28"/>
                    </a:cubicBezTo>
                    <a:cubicBezTo>
                      <a:pt x="174" y="29"/>
                      <a:pt x="174" y="29"/>
                      <a:pt x="174" y="30"/>
                    </a:cubicBezTo>
                    <a:cubicBezTo>
                      <a:pt x="172" y="29"/>
                      <a:pt x="170" y="28"/>
                      <a:pt x="169" y="28"/>
                    </a:cubicBezTo>
                    <a:cubicBezTo>
                      <a:pt x="168" y="27"/>
                      <a:pt x="168" y="27"/>
                      <a:pt x="167" y="27"/>
                    </a:cubicBezTo>
                    <a:cubicBezTo>
                      <a:pt x="166" y="27"/>
                      <a:pt x="166" y="27"/>
                      <a:pt x="166" y="28"/>
                    </a:cubicBezTo>
                    <a:cubicBezTo>
                      <a:pt x="168" y="30"/>
                      <a:pt x="171" y="31"/>
                      <a:pt x="173" y="33"/>
                    </a:cubicBezTo>
                    <a:cubicBezTo>
                      <a:pt x="178" y="36"/>
                      <a:pt x="173" y="33"/>
                      <a:pt x="171" y="33"/>
                    </a:cubicBezTo>
                    <a:cubicBezTo>
                      <a:pt x="170" y="32"/>
                      <a:pt x="168" y="32"/>
                      <a:pt x="167" y="31"/>
                    </a:cubicBezTo>
                    <a:cubicBezTo>
                      <a:pt x="167" y="31"/>
                      <a:pt x="166" y="32"/>
                      <a:pt x="167" y="32"/>
                    </a:cubicBezTo>
                    <a:cubicBezTo>
                      <a:pt x="167" y="33"/>
                      <a:pt x="169" y="34"/>
                      <a:pt x="170" y="35"/>
                    </a:cubicBezTo>
                    <a:cubicBezTo>
                      <a:pt x="170" y="35"/>
                      <a:pt x="170" y="35"/>
                      <a:pt x="170" y="35"/>
                    </a:cubicBezTo>
                    <a:cubicBezTo>
                      <a:pt x="169" y="34"/>
                      <a:pt x="168" y="34"/>
                      <a:pt x="167" y="34"/>
                    </a:cubicBezTo>
                    <a:cubicBezTo>
                      <a:pt x="167" y="34"/>
                      <a:pt x="166" y="35"/>
                      <a:pt x="167" y="35"/>
                    </a:cubicBezTo>
                    <a:cubicBezTo>
                      <a:pt x="168" y="37"/>
                      <a:pt x="171" y="38"/>
                      <a:pt x="173" y="40"/>
                    </a:cubicBezTo>
                    <a:cubicBezTo>
                      <a:pt x="172" y="39"/>
                      <a:pt x="170" y="38"/>
                      <a:pt x="168" y="38"/>
                    </a:cubicBezTo>
                    <a:cubicBezTo>
                      <a:pt x="168" y="38"/>
                      <a:pt x="167" y="38"/>
                      <a:pt x="167" y="39"/>
                    </a:cubicBezTo>
                    <a:cubicBezTo>
                      <a:pt x="168" y="42"/>
                      <a:pt x="171" y="43"/>
                      <a:pt x="174" y="44"/>
                    </a:cubicBezTo>
                    <a:cubicBezTo>
                      <a:pt x="177" y="46"/>
                      <a:pt x="171" y="43"/>
                      <a:pt x="170" y="43"/>
                    </a:cubicBezTo>
                    <a:cubicBezTo>
                      <a:pt x="169" y="42"/>
                      <a:pt x="168" y="42"/>
                      <a:pt x="167" y="42"/>
                    </a:cubicBezTo>
                    <a:cubicBezTo>
                      <a:pt x="166" y="42"/>
                      <a:pt x="166" y="43"/>
                      <a:pt x="167" y="43"/>
                    </a:cubicBezTo>
                    <a:cubicBezTo>
                      <a:pt x="167" y="44"/>
                      <a:pt x="168" y="45"/>
                      <a:pt x="169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8" y="45"/>
                      <a:pt x="167" y="45"/>
                      <a:pt x="166" y="45"/>
                    </a:cubicBezTo>
                    <a:close/>
                    <a:moveTo>
                      <a:pt x="149" y="15"/>
                    </a:moveTo>
                    <a:cubicBezTo>
                      <a:pt x="150" y="14"/>
                      <a:pt x="151" y="14"/>
                      <a:pt x="152" y="15"/>
                    </a:cubicBezTo>
                    <a:cubicBezTo>
                      <a:pt x="152" y="15"/>
                      <a:pt x="152" y="15"/>
                      <a:pt x="152" y="15"/>
                    </a:cubicBezTo>
                    <a:cubicBezTo>
                      <a:pt x="152" y="15"/>
                      <a:pt x="151" y="16"/>
                      <a:pt x="150" y="16"/>
                    </a:cubicBezTo>
                    <a:cubicBezTo>
                      <a:pt x="150" y="16"/>
                      <a:pt x="150" y="15"/>
                      <a:pt x="149" y="15"/>
                    </a:cubicBezTo>
                    <a:close/>
                    <a:moveTo>
                      <a:pt x="129" y="38"/>
                    </a:moveTo>
                    <a:cubicBezTo>
                      <a:pt x="128" y="37"/>
                      <a:pt x="128" y="37"/>
                      <a:pt x="127" y="37"/>
                    </a:cubicBezTo>
                    <a:cubicBezTo>
                      <a:pt x="126" y="36"/>
                      <a:pt x="125" y="36"/>
                      <a:pt x="124" y="35"/>
                    </a:cubicBezTo>
                    <a:cubicBezTo>
                      <a:pt x="124" y="35"/>
                      <a:pt x="122" y="34"/>
                      <a:pt x="122" y="34"/>
                    </a:cubicBezTo>
                    <a:cubicBezTo>
                      <a:pt x="124" y="34"/>
                      <a:pt x="127" y="35"/>
                      <a:pt x="129" y="35"/>
                    </a:cubicBezTo>
                    <a:cubicBezTo>
                      <a:pt x="129" y="36"/>
                      <a:pt x="129" y="37"/>
                      <a:pt x="129" y="38"/>
                    </a:cubicBezTo>
                    <a:close/>
                    <a:moveTo>
                      <a:pt x="129" y="34"/>
                    </a:moveTo>
                    <a:cubicBezTo>
                      <a:pt x="127" y="33"/>
                      <a:pt x="124" y="32"/>
                      <a:pt x="124" y="30"/>
                    </a:cubicBezTo>
                    <a:cubicBezTo>
                      <a:pt x="124" y="31"/>
                      <a:pt x="128" y="32"/>
                      <a:pt x="129" y="32"/>
                    </a:cubicBezTo>
                    <a:cubicBezTo>
                      <a:pt x="129" y="32"/>
                      <a:pt x="130" y="32"/>
                      <a:pt x="130" y="32"/>
                    </a:cubicBezTo>
                    <a:cubicBezTo>
                      <a:pt x="130" y="33"/>
                      <a:pt x="130" y="34"/>
                      <a:pt x="129" y="34"/>
                    </a:cubicBezTo>
                    <a:close/>
                    <a:moveTo>
                      <a:pt x="124" y="30"/>
                    </a:moveTo>
                    <a:cubicBezTo>
                      <a:pt x="125" y="29"/>
                      <a:pt x="126" y="29"/>
                      <a:pt x="127" y="28"/>
                    </a:cubicBezTo>
                    <a:cubicBezTo>
                      <a:pt x="128" y="29"/>
                      <a:pt x="128" y="29"/>
                      <a:pt x="129" y="30"/>
                    </a:cubicBezTo>
                    <a:cubicBezTo>
                      <a:pt x="129" y="30"/>
                      <a:pt x="130" y="31"/>
                      <a:pt x="131" y="31"/>
                    </a:cubicBezTo>
                    <a:cubicBezTo>
                      <a:pt x="131" y="31"/>
                      <a:pt x="131" y="32"/>
                      <a:pt x="131" y="32"/>
                    </a:cubicBezTo>
                    <a:cubicBezTo>
                      <a:pt x="128" y="31"/>
                      <a:pt x="126" y="30"/>
                      <a:pt x="124" y="30"/>
                    </a:cubicBezTo>
                    <a:close/>
                    <a:moveTo>
                      <a:pt x="128" y="28"/>
                    </a:moveTo>
                    <a:cubicBezTo>
                      <a:pt x="130" y="29"/>
                      <a:pt x="131" y="29"/>
                      <a:pt x="132" y="29"/>
                    </a:cubicBezTo>
                    <a:cubicBezTo>
                      <a:pt x="132" y="30"/>
                      <a:pt x="132" y="30"/>
                      <a:pt x="131" y="31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0"/>
                      <a:pt x="129" y="29"/>
                      <a:pt x="128" y="28"/>
                    </a:cubicBezTo>
                    <a:cubicBezTo>
                      <a:pt x="128" y="28"/>
                      <a:pt x="128" y="28"/>
                      <a:pt x="128" y="28"/>
                    </a:cubicBezTo>
                    <a:close/>
                    <a:moveTo>
                      <a:pt x="151" y="12"/>
                    </a:moveTo>
                    <a:cubicBezTo>
                      <a:pt x="151" y="12"/>
                      <a:pt x="152" y="12"/>
                      <a:pt x="152" y="13"/>
                    </a:cubicBezTo>
                    <a:cubicBezTo>
                      <a:pt x="153" y="13"/>
                      <a:pt x="154" y="13"/>
                      <a:pt x="155" y="13"/>
                    </a:cubicBezTo>
                    <a:cubicBezTo>
                      <a:pt x="156" y="14"/>
                      <a:pt x="157" y="14"/>
                      <a:pt x="158" y="15"/>
                    </a:cubicBezTo>
                    <a:cubicBezTo>
                      <a:pt x="157" y="15"/>
                      <a:pt x="157" y="15"/>
                      <a:pt x="156" y="15"/>
                    </a:cubicBezTo>
                    <a:cubicBezTo>
                      <a:pt x="156" y="15"/>
                      <a:pt x="156" y="15"/>
                      <a:pt x="155" y="15"/>
                    </a:cubicBezTo>
                    <a:cubicBezTo>
                      <a:pt x="154" y="14"/>
                      <a:pt x="153" y="13"/>
                      <a:pt x="151" y="12"/>
                    </a:cubicBezTo>
                    <a:cubicBezTo>
                      <a:pt x="151" y="12"/>
                      <a:pt x="151" y="12"/>
                      <a:pt x="151" y="12"/>
                    </a:cubicBezTo>
                    <a:close/>
                    <a:moveTo>
                      <a:pt x="170" y="24"/>
                    </a:moveTo>
                    <a:cubicBezTo>
                      <a:pt x="169" y="23"/>
                      <a:pt x="167" y="22"/>
                      <a:pt x="166" y="21"/>
                    </a:cubicBezTo>
                    <a:cubicBezTo>
                      <a:pt x="165" y="21"/>
                      <a:pt x="162" y="19"/>
                      <a:pt x="166" y="20"/>
                    </a:cubicBezTo>
                    <a:cubicBezTo>
                      <a:pt x="167" y="21"/>
                      <a:pt x="168" y="21"/>
                      <a:pt x="169" y="22"/>
                    </a:cubicBezTo>
                    <a:cubicBezTo>
                      <a:pt x="169" y="22"/>
                      <a:pt x="170" y="23"/>
                      <a:pt x="170" y="24"/>
                    </a:cubicBezTo>
                    <a:close/>
                    <a:moveTo>
                      <a:pt x="173" y="28"/>
                    </a:moveTo>
                    <a:cubicBezTo>
                      <a:pt x="172" y="27"/>
                      <a:pt x="170" y="26"/>
                      <a:pt x="169" y="25"/>
                    </a:cubicBezTo>
                    <a:cubicBezTo>
                      <a:pt x="166" y="23"/>
                      <a:pt x="167" y="24"/>
                      <a:pt x="170" y="25"/>
                    </a:cubicBezTo>
                    <a:cubicBezTo>
                      <a:pt x="170" y="25"/>
                      <a:pt x="171" y="26"/>
                      <a:pt x="172" y="26"/>
                    </a:cubicBezTo>
                    <a:cubicBezTo>
                      <a:pt x="172" y="26"/>
                      <a:pt x="173" y="27"/>
                      <a:pt x="173" y="28"/>
                    </a:cubicBezTo>
                    <a:close/>
                    <a:moveTo>
                      <a:pt x="175" y="31"/>
                    </a:moveTo>
                    <a:cubicBezTo>
                      <a:pt x="175" y="32"/>
                      <a:pt x="176" y="33"/>
                      <a:pt x="176" y="34"/>
                    </a:cubicBezTo>
                    <a:cubicBezTo>
                      <a:pt x="174" y="32"/>
                      <a:pt x="171" y="31"/>
                      <a:pt x="168" y="29"/>
                    </a:cubicBezTo>
                    <a:cubicBezTo>
                      <a:pt x="170" y="29"/>
                      <a:pt x="171" y="29"/>
                      <a:pt x="172" y="30"/>
                    </a:cubicBezTo>
                    <a:cubicBezTo>
                      <a:pt x="172" y="30"/>
                      <a:pt x="173" y="30"/>
                      <a:pt x="174" y="31"/>
                    </a:cubicBezTo>
                    <a:cubicBezTo>
                      <a:pt x="174" y="31"/>
                      <a:pt x="175" y="31"/>
                      <a:pt x="175" y="31"/>
                    </a:cubicBezTo>
                    <a:close/>
                    <a:moveTo>
                      <a:pt x="230" y="164"/>
                    </a:moveTo>
                    <a:cubicBezTo>
                      <a:pt x="233" y="167"/>
                      <a:pt x="237" y="169"/>
                      <a:pt x="240" y="171"/>
                    </a:cubicBezTo>
                    <a:cubicBezTo>
                      <a:pt x="246" y="175"/>
                      <a:pt x="251" y="178"/>
                      <a:pt x="256" y="182"/>
                    </a:cubicBezTo>
                    <a:cubicBezTo>
                      <a:pt x="261" y="185"/>
                      <a:pt x="256" y="182"/>
                      <a:pt x="255" y="181"/>
                    </a:cubicBezTo>
                    <a:cubicBezTo>
                      <a:pt x="254" y="181"/>
                      <a:pt x="253" y="180"/>
                      <a:pt x="251" y="179"/>
                    </a:cubicBezTo>
                    <a:cubicBezTo>
                      <a:pt x="249" y="178"/>
                      <a:pt x="246" y="177"/>
                      <a:pt x="244" y="175"/>
                    </a:cubicBezTo>
                    <a:cubicBezTo>
                      <a:pt x="239" y="173"/>
                      <a:pt x="235" y="170"/>
                      <a:pt x="230" y="168"/>
                    </a:cubicBezTo>
                    <a:cubicBezTo>
                      <a:pt x="230" y="167"/>
                      <a:pt x="230" y="165"/>
                      <a:pt x="230" y="164"/>
                    </a:cubicBezTo>
                    <a:close/>
                    <a:moveTo>
                      <a:pt x="259" y="183"/>
                    </a:moveTo>
                    <a:cubicBezTo>
                      <a:pt x="252" y="177"/>
                      <a:pt x="243" y="172"/>
                      <a:pt x="234" y="166"/>
                    </a:cubicBezTo>
                    <a:cubicBezTo>
                      <a:pt x="235" y="166"/>
                      <a:pt x="235" y="167"/>
                      <a:pt x="236" y="167"/>
                    </a:cubicBezTo>
                    <a:cubicBezTo>
                      <a:pt x="238" y="168"/>
                      <a:pt x="241" y="170"/>
                      <a:pt x="243" y="171"/>
                    </a:cubicBezTo>
                    <a:cubicBezTo>
                      <a:pt x="248" y="174"/>
                      <a:pt x="253" y="177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lose/>
                    <a:moveTo>
                      <a:pt x="228" y="159"/>
                    </a:moveTo>
                    <a:cubicBezTo>
                      <a:pt x="237" y="165"/>
                      <a:pt x="247" y="170"/>
                      <a:pt x="255" y="176"/>
                    </a:cubicBezTo>
                    <a:cubicBezTo>
                      <a:pt x="256" y="177"/>
                      <a:pt x="260" y="179"/>
                      <a:pt x="256" y="177"/>
                    </a:cubicBezTo>
                    <a:cubicBezTo>
                      <a:pt x="255" y="176"/>
                      <a:pt x="253" y="176"/>
                      <a:pt x="251" y="175"/>
                    </a:cubicBezTo>
                    <a:cubicBezTo>
                      <a:pt x="249" y="173"/>
                      <a:pt x="246" y="172"/>
                      <a:pt x="244" y="170"/>
                    </a:cubicBezTo>
                    <a:cubicBezTo>
                      <a:pt x="239" y="168"/>
                      <a:pt x="234" y="166"/>
                      <a:pt x="229" y="163"/>
                    </a:cubicBezTo>
                    <a:cubicBezTo>
                      <a:pt x="229" y="161"/>
                      <a:pt x="229" y="160"/>
                      <a:pt x="228" y="159"/>
                    </a:cubicBezTo>
                    <a:close/>
                    <a:moveTo>
                      <a:pt x="227" y="153"/>
                    </a:moveTo>
                    <a:cubicBezTo>
                      <a:pt x="229" y="155"/>
                      <a:pt x="232" y="157"/>
                      <a:pt x="235" y="158"/>
                    </a:cubicBezTo>
                    <a:cubicBezTo>
                      <a:pt x="238" y="160"/>
                      <a:pt x="240" y="162"/>
                      <a:pt x="243" y="164"/>
                    </a:cubicBezTo>
                    <a:cubicBezTo>
                      <a:pt x="247" y="167"/>
                      <a:pt x="251" y="168"/>
                      <a:pt x="255" y="172"/>
                    </a:cubicBezTo>
                    <a:cubicBezTo>
                      <a:pt x="255" y="172"/>
                      <a:pt x="256" y="172"/>
                      <a:pt x="256" y="172"/>
                    </a:cubicBezTo>
                    <a:cubicBezTo>
                      <a:pt x="254" y="171"/>
                      <a:pt x="252" y="170"/>
                      <a:pt x="250" y="169"/>
                    </a:cubicBezTo>
                    <a:cubicBezTo>
                      <a:pt x="243" y="165"/>
                      <a:pt x="235" y="162"/>
                      <a:pt x="228" y="158"/>
                    </a:cubicBezTo>
                    <a:cubicBezTo>
                      <a:pt x="228" y="156"/>
                      <a:pt x="227" y="154"/>
                      <a:pt x="227" y="153"/>
                    </a:cubicBezTo>
                    <a:close/>
                    <a:moveTo>
                      <a:pt x="258" y="173"/>
                    </a:moveTo>
                    <a:cubicBezTo>
                      <a:pt x="254" y="169"/>
                      <a:pt x="248" y="167"/>
                      <a:pt x="243" y="163"/>
                    </a:cubicBezTo>
                    <a:cubicBezTo>
                      <a:pt x="243" y="163"/>
                      <a:pt x="243" y="163"/>
                      <a:pt x="242" y="163"/>
                    </a:cubicBezTo>
                    <a:cubicBezTo>
                      <a:pt x="247" y="166"/>
                      <a:pt x="252" y="169"/>
                      <a:pt x="257" y="171"/>
                    </a:cubicBezTo>
                    <a:cubicBezTo>
                      <a:pt x="258" y="172"/>
                      <a:pt x="258" y="173"/>
                      <a:pt x="258" y="173"/>
                    </a:cubicBezTo>
                    <a:close/>
                    <a:moveTo>
                      <a:pt x="256" y="162"/>
                    </a:moveTo>
                    <a:cubicBezTo>
                      <a:pt x="252" y="158"/>
                      <a:pt x="248" y="157"/>
                      <a:pt x="243" y="154"/>
                    </a:cubicBezTo>
                    <a:cubicBezTo>
                      <a:pt x="240" y="152"/>
                      <a:pt x="236" y="149"/>
                      <a:pt x="232" y="147"/>
                    </a:cubicBezTo>
                    <a:cubicBezTo>
                      <a:pt x="235" y="148"/>
                      <a:pt x="239" y="150"/>
                      <a:pt x="242" y="151"/>
                    </a:cubicBezTo>
                    <a:cubicBezTo>
                      <a:pt x="246" y="153"/>
                      <a:pt x="249" y="156"/>
                      <a:pt x="253" y="158"/>
                    </a:cubicBezTo>
                    <a:cubicBezTo>
                      <a:pt x="254" y="158"/>
                      <a:pt x="254" y="158"/>
                      <a:pt x="254" y="158"/>
                    </a:cubicBezTo>
                    <a:cubicBezTo>
                      <a:pt x="254" y="158"/>
                      <a:pt x="255" y="158"/>
                      <a:pt x="255" y="158"/>
                    </a:cubicBezTo>
                    <a:cubicBezTo>
                      <a:pt x="255" y="160"/>
                      <a:pt x="255" y="161"/>
                      <a:pt x="256" y="162"/>
                    </a:cubicBezTo>
                    <a:close/>
                    <a:moveTo>
                      <a:pt x="254" y="153"/>
                    </a:moveTo>
                    <a:cubicBezTo>
                      <a:pt x="253" y="153"/>
                      <a:pt x="253" y="153"/>
                      <a:pt x="252" y="153"/>
                    </a:cubicBezTo>
                    <a:cubicBezTo>
                      <a:pt x="248" y="150"/>
                      <a:pt x="243" y="148"/>
                      <a:pt x="239" y="145"/>
                    </a:cubicBezTo>
                    <a:cubicBezTo>
                      <a:pt x="235" y="143"/>
                      <a:pt x="231" y="140"/>
                      <a:pt x="227" y="139"/>
                    </a:cubicBezTo>
                    <a:cubicBezTo>
                      <a:pt x="227" y="138"/>
                      <a:pt x="227" y="137"/>
                      <a:pt x="227" y="136"/>
                    </a:cubicBezTo>
                    <a:cubicBezTo>
                      <a:pt x="232" y="139"/>
                      <a:pt x="237" y="143"/>
                      <a:pt x="242" y="145"/>
                    </a:cubicBezTo>
                    <a:cubicBezTo>
                      <a:pt x="244" y="147"/>
                      <a:pt x="246" y="148"/>
                      <a:pt x="248" y="149"/>
                    </a:cubicBezTo>
                    <a:cubicBezTo>
                      <a:pt x="250" y="150"/>
                      <a:pt x="251" y="151"/>
                      <a:pt x="253" y="153"/>
                    </a:cubicBezTo>
                    <a:cubicBezTo>
                      <a:pt x="253" y="153"/>
                      <a:pt x="253" y="153"/>
                      <a:pt x="254" y="153"/>
                    </a:cubicBezTo>
                    <a:cubicBezTo>
                      <a:pt x="254" y="153"/>
                      <a:pt x="254" y="153"/>
                      <a:pt x="254" y="153"/>
                    </a:cubicBezTo>
                    <a:close/>
                    <a:moveTo>
                      <a:pt x="252" y="146"/>
                    </a:moveTo>
                    <a:cubicBezTo>
                      <a:pt x="251" y="145"/>
                      <a:pt x="250" y="145"/>
                      <a:pt x="249" y="144"/>
                    </a:cubicBezTo>
                    <a:cubicBezTo>
                      <a:pt x="248" y="144"/>
                      <a:pt x="247" y="143"/>
                      <a:pt x="247" y="143"/>
                    </a:cubicBezTo>
                    <a:cubicBezTo>
                      <a:pt x="244" y="141"/>
                      <a:pt x="242" y="140"/>
                      <a:pt x="240" y="138"/>
                    </a:cubicBezTo>
                    <a:cubicBezTo>
                      <a:pt x="236" y="136"/>
                      <a:pt x="231" y="134"/>
                      <a:pt x="227" y="132"/>
                    </a:cubicBezTo>
                    <a:cubicBezTo>
                      <a:pt x="227" y="131"/>
                      <a:pt x="227" y="130"/>
                      <a:pt x="227" y="129"/>
                    </a:cubicBezTo>
                    <a:cubicBezTo>
                      <a:pt x="230" y="132"/>
                      <a:pt x="233" y="134"/>
                      <a:pt x="236" y="136"/>
                    </a:cubicBezTo>
                    <a:cubicBezTo>
                      <a:pt x="241" y="138"/>
                      <a:pt x="245" y="140"/>
                      <a:pt x="249" y="143"/>
                    </a:cubicBezTo>
                    <a:cubicBezTo>
                      <a:pt x="249" y="144"/>
                      <a:pt x="251" y="145"/>
                      <a:pt x="252" y="145"/>
                    </a:cubicBezTo>
                    <a:cubicBezTo>
                      <a:pt x="252" y="145"/>
                      <a:pt x="252" y="145"/>
                      <a:pt x="252" y="146"/>
                    </a:cubicBezTo>
                    <a:cubicBezTo>
                      <a:pt x="252" y="146"/>
                      <a:pt x="252" y="146"/>
                      <a:pt x="252" y="146"/>
                    </a:cubicBezTo>
                    <a:close/>
                    <a:moveTo>
                      <a:pt x="237" y="123"/>
                    </a:moveTo>
                    <a:cubicBezTo>
                      <a:pt x="239" y="124"/>
                      <a:pt x="240" y="125"/>
                      <a:pt x="242" y="126"/>
                    </a:cubicBezTo>
                    <a:cubicBezTo>
                      <a:pt x="239" y="125"/>
                      <a:pt x="236" y="124"/>
                      <a:pt x="234" y="122"/>
                    </a:cubicBezTo>
                    <a:cubicBezTo>
                      <a:pt x="231" y="120"/>
                      <a:pt x="229" y="118"/>
                      <a:pt x="226" y="117"/>
                    </a:cubicBezTo>
                    <a:cubicBezTo>
                      <a:pt x="226" y="117"/>
                      <a:pt x="226" y="116"/>
                      <a:pt x="225" y="115"/>
                    </a:cubicBezTo>
                    <a:cubicBezTo>
                      <a:pt x="226" y="115"/>
                      <a:pt x="226" y="115"/>
                      <a:pt x="226" y="115"/>
                    </a:cubicBezTo>
                    <a:cubicBezTo>
                      <a:pt x="226" y="115"/>
                      <a:pt x="226" y="116"/>
                      <a:pt x="226" y="116"/>
                    </a:cubicBezTo>
                    <a:cubicBezTo>
                      <a:pt x="230" y="118"/>
                      <a:pt x="234" y="121"/>
                      <a:pt x="237" y="123"/>
                    </a:cubicBezTo>
                    <a:close/>
                    <a:moveTo>
                      <a:pt x="226" y="118"/>
                    </a:moveTo>
                    <a:cubicBezTo>
                      <a:pt x="230" y="121"/>
                      <a:pt x="233" y="124"/>
                      <a:pt x="237" y="126"/>
                    </a:cubicBezTo>
                    <a:cubicBezTo>
                      <a:pt x="241" y="128"/>
                      <a:pt x="244" y="130"/>
                      <a:pt x="248" y="133"/>
                    </a:cubicBezTo>
                    <a:cubicBezTo>
                      <a:pt x="248" y="134"/>
                      <a:pt x="248" y="134"/>
                      <a:pt x="249" y="134"/>
                    </a:cubicBezTo>
                    <a:cubicBezTo>
                      <a:pt x="248" y="134"/>
                      <a:pt x="248" y="134"/>
                      <a:pt x="247" y="133"/>
                    </a:cubicBezTo>
                    <a:cubicBezTo>
                      <a:pt x="246" y="133"/>
                      <a:pt x="245" y="132"/>
                      <a:pt x="244" y="132"/>
                    </a:cubicBezTo>
                    <a:cubicBezTo>
                      <a:pt x="242" y="130"/>
                      <a:pt x="240" y="129"/>
                      <a:pt x="238" y="128"/>
                    </a:cubicBezTo>
                    <a:cubicBezTo>
                      <a:pt x="234" y="126"/>
                      <a:pt x="230" y="124"/>
                      <a:pt x="226" y="122"/>
                    </a:cubicBezTo>
                    <a:cubicBezTo>
                      <a:pt x="226" y="121"/>
                      <a:pt x="226" y="119"/>
                      <a:pt x="226" y="118"/>
                    </a:cubicBezTo>
                    <a:close/>
                    <a:moveTo>
                      <a:pt x="227" y="123"/>
                    </a:moveTo>
                    <a:cubicBezTo>
                      <a:pt x="233" y="129"/>
                      <a:pt x="242" y="132"/>
                      <a:pt x="249" y="138"/>
                    </a:cubicBezTo>
                    <a:cubicBezTo>
                      <a:pt x="252" y="141"/>
                      <a:pt x="247" y="138"/>
                      <a:pt x="246" y="137"/>
                    </a:cubicBezTo>
                    <a:cubicBezTo>
                      <a:pt x="243" y="136"/>
                      <a:pt x="241" y="135"/>
                      <a:pt x="238" y="134"/>
                    </a:cubicBezTo>
                    <a:cubicBezTo>
                      <a:pt x="234" y="131"/>
                      <a:pt x="231" y="128"/>
                      <a:pt x="227" y="126"/>
                    </a:cubicBezTo>
                    <a:cubicBezTo>
                      <a:pt x="227" y="125"/>
                      <a:pt x="227" y="124"/>
                      <a:pt x="227" y="123"/>
                    </a:cubicBezTo>
                    <a:close/>
                    <a:moveTo>
                      <a:pt x="229" y="128"/>
                    </a:moveTo>
                    <a:cubicBezTo>
                      <a:pt x="228" y="128"/>
                      <a:pt x="227" y="128"/>
                      <a:pt x="227" y="128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7" y="127"/>
                      <a:pt x="228" y="128"/>
                      <a:pt x="229" y="128"/>
                    </a:cubicBezTo>
                    <a:close/>
                    <a:moveTo>
                      <a:pt x="227" y="133"/>
                    </a:moveTo>
                    <a:cubicBezTo>
                      <a:pt x="230" y="136"/>
                      <a:pt x="234" y="137"/>
                      <a:pt x="237" y="139"/>
                    </a:cubicBezTo>
                    <a:cubicBezTo>
                      <a:pt x="242" y="142"/>
                      <a:pt x="246" y="145"/>
                      <a:pt x="251" y="148"/>
                    </a:cubicBezTo>
                    <a:cubicBezTo>
                      <a:pt x="254" y="150"/>
                      <a:pt x="250" y="147"/>
                      <a:pt x="249" y="147"/>
                    </a:cubicBezTo>
                    <a:cubicBezTo>
                      <a:pt x="248" y="147"/>
                      <a:pt x="247" y="146"/>
                      <a:pt x="247" y="146"/>
                    </a:cubicBezTo>
                    <a:cubicBezTo>
                      <a:pt x="244" y="144"/>
                      <a:pt x="242" y="143"/>
                      <a:pt x="240" y="142"/>
                    </a:cubicBezTo>
                    <a:cubicBezTo>
                      <a:pt x="235" y="139"/>
                      <a:pt x="231" y="137"/>
                      <a:pt x="227" y="135"/>
                    </a:cubicBezTo>
                    <a:cubicBezTo>
                      <a:pt x="227" y="135"/>
                      <a:pt x="227" y="134"/>
                      <a:pt x="227" y="133"/>
                    </a:cubicBezTo>
                    <a:close/>
                    <a:moveTo>
                      <a:pt x="227" y="140"/>
                    </a:moveTo>
                    <a:cubicBezTo>
                      <a:pt x="233" y="146"/>
                      <a:pt x="242" y="150"/>
                      <a:pt x="249" y="154"/>
                    </a:cubicBezTo>
                    <a:cubicBezTo>
                      <a:pt x="249" y="154"/>
                      <a:pt x="249" y="154"/>
                      <a:pt x="249" y="155"/>
                    </a:cubicBezTo>
                    <a:cubicBezTo>
                      <a:pt x="248" y="154"/>
                      <a:pt x="248" y="154"/>
                      <a:pt x="247" y="153"/>
                    </a:cubicBezTo>
                    <a:cubicBezTo>
                      <a:pt x="242" y="151"/>
                      <a:pt x="237" y="148"/>
                      <a:pt x="232" y="146"/>
                    </a:cubicBezTo>
                    <a:cubicBezTo>
                      <a:pt x="231" y="145"/>
                      <a:pt x="229" y="145"/>
                      <a:pt x="228" y="144"/>
                    </a:cubicBezTo>
                    <a:cubicBezTo>
                      <a:pt x="228" y="144"/>
                      <a:pt x="228" y="144"/>
                      <a:pt x="228" y="144"/>
                    </a:cubicBezTo>
                    <a:cubicBezTo>
                      <a:pt x="227" y="144"/>
                      <a:pt x="227" y="144"/>
                      <a:pt x="227" y="143"/>
                    </a:cubicBezTo>
                    <a:cubicBezTo>
                      <a:pt x="227" y="142"/>
                      <a:pt x="227" y="141"/>
                      <a:pt x="227" y="140"/>
                    </a:cubicBezTo>
                    <a:close/>
                    <a:moveTo>
                      <a:pt x="254" y="162"/>
                    </a:moveTo>
                    <a:cubicBezTo>
                      <a:pt x="253" y="161"/>
                      <a:pt x="252" y="160"/>
                      <a:pt x="251" y="160"/>
                    </a:cubicBezTo>
                    <a:cubicBezTo>
                      <a:pt x="248" y="158"/>
                      <a:pt x="246" y="157"/>
                      <a:pt x="243" y="155"/>
                    </a:cubicBezTo>
                    <a:cubicBezTo>
                      <a:pt x="237" y="152"/>
                      <a:pt x="232" y="149"/>
                      <a:pt x="227" y="146"/>
                    </a:cubicBezTo>
                    <a:cubicBezTo>
                      <a:pt x="227" y="146"/>
                      <a:pt x="227" y="145"/>
                      <a:pt x="227" y="144"/>
                    </a:cubicBezTo>
                    <a:cubicBezTo>
                      <a:pt x="227" y="144"/>
                      <a:pt x="227" y="144"/>
                      <a:pt x="227" y="145"/>
                    </a:cubicBezTo>
                    <a:cubicBezTo>
                      <a:pt x="227" y="145"/>
                      <a:pt x="227" y="145"/>
                      <a:pt x="227" y="145"/>
                    </a:cubicBezTo>
                    <a:cubicBezTo>
                      <a:pt x="229" y="146"/>
                      <a:pt x="230" y="147"/>
                      <a:pt x="232" y="147"/>
                    </a:cubicBezTo>
                    <a:cubicBezTo>
                      <a:pt x="234" y="149"/>
                      <a:pt x="237" y="151"/>
                      <a:pt x="239" y="152"/>
                    </a:cubicBezTo>
                    <a:cubicBezTo>
                      <a:pt x="243" y="155"/>
                      <a:pt x="248" y="157"/>
                      <a:pt x="252" y="159"/>
                    </a:cubicBezTo>
                    <a:cubicBezTo>
                      <a:pt x="250" y="159"/>
                      <a:pt x="256" y="163"/>
                      <a:pt x="254" y="162"/>
                    </a:cubicBezTo>
                    <a:close/>
                    <a:moveTo>
                      <a:pt x="227" y="147"/>
                    </a:moveTo>
                    <a:cubicBezTo>
                      <a:pt x="232" y="152"/>
                      <a:pt x="240" y="156"/>
                      <a:pt x="246" y="160"/>
                    </a:cubicBezTo>
                    <a:cubicBezTo>
                      <a:pt x="249" y="161"/>
                      <a:pt x="251" y="163"/>
                      <a:pt x="253" y="164"/>
                    </a:cubicBezTo>
                    <a:cubicBezTo>
                      <a:pt x="254" y="165"/>
                      <a:pt x="259" y="168"/>
                      <a:pt x="255" y="166"/>
                    </a:cubicBezTo>
                    <a:cubicBezTo>
                      <a:pt x="251" y="164"/>
                      <a:pt x="247" y="161"/>
                      <a:pt x="243" y="159"/>
                    </a:cubicBezTo>
                    <a:cubicBezTo>
                      <a:pt x="240" y="157"/>
                      <a:pt x="236" y="155"/>
                      <a:pt x="233" y="153"/>
                    </a:cubicBezTo>
                    <a:cubicBezTo>
                      <a:pt x="231" y="151"/>
                      <a:pt x="229" y="150"/>
                      <a:pt x="227" y="149"/>
                    </a:cubicBezTo>
                    <a:cubicBezTo>
                      <a:pt x="227" y="148"/>
                      <a:pt x="227" y="148"/>
                      <a:pt x="227" y="147"/>
                    </a:cubicBezTo>
                    <a:close/>
                    <a:moveTo>
                      <a:pt x="246" y="163"/>
                    </a:moveTo>
                    <a:cubicBezTo>
                      <a:pt x="250" y="165"/>
                      <a:pt x="254" y="167"/>
                      <a:pt x="257" y="170"/>
                    </a:cubicBezTo>
                    <a:cubicBezTo>
                      <a:pt x="256" y="169"/>
                      <a:pt x="252" y="168"/>
                      <a:pt x="250" y="167"/>
                    </a:cubicBezTo>
                    <a:cubicBezTo>
                      <a:pt x="248" y="166"/>
                      <a:pt x="246" y="165"/>
                      <a:pt x="245" y="163"/>
                    </a:cubicBezTo>
                    <a:cubicBezTo>
                      <a:pt x="242" y="161"/>
                      <a:pt x="238" y="159"/>
                      <a:pt x="235" y="157"/>
                    </a:cubicBezTo>
                    <a:cubicBezTo>
                      <a:pt x="232" y="155"/>
                      <a:pt x="229" y="153"/>
                      <a:pt x="226" y="151"/>
                    </a:cubicBezTo>
                    <a:cubicBezTo>
                      <a:pt x="226" y="151"/>
                      <a:pt x="226" y="150"/>
                      <a:pt x="226" y="150"/>
                    </a:cubicBezTo>
                    <a:cubicBezTo>
                      <a:pt x="228" y="151"/>
                      <a:pt x="230" y="152"/>
                      <a:pt x="232" y="153"/>
                    </a:cubicBezTo>
                    <a:cubicBezTo>
                      <a:pt x="233" y="154"/>
                      <a:pt x="233" y="154"/>
                      <a:pt x="234" y="154"/>
                    </a:cubicBezTo>
                    <a:cubicBezTo>
                      <a:pt x="238" y="157"/>
                      <a:pt x="242" y="160"/>
                      <a:pt x="246" y="163"/>
                    </a:cubicBezTo>
                    <a:close/>
                    <a:moveTo>
                      <a:pt x="224" y="110"/>
                    </a:moveTo>
                    <a:cubicBezTo>
                      <a:pt x="231" y="114"/>
                      <a:pt x="238" y="118"/>
                      <a:pt x="243" y="122"/>
                    </a:cubicBezTo>
                    <a:cubicBezTo>
                      <a:pt x="244" y="123"/>
                      <a:pt x="245" y="124"/>
                      <a:pt x="246" y="124"/>
                    </a:cubicBezTo>
                    <a:cubicBezTo>
                      <a:pt x="245" y="124"/>
                      <a:pt x="244" y="123"/>
                      <a:pt x="243" y="123"/>
                    </a:cubicBezTo>
                    <a:cubicBezTo>
                      <a:pt x="241" y="122"/>
                      <a:pt x="239" y="121"/>
                      <a:pt x="237" y="120"/>
                    </a:cubicBezTo>
                    <a:cubicBezTo>
                      <a:pt x="233" y="118"/>
                      <a:pt x="229" y="116"/>
                      <a:pt x="225" y="114"/>
                    </a:cubicBezTo>
                    <a:cubicBezTo>
                      <a:pt x="225" y="113"/>
                      <a:pt x="225" y="113"/>
                      <a:pt x="225" y="112"/>
                    </a:cubicBezTo>
                    <a:cubicBezTo>
                      <a:pt x="225" y="112"/>
                      <a:pt x="225" y="111"/>
                      <a:pt x="224" y="110"/>
                    </a:cubicBezTo>
                    <a:close/>
                    <a:moveTo>
                      <a:pt x="224" y="106"/>
                    </a:moveTo>
                    <a:cubicBezTo>
                      <a:pt x="228" y="109"/>
                      <a:pt x="231" y="111"/>
                      <a:pt x="235" y="114"/>
                    </a:cubicBezTo>
                    <a:cubicBezTo>
                      <a:pt x="238" y="115"/>
                      <a:pt x="241" y="117"/>
                      <a:pt x="244" y="119"/>
                    </a:cubicBezTo>
                    <a:cubicBezTo>
                      <a:pt x="244" y="119"/>
                      <a:pt x="244" y="119"/>
                      <a:pt x="244" y="119"/>
                    </a:cubicBezTo>
                    <a:cubicBezTo>
                      <a:pt x="242" y="117"/>
                      <a:pt x="239" y="116"/>
                      <a:pt x="236" y="115"/>
                    </a:cubicBezTo>
                    <a:cubicBezTo>
                      <a:pt x="232" y="113"/>
                      <a:pt x="228" y="111"/>
                      <a:pt x="224" y="109"/>
                    </a:cubicBezTo>
                    <a:cubicBezTo>
                      <a:pt x="224" y="108"/>
                      <a:pt x="224" y="107"/>
                      <a:pt x="224" y="106"/>
                    </a:cubicBezTo>
                    <a:close/>
                    <a:moveTo>
                      <a:pt x="244" y="118"/>
                    </a:moveTo>
                    <a:cubicBezTo>
                      <a:pt x="242" y="117"/>
                      <a:pt x="240" y="116"/>
                      <a:pt x="239" y="115"/>
                    </a:cubicBezTo>
                    <a:cubicBezTo>
                      <a:pt x="235" y="113"/>
                      <a:pt x="231" y="110"/>
                      <a:pt x="227" y="108"/>
                    </a:cubicBezTo>
                    <a:cubicBezTo>
                      <a:pt x="228" y="108"/>
                      <a:pt x="228" y="108"/>
                      <a:pt x="228" y="108"/>
                    </a:cubicBezTo>
                    <a:cubicBezTo>
                      <a:pt x="230" y="109"/>
                      <a:pt x="232" y="110"/>
                      <a:pt x="234" y="111"/>
                    </a:cubicBezTo>
                    <a:cubicBezTo>
                      <a:pt x="237" y="112"/>
                      <a:pt x="240" y="114"/>
                      <a:pt x="243" y="115"/>
                    </a:cubicBezTo>
                    <a:cubicBezTo>
                      <a:pt x="243" y="116"/>
                      <a:pt x="244" y="117"/>
                      <a:pt x="244" y="118"/>
                    </a:cubicBezTo>
                    <a:close/>
                    <a:moveTo>
                      <a:pt x="222" y="102"/>
                    </a:moveTo>
                    <a:cubicBezTo>
                      <a:pt x="228" y="107"/>
                      <a:pt x="235" y="109"/>
                      <a:pt x="241" y="113"/>
                    </a:cubicBezTo>
                    <a:cubicBezTo>
                      <a:pt x="241" y="113"/>
                      <a:pt x="242" y="114"/>
                      <a:pt x="243" y="114"/>
                    </a:cubicBezTo>
                    <a:cubicBezTo>
                      <a:pt x="243" y="114"/>
                      <a:pt x="243" y="114"/>
                      <a:pt x="243" y="115"/>
                    </a:cubicBezTo>
                    <a:cubicBezTo>
                      <a:pt x="243" y="114"/>
                      <a:pt x="242" y="114"/>
                      <a:pt x="242" y="114"/>
                    </a:cubicBezTo>
                    <a:cubicBezTo>
                      <a:pt x="241" y="114"/>
                      <a:pt x="239" y="113"/>
                      <a:pt x="238" y="112"/>
                    </a:cubicBezTo>
                    <a:cubicBezTo>
                      <a:pt x="236" y="111"/>
                      <a:pt x="234" y="110"/>
                      <a:pt x="233" y="109"/>
                    </a:cubicBezTo>
                    <a:cubicBezTo>
                      <a:pt x="230" y="108"/>
                      <a:pt x="226" y="107"/>
                      <a:pt x="223" y="105"/>
                    </a:cubicBezTo>
                    <a:cubicBezTo>
                      <a:pt x="223" y="104"/>
                      <a:pt x="223" y="103"/>
                      <a:pt x="222" y="102"/>
                    </a:cubicBezTo>
                    <a:close/>
                    <a:moveTo>
                      <a:pt x="221" y="97"/>
                    </a:moveTo>
                    <a:cubicBezTo>
                      <a:pt x="225" y="101"/>
                      <a:pt x="231" y="104"/>
                      <a:pt x="236" y="106"/>
                    </a:cubicBezTo>
                    <a:cubicBezTo>
                      <a:pt x="236" y="106"/>
                      <a:pt x="243" y="110"/>
                      <a:pt x="239" y="108"/>
                    </a:cubicBezTo>
                    <a:cubicBezTo>
                      <a:pt x="236" y="107"/>
                      <a:pt x="234" y="106"/>
                      <a:pt x="231" y="105"/>
                    </a:cubicBezTo>
                    <a:cubicBezTo>
                      <a:pt x="228" y="104"/>
                      <a:pt x="225" y="102"/>
                      <a:pt x="222" y="101"/>
                    </a:cubicBezTo>
                    <a:cubicBezTo>
                      <a:pt x="221" y="100"/>
                      <a:pt x="221" y="99"/>
                      <a:pt x="221" y="97"/>
                    </a:cubicBezTo>
                    <a:close/>
                    <a:moveTo>
                      <a:pt x="219" y="93"/>
                    </a:moveTo>
                    <a:cubicBezTo>
                      <a:pt x="224" y="98"/>
                      <a:pt x="231" y="100"/>
                      <a:pt x="237" y="103"/>
                    </a:cubicBezTo>
                    <a:cubicBezTo>
                      <a:pt x="237" y="104"/>
                      <a:pt x="238" y="104"/>
                      <a:pt x="239" y="104"/>
                    </a:cubicBezTo>
                    <a:cubicBezTo>
                      <a:pt x="238" y="104"/>
                      <a:pt x="237" y="104"/>
                      <a:pt x="236" y="103"/>
                    </a:cubicBezTo>
                    <a:cubicBezTo>
                      <a:pt x="234" y="102"/>
                      <a:pt x="232" y="101"/>
                      <a:pt x="230" y="100"/>
                    </a:cubicBezTo>
                    <a:cubicBezTo>
                      <a:pt x="227" y="98"/>
                      <a:pt x="223" y="97"/>
                      <a:pt x="220" y="95"/>
                    </a:cubicBezTo>
                    <a:cubicBezTo>
                      <a:pt x="220" y="95"/>
                      <a:pt x="219" y="94"/>
                      <a:pt x="219" y="93"/>
                    </a:cubicBezTo>
                    <a:close/>
                    <a:moveTo>
                      <a:pt x="217" y="89"/>
                    </a:moveTo>
                    <a:cubicBezTo>
                      <a:pt x="223" y="94"/>
                      <a:pt x="230" y="95"/>
                      <a:pt x="237" y="100"/>
                    </a:cubicBezTo>
                    <a:cubicBezTo>
                      <a:pt x="242" y="103"/>
                      <a:pt x="234" y="99"/>
                      <a:pt x="233" y="98"/>
                    </a:cubicBezTo>
                    <a:cubicBezTo>
                      <a:pt x="231" y="97"/>
                      <a:pt x="229" y="96"/>
                      <a:pt x="227" y="96"/>
                    </a:cubicBezTo>
                    <a:cubicBezTo>
                      <a:pt x="224" y="94"/>
                      <a:pt x="221" y="93"/>
                      <a:pt x="218" y="91"/>
                    </a:cubicBezTo>
                    <a:cubicBezTo>
                      <a:pt x="218" y="90"/>
                      <a:pt x="217" y="89"/>
                      <a:pt x="217" y="89"/>
                    </a:cubicBezTo>
                    <a:close/>
                    <a:moveTo>
                      <a:pt x="238" y="100"/>
                    </a:moveTo>
                    <a:cubicBezTo>
                      <a:pt x="233" y="95"/>
                      <a:pt x="225" y="94"/>
                      <a:pt x="219" y="90"/>
                    </a:cubicBezTo>
                    <a:cubicBezTo>
                      <a:pt x="214" y="86"/>
                      <a:pt x="220" y="90"/>
                      <a:pt x="221" y="90"/>
                    </a:cubicBezTo>
                    <a:cubicBezTo>
                      <a:pt x="223" y="91"/>
                      <a:pt x="225" y="92"/>
                      <a:pt x="227" y="93"/>
                    </a:cubicBezTo>
                    <a:cubicBezTo>
                      <a:pt x="230" y="95"/>
                      <a:pt x="234" y="97"/>
                      <a:pt x="238" y="98"/>
                    </a:cubicBezTo>
                    <a:cubicBezTo>
                      <a:pt x="238" y="99"/>
                      <a:pt x="238" y="99"/>
                      <a:pt x="238" y="100"/>
                    </a:cubicBezTo>
                    <a:close/>
                    <a:moveTo>
                      <a:pt x="214" y="84"/>
                    </a:moveTo>
                    <a:cubicBezTo>
                      <a:pt x="221" y="88"/>
                      <a:pt x="229" y="91"/>
                      <a:pt x="236" y="96"/>
                    </a:cubicBezTo>
                    <a:cubicBezTo>
                      <a:pt x="239" y="99"/>
                      <a:pt x="235" y="96"/>
                      <a:pt x="234" y="96"/>
                    </a:cubicBezTo>
                    <a:cubicBezTo>
                      <a:pt x="232" y="95"/>
                      <a:pt x="230" y="94"/>
                      <a:pt x="227" y="93"/>
                    </a:cubicBezTo>
                    <a:cubicBezTo>
                      <a:pt x="224" y="91"/>
                      <a:pt x="220" y="89"/>
                      <a:pt x="216" y="87"/>
                    </a:cubicBezTo>
                    <a:cubicBezTo>
                      <a:pt x="216" y="87"/>
                      <a:pt x="216" y="87"/>
                      <a:pt x="216" y="87"/>
                    </a:cubicBezTo>
                    <a:cubicBezTo>
                      <a:pt x="215" y="86"/>
                      <a:pt x="215" y="85"/>
                      <a:pt x="214" y="84"/>
                    </a:cubicBezTo>
                    <a:close/>
                    <a:moveTo>
                      <a:pt x="211" y="79"/>
                    </a:moveTo>
                    <a:cubicBezTo>
                      <a:pt x="219" y="84"/>
                      <a:pt x="228" y="88"/>
                      <a:pt x="236" y="93"/>
                    </a:cubicBezTo>
                    <a:cubicBezTo>
                      <a:pt x="236" y="93"/>
                      <a:pt x="236" y="93"/>
                      <a:pt x="236" y="93"/>
                    </a:cubicBezTo>
                    <a:cubicBezTo>
                      <a:pt x="233" y="91"/>
                      <a:pt x="227" y="88"/>
                      <a:pt x="223" y="86"/>
                    </a:cubicBezTo>
                    <a:cubicBezTo>
                      <a:pt x="219" y="85"/>
                      <a:pt x="216" y="83"/>
                      <a:pt x="213" y="82"/>
                    </a:cubicBezTo>
                    <a:cubicBezTo>
                      <a:pt x="212" y="81"/>
                      <a:pt x="212" y="80"/>
                      <a:pt x="211" y="79"/>
                    </a:cubicBezTo>
                    <a:close/>
                    <a:moveTo>
                      <a:pt x="206" y="72"/>
                    </a:moveTo>
                    <a:cubicBezTo>
                      <a:pt x="213" y="77"/>
                      <a:pt x="222" y="81"/>
                      <a:pt x="230" y="84"/>
                    </a:cubicBezTo>
                    <a:cubicBezTo>
                      <a:pt x="230" y="84"/>
                      <a:pt x="232" y="85"/>
                      <a:pt x="233" y="86"/>
                    </a:cubicBezTo>
                    <a:cubicBezTo>
                      <a:pt x="233" y="86"/>
                      <a:pt x="233" y="86"/>
                      <a:pt x="233" y="86"/>
                    </a:cubicBezTo>
                    <a:cubicBezTo>
                      <a:pt x="233" y="86"/>
                      <a:pt x="232" y="86"/>
                      <a:pt x="232" y="86"/>
                    </a:cubicBezTo>
                    <a:cubicBezTo>
                      <a:pt x="231" y="85"/>
                      <a:pt x="230" y="85"/>
                      <a:pt x="229" y="84"/>
                    </a:cubicBezTo>
                    <a:cubicBezTo>
                      <a:pt x="226" y="83"/>
                      <a:pt x="223" y="82"/>
                      <a:pt x="221" y="81"/>
                    </a:cubicBezTo>
                    <a:cubicBezTo>
                      <a:pt x="217" y="79"/>
                      <a:pt x="213" y="77"/>
                      <a:pt x="209" y="76"/>
                    </a:cubicBezTo>
                    <a:cubicBezTo>
                      <a:pt x="208" y="75"/>
                      <a:pt x="207" y="73"/>
                      <a:pt x="206" y="72"/>
                    </a:cubicBezTo>
                    <a:close/>
                    <a:moveTo>
                      <a:pt x="221" y="80"/>
                    </a:moveTo>
                    <a:cubicBezTo>
                      <a:pt x="220" y="79"/>
                      <a:pt x="218" y="78"/>
                      <a:pt x="216" y="77"/>
                    </a:cubicBezTo>
                    <a:cubicBezTo>
                      <a:pt x="216" y="77"/>
                      <a:pt x="217" y="78"/>
                      <a:pt x="218" y="78"/>
                    </a:cubicBezTo>
                    <a:cubicBezTo>
                      <a:pt x="220" y="79"/>
                      <a:pt x="223" y="81"/>
                      <a:pt x="226" y="82"/>
                    </a:cubicBezTo>
                    <a:cubicBezTo>
                      <a:pt x="224" y="81"/>
                      <a:pt x="223" y="81"/>
                      <a:pt x="221" y="80"/>
                    </a:cubicBezTo>
                    <a:close/>
                    <a:moveTo>
                      <a:pt x="236" y="92"/>
                    </a:moveTo>
                    <a:cubicBezTo>
                      <a:pt x="227" y="87"/>
                      <a:pt x="218" y="82"/>
                      <a:pt x="210" y="77"/>
                    </a:cubicBezTo>
                    <a:cubicBezTo>
                      <a:pt x="210" y="77"/>
                      <a:pt x="210" y="77"/>
                      <a:pt x="210" y="77"/>
                    </a:cubicBezTo>
                    <a:cubicBezTo>
                      <a:pt x="213" y="79"/>
                      <a:pt x="219" y="81"/>
                      <a:pt x="223" y="83"/>
                    </a:cubicBezTo>
                    <a:cubicBezTo>
                      <a:pt x="226" y="84"/>
                      <a:pt x="230" y="86"/>
                      <a:pt x="233" y="87"/>
                    </a:cubicBezTo>
                    <a:cubicBezTo>
                      <a:pt x="234" y="88"/>
                      <a:pt x="235" y="90"/>
                      <a:pt x="236" y="92"/>
                    </a:cubicBezTo>
                    <a:close/>
                    <a:moveTo>
                      <a:pt x="237" y="96"/>
                    </a:moveTo>
                    <a:cubicBezTo>
                      <a:pt x="229" y="91"/>
                      <a:pt x="221" y="88"/>
                      <a:pt x="213" y="83"/>
                    </a:cubicBezTo>
                    <a:cubicBezTo>
                      <a:pt x="213" y="83"/>
                      <a:pt x="213" y="83"/>
                      <a:pt x="213" y="83"/>
                    </a:cubicBezTo>
                    <a:cubicBezTo>
                      <a:pt x="216" y="84"/>
                      <a:pt x="222" y="87"/>
                      <a:pt x="225" y="88"/>
                    </a:cubicBezTo>
                    <a:cubicBezTo>
                      <a:pt x="229" y="90"/>
                      <a:pt x="233" y="92"/>
                      <a:pt x="236" y="93"/>
                    </a:cubicBezTo>
                    <a:cubicBezTo>
                      <a:pt x="236" y="94"/>
                      <a:pt x="237" y="95"/>
                      <a:pt x="237" y="96"/>
                    </a:cubicBezTo>
                    <a:close/>
                    <a:moveTo>
                      <a:pt x="240" y="104"/>
                    </a:moveTo>
                    <a:cubicBezTo>
                      <a:pt x="236" y="102"/>
                      <a:pt x="232" y="100"/>
                      <a:pt x="228" y="98"/>
                    </a:cubicBezTo>
                    <a:cubicBezTo>
                      <a:pt x="225" y="96"/>
                      <a:pt x="221" y="95"/>
                      <a:pt x="218" y="92"/>
                    </a:cubicBezTo>
                    <a:cubicBezTo>
                      <a:pt x="218" y="92"/>
                      <a:pt x="218" y="92"/>
                      <a:pt x="218" y="92"/>
                    </a:cubicBezTo>
                    <a:cubicBezTo>
                      <a:pt x="221" y="94"/>
                      <a:pt x="225" y="95"/>
                      <a:pt x="228" y="97"/>
                    </a:cubicBezTo>
                    <a:cubicBezTo>
                      <a:pt x="232" y="99"/>
                      <a:pt x="235" y="101"/>
                      <a:pt x="239" y="102"/>
                    </a:cubicBezTo>
                    <a:cubicBezTo>
                      <a:pt x="239" y="103"/>
                      <a:pt x="239" y="103"/>
                      <a:pt x="240" y="104"/>
                    </a:cubicBezTo>
                    <a:close/>
                    <a:moveTo>
                      <a:pt x="241" y="107"/>
                    </a:moveTo>
                    <a:cubicBezTo>
                      <a:pt x="234" y="104"/>
                      <a:pt x="227" y="102"/>
                      <a:pt x="221" y="97"/>
                    </a:cubicBezTo>
                    <a:cubicBezTo>
                      <a:pt x="219" y="95"/>
                      <a:pt x="224" y="98"/>
                      <a:pt x="225" y="99"/>
                    </a:cubicBezTo>
                    <a:cubicBezTo>
                      <a:pt x="227" y="99"/>
                      <a:pt x="229" y="100"/>
                      <a:pt x="231" y="101"/>
                    </a:cubicBezTo>
                    <a:cubicBezTo>
                      <a:pt x="234" y="103"/>
                      <a:pt x="237" y="104"/>
                      <a:pt x="240" y="106"/>
                    </a:cubicBezTo>
                    <a:cubicBezTo>
                      <a:pt x="240" y="106"/>
                      <a:pt x="240" y="107"/>
                      <a:pt x="241" y="107"/>
                    </a:cubicBezTo>
                    <a:close/>
                    <a:moveTo>
                      <a:pt x="242" y="113"/>
                    </a:moveTo>
                    <a:cubicBezTo>
                      <a:pt x="240" y="111"/>
                      <a:pt x="237" y="109"/>
                      <a:pt x="234" y="108"/>
                    </a:cubicBezTo>
                    <a:cubicBezTo>
                      <a:pt x="231" y="106"/>
                      <a:pt x="226" y="105"/>
                      <a:pt x="223" y="102"/>
                    </a:cubicBezTo>
                    <a:cubicBezTo>
                      <a:pt x="221" y="100"/>
                      <a:pt x="225" y="103"/>
                      <a:pt x="225" y="103"/>
                    </a:cubicBezTo>
                    <a:cubicBezTo>
                      <a:pt x="226" y="104"/>
                      <a:pt x="226" y="104"/>
                      <a:pt x="227" y="104"/>
                    </a:cubicBezTo>
                    <a:cubicBezTo>
                      <a:pt x="229" y="105"/>
                      <a:pt x="232" y="106"/>
                      <a:pt x="234" y="107"/>
                    </a:cubicBezTo>
                    <a:cubicBezTo>
                      <a:pt x="236" y="108"/>
                      <a:pt x="239" y="109"/>
                      <a:pt x="241" y="109"/>
                    </a:cubicBezTo>
                    <a:cubicBezTo>
                      <a:pt x="242" y="111"/>
                      <a:pt x="242" y="112"/>
                      <a:pt x="242" y="113"/>
                    </a:cubicBezTo>
                    <a:close/>
                    <a:moveTo>
                      <a:pt x="245" y="123"/>
                    </a:moveTo>
                    <a:cubicBezTo>
                      <a:pt x="241" y="120"/>
                      <a:pt x="236" y="117"/>
                      <a:pt x="232" y="114"/>
                    </a:cubicBezTo>
                    <a:cubicBezTo>
                      <a:pt x="232" y="114"/>
                      <a:pt x="233" y="114"/>
                      <a:pt x="233" y="115"/>
                    </a:cubicBezTo>
                    <a:cubicBezTo>
                      <a:pt x="237" y="116"/>
                      <a:pt x="241" y="118"/>
                      <a:pt x="245" y="120"/>
                    </a:cubicBezTo>
                    <a:cubicBezTo>
                      <a:pt x="245" y="121"/>
                      <a:pt x="245" y="122"/>
                      <a:pt x="245" y="123"/>
                    </a:cubicBezTo>
                    <a:close/>
                    <a:moveTo>
                      <a:pt x="247" y="129"/>
                    </a:moveTo>
                    <a:cubicBezTo>
                      <a:pt x="244" y="127"/>
                      <a:pt x="241" y="125"/>
                      <a:pt x="238" y="123"/>
                    </a:cubicBezTo>
                    <a:cubicBezTo>
                      <a:pt x="235" y="121"/>
                      <a:pt x="232" y="119"/>
                      <a:pt x="229" y="117"/>
                    </a:cubicBezTo>
                    <a:cubicBezTo>
                      <a:pt x="230" y="117"/>
                      <a:pt x="230" y="117"/>
                      <a:pt x="231" y="117"/>
                    </a:cubicBezTo>
                    <a:cubicBezTo>
                      <a:pt x="233" y="118"/>
                      <a:pt x="235" y="119"/>
                      <a:pt x="237" y="120"/>
                    </a:cubicBezTo>
                    <a:cubicBezTo>
                      <a:pt x="240" y="122"/>
                      <a:pt x="243" y="124"/>
                      <a:pt x="246" y="125"/>
                    </a:cubicBezTo>
                    <a:cubicBezTo>
                      <a:pt x="246" y="126"/>
                      <a:pt x="247" y="128"/>
                      <a:pt x="247" y="129"/>
                    </a:cubicBezTo>
                    <a:close/>
                    <a:moveTo>
                      <a:pt x="248" y="133"/>
                    </a:moveTo>
                    <a:cubicBezTo>
                      <a:pt x="246" y="131"/>
                      <a:pt x="245" y="129"/>
                      <a:pt x="242" y="128"/>
                    </a:cubicBezTo>
                    <a:cubicBezTo>
                      <a:pt x="237" y="126"/>
                      <a:pt x="233" y="123"/>
                      <a:pt x="230" y="120"/>
                    </a:cubicBezTo>
                    <a:cubicBezTo>
                      <a:pt x="229" y="120"/>
                      <a:pt x="225" y="117"/>
                      <a:pt x="228" y="119"/>
                    </a:cubicBezTo>
                    <a:cubicBezTo>
                      <a:pt x="229" y="119"/>
                      <a:pt x="229" y="120"/>
                      <a:pt x="230" y="120"/>
                    </a:cubicBezTo>
                    <a:cubicBezTo>
                      <a:pt x="232" y="121"/>
                      <a:pt x="233" y="122"/>
                      <a:pt x="235" y="123"/>
                    </a:cubicBezTo>
                    <a:cubicBezTo>
                      <a:pt x="239" y="126"/>
                      <a:pt x="243" y="128"/>
                      <a:pt x="247" y="130"/>
                    </a:cubicBezTo>
                    <a:cubicBezTo>
                      <a:pt x="248" y="131"/>
                      <a:pt x="248" y="132"/>
                      <a:pt x="248" y="133"/>
                    </a:cubicBezTo>
                    <a:close/>
                    <a:moveTo>
                      <a:pt x="250" y="139"/>
                    </a:moveTo>
                    <a:cubicBezTo>
                      <a:pt x="244" y="133"/>
                      <a:pt x="236" y="130"/>
                      <a:pt x="229" y="125"/>
                    </a:cubicBezTo>
                    <a:cubicBezTo>
                      <a:pt x="230" y="125"/>
                      <a:pt x="227" y="123"/>
                      <a:pt x="226" y="123"/>
                    </a:cubicBezTo>
                    <a:cubicBezTo>
                      <a:pt x="226" y="123"/>
                      <a:pt x="226" y="123"/>
                      <a:pt x="226" y="123"/>
                    </a:cubicBezTo>
                    <a:cubicBezTo>
                      <a:pt x="226" y="123"/>
                      <a:pt x="226" y="123"/>
                      <a:pt x="226" y="123"/>
                    </a:cubicBezTo>
                    <a:cubicBezTo>
                      <a:pt x="228" y="123"/>
                      <a:pt x="229" y="124"/>
                      <a:pt x="230" y="124"/>
                    </a:cubicBezTo>
                    <a:cubicBezTo>
                      <a:pt x="232" y="125"/>
                      <a:pt x="234" y="127"/>
                      <a:pt x="236" y="128"/>
                    </a:cubicBezTo>
                    <a:cubicBezTo>
                      <a:pt x="240" y="130"/>
                      <a:pt x="244" y="133"/>
                      <a:pt x="249" y="135"/>
                    </a:cubicBezTo>
                    <a:cubicBezTo>
                      <a:pt x="249" y="136"/>
                      <a:pt x="249" y="137"/>
                      <a:pt x="250" y="139"/>
                    </a:cubicBezTo>
                    <a:close/>
                    <a:moveTo>
                      <a:pt x="250" y="141"/>
                    </a:moveTo>
                    <a:cubicBezTo>
                      <a:pt x="250" y="141"/>
                      <a:pt x="250" y="141"/>
                      <a:pt x="250" y="140"/>
                    </a:cubicBezTo>
                    <a:cubicBezTo>
                      <a:pt x="250" y="140"/>
                      <a:pt x="250" y="140"/>
                      <a:pt x="250" y="141"/>
                    </a:cubicBezTo>
                    <a:cubicBezTo>
                      <a:pt x="250" y="141"/>
                      <a:pt x="250" y="141"/>
                      <a:pt x="250" y="141"/>
                    </a:cubicBezTo>
                    <a:close/>
                    <a:moveTo>
                      <a:pt x="251" y="144"/>
                    </a:moveTo>
                    <a:cubicBezTo>
                      <a:pt x="248" y="142"/>
                      <a:pt x="244" y="139"/>
                      <a:pt x="241" y="137"/>
                    </a:cubicBezTo>
                    <a:cubicBezTo>
                      <a:pt x="236" y="135"/>
                      <a:pt x="231" y="133"/>
                      <a:pt x="227" y="129"/>
                    </a:cubicBezTo>
                    <a:cubicBezTo>
                      <a:pt x="227" y="129"/>
                      <a:pt x="231" y="130"/>
                      <a:pt x="232" y="131"/>
                    </a:cubicBezTo>
                    <a:cubicBezTo>
                      <a:pt x="233" y="131"/>
                      <a:pt x="233" y="132"/>
                      <a:pt x="234" y="132"/>
                    </a:cubicBezTo>
                    <a:cubicBezTo>
                      <a:pt x="236" y="134"/>
                      <a:pt x="238" y="135"/>
                      <a:pt x="240" y="136"/>
                    </a:cubicBezTo>
                    <a:cubicBezTo>
                      <a:pt x="244" y="137"/>
                      <a:pt x="247" y="140"/>
                      <a:pt x="251" y="142"/>
                    </a:cubicBezTo>
                    <a:cubicBezTo>
                      <a:pt x="251" y="143"/>
                      <a:pt x="251" y="144"/>
                      <a:pt x="251" y="144"/>
                    </a:cubicBezTo>
                    <a:close/>
                    <a:moveTo>
                      <a:pt x="252" y="148"/>
                    </a:moveTo>
                    <a:cubicBezTo>
                      <a:pt x="249" y="146"/>
                      <a:pt x="245" y="144"/>
                      <a:pt x="242" y="141"/>
                    </a:cubicBezTo>
                    <a:cubicBezTo>
                      <a:pt x="240" y="140"/>
                      <a:pt x="237" y="138"/>
                      <a:pt x="235" y="137"/>
                    </a:cubicBezTo>
                    <a:cubicBezTo>
                      <a:pt x="233" y="136"/>
                      <a:pt x="230" y="135"/>
                      <a:pt x="228" y="133"/>
                    </a:cubicBezTo>
                    <a:cubicBezTo>
                      <a:pt x="226" y="132"/>
                      <a:pt x="231" y="134"/>
                      <a:pt x="231" y="134"/>
                    </a:cubicBezTo>
                    <a:cubicBezTo>
                      <a:pt x="232" y="135"/>
                      <a:pt x="233" y="135"/>
                      <a:pt x="234" y="136"/>
                    </a:cubicBezTo>
                    <a:cubicBezTo>
                      <a:pt x="236" y="137"/>
                      <a:pt x="239" y="138"/>
                      <a:pt x="241" y="140"/>
                    </a:cubicBezTo>
                    <a:cubicBezTo>
                      <a:pt x="244" y="142"/>
                      <a:pt x="248" y="145"/>
                      <a:pt x="252" y="146"/>
                    </a:cubicBezTo>
                    <a:cubicBezTo>
                      <a:pt x="252" y="147"/>
                      <a:pt x="252" y="147"/>
                      <a:pt x="252" y="148"/>
                    </a:cubicBezTo>
                    <a:close/>
                    <a:moveTo>
                      <a:pt x="253" y="152"/>
                    </a:moveTo>
                    <a:cubicBezTo>
                      <a:pt x="251" y="150"/>
                      <a:pt x="248" y="148"/>
                      <a:pt x="245" y="146"/>
                    </a:cubicBezTo>
                    <a:cubicBezTo>
                      <a:pt x="240" y="144"/>
                      <a:pt x="236" y="141"/>
                      <a:pt x="231" y="138"/>
                    </a:cubicBezTo>
                    <a:cubicBezTo>
                      <a:pt x="231" y="138"/>
                      <a:pt x="232" y="138"/>
                      <a:pt x="232" y="138"/>
                    </a:cubicBezTo>
                    <a:cubicBezTo>
                      <a:pt x="235" y="139"/>
                      <a:pt x="237" y="141"/>
                      <a:pt x="239" y="142"/>
                    </a:cubicBezTo>
                    <a:cubicBezTo>
                      <a:pt x="244" y="145"/>
                      <a:pt x="248" y="147"/>
                      <a:pt x="253" y="149"/>
                    </a:cubicBezTo>
                    <a:cubicBezTo>
                      <a:pt x="253" y="150"/>
                      <a:pt x="253" y="151"/>
                      <a:pt x="253" y="152"/>
                    </a:cubicBezTo>
                    <a:close/>
                    <a:moveTo>
                      <a:pt x="254" y="157"/>
                    </a:moveTo>
                    <a:cubicBezTo>
                      <a:pt x="250" y="155"/>
                      <a:pt x="246" y="151"/>
                      <a:pt x="242" y="149"/>
                    </a:cubicBezTo>
                    <a:cubicBezTo>
                      <a:pt x="237" y="147"/>
                      <a:pt x="232" y="144"/>
                      <a:pt x="228" y="140"/>
                    </a:cubicBezTo>
                    <a:cubicBezTo>
                      <a:pt x="226" y="138"/>
                      <a:pt x="230" y="141"/>
                      <a:pt x="230" y="141"/>
                    </a:cubicBezTo>
                    <a:cubicBezTo>
                      <a:pt x="232" y="142"/>
                      <a:pt x="233" y="143"/>
                      <a:pt x="234" y="144"/>
                    </a:cubicBezTo>
                    <a:cubicBezTo>
                      <a:pt x="237" y="145"/>
                      <a:pt x="239" y="146"/>
                      <a:pt x="241" y="147"/>
                    </a:cubicBezTo>
                    <a:cubicBezTo>
                      <a:pt x="245" y="149"/>
                      <a:pt x="249" y="152"/>
                      <a:pt x="254" y="154"/>
                    </a:cubicBezTo>
                    <a:cubicBezTo>
                      <a:pt x="254" y="155"/>
                      <a:pt x="254" y="156"/>
                      <a:pt x="254" y="157"/>
                    </a:cubicBezTo>
                    <a:close/>
                    <a:moveTo>
                      <a:pt x="256" y="166"/>
                    </a:moveTo>
                    <a:cubicBezTo>
                      <a:pt x="249" y="160"/>
                      <a:pt x="240" y="156"/>
                      <a:pt x="232" y="151"/>
                    </a:cubicBezTo>
                    <a:cubicBezTo>
                      <a:pt x="231" y="150"/>
                      <a:pt x="229" y="148"/>
                      <a:pt x="227" y="147"/>
                    </a:cubicBezTo>
                    <a:cubicBezTo>
                      <a:pt x="228" y="148"/>
                      <a:pt x="230" y="149"/>
                      <a:pt x="231" y="149"/>
                    </a:cubicBezTo>
                    <a:cubicBezTo>
                      <a:pt x="234" y="151"/>
                      <a:pt x="236" y="152"/>
                      <a:pt x="239" y="154"/>
                    </a:cubicBezTo>
                    <a:cubicBezTo>
                      <a:pt x="245" y="157"/>
                      <a:pt x="250" y="160"/>
                      <a:pt x="256" y="163"/>
                    </a:cubicBezTo>
                    <a:cubicBezTo>
                      <a:pt x="256" y="163"/>
                      <a:pt x="256" y="163"/>
                      <a:pt x="256" y="163"/>
                    </a:cubicBezTo>
                    <a:cubicBezTo>
                      <a:pt x="256" y="164"/>
                      <a:pt x="256" y="165"/>
                      <a:pt x="256" y="166"/>
                    </a:cubicBezTo>
                    <a:close/>
                    <a:moveTo>
                      <a:pt x="257" y="169"/>
                    </a:moveTo>
                    <a:cubicBezTo>
                      <a:pt x="255" y="167"/>
                      <a:pt x="252" y="165"/>
                      <a:pt x="249" y="163"/>
                    </a:cubicBezTo>
                    <a:cubicBezTo>
                      <a:pt x="251" y="165"/>
                      <a:pt x="254" y="166"/>
                      <a:pt x="257" y="168"/>
                    </a:cubicBezTo>
                    <a:cubicBezTo>
                      <a:pt x="257" y="168"/>
                      <a:pt x="257" y="169"/>
                      <a:pt x="257" y="169"/>
                    </a:cubicBezTo>
                    <a:close/>
                    <a:moveTo>
                      <a:pt x="259" y="178"/>
                    </a:moveTo>
                    <a:cubicBezTo>
                      <a:pt x="251" y="172"/>
                      <a:pt x="243" y="167"/>
                      <a:pt x="235" y="162"/>
                    </a:cubicBezTo>
                    <a:cubicBezTo>
                      <a:pt x="238" y="164"/>
                      <a:pt x="240" y="165"/>
                      <a:pt x="243" y="166"/>
                    </a:cubicBezTo>
                    <a:cubicBezTo>
                      <a:pt x="248" y="168"/>
                      <a:pt x="253" y="171"/>
                      <a:pt x="258" y="175"/>
                    </a:cubicBezTo>
                    <a:cubicBezTo>
                      <a:pt x="258" y="176"/>
                      <a:pt x="258" y="177"/>
                      <a:pt x="259" y="178"/>
                    </a:cubicBezTo>
                    <a:close/>
                    <a:moveTo>
                      <a:pt x="260" y="186"/>
                    </a:moveTo>
                    <a:cubicBezTo>
                      <a:pt x="256" y="183"/>
                      <a:pt x="251" y="182"/>
                      <a:pt x="247" y="180"/>
                    </a:cubicBezTo>
                    <a:cubicBezTo>
                      <a:pt x="241" y="178"/>
                      <a:pt x="236" y="175"/>
                      <a:pt x="231" y="173"/>
                    </a:cubicBezTo>
                    <a:cubicBezTo>
                      <a:pt x="231" y="172"/>
                      <a:pt x="231" y="170"/>
                      <a:pt x="230" y="169"/>
                    </a:cubicBezTo>
                    <a:cubicBezTo>
                      <a:pt x="236" y="172"/>
                      <a:pt x="241" y="175"/>
                      <a:pt x="247" y="178"/>
                    </a:cubicBezTo>
                    <a:cubicBezTo>
                      <a:pt x="251" y="180"/>
                      <a:pt x="255" y="183"/>
                      <a:pt x="259" y="184"/>
                    </a:cubicBezTo>
                    <a:cubicBezTo>
                      <a:pt x="259" y="184"/>
                      <a:pt x="259" y="184"/>
                      <a:pt x="259" y="184"/>
                    </a:cubicBezTo>
                    <a:cubicBezTo>
                      <a:pt x="260" y="185"/>
                      <a:pt x="260" y="185"/>
                      <a:pt x="260" y="186"/>
                    </a:cubicBezTo>
                    <a:close/>
                    <a:moveTo>
                      <a:pt x="237" y="229"/>
                    </a:moveTo>
                    <a:cubicBezTo>
                      <a:pt x="237" y="228"/>
                      <a:pt x="237" y="227"/>
                      <a:pt x="237" y="226"/>
                    </a:cubicBezTo>
                    <a:cubicBezTo>
                      <a:pt x="241" y="229"/>
                      <a:pt x="245" y="232"/>
                      <a:pt x="250" y="235"/>
                    </a:cubicBezTo>
                    <a:cubicBezTo>
                      <a:pt x="253" y="236"/>
                      <a:pt x="255" y="238"/>
                      <a:pt x="258" y="240"/>
                    </a:cubicBezTo>
                    <a:cubicBezTo>
                      <a:pt x="260" y="241"/>
                      <a:pt x="263" y="244"/>
                      <a:pt x="264" y="244"/>
                    </a:cubicBezTo>
                    <a:cubicBezTo>
                      <a:pt x="264" y="244"/>
                      <a:pt x="264" y="244"/>
                      <a:pt x="264" y="244"/>
                    </a:cubicBezTo>
                    <a:cubicBezTo>
                      <a:pt x="254" y="242"/>
                      <a:pt x="246" y="233"/>
                      <a:pt x="237" y="229"/>
                    </a:cubicBezTo>
                    <a:close/>
                    <a:moveTo>
                      <a:pt x="263" y="238"/>
                    </a:moveTo>
                    <a:cubicBezTo>
                      <a:pt x="263" y="238"/>
                      <a:pt x="258" y="236"/>
                      <a:pt x="257" y="235"/>
                    </a:cubicBezTo>
                    <a:cubicBezTo>
                      <a:pt x="255" y="234"/>
                      <a:pt x="252" y="233"/>
                      <a:pt x="250" y="231"/>
                    </a:cubicBezTo>
                    <a:cubicBezTo>
                      <a:pt x="246" y="229"/>
                      <a:pt x="242" y="226"/>
                      <a:pt x="237" y="225"/>
                    </a:cubicBezTo>
                    <a:cubicBezTo>
                      <a:pt x="237" y="225"/>
                      <a:pt x="237" y="225"/>
                      <a:pt x="237" y="225"/>
                    </a:cubicBezTo>
                    <a:cubicBezTo>
                      <a:pt x="237" y="224"/>
                      <a:pt x="237" y="223"/>
                      <a:pt x="237" y="221"/>
                    </a:cubicBezTo>
                    <a:cubicBezTo>
                      <a:pt x="244" y="228"/>
                      <a:pt x="254" y="231"/>
                      <a:pt x="262" y="237"/>
                    </a:cubicBezTo>
                    <a:cubicBezTo>
                      <a:pt x="263" y="237"/>
                      <a:pt x="263" y="238"/>
                      <a:pt x="263" y="238"/>
                    </a:cubicBezTo>
                    <a:cubicBezTo>
                      <a:pt x="263" y="238"/>
                      <a:pt x="263" y="238"/>
                      <a:pt x="263" y="238"/>
                    </a:cubicBezTo>
                    <a:close/>
                    <a:moveTo>
                      <a:pt x="236" y="216"/>
                    </a:moveTo>
                    <a:cubicBezTo>
                      <a:pt x="243" y="222"/>
                      <a:pt x="252" y="225"/>
                      <a:pt x="260" y="231"/>
                    </a:cubicBezTo>
                    <a:cubicBezTo>
                      <a:pt x="263" y="233"/>
                      <a:pt x="258" y="230"/>
                      <a:pt x="257" y="229"/>
                    </a:cubicBezTo>
                    <a:cubicBezTo>
                      <a:pt x="255" y="228"/>
                      <a:pt x="252" y="227"/>
                      <a:pt x="249" y="225"/>
                    </a:cubicBezTo>
                    <a:cubicBezTo>
                      <a:pt x="245" y="224"/>
                      <a:pt x="241" y="222"/>
                      <a:pt x="237" y="220"/>
                    </a:cubicBezTo>
                    <a:cubicBezTo>
                      <a:pt x="236" y="219"/>
                      <a:pt x="236" y="218"/>
                      <a:pt x="236" y="216"/>
                    </a:cubicBezTo>
                    <a:close/>
                    <a:moveTo>
                      <a:pt x="235" y="213"/>
                    </a:moveTo>
                    <a:cubicBezTo>
                      <a:pt x="240" y="214"/>
                      <a:pt x="245" y="217"/>
                      <a:pt x="249" y="220"/>
                    </a:cubicBezTo>
                    <a:cubicBezTo>
                      <a:pt x="251" y="221"/>
                      <a:pt x="254" y="222"/>
                      <a:pt x="256" y="223"/>
                    </a:cubicBezTo>
                    <a:cubicBezTo>
                      <a:pt x="257" y="224"/>
                      <a:pt x="259" y="226"/>
                      <a:pt x="261" y="226"/>
                    </a:cubicBezTo>
                    <a:cubicBezTo>
                      <a:pt x="252" y="223"/>
                      <a:pt x="245" y="217"/>
                      <a:pt x="236" y="215"/>
                    </a:cubicBezTo>
                    <a:cubicBezTo>
                      <a:pt x="236" y="214"/>
                      <a:pt x="236" y="213"/>
                      <a:pt x="235" y="213"/>
                    </a:cubicBezTo>
                    <a:close/>
                    <a:moveTo>
                      <a:pt x="235" y="209"/>
                    </a:moveTo>
                    <a:cubicBezTo>
                      <a:pt x="239" y="211"/>
                      <a:pt x="243" y="213"/>
                      <a:pt x="247" y="215"/>
                    </a:cubicBezTo>
                    <a:cubicBezTo>
                      <a:pt x="251" y="217"/>
                      <a:pt x="255" y="221"/>
                      <a:pt x="259" y="222"/>
                    </a:cubicBezTo>
                    <a:cubicBezTo>
                      <a:pt x="254" y="221"/>
                      <a:pt x="250" y="218"/>
                      <a:pt x="246" y="216"/>
                    </a:cubicBezTo>
                    <a:cubicBezTo>
                      <a:pt x="243" y="214"/>
                      <a:pt x="239" y="213"/>
                      <a:pt x="235" y="212"/>
                    </a:cubicBezTo>
                    <a:cubicBezTo>
                      <a:pt x="235" y="211"/>
                      <a:pt x="235" y="210"/>
                      <a:pt x="235" y="209"/>
                    </a:cubicBezTo>
                    <a:close/>
                    <a:moveTo>
                      <a:pt x="260" y="207"/>
                    </a:moveTo>
                    <a:cubicBezTo>
                      <a:pt x="260" y="208"/>
                      <a:pt x="260" y="209"/>
                      <a:pt x="260" y="209"/>
                    </a:cubicBezTo>
                    <a:cubicBezTo>
                      <a:pt x="256" y="206"/>
                      <a:pt x="250" y="204"/>
                      <a:pt x="245" y="201"/>
                    </a:cubicBezTo>
                    <a:cubicBezTo>
                      <a:pt x="245" y="201"/>
                      <a:pt x="245" y="200"/>
                      <a:pt x="244" y="200"/>
                    </a:cubicBezTo>
                    <a:cubicBezTo>
                      <a:pt x="250" y="202"/>
                      <a:pt x="255" y="204"/>
                      <a:pt x="260" y="207"/>
                    </a:cubicBezTo>
                    <a:close/>
                    <a:moveTo>
                      <a:pt x="240" y="198"/>
                    </a:moveTo>
                    <a:cubicBezTo>
                      <a:pt x="240" y="199"/>
                      <a:pt x="240" y="199"/>
                      <a:pt x="241" y="199"/>
                    </a:cubicBezTo>
                    <a:cubicBezTo>
                      <a:pt x="243" y="200"/>
                      <a:pt x="245" y="201"/>
                      <a:pt x="246" y="202"/>
                    </a:cubicBezTo>
                    <a:cubicBezTo>
                      <a:pt x="250" y="205"/>
                      <a:pt x="255" y="206"/>
                      <a:pt x="259" y="209"/>
                    </a:cubicBezTo>
                    <a:cubicBezTo>
                      <a:pt x="255" y="207"/>
                      <a:pt x="250" y="205"/>
                      <a:pt x="246" y="203"/>
                    </a:cubicBezTo>
                    <a:cubicBezTo>
                      <a:pt x="242" y="202"/>
                      <a:pt x="237" y="200"/>
                      <a:pt x="233" y="198"/>
                    </a:cubicBezTo>
                    <a:cubicBezTo>
                      <a:pt x="233" y="197"/>
                      <a:pt x="233" y="196"/>
                      <a:pt x="233" y="195"/>
                    </a:cubicBezTo>
                    <a:cubicBezTo>
                      <a:pt x="233" y="195"/>
                      <a:pt x="233" y="196"/>
                      <a:pt x="234" y="196"/>
                    </a:cubicBezTo>
                    <a:cubicBezTo>
                      <a:pt x="233" y="196"/>
                      <a:pt x="234" y="197"/>
                      <a:pt x="236" y="197"/>
                    </a:cubicBezTo>
                    <a:cubicBezTo>
                      <a:pt x="237" y="197"/>
                      <a:pt x="238" y="198"/>
                      <a:pt x="240" y="198"/>
                    </a:cubicBezTo>
                    <a:close/>
                    <a:moveTo>
                      <a:pt x="234" y="199"/>
                    </a:moveTo>
                    <a:cubicBezTo>
                      <a:pt x="242" y="203"/>
                      <a:pt x="251" y="207"/>
                      <a:pt x="260" y="210"/>
                    </a:cubicBezTo>
                    <a:cubicBezTo>
                      <a:pt x="260" y="211"/>
                      <a:pt x="260" y="211"/>
                      <a:pt x="260" y="212"/>
                    </a:cubicBezTo>
                    <a:cubicBezTo>
                      <a:pt x="260" y="212"/>
                      <a:pt x="260" y="212"/>
                      <a:pt x="259" y="211"/>
                    </a:cubicBezTo>
                    <a:cubicBezTo>
                      <a:pt x="259" y="211"/>
                      <a:pt x="259" y="211"/>
                      <a:pt x="258" y="211"/>
                    </a:cubicBezTo>
                    <a:cubicBezTo>
                      <a:pt x="250" y="207"/>
                      <a:pt x="242" y="203"/>
                      <a:pt x="234" y="199"/>
                    </a:cubicBezTo>
                    <a:close/>
                    <a:moveTo>
                      <a:pt x="260" y="215"/>
                    </a:moveTo>
                    <a:cubicBezTo>
                      <a:pt x="257" y="212"/>
                      <a:pt x="252" y="211"/>
                      <a:pt x="249" y="209"/>
                    </a:cubicBezTo>
                    <a:cubicBezTo>
                      <a:pt x="245" y="206"/>
                      <a:pt x="241" y="204"/>
                      <a:pt x="237" y="202"/>
                    </a:cubicBezTo>
                    <a:cubicBezTo>
                      <a:pt x="237" y="203"/>
                      <a:pt x="238" y="203"/>
                      <a:pt x="239" y="203"/>
                    </a:cubicBezTo>
                    <a:cubicBezTo>
                      <a:pt x="241" y="204"/>
                      <a:pt x="244" y="205"/>
                      <a:pt x="247" y="206"/>
                    </a:cubicBezTo>
                    <a:cubicBezTo>
                      <a:pt x="251" y="208"/>
                      <a:pt x="256" y="211"/>
                      <a:pt x="260" y="213"/>
                    </a:cubicBezTo>
                    <a:cubicBezTo>
                      <a:pt x="260" y="213"/>
                      <a:pt x="260" y="214"/>
                      <a:pt x="260" y="215"/>
                    </a:cubicBezTo>
                    <a:close/>
                    <a:moveTo>
                      <a:pt x="233" y="201"/>
                    </a:moveTo>
                    <a:cubicBezTo>
                      <a:pt x="233" y="200"/>
                      <a:pt x="233" y="199"/>
                      <a:pt x="233" y="199"/>
                    </a:cubicBezTo>
                    <a:cubicBezTo>
                      <a:pt x="235" y="200"/>
                      <a:pt x="237" y="201"/>
                      <a:pt x="239" y="202"/>
                    </a:cubicBezTo>
                    <a:cubicBezTo>
                      <a:pt x="237" y="202"/>
                      <a:pt x="235" y="201"/>
                      <a:pt x="233" y="201"/>
                    </a:cubicBezTo>
                    <a:close/>
                    <a:moveTo>
                      <a:pt x="261" y="219"/>
                    </a:moveTo>
                    <a:cubicBezTo>
                      <a:pt x="257" y="216"/>
                      <a:pt x="253" y="214"/>
                      <a:pt x="249" y="212"/>
                    </a:cubicBezTo>
                    <a:cubicBezTo>
                      <a:pt x="253" y="214"/>
                      <a:pt x="256" y="215"/>
                      <a:pt x="260" y="216"/>
                    </a:cubicBezTo>
                    <a:cubicBezTo>
                      <a:pt x="260" y="217"/>
                      <a:pt x="261" y="218"/>
                      <a:pt x="261" y="219"/>
                    </a:cubicBezTo>
                    <a:close/>
                    <a:moveTo>
                      <a:pt x="237" y="207"/>
                    </a:moveTo>
                    <a:cubicBezTo>
                      <a:pt x="241" y="209"/>
                      <a:pt x="245" y="211"/>
                      <a:pt x="249" y="213"/>
                    </a:cubicBezTo>
                    <a:cubicBezTo>
                      <a:pt x="251" y="214"/>
                      <a:pt x="254" y="215"/>
                      <a:pt x="256" y="216"/>
                    </a:cubicBezTo>
                    <a:cubicBezTo>
                      <a:pt x="256" y="217"/>
                      <a:pt x="261" y="219"/>
                      <a:pt x="258" y="217"/>
                    </a:cubicBezTo>
                    <a:cubicBezTo>
                      <a:pt x="250" y="213"/>
                      <a:pt x="242" y="211"/>
                      <a:pt x="234" y="208"/>
                    </a:cubicBezTo>
                    <a:cubicBezTo>
                      <a:pt x="234" y="207"/>
                      <a:pt x="234" y="206"/>
                      <a:pt x="234" y="206"/>
                    </a:cubicBezTo>
                    <a:cubicBezTo>
                      <a:pt x="235" y="206"/>
                      <a:pt x="236" y="206"/>
                      <a:pt x="237" y="207"/>
                    </a:cubicBezTo>
                    <a:close/>
                    <a:moveTo>
                      <a:pt x="261" y="223"/>
                    </a:moveTo>
                    <a:cubicBezTo>
                      <a:pt x="257" y="220"/>
                      <a:pt x="252" y="217"/>
                      <a:pt x="248" y="215"/>
                    </a:cubicBezTo>
                    <a:cubicBezTo>
                      <a:pt x="245" y="214"/>
                      <a:pt x="243" y="212"/>
                      <a:pt x="241" y="211"/>
                    </a:cubicBezTo>
                    <a:cubicBezTo>
                      <a:pt x="244" y="212"/>
                      <a:pt x="246" y="213"/>
                      <a:pt x="249" y="214"/>
                    </a:cubicBezTo>
                    <a:cubicBezTo>
                      <a:pt x="253" y="216"/>
                      <a:pt x="257" y="218"/>
                      <a:pt x="261" y="220"/>
                    </a:cubicBezTo>
                    <a:cubicBezTo>
                      <a:pt x="261" y="221"/>
                      <a:pt x="261" y="222"/>
                      <a:pt x="261" y="223"/>
                    </a:cubicBezTo>
                    <a:close/>
                    <a:moveTo>
                      <a:pt x="233" y="202"/>
                    </a:moveTo>
                    <a:cubicBezTo>
                      <a:pt x="239" y="204"/>
                      <a:pt x="243" y="207"/>
                      <a:pt x="248" y="209"/>
                    </a:cubicBezTo>
                    <a:cubicBezTo>
                      <a:pt x="250" y="211"/>
                      <a:pt x="253" y="212"/>
                      <a:pt x="255" y="213"/>
                    </a:cubicBezTo>
                    <a:cubicBezTo>
                      <a:pt x="256" y="213"/>
                      <a:pt x="258" y="215"/>
                      <a:pt x="259" y="215"/>
                    </a:cubicBezTo>
                    <a:cubicBezTo>
                      <a:pt x="255" y="214"/>
                      <a:pt x="251" y="212"/>
                      <a:pt x="246" y="210"/>
                    </a:cubicBezTo>
                    <a:cubicBezTo>
                      <a:pt x="244" y="209"/>
                      <a:pt x="241" y="208"/>
                      <a:pt x="239" y="207"/>
                    </a:cubicBezTo>
                    <a:cubicBezTo>
                      <a:pt x="239" y="207"/>
                      <a:pt x="238" y="207"/>
                      <a:pt x="238" y="206"/>
                    </a:cubicBezTo>
                    <a:cubicBezTo>
                      <a:pt x="236" y="206"/>
                      <a:pt x="235" y="205"/>
                      <a:pt x="234" y="205"/>
                    </a:cubicBezTo>
                    <a:cubicBezTo>
                      <a:pt x="234" y="204"/>
                      <a:pt x="234" y="203"/>
                      <a:pt x="233" y="202"/>
                    </a:cubicBezTo>
                    <a:close/>
                    <a:moveTo>
                      <a:pt x="232" y="192"/>
                    </a:moveTo>
                    <a:cubicBezTo>
                      <a:pt x="234" y="193"/>
                      <a:pt x="235" y="193"/>
                      <a:pt x="236" y="193"/>
                    </a:cubicBezTo>
                    <a:cubicBezTo>
                      <a:pt x="240" y="195"/>
                      <a:pt x="243" y="198"/>
                      <a:pt x="247" y="200"/>
                    </a:cubicBezTo>
                    <a:cubicBezTo>
                      <a:pt x="249" y="201"/>
                      <a:pt x="250" y="202"/>
                      <a:pt x="252" y="202"/>
                    </a:cubicBezTo>
                    <a:cubicBezTo>
                      <a:pt x="251" y="202"/>
                      <a:pt x="249" y="201"/>
                      <a:pt x="248" y="201"/>
                    </a:cubicBezTo>
                    <a:cubicBezTo>
                      <a:pt x="246" y="200"/>
                      <a:pt x="243" y="199"/>
                      <a:pt x="240" y="198"/>
                    </a:cubicBezTo>
                    <a:cubicBezTo>
                      <a:pt x="238" y="197"/>
                      <a:pt x="235" y="195"/>
                      <a:pt x="233" y="194"/>
                    </a:cubicBezTo>
                    <a:cubicBezTo>
                      <a:pt x="233" y="194"/>
                      <a:pt x="232" y="194"/>
                      <a:pt x="232" y="193"/>
                    </a:cubicBezTo>
                    <a:cubicBezTo>
                      <a:pt x="232" y="193"/>
                      <a:pt x="232" y="193"/>
                      <a:pt x="232" y="192"/>
                    </a:cubicBezTo>
                    <a:close/>
                    <a:moveTo>
                      <a:pt x="232" y="187"/>
                    </a:moveTo>
                    <a:cubicBezTo>
                      <a:pt x="233" y="188"/>
                      <a:pt x="234" y="188"/>
                      <a:pt x="234" y="188"/>
                    </a:cubicBezTo>
                    <a:cubicBezTo>
                      <a:pt x="235" y="188"/>
                      <a:pt x="235" y="188"/>
                      <a:pt x="235" y="188"/>
                    </a:cubicBezTo>
                    <a:cubicBezTo>
                      <a:pt x="239" y="190"/>
                      <a:pt x="244" y="193"/>
                      <a:pt x="249" y="196"/>
                    </a:cubicBezTo>
                    <a:cubicBezTo>
                      <a:pt x="251" y="197"/>
                      <a:pt x="254" y="198"/>
                      <a:pt x="256" y="200"/>
                    </a:cubicBezTo>
                    <a:cubicBezTo>
                      <a:pt x="257" y="200"/>
                      <a:pt x="262" y="203"/>
                      <a:pt x="256" y="200"/>
                    </a:cubicBezTo>
                    <a:cubicBezTo>
                      <a:pt x="252" y="198"/>
                      <a:pt x="248" y="197"/>
                      <a:pt x="244" y="195"/>
                    </a:cubicBezTo>
                    <a:cubicBezTo>
                      <a:pt x="241" y="194"/>
                      <a:pt x="239" y="194"/>
                      <a:pt x="237" y="193"/>
                    </a:cubicBezTo>
                    <a:cubicBezTo>
                      <a:pt x="237" y="193"/>
                      <a:pt x="236" y="193"/>
                      <a:pt x="236" y="193"/>
                    </a:cubicBezTo>
                    <a:cubicBezTo>
                      <a:pt x="235" y="192"/>
                      <a:pt x="234" y="192"/>
                      <a:pt x="232" y="192"/>
                    </a:cubicBezTo>
                    <a:cubicBezTo>
                      <a:pt x="232" y="190"/>
                      <a:pt x="232" y="189"/>
                      <a:pt x="232" y="187"/>
                    </a:cubicBezTo>
                    <a:close/>
                    <a:moveTo>
                      <a:pt x="232" y="186"/>
                    </a:moveTo>
                    <a:cubicBezTo>
                      <a:pt x="232" y="185"/>
                      <a:pt x="232" y="184"/>
                      <a:pt x="232" y="183"/>
                    </a:cubicBezTo>
                    <a:cubicBezTo>
                      <a:pt x="241" y="188"/>
                      <a:pt x="250" y="192"/>
                      <a:pt x="260" y="197"/>
                    </a:cubicBezTo>
                    <a:cubicBezTo>
                      <a:pt x="255" y="195"/>
                      <a:pt x="251" y="193"/>
                      <a:pt x="246" y="192"/>
                    </a:cubicBezTo>
                    <a:cubicBezTo>
                      <a:pt x="244" y="191"/>
                      <a:pt x="241" y="190"/>
                      <a:pt x="238" y="189"/>
                    </a:cubicBezTo>
                    <a:cubicBezTo>
                      <a:pt x="237" y="188"/>
                      <a:pt x="236" y="188"/>
                      <a:pt x="235" y="188"/>
                    </a:cubicBezTo>
                    <a:cubicBezTo>
                      <a:pt x="234" y="187"/>
                      <a:pt x="233" y="187"/>
                      <a:pt x="233" y="187"/>
                    </a:cubicBezTo>
                    <a:cubicBezTo>
                      <a:pt x="233" y="187"/>
                      <a:pt x="233" y="187"/>
                      <a:pt x="232" y="186"/>
                    </a:cubicBezTo>
                    <a:close/>
                    <a:moveTo>
                      <a:pt x="232" y="179"/>
                    </a:moveTo>
                    <a:cubicBezTo>
                      <a:pt x="235" y="182"/>
                      <a:pt x="239" y="184"/>
                      <a:pt x="243" y="185"/>
                    </a:cubicBezTo>
                    <a:cubicBezTo>
                      <a:pt x="246" y="186"/>
                      <a:pt x="249" y="187"/>
                      <a:pt x="251" y="189"/>
                    </a:cubicBezTo>
                    <a:cubicBezTo>
                      <a:pt x="250" y="188"/>
                      <a:pt x="248" y="187"/>
                      <a:pt x="247" y="187"/>
                    </a:cubicBezTo>
                    <a:cubicBezTo>
                      <a:pt x="242" y="185"/>
                      <a:pt x="237" y="183"/>
                      <a:pt x="232" y="182"/>
                    </a:cubicBezTo>
                    <a:cubicBezTo>
                      <a:pt x="232" y="182"/>
                      <a:pt x="232" y="182"/>
                      <a:pt x="232" y="182"/>
                    </a:cubicBezTo>
                    <a:cubicBezTo>
                      <a:pt x="232" y="181"/>
                      <a:pt x="232" y="180"/>
                      <a:pt x="232" y="179"/>
                    </a:cubicBezTo>
                    <a:close/>
                    <a:moveTo>
                      <a:pt x="233" y="180"/>
                    </a:moveTo>
                    <a:cubicBezTo>
                      <a:pt x="236" y="182"/>
                      <a:pt x="241" y="183"/>
                      <a:pt x="245" y="184"/>
                    </a:cubicBezTo>
                    <a:cubicBezTo>
                      <a:pt x="250" y="186"/>
                      <a:pt x="255" y="188"/>
                      <a:pt x="260" y="191"/>
                    </a:cubicBezTo>
                    <a:cubicBezTo>
                      <a:pt x="260" y="191"/>
                      <a:pt x="260" y="192"/>
                      <a:pt x="260" y="192"/>
                    </a:cubicBezTo>
                    <a:cubicBezTo>
                      <a:pt x="260" y="192"/>
                      <a:pt x="260" y="193"/>
                      <a:pt x="260" y="193"/>
                    </a:cubicBezTo>
                    <a:cubicBezTo>
                      <a:pt x="260" y="193"/>
                      <a:pt x="260" y="192"/>
                      <a:pt x="259" y="192"/>
                    </a:cubicBezTo>
                    <a:cubicBezTo>
                      <a:pt x="259" y="192"/>
                      <a:pt x="259" y="192"/>
                      <a:pt x="258" y="192"/>
                    </a:cubicBezTo>
                    <a:cubicBezTo>
                      <a:pt x="255" y="190"/>
                      <a:pt x="251" y="187"/>
                      <a:pt x="247" y="186"/>
                    </a:cubicBezTo>
                    <a:cubicBezTo>
                      <a:pt x="242" y="184"/>
                      <a:pt x="237" y="182"/>
                      <a:pt x="233" y="180"/>
                    </a:cubicBezTo>
                    <a:close/>
                    <a:moveTo>
                      <a:pt x="260" y="197"/>
                    </a:moveTo>
                    <a:cubicBezTo>
                      <a:pt x="253" y="192"/>
                      <a:pt x="243" y="188"/>
                      <a:pt x="235" y="184"/>
                    </a:cubicBezTo>
                    <a:cubicBezTo>
                      <a:pt x="235" y="183"/>
                      <a:pt x="234" y="183"/>
                      <a:pt x="234" y="183"/>
                    </a:cubicBezTo>
                    <a:cubicBezTo>
                      <a:pt x="234" y="183"/>
                      <a:pt x="234" y="183"/>
                      <a:pt x="235" y="183"/>
                    </a:cubicBezTo>
                    <a:cubicBezTo>
                      <a:pt x="236" y="184"/>
                      <a:pt x="237" y="184"/>
                      <a:pt x="238" y="184"/>
                    </a:cubicBezTo>
                    <a:cubicBezTo>
                      <a:pt x="241" y="185"/>
                      <a:pt x="243" y="186"/>
                      <a:pt x="245" y="187"/>
                    </a:cubicBezTo>
                    <a:cubicBezTo>
                      <a:pt x="250" y="189"/>
                      <a:pt x="255" y="191"/>
                      <a:pt x="260" y="194"/>
                    </a:cubicBezTo>
                    <a:cubicBezTo>
                      <a:pt x="260" y="195"/>
                      <a:pt x="260" y="196"/>
                      <a:pt x="260" y="197"/>
                    </a:cubicBezTo>
                    <a:close/>
                    <a:moveTo>
                      <a:pt x="260" y="202"/>
                    </a:moveTo>
                    <a:cubicBezTo>
                      <a:pt x="256" y="198"/>
                      <a:pt x="251" y="196"/>
                      <a:pt x="246" y="193"/>
                    </a:cubicBezTo>
                    <a:cubicBezTo>
                      <a:pt x="244" y="192"/>
                      <a:pt x="243" y="191"/>
                      <a:pt x="241" y="191"/>
                    </a:cubicBezTo>
                    <a:cubicBezTo>
                      <a:pt x="248" y="193"/>
                      <a:pt x="254" y="195"/>
                      <a:pt x="260" y="198"/>
                    </a:cubicBezTo>
                    <a:cubicBezTo>
                      <a:pt x="260" y="199"/>
                      <a:pt x="260" y="201"/>
                      <a:pt x="260" y="202"/>
                    </a:cubicBezTo>
                    <a:close/>
                    <a:moveTo>
                      <a:pt x="231" y="174"/>
                    </a:moveTo>
                    <a:cubicBezTo>
                      <a:pt x="239" y="181"/>
                      <a:pt x="249" y="183"/>
                      <a:pt x="257" y="188"/>
                    </a:cubicBezTo>
                    <a:cubicBezTo>
                      <a:pt x="257" y="188"/>
                      <a:pt x="262" y="191"/>
                      <a:pt x="258" y="189"/>
                    </a:cubicBezTo>
                    <a:cubicBezTo>
                      <a:pt x="257" y="188"/>
                      <a:pt x="256" y="188"/>
                      <a:pt x="255" y="187"/>
                    </a:cubicBezTo>
                    <a:cubicBezTo>
                      <a:pt x="253" y="186"/>
                      <a:pt x="250" y="185"/>
                      <a:pt x="248" y="184"/>
                    </a:cubicBezTo>
                    <a:cubicBezTo>
                      <a:pt x="243" y="182"/>
                      <a:pt x="237" y="181"/>
                      <a:pt x="232" y="179"/>
                    </a:cubicBezTo>
                    <a:cubicBezTo>
                      <a:pt x="232" y="179"/>
                      <a:pt x="232" y="179"/>
                      <a:pt x="232" y="179"/>
                    </a:cubicBezTo>
                    <a:cubicBezTo>
                      <a:pt x="231" y="177"/>
                      <a:pt x="231" y="176"/>
                      <a:pt x="231" y="174"/>
                    </a:cubicBezTo>
                    <a:close/>
                    <a:moveTo>
                      <a:pt x="260" y="206"/>
                    </a:moveTo>
                    <a:cubicBezTo>
                      <a:pt x="260" y="206"/>
                      <a:pt x="260" y="206"/>
                      <a:pt x="260" y="206"/>
                    </a:cubicBezTo>
                    <a:cubicBezTo>
                      <a:pt x="260" y="205"/>
                      <a:pt x="259" y="205"/>
                      <a:pt x="259" y="205"/>
                    </a:cubicBezTo>
                    <a:cubicBezTo>
                      <a:pt x="254" y="203"/>
                      <a:pt x="250" y="201"/>
                      <a:pt x="245" y="198"/>
                    </a:cubicBezTo>
                    <a:cubicBezTo>
                      <a:pt x="244" y="197"/>
                      <a:pt x="242" y="196"/>
                      <a:pt x="240" y="195"/>
                    </a:cubicBezTo>
                    <a:cubicBezTo>
                      <a:pt x="242" y="196"/>
                      <a:pt x="244" y="196"/>
                      <a:pt x="246" y="197"/>
                    </a:cubicBezTo>
                    <a:cubicBezTo>
                      <a:pt x="251" y="199"/>
                      <a:pt x="255" y="201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4"/>
                      <a:pt x="260" y="205"/>
                      <a:pt x="260" y="206"/>
                    </a:cubicBezTo>
                    <a:close/>
                    <a:moveTo>
                      <a:pt x="261" y="226"/>
                    </a:moveTo>
                    <a:cubicBezTo>
                      <a:pt x="258" y="223"/>
                      <a:pt x="254" y="222"/>
                      <a:pt x="251" y="220"/>
                    </a:cubicBezTo>
                    <a:cubicBezTo>
                      <a:pt x="248" y="219"/>
                      <a:pt x="246" y="217"/>
                      <a:pt x="243" y="215"/>
                    </a:cubicBezTo>
                    <a:cubicBezTo>
                      <a:pt x="245" y="216"/>
                      <a:pt x="248" y="217"/>
                      <a:pt x="250" y="218"/>
                    </a:cubicBezTo>
                    <a:cubicBezTo>
                      <a:pt x="253" y="220"/>
                      <a:pt x="257" y="223"/>
                      <a:pt x="261" y="223"/>
                    </a:cubicBezTo>
                    <a:cubicBezTo>
                      <a:pt x="261" y="223"/>
                      <a:pt x="261" y="223"/>
                      <a:pt x="261" y="223"/>
                    </a:cubicBezTo>
                    <a:cubicBezTo>
                      <a:pt x="261" y="224"/>
                      <a:pt x="261" y="225"/>
                      <a:pt x="261" y="226"/>
                    </a:cubicBezTo>
                    <a:close/>
                    <a:moveTo>
                      <a:pt x="262" y="231"/>
                    </a:moveTo>
                    <a:cubicBezTo>
                      <a:pt x="258" y="228"/>
                      <a:pt x="254" y="226"/>
                      <a:pt x="249" y="223"/>
                    </a:cubicBezTo>
                    <a:cubicBezTo>
                      <a:pt x="247" y="222"/>
                      <a:pt x="244" y="221"/>
                      <a:pt x="242" y="220"/>
                    </a:cubicBezTo>
                    <a:cubicBezTo>
                      <a:pt x="240" y="219"/>
                      <a:pt x="238" y="217"/>
                      <a:pt x="237" y="216"/>
                    </a:cubicBezTo>
                    <a:cubicBezTo>
                      <a:pt x="245" y="219"/>
                      <a:pt x="253" y="225"/>
                      <a:pt x="261" y="227"/>
                    </a:cubicBezTo>
                    <a:cubicBezTo>
                      <a:pt x="261" y="229"/>
                      <a:pt x="262" y="230"/>
                      <a:pt x="262" y="231"/>
                    </a:cubicBezTo>
                    <a:close/>
                    <a:moveTo>
                      <a:pt x="263" y="237"/>
                    </a:moveTo>
                    <a:cubicBezTo>
                      <a:pt x="256" y="231"/>
                      <a:pt x="247" y="229"/>
                      <a:pt x="241" y="224"/>
                    </a:cubicBezTo>
                    <a:cubicBezTo>
                      <a:pt x="242" y="225"/>
                      <a:pt x="236" y="221"/>
                      <a:pt x="238" y="221"/>
                    </a:cubicBezTo>
                    <a:cubicBezTo>
                      <a:pt x="239" y="222"/>
                      <a:pt x="241" y="222"/>
                      <a:pt x="242" y="223"/>
                    </a:cubicBezTo>
                    <a:cubicBezTo>
                      <a:pt x="245" y="224"/>
                      <a:pt x="248" y="225"/>
                      <a:pt x="250" y="227"/>
                    </a:cubicBezTo>
                    <a:cubicBezTo>
                      <a:pt x="254" y="229"/>
                      <a:pt x="258" y="231"/>
                      <a:pt x="262" y="233"/>
                    </a:cubicBezTo>
                    <a:cubicBezTo>
                      <a:pt x="262" y="234"/>
                      <a:pt x="262" y="235"/>
                      <a:pt x="263" y="236"/>
                    </a:cubicBezTo>
                    <a:cubicBezTo>
                      <a:pt x="263" y="236"/>
                      <a:pt x="263" y="236"/>
                      <a:pt x="263" y="237"/>
                    </a:cubicBezTo>
                    <a:close/>
                    <a:moveTo>
                      <a:pt x="264" y="243"/>
                    </a:moveTo>
                    <a:cubicBezTo>
                      <a:pt x="257" y="237"/>
                      <a:pt x="248" y="234"/>
                      <a:pt x="241" y="228"/>
                    </a:cubicBezTo>
                    <a:cubicBezTo>
                      <a:pt x="235" y="223"/>
                      <a:pt x="242" y="228"/>
                      <a:pt x="244" y="229"/>
                    </a:cubicBezTo>
                    <a:cubicBezTo>
                      <a:pt x="246" y="230"/>
                      <a:pt x="249" y="232"/>
                      <a:pt x="251" y="233"/>
                    </a:cubicBezTo>
                    <a:cubicBezTo>
                      <a:pt x="255" y="235"/>
                      <a:pt x="259" y="237"/>
                      <a:pt x="263" y="239"/>
                    </a:cubicBezTo>
                    <a:cubicBezTo>
                      <a:pt x="264" y="240"/>
                      <a:pt x="264" y="242"/>
                      <a:pt x="264" y="243"/>
                    </a:cubicBezTo>
                    <a:close/>
                    <a:moveTo>
                      <a:pt x="265" y="249"/>
                    </a:moveTo>
                    <a:cubicBezTo>
                      <a:pt x="262" y="246"/>
                      <a:pt x="258" y="244"/>
                      <a:pt x="254" y="241"/>
                    </a:cubicBezTo>
                    <a:cubicBezTo>
                      <a:pt x="251" y="239"/>
                      <a:pt x="249" y="237"/>
                      <a:pt x="246" y="235"/>
                    </a:cubicBezTo>
                    <a:cubicBezTo>
                      <a:pt x="244" y="234"/>
                      <a:pt x="240" y="233"/>
                      <a:pt x="238" y="230"/>
                    </a:cubicBezTo>
                    <a:cubicBezTo>
                      <a:pt x="236" y="228"/>
                      <a:pt x="240" y="231"/>
                      <a:pt x="240" y="231"/>
                    </a:cubicBezTo>
                    <a:cubicBezTo>
                      <a:pt x="241" y="232"/>
                      <a:pt x="243" y="233"/>
                      <a:pt x="244" y="234"/>
                    </a:cubicBezTo>
                    <a:cubicBezTo>
                      <a:pt x="246" y="235"/>
                      <a:pt x="249" y="237"/>
                      <a:pt x="251" y="238"/>
                    </a:cubicBezTo>
                    <a:cubicBezTo>
                      <a:pt x="255" y="241"/>
                      <a:pt x="260" y="244"/>
                      <a:pt x="265" y="245"/>
                    </a:cubicBezTo>
                    <a:cubicBezTo>
                      <a:pt x="265" y="246"/>
                      <a:pt x="265" y="247"/>
                      <a:pt x="265" y="249"/>
                    </a:cubicBezTo>
                    <a:close/>
                    <a:moveTo>
                      <a:pt x="261" y="247"/>
                    </a:moveTo>
                    <a:cubicBezTo>
                      <a:pt x="258" y="245"/>
                      <a:pt x="255" y="244"/>
                      <a:pt x="252" y="242"/>
                    </a:cubicBezTo>
                    <a:cubicBezTo>
                      <a:pt x="247" y="238"/>
                      <a:pt x="242" y="235"/>
                      <a:pt x="237" y="232"/>
                    </a:cubicBezTo>
                    <a:cubicBezTo>
                      <a:pt x="237" y="231"/>
                      <a:pt x="237" y="231"/>
                      <a:pt x="237" y="230"/>
                    </a:cubicBezTo>
                    <a:cubicBezTo>
                      <a:pt x="240" y="233"/>
                      <a:pt x="244" y="235"/>
                      <a:pt x="247" y="237"/>
                    </a:cubicBezTo>
                    <a:cubicBezTo>
                      <a:pt x="252" y="241"/>
                      <a:pt x="258" y="244"/>
                      <a:pt x="263" y="248"/>
                    </a:cubicBezTo>
                    <a:cubicBezTo>
                      <a:pt x="267" y="252"/>
                      <a:pt x="263" y="248"/>
                      <a:pt x="261" y="247"/>
                    </a:cubicBezTo>
                    <a:close/>
                    <a:moveTo>
                      <a:pt x="237" y="233"/>
                    </a:moveTo>
                    <a:cubicBezTo>
                      <a:pt x="243" y="238"/>
                      <a:pt x="249" y="244"/>
                      <a:pt x="255" y="249"/>
                    </a:cubicBezTo>
                    <a:cubicBezTo>
                      <a:pt x="249" y="244"/>
                      <a:pt x="243" y="239"/>
                      <a:pt x="237" y="236"/>
                    </a:cubicBezTo>
                    <a:cubicBezTo>
                      <a:pt x="237" y="235"/>
                      <a:pt x="237" y="235"/>
                      <a:pt x="237" y="234"/>
                    </a:cubicBezTo>
                    <a:cubicBezTo>
                      <a:pt x="237" y="234"/>
                      <a:pt x="237" y="233"/>
                      <a:pt x="237" y="233"/>
                    </a:cubicBezTo>
                    <a:close/>
                    <a:moveTo>
                      <a:pt x="239" y="238"/>
                    </a:moveTo>
                    <a:cubicBezTo>
                      <a:pt x="242" y="240"/>
                      <a:pt x="246" y="244"/>
                      <a:pt x="250" y="247"/>
                    </a:cubicBezTo>
                    <a:cubicBezTo>
                      <a:pt x="249" y="246"/>
                      <a:pt x="249" y="246"/>
                      <a:pt x="248" y="245"/>
                    </a:cubicBezTo>
                    <a:cubicBezTo>
                      <a:pt x="246" y="244"/>
                      <a:pt x="244" y="243"/>
                      <a:pt x="242" y="241"/>
                    </a:cubicBezTo>
                    <a:cubicBezTo>
                      <a:pt x="241" y="240"/>
                      <a:pt x="239" y="239"/>
                      <a:pt x="238" y="238"/>
                    </a:cubicBezTo>
                    <a:cubicBezTo>
                      <a:pt x="237" y="236"/>
                      <a:pt x="237" y="236"/>
                      <a:pt x="239" y="238"/>
                    </a:cubicBezTo>
                    <a:close/>
                    <a:moveTo>
                      <a:pt x="261" y="256"/>
                    </a:moveTo>
                    <a:cubicBezTo>
                      <a:pt x="260" y="256"/>
                      <a:pt x="260" y="256"/>
                      <a:pt x="259" y="255"/>
                    </a:cubicBezTo>
                    <a:cubicBezTo>
                      <a:pt x="258" y="255"/>
                      <a:pt x="257" y="254"/>
                      <a:pt x="256" y="253"/>
                    </a:cubicBezTo>
                    <a:cubicBezTo>
                      <a:pt x="254" y="252"/>
                      <a:pt x="252" y="251"/>
                      <a:pt x="250" y="249"/>
                    </a:cubicBezTo>
                    <a:cubicBezTo>
                      <a:pt x="245" y="246"/>
                      <a:pt x="240" y="243"/>
                      <a:pt x="236" y="239"/>
                    </a:cubicBezTo>
                    <a:cubicBezTo>
                      <a:pt x="236" y="238"/>
                      <a:pt x="236" y="238"/>
                      <a:pt x="236" y="237"/>
                    </a:cubicBezTo>
                    <a:cubicBezTo>
                      <a:pt x="239" y="240"/>
                      <a:pt x="242" y="242"/>
                      <a:pt x="245" y="244"/>
                    </a:cubicBezTo>
                    <a:cubicBezTo>
                      <a:pt x="251" y="248"/>
                      <a:pt x="256" y="252"/>
                      <a:pt x="261" y="256"/>
                    </a:cubicBezTo>
                    <a:close/>
                    <a:moveTo>
                      <a:pt x="258" y="258"/>
                    </a:moveTo>
                    <a:cubicBezTo>
                      <a:pt x="261" y="261"/>
                      <a:pt x="257" y="258"/>
                      <a:pt x="255" y="257"/>
                    </a:cubicBezTo>
                    <a:cubicBezTo>
                      <a:pt x="253" y="255"/>
                      <a:pt x="250" y="254"/>
                      <a:pt x="248" y="252"/>
                    </a:cubicBezTo>
                    <a:cubicBezTo>
                      <a:pt x="244" y="249"/>
                      <a:pt x="240" y="246"/>
                      <a:pt x="236" y="244"/>
                    </a:cubicBezTo>
                    <a:cubicBezTo>
                      <a:pt x="236" y="244"/>
                      <a:pt x="236" y="244"/>
                      <a:pt x="236" y="244"/>
                    </a:cubicBezTo>
                    <a:cubicBezTo>
                      <a:pt x="236" y="243"/>
                      <a:pt x="236" y="241"/>
                      <a:pt x="236" y="240"/>
                    </a:cubicBezTo>
                    <a:cubicBezTo>
                      <a:pt x="242" y="247"/>
                      <a:pt x="251" y="251"/>
                      <a:pt x="258" y="258"/>
                    </a:cubicBezTo>
                    <a:close/>
                    <a:moveTo>
                      <a:pt x="246" y="254"/>
                    </a:moveTo>
                    <a:cubicBezTo>
                      <a:pt x="250" y="256"/>
                      <a:pt x="252" y="260"/>
                      <a:pt x="256" y="263"/>
                    </a:cubicBezTo>
                    <a:cubicBezTo>
                      <a:pt x="253" y="261"/>
                      <a:pt x="249" y="258"/>
                      <a:pt x="246" y="256"/>
                    </a:cubicBezTo>
                    <a:cubicBezTo>
                      <a:pt x="242" y="254"/>
                      <a:pt x="239" y="251"/>
                      <a:pt x="235" y="248"/>
                    </a:cubicBezTo>
                    <a:cubicBezTo>
                      <a:pt x="235" y="247"/>
                      <a:pt x="235" y="246"/>
                      <a:pt x="235" y="245"/>
                    </a:cubicBezTo>
                    <a:cubicBezTo>
                      <a:pt x="239" y="248"/>
                      <a:pt x="243" y="251"/>
                      <a:pt x="246" y="254"/>
                    </a:cubicBezTo>
                    <a:close/>
                    <a:moveTo>
                      <a:pt x="235" y="250"/>
                    </a:moveTo>
                    <a:cubicBezTo>
                      <a:pt x="238" y="253"/>
                      <a:pt x="241" y="255"/>
                      <a:pt x="244" y="258"/>
                    </a:cubicBezTo>
                    <a:cubicBezTo>
                      <a:pt x="246" y="259"/>
                      <a:pt x="248" y="261"/>
                      <a:pt x="249" y="262"/>
                    </a:cubicBezTo>
                    <a:cubicBezTo>
                      <a:pt x="250" y="263"/>
                      <a:pt x="252" y="265"/>
                      <a:pt x="252" y="265"/>
                    </a:cubicBezTo>
                    <a:cubicBezTo>
                      <a:pt x="246" y="263"/>
                      <a:pt x="242" y="257"/>
                      <a:pt x="236" y="253"/>
                    </a:cubicBezTo>
                    <a:cubicBezTo>
                      <a:pt x="236" y="253"/>
                      <a:pt x="236" y="254"/>
                      <a:pt x="236" y="254"/>
                    </a:cubicBezTo>
                    <a:cubicBezTo>
                      <a:pt x="236" y="252"/>
                      <a:pt x="235" y="251"/>
                      <a:pt x="235" y="250"/>
                    </a:cubicBezTo>
                    <a:close/>
                    <a:moveTo>
                      <a:pt x="236" y="254"/>
                    </a:moveTo>
                    <a:cubicBezTo>
                      <a:pt x="237" y="257"/>
                      <a:pt x="240" y="260"/>
                      <a:pt x="242" y="262"/>
                    </a:cubicBezTo>
                    <a:cubicBezTo>
                      <a:pt x="243" y="263"/>
                      <a:pt x="247" y="267"/>
                      <a:pt x="242" y="263"/>
                    </a:cubicBezTo>
                    <a:cubicBezTo>
                      <a:pt x="241" y="261"/>
                      <a:pt x="240" y="260"/>
                      <a:pt x="238" y="259"/>
                    </a:cubicBezTo>
                    <a:cubicBezTo>
                      <a:pt x="238" y="259"/>
                      <a:pt x="238" y="259"/>
                      <a:pt x="238" y="260"/>
                    </a:cubicBezTo>
                    <a:cubicBezTo>
                      <a:pt x="237" y="258"/>
                      <a:pt x="236" y="256"/>
                      <a:pt x="236" y="254"/>
                    </a:cubicBezTo>
                    <a:cubicBezTo>
                      <a:pt x="236" y="254"/>
                      <a:pt x="236" y="254"/>
                      <a:pt x="236" y="254"/>
                    </a:cubicBezTo>
                    <a:close/>
                    <a:moveTo>
                      <a:pt x="221" y="189"/>
                    </a:moveTo>
                    <a:cubicBezTo>
                      <a:pt x="216" y="199"/>
                      <a:pt x="206" y="206"/>
                      <a:pt x="195" y="203"/>
                    </a:cubicBezTo>
                    <a:cubicBezTo>
                      <a:pt x="195" y="203"/>
                      <a:pt x="194" y="203"/>
                      <a:pt x="194" y="203"/>
                    </a:cubicBezTo>
                    <a:cubicBezTo>
                      <a:pt x="194" y="201"/>
                      <a:pt x="194" y="198"/>
                      <a:pt x="193" y="195"/>
                    </a:cubicBezTo>
                    <a:cubicBezTo>
                      <a:pt x="193" y="188"/>
                      <a:pt x="191" y="181"/>
                      <a:pt x="191" y="174"/>
                    </a:cubicBezTo>
                    <a:cubicBezTo>
                      <a:pt x="192" y="160"/>
                      <a:pt x="196" y="146"/>
                      <a:pt x="197" y="132"/>
                    </a:cubicBezTo>
                    <a:cubicBezTo>
                      <a:pt x="199" y="108"/>
                      <a:pt x="187" y="85"/>
                      <a:pt x="166" y="71"/>
                    </a:cubicBezTo>
                    <a:cubicBezTo>
                      <a:pt x="156" y="65"/>
                      <a:pt x="145" y="61"/>
                      <a:pt x="133" y="59"/>
                    </a:cubicBezTo>
                    <a:cubicBezTo>
                      <a:pt x="125" y="58"/>
                      <a:pt x="117" y="58"/>
                      <a:pt x="109" y="57"/>
                    </a:cubicBezTo>
                    <a:cubicBezTo>
                      <a:pt x="103" y="56"/>
                      <a:pt x="97" y="55"/>
                      <a:pt x="91" y="54"/>
                    </a:cubicBezTo>
                    <a:cubicBezTo>
                      <a:pt x="103" y="48"/>
                      <a:pt x="116" y="44"/>
                      <a:pt x="130" y="43"/>
                    </a:cubicBezTo>
                    <a:cubicBezTo>
                      <a:pt x="130" y="43"/>
                      <a:pt x="130" y="43"/>
                      <a:pt x="131" y="43"/>
                    </a:cubicBezTo>
                    <a:cubicBezTo>
                      <a:pt x="140" y="42"/>
                      <a:pt x="149" y="43"/>
                      <a:pt x="157" y="45"/>
                    </a:cubicBezTo>
                    <a:cubicBezTo>
                      <a:pt x="184" y="52"/>
                      <a:pt x="207" y="71"/>
                      <a:pt x="217" y="96"/>
                    </a:cubicBezTo>
                    <a:cubicBezTo>
                      <a:pt x="228" y="123"/>
                      <a:pt x="222" y="150"/>
                      <a:pt x="221" y="178"/>
                    </a:cubicBezTo>
                    <a:cubicBezTo>
                      <a:pt x="221" y="182"/>
                      <a:pt x="221" y="186"/>
                      <a:pt x="221" y="189"/>
                    </a:cubicBezTo>
                    <a:close/>
                    <a:moveTo>
                      <a:pt x="119" y="41"/>
                    </a:moveTo>
                    <a:cubicBezTo>
                      <a:pt x="119" y="41"/>
                      <a:pt x="121" y="41"/>
                      <a:pt x="122" y="41"/>
                    </a:cubicBezTo>
                    <a:cubicBezTo>
                      <a:pt x="121" y="41"/>
                      <a:pt x="120" y="41"/>
                      <a:pt x="119" y="41"/>
                    </a:cubicBezTo>
                    <a:close/>
                    <a:moveTo>
                      <a:pt x="123" y="30"/>
                    </a:moveTo>
                    <a:cubicBezTo>
                      <a:pt x="124" y="33"/>
                      <a:pt x="127" y="33"/>
                      <a:pt x="129" y="35"/>
                    </a:cubicBezTo>
                    <a:cubicBezTo>
                      <a:pt x="126" y="34"/>
                      <a:pt x="124" y="33"/>
                      <a:pt x="121" y="34"/>
                    </a:cubicBezTo>
                    <a:cubicBezTo>
                      <a:pt x="121" y="34"/>
                      <a:pt x="121" y="34"/>
                      <a:pt x="121" y="34"/>
                    </a:cubicBezTo>
                    <a:cubicBezTo>
                      <a:pt x="123" y="36"/>
                      <a:pt x="126" y="37"/>
                      <a:pt x="129" y="38"/>
                    </a:cubicBezTo>
                    <a:cubicBezTo>
                      <a:pt x="126" y="37"/>
                      <a:pt x="123" y="35"/>
                      <a:pt x="120" y="36"/>
                    </a:cubicBezTo>
                    <a:cubicBezTo>
                      <a:pt x="119" y="37"/>
                      <a:pt x="119" y="37"/>
                      <a:pt x="119" y="37"/>
                    </a:cubicBezTo>
                    <a:cubicBezTo>
                      <a:pt x="120" y="39"/>
                      <a:pt x="122" y="39"/>
                      <a:pt x="124" y="40"/>
                    </a:cubicBezTo>
                    <a:cubicBezTo>
                      <a:pt x="124" y="40"/>
                      <a:pt x="125" y="40"/>
                      <a:pt x="125" y="40"/>
                    </a:cubicBezTo>
                    <a:cubicBezTo>
                      <a:pt x="125" y="40"/>
                      <a:pt x="124" y="40"/>
                      <a:pt x="124" y="40"/>
                    </a:cubicBezTo>
                    <a:cubicBezTo>
                      <a:pt x="123" y="40"/>
                      <a:pt x="123" y="40"/>
                      <a:pt x="122" y="40"/>
                    </a:cubicBezTo>
                    <a:cubicBezTo>
                      <a:pt x="121" y="40"/>
                      <a:pt x="119" y="39"/>
                      <a:pt x="119" y="41"/>
                    </a:cubicBezTo>
                    <a:cubicBezTo>
                      <a:pt x="119" y="41"/>
                      <a:pt x="119" y="41"/>
                      <a:pt x="119" y="41"/>
                    </a:cubicBezTo>
                    <a:cubicBezTo>
                      <a:pt x="119" y="41"/>
                      <a:pt x="118" y="41"/>
                      <a:pt x="118" y="41"/>
                    </a:cubicBezTo>
                    <a:cubicBezTo>
                      <a:pt x="119" y="39"/>
                      <a:pt x="119" y="36"/>
                      <a:pt x="120" y="33"/>
                    </a:cubicBezTo>
                    <a:cubicBezTo>
                      <a:pt x="121" y="32"/>
                      <a:pt x="122" y="31"/>
                      <a:pt x="123" y="30"/>
                    </a:cubicBezTo>
                    <a:close/>
                    <a:moveTo>
                      <a:pt x="130" y="28"/>
                    </a:moveTo>
                    <a:cubicBezTo>
                      <a:pt x="131" y="28"/>
                      <a:pt x="132" y="28"/>
                      <a:pt x="134" y="28"/>
                    </a:cubicBezTo>
                    <a:cubicBezTo>
                      <a:pt x="133" y="28"/>
                      <a:pt x="133" y="28"/>
                      <a:pt x="133" y="28"/>
                    </a:cubicBezTo>
                    <a:cubicBezTo>
                      <a:pt x="132" y="29"/>
                      <a:pt x="131" y="28"/>
                      <a:pt x="130" y="28"/>
                    </a:cubicBezTo>
                    <a:cubicBezTo>
                      <a:pt x="130" y="28"/>
                      <a:pt x="130" y="28"/>
                      <a:pt x="130" y="28"/>
                    </a:cubicBezTo>
                    <a:close/>
                    <a:moveTo>
                      <a:pt x="151" y="9"/>
                    </a:moveTo>
                    <a:cubicBezTo>
                      <a:pt x="151" y="9"/>
                      <a:pt x="151" y="9"/>
                      <a:pt x="151" y="9"/>
                    </a:cubicBezTo>
                    <a:cubicBezTo>
                      <a:pt x="155" y="13"/>
                      <a:pt x="162" y="14"/>
                      <a:pt x="167" y="17"/>
                    </a:cubicBezTo>
                    <a:cubicBezTo>
                      <a:pt x="167" y="17"/>
                      <a:pt x="167" y="18"/>
                      <a:pt x="167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2" y="16"/>
                      <a:pt x="160" y="15"/>
                      <a:pt x="158" y="14"/>
                    </a:cubicBezTo>
                    <a:cubicBezTo>
                      <a:pt x="155" y="13"/>
                      <a:pt x="152" y="12"/>
                      <a:pt x="149" y="11"/>
                    </a:cubicBezTo>
                    <a:cubicBezTo>
                      <a:pt x="149" y="11"/>
                      <a:pt x="150" y="11"/>
                      <a:pt x="150" y="11"/>
                    </a:cubicBezTo>
                    <a:cubicBezTo>
                      <a:pt x="150" y="10"/>
                      <a:pt x="150" y="10"/>
                      <a:pt x="151" y="9"/>
                    </a:cubicBezTo>
                    <a:close/>
                    <a:moveTo>
                      <a:pt x="162" y="10"/>
                    </a:moveTo>
                    <a:cubicBezTo>
                      <a:pt x="159" y="10"/>
                      <a:pt x="157" y="8"/>
                      <a:pt x="154" y="7"/>
                    </a:cubicBezTo>
                    <a:cubicBezTo>
                      <a:pt x="156" y="7"/>
                      <a:pt x="158" y="7"/>
                      <a:pt x="160" y="8"/>
                    </a:cubicBezTo>
                    <a:cubicBezTo>
                      <a:pt x="160" y="9"/>
                      <a:pt x="161" y="9"/>
                      <a:pt x="162" y="10"/>
                    </a:cubicBezTo>
                    <a:close/>
                    <a:moveTo>
                      <a:pt x="181" y="50"/>
                    </a:moveTo>
                    <a:cubicBezTo>
                      <a:pt x="188" y="56"/>
                      <a:pt x="197" y="60"/>
                      <a:pt x="205" y="64"/>
                    </a:cubicBezTo>
                    <a:cubicBezTo>
                      <a:pt x="210" y="67"/>
                      <a:pt x="215" y="70"/>
                      <a:pt x="220" y="74"/>
                    </a:cubicBezTo>
                    <a:cubicBezTo>
                      <a:pt x="222" y="75"/>
                      <a:pt x="225" y="77"/>
                      <a:pt x="227" y="79"/>
                    </a:cubicBezTo>
                    <a:cubicBezTo>
                      <a:pt x="227" y="79"/>
                      <a:pt x="229" y="80"/>
                      <a:pt x="230" y="81"/>
                    </a:cubicBezTo>
                    <a:cubicBezTo>
                      <a:pt x="221" y="75"/>
                      <a:pt x="211" y="71"/>
                      <a:pt x="202" y="66"/>
                    </a:cubicBezTo>
                    <a:cubicBezTo>
                      <a:pt x="199" y="64"/>
                      <a:pt x="196" y="62"/>
                      <a:pt x="193" y="60"/>
                    </a:cubicBezTo>
                    <a:cubicBezTo>
                      <a:pt x="193" y="60"/>
                      <a:pt x="193" y="59"/>
                      <a:pt x="192" y="59"/>
                    </a:cubicBezTo>
                    <a:cubicBezTo>
                      <a:pt x="188" y="56"/>
                      <a:pt x="183" y="52"/>
                      <a:pt x="177" y="50"/>
                    </a:cubicBezTo>
                    <a:cubicBezTo>
                      <a:pt x="177" y="50"/>
                      <a:pt x="178" y="50"/>
                      <a:pt x="178" y="50"/>
                    </a:cubicBezTo>
                    <a:cubicBezTo>
                      <a:pt x="179" y="50"/>
                      <a:pt x="180" y="50"/>
                      <a:pt x="181" y="50"/>
                    </a:cubicBezTo>
                    <a:close/>
                    <a:moveTo>
                      <a:pt x="220" y="66"/>
                    </a:moveTo>
                    <a:cubicBezTo>
                      <a:pt x="220" y="67"/>
                      <a:pt x="221" y="67"/>
                      <a:pt x="221" y="67"/>
                    </a:cubicBezTo>
                    <a:cubicBezTo>
                      <a:pt x="212" y="62"/>
                      <a:pt x="203" y="57"/>
                      <a:pt x="194" y="53"/>
                    </a:cubicBezTo>
                    <a:cubicBezTo>
                      <a:pt x="203" y="55"/>
                      <a:pt x="213" y="59"/>
                      <a:pt x="220" y="66"/>
                    </a:cubicBezTo>
                    <a:close/>
                    <a:moveTo>
                      <a:pt x="254" y="266"/>
                    </a:moveTo>
                    <a:cubicBezTo>
                      <a:pt x="254" y="266"/>
                      <a:pt x="254" y="266"/>
                      <a:pt x="254" y="265"/>
                    </a:cubicBezTo>
                    <a:cubicBezTo>
                      <a:pt x="250" y="262"/>
                      <a:pt x="246" y="259"/>
                      <a:pt x="242" y="255"/>
                    </a:cubicBezTo>
                    <a:cubicBezTo>
                      <a:pt x="240" y="254"/>
                      <a:pt x="239" y="252"/>
                      <a:pt x="237" y="251"/>
                    </a:cubicBezTo>
                    <a:cubicBezTo>
                      <a:pt x="234" y="248"/>
                      <a:pt x="237" y="250"/>
                      <a:pt x="238" y="251"/>
                    </a:cubicBezTo>
                    <a:cubicBezTo>
                      <a:pt x="242" y="254"/>
                      <a:pt x="246" y="256"/>
                      <a:pt x="249" y="259"/>
                    </a:cubicBezTo>
                    <a:cubicBezTo>
                      <a:pt x="252" y="261"/>
                      <a:pt x="254" y="263"/>
                      <a:pt x="257" y="264"/>
                    </a:cubicBezTo>
                    <a:cubicBezTo>
                      <a:pt x="257" y="264"/>
                      <a:pt x="258" y="263"/>
                      <a:pt x="257" y="263"/>
                    </a:cubicBezTo>
                    <a:cubicBezTo>
                      <a:pt x="253" y="260"/>
                      <a:pt x="251" y="256"/>
                      <a:pt x="247" y="253"/>
                    </a:cubicBezTo>
                    <a:cubicBezTo>
                      <a:pt x="244" y="251"/>
                      <a:pt x="240" y="247"/>
                      <a:pt x="237" y="245"/>
                    </a:cubicBezTo>
                    <a:cubicBezTo>
                      <a:pt x="245" y="250"/>
                      <a:pt x="252" y="256"/>
                      <a:pt x="260" y="261"/>
                    </a:cubicBezTo>
                    <a:cubicBezTo>
                      <a:pt x="261" y="261"/>
                      <a:pt x="261" y="260"/>
                      <a:pt x="261" y="260"/>
                    </a:cubicBezTo>
                    <a:cubicBezTo>
                      <a:pt x="258" y="256"/>
                      <a:pt x="253" y="254"/>
                      <a:pt x="250" y="251"/>
                    </a:cubicBezTo>
                    <a:cubicBezTo>
                      <a:pt x="248" y="249"/>
                      <a:pt x="247" y="248"/>
                      <a:pt x="245" y="247"/>
                    </a:cubicBezTo>
                    <a:cubicBezTo>
                      <a:pt x="247" y="248"/>
                      <a:pt x="249" y="249"/>
                      <a:pt x="251" y="251"/>
                    </a:cubicBezTo>
                    <a:cubicBezTo>
                      <a:pt x="254" y="253"/>
                      <a:pt x="258" y="257"/>
                      <a:pt x="262" y="257"/>
                    </a:cubicBezTo>
                    <a:cubicBezTo>
                      <a:pt x="263" y="257"/>
                      <a:pt x="263" y="257"/>
                      <a:pt x="263" y="257"/>
                    </a:cubicBezTo>
                    <a:cubicBezTo>
                      <a:pt x="259" y="254"/>
                      <a:pt x="256" y="251"/>
                      <a:pt x="252" y="248"/>
                    </a:cubicBezTo>
                    <a:cubicBezTo>
                      <a:pt x="256" y="251"/>
                      <a:pt x="260" y="253"/>
                      <a:pt x="264" y="254"/>
                    </a:cubicBezTo>
                    <a:cubicBezTo>
                      <a:pt x="264" y="255"/>
                      <a:pt x="264" y="254"/>
                      <a:pt x="264" y="254"/>
                    </a:cubicBezTo>
                    <a:cubicBezTo>
                      <a:pt x="259" y="251"/>
                      <a:pt x="253" y="247"/>
                      <a:pt x="249" y="242"/>
                    </a:cubicBezTo>
                    <a:cubicBezTo>
                      <a:pt x="245" y="239"/>
                      <a:pt x="241" y="235"/>
                      <a:pt x="237" y="233"/>
                    </a:cubicBezTo>
                    <a:cubicBezTo>
                      <a:pt x="247" y="238"/>
                      <a:pt x="255" y="245"/>
                      <a:pt x="265" y="250"/>
                    </a:cubicBezTo>
                    <a:cubicBezTo>
                      <a:pt x="265" y="253"/>
                      <a:pt x="264" y="256"/>
                      <a:pt x="262" y="259"/>
                    </a:cubicBezTo>
                    <a:cubicBezTo>
                      <a:pt x="260" y="262"/>
                      <a:pt x="257" y="265"/>
                      <a:pt x="254" y="266"/>
                    </a:cubicBezTo>
                    <a:close/>
                    <a:moveTo>
                      <a:pt x="225" y="285"/>
                    </a:moveTo>
                    <a:cubicBezTo>
                      <a:pt x="225" y="285"/>
                      <a:pt x="225" y="284"/>
                      <a:pt x="225" y="284"/>
                    </a:cubicBezTo>
                    <a:cubicBezTo>
                      <a:pt x="225" y="284"/>
                      <a:pt x="225" y="284"/>
                      <a:pt x="225" y="284"/>
                    </a:cubicBezTo>
                    <a:cubicBezTo>
                      <a:pt x="229" y="281"/>
                      <a:pt x="235" y="282"/>
                      <a:pt x="238" y="279"/>
                    </a:cubicBezTo>
                    <a:cubicBezTo>
                      <a:pt x="242" y="275"/>
                      <a:pt x="244" y="272"/>
                      <a:pt x="243" y="268"/>
                    </a:cubicBezTo>
                    <a:cubicBezTo>
                      <a:pt x="244" y="269"/>
                      <a:pt x="246" y="269"/>
                      <a:pt x="247" y="269"/>
                    </a:cubicBezTo>
                    <a:cubicBezTo>
                      <a:pt x="249" y="269"/>
                      <a:pt x="250" y="269"/>
                      <a:pt x="252" y="269"/>
                    </a:cubicBezTo>
                    <a:cubicBezTo>
                      <a:pt x="249" y="277"/>
                      <a:pt x="245" y="286"/>
                      <a:pt x="235" y="285"/>
                    </a:cubicBezTo>
                    <a:cubicBezTo>
                      <a:pt x="232" y="285"/>
                      <a:pt x="228" y="284"/>
                      <a:pt x="225" y="285"/>
                    </a:cubicBezTo>
                    <a:close/>
                    <a:moveTo>
                      <a:pt x="199" y="311"/>
                    </a:moveTo>
                    <a:cubicBezTo>
                      <a:pt x="191" y="312"/>
                      <a:pt x="188" y="299"/>
                      <a:pt x="188" y="293"/>
                    </a:cubicBezTo>
                    <a:cubicBezTo>
                      <a:pt x="189" y="292"/>
                      <a:pt x="190" y="291"/>
                      <a:pt x="191" y="289"/>
                    </a:cubicBezTo>
                    <a:cubicBezTo>
                      <a:pt x="196" y="281"/>
                      <a:pt x="198" y="272"/>
                      <a:pt x="198" y="262"/>
                    </a:cubicBezTo>
                    <a:cubicBezTo>
                      <a:pt x="198" y="255"/>
                      <a:pt x="196" y="248"/>
                      <a:pt x="195" y="240"/>
                    </a:cubicBezTo>
                    <a:cubicBezTo>
                      <a:pt x="195" y="233"/>
                      <a:pt x="194" y="226"/>
                      <a:pt x="194" y="219"/>
                    </a:cubicBezTo>
                    <a:cubicBezTo>
                      <a:pt x="194" y="215"/>
                      <a:pt x="194" y="210"/>
                      <a:pt x="194" y="206"/>
                    </a:cubicBezTo>
                    <a:cubicBezTo>
                      <a:pt x="194" y="206"/>
                      <a:pt x="194" y="206"/>
                      <a:pt x="194" y="206"/>
                    </a:cubicBezTo>
                    <a:cubicBezTo>
                      <a:pt x="205" y="209"/>
                      <a:pt x="215" y="203"/>
                      <a:pt x="221" y="194"/>
                    </a:cubicBezTo>
                    <a:cubicBezTo>
                      <a:pt x="222" y="205"/>
                      <a:pt x="223" y="215"/>
                      <a:pt x="224" y="225"/>
                    </a:cubicBezTo>
                    <a:cubicBezTo>
                      <a:pt x="225" y="240"/>
                      <a:pt x="226" y="256"/>
                      <a:pt x="227" y="272"/>
                    </a:cubicBezTo>
                    <a:cubicBezTo>
                      <a:pt x="226" y="275"/>
                      <a:pt x="226" y="279"/>
                      <a:pt x="223" y="282"/>
                    </a:cubicBezTo>
                    <a:cubicBezTo>
                      <a:pt x="223" y="282"/>
                      <a:pt x="223" y="282"/>
                      <a:pt x="223" y="282"/>
                    </a:cubicBezTo>
                    <a:cubicBezTo>
                      <a:pt x="223" y="283"/>
                      <a:pt x="222" y="283"/>
                      <a:pt x="222" y="284"/>
                    </a:cubicBezTo>
                    <a:cubicBezTo>
                      <a:pt x="221" y="284"/>
                      <a:pt x="221" y="284"/>
                      <a:pt x="221" y="284"/>
                    </a:cubicBezTo>
                    <a:cubicBezTo>
                      <a:pt x="221" y="285"/>
                      <a:pt x="220" y="286"/>
                      <a:pt x="219" y="286"/>
                    </a:cubicBezTo>
                    <a:cubicBezTo>
                      <a:pt x="214" y="292"/>
                      <a:pt x="212" y="299"/>
                      <a:pt x="207" y="304"/>
                    </a:cubicBezTo>
                    <a:cubicBezTo>
                      <a:pt x="204" y="307"/>
                      <a:pt x="202" y="309"/>
                      <a:pt x="199" y="311"/>
                    </a:cubicBezTo>
                    <a:close/>
                    <a:moveTo>
                      <a:pt x="20" y="296"/>
                    </a:moveTo>
                    <a:cubicBezTo>
                      <a:pt x="54" y="312"/>
                      <a:pt x="89" y="320"/>
                      <a:pt x="126" y="318"/>
                    </a:cubicBezTo>
                    <a:cubicBezTo>
                      <a:pt x="147" y="318"/>
                      <a:pt x="171" y="312"/>
                      <a:pt x="185" y="297"/>
                    </a:cubicBezTo>
                    <a:cubicBezTo>
                      <a:pt x="186" y="303"/>
                      <a:pt x="189" y="312"/>
                      <a:pt x="195" y="314"/>
                    </a:cubicBezTo>
                    <a:cubicBezTo>
                      <a:pt x="188" y="319"/>
                      <a:pt x="179" y="322"/>
                      <a:pt x="170" y="324"/>
                    </a:cubicBezTo>
                    <a:cubicBezTo>
                      <a:pt x="154" y="327"/>
                      <a:pt x="138" y="326"/>
                      <a:pt x="122" y="327"/>
                    </a:cubicBezTo>
                    <a:cubicBezTo>
                      <a:pt x="112" y="327"/>
                      <a:pt x="101" y="327"/>
                      <a:pt x="91" y="328"/>
                    </a:cubicBezTo>
                    <a:cubicBezTo>
                      <a:pt x="81" y="329"/>
                      <a:pt x="71" y="330"/>
                      <a:pt x="61" y="328"/>
                    </a:cubicBezTo>
                    <a:cubicBezTo>
                      <a:pt x="44" y="324"/>
                      <a:pt x="30" y="311"/>
                      <a:pt x="20" y="29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27" name="组合 26"/>
            <p:cNvGrpSpPr/>
            <p:nvPr/>
          </p:nvGrpSpPr>
          <p:grpSpPr>
            <a:xfrm>
              <a:off x="1108717" y="1307486"/>
              <a:ext cx="451094" cy="260019"/>
              <a:chOff x="7091671" y="3419797"/>
              <a:chExt cx="451094" cy="260019"/>
            </a:xfrm>
            <a:grpFill/>
          </p:grpSpPr>
          <p:sp>
            <p:nvSpPr>
              <p:cNvPr id="44" name="Freeform 387"/>
              <p:cNvSpPr/>
              <p:nvPr/>
            </p:nvSpPr>
            <p:spPr bwMode="auto">
              <a:xfrm>
                <a:off x="7091671" y="3520259"/>
                <a:ext cx="140844" cy="159557"/>
              </a:xfrm>
              <a:custGeom>
                <a:avLst/>
                <a:gdLst>
                  <a:gd name="T0" fmla="*/ 107 w 206"/>
                  <a:gd name="T1" fmla="*/ 40 h 233"/>
                  <a:gd name="T2" fmla="*/ 31 w 206"/>
                  <a:gd name="T3" fmla="*/ 28 h 233"/>
                  <a:gd name="T4" fmla="*/ 84 w 206"/>
                  <a:gd name="T5" fmla="*/ 112 h 233"/>
                  <a:gd name="T6" fmla="*/ 187 w 206"/>
                  <a:gd name="T7" fmla="*/ 174 h 233"/>
                  <a:gd name="T8" fmla="*/ 60 w 206"/>
                  <a:gd name="T9" fmla="*/ 15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33">
                    <a:moveTo>
                      <a:pt x="107" y="40"/>
                    </a:moveTo>
                    <a:cubicBezTo>
                      <a:pt x="106" y="0"/>
                      <a:pt x="50" y="1"/>
                      <a:pt x="31" y="28"/>
                    </a:cubicBezTo>
                    <a:cubicBezTo>
                      <a:pt x="0" y="68"/>
                      <a:pt x="42" y="107"/>
                      <a:pt x="84" y="112"/>
                    </a:cubicBezTo>
                    <a:cubicBezTo>
                      <a:pt x="114" y="116"/>
                      <a:pt x="206" y="115"/>
                      <a:pt x="187" y="174"/>
                    </a:cubicBezTo>
                    <a:cubicBezTo>
                      <a:pt x="169" y="233"/>
                      <a:pt x="74" y="199"/>
                      <a:pt x="60" y="15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5" name="Freeform 388"/>
              <p:cNvSpPr/>
              <p:nvPr/>
            </p:nvSpPr>
            <p:spPr bwMode="auto">
              <a:xfrm>
                <a:off x="7211831" y="3550792"/>
                <a:ext cx="41367" cy="16743"/>
              </a:xfrm>
              <a:custGeom>
                <a:avLst/>
                <a:gdLst>
                  <a:gd name="T0" fmla="*/ 0 w 61"/>
                  <a:gd name="T1" fmla="*/ 23 h 24"/>
                  <a:gd name="T2" fmla="*/ 61 w 6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4">
                    <a:moveTo>
                      <a:pt x="0" y="23"/>
                    </a:moveTo>
                    <a:cubicBezTo>
                      <a:pt x="9" y="24"/>
                      <a:pt x="53" y="2"/>
                      <a:pt x="6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6" name="Freeform 389"/>
              <p:cNvSpPr/>
              <p:nvPr/>
            </p:nvSpPr>
            <p:spPr bwMode="auto">
              <a:xfrm>
                <a:off x="7225620" y="3534048"/>
                <a:ext cx="38412" cy="65989"/>
              </a:xfrm>
              <a:custGeom>
                <a:avLst/>
                <a:gdLst>
                  <a:gd name="T0" fmla="*/ 0 w 56"/>
                  <a:gd name="T1" fmla="*/ 0 h 96"/>
                  <a:gd name="T2" fmla="*/ 29 w 56"/>
                  <a:gd name="T3" fmla="*/ 96 h 96"/>
                  <a:gd name="T4" fmla="*/ 56 w 56"/>
                  <a:gd name="T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96">
                    <a:moveTo>
                      <a:pt x="0" y="0"/>
                    </a:moveTo>
                    <a:cubicBezTo>
                      <a:pt x="4" y="33"/>
                      <a:pt x="20" y="64"/>
                      <a:pt x="29" y="96"/>
                    </a:cubicBezTo>
                    <a:cubicBezTo>
                      <a:pt x="37" y="93"/>
                      <a:pt x="49" y="88"/>
                      <a:pt x="56" y="82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7" name="Freeform 390"/>
              <p:cNvSpPr/>
              <p:nvPr/>
            </p:nvSpPr>
            <p:spPr bwMode="auto">
              <a:xfrm>
                <a:off x="7271911" y="3522229"/>
                <a:ext cx="31518" cy="66975"/>
              </a:xfrm>
              <a:custGeom>
                <a:avLst/>
                <a:gdLst>
                  <a:gd name="T0" fmla="*/ 0 w 45"/>
                  <a:gd name="T1" fmla="*/ 0 h 98"/>
                  <a:gd name="T2" fmla="*/ 45 w 45"/>
                  <a:gd name="T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98">
                    <a:moveTo>
                      <a:pt x="0" y="0"/>
                    </a:moveTo>
                    <a:cubicBezTo>
                      <a:pt x="17" y="40"/>
                      <a:pt x="22" y="62"/>
                      <a:pt x="45" y="9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" name="Freeform 391"/>
              <p:cNvSpPr/>
              <p:nvPr/>
            </p:nvSpPr>
            <p:spPr bwMode="auto">
              <a:xfrm>
                <a:off x="7278806" y="3517305"/>
                <a:ext cx="31518" cy="43337"/>
              </a:xfrm>
              <a:custGeom>
                <a:avLst/>
                <a:gdLst>
                  <a:gd name="T0" fmla="*/ 13 w 47"/>
                  <a:gd name="T1" fmla="*/ 63 h 63"/>
                  <a:gd name="T2" fmla="*/ 47 w 47"/>
                  <a:gd name="T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63">
                    <a:moveTo>
                      <a:pt x="13" y="63"/>
                    </a:moveTo>
                    <a:cubicBezTo>
                      <a:pt x="0" y="36"/>
                      <a:pt x="11" y="0"/>
                      <a:pt x="47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" name="Freeform 392"/>
              <p:cNvSpPr/>
              <p:nvPr/>
            </p:nvSpPr>
            <p:spPr bwMode="auto">
              <a:xfrm>
                <a:off x="7313278" y="3517305"/>
                <a:ext cx="66975" cy="55156"/>
              </a:xfrm>
              <a:custGeom>
                <a:avLst/>
                <a:gdLst>
                  <a:gd name="T0" fmla="*/ 59 w 97"/>
                  <a:gd name="T1" fmla="*/ 12 h 80"/>
                  <a:gd name="T2" fmla="*/ 33 w 97"/>
                  <a:gd name="T3" fmla="*/ 68 h 80"/>
                  <a:gd name="T4" fmla="*/ 59 w 97"/>
                  <a:gd name="T5" fmla="*/ 12 h 80"/>
                  <a:gd name="T6" fmla="*/ 97 w 97"/>
                  <a:gd name="T7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0">
                    <a:moveTo>
                      <a:pt x="59" y="12"/>
                    </a:moveTo>
                    <a:cubicBezTo>
                      <a:pt x="27" y="0"/>
                      <a:pt x="0" y="55"/>
                      <a:pt x="33" y="68"/>
                    </a:cubicBezTo>
                    <a:cubicBezTo>
                      <a:pt x="68" y="80"/>
                      <a:pt x="75" y="30"/>
                      <a:pt x="59" y="12"/>
                    </a:cubicBezTo>
                    <a:cubicBezTo>
                      <a:pt x="71" y="21"/>
                      <a:pt x="83" y="31"/>
                      <a:pt x="97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" name="Freeform 393"/>
              <p:cNvSpPr/>
              <p:nvPr/>
            </p:nvSpPr>
            <p:spPr bwMode="auto">
              <a:xfrm>
                <a:off x="7374343" y="3483818"/>
                <a:ext cx="39397" cy="15759"/>
              </a:xfrm>
              <a:custGeom>
                <a:avLst/>
                <a:gdLst>
                  <a:gd name="T0" fmla="*/ 0 w 58"/>
                  <a:gd name="T1" fmla="*/ 23 h 23"/>
                  <a:gd name="T2" fmla="*/ 58 w 58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23">
                    <a:moveTo>
                      <a:pt x="0" y="23"/>
                    </a:moveTo>
                    <a:cubicBezTo>
                      <a:pt x="19" y="22"/>
                      <a:pt x="41" y="7"/>
                      <a:pt x="58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" name="Freeform 394"/>
              <p:cNvSpPr/>
              <p:nvPr/>
            </p:nvSpPr>
            <p:spPr bwMode="auto">
              <a:xfrm>
                <a:off x="7385178" y="3477908"/>
                <a:ext cx="37427" cy="60080"/>
              </a:xfrm>
              <a:custGeom>
                <a:avLst/>
                <a:gdLst>
                  <a:gd name="T0" fmla="*/ 0 w 55"/>
                  <a:gd name="T1" fmla="*/ 0 h 87"/>
                  <a:gd name="T2" fmla="*/ 34 w 55"/>
                  <a:gd name="T3" fmla="*/ 87 h 87"/>
                  <a:gd name="T4" fmla="*/ 55 w 55"/>
                  <a:gd name="T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87">
                    <a:moveTo>
                      <a:pt x="0" y="0"/>
                    </a:moveTo>
                    <a:cubicBezTo>
                      <a:pt x="8" y="28"/>
                      <a:pt x="21" y="62"/>
                      <a:pt x="34" y="87"/>
                    </a:cubicBezTo>
                    <a:cubicBezTo>
                      <a:pt x="41" y="84"/>
                      <a:pt x="50" y="78"/>
                      <a:pt x="55" y="7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2" name="Freeform 395"/>
              <p:cNvSpPr/>
              <p:nvPr/>
            </p:nvSpPr>
            <p:spPr bwMode="auto">
              <a:xfrm>
                <a:off x="7421619" y="3473968"/>
                <a:ext cx="53186" cy="44321"/>
              </a:xfrm>
              <a:custGeom>
                <a:avLst/>
                <a:gdLst>
                  <a:gd name="T0" fmla="*/ 24 w 77"/>
                  <a:gd name="T1" fmla="*/ 33 h 65"/>
                  <a:gd name="T2" fmla="*/ 57 w 77"/>
                  <a:gd name="T3" fmla="*/ 12 h 65"/>
                  <a:gd name="T4" fmla="*/ 24 w 77"/>
                  <a:gd name="T5" fmla="*/ 18 h 65"/>
                  <a:gd name="T6" fmla="*/ 72 w 77"/>
                  <a:gd name="T7" fmla="*/ 3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65">
                    <a:moveTo>
                      <a:pt x="24" y="33"/>
                    </a:moveTo>
                    <a:cubicBezTo>
                      <a:pt x="31" y="36"/>
                      <a:pt x="61" y="25"/>
                      <a:pt x="57" y="12"/>
                    </a:cubicBezTo>
                    <a:cubicBezTo>
                      <a:pt x="53" y="0"/>
                      <a:pt x="29" y="11"/>
                      <a:pt x="24" y="18"/>
                    </a:cubicBezTo>
                    <a:cubicBezTo>
                      <a:pt x="0" y="58"/>
                      <a:pt x="77" y="65"/>
                      <a:pt x="72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3" name="Freeform 396"/>
              <p:cNvSpPr/>
              <p:nvPr/>
            </p:nvSpPr>
            <p:spPr bwMode="auto">
              <a:xfrm>
                <a:off x="7464956" y="3440481"/>
                <a:ext cx="63035" cy="79778"/>
              </a:xfrm>
              <a:custGeom>
                <a:avLst/>
                <a:gdLst>
                  <a:gd name="T0" fmla="*/ 56 w 91"/>
                  <a:gd name="T1" fmla="*/ 19 h 115"/>
                  <a:gd name="T2" fmla="*/ 21 w 91"/>
                  <a:gd name="T3" fmla="*/ 54 h 115"/>
                  <a:gd name="T4" fmla="*/ 56 w 91"/>
                  <a:gd name="T5" fmla="*/ 19 h 115"/>
                  <a:gd name="T6" fmla="*/ 89 w 91"/>
                  <a:gd name="T7" fmla="*/ 82 h 115"/>
                  <a:gd name="T8" fmla="*/ 38 w 91"/>
                  <a:gd name="T9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115">
                    <a:moveTo>
                      <a:pt x="56" y="19"/>
                    </a:moveTo>
                    <a:cubicBezTo>
                      <a:pt x="36" y="0"/>
                      <a:pt x="0" y="34"/>
                      <a:pt x="21" y="54"/>
                    </a:cubicBezTo>
                    <a:cubicBezTo>
                      <a:pt x="44" y="74"/>
                      <a:pt x="76" y="40"/>
                      <a:pt x="56" y="19"/>
                    </a:cubicBezTo>
                    <a:cubicBezTo>
                      <a:pt x="58" y="40"/>
                      <a:pt x="88" y="59"/>
                      <a:pt x="89" y="82"/>
                    </a:cubicBezTo>
                    <a:cubicBezTo>
                      <a:pt x="91" y="105"/>
                      <a:pt x="41" y="115"/>
                      <a:pt x="38" y="87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4" name="Freeform 397"/>
              <p:cNvSpPr/>
              <p:nvPr/>
            </p:nvSpPr>
            <p:spPr bwMode="auto">
              <a:xfrm>
                <a:off x="7514202" y="3434572"/>
                <a:ext cx="25608" cy="14774"/>
              </a:xfrm>
              <a:custGeom>
                <a:avLst/>
                <a:gdLst>
                  <a:gd name="T0" fmla="*/ 0 w 37"/>
                  <a:gd name="T1" fmla="*/ 0 h 21"/>
                  <a:gd name="T2" fmla="*/ 37 w 37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cubicBezTo>
                      <a:pt x="6" y="6"/>
                      <a:pt x="25" y="15"/>
                      <a:pt x="37" y="2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5" name="Freeform 398"/>
              <p:cNvSpPr/>
              <p:nvPr/>
            </p:nvSpPr>
            <p:spPr bwMode="auto">
              <a:xfrm>
                <a:off x="7540795" y="3419797"/>
                <a:ext cx="1970" cy="58110"/>
              </a:xfrm>
              <a:custGeom>
                <a:avLst/>
                <a:gdLst>
                  <a:gd name="T0" fmla="*/ 0 w 3"/>
                  <a:gd name="T1" fmla="*/ 0 h 84"/>
                  <a:gd name="T2" fmla="*/ 3 w 3"/>
                  <a:gd name="T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84">
                    <a:moveTo>
                      <a:pt x="0" y="0"/>
                    </a:moveTo>
                    <a:cubicBezTo>
                      <a:pt x="3" y="23"/>
                      <a:pt x="1" y="61"/>
                      <a:pt x="3" y="8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28" name="组合 27"/>
            <p:cNvGrpSpPr/>
            <p:nvPr/>
          </p:nvGrpSpPr>
          <p:grpSpPr>
            <a:xfrm rot="20356419">
              <a:off x="2803193" y="3904852"/>
              <a:ext cx="598834" cy="130009"/>
              <a:chOff x="5241002" y="3643375"/>
              <a:chExt cx="598834" cy="130009"/>
            </a:xfrm>
            <a:grpFill/>
          </p:grpSpPr>
          <p:sp>
            <p:nvSpPr>
              <p:cNvPr id="29" name="Freeform 346"/>
              <p:cNvSpPr/>
              <p:nvPr/>
            </p:nvSpPr>
            <p:spPr bwMode="auto">
              <a:xfrm>
                <a:off x="5691112" y="3678832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3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0" name="Freeform 347"/>
              <p:cNvSpPr/>
              <p:nvPr/>
            </p:nvSpPr>
            <p:spPr bwMode="auto">
              <a:xfrm>
                <a:off x="5241002" y="3643375"/>
                <a:ext cx="52201" cy="85688"/>
              </a:xfrm>
              <a:custGeom>
                <a:avLst/>
                <a:gdLst>
                  <a:gd name="T0" fmla="*/ 55 w 75"/>
                  <a:gd name="T1" fmla="*/ 0 h 124"/>
                  <a:gd name="T2" fmla="*/ 0 w 75"/>
                  <a:gd name="T3" fmla="*/ 27 h 124"/>
                  <a:gd name="T4" fmla="*/ 9 w 75"/>
                  <a:gd name="T5" fmla="*/ 118 h 124"/>
                  <a:gd name="T6" fmla="*/ 75 w 75"/>
                  <a:gd name="T7" fmla="*/ 11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24">
                    <a:moveTo>
                      <a:pt x="55" y="0"/>
                    </a:moveTo>
                    <a:cubicBezTo>
                      <a:pt x="43" y="14"/>
                      <a:pt x="19" y="21"/>
                      <a:pt x="0" y="27"/>
                    </a:cubicBezTo>
                    <a:cubicBezTo>
                      <a:pt x="6" y="56"/>
                      <a:pt x="8" y="89"/>
                      <a:pt x="9" y="118"/>
                    </a:cubicBezTo>
                    <a:cubicBezTo>
                      <a:pt x="28" y="118"/>
                      <a:pt x="59" y="124"/>
                      <a:pt x="75" y="1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1" name="Freeform 348"/>
              <p:cNvSpPr/>
              <p:nvPr/>
            </p:nvSpPr>
            <p:spPr bwMode="auto">
              <a:xfrm>
                <a:off x="5250851" y="3681787"/>
                <a:ext cx="39397" cy="6894"/>
              </a:xfrm>
              <a:custGeom>
                <a:avLst/>
                <a:gdLst>
                  <a:gd name="T0" fmla="*/ 0 w 57"/>
                  <a:gd name="T1" fmla="*/ 8 h 11"/>
                  <a:gd name="T2" fmla="*/ 57 w 57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1">
                    <a:moveTo>
                      <a:pt x="0" y="8"/>
                    </a:moveTo>
                    <a:cubicBezTo>
                      <a:pt x="18" y="11"/>
                      <a:pt x="43" y="7"/>
                      <a:pt x="57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2" name="Freeform 349"/>
              <p:cNvSpPr/>
              <p:nvPr/>
            </p:nvSpPr>
            <p:spPr bwMode="auto">
              <a:xfrm>
                <a:off x="5313886" y="3683757"/>
                <a:ext cx="30533" cy="2954"/>
              </a:xfrm>
              <a:custGeom>
                <a:avLst/>
                <a:gdLst>
                  <a:gd name="T0" fmla="*/ 0 w 45"/>
                  <a:gd name="T1" fmla="*/ 0 h 4"/>
                  <a:gd name="T2" fmla="*/ 45 w 45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0" y="0"/>
                    </a:moveTo>
                    <a:cubicBezTo>
                      <a:pt x="15" y="1"/>
                      <a:pt x="30" y="3"/>
                      <a:pt x="45" y="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3" name="Freeform 350"/>
              <p:cNvSpPr/>
              <p:nvPr/>
            </p:nvSpPr>
            <p:spPr bwMode="auto">
              <a:xfrm>
                <a:off x="5370027" y="3666028"/>
                <a:ext cx="37427" cy="64020"/>
              </a:xfrm>
              <a:custGeom>
                <a:avLst/>
                <a:gdLst>
                  <a:gd name="T0" fmla="*/ 17 w 54"/>
                  <a:gd name="T1" fmla="*/ 0 h 94"/>
                  <a:gd name="T2" fmla="*/ 0 w 54"/>
                  <a:gd name="T3" fmla="*/ 78 h 94"/>
                  <a:gd name="T4" fmla="*/ 54 w 54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4">
                    <a:moveTo>
                      <a:pt x="17" y="0"/>
                    </a:moveTo>
                    <a:cubicBezTo>
                      <a:pt x="13" y="28"/>
                      <a:pt x="7" y="54"/>
                      <a:pt x="0" y="78"/>
                    </a:cubicBezTo>
                    <a:cubicBezTo>
                      <a:pt x="13" y="81"/>
                      <a:pt x="42" y="91"/>
                      <a:pt x="54" y="9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4" name="Freeform 351"/>
              <p:cNvSpPr/>
              <p:nvPr/>
            </p:nvSpPr>
            <p:spPr bwMode="auto">
              <a:xfrm>
                <a:off x="5428137" y="3666028"/>
                <a:ext cx="56141" cy="68945"/>
              </a:xfrm>
              <a:custGeom>
                <a:avLst/>
                <a:gdLst>
                  <a:gd name="T0" fmla="*/ 81 w 81"/>
                  <a:gd name="T1" fmla="*/ 0 h 100"/>
                  <a:gd name="T2" fmla="*/ 11 w 81"/>
                  <a:gd name="T3" fmla="*/ 0 h 100"/>
                  <a:gd name="T4" fmla="*/ 7 w 81"/>
                  <a:gd name="T5" fmla="*/ 3 h 100"/>
                  <a:gd name="T6" fmla="*/ 6 w 81"/>
                  <a:gd name="T7" fmla="*/ 94 h 100"/>
                  <a:gd name="T8" fmla="*/ 61 w 81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00">
                    <a:moveTo>
                      <a:pt x="81" y="0"/>
                    </a:moveTo>
                    <a:cubicBezTo>
                      <a:pt x="59" y="3"/>
                      <a:pt x="35" y="3"/>
                      <a:pt x="1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28"/>
                      <a:pt x="0" y="70"/>
                      <a:pt x="6" y="94"/>
                    </a:cubicBezTo>
                    <a:cubicBezTo>
                      <a:pt x="24" y="97"/>
                      <a:pt x="43" y="98"/>
                      <a:pt x="61" y="10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5" name="Freeform 352"/>
              <p:cNvSpPr/>
              <p:nvPr/>
            </p:nvSpPr>
            <p:spPr bwMode="auto">
              <a:xfrm>
                <a:off x="5433062" y="3695576"/>
                <a:ext cx="48261" cy="1970"/>
              </a:xfrm>
              <a:custGeom>
                <a:avLst/>
                <a:gdLst>
                  <a:gd name="T0" fmla="*/ 0 w 70"/>
                  <a:gd name="T1" fmla="*/ 0 h 3"/>
                  <a:gd name="T2" fmla="*/ 70 w 70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3">
                    <a:moveTo>
                      <a:pt x="0" y="0"/>
                    </a:moveTo>
                    <a:cubicBezTo>
                      <a:pt x="24" y="3"/>
                      <a:pt x="48" y="3"/>
                      <a:pt x="7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6" name="Freeform 353"/>
              <p:cNvSpPr/>
              <p:nvPr/>
            </p:nvSpPr>
            <p:spPr bwMode="auto">
              <a:xfrm>
                <a:off x="5494127" y="3683757"/>
                <a:ext cx="50231" cy="50231"/>
              </a:xfrm>
              <a:custGeom>
                <a:avLst/>
                <a:gdLst>
                  <a:gd name="T0" fmla="*/ 0 w 72"/>
                  <a:gd name="T1" fmla="*/ 67 h 74"/>
                  <a:gd name="T2" fmla="*/ 41 w 72"/>
                  <a:gd name="T3" fmla="*/ 0 h 74"/>
                  <a:gd name="T4" fmla="*/ 72 w 72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15" y="47"/>
                      <a:pt x="22" y="16"/>
                      <a:pt x="41" y="0"/>
                    </a:cubicBezTo>
                    <a:cubicBezTo>
                      <a:pt x="54" y="21"/>
                      <a:pt x="62" y="50"/>
                      <a:pt x="72" y="7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7" name="Freeform 354"/>
              <p:cNvSpPr/>
              <p:nvPr/>
            </p:nvSpPr>
            <p:spPr bwMode="auto">
              <a:xfrm>
                <a:off x="5505946" y="3709365"/>
                <a:ext cx="25608" cy="1970"/>
              </a:xfrm>
              <a:custGeom>
                <a:avLst/>
                <a:gdLst>
                  <a:gd name="T0" fmla="*/ 0 w 37"/>
                  <a:gd name="T1" fmla="*/ 0 h 3"/>
                  <a:gd name="T2" fmla="*/ 37 w 37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3">
                    <a:moveTo>
                      <a:pt x="0" y="0"/>
                    </a:moveTo>
                    <a:cubicBezTo>
                      <a:pt x="12" y="1"/>
                      <a:pt x="24" y="2"/>
                      <a:pt x="37" y="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8" name="Freeform 355"/>
              <p:cNvSpPr/>
              <p:nvPr/>
            </p:nvSpPr>
            <p:spPr bwMode="auto">
              <a:xfrm>
                <a:off x="5567996" y="3672923"/>
                <a:ext cx="44322" cy="67959"/>
              </a:xfrm>
              <a:custGeom>
                <a:avLst/>
                <a:gdLst>
                  <a:gd name="T0" fmla="*/ 3 w 64"/>
                  <a:gd name="T1" fmla="*/ 100 h 100"/>
                  <a:gd name="T2" fmla="*/ 8 w 64"/>
                  <a:gd name="T3" fmla="*/ 4 h 100"/>
                  <a:gd name="T4" fmla="*/ 57 w 64"/>
                  <a:gd name="T5" fmla="*/ 36 h 100"/>
                  <a:gd name="T6" fmla="*/ 4 w 64"/>
                  <a:gd name="T7" fmla="*/ 55 h 100"/>
                  <a:gd name="T8" fmla="*/ 46 w 64"/>
                  <a:gd name="T9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0">
                    <a:moveTo>
                      <a:pt x="3" y="100"/>
                    </a:moveTo>
                    <a:cubicBezTo>
                      <a:pt x="0" y="74"/>
                      <a:pt x="4" y="31"/>
                      <a:pt x="8" y="4"/>
                    </a:cubicBezTo>
                    <a:cubicBezTo>
                      <a:pt x="31" y="0"/>
                      <a:pt x="64" y="6"/>
                      <a:pt x="57" y="36"/>
                    </a:cubicBezTo>
                    <a:cubicBezTo>
                      <a:pt x="51" y="58"/>
                      <a:pt x="23" y="57"/>
                      <a:pt x="4" y="55"/>
                    </a:cubicBezTo>
                    <a:cubicBezTo>
                      <a:pt x="18" y="57"/>
                      <a:pt x="39" y="86"/>
                      <a:pt x="46" y="9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9" name="Freeform 356"/>
              <p:cNvSpPr/>
              <p:nvPr/>
            </p:nvSpPr>
            <p:spPr bwMode="auto">
              <a:xfrm>
                <a:off x="5624137" y="3681787"/>
                <a:ext cx="48261" cy="59095"/>
              </a:xfrm>
              <a:custGeom>
                <a:avLst/>
                <a:gdLst>
                  <a:gd name="T0" fmla="*/ 0 w 71"/>
                  <a:gd name="T1" fmla="*/ 85 h 85"/>
                  <a:gd name="T2" fmla="*/ 9 w 71"/>
                  <a:gd name="T3" fmla="*/ 18 h 85"/>
                  <a:gd name="T4" fmla="*/ 64 w 71"/>
                  <a:gd name="T5" fmla="*/ 78 h 85"/>
                  <a:gd name="T6" fmla="*/ 71 w 71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5">
                    <a:moveTo>
                      <a:pt x="0" y="85"/>
                    </a:moveTo>
                    <a:cubicBezTo>
                      <a:pt x="0" y="63"/>
                      <a:pt x="6" y="40"/>
                      <a:pt x="9" y="18"/>
                    </a:cubicBezTo>
                    <a:cubicBezTo>
                      <a:pt x="29" y="34"/>
                      <a:pt x="50" y="56"/>
                      <a:pt x="64" y="78"/>
                    </a:cubicBezTo>
                    <a:cubicBezTo>
                      <a:pt x="66" y="52"/>
                      <a:pt x="69" y="26"/>
                      <a:pt x="7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0" name="Freeform 357"/>
              <p:cNvSpPr/>
              <p:nvPr/>
            </p:nvSpPr>
            <p:spPr bwMode="auto">
              <a:xfrm>
                <a:off x="5688157" y="3753686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2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1" name="Freeform 358"/>
              <p:cNvSpPr/>
              <p:nvPr/>
            </p:nvSpPr>
            <p:spPr bwMode="auto">
              <a:xfrm>
                <a:off x="5702931" y="3685726"/>
                <a:ext cx="5910" cy="68945"/>
              </a:xfrm>
              <a:custGeom>
                <a:avLst/>
                <a:gdLst>
                  <a:gd name="T0" fmla="*/ 9 w 9"/>
                  <a:gd name="T1" fmla="*/ 0 h 101"/>
                  <a:gd name="T2" fmla="*/ 0 w 9"/>
                  <a:gd name="T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cubicBezTo>
                      <a:pt x="5" y="34"/>
                      <a:pt x="6" y="66"/>
                      <a:pt x="0" y="10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2" name="Freeform 359"/>
              <p:cNvSpPr/>
              <p:nvPr/>
            </p:nvSpPr>
            <p:spPr bwMode="auto">
              <a:xfrm>
                <a:off x="5729523" y="3676862"/>
                <a:ext cx="52201" cy="67959"/>
              </a:xfrm>
              <a:custGeom>
                <a:avLst/>
                <a:gdLst>
                  <a:gd name="T0" fmla="*/ 0 w 75"/>
                  <a:gd name="T1" fmla="*/ 96 h 99"/>
                  <a:gd name="T2" fmla="*/ 16 w 75"/>
                  <a:gd name="T3" fmla="*/ 30 h 99"/>
                  <a:gd name="T4" fmla="*/ 61 w 75"/>
                  <a:gd name="T5" fmla="*/ 99 h 99"/>
                  <a:gd name="T6" fmla="*/ 75 w 75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99">
                    <a:moveTo>
                      <a:pt x="0" y="96"/>
                    </a:moveTo>
                    <a:cubicBezTo>
                      <a:pt x="2" y="73"/>
                      <a:pt x="7" y="50"/>
                      <a:pt x="16" y="30"/>
                    </a:cubicBezTo>
                    <a:cubicBezTo>
                      <a:pt x="37" y="46"/>
                      <a:pt x="48" y="76"/>
                      <a:pt x="61" y="99"/>
                    </a:cubicBezTo>
                    <a:cubicBezTo>
                      <a:pt x="63" y="70"/>
                      <a:pt x="64" y="26"/>
                      <a:pt x="75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3" name="Freeform 360"/>
              <p:cNvSpPr/>
              <p:nvPr/>
            </p:nvSpPr>
            <p:spPr bwMode="auto">
              <a:xfrm>
                <a:off x="5795514" y="3679817"/>
                <a:ext cx="44322" cy="93567"/>
              </a:xfrm>
              <a:custGeom>
                <a:avLst/>
                <a:gdLst>
                  <a:gd name="T0" fmla="*/ 65 w 65"/>
                  <a:gd name="T1" fmla="*/ 34 h 136"/>
                  <a:gd name="T2" fmla="*/ 4 w 65"/>
                  <a:gd name="T3" fmla="*/ 75 h 136"/>
                  <a:gd name="T4" fmla="*/ 65 w 65"/>
                  <a:gd name="T5" fmla="*/ 81 h 136"/>
                  <a:gd name="T6" fmla="*/ 33 w 65"/>
                  <a:gd name="T7" fmla="*/ 7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36">
                    <a:moveTo>
                      <a:pt x="65" y="34"/>
                    </a:moveTo>
                    <a:cubicBezTo>
                      <a:pt x="57" y="0"/>
                      <a:pt x="0" y="45"/>
                      <a:pt x="4" y="75"/>
                    </a:cubicBezTo>
                    <a:cubicBezTo>
                      <a:pt x="11" y="117"/>
                      <a:pt x="64" y="136"/>
                      <a:pt x="65" y="81"/>
                    </a:cubicBezTo>
                    <a:cubicBezTo>
                      <a:pt x="54" y="80"/>
                      <a:pt x="43" y="79"/>
                      <a:pt x="33" y="7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47" name="组合 146"/>
          <p:cNvGrpSpPr/>
          <p:nvPr/>
        </p:nvGrpSpPr>
        <p:grpSpPr bwMode="auto">
          <a:xfrm>
            <a:off x="2167444" y="2402006"/>
            <a:ext cx="4809113" cy="1019154"/>
            <a:chOff x="4447677" y="2011914"/>
            <a:chExt cx="1461654" cy="4317896"/>
          </a:xfrm>
        </p:grpSpPr>
        <p:sp>
          <p:nvSpPr>
            <p:cNvPr id="148" name="文本框 37"/>
            <p:cNvSpPr txBox="1">
              <a:spLocks noChangeArrowheads="1"/>
            </p:cNvSpPr>
            <p:nvPr/>
          </p:nvSpPr>
          <p:spPr bwMode="auto">
            <a:xfrm>
              <a:off x="4447677" y="3461076"/>
              <a:ext cx="1461654" cy="28687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9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3800" dirty="0">
                  <a:solidFill>
                    <a:schemeClr val="bg1">
                      <a:lumMod val="9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关键技术与难点</a:t>
              </a:r>
            </a:p>
          </p:txBody>
        </p:sp>
        <p:sp>
          <p:nvSpPr>
            <p:cNvPr id="149" name="文本框 38"/>
            <p:cNvSpPr txBox="1"/>
            <p:nvPr/>
          </p:nvSpPr>
          <p:spPr>
            <a:xfrm>
              <a:off x="4608920" y="2011914"/>
              <a:ext cx="1139167" cy="195595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4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PART THREE</a:t>
              </a:r>
              <a:endParaRPr lang="zh-CN" altLang="en-US" sz="2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50" name="Freeform 127"/>
          <p:cNvSpPr>
            <a:spLocks noEditPoints="1"/>
          </p:cNvSpPr>
          <p:nvPr/>
        </p:nvSpPr>
        <p:spPr bwMode="auto">
          <a:xfrm>
            <a:off x="7660507" y="3914610"/>
            <a:ext cx="1329440" cy="879116"/>
          </a:xfrm>
          <a:custGeom>
            <a:avLst/>
            <a:gdLst>
              <a:gd name="T0" fmla="*/ 31 w 1510"/>
              <a:gd name="T1" fmla="*/ 297 h 999"/>
              <a:gd name="T2" fmla="*/ 585 w 1510"/>
              <a:gd name="T3" fmla="*/ 0 h 999"/>
              <a:gd name="T4" fmla="*/ 1250 w 1510"/>
              <a:gd name="T5" fmla="*/ 139 h 999"/>
              <a:gd name="T6" fmla="*/ 1174 w 1510"/>
              <a:gd name="T7" fmla="*/ 278 h 999"/>
              <a:gd name="T8" fmla="*/ 1273 w 1510"/>
              <a:gd name="T9" fmla="*/ 557 h 999"/>
              <a:gd name="T10" fmla="*/ 1359 w 1510"/>
              <a:gd name="T11" fmla="*/ 738 h 999"/>
              <a:gd name="T12" fmla="*/ 1159 w 1510"/>
              <a:gd name="T13" fmla="*/ 806 h 999"/>
              <a:gd name="T14" fmla="*/ 676 w 1510"/>
              <a:gd name="T15" fmla="*/ 949 h 999"/>
              <a:gd name="T16" fmla="*/ 224 w 1510"/>
              <a:gd name="T17" fmla="*/ 725 h 999"/>
              <a:gd name="T18" fmla="*/ 95 w 1510"/>
              <a:gd name="T19" fmla="*/ 541 h 999"/>
              <a:gd name="T20" fmla="*/ 1440 w 1510"/>
              <a:gd name="T21" fmla="*/ 528 h 999"/>
              <a:gd name="T22" fmla="*/ 1198 w 1510"/>
              <a:gd name="T23" fmla="*/ 773 h 999"/>
              <a:gd name="T24" fmla="*/ 217 w 1510"/>
              <a:gd name="T25" fmla="*/ 403 h 999"/>
              <a:gd name="T26" fmla="*/ 584 w 1510"/>
              <a:gd name="T27" fmla="*/ 526 h 999"/>
              <a:gd name="T28" fmla="*/ 1282 w 1510"/>
              <a:gd name="T29" fmla="*/ 154 h 999"/>
              <a:gd name="T30" fmla="*/ 539 w 1510"/>
              <a:gd name="T31" fmla="*/ 24 h 999"/>
              <a:gd name="T32" fmla="*/ 54 w 1510"/>
              <a:gd name="T33" fmla="*/ 349 h 999"/>
              <a:gd name="T34" fmla="*/ 372 w 1510"/>
              <a:gd name="T35" fmla="*/ 264 h 999"/>
              <a:gd name="T36" fmla="*/ 666 w 1510"/>
              <a:gd name="T37" fmla="*/ 232 h 999"/>
              <a:gd name="T38" fmla="*/ 1105 w 1510"/>
              <a:gd name="T39" fmla="*/ 738 h 999"/>
              <a:gd name="T40" fmla="*/ 1132 w 1510"/>
              <a:gd name="T41" fmla="*/ 743 h 999"/>
              <a:gd name="T42" fmla="*/ 1163 w 1510"/>
              <a:gd name="T43" fmla="*/ 774 h 999"/>
              <a:gd name="T44" fmla="*/ 1124 w 1510"/>
              <a:gd name="T45" fmla="*/ 521 h 999"/>
              <a:gd name="T46" fmla="*/ 1110 w 1510"/>
              <a:gd name="T47" fmla="*/ 590 h 999"/>
              <a:gd name="T48" fmla="*/ 1104 w 1510"/>
              <a:gd name="T49" fmla="*/ 604 h 999"/>
              <a:gd name="T50" fmla="*/ 1038 w 1510"/>
              <a:gd name="T51" fmla="*/ 778 h 999"/>
              <a:gd name="T52" fmla="*/ 931 w 1510"/>
              <a:gd name="T53" fmla="*/ 797 h 999"/>
              <a:gd name="T54" fmla="*/ 787 w 1510"/>
              <a:gd name="T55" fmla="*/ 956 h 999"/>
              <a:gd name="T56" fmla="*/ 1075 w 1510"/>
              <a:gd name="T57" fmla="*/ 695 h 999"/>
              <a:gd name="T58" fmla="*/ 1077 w 1510"/>
              <a:gd name="T59" fmla="*/ 542 h 999"/>
              <a:gd name="T60" fmla="*/ 544 w 1510"/>
              <a:gd name="T61" fmla="*/ 521 h 999"/>
              <a:gd name="T62" fmla="*/ 235 w 1510"/>
              <a:gd name="T63" fmla="*/ 678 h 999"/>
              <a:gd name="T64" fmla="*/ 722 w 1510"/>
              <a:gd name="T65" fmla="*/ 774 h 999"/>
              <a:gd name="T66" fmla="*/ 930 w 1510"/>
              <a:gd name="T67" fmla="*/ 633 h 999"/>
              <a:gd name="T68" fmla="*/ 1077 w 1510"/>
              <a:gd name="T69" fmla="*/ 542 h 999"/>
              <a:gd name="T70" fmla="*/ 1024 w 1510"/>
              <a:gd name="T71" fmla="*/ 563 h 999"/>
              <a:gd name="T72" fmla="*/ 1022 w 1510"/>
              <a:gd name="T73" fmla="*/ 627 h 999"/>
              <a:gd name="T74" fmla="*/ 955 w 1510"/>
              <a:gd name="T75" fmla="*/ 562 h 999"/>
              <a:gd name="T76" fmla="*/ 978 w 1510"/>
              <a:gd name="T77" fmla="*/ 552 h 999"/>
              <a:gd name="T78" fmla="*/ 900 w 1510"/>
              <a:gd name="T79" fmla="*/ 722 h 999"/>
              <a:gd name="T80" fmla="*/ 679 w 1510"/>
              <a:gd name="T81" fmla="*/ 941 h 999"/>
              <a:gd name="T82" fmla="*/ 737 w 1510"/>
              <a:gd name="T83" fmla="*/ 839 h 999"/>
              <a:gd name="T84" fmla="*/ 713 w 1510"/>
              <a:gd name="T85" fmla="*/ 789 h 999"/>
              <a:gd name="T86" fmla="*/ 689 w 1510"/>
              <a:gd name="T87" fmla="*/ 860 h 999"/>
              <a:gd name="T88" fmla="*/ 674 w 1510"/>
              <a:gd name="T89" fmla="*/ 197 h 999"/>
              <a:gd name="T90" fmla="*/ 653 w 1510"/>
              <a:gd name="T91" fmla="*/ 170 h 999"/>
              <a:gd name="T92" fmla="*/ 317 w 1510"/>
              <a:gd name="T93" fmla="*/ 308 h 999"/>
              <a:gd name="T94" fmla="*/ 180 w 1510"/>
              <a:gd name="T95" fmla="*/ 410 h 999"/>
              <a:gd name="T96" fmla="*/ 538 w 1510"/>
              <a:gd name="T97" fmla="*/ 212 h 999"/>
              <a:gd name="T98" fmla="*/ 181 w 1510"/>
              <a:gd name="T99" fmla="*/ 456 h 999"/>
              <a:gd name="T100" fmla="*/ 199 w 1510"/>
              <a:gd name="T101" fmla="*/ 570 h 999"/>
              <a:gd name="T102" fmla="*/ 130 w 1510"/>
              <a:gd name="T103" fmla="*/ 531 h 999"/>
              <a:gd name="T104" fmla="*/ 117 w 1510"/>
              <a:gd name="T105" fmla="*/ 591 h 999"/>
              <a:gd name="T106" fmla="*/ 128 w 1510"/>
              <a:gd name="T107" fmla="*/ 717 h 999"/>
              <a:gd name="T108" fmla="*/ 209 w 1510"/>
              <a:gd name="T109" fmla="*/ 725 h 999"/>
              <a:gd name="T110" fmla="*/ 232 w 1510"/>
              <a:gd name="T111" fmla="*/ 710 h 999"/>
              <a:gd name="T112" fmla="*/ 184 w 1510"/>
              <a:gd name="T113" fmla="*/ 471 h 999"/>
              <a:gd name="T114" fmla="*/ 130 w 1510"/>
              <a:gd name="T115" fmla="*/ 502 h 9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10" h="999">
                <a:moveTo>
                  <a:pt x="119" y="521"/>
                </a:moveTo>
                <a:cubicBezTo>
                  <a:pt x="112" y="507"/>
                  <a:pt x="103" y="487"/>
                  <a:pt x="109" y="469"/>
                </a:cubicBezTo>
                <a:cubicBezTo>
                  <a:pt x="114" y="453"/>
                  <a:pt x="130" y="447"/>
                  <a:pt x="148" y="443"/>
                </a:cubicBezTo>
                <a:cubicBezTo>
                  <a:pt x="150" y="434"/>
                  <a:pt x="145" y="414"/>
                  <a:pt x="148" y="401"/>
                </a:cubicBezTo>
                <a:cubicBezTo>
                  <a:pt x="105" y="380"/>
                  <a:pt x="57" y="366"/>
                  <a:pt x="13" y="345"/>
                </a:cubicBezTo>
                <a:cubicBezTo>
                  <a:pt x="0" y="321"/>
                  <a:pt x="29" y="314"/>
                  <a:pt x="31" y="297"/>
                </a:cubicBezTo>
                <a:cubicBezTo>
                  <a:pt x="37" y="290"/>
                  <a:pt x="46" y="287"/>
                  <a:pt x="52" y="279"/>
                </a:cubicBezTo>
                <a:cubicBezTo>
                  <a:pt x="62" y="277"/>
                  <a:pt x="71" y="272"/>
                  <a:pt x="78" y="267"/>
                </a:cubicBezTo>
                <a:cubicBezTo>
                  <a:pt x="183" y="228"/>
                  <a:pt x="281" y="164"/>
                  <a:pt x="376" y="109"/>
                </a:cubicBezTo>
                <a:cubicBezTo>
                  <a:pt x="392" y="99"/>
                  <a:pt x="408" y="91"/>
                  <a:pt x="424" y="81"/>
                </a:cubicBezTo>
                <a:cubicBezTo>
                  <a:pt x="457" y="62"/>
                  <a:pt x="482" y="43"/>
                  <a:pt x="518" y="24"/>
                </a:cubicBezTo>
                <a:cubicBezTo>
                  <a:pt x="538" y="13"/>
                  <a:pt x="560" y="0"/>
                  <a:pt x="585" y="0"/>
                </a:cubicBezTo>
                <a:cubicBezTo>
                  <a:pt x="601" y="1"/>
                  <a:pt x="621" y="8"/>
                  <a:pt x="636" y="9"/>
                </a:cubicBezTo>
                <a:cubicBezTo>
                  <a:pt x="712" y="36"/>
                  <a:pt x="797" y="57"/>
                  <a:pt x="882" y="68"/>
                </a:cubicBezTo>
                <a:cubicBezTo>
                  <a:pt x="901" y="70"/>
                  <a:pt x="919" y="74"/>
                  <a:pt x="936" y="71"/>
                </a:cubicBezTo>
                <a:cubicBezTo>
                  <a:pt x="938" y="75"/>
                  <a:pt x="945" y="74"/>
                  <a:pt x="947" y="76"/>
                </a:cubicBezTo>
                <a:cubicBezTo>
                  <a:pt x="1035" y="87"/>
                  <a:pt x="1120" y="100"/>
                  <a:pt x="1196" y="120"/>
                </a:cubicBezTo>
                <a:cubicBezTo>
                  <a:pt x="1215" y="125"/>
                  <a:pt x="1232" y="135"/>
                  <a:pt x="1250" y="139"/>
                </a:cubicBezTo>
                <a:cubicBezTo>
                  <a:pt x="1263" y="142"/>
                  <a:pt x="1279" y="142"/>
                  <a:pt x="1295" y="145"/>
                </a:cubicBezTo>
                <a:cubicBezTo>
                  <a:pt x="1310" y="148"/>
                  <a:pt x="1324" y="154"/>
                  <a:pt x="1338" y="159"/>
                </a:cubicBezTo>
                <a:cubicBezTo>
                  <a:pt x="1354" y="181"/>
                  <a:pt x="1335" y="192"/>
                  <a:pt x="1322" y="203"/>
                </a:cubicBezTo>
                <a:cubicBezTo>
                  <a:pt x="1302" y="209"/>
                  <a:pt x="1287" y="225"/>
                  <a:pt x="1269" y="235"/>
                </a:cubicBezTo>
                <a:cubicBezTo>
                  <a:pt x="1259" y="239"/>
                  <a:pt x="1248" y="241"/>
                  <a:pt x="1239" y="246"/>
                </a:cubicBezTo>
                <a:cubicBezTo>
                  <a:pt x="1217" y="258"/>
                  <a:pt x="1196" y="268"/>
                  <a:pt x="1174" y="278"/>
                </a:cubicBezTo>
                <a:cubicBezTo>
                  <a:pt x="1110" y="308"/>
                  <a:pt x="1051" y="349"/>
                  <a:pt x="990" y="383"/>
                </a:cubicBezTo>
                <a:cubicBezTo>
                  <a:pt x="1028" y="427"/>
                  <a:pt x="1067" y="473"/>
                  <a:pt x="1084" y="533"/>
                </a:cubicBezTo>
                <a:cubicBezTo>
                  <a:pt x="1097" y="524"/>
                  <a:pt x="1109" y="511"/>
                  <a:pt x="1128" y="514"/>
                </a:cubicBezTo>
                <a:cubicBezTo>
                  <a:pt x="1157" y="517"/>
                  <a:pt x="1135" y="549"/>
                  <a:pt x="1143" y="567"/>
                </a:cubicBezTo>
                <a:cubicBezTo>
                  <a:pt x="1150" y="585"/>
                  <a:pt x="1180" y="586"/>
                  <a:pt x="1180" y="611"/>
                </a:cubicBezTo>
                <a:cubicBezTo>
                  <a:pt x="1216" y="599"/>
                  <a:pt x="1245" y="579"/>
                  <a:pt x="1273" y="557"/>
                </a:cubicBezTo>
                <a:cubicBezTo>
                  <a:pt x="1300" y="537"/>
                  <a:pt x="1337" y="518"/>
                  <a:pt x="1359" y="492"/>
                </a:cubicBezTo>
                <a:cubicBezTo>
                  <a:pt x="1390" y="489"/>
                  <a:pt x="1425" y="503"/>
                  <a:pt x="1449" y="522"/>
                </a:cubicBezTo>
                <a:cubicBezTo>
                  <a:pt x="1478" y="556"/>
                  <a:pt x="1500" y="604"/>
                  <a:pt x="1505" y="656"/>
                </a:cubicBezTo>
                <a:cubicBezTo>
                  <a:pt x="1507" y="671"/>
                  <a:pt x="1506" y="679"/>
                  <a:pt x="1503" y="687"/>
                </a:cubicBezTo>
                <a:cubicBezTo>
                  <a:pt x="1510" y="702"/>
                  <a:pt x="1498" y="708"/>
                  <a:pt x="1489" y="709"/>
                </a:cubicBezTo>
                <a:cubicBezTo>
                  <a:pt x="1441" y="714"/>
                  <a:pt x="1405" y="725"/>
                  <a:pt x="1359" y="738"/>
                </a:cubicBezTo>
                <a:cubicBezTo>
                  <a:pt x="1348" y="741"/>
                  <a:pt x="1337" y="744"/>
                  <a:pt x="1327" y="746"/>
                </a:cubicBezTo>
                <a:cubicBezTo>
                  <a:pt x="1311" y="750"/>
                  <a:pt x="1300" y="758"/>
                  <a:pt x="1281" y="761"/>
                </a:cubicBezTo>
                <a:cubicBezTo>
                  <a:pt x="1274" y="763"/>
                  <a:pt x="1264" y="768"/>
                  <a:pt x="1254" y="771"/>
                </a:cubicBezTo>
                <a:cubicBezTo>
                  <a:pt x="1233" y="777"/>
                  <a:pt x="1211" y="779"/>
                  <a:pt x="1198" y="786"/>
                </a:cubicBezTo>
                <a:cubicBezTo>
                  <a:pt x="1186" y="792"/>
                  <a:pt x="1181" y="800"/>
                  <a:pt x="1169" y="790"/>
                </a:cubicBezTo>
                <a:cubicBezTo>
                  <a:pt x="1165" y="795"/>
                  <a:pt x="1163" y="802"/>
                  <a:pt x="1159" y="806"/>
                </a:cubicBezTo>
                <a:cubicBezTo>
                  <a:pt x="1136" y="806"/>
                  <a:pt x="1114" y="833"/>
                  <a:pt x="1099" y="820"/>
                </a:cubicBezTo>
                <a:cubicBezTo>
                  <a:pt x="1046" y="838"/>
                  <a:pt x="990" y="857"/>
                  <a:pt x="938" y="882"/>
                </a:cubicBezTo>
                <a:cubicBezTo>
                  <a:pt x="898" y="902"/>
                  <a:pt x="858" y="924"/>
                  <a:pt x="821" y="948"/>
                </a:cubicBezTo>
                <a:cubicBezTo>
                  <a:pt x="808" y="956"/>
                  <a:pt x="794" y="963"/>
                  <a:pt x="783" y="971"/>
                </a:cubicBezTo>
                <a:cubicBezTo>
                  <a:pt x="776" y="975"/>
                  <a:pt x="772" y="983"/>
                  <a:pt x="765" y="986"/>
                </a:cubicBezTo>
                <a:cubicBezTo>
                  <a:pt x="731" y="999"/>
                  <a:pt x="694" y="966"/>
                  <a:pt x="676" y="949"/>
                </a:cubicBezTo>
                <a:cubicBezTo>
                  <a:pt x="657" y="932"/>
                  <a:pt x="652" y="913"/>
                  <a:pt x="643" y="882"/>
                </a:cubicBezTo>
                <a:cubicBezTo>
                  <a:pt x="640" y="870"/>
                  <a:pt x="637" y="855"/>
                  <a:pt x="637" y="839"/>
                </a:cubicBezTo>
                <a:cubicBezTo>
                  <a:pt x="581" y="831"/>
                  <a:pt x="530" y="826"/>
                  <a:pt x="474" y="812"/>
                </a:cubicBezTo>
                <a:cubicBezTo>
                  <a:pt x="388" y="792"/>
                  <a:pt x="311" y="748"/>
                  <a:pt x="247" y="705"/>
                </a:cubicBezTo>
                <a:cubicBezTo>
                  <a:pt x="244" y="710"/>
                  <a:pt x="248" y="713"/>
                  <a:pt x="245" y="717"/>
                </a:cubicBezTo>
                <a:cubicBezTo>
                  <a:pt x="238" y="721"/>
                  <a:pt x="233" y="722"/>
                  <a:pt x="224" y="725"/>
                </a:cubicBezTo>
                <a:cubicBezTo>
                  <a:pt x="226" y="734"/>
                  <a:pt x="229" y="742"/>
                  <a:pt x="229" y="746"/>
                </a:cubicBezTo>
                <a:cubicBezTo>
                  <a:pt x="206" y="770"/>
                  <a:pt x="169" y="789"/>
                  <a:pt x="128" y="778"/>
                </a:cubicBezTo>
                <a:cubicBezTo>
                  <a:pt x="123" y="776"/>
                  <a:pt x="121" y="772"/>
                  <a:pt x="115" y="771"/>
                </a:cubicBezTo>
                <a:cubicBezTo>
                  <a:pt x="112" y="770"/>
                  <a:pt x="109" y="775"/>
                  <a:pt x="105" y="773"/>
                </a:cubicBezTo>
                <a:cubicBezTo>
                  <a:pt x="71" y="758"/>
                  <a:pt x="48" y="733"/>
                  <a:pt x="31" y="704"/>
                </a:cubicBezTo>
                <a:cubicBezTo>
                  <a:pt x="61" y="668"/>
                  <a:pt x="66" y="586"/>
                  <a:pt x="95" y="541"/>
                </a:cubicBezTo>
                <a:cubicBezTo>
                  <a:pt x="100" y="534"/>
                  <a:pt x="117" y="518"/>
                  <a:pt x="119" y="521"/>
                </a:cubicBezTo>
                <a:close/>
                <a:moveTo>
                  <a:pt x="1305" y="744"/>
                </a:moveTo>
                <a:cubicBezTo>
                  <a:pt x="1345" y="731"/>
                  <a:pt x="1394" y="717"/>
                  <a:pt x="1437" y="707"/>
                </a:cubicBezTo>
                <a:cubicBezTo>
                  <a:pt x="1457" y="702"/>
                  <a:pt x="1481" y="702"/>
                  <a:pt x="1490" y="688"/>
                </a:cubicBezTo>
                <a:cubicBezTo>
                  <a:pt x="1500" y="656"/>
                  <a:pt x="1489" y="611"/>
                  <a:pt x="1474" y="583"/>
                </a:cubicBezTo>
                <a:cubicBezTo>
                  <a:pt x="1465" y="566"/>
                  <a:pt x="1450" y="536"/>
                  <a:pt x="1440" y="528"/>
                </a:cubicBezTo>
                <a:cubicBezTo>
                  <a:pt x="1420" y="514"/>
                  <a:pt x="1401" y="504"/>
                  <a:pt x="1378" y="504"/>
                </a:cubicBezTo>
                <a:cubicBezTo>
                  <a:pt x="1326" y="527"/>
                  <a:pt x="1281" y="566"/>
                  <a:pt x="1232" y="599"/>
                </a:cubicBezTo>
                <a:cubicBezTo>
                  <a:pt x="1219" y="608"/>
                  <a:pt x="1206" y="613"/>
                  <a:pt x="1191" y="618"/>
                </a:cubicBezTo>
                <a:cubicBezTo>
                  <a:pt x="1188" y="620"/>
                  <a:pt x="1185" y="628"/>
                  <a:pt x="1181" y="626"/>
                </a:cubicBezTo>
                <a:cubicBezTo>
                  <a:pt x="1191" y="652"/>
                  <a:pt x="1167" y="661"/>
                  <a:pt x="1148" y="660"/>
                </a:cubicBezTo>
                <a:cubicBezTo>
                  <a:pt x="1176" y="685"/>
                  <a:pt x="1198" y="728"/>
                  <a:pt x="1198" y="773"/>
                </a:cubicBezTo>
                <a:cubicBezTo>
                  <a:pt x="1232" y="761"/>
                  <a:pt x="1269" y="756"/>
                  <a:pt x="1305" y="744"/>
                </a:cubicBezTo>
                <a:close/>
                <a:moveTo>
                  <a:pt x="595" y="238"/>
                </a:moveTo>
                <a:cubicBezTo>
                  <a:pt x="576" y="236"/>
                  <a:pt x="562" y="235"/>
                  <a:pt x="551" y="227"/>
                </a:cubicBezTo>
                <a:cubicBezTo>
                  <a:pt x="543" y="221"/>
                  <a:pt x="537" y="225"/>
                  <a:pt x="523" y="231"/>
                </a:cubicBezTo>
                <a:cubicBezTo>
                  <a:pt x="499" y="241"/>
                  <a:pt x="474" y="256"/>
                  <a:pt x="455" y="264"/>
                </a:cubicBezTo>
                <a:cubicBezTo>
                  <a:pt x="376" y="302"/>
                  <a:pt x="296" y="361"/>
                  <a:pt x="217" y="403"/>
                </a:cubicBezTo>
                <a:cubicBezTo>
                  <a:pt x="216" y="403"/>
                  <a:pt x="214" y="405"/>
                  <a:pt x="216" y="405"/>
                </a:cubicBezTo>
                <a:cubicBezTo>
                  <a:pt x="216" y="404"/>
                  <a:pt x="216" y="404"/>
                  <a:pt x="217" y="404"/>
                </a:cubicBezTo>
                <a:cubicBezTo>
                  <a:pt x="264" y="413"/>
                  <a:pt x="300" y="425"/>
                  <a:pt x="340" y="444"/>
                </a:cubicBezTo>
                <a:cubicBezTo>
                  <a:pt x="365" y="456"/>
                  <a:pt x="394" y="465"/>
                  <a:pt x="422" y="472"/>
                </a:cubicBezTo>
                <a:cubicBezTo>
                  <a:pt x="465" y="485"/>
                  <a:pt x="508" y="498"/>
                  <a:pt x="544" y="512"/>
                </a:cubicBezTo>
                <a:cubicBezTo>
                  <a:pt x="558" y="518"/>
                  <a:pt x="571" y="521"/>
                  <a:pt x="584" y="526"/>
                </a:cubicBezTo>
                <a:cubicBezTo>
                  <a:pt x="606" y="535"/>
                  <a:pt x="642" y="561"/>
                  <a:pt x="667" y="561"/>
                </a:cubicBezTo>
                <a:cubicBezTo>
                  <a:pt x="676" y="561"/>
                  <a:pt x="683" y="554"/>
                  <a:pt x="692" y="557"/>
                </a:cubicBezTo>
                <a:cubicBezTo>
                  <a:pt x="781" y="491"/>
                  <a:pt x="891" y="444"/>
                  <a:pt x="980" y="377"/>
                </a:cubicBezTo>
                <a:cubicBezTo>
                  <a:pt x="1037" y="346"/>
                  <a:pt x="1093" y="308"/>
                  <a:pt x="1154" y="277"/>
                </a:cubicBezTo>
                <a:cubicBezTo>
                  <a:pt x="1214" y="246"/>
                  <a:pt x="1281" y="223"/>
                  <a:pt x="1331" y="179"/>
                </a:cubicBezTo>
                <a:cubicBezTo>
                  <a:pt x="1322" y="159"/>
                  <a:pt x="1300" y="158"/>
                  <a:pt x="1282" y="154"/>
                </a:cubicBezTo>
                <a:cubicBezTo>
                  <a:pt x="1263" y="149"/>
                  <a:pt x="1242" y="147"/>
                  <a:pt x="1224" y="140"/>
                </a:cubicBezTo>
                <a:cubicBezTo>
                  <a:pt x="1167" y="118"/>
                  <a:pt x="1106" y="109"/>
                  <a:pt x="1043" y="99"/>
                </a:cubicBezTo>
                <a:cubicBezTo>
                  <a:pt x="974" y="88"/>
                  <a:pt x="912" y="79"/>
                  <a:pt x="848" y="75"/>
                </a:cubicBezTo>
                <a:cubicBezTo>
                  <a:pt x="821" y="67"/>
                  <a:pt x="793" y="63"/>
                  <a:pt x="765" y="57"/>
                </a:cubicBezTo>
                <a:cubicBezTo>
                  <a:pt x="738" y="51"/>
                  <a:pt x="712" y="44"/>
                  <a:pt x="689" y="35"/>
                </a:cubicBezTo>
                <a:cubicBezTo>
                  <a:pt x="637" y="21"/>
                  <a:pt x="587" y="1"/>
                  <a:pt x="539" y="24"/>
                </a:cubicBezTo>
                <a:cubicBezTo>
                  <a:pt x="512" y="37"/>
                  <a:pt x="484" y="55"/>
                  <a:pt x="458" y="71"/>
                </a:cubicBezTo>
                <a:cubicBezTo>
                  <a:pt x="404" y="105"/>
                  <a:pt x="350" y="135"/>
                  <a:pt x="297" y="166"/>
                </a:cubicBezTo>
                <a:cubicBezTo>
                  <a:pt x="270" y="182"/>
                  <a:pt x="245" y="199"/>
                  <a:pt x="219" y="212"/>
                </a:cubicBezTo>
                <a:cubicBezTo>
                  <a:pt x="168" y="238"/>
                  <a:pt x="109" y="267"/>
                  <a:pt x="54" y="291"/>
                </a:cubicBezTo>
                <a:cubicBezTo>
                  <a:pt x="51" y="306"/>
                  <a:pt x="28" y="312"/>
                  <a:pt x="26" y="328"/>
                </a:cubicBezTo>
                <a:cubicBezTo>
                  <a:pt x="24" y="340"/>
                  <a:pt x="40" y="349"/>
                  <a:pt x="54" y="349"/>
                </a:cubicBezTo>
                <a:cubicBezTo>
                  <a:pt x="70" y="358"/>
                  <a:pt x="91" y="367"/>
                  <a:pt x="108" y="370"/>
                </a:cubicBezTo>
                <a:cubicBezTo>
                  <a:pt x="122" y="381"/>
                  <a:pt x="141" y="390"/>
                  <a:pt x="160" y="392"/>
                </a:cubicBezTo>
                <a:cubicBezTo>
                  <a:pt x="179" y="376"/>
                  <a:pt x="205" y="374"/>
                  <a:pt x="225" y="360"/>
                </a:cubicBezTo>
                <a:cubicBezTo>
                  <a:pt x="237" y="352"/>
                  <a:pt x="245" y="341"/>
                  <a:pt x="257" y="333"/>
                </a:cubicBezTo>
                <a:cubicBezTo>
                  <a:pt x="269" y="325"/>
                  <a:pt x="283" y="318"/>
                  <a:pt x="296" y="311"/>
                </a:cubicBezTo>
                <a:cubicBezTo>
                  <a:pt x="321" y="295"/>
                  <a:pt x="344" y="276"/>
                  <a:pt x="372" y="264"/>
                </a:cubicBezTo>
                <a:cubicBezTo>
                  <a:pt x="427" y="241"/>
                  <a:pt x="480" y="213"/>
                  <a:pt x="539" y="192"/>
                </a:cubicBezTo>
                <a:cubicBezTo>
                  <a:pt x="553" y="170"/>
                  <a:pt x="570" y="152"/>
                  <a:pt x="601" y="147"/>
                </a:cubicBezTo>
                <a:cubicBezTo>
                  <a:pt x="615" y="145"/>
                  <a:pt x="616" y="146"/>
                  <a:pt x="627" y="147"/>
                </a:cubicBezTo>
                <a:cubicBezTo>
                  <a:pt x="646" y="150"/>
                  <a:pt x="657" y="152"/>
                  <a:pt x="666" y="159"/>
                </a:cubicBezTo>
                <a:cubicBezTo>
                  <a:pt x="676" y="166"/>
                  <a:pt x="682" y="181"/>
                  <a:pt x="688" y="191"/>
                </a:cubicBezTo>
                <a:cubicBezTo>
                  <a:pt x="687" y="211"/>
                  <a:pt x="678" y="223"/>
                  <a:pt x="666" y="232"/>
                </a:cubicBezTo>
                <a:cubicBezTo>
                  <a:pt x="642" y="245"/>
                  <a:pt x="620" y="242"/>
                  <a:pt x="595" y="238"/>
                </a:cubicBezTo>
                <a:close/>
                <a:moveTo>
                  <a:pt x="1163" y="688"/>
                </a:moveTo>
                <a:cubicBezTo>
                  <a:pt x="1152" y="679"/>
                  <a:pt x="1142" y="670"/>
                  <a:pt x="1133" y="660"/>
                </a:cubicBezTo>
                <a:cubicBezTo>
                  <a:pt x="1120" y="662"/>
                  <a:pt x="1102" y="664"/>
                  <a:pt x="1090" y="667"/>
                </a:cubicBezTo>
                <a:cubicBezTo>
                  <a:pt x="1094" y="678"/>
                  <a:pt x="1100" y="687"/>
                  <a:pt x="1105" y="697"/>
                </a:cubicBezTo>
                <a:cubicBezTo>
                  <a:pt x="1104" y="711"/>
                  <a:pt x="1107" y="724"/>
                  <a:pt x="1105" y="738"/>
                </a:cubicBezTo>
                <a:cubicBezTo>
                  <a:pt x="1105" y="744"/>
                  <a:pt x="1101" y="751"/>
                  <a:pt x="1102" y="758"/>
                </a:cubicBezTo>
                <a:cubicBezTo>
                  <a:pt x="1103" y="765"/>
                  <a:pt x="1110" y="773"/>
                  <a:pt x="1112" y="783"/>
                </a:cubicBezTo>
                <a:cubicBezTo>
                  <a:pt x="1113" y="792"/>
                  <a:pt x="1111" y="800"/>
                  <a:pt x="1113" y="810"/>
                </a:cubicBezTo>
                <a:cubicBezTo>
                  <a:pt x="1122" y="810"/>
                  <a:pt x="1124" y="802"/>
                  <a:pt x="1132" y="800"/>
                </a:cubicBezTo>
                <a:cubicBezTo>
                  <a:pt x="1133" y="790"/>
                  <a:pt x="1134" y="781"/>
                  <a:pt x="1133" y="771"/>
                </a:cubicBezTo>
                <a:cubicBezTo>
                  <a:pt x="1132" y="761"/>
                  <a:pt x="1125" y="749"/>
                  <a:pt x="1132" y="743"/>
                </a:cubicBezTo>
                <a:cubicBezTo>
                  <a:pt x="1138" y="758"/>
                  <a:pt x="1140" y="783"/>
                  <a:pt x="1141" y="799"/>
                </a:cubicBezTo>
                <a:cubicBezTo>
                  <a:pt x="1145" y="798"/>
                  <a:pt x="1150" y="798"/>
                  <a:pt x="1153" y="796"/>
                </a:cubicBezTo>
                <a:cubicBezTo>
                  <a:pt x="1153" y="783"/>
                  <a:pt x="1155" y="774"/>
                  <a:pt x="1155" y="763"/>
                </a:cubicBezTo>
                <a:cubicBezTo>
                  <a:pt x="1150" y="756"/>
                  <a:pt x="1152" y="747"/>
                  <a:pt x="1149" y="739"/>
                </a:cubicBezTo>
                <a:cubicBezTo>
                  <a:pt x="1146" y="728"/>
                  <a:pt x="1135" y="718"/>
                  <a:pt x="1139" y="709"/>
                </a:cubicBezTo>
                <a:cubicBezTo>
                  <a:pt x="1152" y="725"/>
                  <a:pt x="1159" y="752"/>
                  <a:pt x="1163" y="774"/>
                </a:cubicBezTo>
                <a:cubicBezTo>
                  <a:pt x="1172" y="774"/>
                  <a:pt x="1176" y="781"/>
                  <a:pt x="1184" y="780"/>
                </a:cubicBezTo>
                <a:cubicBezTo>
                  <a:pt x="1197" y="748"/>
                  <a:pt x="1171" y="715"/>
                  <a:pt x="1163" y="688"/>
                </a:cubicBezTo>
                <a:close/>
                <a:moveTo>
                  <a:pt x="1138" y="651"/>
                </a:moveTo>
                <a:cubicBezTo>
                  <a:pt x="1153" y="648"/>
                  <a:pt x="1170" y="650"/>
                  <a:pt x="1171" y="634"/>
                </a:cubicBezTo>
                <a:cubicBezTo>
                  <a:pt x="1175" y="602"/>
                  <a:pt x="1152" y="588"/>
                  <a:pt x="1135" y="576"/>
                </a:cubicBezTo>
                <a:cubicBezTo>
                  <a:pt x="1127" y="556"/>
                  <a:pt x="1146" y="523"/>
                  <a:pt x="1124" y="521"/>
                </a:cubicBezTo>
                <a:cubicBezTo>
                  <a:pt x="1122" y="521"/>
                  <a:pt x="1111" y="524"/>
                  <a:pt x="1107" y="526"/>
                </a:cubicBezTo>
                <a:cubicBezTo>
                  <a:pt x="1100" y="529"/>
                  <a:pt x="1095" y="539"/>
                  <a:pt x="1088" y="541"/>
                </a:cubicBezTo>
                <a:cubicBezTo>
                  <a:pt x="1087" y="550"/>
                  <a:pt x="1097" y="564"/>
                  <a:pt x="1082" y="563"/>
                </a:cubicBezTo>
                <a:cubicBezTo>
                  <a:pt x="1082" y="559"/>
                  <a:pt x="1081" y="555"/>
                  <a:pt x="1079" y="553"/>
                </a:cubicBezTo>
                <a:cubicBezTo>
                  <a:pt x="1068" y="573"/>
                  <a:pt x="1055" y="601"/>
                  <a:pt x="1061" y="622"/>
                </a:cubicBezTo>
                <a:cubicBezTo>
                  <a:pt x="1076" y="606"/>
                  <a:pt x="1089" y="577"/>
                  <a:pt x="1110" y="590"/>
                </a:cubicBezTo>
                <a:cubicBezTo>
                  <a:pt x="1141" y="623"/>
                  <a:pt x="1058" y="622"/>
                  <a:pt x="1080" y="656"/>
                </a:cubicBezTo>
                <a:cubicBezTo>
                  <a:pt x="1088" y="655"/>
                  <a:pt x="1106" y="654"/>
                  <a:pt x="1119" y="652"/>
                </a:cubicBezTo>
                <a:cubicBezTo>
                  <a:pt x="1121" y="647"/>
                  <a:pt x="1126" y="645"/>
                  <a:pt x="1132" y="644"/>
                </a:cubicBezTo>
                <a:cubicBezTo>
                  <a:pt x="1132" y="648"/>
                  <a:pt x="1135" y="649"/>
                  <a:pt x="1138" y="651"/>
                </a:cubicBezTo>
                <a:close/>
                <a:moveTo>
                  <a:pt x="1074" y="626"/>
                </a:moveTo>
                <a:cubicBezTo>
                  <a:pt x="1083" y="617"/>
                  <a:pt x="1097" y="615"/>
                  <a:pt x="1104" y="604"/>
                </a:cubicBezTo>
                <a:cubicBezTo>
                  <a:pt x="1103" y="602"/>
                  <a:pt x="1099" y="602"/>
                  <a:pt x="1098" y="599"/>
                </a:cubicBezTo>
                <a:cubicBezTo>
                  <a:pt x="1086" y="602"/>
                  <a:pt x="1075" y="622"/>
                  <a:pt x="1074" y="626"/>
                </a:cubicBezTo>
                <a:close/>
                <a:moveTo>
                  <a:pt x="1097" y="769"/>
                </a:moveTo>
                <a:cubicBezTo>
                  <a:pt x="1096" y="776"/>
                  <a:pt x="1096" y="779"/>
                  <a:pt x="1089" y="781"/>
                </a:cubicBezTo>
                <a:cubicBezTo>
                  <a:pt x="1074" y="774"/>
                  <a:pt x="1053" y="779"/>
                  <a:pt x="1041" y="783"/>
                </a:cubicBezTo>
                <a:cubicBezTo>
                  <a:pt x="1042" y="779"/>
                  <a:pt x="1038" y="780"/>
                  <a:pt x="1038" y="778"/>
                </a:cubicBezTo>
                <a:cubicBezTo>
                  <a:pt x="1052" y="755"/>
                  <a:pt x="1062" y="728"/>
                  <a:pt x="1068" y="697"/>
                </a:cubicBezTo>
                <a:cubicBezTo>
                  <a:pt x="1062" y="693"/>
                  <a:pt x="1060" y="686"/>
                  <a:pt x="1053" y="683"/>
                </a:cubicBezTo>
                <a:cubicBezTo>
                  <a:pt x="1046" y="690"/>
                  <a:pt x="1036" y="700"/>
                  <a:pt x="1026" y="695"/>
                </a:cubicBezTo>
                <a:cubicBezTo>
                  <a:pt x="995" y="714"/>
                  <a:pt x="968" y="743"/>
                  <a:pt x="953" y="776"/>
                </a:cubicBezTo>
                <a:cubicBezTo>
                  <a:pt x="952" y="779"/>
                  <a:pt x="951" y="782"/>
                  <a:pt x="952" y="785"/>
                </a:cubicBezTo>
                <a:cubicBezTo>
                  <a:pt x="946" y="790"/>
                  <a:pt x="941" y="811"/>
                  <a:pt x="931" y="797"/>
                </a:cubicBezTo>
                <a:cubicBezTo>
                  <a:pt x="931" y="788"/>
                  <a:pt x="925" y="772"/>
                  <a:pt x="917" y="764"/>
                </a:cubicBezTo>
                <a:cubicBezTo>
                  <a:pt x="902" y="749"/>
                  <a:pt x="883" y="750"/>
                  <a:pt x="870" y="743"/>
                </a:cubicBezTo>
                <a:cubicBezTo>
                  <a:pt x="866" y="737"/>
                  <a:pt x="877" y="735"/>
                  <a:pt x="872" y="730"/>
                </a:cubicBezTo>
                <a:cubicBezTo>
                  <a:pt x="827" y="744"/>
                  <a:pt x="765" y="758"/>
                  <a:pt x="713" y="751"/>
                </a:cubicBezTo>
                <a:cubicBezTo>
                  <a:pt x="716" y="760"/>
                  <a:pt x="730" y="768"/>
                  <a:pt x="738" y="775"/>
                </a:cubicBezTo>
                <a:cubicBezTo>
                  <a:pt x="772" y="815"/>
                  <a:pt x="802" y="882"/>
                  <a:pt x="787" y="956"/>
                </a:cubicBezTo>
                <a:cubicBezTo>
                  <a:pt x="859" y="912"/>
                  <a:pt x="935" y="868"/>
                  <a:pt x="1018" y="836"/>
                </a:cubicBezTo>
                <a:cubicBezTo>
                  <a:pt x="1046" y="825"/>
                  <a:pt x="1077" y="819"/>
                  <a:pt x="1103" y="802"/>
                </a:cubicBezTo>
                <a:cubicBezTo>
                  <a:pt x="1103" y="790"/>
                  <a:pt x="1104" y="776"/>
                  <a:pt x="1097" y="769"/>
                </a:cubicBezTo>
                <a:close/>
                <a:moveTo>
                  <a:pt x="1094" y="743"/>
                </a:moveTo>
                <a:cubicBezTo>
                  <a:pt x="1101" y="720"/>
                  <a:pt x="1096" y="690"/>
                  <a:pt x="1083" y="677"/>
                </a:cubicBezTo>
                <a:cubicBezTo>
                  <a:pt x="1084" y="687"/>
                  <a:pt x="1077" y="690"/>
                  <a:pt x="1075" y="695"/>
                </a:cubicBezTo>
                <a:cubicBezTo>
                  <a:pt x="1074" y="699"/>
                  <a:pt x="1077" y="705"/>
                  <a:pt x="1075" y="712"/>
                </a:cubicBezTo>
                <a:cubicBezTo>
                  <a:pt x="1071" y="731"/>
                  <a:pt x="1057" y="747"/>
                  <a:pt x="1057" y="768"/>
                </a:cubicBezTo>
                <a:cubicBezTo>
                  <a:pt x="1065" y="768"/>
                  <a:pt x="1089" y="773"/>
                  <a:pt x="1092" y="758"/>
                </a:cubicBezTo>
                <a:cubicBezTo>
                  <a:pt x="1092" y="752"/>
                  <a:pt x="1088" y="751"/>
                  <a:pt x="1089" y="745"/>
                </a:cubicBezTo>
                <a:cubicBezTo>
                  <a:pt x="1091" y="742"/>
                  <a:pt x="1095" y="748"/>
                  <a:pt x="1094" y="743"/>
                </a:cubicBezTo>
                <a:close/>
                <a:moveTo>
                  <a:pt x="1077" y="542"/>
                </a:moveTo>
                <a:cubicBezTo>
                  <a:pt x="1076" y="541"/>
                  <a:pt x="1076" y="540"/>
                  <a:pt x="1075" y="538"/>
                </a:cubicBezTo>
                <a:cubicBezTo>
                  <a:pt x="1052" y="479"/>
                  <a:pt x="1025" y="427"/>
                  <a:pt x="978" y="392"/>
                </a:cubicBezTo>
                <a:cubicBezTo>
                  <a:pt x="883" y="456"/>
                  <a:pt x="779" y="506"/>
                  <a:pt x="686" y="573"/>
                </a:cubicBezTo>
                <a:cubicBezTo>
                  <a:pt x="651" y="573"/>
                  <a:pt x="632" y="557"/>
                  <a:pt x="605" y="546"/>
                </a:cubicBezTo>
                <a:cubicBezTo>
                  <a:pt x="601" y="544"/>
                  <a:pt x="596" y="545"/>
                  <a:pt x="592" y="543"/>
                </a:cubicBezTo>
                <a:cubicBezTo>
                  <a:pt x="576" y="537"/>
                  <a:pt x="560" y="527"/>
                  <a:pt x="544" y="521"/>
                </a:cubicBezTo>
                <a:cubicBezTo>
                  <a:pt x="526" y="514"/>
                  <a:pt x="508" y="510"/>
                  <a:pt x="489" y="505"/>
                </a:cubicBezTo>
                <a:cubicBezTo>
                  <a:pt x="466" y="498"/>
                  <a:pt x="445" y="488"/>
                  <a:pt x="423" y="481"/>
                </a:cubicBezTo>
                <a:cubicBezTo>
                  <a:pt x="399" y="473"/>
                  <a:pt x="374" y="467"/>
                  <a:pt x="349" y="459"/>
                </a:cubicBezTo>
                <a:cubicBezTo>
                  <a:pt x="342" y="463"/>
                  <a:pt x="337" y="471"/>
                  <a:pt x="330" y="475"/>
                </a:cubicBezTo>
                <a:cubicBezTo>
                  <a:pt x="288" y="530"/>
                  <a:pt x="256" y="596"/>
                  <a:pt x="232" y="669"/>
                </a:cubicBezTo>
                <a:cubicBezTo>
                  <a:pt x="237" y="669"/>
                  <a:pt x="237" y="676"/>
                  <a:pt x="235" y="678"/>
                </a:cubicBezTo>
                <a:cubicBezTo>
                  <a:pt x="239" y="682"/>
                  <a:pt x="244" y="686"/>
                  <a:pt x="246" y="693"/>
                </a:cubicBezTo>
                <a:cubicBezTo>
                  <a:pt x="336" y="753"/>
                  <a:pt x="440" y="805"/>
                  <a:pt x="570" y="816"/>
                </a:cubicBezTo>
                <a:cubicBezTo>
                  <a:pt x="576" y="821"/>
                  <a:pt x="580" y="819"/>
                  <a:pt x="587" y="820"/>
                </a:cubicBezTo>
                <a:cubicBezTo>
                  <a:pt x="603" y="821"/>
                  <a:pt x="622" y="830"/>
                  <a:pt x="638" y="825"/>
                </a:cubicBezTo>
                <a:cubicBezTo>
                  <a:pt x="643" y="804"/>
                  <a:pt x="655" y="792"/>
                  <a:pt x="668" y="780"/>
                </a:cubicBezTo>
                <a:cubicBezTo>
                  <a:pt x="686" y="770"/>
                  <a:pt x="704" y="781"/>
                  <a:pt x="722" y="774"/>
                </a:cubicBezTo>
                <a:cubicBezTo>
                  <a:pt x="712" y="762"/>
                  <a:pt x="699" y="757"/>
                  <a:pt x="684" y="753"/>
                </a:cubicBezTo>
                <a:cubicBezTo>
                  <a:pt x="684" y="744"/>
                  <a:pt x="690" y="742"/>
                  <a:pt x="697" y="741"/>
                </a:cubicBezTo>
                <a:cubicBezTo>
                  <a:pt x="721" y="738"/>
                  <a:pt x="748" y="746"/>
                  <a:pt x="774" y="743"/>
                </a:cubicBezTo>
                <a:cubicBezTo>
                  <a:pt x="813" y="738"/>
                  <a:pt x="848" y="726"/>
                  <a:pt x="885" y="718"/>
                </a:cubicBezTo>
                <a:cubicBezTo>
                  <a:pt x="913" y="695"/>
                  <a:pt x="952" y="682"/>
                  <a:pt x="983" y="665"/>
                </a:cubicBezTo>
                <a:cubicBezTo>
                  <a:pt x="962" y="658"/>
                  <a:pt x="947" y="649"/>
                  <a:pt x="930" y="633"/>
                </a:cubicBezTo>
                <a:cubicBezTo>
                  <a:pt x="909" y="614"/>
                  <a:pt x="885" y="587"/>
                  <a:pt x="911" y="565"/>
                </a:cubicBezTo>
                <a:cubicBezTo>
                  <a:pt x="926" y="558"/>
                  <a:pt x="939" y="565"/>
                  <a:pt x="947" y="555"/>
                </a:cubicBezTo>
                <a:cubicBezTo>
                  <a:pt x="955" y="545"/>
                  <a:pt x="950" y="528"/>
                  <a:pt x="955" y="516"/>
                </a:cubicBezTo>
                <a:cubicBezTo>
                  <a:pt x="958" y="509"/>
                  <a:pt x="966" y="503"/>
                  <a:pt x="972" y="501"/>
                </a:cubicBezTo>
                <a:cubicBezTo>
                  <a:pt x="1021" y="514"/>
                  <a:pt x="1037" y="561"/>
                  <a:pt x="1052" y="608"/>
                </a:cubicBezTo>
                <a:cubicBezTo>
                  <a:pt x="1054" y="581"/>
                  <a:pt x="1064" y="562"/>
                  <a:pt x="1077" y="542"/>
                </a:cubicBezTo>
                <a:close/>
                <a:moveTo>
                  <a:pt x="1036" y="639"/>
                </a:moveTo>
                <a:cubicBezTo>
                  <a:pt x="1027" y="653"/>
                  <a:pt x="1027" y="668"/>
                  <a:pt x="1031" y="685"/>
                </a:cubicBezTo>
                <a:cubicBezTo>
                  <a:pt x="1044" y="685"/>
                  <a:pt x="1043" y="671"/>
                  <a:pt x="1053" y="668"/>
                </a:cubicBezTo>
                <a:cubicBezTo>
                  <a:pt x="1061" y="670"/>
                  <a:pt x="1061" y="681"/>
                  <a:pt x="1071" y="682"/>
                </a:cubicBezTo>
                <a:cubicBezTo>
                  <a:pt x="1076" y="654"/>
                  <a:pt x="1059" y="639"/>
                  <a:pt x="1036" y="639"/>
                </a:cubicBezTo>
                <a:close/>
                <a:moveTo>
                  <a:pt x="1024" y="563"/>
                </a:moveTo>
                <a:cubicBezTo>
                  <a:pt x="1011" y="550"/>
                  <a:pt x="999" y="555"/>
                  <a:pt x="988" y="566"/>
                </a:cubicBezTo>
                <a:cubicBezTo>
                  <a:pt x="1004" y="578"/>
                  <a:pt x="1019" y="593"/>
                  <a:pt x="1027" y="611"/>
                </a:cubicBezTo>
                <a:cubicBezTo>
                  <a:pt x="1030" y="616"/>
                  <a:pt x="1028" y="627"/>
                  <a:pt x="1037" y="628"/>
                </a:cubicBezTo>
                <a:cubicBezTo>
                  <a:pt x="1044" y="615"/>
                  <a:pt x="1039" y="577"/>
                  <a:pt x="1024" y="563"/>
                </a:cubicBezTo>
                <a:close/>
                <a:moveTo>
                  <a:pt x="986" y="573"/>
                </a:moveTo>
                <a:cubicBezTo>
                  <a:pt x="988" y="601"/>
                  <a:pt x="1008" y="616"/>
                  <a:pt x="1022" y="627"/>
                </a:cubicBezTo>
                <a:cubicBezTo>
                  <a:pt x="1015" y="604"/>
                  <a:pt x="1003" y="586"/>
                  <a:pt x="986" y="573"/>
                </a:cubicBezTo>
                <a:close/>
                <a:moveTo>
                  <a:pt x="986" y="552"/>
                </a:moveTo>
                <a:cubicBezTo>
                  <a:pt x="992" y="547"/>
                  <a:pt x="999" y="541"/>
                  <a:pt x="1009" y="542"/>
                </a:cubicBezTo>
                <a:cubicBezTo>
                  <a:pt x="1012" y="543"/>
                  <a:pt x="1019" y="551"/>
                  <a:pt x="1017" y="546"/>
                </a:cubicBezTo>
                <a:cubicBezTo>
                  <a:pt x="1010" y="536"/>
                  <a:pt x="988" y="511"/>
                  <a:pt x="975" y="512"/>
                </a:cubicBezTo>
                <a:cubicBezTo>
                  <a:pt x="955" y="514"/>
                  <a:pt x="967" y="549"/>
                  <a:pt x="955" y="562"/>
                </a:cubicBezTo>
                <a:cubicBezTo>
                  <a:pt x="942" y="576"/>
                  <a:pt x="930" y="567"/>
                  <a:pt x="915" y="575"/>
                </a:cubicBezTo>
                <a:cubicBezTo>
                  <a:pt x="902" y="589"/>
                  <a:pt x="919" y="610"/>
                  <a:pt x="931" y="622"/>
                </a:cubicBezTo>
                <a:cubicBezTo>
                  <a:pt x="951" y="642"/>
                  <a:pt x="976" y="653"/>
                  <a:pt x="1001" y="659"/>
                </a:cubicBezTo>
                <a:cubicBezTo>
                  <a:pt x="1009" y="656"/>
                  <a:pt x="1014" y="657"/>
                  <a:pt x="1019" y="659"/>
                </a:cubicBezTo>
                <a:cubicBezTo>
                  <a:pt x="1019" y="653"/>
                  <a:pt x="1021" y="649"/>
                  <a:pt x="1022" y="644"/>
                </a:cubicBezTo>
                <a:cubicBezTo>
                  <a:pt x="1001" y="619"/>
                  <a:pt x="963" y="591"/>
                  <a:pt x="978" y="552"/>
                </a:cubicBezTo>
                <a:cubicBezTo>
                  <a:pt x="983" y="549"/>
                  <a:pt x="983" y="554"/>
                  <a:pt x="986" y="552"/>
                </a:cubicBezTo>
                <a:close/>
                <a:moveTo>
                  <a:pt x="982" y="718"/>
                </a:moveTo>
                <a:cubicBezTo>
                  <a:pt x="993" y="706"/>
                  <a:pt x="1026" y="692"/>
                  <a:pt x="1019" y="673"/>
                </a:cubicBezTo>
                <a:cubicBezTo>
                  <a:pt x="1014" y="670"/>
                  <a:pt x="1009" y="674"/>
                  <a:pt x="1003" y="670"/>
                </a:cubicBezTo>
                <a:cubicBezTo>
                  <a:pt x="971" y="682"/>
                  <a:pt x="933" y="698"/>
                  <a:pt x="902" y="715"/>
                </a:cubicBezTo>
                <a:cubicBezTo>
                  <a:pt x="903" y="718"/>
                  <a:pt x="902" y="720"/>
                  <a:pt x="900" y="722"/>
                </a:cubicBezTo>
                <a:cubicBezTo>
                  <a:pt x="893" y="725"/>
                  <a:pt x="885" y="727"/>
                  <a:pt x="884" y="736"/>
                </a:cubicBezTo>
                <a:cubicBezTo>
                  <a:pt x="901" y="741"/>
                  <a:pt x="911" y="750"/>
                  <a:pt x="926" y="759"/>
                </a:cubicBezTo>
                <a:cubicBezTo>
                  <a:pt x="931" y="768"/>
                  <a:pt x="933" y="778"/>
                  <a:pt x="941" y="784"/>
                </a:cubicBezTo>
                <a:cubicBezTo>
                  <a:pt x="952" y="762"/>
                  <a:pt x="963" y="737"/>
                  <a:pt x="982" y="718"/>
                </a:cubicBezTo>
                <a:close/>
                <a:moveTo>
                  <a:pt x="647" y="839"/>
                </a:moveTo>
                <a:cubicBezTo>
                  <a:pt x="652" y="876"/>
                  <a:pt x="657" y="917"/>
                  <a:pt x="679" y="941"/>
                </a:cubicBezTo>
                <a:cubicBezTo>
                  <a:pt x="703" y="966"/>
                  <a:pt x="749" y="994"/>
                  <a:pt x="775" y="959"/>
                </a:cubicBezTo>
                <a:cubicBezTo>
                  <a:pt x="781" y="938"/>
                  <a:pt x="782" y="911"/>
                  <a:pt x="779" y="893"/>
                </a:cubicBezTo>
                <a:cubicBezTo>
                  <a:pt x="756" y="900"/>
                  <a:pt x="749" y="916"/>
                  <a:pt x="721" y="918"/>
                </a:cubicBezTo>
                <a:cubicBezTo>
                  <a:pt x="699" y="912"/>
                  <a:pt x="692" y="889"/>
                  <a:pt x="684" y="871"/>
                </a:cubicBezTo>
                <a:cubicBezTo>
                  <a:pt x="679" y="857"/>
                  <a:pt x="670" y="850"/>
                  <a:pt x="679" y="842"/>
                </a:cubicBezTo>
                <a:cubicBezTo>
                  <a:pt x="695" y="852"/>
                  <a:pt x="719" y="847"/>
                  <a:pt x="737" y="839"/>
                </a:cubicBezTo>
                <a:cubicBezTo>
                  <a:pt x="727" y="813"/>
                  <a:pt x="711" y="790"/>
                  <a:pt x="683" y="786"/>
                </a:cubicBezTo>
                <a:cubicBezTo>
                  <a:pt x="666" y="793"/>
                  <a:pt x="656" y="807"/>
                  <a:pt x="650" y="825"/>
                </a:cubicBezTo>
                <a:cubicBezTo>
                  <a:pt x="652" y="826"/>
                  <a:pt x="654" y="829"/>
                  <a:pt x="653" y="834"/>
                </a:cubicBezTo>
                <a:cubicBezTo>
                  <a:pt x="652" y="836"/>
                  <a:pt x="650" y="838"/>
                  <a:pt x="647" y="839"/>
                </a:cubicBezTo>
                <a:close/>
                <a:moveTo>
                  <a:pt x="729" y="784"/>
                </a:moveTo>
                <a:cubicBezTo>
                  <a:pt x="723" y="786"/>
                  <a:pt x="719" y="784"/>
                  <a:pt x="713" y="789"/>
                </a:cubicBezTo>
                <a:cubicBezTo>
                  <a:pt x="743" y="807"/>
                  <a:pt x="759" y="853"/>
                  <a:pt x="749" y="896"/>
                </a:cubicBezTo>
                <a:cubicBezTo>
                  <a:pt x="761" y="891"/>
                  <a:pt x="770" y="884"/>
                  <a:pt x="778" y="876"/>
                </a:cubicBezTo>
                <a:cubicBezTo>
                  <a:pt x="771" y="839"/>
                  <a:pt x="753" y="807"/>
                  <a:pt x="729" y="784"/>
                </a:cubicBezTo>
                <a:close/>
                <a:moveTo>
                  <a:pt x="722" y="907"/>
                </a:moveTo>
                <a:cubicBezTo>
                  <a:pt x="743" y="907"/>
                  <a:pt x="746" y="865"/>
                  <a:pt x="739" y="849"/>
                </a:cubicBezTo>
                <a:cubicBezTo>
                  <a:pt x="728" y="858"/>
                  <a:pt x="706" y="859"/>
                  <a:pt x="689" y="860"/>
                </a:cubicBezTo>
                <a:cubicBezTo>
                  <a:pt x="698" y="871"/>
                  <a:pt x="704" y="907"/>
                  <a:pt x="722" y="907"/>
                </a:cubicBezTo>
                <a:close/>
                <a:moveTo>
                  <a:pt x="559" y="207"/>
                </a:moveTo>
                <a:cubicBezTo>
                  <a:pt x="556" y="201"/>
                  <a:pt x="556" y="192"/>
                  <a:pt x="554" y="187"/>
                </a:cubicBezTo>
                <a:cubicBezTo>
                  <a:pt x="550" y="191"/>
                  <a:pt x="548" y="196"/>
                  <a:pt x="547" y="202"/>
                </a:cubicBezTo>
                <a:cubicBezTo>
                  <a:pt x="553" y="206"/>
                  <a:pt x="559" y="209"/>
                  <a:pt x="559" y="218"/>
                </a:cubicBezTo>
                <a:cubicBezTo>
                  <a:pt x="590" y="233"/>
                  <a:pt x="669" y="247"/>
                  <a:pt x="674" y="197"/>
                </a:cubicBezTo>
                <a:cubicBezTo>
                  <a:pt x="653" y="230"/>
                  <a:pt x="590" y="229"/>
                  <a:pt x="559" y="207"/>
                </a:cubicBezTo>
                <a:close/>
                <a:moveTo>
                  <a:pt x="656" y="171"/>
                </a:moveTo>
                <a:cubicBezTo>
                  <a:pt x="654" y="167"/>
                  <a:pt x="651" y="165"/>
                  <a:pt x="648" y="162"/>
                </a:cubicBezTo>
                <a:cubicBezTo>
                  <a:pt x="622" y="153"/>
                  <a:pt x="542" y="156"/>
                  <a:pt x="572" y="203"/>
                </a:cubicBezTo>
                <a:cubicBezTo>
                  <a:pt x="595" y="219"/>
                  <a:pt x="668" y="220"/>
                  <a:pt x="666" y="182"/>
                </a:cubicBezTo>
                <a:cubicBezTo>
                  <a:pt x="661" y="179"/>
                  <a:pt x="658" y="174"/>
                  <a:pt x="653" y="170"/>
                </a:cubicBezTo>
                <a:cubicBezTo>
                  <a:pt x="655" y="170"/>
                  <a:pt x="655" y="171"/>
                  <a:pt x="656" y="171"/>
                </a:cubicBezTo>
                <a:close/>
                <a:moveTo>
                  <a:pt x="536" y="206"/>
                </a:moveTo>
                <a:cubicBezTo>
                  <a:pt x="519" y="211"/>
                  <a:pt x="503" y="217"/>
                  <a:pt x="491" y="225"/>
                </a:cubicBezTo>
                <a:cubicBezTo>
                  <a:pt x="484" y="226"/>
                  <a:pt x="478" y="229"/>
                  <a:pt x="473" y="232"/>
                </a:cubicBezTo>
                <a:cubicBezTo>
                  <a:pt x="439" y="242"/>
                  <a:pt x="413" y="261"/>
                  <a:pt x="382" y="273"/>
                </a:cubicBezTo>
                <a:cubicBezTo>
                  <a:pt x="353" y="278"/>
                  <a:pt x="341" y="299"/>
                  <a:pt x="317" y="308"/>
                </a:cubicBezTo>
                <a:cubicBezTo>
                  <a:pt x="303" y="324"/>
                  <a:pt x="279" y="330"/>
                  <a:pt x="262" y="342"/>
                </a:cubicBezTo>
                <a:cubicBezTo>
                  <a:pt x="236" y="360"/>
                  <a:pt x="211" y="385"/>
                  <a:pt x="181" y="396"/>
                </a:cubicBezTo>
                <a:cubicBezTo>
                  <a:pt x="177" y="396"/>
                  <a:pt x="177" y="396"/>
                  <a:pt x="174" y="395"/>
                </a:cubicBezTo>
                <a:cubicBezTo>
                  <a:pt x="159" y="405"/>
                  <a:pt x="157" y="423"/>
                  <a:pt x="154" y="443"/>
                </a:cubicBezTo>
                <a:cubicBezTo>
                  <a:pt x="163" y="445"/>
                  <a:pt x="166" y="447"/>
                  <a:pt x="174" y="451"/>
                </a:cubicBezTo>
                <a:cubicBezTo>
                  <a:pt x="178" y="438"/>
                  <a:pt x="175" y="421"/>
                  <a:pt x="180" y="410"/>
                </a:cubicBezTo>
                <a:cubicBezTo>
                  <a:pt x="188" y="407"/>
                  <a:pt x="190" y="401"/>
                  <a:pt x="198" y="396"/>
                </a:cubicBezTo>
                <a:cubicBezTo>
                  <a:pt x="203" y="394"/>
                  <a:pt x="209" y="394"/>
                  <a:pt x="215" y="392"/>
                </a:cubicBezTo>
                <a:cubicBezTo>
                  <a:pt x="219" y="390"/>
                  <a:pt x="223" y="385"/>
                  <a:pt x="227" y="383"/>
                </a:cubicBezTo>
                <a:cubicBezTo>
                  <a:pt x="261" y="365"/>
                  <a:pt x="298" y="348"/>
                  <a:pt x="326" y="326"/>
                </a:cubicBezTo>
                <a:cubicBezTo>
                  <a:pt x="330" y="324"/>
                  <a:pt x="333" y="321"/>
                  <a:pt x="338" y="321"/>
                </a:cubicBezTo>
                <a:cubicBezTo>
                  <a:pt x="397" y="277"/>
                  <a:pt x="469" y="246"/>
                  <a:pt x="538" y="212"/>
                </a:cubicBezTo>
                <a:cubicBezTo>
                  <a:pt x="538" y="212"/>
                  <a:pt x="539" y="212"/>
                  <a:pt x="539" y="211"/>
                </a:cubicBezTo>
                <a:cubicBezTo>
                  <a:pt x="535" y="212"/>
                  <a:pt x="537" y="208"/>
                  <a:pt x="536" y="206"/>
                </a:cubicBezTo>
                <a:close/>
                <a:moveTo>
                  <a:pt x="336" y="454"/>
                </a:moveTo>
                <a:cubicBezTo>
                  <a:pt x="336" y="453"/>
                  <a:pt x="336" y="452"/>
                  <a:pt x="336" y="451"/>
                </a:cubicBezTo>
                <a:cubicBezTo>
                  <a:pt x="289" y="433"/>
                  <a:pt x="248" y="418"/>
                  <a:pt x="195" y="413"/>
                </a:cubicBezTo>
                <a:cubicBezTo>
                  <a:pt x="185" y="422"/>
                  <a:pt x="184" y="440"/>
                  <a:pt x="181" y="456"/>
                </a:cubicBezTo>
                <a:cubicBezTo>
                  <a:pt x="201" y="464"/>
                  <a:pt x="212" y="488"/>
                  <a:pt x="201" y="511"/>
                </a:cubicBezTo>
                <a:cubicBezTo>
                  <a:pt x="198" y="519"/>
                  <a:pt x="189" y="522"/>
                  <a:pt x="185" y="528"/>
                </a:cubicBezTo>
                <a:cubicBezTo>
                  <a:pt x="217" y="554"/>
                  <a:pt x="214" y="615"/>
                  <a:pt x="227" y="656"/>
                </a:cubicBezTo>
                <a:cubicBezTo>
                  <a:pt x="251" y="576"/>
                  <a:pt x="288" y="509"/>
                  <a:pt x="336" y="454"/>
                </a:cubicBezTo>
                <a:close/>
                <a:moveTo>
                  <a:pt x="214" y="642"/>
                </a:moveTo>
                <a:cubicBezTo>
                  <a:pt x="209" y="619"/>
                  <a:pt x="205" y="588"/>
                  <a:pt x="199" y="570"/>
                </a:cubicBezTo>
                <a:cubicBezTo>
                  <a:pt x="193" y="550"/>
                  <a:pt x="180" y="526"/>
                  <a:pt x="159" y="536"/>
                </a:cubicBezTo>
                <a:cubicBezTo>
                  <a:pt x="157" y="565"/>
                  <a:pt x="170" y="592"/>
                  <a:pt x="160" y="614"/>
                </a:cubicBezTo>
                <a:cubicBezTo>
                  <a:pt x="154" y="587"/>
                  <a:pt x="157" y="565"/>
                  <a:pt x="148" y="538"/>
                </a:cubicBezTo>
                <a:cubicBezTo>
                  <a:pt x="143" y="559"/>
                  <a:pt x="149" y="592"/>
                  <a:pt x="140" y="608"/>
                </a:cubicBezTo>
                <a:cubicBezTo>
                  <a:pt x="138" y="590"/>
                  <a:pt x="137" y="580"/>
                  <a:pt x="138" y="565"/>
                </a:cubicBezTo>
                <a:cubicBezTo>
                  <a:pt x="138" y="549"/>
                  <a:pt x="145" y="531"/>
                  <a:pt x="130" y="531"/>
                </a:cubicBezTo>
                <a:cubicBezTo>
                  <a:pt x="122" y="542"/>
                  <a:pt x="118" y="558"/>
                  <a:pt x="109" y="568"/>
                </a:cubicBezTo>
                <a:cubicBezTo>
                  <a:pt x="106" y="551"/>
                  <a:pt x="117" y="546"/>
                  <a:pt x="119" y="531"/>
                </a:cubicBezTo>
                <a:cubicBezTo>
                  <a:pt x="72" y="568"/>
                  <a:pt x="74" y="653"/>
                  <a:pt x="44" y="708"/>
                </a:cubicBezTo>
                <a:cubicBezTo>
                  <a:pt x="60" y="719"/>
                  <a:pt x="67" y="746"/>
                  <a:pt x="87" y="749"/>
                </a:cubicBezTo>
                <a:cubicBezTo>
                  <a:pt x="95" y="706"/>
                  <a:pt x="94" y="653"/>
                  <a:pt x="104" y="612"/>
                </a:cubicBezTo>
                <a:cubicBezTo>
                  <a:pt x="106" y="605"/>
                  <a:pt x="107" y="591"/>
                  <a:pt x="117" y="591"/>
                </a:cubicBezTo>
                <a:cubicBezTo>
                  <a:pt x="103" y="643"/>
                  <a:pt x="100" y="686"/>
                  <a:pt x="99" y="736"/>
                </a:cubicBezTo>
                <a:cubicBezTo>
                  <a:pt x="93" y="741"/>
                  <a:pt x="94" y="757"/>
                  <a:pt x="103" y="758"/>
                </a:cubicBezTo>
                <a:cubicBezTo>
                  <a:pt x="107" y="737"/>
                  <a:pt x="107" y="713"/>
                  <a:pt x="115" y="694"/>
                </a:cubicBezTo>
                <a:cubicBezTo>
                  <a:pt x="119" y="715"/>
                  <a:pt x="109" y="745"/>
                  <a:pt x="113" y="763"/>
                </a:cubicBezTo>
                <a:cubicBezTo>
                  <a:pt x="117" y="762"/>
                  <a:pt x="118" y="765"/>
                  <a:pt x="123" y="764"/>
                </a:cubicBezTo>
                <a:cubicBezTo>
                  <a:pt x="126" y="750"/>
                  <a:pt x="121" y="726"/>
                  <a:pt x="128" y="717"/>
                </a:cubicBezTo>
                <a:cubicBezTo>
                  <a:pt x="129" y="731"/>
                  <a:pt x="131" y="751"/>
                  <a:pt x="132" y="766"/>
                </a:cubicBezTo>
                <a:cubicBezTo>
                  <a:pt x="138" y="768"/>
                  <a:pt x="157" y="774"/>
                  <a:pt x="168" y="768"/>
                </a:cubicBezTo>
                <a:cubicBezTo>
                  <a:pt x="173" y="746"/>
                  <a:pt x="163" y="722"/>
                  <a:pt x="169" y="704"/>
                </a:cubicBezTo>
                <a:cubicBezTo>
                  <a:pt x="172" y="723"/>
                  <a:pt x="177" y="746"/>
                  <a:pt x="178" y="766"/>
                </a:cubicBezTo>
                <a:cubicBezTo>
                  <a:pt x="194" y="763"/>
                  <a:pt x="202" y="752"/>
                  <a:pt x="212" y="743"/>
                </a:cubicBezTo>
                <a:cubicBezTo>
                  <a:pt x="212" y="733"/>
                  <a:pt x="215" y="728"/>
                  <a:pt x="209" y="725"/>
                </a:cubicBezTo>
                <a:cubicBezTo>
                  <a:pt x="210" y="723"/>
                  <a:pt x="212" y="720"/>
                  <a:pt x="211" y="715"/>
                </a:cubicBezTo>
                <a:cubicBezTo>
                  <a:pt x="202" y="679"/>
                  <a:pt x="192" y="636"/>
                  <a:pt x="185" y="601"/>
                </a:cubicBezTo>
                <a:cubicBezTo>
                  <a:pt x="184" y="596"/>
                  <a:pt x="176" y="589"/>
                  <a:pt x="186" y="585"/>
                </a:cubicBezTo>
                <a:cubicBezTo>
                  <a:pt x="196" y="597"/>
                  <a:pt x="195" y="615"/>
                  <a:pt x="198" y="631"/>
                </a:cubicBezTo>
                <a:cubicBezTo>
                  <a:pt x="203" y="662"/>
                  <a:pt x="216" y="692"/>
                  <a:pt x="222" y="717"/>
                </a:cubicBezTo>
                <a:cubicBezTo>
                  <a:pt x="225" y="714"/>
                  <a:pt x="230" y="713"/>
                  <a:pt x="232" y="710"/>
                </a:cubicBezTo>
                <a:cubicBezTo>
                  <a:pt x="228" y="692"/>
                  <a:pt x="218" y="662"/>
                  <a:pt x="214" y="642"/>
                </a:cubicBezTo>
                <a:close/>
                <a:moveTo>
                  <a:pt x="171" y="519"/>
                </a:moveTo>
                <a:cubicBezTo>
                  <a:pt x="178" y="524"/>
                  <a:pt x="196" y="507"/>
                  <a:pt x="193" y="495"/>
                </a:cubicBezTo>
                <a:cubicBezTo>
                  <a:pt x="186" y="503"/>
                  <a:pt x="180" y="512"/>
                  <a:pt x="171" y="519"/>
                </a:cubicBezTo>
                <a:close/>
                <a:moveTo>
                  <a:pt x="191" y="477"/>
                </a:moveTo>
                <a:cubicBezTo>
                  <a:pt x="188" y="476"/>
                  <a:pt x="189" y="470"/>
                  <a:pt x="184" y="471"/>
                </a:cubicBezTo>
                <a:cubicBezTo>
                  <a:pt x="181" y="497"/>
                  <a:pt x="156" y="509"/>
                  <a:pt x="128" y="514"/>
                </a:cubicBezTo>
                <a:cubicBezTo>
                  <a:pt x="154" y="539"/>
                  <a:pt x="182" y="500"/>
                  <a:pt x="191" y="477"/>
                </a:cubicBezTo>
                <a:close/>
                <a:moveTo>
                  <a:pt x="130" y="502"/>
                </a:moveTo>
                <a:cubicBezTo>
                  <a:pt x="150" y="502"/>
                  <a:pt x="185" y="484"/>
                  <a:pt x="168" y="464"/>
                </a:cubicBezTo>
                <a:cubicBezTo>
                  <a:pt x="155" y="478"/>
                  <a:pt x="138" y="488"/>
                  <a:pt x="120" y="497"/>
                </a:cubicBezTo>
                <a:cubicBezTo>
                  <a:pt x="120" y="503"/>
                  <a:pt x="127" y="502"/>
                  <a:pt x="130" y="502"/>
                </a:cubicBezTo>
                <a:close/>
                <a:moveTo>
                  <a:pt x="145" y="455"/>
                </a:moveTo>
                <a:cubicBezTo>
                  <a:pt x="125" y="458"/>
                  <a:pt x="116" y="475"/>
                  <a:pt x="119" y="489"/>
                </a:cubicBezTo>
                <a:cubicBezTo>
                  <a:pt x="135" y="483"/>
                  <a:pt x="144" y="471"/>
                  <a:pt x="156" y="462"/>
                </a:cubicBezTo>
                <a:cubicBezTo>
                  <a:pt x="155" y="461"/>
                  <a:pt x="156" y="460"/>
                  <a:pt x="156" y="458"/>
                </a:cubicBezTo>
                <a:cubicBezTo>
                  <a:pt x="151" y="459"/>
                  <a:pt x="150" y="456"/>
                  <a:pt x="145" y="45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mph" presetSubtype="0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24" dur="250" fill="hold"/>
                                        <p:tgtEl>
                                          <p:spTgt spid="22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6" presetClass="emph" presetSubtype="0" decel="10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26" dur="250" fill="hold"/>
                                        <p:tgtEl>
                                          <p:spTgt spid="22"/>
                                        </p:tgtEl>
                                      </p:cBhvr>
                                      <p:by x="91000" y="91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0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关键技术</a:t>
            </a:r>
          </a:p>
        </p:txBody>
      </p:sp>
      <p:grpSp>
        <p:nvGrpSpPr>
          <p:cNvPr id="37" name="组合 36"/>
          <p:cNvGrpSpPr/>
          <p:nvPr/>
        </p:nvGrpSpPr>
        <p:grpSpPr>
          <a:xfrm>
            <a:off x="-154368" y="856115"/>
            <a:ext cx="4175953" cy="3877435"/>
            <a:chOff x="-154368" y="1006835"/>
            <a:chExt cx="4175953" cy="3877435"/>
          </a:xfrm>
          <a:noFill/>
        </p:grpSpPr>
        <p:sp>
          <p:nvSpPr>
            <p:cNvPr id="38" name="Freeform 25"/>
            <p:cNvSpPr/>
            <p:nvPr/>
          </p:nvSpPr>
          <p:spPr bwMode="auto">
            <a:xfrm>
              <a:off x="-154368" y="3878827"/>
              <a:ext cx="3167229" cy="1005443"/>
            </a:xfrm>
            <a:custGeom>
              <a:avLst/>
              <a:gdLst>
                <a:gd name="T0" fmla="*/ 958 w 1249"/>
                <a:gd name="T1" fmla="*/ 397 h 397"/>
                <a:gd name="T2" fmla="*/ 489 w 1249"/>
                <a:gd name="T3" fmla="*/ 184 h 397"/>
                <a:gd name="T4" fmla="*/ 191 w 1249"/>
                <a:gd name="T5" fmla="*/ 51 h 397"/>
                <a:gd name="T6" fmla="*/ 35 w 1249"/>
                <a:gd name="T7" fmla="*/ 176 h 397"/>
                <a:gd name="T8" fmla="*/ 0 w 1249"/>
                <a:gd name="T9" fmla="*/ 157 h 397"/>
                <a:gd name="T10" fmla="*/ 184 w 1249"/>
                <a:gd name="T11" fmla="*/ 12 h 397"/>
                <a:gd name="T12" fmla="*/ 517 w 1249"/>
                <a:gd name="T13" fmla="*/ 155 h 397"/>
                <a:gd name="T14" fmla="*/ 825 w 1249"/>
                <a:gd name="T15" fmla="*/ 337 h 397"/>
                <a:gd name="T16" fmla="*/ 1092 w 1249"/>
                <a:gd name="T17" fmla="*/ 330 h 397"/>
                <a:gd name="T18" fmla="*/ 1198 w 1249"/>
                <a:gd name="T19" fmla="*/ 207 h 397"/>
                <a:gd name="T20" fmla="*/ 1201 w 1249"/>
                <a:gd name="T21" fmla="*/ 134 h 397"/>
                <a:gd name="T22" fmla="*/ 1240 w 1249"/>
                <a:gd name="T23" fmla="*/ 125 h 397"/>
                <a:gd name="T24" fmla="*/ 1237 w 1249"/>
                <a:gd name="T25" fmla="*/ 216 h 397"/>
                <a:gd name="T26" fmla="*/ 1109 w 1249"/>
                <a:gd name="T27" fmla="*/ 366 h 397"/>
                <a:gd name="T28" fmla="*/ 958 w 1249"/>
                <a:gd name="T29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49" h="397">
                  <a:moveTo>
                    <a:pt x="958" y="397"/>
                  </a:moveTo>
                  <a:cubicBezTo>
                    <a:pt x="809" y="397"/>
                    <a:pt x="634" y="321"/>
                    <a:pt x="489" y="184"/>
                  </a:cubicBezTo>
                  <a:cubicBezTo>
                    <a:pt x="382" y="82"/>
                    <a:pt x="278" y="36"/>
                    <a:pt x="191" y="51"/>
                  </a:cubicBezTo>
                  <a:cubicBezTo>
                    <a:pt x="127" y="62"/>
                    <a:pt x="71" y="106"/>
                    <a:pt x="35" y="176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42" y="76"/>
                    <a:pt x="107" y="25"/>
                    <a:pt x="184" y="12"/>
                  </a:cubicBezTo>
                  <a:cubicBezTo>
                    <a:pt x="254" y="0"/>
                    <a:pt x="369" y="15"/>
                    <a:pt x="517" y="155"/>
                  </a:cubicBezTo>
                  <a:cubicBezTo>
                    <a:pt x="610" y="243"/>
                    <a:pt x="717" y="307"/>
                    <a:pt x="825" y="337"/>
                  </a:cubicBezTo>
                  <a:cubicBezTo>
                    <a:pt x="926" y="366"/>
                    <a:pt x="1021" y="363"/>
                    <a:pt x="1092" y="330"/>
                  </a:cubicBezTo>
                  <a:cubicBezTo>
                    <a:pt x="1149" y="303"/>
                    <a:pt x="1185" y="261"/>
                    <a:pt x="1198" y="207"/>
                  </a:cubicBezTo>
                  <a:cubicBezTo>
                    <a:pt x="1207" y="167"/>
                    <a:pt x="1201" y="134"/>
                    <a:pt x="1201" y="134"/>
                  </a:cubicBezTo>
                  <a:cubicBezTo>
                    <a:pt x="1240" y="125"/>
                    <a:pt x="1240" y="125"/>
                    <a:pt x="1240" y="125"/>
                  </a:cubicBezTo>
                  <a:cubicBezTo>
                    <a:pt x="1240" y="127"/>
                    <a:pt x="1249" y="167"/>
                    <a:pt x="1237" y="216"/>
                  </a:cubicBezTo>
                  <a:cubicBezTo>
                    <a:pt x="1226" y="262"/>
                    <a:pt x="1194" y="325"/>
                    <a:pt x="1109" y="366"/>
                  </a:cubicBezTo>
                  <a:cubicBezTo>
                    <a:pt x="1064" y="387"/>
                    <a:pt x="1013" y="397"/>
                    <a:pt x="958" y="397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9" name="Freeform 19"/>
            <p:cNvSpPr>
              <a:spLocks noEditPoints="1"/>
            </p:cNvSpPr>
            <p:nvPr/>
          </p:nvSpPr>
          <p:spPr bwMode="auto">
            <a:xfrm>
              <a:off x="2095988" y="1346356"/>
              <a:ext cx="1673005" cy="1507345"/>
            </a:xfrm>
            <a:custGeom>
              <a:avLst/>
              <a:gdLst>
                <a:gd name="T0" fmla="*/ 330 w 660"/>
                <a:gd name="T1" fmla="*/ 32 h 595"/>
                <a:gd name="T2" fmla="*/ 587 w 660"/>
                <a:gd name="T3" fmla="*/ 231 h 595"/>
                <a:gd name="T4" fmla="*/ 397 w 660"/>
                <a:gd name="T5" fmla="*/ 554 h 595"/>
                <a:gd name="T6" fmla="*/ 330 w 660"/>
                <a:gd name="T7" fmla="*/ 562 h 595"/>
                <a:gd name="T8" fmla="*/ 73 w 660"/>
                <a:gd name="T9" fmla="*/ 364 h 595"/>
                <a:gd name="T10" fmla="*/ 101 w 660"/>
                <a:gd name="T11" fmla="*/ 163 h 595"/>
                <a:gd name="T12" fmla="*/ 263 w 660"/>
                <a:gd name="T13" fmla="*/ 41 h 595"/>
                <a:gd name="T14" fmla="*/ 330 w 660"/>
                <a:gd name="T15" fmla="*/ 32 h 595"/>
                <a:gd name="T16" fmla="*/ 330 w 660"/>
                <a:gd name="T17" fmla="*/ 0 h 595"/>
                <a:gd name="T18" fmla="*/ 255 w 660"/>
                <a:gd name="T19" fmla="*/ 10 h 595"/>
                <a:gd name="T20" fmla="*/ 42 w 660"/>
                <a:gd name="T21" fmla="*/ 372 h 595"/>
                <a:gd name="T22" fmla="*/ 330 w 660"/>
                <a:gd name="T23" fmla="*/ 595 h 595"/>
                <a:gd name="T24" fmla="*/ 405 w 660"/>
                <a:gd name="T25" fmla="*/ 585 h 595"/>
                <a:gd name="T26" fmla="*/ 619 w 660"/>
                <a:gd name="T27" fmla="*/ 223 h 595"/>
                <a:gd name="T28" fmla="*/ 330 w 660"/>
                <a:gd name="T29" fmla="*/ 0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60" h="595">
                  <a:moveTo>
                    <a:pt x="330" y="32"/>
                  </a:moveTo>
                  <a:cubicBezTo>
                    <a:pt x="451" y="32"/>
                    <a:pt x="557" y="114"/>
                    <a:pt x="587" y="231"/>
                  </a:cubicBezTo>
                  <a:cubicBezTo>
                    <a:pt x="624" y="372"/>
                    <a:pt x="538" y="517"/>
                    <a:pt x="397" y="554"/>
                  </a:cubicBezTo>
                  <a:cubicBezTo>
                    <a:pt x="375" y="559"/>
                    <a:pt x="352" y="562"/>
                    <a:pt x="330" y="562"/>
                  </a:cubicBezTo>
                  <a:cubicBezTo>
                    <a:pt x="209" y="562"/>
                    <a:pt x="104" y="481"/>
                    <a:pt x="73" y="364"/>
                  </a:cubicBezTo>
                  <a:cubicBezTo>
                    <a:pt x="55" y="295"/>
                    <a:pt x="65" y="224"/>
                    <a:pt x="101" y="163"/>
                  </a:cubicBezTo>
                  <a:cubicBezTo>
                    <a:pt x="137" y="102"/>
                    <a:pt x="195" y="59"/>
                    <a:pt x="263" y="41"/>
                  </a:cubicBezTo>
                  <a:cubicBezTo>
                    <a:pt x="285" y="35"/>
                    <a:pt x="308" y="32"/>
                    <a:pt x="330" y="32"/>
                  </a:cubicBezTo>
                  <a:moveTo>
                    <a:pt x="330" y="0"/>
                  </a:moveTo>
                  <a:cubicBezTo>
                    <a:pt x="306" y="0"/>
                    <a:pt x="280" y="3"/>
                    <a:pt x="255" y="10"/>
                  </a:cubicBezTo>
                  <a:cubicBezTo>
                    <a:pt x="96" y="51"/>
                    <a:pt x="0" y="213"/>
                    <a:pt x="42" y="372"/>
                  </a:cubicBezTo>
                  <a:cubicBezTo>
                    <a:pt x="77" y="506"/>
                    <a:pt x="197" y="595"/>
                    <a:pt x="330" y="595"/>
                  </a:cubicBezTo>
                  <a:cubicBezTo>
                    <a:pt x="355" y="595"/>
                    <a:pt x="380" y="592"/>
                    <a:pt x="405" y="585"/>
                  </a:cubicBezTo>
                  <a:cubicBezTo>
                    <a:pt x="564" y="544"/>
                    <a:pt x="660" y="382"/>
                    <a:pt x="619" y="223"/>
                  </a:cubicBezTo>
                  <a:cubicBezTo>
                    <a:pt x="584" y="89"/>
                    <a:pt x="463" y="0"/>
                    <a:pt x="330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0" name="Freeform 20"/>
            <p:cNvSpPr>
              <a:spLocks noEditPoints="1"/>
            </p:cNvSpPr>
            <p:nvPr/>
          </p:nvSpPr>
          <p:spPr bwMode="auto">
            <a:xfrm>
              <a:off x="1846678" y="1006835"/>
              <a:ext cx="2174907" cy="2184747"/>
            </a:xfrm>
            <a:custGeom>
              <a:avLst/>
              <a:gdLst>
                <a:gd name="T0" fmla="*/ 377 w 858"/>
                <a:gd name="T1" fmla="*/ 85 h 862"/>
                <a:gd name="T2" fmla="*/ 336 w 858"/>
                <a:gd name="T3" fmla="*/ 9 h 862"/>
                <a:gd name="T4" fmla="*/ 264 w 858"/>
                <a:gd name="T5" fmla="*/ 123 h 862"/>
                <a:gd name="T6" fmla="*/ 215 w 858"/>
                <a:gd name="T7" fmla="*/ 152 h 862"/>
                <a:gd name="T8" fmla="*/ 84 w 858"/>
                <a:gd name="T9" fmla="*/ 169 h 862"/>
                <a:gd name="T10" fmla="*/ 108 w 858"/>
                <a:gd name="T11" fmla="*/ 289 h 862"/>
                <a:gd name="T12" fmla="*/ 22 w 858"/>
                <a:gd name="T13" fmla="*/ 282 h 862"/>
                <a:gd name="T14" fmla="*/ 79 w 858"/>
                <a:gd name="T15" fmla="*/ 405 h 862"/>
                <a:gd name="T16" fmla="*/ 78 w 858"/>
                <a:gd name="T17" fmla="*/ 462 h 862"/>
                <a:gd name="T18" fmla="*/ 24 w 858"/>
                <a:gd name="T19" fmla="*/ 580 h 862"/>
                <a:gd name="T20" fmla="*/ 147 w 858"/>
                <a:gd name="T21" fmla="*/ 639 h 862"/>
                <a:gd name="T22" fmla="*/ 98 w 858"/>
                <a:gd name="T23" fmla="*/ 710 h 862"/>
                <a:gd name="T24" fmla="*/ 232 w 858"/>
                <a:gd name="T25" fmla="*/ 721 h 862"/>
                <a:gd name="T26" fmla="*/ 308 w 858"/>
                <a:gd name="T27" fmla="*/ 762 h 862"/>
                <a:gd name="T28" fmla="*/ 393 w 858"/>
                <a:gd name="T29" fmla="*/ 862 h 862"/>
                <a:gd name="T30" fmla="*/ 425 w 858"/>
                <a:gd name="T31" fmla="*/ 781 h 862"/>
                <a:gd name="T32" fmla="*/ 482 w 858"/>
                <a:gd name="T33" fmla="*/ 779 h 862"/>
                <a:gd name="T34" fmla="*/ 605 w 858"/>
                <a:gd name="T35" fmla="*/ 827 h 862"/>
                <a:gd name="T36" fmla="*/ 594 w 858"/>
                <a:gd name="T37" fmla="*/ 739 h 862"/>
                <a:gd name="T38" fmla="*/ 643 w 858"/>
                <a:gd name="T39" fmla="*/ 711 h 862"/>
                <a:gd name="T40" fmla="*/ 774 w 858"/>
                <a:gd name="T41" fmla="*/ 693 h 862"/>
                <a:gd name="T42" fmla="*/ 722 w 858"/>
                <a:gd name="T43" fmla="*/ 622 h 862"/>
                <a:gd name="T44" fmla="*/ 751 w 858"/>
                <a:gd name="T45" fmla="*/ 574 h 862"/>
                <a:gd name="T46" fmla="*/ 858 w 858"/>
                <a:gd name="T47" fmla="*/ 496 h 862"/>
                <a:gd name="T48" fmla="*/ 776 w 858"/>
                <a:gd name="T49" fmla="*/ 452 h 862"/>
                <a:gd name="T50" fmla="*/ 777 w 858"/>
                <a:gd name="T51" fmla="*/ 390 h 862"/>
                <a:gd name="T52" fmla="*/ 826 w 858"/>
                <a:gd name="T53" fmla="*/ 285 h 862"/>
                <a:gd name="T54" fmla="*/ 745 w 858"/>
                <a:gd name="T55" fmla="*/ 288 h 862"/>
                <a:gd name="T56" fmla="*/ 712 w 858"/>
                <a:gd name="T57" fmla="*/ 223 h 862"/>
                <a:gd name="T58" fmla="*/ 697 w 858"/>
                <a:gd name="T59" fmla="*/ 92 h 862"/>
                <a:gd name="T60" fmla="*/ 625 w 858"/>
                <a:gd name="T61" fmla="*/ 142 h 862"/>
                <a:gd name="T62" fmla="*/ 551 w 858"/>
                <a:gd name="T63" fmla="*/ 101 h 862"/>
                <a:gd name="T64" fmla="*/ 465 w 858"/>
                <a:gd name="T65" fmla="*/ 0 h 862"/>
                <a:gd name="T66" fmla="*/ 735 w 858"/>
                <a:gd name="T67" fmla="*/ 352 h 862"/>
                <a:gd name="T68" fmla="*/ 122 w 858"/>
                <a:gd name="T69" fmla="*/ 511 h 862"/>
                <a:gd name="T70" fmla="*/ 735 w 858"/>
                <a:gd name="T71" fmla="*/ 352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58" h="862">
                  <a:moveTo>
                    <a:pt x="433" y="82"/>
                  </a:moveTo>
                  <a:cubicBezTo>
                    <a:pt x="415" y="82"/>
                    <a:pt x="396" y="83"/>
                    <a:pt x="377" y="85"/>
                  </a:cubicBezTo>
                  <a:cubicBezTo>
                    <a:pt x="376" y="83"/>
                    <a:pt x="376" y="83"/>
                    <a:pt x="376" y="83"/>
                  </a:cubicBezTo>
                  <a:cubicBezTo>
                    <a:pt x="336" y="9"/>
                    <a:pt x="336" y="9"/>
                    <a:pt x="336" y="9"/>
                  </a:cubicBezTo>
                  <a:cubicBezTo>
                    <a:pt x="253" y="36"/>
                    <a:pt x="253" y="36"/>
                    <a:pt x="253" y="36"/>
                  </a:cubicBezTo>
                  <a:cubicBezTo>
                    <a:pt x="264" y="123"/>
                    <a:pt x="264" y="123"/>
                    <a:pt x="264" y="123"/>
                  </a:cubicBezTo>
                  <a:cubicBezTo>
                    <a:pt x="247" y="131"/>
                    <a:pt x="231" y="141"/>
                    <a:pt x="216" y="153"/>
                  </a:cubicBezTo>
                  <a:cubicBezTo>
                    <a:pt x="215" y="152"/>
                    <a:pt x="215" y="152"/>
                    <a:pt x="215" y="152"/>
                  </a:cubicBezTo>
                  <a:cubicBezTo>
                    <a:pt x="144" y="105"/>
                    <a:pt x="144" y="105"/>
                    <a:pt x="144" y="105"/>
                  </a:cubicBezTo>
                  <a:cubicBezTo>
                    <a:pt x="84" y="169"/>
                    <a:pt x="84" y="169"/>
                    <a:pt x="84" y="169"/>
                  </a:cubicBezTo>
                  <a:cubicBezTo>
                    <a:pt x="135" y="240"/>
                    <a:pt x="135" y="240"/>
                    <a:pt x="135" y="240"/>
                  </a:cubicBezTo>
                  <a:cubicBezTo>
                    <a:pt x="125" y="255"/>
                    <a:pt x="116" y="272"/>
                    <a:pt x="108" y="289"/>
                  </a:cubicBezTo>
                  <a:cubicBezTo>
                    <a:pt x="107" y="289"/>
                    <a:pt x="107" y="289"/>
                    <a:pt x="107" y="289"/>
                  </a:cubicBezTo>
                  <a:cubicBezTo>
                    <a:pt x="22" y="282"/>
                    <a:pt x="22" y="282"/>
                    <a:pt x="22" y="282"/>
                  </a:cubicBezTo>
                  <a:cubicBezTo>
                    <a:pt x="0" y="367"/>
                    <a:pt x="0" y="367"/>
                    <a:pt x="0" y="367"/>
                  </a:cubicBezTo>
                  <a:cubicBezTo>
                    <a:pt x="79" y="405"/>
                    <a:pt x="79" y="405"/>
                    <a:pt x="79" y="405"/>
                  </a:cubicBezTo>
                  <a:cubicBezTo>
                    <a:pt x="78" y="423"/>
                    <a:pt x="75" y="434"/>
                    <a:pt x="79" y="462"/>
                  </a:cubicBezTo>
                  <a:cubicBezTo>
                    <a:pt x="78" y="462"/>
                    <a:pt x="78" y="462"/>
                    <a:pt x="78" y="462"/>
                  </a:cubicBezTo>
                  <a:cubicBezTo>
                    <a:pt x="2" y="495"/>
                    <a:pt x="2" y="495"/>
                    <a:pt x="2" y="495"/>
                  </a:cubicBezTo>
                  <a:cubicBezTo>
                    <a:pt x="24" y="580"/>
                    <a:pt x="24" y="580"/>
                    <a:pt x="24" y="580"/>
                  </a:cubicBezTo>
                  <a:cubicBezTo>
                    <a:pt x="110" y="575"/>
                    <a:pt x="110" y="575"/>
                    <a:pt x="110" y="575"/>
                  </a:cubicBezTo>
                  <a:cubicBezTo>
                    <a:pt x="120" y="598"/>
                    <a:pt x="132" y="619"/>
                    <a:pt x="147" y="639"/>
                  </a:cubicBezTo>
                  <a:cubicBezTo>
                    <a:pt x="145" y="640"/>
                    <a:pt x="145" y="640"/>
                    <a:pt x="145" y="640"/>
                  </a:cubicBezTo>
                  <a:cubicBezTo>
                    <a:pt x="98" y="710"/>
                    <a:pt x="98" y="710"/>
                    <a:pt x="98" y="710"/>
                  </a:cubicBezTo>
                  <a:cubicBezTo>
                    <a:pt x="161" y="771"/>
                    <a:pt x="161" y="771"/>
                    <a:pt x="161" y="771"/>
                  </a:cubicBezTo>
                  <a:cubicBezTo>
                    <a:pt x="232" y="721"/>
                    <a:pt x="232" y="721"/>
                    <a:pt x="232" y="721"/>
                  </a:cubicBezTo>
                  <a:cubicBezTo>
                    <a:pt x="256" y="737"/>
                    <a:pt x="281" y="750"/>
                    <a:pt x="308" y="760"/>
                  </a:cubicBezTo>
                  <a:cubicBezTo>
                    <a:pt x="308" y="762"/>
                    <a:pt x="308" y="762"/>
                    <a:pt x="308" y="762"/>
                  </a:cubicBezTo>
                  <a:cubicBezTo>
                    <a:pt x="307" y="846"/>
                    <a:pt x="307" y="846"/>
                    <a:pt x="307" y="846"/>
                  </a:cubicBezTo>
                  <a:cubicBezTo>
                    <a:pt x="393" y="862"/>
                    <a:pt x="393" y="862"/>
                    <a:pt x="393" y="862"/>
                  </a:cubicBezTo>
                  <a:cubicBezTo>
                    <a:pt x="425" y="781"/>
                    <a:pt x="425" y="781"/>
                    <a:pt x="425" y="781"/>
                  </a:cubicBezTo>
                  <a:cubicBezTo>
                    <a:pt x="425" y="781"/>
                    <a:pt x="425" y="781"/>
                    <a:pt x="425" y="781"/>
                  </a:cubicBezTo>
                  <a:cubicBezTo>
                    <a:pt x="444" y="781"/>
                    <a:pt x="462" y="780"/>
                    <a:pt x="481" y="777"/>
                  </a:cubicBezTo>
                  <a:cubicBezTo>
                    <a:pt x="482" y="779"/>
                    <a:pt x="482" y="779"/>
                    <a:pt x="482" y="779"/>
                  </a:cubicBezTo>
                  <a:cubicBezTo>
                    <a:pt x="522" y="854"/>
                    <a:pt x="522" y="854"/>
                    <a:pt x="522" y="854"/>
                  </a:cubicBezTo>
                  <a:cubicBezTo>
                    <a:pt x="605" y="827"/>
                    <a:pt x="605" y="827"/>
                    <a:pt x="605" y="827"/>
                  </a:cubicBezTo>
                  <a:cubicBezTo>
                    <a:pt x="594" y="740"/>
                    <a:pt x="594" y="740"/>
                    <a:pt x="594" y="740"/>
                  </a:cubicBezTo>
                  <a:cubicBezTo>
                    <a:pt x="594" y="739"/>
                    <a:pt x="594" y="739"/>
                    <a:pt x="594" y="739"/>
                  </a:cubicBezTo>
                  <a:cubicBezTo>
                    <a:pt x="610" y="730"/>
                    <a:pt x="626" y="720"/>
                    <a:pt x="641" y="709"/>
                  </a:cubicBezTo>
                  <a:cubicBezTo>
                    <a:pt x="643" y="711"/>
                    <a:pt x="643" y="711"/>
                    <a:pt x="643" y="711"/>
                  </a:cubicBezTo>
                  <a:cubicBezTo>
                    <a:pt x="714" y="757"/>
                    <a:pt x="714" y="757"/>
                    <a:pt x="714" y="757"/>
                  </a:cubicBezTo>
                  <a:cubicBezTo>
                    <a:pt x="774" y="693"/>
                    <a:pt x="774" y="693"/>
                    <a:pt x="774" y="693"/>
                  </a:cubicBezTo>
                  <a:cubicBezTo>
                    <a:pt x="722" y="623"/>
                    <a:pt x="722" y="623"/>
                    <a:pt x="722" y="623"/>
                  </a:cubicBezTo>
                  <a:cubicBezTo>
                    <a:pt x="722" y="622"/>
                    <a:pt x="722" y="622"/>
                    <a:pt x="722" y="622"/>
                  </a:cubicBezTo>
                  <a:cubicBezTo>
                    <a:pt x="732" y="606"/>
                    <a:pt x="741" y="590"/>
                    <a:pt x="748" y="573"/>
                  </a:cubicBezTo>
                  <a:cubicBezTo>
                    <a:pt x="751" y="574"/>
                    <a:pt x="751" y="574"/>
                    <a:pt x="751" y="574"/>
                  </a:cubicBezTo>
                  <a:cubicBezTo>
                    <a:pt x="836" y="580"/>
                    <a:pt x="836" y="580"/>
                    <a:pt x="836" y="580"/>
                  </a:cubicBezTo>
                  <a:cubicBezTo>
                    <a:pt x="858" y="496"/>
                    <a:pt x="858" y="496"/>
                    <a:pt x="858" y="496"/>
                  </a:cubicBezTo>
                  <a:cubicBezTo>
                    <a:pt x="778" y="458"/>
                    <a:pt x="778" y="458"/>
                    <a:pt x="778" y="458"/>
                  </a:cubicBezTo>
                  <a:cubicBezTo>
                    <a:pt x="776" y="452"/>
                    <a:pt x="776" y="452"/>
                    <a:pt x="776" y="452"/>
                  </a:cubicBezTo>
                  <a:cubicBezTo>
                    <a:pt x="777" y="434"/>
                    <a:pt x="778" y="419"/>
                    <a:pt x="774" y="390"/>
                  </a:cubicBezTo>
                  <a:cubicBezTo>
                    <a:pt x="777" y="390"/>
                    <a:pt x="777" y="390"/>
                    <a:pt x="777" y="390"/>
                  </a:cubicBezTo>
                  <a:cubicBezTo>
                    <a:pt x="847" y="369"/>
                    <a:pt x="847" y="369"/>
                    <a:pt x="847" y="369"/>
                  </a:cubicBezTo>
                  <a:cubicBezTo>
                    <a:pt x="826" y="285"/>
                    <a:pt x="826" y="285"/>
                    <a:pt x="826" y="285"/>
                  </a:cubicBezTo>
                  <a:cubicBezTo>
                    <a:pt x="743" y="289"/>
                    <a:pt x="743" y="289"/>
                    <a:pt x="743" y="289"/>
                  </a:cubicBezTo>
                  <a:cubicBezTo>
                    <a:pt x="745" y="288"/>
                    <a:pt x="745" y="288"/>
                    <a:pt x="745" y="288"/>
                  </a:cubicBezTo>
                  <a:cubicBezTo>
                    <a:pt x="735" y="266"/>
                    <a:pt x="724" y="244"/>
                    <a:pt x="709" y="225"/>
                  </a:cubicBezTo>
                  <a:cubicBezTo>
                    <a:pt x="712" y="223"/>
                    <a:pt x="712" y="223"/>
                    <a:pt x="712" y="223"/>
                  </a:cubicBezTo>
                  <a:cubicBezTo>
                    <a:pt x="760" y="152"/>
                    <a:pt x="760" y="152"/>
                    <a:pt x="760" y="152"/>
                  </a:cubicBezTo>
                  <a:cubicBezTo>
                    <a:pt x="697" y="92"/>
                    <a:pt x="697" y="92"/>
                    <a:pt x="697" y="92"/>
                  </a:cubicBezTo>
                  <a:cubicBezTo>
                    <a:pt x="625" y="142"/>
                    <a:pt x="625" y="142"/>
                    <a:pt x="625" y="142"/>
                  </a:cubicBezTo>
                  <a:cubicBezTo>
                    <a:pt x="625" y="142"/>
                    <a:pt x="625" y="142"/>
                    <a:pt x="625" y="142"/>
                  </a:cubicBezTo>
                  <a:cubicBezTo>
                    <a:pt x="602" y="127"/>
                    <a:pt x="577" y="113"/>
                    <a:pt x="550" y="104"/>
                  </a:cubicBezTo>
                  <a:cubicBezTo>
                    <a:pt x="551" y="101"/>
                    <a:pt x="551" y="101"/>
                    <a:pt x="551" y="101"/>
                  </a:cubicBezTo>
                  <a:cubicBezTo>
                    <a:pt x="551" y="16"/>
                    <a:pt x="551" y="16"/>
                    <a:pt x="551" y="16"/>
                  </a:cubicBezTo>
                  <a:cubicBezTo>
                    <a:pt x="465" y="0"/>
                    <a:pt x="465" y="0"/>
                    <a:pt x="465" y="0"/>
                  </a:cubicBezTo>
                  <a:cubicBezTo>
                    <a:pt x="433" y="82"/>
                    <a:pt x="433" y="82"/>
                    <a:pt x="433" y="82"/>
                  </a:cubicBezTo>
                  <a:close/>
                  <a:moveTo>
                    <a:pt x="735" y="352"/>
                  </a:moveTo>
                  <a:cubicBezTo>
                    <a:pt x="779" y="521"/>
                    <a:pt x="677" y="693"/>
                    <a:pt x="508" y="737"/>
                  </a:cubicBezTo>
                  <a:cubicBezTo>
                    <a:pt x="338" y="781"/>
                    <a:pt x="165" y="680"/>
                    <a:pt x="122" y="511"/>
                  </a:cubicBezTo>
                  <a:cubicBezTo>
                    <a:pt x="78" y="342"/>
                    <a:pt x="179" y="169"/>
                    <a:pt x="349" y="125"/>
                  </a:cubicBezTo>
                  <a:cubicBezTo>
                    <a:pt x="518" y="82"/>
                    <a:pt x="691" y="183"/>
                    <a:pt x="735" y="352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1" name="Freeform 21"/>
            <p:cNvSpPr/>
            <p:nvPr/>
          </p:nvSpPr>
          <p:spPr bwMode="auto">
            <a:xfrm>
              <a:off x="2561805" y="3634437"/>
              <a:ext cx="775815" cy="160740"/>
            </a:xfrm>
            <a:custGeom>
              <a:avLst/>
              <a:gdLst>
                <a:gd name="T0" fmla="*/ 306 w 306"/>
                <a:gd name="T1" fmla="*/ 32 h 63"/>
                <a:gd name="T2" fmla="*/ 275 w 306"/>
                <a:gd name="T3" fmla="*/ 0 h 63"/>
                <a:gd name="T4" fmla="*/ 32 w 306"/>
                <a:gd name="T5" fmla="*/ 0 h 63"/>
                <a:gd name="T6" fmla="*/ 0 w 306"/>
                <a:gd name="T7" fmla="*/ 32 h 63"/>
                <a:gd name="T8" fmla="*/ 0 w 306"/>
                <a:gd name="T9" fmla="*/ 32 h 63"/>
                <a:gd name="T10" fmla="*/ 32 w 306"/>
                <a:gd name="T11" fmla="*/ 63 h 63"/>
                <a:gd name="T12" fmla="*/ 275 w 306"/>
                <a:gd name="T13" fmla="*/ 63 h 63"/>
                <a:gd name="T14" fmla="*/ 306 w 306"/>
                <a:gd name="T15" fmla="*/ 3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6" h="63">
                  <a:moveTo>
                    <a:pt x="306" y="32"/>
                  </a:moveTo>
                  <a:cubicBezTo>
                    <a:pt x="306" y="14"/>
                    <a:pt x="292" y="0"/>
                    <a:pt x="275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49"/>
                    <a:pt x="14" y="63"/>
                    <a:pt x="32" y="63"/>
                  </a:cubicBezTo>
                  <a:cubicBezTo>
                    <a:pt x="275" y="63"/>
                    <a:pt x="275" y="63"/>
                    <a:pt x="275" y="63"/>
                  </a:cubicBezTo>
                  <a:cubicBezTo>
                    <a:pt x="292" y="63"/>
                    <a:pt x="306" y="49"/>
                    <a:pt x="306" y="32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2" name="Freeform 22"/>
            <p:cNvSpPr/>
            <p:nvPr/>
          </p:nvSpPr>
          <p:spPr bwMode="auto">
            <a:xfrm>
              <a:off x="2561805" y="3805018"/>
              <a:ext cx="775815" cy="159099"/>
            </a:xfrm>
            <a:custGeom>
              <a:avLst/>
              <a:gdLst>
                <a:gd name="T0" fmla="*/ 306 w 306"/>
                <a:gd name="T1" fmla="*/ 32 h 63"/>
                <a:gd name="T2" fmla="*/ 275 w 306"/>
                <a:gd name="T3" fmla="*/ 0 h 63"/>
                <a:gd name="T4" fmla="*/ 32 w 306"/>
                <a:gd name="T5" fmla="*/ 0 h 63"/>
                <a:gd name="T6" fmla="*/ 0 w 306"/>
                <a:gd name="T7" fmla="*/ 32 h 63"/>
                <a:gd name="T8" fmla="*/ 0 w 306"/>
                <a:gd name="T9" fmla="*/ 32 h 63"/>
                <a:gd name="T10" fmla="*/ 32 w 306"/>
                <a:gd name="T11" fmla="*/ 63 h 63"/>
                <a:gd name="T12" fmla="*/ 275 w 306"/>
                <a:gd name="T13" fmla="*/ 63 h 63"/>
                <a:gd name="T14" fmla="*/ 306 w 306"/>
                <a:gd name="T15" fmla="*/ 3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6" h="63">
                  <a:moveTo>
                    <a:pt x="306" y="32"/>
                  </a:moveTo>
                  <a:cubicBezTo>
                    <a:pt x="306" y="14"/>
                    <a:pt x="292" y="0"/>
                    <a:pt x="275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49"/>
                    <a:pt x="14" y="63"/>
                    <a:pt x="32" y="63"/>
                  </a:cubicBezTo>
                  <a:cubicBezTo>
                    <a:pt x="275" y="63"/>
                    <a:pt x="275" y="63"/>
                    <a:pt x="275" y="63"/>
                  </a:cubicBezTo>
                  <a:cubicBezTo>
                    <a:pt x="292" y="63"/>
                    <a:pt x="306" y="49"/>
                    <a:pt x="306" y="32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3" name="Freeform 23"/>
            <p:cNvSpPr/>
            <p:nvPr/>
          </p:nvSpPr>
          <p:spPr bwMode="auto">
            <a:xfrm>
              <a:off x="2599530" y="3975599"/>
              <a:ext cx="700366" cy="162380"/>
            </a:xfrm>
            <a:custGeom>
              <a:avLst/>
              <a:gdLst>
                <a:gd name="T0" fmla="*/ 276 w 276"/>
                <a:gd name="T1" fmla="*/ 32 h 64"/>
                <a:gd name="T2" fmla="*/ 248 w 276"/>
                <a:gd name="T3" fmla="*/ 0 h 64"/>
                <a:gd name="T4" fmla="*/ 28 w 276"/>
                <a:gd name="T5" fmla="*/ 0 h 64"/>
                <a:gd name="T6" fmla="*/ 0 w 276"/>
                <a:gd name="T7" fmla="*/ 32 h 64"/>
                <a:gd name="T8" fmla="*/ 0 w 276"/>
                <a:gd name="T9" fmla="*/ 32 h 64"/>
                <a:gd name="T10" fmla="*/ 28 w 276"/>
                <a:gd name="T11" fmla="*/ 64 h 64"/>
                <a:gd name="T12" fmla="*/ 248 w 276"/>
                <a:gd name="T13" fmla="*/ 64 h 64"/>
                <a:gd name="T14" fmla="*/ 276 w 276"/>
                <a:gd name="T15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64">
                  <a:moveTo>
                    <a:pt x="276" y="32"/>
                  </a:moveTo>
                  <a:cubicBezTo>
                    <a:pt x="276" y="15"/>
                    <a:pt x="264" y="0"/>
                    <a:pt x="24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3" y="0"/>
                    <a:pt x="0" y="15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49"/>
                    <a:pt x="13" y="64"/>
                    <a:pt x="28" y="64"/>
                  </a:cubicBezTo>
                  <a:cubicBezTo>
                    <a:pt x="248" y="64"/>
                    <a:pt x="248" y="64"/>
                    <a:pt x="248" y="64"/>
                  </a:cubicBezTo>
                  <a:cubicBezTo>
                    <a:pt x="264" y="64"/>
                    <a:pt x="276" y="49"/>
                    <a:pt x="276" y="32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4" name="Freeform 24"/>
            <p:cNvSpPr/>
            <p:nvPr/>
          </p:nvSpPr>
          <p:spPr bwMode="auto">
            <a:xfrm>
              <a:off x="2747148" y="4124857"/>
              <a:ext cx="414971" cy="131216"/>
            </a:xfrm>
            <a:custGeom>
              <a:avLst/>
              <a:gdLst>
                <a:gd name="T0" fmla="*/ 164 w 164"/>
                <a:gd name="T1" fmla="*/ 0 h 52"/>
                <a:gd name="T2" fmla="*/ 109 w 164"/>
                <a:gd name="T3" fmla="*/ 52 h 52"/>
                <a:gd name="T4" fmla="*/ 54 w 164"/>
                <a:gd name="T5" fmla="*/ 52 h 52"/>
                <a:gd name="T6" fmla="*/ 0 w 164"/>
                <a:gd name="T7" fmla="*/ 0 h 52"/>
                <a:gd name="T8" fmla="*/ 164 w 164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52">
                  <a:moveTo>
                    <a:pt x="164" y="0"/>
                  </a:moveTo>
                  <a:cubicBezTo>
                    <a:pt x="162" y="29"/>
                    <a:pt x="138" y="52"/>
                    <a:pt x="109" y="52"/>
                  </a:cubicBezTo>
                  <a:cubicBezTo>
                    <a:pt x="54" y="52"/>
                    <a:pt x="54" y="52"/>
                    <a:pt x="54" y="52"/>
                  </a:cubicBezTo>
                  <a:cubicBezTo>
                    <a:pt x="25" y="52"/>
                    <a:pt x="1" y="29"/>
                    <a:pt x="0" y="0"/>
                  </a:cubicBezTo>
                  <a:lnTo>
                    <a:pt x="164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5" name="Freeform 5"/>
            <p:cNvSpPr/>
            <p:nvPr/>
          </p:nvSpPr>
          <p:spPr bwMode="auto">
            <a:xfrm>
              <a:off x="2533922" y="3257190"/>
              <a:ext cx="264072" cy="264072"/>
            </a:xfrm>
            <a:custGeom>
              <a:avLst/>
              <a:gdLst>
                <a:gd name="T0" fmla="*/ 25 w 104"/>
                <a:gd name="T1" fmla="*/ 15 h 104"/>
                <a:gd name="T2" fmla="*/ 15 w 104"/>
                <a:gd name="T3" fmla="*/ 79 h 104"/>
                <a:gd name="T4" fmla="*/ 80 w 104"/>
                <a:gd name="T5" fmla="*/ 89 h 104"/>
                <a:gd name="T6" fmla="*/ 89 w 104"/>
                <a:gd name="T7" fmla="*/ 25 h 104"/>
                <a:gd name="T8" fmla="*/ 25 w 104"/>
                <a:gd name="T9" fmla="*/ 1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25" y="15"/>
                  </a:moveTo>
                  <a:cubicBezTo>
                    <a:pt x="4" y="30"/>
                    <a:pt x="0" y="59"/>
                    <a:pt x="15" y="79"/>
                  </a:cubicBezTo>
                  <a:cubicBezTo>
                    <a:pt x="30" y="100"/>
                    <a:pt x="59" y="104"/>
                    <a:pt x="80" y="89"/>
                  </a:cubicBezTo>
                  <a:cubicBezTo>
                    <a:pt x="100" y="74"/>
                    <a:pt x="104" y="45"/>
                    <a:pt x="89" y="25"/>
                  </a:cubicBezTo>
                  <a:cubicBezTo>
                    <a:pt x="74" y="4"/>
                    <a:pt x="45" y="0"/>
                    <a:pt x="25" y="15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6" name="Freeform 8"/>
            <p:cNvSpPr>
              <a:spLocks noEditPoints="1"/>
            </p:cNvSpPr>
            <p:nvPr/>
          </p:nvSpPr>
          <p:spPr bwMode="auto">
            <a:xfrm>
              <a:off x="2468314" y="3191582"/>
              <a:ext cx="398569" cy="395289"/>
            </a:xfrm>
            <a:custGeom>
              <a:avLst/>
              <a:gdLst>
                <a:gd name="T0" fmla="*/ 46 w 157"/>
                <a:gd name="T1" fmla="*/ 23 h 156"/>
                <a:gd name="T2" fmla="*/ 34 w 157"/>
                <a:gd name="T3" fmla="*/ 13 h 156"/>
                <a:gd name="T4" fmla="*/ 30 w 157"/>
                <a:gd name="T5" fmla="*/ 37 h 156"/>
                <a:gd name="T6" fmla="*/ 23 w 157"/>
                <a:gd name="T7" fmla="*/ 46 h 156"/>
                <a:gd name="T8" fmla="*/ 3 w 157"/>
                <a:gd name="T9" fmla="*/ 57 h 156"/>
                <a:gd name="T10" fmla="*/ 15 w 157"/>
                <a:gd name="T11" fmla="*/ 76 h 156"/>
                <a:gd name="T12" fmla="*/ 0 w 157"/>
                <a:gd name="T13" fmla="*/ 81 h 156"/>
                <a:gd name="T14" fmla="*/ 18 w 157"/>
                <a:gd name="T15" fmla="*/ 97 h 156"/>
                <a:gd name="T16" fmla="*/ 22 w 157"/>
                <a:gd name="T17" fmla="*/ 107 h 156"/>
                <a:gd name="T18" fmla="*/ 21 w 157"/>
                <a:gd name="T19" fmla="*/ 130 h 156"/>
                <a:gd name="T20" fmla="*/ 45 w 157"/>
                <a:gd name="T21" fmla="*/ 132 h 156"/>
                <a:gd name="T22" fmla="*/ 42 w 157"/>
                <a:gd name="T23" fmla="*/ 147 h 156"/>
                <a:gd name="T24" fmla="*/ 65 w 157"/>
                <a:gd name="T25" fmla="*/ 140 h 156"/>
                <a:gd name="T26" fmla="*/ 80 w 157"/>
                <a:gd name="T27" fmla="*/ 142 h 156"/>
                <a:gd name="T28" fmla="*/ 102 w 157"/>
                <a:gd name="T29" fmla="*/ 153 h 156"/>
                <a:gd name="T30" fmla="*/ 101 w 157"/>
                <a:gd name="T31" fmla="*/ 137 h 156"/>
                <a:gd name="T32" fmla="*/ 111 w 157"/>
                <a:gd name="T33" fmla="*/ 133 h 156"/>
                <a:gd name="T34" fmla="*/ 135 w 157"/>
                <a:gd name="T35" fmla="*/ 132 h 156"/>
                <a:gd name="T36" fmla="*/ 127 w 157"/>
                <a:gd name="T37" fmla="*/ 118 h 156"/>
                <a:gd name="T38" fmla="*/ 133 w 157"/>
                <a:gd name="T39" fmla="*/ 110 h 156"/>
                <a:gd name="T40" fmla="*/ 154 w 157"/>
                <a:gd name="T41" fmla="*/ 98 h 156"/>
                <a:gd name="T42" fmla="*/ 140 w 157"/>
                <a:gd name="T43" fmla="*/ 90 h 156"/>
                <a:gd name="T44" fmla="*/ 142 w 157"/>
                <a:gd name="T45" fmla="*/ 80 h 156"/>
                <a:gd name="T46" fmla="*/ 154 w 157"/>
                <a:gd name="T47" fmla="*/ 60 h 156"/>
                <a:gd name="T48" fmla="*/ 138 w 157"/>
                <a:gd name="T49" fmla="*/ 58 h 156"/>
                <a:gd name="T50" fmla="*/ 134 w 157"/>
                <a:gd name="T51" fmla="*/ 47 h 156"/>
                <a:gd name="T52" fmla="*/ 135 w 157"/>
                <a:gd name="T53" fmla="*/ 26 h 156"/>
                <a:gd name="T54" fmla="*/ 121 w 157"/>
                <a:gd name="T55" fmla="*/ 32 h 156"/>
                <a:gd name="T56" fmla="*/ 111 w 157"/>
                <a:gd name="T57" fmla="*/ 24 h 156"/>
                <a:gd name="T58" fmla="*/ 100 w 157"/>
                <a:gd name="T59" fmla="*/ 3 h 156"/>
                <a:gd name="T60" fmla="*/ 91 w 157"/>
                <a:gd name="T61" fmla="*/ 16 h 156"/>
                <a:gd name="T62" fmla="*/ 76 w 157"/>
                <a:gd name="T63" fmla="*/ 14 h 156"/>
                <a:gd name="T64" fmla="*/ 55 w 157"/>
                <a:gd name="T65" fmla="*/ 3 h 156"/>
                <a:gd name="T66" fmla="*/ 120 w 157"/>
                <a:gd name="T67" fmla="*/ 47 h 156"/>
                <a:gd name="T68" fmla="*/ 36 w 157"/>
                <a:gd name="T69" fmla="*/ 109 h 156"/>
                <a:gd name="T70" fmla="*/ 120 w 157"/>
                <a:gd name="T71" fmla="*/ 47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7" h="156">
                  <a:moveTo>
                    <a:pt x="55" y="19"/>
                  </a:moveTo>
                  <a:cubicBezTo>
                    <a:pt x="52" y="20"/>
                    <a:pt x="49" y="22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7" y="40"/>
                    <a:pt x="25" y="43"/>
                    <a:pt x="24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5" y="69"/>
                    <a:pt x="15" y="72"/>
                    <a:pt x="15" y="76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9" y="101"/>
                    <a:pt x="19" y="102"/>
                    <a:pt x="22" y="107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35" y="124"/>
                    <a:pt x="35" y="124"/>
                    <a:pt x="35" y="124"/>
                  </a:cubicBezTo>
                  <a:cubicBezTo>
                    <a:pt x="38" y="127"/>
                    <a:pt x="41" y="130"/>
                    <a:pt x="45" y="132"/>
                  </a:cubicBezTo>
                  <a:cubicBezTo>
                    <a:pt x="45" y="132"/>
                    <a:pt x="45" y="132"/>
                    <a:pt x="45" y="132"/>
                  </a:cubicBezTo>
                  <a:cubicBezTo>
                    <a:pt x="42" y="147"/>
                    <a:pt x="42" y="147"/>
                    <a:pt x="42" y="147"/>
                  </a:cubicBezTo>
                  <a:cubicBezTo>
                    <a:pt x="57" y="153"/>
                    <a:pt x="57" y="153"/>
                    <a:pt x="57" y="153"/>
                  </a:cubicBezTo>
                  <a:cubicBezTo>
                    <a:pt x="65" y="140"/>
                    <a:pt x="65" y="140"/>
                    <a:pt x="65" y="140"/>
                  </a:cubicBezTo>
                  <a:cubicBezTo>
                    <a:pt x="70" y="141"/>
                    <a:pt x="75" y="141"/>
                    <a:pt x="80" y="141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86" y="156"/>
                    <a:pt x="86" y="156"/>
                    <a:pt x="86" y="156"/>
                  </a:cubicBezTo>
                  <a:cubicBezTo>
                    <a:pt x="102" y="153"/>
                    <a:pt x="102" y="153"/>
                    <a:pt x="102" y="153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5" y="136"/>
                    <a:pt x="108" y="134"/>
                    <a:pt x="111" y="132"/>
                  </a:cubicBezTo>
                  <a:cubicBezTo>
                    <a:pt x="111" y="133"/>
                    <a:pt x="111" y="133"/>
                    <a:pt x="111" y="133"/>
                  </a:cubicBezTo>
                  <a:cubicBezTo>
                    <a:pt x="123" y="143"/>
                    <a:pt x="123" y="143"/>
                    <a:pt x="123" y="143"/>
                  </a:cubicBezTo>
                  <a:cubicBezTo>
                    <a:pt x="135" y="132"/>
                    <a:pt x="135" y="132"/>
                    <a:pt x="135" y="132"/>
                  </a:cubicBezTo>
                  <a:cubicBezTo>
                    <a:pt x="127" y="118"/>
                    <a:pt x="127" y="118"/>
                    <a:pt x="127" y="118"/>
                  </a:cubicBezTo>
                  <a:cubicBezTo>
                    <a:pt x="127" y="118"/>
                    <a:pt x="127" y="118"/>
                    <a:pt x="127" y="118"/>
                  </a:cubicBezTo>
                  <a:cubicBezTo>
                    <a:pt x="129" y="116"/>
                    <a:pt x="131" y="113"/>
                    <a:pt x="133" y="110"/>
                  </a:cubicBezTo>
                  <a:cubicBezTo>
                    <a:pt x="133" y="110"/>
                    <a:pt x="133" y="110"/>
                    <a:pt x="133" y="110"/>
                  </a:cubicBezTo>
                  <a:cubicBezTo>
                    <a:pt x="148" y="113"/>
                    <a:pt x="148" y="113"/>
                    <a:pt x="148" y="113"/>
                  </a:cubicBezTo>
                  <a:cubicBezTo>
                    <a:pt x="154" y="98"/>
                    <a:pt x="154" y="98"/>
                    <a:pt x="154" y="98"/>
                  </a:cubicBezTo>
                  <a:cubicBezTo>
                    <a:pt x="140" y="90"/>
                    <a:pt x="140" y="90"/>
                    <a:pt x="140" y="90"/>
                  </a:cubicBezTo>
                  <a:cubicBezTo>
                    <a:pt x="140" y="90"/>
                    <a:pt x="140" y="90"/>
                    <a:pt x="140" y="90"/>
                  </a:cubicBezTo>
                  <a:cubicBezTo>
                    <a:pt x="141" y="87"/>
                    <a:pt x="141" y="83"/>
                    <a:pt x="141" y="80"/>
                  </a:cubicBezTo>
                  <a:cubicBezTo>
                    <a:pt x="142" y="80"/>
                    <a:pt x="142" y="80"/>
                    <a:pt x="142" y="80"/>
                  </a:cubicBezTo>
                  <a:cubicBezTo>
                    <a:pt x="157" y="75"/>
                    <a:pt x="157" y="75"/>
                    <a:pt x="157" y="75"/>
                  </a:cubicBezTo>
                  <a:cubicBezTo>
                    <a:pt x="154" y="60"/>
                    <a:pt x="154" y="60"/>
                    <a:pt x="154" y="60"/>
                  </a:cubicBezTo>
                  <a:cubicBezTo>
                    <a:pt x="139" y="59"/>
                    <a:pt x="139" y="59"/>
                    <a:pt x="139" y="59"/>
                  </a:cubicBezTo>
                  <a:cubicBezTo>
                    <a:pt x="138" y="58"/>
                    <a:pt x="138" y="58"/>
                    <a:pt x="138" y="58"/>
                  </a:cubicBezTo>
                  <a:cubicBezTo>
                    <a:pt x="137" y="55"/>
                    <a:pt x="136" y="52"/>
                    <a:pt x="133" y="48"/>
                  </a:cubicBezTo>
                  <a:cubicBezTo>
                    <a:pt x="134" y="47"/>
                    <a:pt x="134" y="47"/>
                    <a:pt x="134" y="47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135" y="26"/>
                    <a:pt x="135" y="26"/>
                    <a:pt x="135" y="26"/>
                  </a:cubicBezTo>
                  <a:cubicBezTo>
                    <a:pt x="121" y="33"/>
                    <a:pt x="121" y="33"/>
                    <a:pt x="121" y="33"/>
                  </a:cubicBezTo>
                  <a:cubicBezTo>
                    <a:pt x="121" y="32"/>
                    <a:pt x="121" y="32"/>
                    <a:pt x="121" y="32"/>
                  </a:cubicBezTo>
                  <a:cubicBezTo>
                    <a:pt x="118" y="29"/>
                    <a:pt x="115" y="27"/>
                    <a:pt x="111" y="24"/>
                  </a:cubicBezTo>
                  <a:cubicBezTo>
                    <a:pt x="111" y="24"/>
                    <a:pt x="111" y="24"/>
                    <a:pt x="111" y="24"/>
                  </a:cubicBezTo>
                  <a:cubicBezTo>
                    <a:pt x="115" y="9"/>
                    <a:pt x="115" y="9"/>
                    <a:pt x="115" y="9"/>
                  </a:cubicBezTo>
                  <a:cubicBezTo>
                    <a:pt x="100" y="3"/>
                    <a:pt x="100" y="3"/>
                    <a:pt x="100" y="3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86" y="15"/>
                    <a:pt x="81" y="15"/>
                    <a:pt x="76" y="15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19"/>
                    <a:pt x="55" y="19"/>
                    <a:pt x="55" y="19"/>
                  </a:cubicBezTo>
                  <a:close/>
                  <a:moveTo>
                    <a:pt x="120" y="47"/>
                  </a:moveTo>
                  <a:cubicBezTo>
                    <a:pt x="138" y="70"/>
                    <a:pt x="133" y="103"/>
                    <a:pt x="109" y="120"/>
                  </a:cubicBezTo>
                  <a:cubicBezTo>
                    <a:pt x="86" y="137"/>
                    <a:pt x="53" y="133"/>
                    <a:pt x="36" y="109"/>
                  </a:cubicBezTo>
                  <a:cubicBezTo>
                    <a:pt x="19" y="86"/>
                    <a:pt x="23" y="53"/>
                    <a:pt x="47" y="36"/>
                  </a:cubicBezTo>
                  <a:cubicBezTo>
                    <a:pt x="70" y="19"/>
                    <a:pt x="103" y="23"/>
                    <a:pt x="120" y="47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7" name="Freeform 9"/>
            <p:cNvSpPr/>
            <p:nvPr/>
          </p:nvSpPr>
          <p:spPr bwMode="auto">
            <a:xfrm>
              <a:off x="2361701" y="2993118"/>
              <a:ext cx="180422" cy="183703"/>
            </a:xfrm>
            <a:custGeom>
              <a:avLst/>
              <a:gdLst>
                <a:gd name="T0" fmla="*/ 36 w 71"/>
                <a:gd name="T1" fmla="*/ 0 h 72"/>
                <a:gd name="T2" fmla="*/ 0 w 71"/>
                <a:gd name="T3" fmla="*/ 36 h 72"/>
                <a:gd name="T4" fmla="*/ 36 w 71"/>
                <a:gd name="T5" fmla="*/ 72 h 72"/>
                <a:gd name="T6" fmla="*/ 71 w 71"/>
                <a:gd name="T7" fmla="*/ 36 h 72"/>
                <a:gd name="T8" fmla="*/ 36 w 71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2">
                  <a:moveTo>
                    <a:pt x="36" y="0"/>
                  </a:moveTo>
                  <a:cubicBezTo>
                    <a:pt x="16" y="0"/>
                    <a:pt x="0" y="17"/>
                    <a:pt x="0" y="36"/>
                  </a:cubicBezTo>
                  <a:cubicBezTo>
                    <a:pt x="0" y="56"/>
                    <a:pt x="16" y="72"/>
                    <a:pt x="36" y="72"/>
                  </a:cubicBezTo>
                  <a:cubicBezTo>
                    <a:pt x="55" y="72"/>
                    <a:pt x="71" y="56"/>
                    <a:pt x="71" y="36"/>
                  </a:cubicBezTo>
                  <a:cubicBezTo>
                    <a:pt x="71" y="16"/>
                    <a:pt x="55" y="0"/>
                    <a:pt x="36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8" name="Freeform 10"/>
            <p:cNvSpPr>
              <a:spLocks noEditPoints="1"/>
            </p:cNvSpPr>
            <p:nvPr/>
          </p:nvSpPr>
          <p:spPr bwMode="auto">
            <a:xfrm>
              <a:off x="2297733" y="2930791"/>
              <a:ext cx="305077" cy="308358"/>
            </a:xfrm>
            <a:custGeom>
              <a:avLst/>
              <a:gdLst>
                <a:gd name="T0" fmla="*/ 66 w 120"/>
                <a:gd name="T1" fmla="*/ 12 h 122"/>
                <a:gd name="T2" fmla="*/ 63 w 120"/>
                <a:gd name="T3" fmla="*/ 0 h 122"/>
                <a:gd name="T4" fmla="*/ 49 w 120"/>
                <a:gd name="T5" fmla="*/ 13 h 122"/>
                <a:gd name="T6" fmla="*/ 41 w 120"/>
                <a:gd name="T7" fmla="*/ 16 h 122"/>
                <a:gd name="T8" fmla="*/ 23 w 120"/>
                <a:gd name="T9" fmla="*/ 13 h 122"/>
                <a:gd name="T10" fmla="*/ 22 w 120"/>
                <a:gd name="T11" fmla="*/ 31 h 122"/>
                <a:gd name="T12" fmla="*/ 10 w 120"/>
                <a:gd name="T13" fmla="*/ 27 h 122"/>
                <a:gd name="T14" fmla="*/ 14 w 120"/>
                <a:gd name="T15" fmla="*/ 45 h 122"/>
                <a:gd name="T16" fmla="*/ 12 w 120"/>
                <a:gd name="T17" fmla="*/ 53 h 122"/>
                <a:gd name="T18" fmla="*/ 0 w 120"/>
                <a:gd name="T19" fmla="*/ 67 h 122"/>
                <a:gd name="T20" fmla="*/ 15 w 120"/>
                <a:gd name="T21" fmla="*/ 80 h 122"/>
                <a:gd name="T22" fmla="*/ 6 w 120"/>
                <a:gd name="T23" fmla="*/ 88 h 122"/>
                <a:gd name="T24" fmla="*/ 24 w 120"/>
                <a:gd name="T25" fmla="*/ 94 h 122"/>
                <a:gd name="T26" fmla="*/ 32 w 120"/>
                <a:gd name="T27" fmla="*/ 102 h 122"/>
                <a:gd name="T28" fmla="*/ 40 w 120"/>
                <a:gd name="T29" fmla="*/ 119 h 122"/>
                <a:gd name="T30" fmla="*/ 48 w 120"/>
                <a:gd name="T31" fmla="*/ 109 h 122"/>
                <a:gd name="T32" fmla="*/ 56 w 120"/>
                <a:gd name="T33" fmla="*/ 111 h 122"/>
                <a:gd name="T34" fmla="*/ 71 w 120"/>
                <a:gd name="T35" fmla="*/ 122 h 122"/>
                <a:gd name="T36" fmla="*/ 72 w 120"/>
                <a:gd name="T37" fmla="*/ 109 h 122"/>
                <a:gd name="T38" fmla="*/ 80 w 120"/>
                <a:gd name="T39" fmla="*/ 107 h 122"/>
                <a:gd name="T40" fmla="*/ 98 w 120"/>
                <a:gd name="T41" fmla="*/ 109 h 122"/>
                <a:gd name="T42" fmla="*/ 94 w 120"/>
                <a:gd name="T43" fmla="*/ 98 h 122"/>
                <a:gd name="T44" fmla="*/ 100 w 120"/>
                <a:gd name="T45" fmla="*/ 92 h 122"/>
                <a:gd name="T46" fmla="*/ 117 w 120"/>
                <a:gd name="T47" fmla="*/ 85 h 122"/>
                <a:gd name="T48" fmla="*/ 107 w 120"/>
                <a:gd name="T49" fmla="*/ 77 h 122"/>
                <a:gd name="T50" fmla="*/ 110 w 120"/>
                <a:gd name="T51" fmla="*/ 68 h 122"/>
                <a:gd name="T52" fmla="*/ 120 w 120"/>
                <a:gd name="T53" fmla="*/ 55 h 122"/>
                <a:gd name="T54" fmla="*/ 109 w 120"/>
                <a:gd name="T55" fmla="*/ 53 h 122"/>
                <a:gd name="T56" fmla="*/ 107 w 120"/>
                <a:gd name="T57" fmla="*/ 43 h 122"/>
                <a:gd name="T58" fmla="*/ 109 w 120"/>
                <a:gd name="T59" fmla="*/ 24 h 122"/>
                <a:gd name="T60" fmla="*/ 98 w 120"/>
                <a:gd name="T61" fmla="*/ 29 h 122"/>
                <a:gd name="T62" fmla="*/ 89 w 120"/>
                <a:gd name="T63" fmla="*/ 20 h 122"/>
                <a:gd name="T64" fmla="*/ 81 w 120"/>
                <a:gd name="T65" fmla="*/ 4 h 122"/>
                <a:gd name="T66" fmla="*/ 101 w 120"/>
                <a:gd name="T67" fmla="*/ 61 h 122"/>
                <a:gd name="T68" fmla="*/ 20 w 120"/>
                <a:gd name="T69" fmla="*/ 61 h 122"/>
                <a:gd name="T70" fmla="*/ 101 w 120"/>
                <a:gd name="T71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0" h="122">
                  <a:moveTo>
                    <a:pt x="74" y="14"/>
                  </a:moveTo>
                  <a:cubicBezTo>
                    <a:pt x="71" y="13"/>
                    <a:pt x="68" y="12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47" y="14"/>
                    <a:pt x="44" y="15"/>
                    <a:pt x="42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5" y="27"/>
                    <a:pt x="24" y="28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3" y="48"/>
                    <a:pt x="12" y="49"/>
                    <a:pt x="12" y="53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3" y="73"/>
                    <a:pt x="13" y="76"/>
                    <a:pt x="15" y="80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12" y="98"/>
                    <a:pt x="12" y="98"/>
                    <a:pt x="12" y="98"/>
                  </a:cubicBezTo>
                  <a:cubicBezTo>
                    <a:pt x="24" y="94"/>
                    <a:pt x="24" y="94"/>
                    <a:pt x="24" y="94"/>
                  </a:cubicBezTo>
                  <a:cubicBezTo>
                    <a:pt x="26" y="97"/>
                    <a:pt x="29" y="100"/>
                    <a:pt x="33" y="102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29" y="114"/>
                    <a:pt x="29" y="114"/>
                    <a:pt x="29" y="114"/>
                  </a:cubicBezTo>
                  <a:cubicBezTo>
                    <a:pt x="40" y="119"/>
                    <a:pt x="40" y="119"/>
                    <a:pt x="40" y="11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50" y="110"/>
                    <a:pt x="53" y="110"/>
                    <a:pt x="56" y="110"/>
                  </a:cubicBezTo>
                  <a:cubicBezTo>
                    <a:pt x="56" y="111"/>
                    <a:pt x="56" y="111"/>
                    <a:pt x="56" y="111"/>
                  </a:cubicBezTo>
                  <a:cubicBezTo>
                    <a:pt x="58" y="122"/>
                    <a:pt x="58" y="122"/>
                    <a:pt x="58" y="122"/>
                  </a:cubicBezTo>
                  <a:cubicBezTo>
                    <a:pt x="71" y="122"/>
                    <a:pt x="71" y="122"/>
                    <a:pt x="71" y="122"/>
                  </a:cubicBezTo>
                  <a:cubicBezTo>
                    <a:pt x="72" y="109"/>
                    <a:pt x="72" y="109"/>
                    <a:pt x="72" y="109"/>
                  </a:cubicBezTo>
                  <a:cubicBezTo>
                    <a:pt x="72" y="109"/>
                    <a:pt x="72" y="109"/>
                    <a:pt x="72" y="109"/>
                  </a:cubicBezTo>
                  <a:cubicBezTo>
                    <a:pt x="75" y="109"/>
                    <a:pt x="77" y="108"/>
                    <a:pt x="80" y="107"/>
                  </a:cubicBezTo>
                  <a:cubicBezTo>
                    <a:pt x="80" y="107"/>
                    <a:pt x="80" y="107"/>
                    <a:pt x="80" y="107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98" y="109"/>
                    <a:pt x="98" y="109"/>
                    <a:pt x="98" y="109"/>
                  </a:cubicBezTo>
                  <a:cubicBezTo>
                    <a:pt x="94" y="98"/>
                    <a:pt x="94" y="98"/>
                    <a:pt x="94" y="98"/>
                  </a:cubicBezTo>
                  <a:cubicBezTo>
                    <a:pt x="94" y="98"/>
                    <a:pt x="94" y="98"/>
                    <a:pt x="94" y="98"/>
                  </a:cubicBezTo>
                  <a:cubicBezTo>
                    <a:pt x="96" y="96"/>
                    <a:pt x="98" y="94"/>
                    <a:pt x="99" y="92"/>
                  </a:cubicBezTo>
                  <a:cubicBezTo>
                    <a:pt x="100" y="92"/>
                    <a:pt x="100" y="92"/>
                    <a:pt x="100" y="92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117" y="85"/>
                    <a:pt x="117" y="85"/>
                    <a:pt x="117" y="85"/>
                  </a:cubicBezTo>
                  <a:cubicBezTo>
                    <a:pt x="107" y="77"/>
                    <a:pt x="107" y="77"/>
                    <a:pt x="107" y="77"/>
                  </a:cubicBezTo>
                  <a:cubicBezTo>
                    <a:pt x="107" y="77"/>
                    <a:pt x="107" y="77"/>
                    <a:pt x="107" y="77"/>
                  </a:cubicBezTo>
                  <a:cubicBezTo>
                    <a:pt x="108" y="74"/>
                    <a:pt x="109" y="72"/>
                    <a:pt x="109" y="68"/>
                  </a:cubicBezTo>
                  <a:cubicBezTo>
                    <a:pt x="110" y="68"/>
                    <a:pt x="110" y="68"/>
                    <a:pt x="110" y="68"/>
                  </a:cubicBezTo>
                  <a:cubicBezTo>
                    <a:pt x="120" y="68"/>
                    <a:pt x="120" y="68"/>
                    <a:pt x="120" y="68"/>
                  </a:cubicBezTo>
                  <a:cubicBezTo>
                    <a:pt x="120" y="55"/>
                    <a:pt x="120" y="55"/>
                    <a:pt x="120" y="55"/>
                  </a:cubicBezTo>
                  <a:cubicBezTo>
                    <a:pt x="109" y="53"/>
                    <a:pt x="109" y="53"/>
                    <a:pt x="109" y="53"/>
                  </a:cubicBezTo>
                  <a:cubicBezTo>
                    <a:pt x="109" y="53"/>
                    <a:pt x="109" y="53"/>
                    <a:pt x="109" y="53"/>
                  </a:cubicBezTo>
                  <a:cubicBezTo>
                    <a:pt x="108" y="49"/>
                    <a:pt x="107" y="46"/>
                    <a:pt x="106" y="43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16" y="35"/>
                    <a:pt x="116" y="35"/>
                    <a:pt x="116" y="35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98" y="29"/>
                    <a:pt x="98" y="29"/>
                    <a:pt x="98" y="29"/>
                  </a:cubicBezTo>
                  <a:cubicBezTo>
                    <a:pt x="98" y="29"/>
                    <a:pt x="98" y="29"/>
                    <a:pt x="98" y="29"/>
                  </a:cubicBezTo>
                  <a:cubicBezTo>
                    <a:pt x="95" y="26"/>
                    <a:pt x="92" y="23"/>
                    <a:pt x="89" y="21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74" y="14"/>
                    <a:pt x="74" y="14"/>
                    <a:pt x="74" y="14"/>
                  </a:cubicBezTo>
                  <a:close/>
                  <a:moveTo>
                    <a:pt x="101" y="61"/>
                  </a:moveTo>
                  <a:cubicBezTo>
                    <a:pt x="101" y="84"/>
                    <a:pt x="83" y="102"/>
                    <a:pt x="61" y="102"/>
                  </a:cubicBezTo>
                  <a:cubicBezTo>
                    <a:pt x="38" y="102"/>
                    <a:pt x="20" y="84"/>
                    <a:pt x="20" y="61"/>
                  </a:cubicBezTo>
                  <a:cubicBezTo>
                    <a:pt x="20" y="39"/>
                    <a:pt x="38" y="20"/>
                    <a:pt x="61" y="20"/>
                  </a:cubicBezTo>
                  <a:cubicBezTo>
                    <a:pt x="83" y="20"/>
                    <a:pt x="101" y="39"/>
                    <a:pt x="101" y="6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9" name="Oval 11"/>
            <p:cNvSpPr>
              <a:spLocks noChangeArrowheads="1"/>
            </p:cNvSpPr>
            <p:nvPr/>
          </p:nvSpPr>
          <p:spPr bwMode="auto">
            <a:xfrm>
              <a:off x="3327779" y="3211265"/>
              <a:ext cx="116454" cy="119734"/>
            </a:xfrm>
            <a:prstGeom prst="ellipse">
              <a:avLst/>
            </a:prstGeom>
            <a:grpFill/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0" name="Freeform 12"/>
            <p:cNvSpPr>
              <a:spLocks noEditPoints="1"/>
            </p:cNvSpPr>
            <p:nvPr/>
          </p:nvSpPr>
          <p:spPr bwMode="auto">
            <a:xfrm>
              <a:off x="3285135" y="3171900"/>
              <a:ext cx="196824" cy="200104"/>
            </a:xfrm>
            <a:custGeom>
              <a:avLst/>
              <a:gdLst>
                <a:gd name="T0" fmla="*/ 43 w 78"/>
                <a:gd name="T1" fmla="*/ 8 h 79"/>
                <a:gd name="T2" fmla="*/ 41 w 78"/>
                <a:gd name="T3" fmla="*/ 0 h 79"/>
                <a:gd name="T4" fmla="*/ 32 w 78"/>
                <a:gd name="T5" fmla="*/ 8 h 79"/>
                <a:gd name="T6" fmla="*/ 27 w 78"/>
                <a:gd name="T7" fmla="*/ 10 h 79"/>
                <a:gd name="T8" fmla="*/ 15 w 78"/>
                <a:gd name="T9" fmla="*/ 8 h 79"/>
                <a:gd name="T10" fmla="*/ 15 w 78"/>
                <a:gd name="T11" fmla="*/ 20 h 79"/>
                <a:gd name="T12" fmla="*/ 7 w 78"/>
                <a:gd name="T13" fmla="*/ 17 h 79"/>
                <a:gd name="T14" fmla="*/ 9 w 78"/>
                <a:gd name="T15" fmla="*/ 29 h 79"/>
                <a:gd name="T16" fmla="*/ 8 w 78"/>
                <a:gd name="T17" fmla="*/ 34 h 79"/>
                <a:gd name="T18" fmla="*/ 0 w 78"/>
                <a:gd name="T19" fmla="*/ 43 h 79"/>
                <a:gd name="T20" fmla="*/ 10 w 78"/>
                <a:gd name="T21" fmla="*/ 51 h 79"/>
                <a:gd name="T22" fmla="*/ 4 w 78"/>
                <a:gd name="T23" fmla="*/ 57 h 79"/>
                <a:gd name="T24" fmla="*/ 16 w 78"/>
                <a:gd name="T25" fmla="*/ 61 h 79"/>
                <a:gd name="T26" fmla="*/ 21 w 78"/>
                <a:gd name="T27" fmla="*/ 66 h 79"/>
                <a:gd name="T28" fmla="*/ 27 w 78"/>
                <a:gd name="T29" fmla="*/ 77 h 79"/>
                <a:gd name="T30" fmla="*/ 31 w 78"/>
                <a:gd name="T31" fmla="*/ 70 h 79"/>
                <a:gd name="T32" fmla="*/ 36 w 78"/>
                <a:gd name="T33" fmla="*/ 71 h 79"/>
                <a:gd name="T34" fmla="*/ 46 w 78"/>
                <a:gd name="T35" fmla="*/ 78 h 79"/>
                <a:gd name="T36" fmla="*/ 47 w 78"/>
                <a:gd name="T37" fmla="*/ 70 h 79"/>
                <a:gd name="T38" fmla="*/ 52 w 78"/>
                <a:gd name="T39" fmla="*/ 69 h 79"/>
                <a:gd name="T40" fmla="*/ 64 w 78"/>
                <a:gd name="T41" fmla="*/ 71 h 79"/>
                <a:gd name="T42" fmla="*/ 61 w 78"/>
                <a:gd name="T43" fmla="*/ 63 h 79"/>
                <a:gd name="T44" fmla="*/ 65 w 78"/>
                <a:gd name="T45" fmla="*/ 59 h 79"/>
                <a:gd name="T46" fmla="*/ 76 w 78"/>
                <a:gd name="T47" fmla="*/ 55 h 79"/>
                <a:gd name="T48" fmla="*/ 70 w 78"/>
                <a:gd name="T49" fmla="*/ 49 h 79"/>
                <a:gd name="T50" fmla="*/ 71 w 78"/>
                <a:gd name="T51" fmla="*/ 44 h 79"/>
                <a:gd name="T52" fmla="*/ 78 w 78"/>
                <a:gd name="T53" fmla="*/ 36 h 79"/>
                <a:gd name="T54" fmla="*/ 71 w 78"/>
                <a:gd name="T55" fmla="*/ 34 h 79"/>
                <a:gd name="T56" fmla="*/ 69 w 78"/>
                <a:gd name="T57" fmla="*/ 28 h 79"/>
                <a:gd name="T58" fmla="*/ 71 w 78"/>
                <a:gd name="T59" fmla="*/ 16 h 79"/>
                <a:gd name="T60" fmla="*/ 64 w 78"/>
                <a:gd name="T61" fmla="*/ 18 h 79"/>
                <a:gd name="T62" fmla="*/ 58 w 78"/>
                <a:gd name="T63" fmla="*/ 13 h 79"/>
                <a:gd name="T64" fmla="*/ 53 w 78"/>
                <a:gd name="T65" fmla="*/ 2 h 79"/>
                <a:gd name="T66" fmla="*/ 66 w 78"/>
                <a:gd name="T67" fmla="*/ 39 h 79"/>
                <a:gd name="T68" fmla="*/ 13 w 78"/>
                <a:gd name="T69" fmla="*/ 39 h 79"/>
                <a:gd name="T70" fmla="*/ 66 w 78"/>
                <a:gd name="T71" fmla="*/ 3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8" h="79">
                  <a:moveTo>
                    <a:pt x="48" y="9"/>
                  </a:moveTo>
                  <a:cubicBezTo>
                    <a:pt x="46" y="8"/>
                    <a:pt x="45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1" y="9"/>
                    <a:pt x="29" y="9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7" y="17"/>
                    <a:pt x="16" y="18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31"/>
                    <a:pt x="9" y="32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9" y="47"/>
                    <a:pt x="9" y="49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7" y="63"/>
                    <a:pt x="19" y="64"/>
                    <a:pt x="22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19" y="73"/>
                    <a:pt x="19" y="73"/>
                    <a:pt x="19" y="73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3" y="71"/>
                    <a:pt x="35" y="71"/>
                    <a:pt x="36" y="71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38" y="79"/>
                    <a:pt x="38" y="79"/>
                    <a:pt x="38" y="79"/>
                  </a:cubicBezTo>
                  <a:cubicBezTo>
                    <a:pt x="46" y="78"/>
                    <a:pt x="46" y="78"/>
                    <a:pt x="46" y="78"/>
                  </a:cubicBezTo>
                  <a:cubicBezTo>
                    <a:pt x="47" y="71"/>
                    <a:pt x="47" y="71"/>
                    <a:pt x="47" y="71"/>
                  </a:cubicBezTo>
                  <a:cubicBezTo>
                    <a:pt x="47" y="70"/>
                    <a:pt x="47" y="70"/>
                    <a:pt x="47" y="70"/>
                  </a:cubicBezTo>
                  <a:cubicBezTo>
                    <a:pt x="49" y="70"/>
                    <a:pt x="51" y="70"/>
                    <a:pt x="52" y="69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64" y="71"/>
                    <a:pt x="64" y="71"/>
                    <a:pt x="64" y="71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2" y="62"/>
                    <a:pt x="64" y="61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76" y="55"/>
                    <a:pt x="76" y="55"/>
                    <a:pt x="76" y="55"/>
                  </a:cubicBezTo>
                  <a:cubicBezTo>
                    <a:pt x="70" y="50"/>
                    <a:pt x="70" y="50"/>
                    <a:pt x="70" y="50"/>
                  </a:cubicBezTo>
                  <a:cubicBezTo>
                    <a:pt x="70" y="49"/>
                    <a:pt x="70" y="49"/>
                    <a:pt x="70" y="49"/>
                  </a:cubicBezTo>
                  <a:cubicBezTo>
                    <a:pt x="70" y="48"/>
                    <a:pt x="71" y="46"/>
                    <a:pt x="71" y="44"/>
                  </a:cubicBezTo>
                  <a:cubicBezTo>
                    <a:pt x="71" y="44"/>
                    <a:pt x="71" y="44"/>
                    <a:pt x="71" y="44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0" y="32"/>
                    <a:pt x="70" y="30"/>
                    <a:pt x="69" y="28"/>
                  </a:cubicBezTo>
                  <a:cubicBezTo>
                    <a:pt x="69" y="28"/>
                    <a:pt x="69" y="28"/>
                    <a:pt x="69" y="28"/>
                  </a:cubicBezTo>
                  <a:cubicBezTo>
                    <a:pt x="75" y="22"/>
                    <a:pt x="75" y="22"/>
                    <a:pt x="75" y="22"/>
                  </a:cubicBezTo>
                  <a:cubicBezTo>
                    <a:pt x="71" y="16"/>
                    <a:pt x="71" y="16"/>
                    <a:pt x="71" y="16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2" y="17"/>
                    <a:pt x="60" y="15"/>
                    <a:pt x="58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8" y="9"/>
                    <a:pt x="48" y="9"/>
                    <a:pt x="48" y="9"/>
                  </a:cubicBezTo>
                  <a:close/>
                  <a:moveTo>
                    <a:pt x="66" y="39"/>
                  </a:moveTo>
                  <a:cubicBezTo>
                    <a:pt x="66" y="54"/>
                    <a:pt x="54" y="66"/>
                    <a:pt x="40" y="66"/>
                  </a:cubicBezTo>
                  <a:cubicBezTo>
                    <a:pt x="25" y="66"/>
                    <a:pt x="13" y="54"/>
                    <a:pt x="13" y="39"/>
                  </a:cubicBezTo>
                  <a:cubicBezTo>
                    <a:pt x="13" y="25"/>
                    <a:pt x="25" y="13"/>
                    <a:pt x="40" y="13"/>
                  </a:cubicBezTo>
                  <a:cubicBezTo>
                    <a:pt x="54" y="13"/>
                    <a:pt x="66" y="25"/>
                    <a:pt x="66" y="39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1" name="Freeform 13"/>
            <p:cNvSpPr>
              <a:spLocks noEditPoints="1"/>
            </p:cNvSpPr>
            <p:nvPr/>
          </p:nvSpPr>
          <p:spPr bwMode="auto">
            <a:xfrm>
              <a:off x="3463916" y="2948833"/>
              <a:ext cx="157460" cy="154179"/>
            </a:xfrm>
            <a:custGeom>
              <a:avLst/>
              <a:gdLst>
                <a:gd name="T0" fmla="*/ 31 w 62"/>
                <a:gd name="T1" fmla="*/ 7 h 61"/>
                <a:gd name="T2" fmla="*/ 55 w 62"/>
                <a:gd name="T3" fmla="*/ 31 h 61"/>
                <a:gd name="T4" fmla="*/ 31 w 62"/>
                <a:gd name="T5" fmla="*/ 54 h 61"/>
                <a:gd name="T6" fmla="*/ 8 w 62"/>
                <a:gd name="T7" fmla="*/ 31 h 61"/>
                <a:gd name="T8" fmla="*/ 31 w 62"/>
                <a:gd name="T9" fmla="*/ 7 h 61"/>
                <a:gd name="T10" fmla="*/ 31 w 62"/>
                <a:gd name="T11" fmla="*/ 7 h 61"/>
                <a:gd name="T12" fmla="*/ 31 w 62"/>
                <a:gd name="T13" fmla="*/ 0 h 61"/>
                <a:gd name="T14" fmla="*/ 31 w 62"/>
                <a:gd name="T15" fmla="*/ 0 h 61"/>
                <a:gd name="T16" fmla="*/ 0 w 62"/>
                <a:gd name="T17" fmla="*/ 31 h 61"/>
                <a:gd name="T18" fmla="*/ 31 w 62"/>
                <a:gd name="T19" fmla="*/ 61 h 61"/>
                <a:gd name="T20" fmla="*/ 31 w 62"/>
                <a:gd name="T21" fmla="*/ 61 h 61"/>
                <a:gd name="T22" fmla="*/ 62 w 62"/>
                <a:gd name="T23" fmla="*/ 31 h 61"/>
                <a:gd name="T24" fmla="*/ 31 w 62"/>
                <a:gd name="T2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" h="61">
                  <a:moveTo>
                    <a:pt x="31" y="7"/>
                  </a:moveTo>
                  <a:cubicBezTo>
                    <a:pt x="44" y="7"/>
                    <a:pt x="55" y="18"/>
                    <a:pt x="55" y="31"/>
                  </a:cubicBezTo>
                  <a:cubicBezTo>
                    <a:pt x="55" y="43"/>
                    <a:pt x="44" y="54"/>
                    <a:pt x="31" y="54"/>
                  </a:cubicBezTo>
                  <a:cubicBezTo>
                    <a:pt x="18" y="54"/>
                    <a:pt x="8" y="43"/>
                    <a:pt x="8" y="31"/>
                  </a:cubicBezTo>
                  <a:cubicBezTo>
                    <a:pt x="8" y="18"/>
                    <a:pt x="18" y="7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14" y="0"/>
                    <a:pt x="0" y="13"/>
                    <a:pt x="0" y="31"/>
                  </a:cubicBezTo>
                  <a:cubicBezTo>
                    <a:pt x="0" y="48"/>
                    <a:pt x="14" y="61"/>
                    <a:pt x="31" y="61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48" y="61"/>
                    <a:pt x="62" y="48"/>
                    <a:pt x="62" y="31"/>
                  </a:cubicBezTo>
                  <a:cubicBezTo>
                    <a:pt x="62" y="13"/>
                    <a:pt x="48" y="0"/>
                    <a:pt x="31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2" name="Freeform 14"/>
            <p:cNvSpPr>
              <a:spLocks noEditPoints="1"/>
            </p:cNvSpPr>
            <p:nvPr/>
          </p:nvSpPr>
          <p:spPr bwMode="auto">
            <a:xfrm>
              <a:off x="3411430" y="2893066"/>
              <a:ext cx="264072" cy="265712"/>
            </a:xfrm>
            <a:custGeom>
              <a:avLst/>
              <a:gdLst>
                <a:gd name="T0" fmla="*/ 57 w 104"/>
                <a:gd name="T1" fmla="*/ 10 h 105"/>
                <a:gd name="T2" fmla="*/ 54 w 104"/>
                <a:gd name="T3" fmla="*/ 0 h 105"/>
                <a:gd name="T4" fmla="*/ 42 w 104"/>
                <a:gd name="T5" fmla="*/ 11 h 105"/>
                <a:gd name="T6" fmla="*/ 36 w 104"/>
                <a:gd name="T7" fmla="*/ 13 h 105"/>
                <a:gd name="T8" fmla="*/ 20 w 104"/>
                <a:gd name="T9" fmla="*/ 11 h 105"/>
                <a:gd name="T10" fmla="*/ 19 w 104"/>
                <a:gd name="T11" fmla="*/ 26 h 105"/>
                <a:gd name="T12" fmla="*/ 9 w 104"/>
                <a:gd name="T13" fmla="*/ 22 h 105"/>
                <a:gd name="T14" fmla="*/ 12 w 104"/>
                <a:gd name="T15" fmla="*/ 39 h 105"/>
                <a:gd name="T16" fmla="*/ 10 w 104"/>
                <a:gd name="T17" fmla="*/ 45 h 105"/>
                <a:gd name="T18" fmla="*/ 0 w 104"/>
                <a:gd name="T19" fmla="*/ 58 h 105"/>
                <a:gd name="T20" fmla="*/ 13 w 104"/>
                <a:gd name="T21" fmla="*/ 68 h 105"/>
                <a:gd name="T22" fmla="*/ 5 w 104"/>
                <a:gd name="T23" fmla="*/ 75 h 105"/>
                <a:gd name="T24" fmla="*/ 20 w 104"/>
                <a:gd name="T25" fmla="*/ 81 h 105"/>
                <a:gd name="T26" fmla="*/ 28 w 104"/>
                <a:gd name="T27" fmla="*/ 88 h 105"/>
                <a:gd name="T28" fmla="*/ 35 w 104"/>
                <a:gd name="T29" fmla="*/ 102 h 105"/>
                <a:gd name="T30" fmla="*/ 41 w 104"/>
                <a:gd name="T31" fmla="*/ 94 h 105"/>
                <a:gd name="T32" fmla="*/ 48 w 104"/>
                <a:gd name="T33" fmla="*/ 95 h 105"/>
                <a:gd name="T34" fmla="*/ 61 w 104"/>
                <a:gd name="T35" fmla="*/ 105 h 105"/>
                <a:gd name="T36" fmla="*/ 62 w 104"/>
                <a:gd name="T37" fmla="*/ 94 h 105"/>
                <a:gd name="T38" fmla="*/ 69 w 104"/>
                <a:gd name="T39" fmla="*/ 92 h 105"/>
                <a:gd name="T40" fmla="*/ 85 w 104"/>
                <a:gd name="T41" fmla="*/ 94 h 105"/>
                <a:gd name="T42" fmla="*/ 81 w 104"/>
                <a:gd name="T43" fmla="*/ 84 h 105"/>
                <a:gd name="T44" fmla="*/ 86 w 104"/>
                <a:gd name="T45" fmla="*/ 79 h 105"/>
                <a:gd name="T46" fmla="*/ 101 w 104"/>
                <a:gd name="T47" fmla="*/ 73 h 105"/>
                <a:gd name="T48" fmla="*/ 93 w 104"/>
                <a:gd name="T49" fmla="*/ 66 h 105"/>
                <a:gd name="T50" fmla="*/ 95 w 104"/>
                <a:gd name="T51" fmla="*/ 59 h 105"/>
                <a:gd name="T52" fmla="*/ 104 w 104"/>
                <a:gd name="T53" fmla="*/ 47 h 105"/>
                <a:gd name="T54" fmla="*/ 94 w 104"/>
                <a:gd name="T55" fmla="*/ 45 h 105"/>
                <a:gd name="T56" fmla="*/ 92 w 104"/>
                <a:gd name="T57" fmla="*/ 37 h 105"/>
                <a:gd name="T58" fmla="*/ 94 w 104"/>
                <a:gd name="T59" fmla="*/ 21 h 105"/>
                <a:gd name="T60" fmla="*/ 84 w 104"/>
                <a:gd name="T61" fmla="*/ 24 h 105"/>
                <a:gd name="T62" fmla="*/ 77 w 104"/>
                <a:gd name="T63" fmla="*/ 17 h 105"/>
                <a:gd name="T64" fmla="*/ 70 w 104"/>
                <a:gd name="T65" fmla="*/ 3 h 105"/>
                <a:gd name="T66" fmla="*/ 88 w 104"/>
                <a:gd name="T67" fmla="*/ 53 h 105"/>
                <a:gd name="T68" fmla="*/ 17 w 104"/>
                <a:gd name="T69" fmla="*/ 53 h 105"/>
                <a:gd name="T70" fmla="*/ 88 w 104"/>
                <a:gd name="T71" fmla="*/ 5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4" h="105">
                  <a:moveTo>
                    <a:pt x="63" y="11"/>
                  </a:moveTo>
                  <a:cubicBezTo>
                    <a:pt x="61" y="11"/>
                    <a:pt x="59" y="10"/>
                    <a:pt x="57" y="10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0" y="12"/>
                    <a:pt x="38" y="12"/>
                    <a:pt x="36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2"/>
                    <a:pt x="20" y="24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1" y="41"/>
                    <a:pt x="10" y="42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1" y="63"/>
                    <a:pt x="11" y="66"/>
                    <a:pt x="13" y="68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10" y="85"/>
                    <a:pt x="10" y="85"/>
                    <a:pt x="10" y="85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22" y="83"/>
                    <a:pt x="25" y="86"/>
                    <a:pt x="28" y="88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5" y="98"/>
                    <a:pt x="25" y="98"/>
                    <a:pt x="25" y="98"/>
                  </a:cubicBezTo>
                  <a:cubicBezTo>
                    <a:pt x="35" y="102"/>
                    <a:pt x="35" y="102"/>
                    <a:pt x="35" y="102"/>
                  </a:cubicBezTo>
                  <a:cubicBezTo>
                    <a:pt x="41" y="94"/>
                    <a:pt x="41" y="94"/>
                    <a:pt x="41" y="94"/>
                  </a:cubicBezTo>
                  <a:cubicBezTo>
                    <a:pt x="41" y="94"/>
                    <a:pt x="41" y="94"/>
                    <a:pt x="41" y="94"/>
                  </a:cubicBezTo>
                  <a:cubicBezTo>
                    <a:pt x="43" y="94"/>
                    <a:pt x="46" y="95"/>
                    <a:pt x="48" y="95"/>
                  </a:cubicBezTo>
                  <a:cubicBezTo>
                    <a:pt x="48" y="95"/>
                    <a:pt x="48" y="95"/>
                    <a:pt x="48" y="95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2" y="94"/>
                    <a:pt x="62" y="94"/>
                    <a:pt x="62" y="94"/>
                  </a:cubicBezTo>
                  <a:cubicBezTo>
                    <a:pt x="62" y="94"/>
                    <a:pt x="62" y="94"/>
                    <a:pt x="62" y="94"/>
                  </a:cubicBezTo>
                  <a:cubicBezTo>
                    <a:pt x="65" y="93"/>
                    <a:pt x="67" y="93"/>
                    <a:pt x="69" y="92"/>
                  </a:cubicBezTo>
                  <a:cubicBezTo>
                    <a:pt x="69" y="92"/>
                    <a:pt x="69" y="92"/>
                    <a:pt x="69" y="92"/>
                  </a:cubicBezTo>
                  <a:cubicBezTo>
                    <a:pt x="76" y="100"/>
                    <a:pt x="76" y="100"/>
                    <a:pt x="76" y="100"/>
                  </a:cubicBezTo>
                  <a:cubicBezTo>
                    <a:pt x="85" y="94"/>
                    <a:pt x="85" y="94"/>
                    <a:pt x="85" y="94"/>
                  </a:cubicBezTo>
                  <a:cubicBezTo>
                    <a:pt x="81" y="84"/>
                    <a:pt x="81" y="84"/>
                    <a:pt x="81" y="84"/>
                  </a:cubicBezTo>
                  <a:cubicBezTo>
                    <a:pt x="81" y="84"/>
                    <a:pt x="81" y="84"/>
                    <a:pt x="81" y="84"/>
                  </a:cubicBezTo>
                  <a:cubicBezTo>
                    <a:pt x="83" y="83"/>
                    <a:pt x="84" y="81"/>
                    <a:pt x="86" y="79"/>
                  </a:cubicBezTo>
                  <a:cubicBezTo>
                    <a:pt x="86" y="79"/>
                    <a:pt x="86" y="79"/>
                    <a:pt x="86" y="79"/>
                  </a:cubicBezTo>
                  <a:cubicBezTo>
                    <a:pt x="96" y="83"/>
                    <a:pt x="96" y="83"/>
                    <a:pt x="96" y="83"/>
                  </a:cubicBezTo>
                  <a:cubicBezTo>
                    <a:pt x="101" y="73"/>
                    <a:pt x="101" y="73"/>
                    <a:pt x="101" y="73"/>
                  </a:cubicBezTo>
                  <a:cubicBezTo>
                    <a:pt x="93" y="66"/>
                    <a:pt x="93" y="66"/>
                    <a:pt x="93" y="66"/>
                  </a:cubicBezTo>
                  <a:cubicBezTo>
                    <a:pt x="93" y="66"/>
                    <a:pt x="93" y="66"/>
                    <a:pt x="93" y="66"/>
                  </a:cubicBezTo>
                  <a:cubicBezTo>
                    <a:pt x="93" y="64"/>
                    <a:pt x="94" y="62"/>
                    <a:pt x="94" y="59"/>
                  </a:cubicBezTo>
                  <a:cubicBezTo>
                    <a:pt x="95" y="59"/>
                    <a:pt x="95" y="59"/>
                    <a:pt x="95" y="59"/>
                  </a:cubicBezTo>
                  <a:cubicBezTo>
                    <a:pt x="104" y="58"/>
                    <a:pt x="104" y="58"/>
                    <a:pt x="104" y="58"/>
                  </a:cubicBezTo>
                  <a:cubicBezTo>
                    <a:pt x="104" y="47"/>
                    <a:pt x="104" y="47"/>
                    <a:pt x="104" y="47"/>
                  </a:cubicBezTo>
                  <a:cubicBezTo>
                    <a:pt x="94" y="45"/>
                    <a:pt x="94" y="45"/>
                    <a:pt x="94" y="45"/>
                  </a:cubicBezTo>
                  <a:cubicBezTo>
                    <a:pt x="94" y="45"/>
                    <a:pt x="94" y="45"/>
                    <a:pt x="94" y="45"/>
                  </a:cubicBezTo>
                  <a:cubicBezTo>
                    <a:pt x="93" y="42"/>
                    <a:pt x="93" y="39"/>
                    <a:pt x="92" y="37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0" y="30"/>
                    <a:pt x="100" y="30"/>
                    <a:pt x="100" y="30"/>
                  </a:cubicBezTo>
                  <a:cubicBezTo>
                    <a:pt x="94" y="21"/>
                    <a:pt x="94" y="21"/>
                    <a:pt x="94" y="21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2" y="22"/>
                    <a:pt x="79" y="19"/>
                    <a:pt x="77" y="18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63" y="11"/>
                    <a:pt x="63" y="11"/>
                    <a:pt x="63" y="11"/>
                  </a:cubicBezTo>
                  <a:close/>
                  <a:moveTo>
                    <a:pt x="88" y="53"/>
                  </a:moveTo>
                  <a:cubicBezTo>
                    <a:pt x="88" y="72"/>
                    <a:pt x="72" y="88"/>
                    <a:pt x="52" y="88"/>
                  </a:cubicBezTo>
                  <a:cubicBezTo>
                    <a:pt x="33" y="88"/>
                    <a:pt x="17" y="72"/>
                    <a:pt x="17" y="53"/>
                  </a:cubicBezTo>
                  <a:cubicBezTo>
                    <a:pt x="17" y="33"/>
                    <a:pt x="33" y="17"/>
                    <a:pt x="52" y="17"/>
                  </a:cubicBezTo>
                  <a:cubicBezTo>
                    <a:pt x="72" y="17"/>
                    <a:pt x="88" y="33"/>
                    <a:pt x="88" y="53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3" name="Freeform 15"/>
            <p:cNvSpPr>
              <a:spLocks noEditPoints="1"/>
            </p:cNvSpPr>
            <p:nvPr/>
          </p:nvSpPr>
          <p:spPr bwMode="auto">
            <a:xfrm>
              <a:off x="2962015" y="3055446"/>
              <a:ext cx="109894" cy="108254"/>
            </a:xfrm>
            <a:custGeom>
              <a:avLst/>
              <a:gdLst>
                <a:gd name="T0" fmla="*/ 22 w 43"/>
                <a:gd name="T1" fmla="*/ 7 h 43"/>
                <a:gd name="T2" fmla="*/ 36 w 43"/>
                <a:gd name="T3" fmla="*/ 21 h 43"/>
                <a:gd name="T4" fmla="*/ 22 w 43"/>
                <a:gd name="T5" fmla="*/ 36 h 43"/>
                <a:gd name="T6" fmla="*/ 7 w 43"/>
                <a:gd name="T7" fmla="*/ 21 h 43"/>
                <a:gd name="T8" fmla="*/ 22 w 43"/>
                <a:gd name="T9" fmla="*/ 7 h 43"/>
                <a:gd name="T10" fmla="*/ 22 w 43"/>
                <a:gd name="T11" fmla="*/ 7 h 43"/>
                <a:gd name="T12" fmla="*/ 22 w 43"/>
                <a:gd name="T13" fmla="*/ 0 h 43"/>
                <a:gd name="T14" fmla="*/ 22 w 43"/>
                <a:gd name="T15" fmla="*/ 0 h 43"/>
                <a:gd name="T16" fmla="*/ 0 w 43"/>
                <a:gd name="T17" fmla="*/ 21 h 43"/>
                <a:gd name="T18" fmla="*/ 22 w 43"/>
                <a:gd name="T19" fmla="*/ 43 h 43"/>
                <a:gd name="T20" fmla="*/ 22 w 43"/>
                <a:gd name="T21" fmla="*/ 43 h 43"/>
                <a:gd name="T22" fmla="*/ 43 w 43"/>
                <a:gd name="T23" fmla="*/ 21 h 43"/>
                <a:gd name="T24" fmla="*/ 22 w 43"/>
                <a:gd name="T2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43">
                  <a:moveTo>
                    <a:pt x="22" y="7"/>
                  </a:moveTo>
                  <a:cubicBezTo>
                    <a:pt x="30" y="7"/>
                    <a:pt x="36" y="13"/>
                    <a:pt x="36" y="21"/>
                  </a:cubicBezTo>
                  <a:cubicBezTo>
                    <a:pt x="36" y="29"/>
                    <a:pt x="30" y="36"/>
                    <a:pt x="22" y="36"/>
                  </a:cubicBezTo>
                  <a:cubicBezTo>
                    <a:pt x="14" y="36"/>
                    <a:pt x="7" y="29"/>
                    <a:pt x="7" y="21"/>
                  </a:cubicBezTo>
                  <a:cubicBezTo>
                    <a:pt x="7" y="13"/>
                    <a:pt x="14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0" y="0"/>
                    <a:pt x="0" y="9"/>
                    <a:pt x="0" y="21"/>
                  </a:cubicBezTo>
                  <a:cubicBezTo>
                    <a:pt x="0" y="33"/>
                    <a:pt x="10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33" y="43"/>
                    <a:pt x="43" y="33"/>
                    <a:pt x="43" y="21"/>
                  </a:cubicBezTo>
                  <a:cubicBezTo>
                    <a:pt x="43" y="9"/>
                    <a:pt x="33" y="0"/>
                    <a:pt x="22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4" name="Freeform 16"/>
            <p:cNvSpPr>
              <a:spLocks noEditPoints="1"/>
            </p:cNvSpPr>
            <p:nvPr/>
          </p:nvSpPr>
          <p:spPr bwMode="auto">
            <a:xfrm>
              <a:off x="2924291" y="3016081"/>
              <a:ext cx="182062" cy="185343"/>
            </a:xfrm>
            <a:custGeom>
              <a:avLst/>
              <a:gdLst>
                <a:gd name="T0" fmla="*/ 40 w 72"/>
                <a:gd name="T1" fmla="*/ 7 h 73"/>
                <a:gd name="T2" fmla="*/ 38 w 72"/>
                <a:gd name="T3" fmla="*/ 0 h 73"/>
                <a:gd name="T4" fmla="*/ 30 w 72"/>
                <a:gd name="T5" fmla="*/ 8 h 73"/>
                <a:gd name="T6" fmla="*/ 25 w 72"/>
                <a:gd name="T7" fmla="*/ 9 h 73"/>
                <a:gd name="T8" fmla="*/ 14 w 72"/>
                <a:gd name="T9" fmla="*/ 8 h 73"/>
                <a:gd name="T10" fmla="*/ 14 w 72"/>
                <a:gd name="T11" fmla="*/ 18 h 73"/>
                <a:gd name="T12" fmla="*/ 7 w 72"/>
                <a:gd name="T13" fmla="*/ 15 h 73"/>
                <a:gd name="T14" fmla="*/ 9 w 72"/>
                <a:gd name="T15" fmla="*/ 27 h 73"/>
                <a:gd name="T16" fmla="*/ 8 w 72"/>
                <a:gd name="T17" fmla="*/ 31 h 73"/>
                <a:gd name="T18" fmla="*/ 0 w 72"/>
                <a:gd name="T19" fmla="*/ 40 h 73"/>
                <a:gd name="T20" fmla="*/ 9 w 72"/>
                <a:gd name="T21" fmla="*/ 47 h 73"/>
                <a:gd name="T22" fmla="*/ 4 w 72"/>
                <a:gd name="T23" fmla="*/ 52 h 73"/>
                <a:gd name="T24" fmla="*/ 15 w 72"/>
                <a:gd name="T25" fmla="*/ 56 h 73"/>
                <a:gd name="T26" fmla="*/ 20 w 72"/>
                <a:gd name="T27" fmla="*/ 61 h 73"/>
                <a:gd name="T28" fmla="*/ 25 w 72"/>
                <a:gd name="T29" fmla="*/ 71 h 73"/>
                <a:gd name="T30" fmla="*/ 29 w 72"/>
                <a:gd name="T31" fmla="*/ 65 h 73"/>
                <a:gd name="T32" fmla="*/ 34 w 72"/>
                <a:gd name="T33" fmla="*/ 66 h 73"/>
                <a:gd name="T34" fmla="*/ 43 w 72"/>
                <a:gd name="T35" fmla="*/ 72 h 73"/>
                <a:gd name="T36" fmla="*/ 44 w 72"/>
                <a:gd name="T37" fmla="*/ 65 h 73"/>
                <a:gd name="T38" fmla="*/ 48 w 72"/>
                <a:gd name="T39" fmla="*/ 64 h 73"/>
                <a:gd name="T40" fmla="*/ 59 w 72"/>
                <a:gd name="T41" fmla="*/ 65 h 73"/>
                <a:gd name="T42" fmla="*/ 57 w 72"/>
                <a:gd name="T43" fmla="*/ 58 h 73"/>
                <a:gd name="T44" fmla="*/ 60 w 72"/>
                <a:gd name="T45" fmla="*/ 55 h 73"/>
                <a:gd name="T46" fmla="*/ 70 w 72"/>
                <a:gd name="T47" fmla="*/ 51 h 73"/>
                <a:gd name="T48" fmla="*/ 65 w 72"/>
                <a:gd name="T49" fmla="*/ 45 h 73"/>
                <a:gd name="T50" fmla="*/ 66 w 72"/>
                <a:gd name="T51" fmla="*/ 40 h 73"/>
                <a:gd name="T52" fmla="*/ 72 w 72"/>
                <a:gd name="T53" fmla="*/ 33 h 73"/>
                <a:gd name="T54" fmla="*/ 65 w 72"/>
                <a:gd name="T55" fmla="*/ 31 h 73"/>
                <a:gd name="T56" fmla="*/ 64 w 72"/>
                <a:gd name="T57" fmla="*/ 25 h 73"/>
                <a:gd name="T58" fmla="*/ 66 w 72"/>
                <a:gd name="T59" fmla="*/ 14 h 73"/>
                <a:gd name="T60" fmla="*/ 59 w 72"/>
                <a:gd name="T61" fmla="*/ 17 h 73"/>
                <a:gd name="T62" fmla="*/ 54 w 72"/>
                <a:gd name="T63" fmla="*/ 12 h 73"/>
                <a:gd name="T64" fmla="*/ 49 w 72"/>
                <a:gd name="T65" fmla="*/ 2 h 73"/>
                <a:gd name="T66" fmla="*/ 61 w 72"/>
                <a:gd name="T67" fmla="*/ 36 h 73"/>
                <a:gd name="T68" fmla="*/ 12 w 72"/>
                <a:gd name="T69" fmla="*/ 36 h 73"/>
                <a:gd name="T70" fmla="*/ 61 w 72"/>
                <a:gd name="T71" fmla="*/ 3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2" h="73">
                  <a:moveTo>
                    <a:pt x="44" y="8"/>
                  </a:moveTo>
                  <a:cubicBezTo>
                    <a:pt x="43" y="7"/>
                    <a:pt x="41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28" y="8"/>
                    <a:pt x="27" y="8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6" y="15"/>
                    <a:pt x="15" y="17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8" y="28"/>
                    <a:pt x="8" y="29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43"/>
                    <a:pt x="9" y="45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16" y="58"/>
                    <a:pt x="18" y="59"/>
                    <a:pt x="20" y="60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18" y="68"/>
                    <a:pt x="18" y="68"/>
                    <a:pt x="18" y="68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31" y="65"/>
                    <a:pt x="32" y="65"/>
                    <a:pt x="34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43" y="72"/>
                    <a:pt x="43" y="72"/>
                    <a:pt x="43" y="72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5" y="64"/>
                    <a:pt x="47" y="64"/>
                    <a:pt x="48" y="63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53" y="69"/>
                    <a:pt x="53" y="69"/>
                    <a:pt x="53" y="69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58" y="57"/>
                    <a:pt x="59" y="56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67" y="57"/>
                    <a:pt x="67" y="57"/>
                    <a:pt x="67" y="57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5" y="45"/>
                    <a:pt x="65" y="45"/>
                    <a:pt x="65" y="45"/>
                  </a:cubicBezTo>
                  <a:cubicBezTo>
                    <a:pt x="65" y="44"/>
                    <a:pt x="65" y="43"/>
                    <a:pt x="66" y="40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33"/>
                    <a:pt x="72" y="33"/>
                    <a:pt x="72" y="33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29"/>
                    <a:pt x="65" y="27"/>
                    <a:pt x="64" y="25"/>
                  </a:cubicBezTo>
                  <a:cubicBezTo>
                    <a:pt x="64" y="25"/>
                    <a:pt x="64" y="25"/>
                    <a:pt x="64" y="25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7" y="15"/>
                    <a:pt x="55" y="13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4" y="8"/>
                    <a:pt x="44" y="8"/>
                    <a:pt x="44" y="8"/>
                  </a:cubicBezTo>
                  <a:close/>
                  <a:moveTo>
                    <a:pt x="61" y="36"/>
                  </a:moveTo>
                  <a:cubicBezTo>
                    <a:pt x="61" y="50"/>
                    <a:pt x="50" y="61"/>
                    <a:pt x="37" y="61"/>
                  </a:cubicBezTo>
                  <a:cubicBezTo>
                    <a:pt x="23" y="61"/>
                    <a:pt x="12" y="50"/>
                    <a:pt x="12" y="36"/>
                  </a:cubicBezTo>
                  <a:cubicBezTo>
                    <a:pt x="12" y="23"/>
                    <a:pt x="23" y="12"/>
                    <a:pt x="37" y="12"/>
                  </a:cubicBezTo>
                  <a:cubicBezTo>
                    <a:pt x="50" y="12"/>
                    <a:pt x="61" y="23"/>
                    <a:pt x="61" y="36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5" name="Freeform 17"/>
            <p:cNvSpPr>
              <a:spLocks noEditPoints="1"/>
            </p:cNvSpPr>
            <p:nvPr/>
          </p:nvSpPr>
          <p:spPr bwMode="auto">
            <a:xfrm>
              <a:off x="2983337" y="3303117"/>
              <a:ext cx="223068" cy="200104"/>
            </a:xfrm>
            <a:custGeom>
              <a:avLst/>
              <a:gdLst>
                <a:gd name="T0" fmla="*/ 44 w 88"/>
                <a:gd name="T1" fmla="*/ 5 h 79"/>
                <a:gd name="T2" fmla="*/ 78 w 88"/>
                <a:gd name="T3" fmla="*/ 31 h 79"/>
                <a:gd name="T4" fmla="*/ 53 w 88"/>
                <a:gd name="T5" fmla="*/ 73 h 79"/>
                <a:gd name="T6" fmla="*/ 44 w 88"/>
                <a:gd name="T7" fmla="*/ 74 h 79"/>
                <a:gd name="T8" fmla="*/ 11 w 88"/>
                <a:gd name="T9" fmla="*/ 48 h 79"/>
                <a:gd name="T10" fmla="*/ 14 w 88"/>
                <a:gd name="T11" fmla="*/ 22 h 79"/>
                <a:gd name="T12" fmla="*/ 35 w 88"/>
                <a:gd name="T13" fmla="*/ 6 h 79"/>
                <a:gd name="T14" fmla="*/ 44 w 88"/>
                <a:gd name="T15" fmla="*/ 5 h 79"/>
                <a:gd name="T16" fmla="*/ 44 w 88"/>
                <a:gd name="T17" fmla="*/ 0 h 79"/>
                <a:gd name="T18" fmla="*/ 34 w 88"/>
                <a:gd name="T19" fmla="*/ 1 h 79"/>
                <a:gd name="T20" fmla="*/ 6 w 88"/>
                <a:gd name="T21" fmla="*/ 50 h 79"/>
                <a:gd name="T22" fmla="*/ 44 w 88"/>
                <a:gd name="T23" fmla="*/ 79 h 79"/>
                <a:gd name="T24" fmla="*/ 54 w 88"/>
                <a:gd name="T25" fmla="*/ 78 h 79"/>
                <a:gd name="T26" fmla="*/ 82 w 88"/>
                <a:gd name="T27" fmla="*/ 30 h 79"/>
                <a:gd name="T28" fmla="*/ 44 w 88"/>
                <a:gd name="T2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8" h="79">
                  <a:moveTo>
                    <a:pt x="44" y="5"/>
                  </a:moveTo>
                  <a:cubicBezTo>
                    <a:pt x="60" y="5"/>
                    <a:pt x="74" y="16"/>
                    <a:pt x="78" y="31"/>
                  </a:cubicBezTo>
                  <a:cubicBezTo>
                    <a:pt x="83" y="49"/>
                    <a:pt x="71" y="68"/>
                    <a:pt x="53" y="73"/>
                  </a:cubicBezTo>
                  <a:cubicBezTo>
                    <a:pt x="50" y="74"/>
                    <a:pt x="47" y="74"/>
                    <a:pt x="44" y="74"/>
                  </a:cubicBezTo>
                  <a:cubicBezTo>
                    <a:pt x="28" y="74"/>
                    <a:pt x="15" y="64"/>
                    <a:pt x="11" y="48"/>
                  </a:cubicBezTo>
                  <a:cubicBezTo>
                    <a:pt x="8" y="39"/>
                    <a:pt x="10" y="30"/>
                    <a:pt x="14" y="22"/>
                  </a:cubicBezTo>
                  <a:cubicBezTo>
                    <a:pt x="19" y="14"/>
                    <a:pt x="27" y="8"/>
                    <a:pt x="35" y="6"/>
                  </a:cubicBezTo>
                  <a:cubicBezTo>
                    <a:pt x="38" y="5"/>
                    <a:pt x="41" y="5"/>
                    <a:pt x="44" y="5"/>
                  </a:cubicBezTo>
                  <a:moveTo>
                    <a:pt x="44" y="0"/>
                  </a:moveTo>
                  <a:cubicBezTo>
                    <a:pt x="41" y="0"/>
                    <a:pt x="38" y="1"/>
                    <a:pt x="34" y="1"/>
                  </a:cubicBezTo>
                  <a:cubicBezTo>
                    <a:pt x="13" y="7"/>
                    <a:pt x="0" y="28"/>
                    <a:pt x="6" y="50"/>
                  </a:cubicBezTo>
                  <a:cubicBezTo>
                    <a:pt x="11" y="67"/>
                    <a:pt x="27" y="79"/>
                    <a:pt x="44" y="79"/>
                  </a:cubicBezTo>
                  <a:cubicBezTo>
                    <a:pt x="47" y="79"/>
                    <a:pt x="51" y="79"/>
                    <a:pt x="54" y="78"/>
                  </a:cubicBezTo>
                  <a:cubicBezTo>
                    <a:pt x="75" y="72"/>
                    <a:pt x="88" y="51"/>
                    <a:pt x="82" y="30"/>
                  </a:cubicBezTo>
                  <a:cubicBezTo>
                    <a:pt x="78" y="12"/>
                    <a:pt x="62" y="0"/>
                    <a:pt x="44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6" name="Freeform 18"/>
            <p:cNvSpPr>
              <a:spLocks noEditPoints="1"/>
            </p:cNvSpPr>
            <p:nvPr/>
          </p:nvSpPr>
          <p:spPr bwMode="auto">
            <a:xfrm>
              <a:off x="2927570" y="3232588"/>
              <a:ext cx="336241" cy="341162"/>
            </a:xfrm>
            <a:custGeom>
              <a:avLst/>
              <a:gdLst>
                <a:gd name="T0" fmla="*/ 58 w 133"/>
                <a:gd name="T1" fmla="*/ 14 h 135"/>
                <a:gd name="T2" fmla="*/ 52 w 133"/>
                <a:gd name="T3" fmla="*/ 2 h 135"/>
                <a:gd name="T4" fmla="*/ 41 w 133"/>
                <a:gd name="T5" fmla="*/ 20 h 135"/>
                <a:gd name="T6" fmla="*/ 33 w 133"/>
                <a:gd name="T7" fmla="*/ 24 h 135"/>
                <a:gd name="T8" fmla="*/ 13 w 133"/>
                <a:gd name="T9" fmla="*/ 27 h 135"/>
                <a:gd name="T10" fmla="*/ 16 w 133"/>
                <a:gd name="T11" fmla="*/ 45 h 135"/>
                <a:gd name="T12" fmla="*/ 3 w 133"/>
                <a:gd name="T13" fmla="*/ 44 h 135"/>
                <a:gd name="T14" fmla="*/ 12 w 133"/>
                <a:gd name="T15" fmla="*/ 63 h 135"/>
                <a:gd name="T16" fmla="*/ 12 w 133"/>
                <a:gd name="T17" fmla="*/ 72 h 135"/>
                <a:gd name="T18" fmla="*/ 3 w 133"/>
                <a:gd name="T19" fmla="*/ 91 h 135"/>
                <a:gd name="T20" fmla="*/ 22 w 133"/>
                <a:gd name="T21" fmla="*/ 100 h 135"/>
                <a:gd name="T22" fmla="*/ 15 w 133"/>
                <a:gd name="T23" fmla="*/ 111 h 135"/>
                <a:gd name="T24" fmla="*/ 36 w 133"/>
                <a:gd name="T25" fmla="*/ 113 h 135"/>
                <a:gd name="T26" fmla="*/ 47 w 133"/>
                <a:gd name="T27" fmla="*/ 119 h 135"/>
                <a:gd name="T28" fmla="*/ 61 w 133"/>
                <a:gd name="T29" fmla="*/ 135 h 135"/>
                <a:gd name="T30" fmla="*/ 66 w 133"/>
                <a:gd name="T31" fmla="*/ 122 h 135"/>
                <a:gd name="T32" fmla="*/ 75 w 133"/>
                <a:gd name="T33" fmla="*/ 122 h 135"/>
                <a:gd name="T34" fmla="*/ 94 w 133"/>
                <a:gd name="T35" fmla="*/ 129 h 135"/>
                <a:gd name="T36" fmla="*/ 92 w 133"/>
                <a:gd name="T37" fmla="*/ 116 h 135"/>
                <a:gd name="T38" fmla="*/ 100 w 133"/>
                <a:gd name="T39" fmla="*/ 111 h 135"/>
                <a:gd name="T40" fmla="*/ 120 w 133"/>
                <a:gd name="T41" fmla="*/ 109 h 135"/>
                <a:gd name="T42" fmla="*/ 112 w 133"/>
                <a:gd name="T43" fmla="*/ 97 h 135"/>
                <a:gd name="T44" fmla="*/ 116 w 133"/>
                <a:gd name="T45" fmla="*/ 90 h 135"/>
                <a:gd name="T46" fmla="*/ 133 w 133"/>
                <a:gd name="T47" fmla="*/ 78 h 135"/>
                <a:gd name="T48" fmla="*/ 120 w 133"/>
                <a:gd name="T49" fmla="*/ 71 h 135"/>
                <a:gd name="T50" fmla="*/ 121 w 133"/>
                <a:gd name="T51" fmla="*/ 61 h 135"/>
                <a:gd name="T52" fmla="*/ 128 w 133"/>
                <a:gd name="T53" fmla="*/ 45 h 135"/>
                <a:gd name="T54" fmla="*/ 115 w 133"/>
                <a:gd name="T55" fmla="*/ 45 h 135"/>
                <a:gd name="T56" fmla="*/ 110 w 133"/>
                <a:gd name="T57" fmla="*/ 35 h 135"/>
                <a:gd name="T58" fmla="*/ 108 w 133"/>
                <a:gd name="T59" fmla="*/ 15 h 135"/>
                <a:gd name="T60" fmla="*/ 97 w 133"/>
                <a:gd name="T61" fmla="*/ 23 h 135"/>
                <a:gd name="T62" fmla="*/ 85 w 133"/>
                <a:gd name="T63" fmla="*/ 16 h 135"/>
                <a:gd name="T64" fmla="*/ 72 w 133"/>
                <a:gd name="T65" fmla="*/ 0 h 135"/>
                <a:gd name="T66" fmla="*/ 110 w 133"/>
                <a:gd name="T67" fmla="*/ 56 h 135"/>
                <a:gd name="T68" fmla="*/ 22 w 133"/>
                <a:gd name="T69" fmla="*/ 79 h 135"/>
                <a:gd name="T70" fmla="*/ 110 w 133"/>
                <a:gd name="T71" fmla="*/ 56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3" h="135">
                  <a:moveTo>
                    <a:pt x="67" y="13"/>
                  </a:moveTo>
                  <a:cubicBezTo>
                    <a:pt x="64" y="13"/>
                    <a:pt x="61" y="13"/>
                    <a:pt x="58" y="14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38" y="21"/>
                    <a:pt x="36" y="22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19" y="40"/>
                    <a:pt x="18" y="43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6"/>
                    <a:pt x="11" y="68"/>
                    <a:pt x="12" y="72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18" y="94"/>
                    <a:pt x="20" y="97"/>
                    <a:pt x="22" y="100"/>
                  </a:cubicBezTo>
                  <a:cubicBezTo>
                    <a:pt x="22" y="100"/>
                    <a:pt x="22" y="100"/>
                    <a:pt x="22" y="100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25" y="121"/>
                    <a:pt x="25" y="121"/>
                    <a:pt x="25" y="121"/>
                  </a:cubicBezTo>
                  <a:cubicBezTo>
                    <a:pt x="36" y="113"/>
                    <a:pt x="36" y="113"/>
                    <a:pt x="36" y="113"/>
                  </a:cubicBezTo>
                  <a:cubicBezTo>
                    <a:pt x="39" y="115"/>
                    <a:pt x="43" y="117"/>
                    <a:pt x="48" y="119"/>
                  </a:cubicBezTo>
                  <a:cubicBezTo>
                    <a:pt x="47" y="119"/>
                    <a:pt x="47" y="119"/>
                    <a:pt x="47" y="119"/>
                  </a:cubicBezTo>
                  <a:cubicBezTo>
                    <a:pt x="47" y="132"/>
                    <a:pt x="47" y="132"/>
                    <a:pt x="47" y="132"/>
                  </a:cubicBezTo>
                  <a:cubicBezTo>
                    <a:pt x="61" y="135"/>
                    <a:pt x="61" y="135"/>
                    <a:pt x="61" y="135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9" y="122"/>
                    <a:pt x="72" y="122"/>
                    <a:pt x="74" y="122"/>
                  </a:cubicBezTo>
                  <a:cubicBezTo>
                    <a:pt x="75" y="122"/>
                    <a:pt x="75" y="122"/>
                    <a:pt x="75" y="122"/>
                  </a:cubicBezTo>
                  <a:cubicBezTo>
                    <a:pt x="81" y="134"/>
                    <a:pt x="81" y="134"/>
                    <a:pt x="81" y="134"/>
                  </a:cubicBezTo>
                  <a:cubicBezTo>
                    <a:pt x="94" y="129"/>
                    <a:pt x="94" y="129"/>
                    <a:pt x="94" y="129"/>
                  </a:cubicBezTo>
                  <a:cubicBezTo>
                    <a:pt x="92" y="116"/>
                    <a:pt x="92" y="116"/>
                    <a:pt x="92" y="116"/>
                  </a:cubicBezTo>
                  <a:cubicBezTo>
                    <a:pt x="92" y="116"/>
                    <a:pt x="92" y="116"/>
                    <a:pt x="92" y="116"/>
                  </a:cubicBezTo>
                  <a:cubicBezTo>
                    <a:pt x="95" y="114"/>
                    <a:pt x="97" y="113"/>
                    <a:pt x="99" y="111"/>
                  </a:cubicBezTo>
                  <a:cubicBezTo>
                    <a:pt x="100" y="111"/>
                    <a:pt x="100" y="111"/>
                    <a:pt x="100" y="111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20" y="109"/>
                    <a:pt x="120" y="109"/>
                    <a:pt x="120" y="109"/>
                  </a:cubicBezTo>
                  <a:cubicBezTo>
                    <a:pt x="112" y="97"/>
                    <a:pt x="112" y="97"/>
                    <a:pt x="112" y="97"/>
                  </a:cubicBezTo>
                  <a:cubicBezTo>
                    <a:pt x="112" y="97"/>
                    <a:pt x="112" y="97"/>
                    <a:pt x="112" y="97"/>
                  </a:cubicBezTo>
                  <a:cubicBezTo>
                    <a:pt x="113" y="95"/>
                    <a:pt x="115" y="92"/>
                    <a:pt x="116" y="90"/>
                  </a:cubicBezTo>
                  <a:cubicBezTo>
                    <a:pt x="116" y="90"/>
                    <a:pt x="116" y="90"/>
                    <a:pt x="116" y="90"/>
                  </a:cubicBezTo>
                  <a:cubicBezTo>
                    <a:pt x="130" y="91"/>
                    <a:pt x="130" y="91"/>
                    <a:pt x="130" y="91"/>
                  </a:cubicBezTo>
                  <a:cubicBezTo>
                    <a:pt x="133" y="78"/>
                    <a:pt x="133" y="78"/>
                    <a:pt x="133" y="78"/>
                  </a:cubicBezTo>
                  <a:cubicBezTo>
                    <a:pt x="121" y="72"/>
                    <a:pt x="121" y="72"/>
                    <a:pt x="121" y="72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20" y="68"/>
                    <a:pt x="121" y="66"/>
                    <a:pt x="120" y="61"/>
                  </a:cubicBezTo>
                  <a:cubicBezTo>
                    <a:pt x="121" y="61"/>
                    <a:pt x="121" y="61"/>
                    <a:pt x="121" y="61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15" y="45"/>
                    <a:pt x="115" y="45"/>
                    <a:pt x="115" y="45"/>
                  </a:cubicBezTo>
                  <a:cubicBezTo>
                    <a:pt x="115" y="45"/>
                    <a:pt x="115" y="45"/>
                    <a:pt x="115" y="45"/>
                  </a:cubicBezTo>
                  <a:cubicBezTo>
                    <a:pt x="114" y="42"/>
                    <a:pt x="112" y="39"/>
                    <a:pt x="110" y="35"/>
                  </a:cubicBezTo>
                  <a:cubicBezTo>
                    <a:pt x="110" y="35"/>
                    <a:pt x="110" y="35"/>
                    <a:pt x="110" y="35"/>
                  </a:cubicBezTo>
                  <a:cubicBezTo>
                    <a:pt x="118" y="24"/>
                    <a:pt x="118" y="24"/>
                    <a:pt x="118" y="24"/>
                  </a:cubicBezTo>
                  <a:cubicBezTo>
                    <a:pt x="108" y="15"/>
                    <a:pt x="108" y="15"/>
                    <a:pt x="108" y="15"/>
                  </a:cubicBezTo>
                  <a:cubicBezTo>
                    <a:pt x="97" y="23"/>
                    <a:pt x="97" y="23"/>
                    <a:pt x="97" y="23"/>
                  </a:cubicBezTo>
                  <a:cubicBezTo>
                    <a:pt x="97" y="23"/>
                    <a:pt x="97" y="23"/>
                    <a:pt x="97" y="23"/>
                  </a:cubicBezTo>
                  <a:cubicBezTo>
                    <a:pt x="93" y="20"/>
                    <a:pt x="89" y="18"/>
                    <a:pt x="85" y="17"/>
                  </a:cubicBezTo>
                  <a:cubicBezTo>
                    <a:pt x="85" y="16"/>
                    <a:pt x="85" y="16"/>
                    <a:pt x="85" y="16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67" y="13"/>
                    <a:pt x="67" y="13"/>
                    <a:pt x="67" y="13"/>
                  </a:cubicBezTo>
                  <a:close/>
                  <a:moveTo>
                    <a:pt x="110" y="56"/>
                  </a:moveTo>
                  <a:cubicBezTo>
                    <a:pt x="116" y="80"/>
                    <a:pt x="102" y="105"/>
                    <a:pt x="78" y="111"/>
                  </a:cubicBezTo>
                  <a:cubicBezTo>
                    <a:pt x="53" y="118"/>
                    <a:pt x="29" y="103"/>
                    <a:pt x="22" y="79"/>
                  </a:cubicBezTo>
                  <a:cubicBezTo>
                    <a:pt x="16" y="55"/>
                    <a:pt x="31" y="30"/>
                    <a:pt x="55" y="24"/>
                  </a:cubicBezTo>
                  <a:cubicBezTo>
                    <a:pt x="79" y="18"/>
                    <a:pt x="104" y="32"/>
                    <a:pt x="110" y="56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57" name="组合 56"/>
          <p:cNvGrpSpPr/>
          <p:nvPr/>
        </p:nvGrpSpPr>
        <p:grpSpPr>
          <a:xfrm>
            <a:off x="4781796" y="790950"/>
            <a:ext cx="448019" cy="444332"/>
            <a:chOff x="5293839" y="1738470"/>
            <a:chExt cx="398569" cy="395289"/>
          </a:xfrm>
          <a:noFill/>
        </p:grpSpPr>
        <p:sp>
          <p:nvSpPr>
            <p:cNvPr id="58" name="Freeform 5"/>
            <p:cNvSpPr/>
            <p:nvPr/>
          </p:nvSpPr>
          <p:spPr bwMode="auto">
            <a:xfrm>
              <a:off x="5359448" y="1804078"/>
              <a:ext cx="264072" cy="264072"/>
            </a:xfrm>
            <a:custGeom>
              <a:avLst/>
              <a:gdLst>
                <a:gd name="T0" fmla="*/ 25 w 104"/>
                <a:gd name="T1" fmla="*/ 15 h 104"/>
                <a:gd name="T2" fmla="*/ 15 w 104"/>
                <a:gd name="T3" fmla="*/ 79 h 104"/>
                <a:gd name="T4" fmla="*/ 80 w 104"/>
                <a:gd name="T5" fmla="*/ 89 h 104"/>
                <a:gd name="T6" fmla="*/ 89 w 104"/>
                <a:gd name="T7" fmla="*/ 25 h 104"/>
                <a:gd name="T8" fmla="*/ 25 w 104"/>
                <a:gd name="T9" fmla="*/ 1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25" y="15"/>
                  </a:moveTo>
                  <a:cubicBezTo>
                    <a:pt x="4" y="30"/>
                    <a:pt x="0" y="59"/>
                    <a:pt x="15" y="79"/>
                  </a:cubicBezTo>
                  <a:cubicBezTo>
                    <a:pt x="30" y="100"/>
                    <a:pt x="59" y="104"/>
                    <a:pt x="80" y="89"/>
                  </a:cubicBezTo>
                  <a:cubicBezTo>
                    <a:pt x="100" y="74"/>
                    <a:pt x="104" y="45"/>
                    <a:pt x="89" y="25"/>
                  </a:cubicBezTo>
                  <a:cubicBezTo>
                    <a:pt x="74" y="4"/>
                    <a:pt x="45" y="0"/>
                    <a:pt x="25" y="15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800"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59" name="Freeform 7"/>
            <p:cNvSpPr/>
            <p:nvPr/>
          </p:nvSpPr>
          <p:spPr bwMode="auto">
            <a:xfrm>
              <a:off x="5359445" y="1804078"/>
              <a:ext cx="264072" cy="264072"/>
            </a:xfrm>
            <a:custGeom>
              <a:avLst/>
              <a:gdLst>
                <a:gd name="T0" fmla="*/ 25 w 104"/>
                <a:gd name="T1" fmla="*/ 15 h 104"/>
                <a:gd name="T2" fmla="*/ 15 w 104"/>
                <a:gd name="T3" fmla="*/ 79 h 104"/>
                <a:gd name="T4" fmla="*/ 80 w 104"/>
                <a:gd name="T5" fmla="*/ 89 h 104"/>
                <a:gd name="T6" fmla="*/ 89 w 104"/>
                <a:gd name="T7" fmla="*/ 25 h 104"/>
                <a:gd name="T8" fmla="*/ 25 w 104"/>
                <a:gd name="T9" fmla="*/ 1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25" y="15"/>
                  </a:moveTo>
                  <a:cubicBezTo>
                    <a:pt x="4" y="30"/>
                    <a:pt x="0" y="59"/>
                    <a:pt x="15" y="79"/>
                  </a:cubicBezTo>
                  <a:cubicBezTo>
                    <a:pt x="30" y="100"/>
                    <a:pt x="59" y="104"/>
                    <a:pt x="80" y="89"/>
                  </a:cubicBezTo>
                  <a:cubicBezTo>
                    <a:pt x="100" y="74"/>
                    <a:pt x="104" y="45"/>
                    <a:pt x="89" y="25"/>
                  </a:cubicBezTo>
                  <a:cubicBezTo>
                    <a:pt x="74" y="4"/>
                    <a:pt x="45" y="0"/>
                    <a:pt x="25" y="15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1800" dirty="0">
                  <a:solidFill>
                    <a:prstClr val="white"/>
                  </a:solidFill>
                  <a:latin typeface="微软雅黑" panose="020B0503020204020204" charset="-122"/>
                  <a:ea typeface="微软雅黑" panose="020B0503020204020204" charset="-122"/>
                </a:rPr>
                <a:t>1</a:t>
              </a:r>
              <a:endParaRPr lang="zh-CN" altLang="en-US" sz="1800" dirty="0">
                <a:solidFill>
                  <a:prstClr val="white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60" name="Freeform 8"/>
            <p:cNvSpPr>
              <a:spLocks noEditPoints="1"/>
            </p:cNvSpPr>
            <p:nvPr/>
          </p:nvSpPr>
          <p:spPr bwMode="auto">
            <a:xfrm>
              <a:off x="5293839" y="1738470"/>
              <a:ext cx="398569" cy="395289"/>
            </a:xfrm>
            <a:custGeom>
              <a:avLst/>
              <a:gdLst>
                <a:gd name="T0" fmla="*/ 46 w 157"/>
                <a:gd name="T1" fmla="*/ 23 h 156"/>
                <a:gd name="T2" fmla="*/ 34 w 157"/>
                <a:gd name="T3" fmla="*/ 13 h 156"/>
                <a:gd name="T4" fmla="*/ 30 w 157"/>
                <a:gd name="T5" fmla="*/ 37 h 156"/>
                <a:gd name="T6" fmla="*/ 23 w 157"/>
                <a:gd name="T7" fmla="*/ 46 h 156"/>
                <a:gd name="T8" fmla="*/ 3 w 157"/>
                <a:gd name="T9" fmla="*/ 57 h 156"/>
                <a:gd name="T10" fmla="*/ 15 w 157"/>
                <a:gd name="T11" fmla="*/ 76 h 156"/>
                <a:gd name="T12" fmla="*/ 0 w 157"/>
                <a:gd name="T13" fmla="*/ 81 h 156"/>
                <a:gd name="T14" fmla="*/ 18 w 157"/>
                <a:gd name="T15" fmla="*/ 97 h 156"/>
                <a:gd name="T16" fmla="*/ 22 w 157"/>
                <a:gd name="T17" fmla="*/ 107 h 156"/>
                <a:gd name="T18" fmla="*/ 21 w 157"/>
                <a:gd name="T19" fmla="*/ 130 h 156"/>
                <a:gd name="T20" fmla="*/ 45 w 157"/>
                <a:gd name="T21" fmla="*/ 132 h 156"/>
                <a:gd name="T22" fmla="*/ 42 w 157"/>
                <a:gd name="T23" fmla="*/ 147 h 156"/>
                <a:gd name="T24" fmla="*/ 65 w 157"/>
                <a:gd name="T25" fmla="*/ 140 h 156"/>
                <a:gd name="T26" fmla="*/ 80 w 157"/>
                <a:gd name="T27" fmla="*/ 142 h 156"/>
                <a:gd name="T28" fmla="*/ 102 w 157"/>
                <a:gd name="T29" fmla="*/ 153 h 156"/>
                <a:gd name="T30" fmla="*/ 101 w 157"/>
                <a:gd name="T31" fmla="*/ 137 h 156"/>
                <a:gd name="T32" fmla="*/ 111 w 157"/>
                <a:gd name="T33" fmla="*/ 133 h 156"/>
                <a:gd name="T34" fmla="*/ 135 w 157"/>
                <a:gd name="T35" fmla="*/ 132 h 156"/>
                <a:gd name="T36" fmla="*/ 127 w 157"/>
                <a:gd name="T37" fmla="*/ 118 h 156"/>
                <a:gd name="T38" fmla="*/ 133 w 157"/>
                <a:gd name="T39" fmla="*/ 110 h 156"/>
                <a:gd name="T40" fmla="*/ 154 w 157"/>
                <a:gd name="T41" fmla="*/ 98 h 156"/>
                <a:gd name="T42" fmla="*/ 140 w 157"/>
                <a:gd name="T43" fmla="*/ 90 h 156"/>
                <a:gd name="T44" fmla="*/ 142 w 157"/>
                <a:gd name="T45" fmla="*/ 80 h 156"/>
                <a:gd name="T46" fmla="*/ 154 w 157"/>
                <a:gd name="T47" fmla="*/ 60 h 156"/>
                <a:gd name="T48" fmla="*/ 138 w 157"/>
                <a:gd name="T49" fmla="*/ 58 h 156"/>
                <a:gd name="T50" fmla="*/ 134 w 157"/>
                <a:gd name="T51" fmla="*/ 47 h 156"/>
                <a:gd name="T52" fmla="*/ 135 w 157"/>
                <a:gd name="T53" fmla="*/ 26 h 156"/>
                <a:gd name="T54" fmla="*/ 121 w 157"/>
                <a:gd name="T55" fmla="*/ 32 h 156"/>
                <a:gd name="T56" fmla="*/ 111 w 157"/>
                <a:gd name="T57" fmla="*/ 24 h 156"/>
                <a:gd name="T58" fmla="*/ 100 w 157"/>
                <a:gd name="T59" fmla="*/ 3 h 156"/>
                <a:gd name="T60" fmla="*/ 91 w 157"/>
                <a:gd name="T61" fmla="*/ 16 h 156"/>
                <a:gd name="T62" fmla="*/ 76 w 157"/>
                <a:gd name="T63" fmla="*/ 14 h 156"/>
                <a:gd name="T64" fmla="*/ 55 w 157"/>
                <a:gd name="T65" fmla="*/ 3 h 156"/>
                <a:gd name="T66" fmla="*/ 120 w 157"/>
                <a:gd name="T67" fmla="*/ 47 h 156"/>
                <a:gd name="T68" fmla="*/ 36 w 157"/>
                <a:gd name="T69" fmla="*/ 109 h 156"/>
                <a:gd name="T70" fmla="*/ 120 w 157"/>
                <a:gd name="T71" fmla="*/ 47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7" h="156">
                  <a:moveTo>
                    <a:pt x="55" y="19"/>
                  </a:moveTo>
                  <a:cubicBezTo>
                    <a:pt x="52" y="20"/>
                    <a:pt x="49" y="22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7" y="40"/>
                    <a:pt x="25" y="43"/>
                    <a:pt x="24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5" y="69"/>
                    <a:pt x="15" y="72"/>
                    <a:pt x="15" y="76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9" y="101"/>
                    <a:pt x="19" y="102"/>
                    <a:pt x="22" y="107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35" y="124"/>
                    <a:pt x="35" y="124"/>
                    <a:pt x="35" y="124"/>
                  </a:cubicBezTo>
                  <a:cubicBezTo>
                    <a:pt x="38" y="127"/>
                    <a:pt x="41" y="130"/>
                    <a:pt x="45" y="132"/>
                  </a:cubicBezTo>
                  <a:cubicBezTo>
                    <a:pt x="45" y="132"/>
                    <a:pt x="45" y="132"/>
                    <a:pt x="45" y="132"/>
                  </a:cubicBezTo>
                  <a:cubicBezTo>
                    <a:pt x="42" y="147"/>
                    <a:pt x="42" y="147"/>
                    <a:pt x="42" y="147"/>
                  </a:cubicBezTo>
                  <a:cubicBezTo>
                    <a:pt x="57" y="153"/>
                    <a:pt x="57" y="153"/>
                    <a:pt x="57" y="153"/>
                  </a:cubicBezTo>
                  <a:cubicBezTo>
                    <a:pt x="65" y="140"/>
                    <a:pt x="65" y="140"/>
                    <a:pt x="65" y="140"/>
                  </a:cubicBezTo>
                  <a:cubicBezTo>
                    <a:pt x="70" y="141"/>
                    <a:pt x="75" y="141"/>
                    <a:pt x="80" y="141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86" y="156"/>
                    <a:pt x="86" y="156"/>
                    <a:pt x="86" y="156"/>
                  </a:cubicBezTo>
                  <a:cubicBezTo>
                    <a:pt x="102" y="153"/>
                    <a:pt x="102" y="153"/>
                    <a:pt x="102" y="153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5" y="136"/>
                    <a:pt x="108" y="134"/>
                    <a:pt x="111" y="132"/>
                  </a:cubicBezTo>
                  <a:cubicBezTo>
                    <a:pt x="111" y="133"/>
                    <a:pt x="111" y="133"/>
                    <a:pt x="111" y="133"/>
                  </a:cubicBezTo>
                  <a:cubicBezTo>
                    <a:pt x="123" y="143"/>
                    <a:pt x="123" y="143"/>
                    <a:pt x="123" y="143"/>
                  </a:cubicBezTo>
                  <a:cubicBezTo>
                    <a:pt x="135" y="132"/>
                    <a:pt x="135" y="132"/>
                    <a:pt x="135" y="132"/>
                  </a:cubicBezTo>
                  <a:cubicBezTo>
                    <a:pt x="127" y="118"/>
                    <a:pt x="127" y="118"/>
                    <a:pt x="127" y="118"/>
                  </a:cubicBezTo>
                  <a:cubicBezTo>
                    <a:pt x="127" y="118"/>
                    <a:pt x="127" y="118"/>
                    <a:pt x="127" y="118"/>
                  </a:cubicBezTo>
                  <a:cubicBezTo>
                    <a:pt x="129" y="116"/>
                    <a:pt x="131" y="113"/>
                    <a:pt x="133" y="110"/>
                  </a:cubicBezTo>
                  <a:cubicBezTo>
                    <a:pt x="133" y="110"/>
                    <a:pt x="133" y="110"/>
                    <a:pt x="133" y="110"/>
                  </a:cubicBezTo>
                  <a:cubicBezTo>
                    <a:pt x="148" y="113"/>
                    <a:pt x="148" y="113"/>
                    <a:pt x="148" y="113"/>
                  </a:cubicBezTo>
                  <a:cubicBezTo>
                    <a:pt x="154" y="98"/>
                    <a:pt x="154" y="98"/>
                    <a:pt x="154" y="98"/>
                  </a:cubicBezTo>
                  <a:cubicBezTo>
                    <a:pt x="140" y="90"/>
                    <a:pt x="140" y="90"/>
                    <a:pt x="140" y="90"/>
                  </a:cubicBezTo>
                  <a:cubicBezTo>
                    <a:pt x="140" y="90"/>
                    <a:pt x="140" y="90"/>
                    <a:pt x="140" y="90"/>
                  </a:cubicBezTo>
                  <a:cubicBezTo>
                    <a:pt x="141" y="87"/>
                    <a:pt x="141" y="83"/>
                    <a:pt x="141" y="80"/>
                  </a:cubicBezTo>
                  <a:cubicBezTo>
                    <a:pt x="142" y="80"/>
                    <a:pt x="142" y="80"/>
                    <a:pt x="142" y="80"/>
                  </a:cubicBezTo>
                  <a:cubicBezTo>
                    <a:pt x="157" y="75"/>
                    <a:pt x="157" y="75"/>
                    <a:pt x="157" y="75"/>
                  </a:cubicBezTo>
                  <a:cubicBezTo>
                    <a:pt x="154" y="60"/>
                    <a:pt x="154" y="60"/>
                    <a:pt x="154" y="60"/>
                  </a:cubicBezTo>
                  <a:cubicBezTo>
                    <a:pt x="139" y="59"/>
                    <a:pt x="139" y="59"/>
                    <a:pt x="139" y="59"/>
                  </a:cubicBezTo>
                  <a:cubicBezTo>
                    <a:pt x="138" y="58"/>
                    <a:pt x="138" y="58"/>
                    <a:pt x="138" y="58"/>
                  </a:cubicBezTo>
                  <a:cubicBezTo>
                    <a:pt x="137" y="55"/>
                    <a:pt x="136" y="52"/>
                    <a:pt x="133" y="48"/>
                  </a:cubicBezTo>
                  <a:cubicBezTo>
                    <a:pt x="134" y="47"/>
                    <a:pt x="134" y="47"/>
                    <a:pt x="134" y="47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135" y="26"/>
                    <a:pt x="135" y="26"/>
                    <a:pt x="135" y="26"/>
                  </a:cubicBezTo>
                  <a:cubicBezTo>
                    <a:pt x="121" y="33"/>
                    <a:pt x="121" y="33"/>
                    <a:pt x="121" y="33"/>
                  </a:cubicBezTo>
                  <a:cubicBezTo>
                    <a:pt x="121" y="32"/>
                    <a:pt x="121" y="32"/>
                    <a:pt x="121" y="32"/>
                  </a:cubicBezTo>
                  <a:cubicBezTo>
                    <a:pt x="118" y="29"/>
                    <a:pt x="115" y="27"/>
                    <a:pt x="111" y="24"/>
                  </a:cubicBezTo>
                  <a:cubicBezTo>
                    <a:pt x="111" y="24"/>
                    <a:pt x="111" y="24"/>
                    <a:pt x="111" y="24"/>
                  </a:cubicBezTo>
                  <a:cubicBezTo>
                    <a:pt x="115" y="9"/>
                    <a:pt x="115" y="9"/>
                    <a:pt x="115" y="9"/>
                  </a:cubicBezTo>
                  <a:cubicBezTo>
                    <a:pt x="100" y="3"/>
                    <a:pt x="100" y="3"/>
                    <a:pt x="100" y="3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86" y="15"/>
                    <a:pt x="81" y="15"/>
                    <a:pt x="76" y="15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19"/>
                    <a:pt x="55" y="19"/>
                    <a:pt x="55" y="19"/>
                  </a:cubicBezTo>
                  <a:close/>
                  <a:moveTo>
                    <a:pt x="120" y="47"/>
                  </a:moveTo>
                  <a:cubicBezTo>
                    <a:pt x="138" y="70"/>
                    <a:pt x="133" y="103"/>
                    <a:pt x="109" y="120"/>
                  </a:cubicBezTo>
                  <a:cubicBezTo>
                    <a:pt x="86" y="137"/>
                    <a:pt x="53" y="133"/>
                    <a:pt x="36" y="109"/>
                  </a:cubicBezTo>
                  <a:cubicBezTo>
                    <a:pt x="19" y="86"/>
                    <a:pt x="23" y="53"/>
                    <a:pt x="47" y="36"/>
                  </a:cubicBezTo>
                  <a:cubicBezTo>
                    <a:pt x="70" y="19"/>
                    <a:pt x="103" y="23"/>
                    <a:pt x="120" y="47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800"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  <p:grpSp>
        <p:nvGrpSpPr>
          <p:cNvPr id="61" name="组合 60"/>
          <p:cNvGrpSpPr/>
          <p:nvPr/>
        </p:nvGrpSpPr>
        <p:grpSpPr>
          <a:xfrm>
            <a:off x="4781798" y="1738891"/>
            <a:ext cx="448019" cy="444332"/>
            <a:chOff x="5293841" y="1738470"/>
            <a:chExt cx="398569" cy="395289"/>
          </a:xfrm>
          <a:noFill/>
        </p:grpSpPr>
        <p:sp>
          <p:nvSpPr>
            <p:cNvPr id="62" name="Freeform 5"/>
            <p:cNvSpPr/>
            <p:nvPr/>
          </p:nvSpPr>
          <p:spPr bwMode="auto">
            <a:xfrm>
              <a:off x="5359448" y="1804078"/>
              <a:ext cx="264072" cy="264072"/>
            </a:xfrm>
            <a:custGeom>
              <a:avLst/>
              <a:gdLst>
                <a:gd name="T0" fmla="*/ 25 w 104"/>
                <a:gd name="T1" fmla="*/ 15 h 104"/>
                <a:gd name="T2" fmla="*/ 15 w 104"/>
                <a:gd name="T3" fmla="*/ 79 h 104"/>
                <a:gd name="T4" fmla="*/ 80 w 104"/>
                <a:gd name="T5" fmla="*/ 89 h 104"/>
                <a:gd name="T6" fmla="*/ 89 w 104"/>
                <a:gd name="T7" fmla="*/ 25 h 104"/>
                <a:gd name="T8" fmla="*/ 25 w 104"/>
                <a:gd name="T9" fmla="*/ 1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25" y="15"/>
                  </a:moveTo>
                  <a:cubicBezTo>
                    <a:pt x="4" y="30"/>
                    <a:pt x="0" y="59"/>
                    <a:pt x="15" y="79"/>
                  </a:cubicBezTo>
                  <a:cubicBezTo>
                    <a:pt x="30" y="100"/>
                    <a:pt x="59" y="104"/>
                    <a:pt x="80" y="89"/>
                  </a:cubicBezTo>
                  <a:cubicBezTo>
                    <a:pt x="100" y="74"/>
                    <a:pt x="104" y="45"/>
                    <a:pt x="89" y="25"/>
                  </a:cubicBezTo>
                  <a:cubicBezTo>
                    <a:pt x="74" y="4"/>
                    <a:pt x="45" y="0"/>
                    <a:pt x="25" y="15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800"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63" name="Freeform 7"/>
            <p:cNvSpPr/>
            <p:nvPr/>
          </p:nvSpPr>
          <p:spPr bwMode="auto">
            <a:xfrm>
              <a:off x="5359448" y="1804078"/>
              <a:ext cx="264072" cy="264072"/>
            </a:xfrm>
            <a:custGeom>
              <a:avLst/>
              <a:gdLst>
                <a:gd name="T0" fmla="*/ 25 w 104"/>
                <a:gd name="T1" fmla="*/ 15 h 104"/>
                <a:gd name="T2" fmla="*/ 15 w 104"/>
                <a:gd name="T3" fmla="*/ 79 h 104"/>
                <a:gd name="T4" fmla="*/ 80 w 104"/>
                <a:gd name="T5" fmla="*/ 89 h 104"/>
                <a:gd name="T6" fmla="*/ 89 w 104"/>
                <a:gd name="T7" fmla="*/ 25 h 104"/>
                <a:gd name="T8" fmla="*/ 25 w 104"/>
                <a:gd name="T9" fmla="*/ 1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25" y="15"/>
                  </a:moveTo>
                  <a:cubicBezTo>
                    <a:pt x="4" y="30"/>
                    <a:pt x="0" y="59"/>
                    <a:pt x="15" y="79"/>
                  </a:cubicBezTo>
                  <a:cubicBezTo>
                    <a:pt x="30" y="100"/>
                    <a:pt x="59" y="104"/>
                    <a:pt x="80" y="89"/>
                  </a:cubicBezTo>
                  <a:cubicBezTo>
                    <a:pt x="100" y="74"/>
                    <a:pt x="104" y="45"/>
                    <a:pt x="89" y="25"/>
                  </a:cubicBezTo>
                  <a:cubicBezTo>
                    <a:pt x="74" y="4"/>
                    <a:pt x="45" y="0"/>
                    <a:pt x="25" y="15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1800" dirty="0">
                  <a:solidFill>
                    <a:prstClr val="white"/>
                  </a:solidFill>
                  <a:latin typeface="微软雅黑" panose="020B0503020204020204" charset="-122"/>
                  <a:ea typeface="微软雅黑" panose="020B0503020204020204" charset="-122"/>
                </a:rPr>
                <a:t>2</a:t>
              </a:r>
              <a:endParaRPr lang="zh-CN" altLang="en-US" sz="1800" dirty="0">
                <a:solidFill>
                  <a:prstClr val="white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64" name="Freeform 8"/>
            <p:cNvSpPr>
              <a:spLocks noEditPoints="1"/>
            </p:cNvSpPr>
            <p:nvPr/>
          </p:nvSpPr>
          <p:spPr bwMode="auto">
            <a:xfrm>
              <a:off x="5293841" y="1738470"/>
              <a:ext cx="398569" cy="395289"/>
            </a:xfrm>
            <a:custGeom>
              <a:avLst/>
              <a:gdLst>
                <a:gd name="T0" fmla="*/ 46 w 157"/>
                <a:gd name="T1" fmla="*/ 23 h 156"/>
                <a:gd name="T2" fmla="*/ 34 w 157"/>
                <a:gd name="T3" fmla="*/ 13 h 156"/>
                <a:gd name="T4" fmla="*/ 30 w 157"/>
                <a:gd name="T5" fmla="*/ 37 h 156"/>
                <a:gd name="T6" fmla="*/ 23 w 157"/>
                <a:gd name="T7" fmla="*/ 46 h 156"/>
                <a:gd name="T8" fmla="*/ 3 w 157"/>
                <a:gd name="T9" fmla="*/ 57 h 156"/>
                <a:gd name="T10" fmla="*/ 15 w 157"/>
                <a:gd name="T11" fmla="*/ 76 h 156"/>
                <a:gd name="T12" fmla="*/ 0 w 157"/>
                <a:gd name="T13" fmla="*/ 81 h 156"/>
                <a:gd name="T14" fmla="*/ 18 w 157"/>
                <a:gd name="T15" fmla="*/ 97 h 156"/>
                <a:gd name="T16" fmla="*/ 22 w 157"/>
                <a:gd name="T17" fmla="*/ 107 h 156"/>
                <a:gd name="T18" fmla="*/ 21 w 157"/>
                <a:gd name="T19" fmla="*/ 130 h 156"/>
                <a:gd name="T20" fmla="*/ 45 w 157"/>
                <a:gd name="T21" fmla="*/ 132 h 156"/>
                <a:gd name="T22" fmla="*/ 42 w 157"/>
                <a:gd name="T23" fmla="*/ 147 h 156"/>
                <a:gd name="T24" fmla="*/ 65 w 157"/>
                <a:gd name="T25" fmla="*/ 140 h 156"/>
                <a:gd name="T26" fmla="*/ 80 w 157"/>
                <a:gd name="T27" fmla="*/ 142 h 156"/>
                <a:gd name="T28" fmla="*/ 102 w 157"/>
                <a:gd name="T29" fmla="*/ 153 h 156"/>
                <a:gd name="T30" fmla="*/ 101 w 157"/>
                <a:gd name="T31" fmla="*/ 137 h 156"/>
                <a:gd name="T32" fmla="*/ 111 w 157"/>
                <a:gd name="T33" fmla="*/ 133 h 156"/>
                <a:gd name="T34" fmla="*/ 135 w 157"/>
                <a:gd name="T35" fmla="*/ 132 h 156"/>
                <a:gd name="T36" fmla="*/ 127 w 157"/>
                <a:gd name="T37" fmla="*/ 118 h 156"/>
                <a:gd name="T38" fmla="*/ 133 w 157"/>
                <a:gd name="T39" fmla="*/ 110 h 156"/>
                <a:gd name="T40" fmla="*/ 154 w 157"/>
                <a:gd name="T41" fmla="*/ 98 h 156"/>
                <a:gd name="T42" fmla="*/ 140 w 157"/>
                <a:gd name="T43" fmla="*/ 90 h 156"/>
                <a:gd name="T44" fmla="*/ 142 w 157"/>
                <a:gd name="T45" fmla="*/ 80 h 156"/>
                <a:gd name="T46" fmla="*/ 154 w 157"/>
                <a:gd name="T47" fmla="*/ 60 h 156"/>
                <a:gd name="T48" fmla="*/ 138 w 157"/>
                <a:gd name="T49" fmla="*/ 58 h 156"/>
                <a:gd name="T50" fmla="*/ 134 w 157"/>
                <a:gd name="T51" fmla="*/ 47 h 156"/>
                <a:gd name="T52" fmla="*/ 135 w 157"/>
                <a:gd name="T53" fmla="*/ 26 h 156"/>
                <a:gd name="T54" fmla="*/ 121 w 157"/>
                <a:gd name="T55" fmla="*/ 32 h 156"/>
                <a:gd name="T56" fmla="*/ 111 w 157"/>
                <a:gd name="T57" fmla="*/ 24 h 156"/>
                <a:gd name="T58" fmla="*/ 100 w 157"/>
                <a:gd name="T59" fmla="*/ 3 h 156"/>
                <a:gd name="T60" fmla="*/ 91 w 157"/>
                <a:gd name="T61" fmla="*/ 16 h 156"/>
                <a:gd name="T62" fmla="*/ 76 w 157"/>
                <a:gd name="T63" fmla="*/ 14 h 156"/>
                <a:gd name="T64" fmla="*/ 55 w 157"/>
                <a:gd name="T65" fmla="*/ 3 h 156"/>
                <a:gd name="T66" fmla="*/ 120 w 157"/>
                <a:gd name="T67" fmla="*/ 47 h 156"/>
                <a:gd name="T68" fmla="*/ 36 w 157"/>
                <a:gd name="T69" fmla="*/ 109 h 156"/>
                <a:gd name="T70" fmla="*/ 120 w 157"/>
                <a:gd name="T71" fmla="*/ 47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7" h="156">
                  <a:moveTo>
                    <a:pt x="55" y="19"/>
                  </a:moveTo>
                  <a:cubicBezTo>
                    <a:pt x="52" y="20"/>
                    <a:pt x="49" y="22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7" y="40"/>
                    <a:pt x="25" y="43"/>
                    <a:pt x="24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5" y="69"/>
                    <a:pt x="15" y="72"/>
                    <a:pt x="15" y="76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9" y="101"/>
                    <a:pt x="19" y="102"/>
                    <a:pt x="22" y="107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35" y="124"/>
                    <a:pt x="35" y="124"/>
                    <a:pt x="35" y="124"/>
                  </a:cubicBezTo>
                  <a:cubicBezTo>
                    <a:pt x="38" y="127"/>
                    <a:pt x="41" y="130"/>
                    <a:pt x="45" y="132"/>
                  </a:cubicBezTo>
                  <a:cubicBezTo>
                    <a:pt x="45" y="132"/>
                    <a:pt x="45" y="132"/>
                    <a:pt x="45" y="132"/>
                  </a:cubicBezTo>
                  <a:cubicBezTo>
                    <a:pt x="42" y="147"/>
                    <a:pt x="42" y="147"/>
                    <a:pt x="42" y="147"/>
                  </a:cubicBezTo>
                  <a:cubicBezTo>
                    <a:pt x="57" y="153"/>
                    <a:pt x="57" y="153"/>
                    <a:pt x="57" y="153"/>
                  </a:cubicBezTo>
                  <a:cubicBezTo>
                    <a:pt x="65" y="140"/>
                    <a:pt x="65" y="140"/>
                    <a:pt x="65" y="140"/>
                  </a:cubicBezTo>
                  <a:cubicBezTo>
                    <a:pt x="70" y="141"/>
                    <a:pt x="75" y="141"/>
                    <a:pt x="80" y="141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86" y="156"/>
                    <a:pt x="86" y="156"/>
                    <a:pt x="86" y="156"/>
                  </a:cubicBezTo>
                  <a:cubicBezTo>
                    <a:pt x="102" y="153"/>
                    <a:pt x="102" y="153"/>
                    <a:pt x="102" y="153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5" y="136"/>
                    <a:pt x="108" y="134"/>
                    <a:pt x="111" y="132"/>
                  </a:cubicBezTo>
                  <a:cubicBezTo>
                    <a:pt x="111" y="133"/>
                    <a:pt x="111" y="133"/>
                    <a:pt x="111" y="133"/>
                  </a:cubicBezTo>
                  <a:cubicBezTo>
                    <a:pt x="123" y="143"/>
                    <a:pt x="123" y="143"/>
                    <a:pt x="123" y="143"/>
                  </a:cubicBezTo>
                  <a:cubicBezTo>
                    <a:pt x="135" y="132"/>
                    <a:pt x="135" y="132"/>
                    <a:pt x="135" y="132"/>
                  </a:cubicBezTo>
                  <a:cubicBezTo>
                    <a:pt x="127" y="118"/>
                    <a:pt x="127" y="118"/>
                    <a:pt x="127" y="118"/>
                  </a:cubicBezTo>
                  <a:cubicBezTo>
                    <a:pt x="127" y="118"/>
                    <a:pt x="127" y="118"/>
                    <a:pt x="127" y="118"/>
                  </a:cubicBezTo>
                  <a:cubicBezTo>
                    <a:pt x="129" y="116"/>
                    <a:pt x="131" y="113"/>
                    <a:pt x="133" y="110"/>
                  </a:cubicBezTo>
                  <a:cubicBezTo>
                    <a:pt x="133" y="110"/>
                    <a:pt x="133" y="110"/>
                    <a:pt x="133" y="110"/>
                  </a:cubicBezTo>
                  <a:cubicBezTo>
                    <a:pt x="148" y="113"/>
                    <a:pt x="148" y="113"/>
                    <a:pt x="148" y="113"/>
                  </a:cubicBezTo>
                  <a:cubicBezTo>
                    <a:pt x="154" y="98"/>
                    <a:pt x="154" y="98"/>
                    <a:pt x="154" y="98"/>
                  </a:cubicBezTo>
                  <a:cubicBezTo>
                    <a:pt x="140" y="90"/>
                    <a:pt x="140" y="90"/>
                    <a:pt x="140" y="90"/>
                  </a:cubicBezTo>
                  <a:cubicBezTo>
                    <a:pt x="140" y="90"/>
                    <a:pt x="140" y="90"/>
                    <a:pt x="140" y="90"/>
                  </a:cubicBezTo>
                  <a:cubicBezTo>
                    <a:pt x="141" y="87"/>
                    <a:pt x="141" y="83"/>
                    <a:pt x="141" y="80"/>
                  </a:cubicBezTo>
                  <a:cubicBezTo>
                    <a:pt x="142" y="80"/>
                    <a:pt x="142" y="80"/>
                    <a:pt x="142" y="80"/>
                  </a:cubicBezTo>
                  <a:cubicBezTo>
                    <a:pt x="157" y="75"/>
                    <a:pt x="157" y="75"/>
                    <a:pt x="157" y="75"/>
                  </a:cubicBezTo>
                  <a:cubicBezTo>
                    <a:pt x="154" y="60"/>
                    <a:pt x="154" y="60"/>
                    <a:pt x="154" y="60"/>
                  </a:cubicBezTo>
                  <a:cubicBezTo>
                    <a:pt x="139" y="59"/>
                    <a:pt x="139" y="59"/>
                    <a:pt x="139" y="59"/>
                  </a:cubicBezTo>
                  <a:cubicBezTo>
                    <a:pt x="138" y="58"/>
                    <a:pt x="138" y="58"/>
                    <a:pt x="138" y="58"/>
                  </a:cubicBezTo>
                  <a:cubicBezTo>
                    <a:pt x="137" y="55"/>
                    <a:pt x="136" y="52"/>
                    <a:pt x="133" y="48"/>
                  </a:cubicBezTo>
                  <a:cubicBezTo>
                    <a:pt x="134" y="47"/>
                    <a:pt x="134" y="47"/>
                    <a:pt x="134" y="47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135" y="26"/>
                    <a:pt x="135" y="26"/>
                    <a:pt x="135" y="26"/>
                  </a:cubicBezTo>
                  <a:cubicBezTo>
                    <a:pt x="121" y="33"/>
                    <a:pt x="121" y="33"/>
                    <a:pt x="121" y="33"/>
                  </a:cubicBezTo>
                  <a:cubicBezTo>
                    <a:pt x="121" y="32"/>
                    <a:pt x="121" y="32"/>
                    <a:pt x="121" y="32"/>
                  </a:cubicBezTo>
                  <a:cubicBezTo>
                    <a:pt x="118" y="29"/>
                    <a:pt x="115" y="27"/>
                    <a:pt x="111" y="24"/>
                  </a:cubicBezTo>
                  <a:cubicBezTo>
                    <a:pt x="111" y="24"/>
                    <a:pt x="111" y="24"/>
                    <a:pt x="111" y="24"/>
                  </a:cubicBezTo>
                  <a:cubicBezTo>
                    <a:pt x="115" y="9"/>
                    <a:pt x="115" y="9"/>
                    <a:pt x="115" y="9"/>
                  </a:cubicBezTo>
                  <a:cubicBezTo>
                    <a:pt x="100" y="3"/>
                    <a:pt x="100" y="3"/>
                    <a:pt x="100" y="3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86" y="15"/>
                    <a:pt x="81" y="15"/>
                    <a:pt x="76" y="15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19"/>
                    <a:pt x="55" y="19"/>
                    <a:pt x="55" y="19"/>
                  </a:cubicBezTo>
                  <a:close/>
                  <a:moveTo>
                    <a:pt x="120" y="47"/>
                  </a:moveTo>
                  <a:cubicBezTo>
                    <a:pt x="138" y="70"/>
                    <a:pt x="133" y="103"/>
                    <a:pt x="109" y="120"/>
                  </a:cubicBezTo>
                  <a:cubicBezTo>
                    <a:pt x="86" y="137"/>
                    <a:pt x="53" y="133"/>
                    <a:pt x="36" y="109"/>
                  </a:cubicBezTo>
                  <a:cubicBezTo>
                    <a:pt x="19" y="86"/>
                    <a:pt x="23" y="53"/>
                    <a:pt x="47" y="36"/>
                  </a:cubicBezTo>
                  <a:cubicBezTo>
                    <a:pt x="70" y="19"/>
                    <a:pt x="103" y="23"/>
                    <a:pt x="120" y="47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800"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  <p:grpSp>
        <p:nvGrpSpPr>
          <p:cNvPr id="65" name="组合 64"/>
          <p:cNvGrpSpPr/>
          <p:nvPr/>
        </p:nvGrpSpPr>
        <p:grpSpPr>
          <a:xfrm>
            <a:off x="4781796" y="2686832"/>
            <a:ext cx="448019" cy="444332"/>
            <a:chOff x="5293839" y="1738470"/>
            <a:chExt cx="398569" cy="395289"/>
          </a:xfrm>
          <a:noFill/>
        </p:grpSpPr>
        <p:sp>
          <p:nvSpPr>
            <p:cNvPr id="66" name="Freeform 5"/>
            <p:cNvSpPr/>
            <p:nvPr/>
          </p:nvSpPr>
          <p:spPr bwMode="auto">
            <a:xfrm>
              <a:off x="5359448" y="1804078"/>
              <a:ext cx="264072" cy="264072"/>
            </a:xfrm>
            <a:custGeom>
              <a:avLst/>
              <a:gdLst>
                <a:gd name="T0" fmla="*/ 25 w 104"/>
                <a:gd name="T1" fmla="*/ 15 h 104"/>
                <a:gd name="T2" fmla="*/ 15 w 104"/>
                <a:gd name="T3" fmla="*/ 79 h 104"/>
                <a:gd name="T4" fmla="*/ 80 w 104"/>
                <a:gd name="T5" fmla="*/ 89 h 104"/>
                <a:gd name="T6" fmla="*/ 89 w 104"/>
                <a:gd name="T7" fmla="*/ 25 h 104"/>
                <a:gd name="T8" fmla="*/ 25 w 104"/>
                <a:gd name="T9" fmla="*/ 1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25" y="15"/>
                  </a:moveTo>
                  <a:cubicBezTo>
                    <a:pt x="4" y="30"/>
                    <a:pt x="0" y="59"/>
                    <a:pt x="15" y="79"/>
                  </a:cubicBezTo>
                  <a:cubicBezTo>
                    <a:pt x="30" y="100"/>
                    <a:pt x="59" y="104"/>
                    <a:pt x="80" y="89"/>
                  </a:cubicBezTo>
                  <a:cubicBezTo>
                    <a:pt x="100" y="74"/>
                    <a:pt x="104" y="45"/>
                    <a:pt x="89" y="25"/>
                  </a:cubicBezTo>
                  <a:cubicBezTo>
                    <a:pt x="74" y="4"/>
                    <a:pt x="45" y="0"/>
                    <a:pt x="25" y="15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800"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67" name="Freeform 7"/>
            <p:cNvSpPr/>
            <p:nvPr/>
          </p:nvSpPr>
          <p:spPr bwMode="auto">
            <a:xfrm>
              <a:off x="5359448" y="1804078"/>
              <a:ext cx="264072" cy="264072"/>
            </a:xfrm>
            <a:custGeom>
              <a:avLst/>
              <a:gdLst>
                <a:gd name="T0" fmla="*/ 25 w 104"/>
                <a:gd name="T1" fmla="*/ 15 h 104"/>
                <a:gd name="T2" fmla="*/ 15 w 104"/>
                <a:gd name="T3" fmla="*/ 79 h 104"/>
                <a:gd name="T4" fmla="*/ 80 w 104"/>
                <a:gd name="T5" fmla="*/ 89 h 104"/>
                <a:gd name="T6" fmla="*/ 89 w 104"/>
                <a:gd name="T7" fmla="*/ 25 h 104"/>
                <a:gd name="T8" fmla="*/ 25 w 104"/>
                <a:gd name="T9" fmla="*/ 1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25" y="15"/>
                  </a:moveTo>
                  <a:cubicBezTo>
                    <a:pt x="4" y="30"/>
                    <a:pt x="0" y="59"/>
                    <a:pt x="15" y="79"/>
                  </a:cubicBezTo>
                  <a:cubicBezTo>
                    <a:pt x="30" y="100"/>
                    <a:pt x="59" y="104"/>
                    <a:pt x="80" y="89"/>
                  </a:cubicBezTo>
                  <a:cubicBezTo>
                    <a:pt x="100" y="74"/>
                    <a:pt x="104" y="45"/>
                    <a:pt x="89" y="25"/>
                  </a:cubicBezTo>
                  <a:cubicBezTo>
                    <a:pt x="74" y="4"/>
                    <a:pt x="45" y="0"/>
                    <a:pt x="25" y="15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1800" dirty="0">
                  <a:solidFill>
                    <a:prstClr val="white"/>
                  </a:solidFill>
                  <a:latin typeface="微软雅黑" panose="020B0503020204020204" charset="-122"/>
                  <a:ea typeface="微软雅黑" panose="020B0503020204020204" charset="-122"/>
                </a:rPr>
                <a:t>3</a:t>
              </a:r>
              <a:endParaRPr lang="zh-CN" altLang="en-US" sz="1800" dirty="0">
                <a:solidFill>
                  <a:prstClr val="white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68" name="Freeform 8"/>
            <p:cNvSpPr>
              <a:spLocks noEditPoints="1"/>
            </p:cNvSpPr>
            <p:nvPr/>
          </p:nvSpPr>
          <p:spPr bwMode="auto">
            <a:xfrm>
              <a:off x="5293839" y="1738470"/>
              <a:ext cx="398569" cy="395289"/>
            </a:xfrm>
            <a:custGeom>
              <a:avLst/>
              <a:gdLst>
                <a:gd name="T0" fmla="*/ 46 w 157"/>
                <a:gd name="T1" fmla="*/ 23 h 156"/>
                <a:gd name="T2" fmla="*/ 34 w 157"/>
                <a:gd name="T3" fmla="*/ 13 h 156"/>
                <a:gd name="T4" fmla="*/ 30 w 157"/>
                <a:gd name="T5" fmla="*/ 37 h 156"/>
                <a:gd name="T6" fmla="*/ 23 w 157"/>
                <a:gd name="T7" fmla="*/ 46 h 156"/>
                <a:gd name="T8" fmla="*/ 3 w 157"/>
                <a:gd name="T9" fmla="*/ 57 h 156"/>
                <a:gd name="T10" fmla="*/ 15 w 157"/>
                <a:gd name="T11" fmla="*/ 76 h 156"/>
                <a:gd name="T12" fmla="*/ 0 w 157"/>
                <a:gd name="T13" fmla="*/ 81 h 156"/>
                <a:gd name="T14" fmla="*/ 18 w 157"/>
                <a:gd name="T15" fmla="*/ 97 h 156"/>
                <a:gd name="T16" fmla="*/ 22 w 157"/>
                <a:gd name="T17" fmla="*/ 107 h 156"/>
                <a:gd name="T18" fmla="*/ 21 w 157"/>
                <a:gd name="T19" fmla="*/ 130 h 156"/>
                <a:gd name="T20" fmla="*/ 45 w 157"/>
                <a:gd name="T21" fmla="*/ 132 h 156"/>
                <a:gd name="T22" fmla="*/ 42 w 157"/>
                <a:gd name="T23" fmla="*/ 147 h 156"/>
                <a:gd name="T24" fmla="*/ 65 w 157"/>
                <a:gd name="T25" fmla="*/ 140 h 156"/>
                <a:gd name="T26" fmla="*/ 80 w 157"/>
                <a:gd name="T27" fmla="*/ 142 h 156"/>
                <a:gd name="T28" fmla="*/ 102 w 157"/>
                <a:gd name="T29" fmla="*/ 153 h 156"/>
                <a:gd name="T30" fmla="*/ 101 w 157"/>
                <a:gd name="T31" fmla="*/ 137 h 156"/>
                <a:gd name="T32" fmla="*/ 111 w 157"/>
                <a:gd name="T33" fmla="*/ 133 h 156"/>
                <a:gd name="T34" fmla="*/ 135 w 157"/>
                <a:gd name="T35" fmla="*/ 132 h 156"/>
                <a:gd name="T36" fmla="*/ 127 w 157"/>
                <a:gd name="T37" fmla="*/ 118 h 156"/>
                <a:gd name="T38" fmla="*/ 133 w 157"/>
                <a:gd name="T39" fmla="*/ 110 h 156"/>
                <a:gd name="T40" fmla="*/ 154 w 157"/>
                <a:gd name="T41" fmla="*/ 98 h 156"/>
                <a:gd name="T42" fmla="*/ 140 w 157"/>
                <a:gd name="T43" fmla="*/ 90 h 156"/>
                <a:gd name="T44" fmla="*/ 142 w 157"/>
                <a:gd name="T45" fmla="*/ 80 h 156"/>
                <a:gd name="T46" fmla="*/ 154 w 157"/>
                <a:gd name="T47" fmla="*/ 60 h 156"/>
                <a:gd name="T48" fmla="*/ 138 w 157"/>
                <a:gd name="T49" fmla="*/ 58 h 156"/>
                <a:gd name="T50" fmla="*/ 134 w 157"/>
                <a:gd name="T51" fmla="*/ 47 h 156"/>
                <a:gd name="T52" fmla="*/ 135 w 157"/>
                <a:gd name="T53" fmla="*/ 26 h 156"/>
                <a:gd name="T54" fmla="*/ 121 w 157"/>
                <a:gd name="T55" fmla="*/ 32 h 156"/>
                <a:gd name="T56" fmla="*/ 111 w 157"/>
                <a:gd name="T57" fmla="*/ 24 h 156"/>
                <a:gd name="T58" fmla="*/ 100 w 157"/>
                <a:gd name="T59" fmla="*/ 3 h 156"/>
                <a:gd name="T60" fmla="*/ 91 w 157"/>
                <a:gd name="T61" fmla="*/ 16 h 156"/>
                <a:gd name="T62" fmla="*/ 76 w 157"/>
                <a:gd name="T63" fmla="*/ 14 h 156"/>
                <a:gd name="T64" fmla="*/ 55 w 157"/>
                <a:gd name="T65" fmla="*/ 3 h 156"/>
                <a:gd name="T66" fmla="*/ 120 w 157"/>
                <a:gd name="T67" fmla="*/ 47 h 156"/>
                <a:gd name="T68" fmla="*/ 36 w 157"/>
                <a:gd name="T69" fmla="*/ 109 h 156"/>
                <a:gd name="T70" fmla="*/ 120 w 157"/>
                <a:gd name="T71" fmla="*/ 47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7" h="156">
                  <a:moveTo>
                    <a:pt x="55" y="19"/>
                  </a:moveTo>
                  <a:cubicBezTo>
                    <a:pt x="52" y="20"/>
                    <a:pt x="49" y="22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7" y="40"/>
                    <a:pt x="25" y="43"/>
                    <a:pt x="24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5" y="69"/>
                    <a:pt x="15" y="72"/>
                    <a:pt x="15" y="76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9" y="101"/>
                    <a:pt x="19" y="102"/>
                    <a:pt x="22" y="107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35" y="124"/>
                    <a:pt x="35" y="124"/>
                    <a:pt x="35" y="124"/>
                  </a:cubicBezTo>
                  <a:cubicBezTo>
                    <a:pt x="38" y="127"/>
                    <a:pt x="41" y="130"/>
                    <a:pt x="45" y="132"/>
                  </a:cubicBezTo>
                  <a:cubicBezTo>
                    <a:pt x="45" y="132"/>
                    <a:pt x="45" y="132"/>
                    <a:pt x="45" y="132"/>
                  </a:cubicBezTo>
                  <a:cubicBezTo>
                    <a:pt x="42" y="147"/>
                    <a:pt x="42" y="147"/>
                    <a:pt x="42" y="147"/>
                  </a:cubicBezTo>
                  <a:cubicBezTo>
                    <a:pt x="57" y="153"/>
                    <a:pt x="57" y="153"/>
                    <a:pt x="57" y="153"/>
                  </a:cubicBezTo>
                  <a:cubicBezTo>
                    <a:pt x="65" y="140"/>
                    <a:pt x="65" y="140"/>
                    <a:pt x="65" y="140"/>
                  </a:cubicBezTo>
                  <a:cubicBezTo>
                    <a:pt x="70" y="141"/>
                    <a:pt x="75" y="141"/>
                    <a:pt x="80" y="141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86" y="156"/>
                    <a:pt x="86" y="156"/>
                    <a:pt x="86" y="156"/>
                  </a:cubicBezTo>
                  <a:cubicBezTo>
                    <a:pt x="102" y="153"/>
                    <a:pt x="102" y="153"/>
                    <a:pt x="102" y="153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5" y="136"/>
                    <a:pt x="108" y="134"/>
                    <a:pt x="111" y="132"/>
                  </a:cubicBezTo>
                  <a:cubicBezTo>
                    <a:pt x="111" y="133"/>
                    <a:pt x="111" y="133"/>
                    <a:pt x="111" y="133"/>
                  </a:cubicBezTo>
                  <a:cubicBezTo>
                    <a:pt x="123" y="143"/>
                    <a:pt x="123" y="143"/>
                    <a:pt x="123" y="143"/>
                  </a:cubicBezTo>
                  <a:cubicBezTo>
                    <a:pt x="135" y="132"/>
                    <a:pt x="135" y="132"/>
                    <a:pt x="135" y="132"/>
                  </a:cubicBezTo>
                  <a:cubicBezTo>
                    <a:pt x="127" y="118"/>
                    <a:pt x="127" y="118"/>
                    <a:pt x="127" y="118"/>
                  </a:cubicBezTo>
                  <a:cubicBezTo>
                    <a:pt x="127" y="118"/>
                    <a:pt x="127" y="118"/>
                    <a:pt x="127" y="118"/>
                  </a:cubicBezTo>
                  <a:cubicBezTo>
                    <a:pt x="129" y="116"/>
                    <a:pt x="131" y="113"/>
                    <a:pt x="133" y="110"/>
                  </a:cubicBezTo>
                  <a:cubicBezTo>
                    <a:pt x="133" y="110"/>
                    <a:pt x="133" y="110"/>
                    <a:pt x="133" y="110"/>
                  </a:cubicBezTo>
                  <a:cubicBezTo>
                    <a:pt x="148" y="113"/>
                    <a:pt x="148" y="113"/>
                    <a:pt x="148" y="113"/>
                  </a:cubicBezTo>
                  <a:cubicBezTo>
                    <a:pt x="154" y="98"/>
                    <a:pt x="154" y="98"/>
                    <a:pt x="154" y="98"/>
                  </a:cubicBezTo>
                  <a:cubicBezTo>
                    <a:pt x="140" y="90"/>
                    <a:pt x="140" y="90"/>
                    <a:pt x="140" y="90"/>
                  </a:cubicBezTo>
                  <a:cubicBezTo>
                    <a:pt x="140" y="90"/>
                    <a:pt x="140" y="90"/>
                    <a:pt x="140" y="90"/>
                  </a:cubicBezTo>
                  <a:cubicBezTo>
                    <a:pt x="141" y="87"/>
                    <a:pt x="141" y="83"/>
                    <a:pt x="141" y="80"/>
                  </a:cubicBezTo>
                  <a:cubicBezTo>
                    <a:pt x="142" y="80"/>
                    <a:pt x="142" y="80"/>
                    <a:pt x="142" y="80"/>
                  </a:cubicBezTo>
                  <a:cubicBezTo>
                    <a:pt x="157" y="75"/>
                    <a:pt x="157" y="75"/>
                    <a:pt x="157" y="75"/>
                  </a:cubicBezTo>
                  <a:cubicBezTo>
                    <a:pt x="154" y="60"/>
                    <a:pt x="154" y="60"/>
                    <a:pt x="154" y="60"/>
                  </a:cubicBezTo>
                  <a:cubicBezTo>
                    <a:pt x="139" y="59"/>
                    <a:pt x="139" y="59"/>
                    <a:pt x="139" y="59"/>
                  </a:cubicBezTo>
                  <a:cubicBezTo>
                    <a:pt x="138" y="58"/>
                    <a:pt x="138" y="58"/>
                    <a:pt x="138" y="58"/>
                  </a:cubicBezTo>
                  <a:cubicBezTo>
                    <a:pt x="137" y="55"/>
                    <a:pt x="136" y="52"/>
                    <a:pt x="133" y="48"/>
                  </a:cubicBezTo>
                  <a:cubicBezTo>
                    <a:pt x="134" y="47"/>
                    <a:pt x="134" y="47"/>
                    <a:pt x="134" y="47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135" y="26"/>
                    <a:pt x="135" y="26"/>
                    <a:pt x="135" y="26"/>
                  </a:cubicBezTo>
                  <a:cubicBezTo>
                    <a:pt x="121" y="33"/>
                    <a:pt x="121" y="33"/>
                    <a:pt x="121" y="33"/>
                  </a:cubicBezTo>
                  <a:cubicBezTo>
                    <a:pt x="121" y="32"/>
                    <a:pt x="121" y="32"/>
                    <a:pt x="121" y="32"/>
                  </a:cubicBezTo>
                  <a:cubicBezTo>
                    <a:pt x="118" y="29"/>
                    <a:pt x="115" y="27"/>
                    <a:pt x="111" y="24"/>
                  </a:cubicBezTo>
                  <a:cubicBezTo>
                    <a:pt x="111" y="24"/>
                    <a:pt x="111" y="24"/>
                    <a:pt x="111" y="24"/>
                  </a:cubicBezTo>
                  <a:cubicBezTo>
                    <a:pt x="115" y="9"/>
                    <a:pt x="115" y="9"/>
                    <a:pt x="115" y="9"/>
                  </a:cubicBezTo>
                  <a:cubicBezTo>
                    <a:pt x="100" y="3"/>
                    <a:pt x="100" y="3"/>
                    <a:pt x="100" y="3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86" y="15"/>
                    <a:pt x="81" y="15"/>
                    <a:pt x="76" y="15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19"/>
                    <a:pt x="55" y="19"/>
                    <a:pt x="55" y="19"/>
                  </a:cubicBezTo>
                  <a:close/>
                  <a:moveTo>
                    <a:pt x="120" y="47"/>
                  </a:moveTo>
                  <a:cubicBezTo>
                    <a:pt x="138" y="70"/>
                    <a:pt x="133" y="103"/>
                    <a:pt x="109" y="120"/>
                  </a:cubicBezTo>
                  <a:cubicBezTo>
                    <a:pt x="86" y="137"/>
                    <a:pt x="53" y="133"/>
                    <a:pt x="36" y="109"/>
                  </a:cubicBezTo>
                  <a:cubicBezTo>
                    <a:pt x="19" y="86"/>
                    <a:pt x="23" y="53"/>
                    <a:pt x="47" y="36"/>
                  </a:cubicBezTo>
                  <a:cubicBezTo>
                    <a:pt x="70" y="19"/>
                    <a:pt x="103" y="23"/>
                    <a:pt x="120" y="47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800"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  <p:grpSp>
        <p:nvGrpSpPr>
          <p:cNvPr id="69" name="组合 68"/>
          <p:cNvGrpSpPr/>
          <p:nvPr/>
        </p:nvGrpSpPr>
        <p:grpSpPr>
          <a:xfrm>
            <a:off x="4781796" y="3634773"/>
            <a:ext cx="448019" cy="444332"/>
            <a:chOff x="5293839" y="1738470"/>
            <a:chExt cx="398569" cy="395289"/>
          </a:xfrm>
          <a:noFill/>
        </p:grpSpPr>
        <p:sp>
          <p:nvSpPr>
            <p:cNvPr id="70" name="Freeform 5"/>
            <p:cNvSpPr/>
            <p:nvPr/>
          </p:nvSpPr>
          <p:spPr bwMode="auto">
            <a:xfrm>
              <a:off x="5359448" y="1804078"/>
              <a:ext cx="264072" cy="264072"/>
            </a:xfrm>
            <a:custGeom>
              <a:avLst/>
              <a:gdLst>
                <a:gd name="T0" fmla="*/ 25 w 104"/>
                <a:gd name="T1" fmla="*/ 15 h 104"/>
                <a:gd name="T2" fmla="*/ 15 w 104"/>
                <a:gd name="T3" fmla="*/ 79 h 104"/>
                <a:gd name="T4" fmla="*/ 80 w 104"/>
                <a:gd name="T5" fmla="*/ 89 h 104"/>
                <a:gd name="T6" fmla="*/ 89 w 104"/>
                <a:gd name="T7" fmla="*/ 25 h 104"/>
                <a:gd name="T8" fmla="*/ 25 w 104"/>
                <a:gd name="T9" fmla="*/ 1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25" y="15"/>
                  </a:moveTo>
                  <a:cubicBezTo>
                    <a:pt x="4" y="30"/>
                    <a:pt x="0" y="59"/>
                    <a:pt x="15" y="79"/>
                  </a:cubicBezTo>
                  <a:cubicBezTo>
                    <a:pt x="30" y="100"/>
                    <a:pt x="59" y="104"/>
                    <a:pt x="80" y="89"/>
                  </a:cubicBezTo>
                  <a:cubicBezTo>
                    <a:pt x="100" y="74"/>
                    <a:pt x="104" y="45"/>
                    <a:pt x="89" y="25"/>
                  </a:cubicBezTo>
                  <a:cubicBezTo>
                    <a:pt x="74" y="4"/>
                    <a:pt x="45" y="0"/>
                    <a:pt x="25" y="15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800"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71" name="Freeform 7"/>
            <p:cNvSpPr/>
            <p:nvPr/>
          </p:nvSpPr>
          <p:spPr bwMode="auto">
            <a:xfrm>
              <a:off x="5359448" y="1804078"/>
              <a:ext cx="264072" cy="264072"/>
            </a:xfrm>
            <a:custGeom>
              <a:avLst/>
              <a:gdLst>
                <a:gd name="T0" fmla="*/ 25 w 104"/>
                <a:gd name="T1" fmla="*/ 15 h 104"/>
                <a:gd name="T2" fmla="*/ 15 w 104"/>
                <a:gd name="T3" fmla="*/ 79 h 104"/>
                <a:gd name="T4" fmla="*/ 80 w 104"/>
                <a:gd name="T5" fmla="*/ 89 h 104"/>
                <a:gd name="T6" fmla="*/ 89 w 104"/>
                <a:gd name="T7" fmla="*/ 25 h 104"/>
                <a:gd name="T8" fmla="*/ 25 w 104"/>
                <a:gd name="T9" fmla="*/ 1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25" y="15"/>
                  </a:moveTo>
                  <a:cubicBezTo>
                    <a:pt x="4" y="30"/>
                    <a:pt x="0" y="59"/>
                    <a:pt x="15" y="79"/>
                  </a:cubicBezTo>
                  <a:cubicBezTo>
                    <a:pt x="30" y="100"/>
                    <a:pt x="59" y="104"/>
                    <a:pt x="80" y="89"/>
                  </a:cubicBezTo>
                  <a:cubicBezTo>
                    <a:pt x="100" y="74"/>
                    <a:pt x="104" y="45"/>
                    <a:pt x="89" y="25"/>
                  </a:cubicBezTo>
                  <a:cubicBezTo>
                    <a:pt x="74" y="4"/>
                    <a:pt x="45" y="0"/>
                    <a:pt x="25" y="15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1800" dirty="0">
                  <a:solidFill>
                    <a:prstClr val="white"/>
                  </a:solidFill>
                  <a:latin typeface="微软雅黑" panose="020B0503020204020204" charset="-122"/>
                  <a:ea typeface="微软雅黑" panose="020B0503020204020204" charset="-122"/>
                </a:rPr>
                <a:t>4</a:t>
              </a:r>
              <a:endParaRPr lang="zh-CN" altLang="en-US" sz="1800" dirty="0">
                <a:solidFill>
                  <a:prstClr val="white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72" name="Freeform 8"/>
            <p:cNvSpPr>
              <a:spLocks noEditPoints="1"/>
            </p:cNvSpPr>
            <p:nvPr/>
          </p:nvSpPr>
          <p:spPr bwMode="auto">
            <a:xfrm>
              <a:off x="5293839" y="1738470"/>
              <a:ext cx="398569" cy="395289"/>
            </a:xfrm>
            <a:custGeom>
              <a:avLst/>
              <a:gdLst>
                <a:gd name="T0" fmla="*/ 46 w 157"/>
                <a:gd name="T1" fmla="*/ 23 h 156"/>
                <a:gd name="T2" fmla="*/ 34 w 157"/>
                <a:gd name="T3" fmla="*/ 13 h 156"/>
                <a:gd name="T4" fmla="*/ 30 w 157"/>
                <a:gd name="T5" fmla="*/ 37 h 156"/>
                <a:gd name="T6" fmla="*/ 23 w 157"/>
                <a:gd name="T7" fmla="*/ 46 h 156"/>
                <a:gd name="T8" fmla="*/ 3 w 157"/>
                <a:gd name="T9" fmla="*/ 57 h 156"/>
                <a:gd name="T10" fmla="*/ 15 w 157"/>
                <a:gd name="T11" fmla="*/ 76 h 156"/>
                <a:gd name="T12" fmla="*/ 0 w 157"/>
                <a:gd name="T13" fmla="*/ 81 h 156"/>
                <a:gd name="T14" fmla="*/ 18 w 157"/>
                <a:gd name="T15" fmla="*/ 97 h 156"/>
                <a:gd name="T16" fmla="*/ 22 w 157"/>
                <a:gd name="T17" fmla="*/ 107 h 156"/>
                <a:gd name="T18" fmla="*/ 21 w 157"/>
                <a:gd name="T19" fmla="*/ 130 h 156"/>
                <a:gd name="T20" fmla="*/ 45 w 157"/>
                <a:gd name="T21" fmla="*/ 132 h 156"/>
                <a:gd name="T22" fmla="*/ 42 w 157"/>
                <a:gd name="T23" fmla="*/ 147 h 156"/>
                <a:gd name="T24" fmla="*/ 65 w 157"/>
                <a:gd name="T25" fmla="*/ 140 h 156"/>
                <a:gd name="T26" fmla="*/ 80 w 157"/>
                <a:gd name="T27" fmla="*/ 142 h 156"/>
                <a:gd name="T28" fmla="*/ 102 w 157"/>
                <a:gd name="T29" fmla="*/ 153 h 156"/>
                <a:gd name="T30" fmla="*/ 101 w 157"/>
                <a:gd name="T31" fmla="*/ 137 h 156"/>
                <a:gd name="T32" fmla="*/ 111 w 157"/>
                <a:gd name="T33" fmla="*/ 133 h 156"/>
                <a:gd name="T34" fmla="*/ 135 w 157"/>
                <a:gd name="T35" fmla="*/ 132 h 156"/>
                <a:gd name="T36" fmla="*/ 127 w 157"/>
                <a:gd name="T37" fmla="*/ 118 h 156"/>
                <a:gd name="T38" fmla="*/ 133 w 157"/>
                <a:gd name="T39" fmla="*/ 110 h 156"/>
                <a:gd name="T40" fmla="*/ 154 w 157"/>
                <a:gd name="T41" fmla="*/ 98 h 156"/>
                <a:gd name="T42" fmla="*/ 140 w 157"/>
                <a:gd name="T43" fmla="*/ 90 h 156"/>
                <a:gd name="T44" fmla="*/ 142 w 157"/>
                <a:gd name="T45" fmla="*/ 80 h 156"/>
                <a:gd name="T46" fmla="*/ 154 w 157"/>
                <a:gd name="T47" fmla="*/ 60 h 156"/>
                <a:gd name="T48" fmla="*/ 138 w 157"/>
                <a:gd name="T49" fmla="*/ 58 h 156"/>
                <a:gd name="T50" fmla="*/ 134 w 157"/>
                <a:gd name="T51" fmla="*/ 47 h 156"/>
                <a:gd name="T52" fmla="*/ 135 w 157"/>
                <a:gd name="T53" fmla="*/ 26 h 156"/>
                <a:gd name="T54" fmla="*/ 121 w 157"/>
                <a:gd name="T55" fmla="*/ 32 h 156"/>
                <a:gd name="T56" fmla="*/ 111 w 157"/>
                <a:gd name="T57" fmla="*/ 24 h 156"/>
                <a:gd name="T58" fmla="*/ 100 w 157"/>
                <a:gd name="T59" fmla="*/ 3 h 156"/>
                <a:gd name="T60" fmla="*/ 91 w 157"/>
                <a:gd name="T61" fmla="*/ 16 h 156"/>
                <a:gd name="T62" fmla="*/ 76 w 157"/>
                <a:gd name="T63" fmla="*/ 14 h 156"/>
                <a:gd name="T64" fmla="*/ 55 w 157"/>
                <a:gd name="T65" fmla="*/ 3 h 156"/>
                <a:gd name="T66" fmla="*/ 120 w 157"/>
                <a:gd name="T67" fmla="*/ 47 h 156"/>
                <a:gd name="T68" fmla="*/ 36 w 157"/>
                <a:gd name="T69" fmla="*/ 109 h 156"/>
                <a:gd name="T70" fmla="*/ 120 w 157"/>
                <a:gd name="T71" fmla="*/ 47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7" h="156">
                  <a:moveTo>
                    <a:pt x="55" y="19"/>
                  </a:moveTo>
                  <a:cubicBezTo>
                    <a:pt x="52" y="20"/>
                    <a:pt x="49" y="22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7" y="40"/>
                    <a:pt x="25" y="43"/>
                    <a:pt x="24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5" y="69"/>
                    <a:pt x="15" y="72"/>
                    <a:pt x="15" y="76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9" y="101"/>
                    <a:pt x="19" y="102"/>
                    <a:pt x="22" y="107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35" y="124"/>
                    <a:pt x="35" y="124"/>
                    <a:pt x="35" y="124"/>
                  </a:cubicBezTo>
                  <a:cubicBezTo>
                    <a:pt x="38" y="127"/>
                    <a:pt x="41" y="130"/>
                    <a:pt x="45" y="132"/>
                  </a:cubicBezTo>
                  <a:cubicBezTo>
                    <a:pt x="45" y="132"/>
                    <a:pt x="45" y="132"/>
                    <a:pt x="45" y="132"/>
                  </a:cubicBezTo>
                  <a:cubicBezTo>
                    <a:pt x="42" y="147"/>
                    <a:pt x="42" y="147"/>
                    <a:pt x="42" y="147"/>
                  </a:cubicBezTo>
                  <a:cubicBezTo>
                    <a:pt x="57" y="153"/>
                    <a:pt x="57" y="153"/>
                    <a:pt x="57" y="153"/>
                  </a:cubicBezTo>
                  <a:cubicBezTo>
                    <a:pt x="65" y="140"/>
                    <a:pt x="65" y="140"/>
                    <a:pt x="65" y="140"/>
                  </a:cubicBezTo>
                  <a:cubicBezTo>
                    <a:pt x="70" y="141"/>
                    <a:pt x="75" y="141"/>
                    <a:pt x="80" y="141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86" y="156"/>
                    <a:pt x="86" y="156"/>
                    <a:pt x="86" y="156"/>
                  </a:cubicBezTo>
                  <a:cubicBezTo>
                    <a:pt x="102" y="153"/>
                    <a:pt x="102" y="153"/>
                    <a:pt x="102" y="153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5" y="136"/>
                    <a:pt x="108" y="134"/>
                    <a:pt x="111" y="132"/>
                  </a:cubicBezTo>
                  <a:cubicBezTo>
                    <a:pt x="111" y="133"/>
                    <a:pt x="111" y="133"/>
                    <a:pt x="111" y="133"/>
                  </a:cubicBezTo>
                  <a:cubicBezTo>
                    <a:pt x="123" y="143"/>
                    <a:pt x="123" y="143"/>
                    <a:pt x="123" y="143"/>
                  </a:cubicBezTo>
                  <a:cubicBezTo>
                    <a:pt x="135" y="132"/>
                    <a:pt x="135" y="132"/>
                    <a:pt x="135" y="132"/>
                  </a:cubicBezTo>
                  <a:cubicBezTo>
                    <a:pt x="127" y="118"/>
                    <a:pt x="127" y="118"/>
                    <a:pt x="127" y="118"/>
                  </a:cubicBezTo>
                  <a:cubicBezTo>
                    <a:pt x="127" y="118"/>
                    <a:pt x="127" y="118"/>
                    <a:pt x="127" y="118"/>
                  </a:cubicBezTo>
                  <a:cubicBezTo>
                    <a:pt x="129" y="116"/>
                    <a:pt x="131" y="113"/>
                    <a:pt x="133" y="110"/>
                  </a:cubicBezTo>
                  <a:cubicBezTo>
                    <a:pt x="133" y="110"/>
                    <a:pt x="133" y="110"/>
                    <a:pt x="133" y="110"/>
                  </a:cubicBezTo>
                  <a:cubicBezTo>
                    <a:pt x="148" y="113"/>
                    <a:pt x="148" y="113"/>
                    <a:pt x="148" y="113"/>
                  </a:cubicBezTo>
                  <a:cubicBezTo>
                    <a:pt x="154" y="98"/>
                    <a:pt x="154" y="98"/>
                    <a:pt x="154" y="98"/>
                  </a:cubicBezTo>
                  <a:cubicBezTo>
                    <a:pt x="140" y="90"/>
                    <a:pt x="140" y="90"/>
                    <a:pt x="140" y="90"/>
                  </a:cubicBezTo>
                  <a:cubicBezTo>
                    <a:pt x="140" y="90"/>
                    <a:pt x="140" y="90"/>
                    <a:pt x="140" y="90"/>
                  </a:cubicBezTo>
                  <a:cubicBezTo>
                    <a:pt x="141" y="87"/>
                    <a:pt x="141" y="83"/>
                    <a:pt x="141" y="80"/>
                  </a:cubicBezTo>
                  <a:cubicBezTo>
                    <a:pt x="142" y="80"/>
                    <a:pt x="142" y="80"/>
                    <a:pt x="142" y="80"/>
                  </a:cubicBezTo>
                  <a:cubicBezTo>
                    <a:pt x="157" y="75"/>
                    <a:pt x="157" y="75"/>
                    <a:pt x="157" y="75"/>
                  </a:cubicBezTo>
                  <a:cubicBezTo>
                    <a:pt x="154" y="60"/>
                    <a:pt x="154" y="60"/>
                    <a:pt x="154" y="60"/>
                  </a:cubicBezTo>
                  <a:cubicBezTo>
                    <a:pt x="139" y="59"/>
                    <a:pt x="139" y="59"/>
                    <a:pt x="139" y="59"/>
                  </a:cubicBezTo>
                  <a:cubicBezTo>
                    <a:pt x="138" y="58"/>
                    <a:pt x="138" y="58"/>
                    <a:pt x="138" y="58"/>
                  </a:cubicBezTo>
                  <a:cubicBezTo>
                    <a:pt x="137" y="55"/>
                    <a:pt x="136" y="52"/>
                    <a:pt x="133" y="48"/>
                  </a:cubicBezTo>
                  <a:cubicBezTo>
                    <a:pt x="134" y="47"/>
                    <a:pt x="134" y="47"/>
                    <a:pt x="134" y="47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135" y="26"/>
                    <a:pt x="135" y="26"/>
                    <a:pt x="135" y="26"/>
                  </a:cubicBezTo>
                  <a:cubicBezTo>
                    <a:pt x="121" y="33"/>
                    <a:pt x="121" y="33"/>
                    <a:pt x="121" y="33"/>
                  </a:cubicBezTo>
                  <a:cubicBezTo>
                    <a:pt x="121" y="32"/>
                    <a:pt x="121" y="32"/>
                    <a:pt x="121" y="32"/>
                  </a:cubicBezTo>
                  <a:cubicBezTo>
                    <a:pt x="118" y="29"/>
                    <a:pt x="115" y="27"/>
                    <a:pt x="111" y="24"/>
                  </a:cubicBezTo>
                  <a:cubicBezTo>
                    <a:pt x="111" y="24"/>
                    <a:pt x="111" y="24"/>
                    <a:pt x="111" y="24"/>
                  </a:cubicBezTo>
                  <a:cubicBezTo>
                    <a:pt x="115" y="9"/>
                    <a:pt x="115" y="9"/>
                    <a:pt x="115" y="9"/>
                  </a:cubicBezTo>
                  <a:cubicBezTo>
                    <a:pt x="100" y="3"/>
                    <a:pt x="100" y="3"/>
                    <a:pt x="100" y="3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86" y="15"/>
                    <a:pt x="81" y="15"/>
                    <a:pt x="76" y="15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19"/>
                    <a:pt x="55" y="19"/>
                    <a:pt x="55" y="19"/>
                  </a:cubicBezTo>
                  <a:close/>
                  <a:moveTo>
                    <a:pt x="120" y="47"/>
                  </a:moveTo>
                  <a:cubicBezTo>
                    <a:pt x="138" y="70"/>
                    <a:pt x="133" y="103"/>
                    <a:pt x="109" y="120"/>
                  </a:cubicBezTo>
                  <a:cubicBezTo>
                    <a:pt x="86" y="137"/>
                    <a:pt x="53" y="133"/>
                    <a:pt x="36" y="109"/>
                  </a:cubicBezTo>
                  <a:cubicBezTo>
                    <a:pt x="19" y="86"/>
                    <a:pt x="23" y="53"/>
                    <a:pt x="47" y="36"/>
                  </a:cubicBezTo>
                  <a:cubicBezTo>
                    <a:pt x="70" y="19"/>
                    <a:pt x="103" y="23"/>
                    <a:pt x="120" y="47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800"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  <p:sp>
        <p:nvSpPr>
          <p:cNvPr id="73" name="矩形 72"/>
          <p:cNvSpPr/>
          <p:nvPr/>
        </p:nvSpPr>
        <p:spPr>
          <a:xfrm>
            <a:off x="5303564" y="1063391"/>
            <a:ext cx="3091901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单击此处输入文本，</a:t>
            </a:r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单击此处输入文本，单击此处输入文本</a:t>
            </a:r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单击此处输入文本，</a:t>
            </a:r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单击此处输入文本，单击此处输入文本</a:t>
            </a:r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单击此处输入文本</a:t>
            </a:r>
            <a:endParaRPr lang="zh-CN" altLang="da-DK" sz="1000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</p:txBody>
      </p:sp>
      <p:sp>
        <p:nvSpPr>
          <p:cNvPr id="74" name="文本框 5"/>
          <p:cNvSpPr txBox="1">
            <a:spLocks noChangeArrowheads="1"/>
          </p:cNvSpPr>
          <p:nvPr/>
        </p:nvSpPr>
        <p:spPr bwMode="auto">
          <a:xfrm>
            <a:off x="5316990" y="794336"/>
            <a:ext cx="162095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lvl="0"/>
            <a:r>
              <a:rPr lang="zh-CN" altLang="en-US" sz="1400" b="1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Arial" panose="020B0604020202020204" pitchFamily="34" charset="0"/>
              </a:rPr>
              <a:t>点击此处添加标题</a:t>
            </a:r>
          </a:p>
        </p:txBody>
      </p:sp>
      <p:sp>
        <p:nvSpPr>
          <p:cNvPr id="75" name="矩形 74"/>
          <p:cNvSpPr/>
          <p:nvPr/>
        </p:nvSpPr>
        <p:spPr>
          <a:xfrm>
            <a:off x="5310383" y="2014472"/>
            <a:ext cx="3091901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单击此处输入文本，</a:t>
            </a:r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单击此处输入文本，单击此处输入文本</a:t>
            </a:r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单击此处输入文本，</a:t>
            </a:r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单击此处输入文本，单击此处输入文本</a:t>
            </a:r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单击此处输入文本</a:t>
            </a:r>
            <a:endParaRPr lang="zh-CN" altLang="da-DK" sz="1000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</p:txBody>
      </p:sp>
      <p:sp>
        <p:nvSpPr>
          <p:cNvPr id="76" name="文本框 5"/>
          <p:cNvSpPr txBox="1">
            <a:spLocks noChangeArrowheads="1"/>
          </p:cNvSpPr>
          <p:nvPr/>
        </p:nvSpPr>
        <p:spPr bwMode="auto">
          <a:xfrm>
            <a:off x="5323809" y="1745417"/>
            <a:ext cx="162095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lvl="0"/>
            <a:r>
              <a:rPr lang="zh-CN" altLang="en-US" sz="1400" b="1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Arial" panose="020B0604020202020204" pitchFamily="34" charset="0"/>
              </a:rPr>
              <a:t>点击此处添加标题</a:t>
            </a:r>
          </a:p>
        </p:txBody>
      </p:sp>
      <p:sp>
        <p:nvSpPr>
          <p:cNvPr id="78" name="文本框 5"/>
          <p:cNvSpPr txBox="1">
            <a:spLocks noChangeArrowheads="1"/>
          </p:cNvSpPr>
          <p:nvPr/>
        </p:nvSpPr>
        <p:spPr bwMode="auto">
          <a:xfrm>
            <a:off x="5316990" y="2680933"/>
            <a:ext cx="162095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lvl="0"/>
            <a:r>
              <a:rPr lang="zh-CN" altLang="en-US" sz="1400" b="1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Arial" panose="020B0604020202020204" pitchFamily="34" charset="0"/>
              </a:rPr>
              <a:t>点击此处添加标题</a:t>
            </a:r>
          </a:p>
        </p:txBody>
      </p:sp>
      <p:sp>
        <p:nvSpPr>
          <p:cNvPr id="79" name="矩形 78"/>
          <p:cNvSpPr/>
          <p:nvPr/>
        </p:nvSpPr>
        <p:spPr>
          <a:xfrm>
            <a:off x="5310383" y="3885504"/>
            <a:ext cx="3091901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单击此处输入文本，</a:t>
            </a:r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单击此处输入文本，单击此处输入文本</a:t>
            </a:r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单击此处输入文本，</a:t>
            </a:r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单击此处输入文本，单击此处输入文本</a:t>
            </a:r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单击此处输入文本</a:t>
            </a:r>
            <a:endParaRPr lang="zh-CN" altLang="da-DK" sz="1000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</p:txBody>
      </p:sp>
      <p:sp>
        <p:nvSpPr>
          <p:cNvPr id="80" name="文本框 5"/>
          <p:cNvSpPr txBox="1">
            <a:spLocks noChangeArrowheads="1"/>
          </p:cNvSpPr>
          <p:nvPr/>
        </p:nvSpPr>
        <p:spPr bwMode="auto">
          <a:xfrm>
            <a:off x="5323809" y="3616449"/>
            <a:ext cx="162095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lvl="0"/>
            <a:r>
              <a:rPr lang="zh-CN" altLang="en-US" sz="1400" b="1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Arial" panose="020B0604020202020204" pitchFamily="34" charset="0"/>
              </a:rPr>
              <a:t>点击此处添加标题</a:t>
            </a:r>
          </a:p>
        </p:txBody>
      </p:sp>
      <p:sp>
        <p:nvSpPr>
          <p:cNvPr id="81" name="矩形 80"/>
          <p:cNvSpPr/>
          <p:nvPr/>
        </p:nvSpPr>
        <p:spPr>
          <a:xfrm>
            <a:off x="5316990" y="2988710"/>
            <a:ext cx="3091901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单击此处输入文本，</a:t>
            </a:r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单击此处输入文本，单击此处输入文本</a:t>
            </a:r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单击此处输入文本，</a:t>
            </a:r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单击此处输入文本，单击此处输入文本</a:t>
            </a:r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单击此处输入文本</a:t>
            </a:r>
            <a:endParaRPr lang="zh-CN" altLang="da-DK" sz="1000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</p:txBody>
      </p:sp>
    </p:spTree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500"/>
                            </p:stCondLst>
                            <p:childTnLst>
                              <p:par>
                                <p:cTn id="37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500"/>
                            </p:stCondLst>
                            <p:childTnLst>
                              <p:par>
                                <p:cTn id="4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00"/>
                            </p:stCondLst>
                            <p:childTnLst>
                              <p:par>
                                <p:cTn id="64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6500"/>
                            </p:stCondLst>
                            <p:childTnLst>
                              <p:par>
                                <p:cTn id="69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7000"/>
                            </p:stCondLst>
                            <p:childTnLst>
                              <p:par>
                                <p:cTn id="74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73" grpId="0"/>
      <p:bldP spid="74" grpId="0"/>
      <p:bldP spid="75" grpId="0"/>
      <p:bldP spid="76" grpId="0"/>
      <p:bldP spid="78" grpId="0"/>
      <p:bldP spid="79" grpId="0"/>
      <p:bldP spid="80" grpId="0"/>
      <p:bldP spid="81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关键难点</a:t>
            </a:r>
          </a:p>
        </p:txBody>
      </p:sp>
      <p:sp>
        <p:nvSpPr>
          <p:cNvPr id="20" name="Freeform 2"/>
          <p:cNvSpPr/>
          <p:nvPr/>
        </p:nvSpPr>
        <p:spPr bwMode="auto">
          <a:xfrm>
            <a:off x="1010771" y="1391262"/>
            <a:ext cx="7261225" cy="1117600"/>
          </a:xfrm>
          <a:custGeom>
            <a:avLst/>
            <a:gdLst>
              <a:gd name="T0" fmla="*/ 2134 w 2522"/>
              <a:gd name="T1" fmla="*/ 0 h 388"/>
              <a:gd name="T2" fmla="*/ 1749 w 2522"/>
              <a:gd name="T3" fmla="*/ 341 h 388"/>
              <a:gd name="T4" fmla="*/ 0 w 2522"/>
              <a:gd name="T5" fmla="*/ 341 h 388"/>
              <a:gd name="T6" fmla="*/ 0 w 2522"/>
              <a:gd name="T7" fmla="*/ 388 h 388"/>
              <a:gd name="T8" fmla="*/ 1746 w 2522"/>
              <a:gd name="T9" fmla="*/ 388 h 388"/>
              <a:gd name="T10" fmla="*/ 1803 w 2522"/>
              <a:gd name="T11" fmla="*/ 388 h 388"/>
              <a:gd name="T12" fmla="*/ 2522 w 2522"/>
              <a:gd name="T13" fmla="*/ 388 h 388"/>
              <a:gd name="T14" fmla="*/ 2134 w 2522"/>
              <a:gd name="T15" fmla="*/ 0 h 3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522" h="388">
                <a:moveTo>
                  <a:pt x="2134" y="0"/>
                </a:moveTo>
                <a:cubicBezTo>
                  <a:pt x="1936" y="0"/>
                  <a:pt x="1772" y="149"/>
                  <a:pt x="1749" y="341"/>
                </a:cubicBezTo>
                <a:cubicBezTo>
                  <a:pt x="0" y="341"/>
                  <a:pt x="0" y="341"/>
                  <a:pt x="0" y="341"/>
                </a:cubicBezTo>
                <a:cubicBezTo>
                  <a:pt x="0" y="388"/>
                  <a:pt x="0" y="388"/>
                  <a:pt x="0" y="388"/>
                </a:cubicBezTo>
                <a:cubicBezTo>
                  <a:pt x="1746" y="388"/>
                  <a:pt x="1746" y="388"/>
                  <a:pt x="1746" y="388"/>
                </a:cubicBezTo>
                <a:cubicBezTo>
                  <a:pt x="1803" y="388"/>
                  <a:pt x="1803" y="388"/>
                  <a:pt x="1803" y="388"/>
                </a:cubicBezTo>
                <a:cubicBezTo>
                  <a:pt x="2522" y="388"/>
                  <a:pt x="2522" y="388"/>
                  <a:pt x="2522" y="388"/>
                </a:cubicBezTo>
                <a:cubicBezTo>
                  <a:pt x="2522" y="174"/>
                  <a:pt x="2348" y="0"/>
                  <a:pt x="2134" y="0"/>
                </a:cubicBezTo>
                <a:close/>
              </a:path>
            </a:pathLst>
          </a:custGeom>
          <a:noFill/>
          <a:ln>
            <a:solidFill>
              <a:schemeClr val="bg1"/>
            </a:solidFill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" name="Freeform 3"/>
          <p:cNvSpPr/>
          <p:nvPr/>
        </p:nvSpPr>
        <p:spPr bwMode="auto">
          <a:xfrm>
            <a:off x="1010771" y="2551724"/>
            <a:ext cx="7261225" cy="1117600"/>
          </a:xfrm>
          <a:custGeom>
            <a:avLst/>
            <a:gdLst>
              <a:gd name="T0" fmla="*/ 2134 w 2522"/>
              <a:gd name="T1" fmla="*/ 388 h 388"/>
              <a:gd name="T2" fmla="*/ 1749 w 2522"/>
              <a:gd name="T3" fmla="*/ 48 h 388"/>
              <a:gd name="T4" fmla="*/ 0 w 2522"/>
              <a:gd name="T5" fmla="*/ 48 h 388"/>
              <a:gd name="T6" fmla="*/ 0 w 2522"/>
              <a:gd name="T7" fmla="*/ 0 h 388"/>
              <a:gd name="T8" fmla="*/ 1746 w 2522"/>
              <a:gd name="T9" fmla="*/ 0 h 388"/>
              <a:gd name="T10" fmla="*/ 1803 w 2522"/>
              <a:gd name="T11" fmla="*/ 0 h 388"/>
              <a:gd name="T12" fmla="*/ 2522 w 2522"/>
              <a:gd name="T13" fmla="*/ 0 h 388"/>
              <a:gd name="T14" fmla="*/ 2134 w 2522"/>
              <a:gd name="T15" fmla="*/ 388 h 3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522" h="388">
                <a:moveTo>
                  <a:pt x="2134" y="388"/>
                </a:moveTo>
                <a:cubicBezTo>
                  <a:pt x="1936" y="388"/>
                  <a:pt x="1772" y="240"/>
                  <a:pt x="1749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0"/>
                  <a:pt x="0" y="0"/>
                  <a:pt x="0" y="0"/>
                </a:cubicBezTo>
                <a:cubicBezTo>
                  <a:pt x="1746" y="0"/>
                  <a:pt x="1746" y="0"/>
                  <a:pt x="1746" y="0"/>
                </a:cubicBezTo>
                <a:cubicBezTo>
                  <a:pt x="1803" y="0"/>
                  <a:pt x="1803" y="0"/>
                  <a:pt x="1803" y="0"/>
                </a:cubicBezTo>
                <a:cubicBezTo>
                  <a:pt x="2522" y="0"/>
                  <a:pt x="2522" y="0"/>
                  <a:pt x="2522" y="0"/>
                </a:cubicBezTo>
                <a:cubicBezTo>
                  <a:pt x="2522" y="215"/>
                  <a:pt x="2348" y="388"/>
                  <a:pt x="2134" y="388"/>
                </a:cubicBezTo>
                <a:close/>
              </a:path>
            </a:pathLst>
          </a:custGeom>
          <a:noFill/>
          <a:ln>
            <a:solidFill>
              <a:schemeClr val="bg1"/>
            </a:solidFill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" name="Freeform 4"/>
          <p:cNvSpPr/>
          <p:nvPr/>
        </p:nvSpPr>
        <p:spPr bwMode="auto">
          <a:xfrm>
            <a:off x="1010771" y="1110274"/>
            <a:ext cx="6164262" cy="280988"/>
          </a:xfrm>
          <a:custGeom>
            <a:avLst/>
            <a:gdLst>
              <a:gd name="T0" fmla="*/ 0 w 3883"/>
              <a:gd name="T1" fmla="*/ 0 h 177"/>
              <a:gd name="T2" fmla="*/ 3883 w 3883"/>
              <a:gd name="T3" fmla="*/ 0 h 177"/>
              <a:gd name="T4" fmla="*/ 3883 w 3883"/>
              <a:gd name="T5" fmla="*/ 177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883" h="177">
                <a:moveTo>
                  <a:pt x="0" y="0"/>
                </a:moveTo>
                <a:lnTo>
                  <a:pt x="3883" y="0"/>
                </a:lnTo>
                <a:lnTo>
                  <a:pt x="3883" y="177"/>
                </a:lnTo>
              </a:path>
            </a:pathLst>
          </a:custGeom>
          <a:noFill/>
          <a:ln w="12700" cap="flat" cmpd="sng">
            <a:solidFill>
              <a:schemeClr val="bg1"/>
            </a:solidFill>
            <a:round/>
            <a:tailEnd type="oval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3" name="Freeform 5"/>
          <p:cNvSpPr/>
          <p:nvPr/>
        </p:nvSpPr>
        <p:spPr bwMode="auto">
          <a:xfrm>
            <a:off x="1010771" y="3669324"/>
            <a:ext cx="6164262" cy="279400"/>
          </a:xfrm>
          <a:custGeom>
            <a:avLst/>
            <a:gdLst>
              <a:gd name="T0" fmla="*/ 0 w 3883"/>
              <a:gd name="T1" fmla="*/ 176 h 176"/>
              <a:gd name="T2" fmla="*/ 3883 w 3883"/>
              <a:gd name="T3" fmla="*/ 176 h 176"/>
              <a:gd name="T4" fmla="*/ 3883 w 3883"/>
              <a:gd name="T5" fmla="*/ 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883" h="176">
                <a:moveTo>
                  <a:pt x="0" y="176"/>
                </a:moveTo>
                <a:lnTo>
                  <a:pt x="3883" y="176"/>
                </a:lnTo>
                <a:lnTo>
                  <a:pt x="3883" y="0"/>
                </a:lnTo>
              </a:path>
            </a:pathLst>
          </a:custGeom>
          <a:noFill/>
          <a:ln w="12700" cap="flat" cmpd="sng">
            <a:solidFill>
              <a:schemeClr val="bg1"/>
            </a:solidFill>
            <a:round/>
            <a:tailEnd type="oval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4" name="Rectangle 10"/>
          <p:cNvSpPr>
            <a:spLocks noChangeArrowheads="1"/>
          </p:cNvSpPr>
          <p:nvPr/>
        </p:nvSpPr>
        <p:spPr bwMode="auto">
          <a:xfrm>
            <a:off x="6592421" y="1691299"/>
            <a:ext cx="1154112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sz="15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添加</a:t>
            </a:r>
            <a:r>
              <a:rPr lang="zh-CN" altLang="en-US" sz="15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文字标题</a:t>
            </a:r>
            <a:endParaRPr lang="zh-CN" sz="135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5" name="Rectangle 11"/>
          <p:cNvSpPr>
            <a:spLocks noChangeArrowheads="1"/>
          </p:cNvSpPr>
          <p:nvPr/>
        </p:nvSpPr>
        <p:spPr bwMode="auto">
          <a:xfrm>
            <a:off x="6592421" y="2769212"/>
            <a:ext cx="1154112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sz="15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添加</a:t>
            </a:r>
            <a:r>
              <a:rPr lang="zh-CN" altLang="en-US" sz="15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文字标题</a:t>
            </a:r>
            <a:endParaRPr lang="zh-CN" sz="135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7" name="Text Box 65"/>
          <p:cNvSpPr txBox="1">
            <a:spLocks noChangeArrowheads="1"/>
          </p:cNvSpPr>
          <p:nvPr/>
        </p:nvSpPr>
        <p:spPr bwMode="auto">
          <a:xfrm>
            <a:off x="947271" y="1257912"/>
            <a:ext cx="3670300" cy="868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pPr eaLnBrk="1" hangingPunct="1">
              <a:lnSpc>
                <a:spcPct val="120000"/>
              </a:lnSpc>
            </a:pPr>
            <a:r>
              <a:rPr lang="zh-CN" sz="1200" b="1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单击添加标题</a:t>
            </a:r>
          </a:p>
          <a:p>
            <a:pPr eaLnBrk="1" hangingPunct="1">
              <a:lnSpc>
                <a:spcPct val="120000"/>
              </a:lnSpc>
            </a:pPr>
            <a:r>
              <a:rPr lang="zh-CN" altLang="en-US" sz="100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您的内容打在这里，或者通过复制您的文本后，在此框中选择粘贴，并选择只保留文字。您的内容打在这里，或者通过复制您的文本后，在此框中选择粘贴，并选择只保留</a:t>
            </a:r>
            <a:endParaRPr lang="zh-CN" altLang="en-US" sz="80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8" name="Text Box 65"/>
          <p:cNvSpPr txBox="1">
            <a:spLocks noChangeArrowheads="1"/>
          </p:cNvSpPr>
          <p:nvPr/>
        </p:nvSpPr>
        <p:spPr bwMode="auto">
          <a:xfrm>
            <a:off x="947271" y="2912087"/>
            <a:ext cx="3670300" cy="6832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pPr eaLnBrk="1" hangingPunct="1">
              <a:lnSpc>
                <a:spcPct val="120000"/>
              </a:lnSpc>
            </a:pPr>
            <a:r>
              <a:rPr lang="zh-CN" sz="12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单击添加标题</a:t>
            </a:r>
          </a:p>
          <a:p>
            <a:pPr eaLnBrk="1" hangingPunct="1">
              <a:lnSpc>
                <a:spcPct val="120000"/>
              </a:lnSpc>
            </a:pPr>
            <a:r>
              <a:rPr lang="zh-CN" altLang="en-US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您的内容打在这里，或者通过复制您的文本后，在此框中选择粘贴，并选择只保留文字。</a:t>
            </a:r>
            <a:endParaRPr lang="zh-CN" altLang="en-US" sz="8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9" name="Freeform 103"/>
          <p:cNvSpPr>
            <a:spLocks noEditPoints="1" noChangeArrowheads="1"/>
          </p:cNvSpPr>
          <p:nvPr/>
        </p:nvSpPr>
        <p:spPr bwMode="auto">
          <a:xfrm>
            <a:off x="6908333" y="2040549"/>
            <a:ext cx="465138" cy="358775"/>
          </a:xfrm>
          <a:custGeom>
            <a:avLst/>
            <a:gdLst>
              <a:gd name="T0" fmla="*/ 33 w 97"/>
              <a:gd name="T1" fmla="*/ 75 h 75"/>
              <a:gd name="T2" fmla="*/ 44 w 97"/>
              <a:gd name="T3" fmla="*/ 75 h 75"/>
              <a:gd name="T4" fmla="*/ 47 w 97"/>
              <a:gd name="T5" fmla="*/ 73 h 75"/>
              <a:gd name="T6" fmla="*/ 47 w 97"/>
              <a:gd name="T7" fmla="*/ 49 h 75"/>
              <a:gd name="T8" fmla="*/ 39 w 97"/>
              <a:gd name="T9" fmla="*/ 45 h 75"/>
              <a:gd name="T10" fmla="*/ 30 w 97"/>
              <a:gd name="T11" fmla="*/ 50 h 75"/>
              <a:gd name="T12" fmla="*/ 30 w 97"/>
              <a:gd name="T13" fmla="*/ 73 h 75"/>
              <a:gd name="T14" fmla="*/ 33 w 97"/>
              <a:gd name="T15" fmla="*/ 75 h 75"/>
              <a:gd name="T16" fmla="*/ 0 w 97"/>
              <a:gd name="T17" fmla="*/ 49 h 75"/>
              <a:gd name="T18" fmla="*/ 37 w 97"/>
              <a:gd name="T19" fmla="*/ 28 h 75"/>
              <a:gd name="T20" fmla="*/ 39 w 97"/>
              <a:gd name="T21" fmla="*/ 26 h 75"/>
              <a:gd name="T22" fmla="*/ 41 w 97"/>
              <a:gd name="T23" fmla="*/ 28 h 75"/>
              <a:gd name="T24" fmla="*/ 52 w 97"/>
              <a:gd name="T25" fmla="*/ 34 h 75"/>
              <a:gd name="T26" fmla="*/ 81 w 97"/>
              <a:gd name="T27" fmla="*/ 9 h 75"/>
              <a:gd name="T28" fmla="*/ 77 w 97"/>
              <a:gd name="T29" fmla="*/ 4 h 75"/>
              <a:gd name="T30" fmla="*/ 87 w 97"/>
              <a:gd name="T31" fmla="*/ 2 h 75"/>
              <a:gd name="T32" fmla="*/ 97 w 97"/>
              <a:gd name="T33" fmla="*/ 0 h 75"/>
              <a:gd name="T34" fmla="*/ 94 w 97"/>
              <a:gd name="T35" fmla="*/ 10 h 75"/>
              <a:gd name="T36" fmla="*/ 91 w 97"/>
              <a:gd name="T37" fmla="*/ 19 h 75"/>
              <a:gd name="T38" fmla="*/ 87 w 97"/>
              <a:gd name="T39" fmla="*/ 15 h 75"/>
              <a:gd name="T40" fmla="*/ 55 w 97"/>
              <a:gd name="T41" fmla="*/ 42 h 75"/>
              <a:gd name="T42" fmla="*/ 53 w 97"/>
              <a:gd name="T43" fmla="*/ 44 h 75"/>
              <a:gd name="T44" fmla="*/ 50 w 97"/>
              <a:gd name="T45" fmla="*/ 43 h 75"/>
              <a:gd name="T46" fmla="*/ 39 w 97"/>
              <a:gd name="T47" fmla="*/ 36 h 75"/>
              <a:gd name="T48" fmla="*/ 5 w 97"/>
              <a:gd name="T49" fmla="*/ 57 h 75"/>
              <a:gd name="T50" fmla="*/ 0 w 97"/>
              <a:gd name="T51" fmla="*/ 49 h 75"/>
              <a:gd name="T52" fmla="*/ 10 w 97"/>
              <a:gd name="T53" fmla="*/ 75 h 75"/>
              <a:gd name="T54" fmla="*/ 21 w 97"/>
              <a:gd name="T55" fmla="*/ 75 h 75"/>
              <a:gd name="T56" fmla="*/ 23 w 97"/>
              <a:gd name="T57" fmla="*/ 73 h 75"/>
              <a:gd name="T58" fmla="*/ 23 w 97"/>
              <a:gd name="T59" fmla="*/ 54 h 75"/>
              <a:gd name="T60" fmla="*/ 7 w 97"/>
              <a:gd name="T61" fmla="*/ 64 h 75"/>
              <a:gd name="T62" fmla="*/ 7 w 97"/>
              <a:gd name="T63" fmla="*/ 73 h 75"/>
              <a:gd name="T64" fmla="*/ 10 w 97"/>
              <a:gd name="T65" fmla="*/ 75 h 75"/>
              <a:gd name="T66" fmla="*/ 56 w 97"/>
              <a:gd name="T67" fmla="*/ 75 h 75"/>
              <a:gd name="T68" fmla="*/ 67 w 97"/>
              <a:gd name="T69" fmla="*/ 75 h 75"/>
              <a:gd name="T70" fmla="*/ 70 w 97"/>
              <a:gd name="T71" fmla="*/ 73 h 75"/>
              <a:gd name="T72" fmla="*/ 70 w 97"/>
              <a:gd name="T73" fmla="*/ 39 h 75"/>
              <a:gd name="T74" fmla="*/ 70 w 97"/>
              <a:gd name="T75" fmla="*/ 39 h 75"/>
              <a:gd name="T76" fmla="*/ 54 w 97"/>
              <a:gd name="T77" fmla="*/ 53 h 75"/>
              <a:gd name="T78" fmla="*/ 53 w 97"/>
              <a:gd name="T79" fmla="*/ 52 h 75"/>
              <a:gd name="T80" fmla="*/ 53 w 97"/>
              <a:gd name="T81" fmla="*/ 73 h 75"/>
              <a:gd name="T82" fmla="*/ 56 w 97"/>
              <a:gd name="T83" fmla="*/ 75 h 75"/>
              <a:gd name="T84" fmla="*/ 79 w 97"/>
              <a:gd name="T85" fmla="*/ 75 h 75"/>
              <a:gd name="T86" fmla="*/ 90 w 97"/>
              <a:gd name="T87" fmla="*/ 75 h 75"/>
              <a:gd name="T88" fmla="*/ 93 w 97"/>
              <a:gd name="T89" fmla="*/ 73 h 75"/>
              <a:gd name="T90" fmla="*/ 93 w 97"/>
              <a:gd name="T91" fmla="*/ 32 h 75"/>
              <a:gd name="T92" fmla="*/ 86 w 97"/>
              <a:gd name="T93" fmla="*/ 24 h 75"/>
              <a:gd name="T94" fmla="*/ 77 w 97"/>
              <a:gd name="T95" fmla="*/ 33 h 75"/>
              <a:gd name="T96" fmla="*/ 77 w 97"/>
              <a:gd name="T97" fmla="*/ 73 h 75"/>
              <a:gd name="T98" fmla="*/ 79 w 97"/>
              <a:gd name="T99" fmla="*/ 75 h 7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97"/>
              <a:gd name="T151" fmla="*/ 0 h 75"/>
              <a:gd name="T152" fmla="*/ 97 w 97"/>
              <a:gd name="T153" fmla="*/ 75 h 75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97" h="75">
                <a:moveTo>
                  <a:pt x="33" y="75"/>
                </a:moveTo>
                <a:cubicBezTo>
                  <a:pt x="37" y="75"/>
                  <a:pt x="40" y="75"/>
                  <a:pt x="44" y="75"/>
                </a:cubicBezTo>
                <a:cubicBezTo>
                  <a:pt x="45" y="75"/>
                  <a:pt x="47" y="74"/>
                  <a:pt x="47" y="73"/>
                </a:cubicBezTo>
                <a:cubicBezTo>
                  <a:pt x="47" y="49"/>
                  <a:pt x="47" y="49"/>
                  <a:pt x="47" y="49"/>
                </a:cubicBezTo>
                <a:cubicBezTo>
                  <a:pt x="39" y="45"/>
                  <a:pt x="39" y="45"/>
                  <a:pt x="39" y="45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73"/>
                  <a:pt x="30" y="73"/>
                  <a:pt x="30" y="73"/>
                </a:cubicBezTo>
                <a:cubicBezTo>
                  <a:pt x="30" y="74"/>
                  <a:pt x="31" y="75"/>
                  <a:pt x="33" y="75"/>
                </a:cubicBezTo>
                <a:close/>
                <a:moveTo>
                  <a:pt x="0" y="49"/>
                </a:moveTo>
                <a:cubicBezTo>
                  <a:pt x="37" y="28"/>
                  <a:pt x="37" y="28"/>
                  <a:pt x="37" y="28"/>
                </a:cubicBezTo>
                <a:cubicBezTo>
                  <a:pt x="39" y="26"/>
                  <a:pt x="39" y="26"/>
                  <a:pt x="39" y="26"/>
                </a:cubicBezTo>
                <a:cubicBezTo>
                  <a:pt x="41" y="28"/>
                  <a:pt x="41" y="28"/>
                  <a:pt x="41" y="28"/>
                </a:cubicBezTo>
                <a:cubicBezTo>
                  <a:pt x="52" y="34"/>
                  <a:pt x="52" y="34"/>
                  <a:pt x="52" y="34"/>
                </a:cubicBezTo>
                <a:cubicBezTo>
                  <a:pt x="81" y="9"/>
                  <a:pt x="81" y="9"/>
                  <a:pt x="81" y="9"/>
                </a:cubicBezTo>
                <a:cubicBezTo>
                  <a:pt x="77" y="4"/>
                  <a:pt x="77" y="4"/>
                  <a:pt x="77" y="4"/>
                </a:cubicBezTo>
                <a:cubicBezTo>
                  <a:pt x="87" y="2"/>
                  <a:pt x="87" y="2"/>
                  <a:pt x="87" y="2"/>
                </a:cubicBezTo>
                <a:cubicBezTo>
                  <a:pt x="97" y="0"/>
                  <a:pt x="97" y="0"/>
                  <a:pt x="97" y="0"/>
                </a:cubicBezTo>
                <a:cubicBezTo>
                  <a:pt x="94" y="10"/>
                  <a:pt x="94" y="10"/>
                  <a:pt x="94" y="10"/>
                </a:cubicBezTo>
                <a:cubicBezTo>
                  <a:pt x="91" y="19"/>
                  <a:pt x="91" y="19"/>
                  <a:pt x="91" y="19"/>
                </a:cubicBezTo>
                <a:cubicBezTo>
                  <a:pt x="87" y="15"/>
                  <a:pt x="87" y="15"/>
                  <a:pt x="87" y="15"/>
                </a:cubicBezTo>
                <a:cubicBezTo>
                  <a:pt x="55" y="42"/>
                  <a:pt x="55" y="42"/>
                  <a:pt x="55" y="42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39" y="36"/>
                  <a:pt x="39" y="36"/>
                  <a:pt x="39" y="36"/>
                </a:cubicBezTo>
                <a:cubicBezTo>
                  <a:pt x="5" y="57"/>
                  <a:pt x="5" y="57"/>
                  <a:pt x="5" y="57"/>
                </a:cubicBezTo>
                <a:cubicBezTo>
                  <a:pt x="0" y="49"/>
                  <a:pt x="0" y="49"/>
                  <a:pt x="0" y="49"/>
                </a:cubicBezTo>
                <a:close/>
                <a:moveTo>
                  <a:pt x="10" y="75"/>
                </a:moveTo>
                <a:cubicBezTo>
                  <a:pt x="21" y="75"/>
                  <a:pt x="21" y="75"/>
                  <a:pt x="21" y="75"/>
                </a:cubicBezTo>
                <a:cubicBezTo>
                  <a:pt x="22" y="75"/>
                  <a:pt x="23" y="74"/>
                  <a:pt x="23" y="73"/>
                </a:cubicBezTo>
                <a:cubicBezTo>
                  <a:pt x="23" y="54"/>
                  <a:pt x="23" y="54"/>
                  <a:pt x="23" y="54"/>
                </a:cubicBezTo>
                <a:cubicBezTo>
                  <a:pt x="7" y="64"/>
                  <a:pt x="7" y="64"/>
                  <a:pt x="7" y="64"/>
                </a:cubicBezTo>
                <a:cubicBezTo>
                  <a:pt x="7" y="73"/>
                  <a:pt x="7" y="73"/>
                  <a:pt x="7" y="73"/>
                </a:cubicBezTo>
                <a:cubicBezTo>
                  <a:pt x="7" y="74"/>
                  <a:pt x="8" y="75"/>
                  <a:pt x="10" y="75"/>
                </a:cubicBezTo>
                <a:close/>
                <a:moveTo>
                  <a:pt x="56" y="75"/>
                </a:moveTo>
                <a:cubicBezTo>
                  <a:pt x="60" y="75"/>
                  <a:pt x="63" y="75"/>
                  <a:pt x="67" y="75"/>
                </a:cubicBezTo>
                <a:cubicBezTo>
                  <a:pt x="69" y="75"/>
                  <a:pt x="70" y="74"/>
                  <a:pt x="70" y="73"/>
                </a:cubicBezTo>
                <a:cubicBezTo>
                  <a:pt x="70" y="62"/>
                  <a:pt x="70" y="50"/>
                  <a:pt x="70" y="39"/>
                </a:cubicBezTo>
                <a:cubicBezTo>
                  <a:pt x="70" y="39"/>
                  <a:pt x="70" y="39"/>
                  <a:pt x="70" y="39"/>
                </a:cubicBezTo>
                <a:cubicBezTo>
                  <a:pt x="54" y="53"/>
                  <a:pt x="54" y="53"/>
                  <a:pt x="54" y="53"/>
                </a:cubicBezTo>
                <a:cubicBezTo>
                  <a:pt x="53" y="52"/>
                  <a:pt x="53" y="52"/>
                  <a:pt x="53" y="52"/>
                </a:cubicBezTo>
                <a:cubicBezTo>
                  <a:pt x="53" y="73"/>
                  <a:pt x="53" y="73"/>
                  <a:pt x="53" y="73"/>
                </a:cubicBezTo>
                <a:cubicBezTo>
                  <a:pt x="53" y="74"/>
                  <a:pt x="55" y="75"/>
                  <a:pt x="56" y="75"/>
                </a:cubicBezTo>
                <a:close/>
                <a:moveTo>
                  <a:pt x="79" y="75"/>
                </a:moveTo>
                <a:cubicBezTo>
                  <a:pt x="90" y="75"/>
                  <a:pt x="90" y="75"/>
                  <a:pt x="90" y="75"/>
                </a:cubicBezTo>
                <a:cubicBezTo>
                  <a:pt x="92" y="75"/>
                  <a:pt x="93" y="74"/>
                  <a:pt x="93" y="73"/>
                </a:cubicBezTo>
                <a:cubicBezTo>
                  <a:pt x="93" y="32"/>
                  <a:pt x="93" y="32"/>
                  <a:pt x="93" y="32"/>
                </a:cubicBezTo>
                <a:cubicBezTo>
                  <a:pt x="86" y="24"/>
                  <a:pt x="86" y="24"/>
                  <a:pt x="86" y="24"/>
                </a:cubicBezTo>
                <a:cubicBezTo>
                  <a:pt x="77" y="33"/>
                  <a:pt x="77" y="33"/>
                  <a:pt x="77" y="3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4"/>
                  <a:pt x="78" y="75"/>
                  <a:pt x="79" y="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35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0" name="Freeform 33"/>
          <p:cNvSpPr>
            <a:spLocks noEditPoints="1" noChangeArrowheads="1"/>
          </p:cNvSpPr>
          <p:nvPr/>
        </p:nvSpPr>
        <p:spPr bwMode="auto">
          <a:xfrm>
            <a:off x="6968658" y="3180374"/>
            <a:ext cx="412750" cy="266700"/>
          </a:xfrm>
          <a:custGeom>
            <a:avLst/>
            <a:gdLst>
              <a:gd name="T0" fmla="*/ 13 w 94"/>
              <a:gd name="T1" fmla="*/ 0 h 61"/>
              <a:gd name="T2" fmla="*/ 82 w 94"/>
              <a:gd name="T3" fmla="*/ 0 h 61"/>
              <a:gd name="T4" fmla="*/ 89 w 94"/>
              <a:gd name="T5" fmla="*/ 2 h 61"/>
              <a:gd name="T6" fmla="*/ 47 w 94"/>
              <a:gd name="T7" fmla="*/ 33 h 61"/>
              <a:gd name="T8" fmla="*/ 6 w 94"/>
              <a:gd name="T9" fmla="*/ 2 h 61"/>
              <a:gd name="T10" fmla="*/ 13 w 94"/>
              <a:gd name="T11" fmla="*/ 0 h 61"/>
              <a:gd name="T12" fmla="*/ 94 w 94"/>
              <a:gd name="T13" fmla="*/ 9 h 61"/>
              <a:gd name="T14" fmla="*/ 67 w 94"/>
              <a:gd name="T15" fmla="*/ 29 h 61"/>
              <a:gd name="T16" fmla="*/ 93 w 94"/>
              <a:gd name="T17" fmla="*/ 53 h 61"/>
              <a:gd name="T18" fmla="*/ 94 w 94"/>
              <a:gd name="T19" fmla="*/ 48 h 61"/>
              <a:gd name="T20" fmla="*/ 94 w 94"/>
              <a:gd name="T21" fmla="*/ 12 h 61"/>
              <a:gd name="T22" fmla="*/ 94 w 94"/>
              <a:gd name="T23" fmla="*/ 9 h 61"/>
              <a:gd name="T24" fmla="*/ 87 w 94"/>
              <a:gd name="T25" fmla="*/ 60 h 61"/>
              <a:gd name="T26" fmla="*/ 82 w 94"/>
              <a:gd name="T27" fmla="*/ 61 h 61"/>
              <a:gd name="T28" fmla="*/ 13 w 94"/>
              <a:gd name="T29" fmla="*/ 61 h 61"/>
              <a:gd name="T30" fmla="*/ 6 w 94"/>
              <a:gd name="T31" fmla="*/ 59 h 61"/>
              <a:gd name="T32" fmla="*/ 34 w 94"/>
              <a:gd name="T33" fmla="*/ 34 h 61"/>
              <a:gd name="T34" fmla="*/ 44 w 94"/>
              <a:gd name="T35" fmla="*/ 42 h 61"/>
              <a:gd name="T36" fmla="*/ 47 w 94"/>
              <a:gd name="T37" fmla="*/ 44 h 61"/>
              <a:gd name="T38" fmla="*/ 50 w 94"/>
              <a:gd name="T39" fmla="*/ 42 h 61"/>
              <a:gd name="T40" fmla="*/ 60 w 94"/>
              <a:gd name="T41" fmla="*/ 35 h 61"/>
              <a:gd name="T42" fmla="*/ 87 w 94"/>
              <a:gd name="T43" fmla="*/ 60 h 61"/>
              <a:gd name="T44" fmla="*/ 1 w 94"/>
              <a:gd name="T45" fmla="*/ 52 h 61"/>
              <a:gd name="T46" fmla="*/ 27 w 94"/>
              <a:gd name="T47" fmla="*/ 29 h 61"/>
              <a:gd name="T48" fmla="*/ 1 w 94"/>
              <a:gd name="T49" fmla="*/ 9 h 61"/>
              <a:gd name="T50" fmla="*/ 0 w 94"/>
              <a:gd name="T51" fmla="*/ 12 h 61"/>
              <a:gd name="T52" fmla="*/ 0 w 94"/>
              <a:gd name="T53" fmla="*/ 48 h 61"/>
              <a:gd name="T54" fmla="*/ 1 w 94"/>
              <a:gd name="T55" fmla="*/ 52 h 6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94"/>
              <a:gd name="T85" fmla="*/ 0 h 61"/>
              <a:gd name="T86" fmla="*/ 94 w 94"/>
              <a:gd name="T87" fmla="*/ 61 h 61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94" h="61">
                <a:moveTo>
                  <a:pt x="13" y="0"/>
                </a:moveTo>
                <a:cubicBezTo>
                  <a:pt x="82" y="0"/>
                  <a:pt x="82" y="0"/>
                  <a:pt x="82" y="0"/>
                </a:cubicBezTo>
                <a:cubicBezTo>
                  <a:pt x="84" y="0"/>
                  <a:pt x="87" y="1"/>
                  <a:pt x="89" y="2"/>
                </a:cubicBezTo>
                <a:cubicBezTo>
                  <a:pt x="47" y="33"/>
                  <a:pt x="47" y="33"/>
                  <a:pt x="47" y="33"/>
                </a:cubicBezTo>
                <a:cubicBezTo>
                  <a:pt x="6" y="2"/>
                  <a:pt x="6" y="2"/>
                  <a:pt x="6" y="2"/>
                </a:cubicBezTo>
                <a:cubicBezTo>
                  <a:pt x="8" y="1"/>
                  <a:pt x="10" y="0"/>
                  <a:pt x="13" y="0"/>
                </a:cubicBezTo>
                <a:close/>
                <a:moveTo>
                  <a:pt x="94" y="9"/>
                </a:moveTo>
                <a:cubicBezTo>
                  <a:pt x="67" y="29"/>
                  <a:pt x="67" y="29"/>
                  <a:pt x="67" y="29"/>
                </a:cubicBezTo>
                <a:cubicBezTo>
                  <a:pt x="93" y="53"/>
                  <a:pt x="93" y="53"/>
                  <a:pt x="93" y="53"/>
                </a:cubicBezTo>
                <a:cubicBezTo>
                  <a:pt x="94" y="52"/>
                  <a:pt x="94" y="50"/>
                  <a:pt x="94" y="48"/>
                </a:cubicBezTo>
                <a:cubicBezTo>
                  <a:pt x="94" y="12"/>
                  <a:pt x="94" y="12"/>
                  <a:pt x="94" y="12"/>
                </a:cubicBezTo>
                <a:cubicBezTo>
                  <a:pt x="94" y="11"/>
                  <a:pt x="94" y="10"/>
                  <a:pt x="94" y="9"/>
                </a:cubicBezTo>
                <a:close/>
                <a:moveTo>
                  <a:pt x="87" y="60"/>
                </a:moveTo>
                <a:cubicBezTo>
                  <a:pt x="85" y="60"/>
                  <a:pt x="84" y="61"/>
                  <a:pt x="82" y="61"/>
                </a:cubicBezTo>
                <a:cubicBezTo>
                  <a:pt x="13" y="61"/>
                  <a:pt x="13" y="61"/>
                  <a:pt x="13" y="61"/>
                </a:cubicBezTo>
                <a:cubicBezTo>
                  <a:pt x="10" y="61"/>
                  <a:pt x="8" y="60"/>
                  <a:pt x="6" y="59"/>
                </a:cubicBezTo>
                <a:cubicBezTo>
                  <a:pt x="34" y="34"/>
                  <a:pt x="34" y="34"/>
                  <a:pt x="34" y="34"/>
                </a:cubicBezTo>
                <a:cubicBezTo>
                  <a:pt x="44" y="42"/>
                  <a:pt x="44" y="42"/>
                  <a:pt x="44" y="42"/>
                </a:cubicBezTo>
                <a:cubicBezTo>
                  <a:pt x="47" y="44"/>
                  <a:pt x="47" y="44"/>
                  <a:pt x="47" y="44"/>
                </a:cubicBezTo>
                <a:cubicBezTo>
                  <a:pt x="50" y="42"/>
                  <a:pt x="50" y="42"/>
                  <a:pt x="50" y="42"/>
                </a:cubicBezTo>
                <a:cubicBezTo>
                  <a:pt x="60" y="35"/>
                  <a:pt x="60" y="35"/>
                  <a:pt x="60" y="35"/>
                </a:cubicBezTo>
                <a:cubicBezTo>
                  <a:pt x="87" y="60"/>
                  <a:pt x="87" y="60"/>
                  <a:pt x="87" y="60"/>
                </a:cubicBezTo>
                <a:close/>
                <a:moveTo>
                  <a:pt x="1" y="52"/>
                </a:moveTo>
                <a:cubicBezTo>
                  <a:pt x="27" y="29"/>
                  <a:pt x="27" y="29"/>
                  <a:pt x="27" y="29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1"/>
                  <a:pt x="0" y="12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9"/>
                  <a:pt x="0" y="51"/>
                  <a:pt x="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35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4" grpId="0" autoUpdateAnimBg="0"/>
      <p:bldP spid="25" grpId="0" autoUpdateAnimBg="0"/>
      <p:bldP spid="27" grpId="0" autoUpdateAnimBg="0"/>
      <p:bldP spid="28" grpId="0" autoUpdateAnimBg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8" name="直接连接符 27"/>
          <p:cNvCxnSpPr/>
          <p:nvPr/>
        </p:nvCxnSpPr>
        <p:spPr>
          <a:xfrm>
            <a:off x="4550366" y="1145936"/>
            <a:ext cx="0" cy="3105051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椭圆 2"/>
          <p:cNvSpPr/>
          <p:nvPr/>
        </p:nvSpPr>
        <p:spPr>
          <a:xfrm>
            <a:off x="4206875" y="1992073"/>
            <a:ext cx="706438" cy="706438"/>
          </a:xfrm>
          <a:prstGeom prst="ellipse">
            <a:avLst/>
          </a:prstGeom>
          <a:solidFill>
            <a:srgbClr val="244242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bg1"/>
                </a:solidFill>
                <a:cs typeface="+mn-ea"/>
                <a:sym typeface="+mn-lt"/>
              </a:rPr>
              <a:t>VS</a:t>
            </a:r>
            <a:endParaRPr lang="zh-CN" altLang="en-US" sz="16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4" name="组合 3"/>
          <p:cNvGrpSpPr/>
          <p:nvPr/>
        </p:nvGrpSpPr>
        <p:grpSpPr bwMode="auto">
          <a:xfrm>
            <a:off x="1200150" y="1133236"/>
            <a:ext cx="2698750" cy="1008452"/>
            <a:chOff x="1212260" y="1394385"/>
            <a:chExt cx="2699790" cy="1008574"/>
          </a:xfrm>
        </p:grpSpPr>
        <p:sp>
          <p:nvSpPr>
            <p:cNvPr id="5" name="TextBox 12"/>
            <p:cNvSpPr txBox="1"/>
            <p:nvPr/>
          </p:nvSpPr>
          <p:spPr>
            <a:xfrm>
              <a:off x="1212260" y="1745264"/>
              <a:ext cx="2699790" cy="657695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defTabSz="683895" eaLnBrk="1" fontAlgn="auto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05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您的内容打在这里，或者通过复制您的文本后，在此框中选择粘贴，并选择只保留文字。您的内容</a:t>
              </a:r>
              <a:endParaRPr lang="zh-CN" altLang="en-US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" name="TextBox 13"/>
            <p:cNvSpPr txBox="1"/>
            <p:nvPr/>
          </p:nvSpPr>
          <p:spPr>
            <a:xfrm>
              <a:off x="1682341" y="1394385"/>
              <a:ext cx="2039136" cy="369932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r" eaLnBrk="1" fontAlgn="auto" hangingPunct="1">
                <a:spcAft>
                  <a:spcPts val="0"/>
                </a:spcAft>
                <a:defRPr/>
              </a:pPr>
              <a:r>
                <a:rPr lang="zh-CN" altLang="en-US" sz="18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添加标题一</a:t>
              </a:r>
            </a:p>
          </p:txBody>
        </p:sp>
      </p:grpSp>
      <p:grpSp>
        <p:nvGrpSpPr>
          <p:cNvPr id="7" name="组合 6"/>
          <p:cNvGrpSpPr/>
          <p:nvPr/>
        </p:nvGrpSpPr>
        <p:grpSpPr bwMode="auto">
          <a:xfrm>
            <a:off x="5159375" y="1145936"/>
            <a:ext cx="2760663" cy="1422400"/>
            <a:chOff x="5171954" y="1407576"/>
            <a:chExt cx="2759786" cy="1421801"/>
          </a:xfrm>
        </p:grpSpPr>
        <p:sp>
          <p:nvSpPr>
            <p:cNvPr id="8" name="TextBox 14"/>
            <p:cNvSpPr txBox="1"/>
            <p:nvPr/>
          </p:nvSpPr>
          <p:spPr>
            <a:xfrm>
              <a:off x="5171954" y="1407576"/>
              <a:ext cx="2039290" cy="369731"/>
            </a:xfrm>
            <a:prstGeom prst="rect">
              <a:avLst/>
            </a:prstGeom>
            <a:noFill/>
          </p:spPr>
          <p:txBody>
            <a:bodyPr>
              <a:spAutoFit/>
            </a:bodyPr>
            <a:lstStyle>
              <a:defPPr>
                <a:defRPr lang="zh-CN"/>
              </a:defPPr>
              <a:lvl1pPr algn="r">
                <a:spcBef>
                  <a:spcPct val="0"/>
                </a:spcBef>
                <a:defRPr sz="2400" b="1">
                  <a:gradFill>
                    <a:gsLst>
                      <a:gs pos="0">
                        <a:srgbClr val="BE8C83"/>
                      </a:gs>
                      <a:gs pos="100000">
                        <a:srgbClr val="BE8C83"/>
                      </a:gs>
                      <a:gs pos="50000">
                        <a:srgbClr val="FFEEE2"/>
                      </a:gs>
                    </a:gsLst>
                    <a:lin ang="0" scaled="0"/>
                  </a:gradFill>
                  <a:latin typeface="微软雅黑" panose="020B0503020204020204" charset="-122"/>
                  <a:ea typeface="微软雅黑" panose="020B0503020204020204" charset="-122"/>
                </a:defRPr>
              </a:lvl1pPr>
            </a:lstStyle>
            <a:p>
              <a:pPr algn="l" eaLnBrk="1" fontAlgn="auto" hangingPunct="1">
                <a:spcAft>
                  <a:spcPts val="0"/>
                </a:spcAft>
                <a:defRPr/>
              </a:pPr>
              <a:r>
                <a:rPr lang="zh-CN" altLang="en-US" sz="18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添加标题二</a:t>
              </a:r>
            </a:p>
          </p:txBody>
        </p:sp>
        <p:sp>
          <p:nvSpPr>
            <p:cNvPr id="9" name="TextBox 15"/>
            <p:cNvSpPr txBox="1"/>
            <p:nvPr/>
          </p:nvSpPr>
          <p:spPr>
            <a:xfrm>
              <a:off x="5189411" y="1767786"/>
              <a:ext cx="2742329" cy="1061591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defTabSz="683895" eaLnBrk="1" fontAlgn="auto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05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您的内容打在这里，或者通过复制您的文本后，在此框中选择粘贴，并选择只保留文字。您的内容打在这里，或者通过复制您的文本后，在此框中选择粘贴，并选择只保留文字，您的内容打在</a:t>
              </a:r>
              <a:endParaRPr lang="zh-CN" altLang="en-US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0" name="组合 9"/>
          <p:cNvGrpSpPr/>
          <p:nvPr/>
        </p:nvGrpSpPr>
        <p:grpSpPr bwMode="auto">
          <a:xfrm>
            <a:off x="1500188" y="2928662"/>
            <a:ext cx="2219325" cy="1190841"/>
            <a:chOff x="1512237" y="3294193"/>
            <a:chExt cx="2219829" cy="1189896"/>
          </a:xfrm>
        </p:grpSpPr>
        <p:sp>
          <p:nvSpPr>
            <p:cNvPr id="11" name="矩形 10"/>
            <p:cNvSpPr/>
            <p:nvPr/>
          </p:nvSpPr>
          <p:spPr>
            <a:xfrm>
              <a:off x="2144205" y="3294193"/>
              <a:ext cx="1584685" cy="188762"/>
            </a:xfrm>
            <a:prstGeom prst="rect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" name="矩形 11"/>
            <p:cNvSpPr/>
            <p:nvPr/>
          </p:nvSpPr>
          <p:spPr>
            <a:xfrm>
              <a:off x="1512237" y="3593992"/>
              <a:ext cx="2210302" cy="188763"/>
            </a:xfrm>
            <a:prstGeom prst="rect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3" name="矩形 12"/>
            <p:cNvSpPr/>
            <p:nvPr/>
          </p:nvSpPr>
          <p:spPr>
            <a:xfrm>
              <a:off x="1931432" y="3920757"/>
              <a:ext cx="1800634" cy="188763"/>
            </a:xfrm>
            <a:prstGeom prst="rect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4" name="TextBox 19"/>
            <p:cNvSpPr txBox="1"/>
            <p:nvPr/>
          </p:nvSpPr>
          <p:spPr>
            <a:xfrm>
              <a:off x="2409378" y="3294193"/>
              <a:ext cx="1113058" cy="219117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对比数据一：</a:t>
              </a:r>
              <a:r>
                <a:rPr lang="en-US" altLang="zh-CN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600</a:t>
              </a: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万</a:t>
              </a:r>
            </a:p>
          </p:txBody>
        </p:sp>
        <p:sp>
          <p:nvSpPr>
            <p:cNvPr id="15" name="TextBox 20"/>
            <p:cNvSpPr txBox="1"/>
            <p:nvPr/>
          </p:nvSpPr>
          <p:spPr>
            <a:xfrm>
              <a:off x="2409378" y="3593992"/>
              <a:ext cx="1113058" cy="219117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对比数据二：</a:t>
              </a:r>
              <a:r>
                <a:rPr lang="en-US" altLang="zh-CN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800</a:t>
              </a: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万</a:t>
              </a:r>
            </a:p>
          </p:txBody>
        </p:sp>
        <p:sp>
          <p:nvSpPr>
            <p:cNvPr id="16" name="TextBox 21"/>
            <p:cNvSpPr txBox="1"/>
            <p:nvPr/>
          </p:nvSpPr>
          <p:spPr>
            <a:xfrm>
              <a:off x="2409378" y="3925517"/>
              <a:ext cx="1113058" cy="219117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对比数据三：</a:t>
              </a:r>
              <a:r>
                <a:rPr lang="en-US" altLang="zh-CN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760</a:t>
              </a: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万</a:t>
              </a:r>
            </a:p>
          </p:txBody>
        </p:sp>
        <p:sp>
          <p:nvSpPr>
            <p:cNvPr id="17" name="矩形 16"/>
            <p:cNvSpPr/>
            <p:nvPr/>
          </p:nvSpPr>
          <p:spPr>
            <a:xfrm>
              <a:off x="1786936" y="4260213"/>
              <a:ext cx="1945130" cy="188763"/>
            </a:xfrm>
            <a:prstGeom prst="rect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8" name="TextBox 21"/>
            <p:cNvSpPr txBox="1"/>
            <p:nvPr/>
          </p:nvSpPr>
          <p:spPr>
            <a:xfrm>
              <a:off x="2409378" y="4264972"/>
              <a:ext cx="1113058" cy="219117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对比数据四：</a:t>
              </a:r>
              <a:r>
                <a:rPr lang="en-US" altLang="zh-CN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550</a:t>
              </a: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万</a:t>
              </a:r>
            </a:p>
          </p:txBody>
        </p:sp>
      </p:grpSp>
      <p:grpSp>
        <p:nvGrpSpPr>
          <p:cNvPr id="19" name="组合 18"/>
          <p:cNvGrpSpPr/>
          <p:nvPr/>
        </p:nvGrpSpPr>
        <p:grpSpPr bwMode="auto">
          <a:xfrm>
            <a:off x="5280025" y="2933423"/>
            <a:ext cx="2219325" cy="1167029"/>
            <a:chOff x="5291943" y="3273646"/>
            <a:chExt cx="2219829" cy="1165620"/>
          </a:xfrm>
        </p:grpSpPr>
        <p:sp>
          <p:nvSpPr>
            <p:cNvPr id="20" name="矩形 19"/>
            <p:cNvSpPr/>
            <p:nvPr/>
          </p:nvSpPr>
          <p:spPr>
            <a:xfrm>
              <a:off x="5291943" y="3294259"/>
              <a:ext cx="1584685" cy="188684"/>
            </a:xfrm>
            <a:prstGeom prst="rect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" name="矩形 20"/>
            <p:cNvSpPr/>
            <p:nvPr/>
          </p:nvSpPr>
          <p:spPr>
            <a:xfrm>
              <a:off x="5301470" y="3593934"/>
              <a:ext cx="2210302" cy="188685"/>
            </a:xfrm>
            <a:prstGeom prst="rect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" name="矩形 21"/>
            <p:cNvSpPr/>
            <p:nvPr/>
          </p:nvSpPr>
          <p:spPr>
            <a:xfrm>
              <a:off x="5291943" y="3912636"/>
              <a:ext cx="1800634" cy="188684"/>
            </a:xfrm>
            <a:prstGeom prst="rect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矩形 22"/>
            <p:cNvSpPr/>
            <p:nvPr/>
          </p:nvSpPr>
          <p:spPr>
            <a:xfrm>
              <a:off x="5301470" y="4221825"/>
              <a:ext cx="2053104" cy="188685"/>
            </a:xfrm>
            <a:prstGeom prst="rect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4" name="TextBox 19"/>
            <p:cNvSpPr txBox="1"/>
            <p:nvPr/>
          </p:nvSpPr>
          <p:spPr>
            <a:xfrm>
              <a:off x="5507892" y="3273646"/>
              <a:ext cx="1113058" cy="21902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对比数据一：</a:t>
              </a:r>
              <a:r>
                <a:rPr lang="en-US" altLang="zh-CN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600</a:t>
              </a: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万</a:t>
              </a:r>
            </a:p>
          </p:txBody>
        </p:sp>
        <p:sp>
          <p:nvSpPr>
            <p:cNvPr id="25" name="TextBox 20"/>
            <p:cNvSpPr txBox="1"/>
            <p:nvPr/>
          </p:nvSpPr>
          <p:spPr>
            <a:xfrm>
              <a:off x="5507892" y="3589178"/>
              <a:ext cx="1113058" cy="21902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对比数据二：</a:t>
              </a:r>
              <a:r>
                <a:rPr lang="en-US" altLang="zh-CN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800</a:t>
              </a: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万</a:t>
              </a:r>
            </a:p>
          </p:txBody>
        </p:sp>
        <p:sp>
          <p:nvSpPr>
            <p:cNvPr id="26" name="TextBox 21"/>
            <p:cNvSpPr txBox="1"/>
            <p:nvPr/>
          </p:nvSpPr>
          <p:spPr>
            <a:xfrm>
              <a:off x="5507892" y="3912636"/>
              <a:ext cx="1113058" cy="21902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对比数据三：</a:t>
              </a:r>
              <a:r>
                <a:rPr lang="en-US" altLang="zh-CN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760</a:t>
              </a: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万</a:t>
              </a:r>
            </a:p>
          </p:txBody>
        </p:sp>
        <p:sp>
          <p:nvSpPr>
            <p:cNvPr id="27" name="TextBox 21"/>
            <p:cNvSpPr txBox="1"/>
            <p:nvPr/>
          </p:nvSpPr>
          <p:spPr>
            <a:xfrm>
              <a:off x="5507892" y="4220240"/>
              <a:ext cx="1113058" cy="21902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对比数据四：</a:t>
              </a:r>
              <a:r>
                <a:rPr lang="en-US" altLang="zh-CN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550</a:t>
              </a: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万</a:t>
              </a:r>
            </a:p>
          </p:txBody>
        </p:sp>
      </p:grpSp>
      <p:sp>
        <p:nvSpPr>
          <p:cNvPr id="30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案例对比分析</a:t>
            </a:r>
          </a:p>
        </p:txBody>
      </p:sp>
    </p:spTree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6" presetClass="emp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19" dur="250" fill="hold"/>
                                        <p:tgtEl>
                                          <p:spTgt spid="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0" presetID="6" presetClass="emph" presetSubtype="0" decel="100000" fill="hold" grpId="2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21" dur="250" fill="hold"/>
                                        <p:tgtEl>
                                          <p:spTgt spid="3"/>
                                        </p:tgtEl>
                                      </p:cBhvr>
                                      <p:by x="91000" y="91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8" decel="666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4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4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decel="666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4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4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3" grpId="1" animBg="1"/>
      <p:bldP spid="3" grpId="2" animBg="1"/>
      <p:bldP spid="30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组合 15"/>
          <p:cNvGrpSpPr/>
          <p:nvPr/>
        </p:nvGrpSpPr>
        <p:grpSpPr bwMode="auto">
          <a:xfrm>
            <a:off x="4004256" y="1126269"/>
            <a:ext cx="1130300" cy="1128712"/>
            <a:chOff x="1928879" y="1944350"/>
            <a:chExt cx="1129689" cy="1129689"/>
          </a:xfrm>
        </p:grpSpPr>
        <p:sp>
          <p:nvSpPr>
            <p:cNvPr id="17" name="椭圆 16"/>
            <p:cNvSpPr/>
            <p:nvPr/>
          </p:nvSpPr>
          <p:spPr>
            <a:xfrm>
              <a:off x="1928879" y="1944350"/>
              <a:ext cx="1129689" cy="1129689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grpSp>
          <p:nvGrpSpPr>
            <p:cNvPr id="18" name="组合 17"/>
            <p:cNvGrpSpPr/>
            <p:nvPr/>
          </p:nvGrpSpPr>
          <p:grpSpPr>
            <a:xfrm>
              <a:off x="2119073" y="2251134"/>
              <a:ext cx="749300" cy="509588"/>
              <a:chOff x="3897313" y="2016126"/>
              <a:chExt cx="749300" cy="509588"/>
            </a:xfrm>
            <a:solidFill>
              <a:schemeClr val="bg1"/>
            </a:solidFill>
          </p:grpSpPr>
          <p:sp>
            <p:nvSpPr>
              <p:cNvPr id="25" name="Freeform 8"/>
              <p:cNvSpPr>
                <a:spLocks noEditPoints="1"/>
              </p:cNvSpPr>
              <p:nvPr/>
            </p:nvSpPr>
            <p:spPr bwMode="auto">
              <a:xfrm>
                <a:off x="3897313" y="2016126"/>
                <a:ext cx="749300" cy="509588"/>
              </a:xfrm>
              <a:custGeom>
                <a:avLst/>
                <a:gdLst>
                  <a:gd name="T0" fmla="*/ 627 w 631"/>
                  <a:gd name="T1" fmla="*/ 44 h 429"/>
                  <a:gd name="T2" fmla="*/ 469 w 631"/>
                  <a:gd name="T3" fmla="*/ 0 h 429"/>
                  <a:gd name="T4" fmla="*/ 315 w 631"/>
                  <a:gd name="T5" fmla="*/ 41 h 429"/>
                  <a:gd name="T6" fmla="*/ 168 w 631"/>
                  <a:gd name="T7" fmla="*/ 0 h 429"/>
                  <a:gd name="T8" fmla="*/ 3 w 631"/>
                  <a:gd name="T9" fmla="*/ 44 h 429"/>
                  <a:gd name="T10" fmla="*/ 0 w 631"/>
                  <a:gd name="T11" fmla="*/ 52 h 429"/>
                  <a:gd name="T12" fmla="*/ 0 w 631"/>
                  <a:gd name="T13" fmla="*/ 412 h 429"/>
                  <a:gd name="T14" fmla="*/ 23 w 631"/>
                  <a:gd name="T15" fmla="*/ 429 h 429"/>
                  <a:gd name="T16" fmla="*/ 313 w 631"/>
                  <a:gd name="T17" fmla="*/ 429 h 429"/>
                  <a:gd name="T18" fmla="*/ 608 w 631"/>
                  <a:gd name="T19" fmla="*/ 429 h 429"/>
                  <a:gd name="T20" fmla="*/ 631 w 631"/>
                  <a:gd name="T21" fmla="*/ 413 h 429"/>
                  <a:gd name="T22" fmla="*/ 631 w 631"/>
                  <a:gd name="T23" fmla="*/ 52 h 429"/>
                  <a:gd name="T24" fmla="*/ 627 w 631"/>
                  <a:gd name="T25" fmla="*/ 44 h 429"/>
                  <a:gd name="T26" fmla="*/ 304 w 631"/>
                  <a:gd name="T27" fmla="*/ 60 h 429"/>
                  <a:gd name="T28" fmla="*/ 304 w 631"/>
                  <a:gd name="T29" fmla="*/ 393 h 429"/>
                  <a:gd name="T30" fmla="*/ 167 w 631"/>
                  <a:gd name="T31" fmla="*/ 355 h 429"/>
                  <a:gd name="T32" fmla="*/ 40 w 631"/>
                  <a:gd name="T33" fmla="*/ 380 h 429"/>
                  <a:gd name="T34" fmla="*/ 40 w 631"/>
                  <a:gd name="T35" fmla="*/ 46 h 429"/>
                  <a:gd name="T36" fmla="*/ 169 w 631"/>
                  <a:gd name="T37" fmla="*/ 21 h 429"/>
                  <a:gd name="T38" fmla="*/ 304 w 631"/>
                  <a:gd name="T39" fmla="*/ 60 h 429"/>
                  <a:gd name="T40" fmla="*/ 590 w 631"/>
                  <a:gd name="T41" fmla="*/ 45 h 429"/>
                  <a:gd name="T42" fmla="*/ 590 w 631"/>
                  <a:gd name="T43" fmla="*/ 381 h 429"/>
                  <a:gd name="T44" fmla="*/ 462 w 631"/>
                  <a:gd name="T45" fmla="*/ 359 h 429"/>
                  <a:gd name="T46" fmla="*/ 323 w 631"/>
                  <a:gd name="T47" fmla="*/ 394 h 429"/>
                  <a:gd name="T48" fmla="*/ 323 w 631"/>
                  <a:gd name="T49" fmla="*/ 61 h 429"/>
                  <a:gd name="T50" fmla="*/ 469 w 631"/>
                  <a:gd name="T51" fmla="*/ 21 h 429"/>
                  <a:gd name="T52" fmla="*/ 590 w 631"/>
                  <a:gd name="T53" fmla="*/ 45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31" h="429">
                    <a:moveTo>
                      <a:pt x="627" y="44"/>
                    </a:moveTo>
                    <a:cubicBezTo>
                      <a:pt x="593" y="16"/>
                      <a:pt x="534" y="0"/>
                      <a:pt x="469" y="0"/>
                    </a:cubicBezTo>
                    <a:cubicBezTo>
                      <a:pt x="407" y="0"/>
                      <a:pt x="350" y="15"/>
                      <a:pt x="315" y="41"/>
                    </a:cubicBezTo>
                    <a:cubicBezTo>
                      <a:pt x="288" y="15"/>
                      <a:pt x="234" y="0"/>
                      <a:pt x="168" y="0"/>
                    </a:cubicBezTo>
                    <a:cubicBezTo>
                      <a:pt x="100" y="0"/>
                      <a:pt x="37" y="17"/>
                      <a:pt x="3" y="44"/>
                    </a:cubicBezTo>
                    <a:cubicBezTo>
                      <a:pt x="1" y="46"/>
                      <a:pt x="0" y="49"/>
                      <a:pt x="0" y="52"/>
                    </a:cubicBezTo>
                    <a:cubicBezTo>
                      <a:pt x="0" y="412"/>
                      <a:pt x="0" y="412"/>
                      <a:pt x="0" y="412"/>
                    </a:cubicBezTo>
                    <a:cubicBezTo>
                      <a:pt x="0" y="419"/>
                      <a:pt x="9" y="429"/>
                      <a:pt x="23" y="429"/>
                    </a:cubicBezTo>
                    <a:cubicBezTo>
                      <a:pt x="313" y="429"/>
                      <a:pt x="313" y="429"/>
                      <a:pt x="313" y="429"/>
                    </a:cubicBezTo>
                    <a:cubicBezTo>
                      <a:pt x="314" y="429"/>
                      <a:pt x="608" y="429"/>
                      <a:pt x="608" y="429"/>
                    </a:cubicBezTo>
                    <a:cubicBezTo>
                      <a:pt x="618" y="429"/>
                      <a:pt x="631" y="424"/>
                      <a:pt x="631" y="413"/>
                    </a:cubicBezTo>
                    <a:cubicBezTo>
                      <a:pt x="631" y="52"/>
                      <a:pt x="631" y="52"/>
                      <a:pt x="631" y="52"/>
                    </a:cubicBezTo>
                    <a:cubicBezTo>
                      <a:pt x="631" y="49"/>
                      <a:pt x="630" y="46"/>
                      <a:pt x="627" y="44"/>
                    </a:cubicBezTo>
                    <a:close/>
                    <a:moveTo>
                      <a:pt x="304" y="60"/>
                    </a:moveTo>
                    <a:cubicBezTo>
                      <a:pt x="304" y="66"/>
                      <a:pt x="304" y="393"/>
                      <a:pt x="304" y="393"/>
                    </a:cubicBezTo>
                    <a:cubicBezTo>
                      <a:pt x="275" y="369"/>
                      <a:pt x="227" y="355"/>
                      <a:pt x="167" y="355"/>
                    </a:cubicBezTo>
                    <a:cubicBezTo>
                      <a:pt x="120" y="355"/>
                      <a:pt x="75" y="364"/>
                      <a:pt x="40" y="380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40" y="46"/>
                      <a:pt x="85" y="21"/>
                      <a:pt x="169" y="21"/>
                    </a:cubicBezTo>
                    <a:cubicBezTo>
                      <a:pt x="266" y="21"/>
                      <a:pt x="304" y="58"/>
                      <a:pt x="304" y="60"/>
                    </a:cubicBezTo>
                    <a:close/>
                    <a:moveTo>
                      <a:pt x="590" y="45"/>
                    </a:moveTo>
                    <a:cubicBezTo>
                      <a:pt x="590" y="381"/>
                      <a:pt x="590" y="381"/>
                      <a:pt x="590" y="381"/>
                    </a:cubicBezTo>
                    <a:cubicBezTo>
                      <a:pt x="554" y="366"/>
                      <a:pt x="505" y="359"/>
                      <a:pt x="462" y="359"/>
                    </a:cubicBezTo>
                    <a:cubicBezTo>
                      <a:pt x="401" y="359"/>
                      <a:pt x="352" y="371"/>
                      <a:pt x="323" y="394"/>
                    </a:cubicBezTo>
                    <a:cubicBezTo>
                      <a:pt x="323" y="61"/>
                      <a:pt x="323" y="61"/>
                      <a:pt x="323" y="61"/>
                    </a:cubicBezTo>
                    <a:cubicBezTo>
                      <a:pt x="323" y="61"/>
                      <a:pt x="368" y="21"/>
                      <a:pt x="469" y="21"/>
                    </a:cubicBezTo>
                    <a:cubicBezTo>
                      <a:pt x="547" y="21"/>
                      <a:pt x="590" y="45"/>
                      <a:pt x="590" y="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6" name="Freeform 24"/>
              <p:cNvSpPr/>
              <p:nvPr/>
            </p:nvSpPr>
            <p:spPr bwMode="auto">
              <a:xfrm>
                <a:off x="3992563" y="2085976"/>
                <a:ext cx="228600" cy="52388"/>
              </a:xfrm>
              <a:custGeom>
                <a:avLst/>
                <a:gdLst>
                  <a:gd name="T0" fmla="*/ 184 w 192"/>
                  <a:gd name="T1" fmla="*/ 44 h 44"/>
                  <a:gd name="T2" fmla="*/ 180 w 192"/>
                  <a:gd name="T3" fmla="*/ 43 h 44"/>
                  <a:gd name="T4" fmla="*/ 10 w 192"/>
                  <a:gd name="T5" fmla="*/ 32 h 44"/>
                  <a:gd name="T6" fmla="*/ 1 w 192"/>
                  <a:gd name="T7" fmla="*/ 27 h 44"/>
                  <a:gd name="T8" fmla="*/ 6 w 192"/>
                  <a:gd name="T9" fmla="*/ 19 h 44"/>
                  <a:gd name="T10" fmla="*/ 188 w 192"/>
                  <a:gd name="T11" fmla="*/ 31 h 44"/>
                  <a:gd name="T12" fmla="*/ 190 w 192"/>
                  <a:gd name="T13" fmla="*/ 41 h 44"/>
                  <a:gd name="T14" fmla="*/ 184 w 192"/>
                  <a:gd name="T1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2" h="44">
                    <a:moveTo>
                      <a:pt x="184" y="44"/>
                    </a:moveTo>
                    <a:cubicBezTo>
                      <a:pt x="183" y="44"/>
                      <a:pt x="181" y="44"/>
                      <a:pt x="180" y="43"/>
                    </a:cubicBezTo>
                    <a:cubicBezTo>
                      <a:pt x="150" y="23"/>
                      <a:pt x="83" y="12"/>
                      <a:pt x="10" y="32"/>
                    </a:cubicBezTo>
                    <a:cubicBezTo>
                      <a:pt x="6" y="33"/>
                      <a:pt x="2" y="31"/>
                      <a:pt x="1" y="27"/>
                    </a:cubicBezTo>
                    <a:cubicBezTo>
                      <a:pt x="0" y="23"/>
                      <a:pt x="2" y="20"/>
                      <a:pt x="6" y="19"/>
                    </a:cubicBezTo>
                    <a:cubicBezTo>
                      <a:pt x="73" y="0"/>
                      <a:pt x="148" y="5"/>
                      <a:pt x="188" y="31"/>
                    </a:cubicBezTo>
                    <a:cubicBezTo>
                      <a:pt x="191" y="33"/>
                      <a:pt x="192" y="38"/>
                      <a:pt x="190" y="41"/>
                    </a:cubicBezTo>
                    <a:cubicBezTo>
                      <a:pt x="189" y="43"/>
                      <a:pt x="186" y="44"/>
                      <a:pt x="184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7" name="Freeform 25"/>
              <p:cNvSpPr/>
              <p:nvPr/>
            </p:nvSpPr>
            <p:spPr bwMode="auto">
              <a:xfrm>
                <a:off x="3992563" y="2151063"/>
                <a:ext cx="228600" cy="50800"/>
              </a:xfrm>
              <a:custGeom>
                <a:avLst/>
                <a:gdLst>
                  <a:gd name="T0" fmla="*/ 184 w 192"/>
                  <a:gd name="T1" fmla="*/ 43 h 43"/>
                  <a:gd name="T2" fmla="*/ 180 w 192"/>
                  <a:gd name="T3" fmla="*/ 42 h 43"/>
                  <a:gd name="T4" fmla="*/ 10 w 192"/>
                  <a:gd name="T5" fmla="*/ 32 h 43"/>
                  <a:gd name="T6" fmla="*/ 1 w 192"/>
                  <a:gd name="T7" fmla="*/ 27 h 43"/>
                  <a:gd name="T8" fmla="*/ 6 w 192"/>
                  <a:gd name="T9" fmla="*/ 19 h 43"/>
                  <a:gd name="T10" fmla="*/ 188 w 192"/>
                  <a:gd name="T11" fmla="*/ 30 h 43"/>
                  <a:gd name="T12" fmla="*/ 190 w 192"/>
                  <a:gd name="T13" fmla="*/ 40 h 43"/>
                  <a:gd name="T14" fmla="*/ 184 w 192"/>
                  <a:gd name="T1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2" h="43">
                    <a:moveTo>
                      <a:pt x="184" y="43"/>
                    </a:moveTo>
                    <a:cubicBezTo>
                      <a:pt x="183" y="43"/>
                      <a:pt x="181" y="43"/>
                      <a:pt x="180" y="42"/>
                    </a:cubicBezTo>
                    <a:cubicBezTo>
                      <a:pt x="150" y="23"/>
                      <a:pt x="84" y="11"/>
                      <a:pt x="10" y="32"/>
                    </a:cubicBezTo>
                    <a:cubicBezTo>
                      <a:pt x="6" y="33"/>
                      <a:pt x="2" y="31"/>
                      <a:pt x="1" y="27"/>
                    </a:cubicBezTo>
                    <a:cubicBezTo>
                      <a:pt x="0" y="23"/>
                      <a:pt x="2" y="20"/>
                      <a:pt x="6" y="19"/>
                    </a:cubicBezTo>
                    <a:cubicBezTo>
                      <a:pt x="73" y="0"/>
                      <a:pt x="148" y="4"/>
                      <a:pt x="188" y="30"/>
                    </a:cubicBezTo>
                    <a:cubicBezTo>
                      <a:pt x="191" y="32"/>
                      <a:pt x="192" y="37"/>
                      <a:pt x="190" y="40"/>
                    </a:cubicBezTo>
                    <a:cubicBezTo>
                      <a:pt x="188" y="42"/>
                      <a:pt x="186" y="43"/>
                      <a:pt x="184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8" name="Freeform 26"/>
              <p:cNvSpPr/>
              <p:nvPr/>
            </p:nvSpPr>
            <p:spPr bwMode="auto">
              <a:xfrm>
                <a:off x="3992563" y="2214563"/>
                <a:ext cx="230187" cy="50800"/>
              </a:xfrm>
              <a:custGeom>
                <a:avLst/>
                <a:gdLst>
                  <a:gd name="T0" fmla="*/ 185 w 193"/>
                  <a:gd name="T1" fmla="*/ 43 h 43"/>
                  <a:gd name="T2" fmla="*/ 181 w 193"/>
                  <a:gd name="T3" fmla="*/ 42 h 43"/>
                  <a:gd name="T4" fmla="*/ 10 w 193"/>
                  <a:gd name="T5" fmla="*/ 32 h 43"/>
                  <a:gd name="T6" fmla="*/ 1 w 193"/>
                  <a:gd name="T7" fmla="*/ 27 h 43"/>
                  <a:gd name="T8" fmla="*/ 6 w 193"/>
                  <a:gd name="T9" fmla="*/ 18 h 43"/>
                  <a:gd name="T10" fmla="*/ 189 w 193"/>
                  <a:gd name="T11" fmla="*/ 30 h 43"/>
                  <a:gd name="T12" fmla="*/ 191 w 193"/>
                  <a:gd name="T13" fmla="*/ 40 h 43"/>
                  <a:gd name="T14" fmla="*/ 185 w 193"/>
                  <a:gd name="T1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3" h="43">
                    <a:moveTo>
                      <a:pt x="185" y="43"/>
                    </a:moveTo>
                    <a:cubicBezTo>
                      <a:pt x="184" y="43"/>
                      <a:pt x="182" y="43"/>
                      <a:pt x="181" y="42"/>
                    </a:cubicBezTo>
                    <a:cubicBezTo>
                      <a:pt x="151" y="22"/>
                      <a:pt x="85" y="11"/>
                      <a:pt x="10" y="32"/>
                    </a:cubicBezTo>
                    <a:cubicBezTo>
                      <a:pt x="6" y="33"/>
                      <a:pt x="2" y="31"/>
                      <a:pt x="1" y="27"/>
                    </a:cubicBezTo>
                    <a:cubicBezTo>
                      <a:pt x="0" y="23"/>
                      <a:pt x="2" y="20"/>
                      <a:pt x="6" y="18"/>
                    </a:cubicBezTo>
                    <a:cubicBezTo>
                      <a:pt x="74" y="0"/>
                      <a:pt x="149" y="4"/>
                      <a:pt x="189" y="30"/>
                    </a:cubicBezTo>
                    <a:cubicBezTo>
                      <a:pt x="192" y="32"/>
                      <a:pt x="193" y="37"/>
                      <a:pt x="191" y="40"/>
                    </a:cubicBezTo>
                    <a:cubicBezTo>
                      <a:pt x="190" y="42"/>
                      <a:pt x="187" y="43"/>
                      <a:pt x="18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9" name="Freeform 27"/>
              <p:cNvSpPr/>
              <p:nvPr/>
            </p:nvSpPr>
            <p:spPr bwMode="auto">
              <a:xfrm>
                <a:off x="3992563" y="2278063"/>
                <a:ext cx="230187" cy="52388"/>
              </a:xfrm>
              <a:custGeom>
                <a:avLst/>
                <a:gdLst>
                  <a:gd name="T0" fmla="*/ 186 w 194"/>
                  <a:gd name="T1" fmla="*/ 44 h 44"/>
                  <a:gd name="T2" fmla="*/ 182 w 194"/>
                  <a:gd name="T3" fmla="*/ 43 h 44"/>
                  <a:gd name="T4" fmla="*/ 10 w 194"/>
                  <a:gd name="T5" fmla="*/ 34 h 44"/>
                  <a:gd name="T6" fmla="*/ 1 w 194"/>
                  <a:gd name="T7" fmla="*/ 30 h 44"/>
                  <a:gd name="T8" fmla="*/ 6 w 194"/>
                  <a:gd name="T9" fmla="*/ 21 h 44"/>
                  <a:gd name="T10" fmla="*/ 190 w 194"/>
                  <a:gd name="T11" fmla="*/ 31 h 44"/>
                  <a:gd name="T12" fmla="*/ 192 w 194"/>
                  <a:gd name="T13" fmla="*/ 41 h 44"/>
                  <a:gd name="T14" fmla="*/ 186 w 194"/>
                  <a:gd name="T1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4" h="44">
                    <a:moveTo>
                      <a:pt x="186" y="44"/>
                    </a:moveTo>
                    <a:cubicBezTo>
                      <a:pt x="185" y="44"/>
                      <a:pt x="183" y="44"/>
                      <a:pt x="182" y="43"/>
                    </a:cubicBezTo>
                    <a:cubicBezTo>
                      <a:pt x="144" y="19"/>
                      <a:pt x="78" y="15"/>
                      <a:pt x="10" y="34"/>
                    </a:cubicBezTo>
                    <a:cubicBezTo>
                      <a:pt x="6" y="35"/>
                      <a:pt x="2" y="33"/>
                      <a:pt x="1" y="30"/>
                    </a:cubicBezTo>
                    <a:cubicBezTo>
                      <a:pt x="0" y="26"/>
                      <a:pt x="2" y="22"/>
                      <a:pt x="6" y="21"/>
                    </a:cubicBezTo>
                    <a:cubicBezTo>
                      <a:pt x="79" y="0"/>
                      <a:pt x="148" y="4"/>
                      <a:pt x="190" y="31"/>
                    </a:cubicBezTo>
                    <a:cubicBezTo>
                      <a:pt x="193" y="34"/>
                      <a:pt x="194" y="38"/>
                      <a:pt x="192" y="41"/>
                    </a:cubicBezTo>
                    <a:cubicBezTo>
                      <a:pt x="191" y="43"/>
                      <a:pt x="188" y="44"/>
                      <a:pt x="186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0" name="Freeform 28"/>
              <p:cNvSpPr/>
              <p:nvPr/>
            </p:nvSpPr>
            <p:spPr bwMode="auto">
              <a:xfrm>
                <a:off x="3992563" y="2339976"/>
                <a:ext cx="230187" cy="55563"/>
              </a:xfrm>
              <a:custGeom>
                <a:avLst/>
                <a:gdLst>
                  <a:gd name="T0" fmla="*/ 186 w 194"/>
                  <a:gd name="T1" fmla="*/ 47 h 47"/>
                  <a:gd name="T2" fmla="*/ 182 w 194"/>
                  <a:gd name="T3" fmla="*/ 46 h 47"/>
                  <a:gd name="T4" fmla="*/ 10 w 194"/>
                  <a:gd name="T5" fmla="*/ 38 h 47"/>
                  <a:gd name="T6" fmla="*/ 1 w 194"/>
                  <a:gd name="T7" fmla="*/ 34 h 47"/>
                  <a:gd name="T8" fmla="*/ 5 w 194"/>
                  <a:gd name="T9" fmla="*/ 25 h 47"/>
                  <a:gd name="T10" fmla="*/ 190 w 194"/>
                  <a:gd name="T11" fmla="*/ 34 h 47"/>
                  <a:gd name="T12" fmla="*/ 192 w 194"/>
                  <a:gd name="T13" fmla="*/ 44 h 47"/>
                  <a:gd name="T14" fmla="*/ 186 w 194"/>
                  <a:gd name="T15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4" h="47">
                    <a:moveTo>
                      <a:pt x="186" y="47"/>
                    </a:moveTo>
                    <a:cubicBezTo>
                      <a:pt x="185" y="47"/>
                      <a:pt x="183" y="46"/>
                      <a:pt x="182" y="46"/>
                    </a:cubicBezTo>
                    <a:cubicBezTo>
                      <a:pt x="148" y="23"/>
                      <a:pt x="67" y="15"/>
                      <a:pt x="10" y="38"/>
                    </a:cubicBezTo>
                    <a:cubicBezTo>
                      <a:pt x="7" y="39"/>
                      <a:pt x="3" y="37"/>
                      <a:pt x="1" y="34"/>
                    </a:cubicBezTo>
                    <a:cubicBezTo>
                      <a:pt x="0" y="30"/>
                      <a:pt x="1" y="26"/>
                      <a:pt x="5" y="25"/>
                    </a:cubicBezTo>
                    <a:cubicBezTo>
                      <a:pt x="67" y="0"/>
                      <a:pt x="152" y="10"/>
                      <a:pt x="190" y="34"/>
                    </a:cubicBezTo>
                    <a:cubicBezTo>
                      <a:pt x="193" y="36"/>
                      <a:pt x="194" y="40"/>
                      <a:pt x="192" y="44"/>
                    </a:cubicBezTo>
                    <a:cubicBezTo>
                      <a:pt x="190" y="46"/>
                      <a:pt x="188" y="47"/>
                      <a:pt x="186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1" name="Freeform 29"/>
              <p:cNvSpPr/>
              <p:nvPr/>
            </p:nvSpPr>
            <p:spPr bwMode="auto">
              <a:xfrm>
                <a:off x="4321175" y="2085976"/>
                <a:ext cx="230187" cy="52388"/>
              </a:xfrm>
              <a:custGeom>
                <a:avLst/>
                <a:gdLst>
                  <a:gd name="T0" fmla="*/ 8 w 194"/>
                  <a:gd name="T1" fmla="*/ 44 h 44"/>
                  <a:gd name="T2" fmla="*/ 2 w 194"/>
                  <a:gd name="T3" fmla="*/ 41 h 44"/>
                  <a:gd name="T4" fmla="*/ 4 w 194"/>
                  <a:gd name="T5" fmla="*/ 31 h 44"/>
                  <a:gd name="T6" fmla="*/ 188 w 194"/>
                  <a:gd name="T7" fmla="*/ 19 h 44"/>
                  <a:gd name="T8" fmla="*/ 193 w 194"/>
                  <a:gd name="T9" fmla="*/ 27 h 44"/>
                  <a:gd name="T10" fmla="*/ 185 w 194"/>
                  <a:gd name="T11" fmla="*/ 32 h 44"/>
                  <a:gd name="T12" fmla="*/ 12 w 194"/>
                  <a:gd name="T13" fmla="*/ 43 h 44"/>
                  <a:gd name="T14" fmla="*/ 8 w 194"/>
                  <a:gd name="T1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4" h="44">
                    <a:moveTo>
                      <a:pt x="8" y="44"/>
                    </a:moveTo>
                    <a:cubicBezTo>
                      <a:pt x="6" y="44"/>
                      <a:pt x="4" y="43"/>
                      <a:pt x="2" y="41"/>
                    </a:cubicBezTo>
                    <a:cubicBezTo>
                      <a:pt x="0" y="38"/>
                      <a:pt x="1" y="33"/>
                      <a:pt x="4" y="31"/>
                    </a:cubicBezTo>
                    <a:cubicBezTo>
                      <a:pt x="45" y="5"/>
                      <a:pt x="121" y="0"/>
                      <a:pt x="188" y="19"/>
                    </a:cubicBezTo>
                    <a:cubicBezTo>
                      <a:pt x="192" y="20"/>
                      <a:pt x="194" y="23"/>
                      <a:pt x="193" y="27"/>
                    </a:cubicBezTo>
                    <a:cubicBezTo>
                      <a:pt x="192" y="31"/>
                      <a:pt x="188" y="33"/>
                      <a:pt x="185" y="32"/>
                    </a:cubicBezTo>
                    <a:cubicBezTo>
                      <a:pt x="113" y="12"/>
                      <a:pt x="44" y="23"/>
                      <a:pt x="12" y="43"/>
                    </a:cubicBezTo>
                    <a:cubicBezTo>
                      <a:pt x="11" y="44"/>
                      <a:pt x="10" y="44"/>
                      <a:pt x="8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2" name="Freeform 30"/>
              <p:cNvSpPr/>
              <p:nvPr/>
            </p:nvSpPr>
            <p:spPr bwMode="auto">
              <a:xfrm>
                <a:off x="4321175" y="2149476"/>
                <a:ext cx="230187" cy="53975"/>
              </a:xfrm>
              <a:custGeom>
                <a:avLst/>
                <a:gdLst>
                  <a:gd name="T0" fmla="*/ 8 w 194"/>
                  <a:gd name="T1" fmla="*/ 45 h 45"/>
                  <a:gd name="T2" fmla="*/ 2 w 194"/>
                  <a:gd name="T3" fmla="*/ 42 h 45"/>
                  <a:gd name="T4" fmla="*/ 5 w 194"/>
                  <a:gd name="T5" fmla="*/ 32 h 45"/>
                  <a:gd name="T6" fmla="*/ 189 w 194"/>
                  <a:gd name="T7" fmla="*/ 19 h 45"/>
                  <a:gd name="T8" fmla="*/ 193 w 194"/>
                  <a:gd name="T9" fmla="*/ 28 h 45"/>
                  <a:gd name="T10" fmla="*/ 185 w 194"/>
                  <a:gd name="T11" fmla="*/ 33 h 45"/>
                  <a:gd name="T12" fmla="*/ 12 w 194"/>
                  <a:gd name="T13" fmla="*/ 44 h 45"/>
                  <a:gd name="T14" fmla="*/ 8 w 194"/>
                  <a:gd name="T1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4" h="45">
                    <a:moveTo>
                      <a:pt x="8" y="45"/>
                    </a:moveTo>
                    <a:cubicBezTo>
                      <a:pt x="6" y="45"/>
                      <a:pt x="4" y="44"/>
                      <a:pt x="2" y="42"/>
                    </a:cubicBezTo>
                    <a:cubicBezTo>
                      <a:pt x="0" y="38"/>
                      <a:pt x="1" y="34"/>
                      <a:pt x="5" y="32"/>
                    </a:cubicBezTo>
                    <a:cubicBezTo>
                      <a:pt x="45" y="6"/>
                      <a:pt x="121" y="0"/>
                      <a:pt x="189" y="19"/>
                    </a:cubicBezTo>
                    <a:cubicBezTo>
                      <a:pt x="192" y="20"/>
                      <a:pt x="194" y="24"/>
                      <a:pt x="193" y="28"/>
                    </a:cubicBezTo>
                    <a:cubicBezTo>
                      <a:pt x="192" y="32"/>
                      <a:pt x="189" y="34"/>
                      <a:pt x="185" y="33"/>
                    </a:cubicBezTo>
                    <a:cubicBezTo>
                      <a:pt x="113" y="13"/>
                      <a:pt x="44" y="23"/>
                      <a:pt x="12" y="44"/>
                    </a:cubicBezTo>
                    <a:cubicBezTo>
                      <a:pt x="11" y="44"/>
                      <a:pt x="10" y="45"/>
                      <a:pt x="8" y="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3" name="Freeform 31"/>
              <p:cNvSpPr/>
              <p:nvPr/>
            </p:nvSpPr>
            <p:spPr bwMode="auto">
              <a:xfrm>
                <a:off x="4321175" y="2214563"/>
                <a:ext cx="230187" cy="53975"/>
              </a:xfrm>
              <a:custGeom>
                <a:avLst/>
                <a:gdLst>
                  <a:gd name="T0" fmla="*/ 8 w 195"/>
                  <a:gd name="T1" fmla="*/ 45 h 45"/>
                  <a:gd name="T2" fmla="*/ 3 w 195"/>
                  <a:gd name="T3" fmla="*/ 41 h 45"/>
                  <a:gd name="T4" fmla="*/ 5 w 195"/>
                  <a:gd name="T5" fmla="*/ 32 h 45"/>
                  <a:gd name="T6" fmla="*/ 189 w 195"/>
                  <a:gd name="T7" fmla="*/ 19 h 45"/>
                  <a:gd name="T8" fmla="*/ 193 w 195"/>
                  <a:gd name="T9" fmla="*/ 28 h 45"/>
                  <a:gd name="T10" fmla="*/ 185 w 195"/>
                  <a:gd name="T11" fmla="*/ 32 h 45"/>
                  <a:gd name="T12" fmla="*/ 12 w 195"/>
                  <a:gd name="T13" fmla="*/ 43 h 45"/>
                  <a:gd name="T14" fmla="*/ 8 w 195"/>
                  <a:gd name="T1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5" h="45">
                    <a:moveTo>
                      <a:pt x="8" y="45"/>
                    </a:moveTo>
                    <a:cubicBezTo>
                      <a:pt x="6" y="45"/>
                      <a:pt x="4" y="43"/>
                      <a:pt x="3" y="41"/>
                    </a:cubicBezTo>
                    <a:cubicBezTo>
                      <a:pt x="0" y="38"/>
                      <a:pt x="1" y="34"/>
                      <a:pt x="5" y="32"/>
                    </a:cubicBezTo>
                    <a:cubicBezTo>
                      <a:pt x="45" y="5"/>
                      <a:pt x="121" y="0"/>
                      <a:pt x="189" y="19"/>
                    </a:cubicBezTo>
                    <a:cubicBezTo>
                      <a:pt x="192" y="20"/>
                      <a:pt x="195" y="24"/>
                      <a:pt x="193" y="28"/>
                    </a:cubicBezTo>
                    <a:cubicBezTo>
                      <a:pt x="192" y="31"/>
                      <a:pt x="189" y="33"/>
                      <a:pt x="185" y="32"/>
                    </a:cubicBezTo>
                    <a:cubicBezTo>
                      <a:pt x="113" y="12"/>
                      <a:pt x="44" y="23"/>
                      <a:pt x="12" y="43"/>
                    </a:cubicBezTo>
                    <a:cubicBezTo>
                      <a:pt x="11" y="44"/>
                      <a:pt x="10" y="45"/>
                      <a:pt x="8" y="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4" name="Freeform 32"/>
              <p:cNvSpPr/>
              <p:nvPr/>
            </p:nvSpPr>
            <p:spPr bwMode="auto">
              <a:xfrm>
                <a:off x="4321175" y="2278063"/>
                <a:ext cx="230187" cy="52388"/>
              </a:xfrm>
              <a:custGeom>
                <a:avLst/>
                <a:gdLst>
                  <a:gd name="T0" fmla="*/ 8 w 195"/>
                  <a:gd name="T1" fmla="*/ 45 h 45"/>
                  <a:gd name="T2" fmla="*/ 3 w 195"/>
                  <a:gd name="T3" fmla="*/ 42 h 45"/>
                  <a:gd name="T4" fmla="*/ 5 w 195"/>
                  <a:gd name="T5" fmla="*/ 32 h 45"/>
                  <a:gd name="T6" fmla="*/ 189 w 195"/>
                  <a:gd name="T7" fmla="*/ 20 h 45"/>
                  <a:gd name="T8" fmla="*/ 194 w 195"/>
                  <a:gd name="T9" fmla="*/ 28 h 45"/>
                  <a:gd name="T10" fmla="*/ 185 w 195"/>
                  <a:gd name="T11" fmla="*/ 33 h 45"/>
                  <a:gd name="T12" fmla="*/ 12 w 195"/>
                  <a:gd name="T13" fmla="*/ 44 h 45"/>
                  <a:gd name="T14" fmla="*/ 8 w 195"/>
                  <a:gd name="T1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5" h="45">
                    <a:moveTo>
                      <a:pt x="8" y="45"/>
                    </a:moveTo>
                    <a:cubicBezTo>
                      <a:pt x="6" y="45"/>
                      <a:pt x="4" y="44"/>
                      <a:pt x="3" y="42"/>
                    </a:cubicBezTo>
                    <a:cubicBezTo>
                      <a:pt x="0" y="39"/>
                      <a:pt x="1" y="34"/>
                      <a:pt x="5" y="32"/>
                    </a:cubicBezTo>
                    <a:cubicBezTo>
                      <a:pt x="38" y="11"/>
                      <a:pt x="118" y="0"/>
                      <a:pt x="189" y="20"/>
                    </a:cubicBezTo>
                    <a:cubicBezTo>
                      <a:pt x="192" y="21"/>
                      <a:pt x="195" y="25"/>
                      <a:pt x="194" y="28"/>
                    </a:cubicBezTo>
                    <a:cubicBezTo>
                      <a:pt x="192" y="32"/>
                      <a:pt x="189" y="34"/>
                      <a:pt x="185" y="33"/>
                    </a:cubicBezTo>
                    <a:cubicBezTo>
                      <a:pt x="120" y="15"/>
                      <a:pt x="43" y="24"/>
                      <a:pt x="12" y="44"/>
                    </a:cubicBezTo>
                    <a:cubicBezTo>
                      <a:pt x="11" y="45"/>
                      <a:pt x="10" y="45"/>
                      <a:pt x="8" y="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5" name="Freeform 33"/>
              <p:cNvSpPr/>
              <p:nvPr/>
            </p:nvSpPr>
            <p:spPr bwMode="auto">
              <a:xfrm>
                <a:off x="4321175" y="2343151"/>
                <a:ext cx="230187" cy="53975"/>
              </a:xfrm>
              <a:custGeom>
                <a:avLst/>
                <a:gdLst>
                  <a:gd name="T0" fmla="*/ 8 w 194"/>
                  <a:gd name="T1" fmla="*/ 45 h 45"/>
                  <a:gd name="T2" fmla="*/ 2 w 194"/>
                  <a:gd name="T3" fmla="*/ 42 h 45"/>
                  <a:gd name="T4" fmla="*/ 4 w 194"/>
                  <a:gd name="T5" fmla="*/ 32 h 45"/>
                  <a:gd name="T6" fmla="*/ 188 w 194"/>
                  <a:gd name="T7" fmla="*/ 19 h 45"/>
                  <a:gd name="T8" fmla="*/ 193 w 194"/>
                  <a:gd name="T9" fmla="*/ 28 h 45"/>
                  <a:gd name="T10" fmla="*/ 184 w 194"/>
                  <a:gd name="T11" fmla="*/ 33 h 45"/>
                  <a:gd name="T12" fmla="*/ 11 w 194"/>
                  <a:gd name="T13" fmla="*/ 44 h 45"/>
                  <a:gd name="T14" fmla="*/ 8 w 194"/>
                  <a:gd name="T1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4" h="45">
                    <a:moveTo>
                      <a:pt x="8" y="45"/>
                    </a:moveTo>
                    <a:cubicBezTo>
                      <a:pt x="5" y="45"/>
                      <a:pt x="3" y="44"/>
                      <a:pt x="2" y="42"/>
                    </a:cubicBezTo>
                    <a:cubicBezTo>
                      <a:pt x="0" y="38"/>
                      <a:pt x="0" y="34"/>
                      <a:pt x="4" y="32"/>
                    </a:cubicBezTo>
                    <a:cubicBezTo>
                      <a:pt x="44" y="6"/>
                      <a:pt x="120" y="0"/>
                      <a:pt x="188" y="19"/>
                    </a:cubicBezTo>
                    <a:cubicBezTo>
                      <a:pt x="191" y="20"/>
                      <a:pt x="194" y="24"/>
                      <a:pt x="193" y="28"/>
                    </a:cubicBezTo>
                    <a:cubicBezTo>
                      <a:pt x="192" y="32"/>
                      <a:pt x="188" y="34"/>
                      <a:pt x="184" y="33"/>
                    </a:cubicBezTo>
                    <a:cubicBezTo>
                      <a:pt x="113" y="13"/>
                      <a:pt x="43" y="23"/>
                      <a:pt x="11" y="44"/>
                    </a:cubicBezTo>
                    <a:cubicBezTo>
                      <a:pt x="10" y="45"/>
                      <a:pt x="9" y="45"/>
                      <a:pt x="8" y="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37" name="组合 36"/>
          <p:cNvGrpSpPr/>
          <p:nvPr/>
        </p:nvGrpSpPr>
        <p:grpSpPr>
          <a:xfrm>
            <a:off x="6113" y="133757"/>
            <a:ext cx="4043189" cy="4622214"/>
            <a:chOff x="507068" y="653699"/>
            <a:chExt cx="3142093" cy="3592073"/>
          </a:xfrm>
          <a:solidFill>
            <a:srgbClr val="FFFFFF">
              <a:alpha val="5098"/>
            </a:srgbClr>
          </a:solidFill>
        </p:grpSpPr>
        <p:grpSp>
          <p:nvGrpSpPr>
            <p:cNvPr id="38" name="组合 37"/>
            <p:cNvGrpSpPr/>
            <p:nvPr/>
          </p:nvGrpSpPr>
          <p:grpSpPr>
            <a:xfrm>
              <a:off x="2610903" y="711756"/>
              <a:ext cx="598834" cy="130009"/>
              <a:chOff x="5241002" y="3643375"/>
              <a:chExt cx="598834" cy="130009"/>
            </a:xfrm>
            <a:grpFill/>
          </p:grpSpPr>
          <p:sp>
            <p:nvSpPr>
              <p:cNvPr id="147" name="Freeform 346"/>
              <p:cNvSpPr/>
              <p:nvPr/>
            </p:nvSpPr>
            <p:spPr bwMode="auto">
              <a:xfrm>
                <a:off x="5691112" y="3678832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3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8" name="Freeform 347"/>
              <p:cNvSpPr/>
              <p:nvPr/>
            </p:nvSpPr>
            <p:spPr bwMode="auto">
              <a:xfrm>
                <a:off x="5241002" y="3643375"/>
                <a:ext cx="52201" cy="85688"/>
              </a:xfrm>
              <a:custGeom>
                <a:avLst/>
                <a:gdLst>
                  <a:gd name="T0" fmla="*/ 55 w 75"/>
                  <a:gd name="T1" fmla="*/ 0 h 124"/>
                  <a:gd name="T2" fmla="*/ 0 w 75"/>
                  <a:gd name="T3" fmla="*/ 27 h 124"/>
                  <a:gd name="T4" fmla="*/ 9 w 75"/>
                  <a:gd name="T5" fmla="*/ 118 h 124"/>
                  <a:gd name="T6" fmla="*/ 75 w 75"/>
                  <a:gd name="T7" fmla="*/ 11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24">
                    <a:moveTo>
                      <a:pt x="55" y="0"/>
                    </a:moveTo>
                    <a:cubicBezTo>
                      <a:pt x="43" y="14"/>
                      <a:pt x="19" y="21"/>
                      <a:pt x="0" y="27"/>
                    </a:cubicBezTo>
                    <a:cubicBezTo>
                      <a:pt x="6" y="56"/>
                      <a:pt x="8" y="89"/>
                      <a:pt x="9" y="118"/>
                    </a:cubicBezTo>
                    <a:cubicBezTo>
                      <a:pt x="28" y="118"/>
                      <a:pt x="59" y="124"/>
                      <a:pt x="75" y="1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9" name="Freeform 348"/>
              <p:cNvSpPr/>
              <p:nvPr/>
            </p:nvSpPr>
            <p:spPr bwMode="auto">
              <a:xfrm>
                <a:off x="5250851" y="3681787"/>
                <a:ext cx="39397" cy="6894"/>
              </a:xfrm>
              <a:custGeom>
                <a:avLst/>
                <a:gdLst>
                  <a:gd name="T0" fmla="*/ 0 w 57"/>
                  <a:gd name="T1" fmla="*/ 8 h 11"/>
                  <a:gd name="T2" fmla="*/ 57 w 57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1">
                    <a:moveTo>
                      <a:pt x="0" y="8"/>
                    </a:moveTo>
                    <a:cubicBezTo>
                      <a:pt x="18" y="11"/>
                      <a:pt x="43" y="7"/>
                      <a:pt x="57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0" name="Freeform 349"/>
              <p:cNvSpPr/>
              <p:nvPr/>
            </p:nvSpPr>
            <p:spPr bwMode="auto">
              <a:xfrm>
                <a:off x="5313886" y="3683757"/>
                <a:ext cx="30533" cy="2954"/>
              </a:xfrm>
              <a:custGeom>
                <a:avLst/>
                <a:gdLst>
                  <a:gd name="T0" fmla="*/ 0 w 45"/>
                  <a:gd name="T1" fmla="*/ 0 h 4"/>
                  <a:gd name="T2" fmla="*/ 45 w 45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0" y="0"/>
                    </a:moveTo>
                    <a:cubicBezTo>
                      <a:pt x="15" y="1"/>
                      <a:pt x="30" y="3"/>
                      <a:pt x="45" y="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1" name="Freeform 350"/>
              <p:cNvSpPr/>
              <p:nvPr/>
            </p:nvSpPr>
            <p:spPr bwMode="auto">
              <a:xfrm>
                <a:off x="5370027" y="3666028"/>
                <a:ext cx="37427" cy="64020"/>
              </a:xfrm>
              <a:custGeom>
                <a:avLst/>
                <a:gdLst>
                  <a:gd name="T0" fmla="*/ 17 w 54"/>
                  <a:gd name="T1" fmla="*/ 0 h 94"/>
                  <a:gd name="T2" fmla="*/ 0 w 54"/>
                  <a:gd name="T3" fmla="*/ 78 h 94"/>
                  <a:gd name="T4" fmla="*/ 54 w 54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4">
                    <a:moveTo>
                      <a:pt x="17" y="0"/>
                    </a:moveTo>
                    <a:cubicBezTo>
                      <a:pt x="13" y="28"/>
                      <a:pt x="7" y="54"/>
                      <a:pt x="0" y="78"/>
                    </a:cubicBezTo>
                    <a:cubicBezTo>
                      <a:pt x="13" y="81"/>
                      <a:pt x="42" y="91"/>
                      <a:pt x="54" y="9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2" name="Freeform 351"/>
              <p:cNvSpPr/>
              <p:nvPr/>
            </p:nvSpPr>
            <p:spPr bwMode="auto">
              <a:xfrm>
                <a:off x="5428137" y="3666028"/>
                <a:ext cx="56141" cy="68945"/>
              </a:xfrm>
              <a:custGeom>
                <a:avLst/>
                <a:gdLst>
                  <a:gd name="T0" fmla="*/ 81 w 81"/>
                  <a:gd name="T1" fmla="*/ 0 h 100"/>
                  <a:gd name="T2" fmla="*/ 11 w 81"/>
                  <a:gd name="T3" fmla="*/ 0 h 100"/>
                  <a:gd name="T4" fmla="*/ 7 w 81"/>
                  <a:gd name="T5" fmla="*/ 3 h 100"/>
                  <a:gd name="T6" fmla="*/ 6 w 81"/>
                  <a:gd name="T7" fmla="*/ 94 h 100"/>
                  <a:gd name="T8" fmla="*/ 61 w 81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00">
                    <a:moveTo>
                      <a:pt x="81" y="0"/>
                    </a:moveTo>
                    <a:cubicBezTo>
                      <a:pt x="59" y="3"/>
                      <a:pt x="35" y="3"/>
                      <a:pt x="1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28"/>
                      <a:pt x="0" y="70"/>
                      <a:pt x="6" y="94"/>
                    </a:cubicBezTo>
                    <a:cubicBezTo>
                      <a:pt x="24" y="97"/>
                      <a:pt x="43" y="98"/>
                      <a:pt x="61" y="10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3" name="Freeform 352"/>
              <p:cNvSpPr/>
              <p:nvPr/>
            </p:nvSpPr>
            <p:spPr bwMode="auto">
              <a:xfrm>
                <a:off x="5433062" y="3695576"/>
                <a:ext cx="48261" cy="1970"/>
              </a:xfrm>
              <a:custGeom>
                <a:avLst/>
                <a:gdLst>
                  <a:gd name="T0" fmla="*/ 0 w 70"/>
                  <a:gd name="T1" fmla="*/ 0 h 3"/>
                  <a:gd name="T2" fmla="*/ 70 w 70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3">
                    <a:moveTo>
                      <a:pt x="0" y="0"/>
                    </a:moveTo>
                    <a:cubicBezTo>
                      <a:pt x="24" y="3"/>
                      <a:pt x="48" y="3"/>
                      <a:pt x="7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4" name="Freeform 353"/>
              <p:cNvSpPr/>
              <p:nvPr/>
            </p:nvSpPr>
            <p:spPr bwMode="auto">
              <a:xfrm>
                <a:off x="5494127" y="3683757"/>
                <a:ext cx="50231" cy="50231"/>
              </a:xfrm>
              <a:custGeom>
                <a:avLst/>
                <a:gdLst>
                  <a:gd name="T0" fmla="*/ 0 w 72"/>
                  <a:gd name="T1" fmla="*/ 67 h 74"/>
                  <a:gd name="T2" fmla="*/ 41 w 72"/>
                  <a:gd name="T3" fmla="*/ 0 h 74"/>
                  <a:gd name="T4" fmla="*/ 72 w 72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15" y="47"/>
                      <a:pt x="22" y="16"/>
                      <a:pt x="41" y="0"/>
                    </a:cubicBezTo>
                    <a:cubicBezTo>
                      <a:pt x="54" y="21"/>
                      <a:pt x="62" y="50"/>
                      <a:pt x="72" y="7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5" name="Freeform 354"/>
              <p:cNvSpPr/>
              <p:nvPr/>
            </p:nvSpPr>
            <p:spPr bwMode="auto">
              <a:xfrm>
                <a:off x="5505946" y="3709365"/>
                <a:ext cx="25608" cy="1970"/>
              </a:xfrm>
              <a:custGeom>
                <a:avLst/>
                <a:gdLst>
                  <a:gd name="T0" fmla="*/ 0 w 37"/>
                  <a:gd name="T1" fmla="*/ 0 h 3"/>
                  <a:gd name="T2" fmla="*/ 37 w 37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3">
                    <a:moveTo>
                      <a:pt x="0" y="0"/>
                    </a:moveTo>
                    <a:cubicBezTo>
                      <a:pt x="12" y="1"/>
                      <a:pt x="24" y="2"/>
                      <a:pt x="37" y="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6" name="Freeform 355"/>
              <p:cNvSpPr/>
              <p:nvPr/>
            </p:nvSpPr>
            <p:spPr bwMode="auto">
              <a:xfrm>
                <a:off x="5567996" y="3672923"/>
                <a:ext cx="44322" cy="67959"/>
              </a:xfrm>
              <a:custGeom>
                <a:avLst/>
                <a:gdLst>
                  <a:gd name="T0" fmla="*/ 3 w 64"/>
                  <a:gd name="T1" fmla="*/ 100 h 100"/>
                  <a:gd name="T2" fmla="*/ 8 w 64"/>
                  <a:gd name="T3" fmla="*/ 4 h 100"/>
                  <a:gd name="T4" fmla="*/ 57 w 64"/>
                  <a:gd name="T5" fmla="*/ 36 h 100"/>
                  <a:gd name="T6" fmla="*/ 4 w 64"/>
                  <a:gd name="T7" fmla="*/ 55 h 100"/>
                  <a:gd name="T8" fmla="*/ 46 w 64"/>
                  <a:gd name="T9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0">
                    <a:moveTo>
                      <a:pt x="3" y="100"/>
                    </a:moveTo>
                    <a:cubicBezTo>
                      <a:pt x="0" y="74"/>
                      <a:pt x="4" y="31"/>
                      <a:pt x="8" y="4"/>
                    </a:cubicBezTo>
                    <a:cubicBezTo>
                      <a:pt x="31" y="0"/>
                      <a:pt x="64" y="6"/>
                      <a:pt x="57" y="36"/>
                    </a:cubicBezTo>
                    <a:cubicBezTo>
                      <a:pt x="51" y="58"/>
                      <a:pt x="23" y="57"/>
                      <a:pt x="4" y="55"/>
                    </a:cubicBezTo>
                    <a:cubicBezTo>
                      <a:pt x="18" y="57"/>
                      <a:pt x="39" y="86"/>
                      <a:pt x="46" y="9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7" name="Freeform 356"/>
              <p:cNvSpPr/>
              <p:nvPr/>
            </p:nvSpPr>
            <p:spPr bwMode="auto">
              <a:xfrm>
                <a:off x="5624137" y="3681787"/>
                <a:ext cx="48261" cy="59095"/>
              </a:xfrm>
              <a:custGeom>
                <a:avLst/>
                <a:gdLst>
                  <a:gd name="T0" fmla="*/ 0 w 71"/>
                  <a:gd name="T1" fmla="*/ 85 h 85"/>
                  <a:gd name="T2" fmla="*/ 9 w 71"/>
                  <a:gd name="T3" fmla="*/ 18 h 85"/>
                  <a:gd name="T4" fmla="*/ 64 w 71"/>
                  <a:gd name="T5" fmla="*/ 78 h 85"/>
                  <a:gd name="T6" fmla="*/ 71 w 71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5">
                    <a:moveTo>
                      <a:pt x="0" y="85"/>
                    </a:moveTo>
                    <a:cubicBezTo>
                      <a:pt x="0" y="63"/>
                      <a:pt x="6" y="40"/>
                      <a:pt x="9" y="18"/>
                    </a:cubicBezTo>
                    <a:cubicBezTo>
                      <a:pt x="29" y="34"/>
                      <a:pt x="50" y="56"/>
                      <a:pt x="64" y="78"/>
                    </a:cubicBezTo>
                    <a:cubicBezTo>
                      <a:pt x="66" y="52"/>
                      <a:pt x="69" y="26"/>
                      <a:pt x="7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8" name="Freeform 357"/>
              <p:cNvSpPr/>
              <p:nvPr/>
            </p:nvSpPr>
            <p:spPr bwMode="auto">
              <a:xfrm>
                <a:off x="5688157" y="3753686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2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9" name="Freeform 358"/>
              <p:cNvSpPr/>
              <p:nvPr/>
            </p:nvSpPr>
            <p:spPr bwMode="auto">
              <a:xfrm>
                <a:off x="5702931" y="3685726"/>
                <a:ext cx="5910" cy="68945"/>
              </a:xfrm>
              <a:custGeom>
                <a:avLst/>
                <a:gdLst>
                  <a:gd name="T0" fmla="*/ 9 w 9"/>
                  <a:gd name="T1" fmla="*/ 0 h 101"/>
                  <a:gd name="T2" fmla="*/ 0 w 9"/>
                  <a:gd name="T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cubicBezTo>
                      <a:pt x="5" y="34"/>
                      <a:pt x="6" y="66"/>
                      <a:pt x="0" y="10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60" name="Freeform 359"/>
              <p:cNvSpPr/>
              <p:nvPr/>
            </p:nvSpPr>
            <p:spPr bwMode="auto">
              <a:xfrm>
                <a:off x="5729523" y="3676862"/>
                <a:ext cx="52201" cy="67959"/>
              </a:xfrm>
              <a:custGeom>
                <a:avLst/>
                <a:gdLst>
                  <a:gd name="T0" fmla="*/ 0 w 75"/>
                  <a:gd name="T1" fmla="*/ 96 h 99"/>
                  <a:gd name="T2" fmla="*/ 16 w 75"/>
                  <a:gd name="T3" fmla="*/ 30 h 99"/>
                  <a:gd name="T4" fmla="*/ 61 w 75"/>
                  <a:gd name="T5" fmla="*/ 99 h 99"/>
                  <a:gd name="T6" fmla="*/ 75 w 75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99">
                    <a:moveTo>
                      <a:pt x="0" y="96"/>
                    </a:moveTo>
                    <a:cubicBezTo>
                      <a:pt x="2" y="73"/>
                      <a:pt x="7" y="50"/>
                      <a:pt x="16" y="30"/>
                    </a:cubicBezTo>
                    <a:cubicBezTo>
                      <a:pt x="37" y="46"/>
                      <a:pt x="48" y="76"/>
                      <a:pt x="61" y="99"/>
                    </a:cubicBezTo>
                    <a:cubicBezTo>
                      <a:pt x="63" y="70"/>
                      <a:pt x="64" y="26"/>
                      <a:pt x="75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61" name="Freeform 360"/>
              <p:cNvSpPr/>
              <p:nvPr/>
            </p:nvSpPr>
            <p:spPr bwMode="auto">
              <a:xfrm>
                <a:off x="5795514" y="3679817"/>
                <a:ext cx="44322" cy="93567"/>
              </a:xfrm>
              <a:custGeom>
                <a:avLst/>
                <a:gdLst>
                  <a:gd name="T0" fmla="*/ 65 w 65"/>
                  <a:gd name="T1" fmla="*/ 34 h 136"/>
                  <a:gd name="T2" fmla="*/ 4 w 65"/>
                  <a:gd name="T3" fmla="*/ 75 h 136"/>
                  <a:gd name="T4" fmla="*/ 65 w 65"/>
                  <a:gd name="T5" fmla="*/ 81 h 136"/>
                  <a:gd name="T6" fmla="*/ 33 w 65"/>
                  <a:gd name="T7" fmla="*/ 7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36">
                    <a:moveTo>
                      <a:pt x="65" y="34"/>
                    </a:moveTo>
                    <a:cubicBezTo>
                      <a:pt x="57" y="0"/>
                      <a:pt x="0" y="45"/>
                      <a:pt x="4" y="75"/>
                    </a:cubicBezTo>
                    <a:cubicBezTo>
                      <a:pt x="11" y="117"/>
                      <a:pt x="64" y="136"/>
                      <a:pt x="65" y="81"/>
                    </a:cubicBezTo>
                    <a:cubicBezTo>
                      <a:pt x="54" y="80"/>
                      <a:pt x="43" y="79"/>
                      <a:pt x="33" y="7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39" name="组合 38"/>
            <p:cNvGrpSpPr/>
            <p:nvPr/>
          </p:nvGrpSpPr>
          <p:grpSpPr>
            <a:xfrm>
              <a:off x="1314306" y="2023177"/>
              <a:ext cx="489506" cy="440261"/>
              <a:chOff x="5166148" y="1139703"/>
              <a:chExt cx="489506" cy="440261"/>
            </a:xfrm>
            <a:grpFill/>
          </p:grpSpPr>
          <p:sp>
            <p:nvSpPr>
              <p:cNvPr id="138" name="Freeform 125"/>
              <p:cNvSpPr/>
              <p:nvPr/>
            </p:nvSpPr>
            <p:spPr bwMode="auto">
              <a:xfrm>
                <a:off x="5264640" y="1240165"/>
                <a:ext cx="235397" cy="255095"/>
              </a:xfrm>
              <a:custGeom>
                <a:avLst/>
                <a:gdLst>
                  <a:gd name="T0" fmla="*/ 99 w 343"/>
                  <a:gd name="T1" fmla="*/ 366 h 372"/>
                  <a:gd name="T2" fmla="*/ 20 w 343"/>
                  <a:gd name="T3" fmla="*/ 150 h 372"/>
                  <a:gd name="T4" fmla="*/ 236 w 343"/>
                  <a:gd name="T5" fmla="*/ 34 h 372"/>
                  <a:gd name="T6" fmla="*/ 339 w 343"/>
                  <a:gd name="T7" fmla="*/ 200 h 372"/>
                  <a:gd name="T8" fmla="*/ 246 w 343"/>
                  <a:gd name="T9" fmla="*/ 372 h 372"/>
                  <a:gd name="T10" fmla="*/ 99 w 343"/>
                  <a:gd name="T11" fmla="*/ 36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3" h="372">
                    <a:moveTo>
                      <a:pt x="99" y="366"/>
                    </a:moveTo>
                    <a:cubicBezTo>
                      <a:pt x="33" y="318"/>
                      <a:pt x="0" y="224"/>
                      <a:pt x="20" y="150"/>
                    </a:cubicBezTo>
                    <a:cubicBezTo>
                      <a:pt x="48" y="48"/>
                      <a:pt x="140" y="0"/>
                      <a:pt x="236" y="34"/>
                    </a:cubicBezTo>
                    <a:cubicBezTo>
                      <a:pt x="306" y="59"/>
                      <a:pt x="343" y="133"/>
                      <a:pt x="339" y="200"/>
                    </a:cubicBezTo>
                    <a:cubicBezTo>
                      <a:pt x="335" y="267"/>
                      <a:pt x="291" y="355"/>
                      <a:pt x="246" y="372"/>
                    </a:cubicBezTo>
                    <a:cubicBezTo>
                      <a:pt x="211" y="360"/>
                      <a:pt x="99" y="366"/>
                      <a:pt x="99" y="366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9" name="Freeform 126"/>
              <p:cNvSpPr/>
              <p:nvPr/>
            </p:nvSpPr>
            <p:spPr bwMode="auto">
              <a:xfrm>
                <a:off x="5328661" y="1339641"/>
                <a:ext cx="110311" cy="149708"/>
              </a:xfrm>
              <a:custGeom>
                <a:avLst/>
                <a:gdLst>
                  <a:gd name="T0" fmla="*/ 38 w 160"/>
                  <a:gd name="T1" fmla="*/ 216 h 218"/>
                  <a:gd name="T2" fmla="*/ 5 w 160"/>
                  <a:gd name="T3" fmla="*/ 84 h 218"/>
                  <a:gd name="T4" fmla="*/ 16 w 160"/>
                  <a:gd name="T5" fmla="*/ 21 h 218"/>
                  <a:gd name="T6" fmla="*/ 31 w 160"/>
                  <a:gd name="T7" fmla="*/ 39 h 218"/>
                  <a:gd name="T8" fmla="*/ 68 w 160"/>
                  <a:gd name="T9" fmla="*/ 12 h 218"/>
                  <a:gd name="T10" fmla="*/ 71 w 160"/>
                  <a:gd name="T11" fmla="*/ 39 h 218"/>
                  <a:gd name="T12" fmla="*/ 109 w 160"/>
                  <a:gd name="T13" fmla="*/ 9 h 218"/>
                  <a:gd name="T14" fmla="*/ 109 w 160"/>
                  <a:gd name="T15" fmla="*/ 37 h 218"/>
                  <a:gd name="T16" fmla="*/ 146 w 160"/>
                  <a:gd name="T17" fmla="*/ 18 h 218"/>
                  <a:gd name="T18" fmla="*/ 143 w 160"/>
                  <a:gd name="T19" fmla="*/ 78 h 218"/>
                  <a:gd name="T20" fmla="*/ 100 w 160"/>
                  <a:gd name="T21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218">
                    <a:moveTo>
                      <a:pt x="38" y="216"/>
                    </a:moveTo>
                    <a:cubicBezTo>
                      <a:pt x="18" y="179"/>
                      <a:pt x="8" y="125"/>
                      <a:pt x="5" y="84"/>
                    </a:cubicBezTo>
                    <a:cubicBezTo>
                      <a:pt x="4" y="66"/>
                      <a:pt x="0" y="30"/>
                      <a:pt x="16" y="21"/>
                    </a:cubicBezTo>
                    <a:cubicBezTo>
                      <a:pt x="52" y="0"/>
                      <a:pt x="53" y="59"/>
                      <a:pt x="31" y="39"/>
                    </a:cubicBezTo>
                    <a:cubicBezTo>
                      <a:pt x="7" y="17"/>
                      <a:pt x="53" y="7"/>
                      <a:pt x="68" y="12"/>
                    </a:cubicBezTo>
                    <a:cubicBezTo>
                      <a:pt x="103" y="23"/>
                      <a:pt x="86" y="57"/>
                      <a:pt x="71" y="39"/>
                    </a:cubicBezTo>
                    <a:cubicBezTo>
                      <a:pt x="53" y="16"/>
                      <a:pt x="92" y="3"/>
                      <a:pt x="109" y="9"/>
                    </a:cubicBezTo>
                    <a:cubicBezTo>
                      <a:pt x="140" y="20"/>
                      <a:pt x="124" y="54"/>
                      <a:pt x="109" y="37"/>
                    </a:cubicBezTo>
                    <a:cubicBezTo>
                      <a:pt x="91" y="16"/>
                      <a:pt x="130" y="0"/>
                      <a:pt x="146" y="18"/>
                    </a:cubicBezTo>
                    <a:cubicBezTo>
                      <a:pt x="160" y="34"/>
                      <a:pt x="149" y="60"/>
                      <a:pt x="143" y="78"/>
                    </a:cubicBezTo>
                    <a:cubicBezTo>
                      <a:pt x="129" y="124"/>
                      <a:pt x="113" y="171"/>
                      <a:pt x="100" y="2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0" name="Freeform 127"/>
              <p:cNvSpPr/>
              <p:nvPr/>
            </p:nvSpPr>
            <p:spPr bwMode="auto">
              <a:xfrm>
                <a:off x="5327675" y="1491320"/>
                <a:ext cx="130995" cy="25608"/>
              </a:xfrm>
              <a:custGeom>
                <a:avLst/>
                <a:gdLst>
                  <a:gd name="T0" fmla="*/ 6 w 191"/>
                  <a:gd name="T1" fmla="*/ 0 h 37"/>
                  <a:gd name="T2" fmla="*/ 27 w 191"/>
                  <a:gd name="T3" fmla="*/ 34 h 37"/>
                  <a:gd name="T4" fmla="*/ 82 w 191"/>
                  <a:gd name="T5" fmla="*/ 36 h 37"/>
                  <a:gd name="T6" fmla="*/ 151 w 191"/>
                  <a:gd name="T7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1" h="37">
                    <a:moveTo>
                      <a:pt x="6" y="0"/>
                    </a:moveTo>
                    <a:cubicBezTo>
                      <a:pt x="0" y="24"/>
                      <a:pt x="1" y="29"/>
                      <a:pt x="27" y="34"/>
                    </a:cubicBezTo>
                    <a:cubicBezTo>
                      <a:pt x="44" y="37"/>
                      <a:pt x="63" y="37"/>
                      <a:pt x="82" y="36"/>
                    </a:cubicBezTo>
                    <a:cubicBezTo>
                      <a:pt x="93" y="35"/>
                      <a:pt x="191" y="34"/>
                      <a:pt x="151" y="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1" name="Freeform 128"/>
              <p:cNvSpPr/>
              <p:nvPr/>
            </p:nvSpPr>
            <p:spPr bwMode="auto">
              <a:xfrm>
                <a:off x="5327675" y="1509048"/>
                <a:ext cx="132965" cy="30533"/>
              </a:xfrm>
              <a:custGeom>
                <a:avLst/>
                <a:gdLst>
                  <a:gd name="T0" fmla="*/ 9 w 193"/>
                  <a:gd name="T1" fmla="*/ 3 h 44"/>
                  <a:gd name="T2" fmla="*/ 0 w 193"/>
                  <a:gd name="T3" fmla="*/ 22 h 44"/>
                  <a:gd name="T4" fmla="*/ 95 w 193"/>
                  <a:gd name="T5" fmla="*/ 35 h 44"/>
                  <a:gd name="T6" fmla="*/ 154 w 193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3" h="44">
                    <a:moveTo>
                      <a:pt x="9" y="3"/>
                    </a:moveTo>
                    <a:cubicBezTo>
                      <a:pt x="8" y="9"/>
                      <a:pt x="3" y="16"/>
                      <a:pt x="0" y="22"/>
                    </a:cubicBezTo>
                    <a:cubicBezTo>
                      <a:pt x="22" y="44"/>
                      <a:pt x="66" y="37"/>
                      <a:pt x="95" y="35"/>
                    </a:cubicBezTo>
                    <a:cubicBezTo>
                      <a:pt x="103" y="34"/>
                      <a:pt x="193" y="22"/>
                      <a:pt x="154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2" name="Freeform 129"/>
              <p:cNvSpPr/>
              <p:nvPr/>
            </p:nvSpPr>
            <p:spPr bwMode="auto">
              <a:xfrm>
                <a:off x="5303053" y="1523822"/>
                <a:ext cx="166452" cy="40382"/>
              </a:xfrm>
              <a:custGeom>
                <a:avLst/>
                <a:gdLst>
                  <a:gd name="T0" fmla="*/ 53 w 243"/>
                  <a:gd name="T1" fmla="*/ 15 h 58"/>
                  <a:gd name="T2" fmla="*/ 190 w 243"/>
                  <a:gd name="T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43" h="58">
                    <a:moveTo>
                      <a:pt x="53" y="15"/>
                    </a:moveTo>
                    <a:cubicBezTo>
                      <a:pt x="0" y="58"/>
                      <a:pt x="243" y="47"/>
                      <a:pt x="19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3" name="Freeform 130"/>
              <p:cNvSpPr/>
              <p:nvPr/>
            </p:nvSpPr>
            <p:spPr bwMode="auto">
              <a:xfrm>
                <a:off x="5320781" y="1545491"/>
                <a:ext cx="128040" cy="34473"/>
              </a:xfrm>
              <a:custGeom>
                <a:avLst/>
                <a:gdLst>
                  <a:gd name="T0" fmla="*/ 35 w 185"/>
                  <a:gd name="T1" fmla="*/ 6 h 50"/>
                  <a:gd name="T2" fmla="*/ 154 w 185"/>
                  <a:gd name="T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85" h="50">
                    <a:moveTo>
                      <a:pt x="35" y="6"/>
                    </a:moveTo>
                    <a:cubicBezTo>
                      <a:pt x="0" y="50"/>
                      <a:pt x="185" y="27"/>
                      <a:pt x="154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4" name="Freeform 132"/>
              <p:cNvSpPr/>
              <p:nvPr/>
            </p:nvSpPr>
            <p:spPr bwMode="auto">
              <a:xfrm>
                <a:off x="5166148" y="1215541"/>
                <a:ext cx="81749" cy="117206"/>
              </a:xfrm>
              <a:custGeom>
                <a:avLst/>
                <a:gdLst>
                  <a:gd name="T0" fmla="*/ 67 w 120"/>
                  <a:gd name="T1" fmla="*/ 171 h 171"/>
                  <a:gd name="T2" fmla="*/ 120 w 120"/>
                  <a:gd name="T3" fmla="*/ 70 h 171"/>
                  <a:gd name="T4" fmla="*/ 63 w 120"/>
                  <a:gd name="T5" fmla="*/ 0 h 171"/>
                  <a:gd name="T6" fmla="*/ 0 w 120"/>
                  <a:gd name="T7" fmla="*/ 71 h 171"/>
                  <a:gd name="T8" fmla="*/ 67 w 120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71">
                    <a:moveTo>
                      <a:pt x="67" y="171"/>
                    </a:moveTo>
                    <a:cubicBezTo>
                      <a:pt x="54" y="130"/>
                      <a:pt x="87" y="93"/>
                      <a:pt x="120" y="70"/>
                    </a:cubicBezTo>
                    <a:cubicBezTo>
                      <a:pt x="80" y="74"/>
                      <a:pt x="67" y="31"/>
                      <a:pt x="63" y="0"/>
                    </a:cubicBezTo>
                    <a:cubicBezTo>
                      <a:pt x="67" y="34"/>
                      <a:pt x="34" y="70"/>
                      <a:pt x="0" y="71"/>
                    </a:cubicBezTo>
                    <a:cubicBezTo>
                      <a:pt x="50" y="100"/>
                      <a:pt x="67" y="171"/>
                      <a:pt x="67" y="171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5" name="Freeform 133"/>
              <p:cNvSpPr/>
              <p:nvPr/>
            </p:nvSpPr>
            <p:spPr bwMode="auto">
              <a:xfrm>
                <a:off x="5572921" y="1139703"/>
                <a:ext cx="82733" cy="118191"/>
              </a:xfrm>
              <a:custGeom>
                <a:avLst/>
                <a:gdLst>
                  <a:gd name="T0" fmla="*/ 67 w 120"/>
                  <a:gd name="T1" fmla="*/ 171 h 171"/>
                  <a:gd name="T2" fmla="*/ 120 w 120"/>
                  <a:gd name="T3" fmla="*/ 70 h 171"/>
                  <a:gd name="T4" fmla="*/ 63 w 120"/>
                  <a:gd name="T5" fmla="*/ 0 h 171"/>
                  <a:gd name="T6" fmla="*/ 0 w 120"/>
                  <a:gd name="T7" fmla="*/ 71 h 171"/>
                  <a:gd name="T8" fmla="*/ 67 w 120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71">
                    <a:moveTo>
                      <a:pt x="67" y="171"/>
                    </a:moveTo>
                    <a:cubicBezTo>
                      <a:pt x="53" y="130"/>
                      <a:pt x="86" y="92"/>
                      <a:pt x="120" y="70"/>
                    </a:cubicBezTo>
                    <a:cubicBezTo>
                      <a:pt x="80" y="74"/>
                      <a:pt x="67" y="31"/>
                      <a:pt x="63" y="0"/>
                    </a:cubicBezTo>
                    <a:cubicBezTo>
                      <a:pt x="67" y="34"/>
                      <a:pt x="34" y="69"/>
                      <a:pt x="0" y="71"/>
                    </a:cubicBezTo>
                    <a:cubicBezTo>
                      <a:pt x="50" y="100"/>
                      <a:pt x="67" y="171"/>
                      <a:pt x="67" y="171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6" name="Freeform 134"/>
              <p:cNvSpPr/>
              <p:nvPr/>
            </p:nvSpPr>
            <p:spPr bwMode="auto">
              <a:xfrm>
                <a:off x="5530569" y="1274637"/>
                <a:ext cx="60081" cy="86673"/>
              </a:xfrm>
              <a:custGeom>
                <a:avLst/>
                <a:gdLst>
                  <a:gd name="T0" fmla="*/ 47 w 87"/>
                  <a:gd name="T1" fmla="*/ 125 h 125"/>
                  <a:gd name="T2" fmla="*/ 87 w 87"/>
                  <a:gd name="T3" fmla="*/ 52 h 125"/>
                  <a:gd name="T4" fmla="*/ 47 w 87"/>
                  <a:gd name="T5" fmla="*/ 0 h 125"/>
                  <a:gd name="T6" fmla="*/ 0 w 87"/>
                  <a:gd name="T7" fmla="*/ 51 h 125"/>
                  <a:gd name="T8" fmla="*/ 47 w 87"/>
                  <a:gd name="T9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125">
                    <a:moveTo>
                      <a:pt x="47" y="125"/>
                    </a:moveTo>
                    <a:cubicBezTo>
                      <a:pt x="38" y="95"/>
                      <a:pt x="63" y="68"/>
                      <a:pt x="87" y="52"/>
                    </a:cubicBezTo>
                    <a:cubicBezTo>
                      <a:pt x="58" y="54"/>
                      <a:pt x="49" y="23"/>
                      <a:pt x="47" y="0"/>
                    </a:cubicBezTo>
                    <a:cubicBezTo>
                      <a:pt x="49" y="25"/>
                      <a:pt x="25" y="50"/>
                      <a:pt x="0" y="51"/>
                    </a:cubicBezTo>
                    <a:cubicBezTo>
                      <a:pt x="36" y="72"/>
                      <a:pt x="47" y="125"/>
                      <a:pt x="47" y="125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0" name="组合 39"/>
            <p:cNvGrpSpPr/>
            <p:nvPr/>
          </p:nvGrpSpPr>
          <p:grpSpPr>
            <a:xfrm>
              <a:off x="1318188" y="3985753"/>
              <a:ext cx="451094" cy="260019"/>
              <a:chOff x="7091671" y="3419797"/>
              <a:chExt cx="451094" cy="260019"/>
            </a:xfrm>
            <a:grpFill/>
          </p:grpSpPr>
          <p:sp>
            <p:nvSpPr>
              <p:cNvPr id="126" name="Freeform 387"/>
              <p:cNvSpPr/>
              <p:nvPr/>
            </p:nvSpPr>
            <p:spPr bwMode="auto">
              <a:xfrm>
                <a:off x="7091671" y="3520259"/>
                <a:ext cx="140844" cy="159557"/>
              </a:xfrm>
              <a:custGeom>
                <a:avLst/>
                <a:gdLst>
                  <a:gd name="T0" fmla="*/ 107 w 206"/>
                  <a:gd name="T1" fmla="*/ 40 h 233"/>
                  <a:gd name="T2" fmla="*/ 31 w 206"/>
                  <a:gd name="T3" fmla="*/ 28 h 233"/>
                  <a:gd name="T4" fmla="*/ 84 w 206"/>
                  <a:gd name="T5" fmla="*/ 112 h 233"/>
                  <a:gd name="T6" fmla="*/ 187 w 206"/>
                  <a:gd name="T7" fmla="*/ 174 h 233"/>
                  <a:gd name="T8" fmla="*/ 60 w 206"/>
                  <a:gd name="T9" fmla="*/ 15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33">
                    <a:moveTo>
                      <a:pt x="107" y="40"/>
                    </a:moveTo>
                    <a:cubicBezTo>
                      <a:pt x="106" y="0"/>
                      <a:pt x="50" y="1"/>
                      <a:pt x="31" y="28"/>
                    </a:cubicBezTo>
                    <a:cubicBezTo>
                      <a:pt x="0" y="68"/>
                      <a:pt x="42" y="107"/>
                      <a:pt x="84" y="112"/>
                    </a:cubicBezTo>
                    <a:cubicBezTo>
                      <a:pt x="114" y="116"/>
                      <a:pt x="206" y="115"/>
                      <a:pt x="187" y="174"/>
                    </a:cubicBezTo>
                    <a:cubicBezTo>
                      <a:pt x="169" y="233"/>
                      <a:pt x="74" y="199"/>
                      <a:pt x="60" y="15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7" name="Freeform 388"/>
              <p:cNvSpPr/>
              <p:nvPr/>
            </p:nvSpPr>
            <p:spPr bwMode="auto">
              <a:xfrm>
                <a:off x="7211831" y="3550792"/>
                <a:ext cx="41367" cy="16743"/>
              </a:xfrm>
              <a:custGeom>
                <a:avLst/>
                <a:gdLst>
                  <a:gd name="T0" fmla="*/ 0 w 61"/>
                  <a:gd name="T1" fmla="*/ 23 h 24"/>
                  <a:gd name="T2" fmla="*/ 61 w 6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4">
                    <a:moveTo>
                      <a:pt x="0" y="23"/>
                    </a:moveTo>
                    <a:cubicBezTo>
                      <a:pt x="9" y="24"/>
                      <a:pt x="53" y="2"/>
                      <a:pt x="6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8" name="Freeform 389"/>
              <p:cNvSpPr/>
              <p:nvPr/>
            </p:nvSpPr>
            <p:spPr bwMode="auto">
              <a:xfrm>
                <a:off x="7225620" y="3534048"/>
                <a:ext cx="38412" cy="65989"/>
              </a:xfrm>
              <a:custGeom>
                <a:avLst/>
                <a:gdLst>
                  <a:gd name="T0" fmla="*/ 0 w 56"/>
                  <a:gd name="T1" fmla="*/ 0 h 96"/>
                  <a:gd name="T2" fmla="*/ 29 w 56"/>
                  <a:gd name="T3" fmla="*/ 96 h 96"/>
                  <a:gd name="T4" fmla="*/ 56 w 56"/>
                  <a:gd name="T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96">
                    <a:moveTo>
                      <a:pt x="0" y="0"/>
                    </a:moveTo>
                    <a:cubicBezTo>
                      <a:pt x="4" y="33"/>
                      <a:pt x="20" y="64"/>
                      <a:pt x="29" y="96"/>
                    </a:cubicBezTo>
                    <a:cubicBezTo>
                      <a:pt x="37" y="93"/>
                      <a:pt x="49" y="88"/>
                      <a:pt x="56" y="82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9" name="Freeform 390"/>
              <p:cNvSpPr/>
              <p:nvPr/>
            </p:nvSpPr>
            <p:spPr bwMode="auto">
              <a:xfrm>
                <a:off x="7271911" y="3522229"/>
                <a:ext cx="31518" cy="66975"/>
              </a:xfrm>
              <a:custGeom>
                <a:avLst/>
                <a:gdLst>
                  <a:gd name="T0" fmla="*/ 0 w 45"/>
                  <a:gd name="T1" fmla="*/ 0 h 98"/>
                  <a:gd name="T2" fmla="*/ 45 w 45"/>
                  <a:gd name="T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98">
                    <a:moveTo>
                      <a:pt x="0" y="0"/>
                    </a:moveTo>
                    <a:cubicBezTo>
                      <a:pt x="17" y="40"/>
                      <a:pt x="22" y="62"/>
                      <a:pt x="45" y="9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0" name="Freeform 391"/>
              <p:cNvSpPr/>
              <p:nvPr/>
            </p:nvSpPr>
            <p:spPr bwMode="auto">
              <a:xfrm>
                <a:off x="7278806" y="3517305"/>
                <a:ext cx="31518" cy="43337"/>
              </a:xfrm>
              <a:custGeom>
                <a:avLst/>
                <a:gdLst>
                  <a:gd name="T0" fmla="*/ 13 w 47"/>
                  <a:gd name="T1" fmla="*/ 63 h 63"/>
                  <a:gd name="T2" fmla="*/ 47 w 47"/>
                  <a:gd name="T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63">
                    <a:moveTo>
                      <a:pt x="13" y="63"/>
                    </a:moveTo>
                    <a:cubicBezTo>
                      <a:pt x="0" y="36"/>
                      <a:pt x="11" y="0"/>
                      <a:pt x="47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1" name="Freeform 392"/>
              <p:cNvSpPr/>
              <p:nvPr/>
            </p:nvSpPr>
            <p:spPr bwMode="auto">
              <a:xfrm>
                <a:off x="7313278" y="3517305"/>
                <a:ext cx="66975" cy="55156"/>
              </a:xfrm>
              <a:custGeom>
                <a:avLst/>
                <a:gdLst>
                  <a:gd name="T0" fmla="*/ 59 w 97"/>
                  <a:gd name="T1" fmla="*/ 12 h 80"/>
                  <a:gd name="T2" fmla="*/ 33 w 97"/>
                  <a:gd name="T3" fmla="*/ 68 h 80"/>
                  <a:gd name="T4" fmla="*/ 59 w 97"/>
                  <a:gd name="T5" fmla="*/ 12 h 80"/>
                  <a:gd name="T6" fmla="*/ 97 w 97"/>
                  <a:gd name="T7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0">
                    <a:moveTo>
                      <a:pt x="59" y="12"/>
                    </a:moveTo>
                    <a:cubicBezTo>
                      <a:pt x="27" y="0"/>
                      <a:pt x="0" y="55"/>
                      <a:pt x="33" y="68"/>
                    </a:cubicBezTo>
                    <a:cubicBezTo>
                      <a:pt x="68" y="80"/>
                      <a:pt x="75" y="30"/>
                      <a:pt x="59" y="12"/>
                    </a:cubicBezTo>
                    <a:cubicBezTo>
                      <a:pt x="71" y="21"/>
                      <a:pt x="83" y="31"/>
                      <a:pt x="97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2" name="Freeform 393"/>
              <p:cNvSpPr/>
              <p:nvPr/>
            </p:nvSpPr>
            <p:spPr bwMode="auto">
              <a:xfrm>
                <a:off x="7374343" y="3483818"/>
                <a:ext cx="39397" cy="15759"/>
              </a:xfrm>
              <a:custGeom>
                <a:avLst/>
                <a:gdLst>
                  <a:gd name="T0" fmla="*/ 0 w 58"/>
                  <a:gd name="T1" fmla="*/ 23 h 23"/>
                  <a:gd name="T2" fmla="*/ 58 w 58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23">
                    <a:moveTo>
                      <a:pt x="0" y="23"/>
                    </a:moveTo>
                    <a:cubicBezTo>
                      <a:pt x="19" y="22"/>
                      <a:pt x="41" y="7"/>
                      <a:pt x="58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3" name="Freeform 394"/>
              <p:cNvSpPr/>
              <p:nvPr/>
            </p:nvSpPr>
            <p:spPr bwMode="auto">
              <a:xfrm>
                <a:off x="7385178" y="3477908"/>
                <a:ext cx="37427" cy="60080"/>
              </a:xfrm>
              <a:custGeom>
                <a:avLst/>
                <a:gdLst>
                  <a:gd name="T0" fmla="*/ 0 w 55"/>
                  <a:gd name="T1" fmla="*/ 0 h 87"/>
                  <a:gd name="T2" fmla="*/ 34 w 55"/>
                  <a:gd name="T3" fmla="*/ 87 h 87"/>
                  <a:gd name="T4" fmla="*/ 55 w 55"/>
                  <a:gd name="T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87">
                    <a:moveTo>
                      <a:pt x="0" y="0"/>
                    </a:moveTo>
                    <a:cubicBezTo>
                      <a:pt x="8" y="28"/>
                      <a:pt x="21" y="62"/>
                      <a:pt x="34" y="87"/>
                    </a:cubicBezTo>
                    <a:cubicBezTo>
                      <a:pt x="41" y="84"/>
                      <a:pt x="50" y="78"/>
                      <a:pt x="55" y="7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4" name="Freeform 395"/>
              <p:cNvSpPr/>
              <p:nvPr/>
            </p:nvSpPr>
            <p:spPr bwMode="auto">
              <a:xfrm>
                <a:off x="7421619" y="3473968"/>
                <a:ext cx="53186" cy="44321"/>
              </a:xfrm>
              <a:custGeom>
                <a:avLst/>
                <a:gdLst>
                  <a:gd name="T0" fmla="*/ 24 w 77"/>
                  <a:gd name="T1" fmla="*/ 33 h 65"/>
                  <a:gd name="T2" fmla="*/ 57 w 77"/>
                  <a:gd name="T3" fmla="*/ 12 h 65"/>
                  <a:gd name="T4" fmla="*/ 24 w 77"/>
                  <a:gd name="T5" fmla="*/ 18 h 65"/>
                  <a:gd name="T6" fmla="*/ 72 w 77"/>
                  <a:gd name="T7" fmla="*/ 3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65">
                    <a:moveTo>
                      <a:pt x="24" y="33"/>
                    </a:moveTo>
                    <a:cubicBezTo>
                      <a:pt x="31" y="36"/>
                      <a:pt x="61" y="25"/>
                      <a:pt x="57" y="12"/>
                    </a:cubicBezTo>
                    <a:cubicBezTo>
                      <a:pt x="53" y="0"/>
                      <a:pt x="29" y="11"/>
                      <a:pt x="24" y="18"/>
                    </a:cubicBezTo>
                    <a:cubicBezTo>
                      <a:pt x="0" y="58"/>
                      <a:pt x="77" y="65"/>
                      <a:pt x="72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5" name="Freeform 396"/>
              <p:cNvSpPr/>
              <p:nvPr/>
            </p:nvSpPr>
            <p:spPr bwMode="auto">
              <a:xfrm>
                <a:off x="7464956" y="3440481"/>
                <a:ext cx="63035" cy="79778"/>
              </a:xfrm>
              <a:custGeom>
                <a:avLst/>
                <a:gdLst>
                  <a:gd name="T0" fmla="*/ 56 w 91"/>
                  <a:gd name="T1" fmla="*/ 19 h 115"/>
                  <a:gd name="T2" fmla="*/ 21 w 91"/>
                  <a:gd name="T3" fmla="*/ 54 h 115"/>
                  <a:gd name="T4" fmla="*/ 56 w 91"/>
                  <a:gd name="T5" fmla="*/ 19 h 115"/>
                  <a:gd name="T6" fmla="*/ 89 w 91"/>
                  <a:gd name="T7" fmla="*/ 82 h 115"/>
                  <a:gd name="T8" fmla="*/ 38 w 91"/>
                  <a:gd name="T9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115">
                    <a:moveTo>
                      <a:pt x="56" y="19"/>
                    </a:moveTo>
                    <a:cubicBezTo>
                      <a:pt x="36" y="0"/>
                      <a:pt x="0" y="34"/>
                      <a:pt x="21" y="54"/>
                    </a:cubicBezTo>
                    <a:cubicBezTo>
                      <a:pt x="44" y="74"/>
                      <a:pt x="76" y="40"/>
                      <a:pt x="56" y="19"/>
                    </a:cubicBezTo>
                    <a:cubicBezTo>
                      <a:pt x="58" y="40"/>
                      <a:pt x="88" y="59"/>
                      <a:pt x="89" y="82"/>
                    </a:cubicBezTo>
                    <a:cubicBezTo>
                      <a:pt x="91" y="105"/>
                      <a:pt x="41" y="115"/>
                      <a:pt x="38" y="87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6" name="Freeform 397"/>
              <p:cNvSpPr/>
              <p:nvPr/>
            </p:nvSpPr>
            <p:spPr bwMode="auto">
              <a:xfrm>
                <a:off x="7514202" y="3434572"/>
                <a:ext cx="25608" cy="14774"/>
              </a:xfrm>
              <a:custGeom>
                <a:avLst/>
                <a:gdLst>
                  <a:gd name="T0" fmla="*/ 0 w 37"/>
                  <a:gd name="T1" fmla="*/ 0 h 21"/>
                  <a:gd name="T2" fmla="*/ 37 w 37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cubicBezTo>
                      <a:pt x="6" y="6"/>
                      <a:pt x="25" y="15"/>
                      <a:pt x="37" y="2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7" name="Freeform 398"/>
              <p:cNvSpPr/>
              <p:nvPr/>
            </p:nvSpPr>
            <p:spPr bwMode="auto">
              <a:xfrm>
                <a:off x="7540795" y="3419797"/>
                <a:ext cx="1970" cy="58110"/>
              </a:xfrm>
              <a:custGeom>
                <a:avLst/>
                <a:gdLst>
                  <a:gd name="T0" fmla="*/ 0 w 3"/>
                  <a:gd name="T1" fmla="*/ 0 h 84"/>
                  <a:gd name="T2" fmla="*/ 3 w 3"/>
                  <a:gd name="T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84">
                    <a:moveTo>
                      <a:pt x="0" y="0"/>
                    </a:moveTo>
                    <a:cubicBezTo>
                      <a:pt x="3" y="23"/>
                      <a:pt x="1" y="61"/>
                      <a:pt x="3" y="8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1" name="组合 40"/>
            <p:cNvGrpSpPr/>
            <p:nvPr/>
          </p:nvGrpSpPr>
          <p:grpSpPr>
            <a:xfrm>
              <a:off x="507068" y="653699"/>
              <a:ext cx="3142093" cy="3521451"/>
              <a:chOff x="572151" y="1001926"/>
              <a:chExt cx="2650341" cy="2970328"/>
            </a:xfrm>
            <a:grpFill/>
          </p:grpSpPr>
          <p:sp>
            <p:nvSpPr>
              <p:cNvPr id="71" name="Freeform 6"/>
              <p:cNvSpPr>
                <a:spLocks noEditPoints="1"/>
              </p:cNvSpPr>
              <p:nvPr/>
            </p:nvSpPr>
            <p:spPr bwMode="auto">
              <a:xfrm>
                <a:off x="2696994" y="3081249"/>
                <a:ext cx="455678" cy="543371"/>
              </a:xfrm>
              <a:custGeom>
                <a:avLst/>
                <a:gdLst>
                  <a:gd name="T0" fmla="*/ 154 w 235"/>
                  <a:gd name="T1" fmla="*/ 21 h 280"/>
                  <a:gd name="T2" fmla="*/ 185 w 235"/>
                  <a:gd name="T3" fmla="*/ 89 h 280"/>
                  <a:gd name="T4" fmla="*/ 180 w 235"/>
                  <a:gd name="T5" fmla="*/ 108 h 280"/>
                  <a:gd name="T6" fmla="*/ 180 w 235"/>
                  <a:gd name="T7" fmla="*/ 92 h 280"/>
                  <a:gd name="T8" fmla="*/ 124 w 235"/>
                  <a:gd name="T9" fmla="*/ 103 h 280"/>
                  <a:gd name="T10" fmla="*/ 171 w 235"/>
                  <a:gd name="T11" fmla="*/ 98 h 280"/>
                  <a:gd name="T12" fmla="*/ 123 w 235"/>
                  <a:gd name="T13" fmla="*/ 120 h 280"/>
                  <a:gd name="T14" fmla="*/ 171 w 235"/>
                  <a:gd name="T15" fmla="*/ 123 h 280"/>
                  <a:gd name="T16" fmla="*/ 103 w 235"/>
                  <a:gd name="T17" fmla="*/ 155 h 280"/>
                  <a:gd name="T18" fmla="*/ 139 w 235"/>
                  <a:gd name="T19" fmla="*/ 157 h 280"/>
                  <a:gd name="T20" fmla="*/ 128 w 235"/>
                  <a:gd name="T21" fmla="*/ 169 h 280"/>
                  <a:gd name="T22" fmla="*/ 156 w 235"/>
                  <a:gd name="T23" fmla="*/ 144 h 280"/>
                  <a:gd name="T24" fmla="*/ 140 w 235"/>
                  <a:gd name="T25" fmla="*/ 141 h 280"/>
                  <a:gd name="T26" fmla="*/ 165 w 235"/>
                  <a:gd name="T27" fmla="*/ 122 h 280"/>
                  <a:gd name="T28" fmla="*/ 161 w 235"/>
                  <a:gd name="T29" fmla="*/ 117 h 280"/>
                  <a:gd name="T30" fmla="*/ 113 w 235"/>
                  <a:gd name="T31" fmla="*/ 121 h 280"/>
                  <a:gd name="T32" fmla="*/ 119 w 235"/>
                  <a:gd name="T33" fmla="*/ 109 h 280"/>
                  <a:gd name="T34" fmla="*/ 175 w 235"/>
                  <a:gd name="T35" fmla="*/ 82 h 280"/>
                  <a:gd name="T36" fmla="*/ 209 w 235"/>
                  <a:gd name="T37" fmla="*/ 94 h 280"/>
                  <a:gd name="T38" fmla="*/ 214 w 235"/>
                  <a:gd name="T39" fmla="*/ 113 h 280"/>
                  <a:gd name="T40" fmla="*/ 204 w 235"/>
                  <a:gd name="T41" fmla="*/ 89 h 280"/>
                  <a:gd name="T42" fmla="*/ 153 w 235"/>
                  <a:gd name="T43" fmla="*/ 83 h 280"/>
                  <a:gd name="T44" fmla="*/ 87 w 235"/>
                  <a:gd name="T45" fmla="*/ 65 h 280"/>
                  <a:gd name="T46" fmla="*/ 95 w 235"/>
                  <a:gd name="T47" fmla="*/ 61 h 280"/>
                  <a:gd name="T48" fmla="*/ 164 w 235"/>
                  <a:gd name="T49" fmla="*/ 41 h 280"/>
                  <a:gd name="T50" fmla="*/ 172 w 235"/>
                  <a:gd name="T51" fmla="*/ 50 h 280"/>
                  <a:gd name="T52" fmla="*/ 169 w 235"/>
                  <a:gd name="T53" fmla="*/ 59 h 280"/>
                  <a:gd name="T54" fmla="*/ 168 w 235"/>
                  <a:gd name="T55" fmla="*/ 73 h 280"/>
                  <a:gd name="T56" fmla="*/ 155 w 235"/>
                  <a:gd name="T57" fmla="*/ 70 h 280"/>
                  <a:gd name="T58" fmla="*/ 147 w 235"/>
                  <a:gd name="T59" fmla="*/ 63 h 280"/>
                  <a:gd name="T60" fmla="*/ 128 w 235"/>
                  <a:gd name="T61" fmla="*/ 60 h 280"/>
                  <a:gd name="T62" fmla="*/ 95 w 235"/>
                  <a:gd name="T63" fmla="*/ 88 h 280"/>
                  <a:gd name="T64" fmla="*/ 107 w 235"/>
                  <a:gd name="T65" fmla="*/ 94 h 280"/>
                  <a:gd name="T66" fmla="*/ 182 w 235"/>
                  <a:gd name="T67" fmla="*/ 61 h 280"/>
                  <a:gd name="T68" fmla="*/ 168 w 235"/>
                  <a:gd name="T69" fmla="*/ 44 h 280"/>
                  <a:gd name="T70" fmla="*/ 166 w 235"/>
                  <a:gd name="T71" fmla="*/ 31 h 280"/>
                  <a:gd name="T72" fmla="*/ 144 w 235"/>
                  <a:gd name="T73" fmla="*/ 35 h 280"/>
                  <a:gd name="T74" fmla="*/ 138 w 235"/>
                  <a:gd name="T75" fmla="*/ 34 h 280"/>
                  <a:gd name="T76" fmla="*/ 125 w 235"/>
                  <a:gd name="T77" fmla="*/ 38 h 280"/>
                  <a:gd name="T78" fmla="*/ 148 w 235"/>
                  <a:gd name="T79" fmla="*/ 37 h 280"/>
                  <a:gd name="T80" fmla="*/ 14 w 235"/>
                  <a:gd name="T81" fmla="*/ 127 h 280"/>
                  <a:gd name="T82" fmla="*/ 15 w 235"/>
                  <a:gd name="T83" fmla="*/ 129 h 280"/>
                  <a:gd name="T84" fmla="*/ 25 w 235"/>
                  <a:gd name="T85" fmla="*/ 63 h 280"/>
                  <a:gd name="T86" fmla="*/ 20 w 235"/>
                  <a:gd name="T87" fmla="*/ 87 h 280"/>
                  <a:gd name="T88" fmla="*/ 31 w 235"/>
                  <a:gd name="T89" fmla="*/ 104 h 280"/>
                  <a:gd name="T90" fmla="*/ 29 w 235"/>
                  <a:gd name="T91" fmla="*/ 113 h 280"/>
                  <a:gd name="T92" fmla="*/ 13 w 235"/>
                  <a:gd name="T93" fmla="*/ 102 h 280"/>
                  <a:gd name="T94" fmla="*/ 18 w 235"/>
                  <a:gd name="T95" fmla="*/ 76 h 280"/>
                  <a:gd name="T96" fmla="*/ 23 w 235"/>
                  <a:gd name="T97" fmla="*/ 122 h 280"/>
                  <a:gd name="T98" fmla="*/ 167 w 235"/>
                  <a:gd name="T99" fmla="*/ 52 h 280"/>
                  <a:gd name="T100" fmla="*/ 174 w 235"/>
                  <a:gd name="T101" fmla="*/ 100 h 280"/>
                  <a:gd name="T102" fmla="*/ 120 w 235"/>
                  <a:gd name="T103" fmla="*/ 230 h 280"/>
                  <a:gd name="T104" fmla="*/ 119 w 235"/>
                  <a:gd name="T105" fmla="*/ 256 h 280"/>
                  <a:gd name="T106" fmla="*/ 176 w 235"/>
                  <a:gd name="T107" fmla="*/ 263 h 280"/>
                  <a:gd name="T108" fmla="*/ 168 w 235"/>
                  <a:gd name="T109" fmla="*/ 258 h 280"/>
                  <a:gd name="T110" fmla="*/ 132 w 235"/>
                  <a:gd name="T111" fmla="*/ 261 h 280"/>
                  <a:gd name="T112" fmla="*/ 111 w 235"/>
                  <a:gd name="T113" fmla="*/ 234 h 280"/>
                  <a:gd name="T114" fmla="*/ 102 w 235"/>
                  <a:gd name="T115" fmla="*/ 239 h 280"/>
                  <a:gd name="T116" fmla="*/ 103 w 235"/>
                  <a:gd name="T117" fmla="*/ 248 h 280"/>
                  <a:gd name="T118" fmla="*/ 77 w 235"/>
                  <a:gd name="T119" fmla="*/ 275 h 280"/>
                  <a:gd name="T120" fmla="*/ 176 w 235"/>
                  <a:gd name="T121" fmla="*/ 263 h 280"/>
                  <a:gd name="T122" fmla="*/ 111 w 235"/>
                  <a:gd name="T123" fmla="*/ 228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80">
                    <a:moveTo>
                      <a:pt x="205" y="44"/>
                    </a:moveTo>
                    <a:cubicBezTo>
                      <a:pt x="195" y="29"/>
                      <a:pt x="180" y="19"/>
                      <a:pt x="163" y="11"/>
                    </a:cubicBezTo>
                    <a:cubicBezTo>
                      <a:pt x="163" y="11"/>
                      <a:pt x="163" y="11"/>
                      <a:pt x="163" y="11"/>
                    </a:cubicBezTo>
                    <a:cubicBezTo>
                      <a:pt x="163" y="8"/>
                      <a:pt x="162" y="6"/>
                      <a:pt x="160" y="5"/>
                    </a:cubicBezTo>
                    <a:cubicBezTo>
                      <a:pt x="151" y="0"/>
                      <a:pt x="150" y="12"/>
                      <a:pt x="147" y="17"/>
                    </a:cubicBezTo>
                    <a:cubicBezTo>
                      <a:pt x="147" y="18"/>
                      <a:pt x="147" y="18"/>
                      <a:pt x="147" y="18"/>
                    </a:cubicBezTo>
                    <a:cubicBezTo>
                      <a:pt x="106" y="4"/>
                      <a:pt x="59" y="16"/>
                      <a:pt x="31" y="49"/>
                    </a:cubicBezTo>
                    <a:cubicBezTo>
                      <a:pt x="3" y="81"/>
                      <a:pt x="0" y="128"/>
                      <a:pt x="23" y="164"/>
                    </a:cubicBezTo>
                    <a:cubicBezTo>
                      <a:pt x="34" y="181"/>
                      <a:pt x="50" y="194"/>
                      <a:pt x="68" y="202"/>
                    </a:cubicBezTo>
                    <a:cubicBezTo>
                      <a:pt x="66" y="207"/>
                      <a:pt x="55" y="217"/>
                      <a:pt x="61" y="222"/>
                    </a:cubicBezTo>
                    <a:cubicBezTo>
                      <a:pt x="66" y="225"/>
                      <a:pt x="70" y="221"/>
                      <a:pt x="73" y="215"/>
                    </a:cubicBezTo>
                    <a:cubicBezTo>
                      <a:pt x="82" y="220"/>
                      <a:pt x="94" y="221"/>
                      <a:pt x="104" y="222"/>
                    </a:cubicBezTo>
                    <a:cubicBezTo>
                      <a:pt x="103" y="229"/>
                      <a:pt x="98" y="236"/>
                      <a:pt x="100" y="244"/>
                    </a:cubicBezTo>
                    <a:cubicBezTo>
                      <a:pt x="100" y="244"/>
                      <a:pt x="100" y="244"/>
                      <a:pt x="100" y="244"/>
                    </a:cubicBezTo>
                    <a:cubicBezTo>
                      <a:pt x="94" y="246"/>
                      <a:pt x="87" y="246"/>
                      <a:pt x="81" y="248"/>
                    </a:cubicBezTo>
                    <a:cubicBezTo>
                      <a:pt x="72" y="250"/>
                      <a:pt x="62" y="253"/>
                      <a:pt x="54" y="259"/>
                    </a:cubicBezTo>
                    <a:cubicBezTo>
                      <a:pt x="51" y="261"/>
                      <a:pt x="42" y="267"/>
                      <a:pt x="45" y="271"/>
                    </a:cubicBezTo>
                    <a:cubicBezTo>
                      <a:pt x="48" y="275"/>
                      <a:pt x="57" y="276"/>
                      <a:pt x="61" y="276"/>
                    </a:cubicBezTo>
                    <a:cubicBezTo>
                      <a:pt x="78" y="279"/>
                      <a:pt x="96" y="279"/>
                      <a:pt x="114" y="280"/>
                    </a:cubicBezTo>
                    <a:cubicBezTo>
                      <a:pt x="132" y="280"/>
                      <a:pt x="150" y="280"/>
                      <a:pt x="168" y="277"/>
                    </a:cubicBezTo>
                    <a:cubicBezTo>
                      <a:pt x="172" y="276"/>
                      <a:pt x="178" y="275"/>
                      <a:pt x="182" y="272"/>
                    </a:cubicBezTo>
                    <a:cubicBezTo>
                      <a:pt x="186" y="268"/>
                      <a:pt x="182" y="264"/>
                      <a:pt x="179" y="262"/>
                    </a:cubicBezTo>
                    <a:cubicBezTo>
                      <a:pt x="164" y="250"/>
                      <a:pt x="142" y="247"/>
                      <a:pt x="124" y="244"/>
                    </a:cubicBezTo>
                    <a:cubicBezTo>
                      <a:pt x="125" y="236"/>
                      <a:pt x="123" y="229"/>
                      <a:pt x="121" y="222"/>
                    </a:cubicBezTo>
                    <a:cubicBezTo>
                      <a:pt x="128" y="222"/>
                      <a:pt x="135" y="221"/>
                      <a:pt x="141" y="219"/>
                    </a:cubicBezTo>
                    <a:cubicBezTo>
                      <a:pt x="158" y="216"/>
                      <a:pt x="173" y="209"/>
                      <a:pt x="187" y="199"/>
                    </a:cubicBezTo>
                    <a:cubicBezTo>
                      <a:pt x="219" y="176"/>
                      <a:pt x="235" y="133"/>
                      <a:pt x="228" y="95"/>
                    </a:cubicBezTo>
                    <a:cubicBezTo>
                      <a:pt x="224" y="77"/>
                      <a:pt x="216" y="59"/>
                      <a:pt x="205" y="44"/>
                    </a:cubicBezTo>
                    <a:close/>
                    <a:moveTo>
                      <a:pt x="157" y="7"/>
                    </a:moveTo>
                    <a:cubicBezTo>
                      <a:pt x="164" y="9"/>
                      <a:pt x="156" y="18"/>
                      <a:pt x="154" y="21"/>
                    </a:cubicBezTo>
                    <a:cubicBezTo>
                      <a:pt x="153" y="20"/>
                      <a:pt x="151" y="19"/>
                      <a:pt x="150" y="19"/>
                    </a:cubicBezTo>
                    <a:cubicBezTo>
                      <a:pt x="151" y="16"/>
                      <a:pt x="152" y="6"/>
                      <a:pt x="157" y="7"/>
                    </a:cubicBezTo>
                    <a:close/>
                    <a:moveTo>
                      <a:pt x="176" y="85"/>
                    </a:moveTo>
                    <a:cubicBezTo>
                      <a:pt x="178" y="85"/>
                      <a:pt x="185" y="83"/>
                      <a:pt x="182" y="85"/>
                    </a:cubicBezTo>
                    <a:cubicBezTo>
                      <a:pt x="180" y="85"/>
                      <a:pt x="178" y="86"/>
                      <a:pt x="177" y="87"/>
                    </a:cubicBezTo>
                    <a:cubicBezTo>
                      <a:pt x="177" y="86"/>
                      <a:pt x="176" y="85"/>
                      <a:pt x="176" y="85"/>
                    </a:cubicBezTo>
                    <a:close/>
                    <a:moveTo>
                      <a:pt x="178" y="100"/>
                    </a:moveTo>
                    <a:cubicBezTo>
                      <a:pt x="180" y="100"/>
                      <a:pt x="182" y="100"/>
                      <a:pt x="183" y="100"/>
                    </a:cubicBezTo>
                    <a:cubicBezTo>
                      <a:pt x="185" y="100"/>
                      <a:pt x="186" y="99"/>
                      <a:pt x="188" y="99"/>
                    </a:cubicBezTo>
                    <a:cubicBezTo>
                      <a:pt x="189" y="99"/>
                      <a:pt x="194" y="98"/>
                      <a:pt x="190" y="100"/>
                    </a:cubicBezTo>
                    <a:cubicBezTo>
                      <a:pt x="186" y="101"/>
                      <a:pt x="181" y="100"/>
                      <a:pt x="178" y="102"/>
                    </a:cubicBezTo>
                    <a:cubicBezTo>
                      <a:pt x="178" y="101"/>
                      <a:pt x="178" y="101"/>
                      <a:pt x="178" y="100"/>
                    </a:cubicBezTo>
                    <a:close/>
                    <a:moveTo>
                      <a:pt x="178" y="98"/>
                    </a:moveTo>
                    <a:cubicBezTo>
                      <a:pt x="179" y="97"/>
                      <a:pt x="181" y="97"/>
                      <a:pt x="182" y="97"/>
                    </a:cubicBezTo>
                    <a:cubicBezTo>
                      <a:pt x="184" y="96"/>
                      <a:pt x="187" y="96"/>
                      <a:pt x="188" y="95"/>
                    </a:cubicBezTo>
                    <a:cubicBezTo>
                      <a:pt x="185" y="97"/>
                      <a:pt x="182" y="98"/>
                      <a:pt x="178" y="99"/>
                    </a:cubicBezTo>
                    <a:cubicBezTo>
                      <a:pt x="178" y="99"/>
                      <a:pt x="178" y="99"/>
                      <a:pt x="178" y="98"/>
                    </a:cubicBezTo>
                    <a:cubicBezTo>
                      <a:pt x="178" y="98"/>
                      <a:pt x="178" y="98"/>
                      <a:pt x="178" y="98"/>
                    </a:cubicBezTo>
                    <a:close/>
                    <a:moveTo>
                      <a:pt x="178" y="94"/>
                    </a:moveTo>
                    <a:cubicBezTo>
                      <a:pt x="181" y="94"/>
                      <a:pt x="184" y="93"/>
                      <a:pt x="187" y="93"/>
                    </a:cubicBezTo>
                    <a:cubicBezTo>
                      <a:pt x="184" y="94"/>
                      <a:pt x="181" y="95"/>
                      <a:pt x="178" y="97"/>
                    </a:cubicBezTo>
                    <a:cubicBezTo>
                      <a:pt x="178" y="96"/>
                      <a:pt x="178" y="95"/>
                      <a:pt x="178" y="94"/>
                    </a:cubicBezTo>
                    <a:close/>
                    <a:moveTo>
                      <a:pt x="178" y="92"/>
                    </a:moveTo>
                    <a:cubicBezTo>
                      <a:pt x="178" y="92"/>
                      <a:pt x="178" y="91"/>
                      <a:pt x="178" y="91"/>
                    </a:cubicBezTo>
                    <a:cubicBezTo>
                      <a:pt x="179" y="91"/>
                      <a:pt x="179" y="91"/>
                      <a:pt x="180" y="90"/>
                    </a:cubicBezTo>
                    <a:cubicBezTo>
                      <a:pt x="180" y="90"/>
                      <a:pt x="185" y="90"/>
                      <a:pt x="183" y="91"/>
                    </a:cubicBezTo>
                    <a:cubicBezTo>
                      <a:pt x="182" y="91"/>
                      <a:pt x="180" y="92"/>
                      <a:pt x="178" y="92"/>
                    </a:cubicBezTo>
                    <a:close/>
                    <a:moveTo>
                      <a:pt x="177" y="90"/>
                    </a:moveTo>
                    <a:cubicBezTo>
                      <a:pt x="180" y="90"/>
                      <a:pt x="183" y="88"/>
                      <a:pt x="185" y="87"/>
                    </a:cubicBezTo>
                    <a:cubicBezTo>
                      <a:pt x="185" y="88"/>
                      <a:pt x="185" y="88"/>
                      <a:pt x="185" y="89"/>
                    </a:cubicBezTo>
                    <a:cubicBezTo>
                      <a:pt x="183" y="89"/>
                      <a:pt x="180" y="90"/>
                      <a:pt x="177" y="90"/>
                    </a:cubicBezTo>
                    <a:close/>
                    <a:moveTo>
                      <a:pt x="185" y="86"/>
                    </a:moveTo>
                    <a:cubicBezTo>
                      <a:pt x="185" y="86"/>
                      <a:pt x="185" y="86"/>
                      <a:pt x="185" y="87"/>
                    </a:cubicBezTo>
                    <a:cubicBezTo>
                      <a:pt x="183" y="86"/>
                      <a:pt x="181" y="87"/>
                      <a:pt x="179" y="87"/>
                    </a:cubicBezTo>
                    <a:cubicBezTo>
                      <a:pt x="174" y="88"/>
                      <a:pt x="180" y="86"/>
                      <a:pt x="181" y="86"/>
                    </a:cubicBezTo>
                    <a:cubicBezTo>
                      <a:pt x="182" y="85"/>
                      <a:pt x="184" y="85"/>
                      <a:pt x="185" y="84"/>
                    </a:cubicBezTo>
                    <a:cubicBezTo>
                      <a:pt x="185" y="84"/>
                      <a:pt x="185" y="84"/>
                      <a:pt x="185" y="84"/>
                    </a:cubicBezTo>
                    <a:cubicBezTo>
                      <a:pt x="185" y="84"/>
                      <a:pt x="185" y="85"/>
                      <a:pt x="185" y="86"/>
                    </a:cubicBezTo>
                    <a:close/>
                    <a:moveTo>
                      <a:pt x="182" y="87"/>
                    </a:moveTo>
                    <a:cubicBezTo>
                      <a:pt x="184" y="87"/>
                      <a:pt x="180" y="88"/>
                      <a:pt x="180" y="88"/>
                    </a:cubicBezTo>
                    <a:cubicBezTo>
                      <a:pt x="179" y="89"/>
                      <a:pt x="178" y="89"/>
                      <a:pt x="177" y="89"/>
                    </a:cubicBezTo>
                    <a:cubicBezTo>
                      <a:pt x="177" y="89"/>
                      <a:pt x="177" y="88"/>
                      <a:pt x="177" y="88"/>
                    </a:cubicBezTo>
                    <a:cubicBezTo>
                      <a:pt x="179" y="88"/>
                      <a:pt x="180" y="88"/>
                      <a:pt x="182" y="87"/>
                    </a:cubicBezTo>
                    <a:close/>
                    <a:moveTo>
                      <a:pt x="178" y="104"/>
                    </a:moveTo>
                    <a:cubicBezTo>
                      <a:pt x="182" y="105"/>
                      <a:pt x="186" y="103"/>
                      <a:pt x="190" y="103"/>
                    </a:cubicBezTo>
                    <a:cubicBezTo>
                      <a:pt x="194" y="102"/>
                      <a:pt x="192" y="103"/>
                      <a:pt x="190" y="104"/>
                    </a:cubicBezTo>
                    <a:cubicBezTo>
                      <a:pt x="189" y="105"/>
                      <a:pt x="187" y="105"/>
                      <a:pt x="185" y="106"/>
                    </a:cubicBezTo>
                    <a:cubicBezTo>
                      <a:pt x="183" y="106"/>
                      <a:pt x="181" y="107"/>
                      <a:pt x="179" y="107"/>
                    </a:cubicBezTo>
                    <a:cubicBezTo>
                      <a:pt x="178" y="106"/>
                      <a:pt x="178" y="105"/>
                      <a:pt x="178" y="104"/>
                    </a:cubicBezTo>
                    <a:close/>
                    <a:moveTo>
                      <a:pt x="192" y="108"/>
                    </a:moveTo>
                    <a:cubicBezTo>
                      <a:pt x="191" y="108"/>
                      <a:pt x="189" y="109"/>
                      <a:pt x="188" y="109"/>
                    </a:cubicBezTo>
                    <a:cubicBezTo>
                      <a:pt x="186" y="109"/>
                      <a:pt x="185" y="110"/>
                      <a:pt x="184" y="110"/>
                    </a:cubicBezTo>
                    <a:cubicBezTo>
                      <a:pt x="182" y="110"/>
                      <a:pt x="181" y="109"/>
                      <a:pt x="180" y="109"/>
                    </a:cubicBezTo>
                    <a:cubicBezTo>
                      <a:pt x="182" y="109"/>
                      <a:pt x="184" y="108"/>
                      <a:pt x="186" y="108"/>
                    </a:cubicBezTo>
                    <a:cubicBezTo>
                      <a:pt x="187" y="108"/>
                      <a:pt x="188" y="107"/>
                      <a:pt x="189" y="107"/>
                    </a:cubicBezTo>
                    <a:cubicBezTo>
                      <a:pt x="189" y="107"/>
                      <a:pt x="194" y="106"/>
                      <a:pt x="192" y="108"/>
                    </a:cubicBezTo>
                    <a:close/>
                    <a:moveTo>
                      <a:pt x="194" y="106"/>
                    </a:moveTo>
                    <a:cubicBezTo>
                      <a:pt x="194" y="106"/>
                      <a:pt x="194" y="106"/>
                      <a:pt x="194" y="106"/>
                    </a:cubicBezTo>
                    <a:cubicBezTo>
                      <a:pt x="191" y="106"/>
                      <a:pt x="188" y="107"/>
                      <a:pt x="185" y="107"/>
                    </a:cubicBezTo>
                    <a:cubicBezTo>
                      <a:pt x="183" y="108"/>
                      <a:pt x="181" y="108"/>
                      <a:pt x="180" y="108"/>
                    </a:cubicBezTo>
                    <a:cubicBezTo>
                      <a:pt x="180" y="108"/>
                      <a:pt x="179" y="108"/>
                      <a:pt x="179" y="108"/>
                    </a:cubicBezTo>
                    <a:cubicBezTo>
                      <a:pt x="179" y="108"/>
                      <a:pt x="179" y="108"/>
                      <a:pt x="179" y="108"/>
                    </a:cubicBezTo>
                    <a:cubicBezTo>
                      <a:pt x="180" y="108"/>
                      <a:pt x="181" y="107"/>
                      <a:pt x="181" y="107"/>
                    </a:cubicBezTo>
                    <a:cubicBezTo>
                      <a:pt x="186" y="106"/>
                      <a:pt x="190" y="105"/>
                      <a:pt x="194" y="102"/>
                    </a:cubicBezTo>
                    <a:cubicBezTo>
                      <a:pt x="194" y="102"/>
                      <a:pt x="194" y="102"/>
                      <a:pt x="194" y="102"/>
                    </a:cubicBezTo>
                    <a:cubicBezTo>
                      <a:pt x="194" y="102"/>
                      <a:pt x="194" y="103"/>
                      <a:pt x="194" y="103"/>
                    </a:cubicBezTo>
                    <a:cubicBezTo>
                      <a:pt x="195" y="104"/>
                      <a:pt x="195" y="105"/>
                      <a:pt x="194" y="106"/>
                    </a:cubicBezTo>
                    <a:close/>
                    <a:moveTo>
                      <a:pt x="193" y="102"/>
                    </a:moveTo>
                    <a:cubicBezTo>
                      <a:pt x="191" y="102"/>
                      <a:pt x="188" y="102"/>
                      <a:pt x="185" y="103"/>
                    </a:cubicBezTo>
                    <a:cubicBezTo>
                      <a:pt x="184" y="103"/>
                      <a:pt x="182" y="103"/>
                      <a:pt x="180" y="104"/>
                    </a:cubicBezTo>
                    <a:cubicBezTo>
                      <a:pt x="179" y="104"/>
                      <a:pt x="178" y="104"/>
                      <a:pt x="178" y="104"/>
                    </a:cubicBezTo>
                    <a:cubicBezTo>
                      <a:pt x="178" y="103"/>
                      <a:pt x="178" y="103"/>
                      <a:pt x="178" y="103"/>
                    </a:cubicBezTo>
                    <a:cubicBezTo>
                      <a:pt x="179" y="102"/>
                      <a:pt x="180" y="102"/>
                      <a:pt x="181" y="102"/>
                    </a:cubicBezTo>
                    <a:cubicBezTo>
                      <a:pt x="184" y="101"/>
                      <a:pt x="189" y="101"/>
                      <a:pt x="192" y="99"/>
                    </a:cubicBezTo>
                    <a:cubicBezTo>
                      <a:pt x="193" y="100"/>
                      <a:pt x="193" y="101"/>
                      <a:pt x="194" y="102"/>
                    </a:cubicBezTo>
                    <a:cubicBezTo>
                      <a:pt x="194" y="102"/>
                      <a:pt x="194" y="102"/>
                      <a:pt x="193" y="102"/>
                    </a:cubicBezTo>
                    <a:close/>
                    <a:moveTo>
                      <a:pt x="179" y="100"/>
                    </a:moveTo>
                    <a:cubicBezTo>
                      <a:pt x="178" y="100"/>
                      <a:pt x="178" y="100"/>
                      <a:pt x="180" y="99"/>
                    </a:cubicBezTo>
                    <a:cubicBezTo>
                      <a:pt x="181" y="99"/>
                      <a:pt x="183" y="98"/>
                      <a:pt x="184" y="98"/>
                    </a:cubicBezTo>
                    <a:cubicBezTo>
                      <a:pt x="186" y="97"/>
                      <a:pt x="188" y="97"/>
                      <a:pt x="190" y="96"/>
                    </a:cubicBezTo>
                    <a:cubicBezTo>
                      <a:pt x="190" y="96"/>
                      <a:pt x="190" y="96"/>
                      <a:pt x="190" y="96"/>
                    </a:cubicBezTo>
                    <a:cubicBezTo>
                      <a:pt x="190" y="97"/>
                      <a:pt x="191" y="97"/>
                      <a:pt x="191" y="98"/>
                    </a:cubicBezTo>
                    <a:cubicBezTo>
                      <a:pt x="187" y="98"/>
                      <a:pt x="183" y="99"/>
                      <a:pt x="179" y="100"/>
                    </a:cubicBezTo>
                    <a:close/>
                    <a:moveTo>
                      <a:pt x="180" y="97"/>
                    </a:moveTo>
                    <a:cubicBezTo>
                      <a:pt x="176" y="98"/>
                      <a:pt x="180" y="96"/>
                      <a:pt x="181" y="96"/>
                    </a:cubicBezTo>
                    <a:cubicBezTo>
                      <a:pt x="183" y="95"/>
                      <a:pt x="186" y="94"/>
                      <a:pt x="188" y="93"/>
                    </a:cubicBezTo>
                    <a:cubicBezTo>
                      <a:pt x="188" y="94"/>
                      <a:pt x="189" y="94"/>
                      <a:pt x="189" y="95"/>
                    </a:cubicBezTo>
                    <a:cubicBezTo>
                      <a:pt x="186" y="95"/>
                      <a:pt x="183" y="96"/>
                      <a:pt x="180" y="97"/>
                    </a:cubicBezTo>
                    <a:close/>
                    <a:moveTo>
                      <a:pt x="182" y="93"/>
                    </a:moveTo>
                    <a:cubicBezTo>
                      <a:pt x="180" y="93"/>
                      <a:pt x="177" y="93"/>
                      <a:pt x="180" y="92"/>
                    </a:cubicBezTo>
                    <a:cubicBezTo>
                      <a:pt x="182" y="92"/>
                      <a:pt x="184" y="91"/>
                      <a:pt x="186" y="90"/>
                    </a:cubicBezTo>
                    <a:cubicBezTo>
                      <a:pt x="186" y="91"/>
                      <a:pt x="187" y="92"/>
                      <a:pt x="187" y="92"/>
                    </a:cubicBezTo>
                    <a:cubicBezTo>
                      <a:pt x="185" y="92"/>
                      <a:pt x="184" y="93"/>
                      <a:pt x="182" y="93"/>
                    </a:cubicBezTo>
                    <a:close/>
                    <a:moveTo>
                      <a:pt x="185" y="84"/>
                    </a:moveTo>
                    <a:cubicBezTo>
                      <a:pt x="185" y="83"/>
                      <a:pt x="185" y="83"/>
                      <a:pt x="185" y="83"/>
                    </a:cubicBezTo>
                    <a:cubicBezTo>
                      <a:pt x="182" y="83"/>
                      <a:pt x="179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5" y="83"/>
                      <a:pt x="175" y="83"/>
                    </a:cubicBezTo>
                    <a:cubicBezTo>
                      <a:pt x="183" y="82"/>
                      <a:pt x="190" y="80"/>
                      <a:pt x="198" y="79"/>
                    </a:cubicBezTo>
                    <a:cubicBezTo>
                      <a:pt x="199" y="79"/>
                      <a:pt x="200" y="78"/>
                      <a:pt x="201" y="78"/>
                    </a:cubicBezTo>
                    <a:cubicBezTo>
                      <a:pt x="203" y="78"/>
                      <a:pt x="207" y="76"/>
                      <a:pt x="203" y="78"/>
                    </a:cubicBezTo>
                    <a:cubicBezTo>
                      <a:pt x="199" y="79"/>
                      <a:pt x="195" y="80"/>
                      <a:pt x="191" y="82"/>
                    </a:cubicBezTo>
                    <a:cubicBezTo>
                      <a:pt x="191" y="82"/>
                      <a:pt x="190" y="81"/>
                      <a:pt x="190" y="81"/>
                    </a:cubicBezTo>
                    <a:cubicBezTo>
                      <a:pt x="187" y="81"/>
                      <a:pt x="186" y="82"/>
                      <a:pt x="185" y="84"/>
                    </a:cubicBezTo>
                    <a:close/>
                    <a:moveTo>
                      <a:pt x="167" y="90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7" y="90"/>
                      <a:pt x="167" y="90"/>
                      <a:pt x="168" y="91"/>
                    </a:cubicBezTo>
                    <a:cubicBezTo>
                      <a:pt x="168" y="91"/>
                      <a:pt x="168" y="92"/>
                      <a:pt x="168" y="92"/>
                    </a:cubicBezTo>
                    <a:cubicBezTo>
                      <a:pt x="166" y="92"/>
                      <a:pt x="164" y="93"/>
                      <a:pt x="162" y="94"/>
                    </a:cubicBezTo>
                    <a:cubicBezTo>
                      <a:pt x="157" y="96"/>
                      <a:pt x="151" y="98"/>
                      <a:pt x="145" y="99"/>
                    </a:cubicBezTo>
                    <a:cubicBezTo>
                      <a:pt x="139" y="101"/>
                      <a:pt x="132" y="101"/>
                      <a:pt x="126" y="104"/>
                    </a:cubicBezTo>
                    <a:cubicBezTo>
                      <a:pt x="124" y="105"/>
                      <a:pt x="121" y="106"/>
                      <a:pt x="119" y="107"/>
                    </a:cubicBezTo>
                    <a:cubicBezTo>
                      <a:pt x="119" y="107"/>
                      <a:pt x="116" y="107"/>
                      <a:pt x="115" y="107"/>
                    </a:cubicBezTo>
                    <a:cubicBezTo>
                      <a:pt x="115" y="107"/>
                      <a:pt x="115" y="107"/>
                      <a:pt x="115" y="107"/>
                    </a:cubicBezTo>
                    <a:cubicBezTo>
                      <a:pt x="117" y="106"/>
                      <a:pt x="119" y="105"/>
                      <a:pt x="121" y="105"/>
                    </a:cubicBezTo>
                    <a:cubicBezTo>
                      <a:pt x="131" y="102"/>
                      <a:pt x="140" y="99"/>
                      <a:pt x="149" y="95"/>
                    </a:cubicBezTo>
                    <a:cubicBezTo>
                      <a:pt x="155" y="94"/>
                      <a:pt x="161" y="92"/>
                      <a:pt x="167" y="90"/>
                    </a:cubicBezTo>
                    <a:close/>
                    <a:moveTo>
                      <a:pt x="139" y="98"/>
                    </a:moveTo>
                    <a:cubicBezTo>
                      <a:pt x="134" y="100"/>
                      <a:pt x="129" y="101"/>
                      <a:pt x="124" y="103"/>
                    </a:cubicBezTo>
                    <a:cubicBezTo>
                      <a:pt x="121" y="104"/>
                      <a:pt x="118" y="105"/>
                      <a:pt x="115" y="106"/>
                    </a:cubicBezTo>
                    <a:cubicBezTo>
                      <a:pt x="116" y="105"/>
                      <a:pt x="116" y="104"/>
                      <a:pt x="115" y="103"/>
                    </a:cubicBezTo>
                    <a:cubicBezTo>
                      <a:pt x="123" y="103"/>
                      <a:pt x="131" y="100"/>
                      <a:pt x="139" y="98"/>
                    </a:cubicBezTo>
                    <a:cubicBezTo>
                      <a:pt x="141" y="98"/>
                      <a:pt x="143" y="97"/>
                      <a:pt x="144" y="97"/>
                    </a:cubicBezTo>
                    <a:cubicBezTo>
                      <a:pt x="143" y="97"/>
                      <a:pt x="141" y="98"/>
                      <a:pt x="139" y="98"/>
                    </a:cubicBezTo>
                    <a:close/>
                    <a:moveTo>
                      <a:pt x="114" y="100"/>
                    </a:moveTo>
                    <a:cubicBezTo>
                      <a:pt x="122" y="96"/>
                      <a:pt x="131" y="95"/>
                      <a:pt x="140" y="93"/>
                    </a:cubicBezTo>
                    <a:cubicBezTo>
                      <a:pt x="147" y="91"/>
                      <a:pt x="158" y="89"/>
                      <a:pt x="165" y="85"/>
                    </a:cubicBezTo>
                    <a:cubicBezTo>
                      <a:pt x="157" y="90"/>
                      <a:pt x="146" y="92"/>
                      <a:pt x="137" y="96"/>
                    </a:cubicBezTo>
                    <a:cubicBezTo>
                      <a:pt x="132" y="97"/>
                      <a:pt x="128" y="99"/>
                      <a:pt x="123" y="100"/>
                    </a:cubicBezTo>
                    <a:cubicBezTo>
                      <a:pt x="120" y="101"/>
                      <a:pt x="118" y="101"/>
                      <a:pt x="115" y="102"/>
                    </a:cubicBezTo>
                    <a:cubicBezTo>
                      <a:pt x="115" y="101"/>
                      <a:pt x="115" y="100"/>
                      <a:pt x="114" y="100"/>
                    </a:cubicBezTo>
                    <a:close/>
                    <a:moveTo>
                      <a:pt x="115" y="108"/>
                    </a:moveTo>
                    <a:cubicBezTo>
                      <a:pt x="118" y="108"/>
                      <a:pt x="121" y="107"/>
                      <a:pt x="124" y="105"/>
                    </a:cubicBezTo>
                    <a:cubicBezTo>
                      <a:pt x="128" y="104"/>
                      <a:pt x="132" y="103"/>
                      <a:pt x="137" y="102"/>
                    </a:cubicBezTo>
                    <a:cubicBezTo>
                      <a:pt x="144" y="100"/>
                      <a:pt x="151" y="98"/>
                      <a:pt x="158" y="96"/>
                    </a:cubicBezTo>
                    <a:cubicBezTo>
                      <a:pt x="153" y="98"/>
                      <a:pt x="147" y="99"/>
                      <a:pt x="141" y="101"/>
                    </a:cubicBezTo>
                    <a:cubicBezTo>
                      <a:pt x="136" y="103"/>
                      <a:pt x="131" y="104"/>
                      <a:pt x="126" y="106"/>
                    </a:cubicBezTo>
                    <a:cubicBezTo>
                      <a:pt x="122" y="107"/>
                      <a:pt x="118" y="108"/>
                      <a:pt x="115" y="110"/>
                    </a:cubicBezTo>
                    <a:cubicBezTo>
                      <a:pt x="115" y="109"/>
                      <a:pt x="115" y="108"/>
                      <a:pt x="115" y="108"/>
                    </a:cubicBezTo>
                    <a:close/>
                    <a:moveTo>
                      <a:pt x="114" y="111"/>
                    </a:moveTo>
                    <a:cubicBezTo>
                      <a:pt x="118" y="111"/>
                      <a:pt x="121" y="110"/>
                      <a:pt x="125" y="109"/>
                    </a:cubicBezTo>
                    <a:cubicBezTo>
                      <a:pt x="129" y="107"/>
                      <a:pt x="132" y="106"/>
                      <a:pt x="136" y="105"/>
                    </a:cubicBezTo>
                    <a:cubicBezTo>
                      <a:pt x="133" y="107"/>
                      <a:pt x="129" y="108"/>
                      <a:pt x="125" y="110"/>
                    </a:cubicBezTo>
                    <a:cubicBezTo>
                      <a:pt x="121" y="111"/>
                      <a:pt x="117" y="112"/>
                      <a:pt x="113" y="113"/>
                    </a:cubicBezTo>
                    <a:cubicBezTo>
                      <a:pt x="113" y="113"/>
                      <a:pt x="114" y="112"/>
                      <a:pt x="114" y="111"/>
                    </a:cubicBezTo>
                    <a:close/>
                    <a:moveTo>
                      <a:pt x="112" y="115"/>
                    </a:moveTo>
                    <a:cubicBezTo>
                      <a:pt x="116" y="115"/>
                      <a:pt x="120" y="114"/>
                      <a:pt x="123" y="113"/>
                    </a:cubicBezTo>
                    <a:cubicBezTo>
                      <a:pt x="128" y="111"/>
                      <a:pt x="133" y="110"/>
                      <a:pt x="138" y="109"/>
                    </a:cubicBezTo>
                    <a:cubicBezTo>
                      <a:pt x="149" y="105"/>
                      <a:pt x="160" y="102"/>
                      <a:pt x="171" y="98"/>
                    </a:cubicBezTo>
                    <a:cubicBezTo>
                      <a:pt x="171" y="99"/>
                      <a:pt x="171" y="99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61" y="103"/>
                      <a:pt x="150" y="106"/>
                      <a:pt x="139" y="109"/>
                    </a:cubicBezTo>
                    <a:cubicBezTo>
                      <a:pt x="130" y="111"/>
                      <a:pt x="121" y="113"/>
                      <a:pt x="112" y="117"/>
                    </a:cubicBezTo>
                    <a:cubicBezTo>
                      <a:pt x="112" y="117"/>
                      <a:pt x="112" y="116"/>
                      <a:pt x="112" y="115"/>
                    </a:cubicBezTo>
                    <a:close/>
                    <a:moveTo>
                      <a:pt x="111" y="118"/>
                    </a:moveTo>
                    <a:cubicBezTo>
                      <a:pt x="121" y="114"/>
                      <a:pt x="131" y="112"/>
                      <a:pt x="141" y="109"/>
                    </a:cubicBezTo>
                    <a:cubicBezTo>
                      <a:pt x="146" y="107"/>
                      <a:pt x="151" y="106"/>
                      <a:pt x="156" y="105"/>
                    </a:cubicBezTo>
                    <a:cubicBezTo>
                      <a:pt x="157" y="104"/>
                      <a:pt x="158" y="104"/>
                      <a:pt x="158" y="104"/>
                    </a:cubicBezTo>
                    <a:cubicBezTo>
                      <a:pt x="151" y="106"/>
                      <a:pt x="144" y="109"/>
                      <a:pt x="137" y="111"/>
                    </a:cubicBezTo>
                    <a:cubicBezTo>
                      <a:pt x="128" y="114"/>
                      <a:pt x="119" y="117"/>
                      <a:pt x="111" y="121"/>
                    </a:cubicBezTo>
                    <a:cubicBezTo>
                      <a:pt x="111" y="120"/>
                      <a:pt x="111" y="119"/>
                      <a:pt x="111" y="118"/>
                    </a:cubicBezTo>
                    <a:close/>
                    <a:moveTo>
                      <a:pt x="172" y="109"/>
                    </a:moveTo>
                    <a:cubicBezTo>
                      <a:pt x="172" y="109"/>
                      <a:pt x="172" y="110"/>
                      <a:pt x="172" y="110"/>
                    </a:cubicBezTo>
                    <a:cubicBezTo>
                      <a:pt x="168" y="112"/>
                      <a:pt x="163" y="113"/>
                      <a:pt x="158" y="115"/>
                    </a:cubicBezTo>
                    <a:cubicBezTo>
                      <a:pt x="152" y="116"/>
                      <a:pt x="146" y="118"/>
                      <a:pt x="141" y="120"/>
                    </a:cubicBezTo>
                    <a:cubicBezTo>
                      <a:pt x="131" y="123"/>
                      <a:pt x="121" y="126"/>
                      <a:pt x="111" y="130"/>
                    </a:cubicBezTo>
                    <a:cubicBezTo>
                      <a:pt x="111" y="129"/>
                      <a:pt x="111" y="128"/>
                      <a:pt x="111" y="127"/>
                    </a:cubicBezTo>
                    <a:cubicBezTo>
                      <a:pt x="113" y="126"/>
                      <a:pt x="115" y="125"/>
                      <a:pt x="116" y="125"/>
                    </a:cubicBezTo>
                    <a:cubicBezTo>
                      <a:pt x="119" y="124"/>
                      <a:pt x="123" y="123"/>
                      <a:pt x="126" y="122"/>
                    </a:cubicBezTo>
                    <a:cubicBezTo>
                      <a:pt x="132" y="120"/>
                      <a:pt x="138" y="118"/>
                      <a:pt x="144" y="116"/>
                    </a:cubicBezTo>
                    <a:cubicBezTo>
                      <a:pt x="151" y="115"/>
                      <a:pt x="157" y="113"/>
                      <a:pt x="164" y="111"/>
                    </a:cubicBezTo>
                    <a:cubicBezTo>
                      <a:pt x="166" y="110"/>
                      <a:pt x="169" y="110"/>
                      <a:pt x="172" y="109"/>
                    </a:cubicBezTo>
                    <a:close/>
                    <a:moveTo>
                      <a:pt x="111" y="123"/>
                    </a:moveTo>
                    <a:cubicBezTo>
                      <a:pt x="121" y="121"/>
                      <a:pt x="131" y="116"/>
                      <a:pt x="141" y="113"/>
                    </a:cubicBezTo>
                    <a:cubicBezTo>
                      <a:pt x="146" y="112"/>
                      <a:pt x="151" y="111"/>
                      <a:pt x="157" y="109"/>
                    </a:cubicBezTo>
                    <a:cubicBezTo>
                      <a:pt x="157" y="109"/>
                      <a:pt x="157" y="109"/>
                      <a:pt x="157" y="109"/>
                    </a:cubicBezTo>
                    <a:cubicBezTo>
                      <a:pt x="156" y="109"/>
                      <a:pt x="156" y="110"/>
                      <a:pt x="155" y="110"/>
                    </a:cubicBezTo>
                    <a:cubicBezTo>
                      <a:pt x="149" y="112"/>
                      <a:pt x="144" y="113"/>
                      <a:pt x="139" y="115"/>
                    </a:cubicBezTo>
                    <a:cubicBezTo>
                      <a:pt x="133" y="117"/>
                      <a:pt x="128" y="119"/>
                      <a:pt x="123" y="120"/>
                    </a:cubicBezTo>
                    <a:cubicBezTo>
                      <a:pt x="119" y="122"/>
                      <a:pt x="115" y="123"/>
                      <a:pt x="111" y="126"/>
                    </a:cubicBezTo>
                    <a:cubicBezTo>
                      <a:pt x="111" y="125"/>
                      <a:pt x="111" y="124"/>
                      <a:pt x="111" y="123"/>
                    </a:cubicBezTo>
                    <a:close/>
                    <a:moveTo>
                      <a:pt x="111" y="132"/>
                    </a:moveTo>
                    <a:cubicBezTo>
                      <a:pt x="111" y="132"/>
                      <a:pt x="111" y="132"/>
                      <a:pt x="111" y="131"/>
                    </a:cubicBezTo>
                    <a:cubicBezTo>
                      <a:pt x="114" y="131"/>
                      <a:pt x="117" y="130"/>
                      <a:pt x="119" y="130"/>
                    </a:cubicBezTo>
                    <a:cubicBezTo>
                      <a:pt x="117" y="131"/>
                      <a:pt x="114" y="132"/>
                      <a:pt x="111" y="134"/>
                    </a:cubicBezTo>
                    <a:cubicBezTo>
                      <a:pt x="111" y="133"/>
                      <a:pt x="111" y="133"/>
                      <a:pt x="111" y="132"/>
                    </a:cubicBezTo>
                    <a:close/>
                    <a:moveTo>
                      <a:pt x="109" y="139"/>
                    </a:moveTo>
                    <a:cubicBezTo>
                      <a:pt x="109" y="138"/>
                      <a:pt x="110" y="137"/>
                      <a:pt x="110" y="137"/>
                    </a:cubicBezTo>
                    <a:cubicBezTo>
                      <a:pt x="114" y="136"/>
                      <a:pt x="118" y="133"/>
                      <a:pt x="122" y="132"/>
                    </a:cubicBezTo>
                    <a:cubicBezTo>
                      <a:pt x="126" y="130"/>
                      <a:pt x="130" y="129"/>
                      <a:pt x="134" y="128"/>
                    </a:cubicBezTo>
                    <a:cubicBezTo>
                      <a:pt x="126" y="131"/>
                      <a:pt x="117" y="134"/>
                      <a:pt x="109" y="139"/>
                    </a:cubicBezTo>
                    <a:cubicBezTo>
                      <a:pt x="109" y="139"/>
                      <a:pt x="109" y="139"/>
                      <a:pt x="109" y="139"/>
                    </a:cubicBezTo>
                    <a:close/>
                    <a:moveTo>
                      <a:pt x="108" y="141"/>
                    </a:moveTo>
                    <a:cubicBezTo>
                      <a:pt x="112" y="140"/>
                      <a:pt x="116" y="138"/>
                      <a:pt x="120" y="136"/>
                    </a:cubicBezTo>
                    <a:cubicBezTo>
                      <a:pt x="126" y="133"/>
                      <a:pt x="134" y="131"/>
                      <a:pt x="141" y="129"/>
                    </a:cubicBezTo>
                    <a:cubicBezTo>
                      <a:pt x="143" y="128"/>
                      <a:pt x="145" y="128"/>
                      <a:pt x="147" y="127"/>
                    </a:cubicBezTo>
                    <a:cubicBezTo>
                      <a:pt x="144" y="129"/>
                      <a:pt x="141" y="130"/>
                      <a:pt x="138" y="131"/>
                    </a:cubicBezTo>
                    <a:cubicBezTo>
                      <a:pt x="132" y="133"/>
                      <a:pt x="126" y="135"/>
                      <a:pt x="120" y="137"/>
                    </a:cubicBezTo>
                    <a:cubicBezTo>
                      <a:pt x="116" y="139"/>
                      <a:pt x="112" y="140"/>
                      <a:pt x="108" y="142"/>
                    </a:cubicBezTo>
                    <a:cubicBezTo>
                      <a:pt x="108" y="141"/>
                      <a:pt x="108" y="141"/>
                      <a:pt x="108" y="141"/>
                    </a:cubicBezTo>
                    <a:close/>
                    <a:moveTo>
                      <a:pt x="107" y="144"/>
                    </a:moveTo>
                    <a:cubicBezTo>
                      <a:pt x="112" y="143"/>
                      <a:pt x="117" y="141"/>
                      <a:pt x="121" y="140"/>
                    </a:cubicBezTo>
                    <a:cubicBezTo>
                      <a:pt x="128" y="137"/>
                      <a:pt x="134" y="136"/>
                      <a:pt x="140" y="134"/>
                    </a:cubicBezTo>
                    <a:cubicBezTo>
                      <a:pt x="139" y="134"/>
                      <a:pt x="139" y="134"/>
                      <a:pt x="138" y="134"/>
                    </a:cubicBezTo>
                    <a:cubicBezTo>
                      <a:pt x="132" y="137"/>
                      <a:pt x="125" y="140"/>
                      <a:pt x="119" y="142"/>
                    </a:cubicBezTo>
                    <a:cubicBezTo>
                      <a:pt x="114" y="144"/>
                      <a:pt x="110" y="145"/>
                      <a:pt x="105" y="147"/>
                    </a:cubicBezTo>
                    <a:cubicBezTo>
                      <a:pt x="106" y="146"/>
                      <a:pt x="106" y="145"/>
                      <a:pt x="107" y="144"/>
                    </a:cubicBezTo>
                    <a:close/>
                    <a:moveTo>
                      <a:pt x="162" y="127"/>
                    </a:moveTo>
                    <a:cubicBezTo>
                      <a:pt x="165" y="126"/>
                      <a:pt x="168" y="124"/>
                      <a:pt x="171" y="123"/>
                    </a:cubicBezTo>
                    <a:cubicBezTo>
                      <a:pt x="172" y="123"/>
                      <a:pt x="172" y="123"/>
                      <a:pt x="173" y="123"/>
                    </a:cubicBezTo>
                    <a:cubicBezTo>
                      <a:pt x="175" y="122"/>
                      <a:pt x="177" y="122"/>
                      <a:pt x="179" y="121"/>
                    </a:cubicBezTo>
                    <a:cubicBezTo>
                      <a:pt x="179" y="122"/>
                      <a:pt x="179" y="122"/>
                      <a:pt x="179" y="123"/>
                    </a:cubicBezTo>
                    <a:cubicBezTo>
                      <a:pt x="173" y="124"/>
                      <a:pt x="167" y="127"/>
                      <a:pt x="162" y="129"/>
                    </a:cubicBezTo>
                    <a:cubicBezTo>
                      <a:pt x="155" y="131"/>
                      <a:pt x="148" y="133"/>
                      <a:pt x="141" y="135"/>
                    </a:cubicBezTo>
                    <a:cubicBezTo>
                      <a:pt x="135" y="138"/>
                      <a:pt x="129" y="139"/>
                      <a:pt x="122" y="142"/>
                    </a:cubicBezTo>
                    <a:cubicBezTo>
                      <a:pt x="117" y="144"/>
                      <a:pt x="110" y="145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10" y="145"/>
                      <a:pt x="116" y="144"/>
                      <a:pt x="122" y="141"/>
                    </a:cubicBezTo>
                    <a:cubicBezTo>
                      <a:pt x="129" y="139"/>
                      <a:pt x="135" y="136"/>
                      <a:pt x="142" y="134"/>
                    </a:cubicBezTo>
                    <a:cubicBezTo>
                      <a:pt x="146" y="133"/>
                      <a:pt x="150" y="131"/>
                      <a:pt x="154" y="130"/>
                    </a:cubicBezTo>
                    <a:cubicBezTo>
                      <a:pt x="157" y="129"/>
                      <a:pt x="159" y="128"/>
                      <a:pt x="162" y="127"/>
                    </a:cubicBezTo>
                    <a:close/>
                    <a:moveTo>
                      <a:pt x="169" y="127"/>
                    </a:moveTo>
                    <a:cubicBezTo>
                      <a:pt x="166" y="128"/>
                      <a:pt x="163" y="129"/>
                      <a:pt x="159" y="130"/>
                    </a:cubicBezTo>
                    <a:cubicBezTo>
                      <a:pt x="159" y="130"/>
                      <a:pt x="159" y="130"/>
                      <a:pt x="159" y="131"/>
                    </a:cubicBezTo>
                    <a:cubicBezTo>
                      <a:pt x="159" y="130"/>
                      <a:pt x="160" y="130"/>
                      <a:pt x="160" y="130"/>
                    </a:cubicBezTo>
                    <a:cubicBezTo>
                      <a:pt x="163" y="129"/>
                      <a:pt x="166" y="128"/>
                      <a:pt x="169" y="127"/>
                    </a:cubicBezTo>
                    <a:close/>
                    <a:moveTo>
                      <a:pt x="105" y="149"/>
                    </a:moveTo>
                    <a:cubicBezTo>
                      <a:pt x="106" y="149"/>
                      <a:pt x="108" y="148"/>
                      <a:pt x="109" y="147"/>
                    </a:cubicBezTo>
                    <a:cubicBezTo>
                      <a:pt x="112" y="146"/>
                      <a:pt x="116" y="144"/>
                      <a:pt x="120" y="143"/>
                    </a:cubicBezTo>
                    <a:cubicBezTo>
                      <a:pt x="126" y="141"/>
                      <a:pt x="133" y="139"/>
                      <a:pt x="140" y="137"/>
                    </a:cubicBezTo>
                    <a:cubicBezTo>
                      <a:pt x="144" y="135"/>
                      <a:pt x="148" y="134"/>
                      <a:pt x="153" y="133"/>
                    </a:cubicBezTo>
                    <a:cubicBezTo>
                      <a:pt x="148" y="134"/>
                      <a:pt x="144" y="136"/>
                      <a:pt x="139" y="138"/>
                    </a:cubicBezTo>
                    <a:cubicBezTo>
                      <a:pt x="127" y="143"/>
                      <a:pt x="115" y="147"/>
                      <a:pt x="104" y="153"/>
                    </a:cubicBezTo>
                    <a:cubicBezTo>
                      <a:pt x="104" y="152"/>
                      <a:pt x="104" y="150"/>
                      <a:pt x="105" y="149"/>
                    </a:cubicBezTo>
                    <a:close/>
                    <a:moveTo>
                      <a:pt x="177" y="127"/>
                    </a:moveTo>
                    <a:cubicBezTo>
                      <a:pt x="171" y="131"/>
                      <a:pt x="164" y="133"/>
                      <a:pt x="158" y="135"/>
                    </a:cubicBezTo>
                    <a:cubicBezTo>
                      <a:pt x="151" y="137"/>
                      <a:pt x="144" y="140"/>
                      <a:pt x="138" y="143"/>
                    </a:cubicBezTo>
                    <a:cubicBezTo>
                      <a:pt x="126" y="148"/>
                      <a:pt x="114" y="152"/>
                      <a:pt x="103" y="159"/>
                    </a:cubicBezTo>
                    <a:cubicBezTo>
                      <a:pt x="103" y="158"/>
                      <a:pt x="103" y="156"/>
                      <a:pt x="103" y="155"/>
                    </a:cubicBezTo>
                    <a:cubicBezTo>
                      <a:pt x="109" y="153"/>
                      <a:pt x="115" y="151"/>
                      <a:pt x="121" y="149"/>
                    </a:cubicBezTo>
                    <a:cubicBezTo>
                      <a:pt x="128" y="146"/>
                      <a:pt x="135" y="143"/>
                      <a:pt x="141" y="141"/>
                    </a:cubicBezTo>
                    <a:cubicBezTo>
                      <a:pt x="148" y="138"/>
                      <a:pt x="155" y="135"/>
                      <a:pt x="162" y="133"/>
                    </a:cubicBezTo>
                    <a:cubicBezTo>
                      <a:pt x="165" y="132"/>
                      <a:pt x="168" y="131"/>
                      <a:pt x="172" y="130"/>
                    </a:cubicBezTo>
                    <a:cubicBezTo>
                      <a:pt x="173" y="129"/>
                      <a:pt x="180" y="125"/>
                      <a:pt x="177" y="127"/>
                    </a:cubicBezTo>
                    <a:close/>
                    <a:moveTo>
                      <a:pt x="103" y="160"/>
                    </a:moveTo>
                    <a:cubicBezTo>
                      <a:pt x="108" y="158"/>
                      <a:pt x="113" y="156"/>
                      <a:pt x="118" y="154"/>
                    </a:cubicBezTo>
                    <a:cubicBezTo>
                      <a:pt x="125" y="151"/>
                      <a:pt x="132" y="149"/>
                      <a:pt x="139" y="147"/>
                    </a:cubicBezTo>
                    <a:cubicBezTo>
                      <a:pt x="141" y="146"/>
                      <a:pt x="143" y="146"/>
                      <a:pt x="144" y="145"/>
                    </a:cubicBezTo>
                    <a:cubicBezTo>
                      <a:pt x="142" y="146"/>
                      <a:pt x="140" y="148"/>
                      <a:pt x="138" y="149"/>
                    </a:cubicBezTo>
                    <a:cubicBezTo>
                      <a:pt x="131" y="152"/>
                      <a:pt x="125" y="155"/>
                      <a:pt x="118" y="157"/>
                    </a:cubicBezTo>
                    <a:cubicBezTo>
                      <a:pt x="113" y="160"/>
                      <a:pt x="107" y="161"/>
                      <a:pt x="102" y="164"/>
                    </a:cubicBezTo>
                    <a:cubicBezTo>
                      <a:pt x="102" y="163"/>
                      <a:pt x="102" y="161"/>
                      <a:pt x="103" y="160"/>
                    </a:cubicBezTo>
                    <a:close/>
                    <a:moveTo>
                      <a:pt x="106" y="163"/>
                    </a:moveTo>
                    <a:cubicBezTo>
                      <a:pt x="106" y="163"/>
                      <a:pt x="106" y="163"/>
                      <a:pt x="106" y="163"/>
                    </a:cubicBezTo>
                    <a:cubicBezTo>
                      <a:pt x="106" y="163"/>
                      <a:pt x="106" y="163"/>
                      <a:pt x="106" y="163"/>
                    </a:cubicBezTo>
                    <a:close/>
                    <a:moveTo>
                      <a:pt x="104" y="164"/>
                    </a:moveTo>
                    <a:cubicBezTo>
                      <a:pt x="104" y="164"/>
                      <a:pt x="104" y="164"/>
                      <a:pt x="104" y="164"/>
                    </a:cubicBezTo>
                    <a:cubicBezTo>
                      <a:pt x="104" y="164"/>
                      <a:pt x="104" y="164"/>
                      <a:pt x="104" y="164"/>
                    </a:cubicBezTo>
                    <a:close/>
                    <a:moveTo>
                      <a:pt x="130" y="155"/>
                    </a:moveTo>
                    <a:cubicBezTo>
                      <a:pt x="133" y="154"/>
                      <a:pt x="135" y="153"/>
                      <a:pt x="137" y="152"/>
                    </a:cubicBezTo>
                    <a:cubicBezTo>
                      <a:pt x="133" y="154"/>
                      <a:pt x="129" y="155"/>
                      <a:pt x="126" y="157"/>
                    </a:cubicBezTo>
                    <a:cubicBezTo>
                      <a:pt x="120" y="160"/>
                      <a:pt x="114" y="162"/>
                      <a:pt x="108" y="164"/>
                    </a:cubicBezTo>
                    <a:cubicBezTo>
                      <a:pt x="106" y="165"/>
                      <a:pt x="104" y="166"/>
                      <a:pt x="102" y="168"/>
                    </a:cubicBezTo>
                    <a:cubicBezTo>
                      <a:pt x="102" y="167"/>
                      <a:pt x="102" y="166"/>
                      <a:pt x="102" y="165"/>
                    </a:cubicBezTo>
                    <a:cubicBezTo>
                      <a:pt x="111" y="162"/>
                      <a:pt x="121" y="158"/>
                      <a:pt x="130" y="155"/>
                    </a:cubicBezTo>
                    <a:close/>
                    <a:moveTo>
                      <a:pt x="114" y="165"/>
                    </a:moveTo>
                    <a:cubicBezTo>
                      <a:pt x="118" y="163"/>
                      <a:pt x="124" y="161"/>
                      <a:pt x="129" y="160"/>
                    </a:cubicBezTo>
                    <a:cubicBezTo>
                      <a:pt x="133" y="159"/>
                      <a:pt x="137" y="157"/>
                      <a:pt x="142" y="156"/>
                    </a:cubicBezTo>
                    <a:cubicBezTo>
                      <a:pt x="141" y="156"/>
                      <a:pt x="140" y="156"/>
                      <a:pt x="139" y="157"/>
                    </a:cubicBezTo>
                    <a:cubicBezTo>
                      <a:pt x="134" y="159"/>
                      <a:pt x="130" y="160"/>
                      <a:pt x="125" y="162"/>
                    </a:cubicBezTo>
                    <a:cubicBezTo>
                      <a:pt x="120" y="164"/>
                      <a:pt x="116" y="167"/>
                      <a:pt x="111" y="169"/>
                    </a:cubicBezTo>
                    <a:cubicBezTo>
                      <a:pt x="108" y="170"/>
                      <a:pt x="105" y="170"/>
                      <a:pt x="103" y="172"/>
                    </a:cubicBezTo>
                    <a:cubicBezTo>
                      <a:pt x="103" y="171"/>
                      <a:pt x="103" y="171"/>
                      <a:pt x="103" y="170"/>
                    </a:cubicBezTo>
                    <a:cubicBezTo>
                      <a:pt x="106" y="168"/>
                      <a:pt x="110" y="166"/>
                      <a:pt x="114" y="165"/>
                    </a:cubicBezTo>
                    <a:close/>
                    <a:moveTo>
                      <a:pt x="143" y="161"/>
                    </a:moveTo>
                    <a:cubicBezTo>
                      <a:pt x="141" y="161"/>
                      <a:pt x="138" y="162"/>
                      <a:pt x="137" y="162"/>
                    </a:cubicBezTo>
                    <a:cubicBezTo>
                      <a:pt x="132" y="164"/>
                      <a:pt x="128" y="166"/>
                      <a:pt x="124" y="167"/>
                    </a:cubicBezTo>
                    <a:cubicBezTo>
                      <a:pt x="121" y="169"/>
                      <a:pt x="118" y="170"/>
                      <a:pt x="114" y="171"/>
                    </a:cubicBezTo>
                    <a:cubicBezTo>
                      <a:pt x="112" y="173"/>
                      <a:pt x="109" y="173"/>
                      <a:pt x="107" y="175"/>
                    </a:cubicBezTo>
                    <a:cubicBezTo>
                      <a:pt x="107" y="175"/>
                      <a:pt x="107" y="176"/>
                      <a:pt x="107" y="176"/>
                    </a:cubicBezTo>
                    <a:cubicBezTo>
                      <a:pt x="109" y="176"/>
                      <a:pt x="111" y="175"/>
                      <a:pt x="113" y="175"/>
                    </a:cubicBezTo>
                    <a:cubicBezTo>
                      <a:pt x="116" y="173"/>
                      <a:pt x="120" y="172"/>
                      <a:pt x="123" y="171"/>
                    </a:cubicBezTo>
                    <a:cubicBezTo>
                      <a:pt x="123" y="171"/>
                      <a:pt x="128" y="169"/>
                      <a:pt x="126" y="170"/>
                    </a:cubicBezTo>
                    <a:cubicBezTo>
                      <a:pt x="124" y="171"/>
                      <a:pt x="122" y="171"/>
                      <a:pt x="120" y="172"/>
                    </a:cubicBezTo>
                    <a:cubicBezTo>
                      <a:pt x="118" y="173"/>
                      <a:pt x="116" y="174"/>
                      <a:pt x="114" y="175"/>
                    </a:cubicBezTo>
                    <a:cubicBezTo>
                      <a:pt x="114" y="176"/>
                      <a:pt x="114" y="176"/>
                      <a:pt x="115" y="176"/>
                    </a:cubicBezTo>
                    <a:cubicBezTo>
                      <a:pt x="115" y="176"/>
                      <a:pt x="115" y="176"/>
                      <a:pt x="115" y="176"/>
                    </a:cubicBezTo>
                    <a:cubicBezTo>
                      <a:pt x="116" y="176"/>
                      <a:pt x="116" y="175"/>
                      <a:pt x="115" y="175"/>
                    </a:cubicBezTo>
                    <a:cubicBezTo>
                      <a:pt x="115" y="175"/>
                      <a:pt x="119" y="173"/>
                      <a:pt x="119" y="173"/>
                    </a:cubicBezTo>
                    <a:cubicBezTo>
                      <a:pt x="120" y="173"/>
                      <a:pt x="122" y="172"/>
                      <a:pt x="123" y="172"/>
                    </a:cubicBezTo>
                    <a:cubicBezTo>
                      <a:pt x="123" y="172"/>
                      <a:pt x="124" y="171"/>
                      <a:pt x="125" y="171"/>
                    </a:cubicBezTo>
                    <a:cubicBezTo>
                      <a:pt x="120" y="174"/>
                      <a:pt x="115" y="177"/>
                      <a:pt x="109" y="177"/>
                    </a:cubicBezTo>
                    <a:cubicBezTo>
                      <a:pt x="106" y="176"/>
                      <a:pt x="105" y="175"/>
                      <a:pt x="104" y="173"/>
                    </a:cubicBezTo>
                    <a:cubicBezTo>
                      <a:pt x="111" y="173"/>
                      <a:pt x="118" y="169"/>
                      <a:pt x="124" y="167"/>
                    </a:cubicBezTo>
                    <a:cubicBezTo>
                      <a:pt x="128" y="165"/>
                      <a:pt x="132" y="163"/>
                      <a:pt x="136" y="162"/>
                    </a:cubicBezTo>
                    <a:cubicBezTo>
                      <a:pt x="139" y="161"/>
                      <a:pt x="142" y="161"/>
                      <a:pt x="145" y="160"/>
                    </a:cubicBezTo>
                    <a:cubicBezTo>
                      <a:pt x="144" y="160"/>
                      <a:pt x="143" y="160"/>
                      <a:pt x="143" y="161"/>
                    </a:cubicBezTo>
                    <a:close/>
                    <a:moveTo>
                      <a:pt x="128" y="169"/>
                    </a:moveTo>
                    <a:cubicBezTo>
                      <a:pt x="128" y="169"/>
                      <a:pt x="128" y="168"/>
                      <a:pt x="128" y="169"/>
                    </a:cubicBezTo>
                    <a:cubicBezTo>
                      <a:pt x="123" y="170"/>
                      <a:pt x="119" y="171"/>
                      <a:pt x="115" y="173"/>
                    </a:cubicBezTo>
                    <a:cubicBezTo>
                      <a:pt x="114" y="174"/>
                      <a:pt x="112" y="174"/>
                      <a:pt x="111" y="175"/>
                    </a:cubicBezTo>
                    <a:cubicBezTo>
                      <a:pt x="110" y="175"/>
                      <a:pt x="107" y="175"/>
                      <a:pt x="111" y="174"/>
                    </a:cubicBezTo>
                    <a:cubicBezTo>
                      <a:pt x="113" y="173"/>
                      <a:pt x="116" y="172"/>
                      <a:pt x="118" y="171"/>
                    </a:cubicBezTo>
                    <a:cubicBezTo>
                      <a:pt x="124" y="168"/>
                      <a:pt x="129" y="166"/>
                      <a:pt x="135" y="164"/>
                    </a:cubicBezTo>
                    <a:cubicBezTo>
                      <a:pt x="136" y="163"/>
                      <a:pt x="137" y="163"/>
                      <a:pt x="139" y="163"/>
                    </a:cubicBezTo>
                    <a:cubicBezTo>
                      <a:pt x="135" y="164"/>
                      <a:pt x="131" y="166"/>
                      <a:pt x="128" y="169"/>
                    </a:cubicBezTo>
                    <a:close/>
                    <a:moveTo>
                      <a:pt x="149" y="158"/>
                    </a:moveTo>
                    <a:cubicBezTo>
                      <a:pt x="141" y="160"/>
                      <a:pt x="133" y="162"/>
                      <a:pt x="125" y="165"/>
                    </a:cubicBezTo>
                    <a:cubicBezTo>
                      <a:pt x="122" y="167"/>
                      <a:pt x="118" y="169"/>
                      <a:pt x="114" y="170"/>
                    </a:cubicBezTo>
                    <a:cubicBezTo>
                      <a:pt x="112" y="171"/>
                      <a:pt x="110" y="172"/>
                      <a:pt x="108" y="172"/>
                    </a:cubicBezTo>
                    <a:cubicBezTo>
                      <a:pt x="107" y="172"/>
                      <a:pt x="106" y="172"/>
                      <a:pt x="105" y="172"/>
                    </a:cubicBezTo>
                    <a:cubicBezTo>
                      <a:pt x="106" y="172"/>
                      <a:pt x="107" y="171"/>
                      <a:pt x="108" y="171"/>
                    </a:cubicBezTo>
                    <a:cubicBezTo>
                      <a:pt x="115" y="168"/>
                      <a:pt x="123" y="164"/>
                      <a:pt x="131" y="161"/>
                    </a:cubicBezTo>
                    <a:cubicBezTo>
                      <a:pt x="139" y="158"/>
                      <a:pt x="148" y="155"/>
                      <a:pt x="155" y="151"/>
                    </a:cubicBezTo>
                    <a:cubicBezTo>
                      <a:pt x="154" y="154"/>
                      <a:pt x="152" y="156"/>
                      <a:pt x="149" y="158"/>
                    </a:cubicBezTo>
                    <a:close/>
                    <a:moveTo>
                      <a:pt x="155" y="151"/>
                    </a:moveTo>
                    <a:cubicBezTo>
                      <a:pt x="155" y="151"/>
                      <a:pt x="155" y="150"/>
                      <a:pt x="155" y="150"/>
                    </a:cubicBezTo>
                    <a:cubicBezTo>
                      <a:pt x="146" y="155"/>
                      <a:pt x="136" y="157"/>
                      <a:pt x="127" y="160"/>
                    </a:cubicBezTo>
                    <a:cubicBezTo>
                      <a:pt x="122" y="161"/>
                      <a:pt x="117" y="163"/>
                      <a:pt x="112" y="165"/>
                    </a:cubicBezTo>
                    <a:cubicBezTo>
                      <a:pt x="110" y="165"/>
                      <a:pt x="109" y="166"/>
                      <a:pt x="107" y="167"/>
                    </a:cubicBezTo>
                    <a:cubicBezTo>
                      <a:pt x="106" y="167"/>
                      <a:pt x="104" y="168"/>
                      <a:pt x="103" y="169"/>
                    </a:cubicBezTo>
                    <a:cubicBezTo>
                      <a:pt x="104" y="168"/>
                      <a:pt x="105" y="167"/>
                      <a:pt x="106" y="166"/>
                    </a:cubicBezTo>
                    <a:cubicBezTo>
                      <a:pt x="115" y="162"/>
                      <a:pt x="126" y="158"/>
                      <a:pt x="136" y="154"/>
                    </a:cubicBezTo>
                    <a:cubicBezTo>
                      <a:pt x="140" y="152"/>
                      <a:pt x="145" y="150"/>
                      <a:pt x="149" y="148"/>
                    </a:cubicBezTo>
                    <a:cubicBezTo>
                      <a:pt x="150" y="148"/>
                      <a:pt x="150" y="148"/>
                      <a:pt x="151" y="147"/>
                    </a:cubicBezTo>
                    <a:cubicBezTo>
                      <a:pt x="153" y="147"/>
                      <a:pt x="154" y="146"/>
                      <a:pt x="156" y="145"/>
                    </a:cubicBezTo>
                    <a:cubicBezTo>
                      <a:pt x="156" y="146"/>
                      <a:pt x="156" y="146"/>
                      <a:pt x="156" y="146"/>
                    </a:cubicBezTo>
                    <a:cubicBezTo>
                      <a:pt x="156" y="148"/>
                      <a:pt x="156" y="149"/>
                      <a:pt x="155" y="151"/>
                    </a:cubicBezTo>
                    <a:close/>
                    <a:moveTo>
                      <a:pt x="156" y="144"/>
                    </a:moveTo>
                    <a:cubicBezTo>
                      <a:pt x="156" y="144"/>
                      <a:pt x="155" y="145"/>
                      <a:pt x="155" y="145"/>
                    </a:cubicBezTo>
                    <a:cubicBezTo>
                      <a:pt x="155" y="145"/>
                      <a:pt x="154" y="145"/>
                      <a:pt x="154" y="145"/>
                    </a:cubicBezTo>
                    <a:cubicBezTo>
                      <a:pt x="151" y="147"/>
                      <a:pt x="149" y="148"/>
                      <a:pt x="147" y="149"/>
                    </a:cubicBezTo>
                    <a:cubicBezTo>
                      <a:pt x="137" y="152"/>
                      <a:pt x="127" y="155"/>
                      <a:pt x="118" y="159"/>
                    </a:cubicBezTo>
                    <a:cubicBezTo>
                      <a:pt x="127" y="155"/>
                      <a:pt x="136" y="151"/>
                      <a:pt x="145" y="146"/>
                    </a:cubicBezTo>
                    <a:cubicBezTo>
                      <a:pt x="146" y="145"/>
                      <a:pt x="147" y="145"/>
                      <a:pt x="149" y="144"/>
                    </a:cubicBezTo>
                    <a:cubicBezTo>
                      <a:pt x="151" y="143"/>
                      <a:pt x="154" y="142"/>
                      <a:pt x="156" y="142"/>
                    </a:cubicBezTo>
                    <a:cubicBezTo>
                      <a:pt x="157" y="142"/>
                      <a:pt x="157" y="141"/>
                      <a:pt x="157" y="141"/>
                    </a:cubicBezTo>
                    <a:cubicBezTo>
                      <a:pt x="157" y="142"/>
                      <a:pt x="156" y="143"/>
                      <a:pt x="156" y="144"/>
                    </a:cubicBezTo>
                    <a:close/>
                    <a:moveTo>
                      <a:pt x="157" y="141"/>
                    </a:moveTo>
                    <a:cubicBezTo>
                      <a:pt x="155" y="141"/>
                      <a:pt x="153" y="142"/>
                      <a:pt x="151" y="143"/>
                    </a:cubicBezTo>
                    <a:cubicBezTo>
                      <a:pt x="154" y="141"/>
                      <a:pt x="156" y="140"/>
                      <a:pt x="158" y="139"/>
                    </a:cubicBezTo>
                    <a:cubicBezTo>
                      <a:pt x="158" y="140"/>
                      <a:pt x="158" y="140"/>
                      <a:pt x="157" y="141"/>
                    </a:cubicBezTo>
                    <a:close/>
                    <a:moveTo>
                      <a:pt x="160" y="137"/>
                    </a:moveTo>
                    <a:cubicBezTo>
                      <a:pt x="160" y="137"/>
                      <a:pt x="160" y="138"/>
                      <a:pt x="160" y="138"/>
                    </a:cubicBezTo>
                    <a:cubicBezTo>
                      <a:pt x="159" y="138"/>
                      <a:pt x="158" y="138"/>
                      <a:pt x="157" y="139"/>
                    </a:cubicBezTo>
                    <a:cubicBezTo>
                      <a:pt x="154" y="140"/>
                      <a:pt x="150" y="142"/>
                      <a:pt x="147" y="144"/>
                    </a:cubicBezTo>
                    <a:cubicBezTo>
                      <a:pt x="144" y="145"/>
                      <a:pt x="141" y="145"/>
                      <a:pt x="139" y="146"/>
                    </a:cubicBezTo>
                    <a:cubicBezTo>
                      <a:pt x="132" y="149"/>
                      <a:pt x="125" y="151"/>
                      <a:pt x="118" y="153"/>
                    </a:cubicBezTo>
                    <a:cubicBezTo>
                      <a:pt x="115" y="155"/>
                      <a:pt x="112" y="156"/>
                      <a:pt x="109" y="157"/>
                    </a:cubicBezTo>
                    <a:cubicBezTo>
                      <a:pt x="107" y="158"/>
                      <a:pt x="106" y="158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3" y="159"/>
                      <a:pt x="104" y="159"/>
                      <a:pt x="104" y="158"/>
                    </a:cubicBezTo>
                    <a:cubicBezTo>
                      <a:pt x="117" y="151"/>
                      <a:pt x="131" y="147"/>
                      <a:pt x="145" y="141"/>
                    </a:cubicBezTo>
                    <a:cubicBezTo>
                      <a:pt x="151" y="138"/>
                      <a:pt x="158" y="136"/>
                      <a:pt x="164" y="133"/>
                    </a:cubicBezTo>
                    <a:cubicBezTo>
                      <a:pt x="169" y="132"/>
                      <a:pt x="173" y="130"/>
                      <a:pt x="177" y="128"/>
                    </a:cubicBezTo>
                    <a:cubicBezTo>
                      <a:pt x="173" y="132"/>
                      <a:pt x="164" y="134"/>
                      <a:pt x="160" y="137"/>
                    </a:cubicBezTo>
                    <a:close/>
                    <a:moveTo>
                      <a:pt x="178" y="126"/>
                    </a:moveTo>
                    <a:cubicBezTo>
                      <a:pt x="172" y="128"/>
                      <a:pt x="166" y="131"/>
                      <a:pt x="160" y="133"/>
                    </a:cubicBezTo>
                    <a:cubicBezTo>
                      <a:pt x="153" y="135"/>
                      <a:pt x="146" y="138"/>
                      <a:pt x="140" y="141"/>
                    </a:cubicBezTo>
                    <a:cubicBezTo>
                      <a:pt x="133" y="143"/>
                      <a:pt x="126" y="146"/>
                      <a:pt x="119" y="148"/>
                    </a:cubicBezTo>
                    <a:cubicBezTo>
                      <a:pt x="114" y="150"/>
                      <a:pt x="109" y="152"/>
                      <a:pt x="103" y="154"/>
                    </a:cubicBezTo>
                    <a:cubicBezTo>
                      <a:pt x="103" y="154"/>
                      <a:pt x="104" y="154"/>
                      <a:pt x="104" y="154"/>
                    </a:cubicBezTo>
                    <a:cubicBezTo>
                      <a:pt x="115" y="147"/>
                      <a:pt x="129" y="143"/>
                      <a:pt x="141" y="138"/>
                    </a:cubicBezTo>
                    <a:cubicBezTo>
                      <a:pt x="148" y="135"/>
                      <a:pt x="154" y="132"/>
                      <a:pt x="161" y="131"/>
                    </a:cubicBezTo>
                    <a:cubicBezTo>
                      <a:pt x="167" y="129"/>
                      <a:pt x="172" y="126"/>
                      <a:pt x="177" y="124"/>
                    </a:cubicBezTo>
                    <a:cubicBezTo>
                      <a:pt x="178" y="124"/>
                      <a:pt x="178" y="124"/>
                      <a:pt x="178" y="124"/>
                    </a:cubicBezTo>
                    <a:cubicBezTo>
                      <a:pt x="178" y="124"/>
                      <a:pt x="179" y="124"/>
                      <a:pt x="179" y="124"/>
                    </a:cubicBezTo>
                    <a:cubicBezTo>
                      <a:pt x="179" y="125"/>
                      <a:pt x="179" y="125"/>
                      <a:pt x="178" y="126"/>
                    </a:cubicBezTo>
                    <a:close/>
                    <a:moveTo>
                      <a:pt x="177" y="121"/>
                    </a:moveTo>
                    <a:cubicBezTo>
                      <a:pt x="177" y="121"/>
                      <a:pt x="176" y="121"/>
                      <a:pt x="176" y="121"/>
                    </a:cubicBezTo>
                    <a:cubicBezTo>
                      <a:pt x="167" y="123"/>
                      <a:pt x="158" y="127"/>
                      <a:pt x="150" y="130"/>
                    </a:cubicBezTo>
                    <a:cubicBezTo>
                      <a:pt x="146" y="131"/>
                      <a:pt x="142" y="133"/>
                      <a:pt x="138" y="134"/>
                    </a:cubicBezTo>
                    <a:cubicBezTo>
                      <a:pt x="130" y="136"/>
                      <a:pt x="123" y="138"/>
                      <a:pt x="116" y="141"/>
                    </a:cubicBezTo>
                    <a:cubicBezTo>
                      <a:pt x="115" y="141"/>
                      <a:pt x="113" y="142"/>
                      <a:pt x="112" y="142"/>
                    </a:cubicBezTo>
                    <a:cubicBezTo>
                      <a:pt x="111" y="142"/>
                      <a:pt x="111" y="142"/>
                      <a:pt x="110" y="142"/>
                    </a:cubicBezTo>
                    <a:cubicBezTo>
                      <a:pt x="109" y="143"/>
                      <a:pt x="108" y="143"/>
                      <a:pt x="108" y="142"/>
                    </a:cubicBezTo>
                    <a:cubicBezTo>
                      <a:pt x="111" y="141"/>
                      <a:pt x="115" y="140"/>
                      <a:pt x="118" y="139"/>
                    </a:cubicBezTo>
                    <a:cubicBezTo>
                      <a:pt x="124" y="137"/>
                      <a:pt x="130" y="134"/>
                      <a:pt x="136" y="132"/>
                    </a:cubicBezTo>
                    <a:cubicBezTo>
                      <a:pt x="143" y="129"/>
                      <a:pt x="151" y="127"/>
                      <a:pt x="158" y="124"/>
                    </a:cubicBezTo>
                    <a:cubicBezTo>
                      <a:pt x="159" y="124"/>
                      <a:pt x="159" y="124"/>
                      <a:pt x="160" y="124"/>
                    </a:cubicBezTo>
                    <a:cubicBezTo>
                      <a:pt x="160" y="124"/>
                      <a:pt x="161" y="124"/>
                      <a:pt x="161" y="123"/>
                    </a:cubicBezTo>
                    <a:cubicBezTo>
                      <a:pt x="167" y="122"/>
                      <a:pt x="172" y="121"/>
                      <a:pt x="177" y="119"/>
                    </a:cubicBezTo>
                    <a:cubicBezTo>
                      <a:pt x="178" y="119"/>
                      <a:pt x="178" y="120"/>
                      <a:pt x="178" y="120"/>
                    </a:cubicBezTo>
                    <a:cubicBezTo>
                      <a:pt x="178" y="121"/>
                      <a:pt x="177" y="121"/>
                      <a:pt x="177" y="121"/>
                    </a:cubicBezTo>
                    <a:close/>
                    <a:moveTo>
                      <a:pt x="165" y="122"/>
                    </a:moveTo>
                    <a:cubicBezTo>
                      <a:pt x="166" y="122"/>
                      <a:pt x="167" y="121"/>
                      <a:pt x="168" y="121"/>
                    </a:cubicBezTo>
                    <a:cubicBezTo>
                      <a:pt x="169" y="120"/>
                      <a:pt x="171" y="120"/>
                      <a:pt x="173" y="120"/>
                    </a:cubicBezTo>
                    <a:cubicBezTo>
                      <a:pt x="173" y="119"/>
                      <a:pt x="178" y="118"/>
                      <a:pt x="175" y="119"/>
                    </a:cubicBezTo>
                    <a:cubicBezTo>
                      <a:pt x="171" y="120"/>
                      <a:pt x="168" y="121"/>
                      <a:pt x="165" y="122"/>
                    </a:cubicBezTo>
                    <a:close/>
                    <a:moveTo>
                      <a:pt x="156" y="124"/>
                    </a:moveTo>
                    <a:cubicBezTo>
                      <a:pt x="155" y="124"/>
                      <a:pt x="155" y="124"/>
                      <a:pt x="155" y="124"/>
                    </a:cubicBezTo>
                    <a:cubicBezTo>
                      <a:pt x="141" y="128"/>
                      <a:pt x="128" y="132"/>
                      <a:pt x="115" y="138"/>
                    </a:cubicBezTo>
                    <a:cubicBezTo>
                      <a:pt x="113" y="139"/>
                      <a:pt x="111" y="139"/>
                      <a:pt x="109" y="140"/>
                    </a:cubicBezTo>
                    <a:cubicBezTo>
                      <a:pt x="109" y="140"/>
                      <a:pt x="109" y="140"/>
                      <a:pt x="108" y="140"/>
                    </a:cubicBezTo>
                    <a:cubicBezTo>
                      <a:pt x="108" y="140"/>
                      <a:pt x="108" y="140"/>
                      <a:pt x="109" y="140"/>
                    </a:cubicBezTo>
                    <a:cubicBezTo>
                      <a:pt x="109" y="139"/>
                      <a:pt x="111" y="139"/>
                      <a:pt x="111" y="138"/>
                    </a:cubicBezTo>
                    <a:cubicBezTo>
                      <a:pt x="115" y="137"/>
                      <a:pt x="118" y="135"/>
                      <a:pt x="122" y="134"/>
                    </a:cubicBezTo>
                    <a:cubicBezTo>
                      <a:pt x="129" y="131"/>
                      <a:pt x="136" y="128"/>
                      <a:pt x="143" y="125"/>
                    </a:cubicBezTo>
                    <a:cubicBezTo>
                      <a:pt x="146" y="125"/>
                      <a:pt x="148" y="124"/>
                      <a:pt x="151" y="123"/>
                    </a:cubicBezTo>
                    <a:cubicBezTo>
                      <a:pt x="159" y="121"/>
                      <a:pt x="168" y="120"/>
                      <a:pt x="176" y="116"/>
                    </a:cubicBezTo>
                    <a:cubicBezTo>
                      <a:pt x="176" y="117"/>
                      <a:pt x="177" y="117"/>
                      <a:pt x="177" y="118"/>
                    </a:cubicBezTo>
                    <a:cubicBezTo>
                      <a:pt x="170" y="119"/>
                      <a:pt x="163" y="121"/>
                      <a:pt x="156" y="124"/>
                    </a:cubicBezTo>
                    <a:close/>
                    <a:moveTo>
                      <a:pt x="169" y="118"/>
                    </a:moveTo>
                    <a:cubicBezTo>
                      <a:pt x="171" y="117"/>
                      <a:pt x="172" y="117"/>
                      <a:pt x="174" y="116"/>
                    </a:cubicBezTo>
                    <a:cubicBezTo>
                      <a:pt x="172" y="117"/>
                      <a:pt x="171" y="117"/>
                      <a:pt x="169" y="118"/>
                    </a:cubicBezTo>
                    <a:close/>
                    <a:moveTo>
                      <a:pt x="159" y="120"/>
                    </a:moveTo>
                    <a:cubicBezTo>
                      <a:pt x="159" y="120"/>
                      <a:pt x="158" y="121"/>
                      <a:pt x="158" y="121"/>
                    </a:cubicBezTo>
                    <a:cubicBezTo>
                      <a:pt x="145" y="124"/>
                      <a:pt x="133" y="127"/>
                      <a:pt x="121" y="132"/>
                    </a:cubicBezTo>
                    <a:cubicBezTo>
                      <a:pt x="118" y="133"/>
                      <a:pt x="115" y="134"/>
                      <a:pt x="112" y="135"/>
                    </a:cubicBezTo>
                    <a:cubicBezTo>
                      <a:pt x="112" y="135"/>
                      <a:pt x="111" y="136"/>
                      <a:pt x="110" y="136"/>
                    </a:cubicBezTo>
                    <a:cubicBezTo>
                      <a:pt x="111" y="136"/>
                      <a:pt x="111" y="135"/>
                      <a:pt x="111" y="135"/>
                    </a:cubicBezTo>
                    <a:cubicBezTo>
                      <a:pt x="112" y="134"/>
                      <a:pt x="113" y="134"/>
                      <a:pt x="114" y="133"/>
                    </a:cubicBezTo>
                    <a:cubicBezTo>
                      <a:pt x="121" y="129"/>
                      <a:pt x="128" y="127"/>
                      <a:pt x="135" y="125"/>
                    </a:cubicBezTo>
                    <a:cubicBezTo>
                      <a:pt x="147" y="121"/>
                      <a:pt x="161" y="118"/>
                      <a:pt x="174" y="113"/>
                    </a:cubicBezTo>
                    <a:cubicBezTo>
                      <a:pt x="174" y="114"/>
                      <a:pt x="175" y="115"/>
                      <a:pt x="175" y="115"/>
                    </a:cubicBezTo>
                    <a:cubicBezTo>
                      <a:pt x="170" y="116"/>
                      <a:pt x="164" y="119"/>
                      <a:pt x="159" y="120"/>
                    </a:cubicBezTo>
                    <a:close/>
                    <a:moveTo>
                      <a:pt x="148" y="120"/>
                    </a:moveTo>
                    <a:cubicBezTo>
                      <a:pt x="151" y="120"/>
                      <a:pt x="155" y="119"/>
                      <a:pt x="159" y="118"/>
                    </a:cubicBezTo>
                    <a:cubicBezTo>
                      <a:pt x="159" y="117"/>
                      <a:pt x="160" y="117"/>
                      <a:pt x="161" y="117"/>
                    </a:cubicBezTo>
                    <a:cubicBezTo>
                      <a:pt x="157" y="118"/>
                      <a:pt x="152" y="119"/>
                      <a:pt x="148" y="120"/>
                    </a:cubicBezTo>
                    <a:close/>
                    <a:moveTo>
                      <a:pt x="143" y="121"/>
                    </a:move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4" y="127"/>
                      <a:pt x="122" y="128"/>
                      <a:pt x="120" y="129"/>
                    </a:cubicBezTo>
                    <a:cubicBezTo>
                      <a:pt x="117" y="130"/>
                      <a:pt x="114" y="130"/>
                      <a:pt x="112" y="131"/>
                    </a:cubicBezTo>
                    <a:cubicBezTo>
                      <a:pt x="123" y="126"/>
                      <a:pt x="133" y="123"/>
                      <a:pt x="144" y="120"/>
                    </a:cubicBezTo>
                    <a:cubicBezTo>
                      <a:pt x="149" y="118"/>
                      <a:pt x="154" y="116"/>
                      <a:pt x="160" y="115"/>
                    </a:cubicBezTo>
                    <a:cubicBezTo>
                      <a:pt x="164" y="114"/>
                      <a:pt x="168" y="113"/>
                      <a:pt x="172" y="111"/>
                    </a:cubicBezTo>
                    <a:cubicBezTo>
                      <a:pt x="173" y="111"/>
                      <a:pt x="173" y="112"/>
                      <a:pt x="173" y="112"/>
                    </a:cubicBezTo>
                    <a:cubicBezTo>
                      <a:pt x="163" y="116"/>
                      <a:pt x="153" y="118"/>
                      <a:pt x="143" y="121"/>
                    </a:cubicBezTo>
                    <a:close/>
                    <a:moveTo>
                      <a:pt x="171" y="108"/>
                    </a:moveTo>
                    <a:cubicBezTo>
                      <a:pt x="170" y="108"/>
                      <a:pt x="171" y="108"/>
                      <a:pt x="171" y="109"/>
                    </a:cubicBezTo>
                    <a:cubicBezTo>
                      <a:pt x="170" y="109"/>
                      <a:pt x="168" y="109"/>
                      <a:pt x="168" y="109"/>
                    </a:cubicBezTo>
                    <a:cubicBezTo>
                      <a:pt x="166" y="110"/>
                      <a:pt x="164" y="110"/>
                      <a:pt x="162" y="111"/>
                    </a:cubicBezTo>
                    <a:cubicBezTo>
                      <a:pt x="156" y="112"/>
                      <a:pt x="150" y="114"/>
                      <a:pt x="144" y="116"/>
                    </a:cubicBezTo>
                    <a:cubicBezTo>
                      <a:pt x="134" y="118"/>
                      <a:pt x="123" y="121"/>
                      <a:pt x="113" y="125"/>
                    </a:cubicBezTo>
                    <a:cubicBezTo>
                      <a:pt x="112" y="126"/>
                      <a:pt x="111" y="126"/>
                      <a:pt x="111" y="126"/>
                    </a:cubicBezTo>
                    <a:cubicBezTo>
                      <a:pt x="111" y="126"/>
                      <a:pt x="111" y="126"/>
                      <a:pt x="111" y="126"/>
                    </a:cubicBezTo>
                    <a:cubicBezTo>
                      <a:pt x="112" y="126"/>
                      <a:pt x="114" y="125"/>
                      <a:pt x="114" y="125"/>
                    </a:cubicBezTo>
                    <a:cubicBezTo>
                      <a:pt x="117" y="123"/>
                      <a:pt x="121" y="122"/>
                      <a:pt x="124" y="121"/>
                    </a:cubicBezTo>
                    <a:cubicBezTo>
                      <a:pt x="129" y="119"/>
                      <a:pt x="135" y="117"/>
                      <a:pt x="140" y="115"/>
                    </a:cubicBezTo>
                    <a:cubicBezTo>
                      <a:pt x="146" y="113"/>
                      <a:pt x="151" y="112"/>
                      <a:pt x="157" y="110"/>
                    </a:cubicBezTo>
                    <a:cubicBezTo>
                      <a:pt x="162" y="108"/>
                      <a:pt x="167" y="106"/>
                      <a:pt x="172" y="104"/>
                    </a:cubicBezTo>
                    <a:cubicBezTo>
                      <a:pt x="172" y="104"/>
                      <a:pt x="172" y="104"/>
                      <a:pt x="172" y="104"/>
                    </a:cubicBezTo>
                    <a:cubicBezTo>
                      <a:pt x="172" y="105"/>
                      <a:pt x="172" y="106"/>
                      <a:pt x="172" y="107"/>
                    </a:cubicBezTo>
                    <a:cubicBezTo>
                      <a:pt x="171" y="108"/>
                      <a:pt x="171" y="108"/>
                      <a:pt x="171" y="108"/>
                    </a:cubicBezTo>
                    <a:close/>
                    <a:moveTo>
                      <a:pt x="171" y="103"/>
                    </a:moveTo>
                    <a:cubicBezTo>
                      <a:pt x="167" y="104"/>
                      <a:pt x="163" y="106"/>
                      <a:pt x="158" y="108"/>
                    </a:cubicBezTo>
                    <a:cubicBezTo>
                      <a:pt x="153" y="110"/>
                      <a:pt x="148" y="111"/>
                      <a:pt x="142" y="112"/>
                    </a:cubicBezTo>
                    <a:cubicBezTo>
                      <a:pt x="132" y="115"/>
                      <a:pt x="123" y="119"/>
                      <a:pt x="113" y="121"/>
                    </a:cubicBezTo>
                    <a:cubicBezTo>
                      <a:pt x="109" y="122"/>
                      <a:pt x="113" y="121"/>
                      <a:pt x="114" y="120"/>
                    </a:cubicBezTo>
                    <a:cubicBezTo>
                      <a:pt x="117" y="119"/>
                      <a:pt x="120" y="117"/>
                      <a:pt x="124" y="116"/>
                    </a:cubicBezTo>
                    <a:cubicBezTo>
                      <a:pt x="129" y="114"/>
                      <a:pt x="134" y="113"/>
                      <a:pt x="139" y="111"/>
                    </a:cubicBezTo>
                    <a:cubicBezTo>
                      <a:pt x="149" y="108"/>
                      <a:pt x="158" y="105"/>
                      <a:pt x="168" y="102"/>
                    </a:cubicBezTo>
                    <a:cubicBezTo>
                      <a:pt x="169" y="102"/>
                      <a:pt x="170" y="101"/>
                      <a:pt x="170" y="101"/>
                    </a:cubicBezTo>
                    <a:cubicBezTo>
                      <a:pt x="170" y="101"/>
                      <a:pt x="171" y="101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72" y="101"/>
                      <a:pt x="172" y="102"/>
                      <a:pt x="172" y="103"/>
                    </a:cubicBezTo>
                    <a:cubicBezTo>
                      <a:pt x="172" y="103"/>
                      <a:pt x="172" y="103"/>
                      <a:pt x="171" y="103"/>
                    </a:cubicBezTo>
                    <a:close/>
                    <a:moveTo>
                      <a:pt x="128" y="111"/>
                    </a:moveTo>
                    <a:cubicBezTo>
                      <a:pt x="125" y="112"/>
                      <a:pt x="122" y="112"/>
                      <a:pt x="118" y="113"/>
                    </a:cubicBezTo>
                    <a:cubicBezTo>
                      <a:pt x="116" y="114"/>
                      <a:pt x="113" y="114"/>
                      <a:pt x="113" y="114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4"/>
                      <a:pt x="114" y="114"/>
                      <a:pt x="116" y="113"/>
                    </a:cubicBezTo>
                    <a:cubicBezTo>
                      <a:pt x="123" y="111"/>
                      <a:pt x="129" y="109"/>
                      <a:pt x="135" y="107"/>
                    </a:cubicBezTo>
                    <a:cubicBezTo>
                      <a:pt x="139" y="105"/>
                      <a:pt x="142" y="104"/>
                      <a:pt x="146" y="103"/>
                    </a:cubicBezTo>
                    <a:cubicBezTo>
                      <a:pt x="154" y="101"/>
                      <a:pt x="162" y="98"/>
                      <a:pt x="170" y="96"/>
                    </a:cubicBezTo>
                    <a:cubicBezTo>
                      <a:pt x="170" y="96"/>
                      <a:pt x="170" y="97"/>
                      <a:pt x="171" y="98"/>
                    </a:cubicBezTo>
                    <a:cubicBezTo>
                      <a:pt x="157" y="103"/>
                      <a:pt x="142" y="107"/>
                      <a:pt x="128" y="111"/>
                    </a:cubicBezTo>
                    <a:close/>
                    <a:moveTo>
                      <a:pt x="163" y="97"/>
                    </a:moveTo>
                    <a:cubicBezTo>
                      <a:pt x="163" y="97"/>
                      <a:pt x="164" y="97"/>
                      <a:pt x="165" y="97"/>
                    </a:cubicBezTo>
                    <a:cubicBezTo>
                      <a:pt x="166" y="96"/>
                      <a:pt x="167" y="96"/>
                      <a:pt x="168" y="96"/>
                    </a:cubicBezTo>
                    <a:cubicBezTo>
                      <a:pt x="166" y="96"/>
                      <a:pt x="165" y="97"/>
                      <a:pt x="163" y="97"/>
                    </a:cubicBezTo>
                    <a:close/>
                    <a:moveTo>
                      <a:pt x="158" y="98"/>
                    </a:moveTo>
                    <a:cubicBezTo>
                      <a:pt x="153" y="100"/>
                      <a:pt x="148" y="101"/>
                      <a:pt x="143" y="103"/>
                    </a:cubicBezTo>
                    <a:cubicBezTo>
                      <a:pt x="142" y="103"/>
                      <a:pt x="142" y="103"/>
                      <a:pt x="141" y="103"/>
                    </a:cubicBezTo>
                    <a:cubicBezTo>
                      <a:pt x="134" y="105"/>
                      <a:pt x="127" y="107"/>
                      <a:pt x="120" y="110"/>
                    </a:cubicBezTo>
                    <a:cubicBezTo>
                      <a:pt x="118" y="110"/>
                      <a:pt x="116" y="110"/>
                      <a:pt x="114" y="110"/>
                    </a:cubicBezTo>
                    <a:cubicBezTo>
                      <a:pt x="114" y="110"/>
                      <a:pt x="114" y="110"/>
                      <a:pt x="114" y="110"/>
                    </a:cubicBezTo>
                    <a:cubicBezTo>
                      <a:pt x="116" y="110"/>
                      <a:pt x="117" y="109"/>
                      <a:pt x="119" y="109"/>
                    </a:cubicBezTo>
                    <a:cubicBezTo>
                      <a:pt x="122" y="108"/>
                      <a:pt x="125" y="107"/>
                      <a:pt x="128" y="106"/>
                    </a:cubicBezTo>
                    <a:cubicBezTo>
                      <a:pt x="135" y="104"/>
                      <a:pt x="143" y="101"/>
                      <a:pt x="150" y="99"/>
                    </a:cubicBezTo>
                    <a:cubicBezTo>
                      <a:pt x="153" y="99"/>
                      <a:pt x="156" y="98"/>
                      <a:pt x="158" y="97"/>
                    </a:cubicBezTo>
                    <a:cubicBezTo>
                      <a:pt x="159" y="96"/>
                      <a:pt x="161" y="95"/>
                      <a:pt x="162" y="95"/>
                    </a:cubicBezTo>
                    <a:cubicBezTo>
                      <a:pt x="164" y="94"/>
                      <a:pt x="166" y="93"/>
                      <a:pt x="168" y="93"/>
                    </a:cubicBezTo>
                    <a:cubicBezTo>
                      <a:pt x="169" y="93"/>
                      <a:pt x="169" y="94"/>
                      <a:pt x="169" y="95"/>
                    </a:cubicBezTo>
                    <a:cubicBezTo>
                      <a:pt x="165" y="95"/>
                      <a:pt x="162" y="97"/>
                      <a:pt x="158" y="98"/>
                    </a:cubicBezTo>
                    <a:close/>
                    <a:moveTo>
                      <a:pt x="167" y="89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2" y="90"/>
                      <a:pt x="158" y="91"/>
                      <a:pt x="153" y="93"/>
                    </a:cubicBezTo>
                    <a:cubicBezTo>
                      <a:pt x="150" y="94"/>
                      <a:pt x="147" y="95"/>
                      <a:pt x="144" y="96"/>
                    </a:cubicBezTo>
                    <a:cubicBezTo>
                      <a:pt x="135" y="98"/>
                      <a:pt x="125" y="102"/>
                      <a:pt x="116" y="102"/>
                    </a:cubicBezTo>
                    <a:cubicBezTo>
                      <a:pt x="124" y="102"/>
                      <a:pt x="133" y="98"/>
                      <a:pt x="141" y="95"/>
                    </a:cubicBezTo>
                    <a:cubicBezTo>
                      <a:pt x="149" y="92"/>
                      <a:pt x="159" y="90"/>
                      <a:pt x="166" y="85"/>
                    </a:cubicBezTo>
                    <a:cubicBezTo>
                      <a:pt x="167" y="84"/>
                      <a:pt x="166" y="84"/>
                      <a:pt x="166" y="84"/>
                    </a:cubicBezTo>
                    <a:cubicBezTo>
                      <a:pt x="157" y="88"/>
                      <a:pt x="147" y="90"/>
                      <a:pt x="138" y="92"/>
                    </a:cubicBezTo>
                    <a:cubicBezTo>
                      <a:pt x="130" y="94"/>
                      <a:pt x="121" y="96"/>
                      <a:pt x="114" y="99"/>
                    </a:cubicBezTo>
                    <a:cubicBezTo>
                      <a:pt x="114" y="98"/>
                      <a:pt x="113" y="98"/>
                      <a:pt x="112" y="97"/>
                    </a:cubicBezTo>
                    <a:cubicBezTo>
                      <a:pt x="129" y="93"/>
                      <a:pt x="144" y="87"/>
                      <a:pt x="160" y="83"/>
                    </a:cubicBezTo>
                    <a:cubicBezTo>
                      <a:pt x="163" y="82"/>
                      <a:pt x="166" y="81"/>
                      <a:pt x="168" y="81"/>
                    </a:cubicBezTo>
                    <a:cubicBezTo>
                      <a:pt x="166" y="82"/>
                      <a:pt x="166" y="86"/>
                      <a:pt x="167" y="89"/>
                    </a:cubicBezTo>
                    <a:close/>
                    <a:moveTo>
                      <a:pt x="160" y="82"/>
                    </a:moveTo>
                    <a:cubicBezTo>
                      <a:pt x="144" y="86"/>
                      <a:pt x="129" y="92"/>
                      <a:pt x="113" y="96"/>
                    </a:cubicBezTo>
                    <a:cubicBezTo>
                      <a:pt x="117" y="93"/>
                      <a:pt x="123" y="92"/>
                      <a:pt x="127" y="91"/>
                    </a:cubicBezTo>
                    <a:cubicBezTo>
                      <a:pt x="136" y="89"/>
                      <a:pt x="144" y="87"/>
                      <a:pt x="151" y="84"/>
                    </a:cubicBezTo>
                    <a:cubicBezTo>
                      <a:pt x="167" y="79"/>
                      <a:pt x="184" y="72"/>
                      <a:pt x="200" y="70"/>
                    </a:cubicBezTo>
                    <a:cubicBezTo>
                      <a:pt x="205" y="70"/>
                      <a:pt x="196" y="72"/>
                      <a:pt x="195" y="73"/>
                    </a:cubicBezTo>
                    <a:cubicBezTo>
                      <a:pt x="192" y="73"/>
                      <a:pt x="188" y="75"/>
                      <a:pt x="184" y="76"/>
                    </a:cubicBezTo>
                    <a:cubicBezTo>
                      <a:pt x="176" y="78"/>
                      <a:pt x="168" y="80"/>
                      <a:pt x="160" y="82"/>
                    </a:cubicBezTo>
                    <a:close/>
                    <a:moveTo>
                      <a:pt x="175" y="82"/>
                    </a:moveTo>
                    <a:cubicBezTo>
                      <a:pt x="174" y="82"/>
                      <a:pt x="174" y="81"/>
                      <a:pt x="173" y="81"/>
                    </a:cubicBezTo>
                    <a:cubicBezTo>
                      <a:pt x="178" y="80"/>
                      <a:pt x="182" y="79"/>
                      <a:pt x="187" y="78"/>
                    </a:cubicBezTo>
                    <a:cubicBezTo>
                      <a:pt x="192" y="77"/>
                      <a:pt x="197" y="75"/>
                      <a:pt x="202" y="74"/>
                    </a:cubicBezTo>
                    <a:cubicBezTo>
                      <a:pt x="204" y="73"/>
                      <a:pt x="204" y="73"/>
                      <a:pt x="202" y="74"/>
                    </a:cubicBezTo>
                    <a:cubicBezTo>
                      <a:pt x="200" y="75"/>
                      <a:pt x="199" y="75"/>
                      <a:pt x="197" y="76"/>
                    </a:cubicBezTo>
                    <a:cubicBezTo>
                      <a:pt x="195" y="77"/>
                      <a:pt x="192" y="78"/>
                      <a:pt x="189" y="78"/>
                    </a:cubicBezTo>
                    <a:cubicBezTo>
                      <a:pt x="185" y="80"/>
                      <a:pt x="180" y="81"/>
                      <a:pt x="175" y="82"/>
                    </a:cubicBezTo>
                    <a:close/>
                    <a:moveTo>
                      <a:pt x="192" y="83"/>
                    </a:moveTo>
                    <a:cubicBezTo>
                      <a:pt x="196" y="82"/>
                      <a:pt x="200" y="81"/>
                      <a:pt x="204" y="80"/>
                    </a:cubicBezTo>
                    <a:cubicBezTo>
                      <a:pt x="209" y="79"/>
                      <a:pt x="200" y="82"/>
                      <a:pt x="199" y="82"/>
                    </a:cubicBezTo>
                    <a:cubicBezTo>
                      <a:pt x="197" y="83"/>
                      <a:pt x="196" y="83"/>
                      <a:pt x="194" y="84"/>
                    </a:cubicBezTo>
                    <a:cubicBezTo>
                      <a:pt x="193" y="84"/>
                      <a:pt x="193" y="83"/>
                      <a:pt x="192" y="83"/>
                    </a:cubicBezTo>
                    <a:close/>
                    <a:moveTo>
                      <a:pt x="194" y="85"/>
                    </a:moveTo>
                    <a:cubicBezTo>
                      <a:pt x="198" y="85"/>
                      <a:pt x="202" y="83"/>
                      <a:pt x="205" y="82"/>
                    </a:cubicBezTo>
                    <a:cubicBezTo>
                      <a:pt x="209" y="81"/>
                      <a:pt x="203" y="84"/>
                      <a:pt x="202" y="85"/>
                    </a:cubicBezTo>
                    <a:cubicBezTo>
                      <a:pt x="200" y="86"/>
                      <a:pt x="198" y="87"/>
                      <a:pt x="196" y="88"/>
                    </a:cubicBezTo>
                    <a:cubicBezTo>
                      <a:pt x="196" y="87"/>
                      <a:pt x="195" y="86"/>
                      <a:pt x="194" y="85"/>
                    </a:cubicBezTo>
                    <a:close/>
                    <a:moveTo>
                      <a:pt x="197" y="90"/>
                    </a:moveTo>
                    <a:cubicBezTo>
                      <a:pt x="197" y="89"/>
                      <a:pt x="197" y="89"/>
                      <a:pt x="197" y="89"/>
                    </a:cubicBezTo>
                    <a:cubicBezTo>
                      <a:pt x="200" y="88"/>
                      <a:pt x="203" y="87"/>
                      <a:pt x="207" y="86"/>
                    </a:cubicBezTo>
                    <a:cubicBezTo>
                      <a:pt x="211" y="85"/>
                      <a:pt x="206" y="87"/>
                      <a:pt x="205" y="87"/>
                    </a:cubicBezTo>
                    <a:cubicBezTo>
                      <a:pt x="203" y="89"/>
                      <a:pt x="200" y="90"/>
                      <a:pt x="198" y="91"/>
                    </a:cubicBezTo>
                    <a:cubicBezTo>
                      <a:pt x="198" y="90"/>
                      <a:pt x="198" y="90"/>
                      <a:pt x="197" y="90"/>
                    </a:cubicBezTo>
                    <a:close/>
                    <a:moveTo>
                      <a:pt x="199" y="92"/>
                    </a:moveTo>
                    <a:cubicBezTo>
                      <a:pt x="200" y="92"/>
                      <a:pt x="201" y="92"/>
                      <a:pt x="202" y="92"/>
                    </a:cubicBezTo>
                    <a:cubicBezTo>
                      <a:pt x="204" y="91"/>
                      <a:pt x="208" y="91"/>
                      <a:pt x="210" y="90"/>
                    </a:cubicBezTo>
                    <a:cubicBezTo>
                      <a:pt x="207" y="92"/>
                      <a:pt x="203" y="93"/>
                      <a:pt x="200" y="95"/>
                    </a:cubicBezTo>
                    <a:cubicBezTo>
                      <a:pt x="200" y="94"/>
                      <a:pt x="199" y="93"/>
                      <a:pt x="199" y="92"/>
                    </a:cubicBezTo>
                    <a:close/>
                    <a:moveTo>
                      <a:pt x="201" y="96"/>
                    </a:moveTo>
                    <a:cubicBezTo>
                      <a:pt x="204" y="96"/>
                      <a:pt x="207" y="95"/>
                      <a:pt x="209" y="94"/>
                    </a:cubicBezTo>
                    <a:cubicBezTo>
                      <a:pt x="213" y="92"/>
                      <a:pt x="208" y="95"/>
                      <a:pt x="207" y="96"/>
                    </a:cubicBezTo>
                    <a:cubicBezTo>
                      <a:pt x="206" y="97"/>
                      <a:pt x="204" y="97"/>
                      <a:pt x="202" y="98"/>
                    </a:cubicBezTo>
                    <a:cubicBezTo>
                      <a:pt x="202" y="98"/>
                      <a:pt x="201" y="97"/>
                      <a:pt x="201" y="96"/>
                    </a:cubicBezTo>
                    <a:close/>
                    <a:moveTo>
                      <a:pt x="204" y="101"/>
                    </a:moveTo>
                    <a:cubicBezTo>
                      <a:pt x="204" y="100"/>
                      <a:pt x="203" y="100"/>
                      <a:pt x="203" y="99"/>
                    </a:cubicBezTo>
                    <a:cubicBezTo>
                      <a:pt x="203" y="99"/>
                      <a:pt x="203" y="99"/>
                      <a:pt x="203" y="99"/>
                    </a:cubicBezTo>
                    <a:cubicBezTo>
                      <a:pt x="205" y="99"/>
                      <a:pt x="207" y="99"/>
                      <a:pt x="209" y="98"/>
                    </a:cubicBezTo>
                    <a:cubicBezTo>
                      <a:pt x="212" y="97"/>
                      <a:pt x="208" y="99"/>
                      <a:pt x="208" y="99"/>
                    </a:cubicBezTo>
                    <a:cubicBezTo>
                      <a:pt x="206" y="99"/>
                      <a:pt x="205" y="100"/>
                      <a:pt x="204" y="100"/>
                    </a:cubicBezTo>
                    <a:cubicBezTo>
                      <a:pt x="204" y="101"/>
                      <a:pt x="204" y="101"/>
                      <a:pt x="204" y="101"/>
                    </a:cubicBezTo>
                    <a:close/>
                    <a:moveTo>
                      <a:pt x="206" y="103"/>
                    </a:moveTo>
                    <a:cubicBezTo>
                      <a:pt x="206" y="102"/>
                      <a:pt x="205" y="102"/>
                      <a:pt x="205" y="101"/>
                    </a:cubicBezTo>
                    <a:cubicBezTo>
                      <a:pt x="206" y="101"/>
                      <a:pt x="207" y="101"/>
                      <a:pt x="209" y="100"/>
                    </a:cubicBezTo>
                    <a:cubicBezTo>
                      <a:pt x="210" y="101"/>
                      <a:pt x="210" y="101"/>
                      <a:pt x="209" y="102"/>
                    </a:cubicBezTo>
                    <a:cubicBezTo>
                      <a:pt x="208" y="102"/>
                      <a:pt x="207" y="102"/>
                      <a:pt x="206" y="103"/>
                    </a:cubicBezTo>
                    <a:close/>
                    <a:moveTo>
                      <a:pt x="211" y="103"/>
                    </a:moveTo>
                    <a:cubicBezTo>
                      <a:pt x="211" y="104"/>
                      <a:pt x="210" y="105"/>
                      <a:pt x="209" y="105"/>
                    </a:cubicBezTo>
                    <a:cubicBezTo>
                      <a:pt x="208" y="105"/>
                      <a:pt x="208" y="104"/>
                      <a:pt x="207" y="104"/>
                    </a:cubicBezTo>
                    <a:cubicBezTo>
                      <a:pt x="209" y="103"/>
                      <a:pt x="211" y="103"/>
                      <a:pt x="211" y="103"/>
                    </a:cubicBezTo>
                    <a:close/>
                    <a:moveTo>
                      <a:pt x="210" y="106"/>
                    </a:moveTo>
                    <a:cubicBezTo>
                      <a:pt x="210" y="106"/>
                      <a:pt x="210" y="106"/>
                      <a:pt x="210" y="106"/>
                    </a:cubicBezTo>
                    <a:cubicBezTo>
                      <a:pt x="212" y="106"/>
                      <a:pt x="213" y="106"/>
                      <a:pt x="211" y="108"/>
                    </a:cubicBezTo>
                    <a:cubicBezTo>
                      <a:pt x="211" y="107"/>
                      <a:pt x="210" y="107"/>
                      <a:pt x="210" y="106"/>
                    </a:cubicBezTo>
                    <a:close/>
                    <a:moveTo>
                      <a:pt x="213" y="109"/>
                    </a:moveTo>
                    <a:cubicBezTo>
                      <a:pt x="214" y="108"/>
                      <a:pt x="213" y="110"/>
                      <a:pt x="213" y="111"/>
                    </a:cubicBezTo>
                    <a:cubicBezTo>
                      <a:pt x="213" y="110"/>
                      <a:pt x="212" y="109"/>
                      <a:pt x="212" y="109"/>
                    </a:cubicBezTo>
                    <a:cubicBezTo>
                      <a:pt x="212" y="109"/>
                      <a:pt x="212" y="109"/>
                      <a:pt x="213" y="109"/>
                    </a:cubicBezTo>
                    <a:close/>
                    <a:moveTo>
                      <a:pt x="214" y="110"/>
                    </a:moveTo>
                    <a:cubicBezTo>
                      <a:pt x="214" y="111"/>
                      <a:pt x="214" y="111"/>
                      <a:pt x="214" y="112"/>
                    </a:cubicBezTo>
                    <a:cubicBezTo>
                      <a:pt x="214" y="112"/>
                      <a:pt x="214" y="113"/>
                      <a:pt x="214" y="113"/>
                    </a:cubicBezTo>
                    <a:cubicBezTo>
                      <a:pt x="214" y="113"/>
                      <a:pt x="214" y="112"/>
                      <a:pt x="213" y="112"/>
                    </a:cubicBezTo>
                    <a:cubicBezTo>
                      <a:pt x="214" y="111"/>
                      <a:pt x="214" y="111"/>
                      <a:pt x="214" y="110"/>
                    </a:cubicBezTo>
                    <a:close/>
                    <a:moveTo>
                      <a:pt x="213" y="105"/>
                    </a:moveTo>
                    <a:cubicBezTo>
                      <a:pt x="213" y="105"/>
                      <a:pt x="213" y="105"/>
                      <a:pt x="213" y="105"/>
                    </a:cubicBezTo>
                    <a:cubicBezTo>
                      <a:pt x="212" y="105"/>
                      <a:pt x="209" y="106"/>
                      <a:pt x="211" y="105"/>
                    </a:cubicBezTo>
                    <a:cubicBezTo>
                      <a:pt x="212" y="104"/>
                      <a:pt x="212" y="103"/>
                      <a:pt x="213" y="102"/>
                    </a:cubicBezTo>
                    <a:cubicBezTo>
                      <a:pt x="213" y="102"/>
                      <a:pt x="212" y="102"/>
                      <a:pt x="212" y="102"/>
                    </a:cubicBezTo>
                    <a:cubicBezTo>
                      <a:pt x="210" y="102"/>
                      <a:pt x="211" y="102"/>
                      <a:pt x="209" y="102"/>
                    </a:cubicBezTo>
                    <a:cubicBezTo>
                      <a:pt x="209" y="102"/>
                      <a:pt x="209" y="102"/>
                      <a:pt x="209" y="102"/>
                    </a:cubicBezTo>
                    <a:cubicBezTo>
                      <a:pt x="210" y="102"/>
                      <a:pt x="211" y="101"/>
                      <a:pt x="212" y="100"/>
                    </a:cubicBezTo>
                    <a:cubicBezTo>
                      <a:pt x="212" y="100"/>
                      <a:pt x="212" y="99"/>
                      <a:pt x="212" y="99"/>
                    </a:cubicBezTo>
                    <a:cubicBezTo>
                      <a:pt x="210" y="99"/>
                      <a:pt x="207" y="99"/>
                      <a:pt x="206" y="100"/>
                    </a:cubicBezTo>
                    <a:cubicBezTo>
                      <a:pt x="207" y="99"/>
                      <a:pt x="210" y="99"/>
                      <a:pt x="211" y="97"/>
                    </a:cubicBezTo>
                    <a:cubicBezTo>
                      <a:pt x="212" y="97"/>
                      <a:pt x="211" y="97"/>
                      <a:pt x="211" y="97"/>
                    </a:cubicBezTo>
                    <a:cubicBezTo>
                      <a:pt x="210" y="97"/>
                      <a:pt x="208" y="97"/>
                      <a:pt x="207" y="98"/>
                    </a:cubicBezTo>
                    <a:cubicBezTo>
                      <a:pt x="206" y="98"/>
                      <a:pt x="201" y="100"/>
                      <a:pt x="205" y="98"/>
                    </a:cubicBezTo>
                    <a:cubicBezTo>
                      <a:pt x="207" y="96"/>
                      <a:pt x="210" y="95"/>
                      <a:pt x="212" y="93"/>
                    </a:cubicBezTo>
                    <a:cubicBezTo>
                      <a:pt x="212" y="93"/>
                      <a:pt x="212" y="93"/>
                      <a:pt x="212" y="93"/>
                    </a:cubicBezTo>
                    <a:cubicBezTo>
                      <a:pt x="213" y="98"/>
                      <a:pt x="214" y="103"/>
                      <a:pt x="214" y="108"/>
                    </a:cubicBezTo>
                    <a:cubicBezTo>
                      <a:pt x="212" y="108"/>
                      <a:pt x="213" y="107"/>
                      <a:pt x="213" y="105"/>
                    </a:cubicBezTo>
                    <a:close/>
                    <a:moveTo>
                      <a:pt x="211" y="92"/>
                    </a:moveTo>
                    <a:cubicBezTo>
                      <a:pt x="208" y="93"/>
                      <a:pt x="205" y="95"/>
                      <a:pt x="201" y="95"/>
                    </a:cubicBezTo>
                    <a:cubicBezTo>
                      <a:pt x="202" y="95"/>
                      <a:pt x="205" y="93"/>
                      <a:pt x="206" y="92"/>
                    </a:cubicBezTo>
                    <a:cubicBezTo>
                      <a:pt x="208" y="92"/>
                      <a:pt x="210" y="91"/>
                      <a:pt x="211" y="90"/>
                    </a:cubicBezTo>
                    <a:cubicBezTo>
                      <a:pt x="211" y="90"/>
                      <a:pt x="211" y="90"/>
                      <a:pt x="211" y="90"/>
                    </a:cubicBezTo>
                    <a:cubicBezTo>
                      <a:pt x="211" y="91"/>
                      <a:pt x="212" y="92"/>
                      <a:pt x="212" y="92"/>
                    </a:cubicBezTo>
                    <a:cubicBezTo>
                      <a:pt x="212" y="92"/>
                      <a:pt x="212" y="92"/>
                      <a:pt x="211" y="92"/>
                    </a:cubicBezTo>
                    <a:close/>
                    <a:moveTo>
                      <a:pt x="211" y="89"/>
                    </a:moveTo>
                    <a:cubicBezTo>
                      <a:pt x="207" y="89"/>
                      <a:pt x="203" y="91"/>
                      <a:pt x="199" y="91"/>
                    </a:cubicBezTo>
                    <a:cubicBezTo>
                      <a:pt x="200" y="91"/>
                      <a:pt x="203" y="89"/>
                      <a:pt x="204" y="89"/>
                    </a:cubicBezTo>
                    <a:cubicBezTo>
                      <a:pt x="206" y="88"/>
                      <a:pt x="208" y="87"/>
                      <a:pt x="210" y="86"/>
                    </a:cubicBezTo>
                    <a:cubicBezTo>
                      <a:pt x="210" y="87"/>
                      <a:pt x="211" y="88"/>
                      <a:pt x="211" y="89"/>
                    </a:cubicBezTo>
                    <a:cubicBezTo>
                      <a:pt x="211" y="89"/>
                      <a:pt x="211" y="89"/>
                      <a:pt x="211" y="89"/>
                    </a:cubicBezTo>
                    <a:close/>
                    <a:moveTo>
                      <a:pt x="203" y="87"/>
                    </a:moveTo>
                    <a:cubicBezTo>
                      <a:pt x="202" y="87"/>
                      <a:pt x="198" y="87"/>
                      <a:pt x="197" y="88"/>
                    </a:cubicBezTo>
                    <a:cubicBezTo>
                      <a:pt x="201" y="86"/>
                      <a:pt x="205" y="84"/>
                      <a:pt x="208" y="82"/>
                    </a:cubicBezTo>
                    <a:cubicBezTo>
                      <a:pt x="208" y="82"/>
                      <a:pt x="208" y="81"/>
                      <a:pt x="208" y="81"/>
                    </a:cubicBezTo>
                    <a:cubicBezTo>
                      <a:pt x="204" y="81"/>
                      <a:pt x="200" y="83"/>
                      <a:pt x="196" y="84"/>
                    </a:cubicBezTo>
                    <a:cubicBezTo>
                      <a:pt x="193" y="85"/>
                      <a:pt x="200" y="82"/>
                      <a:pt x="201" y="82"/>
                    </a:cubicBezTo>
                    <a:cubicBezTo>
                      <a:pt x="203" y="81"/>
                      <a:pt x="205" y="81"/>
                      <a:pt x="207" y="79"/>
                    </a:cubicBezTo>
                    <a:cubicBezTo>
                      <a:pt x="207" y="79"/>
                      <a:pt x="207" y="79"/>
                      <a:pt x="207" y="79"/>
                    </a:cubicBezTo>
                    <a:cubicBezTo>
                      <a:pt x="202" y="79"/>
                      <a:pt x="197" y="81"/>
                      <a:pt x="192" y="82"/>
                    </a:cubicBezTo>
                    <a:cubicBezTo>
                      <a:pt x="197" y="80"/>
                      <a:pt x="202" y="79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ubicBezTo>
                      <a:pt x="208" y="80"/>
                      <a:pt x="209" y="82"/>
                      <a:pt x="210" y="85"/>
                    </a:cubicBezTo>
                    <a:cubicBezTo>
                      <a:pt x="208" y="85"/>
                      <a:pt x="205" y="86"/>
                      <a:pt x="203" y="87"/>
                    </a:cubicBezTo>
                    <a:close/>
                    <a:moveTo>
                      <a:pt x="207" y="77"/>
                    </a:moveTo>
                    <a:cubicBezTo>
                      <a:pt x="201" y="78"/>
                      <a:pt x="196" y="78"/>
                      <a:pt x="191" y="79"/>
                    </a:cubicBezTo>
                    <a:cubicBezTo>
                      <a:pt x="188" y="80"/>
                      <a:pt x="185" y="81"/>
                      <a:pt x="182" y="81"/>
                    </a:cubicBezTo>
                    <a:cubicBezTo>
                      <a:pt x="181" y="81"/>
                      <a:pt x="180" y="82"/>
                      <a:pt x="179" y="82"/>
                    </a:cubicBezTo>
                    <a:cubicBezTo>
                      <a:pt x="188" y="80"/>
                      <a:pt x="197" y="77"/>
                      <a:pt x="205" y="73"/>
                    </a:cubicBezTo>
                    <a:cubicBezTo>
                      <a:pt x="205" y="73"/>
                      <a:pt x="205" y="73"/>
                      <a:pt x="205" y="73"/>
                    </a:cubicBezTo>
                    <a:cubicBezTo>
                      <a:pt x="200" y="73"/>
                      <a:pt x="195" y="75"/>
                      <a:pt x="190" y="76"/>
                    </a:cubicBezTo>
                    <a:cubicBezTo>
                      <a:pt x="184" y="78"/>
                      <a:pt x="178" y="79"/>
                      <a:pt x="172" y="80"/>
                    </a:cubicBezTo>
                    <a:cubicBezTo>
                      <a:pt x="172" y="80"/>
                      <a:pt x="172" y="80"/>
                      <a:pt x="171" y="80"/>
                    </a:cubicBezTo>
                    <a:cubicBezTo>
                      <a:pt x="176" y="79"/>
                      <a:pt x="180" y="78"/>
                      <a:pt x="184" y="76"/>
                    </a:cubicBezTo>
                    <a:cubicBezTo>
                      <a:pt x="191" y="75"/>
                      <a:pt x="198" y="74"/>
                      <a:pt x="204" y="70"/>
                    </a:cubicBezTo>
                    <a:cubicBezTo>
                      <a:pt x="204" y="70"/>
                      <a:pt x="204" y="70"/>
                      <a:pt x="204" y="70"/>
                    </a:cubicBezTo>
                    <a:cubicBezTo>
                      <a:pt x="196" y="70"/>
                      <a:pt x="188" y="72"/>
                      <a:pt x="181" y="74"/>
                    </a:cubicBezTo>
                    <a:cubicBezTo>
                      <a:pt x="172" y="76"/>
                      <a:pt x="162" y="79"/>
                      <a:pt x="153" y="83"/>
                    </a:cubicBezTo>
                    <a:cubicBezTo>
                      <a:pt x="144" y="86"/>
                      <a:pt x="135" y="89"/>
                      <a:pt x="126" y="91"/>
                    </a:cubicBezTo>
                    <a:cubicBezTo>
                      <a:pt x="121" y="92"/>
                      <a:pt x="115" y="93"/>
                      <a:pt x="112" y="96"/>
                    </a:cubicBezTo>
                    <a:cubicBezTo>
                      <a:pt x="111" y="96"/>
                      <a:pt x="110" y="95"/>
                      <a:pt x="108" y="95"/>
                    </a:cubicBezTo>
                    <a:cubicBezTo>
                      <a:pt x="111" y="94"/>
                      <a:pt x="113" y="94"/>
                      <a:pt x="115" y="93"/>
                    </a:cubicBezTo>
                    <a:cubicBezTo>
                      <a:pt x="119" y="91"/>
                      <a:pt x="124" y="90"/>
                      <a:pt x="129" y="89"/>
                    </a:cubicBezTo>
                    <a:cubicBezTo>
                      <a:pt x="137" y="87"/>
                      <a:pt x="146" y="84"/>
                      <a:pt x="154" y="81"/>
                    </a:cubicBezTo>
                    <a:cubicBezTo>
                      <a:pt x="163" y="79"/>
                      <a:pt x="171" y="75"/>
                      <a:pt x="179" y="73"/>
                    </a:cubicBezTo>
                    <a:cubicBezTo>
                      <a:pt x="187" y="71"/>
                      <a:pt x="194" y="69"/>
                      <a:pt x="202" y="66"/>
                    </a:cubicBezTo>
                    <a:cubicBezTo>
                      <a:pt x="204" y="69"/>
                      <a:pt x="205" y="73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lose/>
                    <a:moveTo>
                      <a:pt x="87" y="65"/>
                    </a:moveTo>
                    <a:cubicBezTo>
                      <a:pt x="88" y="65"/>
                      <a:pt x="90" y="64"/>
                      <a:pt x="90" y="64"/>
                    </a:cubicBezTo>
                    <a:cubicBezTo>
                      <a:pt x="92" y="63"/>
                      <a:pt x="94" y="63"/>
                      <a:pt x="96" y="62"/>
                    </a:cubicBezTo>
                    <a:cubicBezTo>
                      <a:pt x="101" y="61"/>
                      <a:pt x="105" y="60"/>
                      <a:pt x="110" y="59"/>
                    </a:cubicBezTo>
                    <a:cubicBezTo>
                      <a:pt x="119" y="57"/>
                      <a:pt x="127" y="56"/>
                      <a:pt x="135" y="52"/>
                    </a:cubicBezTo>
                    <a:cubicBezTo>
                      <a:pt x="135" y="52"/>
                      <a:pt x="135" y="51"/>
                      <a:pt x="135" y="51"/>
                    </a:cubicBezTo>
                    <a:cubicBezTo>
                      <a:pt x="127" y="52"/>
                      <a:pt x="120" y="54"/>
                      <a:pt x="112" y="56"/>
                    </a:cubicBezTo>
                    <a:cubicBezTo>
                      <a:pt x="108" y="57"/>
                      <a:pt x="104" y="58"/>
                      <a:pt x="100" y="59"/>
                    </a:cubicBezTo>
                    <a:cubicBezTo>
                      <a:pt x="96" y="60"/>
                      <a:pt x="93" y="61"/>
                      <a:pt x="90" y="62"/>
                    </a:cubicBezTo>
                    <a:cubicBezTo>
                      <a:pt x="90" y="62"/>
                      <a:pt x="90" y="61"/>
                      <a:pt x="91" y="61"/>
                    </a:cubicBezTo>
                    <a:cubicBezTo>
                      <a:pt x="91" y="61"/>
                      <a:pt x="92" y="61"/>
                      <a:pt x="92" y="61"/>
                    </a:cubicBezTo>
                    <a:cubicBezTo>
                      <a:pt x="94" y="60"/>
                      <a:pt x="96" y="59"/>
                      <a:pt x="99" y="58"/>
                    </a:cubicBezTo>
                    <a:cubicBezTo>
                      <a:pt x="102" y="57"/>
                      <a:pt x="106" y="56"/>
                      <a:pt x="110" y="55"/>
                    </a:cubicBezTo>
                    <a:cubicBezTo>
                      <a:pt x="118" y="53"/>
                      <a:pt x="125" y="52"/>
                      <a:pt x="133" y="49"/>
                    </a:cubicBezTo>
                    <a:cubicBezTo>
                      <a:pt x="134" y="50"/>
                      <a:pt x="136" y="52"/>
                      <a:pt x="138" y="54"/>
                    </a:cubicBezTo>
                    <a:cubicBezTo>
                      <a:pt x="129" y="55"/>
                      <a:pt x="121" y="58"/>
                      <a:pt x="113" y="60"/>
                    </a:cubicBezTo>
                    <a:cubicBezTo>
                      <a:pt x="108" y="61"/>
                      <a:pt x="103" y="62"/>
                      <a:pt x="98" y="63"/>
                    </a:cubicBezTo>
                    <a:cubicBezTo>
                      <a:pt x="95" y="63"/>
                      <a:pt x="91" y="65"/>
                      <a:pt x="87" y="66"/>
                    </a:cubicBezTo>
                    <a:cubicBezTo>
                      <a:pt x="87" y="66"/>
                      <a:pt x="87" y="66"/>
                      <a:pt x="86" y="66"/>
                    </a:cubicBezTo>
                    <a:cubicBezTo>
                      <a:pt x="87" y="66"/>
                      <a:pt x="87" y="66"/>
                      <a:pt x="87" y="65"/>
                    </a:cubicBezTo>
                    <a:close/>
                    <a:moveTo>
                      <a:pt x="115" y="52"/>
                    </a:moveTo>
                    <a:cubicBezTo>
                      <a:pt x="109" y="53"/>
                      <a:pt x="103" y="56"/>
                      <a:pt x="96" y="57"/>
                    </a:cubicBezTo>
                    <a:cubicBezTo>
                      <a:pt x="91" y="58"/>
                      <a:pt x="101" y="55"/>
                      <a:pt x="101" y="55"/>
                    </a:cubicBezTo>
                    <a:cubicBezTo>
                      <a:pt x="104" y="53"/>
                      <a:pt x="107" y="53"/>
                      <a:pt x="109" y="52"/>
                    </a:cubicBezTo>
                    <a:cubicBezTo>
                      <a:pt x="115" y="50"/>
                      <a:pt x="122" y="49"/>
                      <a:pt x="128" y="47"/>
                    </a:cubicBezTo>
                    <a:cubicBezTo>
                      <a:pt x="128" y="47"/>
                      <a:pt x="128" y="46"/>
                      <a:pt x="128" y="46"/>
                    </a:cubicBezTo>
                    <a:cubicBezTo>
                      <a:pt x="129" y="47"/>
                      <a:pt x="131" y="48"/>
                      <a:pt x="132" y="48"/>
                    </a:cubicBezTo>
                    <a:cubicBezTo>
                      <a:pt x="126" y="50"/>
                      <a:pt x="120" y="50"/>
                      <a:pt x="115" y="52"/>
                    </a:cubicBezTo>
                    <a:close/>
                    <a:moveTo>
                      <a:pt x="128" y="46"/>
                    </a:moveTo>
                    <a:cubicBezTo>
                      <a:pt x="120" y="47"/>
                      <a:pt x="113" y="48"/>
                      <a:pt x="105" y="50"/>
                    </a:cubicBezTo>
                    <a:cubicBezTo>
                      <a:pt x="110" y="48"/>
                      <a:pt x="115" y="46"/>
                      <a:pt x="120" y="45"/>
                    </a:cubicBezTo>
                    <a:cubicBezTo>
                      <a:pt x="123" y="45"/>
                      <a:pt x="126" y="45"/>
                      <a:pt x="128" y="46"/>
                    </a:cubicBezTo>
                    <a:close/>
                    <a:moveTo>
                      <a:pt x="103" y="51"/>
                    </a:moveTo>
                    <a:cubicBezTo>
                      <a:pt x="108" y="50"/>
                      <a:pt x="112" y="50"/>
                      <a:pt x="116" y="49"/>
                    </a:cubicBezTo>
                    <a:cubicBezTo>
                      <a:pt x="119" y="49"/>
                      <a:pt x="121" y="48"/>
                      <a:pt x="123" y="48"/>
                    </a:cubicBezTo>
                    <a:cubicBezTo>
                      <a:pt x="124" y="47"/>
                      <a:pt x="125" y="47"/>
                      <a:pt x="126" y="47"/>
                    </a:cubicBezTo>
                    <a:cubicBezTo>
                      <a:pt x="124" y="48"/>
                      <a:pt x="123" y="48"/>
                      <a:pt x="121" y="48"/>
                    </a:cubicBezTo>
                    <a:cubicBezTo>
                      <a:pt x="116" y="50"/>
                      <a:pt x="111" y="50"/>
                      <a:pt x="106" y="52"/>
                    </a:cubicBezTo>
                    <a:cubicBezTo>
                      <a:pt x="103" y="53"/>
                      <a:pt x="99" y="54"/>
                      <a:pt x="96" y="56"/>
                    </a:cubicBezTo>
                    <a:cubicBezTo>
                      <a:pt x="98" y="54"/>
                      <a:pt x="101" y="53"/>
                      <a:pt x="103" y="51"/>
                    </a:cubicBezTo>
                    <a:close/>
                    <a:moveTo>
                      <a:pt x="94" y="58"/>
                    </a:moveTo>
                    <a:cubicBezTo>
                      <a:pt x="100" y="57"/>
                      <a:pt x="107" y="55"/>
                      <a:pt x="113" y="53"/>
                    </a:cubicBezTo>
                    <a:cubicBezTo>
                      <a:pt x="117" y="52"/>
                      <a:pt x="120" y="51"/>
                      <a:pt x="124" y="51"/>
                    </a:cubicBezTo>
                    <a:cubicBezTo>
                      <a:pt x="125" y="51"/>
                      <a:pt x="125" y="50"/>
                      <a:pt x="126" y="50"/>
                    </a:cubicBezTo>
                    <a:cubicBezTo>
                      <a:pt x="120" y="52"/>
                      <a:pt x="114" y="53"/>
                      <a:pt x="108" y="55"/>
                    </a:cubicBezTo>
                    <a:cubicBezTo>
                      <a:pt x="103" y="56"/>
                      <a:pt x="97" y="58"/>
                      <a:pt x="92" y="60"/>
                    </a:cubicBezTo>
                    <a:cubicBezTo>
                      <a:pt x="92" y="59"/>
                      <a:pt x="93" y="59"/>
                      <a:pt x="94" y="58"/>
                    </a:cubicBezTo>
                    <a:close/>
                    <a:moveTo>
                      <a:pt x="88" y="64"/>
                    </a:moveTo>
                    <a:cubicBezTo>
                      <a:pt x="89" y="63"/>
                      <a:pt x="89" y="63"/>
                      <a:pt x="89" y="63"/>
                    </a:cubicBezTo>
                    <a:cubicBezTo>
                      <a:pt x="91" y="62"/>
                      <a:pt x="93" y="62"/>
                      <a:pt x="95" y="61"/>
                    </a:cubicBezTo>
                    <a:cubicBezTo>
                      <a:pt x="99" y="60"/>
                      <a:pt x="103" y="59"/>
                      <a:pt x="107" y="58"/>
                    </a:cubicBezTo>
                    <a:cubicBezTo>
                      <a:pt x="112" y="57"/>
                      <a:pt x="116" y="56"/>
                      <a:pt x="121" y="55"/>
                    </a:cubicBezTo>
                    <a:cubicBezTo>
                      <a:pt x="125" y="54"/>
                      <a:pt x="130" y="53"/>
                      <a:pt x="133" y="52"/>
                    </a:cubicBezTo>
                    <a:cubicBezTo>
                      <a:pt x="119" y="59"/>
                      <a:pt x="102" y="58"/>
                      <a:pt x="88" y="64"/>
                    </a:cubicBezTo>
                    <a:cubicBezTo>
                      <a:pt x="88" y="64"/>
                      <a:pt x="88" y="64"/>
                      <a:pt x="88" y="64"/>
                    </a:cubicBezTo>
                    <a:close/>
                    <a:moveTo>
                      <a:pt x="86" y="67"/>
                    </a:moveTo>
                    <a:cubicBezTo>
                      <a:pt x="88" y="67"/>
                      <a:pt x="91" y="66"/>
                      <a:pt x="93" y="65"/>
                    </a:cubicBezTo>
                    <a:cubicBezTo>
                      <a:pt x="97" y="64"/>
                      <a:pt x="101" y="63"/>
                      <a:pt x="106" y="62"/>
                    </a:cubicBezTo>
                    <a:cubicBezTo>
                      <a:pt x="117" y="60"/>
                      <a:pt x="127" y="56"/>
                      <a:pt x="138" y="55"/>
                    </a:cubicBezTo>
                    <a:cubicBezTo>
                      <a:pt x="139" y="55"/>
                      <a:pt x="140" y="56"/>
                      <a:pt x="140" y="57"/>
                    </a:cubicBezTo>
                    <a:cubicBezTo>
                      <a:pt x="140" y="57"/>
                      <a:pt x="140" y="57"/>
                      <a:pt x="140" y="57"/>
                    </a:cubicBezTo>
                    <a:cubicBezTo>
                      <a:pt x="131" y="58"/>
                      <a:pt x="121" y="60"/>
                      <a:pt x="112" y="63"/>
                    </a:cubicBezTo>
                    <a:cubicBezTo>
                      <a:pt x="103" y="65"/>
                      <a:pt x="94" y="68"/>
                      <a:pt x="85" y="69"/>
                    </a:cubicBezTo>
                    <a:cubicBezTo>
                      <a:pt x="85" y="69"/>
                      <a:pt x="86" y="68"/>
                      <a:pt x="86" y="67"/>
                    </a:cubicBezTo>
                    <a:close/>
                    <a:moveTo>
                      <a:pt x="153" y="42"/>
                    </a:moveTo>
                    <a:cubicBezTo>
                      <a:pt x="153" y="41"/>
                      <a:pt x="153" y="41"/>
                      <a:pt x="153" y="41"/>
                    </a:cubicBezTo>
                    <a:cubicBezTo>
                      <a:pt x="153" y="41"/>
                      <a:pt x="153" y="41"/>
                      <a:pt x="153" y="41"/>
                    </a:cubicBezTo>
                    <a:cubicBezTo>
                      <a:pt x="156" y="39"/>
                      <a:pt x="159" y="37"/>
                      <a:pt x="162" y="35"/>
                    </a:cubicBezTo>
                    <a:cubicBezTo>
                      <a:pt x="161" y="36"/>
                      <a:pt x="161" y="36"/>
                      <a:pt x="160" y="36"/>
                    </a:cubicBezTo>
                    <a:cubicBezTo>
                      <a:pt x="158" y="38"/>
                      <a:pt x="156" y="40"/>
                      <a:pt x="153" y="42"/>
                    </a:cubicBezTo>
                    <a:cubicBezTo>
                      <a:pt x="153" y="42"/>
                      <a:pt x="153" y="42"/>
                      <a:pt x="153" y="42"/>
                    </a:cubicBezTo>
                    <a:close/>
                    <a:moveTo>
                      <a:pt x="154" y="42"/>
                    </a:moveTo>
                    <a:cubicBezTo>
                      <a:pt x="157" y="41"/>
                      <a:pt x="159" y="40"/>
                      <a:pt x="162" y="38"/>
                    </a:cubicBezTo>
                    <a:cubicBezTo>
                      <a:pt x="159" y="40"/>
                      <a:pt x="157" y="42"/>
                      <a:pt x="154" y="44"/>
                    </a:cubicBezTo>
                    <a:cubicBezTo>
                      <a:pt x="154" y="43"/>
                      <a:pt x="154" y="43"/>
                      <a:pt x="154" y="42"/>
                    </a:cubicBezTo>
                    <a:cubicBezTo>
                      <a:pt x="154" y="42"/>
                      <a:pt x="154" y="42"/>
                      <a:pt x="154" y="42"/>
                    </a:cubicBezTo>
                    <a:close/>
                    <a:moveTo>
                      <a:pt x="163" y="40"/>
                    </a:moveTo>
                    <a:cubicBezTo>
                      <a:pt x="164" y="39"/>
                      <a:pt x="166" y="38"/>
                      <a:pt x="167" y="37"/>
                    </a:cubicBezTo>
                    <a:cubicBezTo>
                      <a:pt x="168" y="37"/>
                      <a:pt x="173" y="34"/>
                      <a:pt x="171" y="36"/>
                    </a:cubicBezTo>
                    <a:cubicBezTo>
                      <a:pt x="169" y="38"/>
                      <a:pt x="166" y="39"/>
                      <a:pt x="164" y="41"/>
                    </a:cubicBezTo>
                    <a:cubicBezTo>
                      <a:pt x="161" y="43"/>
                      <a:pt x="158" y="45"/>
                      <a:pt x="156" y="47"/>
                    </a:cubicBezTo>
                    <a:cubicBezTo>
                      <a:pt x="155" y="46"/>
                      <a:pt x="155" y="45"/>
                      <a:pt x="155" y="45"/>
                    </a:cubicBezTo>
                    <a:cubicBezTo>
                      <a:pt x="157" y="43"/>
                      <a:pt x="160" y="41"/>
                      <a:pt x="163" y="40"/>
                    </a:cubicBezTo>
                    <a:close/>
                    <a:moveTo>
                      <a:pt x="156" y="48"/>
                    </a:moveTo>
                    <a:cubicBezTo>
                      <a:pt x="160" y="46"/>
                      <a:pt x="164" y="43"/>
                      <a:pt x="169" y="41"/>
                    </a:cubicBezTo>
                    <a:cubicBezTo>
                      <a:pt x="171" y="40"/>
                      <a:pt x="173" y="39"/>
                      <a:pt x="175" y="38"/>
                    </a:cubicBezTo>
                    <a:cubicBezTo>
                      <a:pt x="173" y="39"/>
                      <a:pt x="171" y="41"/>
                      <a:pt x="170" y="42"/>
                    </a:cubicBezTo>
                    <a:cubicBezTo>
                      <a:pt x="167" y="44"/>
                      <a:pt x="165" y="46"/>
                      <a:pt x="162" y="47"/>
                    </a:cubicBezTo>
                    <a:cubicBezTo>
                      <a:pt x="160" y="48"/>
                      <a:pt x="159" y="49"/>
                      <a:pt x="157" y="50"/>
                    </a:cubicBezTo>
                    <a:cubicBezTo>
                      <a:pt x="157" y="50"/>
                      <a:pt x="157" y="49"/>
                      <a:pt x="157" y="49"/>
                    </a:cubicBezTo>
                    <a:cubicBezTo>
                      <a:pt x="157" y="49"/>
                      <a:pt x="156" y="48"/>
                      <a:pt x="156" y="48"/>
                    </a:cubicBezTo>
                    <a:cubicBezTo>
                      <a:pt x="156" y="48"/>
                      <a:pt x="156" y="48"/>
                      <a:pt x="156" y="48"/>
                    </a:cubicBezTo>
                    <a:close/>
                    <a:moveTo>
                      <a:pt x="158" y="50"/>
                    </a:moveTo>
                    <a:cubicBezTo>
                      <a:pt x="158" y="50"/>
                      <a:pt x="159" y="50"/>
                      <a:pt x="159" y="50"/>
                    </a:cubicBezTo>
                    <a:cubicBezTo>
                      <a:pt x="160" y="49"/>
                      <a:pt x="161" y="48"/>
                      <a:pt x="163" y="48"/>
                    </a:cubicBezTo>
                    <a:cubicBezTo>
                      <a:pt x="165" y="46"/>
                      <a:pt x="167" y="45"/>
                      <a:pt x="170" y="44"/>
                    </a:cubicBezTo>
                    <a:cubicBezTo>
                      <a:pt x="172" y="43"/>
                      <a:pt x="174" y="42"/>
                      <a:pt x="176" y="41"/>
                    </a:cubicBezTo>
                    <a:cubicBezTo>
                      <a:pt x="177" y="40"/>
                      <a:pt x="177" y="40"/>
                      <a:pt x="176" y="42"/>
                    </a:cubicBezTo>
                    <a:cubicBezTo>
                      <a:pt x="174" y="43"/>
                      <a:pt x="173" y="44"/>
                      <a:pt x="172" y="45"/>
                    </a:cubicBezTo>
                    <a:cubicBezTo>
                      <a:pt x="170" y="46"/>
                      <a:pt x="169" y="47"/>
                      <a:pt x="168" y="47"/>
                    </a:cubicBezTo>
                    <a:cubicBezTo>
                      <a:pt x="167" y="48"/>
                      <a:pt x="166" y="48"/>
                      <a:pt x="166" y="49"/>
                    </a:cubicBezTo>
                    <a:cubicBezTo>
                      <a:pt x="165" y="49"/>
                      <a:pt x="164" y="49"/>
                      <a:pt x="164" y="49"/>
                    </a:cubicBezTo>
                    <a:cubicBezTo>
                      <a:pt x="161" y="50"/>
                      <a:pt x="160" y="53"/>
                      <a:pt x="158" y="50"/>
                    </a:cubicBezTo>
                    <a:cubicBezTo>
                      <a:pt x="158" y="50"/>
                      <a:pt x="158" y="50"/>
                      <a:pt x="158" y="50"/>
                    </a:cubicBezTo>
                    <a:close/>
                    <a:moveTo>
                      <a:pt x="167" y="49"/>
                    </a:moveTo>
                    <a:cubicBezTo>
                      <a:pt x="167" y="49"/>
                      <a:pt x="168" y="48"/>
                      <a:pt x="168" y="48"/>
                    </a:cubicBezTo>
                    <a:cubicBezTo>
                      <a:pt x="168" y="48"/>
                      <a:pt x="169" y="47"/>
                      <a:pt x="170" y="47"/>
                    </a:cubicBezTo>
                    <a:cubicBezTo>
                      <a:pt x="172" y="46"/>
                      <a:pt x="174" y="45"/>
                      <a:pt x="176" y="45"/>
                    </a:cubicBezTo>
                    <a:cubicBezTo>
                      <a:pt x="177" y="44"/>
                      <a:pt x="184" y="40"/>
                      <a:pt x="180" y="44"/>
                    </a:cubicBezTo>
                    <a:cubicBezTo>
                      <a:pt x="178" y="46"/>
                      <a:pt x="174" y="48"/>
                      <a:pt x="172" y="50"/>
                    </a:cubicBezTo>
                    <a:cubicBezTo>
                      <a:pt x="170" y="50"/>
                      <a:pt x="168" y="49"/>
                      <a:pt x="167" y="49"/>
                    </a:cubicBezTo>
                    <a:cubicBezTo>
                      <a:pt x="167" y="49"/>
                      <a:pt x="167" y="49"/>
                      <a:pt x="167" y="49"/>
                    </a:cubicBezTo>
                    <a:close/>
                    <a:moveTo>
                      <a:pt x="181" y="47"/>
                    </a:moveTo>
                    <a:cubicBezTo>
                      <a:pt x="185" y="45"/>
                      <a:pt x="182" y="48"/>
                      <a:pt x="180" y="49"/>
                    </a:cubicBezTo>
                    <a:cubicBezTo>
                      <a:pt x="179" y="50"/>
                      <a:pt x="177" y="51"/>
                      <a:pt x="175" y="52"/>
                    </a:cubicBezTo>
                    <a:cubicBezTo>
                      <a:pt x="174" y="52"/>
                      <a:pt x="174" y="51"/>
                      <a:pt x="173" y="51"/>
                    </a:cubicBezTo>
                    <a:cubicBezTo>
                      <a:pt x="176" y="50"/>
                      <a:pt x="178" y="48"/>
                      <a:pt x="181" y="47"/>
                    </a:cubicBezTo>
                    <a:close/>
                    <a:moveTo>
                      <a:pt x="176" y="53"/>
                    </a:moveTo>
                    <a:cubicBezTo>
                      <a:pt x="179" y="52"/>
                      <a:pt x="184" y="51"/>
                      <a:pt x="186" y="49"/>
                    </a:cubicBezTo>
                    <a:cubicBezTo>
                      <a:pt x="184" y="51"/>
                      <a:pt x="181" y="52"/>
                      <a:pt x="178" y="54"/>
                    </a:cubicBezTo>
                    <a:cubicBezTo>
                      <a:pt x="178" y="54"/>
                      <a:pt x="177" y="53"/>
                      <a:pt x="176" y="53"/>
                    </a:cubicBezTo>
                    <a:close/>
                    <a:moveTo>
                      <a:pt x="180" y="59"/>
                    </a:moveTo>
                    <a:cubicBezTo>
                      <a:pt x="180" y="58"/>
                      <a:pt x="180" y="58"/>
                      <a:pt x="180" y="58"/>
                    </a:cubicBezTo>
                    <a:cubicBezTo>
                      <a:pt x="182" y="57"/>
                      <a:pt x="184" y="56"/>
                      <a:pt x="186" y="56"/>
                    </a:cubicBezTo>
                    <a:cubicBezTo>
                      <a:pt x="184" y="57"/>
                      <a:pt x="182" y="58"/>
                      <a:pt x="180" y="59"/>
                    </a:cubicBezTo>
                    <a:close/>
                    <a:moveTo>
                      <a:pt x="174" y="63"/>
                    </a:moveTo>
                    <a:cubicBezTo>
                      <a:pt x="174" y="63"/>
                      <a:pt x="174" y="63"/>
                      <a:pt x="175" y="64"/>
                    </a:cubicBezTo>
                    <a:cubicBezTo>
                      <a:pt x="174" y="64"/>
                      <a:pt x="174" y="64"/>
                      <a:pt x="173" y="64"/>
                    </a:cubicBezTo>
                    <a:cubicBezTo>
                      <a:pt x="173" y="63"/>
                      <a:pt x="173" y="63"/>
                      <a:pt x="174" y="63"/>
                    </a:cubicBezTo>
                    <a:close/>
                    <a:moveTo>
                      <a:pt x="172" y="62"/>
                    </a:moveTo>
                    <a:cubicBezTo>
                      <a:pt x="172" y="62"/>
                      <a:pt x="172" y="62"/>
                      <a:pt x="172" y="62"/>
                    </a:cubicBezTo>
                    <a:cubicBezTo>
                      <a:pt x="172" y="62"/>
                      <a:pt x="171" y="62"/>
                      <a:pt x="172" y="62"/>
                    </a:cubicBezTo>
                    <a:close/>
                    <a:moveTo>
                      <a:pt x="169" y="60"/>
                    </a:moveTo>
                    <a:cubicBezTo>
                      <a:pt x="170" y="60"/>
                      <a:pt x="170" y="60"/>
                      <a:pt x="171" y="61"/>
                    </a:cubicBezTo>
                    <a:cubicBezTo>
                      <a:pt x="169" y="61"/>
                      <a:pt x="167" y="62"/>
                      <a:pt x="169" y="60"/>
                    </a:cubicBezTo>
                    <a:cubicBezTo>
                      <a:pt x="169" y="60"/>
                      <a:pt x="169" y="60"/>
                      <a:pt x="169" y="60"/>
                    </a:cubicBezTo>
                    <a:close/>
                    <a:moveTo>
                      <a:pt x="169" y="59"/>
                    </a:moveTo>
                    <a:cubicBezTo>
                      <a:pt x="168" y="60"/>
                      <a:pt x="167" y="60"/>
                      <a:pt x="167" y="60"/>
                    </a:cubicBezTo>
                    <a:cubicBezTo>
                      <a:pt x="167" y="59"/>
                      <a:pt x="167" y="59"/>
                      <a:pt x="167" y="58"/>
                    </a:cubicBezTo>
                    <a:cubicBezTo>
                      <a:pt x="168" y="58"/>
                      <a:pt x="168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lose/>
                    <a:moveTo>
                      <a:pt x="166" y="61"/>
                    </a:moveTo>
                    <a:cubicBezTo>
                      <a:pt x="167" y="60"/>
                      <a:pt x="168" y="60"/>
                      <a:pt x="167" y="61"/>
                    </a:cubicBezTo>
                    <a:cubicBezTo>
                      <a:pt x="167" y="61"/>
                      <a:pt x="167" y="61"/>
                      <a:pt x="167" y="61"/>
                    </a:cubicBezTo>
                    <a:cubicBezTo>
                      <a:pt x="167" y="61"/>
                      <a:pt x="167" y="61"/>
                      <a:pt x="166" y="61"/>
                    </a:cubicBezTo>
                    <a:cubicBezTo>
                      <a:pt x="166" y="61"/>
                      <a:pt x="166" y="61"/>
                      <a:pt x="166" y="61"/>
                    </a:cubicBezTo>
                    <a:close/>
                    <a:moveTo>
                      <a:pt x="170" y="62"/>
                    </a:moveTo>
                    <a:cubicBezTo>
                      <a:pt x="170" y="62"/>
                      <a:pt x="170" y="63"/>
                      <a:pt x="170" y="63"/>
                    </a:cubicBezTo>
                    <a:cubicBezTo>
                      <a:pt x="170" y="63"/>
                      <a:pt x="169" y="62"/>
                      <a:pt x="169" y="62"/>
                    </a:cubicBezTo>
                    <a:cubicBezTo>
                      <a:pt x="169" y="62"/>
                      <a:pt x="168" y="62"/>
                      <a:pt x="168" y="62"/>
                    </a:cubicBezTo>
                    <a:cubicBezTo>
                      <a:pt x="169" y="62"/>
                      <a:pt x="171" y="62"/>
                      <a:pt x="170" y="62"/>
                    </a:cubicBezTo>
                    <a:close/>
                    <a:moveTo>
                      <a:pt x="172" y="64"/>
                    </a:moveTo>
                    <a:cubicBezTo>
                      <a:pt x="171" y="63"/>
                      <a:pt x="171" y="63"/>
                      <a:pt x="171" y="63"/>
                    </a:cubicBezTo>
                    <a:cubicBezTo>
                      <a:pt x="172" y="63"/>
                      <a:pt x="173" y="62"/>
                      <a:pt x="172" y="64"/>
                    </a:cubicBezTo>
                    <a:close/>
                    <a:moveTo>
                      <a:pt x="194" y="58"/>
                    </a:moveTo>
                    <a:cubicBezTo>
                      <a:pt x="192" y="58"/>
                      <a:pt x="188" y="61"/>
                      <a:pt x="185" y="62"/>
                    </a:cubicBezTo>
                    <a:cubicBezTo>
                      <a:pt x="182" y="64"/>
                      <a:pt x="178" y="65"/>
                      <a:pt x="175" y="67"/>
                    </a:cubicBezTo>
                    <a:cubicBezTo>
                      <a:pt x="175" y="66"/>
                      <a:pt x="174" y="65"/>
                      <a:pt x="173" y="65"/>
                    </a:cubicBezTo>
                    <a:cubicBezTo>
                      <a:pt x="180" y="64"/>
                      <a:pt x="187" y="59"/>
                      <a:pt x="194" y="58"/>
                    </a:cubicBezTo>
                    <a:close/>
                    <a:moveTo>
                      <a:pt x="176" y="68"/>
                    </a:moveTo>
                    <a:cubicBezTo>
                      <a:pt x="180" y="66"/>
                      <a:pt x="184" y="65"/>
                      <a:pt x="188" y="63"/>
                    </a:cubicBezTo>
                    <a:cubicBezTo>
                      <a:pt x="191" y="62"/>
                      <a:pt x="193" y="61"/>
                      <a:pt x="195" y="61"/>
                    </a:cubicBezTo>
                    <a:cubicBezTo>
                      <a:pt x="193" y="61"/>
                      <a:pt x="191" y="63"/>
                      <a:pt x="189" y="64"/>
                    </a:cubicBezTo>
                    <a:cubicBezTo>
                      <a:pt x="186" y="66"/>
                      <a:pt x="181" y="68"/>
                      <a:pt x="177" y="69"/>
                    </a:cubicBezTo>
                    <a:cubicBezTo>
                      <a:pt x="177" y="69"/>
                      <a:pt x="176" y="70"/>
                      <a:pt x="176" y="70"/>
                    </a:cubicBezTo>
                    <a:cubicBezTo>
                      <a:pt x="176" y="70"/>
                      <a:pt x="176" y="70"/>
                      <a:pt x="176" y="69"/>
                    </a:cubicBezTo>
                    <a:cubicBezTo>
                      <a:pt x="176" y="69"/>
                      <a:pt x="176" y="68"/>
                      <a:pt x="176" y="68"/>
                    </a:cubicBezTo>
                    <a:close/>
                    <a:moveTo>
                      <a:pt x="167" y="73"/>
                    </a:moveTo>
                    <a:cubicBezTo>
                      <a:pt x="167" y="73"/>
                      <a:pt x="168" y="73"/>
                      <a:pt x="168" y="73"/>
                    </a:cubicBezTo>
                    <a:cubicBezTo>
                      <a:pt x="160" y="77"/>
                      <a:pt x="152" y="79"/>
                      <a:pt x="144" y="81"/>
                    </a:cubicBezTo>
                    <a:cubicBezTo>
                      <a:pt x="148" y="80"/>
                      <a:pt x="151" y="79"/>
                      <a:pt x="155" y="77"/>
                    </a:cubicBezTo>
                    <a:cubicBezTo>
                      <a:pt x="157" y="77"/>
                      <a:pt x="160" y="75"/>
                      <a:pt x="162" y="75"/>
                    </a:cubicBezTo>
                    <a:cubicBezTo>
                      <a:pt x="164" y="74"/>
                      <a:pt x="165" y="74"/>
                      <a:pt x="167" y="73"/>
                    </a:cubicBezTo>
                    <a:cubicBezTo>
                      <a:pt x="167" y="73"/>
                      <a:pt x="167" y="73"/>
                      <a:pt x="167" y="73"/>
                    </a:cubicBezTo>
                    <a:close/>
                    <a:moveTo>
                      <a:pt x="155" y="77"/>
                    </a:moveTo>
                    <a:cubicBezTo>
                      <a:pt x="148" y="79"/>
                      <a:pt x="141" y="81"/>
                      <a:pt x="134" y="84"/>
                    </a:cubicBezTo>
                    <a:cubicBezTo>
                      <a:pt x="127" y="86"/>
                      <a:pt x="120" y="88"/>
                      <a:pt x="113" y="90"/>
                    </a:cubicBezTo>
                    <a:cubicBezTo>
                      <a:pt x="110" y="91"/>
                      <a:pt x="106" y="91"/>
                      <a:pt x="104" y="92"/>
                    </a:cubicBezTo>
                    <a:cubicBezTo>
                      <a:pt x="107" y="90"/>
                      <a:pt x="111" y="90"/>
                      <a:pt x="114" y="88"/>
                    </a:cubicBezTo>
                    <a:cubicBezTo>
                      <a:pt x="119" y="87"/>
                      <a:pt x="124" y="84"/>
                      <a:pt x="129" y="83"/>
                    </a:cubicBezTo>
                    <a:cubicBezTo>
                      <a:pt x="141" y="79"/>
                      <a:pt x="153" y="76"/>
                      <a:pt x="164" y="71"/>
                    </a:cubicBezTo>
                    <a:cubicBezTo>
                      <a:pt x="164" y="71"/>
                      <a:pt x="164" y="71"/>
                      <a:pt x="164" y="71"/>
                    </a:cubicBezTo>
                    <a:cubicBezTo>
                      <a:pt x="165" y="72"/>
                      <a:pt x="166" y="72"/>
                      <a:pt x="166" y="73"/>
                    </a:cubicBezTo>
                    <a:cubicBezTo>
                      <a:pt x="162" y="74"/>
                      <a:pt x="159" y="75"/>
                      <a:pt x="155" y="77"/>
                    </a:cubicBezTo>
                    <a:close/>
                    <a:moveTo>
                      <a:pt x="141" y="79"/>
                    </a:moveTo>
                    <a:cubicBezTo>
                      <a:pt x="145" y="77"/>
                      <a:pt x="149" y="76"/>
                      <a:pt x="153" y="74"/>
                    </a:cubicBezTo>
                    <a:cubicBezTo>
                      <a:pt x="156" y="73"/>
                      <a:pt x="159" y="73"/>
                      <a:pt x="162" y="71"/>
                    </a:cubicBezTo>
                    <a:cubicBezTo>
                      <a:pt x="159" y="73"/>
                      <a:pt x="156" y="74"/>
                      <a:pt x="152" y="75"/>
                    </a:cubicBezTo>
                    <a:cubicBezTo>
                      <a:pt x="148" y="77"/>
                      <a:pt x="144" y="78"/>
                      <a:pt x="141" y="79"/>
                    </a:cubicBezTo>
                    <a:close/>
                    <a:moveTo>
                      <a:pt x="148" y="76"/>
                    </a:moveTo>
                    <a:cubicBezTo>
                      <a:pt x="142" y="78"/>
                      <a:pt x="136" y="80"/>
                      <a:pt x="130" y="82"/>
                    </a:cubicBezTo>
                    <a:cubicBezTo>
                      <a:pt x="129" y="82"/>
                      <a:pt x="129" y="82"/>
                      <a:pt x="128" y="82"/>
                    </a:cubicBezTo>
                    <a:cubicBezTo>
                      <a:pt x="122" y="84"/>
                      <a:pt x="115" y="86"/>
                      <a:pt x="109" y="88"/>
                    </a:cubicBezTo>
                    <a:cubicBezTo>
                      <a:pt x="105" y="89"/>
                      <a:pt x="102" y="90"/>
                      <a:pt x="99" y="91"/>
                    </a:cubicBezTo>
                    <a:cubicBezTo>
                      <a:pt x="97" y="92"/>
                      <a:pt x="101" y="90"/>
                      <a:pt x="101" y="90"/>
                    </a:cubicBezTo>
                    <a:cubicBezTo>
                      <a:pt x="102" y="90"/>
                      <a:pt x="104" y="89"/>
                      <a:pt x="105" y="89"/>
                    </a:cubicBezTo>
                    <a:cubicBezTo>
                      <a:pt x="119" y="84"/>
                      <a:pt x="132" y="79"/>
                      <a:pt x="146" y="74"/>
                    </a:cubicBezTo>
                    <a:cubicBezTo>
                      <a:pt x="149" y="73"/>
                      <a:pt x="152" y="71"/>
                      <a:pt x="154" y="70"/>
                    </a:cubicBezTo>
                    <a:cubicBezTo>
                      <a:pt x="155" y="70"/>
                      <a:pt x="155" y="70"/>
                      <a:pt x="155" y="70"/>
                    </a:cubicBezTo>
                    <a:cubicBezTo>
                      <a:pt x="156" y="70"/>
                      <a:pt x="156" y="70"/>
                      <a:pt x="156" y="70"/>
                    </a:cubicBezTo>
                    <a:cubicBezTo>
                      <a:pt x="156" y="70"/>
                      <a:pt x="157" y="70"/>
                      <a:pt x="157" y="70"/>
                    </a:cubicBezTo>
                    <a:cubicBezTo>
                      <a:pt x="158" y="70"/>
                      <a:pt x="159" y="70"/>
                      <a:pt x="160" y="70"/>
                    </a:cubicBezTo>
                    <a:cubicBezTo>
                      <a:pt x="161" y="70"/>
                      <a:pt x="162" y="70"/>
                      <a:pt x="163" y="71"/>
                    </a:cubicBezTo>
                    <a:cubicBezTo>
                      <a:pt x="157" y="72"/>
                      <a:pt x="153" y="74"/>
                      <a:pt x="148" y="76"/>
                    </a:cubicBezTo>
                    <a:close/>
                    <a:moveTo>
                      <a:pt x="157" y="69"/>
                    </a:moveTo>
                    <a:cubicBezTo>
                      <a:pt x="156" y="69"/>
                      <a:pt x="155" y="69"/>
                      <a:pt x="155" y="70"/>
                    </a:cubicBezTo>
                    <a:cubicBezTo>
                      <a:pt x="147" y="71"/>
                      <a:pt x="141" y="73"/>
                      <a:pt x="134" y="76"/>
                    </a:cubicBezTo>
                    <a:cubicBezTo>
                      <a:pt x="128" y="78"/>
                      <a:pt x="122" y="80"/>
                      <a:pt x="117" y="81"/>
                    </a:cubicBezTo>
                    <a:cubicBezTo>
                      <a:pt x="119" y="80"/>
                      <a:pt x="122" y="80"/>
                      <a:pt x="125" y="79"/>
                    </a:cubicBezTo>
                    <a:cubicBezTo>
                      <a:pt x="134" y="75"/>
                      <a:pt x="145" y="72"/>
                      <a:pt x="154" y="67"/>
                    </a:cubicBezTo>
                    <a:cubicBezTo>
                      <a:pt x="155" y="68"/>
                      <a:pt x="157" y="68"/>
                      <a:pt x="158" y="69"/>
                    </a:cubicBezTo>
                    <a:cubicBezTo>
                      <a:pt x="158" y="69"/>
                      <a:pt x="158" y="69"/>
                      <a:pt x="157" y="69"/>
                    </a:cubicBezTo>
                    <a:close/>
                    <a:moveTo>
                      <a:pt x="123" y="76"/>
                    </a:moveTo>
                    <a:cubicBezTo>
                      <a:pt x="117" y="78"/>
                      <a:pt x="111" y="79"/>
                      <a:pt x="105" y="81"/>
                    </a:cubicBezTo>
                    <a:cubicBezTo>
                      <a:pt x="100" y="82"/>
                      <a:pt x="95" y="84"/>
                      <a:pt x="90" y="86"/>
                    </a:cubicBezTo>
                    <a:cubicBezTo>
                      <a:pt x="88" y="87"/>
                      <a:pt x="84" y="88"/>
                      <a:pt x="90" y="86"/>
                    </a:cubicBezTo>
                    <a:cubicBezTo>
                      <a:pt x="93" y="85"/>
                      <a:pt x="95" y="84"/>
                      <a:pt x="98" y="83"/>
                    </a:cubicBezTo>
                    <a:cubicBezTo>
                      <a:pt x="104" y="81"/>
                      <a:pt x="109" y="79"/>
                      <a:pt x="115" y="77"/>
                    </a:cubicBezTo>
                    <a:cubicBezTo>
                      <a:pt x="126" y="73"/>
                      <a:pt x="137" y="68"/>
                      <a:pt x="149" y="64"/>
                    </a:cubicBezTo>
                    <a:cubicBezTo>
                      <a:pt x="150" y="65"/>
                      <a:pt x="152" y="66"/>
                      <a:pt x="153" y="67"/>
                    </a:cubicBezTo>
                    <a:cubicBezTo>
                      <a:pt x="143" y="70"/>
                      <a:pt x="133" y="73"/>
                      <a:pt x="123" y="76"/>
                    </a:cubicBezTo>
                    <a:close/>
                    <a:moveTo>
                      <a:pt x="117" y="73"/>
                    </a:moveTo>
                    <a:cubicBezTo>
                      <a:pt x="107" y="76"/>
                      <a:pt x="97" y="80"/>
                      <a:pt x="86" y="83"/>
                    </a:cubicBezTo>
                    <a:cubicBezTo>
                      <a:pt x="80" y="84"/>
                      <a:pt x="89" y="81"/>
                      <a:pt x="90" y="81"/>
                    </a:cubicBezTo>
                    <a:cubicBezTo>
                      <a:pt x="93" y="80"/>
                      <a:pt x="96" y="80"/>
                      <a:pt x="98" y="79"/>
                    </a:cubicBezTo>
                    <a:cubicBezTo>
                      <a:pt x="104" y="77"/>
                      <a:pt x="109" y="75"/>
                      <a:pt x="114" y="73"/>
                    </a:cubicBezTo>
                    <a:cubicBezTo>
                      <a:pt x="125" y="70"/>
                      <a:pt x="135" y="67"/>
                      <a:pt x="145" y="62"/>
                    </a:cubicBezTo>
                    <a:cubicBezTo>
                      <a:pt x="145" y="62"/>
                      <a:pt x="145" y="62"/>
                      <a:pt x="145" y="62"/>
                    </a:cubicBezTo>
                    <a:cubicBezTo>
                      <a:pt x="146" y="62"/>
                      <a:pt x="147" y="63"/>
                      <a:pt x="147" y="63"/>
                    </a:cubicBezTo>
                    <a:cubicBezTo>
                      <a:pt x="147" y="63"/>
                      <a:pt x="148" y="63"/>
                      <a:pt x="148" y="63"/>
                    </a:cubicBezTo>
                    <a:cubicBezTo>
                      <a:pt x="138" y="67"/>
                      <a:pt x="127" y="70"/>
                      <a:pt x="117" y="73"/>
                    </a:cubicBezTo>
                    <a:close/>
                    <a:moveTo>
                      <a:pt x="145" y="61"/>
                    </a:moveTo>
                    <a:cubicBezTo>
                      <a:pt x="134" y="63"/>
                      <a:pt x="124" y="67"/>
                      <a:pt x="114" y="70"/>
                    </a:cubicBezTo>
                    <a:cubicBezTo>
                      <a:pt x="112" y="71"/>
                      <a:pt x="111" y="71"/>
                      <a:pt x="109" y="71"/>
                    </a:cubicBezTo>
                    <a:cubicBezTo>
                      <a:pt x="110" y="71"/>
                      <a:pt x="112" y="71"/>
                      <a:pt x="113" y="70"/>
                    </a:cubicBezTo>
                    <a:cubicBezTo>
                      <a:pt x="123" y="67"/>
                      <a:pt x="133" y="64"/>
                      <a:pt x="143" y="60"/>
                    </a:cubicBezTo>
                    <a:cubicBezTo>
                      <a:pt x="143" y="60"/>
                      <a:pt x="143" y="59"/>
                      <a:pt x="142" y="59"/>
                    </a:cubicBezTo>
                    <a:cubicBezTo>
                      <a:pt x="132" y="61"/>
                      <a:pt x="123" y="64"/>
                      <a:pt x="114" y="67"/>
                    </a:cubicBezTo>
                    <a:cubicBezTo>
                      <a:pt x="108" y="68"/>
                      <a:pt x="103" y="70"/>
                      <a:pt x="97" y="71"/>
                    </a:cubicBezTo>
                    <a:cubicBezTo>
                      <a:pt x="93" y="73"/>
                      <a:pt x="86" y="73"/>
                      <a:pt x="82" y="76"/>
                    </a:cubicBezTo>
                    <a:cubicBezTo>
                      <a:pt x="82" y="76"/>
                      <a:pt x="82" y="76"/>
                      <a:pt x="82" y="76"/>
                    </a:cubicBezTo>
                    <a:cubicBezTo>
                      <a:pt x="91" y="71"/>
                      <a:pt x="102" y="69"/>
                      <a:pt x="111" y="66"/>
                    </a:cubicBezTo>
                    <a:cubicBezTo>
                      <a:pt x="116" y="64"/>
                      <a:pt x="121" y="62"/>
                      <a:pt x="127" y="61"/>
                    </a:cubicBezTo>
                    <a:cubicBezTo>
                      <a:pt x="131" y="60"/>
                      <a:pt x="136" y="59"/>
                      <a:pt x="140" y="57"/>
                    </a:cubicBezTo>
                    <a:cubicBezTo>
                      <a:pt x="140" y="57"/>
                      <a:pt x="141" y="57"/>
                      <a:pt x="141" y="57"/>
                    </a:cubicBezTo>
                    <a:cubicBezTo>
                      <a:pt x="142" y="59"/>
                      <a:pt x="143" y="60"/>
                      <a:pt x="145" y="61"/>
                    </a:cubicBezTo>
                    <a:cubicBezTo>
                      <a:pt x="145" y="61"/>
                      <a:pt x="145" y="61"/>
                      <a:pt x="145" y="61"/>
                    </a:cubicBezTo>
                    <a:close/>
                    <a:moveTo>
                      <a:pt x="82" y="76"/>
                    </a:moveTo>
                    <a:cubicBezTo>
                      <a:pt x="92" y="74"/>
                      <a:pt x="102" y="71"/>
                      <a:pt x="112" y="68"/>
                    </a:cubicBezTo>
                    <a:cubicBezTo>
                      <a:pt x="117" y="67"/>
                      <a:pt x="122" y="65"/>
                      <a:pt x="128" y="63"/>
                    </a:cubicBezTo>
                    <a:cubicBezTo>
                      <a:pt x="132" y="62"/>
                      <a:pt x="138" y="61"/>
                      <a:pt x="141" y="60"/>
                    </a:cubicBezTo>
                    <a:cubicBezTo>
                      <a:pt x="131" y="64"/>
                      <a:pt x="121" y="67"/>
                      <a:pt x="111" y="70"/>
                    </a:cubicBezTo>
                    <a:cubicBezTo>
                      <a:pt x="102" y="73"/>
                      <a:pt x="93" y="76"/>
                      <a:pt x="84" y="79"/>
                    </a:cubicBezTo>
                    <a:cubicBezTo>
                      <a:pt x="83" y="79"/>
                      <a:pt x="82" y="79"/>
                      <a:pt x="82" y="79"/>
                    </a:cubicBezTo>
                    <a:cubicBezTo>
                      <a:pt x="82" y="79"/>
                      <a:pt x="82" y="79"/>
                      <a:pt x="82" y="79"/>
                    </a:cubicBezTo>
                    <a:cubicBezTo>
                      <a:pt x="82" y="78"/>
                      <a:pt x="82" y="77"/>
                      <a:pt x="82" y="76"/>
                    </a:cubicBezTo>
                    <a:close/>
                    <a:moveTo>
                      <a:pt x="84" y="70"/>
                    </a:moveTo>
                    <a:cubicBezTo>
                      <a:pt x="94" y="69"/>
                      <a:pt x="103" y="66"/>
                      <a:pt x="112" y="64"/>
                    </a:cubicBezTo>
                    <a:cubicBezTo>
                      <a:pt x="117" y="62"/>
                      <a:pt x="123" y="61"/>
                      <a:pt x="128" y="60"/>
                    </a:cubicBezTo>
                    <a:cubicBezTo>
                      <a:pt x="130" y="60"/>
                      <a:pt x="131" y="59"/>
                      <a:pt x="133" y="59"/>
                    </a:cubicBezTo>
                    <a:cubicBezTo>
                      <a:pt x="129" y="60"/>
                      <a:pt x="125" y="61"/>
                      <a:pt x="121" y="62"/>
                    </a:cubicBezTo>
                    <a:cubicBezTo>
                      <a:pt x="116" y="64"/>
                      <a:pt x="111" y="66"/>
                      <a:pt x="105" y="67"/>
                    </a:cubicBezTo>
                    <a:cubicBezTo>
                      <a:pt x="98" y="70"/>
                      <a:pt x="90" y="71"/>
                      <a:pt x="83" y="75"/>
                    </a:cubicBezTo>
                    <a:cubicBezTo>
                      <a:pt x="83" y="73"/>
                      <a:pt x="83" y="72"/>
                      <a:pt x="84" y="70"/>
                    </a:cubicBezTo>
                    <a:close/>
                    <a:moveTo>
                      <a:pt x="112" y="71"/>
                    </a:moveTo>
                    <a:cubicBezTo>
                      <a:pt x="118" y="70"/>
                      <a:pt x="123" y="68"/>
                      <a:pt x="128" y="67"/>
                    </a:cubicBezTo>
                    <a:cubicBezTo>
                      <a:pt x="133" y="65"/>
                      <a:pt x="139" y="64"/>
                      <a:pt x="143" y="62"/>
                    </a:cubicBezTo>
                    <a:cubicBezTo>
                      <a:pt x="133" y="67"/>
                      <a:pt x="122" y="70"/>
                      <a:pt x="111" y="74"/>
                    </a:cubicBezTo>
                    <a:cubicBezTo>
                      <a:pt x="106" y="75"/>
                      <a:pt x="101" y="77"/>
                      <a:pt x="97" y="79"/>
                    </a:cubicBezTo>
                    <a:cubicBezTo>
                      <a:pt x="92" y="80"/>
                      <a:pt x="87" y="81"/>
                      <a:pt x="83" y="83"/>
                    </a:cubicBezTo>
                    <a:cubicBezTo>
                      <a:pt x="83" y="83"/>
                      <a:pt x="83" y="82"/>
                      <a:pt x="83" y="82"/>
                    </a:cubicBezTo>
                    <a:cubicBezTo>
                      <a:pt x="83" y="81"/>
                      <a:pt x="82" y="81"/>
                      <a:pt x="82" y="80"/>
                    </a:cubicBezTo>
                    <a:cubicBezTo>
                      <a:pt x="92" y="78"/>
                      <a:pt x="102" y="74"/>
                      <a:pt x="112" y="71"/>
                    </a:cubicBezTo>
                    <a:close/>
                    <a:moveTo>
                      <a:pt x="95" y="81"/>
                    </a:moveTo>
                    <a:cubicBezTo>
                      <a:pt x="100" y="79"/>
                      <a:pt x="105" y="77"/>
                      <a:pt x="110" y="76"/>
                    </a:cubicBezTo>
                    <a:cubicBezTo>
                      <a:pt x="119" y="73"/>
                      <a:pt x="128" y="70"/>
                      <a:pt x="137" y="68"/>
                    </a:cubicBezTo>
                    <a:cubicBezTo>
                      <a:pt x="137" y="68"/>
                      <a:pt x="136" y="68"/>
                      <a:pt x="135" y="68"/>
                    </a:cubicBezTo>
                    <a:cubicBezTo>
                      <a:pt x="130" y="71"/>
                      <a:pt x="124" y="73"/>
                      <a:pt x="118" y="75"/>
                    </a:cubicBezTo>
                    <a:cubicBezTo>
                      <a:pt x="108" y="79"/>
                      <a:pt x="96" y="82"/>
                      <a:pt x="86" y="87"/>
                    </a:cubicBezTo>
                    <a:cubicBezTo>
                      <a:pt x="85" y="86"/>
                      <a:pt x="84" y="85"/>
                      <a:pt x="83" y="84"/>
                    </a:cubicBezTo>
                    <a:cubicBezTo>
                      <a:pt x="87" y="84"/>
                      <a:pt x="91" y="82"/>
                      <a:pt x="95" y="81"/>
                    </a:cubicBezTo>
                    <a:close/>
                    <a:moveTo>
                      <a:pt x="107" y="81"/>
                    </a:moveTo>
                    <a:cubicBezTo>
                      <a:pt x="116" y="79"/>
                      <a:pt x="124" y="76"/>
                      <a:pt x="133" y="73"/>
                    </a:cubicBezTo>
                    <a:cubicBezTo>
                      <a:pt x="137" y="72"/>
                      <a:pt x="141" y="71"/>
                      <a:pt x="145" y="70"/>
                    </a:cubicBezTo>
                    <a:cubicBezTo>
                      <a:pt x="146" y="70"/>
                      <a:pt x="147" y="69"/>
                      <a:pt x="148" y="69"/>
                    </a:cubicBezTo>
                    <a:cubicBezTo>
                      <a:pt x="141" y="72"/>
                      <a:pt x="133" y="75"/>
                      <a:pt x="126" y="77"/>
                    </a:cubicBezTo>
                    <a:cubicBezTo>
                      <a:pt x="118" y="80"/>
                      <a:pt x="110" y="82"/>
                      <a:pt x="103" y="85"/>
                    </a:cubicBezTo>
                    <a:cubicBezTo>
                      <a:pt x="101" y="86"/>
                      <a:pt x="99" y="87"/>
                      <a:pt x="98" y="87"/>
                    </a:cubicBezTo>
                    <a:cubicBezTo>
                      <a:pt x="97" y="88"/>
                      <a:pt x="96" y="88"/>
                      <a:pt x="95" y="88"/>
                    </a:cubicBezTo>
                    <a:cubicBezTo>
                      <a:pt x="95" y="88"/>
                      <a:pt x="94" y="88"/>
                      <a:pt x="94" y="89"/>
                    </a:cubicBezTo>
                    <a:cubicBezTo>
                      <a:pt x="93" y="89"/>
                      <a:pt x="93" y="89"/>
                      <a:pt x="92" y="89"/>
                    </a:cubicBezTo>
                    <a:cubicBezTo>
                      <a:pt x="92" y="89"/>
                      <a:pt x="92" y="90"/>
                      <a:pt x="91" y="90"/>
                    </a:cubicBezTo>
                    <a:cubicBezTo>
                      <a:pt x="90" y="89"/>
                      <a:pt x="88" y="88"/>
                      <a:pt x="87" y="88"/>
                    </a:cubicBezTo>
                    <a:cubicBezTo>
                      <a:pt x="94" y="86"/>
                      <a:pt x="100" y="83"/>
                      <a:pt x="107" y="81"/>
                    </a:cubicBezTo>
                    <a:close/>
                    <a:moveTo>
                      <a:pt x="99" y="88"/>
                    </a:moveTo>
                    <a:cubicBezTo>
                      <a:pt x="102" y="87"/>
                      <a:pt x="104" y="86"/>
                      <a:pt x="106" y="85"/>
                    </a:cubicBezTo>
                    <a:cubicBezTo>
                      <a:pt x="115" y="82"/>
                      <a:pt x="124" y="80"/>
                      <a:pt x="132" y="77"/>
                    </a:cubicBezTo>
                    <a:cubicBezTo>
                      <a:pt x="138" y="75"/>
                      <a:pt x="143" y="73"/>
                      <a:pt x="149" y="72"/>
                    </a:cubicBezTo>
                    <a:cubicBezTo>
                      <a:pt x="148" y="72"/>
                      <a:pt x="147" y="72"/>
                      <a:pt x="146" y="73"/>
                    </a:cubicBezTo>
                    <a:cubicBezTo>
                      <a:pt x="140" y="75"/>
                      <a:pt x="134" y="78"/>
                      <a:pt x="128" y="80"/>
                    </a:cubicBezTo>
                    <a:cubicBezTo>
                      <a:pt x="122" y="82"/>
                      <a:pt x="116" y="84"/>
                      <a:pt x="110" y="86"/>
                    </a:cubicBezTo>
                    <a:cubicBezTo>
                      <a:pt x="105" y="88"/>
                      <a:pt x="100" y="89"/>
                      <a:pt x="96" y="91"/>
                    </a:cubicBezTo>
                    <a:cubicBezTo>
                      <a:pt x="95" y="91"/>
                      <a:pt x="93" y="90"/>
                      <a:pt x="92" y="90"/>
                    </a:cubicBezTo>
                    <a:cubicBezTo>
                      <a:pt x="94" y="89"/>
                      <a:pt x="97" y="88"/>
                      <a:pt x="99" y="88"/>
                    </a:cubicBezTo>
                    <a:close/>
                    <a:moveTo>
                      <a:pt x="111" y="88"/>
                    </a:moveTo>
                    <a:cubicBezTo>
                      <a:pt x="114" y="87"/>
                      <a:pt x="117" y="86"/>
                      <a:pt x="121" y="85"/>
                    </a:cubicBezTo>
                    <a:cubicBezTo>
                      <a:pt x="118" y="86"/>
                      <a:pt x="115" y="87"/>
                      <a:pt x="112" y="88"/>
                    </a:cubicBezTo>
                    <a:cubicBezTo>
                      <a:pt x="109" y="89"/>
                      <a:pt x="105" y="90"/>
                      <a:pt x="102" y="92"/>
                    </a:cubicBezTo>
                    <a:cubicBezTo>
                      <a:pt x="101" y="92"/>
                      <a:pt x="100" y="92"/>
                      <a:pt x="99" y="92"/>
                    </a:cubicBezTo>
                    <a:cubicBezTo>
                      <a:pt x="103" y="91"/>
                      <a:pt x="107" y="89"/>
                      <a:pt x="111" y="88"/>
                    </a:cubicBezTo>
                    <a:close/>
                    <a:moveTo>
                      <a:pt x="128" y="86"/>
                    </a:moveTo>
                    <a:cubicBezTo>
                      <a:pt x="123" y="88"/>
                      <a:pt x="119" y="89"/>
                      <a:pt x="114" y="90"/>
                    </a:cubicBezTo>
                    <a:cubicBezTo>
                      <a:pt x="112" y="91"/>
                      <a:pt x="108" y="92"/>
                      <a:pt x="106" y="94"/>
                    </a:cubicBezTo>
                    <a:cubicBezTo>
                      <a:pt x="105" y="93"/>
                      <a:pt x="105" y="93"/>
                      <a:pt x="104" y="93"/>
                    </a:cubicBezTo>
                    <a:cubicBezTo>
                      <a:pt x="112" y="91"/>
                      <a:pt x="120" y="89"/>
                      <a:pt x="128" y="86"/>
                    </a:cubicBezTo>
                    <a:close/>
                    <a:moveTo>
                      <a:pt x="161" y="78"/>
                    </a:moveTo>
                    <a:cubicBezTo>
                      <a:pt x="147" y="83"/>
                      <a:pt x="133" y="88"/>
                      <a:pt x="119" y="91"/>
                    </a:cubicBezTo>
                    <a:cubicBezTo>
                      <a:pt x="116" y="91"/>
                      <a:pt x="113" y="93"/>
                      <a:pt x="110" y="94"/>
                    </a:cubicBezTo>
                    <a:cubicBezTo>
                      <a:pt x="109" y="94"/>
                      <a:pt x="108" y="94"/>
                      <a:pt x="107" y="94"/>
                    </a:cubicBezTo>
                    <a:cubicBezTo>
                      <a:pt x="107" y="94"/>
                      <a:pt x="107" y="94"/>
                      <a:pt x="107" y="94"/>
                    </a:cubicBezTo>
                    <a:cubicBezTo>
                      <a:pt x="108" y="94"/>
                      <a:pt x="112" y="92"/>
                      <a:pt x="113" y="92"/>
                    </a:cubicBezTo>
                    <a:cubicBezTo>
                      <a:pt x="119" y="90"/>
                      <a:pt x="125" y="88"/>
                      <a:pt x="132" y="86"/>
                    </a:cubicBezTo>
                    <a:cubicBezTo>
                      <a:pt x="138" y="83"/>
                      <a:pt x="145" y="82"/>
                      <a:pt x="152" y="80"/>
                    </a:cubicBezTo>
                    <a:cubicBezTo>
                      <a:pt x="157" y="78"/>
                      <a:pt x="163" y="76"/>
                      <a:pt x="169" y="74"/>
                    </a:cubicBezTo>
                    <a:cubicBezTo>
                      <a:pt x="169" y="74"/>
                      <a:pt x="169" y="74"/>
                      <a:pt x="169" y="74"/>
                    </a:cubicBezTo>
                    <a:cubicBezTo>
                      <a:pt x="170" y="74"/>
                      <a:pt x="171" y="74"/>
                      <a:pt x="171" y="74"/>
                    </a:cubicBezTo>
                    <a:cubicBezTo>
                      <a:pt x="172" y="74"/>
                      <a:pt x="173" y="73"/>
                      <a:pt x="174" y="73"/>
                    </a:cubicBezTo>
                    <a:cubicBezTo>
                      <a:pt x="183" y="71"/>
                      <a:pt x="191" y="66"/>
                      <a:pt x="200" y="63"/>
                    </a:cubicBezTo>
                    <a:cubicBezTo>
                      <a:pt x="200" y="64"/>
                      <a:pt x="201" y="64"/>
                      <a:pt x="201" y="65"/>
                    </a:cubicBezTo>
                    <a:cubicBezTo>
                      <a:pt x="188" y="71"/>
                      <a:pt x="174" y="74"/>
                      <a:pt x="161" y="78"/>
                    </a:cubicBezTo>
                    <a:close/>
                    <a:moveTo>
                      <a:pt x="185" y="68"/>
                    </a:moveTo>
                    <a:cubicBezTo>
                      <a:pt x="182" y="69"/>
                      <a:pt x="179" y="70"/>
                      <a:pt x="177" y="71"/>
                    </a:cubicBezTo>
                    <a:cubicBezTo>
                      <a:pt x="177" y="71"/>
                      <a:pt x="176" y="71"/>
                      <a:pt x="175" y="72"/>
                    </a:cubicBezTo>
                    <a:cubicBezTo>
                      <a:pt x="175" y="71"/>
                      <a:pt x="176" y="71"/>
                      <a:pt x="176" y="70"/>
                    </a:cubicBezTo>
                    <a:cubicBezTo>
                      <a:pt x="183" y="67"/>
                      <a:pt x="191" y="65"/>
                      <a:pt x="197" y="60"/>
                    </a:cubicBezTo>
                    <a:cubicBezTo>
                      <a:pt x="197" y="60"/>
                      <a:pt x="197" y="59"/>
                      <a:pt x="196" y="59"/>
                    </a:cubicBezTo>
                    <a:cubicBezTo>
                      <a:pt x="190" y="61"/>
                      <a:pt x="182" y="64"/>
                      <a:pt x="177" y="67"/>
                    </a:cubicBezTo>
                    <a:cubicBezTo>
                      <a:pt x="183" y="63"/>
                      <a:pt x="190" y="61"/>
                      <a:pt x="196" y="57"/>
                    </a:cubicBezTo>
                    <a:cubicBezTo>
                      <a:pt x="196" y="57"/>
                      <a:pt x="196" y="57"/>
                      <a:pt x="196" y="57"/>
                    </a:cubicBezTo>
                    <a:cubicBezTo>
                      <a:pt x="197" y="59"/>
                      <a:pt x="198" y="60"/>
                      <a:pt x="200" y="62"/>
                    </a:cubicBezTo>
                    <a:cubicBezTo>
                      <a:pt x="194" y="64"/>
                      <a:pt x="190" y="66"/>
                      <a:pt x="185" y="68"/>
                    </a:cubicBezTo>
                    <a:close/>
                    <a:moveTo>
                      <a:pt x="182" y="61"/>
                    </a:moveTo>
                    <a:cubicBezTo>
                      <a:pt x="181" y="61"/>
                      <a:pt x="180" y="62"/>
                      <a:pt x="179" y="62"/>
                    </a:cubicBezTo>
                    <a:cubicBezTo>
                      <a:pt x="179" y="62"/>
                      <a:pt x="180" y="61"/>
                      <a:pt x="180" y="61"/>
                    </a:cubicBezTo>
                    <a:cubicBezTo>
                      <a:pt x="180" y="60"/>
                      <a:pt x="180" y="60"/>
                      <a:pt x="180" y="60"/>
                    </a:cubicBezTo>
                    <a:cubicBezTo>
                      <a:pt x="185" y="59"/>
                      <a:pt x="189" y="57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5" y="55"/>
                      <a:pt x="195" y="56"/>
                      <a:pt x="196" y="57"/>
                    </a:cubicBezTo>
                    <a:cubicBezTo>
                      <a:pt x="191" y="58"/>
                      <a:pt x="187" y="59"/>
                      <a:pt x="182" y="61"/>
                    </a:cubicBezTo>
                    <a:close/>
                    <a:moveTo>
                      <a:pt x="194" y="54"/>
                    </a:moveTo>
                    <a:cubicBezTo>
                      <a:pt x="189" y="56"/>
                      <a:pt x="185" y="58"/>
                      <a:pt x="180" y="59"/>
                    </a:cubicBezTo>
                    <a:cubicBezTo>
                      <a:pt x="180" y="59"/>
                      <a:pt x="180" y="59"/>
                      <a:pt x="180" y="59"/>
                    </a:cubicBezTo>
                    <a:cubicBezTo>
                      <a:pt x="184" y="57"/>
                      <a:pt x="189" y="55"/>
                      <a:pt x="193" y="53"/>
                    </a:cubicBezTo>
                    <a:cubicBezTo>
                      <a:pt x="193" y="53"/>
                      <a:pt x="194" y="54"/>
                      <a:pt x="194" y="54"/>
                    </a:cubicBezTo>
                    <a:cubicBezTo>
                      <a:pt x="194" y="54"/>
                      <a:pt x="194" y="54"/>
                      <a:pt x="194" y="54"/>
                    </a:cubicBezTo>
                    <a:close/>
                    <a:moveTo>
                      <a:pt x="180" y="57"/>
                    </a:moveTo>
                    <a:cubicBezTo>
                      <a:pt x="180" y="56"/>
                      <a:pt x="179" y="56"/>
                      <a:pt x="179" y="55"/>
                    </a:cubicBezTo>
                    <a:cubicBezTo>
                      <a:pt x="183" y="54"/>
                      <a:pt x="187" y="52"/>
                      <a:pt x="191" y="50"/>
                    </a:cubicBezTo>
                    <a:cubicBezTo>
                      <a:pt x="191" y="50"/>
                      <a:pt x="191" y="50"/>
                      <a:pt x="191" y="50"/>
                    </a:cubicBezTo>
                    <a:cubicBezTo>
                      <a:pt x="191" y="51"/>
                      <a:pt x="192" y="52"/>
                      <a:pt x="192" y="52"/>
                    </a:cubicBezTo>
                    <a:cubicBezTo>
                      <a:pt x="188" y="54"/>
                      <a:pt x="184" y="56"/>
                      <a:pt x="180" y="57"/>
                    </a:cubicBezTo>
                    <a:close/>
                    <a:moveTo>
                      <a:pt x="179" y="55"/>
                    </a:moveTo>
                    <a:cubicBezTo>
                      <a:pt x="181" y="54"/>
                      <a:pt x="185" y="50"/>
                      <a:pt x="188" y="48"/>
                    </a:cubicBezTo>
                    <a:cubicBezTo>
                      <a:pt x="188" y="48"/>
                      <a:pt x="188" y="47"/>
                      <a:pt x="187" y="47"/>
                    </a:cubicBezTo>
                    <a:cubicBezTo>
                      <a:pt x="186" y="48"/>
                      <a:pt x="184" y="49"/>
                      <a:pt x="182" y="50"/>
                    </a:cubicBezTo>
                    <a:cubicBezTo>
                      <a:pt x="181" y="50"/>
                      <a:pt x="179" y="51"/>
                      <a:pt x="178" y="51"/>
                    </a:cubicBezTo>
                    <a:cubicBezTo>
                      <a:pt x="177" y="52"/>
                      <a:pt x="175" y="53"/>
                      <a:pt x="177" y="52"/>
                    </a:cubicBezTo>
                    <a:cubicBezTo>
                      <a:pt x="180" y="49"/>
                      <a:pt x="183" y="48"/>
                      <a:pt x="186" y="45"/>
                    </a:cubicBezTo>
                    <a:cubicBezTo>
                      <a:pt x="187" y="46"/>
                      <a:pt x="189" y="48"/>
                      <a:pt x="190" y="50"/>
                    </a:cubicBezTo>
                    <a:cubicBezTo>
                      <a:pt x="186" y="51"/>
                      <a:pt x="183" y="53"/>
                      <a:pt x="179" y="55"/>
                    </a:cubicBezTo>
                    <a:close/>
                    <a:moveTo>
                      <a:pt x="178" y="48"/>
                    </a:moveTo>
                    <a:cubicBezTo>
                      <a:pt x="176" y="48"/>
                      <a:pt x="175" y="49"/>
                      <a:pt x="174" y="50"/>
                    </a:cubicBezTo>
                    <a:cubicBezTo>
                      <a:pt x="177" y="48"/>
                      <a:pt x="181" y="45"/>
                      <a:pt x="183" y="42"/>
                    </a:cubicBezTo>
                    <a:cubicBezTo>
                      <a:pt x="183" y="43"/>
                      <a:pt x="184" y="44"/>
                      <a:pt x="185" y="44"/>
                    </a:cubicBezTo>
                    <a:cubicBezTo>
                      <a:pt x="183" y="45"/>
                      <a:pt x="180" y="46"/>
                      <a:pt x="178" y="48"/>
                    </a:cubicBezTo>
                    <a:close/>
                    <a:moveTo>
                      <a:pt x="172" y="45"/>
                    </a:moveTo>
                    <a:cubicBezTo>
                      <a:pt x="175" y="43"/>
                      <a:pt x="177" y="42"/>
                      <a:pt x="179" y="40"/>
                    </a:cubicBezTo>
                    <a:cubicBezTo>
                      <a:pt x="179" y="40"/>
                      <a:pt x="179" y="39"/>
                      <a:pt x="178" y="39"/>
                    </a:cubicBezTo>
                    <a:cubicBezTo>
                      <a:pt x="175" y="41"/>
                      <a:pt x="172" y="42"/>
                      <a:pt x="168" y="44"/>
                    </a:cubicBezTo>
                    <a:cubicBezTo>
                      <a:pt x="171" y="42"/>
                      <a:pt x="174" y="40"/>
                      <a:pt x="177" y="37"/>
                    </a:cubicBezTo>
                    <a:cubicBezTo>
                      <a:pt x="177" y="37"/>
                      <a:pt x="177" y="37"/>
                      <a:pt x="177" y="37"/>
                    </a:cubicBezTo>
                    <a:cubicBezTo>
                      <a:pt x="177" y="38"/>
                      <a:pt x="178" y="38"/>
                      <a:pt x="179" y="38"/>
                    </a:cubicBezTo>
                    <a:cubicBezTo>
                      <a:pt x="180" y="39"/>
                      <a:pt x="181" y="40"/>
                      <a:pt x="182" y="41"/>
                    </a:cubicBezTo>
                    <a:cubicBezTo>
                      <a:pt x="179" y="42"/>
                      <a:pt x="176" y="44"/>
                      <a:pt x="172" y="45"/>
                    </a:cubicBezTo>
                    <a:close/>
                    <a:moveTo>
                      <a:pt x="176" y="37"/>
                    </a:moveTo>
                    <a:cubicBezTo>
                      <a:pt x="172" y="38"/>
                      <a:pt x="169" y="40"/>
                      <a:pt x="165" y="42"/>
                    </a:cubicBezTo>
                    <a:cubicBezTo>
                      <a:pt x="164" y="43"/>
                      <a:pt x="162" y="44"/>
                      <a:pt x="161" y="45"/>
                    </a:cubicBezTo>
                    <a:cubicBezTo>
                      <a:pt x="160" y="45"/>
                      <a:pt x="156" y="48"/>
                      <a:pt x="159" y="46"/>
                    </a:cubicBezTo>
                    <a:cubicBezTo>
                      <a:pt x="163" y="42"/>
                      <a:pt x="170" y="40"/>
                      <a:pt x="173" y="35"/>
                    </a:cubicBezTo>
                    <a:cubicBezTo>
                      <a:pt x="173" y="35"/>
                      <a:pt x="173" y="35"/>
                      <a:pt x="173" y="34"/>
                    </a:cubicBezTo>
                    <a:cubicBezTo>
                      <a:pt x="174" y="35"/>
                      <a:pt x="175" y="36"/>
                      <a:pt x="176" y="37"/>
                    </a:cubicBezTo>
                    <a:cubicBezTo>
                      <a:pt x="176" y="37"/>
                      <a:pt x="176" y="37"/>
                      <a:pt x="176" y="37"/>
                    </a:cubicBezTo>
                    <a:close/>
                    <a:moveTo>
                      <a:pt x="173" y="34"/>
                    </a:moveTo>
                    <a:cubicBezTo>
                      <a:pt x="170" y="35"/>
                      <a:pt x="167" y="37"/>
                      <a:pt x="164" y="38"/>
                    </a:cubicBezTo>
                    <a:cubicBezTo>
                      <a:pt x="166" y="37"/>
                      <a:pt x="168" y="35"/>
                      <a:pt x="171" y="33"/>
                    </a:cubicBezTo>
                    <a:cubicBezTo>
                      <a:pt x="171" y="33"/>
                      <a:pt x="171" y="33"/>
                      <a:pt x="171" y="33"/>
                    </a:cubicBezTo>
                    <a:cubicBezTo>
                      <a:pt x="172" y="33"/>
                      <a:pt x="172" y="34"/>
                      <a:pt x="173" y="34"/>
                    </a:cubicBezTo>
                    <a:cubicBezTo>
                      <a:pt x="173" y="34"/>
                      <a:pt x="173" y="34"/>
                      <a:pt x="173" y="34"/>
                    </a:cubicBezTo>
                    <a:close/>
                    <a:moveTo>
                      <a:pt x="170" y="33"/>
                    </a:moveTo>
                    <a:cubicBezTo>
                      <a:pt x="165" y="35"/>
                      <a:pt x="160" y="38"/>
                      <a:pt x="155" y="41"/>
                    </a:cubicBezTo>
                    <a:cubicBezTo>
                      <a:pt x="159" y="39"/>
                      <a:pt x="164" y="35"/>
                      <a:pt x="168" y="32"/>
                    </a:cubicBezTo>
                    <a:cubicBezTo>
                      <a:pt x="168" y="31"/>
                      <a:pt x="168" y="31"/>
                      <a:pt x="167" y="31"/>
                    </a:cubicBezTo>
                    <a:cubicBezTo>
                      <a:pt x="167" y="31"/>
                      <a:pt x="166" y="32"/>
                      <a:pt x="166" y="32"/>
                    </a:cubicBezTo>
                    <a:cubicBezTo>
                      <a:pt x="165" y="32"/>
                      <a:pt x="165" y="32"/>
                      <a:pt x="165" y="32"/>
                    </a:cubicBezTo>
                    <a:cubicBezTo>
                      <a:pt x="164" y="33"/>
                      <a:pt x="162" y="34"/>
                      <a:pt x="161" y="35"/>
                    </a:cubicBezTo>
                    <a:cubicBezTo>
                      <a:pt x="158" y="37"/>
                      <a:pt x="155" y="38"/>
                      <a:pt x="152" y="40"/>
                    </a:cubicBezTo>
                    <a:cubicBezTo>
                      <a:pt x="152" y="40"/>
                      <a:pt x="152" y="40"/>
                      <a:pt x="152" y="40"/>
                    </a:cubicBezTo>
                    <a:cubicBezTo>
                      <a:pt x="152" y="40"/>
                      <a:pt x="152" y="39"/>
                      <a:pt x="151" y="39"/>
                    </a:cubicBezTo>
                    <a:cubicBezTo>
                      <a:pt x="157" y="37"/>
                      <a:pt x="161" y="33"/>
                      <a:pt x="166" y="31"/>
                    </a:cubicBezTo>
                    <a:cubicBezTo>
                      <a:pt x="167" y="31"/>
                      <a:pt x="166" y="30"/>
                      <a:pt x="166" y="30"/>
                    </a:cubicBezTo>
                    <a:cubicBezTo>
                      <a:pt x="162" y="32"/>
                      <a:pt x="159" y="34"/>
                      <a:pt x="155" y="37"/>
                    </a:cubicBezTo>
                    <a:cubicBezTo>
                      <a:pt x="154" y="37"/>
                      <a:pt x="153" y="38"/>
                      <a:pt x="151" y="38"/>
                    </a:cubicBezTo>
                    <a:cubicBezTo>
                      <a:pt x="151" y="38"/>
                      <a:pt x="151" y="38"/>
                      <a:pt x="151" y="39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1" y="38"/>
                      <a:pt x="151" y="38"/>
                      <a:pt x="151" y="38"/>
                    </a:cubicBezTo>
                    <a:cubicBezTo>
                      <a:pt x="153" y="37"/>
                      <a:pt x="154" y="36"/>
                      <a:pt x="155" y="35"/>
                    </a:cubicBezTo>
                    <a:cubicBezTo>
                      <a:pt x="155" y="35"/>
                      <a:pt x="156" y="35"/>
                      <a:pt x="156" y="35"/>
                    </a:cubicBezTo>
                    <a:cubicBezTo>
                      <a:pt x="159" y="35"/>
                      <a:pt x="160" y="33"/>
                      <a:pt x="159" y="31"/>
                    </a:cubicBezTo>
                    <a:cubicBezTo>
                      <a:pt x="161" y="30"/>
                      <a:pt x="162" y="30"/>
                      <a:pt x="163" y="29"/>
                    </a:cubicBezTo>
                    <a:cubicBezTo>
                      <a:pt x="164" y="29"/>
                      <a:pt x="164" y="29"/>
                      <a:pt x="163" y="29"/>
                    </a:cubicBezTo>
                    <a:cubicBezTo>
                      <a:pt x="162" y="29"/>
                      <a:pt x="161" y="29"/>
                      <a:pt x="159" y="30"/>
                    </a:cubicBezTo>
                    <a:cubicBezTo>
                      <a:pt x="160" y="29"/>
                      <a:pt x="161" y="29"/>
                      <a:pt x="162" y="28"/>
                    </a:cubicBezTo>
                    <a:cubicBezTo>
                      <a:pt x="162" y="28"/>
                      <a:pt x="162" y="27"/>
                      <a:pt x="162" y="27"/>
                    </a:cubicBezTo>
                    <a:cubicBezTo>
                      <a:pt x="160" y="27"/>
                      <a:pt x="159" y="28"/>
                      <a:pt x="157" y="28"/>
                    </a:cubicBezTo>
                    <a:cubicBezTo>
                      <a:pt x="157" y="28"/>
                      <a:pt x="157" y="28"/>
                      <a:pt x="157" y="28"/>
                    </a:cubicBezTo>
                    <a:cubicBezTo>
                      <a:pt x="157" y="27"/>
                      <a:pt x="158" y="27"/>
                      <a:pt x="158" y="27"/>
                    </a:cubicBezTo>
                    <a:cubicBezTo>
                      <a:pt x="158" y="27"/>
                      <a:pt x="158" y="26"/>
                      <a:pt x="158" y="26"/>
                    </a:cubicBezTo>
                    <a:cubicBezTo>
                      <a:pt x="157" y="26"/>
                      <a:pt x="156" y="27"/>
                      <a:pt x="154" y="27"/>
                    </a:cubicBezTo>
                    <a:cubicBezTo>
                      <a:pt x="155" y="27"/>
                      <a:pt x="156" y="26"/>
                      <a:pt x="157" y="26"/>
                    </a:cubicBezTo>
                    <a:cubicBezTo>
                      <a:pt x="157" y="26"/>
                      <a:pt x="157" y="25"/>
                      <a:pt x="157" y="25"/>
                    </a:cubicBezTo>
                    <a:cubicBezTo>
                      <a:pt x="157" y="25"/>
                      <a:pt x="157" y="25"/>
                      <a:pt x="157" y="25"/>
                    </a:cubicBezTo>
                    <a:cubicBezTo>
                      <a:pt x="162" y="27"/>
                      <a:pt x="166" y="30"/>
                      <a:pt x="171" y="33"/>
                    </a:cubicBezTo>
                    <a:cubicBezTo>
                      <a:pt x="170" y="33"/>
                      <a:pt x="170" y="33"/>
                      <a:pt x="170" y="33"/>
                    </a:cubicBezTo>
                    <a:close/>
                    <a:moveTo>
                      <a:pt x="137" y="38"/>
                    </a:moveTo>
                    <a:cubicBezTo>
                      <a:pt x="137" y="38"/>
                      <a:pt x="137" y="38"/>
                      <a:pt x="137" y="39"/>
                    </a:cubicBezTo>
                    <a:cubicBezTo>
                      <a:pt x="137" y="39"/>
                      <a:pt x="137" y="39"/>
                      <a:pt x="137" y="39"/>
                    </a:cubicBezTo>
                    <a:cubicBezTo>
                      <a:pt x="139" y="37"/>
                      <a:pt x="140" y="36"/>
                      <a:pt x="142" y="35"/>
                    </a:cubicBezTo>
                    <a:cubicBezTo>
                      <a:pt x="142" y="35"/>
                      <a:pt x="142" y="35"/>
                      <a:pt x="142" y="34"/>
                    </a:cubicBezTo>
                    <a:cubicBezTo>
                      <a:pt x="144" y="34"/>
                      <a:pt x="148" y="32"/>
                      <a:pt x="144" y="35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39" y="38"/>
                      <a:pt x="137" y="38"/>
                    </a:cubicBezTo>
                    <a:close/>
                    <a:moveTo>
                      <a:pt x="141" y="34"/>
                    </a:moveTo>
                    <a:cubicBezTo>
                      <a:pt x="141" y="34"/>
                      <a:pt x="141" y="34"/>
                      <a:pt x="141" y="34"/>
                    </a:cubicBezTo>
                    <a:cubicBezTo>
                      <a:pt x="141" y="34"/>
                      <a:pt x="141" y="34"/>
                      <a:pt x="141" y="34"/>
                    </a:cubicBezTo>
                    <a:close/>
                    <a:moveTo>
                      <a:pt x="144" y="33"/>
                    </a:move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2"/>
                      <a:pt x="142" y="33"/>
                    </a:cubicBezTo>
                    <a:cubicBezTo>
                      <a:pt x="142" y="33"/>
                      <a:pt x="141" y="33"/>
                      <a:pt x="140" y="34"/>
                    </a:cubicBezTo>
                    <a:cubicBezTo>
                      <a:pt x="140" y="34"/>
                      <a:pt x="140" y="34"/>
                      <a:pt x="140" y="34"/>
                    </a:cubicBezTo>
                    <a:cubicBezTo>
                      <a:pt x="141" y="33"/>
                      <a:pt x="142" y="32"/>
                      <a:pt x="142" y="31"/>
                    </a:cubicBezTo>
                    <a:cubicBezTo>
                      <a:pt x="143" y="30"/>
                      <a:pt x="143" y="30"/>
                      <a:pt x="142" y="30"/>
                    </a:cubicBezTo>
                    <a:cubicBezTo>
                      <a:pt x="143" y="31"/>
                      <a:pt x="144" y="32"/>
                      <a:pt x="145" y="32"/>
                    </a:cubicBezTo>
                    <a:cubicBezTo>
                      <a:pt x="145" y="32"/>
                      <a:pt x="144" y="32"/>
                      <a:pt x="144" y="33"/>
                    </a:cubicBezTo>
                    <a:close/>
                    <a:moveTo>
                      <a:pt x="142" y="30"/>
                    </a:moveTo>
                    <a:cubicBezTo>
                      <a:pt x="137" y="32"/>
                      <a:pt x="139" y="31"/>
                      <a:pt x="140" y="29"/>
                    </a:cubicBezTo>
                    <a:cubicBezTo>
                      <a:pt x="141" y="29"/>
                      <a:pt x="141" y="29"/>
                      <a:pt x="141" y="29"/>
                    </a:cubicBezTo>
                    <a:cubicBezTo>
                      <a:pt x="141" y="29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lose/>
                    <a:moveTo>
                      <a:pt x="140" y="28"/>
                    </a:moveTo>
                    <a:cubicBezTo>
                      <a:pt x="139" y="28"/>
                      <a:pt x="138" y="29"/>
                      <a:pt x="138" y="29"/>
                    </a:cubicBezTo>
                    <a:cubicBezTo>
                      <a:pt x="138" y="28"/>
                      <a:pt x="138" y="27"/>
                      <a:pt x="139" y="28"/>
                    </a:cubicBezTo>
                    <a:cubicBezTo>
                      <a:pt x="139" y="28"/>
                      <a:pt x="140" y="28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38" y="31"/>
                    </a:moveTo>
                    <a:cubicBezTo>
                      <a:pt x="138" y="30"/>
                      <a:pt x="138" y="30"/>
                      <a:pt x="138" y="29"/>
                    </a:cubicBezTo>
                    <a:cubicBezTo>
                      <a:pt x="139" y="29"/>
                      <a:pt x="138" y="30"/>
                      <a:pt x="138" y="31"/>
                    </a:cubicBezTo>
                    <a:close/>
                    <a:moveTo>
                      <a:pt x="138" y="34"/>
                    </a:moveTo>
                    <a:cubicBezTo>
                      <a:pt x="138" y="33"/>
                      <a:pt x="138" y="33"/>
                      <a:pt x="138" y="32"/>
                    </a:cubicBezTo>
                    <a:cubicBezTo>
                      <a:pt x="139" y="32"/>
                      <a:pt x="142" y="31"/>
                      <a:pt x="140" y="32"/>
                    </a:cubicBezTo>
                    <a:cubicBezTo>
                      <a:pt x="139" y="33"/>
                      <a:pt x="138" y="34"/>
                      <a:pt x="138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5" y="37"/>
                      <a:pt x="133" y="39"/>
                      <a:pt x="130" y="39"/>
                    </a:cubicBezTo>
                    <a:cubicBezTo>
                      <a:pt x="130" y="39"/>
                      <a:pt x="130" y="39"/>
                      <a:pt x="130" y="40"/>
                    </a:cubicBezTo>
                    <a:cubicBezTo>
                      <a:pt x="130" y="39"/>
                      <a:pt x="130" y="39"/>
                      <a:pt x="129" y="39"/>
                    </a:cubicBezTo>
                    <a:cubicBezTo>
                      <a:pt x="130" y="39"/>
                      <a:pt x="132" y="38"/>
                      <a:pt x="132" y="38"/>
                    </a:cubicBezTo>
                    <a:cubicBezTo>
                      <a:pt x="132" y="37"/>
                      <a:pt x="132" y="37"/>
                      <a:pt x="133" y="37"/>
                    </a:cubicBezTo>
                    <a:cubicBezTo>
                      <a:pt x="135" y="37"/>
                      <a:pt x="137" y="36"/>
                      <a:pt x="138" y="34"/>
                    </a:cubicBezTo>
                    <a:close/>
                    <a:moveTo>
                      <a:pt x="129" y="36"/>
                    </a:moveTo>
                    <a:cubicBezTo>
                      <a:pt x="130" y="36"/>
                      <a:pt x="130" y="36"/>
                      <a:pt x="131" y="36"/>
                    </a:cubicBezTo>
                    <a:cubicBezTo>
                      <a:pt x="130" y="37"/>
                      <a:pt x="128" y="38"/>
                      <a:pt x="127" y="38"/>
                    </a:cubicBezTo>
                    <a:cubicBezTo>
                      <a:pt x="127" y="38"/>
                      <a:pt x="128" y="37"/>
                      <a:pt x="129" y="36"/>
                    </a:cubicBezTo>
                    <a:cubicBezTo>
                      <a:pt x="129" y="36"/>
                      <a:pt x="129" y="36"/>
                      <a:pt x="129" y="36"/>
                    </a:cubicBezTo>
                    <a:close/>
                    <a:moveTo>
                      <a:pt x="125" y="37"/>
                    </a:moveTo>
                    <a:cubicBezTo>
                      <a:pt x="123" y="38"/>
                      <a:pt x="125" y="37"/>
                      <a:pt x="125" y="35"/>
                    </a:cubicBezTo>
                    <a:cubicBezTo>
                      <a:pt x="125" y="35"/>
                      <a:pt x="125" y="35"/>
                      <a:pt x="125" y="35"/>
                    </a:cubicBezTo>
                    <a:cubicBezTo>
                      <a:pt x="126" y="35"/>
                      <a:pt x="127" y="35"/>
                      <a:pt x="128" y="36"/>
                    </a:cubicBezTo>
                    <a:cubicBezTo>
                      <a:pt x="127" y="36"/>
                      <a:pt x="127" y="36"/>
                      <a:pt x="125" y="37"/>
                    </a:cubicBezTo>
                    <a:close/>
                    <a:moveTo>
                      <a:pt x="122" y="36"/>
                    </a:moveTo>
                    <a:cubicBezTo>
                      <a:pt x="122" y="36"/>
                      <a:pt x="122" y="36"/>
                      <a:pt x="122" y="36"/>
                    </a:cubicBezTo>
                    <a:cubicBezTo>
                      <a:pt x="122" y="35"/>
                      <a:pt x="123" y="35"/>
                      <a:pt x="125" y="35"/>
                    </a:cubicBezTo>
                    <a:cubicBezTo>
                      <a:pt x="124" y="36"/>
                      <a:pt x="123" y="36"/>
                      <a:pt x="122" y="36"/>
                    </a:cubicBezTo>
                    <a:close/>
                    <a:moveTo>
                      <a:pt x="123" y="37"/>
                    </a:moveTo>
                    <a:cubicBezTo>
                      <a:pt x="123" y="37"/>
                      <a:pt x="123" y="37"/>
                      <a:pt x="123" y="37"/>
                    </a:cubicBezTo>
                    <a:cubicBezTo>
                      <a:pt x="124" y="36"/>
                      <a:pt x="124" y="36"/>
                      <a:pt x="123" y="37"/>
                    </a:cubicBezTo>
                    <a:close/>
                    <a:moveTo>
                      <a:pt x="125" y="38"/>
                    </a:moveTo>
                    <a:cubicBezTo>
                      <a:pt x="125" y="38"/>
                      <a:pt x="124" y="38"/>
                      <a:pt x="124" y="38"/>
                    </a:cubicBezTo>
                    <a:cubicBezTo>
                      <a:pt x="125" y="38"/>
                      <a:pt x="127" y="37"/>
                      <a:pt x="125" y="38"/>
                    </a:cubicBezTo>
                    <a:close/>
                    <a:moveTo>
                      <a:pt x="131" y="37"/>
                    </a:moveTo>
                    <a:cubicBezTo>
                      <a:pt x="131" y="37"/>
                      <a:pt x="130" y="38"/>
                      <a:pt x="129" y="39"/>
                    </a:cubicBezTo>
                    <a:cubicBezTo>
                      <a:pt x="128" y="39"/>
                      <a:pt x="127" y="39"/>
                      <a:pt x="127" y="39"/>
                    </a:cubicBezTo>
                    <a:cubicBezTo>
                      <a:pt x="128" y="38"/>
                      <a:pt x="130" y="38"/>
                      <a:pt x="131" y="37"/>
                    </a:cubicBezTo>
                    <a:close/>
                    <a:moveTo>
                      <a:pt x="139" y="36"/>
                    </a:moveTo>
                    <a:cubicBezTo>
                      <a:pt x="139" y="36"/>
                      <a:pt x="139" y="36"/>
                      <a:pt x="140" y="36"/>
                    </a:cubicBezTo>
                    <a:cubicBezTo>
                      <a:pt x="139" y="36"/>
                      <a:pt x="138" y="37"/>
                      <a:pt x="137" y="37"/>
                    </a:cubicBezTo>
                    <a:cubicBezTo>
                      <a:pt x="136" y="38"/>
                      <a:pt x="135" y="39"/>
                      <a:pt x="134" y="40"/>
                    </a:cubicBezTo>
                    <a:cubicBezTo>
                      <a:pt x="133" y="40"/>
                      <a:pt x="132" y="40"/>
                      <a:pt x="131" y="40"/>
                    </a:cubicBezTo>
                    <a:cubicBezTo>
                      <a:pt x="134" y="39"/>
                      <a:pt x="136" y="37"/>
                      <a:pt x="139" y="36"/>
                    </a:cubicBezTo>
                    <a:close/>
                    <a:moveTo>
                      <a:pt x="147" y="33"/>
                    </a:moveTo>
                    <a:cubicBezTo>
                      <a:pt x="148" y="33"/>
                      <a:pt x="148" y="33"/>
                      <a:pt x="149" y="34"/>
                    </a:cubicBezTo>
                    <a:cubicBezTo>
                      <a:pt x="148" y="34"/>
                      <a:pt x="146" y="35"/>
                      <a:pt x="145" y="36"/>
                    </a:cubicBezTo>
                    <a:cubicBezTo>
                      <a:pt x="144" y="36"/>
                      <a:pt x="144" y="36"/>
                      <a:pt x="144" y="36"/>
                    </a:cubicBezTo>
                    <a:cubicBezTo>
                      <a:pt x="144" y="36"/>
                      <a:pt x="144" y="36"/>
                      <a:pt x="143" y="36"/>
                    </a:cubicBezTo>
                    <a:cubicBezTo>
                      <a:pt x="145" y="35"/>
                      <a:pt x="146" y="34"/>
                      <a:pt x="147" y="33"/>
                    </a:cubicBezTo>
                    <a:close/>
                    <a:moveTo>
                      <a:pt x="151" y="27"/>
                    </a:moveTo>
                    <a:cubicBezTo>
                      <a:pt x="152" y="26"/>
                      <a:pt x="154" y="26"/>
                      <a:pt x="156" y="26"/>
                    </a:cubicBezTo>
                    <a:cubicBezTo>
                      <a:pt x="155" y="26"/>
                      <a:pt x="154" y="26"/>
                      <a:pt x="153" y="27"/>
                    </a:cubicBezTo>
                    <a:cubicBezTo>
                      <a:pt x="152" y="27"/>
                      <a:pt x="151" y="27"/>
                      <a:pt x="151" y="27"/>
                    </a:cubicBezTo>
                    <a:close/>
                    <a:moveTo>
                      <a:pt x="158" y="29"/>
                    </a:moveTo>
                    <a:cubicBezTo>
                      <a:pt x="159" y="28"/>
                      <a:pt x="160" y="28"/>
                      <a:pt x="160" y="28"/>
                    </a:cubicBezTo>
                    <a:cubicBezTo>
                      <a:pt x="160" y="29"/>
                      <a:pt x="159" y="29"/>
                      <a:pt x="159" y="29"/>
                    </a:cubicBezTo>
                    <a:cubicBezTo>
                      <a:pt x="159" y="29"/>
                      <a:pt x="158" y="29"/>
                      <a:pt x="158" y="29"/>
                    </a:cubicBezTo>
                    <a:close/>
                    <a:moveTo>
                      <a:pt x="156" y="28"/>
                    </a:moveTo>
                    <a:cubicBezTo>
                      <a:pt x="156" y="27"/>
                      <a:pt x="156" y="27"/>
                      <a:pt x="156" y="27"/>
                    </a:cubicBezTo>
                    <a:cubicBezTo>
                      <a:pt x="156" y="27"/>
                      <a:pt x="156" y="27"/>
                      <a:pt x="157" y="27"/>
                    </a:cubicBezTo>
                    <a:cubicBezTo>
                      <a:pt x="157" y="27"/>
                      <a:pt x="156" y="27"/>
                      <a:pt x="156" y="28"/>
                    </a:cubicBezTo>
                    <a:close/>
                    <a:moveTo>
                      <a:pt x="148" y="37"/>
                    </a:moveTo>
                    <a:cubicBezTo>
                      <a:pt x="148" y="37"/>
                      <a:pt x="148" y="37"/>
                      <a:pt x="148" y="37"/>
                    </a:cubicBezTo>
                    <a:cubicBezTo>
                      <a:pt x="148" y="37"/>
                      <a:pt x="148" y="36"/>
                      <a:pt x="148" y="36"/>
                    </a:cubicBezTo>
                    <a:cubicBezTo>
                      <a:pt x="149" y="35"/>
                      <a:pt x="149" y="35"/>
                      <a:pt x="150" y="34"/>
                    </a:cubicBezTo>
                    <a:cubicBezTo>
                      <a:pt x="151" y="34"/>
                      <a:pt x="152" y="34"/>
                      <a:pt x="152" y="34"/>
                    </a:cubicBezTo>
                    <a:cubicBezTo>
                      <a:pt x="152" y="35"/>
                      <a:pt x="151" y="35"/>
                      <a:pt x="151" y="35"/>
                    </a:cubicBezTo>
                    <a:cubicBezTo>
                      <a:pt x="151" y="35"/>
                      <a:pt x="149" y="37"/>
                      <a:pt x="148" y="37"/>
                    </a:cubicBezTo>
                    <a:close/>
                    <a:moveTo>
                      <a:pt x="149" y="34"/>
                    </a:moveTo>
                    <a:cubicBezTo>
                      <a:pt x="148" y="35"/>
                      <a:pt x="148" y="36"/>
                      <a:pt x="147" y="36"/>
                    </a:cubicBezTo>
                    <a:cubicBezTo>
                      <a:pt x="146" y="36"/>
                      <a:pt x="146" y="36"/>
                      <a:pt x="146" y="36"/>
                    </a:cubicBezTo>
                    <a:cubicBezTo>
                      <a:pt x="147" y="36"/>
                      <a:pt x="148" y="35"/>
                      <a:pt x="149" y="34"/>
                    </a:cubicBezTo>
                    <a:close/>
                    <a:moveTo>
                      <a:pt x="152" y="35"/>
                    </a:moveTo>
                    <a:cubicBezTo>
                      <a:pt x="153" y="35"/>
                      <a:pt x="153" y="35"/>
                      <a:pt x="153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3" y="36"/>
                      <a:pt x="151" y="37"/>
                      <a:pt x="150" y="38"/>
                    </a:cubicBezTo>
                    <a:cubicBezTo>
                      <a:pt x="150" y="38"/>
                      <a:pt x="149" y="37"/>
                      <a:pt x="149" y="37"/>
                    </a:cubicBezTo>
                    <a:cubicBezTo>
                      <a:pt x="150" y="37"/>
                      <a:pt x="151" y="36"/>
                      <a:pt x="152" y="35"/>
                    </a:cubicBezTo>
                    <a:close/>
                    <a:moveTo>
                      <a:pt x="12" y="131"/>
                    </a:moveTo>
                    <a:cubicBezTo>
                      <a:pt x="13" y="131"/>
                      <a:pt x="13" y="131"/>
                      <a:pt x="13" y="131"/>
                    </a:cubicBezTo>
                    <a:cubicBezTo>
                      <a:pt x="14" y="131"/>
                      <a:pt x="18" y="129"/>
                      <a:pt x="16" y="131"/>
                    </a:cubicBezTo>
                    <a:cubicBezTo>
                      <a:pt x="15" y="132"/>
                      <a:pt x="14" y="133"/>
                      <a:pt x="13" y="134"/>
                    </a:cubicBezTo>
                    <a:cubicBezTo>
                      <a:pt x="13" y="133"/>
                      <a:pt x="13" y="132"/>
                      <a:pt x="12" y="131"/>
                    </a:cubicBezTo>
                    <a:close/>
                    <a:moveTo>
                      <a:pt x="11" y="124"/>
                    </a:moveTo>
                    <a:cubicBezTo>
                      <a:pt x="13" y="124"/>
                      <a:pt x="14" y="123"/>
                      <a:pt x="16" y="123"/>
                    </a:cubicBezTo>
                    <a:cubicBezTo>
                      <a:pt x="16" y="122"/>
                      <a:pt x="17" y="122"/>
                      <a:pt x="17" y="122"/>
                    </a:cubicBezTo>
                    <a:cubicBezTo>
                      <a:pt x="17" y="122"/>
                      <a:pt x="17" y="122"/>
                      <a:pt x="17" y="123"/>
                    </a:cubicBezTo>
                    <a:cubicBezTo>
                      <a:pt x="17" y="123"/>
                      <a:pt x="16" y="123"/>
                      <a:pt x="16" y="124"/>
                    </a:cubicBezTo>
                    <a:cubicBezTo>
                      <a:pt x="14" y="125"/>
                      <a:pt x="13" y="126"/>
                      <a:pt x="12" y="127"/>
                    </a:cubicBezTo>
                    <a:cubicBezTo>
                      <a:pt x="12" y="126"/>
                      <a:pt x="11" y="125"/>
                      <a:pt x="11" y="124"/>
                    </a:cubicBezTo>
                    <a:close/>
                    <a:moveTo>
                      <a:pt x="12" y="128"/>
                    </a:moveTo>
                    <a:cubicBezTo>
                      <a:pt x="13" y="128"/>
                      <a:pt x="13" y="128"/>
                      <a:pt x="14" y="127"/>
                    </a:cubicBezTo>
                    <a:cubicBezTo>
                      <a:pt x="15" y="127"/>
                      <a:pt x="15" y="126"/>
                      <a:pt x="16" y="127"/>
                    </a:cubicBezTo>
                    <a:cubicBezTo>
                      <a:pt x="15" y="128"/>
                      <a:pt x="14" y="129"/>
                      <a:pt x="12" y="131"/>
                    </a:cubicBezTo>
                    <a:cubicBezTo>
                      <a:pt x="12" y="131"/>
                      <a:pt x="12" y="131"/>
                      <a:pt x="12" y="131"/>
                    </a:cubicBezTo>
                    <a:cubicBezTo>
                      <a:pt x="12" y="130"/>
                      <a:pt x="12" y="129"/>
                      <a:pt x="12" y="128"/>
                    </a:cubicBezTo>
                    <a:cubicBezTo>
                      <a:pt x="12" y="128"/>
                      <a:pt x="12" y="128"/>
                      <a:pt x="12" y="128"/>
                    </a:cubicBezTo>
                    <a:close/>
                    <a:moveTo>
                      <a:pt x="17" y="133"/>
                    </a:moveTo>
                    <a:cubicBezTo>
                      <a:pt x="17" y="133"/>
                      <a:pt x="17" y="133"/>
                      <a:pt x="17" y="133"/>
                    </a:cubicBezTo>
                    <a:cubicBezTo>
                      <a:pt x="16" y="133"/>
                      <a:pt x="14" y="134"/>
                      <a:pt x="15" y="133"/>
                    </a:cubicBezTo>
                    <a:cubicBezTo>
                      <a:pt x="16" y="132"/>
                      <a:pt x="17" y="131"/>
                      <a:pt x="17" y="130"/>
                    </a:cubicBezTo>
                    <a:cubicBezTo>
                      <a:pt x="17" y="131"/>
                      <a:pt x="17" y="132"/>
                      <a:pt x="17" y="133"/>
                    </a:cubicBezTo>
                    <a:close/>
                    <a:moveTo>
                      <a:pt x="13" y="135"/>
                    </a:moveTo>
                    <a:cubicBezTo>
                      <a:pt x="14" y="135"/>
                      <a:pt x="18" y="133"/>
                      <a:pt x="16" y="135"/>
                    </a:cubicBezTo>
                    <a:cubicBezTo>
                      <a:pt x="16" y="136"/>
                      <a:pt x="15" y="136"/>
                      <a:pt x="15" y="137"/>
                    </a:cubicBezTo>
                    <a:cubicBezTo>
                      <a:pt x="14" y="137"/>
                      <a:pt x="14" y="138"/>
                      <a:pt x="14" y="139"/>
                    </a:cubicBezTo>
                    <a:cubicBezTo>
                      <a:pt x="14" y="137"/>
                      <a:pt x="14" y="136"/>
                      <a:pt x="13" y="135"/>
                    </a:cubicBezTo>
                    <a:cubicBezTo>
                      <a:pt x="13" y="135"/>
                      <a:pt x="13" y="135"/>
                      <a:pt x="13" y="135"/>
                    </a:cubicBezTo>
                    <a:close/>
                    <a:moveTo>
                      <a:pt x="15" y="140"/>
                    </a:move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1"/>
                      <a:pt x="15" y="141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lose/>
                    <a:moveTo>
                      <a:pt x="15" y="139"/>
                    </a:moveTo>
                    <a:cubicBezTo>
                      <a:pt x="15" y="138"/>
                      <a:pt x="16" y="137"/>
                      <a:pt x="17" y="136"/>
                    </a:cubicBezTo>
                    <a:cubicBezTo>
                      <a:pt x="17" y="136"/>
                      <a:pt x="16" y="137"/>
                      <a:pt x="16" y="137"/>
                    </a:cubicBezTo>
                    <a:cubicBezTo>
                      <a:pt x="16" y="138"/>
                      <a:pt x="16" y="139"/>
                      <a:pt x="15" y="139"/>
                    </a:cubicBezTo>
                    <a:close/>
                    <a:moveTo>
                      <a:pt x="17" y="127"/>
                    </a:moveTo>
                    <a:cubicBezTo>
                      <a:pt x="17" y="128"/>
                      <a:pt x="17" y="129"/>
                      <a:pt x="17" y="129"/>
                    </a:cubicBezTo>
                    <a:cubicBezTo>
                      <a:pt x="17" y="129"/>
                      <a:pt x="17" y="129"/>
                      <a:pt x="17" y="129"/>
                    </a:cubicBezTo>
                    <a:cubicBezTo>
                      <a:pt x="16" y="129"/>
                      <a:pt x="16" y="130"/>
                      <a:pt x="15" y="130"/>
                    </a:cubicBezTo>
                    <a:cubicBezTo>
                      <a:pt x="12" y="131"/>
                      <a:pt x="15" y="129"/>
                      <a:pt x="15" y="129"/>
                    </a:cubicBezTo>
                    <a:cubicBezTo>
                      <a:pt x="16" y="128"/>
                      <a:pt x="16" y="128"/>
                      <a:pt x="17" y="127"/>
                    </a:cubicBezTo>
                    <a:cubicBezTo>
                      <a:pt x="17" y="127"/>
                      <a:pt x="17" y="127"/>
                      <a:pt x="17" y="127"/>
                    </a:cubicBezTo>
                    <a:close/>
                    <a:moveTo>
                      <a:pt x="17" y="125"/>
                    </a:moveTo>
                    <a:cubicBezTo>
                      <a:pt x="17" y="125"/>
                      <a:pt x="16" y="125"/>
                      <a:pt x="16" y="126"/>
                    </a:cubicBezTo>
                    <a:cubicBezTo>
                      <a:pt x="15" y="126"/>
                      <a:pt x="14" y="126"/>
                      <a:pt x="14" y="127"/>
                    </a:cubicBezTo>
                    <a:cubicBezTo>
                      <a:pt x="12" y="127"/>
                      <a:pt x="12" y="127"/>
                      <a:pt x="13" y="127"/>
                    </a:cubicBezTo>
                    <a:cubicBezTo>
                      <a:pt x="14" y="126"/>
                      <a:pt x="16" y="125"/>
                      <a:pt x="17" y="124"/>
                    </a:cubicBezTo>
                    <a:cubicBezTo>
                      <a:pt x="17" y="124"/>
                      <a:pt x="17" y="125"/>
                      <a:pt x="17" y="125"/>
                    </a:cubicBezTo>
                    <a:close/>
                    <a:moveTo>
                      <a:pt x="18" y="121"/>
                    </a:moveTo>
                    <a:cubicBezTo>
                      <a:pt x="15" y="122"/>
                      <a:pt x="13" y="123"/>
                      <a:pt x="11" y="124"/>
                    </a:cubicBezTo>
                    <a:cubicBezTo>
                      <a:pt x="11" y="123"/>
                      <a:pt x="11" y="122"/>
                      <a:pt x="11" y="122"/>
                    </a:cubicBezTo>
                    <a:cubicBezTo>
                      <a:pt x="15" y="120"/>
                      <a:pt x="19" y="119"/>
                      <a:pt x="22" y="117"/>
                    </a:cubicBezTo>
                    <a:cubicBezTo>
                      <a:pt x="24" y="116"/>
                      <a:pt x="25" y="115"/>
                      <a:pt x="27" y="115"/>
                    </a:cubicBezTo>
                    <a:cubicBezTo>
                      <a:pt x="28" y="114"/>
                      <a:pt x="29" y="114"/>
                      <a:pt x="27" y="115"/>
                    </a:cubicBezTo>
                    <a:cubicBezTo>
                      <a:pt x="25" y="116"/>
                      <a:pt x="24" y="117"/>
                      <a:pt x="23" y="118"/>
                    </a:cubicBezTo>
                    <a:cubicBezTo>
                      <a:pt x="22" y="118"/>
                      <a:pt x="21" y="118"/>
                      <a:pt x="20" y="118"/>
                    </a:cubicBezTo>
                    <a:cubicBezTo>
                      <a:pt x="19" y="119"/>
                      <a:pt x="18" y="120"/>
                      <a:pt x="18" y="121"/>
                    </a:cubicBezTo>
                    <a:close/>
                    <a:moveTo>
                      <a:pt x="18" y="77"/>
                    </a:moveTo>
                    <a:cubicBezTo>
                      <a:pt x="19" y="77"/>
                      <a:pt x="20" y="76"/>
                      <a:pt x="21" y="76"/>
                    </a:cubicBezTo>
                    <a:cubicBezTo>
                      <a:pt x="22" y="75"/>
                      <a:pt x="26" y="73"/>
                      <a:pt x="23" y="75"/>
                    </a:cubicBezTo>
                    <a:cubicBezTo>
                      <a:pt x="21" y="76"/>
                      <a:pt x="19" y="77"/>
                      <a:pt x="17" y="78"/>
                    </a:cubicBezTo>
                    <a:cubicBezTo>
                      <a:pt x="17" y="78"/>
                      <a:pt x="18" y="78"/>
                      <a:pt x="18" y="77"/>
                    </a:cubicBezTo>
                    <a:close/>
                    <a:moveTo>
                      <a:pt x="26" y="61"/>
                    </a:moveTo>
                    <a:cubicBezTo>
                      <a:pt x="28" y="60"/>
                      <a:pt x="28" y="60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lose/>
                    <a:moveTo>
                      <a:pt x="25" y="63"/>
                    </a:moveTo>
                    <a:cubicBezTo>
                      <a:pt x="26" y="63"/>
                      <a:pt x="27" y="62"/>
                      <a:pt x="29" y="62"/>
                    </a:cubicBezTo>
                    <a:cubicBezTo>
                      <a:pt x="28" y="62"/>
                      <a:pt x="26" y="63"/>
                      <a:pt x="25" y="64"/>
                    </a:cubicBezTo>
                    <a:cubicBezTo>
                      <a:pt x="25" y="64"/>
                      <a:pt x="24" y="64"/>
                      <a:pt x="24" y="64"/>
                    </a:cubicBezTo>
                    <a:cubicBezTo>
                      <a:pt x="24" y="64"/>
                      <a:pt x="25" y="64"/>
                      <a:pt x="25" y="63"/>
                    </a:cubicBezTo>
                    <a:close/>
                    <a:moveTo>
                      <a:pt x="22" y="68"/>
                    </a:moveTo>
                    <a:cubicBezTo>
                      <a:pt x="23" y="67"/>
                      <a:pt x="24" y="67"/>
                      <a:pt x="24" y="67"/>
                    </a:cubicBezTo>
                    <a:cubicBezTo>
                      <a:pt x="26" y="66"/>
                      <a:pt x="31" y="64"/>
                      <a:pt x="27" y="67"/>
                    </a:cubicBezTo>
                    <a:cubicBezTo>
                      <a:pt x="25" y="68"/>
                      <a:pt x="23" y="69"/>
                      <a:pt x="21" y="70"/>
                    </a:cubicBezTo>
                    <a:cubicBezTo>
                      <a:pt x="21" y="69"/>
                      <a:pt x="22" y="69"/>
                      <a:pt x="22" y="68"/>
                    </a:cubicBezTo>
                    <a:close/>
                    <a:moveTo>
                      <a:pt x="20" y="72"/>
                    </a:moveTo>
                    <a:cubicBezTo>
                      <a:pt x="21" y="72"/>
                      <a:pt x="22" y="72"/>
                      <a:pt x="23" y="71"/>
                    </a:cubicBezTo>
                    <a:cubicBezTo>
                      <a:pt x="25" y="71"/>
                      <a:pt x="27" y="70"/>
                      <a:pt x="28" y="69"/>
                    </a:cubicBezTo>
                    <a:cubicBezTo>
                      <a:pt x="27" y="70"/>
                      <a:pt x="26" y="70"/>
                      <a:pt x="25" y="71"/>
                    </a:cubicBezTo>
                    <a:cubicBezTo>
                      <a:pt x="23" y="72"/>
                      <a:pt x="21" y="73"/>
                      <a:pt x="19" y="74"/>
                    </a:cubicBezTo>
                    <a:cubicBezTo>
                      <a:pt x="19" y="74"/>
                      <a:pt x="20" y="73"/>
                      <a:pt x="20" y="72"/>
                    </a:cubicBezTo>
                    <a:close/>
                    <a:moveTo>
                      <a:pt x="16" y="81"/>
                    </a:moveTo>
                    <a:cubicBezTo>
                      <a:pt x="18" y="81"/>
                      <a:pt x="19" y="80"/>
                      <a:pt x="20" y="80"/>
                    </a:cubicBezTo>
                    <a:cubicBezTo>
                      <a:pt x="21" y="79"/>
                      <a:pt x="28" y="76"/>
                      <a:pt x="23" y="79"/>
                    </a:cubicBezTo>
                    <a:cubicBezTo>
                      <a:pt x="21" y="81"/>
                      <a:pt x="18" y="82"/>
                      <a:pt x="15" y="84"/>
                    </a:cubicBezTo>
                    <a:cubicBezTo>
                      <a:pt x="16" y="83"/>
                      <a:pt x="16" y="82"/>
                      <a:pt x="16" y="81"/>
                    </a:cubicBezTo>
                    <a:close/>
                    <a:moveTo>
                      <a:pt x="26" y="80"/>
                    </a:moveTo>
                    <a:cubicBezTo>
                      <a:pt x="25" y="81"/>
                      <a:pt x="23" y="81"/>
                      <a:pt x="22" y="82"/>
                    </a:cubicBezTo>
                    <a:cubicBezTo>
                      <a:pt x="21" y="82"/>
                      <a:pt x="20" y="83"/>
                      <a:pt x="19" y="83"/>
                    </a:cubicBezTo>
                    <a:cubicBezTo>
                      <a:pt x="20" y="83"/>
                      <a:pt x="13" y="86"/>
                      <a:pt x="16" y="84"/>
                    </a:cubicBezTo>
                    <a:cubicBezTo>
                      <a:pt x="19" y="82"/>
                      <a:pt x="23" y="81"/>
                      <a:pt x="26" y="78"/>
                    </a:cubicBezTo>
                    <a:cubicBezTo>
                      <a:pt x="26" y="79"/>
                      <a:pt x="26" y="80"/>
                      <a:pt x="26" y="80"/>
                    </a:cubicBezTo>
                    <a:close/>
                    <a:moveTo>
                      <a:pt x="15" y="86"/>
                    </a:moveTo>
                    <a:cubicBezTo>
                      <a:pt x="16" y="85"/>
                      <a:pt x="18" y="84"/>
                      <a:pt x="20" y="84"/>
                    </a:cubicBezTo>
                    <a:cubicBezTo>
                      <a:pt x="21" y="83"/>
                      <a:pt x="23" y="82"/>
                      <a:pt x="25" y="81"/>
                    </a:cubicBezTo>
                    <a:cubicBezTo>
                      <a:pt x="27" y="81"/>
                      <a:pt x="27" y="81"/>
                      <a:pt x="25" y="82"/>
                    </a:cubicBezTo>
                    <a:cubicBezTo>
                      <a:pt x="22" y="84"/>
                      <a:pt x="18" y="86"/>
                      <a:pt x="14" y="88"/>
                    </a:cubicBezTo>
                    <a:cubicBezTo>
                      <a:pt x="14" y="87"/>
                      <a:pt x="14" y="87"/>
                      <a:pt x="15" y="86"/>
                    </a:cubicBezTo>
                    <a:close/>
                    <a:moveTo>
                      <a:pt x="14" y="90"/>
                    </a:moveTo>
                    <a:cubicBezTo>
                      <a:pt x="16" y="89"/>
                      <a:pt x="18" y="88"/>
                      <a:pt x="20" y="87"/>
                    </a:cubicBezTo>
                    <a:cubicBezTo>
                      <a:pt x="22" y="87"/>
                      <a:pt x="24" y="86"/>
                      <a:pt x="25" y="85"/>
                    </a:cubicBezTo>
                    <a:cubicBezTo>
                      <a:pt x="26" y="85"/>
                      <a:pt x="31" y="84"/>
                      <a:pt x="28" y="85"/>
                    </a:cubicBezTo>
                    <a:cubicBezTo>
                      <a:pt x="23" y="88"/>
                      <a:pt x="17" y="90"/>
                      <a:pt x="13" y="93"/>
                    </a:cubicBezTo>
                    <a:cubicBezTo>
                      <a:pt x="13" y="92"/>
                      <a:pt x="13" y="91"/>
                      <a:pt x="14" y="90"/>
                    </a:cubicBezTo>
                    <a:close/>
                    <a:moveTo>
                      <a:pt x="12" y="95"/>
                    </a:moveTo>
                    <a:cubicBezTo>
                      <a:pt x="16" y="93"/>
                      <a:pt x="19" y="92"/>
                      <a:pt x="22" y="91"/>
                    </a:cubicBezTo>
                    <a:cubicBezTo>
                      <a:pt x="25" y="90"/>
                      <a:pt x="27" y="88"/>
                      <a:pt x="30" y="87"/>
                    </a:cubicBezTo>
                    <a:cubicBezTo>
                      <a:pt x="34" y="86"/>
                      <a:pt x="29" y="88"/>
                      <a:pt x="28" y="89"/>
                    </a:cubicBezTo>
                    <a:cubicBezTo>
                      <a:pt x="23" y="92"/>
                      <a:pt x="17" y="94"/>
                      <a:pt x="12" y="98"/>
                    </a:cubicBezTo>
                    <a:cubicBezTo>
                      <a:pt x="12" y="97"/>
                      <a:pt x="12" y="96"/>
                      <a:pt x="12" y="95"/>
                    </a:cubicBezTo>
                    <a:close/>
                    <a:moveTo>
                      <a:pt x="12" y="99"/>
                    </a:moveTo>
                    <a:cubicBezTo>
                      <a:pt x="15" y="98"/>
                      <a:pt x="17" y="97"/>
                      <a:pt x="20" y="95"/>
                    </a:cubicBezTo>
                    <a:cubicBezTo>
                      <a:pt x="23" y="94"/>
                      <a:pt x="25" y="93"/>
                      <a:pt x="28" y="92"/>
                    </a:cubicBezTo>
                    <a:cubicBezTo>
                      <a:pt x="29" y="92"/>
                      <a:pt x="30" y="92"/>
                      <a:pt x="31" y="91"/>
                    </a:cubicBezTo>
                    <a:cubicBezTo>
                      <a:pt x="30" y="92"/>
                      <a:pt x="29" y="92"/>
                      <a:pt x="29" y="93"/>
                    </a:cubicBezTo>
                    <a:cubicBezTo>
                      <a:pt x="26" y="95"/>
                      <a:pt x="22" y="96"/>
                      <a:pt x="19" y="98"/>
                    </a:cubicBezTo>
                    <a:cubicBezTo>
                      <a:pt x="17" y="100"/>
                      <a:pt x="14" y="10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lose/>
                    <a:moveTo>
                      <a:pt x="11" y="103"/>
                    </a:moveTo>
                    <a:cubicBezTo>
                      <a:pt x="11" y="103"/>
                      <a:pt x="11" y="103"/>
                      <a:pt x="11" y="103"/>
                    </a:cubicBezTo>
                    <a:cubicBezTo>
                      <a:pt x="15" y="102"/>
                      <a:pt x="19" y="100"/>
                      <a:pt x="23" y="99"/>
                    </a:cubicBezTo>
                    <a:cubicBezTo>
                      <a:pt x="25" y="98"/>
                      <a:pt x="27" y="97"/>
                      <a:pt x="29" y="96"/>
                    </a:cubicBezTo>
                    <a:cubicBezTo>
                      <a:pt x="30" y="96"/>
                      <a:pt x="36" y="93"/>
                      <a:pt x="31" y="95"/>
                    </a:cubicBezTo>
                    <a:cubicBezTo>
                      <a:pt x="25" y="99"/>
                      <a:pt x="17" y="102"/>
                      <a:pt x="11" y="107"/>
                    </a:cubicBezTo>
                    <a:cubicBezTo>
                      <a:pt x="11" y="106"/>
                      <a:pt x="11" y="105"/>
                      <a:pt x="11" y="103"/>
                    </a:cubicBezTo>
                    <a:close/>
                    <a:moveTo>
                      <a:pt x="19" y="111"/>
                    </a:moveTo>
                    <a:cubicBezTo>
                      <a:pt x="16" y="112"/>
                      <a:pt x="13" y="114"/>
                      <a:pt x="11" y="116"/>
                    </a:cubicBezTo>
                    <a:cubicBezTo>
                      <a:pt x="11" y="115"/>
                      <a:pt x="11" y="114"/>
                      <a:pt x="11" y="113"/>
                    </a:cubicBezTo>
                    <a:cubicBezTo>
                      <a:pt x="11" y="113"/>
                      <a:pt x="11" y="113"/>
                      <a:pt x="11" y="113"/>
                    </a:cubicBezTo>
                    <a:cubicBezTo>
                      <a:pt x="18" y="111"/>
                      <a:pt x="25" y="108"/>
                      <a:pt x="31" y="104"/>
                    </a:cubicBezTo>
                    <a:cubicBezTo>
                      <a:pt x="27" y="106"/>
                      <a:pt x="23" y="109"/>
                      <a:pt x="19" y="111"/>
                    </a:cubicBezTo>
                    <a:close/>
                    <a:moveTo>
                      <a:pt x="11" y="112"/>
                    </a:moveTo>
                    <a:cubicBezTo>
                      <a:pt x="11" y="111"/>
                      <a:pt x="11" y="109"/>
                      <a:pt x="11" y="108"/>
                    </a:cubicBezTo>
                    <a:cubicBezTo>
                      <a:pt x="16" y="107"/>
                      <a:pt x="20" y="104"/>
                      <a:pt x="25" y="102"/>
                    </a:cubicBezTo>
                    <a:cubicBezTo>
                      <a:pt x="26" y="102"/>
                      <a:pt x="27" y="101"/>
                      <a:pt x="29" y="101"/>
                    </a:cubicBezTo>
                    <a:cubicBezTo>
                      <a:pt x="30" y="100"/>
                      <a:pt x="32" y="99"/>
                      <a:pt x="33" y="99"/>
                    </a:cubicBezTo>
                    <a:cubicBezTo>
                      <a:pt x="33" y="99"/>
                      <a:pt x="34" y="99"/>
                      <a:pt x="34" y="99"/>
                    </a:cubicBezTo>
                    <a:cubicBezTo>
                      <a:pt x="34" y="99"/>
                      <a:pt x="34" y="99"/>
                      <a:pt x="33" y="99"/>
                    </a:cubicBezTo>
                    <a:cubicBezTo>
                      <a:pt x="30" y="101"/>
                      <a:pt x="25" y="103"/>
                      <a:pt x="21" y="105"/>
                    </a:cubicBezTo>
                    <a:cubicBezTo>
                      <a:pt x="18" y="107"/>
                      <a:pt x="14" y="110"/>
                      <a:pt x="11" y="112"/>
                    </a:cubicBezTo>
                    <a:close/>
                    <a:moveTo>
                      <a:pt x="11" y="117"/>
                    </a:moveTo>
                    <a:cubicBezTo>
                      <a:pt x="11" y="117"/>
                      <a:pt x="11" y="117"/>
                      <a:pt x="11" y="117"/>
                    </a:cubicBezTo>
                    <a:cubicBezTo>
                      <a:pt x="14" y="117"/>
                      <a:pt x="16" y="116"/>
                      <a:pt x="18" y="114"/>
                    </a:cubicBezTo>
                    <a:cubicBezTo>
                      <a:pt x="22" y="113"/>
                      <a:pt x="26" y="111"/>
                      <a:pt x="29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23" y="113"/>
                      <a:pt x="17" y="117"/>
                      <a:pt x="11" y="121"/>
                    </a:cubicBezTo>
                    <a:cubicBezTo>
                      <a:pt x="11" y="119"/>
                      <a:pt x="11" y="118"/>
                      <a:pt x="11" y="117"/>
                    </a:cubicBezTo>
                    <a:close/>
                    <a:moveTo>
                      <a:pt x="26" y="120"/>
                    </a:moveTo>
                    <a:cubicBezTo>
                      <a:pt x="27" y="120"/>
                      <a:pt x="27" y="120"/>
                      <a:pt x="28" y="120"/>
                    </a:cubicBezTo>
                    <a:cubicBezTo>
                      <a:pt x="27" y="121"/>
                      <a:pt x="27" y="121"/>
                      <a:pt x="25" y="120"/>
                    </a:cubicBezTo>
                    <a:cubicBezTo>
                      <a:pt x="25" y="120"/>
                      <a:pt x="24" y="119"/>
                      <a:pt x="24" y="119"/>
                    </a:cubicBezTo>
                    <a:cubicBezTo>
                      <a:pt x="25" y="119"/>
                      <a:pt x="27" y="119"/>
                      <a:pt x="26" y="120"/>
                    </a:cubicBezTo>
                    <a:cubicBezTo>
                      <a:pt x="25" y="120"/>
                      <a:pt x="26" y="120"/>
                      <a:pt x="26" y="120"/>
                    </a:cubicBezTo>
                    <a:close/>
                    <a:moveTo>
                      <a:pt x="28" y="119"/>
                    </a:moveTo>
                    <a:cubicBezTo>
                      <a:pt x="27" y="119"/>
                      <a:pt x="27" y="119"/>
                      <a:pt x="28" y="118"/>
                    </a:cubicBezTo>
                    <a:cubicBezTo>
                      <a:pt x="28" y="118"/>
                      <a:pt x="28" y="118"/>
                      <a:pt x="28" y="118"/>
                    </a:cubicBezTo>
                    <a:cubicBezTo>
                      <a:pt x="26" y="117"/>
                      <a:pt x="22" y="119"/>
                      <a:pt x="25" y="117"/>
                    </a:cubicBezTo>
                    <a:cubicBezTo>
                      <a:pt x="26" y="116"/>
                      <a:pt x="28" y="115"/>
                      <a:pt x="29" y="114"/>
                    </a:cubicBezTo>
                    <a:cubicBezTo>
                      <a:pt x="29" y="115"/>
                      <a:pt x="29" y="117"/>
                      <a:pt x="28" y="119"/>
                    </a:cubicBezTo>
                    <a:close/>
                    <a:moveTo>
                      <a:pt x="29" y="113"/>
                    </a:moveTo>
                    <a:cubicBezTo>
                      <a:pt x="26" y="114"/>
                      <a:pt x="23" y="115"/>
                      <a:pt x="21" y="117"/>
                    </a:cubicBezTo>
                    <a:cubicBezTo>
                      <a:pt x="19" y="117"/>
                      <a:pt x="18" y="118"/>
                      <a:pt x="16" y="119"/>
                    </a:cubicBezTo>
                    <a:cubicBezTo>
                      <a:pt x="16" y="119"/>
                      <a:pt x="9" y="123"/>
                      <a:pt x="13" y="120"/>
                    </a:cubicBezTo>
                    <a:cubicBezTo>
                      <a:pt x="18" y="117"/>
                      <a:pt x="24" y="114"/>
                      <a:pt x="29" y="110"/>
                    </a:cubicBezTo>
                    <a:cubicBezTo>
                      <a:pt x="29" y="111"/>
                      <a:pt x="29" y="112"/>
                      <a:pt x="29" y="113"/>
                    </a:cubicBezTo>
                    <a:close/>
                    <a:moveTo>
                      <a:pt x="30" y="107"/>
                    </a:moveTo>
                    <a:cubicBezTo>
                      <a:pt x="30" y="108"/>
                      <a:pt x="29" y="108"/>
                      <a:pt x="29" y="109"/>
                    </a:cubicBezTo>
                    <a:cubicBezTo>
                      <a:pt x="26" y="110"/>
                      <a:pt x="23" y="111"/>
                      <a:pt x="20" y="113"/>
                    </a:cubicBezTo>
                    <a:cubicBezTo>
                      <a:pt x="19" y="113"/>
                      <a:pt x="18" y="114"/>
                      <a:pt x="17" y="114"/>
                    </a:cubicBezTo>
                    <a:cubicBezTo>
                      <a:pt x="17" y="114"/>
                      <a:pt x="12" y="116"/>
                      <a:pt x="12" y="116"/>
                    </a:cubicBezTo>
                    <a:cubicBezTo>
                      <a:pt x="14" y="113"/>
                      <a:pt x="19" y="112"/>
                      <a:pt x="23" y="110"/>
                    </a:cubicBezTo>
                    <a:cubicBezTo>
                      <a:pt x="25" y="108"/>
                      <a:pt x="28" y="107"/>
                      <a:pt x="31" y="105"/>
                    </a:cubicBezTo>
                    <a:cubicBezTo>
                      <a:pt x="30" y="105"/>
                      <a:pt x="30" y="106"/>
                      <a:pt x="30" y="107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3"/>
                    </a:cubicBezTo>
                    <a:cubicBezTo>
                      <a:pt x="29" y="104"/>
                      <a:pt x="26" y="106"/>
                      <a:pt x="23" y="108"/>
                    </a:cubicBezTo>
                    <a:cubicBezTo>
                      <a:pt x="21" y="109"/>
                      <a:pt x="18" y="110"/>
                      <a:pt x="15" y="111"/>
                    </a:cubicBezTo>
                    <a:cubicBezTo>
                      <a:pt x="13" y="112"/>
                      <a:pt x="10" y="113"/>
                      <a:pt x="15" y="110"/>
                    </a:cubicBezTo>
                    <a:cubicBezTo>
                      <a:pt x="21" y="105"/>
                      <a:pt x="29" y="103"/>
                      <a:pt x="36" y="98"/>
                    </a:cubicBezTo>
                    <a:cubicBezTo>
                      <a:pt x="36" y="100"/>
                      <a:pt x="35" y="102"/>
                      <a:pt x="33" y="103"/>
                    </a:cubicBezTo>
                    <a:close/>
                    <a:moveTo>
                      <a:pt x="12" y="107"/>
                    </a:moveTo>
                    <a:cubicBezTo>
                      <a:pt x="14" y="106"/>
                      <a:pt x="16" y="104"/>
                      <a:pt x="17" y="104"/>
                    </a:cubicBezTo>
                    <a:cubicBezTo>
                      <a:pt x="19" y="103"/>
                      <a:pt x="21" y="102"/>
                      <a:pt x="23" y="101"/>
                    </a:cubicBezTo>
                    <a:cubicBezTo>
                      <a:pt x="27" y="99"/>
                      <a:pt x="30" y="97"/>
                      <a:pt x="34" y="94"/>
                    </a:cubicBezTo>
                    <a:cubicBezTo>
                      <a:pt x="34" y="95"/>
                      <a:pt x="35" y="96"/>
                      <a:pt x="35" y="96"/>
                    </a:cubicBezTo>
                    <a:cubicBezTo>
                      <a:pt x="35" y="96"/>
                      <a:pt x="36" y="97"/>
                      <a:pt x="36" y="97"/>
                    </a:cubicBezTo>
                    <a:cubicBezTo>
                      <a:pt x="28" y="100"/>
                      <a:pt x="20" y="104"/>
                      <a:pt x="12" y="107"/>
                    </a:cubicBezTo>
                    <a:close/>
                    <a:moveTo>
                      <a:pt x="24" y="97"/>
                    </a:moveTo>
                    <a:cubicBezTo>
                      <a:pt x="21" y="99"/>
                      <a:pt x="19" y="100"/>
                      <a:pt x="16" y="101"/>
                    </a:cubicBezTo>
                    <a:cubicBezTo>
                      <a:pt x="16" y="101"/>
                      <a:pt x="11" y="103"/>
                      <a:pt x="13" y="102"/>
                    </a:cubicBezTo>
                    <a:cubicBezTo>
                      <a:pt x="20" y="98"/>
                      <a:pt x="27" y="95"/>
                      <a:pt x="33" y="91"/>
                    </a:cubicBezTo>
                    <a:cubicBezTo>
                      <a:pt x="33" y="90"/>
                      <a:pt x="33" y="90"/>
                      <a:pt x="32" y="90"/>
                    </a:cubicBezTo>
                    <a:cubicBezTo>
                      <a:pt x="29" y="91"/>
                      <a:pt x="26" y="92"/>
                      <a:pt x="23" y="93"/>
                    </a:cubicBezTo>
                    <a:cubicBezTo>
                      <a:pt x="21" y="94"/>
                      <a:pt x="19" y="95"/>
                      <a:pt x="17" y="96"/>
                    </a:cubicBezTo>
                    <a:cubicBezTo>
                      <a:pt x="15" y="97"/>
                      <a:pt x="9" y="100"/>
                      <a:pt x="15" y="96"/>
                    </a:cubicBezTo>
                    <a:cubicBezTo>
                      <a:pt x="20" y="92"/>
                      <a:pt x="28" y="91"/>
                      <a:pt x="33" y="87"/>
                    </a:cubicBezTo>
                    <a:cubicBezTo>
                      <a:pt x="34" y="88"/>
                      <a:pt x="33" y="89"/>
                      <a:pt x="33" y="91"/>
                    </a:cubicBezTo>
                    <a:cubicBezTo>
                      <a:pt x="33" y="92"/>
                      <a:pt x="33" y="93"/>
                      <a:pt x="33" y="94"/>
                    </a:cubicBezTo>
                    <a:cubicBezTo>
                      <a:pt x="30" y="94"/>
                      <a:pt x="27" y="96"/>
                      <a:pt x="24" y="97"/>
                    </a:cubicBezTo>
                    <a:close/>
                    <a:moveTo>
                      <a:pt x="23" y="89"/>
                    </a:moveTo>
                    <a:cubicBezTo>
                      <a:pt x="21" y="90"/>
                      <a:pt x="19" y="91"/>
                      <a:pt x="17" y="92"/>
                    </a:cubicBezTo>
                    <a:cubicBezTo>
                      <a:pt x="15" y="93"/>
                      <a:pt x="11" y="95"/>
                      <a:pt x="15" y="92"/>
                    </a:cubicBezTo>
                    <a:cubicBezTo>
                      <a:pt x="20" y="89"/>
                      <a:pt x="26" y="88"/>
                      <a:pt x="31" y="84"/>
                    </a:cubicBezTo>
                    <a:cubicBezTo>
                      <a:pt x="32" y="84"/>
                      <a:pt x="33" y="85"/>
                      <a:pt x="33" y="86"/>
                    </a:cubicBezTo>
                    <a:cubicBezTo>
                      <a:pt x="30" y="87"/>
                      <a:pt x="26" y="88"/>
                      <a:pt x="23" y="89"/>
                    </a:cubicBezTo>
                    <a:close/>
                    <a:moveTo>
                      <a:pt x="16" y="89"/>
                    </a:moveTo>
                    <a:cubicBezTo>
                      <a:pt x="12" y="90"/>
                      <a:pt x="16" y="88"/>
                      <a:pt x="17" y="87"/>
                    </a:cubicBezTo>
                    <a:cubicBezTo>
                      <a:pt x="18" y="87"/>
                      <a:pt x="19" y="86"/>
                      <a:pt x="20" y="85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8" y="82"/>
                      <a:pt x="28" y="83"/>
                      <a:pt x="29" y="83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25" y="84"/>
                      <a:pt x="20" y="87"/>
                      <a:pt x="16" y="89"/>
                    </a:cubicBezTo>
                    <a:close/>
                    <a:moveTo>
                      <a:pt x="26" y="74"/>
                    </a:moveTo>
                    <a:cubicBezTo>
                      <a:pt x="26" y="75"/>
                      <a:pt x="26" y="76"/>
                      <a:pt x="26" y="77"/>
                    </a:cubicBezTo>
                    <a:cubicBezTo>
                      <a:pt x="23" y="78"/>
                      <a:pt x="20" y="79"/>
                      <a:pt x="17" y="80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20" y="79"/>
                      <a:pt x="23" y="76"/>
                      <a:pt x="26" y="74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4" y="73"/>
                      <a:pt x="23" y="74"/>
                      <a:pt x="22" y="75"/>
                    </a:cubicBezTo>
                    <a:cubicBezTo>
                      <a:pt x="21" y="75"/>
                      <a:pt x="20" y="76"/>
                      <a:pt x="18" y="76"/>
                    </a:cubicBezTo>
                    <a:cubicBezTo>
                      <a:pt x="19" y="76"/>
                      <a:pt x="19" y="76"/>
                      <a:pt x="19" y="75"/>
                    </a:cubicBezTo>
                    <a:cubicBezTo>
                      <a:pt x="20" y="74"/>
                      <a:pt x="21" y="74"/>
                      <a:pt x="21" y="73"/>
                    </a:cubicBezTo>
                    <a:cubicBezTo>
                      <a:pt x="24" y="72"/>
                      <a:pt x="26" y="71"/>
                      <a:pt x="28" y="70"/>
                    </a:cubicBezTo>
                    <a:cubicBezTo>
                      <a:pt x="28" y="71"/>
                      <a:pt x="27" y="73"/>
                      <a:pt x="26" y="74"/>
                    </a:cubicBezTo>
                    <a:close/>
                    <a:moveTo>
                      <a:pt x="29" y="68"/>
                    </a:moveTo>
                    <a:cubicBezTo>
                      <a:pt x="28" y="69"/>
                      <a:pt x="27" y="69"/>
                      <a:pt x="25" y="70"/>
                    </a:cubicBezTo>
                    <a:cubicBezTo>
                      <a:pt x="23" y="71"/>
                      <a:pt x="19" y="72"/>
                      <a:pt x="23" y="70"/>
                    </a:cubicBezTo>
                    <a:cubicBezTo>
                      <a:pt x="25" y="68"/>
                      <a:pt x="28" y="67"/>
                      <a:pt x="30" y="65"/>
                    </a:cubicBezTo>
                    <a:cubicBezTo>
                      <a:pt x="30" y="66"/>
                      <a:pt x="29" y="67"/>
                      <a:pt x="29" y="68"/>
                    </a:cubicBezTo>
                    <a:close/>
                    <a:moveTo>
                      <a:pt x="30" y="63"/>
                    </a:moveTo>
                    <a:cubicBezTo>
                      <a:pt x="30" y="63"/>
                      <a:pt x="30" y="64"/>
                      <a:pt x="30" y="64"/>
                    </a:cubicBezTo>
                    <a:cubicBezTo>
                      <a:pt x="30" y="64"/>
                      <a:pt x="30" y="64"/>
                      <a:pt x="30" y="64"/>
                    </a:cubicBezTo>
                    <a:cubicBezTo>
                      <a:pt x="29" y="64"/>
                      <a:pt x="28" y="64"/>
                      <a:pt x="27" y="65"/>
                    </a:cubicBezTo>
                    <a:cubicBezTo>
                      <a:pt x="25" y="66"/>
                      <a:pt x="24" y="66"/>
                      <a:pt x="23" y="67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5" y="64"/>
                      <a:pt x="28" y="63"/>
                      <a:pt x="30" y="62"/>
                    </a:cubicBezTo>
                    <a:cubicBezTo>
                      <a:pt x="30" y="62"/>
                      <a:pt x="30" y="62"/>
                      <a:pt x="30" y="63"/>
                    </a:cubicBezTo>
                    <a:close/>
                    <a:moveTo>
                      <a:pt x="30" y="61"/>
                    </a:moveTo>
                    <a:cubicBezTo>
                      <a:pt x="29" y="61"/>
                      <a:pt x="28" y="61"/>
                      <a:pt x="27" y="62"/>
                    </a:cubicBezTo>
                    <a:cubicBezTo>
                      <a:pt x="28" y="61"/>
                      <a:pt x="29" y="61"/>
                      <a:pt x="29" y="60"/>
                    </a:cubicBezTo>
                    <a:cubicBezTo>
                      <a:pt x="30" y="60"/>
                      <a:pt x="29" y="59"/>
                      <a:pt x="29" y="59"/>
                    </a:cubicBezTo>
                    <a:cubicBezTo>
                      <a:pt x="28" y="60"/>
                      <a:pt x="28" y="60"/>
                      <a:pt x="27" y="60"/>
                    </a:cubicBezTo>
                    <a:cubicBezTo>
                      <a:pt x="28" y="59"/>
                      <a:pt x="28" y="58"/>
                      <a:pt x="29" y="57"/>
                    </a:cubicBezTo>
                    <a:cubicBezTo>
                      <a:pt x="29" y="58"/>
                      <a:pt x="30" y="59"/>
                      <a:pt x="30" y="61"/>
                    </a:cubicBezTo>
                    <a:close/>
                    <a:moveTo>
                      <a:pt x="20" y="154"/>
                    </a:moveTo>
                    <a:cubicBezTo>
                      <a:pt x="19" y="151"/>
                      <a:pt x="18" y="148"/>
                      <a:pt x="17" y="145"/>
                    </a:cubicBezTo>
                    <a:cubicBezTo>
                      <a:pt x="17" y="145"/>
                      <a:pt x="17" y="145"/>
                      <a:pt x="17" y="145"/>
                    </a:cubicBezTo>
                    <a:cubicBezTo>
                      <a:pt x="17" y="141"/>
                      <a:pt x="19" y="138"/>
                      <a:pt x="20" y="135"/>
                    </a:cubicBezTo>
                    <a:cubicBezTo>
                      <a:pt x="21" y="132"/>
                      <a:pt x="20" y="130"/>
                      <a:pt x="20" y="127"/>
                    </a:cubicBezTo>
                    <a:cubicBezTo>
                      <a:pt x="20" y="125"/>
                      <a:pt x="20" y="119"/>
                      <a:pt x="23" y="122"/>
                    </a:cubicBezTo>
                    <a:cubicBezTo>
                      <a:pt x="24" y="123"/>
                      <a:pt x="24" y="123"/>
                      <a:pt x="26" y="124"/>
                    </a:cubicBezTo>
                    <a:cubicBezTo>
                      <a:pt x="28" y="124"/>
                      <a:pt x="30" y="123"/>
                      <a:pt x="31" y="121"/>
                    </a:cubicBezTo>
                    <a:cubicBezTo>
                      <a:pt x="31" y="119"/>
                      <a:pt x="32" y="117"/>
                      <a:pt x="32" y="115"/>
                    </a:cubicBezTo>
                    <a:cubicBezTo>
                      <a:pt x="32" y="111"/>
                      <a:pt x="33" y="108"/>
                      <a:pt x="36" y="105"/>
                    </a:cubicBezTo>
                    <a:cubicBezTo>
                      <a:pt x="38" y="102"/>
                      <a:pt x="40" y="98"/>
                      <a:pt x="38" y="95"/>
                    </a:cubicBezTo>
                    <a:cubicBezTo>
                      <a:pt x="37" y="94"/>
                      <a:pt x="35" y="93"/>
                      <a:pt x="36" y="91"/>
                    </a:cubicBezTo>
                    <a:cubicBezTo>
                      <a:pt x="36" y="89"/>
                      <a:pt x="37" y="87"/>
                      <a:pt x="36" y="85"/>
                    </a:cubicBezTo>
                    <a:cubicBezTo>
                      <a:pt x="36" y="84"/>
                      <a:pt x="35" y="82"/>
                      <a:pt x="34" y="81"/>
                    </a:cubicBezTo>
                    <a:cubicBezTo>
                      <a:pt x="33" y="81"/>
                      <a:pt x="32" y="81"/>
                      <a:pt x="32" y="80"/>
                    </a:cubicBezTo>
                    <a:cubicBezTo>
                      <a:pt x="28" y="79"/>
                      <a:pt x="29" y="74"/>
                      <a:pt x="30" y="72"/>
                    </a:cubicBezTo>
                    <a:cubicBezTo>
                      <a:pt x="31" y="69"/>
                      <a:pt x="33" y="67"/>
                      <a:pt x="33" y="64"/>
                    </a:cubicBezTo>
                    <a:cubicBezTo>
                      <a:pt x="33" y="61"/>
                      <a:pt x="32" y="57"/>
                      <a:pt x="32" y="53"/>
                    </a:cubicBezTo>
                    <a:cubicBezTo>
                      <a:pt x="37" y="46"/>
                      <a:pt x="44" y="40"/>
                      <a:pt x="51" y="35"/>
                    </a:cubicBezTo>
                    <a:cubicBezTo>
                      <a:pt x="80" y="13"/>
                      <a:pt x="120" y="10"/>
                      <a:pt x="153" y="23"/>
                    </a:cubicBezTo>
                    <a:cubicBezTo>
                      <a:pt x="151" y="24"/>
                      <a:pt x="149" y="24"/>
                      <a:pt x="148" y="25"/>
                    </a:cubicBezTo>
                    <a:cubicBezTo>
                      <a:pt x="146" y="27"/>
                      <a:pt x="149" y="30"/>
                      <a:pt x="150" y="30"/>
                    </a:cubicBezTo>
                    <a:cubicBezTo>
                      <a:pt x="151" y="30"/>
                      <a:pt x="152" y="30"/>
                      <a:pt x="153" y="30"/>
                    </a:cubicBezTo>
                    <a:cubicBezTo>
                      <a:pt x="153" y="30"/>
                      <a:pt x="153" y="30"/>
                      <a:pt x="154" y="30"/>
                    </a:cubicBezTo>
                    <a:cubicBezTo>
                      <a:pt x="155" y="30"/>
                      <a:pt x="155" y="30"/>
                      <a:pt x="155" y="32"/>
                    </a:cubicBezTo>
                    <a:cubicBezTo>
                      <a:pt x="152" y="32"/>
                      <a:pt x="148" y="30"/>
                      <a:pt x="145" y="29"/>
                    </a:cubicBezTo>
                    <a:cubicBezTo>
                      <a:pt x="143" y="28"/>
                      <a:pt x="139" y="22"/>
                      <a:pt x="136" y="25"/>
                    </a:cubicBezTo>
                    <a:cubicBezTo>
                      <a:pt x="135" y="26"/>
                      <a:pt x="135" y="27"/>
                      <a:pt x="135" y="29"/>
                    </a:cubicBezTo>
                    <a:cubicBezTo>
                      <a:pt x="134" y="31"/>
                      <a:pt x="137" y="34"/>
                      <a:pt x="133" y="34"/>
                    </a:cubicBezTo>
                    <a:cubicBezTo>
                      <a:pt x="130" y="34"/>
                      <a:pt x="127" y="32"/>
                      <a:pt x="124" y="32"/>
                    </a:cubicBezTo>
                    <a:cubicBezTo>
                      <a:pt x="118" y="31"/>
                      <a:pt x="118" y="38"/>
                      <a:pt x="123" y="40"/>
                    </a:cubicBezTo>
                    <a:cubicBezTo>
                      <a:pt x="126" y="42"/>
                      <a:pt x="130" y="43"/>
                      <a:pt x="133" y="43"/>
                    </a:cubicBezTo>
                    <a:cubicBezTo>
                      <a:pt x="135" y="43"/>
                      <a:pt x="137" y="42"/>
                      <a:pt x="138" y="41"/>
                    </a:cubicBezTo>
                    <a:cubicBezTo>
                      <a:pt x="142" y="39"/>
                      <a:pt x="146" y="38"/>
                      <a:pt x="150" y="42"/>
                    </a:cubicBezTo>
                    <a:cubicBezTo>
                      <a:pt x="154" y="45"/>
                      <a:pt x="153" y="51"/>
                      <a:pt x="158" y="54"/>
                    </a:cubicBezTo>
                    <a:cubicBezTo>
                      <a:pt x="161" y="57"/>
                      <a:pt x="164" y="51"/>
                      <a:pt x="167" y="52"/>
                    </a:cubicBezTo>
                    <a:cubicBezTo>
                      <a:pt x="169" y="52"/>
                      <a:pt x="171" y="53"/>
                      <a:pt x="173" y="54"/>
                    </a:cubicBezTo>
                    <a:cubicBezTo>
                      <a:pt x="174" y="55"/>
                      <a:pt x="175" y="56"/>
                      <a:pt x="176" y="57"/>
                    </a:cubicBezTo>
                    <a:cubicBezTo>
                      <a:pt x="177" y="57"/>
                      <a:pt x="179" y="62"/>
                      <a:pt x="175" y="61"/>
                    </a:cubicBezTo>
                    <a:cubicBezTo>
                      <a:pt x="172" y="59"/>
                      <a:pt x="170" y="55"/>
                      <a:pt x="167" y="55"/>
                    </a:cubicBezTo>
                    <a:cubicBezTo>
                      <a:pt x="164" y="55"/>
                      <a:pt x="163" y="57"/>
                      <a:pt x="163" y="59"/>
                    </a:cubicBezTo>
                    <a:cubicBezTo>
                      <a:pt x="163" y="63"/>
                      <a:pt x="167" y="65"/>
                      <a:pt x="170" y="66"/>
                    </a:cubicBezTo>
                    <a:cubicBezTo>
                      <a:pt x="170" y="66"/>
                      <a:pt x="170" y="66"/>
                      <a:pt x="171" y="66"/>
                    </a:cubicBezTo>
                    <a:cubicBezTo>
                      <a:pt x="173" y="67"/>
                      <a:pt x="172" y="69"/>
                      <a:pt x="170" y="71"/>
                    </a:cubicBezTo>
                    <a:cubicBezTo>
                      <a:pt x="170" y="71"/>
                      <a:pt x="170" y="71"/>
                      <a:pt x="170" y="71"/>
                    </a:cubicBezTo>
                    <a:cubicBezTo>
                      <a:pt x="164" y="68"/>
                      <a:pt x="159" y="66"/>
                      <a:pt x="154" y="64"/>
                    </a:cubicBezTo>
                    <a:cubicBezTo>
                      <a:pt x="148" y="61"/>
                      <a:pt x="144" y="57"/>
                      <a:pt x="140" y="52"/>
                    </a:cubicBezTo>
                    <a:cubicBezTo>
                      <a:pt x="137" y="48"/>
                      <a:pt x="134" y="45"/>
                      <a:pt x="129" y="44"/>
                    </a:cubicBezTo>
                    <a:cubicBezTo>
                      <a:pt x="125" y="42"/>
                      <a:pt x="120" y="42"/>
                      <a:pt x="115" y="43"/>
                    </a:cubicBezTo>
                    <a:cubicBezTo>
                      <a:pt x="99" y="47"/>
                      <a:pt x="72" y="66"/>
                      <a:pt x="81" y="86"/>
                    </a:cubicBezTo>
                    <a:cubicBezTo>
                      <a:pt x="86" y="95"/>
                      <a:pt x="100" y="93"/>
                      <a:pt x="109" y="98"/>
                    </a:cubicBezTo>
                    <a:cubicBezTo>
                      <a:pt x="115" y="101"/>
                      <a:pt x="112" y="109"/>
                      <a:pt x="110" y="114"/>
                    </a:cubicBezTo>
                    <a:cubicBezTo>
                      <a:pt x="109" y="116"/>
                      <a:pt x="108" y="119"/>
                      <a:pt x="108" y="121"/>
                    </a:cubicBezTo>
                    <a:cubicBezTo>
                      <a:pt x="107" y="124"/>
                      <a:pt x="108" y="127"/>
                      <a:pt x="109" y="130"/>
                    </a:cubicBezTo>
                    <a:cubicBezTo>
                      <a:pt x="109" y="135"/>
                      <a:pt x="105" y="140"/>
                      <a:pt x="104" y="144"/>
                    </a:cubicBezTo>
                    <a:cubicBezTo>
                      <a:pt x="102" y="147"/>
                      <a:pt x="101" y="151"/>
                      <a:pt x="101" y="154"/>
                    </a:cubicBezTo>
                    <a:cubicBezTo>
                      <a:pt x="99" y="160"/>
                      <a:pt x="98" y="167"/>
                      <a:pt x="101" y="173"/>
                    </a:cubicBezTo>
                    <a:cubicBezTo>
                      <a:pt x="103" y="179"/>
                      <a:pt x="108" y="180"/>
                      <a:pt x="114" y="179"/>
                    </a:cubicBezTo>
                    <a:cubicBezTo>
                      <a:pt x="119" y="179"/>
                      <a:pt x="124" y="176"/>
                      <a:pt x="128" y="172"/>
                    </a:cubicBezTo>
                    <a:cubicBezTo>
                      <a:pt x="134" y="168"/>
                      <a:pt x="140" y="165"/>
                      <a:pt x="146" y="162"/>
                    </a:cubicBezTo>
                    <a:cubicBezTo>
                      <a:pt x="151" y="160"/>
                      <a:pt x="155" y="158"/>
                      <a:pt x="157" y="154"/>
                    </a:cubicBezTo>
                    <a:cubicBezTo>
                      <a:pt x="161" y="149"/>
                      <a:pt x="157" y="143"/>
                      <a:pt x="163" y="139"/>
                    </a:cubicBezTo>
                    <a:cubicBezTo>
                      <a:pt x="168" y="135"/>
                      <a:pt x="177" y="134"/>
                      <a:pt x="181" y="127"/>
                    </a:cubicBezTo>
                    <a:cubicBezTo>
                      <a:pt x="182" y="124"/>
                      <a:pt x="182" y="121"/>
                      <a:pt x="180" y="118"/>
                    </a:cubicBezTo>
                    <a:cubicBezTo>
                      <a:pt x="179" y="115"/>
                      <a:pt x="176" y="113"/>
                      <a:pt x="175" y="110"/>
                    </a:cubicBezTo>
                    <a:cubicBezTo>
                      <a:pt x="174" y="107"/>
                      <a:pt x="175" y="103"/>
                      <a:pt x="174" y="100"/>
                    </a:cubicBezTo>
                    <a:cubicBezTo>
                      <a:pt x="174" y="98"/>
                      <a:pt x="173" y="95"/>
                      <a:pt x="172" y="93"/>
                    </a:cubicBezTo>
                    <a:cubicBezTo>
                      <a:pt x="171" y="92"/>
                      <a:pt x="171" y="90"/>
                      <a:pt x="170" y="89"/>
                    </a:cubicBezTo>
                    <a:cubicBezTo>
                      <a:pt x="170" y="88"/>
                      <a:pt x="170" y="88"/>
                      <a:pt x="170" y="88"/>
                    </a:cubicBezTo>
                    <a:cubicBezTo>
                      <a:pt x="169" y="85"/>
                      <a:pt x="170" y="84"/>
                      <a:pt x="173" y="84"/>
                    </a:cubicBezTo>
                    <a:cubicBezTo>
                      <a:pt x="176" y="89"/>
                      <a:pt x="175" y="96"/>
                      <a:pt x="175" y="101"/>
                    </a:cubicBezTo>
                    <a:cubicBezTo>
                      <a:pt x="175" y="105"/>
                      <a:pt x="175" y="108"/>
                      <a:pt x="177" y="111"/>
                    </a:cubicBezTo>
                    <a:cubicBezTo>
                      <a:pt x="180" y="113"/>
                      <a:pt x="185" y="113"/>
                      <a:pt x="188" y="112"/>
                    </a:cubicBezTo>
                    <a:cubicBezTo>
                      <a:pt x="191" y="112"/>
                      <a:pt x="196" y="110"/>
                      <a:pt x="197" y="107"/>
                    </a:cubicBezTo>
                    <a:cubicBezTo>
                      <a:pt x="198" y="102"/>
                      <a:pt x="195" y="98"/>
                      <a:pt x="193" y="95"/>
                    </a:cubicBezTo>
                    <a:cubicBezTo>
                      <a:pt x="192" y="93"/>
                      <a:pt x="191" y="92"/>
                      <a:pt x="190" y="91"/>
                    </a:cubicBezTo>
                    <a:cubicBezTo>
                      <a:pt x="190" y="90"/>
                      <a:pt x="189" y="90"/>
                      <a:pt x="189" y="89"/>
                    </a:cubicBezTo>
                    <a:cubicBezTo>
                      <a:pt x="189" y="89"/>
                      <a:pt x="186" y="82"/>
                      <a:pt x="189" y="84"/>
                    </a:cubicBezTo>
                    <a:cubicBezTo>
                      <a:pt x="194" y="87"/>
                      <a:pt x="196" y="93"/>
                      <a:pt x="198" y="97"/>
                    </a:cubicBezTo>
                    <a:cubicBezTo>
                      <a:pt x="200" y="100"/>
                      <a:pt x="203" y="103"/>
                      <a:pt x="206" y="106"/>
                    </a:cubicBezTo>
                    <a:cubicBezTo>
                      <a:pt x="211" y="111"/>
                      <a:pt x="212" y="115"/>
                      <a:pt x="213" y="121"/>
                    </a:cubicBezTo>
                    <a:cubicBezTo>
                      <a:pt x="213" y="122"/>
                      <a:pt x="213" y="122"/>
                      <a:pt x="213" y="122"/>
                    </a:cubicBezTo>
                    <a:cubicBezTo>
                      <a:pt x="209" y="164"/>
                      <a:pt x="176" y="197"/>
                      <a:pt x="135" y="207"/>
                    </a:cubicBezTo>
                    <a:cubicBezTo>
                      <a:pt x="90" y="217"/>
                      <a:pt x="41" y="195"/>
                      <a:pt x="20" y="154"/>
                    </a:cubicBezTo>
                    <a:close/>
                    <a:moveTo>
                      <a:pt x="63" y="219"/>
                    </a:moveTo>
                    <a:cubicBezTo>
                      <a:pt x="61" y="217"/>
                      <a:pt x="65" y="211"/>
                      <a:pt x="66" y="210"/>
                    </a:cubicBezTo>
                    <a:cubicBezTo>
                      <a:pt x="68" y="208"/>
                      <a:pt x="69" y="206"/>
                      <a:pt x="70" y="203"/>
                    </a:cubicBezTo>
                    <a:cubicBezTo>
                      <a:pt x="72" y="204"/>
                      <a:pt x="73" y="204"/>
                      <a:pt x="74" y="205"/>
                    </a:cubicBezTo>
                    <a:cubicBezTo>
                      <a:pt x="72" y="209"/>
                      <a:pt x="66" y="224"/>
                      <a:pt x="63" y="219"/>
                    </a:cubicBezTo>
                    <a:close/>
                    <a:moveTo>
                      <a:pt x="108" y="222"/>
                    </a:moveTo>
                    <a:cubicBezTo>
                      <a:pt x="111" y="222"/>
                      <a:pt x="114" y="222"/>
                      <a:pt x="116" y="222"/>
                    </a:cubicBezTo>
                    <a:cubicBezTo>
                      <a:pt x="113" y="223"/>
                      <a:pt x="110" y="224"/>
                      <a:pt x="107" y="224"/>
                    </a:cubicBezTo>
                    <a:cubicBezTo>
                      <a:pt x="107" y="223"/>
                      <a:pt x="107" y="223"/>
                      <a:pt x="107" y="222"/>
                    </a:cubicBezTo>
                    <a:cubicBezTo>
                      <a:pt x="108" y="222"/>
                      <a:pt x="108" y="222"/>
                      <a:pt x="108" y="222"/>
                    </a:cubicBezTo>
                    <a:close/>
                    <a:moveTo>
                      <a:pt x="120" y="228"/>
                    </a:moveTo>
                    <a:cubicBezTo>
                      <a:pt x="120" y="228"/>
                      <a:pt x="120" y="229"/>
                      <a:pt x="120" y="230"/>
                    </a:cubicBezTo>
                    <a:cubicBezTo>
                      <a:pt x="115" y="231"/>
                      <a:pt x="110" y="233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6" y="234"/>
                      <a:pt x="107" y="233"/>
                      <a:pt x="109" y="232"/>
                    </a:cubicBezTo>
                    <a:cubicBezTo>
                      <a:pt x="112" y="231"/>
                      <a:pt x="116" y="229"/>
                      <a:pt x="119" y="228"/>
                    </a:cubicBezTo>
                    <a:cubicBezTo>
                      <a:pt x="119" y="228"/>
                      <a:pt x="120" y="228"/>
                      <a:pt x="120" y="228"/>
                    </a:cubicBezTo>
                    <a:close/>
                    <a:moveTo>
                      <a:pt x="121" y="234"/>
                    </a:moveTo>
                    <a:cubicBezTo>
                      <a:pt x="121" y="234"/>
                      <a:pt x="121" y="234"/>
                      <a:pt x="121" y="234"/>
                    </a:cubicBezTo>
                    <a:cubicBezTo>
                      <a:pt x="115" y="236"/>
                      <a:pt x="109" y="238"/>
                      <a:pt x="102" y="238"/>
                    </a:cubicBezTo>
                    <a:cubicBezTo>
                      <a:pt x="102" y="238"/>
                      <a:pt x="102" y="238"/>
                      <a:pt x="102" y="238"/>
                    </a:cubicBezTo>
                    <a:cubicBezTo>
                      <a:pt x="105" y="238"/>
                      <a:pt x="108" y="236"/>
                      <a:pt x="111" y="235"/>
                    </a:cubicBezTo>
                    <a:cubicBezTo>
                      <a:pt x="114" y="233"/>
                      <a:pt x="117" y="232"/>
                      <a:pt x="120" y="230"/>
                    </a:cubicBezTo>
                    <a:cubicBezTo>
                      <a:pt x="121" y="232"/>
                      <a:pt x="121" y="233"/>
                      <a:pt x="121" y="234"/>
                    </a:cubicBezTo>
                    <a:close/>
                    <a:moveTo>
                      <a:pt x="135" y="249"/>
                    </a:moveTo>
                    <a:cubicBezTo>
                      <a:pt x="132" y="250"/>
                      <a:pt x="128" y="251"/>
                      <a:pt x="125" y="253"/>
                    </a:cubicBezTo>
                    <a:cubicBezTo>
                      <a:pt x="122" y="253"/>
                      <a:pt x="120" y="254"/>
                      <a:pt x="117" y="254"/>
                    </a:cubicBezTo>
                    <a:cubicBezTo>
                      <a:pt x="111" y="256"/>
                      <a:pt x="104" y="258"/>
                      <a:pt x="98" y="260"/>
                    </a:cubicBezTo>
                    <a:cubicBezTo>
                      <a:pt x="84" y="264"/>
                      <a:pt x="71" y="269"/>
                      <a:pt x="57" y="272"/>
                    </a:cubicBezTo>
                    <a:cubicBezTo>
                      <a:pt x="62" y="271"/>
                      <a:pt x="69" y="268"/>
                      <a:pt x="74" y="266"/>
                    </a:cubicBezTo>
                    <a:cubicBezTo>
                      <a:pt x="81" y="264"/>
                      <a:pt x="87" y="261"/>
                      <a:pt x="93" y="259"/>
                    </a:cubicBezTo>
                    <a:cubicBezTo>
                      <a:pt x="104" y="256"/>
                      <a:pt x="116" y="253"/>
                      <a:pt x="126" y="247"/>
                    </a:cubicBezTo>
                    <a:cubicBezTo>
                      <a:pt x="129" y="247"/>
                      <a:pt x="132" y="248"/>
                      <a:pt x="135" y="249"/>
                    </a:cubicBezTo>
                    <a:close/>
                    <a:moveTo>
                      <a:pt x="145" y="251"/>
                    </a:moveTo>
                    <a:cubicBezTo>
                      <a:pt x="132" y="253"/>
                      <a:pt x="120" y="257"/>
                      <a:pt x="108" y="261"/>
                    </a:cubicBezTo>
                    <a:cubicBezTo>
                      <a:pt x="95" y="265"/>
                      <a:pt x="82" y="270"/>
                      <a:pt x="69" y="273"/>
                    </a:cubicBezTo>
                    <a:cubicBezTo>
                      <a:pt x="68" y="273"/>
                      <a:pt x="67" y="273"/>
                      <a:pt x="66" y="274"/>
                    </a:cubicBezTo>
                    <a:cubicBezTo>
                      <a:pt x="67" y="273"/>
                      <a:pt x="69" y="272"/>
                      <a:pt x="71" y="272"/>
                    </a:cubicBezTo>
                    <a:cubicBezTo>
                      <a:pt x="74" y="271"/>
                      <a:pt x="77" y="270"/>
                      <a:pt x="81" y="269"/>
                    </a:cubicBezTo>
                    <a:cubicBezTo>
                      <a:pt x="87" y="266"/>
                      <a:pt x="94" y="264"/>
                      <a:pt x="100" y="262"/>
                    </a:cubicBezTo>
                    <a:cubicBezTo>
                      <a:pt x="107" y="260"/>
                      <a:pt x="113" y="258"/>
                      <a:pt x="119" y="256"/>
                    </a:cubicBezTo>
                    <a:cubicBezTo>
                      <a:pt x="121" y="255"/>
                      <a:pt x="123" y="254"/>
                      <a:pt x="125" y="253"/>
                    </a:cubicBezTo>
                    <a:cubicBezTo>
                      <a:pt x="129" y="252"/>
                      <a:pt x="133" y="251"/>
                      <a:pt x="137" y="249"/>
                    </a:cubicBezTo>
                    <a:cubicBezTo>
                      <a:pt x="139" y="249"/>
                      <a:pt x="142" y="250"/>
                      <a:pt x="145" y="251"/>
                    </a:cubicBezTo>
                    <a:close/>
                    <a:moveTo>
                      <a:pt x="151" y="252"/>
                    </a:moveTo>
                    <a:cubicBezTo>
                      <a:pt x="140" y="255"/>
                      <a:pt x="128" y="259"/>
                      <a:pt x="117" y="263"/>
                    </a:cubicBezTo>
                    <a:cubicBezTo>
                      <a:pt x="111" y="265"/>
                      <a:pt x="106" y="267"/>
                      <a:pt x="100" y="268"/>
                    </a:cubicBezTo>
                    <a:cubicBezTo>
                      <a:pt x="94" y="270"/>
                      <a:pt x="88" y="272"/>
                      <a:pt x="82" y="274"/>
                    </a:cubicBezTo>
                    <a:cubicBezTo>
                      <a:pt x="77" y="275"/>
                      <a:pt x="84" y="273"/>
                      <a:pt x="85" y="272"/>
                    </a:cubicBezTo>
                    <a:cubicBezTo>
                      <a:pt x="87" y="271"/>
                      <a:pt x="90" y="271"/>
                      <a:pt x="93" y="270"/>
                    </a:cubicBezTo>
                    <a:cubicBezTo>
                      <a:pt x="99" y="268"/>
                      <a:pt x="105" y="267"/>
                      <a:pt x="111" y="264"/>
                    </a:cubicBezTo>
                    <a:cubicBezTo>
                      <a:pt x="122" y="260"/>
                      <a:pt x="134" y="255"/>
                      <a:pt x="146" y="251"/>
                    </a:cubicBezTo>
                    <a:cubicBezTo>
                      <a:pt x="146" y="251"/>
                      <a:pt x="146" y="251"/>
                      <a:pt x="146" y="251"/>
                    </a:cubicBezTo>
                    <a:cubicBezTo>
                      <a:pt x="148" y="251"/>
                      <a:pt x="150" y="252"/>
                      <a:pt x="151" y="252"/>
                    </a:cubicBezTo>
                    <a:close/>
                    <a:moveTo>
                      <a:pt x="167" y="258"/>
                    </a:moveTo>
                    <a:cubicBezTo>
                      <a:pt x="158" y="261"/>
                      <a:pt x="149" y="265"/>
                      <a:pt x="139" y="268"/>
                    </a:cubicBezTo>
                    <a:cubicBezTo>
                      <a:pt x="135" y="269"/>
                      <a:pt x="131" y="270"/>
                      <a:pt x="127" y="272"/>
                    </a:cubicBezTo>
                    <a:cubicBezTo>
                      <a:pt x="131" y="270"/>
                      <a:pt x="136" y="268"/>
                      <a:pt x="140" y="266"/>
                    </a:cubicBezTo>
                    <a:cubicBezTo>
                      <a:pt x="145" y="264"/>
                      <a:pt x="149" y="261"/>
                      <a:pt x="154" y="260"/>
                    </a:cubicBezTo>
                    <a:cubicBezTo>
                      <a:pt x="157" y="259"/>
                      <a:pt x="160" y="258"/>
                      <a:pt x="163" y="256"/>
                    </a:cubicBezTo>
                    <a:cubicBezTo>
                      <a:pt x="164" y="257"/>
                      <a:pt x="166" y="257"/>
                      <a:pt x="167" y="258"/>
                    </a:cubicBezTo>
                    <a:close/>
                    <a:moveTo>
                      <a:pt x="176" y="263"/>
                    </a:move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3" y="264"/>
                      <a:pt x="171" y="265"/>
                      <a:pt x="169" y="266"/>
                    </a:cubicBezTo>
                    <a:cubicBezTo>
                      <a:pt x="169" y="266"/>
                      <a:pt x="168" y="266"/>
                      <a:pt x="168" y="266"/>
                    </a:cubicBezTo>
                    <a:cubicBezTo>
                      <a:pt x="163" y="268"/>
                      <a:pt x="158" y="269"/>
                      <a:pt x="153" y="271"/>
                    </a:cubicBezTo>
                    <a:cubicBezTo>
                      <a:pt x="151" y="272"/>
                      <a:pt x="148" y="274"/>
                      <a:pt x="145" y="275"/>
                    </a:cubicBezTo>
                    <a:cubicBezTo>
                      <a:pt x="144" y="275"/>
                      <a:pt x="142" y="276"/>
                      <a:pt x="140" y="276"/>
                    </a:cubicBezTo>
                    <a:cubicBezTo>
                      <a:pt x="141" y="276"/>
                      <a:pt x="143" y="274"/>
                      <a:pt x="143" y="274"/>
                    </a:cubicBezTo>
                    <a:cubicBezTo>
                      <a:pt x="153" y="268"/>
                      <a:pt x="163" y="267"/>
                      <a:pt x="172" y="260"/>
                    </a:cubicBezTo>
                    <a:cubicBezTo>
                      <a:pt x="173" y="261"/>
                      <a:pt x="175" y="262"/>
                      <a:pt x="176" y="263"/>
                    </a:cubicBezTo>
                    <a:close/>
                    <a:moveTo>
                      <a:pt x="180" y="267"/>
                    </a:moveTo>
                    <a:cubicBezTo>
                      <a:pt x="181" y="268"/>
                      <a:pt x="181" y="268"/>
                      <a:pt x="180" y="269"/>
                    </a:cubicBezTo>
                    <a:cubicBezTo>
                      <a:pt x="180" y="269"/>
                      <a:pt x="180" y="269"/>
                      <a:pt x="180" y="269"/>
                    </a:cubicBezTo>
                    <a:cubicBezTo>
                      <a:pt x="178" y="270"/>
                      <a:pt x="175" y="271"/>
                      <a:pt x="173" y="272"/>
                    </a:cubicBezTo>
                    <a:cubicBezTo>
                      <a:pt x="171" y="272"/>
                      <a:pt x="170" y="273"/>
                      <a:pt x="168" y="273"/>
                    </a:cubicBezTo>
                    <a:cubicBezTo>
                      <a:pt x="168" y="273"/>
                      <a:pt x="168" y="273"/>
                      <a:pt x="168" y="273"/>
                    </a:cubicBezTo>
                    <a:cubicBezTo>
                      <a:pt x="172" y="271"/>
                      <a:pt x="176" y="269"/>
                      <a:pt x="180" y="267"/>
                    </a:cubicBezTo>
                    <a:cubicBezTo>
                      <a:pt x="180" y="267"/>
                      <a:pt x="180" y="267"/>
                      <a:pt x="180" y="267"/>
                    </a:cubicBezTo>
                    <a:close/>
                    <a:moveTo>
                      <a:pt x="177" y="268"/>
                    </a:moveTo>
                    <a:cubicBezTo>
                      <a:pt x="176" y="268"/>
                      <a:pt x="176" y="269"/>
                      <a:pt x="175" y="269"/>
                    </a:cubicBezTo>
                    <a:cubicBezTo>
                      <a:pt x="172" y="271"/>
                      <a:pt x="168" y="272"/>
                      <a:pt x="165" y="274"/>
                    </a:cubicBezTo>
                    <a:cubicBezTo>
                      <a:pt x="165" y="274"/>
                      <a:pt x="165" y="274"/>
                      <a:pt x="165" y="274"/>
                    </a:cubicBezTo>
                    <a:cubicBezTo>
                      <a:pt x="161" y="275"/>
                      <a:pt x="157" y="275"/>
                      <a:pt x="153" y="275"/>
                    </a:cubicBezTo>
                    <a:cubicBezTo>
                      <a:pt x="160" y="272"/>
                      <a:pt x="167" y="270"/>
                      <a:pt x="174" y="268"/>
                    </a:cubicBezTo>
                    <a:cubicBezTo>
                      <a:pt x="175" y="268"/>
                      <a:pt x="177" y="267"/>
                      <a:pt x="178" y="267"/>
                    </a:cubicBezTo>
                    <a:cubicBezTo>
                      <a:pt x="178" y="267"/>
                      <a:pt x="178" y="267"/>
                      <a:pt x="177" y="268"/>
                    </a:cubicBezTo>
                    <a:close/>
                    <a:moveTo>
                      <a:pt x="152" y="275"/>
                    </a:moveTo>
                    <a:cubicBezTo>
                      <a:pt x="151" y="275"/>
                      <a:pt x="151" y="275"/>
                      <a:pt x="151" y="276"/>
                    </a:cubicBezTo>
                    <a:cubicBezTo>
                      <a:pt x="151" y="276"/>
                      <a:pt x="151" y="276"/>
                      <a:pt x="151" y="276"/>
                    </a:cubicBezTo>
                    <a:cubicBezTo>
                      <a:pt x="148" y="276"/>
                      <a:pt x="145" y="276"/>
                      <a:pt x="142" y="276"/>
                    </a:cubicBezTo>
                    <a:cubicBezTo>
                      <a:pt x="148" y="274"/>
                      <a:pt x="154" y="272"/>
                      <a:pt x="160" y="269"/>
                    </a:cubicBezTo>
                    <a:cubicBezTo>
                      <a:pt x="162" y="269"/>
                      <a:pt x="164" y="268"/>
                      <a:pt x="166" y="268"/>
                    </a:cubicBezTo>
                    <a:cubicBezTo>
                      <a:pt x="161" y="270"/>
                      <a:pt x="156" y="272"/>
                      <a:pt x="152" y="275"/>
                    </a:cubicBezTo>
                    <a:close/>
                    <a:moveTo>
                      <a:pt x="125" y="277"/>
                    </a:moveTo>
                    <a:cubicBezTo>
                      <a:pt x="125" y="277"/>
                      <a:pt x="125" y="277"/>
                      <a:pt x="125" y="277"/>
                    </a:cubicBezTo>
                    <a:cubicBezTo>
                      <a:pt x="125" y="277"/>
                      <a:pt x="126" y="277"/>
                      <a:pt x="127" y="276"/>
                    </a:cubicBezTo>
                    <a:cubicBezTo>
                      <a:pt x="129" y="275"/>
                      <a:pt x="131" y="274"/>
                      <a:pt x="134" y="273"/>
                    </a:cubicBezTo>
                    <a:cubicBezTo>
                      <a:pt x="137" y="272"/>
                      <a:pt x="141" y="270"/>
                      <a:pt x="144" y="269"/>
                    </a:cubicBezTo>
                    <a:cubicBezTo>
                      <a:pt x="152" y="266"/>
                      <a:pt x="160" y="262"/>
                      <a:pt x="168" y="259"/>
                    </a:cubicBezTo>
                    <a:cubicBezTo>
                      <a:pt x="168" y="259"/>
                      <a:pt x="168" y="259"/>
                      <a:pt x="168" y="258"/>
                    </a:cubicBezTo>
                    <a:cubicBezTo>
                      <a:pt x="169" y="259"/>
                      <a:pt x="170" y="259"/>
                      <a:pt x="171" y="260"/>
                    </a:cubicBezTo>
                    <a:cubicBezTo>
                      <a:pt x="157" y="266"/>
                      <a:pt x="142" y="273"/>
                      <a:pt x="127" y="276"/>
                    </a:cubicBezTo>
                    <a:cubicBezTo>
                      <a:pt x="126" y="277"/>
                      <a:pt x="126" y="277"/>
                      <a:pt x="125" y="277"/>
                    </a:cubicBezTo>
                    <a:close/>
                    <a:moveTo>
                      <a:pt x="143" y="264"/>
                    </a:moveTo>
                    <a:cubicBezTo>
                      <a:pt x="133" y="269"/>
                      <a:pt x="122" y="273"/>
                      <a:pt x="111" y="277"/>
                    </a:cubicBezTo>
                    <a:cubicBezTo>
                      <a:pt x="108" y="277"/>
                      <a:pt x="105" y="277"/>
                      <a:pt x="101" y="276"/>
                    </a:cubicBezTo>
                    <a:cubicBezTo>
                      <a:pt x="103" y="276"/>
                      <a:pt x="105" y="275"/>
                      <a:pt x="107" y="275"/>
                    </a:cubicBezTo>
                    <a:cubicBezTo>
                      <a:pt x="113" y="273"/>
                      <a:pt x="118" y="271"/>
                      <a:pt x="123" y="269"/>
                    </a:cubicBezTo>
                    <a:cubicBezTo>
                      <a:pt x="133" y="266"/>
                      <a:pt x="142" y="263"/>
                      <a:pt x="151" y="260"/>
                    </a:cubicBezTo>
                    <a:cubicBezTo>
                      <a:pt x="149" y="261"/>
                      <a:pt x="146" y="263"/>
                      <a:pt x="143" y="264"/>
                    </a:cubicBezTo>
                    <a:close/>
                    <a:moveTo>
                      <a:pt x="90" y="276"/>
                    </a:moveTo>
                    <a:cubicBezTo>
                      <a:pt x="101" y="273"/>
                      <a:pt x="112" y="269"/>
                      <a:pt x="123" y="265"/>
                    </a:cubicBezTo>
                    <a:cubicBezTo>
                      <a:pt x="133" y="262"/>
                      <a:pt x="143" y="256"/>
                      <a:pt x="154" y="254"/>
                    </a:cubicBezTo>
                    <a:cubicBezTo>
                      <a:pt x="152" y="255"/>
                      <a:pt x="150" y="256"/>
                      <a:pt x="148" y="257"/>
                    </a:cubicBezTo>
                    <a:cubicBezTo>
                      <a:pt x="145" y="258"/>
                      <a:pt x="142" y="260"/>
                      <a:pt x="138" y="261"/>
                    </a:cubicBezTo>
                    <a:cubicBezTo>
                      <a:pt x="133" y="263"/>
                      <a:pt x="127" y="265"/>
                      <a:pt x="122" y="266"/>
                    </a:cubicBezTo>
                    <a:cubicBezTo>
                      <a:pt x="113" y="269"/>
                      <a:pt x="103" y="271"/>
                      <a:pt x="95" y="276"/>
                    </a:cubicBezTo>
                    <a:cubicBezTo>
                      <a:pt x="94" y="276"/>
                      <a:pt x="92" y="276"/>
                      <a:pt x="90" y="276"/>
                    </a:cubicBezTo>
                    <a:close/>
                    <a:moveTo>
                      <a:pt x="79" y="275"/>
                    </a:moveTo>
                    <a:cubicBezTo>
                      <a:pt x="83" y="274"/>
                      <a:pt x="88" y="273"/>
                      <a:pt x="92" y="272"/>
                    </a:cubicBezTo>
                    <a:cubicBezTo>
                      <a:pt x="98" y="269"/>
                      <a:pt x="104" y="268"/>
                      <a:pt x="110" y="266"/>
                    </a:cubicBezTo>
                    <a:cubicBezTo>
                      <a:pt x="123" y="262"/>
                      <a:pt x="135" y="257"/>
                      <a:pt x="147" y="254"/>
                    </a:cubicBezTo>
                    <a:cubicBezTo>
                      <a:pt x="148" y="254"/>
                      <a:pt x="149" y="254"/>
                      <a:pt x="151" y="253"/>
                    </a:cubicBezTo>
                    <a:cubicBezTo>
                      <a:pt x="151" y="253"/>
                      <a:pt x="147" y="255"/>
                      <a:pt x="146" y="255"/>
                    </a:cubicBezTo>
                    <a:cubicBezTo>
                      <a:pt x="143" y="256"/>
                      <a:pt x="140" y="257"/>
                      <a:pt x="136" y="258"/>
                    </a:cubicBezTo>
                    <a:cubicBezTo>
                      <a:pt x="130" y="260"/>
                      <a:pt x="125" y="263"/>
                      <a:pt x="119" y="265"/>
                    </a:cubicBezTo>
                    <a:cubicBezTo>
                      <a:pt x="108" y="269"/>
                      <a:pt x="97" y="271"/>
                      <a:pt x="88" y="276"/>
                    </a:cubicBezTo>
                    <a:cubicBezTo>
                      <a:pt x="85" y="276"/>
                      <a:pt x="82" y="275"/>
                      <a:pt x="79" y="275"/>
                    </a:cubicBezTo>
                    <a:close/>
                    <a:moveTo>
                      <a:pt x="120" y="265"/>
                    </a:moveTo>
                    <a:cubicBezTo>
                      <a:pt x="124" y="264"/>
                      <a:pt x="128" y="262"/>
                      <a:pt x="132" y="261"/>
                    </a:cubicBezTo>
                    <a:cubicBezTo>
                      <a:pt x="130" y="262"/>
                      <a:pt x="127" y="263"/>
                      <a:pt x="124" y="264"/>
                    </a:cubicBezTo>
                    <a:cubicBezTo>
                      <a:pt x="118" y="266"/>
                      <a:pt x="112" y="268"/>
                      <a:pt x="107" y="270"/>
                    </a:cubicBezTo>
                    <a:cubicBezTo>
                      <a:pt x="101" y="272"/>
                      <a:pt x="94" y="273"/>
                      <a:pt x="89" y="276"/>
                    </a:cubicBezTo>
                    <a:cubicBezTo>
                      <a:pt x="89" y="276"/>
                      <a:pt x="89" y="276"/>
                      <a:pt x="89" y="276"/>
                    </a:cubicBezTo>
                    <a:cubicBezTo>
                      <a:pt x="99" y="271"/>
                      <a:pt x="110" y="269"/>
                      <a:pt x="120" y="265"/>
                    </a:cubicBezTo>
                    <a:close/>
                    <a:moveTo>
                      <a:pt x="148" y="255"/>
                    </a:moveTo>
                    <a:cubicBezTo>
                      <a:pt x="150" y="254"/>
                      <a:pt x="151" y="254"/>
                      <a:pt x="152" y="253"/>
                    </a:cubicBezTo>
                    <a:cubicBezTo>
                      <a:pt x="152" y="253"/>
                      <a:pt x="152" y="253"/>
                      <a:pt x="153" y="253"/>
                    </a:cubicBezTo>
                    <a:cubicBezTo>
                      <a:pt x="153" y="253"/>
                      <a:pt x="154" y="253"/>
                      <a:pt x="154" y="253"/>
                    </a:cubicBezTo>
                    <a:cubicBezTo>
                      <a:pt x="152" y="254"/>
                      <a:pt x="150" y="254"/>
                      <a:pt x="148" y="255"/>
                    </a:cubicBezTo>
                    <a:close/>
                    <a:moveTo>
                      <a:pt x="51" y="271"/>
                    </a:moveTo>
                    <a:cubicBezTo>
                      <a:pt x="59" y="268"/>
                      <a:pt x="66" y="265"/>
                      <a:pt x="74" y="263"/>
                    </a:cubicBezTo>
                    <a:cubicBezTo>
                      <a:pt x="80" y="261"/>
                      <a:pt x="86" y="260"/>
                      <a:pt x="92" y="258"/>
                    </a:cubicBezTo>
                    <a:cubicBezTo>
                      <a:pt x="98" y="256"/>
                      <a:pt x="104" y="255"/>
                      <a:pt x="110" y="253"/>
                    </a:cubicBezTo>
                    <a:cubicBezTo>
                      <a:pt x="112" y="252"/>
                      <a:pt x="115" y="251"/>
                      <a:pt x="118" y="250"/>
                    </a:cubicBezTo>
                    <a:cubicBezTo>
                      <a:pt x="119" y="250"/>
                      <a:pt x="120" y="249"/>
                      <a:pt x="121" y="249"/>
                    </a:cubicBezTo>
                    <a:cubicBezTo>
                      <a:pt x="111" y="254"/>
                      <a:pt x="100" y="256"/>
                      <a:pt x="90" y="260"/>
                    </a:cubicBezTo>
                    <a:cubicBezTo>
                      <a:pt x="84" y="262"/>
                      <a:pt x="78" y="264"/>
                      <a:pt x="73" y="266"/>
                    </a:cubicBezTo>
                    <a:cubicBezTo>
                      <a:pt x="67" y="268"/>
                      <a:pt x="61" y="270"/>
                      <a:pt x="56" y="272"/>
                    </a:cubicBezTo>
                    <a:cubicBezTo>
                      <a:pt x="54" y="272"/>
                      <a:pt x="53" y="272"/>
                      <a:pt x="51" y="271"/>
                    </a:cubicBezTo>
                    <a:close/>
                    <a:moveTo>
                      <a:pt x="90" y="258"/>
                    </a:moveTo>
                    <a:cubicBezTo>
                      <a:pt x="99" y="255"/>
                      <a:pt x="108" y="252"/>
                      <a:pt x="116" y="248"/>
                    </a:cubicBezTo>
                    <a:cubicBezTo>
                      <a:pt x="117" y="247"/>
                      <a:pt x="117" y="247"/>
                      <a:pt x="117" y="247"/>
                    </a:cubicBezTo>
                    <a:cubicBezTo>
                      <a:pt x="119" y="247"/>
                      <a:pt x="121" y="247"/>
                      <a:pt x="123" y="247"/>
                    </a:cubicBezTo>
                    <a:cubicBezTo>
                      <a:pt x="123" y="247"/>
                      <a:pt x="123" y="247"/>
                      <a:pt x="124" y="246"/>
                    </a:cubicBezTo>
                    <a:cubicBezTo>
                      <a:pt x="124" y="246"/>
                      <a:pt x="124" y="246"/>
                      <a:pt x="124" y="247"/>
                    </a:cubicBezTo>
                    <a:cubicBezTo>
                      <a:pt x="113" y="251"/>
                      <a:pt x="102" y="254"/>
                      <a:pt x="90" y="258"/>
                    </a:cubicBezTo>
                    <a:close/>
                    <a:moveTo>
                      <a:pt x="103" y="236"/>
                    </a:moveTo>
                    <a:cubicBezTo>
                      <a:pt x="107" y="235"/>
                      <a:pt x="111" y="233"/>
                      <a:pt x="116" y="232"/>
                    </a:cubicBezTo>
                    <a:cubicBezTo>
                      <a:pt x="114" y="233"/>
                      <a:pt x="112" y="233"/>
                      <a:pt x="111" y="234"/>
                    </a:cubicBezTo>
                    <a:cubicBezTo>
                      <a:pt x="108" y="235"/>
                      <a:pt x="105" y="236"/>
                      <a:pt x="102" y="237"/>
                    </a:cubicBezTo>
                    <a:cubicBezTo>
                      <a:pt x="102" y="237"/>
                      <a:pt x="103" y="236"/>
                      <a:pt x="103" y="236"/>
                    </a:cubicBezTo>
                    <a:close/>
                    <a:moveTo>
                      <a:pt x="115" y="247"/>
                    </a:moveTo>
                    <a:cubicBezTo>
                      <a:pt x="106" y="250"/>
                      <a:pt x="98" y="252"/>
                      <a:pt x="89" y="254"/>
                    </a:cubicBezTo>
                    <a:cubicBezTo>
                      <a:pt x="95" y="252"/>
                      <a:pt x="102" y="250"/>
                      <a:pt x="108" y="247"/>
                    </a:cubicBezTo>
                    <a:cubicBezTo>
                      <a:pt x="110" y="247"/>
                      <a:pt x="112" y="247"/>
                      <a:pt x="115" y="247"/>
                    </a:cubicBezTo>
                    <a:close/>
                    <a:moveTo>
                      <a:pt x="121" y="244"/>
                    </a:moveTo>
                    <a:cubicBezTo>
                      <a:pt x="121" y="244"/>
                      <a:pt x="121" y="244"/>
                      <a:pt x="121" y="244"/>
                    </a:cubicBezTo>
                    <a:cubicBezTo>
                      <a:pt x="121" y="244"/>
                      <a:pt x="121" y="244"/>
                      <a:pt x="120" y="244"/>
                    </a:cubicBezTo>
                    <a:cubicBezTo>
                      <a:pt x="120" y="244"/>
                      <a:pt x="117" y="243"/>
                      <a:pt x="117" y="243"/>
                    </a:cubicBezTo>
                    <a:cubicBezTo>
                      <a:pt x="118" y="243"/>
                      <a:pt x="120" y="242"/>
                      <a:pt x="122" y="241"/>
                    </a:cubicBezTo>
                    <a:cubicBezTo>
                      <a:pt x="122" y="242"/>
                      <a:pt x="121" y="243"/>
                      <a:pt x="121" y="244"/>
                    </a:cubicBezTo>
                    <a:close/>
                    <a:moveTo>
                      <a:pt x="115" y="244"/>
                    </a:moveTo>
                    <a:cubicBezTo>
                      <a:pt x="114" y="244"/>
                      <a:pt x="114" y="244"/>
                      <a:pt x="115" y="244"/>
                    </a:cubicBezTo>
                    <a:cubicBezTo>
                      <a:pt x="112" y="244"/>
                      <a:pt x="109" y="244"/>
                      <a:pt x="106" y="244"/>
                    </a:cubicBezTo>
                    <a:cubicBezTo>
                      <a:pt x="108" y="243"/>
                      <a:pt x="111" y="243"/>
                      <a:pt x="113" y="242"/>
                    </a:cubicBezTo>
                    <a:cubicBezTo>
                      <a:pt x="115" y="242"/>
                      <a:pt x="118" y="241"/>
                      <a:pt x="120" y="241"/>
                    </a:cubicBezTo>
                    <a:cubicBezTo>
                      <a:pt x="119" y="241"/>
                      <a:pt x="116" y="243"/>
                      <a:pt x="115" y="244"/>
                    </a:cubicBezTo>
                    <a:close/>
                    <a:moveTo>
                      <a:pt x="103" y="243"/>
                    </a:moveTo>
                    <a:cubicBezTo>
                      <a:pt x="103" y="243"/>
                      <a:pt x="103" y="243"/>
                      <a:pt x="103" y="243"/>
                    </a:cubicBezTo>
                    <a:cubicBezTo>
                      <a:pt x="103" y="242"/>
                      <a:pt x="103" y="242"/>
                      <a:pt x="103" y="242"/>
                    </a:cubicBezTo>
                    <a:cubicBezTo>
                      <a:pt x="108" y="242"/>
                      <a:pt x="113" y="239"/>
                      <a:pt x="118" y="238"/>
                    </a:cubicBezTo>
                    <a:cubicBezTo>
                      <a:pt x="122" y="238"/>
                      <a:pt x="116" y="240"/>
                      <a:pt x="116" y="239"/>
                    </a:cubicBezTo>
                    <a:cubicBezTo>
                      <a:pt x="114" y="240"/>
                      <a:pt x="112" y="241"/>
                      <a:pt x="111" y="241"/>
                    </a:cubicBezTo>
                    <a:cubicBezTo>
                      <a:pt x="108" y="242"/>
                      <a:pt x="105" y="242"/>
                      <a:pt x="103" y="243"/>
                    </a:cubicBezTo>
                    <a:close/>
                    <a:moveTo>
                      <a:pt x="102" y="239"/>
                    </a:moveTo>
                    <a:cubicBezTo>
                      <a:pt x="105" y="239"/>
                      <a:pt x="108" y="238"/>
                      <a:pt x="110" y="238"/>
                    </a:cubicBezTo>
                    <a:cubicBezTo>
                      <a:pt x="110" y="238"/>
                      <a:pt x="110" y="238"/>
                      <a:pt x="110" y="238"/>
                    </a:cubicBezTo>
                    <a:cubicBezTo>
                      <a:pt x="108" y="239"/>
                      <a:pt x="105" y="239"/>
                      <a:pt x="102" y="241"/>
                    </a:cubicBezTo>
                    <a:cubicBezTo>
                      <a:pt x="102" y="240"/>
                      <a:pt x="102" y="239"/>
                      <a:pt x="102" y="239"/>
                    </a:cubicBezTo>
                    <a:close/>
                    <a:moveTo>
                      <a:pt x="116" y="228"/>
                    </a:moveTo>
                    <a:cubicBezTo>
                      <a:pt x="112" y="230"/>
                      <a:pt x="107" y="232"/>
                      <a:pt x="103" y="234"/>
                    </a:cubicBezTo>
                    <a:cubicBezTo>
                      <a:pt x="103" y="234"/>
                      <a:pt x="104" y="233"/>
                      <a:pt x="104" y="232"/>
                    </a:cubicBezTo>
                    <a:cubicBezTo>
                      <a:pt x="106" y="231"/>
                      <a:pt x="108" y="230"/>
                      <a:pt x="111" y="230"/>
                    </a:cubicBezTo>
                    <a:cubicBezTo>
                      <a:pt x="112" y="229"/>
                      <a:pt x="114" y="229"/>
                      <a:pt x="115" y="229"/>
                    </a:cubicBezTo>
                    <a:cubicBezTo>
                      <a:pt x="116" y="228"/>
                      <a:pt x="120" y="227"/>
                      <a:pt x="116" y="228"/>
                    </a:cubicBezTo>
                    <a:close/>
                    <a:moveTo>
                      <a:pt x="105" y="228"/>
                    </a:moveTo>
                    <a:cubicBezTo>
                      <a:pt x="109" y="228"/>
                      <a:pt x="113" y="227"/>
                      <a:pt x="116" y="225"/>
                    </a:cubicBezTo>
                    <a:cubicBezTo>
                      <a:pt x="112" y="227"/>
                      <a:pt x="108" y="228"/>
                      <a:pt x="104" y="230"/>
                    </a:cubicBezTo>
                    <a:cubicBezTo>
                      <a:pt x="105" y="229"/>
                      <a:pt x="105" y="229"/>
                      <a:pt x="105" y="228"/>
                    </a:cubicBezTo>
                    <a:close/>
                    <a:moveTo>
                      <a:pt x="106" y="225"/>
                    </a:moveTo>
                    <a:cubicBezTo>
                      <a:pt x="108" y="225"/>
                      <a:pt x="110" y="224"/>
                      <a:pt x="112" y="224"/>
                    </a:cubicBezTo>
                    <a:cubicBezTo>
                      <a:pt x="113" y="224"/>
                      <a:pt x="113" y="223"/>
                      <a:pt x="114" y="223"/>
                    </a:cubicBezTo>
                    <a:cubicBezTo>
                      <a:pt x="114" y="223"/>
                      <a:pt x="114" y="223"/>
                      <a:pt x="113" y="223"/>
                    </a:cubicBezTo>
                    <a:cubicBezTo>
                      <a:pt x="111" y="224"/>
                      <a:pt x="108" y="225"/>
                      <a:pt x="106" y="226"/>
                    </a:cubicBezTo>
                    <a:cubicBezTo>
                      <a:pt x="106" y="226"/>
                      <a:pt x="106" y="225"/>
                      <a:pt x="106" y="225"/>
                    </a:cubicBezTo>
                    <a:close/>
                    <a:moveTo>
                      <a:pt x="82" y="251"/>
                    </a:moveTo>
                    <a:cubicBezTo>
                      <a:pt x="88" y="249"/>
                      <a:pt x="95" y="248"/>
                      <a:pt x="102" y="246"/>
                    </a:cubicBezTo>
                    <a:cubicBezTo>
                      <a:pt x="102" y="246"/>
                      <a:pt x="102" y="246"/>
                      <a:pt x="103" y="246"/>
                    </a:cubicBezTo>
                    <a:cubicBezTo>
                      <a:pt x="96" y="248"/>
                      <a:pt x="90" y="251"/>
                      <a:pt x="84" y="252"/>
                    </a:cubicBezTo>
                    <a:cubicBezTo>
                      <a:pt x="75" y="255"/>
                      <a:pt x="66" y="257"/>
                      <a:pt x="57" y="260"/>
                    </a:cubicBezTo>
                    <a:cubicBezTo>
                      <a:pt x="65" y="255"/>
                      <a:pt x="73" y="253"/>
                      <a:pt x="82" y="251"/>
                    </a:cubicBezTo>
                    <a:close/>
                    <a:moveTo>
                      <a:pt x="55" y="262"/>
                    </a:moveTo>
                    <a:cubicBezTo>
                      <a:pt x="55" y="262"/>
                      <a:pt x="56" y="261"/>
                      <a:pt x="56" y="261"/>
                    </a:cubicBezTo>
                    <a:cubicBezTo>
                      <a:pt x="56" y="261"/>
                      <a:pt x="56" y="261"/>
                      <a:pt x="56" y="261"/>
                    </a:cubicBezTo>
                    <a:cubicBezTo>
                      <a:pt x="67" y="257"/>
                      <a:pt x="77" y="255"/>
                      <a:pt x="88" y="252"/>
                    </a:cubicBezTo>
                    <a:cubicBezTo>
                      <a:pt x="93" y="251"/>
                      <a:pt x="97" y="249"/>
                      <a:pt x="102" y="247"/>
                    </a:cubicBezTo>
                    <a:cubicBezTo>
                      <a:pt x="103" y="247"/>
                      <a:pt x="104" y="247"/>
                      <a:pt x="105" y="247"/>
                    </a:cubicBezTo>
                    <a:cubicBezTo>
                      <a:pt x="105" y="247"/>
                      <a:pt x="106" y="247"/>
                      <a:pt x="106" y="247"/>
                    </a:cubicBezTo>
                    <a:cubicBezTo>
                      <a:pt x="105" y="247"/>
                      <a:pt x="104" y="248"/>
                      <a:pt x="103" y="248"/>
                    </a:cubicBezTo>
                    <a:cubicBezTo>
                      <a:pt x="85" y="256"/>
                      <a:pt x="66" y="259"/>
                      <a:pt x="48" y="268"/>
                    </a:cubicBezTo>
                    <a:cubicBezTo>
                      <a:pt x="50" y="266"/>
                      <a:pt x="54" y="262"/>
                      <a:pt x="55" y="262"/>
                    </a:cubicBezTo>
                    <a:close/>
                    <a:moveTo>
                      <a:pt x="75" y="259"/>
                    </a:moveTo>
                    <a:cubicBezTo>
                      <a:pt x="67" y="262"/>
                      <a:pt x="59" y="265"/>
                      <a:pt x="50" y="268"/>
                    </a:cubicBezTo>
                    <a:cubicBezTo>
                      <a:pt x="51" y="267"/>
                      <a:pt x="52" y="267"/>
                      <a:pt x="53" y="267"/>
                    </a:cubicBezTo>
                    <a:cubicBezTo>
                      <a:pt x="56" y="265"/>
                      <a:pt x="59" y="264"/>
                      <a:pt x="62" y="263"/>
                    </a:cubicBezTo>
                    <a:cubicBezTo>
                      <a:pt x="66" y="261"/>
                      <a:pt x="71" y="260"/>
                      <a:pt x="75" y="259"/>
                    </a:cubicBezTo>
                    <a:close/>
                    <a:moveTo>
                      <a:pt x="48" y="269"/>
                    </a:moveTo>
                    <a:cubicBezTo>
                      <a:pt x="59" y="266"/>
                      <a:pt x="70" y="261"/>
                      <a:pt x="82" y="257"/>
                    </a:cubicBezTo>
                    <a:cubicBezTo>
                      <a:pt x="88" y="255"/>
                      <a:pt x="94" y="254"/>
                      <a:pt x="101" y="252"/>
                    </a:cubicBezTo>
                    <a:cubicBezTo>
                      <a:pt x="103" y="251"/>
                      <a:pt x="106" y="251"/>
                      <a:pt x="109" y="250"/>
                    </a:cubicBezTo>
                    <a:cubicBezTo>
                      <a:pt x="110" y="250"/>
                      <a:pt x="111" y="249"/>
                      <a:pt x="111" y="249"/>
                    </a:cubicBezTo>
                    <a:cubicBezTo>
                      <a:pt x="101" y="253"/>
                      <a:pt x="91" y="257"/>
                      <a:pt x="80" y="260"/>
                    </a:cubicBezTo>
                    <a:cubicBezTo>
                      <a:pt x="77" y="261"/>
                      <a:pt x="73" y="262"/>
                      <a:pt x="70" y="264"/>
                    </a:cubicBezTo>
                    <a:cubicBezTo>
                      <a:pt x="63" y="266"/>
                      <a:pt x="56" y="268"/>
                      <a:pt x="50" y="271"/>
                    </a:cubicBezTo>
                    <a:cubicBezTo>
                      <a:pt x="49" y="271"/>
                      <a:pt x="49" y="270"/>
                      <a:pt x="48" y="270"/>
                    </a:cubicBezTo>
                    <a:cubicBezTo>
                      <a:pt x="48" y="270"/>
                      <a:pt x="48" y="270"/>
                      <a:pt x="48" y="269"/>
                    </a:cubicBezTo>
                    <a:close/>
                    <a:moveTo>
                      <a:pt x="58" y="273"/>
                    </a:moveTo>
                    <a:cubicBezTo>
                      <a:pt x="72" y="270"/>
                      <a:pt x="86" y="265"/>
                      <a:pt x="100" y="260"/>
                    </a:cubicBezTo>
                    <a:cubicBezTo>
                      <a:pt x="106" y="258"/>
                      <a:pt x="113" y="256"/>
                      <a:pt x="119" y="255"/>
                    </a:cubicBezTo>
                    <a:cubicBezTo>
                      <a:pt x="113" y="257"/>
                      <a:pt x="107" y="259"/>
                      <a:pt x="100" y="261"/>
                    </a:cubicBezTo>
                    <a:cubicBezTo>
                      <a:pt x="88" y="266"/>
                      <a:pt x="76" y="269"/>
                      <a:pt x="64" y="274"/>
                    </a:cubicBezTo>
                    <a:cubicBezTo>
                      <a:pt x="64" y="274"/>
                      <a:pt x="64" y="274"/>
                      <a:pt x="64" y="274"/>
                    </a:cubicBezTo>
                    <a:cubicBezTo>
                      <a:pt x="62" y="273"/>
                      <a:pt x="60" y="273"/>
                      <a:pt x="58" y="273"/>
                    </a:cubicBezTo>
                    <a:close/>
                    <a:moveTo>
                      <a:pt x="67" y="274"/>
                    </a:moveTo>
                    <a:cubicBezTo>
                      <a:pt x="78" y="272"/>
                      <a:pt x="89" y="269"/>
                      <a:pt x="100" y="265"/>
                    </a:cubicBezTo>
                    <a:cubicBezTo>
                      <a:pt x="112" y="260"/>
                      <a:pt x="125" y="256"/>
                      <a:pt x="137" y="253"/>
                    </a:cubicBezTo>
                    <a:cubicBezTo>
                      <a:pt x="136" y="254"/>
                      <a:pt x="134" y="254"/>
                      <a:pt x="132" y="255"/>
                    </a:cubicBezTo>
                    <a:cubicBezTo>
                      <a:pt x="126" y="258"/>
                      <a:pt x="119" y="260"/>
                      <a:pt x="112" y="263"/>
                    </a:cubicBezTo>
                    <a:cubicBezTo>
                      <a:pt x="101" y="267"/>
                      <a:pt x="88" y="270"/>
                      <a:pt x="77" y="275"/>
                    </a:cubicBezTo>
                    <a:cubicBezTo>
                      <a:pt x="77" y="275"/>
                      <a:pt x="77" y="275"/>
                      <a:pt x="77" y="275"/>
                    </a:cubicBezTo>
                    <a:cubicBezTo>
                      <a:pt x="76" y="275"/>
                      <a:pt x="76" y="275"/>
                      <a:pt x="75" y="275"/>
                    </a:cubicBezTo>
                    <a:cubicBezTo>
                      <a:pt x="72" y="274"/>
                      <a:pt x="70" y="274"/>
                      <a:pt x="67" y="274"/>
                    </a:cubicBezTo>
                    <a:close/>
                    <a:moveTo>
                      <a:pt x="113" y="277"/>
                    </a:moveTo>
                    <a:cubicBezTo>
                      <a:pt x="121" y="274"/>
                      <a:pt x="129" y="272"/>
                      <a:pt x="137" y="269"/>
                    </a:cubicBezTo>
                    <a:cubicBezTo>
                      <a:pt x="146" y="267"/>
                      <a:pt x="154" y="264"/>
                      <a:pt x="162" y="261"/>
                    </a:cubicBezTo>
                    <a:cubicBezTo>
                      <a:pt x="161" y="261"/>
                      <a:pt x="160" y="261"/>
                      <a:pt x="159" y="262"/>
                    </a:cubicBezTo>
                    <a:cubicBezTo>
                      <a:pt x="154" y="264"/>
                      <a:pt x="149" y="266"/>
                      <a:pt x="144" y="268"/>
                    </a:cubicBezTo>
                    <a:cubicBezTo>
                      <a:pt x="137" y="271"/>
                      <a:pt x="130" y="273"/>
                      <a:pt x="124" y="277"/>
                    </a:cubicBezTo>
                    <a:cubicBezTo>
                      <a:pt x="120" y="277"/>
                      <a:pt x="117" y="277"/>
                      <a:pt x="113" y="277"/>
                    </a:cubicBezTo>
                    <a:close/>
                    <a:moveTo>
                      <a:pt x="128" y="277"/>
                    </a:moveTo>
                    <a:cubicBezTo>
                      <a:pt x="135" y="275"/>
                      <a:pt x="140" y="273"/>
                      <a:pt x="146" y="271"/>
                    </a:cubicBezTo>
                    <a:cubicBezTo>
                      <a:pt x="153" y="268"/>
                      <a:pt x="160" y="266"/>
                      <a:pt x="166" y="263"/>
                    </a:cubicBezTo>
                    <a:cubicBezTo>
                      <a:pt x="168" y="262"/>
                      <a:pt x="169" y="261"/>
                      <a:pt x="171" y="260"/>
                    </a:cubicBezTo>
                    <a:cubicBezTo>
                      <a:pt x="169" y="262"/>
                      <a:pt x="167" y="262"/>
                      <a:pt x="166" y="263"/>
                    </a:cubicBezTo>
                    <a:cubicBezTo>
                      <a:pt x="162" y="265"/>
                      <a:pt x="159" y="266"/>
                      <a:pt x="155" y="268"/>
                    </a:cubicBezTo>
                    <a:cubicBezTo>
                      <a:pt x="149" y="270"/>
                      <a:pt x="144" y="273"/>
                      <a:pt x="139" y="276"/>
                    </a:cubicBezTo>
                    <a:cubicBezTo>
                      <a:pt x="138" y="276"/>
                      <a:pt x="137" y="276"/>
                      <a:pt x="137" y="276"/>
                    </a:cubicBezTo>
                    <a:cubicBezTo>
                      <a:pt x="134" y="277"/>
                      <a:pt x="131" y="277"/>
                      <a:pt x="128" y="277"/>
                    </a:cubicBezTo>
                    <a:close/>
                    <a:moveTo>
                      <a:pt x="171" y="273"/>
                    </a:moveTo>
                    <a:cubicBezTo>
                      <a:pt x="174" y="272"/>
                      <a:pt x="177" y="271"/>
                      <a:pt x="180" y="270"/>
                    </a:cubicBezTo>
                    <a:cubicBezTo>
                      <a:pt x="178" y="271"/>
                      <a:pt x="174" y="272"/>
                      <a:pt x="171" y="273"/>
                    </a:cubicBezTo>
                    <a:close/>
                    <a:moveTo>
                      <a:pt x="179" y="266"/>
                    </a:moveTo>
                    <a:cubicBezTo>
                      <a:pt x="174" y="267"/>
                      <a:pt x="169" y="269"/>
                      <a:pt x="165" y="270"/>
                    </a:cubicBezTo>
                    <a:cubicBezTo>
                      <a:pt x="162" y="271"/>
                      <a:pt x="159" y="272"/>
                      <a:pt x="157" y="273"/>
                    </a:cubicBezTo>
                    <a:cubicBezTo>
                      <a:pt x="156" y="273"/>
                      <a:pt x="155" y="274"/>
                      <a:pt x="155" y="274"/>
                    </a:cubicBezTo>
                    <a:cubicBezTo>
                      <a:pt x="158" y="272"/>
                      <a:pt x="163" y="270"/>
                      <a:pt x="166" y="268"/>
                    </a:cubicBezTo>
                    <a:cubicBezTo>
                      <a:pt x="168" y="267"/>
                      <a:pt x="169" y="267"/>
                      <a:pt x="171" y="266"/>
                    </a:cubicBezTo>
                    <a:cubicBezTo>
                      <a:pt x="173" y="265"/>
                      <a:pt x="174" y="264"/>
                      <a:pt x="176" y="263"/>
                    </a:cubicBez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7" y="264"/>
                      <a:pt x="178" y="265"/>
                      <a:pt x="179" y="266"/>
                    </a:cubicBezTo>
                    <a:close/>
                    <a:moveTo>
                      <a:pt x="161" y="256"/>
                    </a:moveTo>
                    <a:cubicBezTo>
                      <a:pt x="151" y="260"/>
                      <a:pt x="141" y="264"/>
                      <a:pt x="130" y="267"/>
                    </a:cubicBezTo>
                    <a:cubicBezTo>
                      <a:pt x="124" y="268"/>
                      <a:pt x="119" y="270"/>
                      <a:pt x="113" y="272"/>
                    </a:cubicBezTo>
                    <a:cubicBezTo>
                      <a:pt x="108" y="273"/>
                      <a:pt x="103" y="276"/>
                      <a:pt x="98" y="276"/>
                    </a:cubicBezTo>
                    <a:cubicBezTo>
                      <a:pt x="98" y="276"/>
                      <a:pt x="97" y="276"/>
                      <a:pt x="97" y="276"/>
                    </a:cubicBezTo>
                    <a:cubicBezTo>
                      <a:pt x="98" y="276"/>
                      <a:pt x="100" y="274"/>
                      <a:pt x="101" y="274"/>
                    </a:cubicBezTo>
                    <a:cubicBezTo>
                      <a:pt x="104" y="273"/>
                      <a:pt x="107" y="272"/>
                      <a:pt x="109" y="271"/>
                    </a:cubicBezTo>
                    <a:cubicBezTo>
                      <a:pt x="114" y="269"/>
                      <a:pt x="119" y="268"/>
                      <a:pt x="124" y="266"/>
                    </a:cubicBezTo>
                    <a:cubicBezTo>
                      <a:pt x="135" y="263"/>
                      <a:pt x="146" y="259"/>
                      <a:pt x="156" y="254"/>
                    </a:cubicBezTo>
                    <a:cubicBezTo>
                      <a:pt x="156" y="254"/>
                      <a:pt x="156" y="254"/>
                      <a:pt x="156" y="254"/>
                    </a:cubicBezTo>
                    <a:cubicBezTo>
                      <a:pt x="157" y="254"/>
                      <a:pt x="158" y="254"/>
                      <a:pt x="158" y="255"/>
                    </a:cubicBezTo>
                    <a:cubicBezTo>
                      <a:pt x="159" y="255"/>
                      <a:pt x="160" y="255"/>
                      <a:pt x="161" y="256"/>
                    </a:cubicBezTo>
                    <a:close/>
                    <a:moveTo>
                      <a:pt x="122" y="240"/>
                    </a:moveTo>
                    <a:cubicBezTo>
                      <a:pt x="119" y="240"/>
                      <a:pt x="116" y="241"/>
                      <a:pt x="113" y="242"/>
                    </a:cubicBezTo>
                    <a:cubicBezTo>
                      <a:pt x="111" y="242"/>
                      <a:pt x="110" y="242"/>
                      <a:pt x="108" y="243"/>
                    </a:cubicBezTo>
                    <a:cubicBezTo>
                      <a:pt x="108" y="243"/>
                      <a:pt x="106" y="243"/>
                      <a:pt x="104" y="244"/>
                    </a:cubicBezTo>
                    <a:cubicBezTo>
                      <a:pt x="104" y="244"/>
                      <a:pt x="104" y="244"/>
                      <a:pt x="104" y="244"/>
                    </a:cubicBezTo>
                    <a:cubicBezTo>
                      <a:pt x="104" y="244"/>
                      <a:pt x="104" y="243"/>
                      <a:pt x="105" y="243"/>
                    </a:cubicBezTo>
                    <a:cubicBezTo>
                      <a:pt x="110" y="242"/>
                      <a:pt x="116" y="241"/>
                      <a:pt x="120" y="238"/>
                    </a:cubicBezTo>
                    <a:cubicBezTo>
                      <a:pt x="121" y="238"/>
                      <a:pt x="121" y="237"/>
                      <a:pt x="120" y="237"/>
                    </a:cubicBezTo>
                    <a:cubicBezTo>
                      <a:pt x="114" y="238"/>
                      <a:pt x="109" y="241"/>
                      <a:pt x="102" y="241"/>
                    </a:cubicBezTo>
                    <a:cubicBezTo>
                      <a:pt x="102" y="241"/>
                      <a:pt x="102" y="241"/>
                      <a:pt x="102" y="241"/>
                    </a:cubicBezTo>
                    <a:cubicBezTo>
                      <a:pt x="105" y="241"/>
                      <a:pt x="109" y="239"/>
                      <a:pt x="112" y="238"/>
                    </a:cubicBezTo>
                    <a:cubicBezTo>
                      <a:pt x="115" y="237"/>
                      <a:pt x="118" y="236"/>
                      <a:pt x="121" y="235"/>
                    </a:cubicBezTo>
                    <a:cubicBezTo>
                      <a:pt x="122" y="236"/>
                      <a:pt x="122" y="238"/>
                      <a:pt x="122" y="240"/>
                    </a:cubicBezTo>
                    <a:close/>
                    <a:moveTo>
                      <a:pt x="119" y="227"/>
                    </a:moveTo>
                    <a:cubicBezTo>
                      <a:pt x="119" y="227"/>
                      <a:pt x="119" y="227"/>
                      <a:pt x="119" y="227"/>
                    </a:cubicBezTo>
                    <a:cubicBezTo>
                      <a:pt x="114" y="228"/>
                      <a:pt x="110" y="230"/>
                      <a:pt x="105" y="231"/>
                    </a:cubicBezTo>
                    <a:cubicBezTo>
                      <a:pt x="107" y="230"/>
                      <a:pt x="109" y="229"/>
                      <a:pt x="111" y="228"/>
                    </a:cubicBezTo>
                    <a:cubicBezTo>
                      <a:pt x="113" y="227"/>
                      <a:pt x="115" y="226"/>
                      <a:pt x="117" y="225"/>
                    </a:cubicBezTo>
                    <a:cubicBezTo>
                      <a:pt x="118" y="225"/>
                      <a:pt x="118" y="225"/>
                      <a:pt x="117" y="225"/>
                    </a:cubicBezTo>
                    <a:cubicBezTo>
                      <a:pt x="115" y="225"/>
                      <a:pt x="113" y="225"/>
                      <a:pt x="111" y="226"/>
                    </a:cubicBezTo>
                    <a:cubicBezTo>
                      <a:pt x="110" y="226"/>
                      <a:pt x="107" y="227"/>
                      <a:pt x="106" y="227"/>
                    </a:cubicBezTo>
                    <a:cubicBezTo>
                      <a:pt x="106" y="227"/>
                      <a:pt x="106" y="227"/>
                      <a:pt x="106" y="227"/>
                    </a:cubicBezTo>
                    <a:cubicBezTo>
                      <a:pt x="109" y="225"/>
                      <a:pt x="114" y="224"/>
                      <a:pt x="117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4"/>
                      <a:pt x="119" y="225"/>
                      <a:pt x="119" y="227"/>
                    </a:cubicBezTo>
                    <a:close/>
                    <a:moveTo>
                      <a:pt x="216" y="159"/>
                    </a:moveTo>
                    <a:cubicBezTo>
                      <a:pt x="202" y="190"/>
                      <a:pt x="174" y="209"/>
                      <a:pt x="142" y="216"/>
                    </a:cubicBezTo>
                    <a:cubicBezTo>
                      <a:pt x="132" y="218"/>
                      <a:pt x="122" y="219"/>
                      <a:pt x="111" y="219"/>
                    </a:cubicBezTo>
                    <a:cubicBezTo>
                      <a:pt x="99" y="219"/>
                      <a:pt x="85" y="218"/>
                      <a:pt x="74" y="213"/>
                    </a:cubicBezTo>
                    <a:cubicBezTo>
                      <a:pt x="75" y="210"/>
                      <a:pt x="76" y="208"/>
                      <a:pt x="77" y="206"/>
                    </a:cubicBezTo>
                    <a:cubicBezTo>
                      <a:pt x="95" y="212"/>
                      <a:pt x="114" y="213"/>
                      <a:pt x="133" y="210"/>
                    </a:cubicBezTo>
                    <a:cubicBezTo>
                      <a:pt x="180" y="201"/>
                      <a:pt x="217" y="160"/>
                      <a:pt x="217" y="112"/>
                    </a:cubicBezTo>
                    <a:cubicBezTo>
                      <a:pt x="217" y="72"/>
                      <a:pt x="192" y="38"/>
                      <a:pt x="157" y="22"/>
                    </a:cubicBezTo>
                    <a:cubicBezTo>
                      <a:pt x="158" y="20"/>
                      <a:pt x="161" y="16"/>
                      <a:pt x="162" y="13"/>
                    </a:cubicBezTo>
                    <a:cubicBezTo>
                      <a:pt x="174" y="20"/>
                      <a:pt x="186" y="27"/>
                      <a:pt x="196" y="37"/>
                    </a:cubicBezTo>
                    <a:cubicBezTo>
                      <a:pt x="206" y="47"/>
                      <a:pt x="213" y="61"/>
                      <a:pt x="218" y="74"/>
                    </a:cubicBezTo>
                    <a:cubicBezTo>
                      <a:pt x="230" y="102"/>
                      <a:pt x="228" y="132"/>
                      <a:pt x="216" y="15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2" name="Freeform 7"/>
              <p:cNvSpPr>
                <a:spLocks noEditPoints="1"/>
              </p:cNvSpPr>
              <p:nvPr/>
            </p:nvSpPr>
            <p:spPr bwMode="auto">
              <a:xfrm>
                <a:off x="572151" y="2263576"/>
                <a:ext cx="278652" cy="312254"/>
              </a:xfrm>
              <a:custGeom>
                <a:avLst/>
                <a:gdLst>
                  <a:gd name="T0" fmla="*/ 10 w 144"/>
                  <a:gd name="T1" fmla="*/ 122 h 161"/>
                  <a:gd name="T2" fmla="*/ 53 w 144"/>
                  <a:gd name="T3" fmla="*/ 122 h 161"/>
                  <a:gd name="T4" fmla="*/ 63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4 h 161"/>
                  <a:gd name="T14" fmla="*/ 141 w 144"/>
                  <a:gd name="T15" fmla="*/ 49 h 161"/>
                  <a:gd name="T16" fmla="*/ 97 w 144"/>
                  <a:gd name="T17" fmla="*/ 48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8 h 161"/>
                  <a:gd name="T26" fmla="*/ 24 w 144"/>
                  <a:gd name="T27" fmla="*/ 90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0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7 h 161"/>
                  <a:gd name="T48" fmla="*/ 75 w 144"/>
                  <a:gd name="T49" fmla="*/ 109 h 161"/>
                  <a:gd name="T50" fmla="*/ 53 w 144"/>
                  <a:gd name="T51" fmla="*/ 98 h 161"/>
                  <a:gd name="T52" fmla="*/ 54 w 144"/>
                  <a:gd name="T53" fmla="*/ 68 h 161"/>
                  <a:gd name="T54" fmla="*/ 72 w 144"/>
                  <a:gd name="T55" fmla="*/ 59 h 161"/>
                  <a:gd name="T56" fmla="*/ 54 w 144"/>
                  <a:gd name="T57" fmla="*/ 68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3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4 w 144"/>
                  <a:gd name="T69" fmla="*/ 117 h 161"/>
                  <a:gd name="T70" fmla="*/ 87 w 144"/>
                  <a:gd name="T71" fmla="*/ 107 h 161"/>
                  <a:gd name="T72" fmla="*/ 71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4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3 h 161"/>
                  <a:gd name="T84" fmla="*/ 112 w 144"/>
                  <a:gd name="T85" fmla="*/ 47 h 161"/>
                  <a:gd name="T86" fmla="*/ 133 w 144"/>
                  <a:gd name="T87" fmla="*/ 67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49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1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99 h 161"/>
                  <a:gd name="T108" fmla="*/ 44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2"/>
                    </a:cubicBezTo>
                    <a:cubicBezTo>
                      <a:pt x="13" y="126"/>
                      <a:pt x="20" y="127"/>
                      <a:pt x="25" y="127"/>
                    </a:cubicBezTo>
                    <a:cubicBezTo>
                      <a:pt x="34" y="127"/>
                      <a:pt x="44" y="125"/>
                      <a:pt x="53" y="122"/>
                    </a:cubicBezTo>
                    <a:cubicBezTo>
                      <a:pt x="53" y="123"/>
                      <a:pt x="54" y="124"/>
                      <a:pt x="54" y="125"/>
                    </a:cubicBezTo>
                    <a:cubicBezTo>
                      <a:pt x="56" y="134"/>
                      <a:pt x="58" y="144"/>
                      <a:pt x="63" y="152"/>
                    </a:cubicBezTo>
                    <a:cubicBezTo>
                      <a:pt x="66" y="156"/>
                      <a:pt x="71" y="161"/>
                      <a:pt x="76" y="160"/>
                    </a:cubicBezTo>
                    <a:cubicBezTo>
                      <a:pt x="82" y="159"/>
                      <a:pt x="86" y="153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5"/>
                      <a:pt x="121" y="128"/>
                      <a:pt x="131" y="126"/>
                    </a:cubicBezTo>
                    <a:cubicBezTo>
                      <a:pt x="136" y="126"/>
                      <a:pt x="141" y="123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1" y="95"/>
                      <a:pt x="126" y="90"/>
                      <a:pt x="120" y="84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3"/>
                      <a:pt x="141" y="49"/>
                    </a:cubicBezTo>
                    <a:cubicBezTo>
                      <a:pt x="138" y="43"/>
                      <a:pt x="130" y="43"/>
                      <a:pt x="125" y="43"/>
                    </a:cubicBezTo>
                    <a:cubicBezTo>
                      <a:pt x="115" y="43"/>
                      <a:pt x="106" y="45"/>
                      <a:pt x="97" y="48"/>
                    </a:cubicBezTo>
                    <a:cubicBezTo>
                      <a:pt x="96" y="45"/>
                      <a:pt x="95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7" y="11"/>
                      <a:pt x="64" y="17"/>
                      <a:pt x="62" y="21"/>
                    </a:cubicBezTo>
                    <a:cubicBezTo>
                      <a:pt x="57" y="29"/>
                      <a:pt x="54" y="39"/>
                      <a:pt x="53" y="48"/>
                    </a:cubicBezTo>
                    <a:cubicBezTo>
                      <a:pt x="48" y="47"/>
                      <a:pt x="44" y="46"/>
                      <a:pt x="40" y="45"/>
                    </a:cubicBezTo>
                    <a:cubicBezTo>
                      <a:pt x="32" y="43"/>
                      <a:pt x="23" y="41"/>
                      <a:pt x="15" y="44"/>
                    </a:cubicBezTo>
                    <a:cubicBezTo>
                      <a:pt x="3" y="48"/>
                      <a:pt x="8" y="61"/>
                      <a:pt x="14" y="68"/>
                    </a:cubicBezTo>
                    <a:cubicBezTo>
                      <a:pt x="18" y="74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0"/>
                    </a:cubicBezTo>
                    <a:cubicBezTo>
                      <a:pt x="18" y="96"/>
                      <a:pt x="12" y="102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89" y="139"/>
                      <a:pt x="87" y="149"/>
                      <a:pt x="80" y="155"/>
                    </a:cubicBezTo>
                    <a:cubicBezTo>
                      <a:pt x="74" y="160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6" y="123"/>
                    </a:cubicBezTo>
                    <a:cubicBezTo>
                      <a:pt x="56" y="122"/>
                      <a:pt x="56" y="121"/>
                      <a:pt x="56" y="121"/>
                    </a:cubicBezTo>
                    <a:cubicBezTo>
                      <a:pt x="63" y="118"/>
                      <a:pt x="69" y="115"/>
                      <a:pt x="75" y="112"/>
                    </a:cubicBezTo>
                    <a:cubicBezTo>
                      <a:pt x="81" y="115"/>
                      <a:pt x="87" y="118"/>
                      <a:pt x="94" y="120"/>
                    </a:cubicBezTo>
                    <a:cubicBezTo>
                      <a:pt x="93" y="124"/>
                      <a:pt x="92" y="127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8"/>
                      <a:pt x="50" y="92"/>
                      <a:pt x="50" y="96"/>
                    </a:cubicBezTo>
                    <a:cubicBezTo>
                      <a:pt x="45" y="92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41" y="80"/>
                      <a:pt x="46" y="77"/>
                      <a:pt x="50" y="74"/>
                    </a:cubicBezTo>
                    <a:cubicBezTo>
                      <a:pt x="50" y="77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0"/>
                      <a:pt x="53" y="76"/>
                      <a:pt x="53" y="72"/>
                    </a:cubicBezTo>
                    <a:cubicBezTo>
                      <a:pt x="60" y="67"/>
                      <a:pt x="67" y="63"/>
                      <a:pt x="75" y="60"/>
                    </a:cubicBezTo>
                    <a:cubicBezTo>
                      <a:pt x="82" y="63"/>
                      <a:pt x="90" y="67"/>
                      <a:pt x="97" y="72"/>
                    </a:cubicBezTo>
                    <a:cubicBezTo>
                      <a:pt x="97" y="80"/>
                      <a:pt x="97" y="89"/>
                      <a:pt x="97" y="97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1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3" y="98"/>
                    </a:cubicBezTo>
                    <a:cubicBezTo>
                      <a:pt x="53" y="93"/>
                      <a:pt x="53" y="89"/>
                      <a:pt x="53" y="85"/>
                    </a:cubicBezTo>
                    <a:close/>
                    <a:moveTo>
                      <a:pt x="54" y="68"/>
                    </a:moveTo>
                    <a:cubicBezTo>
                      <a:pt x="54" y="63"/>
                      <a:pt x="55" y="58"/>
                      <a:pt x="55" y="52"/>
                    </a:cubicBezTo>
                    <a:cubicBezTo>
                      <a:pt x="61" y="54"/>
                      <a:pt x="66" y="56"/>
                      <a:pt x="72" y="59"/>
                    </a:cubicBezTo>
                    <a:cubicBezTo>
                      <a:pt x="66" y="62"/>
                      <a:pt x="60" y="65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7"/>
                      <a:pt x="96" y="63"/>
                      <a:pt x="96" y="68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99" y="76"/>
                      <a:pt x="99" y="75"/>
                      <a:pt x="99" y="73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2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6" y="101"/>
                    </a:cubicBezTo>
                    <a:cubicBezTo>
                      <a:pt x="96" y="106"/>
                      <a:pt x="95" y="112"/>
                      <a:pt x="94" y="117"/>
                    </a:cubicBezTo>
                    <a:cubicBezTo>
                      <a:pt x="89" y="115"/>
                      <a:pt x="84" y="113"/>
                      <a:pt x="78" y="111"/>
                    </a:cubicBezTo>
                    <a:cubicBezTo>
                      <a:pt x="81" y="109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09"/>
                      <a:pt x="71" y="111"/>
                    </a:cubicBezTo>
                    <a:cubicBezTo>
                      <a:pt x="66" y="113"/>
                      <a:pt x="61" y="115"/>
                      <a:pt x="55" y="117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4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1"/>
                      <a:pt x="98" y="119"/>
                    </a:cubicBezTo>
                    <a:cubicBezTo>
                      <a:pt x="98" y="118"/>
                      <a:pt x="97" y="118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5" y="95"/>
                      <a:pt x="111" y="91"/>
                      <a:pt x="117" y="87"/>
                    </a:cubicBezTo>
                    <a:cubicBezTo>
                      <a:pt x="120" y="89"/>
                      <a:pt x="122" y="91"/>
                      <a:pt x="125" y="93"/>
                    </a:cubicBezTo>
                    <a:cubicBezTo>
                      <a:pt x="131" y="99"/>
                      <a:pt x="138" y="106"/>
                      <a:pt x="139" y="114"/>
                    </a:cubicBezTo>
                    <a:close/>
                    <a:moveTo>
                      <a:pt x="112" y="47"/>
                    </a:moveTo>
                    <a:cubicBezTo>
                      <a:pt x="119" y="46"/>
                      <a:pt x="131" y="43"/>
                      <a:pt x="137" y="49"/>
                    </a:cubicBezTo>
                    <a:cubicBezTo>
                      <a:pt x="143" y="54"/>
                      <a:pt x="136" y="63"/>
                      <a:pt x="133" y="67"/>
                    </a:cubicBezTo>
                    <a:cubicBezTo>
                      <a:pt x="129" y="73"/>
                      <a:pt x="123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7"/>
                      <a:pt x="97" y="51"/>
                    </a:cubicBezTo>
                    <a:cubicBezTo>
                      <a:pt x="102" y="50"/>
                      <a:pt x="107" y="48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39"/>
                      <a:pt x="93" y="47"/>
                    </a:cubicBezTo>
                    <a:cubicBezTo>
                      <a:pt x="94" y="48"/>
                      <a:pt x="94" y="49"/>
                      <a:pt x="94" y="49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87" y="52"/>
                      <a:pt x="81" y="54"/>
                      <a:pt x="75" y="57"/>
                    </a:cubicBezTo>
                    <a:cubicBezTo>
                      <a:pt x="69" y="54"/>
                      <a:pt x="62" y="52"/>
                      <a:pt x="56" y="49"/>
                    </a:cubicBezTo>
                    <a:cubicBezTo>
                      <a:pt x="56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7"/>
                      <a:pt x="11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0"/>
                    </a:cubicBezTo>
                    <a:cubicBezTo>
                      <a:pt x="44" y="74"/>
                      <a:pt x="38" y="78"/>
                      <a:pt x="33" y="83"/>
                    </a:cubicBezTo>
                    <a:cubicBezTo>
                      <a:pt x="32" y="82"/>
                      <a:pt x="31" y="81"/>
                      <a:pt x="30" y="81"/>
                    </a:cubicBezTo>
                    <a:close/>
                    <a:moveTo>
                      <a:pt x="51" y="99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4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1"/>
                      <a:pt x="44" y="96"/>
                      <a:pt x="51" y="9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3" name="Freeform 12"/>
              <p:cNvSpPr/>
              <p:nvPr/>
            </p:nvSpPr>
            <p:spPr bwMode="auto">
              <a:xfrm>
                <a:off x="1628332" y="1222490"/>
                <a:ext cx="67204" cy="186041"/>
              </a:xfrm>
              <a:custGeom>
                <a:avLst/>
                <a:gdLst>
                  <a:gd name="T0" fmla="*/ 3 w 35"/>
                  <a:gd name="T1" fmla="*/ 54 h 96"/>
                  <a:gd name="T2" fmla="*/ 9 w 35"/>
                  <a:gd name="T3" fmla="*/ 15 h 96"/>
                  <a:gd name="T4" fmla="*/ 21 w 35"/>
                  <a:gd name="T5" fmla="*/ 6 h 96"/>
                  <a:gd name="T6" fmla="*/ 31 w 35"/>
                  <a:gd name="T7" fmla="*/ 20 h 96"/>
                  <a:gd name="T8" fmla="*/ 32 w 35"/>
                  <a:gd name="T9" fmla="*/ 55 h 96"/>
                  <a:gd name="T10" fmla="*/ 30 w 35"/>
                  <a:gd name="T11" fmla="*/ 73 h 96"/>
                  <a:gd name="T12" fmla="*/ 23 w 35"/>
                  <a:gd name="T13" fmla="*/ 91 h 96"/>
                  <a:gd name="T14" fmla="*/ 13 w 35"/>
                  <a:gd name="T15" fmla="*/ 80 h 96"/>
                  <a:gd name="T16" fmla="*/ 12 w 35"/>
                  <a:gd name="T17" fmla="*/ 62 h 96"/>
                  <a:gd name="T18" fmla="*/ 13 w 35"/>
                  <a:gd name="T19" fmla="*/ 38 h 96"/>
                  <a:gd name="T20" fmla="*/ 15 w 35"/>
                  <a:gd name="T21" fmla="*/ 34 h 96"/>
                  <a:gd name="T22" fmla="*/ 24 w 35"/>
                  <a:gd name="T23" fmla="*/ 39 h 96"/>
                  <a:gd name="T24" fmla="*/ 24 w 35"/>
                  <a:gd name="T25" fmla="*/ 47 h 96"/>
                  <a:gd name="T26" fmla="*/ 22 w 35"/>
                  <a:gd name="T27" fmla="*/ 71 h 96"/>
                  <a:gd name="T28" fmla="*/ 25 w 35"/>
                  <a:gd name="T29" fmla="*/ 71 h 96"/>
                  <a:gd name="T30" fmla="*/ 27 w 35"/>
                  <a:gd name="T31" fmla="*/ 47 h 96"/>
                  <a:gd name="T32" fmla="*/ 21 w 35"/>
                  <a:gd name="T33" fmla="*/ 30 h 96"/>
                  <a:gd name="T34" fmla="*/ 9 w 35"/>
                  <a:gd name="T35" fmla="*/ 44 h 96"/>
                  <a:gd name="T36" fmla="*/ 10 w 35"/>
                  <a:gd name="T37" fmla="*/ 75 h 96"/>
                  <a:gd name="T38" fmla="*/ 19 w 35"/>
                  <a:gd name="T39" fmla="*/ 95 h 96"/>
                  <a:gd name="T40" fmla="*/ 33 w 35"/>
                  <a:gd name="T41" fmla="*/ 73 h 96"/>
                  <a:gd name="T42" fmla="*/ 35 w 35"/>
                  <a:gd name="T43" fmla="*/ 32 h 96"/>
                  <a:gd name="T44" fmla="*/ 26 w 35"/>
                  <a:gd name="T45" fmla="*/ 5 h 96"/>
                  <a:gd name="T46" fmla="*/ 7 w 35"/>
                  <a:gd name="T47" fmla="*/ 14 h 96"/>
                  <a:gd name="T48" fmla="*/ 2 w 35"/>
                  <a:gd name="T49" fmla="*/ 31 h 96"/>
                  <a:gd name="T50" fmla="*/ 0 w 35"/>
                  <a:gd name="T51" fmla="*/ 54 h 96"/>
                  <a:gd name="T52" fmla="*/ 3 w 35"/>
                  <a:gd name="T53" fmla="*/ 5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5" h="96">
                    <a:moveTo>
                      <a:pt x="3" y="54"/>
                    </a:moveTo>
                    <a:cubicBezTo>
                      <a:pt x="4" y="42"/>
                      <a:pt x="3" y="27"/>
                      <a:pt x="9" y="15"/>
                    </a:cubicBezTo>
                    <a:cubicBezTo>
                      <a:pt x="12" y="11"/>
                      <a:pt x="16" y="6"/>
                      <a:pt x="21" y="6"/>
                    </a:cubicBezTo>
                    <a:cubicBezTo>
                      <a:pt x="28" y="6"/>
                      <a:pt x="31" y="15"/>
                      <a:pt x="31" y="20"/>
                    </a:cubicBezTo>
                    <a:cubicBezTo>
                      <a:pt x="33" y="31"/>
                      <a:pt x="32" y="44"/>
                      <a:pt x="32" y="55"/>
                    </a:cubicBezTo>
                    <a:cubicBezTo>
                      <a:pt x="31" y="61"/>
                      <a:pt x="31" y="67"/>
                      <a:pt x="30" y="73"/>
                    </a:cubicBezTo>
                    <a:cubicBezTo>
                      <a:pt x="30" y="79"/>
                      <a:pt x="29" y="87"/>
                      <a:pt x="23" y="91"/>
                    </a:cubicBezTo>
                    <a:cubicBezTo>
                      <a:pt x="16" y="96"/>
                      <a:pt x="14" y="85"/>
                      <a:pt x="13" y="80"/>
                    </a:cubicBezTo>
                    <a:cubicBezTo>
                      <a:pt x="13" y="74"/>
                      <a:pt x="12" y="68"/>
                      <a:pt x="12" y="62"/>
                    </a:cubicBezTo>
                    <a:cubicBezTo>
                      <a:pt x="11" y="54"/>
                      <a:pt x="12" y="46"/>
                      <a:pt x="13" y="38"/>
                    </a:cubicBezTo>
                    <a:cubicBezTo>
                      <a:pt x="14" y="37"/>
                      <a:pt x="14" y="35"/>
                      <a:pt x="15" y="34"/>
                    </a:cubicBezTo>
                    <a:cubicBezTo>
                      <a:pt x="18" y="29"/>
                      <a:pt x="24" y="36"/>
                      <a:pt x="24" y="39"/>
                    </a:cubicBezTo>
                    <a:cubicBezTo>
                      <a:pt x="24" y="42"/>
                      <a:pt x="24" y="44"/>
                      <a:pt x="24" y="47"/>
                    </a:cubicBezTo>
                    <a:cubicBezTo>
                      <a:pt x="24" y="55"/>
                      <a:pt x="24" y="63"/>
                      <a:pt x="22" y="71"/>
                    </a:cubicBezTo>
                    <a:cubicBezTo>
                      <a:pt x="21" y="72"/>
                      <a:pt x="24" y="73"/>
                      <a:pt x="25" y="71"/>
                    </a:cubicBezTo>
                    <a:cubicBezTo>
                      <a:pt x="27" y="64"/>
                      <a:pt x="27" y="55"/>
                      <a:pt x="27" y="47"/>
                    </a:cubicBezTo>
                    <a:cubicBezTo>
                      <a:pt x="27" y="41"/>
                      <a:pt x="28" y="32"/>
                      <a:pt x="21" y="30"/>
                    </a:cubicBezTo>
                    <a:cubicBezTo>
                      <a:pt x="12" y="27"/>
                      <a:pt x="10" y="37"/>
                      <a:pt x="9" y="44"/>
                    </a:cubicBezTo>
                    <a:cubicBezTo>
                      <a:pt x="8" y="54"/>
                      <a:pt x="9" y="65"/>
                      <a:pt x="10" y="75"/>
                    </a:cubicBezTo>
                    <a:cubicBezTo>
                      <a:pt x="11" y="81"/>
                      <a:pt x="10" y="95"/>
                      <a:pt x="19" y="95"/>
                    </a:cubicBezTo>
                    <a:cubicBezTo>
                      <a:pt x="31" y="95"/>
                      <a:pt x="32" y="82"/>
                      <a:pt x="33" y="73"/>
                    </a:cubicBezTo>
                    <a:cubicBezTo>
                      <a:pt x="35" y="59"/>
                      <a:pt x="35" y="46"/>
                      <a:pt x="35" y="32"/>
                    </a:cubicBezTo>
                    <a:cubicBezTo>
                      <a:pt x="35" y="23"/>
                      <a:pt x="35" y="11"/>
                      <a:pt x="26" y="5"/>
                    </a:cubicBezTo>
                    <a:cubicBezTo>
                      <a:pt x="19" y="0"/>
                      <a:pt x="10" y="8"/>
                      <a:pt x="7" y="14"/>
                    </a:cubicBezTo>
                    <a:cubicBezTo>
                      <a:pt x="4" y="19"/>
                      <a:pt x="3" y="25"/>
                      <a:pt x="2" y="31"/>
                    </a:cubicBezTo>
                    <a:cubicBezTo>
                      <a:pt x="1" y="38"/>
                      <a:pt x="1" y="46"/>
                      <a:pt x="0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4" name="Freeform 16"/>
              <p:cNvSpPr>
                <a:spLocks noEditPoints="1"/>
              </p:cNvSpPr>
              <p:nvPr/>
            </p:nvSpPr>
            <p:spPr bwMode="auto">
              <a:xfrm>
                <a:off x="737652" y="2880893"/>
                <a:ext cx="259802" cy="177026"/>
              </a:xfrm>
              <a:custGeom>
                <a:avLst/>
                <a:gdLst>
                  <a:gd name="T0" fmla="*/ 68 w 134"/>
                  <a:gd name="T1" fmla="*/ 90 h 91"/>
                  <a:gd name="T2" fmla="*/ 132 w 134"/>
                  <a:gd name="T3" fmla="*/ 91 h 91"/>
                  <a:gd name="T4" fmla="*/ 132 w 134"/>
                  <a:gd name="T5" fmla="*/ 91 h 91"/>
                  <a:gd name="T6" fmla="*/ 132 w 134"/>
                  <a:gd name="T7" fmla="*/ 50 h 91"/>
                  <a:gd name="T8" fmla="*/ 133 w 134"/>
                  <a:gd name="T9" fmla="*/ 3 h 91"/>
                  <a:gd name="T10" fmla="*/ 100 w 134"/>
                  <a:gd name="T11" fmla="*/ 2 h 91"/>
                  <a:gd name="T12" fmla="*/ 33 w 134"/>
                  <a:gd name="T13" fmla="*/ 0 h 91"/>
                  <a:gd name="T14" fmla="*/ 1 w 134"/>
                  <a:gd name="T15" fmla="*/ 1 h 91"/>
                  <a:gd name="T16" fmla="*/ 1 w 134"/>
                  <a:gd name="T17" fmla="*/ 14 h 91"/>
                  <a:gd name="T18" fmla="*/ 5 w 134"/>
                  <a:gd name="T19" fmla="*/ 86 h 91"/>
                  <a:gd name="T20" fmla="*/ 8 w 134"/>
                  <a:gd name="T21" fmla="*/ 87 h 91"/>
                  <a:gd name="T22" fmla="*/ 38 w 134"/>
                  <a:gd name="T23" fmla="*/ 86 h 91"/>
                  <a:gd name="T24" fmla="*/ 29 w 134"/>
                  <a:gd name="T25" fmla="*/ 71 h 91"/>
                  <a:gd name="T26" fmla="*/ 55 w 134"/>
                  <a:gd name="T27" fmla="*/ 47 h 91"/>
                  <a:gd name="T28" fmla="*/ 70 w 134"/>
                  <a:gd name="T29" fmla="*/ 57 h 91"/>
                  <a:gd name="T30" fmla="*/ 81 w 134"/>
                  <a:gd name="T31" fmla="*/ 48 h 91"/>
                  <a:gd name="T32" fmla="*/ 129 w 134"/>
                  <a:gd name="T33" fmla="*/ 88 h 91"/>
                  <a:gd name="T34" fmla="*/ 38 w 134"/>
                  <a:gd name="T35" fmla="*/ 86 h 91"/>
                  <a:gd name="T36" fmla="*/ 129 w 134"/>
                  <a:gd name="T37" fmla="*/ 50 h 91"/>
                  <a:gd name="T38" fmla="*/ 88 w 134"/>
                  <a:gd name="T39" fmla="*/ 42 h 91"/>
                  <a:gd name="T40" fmla="*/ 130 w 134"/>
                  <a:gd name="T41" fmla="*/ 7 h 91"/>
                  <a:gd name="T42" fmla="*/ 32 w 134"/>
                  <a:gd name="T43" fmla="*/ 3 h 91"/>
                  <a:gd name="T44" fmla="*/ 101 w 134"/>
                  <a:gd name="T45" fmla="*/ 5 h 91"/>
                  <a:gd name="T46" fmla="*/ 97 w 134"/>
                  <a:gd name="T47" fmla="*/ 30 h 91"/>
                  <a:gd name="T48" fmla="*/ 69 w 134"/>
                  <a:gd name="T49" fmla="*/ 55 h 91"/>
                  <a:gd name="T50" fmla="*/ 33 w 134"/>
                  <a:gd name="T51" fmla="*/ 24 h 91"/>
                  <a:gd name="T52" fmla="*/ 32 w 134"/>
                  <a:gd name="T53" fmla="*/ 3 h 91"/>
                  <a:gd name="T54" fmla="*/ 4 w 134"/>
                  <a:gd name="T55" fmla="*/ 16 h 91"/>
                  <a:gd name="T56" fmla="*/ 31 w 134"/>
                  <a:gd name="T57" fmla="*/ 26 h 91"/>
                  <a:gd name="T58" fmla="*/ 53 w 134"/>
                  <a:gd name="T59" fmla="*/ 45 h 91"/>
                  <a:gd name="T60" fmla="*/ 9 w 134"/>
                  <a:gd name="T61" fmla="*/ 84 h 91"/>
                  <a:gd name="T62" fmla="*/ 5 w 134"/>
                  <a:gd name="T63" fmla="*/ 3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1">
                    <a:moveTo>
                      <a:pt x="36" y="89"/>
                    </a:moveTo>
                    <a:cubicBezTo>
                      <a:pt x="47" y="89"/>
                      <a:pt x="57" y="90"/>
                      <a:pt x="68" y="90"/>
                    </a:cubicBezTo>
                    <a:cubicBezTo>
                      <a:pt x="89" y="91"/>
                      <a:pt x="110" y="91"/>
                      <a:pt x="131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0"/>
                      <a:pt x="133" y="90"/>
                      <a:pt x="133" y="90"/>
                    </a:cubicBezTo>
                    <a:cubicBezTo>
                      <a:pt x="133" y="76"/>
                      <a:pt x="132" y="63"/>
                      <a:pt x="132" y="50"/>
                    </a:cubicBezTo>
                    <a:cubicBezTo>
                      <a:pt x="132" y="42"/>
                      <a:pt x="132" y="33"/>
                      <a:pt x="133" y="25"/>
                    </a:cubicBezTo>
                    <a:cubicBezTo>
                      <a:pt x="133" y="18"/>
                      <a:pt x="134" y="10"/>
                      <a:pt x="133" y="3"/>
                    </a:cubicBezTo>
                    <a:cubicBezTo>
                      <a:pt x="133" y="2"/>
                      <a:pt x="132" y="1"/>
                      <a:pt x="131" y="1"/>
                    </a:cubicBezTo>
                    <a:cubicBezTo>
                      <a:pt x="120" y="3"/>
                      <a:pt x="110" y="2"/>
                      <a:pt x="100" y="2"/>
                    </a:cubicBezTo>
                    <a:cubicBezTo>
                      <a:pt x="88" y="2"/>
                      <a:pt x="77" y="2"/>
                      <a:pt x="66" y="1"/>
                    </a:cubicBezTo>
                    <a:cubicBezTo>
                      <a:pt x="55" y="1"/>
                      <a:pt x="44" y="1"/>
                      <a:pt x="33" y="0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5"/>
                      <a:pt x="1" y="10"/>
                      <a:pt x="1" y="14"/>
                    </a:cubicBezTo>
                    <a:cubicBezTo>
                      <a:pt x="1" y="21"/>
                      <a:pt x="1" y="28"/>
                      <a:pt x="2" y="34"/>
                    </a:cubicBezTo>
                    <a:cubicBezTo>
                      <a:pt x="3" y="52"/>
                      <a:pt x="3" y="69"/>
                      <a:pt x="5" y="86"/>
                    </a:cubicBezTo>
                    <a:cubicBezTo>
                      <a:pt x="5" y="87"/>
                      <a:pt x="6" y="87"/>
                      <a:pt x="7" y="87"/>
                    </a:cubicBezTo>
                    <a:cubicBezTo>
                      <a:pt x="7" y="87"/>
                      <a:pt x="7" y="87"/>
                      <a:pt x="8" y="87"/>
                    </a:cubicBezTo>
                    <a:cubicBezTo>
                      <a:pt x="17" y="88"/>
                      <a:pt x="27" y="89"/>
                      <a:pt x="36" y="89"/>
                    </a:cubicBezTo>
                    <a:close/>
                    <a:moveTo>
                      <a:pt x="38" y="86"/>
                    </a:moveTo>
                    <a:cubicBezTo>
                      <a:pt x="30" y="86"/>
                      <a:pt x="21" y="86"/>
                      <a:pt x="12" y="85"/>
                    </a:cubicBezTo>
                    <a:cubicBezTo>
                      <a:pt x="18" y="80"/>
                      <a:pt x="24" y="76"/>
                      <a:pt x="29" y="71"/>
                    </a:cubicBezTo>
                    <a:cubicBezTo>
                      <a:pt x="38" y="64"/>
                      <a:pt x="48" y="56"/>
                      <a:pt x="55" y="47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0"/>
                      <a:pt x="63" y="54"/>
                      <a:pt x="68" y="58"/>
                    </a:cubicBezTo>
                    <a:cubicBezTo>
                      <a:pt x="68" y="58"/>
                      <a:pt x="70" y="58"/>
                      <a:pt x="70" y="57"/>
                    </a:cubicBezTo>
                    <a:cubicBezTo>
                      <a:pt x="70" y="57"/>
                      <a:pt x="71" y="57"/>
                      <a:pt x="71" y="57"/>
                    </a:cubicBezTo>
                    <a:cubicBezTo>
                      <a:pt x="74" y="53"/>
                      <a:pt x="77" y="51"/>
                      <a:pt x="81" y="48"/>
                    </a:cubicBezTo>
                    <a:cubicBezTo>
                      <a:pt x="82" y="47"/>
                      <a:pt x="84" y="45"/>
                      <a:pt x="85" y="44"/>
                    </a:cubicBezTo>
                    <a:cubicBezTo>
                      <a:pt x="101" y="57"/>
                      <a:pt x="115" y="73"/>
                      <a:pt x="129" y="88"/>
                    </a:cubicBezTo>
                    <a:cubicBezTo>
                      <a:pt x="109" y="88"/>
                      <a:pt x="89" y="88"/>
                      <a:pt x="70" y="87"/>
                    </a:cubicBezTo>
                    <a:cubicBezTo>
                      <a:pt x="59" y="87"/>
                      <a:pt x="48" y="87"/>
                      <a:pt x="38" y="86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30" y="42"/>
                      <a:pt x="129" y="50"/>
                    </a:cubicBezTo>
                    <a:cubicBezTo>
                      <a:pt x="129" y="62"/>
                      <a:pt x="130" y="73"/>
                      <a:pt x="130" y="85"/>
                    </a:cubicBezTo>
                    <a:cubicBezTo>
                      <a:pt x="117" y="70"/>
                      <a:pt x="103" y="55"/>
                      <a:pt x="88" y="42"/>
                    </a:cubicBezTo>
                    <a:cubicBezTo>
                      <a:pt x="91" y="39"/>
                      <a:pt x="95" y="36"/>
                      <a:pt x="99" y="33"/>
                    </a:cubicBezTo>
                    <a:cubicBezTo>
                      <a:pt x="109" y="24"/>
                      <a:pt x="120" y="16"/>
                      <a:pt x="130" y="7"/>
                    </a:cubicBezTo>
                    <a:cubicBezTo>
                      <a:pt x="131" y="14"/>
                      <a:pt x="130" y="20"/>
                      <a:pt x="130" y="27"/>
                    </a:cubicBezTo>
                    <a:close/>
                    <a:moveTo>
                      <a:pt x="32" y="3"/>
                    </a:moveTo>
                    <a:cubicBezTo>
                      <a:pt x="43" y="4"/>
                      <a:pt x="55" y="4"/>
                      <a:pt x="66" y="4"/>
                    </a:cubicBezTo>
                    <a:cubicBezTo>
                      <a:pt x="78" y="5"/>
                      <a:pt x="90" y="5"/>
                      <a:pt x="101" y="5"/>
                    </a:cubicBezTo>
                    <a:cubicBezTo>
                      <a:pt x="111" y="5"/>
                      <a:pt x="120" y="5"/>
                      <a:pt x="129" y="4"/>
                    </a:cubicBezTo>
                    <a:cubicBezTo>
                      <a:pt x="119" y="13"/>
                      <a:pt x="108" y="21"/>
                      <a:pt x="97" y="30"/>
                    </a:cubicBezTo>
                    <a:cubicBezTo>
                      <a:pt x="91" y="35"/>
                      <a:pt x="85" y="40"/>
                      <a:pt x="79" y="45"/>
                    </a:cubicBezTo>
                    <a:cubicBezTo>
                      <a:pt x="76" y="48"/>
                      <a:pt x="72" y="51"/>
                      <a:pt x="69" y="55"/>
                    </a:cubicBezTo>
                    <a:cubicBezTo>
                      <a:pt x="69" y="55"/>
                      <a:pt x="69" y="55"/>
                      <a:pt x="69" y="55"/>
                    </a:cubicBezTo>
                    <a:cubicBezTo>
                      <a:pt x="57" y="45"/>
                      <a:pt x="45" y="34"/>
                      <a:pt x="33" y="24"/>
                    </a:cubicBezTo>
                    <a:cubicBezTo>
                      <a:pt x="25" y="17"/>
                      <a:pt x="16" y="10"/>
                      <a:pt x="8" y="4"/>
                    </a:cubicBezTo>
                    <a:cubicBezTo>
                      <a:pt x="16" y="4"/>
                      <a:pt x="24" y="3"/>
                      <a:pt x="32" y="3"/>
                    </a:cubicBezTo>
                    <a:close/>
                    <a:moveTo>
                      <a:pt x="5" y="35"/>
                    </a:moveTo>
                    <a:cubicBezTo>
                      <a:pt x="4" y="29"/>
                      <a:pt x="4" y="22"/>
                      <a:pt x="4" y="16"/>
                    </a:cubicBezTo>
                    <a:cubicBezTo>
                      <a:pt x="4" y="12"/>
                      <a:pt x="3" y="8"/>
                      <a:pt x="4" y="4"/>
                    </a:cubicBezTo>
                    <a:cubicBezTo>
                      <a:pt x="13" y="11"/>
                      <a:pt x="22" y="19"/>
                      <a:pt x="31" y="26"/>
                    </a:cubicBezTo>
                    <a:cubicBezTo>
                      <a:pt x="39" y="32"/>
                      <a:pt x="46" y="38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46" y="54"/>
                      <a:pt x="36" y="61"/>
                      <a:pt x="28" y="68"/>
                    </a:cubicBezTo>
                    <a:cubicBezTo>
                      <a:pt x="22" y="74"/>
                      <a:pt x="14" y="78"/>
                      <a:pt x="9" y="84"/>
                    </a:cubicBezTo>
                    <a:cubicBezTo>
                      <a:pt x="9" y="84"/>
                      <a:pt x="8" y="84"/>
                      <a:pt x="8" y="84"/>
                    </a:cubicBezTo>
                    <a:cubicBezTo>
                      <a:pt x="6" y="68"/>
                      <a:pt x="6" y="52"/>
                      <a:pt x="5" y="3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5" name="Freeform 19"/>
              <p:cNvSpPr>
                <a:spLocks noEditPoints="1"/>
              </p:cNvSpPr>
              <p:nvPr/>
            </p:nvSpPr>
            <p:spPr bwMode="auto">
              <a:xfrm>
                <a:off x="861407" y="3113649"/>
                <a:ext cx="228658" cy="190139"/>
              </a:xfrm>
              <a:custGeom>
                <a:avLst/>
                <a:gdLst>
                  <a:gd name="T0" fmla="*/ 104 w 118"/>
                  <a:gd name="T1" fmla="*/ 15 h 98"/>
                  <a:gd name="T2" fmla="*/ 43 w 118"/>
                  <a:gd name="T3" fmla="*/ 4 h 98"/>
                  <a:gd name="T4" fmla="*/ 15 w 118"/>
                  <a:gd name="T5" fmla="*/ 20 h 98"/>
                  <a:gd name="T6" fmla="*/ 7 w 118"/>
                  <a:gd name="T7" fmla="*/ 50 h 98"/>
                  <a:gd name="T8" fmla="*/ 20 w 118"/>
                  <a:gd name="T9" fmla="*/ 72 h 98"/>
                  <a:gd name="T10" fmla="*/ 3 w 118"/>
                  <a:gd name="T11" fmla="*/ 94 h 98"/>
                  <a:gd name="T12" fmla="*/ 3 w 118"/>
                  <a:gd name="T13" fmla="*/ 94 h 98"/>
                  <a:gd name="T14" fmla="*/ 2 w 118"/>
                  <a:gd name="T15" fmla="*/ 95 h 98"/>
                  <a:gd name="T16" fmla="*/ 3 w 118"/>
                  <a:gd name="T17" fmla="*/ 97 h 98"/>
                  <a:gd name="T18" fmla="*/ 40 w 118"/>
                  <a:gd name="T19" fmla="*/ 75 h 98"/>
                  <a:gd name="T20" fmla="*/ 104 w 118"/>
                  <a:gd name="T21" fmla="*/ 64 h 98"/>
                  <a:gd name="T22" fmla="*/ 117 w 118"/>
                  <a:gd name="T23" fmla="*/ 37 h 98"/>
                  <a:gd name="T24" fmla="*/ 104 w 118"/>
                  <a:gd name="T25" fmla="*/ 15 h 98"/>
                  <a:gd name="T26" fmla="*/ 103 w 118"/>
                  <a:gd name="T27" fmla="*/ 61 h 98"/>
                  <a:gd name="T28" fmla="*/ 39 w 118"/>
                  <a:gd name="T29" fmla="*/ 72 h 98"/>
                  <a:gd name="T30" fmla="*/ 39 w 118"/>
                  <a:gd name="T31" fmla="*/ 72 h 98"/>
                  <a:gd name="T32" fmla="*/ 38 w 118"/>
                  <a:gd name="T33" fmla="*/ 73 h 98"/>
                  <a:gd name="T34" fmla="*/ 10 w 118"/>
                  <a:gd name="T35" fmla="*/ 93 h 98"/>
                  <a:gd name="T36" fmla="*/ 23 w 118"/>
                  <a:gd name="T37" fmla="*/ 72 h 98"/>
                  <a:gd name="T38" fmla="*/ 23 w 118"/>
                  <a:gd name="T39" fmla="*/ 72 h 98"/>
                  <a:gd name="T40" fmla="*/ 22 w 118"/>
                  <a:gd name="T41" fmla="*/ 70 h 98"/>
                  <a:gd name="T42" fmla="*/ 10 w 118"/>
                  <a:gd name="T43" fmla="*/ 42 h 98"/>
                  <a:gd name="T44" fmla="*/ 27 w 118"/>
                  <a:gd name="T45" fmla="*/ 13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3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4" y="15"/>
                    </a:moveTo>
                    <a:cubicBezTo>
                      <a:pt x="87" y="1"/>
                      <a:pt x="64" y="0"/>
                      <a:pt x="43" y="4"/>
                    </a:cubicBezTo>
                    <a:cubicBezTo>
                      <a:pt x="33" y="6"/>
                      <a:pt x="21" y="11"/>
                      <a:pt x="15" y="20"/>
                    </a:cubicBezTo>
                    <a:cubicBezTo>
                      <a:pt x="9" y="28"/>
                      <a:pt x="6" y="40"/>
                      <a:pt x="7" y="50"/>
                    </a:cubicBezTo>
                    <a:cubicBezTo>
                      <a:pt x="8" y="59"/>
                      <a:pt x="13" y="66"/>
                      <a:pt x="20" y="72"/>
                    </a:cubicBezTo>
                    <a:cubicBezTo>
                      <a:pt x="19" y="81"/>
                      <a:pt x="10" y="89"/>
                      <a:pt x="3" y="94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3" y="95"/>
                      <a:pt x="3" y="95"/>
                      <a:pt x="2" y="95"/>
                    </a:cubicBezTo>
                    <a:cubicBezTo>
                      <a:pt x="0" y="95"/>
                      <a:pt x="1" y="98"/>
                      <a:pt x="3" y="97"/>
                    </a:cubicBezTo>
                    <a:cubicBezTo>
                      <a:pt x="17" y="95"/>
                      <a:pt x="33" y="87"/>
                      <a:pt x="40" y="75"/>
                    </a:cubicBezTo>
                    <a:cubicBezTo>
                      <a:pt x="61" y="75"/>
                      <a:pt x="86" y="78"/>
                      <a:pt x="104" y="64"/>
                    </a:cubicBezTo>
                    <a:cubicBezTo>
                      <a:pt x="112" y="57"/>
                      <a:pt x="118" y="48"/>
                      <a:pt x="117" y="37"/>
                    </a:cubicBezTo>
                    <a:cubicBezTo>
                      <a:pt x="117" y="28"/>
                      <a:pt x="111" y="20"/>
                      <a:pt x="104" y="15"/>
                    </a:cubicBezTo>
                    <a:close/>
                    <a:moveTo>
                      <a:pt x="103" y="61"/>
                    </a:moveTo>
                    <a:cubicBezTo>
                      <a:pt x="86" y="76"/>
                      <a:pt x="60" y="72"/>
                      <a:pt x="39" y="72"/>
                    </a:cubicBezTo>
                    <a:cubicBezTo>
                      <a:pt x="39" y="72"/>
                      <a:pt x="39" y="72"/>
                      <a:pt x="39" y="72"/>
                    </a:cubicBezTo>
                    <a:cubicBezTo>
                      <a:pt x="38" y="72"/>
                      <a:pt x="38" y="73"/>
                      <a:pt x="38" y="73"/>
                    </a:cubicBezTo>
                    <a:cubicBezTo>
                      <a:pt x="32" y="83"/>
                      <a:pt x="21" y="90"/>
                      <a:pt x="10" y="93"/>
                    </a:cubicBezTo>
                    <a:cubicBezTo>
                      <a:pt x="16" y="87"/>
                      <a:pt x="22" y="80"/>
                      <a:pt x="23" y="72"/>
                    </a:cubicBezTo>
                    <a:cubicBezTo>
                      <a:pt x="23" y="72"/>
                      <a:pt x="23" y="72"/>
                      <a:pt x="23" y="72"/>
                    </a:cubicBezTo>
                    <a:cubicBezTo>
                      <a:pt x="23" y="71"/>
                      <a:pt x="23" y="71"/>
                      <a:pt x="22" y="70"/>
                    </a:cubicBezTo>
                    <a:cubicBezTo>
                      <a:pt x="14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3"/>
                    </a:cubicBezTo>
                    <a:cubicBezTo>
                      <a:pt x="37" y="7"/>
                      <a:pt x="50" y="5"/>
                      <a:pt x="62" y="5"/>
                    </a:cubicBezTo>
                    <a:cubicBezTo>
                      <a:pt x="73" y="5"/>
                      <a:pt x="83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8" y="42"/>
                      <a:pt x="111" y="53"/>
                      <a:pt x="103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6" name="Freeform 28"/>
              <p:cNvSpPr>
                <a:spLocks noEditPoints="1"/>
              </p:cNvSpPr>
              <p:nvPr/>
            </p:nvSpPr>
            <p:spPr bwMode="auto">
              <a:xfrm>
                <a:off x="1026143" y="2022678"/>
                <a:ext cx="345036" cy="207350"/>
              </a:xfrm>
              <a:custGeom>
                <a:avLst/>
                <a:gdLst>
                  <a:gd name="T0" fmla="*/ 145 w 178"/>
                  <a:gd name="T1" fmla="*/ 85 h 107"/>
                  <a:gd name="T2" fmla="*/ 175 w 178"/>
                  <a:gd name="T3" fmla="*/ 78 h 107"/>
                  <a:gd name="T4" fmla="*/ 151 w 178"/>
                  <a:gd name="T5" fmla="*/ 60 h 107"/>
                  <a:gd name="T6" fmla="*/ 84 w 178"/>
                  <a:gd name="T7" fmla="*/ 15 h 107"/>
                  <a:gd name="T8" fmla="*/ 4 w 178"/>
                  <a:gd name="T9" fmla="*/ 64 h 107"/>
                  <a:gd name="T10" fmla="*/ 88 w 178"/>
                  <a:gd name="T11" fmla="*/ 99 h 107"/>
                  <a:gd name="T12" fmla="*/ 108 w 178"/>
                  <a:gd name="T13" fmla="*/ 67 h 107"/>
                  <a:gd name="T14" fmla="*/ 66 w 178"/>
                  <a:gd name="T15" fmla="*/ 72 h 107"/>
                  <a:gd name="T16" fmla="*/ 66 w 178"/>
                  <a:gd name="T17" fmla="*/ 60 h 107"/>
                  <a:gd name="T18" fmla="*/ 70 w 178"/>
                  <a:gd name="T19" fmla="*/ 46 h 107"/>
                  <a:gd name="T20" fmla="*/ 76 w 178"/>
                  <a:gd name="T21" fmla="*/ 44 h 107"/>
                  <a:gd name="T22" fmla="*/ 104 w 178"/>
                  <a:gd name="T23" fmla="*/ 56 h 107"/>
                  <a:gd name="T24" fmla="*/ 147 w 178"/>
                  <a:gd name="T25" fmla="*/ 76 h 107"/>
                  <a:gd name="T26" fmla="*/ 59 w 178"/>
                  <a:gd name="T27" fmla="*/ 51 h 107"/>
                  <a:gd name="T28" fmla="*/ 56 w 178"/>
                  <a:gd name="T29" fmla="*/ 48 h 107"/>
                  <a:gd name="T30" fmla="*/ 60 w 178"/>
                  <a:gd name="T31" fmla="*/ 51 h 107"/>
                  <a:gd name="T32" fmla="*/ 152 w 178"/>
                  <a:gd name="T33" fmla="*/ 63 h 107"/>
                  <a:gd name="T34" fmla="*/ 158 w 178"/>
                  <a:gd name="T35" fmla="*/ 65 h 107"/>
                  <a:gd name="T36" fmla="*/ 149 w 178"/>
                  <a:gd name="T37" fmla="*/ 83 h 107"/>
                  <a:gd name="T38" fmla="*/ 166 w 178"/>
                  <a:gd name="T39" fmla="*/ 67 h 107"/>
                  <a:gd name="T40" fmla="*/ 162 w 178"/>
                  <a:gd name="T41" fmla="*/ 83 h 107"/>
                  <a:gd name="T42" fmla="*/ 157 w 178"/>
                  <a:gd name="T43" fmla="*/ 84 h 107"/>
                  <a:gd name="T44" fmla="*/ 161 w 178"/>
                  <a:gd name="T45" fmla="*/ 65 h 107"/>
                  <a:gd name="T46" fmla="*/ 172 w 178"/>
                  <a:gd name="T47" fmla="*/ 76 h 107"/>
                  <a:gd name="T48" fmla="*/ 168 w 178"/>
                  <a:gd name="T49" fmla="*/ 69 h 107"/>
                  <a:gd name="T50" fmla="*/ 172 w 178"/>
                  <a:gd name="T51" fmla="*/ 76 h 107"/>
                  <a:gd name="T52" fmla="*/ 17 w 178"/>
                  <a:gd name="T53" fmla="*/ 21 h 107"/>
                  <a:gd name="T54" fmla="*/ 114 w 178"/>
                  <a:gd name="T55" fmla="*/ 46 h 107"/>
                  <a:gd name="T56" fmla="*/ 149 w 178"/>
                  <a:gd name="T57" fmla="*/ 63 h 107"/>
                  <a:gd name="T58" fmla="*/ 149 w 178"/>
                  <a:gd name="T59" fmla="*/ 65 h 107"/>
                  <a:gd name="T60" fmla="*/ 88 w 178"/>
                  <a:gd name="T61" fmla="*/ 48 h 107"/>
                  <a:gd name="T62" fmla="*/ 76 w 178"/>
                  <a:gd name="T63" fmla="*/ 34 h 107"/>
                  <a:gd name="T64" fmla="*/ 74 w 178"/>
                  <a:gd name="T65" fmla="*/ 42 h 107"/>
                  <a:gd name="T66" fmla="*/ 66 w 178"/>
                  <a:gd name="T67" fmla="*/ 33 h 107"/>
                  <a:gd name="T68" fmla="*/ 68 w 178"/>
                  <a:gd name="T69" fmla="*/ 45 h 107"/>
                  <a:gd name="T70" fmla="*/ 55 w 178"/>
                  <a:gd name="T71" fmla="*/ 44 h 107"/>
                  <a:gd name="T72" fmla="*/ 54 w 178"/>
                  <a:gd name="T73" fmla="*/ 52 h 107"/>
                  <a:gd name="T74" fmla="*/ 63 w 178"/>
                  <a:gd name="T75" fmla="*/ 54 h 107"/>
                  <a:gd name="T76" fmla="*/ 56 w 178"/>
                  <a:gd name="T77" fmla="*/ 62 h 107"/>
                  <a:gd name="T78" fmla="*/ 49 w 178"/>
                  <a:gd name="T79" fmla="*/ 70 h 107"/>
                  <a:gd name="T80" fmla="*/ 60 w 178"/>
                  <a:gd name="T81" fmla="*/ 66 h 107"/>
                  <a:gd name="T82" fmla="*/ 63 w 178"/>
                  <a:gd name="T83" fmla="*/ 72 h 107"/>
                  <a:gd name="T84" fmla="*/ 57 w 178"/>
                  <a:gd name="T85" fmla="*/ 85 h 107"/>
                  <a:gd name="T86" fmla="*/ 66 w 178"/>
                  <a:gd name="T87" fmla="*/ 75 h 107"/>
                  <a:gd name="T88" fmla="*/ 104 w 178"/>
                  <a:gd name="T89" fmla="*/ 70 h 107"/>
                  <a:gd name="T90" fmla="*/ 146 w 178"/>
                  <a:gd name="T91" fmla="*/ 79 h 107"/>
                  <a:gd name="T92" fmla="*/ 111 w 178"/>
                  <a:gd name="T93" fmla="*/ 84 h 107"/>
                  <a:gd name="T94" fmla="*/ 16 w 178"/>
                  <a:gd name="T95" fmla="*/ 82 h 107"/>
                  <a:gd name="T96" fmla="*/ 75 w 178"/>
                  <a:gd name="T97" fmla="*/ 38 h 107"/>
                  <a:gd name="T98" fmla="*/ 68 w 178"/>
                  <a:gd name="T99" fmla="*/ 42 h 107"/>
                  <a:gd name="T100" fmla="*/ 65 w 178"/>
                  <a:gd name="T101" fmla="*/ 36 h 107"/>
                  <a:gd name="T102" fmla="*/ 57 w 178"/>
                  <a:gd name="T103" fmla="*/ 65 h 107"/>
                  <a:gd name="T104" fmla="*/ 53 w 178"/>
                  <a:gd name="T105" fmla="*/ 67 h 107"/>
                  <a:gd name="T106" fmla="*/ 54 w 178"/>
                  <a:gd name="T107" fmla="*/ 65 h 107"/>
                  <a:gd name="T108" fmla="*/ 62 w 178"/>
                  <a:gd name="T109" fmla="*/ 76 h 107"/>
                  <a:gd name="T110" fmla="*/ 59 w 178"/>
                  <a:gd name="T111" fmla="*/ 80 h 107"/>
                  <a:gd name="T112" fmla="*/ 55 w 178"/>
                  <a:gd name="T113" fmla="*/ 8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8" h="107">
                    <a:moveTo>
                      <a:pt x="115" y="86"/>
                    </a:moveTo>
                    <a:cubicBezTo>
                      <a:pt x="125" y="82"/>
                      <a:pt x="135" y="83"/>
                      <a:pt x="145" y="85"/>
                    </a:cubicBezTo>
                    <a:cubicBezTo>
                      <a:pt x="145" y="85"/>
                      <a:pt x="146" y="86"/>
                      <a:pt x="147" y="86"/>
                    </a:cubicBezTo>
                    <a:cubicBezTo>
                      <a:pt x="156" y="88"/>
                      <a:pt x="172" y="90"/>
                      <a:pt x="175" y="78"/>
                    </a:cubicBezTo>
                    <a:cubicBezTo>
                      <a:pt x="178" y="65"/>
                      <a:pt x="161" y="62"/>
                      <a:pt x="152" y="60"/>
                    </a:cubicBezTo>
                    <a:cubicBezTo>
                      <a:pt x="151" y="60"/>
                      <a:pt x="151" y="60"/>
                      <a:pt x="151" y="60"/>
                    </a:cubicBezTo>
                    <a:cubicBezTo>
                      <a:pt x="136" y="55"/>
                      <a:pt x="123" y="50"/>
                      <a:pt x="112" y="40"/>
                    </a:cubicBezTo>
                    <a:cubicBezTo>
                      <a:pt x="103" y="31"/>
                      <a:pt x="95" y="21"/>
                      <a:pt x="84" y="15"/>
                    </a:cubicBezTo>
                    <a:cubicBezTo>
                      <a:pt x="66" y="4"/>
                      <a:pt x="39" y="0"/>
                      <a:pt x="21" y="13"/>
                    </a:cubicBezTo>
                    <a:cubicBezTo>
                      <a:pt x="5" y="24"/>
                      <a:pt x="0" y="46"/>
                      <a:pt x="4" y="64"/>
                    </a:cubicBezTo>
                    <a:cubicBezTo>
                      <a:pt x="8" y="83"/>
                      <a:pt x="25" y="97"/>
                      <a:pt x="43" y="103"/>
                    </a:cubicBezTo>
                    <a:cubicBezTo>
                      <a:pt x="58" y="107"/>
                      <a:pt x="74" y="105"/>
                      <a:pt x="88" y="99"/>
                    </a:cubicBezTo>
                    <a:cubicBezTo>
                      <a:pt x="97" y="95"/>
                      <a:pt x="105" y="89"/>
                      <a:pt x="115" y="86"/>
                    </a:cubicBezTo>
                    <a:close/>
                    <a:moveTo>
                      <a:pt x="108" y="67"/>
                    </a:moveTo>
                    <a:cubicBezTo>
                      <a:pt x="96" y="66"/>
                      <a:pt x="81" y="67"/>
                      <a:pt x="69" y="71"/>
                    </a:cubicBezTo>
                    <a:cubicBezTo>
                      <a:pt x="68" y="71"/>
                      <a:pt x="67" y="71"/>
                      <a:pt x="66" y="72"/>
                    </a:cubicBezTo>
                    <a:cubicBezTo>
                      <a:pt x="66" y="69"/>
                      <a:pt x="64" y="66"/>
                      <a:pt x="62" y="65"/>
                    </a:cubicBezTo>
                    <a:cubicBezTo>
                      <a:pt x="64" y="63"/>
                      <a:pt x="65" y="62"/>
                      <a:pt x="66" y="60"/>
                    </a:cubicBezTo>
                    <a:cubicBezTo>
                      <a:pt x="67" y="57"/>
                      <a:pt x="67" y="55"/>
                      <a:pt x="65" y="52"/>
                    </a:cubicBezTo>
                    <a:cubicBezTo>
                      <a:pt x="68" y="51"/>
                      <a:pt x="69" y="49"/>
                      <a:pt x="70" y="46"/>
                    </a:cubicBezTo>
                    <a:cubicBezTo>
                      <a:pt x="71" y="46"/>
                      <a:pt x="72" y="46"/>
                      <a:pt x="72" y="46"/>
                    </a:cubicBezTo>
                    <a:cubicBezTo>
                      <a:pt x="73" y="46"/>
                      <a:pt x="75" y="45"/>
                      <a:pt x="76" y="44"/>
                    </a:cubicBezTo>
                    <a:cubicBezTo>
                      <a:pt x="78" y="47"/>
                      <a:pt x="80" y="48"/>
                      <a:pt x="83" y="49"/>
                    </a:cubicBezTo>
                    <a:cubicBezTo>
                      <a:pt x="90" y="52"/>
                      <a:pt x="97" y="54"/>
                      <a:pt x="104" y="56"/>
                    </a:cubicBezTo>
                    <a:cubicBezTo>
                      <a:pt x="119" y="59"/>
                      <a:pt x="133" y="64"/>
                      <a:pt x="148" y="68"/>
                    </a:cubicBezTo>
                    <a:cubicBezTo>
                      <a:pt x="148" y="70"/>
                      <a:pt x="147" y="73"/>
                      <a:pt x="147" y="76"/>
                    </a:cubicBezTo>
                    <a:cubicBezTo>
                      <a:pt x="135" y="71"/>
                      <a:pt x="122" y="68"/>
                      <a:pt x="108" y="67"/>
                    </a:cubicBezTo>
                    <a:close/>
                    <a:moveTo>
                      <a:pt x="59" y="51"/>
                    </a:moveTo>
                    <a:cubicBezTo>
                      <a:pt x="57" y="51"/>
                      <a:pt x="56" y="50"/>
                      <a:pt x="54" y="49"/>
                    </a:cubicBezTo>
                    <a:cubicBezTo>
                      <a:pt x="52" y="47"/>
                      <a:pt x="55" y="47"/>
                      <a:pt x="56" y="48"/>
                    </a:cubicBezTo>
                    <a:cubicBezTo>
                      <a:pt x="57" y="48"/>
                      <a:pt x="58" y="49"/>
                      <a:pt x="59" y="50"/>
                    </a:cubicBezTo>
                    <a:cubicBezTo>
                      <a:pt x="60" y="50"/>
                      <a:pt x="60" y="50"/>
                      <a:pt x="60" y="51"/>
                    </a:cubicBezTo>
                    <a:cubicBezTo>
                      <a:pt x="60" y="51"/>
                      <a:pt x="60" y="51"/>
                      <a:pt x="59" y="51"/>
                    </a:cubicBezTo>
                    <a:close/>
                    <a:moveTo>
                      <a:pt x="152" y="63"/>
                    </a:moveTo>
                    <a:cubicBezTo>
                      <a:pt x="154" y="64"/>
                      <a:pt x="156" y="64"/>
                      <a:pt x="159" y="65"/>
                    </a:cubicBezTo>
                    <a:cubicBezTo>
                      <a:pt x="159" y="65"/>
                      <a:pt x="158" y="65"/>
                      <a:pt x="158" y="65"/>
                    </a:cubicBezTo>
                    <a:cubicBezTo>
                      <a:pt x="157" y="72"/>
                      <a:pt x="155" y="78"/>
                      <a:pt x="154" y="84"/>
                    </a:cubicBezTo>
                    <a:cubicBezTo>
                      <a:pt x="152" y="84"/>
                      <a:pt x="150" y="83"/>
                      <a:pt x="149" y="83"/>
                    </a:cubicBezTo>
                    <a:cubicBezTo>
                      <a:pt x="150" y="77"/>
                      <a:pt x="151" y="70"/>
                      <a:pt x="152" y="63"/>
                    </a:cubicBezTo>
                    <a:close/>
                    <a:moveTo>
                      <a:pt x="166" y="67"/>
                    </a:moveTo>
                    <a:cubicBezTo>
                      <a:pt x="166" y="67"/>
                      <a:pt x="166" y="67"/>
                      <a:pt x="165" y="67"/>
                    </a:cubicBezTo>
                    <a:cubicBezTo>
                      <a:pt x="163" y="72"/>
                      <a:pt x="164" y="78"/>
                      <a:pt x="162" y="83"/>
                    </a:cubicBezTo>
                    <a:cubicBezTo>
                      <a:pt x="162" y="84"/>
                      <a:pt x="162" y="84"/>
                      <a:pt x="162" y="84"/>
                    </a:cubicBezTo>
                    <a:cubicBezTo>
                      <a:pt x="160" y="84"/>
                      <a:pt x="158" y="84"/>
                      <a:pt x="157" y="84"/>
                    </a:cubicBezTo>
                    <a:cubicBezTo>
                      <a:pt x="158" y="78"/>
                      <a:pt x="160" y="72"/>
                      <a:pt x="161" y="66"/>
                    </a:cubicBezTo>
                    <a:cubicBezTo>
                      <a:pt x="161" y="66"/>
                      <a:pt x="161" y="66"/>
                      <a:pt x="161" y="65"/>
                    </a:cubicBezTo>
                    <a:cubicBezTo>
                      <a:pt x="163" y="66"/>
                      <a:pt x="164" y="66"/>
                      <a:pt x="166" y="67"/>
                    </a:cubicBezTo>
                    <a:close/>
                    <a:moveTo>
                      <a:pt x="172" y="76"/>
                    </a:moveTo>
                    <a:cubicBezTo>
                      <a:pt x="172" y="81"/>
                      <a:pt x="169" y="83"/>
                      <a:pt x="165" y="84"/>
                    </a:cubicBezTo>
                    <a:cubicBezTo>
                      <a:pt x="166" y="79"/>
                      <a:pt x="166" y="73"/>
                      <a:pt x="168" y="69"/>
                    </a:cubicBezTo>
                    <a:cubicBezTo>
                      <a:pt x="168" y="69"/>
                      <a:pt x="168" y="68"/>
                      <a:pt x="168" y="68"/>
                    </a:cubicBezTo>
                    <a:cubicBezTo>
                      <a:pt x="171" y="70"/>
                      <a:pt x="173" y="73"/>
                      <a:pt x="172" y="76"/>
                    </a:cubicBezTo>
                    <a:close/>
                    <a:moveTo>
                      <a:pt x="16" y="82"/>
                    </a:moveTo>
                    <a:cubicBezTo>
                      <a:pt x="1" y="64"/>
                      <a:pt x="2" y="38"/>
                      <a:pt x="17" y="21"/>
                    </a:cubicBezTo>
                    <a:cubicBezTo>
                      <a:pt x="33" y="1"/>
                      <a:pt x="66" y="7"/>
                      <a:pt x="86" y="19"/>
                    </a:cubicBezTo>
                    <a:cubicBezTo>
                      <a:pt x="97" y="26"/>
                      <a:pt x="104" y="37"/>
                      <a:pt x="114" y="46"/>
                    </a:cubicBezTo>
                    <a:cubicBezTo>
                      <a:pt x="124" y="54"/>
                      <a:pt x="136" y="58"/>
                      <a:pt x="148" y="62"/>
                    </a:cubicBezTo>
                    <a:cubicBezTo>
                      <a:pt x="148" y="62"/>
                      <a:pt x="148" y="63"/>
                      <a:pt x="149" y="63"/>
                    </a:cubicBezTo>
                    <a:cubicBezTo>
                      <a:pt x="149" y="63"/>
                      <a:pt x="149" y="63"/>
                      <a:pt x="149" y="63"/>
                    </a:cubicBezTo>
                    <a:cubicBezTo>
                      <a:pt x="149" y="63"/>
                      <a:pt x="149" y="64"/>
                      <a:pt x="149" y="65"/>
                    </a:cubicBezTo>
                    <a:cubicBezTo>
                      <a:pt x="135" y="62"/>
                      <a:pt x="122" y="58"/>
                      <a:pt x="108" y="54"/>
                    </a:cubicBezTo>
                    <a:cubicBezTo>
                      <a:pt x="101" y="52"/>
                      <a:pt x="94" y="50"/>
                      <a:pt x="88" y="48"/>
                    </a:cubicBezTo>
                    <a:cubicBezTo>
                      <a:pt x="83" y="46"/>
                      <a:pt x="80" y="45"/>
                      <a:pt x="77" y="42"/>
                    </a:cubicBezTo>
                    <a:cubicBezTo>
                      <a:pt x="79" y="39"/>
                      <a:pt x="79" y="35"/>
                      <a:pt x="76" y="34"/>
                    </a:cubicBezTo>
                    <a:cubicBezTo>
                      <a:pt x="75" y="33"/>
                      <a:pt x="72" y="33"/>
                      <a:pt x="72" y="35"/>
                    </a:cubicBezTo>
                    <a:cubicBezTo>
                      <a:pt x="71" y="38"/>
                      <a:pt x="73" y="40"/>
                      <a:pt x="74" y="42"/>
                    </a:cubicBezTo>
                    <a:cubicBezTo>
                      <a:pt x="73" y="43"/>
                      <a:pt x="72" y="43"/>
                      <a:pt x="71" y="43"/>
                    </a:cubicBezTo>
                    <a:cubicBezTo>
                      <a:pt x="71" y="39"/>
                      <a:pt x="69" y="36"/>
                      <a:pt x="66" y="33"/>
                    </a:cubicBezTo>
                    <a:cubicBezTo>
                      <a:pt x="65" y="32"/>
                      <a:pt x="61" y="30"/>
                      <a:pt x="60" y="33"/>
                    </a:cubicBezTo>
                    <a:cubicBezTo>
                      <a:pt x="57" y="37"/>
                      <a:pt x="63" y="42"/>
                      <a:pt x="68" y="45"/>
                    </a:cubicBezTo>
                    <a:cubicBezTo>
                      <a:pt x="67" y="47"/>
                      <a:pt x="66" y="49"/>
                      <a:pt x="64" y="50"/>
                    </a:cubicBezTo>
                    <a:cubicBezTo>
                      <a:pt x="62" y="47"/>
                      <a:pt x="58" y="45"/>
                      <a:pt x="55" y="44"/>
                    </a:cubicBezTo>
                    <a:cubicBezTo>
                      <a:pt x="53" y="44"/>
                      <a:pt x="50" y="44"/>
                      <a:pt x="50" y="47"/>
                    </a:cubicBezTo>
                    <a:cubicBezTo>
                      <a:pt x="50" y="49"/>
                      <a:pt x="52" y="51"/>
                      <a:pt x="54" y="52"/>
                    </a:cubicBezTo>
                    <a:cubicBezTo>
                      <a:pt x="57" y="53"/>
                      <a:pt x="60" y="54"/>
                      <a:pt x="63" y="53"/>
                    </a:cubicBezTo>
                    <a:cubicBezTo>
                      <a:pt x="63" y="53"/>
                      <a:pt x="63" y="54"/>
                      <a:pt x="63" y="54"/>
                    </a:cubicBezTo>
                    <a:cubicBezTo>
                      <a:pt x="65" y="57"/>
                      <a:pt x="63" y="60"/>
                      <a:pt x="60" y="63"/>
                    </a:cubicBezTo>
                    <a:cubicBezTo>
                      <a:pt x="58" y="62"/>
                      <a:pt x="57" y="62"/>
                      <a:pt x="56" y="62"/>
                    </a:cubicBezTo>
                    <a:cubicBezTo>
                      <a:pt x="53" y="62"/>
                      <a:pt x="50" y="62"/>
                      <a:pt x="48" y="64"/>
                    </a:cubicBezTo>
                    <a:cubicBezTo>
                      <a:pt x="46" y="65"/>
                      <a:pt x="47" y="69"/>
                      <a:pt x="49" y="70"/>
                    </a:cubicBezTo>
                    <a:cubicBezTo>
                      <a:pt x="52" y="71"/>
                      <a:pt x="55" y="69"/>
                      <a:pt x="57" y="68"/>
                    </a:cubicBezTo>
                    <a:cubicBezTo>
                      <a:pt x="58" y="68"/>
                      <a:pt x="59" y="67"/>
                      <a:pt x="60" y="66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62" y="68"/>
                      <a:pt x="63" y="70"/>
                      <a:pt x="63" y="72"/>
                    </a:cubicBezTo>
                    <a:cubicBezTo>
                      <a:pt x="58" y="74"/>
                      <a:pt x="52" y="77"/>
                      <a:pt x="52" y="82"/>
                    </a:cubicBezTo>
                    <a:cubicBezTo>
                      <a:pt x="52" y="84"/>
                      <a:pt x="55" y="86"/>
                      <a:pt x="57" y="85"/>
                    </a:cubicBezTo>
                    <a:cubicBezTo>
                      <a:pt x="61" y="84"/>
                      <a:pt x="63" y="80"/>
                      <a:pt x="65" y="77"/>
                    </a:cubicBezTo>
                    <a:cubicBezTo>
                      <a:pt x="65" y="76"/>
                      <a:pt x="65" y="75"/>
                      <a:pt x="66" y="75"/>
                    </a:cubicBezTo>
                    <a:cubicBezTo>
                      <a:pt x="66" y="74"/>
                      <a:pt x="67" y="74"/>
                      <a:pt x="67" y="74"/>
                    </a:cubicBezTo>
                    <a:cubicBezTo>
                      <a:pt x="79" y="70"/>
                      <a:pt x="91" y="70"/>
                      <a:pt x="104" y="70"/>
                    </a:cubicBezTo>
                    <a:cubicBezTo>
                      <a:pt x="118" y="70"/>
                      <a:pt x="133" y="73"/>
                      <a:pt x="146" y="79"/>
                    </a:cubicBezTo>
                    <a:cubicBezTo>
                      <a:pt x="146" y="79"/>
                      <a:pt x="146" y="79"/>
                      <a:pt x="146" y="79"/>
                    </a:cubicBezTo>
                    <a:cubicBezTo>
                      <a:pt x="146" y="80"/>
                      <a:pt x="146" y="81"/>
                      <a:pt x="146" y="82"/>
                    </a:cubicBezTo>
                    <a:cubicBezTo>
                      <a:pt x="134" y="79"/>
                      <a:pt x="122" y="79"/>
                      <a:pt x="111" y="84"/>
                    </a:cubicBezTo>
                    <a:cubicBezTo>
                      <a:pt x="98" y="90"/>
                      <a:pt x="87" y="98"/>
                      <a:pt x="74" y="101"/>
                    </a:cubicBezTo>
                    <a:cubicBezTo>
                      <a:pt x="53" y="106"/>
                      <a:pt x="29" y="98"/>
                      <a:pt x="16" y="82"/>
                    </a:cubicBezTo>
                    <a:close/>
                    <a:moveTo>
                      <a:pt x="75" y="38"/>
                    </a:moveTo>
                    <a:cubicBezTo>
                      <a:pt x="75" y="38"/>
                      <a:pt x="75" y="38"/>
                      <a:pt x="75" y="38"/>
                    </a:cubicBezTo>
                    <a:cubicBezTo>
                      <a:pt x="74" y="36"/>
                      <a:pt x="75" y="36"/>
                      <a:pt x="75" y="38"/>
                    </a:cubicBezTo>
                    <a:close/>
                    <a:moveTo>
                      <a:pt x="68" y="42"/>
                    </a:moveTo>
                    <a:cubicBezTo>
                      <a:pt x="66" y="40"/>
                      <a:pt x="64" y="38"/>
                      <a:pt x="63" y="36"/>
                    </a:cubicBezTo>
                    <a:cubicBezTo>
                      <a:pt x="61" y="34"/>
                      <a:pt x="64" y="36"/>
                      <a:pt x="65" y="36"/>
                    </a:cubicBezTo>
                    <a:cubicBezTo>
                      <a:pt x="67" y="38"/>
                      <a:pt x="67" y="40"/>
                      <a:pt x="68" y="42"/>
                    </a:cubicBezTo>
                    <a:close/>
                    <a:moveTo>
                      <a:pt x="57" y="65"/>
                    </a:moveTo>
                    <a:cubicBezTo>
                      <a:pt x="56" y="65"/>
                      <a:pt x="55" y="66"/>
                      <a:pt x="55" y="66"/>
                    </a:cubicBezTo>
                    <a:cubicBezTo>
                      <a:pt x="54" y="66"/>
                      <a:pt x="54" y="67"/>
                      <a:pt x="53" y="67"/>
                    </a:cubicBezTo>
                    <a:cubicBezTo>
                      <a:pt x="52" y="67"/>
                      <a:pt x="51" y="67"/>
                      <a:pt x="51" y="65"/>
                    </a:cubicBezTo>
                    <a:cubicBezTo>
                      <a:pt x="52" y="65"/>
                      <a:pt x="53" y="65"/>
                      <a:pt x="54" y="65"/>
                    </a:cubicBezTo>
                    <a:cubicBezTo>
                      <a:pt x="55" y="65"/>
                      <a:pt x="56" y="65"/>
                      <a:pt x="57" y="65"/>
                    </a:cubicBezTo>
                    <a:close/>
                    <a:moveTo>
                      <a:pt x="62" y="76"/>
                    </a:moveTo>
                    <a:cubicBezTo>
                      <a:pt x="62" y="76"/>
                      <a:pt x="62" y="76"/>
                      <a:pt x="62" y="77"/>
                    </a:cubicBezTo>
                    <a:cubicBezTo>
                      <a:pt x="61" y="78"/>
                      <a:pt x="60" y="79"/>
                      <a:pt x="59" y="80"/>
                    </a:cubicBezTo>
                    <a:cubicBezTo>
                      <a:pt x="59" y="80"/>
                      <a:pt x="59" y="81"/>
                      <a:pt x="58" y="81"/>
                    </a:cubicBezTo>
                    <a:cubicBezTo>
                      <a:pt x="57" y="82"/>
                      <a:pt x="56" y="82"/>
                      <a:pt x="55" y="81"/>
                    </a:cubicBezTo>
                    <a:cubicBezTo>
                      <a:pt x="56" y="78"/>
                      <a:pt x="59" y="77"/>
                      <a:pt x="62" y="7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7" name="Freeform 29"/>
              <p:cNvSpPr>
                <a:spLocks noEditPoints="1"/>
              </p:cNvSpPr>
              <p:nvPr/>
            </p:nvSpPr>
            <p:spPr bwMode="auto">
              <a:xfrm>
                <a:off x="2465624" y="3373318"/>
                <a:ext cx="224561" cy="337660"/>
              </a:xfrm>
              <a:custGeom>
                <a:avLst/>
                <a:gdLst>
                  <a:gd name="T0" fmla="*/ 81 w 116"/>
                  <a:gd name="T1" fmla="*/ 149 h 174"/>
                  <a:gd name="T2" fmla="*/ 105 w 116"/>
                  <a:gd name="T3" fmla="*/ 169 h 174"/>
                  <a:gd name="T4" fmla="*/ 105 w 116"/>
                  <a:gd name="T5" fmla="*/ 139 h 174"/>
                  <a:gd name="T6" fmla="*/ 101 w 116"/>
                  <a:gd name="T7" fmla="*/ 59 h 174"/>
                  <a:gd name="T8" fmla="*/ 14 w 116"/>
                  <a:gd name="T9" fmla="*/ 23 h 174"/>
                  <a:gd name="T10" fmla="*/ 36 w 116"/>
                  <a:gd name="T11" fmla="*/ 111 h 174"/>
                  <a:gd name="T12" fmla="*/ 74 w 116"/>
                  <a:gd name="T13" fmla="*/ 109 h 174"/>
                  <a:gd name="T14" fmla="*/ 45 w 116"/>
                  <a:gd name="T15" fmla="*/ 77 h 174"/>
                  <a:gd name="T16" fmla="*/ 54 w 116"/>
                  <a:gd name="T17" fmla="*/ 71 h 174"/>
                  <a:gd name="T18" fmla="*/ 68 w 116"/>
                  <a:gd name="T19" fmla="*/ 66 h 174"/>
                  <a:gd name="T20" fmla="*/ 73 w 116"/>
                  <a:gd name="T21" fmla="*/ 69 h 174"/>
                  <a:gd name="T22" fmla="*/ 80 w 116"/>
                  <a:gd name="T23" fmla="*/ 99 h 174"/>
                  <a:gd name="T24" fmla="*/ 89 w 116"/>
                  <a:gd name="T25" fmla="*/ 146 h 174"/>
                  <a:gd name="T26" fmla="*/ 58 w 116"/>
                  <a:gd name="T27" fmla="*/ 60 h 174"/>
                  <a:gd name="T28" fmla="*/ 58 w 116"/>
                  <a:gd name="T29" fmla="*/ 55 h 174"/>
                  <a:gd name="T30" fmla="*/ 58 w 116"/>
                  <a:gd name="T31" fmla="*/ 61 h 174"/>
                  <a:gd name="T32" fmla="*/ 103 w 116"/>
                  <a:gd name="T33" fmla="*/ 142 h 174"/>
                  <a:gd name="T34" fmla="*/ 105 w 116"/>
                  <a:gd name="T35" fmla="*/ 148 h 174"/>
                  <a:gd name="T36" fmla="*/ 85 w 116"/>
                  <a:gd name="T37" fmla="*/ 151 h 174"/>
                  <a:gd name="T38" fmla="*/ 108 w 116"/>
                  <a:gd name="T39" fmla="*/ 155 h 174"/>
                  <a:gd name="T40" fmla="*/ 92 w 116"/>
                  <a:gd name="T41" fmla="*/ 162 h 174"/>
                  <a:gd name="T42" fmla="*/ 88 w 116"/>
                  <a:gd name="T43" fmla="*/ 158 h 174"/>
                  <a:gd name="T44" fmla="*/ 106 w 116"/>
                  <a:gd name="T45" fmla="*/ 150 h 174"/>
                  <a:gd name="T46" fmla="*/ 104 w 116"/>
                  <a:gd name="T47" fmla="*/ 166 h 174"/>
                  <a:gd name="T48" fmla="*/ 108 w 116"/>
                  <a:gd name="T49" fmla="*/ 158 h 174"/>
                  <a:gd name="T50" fmla="*/ 104 w 116"/>
                  <a:gd name="T51" fmla="*/ 166 h 174"/>
                  <a:gd name="T52" fmla="*/ 56 w 116"/>
                  <a:gd name="T53" fmla="*/ 8 h 174"/>
                  <a:gd name="T54" fmla="*/ 94 w 116"/>
                  <a:gd name="T55" fmla="*/ 101 h 174"/>
                  <a:gd name="T56" fmla="*/ 101 w 116"/>
                  <a:gd name="T57" fmla="*/ 139 h 174"/>
                  <a:gd name="T58" fmla="*/ 100 w 116"/>
                  <a:gd name="T59" fmla="*/ 140 h 174"/>
                  <a:gd name="T60" fmla="*/ 77 w 116"/>
                  <a:gd name="T61" fmla="*/ 81 h 174"/>
                  <a:gd name="T62" fmla="*/ 81 w 116"/>
                  <a:gd name="T63" fmla="*/ 63 h 174"/>
                  <a:gd name="T64" fmla="*/ 73 w 116"/>
                  <a:gd name="T65" fmla="*/ 66 h 174"/>
                  <a:gd name="T66" fmla="*/ 76 w 116"/>
                  <a:gd name="T67" fmla="*/ 55 h 174"/>
                  <a:gd name="T68" fmla="*/ 68 w 116"/>
                  <a:gd name="T69" fmla="*/ 63 h 174"/>
                  <a:gd name="T70" fmla="*/ 61 w 116"/>
                  <a:gd name="T71" fmla="*/ 53 h 174"/>
                  <a:gd name="T72" fmla="*/ 54 w 116"/>
                  <a:gd name="T73" fmla="*/ 56 h 174"/>
                  <a:gd name="T74" fmla="*/ 57 w 116"/>
                  <a:gd name="T75" fmla="*/ 65 h 174"/>
                  <a:gd name="T76" fmla="*/ 46 w 116"/>
                  <a:gd name="T77" fmla="*/ 63 h 174"/>
                  <a:gd name="T78" fmla="*/ 37 w 116"/>
                  <a:gd name="T79" fmla="*/ 63 h 174"/>
                  <a:gd name="T80" fmla="*/ 45 w 116"/>
                  <a:gd name="T81" fmla="*/ 70 h 174"/>
                  <a:gd name="T82" fmla="*/ 42 w 116"/>
                  <a:gd name="T83" fmla="*/ 76 h 174"/>
                  <a:gd name="T84" fmla="*/ 29 w 116"/>
                  <a:gd name="T85" fmla="*/ 78 h 174"/>
                  <a:gd name="T86" fmla="*/ 42 w 116"/>
                  <a:gd name="T87" fmla="*/ 79 h 174"/>
                  <a:gd name="T88" fmla="*/ 69 w 116"/>
                  <a:gd name="T89" fmla="*/ 107 h 174"/>
                  <a:gd name="T90" fmla="*/ 87 w 116"/>
                  <a:gd name="T91" fmla="*/ 147 h 174"/>
                  <a:gd name="T92" fmla="*/ 61 w 116"/>
                  <a:gd name="T93" fmla="*/ 121 h 174"/>
                  <a:gd name="T94" fmla="*/ 7 w 116"/>
                  <a:gd name="T95" fmla="*/ 43 h 174"/>
                  <a:gd name="T96" fmla="*/ 77 w 116"/>
                  <a:gd name="T97" fmla="*/ 65 h 174"/>
                  <a:gd name="T98" fmla="*/ 70 w 116"/>
                  <a:gd name="T99" fmla="*/ 61 h 174"/>
                  <a:gd name="T100" fmla="*/ 73 w 116"/>
                  <a:gd name="T101" fmla="*/ 56 h 174"/>
                  <a:gd name="T102" fmla="*/ 45 w 116"/>
                  <a:gd name="T103" fmla="*/ 66 h 174"/>
                  <a:gd name="T104" fmla="*/ 41 w 116"/>
                  <a:gd name="T105" fmla="*/ 64 h 174"/>
                  <a:gd name="T106" fmla="*/ 43 w 116"/>
                  <a:gd name="T107" fmla="*/ 64 h 174"/>
                  <a:gd name="T108" fmla="*/ 39 w 116"/>
                  <a:gd name="T109" fmla="*/ 77 h 174"/>
                  <a:gd name="T110" fmla="*/ 34 w 116"/>
                  <a:gd name="T111" fmla="*/ 77 h 174"/>
                  <a:gd name="T112" fmla="*/ 31 w 116"/>
                  <a:gd name="T113" fmla="*/ 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6" h="174">
                    <a:moveTo>
                      <a:pt x="62" y="125"/>
                    </a:moveTo>
                    <a:cubicBezTo>
                      <a:pt x="72" y="131"/>
                      <a:pt x="77" y="140"/>
                      <a:pt x="81" y="149"/>
                    </a:cubicBezTo>
                    <a:cubicBezTo>
                      <a:pt x="81" y="150"/>
                      <a:pt x="81" y="150"/>
                      <a:pt x="81" y="151"/>
                    </a:cubicBezTo>
                    <a:cubicBezTo>
                      <a:pt x="85" y="159"/>
                      <a:pt x="93" y="174"/>
                      <a:pt x="105" y="169"/>
                    </a:cubicBezTo>
                    <a:cubicBezTo>
                      <a:pt x="116" y="164"/>
                      <a:pt x="109" y="149"/>
                      <a:pt x="105" y="140"/>
                    </a:cubicBezTo>
                    <a:cubicBezTo>
                      <a:pt x="105" y="140"/>
                      <a:pt x="105" y="139"/>
                      <a:pt x="105" y="139"/>
                    </a:cubicBezTo>
                    <a:cubicBezTo>
                      <a:pt x="100" y="125"/>
                      <a:pt x="95" y="111"/>
                      <a:pt x="98" y="95"/>
                    </a:cubicBezTo>
                    <a:cubicBezTo>
                      <a:pt x="99" y="83"/>
                      <a:pt x="103" y="71"/>
                      <a:pt x="101" y="59"/>
                    </a:cubicBezTo>
                    <a:cubicBezTo>
                      <a:pt x="99" y="38"/>
                      <a:pt x="86" y="13"/>
                      <a:pt x="65" y="6"/>
                    </a:cubicBezTo>
                    <a:cubicBezTo>
                      <a:pt x="47" y="0"/>
                      <a:pt x="26" y="9"/>
                      <a:pt x="14" y="23"/>
                    </a:cubicBezTo>
                    <a:cubicBezTo>
                      <a:pt x="1" y="38"/>
                      <a:pt x="0" y="60"/>
                      <a:pt x="6" y="77"/>
                    </a:cubicBezTo>
                    <a:cubicBezTo>
                      <a:pt x="12" y="92"/>
                      <a:pt x="22" y="104"/>
                      <a:pt x="36" y="111"/>
                    </a:cubicBezTo>
                    <a:cubicBezTo>
                      <a:pt x="44" y="116"/>
                      <a:pt x="54" y="120"/>
                      <a:pt x="62" y="125"/>
                    </a:cubicBezTo>
                    <a:close/>
                    <a:moveTo>
                      <a:pt x="74" y="109"/>
                    </a:moveTo>
                    <a:cubicBezTo>
                      <a:pt x="67" y="98"/>
                      <a:pt x="58" y="87"/>
                      <a:pt x="47" y="79"/>
                    </a:cubicBezTo>
                    <a:cubicBezTo>
                      <a:pt x="47" y="79"/>
                      <a:pt x="46" y="78"/>
                      <a:pt x="45" y="77"/>
                    </a:cubicBezTo>
                    <a:cubicBezTo>
                      <a:pt x="47" y="76"/>
                      <a:pt x="48" y="73"/>
                      <a:pt x="48" y="70"/>
                    </a:cubicBezTo>
                    <a:cubicBezTo>
                      <a:pt x="50" y="71"/>
                      <a:pt x="53" y="71"/>
                      <a:pt x="54" y="71"/>
                    </a:cubicBezTo>
                    <a:cubicBezTo>
                      <a:pt x="57" y="70"/>
                      <a:pt x="59" y="68"/>
                      <a:pt x="60" y="65"/>
                    </a:cubicBezTo>
                    <a:cubicBezTo>
                      <a:pt x="63" y="66"/>
                      <a:pt x="65" y="67"/>
                      <a:pt x="68" y="66"/>
                    </a:cubicBezTo>
                    <a:cubicBezTo>
                      <a:pt x="68" y="66"/>
                      <a:pt x="69" y="67"/>
                      <a:pt x="69" y="67"/>
                    </a:cubicBezTo>
                    <a:cubicBezTo>
                      <a:pt x="70" y="68"/>
                      <a:pt x="71" y="69"/>
                      <a:pt x="73" y="69"/>
                    </a:cubicBezTo>
                    <a:cubicBezTo>
                      <a:pt x="72" y="72"/>
                      <a:pt x="72" y="75"/>
                      <a:pt x="73" y="78"/>
                    </a:cubicBezTo>
                    <a:cubicBezTo>
                      <a:pt x="75" y="85"/>
                      <a:pt x="77" y="92"/>
                      <a:pt x="80" y="99"/>
                    </a:cubicBezTo>
                    <a:cubicBezTo>
                      <a:pt x="86" y="113"/>
                      <a:pt x="91" y="128"/>
                      <a:pt x="97" y="141"/>
                    </a:cubicBezTo>
                    <a:cubicBezTo>
                      <a:pt x="94" y="143"/>
                      <a:pt x="92" y="144"/>
                      <a:pt x="89" y="146"/>
                    </a:cubicBezTo>
                    <a:cubicBezTo>
                      <a:pt x="86" y="133"/>
                      <a:pt x="81" y="120"/>
                      <a:pt x="74" y="109"/>
                    </a:cubicBezTo>
                    <a:close/>
                    <a:moveTo>
                      <a:pt x="58" y="60"/>
                    </a:moveTo>
                    <a:cubicBezTo>
                      <a:pt x="57" y="58"/>
                      <a:pt x="57" y="56"/>
                      <a:pt x="56" y="55"/>
                    </a:cubicBezTo>
                    <a:cubicBezTo>
                      <a:pt x="56" y="52"/>
                      <a:pt x="58" y="54"/>
                      <a:pt x="58" y="55"/>
                    </a:cubicBezTo>
                    <a:cubicBezTo>
                      <a:pt x="59" y="56"/>
                      <a:pt x="58" y="58"/>
                      <a:pt x="58" y="59"/>
                    </a:cubicBezTo>
                    <a:cubicBezTo>
                      <a:pt x="58" y="60"/>
                      <a:pt x="58" y="60"/>
                      <a:pt x="58" y="61"/>
                    </a:cubicBezTo>
                    <a:cubicBezTo>
                      <a:pt x="58" y="60"/>
                      <a:pt x="58" y="60"/>
                      <a:pt x="58" y="60"/>
                    </a:cubicBezTo>
                    <a:close/>
                    <a:moveTo>
                      <a:pt x="103" y="142"/>
                    </a:moveTo>
                    <a:cubicBezTo>
                      <a:pt x="103" y="144"/>
                      <a:pt x="104" y="146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99" y="151"/>
                      <a:pt x="93" y="153"/>
                      <a:pt x="87" y="156"/>
                    </a:cubicBezTo>
                    <a:cubicBezTo>
                      <a:pt x="86" y="154"/>
                      <a:pt x="85" y="152"/>
                      <a:pt x="85" y="151"/>
                    </a:cubicBezTo>
                    <a:cubicBezTo>
                      <a:pt x="91" y="148"/>
                      <a:pt x="97" y="145"/>
                      <a:pt x="103" y="142"/>
                    </a:cubicBezTo>
                    <a:close/>
                    <a:moveTo>
                      <a:pt x="108" y="155"/>
                    </a:moveTo>
                    <a:cubicBezTo>
                      <a:pt x="108" y="155"/>
                      <a:pt x="107" y="155"/>
                      <a:pt x="107" y="155"/>
                    </a:cubicBezTo>
                    <a:cubicBezTo>
                      <a:pt x="102" y="156"/>
                      <a:pt x="98" y="160"/>
                      <a:pt x="92" y="162"/>
                    </a:cubicBezTo>
                    <a:cubicBezTo>
                      <a:pt x="92" y="162"/>
                      <a:pt x="92" y="162"/>
                      <a:pt x="91" y="162"/>
                    </a:cubicBezTo>
                    <a:cubicBezTo>
                      <a:pt x="90" y="161"/>
                      <a:pt x="89" y="160"/>
                      <a:pt x="88" y="158"/>
                    </a:cubicBezTo>
                    <a:cubicBezTo>
                      <a:pt x="94" y="156"/>
                      <a:pt x="100" y="153"/>
                      <a:pt x="106" y="151"/>
                    </a:cubicBezTo>
                    <a:cubicBezTo>
                      <a:pt x="106" y="151"/>
                      <a:pt x="106" y="151"/>
                      <a:pt x="106" y="150"/>
                    </a:cubicBezTo>
                    <a:cubicBezTo>
                      <a:pt x="107" y="152"/>
                      <a:pt x="107" y="154"/>
                      <a:pt x="108" y="155"/>
                    </a:cubicBezTo>
                    <a:close/>
                    <a:moveTo>
                      <a:pt x="104" y="166"/>
                    </a:moveTo>
                    <a:cubicBezTo>
                      <a:pt x="100" y="169"/>
                      <a:pt x="96" y="167"/>
                      <a:pt x="93" y="164"/>
                    </a:cubicBezTo>
                    <a:cubicBezTo>
                      <a:pt x="98" y="163"/>
                      <a:pt x="102" y="159"/>
                      <a:pt x="108" y="158"/>
                    </a:cubicBezTo>
                    <a:cubicBezTo>
                      <a:pt x="108" y="158"/>
                      <a:pt x="108" y="158"/>
                      <a:pt x="108" y="158"/>
                    </a:cubicBezTo>
                    <a:cubicBezTo>
                      <a:pt x="108" y="161"/>
                      <a:pt x="107" y="164"/>
                      <a:pt x="104" y="166"/>
                    </a:cubicBezTo>
                    <a:close/>
                    <a:moveTo>
                      <a:pt x="7" y="43"/>
                    </a:moveTo>
                    <a:cubicBezTo>
                      <a:pt x="12" y="21"/>
                      <a:pt x="34" y="6"/>
                      <a:pt x="56" y="8"/>
                    </a:cubicBezTo>
                    <a:cubicBezTo>
                      <a:pt x="82" y="9"/>
                      <a:pt x="97" y="39"/>
                      <a:pt x="99" y="62"/>
                    </a:cubicBezTo>
                    <a:cubicBezTo>
                      <a:pt x="100" y="76"/>
                      <a:pt x="95" y="88"/>
                      <a:pt x="94" y="101"/>
                    </a:cubicBezTo>
                    <a:cubicBezTo>
                      <a:pt x="93" y="114"/>
                      <a:pt x="97" y="126"/>
                      <a:pt x="101" y="138"/>
                    </a:cubicBezTo>
                    <a:cubicBezTo>
                      <a:pt x="101" y="138"/>
                      <a:pt x="101" y="139"/>
                      <a:pt x="101" y="139"/>
                    </a:cubicBezTo>
                    <a:cubicBezTo>
                      <a:pt x="101" y="139"/>
                      <a:pt x="101" y="139"/>
                      <a:pt x="101" y="139"/>
                    </a:cubicBezTo>
                    <a:cubicBezTo>
                      <a:pt x="101" y="140"/>
                      <a:pt x="100" y="140"/>
                      <a:pt x="100" y="140"/>
                    </a:cubicBezTo>
                    <a:cubicBezTo>
                      <a:pt x="94" y="127"/>
                      <a:pt x="89" y="114"/>
                      <a:pt x="84" y="101"/>
                    </a:cubicBezTo>
                    <a:cubicBezTo>
                      <a:pt x="81" y="94"/>
                      <a:pt x="79" y="88"/>
                      <a:pt x="77" y="81"/>
                    </a:cubicBezTo>
                    <a:cubicBezTo>
                      <a:pt x="76" y="77"/>
                      <a:pt x="75" y="73"/>
                      <a:pt x="76" y="69"/>
                    </a:cubicBezTo>
                    <a:cubicBezTo>
                      <a:pt x="79" y="68"/>
                      <a:pt x="82" y="66"/>
                      <a:pt x="81" y="63"/>
                    </a:cubicBezTo>
                    <a:cubicBezTo>
                      <a:pt x="81" y="62"/>
                      <a:pt x="79" y="59"/>
                      <a:pt x="77" y="61"/>
                    </a:cubicBezTo>
                    <a:cubicBezTo>
                      <a:pt x="75" y="62"/>
                      <a:pt x="74" y="64"/>
                      <a:pt x="73" y="66"/>
                    </a:cubicBezTo>
                    <a:cubicBezTo>
                      <a:pt x="72" y="66"/>
                      <a:pt x="71" y="66"/>
                      <a:pt x="71" y="64"/>
                    </a:cubicBezTo>
                    <a:cubicBezTo>
                      <a:pt x="74" y="62"/>
                      <a:pt x="76" y="58"/>
                      <a:pt x="76" y="55"/>
                    </a:cubicBezTo>
                    <a:cubicBezTo>
                      <a:pt x="76" y="53"/>
                      <a:pt x="75" y="49"/>
                      <a:pt x="73" y="49"/>
                    </a:cubicBezTo>
                    <a:cubicBezTo>
                      <a:pt x="67" y="50"/>
                      <a:pt x="67" y="57"/>
                      <a:pt x="68" y="63"/>
                    </a:cubicBezTo>
                    <a:cubicBezTo>
                      <a:pt x="66" y="64"/>
                      <a:pt x="63" y="64"/>
                      <a:pt x="61" y="63"/>
                    </a:cubicBezTo>
                    <a:cubicBezTo>
                      <a:pt x="62" y="59"/>
                      <a:pt x="62" y="55"/>
                      <a:pt x="61" y="53"/>
                    </a:cubicBezTo>
                    <a:cubicBezTo>
                      <a:pt x="60" y="51"/>
                      <a:pt x="58" y="49"/>
                      <a:pt x="55" y="50"/>
                    </a:cubicBezTo>
                    <a:cubicBezTo>
                      <a:pt x="53" y="51"/>
                      <a:pt x="53" y="54"/>
                      <a:pt x="54" y="56"/>
                    </a:cubicBezTo>
                    <a:cubicBezTo>
                      <a:pt x="54" y="59"/>
                      <a:pt x="56" y="62"/>
                      <a:pt x="58" y="64"/>
                    </a:cubicBezTo>
                    <a:cubicBezTo>
                      <a:pt x="58" y="64"/>
                      <a:pt x="58" y="65"/>
                      <a:pt x="57" y="65"/>
                    </a:cubicBezTo>
                    <a:cubicBezTo>
                      <a:pt x="56" y="68"/>
                      <a:pt x="52" y="68"/>
                      <a:pt x="48" y="67"/>
                    </a:cubicBezTo>
                    <a:cubicBezTo>
                      <a:pt x="48" y="66"/>
                      <a:pt x="47" y="65"/>
                      <a:pt x="46" y="63"/>
                    </a:cubicBezTo>
                    <a:cubicBezTo>
                      <a:pt x="45" y="61"/>
                      <a:pt x="43" y="59"/>
                      <a:pt x="40" y="58"/>
                    </a:cubicBezTo>
                    <a:cubicBezTo>
                      <a:pt x="38" y="58"/>
                      <a:pt x="36" y="61"/>
                      <a:pt x="37" y="63"/>
                    </a:cubicBezTo>
                    <a:cubicBezTo>
                      <a:pt x="37" y="66"/>
                      <a:pt x="40" y="67"/>
                      <a:pt x="42" y="68"/>
                    </a:cubicBezTo>
                    <a:cubicBezTo>
                      <a:pt x="43" y="69"/>
                      <a:pt x="44" y="69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2"/>
                      <a:pt x="44" y="74"/>
                      <a:pt x="42" y="76"/>
                    </a:cubicBezTo>
                    <a:cubicBezTo>
                      <a:pt x="38" y="72"/>
                      <a:pt x="32" y="69"/>
                      <a:pt x="28" y="72"/>
                    </a:cubicBezTo>
                    <a:cubicBezTo>
                      <a:pt x="27" y="74"/>
                      <a:pt x="27" y="77"/>
                      <a:pt x="29" y="78"/>
                    </a:cubicBezTo>
                    <a:cubicBezTo>
                      <a:pt x="32" y="81"/>
                      <a:pt x="36" y="80"/>
                      <a:pt x="40" y="80"/>
                    </a:cubicBezTo>
                    <a:cubicBezTo>
                      <a:pt x="41" y="80"/>
                      <a:pt x="41" y="79"/>
                      <a:pt x="42" y="79"/>
                    </a:cubicBezTo>
                    <a:cubicBezTo>
                      <a:pt x="43" y="79"/>
                      <a:pt x="43" y="80"/>
                      <a:pt x="44" y="80"/>
                    </a:cubicBezTo>
                    <a:cubicBezTo>
                      <a:pt x="54" y="87"/>
                      <a:pt x="61" y="97"/>
                      <a:pt x="69" y="107"/>
                    </a:cubicBezTo>
                    <a:cubicBezTo>
                      <a:pt x="77" y="118"/>
                      <a:pt x="83" y="132"/>
                      <a:pt x="86" y="146"/>
                    </a:cubicBezTo>
                    <a:cubicBezTo>
                      <a:pt x="86" y="146"/>
                      <a:pt x="86" y="147"/>
                      <a:pt x="87" y="147"/>
                    </a:cubicBezTo>
                    <a:cubicBezTo>
                      <a:pt x="86" y="147"/>
                      <a:pt x="85" y="147"/>
                      <a:pt x="84" y="148"/>
                    </a:cubicBezTo>
                    <a:cubicBezTo>
                      <a:pt x="79" y="137"/>
                      <a:pt x="72" y="127"/>
                      <a:pt x="61" y="121"/>
                    </a:cubicBezTo>
                    <a:cubicBezTo>
                      <a:pt x="50" y="114"/>
                      <a:pt x="37" y="110"/>
                      <a:pt x="26" y="101"/>
                    </a:cubicBezTo>
                    <a:cubicBezTo>
                      <a:pt x="10" y="88"/>
                      <a:pt x="2" y="64"/>
                      <a:pt x="7" y="43"/>
                    </a:cubicBezTo>
                    <a:close/>
                    <a:moveTo>
                      <a:pt x="77" y="65"/>
                    </a:moveTo>
                    <a:cubicBezTo>
                      <a:pt x="77" y="65"/>
                      <a:pt x="77" y="65"/>
                      <a:pt x="77" y="65"/>
                    </a:cubicBezTo>
                    <a:cubicBezTo>
                      <a:pt x="78" y="63"/>
                      <a:pt x="79" y="64"/>
                      <a:pt x="77" y="65"/>
                    </a:cubicBezTo>
                    <a:close/>
                    <a:moveTo>
                      <a:pt x="70" y="61"/>
                    </a:moveTo>
                    <a:cubicBezTo>
                      <a:pt x="70" y="59"/>
                      <a:pt x="70" y="56"/>
                      <a:pt x="71" y="54"/>
                    </a:cubicBezTo>
                    <a:cubicBezTo>
                      <a:pt x="73" y="51"/>
                      <a:pt x="73" y="55"/>
                      <a:pt x="73" y="56"/>
                    </a:cubicBezTo>
                    <a:cubicBezTo>
                      <a:pt x="73" y="58"/>
                      <a:pt x="71" y="60"/>
                      <a:pt x="70" y="61"/>
                    </a:cubicBezTo>
                    <a:close/>
                    <a:moveTo>
                      <a:pt x="45" y="66"/>
                    </a:moveTo>
                    <a:cubicBezTo>
                      <a:pt x="44" y="66"/>
                      <a:pt x="43" y="65"/>
                      <a:pt x="43" y="65"/>
                    </a:cubicBezTo>
                    <a:cubicBezTo>
                      <a:pt x="42" y="65"/>
                      <a:pt x="42" y="65"/>
                      <a:pt x="41" y="64"/>
                    </a:cubicBezTo>
                    <a:cubicBezTo>
                      <a:pt x="40" y="64"/>
                      <a:pt x="40" y="63"/>
                      <a:pt x="41" y="62"/>
                    </a:cubicBezTo>
                    <a:cubicBezTo>
                      <a:pt x="42" y="62"/>
                      <a:pt x="43" y="63"/>
                      <a:pt x="43" y="64"/>
                    </a:cubicBezTo>
                    <a:cubicBezTo>
                      <a:pt x="44" y="65"/>
                      <a:pt x="44" y="65"/>
                      <a:pt x="45" y="66"/>
                    </a:cubicBezTo>
                    <a:close/>
                    <a:moveTo>
                      <a:pt x="39" y="77"/>
                    </a:moveTo>
                    <a:cubicBezTo>
                      <a:pt x="39" y="77"/>
                      <a:pt x="38" y="77"/>
                      <a:pt x="38" y="77"/>
                    </a:cubicBezTo>
                    <a:cubicBezTo>
                      <a:pt x="37" y="77"/>
                      <a:pt x="35" y="77"/>
                      <a:pt x="34" y="77"/>
                    </a:cubicBezTo>
                    <a:cubicBezTo>
                      <a:pt x="34" y="77"/>
                      <a:pt x="33" y="77"/>
                      <a:pt x="33" y="77"/>
                    </a:cubicBezTo>
                    <a:cubicBezTo>
                      <a:pt x="31" y="77"/>
                      <a:pt x="31" y="76"/>
                      <a:pt x="31" y="74"/>
                    </a:cubicBezTo>
                    <a:cubicBezTo>
                      <a:pt x="33" y="73"/>
                      <a:pt x="36" y="75"/>
                      <a:pt x="39" y="7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8" name="Freeform 31"/>
              <p:cNvSpPr>
                <a:spLocks noEditPoints="1"/>
              </p:cNvSpPr>
              <p:nvPr/>
            </p:nvSpPr>
            <p:spPr bwMode="auto">
              <a:xfrm>
                <a:off x="628742" y="2630217"/>
                <a:ext cx="320449" cy="258163"/>
              </a:xfrm>
              <a:custGeom>
                <a:avLst/>
                <a:gdLst>
                  <a:gd name="T0" fmla="*/ 128 w 165"/>
                  <a:gd name="T1" fmla="*/ 118 h 133"/>
                  <a:gd name="T2" fmla="*/ 158 w 165"/>
                  <a:gd name="T3" fmla="*/ 123 h 133"/>
                  <a:gd name="T4" fmla="*/ 142 w 165"/>
                  <a:gd name="T5" fmla="*/ 97 h 133"/>
                  <a:gd name="T6" fmla="*/ 96 w 165"/>
                  <a:gd name="T7" fmla="*/ 31 h 133"/>
                  <a:gd name="T8" fmla="*/ 3 w 165"/>
                  <a:gd name="T9" fmla="*/ 48 h 133"/>
                  <a:gd name="T10" fmla="*/ 69 w 165"/>
                  <a:gd name="T11" fmla="*/ 111 h 133"/>
                  <a:gd name="T12" fmla="*/ 100 w 165"/>
                  <a:gd name="T13" fmla="*/ 88 h 133"/>
                  <a:gd name="T14" fmla="*/ 58 w 165"/>
                  <a:gd name="T15" fmla="*/ 77 h 133"/>
                  <a:gd name="T16" fmla="*/ 63 w 165"/>
                  <a:gd name="T17" fmla="*/ 67 h 133"/>
                  <a:gd name="T18" fmla="*/ 72 w 165"/>
                  <a:gd name="T19" fmla="*/ 55 h 133"/>
                  <a:gd name="T20" fmla="*/ 77 w 165"/>
                  <a:gd name="T21" fmla="*/ 56 h 133"/>
                  <a:gd name="T22" fmla="*/ 100 w 165"/>
                  <a:gd name="T23" fmla="*/ 77 h 133"/>
                  <a:gd name="T24" fmla="*/ 132 w 165"/>
                  <a:gd name="T25" fmla="*/ 111 h 133"/>
                  <a:gd name="T26" fmla="*/ 60 w 165"/>
                  <a:gd name="T27" fmla="*/ 55 h 133"/>
                  <a:gd name="T28" fmla="*/ 58 w 165"/>
                  <a:gd name="T29" fmla="*/ 51 h 133"/>
                  <a:gd name="T30" fmla="*/ 61 w 165"/>
                  <a:gd name="T31" fmla="*/ 56 h 133"/>
                  <a:gd name="T32" fmla="*/ 142 w 165"/>
                  <a:gd name="T33" fmla="*/ 101 h 133"/>
                  <a:gd name="T34" fmla="*/ 147 w 165"/>
                  <a:gd name="T35" fmla="*/ 105 h 133"/>
                  <a:gd name="T36" fmla="*/ 131 w 165"/>
                  <a:gd name="T37" fmla="*/ 118 h 133"/>
                  <a:gd name="T38" fmla="*/ 153 w 165"/>
                  <a:gd name="T39" fmla="*/ 109 h 133"/>
                  <a:gd name="T40" fmla="*/ 144 w 165"/>
                  <a:gd name="T41" fmla="*/ 123 h 133"/>
                  <a:gd name="T42" fmla="*/ 138 w 165"/>
                  <a:gd name="T43" fmla="*/ 122 h 133"/>
                  <a:gd name="T44" fmla="*/ 150 w 165"/>
                  <a:gd name="T45" fmla="*/ 106 h 133"/>
                  <a:gd name="T46" fmla="*/ 156 w 165"/>
                  <a:gd name="T47" fmla="*/ 120 h 133"/>
                  <a:gd name="T48" fmla="*/ 155 w 165"/>
                  <a:gd name="T49" fmla="*/ 112 h 133"/>
                  <a:gd name="T50" fmla="*/ 156 w 165"/>
                  <a:gd name="T51" fmla="*/ 120 h 133"/>
                  <a:gd name="T52" fmla="*/ 31 w 165"/>
                  <a:gd name="T53" fmla="*/ 12 h 133"/>
                  <a:gd name="T54" fmla="*/ 113 w 165"/>
                  <a:gd name="T55" fmla="*/ 71 h 133"/>
                  <a:gd name="T56" fmla="*/ 139 w 165"/>
                  <a:gd name="T57" fmla="*/ 99 h 133"/>
                  <a:gd name="T58" fmla="*/ 138 w 165"/>
                  <a:gd name="T59" fmla="*/ 101 h 133"/>
                  <a:gd name="T60" fmla="*/ 87 w 165"/>
                  <a:gd name="T61" fmla="*/ 63 h 133"/>
                  <a:gd name="T62" fmla="*/ 82 w 165"/>
                  <a:gd name="T63" fmla="*/ 46 h 133"/>
                  <a:gd name="T64" fmla="*/ 77 w 165"/>
                  <a:gd name="T65" fmla="*/ 53 h 133"/>
                  <a:gd name="T66" fmla="*/ 73 w 165"/>
                  <a:gd name="T67" fmla="*/ 42 h 133"/>
                  <a:gd name="T68" fmla="*/ 70 w 165"/>
                  <a:gd name="T69" fmla="*/ 53 h 133"/>
                  <a:gd name="T70" fmla="*/ 59 w 165"/>
                  <a:gd name="T71" fmla="*/ 48 h 133"/>
                  <a:gd name="T72" fmla="*/ 54 w 165"/>
                  <a:gd name="T73" fmla="*/ 55 h 133"/>
                  <a:gd name="T74" fmla="*/ 63 w 165"/>
                  <a:gd name="T75" fmla="*/ 60 h 133"/>
                  <a:gd name="T76" fmla="*/ 52 w 165"/>
                  <a:gd name="T77" fmla="*/ 65 h 133"/>
                  <a:gd name="T78" fmla="*/ 44 w 165"/>
                  <a:gd name="T79" fmla="*/ 69 h 133"/>
                  <a:gd name="T80" fmla="*/ 55 w 165"/>
                  <a:gd name="T81" fmla="*/ 70 h 133"/>
                  <a:gd name="T82" fmla="*/ 55 w 165"/>
                  <a:gd name="T83" fmla="*/ 77 h 133"/>
                  <a:gd name="T84" fmla="*/ 45 w 165"/>
                  <a:gd name="T85" fmla="*/ 87 h 133"/>
                  <a:gd name="T86" fmla="*/ 57 w 165"/>
                  <a:gd name="T87" fmla="*/ 80 h 133"/>
                  <a:gd name="T88" fmla="*/ 94 w 165"/>
                  <a:gd name="T89" fmla="*/ 89 h 133"/>
                  <a:gd name="T90" fmla="*/ 131 w 165"/>
                  <a:gd name="T91" fmla="*/ 113 h 133"/>
                  <a:gd name="T92" fmla="*/ 96 w 165"/>
                  <a:gd name="T93" fmla="*/ 105 h 133"/>
                  <a:gd name="T94" fmla="*/ 8 w 165"/>
                  <a:gd name="T95" fmla="*/ 68 h 133"/>
                  <a:gd name="T96" fmla="*/ 79 w 165"/>
                  <a:gd name="T97" fmla="*/ 49 h 133"/>
                  <a:gd name="T98" fmla="*/ 71 w 165"/>
                  <a:gd name="T99" fmla="*/ 50 h 133"/>
                  <a:gd name="T100" fmla="*/ 71 w 165"/>
                  <a:gd name="T101" fmla="*/ 44 h 133"/>
                  <a:gd name="T102" fmla="*/ 52 w 165"/>
                  <a:gd name="T103" fmla="*/ 68 h 133"/>
                  <a:gd name="T104" fmla="*/ 48 w 165"/>
                  <a:gd name="T105" fmla="*/ 68 h 133"/>
                  <a:gd name="T106" fmla="*/ 50 w 165"/>
                  <a:gd name="T107" fmla="*/ 67 h 133"/>
                  <a:gd name="T108" fmla="*/ 53 w 165"/>
                  <a:gd name="T109" fmla="*/ 80 h 133"/>
                  <a:gd name="T110" fmla="*/ 49 w 165"/>
                  <a:gd name="T111" fmla="*/ 83 h 133"/>
                  <a:gd name="T112" fmla="*/ 45 w 165"/>
                  <a:gd name="T113" fmla="*/ 8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5" h="133">
                    <a:moveTo>
                      <a:pt x="99" y="108"/>
                    </a:moveTo>
                    <a:cubicBezTo>
                      <a:pt x="110" y="108"/>
                      <a:pt x="119" y="113"/>
                      <a:pt x="128" y="118"/>
                    </a:cubicBezTo>
                    <a:cubicBezTo>
                      <a:pt x="128" y="119"/>
                      <a:pt x="128" y="119"/>
                      <a:pt x="128" y="120"/>
                    </a:cubicBezTo>
                    <a:cubicBezTo>
                      <a:pt x="136" y="125"/>
                      <a:pt x="151" y="133"/>
                      <a:pt x="158" y="123"/>
                    </a:cubicBezTo>
                    <a:cubicBezTo>
                      <a:pt x="165" y="112"/>
                      <a:pt x="151" y="103"/>
                      <a:pt x="142" y="98"/>
                    </a:cubicBezTo>
                    <a:cubicBezTo>
                      <a:pt x="142" y="98"/>
                      <a:pt x="142" y="97"/>
                      <a:pt x="142" y="97"/>
                    </a:cubicBezTo>
                    <a:cubicBezTo>
                      <a:pt x="130" y="88"/>
                      <a:pt x="119" y="78"/>
                      <a:pt x="113" y="64"/>
                    </a:cubicBezTo>
                    <a:cubicBezTo>
                      <a:pt x="108" y="53"/>
                      <a:pt x="104" y="41"/>
                      <a:pt x="96" y="31"/>
                    </a:cubicBezTo>
                    <a:cubicBezTo>
                      <a:pt x="83" y="15"/>
                      <a:pt x="59" y="1"/>
                      <a:pt x="38" y="6"/>
                    </a:cubicBezTo>
                    <a:cubicBezTo>
                      <a:pt x="19" y="11"/>
                      <a:pt x="6" y="30"/>
                      <a:pt x="3" y="48"/>
                    </a:cubicBezTo>
                    <a:cubicBezTo>
                      <a:pt x="0" y="67"/>
                      <a:pt x="11" y="86"/>
                      <a:pt x="26" y="98"/>
                    </a:cubicBezTo>
                    <a:cubicBezTo>
                      <a:pt x="38" y="108"/>
                      <a:pt x="54" y="112"/>
                      <a:pt x="69" y="111"/>
                    </a:cubicBezTo>
                    <a:cubicBezTo>
                      <a:pt x="79" y="110"/>
                      <a:pt x="89" y="108"/>
                      <a:pt x="99" y="108"/>
                    </a:cubicBezTo>
                    <a:close/>
                    <a:moveTo>
                      <a:pt x="100" y="88"/>
                    </a:moveTo>
                    <a:cubicBezTo>
                      <a:pt x="88" y="83"/>
                      <a:pt x="74" y="78"/>
                      <a:pt x="62" y="77"/>
                    </a:cubicBezTo>
                    <a:cubicBezTo>
                      <a:pt x="61" y="77"/>
                      <a:pt x="60" y="77"/>
                      <a:pt x="58" y="77"/>
                    </a:cubicBezTo>
                    <a:cubicBezTo>
                      <a:pt x="59" y="75"/>
                      <a:pt x="59" y="72"/>
                      <a:pt x="58" y="70"/>
                    </a:cubicBezTo>
                    <a:cubicBezTo>
                      <a:pt x="60" y="69"/>
                      <a:pt x="62" y="68"/>
                      <a:pt x="63" y="67"/>
                    </a:cubicBezTo>
                    <a:cubicBezTo>
                      <a:pt x="65" y="65"/>
                      <a:pt x="65" y="62"/>
                      <a:pt x="65" y="59"/>
                    </a:cubicBezTo>
                    <a:cubicBezTo>
                      <a:pt x="68" y="59"/>
                      <a:pt x="70" y="57"/>
                      <a:pt x="72" y="55"/>
                    </a:cubicBezTo>
                    <a:cubicBezTo>
                      <a:pt x="73" y="55"/>
                      <a:pt x="73" y="56"/>
                      <a:pt x="74" y="56"/>
                    </a:cubicBezTo>
                    <a:cubicBezTo>
                      <a:pt x="75" y="56"/>
                      <a:pt x="76" y="56"/>
                      <a:pt x="77" y="56"/>
                    </a:cubicBezTo>
                    <a:cubicBezTo>
                      <a:pt x="79" y="59"/>
                      <a:pt x="80" y="61"/>
                      <a:pt x="83" y="63"/>
                    </a:cubicBezTo>
                    <a:cubicBezTo>
                      <a:pt x="88" y="68"/>
                      <a:pt x="94" y="73"/>
                      <a:pt x="100" y="77"/>
                    </a:cubicBezTo>
                    <a:cubicBezTo>
                      <a:pt x="112" y="85"/>
                      <a:pt x="124" y="95"/>
                      <a:pt x="137" y="104"/>
                    </a:cubicBezTo>
                    <a:cubicBezTo>
                      <a:pt x="135" y="106"/>
                      <a:pt x="134" y="109"/>
                      <a:pt x="132" y="111"/>
                    </a:cubicBezTo>
                    <a:cubicBezTo>
                      <a:pt x="123" y="102"/>
                      <a:pt x="112" y="94"/>
                      <a:pt x="100" y="88"/>
                    </a:cubicBezTo>
                    <a:close/>
                    <a:moveTo>
                      <a:pt x="60" y="55"/>
                    </a:moveTo>
                    <a:cubicBezTo>
                      <a:pt x="58" y="55"/>
                      <a:pt x="57" y="53"/>
                      <a:pt x="56" y="52"/>
                    </a:cubicBezTo>
                    <a:cubicBezTo>
                      <a:pt x="54" y="50"/>
                      <a:pt x="57" y="50"/>
                      <a:pt x="58" y="51"/>
                    </a:cubicBezTo>
                    <a:cubicBezTo>
                      <a:pt x="59" y="52"/>
                      <a:pt x="60" y="53"/>
                      <a:pt x="60" y="55"/>
                    </a:cubicBezTo>
                    <a:cubicBezTo>
                      <a:pt x="60" y="55"/>
                      <a:pt x="61" y="55"/>
                      <a:pt x="61" y="56"/>
                    </a:cubicBezTo>
                    <a:cubicBezTo>
                      <a:pt x="61" y="56"/>
                      <a:pt x="60" y="56"/>
                      <a:pt x="60" y="55"/>
                    </a:cubicBezTo>
                    <a:close/>
                    <a:moveTo>
                      <a:pt x="142" y="101"/>
                    </a:moveTo>
                    <a:cubicBezTo>
                      <a:pt x="144" y="102"/>
                      <a:pt x="146" y="103"/>
                      <a:pt x="148" y="105"/>
                    </a:cubicBezTo>
                    <a:cubicBezTo>
                      <a:pt x="147" y="105"/>
                      <a:pt x="147" y="105"/>
                      <a:pt x="147" y="105"/>
                    </a:cubicBezTo>
                    <a:cubicBezTo>
                      <a:pt x="143" y="111"/>
                      <a:pt x="139" y="115"/>
                      <a:pt x="136" y="121"/>
                    </a:cubicBezTo>
                    <a:cubicBezTo>
                      <a:pt x="134" y="120"/>
                      <a:pt x="133" y="119"/>
                      <a:pt x="131" y="118"/>
                    </a:cubicBezTo>
                    <a:cubicBezTo>
                      <a:pt x="135" y="113"/>
                      <a:pt x="138" y="107"/>
                      <a:pt x="142" y="101"/>
                    </a:cubicBezTo>
                    <a:close/>
                    <a:moveTo>
                      <a:pt x="153" y="109"/>
                    </a:moveTo>
                    <a:cubicBezTo>
                      <a:pt x="153" y="109"/>
                      <a:pt x="153" y="109"/>
                      <a:pt x="153" y="110"/>
                    </a:cubicBezTo>
                    <a:cubicBezTo>
                      <a:pt x="149" y="113"/>
                      <a:pt x="148" y="119"/>
                      <a:pt x="144" y="123"/>
                    </a:cubicBezTo>
                    <a:cubicBezTo>
                      <a:pt x="143" y="123"/>
                      <a:pt x="143" y="124"/>
                      <a:pt x="143" y="124"/>
                    </a:cubicBezTo>
                    <a:cubicBezTo>
                      <a:pt x="142" y="124"/>
                      <a:pt x="140" y="123"/>
                      <a:pt x="138" y="122"/>
                    </a:cubicBezTo>
                    <a:cubicBezTo>
                      <a:pt x="142" y="117"/>
                      <a:pt x="146" y="112"/>
                      <a:pt x="149" y="107"/>
                    </a:cubicBezTo>
                    <a:cubicBezTo>
                      <a:pt x="149" y="107"/>
                      <a:pt x="150" y="106"/>
                      <a:pt x="150" y="106"/>
                    </a:cubicBezTo>
                    <a:cubicBezTo>
                      <a:pt x="151" y="107"/>
                      <a:pt x="152" y="108"/>
                      <a:pt x="153" y="109"/>
                    </a:cubicBezTo>
                    <a:close/>
                    <a:moveTo>
                      <a:pt x="156" y="120"/>
                    </a:moveTo>
                    <a:cubicBezTo>
                      <a:pt x="154" y="125"/>
                      <a:pt x="150" y="126"/>
                      <a:pt x="146" y="125"/>
                    </a:cubicBezTo>
                    <a:cubicBezTo>
                      <a:pt x="150" y="121"/>
                      <a:pt x="151" y="115"/>
                      <a:pt x="155" y="112"/>
                    </a:cubicBezTo>
                    <a:cubicBezTo>
                      <a:pt x="155" y="112"/>
                      <a:pt x="155" y="112"/>
                      <a:pt x="155" y="111"/>
                    </a:cubicBezTo>
                    <a:cubicBezTo>
                      <a:pt x="157" y="114"/>
                      <a:pt x="158" y="117"/>
                      <a:pt x="156" y="120"/>
                    </a:cubicBezTo>
                    <a:close/>
                    <a:moveTo>
                      <a:pt x="8" y="68"/>
                    </a:moveTo>
                    <a:cubicBezTo>
                      <a:pt x="1" y="47"/>
                      <a:pt x="11" y="23"/>
                      <a:pt x="31" y="12"/>
                    </a:cubicBezTo>
                    <a:cubicBezTo>
                      <a:pt x="54" y="0"/>
                      <a:pt x="82" y="17"/>
                      <a:pt x="96" y="35"/>
                    </a:cubicBezTo>
                    <a:cubicBezTo>
                      <a:pt x="104" y="46"/>
                      <a:pt x="107" y="60"/>
                      <a:pt x="113" y="71"/>
                    </a:cubicBezTo>
                    <a:cubicBezTo>
                      <a:pt x="119" y="82"/>
                      <a:pt x="129" y="90"/>
                      <a:pt x="138" y="98"/>
                    </a:cubicBezTo>
                    <a:cubicBezTo>
                      <a:pt x="138" y="99"/>
                      <a:pt x="139" y="99"/>
                      <a:pt x="139" y="99"/>
                    </a:cubicBezTo>
                    <a:cubicBezTo>
                      <a:pt x="139" y="99"/>
                      <a:pt x="139" y="99"/>
                      <a:pt x="139" y="99"/>
                    </a:cubicBezTo>
                    <a:cubicBezTo>
                      <a:pt x="139" y="100"/>
                      <a:pt x="139" y="101"/>
                      <a:pt x="138" y="101"/>
                    </a:cubicBezTo>
                    <a:cubicBezTo>
                      <a:pt x="127" y="93"/>
                      <a:pt x="116" y="85"/>
                      <a:pt x="104" y="76"/>
                    </a:cubicBezTo>
                    <a:cubicBezTo>
                      <a:pt x="98" y="72"/>
                      <a:pt x="93" y="68"/>
                      <a:pt x="87" y="63"/>
                    </a:cubicBezTo>
                    <a:cubicBezTo>
                      <a:pt x="84" y="60"/>
                      <a:pt x="81" y="58"/>
                      <a:pt x="80" y="54"/>
                    </a:cubicBezTo>
                    <a:cubicBezTo>
                      <a:pt x="82" y="52"/>
                      <a:pt x="84" y="48"/>
                      <a:pt x="82" y="46"/>
                    </a:cubicBezTo>
                    <a:cubicBezTo>
                      <a:pt x="81" y="45"/>
                      <a:pt x="78" y="44"/>
                      <a:pt x="77" y="46"/>
                    </a:cubicBezTo>
                    <a:cubicBezTo>
                      <a:pt x="76" y="48"/>
                      <a:pt x="76" y="50"/>
                      <a:pt x="77" y="53"/>
                    </a:cubicBezTo>
                    <a:cubicBezTo>
                      <a:pt x="76" y="53"/>
                      <a:pt x="75" y="53"/>
                      <a:pt x="73" y="52"/>
                    </a:cubicBezTo>
                    <a:cubicBezTo>
                      <a:pt x="75" y="49"/>
                      <a:pt x="74" y="45"/>
                      <a:pt x="73" y="42"/>
                    </a:cubicBezTo>
                    <a:cubicBezTo>
                      <a:pt x="72" y="40"/>
                      <a:pt x="69" y="37"/>
                      <a:pt x="67" y="39"/>
                    </a:cubicBezTo>
                    <a:cubicBezTo>
                      <a:pt x="63" y="42"/>
                      <a:pt x="66" y="49"/>
                      <a:pt x="70" y="53"/>
                    </a:cubicBezTo>
                    <a:cubicBezTo>
                      <a:pt x="69" y="55"/>
                      <a:pt x="67" y="56"/>
                      <a:pt x="64" y="56"/>
                    </a:cubicBezTo>
                    <a:cubicBezTo>
                      <a:pt x="63" y="53"/>
                      <a:pt x="61" y="50"/>
                      <a:pt x="59" y="48"/>
                    </a:cubicBezTo>
                    <a:cubicBezTo>
                      <a:pt x="57" y="47"/>
                      <a:pt x="54" y="46"/>
                      <a:pt x="53" y="48"/>
                    </a:cubicBezTo>
                    <a:cubicBezTo>
                      <a:pt x="52" y="51"/>
                      <a:pt x="53" y="53"/>
                      <a:pt x="54" y="55"/>
                    </a:cubicBezTo>
                    <a:cubicBezTo>
                      <a:pt x="56" y="57"/>
                      <a:pt x="59" y="59"/>
                      <a:pt x="62" y="59"/>
                    </a:cubicBezTo>
                    <a:cubicBezTo>
                      <a:pt x="62" y="59"/>
                      <a:pt x="62" y="60"/>
                      <a:pt x="63" y="60"/>
                    </a:cubicBezTo>
                    <a:cubicBezTo>
                      <a:pt x="63" y="64"/>
                      <a:pt x="60" y="66"/>
                      <a:pt x="56" y="67"/>
                    </a:cubicBezTo>
                    <a:cubicBezTo>
                      <a:pt x="55" y="66"/>
                      <a:pt x="54" y="65"/>
                      <a:pt x="52" y="65"/>
                    </a:cubicBezTo>
                    <a:cubicBezTo>
                      <a:pt x="50" y="63"/>
                      <a:pt x="47" y="62"/>
                      <a:pt x="44" y="63"/>
                    </a:cubicBezTo>
                    <a:cubicBezTo>
                      <a:pt x="42" y="64"/>
                      <a:pt x="42" y="68"/>
                      <a:pt x="44" y="69"/>
                    </a:cubicBezTo>
                    <a:cubicBezTo>
                      <a:pt x="46" y="72"/>
                      <a:pt x="49" y="71"/>
                      <a:pt x="52" y="71"/>
                    </a:cubicBezTo>
                    <a:cubicBezTo>
                      <a:pt x="53" y="71"/>
                      <a:pt x="54" y="71"/>
                      <a:pt x="55" y="70"/>
                    </a:cubicBezTo>
                    <a:cubicBezTo>
                      <a:pt x="55" y="70"/>
                      <a:pt x="55" y="70"/>
                      <a:pt x="55" y="70"/>
                    </a:cubicBezTo>
                    <a:cubicBezTo>
                      <a:pt x="56" y="73"/>
                      <a:pt x="56" y="75"/>
                      <a:pt x="55" y="77"/>
                    </a:cubicBezTo>
                    <a:cubicBezTo>
                      <a:pt x="50" y="77"/>
                      <a:pt x="43" y="77"/>
                      <a:pt x="42" y="82"/>
                    </a:cubicBezTo>
                    <a:cubicBezTo>
                      <a:pt x="41" y="84"/>
                      <a:pt x="43" y="86"/>
                      <a:pt x="45" y="87"/>
                    </a:cubicBezTo>
                    <a:cubicBezTo>
                      <a:pt x="49" y="87"/>
                      <a:pt x="53" y="84"/>
                      <a:pt x="55" y="82"/>
                    </a:cubicBezTo>
                    <a:cubicBezTo>
                      <a:pt x="56" y="81"/>
                      <a:pt x="57" y="81"/>
                      <a:pt x="57" y="80"/>
                    </a:cubicBezTo>
                    <a:cubicBezTo>
                      <a:pt x="58" y="80"/>
                      <a:pt x="58" y="80"/>
                      <a:pt x="59" y="80"/>
                    </a:cubicBezTo>
                    <a:cubicBezTo>
                      <a:pt x="71" y="81"/>
                      <a:pt x="83" y="85"/>
                      <a:pt x="94" y="89"/>
                    </a:cubicBezTo>
                    <a:cubicBezTo>
                      <a:pt x="108" y="94"/>
                      <a:pt x="120" y="103"/>
                      <a:pt x="130" y="113"/>
                    </a:cubicBezTo>
                    <a:cubicBezTo>
                      <a:pt x="130" y="113"/>
                      <a:pt x="131" y="113"/>
                      <a:pt x="131" y="113"/>
                    </a:cubicBezTo>
                    <a:cubicBezTo>
                      <a:pt x="130" y="114"/>
                      <a:pt x="130" y="115"/>
                      <a:pt x="129" y="116"/>
                    </a:cubicBezTo>
                    <a:cubicBezTo>
                      <a:pt x="119" y="109"/>
                      <a:pt x="108" y="105"/>
                      <a:pt x="96" y="105"/>
                    </a:cubicBezTo>
                    <a:cubicBezTo>
                      <a:pt x="82" y="106"/>
                      <a:pt x="69" y="109"/>
                      <a:pt x="56" y="108"/>
                    </a:cubicBezTo>
                    <a:cubicBezTo>
                      <a:pt x="34" y="105"/>
                      <a:pt x="15" y="89"/>
                      <a:pt x="8" y="68"/>
                    </a:cubicBezTo>
                    <a:close/>
                    <a:moveTo>
                      <a:pt x="79" y="50"/>
                    </a:moveTo>
                    <a:cubicBezTo>
                      <a:pt x="79" y="50"/>
                      <a:pt x="79" y="50"/>
                      <a:pt x="79" y="49"/>
                    </a:cubicBezTo>
                    <a:cubicBezTo>
                      <a:pt x="79" y="47"/>
                      <a:pt x="80" y="48"/>
                      <a:pt x="79" y="50"/>
                    </a:cubicBezTo>
                    <a:close/>
                    <a:moveTo>
                      <a:pt x="71" y="50"/>
                    </a:moveTo>
                    <a:cubicBezTo>
                      <a:pt x="70" y="48"/>
                      <a:pt x="69" y="46"/>
                      <a:pt x="68" y="43"/>
                    </a:cubicBezTo>
                    <a:cubicBezTo>
                      <a:pt x="68" y="40"/>
                      <a:pt x="70" y="43"/>
                      <a:pt x="71" y="44"/>
                    </a:cubicBezTo>
                    <a:cubicBezTo>
                      <a:pt x="72" y="46"/>
                      <a:pt x="71" y="48"/>
                      <a:pt x="71" y="50"/>
                    </a:cubicBezTo>
                    <a:close/>
                    <a:moveTo>
                      <a:pt x="52" y="68"/>
                    </a:moveTo>
                    <a:cubicBezTo>
                      <a:pt x="51" y="68"/>
                      <a:pt x="51" y="68"/>
                      <a:pt x="50" y="68"/>
                    </a:cubicBezTo>
                    <a:cubicBezTo>
                      <a:pt x="49" y="68"/>
                      <a:pt x="49" y="68"/>
                      <a:pt x="48" y="68"/>
                    </a:cubicBezTo>
                    <a:cubicBezTo>
                      <a:pt x="47" y="68"/>
                      <a:pt x="47" y="68"/>
                      <a:pt x="47" y="66"/>
                    </a:cubicBezTo>
                    <a:cubicBezTo>
                      <a:pt x="48" y="66"/>
                      <a:pt x="49" y="66"/>
                      <a:pt x="50" y="67"/>
                    </a:cubicBezTo>
                    <a:cubicBezTo>
                      <a:pt x="51" y="67"/>
                      <a:pt x="52" y="67"/>
                      <a:pt x="52" y="68"/>
                    </a:cubicBezTo>
                    <a:close/>
                    <a:moveTo>
                      <a:pt x="53" y="80"/>
                    </a:moveTo>
                    <a:cubicBezTo>
                      <a:pt x="53" y="80"/>
                      <a:pt x="53" y="80"/>
                      <a:pt x="53" y="80"/>
                    </a:cubicBezTo>
                    <a:cubicBezTo>
                      <a:pt x="52" y="81"/>
                      <a:pt x="50" y="82"/>
                      <a:pt x="49" y="83"/>
                    </a:cubicBezTo>
                    <a:cubicBezTo>
                      <a:pt x="49" y="83"/>
                      <a:pt x="49" y="83"/>
                      <a:pt x="48" y="83"/>
                    </a:cubicBezTo>
                    <a:cubicBezTo>
                      <a:pt x="47" y="84"/>
                      <a:pt x="46" y="84"/>
                      <a:pt x="45" y="82"/>
                    </a:cubicBezTo>
                    <a:cubicBezTo>
                      <a:pt x="47" y="80"/>
                      <a:pt x="50" y="80"/>
                      <a:pt x="53" y="8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9" name="Freeform 40"/>
              <p:cNvSpPr>
                <a:spLocks noEditPoints="1"/>
              </p:cNvSpPr>
              <p:nvPr/>
            </p:nvSpPr>
            <p:spPr bwMode="auto">
              <a:xfrm>
                <a:off x="1984795" y="1408356"/>
                <a:ext cx="153258" cy="363067"/>
              </a:xfrm>
              <a:custGeom>
                <a:avLst/>
                <a:gdLst>
                  <a:gd name="T0" fmla="*/ 60 w 79"/>
                  <a:gd name="T1" fmla="*/ 168 h 187"/>
                  <a:gd name="T2" fmla="*/ 77 w 79"/>
                  <a:gd name="T3" fmla="*/ 142 h 187"/>
                  <a:gd name="T4" fmla="*/ 65 w 79"/>
                  <a:gd name="T5" fmla="*/ 103 h 187"/>
                  <a:gd name="T6" fmla="*/ 26 w 79"/>
                  <a:gd name="T7" fmla="*/ 0 h 187"/>
                  <a:gd name="T8" fmla="*/ 0 w 79"/>
                  <a:gd name="T9" fmla="*/ 11 h 187"/>
                  <a:gd name="T10" fmla="*/ 47 w 79"/>
                  <a:gd name="T11" fmla="*/ 152 h 187"/>
                  <a:gd name="T12" fmla="*/ 61 w 79"/>
                  <a:gd name="T13" fmla="*/ 140 h 187"/>
                  <a:gd name="T14" fmla="*/ 52 w 79"/>
                  <a:gd name="T15" fmla="*/ 110 h 187"/>
                  <a:gd name="T16" fmla="*/ 53 w 79"/>
                  <a:gd name="T17" fmla="*/ 123 h 187"/>
                  <a:gd name="T18" fmla="*/ 55 w 79"/>
                  <a:gd name="T19" fmla="*/ 130 h 187"/>
                  <a:gd name="T20" fmla="*/ 57 w 79"/>
                  <a:gd name="T21" fmla="*/ 136 h 187"/>
                  <a:gd name="T22" fmla="*/ 58 w 79"/>
                  <a:gd name="T23" fmla="*/ 140 h 187"/>
                  <a:gd name="T24" fmla="*/ 63 w 79"/>
                  <a:gd name="T25" fmla="*/ 138 h 187"/>
                  <a:gd name="T26" fmla="*/ 59 w 79"/>
                  <a:gd name="T27" fmla="*/ 136 h 187"/>
                  <a:gd name="T28" fmla="*/ 58 w 79"/>
                  <a:gd name="T29" fmla="*/ 130 h 187"/>
                  <a:gd name="T30" fmla="*/ 55 w 79"/>
                  <a:gd name="T31" fmla="*/ 125 h 187"/>
                  <a:gd name="T32" fmla="*/ 53 w 79"/>
                  <a:gd name="T33" fmla="*/ 114 h 187"/>
                  <a:gd name="T34" fmla="*/ 51 w 79"/>
                  <a:gd name="T35" fmla="*/ 101 h 187"/>
                  <a:gd name="T36" fmla="*/ 48 w 79"/>
                  <a:gd name="T37" fmla="*/ 93 h 187"/>
                  <a:gd name="T38" fmla="*/ 46 w 79"/>
                  <a:gd name="T39" fmla="*/ 87 h 187"/>
                  <a:gd name="T40" fmla="*/ 43 w 79"/>
                  <a:gd name="T41" fmla="*/ 81 h 187"/>
                  <a:gd name="T42" fmla="*/ 41 w 79"/>
                  <a:gd name="T43" fmla="*/ 78 h 187"/>
                  <a:gd name="T44" fmla="*/ 38 w 79"/>
                  <a:gd name="T45" fmla="*/ 73 h 187"/>
                  <a:gd name="T46" fmla="*/ 36 w 79"/>
                  <a:gd name="T47" fmla="*/ 65 h 187"/>
                  <a:gd name="T48" fmla="*/ 34 w 79"/>
                  <a:gd name="T49" fmla="*/ 58 h 187"/>
                  <a:gd name="T50" fmla="*/ 32 w 79"/>
                  <a:gd name="T51" fmla="*/ 51 h 187"/>
                  <a:gd name="T52" fmla="*/ 31 w 79"/>
                  <a:gd name="T53" fmla="*/ 42 h 187"/>
                  <a:gd name="T54" fmla="*/ 29 w 79"/>
                  <a:gd name="T55" fmla="*/ 36 h 187"/>
                  <a:gd name="T56" fmla="*/ 23 w 79"/>
                  <a:gd name="T57" fmla="*/ 33 h 187"/>
                  <a:gd name="T58" fmla="*/ 23 w 79"/>
                  <a:gd name="T59" fmla="*/ 20 h 187"/>
                  <a:gd name="T60" fmla="*/ 20 w 79"/>
                  <a:gd name="T61" fmla="*/ 14 h 187"/>
                  <a:gd name="T62" fmla="*/ 16 w 79"/>
                  <a:gd name="T63" fmla="*/ 12 h 187"/>
                  <a:gd name="T64" fmla="*/ 14 w 79"/>
                  <a:gd name="T65" fmla="*/ 9 h 187"/>
                  <a:gd name="T66" fmla="*/ 14 w 79"/>
                  <a:gd name="T67" fmla="*/ 10 h 187"/>
                  <a:gd name="T68" fmla="*/ 19 w 79"/>
                  <a:gd name="T69" fmla="*/ 11 h 187"/>
                  <a:gd name="T70" fmla="*/ 17 w 79"/>
                  <a:gd name="T71" fmla="*/ 20 h 187"/>
                  <a:gd name="T72" fmla="*/ 19 w 79"/>
                  <a:gd name="T73" fmla="*/ 24 h 187"/>
                  <a:gd name="T74" fmla="*/ 22 w 79"/>
                  <a:gd name="T75" fmla="*/ 30 h 187"/>
                  <a:gd name="T76" fmla="*/ 26 w 79"/>
                  <a:gd name="T77" fmla="*/ 33 h 187"/>
                  <a:gd name="T78" fmla="*/ 28 w 79"/>
                  <a:gd name="T79" fmla="*/ 41 h 187"/>
                  <a:gd name="T80" fmla="*/ 28 w 79"/>
                  <a:gd name="T81" fmla="*/ 50 h 187"/>
                  <a:gd name="T82" fmla="*/ 30 w 79"/>
                  <a:gd name="T83" fmla="*/ 57 h 187"/>
                  <a:gd name="T84" fmla="*/ 33 w 79"/>
                  <a:gd name="T85" fmla="*/ 63 h 187"/>
                  <a:gd name="T86" fmla="*/ 38 w 79"/>
                  <a:gd name="T87" fmla="*/ 68 h 187"/>
                  <a:gd name="T88" fmla="*/ 39 w 79"/>
                  <a:gd name="T89" fmla="*/ 80 h 187"/>
                  <a:gd name="T90" fmla="*/ 41 w 79"/>
                  <a:gd name="T91" fmla="*/ 86 h 187"/>
                  <a:gd name="T92" fmla="*/ 45 w 79"/>
                  <a:gd name="T93" fmla="*/ 90 h 187"/>
                  <a:gd name="T94" fmla="*/ 48 w 79"/>
                  <a:gd name="T95" fmla="*/ 95 h 187"/>
                  <a:gd name="T96" fmla="*/ 11 w 79"/>
                  <a:gd name="T97" fmla="*/ 7 h 187"/>
                  <a:gd name="T98" fmla="*/ 46 w 79"/>
                  <a:gd name="T99" fmla="*/ 106 h 187"/>
                  <a:gd name="T100" fmla="*/ 46 w 79"/>
                  <a:gd name="T101" fmla="*/ 106 h 187"/>
                  <a:gd name="T102" fmla="*/ 54 w 79"/>
                  <a:gd name="T103" fmla="*/ 144 h 187"/>
                  <a:gd name="T104" fmla="*/ 26 w 79"/>
                  <a:gd name="T105" fmla="*/ 84 h 187"/>
                  <a:gd name="T106" fmla="*/ 19 w 79"/>
                  <a:gd name="T107" fmla="*/ 40 h 187"/>
                  <a:gd name="T108" fmla="*/ 56 w 79"/>
                  <a:gd name="T109" fmla="*/ 149 h 187"/>
                  <a:gd name="T110" fmla="*/ 59 w 79"/>
                  <a:gd name="T111" fmla="*/ 155 h 187"/>
                  <a:gd name="T112" fmla="*/ 61 w 79"/>
                  <a:gd name="T113" fmla="*/ 154 h 187"/>
                  <a:gd name="T114" fmla="*/ 72 w 79"/>
                  <a:gd name="T115" fmla="*/ 151 h 187"/>
                  <a:gd name="T116" fmla="*/ 74 w 79"/>
                  <a:gd name="T117" fmla="*/ 169 h 187"/>
                  <a:gd name="T118" fmla="*/ 74 w 79"/>
                  <a:gd name="T119" fmla="*/ 182 h 187"/>
                  <a:gd name="T120" fmla="*/ 73 w 79"/>
                  <a:gd name="T121" fmla="*/ 138 h 187"/>
                  <a:gd name="T122" fmla="*/ 46 w 79"/>
                  <a:gd name="T123" fmla="*/ 75 h 187"/>
                  <a:gd name="T124" fmla="*/ 50 w 79"/>
                  <a:gd name="T125" fmla="*/ 7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9" h="187">
                    <a:moveTo>
                      <a:pt x="47" y="152"/>
                    </a:moveTo>
                    <a:cubicBezTo>
                      <a:pt x="47" y="152"/>
                      <a:pt x="47" y="152"/>
                      <a:pt x="47" y="153"/>
                    </a:cubicBezTo>
                    <a:cubicBezTo>
                      <a:pt x="47" y="153"/>
                      <a:pt x="47" y="153"/>
                      <a:pt x="47" y="153"/>
                    </a:cubicBezTo>
                    <a:cubicBezTo>
                      <a:pt x="51" y="159"/>
                      <a:pt x="56" y="163"/>
                      <a:pt x="60" y="168"/>
                    </a:cubicBezTo>
                    <a:cubicBezTo>
                      <a:pt x="65" y="174"/>
                      <a:pt x="69" y="180"/>
                      <a:pt x="74" y="186"/>
                    </a:cubicBezTo>
                    <a:cubicBezTo>
                      <a:pt x="75" y="187"/>
                      <a:pt x="76" y="186"/>
                      <a:pt x="76" y="185"/>
                    </a:cubicBezTo>
                    <a:cubicBezTo>
                      <a:pt x="76" y="185"/>
                      <a:pt x="76" y="184"/>
                      <a:pt x="76" y="184"/>
                    </a:cubicBezTo>
                    <a:cubicBezTo>
                      <a:pt x="79" y="170"/>
                      <a:pt x="76" y="156"/>
                      <a:pt x="77" y="142"/>
                    </a:cubicBezTo>
                    <a:cubicBezTo>
                      <a:pt x="77" y="142"/>
                      <a:pt x="77" y="142"/>
                      <a:pt x="77" y="142"/>
                    </a:cubicBezTo>
                    <a:cubicBezTo>
                      <a:pt x="77" y="141"/>
                      <a:pt x="77" y="141"/>
                      <a:pt x="77" y="141"/>
                    </a:cubicBezTo>
                    <a:cubicBezTo>
                      <a:pt x="77" y="141"/>
                      <a:pt x="77" y="141"/>
                      <a:pt x="77" y="140"/>
                    </a:cubicBezTo>
                    <a:cubicBezTo>
                      <a:pt x="73" y="128"/>
                      <a:pt x="70" y="116"/>
                      <a:pt x="65" y="103"/>
                    </a:cubicBezTo>
                    <a:cubicBezTo>
                      <a:pt x="61" y="91"/>
                      <a:pt x="56" y="78"/>
                      <a:pt x="51" y="65"/>
                    </a:cubicBezTo>
                    <a:cubicBezTo>
                      <a:pt x="47" y="53"/>
                      <a:pt x="42" y="41"/>
                      <a:pt x="38" y="29"/>
                    </a:cubicBezTo>
                    <a:cubicBezTo>
                      <a:pt x="35" y="20"/>
                      <a:pt x="34" y="9"/>
                      <a:pt x="28" y="2"/>
                    </a:cubicBezTo>
                    <a:cubicBezTo>
                      <a:pt x="28" y="1"/>
                      <a:pt x="27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5" y="0"/>
                    </a:cubicBezTo>
                    <a:cubicBezTo>
                      <a:pt x="17" y="3"/>
                      <a:pt x="8" y="3"/>
                      <a:pt x="1" y="9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8" y="36"/>
                      <a:pt x="15" y="59"/>
                      <a:pt x="23" y="83"/>
                    </a:cubicBezTo>
                    <a:cubicBezTo>
                      <a:pt x="27" y="95"/>
                      <a:pt x="30" y="107"/>
                      <a:pt x="34" y="119"/>
                    </a:cubicBezTo>
                    <a:cubicBezTo>
                      <a:pt x="38" y="130"/>
                      <a:pt x="43" y="141"/>
                      <a:pt x="47" y="152"/>
                    </a:cubicBezTo>
                    <a:close/>
                    <a:moveTo>
                      <a:pt x="43" y="76"/>
                    </a:moveTo>
                    <a:cubicBezTo>
                      <a:pt x="47" y="88"/>
                      <a:pt x="51" y="100"/>
                      <a:pt x="55" y="112"/>
                    </a:cubicBezTo>
                    <a:cubicBezTo>
                      <a:pt x="57" y="122"/>
                      <a:pt x="62" y="131"/>
                      <a:pt x="66" y="141"/>
                    </a:cubicBezTo>
                    <a:cubicBezTo>
                      <a:pt x="64" y="140"/>
                      <a:pt x="63" y="139"/>
                      <a:pt x="61" y="140"/>
                    </a:cubicBezTo>
                    <a:cubicBezTo>
                      <a:pt x="59" y="141"/>
                      <a:pt x="58" y="142"/>
                      <a:pt x="57" y="143"/>
                    </a:cubicBezTo>
                    <a:cubicBezTo>
                      <a:pt x="55" y="134"/>
                      <a:pt x="52" y="124"/>
                      <a:pt x="49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50" y="113"/>
                      <a:pt x="51" y="111"/>
                      <a:pt x="52" y="110"/>
                    </a:cubicBezTo>
                    <a:cubicBezTo>
                      <a:pt x="53" y="111"/>
                      <a:pt x="53" y="112"/>
                      <a:pt x="53" y="113"/>
                    </a:cubicBezTo>
                    <a:cubicBezTo>
                      <a:pt x="53" y="114"/>
                      <a:pt x="53" y="115"/>
                      <a:pt x="52" y="117"/>
                    </a:cubicBezTo>
                    <a:cubicBezTo>
                      <a:pt x="52" y="119"/>
                      <a:pt x="52" y="121"/>
                      <a:pt x="52" y="123"/>
                    </a:cubicBezTo>
                    <a:cubicBezTo>
                      <a:pt x="52" y="123"/>
                      <a:pt x="53" y="123"/>
                      <a:pt x="53" y="123"/>
                    </a:cubicBezTo>
                    <a:cubicBezTo>
                      <a:pt x="53" y="122"/>
                      <a:pt x="54" y="121"/>
                      <a:pt x="54" y="121"/>
                    </a:cubicBezTo>
                    <a:cubicBezTo>
                      <a:pt x="56" y="118"/>
                      <a:pt x="55" y="122"/>
                      <a:pt x="55" y="122"/>
                    </a:cubicBezTo>
                    <a:cubicBezTo>
                      <a:pt x="55" y="125"/>
                      <a:pt x="54" y="127"/>
                      <a:pt x="54" y="130"/>
                    </a:cubicBezTo>
                    <a:cubicBezTo>
                      <a:pt x="54" y="130"/>
                      <a:pt x="54" y="130"/>
                      <a:pt x="55" y="130"/>
                    </a:cubicBezTo>
                    <a:cubicBezTo>
                      <a:pt x="55" y="129"/>
                      <a:pt x="56" y="129"/>
                      <a:pt x="56" y="128"/>
                    </a:cubicBezTo>
                    <a:cubicBezTo>
                      <a:pt x="57" y="127"/>
                      <a:pt x="58" y="123"/>
                      <a:pt x="58" y="126"/>
                    </a:cubicBezTo>
                    <a:cubicBezTo>
                      <a:pt x="58" y="129"/>
                      <a:pt x="56" y="132"/>
                      <a:pt x="56" y="136"/>
                    </a:cubicBezTo>
                    <a:cubicBezTo>
                      <a:pt x="56" y="136"/>
                      <a:pt x="56" y="136"/>
                      <a:pt x="57" y="136"/>
                    </a:cubicBezTo>
                    <a:cubicBezTo>
                      <a:pt x="57" y="135"/>
                      <a:pt x="58" y="134"/>
                      <a:pt x="59" y="133"/>
                    </a:cubicBezTo>
                    <a:cubicBezTo>
                      <a:pt x="59" y="133"/>
                      <a:pt x="60" y="131"/>
                      <a:pt x="60" y="133"/>
                    </a:cubicBezTo>
                    <a:cubicBezTo>
                      <a:pt x="59" y="135"/>
                      <a:pt x="58" y="137"/>
                      <a:pt x="57" y="140"/>
                    </a:cubicBezTo>
                    <a:cubicBezTo>
                      <a:pt x="57" y="140"/>
                      <a:pt x="58" y="140"/>
                      <a:pt x="58" y="140"/>
                    </a:cubicBezTo>
                    <a:cubicBezTo>
                      <a:pt x="59" y="140"/>
                      <a:pt x="59" y="139"/>
                      <a:pt x="60" y="138"/>
                    </a:cubicBezTo>
                    <a:cubicBezTo>
                      <a:pt x="61" y="136"/>
                      <a:pt x="61" y="136"/>
                      <a:pt x="60" y="138"/>
                    </a:cubicBezTo>
                    <a:cubicBezTo>
                      <a:pt x="60" y="139"/>
                      <a:pt x="60" y="139"/>
                      <a:pt x="60" y="139"/>
                    </a:cubicBezTo>
                    <a:cubicBezTo>
                      <a:pt x="62" y="138"/>
                      <a:pt x="61" y="139"/>
                      <a:pt x="63" y="138"/>
                    </a:cubicBezTo>
                    <a:cubicBezTo>
                      <a:pt x="63" y="137"/>
                      <a:pt x="63" y="137"/>
                      <a:pt x="62" y="137"/>
                    </a:cubicBezTo>
                    <a:cubicBezTo>
                      <a:pt x="60" y="139"/>
                      <a:pt x="62" y="136"/>
                      <a:pt x="62" y="134"/>
                    </a:cubicBezTo>
                    <a:cubicBezTo>
                      <a:pt x="62" y="134"/>
                      <a:pt x="62" y="134"/>
                      <a:pt x="62" y="134"/>
                    </a:cubicBezTo>
                    <a:cubicBezTo>
                      <a:pt x="61" y="135"/>
                      <a:pt x="57" y="142"/>
                      <a:pt x="59" y="136"/>
                    </a:cubicBezTo>
                    <a:cubicBezTo>
                      <a:pt x="60" y="134"/>
                      <a:pt x="60" y="132"/>
                      <a:pt x="61" y="130"/>
                    </a:cubicBezTo>
                    <a:cubicBezTo>
                      <a:pt x="61" y="130"/>
                      <a:pt x="60" y="130"/>
                      <a:pt x="60" y="130"/>
                    </a:cubicBezTo>
                    <a:cubicBezTo>
                      <a:pt x="60" y="131"/>
                      <a:pt x="56" y="136"/>
                      <a:pt x="57" y="133"/>
                    </a:cubicBezTo>
                    <a:cubicBezTo>
                      <a:pt x="57" y="132"/>
                      <a:pt x="58" y="131"/>
                      <a:pt x="58" y="130"/>
                    </a:cubicBezTo>
                    <a:cubicBezTo>
                      <a:pt x="59" y="127"/>
                      <a:pt x="59" y="126"/>
                      <a:pt x="58" y="123"/>
                    </a:cubicBezTo>
                    <a:cubicBezTo>
                      <a:pt x="58" y="123"/>
                      <a:pt x="58" y="123"/>
                      <a:pt x="58" y="123"/>
                    </a:cubicBezTo>
                    <a:cubicBezTo>
                      <a:pt x="57" y="124"/>
                      <a:pt x="57" y="126"/>
                      <a:pt x="56" y="127"/>
                    </a:cubicBezTo>
                    <a:cubicBezTo>
                      <a:pt x="54" y="132"/>
                      <a:pt x="55" y="127"/>
                      <a:pt x="55" y="125"/>
                    </a:cubicBezTo>
                    <a:cubicBezTo>
                      <a:pt x="56" y="123"/>
                      <a:pt x="56" y="121"/>
                      <a:pt x="56" y="119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5" y="119"/>
                      <a:pt x="53" y="123"/>
                      <a:pt x="53" y="120"/>
                    </a:cubicBezTo>
                    <a:cubicBezTo>
                      <a:pt x="53" y="118"/>
                      <a:pt x="53" y="116"/>
                      <a:pt x="53" y="114"/>
                    </a:cubicBezTo>
                    <a:cubicBezTo>
                      <a:pt x="54" y="112"/>
                      <a:pt x="53" y="110"/>
                      <a:pt x="52" y="108"/>
                    </a:cubicBezTo>
                    <a:cubicBezTo>
                      <a:pt x="52" y="108"/>
                      <a:pt x="52" y="108"/>
                      <a:pt x="52" y="108"/>
                    </a:cubicBezTo>
                    <a:cubicBezTo>
                      <a:pt x="50" y="111"/>
                      <a:pt x="49" y="114"/>
                      <a:pt x="50" y="108"/>
                    </a:cubicBezTo>
                    <a:cubicBezTo>
                      <a:pt x="50" y="106"/>
                      <a:pt x="51" y="104"/>
                      <a:pt x="51" y="101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49" y="102"/>
                      <a:pt x="49" y="102"/>
                      <a:pt x="48" y="103"/>
                    </a:cubicBezTo>
                    <a:cubicBezTo>
                      <a:pt x="46" y="106"/>
                      <a:pt x="48" y="101"/>
                      <a:pt x="48" y="101"/>
                    </a:cubicBezTo>
                    <a:cubicBezTo>
                      <a:pt x="48" y="98"/>
                      <a:pt x="49" y="96"/>
                      <a:pt x="48" y="93"/>
                    </a:cubicBezTo>
                    <a:cubicBezTo>
                      <a:pt x="48" y="93"/>
                      <a:pt x="48" y="93"/>
                      <a:pt x="48" y="93"/>
                    </a:cubicBezTo>
                    <a:cubicBezTo>
                      <a:pt x="47" y="95"/>
                      <a:pt x="45" y="99"/>
                      <a:pt x="46" y="94"/>
                    </a:cubicBezTo>
                    <a:cubicBezTo>
                      <a:pt x="46" y="92"/>
                      <a:pt x="47" y="90"/>
                      <a:pt x="47" y="88"/>
                    </a:cubicBezTo>
                    <a:cubicBezTo>
                      <a:pt x="47" y="87"/>
                      <a:pt x="46" y="87"/>
                      <a:pt x="46" y="87"/>
                    </a:cubicBezTo>
                    <a:cubicBezTo>
                      <a:pt x="45" y="88"/>
                      <a:pt x="44" y="90"/>
                      <a:pt x="44" y="91"/>
                    </a:cubicBezTo>
                    <a:cubicBezTo>
                      <a:pt x="44" y="91"/>
                      <a:pt x="44" y="87"/>
                      <a:pt x="44" y="87"/>
                    </a:cubicBezTo>
                    <a:cubicBezTo>
                      <a:pt x="44" y="85"/>
                      <a:pt x="44" y="83"/>
                      <a:pt x="44" y="81"/>
                    </a:cubicBezTo>
                    <a:cubicBezTo>
                      <a:pt x="44" y="81"/>
                      <a:pt x="43" y="81"/>
                      <a:pt x="43" y="81"/>
                    </a:cubicBezTo>
                    <a:cubicBezTo>
                      <a:pt x="42" y="85"/>
                      <a:pt x="42" y="83"/>
                      <a:pt x="42" y="81"/>
                    </a:cubicBezTo>
                    <a:cubicBezTo>
                      <a:pt x="42" y="79"/>
                      <a:pt x="43" y="78"/>
                      <a:pt x="43" y="76"/>
                    </a:cubicBezTo>
                    <a:cubicBezTo>
                      <a:pt x="43" y="76"/>
                      <a:pt x="43" y="76"/>
                      <a:pt x="42" y="76"/>
                    </a:cubicBezTo>
                    <a:cubicBezTo>
                      <a:pt x="42" y="76"/>
                      <a:pt x="41" y="77"/>
                      <a:pt x="41" y="78"/>
                    </a:cubicBezTo>
                    <a:cubicBezTo>
                      <a:pt x="39" y="80"/>
                      <a:pt x="40" y="77"/>
                      <a:pt x="40" y="76"/>
                    </a:cubicBezTo>
                    <a:cubicBezTo>
                      <a:pt x="40" y="74"/>
                      <a:pt x="41" y="73"/>
                      <a:pt x="41" y="71"/>
                    </a:cubicBezTo>
                    <a:cubicBezTo>
                      <a:pt x="41" y="70"/>
                      <a:pt x="40" y="70"/>
                      <a:pt x="40" y="70"/>
                    </a:cubicBezTo>
                    <a:cubicBezTo>
                      <a:pt x="39" y="71"/>
                      <a:pt x="39" y="72"/>
                      <a:pt x="38" y="73"/>
                    </a:cubicBezTo>
                    <a:cubicBezTo>
                      <a:pt x="38" y="72"/>
                      <a:pt x="38" y="71"/>
                      <a:pt x="38" y="69"/>
                    </a:cubicBezTo>
                    <a:cubicBezTo>
                      <a:pt x="39" y="68"/>
                      <a:pt x="39" y="66"/>
                      <a:pt x="39" y="65"/>
                    </a:cubicBezTo>
                    <a:cubicBezTo>
                      <a:pt x="39" y="64"/>
                      <a:pt x="38" y="64"/>
                      <a:pt x="38" y="64"/>
                    </a:cubicBezTo>
                    <a:cubicBezTo>
                      <a:pt x="37" y="65"/>
                      <a:pt x="35" y="69"/>
                      <a:pt x="36" y="65"/>
                    </a:cubicBezTo>
                    <a:cubicBezTo>
                      <a:pt x="36" y="63"/>
                      <a:pt x="37" y="61"/>
                      <a:pt x="37" y="59"/>
                    </a:cubicBezTo>
                    <a:cubicBezTo>
                      <a:pt x="37" y="58"/>
                      <a:pt x="36" y="58"/>
                      <a:pt x="36" y="58"/>
                    </a:cubicBezTo>
                    <a:cubicBezTo>
                      <a:pt x="35" y="59"/>
                      <a:pt x="35" y="60"/>
                      <a:pt x="34" y="61"/>
                    </a:cubicBezTo>
                    <a:cubicBezTo>
                      <a:pt x="32" y="63"/>
                      <a:pt x="34" y="59"/>
                      <a:pt x="34" y="58"/>
                    </a:cubicBezTo>
                    <a:cubicBezTo>
                      <a:pt x="34" y="56"/>
                      <a:pt x="35" y="54"/>
                      <a:pt x="34" y="52"/>
                    </a:cubicBezTo>
                    <a:cubicBezTo>
                      <a:pt x="34" y="51"/>
                      <a:pt x="34" y="51"/>
                      <a:pt x="34" y="52"/>
                    </a:cubicBezTo>
                    <a:cubicBezTo>
                      <a:pt x="33" y="52"/>
                      <a:pt x="31" y="56"/>
                      <a:pt x="31" y="56"/>
                    </a:cubicBezTo>
                    <a:cubicBezTo>
                      <a:pt x="31" y="54"/>
                      <a:pt x="31" y="53"/>
                      <a:pt x="32" y="51"/>
                    </a:cubicBezTo>
                    <a:cubicBezTo>
                      <a:pt x="32" y="49"/>
                      <a:pt x="33" y="47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1" y="46"/>
                      <a:pt x="29" y="48"/>
                      <a:pt x="29" y="49"/>
                    </a:cubicBezTo>
                    <a:cubicBezTo>
                      <a:pt x="29" y="47"/>
                      <a:pt x="30" y="44"/>
                      <a:pt x="31" y="42"/>
                    </a:cubicBezTo>
                    <a:cubicBezTo>
                      <a:pt x="31" y="41"/>
                      <a:pt x="30" y="41"/>
                      <a:pt x="30" y="42"/>
                    </a:cubicBezTo>
                    <a:cubicBezTo>
                      <a:pt x="29" y="43"/>
                      <a:pt x="27" y="46"/>
                      <a:pt x="28" y="43"/>
                    </a:cubicBezTo>
                    <a:cubicBezTo>
                      <a:pt x="29" y="40"/>
                      <a:pt x="29" y="38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5" y="41"/>
                      <a:pt x="25" y="38"/>
                    </a:cubicBezTo>
                    <a:cubicBezTo>
                      <a:pt x="26" y="36"/>
                      <a:pt x="27" y="34"/>
                      <a:pt x="27" y="31"/>
                    </a:cubicBezTo>
                    <a:cubicBezTo>
                      <a:pt x="27" y="31"/>
                      <a:pt x="27" y="31"/>
                      <a:pt x="26" y="31"/>
                    </a:cubicBezTo>
                    <a:cubicBezTo>
                      <a:pt x="25" y="32"/>
                      <a:pt x="21" y="38"/>
                      <a:pt x="23" y="33"/>
                    </a:cubicBezTo>
                    <a:cubicBezTo>
                      <a:pt x="24" y="31"/>
                      <a:pt x="25" y="29"/>
                      <a:pt x="25" y="26"/>
                    </a:cubicBezTo>
                    <a:cubicBezTo>
                      <a:pt x="25" y="26"/>
                      <a:pt x="24" y="26"/>
                      <a:pt x="24" y="26"/>
                    </a:cubicBezTo>
                    <a:cubicBezTo>
                      <a:pt x="23" y="27"/>
                      <a:pt x="20" y="31"/>
                      <a:pt x="21" y="28"/>
                    </a:cubicBezTo>
                    <a:cubicBezTo>
                      <a:pt x="22" y="25"/>
                      <a:pt x="23" y="23"/>
                      <a:pt x="23" y="20"/>
                    </a:cubicBezTo>
                    <a:cubicBezTo>
                      <a:pt x="23" y="20"/>
                      <a:pt x="22" y="20"/>
                      <a:pt x="22" y="20"/>
                    </a:cubicBezTo>
                    <a:cubicBezTo>
                      <a:pt x="19" y="26"/>
                      <a:pt x="21" y="19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17" y="21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6" y="18"/>
                      <a:pt x="19" y="11"/>
                      <a:pt x="20" y="9"/>
                    </a:cubicBezTo>
                    <a:cubicBezTo>
                      <a:pt x="20" y="9"/>
                      <a:pt x="19" y="9"/>
                      <a:pt x="19" y="9"/>
                    </a:cubicBezTo>
                    <a:cubicBezTo>
                      <a:pt x="17" y="9"/>
                      <a:pt x="17" y="11"/>
                      <a:pt x="16" y="12"/>
                    </a:cubicBezTo>
                    <a:cubicBezTo>
                      <a:pt x="17" y="10"/>
                      <a:pt x="18" y="9"/>
                      <a:pt x="18" y="7"/>
                    </a:cubicBezTo>
                    <a:cubicBezTo>
                      <a:pt x="18" y="6"/>
                      <a:pt x="17" y="6"/>
                      <a:pt x="17" y="7"/>
                    </a:cubicBezTo>
                    <a:cubicBezTo>
                      <a:pt x="16" y="7"/>
                      <a:pt x="14" y="11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9"/>
                      <a:pt x="13" y="9"/>
                      <a:pt x="12" y="9"/>
                    </a:cubicBezTo>
                    <a:cubicBezTo>
                      <a:pt x="12" y="9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1"/>
                      <a:pt x="14" y="10"/>
                    </a:cubicBezTo>
                    <a:cubicBezTo>
                      <a:pt x="15" y="10"/>
                      <a:pt x="14" y="10"/>
                      <a:pt x="16" y="9"/>
                    </a:cubicBezTo>
                    <a:cubicBezTo>
                      <a:pt x="19" y="6"/>
                      <a:pt x="15" y="12"/>
                      <a:pt x="15" y="13"/>
                    </a:cubicBezTo>
                    <a:cubicBezTo>
                      <a:pt x="15" y="13"/>
                      <a:pt x="15" y="14"/>
                      <a:pt x="16" y="13"/>
                    </a:cubicBezTo>
                    <a:cubicBezTo>
                      <a:pt x="16" y="13"/>
                      <a:pt x="19" y="10"/>
                      <a:pt x="19" y="11"/>
                    </a:cubicBezTo>
                    <a:cubicBezTo>
                      <a:pt x="18" y="12"/>
                      <a:pt x="17" y="14"/>
                      <a:pt x="17" y="16"/>
                    </a:cubicBezTo>
                    <a:cubicBezTo>
                      <a:pt x="16" y="16"/>
                      <a:pt x="17" y="17"/>
                      <a:pt x="17" y="16"/>
                    </a:cubicBezTo>
                    <a:cubicBezTo>
                      <a:pt x="18" y="16"/>
                      <a:pt x="19" y="16"/>
                      <a:pt x="19" y="15"/>
                    </a:cubicBezTo>
                    <a:cubicBezTo>
                      <a:pt x="18" y="16"/>
                      <a:pt x="18" y="18"/>
                      <a:pt x="17" y="20"/>
                    </a:cubicBezTo>
                    <a:cubicBezTo>
                      <a:pt x="17" y="20"/>
                      <a:pt x="17" y="20"/>
                      <a:pt x="18" y="20"/>
                    </a:cubicBezTo>
                    <a:cubicBezTo>
                      <a:pt x="19" y="20"/>
                      <a:pt x="19" y="20"/>
                      <a:pt x="20" y="19"/>
                    </a:cubicBezTo>
                    <a:cubicBezTo>
                      <a:pt x="19" y="20"/>
                      <a:pt x="19" y="22"/>
                      <a:pt x="19" y="23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1" y="23"/>
                      <a:pt x="22" y="20"/>
                      <a:pt x="22" y="23"/>
                    </a:cubicBezTo>
                    <a:cubicBezTo>
                      <a:pt x="21" y="26"/>
                      <a:pt x="20" y="28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2" y="30"/>
                      <a:pt x="21" y="31"/>
                      <a:pt x="22" y="30"/>
                    </a:cubicBezTo>
                    <a:cubicBezTo>
                      <a:pt x="22" y="30"/>
                      <a:pt x="24" y="26"/>
                      <a:pt x="24" y="28"/>
                    </a:cubicBezTo>
                    <a:cubicBezTo>
                      <a:pt x="24" y="31"/>
                      <a:pt x="22" y="33"/>
                      <a:pt x="21" y="36"/>
                    </a:cubicBezTo>
                    <a:cubicBezTo>
                      <a:pt x="21" y="36"/>
                      <a:pt x="22" y="36"/>
                      <a:pt x="22" y="36"/>
                    </a:cubicBezTo>
                    <a:cubicBezTo>
                      <a:pt x="23" y="36"/>
                      <a:pt x="26" y="34"/>
                      <a:pt x="26" y="33"/>
                    </a:cubicBezTo>
                    <a:cubicBezTo>
                      <a:pt x="26" y="35"/>
                      <a:pt x="24" y="38"/>
                      <a:pt x="24" y="41"/>
                    </a:cubicBezTo>
                    <a:cubicBezTo>
                      <a:pt x="24" y="41"/>
                      <a:pt x="25" y="41"/>
                      <a:pt x="25" y="41"/>
                    </a:cubicBezTo>
                    <a:cubicBezTo>
                      <a:pt x="27" y="40"/>
                      <a:pt x="27" y="39"/>
                      <a:pt x="28" y="37"/>
                    </a:cubicBezTo>
                    <a:cubicBezTo>
                      <a:pt x="28" y="39"/>
                      <a:pt x="28" y="40"/>
                      <a:pt x="28" y="41"/>
                    </a:cubicBezTo>
                    <a:cubicBezTo>
                      <a:pt x="27" y="42"/>
                      <a:pt x="27" y="44"/>
                      <a:pt x="27" y="45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28" y="45"/>
                      <a:pt x="30" y="43"/>
                      <a:pt x="30" y="43"/>
                    </a:cubicBezTo>
                    <a:cubicBezTo>
                      <a:pt x="29" y="45"/>
                      <a:pt x="28" y="48"/>
                      <a:pt x="28" y="50"/>
                    </a:cubicBezTo>
                    <a:cubicBezTo>
                      <a:pt x="28" y="50"/>
                      <a:pt x="28" y="51"/>
                      <a:pt x="28" y="51"/>
                    </a:cubicBezTo>
                    <a:cubicBezTo>
                      <a:pt x="29" y="50"/>
                      <a:pt x="29" y="50"/>
                      <a:pt x="30" y="49"/>
                    </a:cubicBezTo>
                    <a:cubicBezTo>
                      <a:pt x="31" y="47"/>
                      <a:pt x="32" y="48"/>
                      <a:pt x="32" y="50"/>
                    </a:cubicBezTo>
                    <a:cubicBezTo>
                      <a:pt x="31" y="52"/>
                      <a:pt x="30" y="54"/>
                      <a:pt x="30" y="57"/>
                    </a:cubicBezTo>
                    <a:cubicBezTo>
                      <a:pt x="30" y="57"/>
                      <a:pt x="31" y="57"/>
                      <a:pt x="31" y="57"/>
                    </a:cubicBezTo>
                    <a:cubicBezTo>
                      <a:pt x="32" y="56"/>
                      <a:pt x="34" y="51"/>
                      <a:pt x="34" y="55"/>
                    </a:cubicBezTo>
                    <a:cubicBezTo>
                      <a:pt x="33" y="58"/>
                      <a:pt x="33" y="60"/>
                      <a:pt x="32" y="62"/>
                    </a:cubicBezTo>
                    <a:cubicBezTo>
                      <a:pt x="32" y="63"/>
                      <a:pt x="32" y="63"/>
                      <a:pt x="33" y="63"/>
                    </a:cubicBezTo>
                    <a:cubicBezTo>
                      <a:pt x="34" y="62"/>
                      <a:pt x="36" y="58"/>
                      <a:pt x="36" y="61"/>
                    </a:cubicBezTo>
                    <a:cubicBezTo>
                      <a:pt x="36" y="64"/>
                      <a:pt x="34" y="66"/>
                      <a:pt x="34" y="69"/>
                    </a:cubicBezTo>
                    <a:cubicBezTo>
                      <a:pt x="34" y="70"/>
                      <a:pt x="35" y="70"/>
                      <a:pt x="35" y="70"/>
                    </a:cubicBezTo>
                    <a:cubicBezTo>
                      <a:pt x="35" y="70"/>
                      <a:pt x="38" y="66"/>
                      <a:pt x="38" y="68"/>
                    </a:cubicBezTo>
                    <a:cubicBezTo>
                      <a:pt x="38" y="70"/>
                      <a:pt x="37" y="72"/>
                      <a:pt x="37" y="74"/>
                    </a:cubicBezTo>
                    <a:cubicBezTo>
                      <a:pt x="37" y="75"/>
                      <a:pt x="37" y="75"/>
                      <a:pt x="38" y="74"/>
                    </a:cubicBezTo>
                    <a:cubicBezTo>
                      <a:pt x="39" y="73"/>
                      <a:pt x="40" y="71"/>
                      <a:pt x="40" y="75"/>
                    </a:cubicBezTo>
                    <a:cubicBezTo>
                      <a:pt x="39" y="77"/>
                      <a:pt x="39" y="78"/>
                      <a:pt x="39" y="80"/>
                    </a:cubicBezTo>
                    <a:cubicBezTo>
                      <a:pt x="39" y="80"/>
                      <a:pt x="39" y="81"/>
                      <a:pt x="40" y="80"/>
                    </a:cubicBezTo>
                    <a:cubicBezTo>
                      <a:pt x="41" y="79"/>
                      <a:pt x="42" y="75"/>
                      <a:pt x="42" y="79"/>
                    </a:cubicBezTo>
                    <a:cubicBezTo>
                      <a:pt x="41" y="81"/>
                      <a:pt x="41" y="83"/>
                      <a:pt x="41" y="86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2" y="85"/>
                      <a:pt x="43" y="84"/>
                      <a:pt x="44" y="83"/>
                    </a:cubicBezTo>
                    <a:cubicBezTo>
                      <a:pt x="43" y="85"/>
                      <a:pt x="42" y="89"/>
                      <a:pt x="43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1"/>
                      <a:pt x="45" y="91"/>
                      <a:pt x="45" y="90"/>
                    </a:cubicBezTo>
                    <a:cubicBezTo>
                      <a:pt x="47" y="87"/>
                      <a:pt x="46" y="91"/>
                      <a:pt x="45" y="92"/>
                    </a:cubicBezTo>
                    <a:cubicBezTo>
                      <a:pt x="45" y="94"/>
                      <a:pt x="45" y="96"/>
                      <a:pt x="44" y="99"/>
                    </a:cubicBezTo>
                    <a:cubicBezTo>
                      <a:pt x="44" y="99"/>
                      <a:pt x="45" y="99"/>
                      <a:pt x="45" y="99"/>
                    </a:cubicBezTo>
                    <a:cubicBezTo>
                      <a:pt x="46" y="98"/>
                      <a:pt x="48" y="95"/>
                      <a:pt x="48" y="95"/>
                    </a:cubicBezTo>
                    <a:cubicBezTo>
                      <a:pt x="48" y="98"/>
                      <a:pt x="46" y="102"/>
                      <a:pt x="46" y="105"/>
                    </a:cubicBezTo>
                    <a:cubicBezTo>
                      <a:pt x="43" y="96"/>
                      <a:pt x="39" y="87"/>
                      <a:pt x="36" y="77"/>
                    </a:cubicBezTo>
                    <a:cubicBezTo>
                      <a:pt x="32" y="66"/>
                      <a:pt x="28" y="54"/>
                      <a:pt x="23" y="43"/>
                    </a:cubicBezTo>
                    <a:cubicBezTo>
                      <a:pt x="18" y="31"/>
                      <a:pt x="13" y="1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4" y="6"/>
                      <a:pt x="17" y="5"/>
                      <a:pt x="19" y="5"/>
                    </a:cubicBezTo>
                    <a:cubicBezTo>
                      <a:pt x="27" y="29"/>
                      <a:pt x="36" y="52"/>
                      <a:pt x="43" y="76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7" y="106"/>
                      <a:pt x="47" y="106"/>
                    </a:cubicBezTo>
                    <a:cubicBezTo>
                      <a:pt x="49" y="104"/>
                      <a:pt x="51" y="100"/>
                      <a:pt x="50" y="106"/>
                    </a:cubicBezTo>
                    <a:cubicBezTo>
                      <a:pt x="49" y="108"/>
                      <a:pt x="49" y="110"/>
                      <a:pt x="49" y="113"/>
                    </a:cubicBezTo>
                    <a:cubicBezTo>
                      <a:pt x="48" y="110"/>
                      <a:pt x="47" y="108"/>
                      <a:pt x="46" y="106"/>
                    </a:cubicBezTo>
                    <a:close/>
                    <a:moveTo>
                      <a:pt x="19" y="40"/>
                    </a:moveTo>
                    <a:cubicBezTo>
                      <a:pt x="24" y="52"/>
                      <a:pt x="28" y="63"/>
                      <a:pt x="32" y="75"/>
                    </a:cubicBezTo>
                    <a:cubicBezTo>
                      <a:pt x="36" y="87"/>
                      <a:pt x="41" y="99"/>
                      <a:pt x="45" y="111"/>
                    </a:cubicBezTo>
                    <a:cubicBezTo>
                      <a:pt x="49" y="122"/>
                      <a:pt x="51" y="133"/>
                      <a:pt x="54" y="144"/>
                    </a:cubicBezTo>
                    <a:cubicBezTo>
                      <a:pt x="54" y="143"/>
                      <a:pt x="53" y="143"/>
                      <a:pt x="52" y="143"/>
                    </a:cubicBezTo>
                    <a:cubicBezTo>
                      <a:pt x="50" y="143"/>
                      <a:pt x="48" y="144"/>
                      <a:pt x="48" y="146"/>
                    </a:cubicBezTo>
                    <a:cubicBezTo>
                      <a:pt x="45" y="137"/>
                      <a:pt x="41" y="128"/>
                      <a:pt x="38" y="120"/>
                    </a:cubicBezTo>
                    <a:cubicBezTo>
                      <a:pt x="34" y="108"/>
                      <a:pt x="30" y="96"/>
                      <a:pt x="26" y="84"/>
                    </a:cubicBezTo>
                    <a:cubicBezTo>
                      <a:pt x="18" y="59"/>
                      <a:pt x="11" y="35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6" y="9"/>
                      <a:pt x="9" y="8"/>
                    </a:cubicBezTo>
                    <a:cubicBezTo>
                      <a:pt x="10" y="19"/>
                      <a:pt x="14" y="30"/>
                      <a:pt x="19" y="40"/>
                    </a:cubicBezTo>
                    <a:close/>
                    <a:moveTo>
                      <a:pt x="50" y="152"/>
                    </a:moveTo>
                    <a:cubicBezTo>
                      <a:pt x="50" y="152"/>
                      <a:pt x="50" y="151"/>
                      <a:pt x="50" y="151"/>
                    </a:cubicBezTo>
                    <a:cubicBezTo>
                      <a:pt x="50" y="150"/>
                      <a:pt x="50" y="149"/>
                      <a:pt x="50" y="148"/>
                    </a:cubicBezTo>
                    <a:cubicBezTo>
                      <a:pt x="51" y="142"/>
                      <a:pt x="56" y="148"/>
                      <a:pt x="56" y="149"/>
                    </a:cubicBezTo>
                    <a:cubicBezTo>
                      <a:pt x="56" y="149"/>
                      <a:pt x="56" y="149"/>
                      <a:pt x="56" y="149"/>
                    </a:cubicBezTo>
                    <a:cubicBezTo>
                      <a:pt x="56" y="149"/>
                      <a:pt x="56" y="150"/>
                      <a:pt x="56" y="150"/>
                    </a:cubicBezTo>
                    <a:cubicBezTo>
                      <a:pt x="56" y="150"/>
                      <a:pt x="57" y="150"/>
                      <a:pt x="57" y="151"/>
                    </a:cubicBezTo>
                    <a:cubicBezTo>
                      <a:pt x="57" y="152"/>
                      <a:pt x="58" y="153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60" y="156"/>
                      <a:pt x="62" y="155"/>
                      <a:pt x="61" y="154"/>
                    </a:cubicBezTo>
                    <a:cubicBezTo>
                      <a:pt x="60" y="151"/>
                      <a:pt x="59" y="147"/>
                      <a:pt x="61" y="144"/>
                    </a:cubicBezTo>
                    <a:cubicBezTo>
                      <a:pt x="62" y="140"/>
                      <a:pt x="66" y="146"/>
                      <a:pt x="67" y="147"/>
                    </a:cubicBezTo>
                    <a:cubicBezTo>
                      <a:pt x="68" y="149"/>
                      <a:pt x="69" y="150"/>
                      <a:pt x="69" y="152"/>
                    </a:cubicBezTo>
                    <a:cubicBezTo>
                      <a:pt x="70" y="154"/>
                      <a:pt x="72" y="152"/>
                      <a:pt x="72" y="151"/>
                    </a:cubicBezTo>
                    <a:cubicBezTo>
                      <a:pt x="71" y="149"/>
                      <a:pt x="71" y="148"/>
                      <a:pt x="71" y="146"/>
                    </a:cubicBezTo>
                    <a:cubicBezTo>
                      <a:pt x="71" y="145"/>
                      <a:pt x="72" y="139"/>
                      <a:pt x="74" y="142"/>
                    </a:cubicBezTo>
                    <a:cubicBezTo>
                      <a:pt x="73" y="151"/>
                      <a:pt x="75" y="160"/>
                      <a:pt x="75" y="169"/>
                    </a:cubicBezTo>
                    <a:cubicBezTo>
                      <a:pt x="75" y="169"/>
                      <a:pt x="74" y="169"/>
                      <a:pt x="74" y="169"/>
                    </a:cubicBezTo>
                    <a:cubicBezTo>
                      <a:pt x="72" y="170"/>
                      <a:pt x="69" y="171"/>
                      <a:pt x="67" y="172"/>
                    </a:cubicBezTo>
                    <a:cubicBezTo>
                      <a:pt x="65" y="170"/>
                      <a:pt x="64" y="168"/>
                      <a:pt x="63" y="166"/>
                    </a:cubicBezTo>
                    <a:cubicBezTo>
                      <a:pt x="59" y="161"/>
                      <a:pt x="53" y="157"/>
                      <a:pt x="50" y="152"/>
                    </a:cubicBezTo>
                    <a:close/>
                    <a:moveTo>
                      <a:pt x="74" y="182"/>
                    </a:moveTo>
                    <a:cubicBezTo>
                      <a:pt x="72" y="179"/>
                      <a:pt x="70" y="177"/>
                      <a:pt x="68" y="174"/>
                    </a:cubicBezTo>
                    <a:cubicBezTo>
                      <a:pt x="70" y="173"/>
                      <a:pt x="73" y="173"/>
                      <a:pt x="75" y="172"/>
                    </a:cubicBezTo>
                    <a:cubicBezTo>
                      <a:pt x="75" y="175"/>
                      <a:pt x="75" y="178"/>
                      <a:pt x="74" y="182"/>
                    </a:cubicBezTo>
                    <a:close/>
                    <a:moveTo>
                      <a:pt x="73" y="138"/>
                    </a:moveTo>
                    <a:cubicBezTo>
                      <a:pt x="72" y="138"/>
                      <a:pt x="71" y="138"/>
                      <a:pt x="70" y="139"/>
                    </a:cubicBezTo>
                    <a:cubicBezTo>
                      <a:pt x="70" y="140"/>
                      <a:pt x="69" y="141"/>
                      <a:pt x="69" y="141"/>
                    </a:cubicBezTo>
                    <a:cubicBezTo>
                      <a:pt x="66" y="131"/>
                      <a:pt x="60" y="122"/>
                      <a:pt x="57" y="112"/>
                    </a:cubicBezTo>
                    <a:cubicBezTo>
                      <a:pt x="54" y="99"/>
                      <a:pt x="50" y="87"/>
                      <a:pt x="46" y="75"/>
                    </a:cubicBezTo>
                    <a:cubicBezTo>
                      <a:pt x="38" y="51"/>
                      <a:pt x="30" y="28"/>
                      <a:pt x="22" y="4"/>
                    </a:cubicBezTo>
                    <a:cubicBezTo>
                      <a:pt x="23" y="4"/>
                      <a:pt x="24" y="3"/>
                      <a:pt x="25" y="3"/>
                    </a:cubicBezTo>
                    <a:cubicBezTo>
                      <a:pt x="32" y="11"/>
                      <a:pt x="34" y="24"/>
                      <a:pt x="37" y="34"/>
                    </a:cubicBezTo>
                    <a:cubicBezTo>
                      <a:pt x="41" y="46"/>
                      <a:pt x="45" y="58"/>
                      <a:pt x="50" y="70"/>
                    </a:cubicBezTo>
                    <a:cubicBezTo>
                      <a:pt x="54" y="82"/>
                      <a:pt x="59" y="94"/>
                      <a:pt x="63" y="106"/>
                    </a:cubicBezTo>
                    <a:cubicBezTo>
                      <a:pt x="67" y="117"/>
                      <a:pt x="70" y="127"/>
                      <a:pt x="73" y="13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0" name="Freeform 41"/>
              <p:cNvSpPr>
                <a:spLocks noEditPoints="1"/>
              </p:cNvSpPr>
              <p:nvPr/>
            </p:nvSpPr>
            <p:spPr bwMode="auto">
              <a:xfrm>
                <a:off x="2344477" y="1286400"/>
                <a:ext cx="238493" cy="221282"/>
              </a:xfrm>
              <a:custGeom>
                <a:avLst/>
                <a:gdLst>
                  <a:gd name="T0" fmla="*/ 103 w 123"/>
                  <a:gd name="T1" fmla="*/ 64 h 114"/>
                  <a:gd name="T2" fmla="*/ 35 w 123"/>
                  <a:gd name="T3" fmla="*/ 2 h 114"/>
                  <a:gd name="T4" fmla="*/ 5 w 123"/>
                  <a:gd name="T5" fmla="*/ 103 h 114"/>
                  <a:gd name="T6" fmla="*/ 23 w 123"/>
                  <a:gd name="T7" fmla="*/ 66 h 114"/>
                  <a:gd name="T8" fmla="*/ 40 w 123"/>
                  <a:gd name="T9" fmla="*/ 61 h 114"/>
                  <a:gd name="T10" fmla="*/ 98 w 123"/>
                  <a:gd name="T11" fmla="*/ 65 h 114"/>
                  <a:gd name="T12" fmla="*/ 93 w 123"/>
                  <a:gd name="T13" fmla="*/ 68 h 114"/>
                  <a:gd name="T14" fmla="*/ 56 w 123"/>
                  <a:gd name="T15" fmla="*/ 97 h 114"/>
                  <a:gd name="T16" fmla="*/ 76 w 123"/>
                  <a:gd name="T17" fmla="*/ 65 h 114"/>
                  <a:gd name="T18" fmla="*/ 38 w 123"/>
                  <a:gd name="T19" fmla="*/ 106 h 114"/>
                  <a:gd name="T20" fmla="*/ 59 w 123"/>
                  <a:gd name="T21" fmla="*/ 80 h 114"/>
                  <a:gd name="T22" fmla="*/ 28 w 123"/>
                  <a:gd name="T23" fmla="*/ 95 h 114"/>
                  <a:gd name="T24" fmla="*/ 52 w 123"/>
                  <a:gd name="T25" fmla="*/ 73 h 114"/>
                  <a:gd name="T26" fmla="*/ 39 w 123"/>
                  <a:gd name="T27" fmla="*/ 91 h 114"/>
                  <a:gd name="T28" fmla="*/ 12 w 123"/>
                  <a:gd name="T29" fmla="*/ 102 h 114"/>
                  <a:gd name="T30" fmla="*/ 45 w 123"/>
                  <a:gd name="T31" fmla="*/ 69 h 114"/>
                  <a:gd name="T32" fmla="*/ 47 w 123"/>
                  <a:gd name="T33" fmla="*/ 67 h 114"/>
                  <a:gd name="T34" fmla="*/ 6 w 123"/>
                  <a:gd name="T35" fmla="*/ 93 h 114"/>
                  <a:gd name="T36" fmla="*/ 35 w 123"/>
                  <a:gd name="T37" fmla="*/ 65 h 114"/>
                  <a:gd name="T38" fmla="*/ 8 w 123"/>
                  <a:gd name="T39" fmla="*/ 87 h 114"/>
                  <a:gd name="T40" fmla="*/ 7 w 123"/>
                  <a:gd name="T41" fmla="*/ 99 h 114"/>
                  <a:gd name="T42" fmla="*/ 40 w 123"/>
                  <a:gd name="T43" fmla="*/ 75 h 114"/>
                  <a:gd name="T44" fmla="*/ 50 w 123"/>
                  <a:gd name="T45" fmla="*/ 73 h 114"/>
                  <a:gd name="T46" fmla="*/ 11 w 123"/>
                  <a:gd name="T47" fmla="*/ 104 h 114"/>
                  <a:gd name="T48" fmla="*/ 40 w 123"/>
                  <a:gd name="T49" fmla="*/ 90 h 114"/>
                  <a:gd name="T50" fmla="*/ 59 w 123"/>
                  <a:gd name="T51" fmla="*/ 78 h 114"/>
                  <a:gd name="T52" fmla="*/ 51 w 123"/>
                  <a:gd name="T53" fmla="*/ 89 h 114"/>
                  <a:gd name="T54" fmla="*/ 36 w 123"/>
                  <a:gd name="T55" fmla="*/ 107 h 114"/>
                  <a:gd name="T56" fmla="*/ 45 w 123"/>
                  <a:gd name="T57" fmla="*/ 92 h 114"/>
                  <a:gd name="T58" fmla="*/ 77 w 123"/>
                  <a:gd name="T59" fmla="*/ 70 h 114"/>
                  <a:gd name="T60" fmla="*/ 46 w 123"/>
                  <a:gd name="T61" fmla="*/ 107 h 114"/>
                  <a:gd name="T62" fmla="*/ 88 w 123"/>
                  <a:gd name="T63" fmla="*/ 68 h 114"/>
                  <a:gd name="T64" fmla="*/ 57 w 123"/>
                  <a:gd name="T65" fmla="*/ 104 h 114"/>
                  <a:gd name="T66" fmla="*/ 60 w 123"/>
                  <a:gd name="T67" fmla="*/ 107 h 114"/>
                  <a:gd name="T68" fmla="*/ 99 w 123"/>
                  <a:gd name="T69" fmla="*/ 72 h 114"/>
                  <a:gd name="T70" fmla="*/ 61 w 123"/>
                  <a:gd name="T71" fmla="*/ 107 h 114"/>
                  <a:gd name="T72" fmla="*/ 75 w 123"/>
                  <a:gd name="T73" fmla="*/ 107 h 114"/>
                  <a:gd name="T74" fmla="*/ 84 w 123"/>
                  <a:gd name="T75" fmla="*/ 105 h 114"/>
                  <a:gd name="T76" fmla="*/ 100 w 123"/>
                  <a:gd name="T77" fmla="*/ 78 h 114"/>
                  <a:gd name="T78" fmla="*/ 105 w 123"/>
                  <a:gd name="T79" fmla="*/ 86 h 114"/>
                  <a:gd name="T80" fmla="*/ 110 w 123"/>
                  <a:gd name="T81" fmla="*/ 88 h 114"/>
                  <a:gd name="T82" fmla="*/ 92 w 123"/>
                  <a:gd name="T83" fmla="*/ 109 h 114"/>
                  <a:gd name="T84" fmla="*/ 100 w 123"/>
                  <a:gd name="T85" fmla="*/ 109 h 114"/>
                  <a:gd name="T86" fmla="*/ 112 w 123"/>
                  <a:gd name="T87" fmla="*/ 99 h 114"/>
                  <a:gd name="T88" fmla="*/ 109 w 123"/>
                  <a:gd name="T89" fmla="*/ 93 h 114"/>
                  <a:gd name="T90" fmla="*/ 116 w 123"/>
                  <a:gd name="T91" fmla="*/ 95 h 114"/>
                  <a:gd name="T92" fmla="*/ 110 w 123"/>
                  <a:gd name="T93" fmla="*/ 106 h 114"/>
                  <a:gd name="T94" fmla="*/ 117 w 123"/>
                  <a:gd name="T95" fmla="*/ 99 h 114"/>
                  <a:gd name="T96" fmla="*/ 114 w 123"/>
                  <a:gd name="T97" fmla="*/ 99 h 114"/>
                  <a:gd name="T98" fmla="*/ 107 w 123"/>
                  <a:gd name="T99" fmla="*/ 101 h 114"/>
                  <a:gd name="T100" fmla="*/ 102 w 123"/>
                  <a:gd name="T101" fmla="*/ 100 h 114"/>
                  <a:gd name="T102" fmla="*/ 112 w 123"/>
                  <a:gd name="T103" fmla="*/ 79 h 114"/>
                  <a:gd name="T104" fmla="*/ 119 w 123"/>
                  <a:gd name="T105" fmla="*/ 93 h 114"/>
                  <a:gd name="T106" fmla="*/ 106 w 123"/>
                  <a:gd name="T107" fmla="*/ 73 h 114"/>
                  <a:gd name="T108" fmla="*/ 72 w 123"/>
                  <a:gd name="T109" fmla="*/ 97 h 114"/>
                  <a:gd name="T110" fmla="*/ 40 w 123"/>
                  <a:gd name="T111" fmla="*/ 41 h 114"/>
                  <a:gd name="T112" fmla="*/ 94 w 123"/>
                  <a:gd name="T113" fmla="*/ 64 h 114"/>
                  <a:gd name="T114" fmla="*/ 16 w 123"/>
                  <a:gd name="T115" fmla="*/ 75 h 114"/>
                  <a:gd name="T116" fmla="*/ 18 w 123"/>
                  <a:gd name="T117" fmla="*/ 7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4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4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9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2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8"/>
                    </a:cubicBezTo>
                    <a:cubicBezTo>
                      <a:pt x="6" y="85"/>
                      <a:pt x="0" y="95"/>
                      <a:pt x="5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7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4" y="80"/>
                      <a:pt x="18" y="77"/>
                      <a:pt x="21" y="75"/>
                    </a:cubicBezTo>
                    <a:cubicBezTo>
                      <a:pt x="27" y="71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89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8"/>
                    </a:cubicBezTo>
                    <a:cubicBezTo>
                      <a:pt x="84" y="71"/>
                      <a:pt x="82" y="74"/>
                      <a:pt x="78" y="77"/>
                    </a:cubicBezTo>
                    <a:cubicBezTo>
                      <a:pt x="74" y="80"/>
                      <a:pt x="70" y="84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6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7" y="65"/>
                      <a:pt x="79" y="65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6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8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2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0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6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4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9"/>
                      <a:pt x="45" y="86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7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7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6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6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8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7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8" y="87"/>
                    </a:cubicBezTo>
                    <a:close/>
                    <a:moveTo>
                      <a:pt x="23" y="81"/>
                    </a:moveTo>
                    <a:cubicBezTo>
                      <a:pt x="26" y="78"/>
                      <a:pt x="31" y="75"/>
                      <a:pt x="35" y="72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3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5"/>
                      <a:pt x="35" y="87"/>
                    </a:cubicBezTo>
                    <a:cubicBezTo>
                      <a:pt x="28" y="94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8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80"/>
                      <a:pt x="48" y="81"/>
                    </a:cubicBezTo>
                    <a:cubicBezTo>
                      <a:pt x="45" y="84"/>
                      <a:pt x="42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5"/>
                    </a:cubicBezTo>
                    <a:cubicBezTo>
                      <a:pt x="62" y="75"/>
                      <a:pt x="62" y="75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6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3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6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7"/>
                      <a:pt x="70" y="80"/>
                      <a:pt x="67" y="84"/>
                    </a:cubicBezTo>
                    <a:cubicBezTo>
                      <a:pt x="64" y="88"/>
                      <a:pt x="60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7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7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1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6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1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6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4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5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3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1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9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5"/>
                      <a:pt x="107" y="83"/>
                      <a:pt x="108" y="82"/>
                    </a:cubicBezTo>
                    <a:cubicBezTo>
                      <a:pt x="109" y="82"/>
                      <a:pt x="112" y="79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7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5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6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5" y="106"/>
                    </a:cubicBezTo>
                    <a:cubicBezTo>
                      <a:pt x="101" y="110"/>
                      <a:pt x="107" y="104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9"/>
                    </a:cubicBezTo>
                    <a:cubicBezTo>
                      <a:pt x="94" y="109"/>
                      <a:pt x="95" y="108"/>
                      <a:pt x="95" y="108"/>
                    </a:cubicBezTo>
                    <a:cubicBezTo>
                      <a:pt x="96" y="107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3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6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8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7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100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8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3"/>
                    </a:cubicBezTo>
                    <a:cubicBezTo>
                      <a:pt x="117" y="93"/>
                      <a:pt x="116" y="94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5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1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2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7" y="95"/>
                      <a:pt x="89" y="93"/>
                    </a:cubicBezTo>
                    <a:cubicBezTo>
                      <a:pt x="95" y="86"/>
                      <a:pt x="100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7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7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2"/>
                      <a:pt x="96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1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70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29" y="68"/>
                      <a:pt x="24" y="72"/>
                      <a:pt x="18" y="76"/>
                    </a:cubicBezTo>
                    <a:cubicBezTo>
                      <a:pt x="15" y="78"/>
                      <a:pt x="13" y="81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1" name="Freeform 43"/>
              <p:cNvSpPr>
                <a:spLocks noEditPoints="1"/>
              </p:cNvSpPr>
              <p:nvPr/>
            </p:nvSpPr>
            <p:spPr bwMode="auto">
              <a:xfrm>
                <a:off x="1378364" y="1340507"/>
                <a:ext cx="162274" cy="18850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9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5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9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1" y="72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7"/>
                      <a:pt x="53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6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4" y="2"/>
                      <a:pt x="33" y="2"/>
                      <a:pt x="33" y="3"/>
                    </a:cubicBezTo>
                    <a:cubicBezTo>
                      <a:pt x="33" y="10"/>
                      <a:pt x="35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9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7" y="92"/>
                      <a:pt x="25" y="92"/>
                      <a:pt x="23" y="91"/>
                    </a:cubicBezTo>
                    <a:cubicBezTo>
                      <a:pt x="31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5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1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9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3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7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9" y="89"/>
                      <a:pt x="19" y="89"/>
                      <a:pt x="19" y="89"/>
                    </a:cubicBezTo>
                    <a:cubicBezTo>
                      <a:pt x="26" y="85"/>
                      <a:pt x="32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6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9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6" y="62"/>
                      <a:pt x="66" y="62"/>
                    </a:cubicBezTo>
                    <a:cubicBezTo>
                      <a:pt x="62" y="65"/>
                      <a:pt x="59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60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3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4" y="84"/>
                      <a:pt x="25" y="83"/>
                      <a:pt x="27" y="81"/>
                    </a:cubicBezTo>
                    <a:cubicBezTo>
                      <a:pt x="30" y="79"/>
                      <a:pt x="33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50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7" y="84"/>
                      <a:pt x="16" y="84"/>
                    </a:cubicBezTo>
                    <a:cubicBezTo>
                      <a:pt x="17" y="83"/>
                      <a:pt x="18" y="82"/>
                      <a:pt x="19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7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4" y="60"/>
                      <a:pt x="34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3" y="71"/>
                      <a:pt x="15" y="68"/>
                    </a:cubicBezTo>
                    <a:cubicBezTo>
                      <a:pt x="17" y="67"/>
                      <a:pt x="19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1"/>
                    </a:cubicBezTo>
                    <a:cubicBezTo>
                      <a:pt x="12" y="74"/>
                      <a:pt x="10" y="75"/>
                      <a:pt x="8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9" y="65"/>
                      <a:pt x="12" y="60"/>
                      <a:pt x="17" y="57"/>
                    </a:cubicBezTo>
                    <a:cubicBezTo>
                      <a:pt x="17" y="58"/>
                      <a:pt x="15" y="61"/>
                      <a:pt x="14" y="61"/>
                    </a:cubicBezTo>
                    <a:cubicBezTo>
                      <a:pt x="13" y="62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7" y="63"/>
                      <a:pt x="18" y="61"/>
                    </a:cubicBezTo>
                    <a:cubicBezTo>
                      <a:pt x="19" y="61"/>
                      <a:pt x="23" y="56"/>
                      <a:pt x="21" y="59"/>
                    </a:cubicBezTo>
                    <a:cubicBezTo>
                      <a:pt x="17" y="65"/>
                      <a:pt x="10" y="69"/>
                      <a:pt x="6" y="75"/>
                    </a:cubicBezTo>
                    <a:cubicBezTo>
                      <a:pt x="5" y="73"/>
                      <a:pt x="5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9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9" y="61"/>
                      <a:pt x="6" y="63"/>
                      <a:pt x="4" y="66"/>
                    </a:cubicBezTo>
                    <a:cubicBezTo>
                      <a:pt x="4" y="66"/>
                      <a:pt x="4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9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5" y="73"/>
                      <a:pt x="16" y="71"/>
                    </a:cubicBezTo>
                    <a:cubicBezTo>
                      <a:pt x="20" y="67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7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7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9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9" y="62"/>
                    </a:cubicBezTo>
                    <a:cubicBezTo>
                      <a:pt x="11" y="60"/>
                      <a:pt x="13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20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8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6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8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5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5" y="58"/>
                      <a:pt x="3" y="60"/>
                    </a:cubicBezTo>
                    <a:cubicBezTo>
                      <a:pt x="3" y="60"/>
                      <a:pt x="4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4" y="86"/>
                      <a:pt x="13" y="86"/>
                    </a:cubicBezTo>
                    <a:cubicBezTo>
                      <a:pt x="13" y="85"/>
                      <a:pt x="12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30" y="93"/>
                      <a:pt x="30" y="92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3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3" y="74"/>
                    </a:cubicBezTo>
                    <a:cubicBezTo>
                      <a:pt x="56" y="72"/>
                      <a:pt x="59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70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6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3" y="87"/>
                      <a:pt x="47" y="93"/>
                    </a:cubicBezTo>
                    <a:cubicBezTo>
                      <a:pt x="47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5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4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4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4" y="78"/>
                    </a:cubicBezTo>
                    <a:cubicBezTo>
                      <a:pt x="61" y="81"/>
                      <a:pt x="59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7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8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5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8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8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9" y="26"/>
                    </a:cubicBezTo>
                    <a:cubicBezTo>
                      <a:pt x="49" y="26"/>
                      <a:pt x="49" y="27"/>
                      <a:pt x="49" y="27"/>
                    </a:cubicBezTo>
                    <a:cubicBezTo>
                      <a:pt x="49" y="27"/>
                      <a:pt x="50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7" y="55"/>
                      <a:pt x="75" y="56"/>
                      <a:pt x="73" y="57"/>
                    </a:cubicBezTo>
                    <a:cubicBezTo>
                      <a:pt x="67" y="59"/>
                      <a:pt x="65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4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2" name="Freeform 44"/>
              <p:cNvSpPr>
                <a:spLocks noEditPoints="1"/>
              </p:cNvSpPr>
              <p:nvPr/>
            </p:nvSpPr>
            <p:spPr bwMode="auto">
              <a:xfrm>
                <a:off x="1189232" y="2816967"/>
                <a:ext cx="160635" cy="186041"/>
              </a:xfrm>
              <a:custGeom>
                <a:avLst/>
                <a:gdLst>
                  <a:gd name="T0" fmla="*/ 71 w 83"/>
                  <a:gd name="T1" fmla="*/ 85 h 96"/>
                  <a:gd name="T2" fmla="*/ 48 w 83"/>
                  <a:gd name="T3" fmla="*/ 0 h 96"/>
                  <a:gd name="T4" fmla="*/ 0 w 83"/>
                  <a:gd name="T5" fmla="*/ 56 h 96"/>
                  <a:gd name="T6" fmla="*/ 46 w 83"/>
                  <a:gd name="T7" fmla="*/ 74 h 96"/>
                  <a:gd name="T8" fmla="*/ 35 w 83"/>
                  <a:gd name="T9" fmla="*/ 86 h 96"/>
                  <a:gd name="T10" fmla="*/ 34 w 83"/>
                  <a:gd name="T11" fmla="*/ 71 h 96"/>
                  <a:gd name="T12" fmla="*/ 19 w 83"/>
                  <a:gd name="T13" fmla="*/ 89 h 96"/>
                  <a:gd name="T14" fmla="*/ 28 w 83"/>
                  <a:gd name="T15" fmla="*/ 85 h 96"/>
                  <a:gd name="T16" fmla="*/ 14 w 83"/>
                  <a:gd name="T17" fmla="*/ 86 h 96"/>
                  <a:gd name="T18" fmla="*/ 32 w 83"/>
                  <a:gd name="T19" fmla="*/ 72 h 96"/>
                  <a:gd name="T20" fmla="*/ 54 w 83"/>
                  <a:gd name="T21" fmla="*/ 71 h 96"/>
                  <a:gd name="T22" fmla="*/ 38 w 83"/>
                  <a:gd name="T23" fmla="*/ 76 h 96"/>
                  <a:gd name="T24" fmla="*/ 22 w 83"/>
                  <a:gd name="T25" fmla="*/ 85 h 96"/>
                  <a:gd name="T26" fmla="*/ 63 w 83"/>
                  <a:gd name="T27" fmla="*/ 60 h 96"/>
                  <a:gd name="T28" fmla="*/ 51 w 83"/>
                  <a:gd name="T29" fmla="*/ 55 h 96"/>
                  <a:gd name="T30" fmla="*/ 16 w 83"/>
                  <a:gd name="T31" fmla="*/ 84 h 96"/>
                  <a:gd name="T32" fmla="*/ 13 w 83"/>
                  <a:gd name="T33" fmla="*/ 80 h 96"/>
                  <a:gd name="T34" fmla="*/ 39 w 83"/>
                  <a:gd name="T35" fmla="*/ 57 h 96"/>
                  <a:gd name="T36" fmla="*/ 27 w 83"/>
                  <a:gd name="T37" fmla="*/ 63 h 96"/>
                  <a:gd name="T38" fmla="*/ 10 w 83"/>
                  <a:gd name="T39" fmla="*/ 81 h 96"/>
                  <a:gd name="T40" fmla="*/ 23 w 83"/>
                  <a:gd name="T41" fmla="*/ 61 h 96"/>
                  <a:gd name="T42" fmla="*/ 17 w 83"/>
                  <a:gd name="T43" fmla="*/ 57 h 96"/>
                  <a:gd name="T44" fmla="*/ 13 w 83"/>
                  <a:gd name="T45" fmla="*/ 65 h 96"/>
                  <a:gd name="T46" fmla="*/ 7 w 83"/>
                  <a:gd name="T47" fmla="*/ 60 h 96"/>
                  <a:gd name="T48" fmla="*/ 7 w 83"/>
                  <a:gd name="T49" fmla="*/ 60 h 96"/>
                  <a:gd name="T50" fmla="*/ 26 w 83"/>
                  <a:gd name="T51" fmla="*/ 58 h 96"/>
                  <a:gd name="T52" fmla="*/ 26 w 83"/>
                  <a:gd name="T53" fmla="*/ 57 h 96"/>
                  <a:gd name="T54" fmla="*/ 26 w 83"/>
                  <a:gd name="T55" fmla="*/ 57 h 96"/>
                  <a:gd name="T56" fmla="*/ 13 w 83"/>
                  <a:gd name="T57" fmla="*/ 62 h 96"/>
                  <a:gd name="T58" fmla="*/ 8 w 83"/>
                  <a:gd name="T59" fmla="*/ 61 h 96"/>
                  <a:gd name="T60" fmla="*/ 15 w 83"/>
                  <a:gd name="T61" fmla="*/ 62 h 96"/>
                  <a:gd name="T62" fmla="*/ 5 w 83"/>
                  <a:gd name="T63" fmla="*/ 61 h 96"/>
                  <a:gd name="T64" fmla="*/ 7 w 83"/>
                  <a:gd name="T65" fmla="*/ 57 h 96"/>
                  <a:gd name="T66" fmla="*/ 3 w 83"/>
                  <a:gd name="T67" fmla="*/ 59 h 96"/>
                  <a:gd name="T68" fmla="*/ 39 w 83"/>
                  <a:gd name="T69" fmla="*/ 60 h 96"/>
                  <a:gd name="T70" fmla="*/ 29 w 83"/>
                  <a:gd name="T71" fmla="*/ 92 h 96"/>
                  <a:gd name="T72" fmla="*/ 61 w 83"/>
                  <a:gd name="T73" fmla="*/ 66 h 96"/>
                  <a:gd name="T74" fmla="*/ 34 w 83"/>
                  <a:gd name="T75" fmla="*/ 93 h 96"/>
                  <a:gd name="T76" fmla="*/ 40 w 83"/>
                  <a:gd name="T77" fmla="*/ 93 h 96"/>
                  <a:gd name="T78" fmla="*/ 47 w 83"/>
                  <a:gd name="T79" fmla="*/ 92 h 96"/>
                  <a:gd name="T80" fmla="*/ 54 w 83"/>
                  <a:gd name="T81" fmla="*/ 89 h 96"/>
                  <a:gd name="T82" fmla="*/ 70 w 83"/>
                  <a:gd name="T83" fmla="*/ 78 h 96"/>
                  <a:gd name="T84" fmla="*/ 63 w 83"/>
                  <a:gd name="T85" fmla="*/ 87 h 96"/>
                  <a:gd name="T86" fmla="*/ 67 w 83"/>
                  <a:gd name="T87" fmla="*/ 80 h 96"/>
                  <a:gd name="T88" fmla="*/ 77 w 83"/>
                  <a:gd name="T89" fmla="*/ 66 h 96"/>
                  <a:gd name="T90" fmla="*/ 77 w 83"/>
                  <a:gd name="T91" fmla="*/ 63 h 96"/>
                  <a:gd name="T92" fmla="*/ 44 w 83"/>
                  <a:gd name="T93" fmla="*/ 90 h 96"/>
                  <a:gd name="T94" fmla="*/ 44 w 83"/>
                  <a:gd name="T95" fmla="*/ 85 h 96"/>
                  <a:gd name="T96" fmla="*/ 71 w 83"/>
                  <a:gd name="T97" fmla="*/ 60 h 96"/>
                  <a:gd name="T98" fmla="*/ 34 w 83"/>
                  <a:gd name="T99" fmla="*/ 27 h 96"/>
                  <a:gd name="T100" fmla="*/ 48 w 83"/>
                  <a:gd name="T101" fmla="*/ 25 h 96"/>
                  <a:gd name="T102" fmla="*/ 60 w 83"/>
                  <a:gd name="T103" fmla="*/ 55 h 96"/>
                  <a:gd name="T104" fmla="*/ 34 w 83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0" y="69"/>
                      <a:pt x="3" y="79"/>
                      <a:pt x="10" y="86"/>
                    </a:cubicBezTo>
                    <a:cubicBezTo>
                      <a:pt x="18" y="94"/>
                      <a:pt x="31" y="96"/>
                      <a:pt x="42" y="96"/>
                    </a:cubicBezTo>
                    <a:cubicBezTo>
                      <a:pt x="52" y="96"/>
                      <a:pt x="63" y="92"/>
                      <a:pt x="71" y="85"/>
                    </a:cubicBezTo>
                    <a:cubicBezTo>
                      <a:pt x="77" y="80"/>
                      <a:pt x="80" y="71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6"/>
                      <a:pt x="52" y="9"/>
                      <a:pt x="50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9" y="0"/>
                      <a:pt x="49" y="0"/>
                      <a:pt x="48" y="0"/>
                    </a:cubicBezTo>
                    <a:cubicBezTo>
                      <a:pt x="44" y="0"/>
                      <a:pt x="40" y="1"/>
                      <a:pt x="35" y="0"/>
                    </a:cubicBezTo>
                    <a:cubicBezTo>
                      <a:pt x="34" y="0"/>
                      <a:pt x="34" y="0"/>
                      <a:pt x="34" y="1"/>
                    </a:cubicBezTo>
                    <a:cubicBezTo>
                      <a:pt x="33" y="1"/>
                      <a:pt x="33" y="1"/>
                      <a:pt x="33" y="2"/>
                    </a:cubicBezTo>
                    <a:cubicBezTo>
                      <a:pt x="32" y="9"/>
                      <a:pt x="34" y="16"/>
                      <a:pt x="33" y="24"/>
                    </a:cubicBezTo>
                    <a:cubicBezTo>
                      <a:pt x="16" y="23"/>
                      <a:pt x="2" y="40"/>
                      <a:pt x="0" y="56"/>
                    </a:cubicBezTo>
                    <a:cubicBezTo>
                      <a:pt x="0" y="57"/>
                      <a:pt x="0" y="57"/>
                      <a:pt x="0" y="57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2"/>
                      <a:pt x="28" y="92"/>
                    </a:cubicBezTo>
                    <a:cubicBezTo>
                      <a:pt x="26" y="92"/>
                      <a:pt x="24" y="91"/>
                      <a:pt x="23" y="91"/>
                    </a:cubicBezTo>
                    <a:cubicBezTo>
                      <a:pt x="30" y="85"/>
                      <a:pt x="38" y="79"/>
                      <a:pt x="46" y="74"/>
                    </a:cubicBezTo>
                    <a:cubicBezTo>
                      <a:pt x="49" y="72"/>
                      <a:pt x="51" y="70"/>
                      <a:pt x="54" y="67"/>
                    </a:cubicBezTo>
                    <a:cubicBezTo>
                      <a:pt x="56" y="66"/>
                      <a:pt x="58" y="64"/>
                      <a:pt x="61" y="62"/>
                    </a:cubicBezTo>
                    <a:cubicBezTo>
                      <a:pt x="63" y="61"/>
                      <a:pt x="64" y="59"/>
                      <a:pt x="62" y="62"/>
                    </a:cubicBezTo>
                    <a:cubicBezTo>
                      <a:pt x="57" y="68"/>
                      <a:pt x="50" y="72"/>
                      <a:pt x="45" y="77"/>
                    </a:cubicBezTo>
                    <a:cubicBezTo>
                      <a:pt x="41" y="80"/>
                      <a:pt x="39" y="83"/>
                      <a:pt x="35" y="86"/>
                    </a:cubicBezTo>
                    <a:cubicBezTo>
                      <a:pt x="34" y="87"/>
                      <a:pt x="32" y="89"/>
                      <a:pt x="31" y="90"/>
                    </a:cubicBezTo>
                    <a:cubicBezTo>
                      <a:pt x="30" y="91"/>
                      <a:pt x="29" y="91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6"/>
                      <a:pt x="34" y="71"/>
                    </a:cubicBezTo>
                    <a:cubicBezTo>
                      <a:pt x="38" y="68"/>
                      <a:pt x="41" y="65"/>
                      <a:pt x="45" y="62"/>
                    </a:cubicBezTo>
                    <a:cubicBezTo>
                      <a:pt x="47" y="61"/>
                      <a:pt x="51" y="58"/>
                      <a:pt x="53" y="57"/>
                    </a:cubicBezTo>
                    <a:cubicBezTo>
                      <a:pt x="47" y="63"/>
                      <a:pt x="40" y="68"/>
                      <a:pt x="33" y="74"/>
                    </a:cubicBezTo>
                    <a:cubicBezTo>
                      <a:pt x="28" y="79"/>
                      <a:pt x="22" y="82"/>
                      <a:pt x="18" y="88"/>
                    </a:cubicBezTo>
                    <a:cubicBezTo>
                      <a:pt x="18" y="88"/>
                      <a:pt x="19" y="89"/>
                      <a:pt x="19" y="89"/>
                    </a:cubicBezTo>
                    <a:cubicBezTo>
                      <a:pt x="25" y="84"/>
                      <a:pt x="31" y="80"/>
                      <a:pt x="37" y="75"/>
                    </a:cubicBezTo>
                    <a:cubicBezTo>
                      <a:pt x="44" y="70"/>
                      <a:pt x="50" y="64"/>
                      <a:pt x="58" y="60"/>
                    </a:cubicBezTo>
                    <a:cubicBezTo>
                      <a:pt x="55" y="61"/>
                      <a:pt x="52" y="64"/>
                      <a:pt x="49" y="67"/>
                    </a:cubicBezTo>
                    <a:cubicBezTo>
                      <a:pt x="45" y="70"/>
                      <a:pt x="41" y="73"/>
                      <a:pt x="38" y="76"/>
                    </a:cubicBezTo>
                    <a:cubicBezTo>
                      <a:pt x="34" y="79"/>
                      <a:pt x="32" y="83"/>
                      <a:pt x="28" y="85"/>
                    </a:cubicBezTo>
                    <a:cubicBezTo>
                      <a:pt x="26" y="87"/>
                      <a:pt x="24" y="88"/>
                      <a:pt x="22" y="90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7"/>
                    </a:moveTo>
                    <a:cubicBezTo>
                      <a:pt x="16" y="87"/>
                      <a:pt x="16" y="87"/>
                      <a:pt x="16" y="87"/>
                    </a:cubicBezTo>
                    <a:cubicBezTo>
                      <a:pt x="15" y="87"/>
                      <a:pt x="15" y="86"/>
                      <a:pt x="14" y="86"/>
                    </a:cubicBezTo>
                    <a:cubicBezTo>
                      <a:pt x="20" y="81"/>
                      <a:pt x="26" y="75"/>
                      <a:pt x="32" y="70"/>
                    </a:cubicBezTo>
                    <a:cubicBezTo>
                      <a:pt x="35" y="67"/>
                      <a:pt x="39" y="64"/>
                      <a:pt x="43" y="62"/>
                    </a:cubicBezTo>
                    <a:cubicBezTo>
                      <a:pt x="45" y="60"/>
                      <a:pt x="46" y="59"/>
                      <a:pt x="48" y="58"/>
                    </a:cubicBezTo>
                    <a:cubicBezTo>
                      <a:pt x="52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6" y="77"/>
                      <a:pt x="21" y="81"/>
                      <a:pt x="16" y="87"/>
                    </a:cubicBezTo>
                    <a:close/>
                    <a:moveTo>
                      <a:pt x="48" y="76"/>
                    </a:moveTo>
                    <a:cubicBezTo>
                      <a:pt x="53" y="71"/>
                      <a:pt x="59" y="67"/>
                      <a:pt x="64" y="61"/>
                    </a:cubicBezTo>
                    <a:cubicBezTo>
                      <a:pt x="65" y="61"/>
                      <a:pt x="65" y="61"/>
                      <a:pt x="66" y="61"/>
                    </a:cubicBezTo>
                    <a:cubicBezTo>
                      <a:pt x="62" y="64"/>
                      <a:pt x="58" y="68"/>
                      <a:pt x="54" y="71"/>
                    </a:cubicBezTo>
                    <a:cubicBezTo>
                      <a:pt x="49" y="75"/>
                      <a:pt x="43" y="80"/>
                      <a:pt x="38" y="85"/>
                    </a:cubicBezTo>
                    <a:cubicBezTo>
                      <a:pt x="41" y="82"/>
                      <a:pt x="44" y="78"/>
                      <a:pt x="48" y="76"/>
                    </a:cubicBezTo>
                    <a:close/>
                    <a:moveTo>
                      <a:pt x="45" y="73"/>
                    </a:moveTo>
                    <a:cubicBezTo>
                      <a:pt x="41" y="76"/>
                      <a:pt x="37" y="79"/>
                      <a:pt x="32" y="82"/>
                    </a:cubicBezTo>
                    <a:cubicBezTo>
                      <a:pt x="34" y="80"/>
                      <a:pt x="36" y="78"/>
                      <a:pt x="38" y="76"/>
                    </a:cubicBezTo>
                    <a:cubicBezTo>
                      <a:pt x="45" y="70"/>
                      <a:pt x="52" y="65"/>
                      <a:pt x="59" y="59"/>
                    </a:cubicBezTo>
                    <a:cubicBezTo>
                      <a:pt x="59" y="59"/>
                      <a:pt x="59" y="58"/>
                      <a:pt x="59" y="58"/>
                    </a:cubicBezTo>
                    <a:cubicBezTo>
                      <a:pt x="53" y="61"/>
                      <a:pt x="47" y="66"/>
                      <a:pt x="42" y="70"/>
                    </a:cubicBezTo>
                    <a:cubicBezTo>
                      <a:pt x="35" y="75"/>
                      <a:pt x="29" y="81"/>
                      <a:pt x="21" y="86"/>
                    </a:cubicBezTo>
                    <a:cubicBezTo>
                      <a:pt x="18" y="88"/>
                      <a:pt x="21" y="86"/>
                      <a:pt x="22" y="85"/>
                    </a:cubicBezTo>
                    <a:cubicBezTo>
                      <a:pt x="23" y="83"/>
                      <a:pt x="25" y="82"/>
                      <a:pt x="26" y="81"/>
                    </a:cubicBezTo>
                    <a:cubicBezTo>
                      <a:pt x="29" y="78"/>
                      <a:pt x="32" y="76"/>
                      <a:pt x="35" y="73"/>
                    </a:cubicBezTo>
                    <a:cubicBezTo>
                      <a:pt x="42" y="68"/>
                      <a:pt x="48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1" y="69"/>
                      <a:pt x="45" y="73"/>
                    </a:cubicBezTo>
                    <a:close/>
                    <a:moveTo>
                      <a:pt x="39" y="66"/>
                    </a:moveTo>
                    <a:cubicBezTo>
                      <a:pt x="41" y="64"/>
                      <a:pt x="42" y="63"/>
                      <a:pt x="44" y="62"/>
                    </a:cubicBezTo>
                    <a:cubicBezTo>
                      <a:pt x="46" y="60"/>
                      <a:pt x="49" y="58"/>
                      <a:pt x="51" y="56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2" y="55"/>
                      <a:pt x="52" y="55"/>
                      <a:pt x="53" y="55"/>
                    </a:cubicBezTo>
                    <a:cubicBezTo>
                      <a:pt x="53" y="55"/>
                      <a:pt x="54" y="56"/>
                      <a:pt x="54" y="56"/>
                    </a:cubicBezTo>
                    <a:cubicBezTo>
                      <a:pt x="49" y="59"/>
                      <a:pt x="44" y="62"/>
                      <a:pt x="39" y="66"/>
                    </a:cubicBezTo>
                    <a:close/>
                    <a:moveTo>
                      <a:pt x="17" y="82"/>
                    </a:moveTo>
                    <a:cubicBezTo>
                      <a:pt x="17" y="82"/>
                      <a:pt x="16" y="83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2" y="67"/>
                      <a:pt x="38" y="62"/>
                      <a:pt x="45" y="57"/>
                    </a:cubicBezTo>
                    <a:cubicBezTo>
                      <a:pt x="45" y="56"/>
                      <a:pt x="45" y="56"/>
                      <a:pt x="44" y="56"/>
                    </a:cubicBezTo>
                    <a:cubicBezTo>
                      <a:pt x="31" y="60"/>
                      <a:pt x="23" y="72"/>
                      <a:pt x="13" y="80"/>
                    </a:cubicBezTo>
                    <a:cubicBezTo>
                      <a:pt x="12" y="80"/>
                      <a:pt x="11" y="81"/>
                      <a:pt x="10" y="81"/>
                    </a:cubicBezTo>
                    <a:cubicBezTo>
                      <a:pt x="11" y="80"/>
                      <a:pt x="13" y="78"/>
                      <a:pt x="14" y="76"/>
                    </a:cubicBezTo>
                    <a:cubicBezTo>
                      <a:pt x="17" y="74"/>
                      <a:pt x="20" y="71"/>
                      <a:pt x="22" y="69"/>
                    </a:cubicBezTo>
                    <a:cubicBezTo>
                      <a:pt x="27" y="66"/>
                      <a:pt x="31" y="63"/>
                      <a:pt x="34" y="59"/>
                    </a:cubicBezTo>
                    <a:cubicBezTo>
                      <a:pt x="36" y="58"/>
                      <a:pt x="38" y="58"/>
                      <a:pt x="39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8" y="73"/>
                      <a:pt x="17" y="82"/>
                    </a:cubicBezTo>
                    <a:close/>
                    <a:moveTo>
                      <a:pt x="8" y="78"/>
                    </a:moveTo>
                    <a:cubicBezTo>
                      <a:pt x="12" y="76"/>
                      <a:pt x="16" y="72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1"/>
                      <a:pt x="30" y="60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26" y="67"/>
                      <a:pt x="15" y="72"/>
                      <a:pt x="10" y="81"/>
                    </a:cubicBezTo>
                    <a:cubicBezTo>
                      <a:pt x="9" y="80"/>
                      <a:pt x="8" y="79"/>
                      <a:pt x="8" y="78"/>
                    </a:cubicBezTo>
                    <a:close/>
                    <a:moveTo>
                      <a:pt x="6" y="76"/>
                    </a:moveTo>
                    <a:cubicBezTo>
                      <a:pt x="9" y="73"/>
                      <a:pt x="12" y="70"/>
                      <a:pt x="15" y="67"/>
                    </a:cubicBezTo>
                    <a:cubicBezTo>
                      <a:pt x="17" y="66"/>
                      <a:pt x="18" y="64"/>
                      <a:pt x="20" y="63"/>
                    </a:cubicBezTo>
                    <a:cubicBezTo>
                      <a:pt x="21" y="61"/>
                      <a:pt x="27" y="55"/>
                      <a:pt x="23" y="61"/>
                    </a:cubicBezTo>
                    <a:cubicBezTo>
                      <a:pt x="20" y="65"/>
                      <a:pt x="17" y="68"/>
                      <a:pt x="14" y="71"/>
                    </a:cubicBezTo>
                    <a:cubicBezTo>
                      <a:pt x="12" y="73"/>
                      <a:pt x="9" y="75"/>
                      <a:pt x="7" y="77"/>
                    </a:cubicBezTo>
                    <a:cubicBezTo>
                      <a:pt x="7" y="77"/>
                      <a:pt x="7" y="76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4"/>
                      <a:pt x="12" y="60"/>
                      <a:pt x="17" y="57"/>
                    </a:cubicBezTo>
                    <a:cubicBezTo>
                      <a:pt x="16" y="57"/>
                      <a:pt x="14" y="60"/>
                      <a:pt x="13" y="61"/>
                    </a:cubicBezTo>
                    <a:cubicBezTo>
                      <a:pt x="12" y="62"/>
                      <a:pt x="11" y="63"/>
                      <a:pt x="10" y="64"/>
                    </a:cubicBezTo>
                    <a:cubicBezTo>
                      <a:pt x="8" y="66"/>
                      <a:pt x="6" y="69"/>
                      <a:pt x="5" y="71"/>
                    </a:cubicBezTo>
                    <a:cubicBezTo>
                      <a:pt x="5" y="71"/>
                      <a:pt x="5" y="72"/>
                      <a:pt x="5" y="72"/>
                    </a:cubicBezTo>
                    <a:cubicBezTo>
                      <a:pt x="8" y="70"/>
                      <a:pt x="11" y="67"/>
                      <a:pt x="13" y="65"/>
                    </a:cubicBezTo>
                    <a:cubicBezTo>
                      <a:pt x="15" y="63"/>
                      <a:pt x="16" y="62"/>
                      <a:pt x="18" y="60"/>
                    </a:cubicBezTo>
                    <a:cubicBezTo>
                      <a:pt x="18" y="60"/>
                      <a:pt x="22" y="55"/>
                      <a:pt x="20" y="59"/>
                    </a:cubicBezTo>
                    <a:cubicBezTo>
                      <a:pt x="16" y="65"/>
                      <a:pt x="10" y="69"/>
                      <a:pt x="6" y="74"/>
                    </a:cubicBezTo>
                    <a:cubicBezTo>
                      <a:pt x="5" y="72"/>
                      <a:pt x="4" y="70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7"/>
                      <a:pt x="11" y="56"/>
                    </a:cubicBezTo>
                    <a:cubicBezTo>
                      <a:pt x="14" y="54"/>
                      <a:pt x="11" y="57"/>
                      <a:pt x="11" y="58"/>
                    </a:cubicBezTo>
                    <a:cubicBezTo>
                      <a:pt x="8" y="60"/>
                      <a:pt x="5" y="63"/>
                      <a:pt x="3" y="66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4" y="62"/>
                      <a:pt x="6" y="61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6"/>
                      <a:pt x="9" y="77"/>
                      <a:pt x="8" y="77"/>
                    </a:cubicBezTo>
                    <a:cubicBezTo>
                      <a:pt x="9" y="77"/>
                      <a:pt x="10" y="75"/>
                      <a:pt x="11" y="75"/>
                    </a:cubicBezTo>
                    <a:cubicBezTo>
                      <a:pt x="12" y="73"/>
                      <a:pt x="14" y="72"/>
                      <a:pt x="16" y="70"/>
                    </a:cubicBezTo>
                    <a:cubicBezTo>
                      <a:pt x="20" y="67"/>
                      <a:pt x="23" y="62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8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4"/>
                      <a:pt x="18" y="71"/>
                      <a:pt x="11" y="76"/>
                    </a:cubicBezTo>
                    <a:close/>
                    <a:moveTo>
                      <a:pt x="26" y="57"/>
                    </a:moveTo>
                    <a:cubicBezTo>
                      <a:pt x="18" y="62"/>
                      <a:pt x="13" y="69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5" y="62"/>
                    </a:moveTo>
                    <a:cubicBezTo>
                      <a:pt x="14" y="64"/>
                      <a:pt x="12" y="65"/>
                      <a:pt x="11" y="66"/>
                    </a:cubicBezTo>
                    <a:cubicBezTo>
                      <a:pt x="9" y="68"/>
                      <a:pt x="7" y="69"/>
                      <a:pt x="6" y="70"/>
                    </a:cubicBezTo>
                    <a:cubicBezTo>
                      <a:pt x="8" y="67"/>
                      <a:pt x="10" y="64"/>
                      <a:pt x="13" y="62"/>
                    </a:cubicBezTo>
                    <a:cubicBezTo>
                      <a:pt x="15" y="60"/>
                      <a:pt x="17" y="59"/>
                      <a:pt x="18" y="56"/>
                    </a:cubicBezTo>
                    <a:cubicBezTo>
                      <a:pt x="18" y="56"/>
                      <a:pt x="18" y="55"/>
                      <a:pt x="18" y="55"/>
                    </a:cubicBezTo>
                    <a:cubicBezTo>
                      <a:pt x="13" y="58"/>
                      <a:pt x="9" y="62"/>
                      <a:pt x="6" y="65"/>
                    </a:cubicBezTo>
                    <a:cubicBezTo>
                      <a:pt x="4" y="67"/>
                      <a:pt x="4" y="66"/>
                      <a:pt x="5" y="64"/>
                    </a:cubicBezTo>
                    <a:cubicBezTo>
                      <a:pt x="6" y="63"/>
                      <a:pt x="7" y="62"/>
                      <a:pt x="8" y="61"/>
                    </a:cubicBezTo>
                    <a:cubicBezTo>
                      <a:pt x="10" y="59"/>
                      <a:pt x="12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6" y="55"/>
                      <a:pt x="19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19" y="58"/>
                      <a:pt x="17" y="60"/>
                      <a:pt x="15" y="62"/>
                    </a:cubicBezTo>
                    <a:close/>
                    <a:moveTo>
                      <a:pt x="5" y="61"/>
                    </a:moveTo>
                    <a:cubicBezTo>
                      <a:pt x="5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6"/>
                      <a:pt x="7" y="59"/>
                      <a:pt x="5" y="61"/>
                    </a:cubicBezTo>
                    <a:close/>
                    <a:moveTo>
                      <a:pt x="3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7" y="56"/>
                      <a:pt x="8" y="55"/>
                      <a:pt x="8" y="55"/>
                    </a:cubicBezTo>
                    <a:cubicBezTo>
                      <a:pt x="8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7"/>
                    </a:cubicBezTo>
                    <a:cubicBezTo>
                      <a:pt x="6" y="59"/>
                      <a:pt x="4" y="61"/>
                      <a:pt x="3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9"/>
                      <a:pt x="3" y="57"/>
                    </a:cubicBezTo>
                    <a:cubicBezTo>
                      <a:pt x="4" y="56"/>
                      <a:pt x="5" y="56"/>
                      <a:pt x="7" y="55"/>
                    </a:cubicBezTo>
                    <a:cubicBezTo>
                      <a:pt x="6" y="56"/>
                      <a:pt x="4" y="58"/>
                      <a:pt x="3" y="59"/>
                    </a:cubicBezTo>
                    <a:cubicBezTo>
                      <a:pt x="3" y="59"/>
                      <a:pt x="3" y="60"/>
                      <a:pt x="3" y="59"/>
                    </a:cubicBezTo>
                    <a:close/>
                    <a:moveTo>
                      <a:pt x="10" y="82"/>
                    </a:moveTo>
                    <a:cubicBezTo>
                      <a:pt x="21" y="75"/>
                      <a:pt x="28" y="65"/>
                      <a:pt x="40" y="59"/>
                    </a:cubicBezTo>
                    <a:cubicBezTo>
                      <a:pt x="40" y="59"/>
                      <a:pt x="44" y="56"/>
                      <a:pt x="43" y="57"/>
                    </a:cubicBezTo>
                    <a:cubicBezTo>
                      <a:pt x="41" y="58"/>
                      <a:pt x="40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4" y="74"/>
                      <a:pt x="18" y="79"/>
                      <a:pt x="13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2" y="84"/>
                      <a:pt x="11" y="83"/>
                      <a:pt x="10" y="82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30" y="92"/>
                      <a:pt x="30" y="92"/>
                    </a:cubicBezTo>
                    <a:cubicBezTo>
                      <a:pt x="30" y="92"/>
                      <a:pt x="31" y="91"/>
                      <a:pt x="31" y="91"/>
                    </a:cubicBezTo>
                    <a:cubicBezTo>
                      <a:pt x="32" y="90"/>
                      <a:pt x="33" y="89"/>
                      <a:pt x="34" y="89"/>
                    </a:cubicBezTo>
                    <a:cubicBezTo>
                      <a:pt x="40" y="84"/>
                      <a:pt x="46" y="79"/>
                      <a:pt x="52" y="74"/>
                    </a:cubicBezTo>
                    <a:cubicBezTo>
                      <a:pt x="55" y="71"/>
                      <a:pt x="58" y="69"/>
                      <a:pt x="61" y="66"/>
                    </a:cubicBezTo>
                    <a:cubicBezTo>
                      <a:pt x="63" y="65"/>
                      <a:pt x="64" y="63"/>
                      <a:pt x="66" y="62"/>
                    </a:cubicBezTo>
                    <a:cubicBezTo>
                      <a:pt x="66" y="62"/>
                      <a:pt x="67" y="61"/>
                      <a:pt x="68" y="61"/>
                    </a:cubicBezTo>
                    <a:cubicBezTo>
                      <a:pt x="69" y="60"/>
                      <a:pt x="69" y="60"/>
                      <a:pt x="70" y="60"/>
                    </a:cubicBezTo>
                    <a:cubicBezTo>
                      <a:pt x="59" y="72"/>
                      <a:pt x="45" y="81"/>
                      <a:pt x="34" y="92"/>
                    </a:cubicBezTo>
                    <a:cubicBezTo>
                      <a:pt x="34" y="93"/>
                      <a:pt x="34" y="93"/>
                      <a:pt x="34" y="93"/>
                    </a:cubicBezTo>
                    <a:cubicBezTo>
                      <a:pt x="47" y="84"/>
                      <a:pt x="59" y="75"/>
                      <a:pt x="70" y="65"/>
                    </a:cubicBezTo>
                    <a:cubicBezTo>
                      <a:pt x="69" y="65"/>
                      <a:pt x="68" y="66"/>
                      <a:pt x="67" y="67"/>
                    </a:cubicBezTo>
                    <a:cubicBezTo>
                      <a:pt x="64" y="70"/>
                      <a:pt x="60" y="73"/>
                      <a:pt x="57" y="76"/>
                    </a:cubicBezTo>
                    <a:cubicBezTo>
                      <a:pt x="51" y="82"/>
                      <a:pt x="45" y="87"/>
                      <a:pt x="39" y="93"/>
                    </a:cubicBezTo>
                    <a:cubicBezTo>
                      <a:pt x="39" y="93"/>
                      <a:pt x="39" y="94"/>
                      <a:pt x="40" y="93"/>
                    </a:cubicBezTo>
                    <a:cubicBezTo>
                      <a:pt x="51" y="85"/>
                      <a:pt x="62" y="76"/>
                      <a:pt x="73" y="66"/>
                    </a:cubicBezTo>
                    <a:cubicBezTo>
                      <a:pt x="73" y="66"/>
                      <a:pt x="73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1"/>
                      <a:pt x="52" y="86"/>
                      <a:pt x="47" y="92"/>
                    </a:cubicBezTo>
                    <a:cubicBezTo>
                      <a:pt x="46" y="92"/>
                      <a:pt x="47" y="93"/>
                      <a:pt x="47" y="92"/>
                    </a:cubicBezTo>
                    <a:cubicBezTo>
                      <a:pt x="57" y="86"/>
                      <a:pt x="65" y="77"/>
                      <a:pt x="74" y="70"/>
                    </a:cubicBezTo>
                    <a:cubicBezTo>
                      <a:pt x="75" y="69"/>
                      <a:pt x="76" y="68"/>
                      <a:pt x="76" y="67"/>
                    </a:cubicBezTo>
                    <a:cubicBezTo>
                      <a:pt x="75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8" y="85"/>
                      <a:pt x="54" y="89"/>
                    </a:cubicBezTo>
                    <a:cubicBezTo>
                      <a:pt x="54" y="90"/>
                      <a:pt x="54" y="90"/>
                      <a:pt x="54" y="90"/>
                    </a:cubicBezTo>
                    <a:cubicBezTo>
                      <a:pt x="61" y="87"/>
                      <a:pt x="67" y="81"/>
                      <a:pt x="72" y="76"/>
                    </a:cubicBezTo>
                    <a:cubicBezTo>
                      <a:pt x="73" y="76"/>
                      <a:pt x="74" y="74"/>
                      <a:pt x="75" y="73"/>
                    </a:cubicBezTo>
                    <a:cubicBezTo>
                      <a:pt x="75" y="74"/>
                      <a:pt x="75" y="74"/>
                      <a:pt x="75" y="74"/>
                    </a:cubicBezTo>
                    <a:cubicBezTo>
                      <a:pt x="73" y="76"/>
                      <a:pt x="72" y="77"/>
                      <a:pt x="70" y="78"/>
                    </a:cubicBezTo>
                    <a:cubicBezTo>
                      <a:pt x="67" y="81"/>
                      <a:pt x="64" y="85"/>
                      <a:pt x="61" y="88"/>
                    </a:cubicBezTo>
                    <a:cubicBezTo>
                      <a:pt x="61" y="89"/>
                      <a:pt x="60" y="89"/>
                      <a:pt x="60" y="89"/>
                    </a:cubicBezTo>
                    <a:cubicBezTo>
                      <a:pt x="55" y="92"/>
                      <a:pt x="49" y="93"/>
                      <a:pt x="42" y="93"/>
                    </a:cubicBezTo>
                    <a:cubicBezTo>
                      <a:pt x="38" y="94"/>
                      <a:pt x="33" y="93"/>
                      <a:pt x="29" y="92"/>
                    </a:cubicBezTo>
                    <a:close/>
                    <a:moveTo>
                      <a:pt x="63" y="87"/>
                    </a:moveTo>
                    <a:cubicBezTo>
                      <a:pt x="65" y="85"/>
                      <a:pt x="68" y="82"/>
                      <a:pt x="70" y="80"/>
                    </a:cubicBezTo>
                    <a:cubicBezTo>
                      <a:pt x="71" y="78"/>
                      <a:pt x="73" y="77"/>
                      <a:pt x="74" y="76"/>
                    </a:cubicBezTo>
                    <a:cubicBezTo>
                      <a:pt x="71" y="80"/>
                      <a:pt x="68" y="84"/>
                      <a:pt x="63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4" y="82"/>
                      <a:pt x="62" y="84"/>
                      <a:pt x="60" y="86"/>
                    </a:cubicBezTo>
                    <a:cubicBezTo>
                      <a:pt x="59" y="87"/>
                      <a:pt x="53" y="91"/>
                      <a:pt x="57" y="87"/>
                    </a:cubicBezTo>
                    <a:cubicBezTo>
                      <a:pt x="61" y="83"/>
                      <a:pt x="65" y="79"/>
                      <a:pt x="69" y="75"/>
                    </a:cubicBezTo>
                    <a:cubicBezTo>
                      <a:pt x="72" y="73"/>
                      <a:pt x="76" y="70"/>
                      <a:pt x="78" y="66"/>
                    </a:cubicBezTo>
                    <a:cubicBezTo>
                      <a:pt x="78" y="66"/>
                      <a:pt x="77" y="65"/>
                      <a:pt x="77" y="66"/>
                    </a:cubicBezTo>
                    <a:cubicBezTo>
                      <a:pt x="73" y="70"/>
                      <a:pt x="68" y="73"/>
                      <a:pt x="63" y="78"/>
                    </a:cubicBezTo>
                    <a:cubicBezTo>
                      <a:pt x="61" y="80"/>
                      <a:pt x="58" y="82"/>
                      <a:pt x="56" y="85"/>
                    </a:cubicBezTo>
                    <a:cubicBezTo>
                      <a:pt x="54" y="87"/>
                      <a:pt x="50" y="90"/>
                      <a:pt x="48" y="91"/>
                    </a:cubicBezTo>
                    <a:cubicBezTo>
                      <a:pt x="58" y="82"/>
                      <a:pt x="67" y="73"/>
                      <a:pt x="76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7" y="63"/>
                      <a:pt x="78" y="62"/>
                      <a:pt x="78" y="62"/>
                    </a:cubicBezTo>
                    <a:cubicBezTo>
                      <a:pt x="78" y="62"/>
                      <a:pt x="78" y="61"/>
                      <a:pt x="78" y="61"/>
                    </a:cubicBezTo>
                    <a:cubicBezTo>
                      <a:pt x="71" y="67"/>
                      <a:pt x="65" y="72"/>
                      <a:pt x="59" y="78"/>
                    </a:cubicBezTo>
                    <a:cubicBezTo>
                      <a:pt x="55" y="80"/>
                      <a:pt x="52" y="83"/>
                      <a:pt x="49" y="86"/>
                    </a:cubicBezTo>
                    <a:cubicBezTo>
                      <a:pt x="47" y="87"/>
                      <a:pt x="46" y="88"/>
                      <a:pt x="44" y="90"/>
                    </a:cubicBezTo>
                    <a:cubicBezTo>
                      <a:pt x="49" y="85"/>
                      <a:pt x="54" y="80"/>
                      <a:pt x="59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5" y="59"/>
                      <a:pt x="75" y="59"/>
                    </a:cubicBezTo>
                    <a:cubicBezTo>
                      <a:pt x="69" y="65"/>
                      <a:pt x="62" y="70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6"/>
                      <a:pt x="40" y="88"/>
                      <a:pt x="38" y="89"/>
                    </a:cubicBezTo>
                    <a:cubicBezTo>
                      <a:pt x="38" y="89"/>
                      <a:pt x="37" y="91"/>
                      <a:pt x="36" y="91"/>
                    </a:cubicBezTo>
                    <a:cubicBezTo>
                      <a:pt x="36" y="91"/>
                      <a:pt x="36" y="91"/>
                      <a:pt x="37" y="91"/>
                    </a:cubicBezTo>
                    <a:cubicBezTo>
                      <a:pt x="43" y="85"/>
                      <a:pt x="49" y="80"/>
                      <a:pt x="55" y="74"/>
                    </a:cubicBezTo>
                    <a:cubicBezTo>
                      <a:pt x="61" y="69"/>
                      <a:pt x="66" y="65"/>
                      <a:pt x="71" y="60"/>
                    </a:cubicBezTo>
                    <a:cubicBezTo>
                      <a:pt x="73" y="59"/>
                      <a:pt x="76" y="57"/>
                      <a:pt x="78" y="58"/>
                    </a:cubicBezTo>
                    <a:cubicBezTo>
                      <a:pt x="78" y="58"/>
                      <a:pt x="78" y="58"/>
                      <a:pt x="79" y="58"/>
                    </a:cubicBezTo>
                    <a:cubicBezTo>
                      <a:pt x="79" y="59"/>
                      <a:pt x="78" y="60"/>
                      <a:pt x="78" y="61"/>
                    </a:cubicBezTo>
                    <a:cubicBezTo>
                      <a:pt x="78" y="65"/>
                      <a:pt x="77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6"/>
                      <a:pt x="36" y="26"/>
                    </a:cubicBezTo>
                    <a:cubicBezTo>
                      <a:pt x="37" y="18"/>
                      <a:pt x="35" y="11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0"/>
                      <a:pt x="48" y="18"/>
                      <a:pt x="48" y="25"/>
                    </a:cubicBezTo>
                    <a:cubicBezTo>
                      <a:pt x="48" y="26"/>
                      <a:pt x="48" y="26"/>
                      <a:pt x="49" y="26"/>
                    </a:cubicBezTo>
                    <a:cubicBezTo>
                      <a:pt x="49" y="26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5"/>
                    </a:cubicBezTo>
                    <a:cubicBezTo>
                      <a:pt x="76" y="55"/>
                      <a:pt x="74" y="55"/>
                      <a:pt x="72" y="56"/>
                    </a:cubicBezTo>
                    <a:cubicBezTo>
                      <a:pt x="67" y="58"/>
                      <a:pt x="64" y="58"/>
                      <a:pt x="60" y="55"/>
                    </a:cubicBezTo>
                    <a:cubicBezTo>
                      <a:pt x="53" y="51"/>
                      <a:pt x="45" y="52"/>
                      <a:pt x="38" y="54"/>
                    </a:cubicBezTo>
                    <a:cubicBezTo>
                      <a:pt x="33" y="56"/>
                      <a:pt x="30" y="56"/>
                      <a:pt x="25" y="54"/>
                    </a:cubicBezTo>
                    <a:cubicBezTo>
                      <a:pt x="22" y="53"/>
                      <a:pt x="19" y="52"/>
                      <a:pt x="16" y="52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39"/>
                      <a:pt x="19" y="25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3" name="Freeform 45"/>
              <p:cNvSpPr>
                <a:spLocks noEditPoints="1"/>
              </p:cNvSpPr>
              <p:nvPr/>
            </p:nvSpPr>
            <p:spPr bwMode="auto">
              <a:xfrm>
                <a:off x="2392739" y="3132313"/>
                <a:ext cx="160635" cy="187680"/>
              </a:xfrm>
              <a:custGeom>
                <a:avLst/>
                <a:gdLst>
                  <a:gd name="T0" fmla="*/ 70 w 83"/>
                  <a:gd name="T1" fmla="*/ 86 h 97"/>
                  <a:gd name="T2" fmla="*/ 48 w 83"/>
                  <a:gd name="T3" fmla="*/ 1 h 97"/>
                  <a:gd name="T4" fmla="*/ 0 w 83"/>
                  <a:gd name="T5" fmla="*/ 57 h 97"/>
                  <a:gd name="T6" fmla="*/ 46 w 83"/>
                  <a:gd name="T7" fmla="*/ 74 h 97"/>
                  <a:gd name="T8" fmla="*/ 35 w 83"/>
                  <a:gd name="T9" fmla="*/ 87 h 97"/>
                  <a:gd name="T10" fmla="*/ 34 w 83"/>
                  <a:gd name="T11" fmla="*/ 72 h 97"/>
                  <a:gd name="T12" fmla="*/ 19 w 83"/>
                  <a:gd name="T13" fmla="*/ 89 h 97"/>
                  <a:gd name="T14" fmla="*/ 28 w 83"/>
                  <a:gd name="T15" fmla="*/ 86 h 97"/>
                  <a:gd name="T16" fmla="*/ 14 w 83"/>
                  <a:gd name="T17" fmla="*/ 86 h 97"/>
                  <a:gd name="T18" fmla="*/ 32 w 83"/>
                  <a:gd name="T19" fmla="*/ 72 h 97"/>
                  <a:gd name="T20" fmla="*/ 54 w 83"/>
                  <a:gd name="T21" fmla="*/ 72 h 97"/>
                  <a:gd name="T22" fmla="*/ 38 w 83"/>
                  <a:gd name="T23" fmla="*/ 77 h 97"/>
                  <a:gd name="T24" fmla="*/ 22 w 83"/>
                  <a:gd name="T25" fmla="*/ 86 h 97"/>
                  <a:gd name="T26" fmla="*/ 62 w 83"/>
                  <a:gd name="T27" fmla="*/ 61 h 97"/>
                  <a:gd name="T28" fmla="*/ 51 w 83"/>
                  <a:gd name="T29" fmla="*/ 56 h 97"/>
                  <a:gd name="T30" fmla="*/ 16 w 83"/>
                  <a:gd name="T31" fmla="*/ 84 h 97"/>
                  <a:gd name="T32" fmla="*/ 13 w 83"/>
                  <a:gd name="T33" fmla="*/ 81 h 97"/>
                  <a:gd name="T34" fmla="*/ 39 w 83"/>
                  <a:gd name="T35" fmla="*/ 58 h 97"/>
                  <a:gd name="T36" fmla="*/ 27 w 83"/>
                  <a:gd name="T37" fmla="*/ 63 h 97"/>
                  <a:gd name="T38" fmla="*/ 10 w 83"/>
                  <a:gd name="T39" fmla="*/ 82 h 97"/>
                  <a:gd name="T40" fmla="*/ 22 w 83"/>
                  <a:gd name="T41" fmla="*/ 62 h 97"/>
                  <a:gd name="T42" fmla="*/ 17 w 83"/>
                  <a:gd name="T43" fmla="*/ 57 h 97"/>
                  <a:gd name="T44" fmla="*/ 13 w 83"/>
                  <a:gd name="T45" fmla="*/ 65 h 97"/>
                  <a:gd name="T46" fmla="*/ 7 w 83"/>
                  <a:gd name="T47" fmla="*/ 61 h 97"/>
                  <a:gd name="T48" fmla="*/ 7 w 83"/>
                  <a:gd name="T49" fmla="*/ 61 h 97"/>
                  <a:gd name="T50" fmla="*/ 26 w 83"/>
                  <a:gd name="T51" fmla="*/ 59 h 97"/>
                  <a:gd name="T52" fmla="*/ 26 w 83"/>
                  <a:gd name="T53" fmla="*/ 58 h 97"/>
                  <a:gd name="T54" fmla="*/ 26 w 83"/>
                  <a:gd name="T55" fmla="*/ 58 h 97"/>
                  <a:gd name="T56" fmla="*/ 13 w 83"/>
                  <a:gd name="T57" fmla="*/ 63 h 97"/>
                  <a:gd name="T58" fmla="*/ 8 w 83"/>
                  <a:gd name="T59" fmla="*/ 62 h 97"/>
                  <a:gd name="T60" fmla="*/ 15 w 83"/>
                  <a:gd name="T61" fmla="*/ 63 h 97"/>
                  <a:gd name="T62" fmla="*/ 4 w 83"/>
                  <a:gd name="T63" fmla="*/ 62 h 97"/>
                  <a:gd name="T64" fmla="*/ 7 w 83"/>
                  <a:gd name="T65" fmla="*/ 58 h 97"/>
                  <a:gd name="T66" fmla="*/ 3 w 83"/>
                  <a:gd name="T67" fmla="*/ 60 h 97"/>
                  <a:gd name="T68" fmla="*/ 39 w 83"/>
                  <a:gd name="T69" fmla="*/ 61 h 97"/>
                  <a:gd name="T70" fmla="*/ 29 w 83"/>
                  <a:gd name="T71" fmla="*/ 93 h 97"/>
                  <a:gd name="T72" fmla="*/ 61 w 83"/>
                  <a:gd name="T73" fmla="*/ 67 h 97"/>
                  <a:gd name="T74" fmla="*/ 34 w 83"/>
                  <a:gd name="T75" fmla="*/ 94 h 97"/>
                  <a:gd name="T76" fmla="*/ 40 w 83"/>
                  <a:gd name="T77" fmla="*/ 94 h 97"/>
                  <a:gd name="T78" fmla="*/ 47 w 83"/>
                  <a:gd name="T79" fmla="*/ 93 h 97"/>
                  <a:gd name="T80" fmla="*/ 54 w 83"/>
                  <a:gd name="T81" fmla="*/ 90 h 97"/>
                  <a:gd name="T82" fmla="*/ 70 w 83"/>
                  <a:gd name="T83" fmla="*/ 79 h 97"/>
                  <a:gd name="T84" fmla="*/ 63 w 83"/>
                  <a:gd name="T85" fmla="*/ 88 h 97"/>
                  <a:gd name="T86" fmla="*/ 66 w 83"/>
                  <a:gd name="T87" fmla="*/ 81 h 97"/>
                  <a:gd name="T88" fmla="*/ 77 w 83"/>
                  <a:gd name="T89" fmla="*/ 66 h 97"/>
                  <a:gd name="T90" fmla="*/ 77 w 83"/>
                  <a:gd name="T91" fmla="*/ 64 h 97"/>
                  <a:gd name="T92" fmla="*/ 44 w 83"/>
                  <a:gd name="T93" fmla="*/ 90 h 97"/>
                  <a:gd name="T94" fmla="*/ 44 w 83"/>
                  <a:gd name="T95" fmla="*/ 85 h 97"/>
                  <a:gd name="T96" fmla="*/ 71 w 83"/>
                  <a:gd name="T97" fmla="*/ 60 h 97"/>
                  <a:gd name="T98" fmla="*/ 33 w 83"/>
                  <a:gd name="T99" fmla="*/ 27 h 97"/>
                  <a:gd name="T100" fmla="*/ 48 w 83"/>
                  <a:gd name="T101" fmla="*/ 26 h 97"/>
                  <a:gd name="T102" fmla="*/ 59 w 83"/>
                  <a:gd name="T103" fmla="*/ 56 h 97"/>
                  <a:gd name="T104" fmla="*/ 33 w 83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0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7"/>
                      <a:pt x="52" y="10"/>
                      <a:pt x="50" y="2"/>
                    </a:cubicBezTo>
                    <a:cubicBezTo>
                      <a:pt x="50" y="2"/>
                      <a:pt x="50" y="1"/>
                      <a:pt x="49" y="1"/>
                    </a:cubicBezTo>
                    <a:cubicBezTo>
                      <a:pt x="49" y="1"/>
                      <a:pt x="49" y="1"/>
                      <a:pt x="48" y="1"/>
                    </a:cubicBezTo>
                    <a:cubicBezTo>
                      <a:pt x="44" y="1"/>
                      <a:pt x="39" y="2"/>
                      <a:pt x="35" y="1"/>
                    </a:cubicBezTo>
                    <a:cubicBezTo>
                      <a:pt x="34" y="0"/>
                      <a:pt x="34" y="1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1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4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1" y="70"/>
                      <a:pt x="54" y="68"/>
                    </a:cubicBezTo>
                    <a:cubicBezTo>
                      <a:pt x="56" y="66"/>
                      <a:pt x="58" y="65"/>
                      <a:pt x="60" y="63"/>
                    </a:cubicBezTo>
                    <a:cubicBezTo>
                      <a:pt x="62" y="61"/>
                      <a:pt x="64" y="60"/>
                      <a:pt x="62" y="63"/>
                    </a:cubicBezTo>
                    <a:cubicBezTo>
                      <a:pt x="57" y="69"/>
                      <a:pt x="50" y="73"/>
                      <a:pt x="45" y="78"/>
                    </a:cubicBezTo>
                    <a:cubicBezTo>
                      <a:pt x="41" y="80"/>
                      <a:pt x="38" y="84"/>
                      <a:pt x="35" y="87"/>
                    </a:cubicBezTo>
                    <a:cubicBezTo>
                      <a:pt x="34" y="88"/>
                      <a:pt x="32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7" y="69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6" y="63"/>
                      <a:pt x="40" y="69"/>
                      <a:pt x="33" y="75"/>
                    </a:cubicBezTo>
                    <a:cubicBezTo>
                      <a:pt x="28" y="79"/>
                      <a:pt x="22" y="83"/>
                      <a:pt x="18" y="89"/>
                    </a:cubicBezTo>
                    <a:cubicBezTo>
                      <a:pt x="18" y="89"/>
                      <a:pt x="18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1"/>
                      <a:pt x="50" y="64"/>
                      <a:pt x="57" y="60"/>
                    </a:cubicBezTo>
                    <a:cubicBezTo>
                      <a:pt x="54" y="62"/>
                      <a:pt x="52" y="65"/>
                      <a:pt x="49" y="67"/>
                    </a:cubicBezTo>
                    <a:cubicBezTo>
                      <a:pt x="45" y="70"/>
                      <a:pt x="41" y="73"/>
                      <a:pt x="38" y="77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3" y="89"/>
                      <a:pt x="22" y="91"/>
                    </a:cubicBezTo>
                    <a:cubicBezTo>
                      <a:pt x="20" y="90"/>
                      <a:pt x="18" y="89"/>
                      <a:pt x="16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4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5" y="68"/>
                      <a:pt x="39" y="65"/>
                      <a:pt x="42" y="62"/>
                    </a:cubicBezTo>
                    <a:cubicBezTo>
                      <a:pt x="44" y="61"/>
                      <a:pt x="46" y="60"/>
                      <a:pt x="48" y="58"/>
                    </a:cubicBezTo>
                    <a:cubicBezTo>
                      <a:pt x="52" y="55"/>
                      <a:pt x="48" y="59"/>
                      <a:pt x="47" y="60"/>
                    </a:cubicBezTo>
                    <a:cubicBezTo>
                      <a:pt x="41" y="64"/>
                      <a:pt x="36" y="68"/>
                      <a:pt x="32" y="72"/>
                    </a:cubicBezTo>
                    <a:cubicBezTo>
                      <a:pt x="26" y="78"/>
                      <a:pt x="20" y="82"/>
                      <a:pt x="16" y="88"/>
                    </a:cubicBezTo>
                    <a:close/>
                    <a:moveTo>
                      <a:pt x="47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4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8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7" y="76"/>
                    </a:cubicBezTo>
                    <a:close/>
                    <a:moveTo>
                      <a:pt x="45" y="74"/>
                    </a:moveTo>
                    <a:cubicBezTo>
                      <a:pt x="41" y="77"/>
                      <a:pt x="37" y="80"/>
                      <a:pt x="32" y="83"/>
                    </a:cubicBezTo>
                    <a:cubicBezTo>
                      <a:pt x="34" y="81"/>
                      <a:pt x="36" y="79"/>
                      <a:pt x="38" y="77"/>
                    </a:cubicBezTo>
                    <a:cubicBezTo>
                      <a:pt x="44" y="71"/>
                      <a:pt x="52" y="65"/>
                      <a:pt x="59" y="60"/>
                    </a:cubicBezTo>
                    <a:cubicBezTo>
                      <a:pt x="59" y="59"/>
                      <a:pt x="59" y="59"/>
                      <a:pt x="59" y="59"/>
                    </a:cubicBezTo>
                    <a:cubicBezTo>
                      <a:pt x="52" y="62"/>
                      <a:pt x="47" y="67"/>
                      <a:pt x="42" y="71"/>
                    </a:cubicBezTo>
                    <a:cubicBezTo>
                      <a:pt x="35" y="76"/>
                      <a:pt x="28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1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7" y="58"/>
                      <a:pt x="60" y="60"/>
                      <a:pt x="62" y="61"/>
                    </a:cubicBezTo>
                    <a:cubicBezTo>
                      <a:pt x="56" y="65"/>
                      <a:pt x="51" y="70"/>
                      <a:pt x="45" y="74"/>
                    </a:cubicBezTo>
                    <a:close/>
                    <a:moveTo>
                      <a:pt x="39" y="66"/>
                    </a:moveTo>
                    <a:cubicBezTo>
                      <a:pt x="41" y="65"/>
                      <a:pt x="42" y="64"/>
                      <a:pt x="43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3" y="56"/>
                      <a:pt x="53" y="56"/>
                      <a:pt x="54" y="56"/>
                    </a:cubicBezTo>
                    <a:cubicBezTo>
                      <a:pt x="49" y="59"/>
                      <a:pt x="44" y="63"/>
                      <a:pt x="39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6" y="83"/>
                      <a:pt x="17" y="82"/>
                      <a:pt x="18" y="82"/>
                    </a:cubicBezTo>
                    <a:cubicBezTo>
                      <a:pt x="21" y="79"/>
                      <a:pt x="23" y="76"/>
                      <a:pt x="26" y="73"/>
                    </a:cubicBezTo>
                    <a:cubicBezTo>
                      <a:pt x="32" y="67"/>
                      <a:pt x="38" y="62"/>
                      <a:pt x="44" y="57"/>
                    </a:cubicBezTo>
                    <a:cubicBezTo>
                      <a:pt x="45" y="57"/>
                      <a:pt x="44" y="57"/>
                      <a:pt x="44" y="57"/>
                    </a:cubicBezTo>
                    <a:cubicBezTo>
                      <a:pt x="31" y="61"/>
                      <a:pt x="23" y="73"/>
                      <a:pt x="13" y="81"/>
                    </a:cubicBezTo>
                    <a:cubicBezTo>
                      <a:pt x="12" y="81"/>
                      <a:pt x="10" y="82"/>
                      <a:pt x="10" y="82"/>
                    </a:cubicBezTo>
                    <a:cubicBezTo>
                      <a:pt x="11" y="80"/>
                      <a:pt x="13" y="79"/>
                      <a:pt x="14" y="77"/>
                    </a:cubicBezTo>
                    <a:cubicBezTo>
                      <a:pt x="17" y="74"/>
                      <a:pt x="19" y="72"/>
                      <a:pt x="22" y="70"/>
                    </a:cubicBezTo>
                    <a:cubicBezTo>
                      <a:pt x="26" y="67"/>
                      <a:pt x="31" y="63"/>
                      <a:pt x="34" y="59"/>
                    </a:cubicBezTo>
                    <a:cubicBezTo>
                      <a:pt x="36" y="59"/>
                      <a:pt x="37" y="58"/>
                      <a:pt x="39" y="58"/>
                    </a:cubicBezTo>
                    <a:cubicBezTo>
                      <a:pt x="43" y="57"/>
                      <a:pt x="47" y="56"/>
                      <a:pt x="50" y="56"/>
                    </a:cubicBezTo>
                    <a:cubicBezTo>
                      <a:pt x="38" y="64"/>
                      <a:pt x="28" y="73"/>
                      <a:pt x="17" y="83"/>
                    </a:cubicBezTo>
                    <a:close/>
                    <a:moveTo>
                      <a:pt x="7" y="79"/>
                    </a:moveTo>
                    <a:cubicBezTo>
                      <a:pt x="12" y="76"/>
                      <a:pt x="16" y="73"/>
                      <a:pt x="20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0"/>
                      <a:pt x="33" y="60"/>
                      <a:pt x="33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5" y="73"/>
                      <a:pt x="10" y="82"/>
                    </a:cubicBezTo>
                    <a:cubicBezTo>
                      <a:pt x="9" y="81"/>
                      <a:pt x="8" y="80"/>
                      <a:pt x="7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6" y="67"/>
                      <a:pt x="18" y="65"/>
                      <a:pt x="20" y="64"/>
                    </a:cubicBezTo>
                    <a:cubicBezTo>
                      <a:pt x="21" y="62"/>
                      <a:pt x="27" y="56"/>
                      <a:pt x="22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6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3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4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3"/>
                      <a:pt x="17" y="61"/>
                    </a:cubicBezTo>
                    <a:cubicBezTo>
                      <a:pt x="18" y="61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9" y="58"/>
                      <a:pt x="11" y="57"/>
                    </a:cubicBezTo>
                    <a:cubicBezTo>
                      <a:pt x="14" y="55"/>
                      <a:pt x="11" y="58"/>
                      <a:pt x="10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5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7" y="59"/>
                      <a:pt x="29" y="59"/>
                      <a:pt x="30" y="59"/>
                    </a:cubicBezTo>
                    <a:cubicBezTo>
                      <a:pt x="30" y="59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6"/>
                    </a:cubicBezTo>
                    <a:cubicBezTo>
                      <a:pt x="8" y="73"/>
                      <a:pt x="12" y="69"/>
                      <a:pt x="15" y="66"/>
                    </a:cubicBezTo>
                    <a:cubicBezTo>
                      <a:pt x="18" y="64"/>
                      <a:pt x="20" y="61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3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3" y="64"/>
                      <a:pt x="12" y="66"/>
                      <a:pt x="10" y="67"/>
                    </a:cubicBezTo>
                    <a:cubicBezTo>
                      <a:pt x="9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7" y="56"/>
                    </a:cubicBezTo>
                    <a:cubicBezTo>
                      <a:pt x="13" y="58"/>
                      <a:pt x="9" y="62"/>
                      <a:pt x="5" y="66"/>
                    </a:cubicBezTo>
                    <a:cubicBezTo>
                      <a:pt x="3" y="68"/>
                      <a:pt x="4" y="66"/>
                      <a:pt x="5" y="64"/>
                    </a:cubicBezTo>
                    <a:cubicBezTo>
                      <a:pt x="6" y="63"/>
                      <a:pt x="7" y="63"/>
                      <a:pt x="8" y="62"/>
                    </a:cubicBezTo>
                    <a:cubicBezTo>
                      <a:pt x="10" y="60"/>
                      <a:pt x="12" y="58"/>
                      <a:pt x="13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6" y="56"/>
                      <a:pt x="19" y="56"/>
                      <a:pt x="21" y="57"/>
                    </a:cubicBezTo>
                    <a:cubicBezTo>
                      <a:pt x="21" y="57"/>
                      <a:pt x="22" y="57"/>
                      <a:pt x="22" y="57"/>
                    </a:cubicBezTo>
                    <a:cubicBezTo>
                      <a:pt x="19" y="59"/>
                      <a:pt x="17" y="61"/>
                      <a:pt x="15" y="63"/>
                    </a:cubicBezTo>
                    <a:close/>
                    <a:moveTo>
                      <a:pt x="4" y="62"/>
                    </a:moveTo>
                    <a:cubicBezTo>
                      <a:pt x="5" y="61"/>
                      <a:pt x="6" y="60"/>
                      <a:pt x="6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9" y="57"/>
                      <a:pt x="7" y="59"/>
                      <a:pt x="4" y="62"/>
                    </a:cubicBezTo>
                    <a:close/>
                    <a:moveTo>
                      <a:pt x="3" y="60"/>
                    </a:moveTo>
                    <a:cubicBezTo>
                      <a:pt x="4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8" y="56"/>
                      <a:pt x="7" y="57"/>
                      <a:pt x="7" y="58"/>
                    </a:cubicBezTo>
                    <a:cubicBezTo>
                      <a:pt x="5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5" y="57"/>
                      <a:pt x="4" y="58"/>
                      <a:pt x="3" y="60"/>
                    </a:cubicBezTo>
                    <a:cubicBezTo>
                      <a:pt x="2" y="60"/>
                      <a:pt x="3" y="60"/>
                      <a:pt x="3" y="60"/>
                    </a:cubicBezTo>
                    <a:close/>
                    <a:moveTo>
                      <a:pt x="10" y="83"/>
                    </a:moveTo>
                    <a:cubicBezTo>
                      <a:pt x="21" y="76"/>
                      <a:pt x="28" y="66"/>
                      <a:pt x="39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1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8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0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2" y="65"/>
                      <a:pt x="64" y="64"/>
                      <a:pt x="65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8" y="61"/>
                      <a:pt x="69" y="61"/>
                      <a:pt x="69" y="61"/>
                    </a:cubicBezTo>
                    <a:cubicBezTo>
                      <a:pt x="59" y="73"/>
                      <a:pt x="45" y="81"/>
                      <a:pt x="34" y="93"/>
                    </a:cubicBezTo>
                    <a:cubicBezTo>
                      <a:pt x="33" y="93"/>
                      <a:pt x="34" y="94"/>
                      <a:pt x="34" y="94"/>
                    </a:cubicBezTo>
                    <a:cubicBezTo>
                      <a:pt x="46" y="85"/>
                      <a:pt x="58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0" y="74"/>
                      <a:pt x="57" y="77"/>
                    </a:cubicBezTo>
                    <a:cubicBezTo>
                      <a:pt x="51" y="83"/>
                      <a:pt x="45" y="88"/>
                      <a:pt x="39" y="94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1" y="86"/>
                      <a:pt x="62" y="76"/>
                      <a:pt x="73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2"/>
                      <a:pt x="52" y="87"/>
                      <a:pt x="46" y="93"/>
                    </a:cubicBezTo>
                    <a:cubicBezTo>
                      <a:pt x="46" y="93"/>
                      <a:pt x="46" y="93"/>
                      <a:pt x="47" y="93"/>
                    </a:cubicBezTo>
                    <a:cubicBezTo>
                      <a:pt x="57" y="87"/>
                      <a:pt x="64" y="77"/>
                      <a:pt x="74" y="70"/>
                    </a:cubicBezTo>
                    <a:cubicBezTo>
                      <a:pt x="75" y="70"/>
                      <a:pt x="75" y="69"/>
                      <a:pt x="76" y="68"/>
                    </a:cubicBezTo>
                    <a:cubicBezTo>
                      <a:pt x="75" y="69"/>
                      <a:pt x="74" y="70"/>
                      <a:pt x="73" y="71"/>
                    </a:cubicBezTo>
                    <a:cubicBezTo>
                      <a:pt x="72" y="73"/>
                      <a:pt x="69" y="75"/>
                      <a:pt x="67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3" y="90"/>
                      <a:pt x="54" y="91"/>
                      <a:pt x="54" y="91"/>
                    </a:cubicBezTo>
                    <a:cubicBezTo>
                      <a:pt x="61" y="87"/>
                      <a:pt x="66" y="82"/>
                      <a:pt x="72" y="77"/>
                    </a:cubicBezTo>
                    <a:cubicBezTo>
                      <a:pt x="73" y="76"/>
                      <a:pt x="74" y="75"/>
                      <a:pt x="75" y="74"/>
                    </a:cubicBezTo>
                    <a:cubicBezTo>
                      <a:pt x="75" y="74"/>
                      <a:pt x="75" y="75"/>
                      <a:pt x="75" y="75"/>
                    </a:cubicBezTo>
                    <a:cubicBezTo>
                      <a:pt x="73" y="76"/>
                      <a:pt x="72" y="78"/>
                      <a:pt x="70" y="79"/>
                    </a:cubicBezTo>
                    <a:cubicBezTo>
                      <a:pt x="67" y="82"/>
                      <a:pt x="64" y="86"/>
                      <a:pt x="60" y="89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55" y="92"/>
                      <a:pt x="48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5" y="85"/>
                      <a:pt x="67" y="83"/>
                      <a:pt x="70" y="80"/>
                    </a:cubicBezTo>
                    <a:cubicBezTo>
                      <a:pt x="71" y="79"/>
                      <a:pt x="72" y="78"/>
                      <a:pt x="74" y="76"/>
                    </a:cubicBezTo>
                    <a:cubicBezTo>
                      <a:pt x="71" y="81"/>
                      <a:pt x="67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2" y="75"/>
                      <a:pt x="69" y="78"/>
                      <a:pt x="66" y="81"/>
                    </a:cubicBezTo>
                    <a:cubicBezTo>
                      <a:pt x="64" y="83"/>
                      <a:pt x="62" y="85"/>
                      <a:pt x="60" y="87"/>
                    </a:cubicBezTo>
                    <a:cubicBezTo>
                      <a:pt x="59" y="87"/>
                      <a:pt x="53" y="92"/>
                      <a:pt x="56" y="88"/>
                    </a:cubicBezTo>
                    <a:cubicBezTo>
                      <a:pt x="60" y="84"/>
                      <a:pt x="65" y="80"/>
                      <a:pt x="69" y="76"/>
                    </a:cubicBezTo>
                    <a:cubicBezTo>
                      <a:pt x="72" y="73"/>
                      <a:pt x="76" y="71"/>
                      <a:pt x="77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2" y="71"/>
                      <a:pt x="67" y="74"/>
                      <a:pt x="63" y="78"/>
                    </a:cubicBezTo>
                    <a:cubicBezTo>
                      <a:pt x="60" y="81"/>
                      <a:pt x="58" y="83"/>
                      <a:pt x="55" y="85"/>
                    </a:cubicBezTo>
                    <a:cubicBezTo>
                      <a:pt x="53" y="87"/>
                      <a:pt x="49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6" y="64"/>
                      <a:pt x="77" y="64"/>
                      <a:pt x="77" y="64"/>
                    </a:cubicBezTo>
                    <a:cubicBezTo>
                      <a:pt x="77" y="63"/>
                      <a:pt x="77" y="63"/>
                      <a:pt x="78" y="63"/>
                    </a:cubicBezTo>
                    <a:cubicBezTo>
                      <a:pt x="78" y="62"/>
                      <a:pt x="78" y="62"/>
                      <a:pt x="77" y="62"/>
                    </a:cubicBezTo>
                    <a:cubicBezTo>
                      <a:pt x="71" y="67"/>
                      <a:pt x="65" y="73"/>
                      <a:pt x="58" y="78"/>
                    </a:cubicBezTo>
                    <a:cubicBezTo>
                      <a:pt x="55" y="81"/>
                      <a:pt x="52" y="84"/>
                      <a:pt x="49" y="86"/>
                    </a:cubicBezTo>
                    <a:cubicBezTo>
                      <a:pt x="47" y="88"/>
                      <a:pt x="45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4" y="71"/>
                      <a:pt x="70" y="66"/>
                      <a:pt x="75" y="60"/>
                    </a:cubicBezTo>
                    <a:cubicBezTo>
                      <a:pt x="76" y="60"/>
                      <a:pt x="75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6" y="91"/>
                      <a:pt x="36" y="92"/>
                    </a:cubicBezTo>
                    <a:cubicBezTo>
                      <a:pt x="36" y="92"/>
                      <a:pt x="36" y="92"/>
                      <a:pt x="37" y="91"/>
                    </a:cubicBezTo>
                    <a:cubicBezTo>
                      <a:pt x="42" y="85"/>
                      <a:pt x="49" y="81"/>
                      <a:pt x="55" y="75"/>
                    </a:cubicBezTo>
                    <a:cubicBezTo>
                      <a:pt x="60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8" y="60"/>
                      <a:pt x="78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3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6"/>
                    </a:cubicBezTo>
                    <a:cubicBezTo>
                      <a:pt x="37" y="19"/>
                      <a:pt x="35" y="11"/>
                      <a:pt x="35" y="4"/>
                    </a:cubicBezTo>
                    <a:cubicBezTo>
                      <a:pt x="39" y="4"/>
                      <a:pt x="43" y="4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7"/>
                      <a:pt x="48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6" y="27"/>
                      <a:pt x="77" y="41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59" y="56"/>
                    </a:cubicBezTo>
                    <a:cubicBezTo>
                      <a:pt x="53" y="52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3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4" name="Freeform 47"/>
              <p:cNvSpPr>
                <a:spLocks noEditPoints="1"/>
              </p:cNvSpPr>
              <p:nvPr/>
            </p:nvSpPr>
            <p:spPr bwMode="auto">
              <a:xfrm>
                <a:off x="1446575" y="3109552"/>
                <a:ext cx="163093" cy="18850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0" y="72"/>
                      <a:pt x="81" y="63"/>
                    </a:cubicBezTo>
                    <a:cubicBezTo>
                      <a:pt x="84" y="45"/>
                      <a:pt x="72" y="24"/>
                      <a:pt x="51" y="24"/>
                    </a:cubicBezTo>
                    <a:cubicBezTo>
                      <a:pt x="52" y="17"/>
                      <a:pt x="52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5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3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2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90"/>
                      <a:pt x="31" y="91"/>
                    </a:cubicBezTo>
                    <a:cubicBezTo>
                      <a:pt x="30" y="91"/>
                      <a:pt x="29" y="92"/>
                      <a:pt x="28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8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49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8" y="82"/>
                      <a:pt x="18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8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2" y="71"/>
                      <a:pt x="15" y="68"/>
                    </a:cubicBezTo>
                    <a:cubicBezTo>
                      <a:pt x="17" y="67"/>
                      <a:pt x="18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2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5" y="61"/>
                      <a:pt x="14" y="61"/>
                    </a:cubicBezTo>
                    <a:cubicBezTo>
                      <a:pt x="12" y="63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6" y="63"/>
                      <a:pt x="18" y="61"/>
                    </a:cubicBezTo>
                    <a:cubicBezTo>
                      <a:pt x="18" y="61"/>
                      <a:pt x="23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4" y="66"/>
                    </a:cubicBezTo>
                    <a:cubicBezTo>
                      <a:pt x="4" y="66"/>
                      <a:pt x="3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4" y="73"/>
                      <a:pt x="16" y="71"/>
                    </a:cubicBezTo>
                    <a:cubicBezTo>
                      <a:pt x="20" y="68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6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6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7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3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3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2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5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3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6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6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3" y="78"/>
                    </a:cubicBezTo>
                    <a:cubicBezTo>
                      <a:pt x="61" y="81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6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7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8" y="26"/>
                    </a:cubicBezTo>
                    <a:cubicBezTo>
                      <a:pt x="48" y="26"/>
                      <a:pt x="49" y="27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6" y="55"/>
                      <a:pt x="75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5" name="Freeform 49"/>
              <p:cNvSpPr>
                <a:spLocks noEditPoints="1"/>
              </p:cNvSpPr>
              <p:nvPr/>
            </p:nvSpPr>
            <p:spPr bwMode="auto">
              <a:xfrm>
                <a:off x="2185525" y="3728024"/>
                <a:ext cx="163093" cy="186041"/>
              </a:xfrm>
              <a:custGeom>
                <a:avLst/>
                <a:gdLst>
                  <a:gd name="T0" fmla="*/ 71 w 84"/>
                  <a:gd name="T1" fmla="*/ 85 h 96"/>
                  <a:gd name="T2" fmla="*/ 49 w 84"/>
                  <a:gd name="T3" fmla="*/ 0 h 96"/>
                  <a:gd name="T4" fmla="*/ 1 w 84"/>
                  <a:gd name="T5" fmla="*/ 56 h 96"/>
                  <a:gd name="T6" fmla="*/ 46 w 84"/>
                  <a:gd name="T7" fmla="*/ 74 h 96"/>
                  <a:gd name="T8" fmla="*/ 36 w 84"/>
                  <a:gd name="T9" fmla="*/ 86 h 96"/>
                  <a:gd name="T10" fmla="*/ 35 w 84"/>
                  <a:gd name="T11" fmla="*/ 71 h 96"/>
                  <a:gd name="T12" fmla="*/ 19 w 84"/>
                  <a:gd name="T13" fmla="*/ 88 h 96"/>
                  <a:gd name="T14" fmla="*/ 29 w 84"/>
                  <a:gd name="T15" fmla="*/ 85 h 96"/>
                  <a:gd name="T16" fmla="*/ 15 w 84"/>
                  <a:gd name="T17" fmla="*/ 86 h 96"/>
                  <a:gd name="T18" fmla="*/ 32 w 84"/>
                  <a:gd name="T19" fmla="*/ 72 h 96"/>
                  <a:gd name="T20" fmla="*/ 55 w 84"/>
                  <a:gd name="T21" fmla="*/ 71 h 96"/>
                  <a:gd name="T22" fmla="*/ 39 w 84"/>
                  <a:gd name="T23" fmla="*/ 76 h 96"/>
                  <a:gd name="T24" fmla="*/ 22 w 84"/>
                  <a:gd name="T25" fmla="*/ 85 h 96"/>
                  <a:gd name="T26" fmla="*/ 63 w 84"/>
                  <a:gd name="T27" fmla="*/ 60 h 96"/>
                  <a:gd name="T28" fmla="*/ 52 w 84"/>
                  <a:gd name="T29" fmla="*/ 55 h 96"/>
                  <a:gd name="T30" fmla="*/ 16 w 84"/>
                  <a:gd name="T31" fmla="*/ 84 h 96"/>
                  <a:gd name="T32" fmla="*/ 13 w 84"/>
                  <a:gd name="T33" fmla="*/ 80 h 96"/>
                  <a:gd name="T34" fmla="*/ 40 w 84"/>
                  <a:gd name="T35" fmla="*/ 57 h 96"/>
                  <a:gd name="T36" fmla="*/ 28 w 84"/>
                  <a:gd name="T37" fmla="*/ 63 h 96"/>
                  <a:gd name="T38" fmla="*/ 10 w 84"/>
                  <a:gd name="T39" fmla="*/ 81 h 96"/>
                  <a:gd name="T40" fmla="*/ 23 w 84"/>
                  <a:gd name="T41" fmla="*/ 61 h 96"/>
                  <a:gd name="T42" fmla="*/ 17 w 84"/>
                  <a:gd name="T43" fmla="*/ 57 h 96"/>
                  <a:gd name="T44" fmla="*/ 14 w 84"/>
                  <a:gd name="T45" fmla="*/ 65 h 96"/>
                  <a:gd name="T46" fmla="*/ 8 w 84"/>
                  <a:gd name="T47" fmla="*/ 60 h 96"/>
                  <a:gd name="T48" fmla="*/ 8 w 84"/>
                  <a:gd name="T49" fmla="*/ 60 h 96"/>
                  <a:gd name="T50" fmla="*/ 27 w 84"/>
                  <a:gd name="T51" fmla="*/ 58 h 96"/>
                  <a:gd name="T52" fmla="*/ 26 w 84"/>
                  <a:gd name="T53" fmla="*/ 57 h 96"/>
                  <a:gd name="T54" fmla="*/ 26 w 84"/>
                  <a:gd name="T55" fmla="*/ 57 h 96"/>
                  <a:gd name="T56" fmla="*/ 14 w 84"/>
                  <a:gd name="T57" fmla="*/ 62 h 96"/>
                  <a:gd name="T58" fmla="*/ 9 w 84"/>
                  <a:gd name="T59" fmla="*/ 61 h 96"/>
                  <a:gd name="T60" fmla="*/ 16 w 84"/>
                  <a:gd name="T61" fmla="*/ 62 h 96"/>
                  <a:gd name="T62" fmla="*/ 5 w 84"/>
                  <a:gd name="T63" fmla="*/ 61 h 96"/>
                  <a:gd name="T64" fmla="*/ 8 w 84"/>
                  <a:gd name="T65" fmla="*/ 57 h 96"/>
                  <a:gd name="T66" fmla="*/ 4 w 84"/>
                  <a:gd name="T67" fmla="*/ 59 h 96"/>
                  <a:gd name="T68" fmla="*/ 39 w 84"/>
                  <a:gd name="T69" fmla="*/ 60 h 96"/>
                  <a:gd name="T70" fmla="*/ 29 w 84"/>
                  <a:gd name="T71" fmla="*/ 92 h 96"/>
                  <a:gd name="T72" fmla="*/ 62 w 84"/>
                  <a:gd name="T73" fmla="*/ 66 h 96"/>
                  <a:gd name="T74" fmla="*/ 35 w 84"/>
                  <a:gd name="T75" fmla="*/ 93 h 96"/>
                  <a:gd name="T76" fmla="*/ 40 w 84"/>
                  <a:gd name="T77" fmla="*/ 93 h 96"/>
                  <a:gd name="T78" fmla="*/ 48 w 84"/>
                  <a:gd name="T79" fmla="*/ 92 h 96"/>
                  <a:gd name="T80" fmla="*/ 54 w 84"/>
                  <a:gd name="T81" fmla="*/ 89 h 96"/>
                  <a:gd name="T82" fmla="*/ 71 w 84"/>
                  <a:gd name="T83" fmla="*/ 78 h 96"/>
                  <a:gd name="T84" fmla="*/ 64 w 84"/>
                  <a:gd name="T85" fmla="*/ 87 h 96"/>
                  <a:gd name="T86" fmla="*/ 67 w 84"/>
                  <a:gd name="T87" fmla="*/ 80 h 96"/>
                  <a:gd name="T88" fmla="*/ 78 w 84"/>
                  <a:gd name="T89" fmla="*/ 66 h 96"/>
                  <a:gd name="T90" fmla="*/ 77 w 84"/>
                  <a:gd name="T91" fmla="*/ 63 h 96"/>
                  <a:gd name="T92" fmla="*/ 44 w 84"/>
                  <a:gd name="T93" fmla="*/ 90 h 96"/>
                  <a:gd name="T94" fmla="*/ 45 w 84"/>
                  <a:gd name="T95" fmla="*/ 85 h 96"/>
                  <a:gd name="T96" fmla="*/ 72 w 84"/>
                  <a:gd name="T97" fmla="*/ 59 h 96"/>
                  <a:gd name="T98" fmla="*/ 34 w 84"/>
                  <a:gd name="T99" fmla="*/ 27 h 96"/>
                  <a:gd name="T100" fmla="*/ 49 w 84"/>
                  <a:gd name="T101" fmla="*/ 25 h 96"/>
                  <a:gd name="T102" fmla="*/ 60 w 84"/>
                  <a:gd name="T103" fmla="*/ 55 h 96"/>
                  <a:gd name="T104" fmla="*/ 34 w 84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1" y="69"/>
                      <a:pt x="4" y="79"/>
                      <a:pt x="11" y="86"/>
                    </a:cubicBezTo>
                    <a:cubicBezTo>
                      <a:pt x="18" y="94"/>
                      <a:pt x="32" y="96"/>
                      <a:pt x="43" y="96"/>
                    </a:cubicBezTo>
                    <a:cubicBezTo>
                      <a:pt x="53" y="96"/>
                      <a:pt x="63" y="92"/>
                      <a:pt x="71" y="85"/>
                    </a:cubicBezTo>
                    <a:cubicBezTo>
                      <a:pt x="78" y="80"/>
                      <a:pt x="81" y="71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6"/>
                      <a:pt x="53" y="9"/>
                      <a:pt x="51" y="1"/>
                    </a:cubicBezTo>
                    <a:cubicBezTo>
                      <a:pt x="51" y="1"/>
                      <a:pt x="51" y="1"/>
                      <a:pt x="50" y="1"/>
                    </a:cubicBezTo>
                    <a:cubicBezTo>
                      <a:pt x="50" y="0"/>
                      <a:pt x="50" y="0"/>
                      <a:pt x="49" y="0"/>
                    </a:cubicBezTo>
                    <a:cubicBezTo>
                      <a:pt x="45" y="0"/>
                      <a:pt x="40" y="1"/>
                      <a:pt x="36" y="0"/>
                    </a:cubicBezTo>
                    <a:cubicBezTo>
                      <a:pt x="35" y="0"/>
                      <a:pt x="34" y="0"/>
                      <a:pt x="34" y="1"/>
                    </a:cubicBezTo>
                    <a:cubicBezTo>
                      <a:pt x="34" y="1"/>
                      <a:pt x="33" y="1"/>
                      <a:pt x="33" y="2"/>
                    </a:cubicBezTo>
                    <a:cubicBezTo>
                      <a:pt x="33" y="9"/>
                      <a:pt x="35" y="16"/>
                      <a:pt x="34" y="24"/>
                    </a:cubicBezTo>
                    <a:cubicBezTo>
                      <a:pt x="17" y="23"/>
                      <a:pt x="2" y="40"/>
                      <a:pt x="1" y="56"/>
                    </a:cubicBezTo>
                    <a:cubicBezTo>
                      <a:pt x="0" y="56"/>
                      <a:pt x="0" y="57"/>
                      <a:pt x="0" y="57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29" y="92"/>
                      <a:pt x="29" y="92"/>
                    </a:cubicBezTo>
                    <a:cubicBezTo>
                      <a:pt x="27" y="92"/>
                      <a:pt x="25" y="91"/>
                      <a:pt x="23" y="91"/>
                    </a:cubicBezTo>
                    <a:cubicBezTo>
                      <a:pt x="31" y="85"/>
                      <a:pt x="39" y="79"/>
                      <a:pt x="46" y="74"/>
                    </a:cubicBezTo>
                    <a:cubicBezTo>
                      <a:pt x="49" y="72"/>
                      <a:pt x="52" y="70"/>
                      <a:pt x="55" y="67"/>
                    </a:cubicBezTo>
                    <a:cubicBezTo>
                      <a:pt x="57" y="66"/>
                      <a:pt x="59" y="64"/>
                      <a:pt x="61" y="62"/>
                    </a:cubicBezTo>
                    <a:cubicBezTo>
                      <a:pt x="63" y="61"/>
                      <a:pt x="65" y="59"/>
                      <a:pt x="62" y="62"/>
                    </a:cubicBezTo>
                    <a:cubicBezTo>
                      <a:pt x="58" y="68"/>
                      <a:pt x="51" y="72"/>
                      <a:pt x="45" y="77"/>
                    </a:cubicBezTo>
                    <a:cubicBezTo>
                      <a:pt x="42" y="80"/>
                      <a:pt x="39" y="83"/>
                      <a:pt x="36" y="86"/>
                    </a:cubicBezTo>
                    <a:cubicBezTo>
                      <a:pt x="35" y="87"/>
                      <a:pt x="33" y="89"/>
                      <a:pt x="31" y="90"/>
                    </a:cubicBezTo>
                    <a:cubicBezTo>
                      <a:pt x="31" y="91"/>
                      <a:pt x="30" y="91"/>
                      <a:pt x="29" y="92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23" y="82"/>
                      <a:pt x="29" y="76"/>
                      <a:pt x="35" y="71"/>
                    </a:cubicBezTo>
                    <a:cubicBezTo>
                      <a:pt x="38" y="68"/>
                      <a:pt x="42" y="65"/>
                      <a:pt x="45" y="62"/>
                    </a:cubicBezTo>
                    <a:cubicBezTo>
                      <a:pt x="48" y="61"/>
                      <a:pt x="52" y="58"/>
                      <a:pt x="54" y="57"/>
                    </a:cubicBezTo>
                    <a:cubicBezTo>
                      <a:pt x="47" y="63"/>
                      <a:pt x="40" y="68"/>
                      <a:pt x="34" y="74"/>
                    </a:cubicBezTo>
                    <a:cubicBezTo>
                      <a:pt x="29" y="78"/>
                      <a:pt x="23" y="82"/>
                      <a:pt x="19" y="88"/>
                    </a:cubicBezTo>
                    <a:cubicBezTo>
                      <a:pt x="19" y="88"/>
                      <a:pt x="19" y="89"/>
                      <a:pt x="19" y="88"/>
                    </a:cubicBezTo>
                    <a:cubicBezTo>
                      <a:pt x="26" y="84"/>
                      <a:pt x="32" y="80"/>
                      <a:pt x="38" y="75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1"/>
                      <a:pt x="52" y="64"/>
                      <a:pt x="50" y="67"/>
                    </a:cubicBezTo>
                    <a:cubicBezTo>
                      <a:pt x="46" y="70"/>
                      <a:pt x="42" y="73"/>
                      <a:pt x="38" y="76"/>
                    </a:cubicBezTo>
                    <a:cubicBezTo>
                      <a:pt x="35" y="79"/>
                      <a:pt x="32" y="83"/>
                      <a:pt x="29" y="85"/>
                    </a:cubicBezTo>
                    <a:cubicBezTo>
                      <a:pt x="26" y="87"/>
                      <a:pt x="24" y="88"/>
                      <a:pt x="23" y="90"/>
                    </a:cubicBezTo>
                    <a:cubicBezTo>
                      <a:pt x="21" y="89"/>
                      <a:pt x="19" y="89"/>
                      <a:pt x="17" y="87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7"/>
                      <a:pt x="15" y="86"/>
                      <a:pt x="15" y="86"/>
                    </a:cubicBezTo>
                    <a:cubicBezTo>
                      <a:pt x="21" y="81"/>
                      <a:pt x="27" y="75"/>
                      <a:pt x="33" y="70"/>
                    </a:cubicBezTo>
                    <a:cubicBezTo>
                      <a:pt x="36" y="67"/>
                      <a:pt x="40" y="64"/>
                      <a:pt x="43" y="61"/>
                    </a:cubicBezTo>
                    <a:cubicBezTo>
                      <a:pt x="45" y="60"/>
                      <a:pt x="47" y="59"/>
                      <a:pt x="49" y="57"/>
                    </a:cubicBezTo>
                    <a:cubicBezTo>
                      <a:pt x="53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7" y="77"/>
                      <a:pt x="21" y="81"/>
                      <a:pt x="17" y="87"/>
                    </a:cubicBezTo>
                    <a:close/>
                    <a:moveTo>
                      <a:pt x="48" y="76"/>
                    </a:moveTo>
                    <a:cubicBezTo>
                      <a:pt x="54" y="71"/>
                      <a:pt x="60" y="67"/>
                      <a:pt x="65" y="61"/>
                    </a:cubicBezTo>
                    <a:cubicBezTo>
                      <a:pt x="65" y="61"/>
                      <a:pt x="66" y="61"/>
                      <a:pt x="66" y="61"/>
                    </a:cubicBezTo>
                    <a:cubicBezTo>
                      <a:pt x="62" y="64"/>
                      <a:pt x="59" y="68"/>
                      <a:pt x="55" y="71"/>
                    </a:cubicBezTo>
                    <a:cubicBezTo>
                      <a:pt x="49" y="75"/>
                      <a:pt x="44" y="80"/>
                      <a:pt x="38" y="85"/>
                    </a:cubicBezTo>
                    <a:cubicBezTo>
                      <a:pt x="42" y="82"/>
                      <a:pt x="45" y="78"/>
                      <a:pt x="48" y="76"/>
                    </a:cubicBezTo>
                    <a:close/>
                    <a:moveTo>
                      <a:pt x="46" y="73"/>
                    </a:moveTo>
                    <a:cubicBezTo>
                      <a:pt x="42" y="76"/>
                      <a:pt x="37" y="79"/>
                      <a:pt x="33" y="82"/>
                    </a:cubicBezTo>
                    <a:cubicBezTo>
                      <a:pt x="35" y="80"/>
                      <a:pt x="37" y="78"/>
                      <a:pt x="39" y="76"/>
                    </a:cubicBezTo>
                    <a:cubicBezTo>
                      <a:pt x="45" y="70"/>
                      <a:pt x="53" y="65"/>
                      <a:pt x="60" y="59"/>
                    </a:cubicBezTo>
                    <a:cubicBezTo>
                      <a:pt x="60" y="59"/>
                      <a:pt x="60" y="58"/>
                      <a:pt x="59" y="58"/>
                    </a:cubicBezTo>
                    <a:cubicBezTo>
                      <a:pt x="53" y="61"/>
                      <a:pt x="48" y="66"/>
                      <a:pt x="43" y="70"/>
                    </a:cubicBezTo>
                    <a:cubicBezTo>
                      <a:pt x="36" y="75"/>
                      <a:pt x="29" y="81"/>
                      <a:pt x="22" y="86"/>
                    </a:cubicBezTo>
                    <a:cubicBezTo>
                      <a:pt x="19" y="88"/>
                      <a:pt x="22" y="85"/>
                      <a:pt x="22" y="85"/>
                    </a:cubicBezTo>
                    <a:cubicBezTo>
                      <a:pt x="24" y="83"/>
                      <a:pt x="25" y="82"/>
                      <a:pt x="27" y="81"/>
                    </a:cubicBezTo>
                    <a:cubicBezTo>
                      <a:pt x="30" y="78"/>
                      <a:pt x="33" y="76"/>
                      <a:pt x="36" y="73"/>
                    </a:cubicBezTo>
                    <a:cubicBezTo>
                      <a:pt x="42" y="68"/>
                      <a:pt x="49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2" y="69"/>
                      <a:pt x="46" y="73"/>
                    </a:cubicBezTo>
                    <a:close/>
                    <a:moveTo>
                      <a:pt x="40" y="65"/>
                    </a:moveTo>
                    <a:cubicBezTo>
                      <a:pt x="41" y="64"/>
                      <a:pt x="43" y="63"/>
                      <a:pt x="44" y="62"/>
                    </a:cubicBezTo>
                    <a:cubicBezTo>
                      <a:pt x="47" y="60"/>
                      <a:pt x="50" y="58"/>
                      <a:pt x="52" y="56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3" y="55"/>
                      <a:pt x="53" y="55"/>
                    </a:cubicBezTo>
                    <a:cubicBezTo>
                      <a:pt x="54" y="55"/>
                      <a:pt x="54" y="55"/>
                      <a:pt x="55" y="56"/>
                    </a:cubicBezTo>
                    <a:cubicBezTo>
                      <a:pt x="50" y="59"/>
                      <a:pt x="45" y="62"/>
                      <a:pt x="40" y="65"/>
                    </a:cubicBezTo>
                    <a:close/>
                    <a:moveTo>
                      <a:pt x="18" y="82"/>
                    </a:moveTo>
                    <a:cubicBezTo>
                      <a:pt x="17" y="82"/>
                      <a:pt x="17" y="83"/>
                      <a:pt x="16" y="84"/>
                    </a:cubicBezTo>
                    <a:cubicBezTo>
                      <a:pt x="17" y="83"/>
                      <a:pt x="18" y="82"/>
                      <a:pt x="19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3" y="67"/>
                      <a:pt x="39" y="62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32" y="60"/>
                      <a:pt x="24" y="72"/>
                      <a:pt x="13" y="80"/>
                    </a:cubicBezTo>
                    <a:cubicBezTo>
                      <a:pt x="13" y="80"/>
                      <a:pt x="11" y="81"/>
                      <a:pt x="11" y="81"/>
                    </a:cubicBezTo>
                    <a:cubicBezTo>
                      <a:pt x="12" y="80"/>
                      <a:pt x="13" y="78"/>
                      <a:pt x="15" y="76"/>
                    </a:cubicBezTo>
                    <a:cubicBezTo>
                      <a:pt x="17" y="74"/>
                      <a:pt x="20" y="71"/>
                      <a:pt x="23" y="69"/>
                    </a:cubicBezTo>
                    <a:cubicBezTo>
                      <a:pt x="27" y="66"/>
                      <a:pt x="31" y="63"/>
                      <a:pt x="35" y="59"/>
                    </a:cubicBezTo>
                    <a:cubicBezTo>
                      <a:pt x="36" y="58"/>
                      <a:pt x="38" y="58"/>
                      <a:pt x="40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9" y="73"/>
                      <a:pt x="18" y="82"/>
                    </a:cubicBezTo>
                    <a:close/>
                    <a:moveTo>
                      <a:pt x="8" y="78"/>
                    </a:moveTo>
                    <a:cubicBezTo>
                      <a:pt x="13" y="76"/>
                      <a:pt x="17" y="72"/>
                      <a:pt x="21" y="69"/>
                    </a:cubicBezTo>
                    <a:cubicBezTo>
                      <a:pt x="23" y="67"/>
                      <a:pt x="26" y="65"/>
                      <a:pt x="28" y="63"/>
                    </a:cubicBezTo>
                    <a:cubicBezTo>
                      <a:pt x="29" y="61"/>
                      <a:pt x="31" y="60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4" y="59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27" y="67"/>
                      <a:pt x="16" y="72"/>
                      <a:pt x="10" y="81"/>
                    </a:cubicBezTo>
                    <a:cubicBezTo>
                      <a:pt x="10" y="80"/>
                      <a:pt x="9" y="79"/>
                      <a:pt x="8" y="78"/>
                    </a:cubicBezTo>
                    <a:close/>
                    <a:moveTo>
                      <a:pt x="7" y="76"/>
                    </a:moveTo>
                    <a:cubicBezTo>
                      <a:pt x="10" y="73"/>
                      <a:pt x="13" y="70"/>
                      <a:pt x="16" y="67"/>
                    </a:cubicBezTo>
                    <a:cubicBezTo>
                      <a:pt x="17" y="66"/>
                      <a:pt x="19" y="64"/>
                      <a:pt x="20" y="63"/>
                    </a:cubicBezTo>
                    <a:cubicBezTo>
                      <a:pt x="22" y="61"/>
                      <a:pt x="28" y="55"/>
                      <a:pt x="23" y="61"/>
                    </a:cubicBezTo>
                    <a:cubicBezTo>
                      <a:pt x="21" y="65"/>
                      <a:pt x="18" y="68"/>
                      <a:pt x="15" y="71"/>
                    </a:cubicBezTo>
                    <a:cubicBezTo>
                      <a:pt x="12" y="73"/>
                      <a:pt x="10" y="75"/>
                      <a:pt x="8" y="77"/>
                    </a:cubicBezTo>
                    <a:cubicBezTo>
                      <a:pt x="7" y="77"/>
                      <a:pt x="7" y="76"/>
                      <a:pt x="7" y="76"/>
                    </a:cubicBezTo>
                    <a:close/>
                    <a:moveTo>
                      <a:pt x="4" y="67"/>
                    </a:moveTo>
                    <a:cubicBezTo>
                      <a:pt x="9" y="64"/>
                      <a:pt x="12" y="59"/>
                      <a:pt x="17" y="57"/>
                    </a:cubicBezTo>
                    <a:cubicBezTo>
                      <a:pt x="17" y="57"/>
                      <a:pt x="15" y="60"/>
                      <a:pt x="14" y="61"/>
                    </a:cubicBezTo>
                    <a:cubicBezTo>
                      <a:pt x="13" y="62"/>
                      <a:pt x="12" y="63"/>
                      <a:pt x="10" y="64"/>
                    </a:cubicBezTo>
                    <a:cubicBezTo>
                      <a:pt x="8" y="66"/>
                      <a:pt x="7" y="69"/>
                      <a:pt x="5" y="71"/>
                    </a:cubicBezTo>
                    <a:cubicBezTo>
                      <a:pt x="5" y="71"/>
                      <a:pt x="6" y="72"/>
                      <a:pt x="6" y="72"/>
                    </a:cubicBezTo>
                    <a:cubicBezTo>
                      <a:pt x="9" y="70"/>
                      <a:pt x="11" y="67"/>
                      <a:pt x="14" y="65"/>
                    </a:cubicBezTo>
                    <a:cubicBezTo>
                      <a:pt x="15" y="63"/>
                      <a:pt x="17" y="62"/>
                      <a:pt x="18" y="60"/>
                    </a:cubicBezTo>
                    <a:cubicBezTo>
                      <a:pt x="19" y="60"/>
                      <a:pt x="23" y="55"/>
                      <a:pt x="21" y="59"/>
                    </a:cubicBezTo>
                    <a:cubicBezTo>
                      <a:pt x="17" y="64"/>
                      <a:pt x="11" y="69"/>
                      <a:pt x="6" y="74"/>
                    </a:cubicBezTo>
                    <a:cubicBezTo>
                      <a:pt x="6" y="72"/>
                      <a:pt x="5" y="70"/>
                      <a:pt x="4" y="67"/>
                    </a:cubicBezTo>
                    <a:close/>
                    <a:moveTo>
                      <a:pt x="8" y="60"/>
                    </a:moveTo>
                    <a:cubicBezTo>
                      <a:pt x="9" y="59"/>
                      <a:pt x="10" y="57"/>
                      <a:pt x="12" y="56"/>
                    </a:cubicBezTo>
                    <a:cubicBezTo>
                      <a:pt x="15" y="54"/>
                      <a:pt x="12" y="57"/>
                      <a:pt x="11" y="58"/>
                    </a:cubicBezTo>
                    <a:cubicBezTo>
                      <a:pt x="9" y="60"/>
                      <a:pt x="6" y="62"/>
                      <a:pt x="4" y="66"/>
                    </a:cubicBezTo>
                    <a:cubicBezTo>
                      <a:pt x="4" y="65"/>
                      <a:pt x="4" y="64"/>
                      <a:pt x="4" y="64"/>
                    </a:cubicBezTo>
                    <a:cubicBezTo>
                      <a:pt x="5" y="62"/>
                      <a:pt x="6" y="61"/>
                      <a:pt x="8" y="60"/>
                    </a:cubicBezTo>
                    <a:close/>
                    <a:moveTo>
                      <a:pt x="11" y="75"/>
                    </a:moveTo>
                    <a:cubicBezTo>
                      <a:pt x="11" y="76"/>
                      <a:pt x="10" y="77"/>
                      <a:pt x="9" y="77"/>
                    </a:cubicBezTo>
                    <a:cubicBezTo>
                      <a:pt x="10" y="77"/>
                      <a:pt x="11" y="75"/>
                      <a:pt x="11" y="75"/>
                    </a:cubicBezTo>
                    <a:cubicBezTo>
                      <a:pt x="13" y="73"/>
                      <a:pt x="15" y="72"/>
                      <a:pt x="16" y="70"/>
                    </a:cubicBezTo>
                    <a:cubicBezTo>
                      <a:pt x="20" y="67"/>
                      <a:pt x="24" y="62"/>
                      <a:pt x="27" y="58"/>
                    </a:cubicBezTo>
                    <a:cubicBezTo>
                      <a:pt x="27" y="58"/>
                      <a:pt x="27" y="58"/>
                      <a:pt x="27" y="57"/>
                    </a:cubicBezTo>
                    <a:cubicBezTo>
                      <a:pt x="28" y="58"/>
                      <a:pt x="30" y="58"/>
                      <a:pt x="31" y="59"/>
                    </a:cubicBezTo>
                    <a:cubicBezTo>
                      <a:pt x="31" y="59"/>
                      <a:pt x="31" y="59"/>
                      <a:pt x="32" y="59"/>
                    </a:cubicBezTo>
                    <a:cubicBezTo>
                      <a:pt x="25" y="64"/>
                      <a:pt x="19" y="71"/>
                      <a:pt x="11" y="75"/>
                    </a:cubicBezTo>
                    <a:close/>
                    <a:moveTo>
                      <a:pt x="26" y="57"/>
                    </a:moveTo>
                    <a:cubicBezTo>
                      <a:pt x="19" y="62"/>
                      <a:pt x="13" y="69"/>
                      <a:pt x="7" y="75"/>
                    </a:cubicBezTo>
                    <a:cubicBezTo>
                      <a:pt x="9" y="73"/>
                      <a:pt x="13" y="68"/>
                      <a:pt x="16" y="66"/>
                    </a:cubicBezTo>
                    <a:cubicBezTo>
                      <a:pt x="18" y="63"/>
                      <a:pt x="21" y="60"/>
                      <a:pt x="23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6" y="62"/>
                    </a:moveTo>
                    <a:cubicBezTo>
                      <a:pt x="14" y="63"/>
                      <a:pt x="13" y="65"/>
                      <a:pt x="11" y="66"/>
                    </a:cubicBezTo>
                    <a:cubicBezTo>
                      <a:pt x="10" y="68"/>
                      <a:pt x="8" y="69"/>
                      <a:pt x="7" y="70"/>
                    </a:cubicBezTo>
                    <a:cubicBezTo>
                      <a:pt x="9" y="67"/>
                      <a:pt x="11" y="64"/>
                      <a:pt x="14" y="62"/>
                    </a:cubicBezTo>
                    <a:cubicBezTo>
                      <a:pt x="16" y="60"/>
                      <a:pt x="18" y="59"/>
                      <a:pt x="19" y="56"/>
                    </a:cubicBezTo>
                    <a:cubicBezTo>
                      <a:pt x="19" y="55"/>
                      <a:pt x="18" y="55"/>
                      <a:pt x="18" y="55"/>
                    </a:cubicBezTo>
                    <a:cubicBezTo>
                      <a:pt x="13" y="58"/>
                      <a:pt x="10" y="62"/>
                      <a:pt x="6" y="65"/>
                    </a:cubicBezTo>
                    <a:cubicBezTo>
                      <a:pt x="4" y="67"/>
                      <a:pt x="5" y="66"/>
                      <a:pt x="6" y="64"/>
                    </a:cubicBezTo>
                    <a:cubicBezTo>
                      <a:pt x="7" y="63"/>
                      <a:pt x="8" y="62"/>
                      <a:pt x="9" y="61"/>
                    </a:cubicBezTo>
                    <a:cubicBezTo>
                      <a:pt x="11" y="59"/>
                      <a:pt x="13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20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0" y="58"/>
                      <a:pt x="18" y="60"/>
                      <a:pt x="16" y="62"/>
                    </a:cubicBezTo>
                    <a:close/>
                    <a:moveTo>
                      <a:pt x="5" y="61"/>
                    </a:moveTo>
                    <a:cubicBezTo>
                      <a:pt x="6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4" y="55"/>
                    </a:cubicBezTo>
                    <a:cubicBezTo>
                      <a:pt x="10" y="56"/>
                      <a:pt x="8" y="59"/>
                      <a:pt x="5" y="61"/>
                    </a:cubicBezTo>
                    <a:close/>
                    <a:moveTo>
                      <a:pt x="4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8" y="56"/>
                      <a:pt x="8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6"/>
                      <a:pt x="8" y="56"/>
                      <a:pt x="8" y="57"/>
                    </a:cubicBezTo>
                    <a:cubicBezTo>
                      <a:pt x="6" y="59"/>
                      <a:pt x="5" y="61"/>
                      <a:pt x="4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8"/>
                      <a:pt x="3" y="57"/>
                    </a:cubicBezTo>
                    <a:cubicBezTo>
                      <a:pt x="5" y="56"/>
                      <a:pt x="6" y="56"/>
                      <a:pt x="7" y="55"/>
                    </a:cubicBezTo>
                    <a:cubicBezTo>
                      <a:pt x="6" y="56"/>
                      <a:pt x="5" y="58"/>
                      <a:pt x="4" y="59"/>
                    </a:cubicBezTo>
                    <a:cubicBezTo>
                      <a:pt x="3" y="59"/>
                      <a:pt x="4" y="60"/>
                      <a:pt x="4" y="59"/>
                    </a:cubicBezTo>
                    <a:close/>
                    <a:moveTo>
                      <a:pt x="11" y="82"/>
                    </a:moveTo>
                    <a:cubicBezTo>
                      <a:pt x="22" y="75"/>
                      <a:pt x="29" y="65"/>
                      <a:pt x="40" y="59"/>
                    </a:cubicBezTo>
                    <a:cubicBezTo>
                      <a:pt x="40" y="58"/>
                      <a:pt x="45" y="56"/>
                      <a:pt x="43" y="57"/>
                    </a:cubicBezTo>
                    <a:cubicBezTo>
                      <a:pt x="42" y="58"/>
                      <a:pt x="41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5" y="74"/>
                      <a:pt x="19" y="79"/>
                      <a:pt x="14" y="85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3" y="84"/>
                      <a:pt x="12" y="83"/>
                      <a:pt x="11" y="82"/>
                    </a:cubicBezTo>
                    <a:close/>
                    <a:moveTo>
                      <a:pt x="29" y="92"/>
                    </a:moveTo>
                    <a:cubicBezTo>
                      <a:pt x="30" y="92"/>
                      <a:pt x="30" y="92"/>
                      <a:pt x="31" y="91"/>
                    </a:cubicBezTo>
                    <a:cubicBezTo>
                      <a:pt x="31" y="92"/>
                      <a:pt x="31" y="91"/>
                      <a:pt x="32" y="91"/>
                    </a:cubicBezTo>
                    <a:cubicBezTo>
                      <a:pt x="33" y="90"/>
                      <a:pt x="34" y="89"/>
                      <a:pt x="35" y="89"/>
                    </a:cubicBezTo>
                    <a:cubicBezTo>
                      <a:pt x="41" y="84"/>
                      <a:pt x="47" y="79"/>
                      <a:pt x="53" y="74"/>
                    </a:cubicBezTo>
                    <a:cubicBezTo>
                      <a:pt x="56" y="71"/>
                      <a:pt x="59" y="69"/>
                      <a:pt x="62" y="66"/>
                    </a:cubicBezTo>
                    <a:cubicBezTo>
                      <a:pt x="63" y="65"/>
                      <a:pt x="65" y="63"/>
                      <a:pt x="66" y="62"/>
                    </a:cubicBezTo>
                    <a:cubicBezTo>
                      <a:pt x="67" y="62"/>
                      <a:pt x="68" y="61"/>
                      <a:pt x="69" y="60"/>
                    </a:cubicBezTo>
                    <a:cubicBezTo>
                      <a:pt x="69" y="60"/>
                      <a:pt x="70" y="60"/>
                      <a:pt x="70" y="60"/>
                    </a:cubicBezTo>
                    <a:cubicBezTo>
                      <a:pt x="60" y="72"/>
                      <a:pt x="45" y="81"/>
                      <a:pt x="35" y="92"/>
                    </a:cubicBezTo>
                    <a:cubicBezTo>
                      <a:pt x="34" y="93"/>
                      <a:pt x="35" y="93"/>
                      <a:pt x="35" y="93"/>
                    </a:cubicBezTo>
                    <a:cubicBezTo>
                      <a:pt x="47" y="84"/>
                      <a:pt x="59" y="75"/>
                      <a:pt x="71" y="64"/>
                    </a:cubicBezTo>
                    <a:cubicBezTo>
                      <a:pt x="70" y="65"/>
                      <a:pt x="69" y="66"/>
                      <a:pt x="68" y="67"/>
                    </a:cubicBezTo>
                    <a:cubicBezTo>
                      <a:pt x="64" y="70"/>
                      <a:pt x="61" y="73"/>
                      <a:pt x="58" y="76"/>
                    </a:cubicBezTo>
                    <a:cubicBezTo>
                      <a:pt x="52" y="82"/>
                      <a:pt x="46" y="87"/>
                      <a:pt x="40" y="93"/>
                    </a:cubicBezTo>
                    <a:cubicBezTo>
                      <a:pt x="40" y="93"/>
                      <a:pt x="40" y="94"/>
                      <a:pt x="40" y="93"/>
                    </a:cubicBezTo>
                    <a:cubicBezTo>
                      <a:pt x="52" y="85"/>
                      <a:pt x="62" y="76"/>
                      <a:pt x="73" y="66"/>
                    </a:cubicBezTo>
                    <a:cubicBezTo>
                      <a:pt x="73" y="66"/>
                      <a:pt x="73" y="66"/>
                      <a:pt x="73" y="67"/>
                    </a:cubicBezTo>
                    <a:cubicBezTo>
                      <a:pt x="70" y="70"/>
                      <a:pt x="67" y="73"/>
                      <a:pt x="64" y="75"/>
                    </a:cubicBezTo>
                    <a:cubicBezTo>
                      <a:pt x="58" y="81"/>
                      <a:pt x="53" y="86"/>
                      <a:pt x="47" y="92"/>
                    </a:cubicBezTo>
                    <a:cubicBezTo>
                      <a:pt x="47" y="92"/>
                      <a:pt x="47" y="93"/>
                      <a:pt x="48" y="92"/>
                    </a:cubicBezTo>
                    <a:cubicBezTo>
                      <a:pt x="57" y="86"/>
                      <a:pt x="65" y="77"/>
                      <a:pt x="74" y="69"/>
                    </a:cubicBezTo>
                    <a:cubicBezTo>
                      <a:pt x="75" y="69"/>
                      <a:pt x="76" y="68"/>
                      <a:pt x="77" y="67"/>
                    </a:cubicBezTo>
                    <a:cubicBezTo>
                      <a:pt x="76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9" y="85"/>
                      <a:pt x="54" y="89"/>
                    </a:cubicBezTo>
                    <a:cubicBezTo>
                      <a:pt x="54" y="90"/>
                      <a:pt x="54" y="90"/>
                      <a:pt x="55" y="90"/>
                    </a:cubicBezTo>
                    <a:cubicBezTo>
                      <a:pt x="62" y="87"/>
                      <a:pt x="67" y="81"/>
                      <a:pt x="73" y="76"/>
                    </a:cubicBezTo>
                    <a:cubicBezTo>
                      <a:pt x="73" y="76"/>
                      <a:pt x="75" y="74"/>
                      <a:pt x="76" y="73"/>
                    </a:cubicBezTo>
                    <a:cubicBezTo>
                      <a:pt x="76" y="73"/>
                      <a:pt x="76" y="74"/>
                      <a:pt x="76" y="74"/>
                    </a:cubicBezTo>
                    <a:cubicBezTo>
                      <a:pt x="74" y="76"/>
                      <a:pt x="72" y="77"/>
                      <a:pt x="71" y="78"/>
                    </a:cubicBezTo>
                    <a:cubicBezTo>
                      <a:pt x="67" y="81"/>
                      <a:pt x="65" y="85"/>
                      <a:pt x="61" y="88"/>
                    </a:cubicBezTo>
                    <a:cubicBezTo>
                      <a:pt x="61" y="88"/>
                      <a:pt x="61" y="89"/>
                      <a:pt x="61" y="89"/>
                    </a:cubicBezTo>
                    <a:cubicBezTo>
                      <a:pt x="56" y="91"/>
                      <a:pt x="49" y="93"/>
                      <a:pt x="43" y="93"/>
                    </a:cubicBezTo>
                    <a:cubicBezTo>
                      <a:pt x="38" y="94"/>
                      <a:pt x="34" y="93"/>
                      <a:pt x="29" y="92"/>
                    </a:cubicBezTo>
                    <a:close/>
                    <a:moveTo>
                      <a:pt x="64" y="87"/>
                    </a:moveTo>
                    <a:cubicBezTo>
                      <a:pt x="66" y="85"/>
                      <a:pt x="68" y="82"/>
                      <a:pt x="70" y="80"/>
                    </a:cubicBezTo>
                    <a:cubicBezTo>
                      <a:pt x="72" y="78"/>
                      <a:pt x="73" y="77"/>
                      <a:pt x="75" y="76"/>
                    </a:cubicBezTo>
                    <a:cubicBezTo>
                      <a:pt x="72" y="80"/>
                      <a:pt x="68" y="84"/>
                      <a:pt x="64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5" y="82"/>
                      <a:pt x="63" y="84"/>
                      <a:pt x="61" y="86"/>
                    </a:cubicBezTo>
                    <a:cubicBezTo>
                      <a:pt x="60" y="87"/>
                      <a:pt x="54" y="91"/>
                      <a:pt x="57" y="87"/>
                    </a:cubicBezTo>
                    <a:cubicBezTo>
                      <a:pt x="61" y="83"/>
                      <a:pt x="65" y="79"/>
                      <a:pt x="70" y="75"/>
                    </a:cubicBezTo>
                    <a:cubicBezTo>
                      <a:pt x="73" y="73"/>
                      <a:pt x="77" y="70"/>
                      <a:pt x="78" y="66"/>
                    </a:cubicBezTo>
                    <a:cubicBezTo>
                      <a:pt x="78" y="66"/>
                      <a:pt x="78" y="65"/>
                      <a:pt x="78" y="66"/>
                    </a:cubicBezTo>
                    <a:cubicBezTo>
                      <a:pt x="73" y="70"/>
                      <a:pt x="68" y="73"/>
                      <a:pt x="64" y="77"/>
                    </a:cubicBezTo>
                    <a:cubicBezTo>
                      <a:pt x="61" y="80"/>
                      <a:pt x="59" y="82"/>
                      <a:pt x="56" y="85"/>
                    </a:cubicBezTo>
                    <a:cubicBezTo>
                      <a:pt x="54" y="87"/>
                      <a:pt x="50" y="90"/>
                      <a:pt x="49" y="91"/>
                    </a:cubicBezTo>
                    <a:cubicBezTo>
                      <a:pt x="58" y="82"/>
                      <a:pt x="68" y="73"/>
                      <a:pt x="77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8" y="63"/>
                      <a:pt x="78" y="62"/>
                      <a:pt x="79" y="62"/>
                    </a:cubicBezTo>
                    <a:cubicBezTo>
                      <a:pt x="79" y="61"/>
                      <a:pt x="78" y="61"/>
                      <a:pt x="78" y="61"/>
                    </a:cubicBezTo>
                    <a:cubicBezTo>
                      <a:pt x="72" y="67"/>
                      <a:pt x="65" y="72"/>
                      <a:pt x="59" y="78"/>
                    </a:cubicBezTo>
                    <a:cubicBezTo>
                      <a:pt x="56" y="80"/>
                      <a:pt x="53" y="83"/>
                      <a:pt x="50" y="85"/>
                    </a:cubicBezTo>
                    <a:cubicBezTo>
                      <a:pt x="48" y="87"/>
                      <a:pt x="46" y="88"/>
                      <a:pt x="44" y="90"/>
                    </a:cubicBezTo>
                    <a:cubicBezTo>
                      <a:pt x="50" y="85"/>
                      <a:pt x="55" y="80"/>
                      <a:pt x="60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69" y="65"/>
                      <a:pt x="63" y="70"/>
                      <a:pt x="56" y="76"/>
                    </a:cubicBezTo>
                    <a:cubicBezTo>
                      <a:pt x="53" y="79"/>
                      <a:pt x="49" y="82"/>
                      <a:pt x="45" y="85"/>
                    </a:cubicBezTo>
                    <a:cubicBezTo>
                      <a:pt x="43" y="86"/>
                      <a:pt x="41" y="88"/>
                      <a:pt x="39" y="89"/>
                    </a:cubicBezTo>
                    <a:cubicBezTo>
                      <a:pt x="38" y="89"/>
                      <a:pt x="37" y="91"/>
                      <a:pt x="37" y="91"/>
                    </a:cubicBezTo>
                    <a:cubicBezTo>
                      <a:pt x="37" y="91"/>
                      <a:pt x="37" y="91"/>
                      <a:pt x="37" y="90"/>
                    </a:cubicBezTo>
                    <a:cubicBezTo>
                      <a:pt x="43" y="85"/>
                      <a:pt x="50" y="80"/>
                      <a:pt x="56" y="74"/>
                    </a:cubicBezTo>
                    <a:cubicBezTo>
                      <a:pt x="61" y="69"/>
                      <a:pt x="67" y="65"/>
                      <a:pt x="72" y="59"/>
                    </a:cubicBezTo>
                    <a:cubicBezTo>
                      <a:pt x="74" y="58"/>
                      <a:pt x="76" y="57"/>
                      <a:pt x="79" y="58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79" y="59"/>
                      <a:pt x="79" y="60"/>
                      <a:pt x="79" y="61"/>
                    </a:cubicBezTo>
                    <a:cubicBezTo>
                      <a:pt x="79" y="65"/>
                      <a:pt x="78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5" y="27"/>
                    </a:cubicBezTo>
                    <a:cubicBezTo>
                      <a:pt x="35" y="27"/>
                      <a:pt x="36" y="26"/>
                      <a:pt x="36" y="25"/>
                    </a:cubicBezTo>
                    <a:cubicBezTo>
                      <a:pt x="38" y="18"/>
                      <a:pt x="36" y="10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50" y="10"/>
                      <a:pt x="49" y="18"/>
                      <a:pt x="49" y="25"/>
                    </a:cubicBezTo>
                    <a:cubicBezTo>
                      <a:pt x="49" y="25"/>
                      <a:pt x="49" y="26"/>
                      <a:pt x="49" y="26"/>
                    </a:cubicBezTo>
                    <a:cubicBezTo>
                      <a:pt x="49" y="26"/>
                      <a:pt x="50" y="27"/>
                      <a:pt x="50" y="27"/>
                    </a:cubicBezTo>
                    <a:cubicBezTo>
                      <a:pt x="67" y="26"/>
                      <a:pt x="78" y="40"/>
                      <a:pt x="79" y="55"/>
                    </a:cubicBezTo>
                    <a:cubicBezTo>
                      <a:pt x="77" y="55"/>
                      <a:pt x="75" y="55"/>
                      <a:pt x="73" y="56"/>
                    </a:cubicBezTo>
                    <a:cubicBezTo>
                      <a:pt x="68" y="58"/>
                      <a:pt x="65" y="58"/>
                      <a:pt x="60" y="55"/>
                    </a:cubicBezTo>
                    <a:cubicBezTo>
                      <a:pt x="54" y="51"/>
                      <a:pt x="46" y="52"/>
                      <a:pt x="39" y="54"/>
                    </a:cubicBezTo>
                    <a:cubicBezTo>
                      <a:pt x="34" y="56"/>
                      <a:pt x="30" y="56"/>
                      <a:pt x="25" y="54"/>
                    </a:cubicBezTo>
                    <a:cubicBezTo>
                      <a:pt x="23" y="53"/>
                      <a:pt x="20" y="52"/>
                      <a:pt x="17" y="52"/>
                    </a:cubicBezTo>
                    <a:cubicBezTo>
                      <a:pt x="12" y="51"/>
                      <a:pt x="8" y="52"/>
                      <a:pt x="4" y="54"/>
                    </a:cubicBezTo>
                    <a:cubicBezTo>
                      <a:pt x="7" y="39"/>
                      <a:pt x="19" y="25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6" name="Freeform 50"/>
              <p:cNvSpPr>
                <a:spLocks noEditPoints="1"/>
              </p:cNvSpPr>
              <p:nvPr/>
            </p:nvSpPr>
            <p:spPr bwMode="auto">
              <a:xfrm>
                <a:off x="1743890" y="1238062"/>
                <a:ext cx="136048" cy="207350"/>
              </a:xfrm>
              <a:custGeom>
                <a:avLst/>
                <a:gdLst>
                  <a:gd name="T0" fmla="*/ 40 w 70"/>
                  <a:gd name="T1" fmla="*/ 86 h 107"/>
                  <a:gd name="T2" fmla="*/ 68 w 70"/>
                  <a:gd name="T3" fmla="*/ 21 h 107"/>
                  <a:gd name="T4" fmla="*/ 50 w 70"/>
                  <a:gd name="T5" fmla="*/ 1 h 107"/>
                  <a:gd name="T6" fmla="*/ 37 w 70"/>
                  <a:gd name="T7" fmla="*/ 20 h 107"/>
                  <a:gd name="T8" fmla="*/ 6 w 70"/>
                  <a:gd name="T9" fmla="*/ 83 h 107"/>
                  <a:gd name="T10" fmla="*/ 20 w 70"/>
                  <a:gd name="T11" fmla="*/ 81 h 107"/>
                  <a:gd name="T12" fmla="*/ 7 w 70"/>
                  <a:gd name="T13" fmla="*/ 97 h 107"/>
                  <a:gd name="T14" fmla="*/ 9 w 70"/>
                  <a:gd name="T15" fmla="*/ 97 h 107"/>
                  <a:gd name="T16" fmla="*/ 9 w 70"/>
                  <a:gd name="T17" fmla="*/ 99 h 107"/>
                  <a:gd name="T18" fmla="*/ 25 w 70"/>
                  <a:gd name="T19" fmla="*/ 84 h 107"/>
                  <a:gd name="T20" fmla="*/ 30 w 70"/>
                  <a:gd name="T21" fmla="*/ 84 h 107"/>
                  <a:gd name="T22" fmla="*/ 16 w 70"/>
                  <a:gd name="T23" fmla="*/ 102 h 107"/>
                  <a:gd name="T24" fmla="*/ 19 w 70"/>
                  <a:gd name="T25" fmla="*/ 103 h 107"/>
                  <a:gd name="T26" fmla="*/ 5 w 70"/>
                  <a:gd name="T27" fmla="*/ 91 h 107"/>
                  <a:gd name="T28" fmla="*/ 17 w 70"/>
                  <a:gd name="T29" fmla="*/ 81 h 107"/>
                  <a:gd name="T30" fmla="*/ 16 w 70"/>
                  <a:gd name="T31" fmla="*/ 84 h 107"/>
                  <a:gd name="T32" fmla="*/ 28 w 70"/>
                  <a:gd name="T33" fmla="*/ 80 h 107"/>
                  <a:gd name="T34" fmla="*/ 24 w 70"/>
                  <a:gd name="T35" fmla="*/ 81 h 107"/>
                  <a:gd name="T36" fmla="*/ 15 w 70"/>
                  <a:gd name="T37" fmla="*/ 99 h 107"/>
                  <a:gd name="T38" fmla="*/ 32 w 70"/>
                  <a:gd name="T39" fmla="*/ 81 h 107"/>
                  <a:gd name="T40" fmla="*/ 27 w 70"/>
                  <a:gd name="T41" fmla="*/ 92 h 107"/>
                  <a:gd name="T42" fmla="*/ 33 w 70"/>
                  <a:gd name="T43" fmla="*/ 82 h 107"/>
                  <a:gd name="T44" fmla="*/ 27 w 70"/>
                  <a:gd name="T45" fmla="*/ 101 h 107"/>
                  <a:gd name="T46" fmla="*/ 30 w 70"/>
                  <a:gd name="T47" fmla="*/ 93 h 107"/>
                  <a:gd name="T48" fmla="*/ 29 w 70"/>
                  <a:gd name="T49" fmla="*/ 93 h 107"/>
                  <a:gd name="T50" fmla="*/ 35 w 70"/>
                  <a:gd name="T51" fmla="*/ 83 h 107"/>
                  <a:gd name="T52" fmla="*/ 27 w 70"/>
                  <a:gd name="T53" fmla="*/ 103 h 107"/>
                  <a:gd name="T54" fmla="*/ 31 w 70"/>
                  <a:gd name="T55" fmla="*/ 102 h 107"/>
                  <a:gd name="T56" fmla="*/ 37 w 70"/>
                  <a:gd name="T57" fmla="*/ 97 h 107"/>
                  <a:gd name="T58" fmla="*/ 37 w 70"/>
                  <a:gd name="T59" fmla="*/ 93 h 107"/>
                  <a:gd name="T60" fmla="*/ 35 w 70"/>
                  <a:gd name="T61" fmla="*/ 92 h 107"/>
                  <a:gd name="T62" fmla="*/ 37 w 70"/>
                  <a:gd name="T63" fmla="*/ 87 h 107"/>
                  <a:gd name="T64" fmla="*/ 44 w 70"/>
                  <a:gd name="T65" fmla="*/ 4 h 107"/>
                  <a:gd name="T66" fmla="*/ 40 w 70"/>
                  <a:gd name="T67" fmla="*/ 7 h 107"/>
                  <a:gd name="T68" fmla="*/ 46 w 70"/>
                  <a:gd name="T69" fmla="*/ 8 h 107"/>
                  <a:gd name="T70" fmla="*/ 40 w 70"/>
                  <a:gd name="T71" fmla="*/ 10 h 107"/>
                  <a:gd name="T72" fmla="*/ 40 w 70"/>
                  <a:gd name="T73" fmla="*/ 10 h 107"/>
                  <a:gd name="T74" fmla="*/ 49 w 70"/>
                  <a:gd name="T75" fmla="*/ 12 h 107"/>
                  <a:gd name="T76" fmla="*/ 46 w 70"/>
                  <a:gd name="T77" fmla="*/ 19 h 107"/>
                  <a:gd name="T78" fmla="*/ 46 w 70"/>
                  <a:gd name="T79" fmla="*/ 19 h 107"/>
                  <a:gd name="T80" fmla="*/ 47 w 70"/>
                  <a:gd name="T81" fmla="*/ 19 h 107"/>
                  <a:gd name="T82" fmla="*/ 56 w 70"/>
                  <a:gd name="T83" fmla="*/ 19 h 107"/>
                  <a:gd name="T84" fmla="*/ 64 w 70"/>
                  <a:gd name="T85" fmla="*/ 20 h 107"/>
                  <a:gd name="T86" fmla="*/ 61 w 70"/>
                  <a:gd name="T87" fmla="*/ 20 h 107"/>
                  <a:gd name="T88" fmla="*/ 57 w 70"/>
                  <a:gd name="T89" fmla="*/ 18 h 107"/>
                  <a:gd name="T90" fmla="*/ 63 w 70"/>
                  <a:gd name="T91" fmla="*/ 20 h 107"/>
                  <a:gd name="T92" fmla="*/ 61 w 70"/>
                  <a:gd name="T93" fmla="*/ 17 h 107"/>
                  <a:gd name="T94" fmla="*/ 67 w 70"/>
                  <a:gd name="T95" fmla="*/ 5 h 107"/>
                  <a:gd name="T96" fmla="*/ 50 w 70"/>
                  <a:gd name="T97" fmla="*/ 16 h 107"/>
                  <a:gd name="T98" fmla="*/ 48 w 70"/>
                  <a:gd name="T99" fmla="*/ 14 h 107"/>
                  <a:gd name="T100" fmla="*/ 43 w 70"/>
                  <a:gd name="T101" fmla="*/ 15 h 107"/>
                  <a:gd name="T102" fmla="*/ 41 w 70"/>
                  <a:gd name="T103" fmla="*/ 12 h 107"/>
                  <a:gd name="T104" fmla="*/ 46 w 70"/>
                  <a:gd name="T105" fmla="*/ 5 h 107"/>
                  <a:gd name="T106" fmla="*/ 40 w 70"/>
                  <a:gd name="T107" fmla="*/ 9 h 107"/>
                  <a:gd name="T108" fmla="*/ 24 w 70"/>
                  <a:gd name="T109" fmla="*/ 80 h 107"/>
                  <a:gd name="T110" fmla="*/ 24 w 70"/>
                  <a:gd name="T111" fmla="*/ 80 h 107"/>
                  <a:gd name="T112" fmla="*/ 10 w 70"/>
                  <a:gd name="T113" fmla="*/ 8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" h="107">
                    <a:moveTo>
                      <a:pt x="8" y="102"/>
                    </a:moveTo>
                    <a:cubicBezTo>
                      <a:pt x="15" y="107"/>
                      <a:pt x="25" y="107"/>
                      <a:pt x="32" y="105"/>
                    </a:cubicBezTo>
                    <a:cubicBezTo>
                      <a:pt x="41" y="101"/>
                      <a:pt x="43" y="93"/>
                      <a:pt x="40" y="86"/>
                    </a:cubicBezTo>
                    <a:cubicBezTo>
                      <a:pt x="40" y="86"/>
                      <a:pt x="40" y="86"/>
                      <a:pt x="40" y="86"/>
                    </a:cubicBezTo>
                    <a:cubicBezTo>
                      <a:pt x="42" y="65"/>
                      <a:pt x="41" y="43"/>
                      <a:pt x="40" y="22"/>
                    </a:cubicBezTo>
                    <a:cubicBezTo>
                      <a:pt x="49" y="23"/>
                      <a:pt x="57" y="21"/>
                      <a:pt x="66" y="23"/>
                    </a:cubicBezTo>
                    <a:cubicBezTo>
                      <a:pt x="67" y="23"/>
                      <a:pt x="68" y="22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15"/>
                      <a:pt x="70" y="9"/>
                      <a:pt x="70" y="3"/>
                    </a:cubicBezTo>
                    <a:cubicBezTo>
                      <a:pt x="70" y="2"/>
                      <a:pt x="69" y="2"/>
                      <a:pt x="69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2" y="2"/>
                      <a:pt x="56" y="2"/>
                      <a:pt x="50" y="1"/>
                    </a:cubicBezTo>
                    <a:cubicBezTo>
                      <a:pt x="46" y="1"/>
                      <a:pt x="41" y="0"/>
                      <a:pt x="38" y="2"/>
                    </a:cubicBezTo>
                    <a:cubicBezTo>
                      <a:pt x="37" y="3"/>
                      <a:pt x="37" y="3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9"/>
                      <a:pt x="37" y="14"/>
                      <a:pt x="37" y="20"/>
                    </a:cubicBezTo>
                    <a:cubicBezTo>
                      <a:pt x="37" y="20"/>
                      <a:pt x="37" y="21"/>
                      <a:pt x="37" y="21"/>
                    </a:cubicBezTo>
                    <a:cubicBezTo>
                      <a:pt x="38" y="41"/>
                      <a:pt x="39" y="61"/>
                      <a:pt x="37" y="81"/>
                    </a:cubicBezTo>
                    <a:cubicBezTo>
                      <a:pt x="37" y="81"/>
                      <a:pt x="37" y="80"/>
                      <a:pt x="36" y="80"/>
                    </a:cubicBezTo>
                    <a:cubicBezTo>
                      <a:pt x="27" y="76"/>
                      <a:pt x="14" y="76"/>
                      <a:pt x="6" y="83"/>
                    </a:cubicBezTo>
                    <a:cubicBezTo>
                      <a:pt x="0" y="89"/>
                      <a:pt x="0" y="98"/>
                      <a:pt x="8" y="102"/>
                    </a:cubicBezTo>
                    <a:close/>
                    <a:moveTo>
                      <a:pt x="5" y="95"/>
                    </a:moveTo>
                    <a:cubicBezTo>
                      <a:pt x="10" y="91"/>
                      <a:pt x="14" y="85"/>
                      <a:pt x="19" y="81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20" y="81"/>
                      <a:pt x="20" y="81"/>
                      <a:pt x="19" y="82"/>
                    </a:cubicBezTo>
                    <a:cubicBezTo>
                      <a:pt x="18" y="83"/>
                      <a:pt x="17" y="84"/>
                      <a:pt x="17" y="85"/>
                    </a:cubicBezTo>
                    <a:cubicBezTo>
                      <a:pt x="15" y="88"/>
                      <a:pt x="13" y="90"/>
                      <a:pt x="11" y="93"/>
                    </a:cubicBezTo>
                    <a:cubicBezTo>
                      <a:pt x="10" y="94"/>
                      <a:pt x="8" y="96"/>
                      <a:pt x="7" y="97"/>
                    </a:cubicBezTo>
                    <a:cubicBezTo>
                      <a:pt x="7" y="98"/>
                      <a:pt x="7" y="98"/>
                      <a:pt x="8" y="98"/>
                    </a:cubicBezTo>
                    <a:cubicBezTo>
                      <a:pt x="8" y="97"/>
                      <a:pt x="8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10" y="96"/>
                      <a:pt x="11" y="95"/>
                      <a:pt x="11" y="93"/>
                    </a:cubicBezTo>
                    <a:cubicBezTo>
                      <a:pt x="12" y="92"/>
                      <a:pt x="13" y="91"/>
                      <a:pt x="14" y="90"/>
                    </a:cubicBezTo>
                    <a:cubicBezTo>
                      <a:pt x="17" y="87"/>
                      <a:pt x="21" y="84"/>
                      <a:pt x="23" y="81"/>
                    </a:cubicBezTo>
                    <a:cubicBezTo>
                      <a:pt x="18" y="87"/>
                      <a:pt x="13" y="92"/>
                      <a:pt x="9" y="99"/>
                    </a:cubicBezTo>
                    <a:cubicBezTo>
                      <a:pt x="9" y="99"/>
                      <a:pt x="9" y="99"/>
                      <a:pt x="10" y="99"/>
                    </a:cubicBezTo>
                    <a:cubicBezTo>
                      <a:pt x="16" y="95"/>
                      <a:pt x="20" y="88"/>
                      <a:pt x="26" y="83"/>
                    </a:cubicBezTo>
                    <a:cubicBezTo>
                      <a:pt x="26" y="83"/>
                      <a:pt x="26" y="83"/>
                      <a:pt x="26" y="82"/>
                    </a:cubicBezTo>
                    <a:cubicBezTo>
                      <a:pt x="26" y="83"/>
                      <a:pt x="25" y="84"/>
                      <a:pt x="25" y="84"/>
                    </a:cubicBezTo>
                    <a:cubicBezTo>
                      <a:pt x="23" y="86"/>
                      <a:pt x="22" y="88"/>
                      <a:pt x="20" y="90"/>
                    </a:cubicBezTo>
                    <a:cubicBezTo>
                      <a:pt x="18" y="93"/>
                      <a:pt x="15" y="97"/>
                      <a:pt x="12" y="100"/>
                    </a:cubicBezTo>
                    <a:cubicBezTo>
                      <a:pt x="12" y="100"/>
                      <a:pt x="13" y="101"/>
                      <a:pt x="13" y="101"/>
                    </a:cubicBezTo>
                    <a:cubicBezTo>
                      <a:pt x="20" y="97"/>
                      <a:pt x="24" y="90"/>
                      <a:pt x="30" y="84"/>
                    </a:cubicBezTo>
                    <a:cubicBezTo>
                      <a:pt x="31" y="83"/>
                      <a:pt x="33" y="81"/>
                      <a:pt x="31" y="84"/>
                    </a:cubicBezTo>
                    <a:cubicBezTo>
                      <a:pt x="29" y="87"/>
                      <a:pt x="27" y="89"/>
                      <a:pt x="25" y="91"/>
                    </a:cubicBezTo>
                    <a:cubicBezTo>
                      <a:pt x="23" y="95"/>
                      <a:pt x="18" y="98"/>
                      <a:pt x="15" y="102"/>
                    </a:cubicBezTo>
                    <a:cubicBezTo>
                      <a:pt x="15" y="102"/>
                      <a:pt x="15" y="102"/>
                      <a:pt x="16" y="102"/>
                    </a:cubicBezTo>
                    <a:cubicBezTo>
                      <a:pt x="23" y="98"/>
                      <a:pt x="28" y="91"/>
                      <a:pt x="33" y="85"/>
                    </a:cubicBezTo>
                    <a:cubicBezTo>
                      <a:pt x="35" y="83"/>
                      <a:pt x="33" y="86"/>
                      <a:pt x="32" y="87"/>
                    </a:cubicBezTo>
                    <a:cubicBezTo>
                      <a:pt x="31" y="89"/>
                      <a:pt x="29" y="91"/>
                      <a:pt x="27" y="93"/>
                    </a:cubicBezTo>
                    <a:cubicBezTo>
                      <a:pt x="24" y="96"/>
                      <a:pt x="21" y="99"/>
                      <a:pt x="19" y="103"/>
                    </a:cubicBezTo>
                    <a:cubicBezTo>
                      <a:pt x="19" y="103"/>
                      <a:pt x="19" y="103"/>
                      <a:pt x="19" y="103"/>
                    </a:cubicBezTo>
                    <a:cubicBezTo>
                      <a:pt x="15" y="103"/>
                      <a:pt x="12" y="101"/>
                      <a:pt x="9" y="100"/>
                    </a:cubicBezTo>
                    <a:cubicBezTo>
                      <a:pt x="7" y="99"/>
                      <a:pt x="6" y="97"/>
                      <a:pt x="5" y="95"/>
                    </a:cubicBezTo>
                    <a:close/>
                    <a:moveTo>
                      <a:pt x="5" y="91"/>
                    </a:moveTo>
                    <a:cubicBezTo>
                      <a:pt x="6" y="89"/>
                      <a:pt x="8" y="88"/>
                      <a:pt x="9" y="86"/>
                    </a:cubicBezTo>
                    <a:cubicBezTo>
                      <a:pt x="11" y="85"/>
                      <a:pt x="13" y="83"/>
                      <a:pt x="14" y="82"/>
                    </a:cubicBezTo>
                    <a:cubicBezTo>
                      <a:pt x="14" y="82"/>
                      <a:pt x="16" y="81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4" y="86"/>
                      <a:pt x="9" y="90"/>
                      <a:pt x="5" y="94"/>
                    </a:cubicBezTo>
                    <a:cubicBezTo>
                      <a:pt x="5" y="93"/>
                      <a:pt x="5" y="92"/>
                      <a:pt x="5" y="91"/>
                    </a:cubicBezTo>
                    <a:close/>
                    <a:moveTo>
                      <a:pt x="20" y="80"/>
                    </a:moveTo>
                    <a:cubicBezTo>
                      <a:pt x="18" y="81"/>
                      <a:pt x="17" y="82"/>
                      <a:pt x="16" y="84"/>
                    </a:cubicBezTo>
                    <a:cubicBezTo>
                      <a:pt x="16" y="83"/>
                      <a:pt x="17" y="81"/>
                      <a:pt x="18" y="80"/>
                    </a:cubicBezTo>
                    <a:cubicBezTo>
                      <a:pt x="19" y="80"/>
                      <a:pt x="19" y="80"/>
                      <a:pt x="20" y="80"/>
                    </a:cubicBezTo>
                    <a:close/>
                    <a:moveTo>
                      <a:pt x="24" y="80"/>
                    </a:moveTo>
                    <a:cubicBezTo>
                      <a:pt x="25" y="80"/>
                      <a:pt x="26" y="80"/>
                      <a:pt x="28" y="80"/>
                    </a:cubicBezTo>
                    <a:cubicBezTo>
                      <a:pt x="22" y="85"/>
                      <a:pt x="18" y="90"/>
                      <a:pt x="14" y="95"/>
                    </a:cubicBezTo>
                    <a:cubicBezTo>
                      <a:pt x="13" y="95"/>
                      <a:pt x="9" y="100"/>
                      <a:pt x="11" y="96"/>
                    </a:cubicBezTo>
                    <a:cubicBezTo>
                      <a:pt x="12" y="94"/>
                      <a:pt x="14" y="92"/>
                      <a:pt x="16" y="90"/>
                    </a:cubicBezTo>
                    <a:cubicBezTo>
                      <a:pt x="19" y="87"/>
                      <a:pt x="22" y="84"/>
                      <a:pt x="24" y="81"/>
                    </a:cubicBezTo>
                    <a:cubicBezTo>
                      <a:pt x="24" y="81"/>
                      <a:pt x="24" y="80"/>
                      <a:pt x="24" y="80"/>
                    </a:cubicBezTo>
                    <a:close/>
                    <a:moveTo>
                      <a:pt x="32" y="81"/>
                    </a:moveTo>
                    <a:cubicBezTo>
                      <a:pt x="27" y="86"/>
                      <a:pt x="23" y="91"/>
                      <a:pt x="18" y="96"/>
                    </a:cubicBezTo>
                    <a:cubicBezTo>
                      <a:pt x="17" y="97"/>
                      <a:pt x="16" y="98"/>
                      <a:pt x="15" y="99"/>
                    </a:cubicBezTo>
                    <a:cubicBezTo>
                      <a:pt x="14" y="100"/>
                      <a:pt x="13" y="100"/>
                      <a:pt x="14" y="99"/>
                    </a:cubicBezTo>
                    <a:cubicBezTo>
                      <a:pt x="16" y="97"/>
                      <a:pt x="18" y="94"/>
                      <a:pt x="20" y="92"/>
                    </a:cubicBezTo>
                    <a:cubicBezTo>
                      <a:pt x="23" y="88"/>
                      <a:pt x="26" y="84"/>
                      <a:pt x="29" y="81"/>
                    </a:cubicBezTo>
                    <a:cubicBezTo>
                      <a:pt x="30" y="81"/>
                      <a:pt x="31" y="81"/>
                      <a:pt x="32" y="81"/>
                    </a:cubicBezTo>
                    <a:close/>
                    <a:moveTo>
                      <a:pt x="34" y="82"/>
                    </a:moveTo>
                    <a:cubicBezTo>
                      <a:pt x="34" y="82"/>
                      <a:pt x="34" y="82"/>
                      <a:pt x="34" y="83"/>
                    </a:cubicBezTo>
                    <a:cubicBezTo>
                      <a:pt x="34" y="83"/>
                      <a:pt x="34" y="83"/>
                      <a:pt x="34" y="83"/>
                    </a:cubicBezTo>
                    <a:cubicBezTo>
                      <a:pt x="32" y="86"/>
                      <a:pt x="29" y="89"/>
                      <a:pt x="27" y="92"/>
                    </a:cubicBezTo>
                    <a:cubicBezTo>
                      <a:pt x="25" y="93"/>
                      <a:pt x="24" y="95"/>
                      <a:pt x="22" y="96"/>
                    </a:cubicBezTo>
                    <a:cubicBezTo>
                      <a:pt x="21" y="98"/>
                      <a:pt x="18" y="99"/>
                      <a:pt x="17" y="101"/>
                    </a:cubicBezTo>
                    <a:cubicBezTo>
                      <a:pt x="19" y="98"/>
                      <a:pt x="23" y="96"/>
                      <a:pt x="25" y="93"/>
                    </a:cubicBezTo>
                    <a:cubicBezTo>
                      <a:pt x="28" y="89"/>
                      <a:pt x="31" y="86"/>
                      <a:pt x="33" y="82"/>
                    </a:cubicBezTo>
                    <a:cubicBezTo>
                      <a:pt x="33" y="82"/>
                      <a:pt x="34" y="82"/>
                      <a:pt x="34" y="82"/>
                    </a:cubicBezTo>
                    <a:close/>
                    <a:moveTo>
                      <a:pt x="26" y="103"/>
                    </a:moveTo>
                    <a:cubicBezTo>
                      <a:pt x="26" y="103"/>
                      <a:pt x="25" y="103"/>
                      <a:pt x="25" y="103"/>
                    </a:cubicBezTo>
                    <a:cubicBezTo>
                      <a:pt x="25" y="102"/>
                      <a:pt x="26" y="102"/>
                      <a:pt x="27" y="101"/>
                    </a:cubicBezTo>
                    <a:cubicBezTo>
                      <a:pt x="27" y="102"/>
                      <a:pt x="26" y="102"/>
                      <a:pt x="26" y="103"/>
                    </a:cubicBezTo>
                    <a:cubicBezTo>
                      <a:pt x="26" y="103"/>
                      <a:pt x="26" y="103"/>
                      <a:pt x="26" y="103"/>
                    </a:cubicBezTo>
                    <a:close/>
                    <a:moveTo>
                      <a:pt x="19" y="103"/>
                    </a:moveTo>
                    <a:cubicBezTo>
                      <a:pt x="23" y="100"/>
                      <a:pt x="27" y="97"/>
                      <a:pt x="30" y="93"/>
                    </a:cubicBezTo>
                    <a:cubicBezTo>
                      <a:pt x="30" y="94"/>
                      <a:pt x="30" y="94"/>
                      <a:pt x="29" y="95"/>
                    </a:cubicBezTo>
                    <a:cubicBezTo>
                      <a:pt x="27" y="97"/>
                      <a:pt x="25" y="100"/>
                      <a:pt x="23" y="103"/>
                    </a:cubicBezTo>
                    <a:cubicBezTo>
                      <a:pt x="22" y="103"/>
                      <a:pt x="20" y="103"/>
                      <a:pt x="19" y="103"/>
                    </a:cubicBezTo>
                    <a:close/>
                    <a:moveTo>
                      <a:pt x="29" y="93"/>
                    </a:moveTo>
                    <a:cubicBezTo>
                      <a:pt x="28" y="95"/>
                      <a:pt x="26" y="96"/>
                      <a:pt x="25" y="98"/>
                    </a:cubicBezTo>
                    <a:cubicBezTo>
                      <a:pt x="24" y="98"/>
                      <a:pt x="19" y="104"/>
                      <a:pt x="21" y="101"/>
                    </a:cubicBezTo>
                    <a:cubicBezTo>
                      <a:pt x="26" y="95"/>
                      <a:pt x="32" y="90"/>
                      <a:pt x="35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6" y="84"/>
                      <a:pt x="36" y="85"/>
                      <a:pt x="37" y="86"/>
                    </a:cubicBezTo>
                    <a:cubicBezTo>
                      <a:pt x="34" y="88"/>
                      <a:pt x="32" y="91"/>
                      <a:pt x="29" y="93"/>
                    </a:cubicBezTo>
                    <a:close/>
                    <a:moveTo>
                      <a:pt x="28" y="103"/>
                    </a:moveTo>
                    <a:cubicBezTo>
                      <a:pt x="28" y="103"/>
                      <a:pt x="27" y="103"/>
                      <a:pt x="27" y="103"/>
                    </a:cubicBezTo>
                    <a:cubicBezTo>
                      <a:pt x="29" y="101"/>
                      <a:pt x="31" y="99"/>
                      <a:pt x="34" y="97"/>
                    </a:cubicBezTo>
                    <a:cubicBezTo>
                      <a:pt x="35" y="96"/>
                      <a:pt x="38" y="92"/>
                      <a:pt x="34" y="97"/>
                    </a:cubicBezTo>
                    <a:cubicBezTo>
                      <a:pt x="33" y="98"/>
                      <a:pt x="32" y="100"/>
                      <a:pt x="30" y="101"/>
                    </a:cubicBezTo>
                    <a:cubicBezTo>
                      <a:pt x="30" y="101"/>
                      <a:pt x="30" y="102"/>
                      <a:pt x="31" y="102"/>
                    </a:cubicBezTo>
                    <a:cubicBezTo>
                      <a:pt x="33" y="100"/>
                      <a:pt x="35" y="99"/>
                      <a:pt x="37" y="97"/>
                    </a:cubicBezTo>
                    <a:cubicBezTo>
                      <a:pt x="35" y="100"/>
                      <a:pt x="32" y="102"/>
                      <a:pt x="28" y="103"/>
                    </a:cubicBezTo>
                    <a:close/>
                    <a:moveTo>
                      <a:pt x="38" y="94"/>
                    </a:moveTo>
                    <a:cubicBezTo>
                      <a:pt x="38" y="95"/>
                      <a:pt x="38" y="96"/>
                      <a:pt x="37" y="97"/>
                    </a:cubicBezTo>
                    <a:cubicBezTo>
                      <a:pt x="37" y="97"/>
                      <a:pt x="37" y="96"/>
                      <a:pt x="37" y="97"/>
                    </a:cubicBezTo>
                    <a:cubicBezTo>
                      <a:pt x="36" y="97"/>
                      <a:pt x="34" y="98"/>
                      <a:pt x="33" y="99"/>
                    </a:cubicBezTo>
                    <a:cubicBezTo>
                      <a:pt x="35" y="97"/>
                      <a:pt x="36" y="96"/>
                      <a:pt x="37" y="94"/>
                    </a:cubicBezTo>
                    <a:cubicBezTo>
                      <a:pt x="37" y="93"/>
                      <a:pt x="37" y="93"/>
                      <a:pt x="37" y="93"/>
                    </a:cubicBezTo>
                    <a:cubicBezTo>
                      <a:pt x="33" y="96"/>
                      <a:pt x="30" y="99"/>
                      <a:pt x="27" y="101"/>
                    </a:cubicBezTo>
                    <a:cubicBezTo>
                      <a:pt x="30" y="99"/>
                      <a:pt x="33" y="95"/>
                      <a:pt x="36" y="92"/>
                    </a:cubicBezTo>
                    <a:cubicBezTo>
                      <a:pt x="37" y="92"/>
                      <a:pt x="36" y="91"/>
                      <a:pt x="36" y="91"/>
                    </a:cubicBezTo>
                    <a:cubicBezTo>
                      <a:pt x="35" y="92"/>
                      <a:pt x="35" y="92"/>
                      <a:pt x="35" y="92"/>
                    </a:cubicBezTo>
                    <a:cubicBezTo>
                      <a:pt x="35" y="92"/>
                      <a:pt x="34" y="93"/>
                      <a:pt x="34" y="93"/>
                    </a:cubicBezTo>
                    <a:cubicBezTo>
                      <a:pt x="30" y="97"/>
                      <a:pt x="26" y="100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8" y="97"/>
                      <a:pt x="32" y="92"/>
                      <a:pt x="37" y="87"/>
                    </a:cubicBezTo>
                    <a:cubicBezTo>
                      <a:pt x="39" y="89"/>
                      <a:pt x="39" y="91"/>
                      <a:pt x="38" y="94"/>
                    </a:cubicBezTo>
                    <a:close/>
                    <a:moveTo>
                      <a:pt x="40" y="5"/>
                    </a:moveTo>
                    <a:cubicBezTo>
                      <a:pt x="40" y="5"/>
                      <a:pt x="40" y="5"/>
                      <a:pt x="40" y="5"/>
                    </a:cubicBezTo>
                    <a:cubicBezTo>
                      <a:pt x="41" y="4"/>
                      <a:pt x="42" y="4"/>
                      <a:pt x="44" y="4"/>
                    </a:cubicBezTo>
                    <a:cubicBezTo>
                      <a:pt x="42" y="4"/>
                      <a:pt x="41" y="5"/>
                      <a:pt x="40" y="5"/>
                    </a:cubicBezTo>
                    <a:close/>
                    <a:moveTo>
                      <a:pt x="40" y="6"/>
                    </a:moveTo>
                    <a:cubicBezTo>
                      <a:pt x="40" y="6"/>
                      <a:pt x="41" y="6"/>
                      <a:pt x="42" y="5"/>
                    </a:cubicBezTo>
                    <a:cubicBezTo>
                      <a:pt x="41" y="6"/>
                      <a:pt x="40" y="7"/>
                      <a:pt x="40" y="7"/>
                    </a:cubicBezTo>
                    <a:cubicBezTo>
                      <a:pt x="40" y="7"/>
                      <a:pt x="40" y="6"/>
                      <a:pt x="40" y="6"/>
                    </a:cubicBezTo>
                    <a:close/>
                    <a:moveTo>
                      <a:pt x="40" y="14"/>
                    </a:moveTo>
                    <a:cubicBezTo>
                      <a:pt x="41" y="13"/>
                      <a:pt x="43" y="12"/>
                      <a:pt x="44" y="10"/>
                    </a:cubicBezTo>
                    <a:cubicBezTo>
                      <a:pt x="45" y="10"/>
                      <a:pt x="45" y="9"/>
                      <a:pt x="46" y="8"/>
                    </a:cubicBezTo>
                    <a:cubicBezTo>
                      <a:pt x="47" y="8"/>
                      <a:pt x="51" y="3"/>
                      <a:pt x="48" y="7"/>
                    </a:cubicBezTo>
                    <a:cubicBezTo>
                      <a:pt x="46" y="10"/>
                      <a:pt x="43" y="13"/>
                      <a:pt x="40" y="17"/>
                    </a:cubicBezTo>
                    <a:cubicBezTo>
                      <a:pt x="40" y="16"/>
                      <a:pt x="40" y="15"/>
                      <a:pt x="40" y="14"/>
                    </a:cubicBezTo>
                    <a:close/>
                    <a:moveTo>
                      <a:pt x="40" y="10"/>
                    </a:moveTo>
                    <a:cubicBezTo>
                      <a:pt x="41" y="10"/>
                      <a:pt x="41" y="9"/>
                      <a:pt x="42" y="9"/>
                    </a:cubicBezTo>
                    <a:cubicBezTo>
                      <a:pt x="42" y="8"/>
                      <a:pt x="43" y="8"/>
                      <a:pt x="43" y="8"/>
                    </a:cubicBezTo>
                    <a:cubicBezTo>
                      <a:pt x="42" y="9"/>
                      <a:pt x="41" y="10"/>
                      <a:pt x="40" y="12"/>
                    </a:cubicBezTo>
                    <a:cubicBezTo>
                      <a:pt x="40" y="11"/>
                      <a:pt x="40" y="11"/>
                      <a:pt x="40" y="10"/>
                    </a:cubicBezTo>
                    <a:close/>
                    <a:moveTo>
                      <a:pt x="40" y="18"/>
                    </a:moveTo>
                    <a:cubicBezTo>
                      <a:pt x="44" y="16"/>
                      <a:pt x="47" y="12"/>
                      <a:pt x="51" y="9"/>
                    </a:cubicBezTo>
                    <a:cubicBezTo>
                      <a:pt x="51" y="8"/>
                      <a:pt x="55" y="5"/>
                      <a:pt x="53" y="6"/>
                    </a:cubicBezTo>
                    <a:cubicBezTo>
                      <a:pt x="52" y="8"/>
                      <a:pt x="51" y="10"/>
                      <a:pt x="49" y="12"/>
                    </a:cubicBezTo>
                    <a:cubicBezTo>
                      <a:pt x="47" y="14"/>
                      <a:pt x="45" y="17"/>
                      <a:pt x="43" y="19"/>
                    </a:cubicBezTo>
                    <a:cubicBezTo>
                      <a:pt x="42" y="19"/>
                      <a:pt x="41" y="19"/>
                      <a:pt x="40" y="19"/>
                    </a:cubicBezTo>
                    <a:cubicBezTo>
                      <a:pt x="40" y="19"/>
                      <a:pt x="40" y="18"/>
                      <a:pt x="40" y="18"/>
                    </a:cubicBezTo>
                    <a:close/>
                    <a:moveTo>
                      <a:pt x="46" y="19"/>
                    </a:moveTo>
                    <a:cubicBezTo>
                      <a:pt x="45" y="19"/>
                      <a:pt x="45" y="19"/>
                      <a:pt x="44" y="19"/>
                    </a:cubicBezTo>
                    <a:cubicBezTo>
                      <a:pt x="48" y="16"/>
                      <a:pt x="51" y="12"/>
                      <a:pt x="55" y="9"/>
                    </a:cubicBezTo>
                    <a:cubicBezTo>
                      <a:pt x="54" y="10"/>
                      <a:pt x="53" y="11"/>
                      <a:pt x="52" y="12"/>
                    </a:cubicBezTo>
                    <a:cubicBezTo>
                      <a:pt x="50" y="15"/>
                      <a:pt x="48" y="17"/>
                      <a:pt x="46" y="19"/>
                    </a:cubicBezTo>
                    <a:close/>
                    <a:moveTo>
                      <a:pt x="47" y="19"/>
                    </a:moveTo>
                    <a:cubicBezTo>
                      <a:pt x="52" y="15"/>
                      <a:pt x="56" y="11"/>
                      <a:pt x="61" y="7"/>
                    </a:cubicBezTo>
                    <a:cubicBezTo>
                      <a:pt x="58" y="9"/>
                      <a:pt x="55" y="16"/>
                      <a:pt x="52" y="19"/>
                    </a:cubicBezTo>
                    <a:cubicBezTo>
                      <a:pt x="50" y="19"/>
                      <a:pt x="49" y="19"/>
                      <a:pt x="47" y="19"/>
                    </a:cubicBezTo>
                    <a:close/>
                    <a:moveTo>
                      <a:pt x="53" y="19"/>
                    </a:moveTo>
                    <a:cubicBezTo>
                      <a:pt x="57" y="16"/>
                      <a:pt x="60" y="12"/>
                      <a:pt x="63" y="9"/>
                    </a:cubicBezTo>
                    <a:cubicBezTo>
                      <a:pt x="63" y="10"/>
                      <a:pt x="62" y="10"/>
                      <a:pt x="62" y="11"/>
                    </a:cubicBezTo>
                    <a:cubicBezTo>
                      <a:pt x="59" y="14"/>
                      <a:pt x="58" y="16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5" y="19"/>
                      <a:pt x="54" y="19"/>
                      <a:pt x="53" y="19"/>
                    </a:cubicBezTo>
                    <a:close/>
                    <a:moveTo>
                      <a:pt x="65" y="20"/>
                    </a:moveTo>
                    <a:cubicBezTo>
                      <a:pt x="65" y="20"/>
                      <a:pt x="64" y="20"/>
                      <a:pt x="64" y="20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5" y="18"/>
                      <a:pt x="64" y="18"/>
                      <a:pt x="64" y="18"/>
                    </a:cubicBezTo>
                    <a:cubicBezTo>
                      <a:pt x="63" y="18"/>
                      <a:pt x="62" y="19"/>
                      <a:pt x="61" y="20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1" y="19"/>
                      <a:pt x="61" y="19"/>
                      <a:pt x="61" y="18"/>
                    </a:cubicBezTo>
                    <a:cubicBezTo>
                      <a:pt x="63" y="16"/>
                      <a:pt x="65" y="14"/>
                      <a:pt x="66" y="11"/>
                    </a:cubicBezTo>
                    <a:cubicBezTo>
                      <a:pt x="67" y="11"/>
                      <a:pt x="66" y="11"/>
                      <a:pt x="66" y="11"/>
                    </a:cubicBezTo>
                    <a:cubicBezTo>
                      <a:pt x="63" y="13"/>
                      <a:pt x="59" y="16"/>
                      <a:pt x="57" y="18"/>
                    </a:cubicBezTo>
                    <a:cubicBezTo>
                      <a:pt x="60" y="14"/>
                      <a:pt x="64" y="9"/>
                      <a:pt x="67" y="6"/>
                    </a:cubicBezTo>
                    <a:cubicBezTo>
                      <a:pt x="67" y="10"/>
                      <a:pt x="65" y="15"/>
                      <a:pt x="65" y="20"/>
                    </a:cubicBezTo>
                    <a:close/>
                    <a:moveTo>
                      <a:pt x="62" y="20"/>
                    </a:moveTo>
                    <a:cubicBezTo>
                      <a:pt x="63" y="19"/>
                      <a:pt x="64" y="19"/>
                      <a:pt x="63" y="20"/>
                    </a:cubicBezTo>
                    <a:cubicBezTo>
                      <a:pt x="63" y="20"/>
                      <a:pt x="62" y="20"/>
                      <a:pt x="62" y="20"/>
                    </a:cubicBezTo>
                    <a:close/>
                    <a:moveTo>
                      <a:pt x="57" y="19"/>
                    </a:moveTo>
                    <a:cubicBezTo>
                      <a:pt x="59" y="18"/>
                      <a:pt x="62" y="15"/>
                      <a:pt x="64" y="13"/>
                    </a:cubicBezTo>
                    <a:cubicBezTo>
                      <a:pt x="67" y="10"/>
                      <a:pt x="62" y="16"/>
                      <a:pt x="61" y="17"/>
                    </a:cubicBezTo>
                    <a:cubicBezTo>
                      <a:pt x="61" y="18"/>
                      <a:pt x="60" y="19"/>
                      <a:pt x="60" y="19"/>
                    </a:cubicBezTo>
                    <a:cubicBezTo>
                      <a:pt x="59" y="19"/>
                      <a:pt x="58" y="19"/>
                      <a:pt x="57" y="19"/>
                    </a:cubicBezTo>
                    <a:close/>
                    <a:moveTo>
                      <a:pt x="51" y="4"/>
                    </a:moveTo>
                    <a:cubicBezTo>
                      <a:pt x="57" y="4"/>
                      <a:pt x="62" y="5"/>
                      <a:pt x="67" y="5"/>
                    </a:cubicBezTo>
                    <a:cubicBezTo>
                      <a:pt x="63" y="8"/>
                      <a:pt x="60" y="11"/>
                      <a:pt x="56" y="15"/>
                    </a:cubicBezTo>
                    <a:cubicBezTo>
                      <a:pt x="58" y="12"/>
                      <a:pt x="60" y="9"/>
                      <a:pt x="62" y="6"/>
                    </a:cubicBezTo>
                    <a:cubicBezTo>
                      <a:pt x="63" y="5"/>
                      <a:pt x="62" y="5"/>
                      <a:pt x="62" y="5"/>
                    </a:cubicBezTo>
                    <a:cubicBezTo>
                      <a:pt x="58" y="8"/>
                      <a:pt x="54" y="12"/>
                      <a:pt x="50" y="16"/>
                    </a:cubicBezTo>
                    <a:cubicBezTo>
                      <a:pt x="51" y="15"/>
                      <a:pt x="52" y="14"/>
                      <a:pt x="53" y="13"/>
                    </a:cubicBezTo>
                    <a:cubicBezTo>
                      <a:pt x="55" y="10"/>
                      <a:pt x="57" y="8"/>
                      <a:pt x="59" y="6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5" y="8"/>
                      <a:pt x="52" y="11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51" y="11"/>
                      <a:pt x="53" y="8"/>
                      <a:pt x="55" y="5"/>
                    </a:cubicBezTo>
                    <a:cubicBezTo>
                      <a:pt x="55" y="5"/>
                      <a:pt x="55" y="4"/>
                      <a:pt x="55" y="5"/>
                    </a:cubicBezTo>
                    <a:cubicBezTo>
                      <a:pt x="50" y="7"/>
                      <a:pt x="47" y="12"/>
                      <a:pt x="43" y="15"/>
                    </a:cubicBezTo>
                    <a:cubicBezTo>
                      <a:pt x="38" y="20"/>
                      <a:pt x="45" y="12"/>
                      <a:pt x="46" y="11"/>
                    </a:cubicBezTo>
                    <a:cubicBezTo>
                      <a:pt x="48" y="9"/>
                      <a:pt x="49" y="7"/>
                      <a:pt x="51" y="5"/>
                    </a:cubicBezTo>
                    <a:cubicBezTo>
                      <a:pt x="51" y="4"/>
                      <a:pt x="51" y="4"/>
                      <a:pt x="50" y="4"/>
                    </a:cubicBezTo>
                    <a:cubicBezTo>
                      <a:pt x="47" y="6"/>
                      <a:pt x="44" y="9"/>
                      <a:pt x="41" y="12"/>
                    </a:cubicBezTo>
                    <a:cubicBezTo>
                      <a:pt x="41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1" y="12"/>
                      <a:pt x="41" y="12"/>
                    </a:cubicBezTo>
                    <a:cubicBezTo>
                      <a:pt x="42" y="9"/>
                      <a:pt x="44" y="7"/>
                      <a:pt x="46" y="5"/>
                    </a:cubicBezTo>
                    <a:cubicBezTo>
                      <a:pt x="47" y="4"/>
                      <a:pt x="46" y="4"/>
                      <a:pt x="46" y="4"/>
                    </a:cubicBezTo>
                    <a:cubicBezTo>
                      <a:pt x="44" y="5"/>
                      <a:pt x="43" y="7"/>
                      <a:pt x="41" y="8"/>
                    </a:cubicBezTo>
                    <a:cubicBezTo>
                      <a:pt x="41" y="8"/>
                      <a:pt x="41" y="9"/>
                      <a:pt x="40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1" y="7"/>
                      <a:pt x="42" y="6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6" y="4"/>
                      <a:pt x="49" y="4"/>
                      <a:pt x="51" y="4"/>
                    </a:cubicBezTo>
                    <a:close/>
                    <a:moveTo>
                      <a:pt x="24" y="80"/>
                    </a:moveTo>
                    <a:cubicBezTo>
                      <a:pt x="24" y="80"/>
                      <a:pt x="24" y="80"/>
                      <a:pt x="24" y="80"/>
                    </a:cubicBezTo>
                    <a:cubicBezTo>
                      <a:pt x="21" y="82"/>
                      <a:pt x="19" y="84"/>
                      <a:pt x="17" y="87"/>
                    </a:cubicBezTo>
                    <a:cubicBezTo>
                      <a:pt x="18" y="84"/>
                      <a:pt x="20" y="82"/>
                      <a:pt x="21" y="80"/>
                    </a:cubicBezTo>
                    <a:cubicBezTo>
                      <a:pt x="22" y="80"/>
                      <a:pt x="23" y="80"/>
                      <a:pt x="24" y="80"/>
                    </a:cubicBezTo>
                    <a:close/>
                    <a:moveTo>
                      <a:pt x="10" y="83"/>
                    </a:moveTo>
                    <a:cubicBezTo>
                      <a:pt x="12" y="82"/>
                      <a:pt x="13" y="82"/>
                      <a:pt x="14" y="81"/>
                    </a:cubicBezTo>
                    <a:cubicBezTo>
                      <a:pt x="11" y="83"/>
                      <a:pt x="8" y="86"/>
                      <a:pt x="6" y="89"/>
                    </a:cubicBezTo>
                    <a:cubicBezTo>
                      <a:pt x="7" y="87"/>
                      <a:pt x="8" y="85"/>
                      <a:pt x="10" y="83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7" name="Freeform 53"/>
              <p:cNvSpPr>
                <a:spLocks noEditPoints="1"/>
              </p:cNvSpPr>
              <p:nvPr/>
            </p:nvSpPr>
            <p:spPr bwMode="auto">
              <a:xfrm>
                <a:off x="1630830" y="3468444"/>
                <a:ext cx="113919" cy="418797"/>
              </a:xfrm>
              <a:custGeom>
                <a:avLst/>
                <a:gdLst>
                  <a:gd name="T0" fmla="*/ 44 w 59"/>
                  <a:gd name="T1" fmla="*/ 206 h 216"/>
                  <a:gd name="T2" fmla="*/ 41 w 59"/>
                  <a:gd name="T3" fmla="*/ 69 h 216"/>
                  <a:gd name="T4" fmla="*/ 6 w 59"/>
                  <a:gd name="T5" fmla="*/ 67 h 216"/>
                  <a:gd name="T6" fmla="*/ 31 w 59"/>
                  <a:gd name="T7" fmla="*/ 165 h 216"/>
                  <a:gd name="T8" fmla="*/ 37 w 59"/>
                  <a:gd name="T9" fmla="*/ 167 h 216"/>
                  <a:gd name="T10" fmla="*/ 27 w 59"/>
                  <a:gd name="T11" fmla="*/ 154 h 216"/>
                  <a:gd name="T12" fmla="*/ 37 w 59"/>
                  <a:gd name="T13" fmla="*/ 139 h 216"/>
                  <a:gd name="T14" fmla="*/ 36 w 59"/>
                  <a:gd name="T15" fmla="*/ 136 h 216"/>
                  <a:gd name="T16" fmla="*/ 34 w 59"/>
                  <a:gd name="T17" fmla="*/ 134 h 216"/>
                  <a:gd name="T18" fmla="*/ 22 w 59"/>
                  <a:gd name="T19" fmla="*/ 63 h 216"/>
                  <a:gd name="T20" fmla="*/ 31 w 59"/>
                  <a:gd name="T21" fmla="*/ 23 h 216"/>
                  <a:gd name="T22" fmla="*/ 30 w 59"/>
                  <a:gd name="T23" fmla="*/ 37 h 216"/>
                  <a:gd name="T24" fmla="*/ 34 w 59"/>
                  <a:gd name="T25" fmla="*/ 28 h 216"/>
                  <a:gd name="T26" fmla="*/ 26 w 59"/>
                  <a:gd name="T27" fmla="*/ 32 h 216"/>
                  <a:gd name="T28" fmla="*/ 6 w 59"/>
                  <a:gd name="T29" fmla="*/ 63 h 216"/>
                  <a:gd name="T30" fmla="*/ 38 w 59"/>
                  <a:gd name="T31" fmla="*/ 90 h 216"/>
                  <a:gd name="T32" fmla="*/ 12 w 59"/>
                  <a:gd name="T33" fmla="*/ 99 h 216"/>
                  <a:gd name="T34" fmla="*/ 15 w 59"/>
                  <a:gd name="T35" fmla="*/ 96 h 216"/>
                  <a:gd name="T36" fmla="*/ 25 w 59"/>
                  <a:gd name="T37" fmla="*/ 95 h 216"/>
                  <a:gd name="T38" fmla="*/ 38 w 59"/>
                  <a:gd name="T39" fmla="*/ 63 h 216"/>
                  <a:gd name="T40" fmla="*/ 18 w 59"/>
                  <a:gd name="T41" fmla="*/ 92 h 216"/>
                  <a:gd name="T42" fmla="*/ 38 w 59"/>
                  <a:gd name="T43" fmla="*/ 68 h 216"/>
                  <a:gd name="T44" fmla="*/ 35 w 59"/>
                  <a:gd name="T45" fmla="*/ 84 h 216"/>
                  <a:gd name="T46" fmla="*/ 38 w 59"/>
                  <a:gd name="T47" fmla="*/ 52 h 216"/>
                  <a:gd name="T48" fmla="*/ 24 w 59"/>
                  <a:gd name="T49" fmla="*/ 71 h 216"/>
                  <a:gd name="T50" fmla="*/ 37 w 59"/>
                  <a:gd name="T51" fmla="*/ 52 h 216"/>
                  <a:gd name="T52" fmla="*/ 33 w 59"/>
                  <a:gd name="T53" fmla="*/ 67 h 216"/>
                  <a:gd name="T54" fmla="*/ 9 w 59"/>
                  <a:gd name="T55" fmla="*/ 85 h 216"/>
                  <a:gd name="T56" fmla="*/ 40 w 59"/>
                  <a:gd name="T57" fmla="*/ 135 h 216"/>
                  <a:gd name="T58" fmla="*/ 32 w 59"/>
                  <a:gd name="T59" fmla="*/ 134 h 216"/>
                  <a:gd name="T60" fmla="*/ 40 w 59"/>
                  <a:gd name="T61" fmla="*/ 134 h 216"/>
                  <a:gd name="T62" fmla="*/ 39 w 59"/>
                  <a:gd name="T63" fmla="*/ 118 h 216"/>
                  <a:gd name="T64" fmla="*/ 38 w 59"/>
                  <a:gd name="T65" fmla="*/ 123 h 216"/>
                  <a:gd name="T66" fmla="*/ 39 w 59"/>
                  <a:gd name="T67" fmla="*/ 107 h 216"/>
                  <a:gd name="T68" fmla="*/ 30 w 59"/>
                  <a:gd name="T69" fmla="*/ 104 h 216"/>
                  <a:gd name="T70" fmla="*/ 16 w 59"/>
                  <a:gd name="T71" fmla="*/ 116 h 216"/>
                  <a:gd name="T72" fmla="*/ 17 w 59"/>
                  <a:gd name="T73" fmla="*/ 119 h 216"/>
                  <a:gd name="T74" fmla="*/ 20 w 59"/>
                  <a:gd name="T75" fmla="*/ 131 h 216"/>
                  <a:gd name="T76" fmla="*/ 41 w 59"/>
                  <a:gd name="T77" fmla="*/ 154 h 216"/>
                  <a:gd name="T78" fmla="*/ 28 w 59"/>
                  <a:gd name="T79" fmla="*/ 153 h 216"/>
                  <a:gd name="T80" fmla="*/ 31 w 59"/>
                  <a:gd name="T81" fmla="*/ 94 h 216"/>
                  <a:gd name="T82" fmla="*/ 39 w 59"/>
                  <a:gd name="T83" fmla="*/ 50 h 216"/>
                  <a:gd name="T84" fmla="*/ 39 w 59"/>
                  <a:gd name="T85" fmla="*/ 50 h 216"/>
                  <a:gd name="T86" fmla="*/ 37 w 59"/>
                  <a:gd name="T87" fmla="*/ 30 h 216"/>
                  <a:gd name="T88" fmla="*/ 13 w 59"/>
                  <a:gd name="T89" fmla="*/ 46 h 216"/>
                  <a:gd name="T90" fmla="*/ 33 w 59"/>
                  <a:gd name="T91" fmla="*/ 20 h 216"/>
                  <a:gd name="T92" fmla="*/ 32 w 59"/>
                  <a:gd name="T93" fmla="*/ 16 h 216"/>
                  <a:gd name="T94" fmla="*/ 3 w 59"/>
                  <a:gd name="T95" fmla="*/ 32 h 216"/>
                  <a:gd name="T96" fmla="*/ 24 w 59"/>
                  <a:gd name="T97" fmla="*/ 12 h 216"/>
                  <a:gd name="T98" fmla="*/ 4 w 59"/>
                  <a:gd name="T99" fmla="*/ 23 h 216"/>
                  <a:gd name="T100" fmla="*/ 15 w 59"/>
                  <a:gd name="T101" fmla="*/ 112 h 216"/>
                  <a:gd name="T102" fmla="*/ 50 w 59"/>
                  <a:gd name="T103" fmla="*/ 208 h 216"/>
                  <a:gd name="T104" fmla="*/ 34 w 59"/>
                  <a:gd name="T105" fmla="*/ 171 h 216"/>
                  <a:gd name="T106" fmla="*/ 43 w 59"/>
                  <a:gd name="T107" fmla="*/ 170 h 216"/>
                  <a:gd name="T108" fmla="*/ 30 w 59"/>
                  <a:gd name="T109" fmla="*/ 12 h 216"/>
                  <a:gd name="T110" fmla="*/ 4 w 59"/>
                  <a:gd name="T111" fmla="*/ 30 h 216"/>
                  <a:gd name="T112" fmla="*/ 23 w 59"/>
                  <a:gd name="T113" fmla="*/ 8 h 216"/>
                  <a:gd name="T114" fmla="*/ 25 w 59"/>
                  <a:gd name="T115" fmla="*/ 8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9" h="216">
                    <a:moveTo>
                      <a:pt x="5" y="11"/>
                    </a:moveTo>
                    <a:cubicBezTo>
                      <a:pt x="0" y="20"/>
                      <a:pt x="0" y="32"/>
                      <a:pt x="1" y="42"/>
                    </a:cubicBezTo>
                    <a:cubicBezTo>
                      <a:pt x="2" y="56"/>
                      <a:pt x="4" y="69"/>
                      <a:pt x="6" y="82"/>
                    </a:cubicBezTo>
                    <a:cubicBezTo>
                      <a:pt x="12" y="114"/>
                      <a:pt x="19" y="145"/>
                      <a:pt x="32" y="175"/>
                    </a:cubicBezTo>
                    <a:cubicBezTo>
                      <a:pt x="32" y="175"/>
                      <a:pt x="32" y="175"/>
                      <a:pt x="32" y="175"/>
                    </a:cubicBezTo>
                    <a:cubicBezTo>
                      <a:pt x="31" y="184"/>
                      <a:pt x="33" y="193"/>
                      <a:pt x="33" y="202"/>
                    </a:cubicBezTo>
                    <a:cubicBezTo>
                      <a:pt x="33" y="202"/>
                      <a:pt x="33" y="202"/>
                      <a:pt x="34" y="202"/>
                    </a:cubicBezTo>
                    <a:cubicBezTo>
                      <a:pt x="33" y="203"/>
                      <a:pt x="34" y="203"/>
                      <a:pt x="35" y="204"/>
                    </a:cubicBezTo>
                    <a:cubicBezTo>
                      <a:pt x="38" y="204"/>
                      <a:pt x="41" y="204"/>
                      <a:pt x="44" y="206"/>
                    </a:cubicBezTo>
                    <a:cubicBezTo>
                      <a:pt x="47" y="208"/>
                      <a:pt x="49" y="211"/>
                      <a:pt x="50" y="214"/>
                    </a:cubicBezTo>
                    <a:cubicBezTo>
                      <a:pt x="50" y="215"/>
                      <a:pt x="51" y="215"/>
                      <a:pt x="51" y="215"/>
                    </a:cubicBezTo>
                    <a:cubicBezTo>
                      <a:pt x="52" y="216"/>
                      <a:pt x="54" y="216"/>
                      <a:pt x="53" y="214"/>
                    </a:cubicBezTo>
                    <a:cubicBezTo>
                      <a:pt x="53" y="209"/>
                      <a:pt x="52" y="201"/>
                      <a:pt x="58" y="199"/>
                    </a:cubicBezTo>
                    <a:cubicBezTo>
                      <a:pt x="59" y="198"/>
                      <a:pt x="59" y="197"/>
                      <a:pt x="58" y="196"/>
                    </a:cubicBezTo>
                    <a:cubicBezTo>
                      <a:pt x="55" y="188"/>
                      <a:pt x="49" y="180"/>
                      <a:pt x="46" y="172"/>
                    </a:cubicBezTo>
                    <a:cubicBezTo>
                      <a:pt x="46" y="172"/>
                      <a:pt x="46" y="171"/>
                      <a:pt x="46" y="171"/>
                    </a:cubicBezTo>
                    <a:cubicBezTo>
                      <a:pt x="44" y="156"/>
                      <a:pt x="44" y="141"/>
                      <a:pt x="43" y="126"/>
                    </a:cubicBezTo>
                    <a:cubicBezTo>
                      <a:pt x="42" y="107"/>
                      <a:pt x="41" y="88"/>
                      <a:pt x="41" y="69"/>
                    </a:cubicBezTo>
                    <a:cubicBezTo>
                      <a:pt x="41" y="54"/>
                      <a:pt x="43" y="40"/>
                      <a:pt x="39" y="25"/>
                    </a:cubicBezTo>
                    <a:cubicBezTo>
                      <a:pt x="37" y="17"/>
                      <a:pt x="33" y="8"/>
                      <a:pt x="25" y="4"/>
                    </a:cubicBezTo>
                    <a:cubicBezTo>
                      <a:pt x="17" y="0"/>
                      <a:pt x="10" y="4"/>
                      <a:pt x="5" y="11"/>
                    </a:cubicBezTo>
                    <a:close/>
                    <a:moveTo>
                      <a:pt x="38" y="36"/>
                    </a:moveTo>
                    <a:cubicBezTo>
                      <a:pt x="38" y="38"/>
                      <a:pt x="39" y="40"/>
                      <a:pt x="39" y="41"/>
                    </a:cubicBezTo>
                    <a:cubicBezTo>
                      <a:pt x="33" y="45"/>
                      <a:pt x="28" y="49"/>
                      <a:pt x="23" y="54"/>
                    </a:cubicBezTo>
                    <a:cubicBezTo>
                      <a:pt x="20" y="56"/>
                      <a:pt x="17" y="59"/>
                      <a:pt x="14" y="61"/>
                    </a:cubicBezTo>
                    <a:cubicBezTo>
                      <a:pt x="12" y="63"/>
                      <a:pt x="8" y="65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15" y="55"/>
                      <a:pt x="29" y="47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lose/>
                    <a:moveTo>
                      <a:pt x="32" y="166"/>
                    </a:moveTo>
                    <a:cubicBezTo>
                      <a:pt x="34" y="165"/>
                      <a:pt x="38" y="164"/>
                      <a:pt x="40" y="162"/>
                    </a:cubicBezTo>
                    <a:cubicBezTo>
                      <a:pt x="38" y="164"/>
                      <a:pt x="35" y="166"/>
                      <a:pt x="32" y="168"/>
                    </a:cubicBezTo>
                    <a:cubicBezTo>
                      <a:pt x="31" y="167"/>
                      <a:pt x="31" y="165"/>
                      <a:pt x="30" y="164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34" y="162"/>
                      <a:pt x="37" y="160"/>
                      <a:pt x="40" y="158"/>
                    </a:cubicBezTo>
                    <a:cubicBezTo>
                      <a:pt x="38" y="160"/>
                      <a:pt x="34" y="163"/>
                      <a:pt x="31" y="165"/>
                    </a:cubicBezTo>
                    <a:cubicBezTo>
                      <a:pt x="31" y="166"/>
                      <a:pt x="31" y="166"/>
                      <a:pt x="32" y="166"/>
                    </a:cubicBezTo>
                    <a:close/>
                    <a:moveTo>
                      <a:pt x="37" y="172"/>
                    </a:moveTo>
                    <a:cubicBezTo>
                      <a:pt x="36" y="172"/>
                      <a:pt x="35" y="173"/>
                      <a:pt x="34" y="173"/>
                    </a:cubicBezTo>
                    <a:cubicBezTo>
                      <a:pt x="34" y="173"/>
                      <a:pt x="34" y="172"/>
                      <a:pt x="34" y="172"/>
                    </a:cubicBezTo>
                    <a:cubicBezTo>
                      <a:pt x="35" y="171"/>
                      <a:pt x="36" y="171"/>
                      <a:pt x="38" y="170"/>
                    </a:cubicBezTo>
                    <a:cubicBezTo>
                      <a:pt x="44" y="167"/>
                      <a:pt x="38" y="170"/>
                      <a:pt x="37" y="172"/>
                    </a:cubicBezTo>
                    <a:cubicBezTo>
                      <a:pt x="37" y="172"/>
                      <a:pt x="37" y="172"/>
                      <a:pt x="37" y="172"/>
                    </a:cubicBezTo>
                    <a:close/>
                    <a:moveTo>
                      <a:pt x="32" y="169"/>
                    </a:moveTo>
                    <a:cubicBezTo>
                      <a:pt x="34" y="168"/>
                      <a:pt x="35" y="168"/>
                      <a:pt x="37" y="167"/>
                    </a:cubicBezTo>
                    <a:cubicBezTo>
                      <a:pt x="37" y="167"/>
                      <a:pt x="42" y="164"/>
                      <a:pt x="39" y="166"/>
                    </a:cubicBezTo>
                    <a:cubicBezTo>
                      <a:pt x="37" y="168"/>
                      <a:pt x="35" y="169"/>
                      <a:pt x="33" y="171"/>
                    </a:cubicBezTo>
                    <a:cubicBezTo>
                      <a:pt x="33" y="170"/>
                      <a:pt x="33" y="170"/>
                      <a:pt x="32" y="169"/>
                    </a:cubicBezTo>
                    <a:close/>
                    <a:moveTo>
                      <a:pt x="29" y="160"/>
                    </a:moveTo>
                    <a:cubicBezTo>
                      <a:pt x="32" y="158"/>
                      <a:pt x="36" y="157"/>
                      <a:pt x="39" y="155"/>
                    </a:cubicBezTo>
                    <a:cubicBezTo>
                      <a:pt x="37" y="156"/>
                      <a:pt x="33" y="161"/>
                      <a:pt x="30" y="163"/>
                    </a:cubicBezTo>
                    <a:cubicBezTo>
                      <a:pt x="30" y="163"/>
                      <a:pt x="30" y="163"/>
                      <a:pt x="30" y="163"/>
                    </a:cubicBezTo>
                    <a:cubicBezTo>
                      <a:pt x="30" y="162"/>
                      <a:pt x="29" y="161"/>
                      <a:pt x="29" y="160"/>
                    </a:cubicBezTo>
                    <a:close/>
                    <a:moveTo>
                      <a:pt x="27" y="154"/>
                    </a:moveTo>
                    <a:cubicBezTo>
                      <a:pt x="31" y="152"/>
                      <a:pt x="35" y="150"/>
                      <a:pt x="39" y="148"/>
                    </a:cubicBezTo>
                    <a:cubicBezTo>
                      <a:pt x="35" y="149"/>
                      <a:pt x="31" y="153"/>
                      <a:pt x="28" y="156"/>
                    </a:cubicBezTo>
                    <a:cubicBezTo>
                      <a:pt x="28" y="156"/>
                      <a:pt x="27" y="155"/>
                      <a:pt x="27" y="154"/>
                    </a:cubicBezTo>
                    <a:close/>
                    <a:moveTo>
                      <a:pt x="26" y="150"/>
                    </a:moveTo>
                    <a:cubicBezTo>
                      <a:pt x="30" y="148"/>
                      <a:pt x="35" y="145"/>
                      <a:pt x="39" y="142"/>
                    </a:cubicBezTo>
                    <a:cubicBezTo>
                      <a:pt x="35" y="145"/>
                      <a:pt x="30" y="149"/>
                      <a:pt x="27" y="153"/>
                    </a:cubicBezTo>
                    <a:cubicBezTo>
                      <a:pt x="26" y="152"/>
                      <a:pt x="26" y="151"/>
                      <a:pt x="26" y="150"/>
                    </a:cubicBezTo>
                    <a:close/>
                    <a:moveTo>
                      <a:pt x="24" y="146"/>
                    </a:moveTo>
                    <a:cubicBezTo>
                      <a:pt x="29" y="144"/>
                      <a:pt x="33" y="141"/>
                      <a:pt x="37" y="139"/>
                    </a:cubicBezTo>
                    <a:cubicBezTo>
                      <a:pt x="39" y="138"/>
                      <a:pt x="38" y="138"/>
                      <a:pt x="37" y="139"/>
                    </a:cubicBezTo>
                    <a:cubicBezTo>
                      <a:pt x="36" y="141"/>
                      <a:pt x="35" y="142"/>
                      <a:pt x="34" y="143"/>
                    </a:cubicBezTo>
                    <a:cubicBezTo>
                      <a:pt x="31" y="145"/>
                      <a:pt x="28" y="147"/>
                      <a:pt x="25" y="149"/>
                    </a:cubicBezTo>
                    <a:cubicBezTo>
                      <a:pt x="25" y="148"/>
                      <a:pt x="25" y="147"/>
                      <a:pt x="24" y="146"/>
                    </a:cubicBezTo>
                    <a:close/>
                    <a:moveTo>
                      <a:pt x="23" y="142"/>
                    </a:moveTo>
                    <a:cubicBezTo>
                      <a:pt x="23" y="142"/>
                      <a:pt x="23" y="142"/>
                      <a:pt x="23" y="142"/>
                    </a:cubicBezTo>
                    <a:cubicBezTo>
                      <a:pt x="26" y="141"/>
                      <a:pt x="28" y="140"/>
                      <a:pt x="30" y="139"/>
                    </a:cubicBezTo>
                    <a:cubicBezTo>
                      <a:pt x="32" y="138"/>
                      <a:pt x="33" y="137"/>
                      <a:pt x="35" y="137"/>
                    </a:cubicBezTo>
                    <a:cubicBezTo>
                      <a:pt x="35" y="137"/>
                      <a:pt x="35" y="136"/>
                      <a:pt x="36" y="136"/>
                    </a:cubicBezTo>
                    <a:cubicBezTo>
                      <a:pt x="32" y="139"/>
                      <a:pt x="28" y="143"/>
                      <a:pt x="24" y="145"/>
                    </a:cubicBezTo>
                    <a:cubicBezTo>
                      <a:pt x="24" y="144"/>
                      <a:pt x="23" y="143"/>
                      <a:pt x="23" y="142"/>
                    </a:cubicBezTo>
                    <a:close/>
                    <a:moveTo>
                      <a:pt x="21" y="135"/>
                    </a:moveTo>
                    <a:cubicBezTo>
                      <a:pt x="24" y="134"/>
                      <a:pt x="26" y="133"/>
                      <a:pt x="28" y="132"/>
                    </a:cubicBezTo>
                    <a:cubicBezTo>
                      <a:pt x="30" y="131"/>
                      <a:pt x="31" y="131"/>
                      <a:pt x="33" y="130"/>
                    </a:cubicBezTo>
                    <a:cubicBezTo>
                      <a:pt x="34" y="129"/>
                      <a:pt x="37" y="128"/>
                      <a:pt x="38" y="127"/>
                    </a:cubicBezTo>
                    <a:cubicBezTo>
                      <a:pt x="34" y="132"/>
                      <a:pt x="28" y="135"/>
                      <a:pt x="22" y="138"/>
                    </a:cubicBezTo>
                    <a:cubicBezTo>
                      <a:pt x="22" y="138"/>
                      <a:pt x="22" y="139"/>
                      <a:pt x="23" y="139"/>
                    </a:cubicBezTo>
                    <a:cubicBezTo>
                      <a:pt x="27" y="138"/>
                      <a:pt x="30" y="136"/>
                      <a:pt x="34" y="134"/>
                    </a:cubicBezTo>
                    <a:cubicBezTo>
                      <a:pt x="33" y="134"/>
                      <a:pt x="32" y="135"/>
                      <a:pt x="31" y="135"/>
                    </a:cubicBezTo>
                    <a:cubicBezTo>
                      <a:pt x="28" y="137"/>
                      <a:pt x="26" y="139"/>
                      <a:pt x="23" y="141"/>
                    </a:cubicBezTo>
                    <a:cubicBezTo>
                      <a:pt x="22" y="139"/>
                      <a:pt x="22" y="137"/>
                      <a:pt x="21" y="135"/>
                    </a:cubicBezTo>
                    <a:close/>
                    <a:moveTo>
                      <a:pt x="20" y="132"/>
                    </a:moveTo>
                    <a:cubicBezTo>
                      <a:pt x="24" y="130"/>
                      <a:pt x="28" y="129"/>
                      <a:pt x="32" y="127"/>
                    </a:cubicBezTo>
                    <a:cubicBezTo>
                      <a:pt x="28" y="129"/>
                      <a:pt x="25" y="132"/>
                      <a:pt x="21" y="134"/>
                    </a:cubicBezTo>
                    <a:cubicBezTo>
                      <a:pt x="21" y="134"/>
                      <a:pt x="21" y="133"/>
                      <a:pt x="20" y="132"/>
                    </a:cubicBezTo>
                    <a:close/>
                    <a:moveTo>
                      <a:pt x="7" y="74"/>
                    </a:moveTo>
                    <a:cubicBezTo>
                      <a:pt x="13" y="71"/>
                      <a:pt x="17" y="67"/>
                      <a:pt x="22" y="63"/>
                    </a:cubicBezTo>
                    <a:cubicBezTo>
                      <a:pt x="25" y="61"/>
                      <a:pt x="28" y="59"/>
                      <a:pt x="30" y="57"/>
                    </a:cubicBezTo>
                    <a:cubicBezTo>
                      <a:pt x="23" y="64"/>
                      <a:pt x="15" y="71"/>
                      <a:pt x="8" y="79"/>
                    </a:cubicBezTo>
                    <a:cubicBezTo>
                      <a:pt x="8" y="77"/>
                      <a:pt x="8" y="75"/>
                      <a:pt x="7" y="74"/>
                    </a:cubicBezTo>
                    <a:close/>
                    <a:moveTo>
                      <a:pt x="4" y="43"/>
                    </a:moveTo>
                    <a:cubicBezTo>
                      <a:pt x="9" y="39"/>
                      <a:pt x="13" y="35"/>
                      <a:pt x="18" y="31"/>
                    </a:cubicBezTo>
                    <a:cubicBezTo>
                      <a:pt x="21" y="29"/>
                      <a:pt x="24" y="27"/>
                      <a:pt x="27" y="25"/>
                    </a:cubicBezTo>
                    <a:cubicBezTo>
                      <a:pt x="28" y="24"/>
                      <a:pt x="30" y="23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3"/>
                    </a:cubicBezTo>
                    <a:cubicBezTo>
                      <a:pt x="27" y="27"/>
                      <a:pt x="22" y="30"/>
                      <a:pt x="17" y="33"/>
                    </a:cubicBezTo>
                    <a:cubicBezTo>
                      <a:pt x="13" y="37"/>
                      <a:pt x="8" y="41"/>
                      <a:pt x="4" y="45"/>
                    </a:cubicBezTo>
                    <a:cubicBezTo>
                      <a:pt x="4" y="44"/>
                      <a:pt x="4" y="44"/>
                      <a:pt x="4" y="43"/>
                    </a:cubicBezTo>
                    <a:close/>
                    <a:moveTo>
                      <a:pt x="5" y="58"/>
                    </a:moveTo>
                    <a:cubicBezTo>
                      <a:pt x="10" y="55"/>
                      <a:pt x="14" y="50"/>
                      <a:pt x="18" y="46"/>
                    </a:cubicBezTo>
                    <a:cubicBezTo>
                      <a:pt x="21" y="44"/>
                      <a:pt x="24" y="42"/>
                      <a:pt x="26" y="40"/>
                    </a:cubicBezTo>
                    <a:cubicBezTo>
                      <a:pt x="29" y="37"/>
                      <a:pt x="32" y="34"/>
                      <a:pt x="35" y="32"/>
                    </a:cubicBezTo>
                    <a:cubicBezTo>
                      <a:pt x="37" y="30"/>
                      <a:pt x="35" y="32"/>
                      <a:pt x="35" y="33"/>
                    </a:cubicBezTo>
                    <a:cubicBezTo>
                      <a:pt x="33" y="34"/>
                      <a:pt x="31" y="36"/>
                      <a:pt x="30" y="37"/>
                    </a:cubicBezTo>
                    <a:cubicBezTo>
                      <a:pt x="27" y="40"/>
                      <a:pt x="24" y="42"/>
                      <a:pt x="21" y="44"/>
                    </a:cubicBezTo>
                    <a:cubicBezTo>
                      <a:pt x="16" y="50"/>
                      <a:pt x="11" y="56"/>
                      <a:pt x="6" y="62"/>
                    </a:cubicBezTo>
                    <a:cubicBezTo>
                      <a:pt x="5" y="61"/>
                      <a:pt x="5" y="59"/>
                      <a:pt x="5" y="58"/>
                    </a:cubicBezTo>
                    <a:close/>
                    <a:moveTo>
                      <a:pt x="5" y="57"/>
                    </a:moveTo>
                    <a:cubicBezTo>
                      <a:pt x="5" y="56"/>
                      <a:pt x="5" y="55"/>
                      <a:pt x="5" y="54"/>
                    </a:cubicBezTo>
                    <a:cubicBezTo>
                      <a:pt x="10" y="48"/>
                      <a:pt x="16" y="44"/>
                      <a:pt x="22" y="39"/>
                    </a:cubicBezTo>
                    <a:cubicBezTo>
                      <a:pt x="24" y="37"/>
                      <a:pt x="27" y="35"/>
                      <a:pt x="29" y="33"/>
                    </a:cubicBezTo>
                    <a:cubicBezTo>
                      <a:pt x="30" y="32"/>
                      <a:pt x="31" y="31"/>
                      <a:pt x="32" y="30"/>
                    </a:cubicBezTo>
                    <a:cubicBezTo>
                      <a:pt x="33" y="29"/>
                      <a:pt x="37" y="25"/>
                      <a:pt x="34" y="28"/>
                    </a:cubicBezTo>
                    <a:cubicBezTo>
                      <a:pt x="29" y="33"/>
                      <a:pt x="23" y="38"/>
                      <a:pt x="18" y="44"/>
                    </a:cubicBezTo>
                    <a:cubicBezTo>
                      <a:pt x="16" y="46"/>
                      <a:pt x="14" y="49"/>
                      <a:pt x="11" y="52"/>
                    </a:cubicBezTo>
                    <a:cubicBezTo>
                      <a:pt x="9" y="54"/>
                      <a:pt x="7" y="55"/>
                      <a:pt x="5" y="57"/>
                    </a:cubicBezTo>
                    <a:close/>
                    <a:moveTo>
                      <a:pt x="6" y="51"/>
                    </a:moveTo>
                    <a:cubicBezTo>
                      <a:pt x="5" y="51"/>
                      <a:pt x="5" y="52"/>
                      <a:pt x="5" y="52"/>
                    </a:cubicBezTo>
                    <a:cubicBezTo>
                      <a:pt x="5" y="52"/>
                      <a:pt x="5" y="53"/>
                      <a:pt x="5" y="53"/>
                    </a:cubicBezTo>
                    <a:cubicBezTo>
                      <a:pt x="4" y="51"/>
                      <a:pt x="4" y="48"/>
                      <a:pt x="4" y="46"/>
                    </a:cubicBezTo>
                    <a:cubicBezTo>
                      <a:pt x="14" y="40"/>
                      <a:pt x="21" y="31"/>
                      <a:pt x="31" y="25"/>
                    </a:cubicBezTo>
                    <a:cubicBezTo>
                      <a:pt x="29" y="26"/>
                      <a:pt x="27" y="30"/>
                      <a:pt x="26" y="32"/>
                    </a:cubicBezTo>
                    <a:cubicBezTo>
                      <a:pt x="23" y="34"/>
                      <a:pt x="21" y="37"/>
                      <a:pt x="19" y="39"/>
                    </a:cubicBezTo>
                    <a:cubicBezTo>
                      <a:pt x="14" y="43"/>
                      <a:pt x="10" y="47"/>
                      <a:pt x="6" y="51"/>
                    </a:cubicBezTo>
                    <a:close/>
                    <a:moveTo>
                      <a:pt x="6" y="63"/>
                    </a:moveTo>
                    <a:cubicBezTo>
                      <a:pt x="11" y="59"/>
                      <a:pt x="17" y="54"/>
                      <a:pt x="22" y="50"/>
                    </a:cubicBezTo>
                    <a:cubicBezTo>
                      <a:pt x="24" y="47"/>
                      <a:pt x="27" y="44"/>
                      <a:pt x="30" y="42"/>
                    </a:cubicBezTo>
                    <a:cubicBezTo>
                      <a:pt x="32" y="40"/>
                      <a:pt x="34" y="39"/>
                      <a:pt x="35" y="38"/>
                    </a:cubicBezTo>
                    <a:cubicBezTo>
                      <a:pt x="39" y="35"/>
                      <a:pt x="36" y="38"/>
                      <a:pt x="35" y="39"/>
                    </a:cubicBezTo>
                    <a:cubicBezTo>
                      <a:pt x="26" y="49"/>
                      <a:pt x="15" y="56"/>
                      <a:pt x="6" y="66"/>
                    </a:cubicBezTo>
                    <a:cubicBezTo>
                      <a:pt x="6" y="65"/>
                      <a:pt x="6" y="64"/>
                      <a:pt x="6" y="63"/>
                    </a:cubicBezTo>
                    <a:close/>
                    <a:moveTo>
                      <a:pt x="7" y="68"/>
                    </a:moveTo>
                    <a:cubicBezTo>
                      <a:pt x="12" y="65"/>
                      <a:pt x="16" y="61"/>
                      <a:pt x="21" y="57"/>
                    </a:cubicBezTo>
                    <a:cubicBezTo>
                      <a:pt x="24" y="54"/>
                      <a:pt x="26" y="52"/>
                      <a:pt x="29" y="49"/>
                    </a:cubicBezTo>
                    <a:cubicBezTo>
                      <a:pt x="31" y="48"/>
                      <a:pt x="32" y="46"/>
                      <a:pt x="34" y="45"/>
                    </a:cubicBezTo>
                    <a:cubicBezTo>
                      <a:pt x="30" y="49"/>
                      <a:pt x="26" y="54"/>
                      <a:pt x="21" y="58"/>
                    </a:cubicBezTo>
                    <a:cubicBezTo>
                      <a:pt x="18" y="60"/>
                      <a:pt x="16" y="63"/>
                      <a:pt x="14" y="66"/>
                    </a:cubicBezTo>
                    <a:cubicBezTo>
                      <a:pt x="12" y="68"/>
                      <a:pt x="9" y="70"/>
                      <a:pt x="7" y="73"/>
                    </a:cubicBezTo>
                    <a:cubicBezTo>
                      <a:pt x="7" y="71"/>
                      <a:pt x="7" y="70"/>
                      <a:pt x="7" y="68"/>
                    </a:cubicBezTo>
                    <a:close/>
                    <a:moveTo>
                      <a:pt x="38" y="90"/>
                    </a:moveTo>
                    <a:cubicBezTo>
                      <a:pt x="36" y="90"/>
                      <a:pt x="33" y="92"/>
                      <a:pt x="32" y="92"/>
                    </a:cubicBezTo>
                    <a:cubicBezTo>
                      <a:pt x="34" y="90"/>
                      <a:pt x="37" y="89"/>
                      <a:pt x="39" y="87"/>
                    </a:cubicBezTo>
                    <a:cubicBezTo>
                      <a:pt x="39" y="89"/>
                      <a:pt x="39" y="91"/>
                      <a:pt x="39" y="93"/>
                    </a:cubicBezTo>
                    <a:cubicBezTo>
                      <a:pt x="39" y="93"/>
                      <a:pt x="39" y="93"/>
                      <a:pt x="38" y="93"/>
                    </a:cubicBezTo>
                    <a:cubicBezTo>
                      <a:pt x="37" y="93"/>
                      <a:pt x="37" y="93"/>
                      <a:pt x="36" y="93"/>
                    </a:cubicBezTo>
                    <a:cubicBezTo>
                      <a:pt x="36" y="93"/>
                      <a:pt x="38" y="91"/>
                      <a:pt x="38" y="90"/>
                    </a:cubicBezTo>
                    <a:cubicBezTo>
                      <a:pt x="39" y="90"/>
                      <a:pt x="38" y="90"/>
                      <a:pt x="38" y="90"/>
                    </a:cubicBezTo>
                    <a:close/>
                    <a:moveTo>
                      <a:pt x="25" y="95"/>
                    </a:moveTo>
                    <a:cubicBezTo>
                      <a:pt x="21" y="95"/>
                      <a:pt x="16" y="96"/>
                      <a:pt x="12" y="99"/>
                    </a:cubicBezTo>
                    <a:cubicBezTo>
                      <a:pt x="12" y="98"/>
                      <a:pt x="12" y="96"/>
                      <a:pt x="11" y="95"/>
                    </a:cubicBezTo>
                    <a:cubicBezTo>
                      <a:pt x="11" y="95"/>
                      <a:pt x="12" y="95"/>
                      <a:pt x="12" y="95"/>
                    </a:cubicBezTo>
                    <a:cubicBezTo>
                      <a:pt x="16" y="91"/>
                      <a:pt x="20" y="88"/>
                      <a:pt x="24" y="84"/>
                    </a:cubicBezTo>
                    <a:cubicBezTo>
                      <a:pt x="28" y="80"/>
                      <a:pt x="33" y="77"/>
                      <a:pt x="37" y="73"/>
                    </a:cubicBezTo>
                    <a:cubicBezTo>
                      <a:pt x="33" y="77"/>
                      <a:pt x="29" y="81"/>
                      <a:pt x="25" y="85"/>
                    </a:cubicBezTo>
                    <a:cubicBezTo>
                      <a:pt x="21" y="89"/>
                      <a:pt x="16" y="93"/>
                      <a:pt x="13" y="98"/>
                    </a:cubicBezTo>
                    <a:cubicBezTo>
                      <a:pt x="12" y="98"/>
                      <a:pt x="13" y="98"/>
                      <a:pt x="13" y="98"/>
                    </a:cubicBezTo>
                    <a:cubicBezTo>
                      <a:pt x="14" y="98"/>
                      <a:pt x="14" y="97"/>
                      <a:pt x="14" y="97"/>
                    </a:cubicBezTo>
                    <a:cubicBezTo>
                      <a:pt x="15" y="97"/>
                      <a:pt x="15" y="97"/>
                      <a:pt x="15" y="96"/>
                    </a:cubicBezTo>
                    <a:cubicBezTo>
                      <a:pt x="18" y="93"/>
                      <a:pt x="21" y="91"/>
                      <a:pt x="25" y="88"/>
                    </a:cubicBezTo>
                    <a:cubicBezTo>
                      <a:pt x="29" y="85"/>
                      <a:pt x="32" y="81"/>
                      <a:pt x="36" y="79"/>
                    </a:cubicBezTo>
                    <a:cubicBezTo>
                      <a:pt x="39" y="76"/>
                      <a:pt x="35" y="80"/>
                      <a:pt x="34" y="81"/>
                    </a:cubicBezTo>
                    <a:cubicBezTo>
                      <a:pt x="32" y="83"/>
                      <a:pt x="30" y="85"/>
                      <a:pt x="28" y="87"/>
                    </a:cubicBezTo>
                    <a:cubicBezTo>
                      <a:pt x="25" y="90"/>
                      <a:pt x="21" y="92"/>
                      <a:pt x="19" y="95"/>
                    </a:cubicBezTo>
                    <a:cubicBezTo>
                      <a:pt x="19" y="95"/>
                      <a:pt x="19" y="96"/>
                      <a:pt x="19" y="96"/>
                    </a:cubicBezTo>
                    <a:cubicBezTo>
                      <a:pt x="23" y="93"/>
                      <a:pt x="27" y="90"/>
                      <a:pt x="31" y="88"/>
                    </a:cubicBezTo>
                    <a:cubicBezTo>
                      <a:pt x="29" y="90"/>
                      <a:pt x="27" y="92"/>
                      <a:pt x="25" y="95"/>
                    </a:cubicBezTo>
                    <a:cubicBezTo>
                      <a:pt x="25" y="95"/>
                      <a:pt x="25" y="95"/>
                      <a:pt x="25" y="95"/>
                    </a:cubicBezTo>
                    <a:close/>
                    <a:moveTo>
                      <a:pt x="38" y="63"/>
                    </a:move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4"/>
                      <a:pt x="38" y="66"/>
                      <a:pt x="38" y="68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3" y="71"/>
                      <a:pt x="29" y="74"/>
                      <a:pt x="25" y="77"/>
                    </a:cubicBezTo>
                    <a:cubicBezTo>
                      <a:pt x="22" y="79"/>
                      <a:pt x="20" y="81"/>
                      <a:pt x="18" y="83"/>
                    </a:cubicBezTo>
                    <a:cubicBezTo>
                      <a:pt x="17" y="84"/>
                      <a:pt x="16" y="85"/>
                      <a:pt x="15" y="85"/>
                    </a:cubicBezTo>
                    <a:cubicBezTo>
                      <a:pt x="18" y="82"/>
                      <a:pt x="22" y="79"/>
                      <a:pt x="25" y="76"/>
                    </a:cubicBezTo>
                    <a:cubicBezTo>
                      <a:pt x="30" y="71"/>
                      <a:pt x="34" y="67"/>
                      <a:pt x="38" y="63"/>
                    </a:cubicBezTo>
                    <a:close/>
                    <a:moveTo>
                      <a:pt x="34" y="84"/>
                    </a:moveTo>
                    <a:cubicBezTo>
                      <a:pt x="33" y="85"/>
                      <a:pt x="33" y="85"/>
                      <a:pt x="32" y="86"/>
                    </a:cubicBezTo>
                    <a:cubicBezTo>
                      <a:pt x="29" y="88"/>
                      <a:pt x="26" y="90"/>
                      <a:pt x="23" y="92"/>
                    </a:cubicBezTo>
                    <a:cubicBezTo>
                      <a:pt x="23" y="92"/>
                      <a:pt x="19" y="95"/>
                      <a:pt x="21" y="94"/>
                    </a:cubicBezTo>
                    <a:cubicBezTo>
                      <a:pt x="22" y="92"/>
                      <a:pt x="24" y="91"/>
                      <a:pt x="25" y="90"/>
                    </a:cubicBezTo>
                    <a:cubicBezTo>
                      <a:pt x="30" y="87"/>
                      <a:pt x="34" y="82"/>
                      <a:pt x="38" y="77"/>
                    </a:cubicBezTo>
                    <a:cubicBezTo>
                      <a:pt x="39" y="77"/>
                      <a:pt x="38" y="76"/>
                      <a:pt x="38" y="77"/>
                    </a:cubicBezTo>
                    <a:cubicBezTo>
                      <a:pt x="33" y="79"/>
                      <a:pt x="30" y="83"/>
                      <a:pt x="26" y="86"/>
                    </a:cubicBezTo>
                    <a:cubicBezTo>
                      <a:pt x="23" y="88"/>
                      <a:pt x="21" y="90"/>
                      <a:pt x="18" y="92"/>
                    </a:cubicBezTo>
                    <a:cubicBezTo>
                      <a:pt x="18" y="92"/>
                      <a:pt x="18" y="92"/>
                      <a:pt x="19" y="92"/>
                    </a:cubicBezTo>
                    <a:cubicBezTo>
                      <a:pt x="21" y="90"/>
                      <a:pt x="23" y="88"/>
                      <a:pt x="26" y="85"/>
                    </a:cubicBezTo>
                    <a:cubicBezTo>
                      <a:pt x="30" y="82"/>
                      <a:pt x="34" y="77"/>
                      <a:pt x="38" y="73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38" y="75"/>
                      <a:pt x="38" y="78"/>
                      <a:pt x="38" y="81"/>
                    </a:cubicBezTo>
                    <a:cubicBezTo>
                      <a:pt x="38" y="81"/>
                      <a:pt x="38" y="81"/>
                      <a:pt x="38" y="81"/>
                    </a:cubicBezTo>
                    <a:cubicBezTo>
                      <a:pt x="37" y="82"/>
                      <a:pt x="36" y="83"/>
                      <a:pt x="34" y="84"/>
                    </a:cubicBezTo>
                    <a:close/>
                    <a:moveTo>
                      <a:pt x="38" y="68"/>
                    </a:moveTo>
                    <a:cubicBezTo>
                      <a:pt x="38" y="68"/>
                      <a:pt x="38" y="68"/>
                      <a:pt x="38" y="68"/>
                    </a:cubicBezTo>
                    <a:cubicBezTo>
                      <a:pt x="38" y="69"/>
                      <a:pt x="38" y="71"/>
                      <a:pt x="38" y="73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28" y="78"/>
                      <a:pt x="21" y="86"/>
                      <a:pt x="12" y="93"/>
                    </a:cubicBezTo>
                    <a:cubicBezTo>
                      <a:pt x="14" y="92"/>
                      <a:pt x="16" y="89"/>
                      <a:pt x="17" y="88"/>
                    </a:cubicBezTo>
                    <a:cubicBezTo>
                      <a:pt x="20" y="86"/>
                      <a:pt x="22" y="83"/>
                      <a:pt x="25" y="81"/>
                    </a:cubicBezTo>
                    <a:cubicBezTo>
                      <a:pt x="29" y="77"/>
                      <a:pt x="34" y="72"/>
                      <a:pt x="38" y="68"/>
                    </a:cubicBezTo>
                    <a:close/>
                    <a:moveTo>
                      <a:pt x="27" y="93"/>
                    </a:moveTo>
                    <a:cubicBezTo>
                      <a:pt x="29" y="90"/>
                      <a:pt x="32" y="87"/>
                      <a:pt x="34" y="85"/>
                    </a:cubicBezTo>
                    <a:cubicBezTo>
                      <a:pt x="35" y="85"/>
                      <a:pt x="35" y="85"/>
                      <a:pt x="35" y="84"/>
                    </a:cubicBezTo>
                    <a:cubicBezTo>
                      <a:pt x="35" y="84"/>
                      <a:pt x="36" y="84"/>
                      <a:pt x="36" y="84"/>
                    </a:cubicBezTo>
                    <a:cubicBezTo>
                      <a:pt x="37" y="83"/>
                      <a:pt x="38" y="83"/>
                      <a:pt x="38" y="82"/>
                    </a:cubicBezTo>
                    <a:cubicBezTo>
                      <a:pt x="38" y="82"/>
                      <a:pt x="38" y="82"/>
                      <a:pt x="38" y="82"/>
                    </a:cubicBezTo>
                    <a:cubicBezTo>
                      <a:pt x="39" y="83"/>
                      <a:pt x="39" y="84"/>
                      <a:pt x="39" y="86"/>
                    </a:cubicBezTo>
                    <a:cubicBezTo>
                      <a:pt x="38" y="86"/>
                      <a:pt x="38" y="86"/>
                      <a:pt x="38" y="86"/>
                    </a:cubicBezTo>
                    <a:cubicBezTo>
                      <a:pt x="36" y="87"/>
                      <a:pt x="34" y="89"/>
                      <a:pt x="32" y="90"/>
                    </a:cubicBezTo>
                    <a:cubicBezTo>
                      <a:pt x="30" y="91"/>
                      <a:pt x="29" y="92"/>
                      <a:pt x="28" y="93"/>
                    </a:cubicBezTo>
                    <a:cubicBezTo>
                      <a:pt x="26" y="94"/>
                      <a:pt x="26" y="94"/>
                      <a:pt x="27" y="93"/>
                    </a:cubicBezTo>
                    <a:close/>
                    <a:moveTo>
                      <a:pt x="38" y="52"/>
                    </a:moveTo>
                    <a:cubicBezTo>
                      <a:pt x="38" y="52"/>
                      <a:pt x="38" y="52"/>
                      <a:pt x="38" y="51"/>
                    </a:cubicBezTo>
                    <a:cubicBezTo>
                      <a:pt x="38" y="53"/>
                      <a:pt x="38" y="54"/>
                      <a:pt x="38" y="56"/>
                    </a:cubicBezTo>
                    <a:cubicBezTo>
                      <a:pt x="38" y="58"/>
                      <a:pt x="38" y="60"/>
                      <a:pt x="38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7" y="62"/>
                      <a:pt x="37" y="63"/>
                      <a:pt x="36" y="63"/>
                    </a:cubicBezTo>
                    <a:cubicBezTo>
                      <a:pt x="36" y="63"/>
                      <a:pt x="36" y="63"/>
                      <a:pt x="36" y="64"/>
                    </a:cubicBezTo>
                    <a:cubicBezTo>
                      <a:pt x="31" y="67"/>
                      <a:pt x="27" y="71"/>
                      <a:pt x="22" y="74"/>
                    </a:cubicBezTo>
                    <a:cubicBezTo>
                      <a:pt x="20" y="75"/>
                      <a:pt x="18" y="77"/>
                      <a:pt x="16" y="78"/>
                    </a:cubicBezTo>
                    <a:cubicBezTo>
                      <a:pt x="19" y="76"/>
                      <a:pt x="21" y="73"/>
                      <a:pt x="24" y="71"/>
                    </a:cubicBezTo>
                    <a:cubicBezTo>
                      <a:pt x="29" y="67"/>
                      <a:pt x="32" y="61"/>
                      <a:pt x="38" y="57"/>
                    </a:cubicBezTo>
                    <a:cubicBezTo>
                      <a:pt x="39" y="57"/>
                      <a:pt x="38" y="57"/>
                      <a:pt x="38" y="57"/>
                    </a:cubicBezTo>
                    <a:cubicBezTo>
                      <a:pt x="32" y="60"/>
                      <a:pt x="28" y="65"/>
                      <a:pt x="23" y="68"/>
                    </a:cubicBezTo>
                    <a:cubicBezTo>
                      <a:pt x="21" y="70"/>
                      <a:pt x="19" y="72"/>
                      <a:pt x="17" y="73"/>
                    </a:cubicBezTo>
                    <a:cubicBezTo>
                      <a:pt x="15" y="75"/>
                      <a:pt x="10" y="77"/>
                      <a:pt x="9" y="78"/>
                    </a:cubicBezTo>
                    <a:cubicBezTo>
                      <a:pt x="14" y="73"/>
                      <a:pt x="19" y="69"/>
                      <a:pt x="23" y="64"/>
                    </a:cubicBezTo>
                    <a:cubicBezTo>
                      <a:pt x="26" y="62"/>
                      <a:pt x="29" y="60"/>
                      <a:pt x="31" y="57"/>
                    </a:cubicBezTo>
                    <a:cubicBezTo>
                      <a:pt x="33" y="56"/>
                      <a:pt x="34" y="55"/>
                      <a:pt x="35" y="54"/>
                    </a:cubicBezTo>
                    <a:cubicBezTo>
                      <a:pt x="36" y="53"/>
                      <a:pt x="37" y="53"/>
                      <a:pt x="37" y="52"/>
                    </a:cubicBezTo>
                    <a:cubicBezTo>
                      <a:pt x="38" y="52"/>
                      <a:pt x="38" y="52"/>
                      <a:pt x="38" y="52"/>
                    </a:cubicBezTo>
                    <a:close/>
                    <a:moveTo>
                      <a:pt x="8" y="80"/>
                    </a:moveTo>
                    <a:cubicBezTo>
                      <a:pt x="14" y="77"/>
                      <a:pt x="19" y="72"/>
                      <a:pt x="25" y="68"/>
                    </a:cubicBezTo>
                    <a:cubicBezTo>
                      <a:pt x="26" y="67"/>
                      <a:pt x="27" y="66"/>
                      <a:pt x="28" y="65"/>
                    </a:cubicBezTo>
                    <a:cubicBezTo>
                      <a:pt x="26" y="67"/>
                      <a:pt x="24" y="69"/>
                      <a:pt x="22" y="71"/>
                    </a:cubicBezTo>
                    <a:cubicBezTo>
                      <a:pt x="17" y="75"/>
                      <a:pt x="14" y="80"/>
                      <a:pt x="9" y="84"/>
                    </a:cubicBezTo>
                    <a:cubicBezTo>
                      <a:pt x="9" y="83"/>
                      <a:pt x="9" y="81"/>
                      <a:pt x="8" y="80"/>
                    </a:cubicBezTo>
                    <a:close/>
                    <a:moveTo>
                      <a:pt x="21" y="75"/>
                    </a:moveTo>
                    <a:cubicBezTo>
                      <a:pt x="25" y="73"/>
                      <a:pt x="29" y="70"/>
                      <a:pt x="33" y="67"/>
                    </a:cubicBezTo>
                    <a:cubicBezTo>
                      <a:pt x="32" y="67"/>
                      <a:pt x="32" y="67"/>
                      <a:pt x="32" y="68"/>
                    </a:cubicBezTo>
                    <a:cubicBezTo>
                      <a:pt x="30" y="70"/>
                      <a:pt x="27" y="73"/>
                      <a:pt x="25" y="75"/>
                    </a:cubicBezTo>
                    <a:cubicBezTo>
                      <a:pt x="20" y="80"/>
                      <a:pt x="15" y="84"/>
                      <a:pt x="11" y="89"/>
                    </a:cubicBezTo>
                    <a:cubicBezTo>
                      <a:pt x="10" y="89"/>
                      <a:pt x="11" y="90"/>
                      <a:pt x="11" y="89"/>
                    </a:cubicBezTo>
                    <a:cubicBezTo>
                      <a:pt x="16" y="85"/>
                      <a:pt x="20" y="82"/>
                      <a:pt x="25" y="78"/>
                    </a:cubicBezTo>
                    <a:cubicBezTo>
                      <a:pt x="28" y="76"/>
                      <a:pt x="31" y="74"/>
                      <a:pt x="34" y="71"/>
                    </a:cubicBezTo>
                    <a:cubicBezTo>
                      <a:pt x="30" y="75"/>
                      <a:pt x="26" y="79"/>
                      <a:pt x="22" y="83"/>
                    </a:cubicBezTo>
                    <a:cubicBezTo>
                      <a:pt x="18" y="86"/>
                      <a:pt x="14" y="90"/>
                      <a:pt x="11" y="94"/>
                    </a:cubicBezTo>
                    <a:cubicBezTo>
                      <a:pt x="11" y="91"/>
                      <a:pt x="10" y="88"/>
                      <a:pt x="9" y="85"/>
                    </a:cubicBezTo>
                    <a:cubicBezTo>
                      <a:pt x="14" y="82"/>
                      <a:pt x="17" y="78"/>
                      <a:pt x="21" y="75"/>
                    </a:cubicBezTo>
                    <a:close/>
                    <a:moveTo>
                      <a:pt x="13" y="102"/>
                    </a:moveTo>
                    <a:cubicBezTo>
                      <a:pt x="20" y="97"/>
                      <a:pt x="31" y="96"/>
                      <a:pt x="39" y="100"/>
                    </a:cubicBezTo>
                    <a:cubicBezTo>
                      <a:pt x="39" y="101"/>
                      <a:pt x="39" y="102"/>
                      <a:pt x="39" y="103"/>
                    </a:cubicBezTo>
                    <a:cubicBezTo>
                      <a:pt x="31" y="99"/>
                      <a:pt x="22" y="102"/>
                      <a:pt x="14" y="106"/>
                    </a:cubicBezTo>
                    <a:cubicBezTo>
                      <a:pt x="14" y="105"/>
                      <a:pt x="13" y="103"/>
                      <a:pt x="13" y="102"/>
                    </a:cubicBezTo>
                    <a:close/>
                    <a:moveTo>
                      <a:pt x="39" y="137"/>
                    </a:moveTo>
                    <a:cubicBezTo>
                      <a:pt x="34" y="139"/>
                      <a:pt x="30" y="143"/>
                      <a:pt x="25" y="146"/>
                    </a:cubicBezTo>
                    <a:cubicBezTo>
                      <a:pt x="30" y="142"/>
                      <a:pt x="34" y="137"/>
                      <a:pt x="40" y="135"/>
                    </a:cubicBezTo>
                    <a:cubicBezTo>
                      <a:pt x="40" y="137"/>
                      <a:pt x="40" y="139"/>
                      <a:pt x="41" y="141"/>
                    </a:cubicBezTo>
                    <a:cubicBezTo>
                      <a:pt x="40" y="141"/>
                      <a:pt x="40" y="141"/>
                      <a:pt x="40" y="141"/>
                    </a:cubicBezTo>
                    <a:cubicBezTo>
                      <a:pt x="37" y="142"/>
                      <a:pt x="34" y="144"/>
                      <a:pt x="30" y="146"/>
                    </a:cubicBezTo>
                    <a:cubicBezTo>
                      <a:pt x="31" y="146"/>
                      <a:pt x="31" y="146"/>
                      <a:pt x="32" y="145"/>
                    </a:cubicBezTo>
                    <a:cubicBezTo>
                      <a:pt x="34" y="143"/>
                      <a:pt x="37" y="141"/>
                      <a:pt x="40" y="138"/>
                    </a:cubicBezTo>
                    <a:cubicBezTo>
                      <a:pt x="40" y="137"/>
                      <a:pt x="40" y="137"/>
                      <a:pt x="39" y="137"/>
                    </a:cubicBezTo>
                    <a:close/>
                    <a:moveTo>
                      <a:pt x="40" y="130"/>
                    </a:moveTo>
                    <a:cubicBezTo>
                      <a:pt x="40" y="130"/>
                      <a:pt x="40" y="130"/>
                      <a:pt x="39" y="130"/>
                    </a:cubicBezTo>
                    <a:cubicBezTo>
                      <a:pt x="37" y="131"/>
                      <a:pt x="34" y="133"/>
                      <a:pt x="32" y="134"/>
                    </a:cubicBezTo>
                    <a:cubicBezTo>
                      <a:pt x="30" y="135"/>
                      <a:pt x="29" y="136"/>
                      <a:pt x="28" y="136"/>
                    </a:cubicBezTo>
                    <a:cubicBezTo>
                      <a:pt x="28" y="136"/>
                      <a:pt x="21" y="140"/>
                      <a:pt x="25" y="137"/>
                    </a:cubicBezTo>
                    <a:cubicBezTo>
                      <a:pt x="30" y="134"/>
                      <a:pt x="36" y="131"/>
                      <a:pt x="40" y="126"/>
                    </a:cubicBezTo>
                    <a:cubicBezTo>
                      <a:pt x="40" y="126"/>
                      <a:pt x="40" y="125"/>
                      <a:pt x="39" y="126"/>
                    </a:cubicBezTo>
                    <a:cubicBezTo>
                      <a:pt x="33" y="128"/>
                      <a:pt x="28" y="132"/>
                      <a:pt x="22" y="134"/>
                    </a:cubicBezTo>
                    <a:cubicBezTo>
                      <a:pt x="27" y="132"/>
                      <a:pt x="33" y="126"/>
                      <a:pt x="38" y="123"/>
                    </a:cubicBezTo>
                    <a:cubicBezTo>
                      <a:pt x="39" y="123"/>
                      <a:pt x="39" y="123"/>
                      <a:pt x="40" y="122"/>
                    </a:cubicBezTo>
                    <a:cubicBezTo>
                      <a:pt x="40" y="122"/>
                      <a:pt x="40" y="122"/>
                      <a:pt x="40" y="122"/>
                    </a:cubicBezTo>
                    <a:cubicBezTo>
                      <a:pt x="40" y="126"/>
                      <a:pt x="40" y="130"/>
                      <a:pt x="40" y="134"/>
                    </a:cubicBezTo>
                    <a:cubicBezTo>
                      <a:pt x="35" y="135"/>
                      <a:pt x="28" y="138"/>
                      <a:pt x="25" y="141"/>
                    </a:cubicBezTo>
                    <a:cubicBezTo>
                      <a:pt x="30" y="137"/>
                      <a:pt x="35" y="134"/>
                      <a:pt x="40" y="130"/>
                    </a:cubicBezTo>
                    <a:close/>
                    <a:moveTo>
                      <a:pt x="38" y="122"/>
                    </a:moveTo>
                    <a:cubicBezTo>
                      <a:pt x="37" y="123"/>
                      <a:pt x="36" y="124"/>
                      <a:pt x="35" y="124"/>
                    </a:cubicBezTo>
                    <a:cubicBezTo>
                      <a:pt x="33" y="125"/>
                      <a:pt x="32" y="126"/>
                      <a:pt x="30" y="127"/>
                    </a:cubicBezTo>
                    <a:cubicBezTo>
                      <a:pt x="29" y="127"/>
                      <a:pt x="27" y="128"/>
                      <a:pt x="26" y="129"/>
                    </a:cubicBezTo>
                    <a:cubicBezTo>
                      <a:pt x="25" y="129"/>
                      <a:pt x="18" y="133"/>
                      <a:pt x="22" y="131"/>
                    </a:cubicBezTo>
                    <a:cubicBezTo>
                      <a:pt x="28" y="127"/>
                      <a:pt x="33" y="122"/>
                      <a:pt x="39" y="118"/>
                    </a:cubicBezTo>
                    <a:cubicBezTo>
                      <a:pt x="40" y="118"/>
                      <a:pt x="39" y="118"/>
                      <a:pt x="39" y="118"/>
                    </a:cubicBezTo>
                    <a:cubicBezTo>
                      <a:pt x="36" y="119"/>
                      <a:pt x="33" y="120"/>
                      <a:pt x="30" y="122"/>
                    </a:cubicBezTo>
                    <a:cubicBezTo>
                      <a:pt x="28" y="123"/>
                      <a:pt x="26" y="124"/>
                      <a:pt x="24" y="125"/>
                    </a:cubicBezTo>
                    <a:cubicBezTo>
                      <a:pt x="23" y="125"/>
                      <a:pt x="17" y="129"/>
                      <a:pt x="20" y="126"/>
                    </a:cubicBezTo>
                    <a:cubicBezTo>
                      <a:pt x="23" y="123"/>
                      <a:pt x="27" y="121"/>
                      <a:pt x="31" y="119"/>
                    </a:cubicBezTo>
                    <a:cubicBezTo>
                      <a:pt x="34" y="117"/>
                      <a:pt x="37" y="115"/>
                      <a:pt x="39" y="113"/>
                    </a:cubicBezTo>
                    <a:cubicBezTo>
                      <a:pt x="40" y="114"/>
                      <a:pt x="40" y="115"/>
                      <a:pt x="40" y="117"/>
                    </a:cubicBezTo>
                    <a:cubicBezTo>
                      <a:pt x="40" y="118"/>
                      <a:pt x="40" y="120"/>
                      <a:pt x="40" y="122"/>
                    </a:cubicBezTo>
                    <a:cubicBezTo>
                      <a:pt x="40" y="122"/>
                      <a:pt x="40" y="122"/>
                      <a:pt x="39" y="122"/>
                    </a:cubicBezTo>
                    <a:cubicBezTo>
                      <a:pt x="39" y="122"/>
                      <a:pt x="38" y="122"/>
                      <a:pt x="38" y="123"/>
                    </a:cubicBezTo>
                    <a:cubicBezTo>
                      <a:pt x="38" y="123"/>
                      <a:pt x="38" y="122"/>
                      <a:pt x="38" y="122"/>
                    </a:cubicBezTo>
                    <a:close/>
                    <a:moveTo>
                      <a:pt x="27" y="116"/>
                    </a:moveTo>
                    <a:cubicBezTo>
                      <a:pt x="31" y="113"/>
                      <a:pt x="34" y="111"/>
                      <a:pt x="37" y="108"/>
                    </a:cubicBezTo>
                    <a:cubicBezTo>
                      <a:pt x="38" y="107"/>
                      <a:pt x="37" y="107"/>
                      <a:pt x="37" y="107"/>
                    </a:cubicBezTo>
                    <a:cubicBezTo>
                      <a:pt x="30" y="111"/>
                      <a:pt x="24" y="115"/>
                      <a:pt x="17" y="118"/>
                    </a:cubicBezTo>
                    <a:cubicBezTo>
                      <a:pt x="20" y="117"/>
                      <a:pt x="23" y="114"/>
                      <a:pt x="26" y="112"/>
                    </a:cubicBezTo>
                    <a:cubicBezTo>
                      <a:pt x="29" y="110"/>
                      <a:pt x="32" y="107"/>
                      <a:pt x="35" y="105"/>
                    </a:cubicBezTo>
                    <a:cubicBezTo>
                      <a:pt x="35" y="105"/>
                      <a:pt x="35" y="105"/>
                      <a:pt x="35" y="105"/>
                    </a:cubicBezTo>
                    <a:cubicBezTo>
                      <a:pt x="37" y="105"/>
                      <a:pt x="38" y="106"/>
                      <a:pt x="39" y="107"/>
                    </a:cubicBezTo>
                    <a:cubicBezTo>
                      <a:pt x="39" y="108"/>
                      <a:pt x="39" y="110"/>
                      <a:pt x="39" y="111"/>
                    </a:cubicBezTo>
                    <a:cubicBezTo>
                      <a:pt x="33" y="114"/>
                      <a:pt x="27" y="120"/>
                      <a:pt x="20" y="122"/>
                    </a:cubicBezTo>
                    <a:cubicBezTo>
                      <a:pt x="16" y="124"/>
                      <a:pt x="23" y="120"/>
                      <a:pt x="22" y="120"/>
                    </a:cubicBezTo>
                    <a:cubicBezTo>
                      <a:pt x="24" y="118"/>
                      <a:pt x="26" y="117"/>
                      <a:pt x="27" y="116"/>
                    </a:cubicBezTo>
                    <a:close/>
                    <a:moveTo>
                      <a:pt x="34" y="104"/>
                    </a:moveTo>
                    <a:cubicBezTo>
                      <a:pt x="28" y="107"/>
                      <a:pt x="23" y="111"/>
                      <a:pt x="18" y="114"/>
                    </a:cubicBezTo>
                    <a:cubicBezTo>
                      <a:pt x="16" y="116"/>
                      <a:pt x="16" y="115"/>
                      <a:pt x="17" y="114"/>
                    </a:cubicBezTo>
                    <a:cubicBezTo>
                      <a:pt x="19" y="112"/>
                      <a:pt x="21" y="111"/>
                      <a:pt x="23" y="109"/>
                    </a:cubicBezTo>
                    <a:cubicBezTo>
                      <a:pt x="25" y="107"/>
                      <a:pt x="28" y="106"/>
                      <a:pt x="30" y="104"/>
                    </a:cubicBezTo>
                    <a:cubicBezTo>
                      <a:pt x="32" y="104"/>
                      <a:pt x="33" y="104"/>
                      <a:pt x="34" y="104"/>
                    </a:cubicBezTo>
                    <a:close/>
                    <a:moveTo>
                      <a:pt x="26" y="106"/>
                    </a:moveTo>
                    <a:cubicBezTo>
                      <a:pt x="25" y="108"/>
                      <a:pt x="23" y="108"/>
                      <a:pt x="21" y="110"/>
                    </a:cubicBezTo>
                    <a:cubicBezTo>
                      <a:pt x="19" y="111"/>
                      <a:pt x="18" y="113"/>
                      <a:pt x="16" y="115"/>
                    </a:cubicBezTo>
                    <a:cubicBezTo>
                      <a:pt x="16" y="114"/>
                      <a:pt x="16" y="113"/>
                      <a:pt x="15" y="113"/>
                    </a:cubicBezTo>
                    <a:cubicBezTo>
                      <a:pt x="15" y="113"/>
                      <a:pt x="15" y="113"/>
                      <a:pt x="16" y="113"/>
                    </a:cubicBezTo>
                    <a:cubicBezTo>
                      <a:pt x="18" y="111"/>
                      <a:pt x="20" y="109"/>
                      <a:pt x="23" y="107"/>
                    </a:cubicBezTo>
                    <a:cubicBezTo>
                      <a:pt x="24" y="106"/>
                      <a:pt x="32" y="102"/>
                      <a:pt x="26" y="106"/>
                    </a:cubicBezTo>
                    <a:close/>
                    <a:moveTo>
                      <a:pt x="16" y="116"/>
                    </a:moveTo>
                    <a:cubicBezTo>
                      <a:pt x="19" y="115"/>
                      <a:pt x="22" y="112"/>
                      <a:pt x="24" y="111"/>
                    </a:cubicBezTo>
                    <a:cubicBezTo>
                      <a:pt x="27" y="109"/>
                      <a:pt x="31" y="107"/>
                      <a:pt x="34" y="106"/>
                    </a:cubicBezTo>
                    <a:cubicBezTo>
                      <a:pt x="28" y="108"/>
                      <a:pt x="22" y="113"/>
                      <a:pt x="17" y="118"/>
                    </a:cubicBezTo>
                    <a:cubicBezTo>
                      <a:pt x="17" y="117"/>
                      <a:pt x="16" y="117"/>
                      <a:pt x="16" y="116"/>
                    </a:cubicBezTo>
                    <a:close/>
                    <a:moveTo>
                      <a:pt x="17" y="119"/>
                    </a:moveTo>
                    <a:cubicBezTo>
                      <a:pt x="24" y="117"/>
                      <a:pt x="29" y="112"/>
                      <a:pt x="36" y="108"/>
                    </a:cubicBezTo>
                    <a:cubicBezTo>
                      <a:pt x="32" y="110"/>
                      <a:pt x="29" y="114"/>
                      <a:pt x="26" y="116"/>
                    </a:cubicBezTo>
                    <a:cubicBezTo>
                      <a:pt x="23" y="118"/>
                      <a:pt x="20" y="120"/>
                      <a:pt x="18" y="122"/>
                    </a:cubicBezTo>
                    <a:cubicBezTo>
                      <a:pt x="18" y="121"/>
                      <a:pt x="17" y="120"/>
                      <a:pt x="17" y="119"/>
                    </a:cubicBezTo>
                    <a:close/>
                    <a:moveTo>
                      <a:pt x="38" y="113"/>
                    </a:moveTo>
                    <a:cubicBezTo>
                      <a:pt x="41" y="111"/>
                      <a:pt x="34" y="116"/>
                      <a:pt x="33" y="116"/>
                    </a:cubicBezTo>
                    <a:cubicBezTo>
                      <a:pt x="31" y="118"/>
                      <a:pt x="29" y="120"/>
                      <a:pt x="26" y="121"/>
                    </a:cubicBezTo>
                    <a:cubicBezTo>
                      <a:pt x="24" y="122"/>
                      <a:pt x="21" y="124"/>
                      <a:pt x="19" y="126"/>
                    </a:cubicBezTo>
                    <a:cubicBezTo>
                      <a:pt x="19" y="125"/>
                      <a:pt x="18" y="124"/>
                      <a:pt x="18" y="124"/>
                    </a:cubicBezTo>
                    <a:cubicBezTo>
                      <a:pt x="25" y="121"/>
                      <a:pt x="31" y="116"/>
                      <a:pt x="38" y="113"/>
                    </a:cubicBezTo>
                    <a:close/>
                    <a:moveTo>
                      <a:pt x="19" y="128"/>
                    </a:moveTo>
                    <a:cubicBezTo>
                      <a:pt x="25" y="125"/>
                      <a:pt x="32" y="122"/>
                      <a:pt x="37" y="119"/>
                    </a:cubicBezTo>
                    <a:cubicBezTo>
                      <a:pt x="31" y="122"/>
                      <a:pt x="26" y="127"/>
                      <a:pt x="20" y="131"/>
                    </a:cubicBezTo>
                    <a:cubicBezTo>
                      <a:pt x="20" y="130"/>
                      <a:pt x="19" y="129"/>
                      <a:pt x="19" y="128"/>
                    </a:cubicBezTo>
                    <a:close/>
                    <a:moveTo>
                      <a:pt x="28" y="157"/>
                    </a:moveTo>
                    <a:cubicBezTo>
                      <a:pt x="30" y="156"/>
                      <a:pt x="31" y="155"/>
                      <a:pt x="33" y="154"/>
                    </a:cubicBezTo>
                    <a:cubicBezTo>
                      <a:pt x="34" y="154"/>
                      <a:pt x="36" y="153"/>
                      <a:pt x="37" y="153"/>
                    </a:cubicBezTo>
                    <a:cubicBezTo>
                      <a:pt x="34" y="155"/>
                      <a:pt x="31" y="157"/>
                      <a:pt x="29" y="159"/>
                    </a:cubicBezTo>
                    <a:cubicBezTo>
                      <a:pt x="29" y="159"/>
                      <a:pt x="28" y="158"/>
                      <a:pt x="28" y="157"/>
                    </a:cubicBezTo>
                    <a:close/>
                    <a:moveTo>
                      <a:pt x="36" y="160"/>
                    </a:moveTo>
                    <a:cubicBezTo>
                      <a:pt x="35" y="161"/>
                      <a:pt x="30" y="164"/>
                      <a:pt x="33" y="162"/>
                    </a:cubicBezTo>
                    <a:cubicBezTo>
                      <a:pt x="36" y="159"/>
                      <a:pt x="38" y="157"/>
                      <a:pt x="41" y="154"/>
                    </a:cubicBezTo>
                    <a:cubicBezTo>
                      <a:pt x="41" y="154"/>
                      <a:pt x="41" y="153"/>
                      <a:pt x="41" y="154"/>
                    </a:cubicBezTo>
                    <a:cubicBezTo>
                      <a:pt x="38" y="155"/>
                      <a:pt x="32" y="157"/>
                      <a:pt x="29" y="159"/>
                    </a:cubicBezTo>
                    <a:cubicBezTo>
                      <a:pt x="32" y="156"/>
                      <a:pt x="37" y="154"/>
                      <a:pt x="40" y="151"/>
                    </a:cubicBezTo>
                    <a:cubicBezTo>
                      <a:pt x="40" y="151"/>
                      <a:pt x="40" y="151"/>
                      <a:pt x="40" y="151"/>
                    </a:cubicBezTo>
                    <a:cubicBezTo>
                      <a:pt x="36" y="152"/>
                      <a:pt x="32" y="154"/>
                      <a:pt x="29" y="156"/>
                    </a:cubicBezTo>
                    <a:cubicBezTo>
                      <a:pt x="33" y="154"/>
                      <a:pt x="37" y="150"/>
                      <a:pt x="41" y="147"/>
                    </a:cubicBezTo>
                    <a:cubicBezTo>
                      <a:pt x="41" y="147"/>
                      <a:pt x="41" y="146"/>
                      <a:pt x="40" y="146"/>
                    </a:cubicBezTo>
                    <a:cubicBezTo>
                      <a:pt x="38" y="147"/>
                      <a:pt x="36" y="149"/>
                      <a:pt x="33" y="150"/>
                    </a:cubicBezTo>
                    <a:cubicBezTo>
                      <a:pt x="32" y="151"/>
                      <a:pt x="29" y="152"/>
                      <a:pt x="28" y="153"/>
                    </a:cubicBezTo>
                    <a:cubicBezTo>
                      <a:pt x="31" y="149"/>
                      <a:pt x="36" y="145"/>
                      <a:pt x="41" y="141"/>
                    </a:cubicBezTo>
                    <a:cubicBezTo>
                      <a:pt x="41" y="147"/>
                      <a:pt x="41" y="152"/>
                      <a:pt x="42" y="157"/>
                    </a:cubicBezTo>
                    <a:cubicBezTo>
                      <a:pt x="42" y="157"/>
                      <a:pt x="41" y="157"/>
                      <a:pt x="41" y="157"/>
                    </a:cubicBezTo>
                    <a:cubicBezTo>
                      <a:pt x="39" y="158"/>
                      <a:pt x="38" y="159"/>
                      <a:pt x="36" y="160"/>
                    </a:cubicBezTo>
                    <a:close/>
                    <a:moveTo>
                      <a:pt x="26" y="95"/>
                    </a:moveTo>
                    <a:cubicBezTo>
                      <a:pt x="29" y="93"/>
                      <a:pt x="32" y="91"/>
                      <a:pt x="35" y="89"/>
                    </a:cubicBezTo>
                    <a:cubicBezTo>
                      <a:pt x="36" y="88"/>
                      <a:pt x="39" y="85"/>
                      <a:pt x="36" y="88"/>
                    </a:cubicBezTo>
                    <a:cubicBezTo>
                      <a:pt x="34" y="90"/>
                      <a:pt x="32" y="92"/>
                      <a:pt x="30" y="93"/>
                    </a:cubicBezTo>
                    <a:cubicBezTo>
                      <a:pt x="30" y="93"/>
                      <a:pt x="31" y="94"/>
                      <a:pt x="31" y="94"/>
                    </a:cubicBezTo>
                    <a:cubicBezTo>
                      <a:pt x="33" y="93"/>
                      <a:pt x="35" y="92"/>
                      <a:pt x="37" y="91"/>
                    </a:cubicBezTo>
                    <a:cubicBezTo>
                      <a:pt x="36" y="91"/>
                      <a:pt x="35" y="93"/>
                      <a:pt x="34" y="94"/>
                    </a:cubicBezTo>
                    <a:cubicBezTo>
                      <a:pt x="34" y="95"/>
                      <a:pt x="34" y="95"/>
                      <a:pt x="35" y="95"/>
                    </a:cubicBezTo>
                    <a:cubicBezTo>
                      <a:pt x="36" y="94"/>
                      <a:pt x="39" y="92"/>
                      <a:pt x="37" y="95"/>
                    </a:cubicBezTo>
                    <a:cubicBezTo>
                      <a:pt x="37" y="96"/>
                      <a:pt x="38" y="96"/>
                      <a:pt x="38" y="96"/>
                    </a:cubicBezTo>
                    <a:cubicBezTo>
                      <a:pt x="38" y="95"/>
                      <a:pt x="38" y="94"/>
                      <a:pt x="39" y="93"/>
                    </a:cubicBezTo>
                    <a:cubicBezTo>
                      <a:pt x="39" y="94"/>
                      <a:pt x="39" y="96"/>
                      <a:pt x="39" y="97"/>
                    </a:cubicBezTo>
                    <a:cubicBezTo>
                      <a:pt x="35" y="95"/>
                      <a:pt x="31" y="95"/>
                      <a:pt x="26" y="95"/>
                    </a:cubicBezTo>
                    <a:close/>
                    <a:moveTo>
                      <a:pt x="39" y="50"/>
                    </a:moveTo>
                    <a:cubicBezTo>
                      <a:pt x="37" y="51"/>
                      <a:pt x="36" y="52"/>
                      <a:pt x="35" y="53"/>
                    </a:cubicBezTo>
                    <a:cubicBezTo>
                      <a:pt x="31" y="56"/>
                      <a:pt x="27" y="59"/>
                      <a:pt x="23" y="61"/>
                    </a:cubicBezTo>
                    <a:cubicBezTo>
                      <a:pt x="20" y="63"/>
                      <a:pt x="18" y="65"/>
                      <a:pt x="15" y="68"/>
                    </a:cubicBezTo>
                    <a:cubicBezTo>
                      <a:pt x="14" y="69"/>
                      <a:pt x="12" y="70"/>
                      <a:pt x="10" y="71"/>
                    </a:cubicBezTo>
                    <a:cubicBezTo>
                      <a:pt x="9" y="72"/>
                      <a:pt x="9" y="72"/>
                      <a:pt x="8" y="73"/>
                    </a:cubicBezTo>
                    <a:cubicBezTo>
                      <a:pt x="8" y="72"/>
                      <a:pt x="9" y="72"/>
                      <a:pt x="10" y="71"/>
                    </a:cubicBezTo>
                    <a:cubicBezTo>
                      <a:pt x="14" y="67"/>
                      <a:pt x="18" y="61"/>
                      <a:pt x="23" y="57"/>
                    </a:cubicBezTo>
                    <a:cubicBezTo>
                      <a:pt x="29" y="53"/>
                      <a:pt x="33" y="47"/>
                      <a:pt x="39" y="42"/>
                    </a:cubicBezTo>
                    <a:cubicBezTo>
                      <a:pt x="39" y="45"/>
                      <a:pt x="39" y="48"/>
                      <a:pt x="39" y="50"/>
                    </a:cubicBezTo>
                    <a:close/>
                    <a:moveTo>
                      <a:pt x="38" y="35"/>
                    </a:moveTo>
                    <a:cubicBezTo>
                      <a:pt x="32" y="39"/>
                      <a:pt x="27" y="43"/>
                      <a:pt x="22" y="48"/>
                    </a:cubicBezTo>
                    <a:cubicBezTo>
                      <a:pt x="17" y="53"/>
                      <a:pt x="10" y="58"/>
                      <a:pt x="6" y="62"/>
                    </a:cubicBezTo>
                    <a:cubicBezTo>
                      <a:pt x="11" y="57"/>
                      <a:pt x="16" y="50"/>
                      <a:pt x="22" y="45"/>
                    </a:cubicBezTo>
                    <a:cubicBezTo>
                      <a:pt x="27" y="40"/>
                      <a:pt x="33" y="36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8" y="32"/>
                      <a:pt x="38" y="34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lose/>
                    <a:moveTo>
                      <a:pt x="37" y="30"/>
                    </a:moveTo>
                    <a:cubicBezTo>
                      <a:pt x="37" y="30"/>
                      <a:pt x="37" y="30"/>
                      <a:pt x="37" y="30"/>
                    </a:cubicBezTo>
                    <a:cubicBezTo>
                      <a:pt x="31" y="33"/>
                      <a:pt x="27" y="39"/>
                      <a:pt x="22" y="43"/>
                    </a:cubicBezTo>
                    <a:cubicBezTo>
                      <a:pt x="19" y="44"/>
                      <a:pt x="18" y="46"/>
                      <a:pt x="16" y="48"/>
                    </a:cubicBezTo>
                    <a:cubicBezTo>
                      <a:pt x="17" y="47"/>
                      <a:pt x="18" y="45"/>
                      <a:pt x="19" y="44"/>
                    </a:cubicBezTo>
                    <a:cubicBezTo>
                      <a:pt x="21" y="41"/>
                      <a:pt x="25" y="39"/>
                      <a:pt x="28" y="36"/>
                    </a:cubicBezTo>
                    <a:cubicBezTo>
                      <a:pt x="31" y="33"/>
                      <a:pt x="34" y="30"/>
                      <a:pt x="37" y="27"/>
                    </a:cubicBezTo>
                    <a:cubicBezTo>
                      <a:pt x="37" y="28"/>
                      <a:pt x="37" y="29"/>
                      <a:pt x="37" y="30"/>
                    </a:cubicBezTo>
                    <a:close/>
                    <a:moveTo>
                      <a:pt x="26" y="35"/>
                    </a:moveTo>
                    <a:cubicBezTo>
                      <a:pt x="22" y="39"/>
                      <a:pt x="17" y="42"/>
                      <a:pt x="13" y="46"/>
                    </a:cubicBezTo>
                    <a:cubicBezTo>
                      <a:pt x="14" y="44"/>
                      <a:pt x="16" y="42"/>
                      <a:pt x="18" y="41"/>
                    </a:cubicBezTo>
                    <a:cubicBezTo>
                      <a:pt x="23" y="36"/>
                      <a:pt x="28" y="30"/>
                      <a:pt x="33" y="24"/>
                    </a:cubicBezTo>
                    <a:cubicBezTo>
                      <a:pt x="33" y="24"/>
                      <a:pt x="33" y="24"/>
                      <a:pt x="32" y="24"/>
                    </a:cubicBezTo>
                    <a:cubicBezTo>
                      <a:pt x="27" y="27"/>
                      <a:pt x="22" y="31"/>
                      <a:pt x="17" y="35"/>
                    </a:cubicBezTo>
                    <a:cubicBezTo>
                      <a:pt x="15" y="37"/>
                      <a:pt x="13" y="39"/>
                      <a:pt x="10" y="41"/>
                    </a:cubicBezTo>
                    <a:cubicBezTo>
                      <a:pt x="9" y="42"/>
                      <a:pt x="7" y="43"/>
                      <a:pt x="6" y="45"/>
                    </a:cubicBezTo>
                    <a:cubicBezTo>
                      <a:pt x="2" y="47"/>
                      <a:pt x="6" y="44"/>
                      <a:pt x="7" y="44"/>
                    </a:cubicBezTo>
                    <a:cubicBezTo>
                      <a:pt x="11" y="39"/>
                      <a:pt x="17" y="34"/>
                      <a:pt x="22" y="31"/>
                    </a:cubicBezTo>
                    <a:cubicBezTo>
                      <a:pt x="26" y="28"/>
                      <a:pt x="31" y="25"/>
                      <a:pt x="33" y="20"/>
                    </a:cubicBezTo>
                    <a:cubicBezTo>
                      <a:pt x="34" y="20"/>
                      <a:pt x="33" y="19"/>
                      <a:pt x="33" y="20"/>
                    </a:cubicBezTo>
                    <a:cubicBezTo>
                      <a:pt x="29" y="23"/>
                      <a:pt x="23" y="26"/>
                      <a:pt x="19" y="29"/>
                    </a:cubicBezTo>
                    <a:cubicBezTo>
                      <a:pt x="16" y="31"/>
                      <a:pt x="14" y="34"/>
                      <a:pt x="11" y="36"/>
                    </a:cubicBezTo>
                    <a:cubicBezTo>
                      <a:pt x="10" y="37"/>
                      <a:pt x="9" y="38"/>
                      <a:pt x="7" y="39"/>
                    </a:cubicBezTo>
                    <a:cubicBezTo>
                      <a:pt x="8" y="39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8" y="37"/>
                      <a:pt x="13" y="33"/>
                      <a:pt x="17" y="29"/>
                    </a:cubicBezTo>
                    <a:cubicBezTo>
                      <a:pt x="22" y="24"/>
                      <a:pt x="27" y="20"/>
                      <a:pt x="32" y="16"/>
                    </a:cubicBezTo>
                    <a:cubicBezTo>
                      <a:pt x="33" y="16"/>
                      <a:pt x="33" y="16"/>
                      <a:pt x="33" y="15"/>
                    </a:cubicBezTo>
                    <a:cubicBezTo>
                      <a:pt x="34" y="19"/>
                      <a:pt x="36" y="22"/>
                      <a:pt x="36" y="26"/>
                    </a:cubicBezTo>
                    <a:cubicBezTo>
                      <a:pt x="32" y="28"/>
                      <a:pt x="29" y="32"/>
                      <a:pt x="26" y="35"/>
                    </a:cubicBezTo>
                    <a:close/>
                    <a:moveTo>
                      <a:pt x="13" y="32"/>
                    </a:moveTo>
                    <a:cubicBezTo>
                      <a:pt x="10" y="35"/>
                      <a:pt x="7" y="38"/>
                      <a:pt x="4" y="41"/>
                    </a:cubicBezTo>
                    <a:cubicBezTo>
                      <a:pt x="4" y="40"/>
                      <a:pt x="4" y="39"/>
                      <a:pt x="3" y="38"/>
                    </a:cubicBezTo>
                    <a:cubicBezTo>
                      <a:pt x="8" y="35"/>
                      <a:pt x="12" y="32"/>
                      <a:pt x="17" y="28"/>
                    </a:cubicBezTo>
                    <a:cubicBezTo>
                      <a:pt x="15" y="29"/>
                      <a:pt x="14" y="30"/>
                      <a:pt x="13" y="32"/>
                    </a:cubicBezTo>
                    <a:close/>
                    <a:moveTo>
                      <a:pt x="3" y="32"/>
                    </a:moveTo>
                    <a:cubicBezTo>
                      <a:pt x="8" y="29"/>
                      <a:pt x="13" y="26"/>
                      <a:pt x="18" y="22"/>
                    </a:cubicBezTo>
                    <a:cubicBezTo>
                      <a:pt x="19" y="21"/>
                      <a:pt x="20" y="20"/>
                      <a:pt x="21" y="19"/>
                    </a:cubicBezTo>
                    <a:cubicBezTo>
                      <a:pt x="15" y="25"/>
                      <a:pt x="8" y="30"/>
                      <a:pt x="3" y="36"/>
                    </a:cubicBezTo>
                    <a:cubicBezTo>
                      <a:pt x="3" y="35"/>
                      <a:pt x="3" y="34"/>
                      <a:pt x="3" y="32"/>
                    </a:cubicBezTo>
                    <a:close/>
                    <a:moveTo>
                      <a:pt x="4" y="27"/>
                    </a:moveTo>
                    <a:cubicBezTo>
                      <a:pt x="7" y="25"/>
                      <a:pt x="10" y="22"/>
                      <a:pt x="13" y="20"/>
                    </a:cubicBezTo>
                    <a:cubicBezTo>
                      <a:pt x="16" y="18"/>
                      <a:pt x="18" y="16"/>
                      <a:pt x="21" y="14"/>
                    </a:cubicBezTo>
                    <a:cubicBezTo>
                      <a:pt x="21" y="13"/>
                      <a:pt x="22" y="13"/>
                      <a:pt x="23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3" y="12"/>
                      <a:pt x="23" y="12"/>
                    </a:cubicBezTo>
                    <a:cubicBezTo>
                      <a:pt x="19" y="16"/>
                      <a:pt x="15" y="20"/>
                      <a:pt x="11" y="24"/>
                    </a:cubicBezTo>
                    <a:cubicBezTo>
                      <a:pt x="9" y="26"/>
                      <a:pt x="6" y="28"/>
                      <a:pt x="3" y="31"/>
                    </a:cubicBezTo>
                    <a:cubicBezTo>
                      <a:pt x="4" y="30"/>
                      <a:pt x="4" y="28"/>
                      <a:pt x="4" y="27"/>
                    </a:cubicBezTo>
                    <a:close/>
                    <a:moveTo>
                      <a:pt x="4" y="23"/>
                    </a:moveTo>
                    <a:cubicBezTo>
                      <a:pt x="6" y="22"/>
                      <a:pt x="8" y="21"/>
                      <a:pt x="9" y="20"/>
                    </a:cubicBezTo>
                    <a:cubicBezTo>
                      <a:pt x="7" y="21"/>
                      <a:pt x="6" y="23"/>
                      <a:pt x="4" y="25"/>
                    </a:cubicBezTo>
                    <a:cubicBezTo>
                      <a:pt x="4" y="25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3"/>
                    </a:cubicBezTo>
                    <a:close/>
                    <a:moveTo>
                      <a:pt x="6" y="18"/>
                    </a:moveTo>
                    <a:cubicBezTo>
                      <a:pt x="7" y="16"/>
                      <a:pt x="9" y="14"/>
                      <a:pt x="11" y="12"/>
                    </a:cubicBezTo>
                    <a:cubicBezTo>
                      <a:pt x="13" y="11"/>
                      <a:pt x="14" y="10"/>
                      <a:pt x="15" y="9"/>
                    </a:cubicBezTo>
                    <a:cubicBezTo>
                      <a:pt x="16" y="8"/>
                      <a:pt x="19" y="5"/>
                      <a:pt x="15" y="10"/>
                    </a:cubicBezTo>
                    <a:cubicBezTo>
                      <a:pt x="12" y="13"/>
                      <a:pt x="8" y="16"/>
                      <a:pt x="5" y="20"/>
                    </a:cubicBezTo>
                    <a:cubicBezTo>
                      <a:pt x="5" y="19"/>
                      <a:pt x="5" y="19"/>
                      <a:pt x="6" y="18"/>
                    </a:cubicBezTo>
                    <a:close/>
                    <a:moveTo>
                      <a:pt x="14" y="109"/>
                    </a:moveTo>
                    <a:cubicBezTo>
                      <a:pt x="18" y="107"/>
                      <a:pt x="23" y="105"/>
                      <a:pt x="28" y="104"/>
                    </a:cubicBezTo>
                    <a:cubicBezTo>
                      <a:pt x="23" y="106"/>
                      <a:pt x="19" y="109"/>
                      <a:pt x="15" y="112"/>
                    </a:cubicBezTo>
                    <a:cubicBezTo>
                      <a:pt x="15" y="111"/>
                      <a:pt x="15" y="111"/>
                      <a:pt x="15" y="110"/>
                    </a:cubicBezTo>
                    <a:cubicBezTo>
                      <a:pt x="15" y="110"/>
                      <a:pt x="15" y="109"/>
                      <a:pt x="14" y="109"/>
                    </a:cubicBezTo>
                    <a:close/>
                    <a:moveTo>
                      <a:pt x="50" y="208"/>
                    </a:moveTo>
                    <a:cubicBezTo>
                      <a:pt x="49" y="207"/>
                      <a:pt x="48" y="206"/>
                      <a:pt x="47" y="205"/>
                    </a:cubicBezTo>
                    <a:cubicBezTo>
                      <a:pt x="43" y="202"/>
                      <a:pt x="40" y="202"/>
                      <a:pt x="36" y="201"/>
                    </a:cubicBezTo>
                    <a:cubicBezTo>
                      <a:pt x="36" y="193"/>
                      <a:pt x="34" y="184"/>
                      <a:pt x="35" y="176"/>
                    </a:cubicBezTo>
                    <a:cubicBezTo>
                      <a:pt x="38" y="175"/>
                      <a:pt x="40" y="174"/>
                      <a:pt x="43" y="173"/>
                    </a:cubicBezTo>
                    <a:cubicBezTo>
                      <a:pt x="47" y="181"/>
                      <a:pt x="52" y="188"/>
                      <a:pt x="56" y="197"/>
                    </a:cubicBezTo>
                    <a:cubicBezTo>
                      <a:pt x="52" y="199"/>
                      <a:pt x="50" y="204"/>
                      <a:pt x="50" y="208"/>
                    </a:cubicBezTo>
                    <a:close/>
                    <a:moveTo>
                      <a:pt x="43" y="170"/>
                    </a:moveTo>
                    <a:cubicBezTo>
                      <a:pt x="43" y="170"/>
                      <a:pt x="42" y="170"/>
                      <a:pt x="42" y="170"/>
                    </a:cubicBezTo>
                    <a:cubicBezTo>
                      <a:pt x="42" y="170"/>
                      <a:pt x="42" y="169"/>
                      <a:pt x="42" y="170"/>
                    </a:cubicBezTo>
                    <a:cubicBezTo>
                      <a:pt x="41" y="170"/>
                      <a:pt x="40" y="170"/>
                      <a:pt x="39" y="171"/>
                    </a:cubicBezTo>
                    <a:cubicBezTo>
                      <a:pt x="39" y="171"/>
                      <a:pt x="39" y="171"/>
                      <a:pt x="38" y="171"/>
                    </a:cubicBezTo>
                    <a:cubicBezTo>
                      <a:pt x="39" y="171"/>
                      <a:pt x="39" y="171"/>
                      <a:pt x="39" y="171"/>
                    </a:cubicBezTo>
                    <a:cubicBezTo>
                      <a:pt x="40" y="170"/>
                      <a:pt x="41" y="169"/>
                      <a:pt x="42" y="168"/>
                    </a:cubicBezTo>
                    <a:cubicBezTo>
                      <a:pt x="42" y="168"/>
                      <a:pt x="42" y="168"/>
                      <a:pt x="42" y="168"/>
                    </a:cubicBezTo>
                    <a:cubicBezTo>
                      <a:pt x="40" y="168"/>
                      <a:pt x="35" y="169"/>
                      <a:pt x="34" y="171"/>
                    </a:cubicBezTo>
                    <a:cubicBezTo>
                      <a:pt x="36" y="169"/>
                      <a:pt x="39" y="167"/>
                      <a:pt x="42" y="165"/>
                    </a:cubicBezTo>
                    <a:cubicBezTo>
                      <a:pt x="42" y="165"/>
                      <a:pt x="42" y="164"/>
                      <a:pt x="41" y="164"/>
                    </a:cubicBezTo>
                    <a:cubicBezTo>
                      <a:pt x="40" y="165"/>
                      <a:pt x="38" y="166"/>
                      <a:pt x="37" y="166"/>
                    </a:cubicBezTo>
                    <a:cubicBezTo>
                      <a:pt x="35" y="167"/>
                      <a:pt x="30" y="170"/>
                      <a:pt x="35" y="167"/>
                    </a:cubicBezTo>
                    <a:cubicBezTo>
                      <a:pt x="37" y="165"/>
                      <a:pt x="40" y="164"/>
                      <a:pt x="42" y="161"/>
                    </a:cubicBezTo>
                    <a:cubicBezTo>
                      <a:pt x="42" y="161"/>
                      <a:pt x="42" y="161"/>
                      <a:pt x="41" y="161"/>
                    </a:cubicBezTo>
                    <a:cubicBezTo>
                      <a:pt x="39" y="162"/>
                      <a:pt x="35" y="163"/>
                      <a:pt x="33" y="165"/>
                    </a:cubicBezTo>
                    <a:cubicBezTo>
                      <a:pt x="36" y="162"/>
                      <a:pt x="39" y="161"/>
                      <a:pt x="42" y="158"/>
                    </a:cubicBezTo>
                    <a:cubicBezTo>
                      <a:pt x="42" y="162"/>
                      <a:pt x="42" y="166"/>
                      <a:pt x="43" y="170"/>
                    </a:cubicBezTo>
                    <a:close/>
                    <a:moveTo>
                      <a:pt x="32" y="15"/>
                    </a:moveTo>
                    <a:cubicBezTo>
                      <a:pt x="32" y="15"/>
                      <a:pt x="32" y="15"/>
                      <a:pt x="32" y="15"/>
                    </a:cubicBezTo>
                    <a:cubicBezTo>
                      <a:pt x="27" y="19"/>
                      <a:pt x="23" y="22"/>
                      <a:pt x="18" y="26"/>
                    </a:cubicBezTo>
                    <a:cubicBezTo>
                      <a:pt x="15" y="28"/>
                      <a:pt x="12" y="31"/>
                      <a:pt x="10" y="33"/>
                    </a:cubicBezTo>
                    <a:cubicBezTo>
                      <a:pt x="8" y="34"/>
                      <a:pt x="7" y="35"/>
                      <a:pt x="5" y="36"/>
                    </a:cubicBezTo>
                    <a:cubicBezTo>
                      <a:pt x="4" y="37"/>
                      <a:pt x="3" y="38"/>
                      <a:pt x="5" y="36"/>
                    </a:cubicBezTo>
                    <a:cubicBezTo>
                      <a:pt x="11" y="27"/>
                      <a:pt x="20" y="21"/>
                      <a:pt x="28" y="14"/>
                    </a:cubicBezTo>
                    <a:cubicBezTo>
                      <a:pt x="28" y="14"/>
                      <a:pt x="29" y="14"/>
                      <a:pt x="29" y="13"/>
                    </a:cubicBezTo>
                    <a:cubicBezTo>
                      <a:pt x="29" y="13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1" y="13"/>
                      <a:pt x="32" y="14"/>
                      <a:pt x="32" y="15"/>
                    </a:cubicBezTo>
                    <a:close/>
                    <a:moveTo>
                      <a:pt x="25" y="8"/>
                    </a:moveTo>
                    <a:cubicBezTo>
                      <a:pt x="27" y="9"/>
                      <a:pt x="28" y="10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25" y="15"/>
                      <a:pt x="20" y="19"/>
                      <a:pt x="16" y="23"/>
                    </a:cubicBezTo>
                    <a:cubicBezTo>
                      <a:pt x="14" y="24"/>
                      <a:pt x="12" y="26"/>
                      <a:pt x="10" y="27"/>
                    </a:cubicBezTo>
                    <a:cubicBezTo>
                      <a:pt x="9" y="28"/>
                      <a:pt x="8" y="28"/>
                      <a:pt x="7" y="29"/>
                    </a:cubicBezTo>
                    <a:cubicBezTo>
                      <a:pt x="7" y="29"/>
                      <a:pt x="3" y="33"/>
                      <a:pt x="4" y="30"/>
                    </a:cubicBezTo>
                    <a:cubicBezTo>
                      <a:pt x="7" y="27"/>
                      <a:pt x="11" y="25"/>
                      <a:pt x="14" y="23"/>
                    </a:cubicBezTo>
                    <a:cubicBezTo>
                      <a:pt x="18" y="18"/>
                      <a:pt x="22" y="14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18" y="14"/>
                      <a:pt x="11" y="21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6" y="24"/>
                      <a:pt x="9" y="20"/>
                      <a:pt x="12" y="18"/>
                    </a:cubicBezTo>
                    <a:cubicBezTo>
                      <a:pt x="14" y="16"/>
                      <a:pt x="17" y="13"/>
                      <a:pt x="19" y="11"/>
                    </a:cubicBezTo>
                    <a:cubicBezTo>
                      <a:pt x="21" y="11"/>
                      <a:pt x="22" y="10"/>
                      <a:pt x="21" y="10"/>
                    </a:cubicBezTo>
                    <a:cubicBezTo>
                      <a:pt x="22" y="9"/>
                      <a:pt x="22" y="9"/>
                      <a:pt x="23" y="8"/>
                    </a:cubicBezTo>
                    <a:cubicBezTo>
                      <a:pt x="23" y="8"/>
                      <a:pt x="23" y="8"/>
                      <a:pt x="22" y="8"/>
                    </a:cubicBezTo>
                    <a:cubicBezTo>
                      <a:pt x="16" y="12"/>
                      <a:pt x="11" y="18"/>
                      <a:pt x="4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1"/>
                      <a:pt x="6" y="19"/>
                      <a:pt x="7" y="19"/>
                    </a:cubicBezTo>
                    <a:cubicBezTo>
                      <a:pt x="9" y="17"/>
                      <a:pt x="10" y="16"/>
                      <a:pt x="12" y="14"/>
                    </a:cubicBezTo>
                    <a:cubicBezTo>
                      <a:pt x="14" y="12"/>
                      <a:pt x="16" y="9"/>
                      <a:pt x="18" y="6"/>
                    </a:cubicBezTo>
                    <a:cubicBezTo>
                      <a:pt x="19" y="6"/>
                      <a:pt x="18" y="6"/>
                      <a:pt x="18" y="6"/>
                    </a:cubicBezTo>
                    <a:cubicBezTo>
                      <a:pt x="14" y="9"/>
                      <a:pt x="10" y="13"/>
                      <a:pt x="6" y="16"/>
                    </a:cubicBezTo>
                    <a:cubicBezTo>
                      <a:pt x="10" y="8"/>
                      <a:pt x="16" y="2"/>
                      <a:pt x="25" y="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8" name="Freeform 57"/>
              <p:cNvSpPr/>
              <p:nvPr/>
            </p:nvSpPr>
            <p:spPr bwMode="auto">
              <a:xfrm>
                <a:off x="1344763" y="14314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9" name="Freeform 62"/>
              <p:cNvSpPr>
                <a:spLocks noEditPoints="1"/>
              </p:cNvSpPr>
              <p:nvPr/>
            </p:nvSpPr>
            <p:spPr bwMode="auto">
              <a:xfrm>
                <a:off x="1614399" y="1529007"/>
                <a:ext cx="217184" cy="118017"/>
              </a:xfrm>
              <a:custGeom>
                <a:avLst/>
                <a:gdLst>
                  <a:gd name="T0" fmla="*/ 76 w 112"/>
                  <a:gd name="T1" fmla="*/ 1 h 61"/>
                  <a:gd name="T2" fmla="*/ 6 w 112"/>
                  <a:gd name="T3" fmla="*/ 48 h 61"/>
                  <a:gd name="T4" fmla="*/ 82 w 112"/>
                  <a:gd name="T5" fmla="*/ 37 h 61"/>
                  <a:gd name="T6" fmla="*/ 81 w 112"/>
                  <a:gd name="T7" fmla="*/ 32 h 61"/>
                  <a:gd name="T8" fmla="*/ 88 w 112"/>
                  <a:gd name="T9" fmla="*/ 26 h 61"/>
                  <a:gd name="T10" fmla="*/ 6 w 112"/>
                  <a:gd name="T11" fmla="*/ 21 h 61"/>
                  <a:gd name="T12" fmla="*/ 15 w 112"/>
                  <a:gd name="T13" fmla="*/ 21 h 61"/>
                  <a:gd name="T14" fmla="*/ 12 w 112"/>
                  <a:gd name="T15" fmla="*/ 31 h 61"/>
                  <a:gd name="T16" fmla="*/ 13 w 112"/>
                  <a:gd name="T17" fmla="*/ 33 h 61"/>
                  <a:gd name="T18" fmla="*/ 23 w 112"/>
                  <a:gd name="T19" fmla="*/ 31 h 61"/>
                  <a:gd name="T20" fmla="*/ 14 w 112"/>
                  <a:gd name="T21" fmla="*/ 40 h 61"/>
                  <a:gd name="T22" fmla="*/ 48 w 112"/>
                  <a:gd name="T23" fmla="*/ 26 h 61"/>
                  <a:gd name="T24" fmla="*/ 59 w 112"/>
                  <a:gd name="T25" fmla="*/ 20 h 61"/>
                  <a:gd name="T26" fmla="*/ 36 w 112"/>
                  <a:gd name="T27" fmla="*/ 35 h 61"/>
                  <a:gd name="T28" fmla="*/ 89 w 112"/>
                  <a:gd name="T29" fmla="*/ 16 h 61"/>
                  <a:gd name="T30" fmla="*/ 78 w 112"/>
                  <a:gd name="T31" fmla="*/ 15 h 61"/>
                  <a:gd name="T32" fmla="*/ 78 w 112"/>
                  <a:gd name="T33" fmla="*/ 7 h 61"/>
                  <a:gd name="T34" fmla="*/ 49 w 112"/>
                  <a:gd name="T35" fmla="*/ 33 h 61"/>
                  <a:gd name="T36" fmla="*/ 75 w 112"/>
                  <a:gd name="T37" fmla="*/ 18 h 61"/>
                  <a:gd name="T38" fmla="*/ 79 w 112"/>
                  <a:gd name="T39" fmla="*/ 20 h 61"/>
                  <a:gd name="T40" fmla="*/ 81 w 112"/>
                  <a:gd name="T41" fmla="*/ 21 h 61"/>
                  <a:gd name="T42" fmla="*/ 80 w 112"/>
                  <a:gd name="T43" fmla="*/ 18 h 61"/>
                  <a:gd name="T44" fmla="*/ 77 w 112"/>
                  <a:gd name="T45" fmla="*/ 15 h 61"/>
                  <a:gd name="T46" fmla="*/ 76 w 112"/>
                  <a:gd name="T47" fmla="*/ 5 h 61"/>
                  <a:gd name="T48" fmla="*/ 10 w 112"/>
                  <a:gd name="T49" fmla="*/ 42 h 61"/>
                  <a:gd name="T50" fmla="*/ 10 w 112"/>
                  <a:gd name="T51" fmla="*/ 36 h 61"/>
                  <a:gd name="T52" fmla="*/ 9 w 112"/>
                  <a:gd name="T53" fmla="*/ 43 h 61"/>
                  <a:gd name="T54" fmla="*/ 35 w 112"/>
                  <a:gd name="T55" fmla="*/ 26 h 61"/>
                  <a:gd name="T56" fmla="*/ 10 w 112"/>
                  <a:gd name="T57" fmla="*/ 34 h 61"/>
                  <a:gd name="T58" fmla="*/ 9 w 112"/>
                  <a:gd name="T59" fmla="*/ 30 h 61"/>
                  <a:gd name="T60" fmla="*/ 15 w 112"/>
                  <a:gd name="T61" fmla="*/ 26 h 61"/>
                  <a:gd name="T62" fmla="*/ 7 w 112"/>
                  <a:gd name="T63" fmla="*/ 23 h 61"/>
                  <a:gd name="T64" fmla="*/ 17 w 112"/>
                  <a:gd name="T65" fmla="*/ 46 h 61"/>
                  <a:gd name="T66" fmla="*/ 66 w 112"/>
                  <a:gd name="T67" fmla="*/ 22 h 61"/>
                  <a:gd name="T68" fmla="*/ 78 w 112"/>
                  <a:gd name="T69" fmla="*/ 19 h 61"/>
                  <a:gd name="T70" fmla="*/ 48 w 112"/>
                  <a:gd name="T71" fmla="*/ 40 h 61"/>
                  <a:gd name="T72" fmla="*/ 49 w 112"/>
                  <a:gd name="T73" fmla="*/ 44 h 61"/>
                  <a:gd name="T74" fmla="*/ 94 w 112"/>
                  <a:gd name="T75" fmla="*/ 19 h 61"/>
                  <a:gd name="T76" fmla="*/ 42 w 112"/>
                  <a:gd name="T77" fmla="*/ 45 h 61"/>
                  <a:gd name="T78" fmla="*/ 66 w 112"/>
                  <a:gd name="T79" fmla="*/ 42 h 61"/>
                  <a:gd name="T80" fmla="*/ 84 w 112"/>
                  <a:gd name="T81" fmla="*/ 29 h 61"/>
                  <a:gd name="T82" fmla="*/ 74 w 112"/>
                  <a:gd name="T83" fmla="*/ 39 h 61"/>
                  <a:gd name="T84" fmla="*/ 98 w 112"/>
                  <a:gd name="T85" fmla="*/ 25 h 61"/>
                  <a:gd name="T86" fmla="*/ 43 w 112"/>
                  <a:gd name="T87" fmla="*/ 45 h 61"/>
                  <a:gd name="T88" fmla="*/ 79 w 112"/>
                  <a:gd name="T89" fmla="*/ 32 h 61"/>
                  <a:gd name="T90" fmla="*/ 78 w 112"/>
                  <a:gd name="T91" fmla="*/ 52 h 61"/>
                  <a:gd name="T92" fmla="*/ 98 w 112"/>
                  <a:gd name="T93" fmla="*/ 36 h 61"/>
                  <a:gd name="T94" fmla="*/ 78 w 112"/>
                  <a:gd name="T95" fmla="*/ 46 h 61"/>
                  <a:gd name="T96" fmla="*/ 99 w 112"/>
                  <a:gd name="T97" fmla="*/ 31 h 61"/>
                  <a:gd name="T98" fmla="*/ 97 w 112"/>
                  <a:gd name="T99" fmla="*/ 40 h 61"/>
                  <a:gd name="T100" fmla="*/ 89 w 112"/>
                  <a:gd name="T101" fmla="*/ 45 h 61"/>
                  <a:gd name="T102" fmla="*/ 107 w 112"/>
                  <a:gd name="T103" fmla="*/ 31 h 61"/>
                  <a:gd name="T104" fmla="*/ 103 w 112"/>
                  <a:gd name="T105" fmla="*/ 31 h 61"/>
                  <a:gd name="T106" fmla="*/ 78 w 112"/>
                  <a:gd name="T107" fmla="*/ 44 h 61"/>
                  <a:gd name="T108" fmla="*/ 76 w 112"/>
                  <a:gd name="T109" fmla="*/ 41 h 61"/>
                  <a:gd name="T110" fmla="*/ 91 w 112"/>
                  <a:gd name="T111" fmla="*/ 3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2" h="61">
                    <a:moveTo>
                      <a:pt x="77" y="60"/>
                    </a:moveTo>
                    <a:cubicBezTo>
                      <a:pt x="78" y="61"/>
                      <a:pt x="78" y="61"/>
                      <a:pt x="79" y="60"/>
                    </a:cubicBezTo>
                    <a:cubicBezTo>
                      <a:pt x="89" y="50"/>
                      <a:pt x="101" y="41"/>
                      <a:pt x="111" y="31"/>
                    </a:cubicBezTo>
                    <a:cubicBezTo>
                      <a:pt x="112" y="31"/>
                      <a:pt x="112" y="30"/>
                      <a:pt x="112" y="30"/>
                    </a:cubicBezTo>
                    <a:cubicBezTo>
                      <a:pt x="112" y="29"/>
                      <a:pt x="111" y="29"/>
                      <a:pt x="111" y="29"/>
                    </a:cubicBezTo>
                    <a:cubicBezTo>
                      <a:pt x="106" y="23"/>
                      <a:pt x="99" y="18"/>
                      <a:pt x="93" y="14"/>
                    </a:cubicBezTo>
                    <a:cubicBezTo>
                      <a:pt x="87" y="9"/>
                      <a:pt x="81" y="5"/>
                      <a:pt x="76" y="1"/>
                    </a:cubicBezTo>
                    <a:cubicBezTo>
                      <a:pt x="75" y="0"/>
                      <a:pt x="75" y="0"/>
                      <a:pt x="74" y="1"/>
                    </a:cubicBezTo>
                    <a:cubicBezTo>
                      <a:pt x="74" y="1"/>
                      <a:pt x="73" y="1"/>
                      <a:pt x="73" y="2"/>
                    </a:cubicBezTo>
                    <a:cubicBezTo>
                      <a:pt x="74" y="7"/>
                      <a:pt x="73" y="12"/>
                      <a:pt x="72" y="17"/>
                    </a:cubicBezTo>
                    <a:cubicBezTo>
                      <a:pt x="49" y="17"/>
                      <a:pt x="25" y="19"/>
                      <a:pt x="2" y="16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7" y="26"/>
                      <a:pt x="8" y="38"/>
                      <a:pt x="6" y="48"/>
                    </a:cubicBezTo>
                    <a:cubicBezTo>
                      <a:pt x="6" y="48"/>
                      <a:pt x="6" y="49"/>
                      <a:pt x="6" y="49"/>
                    </a:cubicBezTo>
                    <a:cubicBezTo>
                      <a:pt x="6" y="49"/>
                      <a:pt x="7" y="49"/>
                      <a:pt x="7" y="49"/>
                    </a:cubicBezTo>
                    <a:cubicBezTo>
                      <a:pt x="30" y="49"/>
                      <a:pt x="53" y="47"/>
                      <a:pt x="75" y="47"/>
                    </a:cubicBezTo>
                    <a:cubicBezTo>
                      <a:pt x="75" y="51"/>
                      <a:pt x="75" y="55"/>
                      <a:pt x="75" y="59"/>
                    </a:cubicBezTo>
                    <a:cubicBezTo>
                      <a:pt x="75" y="60"/>
                      <a:pt x="76" y="61"/>
                      <a:pt x="77" y="60"/>
                    </a:cubicBezTo>
                    <a:close/>
                    <a:moveTo>
                      <a:pt x="69" y="44"/>
                    </a:moveTo>
                    <a:cubicBezTo>
                      <a:pt x="74" y="42"/>
                      <a:pt x="77" y="39"/>
                      <a:pt x="82" y="37"/>
                    </a:cubicBezTo>
                    <a:cubicBezTo>
                      <a:pt x="82" y="37"/>
                      <a:pt x="82" y="37"/>
                      <a:pt x="82" y="37"/>
                    </a:cubicBezTo>
                    <a:cubicBezTo>
                      <a:pt x="79" y="39"/>
                      <a:pt x="76" y="41"/>
                      <a:pt x="73" y="44"/>
                    </a:cubicBezTo>
                    <a:cubicBezTo>
                      <a:pt x="71" y="44"/>
                      <a:pt x="70" y="44"/>
                      <a:pt x="69" y="44"/>
                    </a:cubicBezTo>
                    <a:close/>
                    <a:moveTo>
                      <a:pt x="58" y="44"/>
                    </a:moveTo>
                    <a:cubicBezTo>
                      <a:pt x="63" y="42"/>
                      <a:pt x="68" y="39"/>
                      <a:pt x="73" y="36"/>
                    </a:cubicBezTo>
                    <a:cubicBezTo>
                      <a:pt x="79" y="32"/>
                      <a:pt x="84" y="30"/>
                      <a:pt x="90" y="27"/>
                    </a:cubicBezTo>
                    <a:cubicBezTo>
                      <a:pt x="87" y="29"/>
                      <a:pt x="84" y="31"/>
                      <a:pt x="81" y="32"/>
                    </a:cubicBezTo>
                    <a:cubicBezTo>
                      <a:pt x="74" y="36"/>
                      <a:pt x="68" y="40"/>
                      <a:pt x="62" y="44"/>
                    </a:cubicBezTo>
                    <a:cubicBezTo>
                      <a:pt x="62" y="44"/>
                      <a:pt x="61" y="44"/>
                      <a:pt x="61" y="44"/>
                    </a:cubicBezTo>
                    <a:cubicBezTo>
                      <a:pt x="60" y="44"/>
                      <a:pt x="59" y="44"/>
                      <a:pt x="58" y="44"/>
                    </a:cubicBezTo>
                    <a:close/>
                    <a:moveTo>
                      <a:pt x="49" y="45"/>
                    </a:moveTo>
                    <a:cubicBezTo>
                      <a:pt x="64" y="38"/>
                      <a:pt x="77" y="30"/>
                      <a:pt x="91" y="23"/>
                    </a:cubicBezTo>
                    <a:cubicBezTo>
                      <a:pt x="93" y="22"/>
                      <a:pt x="98" y="19"/>
                      <a:pt x="94" y="22"/>
                    </a:cubicBezTo>
                    <a:cubicBezTo>
                      <a:pt x="92" y="23"/>
                      <a:pt x="90" y="24"/>
                      <a:pt x="88" y="26"/>
                    </a:cubicBezTo>
                    <a:cubicBezTo>
                      <a:pt x="85" y="28"/>
                      <a:pt x="81" y="30"/>
                      <a:pt x="77" y="32"/>
                    </a:cubicBezTo>
                    <a:cubicBezTo>
                      <a:pt x="70" y="36"/>
                      <a:pt x="63" y="41"/>
                      <a:pt x="56" y="44"/>
                    </a:cubicBezTo>
                    <a:cubicBezTo>
                      <a:pt x="54" y="44"/>
                      <a:pt x="51" y="45"/>
                      <a:pt x="49" y="45"/>
                    </a:cubicBezTo>
                    <a:close/>
                    <a:moveTo>
                      <a:pt x="5" y="19"/>
                    </a:moveTo>
                    <a:cubicBezTo>
                      <a:pt x="6" y="19"/>
                      <a:pt x="7" y="19"/>
                      <a:pt x="8" y="19"/>
                    </a:cubicBezTo>
                    <a:cubicBezTo>
                      <a:pt x="8" y="20"/>
                      <a:pt x="7" y="20"/>
                      <a:pt x="6" y="20"/>
                    </a:cubicBezTo>
                    <a:cubicBezTo>
                      <a:pt x="5" y="20"/>
                      <a:pt x="6" y="21"/>
                      <a:pt x="6" y="21"/>
                    </a:cubicBezTo>
                    <a:cubicBezTo>
                      <a:pt x="6" y="21"/>
                      <a:pt x="10" y="19"/>
                      <a:pt x="9" y="21"/>
                    </a:cubicBezTo>
                    <a:cubicBezTo>
                      <a:pt x="8" y="21"/>
                      <a:pt x="7" y="22"/>
                      <a:pt x="7" y="22"/>
                    </a:cubicBezTo>
                    <a:cubicBezTo>
                      <a:pt x="6" y="21"/>
                      <a:pt x="5" y="20"/>
                      <a:pt x="5" y="19"/>
                    </a:cubicBezTo>
                    <a:close/>
                    <a:moveTo>
                      <a:pt x="21" y="20"/>
                    </a:moveTo>
                    <a:cubicBezTo>
                      <a:pt x="18" y="21"/>
                      <a:pt x="16" y="23"/>
                      <a:pt x="14" y="25"/>
                    </a:cubicBezTo>
                    <a:cubicBezTo>
                      <a:pt x="13" y="25"/>
                      <a:pt x="8" y="27"/>
                      <a:pt x="9" y="26"/>
                    </a:cubicBezTo>
                    <a:cubicBezTo>
                      <a:pt x="11" y="24"/>
                      <a:pt x="13" y="23"/>
                      <a:pt x="15" y="21"/>
                    </a:cubicBezTo>
                    <a:cubicBezTo>
                      <a:pt x="15" y="21"/>
                      <a:pt x="15" y="20"/>
                      <a:pt x="15" y="20"/>
                    </a:cubicBezTo>
                    <a:cubicBezTo>
                      <a:pt x="12" y="21"/>
                      <a:pt x="10" y="22"/>
                      <a:pt x="7" y="23"/>
                    </a:cubicBezTo>
                    <a:cubicBezTo>
                      <a:pt x="6" y="23"/>
                      <a:pt x="9" y="21"/>
                      <a:pt x="9" y="21"/>
                    </a:cubicBezTo>
                    <a:cubicBezTo>
                      <a:pt x="10" y="21"/>
                      <a:pt x="10" y="20"/>
                      <a:pt x="10" y="20"/>
                    </a:cubicBezTo>
                    <a:cubicBezTo>
                      <a:pt x="14" y="20"/>
                      <a:pt x="17" y="20"/>
                      <a:pt x="21" y="20"/>
                    </a:cubicBezTo>
                    <a:close/>
                    <a:moveTo>
                      <a:pt x="31" y="20"/>
                    </a:moveTo>
                    <a:cubicBezTo>
                      <a:pt x="24" y="23"/>
                      <a:pt x="19" y="29"/>
                      <a:pt x="12" y="31"/>
                    </a:cubicBezTo>
                    <a:cubicBezTo>
                      <a:pt x="8" y="33"/>
                      <a:pt x="12" y="31"/>
                      <a:pt x="14" y="30"/>
                    </a:cubicBezTo>
                    <a:cubicBezTo>
                      <a:pt x="16" y="29"/>
                      <a:pt x="18" y="28"/>
                      <a:pt x="20" y="26"/>
                    </a:cubicBezTo>
                    <a:cubicBezTo>
                      <a:pt x="23" y="25"/>
                      <a:pt x="26" y="23"/>
                      <a:pt x="29" y="20"/>
                    </a:cubicBezTo>
                    <a:cubicBezTo>
                      <a:pt x="30" y="20"/>
                      <a:pt x="30" y="20"/>
                      <a:pt x="31" y="20"/>
                    </a:cubicBezTo>
                    <a:close/>
                    <a:moveTo>
                      <a:pt x="38" y="20"/>
                    </a:moveTo>
                    <a:cubicBezTo>
                      <a:pt x="29" y="24"/>
                      <a:pt x="22" y="30"/>
                      <a:pt x="13" y="34"/>
                    </a:cubicBezTo>
                    <a:cubicBezTo>
                      <a:pt x="9" y="35"/>
                      <a:pt x="10" y="35"/>
                      <a:pt x="13" y="33"/>
                    </a:cubicBezTo>
                    <a:cubicBezTo>
                      <a:pt x="16" y="32"/>
                      <a:pt x="19" y="30"/>
                      <a:pt x="21" y="29"/>
                    </a:cubicBezTo>
                    <a:cubicBezTo>
                      <a:pt x="26" y="26"/>
                      <a:pt x="30" y="24"/>
                      <a:pt x="34" y="20"/>
                    </a:cubicBezTo>
                    <a:cubicBezTo>
                      <a:pt x="36" y="20"/>
                      <a:pt x="37" y="20"/>
                      <a:pt x="38" y="20"/>
                    </a:cubicBezTo>
                    <a:close/>
                    <a:moveTo>
                      <a:pt x="44" y="20"/>
                    </a:moveTo>
                    <a:cubicBezTo>
                      <a:pt x="33" y="25"/>
                      <a:pt x="24" y="33"/>
                      <a:pt x="13" y="38"/>
                    </a:cubicBezTo>
                    <a:cubicBezTo>
                      <a:pt x="7" y="40"/>
                      <a:pt x="12" y="37"/>
                      <a:pt x="14" y="36"/>
                    </a:cubicBezTo>
                    <a:cubicBezTo>
                      <a:pt x="17" y="34"/>
                      <a:pt x="20" y="32"/>
                      <a:pt x="23" y="31"/>
                    </a:cubicBezTo>
                    <a:cubicBezTo>
                      <a:pt x="29" y="28"/>
                      <a:pt x="35" y="24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2" y="20"/>
                      <a:pt x="43" y="20"/>
                      <a:pt x="44" y="20"/>
                    </a:cubicBezTo>
                    <a:close/>
                    <a:moveTo>
                      <a:pt x="51" y="20"/>
                    </a:moveTo>
                    <a:cubicBezTo>
                      <a:pt x="45" y="22"/>
                      <a:pt x="40" y="26"/>
                      <a:pt x="35" y="29"/>
                    </a:cubicBezTo>
                    <a:cubicBezTo>
                      <a:pt x="31" y="31"/>
                      <a:pt x="28" y="33"/>
                      <a:pt x="24" y="34"/>
                    </a:cubicBezTo>
                    <a:cubicBezTo>
                      <a:pt x="21" y="36"/>
                      <a:pt x="17" y="38"/>
                      <a:pt x="14" y="40"/>
                    </a:cubicBezTo>
                    <a:cubicBezTo>
                      <a:pt x="12" y="41"/>
                      <a:pt x="11" y="42"/>
                      <a:pt x="10" y="43"/>
                    </a:cubicBezTo>
                    <a:cubicBezTo>
                      <a:pt x="12" y="41"/>
                      <a:pt x="14" y="39"/>
                      <a:pt x="16" y="38"/>
                    </a:cubicBezTo>
                    <a:cubicBezTo>
                      <a:pt x="19" y="35"/>
                      <a:pt x="23" y="33"/>
                      <a:pt x="26" y="31"/>
                    </a:cubicBezTo>
                    <a:cubicBezTo>
                      <a:pt x="33" y="28"/>
                      <a:pt x="40" y="24"/>
                      <a:pt x="46" y="20"/>
                    </a:cubicBezTo>
                    <a:cubicBezTo>
                      <a:pt x="48" y="20"/>
                      <a:pt x="49" y="20"/>
                      <a:pt x="51" y="20"/>
                    </a:cubicBezTo>
                    <a:close/>
                    <a:moveTo>
                      <a:pt x="59" y="20"/>
                    </a:moveTo>
                    <a:cubicBezTo>
                      <a:pt x="55" y="22"/>
                      <a:pt x="52" y="24"/>
                      <a:pt x="48" y="26"/>
                    </a:cubicBezTo>
                    <a:cubicBezTo>
                      <a:pt x="45" y="28"/>
                      <a:pt x="42" y="29"/>
                      <a:pt x="39" y="31"/>
                    </a:cubicBezTo>
                    <a:cubicBezTo>
                      <a:pt x="31" y="35"/>
                      <a:pt x="23" y="39"/>
                      <a:pt x="15" y="44"/>
                    </a:cubicBezTo>
                    <a:cubicBezTo>
                      <a:pt x="14" y="44"/>
                      <a:pt x="13" y="45"/>
                      <a:pt x="12" y="45"/>
                    </a:cubicBezTo>
                    <a:cubicBezTo>
                      <a:pt x="14" y="44"/>
                      <a:pt x="15" y="43"/>
                      <a:pt x="16" y="43"/>
                    </a:cubicBezTo>
                    <a:cubicBezTo>
                      <a:pt x="21" y="40"/>
                      <a:pt x="25" y="37"/>
                      <a:pt x="29" y="34"/>
                    </a:cubicBezTo>
                    <a:cubicBezTo>
                      <a:pt x="37" y="29"/>
                      <a:pt x="45" y="24"/>
                      <a:pt x="54" y="20"/>
                    </a:cubicBezTo>
                    <a:cubicBezTo>
                      <a:pt x="56" y="20"/>
                      <a:pt x="57" y="20"/>
                      <a:pt x="59" y="20"/>
                    </a:cubicBezTo>
                    <a:close/>
                    <a:moveTo>
                      <a:pt x="69" y="19"/>
                    </a:moveTo>
                    <a:cubicBezTo>
                      <a:pt x="63" y="22"/>
                      <a:pt x="58" y="26"/>
                      <a:pt x="52" y="29"/>
                    </a:cubicBezTo>
                    <a:cubicBezTo>
                      <a:pt x="48" y="31"/>
                      <a:pt x="44" y="33"/>
                      <a:pt x="40" y="35"/>
                    </a:cubicBezTo>
                    <a:cubicBezTo>
                      <a:pt x="35" y="37"/>
                      <a:pt x="31" y="40"/>
                      <a:pt x="26" y="42"/>
                    </a:cubicBezTo>
                    <a:cubicBezTo>
                      <a:pt x="24" y="43"/>
                      <a:pt x="21" y="44"/>
                      <a:pt x="19" y="45"/>
                    </a:cubicBezTo>
                    <a:cubicBezTo>
                      <a:pt x="20" y="45"/>
                      <a:pt x="22" y="44"/>
                      <a:pt x="23" y="43"/>
                    </a:cubicBezTo>
                    <a:cubicBezTo>
                      <a:pt x="28" y="40"/>
                      <a:pt x="32" y="37"/>
                      <a:pt x="36" y="35"/>
                    </a:cubicBezTo>
                    <a:cubicBezTo>
                      <a:pt x="40" y="33"/>
                      <a:pt x="43" y="30"/>
                      <a:pt x="47" y="28"/>
                    </a:cubicBezTo>
                    <a:cubicBezTo>
                      <a:pt x="47" y="28"/>
                      <a:pt x="47" y="28"/>
                      <a:pt x="48" y="28"/>
                    </a:cubicBezTo>
                    <a:cubicBezTo>
                      <a:pt x="52" y="25"/>
                      <a:pt x="57" y="22"/>
                      <a:pt x="61" y="20"/>
                    </a:cubicBezTo>
                    <a:cubicBezTo>
                      <a:pt x="64" y="20"/>
                      <a:pt x="67" y="20"/>
                      <a:pt x="69" y="19"/>
                    </a:cubicBezTo>
                    <a:close/>
                    <a:moveTo>
                      <a:pt x="91" y="16"/>
                    </a:moveTo>
                    <a:cubicBezTo>
                      <a:pt x="90" y="16"/>
                      <a:pt x="89" y="16"/>
                      <a:pt x="88" y="17"/>
                    </a:cubicBezTo>
                    <a:cubicBezTo>
                      <a:pt x="88" y="16"/>
                      <a:pt x="89" y="16"/>
                      <a:pt x="89" y="16"/>
                    </a:cubicBezTo>
                    <a:cubicBezTo>
                      <a:pt x="90" y="15"/>
                      <a:pt x="90" y="15"/>
                      <a:pt x="89" y="15"/>
                    </a:cubicBezTo>
                    <a:cubicBezTo>
                      <a:pt x="86" y="15"/>
                      <a:pt x="84" y="16"/>
                      <a:pt x="81" y="17"/>
                    </a:cubicBezTo>
                    <a:cubicBezTo>
                      <a:pt x="80" y="17"/>
                      <a:pt x="75" y="19"/>
                      <a:pt x="78" y="17"/>
                    </a:cubicBezTo>
                    <a:cubicBezTo>
                      <a:pt x="80" y="16"/>
                      <a:pt x="82" y="15"/>
                      <a:pt x="84" y="15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81" y="14"/>
                      <a:pt x="80" y="15"/>
                      <a:pt x="78" y="16"/>
                    </a:cubicBezTo>
                    <a:cubicBezTo>
                      <a:pt x="74" y="18"/>
                      <a:pt x="78" y="15"/>
                      <a:pt x="78" y="15"/>
                    </a:cubicBezTo>
                    <a:cubicBezTo>
                      <a:pt x="80" y="14"/>
                      <a:pt x="81" y="13"/>
                      <a:pt x="82" y="13"/>
                    </a:cubicBezTo>
                    <a:cubicBezTo>
                      <a:pt x="83" y="12"/>
                      <a:pt x="82" y="12"/>
                      <a:pt x="82" y="12"/>
                    </a:cubicBezTo>
                    <a:cubicBezTo>
                      <a:pt x="81" y="13"/>
                      <a:pt x="77" y="14"/>
                      <a:pt x="76" y="15"/>
                    </a:cubicBezTo>
                    <a:cubicBezTo>
                      <a:pt x="77" y="13"/>
                      <a:pt x="79" y="12"/>
                      <a:pt x="80" y="11"/>
                    </a:cubicBezTo>
                    <a:cubicBezTo>
                      <a:pt x="80" y="10"/>
                      <a:pt x="80" y="10"/>
                      <a:pt x="79" y="10"/>
                    </a:cubicBezTo>
                    <a:cubicBezTo>
                      <a:pt x="76" y="12"/>
                      <a:pt x="78" y="9"/>
                      <a:pt x="79" y="8"/>
                    </a:cubicBezTo>
                    <a:cubicBezTo>
                      <a:pt x="79" y="7"/>
                      <a:pt x="79" y="7"/>
                      <a:pt x="78" y="7"/>
                    </a:cubicBezTo>
                    <a:cubicBezTo>
                      <a:pt x="76" y="8"/>
                      <a:pt x="76" y="7"/>
                      <a:pt x="77" y="5"/>
                    </a:cubicBezTo>
                    <a:cubicBezTo>
                      <a:pt x="82" y="9"/>
                      <a:pt x="87" y="13"/>
                      <a:pt x="91" y="16"/>
                    </a:cubicBezTo>
                    <a:close/>
                    <a:moveTo>
                      <a:pt x="80" y="18"/>
                    </a:moveTo>
                    <a:cubicBezTo>
                      <a:pt x="64" y="25"/>
                      <a:pt x="49" y="35"/>
                      <a:pt x="34" y="43"/>
                    </a:cubicBezTo>
                    <a:cubicBezTo>
                      <a:pt x="33" y="43"/>
                      <a:pt x="27" y="47"/>
                      <a:pt x="31" y="44"/>
                    </a:cubicBezTo>
                    <a:cubicBezTo>
                      <a:pt x="33" y="43"/>
                      <a:pt x="35" y="41"/>
                      <a:pt x="37" y="40"/>
                    </a:cubicBezTo>
                    <a:cubicBezTo>
                      <a:pt x="41" y="38"/>
                      <a:pt x="45" y="35"/>
                      <a:pt x="49" y="33"/>
                    </a:cubicBezTo>
                    <a:cubicBezTo>
                      <a:pt x="57" y="29"/>
                      <a:pt x="64" y="23"/>
                      <a:pt x="72" y="19"/>
                    </a:cubicBezTo>
                    <a:cubicBezTo>
                      <a:pt x="73" y="19"/>
                      <a:pt x="73" y="19"/>
                      <a:pt x="74" y="19"/>
                    </a:cubicBezTo>
                    <a:cubicBezTo>
                      <a:pt x="74" y="19"/>
                      <a:pt x="75" y="19"/>
                      <a:pt x="75" y="19"/>
                    </a:cubicBezTo>
                    <a:cubicBezTo>
                      <a:pt x="75" y="19"/>
                      <a:pt x="75" y="18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6" y="18"/>
                      <a:pt x="76" y="18"/>
                      <a:pt x="77" y="17"/>
                    </a:cubicBezTo>
                    <a:cubicBezTo>
                      <a:pt x="76" y="18"/>
                      <a:pt x="76" y="18"/>
                      <a:pt x="75" y="18"/>
                    </a:cubicBezTo>
                    <a:cubicBezTo>
                      <a:pt x="75" y="19"/>
                      <a:pt x="76" y="19"/>
                      <a:pt x="76" y="19"/>
                    </a:cubicBezTo>
                    <a:cubicBezTo>
                      <a:pt x="78" y="19"/>
                      <a:pt x="79" y="18"/>
                      <a:pt x="81" y="17"/>
                    </a:cubicBezTo>
                    <a:cubicBezTo>
                      <a:pt x="82" y="17"/>
                      <a:pt x="83" y="17"/>
                      <a:pt x="84" y="16"/>
                    </a:cubicBezTo>
                    <a:cubicBezTo>
                      <a:pt x="85" y="16"/>
                      <a:pt x="88" y="16"/>
                      <a:pt x="88" y="16"/>
                    </a:cubicBezTo>
                    <a:cubicBezTo>
                      <a:pt x="87" y="17"/>
                      <a:pt x="86" y="17"/>
                      <a:pt x="84" y="18"/>
                    </a:cubicBezTo>
                    <a:cubicBezTo>
                      <a:pt x="84" y="18"/>
                      <a:pt x="84" y="18"/>
                      <a:pt x="83" y="18"/>
                    </a:cubicBezTo>
                    <a:cubicBezTo>
                      <a:pt x="82" y="19"/>
                      <a:pt x="81" y="19"/>
                      <a:pt x="79" y="20"/>
                    </a:cubicBezTo>
                    <a:cubicBezTo>
                      <a:pt x="78" y="20"/>
                      <a:pt x="77" y="20"/>
                      <a:pt x="78" y="21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6" y="21"/>
                      <a:pt x="76" y="22"/>
                      <a:pt x="77" y="22"/>
                    </a:cubicBezTo>
                    <a:cubicBezTo>
                      <a:pt x="81" y="21"/>
                      <a:pt x="84" y="19"/>
                      <a:pt x="88" y="17"/>
                    </a:cubicBezTo>
                    <a:cubicBezTo>
                      <a:pt x="89" y="17"/>
                      <a:pt x="90" y="17"/>
                      <a:pt x="91" y="17"/>
                    </a:cubicBezTo>
                    <a:cubicBezTo>
                      <a:pt x="90" y="17"/>
                      <a:pt x="88" y="18"/>
                      <a:pt x="87" y="19"/>
                    </a:cubicBezTo>
                    <a:cubicBezTo>
                      <a:pt x="85" y="20"/>
                      <a:pt x="83" y="20"/>
                      <a:pt x="81" y="21"/>
                    </a:cubicBezTo>
                    <a:cubicBezTo>
                      <a:pt x="76" y="24"/>
                      <a:pt x="72" y="27"/>
                      <a:pt x="68" y="30"/>
                    </a:cubicBezTo>
                    <a:cubicBezTo>
                      <a:pt x="62" y="33"/>
                      <a:pt x="57" y="35"/>
                      <a:pt x="52" y="37"/>
                    </a:cubicBezTo>
                    <a:cubicBezTo>
                      <a:pt x="47" y="40"/>
                      <a:pt x="43" y="42"/>
                      <a:pt x="38" y="44"/>
                    </a:cubicBezTo>
                    <a:cubicBezTo>
                      <a:pt x="34" y="46"/>
                      <a:pt x="40" y="42"/>
                      <a:pt x="41" y="42"/>
                    </a:cubicBezTo>
                    <a:cubicBezTo>
                      <a:pt x="43" y="40"/>
                      <a:pt x="46" y="39"/>
                      <a:pt x="49" y="37"/>
                    </a:cubicBezTo>
                    <a:cubicBezTo>
                      <a:pt x="59" y="31"/>
                      <a:pt x="70" y="26"/>
                      <a:pt x="80" y="19"/>
                    </a:cubicBezTo>
                    <a:cubicBezTo>
                      <a:pt x="80" y="19"/>
                      <a:pt x="80" y="18"/>
                      <a:pt x="80" y="18"/>
                    </a:cubicBezTo>
                    <a:close/>
                    <a:moveTo>
                      <a:pt x="76" y="8"/>
                    </a:moveTo>
                    <a:cubicBezTo>
                      <a:pt x="76" y="8"/>
                      <a:pt x="76" y="8"/>
                      <a:pt x="76" y="8"/>
                    </a:cubicBezTo>
                    <a:cubicBezTo>
                      <a:pt x="77" y="8"/>
                      <a:pt x="78" y="8"/>
                      <a:pt x="78" y="8"/>
                    </a:cubicBezTo>
                    <a:cubicBezTo>
                      <a:pt x="77" y="9"/>
                      <a:pt x="77" y="10"/>
                      <a:pt x="76" y="11"/>
                    </a:cubicBezTo>
                    <a:cubicBezTo>
                      <a:pt x="76" y="10"/>
                      <a:pt x="76" y="9"/>
                      <a:pt x="76" y="8"/>
                    </a:cubicBezTo>
                    <a:close/>
                    <a:moveTo>
                      <a:pt x="75" y="16"/>
                    </a:moveTo>
                    <a:cubicBezTo>
                      <a:pt x="76" y="15"/>
                      <a:pt x="76" y="15"/>
                      <a:pt x="77" y="15"/>
                    </a:cubicBezTo>
                    <a:cubicBezTo>
                      <a:pt x="76" y="16"/>
                      <a:pt x="76" y="16"/>
                      <a:pt x="75" y="17"/>
                    </a:cubicBezTo>
                    <a:cubicBezTo>
                      <a:pt x="75" y="16"/>
                      <a:pt x="75" y="16"/>
                      <a:pt x="75" y="16"/>
                    </a:cubicBezTo>
                    <a:close/>
                    <a:moveTo>
                      <a:pt x="76" y="13"/>
                    </a:moveTo>
                    <a:cubicBezTo>
                      <a:pt x="77" y="12"/>
                      <a:pt x="78" y="12"/>
                      <a:pt x="79" y="11"/>
                    </a:cubicBezTo>
                    <a:cubicBezTo>
                      <a:pt x="78" y="12"/>
                      <a:pt x="77" y="13"/>
                      <a:pt x="76" y="14"/>
                    </a:cubicBezTo>
                    <a:cubicBezTo>
                      <a:pt x="76" y="14"/>
                      <a:pt x="76" y="13"/>
                      <a:pt x="76" y="13"/>
                    </a:cubicBezTo>
                    <a:close/>
                    <a:moveTo>
                      <a:pt x="76" y="5"/>
                    </a:moveTo>
                    <a:cubicBezTo>
                      <a:pt x="76" y="5"/>
                      <a:pt x="76" y="6"/>
                      <a:pt x="76" y="6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lose/>
                    <a:moveTo>
                      <a:pt x="10" y="39"/>
                    </a:moveTo>
                    <a:cubicBezTo>
                      <a:pt x="12" y="39"/>
                      <a:pt x="14" y="38"/>
                      <a:pt x="16" y="37"/>
                    </a:cubicBezTo>
                    <a:cubicBezTo>
                      <a:pt x="14" y="38"/>
                      <a:pt x="12" y="40"/>
                      <a:pt x="10" y="42"/>
                    </a:cubicBezTo>
                    <a:cubicBezTo>
                      <a:pt x="10" y="41"/>
                      <a:pt x="10" y="40"/>
                      <a:pt x="10" y="39"/>
                    </a:cubicBezTo>
                    <a:close/>
                    <a:moveTo>
                      <a:pt x="10" y="36"/>
                    </a:moveTo>
                    <a:cubicBezTo>
                      <a:pt x="19" y="32"/>
                      <a:pt x="27" y="26"/>
                      <a:pt x="37" y="22"/>
                    </a:cubicBezTo>
                    <a:cubicBezTo>
                      <a:pt x="36" y="22"/>
                      <a:pt x="35" y="23"/>
                      <a:pt x="35" y="23"/>
                    </a:cubicBezTo>
                    <a:cubicBezTo>
                      <a:pt x="32" y="25"/>
                      <a:pt x="29" y="27"/>
                      <a:pt x="26" y="28"/>
                    </a:cubicBezTo>
                    <a:cubicBezTo>
                      <a:pt x="20" y="31"/>
                      <a:pt x="15" y="34"/>
                      <a:pt x="10" y="38"/>
                    </a:cubicBezTo>
                    <a:cubicBezTo>
                      <a:pt x="10" y="37"/>
                      <a:pt x="10" y="36"/>
                      <a:pt x="10" y="36"/>
                    </a:cubicBezTo>
                    <a:close/>
                    <a:moveTo>
                      <a:pt x="9" y="28"/>
                    </a:moveTo>
                    <a:cubicBezTo>
                      <a:pt x="12" y="27"/>
                      <a:pt x="15" y="24"/>
                      <a:pt x="19" y="22"/>
                    </a:cubicBezTo>
                    <a:cubicBezTo>
                      <a:pt x="19" y="22"/>
                      <a:pt x="20" y="21"/>
                      <a:pt x="21" y="21"/>
                    </a:cubicBezTo>
                    <a:cubicBezTo>
                      <a:pt x="19" y="22"/>
                      <a:pt x="17" y="23"/>
                      <a:pt x="16" y="25"/>
                    </a:cubicBezTo>
                    <a:cubicBezTo>
                      <a:pt x="14" y="26"/>
                      <a:pt x="11" y="28"/>
                      <a:pt x="9" y="29"/>
                    </a:cubicBezTo>
                    <a:cubicBezTo>
                      <a:pt x="9" y="29"/>
                      <a:pt x="9" y="28"/>
                      <a:pt x="9" y="28"/>
                    </a:cubicBezTo>
                    <a:close/>
                    <a:moveTo>
                      <a:pt x="9" y="43"/>
                    </a:moveTo>
                    <a:cubicBezTo>
                      <a:pt x="12" y="42"/>
                      <a:pt x="14" y="41"/>
                      <a:pt x="16" y="39"/>
                    </a:cubicBezTo>
                    <a:cubicBezTo>
                      <a:pt x="20" y="37"/>
                      <a:pt x="24" y="35"/>
                      <a:pt x="28" y="33"/>
                    </a:cubicBezTo>
                    <a:cubicBezTo>
                      <a:pt x="33" y="31"/>
                      <a:pt x="38" y="28"/>
                      <a:pt x="43" y="25"/>
                    </a:cubicBezTo>
                    <a:cubicBezTo>
                      <a:pt x="39" y="27"/>
                      <a:pt x="35" y="30"/>
                      <a:pt x="32" y="32"/>
                    </a:cubicBezTo>
                    <a:cubicBezTo>
                      <a:pt x="24" y="36"/>
                      <a:pt x="17" y="42"/>
                      <a:pt x="9" y="46"/>
                    </a:cubicBezTo>
                    <a:cubicBezTo>
                      <a:pt x="9" y="45"/>
                      <a:pt x="9" y="44"/>
                      <a:pt x="9" y="43"/>
                    </a:cubicBezTo>
                    <a:close/>
                    <a:moveTo>
                      <a:pt x="35" y="26"/>
                    </a:moveTo>
                    <a:cubicBezTo>
                      <a:pt x="35" y="26"/>
                      <a:pt x="35" y="26"/>
                      <a:pt x="35" y="26"/>
                    </a:cubicBezTo>
                    <a:cubicBezTo>
                      <a:pt x="37" y="25"/>
                      <a:pt x="38" y="24"/>
                      <a:pt x="40" y="23"/>
                    </a:cubicBezTo>
                    <a:cubicBezTo>
                      <a:pt x="41" y="23"/>
                      <a:pt x="47" y="19"/>
                      <a:pt x="43" y="21"/>
                    </a:cubicBezTo>
                    <a:cubicBezTo>
                      <a:pt x="41" y="23"/>
                      <a:pt x="38" y="24"/>
                      <a:pt x="35" y="26"/>
                    </a:cubicBezTo>
                    <a:close/>
                    <a:moveTo>
                      <a:pt x="31" y="22"/>
                    </a:moveTo>
                    <a:cubicBezTo>
                      <a:pt x="28" y="24"/>
                      <a:pt x="26" y="25"/>
                      <a:pt x="24" y="27"/>
                    </a:cubicBezTo>
                    <a:cubicBezTo>
                      <a:pt x="19" y="29"/>
                      <a:pt x="14" y="32"/>
                      <a:pt x="10" y="34"/>
                    </a:cubicBezTo>
                    <a:cubicBezTo>
                      <a:pt x="10" y="34"/>
                      <a:pt x="10" y="33"/>
                      <a:pt x="10" y="32"/>
                    </a:cubicBezTo>
                    <a:cubicBezTo>
                      <a:pt x="17" y="32"/>
                      <a:pt x="23" y="26"/>
                      <a:pt x="29" y="22"/>
                    </a:cubicBezTo>
                    <a:cubicBezTo>
                      <a:pt x="30" y="22"/>
                      <a:pt x="31" y="21"/>
                      <a:pt x="32" y="20"/>
                    </a:cubicBezTo>
                    <a:cubicBezTo>
                      <a:pt x="32" y="20"/>
                      <a:pt x="33" y="20"/>
                      <a:pt x="33" y="20"/>
                    </a:cubicBezTo>
                    <a:cubicBezTo>
                      <a:pt x="33" y="21"/>
                      <a:pt x="32" y="21"/>
                      <a:pt x="31" y="22"/>
                    </a:cubicBezTo>
                    <a:close/>
                    <a:moveTo>
                      <a:pt x="9" y="31"/>
                    </a:moveTo>
                    <a:cubicBezTo>
                      <a:pt x="9" y="31"/>
                      <a:pt x="9" y="31"/>
                      <a:pt x="9" y="30"/>
                    </a:cubicBezTo>
                    <a:cubicBezTo>
                      <a:pt x="13" y="29"/>
                      <a:pt x="16" y="28"/>
                      <a:pt x="19" y="26"/>
                    </a:cubicBezTo>
                    <a:cubicBezTo>
                      <a:pt x="20" y="25"/>
                      <a:pt x="22" y="23"/>
                      <a:pt x="24" y="22"/>
                    </a:cubicBezTo>
                    <a:cubicBezTo>
                      <a:pt x="25" y="22"/>
                      <a:pt x="27" y="21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3" y="25"/>
                      <a:pt x="15" y="28"/>
                      <a:pt x="9" y="31"/>
                    </a:cubicBezTo>
                    <a:close/>
                    <a:moveTo>
                      <a:pt x="13" y="28"/>
                    </a:moveTo>
                    <a:cubicBezTo>
                      <a:pt x="6" y="32"/>
                      <a:pt x="13" y="27"/>
                      <a:pt x="15" y="26"/>
                    </a:cubicBezTo>
                    <a:cubicBezTo>
                      <a:pt x="17" y="24"/>
                      <a:pt x="20" y="22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4" y="20"/>
                      <a:pt x="25" y="20"/>
                      <a:pt x="26" y="20"/>
                    </a:cubicBezTo>
                    <a:cubicBezTo>
                      <a:pt x="22" y="23"/>
                      <a:pt x="17" y="26"/>
                      <a:pt x="13" y="28"/>
                    </a:cubicBezTo>
                    <a:close/>
                    <a:moveTo>
                      <a:pt x="13" y="21"/>
                    </a:moveTo>
                    <a:cubicBezTo>
                      <a:pt x="12" y="22"/>
                      <a:pt x="10" y="25"/>
                      <a:pt x="8" y="26"/>
                    </a:cubicBezTo>
                    <a:cubicBezTo>
                      <a:pt x="8" y="25"/>
                      <a:pt x="8" y="24"/>
                      <a:pt x="7" y="23"/>
                    </a:cubicBezTo>
                    <a:cubicBezTo>
                      <a:pt x="9" y="23"/>
                      <a:pt x="11" y="22"/>
                      <a:pt x="13" y="21"/>
                    </a:cubicBezTo>
                    <a:close/>
                    <a:moveTo>
                      <a:pt x="19" y="42"/>
                    </a:moveTo>
                    <a:cubicBezTo>
                      <a:pt x="24" y="39"/>
                      <a:pt x="29" y="37"/>
                      <a:pt x="33" y="35"/>
                    </a:cubicBezTo>
                    <a:cubicBezTo>
                      <a:pt x="36" y="33"/>
                      <a:pt x="40" y="32"/>
                      <a:pt x="43" y="30"/>
                    </a:cubicBezTo>
                    <a:cubicBezTo>
                      <a:pt x="42" y="30"/>
                      <a:pt x="42" y="31"/>
                      <a:pt x="41" y="31"/>
                    </a:cubicBezTo>
                    <a:cubicBezTo>
                      <a:pt x="33" y="36"/>
                      <a:pt x="25" y="41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4" y="46"/>
                      <a:pt x="12" y="46"/>
                      <a:pt x="9" y="47"/>
                    </a:cubicBezTo>
                    <a:cubicBezTo>
                      <a:pt x="13" y="46"/>
                      <a:pt x="16" y="44"/>
                      <a:pt x="19" y="42"/>
                    </a:cubicBezTo>
                    <a:close/>
                    <a:moveTo>
                      <a:pt x="40" y="35"/>
                    </a:moveTo>
                    <a:cubicBezTo>
                      <a:pt x="44" y="33"/>
                      <a:pt x="48" y="32"/>
                      <a:pt x="52" y="30"/>
                    </a:cubicBezTo>
                    <a:cubicBezTo>
                      <a:pt x="56" y="27"/>
                      <a:pt x="60" y="25"/>
                      <a:pt x="64" y="23"/>
                    </a:cubicBezTo>
                    <a:cubicBezTo>
                      <a:pt x="66" y="22"/>
                      <a:pt x="68" y="21"/>
                      <a:pt x="70" y="20"/>
                    </a:cubicBezTo>
                    <a:cubicBezTo>
                      <a:pt x="69" y="20"/>
                      <a:pt x="67" y="21"/>
                      <a:pt x="66" y="22"/>
                    </a:cubicBezTo>
                    <a:cubicBezTo>
                      <a:pt x="62" y="24"/>
                      <a:pt x="57" y="27"/>
                      <a:pt x="53" y="30"/>
                    </a:cubicBezTo>
                    <a:cubicBezTo>
                      <a:pt x="44" y="35"/>
                      <a:pt x="36" y="40"/>
                      <a:pt x="28" y="45"/>
                    </a:cubicBezTo>
                    <a:cubicBezTo>
                      <a:pt x="27" y="46"/>
                      <a:pt x="27" y="46"/>
                      <a:pt x="28" y="46"/>
                    </a:cubicBezTo>
                    <a:cubicBezTo>
                      <a:pt x="24" y="46"/>
                      <a:pt x="21" y="46"/>
                      <a:pt x="18" y="46"/>
                    </a:cubicBezTo>
                    <a:cubicBezTo>
                      <a:pt x="26" y="44"/>
                      <a:pt x="33" y="39"/>
                      <a:pt x="40" y="35"/>
                    </a:cubicBezTo>
                    <a:close/>
                    <a:moveTo>
                      <a:pt x="74" y="22"/>
                    </a:moveTo>
                    <a:cubicBezTo>
                      <a:pt x="75" y="21"/>
                      <a:pt x="76" y="20"/>
                      <a:pt x="78" y="19"/>
                    </a:cubicBezTo>
                    <a:cubicBezTo>
                      <a:pt x="76" y="21"/>
                      <a:pt x="74" y="22"/>
                      <a:pt x="72" y="23"/>
                    </a:cubicBezTo>
                    <a:cubicBezTo>
                      <a:pt x="67" y="26"/>
                      <a:pt x="63" y="28"/>
                      <a:pt x="59" y="30"/>
                    </a:cubicBezTo>
                    <a:cubicBezTo>
                      <a:pt x="51" y="35"/>
                      <a:pt x="43" y="40"/>
                      <a:pt x="34" y="45"/>
                    </a:cubicBezTo>
                    <a:cubicBezTo>
                      <a:pt x="34" y="45"/>
                      <a:pt x="34" y="45"/>
                      <a:pt x="34" y="46"/>
                    </a:cubicBezTo>
                    <a:cubicBezTo>
                      <a:pt x="32" y="46"/>
                      <a:pt x="30" y="46"/>
                      <a:pt x="28" y="46"/>
                    </a:cubicBezTo>
                    <a:cubicBezTo>
                      <a:pt x="44" y="39"/>
                      <a:pt x="58" y="29"/>
                      <a:pt x="74" y="22"/>
                    </a:cubicBezTo>
                    <a:close/>
                    <a:moveTo>
                      <a:pt x="48" y="40"/>
                    </a:moveTo>
                    <a:cubicBezTo>
                      <a:pt x="53" y="37"/>
                      <a:pt x="58" y="35"/>
                      <a:pt x="63" y="33"/>
                    </a:cubicBezTo>
                    <a:cubicBezTo>
                      <a:pt x="68" y="30"/>
                      <a:pt x="73" y="28"/>
                      <a:pt x="78" y="24"/>
                    </a:cubicBezTo>
                    <a:cubicBezTo>
                      <a:pt x="82" y="21"/>
                      <a:pt x="88" y="20"/>
                      <a:pt x="92" y="17"/>
                    </a:cubicBezTo>
                    <a:cubicBezTo>
                      <a:pt x="94" y="18"/>
                      <a:pt x="95" y="19"/>
                      <a:pt x="96" y="20"/>
                    </a:cubicBezTo>
                    <a:cubicBezTo>
                      <a:pt x="89" y="22"/>
                      <a:pt x="84" y="27"/>
                      <a:pt x="78" y="30"/>
                    </a:cubicBezTo>
                    <a:cubicBezTo>
                      <a:pt x="69" y="34"/>
                      <a:pt x="61" y="39"/>
                      <a:pt x="52" y="42"/>
                    </a:cubicBezTo>
                    <a:cubicBezTo>
                      <a:pt x="51" y="43"/>
                      <a:pt x="50" y="43"/>
                      <a:pt x="49" y="44"/>
                    </a:cubicBezTo>
                    <a:cubicBezTo>
                      <a:pt x="50" y="43"/>
                      <a:pt x="51" y="42"/>
                      <a:pt x="52" y="41"/>
                    </a:cubicBezTo>
                    <a:cubicBezTo>
                      <a:pt x="54" y="40"/>
                      <a:pt x="56" y="39"/>
                      <a:pt x="57" y="38"/>
                    </a:cubicBezTo>
                    <a:cubicBezTo>
                      <a:pt x="60" y="36"/>
                      <a:pt x="64" y="35"/>
                      <a:pt x="67" y="33"/>
                    </a:cubicBezTo>
                    <a:cubicBezTo>
                      <a:pt x="67" y="33"/>
                      <a:pt x="67" y="33"/>
                      <a:pt x="67" y="33"/>
                    </a:cubicBezTo>
                    <a:cubicBezTo>
                      <a:pt x="73" y="31"/>
                      <a:pt x="78" y="28"/>
                      <a:pt x="83" y="25"/>
                    </a:cubicBezTo>
                    <a:cubicBezTo>
                      <a:pt x="87" y="23"/>
                      <a:pt x="90" y="21"/>
                      <a:pt x="94" y="19"/>
                    </a:cubicBezTo>
                    <a:cubicBezTo>
                      <a:pt x="95" y="19"/>
                      <a:pt x="94" y="19"/>
                      <a:pt x="94" y="19"/>
                    </a:cubicBezTo>
                    <a:cubicBezTo>
                      <a:pt x="93" y="19"/>
                      <a:pt x="93" y="19"/>
                      <a:pt x="92" y="19"/>
                    </a:cubicBezTo>
                    <a:cubicBezTo>
                      <a:pt x="92" y="19"/>
                      <a:pt x="92" y="20"/>
                      <a:pt x="91" y="20"/>
                    </a:cubicBezTo>
                    <a:cubicBezTo>
                      <a:pt x="89" y="21"/>
                      <a:pt x="87" y="22"/>
                      <a:pt x="85" y="23"/>
                    </a:cubicBezTo>
                    <a:cubicBezTo>
                      <a:pt x="84" y="24"/>
                      <a:pt x="82" y="24"/>
                      <a:pt x="81" y="25"/>
                    </a:cubicBezTo>
                    <a:cubicBezTo>
                      <a:pt x="77" y="27"/>
                      <a:pt x="72" y="30"/>
                      <a:pt x="68" y="32"/>
                    </a:cubicBezTo>
                    <a:cubicBezTo>
                      <a:pt x="68" y="32"/>
                      <a:pt x="67" y="32"/>
                      <a:pt x="67" y="33"/>
                    </a:cubicBezTo>
                    <a:cubicBezTo>
                      <a:pt x="58" y="36"/>
                      <a:pt x="50" y="40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39" y="45"/>
                      <a:pt x="37" y="45"/>
                      <a:pt x="35" y="45"/>
                    </a:cubicBezTo>
                    <a:cubicBezTo>
                      <a:pt x="40" y="45"/>
                      <a:pt x="44" y="42"/>
                      <a:pt x="48" y="40"/>
                    </a:cubicBezTo>
                    <a:close/>
                    <a:moveTo>
                      <a:pt x="101" y="23"/>
                    </a:moveTo>
                    <a:cubicBezTo>
                      <a:pt x="92" y="27"/>
                      <a:pt x="85" y="31"/>
                      <a:pt x="77" y="36"/>
                    </a:cubicBezTo>
                    <a:cubicBezTo>
                      <a:pt x="74" y="38"/>
                      <a:pt x="70" y="40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8" y="41"/>
                      <a:pt x="70" y="39"/>
                      <a:pt x="72" y="38"/>
                    </a:cubicBezTo>
                    <a:cubicBezTo>
                      <a:pt x="80" y="34"/>
                      <a:pt x="88" y="29"/>
                      <a:pt x="95" y="24"/>
                    </a:cubicBezTo>
                    <a:cubicBezTo>
                      <a:pt x="95" y="24"/>
                      <a:pt x="96" y="24"/>
                      <a:pt x="96" y="24"/>
                    </a:cubicBezTo>
                    <a:cubicBezTo>
                      <a:pt x="96" y="24"/>
                      <a:pt x="97" y="23"/>
                      <a:pt x="97" y="23"/>
                    </a:cubicBezTo>
                    <a:cubicBezTo>
                      <a:pt x="98" y="23"/>
                      <a:pt x="97" y="22"/>
                      <a:pt x="97" y="22"/>
                    </a:cubicBezTo>
                    <a:cubicBezTo>
                      <a:pt x="93" y="25"/>
                      <a:pt x="88" y="27"/>
                      <a:pt x="84" y="29"/>
                    </a:cubicBezTo>
                    <a:cubicBezTo>
                      <a:pt x="88" y="27"/>
                      <a:pt x="93" y="24"/>
                      <a:pt x="97" y="21"/>
                    </a:cubicBezTo>
                    <a:cubicBezTo>
                      <a:pt x="98" y="21"/>
                      <a:pt x="99" y="22"/>
                      <a:pt x="101" y="23"/>
                    </a:cubicBezTo>
                    <a:close/>
                    <a:moveTo>
                      <a:pt x="103" y="25"/>
                    </a:moveTo>
                    <a:cubicBezTo>
                      <a:pt x="97" y="27"/>
                      <a:pt x="92" y="30"/>
                      <a:pt x="87" y="33"/>
                    </a:cubicBezTo>
                    <a:cubicBezTo>
                      <a:pt x="83" y="35"/>
                      <a:pt x="80" y="36"/>
                      <a:pt x="77" y="39"/>
                    </a:cubicBezTo>
                    <a:cubicBezTo>
                      <a:pt x="75" y="40"/>
                      <a:pt x="74" y="41"/>
                      <a:pt x="72" y="42"/>
                    </a:cubicBezTo>
                    <a:cubicBezTo>
                      <a:pt x="65" y="46"/>
                      <a:pt x="72" y="40"/>
                      <a:pt x="74" y="39"/>
                    </a:cubicBezTo>
                    <a:cubicBezTo>
                      <a:pt x="75" y="38"/>
                      <a:pt x="76" y="38"/>
                      <a:pt x="77" y="37"/>
                    </a:cubicBezTo>
                    <a:cubicBezTo>
                      <a:pt x="78" y="36"/>
                      <a:pt x="80" y="35"/>
                      <a:pt x="81" y="35"/>
                    </a:cubicBezTo>
                    <a:cubicBezTo>
                      <a:pt x="88" y="31"/>
                      <a:pt x="95" y="28"/>
                      <a:pt x="101" y="24"/>
                    </a:cubicBezTo>
                    <a:cubicBezTo>
                      <a:pt x="102" y="24"/>
                      <a:pt x="102" y="25"/>
                      <a:pt x="103" y="25"/>
                    </a:cubicBezTo>
                    <a:close/>
                    <a:moveTo>
                      <a:pt x="86" y="31"/>
                    </a:moveTo>
                    <a:cubicBezTo>
                      <a:pt x="90" y="29"/>
                      <a:pt x="94" y="27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6" y="27"/>
                      <a:pt x="94" y="28"/>
                      <a:pt x="91" y="29"/>
                    </a:cubicBezTo>
                    <a:cubicBezTo>
                      <a:pt x="90" y="30"/>
                      <a:pt x="88" y="30"/>
                      <a:pt x="86" y="31"/>
                    </a:cubicBezTo>
                    <a:close/>
                    <a:moveTo>
                      <a:pt x="56" y="38"/>
                    </a:moveTo>
                    <a:cubicBezTo>
                      <a:pt x="53" y="40"/>
                      <a:pt x="50" y="42"/>
                      <a:pt x="47" y="45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6" y="45"/>
                      <a:pt x="44" y="45"/>
                      <a:pt x="43" y="45"/>
                    </a:cubicBezTo>
                    <a:cubicBezTo>
                      <a:pt x="47" y="43"/>
                      <a:pt x="51" y="40"/>
                      <a:pt x="56" y="38"/>
                    </a:cubicBezTo>
                    <a:close/>
                    <a:moveTo>
                      <a:pt x="79" y="32"/>
                    </a:moveTo>
                    <a:cubicBezTo>
                      <a:pt x="78" y="32"/>
                      <a:pt x="77" y="33"/>
                      <a:pt x="76" y="33"/>
                    </a:cubicBezTo>
                    <a:cubicBezTo>
                      <a:pt x="72" y="35"/>
                      <a:pt x="69" y="37"/>
                      <a:pt x="66" y="39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6" y="39"/>
                      <a:pt x="67" y="38"/>
                      <a:pt x="68" y="37"/>
                    </a:cubicBezTo>
                    <a:cubicBezTo>
                      <a:pt x="72" y="35"/>
                      <a:pt x="75" y="34"/>
                      <a:pt x="79" y="32"/>
                    </a:cubicBezTo>
                    <a:cubicBezTo>
                      <a:pt x="79" y="32"/>
                      <a:pt x="79" y="32"/>
                      <a:pt x="79" y="32"/>
                    </a:cubicBezTo>
                    <a:close/>
                    <a:moveTo>
                      <a:pt x="71" y="40"/>
                    </a:moveTo>
                    <a:cubicBezTo>
                      <a:pt x="70" y="41"/>
                      <a:pt x="68" y="42"/>
                      <a:pt x="67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3" y="44"/>
                    </a:cubicBezTo>
                    <a:cubicBezTo>
                      <a:pt x="66" y="43"/>
                      <a:pt x="69" y="41"/>
                      <a:pt x="71" y="40"/>
                    </a:cubicBezTo>
                    <a:close/>
                    <a:moveTo>
                      <a:pt x="78" y="52"/>
                    </a:moveTo>
                    <a:cubicBezTo>
                      <a:pt x="83" y="49"/>
                      <a:pt x="88" y="46"/>
                      <a:pt x="93" y="43"/>
                    </a:cubicBezTo>
                    <a:cubicBezTo>
                      <a:pt x="91" y="44"/>
                      <a:pt x="90" y="45"/>
                      <a:pt x="89" y="46"/>
                    </a:cubicBezTo>
                    <a:cubicBezTo>
                      <a:pt x="85" y="49"/>
                      <a:pt x="81" y="51"/>
                      <a:pt x="78" y="55"/>
                    </a:cubicBezTo>
                    <a:cubicBezTo>
                      <a:pt x="78" y="54"/>
                      <a:pt x="78" y="53"/>
                      <a:pt x="78" y="52"/>
                    </a:cubicBezTo>
                    <a:close/>
                    <a:moveTo>
                      <a:pt x="78" y="47"/>
                    </a:moveTo>
                    <a:cubicBezTo>
                      <a:pt x="83" y="46"/>
                      <a:pt x="87" y="44"/>
                      <a:pt x="90" y="41"/>
                    </a:cubicBezTo>
                    <a:cubicBezTo>
                      <a:pt x="93" y="39"/>
                      <a:pt x="95" y="37"/>
                      <a:pt x="98" y="36"/>
                    </a:cubicBezTo>
                    <a:cubicBezTo>
                      <a:pt x="98" y="35"/>
                      <a:pt x="98" y="35"/>
                      <a:pt x="99" y="35"/>
                    </a:cubicBezTo>
                    <a:cubicBezTo>
                      <a:pt x="96" y="37"/>
                      <a:pt x="93" y="39"/>
                      <a:pt x="91" y="42"/>
                    </a:cubicBezTo>
                    <a:cubicBezTo>
                      <a:pt x="87" y="45"/>
                      <a:pt x="82" y="47"/>
                      <a:pt x="78" y="50"/>
                    </a:cubicBezTo>
                    <a:cubicBezTo>
                      <a:pt x="78" y="49"/>
                      <a:pt x="78" y="48"/>
                      <a:pt x="78" y="47"/>
                    </a:cubicBezTo>
                    <a:close/>
                    <a:moveTo>
                      <a:pt x="78" y="45"/>
                    </a:moveTo>
                    <a:cubicBezTo>
                      <a:pt x="81" y="44"/>
                      <a:pt x="83" y="43"/>
                      <a:pt x="85" y="41"/>
                    </a:cubicBezTo>
                    <a:cubicBezTo>
                      <a:pt x="83" y="43"/>
                      <a:pt x="80" y="44"/>
                      <a:pt x="78" y="46"/>
                    </a:cubicBezTo>
                    <a:cubicBezTo>
                      <a:pt x="78" y="46"/>
                      <a:pt x="78" y="45"/>
                      <a:pt x="78" y="45"/>
                    </a:cubicBezTo>
                    <a:cubicBezTo>
                      <a:pt x="78" y="45"/>
                      <a:pt x="78" y="45"/>
                      <a:pt x="78" y="45"/>
                    </a:cubicBezTo>
                    <a:close/>
                    <a:moveTo>
                      <a:pt x="78" y="44"/>
                    </a:moveTo>
                    <a:cubicBezTo>
                      <a:pt x="77" y="44"/>
                      <a:pt x="77" y="44"/>
                      <a:pt x="77" y="44"/>
                    </a:cubicBezTo>
                    <a:cubicBezTo>
                      <a:pt x="76" y="44"/>
                      <a:pt x="76" y="44"/>
                      <a:pt x="75" y="44"/>
                    </a:cubicBezTo>
                    <a:cubicBezTo>
                      <a:pt x="78" y="42"/>
                      <a:pt x="81" y="40"/>
                      <a:pt x="84" y="38"/>
                    </a:cubicBezTo>
                    <a:cubicBezTo>
                      <a:pt x="89" y="35"/>
                      <a:pt x="94" y="33"/>
                      <a:pt x="99" y="31"/>
                    </a:cubicBezTo>
                    <a:cubicBezTo>
                      <a:pt x="98" y="31"/>
                      <a:pt x="97" y="31"/>
                      <a:pt x="97" y="32"/>
                    </a:cubicBezTo>
                    <a:cubicBezTo>
                      <a:pt x="94" y="33"/>
                      <a:pt x="92" y="34"/>
                      <a:pt x="90" y="35"/>
                    </a:cubicBezTo>
                    <a:cubicBezTo>
                      <a:pt x="85" y="38"/>
                      <a:pt x="81" y="41"/>
                      <a:pt x="78" y="44"/>
                    </a:cubicBezTo>
                    <a:close/>
                    <a:moveTo>
                      <a:pt x="78" y="57"/>
                    </a:moveTo>
                    <a:cubicBezTo>
                      <a:pt x="78" y="56"/>
                      <a:pt x="78" y="56"/>
                      <a:pt x="78" y="56"/>
                    </a:cubicBezTo>
                    <a:cubicBezTo>
                      <a:pt x="81" y="52"/>
                      <a:pt x="84" y="50"/>
                      <a:pt x="88" y="47"/>
                    </a:cubicBezTo>
                    <a:cubicBezTo>
                      <a:pt x="91" y="45"/>
                      <a:pt x="94" y="43"/>
                      <a:pt x="97" y="40"/>
                    </a:cubicBezTo>
                    <a:cubicBezTo>
                      <a:pt x="97" y="40"/>
                      <a:pt x="98" y="39"/>
                      <a:pt x="99" y="39"/>
                    </a:cubicBezTo>
                    <a:cubicBezTo>
                      <a:pt x="92" y="45"/>
                      <a:pt x="85" y="50"/>
                      <a:pt x="78" y="57"/>
                    </a:cubicBezTo>
                    <a:close/>
                    <a:moveTo>
                      <a:pt x="108" y="30"/>
                    </a:moveTo>
                    <a:cubicBezTo>
                      <a:pt x="107" y="31"/>
                      <a:pt x="106" y="32"/>
                      <a:pt x="106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2" y="34"/>
                      <a:pt x="100" y="37"/>
                      <a:pt x="97" y="39"/>
                    </a:cubicBezTo>
                    <a:cubicBezTo>
                      <a:pt x="95" y="41"/>
                      <a:pt x="92" y="43"/>
                      <a:pt x="89" y="45"/>
                    </a:cubicBezTo>
                    <a:cubicBezTo>
                      <a:pt x="86" y="47"/>
                      <a:pt x="82" y="48"/>
                      <a:pt x="79" y="50"/>
                    </a:cubicBezTo>
                    <a:cubicBezTo>
                      <a:pt x="80" y="49"/>
                      <a:pt x="81" y="49"/>
                      <a:pt x="83" y="48"/>
                    </a:cubicBezTo>
                    <a:cubicBezTo>
                      <a:pt x="84" y="47"/>
                      <a:pt x="86" y="46"/>
                      <a:pt x="87" y="45"/>
                    </a:cubicBezTo>
                    <a:cubicBezTo>
                      <a:pt x="90" y="43"/>
                      <a:pt x="92" y="41"/>
                      <a:pt x="95" y="39"/>
                    </a:cubicBezTo>
                    <a:cubicBezTo>
                      <a:pt x="98" y="36"/>
                      <a:pt x="101" y="34"/>
                      <a:pt x="104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6" y="31"/>
                      <a:pt x="106" y="31"/>
                      <a:pt x="107" y="31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2" y="33"/>
                      <a:pt x="98" y="35"/>
                      <a:pt x="93" y="37"/>
                    </a:cubicBezTo>
                    <a:cubicBezTo>
                      <a:pt x="89" y="40"/>
                      <a:pt x="85" y="44"/>
                      <a:pt x="80" y="46"/>
                    </a:cubicBezTo>
                    <a:cubicBezTo>
                      <a:pt x="79" y="47"/>
                      <a:pt x="79" y="47"/>
                      <a:pt x="79" y="46"/>
                    </a:cubicBezTo>
                    <a:cubicBezTo>
                      <a:pt x="81" y="45"/>
                      <a:pt x="83" y="44"/>
                      <a:pt x="84" y="42"/>
                    </a:cubicBezTo>
                    <a:cubicBezTo>
                      <a:pt x="87" y="41"/>
                      <a:pt x="89" y="39"/>
                      <a:pt x="91" y="38"/>
                    </a:cubicBezTo>
                    <a:cubicBezTo>
                      <a:pt x="95" y="35"/>
                      <a:pt x="99" y="33"/>
                      <a:pt x="103" y="31"/>
                    </a:cubicBezTo>
                    <a:cubicBezTo>
                      <a:pt x="104" y="30"/>
                      <a:pt x="104" y="30"/>
                      <a:pt x="104" y="30"/>
                    </a:cubicBezTo>
                    <a:cubicBezTo>
                      <a:pt x="105" y="30"/>
                      <a:pt x="105" y="29"/>
                      <a:pt x="106" y="29"/>
                    </a:cubicBezTo>
                    <a:cubicBezTo>
                      <a:pt x="106" y="29"/>
                      <a:pt x="106" y="28"/>
                      <a:pt x="106" y="28"/>
                    </a:cubicBezTo>
                    <a:cubicBezTo>
                      <a:pt x="101" y="31"/>
                      <a:pt x="97" y="32"/>
                      <a:pt x="93" y="35"/>
                    </a:cubicBezTo>
                    <a:cubicBezTo>
                      <a:pt x="88" y="38"/>
                      <a:pt x="84" y="41"/>
                      <a:pt x="80" y="43"/>
                    </a:cubicBezTo>
                    <a:cubicBezTo>
                      <a:pt x="79" y="44"/>
                      <a:pt x="79" y="44"/>
                      <a:pt x="78" y="44"/>
                    </a:cubicBezTo>
                    <a:cubicBezTo>
                      <a:pt x="78" y="44"/>
                      <a:pt x="78" y="44"/>
                      <a:pt x="78" y="44"/>
                    </a:cubicBezTo>
                    <a:cubicBezTo>
                      <a:pt x="80" y="43"/>
                      <a:pt x="81" y="42"/>
                      <a:pt x="83" y="41"/>
                    </a:cubicBezTo>
                    <a:cubicBezTo>
                      <a:pt x="85" y="39"/>
                      <a:pt x="88" y="37"/>
                      <a:pt x="90" y="36"/>
                    </a:cubicBezTo>
                    <a:cubicBezTo>
                      <a:pt x="94" y="33"/>
                      <a:pt x="99" y="32"/>
                      <a:pt x="104" y="29"/>
                    </a:cubicBezTo>
                    <a:cubicBezTo>
                      <a:pt x="104" y="28"/>
                      <a:pt x="104" y="28"/>
                      <a:pt x="103" y="28"/>
                    </a:cubicBezTo>
                    <a:cubicBezTo>
                      <a:pt x="95" y="31"/>
                      <a:pt x="88" y="35"/>
                      <a:pt x="81" y="39"/>
                    </a:cubicBezTo>
                    <a:cubicBezTo>
                      <a:pt x="80" y="40"/>
                      <a:pt x="78" y="41"/>
                      <a:pt x="76" y="42"/>
                    </a:cubicBezTo>
                    <a:cubicBezTo>
                      <a:pt x="71" y="45"/>
                      <a:pt x="75" y="42"/>
                      <a:pt x="76" y="41"/>
                    </a:cubicBezTo>
                    <a:cubicBezTo>
                      <a:pt x="80" y="39"/>
                      <a:pt x="83" y="37"/>
                      <a:pt x="86" y="34"/>
                    </a:cubicBezTo>
                    <a:cubicBezTo>
                      <a:pt x="92" y="32"/>
                      <a:pt x="98" y="29"/>
                      <a:pt x="103" y="26"/>
                    </a:cubicBezTo>
                    <a:cubicBezTo>
                      <a:pt x="103" y="26"/>
                      <a:pt x="103" y="26"/>
                      <a:pt x="103" y="26"/>
                    </a:cubicBezTo>
                    <a:cubicBezTo>
                      <a:pt x="105" y="27"/>
                      <a:pt x="107" y="28"/>
                      <a:pt x="108" y="30"/>
                    </a:cubicBezTo>
                    <a:close/>
                    <a:moveTo>
                      <a:pt x="88" y="39"/>
                    </a:moveTo>
                    <a:cubicBezTo>
                      <a:pt x="90" y="37"/>
                      <a:pt x="93" y="36"/>
                      <a:pt x="95" y="35"/>
                    </a:cubicBezTo>
                    <a:cubicBezTo>
                      <a:pt x="93" y="35"/>
                      <a:pt x="92" y="36"/>
                      <a:pt x="91" y="37"/>
                    </a:cubicBezTo>
                    <a:cubicBezTo>
                      <a:pt x="90" y="38"/>
                      <a:pt x="89" y="38"/>
                      <a:pt x="88" y="3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0" name="Freeform 64"/>
              <p:cNvSpPr>
                <a:spLocks noEditPoints="1"/>
              </p:cNvSpPr>
              <p:nvPr/>
            </p:nvSpPr>
            <p:spPr bwMode="auto">
              <a:xfrm>
                <a:off x="2259713" y="1337281"/>
                <a:ext cx="116378" cy="34422"/>
              </a:xfrm>
              <a:custGeom>
                <a:avLst/>
                <a:gdLst>
                  <a:gd name="T0" fmla="*/ 11 w 60"/>
                  <a:gd name="T1" fmla="*/ 17 h 18"/>
                  <a:gd name="T2" fmla="*/ 59 w 60"/>
                  <a:gd name="T3" fmla="*/ 17 h 18"/>
                  <a:gd name="T4" fmla="*/ 59 w 60"/>
                  <a:gd name="T5" fmla="*/ 17 h 18"/>
                  <a:gd name="T6" fmla="*/ 58 w 60"/>
                  <a:gd name="T7" fmla="*/ 2 h 18"/>
                  <a:gd name="T8" fmla="*/ 3 w 60"/>
                  <a:gd name="T9" fmla="*/ 0 h 18"/>
                  <a:gd name="T10" fmla="*/ 0 w 60"/>
                  <a:gd name="T11" fmla="*/ 16 h 18"/>
                  <a:gd name="T12" fmla="*/ 3 w 60"/>
                  <a:gd name="T13" fmla="*/ 12 h 18"/>
                  <a:gd name="T14" fmla="*/ 7 w 60"/>
                  <a:gd name="T15" fmla="*/ 9 h 18"/>
                  <a:gd name="T16" fmla="*/ 7 w 60"/>
                  <a:gd name="T17" fmla="*/ 4 h 18"/>
                  <a:gd name="T18" fmla="*/ 4 w 60"/>
                  <a:gd name="T19" fmla="*/ 7 h 18"/>
                  <a:gd name="T20" fmla="*/ 7 w 60"/>
                  <a:gd name="T21" fmla="*/ 4 h 18"/>
                  <a:gd name="T22" fmla="*/ 3 w 60"/>
                  <a:gd name="T23" fmla="*/ 13 h 18"/>
                  <a:gd name="T24" fmla="*/ 6 w 60"/>
                  <a:gd name="T25" fmla="*/ 13 h 18"/>
                  <a:gd name="T26" fmla="*/ 18 w 60"/>
                  <a:gd name="T27" fmla="*/ 6 h 18"/>
                  <a:gd name="T28" fmla="*/ 11 w 60"/>
                  <a:gd name="T29" fmla="*/ 14 h 18"/>
                  <a:gd name="T30" fmla="*/ 15 w 60"/>
                  <a:gd name="T31" fmla="*/ 14 h 18"/>
                  <a:gd name="T32" fmla="*/ 20 w 60"/>
                  <a:gd name="T33" fmla="*/ 14 h 18"/>
                  <a:gd name="T34" fmla="*/ 23 w 60"/>
                  <a:gd name="T35" fmla="*/ 15 h 18"/>
                  <a:gd name="T36" fmla="*/ 19 w 60"/>
                  <a:gd name="T37" fmla="*/ 10 h 18"/>
                  <a:gd name="T38" fmla="*/ 31 w 60"/>
                  <a:gd name="T39" fmla="*/ 4 h 18"/>
                  <a:gd name="T40" fmla="*/ 23 w 60"/>
                  <a:gd name="T41" fmla="*/ 12 h 18"/>
                  <a:gd name="T42" fmla="*/ 39 w 60"/>
                  <a:gd name="T43" fmla="*/ 15 h 18"/>
                  <a:gd name="T44" fmla="*/ 49 w 60"/>
                  <a:gd name="T45" fmla="*/ 10 h 18"/>
                  <a:gd name="T46" fmla="*/ 54 w 60"/>
                  <a:gd name="T47" fmla="*/ 9 h 18"/>
                  <a:gd name="T48" fmla="*/ 50 w 60"/>
                  <a:gd name="T49" fmla="*/ 15 h 18"/>
                  <a:gd name="T50" fmla="*/ 55 w 60"/>
                  <a:gd name="T51" fmla="*/ 12 h 18"/>
                  <a:gd name="T52" fmla="*/ 53 w 60"/>
                  <a:gd name="T53" fmla="*/ 12 h 18"/>
                  <a:gd name="T54" fmla="*/ 34 w 60"/>
                  <a:gd name="T55" fmla="*/ 15 h 18"/>
                  <a:gd name="T56" fmla="*/ 39 w 60"/>
                  <a:gd name="T57" fmla="*/ 14 h 18"/>
                  <a:gd name="T58" fmla="*/ 50 w 60"/>
                  <a:gd name="T59" fmla="*/ 11 h 18"/>
                  <a:gd name="T60" fmla="*/ 54 w 60"/>
                  <a:gd name="T61" fmla="*/ 5 h 18"/>
                  <a:gd name="T62" fmla="*/ 45 w 60"/>
                  <a:gd name="T63" fmla="*/ 10 h 18"/>
                  <a:gd name="T64" fmla="*/ 57 w 60"/>
                  <a:gd name="T65" fmla="*/ 5 h 18"/>
                  <a:gd name="T66" fmla="*/ 45 w 60"/>
                  <a:gd name="T67" fmla="*/ 5 h 18"/>
                  <a:gd name="T68" fmla="*/ 34 w 60"/>
                  <a:gd name="T69" fmla="*/ 14 h 18"/>
                  <a:gd name="T70" fmla="*/ 33 w 60"/>
                  <a:gd name="T71" fmla="*/ 11 h 18"/>
                  <a:gd name="T72" fmla="*/ 35 w 60"/>
                  <a:gd name="T73" fmla="*/ 5 h 18"/>
                  <a:gd name="T74" fmla="*/ 26 w 60"/>
                  <a:gd name="T75" fmla="*/ 13 h 18"/>
                  <a:gd name="T76" fmla="*/ 35 w 60"/>
                  <a:gd name="T77" fmla="*/ 5 h 18"/>
                  <a:gd name="T78" fmla="*/ 39 w 60"/>
                  <a:gd name="T79" fmla="*/ 6 h 18"/>
                  <a:gd name="T80" fmla="*/ 29 w 60"/>
                  <a:gd name="T81" fmla="*/ 14 h 18"/>
                  <a:gd name="T82" fmla="*/ 39 w 60"/>
                  <a:gd name="T83" fmla="*/ 10 h 18"/>
                  <a:gd name="T84" fmla="*/ 27 w 60"/>
                  <a:gd name="T85" fmla="*/ 15 h 18"/>
                  <a:gd name="T86" fmla="*/ 33 w 60"/>
                  <a:gd name="T87" fmla="*/ 12 h 18"/>
                  <a:gd name="T88" fmla="*/ 26 w 60"/>
                  <a:gd name="T89" fmla="*/ 5 h 18"/>
                  <a:gd name="T90" fmla="*/ 16 w 60"/>
                  <a:gd name="T91" fmla="*/ 9 h 18"/>
                  <a:gd name="T92" fmla="*/ 12 w 60"/>
                  <a:gd name="T93" fmla="*/ 9 h 18"/>
                  <a:gd name="T94" fmla="*/ 15 w 60"/>
                  <a:gd name="T95" fmla="*/ 5 h 18"/>
                  <a:gd name="T96" fmla="*/ 12 w 60"/>
                  <a:gd name="T97" fmla="*/ 4 h 18"/>
                  <a:gd name="T98" fmla="*/ 18 w 60"/>
                  <a:gd name="T99" fmla="*/ 12 h 18"/>
                  <a:gd name="T100" fmla="*/ 3 w 60"/>
                  <a:gd name="T101" fmla="*/ 9 h 18"/>
                  <a:gd name="T102" fmla="*/ 10 w 60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0" h="18">
                    <a:moveTo>
                      <a:pt x="1" y="17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5" y="17"/>
                      <a:pt x="8" y="17"/>
                      <a:pt x="11" y="17"/>
                    </a:cubicBezTo>
                    <a:cubicBezTo>
                      <a:pt x="17" y="17"/>
                      <a:pt x="22" y="17"/>
                      <a:pt x="28" y="18"/>
                    </a:cubicBezTo>
                    <a:cubicBezTo>
                      <a:pt x="38" y="18"/>
                      <a:pt x="48" y="18"/>
                      <a:pt x="57" y="18"/>
                    </a:cubicBezTo>
                    <a:cubicBezTo>
                      <a:pt x="58" y="18"/>
                      <a:pt x="58" y="18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2"/>
                      <a:pt x="60" y="8"/>
                      <a:pt x="60" y="3"/>
                    </a:cubicBezTo>
                    <a:cubicBezTo>
                      <a:pt x="60" y="3"/>
                      <a:pt x="59" y="2"/>
                      <a:pt x="59" y="2"/>
                    </a:cubicBezTo>
                    <a:cubicBezTo>
                      <a:pt x="59" y="2"/>
                      <a:pt x="58" y="2"/>
                      <a:pt x="58" y="2"/>
                    </a:cubicBezTo>
                    <a:cubicBezTo>
                      <a:pt x="49" y="1"/>
                      <a:pt x="40" y="1"/>
                      <a:pt x="31" y="1"/>
                    </a:cubicBezTo>
                    <a:cubicBezTo>
                      <a:pt x="25" y="1"/>
                      <a:pt x="19" y="1"/>
                      <a:pt x="13" y="1"/>
                    </a:cubicBezTo>
                    <a:cubicBezTo>
                      <a:pt x="10" y="1"/>
                      <a:pt x="6" y="1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6"/>
                      <a:pt x="0" y="11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6" y="10"/>
                      <a:pt x="5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6" y="8"/>
                      <a:pt x="8" y="6"/>
                      <a:pt x="10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4" y="7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6" y="5"/>
                      <a:pt x="7" y="4"/>
                    </a:cubicBezTo>
                    <a:cubicBezTo>
                      <a:pt x="6" y="5"/>
                      <a:pt x="5" y="6"/>
                      <a:pt x="5" y="7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lose/>
                    <a:moveTo>
                      <a:pt x="4" y="6"/>
                    </a:moveTo>
                    <a:cubicBezTo>
                      <a:pt x="4" y="5"/>
                      <a:pt x="4" y="4"/>
                      <a:pt x="4" y="3"/>
                    </a:cubicBezTo>
                    <a:cubicBezTo>
                      <a:pt x="5" y="3"/>
                      <a:pt x="6" y="4"/>
                      <a:pt x="7" y="4"/>
                    </a:cubicBezTo>
                    <a:cubicBezTo>
                      <a:pt x="6" y="4"/>
                      <a:pt x="5" y="5"/>
                      <a:pt x="4" y="6"/>
                    </a:cubicBezTo>
                    <a:close/>
                    <a:moveTo>
                      <a:pt x="3" y="14"/>
                    </a:moveTo>
                    <a:cubicBezTo>
                      <a:pt x="3" y="14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2"/>
                      <a:pt x="8" y="11"/>
                      <a:pt x="10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6" y="14"/>
                      <a:pt x="6" y="14"/>
                      <a:pt x="7" y="14"/>
                    </a:cubicBezTo>
                    <a:cubicBezTo>
                      <a:pt x="11" y="12"/>
                      <a:pt x="14" y="8"/>
                      <a:pt x="18" y="6"/>
                    </a:cubicBezTo>
                    <a:cubicBezTo>
                      <a:pt x="20" y="5"/>
                      <a:pt x="20" y="5"/>
                      <a:pt x="18" y="6"/>
                    </a:cubicBezTo>
                    <a:cubicBezTo>
                      <a:pt x="17" y="7"/>
                      <a:pt x="16" y="8"/>
                      <a:pt x="15" y="9"/>
                    </a:cubicBezTo>
                    <a:cubicBezTo>
                      <a:pt x="13" y="10"/>
                      <a:pt x="12" y="12"/>
                      <a:pt x="11" y="14"/>
                    </a:cubicBezTo>
                    <a:cubicBezTo>
                      <a:pt x="10" y="14"/>
                      <a:pt x="11" y="14"/>
                      <a:pt x="11" y="14"/>
                    </a:cubicBezTo>
                    <a:cubicBezTo>
                      <a:pt x="11" y="14"/>
                      <a:pt x="10" y="14"/>
                      <a:pt x="10" y="14"/>
                    </a:cubicBezTo>
                    <a:cubicBezTo>
                      <a:pt x="8" y="14"/>
                      <a:pt x="5" y="14"/>
                      <a:pt x="3" y="14"/>
                    </a:cubicBezTo>
                    <a:close/>
                    <a:moveTo>
                      <a:pt x="15" y="14"/>
                    </a:moveTo>
                    <a:cubicBezTo>
                      <a:pt x="19" y="12"/>
                      <a:pt x="23" y="9"/>
                      <a:pt x="27" y="6"/>
                    </a:cubicBezTo>
                    <a:cubicBezTo>
                      <a:pt x="30" y="4"/>
                      <a:pt x="29" y="5"/>
                      <a:pt x="27" y="7"/>
                    </a:cubicBezTo>
                    <a:cubicBezTo>
                      <a:pt x="25" y="10"/>
                      <a:pt x="22" y="12"/>
                      <a:pt x="20" y="14"/>
                    </a:cubicBezTo>
                    <a:cubicBezTo>
                      <a:pt x="20" y="14"/>
                      <a:pt x="20" y="15"/>
                      <a:pt x="20" y="14"/>
                    </a:cubicBezTo>
                    <a:cubicBezTo>
                      <a:pt x="23" y="13"/>
                      <a:pt x="26" y="11"/>
                      <a:pt x="29" y="8"/>
                    </a:cubicBezTo>
                    <a:cubicBezTo>
                      <a:pt x="27" y="10"/>
                      <a:pt x="25" y="12"/>
                      <a:pt x="23" y="15"/>
                    </a:cubicBezTo>
                    <a:cubicBezTo>
                      <a:pt x="19" y="14"/>
                      <a:pt x="15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4" y="13"/>
                      <a:pt x="16" y="12"/>
                      <a:pt x="19" y="10"/>
                    </a:cubicBezTo>
                    <a:cubicBezTo>
                      <a:pt x="17" y="11"/>
                      <a:pt x="16" y="12"/>
                      <a:pt x="15" y="14"/>
                    </a:cubicBezTo>
                    <a:cubicBezTo>
                      <a:pt x="14" y="14"/>
                      <a:pt x="15" y="15"/>
                      <a:pt x="15" y="14"/>
                    </a:cubicBezTo>
                    <a:close/>
                    <a:moveTo>
                      <a:pt x="31" y="4"/>
                    </a:moveTo>
                    <a:cubicBezTo>
                      <a:pt x="31" y="4"/>
                      <a:pt x="31" y="4"/>
                      <a:pt x="31" y="4"/>
                    </a:cubicBezTo>
                    <a:cubicBezTo>
                      <a:pt x="32" y="4"/>
                      <a:pt x="33" y="4"/>
                      <a:pt x="34" y="4"/>
                    </a:cubicBezTo>
                    <a:cubicBezTo>
                      <a:pt x="30" y="7"/>
                      <a:pt x="27" y="10"/>
                      <a:pt x="23" y="12"/>
                    </a:cubicBezTo>
                    <a:cubicBezTo>
                      <a:pt x="19" y="15"/>
                      <a:pt x="24" y="11"/>
                      <a:pt x="25" y="10"/>
                    </a:cubicBezTo>
                    <a:cubicBezTo>
                      <a:pt x="27" y="8"/>
                      <a:pt x="29" y="6"/>
                      <a:pt x="31" y="4"/>
                    </a:cubicBezTo>
                    <a:close/>
                    <a:moveTo>
                      <a:pt x="39" y="15"/>
                    </a:moveTo>
                    <a:cubicBezTo>
                      <a:pt x="44" y="12"/>
                      <a:pt x="48" y="9"/>
                      <a:pt x="53" y="6"/>
                    </a:cubicBezTo>
                    <a:cubicBezTo>
                      <a:pt x="53" y="6"/>
                      <a:pt x="52" y="7"/>
                      <a:pt x="52" y="8"/>
                    </a:cubicBezTo>
                    <a:cubicBezTo>
                      <a:pt x="51" y="9"/>
                      <a:pt x="50" y="9"/>
                      <a:pt x="49" y="10"/>
                    </a:cubicBezTo>
                    <a:cubicBezTo>
                      <a:pt x="47" y="11"/>
                      <a:pt x="46" y="13"/>
                      <a:pt x="44" y="14"/>
                    </a:cubicBezTo>
                    <a:cubicBezTo>
                      <a:pt x="44" y="15"/>
                      <a:pt x="44" y="15"/>
                      <a:pt x="45" y="15"/>
                    </a:cubicBezTo>
                    <a:cubicBezTo>
                      <a:pt x="48" y="13"/>
                      <a:pt x="51" y="11"/>
                      <a:pt x="54" y="9"/>
                    </a:cubicBezTo>
                    <a:cubicBezTo>
                      <a:pt x="58" y="7"/>
                      <a:pt x="54" y="9"/>
                      <a:pt x="54" y="10"/>
                    </a:cubicBezTo>
                    <a:cubicBezTo>
                      <a:pt x="52" y="11"/>
                      <a:pt x="51" y="13"/>
                      <a:pt x="49" y="14"/>
                    </a:cubicBezTo>
                    <a:cubicBezTo>
                      <a:pt x="49" y="15"/>
                      <a:pt x="49" y="15"/>
                      <a:pt x="50" y="15"/>
                    </a:cubicBezTo>
                    <a:cubicBezTo>
                      <a:pt x="51" y="15"/>
                      <a:pt x="55" y="12"/>
                      <a:pt x="54" y="14"/>
                    </a:cubicBezTo>
                    <a:cubicBezTo>
                      <a:pt x="54" y="15"/>
                      <a:pt x="55" y="15"/>
                      <a:pt x="55" y="15"/>
                    </a:cubicBezTo>
                    <a:cubicBezTo>
                      <a:pt x="55" y="13"/>
                      <a:pt x="55" y="14"/>
                      <a:pt x="55" y="12"/>
                    </a:cubicBezTo>
                    <a:cubicBezTo>
                      <a:pt x="55" y="12"/>
                      <a:pt x="55" y="12"/>
                      <a:pt x="54" y="12"/>
                    </a:cubicBezTo>
                    <a:cubicBezTo>
                      <a:pt x="54" y="12"/>
                      <a:pt x="53" y="13"/>
                      <a:pt x="52" y="13"/>
                    </a:cubicBezTo>
                    <a:cubicBezTo>
                      <a:pt x="49" y="15"/>
                      <a:pt x="53" y="12"/>
                      <a:pt x="53" y="12"/>
                    </a:cubicBezTo>
                    <a:cubicBezTo>
                      <a:pt x="54" y="10"/>
                      <a:pt x="56" y="9"/>
                      <a:pt x="57" y="8"/>
                    </a:cubicBezTo>
                    <a:cubicBezTo>
                      <a:pt x="56" y="10"/>
                      <a:pt x="56" y="13"/>
                      <a:pt x="56" y="15"/>
                    </a:cubicBezTo>
                    <a:cubicBezTo>
                      <a:pt x="49" y="15"/>
                      <a:pt x="41" y="15"/>
                      <a:pt x="34" y="15"/>
                    </a:cubicBezTo>
                    <a:cubicBezTo>
                      <a:pt x="39" y="13"/>
                      <a:pt x="42" y="10"/>
                      <a:pt x="47" y="7"/>
                    </a:cubicBezTo>
                    <a:cubicBezTo>
                      <a:pt x="51" y="4"/>
                      <a:pt x="47" y="6"/>
                      <a:pt x="45" y="8"/>
                    </a:cubicBezTo>
                    <a:cubicBezTo>
                      <a:pt x="43" y="10"/>
                      <a:pt x="41" y="12"/>
                      <a:pt x="39" y="14"/>
                    </a:cubicBezTo>
                    <a:cubicBezTo>
                      <a:pt x="38" y="15"/>
                      <a:pt x="39" y="15"/>
                      <a:pt x="39" y="15"/>
                    </a:cubicBezTo>
                    <a:close/>
                    <a:moveTo>
                      <a:pt x="57" y="7"/>
                    </a:moveTo>
                    <a:cubicBezTo>
                      <a:pt x="54" y="8"/>
                      <a:pt x="52" y="9"/>
                      <a:pt x="50" y="11"/>
                    </a:cubicBezTo>
                    <a:cubicBezTo>
                      <a:pt x="49" y="11"/>
                      <a:pt x="48" y="12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4" y="4"/>
                      <a:pt x="54" y="5"/>
                    </a:cubicBezTo>
                    <a:cubicBezTo>
                      <a:pt x="49" y="8"/>
                      <a:pt x="45" y="11"/>
                      <a:pt x="40" y="14"/>
                    </a:cubicBezTo>
                    <a:cubicBezTo>
                      <a:pt x="41" y="13"/>
                      <a:pt x="43" y="11"/>
                      <a:pt x="45" y="10"/>
                    </a:cubicBezTo>
                    <a:cubicBezTo>
                      <a:pt x="47" y="8"/>
                      <a:pt x="49" y="6"/>
                      <a:pt x="50" y="5"/>
                    </a:cubicBezTo>
                    <a:cubicBezTo>
                      <a:pt x="51" y="5"/>
                      <a:pt x="51" y="4"/>
                      <a:pt x="51" y="4"/>
                    </a:cubicBezTo>
                    <a:cubicBezTo>
                      <a:pt x="53" y="4"/>
                      <a:pt x="55" y="4"/>
                      <a:pt x="57" y="5"/>
                    </a:cubicBezTo>
                    <a:cubicBezTo>
                      <a:pt x="57" y="5"/>
                      <a:pt x="57" y="6"/>
                      <a:pt x="57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3" y="8"/>
                      <a:pt x="45" y="5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7" y="4"/>
                      <a:pt x="48" y="4"/>
                      <a:pt x="49" y="4"/>
                    </a:cubicBezTo>
                    <a:cubicBezTo>
                      <a:pt x="44" y="7"/>
                      <a:pt x="40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2" y="4"/>
                      <a:pt x="43" y="4"/>
                      <a:pt x="44" y="4"/>
                    </a:cubicBezTo>
                    <a:cubicBezTo>
                      <a:pt x="40" y="6"/>
                      <a:pt x="37" y="9"/>
                      <a:pt x="33" y="11"/>
                    </a:cubicBezTo>
                    <a:cubicBezTo>
                      <a:pt x="36" y="10"/>
                      <a:pt x="39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5" y="5"/>
                    </a:moveTo>
                    <a:cubicBezTo>
                      <a:pt x="35" y="5"/>
                      <a:pt x="35" y="4"/>
                      <a:pt x="35" y="4"/>
                    </a:cubicBezTo>
                    <a:cubicBezTo>
                      <a:pt x="36" y="4"/>
                      <a:pt x="38" y="4"/>
                      <a:pt x="40" y="4"/>
                    </a:cubicBezTo>
                    <a:cubicBezTo>
                      <a:pt x="35" y="7"/>
                      <a:pt x="31" y="10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2"/>
                      <a:pt x="27" y="11"/>
                      <a:pt x="28" y="11"/>
                    </a:cubicBezTo>
                    <a:cubicBezTo>
                      <a:pt x="30" y="8"/>
                      <a:pt x="32" y="7"/>
                      <a:pt x="35" y="5"/>
                    </a:cubicBezTo>
                    <a:close/>
                    <a:moveTo>
                      <a:pt x="27" y="15"/>
                    </a:moveTo>
                    <a:cubicBezTo>
                      <a:pt x="26" y="15"/>
                      <a:pt x="25" y="15"/>
                      <a:pt x="25" y="15"/>
                    </a:cubicBezTo>
                    <a:cubicBezTo>
                      <a:pt x="29" y="11"/>
                      <a:pt x="34" y="9"/>
                      <a:pt x="39" y="6"/>
                    </a:cubicBezTo>
                    <a:cubicBezTo>
                      <a:pt x="37" y="7"/>
                      <a:pt x="35" y="9"/>
                      <a:pt x="33" y="10"/>
                    </a:cubicBezTo>
                    <a:cubicBezTo>
                      <a:pt x="32" y="11"/>
                      <a:pt x="30" y="13"/>
                      <a:pt x="29" y="14"/>
                    </a:cubicBezTo>
                    <a:cubicBezTo>
                      <a:pt x="28" y="14"/>
                      <a:pt x="29" y="14"/>
                      <a:pt x="29" y="14"/>
                    </a:cubicBezTo>
                    <a:cubicBezTo>
                      <a:pt x="34" y="12"/>
                      <a:pt x="38" y="9"/>
                      <a:pt x="43" y="6"/>
                    </a:cubicBezTo>
                    <a:cubicBezTo>
                      <a:pt x="44" y="5"/>
                      <a:pt x="44" y="5"/>
                      <a:pt x="43" y="6"/>
                    </a:cubicBezTo>
                    <a:cubicBezTo>
                      <a:pt x="42" y="8"/>
                      <a:pt x="40" y="9"/>
                      <a:pt x="39" y="10"/>
                    </a:cubicBezTo>
                    <a:cubicBezTo>
                      <a:pt x="37" y="11"/>
                      <a:pt x="35" y="13"/>
                      <a:pt x="33" y="14"/>
                    </a:cubicBezTo>
                    <a:cubicBezTo>
                      <a:pt x="33" y="14"/>
                      <a:pt x="33" y="15"/>
                      <a:pt x="33" y="15"/>
                    </a:cubicBezTo>
                    <a:cubicBezTo>
                      <a:pt x="31" y="15"/>
                      <a:pt x="29" y="15"/>
                      <a:pt x="27" y="15"/>
                    </a:cubicBezTo>
                    <a:close/>
                    <a:moveTo>
                      <a:pt x="33" y="12"/>
                    </a:move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3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9" y="11"/>
                    </a:cubicBezTo>
                    <a:cubicBezTo>
                      <a:pt x="21" y="10"/>
                      <a:pt x="24" y="7"/>
                      <a:pt x="26" y="5"/>
                    </a:cubicBezTo>
                    <a:cubicBezTo>
                      <a:pt x="26" y="4"/>
                      <a:pt x="26" y="4"/>
                      <a:pt x="25" y="4"/>
                    </a:cubicBezTo>
                    <a:cubicBezTo>
                      <a:pt x="21" y="7"/>
                      <a:pt x="17" y="11"/>
                      <a:pt x="12" y="13"/>
                    </a:cubicBezTo>
                    <a:cubicBezTo>
                      <a:pt x="12" y="13"/>
                      <a:pt x="15" y="10"/>
                      <a:pt x="16" y="9"/>
                    </a:cubicBezTo>
                    <a:cubicBezTo>
                      <a:pt x="17" y="8"/>
                      <a:pt x="19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17" y="5"/>
                      <a:pt x="15" y="7"/>
                      <a:pt x="12" y="9"/>
                    </a:cubicBezTo>
                    <a:cubicBezTo>
                      <a:pt x="11" y="10"/>
                      <a:pt x="10" y="11"/>
                      <a:pt x="9" y="12"/>
                    </a:cubicBezTo>
                    <a:cubicBezTo>
                      <a:pt x="6" y="14"/>
                      <a:pt x="9" y="11"/>
                      <a:pt x="10" y="10"/>
                    </a:cubicBezTo>
                    <a:cubicBezTo>
                      <a:pt x="12" y="8"/>
                      <a:pt x="13" y="7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1" y="7"/>
                      <a:pt x="7" y="10"/>
                      <a:pt x="5" y="12"/>
                    </a:cubicBezTo>
                    <a:cubicBezTo>
                      <a:pt x="8" y="10"/>
                      <a:pt x="10" y="7"/>
                      <a:pt x="12" y="4"/>
                    </a:cubicBezTo>
                    <a:cubicBezTo>
                      <a:pt x="18" y="4"/>
                      <a:pt x="23" y="4"/>
                      <a:pt x="29" y="4"/>
                    </a:cubicBezTo>
                    <a:close/>
                    <a:moveTo>
                      <a:pt x="18" y="12"/>
                    </a:move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lose/>
                    <a:moveTo>
                      <a:pt x="10" y="4"/>
                    </a:moveTo>
                    <a:cubicBezTo>
                      <a:pt x="8" y="5"/>
                      <a:pt x="6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7" y="5"/>
                      <a:pt x="8" y="4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1" name="Freeform 66"/>
              <p:cNvSpPr>
                <a:spLocks noEditPoints="1"/>
              </p:cNvSpPr>
              <p:nvPr/>
            </p:nvSpPr>
            <p:spPr bwMode="auto">
              <a:xfrm>
                <a:off x="1131043" y="3520973"/>
                <a:ext cx="48354" cy="42617"/>
              </a:xfrm>
              <a:custGeom>
                <a:avLst/>
                <a:gdLst>
                  <a:gd name="T0" fmla="*/ 13 w 25"/>
                  <a:gd name="T1" fmla="*/ 22 h 22"/>
                  <a:gd name="T2" fmla="*/ 13 w 25"/>
                  <a:gd name="T3" fmla="*/ 22 h 22"/>
                  <a:gd name="T4" fmla="*/ 24 w 25"/>
                  <a:gd name="T5" fmla="*/ 12 h 22"/>
                  <a:gd name="T6" fmla="*/ 16 w 25"/>
                  <a:gd name="T7" fmla="*/ 2 h 22"/>
                  <a:gd name="T8" fmla="*/ 13 w 25"/>
                  <a:gd name="T9" fmla="*/ 22 h 22"/>
                  <a:gd name="T10" fmla="*/ 7 w 25"/>
                  <a:gd name="T11" fmla="*/ 11 h 22"/>
                  <a:gd name="T12" fmla="*/ 8 w 25"/>
                  <a:gd name="T13" fmla="*/ 11 h 22"/>
                  <a:gd name="T14" fmla="*/ 15 w 25"/>
                  <a:gd name="T15" fmla="*/ 6 h 22"/>
                  <a:gd name="T16" fmla="*/ 7 w 25"/>
                  <a:gd name="T17" fmla="*/ 12 h 22"/>
                  <a:gd name="T18" fmla="*/ 7 w 25"/>
                  <a:gd name="T19" fmla="*/ 11 h 22"/>
                  <a:gd name="T20" fmla="*/ 19 w 25"/>
                  <a:gd name="T21" fmla="*/ 7 h 22"/>
                  <a:gd name="T22" fmla="*/ 8 w 25"/>
                  <a:gd name="T23" fmla="*/ 13 h 22"/>
                  <a:gd name="T24" fmla="*/ 8 w 25"/>
                  <a:gd name="T25" fmla="*/ 13 h 22"/>
                  <a:gd name="T26" fmla="*/ 16 w 25"/>
                  <a:gd name="T27" fmla="*/ 5 h 22"/>
                  <a:gd name="T28" fmla="*/ 16 w 25"/>
                  <a:gd name="T29" fmla="*/ 5 h 22"/>
                  <a:gd name="T30" fmla="*/ 19 w 25"/>
                  <a:gd name="T31" fmla="*/ 7 h 22"/>
                  <a:gd name="T32" fmla="*/ 19 w 25"/>
                  <a:gd name="T33" fmla="*/ 7 h 22"/>
                  <a:gd name="T34" fmla="*/ 17 w 25"/>
                  <a:gd name="T35" fmla="*/ 9 h 22"/>
                  <a:gd name="T36" fmla="*/ 9 w 25"/>
                  <a:gd name="T37" fmla="*/ 16 h 22"/>
                  <a:gd name="T38" fmla="*/ 8 w 25"/>
                  <a:gd name="T39" fmla="*/ 14 h 22"/>
                  <a:gd name="T40" fmla="*/ 17 w 25"/>
                  <a:gd name="T41" fmla="*/ 9 h 22"/>
                  <a:gd name="T42" fmla="*/ 10 w 25"/>
                  <a:gd name="T43" fmla="*/ 17 h 22"/>
                  <a:gd name="T44" fmla="*/ 17 w 25"/>
                  <a:gd name="T45" fmla="*/ 13 h 22"/>
                  <a:gd name="T46" fmla="*/ 11 w 25"/>
                  <a:gd name="T47" fmla="*/ 18 h 22"/>
                  <a:gd name="T48" fmla="*/ 11 w 25"/>
                  <a:gd name="T49" fmla="*/ 18 h 22"/>
                  <a:gd name="T50" fmla="*/ 10 w 25"/>
                  <a:gd name="T51" fmla="*/ 17 h 22"/>
                  <a:gd name="T52" fmla="*/ 22 w 25"/>
                  <a:gd name="T53" fmla="*/ 12 h 22"/>
                  <a:gd name="T54" fmla="*/ 13 w 25"/>
                  <a:gd name="T55" fmla="*/ 19 h 22"/>
                  <a:gd name="T56" fmla="*/ 12 w 25"/>
                  <a:gd name="T57" fmla="*/ 18 h 22"/>
                  <a:gd name="T58" fmla="*/ 19 w 25"/>
                  <a:gd name="T59" fmla="*/ 14 h 22"/>
                  <a:gd name="T60" fmla="*/ 16 w 25"/>
                  <a:gd name="T61" fmla="*/ 16 h 22"/>
                  <a:gd name="T62" fmla="*/ 17 w 25"/>
                  <a:gd name="T63" fmla="*/ 17 h 22"/>
                  <a:gd name="T64" fmla="*/ 20 w 25"/>
                  <a:gd name="T65" fmla="*/ 14 h 22"/>
                  <a:gd name="T66" fmla="*/ 20 w 25"/>
                  <a:gd name="T67" fmla="*/ 13 h 22"/>
                  <a:gd name="T68" fmla="*/ 13 w 25"/>
                  <a:gd name="T69" fmla="*/ 17 h 22"/>
                  <a:gd name="T70" fmla="*/ 20 w 25"/>
                  <a:gd name="T71" fmla="*/ 11 h 22"/>
                  <a:gd name="T72" fmla="*/ 19 w 25"/>
                  <a:gd name="T73" fmla="*/ 11 h 22"/>
                  <a:gd name="T74" fmla="*/ 11 w 25"/>
                  <a:gd name="T75" fmla="*/ 16 h 22"/>
                  <a:gd name="T76" fmla="*/ 20 w 25"/>
                  <a:gd name="T77" fmla="*/ 7 h 22"/>
                  <a:gd name="T78" fmla="*/ 20 w 25"/>
                  <a:gd name="T79" fmla="*/ 7 h 22"/>
                  <a:gd name="T80" fmla="*/ 22 w 25"/>
                  <a:gd name="T81" fmla="*/ 12 h 22"/>
                  <a:gd name="T82" fmla="*/ 14 w 25"/>
                  <a:gd name="T83" fmla="*/ 5 h 22"/>
                  <a:gd name="T84" fmla="*/ 15 w 25"/>
                  <a:gd name="T85" fmla="*/ 5 h 22"/>
                  <a:gd name="T86" fmla="*/ 8 w 25"/>
                  <a:gd name="T87" fmla="*/ 10 h 22"/>
                  <a:gd name="T88" fmla="*/ 14 w 25"/>
                  <a:gd name="T89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5" h="22">
                    <a:moveTo>
                      <a:pt x="13" y="22"/>
                    </a:moveTo>
                    <a:cubicBezTo>
                      <a:pt x="13" y="22"/>
                      <a:pt x="13" y="22"/>
                      <a:pt x="13" y="22"/>
                    </a:cubicBezTo>
                    <a:cubicBezTo>
                      <a:pt x="19" y="22"/>
                      <a:pt x="24" y="18"/>
                      <a:pt x="24" y="12"/>
                    </a:cubicBezTo>
                    <a:cubicBezTo>
                      <a:pt x="25" y="7"/>
                      <a:pt x="21" y="3"/>
                      <a:pt x="16" y="2"/>
                    </a:cubicBezTo>
                    <a:cubicBezTo>
                      <a:pt x="3" y="0"/>
                      <a:pt x="0" y="19"/>
                      <a:pt x="13" y="22"/>
                    </a:cubicBezTo>
                    <a:close/>
                    <a:moveTo>
                      <a:pt x="7" y="11"/>
                    </a:moveTo>
                    <a:cubicBezTo>
                      <a:pt x="7" y="11"/>
                      <a:pt x="8" y="11"/>
                      <a:pt x="8" y="11"/>
                    </a:cubicBezTo>
                    <a:cubicBezTo>
                      <a:pt x="10" y="9"/>
                      <a:pt x="12" y="8"/>
                      <a:pt x="15" y="6"/>
                    </a:cubicBezTo>
                    <a:cubicBezTo>
                      <a:pt x="13" y="9"/>
                      <a:pt x="10" y="10"/>
                      <a:pt x="7" y="12"/>
                    </a:cubicBezTo>
                    <a:cubicBezTo>
                      <a:pt x="7" y="12"/>
                      <a:pt x="7" y="11"/>
                      <a:pt x="7" y="11"/>
                    </a:cubicBezTo>
                    <a:close/>
                    <a:moveTo>
                      <a:pt x="19" y="7"/>
                    </a:moveTo>
                    <a:cubicBezTo>
                      <a:pt x="15" y="9"/>
                      <a:pt x="12" y="12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0" y="11"/>
                      <a:pt x="14" y="9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7" y="5"/>
                      <a:pt x="19" y="6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lose/>
                    <a:moveTo>
                      <a:pt x="17" y="9"/>
                    </a:moveTo>
                    <a:cubicBezTo>
                      <a:pt x="14" y="11"/>
                      <a:pt x="12" y="14"/>
                      <a:pt x="9" y="16"/>
                    </a:cubicBezTo>
                    <a:cubicBezTo>
                      <a:pt x="8" y="16"/>
                      <a:pt x="8" y="15"/>
                      <a:pt x="8" y="14"/>
                    </a:cubicBezTo>
                    <a:cubicBezTo>
                      <a:pt x="11" y="13"/>
                      <a:pt x="14" y="11"/>
                      <a:pt x="17" y="9"/>
                    </a:cubicBezTo>
                    <a:close/>
                    <a:moveTo>
                      <a:pt x="10" y="17"/>
                    </a:moveTo>
                    <a:cubicBezTo>
                      <a:pt x="12" y="16"/>
                      <a:pt x="15" y="14"/>
                      <a:pt x="17" y="13"/>
                    </a:cubicBezTo>
                    <a:cubicBezTo>
                      <a:pt x="15" y="14"/>
                      <a:pt x="13" y="16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0" y="17"/>
                      <a:pt x="10" y="17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7" y="19"/>
                      <a:pt x="13" y="19"/>
                    </a:cubicBezTo>
                    <a:cubicBezTo>
                      <a:pt x="13" y="19"/>
                      <a:pt x="12" y="19"/>
                      <a:pt x="12" y="18"/>
                    </a:cubicBezTo>
                    <a:cubicBezTo>
                      <a:pt x="14" y="17"/>
                      <a:pt x="17" y="16"/>
                      <a:pt x="19" y="14"/>
                    </a:cubicBezTo>
                    <a:cubicBezTo>
                      <a:pt x="18" y="15"/>
                      <a:pt x="17" y="16"/>
                      <a:pt x="16" y="16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8" y="16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8" y="14"/>
                      <a:pt x="16" y="16"/>
                      <a:pt x="13" y="17"/>
                    </a:cubicBezTo>
                    <a:cubicBezTo>
                      <a:pt x="15" y="15"/>
                      <a:pt x="18" y="13"/>
                      <a:pt x="20" y="11"/>
                    </a:cubicBezTo>
                    <a:cubicBezTo>
                      <a:pt x="20" y="11"/>
                      <a:pt x="20" y="10"/>
                      <a:pt x="19" y="11"/>
                    </a:cubicBezTo>
                    <a:cubicBezTo>
                      <a:pt x="16" y="12"/>
                      <a:pt x="14" y="14"/>
                      <a:pt x="11" y="16"/>
                    </a:cubicBezTo>
                    <a:cubicBezTo>
                      <a:pt x="14" y="13"/>
                      <a:pt x="17" y="10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8"/>
                      <a:pt x="22" y="10"/>
                      <a:pt x="22" y="12"/>
                    </a:cubicBezTo>
                    <a:close/>
                    <a:moveTo>
                      <a:pt x="14" y="5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3" y="7"/>
                      <a:pt x="10" y="8"/>
                      <a:pt x="8" y="10"/>
                    </a:cubicBezTo>
                    <a:cubicBezTo>
                      <a:pt x="8" y="7"/>
                      <a:pt x="11" y="5"/>
                      <a:pt x="14" y="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2" name="Freeform 81"/>
              <p:cNvSpPr>
                <a:spLocks noEditPoints="1"/>
              </p:cNvSpPr>
              <p:nvPr/>
            </p:nvSpPr>
            <p:spPr bwMode="auto">
              <a:xfrm>
                <a:off x="628081" y="1545780"/>
                <a:ext cx="455678" cy="540912"/>
              </a:xfrm>
              <a:custGeom>
                <a:avLst/>
                <a:gdLst>
                  <a:gd name="T0" fmla="*/ 81 w 235"/>
                  <a:gd name="T1" fmla="*/ 20 h 279"/>
                  <a:gd name="T2" fmla="*/ 57 w 235"/>
                  <a:gd name="T3" fmla="*/ 89 h 279"/>
                  <a:gd name="T4" fmla="*/ 54 w 235"/>
                  <a:gd name="T5" fmla="*/ 106 h 279"/>
                  <a:gd name="T6" fmla="*/ 49 w 235"/>
                  <a:gd name="T7" fmla="*/ 89 h 279"/>
                  <a:gd name="T8" fmla="*/ 96 w 235"/>
                  <a:gd name="T9" fmla="*/ 97 h 279"/>
                  <a:gd name="T10" fmla="*/ 64 w 235"/>
                  <a:gd name="T11" fmla="*/ 99 h 279"/>
                  <a:gd name="T12" fmla="*/ 94 w 235"/>
                  <a:gd name="T13" fmla="*/ 112 h 279"/>
                  <a:gd name="T14" fmla="*/ 93 w 235"/>
                  <a:gd name="T15" fmla="*/ 133 h 279"/>
                  <a:gd name="T16" fmla="*/ 132 w 235"/>
                  <a:gd name="T17" fmla="*/ 155 h 279"/>
                  <a:gd name="T18" fmla="*/ 110 w 235"/>
                  <a:gd name="T19" fmla="*/ 161 h 279"/>
                  <a:gd name="T20" fmla="*/ 100 w 235"/>
                  <a:gd name="T21" fmla="*/ 163 h 279"/>
                  <a:gd name="T22" fmla="*/ 78 w 235"/>
                  <a:gd name="T23" fmla="*/ 141 h 279"/>
                  <a:gd name="T24" fmla="*/ 57 w 235"/>
                  <a:gd name="T25" fmla="*/ 123 h 279"/>
                  <a:gd name="T26" fmla="*/ 60 w 235"/>
                  <a:gd name="T27" fmla="*/ 118 h 279"/>
                  <a:gd name="T28" fmla="*/ 87 w 235"/>
                  <a:gd name="T29" fmla="*/ 120 h 279"/>
                  <a:gd name="T30" fmla="*/ 65 w 235"/>
                  <a:gd name="T31" fmla="*/ 100 h 279"/>
                  <a:gd name="T32" fmla="*/ 116 w 235"/>
                  <a:gd name="T33" fmla="*/ 108 h 279"/>
                  <a:gd name="T34" fmla="*/ 45 w 235"/>
                  <a:gd name="T35" fmla="*/ 78 h 279"/>
                  <a:gd name="T36" fmla="*/ 28 w 235"/>
                  <a:gd name="T37" fmla="*/ 95 h 279"/>
                  <a:gd name="T38" fmla="*/ 21 w 235"/>
                  <a:gd name="T39" fmla="*/ 111 h 279"/>
                  <a:gd name="T40" fmla="*/ 31 w 235"/>
                  <a:gd name="T41" fmla="*/ 88 h 279"/>
                  <a:gd name="T42" fmla="*/ 50 w 235"/>
                  <a:gd name="T43" fmla="*/ 76 h 279"/>
                  <a:gd name="T44" fmla="*/ 148 w 235"/>
                  <a:gd name="T45" fmla="*/ 65 h 279"/>
                  <a:gd name="T46" fmla="*/ 102 w 235"/>
                  <a:gd name="T47" fmla="*/ 51 h 279"/>
                  <a:gd name="T48" fmla="*/ 71 w 235"/>
                  <a:gd name="T49" fmla="*/ 40 h 279"/>
                  <a:gd name="T50" fmla="*/ 65 w 235"/>
                  <a:gd name="T51" fmla="*/ 46 h 279"/>
                  <a:gd name="T52" fmla="*/ 68 w 235"/>
                  <a:gd name="T53" fmla="*/ 57 h 279"/>
                  <a:gd name="T54" fmla="*/ 68 w 235"/>
                  <a:gd name="T55" fmla="*/ 72 h 279"/>
                  <a:gd name="T56" fmla="*/ 134 w 235"/>
                  <a:gd name="T57" fmla="*/ 89 h 279"/>
                  <a:gd name="T58" fmla="*/ 144 w 235"/>
                  <a:gd name="T59" fmla="*/ 80 h 279"/>
                  <a:gd name="T60" fmla="*/ 130 w 235"/>
                  <a:gd name="T61" fmla="*/ 67 h 279"/>
                  <a:gd name="T62" fmla="*/ 132 w 235"/>
                  <a:gd name="T63" fmla="*/ 85 h 279"/>
                  <a:gd name="T64" fmla="*/ 61 w 235"/>
                  <a:gd name="T65" fmla="*/ 72 h 279"/>
                  <a:gd name="T66" fmla="*/ 53 w 235"/>
                  <a:gd name="T67" fmla="*/ 60 h 279"/>
                  <a:gd name="T68" fmla="*/ 58 w 235"/>
                  <a:gd name="T69" fmla="*/ 36 h 279"/>
                  <a:gd name="T70" fmla="*/ 73 w 235"/>
                  <a:gd name="T71" fmla="*/ 27 h 279"/>
                  <a:gd name="T72" fmla="*/ 98 w 235"/>
                  <a:gd name="T73" fmla="*/ 38 h 279"/>
                  <a:gd name="T74" fmla="*/ 97 w 235"/>
                  <a:gd name="T75" fmla="*/ 29 h 279"/>
                  <a:gd name="T76" fmla="*/ 110 w 235"/>
                  <a:gd name="T77" fmla="*/ 38 h 279"/>
                  <a:gd name="T78" fmla="*/ 84 w 235"/>
                  <a:gd name="T79" fmla="*/ 34 h 279"/>
                  <a:gd name="T80" fmla="*/ 223 w 235"/>
                  <a:gd name="T81" fmla="*/ 127 h 279"/>
                  <a:gd name="T82" fmla="*/ 218 w 235"/>
                  <a:gd name="T83" fmla="*/ 128 h 279"/>
                  <a:gd name="T84" fmla="*/ 210 w 235"/>
                  <a:gd name="T85" fmla="*/ 62 h 279"/>
                  <a:gd name="T86" fmla="*/ 222 w 235"/>
                  <a:gd name="T87" fmla="*/ 92 h 279"/>
                  <a:gd name="T88" fmla="*/ 224 w 235"/>
                  <a:gd name="T89" fmla="*/ 115 h 279"/>
                  <a:gd name="T90" fmla="*/ 206 w 235"/>
                  <a:gd name="T91" fmla="*/ 114 h 279"/>
                  <a:gd name="T92" fmla="*/ 202 w 235"/>
                  <a:gd name="T93" fmla="*/ 90 h 279"/>
                  <a:gd name="T94" fmla="*/ 209 w 235"/>
                  <a:gd name="T95" fmla="*/ 73 h 279"/>
                  <a:gd name="T96" fmla="*/ 37 w 235"/>
                  <a:gd name="T97" fmla="*/ 96 h 279"/>
                  <a:gd name="T98" fmla="*/ 120 w 235"/>
                  <a:gd name="T99" fmla="*/ 43 h 279"/>
                  <a:gd name="T100" fmla="*/ 184 w 235"/>
                  <a:gd name="T101" fmla="*/ 34 h 279"/>
                  <a:gd name="T102" fmla="*/ 115 w 235"/>
                  <a:gd name="T103" fmla="*/ 227 h 279"/>
                  <a:gd name="T104" fmla="*/ 169 w 235"/>
                  <a:gd name="T105" fmla="*/ 273 h 279"/>
                  <a:gd name="T106" fmla="*/ 59 w 235"/>
                  <a:gd name="T107" fmla="*/ 262 h 279"/>
                  <a:gd name="T108" fmla="*/ 101 w 235"/>
                  <a:gd name="T109" fmla="*/ 272 h 279"/>
                  <a:gd name="T110" fmla="*/ 146 w 235"/>
                  <a:gd name="T111" fmla="*/ 275 h 279"/>
                  <a:gd name="T112" fmla="*/ 124 w 235"/>
                  <a:gd name="T113" fmla="*/ 233 h 279"/>
                  <a:gd name="T114" fmla="*/ 133 w 235"/>
                  <a:gd name="T115" fmla="*/ 238 h 279"/>
                  <a:gd name="T116" fmla="*/ 178 w 235"/>
                  <a:gd name="T117" fmla="*/ 260 h 279"/>
                  <a:gd name="T118" fmla="*/ 103 w 235"/>
                  <a:gd name="T119" fmla="*/ 254 h 279"/>
                  <a:gd name="T120" fmla="*/ 70 w 235"/>
                  <a:gd name="T121" fmla="*/ 270 h 279"/>
                  <a:gd name="T122" fmla="*/ 117 w 235"/>
                  <a:gd name="T123" fmla="*/ 222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79">
                    <a:moveTo>
                      <a:pt x="7" y="94"/>
                    </a:moveTo>
                    <a:cubicBezTo>
                      <a:pt x="0" y="132"/>
                      <a:pt x="16" y="175"/>
                      <a:pt x="48" y="199"/>
                    </a:cubicBezTo>
                    <a:cubicBezTo>
                      <a:pt x="62" y="208"/>
                      <a:pt x="77" y="215"/>
                      <a:pt x="94" y="218"/>
                    </a:cubicBezTo>
                    <a:cubicBezTo>
                      <a:pt x="100" y="220"/>
                      <a:pt x="107" y="221"/>
                      <a:pt x="114" y="221"/>
                    </a:cubicBezTo>
                    <a:cubicBezTo>
                      <a:pt x="112" y="228"/>
                      <a:pt x="109" y="235"/>
                      <a:pt x="111" y="243"/>
                    </a:cubicBezTo>
                    <a:cubicBezTo>
                      <a:pt x="92" y="246"/>
                      <a:pt x="71" y="250"/>
                      <a:pt x="56" y="261"/>
                    </a:cubicBezTo>
                    <a:cubicBezTo>
                      <a:pt x="53" y="263"/>
                      <a:pt x="49" y="268"/>
                      <a:pt x="53" y="271"/>
                    </a:cubicBezTo>
                    <a:cubicBezTo>
                      <a:pt x="57" y="274"/>
                      <a:pt x="62" y="275"/>
                      <a:pt x="67" y="276"/>
                    </a:cubicBezTo>
                    <a:cubicBezTo>
                      <a:pt x="85" y="279"/>
                      <a:pt x="103" y="279"/>
                      <a:pt x="121" y="279"/>
                    </a:cubicBezTo>
                    <a:cubicBezTo>
                      <a:pt x="139" y="279"/>
                      <a:pt x="156" y="278"/>
                      <a:pt x="174" y="275"/>
                    </a:cubicBezTo>
                    <a:cubicBezTo>
                      <a:pt x="178" y="275"/>
                      <a:pt x="187" y="274"/>
                      <a:pt x="190" y="270"/>
                    </a:cubicBezTo>
                    <a:cubicBezTo>
                      <a:pt x="193" y="266"/>
                      <a:pt x="183" y="260"/>
                      <a:pt x="180" y="258"/>
                    </a:cubicBezTo>
                    <a:cubicBezTo>
                      <a:pt x="173" y="252"/>
                      <a:pt x="163" y="249"/>
                      <a:pt x="154" y="247"/>
                    </a:cubicBezTo>
                    <a:cubicBezTo>
                      <a:pt x="148" y="245"/>
                      <a:pt x="141" y="245"/>
                      <a:pt x="135" y="243"/>
                    </a:cubicBezTo>
                    <a:cubicBezTo>
                      <a:pt x="135" y="243"/>
                      <a:pt x="135" y="243"/>
                      <a:pt x="135" y="243"/>
                    </a:cubicBezTo>
                    <a:cubicBezTo>
                      <a:pt x="137" y="236"/>
                      <a:pt x="132" y="228"/>
                      <a:pt x="130" y="221"/>
                    </a:cubicBezTo>
                    <a:cubicBezTo>
                      <a:pt x="141" y="220"/>
                      <a:pt x="152" y="219"/>
                      <a:pt x="162" y="215"/>
                    </a:cubicBezTo>
                    <a:cubicBezTo>
                      <a:pt x="165" y="220"/>
                      <a:pt x="169" y="224"/>
                      <a:pt x="174" y="221"/>
                    </a:cubicBezTo>
                    <a:cubicBezTo>
                      <a:pt x="180" y="216"/>
                      <a:pt x="169" y="206"/>
                      <a:pt x="167" y="201"/>
                    </a:cubicBezTo>
                    <a:cubicBezTo>
                      <a:pt x="185" y="193"/>
                      <a:pt x="201" y="180"/>
                      <a:pt x="212" y="163"/>
                    </a:cubicBezTo>
                    <a:cubicBezTo>
                      <a:pt x="235" y="127"/>
                      <a:pt x="231" y="80"/>
                      <a:pt x="204" y="48"/>
                    </a:cubicBezTo>
                    <a:cubicBezTo>
                      <a:pt x="175" y="16"/>
                      <a:pt x="128" y="3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5" y="12"/>
                      <a:pt x="84" y="0"/>
                      <a:pt x="75" y="4"/>
                    </a:cubicBezTo>
                    <a:cubicBezTo>
                      <a:pt x="72" y="6"/>
                      <a:pt x="72" y="8"/>
                      <a:pt x="72" y="10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55" y="18"/>
                      <a:pt x="40" y="28"/>
                      <a:pt x="29" y="43"/>
                    </a:cubicBezTo>
                    <a:cubicBezTo>
                      <a:pt x="19" y="58"/>
                      <a:pt x="11" y="76"/>
                      <a:pt x="7" y="94"/>
                    </a:cubicBezTo>
                    <a:close/>
                    <a:moveTo>
                      <a:pt x="85" y="18"/>
                    </a:moveTo>
                    <a:cubicBezTo>
                      <a:pt x="84" y="19"/>
                      <a:pt x="82" y="19"/>
                      <a:pt x="81" y="20"/>
                    </a:cubicBezTo>
                    <a:cubicBezTo>
                      <a:pt x="79" y="17"/>
                      <a:pt x="71" y="8"/>
                      <a:pt x="78" y="6"/>
                    </a:cubicBezTo>
                    <a:cubicBezTo>
                      <a:pt x="83" y="5"/>
                      <a:pt x="83" y="15"/>
                      <a:pt x="85" y="18"/>
                    </a:cubicBezTo>
                    <a:close/>
                    <a:moveTo>
                      <a:pt x="58" y="86"/>
                    </a:moveTo>
                    <a:cubicBezTo>
                      <a:pt x="56" y="85"/>
                      <a:pt x="55" y="85"/>
                      <a:pt x="53" y="84"/>
                    </a:cubicBezTo>
                    <a:cubicBezTo>
                      <a:pt x="50" y="83"/>
                      <a:pt x="57" y="84"/>
                      <a:pt x="59" y="84"/>
                    </a:cubicBezTo>
                    <a:cubicBezTo>
                      <a:pt x="58" y="85"/>
                      <a:pt x="58" y="85"/>
                      <a:pt x="58" y="86"/>
                    </a:cubicBezTo>
                    <a:close/>
                    <a:moveTo>
                      <a:pt x="57" y="101"/>
                    </a:moveTo>
                    <a:cubicBezTo>
                      <a:pt x="53" y="99"/>
                      <a:pt x="49" y="100"/>
                      <a:pt x="45" y="99"/>
                    </a:cubicBezTo>
                    <a:cubicBezTo>
                      <a:pt x="41" y="97"/>
                      <a:pt x="46" y="98"/>
                      <a:pt x="47" y="98"/>
                    </a:cubicBezTo>
                    <a:cubicBezTo>
                      <a:pt x="49" y="99"/>
                      <a:pt x="50" y="99"/>
                      <a:pt x="51" y="99"/>
                    </a:cubicBezTo>
                    <a:cubicBezTo>
                      <a:pt x="53" y="99"/>
                      <a:pt x="55" y="100"/>
                      <a:pt x="57" y="99"/>
                    </a:cubicBezTo>
                    <a:cubicBezTo>
                      <a:pt x="57" y="100"/>
                      <a:pt x="57" y="100"/>
                      <a:pt x="57" y="101"/>
                    </a:cubicBezTo>
                    <a:close/>
                    <a:moveTo>
                      <a:pt x="57" y="97"/>
                    </a:moveTo>
                    <a:cubicBezTo>
                      <a:pt x="57" y="98"/>
                      <a:pt x="57" y="98"/>
                      <a:pt x="57" y="98"/>
                    </a:cubicBezTo>
                    <a:cubicBezTo>
                      <a:pt x="53" y="97"/>
                      <a:pt x="49" y="96"/>
                      <a:pt x="46" y="95"/>
                    </a:cubicBezTo>
                    <a:cubicBezTo>
                      <a:pt x="48" y="95"/>
                      <a:pt x="51" y="96"/>
                      <a:pt x="53" y="96"/>
                    </a:cubicBezTo>
                    <a:cubicBezTo>
                      <a:pt x="54" y="96"/>
                      <a:pt x="55" y="97"/>
                      <a:pt x="57" y="97"/>
                    </a:cubicBezTo>
                    <a:cubicBezTo>
                      <a:pt x="57" y="97"/>
                      <a:pt x="57" y="97"/>
                      <a:pt x="57" y="97"/>
                    </a:cubicBezTo>
                    <a:close/>
                    <a:moveTo>
                      <a:pt x="57" y="96"/>
                    </a:moveTo>
                    <a:cubicBezTo>
                      <a:pt x="54" y="94"/>
                      <a:pt x="51" y="93"/>
                      <a:pt x="48" y="92"/>
                    </a:cubicBezTo>
                    <a:cubicBezTo>
                      <a:pt x="51" y="93"/>
                      <a:pt x="54" y="93"/>
                      <a:pt x="57" y="93"/>
                    </a:cubicBezTo>
                    <a:cubicBezTo>
                      <a:pt x="57" y="94"/>
                      <a:pt x="57" y="95"/>
                      <a:pt x="57" y="96"/>
                    </a:cubicBezTo>
                    <a:close/>
                    <a:moveTo>
                      <a:pt x="51" y="90"/>
                    </a:moveTo>
                    <a:cubicBezTo>
                      <a:pt x="50" y="89"/>
                      <a:pt x="55" y="90"/>
                      <a:pt x="54" y="90"/>
                    </a:cubicBezTo>
                    <a:cubicBezTo>
                      <a:pt x="55" y="90"/>
                      <a:pt x="56" y="90"/>
                      <a:pt x="57" y="90"/>
                    </a:cubicBezTo>
                    <a:cubicBezTo>
                      <a:pt x="57" y="90"/>
                      <a:pt x="57" y="91"/>
                      <a:pt x="57" y="92"/>
                    </a:cubicBezTo>
                    <a:cubicBezTo>
                      <a:pt x="55" y="91"/>
                      <a:pt x="53" y="91"/>
                      <a:pt x="51" y="90"/>
                    </a:cubicBezTo>
                    <a:close/>
                    <a:moveTo>
                      <a:pt x="49" y="88"/>
                    </a:moveTo>
                    <a:cubicBezTo>
                      <a:pt x="50" y="88"/>
                      <a:pt x="50" y="87"/>
                      <a:pt x="50" y="86"/>
                    </a:cubicBezTo>
                    <a:cubicBezTo>
                      <a:pt x="52" y="87"/>
                      <a:pt x="55" y="89"/>
                      <a:pt x="57" y="89"/>
                    </a:cubicBezTo>
                    <a:cubicBezTo>
                      <a:pt x="55" y="89"/>
                      <a:pt x="52" y="89"/>
                      <a:pt x="49" y="88"/>
                    </a:cubicBezTo>
                    <a:close/>
                    <a:moveTo>
                      <a:pt x="50" y="83"/>
                    </a:moveTo>
                    <a:cubicBezTo>
                      <a:pt x="50" y="83"/>
                      <a:pt x="50" y="83"/>
                      <a:pt x="50" y="83"/>
                    </a:cubicBezTo>
                    <a:cubicBezTo>
                      <a:pt x="51" y="84"/>
                      <a:pt x="53" y="84"/>
                      <a:pt x="54" y="85"/>
                    </a:cubicBezTo>
                    <a:cubicBezTo>
                      <a:pt x="55" y="85"/>
                      <a:pt x="61" y="87"/>
                      <a:pt x="56" y="86"/>
                    </a:cubicBezTo>
                    <a:cubicBezTo>
                      <a:pt x="54" y="86"/>
                      <a:pt x="52" y="85"/>
                      <a:pt x="50" y="86"/>
                    </a:cubicBezTo>
                    <a:cubicBezTo>
                      <a:pt x="50" y="85"/>
                      <a:pt x="50" y="85"/>
                      <a:pt x="50" y="85"/>
                    </a:cubicBezTo>
                    <a:cubicBezTo>
                      <a:pt x="50" y="84"/>
                      <a:pt x="50" y="84"/>
                      <a:pt x="50" y="83"/>
                    </a:cubicBezTo>
                    <a:close/>
                    <a:moveTo>
                      <a:pt x="58" y="87"/>
                    </a:moveTo>
                    <a:cubicBezTo>
                      <a:pt x="58" y="88"/>
                      <a:pt x="58" y="88"/>
                      <a:pt x="57" y="88"/>
                    </a:cubicBezTo>
                    <a:cubicBezTo>
                      <a:pt x="57" y="88"/>
                      <a:pt x="56" y="88"/>
                      <a:pt x="55" y="88"/>
                    </a:cubicBezTo>
                    <a:cubicBezTo>
                      <a:pt x="55" y="87"/>
                      <a:pt x="51" y="86"/>
                      <a:pt x="53" y="86"/>
                    </a:cubicBezTo>
                    <a:cubicBezTo>
                      <a:pt x="55" y="87"/>
                      <a:pt x="56" y="87"/>
                      <a:pt x="58" y="87"/>
                    </a:cubicBezTo>
                    <a:close/>
                    <a:moveTo>
                      <a:pt x="56" y="106"/>
                    </a:moveTo>
                    <a:cubicBezTo>
                      <a:pt x="54" y="106"/>
                      <a:pt x="52" y="105"/>
                      <a:pt x="50" y="105"/>
                    </a:cubicBezTo>
                    <a:cubicBezTo>
                      <a:pt x="48" y="104"/>
                      <a:pt x="46" y="104"/>
                      <a:pt x="45" y="103"/>
                    </a:cubicBezTo>
                    <a:cubicBezTo>
                      <a:pt x="43" y="102"/>
                      <a:pt x="40" y="101"/>
                      <a:pt x="45" y="102"/>
                    </a:cubicBezTo>
                    <a:cubicBezTo>
                      <a:pt x="49" y="103"/>
                      <a:pt x="53" y="104"/>
                      <a:pt x="57" y="103"/>
                    </a:cubicBezTo>
                    <a:cubicBezTo>
                      <a:pt x="57" y="104"/>
                      <a:pt x="56" y="105"/>
                      <a:pt x="56" y="106"/>
                    </a:cubicBezTo>
                    <a:close/>
                    <a:moveTo>
                      <a:pt x="46" y="107"/>
                    </a:moveTo>
                    <a:cubicBezTo>
                      <a:pt x="47" y="107"/>
                      <a:pt x="48" y="107"/>
                      <a:pt x="49" y="107"/>
                    </a:cubicBezTo>
                    <a:cubicBezTo>
                      <a:pt x="51" y="107"/>
                      <a:pt x="53" y="108"/>
                      <a:pt x="55" y="108"/>
                    </a:cubicBezTo>
                    <a:cubicBezTo>
                      <a:pt x="54" y="109"/>
                      <a:pt x="53" y="109"/>
                      <a:pt x="51" y="109"/>
                    </a:cubicBezTo>
                    <a:cubicBezTo>
                      <a:pt x="50" y="109"/>
                      <a:pt x="49" y="109"/>
                      <a:pt x="47" y="108"/>
                    </a:cubicBezTo>
                    <a:cubicBezTo>
                      <a:pt x="46" y="108"/>
                      <a:pt x="44" y="108"/>
                      <a:pt x="43" y="107"/>
                    </a:cubicBezTo>
                    <a:cubicBezTo>
                      <a:pt x="41" y="105"/>
                      <a:pt x="46" y="107"/>
                      <a:pt x="46" y="107"/>
                    </a:cubicBezTo>
                    <a:close/>
                    <a:moveTo>
                      <a:pt x="41" y="102"/>
                    </a:moveTo>
                    <a:cubicBezTo>
                      <a:pt x="41" y="102"/>
                      <a:pt x="41" y="102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ubicBezTo>
                      <a:pt x="45" y="104"/>
                      <a:pt x="49" y="105"/>
                      <a:pt x="54" y="106"/>
                    </a:cubicBezTo>
                    <a:cubicBezTo>
                      <a:pt x="54" y="107"/>
                      <a:pt x="55" y="107"/>
                      <a:pt x="56" y="107"/>
                    </a:cubicBezTo>
                    <a:cubicBezTo>
                      <a:pt x="56" y="107"/>
                      <a:pt x="55" y="107"/>
                      <a:pt x="55" y="107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53" y="107"/>
                      <a:pt x="52" y="107"/>
                      <a:pt x="50" y="106"/>
                    </a:cubicBezTo>
                    <a:cubicBezTo>
                      <a:pt x="47" y="106"/>
                      <a:pt x="44" y="106"/>
                      <a:pt x="41" y="105"/>
                    </a:cubicBezTo>
                    <a:cubicBezTo>
                      <a:pt x="41" y="105"/>
                      <a:pt x="41" y="105"/>
                      <a:pt x="41" y="105"/>
                    </a:cubicBezTo>
                    <a:cubicBezTo>
                      <a:pt x="40" y="104"/>
                      <a:pt x="40" y="103"/>
                      <a:pt x="41" y="102"/>
                    </a:cubicBezTo>
                    <a:close/>
                    <a:moveTo>
                      <a:pt x="41" y="101"/>
                    </a:moveTo>
                    <a:cubicBezTo>
                      <a:pt x="42" y="100"/>
                      <a:pt x="42" y="99"/>
                      <a:pt x="43" y="98"/>
                    </a:cubicBezTo>
                    <a:cubicBezTo>
                      <a:pt x="46" y="100"/>
                      <a:pt x="50" y="100"/>
                      <a:pt x="54" y="101"/>
                    </a:cubicBezTo>
                    <a:cubicBezTo>
                      <a:pt x="55" y="101"/>
                      <a:pt x="56" y="101"/>
                      <a:pt x="57" y="102"/>
                    </a:cubicBezTo>
                    <a:cubicBezTo>
                      <a:pt x="57" y="102"/>
                      <a:pt x="57" y="102"/>
                      <a:pt x="57" y="103"/>
                    </a:cubicBezTo>
                    <a:cubicBezTo>
                      <a:pt x="56" y="103"/>
                      <a:pt x="56" y="103"/>
                      <a:pt x="55" y="103"/>
                    </a:cubicBezTo>
                    <a:cubicBezTo>
                      <a:pt x="53" y="103"/>
                      <a:pt x="51" y="102"/>
                      <a:pt x="50" y="102"/>
                    </a:cubicBezTo>
                    <a:cubicBezTo>
                      <a:pt x="47" y="101"/>
                      <a:pt x="44" y="101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lose/>
                    <a:moveTo>
                      <a:pt x="44" y="97"/>
                    </a:moveTo>
                    <a:cubicBezTo>
                      <a:pt x="44" y="96"/>
                      <a:pt x="44" y="96"/>
                      <a:pt x="45" y="95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7" y="96"/>
                      <a:pt x="49" y="97"/>
                      <a:pt x="51" y="97"/>
                    </a:cubicBezTo>
                    <a:cubicBezTo>
                      <a:pt x="52" y="98"/>
                      <a:pt x="54" y="98"/>
                      <a:pt x="55" y="98"/>
                    </a:cubicBezTo>
                    <a:cubicBezTo>
                      <a:pt x="57" y="99"/>
                      <a:pt x="57" y="99"/>
                      <a:pt x="56" y="99"/>
                    </a:cubicBezTo>
                    <a:cubicBezTo>
                      <a:pt x="52" y="99"/>
                      <a:pt x="48" y="97"/>
                      <a:pt x="44" y="97"/>
                    </a:cubicBezTo>
                    <a:close/>
                    <a:moveTo>
                      <a:pt x="46" y="94"/>
                    </a:moveTo>
                    <a:cubicBezTo>
                      <a:pt x="46" y="93"/>
                      <a:pt x="47" y="93"/>
                      <a:pt x="47" y="92"/>
                    </a:cubicBezTo>
                    <a:cubicBezTo>
                      <a:pt x="49" y="93"/>
                      <a:pt x="51" y="94"/>
                      <a:pt x="54" y="95"/>
                    </a:cubicBezTo>
                    <a:cubicBezTo>
                      <a:pt x="54" y="95"/>
                      <a:pt x="59" y="97"/>
                      <a:pt x="55" y="96"/>
                    </a:cubicBezTo>
                    <a:cubicBezTo>
                      <a:pt x="52" y="95"/>
                      <a:pt x="49" y="94"/>
                      <a:pt x="46" y="94"/>
                    </a:cubicBezTo>
                    <a:close/>
                    <a:moveTo>
                      <a:pt x="47" y="92"/>
                    </a:moveTo>
                    <a:cubicBezTo>
                      <a:pt x="48" y="91"/>
                      <a:pt x="48" y="90"/>
                      <a:pt x="49" y="89"/>
                    </a:cubicBezTo>
                    <a:cubicBezTo>
                      <a:pt x="51" y="90"/>
                      <a:pt x="53" y="91"/>
                      <a:pt x="55" y="91"/>
                    </a:cubicBezTo>
                    <a:cubicBezTo>
                      <a:pt x="58" y="93"/>
                      <a:pt x="54" y="92"/>
                      <a:pt x="53" y="92"/>
                    </a:cubicBezTo>
                    <a:cubicBezTo>
                      <a:pt x="51" y="92"/>
                      <a:pt x="49" y="92"/>
                      <a:pt x="47" y="92"/>
                    </a:cubicBezTo>
                    <a:close/>
                    <a:moveTo>
                      <a:pt x="45" y="80"/>
                    </a:moveTo>
                    <a:cubicBezTo>
                      <a:pt x="45" y="81"/>
                      <a:pt x="44" y="81"/>
                      <a:pt x="44" y="81"/>
                    </a:cubicBezTo>
                    <a:cubicBezTo>
                      <a:pt x="40" y="80"/>
                      <a:pt x="35" y="78"/>
                      <a:pt x="31" y="77"/>
                    </a:cubicBezTo>
                    <a:cubicBezTo>
                      <a:pt x="27" y="75"/>
                      <a:pt x="32" y="77"/>
                      <a:pt x="33" y="77"/>
                    </a:cubicBezTo>
                    <a:cubicBezTo>
                      <a:pt x="35" y="78"/>
                      <a:pt x="36" y="78"/>
                      <a:pt x="37" y="78"/>
                    </a:cubicBezTo>
                    <a:cubicBezTo>
                      <a:pt x="45" y="79"/>
                      <a:pt x="52" y="82"/>
                      <a:pt x="60" y="82"/>
                    </a:cubicBezTo>
                    <a:cubicBezTo>
                      <a:pt x="59" y="82"/>
                      <a:pt x="59" y="83"/>
                      <a:pt x="59" y="83"/>
                    </a:cubicBezTo>
                    <a:cubicBezTo>
                      <a:pt x="59" y="83"/>
                      <a:pt x="59" y="83"/>
                      <a:pt x="59" y="84"/>
                    </a:cubicBezTo>
                    <a:cubicBezTo>
                      <a:pt x="59" y="83"/>
                      <a:pt x="59" y="83"/>
                      <a:pt x="59" y="83"/>
                    </a:cubicBezTo>
                    <a:cubicBezTo>
                      <a:pt x="56" y="83"/>
                      <a:pt x="53" y="83"/>
                      <a:pt x="50" y="82"/>
                    </a:cubicBezTo>
                    <a:cubicBezTo>
                      <a:pt x="50" y="82"/>
                      <a:pt x="50" y="83"/>
                      <a:pt x="50" y="83"/>
                    </a:cubicBezTo>
                    <a:cubicBezTo>
                      <a:pt x="49" y="81"/>
                      <a:pt x="47" y="80"/>
                      <a:pt x="45" y="80"/>
                    </a:cubicBezTo>
                    <a:close/>
                    <a:moveTo>
                      <a:pt x="86" y="94"/>
                    </a:moveTo>
                    <a:cubicBezTo>
                      <a:pt x="95" y="98"/>
                      <a:pt x="104" y="101"/>
                      <a:pt x="113" y="104"/>
                    </a:cubicBezTo>
                    <a:cubicBezTo>
                      <a:pt x="115" y="104"/>
                      <a:pt x="118" y="105"/>
                      <a:pt x="120" y="106"/>
                    </a:cubicBezTo>
                    <a:cubicBezTo>
                      <a:pt x="120" y="106"/>
                      <a:pt x="120" y="106"/>
                      <a:pt x="120" y="106"/>
                    </a:cubicBezTo>
                    <a:cubicBezTo>
                      <a:pt x="119" y="106"/>
                      <a:pt x="116" y="106"/>
                      <a:pt x="116" y="106"/>
                    </a:cubicBezTo>
                    <a:cubicBezTo>
                      <a:pt x="114" y="105"/>
                      <a:pt x="111" y="104"/>
                      <a:pt x="109" y="103"/>
                    </a:cubicBezTo>
                    <a:cubicBezTo>
                      <a:pt x="102" y="101"/>
                      <a:pt x="96" y="100"/>
                      <a:pt x="89" y="98"/>
                    </a:cubicBezTo>
                    <a:cubicBezTo>
                      <a:pt x="84" y="97"/>
                      <a:pt x="78" y="95"/>
                      <a:pt x="73" y="93"/>
                    </a:cubicBezTo>
                    <a:cubicBezTo>
                      <a:pt x="71" y="92"/>
                      <a:pt x="69" y="91"/>
                      <a:pt x="67" y="91"/>
                    </a:cubicBezTo>
                    <a:cubicBezTo>
                      <a:pt x="67" y="91"/>
                      <a:pt x="67" y="90"/>
                      <a:pt x="67" y="90"/>
                    </a:cubicBezTo>
                    <a:cubicBezTo>
                      <a:pt x="67" y="90"/>
                      <a:pt x="68" y="89"/>
                      <a:pt x="68" y="89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74" y="91"/>
                      <a:pt x="80" y="93"/>
                      <a:pt x="86" y="94"/>
                    </a:cubicBezTo>
                    <a:close/>
                    <a:moveTo>
                      <a:pt x="90" y="96"/>
                    </a:moveTo>
                    <a:cubicBezTo>
                      <a:pt x="92" y="96"/>
                      <a:pt x="94" y="97"/>
                      <a:pt x="96" y="97"/>
                    </a:cubicBezTo>
                    <a:cubicBezTo>
                      <a:pt x="103" y="99"/>
                      <a:pt x="112" y="102"/>
                      <a:pt x="119" y="102"/>
                    </a:cubicBezTo>
                    <a:cubicBezTo>
                      <a:pt x="119" y="103"/>
                      <a:pt x="119" y="104"/>
                      <a:pt x="119" y="105"/>
                    </a:cubicBezTo>
                    <a:cubicBezTo>
                      <a:pt x="117" y="104"/>
                      <a:pt x="114" y="104"/>
                      <a:pt x="111" y="102"/>
                    </a:cubicBezTo>
                    <a:cubicBezTo>
                      <a:pt x="106" y="101"/>
                      <a:pt x="101" y="99"/>
                      <a:pt x="96" y="98"/>
                    </a:cubicBezTo>
                    <a:cubicBezTo>
                      <a:pt x="94" y="97"/>
                      <a:pt x="92" y="96"/>
                      <a:pt x="90" y="96"/>
                    </a:cubicBezTo>
                    <a:close/>
                    <a:moveTo>
                      <a:pt x="120" y="101"/>
                    </a:moveTo>
                    <a:cubicBezTo>
                      <a:pt x="117" y="100"/>
                      <a:pt x="114" y="100"/>
                      <a:pt x="112" y="99"/>
                    </a:cubicBezTo>
                    <a:cubicBezTo>
                      <a:pt x="107" y="98"/>
                      <a:pt x="102" y="96"/>
                      <a:pt x="98" y="95"/>
                    </a:cubicBezTo>
                    <a:cubicBezTo>
                      <a:pt x="89" y="91"/>
                      <a:pt x="78" y="89"/>
                      <a:pt x="70" y="84"/>
                    </a:cubicBezTo>
                    <a:cubicBezTo>
                      <a:pt x="77" y="88"/>
                      <a:pt x="87" y="90"/>
                      <a:pt x="95" y="92"/>
                    </a:cubicBezTo>
                    <a:cubicBezTo>
                      <a:pt x="103" y="94"/>
                      <a:pt x="113" y="95"/>
                      <a:pt x="120" y="99"/>
                    </a:cubicBezTo>
                    <a:cubicBezTo>
                      <a:pt x="120" y="99"/>
                      <a:pt x="120" y="100"/>
                      <a:pt x="120" y="101"/>
                    </a:cubicBezTo>
                    <a:close/>
                    <a:moveTo>
                      <a:pt x="120" y="109"/>
                    </a:moveTo>
                    <a:cubicBezTo>
                      <a:pt x="116" y="107"/>
                      <a:pt x="112" y="107"/>
                      <a:pt x="108" y="105"/>
                    </a:cubicBezTo>
                    <a:cubicBezTo>
                      <a:pt x="103" y="103"/>
                      <a:pt x="98" y="102"/>
                      <a:pt x="93" y="100"/>
                    </a:cubicBezTo>
                    <a:cubicBezTo>
                      <a:pt x="88" y="99"/>
                      <a:pt x="82" y="98"/>
                      <a:pt x="76" y="95"/>
                    </a:cubicBezTo>
                    <a:cubicBezTo>
                      <a:pt x="84" y="97"/>
                      <a:pt x="91" y="99"/>
                      <a:pt x="98" y="101"/>
                    </a:cubicBezTo>
                    <a:cubicBezTo>
                      <a:pt x="102" y="102"/>
                      <a:pt x="107" y="103"/>
                      <a:pt x="111" y="105"/>
                    </a:cubicBezTo>
                    <a:cubicBezTo>
                      <a:pt x="114" y="106"/>
                      <a:pt x="117" y="107"/>
                      <a:pt x="120" y="107"/>
                    </a:cubicBezTo>
                    <a:cubicBezTo>
                      <a:pt x="120" y="107"/>
                      <a:pt x="120" y="108"/>
                      <a:pt x="120" y="109"/>
                    </a:cubicBezTo>
                    <a:close/>
                    <a:moveTo>
                      <a:pt x="122" y="113"/>
                    </a:moveTo>
                    <a:cubicBezTo>
                      <a:pt x="118" y="111"/>
                      <a:pt x="114" y="110"/>
                      <a:pt x="110" y="109"/>
                    </a:cubicBezTo>
                    <a:cubicBezTo>
                      <a:pt x="106" y="108"/>
                      <a:pt x="102" y="106"/>
                      <a:pt x="98" y="104"/>
                    </a:cubicBezTo>
                    <a:cubicBezTo>
                      <a:pt x="102" y="105"/>
                      <a:pt x="106" y="107"/>
                      <a:pt x="110" y="108"/>
                    </a:cubicBezTo>
                    <a:cubicBezTo>
                      <a:pt x="114" y="109"/>
                      <a:pt x="117" y="110"/>
                      <a:pt x="121" y="110"/>
                    </a:cubicBezTo>
                    <a:cubicBezTo>
                      <a:pt x="121" y="111"/>
                      <a:pt x="121" y="112"/>
                      <a:pt x="122" y="113"/>
                    </a:cubicBezTo>
                    <a:close/>
                    <a:moveTo>
                      <a:pt x="123" y="116"/>
                    </a:moveTo>
                    <a:cubicBezTo>
                      <a:pt x="114" y="112"/>
                      <a:pt x="105" y="110"/>
                      <a:pt x="96" y="108"/>
                    </a:cubicBezTo>
                    <a:cubicBezTo>
                      <a:pt x="85" y="105"/>
                      <a:pt x="74" y="102"/>
                      <a:pt x="64" y="99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4" y="98"/>
                      <a:pt x="64" y="98"/>
                      <a:pt x="64" y="98"/>
                    </a:cubicBezTo>
                    <a:cubicBezTo>
                      <a:pt x="75" y="101"/>
                      <a:pt x="86" y="105"/>
                      <a:pt x="97" y="108"/>
                    </a:cubicBezTo>
                    <a:cubicBezTo>
                      <a:pt x="101" y="109"/>
                      <a:pt x="107" y="110"/>
                      <a:pt x="111" y="112"/>
                    </a:cubicBezTo>
                    <a:cubicBezTo>
                      <a:pt x="115" y="113"/>
                      <a:pt x="119" y="114"/>
                      <a:pt x="122" y="114"/>
                    </a:cubicBezTo>
                    <a:cubicBezTo>
                      <a:pt x="123" y="115"/>
                      <a:pt x="123" y="116"/>
                      <a:pt x="123" y="116"/>
                    </a:cubicBezTo>
                    <a:close/>
                    <a:moveTo>
                      <a:pt x="124" y="120"/>
                    </a:moveTo>
                    <a:cubicBezTo>
                      <a:pt x="116" y="116"/>
                      <a:pt x="107" y="113"/>
                      <a:pt x="98" y="110"/>
                    </a:cubicBezTo>
                    <a:cubicBezTo>
                      <a:pt x="91" y="108"/>
                      <a:pt x="84" y="105"/>
                      <a:pt x="76" y="103"/>
                    </a:cubicBezTo>
                    <a:cubicBezTo>
                      <a:pt x="77" y="103"/>
                      <a:pt x="78" y="104"/>
                      <a:pt x="79" y="104"/>
                    </a:cubicBezTo>
                    <a:cubicBezTo>
                      <a:pt x="84" y="105"/>
                      <a:pt x="89" y="107"/>
                      <a:pt x="94" y="108"/>
                    </a:cubicBezTo>
                    <a:cubicBezTo>
                      <a:pt x="104" y="111"/>
                      <a:pt x="114" y="113"/>
                      <a:pt x="123" y="117"/>
                    </a:cubicBezTo>
                    <a:cubicBezTo>
                      <a:pt x="124" y="118"/>
                      <a:pt x="124" y="119"/>
                      <a:pt x="124" y="120"/>
                    </a:cubicBezTo>
                    <a:close/>
                    <a:moveTo>
                      <a:pt x="71" y="110"/>
                    </a:moveTo>
                    <a:cubicBezTo>
                      <a:pt x="78" y="112"/>
                      <a:pt x="84" y="114"/>
                      <a:pt x="90" y="115"/>
                    </a:cubicBezTo>
                    <a:cubicBezTo>
                      <a:pt x="97" y="117"/>
                      <a:pt x="103" y="119"/>
                      <a:pt x="109" y="121"/>
                    </a:cubicBezTo>
                    <a:cubicBezTo>
                      <a:pt x="112" y="122"/>
                      <a:pt x="115" y="123"/>
                      <a:pt x="118" y="124"/>
                    </a:cubicBezTo>
                    <a:cubicBezTo>
                      <a:pt x="120" y="125"/>
                      <a:pt x="122" y="126"/>
                      <a:pt x="124" y="126"/>
                    </a:cubicBezTo>
                    <a:cubicBezTo>
                      <a:pt x="124" y="127"/>
                      <a:pt x="123" y="128"/>
                      <a:pt x="123" y="129"/>
                    </a:cubicBezTo>
                    <a:cubicBezTo>
                      <a:pt x="114" y="125"/>
                      <a:pt x="104" y="122"/>
                      <a:pt x="94" y="119"/>
                    </a:cubicBezTo>
                    <a:cubicBezTo>
                      <a:pt x="88" y="117"/>
                      <a:pt x="83" y="115"/>
                      <a:pt x="77" y="114"/>
                    </a:cubicBezTo>
                    <a:cubicBezTo>
                      <a:pt x="72" y="112"/>
                      <a:pt x="67" y="111"/>
                      <a:pt x="63" y="109"/>
                    </a:cubicBezTo>
                    <a:cubicBezTo>
                      <a:pt x="63" y="109"/>
                      <a:pt x="63" y="108"/>
                      <a:pt x="63" y="108"/>
                    </a:cubicBezTo>
                    <a:cubicBezTo>
                      <a:pt x="65" y="109"/>
                      <a:pt x="68" y="110"/>
                      <a:pt x="71" y="110"/>
                    </a:cubicBezTo>
                    <a:close/>
                    <a:moveTo>
                      <a:pt x="124" y="125"/>
                    </a:moveTo>
                    <a:cubicBezTo>
                      <a:pt x="120" y="123"/>
                      <a:pt x="116" y="121"/>
                      <a:pt x="111" y="120"/>
                    </a:cubicBezTo>
                    <a:cubicBezTo>
                      <a:pt x="106" y="118"/>
                      <a:pt x="101" y="116"/>
                      <a:pt x="96" y="114"/>
                    </a:cubicBezTo>
                    <a:cubicBezTo>
                      <a:pt x="91" y="112"/>
                      <a:pt x="85" y="111"/>
                      <a:pt x="80" y="109"/>
                    </a:cubicBezTo>
                    <a:cubicBezTo>
                      <a:pt x="79" y="109"/>
                      <a:pt x="78" y="108"/>
                      <a:pt x="78" y="108"/>
                    </a:cubicBezTo>
                    <a:cubicBezTo>
                      <a:pt x="78" y="108"/>
                      <a:pt x="78" y="108"/>
                      <a:pt x="78" y="108"/>
                    </a:cubicBezTo>
                    <a:cubicBezTo>
                      <a:pt x="83" y="110"/>
                      <a:pt x="89" y="111"/>
                      <a:pt x="94" y="112"/>
                    </a:cubicBezTo>
                    <a:cubicBezTo>
                      <a:pt x="104" y="115"/>
                      <a:pt x="114" y="120"/>
                      <a:pt x="124" y="122"/>
                    </a:cubicBezTo>
                    <a:cubicBezTo>
                      <a:pt x="124" y="123"/>
                      <a:pt x="124" y="124"/>
                      <a:pt x="124" y="125"/>
                    </a:cubicBezTo>
                    <a:close/>
                    <a:moveTo>
                      <a:pt x="124" y="133"/>
                    </a:moveTo>
                    <a:cubicBezTo>
                      <a:pt x="121" y="131"/>
                      <a:pt x="118" y="130"/>
                      <a:pt x="115" y="129"/>
                    </a:cubicBezTo>
                    <a:cubicBezTo>
                      <a:pt x="118" y="130"/>
                      <a:pt x="121" y="130"/>
                      <a:pt x="123" y="131"/>
                    </a:cubicBezTo>
                    <a:cubicBezTo>
                      <a:pt x="123" y="131"/>
                      <a:pt x="123" y="131"/>
                      <a:pt x="123" y="131"/>
                    </a:cubicBezTo>
                    <a:cubicBezTo>
                      <a:pt x="123" y="132"/>
                      <a:pt x="124" y="133"/>
                      <a:pt x="124" y="133"/>
                    </a:cubicBezTo>
                    <a:close/>
                    <a:moveTo>
                      <a:pt x="126" y="138"/>
                    </a:moveTo>
                    <a:cubicBezTo>
                      <a:pt x="118" y="134"/>
                      <a:pt x="109" y="130"/>
                      <a:pt x="101" y="127"/>
                    </a:cubicBezTo>
                    <a:cubicBezTo>
                      <a:pt x="105" y="128"/>
                      <a:pt x="109" y="130"/>
                      <a:pt x="113" y="131"/>
                    </a:cubicBezTo>
                    <a:cubicBezTo>
                      <a:pt x="117" y="133"/>
                      <a:pt x="120" y="135"/>
                      <a:pt x="125" y="136"/>
                    </a:cubicBezTo>
                    <a:cubicBezTo>
                      <a:pt x="125" y="136"/>
                      <a:pt x="125" y="137"/>
                      <a:pt x="126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lose/>
                    <a:moveTo>
                      <a:pt x="127" y="141"/>
                    </a:moveTo>
                    <a:cubicBezTo>
                      <a:pt x="123" y="139"/>
                      <a:pt x="119" y="139"/>
                      <a:pt x="115" y="137"/>
                    </a:cubicBezTo>
                    <a:cubicBezTo>
                      <a:pt x="109" y="134"/>
                      <a:pt x="103" y="132"/>
                      <a:pt x="97" y="130"/>
                    </a:cubicBezTo>
                    <a:cubicBezTo>
                      <a:pt x="94" y="129"/>
                      <a:pt x="91" y="128"/>
                      <a:pt x="88" y="127"/>
                    </a:cubicBezTo>
                    <a:cubicBezTo>
                      <a:pt x="90" y="127"/>
                      <a:pt x="92" y="128"/>
                      <a:pt x="94" y="128"/>
                    </a:cubicBezTo>
                    <a:cubicBezTo>
                      <a:pt x="101" y="130"/>
                      <a:pt x="108" y="132"/>
                      <a:pt x="115" y="135"/>
                    </a:cubicBezTo>
                    <a:cubicBezTo>
                      <a:pt x="119" y="137"/>
                      <a:pt x="123" y="139"/>
                      <a:pt x="127" y="140"/>
                    </a:cubicBezTo>
                    <a:cubicBezTo>
                      <a:pt x="127" y="140"/>
                      <a:pt x="127" y="141"/>
                      <a:pt x="127" y="141"/>
                    </a:cubicBezTo>
                    <a:close/>
                    <a:moveTo>
                      <a:pt x="129" y="147"/>
                    </a:moveTo>
                    <a:cubicBezTo>
                      <a:pt x="125" y="144"/>
                      <a:pt x="121" y="143"/>
                      <a:pt x="116" y="141"/>
                    </a:cubicBezTo>
                    <a:cubicBezTo>
                      <a:pt x="110" y="139"/>
                      <a:pt x="103" y="136"/>
                      <a:pt x="96" y="134"/>
                    </a:cubicBezTo>
                    <a:cubicBezTo>
                      <a:pt x="96" y="133"/>
                      <a:pt x="95" y="133"/>
                      <a:pt x="95" y="133"/>
                    </a:cubicBezTo>
                    <a:cubicBezTo>
                      <a:pt x="101" y="135"/>
                      <a:pt x="107" y="137"/>
                      <a:pt x="113" y="139"/>
                    </a:cubicBezTo>
                    <a:cubicBezTo>
                      <a:pt x="118" y="140"/>
                      <a:pt x="123" y="142"/>
                      <a:pt x="128" y="143"/>
                    </a:cubicBezTo>
                    <a:cubicBezTo>
                      <a:pt x="129" y="144"/>
                      <a:pt x="129" y="145"/>
                      <a:pt x="129" y="147"/>
                    </a:cubicBezTo>
                    <a:close/>
                    <a:moveTo>
                      <a:pt x="81" y="129"/>
                    </a:moveTo>
                    <a:cubicBezTo>
                      <a:pt x="85" y="130"/>
                      <a:pt x="89" y="132"/>
                      <a:pt x="93" y="133"/>
                    </a:cubicBezTo>
                    <a:cubicBezTo>
                      <a:pt x="100" y="135"/>
                      <a:pt x="106" y="138"/>
                      <a:pt x="113" y="141"/>
                    </a:cubicBezTo>
                    <a:cubicBezTo>
                      <a:pt x="118" y="143"/>
                      <a:pt x="124" y="144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24" y="144"/>
                      <a:pt x="118" y="143"/>
                      <a:pt x="112" y="141"/>
                    </a:cubicBezTo>
                    <a:cubicBezTo>
                      <a:pt x="106" y="139"/>
                      <a:pt x="100" y="137"/>
                      <a:pt x="93" y="135"/>
                    </a:cubicBezTo>
                    <a:cubicBezTo>
                      <a:pt x="87" y="132"/>
                      <a:pt x="80" y="130"/>
                      <a:pt x="73" y="128"/>
                    </a:cubicBezTo>
                    <a:cubicBezTo>
                      <a:pt x="67" y="126"/>
                      <a:pt x="62" y="124"/>
                      <a:pt x="56" y="122"/>
                    </a:cubicBezTo>
                    <a:cubicBezTo>
                      <a:pt x="56" y="121"/>
                      <a:pt x="56" y="121"/>
                      <a:pt x="56" y="120"/>
                    </a:cubicBezTo>
                    <a:cubicBezTo>
                      <a:pt x="58" y="121"/>
                      <a:pt x="60" y="121"/>
                      <a:pt x="62" y="122"/>
                    </a:cubicBezTo>
                    <a:cubicBezTo>
                      <a:pt x="62" y="122"/>
                      <a:pt x="63" y="122"/>
                      <a:pt x="63" y="122"/>
                    </a:cubicBezTo>
                    <a:cubicBezTo>
                      <a:pt x="67" y="124"/>
                      <a:pt x="70" y="125"/>
                      <a:pt x="73" y="126"/>
                    </a:cubicBezTo>
                    <a:cubicBezTo>
                      <a:pt x="76" y="127"/>
                      <a:pt x="78" y="128"/>
                      <a:pt x="81" y="129"/>
                    </a:cubicBezTo>
                    <a:close/>
                    <a:moveTo>
                      <a:pt x="74" y="129"/>
                    </a:moveTo>
                    <a:cubicBezTo>
                      <a:pt x="75" y="129"/>
                      <a:pt x="76" y="129"/>
                      <a:pt x="76" y="130"/>
                    </a:cubicBezTo>
                    <a:cubicBezTo>
                      <a:pt x="76" y="130"/>
                      <a:pt x="76" y="130"/>
                      <a:pt x="75" y="129"/>
                    </a:cubicBezTo>
                    <a:cubicBezTo>
                      <a:pt x="72" y="128"/>
                      <a:pt x="69" y="127"/>
                      <a:pt x="65" y="126"/>
                    </a:cubicBezTo>
                    <a:cubicBezTo>
                      <a:pt x="68" y="127"/>
                      <a:pt x="71" y="128"/>
                      <a:pt x="74" y="129"/>
                    </a:cubicBezTo>
                    <a:close/>
                    <a:moveTo>
                      <a:pt x="131" y="152"/>
                    </a:moveTo>
                    <a:cubicBezTo>
                      <a:pt x="120" y="146"/>
                      <a:pt x="107" y="142"/>
                      <a:pt x="96" y="137"/>
                    </a:cubicBezTo>
                    <a:cubicBezTo>
                      <a:pt x="91" y="135"/>
                      <a:pt x="87" y="133"/>
                      <a:pt x="82" y="132"/>
                    </a:cubicBezTo>
                    <a:cubicBezTo>
                      <a:pt x="86" y="133"/>
                      <a:pt x="91" y="134"/>
                      <a:pt x="95" y="136"/>
                    </a:cubicBezTo>
                    <a:cubicBezTo>
                      <a:pt x="102" y="138"/>
                      <a:pt x="108" y="140"/>
                      <a:pt x="115" y="143"/>
                    </a:cubicBezTo>
                    <a:cubicBezTo>
                      <a:pt x="119" y="144"/>
                      <a:pt x="122" y="145"/>
                      <a:pt x="126" y="146"/>
                    </a:cubicBezTo>
                    <a:cubicBezTo>
                      <a:pt x="127" y="147"/>
                      <a:pt x="128" y="148"/>
                      <a:pt x="130" y="148"/>
                    </a:cubicBezTo>
                    <a:cubicBezTo>
                      <a:pt x="130" y="149"/>
                      <a:pt x="131" y="151"/>
                      <a:pt x="131" y="152"/>
                    </a:cubicBezTo>
                    <a:close/>
                    <a:moveTo>
                      <a:pt x="63" y="129"/>
                    </a:moveTo>
                    <a:cubicBezTo>
                      <a:pt x="67" y="130"/>
                      <a:pt x="70" y="131"/>
                      <a:pt x="73" y="132"/>
                    </a:cubicBezTo>
                    <a:cubicBezTo>
                      <a:pt x="80" y="134"/>
                      <a:pt x="87" y="137"/>
                      <a:pt x="93" y="140"/>
                    </a:cubicBezTo>
                    <a:cubicBezTo>
                      <a:pt x="100" y="142"/>
                      <a:pt x="107" y="145"/>
                      <a:pt x="114" y="148"/>
                    </a:cubicBezTo>
                    <a:cubicBezTo>
                      <a:pt x="120" y="150"/>
                      <a:pt x="126" y="152"/>
                      <a:pt x="132" y="155"/>
                    </a:cubicBezTo>
                    <a:cubicBezTo>
                      <a:pt x="132" y="156"/>
                      <a:pt x="132" y="157"/>
                      <a:pt x="132" y="158"/>
                    </a:cubicBezTo>
                    <a:cubicBezTo>
                      <a:pt x="121" y="152"/>
                      <a:pt x="109" y="147"/>
                      <a:pt x="97" y="142"/>
                    </a:cubicBezTo>
                    <a:cubicBezTo>
                      <a:pt x="90" y="139"/>
                      <a:pt x="84" y="137"/>
                      <a:pt x="77" y="134"/>
                    </a:cubicBezTo>
                    <a:cubicBezTo>
                      <a:pt x="71" y="132"/>
                      <a:pt x="64" y="130"/>
                      <a:pt x="58" y="127"/>
                    </a:cubicBezTo>
                    <a:cubicBezTo>
                      <a:pt x="54" y="124"/>
                      <a:pt x="62" y="128"/>
                      <a:pt x="63" y="129"/>
                    </a:cubicBezTo>
                    <a:close/>
                    <a:moveTo>
                      <a:pt x="133" y="163"/>
                    </a:moveTo>
                    <a:cubicBezTo>
                      <a:pt x="128" y="160"/>
                      <a:pt x="122" y="159"/>
                      <a:pt x="117" y="157"/>
                    </a:cubicBezTo>
                    <a:cubicBezTo>
                      <a:pt x="110" y="154"/>
                      <a:pt x="103" y="151"/>
                      <a:pt x="97" y="148"/>
                    </a:cubicBezTo>
                    <a:cubicBezTo>
                      <a:pt x="95" y="147"/>
                      <a:pt x="93" y="146"/>
                      <a:pt x="90" y="144"/>
                    </a:cubicBezTo>
                    <a:cubicBezTo>
                      <a:pt x="92" y="145"/>
                      <a:pt x="94" y="146"/>
                      <a:pt x="96" y="146"/>
                    </a:cubicBezTo>
                    <a:cubicBezTo>
                      <a:pt x="103" y="149"/>
                      <a:pt x="110" y="151"/>
                      <a:pt x="117" y="153"/>
                    </a:cubicBezTo>
                    <a:cubicBezTo>
                      <a:pt x="122" y="155"/>
                      <a:pt x="127" y="158"/>
                      <a:pt x="132" y="159"/>
                    </a:cubicBezTo>
                    <a:cubicBezTo>
                      <a:pt x="132" y="160"/>
                      <a:pt x="133" y="162"/>
                      <a:pt x="133" y="163"/>
                    </a:cubicBezTo>
                    <a:close/>
                    <a:moveTo>
                      <a:pt x="129" y="162"/>
                    </a:moveTo>
                    <a:cubicBezTo>
                      <a:pt x="129" y="162"/>
                      <a:pt x="129" y="162"/>
                      <a:pt x="129" y="162"/>
                    </a:cubicBezTo>
                    <a:cubicBezTo>
                      <a:pt x="129" y="162"/>
                      <a:pt x="129" y="162"/>
                      <a:pt x="129" y="162"/>
                    </a:cubicBezTo>
                    <a:close/>
                    <a:moveTo>
                      <a:pt x="131" y="163"/>
                    </a:moveTo>
                    <a:cubicBezTo>
                      <a:pt x="131" y="163"/>
                      <a:pt x="131" y="163"/>
                      <a:pt x="130" y="163"/>
                    </a:cubicBezTo>
                    <a:cubicBezTo>
                      <a:pt x="131" y="163"/>
                      <a:pt x="131" y="163"/>
                      <a:pt x="131" y="163"/>
                    </a:cubicBezTo>
                    <a:close/>
                    <a:moveTo>
                      <a:pt x="133" y="164"/>
                    </a:moveTo>
                    <a:cubicBezTo>
                      <a:pt x="133" y="165"/>
                      <a:pt x="133" y="166"/>
                      <a:pt x="133" y="167"/>
                    </a:cubicBezTo>
                    <a:cubicBezTo>
                      <a:pt x="131" y="165"/>
                      <a:pt x="129" y="164"/>
                      <a:pt x="126" y="164"/>
                    </a:cubicBezTo>
                    <a:cubicBezTo>
                      <a:pt x="121" y="161"/>
                      <a:pt x="115" y="159"/>
                      <a:pt x="109" y="156"/>
                    </a:cubicBezTo>
                    <a:cubicBezTo>
                      <a:pt x="105" y="155"/>
                      <a:pt x="101" y="153"/>
                      <a:pt x="97" y="152"/>
                    </a:cubicBezTo>
                    <a:cubicBezTo>
                      <a:pt x="100" y="152"/>
                      <a:pt x="102" y="153"/>
                      <a:pt x="105" y="154"/>
                    </a:cubicBezTo>
                    <a:cubicBezTo>
                      <a:pt x="114" y="157"/>
                      <a:pt x="123" y="161"/>
                      <a:pt x="133" y="164"/>
                    </a:cubicBezTo>
                    <a:close/>
                    <a:moveTo>
                      <a:pt x="132" y="169"/>
                    </a:moveTo>
                    <a:cubicBezTo>
                      <a:pt x="132" y="170"/>
                      <a:pt x="132" y="171"/>
                      <a:pt x="131" y="172"/>
                    </a:cubicBezTo>
                    <a:cubicBezTo>
                      <a:pt x="129" y="170"/>
                      <a:pt x="127" y="169"/>
                      <a:pt x="124" y="168"/>
                    </a:cubicBezTo>
                    <a:cubicBezTo>
                      <a:pt x="119" y="166"/>
                      <a:pt x="115" y="163"/>
                      <a:pt x="110" y="161"/>
                    </a:cubicBezTo>
                    <a:cubicBezTo>
                      <a:pt x="105" y="159"/>
                      <a:pt x="100" y="158"/>
                      <a:pt x="96" y="156"/>
                    </a:cubicBezTo>
                    <a:cubicBezTo>
                      <a:pt x="95" y="156"/>
                      <a:pt x="94" y="155"/>
                      <a:pt x="93" y="155"/>
                    </a:cubicBezTo>
                    <a:cubicBezTo>
                      <a:pt x="97" y="156"/>
                      <a:pt x="102" y="158"/>
                      <a:pt x="106" y="159"/>
                    </a:cubicBezTo>
                    <a:cubicBezTo>
                      <a:pt x="111" y="161"/>
                      <a:pt x="116" y="162"/>
                      <a:pt x="121" y="164"/>
                    </a:cubicBezTo>
                    <a:cubicBezTo>
                      <a:pt x="125" y="165"/>
                      <a:pt x="129" y="167"/>
                      <a:pt x="132" y="169"/>
                    </a:cubicBezTo>
                    <a:close/>
                    <a:moveTo>
                      <a:pt x="90" y="159"/>
                    </a:moveTo>
                    <a:cubicBezTo>
                      <a:pt x="93" y="160"/>
                      <a:pt x="96" y="160"/>
                      <a:pt x="98" y="161"/>
                    </a:cubicBezTo>
                    <a:cubicBezTo>
                      <a:pt x="103" y="162"/>
                      <a:pt x="107" y="164"/>
                      <a:pt x="111" y="166"/>
                    </a:cubicBezTo>
                    <a:cubicBezTo>
                      <a:pt x="117" y="169"/>
                      <a:pt x="124" y="172"/>
                      <a:pt x="131" y="173"/>
                    </a:cubicBezTo>
                    <a:cubicBezTo>
                      <a:pt x="130" y="174"/>
                      <a:pt x="128" y="175"/>
                      <a:pt x="126" y="176"/>
                    </a:cubicBezTo>
                    <a:cubicBezTo>
                      <a:pt x="120" y="177"/>
                      <a:pt x="114" y="174"/>
                      <a:pt x="110" y="170"/>
                    </a:cubicBezTo>
                    <a:cubicBezTo>
                      <a:pt x="111" y="171"/>
                      <a:pt x="111" y="171"/>
                      <a:pt x="112" y="171"/>
                    </a:cubicBezTo>
                    <a:cubicBezTo>
                      <a:pt x="113" y="172"/>
                      <a:pt x="114" y="172"/>
                      <a:pt x="116" y="172"/>
                    </a:cubicBezTo>
                    <a:cubicBezTo>
                      <a:pt x="116" y="172"/>
                      <a:pt x="119" y="174"/>
                      <a:pt x="119" y="174"/>
                    </a:cubicBezTo>
                    <a:cubicBezTo>
                      <a:pt x="119" y="174"/>
                      <a:pt x="119" y="175"/>
                      <a:pt x="119" y="175"/>
                    </a:cubicBezTo>
                    <a:cubicBezTo>
                      <a:pt x="120" y="175"/>
                      <a:pt x="120" y="175"/>
                      <a:pt x="120" y="175"/>
                    </a:cubicBezTo>
                    <a:cubicBezTo>
                      <a:pt x="120" y="175"/>
                      <a:pt x="121" y="175"/>
                      <a:pt x="120" y="175"/>
                    </a:cubicBezTo>
                    <a:cubicBezTo>
                      <a:pt x="119" y="173"/>
                      <a:pt x="117" y="172"/>
                      <a:pt x="115" y="171"/>
                    </a:cubicBezTo>
                    <a:cubicBezTo>
                      <a:pt x="113" y="171"/>
                      <a:pt x="111" y="170"/>
                      <a:pt x="109" y="169"/>
                    </a:cubicBezTo>
                    <a:cubicBezTo>
                      <a:pt x="107" y="168"/>
                      <a:pt x="112" y="170"/>
                      <a:pt x="112" y="170"/>
                    </a:cubicBezTo>
                    <a:cubicBezTo>
                      <a:pt x="115" y="171"/>
                      <a:pt x="119" y="173"/>
                      <a:pt x="122" y="174"/>
                    </a:cubicBezTo>
                    <a:cubicBezTo>
                      <a:pt x="124" y="175"/>
                      <a:pt x="126" y="175"/>
                      <a:pt x="128" y="175"/>
                    </a:cubicBezTo>
                    <a:cubicBezTo>
                      <a:pt x="128" y="175"/>
                      <a:pt x="128" y="174"/>
                      <a:pt x="128" y="174"/>
                    </a:cubicBezTo>
                    <a:cubicBezTo>
                      <a:pt x="126" y="172"/>
                      <a:pt x="123" y="172"/>
                      <a:pt x="120" y="171"/>
                    </a:cubicBezTo>
                    <a:cubicBezTo>
                      <a:pt x="117" y="169"/>
                      <a:pt x="114" y="168"/>
                      <a:pt x="111" y="166"/>
                    </a:cubicBezTo>
                    <a:cubicBezTo>
                      <a:pt x="107" y="165"/>
                      <a:pt x="103" y="163"/>
                      <a:pt x="98" y="162"/>
                    </a:cubicBezTo>
                    <a:cubicBezTo>
                      <a:pt x="96" y="161"/>
                      <a:pt x="94" y="160"/>
                      <a:pt x="92" y="160"/>
                    </a:cubicBezTo>
                    <a:cubicBezTo>
                      <a:pt x="91" y="160"/>
                      <a:pt x="91" y="159"/>
                      <a:pt x="90" y="159"/>
                    </a:cubicBezTo>
                    <a:close/>
                    <a:moveTo>
                      <a:pt x="96" y="162"/>
                    </a:moveTo>
                    <a:cubicBezTo>
                      <a:pt x="97" y="162"/>
                      <a:pt x="99" y="162"/>
                      <a:pt x="100" y="163"/>
                    </a:cubicBezTo>
                    <a:cubicBezTo>
                      <a:pt x="106" y="165"/>
                      <a:pt x="111" y="167"/>
                      <a:pt x="117" y="170"/>
                    </a:cubicBezTo>
                    <a:cubicBezTo>
                      <a:pt x="119" y="171"/>
                      <a:pt x="121" y="172"/>
                      <a:pt x="124" y="173"/>
                    </a:cubicBezTo>
                    <a:cubicBezTo>
                      <a:pt x="128" y="174"/>
                      <a:pt x="125" y="174"/>
                      <a:pt x="124" y="174"/>
                    </a:cubicBezTo>
                    <a:cubicBezTo>
                      <a:pt x="122" y="173"/>
                      <a:pt x="121" y="173"/>
                      <a:pt x="120" y="172"/>
                    </a:cubicBezTo>
                    <a:cubicBezTo>
                      <a:pt x="116" y="171"/>
                      <a:pt x="112" y="169"/>
                      <a:pt x="107" y="168"/>
                    </a:cubicBezTo>
                    <a:cubicBezTo>
                      <a:pt x="107" y="168"/>
                      <a:pt x="107" y="168"/>
                      <a:pt x="107" y="168"/>
                    </a:cubicBezTo>
                    <a:cubicBezTo>
                      <a:pt x="103" y="166"/>
                      <a:pt x="100" y="164"/>
                      <a:pt x="96" y="162"/>
                    </a:cubicBezTo>
                    <a:close/>
                    <a:moveTo>
                      <a:pt x="80" y="150"/>
                    </a:moveTo>
                    <a:cubicBezTo>
                      <a:pt x="87" y="154"/>
                      <a:pt x="96" y="157"/>
                      <a:pt x="104" y="160"/>
                    </a:cubicBezTo>
                    <a:cubicBezTo>
                      <a:pt x="112" y="163"/>
                      <a:pt x="119" y="167"/>
                      <a:pt x="127" y="170"/>
                    </a:cubicBezTo>
                    <a:cubicBezTo>
                      <a:pt x="128" y="170"/>
                      <a:pt x="129" y="171"/>
                      <a:pt x="130" y="171"/>
                    </a:cubicBezTo>
                    <a:cubicBezTo>
                      <a:pt x="129" y="172"/>
                      <a:pt x="128" y="172"/>
                      <a:pt x="127" y="171"/>
                    </a:cubicBezTo>
                    <a:cubicBezTo>
                      <a:pt x="125" y="171"/>
                      <a:pt x="123" y="170"/>
                      <a:pt x="120" y="169"/>
                    </a:cubicBezTo>
                    <a:cubicBezTo>
                      <a:pt x="117" y="168"/>
                      <a:pt x="113" y="166"/>
                      <a:pt x="110" y="164"/>
                    </a:cubicBezTo>
                    <a:cubicBezTo>
                      <a:pt x="102" y="161"/>
                      <a:pt x="94" y="159"/>
                      <a:pt x="86" y="157"/>
                    </a:cubicBezTo>
                    <a:cubicBezTo>
                      <a:pt x="83" y="155"/>
                      <a:pt x="81" y="153"/>
                      <a:pt x="80" y="150"/>
                    </a:cubicBezTo>
                    <a:close/>
                    <a:moveTo>
                      <a:pt x="79" y="146"/>
                    </a:moveTo>
                    <a:cubicBezTo>
                      <a:pt x="79" y="145"/>
                      <a:pt x="79" y="145"/>
                      <a:pt x="79" y="144"/>
                    </a:cubicBezTo>
                    <a:cubicBezTo>
                      <a:pt x="80" y="145"/>
                      <a:pt x="82" y="146"/>
                      <a:pt x="84" y="147"/>
                    </a:cubicBezTo>
                    <a:cubicBezTo>
                      <a:pt x="84" y="147"/>
                      <a:pt x="85" y="147"/>
                      <a:pt x="86" y="148"/>
                    </a:cubicBezTo>
                    <a:cubicBezTo>
                      <a:pt x="90" y="150"/>
                      <a:pt x="95" y="151"/>
                      <a:pt x="99" y="153"/>
                    </a:cubicBezTo>
                    <a:cubicBezTo>
                      <a:pt x="109" y="157"/>
                      <a:pt x="119" y="161"/>
                      <a:pt x="129" y="166"/>
                    </a:cubicBezTo>
                    <a:cubicBezTo>
                      <a:pt x="130" y="166"/>
                      <a:pt x="131" y="168"/>
                      <a:pt x="132" y="168"/>
                    </a:cubicBezTo>
                    <a:cubicBezTo>
                      <a:pt x="130" y="167"/>
                      <a:pt x="129" y="167"/>
                      <a:pt x="128" y="166"/>
                    </a:cubicBezTo>
                    <a:cubicBezTo>
                      <a:pt x="126" y="165"/>
                      <a:pt x="125" y="164"/>
                      <a:pt x="123" y="164"/>
                    </a:cubicBezTo>
                    <a:cubicBezTo>
                      <a:pt x="118" y="162"/>
                      <a:pt x="113" y="160"/>
                      <a:pt x="108" y="159"/>
                    </a:cubicBezTo>
                    <a:cubicBezTo>
                      <a:pt x="99" y="156"/>
                      <a:pt x="89" y="154"/>
                      <a:pt x="80" y="150"/>
                    </a:cubicBezTo>
                    <a:cubicBezTo>
                      <a:pt x="80" y="150"/>
                      <a:pt x="80" y="150"/>
                      <a:pt x="79" y="150"/>
                    </a:cubicBezTo>
                    <a:cubicBezTo>
                      <a:pt x="79" y="149"/>
                      <a:pt x="79" y="147"/>
                      <a:pt x="79" y="146"/>
                    </a:cubicBezTo>
                    <a:close/>
                    <a:moveTo>
                      <a:pt x="78" y="141"/>
                    </a:moveTo>
                    <a:cubicBezTo>
                      <a:pt x="78" y="141"/>
                      <a:pt x="78" y="141"/>
                      <a:pt x="78" y="141"/>
                    </a:cubicBezTo>
                    <a:cubicBezTo>
                      <a:pt x="81" y="142"/>
                      <a:pt x="83" y="142"/>
                      <a:pt x="86" y="143"/>
                    </a:cubicBezTo>
                    <a:cubicBezTo>
                      <a:pt x="87" y="144"/>
                      <a:pt x="89" y="144"/>
                      <a:pt x="90" y="145"/>
                    </a:cubicBezTo>
                    <a:cubicBezTo>
                      <a:pt x="99" y="150"/>
                      <a:pt x="108" y="154"/>
                      <a:pt x="117" y="158"/>
                    </a:cubicBezTo>
                    <a:cubicBezTo>
                      <a:pt x="108" y="154"/>
                      <a:pt x="98" y="151"/>
                      <a:pt x="88" y="148"/>
                    </a:cubicBezTo>
                    <a:cubicBezTo>
                      <a:pt x="86" y="147"/>
                      <a:pt x="83" y="146"/>
                      <a:pt x="81" y="145"/>
                    </a:cubicBezTo>
                    <a:cubicBezTo>
                      <a:pt x="81" y="144"/>
                      <a:pt x="80" y="144"/>
                      <a:pt x="80" y="144"/>
                    </a:cubicBezTo>
                    <a:cubicBezTo>
                      <a:pt x="80" y="144"/>
                      <a:pt x="79" y="144"/>
                      <a:pt x="79" y="143"/>
                    </a:cubicBezTo>
                    <a:cubicBezTo>
                      <a:pt x="79" y="142"/>
                      <a:pt x="78" y="141"/>
                      <a:pt x="78" y="141"/>
                    </a:cubicBezTo>
                    <a:close/>
                    <a:moveTo>
                      <a:pt x="77" y="139"/>
                    </a:moveTo>
                    <a:cubicBezTo>
                      <a:pt x="79" y="140"/>
                      <a:pt x="81" y="141"/>
                      <a:pt x="83" y="142"/>
                    </a:cubicBezTo>
                    <a:cubicBezTo>
                      <a:pt x="81" y="141"/>
                      <a:pt x="79" y="140"/>
                      <a:pt x="78" y="140"/>
                    </a:cubicBezTo>
                    <a:cubicBezTo>
                      <a:pt x="77" y="139"/>
                      <a:pt x="77" y="139"/>
                      <a:pt x="77" y="139"/>
                    </a:cubicBezTo>
                    <a:close/>
                    <a:moveTo>
                      <a:pt x="58" y="127"/>
                    </a:moveTo>
                    <a:cubicBezTo>
                      <a:pt x="62" y="129"/>
                      <a:pt x="66" y="131"/>
                      <a:pt x="71" y="132"/>
                    </a:cubicBezTo>
                    <a:cubicBezTo>
                      <a:pt x="77" y="135"/>
                      <a:pt x="84" y="137"/>
                      <a:pt x="90" y="140"/>
                    </a:cubicBezTo>
                    <a:cubicBezTo>
                      <a:pt x="104" y="146"/>
                      <a:pt x="118" y="151"/>
                      <a:pt x="130" y="158"/>
                    </a:cubicBezTo>
                    <a:cubicBezTo>
                      <a:pt x="131" y="158"/>
                      <a:pt x="132" y="158"/>
                      <a:pt x="132" y="158"/>
                    </a:cubicBezTo>
                    <a:cubicBezTo>
                      <a:pt x="132" y="158"/>
                      <a:pt x="132" y="158"/>
                      <a:pt x="131" y="158"/>
                    </a:cubicBezTo>
                    <a:cubicBezTo>
                      <a:pt x="129" y="157"/>
                      <a:pt x="128" y="157"/>
                      <a:pt x="126" y="156"/>
                    </a:cubicBezTo>
                    <a:cubicBezTo>
                      <a:pt x="123" y="155"/>
                      <a:pt x="120" y="154"/>
                      <a:pt x="117" y="153"/>
                    </a:cubicBezTo>
                    <a:cubicBezTo>
                      <a:pt x="110" y="150"/>
                      <a:pt x="103" y="148"/>
                      <a:pt x="96" y="146"/>
                    </a:cubicBezTo>
                    <a:cubicBezTo>
                      <a:pt x="93" y="145"/>
                      <a:pt x="91" y="144"/>
                      <a:pt x="88" y="143"/>
                    </a:cubicBezTo>
                    <a:cubicBezTo>
                      <a:pt x="84" y="141"/>
                      <a:pt x="81" y="140"/>
                      <a:pt x="78" y="138"/>
                    </a:cubicBezTo>
                    <a:cubicBezTo>
                      <a:pt x="77" y="138"/>
                      <a:pt x="76" y="137"/>
                      <a:pt x="75" y="137"/>
                    </a:cubicBezTo>
                    <a:cubicBezTo>
                      <a:pt x="75" y="137"/>
                      <a:pt x="75" y="137"/>
                      <a:pt x="75" y="136"/>
                    </a:cubicBezTo>
                    <a:cubicBezTo>
                      <a:pt x="71" y="133"/>
                      <a:pt x="62" y="132"/>
                      <a:pt x="58" y="127"/>
                    </a:cubicBezTo>
                    <a:close/>
                    <a:moveTo>
                      <a:pt x="56" y="123"/>
                    </a:moveTo>
                    <a:cubicBezTo>
                      <a:pt x="56" y="123"/>
                      <a:pt x="56" y="123"/>
                      <a:pt x="57" y="123"/>
                    </a:cubicBezTo>
                    <a:cubicBezTo>
                      <a:pt x="57" y="123"/>
                      <a:pt x="57" y="123"/>
                      <a:pt x="57" y="123"/>
                    </a:cubicBezTo>
                    <a:cubicBezTo>
                      <a:pt x="63" y="125"/>
                      <a:pt x="68" y="128"/>
                      <a:pt x="74" y="130"/>
                    </a:cubicBezTo>
                    <a:cubicBezTo>
                      <a:pt x="80" y="132"/>
                      <a:pt x="87" y="134"/>
                      <a:pt x="94" y="137"/>
                    </a:cubicBezTo>
                    <a:cubicBezTo>
                      <a:pt x="106" y="142"/>
                      <a:pt x="119" y="146"/>
                      <a:pt x="131" y="153"/>
                    </a:cubicBezTo>
                    <a:cubicBezTo>
                      <a:pt x="131" y="153"/>
                      <a:pt x="131" y="153"/>
                      <a:pt x="131" y="154"/>
                    </a:cubicBezTo>
                    <a:cubicBezTo>
                      <a:pt x="126" y="151"/>
                      <a:pt x="121" y="150"/>
                      <a:pt x="115" y="148"/>
                    </a:cubicBezTo>
                    <a:cubicBezTo>
                      <a:pt x="109" y="145"/>
                      <a:pt x="102" y="142"/>
                      <a:pt x="95" y="140"/>
                    </a:cubicBezTo>
                    <a:cubicBezTo>
                      <a:pt x="89" y="137"/>
                      <a:pt x="82" y="134"/>
                      <a:pt x="75" y="132"/>
                    </a:cubicBezTo>
                    <a:cubicBezTo>
                      <a:pt x="69" y="130"/>
                      <a:pt x="63" y="127"/>
                      <a:pt x="57" y="125"/>
                    </a:cubicBezTo>
                    <a:cubicBezTo>
                      <a:pt x="56" y="124"/>
                      <a:pt x="56" y="124"/>
                      <a:pt x="56" y="123"/>
                    </a:cubicBezTo>
                    <a:close/>
                    <a:moveTo>
                      <a:pt x="56" y="120"/>
                    </a:moveTo>
                    <a:cubicBezTo>
                      <a:pt x="57" y="119"/>
                      <a:pt x="57" y="118"/>
                      <a:pt x="57" y="118"/>
                    </a:cubicBezTo>
                    <a:cubicBezTo>
                      <a:pt x="63" y="120"/>
                      <a:pt x="68" y="121"/>
                      <a:pt x="74" y="123"/>
                    </a:cubicBezTo>
                    <a:cubicBezTo>
                      <a:pt x="74" y="123"/>
                      <a:pt x="75" y="123"/>
                      <a:pt x="75" y="123"/>
                    </a:cubicBezTo>
                    <a:cubicBezTo>
                      <a:pt x="76" y="123"/>
                      <a:pt x="76" y="123"/>
                      <a:pt x="77" y="123"/>
                    </a:cubicBezTo>
                    <a:cubicBezTo>
                      <a:pt x="84" y="126"/>
                      <a:pt x="91" y="129"/>
                      <a:pt x="99" y="131"/>
                    </a:cubicBezTo>
                    <a:cubicBezTo>
                      <a:pt x="105" y="133"/>
                      <a:pt x="111" y="137"/>
                      <a:pt x="117" y="139"/>
                    </a:cubicBezTo>
                    <a:cubicBezTo>
                      <a:pt x="120" y="140"/>
                      <a:pt x="124" y="140"/>
                      <a:pt x="127" y="142"/>
                    </a:cubicBezTo>
                    <a:cubicBezTo>
                      <a:pt x="126" y="142"/>
                      <a:pt x="126" y="142"/>
                      <a:pt x="125" y="142"/>
                    </a:cubicBezTo>
                    <a:cubicBezTo>
                      <a:pt x="124" y="141"/>
                      <a:pt x="124" y="141"/>
                      <a:pt x="123" y="141"/>
                    </a:cubicBezTo>
                    <a:cubicBezTo>
                      <a:pt x="122" y="141"/>
                      <a:pt x="120" y="140"/>
                      <a:pt x="119" y="140"/>
                    </a:cubicBezTo>
                    <a:cubicBezTo>
                      <a:pt x="111" y="137"/>
                      <a:pt x="104" y="135"/>
                      <a:pt x="97" y="133"/>
                    </a:cubicBezTo>
                    <a:cubicBezTo>
                      <a:pt x="93" y="132"/>
                      <a:pt x="89" y="131"/>
                      <a:pt x="85" y="129"/>
                    </a:cubicBezTo>
                    <a:cubicBezTo>
                      <a:pt x="76" y="126"/>
                      <a:pt x="68" y="123"/>
                      <a:pt x="59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8" y="120"/>
                      <a:pt x="57" y="120"/>
                      <a:pt x="56" y="120"/>
                    </a:cubicBezTo>
                    <a:close/>
                    <a:moveTo>
                      <a:pt x="60" y="118"/>
                    </a:moveTo>
                    <a:cubicBezTo>
                      <a:pt x="57" y="117"/>
                      <a:pt x="62" y="119"/>
                      <a:pt x="62" y="119"/>
                    </a:cubicBezTo>
                    <a:cubicBezTo>
                      <a:pt x="64" y="119"/>
                      <a:pt x="65" y="120"/>
                      <a:pt x="67" y="120"/>
                    </a:cubicBezTo>
                    <a:cubicBezTo>
                      <a:pt x="68" y="120"/>
                      <a:pt x="69" y="121"/>
                      <a:pt x="70" y="121"/>
                    </a:cubicBezTo>
                    <a:cubicBezTo>
                      <a:pt x="67" y="120"/>
                      <a:pt x="63" y="119"/>
                      <a:pt x="60" y="118"/>
                    </a:cubicBezTo>
                    <a:close/>
                    <a:moveTo>
                      <a:pt x="58" y="117"/>
                    </a:moveTo>
                    <a:cubicBezTo>
                      <a:pt x="58" y="116"/>
                      <a:pt x="59" y="116"/>
                      <a:pt x="59" y="115"/>
                    </a:cubicBezTo>
                    <a:cubicBezTo>
                      <a:pt x="67" y="119"/>
                      <a:pt x="75" y="120"/>
                      <a:pt x="84" y="122"/>
                    </a:cubicBezTo>
                    <a:cubicBezTo>
                      <a:pt x="86" y="123"/>
                      <a:pt x="89" y="124"/>
                      <a:pt x="91" y="125"/>
                    </a:cubicBezTo>
                    <a:cubicBezTo>
                      <a:pt x="99" y="127"/>
                      <a:pt x="106" y="130"/>
                      <a:pt x="113" y="133"/>
                    </a:cubicBezTo>
                    <a:cubicBezTo>
                      <a:pt x="116" y="134"/>
                      <a:pt x="120" y="136"/>
                      <a:pt x="124" y="138"/>
                    </a:cubicBezTo>
                    <a:cubicBezTo>
                      <a:pt x="124" y="138"/>
                      <a:pt x="125" y="139"/>
                      <a:pt x="126" y="139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6" y="139"/>
                      <a:pt x="126" y="139"/>
                      <a:pt x="125" y="139"/>
                    </a:cubicBezTo>
                    <a:cubicBezTo>
                      <a:pt x="124" y="139"/>
                      <a:pt x="122" y="138"/>
                      <a:pt x="120" y="137"/>
                    </a:cubicBezTo>
                    <a:cubicBezTo>
                      <a:pt x="107" y="131"/>
                      <a:pt x="94" y="127"/>
                      <a:pt x="80" y="123"/>
                    </a:cubicBezTo>
                    <a:cubicBezTo>
                      <a:pt x="80" y="123"/>
                      <a:pt x="79" y="123"/>
                      <a:pt x="79" y="123"/>
                    </a:cubicBezTo>
                    <a:cubicBezTo>
                      <a:pt x="72" y="121"/>
                      <a:pt x="65" y="118"/>
                      <a:pt x="58" y="117"/>
                    </a:cubicBezTo>
                    <a:close/>
                    <a:moveTo>
                      <a:pt x="61" y="115"/>
                    </a:moveTo>
                    <a:cubicBezTo>
                      <a:pt x="62" y="116"/>
                      <a:pt x="64" y="116"/>
                      <a:pt x="66" y="117"/>
                    </a:cubicBezTo>
                    <a:cubicBezTo>
                      <a:pt x="64" y="116"/>
                      <a:pt x="62" y="116"/>
                      <a:pt x="61" y="115"/>
                    </a:cubicBezTo>
                    <a:close/>
                    <a:moveTo>
                      <a:pt x="60" y="115"/>
                    </a:moveTo>
                    <a:cubicBezTo>
                      <a:pt x="60" y="114"/>
                      <a:pt x="61" y="113"/>
                      <a:pt x="61" y="112"/>
                    </a:cubicBezTo>
                    <a:cubicBezTo>
                      <a:pt x="74" y="118"/>
                      <a:pt x="87" y="120"/>
                      <a:pt x="100" y="124"/>
                    </a:cubicBezTo>
                    <a:cubicBezTo>
                      <a:pt x="107" y="126"/>
                      <a:pt x="114" y="129"/>
                      <a:pt x="120" y="132"/>
                    </a:cubicBezTo>
                    <a:cubicBezTo>
                      <a:pt x="122" y="133"/>
                      <a:pt x="123" y="133"/>
                      <a:pt x="124" y="134"/>
                    </a:cubicBezTo>
                    <a:cubicBezTo>
                      <a:pt x="124" y="135"/>
                      <a:pt x="124" y="135"/>
                      <a:pt x="124" y="135"/>
                    </a:cubicBezTo>
                    <a:cubicBezTo>
                      <a:pt x="124" y="135"/>
                      <a:pt x="123" y="135"/>
                      <a:pt x="123" y="134"/>
                    </a:cubicBezTo>
                    <a:cubicBezTo>
                      <a:pt x="120" y="133"/>
                      <a:pt x="117" y="132"/>
                      <a:pt x="114" y="131"/>
                    </a:cubicBezTo>
                    <a:cubicBezTo>
                      <a:pt x="102" y="126"/>
                      <a:pt x="90" y="123"/>
                      <a:pt x="77" y="120"/>
                    </a:cubicBezTo>
                    <a:cubicBezTo>
                      <a:pt x="77" y="120"/>
                      <a:pt x="76" y="120"/>
                      <a:pt x="76" y="119"/>
                    </a:cubicBezTo>
                    <a:cubicBezTo>
                      <a:pt x="70" y="118"/>
                      <a:pt x="65" y="116"/>
                      <a:pt x="60" y="115"/>
                    </a:cubicBezTo>
                    <a:close/>
                    <a:moveTo>
                      <a:pt x="73" y="116"/>
                    </a:moveTo>
                    <a:cubicBezTo>
                      <a:pt x="74" y="116"/>
                      <a:pt x="75" y="116"/>
                      <a:pt x="76" y="117"/>
                    </a:cubicBezTo>
                    <a:cubicBezTo>
                      <a:pt x="80" y="118"/>
                      <a:pt x="83" y="119"/>
                      <a:pt x="87" y="120"/>
                    </a:cubicBezTo>
                    <a:cubicBezTo>
                      <a:pt x="82" y="118"/>
                      <a:pt x="78" y="117"/>
                      <a:pt x="73" y="116"/>
                    </a:cubicBezTo>
                    <a:close/>
                    <a:moveTo>
                      <a:pt x="62" y="111"/>
                    </a:moveTo>
                    <a:cubicBezTo>
                      <a:pt x="62" y="111"/>
                      <a:pt x="62" y="110"/>
                      <a:pt x="62" y="110"/>
                    </a:cubicBezTo>
                    <a:cubicBezTo>
                      <a:pt x="66" y="112"/>
                      <a:pt x="71" y="113"/>
                      <a:pt x="75" y="114"/>
                    </a:cubicBezTo>
                    <a:cubicBezTo>
                      <a:pt x="80" y="115"/>
                      <a:pt x="85" y="117"/>
                      <a:pt x="90" y="119"/>
                    </a:cubicBezTo>
                    <a:cubicBezTo>
                      <a:pt x="101" y="122"/>
                      <a:pt x="112" y="125"/>
                      <a:pt x="123" y="130"/>
                    </a:cubicBezTo>
                    <a:cubicBezTo>
                      <a:pt x="120" y="129"/>
                      <a:pt x="118" y="129"/>
                      <a:pt x="115" y="128"/>
                    </a:cubicBezTo>
                    <a:cubicBezTo>
                      <a:pt x="113" y="127"/>
                      <a:pt x="110" y="126"/>
                      <a:pt x="108" y="125"/>
                    </a:cubicBezTo>
                    <a:cubicBezTo>
                      <a:pt x="103" y="123"/>
                      <a:pt x="97" y="122"/>
                      <a:pt x="92" y="120"/>
                    </a:cubicBezTo>
                    <a:cubicBezTo>
                      <a:pt x="82" y="118"/>
                      <a:pt x="72" y="115"/>
                      <a:pt x="62" y="111"/>
                    </a:cubicBezTo>
                    <a:close/>
                    <a:moveTo>
                      <a:pt x="63" y="107"/>
                    </a:moveTo>
                    <a:cubicBezTo>
                      <a:pt x="63" y="105"/>
                      <a:pt x="63" y="104"/>
                      <a:pt x="63" y="103"/>
                    </a:cubicBezTo>
                    <a:cubicBezTo>
                      <a:pt x="63" y="103"/>
                      <a:pt x="63" y="103"/>
                      <a:pt x="63" y="103"/>
                    </a:cubicBezTo>
                    <a:cubicBezTo>
                      <a:pt x="68" y="105"/>
                      <a:pt x="73" y="107"/>
                      <a:pt x="78" y="109"/>
                    </a:cubicBezTo>
                    <a:cubicBezTo>
                      <a:pt x="84" y="111"/>
                      <a:pt x="89" y="112"/>
                      <a:pt x="94" y="114"/>
                    </a:cubicBezTo>
                    <a:cubicBezTo>
                      <a:pt x="100" y="116"/>
                      <a:pt x="106" y="118"/>
                      <a:pt x="111" y="120"/>
                    </a:cubicBezTo>
                    <a:cubicBezTo>
                      <a:pt x="114" y="122"/>
                      <a:pt x="118" y="123"/>
                      <a:pt x="121" y="124"/>
                    </a:cubicBezTo>
                    <a:cubicBezTo>
                      <a:pt x="121" y="124"/>
                      <a:pt x="123" y="125"/>
                      <a:pt x="124" y="125"/>
                    </a:cubicBezTo>
                    <a:cubicBezTo>
                      <a:pt x="124" y="125"/>
                      <a:pt x="124" y="125"/>
                      <a:pt x="124" y="125"/>
                    </a:cubicBezTo>
                    <a:cubicBezTo>
                      <a:pt x="123" y="125"/>
                      <a:pt x="123" y="125"/>
                      <a:pt x="121" y="124"/>
                    </a:cubicBezTo>
                    <a:cubicBezTo>
                      <a:pt x="112" y="120"/>
                      <a:pt x="101" y="118"/>
                      <a:pt x="91" y="115"/>
                    </a:cubicBezTo>
                    <a:cubicBezTo>
                      <a:pt x="85" y="113"/>
                      <a:pt x="79" y="112"/>
                      <a:pt x="73" y="110"/>
                    </a:cubicBezTo>
                    <a:cubicBezTo>
                      <a:pt x="71" y="110"/>
                      <a:pt x="69" y="109"/>
                      <a:pt x="67" y="109"/>
                    </a:cubicBezTo>
                    <a:cubicBezTo>
                      <a:pt x="67" y="109"/>
                      <a:pt x="65" y="108"/>
                      <a:pt x="64" y="108"/>
                    </a:cubicBezTo>
                    <a:cubicBezTo>
                      <a:pt x="64" y="108"/>
                      <a:pt x="64" y="107"/>
                      <a:pt x="64" y="107"/>
                    </a:cubicBezTo>
                    <a:cubicBezTo>
                      <a:pt x="64" y="107"/>
                      <a:pt x="63" y="107"/>
                      <a:pt x="63" y="107"/>
                    </a:cubicBezTo>
                    <a:close/>
                    <a:moveTo>
                      <a:pt x="63" y="102"/>
                    </a:moveTo>
                    <a:cubicBezTo>
                      <a:pt x="63" y="101"/>
                      <a:pt x="63" y="100"/>
                      <a:pt x="63" y="100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4" y="100"/>
                      <a:pt x="65" y="100"/>
                      <a:pt x="65" y="100"/>
                    </a:cubicBezTo>
                    <a:cubicBezTo>
                      <a:pt x="65" y="101"/>
                      <a:pt x="66" y="101"/>
                      <a:pt x="67" y="101"/>
                    </a:cubicBezTo>
                    <a:cubicBezTo>
                      <a:pt x="76" y="104"/>
                      <a:pt x="86" y="107"/>
                      <a:pt x="96" y="110"/>
                    </a:cubicBezTo>
                    <a:cubicBezTo>
                      <a:pt x="101" y="112"/>
                      <a:pt x="106" y="113"/>
                      <a:pt x="111" y="115"/>
                    </a:cubicBezTo>
                    <a:cubicBezTo>
                      <a:pt x="114" y="117"/>
                      <a:pt x="118" y="118"/>
                      <a:pt x="121" y="119"/>
                    </a:cubicBezTo>
                    <a:cubicBezTo>
                      <a:pt x="121" y="120"/>
                      <a:pt x="126" y="122"/>
                      <a:pt x="122" y="121"/>
                    </a:cubicBezTo>
                    <a:cubicBezTo>
                      <a:pt x="112" y="118"/>
                      <a:pt x="102" y="114"/>
                      <a:pt x="92" y="111"/>
                    </a:cubicBezTo>
                    <a:cubicBezTo>
                      <a:pt x="87" y="110"/>
                      <a:pt x="82" y="109"/>
                      <a:pt x="77" y="107"/>
                    </a:cubicBezTo>
                    <a:cubicBezTo>
                      <a:pt x="72" y="105"/>
                      <a:pt x="68" y="104"/>
                      <a:pt x="63" y="102"/>
                    </a:cubicBezTo>
                    <a:cubicBezTo>
                      <a:pt x="63" y="102"/>
                      <a:pt x="63" y="102"/>
                      <a:pt x="63" y="102"/>
                    </a:cubicBezTo>
                    <a:close/>
                    <a:moveTo>
                      <a:pt x="64" y="97"/>
                    </a:moveTo>
                    <a:cubicBezTo>
                      <a:pt x="65" y="96"/>
                      <a:pt x="65" y="95"/>
                      <a:pt x="65" y="95"/>
                    </a:cubicBezTo>
                    <a:cubicBezTo>
                      <a:pt x="73" y="98"/>
                      <a:pt x="81" y="100"/>
                      <a:pt x="89" y="102"/>
                    </a:cubicBezTo>
                    <a:cubicBezTo>
                      <a:pt x="92" y="103"/>
                      <a:pt x="96" y="104"/>
                      <a:pt x="99" y="106"/>
                    </a:cubicBezTo>
                    <a:cubicBezTo>
                      <a:pt x="106" y="108"/>
                      <a:pt x="112" y="110"/>
                      <a:pt x="118" y="112"/>
                    </a:cubicBezTo>
                    <a:cubicBezTo>
                      <a:pt x="121" y="113"/>
                      <a:pt x="122" y="113"/>
                      <a:pt x="122" y="113"/>
                    </a:cubicBezTo>
                    <a:cubicBezTo>
                      <a:pt x="122" y="113"/>
                      <a:pt x="122" y="113"/>
                      <a:pt x="122" y="114"/>
                    </a:cubicBezTo>
                    <a:cubicBezTo>
                      <a:pt x="121" y="114"/>
                      <a:pt x="118" y="113"/>
                      <a:pt x="116" y="112"/>
                    </a:cubicBezTo>
                    <a:cubicBezTo>
                      <a:pt x="113" y="112"/>
                      <a:pt x="110" y="111"/>
                      <a:pt x="107" y="110"/>
                    </a:cubicBezTo>
                    <a:cubicBezTo>
                      <a:pt x="93" y="106"/>
                      <a:pt x="78" y="102"/>
                      <a:pt x="64" y="97"/>
                    </a:cubicBezTo>
                    <a:close/>
                    <a:moveTo>
                      <a:pt x="67" y="95"/>
                    </a:moveTo>
                    <a:cubicBezTo>
                      <a:pt x="68" y="95"/>
                      <a:pt x="69" y="95"/>
                      <a:pt x="70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0" y="96"/>
                      <a:pt x="69" y="95"/>
                      <a:pt x="67" y="95"/>
                    </a:cubicBezTo>
                    <a:close/>
                    <a:moveTo>
                      <a:pt x="65" y="94"/>
                    </a:moveTo>
                    <a:cubicBezTo>
                      <a:pt x="66" y="93"/>
                      <a:pt x="66" y="93"/>
                      <a:pt x="66" y="92"/>
                    </a:cubicBezTo>
                    <a:cubicBezTo>
                      <a:pt x="69" y="93"/>
                      <a:pt x="71" y="93"/>
                      <a:pt x="73" y="94"/>
                    </a:cubicBezTo>
                    <a:cubicBezTo>
                      <a:pt x="74" y="95"/>
                      <a:pt x="75" y="95"/>
                      <a:pt x="76" y="96"/>
                    </a:cubicBezTo>
                    <a:cubicBezTo>
                      <a:pt x="79" y="97"/>
                      <a:pt x="82" y="98"/>
                      <a:pt x="85" y="99"/>
                    </a:cubicBezTo>
                    <a:cubicBezTo>
                      <a:pt x="92" y="101"/>
                      <a:pt x="99" y="103"/>
                      <a:pt x="107" y="105"/>
                    </a:cubicBezTo>
                    <a:cubicBezTo>
                      <a:pt x="110" y="106"/>
                      <a:pt x="113" y="107"/>
                      <a:pt x="116" y="108"/>
                    </a:cubicBezTo>
                    <a:cubicBezTo>
                      <a:pt x="117" y="109"/>
                      <a:pt x="119" y="109"/>
                      <a:pt x="121" y="110"/>
                    </a:cubicBezTo>
                    <a:cubicBezTo>
                      <a:pt x="121" y="110"/>
                      <a:pt x="121" y="110"/>
                      <a:pt x="121" y="110"/>
                    </a:cubicBezTo>
                    <a:cubicBezTo>
                      <a:pt x="119" y="110"/>
                      <a:pt x="117" y="109"/>
                      <a:pt x="115" y="109"/>
                    </a:cubicBezTo>
                    <a:cubicBezTo>
                      <a:pt x="108" y="107"/>
                      <a:pt x="101" y="104"/>
                      <a:pt x="94" y="102"/>
                    </a:cubicBezTo>
                    <a:cubicBezTo>
                      <a:pt x="93" y="102"/>
                      <a:pt x="93" y="102"/>
                      <a:pt x="92" y="102"/>
                    </a:cubicBezTo>
                    <a:cubicBezTo>
                      <a:pt x="87" y="100"/>
                      <a:pt x="82" y="99"/>
                      <a:pt x="77" y="98"/>
                    </a:cubicBezTo>
                    <a:cubicBezTo>
                      <a:pt x="73" y="96"/>
                      <a:pt x="69" y="94"/>
                      <a:pt x="65" y="94"/>
                    </a:cubicBezTo>
                    <a:close/>
                    <a:moveTo>
                      <a:pt x="66" y="80"/>
                    </a:moveTo>
                    <a:cubicBezTo>
                      <a:pt x="69" y="80"/>
                      <a:pt x="72" y="81"/>
                      <a:pt x="75" y="82"/>
                    </a:cubicBezTo>
                    <a:cubicBezTo>
                      <a:pt x="91" y="86"/>
                      <a:pt x="106" y="92"/>
                      <a:pt x="122" y="96"/>
                    </a:cubicBezTo>
                    <a:cubicBezTo>
                      <a:pt x="122" y="97"/>
                      <a:pt x="121" y="97"/>
                      <a:pt x="121" y="98"/>
                    </a:cubicBezTo>
                    <a:cubicBezTo>
                      <a:pt x="113" y="95"/>
                      <a:pt x="105" y="93"/>
                      <a:pt x="97" y="92"/>
                    </a:cubicBezTo>
                    <a:cubicBezTo>
                      <a:pt x="87" y="89"/>
                      <a:pt x="78" y="87"/>
                      <a:pt x="69" y="83"/>
                    </a:cubicBezTo>
                    <a:cubicBezTo>
                      <a:pt x="68" y="83"/>
                      <a:pt x="68" y="84"/>
                      <a:pt x="69" y="84"/>
                    </a:cubicBezTo>
                    <a:cubicBezTo>
                      <a:pt x="76" y="89"/>
                      <a:pt x="86" y="91"/>
                      <a:pt x="94" y="94"/>
                    </a:cubicBezTo>
                    <a:cubicBezTo>
                      <a:pt x="102" y="97"/>
                      <a:pt x="111" y="101"/>
                      <a:pt x="119" y="102"/>
                    </a:cubicBezTo>
                    <a:cubicBezTo>
                      <a:pt x="110" y="101"/>
                      <a:pt x="100" y="98"/>
                      <a:pt x="91" y="95"/>
                    </a:cubicBezTo>
                    <a:cubicBezTo>
                      <a:pt x="88" y="94"/>
                      <a:pt x="85" y="93"/>
                      <a:pt x="81" y="92"/>
                    </a:cubicBezTo>
                    <a:cubicBezTo>
                      <a:pt x="77" y="91"/>
                      <a:pt x="73" y="89"/>
                      <a:pt x="68" y="88"/>
                    </a:cubicBezTo>
                    <a:cubicBezTo>
                      <a:pt x="68" y="88"/>
                      <a:pt x="68" y="88"/>
                      <a:pt x="68" y="88"/>
                    </a:cubicBezTo>
                    <a:cubicBezTo>
                      <a:pt x="69" y="85"/>
                      <a:pt x="69" y="81"/>
                      <a:pt x="66" y="80"/>
                    </a:cubicBezTo>
                    <a:close/>
                    <a:moveTo>
                      <a:pt x="51" y="75"/>
                    </a:moveTo>
                    <a:cubicBezTo>
                      <a:pt x="47" y="74"/>
                      <a:pt x="43" y="73"/>
                      <a:pt x="40" y="72"/>
                    </a:cubicBezTo>
                    <a:cubicBezTo>
                      <a:pt x="39" y="72"/>
                      <a:pt x="29" y="69"/>
                      <a:pt x="34" y="70"/>
                    </a:cubicBezTo>
                    <a:cubicBezTo>
                      <a:pt x="51" y="71"/>
                      <a:pt x="68" y="78"/>
                      <a:pt x="83" y="83"/>
                    </a:cubicBezTo>
                    <a:cubicBezTo>
                      <a:pt x="91" y="86"/>
                      <a:pt x="99" y="89"/>
                      <a:pt x="107" y="91"/>
                    </a:cubicBezTo>
                    <a:cubicBezTo>
                      <a:pt x="112" y="92"/>
                      <a:pt x="118" y="92"/>
                      <a:pt x="122" y="95"/>
                    </a:cubicBezTo>
                    <a:cubicBezTo>
                      <a:pt x="106" y="91"/>
                      <a:pt x="91" y="86"/>
                      <a:pt x="75" y="81"/>
                    </a:cubicBezTo>
                    <a:cubicBezTo>
                      <a:pt x="67" y="79"/>
                      <a:pt x="59" y="77"/>
                      <a:pt x="51" y="75"/>
                    </a:cubicBezTo>
                    <a:close/>
                    <a:moveTo>
                      <a:pt x="45" y="78"/>
                    </a:moveTo>
                    <a:cubicBezTo>
                      <a:pt x="43" y="77"/>
                      <a:pt x="40" y="76"/>
                      <a:pt x="38" y="75"/>
                    </a:cubicBezTo>
                    <a:cubicBezTo>
                      <a:pt x="36" y="75"/>
                      <a:pt x="35" y="74"/>
                      <a:pt x="33" y="73"/>
                    </a:cubicBezTo>
                    <a:cubicBezTo>
                      <a:pt x="31" y="72"/>
                      <a:pt x="31" y="72"/>
                      <a:pt x="33" y="73"/>
                    </a:cubicBezTo>
                    <a:cubicBezTo>
                      <a:pt x="38" y="74"/>
                      <a:pt x="43" y="76"/>
                      <a:pt x="48" y="77"/>
                    </a:cubicBezTo>
                    <a:cubicBezTo>
                      <a:pt x="52" y="78"/>
                      <a:pt x="57" y="79"/>
                      <a:pt x="62" y="80"/>
                    </a:cubicBezTo>
                    <a:cubicBezTo>
                      <a:pt x="61" y="80"/>
                      <a:pt x="61" y="81"/>
                      <a:pt x="60" y="81"/>
                    </a:cubicBezTo>
                    <a:cubicBezTo>
                      <a:pt x="55" y="80"/>
                      <a:pt x="50" y="79"/>
                      <a:pt x="45" y="78"/>
                    </a:cubicBezTo>
                    <a:close/>
                    <a:moveTo>
                      <a:pt x="41" y="83"/>
                    </a:moveTo>
                    <a:cubicBezTo>
                      <a:pt x="39" y="82"/>
                      <a:pt x="37" y="82"/>
                      <a:pt x="35" y="81"/>
                    </a:cubicBezTo>
                    <a:cubicBezTo>
                      <a:pt x="34" y="81"/>
                      <a:pt x="26" y="78"/>
                      <a:pt x="31" y="79"/>
                    </a:cubicBezTo>
                    <a:cubicBezTo>
                      <a:pt x="35" y="80"/>
                      <a:pt x="39" y="81"/>
                      <a:pt x="43" y="82"/>
                    </a:cubicBezTo>
                    <a:cubicBezTo>
                      <a:pt x="42" y="82"/>
                      <a:pt x="42" y="83"/>
                      <a:pt x="41" y="83"/>
                    </a:cubicBezTo>
                    <a:close/>
                    <a:moveTo>
                      <a:pt x="39" y="87"/>
                    </a:moveTo>
                    <a:cubicBezTo>
                      <a:pt x="37" y="86"/>
                      <a:pt x="35" y="85"/>
                      <a:pt x="33" y="84"/>
                    </a:cubicBezTo>
                    <a:cubicBezTo>
                      <a:pt x="32" y="83"/>
                      <a:pt x="26" y="80"/>
                      <a:pt x="30" y="81"/>
                    </a:cubicBezTo>
                    <a:cubicBezTo>
                      <a:pt x="33" y="82"/>
                      <a:pt x="37" y="84"/>
                      <a:pt x="40" y="84"/>
                    </a:cubicBezTo>
                    <a:cubicBezTo>
                      <a:pt x="40" y="85"/>
                      <a:pt x="39" y="86"/>
                      <a:pt x="39" y="87"/>
                    </a:cubicBezTo>
                    <a:close/>
                    <a:moveTo>
                      <a:pt x="37" y="90"/>
                    </a:moveTo>
                    <a:cubicBezTo>
                      <a:pt x="34" y="89"/>
                      <a:pt x="32" y="88"/>
                      <a:pt x="30" y="87"/>
                    </a:cubicBezTo>
                    <a:cubicBezTo>
                      <a:pt x="29" y="86"/>
                      <a:pt x="24" y="84"/>
                      <a:pt x="28" y="86"/>
                    </a:cubicBezTo>
                    <a:cubicBezTo>
                      <a:pt x="31" y="87"/>
                      <a:pt x="35" y="87"/>
                      <a:pt x="38" y="88"/>
                    </a:cubicBezTo>
                    <a:cubicBezTo>
                      <a:pt x="38" y="88"/>
                      <a:pt x="38" y="88"/>
                      <a:pt x="37" y="89"/>
                    </a:cubicBezTo>
                    <a:cubicBezTo>
                      <a:pt x="37" y="89"/>
                      <a:pt x="37" y="90"/>
                      <a:pt x="37" y="90"/>
                    </a:cubicBezTo>
                    <a:close/>
                    <a:moveTo>
                      <a:pt x="34" y="94"/>
                    </a:moveTo>
                    <a:cubicBezTo>
                      <a:pt x="32" y="92"/>
                      <a:pt x="28" y="91"/>
                      <a:pt x="25" y="89"/>
                    </a:cubicBezTo>
                    <a:cubicBezTo>
                      <a:pt x="26" y="90"/>
                      <a:pt x="31" y="90"/>
                      <a:pt x="33" y="91"/>
                    </a:cubicBezTo>
                    <a:cubicBezTo>
                      <a:pt x="34" y="91"/>
                      <a:pt x="35" y="91"/>
                      <a:pt x="36" y="91"/>
                    </a:cubicBezTo>
                    <a:cubicBezTo>
                      <a:pt x="36" y="92"/>
                      <a:pt x="35" y="93"/>
                      <a:pt x="34" y="94"/>
                    </a:cubicBezTo>
                    <a:close/>
                    <a:moveTo>
                      <a:pt x="32" y="97"/>
                    </a:moveTo>
                    <a:cubicBezTo>
                      <a:pt x="31" y="97"/>
                      <a:pt x="29" y="96"/>
                      <a:pt x="28" y="95"/>
                    </a:cubicBezTo>
                    <a:cubicBezTo>
                      <a:pt x="27" y="94"/>
                      <a:pt x="22" y="92"/>
                      <a:pt x="26" y="93"/>
                    </a:cubicBezTo>
                    <a:cubicBezTo>
                      <a:pt x="28" y="94"/>
                      <a:pt x="31" y="95"/>
                      <a:pt x="34" y="95"/>
                    </a:cubicBezTo>
                    <a:cubicBezTo>
                      <a:pt x="33" y="96"/>
                      <a:pt x="33" y="97"/>
                      <a:pt x="32" y="97"/>
                    </a:cubicBezTo>
                    <a:close/>
                    <a:moveTo>
                      <a:pt x="31" y="100"/>
                    </a:moveTo>
                    <a:cubicBezTo>
                      <a:pt x="29" y="99"/>
                      <a:pt x="28" y="98"/>
                      <a:pt x="27" y="98"/>
                    </a:cubicBezTo>
                    <a:cubicBezTo>
                      <a:pt x="27" y="98"/>
                      <a:pt x="23" y="96"/>
                      <a:pt x="26" y="97"/>
                    </a:cubicBezTo>
                    <a:cubicBezTo>
                      <a:pt x="28" y="98"/>
                      <a:pt x="30" y="98"/>
                      <a:pt x="32" y="98"/>
                    </a:cubicBezTo>
                    <a:cubicBezTo>
                      <a:pt x="32" y="98"/>
                      <a:pt x="32" y="98"/>
                      <a:pt x="32" y="98"/>
                    </a:cubicBezTo>
                    <a:cubicBezTo>
                      <a:pt x="31" y="99"/>
                      <a:pt x="31" y="99"/>
                      <a:pt x="31" y="100"/>
                    </a:cubicBezTo>
                    <a:cubicBezTo>
                      <a:pt x="31" y="100"/>
                      <a:pt x="31" y="100"/>
                      <a:pt x="31" y="100"/>
                    </a:cubicBezTo>
                    <a:close/>
                    <a:moveTo>
                      <a:pt x="26" y="101"/>
                    </a:moveTo>
                    <a:cubicBezTo>
                      <a:pt x="25" y="100"/>
                      <a:pt x="25" y="100"/>
                      <a:pt x="26" y="100"/>
                    </a:cubicBezTo>
                    <a:cubicBezTo>
                      <a:pt x="27" y="100"/>
                      <a:pt x="29" y="100"/>
                      <a:pt x="30" y="100"/>
                    </a:cubicBezTo>
                    <a:cubicBezTo>
                      <a:pt x="30" y="101"/>
                      <a:pt x="29" y="101"/>
                      <a:pt x="28" y="102"/>
                    </a:cubicBezTo>
                    <a:cubicBezTo>
                      <a:pt x="28" y="101"/>
                      <a:pt x="27" y="101"/>
                      <a:pt x="26" y="101"/>
                    </a:cubicBezTo>
                    <a:close/>
                    <a:moveTo>
                      <a:pt x="28" y="103"/>
                    </a:moveTo>
                    <a:cubicBezTo>
                      <a:pt x="27" y="103"/>
                      <a:pt x="26" y="104"/>
                      <a:pt x="26" y="104"/>
                    </a:cubicBezTo>
                    <a:cubicBezTo>
                      <a:pt x="25" y="104"/>
                      <a:pt x="24" y="103"/>
                      <a:pt x="24" y="103"/>
                    </a:cubicBezTo>
                    <a:cubicBezTo>
                      <a:pt x="24" y="102"/>
                      <a:pt x="26" y="103"/>
                      <a:pt x="28" y="103"/>
                    </a:cubicBezTo>
                    <a:close/>
                    <a:moveTo>
                      <a:pt x="24" y="107"/>
                    </a:moveTo>
                    <a:cubicBezTo>
                      <a:pt x="22" y="105"/>
                      <a:pt x="23" y="105"/>
                      <a:pt x="25" y="105"/>
                    </a:cubicBezTo>
                    <a:cubicBezTo>
                      <a:pt x="25" y="105"/>
                      <a:pt x="25" y="105"/>
                      <a:pt x="25" y="106"/>
                    </a:cubicBezTo>
                    <a:cubicBezTo>
                      <a:pt x="24" y="106"/>
                      <a:pt x="24" y="107"/>
                      <a:pt x="24" y="107"/>
                    </a:cubicBezTo>
                    <a:close/>
                    <a:moveTo>
                      <a:pt x="23" y="108"/>
                    </a:moveTo>
                    <a:cubicBezTo>
                      <a:pt x="23" y="109"/>
                      <a:pt x="22" y="109"/>
                      <a:pt x="22" y="110"/>
                    </a:cubicBezTo>
                    <a:cubicBezTo>
                      <a:pt x="22" y="109"/>
                      <a:pt x="21" y="108"/>
                      <a:pt x="21" y="108"/>
                    </a:cubicBezTo>
                    <a:cubicBezTo>
                      <a:pt x="22" y="108"/>
                      <a:pt x="22" y="108"/>
                      <a:pt x="23" y="108"/>
                    </a:cubicBezTo>
                    <a:close/>
                    <a:moveTo>
                      <a:pt x="21" y="111"/>
                    </a:moveTo>
                    <a:cubicBezTo>
                      <a:pt x="21" y="111"/>
                      <a:pt x="21" y="112"/>
                      <a:pt x="21" y="112"/>
                    </a:cubicBezTo>
                    <a:cubicBezTo>
                      <a:pt x="21" y="112"/>
                      <a:pt x="21" y="112"/>
                      <a:pt x="21" y="111"/>
                    </a:cubicBezTo>
                    <a:cubicBezTo>
                      <a:pt x="21" y="111"/>
                      <a:pt x="21" y="110"/>
                      <a:pt x="21" y="109"/>
                    </a:cubicBezTo>
                    <a:cubicBezTo>
                      <a:pt x="21" y="110"/>
                      <a:pt x="21" y="111"/>
                      <a:pt x="21" y="111"/>
                    </a:cubicBezTo>
                    <a:close/>
                    <a:moveTo>
                      <a:pt x="21" y="107"/>
                    </a:moveTo>
                    <a:cubicBezTo>
                      <a:pt x="21" y="102"/>
                      <a:pt x="22" y="97"/>
                      <a:pt x="23" y="92"/>
                    </a:cubicBezTo>
                    <a:cubicBezTo>
                      <a:pt x="23" y="92"/>
                      <a:pt x="23" y="92"/>
                      <a:pt x="23" y="92"/>
                    </a:cubicBezTo>
                    <a:cubicBezTo>
                      <a:pt x="25" y="94"/>
                      <a:pt x="27" y="96"/>
                      <a:pt x="30" y="97"/>
                    </a:cubicBezTo>
                    <a:cubicBezTo>
                      <a:pt x="33" y="99"/>
                      <a:pt x="29" y="97"/>
                      <a:pt x="28" y="97"/>
                    </a:cubicBezTo>
                    <a:cubicBezTo>
                      <a:pt x="26" y="97"/>
                      <a:pt x="25" y="96"/>
                      <a:pt x="24" y="96"/>
                    </a:cubicBezTo>
                    <a:cubicBezTo>
                      <a:pt x="24" y="96"/>
                      <a:pt x="23" y="96"/>
                      <a:pt x="24" y="97"/>
                    </a:cubicBezTo>
                    <a:cubicBezTo>
                      <a:pt x="25" y="98"/>
                      <a:pt x="27" y="98"/>
                      <a:pt x="29" y="100"/>
                    </a:cubicBezTo>
                    <a:cubicBezTo>
                      <a:pt x="28" y="99"/>
                      <a:pt x="25" y="99"/>
                      <a:pt x="23" y="99"/>
                    </a:cubicBezTo>
                    <a:cubicBezTo>
                      <a:pt x="23" y="99"/>
                      <a:pt x="23" y="99"/>
                      <a:pt x="23" y="99"/>
                    </a:cubicBezTo>
                    <a:cubicBezTo>
                      <a:pt x="24" y="100"/>
                      <a:pt x="25" y="101"/>
                      <a:pt x="26" y="102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24" y="101"/>
                      <a:pt x="24" y="101"/>
                      <a:pt x="23" y="101"/>
                    </a:cubicBezTo>
                    <a:cubicBezTo>
                      <a:pt x="22" y="101"/>
                      <a:pt x="22" y="101"/>
                      <a:pt x="22" y="101"/>
                    </a:cubicBezTo>
                    <a:cubicBezTo>
                      <a:pt x="23" y="103"/>
                      <a:pt x="23" y="103"/>
                      <a:pt x="24" y="104"/>
                    </a:cubicBezTo>
                    <a:cubicBezTo>
                      <a:pt x="26" y="105"/>
                      <a:pt x="22" y="104"/>
                      <a:pt x="22" y="104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22" y="106"/>
                      <a:pt x="23" y="107"/>
                      <a:pt x="21" y="107"/>
                    </a:cubicBezTo>
                    <a:close/>
                    <a:moveTo>
                      <a:pt x="23" y="92"/>
                    </a:moveTo>
                    <a:cubicBezTo>
                      <a:pt x="23" y="91"/>
                      <a:pt x="23" y="90"/>
                      <a:pt x="24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5" y="90"/>
                      <a:pt x="27" y="91"/>
                      <a:pt x="29" y="92"/>
                    </a:cubicBezTo>
                    <a:cubicBezTo>
                      <a:pt x="30" y="92"/>
                      <a:pt x="32" y="94"/>
                      <a:pt x="33" y="95"/>
                    </a:cubicBezTo>
                    <a:cubicBezTo>
                      <a:pt x="30" y="94"/>
                      <a:pt x="27" y="92"/>
                      <a:pt x="23" y="92"/>
                    </a:cubicBezTo>
                    <a:cubicBezTo>
                      <a:pt x="23" y="91"/>
                      <a:pt x="23" y="92"/>
                      <a:pt x="23" y="92"/>
                    </a:cubicBezTo>
                    <a:close/>
                    <a:moveTo>
                      <a:pt x="24" y="88"/>
                    </a:moveTo>
                    <a:cubicBezTo>
                      <a:pt x="24" y="87"/>
                      <a:pt x="24" y="86"/>
                      <a:pt x="25" y="85"/>
                    </a:cubicBezTo>
                    <a:cubicBezTo>
                      <a:pt x="27" y="86"/>
                      <a:pt x="29" y="87"/>
                      <a:pt x="31" y="88"/>
                    </a:cubicBezTo>
                    <a:cubicBezTo>
                      <a:pt x="32" y="89"/>
                      <a:pt x="35" y="90"/>
                      <a:pt x="36" y="91"/>
                    </a:cubicBezTo>
                    <a:cubicBezTo>
                      <a:pt x="32" y="90"/>
                      <a:pt x="28" y="88"/>
                      <a:pt x="24" y="88"/>
                    </a:cubicBezTo>
                    <a:cubicBezTo>
                      <a:pt x="24" y="88"/>
                      <a:pt x="24" y="88"/>
                      <a:pt x="24" y="88"/>
                    </a:cubicBezTo>
                    <a:close/>
                    <a:moveTo>
                      <a:pt x="25" y="84"/>
                    </a:moveTo>
                    <a:cubicBezTo>
                      <a:pt x="26" y="81"/>
                      <a:pt x="27" y="79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ubicBezTo>
                      <a:pt x="33" y="78"/>
                      <a:pt x="38" y="80"/>
                      <a:pt x="43" y="81"/>
                    </a:cubicBezTo>
                    <a:cubicBezTo>
                      <a:pt x="38" y="80"/>
                      <a:pt x="33" y="79"/>
                      <a:pt x="28" y="78"/>
                    </a:cubicBezTo>
                    <a:cubicBezTo>
                      <a:pt x="28" y="78"/>
                      <a:pt x="28" y="78"/>
                      <a:pt x="28" y="79"/>
                    </a:cubicBezTo>
                    <a:cubicBezTo>
                      <a:pt x="30" y="80"/>
                      <a:pt x="32" y="81"/>
                      <a:pt x="34" y="81"/>
                    </a:cubicBezTo>
                    <a:cubicBezTo>
                      <a:pt x="34" y="82"/>
                      <a:pt x="42" y="84"/>
                      <a:pt x="38" y="83"/>
                    </a:cubicBezTo>
                    <a:cubicBezTo>
                      <a:pt x="34" y="82"/>
                      <a:pt x="31" y="80"/>
                      <a:pt x="27" y="80"/>
                    </a:cubicBezTo>
                    <a:cubicBezTo>
                      <a:pt x="26" y="80"/>
                      <a:pt x="26" y="81"/>
                      <a:pt x="27" y="81"/>
                    </a:cubicBezTo>
                    <a:cubicBezTo>
                      <a:pt x="30" y="83"/>
                      <a:pt x="34" y="85"/>
                      <a:pt x="38" y="87"/>
                    </a:cubicBezTo>
                    <a:cubicBezTo>
                      <a:pt x="37" y="87"/>
                      <a:pt x="33" y="86"/>
                      <a:pt x="32" y="86"/>
                    </a:cubicBezTo>
                    <a:cubicBezTo>
                      <a:pt x="29" y="85"/>
                      <a:pt x="27" y="85"/>
                      <a:pt x="25" y="84"/>
                    </a:cubicBezTo>
                    <a:close/>
                    <a:moveTo>
                      <a:pt x="28" y="76"/>
                    </a:moveTo>
                    <a:cubicBezTo>
                      <a:pt x="29" y="72"/>
                      <a:pt x="31" y="69"/>
                      <a:pt x="33" y="65"/>
                    </a:cubicBezTo>
                    <a:cubicBezTo>
                      <a:pt x="40" y="68"/>
                      <a:pt x="48" y="70"/>
                      <a:pt x="56" y="72"/>
                    </a:cubicBezTo>
                    <a:cubicBezTo>
                      <a:pt x="64" y="75"/>
                      <a:pt x="72" y="78"/>
                      <a:pt x="81" y="80"/>
                    </a:cubicBezTo>
                    <a:cubicBezTo>
                      <a:pt x="89" y="83"/>
                      <a:pt x="98" y="86"/>
                      <a:pt x="106" y="88"/>
                    </a:cubicBezTo>
                    <a:cubicBezTo>
                      <a:pt x="111" y="90"/>
                      <a:pt x="115" y="91"/>
                      <a:pt x="120" y="92"/>
                    </a:cubicBezTo>
                    <a:cubicBezTo>
                      <a:pt x="122" y="93"/>
                      <a:pt x="124" y="93"/>
                      <a:pt x="126" y="94"/>
                    </a:cubicBezTo>
                    <a:cubicBezTo>
                      <a:pt x="125" y="94"/>
                      <a:pt x="124" y="95"/>
                      <a:pt x="123" y="96"/>
                    </a:cubicBezTo>
                    <a:cubicBezTo>
                      <a:pt x="119" y="92"/>
                      <a:pt x="114" y="91"/>
                      <a:pt x="109" y="90"/>
                    </a:cubicBezTo>
                    <a:cubicBezTo>
                      <a:pt x="100" y="88"/>
                      <a:pt x="91" y="85"/>
                      <a:pt x="82" y="82"/>
                    </a:cubicBezTo>
                    <a:cubicBezTo>
                      <a:pt x="73" y="79"/>
                      <a:pt x="63" y="76"/>
                      <a:pt x="54" y="73"/>
                    </a:cubicBezTo>
                    <a:cubicBezTo>
                      <a:pt x="46" y="71"/>
                      <a:pt x="39" y="69"/>
                      <a:pt x="31" y="69"/>
                    </a:cubicBezTo>
                    <a:cubicBezTo>
                      <a:pt x="31" y="69"/>
                      <a:pt x="31" y="69"/>
                      <a:pt x="31" y="70"/>
                    </a:cubicBezTo>
                    <a:cubicBezTo>
                      <a:pt x="37" y="73"/>
                      <a:pt x="44" y="74"/>
                      <a:pt x="50" y="76"/>
                    </a:cubicBezTo>
                    <a:cubicBezTo>
                      <a:pt x="55" y="77"/>
                      <a:pt x="59" y="78"/>
                      <a:pt x="64" y="79"/>
                    </a:cubicBezTo>
                    <a:cubicBezTo>
                      <a:pt x="63" y="79"/>
                      <a:pt x="63" y="79"/>
                      <a:pt x="62" y="79"/>
                    </a:cubicBezTo>
                    <a:cubicBezTo>
                      <a:pt x="57" y="78"/>
                      <a:pt x="50" y="77"/>
                      <a:pt x="45" y="76"/>
                    </a:cubicBezTo>
                    <a:cubicBezTo>
                      <a:pt x="40" y="74"/>
                      <a:pt x="35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8" y="77"/>
                      <a:pt x="47" y="79"/>
                      <a:pt x="56" y="81"/>
                    </a:cubicBezTo>
                    <a:cubicBezTo>
                      <a:pt x="55" y="81"/>
                      <a:pt x="54" y="81"/>
                      <a:pt x="53" y="80"/>
                    </a:cubicBezTo>
                    <a:cubicBezTo>
                      <a:pt x="50" y="80"/>
                      <a:pt x="47" y="79"/>
                      <a:pt x="44" y="78"/>
                    </a:cubicBezTo>
                    <a:cubicBezTo>
                      <a:pt x="39" y="77"/>
                      <a:pt x="33" y="77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lose/>
                    <a:moveTo>
                      <a:pt x="148" y="65"/>
                    </a:moveTo>
                    <a:cubicBezTo>
                      <a:pt x="148" y="65"/>
                      <a:pt x="148" y="65"/>
                      <a:pt x="147" y="65"/>
                    </a:cubicBezTo>
                    <a:cubicBezTo>
                      <a:pt x="144" y="64"/>
                      <a:pt x="140" y="63"/>
                      <a:pt x="136" y="62"/>
                    </a:cubicBezTo>
                    <a:cubicBezTo>
                      <a:pt x="132" y="61"/>
                      <a:pt x="127" y="60"/>
                      <a:pt x="122" y="59"/>
                    </a:cubicBezTo>
                    <a:cubicBezTo>
                      <a:pt x="114" y="57"/>
                      <a:pt x="105" y="54"/>
                      <a:pt x="97" y="53"/>
                    </a:cubicBezTo>
                    <a:cubicBezTo>
                      <a:pt x="99" y="51"/>
                      <a:pt x="100" y="50"/>
                      <a:pt x="102" y="48"/>
                    </a:cubicBezTo>
                    <a:cubicBezTo>
                      <a:pt x="109" y="51"/>
                      <a:pt x="117" y="52"/>
                      <a:pt x="124" y="54"/>
                    </a:cubicBezTo>
                    <a:cubicBezTo>
                      <a:pt x="128" y="55"/>
                      <a:pt x="132" y="56"/>
                      <a:pt x="136" y="58"/>
                    </a:cubicBezTo>
                    <a:cubicBezTo>
                      <a:pt x="139" y="58"/>
                      <a:pt x="141" y="59"/>
                      <a:pt x="143" y="60"/>
                    </a:cubicBezTo>
                    <a:cubicBezTo>
                      <a:pt x="143" y="60"/>
                      <a:pt x="143" y="60"/>
                      <a:pt x="144" y="60"/>
                    </a:cubicBezTo>
                    <a:cubicBezTo>
                      <a:pt x="144" y="60"/>
                      <a:pt x="145" y="61"/>
                      <a:pt x="145" y="61"/>
                    </a:cubicBezTo>
                    <a:cubicBezTo>
                      <a:pt x="141" y="60"/>
                      <a:pt x="138" y="59"/>
                      <a:pt x="135" y="58"/>
                    </a:cubicBezTo>
                    <a:cubicBezTo>
                      <a:pt x="131" y="57"/>
                      <a:pt x="127" y="56"/>
                      <a:pt x="123" y="55"/>
                    </a:cubicBezTo>
                    <a:cubicBezTo>
                      <a:pt x="115" y="53"/>
                      <a:pt x="108" y="51"/>
                      <a:pt x="100" y="50"/>
                    </a:cubicBezTo>
                    <a:cubicBezTo>
                      <a:pt x="100" y="50"/>
                      <a:pt x="99" y="51"/>
                      <a:pt x="100" y="51"/>
                    </a:cubicBezTo>
                    <a:cubicBezTo>
                      <a:pt x="108" y="55"/>
                      <a:pt x="116" y="56"/>
                      <a:pt x="125" y="58"/>
                    </a:cubicBezTo>
                    <a:cubicBezTo>
                      <a:pt x="129" y="59"/>
                      <a:pt x="134" y="60"/>
                      <a:pt x="139" y="61"/>
                    </a:cubicBezTo>
                    <a:cubicBezTo>
                      <a:pt x="141" y="62"/>
                      <a:pt x="143" y="63"/>
                      <a:pt x="145" y="63"/>
                    </a:cubicBezTo>
                    <a:cubicBezTo>
                      <a:pt x="145" y="63"/>
                      <a:pt x="146" y="64"/>
                      <a:pt x="148" y="64"/>
                    </a:cubicBezTo>
                    <a:cubicBezTo>
                      <a:pt x="148" y="65"/>
                      <a:pt x="148" y="65"/>
                      <a:pt x="148" y="65"/>
                    </a:cubicBezTo>
                    <a:close/>
                    <a:moveTo>
                      <a:pt x="103" y="48"/>
                    </a:moveTo>
                    <a:cubicBezTo>
                      <a:pt x="104" y="47"/>
                      <a:pt x="106" y="46"/>
                      <a:pt x="107" y="45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3" y="49"/>
                      <a:pt x="119" y="49"/>
                      <a:pt x="125" y="51"/>
                    </a:cubicBezTo>
                    <a:cubicBezTo>
                      <a:pt x="128" y="52"/>
                      <a:pt x="131" y="53"/>
                      <a:pt x="134" y="54"/>
                    </a:cubicBezTo>
                    <a:cubicBezTo>
                      <a:pt x="134" y="54"/>
                      <a:pt x="143" y="57"/>
                      <a:pt x="138" y="56"/>
                    </a:cubicBezTo>
                    <a:cubicBezTo>
                      <a:pt x="132" y="55"/>
                      <a:pt x="126" y="52"/>
                      <a:pt x="120" y="51"/>
                    </a:cubicBezTo>
                    <a:cubicBezTo>
                      <a:pt x="114" y="50"/>
                      <a:pt x="109" y="49"/>
                      <a:pt x="103" y="48"/>
                    </a:cubicBezTo>
                    <a:close/>
                    <a:moveTo>
                      <a:pt x="107" y="45"/>
                    </a:moveTo>
                    <a:cubicBezTo>
                      <a:pt x="109" y="45"/>
                      <a:pt x="112" y="44"/>
                      <a:pt x="114" y="44"/>
                    </a:cubicBezTo>
                    <a:cubicBezTo>
                      <a:pt x="119" y="45"/>
                      <a:pt x="125" y="47"/>
                      <a:pt x="129" y="49"/>
                    </a:cubicBezTo>
                    <a:cubicBezTo>
                      <a:pt x="122" y="48"/>
                      <a:pt x="114" y="46"/>
                      <a:pt x="107" y="45"/>
                    </a:cubicBezTo>
                    <a:cubicBezTo>
                      <a:pt x="107" y="45"/>
                      <a:pt x="107" y="45"/>
                      <a:pt x="107" y="45"/>
                    </a:cubicBezTo>
                    <a:close/>
                    <a:moveTo>
                      <a:pt x="139" y="55"/>
                    </a:moveTo>
                    <a:cubicBezTo>
                      <a:pt x="135" y="54"/>
                      <a:pt x="132" y="52"/>
                      <a:pt x="129" y="51"/>
                    </a:cubicBezTo>
                    <a:cubicBezTo>
                      <a:pt x="124" y="50"/>
                      <a:pt x="119" y="49"/>
                      <a:pt x="114" y="48"/>
                    </a:cubicBezTo>
                    <a:cubicBezTo>
                      <a:pt x="112" y="47"/>
                      <a:pt x="110" y="47"/>
                      <a:pt x="109" y="46"/>
                    </a:cubicBezTo>
                    <a:cubicBezTo>
                      <a:pt x="110" y="46"/>
                      <a:pt x="111" y="47"/>
                      <a:pt x="112" y="47"/>
                    </a:cubicBezTo>
                    <a:cubicBezTo>
                      <a:pt x="114" y="47"/>
                      <a:pt x="116" y="48"/>
                      <a:pt x="118" y="48"/>
                    </a:cubicBezTo>
                    <a:cubicBezTo>
                      <a:pt x="123" y="49"/>
                      <a:pt x="127" y="50"/>
                      <a:pt x="132" y="50"/>
                    </a:cubicBezTo>
                    <a:cubicBezTo>
                      <a:pt x="134" y="52"/>
                      <a:pt x="136" y="53"/>
                      <a:pt x="139" y="55"/>
                    </a:cubicBezTo>
                    <a:close/>
                    <a:moveTo>
                      <a:pt x="143" y="59"/>
                    </a:moveTo>
                    <a:cubicBezTo>
                      <a:pt x="138" y="57"/>
                      <a:pt x="132" y="55"/>
                      <a:pt x="126" y="54"/>
                    </a:cubicBezTo>
                    <a:cubicBezTo>
                      <a:pt x="120" y="52"/>
                      <a:pt x="114" y="51"/>
                      <a:pt x="109" y="49"/>
                    </a:cubicBezTo>
                    <a:cubicBezTo>
                      <a:pt x="109" y="50"/>
                      <a:pt x="110" y="50"/>
                      <a:pt x="111" y="50"/>
                    </a:cubicBezTo>
                    <a:cubicBezTo>
                      <a:pt x="115" y="51"/>
                      <a:pt x="118" y="51"/>
                      <a:pt x="121" y="52"/>
                    </a:cubicBezTo>
                    <a:cubicBezTo>
                      <a:pt x="128" y="54"/>
                      <a:pt x="134" y="56"/>
                      <a:pt x="141" y="57"/>
                    </a:cubicBezTo>
                    <a:cubicBezTo>
                      <a:pt x="142" y="58"/>
                      <a:pt x="143" y="59"/>
                      <a:pt x="143" y="59"/>
                    </a:cubicBezTo>
                    <a:close/>
                    <a:moveTo>
                      <a:pt x="147" y="64"/>
                    </a:moveTo>
                    <a:cubicBezTo>
                      <a:pt x="132" y="57"/>
                      <a:pt x="116" y="58"/>
                      <a:pt x="102" y="51"/>
                    </a:cubicBezTo>
                    <a:cubicBezTo>
                      <a:pt x="105" y="53"/>
                      <a:pt x="110" y="53"/>
                      <a:pt x="114" y="54"/>
                    </a:cubicBezTo>
                    <a:cubicBezTo>
                      <a:pt x="118" y="55"/>
                      <a:pt x="123" y="56"/>
                      <a:pt x="128" y="57"/>
                    </a:cubicBezTo>
                    <a:cubicBezTo>
                      <a:pt x="132" y="58"/>
                      <a:pt x="136" y="59"/>
                      <a:pt x="140" y="61"/>
                    </a:cubicBezTo>
                    <a:cubicBezTo>
                      <a:pt x="142" y="61"/>
                      <a:pt x="144" y="62"/>
                      <a:pt x="145" y="62"/>
                    </a:cubicBezTo>
                    <a:cubicBezTo>
                      <a:pt x="146" y="62"/>
                      <a:pt x="146" y="62"/>
                      <a:pt x="146" y="63"/>
                    </a:cubicBezTo>
                    <a:cubicBezTo>
                      <a:pt x="147" y="63"/>
                      <a:pt x="147" y="63"/>
                      <a:pt x="147" y="64"/>
                    </a:cubicBezTo>
                    <a:close/>
                    <a:moveTo>
                      <a:pt x="150" y="69"/>
                    </a:moveTo>
                    <a:cubicBezTo>
                      <a:pt x="141" y="67"/>
                      <a:pt x="132" y="65"/>
                      <a:pt x="123" y="62"/>
                    </a:cubicBezTo>
                    <a:cubicBezTo>
                      <a:pt x="114" y="60"/>
                      <a:pt x="104" y="58"/>
                      <a:pt x="95" y="56"/>
                    </a:cubicBezTo>
                    <a:cubicBezTo>
                      <a:pt x="95" y="56"/>
                      <a:pt x="95" y="56"/>
                      <a:pt x="95" y="56"/>
                    </a:cubicBezTo>
                    <a:cubicBezTo>
                      <a:pt x="95" y="55"/>
                      <a:pt x="96" y="54"/>
                      <a:pt x="96" y="54"/>
                    </a:cubicBezTo>
                    <a:cubicBezTo>
                      <a:pt x="107" y="55"/>
                      <a:pt x="118" y="59"/>
                      <a:pt x="129" y="61"/>
                    </a:cubicBezTo>
                    <a:cubicBezTo>
                      <a:pt x="134" y="62"/>
                      <a:pt x="138" y="63"/>
                      <a:pt x="142" y="64"/>
                    </a:cubicBezTo>
                    <a:cubicBezTo>
                      <a:pt x="144" y="65"/>
                      <a:pt x="146" y="66"/>
                      <a:pt x="149" y="66"/>
                    </a:cubicBezTo>
                    <a:cubicBezTo>
                      <a:pt x="149" y="67"/>
                      <a:pt x="150" y="68"/>
                      <a:pt x="150" y="69"/>
                    </a:cubicBezTo>
                    <a:close/>
                    <a:moveTo>
                      <a:pt x="82" y="41"/>
                    </a:moveTo>
                    <a:cubicBezTo>
                      <a:pt x="79" y="39"/>
                      <a:pt x="77" y="37"/>
                      <a:pt x="74" y="35"/>
                    </a:cubicBezTo>
                    <a:cubicBezTo>
                      <a:pt x="74" y="35"/>
                      <a:pt x="74" y="35"/>
                      <a:pt x="73" y="34"/>
                    </a:cubicBezTo>
                    <a:cubicBezTo>
                      <a:pt x="76" y="36"/>
                      <a:pt x="79" y="38"/>
                      <a:pt x="82" y="40"/>
                    </a:cubicBezTo>
                    <a:cubicBezTo>
                      <a:pt x="82" y="40"/>
                      <a:pt x="82" y="40"/>
                      <a:pt x="82" y="40"/>
                    </a:cubicBezTo>
                    <a:cubicBezTo>
                      <a:pt x="82" y="40"/>
                      <a:pt x="82" y="41"/>
                      <a:pt x="82" y="41"/>
                    </a:cubicBezTo>
                    <a:cubicBezTo>
                      <a:pt x="82" y="41"/>
                      <a:pt x="82" y="41"/>
                      <a:pt x="82" y="41"/>
                    </a:cubicBezTo>
                    <a:close/>
                    <a:moveTo>
                      <a:pt x="81" y="42"/>
                    </a:moveTo>
                    <a:cubicBezTo>
                      <a:pt x="81" y="42"/>
                      <a:pt x="81" y="43"/>
                      <a:pt x="80" y="43"/>
                    </a:cubicBezTo>
                    <a:cubicBezTo>
                      <a:pt x="78" y="41"/>
                      <a:pt x="75" y="39"/>
                      <a:pt x="73" y="37"/>
                    </a:cubicBezTo>
                    <a:cubicBezTo>
                      <a:pt x="75" y="39"/>
                      <a:pt x="78" y="40"/>
                      <a:pt x="81" y="42"/>
                    </a:cubicBezTo>
                    <a:cubicBezTo>
                      <a:pt x="81" y="42"/>
                      <a:pt x="81" y="42"/>
                      <a:pt x="81" y="42"/>
                    </a:cubicBezTo>
                    <a:close/>
                    <a:moveTo>
                      <a:pt x="80" y="44"/>
                    </a:moveTo>
                    <a:cubicBezTo>
                      <a:pt x="80" y="45"/>
                      <a:pt x="79" y="45"/>
                      <a:pt x="79" y="46"/>
                    </a:cubicBezTo>
                    <a:cubicBezTo>
                      <a:pt x="77" y="44"/>
                      <a:pt x="74" y="42"/>
                      <a:pt x="71" y="40"/>
                    </a:cubicBezTo>
                    <a:cubicBezTo>
                      <a:pt x="69" y="39"/>
                      <a:pt x="66" y="37"/>
                      <a:pt x="64" y="35"/>
                    </a:cubicBezTo>
                    <a:cubicBezTo>
                      <a:pt x="62" y="33"/>
                      <a:pt x="67" y="36"/>
                      <a:pt x="68" y="37"/>
                    </a:cubicBezTo>
                    <a:cubicBezTo>
                      <a:pt x="69" y="37"/>
                      <a:pt x="71" y="38"/>
                      <a:pt x="72" y="39"/>
                    </a:cubicBezTo>
                    <a:cubicBezTo>
                      <a:pt x="75" y="40"/>
                      <a:pt x="77" y="42"/>
                      <a:pt x="80" y="44"/>
                    </a:cubicBezTo>
                    <a:close/>
                    <a:moveTo>
                      <a:pt x="79" y="47"/>
                    </a:moveTo>
                    <a:cubicBezTo>
                      <a:pt x="78" y="47"/>
                      <a:pt x="78" y="48"/>
                      <a:pt x="78" y="48"/>
                    </a:cubicBezTo>
                    <a:cubicBezTo>
                      <a:pt x="78" y="49"/>
                      <a:pt x="78" y="49"/>
                      <a:pt x="77" y="49"/>
                    </a:cubicBezTo>
                    <a:cubicBezTo>
                      <a:pt x="76" y="48"/>
                      <a:pt x="74" y="47"/>
                      <a:pt x="73" y="46"/>
                    </a:cubicBezTo>
                    <a:cubicBezTo>
                      <a:pt x="70" y="45"/>
                      <a:pt x="68" y="43"/>
                      <a:pt x="65" y="41"/>
                    </a:cubicBezTo>
                    <a:cubicBezTo>
                      <a:pt x="64" y="40"/>
                      <a:pt x="61" y="38"/>
                      <a:pt x="60" y="37"/>
                    </a:cubicBezTo>
                    <a:cubicBezTo>
                      <a:pt x="62" y="38"/>
                      <a:pt x="64" y="39"/>
                      <a:pt x="66" y="40"/>
                    </a:cubicBezTo>
                    <a:cubicBezTo>
                      <a:pt x="70" y="43"/>
                      <a:pt x="74" y="45"/>
                      <a:pt x="79" y="47"/>
                    </a:cubicBezTo>
                    <a:cubicBezTo>
                      <a:pt x="79" y="47"/>
                      <a:pt x="79" y="47"/>
                      <a:pt x="79" y="47"/>
                    </a:cubicBezTo>
                    <a:close/>
                    <a:moveTo>
                      <a:pt x="77" y="50"/>
                    </a:moveTo>
                    <a:cubicBezTo>
                      <a:pt x="75" y="52"/>
                      <a:pt x="73" y="50"/>
                      <a:pt x="71" y="48"/>
                    </a:cubicBezTo>
                    <a:cubicBezTo>
                      <a:pt x="70" y="48"/>
                      <a:pt x="70" y="48"/>
                      <a:pt x="69" y="48"/>
                    </a:cubicBezTo>
                    <a:cubicBezTo>
                      <a:pt x="68" y="47"/>
                      <a:pt x="68" y="47"/>
                      <a:pt x="67" y="47"/>
                    </a:cubicBezTo>
                    <a:cubicBezTo>
                      <a:pt x="66" y="46"/>
                      <a:pt x="64" y="45"/>
                      <a:pt x="63" y="44"/>
                    </a:cubicBezTo>
                    <a:cubicBezTo>
                      <a:pt x="62" y="43"/>
                      <a:pt x="61" y="42"/>
                      <a:pt x="59" y="41"/>
                    </a:cubicBezTo>
                    <a:cubicBezTo>
                      <a:pt x="58" y="40"/>
                      <a:pt x="58" y="39"/>
                      <a:pt x="59" y="40"/>
                    </a:cubicBezTo>
                    <a:cubicBezTo>
                      <a:pt x="61" y="41"/>
                      <a:pt x="63" y="42"/>
                      <a:pt x="65" y="43"/>
                    </a:cubicBezTo>
                    <a:cubicBezTo>
                      <a:pt x="68" y="44"/>
                      <a:pt x="70" y="46"/>
                      <a:pt x="72" y="47"/>
                    </a:cubicBezTo>
                    <a:cubicBezTo>
                      <a:pt x="73" y="48"/>
                      <a:pt x="74" y="48"/>
                      <a:pt x="75" y="49"/>
                    </a:cubicBezTo>
                    <a:cubicBezTo>
                      <a:pt x="76" y="49"/>
                      <a:pt x="76" y="50"/>
                      <a:pt x="77" y="49"/>
                    </a:cubicBezTo>
                    <a:cubicBezTo>
                      <a:pt x="77" y="49"/>
                      <a:pt x="77" y="50"/>
                      <a:pt x="77" y="50"/>
                    </a:cubicBezTo>
                    <a:close/>
                    <a:moveTo>
                      <a:pt x="68" y="48"/>
                    </a:moveTo>
                    <a:cubicBezTo>
                      <a:pt x="67" y="48"/>
                      <a:pt x="65" y="49"/>
                      <a:pt x="63" y="49"/>
                    </a:cubicBezTo>
                    <a:cubicBezTo>
                      <a:pt x="60" y="47"/>
                      <a:pt x="57" y="46"/>
                      <a:pt x="55" y="43"/>
                    </a:cubicBezTo>
                    <a:cubicBezTo>
                      <a:pt x="51" y="39"/>
                      <a:pt x="58" y="43"/>
                      <a:pt x="59" y="44"/>
                    </a:cubicBezTo>
                    <a:cubicBezTo>
                      <a:pt x="61" y="45"/>
                      <a:pt x="63" y="45"/>
                      <a:pt x="65" y="46"/>
                    </a:cubicBezTo>
                    <a:cubicBezTo>
                      <a:pt x="66" y="47"/>
                      <a:pt x="66" y="47"/>
                      <a:pt x="67" y="48"/>
                    </a:cubicBezTo>
                    <a:cubicBezTo>
                      <a:pt x="67" y="48"/>
                      <a:pt x="67" y="48"/>
                      <a:pt x="67" y="48"/>
                    </a:cubicBezTo>
                    <a:cubicBezTo>
                      <a:pt x="68" y="48"/>
                      <a:pt x="68" y="48"/>
                      <a:pt x="68" y="48"/>
                    </a:cubicBezTo>
                    <a:close/>
                    <a:moveTo>
                      <a:pt x="62" y="50"/>
                    </a:moveTo>
                    <a:cubicBezTo>
                      <a:pt x="61" y="50"/>
                      <a:pt x="60" y="51"/>
                      <a:pt x="60" y="51"/>
                    </a:cubicBezTo>
                    <a:cubicBezTo>
                      <a:pt x="58" y="50"/>
                      <a:pt x="56" y="49"/>
                      <a:pt x="55" y="48"/>
                    </a:cubicBezTo>
                    <a:cubicBezTo>
                      <a:pt x="53" y="47"/>
                      <a:pt x="50" y="44"/>
                      <a:pt x="54" y="46"/>
                    </a:cubicBezTo>
                    <a:cubicBezTo>
                      <a:pt x="56" y="47"/>
                      <a:pt x="59" y="49"/>
                      <a:pt x="62" y="50"/>
                    </a:cubicBezTo>
                    <a:close/>
                    <a:moveTo>
                      <a:pt x="57" y="54"/>
                    </a:moveTo>
                    <a:cubicBezTo>
                      <a:pt x="54" y="52"/>
                      <a:pt x="51" y="50"/>
                      <a:pt x="49" y="48"/>
                    </a:cubicBezTo>
                    <a:cubicBezTo>
                      <a:pt x="51" y="50"/>
                      <a:pt x="56" y="51"/>
                      <a:pt x="59" y="52"/>
                    </a:cubicBezTo>
                    <a:cubicBezTo>
                      <a:pt x="58" y="52"/>
                      <a:pt x="57" y="53"/>
                      <a:pt x="57" y="54"/>
                    </a:cubicBezTo>
                    <a:close/>
                    <a:moveTo>
                      <a:pt x="49" y="55"/>
                    </a:moveTo>
                    <a:cubicBezTo>
                      <a:pt x="51" y="55"/>
                      <a:pt x="53" y="56"/>
                      <a:pt x="55" y="57"/>
                    </a:cubicBezTo>
                    <a:cubicBezTo>
                      <a:pt x="55" y="57"/>
                      <a:pt x="55" y="57"/>
                      <a:pt x="55" y="58"/>
                    </a:cubicBezTo>
                    <a:cubicBezTo>
                      <a:pt x="53" y="57"/>
                      <a:pt x="51" y="56"/>
                      <a:pt x="49" y="55"/>
                    </a:cubicBezTo>
                    <a:close/>
                    <a:moveTo>
                      <a:pt x="62" y="63"/>
                    </a:moveTo>
                    <a:cubicBezTo>
                      <a:pt x="61" y="63"/>
                      <a:pt x="61" y="63"/>
                      <a:pt x="60" y="63"/>
                    </a:cubicBezTo>
                    <a:cubicBezTo>
                      <a:pt x="61" y="63"/>
                      <a:pt x="61" y="62"/>
                      <a:pt x="61" y="62"/>
                    </a:cubicBezTo>
                    <a:cubicBezTo>
                      <a:pt x="61" y="62"/>
                      <a:pt x="62" y="63"/>
                      <a:pt x="62" y="63"/>
                    </a:cubicBezTo>
                    <a:close/>
                    <a:moveTo>
                      <a:pt x="63" y="61"/>
                    </a:moveTo>
                    <a:cubicBezTo>
                      <a:pt x="63" y="61"/>
                      <a:pt x="63" y="61"/>
                      <a:pt x="63" y="61"/>
                    </a:cubicBezTo>
                    <a:cubicBezTo>
                      <a:pt x="64" y="61"/>
                      <a:pt x="63" y="61"/>
                      <a:pt x="63" y="61"/>
                    </a:cubicBezTo>
                    <a:close/>
                    <a:moveTo>
                      <a:pt x="66" y="59"/>
                    </a:moveTo>
                    <a:cubicBezTo>
                      <a:pt x="67" y="61"/>
                      <a:pt x="66" y="60"/>
                      <a:pt x="64" y="60"/>
                    </a:cubicBezTo>
                    <a:cubicBezTo>
                      <a:pt x="65" y="59"/>
                      <a:pt x="65" y="59"/>
                      <a:pt x="66" y="59"/>
                    </a:cubicBezTo>
                    <a:cubicBezTo>
                      <a:pt x="65" y="59"/>
                      <a:pt x="65" y="59"/>
                      <a:pt x="66" y="59"/>
                    </a:cubicBezTo>
                    <a:close/>
                    <a:moveTo>
                      <a:pt x="66" y="59"/>
                    </a:moveTo>
                    <a:cubicBezTo>
                      <a:pt x="66" y="59"/>
                      <a:pt x="66" y="58"/>
                      <a:pt x="66" y="58"/>
                    </a:cubicBezTo>
                    <a:cubicBezTo>
                      <a:pt x="67" y="58"/>
                      <a:pt x="67" y="58"/>
                      <a:pt x="68" y="57"/>
                    </a:cubicBezTo>
                    <a:cubicBezTo>
                      <a:pt x="68" y="58"/>
                      <a:pt x="68" y="59"/>
                      <a:pt x="68" y="59"/>
                    </a:cubicBezTo>
                    <a:cubicBezTo>
                      <a:pt x="68" y="59"/>
                      <a:pt x="67" y="59"/>
                      <a:pt x="66" y="59"/>
                    </a:cubicBezTo>
                    <a:cubicBezTo>
                      <a:pt x="66" y="59"/>
                      <a:pt x="66" y="59"/>
                      <a:pt x="66" y="59"/>
                    </a:cubicBezTo>
                    <a:close/>
                    <a:moveTo>
                      <a:pt x="68" y="60"/>
                    </a:moveTo>
                    <a:cubicBezTo>
                      <a:pt x="68" y="60"/>
                      <a:pt x="68" y="60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ubicBezTo>
                      <a:pt x="66" y="59"/>
                      <a:pt x="67" y="59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lose/>
                    <a:moveTo>
                      <a:pt x="67" y="61"/>
                    </a:moveTo>
                    <a:cubicBezTo>
                      <a:pt x="67" y="61"/>
                      <a:pt x="66" y="61"/>
                      <a:pt x="66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4" y="61"/>
                      <a:pt x="66" y="61"/>
                      <a:pt x="67" y="61"/>
                    </a:cubicBezTo>
                    <a:close/>
                    <a:moveTo>
                      <a:pt x="64" y="62"/>
                    </a:moveTo>
                    <a:cubicBezTo>
                      <a:pt x="64" y="62"/>
                      <a:pt x="63" y="63"/>
                      <a:pt x="63" y="63"/>
                    </a:cubicBezTo>
                    <a:cubicBezTo>
                      <a:pt x="61" y="61"/>
                      <a:pt x="63" y="62"/>
                      <a:pt x="64" y="62"/>
                    </a:cubicBezTo>
                    <a:close/>
                    <a:moveTo>
                      <a:pt x="62" y="64"/>
                    </a:moveTo>
                    <a:cubicBezTo>
                      <a:pt x="61" y="64"/>
                      <a:pt x="60" y="65"/>
                      <a:pt x="60" y="66"/>
                    </a:cubicBezTo>
                    <a:cubicBezTo>
                      <a:pt x="56" y="64"/>
                      <a:pt x="53" y="63"/>
                      <a:pt x="50" y="61"/>
                    </a:cubicBezTo>
                    <a:cubicBezTo>
                      <a:pt x="47" y="60"/>
                      <a:pt x="43" y="58"/>
                      <a:pt x="40" y="57"/>
                    </a:cubicBezTo>
                    <a:cubicBezTo>
                      <a:pt x="47" y="59"/>
                      <a:pt x="54" y="63"/>
                      <a:pt x="62" y="64"/>
                    </a:cubicBezTo>
                    <a:close/>
                    <a:moveTo>
                      <a:pt x="59" y="69"/>
                    </a:moveTo>
                    <a:cubicBezTo>
                      <a:pt x="59" y="69"/>
                      <a:pt x="59" y="69"/>
                      <a:pt x="59" y="69"/>
                    </a:cubicBezTo>
                    <a:cubicBezTo>
                      <a:pt x="59" y="69"/>
                      <a:pt x="58" y="69"/>
                      <a:pt x="58" y="68"/>
                    </a:cubicBezTo>
                    <a:cubicBezTo>
                      <a:pt x="53" y="67"/>
                      <a:pt x="49" y="65"/>
                      <a:pt x="45" y="63"/>
                    </a:cubicBezTo>
                    <a:cubicBezTo>
                      <a:pt x="44" y="62"/>
                      <a:pt x="42" y="60"/>
                      <a:pt x="40" y="60"/>
                    </a:cubicBezTo>
                    <a:cubicBezTo>
                      <a:pt x="42" y="60"/>
                      <a:pt x="44" y="61"/>
                      <a:pt x="46" y="62"/>
                    </a:cubicBezTo>
                    <a:cubicBezTo>
                      <a:pt x="51" y="64"/>
                      <a:pt x="55" y="66"/>
                      <a:pt x="59" y="67"/>
                    </a:cubicBezTo>
                    <a:cubicBezTo>
                      <a:pt x="59" y="68"/>
                      <a:pt x="59" y="68"/>
                      <a:pt x="59" y="69"/>
                    </a:cubicBezTo>
                    <a:close/>
                    <a:moveTo>
                      <a:pt x="68" y="72"/>
                    </a:moveTo>
                    <a:cubicBezTo>
                      <a:pt x="70" y="73"/>
                      <a:pt x="71" y="73"/>
                      <a:pt x="73" y="74"/>
                    </a:cubicBezTo>
                    <a:cubicBezTo>
                      <a:pt x="75" y="75"/>
                      <a:pt x="77" y="76"/>
                      <a:pt x="80" y="77"/>
                    </a:cubicBezTo>
                    <a:cubicBezTo>
                      <a:pt x="83" y="78"/>
                      <a:pt x="87" y="79"/>
                      <a:pt x="91" y="80"/>
                    </a:cubicBezTo>
                    <a:cubicBezTo>
                      <a:pt x="83" y="78"/>
                      <a:pt x="75" y="76"/>
                      <a:pt x="67" y="72"/>
                    </a:cubicBezTo>
                    <a:cubicBezTo>
                      <a:pt x="67" y="72"/>
                      <a:pt x="67" y="72"/>
                      <a:pt x="68" y="72"/>
                    </a:cubicBezTo>
                    <a:cubicBezTo>
                      <a:pt x="68" y="72"/>
                      <a:pt x="68" y="72"/>
                      <a:pt x="68" y="72"/>
                    </a:cubicBezTo>
                    <a:close/>
                    <a:moveTo>
                      <a:pt x="68" y="72"/>
                    </a:moveTo>
                    <a:cubicBezTo>
                      <a:pt x="69" y="71"/>
                      <a:pt x="70" y="71"/>
                      <a:pt x="71" y="71"/>
                    </a:cubicBezTo>
                    <a:cubicBezTo>
                      <a:pt x="71" y="71"/>
                      <a:pt x="71" y="71"/>
                      <a:pt x="71" y="71"/>
                    </a:cubicBezTo>
                    <a:cubicBezTo>
                      <a:pt x="82" y="75"/>
                      <a:pt x="94" y="79"/>
                      <a:pt x="105" y="82"/>
                    </a:cubicBezTo>
                    <a:cubicBezTo>
                      <a:pt x="111" y="84"/>
                      <a:pt x="116" y="86"/>
                      <a:pt x="121" y="88"/>
                    </a:cubicBezTo>
                    <a:cubicBezTo>
                      <a:pt x="124" y="89"/>
                      <a:pt x="128" y="90"/>
                      <a:pt x="131" y="91"/>
                    </a:cubicBezTo>
                    <a:cubicBezTo>
                      <a:pt x="129" y="90"/>
                      <a:pt x="125" y="90"/>
                      <a:pt x="122" y="89"/>
                    </a:cubicBezTo>
                    <a:cubicBezTo>
                      <a:pt x="115" y="87"/>
                      <a:pt x="108" y="85"/>
                      <a:pt x="101" y="83"/>
                    </a:cubicBezTo>
                    <a:cubicBezTo>
                      <a:pt x="94" y="81"/>
                      <a:pt x="87" y="78"/>
                      <a:pt x="80" y="76"/>
                    </a:cubicBezTo>
                    <a:cubicBezTo>
                      <a:pt x="76" y="74"/>
                      <a:pt x="72" y="73"/>
                      <a:pt x="68" y="72"/>
                    </a:cubicBezTo>
                    <a:close/>
                    <a:moveTo>
                      <a:pt x="83" y="74"/>
                    </a:moveTo>
                    <a:cubicBezTo>
                      <a:pt x="79" y="73"/>
                      <a:pt x="76" y="72"/>
                      <a:pt x="73" y="71"/>
                    </a:cubicBezTo>
                    <a:cubicBezTo>
                      <a:pt x="76" y="72"/>
                      <a:pt x="79" y="72"/>
                      <a:pt x="82" y="74"/>
                    </a:cubicBezTo>
                    <a:cubicBezTo>
                      <a:pt x="86" y="75"/>
                      <a:pt x="90" y="77"/>
                      <a:pt x="94" y="78"/>
                    </a:cubicBezTo>
                    <a:cubicBezTo>
                      <a:pt x="90" y="77"/>
                      <a:pt x="86" y="76"/>
                      <a:pt x="83" y="74"/>
                    </a:cubicBezTo>
                    <a:close/>
                    <a:moveTo>
                      <a:pt x="72" y="70"/>
                    </a:moveTo>
                    <a:cubicBezTo>
                      <a:pt x="73" y="70"/>
                      <a:pt x="74" y="69"/>
                      <a:pt x="75" y="69"/>
                    </a:cubicBezTo>
                    <a:cubicBezTo>
                      <a:pt x="76" y="69"/>
                      <a:pt x="77" y="69"/>
                      <a:pt x="78" y="69"/>
                    </a:cubicBezTo>
                    <a:cubicBezTo>
                      <a:pt x="78" y="69"/>
                      <a:pt x="78" y="69"/>
                      <a:pt x="79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80" y="69"/>
                      <a:pt x="80" y="70"/>
                      <a:pt x="80" y="70"/>
                    </a:cubicBezTo>
                    <a:cubicBezTo>
                      <a:pt x="83" y="71"/>
                      <a:pt x="86" y="72"/>
                      <a:pt x="89" y="73"/>
                    </a:cubicBezTo>
                    <a:cubicBezTo>
                      <a:pt x="102" y="78"/>
                      <a:pt x="116" y="83"/>
                      <a:pt x="130" y="88"/>
                    </a:cubicBezTo>
                    <a:cubicBezTo>
                      <a:pt x="131" y="89"/>
                      <a:pt x="132" y="89"/>
                      <a:pt x="134" y="89"/>
                    </a:cubicBezTo>
                    <a:cubicBezTo>
                      <a:pt x="134" y="89"/>
                      <a:pt x="138" y="91"/>
                      <a:pt x="136" y="90"/>
                    </a:cubicBezTo>
                    <a:cubicBezTo>
                      <a:pt x="133" y="89"/>
                      <a:pt x="129" y="88"/>
                      <a:pt x="126" y="87"/>
                    </a:cubicBezTo>
                    <a:cubicBezTo>
                      <a:pt x="120" y="85"/>
                      <a:pt x="113" y="83"/>
                      <a:pt x="107" y="81"/>
                    </a:cubicBezTo>
                    <a:cubicBezTo>
                      <a:pt x="106" y="81"/>
                      <a:pt x="106" y="81"/>
                      <a:pt x="105" y="81"/>
                    </a:cubicBezTo>
                    <a:cubicBezTo>
                      <a:pt x="99" y="79"/>
                      <a:pt x="93" y="77"/>
                      <a:pt x="87" y="75"/>
                    </a:cubicBezTo>
                    <a:cubicBezTo>
                      <a:pt x="82" y="73"/>
                      <a:pt x="77" y="71"/>
                      <a:pt x="72" y="70"/>
                    </a:cubicBezTo>
                    <a:close/>
                    <a:moveTo>
                      <a:pt x="77" y="68"/>
                    </a:moveTo>
                    <a:cubicBezTo>
                      <a:pt x="78" y="67"/>
                      <a:pt x="79" y="67"/>
                      <a:pt x="81" y="66"/>
                    </a:cubicBezTo>
                    <a:cubicBezTo>
                      <a:pt x="90" y="71"/>
                      <a:pt x="100" y="75"/>
                      <a:pt x="110" y="78"/>
                    </a:cubicBezTo>
                    <a:cubicBezTo>
                      <a:pt x="113" y="79"/>
                      <a:pt x="115" y="80"/>
                      <a:pt x="118" y="80"/>
                    </a:cubicBezTo>
                    <a:cubicBezTo>
                      <a:pt x="112" y="79"/>
                      <a:pt x="107" y="77"/>
                      <a:pt x="101" y="75"/>
                    </a:cubicBezTo>
                    <a:cubicBezTo>
                      <a:pt x="94" y="73"/>
                      <a:pt x="87" y="70"/>
                      <a:pt x="80" y="69"/>
                    </a:cubicBezTo>
                    <a:cubicBezTo>
                      <a:pt x="79" y="69"/>
                      <a:pt x="78" y="68"/>
                      <a:pt x="78" y="68"/>
                    </a:cubicBezTo>
                    <a:cubicBezTo>
                      <a:pt x="77" y="68"/>
                      <a:pt x="77" y="68"/>
                      <a:pt x="77" y="68"/>
                    </a:cubicBezTo>
                    <a:close/>
                    <a:moveTo>
                      <a:pt x="82" y="66"/>
                    </a:moveTo>
                    <a:cubicBezTo>
                      <a:pt x="83" y="65"/>
                      <a:pt x="85" y="64"/>
                      <a:pt x="86" y="63"/>
                    </a:cubicBezTo>
                    <a:cubicBezTo>
                      <a:pt x="97" y="67"/>
                      <a:pt x="109" y="72"/>
                      <a:pt x="120" y="76"/>
                    </a:cubicBezTo>
                    <a:cubicBezTo>
                      <a:pt x="125" y="79"/>
                      <a:pt x="131" y="80"/>
                      <a:pt x="137" y="82"/>
                    </a:cubicBezTo>
                    <a:cubicBezTo>
                      <a:pt x="139" y="83"/>
                      <a:pt x="142" y="84"/>
                      <a:pt x="145" y="85"/>
                    </a:cubicBezTo>
                    <a:cubicBezTo>
                      <a:pt x="150" y="87"/>
                      <a:pt x="147" y="86"/>
                      <a:pt x="145" y="85"/>
                    </a:cubicBezTo>
                    <a:cubicBezTo>
                      <a:pt x="140" y="84"/>
                      <a:pt x="135" y="81"/>
                      <a:pt x="130" y="80"/>
                    </a:cubicBezTo>
                    <a:cubicBezTo>
                      <a:pt x="124" y="78"/>
                      <a:pt x="118" y="77"/>
                      <a:pt x="112" y="75"/>
                    </a:cubicBezTo>
                    <a:cubicBezTo>
                      <a:pt x="102" y="72"/>
                      <a:pt x="91" y="70"/>
                      <a:pt x="82" y="66"/>
                    </a:cubicBezTo>
                    <a:close/>
                    <a:moveTo>
                      <a:pt x="87" y="63"/>
                    </a:moveTo>
                    <a:cubicBezTo>
                      <a:pt x="87" y="63"/>
                      <a:pt x="87" y="62"/>
                      <a:pt x="88" y="62"/>
                    </a:cubicBezTo>
                    <a:cubicBezTo>
                      <a:pt x="88" y="62"/>
                      <a:pt x="89" y="61"/>
                      <a:pt x="89" y="61"/>
                    </a:cubicBezTo>
                    <a:cubicBezTo>
                      <a:pt x="89" y="61"/>
                      <a:pt x="89" y="61"/>
                      <a:pt x="90" y="61"/>
                    </a:cubicBezTo>
                    <a:cubicBezTo>
                      <a:pt x="100" y="66"/>
                      <a:pt x="110" y="69"/>
                      <a:pt x="121" y="72"/>
                    </a:cubicBezTo>
                    <a:cubicBezTo>
                      <a:pt x="126" y="74"/>
                      <a:pt x="131" y="76"/>
                      <a:pt x="137" y="78"/>
                    </a:cubicBezTo>
                    <a:cubicBezTo>
                      <a:pt x="139" y="79"/>
                      <a:pt x="142" y="79"/>
                      <a:pt x="144" y="80"/>
                    </a:cubicBezTo>
                    <a:cubicBezTo>
                      <a:pt x="146" y="81"/>
                      <a:pt x="154" y="83"/>
                      <a:pt x="148" y="82"/>
                    </a:cubicBezTo>
                    <a:cubicBezTo>
                      <a:pt x="138" y="79"/>
                      <a:pt x="128" y="75"/>
                      <a:pt x="118" y="72"/>
                    </a:cubicBezTo>
                    <a:cubicBezTo>
                      <a:pt x="108" y="69"/>
                      <a:pt x="97" y="66"/>
                      <a:pt x="87" y="63"/>
                    </a:cubicBezTo>
                    <a:close/>
                    <a:moveTo>
                      <a:pt x="90" y="61"/>
                    </a:moveTo>
                    <a:cubicBezTo>
                      <a:pt x="91" y="59"/>
                      <a:pt x="93" y="58"/>
                      <a:pt x="94" y="56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9" y="58"/>
                      <a:pt x="104" y="59"/>
                      <a:pt x="108" y="60"/>
                    </a:cubicBezTo>
                    <a:cubicBezTo>
                      <a:pt x="114" y="62"/>
                      <a:pt x="119" y="64"/>
                      <a:pt x="124" y="65"/>
                    </a:cubicBezTo>
                    <a:cubicBezTo>
                      <a:pt x="133" y="69"/>
                      <a:pt x="144" y="70"/>
                      <a:pt x="152" y="75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48" y="73"/>
                      <a:pt x="142" y="72"/>
                      <a:pt x="138" y="71"/>
                    </a:cubicBezTo>
                    <a:cubicBezTo>
                      <a:pt x="132" y="69"/>
                      <a:pt x="127" y="68"/>
                      <a:pt x="121" y="66"/>
                    </a:cubicBezTo>
                    <a:cubicBezTo>
                      <a:pt x="112" y="63"/>
                      <a:pt x="102" y="60"/>
                      <a:pt x="92" y="58"/>
                    </a:cubicBezTo>
                    <a:cubicBezTo>
                      <a:pt x="92" y="58"/>
                      <a:pt x="92" y="59"/>
                      <a:pt x="92" y="59"/>
                    </a:cubicBezTo>
                    <a:cubicBezTo>
                      <a:pt x="102" y="63"/>
                      <a:pt x="112" y="66"/>
                      <a:pt x="122" y="69"/>
                    </a:cubicBezTo>
                    <a:cubicBezTo>
                      <a:pt x="123" y="70"/>
                      <a:pt x="125" y="70"/>
                      <a:pt x="126" y="71"/>
                    </a:cubicBezTo>
                    <a:cubicBezTo>
                      <a:pt x="124" y="70"/>
                      <a:pt x="122" y="70"/>
                      <a:pt x="121" y="69"/>
                    </a:cubicBezTo>
                    <a:cubicBezTo>
                      <a:pt x="110" y="66"/>
                      <a:pt x="100" y="62"/>
                      <a:pt x="90" y="61"/>
                    </a:cubicBezTo>
                    <a:cubicBezTo>
                      <a:pt x="90" y="61"/>
                      <a:pt x="90" y="61"/>
                      <a:pt x="90" y="61"/>
                    </a:cubicBezTo>
                    <a:close/>
                    <a:moveTo>
                      <a:pt x="153" y="78"/>
                    </a:moveTo>
                    <a:cubicBezTo>
                      <a:pt x="153" y="78"/>
                      <a:pt x="153" y="78"/>
                      <a:pt x="153" y="78"/>
                    </a:cubicBezTo>
                    <a:cubicBezTo>
                      <a:pt x="152" y="78"/>
                      <a:pt x="152" y="78"/>
                      <a:pt x="151" y="78"/>
                    </a:cubicBezTo>
                    <a:cubicBezTo>
                      <a:pt x="142" y="75"/>
                      <a:pt x="133" y="72"/>
                      <a:pt x="124" y="69"/>
                    </a:cubicBezTo>
                    <a:cubicBezTo>
                      <a:pt x="114" y="66"/>
                      <a:pt x="104" y="63"/>
                      <a:pt x="94" y="59"/>
                    </a:cubicBezTo>
                    <a:cubicBezTo>
                      <a:pt x="97" y="60"/>
                      <a:pt x="103" y="61"/>
                      <a:pt x="107" y="62"/>
                    </a:cubicBezTo>
                    <a:cubicBezTo>
                      <a:pt x="112" y="64"/>
                      <a:pt x="118" y="66"/>
                      <a:pt x="123" y="67"/>
                    </a:cubicBezTo>
                    <a:cubicBezTo>
                      <a:pt x="133" y="70"/>
                      <a:pt x="143" y="73"/>
                      <a:pt x="153" y="75"/>
                    </a:cubicBezTo>
                    <a:cubicBezTo>
                      <a:pt x="153" y="76"/>
                      <a:pt x="153" y="77"/>
                      <a:pt x="153" y="78"/>
                    </a:cubicBezTo>
                    <a:close/>
                    <a:moveTo>
                      <a:pt x="152" y="74"/>
                    </a:moveTo>
                    <a:cubicBezTo>
                      <a:pt x="145" y="70"/>
                      <a:pt x="137" y="69"/>
                      <a:pt x="130" y="67"/>
                    </a:cubicBezTo>
                    <a:cubicBezTo>
                      <a:pt x="124" y="65"/>
                      <a:pt x="119" y="63"/>
                      <a:pt x="113" y="61"/>
                    </a:cubicBezTo>
                    <a:cubicBezTo>
                      <a:pt x="110" y="60"/>
                      <a:pt x="106" y="59"/>
                      <a:pt x="102" y="58"/>
                    </a:cubicBezTo>
                    <a:cubicBezTo>
                      <a:pt x="103" y="58"/>
                      <a:pt x="105" y="59"/>
                      <a:pt x="107" y="59"/>
                    </a:cubicBezTo>
                    <a:cubicBezTo>
                      <a:pt x="112" y="60"/>
                      <a:pt x="118" y="61"/>
                      <a:pt x="123" y="63"/>
                    </a:cubicBezTo>
                    <a:cubicBezTo>
                      <a:pt x="132" y="65"/>
                      <a:pt x="141" y="68"/>
                      <a:pt x="151" y="69"/>
                    </a:cubicBezTo>
                    <a:cubicBezTo>
                      <a:pt x="151" y="71"/>
                      <a:pt x="152" y="72"/>
                      <a:pt x="152" y="74"/>
                    </a:cubicBezTo>
                    <a:close/>
                    <a:moveTo>
                      <a:pt x="153" y="79"/>
                    </a:moveTo>
                    <a:cubicBezTo>
                      <a:pt x="152" y="80"/>
                      <a:pt x="152" y="81"/>
                      <a:pt x="152" y="81"/>
                    </a:cubicBezTo>
                    <a:cubicBezTo>
                      <a:pt x="152" y="82"/>
                      <a:pt x="152" y="82"/>
                      <a:pt x="152" y="82"/>
                    </a:cubicBezTo>
                    <a:cubicBezTo>
                      <a:pt x="147" y="80"/>
                      <a:pt x="143" y="79"/>
                      <a:pt x="138" y="78"/>
                    </a:cubicBezTo>
                    <a:cubicBezTo>
                      <a:pt x="133" y="76"/>
                      <a:pt x="129" y="74"/>
                      <a:pt x="124" y="73"/>
                    </a:cubicBezTo>
                    <a:cubicBezTo>
                      <a:pt x="113" y="69"/>
                      <a:pt x="102" y="66"/>
                      <a:pt x="91" y="61"/>
                    </a:cubicBezTo>
                    <a:cubicBezTo>
                      <a:pt x="96" y="63"/>
                      <a:pt x="102" y="64"/>
                      <a:pt x="107" y="66"/>
                    </a:cubicBezTo>
                    <a:cubicBezTo>
                      <a:pt x="112" y="67"/>
                      <a:pt x="117" y="69"/>
                      <a:pt x="122" y="70"/>
                    </a:cubicBezTo>
                    <a:cubicBezTo>
                      <a:pt x="132" y="73"/>
                      <a:pt x="142" y="77"/>
                      <a:pt x="153" y="79"/>
                    </a:cubicBezTo>
                    <a:close/>
                    <a:moveTo>
                      <a:pt x="151" y="83"/>
                    </a:moveTo>
                    <a:cubicBezTo>
                      <a:pt x="151" y="84"/>
                      <a:pt x="150" y="85"/>
                      <a:pt x="149" y="86"/>
                    </a:cubicBezTo>
                    <a:cubicBezTo>
                      <a:pt x="138" y="81"/>
                      <a:pt x="127" y="79"/>
                      <a:pt x="117" y="74"/>
                    </a:cubicBezTo>
                    <a:cubicBezTo>
                      <a:pt x="111" y="72"/>
                      <a:pt x="105" y="70"/>
                      <a:pt x="99" y="67"/>
                    </a:cubicBezTo>
                    <a:cubicBezTo>
                      <a:pt x="99" y="67"/>
                      <a:pt x="98" y="67"/>
                      <a:pt x="97" y="67"/>
                    </a:cubicBezTo>
                    <a:cubicBezTo>
                      <a:pt x="107" y="69"/>
                      <a:pt x="116" y="72"/>
                      <a:pt x="125" y="75"/>
                    </a:cubicBezTo>
                    <a:cubicBezTo>
                      <a:pt x="130" y="76"/>
                      <a:pt x="135" y="78"/>
                      <a:pt x="140" y="80"/>
                    </a:cubicBezTo>
                    <a:cubicBezTo>
                      <a:pt x="144" y="81"/>
                      <a:pt x="147" y="83"/>
                      <a:pt x="151" y="83"/>
                    </a:cubicBezTo>
                    <a:close/>
                    <a:moveTo>
                      <a:pt x="148" y="87"/>
                    </a:moveTo>
                    <a:cubicBezTo>
                      <a:pt x="147" y="88"/>
                      <a:pt x="145" y="88"/>
                      <a:pt x="144" y="89"/>
                    </a:cubicBezTo>
                    <a:cubicBezTo>
                      <a:pt x="143" y="89"/>
                      <a:pt x="143" y="89"/>
                      <a:pt x="142" y="88"/>
                    </a:cubicBezTo>
                    <a:cubicBezTo>
                      <a:pt x="142" y="88"/>
                      <a:pt x="142" y="88"/>
                      <a:pt x="141" y="88"/>
                    </a:cubicBezTo>
                    <a:cubicBezTo>
                      <a:pt x="140" y="88"/>
                      <a:pt x="140" y="88"/>
                      <a:pt x="140" y="87"/>
                    </a:cubicBezTo>
                    <a:cubicBezTo>
                      <a:pt x="139" y="87"/>
                      <a:pt x="138" y="87"/>
                      <a:pt x="137" y="87"/>
                    </a:cubicBezTo>
                    <a:cubicBezTo>
                      <a:pt x="136" y="86"/>
                      <a:pt x="134" y="85"/>
                      <a:pt x="132" y="85"/>
                    </a:cubicBezTo>
                    <a:cubicBezTo>
                      <a:pt x="124" y="82"/>
                      <a:pt x="117" y="79"/>
                      <a:pt x="109" y="77"/>
                    </a:cubicBezTo>
                    <a:cubicBezTo>
                      <a:pt x="102" y="74"/>
                      <a:pt x="94" y="71"/>
                      <a:pt x="87" y="68"/>
                    </a:cubicBezTo>
                    <a:cubicBezTo>
                      <a:pt x="88" y="69"/>
                      <a:pt x="89" y="69"/>
                      <a:pt x="90" y="69"/>
                    </a:cubicBezTo>
                    <a:cubicBezTo>
                      <a:pt x="94" y="70"/>
                      <a:pt x="98" y="71"/>
                      <a:pt x="102" y="72"/>
                    </a:cubicBezTo>
                    <a:cubicBezTo>
                      <a:pt x="110" y="75"/>
                      <a:pt x="119" y="78"/>
                      <a:pt x="128" y="80"/>
                    </a:cubicBezTo>
                    <a:cubicBezTo>
                      <a:pt x="134" y="82"/>
                      <a:pt x="141" y="85"/>
                      <a:pt x="148" y="87"/>
                    </a:cubicBezTo>
                    <a:close/>
                    <a:moveTo>
                      <a:pt x="143" y="89"/>
                    </a:moveTo>
                    <a:cubicBezTo>
                      <a:pt x="141" y="90"/>
                      <a:pt x="140" y="90"/>
                      <a:pt x="139" y="90"/>
                    </a:cubicBezTo>
                    <a:cubicBezTo>
                      <a:pt x="134" y="88"/>
                      <a:pt x="130" y="87"/>
                      <a:pt x="125" y="85"/>
                    </a:cubicBezTo>
                    <a:cubicBezTo>
                      <a:pt x="119" y="83"/>
                      <a:pt x="113" y="81"/>
                      <a:pt x="107" y="79"/>
                    </a:cubicBezTo>
                    <a:cubicBezTo>
                      <a:pt x="101" y="77"/>
                      <a:pt x="95" y="74"/>
                      <a:pt x="89" y="72"/>
                    </a:cubicBezTo>
                    <a:cubicBezTo>
                      <a:pt x="88" y="72"/>
                      <a:pt x="87" y="71"/>
                      <a:pt x="86" y="71"/>
                    </a:cubicBezTo>
                    <a:cubicBezTo>
                      <a:pt x="92" y="72"/>
                      <a:pt x="97" y="74"/>
                      <a:pt x="102" y="76"/>
                    </a:cubicBezTo>
                    <a:cubicBezTo>
                      <a:pt x="111" y="79"/>
                      <a:pt x="120" y="82"/>
                      <a:pt x="128" y="84"/>
                    </a:cubicBezTo>
                    <a:cubicBezTo>
                      <a:pt x="131" y="85"/>
                      <a:pt x="133" y="86"/>
                      <a:pt x="136" y="87"/>
                    </a:cubicBezTo>
                    <a:cubicBezTo>
                      <a:pt x="138" y="88"/>
                      <a:pt x="140" y="88"/>
                      <a:pt x="143" y="89"/>
                    </a:cubicBezTo>
                    <a:close/>
                    <a:moveTo>
                      <a:pt x="135" y="91"/>
                    </a:moveTo>
                    <a:cubicBezTo>
                      <a:pt x="134" y="91"/>
                      <a:pt x="133" y="91"/>
                      <a:pt x="132" y="92"/>
                    </a:cubicBezTo>
                    <a:cubicBezTo>
                      <a:pt x="130" y="89"/>
                      <a:pt x="126" y="89"/>
                      <a:pt x="122" y="87"/>
                    </a:cubicBezTo>
                    <a:cubicBezTo>
                      <a:pt x="120" y="86"/>
                      <a:pt x="117" y="85"/>
                      <a:pt x="114" y="84"/>
                    </a:cubicBezTo>
                    <a:cubicBezTo>
                      <a:pt x="117" y="85"/>
                      <a:pt x="121" y="86"/>
                      <a:pt x="124" y="87"/>
                    </a:cubicBezTo>
                    <a:cubicBezTo>
                      <a:pt x="128" y="88"/>
                      <a:pt x="132" y="90"/>
                      <a:pt x="135" y="91"/>
                    </a:cubicBezTo>
                    <a:close/>
                    <a:moveTo>
                      <a:pt x="131" y="92"/>
                    </a:moveTo>
                    <a:cubicBezTo>
                      <a:pt x="130" y="92"/>
                      <a:pt x="129" y="92"/>
                      <a:pt x="129" y="93"/>
                    </a:cubicBezTo>
                    <a:cubicBezTo>
                      <a:pt x="126" y="91"/>
                      <a:pt x="123" y="90"/>
                      <a:pt x="121" y="90"/>
                    </a:cubicBezTo>
                    <a:cubicBezTo>
                      <a:pt x="116" y="88"/>
                      <a:pt x="111" y="87"/>
                      <a:pt x="107" y="85"/>
                    </a:cubicBezTo>
                    <a:cubicBezTo>
                      <a:pt x="115" y="88"/>
                      <a:pt x="123" y="90"/>
                      <a:pt x="131" y="92"/>
                    </a:cubicBezTo>
                    <a:close/>
                    <a:moveTo>
                      <a:pt x="33" y="64"/>
                    </a:moveTo>
                    <a:cubicBezTo>
                      <a:pt x="34" y="64"/>
                      <a:pt x="34" y="63"/>
                      <a:pt x="35" y="62"/>
                    </a:cubicBezTo>
                    <a:cubicBezTo>
                      <a:pt x="43" y="65"/>
                      <a:pt x="52" y="70"/>
                      <a:pt x="61" y="72"/>
                    </a:cubicBezTo>
                    <a:cubicBezTo>
                      <a:pt x="62" y="73"/>
                      <a:pt x="63" y="73"/>
                      <a:pt x="64" y="73"/>
                    </a:cubicBezTo>
                    <a:cubicBezTo>
                      <a:pt x="64" y="73"/>
                      <a:pt x="65" y="73"/>
                      <a:pt x="66" y="73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72" y="75"/>
                      <a:pt x="77" y="78"/>
                      <a:pt x="83" y="79"/>
                    </a:cubicBezTo>
                    <a:cubicBezTo>
                      <a:pt x="90" y="81"/>
                      <a:pt x="96" y="83"/>
                      <a:pt x="103" y="85"/>
                    </a:cubicBezTo>
                    <a:cubicBezTo>
                      <a:pt x="109" y="87"/>
                      <a:pt x="116" y="89"/>
                      <a:pt x="122" y="91"/>
                    </a:cubicBezTo>
                    <a:cubicBezTo>
                      <a:pt x="123" y="91"/>
                      <a:pt x="127" y="93"/>
                      <a:pt x="128" y="93"/>
                    </a:cubicBezTo>
                    <a:cubicBezTo>
                      <a:pt x="128" y="93"/>
                      <a:pt x="127" y="93"/>
                      <a:pt x="127" y="93"/>
                    </a:cubicBezTo>
                    <a:cubicBezTo>
                      <a:pt x="127" y="93"/>
                      <a:pt x="126" y="93"/>
                      <a:pt x="125" y="93"/>
                    </a:cubicBezTo>
                    <a:cubicBezTo>
                      <a:pt x="122" y="92"/>
                      <a:pt x="119" y="91"/>
                      <a:pt x="116" y="90"/>
                    </a:cubicBezTo>
                    <a:cubicBezTo>
                      <a:pt x="102" y="87"/>
                      <a:pt x="88" y="82"/>
                      <a:pt x="74" y="77"/>
                    </a:cubicBezTo>
                    <a:cubicBezTo>
                      <a:pt x="61" y="73"/>
                      <a:pt x="46" y="70"/>
                      <a:pt x="33" y="64"/>
                    </a:cubicBezTo>
                    <a:close/>
                    <a:moveTo>
                      <a:pt x="35" y="61"/>
                    </a:moveTo>
                    <a:cubicBezTo>
                      <a:pt x="36" y="60"/>
                      <a:pt x="38" y="58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5" y="61"/>
                      <a:pt x="52" y="63"/>
                      <a:pt x="58" y="66"/>
                    </a:cubicBezTo>
                    <a:cubicBezTo>
                      <a:pt x="53" y="63"/>
                      <a:pt x="45" y="60"/>
                      <a:pt x="39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44" y="64"/>
                      <a:pt x="52" y="66"/>
                      <a:pt x="59" y="69"/>
                    </a:cubicBezTo>
                    <a:cubicBezTo>
                      <a:pt x="59" y="70"/>
                      <a:pt x="59" y="70"/>
                      <a:pt x="60" y="71"/>
                    </a:cubicBezTo>
                    <a:cubicBezTo>
                      <a:pt x="59" y="71"/>
                      <a:pt x="58" y="70"/>
                      <a:pt x="58" y="70"/>
                    </a:cubicBezTo>
                    <a:cubicBezTo>
                      <a:pt x="55" y="69"/>
                      <a:pt x="53" y="68"/>
                      <a:pt x="50" y="67"/>
                    </a:cubicBezTo>
                    <a:cubicBezTo>
                      <a:pt x="45" y="65"/>
                      <a:pt x="40" y="63"/>
                      <a:pt x="35" y="61"/>
                    </a:cubicBezTo>
                    <a:close/>
                    <a:moveTo>
                      <a:pt x="39" y="56"/>
                    </a:moveTo>
                    <a:cubicBezTo>
                      <a:pt x="40" y="55"/>
                      <a:pt x="40" y="54"/>
                      <a:pt x="41" y="54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46" y="56"/>
                      <a:pt x="50" y="58"/>
                      <a:pt x="55" y="59"/>
                    </a:cubicBezTo>
                    <a:cubicBezTo>
                      <a:pt x="55" y="59"/>
                      <a:pt x="55" y="60"/>
                      <a:pt x="55" y="60"/>
                    </a:cubicBezTo>
                    <a:cubicBezTo>
                      <a:pt x="55" y="60"/>
                      <a:pt x="55" y="61"/>
                      <a:pt x="56" y="61"/>
                    </a:cubicBezTo>
                    <a:cubicBezTo>
                      <a:pt x="55" y="61"/>
                      <a:pt x="54" y="60"/>
                      <a:pt x="53" y="60"/>
                    </a:cubicBezTo>
                    <a:cubicBezTo>
                      <a:pt x="48" y="58"/>
                      <a:pt x="44" y="57"/>
                      <a:pt x="39" y="56"/>
                    </a:cubicBezTo>
                    <a:close/>
                    <a:moveTo>
                      <a:pt x="41" y="53"/>
                    </a:moveTo>
                    <a:cubicBezTo>
                      <a:pt x="41" y="53"/>
                      <a:pt x="42" y="53"/>
                      <a:pt x="42" y="52"/>
                    </a:cubicBezTo>
                    <a:cubicBezTo>
                      <a:pt x="46" y="54"/>
                      <a:pt x="50" y="56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0" y="58"/>
                      <a:pt x="46" y="55"/>
                      <a:pt x="41" y="53"/>
                    </a:cubicBezTo>
                    <a:cubicBezTo>
                      <a:pt x="41" y="53"/>
                      <a:pt x="41" y="53"/>
                      <a:pt x="41" y="53"/>
                    </a:cubicBezTo>
                    <a:close/>
                    <a:moveTo>
                      <a:pt x="42" y="52"/>
                    </a:moveTo>
                    <a:cubicBezTo>
                      <a:pt x="43" y="51"/>
                      <a:pt x="43" y="50"/>
                      <a:pt x="44" y="50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8" y="51"/>
                      <a:pt x="52" y="53"/>
                      <a:pt x="56" y="55"/>
                    </a:cubicBezTo>
                    <a:cubicBezTo>
                      <a:pt x="55" y="55"/>
                      <a:pt x="55" y="56"/>
                      <a:pt x="55" y="56"/>
                    </a:cubicBezTo>
                    <a:cubicBezTo>
                      <a:pt x="51" y="55"/>
                      <a:pt x="46" y="53"/>
                      <a:pt x="42" y="52"/>
                    </a:cubicBezTo>
                    <a:close/>
                    <a:moveTo>
                      <a:pt x="45" y="49"/>
                    </a:moveTo>
                    <a:cubicBezTo>
                      <a:pt x="46" y="47"/>
                      <a:pt x="48" y="46"/>
                      <a:pt x="49" y="44"/>
                    </a:cubicBezTo>
                    <a:cubicBezTo>
                      <a:pt x="51" y="47"/>
                      <a:pt x="55" y="49"/>
                      <a:pt x="58" y="51"/>
                    </a:cubicBezTo>
                    <a:cubicBezTo>
                      <a:pt x="60" y="52"/>
                      <a:pt x="58" y="51"/>
                      <a:pt x="57" y="51"/>
                    </a:cubicBezTo>
                    <a:cubicBezTo>
                      <a:pt x="55" y="50"/>
                      <a:pt x="54" y="49"/>
                      <a:pt x="52" y="49"/>
                    </a:cubicBezTo>
                    <a:cubicBezTo>
                      <a:pt x="51" y="48"/>
                      <a:pt x="49" y="47"/>
                      <a:pt x="48" y="47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9" y="50"/>
                      <a:pt x="53" y="53"/>
                      <a:pt x="56" y="54"/>
                    </a:cubicBezTo>
                    <a:cubicBezTo>
                      <a:pt x="52" y="53"/>
                      <a:pt x="48" y="51"/>
                      <a:pt x="45" y="49"/>
                    </a:cubicBezTo>
                    <a:close/>
                    <a:moveTo>
                      <a:pt x="50" y="44"/>
                    </a:moveTo>
                    <a:cubicBezTo>
                      <a:pt x="51" y="43"/>
                      <a:pt x="51" y="42"/>
                      <a:pt x="52" y="41"/>
                    </a:cubicBezTo>
                    <a:cubicBezTo>
                      <a:pt x="54" y="45"/>
                      <a:pt x="58" y="47"/>
                      <a:pt x="61" y="49"/>
                    </a:cubicBezTo>
                    <a:cubicBezTo>
                      <a:pt x="60" y="48"/>
                      <a:pt x="58" y="48"/>
                      <a:pt x="57" y="47"/>
                    </a:cubicBezTo>
                    <a:cubicBezTo>
                      <a:pt x="55" y="46"/>
                      <a:pt x="52" y="45"/>
                      <a:pt x="50" y="44"/>
                    </a:cubicBezTo>
                    <a:close/>
                    <a:moveTo>
                      <a:pt x="53" y="41"/>
                    </a:moveTo>
                    <a:cubicBezTo>
                      <a:pt x="54" y="40"/>
                      <a:pt x="55" y="39"/>
                      <a:pt x="56" y="38"/>
                    </a:cubicBezTo>
                    <a:cubicBezTo>
                      <a:pt x="57" y="37"/>
                      <a:pt x="57" y="37"/>
                      <a:pt x="58" y="36"/>
                    </a:cubicBezTo>
                    <a:cubicBezTo>
                      <a:pt x="58" y="36"/>
                      <a:pt x="58" y="36"/>
                      <a:pt x="58" y="37"/>
                    </a:cubicBezTo>
                    <a:cubicBezTo>
                      <a:pt x="61" y="39"/>
                      <a:pt x="64" y="41"/>
                      <a:pt x="67" y="43"/>
                    </a:cubicBezTo>
                    <a:cubicBezTo>
                      <a:pt x="63" y="41"/>
                      <a:pt x="60" y="40"/>
                      <a:pt x="57" y="39"/>
                    </a:cubicBezTo>
                    <a:cubicBezTo>
                      <a:pt x="56" y="38"/>
                      <a:pt x="56" y="39"/>
                      <a:pt x="56" y="39"/>
                    </a:cubicBezTo>
                    <a:cubicBezTo>
                      <a:pt x="58" y="41"/>
                      <a:pt x="60" y="43"/>
                      <a:pt x="62" y="44"/>
                    </a:cubicBezTo>
                    <a:cubicBezTo>
                      <a:pt x="59" y="43"/>
                      <a:pt x="56" y="42"/>
                      <a:pt x="53" y="41"/>
                    </a:cubicBezTo>
                    <a:close/>
                    <a:moveTo>
                      <a:pt x="58" y="36"/>
                    </a:moveTo>
                    <a:cubicBezTo>
                      <a:pt x="59" y="35"/>
                      <a:pt x="61" y="34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5" y="39"/>
                      <a:pt x="72" y="41"/>
                      <a:pt x="76" y="45"/>
                    </a:cubicBezTo>
                    <a:cubicBezTo>
                      <a:pt x="79" y="47"/>
                      <a:pt x="75" y="44"/>
                      <a:pt x="74" y="44"/>
                    </a:cubicBezTo>
                    <a:cubicBezTo>
                      <a:pt x="73" y="43"/>
                      <a:pt x="71" y="42"/>
                      <a:pt x="70" y="41"/>
                    </a:cubicBezTo>
                    <a:cubicBezTo>
                      <a:pt x="66" y="39"/>
                      <a:pt x="62" y="38"/>
                      <a:pt x="59" y="36"/>
                    </a:cubicBezTo>
                    <a:cubicBezTo>
                      <a:pt x="59" y="36"/>
                      <a:pt x="58" y="36"/>
                      <a:pt x="58" y="36"/>
                    </a:cubicBezTo>
                    <a:close/>
                    <a:moveTo>
                      <a:pt x="62" y="33"/>
                    </a:moveTo>
                    <a:cubicBezTo>
                      <a:pt x="63" y="33"/>
                      <a:pt x="63" y="33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66" y="34"/>
                      <a:pt x="69" y="36"/>
                      <a:pt x="71" y="37"/>
                    </a:cubicBezTo>
                    <a:cubicBezTo>
                      <a:pt x="68" y="36"/>
                      <a:pt x="65" y="35"/>
                      <a:pt x="62" y="33"/>
                    </a:cubicBezTo>
                    <a:cubicBezTo>
                      <a:pt x="62" y="33"/>
                      <a:pt x="62" y="33"/>
                      <a:pt x="62" y="33"/>
                    </a:cubicBezTo>
                    <a:close/>
                    <a:moveTo>
                      <a:pt x="64" y="32"/>
                    </a:moveTo>
                    <a:cubicBezTo>
                      <a:pt x="69" y="29"/>
                      <a:pt x="73" y="27"/>
                      <a:pt x="78" y="24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7" y="25"/>
                      <a:pt x="77" y="25"/>
                      <a:pt x="78" y="25"/>
                    </a:cubicBezTo>
                    <a:cubicBezTo>
                      <a:pt x="79" y="25"/>
                      <a:pt x="80" y="26"/>
                      <a:pt x="80" y="26"/>
                    </a:cubicBezTo>
                    <a:cubicBezTo>
                      <a:pt x="79" y="26"/>
                      <a:pt x="78" y="25"/>
                      <a:pt x="77" y="25"/>
                    </a:cubicBezTo>
                    <a:cubicBezTo>
                      <a:pt x="77" y="25"/>
                      <a:pt x="77" y="26"/>
                      <a:pt x="77" y="26"/>
                    </a:cubicBezTo>
                    <a:cubicBezTo>
                      <a:pt x="77" y="26"/>
                      <a:pt x="78" y="27"/>
                      <a:pt x="78" y="27"/>
                    </a:cubicBezTo>
                    <a:cubicBezTo>
                      <a:pt x="78" y="27"/>
                      <a:pt x="78" y="27"/>
                      <a:pt x="77" y="27"/>
                    </a:cubicBezTo>
                    <a:cubicBezTo>
                      <a:pt x="76" y="27"/>
                      <a:pt x="75" y="26"/>
                      <a:pt x="73" y="27"/>
                    </a:cubicBezTo>
                    <a:cubicBezTo>
                      <a:pt x="73" y="27"/>
                      <a:pt x="73" y="27"/>
                      <a:pt x="73" y="27"/>
                    </a:cubicBezTo>
                    <a:cubicBezTo>
                      <a:pt x="74" y="28"/>
                      <a:pt x="75" y="28"/>
                      <a:pt x="75" y="29"/>
                    </a:cubicBezTo>
                    <a:cubicBezTo>
                      <a:pt x="74" y="29"/>
                      <a:pt x="73" y="28"/>
                      <a:pt x="72" y="28"/>
                    </a:cubicBezTo>
                    <a:cubicBezTo>
                      <a:pt x="71" y="28"/>
                      <a:pt x="71" y="28"/>
                      <a:pt x="72" y="29"/>
                    </a:cubicBezTo>
                    <a:cubicBezTo>
                      <a:pt x="73" y="29"/>
                      <a:pt x="74" y="30"/>
                      <a:pt x="75" y="30"/>
                    </a:cubicBezTo>
                    <a:cubicBezTo>
                      <a:pt x="75" y="32"/>
                      <a:pt x="76" y="34"/>
                      <a:pt x="79" y="34"/>
                    </a:cubicBezTo>
                    <a:cubicBezTo>
                      <a:pt x="79" y="34"/>
                      <a:pt x="79" y="34"/>
                      <a:pt x="80" y="34"/>
                    </a:cubicBezTo>
                    <a:cubicBezTo>
                      <a:pt x="81" y="35"/>
                      <a:pt x="82" y="36"/>
                      <a:pt x="83" y="37"/>
                    </a:cubicBezTo>
                    <a:cubicBezTo>
                      <a:pt x="84" y="37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3" y="37"/>
                    </a:cubicBezTo>
                    <a:cubicBezTo>
                      <a:pt x="82" y="37"/>
                      <a:pt x="81" y="36"/>
                      <a:pt x="80" y="36"/>
                    </a:cubicBezTo>
                    <a:cubicBezTo>
                      <a:pt x="76" y="34"/>
                      <a:pt x="73" y="31"/>
                      <a:pt x="69" y="29"/>
                    </a:cubicBezTo>
                    <a:cubicBezTo>
                      <a:pt x="68" y="29"/>
                      <a:pt x="68" y="30"/>
                      <a:pt x="69" y="30"/>
                    </a:cubicBezTo>
                    <a:cubicBezTo>
                      <a:pt x="74" y="32"/>
                      <a:pt x="78" y="37"/>
                      <a:pt x="84" y="38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0" y="37"/>
                      <a:pt x="77" y="36"/>
                      <a:pt x="74" y="34"/>
                    </a:cubicBezTo>
                    <a:cubicBezTo>
                      <a:pt x="72" y="33"/>
                      <a:pt x="71" y="32"/>
                      <a:pt x="70" y="32"/>
                    </a:cubicBezTo>
                    <a:cubicBezTo>
                      <a:pt x="70" y="31"/>
                      <a:pt x="69" y="31"/>
                      <a:pt x="69" y="31"/>
                    </a:cubicBezTo>
                    <a:cubicBezTo>
                      <a:pt x="69" y="31"/>
                      <a:pt x="68" y="31"/>
                      <a:pt x="67" y="30"/>
                    </a:cubicBezTo>
                    <a:cubicBezTo>
                      <a:pt x="67" y="30"/>
                      <a:pt x="67" y="31"/>
                      <a:pt x="67" y="31"/>
                    </a:cubicBezTo>
                    <a:cubicBezTo>
                      <a:pt x="71" y="34"/>
                      <a:pt x="76" y="38"/>
                      <a:pt x="80" y="40"/>
                    </a:cubicBezTo>
                    <a:cubicBezTo>
                      <a:pt x="75" y="38"/>
                      <a:pt x="70" y="35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lose/>
                    <a:moveTo>
                      <a:pt x="94" y="36"/>
                    </a:moveTo>
                    <a:cubicBezTo>
                      <a:pt x="93" y="35"/>
                      <a:pt x="92" y="35"/>
                      <a:pt x="91" y="34"/>
                    </a:cubicBezTo>
                    <a:cubicBezTo>
                      <a:pt x="86" y="31"/>
                      <a:pt x="91" y="33"/>
                      <a:pt x="93" y="34"/>
                    </a:cubicBezTo>
                    <a:cubicBezTo>
                      <a:pt x="93" y="34"/>
                      <a:pt x="93" y="34"/>
                      <a:pt x="93" y="34"/>
                    </a:cubicBezTo>
                    <a:cubicBezTo>
                      <a:pt x="94" y="35"/>
                      <a:pt x="96" y="37"/>
                      <a:pt x="98" y="38"/>
                    </a:cubicBezTo>
                    <a:cubicBezTo>
                      <a:pt x="98" y="38"/>
                      <a:pt x="98" y="38"/>
                      <a:pt x="98" y="38"/>
                    </a:cubicBezTo>
                    <a:cubicBezTo>
                      <a:pt x="98" y="38"/>
                      <a:pt x="98" y="38"/>
                      <a:pt x="97" y="38"/>
                    </a:cubicBezTo>
                    <a:cubicBezTo>
                      <a:pt x="96" y="37"/>
                      <a:pt x="95" y="36"/>
                      <a:pt x="94" y="36"/>
                    </a:cubicBezTo>
                    <a:close/>
                    <a:moveTo>
                      <a:pt x="94" y="33"/>
                    </a:moveTo>
                    <a:cubicBezTo>
                      <a:pt x="94" y="33"/>
                      <a:pt x="94" y="33"/>
                      <a:pt x="94" y="33"/>
                    </a:cubicBezTo>
                    <a:cubicBezTo>
                      <a:pt x="94" y="33"/>
                      <a:pt x="94" y="33"/>
                      <a:pt x="94" y="33"/>
                    </a:cubicBezTo>
                    <a:close/>
                    <a:moveTo>
                      <a:pt x="89" y="31"/>
                    </a:moveTo>
                    <a:cubicBezTo>
                      <a:pt x="90" y="31"/>
                      <a:pt x="91" y="30"/>
                      <a:pt x="92" y="29"/>
                    </a:cubicBezTo>
                    <a:cubicBezTo>
                      <a:pt x="92" y="29"/>
                      <a:pt x="92" y="30"/>
                      <a:pt x="92" y="30"/>
                    </a:cubicBezTo>
                    <a:cubicBezTo>
                      <a:pt x="93" y="31"/>
                      <a:pt x="94" y="32"/>
                      <a:pt x="95" y="33"/>
                    </a:cubicBezTo>
                    <a:cubicBezTo>
                      <a:pt x="95" y="33"/>
                      <a:pt x="95" y="33"/>
                      <a:pt x="95" y="33"/>
                    </a:cubicBezTo>
                    <a:cubicBezTo>
                      <a:pt x="94" y="33"/>
                      <a:pt x="93" y="32"/>
                      <a:pt x="93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1" y="32"/>
                      <a:pt x="91" y="32"/>
                    </a:cubicBezTo>
                    <a:cubicBezTo>
                      <a:pt x="91" y="32"/>
                      <a:pt x="90" y="31"/>
                      <a:pt x="89" y="31"/>
                    </a:cubicBezTo>
                    <a:close/>
                    <a:moveTo>
                      <a:pt x="93" y="29"/>
                    </a:moveTo>
                    <a:cubicBezTo>
                      <a:pt x="93" y="29"/>
                      <a:pt x="93" y="29"/>
                      <a:pt x="93" y="29"/>
                    </a:cubicBezTo>
                    <a:cubicBezTo>
                      <a:pt x="93" y="29"/>
                      <a:pt x="94" y="28"/>
                      <a:pt x="94" y="28"/>
                    </a:cubicBezTo>
                    <a:cubicBezTo>
                      <a:pt x="94" y="28"/>
                      <a:pt x="94" y="28"/>
                      <a:pt x="94" y="28"/>
                    </a:cubicBezTo>
                    <a:cubicBezTo>
                      <a:pt x="96" y="30"/>
                      <a:pt x="98" y="32"/>
                      <a:pt x="93" y="29"/>
                    </a:cubicBezTo>
                    <a:cubicBezTo>
                      <a:pt x="93" y="29"/>
                      <a:pt x="93" y="29"/>
                      <a:pt x="93" y="29"/>
                    </a:cubicBezTo>
                    <a:close/>
                    <a:moveTo>
                      <a:pt x="95" y="28"/>
                    </a:moveTo>
                    <a:cubicBezTo>
                      <a:pt x="95" y="27"/>
                      <a:pt x="95" y="27"/>
                      <a:pt x="96" y="27"/>
                    </a:cubicBezTo>
                    <a:cubicBezTo>
                      <a:pt x="97" y="26"/>
                      <a:pt x="97" y="27"/>
                      <a:pt x="97" y="28"/>
                    </a:cubicBezTo>
                    <a:cubicBezTo>
                      <a:pt x="96" y="28"/>
                      <a:pt x="96" y="28"/>
                      <a:pt x="95" y="28"/>
                    </a:cubicBezTo>
                    <a:cubicBezTo>
                      <a:pt x="95" y="28"/>
                      <a:pt x="95" y="28"/>
                      <a:pt x="95" y="28"/>
                    </a:cubicBezTo>
                    <a:close/>
                    <a:moveTo>
                      <a:pt x="97" y="29"/>
                    </a:moveTo>
                    <a:cubicBezTo>
                      <a:pt x="97" y="29"/>
                      <a:pt x="97" y="29"/>
                      <a:pt x="97" y="30"/>
                    </a:cubicBezTo>
                    <a:cubicBezTo>
                      <a:pt x="97" y="29"/>
                      <a:pt x="96" y="28"/>
                      <a:pt x="97" y="29"/>
                    </a:cubicBezTo>
                    <a:close/>
                    <a:moveTo>
                      <a:pt x="102" y="36"/>
                    </a:moveTo>
                    <a:cubicBezTo>
                      <a:pt x="102" y="36"/>
                      <a:pt x="103" y="37"/>
                      <a:pt x="103" y="37"/>
                    </a:cubicBezTo>
                    <a:cubicBezTo>
                      <a:pt x="103" y="37"/>
                      <a:pt x="105" y="38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2" y="38"/>
                      <a:pt x="100" y="36"/>
                      <a:pt x="97" y="35"/>
                    </a:cubicBezTo>
                    <a:cubicBezTo>
                      <a:pt x="97" y="35"/>
                      <a:pt x="97" y="34"/>
                      <a:pt x="97" y="34"/>
                    </a:cubicBezTo>
                    <a:cubicBezTo>
                      <a:pt x="96" y="33"/>
                      <a:pt x="95" y="32"/>
                      <a:pt x="94" y="31"/>
                    </a:cubicBezTo>
                    <a:cubicBezTo>
                      <a:pt x="93" y="30"/>
                      <a:pt x="96" y="31"/>
                      <a:pt x="97" y="31"/>
                    </a:cubicBezTo>
                    <a:cubicBezTo>
                      <a:pt x="97" y="32"/>
                      <a:pt x="97" y="33"/>
                      <a:pt x="97" y="33"/>
                    </a:cubicBezTo>
                    <a:cubicBezTo>
                      <a:pt x="98" y="35"/>
                      <a:pt x="100" y="36"/>
                      <a:pt x="102" y="36"/>
                    </a:cubicBezTo>
                    <a:close/>
                    <a:moveTo>
                      <a:pt x="106" y="35"/>
                    </a:moveTo>
                    <a:cubicBezTo>
                      <a:pt x="107" y="36"/>
                      <a:pt x="107" y="37"/>
                      <a:pt x="108" y="37"/>
                    </a:cubicBezTo>
                    <a:cubicBezTo>
                      <a:pt x="107" y="37"/>
                      <a:pt x="105" y="36"/>
                      <a:pt x="104" y="35"/>
                    </a:cubicBezTo>
                    <a:cubicBezTo>
                      <a:pt x="104" y="35"/>
                      <a:pt x="105" y="35"/>
                      <a:pt x="106" y="35"/>
                    </a:cubicBezTo>
                    <a:cubicBezTo>
                      <a:pt x="106" y="35"/>
                      <a:pt x="106" y="35"/>
                      <a:pt x="106" y="35"/>
                    </a:cubicBezTo>
                    <a:close/>
                    <a:moveTo>
                      <a:pt x="107" y="35"/>
                    </a:moveTo>
                    <a:cubicBezTo>
                      <a:pt x="108" y="35"/>
                      <a:pt x="109" y="34"/>
                      <a:pt x="109" y="34"/>
                    </a:cubicBezTo>
                    <a:cubicBezTo>
                      <a:pt x="109" y="34"/>
                      <a:pt x="109" y="35"/>
                      <a:pt x="109" y="35"/>
                    </a:cubicBezTo>
                    <a:cubicBezTo>
                      <a:pt x="110" y="36"/>
                      <a:pt x="112" y="37"/>
                      <a:pt x="109" y="36"/>
                    </a:cubicBezTo>
                    <a:cubicBezTo>
                      <a:pt x="108" y="35"/>
                      <a:pt x="108" y="35"/>
                      <a:pt x="107" y="35"/>
                    </a:cubicBezTo>
                    <a:close/>
                    <a:moveTo>
                      <a:pt x="110" y="34"/>
                    </a:moveTo>
                    <a:cubicBezTo>
                      <a:pt x="112" y="34"/>
                      <a:pt x="113" y="34"/>
                      <a:pt x="113" y="35"/>
                    </a:cubicBezTo>
                    <a:cubicBezTo>
                      <a:pt x="113" y="35"/>
                      <a:pt x="113" y="35"/>
                      <a:pt x="113" y="36"/>
                    </a:cubicBezTo>
                    <a:cubicBezTo>
                      <a:pt x="112" y="35"/>
                      <a:pt x="111" y="35"/>
                      <a:pt x="110" y="34"/>
                    </a:cubicBezTo>
                    <a:close/>
                    <a:moveTo>
                      <a:pt x="112" y="36"/>
                    </a:moveTo>
                    <a:cubicBezTo>
                      <a:pt x="112" y="36"/>
                      <a:pt x="112" y="36"/>
                      <a:pt x="112" y="37"/>
                    </a:cubicBezTo>
                    <a:cubicBezTo>
                      <a:pt x="111" y="35"/>
                      <a:pt x="111" y="35"/>
                      <a:pt x="112" y="36"/>
                    </a:cubicBezTo>
                    <a:close/>
                    <a:moveTo>
                      <a:pt x="111" y="37"/>
                    </a:moveTo>
                    <a:cubicBezTo>
                      <a:pt x="110" y="37"/>
                      <a:pt x="110" y="38"/>
                      <a:pt x="110" y="38"/>
                    </a:cubicBezTo>
                    <a:cubicBezTo>
                      <a:pt x="108" y="36"/>
                      <a:pt x="109" y="37"/>
                      <a:pt x="111" y="37"/>
                    </a:cubicBezTo>
                    <a:close/>
                    <a:moveTo>
                      <a:pt x="108" y="38"/>
                    </a:moveTo>
                    <a:cubicBezTo>
                      <a:pt x="107" y="38"/>
                      <a:pt x="107" y="38"/>
                      <a:pt x="106" y="38"/>
                    </a:cubicBezTo>
                    <a:cubicBezTo>
                      <a:pt x="105" y="38"/>
                      <a:pt x="104" y="36"/>
                      <a:pt x="104" y="36"/>
                    </a:cubicBezTo>
                    <a:cubicBezTo>
                      <a:pt x="105" y="37"/>
                      <a:pt x="107" y="37"/>
                      <a:pt x="108" y="38"/>
                    </a:cubicBezTo>
                    <a:close/>
                    <a:moveTo>
                      <a:pt x="104" y="39"/>
                    </a:moveTo>
                    <a:cubicBezTo>
                      <a:pt x="103" y="39"/>
                      <a:pt x="102" y="39"/>
                      <a:pt x="101" y="39"/>
                    </a:cubicBezTo>
                    <a:cubicBezTo>
                      <a:pt x="100" y="38"/>
                      <a:pt x="99" y="37"/>
                      <a:pt x="97" y="37"/>
                    </a:cubicBezTo>
                    <a:cubicBezTo>
                      <a:pt x="97" y="36"/>
                      <a:pt x="96" y="36"/>
                      <a:pt x="95" y="35"/>
                    </a:cubicBezTo>
                    <a:cubicBezTo>
                      <a:pt x="95" y="35"/>
                      <a:pt x="96" y="35"/>
                      <a:pt x="96" y="35"/>
                    </a:cubicBezTo>
                    <a:cubicBezTo>
                      <a:pt x="99" y="36"/>
                      <a:pt x="101" y="38"/>
                      <a:pt x="104" y="39"/>
                    </a:cubicBezTo>
                    <a:close/>
                    <a:moveTo>
                      <a:pt x="91" y="35"/>
                    </a:moveTo>
                    <a:cubicBezTo>
                      <a:pt x="91" y="35"/>
                      <a:pt x="91" y="35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89" y="34"/>
                      <a:pt x="87" y="33"/>
                      <a:pt x="86" y="33"/>
                    </a:cubicBezTo>
                    <a:cubicBezTo>
                      <a:pt x="86" y="33"/>
                      <a:pt x="87" y="32"/>
                      <a:pt x="88" y="32"/>
                    </a:cubicBezTo>
                    <a:cubicBezTo>
                      <a:pt x="89" y="33"/>
                      <a:pt x="90" y="34"/>
                      <a:pt x="91" y="35"/>
                    </a:cubicBezTo>
                    <a:close/>
                    <a:moveTo>
                      <a:pt x="82" y="26"/>
                    </a:moveTo>
                    <a:cubicBezTo>
                      <a:pt x="81" y="26"/>
                      <a:pt x="80" y="25"/>
                      <a:pt x="79" y="25"/>
                    </a:cubicBezTo>
                    <a:cubicBezTo>
                      <a:pt x="81" y="25"/>
                      <a:pt x="82" y="25"/>
                      <a:pt x="84" y="26"/>
                    </a:cubicBezTo>
                    <a:cubicBezTo>
                      <a:pt x="84" y="26"/>
                      <a:pt x="83" y="26"/>
                      <a:pt x="82" y="26"/>
                    </a:cubicBezTo>
                    <a:close/>
                    <a:moveTo>
                      <a:pt x="76" y="28"/>
                    </a:moveTo>
                    <a:cubicBezTo>
                      <a:pt x="76" y="28"/>
                      <a:pt x="75" y="28"/>
                      <a:pt x="74" y="27"/>
                    </a:cubicBezTo>
                    <a:cubicBezTo>
                      <a:pt x="75" y="27"/>
                      <a:pt x="76" y="28"/>
                      <a:pt x="77" y="28"/>
                    </a:cubicBezTo>
                    <a:cubicBezTo>
                      <a:pt x="77" y="28"/>
                      <a:pt x="76" y="28"/>
                      <a:pt x="76" y="28"/>
                    </a:cubicBezTo>
                    <a:close/>
                    <a:moveTo>
                      <a:pt x="78" y="26"/>
                    </a:moveTo>
                    <a:cubicBezTo>
                      <a:pt x="78" y="26"/>
                      <a:pt x="79" y="26"/>
                      <a:pt x="79" y="27"/>
                    </a:cubicBezTo>
                    <a:cubicBezTo>
                      <a:pt x="79" y="27"/>
                      <a:pt x="79" y="27"/>
                      <a:pt x="79" y="27"/>
                    </a:cubicBezTo>
                    <a:cubicBezTo>
                      <a:pt x="78" y="27"/>
                      <a:pt x="78" y="26"/>
                      <a:pt x="78" y="26"/>
                    </a:cubicBezTo>
                    <a:close/>
                    <a:moveTo>
                      <a:pt x="84" y="34"/>
                    </a:moveTo>
                    <a:cubicBezTo>
                      <a:pt x="83" y="34"/>
                      <a:pt x="83" y="34"/>
                      <a:pt x="82" y="34"/>
                    </a:cubicBezTo>
                    <a:cubicBezTo>
                      <a:pt x="83" y="33"/>
                      <a:pt x="84" y="33"/>
                      <a:pt x="85" y="33"/>
                    </a:cubicBezTo>
                    <a:cubicBezTo>
                      <a:pt x="85" y="34"/>
                      <a:pt x="86" y="34"/>
                      <a:pt x="87" y="35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6" y="36"/>
                      <a:pt x="84" y="35"/>
                      <a:pt x="84" y="34"/>
                    </a:cubicBezTo>
                    <a:close/>
                    <a:moveTo>
                      <a:pt x="89" y="35"/>
                    </a:moveTo>
                    <a:cubicBezTo>
                      <a:pt x="89" y="35"/>
                      <a:pt x="88" y="35"/>
                      <a:pt x="88" y="36"/>
                    </a:cubicBezTo>
                    <a:cubicBezTo>
                      <a:pt x="87" y="35"/>
                      <a:pt x="87" y="34"/>
                      <a:pt x="86" y="33"/>
                    </a:cubicBezTo>
                    <a:cubicBezTo>
                      <a:pt x="87" y="34"/>
                      <a:pt x="88" y="35"/>
                      <a:pt x="89" y="35"/>
                    </a:cubicBezTo>
                    <a:close/>
                    <a:moveTo>
                      <a:pt x="86" y="36"/>
                    </a:moveTo>
                    <a:cubicBezTo>
                      <a:pt x="86" y="37"/>
                      <a:pt x="85" y="37"/>
                      <a:pt x="85" y="37"/>
                    </a:cubicBezTo>
                    <a:cubicBezTo>
                      <a:pt x="83" y="36"/>
                      <a:pt x="82" y="35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4" y="35"/>
                      <a:pt x="85" y="36"/>
                      <a:pt x="86" y="36"/>
                    </a:cubicBezTo>
                    <a:close/>
                    <a:moveTo>
                      <a:pt x="222" y="133"/>
                    </a:moveTo>
                    <a:cubicBezTo>
                      <a:pt x="221" y="132"/>
                      <a:pt x="220" y="132"/>
                      <a:pt x="219" y="131"/>
                    </a:cubicBezTo>
                    <a:cubicBezTo>
                      <a:pt x="217" y="128"/>
                      <a:pt x="221" y="130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2" y="131"/>
                      <a:pt x="222" y="132"/>
                      <a:pt x="222" y="133"/>
                    </a:cubicBezTo>
                    <a:close/>
                    <a:moveTo>
                      <a:pt x="223" y="126"/>
                    </a:moveTo>
                    <a:cubicBezTo>
                      <a:pt x="222" y="125"/>
                      <a:pt x="220" y="124"/>
                      <a:pt x="219" y="123"/>
                    </a:cubicBezTo>
                    <a:cubicBezTo>
                      <a:pt x="218" y="123"/>
                      <a:pt x="218" y="122"/>
                      <a:pt x="218" y="122"/>
                    </a:cubicBezTo>
                    <a:cubicBezTo>
                      <a:pt x="217" y="122"/>
                      <a:pt x="217" y="121"/>
                      <a:pt x="217" y="121"/>
                    </a:cubicBezTo>
                    <a:cubicBezTo>
                      <a:pt x="218" y="121"/>
                      <a:pt x="218" y="122"/>
                      <a:pt x="219" y="122"/>
                    </a:cubicBezTo>
                    <a:cubicBezTo>
                      <a:pt x="221" y="122"/>
                      <a:pt x="222" y="123"/>
                      <a:pt x="223" y="124"/>
                    </a:cubicBezTo>
                    <a:cubicBezTo>
                      <a:pt x="223" y="125"/>
                      <a:pt x="223" y="126"/>
                      <a:pt x="223" y="126"/>
                    </a:cubicBezTo>
                    <a:close/>
                    <a:moveTo>
                      <a:pt x="223" y="127"/>
                    </a:moveTo>
                    <a:cubicBezTo>
                      <a:pt x="223" y="128"/>
                      <a:pt x="223" y="129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1" y="128"/>
                      <a:pt x="220" y="127"/>
                      <a:pt x="219" y="126"/>
                    </a:cubicBezTo>
                    <a:cubicBezTo>
                      <a:pt x="219" y="126"/>
                      <a:pt x="220" y="126"/>
                      <a:pt x="221" y="126"/>
                    </a:cubicBezTo>
                    <a:cubicBezTo>
                      <a:pt x="222" y="127"/>
                      <a:pt x="222" y="127"/>
                      <a:pt x="223" y="127"/>
                    </a:cubicBezTo>
                    <a:cubicBezTo>
                      <a:pt x="223" y="127"/>
                      <a:pt x="223" y="127"/>
                      <a:pt x="223" y="127"/>
                    </a:cubicBezTo>
                    <a:close/>
                    <a:moveTo>
                      <a:pt x="218" y="129"/>
                    </a:moveTo>
                    <a:cubicBezTo>
                      <a:pt x="218" y="130"/>
                      <a:pt x="219" y="131"/>
                      <a:pt x="219" y="132"/>
                    </a:cubicBezTo>
                    <a:cubicBezTo>
                      <a:pt x="221" y="133"/>
                      <a:pt x="219" y="132"/>
                      <a:pt x="218" y="132"/>
                    </a:cubicBezTo>
                    <a:cubicBezTo>
                      <a:pt x="218" y="132"/>
                      <a:pt x="218" y="132"/>
                      <a:pt x="218" y="132"/>
                    </a:cubicBezTo>
                    <a:cubicBezTo>
                      <a:pt x="218" y="131"/>
                      <a:pt x="217" y="130"/>
                      <a:pt x="218" y="129"/>
                    </a:cubicBezTo>
                    <a:close/>
                    <a:moveTo>
                      <a:pt x="221" y="134"/>
                    </a:moveTo>
                    <a:cubicBezTo>
                      <a:pt x="221" y="135"/>
                      <a:pt x="221" y="137"/>
                      <a:pt x="220" y="138"/>
                    </a:cubicBezTo>
                    <a:cubicBezTo>
                      <a:pt x="221" y="137"/>
                      <a:pt x="220" y="137"/>
                      <a:pt x="220" y="136"/>
                    </a:cubicBezTo>
                    <a:cubicBezTo>
                      <a:pt x="219" y="135"/>
                      <a:pt x="219" y="135"/>
                      <a:pt x="218" y="134"/>
                    </a:cubicBezTo>
                    <a:cubicBezTo>
                      <a:pt x="217" y="132"/>
                      <a:pt x="221" y="134"/>
                      <a:pt x="221" y="134"/>
                    </a:cubicBezTo>
                    <a:cubicBezTo>
                      <a:pt x="221" y="134"/>
                      <a:pt x="221" y="134"/>
                      <a:pt x="221" y="134"/>
                    </a:cubicBezTo>
                    <a:close/>
                    <a:moveTo>
                      <a:pt x="220" y="139"/>
                    </a:moveTo>
                    <a:cubicBezTo>
                      <a:pt x="220" y="139"/>
                      <a:pt x="220" y="139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39"/>
                      <a:pt x="220" y="139"/>
                      <a:pt x="220" y="139"/>
                    </a:cubicBezTo>
                    <a:close/>
                    <a:moveTo>
                      <a:pt x="219" y="136"/>
                    </a:moveTo>
                    <a:cubicBezTo>
                      <a:pt x="218" y="136"/>
                      <a:pt x="218" y="135"/>
                      <a:pt x="218" y="135"/>
                    </a:cubicBezTo>
                    <a:cubicBezTo>
                      <a:pt x="219" y="136"/>
                      <a:pt x="220" y="137"/>
                      <a:pt x="219" y="139"/>
                    </a:cubicBezTo>
                    <a:cubicBezTo>
                      <a:pt x="219" y="138"/>
                      <a:pt x="219" y="137"/>
                      <a:pt x="219" y="136"/>
                    </a:cubicBezTo>
                    <a:close/>
                    <a:moveTo>
                      <a:pt x="218" y="126"/>
                    </a:moveTo>
                    <a:cubicBezTo>
                      <a:pt x="218" y="127"/>
                      <a:pt x="219" y="127"/>
                      <a:pt x="220" y="128"/>
                    </a:cubicBezTo>
                    <a:cubicBezTo>
                      <a:pt x="220" y="128"/>
                      <a:pt x="223" y="130"/>
                      <a:pt x="220" y="129"/>
                    </a:cubicBezTo>
                    <a:cubicBezTo>
                      <a:pt x="219" y="129"/>
                      <a:pt x="218" y="129"/>
                      <a:pt x="218" y="128"/>
                    </a:cubicBezTo>
                    <a:cubicBezTo>
                      <a:pt x="218" y="128"/>
                      <a:pt x="218" y="128"/>
                      <a:pt x="218" y="128"/>
                    </a:cubicBezTo>
                    <a:cubicBezTo>
                      <a:pt x="218" y="128"/>
                      <a:pt x="218" y="127"/>
                      <a:pt x="218" y="127"/>
                    </a:cubicBezTo>
                    <a:cubicBezTo>
                      <a:pt x="218" y="126"/>
                      <a:pt x="218" y="126"/>
                      <a:pt x="218" y="126"/>
                    </a:cubicBezTo>
                    <a:close/>
                    <a:moveTo>
                      <a:pt x="218" y="123"/>
                    </a:moveTo>
                    <a:cubicBezTo>
                      <a:pt x="219" y="124"/>
                      <a:pt x="220" y="125"/>
                      <a:pt x="222" y="126"/>
                    </a:cubicBezTo>
                    <a:cubicBezTo>
                      <a:pt x="223" y="127"/>
                      <a:pt x="223" y="126"/>
                      <a:pt x="221" y="126"/>
                    </a:cubicBezTo>
                    <a:cubicBezTo>
                      <a:pt x="221" y="125"/>
                      <a:pt x="220" y="125"/>
                      <a:pt x="219" y="125"/>
                    </a:cubicBezTo>
                    <a:cubicBezTo>
                      <a:pt x="219" y="124"/>
                      <a:pt x="218" y="124"/>
                      <a:pt x="218" y="124"/>
                    </a:cubicBezTo>
                    <a:cubicBezTo>
                      <a:pt x="218" y="124"/>
                      <a:pt x="218" y="123"/>
                      <a:pt x="218" y="123"/>
                    </a:cubicBezTo>
                    <a:close/>
                    <a:moveTo>
                      <a:pt x="215" y="117"/>
                    </a:moveTo>
                    <a:cubicBezTo>
                      <a:pt x="214" y="117"/>
                      <a:pt x="213" y="117"/>
                      <a:pt x="212" y="117"/>
                    </a:cubicBezTo>
                    <a:cubicBezTo>
                      <a:pt x="211" y="116"/>
                      <a:pt x="209" y="115"/>
                      <a:pt x="208" y="114"/>
                    </a:cubicBezTo>
                    <a:cubicBezTo>
                      <a:pt x="206" y="113"/>
                      <a:pt x="206" y="113"/>
                      <a:pt x="208" y="114"/>
                    </a:cubicBezTo>
                    <a:cubicBezTo>
                      <a:pt x="210" y="114"/>
                      <a:pt x="211" y="115"/>
                      <a:pt x="213" y="116"/>
                    </a:cubicBezTo>
                    <a:cubicBezTo>
                      <a:pt x="216" y="118"/>
                      <a:pt x="220" y="120"/>
                      <a:pt x="224" y="121"/>
                    </a:cubicBezTo>
                    <a:cubicBezTo>
                      <a:pt x="224" y="121"/>
                      <a:pt x="224" y="122"/>
                      <a:pt x="224" y="123"/>
                    </a:cubicBezTo>
                    <a:cubicBezTo>
                      <a:pt x="222" y="122"/>
                      <a:pt x="219" y="121"/>
                      <a:pt x="217" y="121"/>
                    </a:cubicBezTo>
                    <a:cubicBezTo>
                      <a:pt x="217" y="119"/>
                      <a:pt x="216" y="118"/>
                      <a:pt x="215" y="117"/>
                    </a:cubicBezTo>
                    <a:close/>
                    <a:moveTo>
                      <a:pt x="218" y="78"/>
                    </a:moveTo>
                    <a:cubicBezTo>
                      <a:pt x="216" y="76"/>
                      <a:pt x="214" y="76"/>
                      <a:pt x="212" y="74"/>
                    </a:cubicBezTo>
                    <a:cubicBezTo>
                      <a:pt x="208" y="72"/>
                      <a:pt x="213" y="75"/>
                      <a:pt x="214" y="75"/>
                    </a:cubicBezTo>
                    <a:cubicBezTo>
                      <a:pt x="215" y="76"/>
                      <a:pt x="216" y="76"/>
                      <a:pt x="217" y="76"/>
                    </a:cubicBezTo>
                    <a:cubicBezTo>
                      <a:pt x="217" y="77"/>
                      <a:pt x="217" y="77"/>
                      <a:pt x="218" y="78"/>
                    </a:cubicBezTo>
                    <a:close/>
                    <a:moveTo>
                      <a:pt x="209" y="61"/>
                    </a:moveTo>
                    <a:cubicBezTo>
                      <a:pt x="207" y="59"/>
                      <a:pt x="207" y="60"/>
                      <a:pt x="209" y="60"/>
                    </a:cubicBezTo>
                    <a:cubicBezTo>
                      <a:pt x="209" y="60"/>
                      <a:pt x="209" y="60"/>
                      <a:pt x="209" y="61"/>
                    </a:cubicBezTo>
                    <a:close/>
                    <a:moveTo>
                      <a:pt x="211" y="64"/>
                    </a:moveTo>
                    <a:cubicBezTo>
                      <a:pt x="210" y="63"/>
                      <a:pt x="210" y="63"/>
                      <a:pt x="209" y="63"/>
                    </a:cubicBezTo>
                    <a:cubicBezTo>
                      <a:pt x="209" y="62"/>
                      <a:pt x="207" y="61"/>
                      <a:pt x="206" y="61"/>
                    </a:cubicBezTo>
                    <a:cubicBezTo>
                      <a:pt x="208" y="61"/>
                      <a:pt x="209" y="62"/>
                      <a:pt x="210" y="62"/>
                    </a:cubicBezTo>
                    <a:cubicBezTo>
                      <a:pt x="210" y="63"/>
                      <a:pt x="211" y="63"/>
                      <a:pt x="211" y="64"/>
                    </a:cubicBezTo>
                    <a:close/>
                    <a:moveTo>
                      <a:pt x="214" y="70"/>
                    </a:moveTo>
                    <a:cubicBezTo>
                      <a:pt x="212" y="68"/>
                      <a:pt x="210" y="67"/>
                      <a:pt x="208" y="66"/>
                    </a:cubicBezTo>
                    <a:cubicBezTo>
                      <a:pt x="204" y="63"/>
                      <a:pt x="209" y="65"/>
                      <a:pt x="211" y="66"/>
                    </a:cubicBezTo>
                    <a:cubicBezTo>
                      <a:pt x="211" y="66"/>
                      <a:pt x="212" y="67"/>
                      <a:pt x="213" y="67"/>
                    </a:cubicBezTo>
                    <a:cubicBezTo>
                      <a:pt x="213" y="68"/>
                      <a:pt x="214" y="69"/>
                      <a:pt x="214" y="70"/>
                    </a:cubicBezTo>
                    <a:close/>
                    <a:moveTo>
                      <a:pt x="216" y="73"/>
                    </a:moveTo>
                    <a:cubicBezTo>
                      <a:pt x="214" y="72"/>
                      <a:pt x="212" y="71"/>
                      <a:pt x="209" y="70"/>
                    </a:cubicBezTo>
                    <a:cubicBezTo>
                      <a:pt x="208" y="69"/>
                      <a:pt x="207" y="69"/>
                      <a:pt x="206" y="68"/>
                    </a:cubicBezTo>
                    <a:cubicBezTo>
                      <a:pt x="208" y="69"/>
                      <a:pt x="210" y="70"/>
                      <a:pt x="212" y="71"/>
                    </a:cubicBezTo>
                    <a:cubicBezTo>
                      <a:pt x="213" y="71"/>
                      <a:pt x="214" y="71"/>
                      <a:pt x="215" y="71"/>
                    </a:cubicBezTo>
                    <a:cubicBezTo>
                      <a:pt x="215" y="72"/>
                      <a:pt x="216" y="73"/>
                      <a:pt x="216" y="73"/>
                    </a:cubicBezTo>
                    <a:close/>
                    <a:moveTo>
                      <a:pt x="220" y="83"/>
                    </a:moveTo>
                    <a:cubicBezTo>
                      <a:pt x="217" y="81"/>
                      <a:pt x="214" y="80"/>
                      <a:pt x="212" y="79"/>
                    </a:cubicBezTo>
                    <a:cubicBezTo>
                      <a:pt x="207" y="76"/>
                      <a:pt x="213" y="78"/>
                      <a:pt x="215" y="79"/>
                    </a:cubicBezTo>
                    <a:cubicBezTo>
                      <a:pt x="216" y="79"/>
                      <a:pt x="217" y="80"/>
                      <a:pt x="219" y="80"/>
                    </a:cubicBezTo>
                    <a:cubicBezTo>
                      <a:pt x="219" y="81"/>
                      <a:pt x="219" y="82"/>
                      <a:pt x="220" y="83"/>
                    </a:cubicBezTo>
                    <a:close/>
                    <a:moveTo>
                      <a:pt x="209" y="77"/>
                    </a:moveTo>
                    <a:cubicBezTo>
                      <a:pt x="212" y="80"/>
                      <a:pt x="216" y="81"/>
                      <a:pt x="219" y="84"/>
                    </a:cubicBezTo>
                    <a:cubicBezTo>
                      <a:pt x="222" y="85"/>
                      <a:pt x="214" y="82"/>
                      <a:pt x="216" y="82"/>
                    </a:cubicBezTo>
                    <a:cubicBezTo>
                      <a:pt x="215" y="82"/>
                      <a:pt x="214" y="81"/>
                      <a:pt x="213" y="81"/>
                    </a:cubicBezTo>
                    <a:cubicBezTo>
                      <a:pt x="211" y="80"/>
                      <a:pt x="210" y="80"/>
                      <a:pt x="208" y="80"/>
                    </a:cubicBezTo>
                    <a:cubicBezTo>
                      <a:pt x="209" y="79"/>
                      <a:pt x="209" y="78"/>
                      <a:pt x="209" y="77"/>
                    </a:cubicBezTo>
                    <a:close/>
                    <a:moveTo>
                      <a:pt x="221" y="88"/>
                    </a:moveTo>
                    <a:cubicBezTo>
                      <a:pt x="217" y="85"/>
                      <a:pt x="213" y="83"/>
                      <a:pt x="209" y="81"/>
                    </a:cubicBezTo>
                    <a:cubicBezTo>
                      <a:pt x="208" y="80"/>
                      <a:pt x="207" y="80"/>
                      <a:pt x="210" y="81"/>
                    </a:cubicBezTo>
                    <a:cubicBezTo>
                      <a:pt x="212" y="81"/>
                      <a:pt x="213" y="82"/>
                      <a:pt x="215" y="83"/>
                    </a:cubicBezTo>
                    <a:cubicBezTo>
                      <a:pt x="217" y="84"/>
                      <a:pt x="218" y="84"/>
                      <a:pt x="220" y="85"/>
                    </a:cubicBezTo>
                    <a:cubicBezTo>
                      <a:pt x="220" y="86"/>
                      <a:pt x="221" y="87"/>
                      <a:pt x="221" y="88"/>
                    </a:cubicBezTo>
                    <a:close/>
                    <a:moveTo>
                      <a:pt x="222" y="92"/>
                    </a:moveTo>
                    <a:cubicBezTo>
                      <a:pt x="218" y="89"/>
                      <a:pt x="212" y="88"/>
                      <a:pt x="207" y="85"/>
                    </a:cubicBezTo>
                    <a:cubicBezTo>
                      <a:pt x="204" y="83"/>
                      <a:pt x="208" y="84"/>
                      <a:pt x="209" y="84"/>
                    </a:cubicBezTo>
                    <a:cubicBezTo>
                      <a:pt x="211" y="85"/>
                      <a:pt x="213" y="86"/>
                      <a:pt x="215" y="87"/>
                    </a:cubicBezTo>
                    <a:cubicBezTo>
                      <a:pt x="217" y="88"/>
                      <a:pt x="219" y="88"/>
                      <a:pt x="221" y="89"/>
                    </a:cubicBezTo>
                    <a:cubicBezTo>
                      <a:pt x="222" y="90"/>
                      <a:pt x="222" y="91"/>
                      <a:pt x="222" y="92"/>
                    </a:cubicBezTo>
                    <a:close/>
                    <a:moveTo>
                      <a:pt x="223" y="97"/>
                    </a:moveTo>
                    <a:cubicBezTo>
                      <a:pt x="218" y="93"/>
                      <a:pt x="212" y="91"/>
                      <a:pt x="206" y="88"/>
                    </a:cubicBezTo>
                    <a:cubicBezTo>
                      <a:pt x="206" y="87"/>
                      <a:pt x="201" y="85"/>
                      <a:pt x="205" y="87"/>
                    </a:cubicBezTo>
                    <a:cubicBezTo>
                      <a:pt x="207" y="88"/>
                      <a:pt x="210" y="89"/>
                      <a:pt x="213" y="90"/>
                    </a:cubicBezTo>
                    <a:cubicBezTo>
                      <a:pt x="216" y="91"/>
                      <a:pt x="219" y="93"/>
                      <a:pt x="222" y="94"/>
                    </a:cubicBezTo>
                    <a:cubicBezTo>
                      <a:pt x="223" y="95"/>
                      <a:pt x="223" y="96"/>
                      <a:pt x="223" y="97"/>
                    </a:cubicBezTo>
                    <a:close/>
                    <a:moveTo>
                      <a:pt x="224" y="102"/>
                    </a:moveTo>
                    <a:cubicBezTo>
                      <a:pt x="221" y="100"/>
                      <a:pt x="218" y="99"/>
                      <a:pt x="215" y="97"/>
                    </a:cubicBezTo>
                    <a:cubicBezTo>
                      <a:pt x="212" y="95"/>
                      <a:pt x="209" y="94"/>
                      <a:pt x="206" y="92"/>
                    </a:cubicBezTo>
                    <a:cubicBezTo>
                      <a:pt x="205" y="91"/>
                      <a:pt x="205" y="91"/>
                      <a:pt x="204" y="91"/>
                    </a:cubicBezTo>
                    <a:cubicBezTo>
                      <a:pt x="205" y="91"/>
                      <a:pt x="206" y="91"/>
                      <a:pt x="207" y="92"/>
                    </a:cubicBezTo>
                    <a:cubicBezTo>
                      <a:pt x="210" y="92"/>
                      <a:pt x="212" y="93"/>
                      <a:pt x="215" y="94"/>
                    </a:cubicBezTo>
                    <a:cubicBezTo>
                      <a:pt x="217" y="96"/>
                      <a:pt x="220" y="97"/>
                      <a:pt x="223" y="98"/>
                    </a:cubicBezTo>
                    <a:cubicBezTo>
                      <a:pt x="223" y="99"/>
                      <a:pt x="223" y="100"/>
                      <a:pt x="224" y="102"/>
                    </a:cubicBezTo>
                    <a:close/>
                    <a:moveTo>
                      <a:pt x="224" y="106"/>
                    </a:moveTo>
                    <a:cubicBezTo>
                      <a:pt x="218" y="101"/>
                      <a:pt x="210" y="98"/>
                      <a:pt x="204" y="94"/>
                    </a:cubicBezTo>
                    <a:cubicBezTo>
                      <a:pt x="199" y="92"/>
                      <a:pt x="205" y="95"/>
                      <a:pt x="206" y="95"/>
                    </a:cubicBezTo>
                    <a:cubicBezTo>
                      <a:pt x="208" y="96"/>
                      <a:pt x="210" y="97"/>
                      <a:pt x="212" y="98"/>
                    </a:cubicBezTo>
                    <a:cubicBezTo>
                      <a:pt x="216" y="99"/>
                      <a:pt x="220" y="101"/>
                      <a:pt x="224" y="103"/>
                    </a:cubicBezTo>
                    <a:cubicBezTo>
                      <a:pt x="224" y="103"/>
                      <a:pt x="224" y="103"/>
                      <a:pt x="224" y="103"/>
                    </a:cubicBezTo>
                    <a:cubicBezTo>
                      <a:pt x="224" y="104"/>
                      <a:pt x="224" y="105"/>
                      <a:pt x="224" y="106"/>
                    </a:cubicBezTo>
                    <a:close/>
                    <a:moveTo>
                      <a:pt x="203" y="103"/>
                    </a:moveTo>
                    <a:cubicBezTo>
                      <a:pt x="210" y="107"/>
                      <a:pt x="216" y="110"/>
                      <a:pt x="224" y="112"/>
                    </a:cubicBezTo>
                    <a:cubicBezTo>
                      <a:pt x="224" y="112"/>
                      <a:pt x="224" y="112"/>
                      <a:pt x="224" y="112"/>
                    </a:cubicBezTo>
                    <a:cubicBezTo>
                      <a:pt x="224" y="113"/>
                      <a:pt x="224" y="114"/>
                      <a:pt x="224" y="115"/>
                    </a:cubicBezTo>
                    <a:cubicBezTo>
                      <a:pt x="222" y="113"/>
                      <a:pt x="219" y="111"/>
                      <a:pt x="216" y="110"/>
                    </a:cubicBezTo>
                    <a:cubicBezTo>
                      <a:pt x="212" y="108"/>
                      <a:pt x="207" y="105"/>
                      <a:pt x="203" y="103"/>
                    </a:cubicBezTo>
                    <a:close/>
                    <a:moveTo>
                      <a:pt x="214" y="104"/>
                    </a:moveTo>
                    <a:cubicBezTo>
                      <a:pt x="210" y="102"/>
                      <a:pt x="205" y="100"/>
                      <a:pt x="201" y="98"/>
                    </a:cubicBezTo>
                    <a:cubicBezTo>
                      <a:pt x="201" y="98"/>
                      <a:pt x="201" y="98"/>
                      <a:pt x="201" y="98"/>
                    </a:cubicBezTo>
                    <a:cubicBezTo>
                      <a:pt x="201" y="98"/>
                      <a:pt x="201" y="98"/>
                      <a:pt x="202" y="98"/>
                    </a:cubicBezTo>
                    <a:cubicBezTo>
                      <a:pt x="203" y="99"/>
                      <a:pt x="205" y="99"/>
                      <a:pt x="206" y="100"/>
                    </a:cubicBezTo>
                    <a:cubicBezTo>
                      <a:pt x="207" y="100"/>
                      <a:pt x="209" y="101"/>
                      <a:pt x="210" y="101"/>
                    </a:cubicBezTo>
                    <a:cubicBezTo>
                      <a:pt x="215" y="103"/>
                      <a:pt x="219" y="106"/>
                      <a:pt x="224" y="107"/>
                    </a:cubicBezTo>
                    <a:cubicBezTo>
                      <a:pt x="224" y="109"/>
                      <a:pt x="224" y="110"/>
                      <a:pt x="224" y="112"/>
                    </a:cubicBezTo>
                    <a:cubicBezTo>
                      <a:pt x="221" y="109"/>
                      <a:pt x="217" y="106"/>
                      <a:pt x="214" y="104"/>
                    </a:cubicBezTo>
                    <a:close/>
                    <a:moveTo>
                      <a:pt x="224" y="120"/>
                    </a:moveTo>
                    <a:cubicBezTo>
                      <a:pt x="218" y="116"/>
                      <a:pt x="212" y="112"/>
                      <a:pt x="206" y="109"/>
                    </a:cubicBezTo>
                    <a:cubicBezTo>
                      <a:pt x="206" y="109"/>
                      <a:pt x="206" y="109"/>
                      <a:pt x="206" y="109"/>
                    </a:cubicBezTo>
                    <a:cubicBezTo>
                      <a:pt x="209" y="110"/>
                      <a:pt x="213" y="112"/>
                      <a:pt x="216" y="114"/>
                    </a:cubicBezTo>
                    <a:cubicBezTo>
                      <a:pt x="219" y="115"/>
                      <a:pt x="221" y="116"/>
                      <a:pt x="224" y="116"/>
                    </a:cubicBezTo>
                    <a:cubicBezTo>
                      <a:pt x="224" y="116"/>
                      <a:pt x="224" y="116"/>
                      <a:pt x="224" y="116"/>
                    </a:cubicBezTo>
                    <a:cubicBezTo>
                      <a:pt x="224" y="117"/>
                      <a:pt x="224" y="119"/>
                      <a:pt x="224" y="120"/>
                    </a:cubicBezTo>
                    <a:close/>
                    <a:moveTo>
                      <a:pt x="209" y="119"/>
                    </a:moveTo>
                    <a:cubicBezTo>
                      <a:pt x="208" y="118"/>
                      <a:pt x="210" y="118"/>
                      <a:pt x="211" y="118"/>
                    </a:cubicBezTo>
                    <a:cubicBezTo>
                      <a:pt x="210" y="119"/>
                      <a:pt x="210" y="119"/>
                      <a:pt x="209" y="119"/>
                    </a:cubicBezTo>
                    <a:cubicBezTo>
                      <a:pt x="208" y="120"/>
                      <a:pt x="208" y="120"/>
                      <a:pt x="207" y="119"/>
                    </a:cubicBezTo>
                    <a:cubicBezTo>
                      <a:pt x="208" y="119"/>
                      <a:pt x="208" y="119"/>
                      <a:pt x="209" y="119"/>
                    </a:cubicBezTo>
                    <a:cubicBezTo>
                      <a:pt x="209" y="119"/>
                      <a:pt x="209" y="119"/>
                      <a:pt x="209" y="119"/>
                    </a:cubicBezTo>
                    <a:close/>
                    <a:moveTo>
                      <a:pt x="206" y="114"/>
                    </a:moveTo>
                    <a:cubicBezTo>
                      <a:pt x="207" y="115"/>
                      <a:pt x="209" y="116"/>
                      <a:pt x="210" y="117"/>
                    </a:cubicBezTo>
                    <a:cubicBezTo>
                      <a:pt x="213" y="118"/>
                      <a:pt x="209" y="117"/>
                      <a:pt x="207" y="117"/>
                    </a:cubicBezTo>
                    <a:cubicBezTo>
                      <a:pt x="207" y="117"/>
                      <a:pt x="207" y="117"/>
                      <a:pt x="207" y="117"/>
                    </a:cubicBezTo>
                    <a:cubicBezTo>
                      <a:pt x="208" y="118"/>
                      <a:pt x="208" y="119"/>
                      <a:pt x="207" y="118"/>
                    </a:cubicBezTo>
                    <a:cubicBezTo>
                      <a:pt x="206" y="117"/>
                      <a:pt x="206" y="115"/>
                      <a:pt x="206" y="114"/>
                    </a:cubicBezTo>
                    <a:close/>
                    <a:moveTo>
                      <a:pt x="206" y="109"/>
                    </a:moveTo>
                    <a:cubicBezTo>
                      <a:pt x="211" y="113"/>
                      <a:pt x="216" y="116"/>
                      <a:pt x="222" y="119"/>
                    </a:cubicBezTo>
                    <a:cubicBezTo>
                      <a:pt x="226" y="122"/>
                      <a:pt x="218" y="118"/>
                      <a:pt x="219" y="118"/>
                    </a:cubicBezTo>
                    <a:cubicBezTo>
                      <a:pt x="217" y="117"/>
                      <a:pt x="216" y="117"/>
                      <a:pt x="214" y="116"/>
                    </a:cubicBezTo>
                    <a:cubicBezTo>
                      <a:pt x="212" y="114"/>
                      <a:pt x="209" y="113"/>
                      <a:pt x="206" y="112"/>
                    </a:cubicBezTo>
                    <a:cubicBezTo>
                      <a:pt x="206" y="111"/>
                      <a:pt x="206" y="110"/>
                      <a:pt x="206" y="109"/>
                    </a:cubicBezTo>
                    <a:close/>
                    <a:moveTo>
                      <a:pt x="204" y="104"/>
                    </a:moveTo>
                    <a:cubicBezTo>
                      <a:pt x="207" y="106"/>
                      <a:pt x="209" y="107"/>
                      <a:pt x="212" y="109"/>
                    </a:cubicBezTo>
                    <a:cubicBezTo>
                      <a:pt x="216" y="111"/>
                      <a:pt x="220" y="112"/>
                      <a:pt x="223" y="115"/>
                    </a:cubicBezTo>
                    <a:cubicBezTo>
                      <a:pt x="223" y="115"/>
                      <a:pt x="218" y="113"/>
                      <a:pt x="218" y="114"/>
                    </a:cubicBezTo>
                    <a:cubicBezTo>
                      <a:pt x="217" y="113"/>
                      <a:pt x="216" y="112"/>
                      <a:pt x="214" y="112"/>
                    </a:cubicBezTo>
                    <a:cubicBezTo>
                      <a:pt x="212" y="110"/>
                      <a:pt x="208" y="109"/>
                      <a:pt x="206" y="108"/>
                    </a:cubicBezTo>
                    <a:cubicBezTo>
                      <a:pt x="205" y="107"/>
                      <a:pt x="205" y="107"/>
                      <a:pt x="205" y="106"/>
                    </a:cubicBezTo>
                    <a:cubicBezTo>
                      <a:pt x="205" y="105"/>
                      <a:pt x="204" y="105"/>
                      <a:pt x="204" y="104"/>
                    </a:cubicBezTo>
                    <a:close/>
                    <a:moveTo>
                      <a:pt x="199" y="97"/>
                    </a:moveTo>
                    <a:cubicBezTo>
                      <a:pt x="206" y="102"/>
                      <a:pt x="213" y="104"/>
                      <a:pt x="220" y="109"/>
                    </a:cubicBezTo>
                    <a:cubicBezTo>
                      <a:pt x="225" y="113"/>
                      <a:pt x="222" y="111"/>
                      <a:pt x="219" y="110"/>
                    </a:cubicBezTo>
                    <a:cubicBezTo>
                      <a:pt x="217" y="109"/>
                      <a:pt x="214" y="108"/>
                      <a:pt x="212" y="107"/>
                    </a:cubicBezTo>
                    <a:cubicBezTo>
                      <a:pt x="208" y="106"/>
                      <a:pt x="205" y="103"/>
                      <a:pt x="202" y="102"/>
                    </a:cubicBezTo>
                    <a:cubicBezTo>
                      <a:pt x="202" y="102"/>
                      <a:pt x="202" y="102"/>
                      <a:pt x="201" y="102"/>
                    </a:cubicBezTo>
                    <a:cubicBezTo>
                      <a:pt x="200" y="101"/>
                      <a:pt x="199" y="99"/>
                      <a:pt x="199" y="97"/>
                    </a:cubicBezTo>
                    <a:close/>
                    <a:moveTo>
                      <a:pt x="199" y="96"/>
                    </a:moveTo>
                    <a:cubicBezTo>
                      <a:pt x="199" y="96"/>
                      <a:pt x="199" y="96"/>
                      <a:pt x="200" y="95"/>
                    </a:cubicBezTo>
                    <a:cubicBezTo>
                      <a:pt x="200" y="95"/>
                      <a:pt x="201" y="94"/>
                      <a:pt x="201" y="94"/>
                    </a:cubicBezTo>
                    <a:cubicBezTo>
                      <a:pt x="205" y="96"/>
                      <a:pt x="208" y="98"/>
                      <a:pt x="212" y="100"/>
                    </a:cubicBezTo>
                    <a:cubicBezTo>
                      <a:pt x="214" y="101"/>
                      <a:pt x="216" y="102"/>
                      <a:pt x="218" y="103"/>
                    </a:cubicBezTo>
                    <a:cubicBezTo>
                      <a:pt x="219" y="104"/>
                      <a:pt x="221" y="105"/>
                      <a:pt x="223" y="106"/>
                    </a:cubicBezTo>
                    <a:cubicBezTo>
                      <a:pt x="215" y="103"/>
                      <a:pt x="207" y="99"/>
                      <a:pt x="199" y="96"/>
                    </a:cubicBezTo>
                    <a:close/>
                    <a:moveTo>
                      <a:pt x="202" y="93"/>
                    </a:moveTo>
                    <a:cubicBezTo>
                      <a:pt x="202" y="92"/>
                      <a:pt x="202" y="91"/>
                      <a:pt x="202" y="90"/>
                    </a:cubicBezTo>
                    <a:cubicBezTo>
                      <a:pt x="201" y="88"/>
                      <a:pt x="201" y="87"/>
                      <a:pt x="202" y="86"/>
                    </a:cubicBezTo>
                    <a:cubicBezTo>
                      <a:pt x="207" y="90"/>
                      <a:pt x="214" y="92"/>
                      <a:pt x="220" y="96"/>
                    </a:cubicBezTo>
                    <a:cubicBezTo>
                      <a:pt x="225" y="99"/>
                      <a:pt x="220" y="96"/>
                      <a:pt x="218" y="95"/>
                    </a:cubicBezTo>
                    <a:cubicBezTo>
                      <a:pt x="216" y="94"/>
                      <a:pt x="214" y="93"/>
                      <a:pt x="212" y="92"/>
                    </a:cubicBezTo>
                    <a:cubicBezTo>
                      <a:pt x="209" y="91"/>
                      <a:pt x="206" y="90"/>
                      <a:pt x="203" y="89"/>
                    </a:cubicBezTo>
                    <a:cubicBezTo>
                      <a:pt x="202" y="89"/>
                      <a:pt x="202" y="90"/>
                      <a:pt x="202" y="90"/>
                    </a:cubicBezTo>
                    <a:cubicBezTo>
                      <a:pt x="208" y="95"/>
                      <a:pt x="215" y="97"/>
                      <a:pt x="221" y="101"/>
                    </a:cubicBezTo>
                    <a:cubicBezTo>
                      <a:pt x="224" y="102"/>
                      <a:pt x="219" y="100"/>
                      <a:pt x="219" y="100"/>
                    </a:cubicBezTo>
                    <a:cubicBezTo>
                      <a:pt x="216" y="99"/>
                      <a:pt x="213" y="98"/>
                      <a:pt x="211" y="96"/>
                    </a:cubicBezTo>
                    <a:cubicBezTo>
                      <a:pt x="208" y="95"/>
                      <a:pt x="205" y="94"/>
                      <a:pt x="202" y="93"/>
                    </a:cubicBezTo>
                    <a:close/>
                    <a:moveTo>
                      <a:pt x="202" y="85"/>
                    </a:moveTo>
                    <a:cubicBezTo>
                      <a:pt x="202" y="84"/>
                      <a:pt x="203" y="83"/>
                      <a:pt x="204" y="83"/>
                    </a:cubicBezTo>
                    <a:cubicBezTo>
                      <a:pt x="208" y="87"/>
                      <a:pt x="214" y="88"/>
                      <a:pt x="219" y="91"/>
                    </a:cubicBezTo>
                    <a:cubicBezTo>
                      <a:pt x="224" y="95"/>
                      <a:pt x="219" y="92"/>
                      <a:pt x="218" y="91"/>
                    </a:cubicBezTo>
                    <a:cubicBezTo>
                      <a:pt x="216" y="90"/>
                      <a:pt x="214" y="90"/>
                      <a:pt x="212" y="89"/>
                    </a:cubicBezTo>
                    <a:cubicBezTo>
                      <a:pt x="208" y="87"/>
                      <a:pt x="205" y="86"/>
                      <a:pt x="202" y="85"/>
                    </a:cubicBezTo>
                    <a:close/>
                    <a:moveTo>
                      <a:pt x="205" y="82"/>
                    </a:moveTo>
                    <a:cubicBezTo>
                      <a:pt x="205" y="82"/>
                      <a:pt x="205" y="82"/>
                      <a:pt x="206" y="82"/>
                    </a:cubicBezTo>
                    <a:cubicBezTo>
                      <a:pt x="207" y="82"/>
                      <a:pt x="207" y="81"/>
                      <a:pt x="208" y="81"/>
                    </a:cubicBezTo>
                    <a:cubicBezTo>
                      <a:pt x="210" y="82"/>
                      <a:pt x="212" y="83"/>
                      <a:pt x="214" y="84"/>
                    </a:cubicBezTo>
                    <a:cubicBezTo>
                      <a:pt x="216" y="85"/>
                      <a:pt x="217" y="86"/>
                      <a:pt x="218" y="87"/>
                    </a:cubicBezTo>
                    <a:cubicBezTo>
                      <a:pt x="219" y="87"/>
                      <a:pt x="223" y="89"/>
                      <a:pt x="219" y="88"/>
                    </a:cubicBezTo>
                    <a:cubicBezTo>
                      <a:pt x="214" y="86"/>
                      <a:pt x="210" y="83"/>
                      <a:pt x="205" y="82"/>
                    </a:cubicBezTo>
                    <a:close/>
                    <a:moveTo>
                      <a:pt x="207" y="69"/>
                    </a:moveTo>
                    <a:cubicBezTo>
                      <a:pt x="209" y="70"/>
                      <a:pt x="211" y="71"/>
                      <a:pt x="213" y="72"/>
                    </a:cubicBezTo>
                    <a:cubicBezTo>
                      <a:pt x="214" y="73"/>
                      <a:pt x="215" y="74"/>
                      <a:pt x="216" y="74"/>
                    </a:cubicBezTo>
                    <a:cubicBezTo>
                      <a:pt x="216" y="75"/>
                      <a:pt x="216" y="75"/>
                      <a:pt x="216" y="75"/>
                    </a:cubicBezTo>
                    <a:cubicBezTo>
                      <a:pt x="215" y="75"/>
                      <a:pt x="214" y="74"/>
                      <a:pt x="213" y="74"/>
                    </a:cubicBezTo>
                    <a:cubicBezTo>
                      <a:pt x="212" y="73"/>
                      <a:pt x="210" y="73"/>
                      <a:pt x="209" y="72"/>
                    </a:cubicBezTo>
                    <a:cubicBezTo>
                      <a:pt x="209" y="72"/>
                      <a:pt x="208" y="73"/>
                      <a:pt x="209" y="73"/>
                    </a:cubicBezTo>
                    <a:cubicBezTo>
                      <a:pt x="211" y="75"/>
                      <a:pt x="215" y="78"/>
                      <a:pt x="218" y="79"/>
                    </a:cubicBezTo>
                    <a:cubicBezTo>
                      <a:pt x="218" y="79"/>
                      <a:pt x="218" y="79"/>
                      <a:pt x="218" y="79"/>
                    </a:cubicBezTo>
                    <a:cubicBezTo>
                      <a:pt x="215" y="78"/>
                      <a:pt x="212" y="77"/>
                      <a:pt x="209" y="76"/>
                    </a:cubicBezTo>
                    <a:cubicBezTo>
                      <a:pt x="209" y="75"/>
                      <a:pt x="209" y="74"/>
                      <a:pt x="208" y="73"/>
                    </a:cubicBezTo>
                    <a:cubicBezTo>
                      <a:pt x="208" y="72"/>
                      <a:pt x="207" y="70"/>
                      <a:pt x="207" y="69"/>
                    </a:cubicBezTo>
                    <a:close/>
                    <a:moveTo>
                      <a:pt x="205" y="64"/>
                    </a:moveTo>
                    <a:cubicBezTo>
                      <a:pt x="207" y="67"/>
                      <a:pt x="209" y="68"/>
                      <a:pt x="212" y="69"/>
                    </a:cubicBezTo>
                    <a:cubicBezTo>
                      <a:pt x="216" y="71"/>
                      <a:pt x="212" y="70"/>
                      <a:pt x="209" y="69"/>
                    </a:cubicBezTo>
                    <a:cubicBezTo>
                      <a:pt x="208" y="68"/>
                      <a:pt x="207" y="68"/>
                      <a:pt x="206" y="68"/>
                    </a:cubicBezTo>
                    <a:cubicBezTo>
                      <a:pt x="206" y="66"/>
                      <a:pt x="205" y="65"/>
                      <a:pt x="205" y="64"/>
                    </a:cubicBezTo>
                    <a:close/>
                    <a:moveTo>
                      <a:pt x="205" y="61"/>
                    </a:moveTo>
                    <a:cubicBezTo>
                      <a:pt x="207" y="62"/>
                      <a:pt x="209" y="63"/>
                      <a:pt x="211" y="65"/>
                    </a:cubicBezTo>
                    <a:cubicBezTo>
                      <a:pt x="212" y="65"/>
                      <a:pt x="212" y="66"/>
                      <a:pt x="212" y="66"/>
                    </a:cubicBezTo>
                    <a:cubicBezTo>
                      <a:pt x="211" y="65"/>
                      <a:pt x="209" y="65"/>
                      <a:pt x="208" y="64"/>
                    </a:cubicBezTo>
                    <a:cubicBezTo>
                      <a:pt x="207" y="64"/>
                      <a:pt x="206" y="63"/>
                      <a:pt x="205" y="63"/>
                    </a:cubicBezTo>
                    <a:cubicBezTo>
                      <a:pt x="205" y="63"/>
                      <a:pt x="205" y="63"/>
                      <a:pt x="205" y="63"/>
                    </a:cubicBezTo>
                    <a:cubicBezTo>
                      <a:pt x="205" y="63"/>
                      <a:pt x="205" y="62"/>
                      <a:pt x="205" y="62"/>
                    </a:cubicBezTo>
                    <a:cubicBezTo>
                      <a:pt x="205" y="62"/>
                      <a:pt x="205" y="61"/>
                      <a:pt x="205" y="61"/>
                    </a:cubicBezTo>
                    <a:close/>
                    <a:moveTo>
                      <a:pt x="206" y="56"/>
                    </a:moveTo>
                    <a:cubicBezTo>
                      <a:pt x="206" y="57"/>
                      <a:pt x="207" y="58"/>
                      <a:pt x="208" y="59"/>
                    </a:cubicBezTo>
                    <a:cubicBezTo>
                      <a:pt x="207" y="59"/>
                      <a:pt x="206" y="59"/>
                      <a:pt x="206" y="59"/>
                    </a:cubicBezTo>
                    <a:cubicBezTo>
                      <a:pt x="205" y="59"/>
                      <a:pt x="205" y="59"/>
                      <a:pt x="205" y="59"/>
                    </a:cubicBezTo>
                    <a:cubicBezTo>
                      <a:pt x="206" y="60"/>
                      <a:pt x="207" y="60"/>
                      <a:pt x="208" y="61"/>
                    </a:cubicBezTo>
                    <a:cubicBezTo>
                      <a:pt x="207" y="60"/>
                      <a:pt x="206" y="60"/>
                      <a:pt x="205" y="60"/>
                    </a:cubicBezTo>
                    <a:cubicBezTo>
                      <a:pt x="205" y="59"/>
                      <a:pt x="205" y="57"/>
                      <a:pt x="206" y="56"/>
                    </a:cubicBezTo>
                    <a:close/>
                    <a:moveTo>
                      <a:pt x="100" y="206"/>
                    </a:moveTo>
                    <a:cubicBezTo>
                      <a:pt x="59" y="196"/>
                      <a:pt x="26" y="163"/>
                      <a:pt x="21" y="121"/>
                    </a:cubicBezTo>
                    <a:cubicBezTo>
                      <a:pt x="22" y="121"/>
                      <a:pt x="22" y="121"/>
                      <a:pt x="22" y="121"/>
                    </a:cubicBezTo>
                    <a:cubicBezTo>
                      <a:pt x="23" y="115"/>
                      <a:pt x="24" y="110"/>
                      <a:pt x="29" y="105"/>
                    </a:cubicBezTo>
                    <a:cubicBezTo>
                      <a:pt x="32" y="103"/>
                      <a:pt x="35" y="100"/>
                      <a:pt x="37" y="96"/>
                    </a:cubicBezTo>
                    <a:cubicBezTo>
                      <a:pt x="39" y="92"/>
                      <a:pt x="41" y="86"/>
                      <a:pt x="45" y="83"/>
                    </a:cubicBezTo>
                    <a:cubicBezTo>
                      <a:pt x="49" y="82"/>
                      <a:pt x="46" y="89"/>
                      <a:pt x="46" y="88"/>
                    </a:cubicBezTo>
                    <a:cubicBezTo>
                      <a:pt x="46" y="89"/>
                      <a:pt x="45" y="90"/>
                      <a:pt x="45" y="90"/>
                    </a:cubicBezTo>
                    <a:cubicBezTo>
                      <a:pt x="44" y="91"/>
                      <a:pt x="43" y="93"/>
                      <a:pt x="42" y="94"/>
                    </a:cubicBezTo>
                    <a:cubicBezTo>
                      <a:pt x="40" y="97"/>
                      <a:pt x="37" y="101"/>
                      <a:pt x="38" y="106"/>
                    </a:cubicBezTo>
                    <a:cubicBezTo>
                      <a:pt x="39" y="109"/>
                      <a:pt x="44" y="111"/>
                      <a:pt x="47" y="111"/>
                    </a:cubicBezTo>
                    <a:cubicBezTo>
                      <a:pt x="50" y="112"/>
                      <a:pt x="55" y="113"/>
                      <a:pt x="57" y="110"/>
                    </a:cubicBezTo>
                    <a:cubicBezTo>
                      <a:pt x="60" y="107"/>
                      <a:pt x="60" y="104"/>
                      <a:pt x="60" y="101"/>
                    </a:cubicBezTo>
                    <a:cubicBezTo>
                      <a:pt x="60" y="95"/>
                      <a:pt x="59" y="88"/>
                      <a:pt x="62" y="83"/>
                    </a:cubicBezTo>
                    <a:cubicBezTo>
                      <a:pt x="65" y="83"/>
                      <a:pt x="66" y="85"/>
                      <a:pt x="65" y="87"/>
                    </a:cubicBezTo>
                    <a:cubicBezTo>
                      <a:pt x="65" y="87"/>
                      <a:pt x="65" y="88"/>
                      <a:pt x="65" y="88"/>
                    </a:cubicBezTo>
                    <a:cubicBezTo>
                      <a:pt x="64" y="90"/>
                      <a:pt x="64" y="91"/>
                      <a:pt x="63" y="93"/>
                    </a:cubicBezTo>
                    <a:cubicBezTo>
                      <a:pt x="62" y="95"/>
                      <a:pt x="61" y="97"/>
                      <a:pt x="60" y="99"/>
                    </a:cubicBezTo>
                    <a:cubicBezTo>
                      <a:pt x="60" y="102"/>
                      <a:pt x="61" y="106"/>
                      <a:pt x="60" y="109"/>
                    </a:cubicBezTo>
                    <a:cubicBezTo>
                      <a:pt x="58" y="112"/>
                      <a:pt x="56" y="114"/>
                      <a:pt x="55" y="117"/>
                    </a:cubicBezTo>
                    <a:cubicBezTo>
                      <a:pt x="53" y="120"/>
                      <a:pt x="52" y="123"/>
                      <a:pt x="54" y="126"/>
                    </a:cubicBezTo>
                    <a:cubicBezTo>
                      <a:pt x="58" y="133"/>
                      <a:pt x="66" y="134"/>
                      <a:pt x="72" y="138"/>
                    </a:cubicBezTo>
                    <a:cubicBezTo>
                      <a:pt x="78" y="142"/>
                      <a:pt x="74" y="148"/>
                      <a:pt x="77" y="153"/>
                    </a:cubicBezTo>
                    <a:cubicBezTo>
                      <a:pt x="80" y="157"/>
                      <a:pt x="84" y="159"/>
                      <a:pt x="89" y="161"/>
                    </a:cubicBezTo>
                    <a:cubicBezTo>
                      <a:pt x="95" y="164"/>
                      <a:pt x="101" y="167"/>
                      <a:pt x="107" y="172"/>
                    </a:cubicBezTo>
                    <a:cubicBezTo>
                      <a:pt x="111" y="175"/>
                      <a:pt x="116" y="178"/>
                      <a:pt x="121" y="178"/>
                    </a:cubicBezTo>
                    <a:cubicBezTo>
                      <a:pt x="126" y="179"/>
                      <a:pt x="132" y="178"/>
                      <a:pt x="134" y="173"/>
                    </a:cubicBezTo>
                    <a:cubicBezTo>
                      <a:pt x="137" y="167"/>
                      <a:pt x="136" y="160"/>
                      <a:pt x="134" y="153"/>
                    </a:cubicBezTo>
                    <a:cubicBezTo>
                      <a:pt x="133" y="150"/>
                      <a:pt x="133" y="146"/>
                      <a:pt x="131" y="143"/>
                    </a:cubicBezTo>
                    <a:cubicBezTo>
                      <a:pt x="130" y="139"/>
                      <a:pt x="126" y="134"/>
                      <a:pt x="126" y="130"/>
                    </a:cubicBezTo>
                    <a:cubicBezTo>
                      <a:pt x="126" y="126"/>
                      <a:pt x="127" y="123"/>
                      <a:pt x="127" y="120"/>
                    </a:cubicBezTo>
                    <a:cubicBezTo>
                      <a:pt x="126" y="118"/>
                      <a:pt x="126" y="116"/>
                      <a:pt x="125" y="113"/>
                    </a:cubicBezTo>
                    <a:cubicBezTo>
                      <a:pt x="123" y="108"/>
                      <a:pt x="120" y="100"/>
                      <a:pt x="126" y="97"/>
                    </a:cubicBezTo>
                    <a:cubicBezTo>
                      <a:pt x="134" y="92"/>
                      <a:pt x="149" y="95"/>
                      <a:pt x="154" y="85"/>
                    </a:cubicBezTo>
                    <a:cubicBezTo>
                      <a:pt x="163" y="65"/>
                      <a:pt x="136" y="46"/>
                      <a:pt x="120" y="43"/>
                    </a:cubicBezTo>
                    <a:cubicBezTo>
                      <a:pt x="115" y="41"/>
                      <a:pt x="110" y="41"/>
                      <a:pt x="105" y="43"/>
                    </a:cubicBezTo>
                    <a:cubicBezTo>
                      <a:pt x="101" y="44"/>
                      <a:pt x="98" y="48"/>
                      <a:pt x="95" y="51"/>
                    </a:cubicBezTo>
                    <a:cubicBezTo>
                      <a:pt x="91" y="56"/>
                      <a:pt x="87" y="60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2" y="68"/>
                      <a:pt x="62" y="66"/>
                      <a:pt x="64" y="65"/>
                    </a:cubicBezTo>
                    <a:cubicBezTo>
                      <a:pt x="65" y="65"/>
                      <a:pt x="65" y="65"/>
                      <a:pt x="65" y="65"/>
                    </a:cubicBezTo>
                    <a:cubicBezTo>
                      <a:pt x="68" y="64"/>
                      <a:pt x="72" y="62"/>
                      <a:pt x="72" y="59"/>
                    </a:cubicBezTo>
                    <a:cubicBezTo>
                      <a:pt x="72" y="56"/>
                      <a:pt x="71" y="54"/>
                      <a:pt x="68" y="54"/>
                    </a:cubicBezTo>
                    <a:cubicBezTo>
                      <a:pt x="65" y="55"/>
                      <a:pt x="63" y="58"/>
                      <a:pt x="60" y="60"/>
                    </a:cubicBezTo>
                    <a:cubicBezTo>
                      <a:pt x="56" y="62"/>
                      <a:pt x="58" y="56"/>
                      <a:pt x="59" y="56"/>
                    </a:cubicBezTo>
                    <a:cubicBezTo>
                      <a:pt x="60" y="55"/>
                      <a:pt x="61" y="54"/>
                      <a:pt x="62" y="54"/>
                    </a:cubicBezTo>
                    <a:cubicBezTo>
                      <a:pt x="63" y="52"/>
                      <a:pt x="66" y="51"/>
                      <a:pt x="68" y="51"/>
                    </a:cubicBezTo>
                    <a:cubicBezTo>
                      <a:pt x="71" y="50"/>
                      <a:pt x="74" y="56"/>
                      <a:pt x="77" y="53"/>
                    </a:cubicBezTo>
                    <a:cubicBezTo>
                      <a:pt x="82" y="50"/>
                      <a:pt x="81" y="44"/>
                      <a:pt x="85" y="41"/>
                    </a:cubicBezTo>
                    <a:cubicBezTo>
                      <a:pt x="89" y="37"/>
                      <a:pt x="93" y="38"/>
                      <a:pt x="97" y="41"/>
                    </a:cubicBezTo>
                    <a:cubicBezTo>
                      <a:pt x="98" y="41"/>
                      <a:pt x="100" y="42"/>
                      <a:pt x="101" y="42"/>
                    </a:cubicBezTo>
                    <a:cubicBezTo>
                      <a:pt x="105" y="42"/>
                      <a:pt x="109" y="41"/>
                      <a:pt x="112" y="40"/>
                    </a:cubicBezTo>
                    <a:cubicBezTo>
                      <a:pt x="117" y="37"/>
                      <a:pt x="117" y="31"/>
                      <a:pt x="111" y="31"/>
                    </a:cubicBezTo>
                    <a:cubicBezTo>
                      <a:pt x="108" y="31"/>
                      <a:pt x="105" y="33"/>
                      <a:pt x="102" y="33"/>
                    </a:cubicBezTo>
                    <a:cubicBezTo>
                      <a:pt x="98" y="33"/>
                      <a:pt x="100" y="30"/>
                      <a:pt x="100" y="28"/>
                    </a:cubicBezTo>
                    <a:cubicBezTo>
                      <a:pt x="100" y="26"/>
                      <a:pt x="100" y="25"/>
                      <a:pt x="99" y="24"/>
                    </a:cubicBezTo>
                    <a:cubicBezTo>
                      <a:pt x="96" y="22"/>
                      <a:pt x="92" y="27"/>
                      <a:pt x="90" y="28"/>
                    </a:cubicBezTo>
                    <a:cubicBezTo>
                      <a:pt x="87" y="29"/>
                      <a:pt x="83" y="31"/>
                      <a:pt x="80" y="31"/>
                    </a:cubicBezTo>
                    <a:cubicBezTo>
                      <a:pt x="79" y="30"/>
                      <a:pt x="80" y="29"/>
                      <a:pt x="81" y="29"/>
                    </a:cubicBezTo>
                    <a:cubicBezTo>
                      <a:pt x="81" y="29"/>
                      <a:pt x="82" y="29"/>
                      <a:pt x="82" y="29"/>
                    </a:cubicBezTo>
                    <a:cubicBezTo>
                      <a:pt x="83" y="30"/>
                      <a:pt x="84" y="30"/>
                      <a:pt x="84" y="29"/>
                    </a:cubicBezTo>
                    <a:cubicBezTo>
                      <a:pt x="86" y="29"/>
                      <a:pt x="89" y="26"/>
                      <a:pt x="87" y="25"/>
                    </a:cubicBezTo>
                    <a:cubicBezTo>
                      <a:pt x="85" y="23"/>
                      <a:pt x="84" y="23"/>
                      <a:pt x="82" y="22"/>
                    </a:cubicBezTo>
                    <a:cubicBezTo>
                      <a:pt x="115" y="9"/>
                      <a:pt x="155" y="12"/>
                      <a:pt x="184" y="34"/>
                    </a:cubicBezTo>
                    <a:cubicBezTo>
                      <a:pt x="191" y="39"/>
                      <a:pt x="198" y="45"/>
                      <a:pt x="203" y="52"/>
                    </a:cubicBezTo>
                    <a:cubicBezTo>
                      <a:pt x="203" y="56"/>
                      <a:pt x="202" y="60"/>
                      <a:pt x="202" y="64"/>
                    </a:cubicBezTo>
                    <a:cubicBezTo>
                      <a:pt x="202" y="66"/>
                      <a:pt x="203" y="69"/>
                      <a:pt x="204" y="71"/>
                    </a:cubicBezTo>
                    <a:cubicBezTo>
                      <a:pt x="206" y="73"/>
                      <a:pt x="207" y="78"/>
                      <a:pt x="203" y="80"/>
                    </a:cubicBezTo>
                    <a:cubicBezTo>
                      <a:pt x="202" y="80"/>
                      <a:pt x="202" y="80"/>
                      <a:pt x="201" y="81"/>
                    </a:cubicBezTo>
                    <a:cubicBezTo>
                      <a:pt x="200" y="81"/>
                      <a:pt x="199" y="83"/>
                      <a:pt x="198" y="85"/>
                    </a:cubicBezTo>
                    <a:cubicBezTo>
                      <a:pt x="198" y="86"/>
                      <a:pt x="198" y="88"/>
                      <a:pt x="199" y="90"/>
                    </a:cubicBezTo>
                    <a:cubicBezTo>
                      <a:pt x="199" y="92"/>
                      <a:pt x="197" y="93"/>
                      <a:pt x="197" y="94"/>
                    </a:cubicBezTo>
                    <a:cubicBezTo>
                      <a:pt x="195" y="98"/>
                      <a:pt x="197" y="102"/>
                      <a:pt x="199" y="104"/>
                    </a:cubicBezTo>
                    <a:cubicBezTo>
                      <a:pt x="202" y="107"/>
                      <a:pt x="203" y="110"/>
                      <a:pt x="203" y="114"/>
                    </a:cubicBezTo>
                    <a:cubicBezTo>
                      <a:pt x="203" y="116"/>
                      <a:pt x="203" y="118"/>
                      <a:pt x="204" y="120"/>
                    </a:cubicBezTo>
                    <a:cubicBezTo>
                      <a:pt x="205" y="122"/>
                      <a:pt x="207" y="123"/>
                      <a:pt x="209" y="123"/>
                    </a:cubicBezTo>
                    <a:cubicBezTo>
                      <a:pt x="210" y="123"/>
                      <a:pt x="211" y="122"/>
                      <a:pt x="212" y="121"/>
                    </a:cubicBezTo>
                    <a:cubicBezTo>
                      <a:pt x="215" y="118"/>
                      <a:pt x="215" y="125"/>
                      <a:pt x="215" y="127"/>
                    </a:cubicBezTo>
                    <a:cubicBezTo>
                      <a:pt x="215" y="129"/>
                      <a:pt x="214" y="132"/>
                      <a:pt x="215" y="134"/>
                    </a:cubicBezTo>
                    <a:cubicBezTo>
                      <a:pt x="216" y="137"/>
                      <a:pt x="217" y="140"/>
                      <a:pt x="218" y="144"/>
                    </a:cubicBezTo>
                    <a:cubicBezTo>
                      <a:pt x="218" y="144"/>
                      <a:pt x="218" y="144"/>
                      <a:pt x="218" y="145"/>
                    </a:cubicBezTo>
                    <a:cubicBezTo>
                      <a:pt x="217" y="147"/>
                      <a:pt x="216" y="150"/>
                      <a:pt x="214" y="153"/>
                    </a:cubicBezTo>
                    <a:cubicBezTo>
                      <a:pt x="193" y="194"/>
                      <a:pt x="145" y="216"/>
                      <a:pt x="100" y="206"/>
                    </a:cubicBezTo>
                    <a:close/>
                    <a:moveTo>
                      <a:pt x="161" y="204"/>
                    </a:moveTo>
                    <a:cubicBezTo>
                      <a:pt x="162" y="204"/>
                      <a:pt x="163" y="203"/>
                      <a:pt x="164" y="203"/>
                    </a:cubicBezTo>
                    <a:cubicBezTo>
                      <a:pt x="165" y="205"/>
                      <a:pt x="167" y="207"/>
                      <a:pt x="168" y="209"/>
                    </a:cubicBezTo>
                    <a:cubicBezTo>
                      <a:pt x="170" y="211"/>
                      <a:pt x="174" y="216"/>
                      <a:pt x="172" y="218"/>
                    </a:cubicBezTo>
                    <a:cubicBezTo>
                      <a:pt x="169" y="223"/>
                      <a:pt x="163" y="209"/>
                      <a:pt x="161" y="204"/>
                    </a:cubicBezTo>
                    <a:close/>
                    <a:moveTo>
                      <a:pt x="128" y="221"/>
                    </a:moveTo>
                    <a:cubicBezTo>
                      <a:pt x="128" y="222"/>
                      <a:pt x="128" y="222"/>
                      <a:pt x="128" y="223"/>
                    </a:cubicBezTo>
                    <a:cubicBezTo>
                      <a:pt x="125" y="223"/>
                      <a:pt x="122" y="222"/>
                      <a:pt x="119" y="221"/>
                    </a:cubicBezTo>
                    <a:cubicBezTo>
                      <a:pt x="121" y="221"/>
                      <a:pt x="124" y="221"/>
                      <a:pt x="126" y="221"/>
                    </a:cubicBezTo>
                    <a:cubicBezTo>
                      <a:pt x="127" y="221"/>
                      <a:pt x="127" y="221"/>
                      <a:pt x="128" y="221"/>
                    </a:cubicBezTo>
                    <a:close/>
                    <a:moveTo>
                      <a:pt x="115" y="227"/>
                    </a:moveTo>
                    <a:cubicBezTo>
                      <a:pt x="119" y="228"/>
                      <a:pt x="123" y="230"/>
                      <a:pt x="126" y="232"/>
                    </a:cubicBezTo>
                    <a:cubicBezTo>
                      <a:pt x="127" y="232"/>
                      <a:pt x="129" y="233"/>
                      <a:pt x="130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25" y="233"/>
                      <a:pt x="120" y="231"/>
                      <a:pt x="115" y="229"/>
                    </a:cubicBezTo>
                    <a:cubicBezTo>
                      <a:pt x="115" y="228"/>
                      <a:pt x="115" y="227"/>
                      <a:pt x="115" y="227"/>
                    </a:cubicBezTo>
                    <a:cubicBezTo>
                      <a:pt x="115" y="227"/>
                      <a:pt x="115" y="227"/>
                      <a:pt x="115" y="227"/>
                    </a:cubicBezTo>
                    <a:close/>
                    <a:moveTo>
                      <a:pt x="114" y="230"/>
                    </a:moveTo>
                    <a:cubicBezTo>
                      <a:pt x="118" y="231"/>
                      <a:pt x="121" y="233"/>
                      <a:pt x="124" y="234"/>
                    </a:cubicBezTo>
                    <a:cubicBezTo>
                      <a:pt x="126" y="235"/>
                      <a:pt x="130" y="237"/>
                      <a:pt x="132" y="237"/>
                    </a:cubicBezTo>
                    <a:cubicBezTo>
                      <a:pt x="132" y="237"/>
                      <a:pt x="132" y="237"/>
                      <a:pt x="132" y="237"/>
                    </a:cubicBezTo>
                    <a:cubicBezTo>
                      <a:pt x="126" y="237"/>
                      <a:pt x="120" y="235"/>
                      <a:pt x="114" y="233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14" y="232"/>
                      <a:pt x="114" y="231"/>
                      <a:pt x="114" y="230"/>
                    </a:cubicBezTo>
                    <a:close/>
                    <a:moveTo>
                      <a:pt x="109" y="246"/>
                    </a:moveTo>
                    <a:cubicBezTo>
                      <a:pt x="119" y="252"/>
                      <a:pt x="131" y="255"/>
                      <a:pt x="142" y="259"/>
                    </a:cubicBezTo>
                    <a:cubicBezTo>
                      <a:pt x="148" y="261"/>
                      <a:pt x="154" y="263"/>
                      <a:pt x="160" y="265"/>
                    </a:cubicBezTo>
                    <a:cubicBezTo>
                      <a:pt x="166" y="267"/>
                      <a:pt x="173" y="270"/>
                      <a:pt x="178" y="271"/>
                    </a:cubicBezTo>
                    <a:cubicBezTo>
                      <a:pt x="164" y="268"/>
                      <a:pt x="151" y="264"/>
                      <a:pt x="137" y="259"/>
                    </a:cubicBezTo>
                    <a:cubicBezTo>
                      <a:pt x="131" y="257"/>
                      <a:pt x="124" y="255"/>
                      <a:pt x="118" y="253"/>
                    </a:cubicBezTo>
                    <a:cubicBezTo>
                      <a:pt x="115" y="253"/>
                      <a:pt x="113" y="252"/>
                      <a:pt x="110" y="252"/>
                    </a:cubicBezTo>
                    <a:cubicBezTo>
                      <a:pt x="107" y="251"/>
                      <a:pt x="103" y="249"/>
                      <a:pt x="99" y="248"/>
                    </a:cubicBezTo>
                    <a:cubicBezTo>
                      <a:pt x="103" y="247"/>
                      <a:pt x="106" y="247"/>
                      <a:pt x="109" y="246"/>
                    </a:cubicBezTo>
                    <a:close/>
                    <a:moveTo>
                      <a:pt x="98" y="248"/>
                    </a:moveTo>
                    <a:cubicBezTo>
                      <a:pt x="102" y="250"/>
                      <a:pt x="105" y="251"/>
                      <a:pt x="109" y="252"/>
                    </a:cubicBezTo>
                    <a:cubicBezTo>
                      <a:pt x="112" y="253"/>
                      <a:pt x="114" y="254"/>
                      <a:pt x="116" y="255"/>
                    </a:cubicBezTo>
                    <a:cubicBezTo>
                      <a:pt x="122" y="257"/>
                      <a:pt x="128" y="259"/>
                      <a:pt x="134" y="261"/>
                    </a:cubicBezTo>
                    <a:cubicBezTo>
                      <a:pt x="141" y="264"/>
                      <a:pt x="148" y="266"/>
                      <a:pt x="154" y="268"/>
                    </a:cubicBezTo>
                    <a:cubicBezTo>
                      <a:pt x="158" y="269"/>
                      <a:pt x="161" y="270"/>
                      <a:pt x="164" y="271"/>
                    </a:cubicBezTo>
                    <a:cubicBezTo>
                      <a:pt x="166" y="272"/>
                      <a:pt x="167" y="272"/>
                      <a:pt x="169" y="273"/>
                    </a:cubicBezTo>
                    <a:cubicBezTo>
                      <a:pt x="168" y="272"/>
                      <a:pt x="167" y="272"/>
                      <a:pt x="166" y="272"/>
                    </a:cubicBezTo>
                    <a:cubicBezTo>
                      <a:pt x="152" y="270"/>
                      <a:pt x="140" y="265"/>
                      <a:pt x="127" y="260"/>
                    </a:cubicBezTo>
                    <a:cubicBezTo>
                      <a:pt x="115" y="256"/>
                      <a:pt x="103" y="253"/>
                      <a:pt x="90" y="250"/>
                    </a:cubicBezTo>
                    <a:cubicBezTo>
                      <a:pt x="93" y="249"/>
                      <a:pt x="95" y="249"/>
                      <a:pt x="98" y="248"/>
                    </a:cubicBezTo>
                    <a:close/>
                    <a:moveTo>
                      <a:pt x="89" y="250"/>
                    </a:moveTo>
                    <a:cubicBezTo>
                      <a:pt x="89" y="250"/>
                      <a:pt x="89" y="250"/>
                      <a:pt x="89" y="250"/>
                    </a:cubicBezTo>
                    <a:cubicBezTo>
                      <a:pt x="101" y="254"/>
                      <a:pt x="112" y="259"/>
                      <a:pt x="124" y="263"/>
                    </a:cubicBezTo>
                    <a:cubicBezTo>
                      <a:pt x="130" y="266"/>
                      <a:pt x="136" y="268"/>
                      <a:pt x="142" y="269"/>
                    </a:cubicBezTo>
                    <a:cubicBezTo>
                      <a:pt x="145" y="270"/>
                      <a:pt x="147" y="271"/>
                      <a:pt x="150" y="272"/>
                    </a:cubicBezTo>
                    <a:cubicBezTo>
                      <a:pt x="151" y="272"/>
                      <a:pt x="157" y="274"/>
                      <a:pt x="153" y="273"/>
                    </a:cubicBezTo>
                    <a:cubicBezTo>
                      <a:pt x="147" y="271"/>
                      <a:pt x="141" y="269"/>
                      <a:pt x="135" y="268"/>
                    </a:cubicBezTo>
                    <a:cubicBezTo>
                      <a:pt x="129" y="266"/>
                      <a:pt x="124" y="264"/>
                      <a:pt x="118" y="262"/>
                    </a:cubicBezTo>
                    <a:cubicBezTo>
                      <a:pt x="107" y="258"/>
                      <a:pt x="95" y="254"/>
                      <a:pt x="83" y="252"/>
                    </a:cubicBezTo>
                    <a:cubicBezTo>
                      <a:pt x="85" y="251"/>
                      <a:pt x="87" y="251"/>
                      <a:pt x="89" y="250"/>
                    </a:cubicBezTo>
                    <a:close/>
                    <a:moveTo>
                      <a:pt x="72" y="256"/>
                    </a:moveTo>
                    <a:cubicBezTo>
                      <a:pt x="75" y="257"/>
                      <a:pt x="78" y="258"/>
                      <a:pt x="81" y="259"/>
                    </a:cubicBezTo>
                    <a:cubicBezTo>
                      <a:pt x="86" y="261"/>
                      <a:pt x="90" y="263"/>
                      <a:pt x="94" y="265"/>
                    </a:cubicBezTo>
                    <a:cubicBezTo>
                      <a:pt x="99" y="267"/>
                      <a:pt x="104" y="269"/>
                      <a:pt x="108" y="271"/>
                    </a:cubicBezTo>
                    <a:cubicBezTo>
                      <a:pt x="104" y="270"/>
                      <a:pt x="100" y="268"/>
                      <a:pt x="96" y="267"/>
                    </a:cubicBezTo>
                    <a:cubicBezTo>
                      <a:pt x="86" y="264"/>
                      <a:pt x="77" y="260"/>
                      <a:pt x="67" y="257"/>
                    </a:cubicBezTo>
                    <a:cubicBezTo>
                      <a:pt x="69" y="257"/>
                      <a:pt x="71" y="256"/>
                      <a:pt x="72" y="256"/>
                    </a:cubicBezTo>
                    <a:close/>
                    <a:moveTo>
                      <a:pt x="63" y="259"/>
                    </a:moveTo>
                    <a:cubicBezTo>
                      <a:pt x="71" y="266"/>
                      <a:pt x="82" y="268"/>
                      <a:pt x="91" y="273"/>
                    </a:cubicBezTo>
                    <a:cubicBezTo>
                      <a:pt x="92" y="274"/>
                      <a:pt x="94" y="275"/>
                      <a:pt x="95" y="275"/>
                    </a:cubicBezTo>
                    <a:cubicBezTo>
                      <a:pt x="93" y="275"/>
                      <a:pt x="91" y="274"/>
                      <a:pt x="90" y="274"/>
                    </a:cubicBezTo>
                    <a:cubicBezTo>
                      <a:pt x="87" y="273"/>
                      <a:pt x="84" y="272"/>
                      <a:pt x="81" y="270"/>
                    </a:cubicBezTo>
                    <a:cubicBezTo>
                      <a:pt x="77" y="268"/>
                      <a:pt x="72" y="267"/>
                      <a:pt x="67" y="266"/>
                    </a:cubicBezTo>
                    <a:cubicBezTo>
                      <a:pt x="66" y="265"/>
                      <a:pt x="66" y="265"/>
                      <a:pt x="66" y="265"/>
                    </a:cubicBezTo>
                    <a:cubicBezTo>
                      <a:pt x="64" y="264"/>
                      <a:pt x="61" y="263"/>
                      <a:pt x="59" y="262"/>
                    </a:cubicBez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1"/>
                      <a:pt x="61" y="260"/>
                      <a:pt x="63" y="259"/>
                    </a:cubicBezTo>
                    <a:close/>
                    <a:moveTo>
                      <a:pt x="55" y="266"/>
                    </a:moveTo>
                    <a:cubicBezTo>
                      <a:pt x="58" y="269"/>
                      <a:pt x="63" y="270"/>
                      <a:pt x="67" y="272"/>
                    </a:cubicBezTo>
                    <a:cubicBezTo>
                      <a:pt x="67" y="272"/>
                      <a:pt x="67" y="272"/>
                      <a:pt x="67" y="272"/>
                    </a:cubicBezTo>
                    <a:cubicBezTo>
                      <a:pt x="65" y="272"/>
                      <a:pt x="64" y="271"/>
                      <a:pt x="62" y="271"/>
                    </a:cubicBezTo>
                    <a:cubicBezTo>
                      <a:pt x="60" y="270"/>
                      <a:pt x="57" y="269"/>
                      <a:pt x="55" y="268"/>
                    </a:cubicBezTo>
                    <a:cubicBezTo>
                      <a:pt x="55" y="268"/>
                      <a:pt x="54" y="268"/>
                      <a:pt x="54" y="268"/>
                    </a:cubicBezTo>
                    <a:cubicBezTo>
                      <a:pt x="54" y="267"/>
                      <a:pt x="54" y="267"/>
                      <a:pt x="55" y="266"/>
                    </a:cubicBezTo>
                    <a:cubicBezTo>
                      <a:pt x="55" y="266"/>
                      <a:pt x="55" y="266"/>
                      <a:pt x="55" y="266"/>
                    </a:cubicBezTo>
                    <a:close/>
                    <a:moveTo>
                      <a:pt x="57" y="266"/>
                    </a:moveTo>
                    <a:cubicBezTo>
                      <a:pt x="58" y="267"/>
                      <a:pt x="59" y="267"/>
                      <a:pt x="61" y="267"/>
                    </a:cubicBezTo>
                    <a:cubicBezTo>
                      <a:pt x="68" y="270"/>
                      <a:pt x="75" y="272"/>
                      <a:pt x="82" y="275"/>
                    </a:cubicBezTo>
                    <a:cubicBezTo>
                      <a:pt x="78" y="274"/>
                      <a:pt x="74" y="274"/>
                      <a:pt x="70" y="273"/>
                    </a:cubicBezTo>
                    <a:cubicBezTo>
                      <a:pt x="70" y="273"/>
                      <a:pt x="70" y="273"/>
                      <a:pt x="70" y="273"/>
                    </a:cubicBezTo>
                    <a:cubicBezTo>
                      <a:pt x="66" y="271"/>
                      <a:pt x="63" y="270"/>
                      <a:pt x="60" y="268"/>
                    </a:cubicBezTo>
                    <a:cubicBezTo>
                      <a:pt x="59" y="268"/>
                      <a:pt x="58" y="267"/>
                      <a:pt x="58" y="267"/>
                    </a:cubicBezTo>
                    <a:cubicBezTo>
                      <a:pt x="57" y="267"/>
                      <a:pt x="57" y="266"/>
                      <a:pt x="57" y="266"/>
                    </a:cubicBezTo>
                    <a:close/>
                    <a:moveTo>
                      <a:pt x="69" y="267"/>
                    </a:moveTo>
                    <a:cubicBezTo>
                      <a:pt x="71" y="267"/>
                      <a:pt x="73" y="268"/>
                      <a:pt x="75" y="269"/>
                    </a:cubicBezTo>
                    <a:cubicBezTo>
                      <a:pt x="81" y="271"/>
                      <a:pt x="86" y="274"/>
                      <a:pt x="92" y="275"/>
                    </a:cubicBezTo>
                    <a:cubicBezTo>
                      <a:pt x="90" y="275"/>
                      <a:pt x="87" y="275"/>
                      <a:pt x="84" y="275"/>
                    </a:cubicBezTo>
                    <a:cubicBezTo>
                      <a:pt x="84" y="275"/>
                      <a:pt x="84" y="275"/>
                      <a:pt x="84" y="275"/>
                    </a:cubicBezTo>
                    <a:cubicBezTo>
                      <a:pt x="84" y="275"/>
                      <a:pt x="84" y="274"/>
                      <a:pt x="83" y="274"/>
                    </a:cubicBezTo>
                    <a:cubicBezTo>
                      <a:pt x="79" y="271"/>
                      <a:pt x="74" y="269"/>
                      <a:pt x="69" y="267"/>
                    </a:cubicBezTo>
                    <a:close/>
                    <a:moveTo>
                      <a:pt x="108" y="276"/>
                    </a:moveTo>
                    <a:cubicBezTo>
                      <a:pt x="93" y="272"/>
                      <a:pt x="78" y="265"/>
                      <a:pt x="64" y="259"/>
                    </a:cubicBezTo>
                    <a:cubicBezTo>
                      <a:pt x="65" y="258"/>
                      <a:pt x="66" y="258"/>
                      <a:pt x="67" y="258"/>
                    </a:cubicBezTo>
                    <a:cubicBezTo>
                      <a:pt x="67" y="258"/>
                      <a:pt x="67" y="258"/>
                      <a:pt x="67" y="258"/>
                    </a:cubicBezTo>
                    <a:cubicBezTo>
                      <a:pt x="75" y="262"/>
                      <a:pt x="83" y="265"/>
                      <a:pt x="90" y="268"/>
                    </a:cubicBezTo>
                    <a:cubicBezTo>
                      <a:pt x="94" y="269"/>
                      <a:pt x="97" y="271"/>
                      <a:pt x="101" y="272"/>
                    </a:cubicBezTo>
                    <a:cubicBezTo>
                      <a:pt x="103" y="273"/>
                      <a:pt x="106" y="274"/>
                      <a:pt x="108" y="275"/>
                    </a:cubicBezTo>
                    <a:cubicBezTo>
                      <a:pt x="109" y="276"/>
                      <a:pt x="109" y="276"/>
                      <a:pt x="110" y="276"/>
                    </a:cubicBezTo>
                    <a:cubicBezTo>
                      <a:pt x="110" y="276"/>
                      <a:pt x="110" y="276"/>
                      <a:pt x="110" y="276"/>
                    </a:cubicBezTo>
                    <a:cubicBezTo>
                      <a:pt x="109" y="276"/>
                      <a:pt x="109" y="276"/>
                      <a:pt x="108" y="276"/>
                    </a:cubicBezTo>
                    <a:close/>
                    <a:moveTo>
                      <a:pt x="83" y="259"/>
                    </a:moveTo>
                    <a:cubicBezTo>
                      <a:pt x="93" y="263"/>
                      <a:pt x="102" y="266"/>
                      <a:pt x="112" y="268"/>
                    </a:cubicBezTo>
                    <a:cubicBezTo>
                      <a:pt x="117" y="270"/>
                      <a:pt x="122" y="272"/>
                      <a:pt x="128" y="274"/>
                    </a:cubicBezTo>
                    <a:cubicBezTo>
                      <a:pt x="129" y="275"/>
                      <a:pt x="131" y="275"/>
                      <a:pt x="133" y="276"/>
                    </a:cubicBezTo>
                    <a:cubicBezTo>
                      <a:pt x="130" y="276"/>
                      <a:pt x="127" y="276"/>
                      <a:pt x="124" y="276"/>
                    </a:cubicBezTo>
                    <a:cubicBezTo>
                      <a:pt x="113" y="272"/>
                      <a:pt x="102" y="268"/>
                      <a:pt x="92" y="263"/>
                    </a:cubicBezTo>
                    <a:cubicBezTo>
                      <a:pt x="89" y="262"/>
                      <a:pt x="86" y="261"/>
                      <a:pt x="83" y="259"/>
                    </a:cubicBezTo>
                    <a:close/>
                    <a:moveTo>
                      <a:pt x="139" y="275"/>
                    </a:moveTo>
                    <a:cubicBezTo>
                      <a:pt x="131" y="270"/>
                      <a:pt x="122" y="268"/>
                      <a:pt x="113" y="265"/>
                    </a:cubicBezTo>
                    <a:cubicBezTo>
                      <a:pt x="108" y="264"/>
                      <a:pt x="102" y="262"/>
                      <a:pt x="96" y="260"/>
                    </a:cubicBezTo>
                    <a:cubicBezTo>
                      <a:pt x="93" y="259"/>
                      <a:pt x="90" y="258"/>
                      <a:pt x="87" y="256"/>
                    </a:cubicBezTo>
                    <a:cubicBezTo>
                      <a:pt x="85" y="255"/>
                      <a:pt x="83" y="254"/>
                      <a:pt x="81" y="253"/>
                    </a:cubicBezTo>
                    <a:cubicBezTo>
                      <a:pt x="91" y="256"/>
                      <a:pt x="102" y="261"/>
                      <a:pt x="112" y="265"/>
                    </a:cubicBezTo>
                    <a:cubicBezTo>
                      <a:pt x="123" y="268"/>
                      <a:pt x="134" y="272"/>
                      <a:pt x="145" y="275"/>
                    </a:cubicBezTo>
                    <a:cubicBezTo>
                      <a:pt x="143" y="275"/>
                      <a:pt x="141" y="275"/>
                      <a:pt x="139" y="275"/>
                    </a:cubicBezTo>
                    <a:close/>
                    <a:moveTo>
                      <a:pt x="147" y="275"/>
                    </a:moveTo>
                    <a:cubicBezTo>
                      <a:pt x="137" y="270"/>
                      <a:pt x="126" y="268"/>
                      <a:pt x="116" y="264"/>
                    </a:cubicBezTo>
                    <a:cubicBezTo>
                      <a:pt x="110" y="262"/>
                      <a:pt x="104" y="259"/>
                      <a:pt x="98" y="257"/>
                    </a:cubicBezTo>
                    <a:cubicBezTo>
                      <a:pt x="95" y="256"/>
                      <a:pt x="92" y="255"/>
                      <a:pt x="89" y="254"/>
                    </a:cubicBezTo>
                    <a:cubicBezTo>
                      <a:pt x="88" y="254"/>
                      <a:pt x="84" y="253"/>
                      <a:pt x="84" y="253"/>
                    </a:cubicBezTo>
                    <a:cubicBezTo>
                      <a:pt x="85" y="253"/>
                      <a:pt x="86" y="253"/>
                      <a:pt x="88" y="253"/>
                    </a:cubicBezTo>
                    <a:cubicBezTo>
                      <a:pt x="100" y="257"/>
                      <a:pt x="112" y="261"/>
                      <a:pt x="125" y="265"/>
                    </a:cubicBezTo>
                    <a:cubicBezTo>
                      <a:pt x="131" y="267"/>
                      <a:pt x="137" y="269"/>
                      <a:pt x="143" y="271"/>
                    </a:cubicBezTo>
                    <a:cubicBezTo>
                      <a:pt x="147" y="272"/>
                      <a:pt x="151" y="274"/>
                      <a:pt x="156" y="274"/>
                    </a:cubicBezTo>
                    <a:cubicBezTo>
                      <a:pt x="153" y="274"/>
                      <a:pt x="150" y="275"/>
                      <a:pt x="147" y="275"/>
                    </a:cubicBezTo>
                    <a:close/>
                    <a:moveTo>
                      <a:pt x="146" y="275"/>
                    </a:moveTo>
                    <a:cubicBezTo>
                      <a:pt x="146" y="275"/>
                      <a:pt x="146" y="275"/>
                      <a:pt x="146" y="275"/>
                    </a:cubicBezTo>
                    <a:cubicBezTo>
                      <a:pt x="141" y="272"/>
                      <a:pt x="134" y="271"/>
                      <a:pt x="128" y="269"/>
                    </a:cubicBezTo>
                    <a:cubicBezTo>
                      <a:pt x="122" y="267"/>
                      <a:pt x="116" y="265"/>
                      <a:pt x="111" y="263"/>
                    </a:cubicBezTo>
                    <a:cubicBezTo>
                      <a:pt x="108" y="262"/>
                      <a:pt x="105" y="261"/>
                      <a:pt x="102" y="260"/>
                    </a:cubicBezTo>
                    <a:cubicBezTo>
                      <a:pt x="106" y="261"/>
                      <a:pt x="111" y="263"/>
                      <a:pt x="114" y="264"/>
                    </a:cubicBezTo>
                    <a:cubicBezTo>
                      <a:pt x="125" y="268"/>
                      <a:pt x="136" y="270"/>
                      <a:pt x="146" y="275"/>
                    </a:cubicBezTo>
                    <a:close/>
                    <a:moveTo>
                      <a:pt x="80" y="253"/>
                    </a:moveTo>
                    <a:cubicBezTo>
                      <a:pt x="81" y="252"/>
                      <a:pt x="82" y="252"/>
                      <a:pt x="82" y="252"/>
                    </a:cubicBezTo>
                    <a:cubicBezTo>
                      <a:pt x="82" y="252"/>
                      <a:pt x="82" y="252"/>
                      <a:pt x="82" y="252"/>
                    </a:cubicBezTo>
                    <a:cubicBezTo>
                      <a:pt x="84" y="253"/>
                      <a:pt x="85" y="253"/>
                      <a:pt x="86" y="254"/>
                    </a:cubicBezTo>
                    <a:cubicBezTo>
                      <a:pt x="84" y="253"/>
                      <a:pt x="82" y="253"/>
                      <a:pt x="80" y="253"/>
                    </a:cubicBezTo>
                    <a:close/>
                    <a:moveTo>
                      <a:pt x="179" y="272"/>
                    </a:moveTo>
                    <a:cubicBezTo>
                      <a:pt x="174" y="269"/>
                      <a:pt x="168" y="267"/>
                      <a:pt x="162" y="265"/>
                    </a:cubicBezTo>
                    <a:cubicBezTo>
                      <a:pt x="156" y="263"/>
                      <a:pt x="151" y="261"/>
                      <a:pt x="145" y="259"/>
                    </a:cubicBezTo>
                    <a:cubicBezTo>
                      <a:pt x="135" y="255"/>
                      <a:pt x="124" y="253"/>
                      <a:pt x="114" y="248"/>
                    </a:cubicBezTo>
                    <a:cubicBezTo>
                      <a:pt x="115" y="248"/>
                      <a:pt x="116" y="249"/>
                      <a:pt x="117" y="249"/>
                    </a:cubicBezTo>
                    <a:cubicBezTo>
                      <a:pt x="120" y="250"/>
                      <a:pt x="122" y="251"/>
                      <a:pt x="125" y="252"/>
                    </a:cubicBezTo>
                    <a:cubicBezTo>
                      <a:pt x="131" y="254"/>
                      <a:pt x="137" y="255"/>
                      <a:pt x="143" y="257"/>
                    </a:cubicBezTo>
                    <a:cubicBezTo>
                      <a:pt x="149" y="259"/>
                      <a:pt x="155" y="260"/>
                      <a:pt x="161" y="262"/>
                    </a:cubicBezTo>
                    <a:cubicBezTo>
                      <a:pt x="168" y="265"/>
                      <a:pt x="176" y="267"/>
                      <a:pt x="184" y="270"/>
                    </a:cubicBezTo>
                    <a:cubicBezTo>
                      <a:pt x="182" y="271"/>
                      <a:pt x="181" y="271"/>
                      <a:pt x="179" y="272"/>
                    </a:cubicBezTo>
                    <a:close/>
                    <a:moveTo>
                      <a:pt x="111" y="246"/>
                    </a:moveTo>
                    <a:cubicBezTo>
                      <a:pt x="111" y="246"/>
                      <a:pt x="111" y="246"/>
                      <a:pt x="111" y="246"/>
                    </a:cubicBezTo>
                    <a:cubicBezTo>
                      <a:pt x="111" y="246"/>
                      <a:pt x="112" y="246"/>
                      <a:pt x="112" y="246"/>
                    </a:cubicBezTo>
                    <a:cubicBezTo>
                      <a:pt x="114" y="246"/>
                      <a:pt x="116" y="246"/>
                      <a:pt x="118" y="246"/>
                    </a:cubicBezTo>
                    <a:cubicBezTo>
                      <a:pt x="118" y="247"/>
                      <a:pt x="118" y="247"/>
                      <a:pt x="119" y="247"/>
                    </a:cubicBezTo>
                    <a:cubicBezTo>
                      <a:pt x="127" y="251"/>
                      <a:pt x="136" y="254"/>
                      <a:pt x="145" y="257"/>
                    </a:cubicBezTo>
                    <a:cubicBezTo>
                      <a:pt x="133" y="254"/>
                      <a:pt x="122" y="250"/>
                      <a:pt x="111" y="246"/>
                    </a:cubicBezTo>
                    <a:close/>
                    <a:moveTo>
                      <a:pt x="132" y="237"/>
                    </a:moveTo>
                    <a:cubicBezTo>
                      <a:pt x="130" y="235"/>
                      <a:pt x="127" y="234"/>
                      <a:pt x="124" y="233"/>
                    </a:cubicBezTo>
                    <a:cubicBezTo>
                      <a:pt x="123" y="233"/>
                      <a:pt x="121" y="232"/>
                      <a:pt x="119" y="231"/>
                    </a:cubicBezTo>
                    <a:cubicBezTo>
                      <a:pt x="124" y="233"/>
                      <a:pt x="128" y="234"/>
                      <a:pt x="132" y="235"/>
                    </a:cubicBezTo>
                    <a:cubicBezTo>
                      <a:pt x="132" y="236"/>
                      <a:pt x="132" y="236"/>
                      <a:pt x="132" y="237"/>
                    </a:cubicBezTo>
                    <a:close/>
                    <a:moveTo>
                      <a:pt x="127" y="246"/>
                    </a:moveTo>
                    <a:cubicBezTo>
                      <a:pt x="133" y="249"/>
                      <a:pt x="139" y="251"/>
                      <a:pt x="146" y="253"/>
                    </a:cubicBezTo>
                    <a:cubicBezTo>
                      <a:pt x="137" y="251"/>
                      <a:pt x="129" y="249"/>
                      <a:pt x="120" y="246"/>
                    </a:cubicBezTo>
                    <a:cubicBezTo>
                      <a:pt x="123" y="246"/>
                      <a:pt x="125" y="246"/>
                      <a:pt x="127" y="246"/>
                    </a:cubicBezTo>
                    <a:close/>
                    <a:moveTo>
                      <a:pt x="113" y="240"/>
                    </a:moveTo>
                    <a:cubicBezTo>
                      <a:pt x="115" y="241"/>
                      <a:pt x="117" y="242"/>
                      <a:pt x="118" y="243"/>
                    </a:cubicBezTo>
                    <a:cubicBezTo>
                      <a:pt x="118" y="242"/>
                      <a:pt x="115" y="243"/>
                      <a:pt x="115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3" y="242"/>
                      <a:pt x="113" y="241"/>
                      <a:pt x="113" y="240"/>
                    </a:cubicBezTo>
                    <a:close/>
                    <a:moveTo>
                      <a:pt x="115" y="240"/>
                    </a:moveTo>
                    <a:cubicBezTo>
                      <a:pt x="117" y="240"/>
                      <a:pt x="120" y="241"/>
                      <a:pt x="122" y="241"/>
                    </a:cubicBezTo>
                    <a:cubicBezTo>
                      <a:pt x="124" y="242"/>
                      <a:pt x="127" y="242"/>
                      <a:pt x="129" y="243"/>
                    </a:cubicBezTo>
                    <a:cubicBezTo>
                      <a:pt x="126" y="243"/>
                      <a:pt x="123" y="243"/>
                      <a:pt x="120" y="243"/>
                    </a:cubicBezTo>
                    <a:cubicBezTo>
                      <a:pt x="120" y="243"/>
                      <a:pt x="120" y="243"/>
                      <a:pt x="120" y="243"/>
                    </a:cubicBezTo>
                    <a:cubicBezTo>
                      <a:pt x="119" y="242"/>
                      <a:pt x="116" y="240"/>
                      <a:pt x="115" y="240"/>
                    </a:cubicBezTo>
                    <a:close/>
                    <a:moveTo>
                      <a:pt x="124" y="240"/>
                    </a:moveTo>
                    <a:cubicBezTo>
                      <a:pt x="122" y="240"/>
                      <a:pt x="121" y="239"/>
                      <a:pt x="119" y="239"/>
                    </a:cubicBezTo>
                    <a:cubicBezTo>
                      <a:pt x="119" y="239"/>
                      <a:pt x="113" y="237"/>
                      <a:pt x="117" y="238"/>
                    </a:cubicBezTo>
                    <a:cubicBezTo>
                      <a:pt x="122" y="239"/>
                      <a:pt x="127" y="241"/>
                      <a:pt x="132" y="241"/>
                    </a:cubicBezTo>
                    <a:cubicBezTo>
                      <a:pt x="132" y="241"/>
                      <a:pt x="132" y="242"/>
                      <a:pt x="132" y="242"/>
                    </a:cubicBezTo>
                    <a:cubicBezTo>
                      <a:pt x="132" y="242"/>
                      <a:pt x="132" y="242"/>
                      <a:pt x="132" y="242"/>
                    </a:cubicBezTo>
                    <a:cubicBezTo>
                      <a:pt x="129" y="241"/>
                      <a:pt x="127" y="241"/>
                      <a:pt x="124" y="240"/>
                    </a:cubicBezTo>
                    <a:close/>
                    <a:moveTo>
                      <a:pt x="132" y="240"/>
                    </a:moveTo>
                    <a:cubicBezTo>
                      <a:pt x="130" y="239"/>
                      <a:pt x="127" y="238"/>
                      <a:pt x="125" y="237"/>
                    </a:cubicBezTo>
                    <a:cubicBezTo>
                      <a:pt x="125" y="237"/>
                      <a:pt x="125" y="237"/>
                      <a:pt x="125" y="237"/>
                    </a:cubicBezTo>
                    <a:cubicBezTo>
                      <a:pt x="127" y="238"/>
                      <a:pt x="130" y="238"/>
                      <a:pt x="133" y="238"/>
                    </a:cubicBezTo>
                    <a:cubicBezTo>
                      <a:pt x="133" y="239"/>
                      <a:pt x="133" y="239"/>
                      <a:pt x="132" y="240"/>
                    </a:cubicBezTo>
                    <a:close/>
                    <a:moveTo>
                      <a:pt x="120" y="228"/>
                    </a:moveTo>
                    <a:cubicBezTo>
                      <a:pt x="121" y="228"/>
                      <a:pt x="123" y="229"/>
                      <a:pt x="124" y="229"/>
                    </a:cubicBezTo>
                    <a:cubicBezTo>
                      <a:pt x="126" y="230"/>
                      <a:pt x="129" y="230"/>
                      <a:pt x="131" y="231"/>
                    </a:cubicBezTo>
                    <a:cubicBezTo>
                      <a:pt x="131" y="232"/>
                      <a:pt x="132" y="233"/>
                      <a:pt x="132" y="234"/>
                    </a:cubicBezTo>
                    <a:cubicBezTo>
                      <a:pt x="128" y="231"/>
                      <a:pt x="123" y="229"/>
                      <a:pt x="119" y="228"/>
                    </a:cubicBezTo>
                    <a:cubicBezTo>
                      <a:pt x="115" y="226"/>
                      <a:pt x="119" y="228"/>
                      <a:pt x="120" y="228"/>
                    </a:cubicBezTo>
                    <a:close/>
                    <a:moveTo>
                      <a:pt x="130" y="229"/>
                    </a:moveTo>
                    <a:cubicBezTo>
                      <a:pt x="127" y="227"/>
                      <a:pt x="123" y="226"/>
                      <a:pt x="119" y="225"/>
                    </a:cubicBezTo>
                    <a:cubicBezTo>
                      <a:pt x="122" y="226"/>
                      <a:pt x="126" y="227"/>
                      <a:pt x="130" y="227"/>
                    </a:cubicBezTo>
                    <a:cubicBezTo>
                      <a:pt x="130" y="228"/>
                      <a:pt x="130" y="229"/>
                      <a:pt x="130" y="229"/>
                    </a:cubicBezTo>
                    <a:close/>
                    <a:moveTo>
                      <a:pt x="129" y="225"/>
                    </a:moveTo>
                    <a:cubicBezTo>
                      <a:pt x="126" y="224"/>
                      <a:pt x="124" y="224"/>
                      <a:pt x="121" y="223"/>
                    </a:cubicBezTo>
                    <a:cubicBezTo>
                      <a:pt x="121" y="223"/>
                      <a:pt x="121" y="222"/>
                      <a:pt x="121" y="222"/>
                    </a:cubicBezTo>
                    <a:cubicBezTo>
                      <a:pt x="121" y="223"/>
                      <a:pt x="122" y="223"/>
                      <a:pt x="122" y="223"/>
                    </a:cubicBezTo>
                    <a:cubicBezTo>
                      <a:pt x="124" y="223"/>
                      <a:pt x="126" y="224"/>
                      <a:pt x="128" y="224"/>
                    </a:cubicBezTo>
                    <a:cubicBezTo>
                      <a:pt x="129" y="224"/>
                      <a:pt x="129" y="225"/>
                      <a:pt x="129" y="225"/>
                    </a:cubicBezTo>
                    <a:close/>
                    <a:moveTo>
                      <a:pt x="178" y="259"/>
                    </a:moveTo>
                    <a:cubicBezTo>
                      <a:pt x="169" y="256"/>
                      <a:pt x="160" y="254"/>
                      <a:pt x="151" y="251"/>
                    </a:cubicBezTo>
                    <a:cubicBezTo>
                      <a:pt x="145" y="250"/>
                      <a:pt x="139" y="247"/>
                      <a:pt x="132" y="246"/>
                    </a:cubicBezTo>
                    <a:cubicBezTo>
                      <a:pt x="133" y="246"/>
                      <a:pt x="133" y="246"/>
                      <a:pt x="133" y="245"/>
                    </a:cubicBezTo>
                    <a:cubicBezTo>
                      <a:pt x="140" y="247"/>
                      <a:pt x="147" y="248"/>
                      <a:pt x="153" y="250"/>
                    </a:cubicBezTo>
                    <a:cubicBezTo>
                      <a:pt x="162" y="252"/>
                      <a:pt x="170" y="255"/>
                      <a:pt x="178" y="259"/>
                    </a:cubicBezTo>
                    <a:close/>
                    <a:moveTo>
                      <a:pt x="187" y="267"/>
                    </a:moveTo>
                    <a:cubicBezTo>
                      <a:pt x="169" y="259"/>
                      <a:pt x="150" y="255"/>
                      <a:pt x="132" y="247"/>
                    </a:cubicBezTo>
                    <a:cubicBezTo>
                      <a:pt x="131" y="247"/>
                      <a:pt x="130" y="246"/>
                      <a:pt x="129" y="246"/>
                    </a:cubicBezTo>
                    <a:cubicBezTo>
                      <a:pt x="129" y="246"/>
                      <a:pt x="130" y="246"/>
                      <a:pt x="130" y="246"/>
                    </a:cubicBezTo>
                    <a:cubicBezTo>
                      <a:pt x="131" y="246"/>
                      <a:pt x="132" y="246"/>
                      <a:pt x="133" y="246"/>
                    </a:cubicBezTo>
                    <a:cubicBezTo>
                      <a:pt x="137" y="248"/>
                      <a:pt x="142" y="250"/>
                      <a:pt x="147" y="251"/>
                    </a:cubicBezTo>
                    <a:cubicBezTo>
                      <a:pt x="158" y="254"/>
                      <a:pt x="168" y="257"/>
                      <a:pt x="178" y="260"/>
                    </a:cubicBezTo>
                    <a:cubicBezTo>
                      <a:pt x="179" y="260"/>
                      <a:pt x="179" y="260"/>
                      <a:pt x="179" y="260"/>
                    </a:cubicBezTo>
                    <a:cubicBezTo>
                      <a:pt x="179" y="260"/>
                      <a:pt x="180" y="261"/>
                      <a:pt x="180" y="261"/>
                    </a:cubicBezTo>
                    <a:cubicBezTo>
                      <a:pt x="181" y="262"/>
                      <a:pt x="185" y="265"/>
                      <a:pt x="187" y="267"/>
                    </a:cubicBezTo>
                    <a:close/>
                    <a:moveTo>
                      <a:pt x="173" y="262"/>
                    </a:moveTo>
                    <a:cubicBezTo>
                      <a:pt x="176" y="263"/>
                      <a:pt x="179" y="264"/>
                      <a:pt x="182" y="266"/>
                    </a:cubicBezTo>
                    <a:cubicBezTo>
                      <a:pt x="183" y="266"/>
                      <a:pt x="184" y="267"/>
                      <a:pt x="185" y="267"/>
                    </a:cubicBezTo>
                    <a:cubicBezTo>
                      <a:pt x="176" y="264"/>
                      <a:pt x="168" y="261"/>
                      <a:pt x="160" y="258"/>
                    </a:cubicBezTo>
                    <a:cubicBezTo>
                      <a:pt x="164" y="259"/>
                      <a:pt x="168" y="260"/>
                      <a:pt x="173" y="262"/>
                    </a:cubicBezTo>
                    <a:close/>
                    <a:moveTo>
                      <a:pt x="187" y="269"/>
                    </a:moveTo>
                    <a:cubicBezTo>
                      <a:pt x="186" y="269"/>
                      <a:pt x="185" y="270"/>
                      <a:pt x="185" y="270"/>
                    </a:cubicBezTo>
                    <a:cubicBezTo>
                      <a:pt x="178" y="267"/>
                      <a:pt x="172" y="265"/>
                      <a:pt x="165" y="263"/>
                    </a:cubicBezTo>
                    <a:cubicBezTo>
                      <a:pt x="162" y="262"/>
                      <a:pt x="158" y="260"/>
                      <a:pt x="155" y="259"/>
                    </a:cubicBezTo>
                    <a:cubicBezTo>
                      <a:pt x="144" y="256"/>
                      <a:pt x="134" y="253"/>
                      <a:pt x="123" y="248"/>
                    </a:cubicBezTo>
                    <a:cubicBezTo>
                      <a:pt x="124" y="248"/>
                      <a:pt x="125" y="249"/>
                      <a:pt x="126" y="249"/>
                    </a:cubicBezTo>
                    <a:cubicBezTo>
                      <a:pt x="129" y="250"/>
                      <a:pt x="131" y="250"/>
                      <a:pt x="134" y="251"/>
                    </a:cubicBezTo>
                    <a:cubicBezTo>
                      <a:pt x="141" y="253"/>
                      <a:pt x="147" y="254"/>
                      <a:pt x="153" y="256"/>
                    </a:cubicBezTo>
                    <a:cubicBezTo>
                      <a:pt x="164" y="260"/>
                      <a:pt x="175" y="265"/>
                      <a:pt x="187" y="268"/>
                    </a:cubicBezTo>
                    <a:cubicBezTo>
                      <a:pt x="187" y="269"/>
                      <a:pt x="187" y="269"/>
                      <a:pt x="187" y="269"/>
                    </a:cubicBezTo>
                    <a:close/>
                    <a:moveTo>
                      <a:pt x="171" y="273"/>
                    </a:moveTo>
                    <a:cubicBezTo>
                      <a:pt x="171" y="273"/>
                      <a:pt x="171" y="273"/>
                      <a:pt x="171" y="273"/>
                    </a:cubicBezTo>
                    <a:cubicBezTo>
                      <a:pt x="159" y="268"/>
                      <a:pt x="147" y="265"/>
                      <a:pt x="135" y="260"/>
                    </a:cubicBezTo>
                    <a:cubicBezTo>
                      <a:pt x="128" y="258"/>
                      <a:pt x="122" y="256"/>
                      <a:pt x="115" y="254"/>
                    </a:cubicBezTo>
                    <a:cubicBezTo>
                      <a:pt x="122" y="255"/>
                      <a:pt x="129" y="257"/>
                      <a:pt x="135" y="259"/>
                    </a:cubicBezTo>
                    <a:cubicBezTo>
                      <a:pt x="149" y="264"/>
                      <a:pt x="163" y="269"/>
                      <a:pt x="177" y="272"/>
                    </a:cubicBezTo>
                    <a:cubicBezTo>
                      <a:pt x="175" y="272"/>
                      <a:pt x="173" y="273"/>
                      <a:pt x="171" y="273"/>
                    </a:cubicBezTo>
                    <a:close/>
                    <a:moveTo>
                      <a:pt x="160" y="274"/>
                    </a:moveTo>
                    <a:cubicBezTo>
                      <a:pt x="159" y="274"/>
                      <a:pt x="159" y="274"/>
                      <a:pt x="158" y="274"/>
                    </a:cubicBezTo>
                    <a:cubicBezTo>
                      <a:pt x="158" y="274"/>
                      <a:pt x="158" y="274"/>
                      <a:pt x="158" y="274"/>
                    </a:cubicBezTo>
                    <a:cubicBezTo>
                      <a:pt x="147" y="269"/>
                      <a:pt x="134" y="267"/>
                      <a:pt x="123" y="262"/>
                    </a:cubicBezTo>
                    <a:cubicBezTo>
                      <a:pt x="116" y="259"/>
                      <a:pt x="109" y="257"/>
                      <a:pt x="103" y="254"/>
                    </a:cubicBezTo>
                    <a:cubicBezTo>
                      <a:pt x="101" y="254"/>
                      <a:pt x="99" y="253"/>
                      <a:pt x="97" y="252"/>
                    </a:cubicBezTo>
                    <a:cubicBezTo>
                      <a:pt x="110" y="256"/>
                      <a:pt x="123" y="260"/>
                      <a:pt x="135" y="264"/>
                    </a:cubicBezTo>
                    <a:cubicBezTo>
                      <a:pt x="146" y="268"/>
                      <a:pt x="157" y="271"/>
                      <a:pt x="168" y="273"/>
                    </a:cubicBezTo>
                    <a:cubicBezTo>
                      <a:pt x="165" y="273"/>
                      <a:pt x="162" y="274"/>
                      <a:pt x="160" y="274"/>
                    </a:cubicBezTo>
                    <a:close/>
                    <a:moveTo>
                      <a:pt x="111" y="276"/>
                    </a:moveTo>
                    <a:cubicBezTo>
                      <a:pt x="105" y="272"/>
                      <a:pt x="98" y="270"/>
                      <a:pt x="91" y="267"/>
                    </a:cubicBezTo>
                    <a:cubicBezTo>
                      <a:pt x="86" y="265"/>
                      <a:pt x="81" y="263"/>
                      <a:pt x="76" y="261"/>
                    </a:cubicBezTo>
                    <a:cubicBezTo>
                      <a:pt x="75" y="261"/>
                      <a:pt x="74" y="260"/>
                      <a:pt x="73" y="260"/>
                    </a:cubicBezTo>
                    <a:cubicBezTo>
                      <a:pt x="81" y="263"/>
                      <a:pt x="89" y="266"/>
                      <a:pt x="97" y="268"/>
                    </a:cubicBezTo>
                    <a:cubicBezTo>
                      <a:pt x="105" y="271"/>
                      <a:pt x="113" y="273"/>
                      <a:pt x="121" y="276"/>
                    </a:cubicBezTo>
                    <a:cubicBezTo>
                      <a:pt x="118" y="276"/>
                      <a:pt x="114" y="276"/>
                      <a:pt x="111" y="276"/>
                    </a:cubicBezTo>
                    <a:close/>
                    <a:moveTo>
                      <a:pt x="98" y="276"/>
                    </a:moveTo>
                    <a:cubicBezTo>
                      <a:pt x="97" y="276"/>
                      <a:pt x="97" y="276"/>
                      <a:pt x="96" y="276"/>
                    </a:cubicBezTo>
                    <a:cubicBezTo>
                      <a:pt x="91" y="272"/>
                      <a:pt x="86" y="269"/>
                      <a:pt x="80" y="267"/>
                    </a:cubicBezTo>
                    <a:cubicBezTo>
                      <a:pt x="76" y="266"/>
                      <a:pt x="72" y="264"/>
                      <a:pt x="69" y="262"/>
                    </a:cubicBezTo>
                    <a:cubicBezTo>
                      <a:pt x="67" y="262"/>
                      <a:pt x="66" y="261"/>
                      <a:pt x="64" y="260"/>
                    </a:cubicBezTo>
                    <a:cubicBezTo>
                      <a:pt x="66" y="261"/>
                      <a:pt x="67" y="261"/>
                      <a:pt x="69" y="262"/>
                    </a:cubicBezTo>
                    <a:cubicBezTo>
                      <a:pt x="75" y="265"/>
                      <a:pt x="82" y="267"/>
                      <a:pt x="88" y="270"/>
                    </a:cubicBezTo>
                    <a:cubicBezTo>
                      <a:pt x="94" y="272"/>
                      <a:pt x="100" y="274"/>
                      <a:pt x="106" y="276"/>
                    </a:cubicBezTo>
                    <a:cubicBezTo>
                      <a:pt x="104" y="276"/>
                      <a:pt x="101" y="276"/>
                      <a:pt x="98" y="276"/>
                    </a:cubicBezTo>
                    <a:close/>
                    <a:moveTo>
                      <a:pt x="55" y="269"/>
                    </a:moveTo>
                    <a:cubicBezTo>
                      <a:pt x="58" y="270"/>
                      <a:pt x="61" y="271"/>
                      <a:pt x="64" y="272"/>
                    </a:cubicBezTo>
                    <a:cubicBezTo>
                      <a:pt x="61" y="272"/>
                      <a:pt x="57" y="270"/>
                      <a:pt x="55" y="269"/>
                    </a:cubicBezTo>
                    <a:close/>
                    <a:moveTo>
                      <a:pt x="59" y="262"/>
                    </a:move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4"/>
                      <a:pt x="62" y="264"/>
                      <a:pt x="64" y="265"/>
                    </a:cubicBezTo>
                    <a:cubicBezTo>
                      <a:pt x="65" y="266"/>
                      <a:pt x="67" y="267"/>
                      <a:pt x="68" y="267"/>
                    </a:cubicBezTo>
                    <a:cubicBezTo>
                      <a:pt x="72" y="269"/>
                      <a:pt x="76" y="271"/>
                      <a:pt x="80" y="273"/>
                    </a:cubicBezTo>
                    <a:cubicBezTo>
                      <a:pt x="79" y="273"/>
                      <a:pt x="79" y="273"/>
                      <a:pt x="78" y="272"/>
                    </a:cubicBezTo>
                    <a:cubicBezTo>
                      <a:pt x="75" y="271"/>
                      <a:pt x="73" y="270"/>
                      <a:pt x="70" y="270"/>
                    </a:cubicBezTo>
                    <a:cubicBezTo>
                      <a:pt x="65" y="268"/>
                      <a:pt x="60" y="267"/>
                      <a:pt x="56" y="265"/>
                    </a:cubicBezTo>
                    <a:cubicBezTo>
                      <a:pt x="56" y="264"/>
                      <a:pt x="57" y="263"/>
                      <a:pt x="59" y="262"/>
                    </a:cubicBezTo>
                    <a:close/>
                    <a:moveTo>
                      <a:pt x="76" y="254"/>
                    </a:moveTo>
                    <a:cubicBezTo>
                      <a:pt x="77" y="254"/>
                      <a:pt x="78" y="253"/>
                      <a:pt x="79" y="253"/>
                    </a:cubicBezTo>
                    <a:cubicBezTo>
                      <a:pt x="79" y="253"/>
                      <a:pt x="79" y="253"/>
                      <a:pt x="79" y="253"/>
                    </a:cubicBezTo>
                    <a:cubicBezTo>
                      <a:pt x="89" y="259"/>
                      <a:pt x="100" y="262"/>
                      <a:pt x="111" y="266"/>
                    </a:cubicBezTo>
                    <a:cubicBezTo>
                      <a:pt x="116" y="267"/>
                      <a:pt x="121" y="268"/>
                      <a:pt x="125" y="270"/>
                    </a:cubicBezTo>
                    <a:cubicBezTo>
                      <a:pt x="128" y="271"/>
                      <a:pt x="131" y="272"/>
                      <a:pt x="134" y="273"/>
                    </a:cubicBezTo>
                    <a:cubicBezTo>
                      <a:pt x="134" y="273"/>
                      <a:pt x="137" y="275"/>
                      <a:pt x="138" y="275"/>
                    </a:cubicBezTo>
                    <a:cubicBezTo>
                      <a:pt x="137" y="275"/>
                      <a:pt x="137" y="276"/>
                      <a:pt x="137" y="276"/>
                    </a:cubicBezTo>
                    <a:cubicBezTo>
                      <a:pt x="131" y="275"/>
                      <a:pt x="127" y="273"/>
                      <a:pt x="122" y="271"/>
                    </a:cubicBezTo>
                    <a:cubicBezTo>
                      <a:pt x="116" y="269"/>
                      <a:pt x="111" y="267"/>
                      <a:pt x="105" y="266"/>
                    </a:cubicBezTo>
                    <a:cubicBezTo>
                      <a:pt x="94" y="263"/>
                      <a:pt x="84" y="259"/>
                      <a:pt x="74" y="255"/>
                    </a:cubicBezTo>
                    <a:cubicBezTo>
                      <a:pt x="75" y="255"/>
                      <a:pt x="76" y="254"/>
                      <a:pt x="76" y="254"/>
                    </a:cubicBezTo>
                    <a:close/>
                    <a:moveTo>
                      <a:pt x="114" y="234"/>
                    </a:moveTo>
                    <a:cubicBezTo>
                      <a:pt x="117" y="235"/>
                      <a:pt x="120" y="236"/>
                      <a:pt x="123" y="237"/>
                    </a:cubicBezTo>
                    <a:cubicBezTo>
                      <a:pt x="126" y="238"/>
                      <a:pt x="129" y="240"/>
                      <a:pt x="132" y="240"/>
                    </a:cubicBezTo>
                    <a:cubicBezTo>
                      <a:pt x="132" y="240"/>
                      <a:pt x="132" y="240"/>
                      <a:pt x="132" y="240"/>
                    </a:cubicBezTo>
                    <a:cubicBezTo>
                      <a:pt x="126" y="240"/>
                      <a:pt x="121" y="237"/>
                      <a:pt x="115" y="236"/>
                    </a:cubicBezTo>
                    <a:cubicBezTo>
                      <a:pt x="114" y="236"/>
                      <a:pt x="114" y="237"/>
                      <a:pt x="114" y="237"/>
                    </a:cubicBezTo>
                    <a:cubicBezTo>
                      <a:pt x="119" y="240"/>
                      <a:pt x="125" y="241"/>
                      <a:pt x="130" y="243"/>
                    </a:cubicBezTo>
                    <a:cubicBezTo>
                      <a:pt x="130" y="243"/>
                      <a:pt x="131" y="243"/>
                      <a:pt x="131" y="243"/>
                    </a:cubicBezTo>
                    <a:cubicBezTo>
                      <a:pt x="131" y="243"/>
                      <a:pt x="130" y="243"/>
                      <a:pt x="130" y="243"/>
                    </a:cubicBezTo>
                    <a:cubicBezTo>
                      <a:pt x="129" y="242"/>
                      <a:pt x="127" y="242"/>
                      <a:pt x="127" y="242"/>
                    </a:cubicBezTo>
                    <a:cubicBezTo>
                      <a:pt x="125" y="241"/>
                      <a:pt x="124" y="241"/>
                      <a:pt x="122" y="241"/>
                    </a:cubicBezTo>
                    <a:cubicBezTo>
                      <a:pt x="119" y="240"/>
                      <a:pt x="116" y="239"/>
                      <a:pt x="113" y="239"/>
                    </a:cubicBezTo>
                    <a:cubicBezTo>
                      <a:pt x="113" y="237"/>
                      <a:pt x="113" y="236"/>
                      <a:pt x="114" y="234"/>
                    </a:cubicBezTo>
                    <a:close/>
                    <a:moveTo>
                      <a:pt x="117" y="221"/>
                    </a:moveTo>
                    <a:cubicBezTo>
                      <a:pt x="117" y="221"/>
                      <a:pt x="117" y="221"/>
                      <a:pt x="117" y="221"/>
                    </a:cubicBezTo>
                    <a:cubicBezTo>
                      <a:pt x="117" y="221"/>
                      <a:pt x="117" y="222"/>
                      <a:pt x="117" y="222"/>
                    </a:cubicBezTo>
                    <a:cubicBezTo>
                      <a:pt x="121" y="224"/>
                      <a:pt x="126" y="224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8" y="226"/>
                      <a:pt x="125" y="226"/>
                      <a:pt x="124" y="225"/>
                    </a:cubicBezTo>
                    <a:cubicBezTo>
                      <a:pt x="122" y="225"/>
                      <a:pt x="120" y="224"/>
                      <a:pt x="118" y="224"/>
                    </a:cubicBezTo>
                    <a:cubicBezTo>
                      <a:pt x="117" y="224"/>
                      <a:pt x="117" y="224"/>
                      <a:pt x="117" y="225"/>
                    </a:cubicBezTo>
                    <a:cubicBezTo>
                      <a:pt x="119" y="226"/>
                      <a:pt x="122" y="226"/>
                      <a:pt x="124" y="227"/>
                    </a:cubicBezTo>
                    <a:cubicBezTo>
                      <a:pt x="126" y="228"/>
                      <a:pt x="128" y="229"/>
                      <a:pt x="130" y="230"/>
                    </a:cubicBezTo>
                    <a:cubicBezTo>
                      <a:pt x="125" y="229"/>
                      <a:pt x="121" y="227"/>
                      <a:pt x="116" y="226"/>
                    </a:cubicBezTo>
                    <a:cubicBezTo>
                      <a:pt x="115" y="226"/>
                      <a:pt x="115" y="226"/>
                      <a:pt x="115" y="226"/>
                    </a:cubicBezTo>
                    <a:cubicBezTo>
                      <a:pt x="116" y="225"/>
                      <a:pt x="117" y="223"/>
                      <a:pt x="117" y="221"/>
                    </a:cubicBezTo>
                    <a:close/>
                    <a:moveTo>
                      <a:pt x="16" y="73"/>
                    </a:moveTo>
                    <a:cubicBezTo>
                      <a:pt x="22" y="60"/>
                      <a:pt x="29" y="47"/>
                      <a:pt x="39" y="36"/>
                    </a:cubicBezTo>
                    <a:cubicBezTo>
                      <a:pt x="49" y="26"/>
                      <a:pt x="60" y="19"/>
                      <a:pt x="73" y="13"/>
                    </a:cubicBezTo>
                    <a:cubicBezTo>
                      <a:pt x="74" y="16"/>
                      <a:pt x="77" y="19"/>
                      <a:pt x="78" y="21"/>
                    </a:cubicBezTo>
                    <a:cubicBezTo>
                      <a:pt x="43" y="37"/>
                      <a:pt x="18" y="72"/>
                      <a:pt x="18" y="111"/>
                    </a:cubicBezTo>
                    <a:cubicBezTo>
                      <a:pt x="18" y="159"/>
                      <a:pt x="55" y="200"/>
                      <a:pt x="102" y="209"/>
                    </a:cubicBezTo>
                    <a:cubicBezTo>
                      <a:pt x="121" y="213"/>
                      <a:pt x="140" y="211"/>
                      <a:pt x="158" y="205"/>
                    </a:cubicBezTo>
                    <a:cubicBezTo>
                      <a:pt x="159" y="207"/>
                      <a:pt x="160" y="209"/>
                      <a:pt x="161" y="212"/>
                    </a:cubicBezTo>
                    <a:cubicBezTo>
                      <a:pt x="150" y="217"/>
                      <a:pt x="136" y="218"/>
                      <a:pt x="123" y="218"/>
                    </a:cubicBezTo>
                    <a:cubicBezTo>
                      <a:pt x="113" y="218"/>
                      <a:pt x="103" y="218"/>
                      <a:pt x="93" y="215"/>
                    </a:cubicBezTo>
                    <a:cubicBezTo>
                      <a:pt x="61" y="208"/>
                      <a:pt x="33" y="189"/>
                      <a:pt x="19" y="158"/>
                    </a:cubicBezTo>
                    <a:cubicBezTo>
                      <a:pt x="7" y="131"/>
                      <a:pt x="5" y="101"/>
                      <a:pt x="16" y="73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3" name="Freeform 82"/>
              <p:cNvSpPr>
                <a:spLocks noEditPoints="1"/>
              </p:cNvSpPr>
              <p:nvPr/>
            </p:nvSpPr>
            <p:spPr bwMode="auto">
              <a:xfrm>
                <a:off x="2042529" y="1047975"/>
                <a:ext cx="241771" cy="258163"/>
              </a:xfrm>
              <a:custGeom>
                <a:avLst/>
                <a:gdLst>
                  <a:gd name="T0" fmla="*/ 66 w 125"/>
                  <a:gd name="T1" fmla="*/ 127 h 133"/>
                  <a:gd name="T2" fmla="*/ 12 w 125"/>
                  <a:gd name="T3" fmla="*/ 41 h 133"/>
                  <a:gd name="T4" fmla="*/ 37 w 125"/>
                  <a:gd name="T5" fmla="*/ 92 h 133"/>
                  <a:gd name="T6" fmla="*/ 14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1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8 h 133"/>
                  <a:gd name="T38" fmla="*/ 6 w 125"/>
                  <a:gd name="T39" fmla="*/ 64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6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69 h 133"/>
                  <a:gd name="T54" fmla="*/ 114 w 125"/>
                  <a:gd name="T55" fmla="*/ 50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7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8 w 125"/>
                  <a:gd name="T77" fmla="*/ 83 h 133"/>
                  <a:gd name="T78" fmla="*/ 119 w 125"/>
                  <a:gd name="T79" fmla="*/ 67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4 h 133"/>
                  <a:gd name="T86" fmla="*/ 119 w 125"/>
                  <a:gd name="T87" fmla="*/ 63 h 133"/>
                  <a:gd name="T88" fmla="*/ 18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3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0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2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19 w 125"/>
                  <a:gd name="T123" fmla="*/ 37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1"/>
                    </a:moveTo>
                    <a:cubicBezTo>
                      <a:pt x="39" y="128"/>
                      <a:pt x="49" y="127"/>
                      <a:pt x="60" y="124"/>
                    </a:cubicBezTo>
                    <a:cubicBezTo>
                      <a:pt x="59" y="126"/>
                      <a:pt x="58" y="128"/>
                      <a:pt x="57" y="130"/>
                    </a:cubicBezTo>
                    <a:cubicBezTo>
                      <a:pt x="57" y="131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29"/>
                      <a:pt x="61" y="129"/>
                    </a:cubicBezTo>
                    <a:cubicBezTo>
                      <a:pt x="62" y="131"/>
                      <a:pt x="64" y="131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29"/>
                      <a:pt x="67" y="128"/>
                    </a:cubicBezTo>
                    <a:cubicBezTo>
                      <a:pt x="67" y="128"/>
                      <a:pt x="66" y="127"/>
                      <a:pt x="66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5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69" y="11"/>
                      <a:pt x="68" y="17"/>
                    </a:cubicBezTo>
                    <a:cubicBezTo>
                      <a:pt x="66" y="17"/>
                      <a:pt x="64" y="17"/>
                      <a:pt x="62" y="17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5"/>
                    </a:cubicBezTo>
                    <a:cubicBezTo>
                      <a:pt x="13" y="106"/>
                      <a:pt x="20" y="115"/>
                      <a:pt x="29" y="121"/>
                    </a:cubicBezTo>
                    <a:close/>
                    <a:moveTo>
                      <a:pt x="18" y="106"/>
                    </a:moveTo>
                    <a:cubicBezTo>
                      <a:pt x="25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4"/>
                      <a:pt x="41" y="98"/>
                    </a:cubicBezTo>
                    <a:cubicBezTo>
                      <a:pt x="35" y="102"/>
                      <a:pt x="26" y="104"/>
                      <a:pt x="21" y="110"/>
                    </a:cubicBezTo>
                    <a:cubicBezTo>
                      <a:pt x="20" y="109"/>
                      <a:pt x="19" y="108"/>
                      <a:pt x="18" y="106"/>
                    </a:cubicBezTo>
                    <a:close/>
                    <a:moveTo>
                      <a:pt x="14" y="101"/>
                    </a:moveTo>
                    <a:cubicBezTo>
                      <a:pt x="22" y="101"/>
                      <a:pt x="31" y="95"/>
                      <a:pt x="37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8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4" y="72"/>
                      <a:pt x="76" y="76"/>
                      <a:pt x="67" y="79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7" y="94"/>
                      <a:pt x="33" y="97"/>
                      <a:pt x="30" y="99"/>
                    </a:cubicBezTo>
                    <a:cubicBezTo>
                      <a:pt x="26" y="101"/>
                      <a:pt x="21" y="103"/>
                      <a:pt x="17" y="106"/>
                    </a:cubicBezTo>
                    <a:cubicBezTo>
                      <a:pt x="16" y="104"/>
                      <a:pt x="15" y="103"/>
                      <a:pt x="14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5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6"/>
                    </a:cubicBezTo>
                    <a:cubicBezTo>
                      <a:pt x="56" y="80"/>
                      <a:pt x="47" y="83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8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8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5"/>
                      <a:pt x="26" y="88"/>
                      <a:pt x="22" y="90"/>
                    </a:cubicBezTo>
                    <a:cubicBezTo>
                      <a:pt x="18" y="92"/>
                      <a:pt x="15" y="93"/>
                      <a:pt x="11" y="96"/>
                    </a:cubicBezTo>
                    <a:cubicBezTo>
                      <a:pt x="11" y="95"/>
                      <a:pt x="10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8"/>
                    </a:cubicBezTo>
                    <a:cubicBezTo>
                      <a:pt x="50" y="72"/>
                      <a:pt x="64" y="65"/>
                      <a:pt x="78" y="60"/>
                    </a:cubicBezTo>
                    <a:cubicBezTo>
                      <a:pt x="84" y="58"/>
                      <a:pt x="90" y="56"/>
                      <a:pt x="95" y="53"/>
                    </a:cubicBezTo>
                    <a:cubicBezTo>
                      <a:pt x="94" y="54"/>
                      <a:pt x="92" y="55"/>
                      <a:pt x="90" y="56"/>
                    </a:cubicBezTo>
                    <a:cubicBezTo>
                      <a:pt x="81" y="60"/>
                      <a:pt x="71" y="64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4" y="90"/>
                      <a:pt x="10" y="92"/>
                    </a:cubicBezTo>
                    <a:cubicBezTo>
                      <a:pt x="10" y="92"/>
                      <a:pt x="10" y="92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8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6" y="41"/>
                      <a:pt x="18" y="40"/>
                      <a:pt x="20" y="39"/>
                    </a:cubicBezTo>
                    <a:cubicBezTo>
                      <a:pt x="23" y="36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0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8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6"/>
                      <a:pt x="20" y="44"/>
                    </a:cubicBezTo>
                    <a:cubicBezTo>
                      <a:pt x="25" y="41"/>
                      <a:pt x="30" y="39"/>
                      <a:pt x="35" y="36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3"/>
                      <a:pt x="36" y="36"/>
                    </a:cubicBezTo>
                    <a:cubicBezTo>
                      <a:pt x="31" y="39"/>
                      <a:pt x="26" y="41"/>
                      <a:pt x="21" y="44"/>
                    </a:cubicBezTo>
                    <a:cubicBezTo>
                      <a:pt x="18" y="46"/>
                      <a:pt x="15" y="48"/>
                      <a:pt x="12" y="49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79" y="21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4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6" y="27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0" y="51"/>
                      <a:pt x="28" y="58"/>
                      <a:pt x="15" y="65"/>
                    </a:cubicBezTo>
                    <a:cubicBezTo>
                      <a:pt x="12" y="66"/>
                      <a:pt x="8" y="67"/>
                      <a:pt x="6" y="69"/>
                    </a:cubicBezTo>
                    <a:cubicBezTo>
                      <a:pt x="9" y="67"/>
                      <a:pt x="11" y="65"/>
                      <a:pt x="14" y="63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0" y="35"/>
                    </a:cubicBezTo>
                    <a:cubicBezTo>
                      <a:pt x="75" y="34"/>
                      <a:pt x="80" y="33"/>
                      <a:pt x="85" y="31"/>
                    </a:cubicBezTo>
                    <a:cubicBezTo>
                      <a:pt x="87" y="30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29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8" y="25"/>
                      <a:pt x="89" y="25"/>
                      <a:pt x="89" y="25"/>
                    </a:cubicBezTo>
                    <a:cubicBezTo>
                      <a:pt x="89" y="25"/>
                      <a:pt x="89" y="24"/>
                      <a:pt x="90" y="24"/>
                    </a:cubicBezTo>
                    <a:cubicBezTo>
                      <a:pt x="92" y="25"/>
                      <a:pt x="94" y="26"/>
                      <a:pt x="96" y="27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8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2"/>
                    </a:cubicBezTo>
                    <a:cubicBezTo>
                      <a:pt x="89" y="31"/>
                      <a:pt x="91" y="31"/>
                      <a:pt x="93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6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1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2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4" y="55"/>
                      <a:pt x="17" y="54"/>
                      <a:pt x="20" y="52"/>
                    </a:cubicBezTo>
                    <a:cubicBezTo>
                      <a:pt x="26" y="48"/>
                      <a:pt x="32" y="45"/>
                      <a:pt x="39" y="41"/>
                    </a:cubicBezTo>
                    <a:cubicBezTo>
                      <a:pt x="44" y="39"/>
                      <a:pt x="49" y="36"/>
                      <a:pt x="55" y="33"/>
                    </a:cubicBezTo>
                    <a:cubicBezTo>
                      <a:pt x="56" y="33"/>
                      <a:pt x="56" y="33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6" y="31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3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7"/>
                      <a:pt x="69" y="30"/>
                    </a:cubicBezTo>
                    <a:cubicBezTo>
                      <a:pt x="69" y="29"/>
                      <a:pt x="69" y="29"/>
                      <a:pt x="69" y="29"/>
                    </a:cubicBezTo>
                    <a:close/>
                    <a:moveTo>
                      <a:pt x="81" y="28"/>
                    </a:moveTo>
                    <a:cubicBezTo>
                      <a:pt x="79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8"/>
                      <a:pt x="78" y="26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4" y="23"/>
                      <a:pt x="87" y="23"/>
                      <a:pt x="89" y="24"/>
                    </a:cubicBezTo>
                    <a:cubicBezTo>
                      <a:pt x="86" y="25"/>
                      <a:pt x="84" y="27"/>
                      <a:pt x="81" y="28"/>
                    </a:cubicBezTo>
                    <a:close/>
                    <a:moveTo>
                      <a:pt x="69" y="24"/>
                    </a:moveTo>
                    <a:cubicBezTo>
                      <a:pt x="69" y="23"/>
                      <a:pt x="69" y="23"/>
                      <a:pt x="69" y="23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0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8" y="28"/>
                      <a:pt x="57" y="29"/>
                      <a:pt x="55" y="30"/>
                    </a:cubicBezTo>
                    <a:cubicBezTo>
                      <a:pt x="54" y="30"/>
                      <a:pt x="54" y="29"/>
                      <a:pt x="53" y="29"/>
                    </a:cubicBezTo>
                    <a:cubicBezTo>
                      <a:pt x="51" y="28"/>
                      <a:pt x="50" y="31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49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2" y="50"/>
                      <a:pt x="12" y="50"/>
                    </a:cubicBezTo>
                    <a:cubicBezTo>
                      <a:pt x="14" y="49"/>
                      <a:pt x="16" y="48"/>
                      <a:pt x="18" y="47"/>
                    </a:cubicBezTo>
                    <a:cubicBezTo>
                      <a:pt x="24" y="44"/>
                      <a:pt x="29" y="41"/>
                      <a:pt x="35" y="37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6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7" y="35"/>
                      <a:pt x="53" y="32"/>
                    </a:cubicBezTo>
                    <a:cubicBezTo>
                      <a:pt x="53" y="32"/>
                      <a:pt x="54" y="32"/>
                      <a:pt x="54" y="32"/>
                    </a:cubicBezTo>
                    <a:cubicBezTo>
                      <a:pt x="38" y="41"/>
                      <a:pt x="22" y="49"/>
                      <a:pt x="7" y="58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6" y="60"/>
                    </a:moveTo>
                    <a:cubicBezTo>
                      <a:pt x="11" y="58"/>
                      <a:pt x="16" y="55"/>
                      <a:pt x="20" y="53"/>
                    </a:cubicBezTo>
                    <a:cubicBezTo>
                      <a:pt x="26" y="49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4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8"/>
                      <a:pt x="25" y="53"/>
                      <a:pt x="16" y="58"/>
                    </a:cubicBezTo>
                    <a:cubicBezTo>
                      <a:pt x="14" y="59"/>
                      <a:pt x="12" y="61"/>
                      <a:pt x="11" y="62"/>
                    </a:cubicBezTo>
                    <a:cubicBezTo>
                      <a:pt x="9" y="63"/>
                      <a:pt x="7" y="64"/>
                      <a:pt x="6" y="64"/>
                    </a:cubicBezTo>
                    <a:cubicBezTo>
                      <a:pt x="6" y="63"/>
                      <a:pt x="6" y="62"/>
                      <a:pt x="6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6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1" y="43"/>
                      <a:pt x="57" y="40"/>
                      <a:pt x="63" y="38"/>
                    </a:cubicBezTo>
                    <a:cubicBezTo>
                      <a:pt x="43" y="47"/>
                      <a:pt x="23" y="56"/>
                      <a:pt x="5" y="68"/>
                    </a:cubicBezTo>
                    <a:cubicBezTo>
                      <a:pt x="5" y="67"/>
                      <a:pt x="5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6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4"/>
                    </a:cubicBezTo>
                    <a:cubicBezTo>
                      <a:pt x="104" y="35"/>
                      <a:pt x="102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1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6" y="51"/>
                      <a:pt x="63" y="52"/>
                      <a:pt x="60" y="54"/>
                    </a:cubicBezTo>
                    <a:cubicBezTo>
                      <a:pt x="46" y="59"/>
                      <a:pt x="32" y="64"/>
                      <a:pt x="18" y="71"/>
                    </a:cubicBezTo>
                    <a:cubicBezTo>
                      <a:pt x="18" y="71"/>
                      <a:pt x="18" y="71"/>
                      <a:pt x="17" y="71"/>
                    </a:cubicBezTo>
                    <a:cubicBezTo>
                      <a:pt x="22" y="69"/>
                      <a:pt x="26" y="67"/>
                      <a:pt x="31" y="64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6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2"/>
                      <a:pt x="6" y="77"/>
                    </a:cubicBezTo>
                    <a:cubicBezTo>
                      <a:pt x="6" y="76"/>
                      <a:pt x="5" y="75"/>
                      <a:pt x="5" y="74"/>
                    </a:cubicBezTo>
                    <a:cubicBezTo>
                      <a:pt x="12" y="72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5" y="68"/>
                    </a:cubicBezTo>
                    <a:cubicBezTo>
                      <a:pt x="35" y="64"/>
                      <a:pt x="45" y="60"/>
                      <a:pt x="55" y="56"/>
                    </a:cubicBezTo>
                    <a:cubicBezTo>
                      <a:pt x="56" y="56"/>
                      <a:pt x="57" y="55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3"/>
                      <a:pt x="13" y="77"/>
                      <a:pt x="6" y="82"/>
                    </a:cubicBezTo>
                    <a:cubicBezTo>
                      <a:pt x="6" y="80"/>
                      <a:pt x="6" y="79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3" y="81"/>
                      <a:pt x="19" y="78"/>
                      <a:pt x="26" y="75"/>
                    </a:cubicBezTo>
                    <a:cubicBezTo>
                      <a:pt x="35" y="70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0" y="40"/>
                      <a:pt x="110" y="40"/>
                    </a:cubicBezTo>
                    <a:cubicBezTo>
                      <a:pt x="92" y="48"/>
                      <a:pt x="74" y="56"/>
                      <a:pt x="55" y="64"/>
                    </a:cubicBezTo>
                    <a:cubicBezTo>
                      <a:pt x="51" y="65"/>
                      <a:pt x="48" y="67"/>
                      <a:pt x="44" y="69"/>
                    </a:cubicBezTo>
                    <a:cubicBezTo>
                      <a:pt x="40" y="71"/>
                      <a:pt x="35" y="73"/>
                      <a:pt x="30" y="75"/>
                    </a:cubicBezTo>
                    <a:cubicBezTo>
                      <a:pt x="22" y="77"/>
                      <a:pt x="14" y="80"/>
                      <a:pt x="7" y="84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1" y="49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2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0"/>
                    </a:cubicBezTo>
                    <a:cubicBezTo>
                      <a:pt x="112" y="42"/>
                      <a:pt x="112" y="43"/>
                      <a:pt x="113" y="44"/>
                    </a:cubicBezTo>
                    <a:cubicBezTo>
                      <a:pt x="110" y="45"/>
                      <a:pt x="107" y="47"/>
                      <a:pt x="105" y="49"/>
                    </a:cubicBezTo>
                    <a:cubicBezTo>
                      <a:pt x="104" y="49"/>
                      <a:pt x="104" y="49"/>
                      <a:pt x="103" y="49"/>
                    </a:cubicBezTo>
                    <a:cubicBezTo>
                      <a:pt x="103" y="49"/>
                      <a:pt x="103" y="50"/>
                      <a:pt x="102" y="50"/>
                    </a:cubicBezTo>
                    <a:cubicBezTo>
                      <a:pt x="86" y="56"/>
                      <a:pt x="70" y="62"/>
                      <a:pt x="54" y="69"/>
                    </a:cubicBezTo>
                    <a:cubicBezTo>
                      <a:pt x="45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3"/>
                    </a:cubicBezTo>
                    <a:cubicBezTo>
                      <a:pt x="76" y="55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8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4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4" y="51"/>
                      <a:pt x="114" y="50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5"/>
                      <a:pt x="116" y="56"/>
                    </a:cubicBezTo>
                    <a:cubicBezTo>
                      <a:pt x="116" y="55"/>
                      <a:pt x="116" y="56"/>
                      <a:pt x="115" y="56"/>
                    </a:cubicBezTo>
                    <a:cubicBezTo>
                      <a:pt x="115" y="56"/>
                      <a:pt x="115" y="56"/>
                      <a:pt x="115" y="56"/>
                    </a:cubicBezTo>
                    <a:cubicBezTo>
                      <a:pt x="113" y="57"/>
                      <a:pt x="111" y="58"/>
                      <a:pt x="110" y="58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3"/>
                      <a:pt x="96" y="64"/>
                      <a:pt x="95" y="64"/>
                    </a:cubicBezTo>
                    <a:cubicBezTo>
                      <a:pt x="94" y="65"/>
                      <a:pt x="93" y="65"/>
                      <a:pt x="93" y="65"/>
                    </a:cubicBezTo>
                    <a:cubicBezTo>
                      <a:pt x="84" y="68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6"/>
                      <a:pt x="13" y="96"/>
                      <a:pt x="15" y="94"/>
                    </a:cubicBezTo>
                    <a:cubicBezTo>
                      <a:pt x="16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5" y="70"/>
                      <a:pt x="79" y="65"/>
                    </a:cubicBezTo>
                    <a:cubicBezTo>
                      <a:pt x="90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5"/>
                      <a:pt x="97" y="101"/>
                      <a:pt x="87" y="106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5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2"/>
                    </a:cubicBezTo>
                    <a:cubicBezTo>
                      <a:pt x="91" y="102"/>
                      <a:pt x="92" y="102"/>
                      <a:pt x="93" y="101"/>
                    </a:cubicBezTo>
                    <a:cubicBezTo>
                      <a:pt x="100" y="98"/>
                      <a:pt x="108" y="95"/>
                      <a:pt x="115" y="91"/>
                    </a:cubicBezTo>
                    <a:cubicBezTo>
                      <a:pt x="116" y="91"/>
                      <a:pt x="117" y="90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5" y="100"/>
                    </a:moveTo>
                    <a:cubicBezTo>
                      <a:pt x="98" y="99"/>
                      <a:pt x="100" y="97"/>
                      <a:pt x="102" y="96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5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89"/>
                      <a:pt x="117" y="90"/>
                    </a:cubicBezTo>
                    <a:cubicBezTo>
                      <a:pt x="116" y="89"/>
                      <a:pt x="116" y="90"/>
                      <a:pt x="116" y="90"/>
                    </a:cubicBezTo>
                    <a:cubicBezTo>
                      <a:pt x="115" y="90"/>
                      <a:pt x="115" y="91"/>
                      <a:pt x="114" y="91"/>
                    </a:cubicBezTo>
                    <a:cubicBezTo>
                      <a:pt x="113" y="91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4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09"/>
                      <a:pt x="66" y="112"/>
                      <a:pt x="60" y="115"/>
                    </a:cubicBezTo>
                    <a:cubicBezTo>
                      <a:pt x="57" y="117"/>
                      <a:pt x="54" y="118"/>
                      <a:pt x="51" y="120"/>
                    </a:cubicBezTo>
                    <a:cubicBezTo>
                      <a:pt x="49" y="121"/>
                      <a:pt x="46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6" y="114"/>
                      <a:pt x="60" y="112"/>
                      <a:pt x="63" y="111"/>
                    </a:cubicBezTo>
                    <a:cubicBezTo>
                      <a:pt x="69" y="107"/>
                      <a:pt x="76" y="104"/>
                      <a:pt x="83" y="100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5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4" y="103"/>
                      <a:pt x="67" y="105"/>
                    </a:cubicBezTo>
                    <a:cubicBezTo>
                      <a:pt x="61" y="108"/>
                      <a:pt x="55" y="111"/>
                      <a:pt x="49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6" y="120"/>
                      <a:pt x="34" y="121"/>
                    </a:cubicBezTo>
                    <a:cubicBezTo>
                      <a:pt x="35" y="121"/>
                      <a:pt x="37" y="118"/>
                      <a:pt x="38" y="118"/>
                    </a:cubicBezTo>
                    <a:cubicBezTo>
                      <a:pt x="43" y="113"/>
                      <a:pt x="51" y="111"/>
                      <a:pt x="56" y="107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7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3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3" y="83"/>
                    </a:cubicBezTo>
                    <a:cubicBezTo>
                      <a:pt x="115" y="82"/>
                      <a:pt x="117" y="81"/>
                      <a:pt x="119" y="80"/>
                    </a:cubicBezTo>
                    <a:cubicBezTo>
                      <a:pt x="119" y="81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0"/>
                      <a:pt x="56" y="107"/>
                    </a:cubicBezTo>
                    <a:cubicBezTo>
                      <a:pt x="55" y="108"/>
                      <a:pt x="53" y="109"/>
                      <a:pt x="52" y="109"/>
                    </a:cubicBezTo>
                    <a:cubicBezTo>
                      <a:pt x="48" y="111"/>
                      <a:pt x="45" y="113"/>
                      <a:pt x="41" y="115"/>
                    </a:cubicBezTo>
                    <a:cubicBezTo>
                      <a:pt x="38" y="116"/>
                      <a:pt x="36" y="118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3"/>
                      <a:pt x="70" y="95"/>
                    </a:cubicBezTo>
                    <a:cubicBezTo>
                      <a:pt x="62" y="99"/>
                      <a:pt x="53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1" y="92"/>
                    </a:moveTo>
                    <a:cubicBezTo>
                      <a:pt x="93" y="91"/>
                      <a:pt x="94" y="91"/>
                      <a:pt x="95" y="90"/>
                    </a:cubicBezTo>
                    <a:cubicBezTo>
                      <a:pt x="94" y="91"/>
                      <a:pt x="93" y="91"/>
                      <a:pt x="91" y="92"/>
                    </a:cubicBezTo>
                    <a:close/>
                    <a:moveTo>
                      <a:pt x="114" y="82"/>
                    </a:moveTo>
                    <a:cubicBezTo>
                      <a:pt x="114" y="81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1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5"/>
                      <a:pt x="103" y="86"/>
                      <a:pt x="102" y="87"/>
                    </a:cubicBezTo>
                    <a:cubicBezTo>
                      <a:pt x="94" y="90"/>
                      <a:pt x="86" y="93"/>
                      <a:pt x="79" y="96"/>
                    </a:cubicBezTo>
                    <a:cubicBezTo>
                      <a:pt x="77" y="97"/>
                      <a:pt x="76" y="97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5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5"/>
                    </a:cubicBezTo>
                    <a:cubicBezTo>
                      <a:pt x="35" y="114"/>
                      <a:pt x="37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6"/>
                      <a:pt x="99" y="84"/>
                    </a:cubicBezTo>
                    <a:cubicBezTo>
                      <a:pt x="101" y="83"/>
                      <a:pt x="104" y="82"/>
                      <a:pt x="106" y="80"/>
                    </a:cubicBezTo>
                    <a:cubicBezTo>
                      <a:pt x="110" y="78"/>
                      <a:pt x="115" y="76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8"/>
                    </a:cubicBezTo>
                    <a:cubicBezTo>
                      <a:pt x="116" y="79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5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0"/>
                      <a:pt x="101" y="81"/>
                      <a:pt x="98" y="83"/>
                    </a:cubicBezTo>
                    <a:cubicBezTo>
                      <a:pt x="84" y="88"/>
                      <a:pt x="70" y="94"/>
                      <a:pt x="56" y="99"/>
                    </a:cubicBezTo>
                    <a:cubicBezTo>
                      <a:pt x="50" y="102"/>
                      <a:pt x="44" y="105"/>
                      <a:pt x="39" y="107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5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89"/>
                    </a:cubicBezTo>
                    <a:cubicBezTo>
                      <a:pt x="74" y="88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7"/>
                    </a:cubicBezTo>
                    <a:cubicBezTo>
                      <a:pt x="119" y="67"/>
                      <a:pt x="119" y="67"/>
                      <a:pt x="119" y="67"/>
                    </a:cubicBezTo>
                    <a:cubicBezTo>
                      <a:pt x="119" y="69"/>
                      <a:pt x="119" y="71"/>
                      <a:pt x="119" y="73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3" y="75"/>
                      <a:pt x="108" y="73"/>
                    </a:cubicBezTo>
                    <a:cubicBezTo>
                      <a:pt x="108" y="73"/>
                      <a:pt x="108" y="73"/>
                      <a:pt x="107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3"/>
                      <a:pt x="76" y="87"/>
                    </a:cubicBezTo>
                    <a:cubicBezTo>
                      <a:pt x="66" y="91"/>
                      <a:pt x="55" y="95"/>
                      <a:pt x="45" y="99"/>
                    </a:cubicBezTo>
                    <a:cubicBezTo>
                      <a:pt x="38" y="102"/>
                      <a:pt x="32" y="105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3" y="109"/>
                      <a:pt x="25" y="108"/>
                      <a:pt x="27" y="107"/>
                    </a:cubicBezTo>
                    <a:cubicBezTo>
                      <a:pt x="29" y="105"/>
                      <a:pt x="33" y="104"/>
                      <a:pt x="36" y="102"/>
                    </a:cubicBezTo>
                    <a:cubicBezTo>
                      <a:pt x="48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4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3"/>
                    </a:cubicBezTo>
                    <a:cubicBezTo>
                      <a:pt x="119" y="64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5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6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2"/>
                    </a:cubicBezTo>
                    <a:cubicBezTo>
                      <a:pt x="59" y="88"/>
                      <a:pt x="46" y="93"/>
                      <a:pt x="33" y="100"/>
                    </a:cubicBezTo>
                    <a:cubicBezTo>
                      <a:pt x="29" y="101"/>
                      <a:pt x="25" y="103"/>
                      <a:pt x="22" y="104"/>
                    </a:cubicBezTo>
                    <a:cubicBezTo>
                      <a:pt x="21" y="105"/>
                      <a:pt x="19" y="105"/>
                      <a:pt x="18" y="106"/>
                    </a:cubicBezTo>
                    <a:cubicBezTo>
                      <a:pt x="20" y="105"/>
                      <a:pt x="21" y="104"/>
                      <a:pt x="23" y="103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0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59"/>
                      <a:pt x="116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59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7"/>
                    </a:moveTo>
                    <a:cubicBezTo>
                      <a:pt x="118" y="57"/>
                      <a:pt x="118" y="57"/>
                      <a:pt x="118" y="57"/>
                    </a:cubicBezTo>
                    <a:cubicBezTo>
                      <a:pt x="116" y="58"/>
                      <a:pt x="115" y="59"/>
                      <a:pt x="113" y="59"/>
                    </a:cubicBezTo>
                    <a:cubicBezTo>
                      <a:pt x="112" y="60"/>
                      <a:pt x="110" y="60"/>
                      <a:pt x="109" y="61"/>
                    </a:cubicBezTo>
                    <a:cubicBezTo>
                      <a:pt x="96" y="65"/>
                      <a:pt x="82" y="71"/>
                      <a:pt x="70" y="77"/>
                    </a:cubicBezTo>
                    <a:cubicBezTo>
                      <a:pt x="56" y="83"/>
                      <a:pt x="43" y="88"/>
                      <a:pt x="29" y="95"/>
                    </a:cubicBezTo>
                    <a:cubicBezTo>
                      <a:pt x="26" y="96"/>
                      <a:pt x="22" y="98"/>
                      <a:pt x="18" y="99"/>
                    </a:cubicBezTo>
                    <a:cubicBezTo>
                      <a:pt x="17" y="100"/>
                      <a:pt x="15" y="100"/>
                      <a:pt x="14" y="100"/>
                    </a:cubicBezTo>
                    <a:cubicBezTo>
                      <a:pt x="16" y="100"/>
                      <a:pt x="17" y="99"/>
                      <a:pt x="18" y="98"/>
                    </a:cubicBezTo>
                    <a:cubicBezTo>
                      <a:pt x="25" y="94"/>
                      <a:pt x="32" y="91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09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7" y="56"/>
                    </a:cubicBezTo>
                    <a:cubicBezTo>
                      <a:pt x="118" y="56"/>
                      <a:pt x="118" y="57"/>
                      <a:pt x="118" y="57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7"/>
                      <a:pt x="37" y="103"/>
                      <a:pt x="45" y="100"/>
                    </a:cubicBezTo>
                    <a:cubicBezTo>
                      <a:pt x="51" y="98"/>
                      <a:pt x="56" y="95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1"/>
                    </a:moveTo>
                    <a:cubicBezTo>
                      <a:pt x="41" y="120"/>
                      <a:pt x="46" y="116"/>
                      <a:pt x="51" y="113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8" y="119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1"/>
                    </a:cubicBezTo>
                    <a:close/>
                    <a:moveTo>
                      <a:pt x="43" y="123"/>
                    </a:moveTo>
                    <a:cubicBezTo>
                      <a:pt x="50" y="121"/>
                      <a:pt x="57" y="117"/>
                      <a:pt x="65" y="114"/>
                    </a:cubicBezTo>
                    <a:cubicBezTo>
                      <a:pt x="71" y="111"/>
                      <a:pt x="77" y="108"/>
                      <a:pt x="83" y="106"/>
                    </a:cubicBezTo>
                    <a:cubicBezTo>
                      <a:pt x="78" y="109"/>
                      <a:pt x="73" y="111"/>
                      <a:pt x="68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0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3"/>
                    </a:cubicBezTo>
                    <a:close/>
                    <a:moveTo>
                      <a:pt x="115" y="97"/>
                    </a:moveTo>
                    <a:cubicBezTo>
                      <a:pt x="115" y="98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3"/>
                      <a:pt x="75" y="120"/>
                      <a:pt x="75" y="120"/>
                    </a:cubicBezTo>
                    <a:cubicBezTo>
                      <a:pt x="77" y="118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5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4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5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6" y="124"/>
                      <a:pt x="87" y="124"/>
                    </a:cubicBezTo>
                    <a:cubicBezTo>
                      <a:pt x="95" y="118"/>
                      <a:pt x="104" y="113"/>
                      <a:pt x="111" y="107"/>
                    </a:cubicBezTo>
                    <a:cubicBezTo>
                      <a:pt x="111" y="108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8"/>
                    </a:cubicBezTo>
                    <a:cubicBezTo>
                      <a:pt x="95" y="116"/>
                      <a:pt x="100" y="114"/>
                      <a:pt x="104" y="111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5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5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4" y="111"/>
                      <a:pt x="96" y="115"/>
                      <a:pt x="88" y="119"/>
                    </a:cubicBezTo>
                    <a:cubicBezTo>
                      <a:pt x="85" y="121"/>
                      <a:pt x="79" y="123"/>
                      <a:pt x="77" y="125"/>
                    </a:cubicBezTo>
                    <a:cubicBezTo>
                      <a:pt x="82" y="122"/>
                      <a:pt x="87" y="118"/>
                      <a:pt x="91" y="115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5" y="107"/>
                      <a:pt x="107" y="106"/>
                      <a:pt x="109" y="105"/>
                    </a:cubicBezTo>
                    <a:cubicBezTo>
                      <a:pt x="109" y="105"/>
                      <a:pt x="109" y="104"/>
                      <a:pt x="109" y="104"/>
                    </a:cubicBezTo>
                    <a:cubicBezTo>
                      <a:pt x="111" y="103"/>
                      <a:pt x="112" y="103"/>
                      <a:pt x="114" y="102"/>
                    </a:cubicBezTo>
                    <a:cubicBezTo>
                      <a:pt x="113" y="103"/>
                      <a:pt x="112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7" y="121"/>
                      <a:pt x="66" y="121"/>
                    </a:cubicBezTo>
                    <a:cubicBezTo>
                      <a:pt x="73" y="118"/>
                      <a:pt x="79" y="115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1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7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4"/>
                      <a:pt x="93" y="125"/>
                    </a:cubicBezTo>
                    <a:cubicBezTo>
                      <a:pt x="91" y="125"/>
                      <a:pt x="88" y="126"/>
                      <a:pt x="85" y="126"/>
                    </a:cubicBezTo>
                    <a:close/>
                    <a:moveTo>
                      <a:pt x="95" y="124"/>
                    </a:moveTo>
                    <a:cubicBezTo>
                      <a:pt x="98" y="122"/>
                      <a:pt x="100" y="121"/>
                      <a:pt x="102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5" y="124"/>
                    </a:cubicBezTo>
                    <a:close/>
                    <a:moveTo>
                      <a:pt x="116" y="96"/>
                    </a:moveTo>
                    <a:cubicBezTo>
                      <a:pt x="116" y="96"/>
                      <a:pt x="115" y="96"/>
                      <a:pt x="115" y="96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7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19"/>
                      <a:pt x="63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0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1"/>
                      <a:pt x="59" y="122"/>
                    </a:cubicBezTo>
                    <a:cubicBezTo>
                      <a:pt x="59" y="121"/>
                      <a:pt x="59" y="121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2" y="120"/>
                      <a:pt x="65" y="118"/>
                      <a:pt x="67" y="117"/>
                    </a:cubicBezTo>
                    <a:cubicBezTo>
                      <a:pt x="71" y="114"/>
                      <a:pt x="76" y="113"/>
                      <a:pt x="80" y="111"/>
                    </a:cubicBezTo>
                    <a:cubicBezTo>
                      <a:pt x="84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4"/>
                      <a:pt x="116" y="95"/>
                      <a:pt x="116" y="96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79" y="64"/>
                    </a:cubicBezTo>
                    <a:cubicBezTo>
                      <a:pt x="76" y="65"/>
                      <a:pt x="73" y="66"/>
                      <a:pt x="70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4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5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0" y="47"/>
                      <a:pt x="113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1"/>
                      <a:pt x="25" y="74"/>
                    </a:cubicBezTo>
                    <a:cubicBezTo>
                      <a:pt x="19" y="77"/>
                      <a:pt x="13" y="81"/>
                      <a:pt x="7" y="82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8" y="82"/>
                      <a:pt x="9" y="80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8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7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6" y="35"/>
                    </a:cubicBezTo>
                    <a:cubicBezTo>
                      <a:pt x="107" y="36"/>
                      <a:pt x="108" y="36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0" y="48"/>
                      <a:pt x="49" y="54"/>
                      <a:pt x="37" y="58"/>
                    </a:cubicBezTo>
                    <a:cubicBezTo>
                      <a:pt x="32" y="60"/>
                      <a:pt x="27" y="62"/>
                      <a:pt x="22" y="65"/>
                    </a:cubicBezTo>
                    <a:cubicBezTo>
                      <a:pt x="17" y="68"/>
                      <a:pt x="12" y="71"/>
                      <a:pt x="7" y="73"/>
                    </a:cubicBezTo>
                    <a:cubicBezTo>
                      <a:pt x="3" y="74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3"/>
                      <a:pt x="28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6"/>
                      <a:pt x="85" y="34"/>
                    </a:cubicBezTo>
                    <a:cubicBezTo>
                      <a:pt x="89" y="32"/>
                      <a:pt x="93" y="31"/>
                      <a:pt x="97" y="28"/>
                    </a:cubicBezTo>
                    <a:cubicBezTo>
                      <a:pt x="98" y="29"/>
                      <a:pt x="99" y="29"/>
                      <a:pt x="100" y="29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2" y="20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5" y="20"/>
                      <a:pt x="65" y="20"/>
                    </a:cubicBezTo>
                    <a:cubicBezTo>
                      <a:pt x="48" y="28"/>
                      <a:pt x="30" y="38"/>
                      <a:pt x="13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1"/>
                      <a:pt x="27" y="39"/>
                      <a:pt x="32" y="36"/>
                    </a:cubicBezTo>
                    <a:cubicBezTo>
                      <a:pt x="42" y="31"/>
                      <a:pt x="52" y="25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4" y="23"/>
                      <a:pt x="42" y="25"/>
                      <a:pt x="39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1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7"/>
                      <a:pt x="19" y="37"/>
                      <a:pt x="19" y="37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8" y="68"/>
                      <a:pt x="54" y="65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89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4" name="Freeform 86"/>
              <p:cNvSpPr>
                <a:spLocks noEditPoints="1"/>
              </p:cNvSpPr>
              <p:nvPr/>
            </p:nvSpPr>
            <p:spPr bwMode="auto">
              <a:xfrm>
                <a:off x="913085" y="2493131"/>
                <a:ext cx="242591" cy="258163"/>
              </a:xfrm>
              <a:custGeom>
                <a:avLst/>
                <a:gdLst>
                  <a:gd name="T0" fmla="*/ 67 w 125"/>
                  <a:gd name="T1" fmla="*/ 127 h 133"/>
                  <a:gd name="T2" fmla="*/ 12 w 125"/>
                  <a:gd name="T3" fmla="*/ 41 h 133"/>
                  <a:gd name="T4" fmla="*/ 38 w 125"/>
                  <a:gd name="T5" fmla="*/ 92 h 133"/>
                  <a:gd name="T6" fmla="*/ 15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2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9 h 133"/>
                  <a:gd name="T38" fmla="*/ 6 w 125"/>
                  <a:gd name="T39" fmla="*/ 65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7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70 h 133"/>
                  <a:gd name="T54" fmla="*/ 115 w 125"/>
                  <a:gd name="T55" fmla="*/ 51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8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9 w 125"/>
                  <a:gd name="T77" fmla="*/ 83 h 133"/>
                  <a:gd name="T78" fmla="*/ 119 w 125"/>
                  <a:gd name="T79" fmla="*/ 68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5 h 133"/>
                  <a:gd name="T86" fmla="*/ 119 w 125"/>
                  <a:gd name="T87" fmla="*/ 63 h 133"/>
                  <a:gd name="T88" fmla="*/ 19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4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1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3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20 w 125"/>
                  <a:gd name="T123" fmla="*/ 38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2"/>
                    </a:moveTo>
                    <a:cubicBezTo>
                      <a:pt x="39" y="128"/>
                      <a:pt x="50" y="127"/>
                      <a:pt x="60" y="125"/>
                    </a:cubicBezTo>
                    <a:cubicBezTo>
                      <a:pt x="59" y="126"/>
                      <a:pt x="58" y="128"/>
                      <a:pt x="58" y="130"/>
                    </a:cubicBezTo>
                    <a:cubicBezTo>
                      <a:pt x="57" y="132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30"/>
                      <a:pt x="61" y="130"/>
                    </a:cubicBezTo>
                    <a:cubicBezTo>
                      <a:pt x="62" y="131"/>
                      <a:pt x="64" y="131"/>
                      <a:pt x="64" y="130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30"/>
                      <a:pt x="67" y="128"/>
                    </a:cubicBezTo>
                    <a:cubicBezTo>
                      <a:pt x="67" y="128"/>
                      <a:pt x="67" y="128"/>
                      <a:pt x="67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6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70" y="11"/>
                      <a:pt x="68" y="18"/>
                    </a:cubicBezTo>
                    <a:cubicBezTo>
                      <a:pt x="66" y="18"/>
                      <a:pt x="64" y="18"/>
                      <a:pt x="63" y="18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6"/>
                    </a:cubicBezTo>
                    <a:cubicBezTo>
                      <a:pt x="13" y="106"/>
                      <a:pt x="20" y="115"/>
                      <a:pt x="29" y="122"/>
                    </a:cubicBezTo>
                    <a:close/>
                    <a:moveTo>
                      <a:pt x="18" y="107"/>
                    </a:moveTo>
                    <a:cubicBezTo>
                      <a:pt x="26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5"/>
                      <a:pt x="42" y="98"/>
                    </a:cubicBezTo>
                    <a:cubicBezTo>
                      <a:pt x="35" y="102"/>
                      <a:pt x="26" y="105"/>
                      <a:pt x="21" y="110"/>
                    </a:cubicBezTo>
                    <a:cubicBezTo>
                      <a:pt x="20" y="109"/>
                      <a:pt x="19" y="108"/>
                      <a:pt x="18" y="107"/>
                    </a:cubicBezTo>
                    <a:close/>
                    <a:moveTo>
                      <a:pt x="15" y="101"/>
                    </a:moveTo>
                    <a:cubicBezTo>
                      <a:pt x="22" y="101"/>
                      <a:pt x="31" y="95"/>
                      <a:pt x="38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9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5" y="72"/>
                      <a:pt x="76" y="76"/>
                      <a:pt x="67" y="80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8" y="94"/>
                      <a:pt x="34" y="97"/>
                      <a:pt x="30" y="99"/>
                    </a:cubicBezTo>
                    <a:cubicBezTo>
                      <a:pt x="26" y="102"/>
                      <a:pt x="21" y="103"/>
                      <a:pt x="18" y="106"/>
                    </a:cubicBezTo>
                    <a:cubicBezTo>
                      <a:pt x="16" y="104"/>
                      <a:pt x="15" y="103"/>
                      <a:pt x="15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6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7"/>
                    </a:cubicBezTo>
                    <a:cubicBezTo>
                      <a:pt x="56" y="80"/>
                      <a:pt x="47" y="84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9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9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6"/>
                      <a:pt x="26" y="88"/>
                      <a:pt x="22" y="90"/>
                    </a:cubicBezTo>
                    <a:cubicBezTo>
                      <a:pt x="18" y="92"/>
                      <a:pt x="15" y="94"/>
                      <a:pt x="12" y="96"/>
                    </a:cubicBezTo>
                    <a:cubicBezTo>
                      <a:pt x="11" y="95"/>
                      <a:pt x="11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9"/>
                    </a:cubicBezTo>
                    <a:cubicBezTo>
                      <a:pt x="50" y="72"/>
                      <a:pt x="64" y="66"/>
                      <a:pt x="78" y="60"/>
                    </a:cubicBezTo>
                    <a:cubicBezTo>
                      <a:pt x="84" y="58"/>
                      <a:pt x="90" y="56"/>
                      <a:pt x="95" y="54"/>
                    </a:cubicBezTo>
                    <a:cubicBezTo>
                      <a:pt x="94" y="54"/>
                      <a:pt x="92" y="55"/>
                      <a:pt x="91" y="56"/>
                    </a:cubicBezTo>
                    <a:cubicBezTo>
                      <a:pt x="81" y="61"/>
                      <a:pt x="71" y="65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5" y="90"/>
                      <a:pt x="10" y="92"/>
                    </a:cubicBezTo>
                    <a:cubicBezTo>
                      <a:pt x="10" y="92"/>
                      <a:pt x="10" y="93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9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7" y="41"/>
                      <a:pt x="18" y="40"/>
                      <a:pt x="20" y="39"/>
                    </a:cubicBezTo>
                    <a:cubicBezTo>
                      <a:pt x="23" y="37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1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9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7"/>
                      <a:pt x="20" y="45"/>
                    </a:cubicBezTo>
                    <a:cubicBezTo>
                      <a:pt x="25" y="42"/>
                      <a:pt x="30" y="39"/>
                      <a:pt x="35" y="37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4"/>
                      <a:pt x="37" y="36"/>
                    </a:cubicBezTo>
                    <a:cubicBezTo>
                      <a:pt x="31" y="39"/>
                      <a:pt x="26" y="42"/>
                      <a:pt x="21" y="45"/>
                    </a:cubicBezTo>
                    <a:cubicBezTo>
                      <a:pt x="18" y="46"/>
                      <a:pt x="15" y="48"/>
                      <a:pt x="12" y="50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80" y="22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5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7" y="28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1" y="52"/>
                      <a:pt x="28" y="58"/>
                      <a:pt x="15" y="65"/>
                    </a:cubicBezTo>
                    <a:cubicBezTo>
                      <a:pt x="12" y="66"/>
                      <a:pt x="8" y="68"/>
                      <a:pt x="6" y="69"/>
                    </a:cubicBezTo>
                    <a:cubicBezTo>
                      <a:pt x="9" y="67"/>
                      <a:pt x="12" y="65"/>
                      <a:pt x="14" y="64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1" y="35"/>
                    </a:cubicBezTo>
                    <a:cubicBezTo>
                      <a:pt x="76" y="35"/>
                      <a:pt x="81" y="33"/>
                      <a:pt x="86" y="31"/>
                    </a:cubicBezTo>
                    <a:cubicBezTo>
                      <a:pt x="87" y="31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30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9" y="26"/>
                      <a:pt x="89" y="25"/>
                      <a:pt x="89" y="25"/>
                    </a:cubicBezTo>
                    <a:cubicBezTo>
                      <a:pt x="89" y="25"/>
                      <a:pt x="89" y="25"/>
                      <a:pt x="90" y="25"/>
                    </a:cubicBezTo>
                    <a:cubicBezTo>
                      <a:pt x="92" y="25"/>
                      <a:pt x="94" y="26"/>
                      <a:pt x="97" y="28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9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3"/>
                    </a:cubicBezTo>
                    <a:cubicBezTo>
                      <a:pt x="89" y="32"/>
                      <a:pt x="91" y="31"/>
                      <a:pt x="94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7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2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3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1" y="57"/>
                    </a:cubicBezTo>
                    <a:cubicBezTo>
                      <a:pt x="14" y="56"/>
                      <a:pt x="17" y="54"/>
                      <a:pt x="20" y="52"/>
                    </a:cubicBezTo>
                    <a:cubicBezTo>
                      <a:pt x="26" y="48"/>
                      <a:pt x="33" y="45"/>
                      <a:pt x="39" y="42"/>
                    </a:cubicBezTo>
                    <a:cubicBezTo>
                      <a:pt x="44" y="39"/>
                      <a:pt x="50" y="36"/>
                      <a:pt x="55" y="33"/>
                    </a:cubicBezTo>
                    <a:cubicBezTo>
                      <a:pt x="56" y="33"/>
                      <a:pt x="57" y="34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7" y="32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4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8"/>
                      <a:pt x="69" y="30"/>
                    </a:cubicBezTo>
                    <a:cubicBezTo>
                      <a:pt x="69" y="30"/>
                      <a:pt x="69" y="29"/>
                      <a:pt x="69" y="29"/>
                    </a:cubicBezTo>
                    <a:close/>
                    <a:moveTo>
                      <a:pt x="82" y="28"/>
                    </a:moveTo>
                    <a:cubicBezTo>
                      <a:pt x="80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9"/>
                      <a:pt x="78" y="26"/>
                      <a:pt x="82" y="23"/>
                    </a:cubicBezTo>
                    <a:cubicBezTo>
                      <a:pt x="82" y="23"/>
                      <a:pt x="82" y="22"/>
                      <a:pt x="82" y="22"/>
                    </a:cubicBezTo>
                    <a:cubicBezTo>
                      <a:pt x="85" y="23"/>
                      <a:pt x="87" y="23"/>
                      <a:pt x="89" y="24"/>
                    </a:cubicBezTo>
                    <a:cubicBezTo>
                      <a:pt x="86" y="26"/>
                      <a:pt x="84" y="27"/>
                      <a:pt x="82" y="28"/>
                    </a:cubicBezTo>
                    <a:close/>
                    <a:moveTo>
                      <a:pt x="69" y="24"/>
                    </a:moveTo>
                    <a:cubicBezTo>
                      <a:pt x="69" y="24"/>
                      <a:pt x="69" y="24"/>
                      <a:pt x="69" y="24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1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9" y="28"/>
                      <a:pt x="57" y="29"/>
                      <a:pt x="55" y="30"/>
                    </a:cubicBezTo>
                    <a:cubicBezTo>
                      <a:pt x="55" y="30"/>
                      <a:pt x="54" y="29"/>
                      <a:pt x="53" y="29"/>
                    </a:cubicBezTo>
                    <a:cubicBezTo>
                      <a:pt x="52" y="28"/>
                      <a:pt x="50" y="31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50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51"/>
                      <a:pt x="12" y="50"/>
                      <a:pt x="12" y="50"/>
                    </a:cubicBezTo>
                    <a:cubicBezTo>
                      <a:pt x="14" y="50"/>
                      <a:pt x="16" y="48"/>
                      <a:pt x="18" y="47"/>
                    </a:cubicBezTo>
                    <a:cubicBezTo>
                      <a:pt x="24" y="44"/>
                      <a:pt x="30" y="41"/>
                      <a:pt x="35" y="38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7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8" y="35"/>
                      <a:pt x="53" y="32"/>
                    </a:cubicBezTo>
                    <a:cubicBezTo>
                      <a:pt x="53" y="32"/>
                      <a:pt x="54" y="32"/>
                      <a:pt x="54" y="33"/>
                    </a:cubicBezTo>
                    <a:cubicBezTo>
                      <a:pt x="38" y="41"/>
                      <a:pt x="22" y="49"/>
                      <a:pt x="7" y="59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7" y="60"/>
                    </a:moveTo>
                    <a:cubicBezTo>
                      <a:pt x="11" y="59"/>
                      <a:pt x="16" y="55"/>
                      <a:pt x="20" y="53"/>
                    </a:cubicBezTo>
                    <a:cubicBezTo>
                      <a:pt x="26" y="50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5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9"/>
                      <a:pt x="25" y="54"/>
                      <a:pt x="16" y="59"/>
                    </a:cubicBezTo>
                    <a:cubicBezTo>
                      <a:pt x="14" y="60"/>
                      <a:pt x="13" y="61"/>
                      <a:pt x="11" y="62"/>
                    </a:cubicBezTo>
                    <a:cubicBezTo>
                      <a:pt x="9" y="63"/>
                      <a:pt x="7" y="64"/>
                      <a:pt x="6" y="65"/>
                    </a:cubicBezTo>
                    <a:cubicBezTo>
                      <a:pt x="6" y="63"/>
                      <a:pt x="6" y="62"/>
                      <a:pt x="7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7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2" y="43"/>
                      <a:pt x="57" y="40"/>
                      <a:pt x="63" y="38"/>
                    </a:cubicBezTo>
                    <a:cubicBezTo>
                      <a:pt x="43" y="48"/>
                      <a:pt x="23" y="56"/>
                      <a:pt x="5" y="69"/>
                    </a:cubicBezTo>
                    <a:cubicBezTo>
                      <a:pt x="5" y="68"/>
                      <a:pt x="6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7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5"/>
                    </a:cubicBezTo>
                    <a:cubicBezTo>
                      <a:pt x="104" y="35"/>
                      <a:pt x="103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2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7" y="51"/>
                      <a:pt x="63" y="52"/>
                      <a:pt x="60" y="54"/>
                    </a:cubicBezTo>
                    <a:cubicBezTo>
                      <a:pt x="46" y="59"/>
                      <a:pt x="32" y="65"/>
                      <a:pt x="19" y="71"/>
                    </a:cubicBezTo>
                    <a:cubicBezTo>
                      <a:pt x="18" y="71"/>
                      <a:pt x="18" y="71"/>
                      <a:pt x="17" y="72"/>
                    </a:cubicBezTo>
                    <a:cubicBezTo>
                      <a:pt x="22" y="69"/>
                      <a:pt x="26" y="67"/>
                      <a:pt x="31" y="65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7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3"/>
                      <a:pt x="6" y="78"/>
                    </a:cubicBezTo>
                    <a:cubicBezTo>
                      <a:pt x="6" y="76"/>
                      <a:pt x="6" y="75"/>
                      <a:pt x="5" y="74"/>
                    </a:cubicBezTo>
                    <a:cubicBezTo>
                      <a:pt x="12" y="73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6" y="68"/>
                    </a:cubicBezTo>
                    <a:cubicBezTo>
                      <a:pt x="35" y="64"/>
                      <a:pt x="45" y="60"/>
                      <a:pt x="55" y="57"/>
                    </a:cubicBezTo>
                    <a:cubicBezTo>
                      <a:pt x="56" y="56"/>
                      <a:pt x="57" y="56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4"/>
                      <a:pt x="13" y="77"/>
                      <a:pt x="6" y="82"/>
                    </a:cubicBezTo>
                    <a:cubicBezTo>
                      <a:pt x="6" y="81"/>
                      <a:pt x="6" y="80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4" y="82"/>
                      <a:pt x="20" y="78"/>
                      <a:pt x="26" y="75"/>
                    </a:cubicBezTo>
                    <a:cubicBezTo>
                      <a:pt x="35" y="71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92" y="49"/>
                      <a:pt x="74" y="57"/>
                      <a:pt x="55" y="64"/>
                    </a:cubicBezTo>
                    <a:cubicBezTo>
                      <a:pt x="52" y="66"/>
                      <a:pt x="48" y="68"/>
                      <a:pt x="44" y="69"/>
                    </a:cubicBezTo>
                    <a:cubicBezTo>
                      <a:pt x="40" y="72"/>
                      <a:pt x="35" y="73"/>
                      <a:pt x="30" y="75"/>
                    </a:cubicBezTo>
                    <a:cubicBezTo>
                      <a:pt x="22" y="78"/>
                      <a:pt x="14" y="80"/>
                      <a:pt x="7" y="85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2" y="50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3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2" y="42"/>
                      <a:pt x="113" y="43"/>
                      <a:pt x="113" y="44"/>
                    </a:cubicBezTo>
                    <a:cubicBezTo>
                      <a:pt x="110" y="45"/>
                      <a:pt x="108" y="47"/>
                      <a:pt x="105" y="49"/>
                    </a:cubicBezTo>
                    <a:cubicBezTo>
                      <a:pt x="104" y="49"/>
                      <a:pt x="104" y="49"/>
                      <a:pt x="104" y="49"/>
                    </a:cubicBezTo>
                    <a:cubicBezTo>
                      <a:pt x="103" y="50"/>
                      <a:pt x="103" y="50"/>
                      <a:pt x="102" y="50"/>
                    </a:cubicBezTo>
                    <a:cubicBezTo>
                      <a:pt x="86" y="57"/>
                      <a:pt x="70" y="63"/>
                      <a:pt x="54" y="70"/>
                    </a:cubicBezTo>
                    <a:cubicBezTo>
                      <a:pt x="46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4"/>
                    </a:cubicBezTo>
                    <a:cubicBezTo>
                      <a:pt x="76" y="56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9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5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5" y="51"/>
                      <a:pt x="115" y="51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6"/>
                      <a:pt x="117" y="56"/>
                    </a:cubicBezTo>
                    <a:cubicBezTo>
                      <a:pt x="116" y="56"/>
                      <a:pt x="116" y="56"/>
                      <a:pt x="115" y="56"/>
                    </a:cubicBezTo>
                    <a:cubicBezTo>
                      <a:pt x="115" y="56"/>
                      <a:pt x="115" y="57"/>
                      <a:pt x="115" y="57"/>
                    </a:cubicBezTo>
                    <a:cubicBezTo>
                      <a:pt x="113" y="57"/>
                      <a:pt x="111" y="58"/>
                      <a:pt x="110" y="59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4"/>
                      <a:pt x="96" y="64"/>
                      <a:pt x="95" y="65"/>
                    </a:cubicBezTo>
                    <a:cubicBezTo>
                      <a:pt x="94" y="65"/>
                      <a:pt x="94" y="65"/>
                      <a:pt x="93" y="65"/>
                    </a:cubicBezTo>
                    <a:cubicBezTo>
                      <a:pt x="84" y="69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7"/>
                      <a:pt x="13" y="96"/>
                      <a:pt x="15" y="95"/>
                    </a:cubicBezTo>
                    <a:cubicBezTo>
                      <a:pt x="17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6" y="70"/>
                      <a:pt x="79" y="65"/>
                    </a:cubicBezTo>
                    <a:cubicBezTo>
                      <a:pt x="91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6"/>
                      <a:pt x="97" y="101"/>
                      <a:pt x="87" y="107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6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3"/>
                    </a:cubicBezTo>
                    <a:cubicBezTo>
                      <a:pt x="91" y="102"/>
                      <a:pt x="92" y="102"/>
                      <a:pt x="93" y="102"/>
                    </a:cubicBezTo>
                    <a:cubicBezTo>
                      <a:pt x="100" y="98"/>
                      <a:pt x="108" y="95"/>
                      <a:pt x="116" y="91"/>
                    </a:cubicBezTo>
                    <a:cubicBezTo>
                      <a:pt x="116" y="91"/>
                      <a:pt x="117" y="91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6" y="100"/>
                    </a:moveTo>
                    <a:cubicBezTo>
                      <a:pt x="98" y="99"/>
                      <a:pt x="100" y="98"/>
                      <a:pt x="102" y="97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6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90"/>
                      <a:pt x="117" y="90"/>
                    </a:cubicBezTo>
                    <a:cubicBezTo>
                      <a:pt x="116" y="90"/>
                      <a:pt x="116" y="90"/>
                      <a:pt x="116" y="90"/>
                    </a:cubicBezTo>
                    <a:cubicBezTo>
                      <a:pt x="115" y="91"/>
                      <a:pt x="115" y="91"/>
                      <a:pt x="114" y="91"/>
                    </a:cubicBezTo>
                    <a:cubicBezTo>
                      <a:pt x="113" y="92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5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10"/>
                      <a:pt x="66" y="112"/>
                      <a:pt x="60" y="115"/>
                    </a:cubicBezTo>
                    <a:cubicBezTo>
                      <a:pt x="57" y="117"/>
                      <a:pt x="54" y="119"/>
                      <a:pt x="51" y="120"/>
                    </a:cubicBezTo>
                    <a:cubicBezTo>
                      <a:pt x="49" y="121"/>
                      <a:pt x="47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7" y="114"/>
                      <a:pt x="60" y="113"/>
                      <a:pt x="63" y="111"/>
                    </a:cubicBezTo>
                    <a:cubicBezTo>
                      <a:pt x="69" y="107"/>
                      <a:pt x="76" y="104"/>
                      <a:pt x="83" y="101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6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5" y="103"/>
                      <a:pt x="68" y="106"/>
                    </a:cubicBezTo>
                    <a:cubicBezTo>
                      <a:pt x="61" y="108"/>
                      <a:pt x="56" y="111"/>
                      <a:pt x="50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7" y="120"/>
                      <a:pt x="34" y="121"/>
                    </a:cubicBezTo>
                    <a:cubicBezTo>
                      <a:pt x="35" y="121"/>
                      <a:pt x="37" y="119"/>
                      <a:pt x="38" y="118"/>
                    </a:cubicBezTo>
                    <a:cubicBezTo>
                      <a:pt x="43" y="113"/>
                      <a:pt x="51" y="111"/>
                      <a:pt x="57" y="108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8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4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4" y="83"/>
                    </a:cubicBezTo>
                    <a:cubicBezTo>
                      <a:pt x="116" y="82"/>
                      <a:pt x="117" y="81"/>
                      <a:pt x="119" y="80"/>
                    </a:cubicBezTo>
                    <a:cubicBezTo>
                      <a:pt x="119" y="82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1"/>
                      <a:pt x="57" y="107"/>
                    </a:cubicBezTo>
                    <a:cubicBezTo>
                      <a:pt x="55" y="108"/>
                      <a:pt x="53" y="109"/>
                      <a:pt x="52" y="110"/>
                    </a:cubicBezTo>
                    <a:cubicBezTo>
                      <a:pt x="48" y="112"/>
                      <a:pt x="45" y="113"/>
                      <a:pt x="41" y="115"/>
                    </a:cubicBezTo>
                    <a:cubicBezTo>
                      <a:pt x="38" y="116"/>
                      <a:pt x="36" y="119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4"/>
                      <a:pt x="70" y="96"/>
                    </a:cubicBezTo>
                    <a:cubicBezTo>
                      <a:pt x="62" y="99"/>
                      <a:pt x="54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2" y="92"/>
                    </a:moveTo>
                    <a:cubicBezTo>
                      <a:pt x="93" y="92"/>
                      <a:pt x="94" y="91"/>
                      <a:pt x="95" y="90"/>
                    </a:cubicBezTo>
                    <a:cubicBezTo>
                      <a:pt x="94" y="91"/>
                      <a:pt x="93" y="92"/>
                      <a:pt x="92" y="92"/>
                    </a:cubicBezTo>
                    <a:close/>
                    <a:moveTo>
                      <a:pt x="114" y="82"/>
                    </a:moveTo>
                    <a:cubicBezTo>
                      <a:pt x="114" y="82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2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6"/>
                      <a:pt x="103" y="86"/>
                      <a:pt x="102" y="87"/>
                    </a:cubicBezTo>
                    <a:cubicBezTo>
                      <a:pt x="94" y="90"/>
                      <a:pt x="87" y="93"/>
                      <a:pt x="79" y="97"/>
                    </a:cubicBezTo>
                    <a:cubicBezTo>
                      <a:pt x="78" y="97"/>
                      <a:pt x="76" y="98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6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6"/>
                    </a:cubicBezTo>
                    <a:cubicBezTo>
                      <a:pt x="35" y="114"/>
                      <a:pt x="38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7"/>
                      <a:pt x="99" y="84"/>
                    </a:cubicBezTo>
                    <a:cubicBezTo>
                      <a:pt x="101" y="83"/>
                      <a:pt x="104" y="82"/>
                      <a:pt x="106" y="81"/>
                    </a:cubicBezTo>
                    <a:cubicBezTo>
                      <a:pt x="111" y="79"/>
                      <a:pt x="115" y="77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9"/>
                    </a:cubicBezTo>
                    <a:cubicBezTo>
                      <a:pt x="116" y="80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6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1"/>
                      <a:pt x="101" y="82"/>
                      <a:pt x="99" y="83"/>
                    </a:cubicBezTo>
                    <a:cubicBezTo>
                      <a:pt x="84" y="88"/>
                      <a:pt x="70" y="94"/>
                      <a:pt x="56" y="100"/>
                    </a:cubicBezTo>
                    <a:cubicBezTo>
                      <a:pt x="50" y="102"/>
                      <a:pt x="45" y="105"/>
                      <a:pt x="39" y="108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6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90"/>
                    </a:cubicBezTo>
                    <a:cubicBezTo>
                      <a:pt x="74" y="89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8"/>
                    </a:cubicBezTo>
                    <a:cubicBezTo>
                      <a:pt x="119" y="68"/>
                      <a:pt x="119" y="68"/>
                      <a:pt x="119" y="68"/>
                    </a:cubicBezTo>
                    <a:cubicBezTo>
                      <a:pt x="119" y="70"/>
                      <a:pt x="119" y="72"/>
                      <a:pt x="119" y="74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4" y="75"/>
                      <a:pt x="108" y="73"/>
                    </a:cubicBezTo>
                    <a:cubicBezTo>
                      <a:pt x="108" y="73"/>
                      <a:pt x="108" y="73"/>
                      <a:pt x="108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4"/>
                      <a:pt x="76" y="87"/>
                    </a:cubicBezTo>
                    <a:cubicBezTo>
                      <a:pt x="66" y="91"/>
                      <a:pt x="55" y="95"/>
                      <a:pt x="45" y="100"/>
                    </a:cubicBezTo>
                    <a:cubicBezTo>
                      <a:pt x="38" y="102"/>
                      <a:pt x="32" y="106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4" y="109"/>
                      <a:pt x="25" y="108"/>
                      <a:pt x="27" y="107"/>
                    </a:cubicBezTo>
                    <a:cubicBezTo>
                      <a:pt x="30" y="105"/>
                      <a:pt x="33" y="104"/>
                      <a:pt x="36" y="102"/>
                    </a:cubicBezTo>
                    <a:cubicBezTo>
                      <a:pt x="49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5"/>
                    </a:cubicBezTo>
                    <a:cubicBezTo>
                      <a:pt x="117" y="65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4"/>
                    </a:cubicBezTo>
                    <a:cubicBezTo>
                      <a:pt x="119" y="65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6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7"/>
                      <a:pt x="112" y="66"/>
                    </a:cubicBezTo>
                    <a:cubicBezTo>
                      <a:pt x="112" y="66"/>
                      <a:pt x="112" y="66"/>
                      <a:pt x="113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3"/>
                    </a:cubicBezTo>
                    <a:cubicBezTo>
                      <a:pt x="59" y="88"/>
                      <a:pt x="46" y="94"/>
                      <a:pt x="33" y="100"/>
                    </a:cubicBezTo>
                    <a:cubicBezTo>
                      <a:pt x="29" y="102"/>
                      <a:pt x="25" y="103"/>
                      <a:pt x="22" y="105"/>
                    </a:cubicBezTo>
                    <a:cubicBezTo>
                      <a:pt x="21" y="105"/>
                      <a:pt x="19" y="106"/>
                      <a:pt x="18" y="106"/>
                    </a:cubicBezTo>
                    <a:cubicBezTo>
                      <a:pt x="20" y="105"/>
                      <a:pt x="21" y="104"/>
                      <a:pt x="23" y="104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1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60"/>
                      <a:pt x="117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60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8"/>
                    </a:moveTo>
                    <a:cubicBezTo>
                      <a:pt x="118" y="57"/>
                      <a:pt x="118" y="57"/>
                      <a:pt x="118" y="58"/>
                    </a:cubicBezTo>
                    <a:cubicBezTo>
                      <a:pt x="116" y="58"/>
                      <a:pt x="115" y="59"/>
                      <a:pt x="114" y="60"/>
                    </a:cubicBezTo>
                    <a:cubicBezTo>
                      <a:pt x="112" y="60"/>
                      <a:pt x="111" y="61"/>
                      <a:pt x="109" y="61"/>
                    </a:cubicBezTo>
                    <a:cubicBezTo>
                      <a:pt x="96" y="66"/>
                      <a:pt x="82" y="71"/>
                      <a:pt x="70" y="77"/>
                    </a:cubicBezTo>
                    <a:cubicBezTo>
                      <a:pt x="57" y="84"/>
                      <a:pt x="43" y="89"/>
                      <a:pt x="29" y="95"/>
                    </a:cubicBezTo>
                    <a:cubicBezTo>
                      <a:pt x="26" y="97"/>
                      <a:pt x="22" y="98"/>
                      <a:pt x="19" y="100"/>
                    </a:cubicBezTo>
                    <a:cubicBezTo>
                      <a:pt x="18" y="100"/>
                      <a:pt x="15" y="100"/>
                      <a:pt x="14" y="101"/>
                    </a:cubicBezTo>
                    <a:cubicBezTo>
                      <a:pt x="16" y="100"/>
                      <a:pt x="17" y="99"/>
                      <a:pt x="19" y="98"/>
                    </a:cubicBezTo>
                    <a:cubicBezTo>
                      <a:pt x="25" y="95"/>
                      <a:pt x="32" y="92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10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8" y="56"/>
                    </a:cubicBezTo>
                    <a:cubicBezTo>
                      <a:pt x="118" y="57"/>
                      <a:pt x="118" y="57"/>
                      <a:pt x="118" y="58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8"/>
                      <a:pt x="37" y="104"/>
                      <a:pt x="45" y="100"/>
                    </a:cubicBezTo>
                    <a:cubicBezTo>
                      <a:pt x="51" y="98"/>
                      <a:pt x="56" y="96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2"/>
                    </a:moveTo>
                    <a:cubicBezTo>
                      <a:pt x="41" y="120"/>
                      <a:pt x="46" y="116"/>
                      <a:pt x="52" y="114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9" y="120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2"/>
                    </a:cubicBezTo>
                    <a:close/>
                    <a:moveTo>
                      <a:pt x="43" y="124"/>
                    </a:moveTo>
                    <a:cubicBezTo>
                      <a:pt x="51" y="121"/>
                      <a:pt x="57" y="117"/>
                      <a:pt x="65" y="114"/>
                    </a:cubicBezTo>
                    <a:cubicBezTo>
                      <a:pt x="71" y="111"/>
                      <a:pt x="77" y="109"/>
                      <a:pt x="83" y="106"/>
                    </a:cubicBezTo>
                    <a:cubicBezTo>
                      <a:pt x="78" y="109"/>
                      <a:pt x="73" y="112"/>
                      <a:pt x="69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1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4"/>
                    </a:cubicBezTo>
                    <a:close/>
                    <a:moveTo>
                      <a:pt x="116" y="97"/>
                    </a:moveTo>
                    <a:cubicBezTo>
                      <a:pt x="115" y="99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4"/>
                      <a:pt x="75" y="120"/>
                      <a:pt x="76" y="120"/>
                    </a:cubicBezTo>
                    <a:cubicBezTo>
                      <a:pt x="77" y="119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6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5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7" y="124"/>
                      <a:pt x="87" y="124"/>
                    </a:cubicBezTo>
                    <a:cubicBezTo>
                      <a:pt x="95" y="118"/>
                      <a:pt x="104" y="113"/>
                      <a:pt x="112" y="107"/>
                    </a:cubicBezTo>
                    <a:cubicBezTo>
                      <a:pt x="111" y="109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9"/>
                    </a:cubicBezTo>
                    <a:cubicBezTo>
                      <a:pt x="96" y="116"/>
                      <a:pt x="100" y="114"/>
                      <a:pt x="104" y="112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6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6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5" y="112"/>
                      <a:pt x="96" y="115"/>
                      <a:pt x="88" y="120"/>
                    </a:cubicBezTo>
                    <a:cubicBezTo>
                      <a:pt x="85" y="121"/>
                      <a:pt x="79" y="124"/>
                      <a:pt x="77" y="125"/>
                    </a:cubicBezTo>
                    <a:cubicBezTo>
                      <a:pt x="82" y="122"/>
                      <a:pt x="87" y="119"/>
                      <a:pt x="92" y="116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6" y="107"/>
                      <a:pt x="107" y="106"/>
                      <a:pt x="109" y="105"/>
                    </a:cubicBezTo>
                    <a:cubicBezTo>
                      <a:pt x="109" y="105"/>
                      <a:pt x="109" y="105"/>
                      <a:pt x="110" y="104"/>
                    </a:cubicBezTo>
                    <a:cubicBezTo>
                      <a:pt x="111" y="104"/>
                      <a:pt x="112" y="103"/>
                      <a:pt x="114" y="102"/>
                    </a:cubicBezTo>
                    <a:cubicBezTo>
                      <a:pt x="113" y="104"/>
                      <a:pt x="113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8" y="122"/>
                      <a:pt x="66" y="121"/>
                    </a:cubicBezTo>
                    <a:cubicBezTo>
                      <a:pt x="73" y="118"/>
                      <a:pt x="79" y="116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2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8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5"/>
                      <a:pt x="93" y="125"/>
                    </a:cubicBezTo>
                    <a:cubicBezTo>
                      <a:pt x="91" y="126"/>
                      <a:pt x="88" y="126"/>
                      <a:pt x="85" y="126"/>
                    </a:cubicBezTo>
                    <a:close/>
                    <a:moveTo>
                      <a:pt x="96" y="124"/>
                    </a:moveTo>
                    <a:cubicBezTo>
                      <a:pt x="98" y="122"/>
                      <a:pt x="100" y="121"/>
                      <a:pt x="103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6" y="124"/>
                    </a:cubicBezTo>
                    <a:close/>
                    <a:moveTo>
                      <a:pt x="116" y="97"/>
                    </a:moveTo>
                    <a:cubicBezTo>
                      <a:pt x="116" y="97"/>
                      <a:pt x="116" y="97"/>
                      <a:pt x="115" y="97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8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20"/>
                      <a:pt x="64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1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2"/>
                      <a:pt x="59" y="122"/>
                    </a:cubicBezTo>
                    <a:cubicBezTo>
                      <a:pt x="59" y="122"/>
                      <a:pt x="60" y="122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3" y="120"/>
                      <a:pt x="65" y="118"/>
                      <a:pt x="67" y="117"/>
                    </a:cubicBezTo>
                    <a:cubicBezTo>
                      <a:pt x="71" y="115"/>
                      <a:pt x="76" y="113"/>
                      <a:pt x="80" y="111"/>
                    </a:cubicBezTo>
                    <a:cubicBezTo>
                      <a:pt x="85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5"/>
                      <a:pt x="116" y="96"/>
                      <a:pt x="116" y="97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80" y="64"/>
                    </a:cubicBezTo>
                    <a:cubicBezTo>
                      <a:pt x="76" y="65"/>
                      <a:pt x="73" y="66"/>
                      <a:pt x="71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5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6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1" y="48"/>
                      <a:pt x="114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2"/>
                      <a:pt x="25" y="74"/>
                    </a:cubicBezTo>
                    <a:cubicBezTo>
                      <a:pt x="19" y="77"/>
                      <a:pt x="13" y="81"/>
                      <a:pt x="7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8" y="82"/>
                      <a:pt x="9" y="81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9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8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7" y="35"/>
                    </a:cubicBezTo>
                    <a:cubicBezTo>
                      <a:pt x="107" y="36"/>
                      <a:pt x="108" y="37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1" y="49"/>
                      <a:pt x="49" y="54"/>
                      <a:pt x="37" y="59"/>
                    </a:cubicBezTo>
                    <a:cubicBezTo>
                      <a:pt x="32" y="61"/>
                      <a:pt x="27" y="63"/>
                      <a:pt x="23" y="65"/>
                    </a:cubicBezTo>
                    <a:cubicBezTo>
                      <a:pt x="17" y="68"/>
                      <a:pt x="13" y="71"/>
                      <a:pt x="7" y="73"/>
                    </a:cubicBezTo>
                    <a:cubicBezTo>
                      <a:pt x="3" y="75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4"/>
                      <a:pt x="29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7"/>
                      <a:pt x="85" y="34"/>
                    </a:cubicBezTo>
                    <a:cubicBezTo>
                      <a:pt x="89" y="33"/>
                      <a:pt x="94" y="31"/>
                      <a:pt x="98" y="28"/>
                    </a:cubicBezTo>
                    <a:cubicBezTo>
                      <a:pt x="98" y="29"/>
                      <a:pt x="99" y="29"/>
                      <a:pt x="100" y="30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3" y="21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6" y="20"/>
                      <a:pt x="65" y="21"/>
                    </a:cubicBezTo>
                    <a:cubicBezTo>
                      <a:pt x="48" y="28"/>
                      <a:pt x="30" y="38"/>
                      <a:pt x="14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50"/>
                      <a:pt x="10" y="50"/>
                      <a:pt x="11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2"/>
                      <a:pt x="27" y="39"/>
                      <a:pt x="32" y="36"/>
                    </a:cubicBezTo>
                    <a:cubicBezTo>
                      <a:pt x="42" y="31"/>
                      <a:pt x="52" y="26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5" y="23"/>
                      <a:pt x="42" y="25"/>
                      <a:pt x="40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2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8"/>
                      <a:pt x="19" y="38"/>
                      <a:pt x="20" y="38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2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9" y="68"/>
                      <a:pt x="54" y="66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90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5" name="Freeform 88"/>
              <p:cNvSpPr>
                <a:spLocks noEditPoints="1"/>
              </p:cNvSpPr>
              <p:nvPr/>
            </p:nvSpPr>
            <p:spPr bwMode="auto">
              <a:xfrm>
                <a:off x="995242" y="1362076"/>
                <a:ext cx="325559" cy="231075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7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1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4 w 134"/>
                  <a:gd name="T33" fmla="*/ 28 h 95"/>
                  <a:gd name="T34" fmla="*/ 19 w 134"/>
                  <a:gd name="T35" fmla="*/ 54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8 w 134"/>
                  <a:gd name="T47" fmla="*/ 26 h 95"/>
                  <a:gd name="T48" fmla="*/ 10 w 134"/>
                  <a:gd name="T49" fmla="*/ 28 h 95"/>
                  <a:gd name="T50" fmla="*/ 7 w 134"/>
                  <a:gd name="T51" fmla="*/ 26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2 w 134"/>
                  <a:gd name="T81" fmla="*/ 41 h 95"/>
                  <a:gd name="T82" fmla="*/ 59 w 134"/>
                  <a:gd name="T83" fmla="*/ 69 h 95"/>
                  <a:gd name="T84" fmla="*/ 51 w 134"/>
                  <a:gd name="T85" fmla="*/ 74 h 95"/>
                  <a:gd name="T86" fmla="*/ 119 w 134"/>
                  <a:gd name="T87" fmla="*/ 60 h 95"/>
                  <a:gd name="T88" fmla="*/ 121 w 134"/>
                  <a:gd name="T89" fmla="*/ 63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69 h 95"/>
                  <a:gd name="T98" fmla="*/ 78 w 134"/>
                  <a:gd name="T99" fmla="*/ 54 h 95"/>
                  <a:gd name="T100" fmla="*/ 97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3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8"/>
                      <a:pt x="0" y="44"/>
                    </a:cubicBezTo>
                    <a:cubicBezTo>
                      <a:pt x="0" y="51"/>
                      <a:pt x="7" y="55"/>
                      <a:pt x="13" y="56"/>
                    </a:cubicBezTo>
                    <a:cubicBezTo>
                      <a:pt x="8" y="60"/>
                      <a:pt x="5" y="65"/>
                      <a:pt x="11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2"/>
                    </a:cubicBezTo>
                    <a:cubicBezTo>
                      <a:pt x="16" y="93"/>
                      <a:pt x="16" y="94"/>
                      <a:pt x="17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6"/>
                    </a:cubicBezTo>
                    <a:cubicBezTo>
                      <a:pt x="54" y="85"/>
                      <a:pt x="65" y="83"/>
                      <a:pt x="70" y="76"/>
                    </a:cubicBezTo>
                    <a:cubicBezTo>
                      <a:pt x="73" y="79"/>
                      <a:pt x="77" y="82"/>
                      <a:pt x="82" y="83"/>
                    </a:cubicBezTo>
                    <a:cubicBezTo>
                      <a:pt x="86" y="83"/>
                      <a:pt x="91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0"/>
                      <a:pt x="129" y="35"/>
                    </a:cubicBezTo>
                    <a:cubicBezTo>
                      <a:pt x="126" y="30"/>
                      <a:pt x="121" y="27"/>
                      <a:pt x="116" y="28"/>
                    </a:cubicBezTo>
                    <a:cubicBezTo>
                      <a:pt x="117" y="23"/>
                      <a:pt x="116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9"/>
                      <a:pt x="25" y="16"/>
                      <a:pt x="25" y="22"/>
                    </a:cubicBezTo>
                    <a:cubicBezTo>
                      <a:pt x="20" y="16"/>
                      <a:pt x="13" y="12"/>
                      <a:pt x="6" y="18"/>
                    </a:cubicBezTo>
                    <a:cubicBezTo>
                      <a:pt x="1" y="23"/>
                      <a:pt x="4" y="29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7" y="24"/>
                      <a:pt x="7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6"/>
                      <a:pt x="12" y="20"/>
                    </a:cubicBezTo>
                    <a:cubicBezTo>
                      <a:pt x="10" y="22"/>
                      <a:pt x="8" y="23"/>
                      <a:pt x="7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6" y="20"/>
                      <a:pt x="14" y="20"/>
                      <a:pt x="13" y="21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5" y="18"/>
                    </a:cubicBezTo>
                    <a:cubicBezTo>
                      <a:pt x="15" y="18"/>
                      <a:pt x="16" y="18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7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7" y="28"/>
                    </a:cubicBezTo>
                    <a:cubicBezTo>
                      <a:pt x="17" y="28"/>
                      <a:pt x="18" y="27"/>
                      <a:pt x="19" y="26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2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6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3" y="16"/>
                      <a:pt x="35" y="14"/>
                    </a:cubicBezTo>
                    <a:cubicBezTo>
                      <a:pt x="36" y="13"/>
                      <a:pt x="38" y="13"/>
                      <a:pt x="40" y="12"/>
                    </a:cubicBezTo>
                    <a:cubicBezTo>
                      <a:pt x="39" y="12"/>
                      <a:pt x="37" y="14"/>
                      <a:pt x="36" y="15"/>
                    </a:cubicBezTo>
                    <a:cubicBezTo>
                      <a:pt x="33" y="17"/>
                      <a:pt x="30" y="19"/>
                      <a:pt x="28" y="21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8"/>
                      <a:pt x="40" y="20"/>
                      <a:pt x="36" y="22"/>
                    </a:cubicBezTo>
                    <a:cubicBezTo>
                      <a:pt x="34" y="24"/>
                      <a:pt x="30" y="25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1" y="25"/>
                      <a:pt x="34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8"/>
                      <a:pt x="56" y="11"/>
                      <a:pt x="51" y="13"/>
                    </a:cubicBezTo>
                    <a:cubicBezTo>
                      <a:pt x="51" y="12"/>
                      <a:pt x="51" y="12"/>
                      <a:pt x="52" y="12"/>
                    </a:cubicBezTo>
                    <a:cubicBezTo>
                      <a:pt x="53" y="11"/>
                      <a:pt x="54" y="10"/>
                      <a:pt x="56" y="9"/>
                    </a:cubicBezTo>
                    <a:cubicBezTo>
                      <a:pt x="58" y="7"/>
                      <a:pt x="60" y="6"/>
                      <a:pt x="62" y="5"/>
                    </a:cubicBezTo>
                    <a:cubicBezTo>
                      <a:pt x="63" y="5"/>
                      <a:pt x="63" y="6"/>
                      <a:pt x="64" y="6"/>
                    </a:cubicBezTo>
                    <a:close/>
                    <a:moveTo>
                      <a:pt x="66" y="8"/>
                    </a:moveTo>
                    <a:cubicBezTo>
                      <a:pt x="56" y="14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9" y="32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1" y="10"/>
                      <a:pt x="65" y="7"/>
                    </a:cubicBezTo>
                    <a:cubicBezTo>
                      <a:pt x="65" y="7"/>
                      <a:pt x="66" y="8"/>
                      <a:pt x="66" y="8"/>
                    </a:cubicBezTo>
                    <a:close/>
                    <a:moveTo>
                      <a:pt x="68" y="11"/>
                    </a:moveTo>
                    <a:cubicBezTo>
                      <a:pt x="63" y="14"/>
                      <a:pt x="59" y="17"/>
                      <a:pt x="55" y="19"/>
                    </a:cubicBezTo>
                    <a:cubicBezTo>
                      <a:pt x="49" y="23"/>
                      <a:pt x="43" y="26"/>
                      <a:pt x="38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9" y="39"/>
                      <a:pt x="16" y="41"/>
                      <a:pt x="13" y="42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1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7" y="9"/>
                    </a:cubicBezTo>
                    <a:cubicBezTo>
                      <a:pt x="67" y="10"/>
                      <a:pt x="67" y="11"/>
                      <a:pt x="68" y="11"/>
                    </a:cubicBezTo>
                    <a:close/>
                    <a:moveTo>
                      <a:pt x="80" y="8"/>
                    </a:moveTo>
                    <a:cubicBezTo>
                      <a:pt x="81" y="8"/>
                      <a:pt x="85" y="5"/>
                      <a:pt x="84" y="6"/>
                    </a:cubicBezTo>
                    <a:cubicBezTo>
                      <a:pt x="83" y="7"/>
                      <a:pt x="81" y="8"/>
                      <a:pt x="79" y="9"/>
                    </a:cubicBezTo>
                    <a:cubicBezTo>
                      <a:pt x="76" y="12"/>
                      <a:pt x="72" y="14"/>
                      <a:pt x="69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2"/>
                      <a:pt x="34" y="36"/>
                      <a:pt x="28" y="40"/>
                    </a:cubicBezTo>
                    <a:cubicBezTo>
                      <a:pt x="21" y="44"/>
                      <a:pt x="16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49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3" y="20"/>
                    </a:cubicBezTo>
                    <a:cubicBezTo>
                      <a:pt x="69" y="16"/>
                      <a:pt x="74" y="12"/>
                      <a:pt x="80" y="8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19"/>
                      <a:pt x="62" y="25"/>
                    </a:cubicBezTo>
                    <a:cubicBezTo>
                      <a:pt x="60" y="26"/>
                      <a:pt x="59" y="27"/>
                      <a:pt x="57" y="28"/>
                    </a:cubicBezTo>
                    <a:cubicBezTo>
                      <a:pt x="56" y="28"/>
                      <a:pt x="55" y="29"/>
                      <a:pt x="53" y="30"/>
                    </a:cubicBezTo>
                    <a:cubicBezTo>
                      <a:pt x="41" y="36"/>
                      <a:pt x="28" y="43"/>
                      <a:pt x="15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3"/>
                      <a:pt x="73" y="15"/>
                      <a:pt x="86" y="6"/>
                    </a:cubicBezTo>
                    <a:cubicBezTo>
                      <a:pt x="87" y="6"/>
                      <a:pt x="89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6"/>
                    </a:cubicBezTo>
                    <a:cubicBezTo>
                      <a:pt x="92" y="17"/>
                      <a:pt x="91" y="17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9" y="56"/>
                      <a:pt x="19" y="55"/>
                    </a:cubicBezTo>
                    <a:cubicBezTo>
                      <a:pt x="22" y="53"/>
                      <a:pt x="25" y="51"/>
                      <a:pt x="29" y="48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0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8"/>
                      <a:pt x="31" y="55"/>
                      <a:pt x="39" y="51"/>
                    </a:cubicBezTo>
                    <a:cubicBezTo>
                      <a:pt x="47" y="46"/>
                      <a:pt x="55" y="42"/>
                      <a:pt x="63" y="38"/>
                    </a:cubicBezTo>
                    <a:cubicBezTo>
                      <a:pt x="71" y="34"/>
                      <a:pt x="79" y="30"/>
                      <a:pt x="86" y="27"/>
                    </a:cubicBezTo>
                    <a:cubicBezTo>
                      <a:pt x="92" y="24"/>
                      <a:pt x="97" y="20"/>
                      <a:pt x="103" y="17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6"/>
                    </a:cubicBezTo>
                    <a:cubicBezTo>
                      <a:pt x="79" y="31"/>
                      <a:pt x="70" y="36"/>
                      <a:pt x="60" y="40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5" y="64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5" y="70"/>
                      <a:pt x="14" y="69"/>
                      <a:pt x="13" y="69"/>
                    </a:cubicBezTo>
                    <a:cubicBezTo>
                      <a:pt x="19" y="63"/>
                      <a:pt x="28" y="60"/>
                      <a:pt x="35" y="56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5"/>
                    </a:cubicBezTo>
                    <a:cubicBezTo>
                      <a:pt x="104" y="24"/>
                      <a:pt x="108" y="22"/>
                      <a:pt x="111" y="19"/>
                    </a:cubicBezTo>
                    <a:cubicBezTo>
                      <a:pt x="105" y="25"/>
                      <a:pt x="95" y="28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4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2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8"/>
                    </a:cubicBezTo>
                    <a:cubicBezTo>
                      <a:pt x="60" y="35"/>
                      <a:pt x="67" y="31"/>
                      <a:pt x="75" y="27"/>
                    </a:cubicBezTo>
                    <a:cubicBezTo>
                      <a:pt x="75" y="27"/>
                      <a:pt x="76" y="27"/>
                      <a:pt x="77" y="26"/>
                    </a:cubicBezTo>
                    <a:cubicBezTo>
                      <a:pt x="76" y="27"/>
                      <a:pt x="75" y="27"/>
                      <a:pt x="74" y="28"/>
                    </a:cubicBezTo>
                    <a:cubicBezTo>
                      <a:pt x="66" y="33"/>
                      <a:pt x="58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6"/>
                      <a:pt x="21" y="59"/>
                      <a:pt x="17" y="61"/>
                    </a:cubicBezTo>
                    <a:cubicBezTo>
                      <a:pt x="16" y="62"/>
                      <a:pt x="15" y="63"/>
                      <a:pt x="13" y="64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7" y="48"/>
                      <a:pt x="31" y="45"/>
                    </a:cubicBezTo>
                    <a:cubicBezTo>
                      <a:pt x="36" y="42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7" y="26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5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7" y="26"/>
                    </a:cubicBezTo>
                    <a:close/>
                    <a:moveTo>
                      <a:pt x="75" y="21"/>
                    </a:moveTo>
                    <a:cubicBezTo>
                      <a:pt x="68" y="25"/>
                      <a:pt x="61" y="29"/>
                      <a:pt x="55" y="32"/>
                    </a:cubicBezTo>
                    <a:cubicBezTo>
                      <a:pt x="49" y="35"/>
                      <a:pt x="44" y="37"/>
                      <a:pt x="39" y="40"/>
                    </a:cubicBezTo>
                    <a:cubicBezTo>
                      <a:pt x="31" y="44"/>
                      <a:pt x="24" y="48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0"/>
                      <a:pt x="92" y="12"/>
                    </a:cubicBezTo>
                    <a:cubicBezTo>
                      <a:pt x="86" y="13"/>
                      <a:pt x="80" y="18"/>
                      <a:pt x="75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8" y="10"/>
                      <a:pt x="88" y="10"/>
                      <a:pt x="87" y="10"/>
                    </a:cubicBezTo>
                    <a:cubicBezTo>
                      <a:pt x="86" y="11"/>
                      <a:pt x="84" y="12"/>
                      <a:pt x="83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8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6"/>
                      <a:pt x="15" y="43"/>
                      <a:pt x="6" y="50"/>
                    </a:cubicBezTo>
                    <a:cubicBezTo>
                      <a:pt x="6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7" y="41"/>
                      <a:pt x="10" y="38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5" y="36"/>
                      <a:pt x="16" y="35"/>
                      <a:pt x="16" y="34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4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1" y="26"/>
                      <a:pt x="34" y="25"/>
                      <a:pt x="37" y="23"/>
                    </a:cubicBezTo>
                    <a:cubicBezTo>
                      <a:pt x="40" y="20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2" y="38"/>
                      <a:pt x="3" y="45"/>
                    </a:cubicBezTo>
                    <a:cubicBezTo>
                      <a:pt x="3" y="44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1"/>
                    </a:cubicBezTo>
                    <a:cubicBezTo>
                      <a:pt x="20" y="31"/>
                      <a:pt x="21" y="30"/>
                      <a:pt x="22" y="29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1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8" y="26"/>
                    </a:moveTo>
                    <a:cubicBezTo>
                      <a:pt x="28" y="25"/>
                      <a:pt x="28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0"/>
                      <a:pt x="31" y="23"/>
                      <a:pt x="28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9" y="29"/>
                    </a:cubicBezTo>
                    <a:cubicBezTo>
                      <a:pt x="12" y="28"/>
                      <a:pt x="14" y="25"/>
                      <a:pt x="17" y="23"/>
                    </a:cubicBezTo>
                    <a:cubicBezTo>
                      <a:pt x="21" y="21"/>
                      <a:pt x="19" y="22"/>
                      <a:pt x="17" y="24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0"/>
                      <a:pt x="10" y="30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6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6"/>
                    </a:moveTo>
                    <a:cubicBezTo>
                      <a:pt x="10" y="25"/>
                      <a:pt x="13" y="22"/>
                      <a:pt x="17" y="20"/>
                    </a:cubicBezTo>
                    <a:cubicBezTo>
                      <a:pt x="14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6"/>
                    </a:cubicBezTo>
                    <a:close/>
                    <a:moveTo>
                      <a:pt x="13" y="35"/>
                    </a:moveTo>
                    <a:cubicBezTo>
                      <a:pt x="10" y="37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7"/>
                    </a:moveTo>
                    <a:cubicBezTo>
                      <a:pt x="14" y="59"/>
                      <a:pt x="12" y="60"/>
                      <a:pt x="11" y="62"/>
                    </a:cubicBezTo>
                    <a:cubicBezTo>
                      <a:pt x="11" y="62"/>
                      <a:pt x="11" y="61"/>
                      <a:pt x="12" y="61"/>
                    </a:cubicBezTo>
                    <a:cubicBezTo>
                      <a:pt x="12" y="60"/>
                      <a:pt x="14" y="58"/>
                      <a:pt x="15" y="57"/>
                    </a:cubicBezTo>
                    <a:close/>
                    <a:moveTo>
                      <a:pt x="19" y="71"/>
                    </a:moveTo>
                    <a:cubicBezTo>
                      <a:pt x="24" y="67"/>
                      <a:pt x="32" y="65"/>
                      <a:pt x="39" y="61"/>
                    </a:cubicBezTo>
                    <a:cubicBezTo>
                      <a:pt x="46" y="57"/>
                      <a:pt x="54" y="53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5"/>
                      <a:pt x="102" y="31"/>
                      <a:pt x="109" y="28"/>
                    </a:cubicBezTo>
                    <a:cubicBezTo>
                      <a:pt x="111" y="27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0"/>
                      <a:pt x="79" y="44"/>
                      <a:pt x="72" y="48"/>
                    </a:cubicBezTo>
                    <a:cubicBezTo>
                      <a:pt x="64" y="52"/>
                      <a:pt x="57" y="55"/>
                      <a:pt x="50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1"/>
                    </a:cubicBezTo>
                    <a:close/>
                    <a:moveTo>
                      <a:pt x="114" y="31"/>
                    </a:moveTo>
                    <a:cubicBezTo>
                      <a:pt x="112" y="32"/>
                      <a:pt x="109" y="34"/>
                      <a:pt x="107" y="36"/>
                    </a:cubicBezTo>
                    <a:cubicBezTo>
                      <a:pt x="100" y="40"/>
                      <a:pt x="94" y="44"/>
                      <a:pt x="87" y="47"/>
                    </a:cubicBezTo>
                    <a:cubicBezTo>
                      <a:pt x="73" y="53"/>
                      <a:pt x="60" y="59"/>
                      <a:pt x="47" y="65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5" y="66"/>
                    </a:cubicBezTo>
                    <a:cubicBezTo>
                      <a:pt x="52" y="62"/>
                      <a:pt x="59" y="59"/>
                      <a:pt x="66" y="56"/>
                    </a:cubicBezTo>
                    <a:cubicBezTo>
                      <a:pt x="80" y="49"/>
                      <a:pt x="94" y="42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6"/>
                      <a:pt x="127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6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6" y="71"/>
                      <a:pt x="80" y="70"/>
                      <a:pt x="84" y="68"/>
                    </a:cubicBezTo>
                    <a:cubicBezTo>
                      <a:pt x="94" y="64"/>
                      <a:pt x="105" y="62"/>
                      <a:pt x="115" y="58"/>
                    </a:cubicBezTo>
                    <a:cubicBezTo>
                      <a:pt x="117" y="56"/>
                      <a:pt x="120" y="55"/>
                      <a:pt x="122" y="54"/>
                    </a:cubicBezTo>
                    <a:cubicBezTo>
                      <a:pt x="120" y="55"/>
                      <a:pt x="118" y="56"/>
                      <a:pt x="116" y="57"/>
                    </a:cubicBezTo>
                    <a:cubicBezTo>
                      <a:pt x="111" y="59"/>
                      <a:pt x="107" y="60"/>
                      <a:pt x="103" y="62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2"/>
                    </a:cubicBezTo>
                    <a:cubicBezTo>
                      <a:pt x="68" y="70"/>
                      <a:pt x="74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59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9" y="73"/>
                      <a:pt x="69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3"/>
                      <a:pt x="90" y="65"/>
                    </a:cubicBezTo>
                    <a:cubicBezTo>
                      <a:pt x="84" y="67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69"/>
                      <a:pt x="82" y="67"/>
                      <a:pt x="88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2" y="51"/>
                      <a:pt x="122" y="52"/>
                      <a:pt x="123" y="53"/>
                    </a:cubicBezTo>
                    <a:cubicBezTo>
                      <a:pt x="118" y="54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20" y="48"/>
                      <a:pt x="119" y="49"/>
                      <a:pt x="120" y="50"/>
                    </a:cubicBezTo>
                    <a:cubicBezTo>
                      <a:pt x="120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2" y="71"/>
                      <a:pt x="59" y="73"/>
                      <a:pt x="56" y="74"/>
                    </a:cubicBezTo>
                    <a:cubicBezTo>
                      <a:pt x="56" y="74"/>
                      <a:pt x="51" y="75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0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6" y="62"/>
                      <a:pt x="70" y="64"/>
                    </a:cubicBezTo>
                    <a:cubicBezTo>
                      <a:pt x="77" y="61"/>
                      <a:pt x="85" y="58"/>
                      <a:pt x="92" y="55"/>
                    </a:cubicBezTo>
                    <a:cubicBezTo>
                      <a:pt x="98" y="52"/>
                      <a:pt x="105" y="49"/>
                      <a:pt x="111" y="47"/>
                    </a:cubicBezTo>
                    <a:cubicBezTo>
                      <a:pt x="116" y="44"/>
                      <a:pt x="123" y="43"/>
                      <a:pt x="127" y="39"/>
                    </a:cubicBezTo>
                    <a:cubicBezTo>
                      <a:pt x="127" y="40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6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9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4" y="78"/>
                    </a:cubicBezTo>
                    <a:cubicBezTo>
                      <a:pt x="34" y="77"/>
                      <a:pt x="35" y="76"/>
                      <a:pt x="35" y="75"/>
                    </a:cubicBezTo>
                    <a:cubicBezTo>
                      <a:pt x="51" y="67"/>
                      <a:pt x="67" y="59"/>
                      <a:pt x="83" y="53"/>
                    </a:cubicBezTo>
                    <a:cubicBezTo>
                      <a:pt x="91" y="49"/>
                      <a:pt x="99" y="46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8"/>
                      <a:pt x="119" y="38"/>
                      <a:pt x="120" y="38"/>
                    </a:cubicBezTo>
                    <a:cubicBezTo>
                      <a:pt x="105" y="45"/>
                      <a:pt x="90" y="49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6" y="73"/>
                      <a:pt x="35" y="73"/>
                    </a:cubicBezTo>
                    <a:cubicBezTo>
                      <a:pt x="35" y="73"/>
                      <a:pt x="36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69"/>
                      <a:pt x="47" y="66"/>
                      <a:pt x="53" y="63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9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5"/>
                      <a:pt x="59" y="62"/>
                    </a:cubicBezTo>
                    <a:cubicBezTo>
                      <a:pt x="51" y="65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2" y="29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3"/>
                      <a:pt x="103" y="36"/>
                      <a:pt x="99" y="39"/>
                    </a:cubicBezTo>
                    <a:cubicBezTo>
                      <a:pt x="91" y="43"/>
                      <a:pt x="83" y="47"/>
                      <a:pt x="76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69"/>
                    </a:cubicBezTo>
                    <a:cubicBezTo>
                      <a:pt x="35" y="69"/>
                      <a:pt x="34" y="69"/>
                      <a:pt x="34" y="69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5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1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79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6"/>
                      <a:pt x="37" y="80"/>
                      <a:pt x="31" y="82"/>
                    </a:cubicBezTo>
                    <a:cubicBezTo>
                      <a:pt x="32" y="81"/>
                      <a:pt x="32" y="80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2"/>
                    </a:cubicBezTo>
                    <a:cubicBezTo>
                      <a:pt x="83" y="56"/>
                      <a:pt x="97" y="50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39"/>
                    </a:cubicBezTo>
                    <a:cubicBezTo>
                      <a:pt x="128" y="38"/>
                      <a:pt x="121" y="42"/>
                      <a:pt x="122" y="41"/>
                    </a:cubicBezTo>
                    <a:cubicBezTo>
                      <a:pt x="115" y="44"/>
                      <a:pt x="108" y="47"/>
                      <a:pt x="101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60" y="68"/>
                      <a:pt x="59" y="68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3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9" y="70"/>
                      <a:pt x="59" y="69"/>
                    </a:cubicBezTo>
                    <a:cubicBezTo>
                      <a:pt x="66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3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4"/>
                    </a:cubicBezTo>
                    <a:cubicBezTo>
                      <a:pt x="123" y="45"/>
                      <a:pt x="121" y="46"/>
                      <a:pt x="120" y="47"/>
                    </a:cubicBezTo>
                    <a:cubicBezTo>
                      <a:pt x="117" y="48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4"/>
                    </a:cubicBezTo>
                    <a:cubicBezTo>
                      <a:pt x="51" y="74"/>
                      <a:pt x="51" y="74"/>
                      <a:pt x="51" y="73"/>
                    </a:cubicBezTo>
                    <a:cubicBezTo>
                      <a:pt x="51" y="73"/>
                      <a:pt x="50" y="73"/>
                      <a:pt x="50" y="73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8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5"/>
                    </a:moveTo>
                    <a:cubicBezTo>
                      <a:pt x="83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2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2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5"/>
                    </a:cubicBezTo>
                    <a:close/>
                    <a:moveTo>
                      <a:pt x="110" y="69"/>
                    </a:moveTo>
                    <a:cubicBezTo>
                      <a:pt x="110" y="69"/>
                      <a:pt x="109" y="69"/>
                      <a:pt x="109" y="68"/>
                    </a:cubicBezTo>
                    <a:cubicBezTo>
                      <a:pt x="109" y="68"/>
                      <a:pt x="109" y="69"/>
                      <a:pt x="109" y="68"/>
                    </a:cubicBezTo>
                    <a:cubicBezTo>
                      <a:pt x="112" y="67"/>
                      <a:pt x="115" y="66"/>
                      <a:pt x="117" y="65"/>
                    </a:cubicBezTo>
                    <a:cubicBezTo>
                      <a:pt x="118" y="65"/>
                      <a:pt x="119" y="64"/>
                      <a:pt x="121" y="63"/>
                    </a:cubicBezTo>
                    <a:cubicBezTo>
                      <a:pt x="124" y="62"/>
                      <a:pt x="121" y="64"/>
                      <a:pt x="120" y="65"/>
                    </a:cubicBezTo>
                    <a:cubicBezTo>
                      <a:pt x="117" y="67"/>
                      <a:pt x="113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7"/>
                    </a:cubicBezTo>
                    <a:cubicBezTo>
                      <a:pt x="106" y="67"/>
                      <a:pt x="106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1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4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7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3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1"/>
                      <a:pt x="99" y="72"/>
                      <a:pt x="97" y="74"/>
                    </a:cubicBezTo>
                    <a:cubicBezTo>
                      <a:pt x="97" y="74"/>
                      <a:pt x="97" y="74"/>
                      <a:pt x="97" y="74"/>
                    </a:cubicBezTo>
                    <a:close/>
                    <a:moveTo>
                      <a:pt x="100" y="72"/>
                    </a:moveTo>
                    <a:cubicBezTo>
                      <a:pt x="102" y="71"/>
                      <a:pt x="104" y="71"/>
                      <a:pt x="105" y="70"/>
                    </a:cubicBezTo>
                    <a:cubicBezTo>
                      <a:pt x="105" y="70"/>
                      <a:pt x="105" y="71"/>
                      <a:pt x="105" y="72"/>
                    </a:cubicBezTo>
                    <a:cubicBezTo>
                      <a:pt x="104" y="72"/>
                      <a:pt x="103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80" y="80"/>
                      <a:pt x="79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3" y="73"/>
                      <a:pt x="105" y="72"/>
                    </a:cubicBezTo>
                    <a:cubicBezTo>
                      <a:pt x="104" y="74"/>
                      <a:pt x="101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6" y="69"/>
                      <a:pt x="117" y="69"/>
                    </a:cubicBezTo>
                    <a:cubicBezTo>
                      <a:pt x="116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69"/>
                      <a:pt x="111" y="69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7"/>
                    </a:moveTo>
                    <a:cubicBezTo>
                      <a:pt x="115" y="61"/>
                      <a:pt x="106" y="64"/>
                      <a:pt x="96" y="67"/>
                    </a:cubicBezTo>
                    <a:cubicBezTo>
                      <a:pt x="93" y="69"/>
                      <a:pt x="89" y="70"/>
                      <a:pt x="86" y="71"/>
                    </a:cubicBezTo>
                    <a:cubicBezTo>
                      <a:pt x="91" y="68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4" y="54"/>
                    </a:cubicBezTo>
                    <a:cubicBezTo>
                      <a:pt x="124" y="55"/>
                      <a:pt x="124" y="56"/>
                      <a:pt x="124" y="57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6"/>
                      <a:pt x="67" y="59"/>
                      <a:pt x="62" y="61"/>
                    </a:cubicBezTo>
                    <a:cubicBezTo>
                      <a:pt x="68" y="58"/>
                      <a:pt x="74" y="55"/>
                      <a:pt x="80" y="53"/>
                    </a:cubicBezTo>
                    <a:cubicBezTo>
                      <a:pt x="94" y="46"/>
                      <a:pt x="109" y="40"/>
                      <a:pt x="122" y="32"/>
                    </a:cubicBezTo>
                    <a:cubicBezTo>
                      <a:pt x="123" y="32"/>
                      <a:pt x="125" y="33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4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5" y="53"/>
                      <a:pt x="76" y="52"/>
                    </a:cubicBezTo>
                    <a:cubicBezTo>
                      <a:pt x="83" y="49"/>
                      <a:pt x="90" y="46"/>
                      <a:pt x="97" y="43"/>
                    </a:cubicBezTo>
                    <a:cubicBezTo>
                      <a:pt x="104" y="39"/>
                      <a:pt x="110" y="35"/>
                      <a:pt x="116" y="30"/>
                    </a:cubicBezTo>
                    <a:cubicBezTo>
                      <a:pt x="118" y="30"/>
                      <a:pt x="120" y="30"/>
                      <a:pt x="121" y="31"/>
                    </a:cubicBezTo>
                    <a:close/>
                    <a:moveTo>
                      <a:pt x="113" y="26"/>
                    </a:moveTo>
                    <a:cubicBezTo>
                      <a:pt x="113" y="26"/>
                      <a:pt x="113" y="26"/>
                      <a:pt x="113" y="26"/>
                    </a:cubicBezTo>
                    <a:cubicBezTo>
                      <a:pt x="104" y="29"/>
                      <a:pt x="97" y="33"/>
                      <a:pt x="89" y="37"/>
                    </a:cubicBezTo>
                    <a:cubicBezTo>
                      <a:pt x="81" y="40"/>
                      <a:pt x="73" y="43"/>
                      <a:pt x="65" y="47"/>
                    </a:cubicBezTo>
                    <a:cubicBezTo>
                      <a:pt x="56" y="52"/>
                      <a:pt x="47" y="56"/>
                      <a:pt x="39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0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7" y="25"/>
                      <a:pt x="113" y="19"/>
                    </a:cubicBezTo>
                    <a:cubicBezTo>
                      <a:pt x="113" y="22"/>
                      <a:pt x="113" y="24"/>
                      <a:pt x="113" y="26"/>
                    </a:cubicBezTo>
                    <a:close/>
                    <a:moveTo>
                      <a:pt x="112" y="18"/>
                    </a:moveTo>
                    <a:cubicBezTo>
                      <a:pt x="110" y="19"/>
                      <a:pt x="109" y="21"/>
                      <a:pt x="107" y="22"/>
                    </a:cubicBezTo>
                    <a:cubicBezTo>
                      <a:pt x="104" y="23"/>
                      <a:pt x="101" y="25"/>
                      <a:pt x="98" y="26"/>
                    </a:cubicBezTo>
                    <a:cubicBezTo>
                      <a:pt x="91" y="29"/>
                      <a:pt x="84" y="32"/>
                      <a:pt x="78" y="35"/>
                    </a:cubicBezTo>
                    <a:cubicBezTo>
                      <a:pt x="65" y="41"/>
                      <a:pt x="52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1"/>
                      <a:pt x="101" y="20"/>
                      <a:pt x="103" y="19"/>
                    </a:cubicBezTo>
                    <a:cubicBezTo>
                      <a:pt x="104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7" y="15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7"/>
                      <a:pt x="112" y="18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8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8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1" y="19"/>
                      <a:pt x="92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7"/>
                      <a:pt x="95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8"/>
                      <a:pt x="80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1" y="32"/>
                      <a:pt x="28" y="38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0"/>
                      <a:pt x="26" y="37"/>
                      <a:pt x="33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3"/>
                    </a:cubicBezTo>
                    <a:cubicBezTo>
                      <a:pt x="69" y="14"/>
                      <a:pt x="70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60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4"/>
                      <a:pt x="44" y="15"/>
                      <a:pt x="44" y="15"/>
                    </a:cubicBezTo>
                    <a:cubicBezTo>
                      <a:pt x="38" y="18"/>
                      <a:pt x="33" y="19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5"/>
                      <a:pt x="42" y="11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2"/>
                      <a:pt x="36" y="11"/>
                      <a:pt x="39" y="9"/>
                    </a:cubicBezTo>
                    <a:cubicBezTo>
                      <a:pt x="42" y="10"/>
                      <a:pt x="44" y="11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9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3" y="24"/>
                    </a:moveTo>
                    <a:cubicBezTo>
                      <a:pt x="19" y="25"/>
                      <a:pt x="16" y="27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1"/>
                    </a:cubicBezTo>
                    <a:cubicBezTo>
                      <a:pt x="21" y="22"/>
                      <a:pt x="22" y="23"/>
                      <a:pt x="23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1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6" name="Freeform 90"/>
              <p:cNvSpPr>
                <a:spLocks noEditPoints="1"/>
              </p:cNvSpPr>
              <p:nvPr/>
            </p:nvSpPr>
            <p:spPr bwMode="auto">
              <a:xfrm>
                <a:off x="1863343" y="3041299"/>
                <a:ext cx="519604" cy="647456"/>
              </a:xfrm>
              <a:custGeom>
                <a:avLst/>
                <a:gdLst>
                  <a:gd name="T0" fmla="*/ 196 w 268"/>
                  <a:gd name="T1" fmla="*/ 288 h 334"/>
                  <a:gd name="T2" fmla="*/ 192 w 268"/>
                  <a:gd name="T3" fmla="*/ 88 h 334"/>
                  <a:gd name="T4" fmla="*/ 172 w 268"/>
                  <a:gd name="T5" fmla="*/ 88 h 334"/>
                  <a:gd name="T6" fmla="*/ 201 w 268"/>
                  <a:gd name="T7" fmla="*/ 244 h 334"/>
                  <a:gd name="T8" fmla="*/ 263 w 268"/>
                  <a:gd name="T9" fmla="*/ 254 h 334"/>
                  <a:gd name="T10" fmla="*/ 211 w 268"/>
                  <a:gd name="T11" fmla="*/ 300 h 334"/>
                  <a:gd name="T12" fmla="*/ 246 w 268"/>
                  <a:gd name="T13" fmla="*/ 271 h 334"/>
                  <a:gd name="T14" fmla="*/ 245 w 268"/>
                  <a:gd name="T15" fmla="*/ 215 h 334"/>
                  <a:gd name="T16" fmla="*/ 204 w 268"/>
                  <a:gd name="T17" fmla="*/ 199 h 334"/>
                  <a:gd name="T18" fmla="*/ 210 w 268"/>
                  <a:gd name="T19" fmla="*/ 221 h 334"/>
                  <a:gd name="T20" fmla="*/ 206 w 268"/>
                  <a:gd name="T21" fmla="*/ 167 h 334"/>
                  <a:gd name="T22" fmla="*/ 238 w 268"/>
                  <a:gd name="T23" fmla="*/ 165 h 334"/>
                  <a:gd name="T24" fmla="*/ 219 w 268"/>
                  <a:gd name="T25" fmla="*/ 176 h 334"/>
                  <a:gd name="T26" fmla="*/ 203 w 268"/>
                  <a:gd name="T27" fmla="*/ 212 h 334"/>
                  <a:gd name="T28" fmla="*/ 216 w 268"/>
                  <a:gd name="T29" fmla="*/ 266 h 334"/>
                  <a:gd name="T30" fmla="*/ 231 w 268"/>
                  <a:gd name="T31" fmla="*/ 237 h 334"/>
                  <a:gd name="T32" fmla="*/ 207 w 268"/>
                  <a:gd name="T33" fmla="*/ 158 h 334"/>
                  <a:gd name="T34" fmla="*/ 159 w 268"/>
                  <a:gd name="T35" fmla="*/ 313 h 334"/>
                  <a:gd name="T36" fmla="*/ 133 w 268"/>
                  <a:gd name="T37" fmla="*/ 306 h 334"/>
                  <a:gd name="T38" fmla="*/ 166 w 268"/>
                  <a:gd name="T39" fmla="*/ 259 h 334"/>
                  <a:gd name="T40" fmla="*/ 156 w 268"/>
                  <a:gd name="T41" fmla="*/ 224 h 334"/>
                  <a:gd name="T42" fmla="*/ 98 w 268"/>
                  <a:gd name="T43" fmla="*/ 284 h 334"/>
                  <a:gd name="T44" fmla="*/ 109 w 268"/>
                  <a:gd name="T45" fmla="*/ 265 h 334"/>
                  <a:gd name="T46" fmla="*/ 169 w 268"/>
                  <a:gd name="T47" fmla="*/ 240 h 334"/>
                  <a:gd name="T48" fmla="*/ 174 w 268"/>
                  <a:gd name="T49" fmla="*/ 201 h 334"/>
                  <a:gd name="T50" fmla="*/ 130 w 268"/>
                  <a:gd name="T51" fmla="*/ 215 h 334"/>
                  <a:gd name="T52" fmla="*/ 129 w 268"/>
                  <a:gd name="T53" fmla="*/ 194 h 334"/>
                  <a:gd name="T54" fmla="*/ 138 w 268"/>
                  <a:gd name="T55" fmla="*/ 178 h 334"/>
                  <a:gd name="T56" fmla="*/ 126 w 268"/>
                  <a:gd name="T57" fmla="*/ 191 h 334"/>
                  <a:gd name="T58" fmla="*/ 118 w 268"/>
                  <a:gd name="T59" fmla="*/ 184 h 334"/>
                  <a:gd name="T60" fmla="*/ 176 w 268"/>
                  <a:gd name="T61" fmla="*/ 167 h 334"/>
                  <a:gd name="T62" fmla="*/ 160 w 268"/>
                  <a:gd name="T63" fmla="*/ 174 h 334"/>
                  <a:gd name="T64" fmla="*/ 97 w 268"/>
                  <a:gd name="T65" fmla="*/ 201 h 334"/>
                  <a:gd name="T66" fmla="*/ 170 w 268"/>
                  <a:gd name="T67" fmla="*/ 256 h 334"/>
                  <a:gd name="T68" fmla="*/ 134 w 268"/>
                  <a:gd name="T69" fmla="*/ 304 h 334"/>
                  <a:gd name="T70" fmla="*/ 163 w 268"/>
                  <a:gd name="T71" fmla="*/ 304 h 334"/>
                  <a:gd name="T72" fmla="*/ 193 w 268"/>
                  <a:gd name="T73" fmla="*/ 312 h 334"/>
                  <a:gd name="T74" fmla="*/ 258 w 268"/>
                  <a:gd name="T75" fmla="*/ 275 h 334"/>
                  <a:gd name="T76" fmla="*/ 207 w 268"/>
                  <a:gd name="T77" fmla="*/ 260 h 334"/>
                  <a:gd name="T78" fmla="*/ 106 w 268"/>
                  <a:gd name="T79" fmla="*/ 133 h 334"/>
                  <a:gd name="T80" fmla="*/ 30 w 268"/>
                  <a:gd name="T81" fmla="*/ 256 h 334"/>
                  <a:gd name="T82" fmla="*/ 48 w 268"/>
                  <a:gd name="T83" fmla="*/ 76 h 334"/>
                  <a:gd name="T84" fmla="*/ 121 w 268"/>
                  <a:gd name="T85" fmla="*/ 15 h 334"/>
                  <a:gd name="T86" fmla="*/ 99 w 268"/>
                  <a:gd name="T87" fmla="*/ 46 h 334"/>
                  <a:gd name="T88" fmla="*/ 139 w 268"/>
                  <a:gd name="T89" fmla="*/ 36 h 334"/>
                  <a:gd name="T90" fmla="*/ 38 w 268"/>
                  <a:gd name="T91" fmla="*/ 168 h 334"/>
                  <a:gd name="T92" fmla="*/ 14 w 268"/>
                  <a:gd name="T93" fmla="*/ 153 h 334"/>
                  <a:gd name="T94" fmla="*/ 41 w 268"/>
                  <a:gd name="T95" fmla="*/ 123 h 334"/>
                  <a:gd name="T96" fmla="*/ 34 w 268"/>
                  <a:gd name="T97" fmla="*/ 154 h 334"/>
                  <a:gd name="T98" fmla="*/ 37 w 268"/>
                  <a:gd name="T99" fmla="*/ 105 h 334"/>
                  <a:gd name="T100" fmla="*/ 35 w 268"/>
                  <a:gd name="T101" fmla="*/ 86 h 334"/>
                  <a:gd name="T102" fmla="*/ 23 w 268"/>
                  <a:gd name="T103" fmla="*/ 120 h 334"/>
                  <a:gd name="T104" fmla="*/ 27 w 268"/>
                  <a:gd name="T105" fmla="*/ 140 h 334"/>
                  <a:gd name="T106" fmla="*/ 21 w 268"/>
                  <a:gd name="T107" fmla="*/ 178 h 334"/>
                  <a:gd name="T108" fmla="*/ 8 w 268"/>
                  <a:gd name="T109" fmla="*/ 209 h 334"/>
                  <a:gd name="T110" fmla="*/ 19 w 268"/>
                  <a:gd name="T111" fmla="*/ 214 h 334"/>
                  <a:gd name="T112" fmla="*/ 36 w 268"/>
                  <a:gd name="T113" fmla="*/ 182 h 334"/>
                  <a:gd name="T114" fmla="*/ 9 w 268"/>
                  <a:gd name="T115" fmla="*/ 205 h 334"/>
                  <a:gd name="T116" fmla="*/ 31 w 268"/>
                  <a:gd name="T117" fmla="*/ 230 h 334"/>
                  <a:gd name="T118" fmla="*/ 33 w 268"/>
                  <a:gd name="T119" fmla="*/ 250 h 334"/>
                  <a:gd name="T120" fmla="*/ 145 w 268"/>
                  <a:gd name="T121" fmla="*/ 30 h 334"/>
                  <a:gd name="T122" fmla="*/ 5 w 268"/>
                  <a:gd name="T123" fmla="*/ 257 h 334"/>
                  <a:gd name="T124" fmla="*/ 80 w 268"/>
                  <a:gd name="T125" fmla="*/ 294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4">
                    <a:moveTo>
                      <a:pt x="261" y="170"/>
                    </a:moveTo>
                    <a:cubicBezTo>
                      <a:pt x="261" y="170"/>
                      <a:pt x="261" y="170"/>
                      <a:pt x="261" y="169"/>
                    </a:cubicBezTo>
                    <a:cubicBezTo>
                      <a:pt x="261" y="168"/>
                      <a:pt x="261" y="166"/>
                      <a:pt x="261" y="164"/>
                    </a:cubicBezTo>
                    <a:cubicBezTo>
                      <a:pt x="259" y="151"/>
                      <a:pt x="256" y="139"/>
                      <a:pt x="251" y="127"/>
                    </a:cubicBezTo>
                    <a:cubicBezTo>
                      <a:pt x="250" y="124"/>
                      <a:pt x="249" y="121"/>
                      <a:pt x="248" y="119"/>
                    </a:cubicBezTo>
                    <a:cubicBezTo>
                      <a:pt x="248" y="119"/>
                      <a:pt x="248" y="118"/>
                      <a:pt x="247" y="118"/>
                    </a:cubicBezTo>
                    <a:cubicBezTo>
                      <a:pt x="238" y="98"/>
                      <a:pt x="223" y="82"/>
                      <a:pt x="206" y="68"/>
                    </a:cubicBezTo>
                    <a:cubicBezTo>
                      <a:pt x="190" y="56"/>
                      <a:pt x="172" y="47"/>
                      <a:pt x="153" y="42"/>
                    </a:cubicBezTo>
                    <a:cubicBezTo>
                      <a:pt x="152" y="38"/>
                      <a:pt x="152" y="33"/>
                      <a:pt x="148" y="29"/>
                    </a:cubicBezTo>
                    <a:cubicBezTo>
                      <a:pt x="144" y="25"/>
                      <a:pt x="138" y="26"/>
                      <a:pt x="132" y="24"/>
                    </a:cubicBezTo>
                    <a:cubicBezTo>
                      <a:pt x="124" y="23"/>
                      <a:pt x="124" y="10"/>
                      <a:pt x="118" y="6"/>
                    </a:cubicBezTo>
                    <a:cubicBezTo>
                      <a:pt x="110" y="0"/>
                      <a:pt x="103" y="8"/>
                      <a:pt x="100" y="14"/>
                    </a:cubicBezTo>
                    <a:cubicBezTo>
                      <a:pt x="97" y="19"/>
                      <a:pt x="93" y="24"/>
                      <a:pt x="91" y="30"/>
                    </a:cubicBezTo>
                    <a:cubicBezTo>
                      <a:pt x="88" y="36"/>
                      <a:pt x="89" y="41"/>
                      <a:pt x="90" y="47"/>
                    </a:cubicBezTo>
                    <a:cubicBezTo>
                      <a:pt x="90" y="47"/>
                      <a:pt x="90" y="47"/>
                      <a:pt x="90" y="47"/>
                    </a:cubicBezTo>
                    <a:cubicBezTo>
                      <a:pt x="76" y="49"/>
                      <a:pt x="64" y="52"/>
                      <a:pt x="53" y="59"/>
                    </a:cubicBezTo>
                    <a:cubicBezTo>
                      <a:pt x="43" y="66"/>
                      <a:pt x="36" y="76"/>
                      <a:pt x="32" y="86"/>
                    </a:cubicBezTo>
                    <a:cubicBezTo>
                      <a:pt x="26" y="99"/>
                      <a:pt x="23" y="113"/>
                      <a:pt x="19" y="127"/>
                    </a:cubicBezTo>
                    <a:cubicBezTo>
                      <a:pt x="14" y="142"/>
                      <a:pt x="10" y="157"/>
                      <a:pt x="8" y="172"/>
                    </a:cubicBezTo>
                    <a:cubicBezTo>
                      <a:pt x="5" y="187"/>
                      <a:pt x="5" y="201"/>
                      <a:pt x="5" y="216"/>
                    </a:cubicBezTo>
                    <a:cubicBezTo>
                      <a:pt x="5" y="224"/>
                      <a:pt x="3" y="231"/>
                      <a:pt x="2" y="239"/>
                    </a:cubicBezTo>
                    <a:cubicBezTo>
                      <a:pt x="0" y="245"/>
                      <a:pt x="0" y="251"/>
                      <a:pt x="1" y="257"/>
                    </a:cubicBezTo>
                    <a:cubicBezTo>
                      <a:pt x="3" y="262"/>
                      <a:pt x="8" y="267"/>
                      <a:pt x="13" y="268"/>
                    </a:cubicBezTo>
                    <a:cubicBezTo>
                      <a:pt x="13" y="269"/>
                      <a:pt x="13" y="269"/>
                      <a:pt x="13" y="269"/>
                    </a:cubicBezTo>
                    <a:cubicBezTo>
                      <a:pt x="15" y="276"/>
                      <a:pt x="18" y="284"/>
                      <a:pt x="25" y="287"/>
                    </a:cubicBezTo>
                    <a:cubicBezTo>
                      <a:pt x="32" y="290"/>
                      <a:pt x="42" y="284"/>
                      <a:pt x="48" y="290"/>
                    </a:cubicBezTo>
                    <a:cubicBezTo>
                      <a:pt x="48" y="291"/>
                      <a:pt x="48" y="291"/>
                      <a:pt x="48" y="291"/>
                    </a:cubicBezTo>
                    <a:cubicBezTo>
                      <a:pt x="49" y="291"/>
                      <a:pt x="49" y="292"/>
                      <a:pt x="49" y="292"/>
                    </a:cubicBezTo>
                    <a:cubicBezTo>
                      <a:pt x="55" y="301"/>
                      <a:pt x="61" y="309"/>
                      <a:pt x="70" y="315"/>
                    </a:cubicBezTo>
                    <a:cubicBezTo>
                      <a:pt x="87" y="327"/>
                      <a:pt x="109" y="329"/>
                      <a:pt x="130" y="330"/>
                    </a:cubicBezTo>
                    <a:cubicBezTo>
                      <a:pt x="144" y="330"/>
                      <a:pt x="159" y="330"/>
                      <a:pt x="173" y="331"/>
                    </a:cubicBezTo>
                    <a:cubicBezTo>
                      <a:pt x="188" y="332"/>
                      <a:pt x="201" y="334"/>
                      <a:pt x="215" y="329"/>
                    </a:cubicBezTo>
                    <a:cubicBezTo>
                      <a:pt x="235" y="321"/>
                      <a:pt x="250" y="302"/>
                      <a:pt x="258" y="283"/>
                    </a:cubicBezTo>
                    <a:cubicBezTo>
                      <a:pt x="262" y="272"/>
                      <a:pt x="265" y="261"/>
                      <a:pt x="266" y="250"/>
                    </a:cubicBezTo>
                    <a:cubicBezTo>
                      <a:pt x="268" y="235"/>
                      <a:pt x="265" y="219"/>
                      <a:pt x="264" y="204"/>
                    </a:cubicBezTo>
                    <a:cubicBezTo>
                      <a:pt x="262" y="193"/>
                      <a:pt x="262" y="182"/>
                      <a:pt x="261" y="170"/>
                    </a:cubicBezTo>
                    <a:close/>
                    <a:moveTo>
                      <a:pt x="261" y="264"/>
                    </a:moveTo>
                    <a:cubicBezTo>
                      <a:pt x="261" y="264"/>
                      <a:pt x="261" y="263"/>
                      <a:pt x="261" y="264"/>
                    </a:cubicBezTo>
                    <a:cubicBezTo>
                      <a:pt x="256" y="265"/>
                      <a:pt x="250" y="268"/>
                      <a:pt x="245" y="270"/>
                    </a:cubicBezTo>
                    <a:cubicBezTo>
                      <a:pt x="239" y="272"/>
                      <a:pt x="233" y="275"/>
                      <a:pt x="227" y="277"/>
                    </a:cubicBezTo>
                    <a:cubicBezTo>
                      <a:pt x="221" y="279"/>
                      <a:pt x="215" y="281"/>
                      <a:pt x="209" y="283"/>
                    </a:cubicBezTo>
                    <a:cubicBezTo>
                      <a:pt x="205" y="285"/>
                      <a:pt x="200" y="286"/>
                      <a:pt x="196" y="288"/>
                    </a:cubicBezTo>
                    <a:cubicBezTo>
                      <a:pt x="196" y="287"/>
                      <a:pt x="196" y="286"/>
                      <a:pt x="197" y="285"/>
                    </a:cubicBezTo>
                    <a:cubicBezTo>
                      <a:pt x="202" y="284"/>
                      <a:pt x="206" y="282"/>
                      <a:pt x="211" y="280"/>
                    </a:cubicBezTo>
                    <a:cubicBezTo>
                      <a:pt x="217" y="278"/>
                      <a:pt x="224" y="277"/>
                      <a:pt x="230" y="275"/>
                    </a:cubicBezTo>
                    <a:cubicBezTo>
                      <a:pt x="236" y="274"/>
                      <a:pt x="241" y="272"/>
                      <a:pt x="246" y="269"/>
                    </a:cubicBezTo>
                    <a:cubicBezTo>
                      <a:pt x="251" y="267"/>
                      <a:pt x="257" y="265"/>
                      <a:pt x="261" y="263"/>
                    </a:cubicBezTo>
                    <a:cubicBezTo>
                      <a:pt x="261" y="263"/>
                      <a:pt x="261" y="263"/>
                      <a:pt x="261" y="264"/>
                    </a:cubicBezTo>
                    <a:close/>
                    <a:moveTo>
                      <a:pt x="260" y="269"/>
                    </a:moveTo>
                    <a:cubicBezTo>
                      <a:pt x="260" y="269"/>
                      <a:pt x="259" y="269"/>
                      <a:pt x="259" y="269"/>
                    </a:cubicBezTo>
                    <a:cubicBezTo>
                      <a:pt x="255" y="272"/>
                      <a:pt x="249" y="273"/>
                      <a:pt x="244" y="275"/>
                    </a:cubicBezTo>
                    <a:cubicBezTo>
                      <a:pt x="238" y="277"/>
                      <a:pt x="232" y="280"/>
                      <a:pt x="226" y="282"/>
                    </a:cubicBezTo>
                    <a:cubicBezTo>
                      <a:pt x="220" y="284"/>
                      <a:pt x="214" y="286"/>
                      <a:pt x="208" y="288"/>
                    </a:cubicBezTo>
                    <a:cubicBezTo>
                      <a:pt x="205" y="289"/>
                      <a:pt x="203" y="290"/>
                      <a:pt x="200" y="291"/>
                    </a:cubicBezTo>
                    <a:cubicBezTo>
                      <a:pt x="199" y="291"/>
                      <a:pt x="197" y="291"/>
                      <a:pt x="196" y="292"/>
                    </a:cubicBezTo>
                    <a:cubicBezTo>
                      <a:pt x="198" y="291"/>
                      <a:pt x="199" y="290"/>
                      <a:pt x="201" y="290"/>
                    </a:cubicBezTo>
                    <a:cubicBezTo>
                      <a:pt x="206" y="287"/>
                      <a:pt x="213" y="285"/>
                      <a:pt x="219" y="283"/>
                    </a:cubicBezTo>
                    <a:cubicBezTo>
                      <a:pt x="225" y="281"/>
                      <a:pt x="231" y="278"/>
                      <a:pt x="237" y="276"/>
                    </a:cubicBezTo>
                    <a:cubicBezTo>
                      <a:pt x="242" y="274"/>
                      <a:pt x="247" y="272"/>
                      <a:pt x="252" y="270"/>
                    </a:cubicBezTo>
                    <a:cubicBezTo>
                      <a:pt x="255" y="268"/>
                      <a:pt x="259" y="267"/>
                      <a:pt x="261" y="264"/>
                    </a:cubicBezTo>
                    <a:cubicBezTo>
                      <a:pt x="261" y="266"/>
                      <a:pt x="260" y="267"/>
                      <a:pt x="260" y="269"/>
                    </a:cubicBezTo>
                    <a:close/>
                    <a:moveTo>
                      <a:pt x="204" y="92"/>
                    </a:moveTo>
                    <a:cubicBezTo>
                      <a:pt x="206" y="93"/>
                      <a:pt x="209" y="94"/>
                      <a:pt x="211" y="95"/>
                    </a:cubicBezTo>
                    <a:cubicBezTo>
                      <a:pt x="209" y="94"/>
                      <a:pt x="207" y="93"/>
                      <a:pt x="204" y="93"/>
                    </a:cubicBezTo>
                    <a:cubicBezTo>
                      <a:pt x="204" y="93"/>
                      <a:pt x="204" y="92"/>
                      <a:pt x="203" y="92"/>
                    </a:cubicBezTo>
                    <a:cubicBezTo>
                      <a:pt x="203" y="92"/>
                      <a:pt x="204" y="92"/>
                      <a:pt x="204" y="92"/>
                    </a:cubicBezTo>
                    <a:close/>
                    <a:moveTo>
                      <a:pt x="201" y="92"/>
                    </a:moveTo>
                    <a:cubicBezTo>
                      <a:pt x="201" y="92"/>
                      <a:pt x="200" y="91"/>
                      <a:pt x="200" y="91"/>
                    </a:cubicBezTo>
                    <a:cubicBezTo>
                      <a:pt x="200" y="91"/>
                      <a:pt x="200" y="91"/>
                      <a:pt x="200" y="90"/>
                    </a:cubicBezTo>
                    <a:cubicBezTo>
                      <a:pt x="200" y="90"/>
                      <a:pt x="200" y="90"/>
                      <a:pt x="200" y="90"/>
                    </a:cubicBezTo>
                    <a:cubicBezTo>
                      <a:pt x="200" y="90"/>
                      <a:pt x="201" y="91"/>
                      <a:pt x="201" y="91"/>
                    </a:cubicBezTo>
                    <a:cubicBezTo>
                      <a:pt x="201" y="91"/>
                      <a:pt x="201" y="91"/>
                      <a:pt x="201" y="92"/>
                    </a:cubicBezTo>
                    <a:close/>
                    <a:moveTo>
                      <a:pt x="197" y="90"/>
                    </a:moveTo>
                    <a:cubicBezTo>
                      <a:pt x="197" y="90"/>
                      <a:pt x="197" y="90"/>
                      <a:pt x="196" y="90"/>
                    </a:cubicBezTo>
                    <a:cubicBezTo>
                      <a:pt x="196" y="90"/>
                      <a:pt x="197" y="90"/>
                      <a:pt x="197" y="90"/>
                    </a:cubicBezTo>
                    <a:cubicBezTo>
                      <a:pt x="197" y="90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90"/>
                      <a:pt x="197" y="90"/>
                      <a:pt x="197" y="90"/>
                    </a:cubicBezTo>
                    <a:cubicBezTo>
                      <a:pt x="197" y="90"/>
                      <a:pt x="197" y="90"/>
                      <a:pt x="197" y="90"/>
                    </a:cubicBezTo>
                    <a:close/>
                    <a:moveTo>
                      <a:pt x="194" y="90"/>
                    </a:moveTo>
                    <a:cubicBezTo>
                      <a:pt x="193" y="90"/>
                      <a:pt x="192" y="89"/>
                      <a:pt x="192" y="89"/>
                    </a:cubicBezTo>
                    <a:cubicBezTo>
                      <a:pt x="192" y="89"/>
                      <a:pt x="192" y="89"/>
                      <a:pt x="192" y="88"/>
                    </a:cubicBezTo>
                    <a:cubicBezTo>
                      <a:pt x="192" y="88"/>
                      <a:pt x="193" y="88"/>
                      <a:pt x="194" y="89"/>
                    </a:cubicBezTo>
                    <a:cubicBezTo>
                      <a:pt x="194" y="89"/>
                      <a:pt x="194" y="89"/>
                      <a:pt x="194" y="90"/>
                    </a:cubicBezTo>
                    <a:cubicBezTo>
                      <a:pt x="194" y="90"/>
                      <a:pt x="194" y="90"/>
                      <a:pt x="194" y="90"/>
                    </a:cubicBezTo>
                    <a:close/>
                    <a:moveTo>
                      <a:pt x="189" y="89"/>
                    </a:moveTo>
                    <a:cubicBezTo>
                      <a:pt x="188" y="89"/>
                      <a:pt x="188" y="89"/>
                      <a:pt x="187" y="89"/>
                    </a:cubicBezTo>
                    <a:cubicBezTo>
                      <a:pt x="187" y="88"/>
                      <a:pt x="187" y="88"/>
                      <a:pt x="187" y="88"/>
                    </a:cubicBezTo>
                    <a:cubicBezTo>
                      <a:pt x="188" y="88"/>
                      <a:pt x="188" y="88"/>
                      <a:pt x="189" y="88"/>
                    </a:cubicBezTo>
                    <a:cubicBezTo>
                      <a:pt x="189" y="88"/>
                      <a:pt x="189" y="88"/>
                      <a:pt x="189" y="89"/>
                    </a:cubicBezTo>
                    <a:close/>
                    <a:moveTo>
                      <a:pt x="184" y="87"/>
                    </a:move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3" y="88"/>
                      <a:pt x="183" y="88"/>
                    </a:cubicBezTo>
                    <a:cubicBezTo>
                      <a:pt x="183" y="88"/>
                      <a:pt x="183" y="88"/>
                      <a:pt x="183" y="87"/>
                    </a:cubicBezTo>
                    <a:cubicBezTo>
                      <a:pt x="183" y="87"/>
                      <a:pt x="184" y="87"/>
                      <a:pt x="184" y="87"/>
                    </a:cubicBezTo>
                    <a:close/>
                    <a:moveTo>
                      <a:pt x="180" y="87"/>
                    </a:moveTo>
                    <a:cubicBezTo>
                      <a:pt x="180" y="87"/>
                      <a:pt x="180" y="87"/>
                      <a:pt x="180" y="87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7"/>
                      <a:pt x="179" y="87"/>
                    </a:cubicBezTo>
                    <a:cubicBezTo>
                      <a:pt x="179" y="87"/>
                      <a:pt x="179" y="87"/>
                      <a:pt x="179" y="87"/>
                    </a:cubicBezTo>
                    <a:cubicBezTo>
                      <a:pt x="179" y="87"/>
                      <a:pt x="180" y="87"/>
                      <a:pt x="180" y="87"/>
                    </a:cubicBezTo>
                    <a:close/>
                    <a:moveTo>
                      <a:pt x="176" y="88"/>
                    </a:move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5" y="88"/>
                      <a:pt x="175" y="88"/>
                    </a:cubicBezTo>
                    <a:cubicBezTo>
                      <a:pt x="175" y="88"/>
                      <a:pt x="175" y="88"/>
                      <a:pt x="175" y="88"/>
                    </a:cubicBezTo>
                    <a:cubicBezTo>
                      <a:pt x="175" y="88"/>
                      <a:pt x="176" y="88"/>
                      <a:pt x="176" y="88"/>
                    </a:cubicBezTo>
                    <a:close/>
                    <a:moveTo>
                      <a:pt x="172" y="88"/>
                    </a:moveTo>
                    <a:cubicBezTo>
                      <a:pt x="172" y="88"/>
                      <a:pt x="172" y="89"/>
                      <a:pt x="172" y="89"/>
                    </a:cubicBezTo>
                    <a:cubicBezTo>
                      <a:pt x="172" y="89"/>
                      <a:pt x="172" y="89"/>
                      <a:pt x="172" y="89"/>
                    </a:cubicBezTo>
                    <a:cubicBezTo>
                      <a:pt x="172" y="89"/>
                      <a:pt x="171" y="89"/>
                      <a:pt x="171" y="89"/>
                    </a:cubicBezTo>
                    <a:cubicBezTo>
                      <a:pt x="171" y="89"/>
                      <a:pt x="171" y="89"/>
                      <a:pt x="171" y="89"/>
                    </a:cubicBezTo>
                    <a:cubicBezTo>
                      <a:pt x="171" y="88"/>
                      <a:pt x="172" y="88"/>
                      <a:pt x="172" y="88"/>
                    </a:cubicBezTo>
                    <a:close/>
                    <a:moveTo>
                      <a:pt x="166" y="102"/>
                    </a:moveTo>
                    <a:cubicBezTo>
                      <a:pt x="166" y="99"/>
                      <a:pt x="167" y="96"/>
                      <a:pt x="168" y="94"/>
                    </a:cubicBezTo>
                    <a:cubicBezTo>
                      <a:pt x="168" y="96"/>
                      <a:pt x="169" y="99"/>
                      <a:pt x="169" y="101"/>
                    </a:cubicBezTo>
                    <a:cubicBezTo>
                      <a:pt x="170" y="105"/>
                      <a:pt x="171" y="110"/>
                      <a:pt x="168" y="113"/>
                    </a:cubicBezTo>
                    <a:cubicBezTo>
                      <a:pt x="166" y="116"/>
                      <a:pt x="165" y="110"/>
                      <a:pt x="165" y="109"/>
                    </a:cubicBezTo>
                    <a:cubicBezTo>
                      <a:pt x="165" y="107"/>
                      <a:pt x="165" y="104"/>
                      <a:pt x="166" y="102"/>
                    </a:cubicBezTo>
                    <a:close/>
                    <a:moveTo>
                      <a:pt x="171" y="94"/>
                    </a:moveTo>
                    <a:cubicBezTo>
                      <a:pt x="175" y="96"/>
                      <a:pt x="178" y="98"/>
                      <a:pt x="181" y="101"/>
                    </a:cubicBezTo>
                    <a:cubicBezTo>
                      <a:pt x="183" y="103"/>
                      <a:pt x="185" y="105"/>
                      <a:pt x="186" y="108"/>
                    </a:cubicBezTo>
                    <a:cubicBezTo>
                      <a:pt x="187" y="110"/>
                      <a:pt x="184" y="113"/>
                      <a:pt x="182" y="113"/>
                    </a:cubicBezTo>
                    <a:cubicBezTo>
                      <a:pt x="178" y="114"/>
                      <a:pt x="175" y="106"/>
                      <a:pt x="174" y="103"/>
                    </a:cubicBezTo>
                    <a:cubicBezTo>
                      <a:pt x="173" y="100"/>
                      <a:pt x="172" y="97"/>
                      <a:pt x="171" y="94"/>
                    </a:cubicBezTo>
                    <a:close/>
                    <a:moveTo>
                      <a:pt x="168" y="86"/>
                    </a:moveTo>
                    <a:cubicBezTo>
                      <a:pt x="168" y="85"/>
                      <a:pt x="169" y="85"/>
                      <a:pt x="170" y="85"/>
                    </a:cubicBezTo>
                    <a:cubicBezTo>
                      <a:pt x="171" y="85"/>
                      <a:pt x="171" y="85"/>
                      <a:pt x="171" y="85"/>
                    </a:cubicBezTo>
                    <a:cubicBezTo>
                      <a:pt x="170" y="85"/>
                      <a:pt x="169" y="86"/>
                      <a:pt x="168" y="86"/>
                    </a:cubicBezTo>
                    <a:close/>
                    <a:moveTo>
                      <a:pt x="165" y="90"/>
                    </a:moveTo>
                    <a:cubicBezTo>
                      <a:pt x="165" y="90"/>
                      <a:pt x="165" y="90"/>
                      <a:pt x="165" y="90"/>
                    </a:cubicBezTo>
                    <a:cubicBezTo>
                      <a:pt x="163" y="90"/>
                      <a:pt x="161" y="91"/>
                      <a:pt x="160" y="91"/>
                    </a:cubicBezTo>
                    <a:cubicBezTo>
                      <a:pt x="161" y="91"/>
                      <a:pt x="163" y="90"/>
                      <a:pt x="165" y="90"/>
                    </a:cubicBezTo>
                    <a:close/>
                    <a:moveTo>
                      <a:pt x="134" y="164"/>
                    </a:move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6"/>
                      <a:pt x="133" y="166"/>
                      <a:pt x="133" y="166"/>
                    </a:cubicBezTo>
                    <a:cubicBezTo>
                      <a:pt x="133" y="166"/>
                      <a:pt x="133" y="165"/>
                      <a:pt x="133" y="165"/>
                    </a:cubicBezTo>
                    <a:cubicBezTo>
                      <a:pt x="133" y="165"/>
                      <a:pt x="134" y="164"/>
                      <a:pt x="134" y="164"/>
                    </a:cubicBezTo>
                    <a:close/>
                    <a:moveTo>
                      <a:pt x="262" y="215"/>
                    </a:moveTo>
                    <a:cubicBezTo>
                      <a:pt x="262" y="215"/>
                      <a:pt x="262" y="215"/>
                      <a:pt x="262" y="215"/>
                    </a:cubicBezTo>
                    <a:cubicBezTo>
                      <a:pt x="251" y="221"/>
                      <a:pt x="240" y="225"/>
                      <a:pt x="229" y="230"/>
                    </a:cubicBezTo>
                    <a:cubicBezTo>
                      <a:pt x="224" y="232"/>
                      <a:pt x="218" y="235"/>
                      <a:pt x="213" y="237"/>
                    </a:cubicBezTo>
                    <a:cubicBezTo>
                      <a:pt x="211" y="239"/>
                      <a:pt x="208" y="240"/>
                      <a:pt x="206" y="241"/>
                    </a:cubicBezTo>
                    <a:cubicBezTo>
                      <a:pt x="204" y="242"/>
                      <a:pt x="203" y="242"/>
                      <a:pt x="201" y="243"/>
                    </a:cubicBezTo>
                    <a:cubicBezTo>
                      <a:pt x="202" y="243"/>
                      <a:pt x="203" y="242"/>
                      <a:pt x="204" y="241"/>
                    </a:cubicBezTo>
                    <a:cubicBezTo>
                      <a:pt x="209" y="239"/>
                      <a:pt x="213" y="236"/>
                      <a:pt x="218" y="234"/>
                    </a:cubicBezTo>
                    <a:cubicBezTo>
                      <a:pt x="224" y="231"/>
                      <a:pt x="229" y="229"/>
                      <a:pt x="234" y="227"/>
                    </a:cubicBezTo>
                    <a:cubicBezTo>
                      <a:pt x="243" y="222"/>
                      <a:pt x="254" y="218"/>
                      <a:pt x="261" y="212"/>
                    </a:cubicBezTo>
                    <a:cubicBezTo>
                      <a:pt x="262" y="213"/>
                      <a:pt x="262" y="214"/>
                      <a:pt x="262" y="215"/>
                    </a:cubicBezTo>
                    <a:close/>
                    <a:moveTo>
                      <a:pt x="262" y="221"/>
                    </a:moveTo>
                    <a:cubicBezTo>
                      <a:pt x="262" y="221"/>
                      <a:pt x="262" y="221"/>
                      <a:pt x="262" y="221"/>
                    </a:cubicBezTo>
                    <a:cubicBezTo>
                      <a:pt x="252" y="225"/>
                      <a:pt x="241" y="229"/>
                      <a:pt x="230" y="232"/>
                    </a:cubicBezTo>
                    <a:cubicBezTo>
                      <a:pt x="220" y="236"/>
                      <a:pt x="210" y="241"/>
                      <a:pt x="201" y="245"/>
                    </a:cubicBezTo>
                    <a:cubicBezTo>
                      <a:pt x="201" y="245"/>
                      <a:pt x="201" y="244"/>
                      <a:pt x="201" y="244"/>
                    </a:cubicBezTo>
                    <a:cubicBezTo>
                      <a:pt x="205" y="242"/>
                      <a:pt x="209" y="240"/>
                      <a:pt x="214" y="238"/>
                    </a:cubicBezTo>
                    <a:cubicBezTo>
                      <a:pt x="219" y="235"/>
                      <a:pt x="224" y="233"/>
                      <a:pt x="230" y="231"/>
                    </a:cubicBezTo>
                    <a:cubicBezTo>
                      <a:pt x="240" y="226"/>
                      <a:pt x="252" y="222"/>
                      <a:pt x="262" y="216"/>
                    </a:cubicBezTo>
                    <a:cubicBezTo>
                      <a:pt x="262" y="216"/>
                      <a:pt x="262" y="216"/>
                      <a:pt x="262" y="216"/>
                    </a:cubicBezTo>
                    <a:cubicBezTo>
                      <a:pt x="262" y="218"/>
                      <a:pt x="262" y="219"/>
                      <a:pt x="262" y="221"/>
                    </a:cubicBezTo>
                    <a:close/>
                    <a:moveTo>
                      <a:pt x="263" y="231"/>
                    </a:moveTo>
                    <a:cubicBezTo>
                      <a:pt x="263" y="231"/>
                      <a:pt x="263" y="231"/>
                      <a:pt x="263" y="231"/>
                    </a:cubicBezTo>
                    <a:cubicBezTo>
                      <a:pt x="252" y="235"/>
                      <a:pt x="241" y="240"/>
                      <a:pt x="229" y="243"/>
                    </a:cubicBezTo>
                    <a:cubicBezTo>
                      <a:pt x="224" y="245"/>
                      <a:pt x="219" y="246"/>
                      <a:pt x="214" y="248"/>
                    </a:cubicBezTo>
                    <a:cubicBezTo>
                      <a:pt x="212" y="249"/>
                      <a:pt x="209" y="251"/>
                      <a:pt x="207" y="252"/>
                    </a:cubicBezTo>
                    <a:cubicBezTo>
                      <a:pt x="207" y="251"/>
                      <a:pt x="208" y="251"/>
                      <a:pt x="209" y="251"/>
                    </a:cubicBezTo>
                    <a:cubicBezTo>
                      <a:pt x="211" y="249"/>
                      <a:pt x="213" y="248"/>
                      <a:pt x="216" y="247"/>
                    </a:cubicBezTo>
                    <a:cubicBezTo>
                      <a:pt x="221" y="244"/>
                      <a:pt x="227" y="242"/>
                      <a:pt x="232" y="239"/>
                    </a:cubicBezTo>
                    <a:cubicBezTo>
                      <a:pt x="243" y="235"/>
                      <a:pt x="253" y="231"/>
                      <a:pt x="263" y="226"/>
                    </a:cubicBezTo>
                    <a:cubicBezTo>
                      <a:pt x="263" y="228"/>
                      <a:pt x="263" y="229"/>
                      <a:pt x="263" y="231"/>
                    </a:cubicBezTo>
                    <a:close/>
                    <a:moveTo>
                      <a:pt x="263" y="249"/>
                    </a:moveTo>
                    <a:cubicBezTo>
                      <a:pt x="263" y="249"/>
                      <a:pt x="263" y="250"/>
                      <a:pt x="263" y="251"/>
                    </a:cubicBezTo>
                    <a:cubicBezTo>
                      <a:pt x="253" y="255"/>
                      <a:pt x="243" y="259"/>
                      <a:pt x="232" y="263"/>
                    </a:cubicBezTo>
                    <a:cubicBezTo>
                      <a:pt x="229" y="264"/>
                      <a:pt x="226" y="265"/>
                      <a:pt x="222" y="266"/>
                    </a:cubicBezTo>
                    <a:cubicBezTo>
                      <a:pt x="216" y="269"/>
                      <a:pt x="209" y="271"/>
                      <a:pt x="202" y="274"/>
                    </a:cubicBezTo>
                    <a:cubicBezTo>
                      <a:pt x="201" y="274"/>
                      <a:pt x="200" y="274"/>
                      <a:pt x="199" y="275"/>
                    </a:cubicBezTo>
                    <a:cubicBezTo>
                      <a:pt x="200" y="274"/>
                      <a:pt x="202" y="274"/>
                      <a:pt x="204" y="273"/>
                    </a:cubicBezTo>
                    <a:cubicBezTo>
                      <a:pt x="207" y="272"/>
                      <a:pt x="210" y="270"/>
                      <a:pt x="212" y="269"/>
                    </a:cubicBezTo>
                    <a:cubicBezTo>
                      <a:pt x="222" y="263"/>
                      <a:pt x="234" y="260"/>
                      <a:pt x="245" y="256"/>
                    </a:cubicBezTo>
                    <a:cubicBezTo>
                      <a:pt x="251" y="254"/>
                      <a:pt x="258" y="252"/>
                      <a:pt x="263" y="249"/>
                    </a:cubicBezTo>
                    <a:close/>
                    <a:moveTo>
                      <a:pt x="259" y="250"/>
                    </a:moveTo>
                    <a:cubicBezTo>
                      <a:pt x="259" y="250"/>
                      <a:pt x="260" y="250"/>
                      <a:pt x="260" y="250"/>
                    </a:cubicBezTo>
                    <a:cubicBezTo>
                      <a:pt x="260" y="250"/>
                      <a:pt x="259" y="250"/>
                      <a:pt x="259" y="250"/>
                    </a:cubicBezTo>
                    <a:close/>
                    <a:moveTo>
                      <a:pt x="260" y="250"/>
                    </a:moveTo>
                    <a:cubicBezTo>
                      <a:pt x="260" y="249"/>
                      <a:pt x="261" y="249"/>
                      <a:pt x="261" y="249"/>
                    </a:cubicBezTo>
                    <a:cubicBezTo>
                      <a:pt x="261" y="249"/>
                      <a:pt x="260" y="249"/>
                      <a:pt x="260" y="250"/>
                    </a:cubicBezTo>
                    <a:close/>
                    <a:moveTo>
                      <a:pt x="263" y="254"/>
                    </a:moveTo>
                    <a:cubicBezTo>
                      <a:pt x="249" y="261"/>
                      <a:pt x="235" y="266"/>
                      <a:pt x="221" y="271"/>
                    </a:cubicBezTo>
                    <a:cubicBezTo>
                      <a:pt x="214" y="273"/>
                      <a:pt x="207" y="275"/>
                      <a:pt x="200" y="277"/>
                    </a:cubicBezTo>
                    <a:cubicBezTo>
                      <a:pt x="197" y="278"/>
                      <a:pt x="200" y="277"/>
                      <a:pt x="200" y="277"/>
                    </a:cubicBezTo>
                    <a:cubicBezTo>
                      <a:pt x="202" y="276"/>
                      <a:pt x="204" y="275"/>
                      <a:pt x="205" y="275"/>
                    </a:cubicBezTo>
                    <a:cubicBezTo>
                      <a:pt x="208" y="274"/>
                      <a:pt x="211" y="272"/>
                      <a:pt x="214" y="271"/>
                    </a:cubicBezTo>
                    <a:cubicBezTo>
                      <a:pt x="221" y="269"/>
                      <a:pt x="227" y="266"/>
                      <a:pt x="233" y="264"/>
                    </a:cubicBezTo>
                    <a:cubicBezTo>
                      <a:pt x="243" y="261"/>
                      <a:pt x="252" y="257"/>
                      <a:pt x="261" y="253"/>
                    </a:cubicBezTo>
                    <a:cubicBezTo>
                      <a:pt x="262" y="253"/>
                      <a:pt x="262" y="253"/>
                      <a:pt x="262" y="252"/>
                    </a:cubicBezTo>
                    <a:cubicBezTo>
                      <a:pt x="263" y="252"/>
                      <a:pt x="263" y="252"/>
                      <a:pt x="263" y="252"/>
                    </a:cubicBezTo>
                    <a:cubicBezTo>
                      <a:pt x="263" y="253"/>
                      <a:pt x="263" y="253"/>
                      <a:pt x="263" y="254"/>
                    </a:cubicBezTo>
                    <a:close/>
                    <a:moveTo>
                      <a:pt x="231" y="270"/>
                    </a:moveTo>
                    <a:cubicBezTo>
                      <a:pt x="240" y="267"/>
                      <a:pt x="250" y="264"/>
                      <a:pt x="259" y="259"/>
                    </a:cubicBezTo>
                    <a:cubicBezTo>
                      <a:pt x="261" y="259"/>
                      <a:pt x="261" y="259"/>
                      <a:pt x="261" y="259"/>
                    </a:cubicBezTo>
                    <a:cubicBezTo>
                      <a:pt x="261" y="258"/>
                      <a:pt x="262" y="258"/>
                      <a:pt x="262" y="258"/>
                    </a:cubicBezTo>
                    <a:cubicBezTo>
                      <a:pt x="262" y="259"/>
                      <a:pt x="262" y="260"/>
                      <a:pt x="262" y="262"/>
                    </a:cubicBezTo>
                    <a:cubicBezTo>
                      <a:pt x="257" y="264"/>
                      <a:pt x="252" y="266"/>
                      <a:pt x="247" y="268"/>
                    </a:cubicBezTo>
                    <a:cubicBezTo>
                      <a:pt x="242" y="271"/>
                      <a:pt x="236" y="273"/>
                      <a:pt x="230" y="274"/>
                    </a:cubicBezTo>
                    <a:cubicBezTo>
                      <a:pt x="224" y="276"/>
                      <a:pt x="218" y="277"/>
                      <a:pt x="213" y="279"/>
                    </a:cubicBezTo>
                    <a:cubicBezTo>
                      <a:pt x="210" y="280"/>
                      <a:pt x="208" y="281"/>
                      <a:pt x="205" y="282"/>
                    </a:cubicBezTo>
                    <a:cubicBezTo>
                      <a:pt x="203" y="283"/>
                      <a:pt x="199" y="283"/>
                      <a:pt x="197" y="284"/>
                    </a:cubicBezTo>
                    <a:cubicBezTo>
                      <a:pt x="200" y="283"/>
                      <a:pt x="203" y="281"/>
                      <a:pt x="206" y="280"/>
                    </a:cubicBezTo>
                    <a:cubicBezTo>
                      <a:pt x="214" y="276"/>
                      <a:pt x="222" y="273"/>
                      <a:pt x="231" y="270"/>
                    </a:cubicBezTo>
                    <a:close/>
                    <a:moveTo>
                      <a:pt x="197" y="284"/>
                    </a:moveTo>
                    <a:cubicBezTo>
                      <a:pt x="197" y="284"/>
                      <a:pt x="197" y="283"/>
                      <a:pt x="197" y="283"/>
                    </a:cubicBezTo>
                    <a:cubicBezTo>
                      <a:pt x="198" y="282"/>
                      <a:pt x="200" y="282"/>
                      <a:pt x="201" y="281"/>
                    </a:cubicBezTo>
                    <a:cubicBezTo>
                      <a:pt x="199" y="282"/>
                      <a:pt x="198" y="283"/>
                      <a:pt x="197" y="284"/>
                    </a:cubicBezTo>
                    <a:close/>
                    <a:moveTo>
                      <a:pt x="194" y="308"/>
                    </a:moveTo>
                    <a:cubicBezTo>
                      <a:pt x="194" y="308"/>
                      <a:pt x="194" y="308"/>
                      <a:pt x="194" y="308"/>
                    </a:cubicBezTo>
                    <a:cubicBezTo>
                      <a:pt x="198" y="308"/>
                      <a:pt x="201" y="307"/>
                      <a:pt x="205" y="305"/>
                    </a:cubicBezTo>
                    <a:cubicBezTo>
                      <a:pt x="211" y="303"/>
                      <a:pt x="216" y="302"/>
                      <a:pt x="222" y="300"/>
                    </a:cubicBezTo>
                    <a:cubicBezTo>
                      <a:pt x="227" y="298"/>
                      <a:pt x="233" y="297"/>
                      <a:pt x="238" y="294"/>
                    </a:cubicBezTo>
                    <a:cubicBezTo>
                      <a:pt x="241" y="293"/>
                      <a:pt x="243" y="292"/>
                      <a:pt x="245" y="291"/>
                    </a:cubicBezTo>
                    <a:cubicBezTo>
                      <a:pt x="247" y="290"/>
                      <a:pt x="249" y="289"/>
                      <a:pt x="250" y="288"/>
                    </a:cubicBezTo>
                    <a:cubicBezTo>
                      <a:pt x="251" y="288"/>
                      <a:pt x="252" y="288"/>
                      <a:pt x="252" y="287"/>
                    </a:cubicBezTo>
                    <a:cubicBezTo>
                      <a:pt x="252" y="288"/>
                      <a:pt x="251" y="289"/>
                      <a:pt x="251" y="290"/>
                    </a:cubicBezTo>
                    <a:cubicBezTo>
                      <a:pt x="249" y="293"/>
                      <a:pt x="243" y="293"/>
                      <a:pt x="240" y="294"/>
                    </a:cubicBezTo>
                    <a:cubicBezTo>
                      <a:pt x="233" y="296"/>
                      <a:pt x="227" y="298"/>
                      <a:pt x="220" y="301"/>
                    </a:cubicBezTo>
                    <a:cubicBezTo>
                      <a:pt x="214" y="303"/>
                      <a:pt x="208" y="305"/>
                      <a:pt x="202" y="307"/>
                    </a:cubicBezTo>
                    <a:cubicBezTo>
                      <a:pt x="199" y="308"/>
                      <a:pt x="196" y="308"/>
                      <a:pt x="193" y="310"/>
                    </a:cubicBezTo>
                    <a:cubicBezTo>
                      <a:pt x="193" y="310"/>
                      <a:pt x="193" y="309"/>
                      <a:pt x="194" y="308"/>
                    </a:cubicBezTo>
                    <a:close/>
                    <a:moveTo>
                      <a:pt x="207" y="302"/>
                    </a:moveTo>
                    <a:cubicBezTo>
                      <a:pt x="213" y="300"/>
                      <a:pt x="218" y="298"/>
                      <a:pt x="224" y="297"/>
                    </a:cubicBezTo>
                    <a:cubicBezTo>
                      <a:pt x="229" y="295"/>
                      <a:pt x="234" y="294"/>
                      <a:pt x="240" y="292"/>
                    </a:cubicBezTo>
                    <a:cubicBezTo>
                      <a:pt x="240" y="292"/>
                      <a:pt x="241" y="292"/>
                      <a:pt x="242" y="292"/>
                    </a:cubicBezTo>
                    <a:cubicBezTo>
                      <a:pt x="236" y="295"/>
                      <a:pt x="231" y="296"/>
                      <a:pt x="225" y="298"/>
                    </a:cubicBezTo>
                    <a:cubicBezTo>
                      <a:pt x="220" y="300"/>
                      <a:pt x="215" y="301"/>
                      <a:pt x="209" y="303"/>
                    </a:cubicBezTo>
                    <a:cubicBezTo>
                      <a:pt x="205" y="304"/>
                      <a:pt x="201" y="306"/>
                      <a:pt x="197" y="307"/>
                    </a:cubicBezTo>
                    <a:cubicBezTo>
                      <a:pt x="192" y="308"/>
                      <a:pt x="197" y="306"/>
                      <a:pt x="198" y="306"/>
                    </a:cubicBezTo>
                    <a:cubicBezTo>
                      <a:pt x="201" y="304"/>
                      <a:pt x="204" y="303"/>
                      <a:pt x="207" y="302"/>
                    </a:cubicBezTo>
                    <a:close/>
                    <a:moveTo>
                      <a:pt x="238" y="292"/>
                    </a:moveTo>
                    <a:cubicBezTo>
                      <a:pt x="233" y="294"/>
                      <a:pt x="227" y="295"/>
                      <a:pt x="222" y="297"/>
                    </a:cubicBezTo>
                    <a:cubicBezTo>
                      <a:pt x="219" y="298"/>
                      <a:pt x="215" y="299"/>
                      <a:pt x="211" y="300"/>
                    </a:cubicBezTo>
                    <a:cubicBezTo>
                      <a:pt x="214" y="299"/>
                      <a:pt x="217" y="298"/>
                      <a:pt x="219" y="297"/>
                    </a:cubicBezTo>
                    <a:cubicBezTo>
                      <a:pt x="228" y="295"/>
                      <a:pt x="238" y="292"/>
                      <a:pt x="247" y="289"/>
                    </a:cubicBezTo>
                    <a:cubicBezTo>
                      <a:pt x="244" y="290"/>
                      <a:pt x="241" y="291"/>
                      <a:pt x="238" y="292"/>
                    </a:cubicBezTo>
                    <a:close/>
                    <a:moveTo>
                      <a:pt x="194" y="307"/>
                    </a:moveTo>
                    <a:cubicBezTo>
                      <a:pt x="194" y="306"/>
                      <a:pt x="194" y="306"/>
                      <a:pt x="194" y="305"/>
                    </a:cubicBezTo>
                    <a:cubicBezTo>
                      <a:pt x="196" y="305"/>
                      <a:pt x="198" y="304"/>
                      <a:pt x="201" y="304"/>
                    </a:cubicBezTo>
                    <a:cubicBezTo>
                      <a:pt x="198" y="305"/>
                      <a:pt x="196" y="306"/>
                      <a:pt x="194" y="307"/>
                    </a:cubicBezTo>
                    <a:close/>
                    <a:moveTo>
                      <a:pt x="194" y="302"/>
                    </a:moveTo>
                    <a:cubicBezTo>
                      <a:pt x="200" y="300"/>
                      <a:pt x="205" y="298"/>
                      <a:pt x="210" y="297"/>
                    </a:cubicBezTo>
                    <a:cubicBezTo>
                      <a:pt x="216" y="295"/>
                      <a:pt x="221" y="293"/>
                      <a:pt x="227" y="292"/>
                    </a:cubicBezTo>
                    <a:cubicBezTo>
                      <a:pt x="228" y="292"/>
                      <a:pt x="229" y="291"/>
                      <a:pt x="230" y="291"/>
                    </a:cubicBezTo>
                    <a:cubicBezTo>
                      <a:pt x="218" y="295"/>
                      <a:pt x="206" y="299"/>
                      <a:pt x="194" y="304"/>
                    </a:cubicBezTo>
                    <a:cubicBezTo>
                      <a:pt x="194" y="303"/>
                      <a:pt x="194" y="303"/>
                      <a:pt x="194" y="302"/>
                    </a:cubicBezTo>
                    <a:close/>
                    <a:moveTo>
                      <a:pt x="195" y="297"/>
                    </a:moveTo>
                    <a:cubicBezTo>
                      <a:pt x="200" y="296"/>
                      <a:pt x="205" y="294"/>
                      <a:pt x="209" y="292"/>
                    </a:cubicBezTo>
                    <a:cubicBezTo>
                      <a:pt x="215" y="290"/>
                      <a:pt x="221" y="288"/>
                      <a:pt x="226" y="286"/>
                    </a:cubicBezTo>
                    <a:cubicBezTo>
                      <a:pt x="232" y="285"/>
                      <a:pt x="238" y="283"/>
                      <a:pt x="244" y="281"/>
                    </a:cubicBezTo>
                    <a:cubicBezTo>
                      <a:pt x="246" y="280"/>
                      <a:pt x="249" y="278"/>
                      <a:pt x="252" y="277"/>
                    </a:cubicBezTo>
                    <a:cubicBezTo>
                      <a:pt x="253" y="277"/>
                      <a:pt x="254" y="276"/>
                      <a:pt x="255" y="276"/>
                    </a:cubicBezTo>
                    <a:cubicBezTo>
                      <a:pt x="256" y="276"/>
                      <a:pt x="256" y="275"/>
                      <a:pt x="257" y="275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3" y="278"/>
                      <a:pt x="248" y="280"/>
                      <a:pt x="243" y="282"/>
                    </a:cubicBezTo>
                    <a:cubicBezTo>
                      <a:pt x="237" y="285"/>
                      <a:pt x="231" y="287"/>
                      <a:pt x="224" y="289"/>
                    </a:cubicBezTo>
                    <a:cubicBezTo>
                      <a:pt x="214" y="293"/>
                      <a:pt x="204" y="296"/>
                      <a:pt x="195" y="301"/>
                    </a:cubicBezTo>
                    <a:cubicBezTo>
                      <a:pt x="195" y="299"/>
                      <a:pt x="195" y="298"/>
                      <a:pt x="195" y="297"/>
                    </a:cubicBezTo>
                    <a:close/>
                    <a:moveTo>
                      <a:pt x="196" y="293"/>
                    </a:moveTo>
                    <a:cubicBezTo>
                      <a:pt x="200" y="292"/>
                      <a:pt x="204" y="290"/>
                      <a:pt x="208" y="288"/>
                    </a:cubicBezTo>
                    <a:cubicBezTo>
                      <a:pt x="215" y="286"/>
                      <a:pt x="221" y="284"/>
                      <a:pt x="228" y="282"/>
                    </a:cubicBezTo>
                    <a:cubicBezTo>
                      <a:pt x="233" y="280"/>
                      <a:pt x="239" y="278"/>
                      <a:pt x="244" y="276"/>
                    </a:cubicBezTo>
                    <a:cubicBezTo>
                      <a:pt x="248" y="274"/>
                      <a:pt x="253" y="273"/>
                      <a:pt x="257" y="271"/>
                    </a:cubicBezTo>
                    <a:cubicBezTo>
                      <a:pt x="253" y="273"/>
                      <a:pt x="249" y="274"/>
                      <a:pt x="246" y="276"/>
                    </a:cubicBezTo>
                    <a:cubicBezTo>
                      <a:pt x="239" y="279"/>
                      <a:pt x="233" y="281"/>
                      <a:pt x="226" y="284"/>
                    </a:cubicBezTo>
                    <a:cubicBezTo>
                      <a:pt x="216" y="287"/>
                      <a:pt x="205" y="291"/>
                      <a:pt x="195" y="296"/>
                    </a:cubicBezTo>
                    <a:cubicBezTo>
                      <a:pt x="195" y="295"/>
                      <a:pt x="195" y="294"/>
                      <a:pt x="196" y="293"/>
                    </a:cubicBezTo>
                    <a:close/>
                    <a:moveTo>
                      <a:pt x="196" y="289"/>
                    </a:moveTo>
                    <a:cubicBezTo>
                      <a:pt x="201" y="286"/>
                      <a:pt x="206" y="285"/>
                      <a:pt x="211" y="284"/>
                    </a:cubicBezTo>
                    <a:cubicBezTo>
                      <a:pt x="218" y="281"/>
                      <a:pt x="224" y="279"/>
                      <a:pt x="230" y="276"/>
                    </a:cubicBezTo>
                    <a:cubicBezTo>
                      <a:pt x="236" y="274"/>
                      <a:pt x="242" y="272"/>
                      <a:pt x="247" y="270"/>
                    </a:cubicBezTo>
                    <a:cubicBezTo>
                      <a:pt x="250" y="269"/>
                      <a:pt x="252" y="268"/>
                      <a:pt x="255" y="267"/>
                    </a:cubicBezTo>
                    <a:cubicBezTo>
                      <a:pt x="256" y="267"/>
                      <a:pt x="257" y="266"/>
                      <a:pt x="258" y="265"/>
                    </a:cubicBezTo>
                    <a:cubicBezTo>
                      <a:pt x="262" y="263"/>
                      <a:pt x="258" y="266"/>
                      <a:pt x="257" y="266"/>
                    </a:cubicBezTo>
                    <a:cubicBezTo>
                      <a:pt x="254" y="269"/>
                      <a:pt x="250" y="270"/>
                      <a:pt x="246" y="271"/>
                    </a:cubicBezTo>
                    <a:cubicBezTo>
                      <a:pt x="240" y="274"/>
                      <a:pt x="233" y="276"/>
                      <a:pt x="227" y="279"/>
                    </a:cubicBezTo>
                    <a:cubicBezTo>
                      <a:pt x="221" y="281"/>
                      <a:pt x="216" y="283"/>
                      <a:pt x="210" y="285"/>
                    </a:cubicBezTo>
                    <a:cubicBezTo>
                      <a:pt x="205" y="287"/>
                      <a:pt x="200" y="289"/>
                      <a:pt x="196" y="291"/>
                    </a:cubicBezTo>
                    <a:cubicBezTo>
                      <a:pt x="196" y="291"/>
                      <a:pt x="196" y="290"/>
                      <a:pt x="196" y="289"/>
                    </a:cubicBezTo>
                    <a:close/>
                    <a:moveTo>
                      <a:pt x="210" y="161"/>
                    </a:moveTo>
                    <a:cubicBezTo>
                      <a:pt x="209" y="162"/>
                      <a:pt x="208" y="162"/>
                      <a:pt x="206" y="163"/>
                    </a:cubicBezTo>
                    <a:cubicBezTo>
                      <a:pt x="206" y="162"/>
                      <a:pt x="206" y="162"/>
                      <a:pt x="206" y="161"/>
                    </a:cubicBezTo>
                    <a:cubicBezTo>
                      <a:pt x="208" y="161"/>
                      <a:pt x="209" y="161"/>
                      <a:pt x="210" y="161"/>
                    </a:cubicBezTo>
                    <a:close/>
                    <a:moveTo>
                      <a:pt x="201" y="246"/>
                    </a:moveTo>
                    <a:cubicBezTo>
                      <a:pt x="212" y="241"/>
                      <a:pt x="223" y="236"/>
                      <a:pt x="234" y="232"/>
                    </a:cubicBezTo>
                    <a:cubicBezTo>
                      <a:pt x="239" y="230"/>
                      <a:pt x="245" y="228"/>
                      <a:pt x="251" y="226"/>
                    </a:cubicBezTo>
                    <a:cubicBezTo>
                      <a:pt x="253" y="225"/>
                      <a:pt x="255" y="224"/>
                      <a:pt x="257" y="224"/>
                    </a:cubicBezTo>
                    <a:cubicBezTo>
                      <a:pt x="256" y="224"/>
                      <a:pt x="256" y="224"/>
                      <a:pt x="256" y="224"/>
                    </a:cubicBezTo>
                    <a:cubicBezTo>
                      <a:pt x="245" y="229"/>
                      <a:pt x="234" y="233"/>
                      <a:pt x="223" y="238"/>
                    </a:cubicBezTo>
                    <a:cubicBezTo>
                      <a:pt x="218" y="240"/>
                      <a:pt x="214" y="243"/>
                      <a:pt x="209" y="245"/>
                    </a:cubicBezTo>
                    <a:cubicBezTo>
                      <a:pt x="206" y="246"/>
                      <a:pt x="203" y="247"/>
                      <a:pt x="200" y="249"/>
                    </a:cubicBezTo>
                    <a:cubicBezTo>
                      <a:pt x="200" y="248"/>
                      <a:pt x="200" y="247"/>
                      <a:pt x="201" y="246"/>
                    </a:cubicBezTo>
                    <a:close/>
                    <a:moveTo>
                      <a:pt x="201" y="240"/>
                    </a:moveTo>
                    <a:cubicBezTo>
                      <a:pt x="205" y="239"/>
                      <a:pt x="208" y="236"/>
                      <a:pt x="212" y="234"/>
                    </a:cubicBezTo>
                    <a:cubicBezTo>
                      <a:pt x="217" y="232"/>
                      <a:pt x="223" y="230"/>
                      <a:pt x="228" y="227"/>
                    </a:cubicBezTo>
                    <a:cubicBezTo>
                      <a:pt x="233" y="225"/>
                      <a:pt x="238" y="223"/>
                      <a:pt x="244" y="220"/>
                    </a:cubicBezTo>
                    <a:cubicBezTo>
                      <a:pt x="246" y="219"/>
                      <a:pt x="249" y="218"/>
                      <a:pt x="251" y="216"/>
                    </a:cubicBezTo>
                    <a:cubicBezTo>
                      <a:pt x="253" y="216"/>
                      <a:pt x="254" y="215"/>
                      <a:pt x="256" y="214"/>
                    </a:cubicBezTo>
                    <a:cubicBezTo>
                      <a:pt x="256" y="214"/>
                      <a:pt x="262" y="210"/>
                      <a:pt x="259" y="213"/>
                    </a:cubicBezTo>
                    <a:cubicBezTo>
                      <a:pt x="249" y="220"/>
                      <a:pt x="238" y="224"/>
                      <a:pt x="227" y="229"/>
                    </a:cubicBezTo>
                    <a:cubicBezTo>
                      <a:pt x="218" y="233"/>
                      <a:pt x="209" y="237"/>
                      <a:pt x="201" y="242"/>
                    </a:cubicBezTo>
                    <a:cubicBezTo>
                      <a:pt x="201" y="242"/>
                      <a:pt x="201" y="241"/>
                      <a:pt x="201" y="240"/>
                    </a:cubicBezTo>
                    <a:close/>
                    <a:moveTo>
                      <a:pt x="207" y="236"/>
                    </a:moveTo>
                    <a:cubicBezTo>
                      <a:pt x="207" y="236"/>
                      <a:pt x="200" y="241"/>
                      <a:pt x="203" y="238"/>
                    </a:cubicBezTo>
                    <a:cubicBezTo>
                      <a:pt x="205" y="237"/>
                      <a:pt x="207" y="236"/>
                      <a:pt x="209" y="235"/>
                    </a:cubicBezTo>
                    <a:cubicBezTo>
                      <a:pt x="208" y="235"/>
                      <a:pt x="208" y="236"/>
                      <a:pt x="207" y="236"/>
                    </a:cubicBezTo>
                    <a:close/>
                    <a:moveTo>
                      <a:pt x="213" y="233"/>
                    </a:moveTo>
                    <a:cubicBezTo>
                      <a:pt x="209" y="235"/>
                      <a:pt x="205" y="237"/>
                      <a:pt x="201" y="239"/>
                    </a:cubicBezTo>
                    <a:cubicBezTo>
                      <a:pt x="201" y="239"/>
                      <a:pt x="201" y="238"/>
                      <a:pt x="201" y="238"/>
                    </a:cubicBezTo>
                    <a:cubicBezTo>
                      <a:pt x="201" y="237"/>
                      <a:pt x="201" y="236"/>
                      <a:pt x="201" y="236"/>
                    </a:cubicBezTo>
                    <a:cubicBezTo>
                      <a:pt x="211" y="232"/>
                      <a:pt x="220" y="226"/>
                      <a:pt x="229" y="222"/>
                    </a:cubicBezTo>
                    <a:cubicBezTo>
                      <a:pt x="235" y="219"/>
                      <a:pt x="241" y="216"/>
                      <a:pt x="247" y="214"/>
                    </a:cubicBezTo>
                    <a:cubicBezTo>
                      <a:pt x="249" y="213"/>
                      <a:pt x="252" y="211"/>
                      <a:pt x="254" y="210"/>
                    </a:cubicBezTo>
                    <a:cubicBezTo>
                      <a:pt x="255" y="209"/>
                      <a:pt x="257" y="208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5" y="211"/>
                      <a:pt x="249" y="213"/>
                      <a:pt x="245" y="215"/>
                    </a:cubicBezTo>
                    <a:cubicBezTo>
                      <a:pt x="240" y="218"/>
                      <a:pt x="234" y="221"/>
                      <a:pt x="228" y="224"/>
                    </a:cubicBezTo>
                    <a:cubicBezTo>
                      <a:pt x="223" y="227"/>
                      <a:pt x="218" y="230"/>
                      <a:pt x="213" y="233"/>
                    </a:cubicBezTo>
                    <a:close/>
                    <a:moveTo>
                      <a:pt x="248" y="212"/>
                    </a:moveTo>
                    <a:cubicBezTo>
                      <a:pt x="243" y="215"/>
                      <a:pt x="237" y="217"/>
                      <a:pt x="232" y="219"/>
                    </a:cubicBezTo>
                    <a:cubicBezTo>
                      <a:pt x="224" y="223"/>
                      <a:pt x="217" y="227"/>
                      <a:pt x="210" y="231"/>
                    </a:cubicBezTo>
                    <a:cubicBezTo>
                      <a:pt x="211" y="230"/>
                      <a:pt x="212" y="229"/>
                      <a:pt x="213" y="229"/>
                    </a:cubicBezTo>
                    <a:cubicBezTo>
                      <a:pt x="218" y="225"/>
                      <a:pt x="223" y="222"/>
                      <a:pt x="228" y="220"/>
                    </a:cubicBezTo>
                    <a:cubicBezTo>
                      <a:pt x="239" y="215"/>
                      <a:pt x="250" y="209"/>
                      <a:pt x="261" y="203"/>
                    </a:cubicBezTo>
                    <a:cubicBezTo>
                      <a:pt x="261" y="203"/>
                      <a:pt x="261" y="204"/>
                      <a:pt x="261" y="205"/>
                    </a:cubicBezTo>
                    <a:cubicBezTo>
                      <a:pt x="261" y="205"/>
                      <a:pt x="260" y="205"/>
                      <a:pt x="260" y="205"/>
                    </a:cubicBezTo>
                    <a:cubicBezTo>
                      <a:pt x="256" y="207"/>
                      <a:pt x="252" y="210"/>
                      <a:pt x="248" y="212"/>
                    </a:cubicBezTo>
                    <a:close/>
                    <a:moveTo>
                      <a:pt x="259" y="187"/>
                    </a:moveTo>
                    <a:cubicBezTo>
                      <a:pt x="250" y="192"/>
                      <a:pt x="239" y="195"/>
                      <a:pt x="230" y="199"/>
                    </a:cubicBezTo>
                    <a:cubicBezTo>
                      <a:pt x="225" y="202"/>
                      <a:pt x="220" y="204"/>
                      <a:pt x="215" y="206"/>
                    </a:cubicBezTo>
                    <a:cubicBezTo>
                      <a:pt x="214" y="207"/>
                      <a:pt x="212" y="208"/>
                      <a:pt x="210" y="209"/>
                    </a:cubicBezTo>
                    <a:cubicBezTo>
                      <a:pt x="208" y="211"/>
                      <a:pt x="205" y="212"/>
                      <a:pt x="203" y="213"/>
                    </a:cubicBezTo>
                    <a:cubicBezTo>
                      <a:pt x="211" y="207"/>
                      <a:pt x="220" y="203"/>
                      <a:pt x="229" y="198"/>
                    </a:cubicBezTo>
                    <a:cubicBezTo>
                      <a:pt x="234" y="196"/>
                      <a:pt x="239" y="193"/>
                      <a:pt x="243" y="191"/>
                    </a:cubicBezTo>
                    <a:cubicBezTo>
                      <a:pt x="246" y="190"/>
                      <a:pt x="249" y="189"/>
                      <a:pt x="252" y="187"/>
                    </a:cubicBezTo>
                    <a:cubicBezTo>
                      <a:pt x="253" y="187"/>
                      <a:pt x="254" y="186"/>
                      <a:pt x="255" y="186"/>
                    </a:cubicBezTo>
                    <a:cubicBezTo>
                      <a:pt x="255" y="185"/>
                      <a:pt x="256" y="185"/>
                      <a:pt x="257" y="185"/>
                    </a:cubicBezTo>
                    <a:cubicBezTo>
                      <a:pt x="258" y="185"/>
                      <a:pt x="258" y="184"/>
                      <a:pt x="258" y="184"/>
                    </a:cubicBezTo>
                    <a:cubicBezTo>
                      <a:pt x="258" y="184"/>
                      <a:pt x="259" y="184"/>
                      <a:pt x="259" y="183"/>
                    </a:cubicBezTo>
                    <a:cubicBezTo>
                      <a:pt x="259" y="186"/>
                      <a:pt x="259" y="188"/>
                      <a:pt x="260" y="191"/>
                    </a:cubicBezTo>
                    <a:cubicBezTo>
                      <a:pt x="250" y="194"/>
                      <a:pt x="240" y="200"/>
                      <a:pt x="231" y="204"/>
                    </a:cubicBezTo>
                    <a:cubicBezTo>
                      <a:pt x="226" y="206"/>
                      <a:pt x="220" y="209"/>
                      <a:pt x="215" y="211"/>
                    </a:cubicBezTo>
                    <a:cubicBezTo>
                      <a:pt x="213" y="213"/>
                      <a:pt x="211" y="214"/>
                      <a:pt x="208" y="216"/>
                    </a:cubicBezTo>
                    <a:cubicBezTo>
                      <a:pt x="207" y="216"/>
                      <a:pt x="206" y="217"/>
                      <a:pt x="205" y="217"/>
                    </a:cubicBezTo>
                    <a:cubicBezTo>
                      <a:pt x="205" y="218"/>
                      <a:pt x="201" y="221"/>
                      <a:pt x="204" y="218"/>
                    </a:cubicBezTo>
                    <a:cubicBezTo>
                      <a:pt x="213" y="211"/>
                      <a:pt x="222" y="206"/>
                      <a:pt x="232" y="201"/>
                    </a:cubicBezTo>
                    <a:cubicBezTo>
                      <a:pt x="237" y="199"/>
                      <a:pt x="242" y="196"/>
                      <a:pt x="247" y="194"/>
                    </a:cubicBezTo>
                    <a:cubicBezTo>
                      <a:pt x="251" y="192"/>
                      <a:pt x="255" y="190"/>
                      <a:pt x="259" y="187"/>
                    </a:cubicBezTo>
                    <a:cubicBezTo>
                      <a:pt x="259" y="187"/>
                      <a:pt x="259" y="187"/>
                      <a:pt x="259" y="187"/>
                    </a:cubicBezTo>
                    <a:close/>
                    <a:moveTo>
                      <a:pt x="203" y="206"/>
                    </a:moveTo>
                    <a:cubicBezTo>
                      <a:pt x="212" y="202"/>
                      <a:pt x="221" y="198"/>
                      <a:pt x="230" y="193"/>
                    </a:cubicBezTo>
                    <a:cubicBezTo>
                      <a:pt x="235" y="191"/>
                      <a:pt x="240" y="188"/>
                      <a:pt x="245" y="186"/>
                    </a:cubicBezTo>
                    <a:cubicBezTo>
                      <a:pt x="248" y="185"/>
                      <a:pt x="250" y="184"/>
                      <a:pt x="253" y="182"/>
                    </a:cubicBezTo>
                    <a:cubicBezTo>
                      <a:pt x="253" y="182"/>
                      <a:pt x="253" y="182"/>
                      <a:pt x="253" y="182"/>
                    </a:cubicBezTo>
                    <a:cubicBezTo>
                      <a:pt x="246" y="187"/>
                      <a:pt x="238" y="190"/>
                      <a:pt x="230" y="193"/>
                    </a:cubicBezTo>
                    <a:cubicBezTo>
                      <a:pt x="220" y="198"/>
                      <a:pt x="212" y="204"/>
                      <a:pt x="203" y="209"/>
                    </a:cubicBezTo>
                    <a:cubicBezTo>
                      <a:pt x="203" y="208"/>
                      <a:pt x="203" y="207"/>
                      <a:pt x="203" y="206"/>
                    </a:cubicBezTo>
                    <a:close/>
                    <a:moveTo>
                      <a:pt x="204" y="199"/>
                    </a:moveTo>
                    <a:cubicBezTo>
                      <a:pt x="204" y="199"/>
                      <a:pt x="204" y="199"/>
                      <a:pt x="204" y="199"/>
                    </a:cubicBezTo>
                    <a:cubicBezTo>
                      <a:pt x="212" y="194"/>
                      <a:pt x="221" y="190"/>
                      <a:pt x="230" y="186"/>
                    </a:cubicBezTo>
                    <a:cubicBezTo>
                      <a:pt x="240" y="182"/>
                      <a:pt x="248" y="177"/>
                      <a:pt x="257" y="172"/>
                    </a:cubicBezTo>
                    <a:cubicBezTo>
                      <a:pt x="258" y="173"/>
                      <a:pt x="258" y="173"/>
                      <a:pt x="258" y="173"/>
                    </a:cubicBezTo>
                    <a:cubicBezTo>
                      <a:pt x="258" y="173"/>
                      <a:pt x="258" y="174"/>
                      <a:pt x="258" y="174"/>
                    </a:cubicBezTo>
                    <a:cubicBezTo>
                      <a:pt x="258" y="174"/>
                      <a:pt x="258" y="174"/>
                      <a:pt x="258" y="174"/>
                    </a:cubicBezTo>
                    <a:cubicBezTo>
                      <a:pt x="249" y="179"/>
                      <a:pt x="240" y="183"/>
                      <a:pt x="231" y="188"/>
                    </a:cubicBezTo>
                    <a:cubicBezTo>
                      <a:pt x="226" y="190"/>
                      <a:pt x="221" y="192"/>
                      <a:pt x="215" y="194"/>
                    </a:cubicBezTo>
                    <a:cubicBezTo>
                      <a:pt x="211" y="196"/>
                      <a:pt x="207" y="199"/>
                      <a:pt x="203" y="201"/>
                    </a:cubicBezTo>
                    <a:cubicBezTo>
                      <a:pt x="203" y="200"/>
                      <a:pt x="203" y="200"/>
                      <a:pt x="204" y="199"/>
                    </a:cubicBezTo>
                    <a:close/>
                    <a:moveTo>
                      <a:pt x="258" y="175"/>
                    </a:moveTo>
                    <a:cubicBezTo>
                      <a:pt x="259" y="176"/>
                      <a:pt x="259" y="177"/>
                      <a:pt x="259" y="179"/>
                    </a:cubicBezTo>
                    <a:cubicBezTo>
                      <a:pt x="259" y="179"/>
                      <a:pt x="259" y="179"/>
                      <a:pt x="258" y="179"/>
                    </a:cubicBezTo>
                    <a:cubicBezTo>
                      <a:pt x="249" y="184"/>
                      <a:pt x="239" y="188"/>
                      <a:pt x="230" y="192"/>
                    </a:cubicBezTo>
                    <a:cubicBezTo>
                      <a:pt x="225" y="195"/>
                      <a:pt x="220" y="197"/>
                      <a:pt x="215" y="200"/>
                    </a:cubicBezTo>
                    <a:cubicBezTo>
                      <a:pt x="212" y="201"/>
                      <a:pt x="209" y="202"/>
                      <a:pt x="207" y="204"/>
                    </a:cubicBezTo>
                    <a:cubicBezTo>
                      <a:pt x="200" y="207"/>
                      <a:pt x="205" y="204"/>
                      <a:pt x="207" y="203"/>
                    </a:cubicBezTo>
                    <a:cubicBezTo>
                      <a:pt x="215" y="197"/>
                      <a:pt x="225" y="193"/>
                      <a:pt x="234" y="189"/>
                    </a:cubicBezTo>
                    <a:cubicBezTo>
                      <a:pt x="242" y="185"/>
                      <a:pt x="252" y="181"/>
                      <a:pt x="258" y="175"/>
                    </a:cubicBezTo>
                    <a:close/>
                    <a:moveTo>
                      <a:pt x="232" y="193"/>
                    </a:moveTo>
                    <a:cubicBezTo>
                      <a:pt x="241" y="189"/>
                      <a:pt x="250" y="185"/>
                      <a:pt x="259" y="179"/>
                    </a:cubicBezTo>
                    <a:cubicBezTo>
                      <a:pt x="259" y="179"/>
                      <a:pt x="259" y="179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ubicBezTo>
                      <a:pt x="257" y="184"/>
                      <a:pt x="255" y="185"/>
                      <a:pt x="252" y="186"/>
                    </a:cubicBezTo>
                    <a:cubicBezTo>
                      <a:pt x="245" y="190"/>
                      <a:pt x="237" y="193"/>
                      <a:pt x="229" y="196"/>
                    </a:cubicBezTo>
                    <a:cubicBezTo>
                      <a:pt x="224" y="199"/>
                      <a:pt x="219" y="201"/>
                      <a:pt x="214" y="204"/>
                    </a:cubicBezTo>
                    <a:cubicBezTo>
                      <a:pt x="212" y="205"/>
                      <a:pt x="210" y="206"/>
                      <a:pt x="208" y="207"/>
                    </a:cubicBezTo>
                    <a:cubicBezTo>
                      <a:pt x="208" y="207"/>
                      <a:pt x="208" y="207"/>
                      <a:pt x="207" y="207"/>
                    </a:cubicBezTo>
                    <a:cubicBezTo>
                      <a:pt x="215" y="202"/>
                      <a:pt x="223" y="197"/>
                      <a:pt x="232" y="193"/>
                    </a:cubicBezTo>
                    <a:close/>
                    <a:moveTo>
                      <a:pt x="228" y="206"/>
                    </a:moveTo>
                    <a:cubicBezTo>
                      <a:pt x="233" y="204"/>
                      <a:pt x="238" y="202"/>
                      <a:pt x="242" y="199"/>
                    </a:cubicBezTo>
                    <a:cubicBezTo>
                      <a:pt x="247" y="197"/>
                      <a:pt x="254" y="195"/>
                      <a:pt x="258" y="192"/>
                    </a:cubicBezTo>
                    <a:cubicBezTo>
                      <a:pt x="249" y="198"/>
                      <a:pt x="239" y="202"/>
                      <a:pt x="229" y="207"/>
                    </a:cubicBezTo>
                    <a:cubicBezTo>
                      <a:pt x="219" y="211"/>
                      <a:pt x="211" y="217"/>
                      <a:pt x="202" y="222"/>
                    </a:cubicBezTo>
                    <a:cubicBezTo>
                      <a:pt x="202" y="221"/>
                      <a:pt x="202" y="220"/>
                      <a:pt x="202" y="220"/>
                    </a:cubicBezTo>
                    <a:cubicBezTo>
                      <a:pt x="211" y="216"/>
                      <a:pt x="219" y="210"/>
                      <a:pt x="228" y="206"/>
                    </a:cubicBezTo>
                    <a:close/>
                    <a:moveTo>
                      <a:pt x="202" y="223"/>
                    </a:moveTo>
                    <a:cubicBezTo>
                      <a:pt x="206" y="223"/>
                      <a:pt x="209" y="220"/>
                      <a:pt x="213" y="218"/>
                    </a:cubicBezTo>
                    <a:cubicBezTo>
                      <a:pt x="218" y="215"/>
                      <a:pt x="223" y="212"/>
                      <a:pt x="229" y="210"/>
                    </a:cubicBezTo>
                    <a:cubicBezTo>
                      <a:pt x="232" y="208"/>
                      <a:pt x="235" y="207"/>
                      <a:pt x="238" y="205"/>
                    </a:cubicBezTo>
                    <a:cubicBezTo>
                      <a:pt x="234" y="207"/>
                      <a:pt x="229" y="210"/>
                      <a:pt x="224" y="212"/>
                    </a:cubicBezTo>
                    <a:cubicBezTo>
                      <a:pt x="219" y="215"/>
                      <a:pt x="215" y="218"/>
                      <a:pt x="210" y="221"/>
                    </a:cubicBezTo>
                    <a:cubicBezTo>
                      <a:pt x="207" y="223"/>
                      <a:pt x="204" y="224"/>
                      <a:pt x="202" y="226"/>
                    </a:cubicBezTo>
                    <a:cubicBezTo>
                      <a:pt x="202" y="225"/>
                      <a:pt x="202" y="224"/>
                      <a:pt x="202" y="223"/>
                    </a:cubicBezTo>
                    <a:close/>
                    <a:moveTo>
                      <a:pt x="202" y="228"/>
                    </a:moveTo>
                    <a:cubicBezTo>
                      <a:pt x="211" y="224"/>
                      <a:pt x="220" y="219"/>
                      <a:pt x="229" y="215"/>
                    </a:cubicBezTo>
                    <a:cubicBezTo>
                      <a:pt x="234" y="212"/>
                      <a:pt x="240" y="210"/>
                      <a:pt x="245" y="207"/>
                    </a:cubicBezTo>
                    <a:cubicBezTo>
                      <a:pt x="247" y="206"/>
                      <a:pt x="249" y="205"/>
                      <a:pt x="252" y="204"/>
                    </a:cubicBezTo>
                    <a:cubicBezTo>
                      <a:pt x="243" y="208"/>
                      <a:pt x="235" y="213"/>
                      <a:pt x="226" y="217"/>
                    </a:cubicBezTo>
                    <a:cubicBezTo>
                      <a:pt x="221" y="219"/>
                      <a:pt x="216" y="222"/>
                      <a:pt x="211" y="225"/>
                    </a:cubicBezTo>
                    <a:cubicBezTo>
                      <a:pt x="208" y="227"/>
                      <a:pt x="204" y="229"/>
                      <a:pt x="201" y="231"/>
                    </a:cubicBezTo>
                    <a:cubicBezTo>
                      <a:pt x="201" y="230"/>
                      <a:pt x="202" y="229"/>
                      <a:pt x="202" y="228"/>
                    </a:cubicBezTo>
                    <a:close/>
                    <a:moveTo>
                      <a:pt x="214" y="224"/>
                    </a:moveTo>
                    <a:cubicBezTo>
                      <a:pt x="219" y="221"/>
                      <a:pt x="224" y="218"/>
                      <a:pt x="230" y="216"/>
                    </a:cubicBezTo>
                    <a:cubicBezTo>
                      <a:pt x="240" y="211"/>
                      <a:pt x="250" y="206"/>
                      <a:pt x="260" y="200"/>
                    </a:cubicBezTo>
                    <a:cubicBezTo>
                      <a:pt x="260" y="200"/>
                      <a:pt x="260" y="199"/>
                      <a:pt x="260" y="199"/>
                    </a:cubicBezTo>
                    <a:cubicBezTo>
                      <a:pt x="249" y="204"/>
                      <a:pt x="239" y="209"/>
                      <a:pt x="228" y="214"/>
                    </a:cubicBezTo>
                    <a:cubicBezTo>
                      <a:pt x="223" y="216"/>
                      <a:pt x="219" y="219"/>
                      <a:pt x="214" y="221"/>
                    </a:cubicBezTo>
                    <a:cubicBezTo>
                      <a:pt x="211" y="222"/>
                      <a:pt x="209" y="224"/>
                      <a:pt x="206" y="225"/>
                    </a:cubicBezTo>
                    <a:cubicBezTo>
                      <a:pt x="205" y="226"/>
                      <a:pt x="203" y="226"/>
                      <a:pt x="202" y="227"/>
                    </a:cubicBezTo>
                    <a:cubicBezTo>
                      <a:pt x="202" y="227"/>
                      <a:pt x="202" y="227"/>
                      <a:pt x="202" y="227"/>
                    </a:cubicBezTo>
                    <a:cubicBezTo>
                      <a:pt x="202" y="226"/>
                      <a:pt x="204" y="226"/>
                      <a:pt x="204" y="226"/>
                    </a:cubicBezTo>
                    <a:cubicBezTo>
                      <a:pt x="212" y="220"/>
                      <a:pt x="220" y="215"/>
                      <a:pt x="229" y="210"/>
                    </a:cubicBezTo>
                    <a:cubicBezTo>
                      <a:pt x="239" y="205"/>
                      <a:pt x="250" y="201"/>
                      <a:pt x="259" y="195"/>
                    </a:cubicBezTo>
                    <a:cubicBezTo>
                      <a:pt x="260" y="195"/>
                      <a:pt x="259" y="194"/>
                      <a:pt x="259" y="194"/>
                    </a:cubicBezTo>
                    <a:cubicBezTo>
                      <a:pt x="249" y="199"/>
                      <a:pt x="240" y="204"/>
                      <a:pt x="230" y="208"/>
                    </a:cubicBezTo>
                    <a:cubicBezTo>
                      <a:pt x="221" y="213"/>
                      <a:pt x="210" y="218"/>
                      <a:pt x="203" y="223"/>
                    </a:cubicBezTo>
                    <a:cubicBezTo>
                      <a:pt x="212" y="217"/>
                      <a:pt x="221" y="211"/>
                      <a:pt x="231" y="207"/>
                    </a:cubicBezTo>
                    <a:cubicBezTo>
                      <a:pt x="241" y="202"/>
                      <a:pt x="250" y="198"/>
                      <a:pt x="260" y="192"/>
                    </a:cubicBezTo>
                    <a:cubicBezTo>
                      <a:pt x="260" y="193"/>
                      <a:pt x="260" y="194"/>
                      <a:pt x="260" y="195"/>
                    </a:cubicBezTo>
                    <a:cubicBezTo>
                      <a:pt x="260" y="198"/>
                      <a:pt x="260" y="200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2"/>
                      <a:pt x="259" y="203"/>
                      <a:pt x="259" y="203"/>
                    </a:cubicBezTo>
                    <a:cubicBezTo>
                      <a:pt x="258" y="203"/>
                      <a:pt x="258" y="203"/>
                      <a:pt x="257" y="203"/>
                    </a:cubicBezTo>
                    <a:cubicBezTo>
                      <a:pt x="248" y="208"/>
                      <a:pt x="238" y="213"/>
                      <a:pt x="229" y="217"/>
                    </a:cubicBezTo>
                    <a:cubicBezTo>
                      <a:pt x="224" y="220"/>
                      <a:pt x="219" y="222"/>
                      <a:pt x="215" y="225"/>
                    </a:cubicBezTo>
                    <a:cubicBezTo>
                      <a:pt x="212" y="226"/>
                      <a:pt x="210" y="227"/>
                      <a:pt x="208" y="229"/>
                    </a:cubicBezTo>
                    <a:cubicBezTo>
                      <a:pt x="207" y="230"/>
                      <a:pt x="203" y="230"/>
                      <a:pt x="202" y="232"/>
                    </a:cubicBezTo>
                    <a:cubicBezTo>
                      <a:pt x="205" y="228"/>
                      <a:pt x="210" y="226"/>
                      <a:pt x="214" y="224"/>
                    </a:cubicBezTo>
                    <a:close/>
                    <a:moveTo>
                      <a:pt x="206" y="163"/>
                    </a:moveTo>
                    <a:cubicBezTo>
                      <a:pt x="208" y="163"/>
                      <a:pt x="209" y="163"/>
                      <a:pt x="209" y="162"/>
                    </a:cubicBezTo>
                    <a:cubicBezTo>
                      <a:pt x="209" y="163"/>
                      <a:pt x="208" y="164"/>
                      <a:pt x="206" y="165"/>
                    </a:cubicBezTo>
                    <a:cubicBezTo>
                      <a:pt x="206" y="164"/>
                      <a:pt x="206" y="164"/>
                      <a:pt x="206" y="163"/>
                    </a:cubicBezTo>
                    <a:close/>
                    <a:moveTo>
                      <a:pt x="206" y="167"/>
                    </a:moveTo>
                    <a:cubicBezTo>
                      <a:pt x="209" y="166"/>
                      <a:pt x="212" y="164"/>
                      <a:pt x="214" y="163"/>
                    </a:cubicBezTo>
                    <a:cubicBezTo>
                      <a:pt x="212" y="165"/>
                      <a:pt x="209" y="167"/>
                      <a:pt x="206" y="169"/>
                    </a:cubicBezTo>
                    <a:cubicBezTo>
                      <a:pt x="206" y="168"/>
                      <a:pt x="206" y="167"/>
                      <a:pt x="206" y="167"/>
                    </a:cubicBezTo>
                    <a:close/>
                    <a:moveTo>
                      <a:pt x="206" y="171"/>
                    </a:moveTo>
                    <a:cubicBezTo>
                      <a:pt x="211" y="169"/>
                      <a:pt x="216" y="166"/>
                      <a:pt x="219" y="164"/>
                    </a:cubicBezTo>
                    <a:cubicBezTo>
                      <a:pt x="215" y="167"/>
                      <a:pt x="210" y="170"/>
                      <a:pt x="206" y="173"/>
                    </a:cubicBezTo>
                    <a:cubicBezTo>
                      <a:pt x="206" y="172"/>
                      <a:pt x="206" y="172"/>
                      <a:pt x="206" y="171"/>
                    </a:cubicBezTo>
                    <a:close/>
                    <a:moveTo>
                      <a:pt x="206" y="175"/>
                    </a:moveTo>
                    <a:cubicBezTo>
                      <a:pt x="213" y="173"/>
                      <a:pt x="219" y="168"/>
                      <a:pt x="226" y="164"/>
                    </a:cubicBezTo>
                    <a:cubicBezTo>
                      <a:pt x="219" y="168"/>
                      <a:pt x="212" y="174"/>
                      <a:pt x="206" y="178"/>
                    </a:cubicBezTo>
                    <a:cubicBezTo>
                      <a:pt x="206" y="177"/>
                      <a:pt x="206" y="176"/>
                      <a:pt x="206" y="175"/>
                    </a:cubicBezTo>
                    <a:close/>
                    <a:moveTo>
                      <a:pt x="228" y="164"/>
                    </a:moveTo>
                    <a:cubicBezTo>
                      <a:pt x="229" y="164"/>
                      <a:pt x="230" y="164"/>
                      <a:pt x="230" y="164"/>
                    </a:cubicBezTo>
                    <a:cubicBezTo>
                      <a:pt x="225" y="166"/>
                      <a:pt x="220" y="169"/>
                      <a:pt x="215" y="172"/>
                    </a:cubicBezTo>
                    <a:cubicBezTo>
                      <a:pt x="219" y="169"/>
                      <a:pt x="223" y="167"/>
                      <a:pt x="227" y="164"/>
                    </a:cubicBezTo>
                    <a:cubicBezTo>
                      <a:pt x="228" y="164"/>
                      <a:pt x="228" y="164"/>
                      <a:pt x="228" y="164"/>
                    </a:cubicBezTo>
                    <a:close/>
                    <a:moveTo>
                      <a:pt x="206" y="179"/>
                    </a:moveTo>
                    <a:cubicBezTo>
                      <a:pt x="206" y="180"/>
                      <a:pt x="206" y="179"/>
                      <a:pt x="207" y="179"/>
                    </a:cubicBezTo>
                    <a:cubicBezTo>
                      <a:pt x="210" y="176"/>
                      <a:pt x="213" y="174"/>
                      <a:pt x="217" y="172"/>
                    </a:cubicBezTo>
                    <a:cubicBezTo>
                      <a:pt x="219" y="171"/>
                      <a:pt x="221" y="169"/>
                      <a:pt x="224" y="168"/>
                    </a:cubicBezTo>
                    <a:cubicBezTo>
                      <a:pt x="226" y="167"/>
                      <a:pt x="229" y="166"/>
                      <a:pt x="231" y="164"/>
                    </a:cubicBezTo>
                    <a:cubicBezTo>
                      <a:pt x="227" y="168"/>
                      <a:pt x="222" y="170"/>
                      <a:pt x="218" y="173"/>
                    </a:cubicBezTo>
                    <a:cubicBezTo>
                      <a:pt x="213" y="176"/>
                      <a:pt x="209" y="179"/>
                      <a:pt x="205" y="182"/>
                    </a:cubicBezTo>
                    <a:cubicBezTo>
                      <a:pt x="205" y="181"/>
                      <a:pt x="206" y="180"/>
                      <a:pt x="206" y="179"/>
                    </a:cubicBezTo>
                    <a:cubicBezTo>
                      <a:pt x="206" y="179"/>
                      <a:pt x="206" y="179"/>
                      <a:pt x="206" y="179"/>
                    </a:cubicBezTo>
                    <a:close/>
                    <a:moveTo>
                      <a:pt x="209" y="180"/>
                    </a:moveTo>
                    <a:cubicBezTo>
                      <a:pt x="212" y="178"/>
                      <a:pt x="215" y="176"/>
                      <a:pt x="218" y="174"/>
                    </a:cubicBezTo>
                    <a:cubicBezTo>
                      <a:pt x="223" y="171"/>
                      <a:pt x="228" y="168"/>
                      <a:pt x="232" y="164"/>
                    </a:cubicBezTo>
                    <a:cubicBezTo>
                      <a:pt x="234" y="164"/>
                      <a:pt x="235" y="164"/>
                      <a:pt x="236" y="164"/>
                    </a:cubicBezTo>
                    <a:cubicBezTo>
                      <a:pt x="232" y="167"/>
                      <a:pt x="227" y="169"/>
                      <a:pt x="223" y="172"/>
                    </a:cubicBezTo>
                    <a:cubicBezTo>
                      <a:pt x="218" y="174"/>
                      <a:pt x="214" y="177"/>
                      <a:pt x="209" y="180"/>
                    </a:cubicBezTo>
                    <a:cubicBezTo>
                      <a:pt x="209" y="180"/>
                      <a:pt x="209" y="180"/>
                      <a:pt x="209" y="180"/>
                    </a:cubicBezTo>
                    <a:close/>
                    <a:moveTo>
                      <a:pt x="238" y="165"/>
                    </a:moveTo>
                    <a:cubicBezTo>
                      <a:pt x="239" y="165"/>
                      <a:pt x="241" y="165"/>
                      <a:pt x="242" y="165"/>
                    </a:cubicBezTo>
                    <a:cubicBezTo>
                      <a:pt x="240" y="167"/>
                      <a:pt x="238" y="168"/>
                      <a:pt x="235" y="170"/>
                    </a:cubicBezTo>
                    <a:cubicBezTo>
                      <a:pt x="232" y="172"/>
                      <a:pt x="228" y="173"/>
                      <a:pt x="225" y="175"/>
                    </a:cubicBezTo>
                    <a:cubicBezTo>
                      <a:pt x="218" y="178"/>
                      <a:pt x="213" y="183"/>
                      <a:pt x="206" y="186"/>
                    </a:cubicBezTo>
                    <a:cubicBezTo>
                      <a:pt x="205" y="186"/>
                      <a:pt x="205" y="186"/>
                      <a:pt x="205" y="187"/>
                    </a:cubicBezTo>
                    <a:cubicBezTo>
                      <a:pt x="205" y="186"/>
                      <a:pt x="205" y="186"/>
                      <a:pt x="205" y="186"/>
                    </a:cubicBezTo>
                    <a:cubicBezTo>
                      <a:pt x="206" y="185"/>
                      <a:pt x="210" y="183"/>
                      <a:pt x="211" y="182"/>
                    </a:cubicBezTo>
                    <a:cubicBezTo>
                      <a:pt x="214" y="180"/>
                      <a:pt x="218" y="178"/>
                      <a:pt x="221" y="176"/>
                    </a:cubicBezTo>
                    <a:cubicBezTo>
                      <a:pt x="226" y="172"/>
                      <a:pt x="232" y="169"/>
                      <a:pt x="238" y="165"/>
                    </a:cubicBezTo>
                    <a:close/>
                    <a:moveTo>
                      <a:pt x="205" y="187"/>
                    </a:moveTo>
                    <a:cubicBezTo>
                      <a:pt x="211" y="184"/>
                      <a:pt x="217" y="181"/>
                      <a:pt x="222" y="177"/>
                    </a:cubicBezTo>
                    <a:cubicBezTo>
                      <a:pt x="229" y="173"/>
                      <a:pt x="235" y="170"/>
                      <a:pt x="242" y="166"/>
                    </a:cubicBezTo>
                    <a:cubicBezTo>
                      <a:pt x="230" y="174"/>
                      <a:pt x="217" y="181"/>
                      <a:pt x="204" y="190"/>
                    </a:cubicBezTo>
                    <a:cubicBezTo>
                      <a:pt x="205" y="189"/>
                      <a:pt x="205" y="188"/>
                      <a:pt x="205" y="187"/>
                    </a:cubicBezTo>
                    <a:close/>
                    <a:moveTo>
                      <a:pt x="205" y="191"/>
                    </a:moveTo>
                    <a:cubicBezTo>
                      <a:pt x="207" y="189"/>
                      <a:pt x="209" y="188"/>
                      <a:pt x="211" y="186"/>
                    </a:cubicBezTo>
                    <a:cubicBezTo>
                      <a:pt x="214" y="184"/>
                      <a:pt x="218" y="182"/>
                      <a:pt x="221" y="179"/>
                    </a:cubicBezTo>
                    <a:cubicBezTo>
                      <a:pt x="228" y="175"/>
                      <a:pt x="236" y="171"/>
                      <a:pt x="243" y="166"/>
                    </a:cubicBezTo>
                    <a:cubicBezTo>
                      <a:pt x="243" y="166"/>
                      <a:pt x="243" y="166"/>
                      <a:pt x="243" y="166"/>
                    </a:cubicBezTo>
                    <a:cubicBezTo>
                      <a:pt x="245" y="166"/>
                      <a:pt x="246" y="166"/>
                      <a:pt x="248" y="167"/>
                    </a:cubicBezTo>
                    <a:cubicBezTo>
                      <a:pt x="242" y="171"/>
                      <a:pt x="235" y="174"/>
                      <a:pt x="228" y="177"/>
                    </a:cubicBezTo>
                    <a:cubicBezTo>
                      <a:pt x="221" y="181"/>
                      <a:pt x="215" y="185"/>
                      <a:pt x="207" y="189"/>
                    </a:cubicBezTo>
                    <a:cubicBezTo>
                      <a:pt x="207" y="189"/>
                      <a:pt x="204" y="191"/>
                      <a:pt x="205" y="191"/>
                    </a:cubicBezTo>
                    <a:close/>
                    <a:moveTo>
                      <a:pt x="206" y="174"/>
                    </a:moveTo>
                    <a:cubicBezTo>
                      <a:pt x="206" y="174"/>
                      <a:pt x="206" y="174"/>
                      <a:pt x="206" y="174"/>
                    </a:cubicBezTo>
                    <a:cubicBezTo>
                      <a:pt x="209" y="173"/>
                      <a:pt x="212" y="170"/>
                      <a:pt x="215" y="168"/>
                    </a:cubicBezTo>
                    <a:cubicBezTo>
                      <a:pt x="217" y="166"/>
                      <a:pt x="219" y="165"/>
                      <a:pt x="222" y="163"/>
                    </a:cubicBezTo>
                    <a:cubicBezTo>
                      <a:pt x="223" y="163"/>
                      <a:pt x="225" y="163"/>
                      <a:pt x="226" y="163"/>
                    </a:cubicBezTo>
                    <a:cubicBezTo>
                      <a:pt x="219" y="167"/>
                      <a:pt x="213" y="172"/>
                      <a:pt x="206" y="174"/>
                    </a:cubicBezTo>
                    <a:close/>
                    <a:moveTo>
                      <a:pt x="210" y="168"/>
                    </a:moveTo>
                    <a:cubicBezTo>
                      <a:pt x="209" y="169"/>
                      <a:pt x="208" y="169"/>
                      <a:pt x="208" y="170"/>
                    </a:cubicBezTo>
                    <a:cubicBezTo>
                      <a:pt x="204" y="171"/>
                      <a:pt x="211" y="166"/>
                      <a:pt x="210" y="167"/>
                    </a:cubicBezTo>
                    <a:cubicBezTo>
                      <a:pt x="212" y="165"/>
                      <a:pt x="214" y="164"/>
                      <a:pt x="216" y="162"/>
                    </a:cubicBezTo>
                    <a:cubicBezTo>
                      <a:pt x="216" y="162"/>
                      <a:pt x="216" y="162"/>
                      <a:pt x="216" y="162"/>
                    </a:cubicBezTo>
                    <a:cubicBezTo>
                      <a:pt x="218" y="162"/>
                      <a:pt x="219" y="162"/>
                      <a:pt x="220" y="163"/>
                    </a:cubicBezTo>
                    <a:cubicBezTo>
                      <a:pt x="220" y="163"/>
                      <a:pt x="220" y="163"/>
                      <a:pt x="220" y="163"/>
                    </a:cubicBezTo>
                    <a:cubicBezTo>
                      <a:pt x="217" y="164"/>
                      <a:pt x="214" y="166"/>
                      <a:pt x="210" y="168"/>
                    </a:cubicBezTo>
                    <a:close/>
                    <a:moveTo>
                      <a:pt x="215" y="162"/>
                    </a:moveTo>
                    <a:cubicBezTo>
                      <a:pt x="213" y="163"/>
                      <a:pt x="210" y="164"/>
                      <a:pt x="208" y="165"/>
                    </a:cubicBezTo>
                    <a:cubicBezTo>
                      <a:pt x="207" y="165"/>
                      <a:pt x="207" y="166"/>
                      <a:pt x="206" y="166"/>
                    </a:cubicBezTo>
                    <a:cubicBezTo>
                      <a:pt x="206" y="166"/>
                      <a:pt x="206" y="166"/>
                      <a:pt x="206" y="166"/>
                    </a:cubicBezTo>
                    <a:cubicBezTo>
                      <a:pt x="207" y="165"/>
                      <a:pt x="208" y="165"/>
                      <a:pt x="208" y="165"/>
                    </a:cubicBezTo>
                    <a:cubicBezTo>
                      <a:pt x="209" y="164"/>
                      <a:pt x="210" y="163"/>
                      <a:pt x="211" y="162"/>
                    </a:cubicBezTo>
                    <a:cubicBezTo>
                      <a:pt x="211" y="162"/>
                      <a:pt x="211" y="162"/>
                      <a:pt x="211" y="161"/>
                    </a:cubicBezTo>
                    <a:cubicBezTo>
                      <a:pt x="212" y="162"/>
                      <a:pt x="214" y="162"/>
                      <a:pt x="215" y="162"/>
                    </a:cubicBezTo>
                    <a:close/>
                    <a:moveTo>
                      <a:pt x="205" y="183"/>
                    </a:moveTo>
                    <a:cubicBezTo>
                      <a:pt x="210" y="181"/>
                      <a:pt x="215" y="177"/>
                      <a:pt x="220" y="174"/>
                    </a:cubicBezTo>
                    <a:cubicBezTo>
                      <a:pt x="224" y="172"/>
                      <a:pt x="228" y="170"/>
                      <a:pt x="232" y="168"/>
                    </a:cubicBezTo>
                    <a:cubicBezTo>
                      <a:pt x="232" y="168"/>
                      <a:pt x="232" y="168"/>
                      <a:pt x="232" y="168"/>
                    </a:cubicBezTo>
                    <a:cubicBezTo>
                      <a:pt x="231" y="169"/>
                      <a:pt x="229" y="170"/>
                      <a:pt x="228" y="171"/>
                    </a:cubicBezTo>
                    <a:cubicBezTo>
                      <a:pt x="225" y="173"/>
                      <a:pt x="222" y="174"/>
                      <a:pt x="219" y="176"/>
                    </a:cubicBezTo>
                    <a:cubicBezTo>
                      <a:pt x="214" y="180"/>
                      <a:pt x="209" y="182"/>
                      <a:pt x="205" y="186"/>
                    </a:cubicBezTo>
                    <a:cubicBezTo>
                      <a:pt x="205" y="185"/>
                      <a:pt x="205" y="184"/>
                      <a:pt x="205" y="183"/>
                    </a:cubicBezTo>
                    <a:close/>
                    <a:moveTo>
                      <a:pt x="204" y="191"/>
                    </a:moveTo>
                    <a:cubicBezTo>
                      <a:pt x="212" y="188"/>
                      <a:pt x="219" y="183"/>
                      <a:pt x="226" y="179"/>
                    </a:cubicBezTo>
                    <a:cubicBezTo>
                      <a:pt x="233" y="175"/>
                      <a:pt x="242" y="172"/>
                      <a:pt x="248" y="167"/>
                    </a:cubicBezTo>
                    <a:cubicBezTo>
                      <a:pt x="248" y="167"/>
                      <a:pt x="249" y="167"/>
                      <a:pt x="249" y="167"/>
                    </a:cubicBezTo>
                    <a:cubicBezTo>
                      <a:pt x="249" y="167"/>
                      <a:pt x="249" y="167"/>
                      <a:pt x="250" y="168"/>
                    </a:cubicBezTo>
                    <a:cubicBezTo>
                      <a:pt x="247" y="169"/>
                      <a:pt x="244" y="171"/>
                      <a:pt x="241" y="173"/>
                    </a:cubicBezTo>
                    <a:cubicBezTo>
                      <a:pt x="237" y="175"/>
                      <a:pt x="233" y="177"/>
                      <a:pt x="229" y="180"/>
                    </a:cubicBezTo>
                    <a:cubicBezTo>
                      <a:pt x="221" y="184"/>
                      <a:pt x="213" y="188"/>
                      <a:pt x="204" y="193"/>
                    </a:cubicBezTo>
                    <a:cubicBezTo>
                      <a:pt x="204" y="193"/>
                      <a:pt x="204" y="193"/>
                      <a:pt x="205" y="193"/>
                    </a:cubicBezTo>
                    <a:cubicBezTo>
                      <a:pt x="213" y="189"/>
                      <a:pt x="221" y="185"/>
                      <a:pt x="229" y="180"/>
                    </a:cubicBezTo>
                    <a:cubicBezTo>
                      <a:pt x="233" y="178"/>
                      <a:pt x="236" y="176"/>
                      <a:pt x="240" y="174"/>
                    </a:cubicBezTo>
                    <a:cubicBezTo>
                      <a:pt x="242" y="173"/>
                      <a:pt x="244" y="172"/>
                      <a:pt x="246" y="171"/>
                    </a:cubicBezTo>
                    <a:cubicBezTo>
                      <a:pt x="248" y="170"/>
                      <a:pt x="249" y="169"/>
                      <a:pt x="251" y="168"/>
                    </a:cubicBezTo>
                    <a:cubicBezTo>
                      <a:pt x="252" y="169"/>
                      <a:pt x="254" y="169"/>
                      <a:pt x="255" y="170"/>
                    </a:cubicBezTo>
                    <a:cubicBezTo>
                      <a:pt x="238" y="180"/>
                      <a:pt x="221" y="187"/>
                      <a:pt x="204" y="196"/>
                    </a:cubicBezTo>
                    <a:cubicBezTo>
                      <a:pt x="204" y="196"/>
                      <a:pt x="204" y="197"/>
                      <a:pt x="205" y="197"/>
                    </a:cubicBezTo>
                    <a:cubicBezTo>
                      <a:pt x="221" y="187"/>
                      <a:pt x="239" y="180"/>
                      <a:pt x="256" y="171"/>
                    </a:cubicBezTo>
                    <a:cubicBezTo>
                      <a:pt x="256" y="171"/>
                      <a:pt x="256" y="172"/>
                      <a:pt x="257" y="172"/>
                    </a:cubicBezTo>
                    <a:cubicBezTo>
                      <a:pt x="248" y="176"/>
                      <a:pt x="239" y="181"/>
                      <a:pt x="230" y="185"/>
                    </a:cubicBezTo>
                    <a:cubicBezTo>
                      <a:pt x="221" y="189"/>
                      <a:pt x="212" y="193"/>
                      <a:pt x="204" y="198"/>
                    </a:cubicBezTo>
                    <a:cubicBezTo>
                      <a:pt x="204" y="197"/>
                      <a:pt x="204" y="196"/>
                      <a:pt x="204" y="195"/>
                    </a:cubicBezTo>
                    <a:cubicBezTo>
                      <a:pt x="211" y="191"/>
                      <a:pt x="219" y="187"/>
                      <a:pt x="227" y="184"/>
                    </a:cubicBezTo>
                    <a:cubicBezTo>
                      <a:pt x="236" y="179"/>
                      <a:pt x="244" y="175"/>
                      <a:pt x="253" y="170"/>
                    </a:cubicBezTo>
                    <a:cubicBezTo>
                      <a:pt x="254" y="170"/>
                      <a:pt x="253" y="169"/>
                      <a:pt x="253" y="170"/>
                    </a:cubicBezTo>
                    <a:cubicBezTo>
                      <a:pt x="244" y="174"/>
                      <a:pt x="235" y="179"/>
                      <a:pt x="227" y="183"/>
                    </a:cubicBezTo>
                    <a:cubicBezTo>
                      <a:pt x="219" y="187"/>
                      <a:pt x="211" y="190"/>
                      <a:pt x="204" y="195"/>
                    </a:cubicBezTo>
                    <a:cubicBezTo>
                      <a:pt x="204" y="193"/>
                      <a:pt x="204" y="192"/>
                      <a:pt x="204" y="191"/>
                    </a:cubicBezTo>
                    <a:close/>
                    <a:moveTo>
                      <a:pt x="203" y="202"/>
                    </a:moveTo>
                    <a:cubicBezTo>
                      <a:pt x="208" y="200"/>
                      <a:pt x="212" y="197"/>
                      <a:pt x="216" y="195"/>
                    </a:cubicBezTo>
                    <a:cubicBezTo>
                      <a:pt x="221" y="193"/>
                      <a:pt x="226" y="191"/>
                      <a:pt x="231" y="188"/>
                    </a:cubicBezTo>
                    <a:cubicBezTo>
                      <a:pt x="236" y="186"/>
                      <a:pt x="241" y="184"/>
                      <a:pt x="246" y="181"/>
                    </a:cubicBezTo>
                    <a:cubicBezTo>
                      <a:pt x="248" y="180"/>
                      <a:pt x="250" y="179"/>
                      <a:pt x="252" y="178"/>
                    </a:cubicBezTo>
                    <a:cubicBezTo>
                      <a:pt x="254" y="177"/>
                      <a:pt x="260" y="173"/>
                      <a:pt x="255" y="177"/>
                    </a:cubicBezTo>
                    <a:cubicBezTo>
                      <a:pt x="247" y="182"/>
                      <a:pt x="237" y="186"/>
                      <a:pt x="229" y="190"/>
                    </a:cubicBezTo>
                    <a:cubicBezTo>
                      <a:pt x="220" y="195"/>
                      <a:pt x="211" y="199"/>
                      <a:pt x="203" y="205"/>
                    </a:cubicBezTo>
                    <a:cubicBezTo>
                      <a:pt x="203" y="204"/>
                      <a:pt x="203" y="203"/>
                      <a:pt x="203" y="202"/>
                    </a:cubicBezTo>
                    <a:close/>
                    <a:moveTo>
                      <a:pt x="203" y="210"/>
                    </a:moveTo>
                    <a:cubicBezTo>
                      <a:pt x="212" y="206"/>
                      <a:pt x="221" y="201"/>
                      <a:pt x="231" y="196"/>
                    </a:cubicBezTo>
                    <a:cubicBezTo>
                      <a:pt x="233" y="196"/>
                      <a:pt x="234" y="195"/>
                      <a:pt x="235" y="194"/>
                    </a:cubicBezTo>
                    <a:cubicBezTo>
                      <a:pt x="224" y="200"/>
                      <a:pt x="213" y="205"/>
                      <a:pt x="203" y="212"/>
                    </a:cubicBezTo>
                    <a:cubicBezTo>
                      <a:pt x="203" y="212"/>
                      <a:pt x="203" y="211"/>
                      <a:pt x="203" y="210"/>
                    </a:cubicBezTo>
                    <a:close/>
                    <a:moveTo>
                      <a:pt x="202" y="214"/>
                    </a:moveTo>
                    <a:cubicBezTo>
                      <a:pt x="206" y="213"/>
                      <a:pt x="208" y="212"/>
                      <a:pt x="211" y="210"/>
                    </a:cubicBezTo>
                    <a:cubicBezTo>
                      <a:pt x="216" y="207"/>
                      <a:pt x="220" y="205"/>
                      <a:pt x="225" y="202"/>
                    </a:cubicBezTo>
                    <a:cubicBezTo>
                      <a:pt x="236" y="197"/>
                      <a:pt x="247" y="193"/>
                      <a:pt x="258" y="188"/>
                    </a:cubicBezTo>
                    <a:cubicBezTo>
                      <a:pt x="239" y="197"/>
                      <a:pt x="219" y="206"/>
                      <a:pt x="202" y="218"/>
                    </a:cubicBezTo>
                    <a:cubicBezTo>
                      <a:pt x="202" y="217"/>
                      <a:pt x="202" y="215"/>
                      <a:pt x="202" y="214"/>
                    </a:cubicBezTo>
                    <a:close/>
                    <a:moveTo>
                      <a:pt x="201" y="232"/>
                    </a:moveTo>
                    <a:cubicBezTo>
                      <a:pt x="205" y="231"/>
                      <a:pt x="208" y="230"/>
                      <a:pt x="211" y="228"/>
                    </a:cubicBezTo>
                    <a:cubicBezTo>
                      <a:pt x="216" y="225"/>
                      <a:pt x="221" y="222"/>
                      <a:pt x="226" y="220"/>
                    </a:cubicBezTo>
                    <a:cubicBezTo>
                      <a:pt x="234" y="216"/>
                      <a:pt x="241" y="212"/>
                      <a:pt x="249" y="209"/>
                    </a:cubicBezTo>
                    <a:cubicBezTo>
                      <a:pt x="247" y="209"/>
                      <a:pt x="246" y="210"/>
                      <a:pt x="244" y="211"/>
                    </a:cubicBezTo>
                    <a:cubicBezTo>
                      <a:pt x="239" y="214"/>
                      <a:pt x="234" y="217"/>
                      <a:pt x="228" y="219"/>
                    </a:cubicBezTo>
                    <a:cubicBezTo>
                      <a:pt x="223" y="222"/>
                      <a:pt x="218" y="225"/>
                      <a:pt x="213" y="228"/>
                    </a:cubicBezTo>
                    <a:cubicBezTo>
                      <a:pt x="209" y="230"/>
                      <a:pt x="205" y="232"/>
                      <a:pt x="201" y="234"/>
                    </a:cubicBezTo>
                    <a:cubicBezTo>
                      <a:pt x="201" y="234"/>
                      <a:pt x="201" y="233"/>
                      <a:pt x="201" y="232"/>
                    </a:cubicBezTo>
                    <a:close/>
                    <a:moveTo>
                      <a:pt x="200" y="251"/>
                    </a:moveTo>
                    <a:cubicBezTo>
                      <a:pt x="211" y="246"/>
                      <a:pt x="222" y="241"/>
                      <a:pt x="233" y="237"/>
                    </a:cubicBezTo>
                    <a:cubicBezTo>
                      <a:pt x="239" y="235"/>
                      <a:pt x="244" y="233"/>
                      <a:pt x="250" y="231"/>
                    </a:cubicBezTo>
                    <a:cubicBezTo>
                      <a:pt x="243" y="234"/>
                      <a:pt x="236" y="237"/>
                      <a:pt x="229" y="240"/>
                    </a:cubicBezTo>
                    <a:cubicBezTo>
                      <a:pt x="223" y="242"/>
                      <a:pt x="218" y="245"/>
                      <a:pt x="213" y="248"/>
                    </a:cubicBezTo>
                    <a:cubicBezTo>
                      <a:pt x="209" y="250"/>
                      <a:pt x="204" y="252"/>
                      <a:pt x="200" y="254"/>
                    </a:cubicBezTo>
                    <a:cubicBezTo>
                      <a:pt x="200" y="253"/>
                      <a:pt x="200" y="252"/>
                      <a:pt x="200" y="251"/>
                    </a:cubicBezTo>
                    <a:close/>
                    <a:moveTo>
                      <a:pt x="205" y="252"/>
                    </a:moveTo>
                    <a:cubicBezTo>
                      <a:pt x="204" y="253"/>
                      <a:pt x="198" y="256"/>
                      <a:pt x="202" y="254"/>
                    </a:cubicBezTo>
                    <a:cubicBezTo>
                      <a:pt x="203" y="253"/>
                      <a:pt x="204" y="253"/>
                      <a:pt x="205" y="252"/>
                    </a:cubicBezTo>
                    <a:close/>
                    <a:moveTo>
                      <a:pt x="198" y="276"/>
                    </a:moveTo>
                    <a:cubicBezTo>
                      <a:pt x="203" y="275"/>
                      <a:pt x="209" y="272"/>
                      <a:pt x="214" y="270"/>
                    </a:cubicBezTo>
                    <a:cubicBezTo>
                      <a:pt x="217" y="269"/>
                      <a:pt x="219" y="268"/>
                      <a:pt x="222" y="267"/>
                    </a:cubicBezTo>
                    <a:cubicBezTo>
                      <a:pt x="217" y="269"/>
                      <a:pt x="212" y="271"/>
                      <a:pt x="208" y="273"/>
                    </a:cubicBezTo>
                    <a:cubicBezTo>
                      <a:pt x="204" y="274"/>
                      <a:pt x="201" y="275"/>
                      <a:pt x="197" y="278"/>
                    </a:cubicBezTo>
                    <a:cubicBezTo>
                      <a:pt x="198" y="277"/>
                      <a:pt x="198" y="276"/>
                      <a:pt x="198" y="276"/>
                    </a:cubicBezTo>
                    <a:close/>
                    <a:moveTo>
                      <a:pt x="197" y="282"/>
                    </a:moveTo>
                    <a:cubicBezTo>
                      <a:pt x="197" y="281"/>
                      <a:pt x="197" y="280"/>
                      <a:pt x="197" y="279"/>
                    </a:cubicBezTo>
                    <a:cubicBezTo>
                      <a:pt x="203" y="278"/>
                      <a:pt x="208" y="275"/>
                      <a:pt x="214" y="274"/>
                    </a:cubicBezTo>
                    <a:cubicBezTo>
                      <a:pt x="220" y="272"/>
                      <a:pt x="227" y="269"/>
                      <a:pt x="233" y="267"/>
                    </a:cubicBezTo>
                    <a:cubicBezTo>
                      <a:pt x="236" y="266"/>
                      <a:pt x="240" y="265"/>
                      <a:pt x="243" y="264"/>
                    </a:cubicBezTo>
                    <a:cubicBezTo>
                      <a:pt x="228" y="270"/>
                      <a:pt x="211" y="274"/>
                      <a:pt x="197" y="282"/>
                    </a:cubicBezTo>
                    <a:close/>
                    <a:moveTo>
                      <a:pt x="212" y="268"/>
                    </a:moveTo>
                    <a:cubicBezTo>
                      <a:pt x="207" y="270"/>
                      <a:pt x="202" y="272"/>
                      <a:pt x="198" y="275"/>
                    </a:cubicBezTo>
                    <a:cubicBezTo>
                      <a:pt x="198" y="274"/>
                      <a:pt x="198" y="274"/>
                      <a:pt x="198" y="273"/>
                    </a:cubicBezTo>
                    <a:cubicBezTo>
                      <a:pt x="204" y="270"/>
                      <a:pt x="210" y="268"/>
                      <a:pt x="216" y="266"/>
                    </a:cubicBezTo>
                    <a:cubicBezTo>
                      <a:pt x="215" y="266"/>
                      <a:pt x="213" y="267"/>
                      <a:pt x="212" y="268"/>
                    </a:cubicBezTo>
                    <a:close/>
                    <a:moveTo>
                      <a:pt x="198" y="272"/>
                    </a:moveTo>
                    <a:cubicBezTo>
                      <a:pt x="198" y="271"/>
                      <a:pt x="199" y="270"/>
                      <a:pt x="199" y="268"/>
                    </a:cubicBezTo>
                    <a:cubicBezTo>
                      <a:pt x="203" y="267"/>
                      <a:pt x="207" y="265"/>
                      <a:pt x="212" y="263"/>
                    </a:cubicBezTo>
                    <a:cubicBezTo>
                      <a:pt x="218" y="260"/>
                      <a:pt x="224" y="258"/>
                      <a:pt x="230" y="256"/>
                    </a:cubicBezTo>
                    <a:cubicBezTo>
                      <a:pt x="241" y="252"/>
                      <a:pt x="253" y="247"/>
                      <a:pt x="263" y="243"/>
                    </a:cubicBezTo>
                    <a:cubicBezTo>
                      <a:pt x="258" y="245"/>
                      <a:pt x="253" y="248"/>
                      <a:pt x="248" y="250"/>
                    </a:cubicBezTo>
                    <a:cubicBezTo>
                      <a:pt x="242" y="253"/>
                      <a:pt x="235" y="255"/>
                      <a:pt x="229" y="258"/>
                    </a:cubicBezTo>
                    <a:cubicBezTo>
                      <a:pt x="218" y="262"/>
                      <a:pt x="208" y="266"/>
                      <a:pt x="198" y="272"/>
                    </a:cubicBezTo>
                    <a:close/>
                    <a:moveTo>
                      <a:pt x="205" y="265"/>
                    </a:moveTo>
                    <a:cubicBezTo>
                      <a:pt x="203" y="266"/>
                      <a:pt x="201" y="267"/>
                      <a:pt x="199" y="268"/>
                    </a:cubicBezTo>
                    <a:cubicBezTo>
                      <a:pt x="200" y="267"/>
                      <a:pt x="202" y="266"/>
                      <a:pt x="203" y="265"/>
                    </a:cubicBezTo>
                    <a:cubicBezTo>
                      <a:pt x="206" y="264"/>
                      <a:pt x="209" y="263"/>
                      <a:pt x="212" y="262"/>
                    </a:cubicBezTo>
                    <a:cubicBezTo>
                      <a:pt x="212" y="262"/>
                      <a:pt x="213" y="262"/>
                      <a:pt x="214" y="261"/>
                    </a:cubicBezTo>
                    <a:cubicBezTo>
                      <a:pt x="211" y="263"/>
                      <a:pt x="208" y="264"/>
                      <a:pt x="205" y="265"/>
                    </a:cubicBezTo>
                    <a:close/>
                    <a:moveTo>
                      <a:pt x="210" y="262"/>
                    </a:moveTo>
                    <a:cubicBezTo>
                      <a:pt x="206" y="264"/>
                      <a:pt x="202" y="265"/>
                      <a:pt x="199" y="267"/>
                    </a:cubicBezTo>
                    <a:cubicBezTo>
                      <a:pt x="199" y="266"/>
                      <a:pt x="199" y="265"/>
                      <a:pt x="199" y="264"/>
                    </a:cubicBezTo>
                    <a:cubicBezTo>
                      <a:pt x="205" y="262"/>
                      <a:pt x="210" y="259"/>
                      <a:pt x="215" y="257"/>
                    </a:cubicBezTo>
                    <a:cubicBezTo>
                      <a:pt x="221" y="254"/>
                      <a:pt x="227" y="253"/>
                      <a:pt x="233" y="251"/>
                    </a:cubicBezTo>
                    <a:cubicBezTo>
                      <a:pt x="239" y="248"/>
                      <a:pt x="245" y="247"/>
                      <a:pt x="251" y="245"/>
                    </a:cubicBezTo>
                    <a:cubicBezTo>
                      <a:pt x="252" y="245"/>
                      <a:pt x="253" y="245"/>
                      <a:pt x="253" y="244"/>
                    </a:cubicBezTo>
                    <a:cubicBezTo>
                      <a:pt x="252" y="245"/>
                      <a:pt x="251" y="245"/>
                      <a:pt x="250" y="246"/>
                    </a:cubicBezTo>
                    <a:cubicBezTo>
                      <a:pt x="243" y="249"/>
                      <a:pt x="236" y="252"/>
                      <a:pt x="229" y="254"/>
                    </a:cubicBezTo>
                    <a:cubicBezTo>
                      <a:pt x="223" y="257"/>
                      <a:pt x="216" y="260"/>
                      <a:pt x="210" y="262"/>
                    </a:cubicBezTo>
                    <a:close/>
                    <a:moveTo>
                      <a:pt x="199" y="263"/>
                    </a:moveTo>
                    <a:cubicBezTo>
                      <a:pt x="199" y="262"/>
                      <a:pt x="199" y="261"/>
                      <a:pt x="200" y="259"/>
                    </a:cubicBezTo>
                    <a:cubicBezTo>
                      <a:pt x="205" y="258"/>
                      <a:pt x="209" y="256"/>
                      <a:pt x="214" y="254"/>
                    </a:cubicBezTo>
                    <a:cubicBezTo>
                      <a:pt x="220" y="251"/>
                      <a:pt x="226" y="249"/>
                      <a:pt x="232" y="247"/>
                    </a:cubicBezTo>
                    <a:cubicBezTo>
                      <a:pt x="238" y="245"/>
                      <a:pt x="243" y="244"/>
                      <a:pt x="249" y="241"/>
                    </a:cubicBezTo>
                    <a:cubicBezTo>
                      <a:pt x="243" y="244"/>
                      <a:pt x="237" y="246"/>
                      <a:pt x="232" y="248"/>
                    </a:cubicBezTo>
                    <a:cubicBezTo>
                      <a:pt x="220" y="252"/>
                      <a:pt x="210" y="258"/>
                      <a:pt x="199" y="263"/>
                    </a:cubicBezTo>
                    <a:close/>
                    <a:moveTo>
                      <a:pt x="200" y="255"/>
                    </a:moveTo>
                    <a:cubicBezTo>
                      <a:pt x="210" y="251"/>
                      <a:pt x="220" y="247"/>
                      <a:pt x="231" y="243"/>
                    </a:cubicBezTo>
                    <a:cubicBezTo>
                      <a:pt x="237" y="242"/>
                      <a:pt x="242" y="240"/>
                      <a:pt x="248" y="238"/>
                    </a:cubicBezTo>
                    <a:cubicBezTo>
                      <a:pt x="251" y="236"/>
                      <a:pt x="253" y="235"/>
                      <a:pt x="256" y="234"/>
                    </a:cubicBezTo>
                    <a:cubicBezTo>
                      <a:pt x="257" y="234"/>
                      <a:pt x="257" y="234"/>
                      <a:pt x="257" y="234"/>
                    </a:cubicBezTo>
                    <a:cubicBezTo>
                      <a:pt x="247" y="238"/>
                      <a:pt x="237" y="243"/>
                      <a:pt x="227" y="247"/>
                    </a:cubicBezTo>
                    <a:cubicBezTo>
                      <a:pt x="218" y="250"/>
                      <a:pt x="208" y="253"/>
                      <a:pt x="200" y="258"/>
                    </a:cubicBezTo>
                    <a:cubicBezTo>
                      <a:pt x="200" y="257"/>
                      <a:pt x="200" y="256"/>
                      <a:pt x="200" y="255"/>
                    </a:cubicBezTo>
                    <a:close/>
                    <a:moveTo>
                      <a:pt x="248" y="231"/>
                    </a:moveTo>
                    <a:cubicBezTo>
                      <a:pt x="243" y="233"/>
                      <a:pt x="237" y="235"/>
                      <a:pt x="231" y="237"/>
                    </a:cubicBezTo>
                    <a:cubicBezTo>
                      <a:pt x="226" y="238"/>
                      <a:pt x="221" y="241"/>
                      <a:pt x="216" y="243"/>
                    </a:cubicBezTo>
                    <a:cubicBezTo>
                      <a:pt x="213" y="244"/>
                      <a:pt x="210" y="245"/>
                      <a:pt x="207" y="246"/>
                    </a:cubicBezTo>
                    <a:cubicBezTo>
                      <a:pt x="206" y="247"/>
                      <a:pt x="205" y="248"/>
                      <a:pt x="204" y="248"/>
                    </a:cubicBezTo>
                    <a:cubicBezTo>
                      <a:pt x="204" y="248"/>
                      <a:pt x="199" y="251"/>
                      <a:pt x="201" y="249"/>
                    </a:cubicBezTo>
                    <a:cubicBezTo>
                      <a:pt x="205" y="246"/>
                      <a:pt x="211" y="245"/>
                      <a:pt x="215" y="243"/>
                    </a:cubicBezTo>
                    <a:cubicBezTo>
                      <a:pt x="220" y="241"/>
                      <a:pt x="224" y="238"/>
                      <a:pt x="229" y="236"/>
                    </a:cubicBezTo>
                    <a:cubicBezTo>
                      <a:pt x="239" y="232"/>
                      <a:pt x="250" y="228"/>
                      <a:pt x="260" y="223"/>
                    </a:cubicBezTo>
                    <a:cubicBezTo>
                      <a:pt x="261" y="223"/>
                      <a:pt x="261" y="223"/>
                      <a:pt x="261" y="222"/>
                    </a:cubicBezTo>
                    <a:cubicBezTo>
                      <a:pt x="261" y="222"/>
                      <a:pt x="262" y="222"/>
                      <a:pt x="263" y="222"/>
                    </a:cubicBezTo>
                    <a:cubicBezTo>
                      <a:pt x="263" y="223"/>
                      <a:pt x="263" y="224"/>
                      <a:pt x="263" y="226"/>
                    </a:cubicBezTo>
                    <a:cubicBezTo>
                      <a:pt x="258" y="227"/>
                      <a:pt x="253" y="229"/>
                      <a:pt x="248" y="231"/>
                    </a:cubicBezTo>
                    <a:close/>
                    <a:moveTo>
                      <a:pt x="261" y="211"/>
                    </a:moveTo>
                    <a:cubicBezTo>
                      <a:pt x="257" y="213"/>
                      <a:pt x="252" y="215"/>
                      <a:pt x="248" y="217"/>
                    </a:cubicBezTo>
                    <a:cubicBezTo>
                      <a:pt x="242" y="220"/>
                      <a:pt x="236" y="223"/>
                      <a:pt x="231" y="225"/>
                    </a:cubicBezTo>
                    <a:cubicBezTo>
                      <a:pt x="225" y="228"/>
                      <a:pt x="219" y="231"/>
                      <a:pt x="214" y="233"/>
                    </a:cubicBezTo>
                    <a:cubicBezTo>
                      <a:pt x="215" y="232"/>
                      <a:pt x="216" y="232"/>
                      <a:pt x="217" y="231"/>
                    </a:cubicBezTo>
                    <a:cubicBezTo>
                      <a:pt x="223" y="229"/>
                      <a:pt x="228" y="225"/>
                      <a:pt x="233" y="222"/>
                    </a:cubicBezTo>
                    <a:cubicBezTo>
                      <a:pt x="239" y="220"/>
                      <a:pt x="244" y="217"/>
                      <a:pt x="249" y="214"/>
                    </a:cubicBezTo>
                    <a:cubicBezTo>
                      <a:pt x="253" y="211"/>
                      <a:pt x="258" y="209"/>
                      <a:pt x="261" y="205"/>
                    </a:cubicBezTo>
                    <a:cubicBezTo>
                      <a:pt x="261" y="205"/>
                      <a:pt x="261" y="205"/>
                      <a:pt x="261" y="205"/>
                    </a:cubicBezTo>
                    <a:cubicBezTo>
                      <a:pt x="261" y="207"/>
                      <a:pt x="261" y="209"/>
                      <a:pt x="261" y="211"/>
                    </a:cubicBezTo>
                    <a:cubicBezTo>
                      <a:pt x="261" y="211"/>
                      <a:pt x="261" y="211"/>
                      <a:pt x="261" y="211"/>
                    </a:cubicBezTo>
                    <a:close/>
                    <a:moveTo>
                      <a:pt x="224" y="160"/>
                    </a:moveTo>
                    <a:cubicBezTo>
                      <a:pt x="222" y="160"/>
                      <a:pt x="219" y="160"/>
                      <a:pt x="217" y="159"/>
                    </a:cubicBezTo>
                    <a:cubicBezTo>
                      <a:pt x="217" y="159"/>
                      <a:pt x="217" y="159"/>
                      <a:pt x="217" y="159"/>
                    </a:cubicBezTo>
                    <a:cubicBezTo>
                      <a:pt x="217" y="159"/>
                      <a:pt x="217" y="159"/>
                      <a:pt x="217" y="158"/>
                    </a:cubicBezTo>
                    <a:cubicBezTo>
                      <a:pt x="218" y="159"/>
                      <a:pt x="218" y="159"/>
                      <a:pt x="218" y="159"/>
                    </a:cubicBezTo>
                    <a:cubicBezTo>
                      <a:pt x="221" y="159"/>
                      <a:pt x="224" y="160"/>
                      <a:pt x="227" y="161"/>
                    </a:cubicBezTo>
                    <a:cubicBezTo>
                      <a:pt x="226" y="161"/>
                      <a:pt x="225" y="161"/>
                      <a:pt x="224" y="160"/>
                    </a:cubicBezTo>
                    <a:close/>
                    <a:moveTo>
                      <a:pt x="214" y="159"/>
                    </a:moveTo>
                    <a:cubicBezTo>
                      <a:pt x="213" y="159"/>
                      <a:pt x="211" y="159"/>
                      <a:pt x="210" y="159"/>
                    </a:cubicBezTo>
                    <a:cubicBezTo>
                      <a:pt x="210" y="158"/>
                      <a:pt x="210" y="158"/>
                      <a:pt x="210" y="157"/>
                    </a:cubicBezTo>
                    <a:cubicBezTo>
                      <a:pt x="211" y="157"/>
                      <a:pt x="213" y="158"/>
                      <a:pt x="214" y="158"/>
                    </a:cubicBezTo>
                    <a:cubicBezTo>
                      <a:pt x="214" y="158"/>
                      <a:pt x="214" y="158"/>
                      <a:pt x="214" y="159"/>
                    </a:cubicBezTo>
                    <a:cubicBezTo>
                      <a:pt x="214" y="159"/>
                      <a:pt x="214" y="159"/>
                      <a:pt x="214" y="159"/>
                    </a:cubicBezTo>
                    <a:close/>
                    <a:moveTo>
                      <a:pt x="207" y="158"/>
                    </a:moveTo>
                    <a:cubicBezTo>
                      <a:pt x="207" y="158"/>
                      <a:pt x="207" y="158"/>
                      <a:pt x="207" y="158"/>
                    </a:cubicBezTo>
                    <a:cubicBezTo>
                      <a:pt x="206" y="158"/>
                      <a:pt x="205" y="158"/>
                      <a:pt x="204" y="158"/>
                    </a:cubicBezTo>
                    <a:cubicBezTo>
                      <a:pt x="204" y="158"/>
                      <a:pt x="204" y="158"/>
                      <a:pt x="204" y="158"/>
                    </a:cubicBezTo>
                    <a:cubicBezTo>
                      <a:pt x="204" y="158"/>
                      <a:pt x="204" y="157"/>
                      <a:pt x="204" y="156"/>
                    </a:cubicBezTo>
                    <a:cubicBezTo>
                      <a:pt x="205" y="156"/>
                      <a:pt x="206" y="157"/>
                      <a:pt x="207" y="157"/>
                    </a:cubicBezTo>
                    <a:cubicBezTo>
                      <a:pt x="207" y="157"/>
                      <a:pt x="207" y="157"/>
                      <a:pt x="207" y="158"/>
                    </a:cubicBezTo>
                    <a:close/>
                    <a:moveTo>
                      <a:pt x="201" y="158"/>
                    </a:moveTo>
                    <a:cubicBezTo>
                      <a:pt x="201" y="158"/>
                      <a:pt x="201" y="158"/>
                      <a:pt x="200" y="158"/>
                    </a:cubicBezTo>
                    <a:cubicBezTo>
                      <a:pt x="200" y="158"/>
                      <a:pt x="199" y="158"/>
                      <a:pt x="198" y="158"/>
                    </a:cubicBezTo>
                    <a:cubicBezTo>
                      <a:pt x="198" y="157"/>
                      <a:pt x="198" y="157"/>
                      <a:pt x="198" y="156"/>
                    </a:cubicBezTo>
                    <a:cubicBezTo>
                      <a:pt x="199" y="156"/>
                      <a:pt x="200" y="156"/>
                      <a:pt x="201" y="156"/>
                    </a:cubicBezTo>
                    <a:cubicBezTo>
                      <a:pt x="201" y="157"/>
                      <a:pt x="201" y="157"/>
                      <a:pt x="201" y="158"/>
                    </a:cubicBezTo>
                    <a:close/>
                    <a:moveTo>
                      <a:pt x="196" y="158"/>
                    </a:moveTo>
                    <a:cubicBezTo>
                      <a:pt x="195" y="158"/>
                      <a:pt x="194" y="158"/>
                      <a:pt x="193" y="158"/>
                    </a:cubicBezTo>
                    <a:cubicBezTo>
                      <a:pt x="193" y="158"/>
                      <a:pt x="193" y="157"/>
                      <a:pt x="193" y="156"/>
                    </a:cubicBezTo>
                    <a:cubicBezTo>
                      <a:pt x="194" y="156"/>
                      <a:pt x="195" y="156"/>
                      <a:pt x="196" y="156"/>
                    </a:cubicBezTo>
                    <a:cubicBezTo>
                      <a:pt x="196" y="157"/>
                      <a:pt x="196" y="157"/>
                      <a:pt x="196" y="158"/>
                    </a:cubicBezTo>
                    <a:close/>
                    <a:moveTo>
                      <a:pt x="190" y="156"/>
                    </a:moveTo>
                    <a:cubicBezTo>
                      <a:pt x="190" y="157"/>
                      <a:pt x="190" y="158"/>
                      <a:pt x="190" y="158"/>
                    </a:cubicBezTo>
                    <a:cubicBezTo>
                      <a:pt x="190" y="158"/>
                      <a:pt x="189" y="159"/>
                      <a:pt x="188" y="159"/>
                    </a:cubicBezTo>
                    <a:cubicBezTo>
                      <a:pt x="189" y="158"/>
                      <a:pt x="189" y="157"/>
                      <a:pt x="189" y="156"/>
                    </a:cubicBezTo>
                    <a:cubicBezTo>
                      <a:pt x="189" y="156"/>
                      <a:pt x="189" y="156"/>
                      <a:pt x="190" y="156"/>
                    </a:cubicBezTo>
                    <a:close/>
                    <a:moveTo>
                      <a:pt x="186" y="159"/>
                    </a:moveTo>
                    <a:cubicBezTo>
                      <a:pt x="184" y="159"/>
                      <a:pt x="183" y="159"/>
                      <a:pt x="182" y="159"/>
                    </a:cubicBezTo>
                    <a:cubicBezTo>
                      <a:pt x="182" y="158"/>
                      <a:pt x="182" y="158"/>
                      <a:pt x="182" y="157"/>
                    </a:cubicBezTo>
                    <a:cubicBezTo>
                      <a:pt x="183" y="157"/>
                      <a:pt x="185" y="157"/>
                      <a:pt x="186" y="157"/>
                    </a:cubicBezTo>
                    <a:cubicBezTo>
                      <a:pt x="186" y="157"/>
                      <a:pt x="186" y="158"/>
                      <a:pt x="186" y="159"/>
                    </a:cubicBezTo>
                    <a:close/>
                    <a:moveTo>
                      <a:pt x="179" y="159"/>
                    </a:moveTo>
                    <a:cubicBezTo>
                      <a:pt x="179" y="159"/>
                      <a:pt x="179" y="159"/>
                      <a:pt x="179" y="160"/>
                    </a:cubicBezTo>
                    <a:cubicBezTo>
                      <a:pt x="178" y="160"/>
                      <a:pt x="177" y="160"/>
                      <a:pt x="176" y="160"/>
                    </a:cubicBezTo>
                    <a:cubicBezTo>
                      <a:pt x="176" y="159"/>
                      <a:pt x="176" y="159"/>
                      <a:pt x="176" y="158"/>
                    </a:cubicBezTo>
                    <a:cubicBezTo>
                      <a:pt x="176" y="158"/>
                      <a:pt x="176" y="158"/>
                      <a:pt x="176" y="158"/>
                    </a:cubicBezTo>
                    <a:cubicBezTo>
                      <a:pt x="177" y="158"/>
                      <a:pt x="178" y="157"/>
                      <a:pt x="179" y="157"/>
                    </a:cubicBezTo>
                    <a:cubicBezTo>
                      <a:pt x="179" y="158"/>
                      <a:pt x="179" y="159"/>
                      <a:pt x="179" y="159"/>
                    </a:cubicBezTo>
                    <a:close/>
                    <a:moveTo>
                      <a:pt x="163" y="313"/>
                    </a:moveTo>
                    <a:cubicBezTo>
                      <a:pt x="163" y="313"/>
                      <a:pt x="164" y="312"/>
                      <a:pt x="164" y="312"/>
                    </a:cubicBezTo>
                    <a:cubicBezTo>
                      <a:pt x="164" y="313"/>
                      <a:pt x="164" y="313"/>
                      <a:pt x="164" y="314"/>
                    </a:cubicBezTo>
                    <a:cubicBezTo>
                      <a:pt x="162" y="315"/>
                      <a:pt x="159" y="316"/>
                      <a:pt x="163" y="313"/>
                    </a:cubicBezTo>
                    <a:close/>
                    <a:moveTo>
                      <a:pt x="154" y="313"/>
                    </a:moveTo>
                    <a:cubicBezTo>
                      <a:pt x="153" y="314"/>
                      <a:pt x="151" y="314"/>
                      <a:pt x="149" y="315"/>
                    </a:cubicBezTo>
                    <a:cubicBezTo>
                      <a:pt x="154" y="310"/>
                      <a:pt x="161" y="307"/>
                      <a:pt x="166" y="302"/>
                    </a:cubicBezTo>
                    <a:cubicBezTo>
                      <a:pt x="165" y="303"/>
                      <a:pt x="165" y="304"/>
                      <a:pt x="165" y="305"/>
                    </a:cubicBezTo>
                    <a:cubicBezTo>
                      <a:pt x="163" y="307"/>
                      <a:pt x="160" y="309"/>
                      <a:pt x="157" y="310"/>
                    </a:cubicBezTo>
                    <a:cubicBezTo>
                      <a:pt x="157" y="310"/>
                      <a:pt x="154" y="312"/>
                      <a:pt x="154" y="313"/>
                    </a:cubicBezTo>
                    <a:close/>
                    <a:moveTo>
                      <a:pt x="165" y="307"/>
                    </a:moveTo>
                    <a:cubicBezTo>
                      <a:pt x="165" y="308"/>
                      <a:pt x="165" y="309"/>
                      <a:pt x="165" y="310"/>
                    </a:cubicBezTo>
                    <a:cubicBezTo>
                      <a:pt x="164" y="310"/>
                      <a:pt x="163" y="311"/>
                      <a:pt x="162" y="311"/>
                    </a:cubicBezTo>
                    <a:cubicBezTo>
                      <a:pt x="161" y="312"/>
                      <a:pt x="160" y="312"/>
                      <a:pt x="159" y="313"/>
                    </a:cubicBezTo>
                    <a:cubicBezTo>
                      <a:pt x="159" y="313"/>
                      <a:pt x="155" y="316"/>
                      <a:pt x="157" y="314"/>
                    </a:cubicBezTo>
                    <a:cubicBezTo>
                      <a:pt x="159" y="311"/>
                      <a:pt x="162" y="309"/>
                      <a:pt x="165" y="307"/>
                    </a:cubicBezTo>
                    <a:close/>
                    <a:moveTo>
                      <a:pt x="166" y="301"/>
                    </a:moveTo>
                    <a:cubicBezTo>
                      <a:pt x="166" y="301"/>
                      <a:pt x="166" y="301"/>
                      <a:pt x="166" y="301"/>
                    </a:cubicBezTo>
                    <a:cubicBezTo>
                      <a:pt x="162" y="304"/>
                      <a:pt x="157" y="306"/>
                      <a:pt x="153" y="309"/>
                    </a:cubicBezTo>
                    <a:cubicBezTo>
                      <a:pt x="151" y="310"/>
                      <a:pt x="149" y="312"/>
                      <a:pt x="147" y="314"/>
                    </a:cubicBezTo>
                    <a:cubicBezTo>
                      <a:pt x="146" y="314"/>
                      <a:pt x="144" y="315"/>
                      <a:pt x="143" y="316"/>
                    </a:cubicBezTo>
                    <a:cubicBezTo>
                      <a:pt x="143" y="316"/>
                      <a:pt x="143" y="316"/>
                      <a:pt x="143" y="316"/>
                    </a:cubicBezTo>
                    <a:cubicBezTo>
                      <a:pt x="143" y="316"/>
                      <a:pt x="144" y="316"/>
                      <a:pt x="144" y="315"/>
                    </a:cubicBezTo>
                    <a:cubicBezTo>
                      <a:pt x="151" y="309"/>
                      <a:pt x="160" y="305"/>
                      <a:pt x="166" y="298"/>
                    </a:cubicBezTo>
                    <a:cubicBezTo>
                      <a:pt x="166" y="299"/>
                      <a:pt x="166" y="300"/>
                      <a:pt x="166" y="301"/>
                    </a:cubicBezTo>
                    <a:close/>
                    <a:moveTo>
                      <a:pt x="166" y="296"/>
                    </a:moveTo>
                    <a:cubicBezTo>
                      <a:pt x="162" y="299"/>
                      <a:pt x="157" y="303"/>
                      <a:pt x="152" y="306"/>
                    </a:cubicBezTo>
                    <a:cubicBezTo>
                      <a:pt x="149" y="307"/>
                      <a:pt x="147" y="309"/>
                      <a:pt x="144" y="310"/>
                    </a:cubicBezTo>
                    <a:cubicBezTo>
                      <a:pt x="143" y="311"/>
                      <a:pt x="142" y="312"/>
                      <a:pt x="141" y="313"/>
                    </a:cubicBezTo>
                    <a:cubicBezTo>
                      <a:pt x="149" y="306"/>
                      <a:pt x="159" y="301"/>
                      <a:pt x="167" y="294"/>
                    </a:cubicBezTo>
                    <a:cubicBezTo>
                      <a:pt x="167" y="293"/>
                      <a:pt x="167" y="293"/>
                      <a:pt x="167" y="293"/>
                    </a:cubicBezTo>
                    <a:cubicBezTo>
                      <a:pt x="167" y="294"/>
                      <a:pt x="167" y="295"/>
                      <a:pt x="166" y="296"/>
                    </a:cubicBezTo>
                    <a:close/>
                    <a:moveTo>
                      <a:pt x="167" y="293"/>
                    </a:moveTo>
                    <a:cubicBezTo>
                      <a:pt x="167" y="293"/>
                      <a:pt x="167" y="293"/>
                      <a:pt x="166" y="293"/>
                    </a:cubicBezTo>
                    <a:cubicBezTo>
                      <a:pt x="160" y="296"/>
                      <a:pt x="154" y="301"/>
                      <a:pt x="147" y="304"/>
                    </a:cubicBezTo>
                    <a:cubicBezTo>
                      <a:pt x="144" y="306"/>
                      <a:pt x="141" y="308"/>
                      <a:pt x="139" y="310"/>
                    </a:cubicBezTo>
                    <a:cubicBezTo>
                      <a:pt x="138" y="311"/>
                      <a:pt x="137" y="312"/>
                      <a:pt x="135" y="313"/>
                    </a:cubicBezTo>
                    <a:cubicBezTo>
                      <a:pt x="134" y="313"/>
                      <a:pt x="131" y="316"/>
                      <a:pt x="134" y="313"/>
                    </a:cubicBezTo>
                    <a:cubicBezTo>
                      <a:pt x="141" y="307"/>
                      <a:pt x="148" y="303"/>
                      <a:pt x="155" y="298"/>
                    </a:cubicBezTo>
                    <a:cubicBezTo>
                      <a:pt x="159" y="295"/>
                      <a:pt x="164" y="293"/>
                      <a:pt x="167" y="290"/>
                    </a:cubicBezTo>
                    <a:cubicBezTo>
                      <a:pt x="167" y="291"/>
                      <a:pt x="167" y="292"/>
                      <a:pt x="167" y="293"/>
                    </a:cubicBezTo>
                    <a:close/>
                    <a:moveTo>
                      <a:pt x="163" y="293"/>
                    </a:moveTo>
                    <a:cubicBezTo>
                      <a:pt x="164" y="292"/>
                      <a:pt x="165" y="291"/>
                      <a:pt x="166" y="290"/>
                    </a:cubicBezTo>
                    <a:cubicBezTo>
                      <a:pt x="165" y="291"/>
                      <a:pt x="163" y="292"/>
                      <a:pt x="164" y="292"/>
                    </a:cubicBezTo>
                    <a:cubicBezTo>
                      <a:pt x="164" y="292"/>
                      <a:pt x="163" y="292"/>
                      <a:pt x="163" y="293"/>
                    </a:cubicBezTo>
                    <a:close/>
                    <a:moveTo>
                      <a:pt x="168" y="288"/>
                    </a:moveTo>
                    <a:cubicBezTo>
                      <a:pt x="161" y="293"/>
                      <a:pt x="154" y="297"/>
                      <a:pt x="147" y="301"/>
                    </a:cubicBezTo>
                    <a:cubicBezTo>
                      <a:pt x="144" y="303"/>
                      <a:pt x="140" y="305"/>
                      <a:pt x="137" y="307"/>
                    </a:cubicBezTo>
                    <a:cubicBezTo>
                      <a:pt x="137" y="307"/>
                      <a:pt x="136" y="308"/>
                      <a:pt x="136" y="308"/>
                    </a:cubicBezTo>
                    <a:cubicBezTo>
                      <a:pt x="141" y="304"/>
                      <a:pt x="146" y="300"/>
                      <a:pt x="151" y="297"/>
                    </a:cubicBezTo>
                    <a:cubicBezTo>
                      <a:pt x="157" y="293"/>
                      <a:pt x="163" y="290"/>
                      <a:pt x="168" y="285"/>
                    </a:cubicBezTo>
                    <a:cubicBezTo>
                      <a:pt x="168" y="286"/>
                      <a:pt x="168" y="287"/>
                      <a:pt x="168" y="288"/>
                    </a:cubicBezTo>
                    <a:close/>
                    <a:moveTo>
                      <a:pt x="168" y="284"/>
                    </a:moveTo>
                    <a:cubicBezTo>
                      <a:pt x="161" y="289"/>
                      <a:pt x="154" y="293"/>
                      <a:pt x="147" y="297"/>
                    </a:cubicBezTo>
                    <a:cubicBezTo>
                      <a:pt x="141" y="300"/>
                      <a:pt x="136" y="304"/>
                      <a:pt x="131" y="308"/>
                    </a:cubicBezTo>
                    <a:cubicBezTo>
                      <a:pt x="132" y="307"/>
                      <a:pt x="133" y="306"/>
                      <a:pt x="133" y="306"/>
                    </a:cubicBezTo>
                    <a:cubicBezTo>
                      <a:pt x="138" y="302"/>
                      <a:pt x="143" y="298"/>
                      <a:pt x="148" y="295"/>
                    </a:cubicBezTo>
                    <a:cubicBezTo>
                      <a:pt x="155" y="290"/>
                      <a:pt x="163" y="286"/>
                      <a:pt x="168" y="280"/>
                    </a:cubicBezTo>
                    <a:cubicBezTo>
                      <a:pt x="168" y="281"/>
                      <a:pt x="168" y="283"/>
                      <a:pt x="168" y="284"/>
                    </a:cubicBezTo>
                    <a:close/>
                    <a:moveTo>
                      <a:pt x="169" y="277"/>
                    </a:moveTo>
                    <a:cubicBezTo>
                      <a:pt x="169" y="278"/>
                      <a:pt x="169" y="278"/>
                      <a:pt x="169" y="279"/>
                    </a:cubicBezTo>
                    <a:cubicBezTo>
                      <a:pt x="161" y="285"/>
                      <a:pt x="152" y="290"/>
                      <a:pt x="144" y="295"/>
                    </a:cubicBezTo>
                    <a:cubicBezTo>
                      <a:pt x="138" y="299"/>
                      <a:pt x="132" y="302"/>
                      <a:pt x="127" y="306"/>
                    </a:cubicBezTo>
                    <a:cubicBezTo>
                      <a:pt x="128" y="305"/>
                      <a:pt x="128" y="305"/>
                      <a:pt x="129" y="304"/>
                    </a:cubicBezTo>
                    <a:cubicBezTo>
                      <a:pt x="134" y="301"/>
                      <a:pt x="139" y="297"/>
                      <a:pt x="144" y="294"/>
                    </a:cubicBezTo>
                    <a:cubicBezTo>
                      <a:pt x="152" y="288"/>
                      <a:pt x="161" y="283"/>
                      <a:pt x="169" y="276"/>
                    </a:cubicBezTo>
                    <a:cubicBezTo>
                      <a:pt x="169" y="276"/>
                      <a:pt x="169" y="277"/>
                      <a:pt x="169" y="277"/>
                    </a:cubicBezTo>
                    <a:close/>
                    <a:moveTo>
                      <a:pt x="169" y="275"/>
                    </a:moveTo>
                    <a:cubicBezTo>
                      <a:pt x="159" y="282"/>
                      <a:pt x="148" y="289"/>
                      <a:pt x="137" y="295"/>
                    </a:cubicBezTo>
                    <a:cubicBezTo>
                      <a:pt x="134" y="297"/>
                      <a:pt x="131" y="299"/>
                      <a:pt x="128" y="300"/>
                    </a:cubicBezTo>
                    <a:cubicBezTo>
                      <a:pt x="133" y="297"/>
                      <a:pt x="139" y="293"/>
                      <a:pt x="145" y="289"/>
                    </a:cubicBezTo>
                    <a:cubicBezTo>
                      <a:pt x="149" y="286"/>
                      <a:pt x="154" y="283"/>
                      <a:pt x="158" y="280"/>
                    </a:cubicBezTo>
                    <a:cubicBezTo>
                      <a:pt x="162" y="277"/>
                      <a:pt x="166" y="274"/>
                      <a:pt x="169" y="271"/>
                    </a:cubicBezTo>
                    <a:cubicBezTo>
                      <a:pt x="169" y="272"/>
                      <a:pt x="169" y="273"/>
                      <a:pt x="169" y="275"/>
                    </a:cubicBezTo>
                    <a:close/>
                    <a:moveTo>
                      <a:pt x="169" y="269"/>
                    </a:moveTo>
                    <a:cubicBezTo>
                      <a:pt x="160" y="279"/>
                      <a:pt x="147" y="284"/>
                      <a:pt x="136" y="291"/>
                    </a:cubicBezTo>
                    <a:cubicBezTo>
                      <a:pt x="131" y="294"/>
                      <a:pt x="125" y="298"/>
                      <a:pt x="120" y="301"/>
                    </a:cubicBezTo>
                    <a:cubicBezTo>
                      <a:pt x="123" y="298"/>
                      <a:pt x="127" y="296"/>
                      <a:pt x="130" y="294"/>
                    </a:cubicBezTo>
                    <a:cubicBezTo>
                      <a:pt x="135" y="290"/>
                      <a:pt x="141" y="286"/>
                      <a:pt x="146" y="283"/>
                    </a:cubicBezTo>
                    <a:cubicBezTo>
                      <a:pt x="154" y="278"/>
                      <a:pt x="164" y="272"/>
                      <a:pt x="169" y="265"/>
                    </a:cubicBezTo>
                    <a:cubicBezTo>
                      <a:pt x="169" y="266"/>
                      <a:pt x="169" y="268"/>
                      <a:pt x="169" y="269"/>
                    </a:cubicBezTo>
                    <a:close/>
                    <a:moveTo>
                      <a:pt x="169" y="263"/>
                    </a:moveTo>
                    <a:cubicBezTo>
                      <a:pt x="161" y="269"/>
                      <a:pt x="154" y="275"/>
                      <a:pt x="146" y="281"/>
                    </a:cubicBezTo>
                    <a:cubicBezTo>
                      <a:pt x="137" y="287"/>
                      <a:pt x="127" y="292"/>
                      <a:pt x="118" y="297"/>
                    </a:cubicBezTo>
                    <a:cubicBezTo>
                      <a:pt x="114" y="300"/>
                      <a:pt x="109" y="303"/>
                      <a:pt x="105" y="305"/>
                    </a:cubicBezTo>
                    <a:cubicBezTo>
                      <a:pt x="104" y="306"/>
                      <a:pt x="103" y="306"/>
                      <a:pt x="102" y="306"/>
                    </a:cubicBezTo>
                    <a:cubicBezTo>
                      <a:pt x="102" y="306"/>
                      <a:pt x="102" y="306"/>
                      <a:pt x="102" y="306"/>
                    </a:cubicBezTo>
                    <a:cubicBezTo>
                      <a:pt x="108" y="304"/>
                      <a:pt x="112" y="300"/>
                      <a:pt x="117" y="296"/>
                    </a:cubicBezTo>
                    <a:cubicBezTo>
                      <a:pt x="125" y="291"/>
                      <a:pt x="132" y="286"/>
                      <a:pt x="139" y="281"/>
                    </a:cubicBezTo>
                    <a:cubicBezTo>
                      <a:pt x="146" y="277"/>
                      <a:pt x="152" y="272"/>
                      <a:pt x="159" y="267"/>
                    </a:cubicBezTo>
                    <a:cubicBezTo>
                      <a:pt x="162" y="265"/>
                      <a:pt x="168" y="262"/>
                      <a:pt x="170" y="258"/>
                    </a:cubicBezTo>
                    <a:cubicBezTo>
                      <a:pt x="170" y="260"/>
                      <a:pt x="170" y="261"/>
                      <a:pt x="169" y="263"/>
                    </a:cubicBezTo>
                    <a:close/>
                    <a:moveTo>
                      <a:pt x="104" y="305"/>
                    </a:moveTo>
                    <a:cubicBezTo>
                      <a:pt x="104" y="304"/>
                      <a:pt x="104" y="304"/>
                      <a:pt x="104" y="304"/>
                    </a:cubicBezTo>
                    <a:cubicBezTo>
                      <a:pt x="106" y="302"/>
                      <a:pt x="108" y="301"/>
                      <a:pt x="110" y="299"/>
                    </a:cubicBezTo>
                    <a:cubicBezTo>
                      <a:pt x="119" y="292"/>
                      <a:pt x="129" y="286"/>
                      <a:pt x="138" y="279"/>
                    </a:cubicBezTo>
                    <a:cubicBezTo>
                      <a:pt x="146" y="274"/>
                      <a:pt x="154" y="268"/>
                      <a:pt x="162" y="262"/>
                    </a:cubicBezTo>
                    <a:cubicBezTo>
                      <a:pt x="164" y="261"/>
                      <a:pt x="165" y="260"/>
                      <a:pt x="166" y="259"/>
                    </a:cubicBezTo>
                    <a:cubicBezTo>
                      <a:pt x="167" y="258"/>
                      <a:pt x="168" y="257"/>
                      <a:pt x="169" y="257"/>
                    </a:cubicBezTo>
                    <a:cubicBezTo>
                      <a:pt x="169" y="257"/>
                      <a:pt x="169" y="257"/>
                      <a:pt x="169" y="258"/>
                    </a:cubicBezTo>
                    <a:cubicBezTo>
                      <a:pt x="168" y="259"/>
                      <a:pt x="167" y="260"/>
                      <a:pt x="166" y="261"/>
                    </a:cubicBezTo>
                    <a:cubicBezTo>
                      <a:pt x="162" y="264"/>
                      <a:pt x="158" y="267"/>
                      <a:pt x="154" y="270"/>
                    </a:cubicBezTo>
                    <a:cubicBezTo>
                      <a:pt x="145" y="277"/>
                      <a:pt x="136" y="283"/>
                      <a:pt x="126" y="289"/>
                    </a:cubicBezTo>
                    <a:cubicBezTo>
                      <a:pt x="119" y="294"/>
                      <a:pt x="112" y="301"/>
                      <a:pt x="104" y="305"/>
                    </a:cubicBezTo>
                    <a:close/>
                    <a:moveTo>
                      <a:pt x="98" y="305"/>
                    </a:moveTo>
                    <a:cubicBezTo>
                      <a:pt x="99" y="305"/>
                      <a:pt x="99" y="304"/>
                      <a:pt x="99" y="304"/>
                    </a:cubicBezTo>
                    <a:cubicBezTo>
                      <a:pt x="111" y="292"/>
                      <a:pt x="125" y="283"/>
                      <a:pt x="137" y="273"/>
                    </a:cubicBezTo>
                    <a:cubicBezTo>
                      <a:pt x="144" y="268"/>
                      <a:pt x="150" y="263"/>
                      <a:pt x="157" y="257"/>
                    </a:cubicBezTo>
                    <a:cubicBezTo>
                      <a:pt x="162" y="253"/>
                      <a:pt x="167" y="249"/>
                      <a:pt x="171" y="244"/>
                    </a:cubicBezTo>
                    <a:cubicBezTo>
                      <a:pt x="170" y="246"/>
                      <a:pt x="170" y="247"/>
                      <a:pt x="170" y="249"/>
                    </a:cubicBezTo>
                    <a:cubicBezTo>
                      <a:pt x="165" y="253"/>
                      <a:pt x="160" y="256"/>
                      <a:pt x="155" y="260"/>
                    </a:cubicBezTo>
                    <a:cubicBezTo>
                      <a:pt x="148" y="266"/>
                      <a:pt x="143" y="271"/>
                      <a:pt x="136" y="276"/>
                    </a:cubicBezTo>
                    <a:cubicBezTo>
                      <a:pt x="129" y="282"/>
                      <a:pt x="122" y="287"/>
                      <a:pt x="115" y="293"/>
                    </a:cubicBezTo>
                    <a:cubicBezTo>
                      <a:pt x="112" y="295"/>
                      <a:pt x="108" y="298"/>
                      <a:pt x="105" y="301"/>
                    </a:cubicBezTo>
                    <a:cubicBezTo>
                      <a:pt x="103" y="302"/>
                      <a:pt x="102" y="303"/>
                      <a:pt x="101" y="304"/>
                    </a:cubicBezTo>
                    <a:cubicBezTo>
                      <a:pt x="100" y="304"/>
                      <a:pt x="99" y="305"/>
                      <a:pt x="99" y="305"/>
                    </a:cubicBezTo>
                    <a:cubicBezTo>
                      <a:pt x="99" y="305"/>
                      <a:pt x="98" y="305"/>
                      <a:pt x="98" y="305"/>
                    </a:cubicBezTo>
                    <a:close/>
                    <a:moveTo>
                      <a:pt x="98" y="268"/>
                    </a:moveTo>
                    <a:cubicBezTo>
                      <a:pt x="100" y="266"/>
                      <a:pt x="103" y="263"/>
                      <a:pt x="105" y="261"/>
                    </a:cubicBezTo>
                    <a:cubicBezTo>
                      <a:pt x="111" y="256"/>
                      <a:pt x="118" y="251"/>
                      <a:pt x="124" y="247"/>
                    </a:cubicBezTo>
                    <a:cubicBezTo>
                      <a:pt x="133" y="241"/>
                      <a:pt x="142" y="235"/>
                      <a:pt x="151" y="229"/>
                    </a:cubicBezTo>
                    <a:cubicBezTo>
                      <a:pt x="155" y="226"/>
                      <a:pt x="158" y="223"/>
                      <a:pt x="161" y="220"/>
                    </a:cubicBezTo>
                    <a:cubicBezTo>
                      <a:pt x="164" y="218"/>
                      <a:pt x="166" y="216"/>
                      <a:pt x="168" y="214"/>
                    </a:cubicBezTo>
                    <a:cubicBezTo>
                      <a:pt x="169" y="214"/>
                      <a:pt x="169" y="213"/>
                      <a:pt x="170" y="212"/>
                    </a:cubicBezTo>
                    <a:cubicBezTo>
                      <a:pt x="170" y="212"/>
                      <a:pt x="171" y="212"/>
                      <a:pt x="171" y="212"/>
                    </a:cubicBezTo>
                    <a:cubicBezTo>
                      <a:pt x="172" y="211"/>
                      <a:pt x="172" y="211"/>
                      <a:pt x="173" y="210"/>
                    </a:cubicBezTo>
                    <a:cubicBezTo>
                      <a:pt x="173" y="211"/>
                      <a:pt x="173" y="213"/>
                      <a:pt x="173" y="214"/>
                    </a:cubicBezTo>
                    <a:cubicBezTo>
                      <a:pt x="171" y="215"/>
                      <a:pt x="170" y="217"/>
                      <a:pt x="168" y="218"/>
                    </a:cubicBezTo>
                    <a:cubicBezTo>
                      <a:pt x="165" y="221"/>
                      <a:pt x="161" y="223"/>
                      <a:pt x="158" y="226"/>
                    </a:cubicBezTo>
                    <a:cubicBezTo>
                      <a:pt x="156" y="227"/>
                      <a:pt x="155" y="228"/>
                      <a:pt x="154" y="229"/>
                    </a:cubicBezTo>
                    <a:cubicBezTo>
                      <a:pt x="145" y="235"/>
                      <a:pt x="136" y="241"/>
                      <a:pt x="127" y="247"/>
                    </a:cubicBezTo>
                    <a:cubicBezTo>
                      <a:pt x="116" y="254"/>
                      <a:pt x="105" y="262"/>
                      <a:pt x="95" y="271"/>
                    </a:cubicBezTo>
                    <a:cubicBezTo>
                      <a:pt x="90" y="276"/>
                      <a:pt x="97" y="269"/>
                      <a:pt x="98" y="268"/>
                    </a:cubicBezTo>
                    <a:close/>
                    <a:moveTo>
                      <a:pt x="93" y="272"/>
                    </a:moveTo>
                    <a:cubicBezTo>
                      <a:pt x="93" y="271"/>
                      <a:pt x="93" y="269"/>
                      <a:pt x="93" y="267"/>
                    </a:cubicBezTo>
                    <a:cubicBezTo>
                      <a:pt x="95" y="266"/>
                      <a:pt x="97" y="264"/>
                      <a:pt x="99" y="263"/>
                    </a:cubicBezTo>
                    <a:cubicBezTo>
                      <a:pt x="103" y="261"/>
                      <a:pt x="106" y="258"/>
                      <a:pt x="109" y="256"/>
                    </a:cubicBezTo>
                    <a:cubicBezTo>
                      <a:pt x="116" y="251"/>
                      <a:pt x="123" y="246"/>
                      <a:pt x="130" y="241"/>
                    </a:cubicBezTo>
                    <a:cubicBezTo>
                      <a:pt x="142" y="234"/>
                      <a:pt x="152" y="225"/>
                      <a:pt x="163" y="217"/>
                    </a:cubicBezTo>
                    <a:cubicBezTo>
                      <a:pt x="161" y="219"/>
                      <a:pt x="159" y="222"/>
                      <a:pt x="156" y="224"/>
                    </a:cubicBezTo>
                    <a:cubicBezTo>
                      <a:pt x="148" y="230"/>
                      <a:pt x="139" y="236"/>
                      <a:pt x="131" y="241"/>
                    </a:cubicBezTo>
                    <a:cubicBezTo>
                      <a:pt x="118" y="250"/>
                      <a:pt x="104" y="260"/>
                      <a:pt x="93" y="272"/>
                    </a:cubicBezTo>
                    <a:close/>
                    <a:moveTo>
                      <a:pt x="173" y="215"/>
                    </a:moveTo>
                    <a:cubicBezTo>
                      <a:pt x="173" y="215"/>
                      <a:pt x="173" y="215"/>
                      <a:pt x="172" y="215"/>
                    </a:cubicBezTo>
                    <a:cubicBezTo>
                      <a:pt x="173" y="215"/>
                      <a:pt x="173" y="215"/>
                      <a:pt x="173" y="215"/>
                    </a:cubicBezTo>
                    <a:close/>
                    <a:moveTo>
                      <a:pt x="158" y="227"/>
                    </a:moveTo>
                    <a:cubicBezTo>
                      <a:pt x="163" y="224"/>
                      <a:pt x="168" y="220"/>
                      <a:pt x="173" y="216"/>
                    </a:cubicBezTo>
                    <a:cubicBezTo>
                      <a:pt x="173" y="216"/>
                      <a:pt x="173" y="217"/>
                      <a:pt x="173" y="217"/>
                    </a:cubicBezTo>
                    <a:cubicBezTo>
                      <a:pt x="161" y="225"/>
                      <a:pt x="151" y="234"/>
                      <a:pt x="140" y="242"/>
                    </a:cubicBezTo>
                    <a:cubicBezTo>
                      <a:pt x="127" y="250"/>
                      <a:pt x="116" y="259"/>
                      <a:pt x="104" y="268"/>
                    </a:cubicBezTo>
                    <a:cubicBezTo>
                      <a:pt x="102" y="270"/>
                      <a:pt x="99" y="272"/>
                      <a:pt x="97" y="275"/>
                    </a:cubicBezTo>
                    <a:cubicBezTo>
                      <a:pt x="97" y="274"/>
                      <a:pt x="92" y="279"/>
                      <a:pt x="95" y="275"/>
                    </a:cubicBezTo>
                    <a:cubicBezTo>
                      <a:pt x="96" y="274"/>
                      <a:pt x="97" y="273"/>
                      <a:pt x="99" y="272"/>
                    </a:cubicBezTo>
                    <a:cubicBezTo>
                      <a:pt x="104" y="266"/>
                      <a:pt x="110" y="261"/>
                      <a:pt x="117" y="256"/>
                    </a:cubicBezTo>
                    <a:cubicBezTo>
                      <a:pt x="128" y="248"/>
                      <a:pt x="141" y="240"/>
                      <a:pt x="152" y="231"/>
                    </a:cubicBezTo>
                    <a:cubicBezTo>
                      <a:pt x="154" y="230"/>
                      <a:pt x="156" y="228"/>
                      <a:pt x="158" y="227"/>
                    </a:cubicBezTo>
                    <a:close/>
                    <a:moveTo>
                      <a:pt x="95" y="300"/>
                    </a:moveTo>
                    <a:cubicBezTo>
                      <a:pt x="95" y="298"/>
                      <a:pt x="95" y="297"/>
                      <a:pt x="95" y="295"/>
                    </a:cubicBezTo>
                    <a:cubicBezTo>
                      <a:pt x="97" y="294"/>
                      <a:pt x="99" y="292"/>
                      <a:pt x="101" y="290"/>
                    </a:cubicBezTo>
                    <a:cubicBezTo>
                      <a:pt x="104" y="287"/>
                      <a:pt x="107" y="284"/>
                      <a:pt x="111" y="282"/>
                    </a:cubicBezTo>
                    <a:cubicBezTo>
                      <a:pt x="118" y="275"/>
                      <a:pt x="125" y="269"/>
                      <a:pt x="132" y="263"/>
                    </a:cubicBezTo>
                    <a:cubicBezTo>
                      <a:pt x="139" y="258"/>
                      <a:pt x="147" y="253"/>
                      <a:pt x="154" y="248"/>
                    </a:cubicBezTo>
                    <a:cubicBezTo>
                      <a:pt x="157" y="245"/>
                      <a:pt x="160" y="243"/>
                      <a:pt x="164" y="240"/>
                    </a:cubicBezTo>
                    <a:cubicBezTo>
                      <a:pt x="160" y="244"/>
                      <a:pt x="155" y="248"/>
                      <a:pt x="151" y="251"/>
                    </a:cubicBezTo>
                    <a:cubicBezTo>
                      <a:pt x="144" y="257"/>
                      <a:pt x="137" y="263"/>
                      <a:pt x="130" y="268"/>
                    </a:cubicBezTo>
                    <a:cubicBezTo>
                      <a:pt x="123" y="274"/>
                      <a:pt x="116" y="280"/>
                      <a:pt x="110" y="286"/>
                    </a:cubicBezTo>
                    <a:cubicBezTo>
                      <a:pt x="105" y="291"/>
                      <a:pt x="99" y="294"/>
                      <a:pt x="95" y="300"/>
                    </a:cubicBezTo>
                    <a:close/>
                    <a:moveTo>
                      <a:pt x="171" y="232"/>
                    </a:moveTo>
                    <a:cubicBezTo>
                      <a:pt x="171" y="232"/>
                      <a:pt x="171" y="232"/>
                      <a:pt x="171" y="233"/>
                    </a:cubicBezTo>
                    <a:cubicBezTo>
                      <a:pt x="158" y="244"/>
                      <a:pt x="144" y="254"/>
                      <a:pt x="130" y="264"/>
                    </a:cubicBezTo>
                    <a:cubicBezTo>
                      <a:pt x="124" y="269"/>
                      <a:pt x="118" y="274"/>
                      <a:pt x="111" y="280"/>
                    </a:cubicBezTo>
                    <a:cubicBezTo>
                      <a:pt x="108" y="282"/>
                      <a:pt x="105" y="285"/>
                      <a:pt x="102" y="288"/>
                    </a:cubicBezTo>
                    <a:cubicBezTo>
                      <a:pt x="101" y="289"/>
                      <a:pt x="100" y="290"/>
                      <a:pt x="98" y="292"/>
                    </a:cubicBezTo>
                    <a:cubicBezTo>
                      <a:pt x="97" y="293"/>
                      <a:pt x="94" y="296"/>
                      <a:pt x="97" y="293"/>
                    </a:cubicBezTo>
                    <a:cubicBezTo>
                      <a:pt x="109" y="280"/>
                      <a:pt x="122" y="268"/>
                      <a:pt x="136" y="257"/>
                    </a:cubicBezTo>
                    <a:cubicBezTo>
                      <a:pt x="148" y="247"/>
                      <a:pt x="161" y="238"/>
                      <a:pt x="172" y="226"/>
                    </a:cubicBezTo>
                    <a:cubicBezTo>
                      <a:pt x="172" y="228"/>
                      <a:pt x="172" y="230"/>
                      <a:pt x="171" y="232"/>
                    </a:cubicBezTo>
                    <a:close/>
                    <a:moveTo>
                      <a:pt x="172" y="224"/>
                    </a:moveTo>
                    <a:cubicBezTo>
                      <a:pt x="170" y="225"/>
                      <a:pt x="169" y="227"/>
                      <a:pt x="167" y="229"/>
                    </a:cubicBezTo>
                    <a:cubicBezTo>
                      <a:pt x="165" y="231"/>
                      <a:pt x="162" y="233"/>
                      <a:pt x="159" y="236"/>
                    </a:cubicBezTo>
                    <a:cubicBezTo>
                      <a:pt x="152" y="242"/>
                      <a:pt x="144" y="247"/>
                      <a:pt x="137" y="252"/>
                    </a:cubicBezTo>
                    <a:cubicBezTo>
                      <a:pt x="123" y="262"/>
                      <a:pt x="111" y="273"/>
                      <a:pt x="98" y="284"/>
                    </a:cubicBezTo>
                    <a:cubicBezTo>
                      <a:pt x="97" y="285"/>
                      <a:pt x="93" y="288"/>
                      <a:pt x="96" y="285"/>
                    </a:cubicBezTo>
                    <a:cubicBezTo>
                      <a:pt x="98" y="284"/>
                      <a:pt x="99" y="282"/>
                      <a:pt x="101" y="280"/>
                    </a:cubicBezTo>
                    <a:cubicBezTo>
                      <a:pt x="104" y="277"/>
                      <a:pt x="107" y="275"/>
                      <a:pt x="110" y="272"/>
                    </a:cubicBezTo>
                    <a:cubicBezTo>
                      <a:pt x="117" y="266"/>
                      <a:pt x="125" y="260"/>
                      <a:pt x="132" y="254"/>
                    </a:cubicBezTo>
                    <a:cubicBezTo>
                      <a:pt x="146" y="244"/>
                      <a:pt x="159" y="234"/>
                      <a:pt x="172" y="222"/>
                    </a:cubicBezTo>
                    <a:cubicBezTo>
                      <a:pt x="172" y="223"/>
                      <a:pt x="172" y="224"/>
                      <a:pt x="172" y="224"/>
                    </a:cubicBezTo>
                    <a:close/>
                    <a:moveTo>
                      <a:pt x="94" y="283"/>
                    </a:moveTo>
                    <a:cubicBezTo>
                      <a:pt x="95" y="283"/>
                      <a:pt x="96" y="282"/>
                      <a:pt x="97" y="281"/>
                    </a:cubicBezTo>
                    <a:cubicBezTo>
                      <a:pt x="100" y="278"/>
                      <a:pt x="103" y="275"/>
                      <a:pt x="106" y="273"/>
                    </a:cubicBezTo>
                    <a:cubicBezTo>
                      <a:pt x="113" y="266"/>
                      <a:pt x="120" y="261"/>
                      <a:pt x="128" y="255"/>
                    </a:cubicBezTo>
                    <a:cubicBezTo>
                      <a:pt x="135" y="250"/>
                      <a:pt x="143" y="245"/>
                      <a:pt x="150" y="240"/>
                    </a:cubicBezTo>
                    <a:cubicBezTo>
                      <a:pt x="144" y="245"/>
                      <a:pt x="138" y="249"/>
                      <a:pt x="132" y="254"/>
                    </a:cubicBezTo>
                    <a:cubicBezTo>
                      <a:pt x="119" y="264"/>
                      <a:pt x="105" y="274"/>
                      <a:pt x="94" y="286"/>
                    </a:cubicBezTo>
                    <a:cubicBezTo>
                      <a:pt x="94" y="285"/>
                      <a:pt x="94" y="284"/>
                      <a:pt x="94" y="283"/>
                    </a:cubicBezTo>
                    <a:close/>
                    <a:moveTo>
                      <a:pt x="171" y="222"/>
                    </a:moveTo>
                    <a:cubicBezTo>
                      <a:pt x="170" y="224"/>
                      <a:pt x="168" y="225"/>
                      <a:pt x="166" y="227"/>
                    </a:cubicBezTo>
                    <a:cubicBezTo>
                      <a:pt x="165" y="228"/>
                      <a:pt x="163" y="229"/>
                      <a:pt x="162" y="230"/>
                    </a:cubicBezTo>
                    <a:cubicBezTo>
                      <a:pt x="164" y="229"/>
                      <a:pt x="166" y="227"/>
                      <a:pt x="168" y="225"/>
                    </a:cubicBezTo>
                    <a:cubicBezTo>
                      <a:pt x="168" y="225"/>
                      <a:pt x="173" y="221"/>
                      <a:pt x="171" y="222"/>
                    </a:cubicBezTo>
                    <a:close/>
                    <a:moveTo>
                      <a:pt x="155" y="235"/>
                    </a:moveTo>
                    <a:cubicBezTo>
                      <a:pt x="148" y="241"/>
                      <a:pt x="139" y="247"/>
                      <a:pt x="131" y="252"/>
                    </a:cubicBezTo>
                    <a:cubicBezTo>
                      <a:pt x="124" y="257"/>
                      <a:pt x="117" y="262"/>
                      <a:pt x="111" y="268"/>
                    </a:cubicBezTo>
                    <a:cubicBezTo>
                      <a:pt x="107" y="271"/>
                      <a:pt x="104" y="274"/>
                      <a:pt x="100" y="277"/>
                    </a:cubicBezTo>
                    <a:cubicBezTo>
                      <a:pt x="99" y="278"/>
                      <a:pt x="97" y="280"/>
                      <a:pt x="96" y="281"/>
                    </a:cubicBezTo>
                    <a:cubicBezTo>
                      <a:pt x="94" y="282"/>
                      <a:pt x="94" y="282"/>
                      <a:pt x="95" y="280"/>
                    </a:cubicBezTo>
                    <a:cubicBezTo>
                      <a:pt x="96" y="279"/>
                      <a:pt x="97" y="278"/>
                      <a:pt x="98" y="277"/>
                    </a:cubicBezTo>
                    <a:cubicBezTo>
                      <a:pt x="100" y="274"/>
                      <a:pt x="104" y="272"/>
                      <a:pt x="107" y="270"/>
                    </a:cubicBezTo>
                    <a:cubicBezTo>
                      <a:pt x="110" y="267"/>
                      <a:pt x="113" y="264"/>
                      <a:pt x="117" y="261"/>
                    </a:cubicBezTo>
                    <a:cubicBezTo>
                      <a:pt x="124" y="254"/>
                      <a:pt x="132" y="249"/>
                      <a:pt x="140" y="244"/>
                    </a:cubicBezTo>
                    <a:cubicBezTo>
                      <a:pt x="147" y="239"/>
                      <a:pt x="153" y="234"/>
                      <a:pt x="160" y="230"/>
                    </a:cubicBezTo>
                    <a:cubicBezTo>
                      <a:pt x="162" y="228"/>
                      <a:pt x="164" y="227"/>
                      <a:pt x="166" y="226"/>
                    </a:cubicBezTo>
                    <a:cubicBezTo>
                      <a:pt x="162" y="229"/>
                      <a:pt x="159" y="232"/>
                      <a:pt x="155" y="235"/>
                    </a:cubicBezTo>
                    <a:close/>
                    <a:moveTo>
                      <a:pt x="173" y="219"/>
                    </a:moveTo>
                    <a:cubicBezTo>
                      <a:pt x="172" y="219"/>
                      <a:pt x="171" y="220"/>
                      <a:pt x="171" y="221"/>
                    </a:cubicBezTo>
                    <a:cubicBezTo>
                      <a:pt x="166" y="226"/>
                      <a:pt x="159" y="229"/>
                      <a:pt x="154" y="233"/>
                    </a:cubicBezTo>
                    <a:cubicBezTo>
                      <a:pt x="154" y="233"/>
                      <a:pt x="154" y="233"/>
                      <a:pt x="155" y="232"/>
                    </a:cubicBezTo>
                    <a:cubicBezTo>
                      <a:pt x="158" y="230"/>
                      <a:pt x="162" y="227"/>
                      <a:pt x="165" y="224"/>
                    </a:cubicBezTo>
                    <a:cubicBezTo>
                      <a:pt x="167" y="222"/>
                      <a:pt x="169" y="221"/>
                      <a:pt x="172" y="219"/>
                    </a:cubicBezTo>
                    <a:cubicBezTo>
                      <a:pt x="172" y="219"/>
                      <a:pt x="172" y="219"/>
                      <a:pt x="173" y="218"/>
                    </a:cubicBezTo>
                    <a:cubicBezTo>
                      <a:pt x="173" y="219"/>
                      <a:pt x="173" y="219"/>
                      <a:pt x="173" y="219"/>
                    </a:cubicBezTo>
                    <a:close/>
                    <a:moveTo>
                      <a:pt x="99" y="274"/>
                    </a:moveTo>
                    <a:cubicBezTo>
                      <a:pt x="102" y="271"/>
                      <a:pt x="106" y="268"/>
                      <a:pt x="109" y="265"/>
                    </a:cubicBezTo>
                    <a:cubicBezTo>
                      <a:pt x="117" y="259"/>
                      <a:pt x="125" y="253"/>
                      <a:pt x="134" y="247"/>
                    </a:cubicBezTo>
                    <a:cubicBezTo>
                      <a:pt x="138" y="244"/>
                      <a:pt x="143" y="241"/>
                      <a:pt x="148" y="238"/>
                    </a:cubicBezTo>
                    <a:cubicBezTo>
                      <a:pt x="142" y="242"/>
                      <a:pt x="136" y="246"/>
                      <a:pt x="130" y="250"/>
                    </a:cubicBezTo>
                    <a:cubicBezTo>
                      <a:pt x="123" y="255"/>
                      <a:pt x="116" y="260"/>
                      <a:pt x="110" y="266"/>
                    </a:cubicBezTo>
                    <a:cubicBezTo>
                      <a:pt x="104" y="271"/>
                      <a:pt x="99" y="275"/>
                      <a:pt x="94" y="281"/>
                    </a:cubicBezTo>
                    <a:cubicBezTo>
                      <a:pt x="94" y="280"/>
                      <a:pt x="94" y="279"/>
                      <a:pt x="94" y="278"/>
                    </a:cubicBezTo>
                    <a:cubicBezTo>
                      <a:pt x="96" y="277"/>
                      <a:pt x="97" y="276"/>
                      <a:pt x="99" y="274"/>
                    </a:cubicBezTo>
                    <a:close/>
                    <a:moveTo>
                      <a:pt x="100" y="284"/>
                    </a:moveTo>
                    <a:cubicBezTo>
                      <a:pt x="103" y="281"/>
                      <a:pt x="107" y="277"/>
                      <a:pt x="110" y="274"/>
                    </a:cubicBezTo>
                    <a:cubicBezTo>
                      <a:pt x="118" y="268"/>
                      <a:pt x="125" y="262"/>
                      <a:pt x="133" y="256"/>
                    </a:cubicBezTo>
                    <a:cubicBezTo>
                      <a:pt x="140" y="251"/>
                      <a:pt x="147" y="246"/>
                      <a:pt x="155" y="240"/>
                    </a:cubicBezTo>
                    <a:cubicBezTo>
                      <a:pt x="158" y="238"/>
                      <a:pt x="161" y="236"/>
                      <a:pt x="164" y="233"/>
                    </a:cubicBezTo>
                    <a:cubicBezTo>
                      <a:pt x="167" y="231"/>
                      <a:pt x="169" y="227"/>
                      <a:pt x="172" y="225"/>
                    </a:cubicBezTo>
                    <a:cubicBezTo>
                      <a:pt x="172" y="225"/>
                      <a:pt x="172" y="225"/>
                      <a:pt x="172" y="225"/>
                    </a:cubicBezTo>
                    <a:cubicBezTo>
                      <a:pt x="170" y="227"/>
                      <a:pt x="167" y="230"/>
                      <a:pt x="165" y="232"/>
                    </a:cubicBezTo>
                    <a:cubicBezTo>
                      <a:pt x="162" y="235"/>
                      <a:pt x="159" y="238"/>
                      <a:pt x="155" y="241"/>
                    </a:cubicBezTo>
                    <a:cubicBezTo>
                      <a:pt x="148" y="247"/>
                      <a:pt x="141" y="252"/>
                      <a:pt x="134" y="257"/>
                    </a:cubicBezTo>
                    <a:cubicBezTo>
                      <a:pt x="120" y="268"/>
                      <a:pt x="107" y="281"/>
                      <a:pt x="95" y="294"/>
                    </a:cubicBezTo>
                    <a:cubicBezTo>
                      <a:pt x="95" y="292"/>
                      <a:pt x="94" y="290"/>
                      <a:pt x="94" y="288"/>
                    </a:cubicBezTo>
                    <a:cubicBezTo>
                      <a:pt x="96" y="287"/>
                      <a:pt x="98" y="285"/>
                      <a:pt x="100" y="284"/>
                    </a:cubicBezTo>
                    <a:close/>
                    <a:moveTo>
                      <a:pt x="96" y="301"/>
                    </a:move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lose/>
                    <a:moveTo>
                      <a:pt x="99" y="298"/>
                    </a:moveTo>
                    <a:cubicBezTo>
                      <a:pt x="103" y="295"/>
                      <a:pt x="107" y="292"/>
                      <a:pt x="111" y="289"/>
                    </a:cubicBezTo>
                    <a:cubicBezTo>
                      <a:pt x="114" y="286"/>
                      <a:pt x="116" y="284"/>
                      <a:pt x="119" y="282"/>
                    </a:cubicBezTo>
                    <a:cubicBezTo>
                      <a:pt x="126" y="276"/>
                      <a:pt x="133" y="271"/>
                      <a:pt x="140" y="265"/>
                    </a:cubicBezTo>
                    <a:cubicBezTo>
                      <a:pt x="148" y="259"/>
                      <a:pt x="154" y="254"/>
                      <a:pt x="162" y="248"/>
                    </a:cubicBezTo>
                    <a:cubicBezTo>
                      <a:pt x="165" y="245"/>
                      <a:pt x="169" y="242"/>
                      <a:pt x="171" y="238"/>
                    </a:cubicBezTo>
                    <a:cubicBezTo>
                      <a:pt x="171" y="240"/>
                      <a:pt x="171" y="241"/>
                      <a:pt x="171" y="243"/>
                    </a:cubicBezTo>
                    <a:cubicBezTo>
                      <a:pt x="157" y="253"/>
                      <a:pt x="144" y="264"/>
                      <a:pt x="131" y="276"/>
                    </a:cubicBezTo>
                    <a:cubicBezTo>
                      <a:pt x="124" y="282"/>
                      <a:pt x="117" y="288"/>
                      <a:pt x="109" y="293"/>
                    </a:cubicBezTo>
                    <a:cubicBezTo>
                      <a:pt x="106" y="295"/>
                      <a:pt x="104" y="297"/>
                      <a:pt x="102" y="299"/>
                    </a:cubicBezTo>
                    <a:cubicBezTo>
                      <a:pt x="100" y="300"/>
                      <a:pt x="98" y="302"/>
                      <a:pt x="96" y="303"/>
                    </a:cubicBezTo>
                    <a:cubicBezTo>
                      <a:pt x="96" y="303"/>
                      <a:pt x="98" y="300"/>
                      <a:pt x="99" y="298"/>
                    </a:cubicBezTo>
                    <a:close/>
                    <a:moveTo>
                      <a:pt x="123" y="278"/>
                    </a:moveTo>
                    <a:cubicBezTo>
                      <a:pt x="127" y="275"/>
                      <a:pt x="130" y="272"/>
                      <a:pt x="134" y="268"/>
                    </a:cubicBezTo>
                    <a:cubicBezTo>
                      <a:pt x="141" y="262"/>
                      <a:pt x="147" y="256"/>
                      <a:pt x="155" y="250"/>
                    </a:cubicBezTo>
                    <a:cubicBezTo>
                      <a:pt x="158" y="248"/>
                      <a:pt x="161" y="246"/>
                      <a:pt x="164" y="244"/>
                    </a:cubicBezTo>
                    <a:cubicBezTo>
                      <a:pt x="166" y="243"/>
                      <a:pt x="167" y="241"/>
                      <a:pt x="168" y="240"/>
                    </a:cubicBezTo>
                    <a:cubicBezTo>
                      <a:pt x="169" y="240"/>
                      <a:pt x="171" y="237"/>
                      <a:pt x="169" y="240"/>
                    </a:cubicBezTo>
                    <a:cubicBezTo>
                      <a:pt x="166" y="245"/>
                      <a:pt x="158" y="250"/>
                      <a:pt x="153" y="254"/>
                    </a:cubicBezTo>
                    <a:cubicBezTo>
                      <a:pt x="146" y="260"/>
                      <a:pt x="138" y="266"/>
                      <a:pt x="131" y="271"/>
                    </a:cubicBezTo>
                    <a:cubicBezTo>
                      <a:pt x="128" y="273"/>
                      <a:pt x="126" y="276"/>
                      <a:pt x="123" y="278"/>
                    </a:cubicBezTo>
                    <a:close/>
                    <a:moveTo>
                      <a:pt x="168" y="245"/>
                    </a:moveTo>
                    <a:cubicBezTo>
                      <a:pt x="172" y="243"/>
                      <a:pt x="169" y="246"/>
                      <a:pt x="168" y="246"/>
                    </a:cubicBezTo>
                    <a:cubicBezTo>
                      <a:pt x="167" y="248"/>
                      <a:pt x="165" y="249"/>
                      <a:pt x="164" y="251"/>
                    </a:cubicBezTo>
                    <a:cubicBezTo>
                      <a:pt x="161" y="253"/>
                      <a:pt x="158" y="255"/>
                      <a:pt x="155" y="258"/>
                    </a:cubicBezTo>
                    <a:cubicBezTo>
                      <a:pt x="148" y="263"/>
                      <a:pt x="142" y="268"/>
                      <a:pt x="135" y="274"/>
                    </a:cubicBezTo>
                    <a:cubicBezTo>
                      <a:pt x="132" y="276"/>
                      <a:pt x="129" y="278"/>
                      <a:pt x="126" y="281"/>
                    </a:cubicBezTo>
                    <a:cubicBezTo>
                      <a:pt x="126" y="280"/>
                      <a:pt x="127" y="280"/>
                      <a:pt x="127" y="280"/>
                    </a:cubicBezTo>
                    <a:cubicBezTo>
                      <a:pt x="141" y="268"/>
                      <a:pt x="154" y="256"/>
                      <a:pt x="168" y="245"/>
                    </a:cubicBezTo>
                    <a:close/>
                    <a:moveTo>
                      <a:pt x="171" y="236"/>
                    </a:moveTo>
                    <a:cubicBezTo>
                      <a:pt x="171" y="236"/>
                      <a:pt x="171" y="236"/>
                      <a:pt x="171" y="237"/>
                    </a:cubicBezTo>
                    <a:cubicBezTo>
                      <a:pt x="165" y="242"/>
                      <a:pt x="159" y="246"/>
                      <a:pt x="153" y="251"/>
                    </a:cubicBezTo>
                    <a:cubicBezTo>
                      <a:pt x="146" y="256"/>
                      <a:pt x="140" y="262"/>
                      <a:pt x="133" y="268"/>
                    </a:cubicBezTo>
                    <a:cubicBezTo>
                      <a:pt x="127" y="274"/>
                      <a:pt x="120" y="280"/>
                      <a:pt x="113" y="286"/>
                    </a:cubicBezTo>
                    <a:cubicBezTo>
                      <a:pt x="110" y="288"/>
                      <a:pt x="107" y="291"/>
                      <a:pt x="104" y="293"/>
                    </a:cubicBezTo>
                    <a:cubicBezTo>
                      <a:pt x="101" y="295"/>
                      <a:pt x="98" y="298"/>
                      <a:pt x="96" y="300"/>
                    </a:cubicBezTo>
                    <a:cubicBezTo>
                      <a:pt x="98" y="297"/>
                      <a:pt x="101" y="295"/>
                      <a:pt x="104" y="293"/>
                    </a:cubicBezTo>
                    <a:cubicBezTo>
                      <a:pt x="107" y="290"/>
                      <a:pt x="110" y="287"/>
                      <a:pt x="113" y="284"/>
                    </a:cubicBezTo>
                    <a:cubicBezTo>
                      <a:pt x="120" y="278"/>
                      <a:pt x="126" y="272"/>
                      <a:pt x="133" y="267"/>
                    </a:cubicBezTo>
                    <a:cubicBezTo>
                      <a:pt x="140" y="261"/>
                      <a:pt x="147" y="255"/>
                      <a:pt x="154" y="249"/>
                    </a:cubicBezTo>
                    <a:cubicBezTo>
                      <a:pt x="160" y="244"/>
                      <a:pt x="166" y="239"/>
                      <a:pt x="171" y="234"/>
                    </a:cubicBezTo>
                    <a:cubicBezTo>
                      <a:pt x="171" y="235"/>
                      <a:pt x="171" y="235"/>
                      <a:pt x="171" y="236"/>
                    </a:cubicBezTo>
                    <a:close/>
                    <a:moveTo>
                      <a:pt x="172" y="221"/>
                    </a:moveTo>
                    <a:cubicBezTo>
                      <a:pt x="171" y="222"/>
                      <a:pt x="170" y="223"/>
                      <a:pt x="169" y="223"/>
                    </a:cubicBezTo>
                    <a:cubicBezTo>
                      <a:pt x="170" y="222"/>
                      <a:pt x="171" y="221"/>
                      <a:pt x="172" y="220"/>
                    </a:cubicBezTo>
                    <a:cubicBezTo>
                      <a:pt x="172" y="220"/>
                      <a:pt x="172" y="221"/>
                      <a:pt x="172" y="221"/>
                    </a:cubicBezTo>
                    <a:close/>
                    <a:moveTo>
                      <a:pt x="173" y="209"/>
                    </a:moveTo>
                    <a:cubicBezTo>
                      <a:pt x="173" y="209"/>
                      <a:pt x="172" y="210"/>
                      <a:pt x="171" y="210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61" y="218"/>
                      <a:pt x="152" y="226"/>
                      <a:pt x="142" y="232"/>
                    </a:cubicBezTo>
                    <a:cubicBezTo>
                      <a:pt x="133" y="239"/>
                      <a:pt x="123" y="245"/>
                      <a:pt x="113" y="252"/>
                    </a:cubicBezTo>
                    <a:cubicBezTo>
                      <a:pt x="109" y="255"/>
                      <a:pt x="105" y="258"/>
                      <a:pt x="100" y="261"/>
                    </a:cubicBezTo>
                    <a:cubicBezTo>
                      <a:pt x="98" y="263"/>
                      <a:pt x="96" y="264"/>
                      <a:pt x="94" y="266"/>
                    </a:cubicBezTo>
                    <a:cubicBezTo>
                      <a:pt x="93" y="267"/>
                      <a:pt x="93" y="267"/>
                      <a:pt x="94" y="265"/>
                    </a:cubicBezTo>
                    <a:cubicBezTo>
                      <a:pt x="96" y="264"/>
                      <a:pt x="97" y="263"/>
                      <a:pt x="99" y="261"/>
                    </a:cubicBezTo>
                    <a:cubicBezTo>
                      <a:pt x="108" y="255"/>
                      <a:pt x="116" y="249"/>
                      <a:pt x="125" y="242"/>
                    </a:cubicBezTo>
                    <a:cubicBezTo>
                      <a:pt x="141" y="229"/>
                      <a:pt x="159" y="217"/>
                      <a:pt x="174" y="202"/>
                    </a:cubicBezTo>
                    <a:cubicBezTo>
                      <a:pt x="174" y="205"/>
                      <a:pt x="174" y="207"/>
                      <a:pt x="173" y="209"/>
                    </a:cubicBezTo>
                    <a:close/>
                    <a:moveTo>
                      <a:pt x="174" y="199"/>
                    </a:moveTo>
                    <a:cubicBezTo>
                      <a:pt x="174" y="200"/>
                      <a:pt x="174" y="200"/>
                      <a:pt x="174" y="201"/>
                    </a:cubicBezTo>
                    <a:cubicBezTo>
                      <a:pt x="167" y="205"/>
                      <a:pt x="162" y="211"/>
                      <a:pt x="156" y="216"/>
                    </a:cubicBezTo>
                    <a:cubicBezTo>
                      <a:pt x="148" y="221"/>
                      <a:pt x="141" y="226"/>
                      <a:pt x="133" y="232"/>
                    </a:cubicBezTo>
                    <a:cubicBezTo>
                      <a:pt x="127" y="236"/>
                      <a:pt x="121" y="240"/>
                      <a:pt x="115" y="245"/>
                    </a:cubicBezTo>
                    <a:cubicBezTo>
                      <a:pt x="121" y="240"/>
                      <a:pt x="127" y="235"/>
                      <a:pt x="134" y="230"/>
                    </a:cubicBezTo>
                    <a:cubicBezTo>
                      <a:pt x="148" y="219"/>
                      <a:pt x="161" y="207"/>
                      <a:pt x="175" y="195"/>
                    </a:cubicBezTo>
                    <a:cubicBezTo>
                      <a:pt x="175" y="197"/>
                      <a:pt x="174" y="198"/>
                      <a:pt x="174" y="199"/>
                    </a:cubicBezTo>
                    <a:close/>
                    <a:moveTo>
                      <a:pt x="102" y="247"/>
                    </a:moveTo>
                    <a:cubicBezTo>
                      <a:pt x="100" y="249"/>
                      <a:pt x="97" y="251"/>
                      <a:pt x="94" y="253"/>
                    </a:cubicBezTo>
                    <a:cubicBezTo>
                      <a:pt x="94" y="253"/>
                      <a:pt x="93" y="254"/>
                      <a:pt x="92" y="254"/>
                    </a:cubicBezTo>
                    <a:cubicBezTo>
                      <a:pt x="92" y="254"/>
                      <a:pt x="92" y="254"/>
                      <a:pt x="92" y="254"/>
                    </a:cubicBezTo>
                    <a:cubicBezTo>
                      <a:pt x="93" y="253"/>
                      <a:pt x="95" y="252"/>
                      <a:pt x="96" y="251"/>
                    </a:cubicBezTo>
                    <a:cubicBezTo>
                      <a:pt x="101" y="246"/>
                      <a:pt x="107" y="242"/>
                      <a:pt x="112" y="237"/>
                    </a:cubicBezTo>
                    <a:cubicBezTo>
                      <a:pt x="117" y="232"/>
                      <a:pt x="123" y="228"/>
                      <a:pt x="128" y="224"/>
                    </a:cubicBezTo>
                    <a:cubicBezTo>
                      <a:pt x="135" y="219"/>
                      <a:pt x="142" y="214"/>
                      <a:pt x="149" y="209"/>
                    </a:cubicBezTo>
                    <a:cubicBezTo>
                      <a:pt x="154" y="205"/>
                      <a:pt x="159" y="201"/>
                      <a:pt x="164" y="197"/>
                    </a:cubicBezTo>
                    <a:cubicBezTo>
                      <a:pt x="166" y="196"/>
                      <a:pt x="168" y="194"/>
                      <a:pt x="170" y="193"/>
                    </a:cubicBezTo>
                    <a:cubicBezTo>
                      <a:pt x="171" y="192"/>
                      <a:pt x="173" y="191"/>
                      <a:pt x="175" y="189"/>
                    </a:cubicBezTo>
                    <a:cubicBezTo>
                      <a:pt x="175" y="189"/>
                      <a:pt x="175" y="189"/>
                      <a:pt x="175" y="189"/>
                    </a:cubicBezTo>
                    <a:cubicBezTo>
                      <a:pt x="175" y="191"/>
                      <a:pt x="175" y="192"/>
                      <a:pt x="175" y="194"/>
                    </a:cubicBezTo>
                    <a:cubicBezTo>
                      <a:pt x="151" y="212"/>
                      <a:pt x="126" y="229"/>
                      <a:pt x="102" y="247"/>
                    </a:cubicBezTo>
                    <a:close/>
                    <a:moveTo>
                      <a:pt x="176" y="187"/>
                    </a:moveTo>
                    <a:cubicBezTo>
                      <a:pt x="174" y="188"/>
                      <a:pt x="173" y="189"/>
                      <a:pt x="172" y="191"/>
                    </a:cubicBezTo>
                    <a:cubicBezTo>
                      <a:pt x="171" y="191"/>
                      <a:pt x="170" y="191"/>
                      <a:pt x="170" y="192"/>
                    </a:cubicBezTo>
                    <a:cubicBezTo>
                      <a:pt x="157" y="200"/>
                      <a:pt x="146" y="209"/>
                      <a:pt x="134" y="217"/>
                    </a:cubicBezTo>
                    <a:cubicBezTo>
                      <a:pt x="122" y="226"/>
                      <a:pt x="110" y="234"/>
                      <a:pt x="99" y="243"/>
                    </a:cubicBezTo>
                    <a:cubicBezTo>
                      <a:pt x="97" y="245"/>
                      <a:pt x="94" y="247"/>
                      <a:pt x="92" y="249"/>
                    </a:cubicBezTo>
                    <a:cubicBezTo>
                      <a:pt x="94" y="247"/>
                      <a:pt x="96" y="246"/>
                      <a:pt x="97" y="244"/>
                    </a:cubicBezTo>
                    <a:cubicBezTo>
                      <a:pt x="103" y="240"/>
                      <a:pt x="108" y="234"/>
                      <a:pt x="114" y="230"/>
                    </a:cubicBezTo>
                    <a:cubicBezTo>
                      <a:pt x="124" y="221"/>
                      <a:pt x="136" y="212"/>
                      <a:pt x="147" y="204"/>
                    </a:cubicBezTo>
                    <a:cubicBezTo>
                      <a:pt x="157" y="197"/>
                      <a:pt x="168" y="189"/>
                      <a:pt x="176" y="180"/>
                    </a:cubicBezTo>
                    <a:cubicBezTo>
                      <a:pt x="176" y="182"/>
                      <a:pt x="176" y="185"/>
                      <a:pt x="176" y="187"/>
                    </a:cubicBezTo>
                    <a:close/>
                    <a:moveTo>
                      <a:pt x="130" y="215"/>
                    </a:moveTo>
                    <a:cubicBezTo>
                      <a:pt x="123" y="221"/>
                      <a:pt x="115" y="227"/>
                      <a:pt x="108" y="233"/>
                    </a:cubicBezTo>
                    <a:cubicBezTo>
                      <a:pt x="104" y="236"/>
                      <a:pt x="101" y="239"/>
                      <a:pt x="98" y="242"/>
                    </a:cubicBezTo>
                    <a:cubicBezTo>
                      <a:pt x="96" y="244"/>
                      <a:pt x="94" y="246"/>
                      <a:pt x="92" y="248"/>
                    </a:cubicBezTo>
                    <a:cubicBezTo>
                      <a:pt x="92" y="246"/>
                      <a:pt x="92" y="245"/>
                      <a:pt x="92" y="244"/>
                    </a:cubicBezTo>
                    <a:cubicBezTo>
                      <a:pt x="98" y="240"/>
                      <a:pt x="104" y="234"/>
                      <a:pt x="110" y="229"/>
                    </a:cubicBezTo>
                    <a:cubicBezTo>
                      <a:pt x="118" y="222"/>
                      <a:pt x="127" y="215"/>
                      <a:pt x="136" y="209"/>
                    </a:cubicBezTo>
                    <a:cubicBezTo>
                      <a:pt x="143" y="203"/>
                      <a:pt x="151" y="198"/>
                      <a:pt x="159" y="192"/>
                    </a:cubicBezTo>
                    <a:cubicBezTo>
                      <a:pt x="163" y="189"/>
                      <a:pt x="166" y="187"/>
                      <a:pt x="170" y="184"/>
                    </a:cubicBezTo>
                    <a:cubicBezTo>
                      <a:pt x="171" y="183"/>
                      <a:pt x="172" y="182"/>
                      <a:pt x="173" y="182"/>
                    </a:cubicBezTo>
                    <a:cubicBezTo>
                      <a:pt x="160" y="195"/>
                      <a:pt x="144" y="204"/>
                      <a:pt x="130" y="215"/>
                    </a:cubicBezTo>
                    <a:close/>
                    <a:moveTo>
                      <a:pt x="92" y="250"/>
                    </a:moveTo>
                    <a:cubicBezTo>
                      <a:pt x="94" y="248"/>
                      <a:pt x="96" y="246"/>
                      <a:pt x="98" y="245"/>
                    </a:cubicBezTo>
                    <a:cubicBezTo>
                      <a:pt x="102" y="241"/>
                      <a:pt x="107" y="238"/>
                      <a:pt x="111" y="235"/>
                    </a:cubicBezTo>
                    <a:cubicBezTo>
                      <a:pt x="118" y="229"/>
                      <a:pt x="126" y="224"/>
                      <a:pt x="134" y="218"/>
                    </a:cubicBezTo>
                    <a:cubicBezTo>
                      <a:pt x="142" y="212"/>
                      <a:pt x="150" y="206"/>
                      <a:pt x="158" y="201"/>
                    </a:cubicBezTo>
                    <a:cubicBezTo>
                      <a:pt x="160" y="200"/>
                      <a:pt x="162" y="198"/>
                      <a:pt x="163" y="197"/>
                    </a:cubicBezTo>
                    <a:cubicBezTo>
                      <a:pt x="140" y="216"/>
                      <a:pt x="115" y="233"/>
                      <a:pt x="92" y="254"/>
                    </a:cubicBezTo>
                    <a:cubicBezTo>
                      <a:pt x="92" y="252"/>
                      <a:pt x="92" y="251"/>
                      <a:pt x="92" y="250"/>
                    </a:cubicBezTo>
                    <a:close/>
                    <a:moveTo>
                      <a:pt x="92" y="255"/>
                    </a:moveTo>
                    <a:cubicBezTo>
                      <a:pt x="99" y="251"/>
                      <a:pt x="105" y="246"/>
                      <a:pt x="111" y="241"/>
                    </a:cubicBezTo>
                    <a:cubicBezTo>
                      <a:pt x="119" y="236"/>
                      <a:pt x="126" y="231"/>
                      <a:pt x="133" y="226"/>
                    </a:cubicBezTo>
                    <a:cubicBezTo>
                      <a:pt x="141" y="220"/>
                      <a:pt x="148" y="215"/>
                      <a:pt x="155" y="210"/>
                    </a:cubicBezTo>
                    <a:cubicBezTo>
                      <a:pt x="159" y="207"/>
                      <a:pt x="163" y="204"/>
                      <a:pt x="167" y="201"/>
                    </a:cubicBezTo>
                    <a:cubicBezTo>
                      <a:pt x="167" y="201"/>
                      <a:pt x="168" y="200"/>
                      <a:pt x="169" y="199"/>
                    </a:cubicBezTo>
                    <a:cubicBezTo>
                      <a:pt x="157" y="210"/>
                      <a:pt x="144" y="221"/>
                      <a:pt x="131" y="231"/>
                    </a:cubicBezTo>
                    <a:cubicBezTo>
                      <a:pt x="124" y="236"/>
                      <a:pt x="118" y="241"/>
                      <a:pt x="111" y="247"/>
                    </a:cubicBezTo>
                    <a:cubicBezTo>
                      <a:pt x="105" y="251"/>
                      <a:pt x="98" y="255"/>
                      <a:pt x="92" y="261"/>
                    </a:cubicBezTo>
                    <a:cubicBezTo>
                      <a:pt x="92" y="259"/>
                      <a:pt x="92" y="257"/>
                      <a:pt x="92" y="255"/>
                    </a:cubicBezTo>
                    <a:close/>
                    <a:moveTo>
                      <a:pt x="92" y="262"/>
                    </a:moveTo>
                    <a:cubicBezTo>
                      <a:pt x="96" y="258"/>
                      <a:pt x="100" y="255"/>
                      <a:pt x="104" y="252"/>
                    </a:cubicBezTo>
                    <a:cubicBezTo>
                      <a:pt x="103" y="253"/>
                      <a:pt x="102" y="254"/>
                      <a:pt x="101" y="255"/>
                    </a:cubicBezTo>
                    <a:cubicBezTo>
                      <a:pt x="98" y="257"/>
                      <a:pt x="94" y="260"/>
                      <a:pt x="92" y="262"/>
                    </a:cubicBezTo>
                    <a:cubicBezTo>
                      <a:pt x="92" y="262"/>
                      <a:pt x="92" y="262"/>
                      <a:pt x="92" y="262"/>
                    </a:cubicBezTo>
                    <a:close/>
                    <a:moveTo>
                      <a:pt x="92" y="196"/>
                    </a:moveTo>
                    <a:cubicBezTo>
                      <a:pt x="95" y="193"/>
                      <a:pt x="99" y="190"/>
                      <a:pt x="102" y="188"/>
                    </a:cubicBezTo>
                    <a:cubicBezTo>
                      <a:pt x="98" y="190"/>
                      <a:pt x="95" y="193"/>
                      <a:pt x="92" y="197"/>
                    </a:cubicBezTo>
                    <a:cubicBezTo>
                      <a:pt x="92" y="197"/>
                      <a:pt x="92" y="197"/>
                      <a:pt x="92" y="196"/>
                    </a:cubicBezTo>
                    <a:cubicBezTo>
                      <a:pt x="92" y="196"/>
                      <a:pt x="92" y="196"/>
                      <a:pt x="92" y="196"/>
                    </a:cubicBezTo>
                    <a:close/>
                    <a:moveTo>
                      <a:pt x="152" y="167"/>
                    </a:moveTo>
                    <a:cubicBezTo>
                      <a:pt x="146" y="171"/>
                      <a:pt x="141" y="175"/>
                      <a:pt x="135" y="179"/>
                    </a:cubicBezTo>
                    <a:cubicBezTo>
                      <a:pt x="135" y="177"/>
                      <a:pt x="135" y="176"/>
                      <a:pt x="135" y="175"/>
                    </a:cubicBezTo>
                    <a:cubicBezTo>
                      <a:pt x="137" y="173"/>
                      <a:pt x="139" y="172"/>
                      <a:pt x="140" y="170"/>
                    </a:cubicBezTo>
                    <a:cubicBezTo>
                      <a:pt x="144" y="169"/>
                      <a:pt x="148" y="168"/>
                      <a:pt x="152" y="167"/>
                    </a:cubicBezTo>
                    <a:close/>
                    <a:moveTo>
                      <a:pt x="161" y="165"/>
                    </a:moveTo>
                    <a:cubicBezTo>
                      <a:pt x="152" y="172"/>
                      <a:pt x="143" y="179"/>
                      <a:pt x="134" y="185"/>
                    </a:cubicBezTo>
                    <a:cubicBezTo>
                      <a:pt x="134" y="185"/>
                      <a:pt x="135" y="184"/>
                      <a:pt x="135" y="184"/>
                    </a:cubicBezTo>
                    <a:cubicBezTo>
                      <a:pt x="141" y="179"/>
                      <a:pt x="147" y="173"/>
                      <a:pt x="153" y="167"/>
                    </a:cubicBezTo>
                    <a:cubicBezTo>
                      <a:pt x="153" y="167"/>
                      <a:pt x="153" y="167"/>
                      <a:pt x="153" y="167"/>
                    </a:cubicBezTo>
                    <a:cubicBezTo>
                      <a:pt x="156" y="166"/>
                      <a:pt x="158" y="166"/>
                      <a:pt x="161" y="165"/>
                    </a:cubicBezTo>
                    <a:close/>
                    <a:moveTo>
                      <a:pt x="167" y="164"/>
                    </a:moveTo>
                    <a:cubicBezTo>
                      <a:pt x="155" y="174"/>
                      <a:pt x="142" y="184"/>
                      <a:pt x="129" y="194"/>
                    </a:cubicBezTo>
                    <a:cubicBezTo>
                      <a:pt x="129" y="194"/>
                      <a:pt x="129" y="194"/>
                      <a:pt x="129" y="194"/>
                    </a:cubicBezTo>
                    <a:cubicBezTo>
                      <a:pt x="127" y="196"/>
                      <a:pt x="125" y="197"/>
                      <a:pt x="122" y="199"/>
                    </a:cubicBezTo>
                    <a:cubicBezTo>
                      <a:pt x="116" y="203"/>
                      <a:pt x="110" y="208"/>
                      <a:pt x="104" y="214"/>
                    </a:cubicBezTo>
                    <a:cubicBezTo>
                      <a:pt x="102" y="216"/>
                      <a:pt x="100" y="217"/>
                      <a:pt x="99" y="219"/>
                    </a:cubicBezTo>
                    <a:cubicBezTo>
                      <a:pt x="96" y="221"/>
                      <a:pt x="94" y="223"/>
                      <a:pt x="91" y="225"/>
                    </a:cubicBezTo>
                    <a:cubicBezTo>
                      <a:pt x="91" y="225"/>
                      <a:pt x="91" y="225"/>
                      <a:pt x="91" y="225"/>
                    </a:cubicBezTo>
                    <a:cubicBezTo>
                      <a:pt x="94" y="223"/>
                      <a:pt x="97" y="220"/>
                      <a:pt x="99" y="218"/>
                    </a:cubicBezTo>
                    <a:cubicBezTo>
                      <a:pt x="101" y="215"/>
                      <a:pt x="104" y="212"/>
                      <a:pt x="107" y="209"/>
                    </a:cubicBezTo>
                    <a:cubicBezTo>
                      <a:pt x="113" y="204"/>
                      <a:pt x="120" y="199"/>
                      <a:pt x="126" y="194"/>
                    </a:cubicBezTo>
                    <a:cubicBezTo>
                      <a:pt x="127" y="193"/>
                      <a:pt x="129" y="192"/>
                      <a:pt x="130" y="191"/>
                    </a:cubicBezTo>
                    <a:cubicBezTo>
                      <a:pt x="131" y="191"/>
                      <a:pt x="132" y="190"/>
                      <a:pt x="132" y="189"/>
                    </a:cubicBezTo>
                    <a:cubicBezTo>
                      <a:pt x="143" y="182"/>
                      <a:pt x="153" y="174"/>
                      <a:pt x="162" y="165"/>
                    </a:cubicBezTo>
                    <a:cubicBezTo>
                      <a:pt x="162" y="165"/>
                      <a:pt x="162" y="165"/>
                      <a:pt x="162" y="165"/>
                    </a:cubicBezTo>
                    <a:cubicBezTo>
                      <a:pt x="164" y="165"/>
                      <a:pt x="166" y="164"/>
                      <a:pt x="167" y="164"/>
                    </a:cubicBezTo>
                    <a:close/>
                    <a:moveTo>
                      <a:pt x="139" y="170"/>
                    </a:moveTo>
                    <a:cubicBezTo>
                      <a:pt x="139" y="171"/>
                      <a:pt x="138" y="172"/>
                      <a:pt x="137" y="172"/>
                    </a:cubicBezTo>
                    <a:cubicBezTo>
                      <a:pt x="137" y="173"/>
                      <a:pt x="136" y="173"/>
                      <a:pt x="135" y="174"/>
                    </a:cubicBezTo>
                    <a:cubicBezTo>
                      <a:pt x="135" y="173"/>
                      <a:pt x="135" y="172"/>
                      <a:pt x="135" y="172"/>
                    </a:cubicBezTo>
                    <a:cubicBezTo>
                      <a:pt x="135" y="172"/>
                      <a:pt x="136" y="171"/>
                      <a:pt x="136" y="171"/>
                    </a:cubicBezTo>
                    <a:cubicBezTo>
                      <a:pt x="136" y="171"/>
                      <a:pt x="136" y="171"/>
                      <a:pt x="137" y="171"/>
                    </a:cubicBezTo>
                    <a:cubicBezTo>
                      <a:pt x="137" y="171"/>
                      <a:pt x="138" y="170"/>
                      <a:pt x="139" y="170"/>
                    </a:cubicBezTo>
                    <a:close/>
                    <a:moveTo>
                      <a:pt x="132" y="173"/>
                    </a:moveTo>
                    <a:cubicBezTo>
                      <a:pt x="132" y="173"/>
                      <a:pt x="132" y="173"/>
                      <a:pt x="132" y="173"/>
                    </a:cubicBezTo>
                    <a:cubicBezTo>
                      <a:pt x="132" y="173"/>
                      <a:pt x="132" y="173"/>
                      <a:pt x="132" y="172"/>
                    </a:cubicBezTo>
                    <a:cubicBezTo>
                      <a:pt x="132" y="173"/>
                      <a:pt x="132" y="173"/>
                      <a:pt x="132" y="173"/>
                    </a:cubicBezTo>
                    <a:close/>
                    <a:moveTo>
                      <a:pt x="131" y="175"/>
                    </a:moveTo>
                    <a:cubicBezTo>
                      <a:pt x="131" y="174"/>
                      <a:pt x="132" y="174"/>
                      <a:pt x="132" y="174"/>
                    </a:cubicBezTo>
                    <a:cubicBezTo>
                      <a:pt x="132" y="175"/>
                      <a:pt x="133" y="176"/>
                      <a:pt x="133" y="177"/>
                    </a:cubicBezTo>
                    <a:cubicBezTo>
                      <a:pt x="131" y="178"/>
                      <a:pt x="130" y="179"/>
                      <a:pt x="129" y="180"/>
                    </a:cubicBezTo>
                    <a:cubicBezTo>
                      <a:pt x="129" y="178"/>
                      <a:pt x="130" y="176"/>
                      <a:pt x="131" y="175"/>
                    </a:cubicBezTo>
                    <a:close/>
                    <a:moveTo>
                      <a:pt x="131" y="178"/>
                    </a:moveTo>
                    <a:cubicBezTo>
                      <a:pt x="132" y="178"/>
                      <a:pt x="132" y="177"/>
                      <a:pt x="133" y="177"/>
                    </a:cubicBezTo>
                    <a:cubicBezTo>
                      <a:pt x="133" y="178"/>
                      <a:pt x="133" y="180"/>
                      <a:pt x="132" y="181"/>
                    </a:cubicBezTo>
                    <a:cubicBezTo>
                      <a:pt x="131" y="182"/>
                      <a:pt x="129" y="183"/>
                      <a:pt x="127" y="185"/>
                    </a:cubicBezTo>
                    <a:cubicBezTo>
                      <a:pt x="128" y="183"/>
                      <a:pt x="128" y="181"/>
                      <a:pt x="128" y="180"/>
                    </a:cubicBezTo>
                    <a:cubicBezTo>
                      <a:pt x="129" y="179"/>
                      <a:pt x="130" y="179"/>
                      <a:pt x="131" y="178"/>
                    </a:cubicBezTo>
                    <a:close/>
                    <a:moveTo>
                      <a:pt x="131" y="186"/>
                    </a:moveTo>
                    <a:cubicBezTo>
                      <a:pt x="130" y="187"/>
                      <a:pt x="129" y="188"/>
                      <a:pt x="128" y="189"/>
                    </a:cubicBezTo>
                    <a:cubicBezTo>
                      <a:pt x="127" y="188"/>
                      <a:pt x="127" y="187"/>
                      <a:pt x="127" y="186"/>
                    </a:cubicBezTo>
                    <a:cubicBezTo>
                      <a:pt x="129" y="184"/>
                      <a:pt x="131" y="183"/>
                      <a:pt x="132" y="182"/>
                    </a:cubicBezTo>
                    <a:cubicBezTo>
                      <a:pt x="132" y="183"/>
                      <a:pt x="132" y="185"/>
                      <a:pt x="131" y="186"/>
                    </a:cubicBezTo>
                    <a:close/>
                    <a:moveTo>
                      <a:pt x="135" y="180"/>
                    </a:moveTo>
                    <a:cubicBezTo>
                      <a:pt x="136" y="179"/>
                      <a:pt x="137" y="178"/>
                      <a:pt x="138" y="178"/>
                    </a:cubicBezTo>
                    <a:cubicBezTo>
                      <a:pt x="141" y="176"/>
                      <a:pt x="144" y="173"/>
                      <a:pt x="147" y="171"/>
                    </a:cubicBezTo>
                    <a:cubicBezTo>
                      <a:pt x="148" y="170"/>
                      <a:pt x="149" y="170"/>
                      <a:pt x="150" y="169"/>
                    </a:cubicBezTo>
                    <a:cubicBezTo>
                      <a:pt x="150" y="169"/>
                      <a:pt x="150" y="169"/>
                      <a:pt x="150" y="169"/>
                    </a:cubicBezTo>
                    <a:cubicBezTo>
                      <a:pt x="150" y="170"/>
                      <a:pt x="149" y="170"/>
                      <a:pt x="148" y="171"/>
                    </a:cubicBezTo>
                    <a:cubicBezTo>
                      <a:pt x="144" y="175"/>
                      <a:pt x="140" y="179"/>
                      <a:pt x="135" y="183"/>
                    </a:cubicBezTo>
                    <a:cubicBezTo>
                      <a:pt x="135" y="182"/>
                      <a:pt x="135" y="181"/>
                      <a:pt x="135" y="180"/>
                    </a:cubicBezTo>
                    <a:close/>
                    <a:moveTo>
                      <a:pt x="127" y="191"/>
                    </a:moveTo>
                    <a:cubicBezTo>
                      <a:pt x="128" y="191"/>
                      <a:pt x="128" y="192"/>
                      <a:pt x="128" y="191"/>
                    </a:cubicBezTo>
                    <a:cubicBezTo>
                      <a:pt x="126" y="193"/>
                      <a:pt x="123" y="195"/>
                      <a:pt x="120" y="197"/>
                    </a:cubicBezTo>
                    <a:cubicBezTo>
                      <a:pt x="115" y="202"/>
                      <a:pt x="109" y="206"/>
                      <a:pt x="104" y="211"/>
                    </a:cubicBezTo>
                    <a:cubicBezTo>
                      <a:pt x="101" y="214"/>
                      <a:pt x="99" y="217"/>
                      <a:pt x="96" y="219"/>
                    </a:cubicBezTo>
                    <a:cubicBezTo>
                      <a:pt x="94" y="221"/>
                      <a:pt x="93" y="222"/>
                      <a:pt x="91" y="224"/>
                    </a:cubicBezTo>
                    <a:cubicBezTo>
                      <a:pt x="91" y="223"/>
                      <a:pt x="91" y="222"/>
                      <a:pt x="91" y="221"/>
                    </a:cubicBezTo>
                    <a:cubicBezTo>
                      <a:pt x="96" y="217"/>
                      <a:pt x="100" y="213"/>
                      <a:pt x="105" y="209"/>
                    </a:cubicBezTo>
                    <a:cubicBezTo>
                      <a:pt x="112" y="203"/>
                      <a:pt x="119" y="197"/>
                      <a:pt x="126" y="192"/>
                    </a:cubicBezTo>
                    <a:cubicBezTo>
                      <a:pt x="126" y="192"/>
                      <a:pt x="126" y="192"/>
                      <a:pt x="127" y="191"/>
                    </a:cubicBezTo>
                    <a:cubicBezTo>
                      <a:pt x="127" y="191"/>
                      <a:pt x="127" y="191"/>
                      <a:pt x="127" y="191"/>
                    </a:cubicBezTo>
                    <a:close/>
                    <a:moveTo>
                      <a:pt x="134" y="186"/>
                    </a:moveTo>
                    <a:cubicBezTo>
                      <a:pt x="138" y="183"/>
                      <a:pt x="142" y="180"/>
                      <a:pt x="146" y="177"/>
                    </a:cubicBezTo>
                    <a:cubicBezTo>
                      <a:pt x="149" y="175"/>
                      <a:pt x="152" y="173"/>
                      <a:pt x="155" y="171"/>
                    </a:cubicBezTo>
                    <a:cubicBezTo>
                      <a:pt x="156" y="170"/>
                      <a:pt x="156" y="170"/>
                      <a:pt x="157" y="169"/>
                    </a:cubicBezTo>
                    <a:cubicBezTo>
                      <a:pt x="150" y="176"/>
                      <a:pt x="142" y="182"/>
                      <a:pt x="133" y="188"/>
                    </a:cubicBezTo>
                    <a:cubicBezTo>
                      <a:pt x="134" y="187"/>
                      <a:pt x="134" y="187"/>
                      <a:pt x="134" y="186"/>
                    </a:cubicBezTo>
                    <a:close/>
                    <a:moveTo>
                      <a:pt x="92" y="214"/>
                    </a:moveTo>
                    <a:cubicBezTo>
                      <a:pt x="96" y="211"/>
                      <a:pt x="99" y="207"/>
                      <a:pt x="102" y="204"/>
                    </a:cubicBezTo>
                    <a:cubicBezTo>
                      <a:pt x="108" y="199"/>
                      <a:pt x="114" y="195"/>
                      <a:pt x="120" y="191"/>
                    </a:cubicBezTo>
                    <a:cubicBezTo>
                      <a:pt x="122" y="190"/>
                      <a:pt x="123" y="189"/>
                      <a:pt x="124" y="188"/>
                    </a:cubicBezTo>
                    <a:cubicBezTo>
                      <a:pt x="124" y="189"/>
                      <a:pt x="124" y="190"/>
                      <a:pt x="125" y="190"/>
                    </a:cubicBezTo>
                    <a:cubicBezTo>
                      <a:pt x="122" y="193"/>
                      <a:pt x="119" y="195"/>
                      <a:pt x="116" y="197"/>
                    </a:cubicBezTo>
                    <a:cubicBezTo>
                      <a:pt x="111" y="201"/>
                      <a:pt x="106" y="204"/>
                      <a:pt x="102" y="208"/>
                    </a:cubicBezTo>
                    <a:cubicBezTo>
                      <a:pt x="99" y="211"/>
                      <a:pt x="94" y="215"/>
                      <a:pt x="91" y="219"/>
                    </a:cubicBezTo>
                    <a:cubicBezTo>
                      <a:pt x="91" y="217"/>
                      <a:pt x="92" y="215"/>
                      <a:pt x="92" y="214"/>
                    </a:cubicBezTo>
                    <a:close/>
                    <a:moveTo>
                      <a:pt x="124" y="193"/>
                    </a:moveTo>
                    <a:cubicBezTo>
                      <a:pt x="118" y="197"/>
                      <a:pt x="112" y="201"/>
                      <a:pt x="107" y="206"/>
                    </a:cubicBezTo>
                    <a:cubicBezTo>
                      <a:pt x="104" y="208"/>
                      <a:pt x="102" y="210"/>
                      <a:pt x="99" y="213"/>
                    </a:cubicBezTo>
                    <a:cubicBezTo>
                      <a:pt x="98" y="214"/>
                      <a:pt x="97" y="215"/>
                      <a:pt x="96" y="216"/>
                    </a:cubicBezTo>
                    <a:cubicBezTo>
                      <a:pt x="95" y="217"/>
                      <a:pt x="93" y="219"/>
                      <a:pt x="91" y="220"/>
                    </a:cubicBezTo>
                    <a:cubicBezTo>
                      <a:pt x="91" y="220"/>
                      <a:pt x="91" y="220"/>
                      <a:pt x="91" y="220"/>
                    </a:cubicBezTo>
                    <a:cubicBezTo>
                      <a:pt x="93" y="217"/>
                      <a:pt x="96" y="215"/>
                      <a:pt x="98" y="213"/>
                    </a:cubicBezTo>
                    <a:cubicBezTo>
                      <a:pt x="100" y="211"/>
                      <a:pt x="102" y="209"/>
                      <a:pt x="105" y="207"/>
                    </a:cubicBezTo>
                    <a:cubicBezTo>
                      <a:pt x="111" y="202"/>
                      <a:pt x="117" y="197"/>
                      <a:pt x="123" y="193"/>
                    </a:cubicBezTo>
                    <a:cubicBezTo>
                      <a:pt x="124" y="192"/>
                      <a:pt x="125" y="192"/>
                      <a:pt x="126" y="191"/>
                    </a:cubicBezTo>
                    <a:cubicBezTo>
                      <a:pt x="126" y="191"/>
                      <a:pt x="126" y="191"/>
                      <a:pt x="126" y="191"/>
                    </a:cubicBezTo>
                    <a:cubicBezTo>
                      <a:pt x="125" y="192"/>
                      <a:pt x="125" y="192"/>
                      <a:pt x="124" y="193"/>
                    </a:cubicBezTo>
                    <a:close/>
                    <a:moveTo>
                      <a:pt x="129" y="188"/>
                    </a:moveTo>
                    <a:cubicBezTo>
                      <a:pt x="129" y="189"/>
                      <a:pt x="128" y="189"/>
                      <a:pt x="128" y="189"/>
                    </a:cubicBezTo>
                    <a:cubicBezTo>
                      <a:pt x="129" y="188"/>
                      <a:pt x="130" y="188"/>
                      <a:pt x="131" y="187"/>
                    </a:cubicBezTo>
                    <a:cubicBezTo>
                      <a:pt x="130" y="188"/>
                      <a:pt x="130" y="188"/>
                      <a:pt x="129" y="188"/>
                    </a:cubicBezTo>
                    <a:close/>
                    <a:moveTo>
                      <a:pt x="124" y="187"/>
                    </a:moveTo>
                    <a:cubicBezTo>
                      <a:pt x="122" y="188"/>
                      <a:pt x="121" y="189"/>
                      <a:pt x="120" y="190"/>
                    </a:cubicBezTo>
                    <a:cubicBezTo>
                      <a:pt x="115" y="193"/>
                      <a:pt x="110" y="197"/>
                      <a:pt x="106" y="201"/>
                    </a:cubicBezTo>
                    <a:cubicBezTo>
                      <a:pt x="101" y="204"/>
                      <a:pt x="97" y="209"/>
                      <a:pt x="92" y="212"/>
                    </a:cubicBezTo>
                    <a:cubicBezTo>
                      <a:pt x="92" y="213"/>
                      <a:pt x="92" y="213"/>
                      <a:pt x="92" y="213"/>
                    </a:cubicBezTo>
                    <a:cubicBezTo>
                      <a:pt x="92" y="213"/>
                      <a:pt x="92" y="213"/>
                      <a:pt x="92" y="212"/>
                    </a:cubicBezTo>
                    <a:cubicBezTo>
                      <a:pt x="92" y="211"/>
                      <a:pt x="94" y="209"/>
                      <a:pt x="95" y="209"/>
                    </a:cubicBezTo>
                    <a:cubicBezTo>
                      <a:pt x="97" y="207"/>
                      <a:pt x="99" y="204"/>
                      <a:pt x="102" y="202"/>
                    </a:cubicBezTo>
                    <a:cubicBezTo>
                      <a:pt x="106" y="198"/>
                      <a:pt x="111" y="194"/>
                      <a:pt x="116" y="190"/>
                    </a:cubicBezTo>
                    <a:cubicBezTo>
                      <a:pt x="119" y="188"/>
                      <a:pt x="121" y="185"/>
                      <a:pt x="124" y="183"/>
                    </a:cubicBezTo>
                    <a:cubicBezTo>
                      <a:pt x="124" y="185"/>
                      <a:pt x="124" y="186"/>
                      <a:pt x="124" y="187"/>
                    </a:cubicBezTo>
                    <a:close/>
                    <a:moveTo>
                      <a:pt x="91" y="230"/>
                    </a:moveTo>
                    <a:cubicBezTo>
                      <a:pt x="93" y="229"/>
                      <a:pt x="94" y="228"/>
                      <a:pt x="95" y="227"/>
                    </a:cubicBezTo>
                    <a:cubicBezTo>
                      <a:pt x="94" y="229"/>
                      <a:pt x="93" y="230"/>
                      <a:pt x="91" y="231"/>
                    </a:cubicBezTo>
                    <a:cubicBezTo>
                      <a:pt x="91" y="231"/>
                      <a:pt x="91" y="230"/>
                      <a:pt x="91" y="230"/>
                    </a:cubicBezTo>
                    <a:close/>
                    <a:moveTo>
                      <a:pt x="91" y="226"/>
                    </a:moveTo>
                    <a:cubicBezTo>
                      <a:pt x="92" y="225"/>
                      <a:pt x="93" y="225"/>
                      <a:pt x="94" y="224"/>
                    </a:cubicBezTo>
                    <a:cubicBezTo>
                      <a:pt x="93" y="225"/>
                      <a:pt x="92" y="227"/>
                      <a:pt x="91" y="228"/>
                    </a:cubicBezTo>
                    <a:cubicBezTo>
                      <a:pt x="91" y="227"/>
                      <a:pt x="91" y="226"/>
                      <a:pt x="91" y="226"/>
                    </a:cubicBezTo>
                    <a:close/>
                    <a:moveTo>
                      <a:pt x="92" y="198"/>
                    </a:moveTo>
                    <a:cubicBezTo>
                      <a:pt x="96" y="193"/>
                      <a:pt x="101" y="189"/>
                      <a:pt x="106" y="186"/>
                    </a:cubicBezTo>
                    <a:cubicBezTo>
                      <a:pt x="106" y="185"/>
                      <a:pt x="107" y="184"/>
                      <a:pt x="108" y="184"/>
                    </a:cubicBezTo>
                    <a:cubicBezTo>
                      <a:pt x="110" y="182"/>
                      <a:pt x="112" y="181"/>
                      <a:pt x="114" y="180"/>
                    </a:cubicBezTo>
                    <a:cubicBezTo>
                      <a:pt x="107" y="187"/>
                      <a:pt x="99" y="193"/>
                      <a:pt x="92" y="200"/>
                    </a:cubicBezTo>
                    <a:cubicBezTo>
                      <a:pt x="92" y="200"/>
                      <a:pt x="92" y="199"/>
                      <a:pt x="92" y="198"/>
                    </a:cubicBezTo>
                    <a:close/>
                    <a:moveTo>
                      <a:pt x="92" y="201"/>
                    </a:moveTo>
                    <a:cubicBezTo>
                      <a:pt x="93" y="200"/>
                      <a:pt x="94" y="199"/>
                      <a:pt x="95" y="198"/>
                    </a:cubicBezTo>
                    <a:cubicBezTo>
                      <a:pt x="98" y="195"/>
                      <a:pt x="101" y="192"/>
                      <a:pt x="104" y="190"/>
                    </a:cubicBezTo>
                    <a:cubicBezTo>
                      <a:pt x="108" y="186"/>
                      <a:pt x="112" y="183"/>
                      <a:pt x="116" y="179"/>
                    </a:cubicBezTo>
                    <a:cubicBezTo>
                      <a:pt x="117" y="179"/>
                      <a:pt x="118" y="178"/>
                      <a:pt x="120" y="178"/>
                    </a:cubicBezTo>
                    <a:cubicBezTo>
                      <a:pt x="117" y="180"/>
                      <a:pt x="115" y="181"/>
                      <a:pt x="113" y="183"/>
                    </a:cubicBezTo>
                    <a:cubicBezTo>
                      <a:pt x="107" y="188"/>
                      <a:pt x="101" y="193"/>
                      <a:pt x="95" y="198"/>
                    </a:cubicBezTo>
                    <a:cubicBezTo>
                      <a:pt x="94" y="199"/>
                      <a:pt x="93" y="200"/>
                      <a:pt x="92" y="201"/>
                    </a:cubicBezTo>
                    <a:cubicBezTo>
                      <a:pt x="92" y="201"/>
                      <a:pt x="92" y="201"/>
                      <a:pt x="92" y="201"/>
                    </a:cubicBezTo>
                    <a:close/>
                    <a:moveTo>
                      <a:pt x="126" y="178"/>
                    </a:moveTo>
                    <a:cubicBezTo>
                      <a:pt x="124" y="180"/>
                      <a:pt x="121" y="182"/>
                      <a:pt x="118" y="184"/>
                    </a:cubicBezTo>
                    <a:cubicBezTo>
                      <a:pt x="110" y="191"/>
                      <a:pt x="102" y="198"/>
                      <a:pt x="94" y="205"/>
                    </a:cubicBezTo>
                    <a:cubicBezTo>
                      <a:pt x="94" y="205"/>
                      <a:pt x="93" y="207"/>
                      <a:pt x="92" y="207"/>
                    </a:cubicBezTo>
                    <a:cubicBezTo>
                      <a:pt x="92" y="207"/>
                      <a:pt x="92" y="207"/>
                      <a:pt x="92" y="207"/>
                    </a:cubicBezTo>
                    <a:cubicBezTo>
                      <a:pt x="92" y="207"/>
                      <a:pt x="92" y="207"/>
                      <a:pt x="92" y="206"/>
                    </a:cubicBezTo>
                    <a:cubicBezTo>
                      <a:pt x="94" y="205"/>
                      <a:pt x="96" y="203"/>
                      <a:pt x="98" y="201"/>
                    </a:cubicBezTo>
                    <a:cubicBezTo>
                      <a:pt x="101" y="198"/>
                      <a:pt x="105" y="195"/>
                      <a:pt x="108" y="191"/>
                    </a:cubicBezTo>
                    <a:cubicBezTo>
                      <a:pt x="115" y="186"/>
                      <a:pt x="122" y="180"/>
                      <a:pt x="128" y="174"/>
                    </a:cubicBezTo>
                    <a:cubicBezTo>
                      <a:pt x="128" y="175"/>
                      <a:pt x="127" y="176"/>
                      <a:pt x="126" y="178"/>
                    </a:cubicBezTo>
                    <a:close/>
                    <a:moveTo>
                      <a:pt x="115" y="188"/>
                    </a:moveTo>
                    <a:cubicBezTo>
                      <a:pt x="118" y="185"/>
                      <a:pt x="122" y="182"/>
                      <a:pt x="126" y="179"/>
                    </a:cubicBezTo>
                    <a:cubicBezTo>
                      <a:pt x="125" y="180"/>
                      <a:pt x="125" y="182"/>
                      <a:pt x="124" y="183"/>
                    </a:cubicBezTo>
                    <a:cubicBezTo>
                      <a:pt x="120" y="186"/>
                      <a:pt x="116" y="188"/>
                      <a:pt x="113" y="191"/>
                    </a:cubicBezTo>
                    <a:cubicBezTo>
                      <a:pt x="108" y="195"/>
                      <a:pt x="104" y="199"/>
                      <a:pt x="100" y="203"/>
                    </a:cubicBezTo>
                    <a:cubicBezTo>
                      <a:pt x="97" y="205"/>
                      <a:pt x="94" y="208"/>
                      <a:pt x="92" y="211"/>
                    </a:cubicBezTo>
                    <a:cubicBezTo>
                      <a:pt x="92" y="210"/>
                      <a:pt x="92" y="209"/>
                      <a:pt x="92" y="208"/>
                    </a:cubicBezTo>
                    <a:cubicBezTo>
                      <a:pt x="100" y="202"/>
                      <a:pt x="107" y="195"/>
                      <a:pt x="115" y="188"/>
                    </a:cubicBezTo>
                    <a:close/>
                    <a:moveTo>
                      <a:pt x="91" y="233"/>
                    </a:moveTo>
                    <a:cubicBezTo>
                      <a:pt x="94" y="232"/>
                      <a:pt x="96" y="230"/>
                      <a:pt x="98" y="228"/>
                    </a:cubicBezTo>
                    <a:cubicBezTo>
                      <a:pt x="101" y="224"/>
                      <a:pt x="106" y="221"/>
                      <a:pt x="109" y="218"/>
                    </a:cubicBezTo>
                    <a:cubicBezTo>
                      <a:pt x="117" y="211"/>
                      <a:pt x="126" y="205"/>
                      <a:pt x="134" y="199"/>
                    </a:cubicBezTo>
                    <a:cubicBezTo>
                      <a:pt x="138" y="197"/>
                      <a:pt x="143" y="194"/>
                      <a:pt x="147" y="191"/>
                    </a:cubicBezTo>
                    <a:cubicBezTo>
                      <a:pt x="140" y="196"/>
                      <a:pt x="134" y="201"/>
                      <a:pt x="128" y="206"/>
                    </a:cubicBezTo>
                    <a:cubicBezTo>
                      <a:pt x="120" y="211"/>
                      <a:pt x="113" y="217"/>
                      <a:pt x="106" y="224"/>
                    </a:cubicBezTo>
                    <a:cubicBezTo>
                      <a:pt x="103" y="227"/>
                      <a:pt x="100" y="230"/>
                      <a:pt x="97" y="233"/>
                    </a:cubicBezTo>
                    <a:cubicBezTo>
                      <a:pt x="95" y="234"/>
                      <a:pt x="93" y="236"/>
                      <a:pt x="92" y="237"/>
                    </a:cubicBezTo>
                    <a:cubicBezTo>
                      <a:pt x="92" y="236"/>
                      <a:pt x="91" y="235"/>
                      <a:pt x="91" y="233"/>
                    </a:cubicBezTo>
                    <a:close/>
                    <a:moveTo>
                      <a:pt x="92" y="238"/>
                    </a:moveTo>
                    <a:cubicBezTo>
                      <a:pt x="92" y="238"/>
                      <a:pt x="93" y="237"/>
                      <a:pt x="93" y="237"/>
                    </a:cubicBezTo>
                    <a:cubicBezTo>
                      <a:pt x="94" y="236"/>
                      <a:pt x="95" y="235"/>
                      <a:pt x="96" y="234"/>
                    </a:cubicBezTo>
                    <a:cubicBezTo>
                      <a:pt x="99" y="232"/>
                      <a:pt x="101" y="229"/>
                      <a:pt x="104" y="227"/>
                    </a:cubicBezTo>
                    <a:cubicBezTo>
                      <a:pt x="115" y="216"/>
                      <a:pt x="127" y="207"/>
                      <a:pt x="139" y="198"/>
                    </a:cubicBezTo>
                    <a:cubicBezTo>
                      <a:pt x="151" y="189"/>
                      <a:pt x="162" y="180"/>
                      <a:pt x="172" y="171"/>
                    </a:cubicBezTo>
                    <a:cubicBezTo>
                      <a:pt x="173" y="171"/>
                      <a:pt x="173" y="170"/>
                      <a:pt x="173" y="170"/>
                    </a:cubicBezTo>
                    <a:cubicBezTo>
                      <a:pt x="173" y="170"/>
                      <a:pt x="174" y="170"/>
                      <a:pt x="174" y="170"/>
                    </a:cubicBezTo>
                    <a:cubicBezTo>
                      <a:pt x="174" y="169"/>
                      <a:pt x="175" y="169"/>
                      <a:pt x="175" y="169"/>
                    </a:cubicBezTo>
                    <a:cubicBezTo>
                      <a:pt x="175" y="168"/>
                      <a:pt x="175" y="168"/>
                      <a:pt x="176" y="168"/>
                    </a:cubicBezTo>
                    <a:cubicBezTo>
                      <a:pt x="176" y="170"/>
                      <a:pt x="176" y="171"/>
                      <a:pt x="176" y="173"/>
                    </a:cubicBezTo>
                    <a:cubicBezTo>
                      <a:pt x="153" y="193"/>
                      <a:pt x="127" y="207"/>
                      <a:pt x="105" y="227"/>
                    </a:cubicBezTo>
                    <a:cubicBezTo>
                      <a:pt x="100" y="231"/>
                      <a:pt x="96" y="236"/>
                      <a:pt x="92" y="239"/>
                    </a:cubicBezTo>
                    <a:cubicBezTo>
                      <a:pt x="92" y="239"/>
                      <a:pt x="92" y="239"/>
                      <a:pt x="92" y="238"/>
                    </a:cubicBezTo>
                    <a:close/>
                    <a:moveTo>
                      <a:pt x="175" y="164"/>
                    </a:moveTo>
                    <a:cubicBezTo>
                      <a:pt x="175" y="165"/>
                      <a:pt x="175" y="166"/>
                      <a:pt x="176" y="167"/>
                    </a:cubicBezTo>
                    <a:cubicBezTo>
                      <a:pt x="174" y="168"/>
                      <a:pt x="173" y="169"/>
                      <a:pt x="172" y="170"/>
                    </a:cubicBezTo>
                    <a:cubicBezTo>
                      <a:pt x="171" y="171"/>
                      <a:pt x="171" y="171"/>
                      <a:pt x="170" y="171"/>
                    </a:cubicBezTo>
                    <a:cubicBezTo>
                      <a:pt x="168" y="173"/>
                      <a:pt x="166" y="174"/>
                      <a:pt x="165" y="176"/>
                    </a:cubicBezTo>
                    <a:cubicBezTo>
                      <a:pt x="158" y="181"/>
                      <a:pt x="151" y="186"/>
                      <a:pt x="145" y="191"/>
                    </a:cubicBezTo>
                    <a:cubicBezTo>
                      <a:pt x="133" y="200"/>
                      <a:pt x="120" y="208"/>
                      <a:pt x="109" y="218"/>
                    </a:cubicBezTo>
                    <a:cubicBezTo>
                      <a:pt x="103" y="222"/>
                      <a:pt x="98" y="228"/>
                      <a:pt x="92" y="232"/>
                    </a:cubicBezTo>
                    <a:cubicBezTo>
                      <a:pt x="92" y="232"/>
                      <a:pt x="92" y="232"/>
                      <a:pt x="91" y="233"/>
                    </a:cubicBezTo>
                    <a:cubicBezTo>
                      <a:pt x="91" y="232"/>
                      <a:pt x="91" y="232"/>
                      <a:pt x="91" y="232"/>
                    </a:cubicBezTo>
                    <a:cubicBezTo>
                      <a:pt x="92" y="232"/>
                      <a:pt x="92" y="231"/>
                      <a:pt x="93" y="231"/>
                    </a:cubicBezTo>
                    <a:cubicBezTo>
                      <a:pt x="94" y="230"/>
                      <a:pt x="95" y="229"/>
                      <a:pt x="96" y="227"/>
                    </a:cubicBezTo>
                    <a:cubicBezTo>
                      <a:pt x="99" y="225"/>
                      <a:pt x="101" y="222"/>
                      <a:pt x="104" y="219"/>
                    </a:cubicBezTo>
                    <a:cubicBezTo>
                      <a:pt x="115" y="209"/>
                      <a:pt x="127" y="200"/>
                      <a:pt x="139" y="191"/>
                    </a:cubicBezTo>
                    <a:cubicBezTo>
                      <a:pt x="143" y="188"/>
                      <a:pt x="148" y="184"/>
                      <a:pt x="153" y="181"/>
                    </a:cubicBezTo>
                    <a:cubicBezTo>
                      <a:pt x="156" y="178"/>
                      <a:pt x="159" y="176"/>
                      <a:pt x="163" y="173"/>
                    </a:cubicBezTo>
                    <a:cubicBezTo>
                      <a:pt x="165" y="171"/>
                      <a:pt x="166" y="170"/>
                      <a:pt x="168" y="168"/>
                    </a:cubicBezTo>
                    <a:cubicBezTo>
                      <a:pt x="169" y="167"/>
                      <a:pt x="170" y="166"/>
                      <a:pt x="172" y="166"/>
                    </a:cubicBezTo>
                    <a:cubicBezTo>
                      <a:pt x="173" y="165"/>
                      <a:pt x="173" y="165"/>
                      <a:pt x="173" y="165"/>
                    </a:cubicBezTo>
                    <a:cubicBezTo>
                      <a:pt x="174" y="164"/>
                      <a:pt x="174" y="164"/>
                      <a:pt x="174" y="164"/>
                    </a:cubicBezTo>
                    <a:cubicBezTo>
                      <a:pt x="175" y="164"/>
                      <a:pt x="175" y="163"/>
                      <a:pt x="174" y="163"/>
                    </a:cubicBezTo>
                    <a:cubicBezTo>
                      <a:pt x="174" y="163"/>
                      <a:pt x="173" y="164"/>
                      <a:pt x="173" y="164"/>
                    </a:cubicBezTo>
                    <a:cubicBezTo>
                      <a:pt x="173" y="164"/>
                      <a:pt x="173" y="164"/>
                      <a:pt x="173" y="164"/>
                    </a:cubicBezTo>
                    <a:cubicBezTo>
                      <a:pt x="166" y="168"/>
                      <a:pt x="159" y="174"/>
                      <a:pt x="153" y="179"/>
                    </a:cubicBezTo>
                    <a:cubicBezTo>
                      <a:pt x="147" y="184"/>
                      <a:pt x="142" y="188"/>
                      <a:pt x="136" y="192"/>
                    </a:cubicBezTo>
                    <a:cubicBezTo>
                      <a:pt x="135" y="193"/>
                      <a:pt x="134" y="194"/>
                      <a:pt x="132" y="195"/>
                    </a:cubicBezTo>
                    <a:cubicBezTo>
                      <a:pt x="118" y="205"/>
                      <a:pt x="106" y="216"/>
                      <a:pt x="93" y="228"/>
                    </a:cubicBezTo>
                    <a:cubicBezTo>
                      <a:pt x="92" y="229"/>
                      <a:pt x="92" y="229"/>
                      <a:pt x="91" y="229"/>
                    </a:cubicBezTo>
                    <a:cubicBezTo>
                      <a:pt x="91" y="229"/>
                      <a:pt x="91" y="229"/>
                      <a:pt x="91" y="229"/>
                    </a:cubicBezTo>
                    <a:cubicBezTo>
                      <a:pt x="92" y="228"/>
                      <a:pt x="93" y="228"/>
                      <a:pt x="93" y="227"/>
                    </a:cubicBezTo>
                    <a:cubicBezTo>
                      <a:pt x="94" y="226"/>
                      <a:pt x="96" y="224"/>
                      <a:pt x="97" y="223"/>
                    </a:cubicBezTo>
                    <a:cubicBezTo>
                      <a:pt x="98" y="221"/>
                      <a:pt x="100" y="219"/>
                      <a:pt x="101" y="218"/>
                    </a:cubicBezTo>
                    <a:cubicBezTo>
                      <a:pt x="103" y="216"/>
                      <a:pt x="105" y="214"/>
                      <a:pt x="107" y="212"/>
                    </a:cubicBezTo>
                    <a:cubicBezTo>
                      <a:pt x="114" y="206"/>
                      <a:pt x="121" y="201"/>
                      <a:pt x="129" y="195"/>
                    </a:cubicBezTo>
                    <a:cubicBezTo>
                      <a:pt x="129" y="195"/>
                      <a:pt x="129" y="195"/>
                      <a:pt x="129" y="195"/>
                    </a:cubicBezTo>
                    <a:cubicBezTo>
                      <a:pt x="133" y="192"/>
                      <a:pt x="138" y="188"/>
                      <a:pt x="143" y="185"/>
                    </a:cubicBezTo>
                    <a:cubicBezTo>
                      <a:pt x="144" y="184"/>
                      <a:pt x="145" y="183"/>
                      <a:pt x="146" y="182"/>
                    </a:cubicBezTo>
                    <a:cubicBezTo>
                      <a:pt x="147" y="181"/>
                      <a:pt x="148" y="181"/>
                      <a:pt x="149" y="180"/>
                    </a:cubicBezTo>
                    <a:cubicBezTo>
                      <a:pt x="156" y="175"/>
                      <a:pt x="163" y="170"/>
                      <a:pt x="169" y="164"/>
                    </a:cubicBezTo>
                    <a:cubicBezTo>
                      <a:pt x="169" y="164"/>
                      <a:pt x="170" y="164"/>
                      <a:pt x="170" y="164"/>
                    </a:cubicBezTo>
                    <a:cubicBezTo>
                      <a:pt x="172" y="163"/>
                      <a:pt x="173" y="163"/>
                      <a:pt x="175" y="163"/>
                    </a:cubicBezTo>
                    <a:cubicBezTo>
                      <a:pt x="175" y="163"/>
                      <a:pt x="175" y="163"/>
                      <a:pt x="175" y="164"/>
                    </a:cubicBezTo>
                    <a:close/>
                    <a:moveTo>
                      <a:pt x="154" y="179"/>
                    </a:moveTo>
                    <a:cubicBezTo>
                      <a:pt x="156" y="177"/>
                      <a:pt x="158" y="176"/>
                      <a:pt x="160" y="174"/>
                    </a:cubicBezTo>
                    <a:cubicBezTo>
                      <a:pt x="158" y="175"/>
                      <a:pt x="157" y="177"/>
                      <a:pt x="155" y="178"/>
                    </a:cubicBezTo>
                    <a:cubicBezTo>
                      <a:pt x="155" y="178"/>
                      <a:pt x="154" y="179"/>
                      <a:pt x="154" y="179"/>
                    </a:cubicBezTo>
                    <a:close/>
                    <a:moveTo>
                      <a:pt x="173" y="160"/>
                    </a:moveTo>
                    <a:cubicBezTo>
                      <a:pt x="173" y="160"/>
                      <a:pt x="173" y="160"/>
                      <a:pt x="173" y="160"/>
                    </a:cubicBezTo>
                    <a:cubicBezTo>
                      <a:pt x="172" y="161"/>
                      <a:pt x="171" y="161"/>
                      <a:pt x="170" y="161"/>
                    </a:cubicBezTo>
                    <a:cubicBezTo>
                      <a:pt x="170" y="160"/>
                      <a:pt x="170" y="159"/>
                      <a:pt x="170" y="159"/>
                    </a:cubicBezTo>
                    <a:cubicBezTo>
                      <a:pt x="171" y="159"/>
                      <a:pt x="171" y="159"/>
                      <a:pt x="171" y="159"/>
                    </a:cubicBezTo>
                    <a:cubicBezTo>
                      <a:pt x="172" y="159"/>
                      <a:pt x="173" y="158"/>
                      <a:pt x="173" y="158"/>
                    </a:cubicBezTo>
                    <a:cubicBezTo>
                      <a:pt x="173" y="159"/>
                      <a:pt x="173" y="159"/>
                      <a:pt x="173" y="160"/>
                    </a:cubicBezTo>
                    <a:close/>
                    <a:moveTo>
                      <a:pt x="167" y="160"/>
                    </a:moveTo>
                    <a:cubicBezTo>
                      <a:pt x="167" y="160"/>
                      <a:pt x="167" y="161"/>
                      <a:pt x="167" y="161"/>
                    </a:cubicBezTo>
                    <a:cubicBezTo>
                      <a:pt x="167" y="161"/>
                      <a:pt x="166" y="161"/>
                      <a:pt x="165" y="161"/>
                    </a:cubicBezTo>
                    <a:cubicBezTo>
                      <a:pt x="165" y="161"/>
                      <a:pt x="165" y="160"/>
                      <a:pt x="165" y="160"/>
                    </a:cubicBezTo>
                    <a:cubicBezTo>
                      <a:pt x="166" y="160"/>
                      <a:pt x="167" y="160"/>
                      <a:pt x="167" y="159"/>
                    </a:cubicBezTo>
                    <a:cubicBezTo>
                      <a:pt x="167" y="160"/>
                      <a:pt x="167" y="160"/>
                      <a:pt x="167" y="160"/>
                    </a:cubicBezTo>
                    <a:close/>
                    <a:moveTo>
                      <a:pt x="162" y="162"/>
                    </a:moveTo>
                    <a:cubicBezTo>
                      <a:pt x="161" y="162"/>
                      <a:pt x="160" y="162"/>
                      <a:pt x="159" y="162"/>
                    </a:cubicBezTo>
                    <a:cubicBezTo>
                      <a:pt x="159" y="162"/>
                      <a:pt x="159" y="162"/>
                      <a:pt x="159" y="161"/>
                    </a:cubicBezTo>
                    <a:cubicBezTo>
                      <a:pt x="160" y="161"/>
                      <a:pt x="161" y="161"/>
                      <a:pt x="162" y="160"/>
                    </a:cubicBezTo>
                    <a:cubicBezTo>
                      <a:pt x="162" y="161"/>
                      <a:pt x="162" y="161"/>
                      <a:pt x="162" y="162"/>
                    </a:cubicBezTo>
                    <a:close/>
                    <a:moveTo>
                      <a:pt x="156" y="163"/>
                    </a:moveTo>
                    <a:cubicBezTo>
                      <a:pt x="155" y="163"/>
                      <a:pt x="153" y="163"/>
                      <a:pt x="152" y="164"/>
                    </a:cubicBezTo>
                    <a:cubicBezTo>
                      <a:pt x="152" y="164"/>
                      <a:pt x="152" y="163"/>
                      <a:pt x="152" y="163"/>
                    </a:cubicBezTo>
                    <a:cubicBezTo>
                      <a:pt x="153" y="163"/>
                      <a:pt x="155" y="162"/>
                      <a:pt x="156" y="162"/>
                    </a:cubicBezTo>
                    <a:cubicBezTo>
                      <a:pt x="156" y="162"/>
                      <a:pt x="156" y="163"/>
                      <a:pt x="156" y="163"/>
                    </a:cubicBezTo>
                    <a:close/>
                    <a:moveTo>
                      <a:pt x="149" y="164"/>
                    </a:moveTo>
                    <a:cubicBezTo>
                      <a:pt x="146" y="165"/>
                      <a:pt x="142" y="166"/>
                      <a:pt x="139" y="167"/>
                    </a:cubicBezTo>
                    <a:cubicBezTo>
                      <a:pt x="142" y="166"/>
                      <a:pt x="146" y="165"/>
                      <a:pt x="149" y="164"/>
                    </a:cubicBezTo>
                    <a:cubicBezTo>
                      <a:pt x="149" y="164"/>
                      <a:pt x="149" y="164"/>
                      <a:pt x="149" y="164"/>
                    </a:cubicBezTo>
                    <a:close/>
                    <a:moveTo>
                      <a:pt x="92" y="192"/>
                    </a:moveTo>
                    <a:cubicBezTo>
                      <a:pt x="92" y="192"/>
                      <a:pt x="92" y="192"/>
                      <a:pt x="92" y="192"/>
                    </a:cubicBezTo>
                    <a:cubicBezTo>
                      <a:pt x="93" y="191"/>
                      <a:pt x="94" y="191"/>
                      <a:pt x="94" y="190"/>
                    </a:cubicBezTo>
                    <a:cubicBezTo>
                      <a:pt x="94" y="191"/>
                      <a:pt x="93" y="191"/>
                      <a:pt x="92" y="192"/>
                    </a:cubicBezTo>
                    <a:close/>
                    <a:moveTo>
                      <a:pt x="92" y="202"/>
                    </a:moveTo>
                    <a:cubicBezTo>
                      <a:pt x="94" y="200"/>
                      <a:pt x="96" y="199"/>
                      <a:pt x="98" y="197"/>
                    </a:cubicBezTo>
                    <a:cubicBezTo>
                      <a:pt x="101" y="193"/>
                      <a:pt x="105" y="190"/>
                      <a:pt x="110" y="187"/>
                    </a:cubicBezTo>
                    <a:cubicBezTo>
                      <a:pt x="113" y="184"/>
                      <a:pt x="116" y="182"/>
                      <a:pt x="119" y="179"/>
                    </a:cubicBezTo>
                    <a:cubicBezTo>
                      <a:pt x="121" y="178"/>
                      <a:pt x="122" y="177"/>
                      <a:pt x="123" y="176"/>
                    </a:cubicBezTo>
                    <a:cubicBezTo>
                      <a:pt x="124" y="176"/>
                      <a:pt x="125" y="175"/>
                      <a:pt x="126" y="175"/>
                    </a:cubicBezTo>
                    <a:cubicBezTo>
                      <a:pt x="126" y="175"/>
                      <a:pt x="126" y="175"/>
                      <a:pt x="127" y="175"/>
                    </a:cubicBezTo>
                    <a:cubicBezTo>
                      <a:pt x="120" y="181"/>
                      <a:pt x="113" y="186"/>
                      <a:pt x="107" y="192"/>
                    </a:cubicBezTo>
                    <a:cubicBezTo>
                      <a:pt x="103" y="195"/>
                      <a:pt x="100" y="198"/>
                      <a:pt x="97" y="201"/>
                    </a:cubicBezTo>
                    <a:cubicBezTo>
                      <a:pt x="95" y="203"/>
                      <a:pt x="93" y="204"/>
                      <a:pt x="92" y="206"/>
                    </a:cubicBezTo>
                    <a:cubicBezTo>
                      <a:pt x="92" y="205"/>
                      <a:pt x="92" y="203"/>
                      <a:pt x="92" y="202"/>
                    </a:cubicBezTo>
                    <a:close/>
                    <a:moveTo>
                      <a:pt x="96" y="237"/>
                    </a:moveTo>
                    <a:cubicBezTo>
                      <a:pt x="98" y="234"/>
                      <a:pt x="101" y="231"/>
                      <a:pt x="104" y="228"/>
                    </a:cubicBezTo>
                    <a:cubicBezTo>
                      <a:pt x="112" y="221"/>
                      <a:pt x="121" y="215"/>
                      <a:pt x="129" y="208"/>
                    </a:cubicBezTo>
                    <a:cubicBezTo>
                      <a:pt x="145" y="197"/>
                      <a:pt x="161" y="187"/>
                      <a:pt x="176" y="174"/>
                    </a:cubicBezTo>
                    <a:cubicBezTo>
                      <a:pt x="176" y="176"/>
                      <a:pt x="176" y="177"/>
                      <a:pt x="176" y="178"/>
                    </a:cubicBezTo>
                    <a:cubicBezTo>
                      <a:pt x="174" y="181"/>
                      <a:pt x="171" y="182"/>
                      <a:pt x="168" y="184"/>
                    </a:cubicBezTo>
                    <a:cubicBezTo>
                      <a:pt x="164" y="188"/>
                      <a:pt x="160" y="191"/>
                      <a:pt x="156" y="194"/>
                    </a:cubicBezTo>
                    <a:cubicBezTo>
                      <a:pt x="148" y="199"/>
                      <a:pt x="140" y="204"/>
                      <a:pt x="132" y="210"/>
                    </a:cubicBezTo>
                    <a:cubicBezTo>
                      <a:pt x="125" y="215"/>
                      <a:pt x="119" y="221"/>
                      <a:pt x="112" y="226"/>
                    </a:cubicBezTo>
                    <a:cubicBezTo>
                      <a:pt x="105" y="232"/>
                      <a:pt x="99" y="238"/>
                      <a:pt x="92" y="243"/>
                    </a:cubicBezTo>
                    <a:cubicBezTo>
                      <a:pt x="92" y="242"/>
                      <a:pt x="92" y="241"/>
                      <a:pt x="92" y="240"/>
                    </a:cubicBezTo>
                    <a:cubicBezTo>
                      <a:pt x="93" y="239"/>
                      <a:pt x="94" y="238"/>
                      <a:pt x="96" y="237"/>
                    </a:cubicBezTo>
                    <a:close/>
                    <a:moveTo>
                      <a:pt x="98" y="258"/>
                    </a:moveTo>
                    <a:cubicBezTo>
                      <a:pt x="101" y="255"/>
                      <a:pt x="106" y="252"/>
                      <a:pt x="110" y="249"/>
                    </a:cubicBezTo>
                    <a:cubicBezTo>
                      <a:pt x="117" y="244"/>
                      <a:pt x="125" y="239"/>
                      <a:pt x="132" y="233"/>
                    </a:cubicBezTo>
                    <a:cubicBezTo>
                      <a:pt x="146" y="224"/>
                      <a:pt x="162" y="213"/>
                      <a:pt x="174" y="202"/>
                    </a:cubicBezTo>
                    <a:cubicBezTo>
                      <a:pt x="161" y="214"/>
                      <a:pt x="146" y="224"/>
                      <a:pt x="132" y="235"/>
                    </a:cubicBezTo>
                    <a:cubicBezTo>
                      <a:pt x="125" y="241"/>
                      <a:pt x="118" y="246"/>
                      <a:pt x="111" y="251"/>
                    </a:cubicBezTo>
                    <a:cubicBezTo>
                      <a:pt x="105" y="256"/>
                      <a:pt x="98" y="260"/>
                      <a:pt x="93" y="266"/>
                    </a:cubicBezTo>
                    <a:cubicBezTo>
                      <a:pt x="93" y="265"/>
                      <a:pt x="93" y="264"/>
                      <a:pt x="93" y="263"/>
                    </a:cubicBezTo>
                    <a:cubicBezTo>
                      <a:pt x="94" y="261"/>
                      <a:pt x="96" y="260"/>
                      <a:pt x="98" y="258"/>
                    </a:cubicBezTo>
                    <a:close/>
                    <a:moveTo>
                      <a:pt x="110" y="260"/>
                    </a:moveTo>
                    <a:cubicBezTo>
                      <a:pt x="118" y="254"/>
                      <a:pt x="125" y="248"/>
                      <a:pt x="133" y="243"/>
                    </a:cubicBezTo>
                    <a:cubicBezTo>
                      <a:pt x="135" y="242"/>
                      <a:pt x="137" y="241"/>
                      <a:pt x="138" y="240"/>
                    </a:cubicBezTo>
                    <a:cubicBezTo>
                      <a:pt x="136" y="241"/>
                      <a:pt x="135" y="243"/>
                      <a:pt x="133" y="244"/>
                    </a:cubicBezTo>
                    <a:cubicBezTo>
                      <a:pt x="119" y="253"/>
                      <a:pt x="105" y="264"/>
                      <a:pt x="93" y="276"/>
                    </a:cubicBezTo>
                    <a:cubicBezTo>
                      <a:pt x="93" y="275"/>
                      <a:pt x="93" y="274"/>
                      <a:pt x="93" y="274"/>
                    </a:cubicBezTo>
                    <a:cubicBezTo>
                      <a:pt x="99" y="270"/>
                      <a:pt x="104" y="264"/>
                      <a:pt x="110" y="260"/>
                    </a:cubicBezTo>
                    <a:close/>
                    <a:moveTo>
                      <a:pt x="100" y="301"/>
                    </a:moveTo>
                    <a:cubicBezTo>
                      <a:pt x="103" y="298"/>
                      <a:pt x="106" y="296"/>
                      <a:pt x="109" y="294"/>
                    </a:cubicBezTo>
                    <a:cubicBezTo>
                      <a:pt x="109" y="294"/>
                      <a:pt x="109" y="294"/>
                      <a:pt x="110" y="294"/>
                    </a:cubicBezTo>
                    <a:cubicBezTo>
                      <a:pt x="105" y="297"/>
                      <a:pt x="102" y="301"/>
                      <a:pt x="98" y="304"/>
                    </a:cubicBezTo>
                    <a:cubicBezTo>
                      <a:pt x="97" y="304"/>
                      <a:pt x="97" y="304"/>
                      <a:pt x="96" y="303"/>
                    </a:cubicBezTo>
                    <a:cubicBezTo>
                      <a:pt x="96" y="303"/>
                      <a:pt x="96" y="303"/>
                      <a:pt x="96" y="303"/>
                    </a:cubicBezTo>
                    <a:cubicBezTo>
                      <a:pt x="98" y="303"/>
                      <a:pt x="99" y="302"/>
                      <a:pt x="100" y="301"/>
                    </a:cubicBezTo>
                    <a:close/>
                    <a:moveTo>
                      <a:pt x="115" y="294"/>
                    </a:moveTo>
                    <a:cubicBezTo>
                      <a:pt x="121" y="289"/>
                      <a:pt x="128" y="284"/>
                      <a:pt x="135" y="278"/>
                    </a:cubicBezTo>
                    <a:cubicBezTo>
                      <a:pt x="142" y="273"/>
                      <a:pt x="148" y="267"/>
                      <a:pt x="154" y="262"/>
                    </a:cubicBezTo>
                    <a:cubicBezTo>
                      <a:pt x="159" y="257"/>
                      <a:pt x="165" y="254"/>
                      <a:pt x="170" y="250"/>
                    </a:cubicBezTo>
                    <a:cubicBezTo>
                      <a:pt x="170" y="252"/>
                      <a:pt x="170" y="254"/>
                      <a:pt x="170" y="256"/>
                    </a:cubicBezTo>
                    <a:cubicBezTo>
                      <a:pt x="167" y="257"/>
                      <a:pt x="166" y="259"/>
                      <a:pt x="163" y="260"/>
                    </a:cubicBezTo>
                    <a:cubicBezTo>
                      <a:pt x="160" y="263"/>
                      <a:pt x="157" y="265"/>
                      <a:pt x="154" y="267"/>
                    </a:cubicBezTo>
                    <a:cubicBezTo>
                      <a:pt x="147" y="272"/>
                      <a:pt x="141" y="276"/>
                      <a:pt x="135" y="281"/>
                    </a:cubicBezTo>
                    <a:cubicBezTo>
                      <a:pt x="124" y="289"/>
                      <a:pt x="111" y="296"/>
                      <a:pt x="102" y="306"/>
                    </a:cubicBezTo>
                    <a:cubicBezTo>
                      <a:pt x="101" y="306"/>
                      <a:pt x="101" y="306"/>
                      <a:pt x="101" y="306"/>
                    </a:cubicBezTo>
                    <a:cubicBezTo>
                      <a:pt x="100" y="306"/>
                      <a:pt x="100" y="305"/>
                      <a:pt x="99" y="305"/>
                    </a:cubicBezTo>
                    <a:cubicBezTo>
                      <a:pt x="105" y="302"/>
                      <a:pt x="110" y="298"/>
                      <a:pt x="115" y="294"/>
                    </a:cubicBezTo>
                    <a:close/>
                    <a:moveTo>
                      <a:pt x="114" y="301"/>
                    </a:moveTo>
                    <a:cubicBezTo>
                      <a:pt x="120" y="297"/>
                      <a:pt x="126" y="293"/>
                      <a:pt x="132" y="290"/>
                    </a:cubicBezTo>
                    <a:cubicBezTo>
                      <a:pt x="138" y="286"/>
                      <a:pt x="145" y="282"/>
                      <a:pt x="150" y="278"/>
                    </a:cubicBezTo>
                    <a:cubicBezTo>
                      <a:pt x="156" y="274"/>
                      <a:pt x="161" y="270"/>
                      <a:pt x="167" y="266"/>
                    </a:cubicBezTo>
                    <a:cubicBezTo>
                      <a:pt x="168" y="265"/>
                      <a:pt x="170" y="263"/>
                      <a:pt x="167" y="266"/>
                    </a:cubicBezTo>
                    <a:cubicBezTo>
                      <a:pt x="166" y="267"/>
                      <a:pt x="165" y="268"/>
                      <a:pt x="164" y="269"/>
                    </a:cubicBezTo>
                    <a:cubicBezTo>
                      <a:pt x="161" y="271"/>
                      <a:pt x="159" y="273"/>
                      <a:pt x="156" y="275"/>
                    </a:cubicBezTo>
                    <a:cubicBezTo>
                      <a:pt x="150" y="279"/>
                      <a:pt x="144" y="283"/>
                      <a:pt x="139" y="287"/>
                    </a:cubicBezTo>
                    <a:cubicBezTo>
                      <a:pt x="133" y="291"/>
                      <a:pt x="127" y="295"/>
                      <a:pt x="121" y="299"/>
                    </a:cubicBezTo>
                    <a:cubicBezTo>
                      <a:pt x="116" y="302"/>
                      <a:pt x="111" y="305"/>
                      <a:pt x="107" y="309"/>
                    </a:cubicBezTo>
                    <a:cubicBezTo>
                      <a:pt x="107" y="309"/>
                      <a:pt x="107" y="309"/>
                      <a:pt x="106" y="309"/>
                    </a:cubicBezTo>
                    <a:cubicBezTo>
                      <a:pt x="105" y="308"/>
                      <a:pt x="104" y="308"/>
                      <a:pt x="103" y="307"/>
                    </a:cubicBezTo>
                    <a:cubicBezTo>
                      <a:pt x="107" y="306"/>
                      <a:pt x="111" y="302"/>
                      <a:pt x="114" y="301"/>
                    </a:cubicBezTo>
                    <a:close/>
                    <a:moveTo>
                      <a:pt x="140" y="290"/>
                    </a:moveTo>
                    <a:cubicBezTo>
                      <a:pt x="146" y="286"/>
                      <a:pt x="151" y="283"/>
                      <a:pt x="157" y="280"/>
                    </a:cubicBezTo>
                    <a:cubicBezTo>
                      <a:pt x="152" y="284"/>
                      <a:pt x="147" y="287"/>
                      <a:pt x="141" y="290"/>
                    </a:cubicBezTo>
                    <a:cubicBezTo>
                      <a:pt x="131" y="297"/>
                      <a:pt x="122" y="304"/>
                      <a:pt x="112" y="311"/>
                    </a:cubicBezTo>
                    <a:cubicBezTo>
                      <a:pt x="110" y="310"/>
                      <a:pt x="109" y="310"/>
                      <a:pt x="107" y="309"/>
                    </a:cubicBezTo>
                    <a:cubicBezTo>
                      <a:pt x="118" y="303"/>
                      <a:pt x="129" y="296"/>
                      <a:pt x="140" y="290"/>
                    </a:cubicBezTo>
                    <a:close/>
                    <a:moveTo>
                      <a:pt x="149" y="289"/>
                    </a:moveTo>
                    <a:cubicBezTo>
                      <a:pt x="153" y="286"/>
                      <a:pt x="158" y="283"/>
                      <a:pt x="162" y="280"/>
                    </a:cubicBezTo>
                    <a:cubicBezTo>
                      <a:pt x="159" y="282"/>
                      <a:pt x="156" y="284"/>
                      <a:pt x="153" y="286"/>
                    </a:cubicBezTo>
                    <a:cubicBezTo>
                      <a:pt x="142" y="294"/>
                      <a:pt x="130" y="302"/>
                      <a:pt x="120" y="311"/>
                    </a:cubicBezTo>
                    <a:cubicBezTo>
                      <a:pt x="119" y="311"/>
                      <a:pt x="119" y="311"/>
                      <a:pt x="119" y="311"/>
                    </a:cubicBezTo>
                    <a:cubicBezTo>
                      <a:pt x="119" y="311"/>
                      <a:pt x="118" y="312"/>
                      <a:pt x="117" y="312"/>
                    </a:cubicBezTo>
                    <a:cubicBezTo>
                      <a:pt x="116" y="312"/>
                      <a:pt x="114" y="311"/>
                      <a:pt x="113" y="311"/>
                    </a:cubicBezTo>
                    <a:cubicBezTo>
                      <a:pt x="125" y="304"/>
                      <a:pt x="137" y="296"/>
                      <a:pt x="149" y="289"/>
                    </a:cubicBezTo>
                    <a:close/>
                    <a:moveTo>
                      <a:pt x="121" y="311"/>
                    </a:moveTo>
                    <a:cubicBezTo>
                      <a:pt x="122" y="310"/>
                      <a:pt x="122" y="310"/>
                      <a:pt x="122" y="310"/>
                    </a:cubicBezTo>
                    <a:cubicBezTo>
                      <a:pt x="124" y="309"/>
                      <a:pt x="125" y="308"/>
                      <a:pt x="127" y="307"/>
                    </a:cubicBezTo>
                    <a:cubicBezTo>
                      <a:pt x="130" y="305"/>
                      <a:pt x="133" y="303"/>
                      <a:pt x="136" y="301"/>
                    </a:cubicBezTo>
                    <a:cubicBezTo>
                      <a:pt x="143" y="297"/>
                      <a:pt x="149" y="293"/>
                      <a:pt x="156" y="289"/>
                    </a:cubicBezTo>
                    <a:cubicBezTo>
                      <a:pt x="158" y="287"/>
                      <a:pt x="160" y="286"/>
                      <a:pt x="163" y="284"/>
                    </a:cubicBezTo>
                    <a:cubicBezTo>
                      <a:pt x="159" y="287"/>
                      <a:pt x="154" y="290"/>
                      <a:pt x="150" y="292"/>
                    </a:cubicBezTo>
                    <a:cubicBezTo>
                      <a:pt x="145" y="296"/>
                      <a:pt x="140" y="300"/>
                      <a:pt x="134" y="304"/>
                    </a:cubicBezTo>
                    <a:cubicBezTo>
                      <a:pt x="132" y="306"/>
                      <a:pt x="130" y="307"/>
                      <a:pt x="128" y="309"/>
                    </a:cubicBezTo>
                    <a:cubicBezTo>
                      <a:pt x="127" y="310"/>
                      <a:pt x="127" y="310"/>
                      <a:pt x="127" y="310"/>
                    </a:cubicBezTo>
                    <a:cubicBezTo>
                      <a:pt x="126" y="311"/>
                      <a:pt x="126" y="311"/>
                      <a:pt x="125" y="312"/>
                    </a:cubicBezTo>
                    <a:cubicBezTo>
                      <a:pt x="125" y="312"/>
                      <a:pt x="124" y="313"/>
                      <a:pt x="123" y="313"/>
                    </a:cubicBezTo>
                    <a:cubicBezTo>
                      <a:pt x="123" y="313"/>
                      <a:pt x="123" y="313"/>
                      <a:pt x="123" y="314"/>
                    </a:cubicBezTo>
                    <a:cubicBezTo>
                      <a:pt x="121" y="313"/>
                      <a:pt x="120" y="313"/>
                      <a:pt x="118" y="312"/>
                    </a:cubicBezTo>
                    <a:cubicBezTo>
                      <a:pt x="119" y="312"/>
                      <a:pt x="120" y="311"/>
                      <a:pt x="121" y="311"/>
                    </a:cubicBezTo>
                    <a:close/>
                    <a:moveTo>
                      <a:pt x="125" y="313"/>
                    </a:moveTo>
                    <a:cubicBezTo>
                      <a:pt x="125" y="313"/>
                      <a:pt x="125" y="313"/>
                      <a:pt x="125" y="313"/>
                    </a:cubicBezTo>
                    <a:cubicBezTo>
                      <a:pt x="127" y="312"/>
                      <a:pt x="129" y="310"/>
                      <a:pt x="131" y="309"/>
                    </a:cubicBezTo>
                    <a:cubicBezTo>
                      <a:pt x="136" y="305"/>
                      <a:pt x="142" y="300"/>
                      <a:pt x="148" y="297"/>
                    </a:cubicBezTo>
                    <a:cubicBezTo>
                      <a:pt x="153" y="294"/>
                      <a:pt x="159" y="291"/>
                      <a:pt x="163" y="288"/>
                    </a:cubicBezTo>
                    <a:cubicBezTo>
                      <a:pt x="163" y="288"/>
                      <a:pt x="162" y="289"/>
                      <a:pt x="162" y="289"/>
                    </a:cubicBezTo>
                    <a:cubicBezTo>
                      <a:pt x="159" y="291"/>
                      <a:pt x="156" y="293"/>
                      <a:pt x="154" y="294"/>
                    </a:cubicBezTo>
                    <a:cubicBezTo>
                      <a:pt x="148" y="298"/>
                      <a:pt x="143" y="301"/>
                      <a:pt x="138" y="305"/>
                    </a:cubicBezTo>
                    <a:cubicBezTo>
                      <a:pt x="134" y="308"/>
                      <a:pt x="131" y="311"/>
                      <a:pt x="127" y="314"/>
                    </a:cubicBezTo>
                    <a:cubicBezTo>
                      <a:pt x="127" y="314"/>
                      <a:pt x="127" y="314"/>
                      <a:pt x="127" y="314"/>
                    </a:cubicBezTo>
                    <a:cubicBezTo>
                      <a:pt x="126" y="314"/>
                      <a:pt x="125" y="314"/>
                      <a:pt x="124" y="314"/>
                    </a:cubicBezTo>
                    <a:cubicBezTo>
                      <a:pt x="124" y="313"/>
                      <a:pt x="125" y="313"/>
                      <a:pt x="125" y="313"/>
                    </a:cubicBezTo>
                    <a:close/>
                    <a:moveTo>
                      <a:pt x="129" y="313"/>
                    </a:moveTo>
                    <a:cubicBezTo>
                      <a:pt x="130" y="314"/>
                      <a:pt x="130" y="313"/>
                      <a:pt x="130" y="313"/>
                    </a:cubicBezTo>
                    <a:cubicBezTo>
                      <a:pt x="138" y="307"/>
                      <a:pt x="146" y="303"/>
                      <a:pt x="154" y="298"/>
                    </a:cubicBezTo>
                    <a:cubicBezTo>
                      <a:pt x="152" y="299"/>
                      <a:pt x="151" y="300"/>
                      <a:pt x="150" y="301"/>
                    </a:cubicBezTo>
                    <a:cubicBezTo>
                      <a:pt x="143" y="305"/>
                      <a:pt x="137" y="309"/>
                      <a:pt x="131" y="315"/>
                    </a:cubicBezTo>
                    <a:cubicBezTo>
                      <a:pt x="130" y="315"/>
                      <a:pt x="129" y="315"/>
                      <a:pt x="128" y="314"/>
                    </a:cubicBezTo>
                    <a:cubicBezTo>
                      <a:pt x="128" y="314"/>
                      <a:pt x="129" y="314"/>
                      <a:pt x="129" y="313"/>
                    </a:cubicBezTo>
                    <a:close/>
                    <a:moveTo>
                      <a:pt x="146" y="306"/>
                    </a:moveTo>
                    <a:cubicBezTo>
                      <a:pt x="152" y="302"/>
                      <a:pt x="158" y="299"/>
                      <a:pt x="164" y="295"/>
                    </a:cubicBezTo>
                    <a:cubicBezTo>
                      <a:pt x="164" y="295"/>
                      <a:pt x="165" y="295"/>
                      <a:pt x="165" y="294"/>
                    </a:cubicBezTo>
                    <a:cubicBezTo>
                      <a:pt x="165" y="295"/>
                      <a:pt x="164" y="295"/>
                      <a:pt x="164" y="295"/>
                    </a:cubicBezTo>
                    <a:cubicBezTo>
                      <a:pt x="163" y="297"/>
                      <a:pt x="161" y="298"/>
                      <a:pt x="159" y="299"/>
                    </a:cubicBezTo>
                    <a:cubicBezTo>
                      <a:pt x="157" y="301"/>
                      <a:pt x="154" y="302"/>
                      <a:pt x="151" y="304"/>
                    </a:cubicBezTo>
                    <a:cubicBezTo>
                      <a:pt x="146" y="308"/>
                      <a:pt x="141" y="311"/>
                      <a:pt x="136" y="315"/>
                    </a:cubicBezTo>
                    <a:cubicBezTo>
                      <a:pt x="135" y="315"/>
                      <a:pt x="134" y="315"/>
                      <a:pt x="133" y="315"/>
                    </a:cubicBezTo>
                    <a:cubicBezTo>
                      <a:pt x="137" y="312"/>
                      <a:pt x="141" y="309"/>
                      <a:pt x="146" y="306"/>
                    </a:cubicBezTo>
                    <a:close/>
                    <a:moveTo>
                      <a:pt x="152" y="306"/>
                    </a:moveTo>
                    <a:cubicBezTo>
                      <a:pt x="156" y="303"/>
                      <a:pt x="163" y="301"/>
                      <a:pt x="166" y="297"/>
                    </a:cubicBezTo>
                    <a:cubicBezTo>
                      <a:pt x="159" y="305"/>
                      <a:pt x="150" y="309"/>
                      <a:pt x="142" y="316"/>
                    </a:cubicBezTo>
                    <a:cubicBezTo>
                      <a:pt x="141" y="316"/>
                      <a:pt x="139" y="316"/>
                      <a:pt x="138" y="316"/>
                    </a:cubicBezTo>
                    <a:cubicBezTo>
                      <a:pt x="142" y="312"/>
                      <a:pt x="147" y="309"/>
                      <a:pt x="152" y="306"/>
                    </a:cubicBezTo>
                    <a:close/>
                    <a:moveTo>
                      <a:pt x="152" y="310"/>
                    </a:moveTo>
                    <a:cubicBezTo>
                      <a:pt x="155" y="308"/>
                      <a:pt x="159" y="306"/>
                      <a:pt x="163" y="304"/>
                    </a:cubicBezTo>
                    <a:cubicBezTo>
                      <a:pt x="164" y="304"/>
                      <a:pt x="164" y="303"/>
                      <a:pt x="164" y="303"/>
                    </a:cubicBezTo>
                    <a:cubicBezTo>
                      <a:pt x="163" y="304"/>
                      <a:pt x="163" y="304"/>
                      <a:pt x="162" y="304"/>
                    </a:cubicBezTo>
                    <a:cubicBezTo>
                      <a:pt x="160" y="306"/>
                      <a:pt x="158" y="308"/>
                      <a:pt x="156" y="309"/>
                    </a:cubicBezTo>
                    <a:cubicBezTo>
                      <a:pt x="153" y="311"/>
                      <a:pt x="150" y="313"/>
                      <a:pt x="148" y="316"/>
                    </a:cubicBezTo>
                    <a:cubicBezTo>
                      <a:pt x="148" y="316"/>
                      <a:pt x="148" y="316"/>
                      <a:pt x="148" y="316"/>
                    </a:cubicBezTo>
                    <a:cubicBezTo>
                      <a:pt x="147" y="316"/>
                      <a:pt x="145" y="316"/>
                      <a:pt x="144" y="316"/>
                    </a:cubicBezTo>
                    <a:cubicBezTo>
                      <a:pt x="147" y="314"/>
                      <a:pt x="149" y="312"/>
                      <a:pt x="152" y="310"/>
                    </a:cubicBezTo>
                    <a:close/>
                    <a:moveTo>
                      <a:pt x="154" y="313"/>
                    </a:moveTo>
                    <a:cubicBezTo>
                      <a:pt x="157" y="311"/>
                      <a:pt x="160" y="310"/>
                      <a:pt x="162" y="308"/>
                    </a:cubicBezTo>
                    <a:cubicBezTo>
                      <a:pt x="162" y="309"/>
                      <a:pt x="161" y="309"/>
                      <a:pt x="160" y="310"/>
                    </a:cubicBezTo>
                    <a:cubicBezTo>
                      <a:pt x="158" y="311"/>
                      <a:pt x="156" y="313"/>
                      <a:pt x="155" y="315"/>
                    </a:cubicBezTo>
                    <a:cubicBezTo>
                      <a:pt x="154" y="316"/>
                      <a:pt x="155" y="316"/>
                      <a:pt x="155" y="316"/>
                    </a:cubicBezTo>
                    <a:cubicBezTo>
                      <a:pt x="158" y="314"/>
                      <a:pt x="161" y="313"/>
                      <a:pt x="163" y="311"/>
                    </a:cubicBezTo>
                    <a:cubicBezTo>
                      <a:pt x="166" y="310"/>
                      <a:pt x="162" y="313"/>
                      <a:pt x="161" y="313"/>
                    </a:cubicBezTo>
                    <a:cubicBezTo>
                      <a:pt x="160" y="314"/>
                      <a:pt x="160" y="315"/>
                      <a:pt x="159" y="315"/>
                    </a:cubicBezTo>
                    <a:cubicBezTo>
                      <a:pt x="159" y="316"/>
                      <a:pt x="159" y="316"/>
                      <a:pt x="159" y="316"/>
                    </a:cubicBezTo>
                    <a:cubicBezTo>
                      <a:pt x="156" y="316"/>
                      <a:pt x="153" y="316"/>
                      <a:pt x="150" y="316"/>
                    </a:cubicBezTo>
                    <a:cubicBezTo>
                      <a:pt x="151" y="315"/>
                      <a:pt x="153" y="314"/>
                      <a:pt x="154" y="313"/>
                    </a:cubicBezTo>
                    <a:close/>
                    <a:moveTo>
                      <a:pt x="162" y="316"/>
                    </a:moveTo>
                    <a:cubicBezTo>
                      <a:pt x="162" y="316"/>
                      <a:pt x="164" y="315"/>
                      <a:pt x="164" y="315"/>
                    </a:cubicBezTo>
                    <a:cubicBezTo>
                      <a:pt x="164" y="315"/>
                      <a:pt x="164" y="315"/>
                      <a:pt x="164" y="315"/>
                    </a:cubicBezTo>
                    <a:cubicBezTo>
                      <a:pt x="164" y="315"/>
                      <a:pt x="164" y="316"/>
                      <a:pt x="164" y="316"/>
                    </a:cubicBezTo>
                    <a:cubicBezTo>
                      <a:pt x="164" y="316"/>
                      <a:pt x="163" y="316"/>
                      <a:pt x="162" y="316"/>
                    </a:cubicBezTo>
                    <a:cubicBezTo>
                      <a:pt x="162" y="316"/>
                      <a:pt x="162" y="316"/>
                      <a:pt x="161" y="316"/>
                    </a:cubicBezTo>
                    <a:cubicBezTo>
                      <a:pt x="161" y="316"/>
                      <a:pt x="162" y="316"/>
                      <a:pt x="162" y="316"/>
                    </a:cubicBezTo>
                    <a:close/>
                    <a:moveTo>
                      <a:pt x="167" y="315"/>
                    </a:moveTo>
                    <a:cubicBezTo>
                      <a:pt x="168" y="302"/>
                      <a:pt x="171" y="290"/>
                      <a:pt x="172" y="277"/>
                    </a:cubicBezTo>
                    <a:cubicBezTo>
                      <a:pt x="172" y="264"/>
                      <a:pt x="173" y="251"/>
                      <a:pt x="174" y="238"/>
                    </a:cubicBezTo>
                    <a:cubicBezTo>
                      <a:pt x="175" y="225"/>
                      <a:pt x="176" y="212"/>
                      <a:pt x="177" y="199"/>
                    </a:cubicBezTo>
                    <a:cubicBezTo>
                      <a:pt x="178" y="187"/>
                      <a:pt x="181" y="175"/>
                      <a:pt x="178" y="163"/>
                    </a:cubicBezTo>
                    <a:cubicBezTo>
                      <a:pt x="178" y="163"/>
                      <a:pt x="178" y="163"/>
                      <a:pt x="178" y="163"/>
                    </a:cubicBezTo>
                    <a:cubicBezTo>
                      <a:pt x="186" y="162"/>
                      <a:pt x="195" y="161"/>
                      <a:pt x="203" y="161"/>
                    </a:cubicBezTo>
                    <a:cubicBezTo>
                      <a:pt x="204" y="173"/>
                      <a:pt x="202" y="184"/>
                      <a:pt x="201" y="196"/>
                    </a:cubicBezTo>
                    <a:cubicBezTo>
                      <a:pt x="200" y="208"/>
                      <a:pt x="199" y="221"/>
                      <a:pt x="198" y="234"/>
                    </a:cubicBezTo>
                    <a:cubicBezTo>
                      <a:pt x="198" y="247"/>
                      <a:pt x="197" y="260"/>
                      <a:pt x="195" y="273"/>
                    </a:cubicBezTo>
                    <a:cubicBezTo>
                      <a:pt x="194" y="286"/>
                      <a:pt x="192" y="299"/>
                      <a:pt x="190" y="312"/>
                    </a:cubicBezTo>
                    <a:cubicBezTo>
                      <a:pt x="190" y="312"/>
                      <a:pt x="190" y="312"/>
                      <a:pt x="190" y="313"/>
                    </a:cubicBezTo>
                    <a:cubicBezTo>
                      <a:pt x="182" y="314"/>
                      <a:pt x="175" y="315"/>
                      <a:pt x="167" y="315"/>
                    </a:cubicBezTo>
                    <a:cubicBezTo>
                      <a:pt x="167" y="315"/>
                      <a:pt x="167" y="315"/>
                      <a:pt x="167" y="315"/>
                    </a:cubicBezTo>
                    <a:close/>
                    <a:moveTo>
                      <a:pt x="193" y="311"/>
                    </a:moveTo>
                    <a:cubicBezTo>
                      <a:pt x="194" y="312"/>
                      <a:pt x="195" y="311"/>
                      <a:pt x="195" y="311"/>
                    </a:cubicBezTo>
                    <a:cubicBezTo>
                      <a:pt x="195" y="312"/>
                      <a:pt x="194" y="312"/>
                      <a:pt x="193" y="312"/>
                    </a:cubicBezTo>
                    <a:cubicBezTo>
                      <a:pt x="193" y="312"/>
                      <a:pt x="193" y="312"/>
                      <a:pt x="193" y="311"/>
                    </a:cubicBezTo>
                    <a:close/>
                    <a:moveTo>
                      <a:pt x="249" y="293"/>
                    </a:moveTo>
                    <a:cubicBezTo>
                      <a:pt x="249" y="294"/>
                      <a:pt x="249" y="294"/>
                      <a:pt x="249" y="294"/>
                    </a:cubicBezTo>
                    <a:cubicBezTo>
                      <a:pt x="249" y="293"/>
                      <a:pt x="248" y="293"/>
                      <a:pt x="247" y="293"/>
                    </a:cubicBezTo>
                    <a:cubicBezTo>
                      <a:pt x="246" y="294"/>
                      <a:pt x="244" y="295"/>
                      <a:pt x="242" y="296"/>
                    </a:cubicBezTo>
                    <a:cubicBezTo>
                      <a:pt x="234" y="298"/>
                      <a:pt x="226" y="300"/>
                      <a:pt x="217" y="303"/>
                    </a:cubicBezTo>
                    <a:cubicBezTo>
                      <a:pt x="213" y="304"/>
                      <a:pt x="209" y="306"/>
                      <a:pt x="205" y="307"/>
                    </a:cubicBezTo>
                    <a:cubicBezTo>
                      <a:pt x="202" y="308"/>
                      <a:pt x="200" y="309"/>
                      <a:pt x="198" y="310"/>
                    </a:cubicBezTo>
                    <a:cubicBezTo>
                      <a:pt x="194" y="311"/>
                      <a:pt x="194" y="310"/>
                      <a:pt x="198" y="309"/>
                    </a:cubicBezTo>
                    <a:cubicBezTo>
                      <a:pt x="202" y="307"/>
                      <a:pt x="207" y="306"/>
                      <a:pt x="212" y="304"/>
                    </a:cubicBezTo>
                    <a:cubicBezTo>
                      <a:pt x="218" y="303"/>
                      <a:pt x="223" y="300"/>
                      <a:pt x="229" y="298"/>
                    </a:cubicBezTo>
                    <a:cubicBezTo>
                      <a:pt x="235" y="297"/>
                      <a:pt x="241" y="295"/>
                      <a:pt x="246" y="293"/>
                    </a:cubicBezTo>
                    <a:cubicBezTo>
                      <a:pt x="247" y="293"/>
                      <a:pt x="250" y="292"/>
                      <a:pt x="250" y="292"/>
                    </a:cubicBezTo>
                    <a:cubicBezTo>
                      <a:pt x="251" y="291"/>
                      <a:pt x="252" y="289"/>
                      <a:pt x="252" y="288"/>
                    </a:cubicBezTo>
                    <a:cubicBezTo>
                      <a:pt x="251" y="290"/>
                      <a:pt x="250" y="292"/>
                      <a:pt x="249" y="293"/>
                    </a:cubicBezTo>
                    <a:close/>
                    <a:moveTo>
                      <a:pt x="238" y="298"/>
                    </a:moveTo>
                    <a:cubicBezTo>
                      <a:pt x="225" y="303"/>
                      <a:pt x="212" y="308"/>
                      <a:pt x="198" y="311"/>
                    </a:cubicBezTo>
                    <a:cubicBezTo>
                      <a:pt x="199" y="310"/>
                      <a:pt x="200" y="310"/>
                      <a:pt x="202" y="309"/>
                    </a:cubicBezTo>
                    <a:cubicBezTo>
                      <a:pt x="206" y="308"/>
                      <a:pt x="211" y="306"/>
                      <a:pt x="216" y="304"/>
                    </a:cubicBezTo>
                    <a:cubicBezTo>
                      <a:pt x="223" y="302"/>
                      <a:pt x="230" y="300"/>
                      <a:pt x="238" y="298"/>
                    </a:cubicBezTo>
                    <a:close/>
                    <a:moveTo>
                      <a:pt x="253" y="286"/>
                    </a:moveTo>
                    <a:cubicBezTo>
                      <a:pt x="253" y="286"/>
                      <a:pt x="252" y="286"/>
                      <a:pt x="252" y="286"/>
                    </a:cubicBezTo>
                    <a:cubicBezTo>
                      <a:pt x="252" y="286"/>
                      <a:pt x="251" y="286"/>
                      <a:pt x="251" y="287"/>
                    </a:cubicBezTo>
                    <a:cubicBezTo>
                      <a:pt x="241" y="290"/>
                      <a:pt x="231" y="293"/>
                      <a:pt x="221" y="296"/>
                    </a:cubicBezTo>
                    <a:cubicBezTo>
                      <a:pt x="216" y="298"/>
                      <a:pt x="211" y="299"/>
                      <a:pt x="206" y="301"/>
                    </a:cubicBezTo>
                    <a:cubicBezTo>
                      <a:pt x="203" y="302"/>
                      <a:pt x="201" y="303"/>
                      <a:pt x="199" y="304"/>
                    </a:cubicBezTo>
                    <a:cubicBezTo>
                      <a:pt x="198" y="304"/>
                      <a:pt x="197" y="304"/>
                      <a:pt x="196" y="304"/>
                    </a:cubicBezTo>
                    <a:cubicBezTo>
                      <a:pt x="193" y="305"/>
                      <a:pt x="198" y="303"/>
                      <a:pt x="198" y="303"/>
                    </a:cubicBezTo>
                    <a:cubicBezTo>
                      <a:pt x="209" y="299"/>
                      <a:pt x="220" y="295"/>
                      <a:pt x="231" y="291"/>
                    </a:cubicBezTo>
                    <a:cubicBezTo>
                      <a:pt x="233" y="291"/>
                      <a:pt x="235" y="290"/>
                      <a:pt x="237" y="289"/>
                    </a:cubicBezTo>
                    <a:cubicBezTo>
                      <a:pt x="243" y="288"/>
                      <a:pt x="249" y="286"/>
                      <a:pt x="255" y="283"/>
                    </a:cubicBezTo>
                    <a:cubicBezTo>
                      <a:pt x="254" y="284"/>
                      <a:pt x="254" y="285"/>
                      <a:pt x="253" y="286"/>
                    </a:cubicBezTo>
                    <a:close/>
                    <a:moveTo>
                      <a:pt x="256" y="279"/>
                    </a:moveTo>
                    <a:cubicBezTo>
                      <a:pt x="256" y="280"/>
                      <a:pt x="256" y="281"/>
                      <a:pt x="255" y="281"/>
                    </a:cubicBezTo>
                    <a:cubicBezTo>
                      <a:pt x="249" y="284"/>
                      <a:pt x="243" y="286"/>
                      <a:pt x="237" y="289"/>
                    </a:cubicBezTo>
                    <a:cubicBezTo>
                      <a:pt x="231" y="290"/>
                      <a:pt x="225" y="292"/>
                      <a:pt x="220" y="293"/>
                    </a:cubicBezTo>
                    <a:cubicBezTo>
                      <a:pt x="215" y="294"/>
                      <a:pt x="210" y="296"/>
                      <a:pt x="205" y="297"/>
                    </a:cubicBezTo>
                    <a:cubicBezTo>
                      <a:pt x="202" y="298"/>
                      <a:pt x="199" y="299"/>
                      <a:pt x="197" y="300"/>
                    </a:cubicBezTo>
                    <a:cubicBezTo>
                      <a:pt x="192" y="302"/>
                      <a:pt x="199" y="299"/>
                      <a:pt x="200" y="299"/>
                    </a:cubicBezTo>
                    <a:cubicBezTo>
                      <a:pt x="210" y="294"/>
                      <a:pt x="222" y="291"/>
                      <a:pt x="233" y="287"/>
                    </a:cubicBezTo>
                    <a:cubicBezTo>
                      <a:pt x="238" y="285"/>
                      <a:pt x="243" y="283"/>
                      <a:pt x="248" y="281"/>
                    </a:cubicBezTo>
                    <a:cubicBezTo>
                      <a:pt x="251" y="279"/>
                      <a:pt x="255" y="278"/>
                      <a:pt x="258" y="275"/>
                    </a:cubicBezTo>
                    <a:cubicBezTo>
                      <a:pt x="257" y="277"/>
                      <a:pt x="257" y="278"/>
                      <a:pt x="256" y="279"/>
                    </a:cubicBezTo>
                    <a:close/>
                    <a:moveTo>
                      <a:pt x="258" y="274"/>
                    </a:moveTo>
                    <a:cubicBezTo>
                      <a:pt x="247" y="279"/>
                      <a:pt x="235" y="283"/>
                      <a:pt x="223" y="287"/>
                    </a:cubicBezTo>
                    <a:cubicBezTo>
                      <a:pt x="217" y="289"/>
                      <a:pt x="211" y="290"/>
                      <a:pt x="206" y="292"/>
                    </a:cubicBezTo>
                    <a:cubicBezTo>
                      <a:pt x="203" y="294"/>
                      <a:pt x="200" y="295"/>
                      <a:pt x="197" y="296"/>
                    </a:cubicBezTo>
                    <a:cubicBezTo>
                      <a:pt x="193" y="297"/>
                      <a:pt x="199" y="295"/>
                      <a:pt x="200" y="294"/>
                    </a:cubicBezTo>
                    <a:cubicBezTo>
                      <a:pt x="212" y="289"/>
                      <a:pt x="223" y="285"/>
                      <a:pt x="235" y="281"/>
                    </a:cubicBezTo>
                    <a:cubicBezTo>
                      <a:pt x="240" y="279"/>
                      <a:pt x="245" y="277"/>
                      <a:pt x="250" y="275"/>
                    </a:cubicBezTo>
                    <a:cubicBezTo>
                      <a:pt x="253" y="274"/>
                      <a:pt x="257" y="272"/>
                      <a:pt x="259" y="270"/>
                    </a:cubicBezTo>
                    <a:cubicBezTo>
                      <a:pt x="259" y="271"/>
                      <a:pt x="259" y="273"/>
                      <a:pt x="258" y="274"/>
                    </a:cubicBezTo>
                    <a:close/>
                    <a:moveTo>
                      <a:pt x="257" y="271"/>
                    </a:moveTo>
                    <a:cubicBezTo>
                      <a:pt x="257" y="271"/>
                      <a:pt x="258" y="271"/>
                      <a:pt x="259" y="271"/>
                    </a:cubicBezTo>
                    <a:cubicBezTo>
                      <a:pt x="258" y="271"/>
                      <a:pt x="257" y="271"/>
                      <a:pt x="257" y="271"/>
                    </a:cubicBezTo>
                    <a:close/>
                    <a:moveTo>
                      <a:pt x="262" y="257"/>
                    </a:moveTo>
                    <a:cubicBezTo>
                      <a:pt x="262" y="257"/>
                      <a:pt x="262" y="257"/>
                      <a:pt x="262" y="257"/>
                    </a:cubicBezTo>
                    <a:cubicBezTo>
                      <a:pt x="246" y="265"/>
                      <a:pt x="229" y="269"/>
                      <a:pt x="212" y="276"/>
                    </a:cubicBezTo>
                    <a:cubicBezTo>
                      <a:pt x="211" y="277"/>
                      <a:pt x="209" y="277"/>
                      <a:pt x="208" y="278"/>
                    </a:cubicBezTo>
                    <a:cubicBezTo>
                      <a:pt x="206" y="279"/>
                      <a:pt x="203" y="280"/>
                      <a:pt x="201" y="281"/>
                    </a:cubicBezTo>
                    <a:cubicBezTo>
                      <a:pt x="202" y="280"/>
                      <a:pt x="203" y="280"/>
                      <a:pt x="204" y="279"/>
                    </a:cubicBezTo>
                    <a:cubicBezTo>
                      <a:pt x="223" y="270"/>
                      <a:pt x="245" y="266"/>
                      <a:pt x="263" y="255"/>
                    </a:cubicBezTo>
                    <a:cubicBezTo>
                      <a:pt x="263" y="256"/>
                      <a:pt x="263" y="256"/>
                      <a:pt x="262" y="257"/>
                    </a:cubicBezTo>
                    <a:close/>
                    <a:moveTo>
                      <a:pt x="264" y="248"/>
                    </a:moveTo>
                    <a:cubicBezTo>
                      <a:pt x="258" y="250"/>
                      <a:pt x="253" y="252"/>
                      <a:pt x="248" y="254"/>
                    </a:cubicBezTo>
                    <a:cubicBezTo>
                      <a:pt x="242" y="256"/>
                      <a:pt x="236" y="258"/>
                      <a:pt x="230" y="260"/>
                    </a:cubicBezTo>
                    <a:cubicBezTo>
                      <a:pt x="223" y="262"/>
                      <a:pt x="216" y="265"/>
                      <a:pt x="209" y="267"/>
                    </a:cubicBezTo>
                    <a:cubicBezTo>
                      <a:pt x="208" y="268"/>
                      <a:pt x="206" y="269"/>
                      <a:pt x="204" y="269"/>
                    </a:cubicBezTo>
                    <a:cubicBezTo>
                      <a:pt x="205" y="269"/>
                      <a:pt x="206" y="269"/>
                      <a:pt x="207" y="268"/>
                    </a:cubicBezTo>
                    <a:cubicBezTo>
                      <a:pt x="216" y="263"/>
                      <a:pt x="226" y="260"/>
                      <a:pt x="236" y="256"/>
                    </a:cubicBezTo>
                    <a:cubicBezTo>
                      <a:pt x="245" y="252"/>
                      <a:pt x="254" y="247"/>
                      <a:pt x="264" y="244"/>
                    </a:cubicBezTo>
                    <a:cubicBezTo>
                      <a:pt x="264" y="245"/>
                      <a:pt x="264" y="246"/>
                      <a:pt x="264" y="248"/>
                    </a:cubicBezTo>
                    <a:close/>
                    <a:moveTo>
                      <a:pt x="264" y="243"/>
                    </a:moveTo>
                    <a:cubicBezTo>
                      <a:pt x="257" y="244"/>
                      <a:pt x="251" y="247"/>
                      <a:pt x="245" y="250"/>
                    </a:cubicBezTo>
                    <a:cubicBezTo>
                      <a:pt x="242" y="251"/>
                      <a:pt x="238" y="252"/>
                      <a:pt x="234" y="254"/>
                    </a:cubicBezTo>
                    <a:cubicBezTo>
                      <a:pt x="240" y="251"/>
                      <a:pt x="246" y="249"/>
                      <a:pt x="252" y="246"/>
                    </a:cubicBezTo>
                    <a:cubicBezTo>
                      <a:pt x="253" y="245"/>
                      <a:pt x="255" y="244"/>
                      <a:pt x="257" y="243"/>
                    </a:cubicBezTo>
                    <a:cubicBezTo>
                      <a:pt x="259" y="243"/>
                      <a:pt x="262" y="242"/>
                      <a:pt x="264" y="241"/>
                    </a:cubicBezTo>
                    <a:cubicBezTo>
                      <a:pt x="264" y="242"/>
                      <a:pt x="264" y="242"/>
                      <a:pt x="264" y="243"/>
                    </a:cubicBezTo>
                    <a:close/>
                    <a:moveTo>
                      <a:pt x="264" y="240"/>
                    </a:moveTo>
                    <a:cubicBezTo>
                      <a:pt x="262" y="240"/>
                      <a:pt x="261" y="241"/>
                      <a:pt x="259" y="242"/>
                    </a:cubicBezTo>
                    <a:cubicBezTo>
                      <a:pt x="252" y="244"/>
                      <a:pt x="245" y="246"/>
                      <a:pt x="238" y="248"/>
                    </a:cubicBezTo>
                    <a:cubicBezTo>
                      <a:pt x="231" y="250"/>
                      <a:pt x="224" y="252"/>
                      <a:pt x="218" y="255"/>
                    </a:cubicBezTo>
                    <a:cubicBezTo>
                      <a:pt x="214" y="256"/>
                      <a:pt x="210" y="258"/>
                      <a:pt x="207" y="260"/>
                    </a:cubicBezTo>
                    <a:cubicBezTo>
                      <a:pt x="211" y="258"/>
                      <a:pt x="214" y="256"/>
                      <a:pt x="218" y="254"/>
                    </a:cubicBezTo>
                    <a:cubicBezTo>
                      <a:pt x="226" y="250"/>
                      <a:pt x="234" y="248"/>
                      <a:pt x="242" y="245"/>
                    </a:cubicBezTo>
                    <a:cubicBezTo>
                      <a:pt x="247" y="243"/>
                      <a:pt x="252" y="240"/>
                      <a:pt x="257" y="238"/>
                    </a:cubicBezTo>
                    <a:cubicBezTo>
                      <a:pt x="259" y="237"/>
                      <a:pt x="261" y="236"/>
                      <a:pt x="264" y="235"/>
                    </a:cubicBezTo>
                    <a:cubicBezTo>
                      <a:pt x="264" y="237"/>
                      <a:pt x="264" y="238"/>
                      <a:pt x="264" y="240"/>
                    </a:cubicBezTo>
                    <a:close/>
                    <a:moveTo>
                      <a:pt x="258" y="236"/>
                    </a:moveTo>
                    <a:cubicBezTo>
                      <a:pt x="256" y="237"/>
                      <a:pt x="253" y="239"/>
                      <a:pt x="251" y="240"/>
                    </a:cubicBezTo>
                    <a:cubicBezTo>
                      <a:pt x="237" y="246"/>
                      <a:pt x="222" y="249"/>
                      <a:pt x="208" y="256"/>
                    </a:cubicBezTo>
                    <a:cubicBezTo>
                      <a:pt x="206" y="256"/>
                      <a:pt x="204" y="257"/>
                      <a:pt x="202" y="258"/>
                    </a:cubicBezTo>
                    <a:cubicBezTo>
                      <a:pt x="200" y="259"/>
                      <a:pt x="199" y="259"/>
                      <a:pt x="201" y="258"/>
                    </a:cubicBezTo>
                    <a:cubicBezTo>
                      <a:pt x="204" y="256"/>
                      <a:pt x="208" y="255"/>
                      <a:pt x="211" y="254"/>
                    </a:cubicBezTo>
                    <a:cubicBezTo>
                      <a:pt x="217" y="251"/>
                      <a:pt x="223" y="249"/>
                      <a:pt x="229" y="247"/>
                    </a:cubicBezTo>
                    <a:cubicBezTo>
                      <a:pt x="235" y="245"/>
                      <a:pt x="240" y="242"/>
                      <a:pt x="246" y="240"/>
                    </a:cubicBezTo>
                    <a:cubicBezTo>
                      <a:pt x="252" y="237"/>
                      <a:pt x="258" y="235"/>
                      <a:pt x="263" y="232"/>
                    </a:cubicBezTo>
                    <a:cubicBezTo>
                      <a:pt x="263" y="233"/>
                      <a:pt x="264" y="233"/>
                      <a:pt x="264" y="234"/>
                    </a:cubicBezTo>
                    <a:cubicBezTo>
                      <a:pt x="262" y="235"/>
                      <a:pt x="260" y="236"/>
                      <a:pt x="258" y="236"/>
                    </a:cubicBezTo>
                    <a:close/>
                    <a:moveTo>
                      <a:pt x="258" y="167"/>
                    </a:moveTo>
                    <a:cubicBezTo>
                      <a:pt x="245" y="161"/>
                      <a:pt x="232" y="159"/>
                      <a:pt x="219" y="156"/>
                    </a:cubicBezTo>
                    <a:cubicBezTo>
                      <a:pt x="204" y="152"/>
                      <a:pt x="189" y="153"/>
                      <a:pt x="174" y="155"/>
                    </a:cubicBezTo>
                    <a:cubicBezTo>
                      <a:pt x="161" y="157"/>
                      <a:pt x="149" y="160"/>
                      <a:pt x="137" y="164"/>
                    </a:cubicBezTo>
                    <a:cubicBezTo>
                      <a:pt x="137" y="163"/>
                      <a:pt x="137" y="162"/>
                      <a:pt x="135" y="162"/>
                    </a:cubicBezTo>
                    <a:cubicBezTo>
                      <a:pt x="133" y="161"/>
                      <a:pt x="132" y="162"/>
                      <a:pt x="131" y="163"/>
                    </a:cubicBezTo>
                    <a:cubicBezTo>
                      <a:pt x="130" y="164"/>
                      <a:pt x="130" y="166"/>
                      <a:pt x="130" y="167"/>
                    </a:cubicBezTo>
                    <a:cubicBezTo>
                      <a:pt x="116" y="172"/>
                      <a:pt x="104" y="179"/>
                      <a:pt x="93" y="187"/>
                    </a:cubicBezTo>
                    <a:cubicBezTo>
                      <a:pt x="95" y="170"/>
                      <a:pt x="102" y="151"/>
                      <a:pt x="109" y="135"/>
                    </a:cubicBezTo>
                    <a:cubicBezTo>
                      <a:pt x="112" y="128"/>
                      <a:pt x="116" y="121"/>
                      <a:pt x="122" y="115"/>
                    </a:cubicBezTo>
                    <a:cubicBezTo>
                      <a:pt x="129" y="108"/>
                      <a:pt x="137" y="104"/>
                      <a:pt x="145" y="100"/>
                    </a:cubicBezTo>
                    <a:cubicBezTo>
                      <a:pt x="151" y="97"/>
                      <a:pt x="158" y="95"/>
                      <a:pt x="164" y="93"/>
                    </a:cubicBezTo>
                    <a:cubicBezTo>
                      <a:pt x="163" y="102"/>
                      <a:pt x="159" y="119"/>
                      <a:pt x="168" y="117"/>
                    </a:cubicBezTo>
                    <a:cubicBezTo>
                      <a:pt x="172" y="116"/>
                      <a:pt x="173" y="112"/>
                      <a:pt x="173" y="108"/>
                    </a:cubicBezTo>
                    <a:cubicBezTo>
                      <a:pt x="176" y="114"/>
                      <a:pt x="179" y="118"/>
                      <a:pt x="185" y="116"/>
                    </a:cubicBezTo>
                    <a:cubicBezTo>
                      <a:pt x="191" y="113"/>
                      <a:pt x="189" y="106"/>
                      <a:pt x="186" y="102"/>
                    </a:cubicBezTo>
                    <a:cubicBezTo>
                      <a:pt x="183" y="98"/>
                      <a:pt x="178" y="94"/>
                      <a:pt x="173" y="92"/>
                    </a:cubicBezTo>
                    <a:cubicBezTo>
                      <a:pt x="174" y="91"/>
                      <a:pt x="174" y="91"/>
                      <a:pt x="175" y="91"/>
                    </a:cubicBezTo>
                    <a:cubicBezTo>
                      <a:pt x="184" y="90"/>
                      <a:pt x="193" y="92"/>
                      <a:pt x="202" y="95"/>
                    </a:cubicBezTo>
                    <a:cubicBezTo>
                      <a:pt x="211" y="98"/>
                      <a:pt x="220" y="101"/>
                      <a:pt x="227" y="105"/>
                    </a:cubicBezTo>
                    <a:cubicBezTo>
                      <a:pt x="232" y="109"/>
                      <a:pt x="237" y="113"/>
                      <a:pt x="242" y="117"/>
                    </a:cubicBezTo>
                    <a:cubicBezTo>
                      <a:pt x="243" y="119"/>
                      <a:pt x="244" y="120"/>
                      <a:pt x="246" y="122"/>
                    </a:cubicBezTo>
                    <a:cubicBezTo>
                      <a:pt x="246" y="123"/>
                      <a:pt x="246" y="123"/>
                      <a:pt x="246" y="123"/>
                    </a:cubicBezTo>
                    <a:cubicBezTo>
                      <a:pt x="253" y="137"/>
                      <a:pt x="256" y="152"/>
                      <a:pt x="258" y="167"/>
                    </a:cubicBezTo>
                    <a:close/>
                    <a:moveTo>
                      <a:pt x="97" y="158"/>
                    </a:moveTo>
                    <a:cubicBezTo>
                      <a:pt x="99" y="150"/>
                      <a:pt x="102" y="141"/>
                      <a:pt x="106" y="133"/>
                    </a:cubicBezTo>
                    <a:cubicBezTo>
                      <a:pt x="103" y="141"/>
                      <a:pt x="100" y="150"/>
                      <a:pt x="97" y="158"/>
                    </a:cubicBezTo>
                    <a:close/>
                    <a:moveTo>
                      <a:pt x="240" y="111"/>
                    </a:moveTo>
                    <a:cubicBezTo>
                      <a:pt x="237" y="108"/>
                      <a:pt x="233" y="105"/>
                      <a:pt x="229" y="103"/>
                    </a:cubicBezTo>
                    <a:cubicBezTo>
                      <a:pt x="216" y="93"/>
                      <a:pt x="202" y="85"/>
                      <a:pt x="185" y="84"/>
                    </a:cubicBezTo>
                    <a:cubicBezTo>
                      <a:pt x="181" y="84"/>
                      <a:pt x="178" y="84"/>
                      <a:pt x="174" y="85"/>
                    </a:cubicBezTo>
                    <a:cubicBezTo>
                      <a:pt x="174" y="83"/>
                      <a:pt x="173" y="82"/>
                      <a:pt x="171" y="82"/>
                    </a:cubicBezTo>
                    <a:cubicBezTo>
                      <a:pt x="168" y="82"/>
                      <a:pt x="165" y="83"/>
                      <a:pt x="164" y="86"/>
                    </a:cubicBezTo>
                    <a:cubicBezTo>
                      <a:pt x="164" y="86"/>
                      <a:pt x="164" y="86"/>
                      <a:pt x="164" y="87"/>
                    </a:cubicBezTo>
                    <a:cubicBezTo>
                      <a:pt x="147" y="91"/>
                      <a:pt x="130" y="101"/>
                      <a:pt x="117" y="113"/>
                    </a:cubicBezTo>
                    <a:cubicBezTo>
                      <a:pt x="99" y="131"/>
                      <a:pt x="93" y="157"/>
                      <a:pt x="90" y="182"/>
                    </a:cubicBezTo>
                    <a:cubicBezTo>
                      <a:pt x="88" y="213"/>
                      <a:pt x="88" y="245"/>
                      <a:pt x="90" y="276"/>
                    </a:cubicBezTo>
                    <a:cubicBezTo>
                      <a:pt x="91" y="285"/>
                      <a:pt x="92" y="293"/>
                      <a:pt x="93" y="301"/>
                    </a:cubicBezTo>
                    <a:cubicBezTo>
                      <a:pt x="86" y="296"/>
                      <a:pt x="80" y="289"/>
                      <a:pt x="76" y="281"/>
                    </a:cubicBezTo>
                    <a:cubicBezTo>
                      <a:pt x="71" y="270"/>
                      <a:pt x="73" y="258"/>
                      <a:pt x="75" y="246"/>
                    </a:cubicBezTo>
                    <a:cubicBezTo>
                      <a:pt x="77" y="231"/>
                      <a:pt x="76" y="216"/>
                      <a:pt x="77" y="201"/>
                    </a:cubicBezTo>
                    <a:cubicBezTo>
                      <a:pt x="78" y="194"/>
                      <a:pt x="79" y="186"/>
                      <a:pt x="79" y="179"/>
                    </a:cubicBezTo>
                    <a:cubicBezTo>
                      <a:pt x="80" y="172"/>
                      <a:pt x="79" y="165"/>
                      <a:pt x="78" y="158"/>
                    </a:cubicBezTo>
                    <a:cubicBezTo>
                      <a:pt x="76" y="144"/>
                      <a:pt x="72" y="130"/>
                      <a:pt x="75" y="114"/>
                    </a:cubicBezTo>
                    <a:cubicBezTo>
                      <a:pt x="77" y="100"/>
                      <a:pt x="86" y="88"/>
                      <a:pt x="96" y="79"/>
                    </a:cubicBezTo>
                    <a:cubicBezTo>
                      <a:pt x="107" y="70"/>
                      <a:pt x="120" y="65"/>
                      <a:pt x="134" y="62"/>
                    </a:cubicBezTo>
                    <a:cubicBezTo>
                      <a:pt x="142" y="61"/>
                      <a:pt x="151" y="61"/>
                      <a:pt x="159" y="60"/>
                    </a:cubicBezTo>
                    <a:cubicBezTo>
                      <a:pt x="166" y="59"/>
                      <a:pt x="173" y="57"/>
                      <a:pt x="181" y="56"/>
                    </a:cubicBezTo>
                    <a:cubicBezTo>
                      <a:pt x="181" y="56"/>
                      <a:pt x="181" y="56"/>
                      <a:pt x="181" y="56"/>
                    </a:cubicBezTo>
                    <a:cubicBezTo>
                      <a:pt x="183" y="57"/>
                      <a:pt x="186" y="59"/>
                      <a:pt x="189" y="60"/>
                    </a:cubicBezTo>
                    <a:cubicBezTo>
                      <a:pt x="209" y="72"/>
                      <a:pt x="228" y="90"/>
                      <a:pt x="240" y="111"/>
                    </a:cubicBezTo>
                    <a:close/>
                    <a:moveTo>
                      <a:pt x="41" y="229"/>
                    </a:moveTo>
                    <a:cubicBezTo>
                      <a:pt x="39" y="243"/>
                      <a:pt x="39" y="257"/>
                      <a:pt x="38" y="272"/>
                    </a:cubicBezTo>
                    <a:cubicBezTo>
                      <a:pt x="38" y="272"/>
                      <a:pt x="38" y="272"/>
                      <a:pt x="38" y="272"/>
                    </a:cubicBezTo>
                    <a:cubicBezTo>
                      <a:pt x="39" y="275"/>
                      <a:pt x="39" y="278"/>
                      <a:pt x="40" y="280"/>
                    </a:cubicBezTo>
                    <a:cubicBezTo>
                      <a:pt x="33" y="277"/>
                      <a:pt x="24" y="275"/>
                      <a:pt x="29" y="266"/>
                    </a:cubicBezTo>
                    <a:cubicBezTo>
                      <a:pt x="29" y="266"/>
                      <a:pt x="29" y="266"/>
                      <a:pt x="29" y="266"/>
                    </a:cubicBezTo>
                    <a:cubicBezTo>
                      <a:pt x="33" y="262"/>
                      <a:pt x="36" y="256"/>
                      <a:pt x="36" y="250"/>
                    </a:cubicBezTo>
                    <a:cubicBezTo>
                      <a:pt x="36" y="243"/>
                      <a:pt x="34" y="237"/>
                      <a:pt x="34" y="231"/>
                    </a:cubicBezTo>
                    <a:cubicBezTo>
                      <a:pt x="34" y="222"/>
                      <a:pt x="36" y="213"/>
                      <a:pt x="37" y="204"/>
                    </a:cubicBezTo>
                    <a:cubicBezTo>
                      <a:pt x="40" y="189"/>
                      <a:pt x="39" y="174"/>
                      <a:pt x="42" y="160"/>
                    </a:cubicBezTo>
                    <a:cubicBezTo>
                      <a:pt x="43" y="169"/>
                      <a:pt x="44" y="178"/>
                      <a:pt x="44" y="187"/>
                    </a:cubicBezTo>
                    <a:cubicBezTo>
                      <a:pt x="44" y="188"/>
                      <a:pt x="44" y="189"/>
                      <a:pt x="44" y="190"/>
                    </a:cubicBezTo>
                    <a:cubicBezTo>
                      <a:pt x="44" y="190"/>
                      <a:pt x="44" y="190"/>
                      <a:pt x="44" y="190"/>
                    </a:cubicBezTo>
                    <a:cubicBezTo>
                      <a:pt x="44" y="203"/>
                      <a:pt x="42" y="216"/>
                      <a:pt x="41" y="229"/>
                    </a:cubicBezTo>
                    <a:close/>
                    <a:moveTo>
                      <a:pt x="15" y="266"/>
                    </a:moveTo>
                    <a:cubicBezTo>
                      <a:pt x="19" y="265"/>
                      <a:pt x="23" y="262"/>
                      <a:pt x="26" y="259"/>
                    </a:cubicBezTo>
                    <a:cubicBezTo>
                      <a:pt x="27" y="258"/>
                      <a:pt x="33" y="252"/>
                      <a:pt x="30" y="256"/>
                    </a:cubicBezTo>
                    <a:cubicBezTo>
                      <a:pt x="28" y="260"/>
                      <a:pt x="25" y="262"/>
                      <a:pt x="22" y="265"/>
                    </a:cubicBezTo>
                    <a:cubicBezTo>
                      <a:pt x="22" y="265"/>
                      <a:pt x="22" y="265"/>
                      <a:pt x="22" y="265"/>
                    </a:cubicBezTo>
                    <a:cubicBezTo>
                      <a:pt x="26" y="265"/>
                      <a:pt x="28" y="262"/>
                      <a:pt x="30" y="260"/>
                    </a:cubicBezTo>
                    <a:cubicBezTo>
                      <a:pt x="30" y="260"/>
                      <a:pt x="30" y="260"/>
                      <a:pt x="30" y="260"/>
                    </a:cubicBezTo>
                    <a:cubicBezTo>
                      <a:pt x="28" y="263"/>
                      <a:pt x="25" y="266"/>
                      <a:pt x="20" y="266"/>
                    </a:cubicBezTo>
                    <a:cubicBezTo>
                      <a:pt x="18" y="267"/>
                      <a:pt x="16" y="267"/>
                      <a:pt x="15" y="266"/>
                    </a:cubicBezTo>
                    <a:close/>
                    <a:moveTo>
                      <a:pt x="8" y="186"/>
                    </a:moveTo>
                    <a:cubicBezTo>
                      <a:pt x="8" y="186"/>
                      <a:pt x="8" y="186"/>
                      <a:pt x="9" y="186"/>
                    </a:cubicBezTo>
                    <a:cubicBezTo>
                      <a:pt x="13" y="183"/>
                      <a:pt x="19" y="182"/>
                      <a:pt x="24" y="180"/>
                    </a:cubicBezTo>
                    <a:cubicBezTo>
                      <a:pt x="26" y="179"/>
                      <a:pt x="29" y="178"/>
                      <a:pt x="31" y="177"/>
                    </a:cubicBezTo>
                    <a:cubicBezTo>
                      <a:pt x="32" y="176"/>
                      <a:pt x="34" y="175"/>
                      <a:pt x="36" y="175"/>
                    </a:cubicBezTo>
                    <a:cubicBezTo>
                      <a:pt x="34" y="175"/>
                      <a:pt x="33" y="176"/>
                      <a:pt x="32" y="177"/>
                    </a:cubicBezTo>
                    <a:cubicBezTo>
                      <a:pt x="25" y="182"/>
                      <a:pt x="15" y="184"/>
                      <a:pt x="8" y="190"/>
                    </a:cubicBezTo>
                    <a:cubicBezTo>
                      <a:pt x="8" y="189"/>
                      <a:pt x="8" y="188"/>
                      <a:pt x="8" y="186"/>
                    </a:cubicBezTo>
                    <a:close/>
                    <a:moveTo>
                      <a:pt x="45" y="69"/>
                    </a:moveTo>
                    <a:cubicBezTo>
                      <a:pt x="51" y="66"/>
                      <a:pt x="56" y="63"/>
                      <a:pt x="62" y="60"/>
                    </a:cubicBezTo>
                    <a:cubicBezTo>
                      <a:pt x="65" y="58"/>
                      <a:pt x="68" y="57"/>
                      <a:pt x="71" y="55"/>
                    </a:cubicBezTo>
                    <a:cubicBezTo>
                      <a:pt x="71" y="55"/>
                      <a:pt x="72" y="55"/>
                      <a:pt x="72" y="55"/>
                    </a:cubicBezTo>
                    <a:cubicBezTo>
                      <a:pt x="61" y="61"/>
                      <a:pt x="51" y="67"/>
                      <a:pt x="42" y="74"/>
                    </a:cubicBezTo>
                    <a:cubicBezTo>
                      <a:pt x="43" y="72"/>
                      <a:pt x="44" y="71"/>
                      <a:pt x="45" y="69"/>
                    </a:cubicBezTo>
                    <a:close/>
                    <a:moveTo>
                      <a:pt x="83" y="51"/>
                    </a:moveTo>
                    <a:cubicBezTo>
                      <a:pt x="82" y="52"/>
                      <a:pt x="81" y="52"/>
                      <a:pt x="80" y="53"/>
                    </a:cubicBezTo>
                    <a:cubicBezTo>
                      <a:pt x="76" y="55"/>
                      <a:pt x="72" y="57"/>
                      <a:pt x="67" y="60"/>
                    </a:cubicBezTo>
                    <a:cubicBezTo>
                      <a:pt x="60" y="64"/>
                      <a:pt x="52" y="68"/>
                      <a:pt x="44" y="73"/>
                    </a:cubicBezTo>
                    <a:cubicBezTo>
                      <a:pt x="45" y="73"/>
                      <a:pt x="45" y="72"/>
                      <a:pt x="45" y="72"/>
                    </a:cubicBezTo>
                    <a:cubicBezTo>
                      <a:pt x="49" y="69"/>
                      <a:pt x="53" y="67"/>
                      <a:pt x="57" y="64"/>
                    </a:cubicBezTo>
                    <a:cubicBezTo>
                      <a:pt x="64" y="60"/>
                      <a:pt x="72" y="57"/>
                      <a:pt x="78" y="52"/>
                    </a:cubicBezTo>
                    <a:cubicBezTo>
                      <a:pt x="80" y="52"/>
                      <a:pt x="82" y="51"/>
                      <a:pt x="83" y="51"/>
                    </a:cubicBezTo>
                    <a:close/>
                    <a:moveTo>
                      <a:pt x="40" y="77"/>
                    </a:moveTo>
                    <a:cubicBezTo>
                      <a:pt x="40" y="76"/>
                      <a:pt x="40" y="76"/>
                      <a:pt x="41" y="76"/>
                    </a:cubicBezTo>
                    <a:cubicBezTo>
                      <a:pt x="48" y="71"/>
                      <a:pt x="55" y="67"/>
                      <a:pt x="63" y="63"/>
                    </a:cubicBezTo>
                    <a:cubicBezTo>
                      <a:pt x="67" y="61"/>
                      <a:pt x="71" y="58"/>
                      <a:pt x="76" y="56"/>
                    </a:cubicBezTo>
                    <a:cubicBezTo>
                      <a:pt x="78" y="55"/>
                      <a:pt x="80" y="54"/>
                      <a:pt x="82" y="52"/>
                    </a:cubicBezTo>
                    <a:cubicBezTo>
                      <a:pt x="83" y="52"/>
                      <a:pt x="84" y="51"/>
                      <a:pt x="85" y="51"/>
                    </a:cubicBezTo>
                    <a:cubicBezTo>
                      <a:pt x="85" y="51"/>
                      <a:pt x="85" y="51"/>
                      <a:pt x="85" y="51"/>
                    </a:cubicBezTo>
                    <a:cubicBezTo>
                      <a:pt x="85" y="51"/>
                      <a:pt x="85" y="51"/>
                      <a:pt x="86" y="51"/>
                    </a:cubicBezTo>
                    <a:cubicBezTo>
                      <a:pt x="85" y="51"/>
                      <a:pt x="84" y="51"/>
                      <a:pt x="84" y="52"/>
                    </a:cubicBezTo>
                    <a:cubicBezTo>
                      <a:pt x="76" y="57"/>
                      <a:pt x="68" y="61"/>
                      <a:pt x="59" y="66"/>
                    </a:cubicBezTo>
                    <a:cubicBezTo>
                      <a:pt x="52" y="70"/>
                      <a:pt x="45" y="75"/>
                      <a:pt x="38" y="80"/>
                    </a:cubicBezTo>
                    <a:cubicBezTo>
                      <a:pt x="39" y="79"/>
                      <a:pt x="39" y="78"/>
                      <a:pt x="40" y="77"/>
                    </a:cubicBezTo>
                    <a:close/>
                    <a:moveTo>
                      <a:pt x="37" y="82"/>
                    </a:moveTo>
                    <a:cubicBezTo>
                      <a:pt x="41" y="80"/>
                      <a:pt x="44" y="78"/>
                      <a:pt x="48" y="76"/>
                    </a:cubicBezTo>
                    <a:cubicBezTo>
                      <a:pt x="53" y="73"/>
                      <a:pt x="59" y="71"/>
                      <a:pt x="63" y="68"/>
                    </a:cubicBezTo>
                    <a:cubicBezTo>
                      <a:pt x="66" y="67"/>
                      <a:pt x="68" y="65"/>
                      <a:pt x="70" y="64"/>
                    </a:cubicBezTo>
                    <a:cubicBezTo>
                      <a:pt x="68" y="66"/>
                      <a:pt x="66" y="68"/>
                      <a:pt x="64" y="70"/>
                    </a:cubicBezTo>
                    <a:cubicBezTo>
                      <a:pt x="55" y="75"/>
                      <a:pt x="46" y="80"/>
                      <a:pt x="36" y="84"/>
                    </a:cubicBezTo>
                    <a:cubicBezTo>
                      <a:pt x="36" y="83"/>
                      <a:pt x="36" y="83"/>
                      <a:pt x="37" y="82"/>
                    </a:cubicBezTo>
                    <a:close/>
                    <a:moveTo>
                      <a:pt x="105" y="11"/>
                    </a:moveTo>
                    <a:cubicBezTo>
                      <a:pt x="106" y="11"/>
                      <a:pt x="107" y="11"/>
                      <a:pt x="108" y="10"/>
                    </a:cubicBezTo>
                    <a:cubicBezTo>
                      <a:pt x="109" y="10"/>
                      <a:pt x="110" y="9"/>
                      <a:pt x="111" y="9"/>
                    </a:cubicBezTo>
                    <a:cubicBezTo>
                      <a:pt x="111" y="9"/>
                      <a:pt x="115" y="6"/>
                      <a:pt x="113" y="8"/>
                    </a:cubicBezTo>
                    <a:cubicBezTo>
                      <a:pt x="110" y="10"/>
                      <a:pt x="107" y="11"/>
                      <a:pt x="104" y="12"/>
                    </a:cubicBezTo>
                    <a:cubicBezTo>
                      <a:pt x="105" y="12"/>
                      <a:pt x="105" y="11"/>
                      <a:pt x="105" y="11"/>
                    </a:cubicBezTo>
                    <a:close/>
                    <a:moveTo>
                      <a:pt x="117" y="9"/>
                    </a:moveTo>
                    <a:cubicBezTo>
                      <a:pt x="117" y="9"/>
                      <a:pt x="117" y="9"/>
                      <a:pt x="117" y="9"/>
                    </a:cubicBezTo>
                    <a:cubicBezTo>
                      <a:pt x="114" y="10"/>
                      <a:pt x="112" y="11"/>
                      <a:pt x="109" y="12"/>
                    </a:cubicBezTo>
                    <a:cubicBezTo>
                      <a:pt x="108" y="12"/>
                      <a:pt x="107" y="13"/>
                      <a:pt x="105" y="13"/>
                    </a:cubicBezTo>
                    <a:cubicBezTo>
                      <a:pt x="105" y="13"/>
                      <a:pt x="104" y="14"/>
                      <a:pt x="103" y="14"/>
                    </a:cubicBezTo>
                    <a:cubicBezTo>
                      <a:pt x="103" y="14"/>
                      <a:pt x="103" y="14"/>
                      <a:pt x="104" y="13"/>
                    </a:cubicBezTo>
                    <a:cubicBezTo>
                      <a:pt x="107" y="12"/>
                      <a:pt x="112" y="10"/>
                      <a:pt x="115" y="8"/>
                    </a:cubicBezTo>
                    <a:cubicBezTo>
                      <a:pt x="115" y="8"/>
                      <a:pt x="116" y="8"/>
                      <a:pt x="117" y="9"/>
                    </a:cubicBezTo>
                    <a:close/>
                    <a:moveTo>
                      <a:pt x="103" y="14"/>
                    </a:moveTo>
                    <a:cubicBezTo>
                      <a:pt x="105" y="14"/>
                      <a:pt x="106" y="13"/>
                      <a:pt x="108" y="13"/>
                    </a:cubicBezTo>
                    <a:cubicBezTo>
                      <a:pt x="110" y="12"/>
                      <a:pt x="111" y="12"/>
                      <a:pt x="112" y="11"/>
                    </a:cubicBezTo>
                    <a:cubicBezTo>
                      <a:pt x="114" y="10"/>
                      <a:pt x="117" y="9"/>
                      <a:pt x="113" y="11"/>
                    </a:cubicBezTo>
                    <a:cubicBezTo>
                      <a:pt x="110" y="13"/>
                      <a:pt x="106" y="14"/>
                      <a:pt x="102" y="16"/>
                    </a:cubicBezTo>
                    <a:cubicBezTo>
                      <a:pt x="102" y="16"/>
                      <a:pt x="103" y="15"/>
                      <a:pt x="103" y="14"/>
                    </a:cubicBezTo>
                    <a:close/>
                    <a:moveTo>
                      <a:pt x="101" y="19"/>
                    </a:moveTo>
                    <a:cubicBezTo>
                      <a:pt x="103" y="18"/>
                      <a:pt x="105" y="17"/>
                      <a:pt x="107" y="16"/>
                    </a:cubicBezTo>
                    <a:cubicBezTo>
                      <a:pt x="106" y="17"/>
                      <a:pt x="106" y="18"/>
                      <a:pt x="105" y="19"/>
                    </a:cubicBezTo>
                    <a:cubicBezTo>
                      <a:pt x="103" y="20"/>
                      <a:pt x="101" y="20"/>
                      <a:pt x="100" y="21"/>
                    </a:cubicBezTo>
                    <a:cubicBezTo>
                      <a:pt x="100" y="20"/>
                      <a:pt x="100" y="19"/>
                      <a:pt x="101" y="19"/>
                    </a:cubicBezTo>
                    <a:close/>
                    <a:moveTo>
                      <a:pt x="119" y="12"/>
                    </a:moveTo>
                    <a:cubicBezTo>
                      <a:pt x="119" y="13"/>
                      <a:pt x="120" y="13"/>
                      <a:pt x="120" y="14"/>
                    </a:cubicBezTo>
                    <a:cubicBezTo>
                      <a:pt x="118" y="14"/>
                      <a:pt x="117" y="14"/>
                      <a:pt x="115" y="15"/>
                    </a:cubicBezTo>
                    <a:cubicBezTo>
                      <a:pt x="115" y="15"/>
                      <a:pt x="115" y="15"/>
                      <a:pt x="115" y="15"/>
                    </a:cubicBezTo>
                    <a:cubicBezTo>
                      <a:pt x="114" y="15"/>
                      <a:pt x="114" y="15"/>
                      <a:pt x="114" y="15"/>
                    </a:cubicBezTo>
                    <a:cubicBezTo>
                      <a:pt x="114" y="15"/>
                      <a:pt x="114" y="15"/>
                      <a:pt x="115" y="14"/>
                    </a:cubicBezTo>
                    <a:cubicBezTo>
                      <a:pt x="116" y="14"/>
                      <a:pt x="118" y="13"/>
                      <a:pt x="119" y="12"/>
                    </a:cubicBezTo>
                    <a:cubicBezTo>
                      <a:pt x="119" y="12"/>
                      <a:pt x="119" y="12"/>
                      <a:pt x="119" y="12"/>
                    </a:cubicBezTo>
                    <a:close/>
                    <a:moveTo>
                      <a:pt x="123" y="19"/>
                    </a:moveTo>
                    <a:cubicBezTo>
                      <a:pt x="122" y="19"/>
                      <a:pt x="122" y="18"/>
                      <a:pt x="122" y="18"/>
                    </a:cubicBezTo>
                    <a:cubicBezTo>
                      <a:pt x="122" y="18"/>
                      <a:pt x="122" y="18"/>
                      <a:pt x="122" y="18"/>
                    </a:cubicBezTo>
                    <a:cubicBezTo>
                      <a:pt x="120" y="17"/>
                      <a:pt x="119" y="16"/>
                      <a:pt x="121" y="15"/>
                    </a:cubicBezTo>
                    <a:cubicBezTo>
                      <a:pt x="121" y="16"/>
                      <a:pt x="122" y="17"/>
                      <a:pt x="123" y="19"/>
                    </a:cubicBezTo>
                    <a:close/>
                    <a:moveTo>
                      <a:pt x="142" y="40"/>
                    </a:moveTo>
                    <a:cubicBezTo>
                      <a:pt x="141" y="40"/>
                      <a:pt x="140" y="40"/>
                      <a:pt x="139" y="40"/>
                    </a:cubicBezTo>
                    <a:cubicBezTo>
                      <a:pt x="139" y="40"/>
                      <a:pt x="139" y="39"/>
                      <a:pt x="139" y="39"/>
                    </a:cubicBezTo>
                    <a:cubicBezTo>
                      <a:pt x="142" y="38"/>
                      <a:pt x="145" y="37"/>
                      <a:pt x="148" y="37"/>
                    </a:cubicBezTo>
                    <a:cubicBezTo>
                      <a:pt x="148" y="37"/>
                      <a:pt x="145" y="39"/>
                      <a:pt x="144" y="39"/>
                    </a:cubicBezTo>
                    <a:cubicBezTo>
                      <a:pt x="144" y="39"/>
                      <a:pt x="143" y="40"/>
                      <a:pt x="142" y="40"/>
                    </a:cubicBezTo>
                    <a:close/>
                    <a:moveTo>
                      <a:pt x="105" y="44"/>
                    </a:moveTo>
                    <a:cubicBezTo>
                      <a:pt x="105" y="37"/>
                      <a:pt x="103" y="23"/>
                      <a:pt x="110" y="18"/>
                    </a:cubicBezTo>
                    <a:cubicBezTo>
                      <a:pt x="114" y="15"/>
                      <a:pt x="121" y="22"/>
                      <a:pt x="125" y="24"/>
                    </a:cubicBezTo>
                    <a:cubicBezTo>
                      <a:pt x="131" y="28"/>
                      <a:pt x="137" y="32"/>
                      <a:pt x="136" y="40"/>
                    </a:cubicBezTo>
                    <a:cubicBezTo>
                      <a:pt x="126" y="39"/>
                      <a:pt x="115" y="41"/>
                      <a:pt x="105" y="44"/>
                    </a:cubicBezTo>
                    <a:close/>
                    <a:moveTo>
                      <a:pt x="92" y="42"/>
                    </a:moveTo>
                    <a:cubicBezTo>
                      <a:pt x="94" y="41"/>
                      <a:pt x="96" y="40"/>
                      <a:pt x="98" y="39"/>
                    </a:cubicBezTo>
                    <a:cubicBezTo>
                      <a:pt x="98" y="40"/>
                      <a:pt x="98" y="41"/>
                      <a:pt x="98" y="41"/>
                    </a:cubicBezTo>
                    <a:cubicBezTo>
                      <a:pt x="97" y="42"/>
                      <a:pt x="96" y="42"/>
                      <a:pt x="96" y="43"/>
                    </a:cubicBezTo>
                    <a:cubicBezTo>
                      <a:pt x="95" y="43"/>
                      <a:pt x="94" y="44"/>
                      <a:pt x="93" y="44"/>
                    </a:cubicBezTo>
                    <a:cubicBezTo>
                      <a:pt x="92" y="43"/>
                      <a:pt x="92" y="43"/>
                      <a:pt x="92" y="42"/>
                    </a:cubicBezTo>
                    <a:close/>
                    <a:moveTo>
                      <a:pt x="92" y="41"/>
                    </a:moveTo>
                    <a:cubicBezTo>
                      <a:pt x="92" y="40"/>
                      <a:pt x="92" y="39"/>
                      <a:pt x="92" y="39"/>
                    </a:cubicBezTo>
                    <a:cubicBezTo>
                      <a:pt x="92" y="39"/>
                      <a:pt x="92" y="39"/>
                      <a:pt x="92" y="39"/>
                    </a:cubicBezTo>
                    <a:cubicBezTo>
                      <a:pt x="93" y="38"/>
                      <a:pt x="94" y="38"/>
                      <a:pt x="95" y="38"/>
                    </a:cubicBezTo>
                    <a:cubicBezTo>
                      <a:pt x="95" y="37"/>
                      <a:pt x="101" y="36"/>
                      <a:pt x="98" y="37"/>
                    </a:cubicBezTo>
                    <a:cubicBezTo>
                      <a:pt x="96" y="39"/>
                      <a:pt x="94" y="40"/>
                      <a:pt x="92" y="41"/>
                    </a:cubicBezTo>
                    <a:close/>
                    <a:moveTo>
                      <a:pt x="94" y="37"/>
                    </a:moveTo>
                    <a:cubicBezTo>
                      <a:pt x="95" y="37"/>
                      <a:pt x="96" y="36"/>
                      <a:pt x="96" y="36"/>
                    </a:cubicBezTo>
                    <a:cubicBezTo>
                      <a:pt x="94" y="37"/>
                      <a:pt x="92" y="39"/>
                      <a:pt x="94" y="37"/>
                    </a:cubicBezTo>
                    <a:close/>
                    <a:moveTo>
                      <a:pt x="92" y="38"/>
                    </a:moveTo>
                    <a:cubicBezTo>
                      <a:pt x="92" y="37"/>
                      <a:pt x="92" y="36"/>
                      <a:pt x="92" y="36"/>
                    </a:cubicBezTo>
                    <a:cubicBezTo>
                      <a:pt x="93" y="35"/>
                      <a:pt x="94" y="35"/>
                      <a:pt x="94" y="35"/>
                    </a:cubicBezTo>
                    <a:cubicBezTo>
                      <a:pt x="95" y="34"/>
                      <a:pt x="103" y="31"/>
                      <a:pt x="99" y="34"/>
                    </a:cubicBezTo>
                    <a:cubicBezTo>
                      <a:pt x="97" y="36"/>
                      <a:pt x="94" y="36"/>
                      <a:pt x="92" y="38"/>
                    </a:cubicBezTo>
                    <a:close/>
                    <a:moveTo>
                      <a:pt x="93" y="49"/>
                    </a:moveTo>
                    <a:cubicBezTo>
                      <a:pt x="93" y="47"/>
                      <a:pt x="93" y="46"/>
                      <a:pt x="93" y="45"/>
                    </a:cubicBezTo>
                    <a:cubicBezTo>
                      <a:pt x="94" y="45"/>
                      <a:pt x="95" y="44"/>
                      <a:pt x="97" y="44"/>
                    </a:cubicBezTo>
                    <a:cubicBezTo>
                      <a:pt x="98" y="44"/>
                      <a:pt x="99" y="44"/>
                      <a:pt x="100" y="44"/>
                    </a:cubicBezTo>
                    <a:cubicBezTo>
                      <a:pt x="99" y="45"/>
                      <a:pt x="98" y="45"/>
                      <a:pt x="97" y="46"/>
                    </a:cubicBezTo>
                    <a:cubicBezTo>
                      <a:pt x="96" y="46"/>
                      <a:pt x="95" y="47"/>
                      <a:pt x="94" y="48"/>
                    </a:cubicBezTo>
                    <a:cubicBezTo>
                      <a:pt x="94" y="48"/>
                      <a:pt x="94" y="48"/>
                      <a:pt x="94" y="48"/>
                    </a:cubicBezTo>
                    <a:cubicBezTo>
                      <a:pt x="94" y="48"/>
                      <a:pt x="94" y="48"/>
                      <a:pt x="93" y="49"/>
                    </a:cubicBezTo>
                    <a:close/>
                    <a:moveTo>
                      <a:pt x="99" y="46"/>
                    </a:moveTo>
                    <a:cubicBezTo>
                      <a:pt x="99" y="46"/>
                      <a:pt x="99" y="46"/>
                      <a:pt x="99" y="46"/>
                    </a:cubicBezTo>
                    <a:cubicBezTo>
                      <a:pt x="99" y="46"/>
                      <a:pt x="99" y="46"/>
                      <a:pt x="99" y="46"/>
                    </a:cubicBezTo>
                    <a:cubicBezTo>
                      <a:pt x="100" y="45"/>
                      <a:pt x="101" y="44"/>
                      <a:pt x="102" y="43"/>
                    </a:cubicBezTo>
                    <a:cubicBezTo>
                      <a:pt x="102" y="43"/>
                      <a:pt x="102" y="42"/>
                      <a:pt x="101" y="42"/>
                    </a:cubicBezTo>
                    <a:cubicBezTo>
                      <a:pt x="100" y="42"/>
                      <a:pt x="99" y="42"/>
                      <a:pt x="98" y="43"/>
                    </a:cubicBezTo>
                    <a:cubicBezTo>
                      <a:pt x="97" y="43"/>
                      <a:pt x="91" y="46"/>
                      <a:pt x="94" y="44"/>
                    </a:cubicBezTo>
                    <a:cubicBezTo>
                      <a:pt x="97" y="43"/>
                      <a:pt x="100" y="42"/>
                      <a:pt x="101" y="39"/>
                    </a:cubicBezTo>
                    <a:cubicBezTo>
                      <a:pt x="101" y="39"/>
                      <a:pt x="100" y="38"/>
                      <a:pt x="100" y="38"/>
                    </a:cubicBezTo>
                    <a:cubicBezTo>
                      <a:pt x="98" y="38"/>
                      <a:pt x="96" y="39"/>
                      <a:pt x="95" y="40"/>
                    </a:cubicBezTo>
                    <a:cubicBezTo>
                      <a:pt x="97" y="38"/>
                      <a:pt x="100" y="38"/>
                      <a:pt x="102" y="35"/>
                    </a:cubicBezTo>
                    <a:cubicBezTo>
                      <a:pt x="102" y="35"/>
                      <a:pt x="101" y="34"/>
                      <a:pt x="101" y="34"/>
                    </a:cubicBezTo>
                    <a:cubicBezTo>
                      <a:pt x="100" y="35"/>
                      <a:pt x="99" y="35"/>
                      <a:pt x="98" y="35"/>
                    </a:cubicBezTo>
                    <a:cubicBezTo>
                      <a:pt x="98" y="35"/>
                      <a:pt x="98" y="35"/>
                      <a:pt x="98" y="35"/>
                    </a:cubicBezTo>
                    <a:cubicBezTo>
                      <a:pt x="99" y="34"/>
                      <a:pt x="101" y="33"/>
                      <a:pt x="102" y="32"/>
                    </a:cubicBezTo>
                    <a:cubicBezTo>
                      <a:pt x="102" y="32"/>
                      <a:pt x="101" y="31"/>
                      <a:pt x="101" y="32"/>
                    </a:cubicBezTo>
                    <a:cubicBezTo>
                      <a:pt x="100" y="32"/>
                      <a:pt x="98" y="32"/>
                      <a:pt x="97" y="33"/>
                    </a:cubicBezTo>
                    <a:cubicBezTo>
                      <a:pt x="95" y="34"/>
                      <a:pt x="90" y="36"/>
                      <a:pt x="95" y="33"/>
                    </a:cubicBezTo>
                    <a:cubicBezTo>
                      <a:pt x="97" y="31"/>
                      <a:pt x="100" y="30"/>
                      <a:pt x="102" y="28"/>
                    </a:cubicBezTo>
                    <a:cubicBezTo>
                      <a:pt x="102" y="27"/>
                      <a:pt x="102" y="27"/>
                      <a:pt x="101" y="27"/>
                    </a:cubicBezTo>
                    <a:cubicBezTo>
                      <a:pt x="100" y="27"/>
                      <a:pt x="100" y="27"/>
                      <a:pt x="99" y="28"/>
                    </a:cubicBezTo>
                    <a:cubicBezTo>
                      <a:pt x="98" y="28"/>
                      <a:pt x="96" y="29"/>
                      <a:pt x="94" y="30"/>
                    </a:cubicBezTo>
                    <a:cubicBezTo>
                      <a:pt x="94" y="29"/>
                      <a:pt x="94" y="29"/>
                      <a:pt x="95" y="28"/>
                    </a:cubicBezTo>
                    <a:cubicBezTo>
                      <a:pt x="97" y="27"/>
                      <a:pt x="101" y="26"/>
                      <a:pt x="103" y="24"/>
                    </a:cubicBezTo>
                    <a:cubicBezTo>
                      <a:pt x="103" y="23"/>
                      <a:pt x="103" y="23"/>
                      <a:pt x="103" y="23"/>
                    </a:cubicBezTo>
                    <a:cubicBezTo>
                      <a:pt x="101" y="23"/>
                      <a:pt x="100" y="24"/>
                      <a:pt x="99" y="24"/>
                    </a:cubicBezTo>
                    <a:cubicBezTo>
                      <a:pt x="98" y="24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9" y="23"/>
                      <a:pt x="102" y="22"/>
                      <a:pt x="104" y="21"/>
                    </a:cubicBezTo>
                    <a:cubicBezTo>
                      <a:pt x="101" y="28"/>
                      <a:pt x="102" y="39"/>
                      <a:pt x="102" y="44"/>
                    </a:cubicBezTo>
                    <a:cubicBezTo>
                      <a:pt x="102" y="44"/>
                      <a:pt x="102" y="45"/>
                      <a:pt x="102" y="45"/>
                    </a:cubicBezTo>
                    <a:cubicBezTo>
                      <a:pt x="101" y="45"/>
                      <a:pt x="100" y="46"/>
                      <a:pt x="99" y="46"/>
                    </a:cubicBezTo>
                    <a:close/>
                    <a:moveTo>
                      <a:pt x="118" y="16"/>
                    </a:moveTo>
                    <a:cubicBezTo>
                      <a:pt x="117" y="16"/>
                      <a:pt x="116" y="16"/>
                      <a:pt x="116" y="15"/>
                    </a:cubicBezTo>
                    <a:cubicBezTo>
                      <a:pt x="116" y="15"/>
                      <a:pt x="116" y="15"/>
                      <a:pt x="116" y="15"/>
                    </a:cubicBezTo>
                    <a:cubicBezTo>
                      <a:pt x="117" y="15"/>
                      <a:pt x="118" y="15"/>
                      <a:pt x="119" y="15"/>
                    </a:cubicBezTo>
                    <a:cubicBezTo>
                      <a:pt x="118" y="16"/>
                      <a:pt x="118" y="16"/>
                      <a:pt x="118" y="16"/>
                    </a:cubicBezTo>
                    <a:close/>
                    <a:moveTo>
                      <a:pt x="139" y="36"/>
                    </a:moveTo>
                    <a:cubicBezTo>
                      <a:pt x="141" y="35"/>
                      <a:pt x="144" y="34"/>
                      <a:pt x="146" y="34"/>
                    </a:cubicBezTo>
                    <a:cubicBezTo>
                      <a:pt x="146" y="34"/>
                      <a:pt x="144" y="35"/>
                      <a:pt x="144" y="36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40" y="37"/>
                      <a:pt x="139" y="38"/>
                    </a:cubicBezTo>
                    <a:cubicBezTo>
                      <a:pt x="139" y="37"/>
                      <a:pt x="139" y="36"/>
                      <a:pt x="139" y="36"/>
                    </a:cubicBezTo>
                    <a:close/>
                    <a:moveTo>
                      <a:pt x="138" y="32"/>
                    </a:moveTo>
                    <a:cubicBezTo>
                      <a:pt x="138" y="32"/>
                      <a:pt x="139" y="32"/>
                      <a:pt x="139" y="32"/>
                    </a:cubicBezTo>
                    <a:cubicBezTo>
                      <a:pt x="140" y="32"/>
                      <a:pt x="144" y="31"/>
                      <a:pt x="144" y="30"/>
                    </a:cubicBezTo>
                    <a:cubicBezTo>
                      <a:pt x="144" y="32"/>
                      <a:pt x="141" y="33"/>
                      <a:pt x="139" y="34"/>
                    </a:cubicBezTo>
                    <a:cubicBezTo>
                      <a:pt x="138" y="34"/>
                      <a:pt x="138" y="33"/>
                      <a:pt x="138" y="32"/>
                    </a:cubicBezTo>
                    <a:close/>
                    <a:moveTo>
                      <a:pt x="137" y="32"/>
                    </a:moveTo>
                    <a:cubicBezTo>
                      <a:pt x="137" y="32"/>
                      <a:pt x="137" y="32"/>
                      <a:pt x="137" y="31"/>
                    </a:cubicBezTo>
                    <a:cubicBezTo>
                      <a:pt x="138" y="31"/>
                      <a:pt x="139" y="30"/>
                      <a:pt x="139" y="30"/>
                    </a:cubicBezTo>
                    <a:cubicBezTo>
                      <a:pt x="140" y="29"/>
                      <a:pt x="140" y="29"/>
                      <a:pt x="141" y="29"/>
                    </a:cubicBezTo>
                    <a:cubicBezTo>
                      <a:pt x="142" y="29"/>
                      <a:pt x="143" y="29"/>
                      <a:pt x="144" y="30"/>
                    </a:cubicBezTo>
                    <a:cubicBezTo>
                      <a:pt x="142" y="30"/>
                      <a:pt x="140" y="31"/>
                      <a:pt x="137" y="32"/>
                    </a:cubicBezTo>
                    <a:close/>
                    <a:moveTo>
                      <a:pt x="140" y="28"/>
                    </a:moveTo>
                    <a:cubicBezTo>
                      <a:pt x="139" y="29"/>
                      <a:pt x="138" y="30"/>
                      <a:pt x="137" y="30"/>
                    </a:cubicBezTo>
                    <a:cubicBezTo>
                      <a:pt x="137" y="30"/>
                      <a:pt x="137" y="30"/>
                      <a:pt x="137" y="31"/>
                    </a:cubicBezTo>
                    <a:cubicBezTo>
                      <a:pt x="136" y="30"/>
                      <a:pt x="136" y="30"/>
                      <a:pt x="136" y="29"/>
                    </a:cubicBezTo>
                    <a:cubicBezTo>
                      <a:pt x="137" y="29"/>
                      <a:pt x="138" y="29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17" y="13"/>
                    </a:moveTo>
                    <a:cubicBezTo>
                      <a:pt x="115" y="13"/>
                      <a:pt x="114" y="14"/>
                      <a:pt x="113" y="15"/>
                    </a:cubicBezTo>
                    <a:cubicBezTo>
                      <a:pt x="112" y="15"/>
                      <a:pt x="112" y="15"/>
                      <a:pt x="112" y="15"/>
                    </a:cubicBezTo>
                    <a:cubicBezTo>
                      <a:pt x="111" y="15"/>
                      <a:pt x="111" y="15"/>
                      <a:pt x="110" y="15"/>
                    </a:cubicBezTo>
                    <a:cubicBezTo>
                      <a:pt x="111" y="14"/>
                      <a:pt x="112" y="14"/>
                      <a:pt x="113" y="14"/>
                    </a:cubicBezTo>
                    <a:cubicBezTo>
                      <a:pt x="114" y="13"/>
                      <a:pt x="115" y="13"/>
                      <a:pt x="116" y="13"/>
                    </a:cubicBezTo>
                    <a:cubicBezTo>
                      <a:pt x="116" y="13"/>
                      <a:pt x="117" y="12"/>
                      <a:pt x="117" y="12"/>
                    </a:cubicBezTo>
                    <a:cubicBezTo>
                      <a:pt x="117" y="12"/>
                      <a:pt x="117" y="12"/>
                      <a:pt x="117" y="13"/>
                    </a:cubicBezTo>
                    <a:close/>
                    <a:moveTo>
                      <a:pt x="99" y="22"/>
                    </a:moveTo>
                    <a:cubicBezTo>
                      <a:pt x="100" y="21"/>
                      <a:pt x="101" y="21"/>
                      <a:pt x="102" y="20"/>
                    </a:cubicBezTo>
                    <a:cubicBezTo>
                      <a:pt x="106" y="19"/>
                      <a:pt x="103" y="21"/>
                      <a:pt x="102" y="21"/>
                    </a:cubicBezTo>
                    <a:cubicBezTo>
                      <a:pt x="101" y="22"/>
                      <a:pt x="99" y="23"/>
                      <a:pt x="98" y="24"/>
                    </a:cubicBezTo>
                    <a:cubicBezTo>
                      <a:pt x="98" y="23"/>
                      <a:pt x="99" y="22"/>
                      <a:pt x="99" y="22"/>
                    </a:cubicBezTo>
                    <a:close/>
                    <a:moveTo>
                      <a:pt x="96" y="26"/>
                    </a:moveTo>
                    <a:cubicBezTo>
                      <a:pt x="97" y="26"/>
                      <a:pt x="98" y="26"/>
                      <a:pt x="98" y="25"/>
                    </a:cubicBezTo>
                    <a:cubicBezTo>
                      <a:pt x="101" y="24"/>
                      <a:pt x="102" y="23"/>
                      <a:pt x="99" y="25"/>
                    </a:cubicBezTo>
                    <a:cubicBezTo>
                      <a:pt x="98" y="26"/>
                      <a:pt x="97" y="27"/>
                      <a:pt x="95" y="28"/>
                    </a:cubicBezTo>
                    <a:cubicBezTo>
                      <a:pt x="95" y="27"/>
                      <a:pt x="96" y="27"/>
                      <a:pt x="96" y="26"/>
                    </a:cubicBezTo>
                    <a:close/>
                    <a:moveTo>
                      <a:pt x="94" y="31"/>
                    </a:moveTo>
                    <a:cubicBezTo>
                      <a:pt x="95" y="31"/>
                      <a:pt x="96" y="30"/>
                      <a:pt x="96" y="30"/>
                    </a:cubicBezTo>
                    <a:cubicBezTo>
                      <a:pt x="97" y="29"/>
                      <a:pt x="98" y="29"/>
                      <a:pt x="100" y="29"/>
                    </a:cubicBezTo>
                    <a:cubicBezTo>
                      <a:pt x="97" y="31"/>
                      <a:pt x="94" y="32"/>
                      <a:pt x="92" y="34"/>
                    </a:cubicBezTo>
                    <a:cubicBezTo>
                      <a:pt x="92" y="33"/>
                      <a:pt x="93" y="32"/>
                      <a:pt x="93" y="31"/>
                    </a:cubicBezTo>
                    <a:cubicBezTo>
                      <a:pt x="93" y="31"/>
                      <a:pt x="94" y="31"/>
                      <a:pt x="94" y="31"/>
                    </a:cubicBezTo>
                    <a:close/>
                    <a:moveTo>
                      <a:pt x="38" y="168"/>
                    </a:moveTo>
                    <a:cubicBezTo>
                      <a:pt x="33" y="171"/>
                      <a:pt x="29" y="173"/>
                      <a:pt x="24" y="175"/>
                    </a:cubicBezTo>
                    <a:cubicBezTo>
                      <a:pt x="22" y="177"/>
                      <a:pt x="19" y="178"/>
                      <a:pt x="17" y="179"/>
                    </a:cubicBezTo>
                    <a:cubicBezTo>
                      <a:pt x="15" y="180"/>
                      <a:pt x="14" y="181"/>
                      <a:pt x="13" y="181"/>
                    </a:cubicBezTo>
                    <a:cubicBezTo>
                      <a:pt x="12" y="182"/>
                      <a:pt x="7" y="185"/>
                      <a:pt x="12" y="182"/>
                    </a:cubicBezTo>
                    <a:cubicBezTo>
                      <a:pt x="17" y="178"/>
                      <a:pt x="22" y="175"/>
                      <a:pt x="28" y="171"/>
                    </a:cubicBezTo>
                    <a:cubicBezTo>
                      <a:pt x="31" y="169"/>
                      <a:pt x="35" y="167"/>
                      <a:pt x="38" y="164"/>
                    </a:cubicBezTo>
                    <a:cubicBezTo>
                      <a:pt x="38" y="166"/>
                      <a:pt x="38" y="167"/>
                      <a:pt x="38" y="168"/>
                    </a:cubicBezTo>
                    <a:close/>
                    <a:moveTo>
                      <a:pt x="9" y="179"/>
                    </a:moveTo>
                    <a:cubicBezTo>
                      <a:pt x="15" y="177"/>
                      <a:pt x="20" y="174"/>
                      <a:pt x="25" y="171"/>
                    </a:cubicBezTo>
                    <a:cubicBezTo>
                      <a:pt x="27" y="170"/>
                      <a:pt x="30" y="168"/>
                      <a:pt x="32" y="167"/>
                    </a:cubicBezTo>
                    <a:cubicBezTo>
                      <a:pt x="33" y="167"/>
                      <a:pt x="33" y="167"/>
                      <a:pt x="34" y="166"/>
                    </a:cubicBezTo>
                    <a:cubicBezTo>
                      <a:pt x="25" y="172"/>
                      <a:pt x="16" y="177"/>
                      <a:pt x="9" y="183"/>
                    </a:cubicBezTo>
                    <a:cubicBezTo>
                      <a:pt x="9" y="182"/>
                      <a:pt x="9" y="181"/>
                      <a:pt x="9" y="179"/>
                    </a:cubicBezTo>
                    <a:close/>
                    <a:moveTo>
                      <a:pt x="39" y="163"/>
                    </a:moveTo>
                    <a:cubicBezTo>
                      <a:pt x="34" y="166"/>
                      <a:pt x="29" y="168"/>
                      <a:pt x="24" y="171"/>
                    </a:cubicBezTo>
                    <a:cubicBezTo>
                      <a:pt x="22" y="172"/>
                      <a:pt x="19" y="173"/>
                      <a:pt x="17" y="175"/>
                    </a:cubicBezTo>
                    <a:cubicBezTo>
                      <a:pt x="15" y="176"/>
                      <a:pt x="13" y="176"/>
                      <a:pt x="12" y="177"/>
                    </a:cubicBezTo>
                    <a:cubicBezTo>
                      <a:pt x="8" y="179"/>
                      <a:pt x="12" y="177"/>
                      <a:pt x="13" y="177"/>
                    </a:cubicBezTo>
                    <a:cubicBezTo>
                      <a:pt x="21" y="170"/>
                      <a:pt x="31" y="165"/>
                      <a:pt x="40" y="159"/>
                    </a:cubicBezTo>
                    <a:cubicBezTo>
                      <a:pt x="39" y="160"/>
                      <a:pt x="39" y="161"/>
                      <a:pt x="39" y="163"/>
                    </a:cubicBezTo>
                    <a:close/>
                    <a:moveTo>
                      <a:pt x="40" y="158"/>
                    </a:moveTo>
                    <a:cubicBezTo>
                      <a:pt x="33" y="162"/>
                      <a:pt x="25" y="165"/>
                      <a:pt x="18" y="169"/>
                    </a:cubicBezTo>
                    <a:cubicBezTo>
                      <a:pt x="16" y="170"/>
                      <a:pt x="14" y="171"/>
                      <a:pt x="12" y="172"/>
                    </a:cubicBezTo>
                    <a:cubicBezTo>
                      <a:pt x="13" y="172"/>
                      <a:pt x="13" y="172"/>
                      <a:pt x="13" y="172"/>
                    </a:cubicBezTo>
                    <a:cubicBezTo>
                      <a:pt x="17" y="169"/>
                      <a:pt x="21" y="167"/>
                      <a:pt x="25" y="164"/>
                    </a:cubicBezTo>
                    <a:cubicBezTo>
                      <a:pt x="28" y="162"/>
                      <a:pt x="30" y="160"/>
                      <a:pt x="33" y="159"/>
                    </a:cubicBezTo>
                    <a:cubicBezTo>
                      <a:pt x="36" y="157"/>
                      <a:pt x="39" y="155"/>
                      <a:pt x="41" y="153"/>
                    </a:cubicBezTo>
                    <a:cubicBezTo>
                      <a:pt x="41" y="155"/>
                      <a:pt x="40" y="156"/>
                      <a:pt x="40" y="158"/>
                    </a:cubicBezTo>
                    <a:close/>
                    <a:moveTo>
                      <a:pt x="11" y="171"/>
                    </a:moveTo>
                    <a:cubicBezTo>
                      <a:pt x="16" y="169"/>
                      <a:pt x="21" y="166"/>
                      <a:pt x="26" y="163"/>
                    </a:cubicBezTo>
                    <a:cubicBezTo>
                      <a:pt x="25" y="163"/>
                      <a:pt x="25" y="163"/>
                      <a:pt x="25" y="164"/>
                    </a:cubicBezTo>
                    <a:cubicBezTo>
                      <a:pt x="20" y="167"/>
                      <a:pt x="14" y="169"/>
                      <a:pt x="10" y="173"/>
                    </a:cubicBezTo>
                    <a:cubicBezTo>
                      <a:pt x="10" y="173"/>
                      <a:pt x="10" y="172"/>
                      <a:pt x="11" y="171"/>
                    </a:cubicBezTo>
                    <a:close/>
                    <a:moveTo>
                      <a:pt x="13" y="158"/>
                    </a:moveTo>
                    <a:cubicBezTo>
                      <a:pt x="13" y="158"/>
                      <a:pt x="14" y="158"/>
                      <a:pt x="14" y="158"/>
                    </a:cubicBezTo>
                    <a:cubicBezTo>
                      <a:pt x="14" y="158"/>
                      <a:pt x="14" y="158"/>
                      <a:pt x="15" y="158"/>
                    </a:cubicBezTo>
                    <a:cubicBezTo>
                      <a:pt x="19" y="156"/>
                      <a:pt x="22" y="154"/>
                      <a:pt x="26" y="151"/>
                    </a:cubicBezTo>
                    <a:cubicBezTo>
                      <a:pt x="29" y="150"/>
                      <a:pt x="33" y="149"/>
                      <a:pt x="36" y="147"/>
                    </a:cubicBezTo>
                    <a:cubicBezTo>
                      <a:pt x="32" y="150"/>
                      <a:pt x="28" y="152"/>
                      <a:pt x="25" y="154"/>
                    </a:cubicBezTo>
                    <a:cubicBezTo>
                      <a:pt x="20" y="157"/>
                      <a:pt x="16" y="159"/>
                      <a:pt x="12" y="162"/>
                    </a:cubicBezTo>
                    <a:cubicBezTo>
                      <a:pt x="13" y="161"/>
                      <a:pt x="13" y="160"/>
                      <a:pt x="13" y="158"/>
                    </a:cubicBezTo>
                    <a:close/>
                    <a:moveTo>
                      <a:pt x="14" y="153"/>
                    </a:moveTo>
                    <a:cubicBezTo>
                      <a:pt x="15" y="153"/>
                      <a:pt x="15" y="153"/>
                      <a:pt x="15" y="153"/>
                    </a:cubicBezTo>
                    <a:cubicBezTo>
                      <a:pt x="17" y="151"/>
                      <a:pt x="18" y="150"/>
                      <a:pt x="20" y="149"/>
                    </a:cubicBezTo>
                    <a:cubicBezTo>
                      <a:pt x="22" y="148"/>
                      <a:pt x="24" y="147"/>
                      <a:pt x="26" y="146"/>
                    </a:cubicBezTo>
                    <a:cubicBezTo>
                      <a:pt x="31" y="143"/>
                      <a:pt x="36" y="139"/>
                      <a:pt x="41" y="136"/>
                    </a:cubicBezTo>
                    <a:cubicBezTo>
                      <a:pt x="41" y="137"/>
                      <a:pt x="41" y="138"/>
                      <a:pt x="41" y="139"/>
                    </a:cubicBezTo>
                    <a:cubicBezTo>
                      <a:pt x="37" y="140"/>
                      <a:pt x="33" y="143"/>
                      <a:pt x="29" y="145"/>
                    </a:cubicBezTo>
                    <a:cubicBezTo>
                      <a:pt x="25" y="148"/>
                      <a:pt x="20" y="150"/>
                      <a:pt x="16" y="153"/>
                    </a:cubicBezTo>
                    <a:cubicBezTo>
                      <a:pt x="15" y="153"/>
                      <a:pt x="15" y="153"/>
                      <a:pt x="14" y="154"/>
                    </a:cubicBezTo>
                    <a:cubicBezTo>
                      <a:pt x="14" y="154"/>
                      <a:pt x="14" y="153"/>
                      <a:pt x="14" y="153"/>
                    </a:cubicBezTo>
                    <a:close/>
                    <a:moveTo>
                      <a:pt x="16" y="146"/>
                    </a:moveTo>
                    <a:cubicBezTo>
                      <a:pt x="16" y="146"/>
                      <a:pt x="16" y="145"/>
                      <a:pt x="16" y="145"/>
                    </a:cubicBezTo>
                    <a:cubicBezTo>
                      <a:pt x="17" y="145"/>
                      <a:pt x="19" y="144"/>
                      <a:pt x="19" y="143"/>
                    </a:cubicBezTo>
                    <a:cubicBezTo>
                      <a:pt x="23" y="140"/>
                      <a:pt x="27" y="138"/>
                      <a:pt x="32" y="136"/>
                    </a:cubicBezTo>
                    <a:cubicBezTo>
                      <a:pt x="35" y="134"/>
                      <a:pt x="38" y="132"/>
                      <a:pt x="41" y="129"/>
                    </a:cubicBezTo>
                    <a:cubicBezTo>
                      <a:pt x="41" y="130"/>
                      <a:pt x="41" y="131"/>
                      <a:pt x="41" y="132"/>
                    </a:cubicBezTo>
                    <a:cubicBezTo>
                      <a:pt x="37" y="134"/>
                      <a:pt x="32" y="136"/>
                      <a:pt x="28" y="139"/>
                    </a:cubicBezTo>
                    <a:cubicBezTo>
                      <a:pt x="26" y="140"/>
                      <a:pt x="24" y="141"/>
                      <a:pt x="21" y="143"/>
                    </a:cubicBezTo>
                    <a:cubicBezTo>
                      <a:pt x="21" y="143"/>
                      <a:pt x="20" y="144"/>
                      <a:pt x="19" y="144"/>
                    </a:cubicBezTo>
                    <a:cubicBezTo>
                      <a:pt x="18" y="145"/>
                      <a:pt x="17" y="146"/>
                      <a:pt x="16" y="146"/>
                    </a:cubicBezTo>
                    <a:cubicBezTo>
                      <a:pt x="16" y="146"/>
                      <a:pt x="16" y="146"/>
                      <a:pt x="16" y="146"/>
                    </a:cubicBezTo>
                    <a:close/>
                    <a:moveTo>
                      <a:pt x="42" y="116"/>
                    </a:moveTo>
                    <a:cubicBezTo>
                      <a:pt x="42" y="116"/>
                      <a:pt x="42" y="115"/>
                      <a:pt x="42" y="115"/>
                    </a:cubicBezTo>
                    <a:cubicBezTo>
                      <a:pt x="42" y="115"/>
                      <a:pt x="42" y="115"/>
                      <a:pt x="43" y="115"/>
                    </a:cubicBezTo>
                    <a:cubicBezTo>
                      <a:pt x="42" y="116"/>
                      <a:pt x="42" y="117"/>
                      <a:pt x="42" y="117"/>
                    </a:cubicBezTo>
                    <a:cubicBezTo>
                      <a:pt x="39" y="119"/>
                      <a:pt x="37" y="120"/>
                      <a:pt x="34" y="122"/>
                    </a:cubicBezTo>
                    <a:cubicBezTo>
                      <a:pt x="32" y="124"/>
                      <a:pt x="29" y="125"/>
                      <a:pt x="26" y="127"/>
                    </a:cubicBezTo>
                    <a:cubicBezTo>
                      <a:pt x="28" y="126"/>
                      <a:pt x="29" y="125"/>
                      <a:pt x="31" y="123"/>
                    </a:cubicBezTo>
                    <a:cubicBezTo>
                      <a:pt x="34" y="121"/>
                      <a:pt x="38" y="118"/>
                      <a:pt x="42" y="116"/>
                    </a:cubicBezTo>
                    <a:close/>
                    <a:moveTo>
                      <a:pt x="42" y="122"/>
                    </a:moveTo>
                    <a:cubicBezTo>
                      <a:pt x="38" y="124"/>
                      <a:pt x="34" y="126"/>
                      <a:pt x="30" y="128"/>
                    </a:cubicBezTo>
                    <a:cubicBezTo>
                      <a:pt x="28" y="129"/>
                      <a:pt x="26" y="131"/>
                      <a:pt x="24" y="132"/>
                    </a:cubicBezTo>
                    <a:cubicBezTo>
                      <a:pt x="23" y="132"/>
                      <a:pt x="22" y="133"/>
                      <a:pt x="21" y="133"/>
                    </a:cubicBezTo>
                    <a:cubicBezTo>
                      <a:pt x="20" y="134"/>
                      <a:pt x="20" y="134"/>
                      <a:pt x="19" y="134"/>
                    </a:cubicBezTo>
                    <a:cubicBezTo>
                      <a:pt x="20" y="134"/>
                      <a:pt x="20" y="134"/>
                      <a:pt x="20" y="133"/>
                    </a:cubicBezTo>
                    <a:cubicBezTo>
                      <a:pt x="24" y="130"/>
                      <a:pt x="27" y="128"/>
                      <a:pt x="31" y="126"/>
                    </a:cubicBezTo>
                    <a:cubicBezTo>
                      <a:pt x="35" y="124"/>
                      <a:pt x="38" y="121"/>
                      <a:pt x="42" y="119"/>
                    </a:cubicBezTo>
                    <a:cubicBezTo>
                      <a:pt x="42" y="120"/>
                      <a:pt x="42" y="121"/>
                      <a:pt x="42" y="122"/>
                    </a:cubicBezTo>
                    <a:close/>
                    <a:moveTo>
                      <a:pt x="41" y="126"/>
                    </a:moveTo>
                    <a:cubicBezTo>
                      <a:pt x="37" y="129"/>
                      <a:pt x="34" y="131"/>
                      <a:pt x="30" y="134"/>
                    </a:cubicBezTo>
                    <a:cubicBezTo>
                      <a:pt x="27" y="135"/>
                      <a:pt x="25" y="136"/>
                      <a:pt x="22" y="137"/>
                    </a:cubicBezTo>
                    <a:cubicBezTo>
                      <a:pt x="22" y="138"/>
                      <a:pt x="16" y="141"/>
                      <a:pt x="19" y="139"/>
                    </a:cubicBezTo>
                    <a:cubicBezTo>
                      <a:pt x="26" y="132"/>
                      <a:pt x="35" y="129"/>
                      <a:pt x="41" y="123"/>
                    </a:cubicBezTo>
                    <a:cubicBezTo>
                      <a:pt x="41" y="124"/>
                      <a:pt x="41" y="125"/>
                      <a:pt x="41" y="126"/>
                    </a:cubicBezTo>
                    <a:close/>
                    <a:moveTo>
                      <a:pt x="41" y="127"/>
                    </a:moveTo>
                    <a:cubicBezTo>
                      <a:pt x="41" y="127"/>
                      <a:pt x="41" y="128"/>
                      <a:pt x="41" y="128"/>
                    </a:cubicBezTo>
                    <a:cubicBezTo>
                      <a:pt x="41" y="128"/>
                      <a:pt x="40" y="128"/>
                      <a:pt x="39" y="128"/>
                    </a:cubicBezTo>
                    <a:cubicBezTo>
                      <a:pt x="40" y="128"/>
                      <a:pt x="41" y="127"/>
                      <a:pt x="41" y="127"/>
                    </a:cubicBezTo>
                    <a:close/>
                    <a:moveTo>
                      <a:pt x="41" y="135"/>
                    </a:moveTo>
                    <a:cubicBezTo>
                      <a:pt x="37" y="137"/>
                      <a:pt x="33" y="139"/>
                      <a:pt x="28" y="142"/>
                    </a:cubicBezTo>
                    <a:cubicBezTo>
                      <a:pt x="26" y="143"/>
                      <a:pt x="24" y="144"/>
                      <a:pt x="22" y="146"/>
                    </a:cubicBezTo>
                    <a:cubicBezTo>
                      <a:pt x="21" y="146"/>
                      <a:pt x="20" y="147"/>
                      <a:pt x="19" y="147"/>
                    </a:cubicBezTo>
                    <a:cubicBezTo>
                      <a:pt x="18" y="148"/>
                      <a:pt x="14" y="150"/>
                      <a:pt x="17" y="148"/>
                    </a:cubicBezTo>
                    <a:cubicBezTo>
                      <a:pt x="22" y="145"/>
                      <a:pt x="26" y="142"/>
                      <a:pt x="31" y="139"/>
                    </a:cubicBezTo>
                    <a:cubicBezTo>
                      <a:pt x="34" y="137"/>
                      <a:pt x="38" y="136"/>
                      <a:pt x="41" y="133"/>
                    </a:cubicBezTo>
                    <a:cubicBezTo>
                      <a:pt x="41" y="134"/>
                      <a:pt x="41" y="135"/>
                      <a:pt x="41" y="135"/>
                    </a:cubicBezTo>
                    <a:close/>
                    <a:moveTo>
                      <a:pt x="41" y="144"/>
                    </a:moveTo>
                    <a:cubicBezTo>
                      <a:pt x="41" y="144"/>
                      <a:pt x="41" y="144"/>
                      <a:pt x="40" y="144"/>
                    </a:cubicBezTo>
                    <a:cubicBezTo>
                      <a:pt x="40" y="144"/>
                      <a:pt x="40" y="144"/>
                      <a:pt x="40" y="144"/>
                    </a:cubicBezTo>
                    <a:cubicBezTo>
                      <a:pt x="39" y="145"/>
                      <a:pt x="37" y="146"/>
                      <a:pt x="36" y="146"/>
                    </a:cubicBezTo>
                    <a:cubicBezTo>
                      <a:pt x="31" y="148"/>
                      <a:pt x="26" y="151"/>
                      <a:pt x="21" y="153"/>
                    </a:cubicBezTo>
                    <a:cubicBezTo>
                      <a:pt x="21" y="154"/>
                      <a:pt x="20" y="154"/>
                      <a:pt x="19" y="155"/>
                    </a:cubicBezTo>
                    <a:cubicBezTo>
                      <a:pt x="19" y="155"/>
                      <a:pt x="19" y="155"/>
                      <a:pt x="19" y="154"/>
                    </a:cubicBezTo>
                    <a:cubicBezTo>
                      <a:pt x="26" y="150"/>
                      <a:pt x="35" y="146"/>
                      <a:pt x="41" y="140"/>
                    </a:cubicBezTo>
                    <a:cubicBezTo>
                      <a:pt x="41" y="141"/>
                      <a:pt x="41" y="142"/>
                      <a:pt x="41" y="144"/>
                    </a:cubicBezTo>
                    <a:close/>
                    <a:moveTo>
                      <a:pt x="16" y="160"/>
                    </a:moveTo>
                    <a:cubicBezTo>
                      <a:pt x="20" y="157"/>
                      <a:pt x="25" y="155"/>
                      <a:pt x="29" y="152"/>
                    </a:cubicBezTo>
                    <a:cubicBezTo>
                      <a:pt x="31" y="151"/>
                      <a:pt x="34" y="149"/>
                      <a:pt x="36" y="148"/>
                    </a:cubicBezTo>
                    <a:cubicBezTo>
                      <a:pt x="38" y="147"/>
                      <a:pt x="39" y="146"/>
                      <a:pt x="41" y="145"/>
                    </a:cubicBezTo>
                    <a:cubicBezTo>
                      <a:pt x="41" y="145"/>
                      <a:pt x="41" y="145"/>
                      <a:pt x="41" y="145"/>
                    </a:cubicBezTo>
                    <a:cubicBezTo>
                      <a:pt x="41" y="145"/>
                      <a:pt x="41" y="144"/>
                      <a:pt x="41" y="144"/>
                    </a:cubicBezTo>
                    <a:cubicBezTo>
                      <a:pt x="41" y="145"/>
                      <a:pt x="41" y="146"/>
                      <a:pt x="41" y="146"/>
                    </a:cubicBezTo>
                    <a:cubicBezTo>
                      <a:pt x="36" y="149"/>
                      <a:pt x="31" y="152"/>
                      <a:pt x="25" y="155"/>
                    </a:cubicBezTo>
                    <a:cubicBezTo>
                      <a:pt x="22" y="157"/>
                      <a:pt x="20" y="158"/>
                      <a:pt x="17" y="160"/>
                    </a:cubicBezTo>
                    <a:cubicBezTo>
                      <a:pt x="16" y="160"/>
                      <a:pt x="15" y="161"/>
                      <a:pt x="14" y="162"/>
                    </a:cubicBezTo>
                    <a:cubicBezTo>
                      <a:pt x="12" y="163"/>
                      <a:pt x="18" y="159"/>
                      <a:pt x="16" y="160"/>
                    </a:cubicBezTo>
                    <a:close/>
                    <a:moveTo>
                      <a:pt x="42" y="149"/>
                    </a:moveTo>
                    <a:cubicBezTo>
                      <a:pt x="39" y="150"/>
                      <a:pt x="37" y="152"/>
                      <a:pt x="35" y="153"/>
                    </a:cubicBezTo>
                    <a:cubicBezTo>
                      <a:pt x="32" y="155"/>
                      <a:pt x="28" y="157"/>
                      <a:pt x="25" y="159"/>
                    </a:cubicBezTo>
                    <a:cubicBezTo>
                      <a:pt x="21" y="161"/>
                      <a:pt x="17" y="164"/>
                      <a:pt x="13" y="166"/>
                    </a:cubicBezTo>
                    <a:cubicBezTo>
                      <a:pt x="9" y="168"/>
                      <a:pt x="14" y="165"/>
                      <a:pt x="15" y="164"/>
                    </a:cubicBezTo>
                    <a:cubicBezTo>
                      <a:pt x="17" y="163"/>
                      <a:pt x="20" y="161"/>
                      <a:pt x="22" y="160"/>
                    </a:cubicBezTo>
                    <a:cubicBezTo>
                      <a:pt x="28" y="156"/>
                      <a:pt x="36" y="153"/>
                      <a:pt x="41" y="147"/>
                    </a:cubicBezTo>
                    <a:cubicBezTo>
                      <a:pt x="41" y="148"/>
                      <a:pt x="41" y="148"/>
                      <a:pt x="42" y="149"/>
                    </a:cubicBezTo>
                    <a:close/>
                    <a:moveTo>
                      <a:pt x="34" y="154"/>
                    </a:moveTo>
                    <a:cubicBezTo>
                      <a:pt x="35" y="154"/>
                      <a:pt x="35" y="154"/>
                      <a:pt x="36" y="153"/>
                    </a:cubicBezTo>
                    <a:cubicBezTo>
                      <a:pt x="38" y="152"/>
                      <a:pt x="40" y="151"/>
                      <a:pt x="42" y="150"/>
                    </a:cubicBezTo>
                    <a:cubicBezTo>
                      <a:pt x="42" y="150"/>
                      <a:pt x="42" y="151"/>
                      <a:pt x="42" y="152"/>
                    </a:cubicBezTo>
                    <a:cubicBezTo>
                      <a:pt x="39" y="153"/>
                      <a:pt x="36" y="155"/>
                      <a:pt x="33" y="157"/>
                    </a:cubicBezTo>
                    <a:cubicBezTo>
                      <a:pt x="30" y="159"/>
                      <a:pt x="26" y="161"/>
                      <a:pt x="23" y="163"/>
                    </a:cubicBezTo>
                    <a:cubicBezTo>
                      <a:pt x="22" y="165"/>
                      <a:pt x="20" y="166"/>
                      <a:pt x="18" y="167"/>
                    </a:cubicBezTo>
                    <a:cubicBezTo>
                      <a:pt x="16" y="168"/>
                      <a:pt x="12" y="169"/>
                      <a:pt x="11" y="170"/>
                    </a:cubicBezTo>
                    <a:cubicBezTo>
                      <a:pt x="14" y="167"/>
                      <a:pt x="18" y="166"/>
                      <a:pt x="22" y="163"/>
                    </a:cubicBezTo>
                    <a:cubicBezTo>
                      <a:pt x="26" y="160"/>
                      <a:pt x="30" y="157"/>
                      <a:pt x="34" y="154"/>
                    </a:cubicBezTo>
                    <a:close/>
                    <a:moveTo>
                      <a:pt x="43" y="113"/>
                    </a:moveTo>
                    <a:cubicBezTo>
                      <a:pt x="43" y="113"/>
                      <a:pt x="43" y="114"/>
                      <a:pt x="43" y="114"/>
                    </a:cubicBezTo>
                    <a:cubicBezTo>
                      <a:pt x="39" y="116"/>
                      <a:pt x="35" y="118"/>
                      <a:pt x="31" y="120"/>
                    </a:cubicBezTo>
                    <a:cubicBezTo>
                      <a:pt x="29" y="121"/>
                      <a:pt x="27" y="122"/>
                      <a:pt x="25" y="123"/>
                    </a:cubicBezTo>
                    <a:cubicBezTo>
                      <a:pt x="24" y="123"/>
                      <a:pt x="23" y="124"/>
                      <a:pt x="22" y="125"/>
                    </a:cubicBezTo>
                    <a:cubicBezTo>
                      <a:pt x="23" y="124"/>
                      <a:pt x="24" y="123"/>
                      <a:pt x="25" y="123"/>
                    </a:cubicBezTo>
                    <a:cubicBezTo>
                      <a:pt x="30" y="118"/>
                      <a:pt x="37" y="115"/>
                      <a:pt x="44" y="110"/>
                    </a:cubicBezTo>
                    <a:cubicBezTo>
                      <a:pt x="43" y="111"/>
                      <a:pt x="43" y="112"/>
                      <a:pt x="43" y="113"/>
                    </a:cubicBezTo>
                    <a:close/>
                    <a:moveTo>
                      <a:pt x="44" y="109"/>
                    </a:moveTo>
                    <a:cubicBezTo>
                      <a:pt x="40" y="111"/>
                      <a:pt x="36" y="113"/>
                      <a:pt x="32" y="115"/>
                    </a:cubicBezTo>
                    <a:cubicBezTo>
                      <a:pt x="29" y="116"/>
                      <a:pt x="26" y="117"/>
                      <a:pt x="24" y="119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7" y="117"/>
                      <a:pt x="30" y="116"/>
                      <a:pt x="33" y="114"/>
                    </a:cubicBezTo>
                    <a:cubicBezTo>
                      <a:pt x="37" y="111"/>
                      <a:pt x="40" y="109"/>
                      <a:pt x="44" y="107"/>
                    </a:cubicBezTo>
                    <a:cubicBezTo>
                      <a:pt x="44" y="107"/>
                      <a:pt x="44" y="108"/>
                      <a:pt x="44" y="109"/>
                    </a:cubicBezTo>
                    <a:close/>
                    <a:moveTo>
                      <a:pt x="25" y="115"/>
                    </a:moveTo>
                    <a:cubicBezTo>
                      <a:pt x="28" y="114"/>
                      <a:pt x="31" y="113"/>
                      <a:pt x="34" y="111"/>
                    </a:cubicBezTo>
                    <a:cubicBezTo>
                      <a:pt x="36" y="110"/>
                      <a:pt x="38" y="109"/>
                      <a:pt x="40" y="108"/>
                    </a:cubicBezTo>
                    <a:cubicBezTo>
                      <a:pt x="40" y="108"/>
                      <a:pt x="40" y="108"/>
                      <a:pt x="41" y="108"/>
                    </a:cubicBezTo>
                    <a:cubicBezTo>
                      <a:pt x="37" y="110"/>
                      <a:pt x="33" y="113"/>
                      <a:pt x="29" y="115"/>
                    </a:cubicBezTo>
                    <a:cubicBezTo>
                      <a:pt x="28" y="116"/>
                      <a:pt x="26" y="117"/>
                      <a:pt x="24" y="118"/>
                    </a:cubicBezTo>
                    <a:cubicBezTo>
                      <a:pt x="24" y="117"/>
                      <a:pt x="25" y="116"/>
                      <a:pt x="25" y="115"/>
                    </a:cubicBezTo>
                    <a:close/>
                    <a:moveTo>
                      <a:pt x="45" y="105"/>
                    </a:moveTo>
                    <a:cubicBezTo>
                      <a:pt x="42" y="107"/>
                      <a:pt x="38" y="108"/>
                      <a:pt x="35" y="110"/>
                    </a:cubicBezTo>
                    <a:cubicBezTo>
                      <a:pt x="34" y="110"/>
                      <a:pt x="32" y="112"/>
                      <a:pt x="30" y="113"/>
                    </a:cubicBezTo>
                    <a:cubicBezTo>
                      <a:pt x="29" y="113"/>
                      <a:pt x="27" y="114"/>
                      <a:pt x="26" y="114"/>
                    </a:cubicBezTo>
                    <a:cubicBezTo>
                      <a:pt x="26" y="115"/>
                      <a:pt x="25" y="115"/>
                      <a:pt x="25" y="115"/>
                    </a:cubicBezTo>
                    <a:cubicBezTo>
                      <a:pt x="25" y="115"/>
                      <a:pt x="25" y="114"/>
                      <a:pt x="25" y="114"/>
                    </a:cubicBezTo>
                    <a:cubicBezTo>
                      <a:pt x="26" y="114"/>
                      <a:pt x="27" y="113"/>
                      <a:pt x="27" y="113"/>
                    </a:cubicBezTo>
                    <a:cubicBezTo>
                      <a:pt x="33" y="109"/>
                      <a:pt x="40" y="107"/>
                      <a:pt x="46" y="103"/>
                    </a:cubicBezTo>
                    <a:cubicBezTo>
                      <a:pt x="45" y="104"/>
                      <a:pt x="45" y="104"/>
                      <a:pt x="45" y="105"/>
                    </a:cubicBezTo>
                    <a:close/>
                    <a:moveTo>
                      <a:pt x="46" y="101"/>
                    </a:moveTo>
                    <a:cubicBezTo>
                      <a:pt x="43" y="102"/>
                      <a:pt x="40" y="104"/>
                      <a:pt x="37" y="105"/>
                    </a:cubicBezTo>
                    <a:cubicBezTo>
                      <a:pt x="34" y="106"/>
                      <a:pt x="32" y="107"/>
                      <a:pt x="29" y="108"/>
                    </a:cubicBezTo>
                    <a:cubicBezTo>
                      <a:pt x="25" y="110"/>
                      <a:pt x="32" y="106"/>
                      <a:pt x="32" y="106"/>
                    </a:cubicBezTo>
                    <a:cubicBezTo>
                      <a:pt x="38" y="104"/>
                      <a:pt x="43" y="101"/>
                      <a:pt x="47" y="98"/>
                    </a:cubicBezTo>
                    <a:cubicBezTo>
                      <a:pt x="47" y="99"/>
                      <a:pt x="47" y="100"/>
                      <a:pt x="46" y="101"/>
                    </a:cubicBezTo>
                    <a:close/>
                    <a:moveTo>
                      <a:pt x="48" y="96"/>
                    </a:moveTo>
                    <a:cubicBezTo>
                      <a:pt x="45" y="97"/>
                      <a:pt x="42" y="99"/>
                      <a:pt x="38" y="100"/>
                    </a:cubicBezTo>
                    <a:cubicBezTo>
                      <a:pt x="36" y="101"/>
                      <a:pt x="34" y="102"/>
                      <a:pt x="32" y="103"/>
                    </a:cubicBezTo>
                    <a:cubicBezTo>
                      <a:pt x="31" y="104"/>
                      <a:pt x="30" y="104"/>
                      <a:pt x="29" y="105"/>
                    </a:cubicBezTo>
                    <a:cubicBezTo>
                      <a:pt x="30" y="104"/>
                      <a:pt x="31" y="104"/>
                      <a:pt x="31" y="103"/>
                    </a:cubicBezTo>
                    <a:cubicBezTo>
                      <a:pt x="37" y="100"/>
                      <a:pt x="44" y="98"/>
                      <a:pt x="49" y="94"/>
                    </a:cubicBezTo>
                    <a:cubicBezTo>
                      <a:pt x="49" y="94"/>
                      <a:pt x="48" y="95"/>
                      <a:pt x="48" y="96"/>
                    </a:cubicBezTo>
                    <a:close/>
                    <a:moveTo>
                      <a:pt x="50" y="91"/>
                    </a:moveTo>
                    <a:cubicBezTo>
                      <a:pt x="47" y="93"/>
                      <a:pt x="44" y="94"/>
                      <a:pt x="41" y="96"/>
                    </a:cubicBezTo>
                    <a:cubicBezTo>
                      <a:pt x="39" y="97"/>
                      <a:pt x="37" y="98"/>
                      <a:pt x="35" y="99"/>
                    </a:cubicBezTo>
                    <a:cubicBezTo>
                      <a:pt x="34" y="99"/>
                      <a:pt x="26" y="103"/>
                      <a:pt x="31" y="100"/>
                    </a:cubicBezTo>
                    <a:cubicBezTo>
                      <a:pt x="38" y="95"/>
                      <a:pt x="45" y="94"/>
                      <a:pt x="51" y="89"/>
                    </a:cubicBezTo>
                    <a:cubicBezTo>
                      <a:pt x="51" y="90"/>
                      <a:pt x="50" y="90"/>
                      <a:pt x="50" y="91"/>
                    </a:cubicBezTo>
                    <a:close/>
                    <a:moveTo>
                      <a:pt x="30" y="98"/>
                    </a:moveTo>
                    <a:cubicBezTo>
                      <a:pt x="34" y="97"/>
                      <a:pt x="38" y="95"/>
                      <a:pt x="41" y="93"/>
                    </a:cubicBezTo>
                    <a:cubicBezTo>
                      <a:pt x="43" y="92"/>
                      <a:pt x="45" y="91"/>
                      <a:pt x="47" y="90"/>
                    </a:cubicBezTo>
                    <a:cubicBezTo>
                      <a:pt x="48" y="90"/>
                      <a:pt x="54" y="86"/>
                      <a:pt x="49" y="90"/>
                    </a:cubicBezTo>
                    <a:cubicBezTo>
                      <a:pt x="43" y="94"/>
                      <a:pt x="35" y="96"/>
                      <a:pt x="30" y="100"/>
                    </a:cubicBezTo>
                    <a:cubicBezTo>
                      <a:pt x="30" y="99"/>
                      <a:pt x="30" y="99"/>
                      <a:pt x="30" y="98"/>
                    </a:cubicBezTo>
                    <a:close/>
                    <a:moveTo>
                      <a:pt x="52" y="87"/>
                    </a:moveTo>
                    <a:cubicBezTo>
                      <a:pt x="52" y="87"/>
                      <a:pt x="52" y="87"/>
                      <a:pt x="52" y="87"/>
                    </a:cubicBezTo>
                    <a:cubicBezTo>
                      <a:pt x="48" y="89"/>
                      <a:pt x="44" y="91"/>
                      <a:pt x="41" y="93"/>
                    </a:cubicBezTo>
                    <a:cubicBezTo>
                      <a:pt x="38" y="94"/>
                      <a:pt x="36" y="95"/>
                      <a:pt x="34" y="96"/>
                    </a:cubicBezTo>
                    <a:cubicBezTo>
                      <a:pt x="33" y="97"/>
                      <a:pt x="29" y="99"/>
                      <a:pt x="32" y="96"/>
                    </a:cubicBezTo>
                    <a:cubicBezTo>
                      <a:pt x="39" y="92"/>
                      <a:pt x="47" y="89"/>
                      <a:pt x="54" y="84"/>
                    </a:cubicBezTo>
                    <a:cubicBezTo>
                      <a:pt x="53" y="85"/>
                      <a:pt x="53" y="86"/>
                      <a:pt x="52" y="87"/>
                    </a:cubicBezTo>
                    <a:close/>
                    <a:moveTo>
                      <a:pt x="55" y="82"/>
                    </a:moveTo>
                    <a:cubicBezTo>
                      <a:pt x="52" y="83"/>
                      <a:pt x="49" y="85"/>
                      <a:pt x="45" y="86"/>
                    </a:cubicBezTo>
                    <a:cubicBezTo>
                      <a:pt x="41" y="88"/>
                      <a:pt x="35" y="91"/>
                      <a:pt x="32" y="93"/>
                    </a:cubicBezTo>
                    <a:cubicBezTo>
                      <a:pt x="32" y="93"/>
                      <a:pt x="32" y="93"/>
                      <a:pt x="32" y="93"/>
                    </a:cubicBezTo>
                    <a:cubicBezTo>
                      <a:pt x="40" y="88"/>
                      <a:pt x="49" y="84"/>
                      <a:pt x="57" y="79"/>
                    </a:cubicBezTo>
                    <a:cubicBezTo>
                      <a:pt x="56" y="80"/>
                      <a:pt x="56" y="81"/>
                      <a:pt x="55" y="82"/>
                    </a:cubicBezTo>
                    <a:close/>
                    <a:moveTo>
                      <a:pt x="59" y="76"/>
                    </a:moveTo>
                    <a:cubicBezTo>
                      <a:pt x="55" y="78"/>
                      <a:pt x="51" y="79"/>
                      <a:pt x="47" y="81"/>
                    </a:cubicBezTo>
                    <a:cubicBezTo>
                      <a:pt x="45" y="82"/>
                      <a:pt x="42" y="83"/>
                      <a:pt x="39" y="85"/>
                    </a:cubicBezTo>
                    <a:cubicBezTo>
                      <a:pt x="38" y="85"/>
                      <a:pt x="37" y="85"/>
                      <a:pt x="36" y="86"/>
                    </a:cubicBezTo>
                    <a:cubicBezTo>
                      <a:pt x="36" y="86"/>
                      <a:pt x="35" y="86"/>
                      <a:pt x="35" y="86"/>
                    </a:cubicBezTo>
                    <a:cubicBezTo>
                      <a:pt x="35" y="86"/>
                      <a:pt x="35" y="86"/>
                      <a:pt x="35" y="86"/>
                    </a:cubicBezTo>
                    <a:cubicBezTo>
                      <a:pt x="36" y="85"/>
                      <a:pt x="38" y="84"/>
                      <a:pt x="38" y="85"/>
                    </a:cubicBezTo>
                    <a:cubicBezTo>
                      <a:pt x="46" y="81"/>
                      <a:pt x="55" y="77"/>
                      <a:pt x="62" y="72"/>
                    </a:cubicBezTo>
                    <a:cubicBezTo>
                      <a:pt x="61" y="73"/>
                      <a:pt x="60" y="75"/>
                      <a:pt x="59" y="76"/>
                    </a:cubicBezTo>
                    <a:close/>
                    <a:moveTo>
                      <a:pt x="42" y="82"/>
                    </a:moveTo>
                    <a:cubicBezTo>
                      <a:pt x="45" y="81"/>
                      <a:pt x="48" y="79"/>
                      <a:pt x="50" y="78"/>
                    </a:cubicBezTo>
                    <a:cubicBezTo>
                      <a:pt x="51" y="78"/>
                      <a:pt x="52" y="77"/>
                      <a:pt x="52" y="77"/>
                    </a:cubicBezTo>
                    <a:cubicBezTo>
                      <a:pt x="50" y="78"/>
                      <a:pt x="48" y="79"/>
                      <a:pt x="47" y="80"/>
                    </a:cubicBezTo>
                    <a:cubicBezTo>
                      <a:pt x="45" y="81"/>
                      <a:pt x="44" y="81"/>
                      <a:pt x="42" y="82"/>
                    </a:cubicBezTo>
                    <a:close/>
                    <a:moveTo>
                      <a:pt x="35" y="87"/>
                    </a:moveTo>
                    <a:cubicBezTo>
                      <a:pt x="38" y="86"/>
                      <a:pt x="42" y="84"/>
                      <a:pt x="45" y="83"/>
                    </a:cubicBezTo>
                    <a:cubicBezTo>
                      <a:pt x="49" y="81"/>
                      <a:pt x="55" y="79"/>
                      <a:pt x="58" y="77"/>
                    </a:cubicBezTo>
                    <a:cubicBezTo>
                      <a:pt x="58" y="77"/>
                      <a:pt x="58" y="77"/>
                      <a:pt x="58" y="77"/>
                    </a:cubicBezTo>
                    <a:cubicBezTo>
                      <a:pt x="50" y="83"/>
                      <a:pt x="41" y="87"/>
                      <a:pt x="32" y="92"/>
                    </a:cubicBezTo>
                    <a:cubicBezTo>
                      <a:pt x="33" y="90"/>
                      <a:pt x="34" y="89"/>
                      <a:pt x="35" y="87"/>
                    </a:cubicBezTo>
                    <a:close/>
                    <a:moveTo>
                      <a:pt x="32" y="94"/>
                    </a:moveTo>
                    <a:cubicBezTo>
                      <a:pt x="36" y="92"/>
                      <a:pt x="39" y="90"/>
                      <a:pt x="43" y="88"/>
                    </a:cubicBezTo>
                    <a:cubicBezTo>
                      <a:pt x="46" y="87"/>
                      <a:pt x="52" y="85"/>
                      <a:pt x="55" y="83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47" y="88"/>
                      <a:pt x="39" y="91"/>
                      <a:pt x="31" y="96"/>
                    </a:cubicBezTo>
                    <a:cubicBezTo>
                      <a:pt x="31" y="95"/>
                      <a:pt x="32" y="94"/>
                      <a:pt x="32" y="94"/>
                    </a:cubicBezTo>
                    <a:close/>
                    <a:moveTo>
                      <a:pt x="29" y="102"/>
                    </a:moveTo>
                    <a:cubicBezTo>
                      <a:pt x="33" y="101"/>
                      <a:pt x="36" y="99"/>
                      <a:pt x="40" y="97"/>
                    </a:cubicBezTo>
                    <a:cubicBezTo>
                      <a:pt x="43" y="95"/>
                      <a:pt x="47" y="94"/>
                      <a:pt x="50" y="92"/>
                    </a:cubicBezTo>
                    <a:cubicBezTo>
                      <a:pt x="50" y="92"/>
                      <a:pt x="50" y="92"/>
                      <a:pt x="50" y="92"/>
                    </a:cubicBezTo>
                    <a:cubicBezTo>
                      <a:pt x="47" y="95"/>
                      <a:pt x="43" y="96"/>
                      <a:pt x="40" y="98"/>
                    </a:cubicBezTo>
                    <a:cubicBezTo>
                      <a:pt x="36" y="100"/>
                      <a:pt x="32" y="102"/>
                      <a:pt x="28" y="104"/>
                    </a:cubicBezTo>
                    <a:cubicBezTo>
                      <a:pt x="29" y="104"/>
                      <a:pt x="29" y="103"/>
                      <a:pt x="29" y="102"/>
                    </a:cubicBezTo>
                    <a:close/>
                    <a:moveTo>
                      <a:pt x="28" y="106"/>
                    </a:moveTo>
                    <a:cubicBezTo>
                      <a:pt x="31" y="104"/>
                      <a:pt x="34" y="103"/>
                      <a:pt x="37" y="102"/>
                    </a:cubicBezTo>
                    <a:cubicBezTo>
                      <a:pt x="39" y="101"/>
                      <a:pt x="41" y="100"/>
                      <a:pt x="43" y="99"/>
                    </a:cubicBezTo>
                    <a:cubicBezTo>
                      <a:pt x="44" y="98"/>
                      <a:pt x="49" y="95"/>
                      <a:pt x="47" y="97"/>
                    </a:cubicBezTo>
                    <a:cubicBezTo>
                      <a:pt x="41" y="102"/>
                      <a:pt x="34" y="104"/>
                      <a:pt x="27" y="108"/>
                    </a:cubicBezTo>
                    <a:cubicBezTo>
                      <a:pt x="28" y="107"/>
                      <a:pt x="28" y="106"/>
                      <a:pt x="28" y="106"/>
                    </a:cubicBezTo>
                    <a:close/>
                    <a:moveTo>
                      <a:pt x="27" y="109"/>
                    </a:moveTo>
                    <a:cubicBezTo>
                      <a:pt x="29" y="109"/>
                      <a:pt x="32" y="108"/>
                      <a:pt x="34" y="107"/>
                    </a:cubicBezTo>
                    <a:cubicBezTo>
                      <a:pt x="36" y="106"/>
                      <a:pt x="39" y="105"/>
                      <a:pt x="41" y="104"/>
                    </a:cubicBezTo>
                    <a:cubicBezTo>
                      <a:pt x="42" y="104"/>
                      <a:pt x="42" y="104"/>
                      <a:pt x="43" y="103"/>
                    </a:cubicBezTo>
                    <a:cubicBezTo>
                      <a:pt x="43" y="103"/>
                      <a:pt x="47" y="101"/>
                      <a:pt x="45" y="102"/>
                    </a:cubicBezTo>
                    <a:cubicBezTo>
                      <a:pt x="42" y="105"/>
                      <a:pt x="37" y="106"/>
                      <a:pt x="34" y="108"/>
                    </a:cubicBezTo>
                    <a:cubicBezTo>
                      <a:pt x="31" y="109"/>
                      <a:pt x="28" y="111"/>
                      <a:pt x="26" y="113"/>
                    </a:cubicBezTo>
                    <a:cubicBezTo>
                      <a:pt x="26" y="112"/>
                      <a:pt x="26" y="111"/>
                      <a:pt x="27" y="109"/>
                    </a:cubicBezTo>
                    <a:close/>
                    <a:moveTo>
                      <a:pt x="23" y="120"/>
                    </a:moveTo>
                    <a:cubicBezTo>
                      <a:pt x="27" y="118"/>
                      <a:pt x="31" y="116"/>
                      <a:pt x="35" y="115"/>
                    </a:cubicBezTo>
                    <a:cubicBezTo>
                      <a:pt x="35" y="115"/>
                      <a:pt x="36" y="114"/>
                      <a:pt x="36" y="114"/>
                    </a:cubicBezTo>
                    <a:cubicBezTo>
                      <a:pt x="32" y="117"/>
                      <a:pt x="27" y="120"/>
                      <a:pt x="23" y="123"/>
                    </a:cubicBezTo>
                    <a:cubicBezTo>
                      <a:pt x="23" y="122"/>
                      <a:pt x="23" y="121"/>
                      <a:pt x="23" y="120"/>
                    </a:cubicBezTo>
                    <a:close/>
                    <a:moveTo>
                      <a:pt x="22" y="125"/>
                    </a:moveTo>
                    <a:cubicBezTo>
                      <a:pt x="25" y="124"/>
                      <a:pt x="28" y="122"/>
                      <a:pt x="31" y="120"/>
                    </a:cubicBezTo>
                    <a:cubicBezTo>
                      <a:pt x="33" y="119"/>
                      <a:pt x="35" y="118"/>
                      <a:pt x="37" y="117"/>
                    </a:cubicBezTo>
                    <a:cubicBezTo>
                      <a:pt x="38" y="117"/>
                      <a:pt x="38" y="117"/>
                      <a:pt x="39" y="117"/>
                    </a:cubicBezTo>
                    <a:cubicBezTo>
                      <a:pt x="36" y="119"/>
                      <a:pt x="33" y="121"/>
                      <a:pt x="30" y="123"/>
                    </a:cubicBezTo>
                    <a:cubicBezTo>
                      <a:pt x="27" y="125"/>
                      <a:pt x="24" y="127"/>
                      <a:pt x="21" y="129"/>
                    </a:cubicBezTo>
                    <a:cubicBezTo>
                      <a:pt x="21" y="128"/>
                      <a:pt x="22" y="127"/>
                      <a:pt x="22" y="125"/>
                    </a:cubicBezTo>
                    <a:close/>
                    <a:moveTo>
                      <a:pt x="21" y="130"/>
                    </a:moveTo>
                    <a:cubicBezTo>
                      <a:pt x="25" y="128"/>
                      <a:pt x="29" y="126"/>
                      <a:pt x="33" y="123"/>
                    </a:cubicBezTo>
                    <a:cubicBezTo>
                      <a:pt x="35" y="123"/>
                      <a:pt x="36" y="122"/>
                      <a:pt x="38" y="120"/>
                    </a:cubicBezTo>
                    <a:cubicBezTo>
                      <a:pt x="39" y="120"/>
                      <a:pt x="39" y="119"/>
                      <a:pt x="40" y="119"/>
                    </a:cubicBezTo>
                    <a:cubicBezTo>
                      <a:pt x="43" y="117"/>
                      <a:pt x="39" y="120"/>
                      <a:pt x="38" y="120"/>
                    </a:cubicBezTo>
                    <a:cubicBezTo>
                      <a:pt x="35" y="123"/>
                      <a:pt x="31" y="126"/>
                      <a:pt x="26" y="128"/>
                    </a:cubicBezTo>
                    <a:cubicBezTo>
                      <a:pt x="24" y="129"/>
                      <a:pt x="22" y="131"/>
                      <a:pt x="20" y="133"/>
                    </a:cubicBezTo>
                    <a:cubicBezTo>
                      <a:pt x="20" y="132"/>
                      <a:pt x="20" y="131"/>
                      <a:pt x="21" y="130"/>
                    </a:cubicBezTo>
                    <a:close/>
                    <a:moveTo>
                      <a:pt x="19" y="135"/>
                    </a:moveTo>
                    <a:cubicBezTo>
                      <a:pt x="24" y="133"/>
                      <a:pt x="28" y="130"/>
                      <a:pt x="32" y="128"/>
                    </a:cubicBezTo>
                    <a:cubicBezTo>
                      <a:pt x="34" y="127"/>
                      <a:pt x="36" y="126"/>
                      <a:pt x="38" y="124"/>
                    </a:cubicBezTo>
                    <a:cubicBezTo>
                      <a:pt x="39" y="124"/>
                      <a:pt x="40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1" y="124"/>
                      <a:pt x="38" y="125"/>
                      <a:pt x="39" y="125"/>
                    </a:cubicBezTo>
                    <a:cubicBezTo>
                      <a:pt x="32" y="130"/>
                      <a:pt x="24" y="133"/>
                      <a:pt x="18" y="139"/>
                    </a:cubicBezTo>
                    <a:cubicBezTo>
                      <a:pt x="19" y="137"/>
                      <a:pt x="19" y="136"/>
                      <a:pt x="19" y="135"/>
                    </a:cubicBezTo>
                    <a:close/>
                    <a:moveTo>
                      <a:pt x="18" y="141"/>
                    </a:moveTo>
                    <a:cubicBezTo>
                      <a:pt x="18" y="141"/>
                      <a:pt x="18" y="141"/>
                      <a:pt x="18" y="140"/>
                    </a:cubicBezTo>
                    <a:cubicBezTo>
                      <a:pt x="18" y="141"/>
                      <a:pt x="18" y="141"/>
                      <a:pt x="18" y="141"/>
                    </a:cubicBezTo>
                    <a:cubicBezTo>
                      <a:pt x="18" y="141"/>
                      <a:pt x="18" y="141"/>
                      <a:pt x="18" y="141"/>
                    </a:cubicBezTo>
                    <a:close/>
                    <a:moveTo>
                      <a:pt x="17" y="142"/>
                    </a:moveTo>
                    <a:cubicBezTo>
                      <a:pt x="21" y="140"/>
                      <a:pt x="24" y="138"/>
                      <a:pt x="28" y="136"/>
                    </a:cubicBezTo>
                    <a:cubicBezTo>
                      <a:pt x="30" y="135"/>
                      <a:pt x="32" y="134"/>
                      <a:pt x="34" y="132"/>
                    </a:cubicBezTo>
                    <a:cubicBezTo>
                      <a:pt x="35" y="132"/>
                      <a:pt x="35" y="131"/>
                      <a:pt x="36" y="131"/>
                    </a:cubicBezTo>
                    <a:cubicBezTo>
                      <a:pt x="37" y="130"/>
                      <a:pt x="41" y="129"/>
                      <a:pt x="41" y="129"/>
                    </a:cubicBezTo>
                    <a:cubicBezTo>
                      <a:pt x="37" y="133"/>
                      <a:pt x="32" y="135"/>
                      <a:pt x="27" y="137"/>
                    </a:cubicBezTo>
                    <a:cubicBezTo>
                      <a:pt x="24" y="139"/>
                      <a:pt x="20" y="142"/>
                      <a:pt x="17" y="144"/>
                    </a:cubicBezTo>
                    <a:cubicBezTo>
                      <a:pt x="17" y="144"/>
                      <a:pt x="17" y="143"/>
                      <a:pt x="17" y="142"/>
                    </a:cubicBezTo>
                    <a:close/>
                    <a:moveTo>
                      <a:pt x="16" y="146"/>
                    </a:moveTo>
                    <a:cubicBezTo>
                      <a:pt x="20" y="145"/>
                      <a:pt x="24" y="142"/>
                      <a:pt x="27" y="140"/>
                    </a:cubicBezTo>
                    <a:cubicBezTo>
                      <a:pt x="29" y="139"/>
                      <a:pt x="32" y="137"/>
                      <a:pt x="34" y="136"/>
                    </a:cubicBezTo>
                    <a:cubicBezTo>
                      <a:pt x="35" y="136"/>
                      <a:pt x="36" y="135"/>
                      <a:pt x="37" y="135"/>
                    </a:cubicBezTo>
                    <a:cubicBezTo>
                      <a:pt x="37" y="135"/>
                      <a:pt x="42" y="132"/>
                      <a:pt x="40" y="134"/>
                    </a:cubicBezTo>
                    <a:cubicBezTo>
                      <a:pt x="38" y="135"/>
                      <a:pt x="35" y="136"/>
                      <a:pt x="33" y="137"/>
                    </a:cubicBezTo>
                    <a:cubicBezTo>
                      <a:pt x="31" y="138"/>
                      <a:pt x="28" y="140"/>
                      <a:pt x="26" y="142"/>
                    </a:cubicBezTo>
                    <a:cubicBezTo>
                      <a:pt x="23" y="144"/>
                      <a:pt x="19" y="146"/>
                      <a:pt x="16" y="148"/>
                    </a:cubicBezTo>
                    <a:cubicBezTo>
                      <a:pt x="16" y="148"/>
                      <a:pt x="16" y="147"/>
                      <a:pt x="16" y="146"/>
                    </a:cubicBezTo>
                    <a:close/>
                    <a:moveTo>
                      <a:pt x="15" y="150"/>
                    </a:moveTo>
                    <a:cubicBezTo>
                      <a:pt x="20" y="148"/>
                      <a:pt x="24" y="145"/>
                      <a:pt x="29" y="142"/>
                    </a:cubicBezTo>
                    <a:cubicBezTo>
                      <a:pt x="31" y="141"/>
                      <a:pt x="33" y="140"/>
                      <a:pt x="36" y="138"/>
                    </a:cubicBezTo>
                    <a:cubicBezTo>
                      <a:pt x="36" y="138"/>
                      <a:pt x="37" y="138"/>
                      <a:pt x="37" y="138"/>
                    </a:cubicBezTo>
                    <a:cubicBezTo>
                      <a:pt x="32" y="141"/>
                      <a:pt x="28" y="144"/>
                      <a:pt x="23" y="146"/>
                    </a:cubicBezTo>
                    <a:cubicBezTo>
                      <a:pt x="20" y="148"/>
                      <a:pt x="17" y="150"/>
                      <a:pt x="15" y="152"/>
                    </a:cubicBezTo>
                    <a:cubicBezTo>
                      <a:pt x="15" y="151"/>
                      <a:pt x="15" y="150"/>
                      <a:pt x="15" y="150"/>
                    </a:cubicBezTo>
                    <a:close/>
                    <a:moveTo>
                      <a:pt x="14" y="154"/>
                    </a:moveTo>
                    <a:cubicBezTo>
                      <a:pt x="19" y="152"/>
                      <a:pt x="23" y="149"/>
                      <a:pt x="27" y="147"/>
                    </a:cubicBezTo>
                    <a:cubicBezTo>
                      <a:pt x="29" y="146"/>
                      <a:pt x="31" y="145"/>
                      <a:pt x="34" y="144"/>
                    </a:cubicBezTo>
                    <a:cubicBezTo>
                      <a:pt x="35" y="143"/>
                      <a:pt x="36" y="142"/>
                      <a:pt x="38" y="141"/>
                    </a:cubicBezTo>
                    <a:cubicBezTo>
                      <a:pt x="38" y="141"/>
                      <a:pt x="42" y="138"/>
                      <a:pt x="40" y="140"/>
                    </a:cubicBezTo>
                    <a:cubicBezTo>
                      <a:pt x="36" y="144"/>
                      <a:pt x="31" y="147"/>
                      <a:pt x="26" y="149"/>
                    </a:cubicBezTo>
                    <a:cubicBezTo>
                      <a:pt x="22" y="152"/>
                      <a:pt x="18" y="155"/>
                      <a:pt x="14" y="157"/>
                    </a:cubicBezTo>
                    <a:cubicBezTo>
                      <a:pt x="14" y="156"/>
                      <a:pt x="14" y="155"/>
                      <a:pt x="14" y="154"/>
                    </a:cubicBezTo>
                    <a:close/>
                    <a:moveTo>
                      <a:pt x="12" y="163"/>
                    </a:moveTo>
                    <a:cubicBezTo>
                      <a:pt x="12" y="163"/>
                      <a:pt x="12" y="163"/>
                      <a:pt x="12" y="163"/>
                    </a:cubicBezTo>
                    <a:cubicBezTo>
                      <a:pt x="18" y="160"/>
                      <a:pt x="23" y="157"/>
                      <a:pt x="29" y="154"/>
                    </a:cubicBezTo>
                    <a:cubicBezTo>
                      <a:pt x="32" y="152"/>
                      <a:pt x="34" y="151"/>
                      <a:pt x="37" y="149"/>
                    </a:cubicBezTo>
                    <a:cubicBezTo>
                      <a:pt x="38" y="149"/>
                      <a:pt x="40" y="148"/>
                      <a:pt x="41" y="147"/>
                    </a:cubicBezTo>
                    <a:cubicBezTo>
                      <a:pt x="39" y="149"/>
                      <a:pt x="37" y="150"/>
                      <a:pt x="36" y="151"/>
                    </a:cubicBezTo>
                    <a:cubicBezTo>
                      <a:pt x="28" y="156"/>
                      <a:pt x="19" y="160"/>
                      <a:pt x="12" y="166"/>
                    </a:cubicBezTo>
                    <a:cubicBezTo>
                      <a:pt x="12" y="165"/>
                      <a:pt x="12" y="164"/>
                      <a:pt x="12" y="163"/>
                    </a:cubicBezTo>
                    <a:close/>
                    <a:moveTo>
                      <a:pt x="11" y="168"/>
                    </a:moveTo>
                    <a:cubicBezTo>
                      <a:pt x="14" y="166"/>
                      <a:pt x="17" y="165"/>
                      <a:pt x="19" y="163"/>
                    </a:cubicBezTo>
                    <a:cubicBezTo>
                      <a:pt x="16" y="165"/>
                      <a:pt x="13" y="167"/>
                      <a:pt x="11" y="169"/>
                    </a:cubicBezTo>
                    <a:cubicBezTo>
                      <a:pt x="11" y="169"/>
                      <a:pt x="11" y="168"/>
                      <a:pt x="11" y="168"/>
                    </a:cubicBezTo>
                    <a:close/>
                    <a:moveTo>
                      <a:pt x="10" y="175"/>
                    </a:moveTo>
                    <a:cubicBezTo>
                      <a:pt x="15" y="171"/>
                      <a:pt x="20" y="169"/>
                      <a:pt x="26" y="166"/>
                    </a:cubicBezTo>
                    <a:cubicBezTo>
                      <a:pt x="28" y="165"/>
                      <a:pt x="30" y="164"/>
                      <a:pt x="33" y="162"/>
                    </a:cubicBezTo>
                    <a:cubicBezTo>
                      <a:pt x="25" y="167"/>
                      <a:pt x="17" y="172"/>
                      <a:pt x="9" y="178"/>
                    </a:cubicBezTo>
                    <a:cubicBezTo>
                      <a:pt x="10" y="177"/>
                      <a:pt x="10" y="176"/>
                      <a:pt x="10" y="175"/>
                    </a:cubicBezTo>
                    <a:close/>
                    <a:moveTo>
                      <a:pt x="9" y="184"/>
                    </a:moveTo>
                    <a:cubicBezTo>
                      <a:pt x="9" y="184"/>
                      <a:pt x="9" y="184"/>
                      <a:pt x="9" y="184"/>
                    </a:cubicBezTo>
                    <a:cubicBezTo>
                      <a:pt x="13" y="183"/>
                      <a:pt x="17" y="180"/>
                      <a:pt x="21" y="178"/>
                    </a:cubicBezTo>
                    <a:cubicBezTo>
                      <a:pt x="27" y="175"/>
                      <a:pt x="32" y="172"/>
                      <a:pt x="38" y="169"/>
                    </a:cubicBezTo>
                    <a:cubicBezTo>
                      <a:pt x="37" y="171"/>
                      <a:pt x="37" y="172"/>
                      <a:pt x="37" y="173"/>
                    </a:cubicBezTo>
                    <a:cubicBezTo>
                      <a:pt x="32" y="175"/>
                      <a:pt x="27" y="178"/>
                      <a:pt x="21" y="180"/>
                    </a:cubicBezTo>
                    <a:cubicBezTo>
                      <a:pt x="17" y="182"/>
                      <a:pt x="12" y="183"/>
                      <a:pt x="8" y="186"/>
                    </a:cubicBezTo>
                    <a:cubicBezTo>
                      <a:pt x="8" y="185"/>
                      <a:pt x="9" y="185"/>
                      <a:pt x="9" y="184"/>
                    </a:cubicBezTo>
                    <a:close/>
                    <a:moveTo>
                      <a:pt x="4" y="244"/>
                    </a:moveTo>
                    <a:cubicBezTo>
                      <a:pt x="4" y="244"/>
                      <a:pt x="4" y="244"/>
                      <a:pt x="4" y="244"/>
                    </a:cubicBezTo>
                    <a:cubicBezTo>
                      <a:pt x="5" y="244"/>
                      <a:pt x="8" y="241"/>
                      <a:pt x="10" y="240"/>
                    </a:cubicBezTo>
                    <a:cubicBezTo>
                      <a:pt x="13" y="238"/>
                      <a:pt x="15" y="236"/>
                      <a:pt x="18" y="235"/>
                    </a:cubicBezTo>
                    <a:cubicBezTo>
                      <a:pt x="23" y="232"/>
                      <a:pt x="27" y="229"/>
                      <a:pt x="31" y="226"/>
                    </a:cubicBezTo>
                    <a:cubicBezTo>
                      <a:pt x="31" y="227"/>
                      <a:pt x="31" y="228"/>
                      <a:pt x="31" y="229"/>
                    </a:cubicBezTo>
                    <a:cubicBezTo>
                      <a:pt x="22" y="233"/>
                      <a:pt x="14" y="242"/>
                      <a:pt x="4" y="244"/>
                    </a:cubicBezTo>
                    <a:close/>
                    <a:moveTo>
                      <a:pt x="5" y="238"/>
                    </a:moveTo>
                    <a:cubicBezTo>
                      <a:pt x="5" y="238"/>
                      <a:pt x="5" y="237"/>
                      <a:pt x="6" y="237"/>
                    </a:cubicBezTo>
                    <a:cubicBezTo>
                      <a:pt x="14" y="231"/>
                      <a:pt x="24" y="228"/>
                      <a:pt x="31" y="221"/>
                    </a:cubicBezTo>
                    <a:cubicBezTo>
                      <a:pt x="31" y="223"/>
                      <a:pt x="31" y="224"/>
                      <a:pt x="31" y="225"/>
                    </a:cubicBezTo>
                    <a:cubicBezTo>
                      <a:pt x="31" y="225"/>
                      <a:pt x="31" y="225"/>
                      <a:pt x="31" y="225"/>
                    </a:cubicBezTo>
                    <a:cubicBezTo>
                      <a:pt x="26" y="227"/>
                      <a:pt x="22" y="229"/>
                      <a:pt x="18" y="232"/>
                    </a:cubicBezTo>
                    <a:cubicBezTo>
                      <a:pt x="16" y="233"/>
                      <a:pt x="13" y="234"/>
                      <a:pt x="11" y="235"/>
                    </a:cubicBezTo>
                    <a:cubicBezTo>
                      <a:pt x="10" y="236"/>
                      <a:pt x="5" y="238"/>
                      <a:pt x="5" y="238"/>
                    </a:cubicBezTo>
                    <a:cubicBezTo>
                      <a:pt x="5" y="238"/>
                      <a:pt x="5" y="238"/>
                      <a:pt x="5" y="238"/>
                    </a:cubicBezTo>
                    <a:close/>
                    <a:moveTo>
                      <a:pt x="31" y="220"/>
                    </a:moveTo>
                    <a:cubicBezTo>
                      <a:pt x="27" y="222"/>
                      <a:pt x="23" y="224"/>
                      <a:pt x="19" y="226"/>
                    </a:cubicBezTo>
                    <a:cubicBezTo>
                      <a:pt x="16" y="227"/>
                      <a:pt x="13" y="228"/>
                      <a:pt x="11" y="229"/>
                    </a:cubicBezTo>
                    <a:cubicBezTo>
                      <a:pt x="10" y="230"/>
                      <a:pt x="5" y="233"/>
                      <a:pt x="8" y="231"/>
                    </a:cubicBezTo>
                    <a:cubicBezTo>
                      <a:pt x="16" y="225"/>
                      <a:pt x="25" y="222"/>
                      <a:pt x="32" y="216"/>
                    </a:cubicBezTo>
                    <a:cubicBezTo>
                      <a:pt x="32" y="218"/>
                      <a:pt x="32" y="219"/>
                      <a:pt x="31" y="220"/>
                    </a:cubicBezTo>
                    <a:close/>
                    <a:moveTo>
                      <a:pt x="32" y="215"/>
                    </a:moveTo>
                    <a:cubicBezTo>
                      <a:pt x="23" y="217"/>
                      <a:pt x="16" y="224"/>
                      <a:pt x="7" y="226"/>
                    </a:cubicBezTo>
                    <a:cubicBezTo>
                      <a:pt x="9" y="226"/>
                      <a:pt x="11" y="224"/>
                      <a:pt x="12" y="223"/>
                    </a:cubicBezTo>
                    <a:cubicBezTo>
                      <a:pt x="14" y="222"/>
                      <a:pt x="17" y="221"/>
                      <a:pt x="19" y="220"/>
                    </a:cubicBezTo>
                    <a:cubicBezTo>
                      <a:pt x="23" y="217"/>
                      <a:pt x="28" y="215"/>
                      <a:pt x="33" y="213"/>
                    </a:cubicBezTo>
                    <a:cubicBezTo>
                      <a:pt x="32" y="214"/>
                      <a:pt x="32" y="214"/>
                      <a:pt x="32" y="215"/>
                    </a:cubicBezTo>
                    <a:close/>
                    <a:moveTo>
                      <a:pt x="33" y="212"/>
                    </a:moveTo>
                    <a:cubicBezTo>
                      <a:pt x="29" y="213"/>
                      <a:pt x="25" y="214"/>
                      <a:pt x="22" y="216"/>
                    </a:cubicBezTo>
                    <a:cubicBezTo>
                      <a:pt x="18" y="218"/>
                      <a:pt x="14" y="221"/>
                      <a:pt x="9" y="222"/>
                    </a:cubicBezTo>
                    <a:cubicBezTo>
                      <a:pt x="13" y="221"/>
                      <a:pt x="17" y="218"/>
                      <a:pt x="21" y="216"/>
                    </a:cubicBezTo>
                    <a:cubicBezTo>
                      <a:pt x="25" y="213"/>
                      <a:pt x="29" y="211"/>
                      <a:pt x="33" y="209"/>
                    </a:cubicBezTo>
                    <a:cubicBezTo>
                      <a:pt x="33" y="210"/>
                      <a:pt x="33" y="211"/>
                      <a:pt x="33" y="212"/>
                    </a:cubicBezTo>
                    <a:close/>
                    <a:moveTo>
                      <a:pt x="24" y="200"/>
                    </a:moveTo>
                    <a:cubicBezTo>
                      <a:pt x="23" y="201"/>
                      <a:pt x="23" y="201"/>
                      <a:pt x="23" y="201"/>
                    </a:cubicBezTo>
                    <a:cubicBezTo>
                      <a:pt x="18" y="204"/>
                      <a:pt x="12" y="206"/>
                      <a:pt x="8" y="209"/>
                    </a:cubicBezTo>
                    <a:cubicBezTo>
                      <a:pt x="8" y="209"/>
                      <a:pt x="8" y="208"/>
                      <a:pt x="8" y="207"/>
                    </a:cubicBezTo>
                    <a:cubicBezTo>
                      <a:pt x="13" y="204"/>
                      <a:pt x="18" y="202"/>
                      <a:pt x="24" y="200"/>
                    </a:cubicBezTo>
                    <a:close/>
                    <a:moveTo>
                      <a:pt x="32" y="197"/>
                    </a:moveTo>
                    <a:cubicBezTo>
                      <a:pt x="34" y="197"/>
                      <a:pt x="35" y="196"/>
                      <a:pt x="35" y="196"/>
                    </a:cubicBezTo>
                    <a:cubicBezTo>
                      <a:pt x="35" y="196"/>
                      <a:pt x="35" y="196"/>
                      <a:pt x="35" y="195"/>
                    </a:cubicBezTo>
                    <a:cubicBezTo>
                      <a:pt x="35" y="196"/>
                      <a:pt x="35" y="197"/>
                      <a:pt x="35" y="198"/>
                    </a:cubicBezTo>
                    <a:cubicBezTo>
                      <a:pt x="31" y="200"/>
                      <a:pt x="26" y="202"/>
                      <a:pt x="22" y="204"/>
                    </a:cubicBezTo>
                    <a:cubicBezTo>
                      <a:pt x="18" y="205"/>
                      <a:pt x="13" y="207"/>
                      <a:pt x="9" y="209"/>
                    </a:cubicBezTo>
                    <a:cubicBezTo>
                      <a:pt x="13" y="206"/>
                      <a:pt x="18" y="205"/>
                      <a:pt x="22" y="203"/>
                    </a:cubicBezTo>
                    <a:cubicBezTo>
                      <a:pt x="23" y="201"/>
                      <a:pt x="25" y="200"/>
                      <a:pt x="27" y="199"/>
                    </a:cubicBezTo>
                    <a:cubicBezTo>
                      <a:pt x="28" y="199"/>
                      <a:pt x="28" y="199"/>
                      <a:pt x="28" y="199"/>
                    </a:cubicBezTo>
                    <a:cubicBezTo>
                      <a:pt x="30" y="198"/>
                      <a:pt x="31" y="197"/>
                      <a:pt x="32" y="197"/>
                    </a:cubicBezTo>
                    <a:close/>
                    <a:moveTo>
                      <a:pt x="10" y="211"/>
                    </a:moveTo>
                    <a:cubicBezTo>
                      <a:pt x="9" y="211"/>
                      <a:pt x="9" y="211"/>
                      <a:pt x="9" y="212"/>
                    </a:cubicBezTo>
                    <a:cubicBezTo>
                      <a:pt x="8" y="212"/>
                      <a:pt x="8" y="212"/>
                      <a:pt x="8" y="212"/>
                    </a:cubicBezTo>
                    <a:cubicBezTo>
                      <a:pt x="8" y="212"/>
                      <a:pt x="8" y="211"/>
                      <a:pt x="8" y="210"/>
                    </a:cubicBezTo>
                    <a:cubicBezTo>
                      <a:pt x="17" y="207"/>
                      <a:pt x="26" y="203"/>
                      <a:pt x="34" y="199"/>
                    </a:cubicBezTo>
                    <a:cubicBezTo>
                      <a:pt x="26" y="203"/>
                      <a:pt x="18" y="207"/>
                      <a:pt x="10" y="211"/>
                    </a:cubicBezTo>
                    <a:close/>
                    <a:moveTo>
                      <a:pt x="8" y="213"/>
                    </a:moveTo>
                    <a:cubicBezTo>
                      <a:pt x="12" y="211"/>
                      <a:pt x="17" y="208"/>
                      <a:pt x="21" y="206"/>
                    </a:cubicBezTo>
                    <a:cubicBezTo>
                      <a:pt x="24" y="205"/>
                      <a:pt x="27" y="204"/>
                      <a:pt x="29" y="203"/>
                    </a:cubicBezTo>
                    <a:cubicBezTo>
                      <a:pt x="30" y="203"/>
                      <a:pt x="31" y="203"/>
                      <a:pt x="31" y="202"/>
                    </a:cubicBezTo>
                    <a:cubicBezTo>
                      <a:pt x="27" y="204"/>
                      <a:pt x="23" y="207"/>
                      <a:pt x="19" y="209"/>
                    </a:cubicBezTo>
                    <a:cubicBezTo>
                      <a:pt x="16" y="211"/>
                      <a:pt x="11" y="212"/>
                      <a:pt x="8" y="215"/>
                    </a:cubicBezTo>
                    <a:cubicBezTo>
                      <a:pt x="8" y="214"/>
                      <a:pt x="8" y="214"/>
                      <a:pt x="8" y="213"/>
                    </a:cubicBezTo>
                    <a:close/>
                    <a:moveTo>
                      <a:pt x="29" y="202"/>
                    </a:moveTo>
                    <a:cubicBezTo>
                      <a:pt x="31" y="201"/>
                      <a:pt x="33" y="200"/>
                      <a:pt x="35" y="199"/>
                    </a:cubicBezTo>
                    <a:cubicBezTo>
                      <a:pt x="35" y="200"/>
                      <a:pt x="35" y="200"/>
                      <a:pt x="35" y="201"/>
                    </a:cubicBezTo>
                    <a:cubicBezTo>
                      <a:pt x="33" y="201"/>
                      <a:pt x="31" y="202"/>
                      <a:pt x="29" y="202"/>
                    </a:cubicBezTo>
                    <a:close/>
                    <a:moveTo>
                      <a:pt x="8" y="216"/>
                    </a:moveTo>
                    <a:cubicBezTo>
                      <a:pt x="12" y="215"/>
                      <a:pt x="15" y="214"/>
                      <a:pt x="19" y="212"/>
                    </a:cubicBezTo>
                    <a:cubicBezTo>
                      <a:pt x="15" y="214"/>
                      <a:pt x="11" y="216"/>
                      <a:pt x="7" y="219"/>
                    </a:cubicBezTo>
                    <a:cubicBezTo>
                      <a:pt x="7" y="218"/>
                      <a:pt x="8" y="217"/>
                      <a:pt x="8" y="216"/>
                    </a:cubicBezTo>
                    <a:close/>
                    <a:moveTo>
                      <a:pt x="34" y="206"/>
                    </a:moveTo>
                    <a:cubicBezTo>
                      <a:pt x="34" y="206"/>
                      <a:pt x="34" y="207"/>
                      <a:pt x="34" y="208"/>
                    </a:cubicBezTo>
                    <a:cubicBezTo>
                      <a:pt x="26" y="211"/>
                      <a:pt x="18" y="214"/>
                      <a:pt x="10" y="218"/>
                    </a:cubicBezTo>
                    <a:cubicBezTo>
                      <a:pt x="7" y="219"/>
                      <a:pt x="12" y="217"/>
                      <a:pt x="12" y="217"/>
                    </a:cubicBezTo>
                    <a:cubicBezTo>
                      <a:pt x="14" y="215"/>
                      <a:pt x="17" y="214"/>
                      <a:pt x="19" y="213"/>
                    </a:cubicBezTo>
                    <a:cubicBezTo>
                      <a:pt x="23" y="211"/>
                      <a:pt x="27" y="209"/>
                      <a:pt x="31" y="207"/>
                    </a:cubicBezTo>
                    <a:cubicBezTo>
                      <a:pt x="32" y="207"/>
                      <a:pt x="33" y="206"/>
                      <a:pt x="34" y="206"/>
                    </a:cubicBezTo>
                    <a:close/>
                    <a:moveTo>
                      <a:pt x="7" y="220"/>
                    </a:moveTo>
                    <a:cubicBezTo>
                      <a:pt x="11" y="218"/>
                      <a:pt x="15" y="216"/>
                      <a:pt x="19" y="214"/>
                    </a:cubicBezTo>
                    <a:cubicBezTo>
                      <a:pt x="22" y="213"/>
                      <a:pt x="24" y="212"/>
                      <a:pt x="27" y="211"/>
                    </a:cubicBezTo>
                    <a:cubicBezTo>
                      <a:pt x="25" y="213"/>
                      <a:pt x="23" y="214"/>
                      <a:pt x="20" y="215"/>
                    </a:cubicBezTo>
                    <a:cubicBezTo>
                      <a:pt x="16" y="217"/>
                      <a:pt x="11" y="220"/>
                      <a:pt x="7" y="223"/>
                    </a:cubicBezTo>
                    <a:cubicBezTo>
                      <a:pt x="7" y="222"/>
                      <a:pt x="7" y="221"/>
                      <a:pt x="7" y="220"/>
                    </a:cubicBezTo>
                    <a:close/>
                    <a:moveTo>
                      <a:pt x="34" y="205"/>
                    </a:moveTo>
                    <a:cubicBezTo>
                      <a:pt x="33" y="205"/>
                      <a:pt x="32" y="206"/>
                      <a:pt x="31" y="206"/>
                    </a:cubicBezTo>
                    <a:cubicBezTo>
                      <a:pt x="30" y="207"/>
                      <a:pt x="29" y="207"/>
                      <a:pt x="29" y="207"/>
                    </a:cubicBezTo>
                    <a:cubicBezTo>
                      <a:pt x="27" y="208"/>
                      <a:pt x="24" y="209"/>
                      <a:pt x="22" y="210"/>
                    </a:cubicBezTo>
                    <a:cubicBezTo>
                      <a:pt x="17" y="212"/>
                      <a:pt x="13" y="214"/>
                      <a:pt x="9" y="215"/>
                    </a:cubicBezTo>
                    <a:cubicBezTo>
                      <a:pt x="10" y="215"/>
                      <a:pt x="12" y="213"/>
                      <a:pt x="13" y="213"/>
                    </a:cubicBezTo>
                    <a:cubicBezTo>
                      <a:pt x="15" y="212"/>
                      <a:pt x="18" y="211"/>
                      <a:pt x="20" y="209"/>
                    </a:cubicBezTo>
                    <a:cubicBezTo>
                      <a:pt x="25" y="207"/>
                      <a:pt x="29" y="204"/>
                      <a:pt x="35" y="202"/>
                    </a:cubicBezTo>
                    <a:cubicBezTo>
                      <a:pt x="34" y="203"/>
                      <a:pt x="34" y="204"/>
                      <a:pt x="34" y="205"/>
                    </a:cubicBezTo>
                    <a:close/>
                    <a:moveTo>
                      <a:pt x="36" y="193"/>
                    </a:moveTo>
                    <a:cubicBezTo>
                      <a:pt x="36" y="194"/>
                      <a:pt x="35" y="194"/>
                      <a:pt x="35" y="195"/>
                    </a:cubicBezTo>
                    <a:cubicBezTo>
                      <a:pt x="33" y="195"/>
                      <a:pt x="30" y="197"/>
                      <a:pt x="28" y="198"/>
                    </a:cubicBezTo>
                    <a:cubicBezTo>
                      <a:pt x="25" y="199"/>
                      <a:pt x="22" y="200"/>
                      <a:pt x="20" y="201"/>
                    </a:cubicBezTo>
                    <a:cubicBezTo>
                      <a:pt x="19" y="202"/>
                      <a:pt x="17" y="202"/>
                      <a:pt x="16" y="202"/>
                    </a:cubicBezTo>
                    <a:cubicBezTo>
                      <a:pt x="18" y="202"/>
                      <a:pt x="19" y="201"/>
                      <a:pt x="21" y="200"/>
                    </a:cubicBezTo>
                    <a:cubicBezTo>
                      <a:pt x="25" y="198"/>
                      <a:pt x="28" y="195"/>
                      <a:pt x="32" y="193"/>
                    </a:cubicBezTo>
                    <a:cubicBezTo>
                      <a:pt x="33" y="193"/>
                      <a:pt x="34" y="193"/>
                      <a:pt x="36" y="192"/>
                    </a:cubicBezTo>
                    <a:cubicBezTo>
                      <a:pt x="36" y="193"/>
                      <a:pt x="36" y="193"/>
                      <a:pt x="36" y="193"/>
                    </a:cubicBezTo>
                    <a:close/>
                    <a:moveTo>
                      <a:pt x="36" y="192"/>
                    </a:moveTo>
                    <a:cubicBezTo>
                      <a:pt x="34" y="192"/>
                      <a:pt x="33" y="192"/>
                      <a:pt x="32" y="193"/>
                    </a:cubicBezTo>
                    <a:cubicBezTo>
                      <a:pt x="32" y="193"/>
                      <a:pt x="31" y="193"/>
                      <a:pt x="31" y="193"/>
                    </a:cubicBezTo>
                    <a:cubicBezTo>
                      <a:pt x="29" y="194"/>
                      <a:pt x="27" y="195"/>
                      <a:pt x="24" y="195"/>
                    </a:cubicBezTo>
                    <a:cubicBezTo>
                      <a:pt x="20" y="197"/>
                      <a:pt x="16" y="198"/>
                      <a:pt x="12" y="200"/>
                    </a:cubicBezTo>
                    <a:cubicBezTo>
                      <a:pt x="6" y="203"/>
                      <a:pt x="11" y="200"/>
                      <a:pt x="12" y="200"/>
                    </a:cubicBezTo>
                    <a:cubicBezTo>
                      <a:pt x="14" y="198"/>
                      <a:pt x="17" y="197"/>
                      <a:pt x="19" y="196"/>
                    </a:cubicBezTo>
                    <a:cubicBezTo>
                      <a:pt x="24" y="193"/>
                      <a:pt x="29" y="191"/>
                      <a:pt x="33" y="188"/>
                    </a:cubicBezTo>
                    <a:cubicBezTo>
                      <a:pt x="33" y="188"/>
                      <a:pt x="34" y="188"/>
                      <a:pt x="34" y="188"/>
                    </a:cubicBezTo>
                    <a:cubicBezTo>
                      <a:pt x="34" y="188"/>
                      <a:pt x="35" y="188"/>
                      <a:pt x="36" y="187"/>
                    </a:cubicBezTo>
                    <a:cubicBezTo>
                      <a:pt x="36" y="189"/>
                      <a:pt x="36" y="190"/>
                      <a:pt x="36" y="192"/>
                    </a:cubicBezTo>
                    <a:close/>
                    <a:moveTo>
                      <a:pt x="35" y="187"/>
                    </a:moveTo>
                    <a:cubicBezTo>
                      <a:pt x="35" y="187"/>
                      <a:pt x="34" y="187"/>
                      <a:pt x="33" y="188"/>
                    </a:cubicBezTo>
                    <a:cubicBezTo>
                      <a:pt x="32" y="188"/>
                      <a:pt x="31" y="189"/>
                      <a:pt x="30" y="189"/>
                    </a:cubicBezTo>
                    <a:cubicBezTo>
                      <a:pt x="27" y="190"/>
                      <a:pt x="24" y="191"/>
                      <a:pt x="22" y="192"/>
                    </a:cubicBezTo>
                    <a:cubicBezTo>
                      <a:pt x="17" y="193"/>
                      <a:pt x="13" y="195"/>
                      <a:pt x="8" y="197"/>
                    </a:cubicBezTo>
                    <a:cubicBezTo>
                      <a:pt x="18" y="193"/>
                      <a:pt x="27" y="188"/>
                      <a:pt x="36" y="183"/>
                    </a:cubicBezTo>
                    <a:cubicBezTo>
                      <a:pt x="36" y="184"/>
                      <a:pt x="36" y="185"/>
                      <a:pt x="36" y="187"/>
                    </a:cubicBezTo>
                    <a:cubicBezTo>
                      <a:pt x="36" y="187"/>
                      <a:pt x="35" y="187"/>
                      <a:pt x="35" y="187"/>
                    </a:cubicBezTo>
                    <a:close/>
                    <a:moveTo>
                      <a:pt x="36" y="182"/>
                    </a:moveTo>
                    <a:cubicBezTo>
                      <a:pt x="36" y="182"/>
                      <a:pt x="36" y="182"/>
                      <a:pt x="36" y="182"/>
                    </a:cubicBezTo>
                    <a:cubicBezTo>
                      <a:pt x="31" y="183"/>
                      <a:pt x="26" y="185"/>
                      <a:pt x="21" y="187"/>
                    </a:cubicBezTo>
                    <a:cubicBezTo>
                      <a:pt x="20" y="187"/>
                      <a:pt x="18" y="188"/>
                      <a:pt x="17" y="189"/>
                    </a:cubicBezTo>
                    <a:cubicBezTo>
                      <a:pt x="19" y="187"/>
                      <a:pt x="22" y="186"/>
                      <a:pt x="25" y="185"/>
                    </a:cubicBezTo>
                    <a:cubicBezTo>
                      <a:pt x="29" y="184"/>
                      <a:pt x="33" y="182"/>
                      <a:pt x="36" y="179"/>
                    </a:cubicBezTo>
                    <a:cubicBezTo>
                      <a:pt x="36" y="180"/>
                      <a:pt x="36" y="181"/>
                      <a:pt x="36" y="182"/>
                    </a:cubicBezTo>
                    <a:close/>
                    <a:moveTo>
                      <a:pt x="21" y="186"/>
                    </a:moveTo>
                    <a:cubicBezTo>
                      <a:pt x="17" y="188"/>
                      <a:pt x="13" y="190"/>
                      <a:pt x="10" y="192"/>
                    </a:cubicBezTo>
                    <a:cubicBezTo>
                      <a:pt x="9" y="192"/>
                      <a:pt x="9" y="192"/>
                      <a:pt x="9" y="192"/>
                    </a:cubicBezTo>
                    <a:cubicBezTo>
                      <a:pt x="8" y="192"/>
                      <a:pt x="8" y="193"/>
                      <a:pt x="8" y="193"/>
                    </a:cubicBezTo>
                    <a:cubicBezTo>
                      <a:pt x="8" y="193"/>
                      <a:pt x="8" y="193"/>
                      <a:pt x="8" y="192"/>
                    </a:cubicBezTo>
                    <a:cubicBezTo>
                      <a:pt x="8" y="192"/>
                      <a:pt x="8" y="191"/>
                      <a:pt x="8" y="191"/>
                    </a:cubicBezTo>
                    <a:cubicBezTo>
                      <a:pt x="13" y="188"/>
                      <a:pt x="18" y="186"/>
                      <a:pt x="23" y="184"/>
                    </a:cubicBezTo>
                    <a:cubicBezTo>
                      <a:pt x="27" y="183"/>
                      <a:pt x="32" y="182"/>
                      <a:pt x="35" y="180"/>
                    </a:cubicBezTo>
                    <a:cubicBezTo>
                      <a:pt x="31" y="183"/>
                      <a:pt x="26" y="184"/>
                      <a:pt x="21" y="186"/>
                    </a:cubicBezTo>
                    <a:close/>
                    <a:moveTo>
                      <a:pt x="8" y="194"/>
                    </a:moveTo>
                    <a:cubicBezTo>
                      <a:pt x="13" y="191"/>
                      <a:pt x="18" y="189"/>
                      <a:pt x="23" y="187"/>
                    </a:cubicBezTo>
                    <a:cubicBezTo>
                      <a:pt x="25" y="186"/>
                      <a:pt x="27" y="185"/>
                      <a:pt x="30" y="184"/>
                    </a:cubicBezTo>
                    <a:cubicBezTo>
                      <a:pt x="31" y="184"/>
                      <a:pt x="32" y="184"/>
                      <a:pt x="33" y="183"/>
                    </a:cubicBezTo>
                    <a:cubicBezTo>
                      <a:pt x="34" y="183"/>
                      <a:pt x="34" y="183"/>
                      <a:pt x="34" y="183"/>
                    </a:cubicBezTo>
                    <a:cubicBezTo>
                      <a:pt x="34" y="183"/>
                      <a:pt x="33" y="183"/>
                      <a:pt x="33" y="184"/>
                    </a:cubicBezTo>
                    <a:cubicBezTo>
                      <a:pt x="25" y="188"/>
                      <a:pt x="15" y="192"/>
                      <a:pt x="8" y="197"/>
                    </a:cubicBezTo>
                    <a:cubicBezTo>
                      <a:pt x="8" y="196"/>
                      <a:pt x="8" y="195"/>
                      <a:pt x="8" y="194"/>
                    </a:cubicBezTo>
                    <a:close/>
                    <a:moveTo>
                      <a:pt x="8" y="198"/>
                    </a:moveTo>
                    <a:cubicBezTo>
                      <a:pt x="14" y="195"/>
                      <a:pt x="20" y="193"/>
                      <a:pt x="27" y="191"/>
                    </a:cubicBezTo>
                    <a:cubicBezTo>
                      <a:pt x="25" y="192"/>
                      <a:pt x="24" y="192"/>
                      <a:pt x="22" y="193"/>
                    </a:cubicBezTo>
                    <a:cubicBezTo>
                      <a:pt x="17" y="196"/>
                      <a:pt x="12" y="199"/>
                      <a:pt x="8" y="202"/>
                    </a:cubicBezTo>
                    <a:cubicBezTo>
                      <a:pt x="8" y="201"/>
                      <a:pt x="8" y="200"/>
                      <a:pt x="8" y="198"/>
                    </a:cubicBezTo>
                    <a:close/>
                    <a:moveTo>
                      <a:pt x="36" y="179"/>
                    </a:moveTo>
                    <a:cubicBezTo>
                      <a:pt x="36" y="179"/>
                      <a:pt x="36" y="179"/>
                      <a:pt x="36" y="179"/>
                    </a:cubicBezTo>
                    <a:cubicBezTo>
                      <a:pt x="31" y="181"/>
                      <a:pt x="25" y="182"/>
                      <a:pt x="20" y="184"/>
                    </a:cubicBezTo>
                    <a:cubicBezTo>
                      <a:pt x="18" y="185"/>
                      <a:pt x="15" y="186"/>
                      <a:pt x="13" y="187"/>
                    </a:cubicBezTo>
                    <a:cubicBezTo>
                      <a:pt x="12" y="188"/>
                      <a:pt x="11" y="188"/>
                      <a:pt x="10" y="189"/>
                    </a:cubicBezTo>
                    <a:cubicBezTo>
                      <a:pt x="6" y="191"/>
                      <a:pt x="11" y="189"/>
                      <a:pt x="11" y="188"/>
                    </a:cubicBezTo>
                    <a:cubicBezTo>
                      <a:pt x="19" y="183"/>
                      <a:pt x="29" y="181"/>
                      <a:pt x="37" y="174"/>
                    </a:cubicBezTo>
                    <a:cubicBezTo>
                      <a:pt x="37" y="176"/>
                      <a:pt x="37" y="177"/>
                      <a:pt x="36" y="179"/>
                    </a:cubicBezTo>
                    <a:close/>
                    <a:moveTo>
                      <a:pt x="8" y="203"/>
                    </a:moveTo>
                    <a:cubicBezTo>
                      <a:pt x="8" y="203"/>
                      <a:pt x="8" y="203"/>
                      <a:pt x="8" y="203"/>
                    </a:cubicBezTo>
                    <a:cubicBezTo>
                      <a:pt x="13" y="202"/>
                      <a:pt x="17" y="199"/>
                      <a:pt x="22" y="197"/>
                    </a:cubicBezTo>
                    <a:cubicBezTo>
                      <a:pt x="24" y="196"/>
                      <a:pt x="26" y="196"/>
                      <a:pt x="28" y="195"/>
                    </a:cubicBezTo>
                    <a:cubicBezTo>
                      <a:pt x="26" y="196"/>
                      <a:pt x="24" y="197"/>
                      <a:pt x="23" y="198"/>
                    </a:cubicBezTo>
                    <a:cubicBezTo>
                      <a:pt x="18" y="201"/>
                      <a:pt x="14" y="203"/>
                      <a:pt x="9" y="205"/>
                    </a:cubicBezTo>
                    <a:cubicBezTo>
                      <a:pt x="9" y="205"/>
                      <a:pt x="8" y="206"/>
                      <a:pt x="8" y="206"/>
                    </a:cubicBezTo>
                    <a:cubicBezTo>
                      <a:pt x="8" y="206"/>
                      <a:pt x="8" y="206"/>
                      <a:pt x="8" y="206"/>
                    </a:cubicBezTo>
                    <a:cubicBezTo>
                      <a:pt x="8" y="205"/>
                      <a:pt x="8" y="204"/>
                      <a:pt x="8" y="203"/>
                    </a:cubicBezTo>
                    <a:close/>
                    <a:moveTo>
                      <a:pt x="7" y="224"/>
                    </a:moveTo>
                    <a:cubicBezTo>
                      <a:pt x="7" y="224"/>
                      <a:pt x="7" y="224"/>
                      <a:pt x="7" y="224"/>
                    </a:cubicBezTo>
                    <a:cubicBezTo>
                      <a:pt x="11" y="223"/>
                      <a:pt x="15" y="221"/>
                      <a:pt x="18" y="219"/>
                    </a:cubicBezTo>
                    <a:cubicBezTo>
                      <a:pt x="20" y="217"/>
                      <a:pt x="23" y="216"/>
                      <a:pt x="25" y="215"/>
                    </a:cubicBezTo>
                    <a:cubicBezTo>
                      <a:pt x="22" y="217"/>
                      <a:pt x="20" y="219"/>
                      <a:pt x="17" y="220"/>
                    </a:cubicBezTo>
                    <a:cubicBezTo>
                      <a:pt x="14" y="222"/>
                      <a:pt x="10" y="224"/>
                      <a:pt x="7" y="226"/>
                    </a:cubicBezTo>
                    <a:cubicBezTo>
                      <a:pt x="7" y="225"/>
                      <a:pt x="7" y="224"/>
                      <a:pt x="7" y="224"/>
                    </a:cubicBezTo>
                    <a:close/>
                    <a:moveTo>
                      <a:pt x="7" y="227"/>
                    </a:moveTo>
                    <a:cubicBezTo>
                      <a:pt x="15" y="225"/>
                      <a:pt x="23" y="219"/>
                      <a:pt x="31" y="216"/>
                    </a:cubicBezTo>
                    <a:cubicBezTo>
                      <a:pt x="30" y="217"/>
                      <a:pt x="28" y="219"/>
                      <a:pt x="26" y="220"/>
                    </a:cubicBezTo>
                    <a:cubicBezTo>
                      <a:pt x="24" y="221"/>
                      <a:pt x="21" y="222"/>
                      <a:pt x="19" y="223"/>
                    </a:cubicBezTo>
                    <a:cubicBezTo>
                      <a:pt x="14" y="226"/>
                      <a:pt x="10" y="229"/>
                      <a:pt x="6" y="231"/>
                    </a:cubicBezTo>
                    <a:cubicBezTo>
                      <a:pt x="6" y="230"/>
                      <a:pt x="7" y="229"/>
                      <a:pt x="7" y="227"/>
                    </a:cubicBezTo>
                    <a:close/>
                    <a:moveTo>
                      <a:pt x="5" y="236"/>
                    </a:moveTo>
                    <a:cubicBezTo>
                      <a:pt x="6" y="235"/>
                      <a:pt x="6" y="234"/>
                      <a:pt x="6" y="233"/>
                    </a:cubicBezTo>
                    <a:cubicBezTo>
                      <a:pt x="10" y="231"/>
                      <a:pt x="14" y="229"/>
                      <a:pt x="18" y="227"/>
                    </a:cubicBezTo>
                    <a:cubicBezTo>
                      <a:pt x="20" y="226"/>
                      <a:pt x="23" y="225"/>
                      <a:pt x="26" y="223"/>
                    </a:cubicBezTo>
                    <a:cubicBezTo>
                      <a:pt x="27" y="223"/>
                      <a:pt x="29" y="222"/>
                      <a:pt x="31" y="221"/>
                    </a:cubicBezTo>
                    <a:cubicBezTo>
                      <a:pt x="32" y="221"/>
                      <a:pt x="26" y="225"/>
                      <a:pt x="27" y="224"/>
                    </a:cubicBezTo>
                    <a:cubicBezTo>
                      <a:pt x="21" y="229"/>
                      <a:pt x="12" y="231"/>
                      <a:pt x="5" y="237"/>
                    </a:cubicBezTo>
                    <a:cubicBezTo>
                      <a:pt x="5" y="237"/>
                      <a:pt x="5" y="236"/>
                      <a:pt x="5" y="236"/>
                    </a:cubicBezTo>
                    <a:close/>
                    <a:moveTo>
                      <a:pt x="5" y="239"/>
                    </a:moveTo>
                    <a:cubicBezTo>
                      <a:pt x="9" y="237"/>
                      <a:pt x="13" y="235"/>
                      <a:pt x="17" y="233"/>
                    </a:cubicBezTo>
                    <a:cubicBezTo>
                      <a:pt x="19" y="232"/>
                      <a:pt x="22" y="230"/>
                      <a:pt x="24" y="229"/>
                    </a:cubicBezTo>
                    <a:cubicBezTo>
                      <a:pt x="26" y="228"/>
                      <a:pt x="33" y="223"/>
                      <a:pt x="27" y="228"/>
                    </a:cubicBezTo>
                    <a:cubicBezTo>
                      <a:pt x="20" y="234"/>
                      <a:pt x="11" y="237"/>
                      <a:pt x="4" y="243"/>
                    </a:cubicBezTo>
                    <a:cubicBezTo>
                      <a:pt x="4" y="242"/>
                      <a:pt x="4" y="240"/>
                      <a:pt x="5" y="239"/>
                    </a:cubicBezTo>
                    <a:close/>
                    <a:moveTo>
                      <a:pt x="3" y="245"/>
                    </a:moveTo>
                    <a:cubicBezTo>
                      <a:pt x="8" y="244"/>
                      <a:pt x="13" y="241"/>
                      <a:pt x="17" y="238"/>
                    </a:cubicBezTo>
                    <a:cubicBezTo>
                      <a:pt x="19" y="237"/>
                      <a:pt x="22" y="235"/>
                      <a:pt x="24" y="234"/>
                    </a:cubicBezTo>
                    <a:cubicBezTo>
                      <a:pt x="25" y="233"/>
                      <a:pt x="27" y="232"/>
                      <a:pt x="28" y="231"/>
                    </a:cubicBezTo>
                    <a:cubicBezTo>
                      <a:pt x="28" y="231"/>
                      <a:pt x="32" y="228"/>
                      <a:pt x="30" y="231"/>
                    </a:cubicBezTo>
                    <a:cubicBezTo>
                      <a:pt x="28" y="233"/>
                      <a:pt x="24" y="234"/>
                      <a:pt x="22" y="236"/>
                    </a:cubicBezTo>
                    <a:cubicBezTo>
                      <a:pt x="19" y="237"/>
                      <a:pt x="17" y="239"/>
                      <a:pt x="14" y="241"/>
                    </a:cubicBezTo>
                    <a:cubicBezTo>
                      <a:pt x="10" y="244"/>
                      <a:pt x="6" y="246"/>
                      <a:pt x="3" y="249"/>
                    </a:cubicBezTo>
                    <a:cubicBezTo>
                      <a:pt x="3" y="248"/>
                      <a:pt x="3" y="246"/>
                      <a:pt x="3" y="245"/>
                    </a:cubicBezTo>
                    <a:close/>
                    <a:moveTo>
                      <a:pt x="5" y="248"/>
                    </a:moveTo>
                    <a:cubicBezTo>
                      <a:pt x="10" y="244"/>
                      <a:pt x="16" y="241"/>
                      <a:pt x="21" y="237"/>
                    </a:cubicBezTo>
                    <a:cubicBezTo>
                      <a:pt x="24" y="235"/>
                      <a:pt x="28" y="233"/>
                      <a:pt x="31" y="230"/>
                    </a:cubicBezTo>
                    <a:cubicBezTo>
                      <a:pt x="31" y="231"/>
                      <a:pt x="31" y="231"/>
                      <a:pt x="31" y="232"/>
                    </a:cubicBezTo>
                    <a:cubicBezTo>
                      <a:pt x="26" y="235"/>
                      <a:pt x="21" y="238"/>
                      <a:pt x="16" y="242"/>
                    </a:cubicBezTo>
                    <a:cubicBezTo>
                      <a:pt x="13" y="244"/>
                      <a:pt x="10" y="246"/>
                      <a:pt x="7" y="247"/>
                    </a:cubicBezTo>
                    <a:cubicBezTo>
                      <a:pt x="5" y="248"/>
                      <a:pt x="1" y="252"/>
                      <a:pt x="5" y="248"/>
                    </a:cubicBezTo>
                    <a:close/>
                    <a:moveTo>
                      <a:pt x="31" y="234"/>
                    </a:moveTo>
                    <a:cubicBezTo>
                      <a:pt x="31" y="235"/>
                      <a:pt x="31" y="235"/>
                      <a:pt x="31" y="236"/>
                    </a:cubicBezTo>
                    <a:cubicBezTo>
                      <a:pt x="25" y="239"/>
                      <a:pt x="19" y="244"/>
                      <a:pt x="13" y="249"/>
                    </a:cubicBezTo>
                    <a:cubicBezTo>
                      <a:pt x="19" y="244"/>
                      <a:pt x="25" y="238"/>
                      <a:pt x="31" y="233"/>
                    </a:cubicBezTo>
                    <a:cubicBezTo>
                      <a:pt x="31" y="233"/>
                      <a:pt x="31" y="234"/>
                      <a:pt x="31" y="234"/>
                    </a:cubicBezTo>
                    <a:close/>
                    <a:moveTo>
                      <a:pt x="30" y="238"/>
                    </a:moveTo>
                    <a:cubicBezTo>
                      <a:pt x="29" y="239"/>
                      <a:pt x="27" y="240"/>
                      <a:pt x="26" y="241"/>
                    </a:cubicBezTo>
                    <a:cubicBezTo>
                      <a:pt x="24" y="243"/>
                      <a:pt x="22" y="244"/>
                      <a:pt x="20" y="245"/>
                    </a:cubicBezTo>
                    <a:cubicBezTo>
                      <a:pt x="19" y="246"/>
                      <a:pt x="19" y="246"/>
                      <a:pt x="18" y="247"/>
                    </a:cubicBezTo>
                    <a:cubicBezTo>
                      <a:pt x="22" y="244"/>
                      <a:pt x="26" y="240"/>
                      <a:pt x="29" y="238"/>
                    </a:cubicBezTo>
                    <a:cubicBezTo>
                      <a:pt x="31" y="237"/>
                      <a:pt x="31" y="237"/>
                      <a:pt x="30" y="238"/>
                    </a:cubicBezTo>
                    <a:close/>
                    <a:moveTo>
                      <a:pt x="23" y="244"/>
                    </a:moveTo>
                    <a:cubicBezTo>
                      <a:pt x="26" y="242"/>
                      <a:pt x="29" y="240"/>
                      <a:pt x="32" y="237"/>
                    </a:cubicBezTo>
                    <a:cubicBezTo>
                      <a:pt x="32" y="238"/>
                      <a:pt x="32" y="239"/>
                      <a:pt x="32" y="239"/>
                    </a:cubicBezTo>
                    <a:cubicBezTo>
                      <a:pt x="28" y="243"/>
                      <a:pt x="23" y="246"/>
                      <a:pt x="18" y="249"/>
                    </a:cubicBezTo>
                    <a:cubicBezTo>
                      <a:pt x="16" y="251"/>
                      <a:pt x="14" y="252"/>
                      <a:pt x="12" y="254"/>
                    </a:cubicBezTo>
                    <a:cubicBezTo>
                      <a:pt x="11" y="254"/>
                      <a:pt x="10" y="255"/>
                      <a:pt x="9" y="256"/>
                    </a:cubicBezTo>
                    <a:cubicBezTo>
                      <a:pt x="8" y="256"/>
                      <a:pt x="8" y="256"/>
                      <a:pt x="7" y="256"/>
                    </a:cubicBezTo>
                    <a:cubicBezTo>
                      <a:pt x="12" y="252"/>
                      <a:pt x="17" y="248"/>
                      <a:pt x="23" y="244"/>
                    </a:cubicBezTo>
                    <a:close/>
                    <a:moveTo>
                      <a:pt x="32" y="240"/>
                    </a:moveTo>
                    <a:cubicBezTo>
                      <a:pt x="32" y="242"/>
                      <a:pt x="32" y="243"/>
                      <a:pt x="32" y="244"/>
                    </a:cubicBezTo>
                    <a:cubicBezTo>
                      <a:pt x="32" y="244"/>
                      <a:pt x="32" y="244"/>
                      <a:pt x="32" y="244"/>
                    </a:cubicBezTo>
                    <a:cubicBezTo>
                      <a:pt x="28" y="247"/>
                      <a:pt x="24" y="249"/>
                      <a:pt x="20" y="252"/>
                    </a:cubicBezTo>
                    <a:cubicBezTo>
                      <a:pt x="18" y="254"/>
                      <a:pt x="15" y="255"/>
                      <a:pt x="13" y="257"/>
                    </a:cubicBezTo>
                    <a:cubicBezTo>
                      <a:pt x="12" y="258"/>
                      <a:pt x="7" y="261"/>
                      <a:pt x="10" y="258"/>
                    </a:cubicBezTo>
                    <a:cubicBezTo>
                      <a:pt x="17" y="251"/>
                      <a:pt x="26" y="247"/>
                      <a:pt x="32" y="240"/>
                    </a:cubicBezTo>
                    <a:close/>
                    <a:moveTo>
                      <a:pt x="33" y="245"/>
                    </a:moveTo>
                    <a:cubicBezTo>
                      <a:pt x="33" y="246"/>
                      <a:pt x="33" y="247"/>
                      <a:pt x="33" y="249"/>
                    </a:cubicBezTo>
                    <a:cubicBezTo>
                      <a:pt x="29" y="251"/>
                      <a:pt x="26" y="254"/>
                      <a:pt x="22" y="256"/>
                    </a:cubicBezTo>
                    <a:cubicBezTo>
                      <a:pt x="19" y="258"/>
                      <a:pt x="15" y="261"/>
                      <a:pt x="12" y="263"/>
                    </a:cubicBezTo>
                    <a:cubicBezTo>
                      <a:pt x="16" y="260"/>
                      <a:pt x="18" y="257"/>
                      <a:pt x="22" y="254"/>
                    </a:cubicBezTo>
                    <a:cubicBezTo>
                      <a:pt x="25" y="251"/>
                      <a:pt x="29" y="248"/>
                      <a:pt x="33" y="245"/>
                    </a:cubicBezTo>
                    <a:close/>
                    <a:moveTo>
                      <a:pt x="32" y="254"/>
                    </a:moveTo>
                    <a:cubicBezTo>
                      <a:pt x="32" y="254"/>
                      <a:pt x="32" y="253"/>
                      <a:pt x="32" y="254"/>
                    </a:cubicBezTo>
                    <a:cubicBezTo>
                      <a:pt x="26" y="257"/>
                      <a:pt x="22" y="263"/>
                      <a:pt x="16" y="265"/>
                    </a:cubicBezTo>
                    <a:cubicBezTo>
                      <a:pt x="16" y="265"/>
                      <a:pt x="18" y="263"/>
                      <a:pt x="19" y="263"/>
                    </a:cubicBezTo>
                    <a:cubicBezTo>
                      <a:pt x="20" y="261"/>
                      <a:pt x="22" y="260"/>
                      <a:pt x="24" y="258"/>
                    </a:cubicBezTo>
                    <a:cubicBezTo>
                      <a:pt x="27" y="255"/>
                      <a:pt x="30" y="253"/>
                      <a:pt x="33" y="250"/>
                    </a:cubicBezTo>
                    <a:cubicBezTo>
                      <a:pt x="33" y="251"/>
                      <a:pt x="33" y="253"/>
                      <a:pt x="32" y="254"/>
                    </a:cubicBezTo>
                    <a:close/>
                    <a:moveTo>
                      <a:pt x="32" y="254"/>
                    </a:moveTo>
                    <a:cubicBezTo>
                      <a:pt x="32" y="256"/>
                      <a:pt x="31" y="258"/>
                      <a:pt x="30" y="260"/>
                    </a:cubicBezTo>
                    <a:cubicBezTo>
                      <a:pt x="30" y="260"/>
                      <a:pt x="30" y="259"/>
                      <a:pt x="30" y="259"/>
                    </a:cubicBezTo>
                    <a:cubicBezTo>
                      <a:pt x="28" y="260"/>
                      <a:pt x="27" y="262"/>
                      <a:pt x="26" y="263"/>
                    </a:cubicBezTo>
                    <a:cubicBezTo>
                      <a:pt x="21" y="267"/>
                      <a:pt x="25" y="263"/>
                      <a:pt x="26" y="262"/>
                    </a:cubicBezTo>
                    <a:cubicBezTo>
                      <a:pt x="28" y="260"/>
                      <a:pt x="31" y="257"/>
                      <a:pt x="32" y="254"/>
                    </a:cubicBezTo>
                    <a:cubicBezTo>
                      <a:pt x="32" y="254"/>
                      <a:pt x="32" y="254"/>
                      <a:pt x="32" y="254"/>
                    </a:cubicBezTo>
                    <a:close/>
                    <a:moveTo>
                      <a:pt x="47" y="178"/>
                    </a:moveTo>
                    <a:cubicBezTo>
                      <a:pt x="46" y="151"/>
                      <a:pt x="40" y="123"/>
                      <a:pt x="51" y="97"/>
                    </a:cubicBezTo>
                    <a:cubicBezTo>
                      <a:pt x="61" y="71"/>
                      <a:pt x="84" y="52"/>
                      <a:pt x="111" y="45"/>
                    </a:cubicBezTo>
                    <a:cubicBezTo>
                      <a:pt x="119" y="43"/>
                      <a:pt x="128" y="42"/>
                      <a:pt x="137" y="43"/>
                    </a:cubicBezTo>
                    <a:cubicBezTo>
                      <a:pt x="138" y="43"/>
                      <a:pt x="138" y="43"/>
                      <a:pt x="138" y="43"/>
                    </a:cubicBezTo>
                    <a:cubicBezTo>
                      <a:pt x="152" y="44"/>
                      <a:pt x="165" y="48"/>
                      <a:pt x="177" y="54"/>
                    </a:cubicBezTo>
                    <a:cubicBezTo>
                      <a:pt x="171" y="55"/>
                      <a:pt x="165" y="56"/>
                      <a:pt x="159" y="57"/>
                    </a:cubicBezTo>
                    <a:cubicBezTo>
                      <a:pt x="151" y="58"/>
                      <a:pt x="143" y="58"/>
                      <a:pt x="135" y="59"/>
                    </a:cubicBezTo>
                    <a:cubicBezTo>
                      <a:pt x="123" y="61"/>
                      <a:pt x="112" y="65"/>
                      <a:pt x="102" y="71"/>
                    </a:cubicBezTo>
                    <a:cubicBezTo>
                      <a:pt x="81" y="85"/>
                      <a:pt x="69" y="108"/>
                      <a:pt x="71" y="133"/>
                    </a:cubicBezTo>
                    <a:cubicBezTo>
                      <a:pt x="72" y="147"/>
                      <a:pt x="76" y="160"/>
                      <a:pt x="77" y="174"/>
                    </a:cubicBezTo>
                    <a:cubicBezTo>
                      <a:pt x="77" y="181"/>
                      <a:pt x="75" y="188"/>
                      <a:pt x="75" y="196"/>
                    </a:cubicBezTo>
                    <a:cubicBezTo>
                      <a:pt x="74" y="198"/>
                      <a:pt x="74" y="201"/>
                      <a:pt x="74" y="203"/>
                    </a:cubicBezTo>
                    <a:cubicBezTo>
                      <a:pt x="74" y="203"/>
                      <a:pt x="73" y="203"/>
                      <a:pt x="73" y="203"/>
                    </a:cubicBezTo>
                    <a:cubicBezTo>
                      <a:pt x="62" y="207"/>
                      <a:pt x="52" y="199"/>
                      <a:pt x="47" y="190"/>
                    </a:cubicBezTo>
                    <a:cubicBezTo>
                      <a:pt x="47" y="186"/>
                      <a:pt x="47" y="182"/>
                      <a:pt x="47" y="178"/>
                    </a:cubicBezTo>
                    <a:close/>
                    <a:moveTo>
                      <a:pt x="146" y="41"/>
                    </a:moveTo>
                    <a:cubicBezTo>
                      <a:pt x="147" y="41"/>
                      <a:pt x="149" y="41"/>
                      <a:pt x="149" y="41"/>
                    </a:cubicBezTo>
                    <a:cubicBezTo>
                      <a:pt x="148" y="41"/>
                      <a:pt x="147" y="41"/>
                      <a:pt x="146" y="41"/>
                    </a:cubicBezTo>
                    <a:close/>
                    <a:moveTo>
                      <a:pt x="148" y="33"/>
                    </a:moveTo>
                    <a:cubicBezTo>
                      <a:pt x="149" y="36"/>
                      <a:pt x="149" y="39"/>
                      <a:pt x="150" y="42"/>
                    </a:cubicBezTo>
                    <a:cubicBezTo>
                      <a:pt x="150" y="42"/>
                      <a:pt x="149" y="41"/>
                      <a:pt x="149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49" y="40"/>
                      <a:pt x="147" y="40"/>
                      <a:pt x="146" y="40"/>
                    </a:cubicBezTo>
                    <a:cubicBezTo>
                      <a:pt x="145" y="40"/>
                      <a:pt x="145" y="40"/>
                      <a:pt x="144" y="41"/>
                    </a:cubicBezTo>
                    <a:cubicBezTo>
                      <a:pt x="144" y="41"/>
                      <a:pt x="143" y="40"/>
                      <a:pt x="143" y="40"/>
                    </a:cubicBezTo>
                    <a:cubicBezTo>
                      <a:pt x="143" y="40"/>
                      <a:pt x="144" y="40"/>
                      <a:pt x="144" y="40"/>
                    </a:cubicBezTo>
                    <a:cubicBezTo>
                      <a:pt x="146" y="39"/>
                      <a:pt x="148" y="39"/>
                      <a:pt x="149" y="37"/>
                    </a:cubicBezTo>
                    <a:cubicBezTo>
                      <a:pt x="149" y="37"/>
                      <a:pt x="149" y="37"/>
                      <a:pt x="148" y="37"/>
                    </a:cubicBezTo>
                    <a:cubicBezTo>
                      <a:pt x="145" y="35"/>
                      <a:pt x="142" y="38"/>
                      <a:pt x="139" y="38"/>
                    </a:cubicBezTo>
                    <a:cubicBezTo>
                      <a:pt x="142" y="37"/>
                      <a:pt x="145" y="36"/>
                      <a:pt x="147" y="34"/>
                    </a:cubicBezTo>
                    <a:cubicBezTo>
                      <a:pt x="147" y="34"/>
                      <a:pt x="147" y="34"/>
                      <a:pt x="147" y="34"/>
                    </a:cubicBezTo>
                    <a:cubicBezTo>
                      <a:pt x="144" y="33"/>
                      <a:pt x="142" y="34"/>
                      <a:pt x="139" y="35"/>
                    </a:cubicBezTo>
                    <a:cubicBezTo>
                      <a:pt x="141" y="34"/>
                      <a:pt x="144" y="33"/>
                      <a:pt x="145" y="30"/>
                    </a:cubicBezTo>
                    <a:cubicBezTo>
                      <a:pt x="146" y="31"/>
                      <a:pt x="147" y="32"/>
                      <a:pt x="148" y="33"/>
                    </a:cubicBezTo>
                    <a:close/>
                    <a:moveTo>
                      <a:pt x="138" y="28"/>
                    </a:moveTo>
                    <a:cubicBezTo>
                      <a:pt x="137" y="28"/>
                      <a:pt x="136" y="29"/>
                      <a:pt x="135" y="28"/>
                    </a:cubicBezTo>
                    <a:cubicBezTo>
                      <a:pt x="135" y="28"/>
                      <a:pt x="135" y="28"/>
                      <a:pt x="134" y="28"/>
                    </a:cubicBezTo>
                    <a:cubicBezTo>
                      <a:pt x="136" y="28"/>
                      <a:pt x="137" y="28"/>
                      <a:pt x="138" y="28"/>
                    </a:cubicBezTo>
                    <a:cubicBezTo>
                      <a:pt x="138" y="28"/>
                      <a:pt x="138" y="28"/>
                      <a:pt x="138" y="28"/>
                    </a:cubicBezTo>
                    <a:close/>
                    <a:moveTo>
                      <a:pt x="118" y="11"/>
                    </a:moveTo>
                    <a:cubicBezTo>
                      <a:pt x="118" y="11"/>
                      <a:pt x="119" y="11"/>
                      <a:pt x="119" y="11"/>
                    </a:cubicBezTo>
                    <a:cubicBezTo>
                      <a:pt x="116" y="12"/>
                      <a:pt x="113" y="13"/>
                      <a:pt x="111" y="14"/>
                    </a:cubicBezTo>
                    <a:cubicBezTo>
                      <a:pt x="108" y="15"/>
                      <a:pt x="106" y="16"/>
                      <a:pt x="104" y="17"/>
                    </a:cubicBezTo>
                    <a:cubicBezTo>
                      <a:pt x="104" y="17"/>
                      <a:pt x="102" y="18"/>
                      <a:pt x="101" y="18"/>
                    </a:cubicBezTo>
                    <a:cubicBezTo>
                      <a:pt x="101" y="18"/>
                      <a:pt x="101" y="18"/>
                      <a:pt x="101" y="17"/>
                    </a:cubicBezTo>
                    <a:cubicBezTo>
                      <a:pt x="106" y="14"/>
                      <a:pt x="113" y="13"/>
                      <a:pt x="117" y="10"/>
                    </a:cubicBezTo>
                    <a:cubicBezTo>
                      <a:pt x="117" y="10"/>
                      <a:pt x="117" y="9"/>
                      <a:pt x="117" y="9"/>
                    </a:cubicBezTo>
                    <a:cubicBezTo>
                      <a:pt x="118" y="10"/>
                      <a:pt x="118" y="10"/>
                      <a:pt x="118" y="11"/>
                    </a:cubicBezTo>
                    <a:close/>
                    <a:moveTo>
                      <a:pt x="108" y="8"/>
                    </a:moveTo>
                    <a:cubicBezTo>
                      <a:pt x="110" y="7"/>
                      <a:pt x="112" y="7"/>
                      <a:pt x="114" y="7"/>
                    </a:cubicBezTo>
                    <a:cubicBezTo>
                      <a:pt x="111" y="8"/>
                      <a:pt x="109" y="10"/>
                      <a:pt x="106" y="10"/>
                    </a:cubicBezTo>
                    <a:cubicBezTo>
                      <a:pt x="107" y="9"/>
                      <a:pt x="108" y="9"/>
                      <a:pt x="108" y="8"/>
                    </a:cubicBezTo>
                    <a:close/>
                    <a:moveTo>
                      <a:pt x="90" y="50"/>
                    </a:moveTo>
                    <a:cubicBezTo>
                      <a:pt x="90" y="50"/>
                      <a:pt x="91" y="50"/>
                      <a:pt x="91" y="50"/>
                    </a:cubicBezTo>
                    <a:cubicBezTo>
                      <a:pt x="85" y="53"/>
                      <a:pt x="80" y="56"/>
                      <a:pt x="76" y="59"/>
                    </a:cubicBezTo>
                    <a:cubicBezTo>
                      <a:pt x="75" y="59"/>
                      <a:pt x="75" y="60"/>
                      <a:pt x="75" y="60"/>
                    </a:cubicBezTo>
                    <a:cubicBezTo>
                      <a:pt x="72" y="62"/>
                      <a:pt x="69" y="64"/>
                      <a:pt x="66" y="66"/>
                    </a:cubicBezTo>
                    <a:cubicBezTo>
                      <a:pt x="57" y="71"/>
                      <a:pt x="47" y="75"/>
                      <a:pt x="38" y="81"/>
                    </a:cubicBezTo>
                    <a:cubicBezTo>
                      <a:pt x="39" y="80"/>
                      <a:pt x="41" y="79"/>
                      <a:pt x="41" y="79"/>
                    </a:cubicBezTo>
                    <a:cubicBezTo>
                      <a:pt x="43" y="77"/>
                      <a:pt x="46" y="75"/>
                      <a:pt x="48" y="74"/>
                    </a:cubicBezTo>
                    <a:cubicBezTo>
                      <a:pt x="53" y="70"/>
                      <a:pt x="58" y="67"/>
                      <a:pt x="63" y="64"/>
                    </a:cubicBezTo>
                    <a:cubicBezTo>
                      <a:pt x="71" y="60"/>
                      <a:pt x="80" y="56"/>
                      <a:pt x="87" y="50"/>
                    </a:cubicBezTo>
                    <a:cubicBezTo>
                      <a:pt x="88" y="50"/>
                      <a:pt x="89" y="50"/>
                      <a:pt x="90" y="50"/>
                    </a:cubicBezTo>
                    <a:close/>
                    <a:moveTo>
                      <a:pt x="74" y="53"/>
                    </a:moveTo>
                    <a:cubicBezTo>
                      <a:pt x="65" y="57"/>
                      <a:pt x="56" y="62"/>
                      <a:pt x="47" y="67"/>
                    </a:cubicBezTo>
                    <a:cubicBezTo>
                      <a:pt x="47" y="67"/>
                      <a:pt x="48" y="67"/>
                      <a:pt x="48" y="66"/>
                    </a:cubicBezTo>
                    <a:cubicBezTo>
                      <a:pt x="55" y="60"/>
                      <a:pt x="65" y="56"/>
                      <a:pt x="74" y="53"/>
                    </a:cubicBezTo>
                    <a:close/>
                    <a:moveTo>
                      <a:pt x="6" y="259"/>
                    </a:moveTo>
                    <a:cubicBezTo>
                      <a:pt x="4" y="256"/>
                      <a:pt x="3" y="253"/>
                      <a:pt x="3" y="250"/>
                    </a:cubicBezTo>
                    <a:cubicBezTo>
                      <a:pt x="13" y="245"/>
                      <a:pt x="21" y="238"/>
                      <a:pt x="31" y="233"/>
                    </a:cubicBezTo>
                    <a:cubicBezTo>
                      <a:pt x="27" y="235"/>
                      <a:pt x="23" y="239"/>
                      <a:pt x="19" y="242"/>
                    </a:cubicBezTo>
                    <a:cubicBezTo>
                      <a:pt x="15" y="247"/>
                      <a:pt x="9" y="251"/>
                      <a:pt x="4" y="254"/>
                    </a:cubicBezTo>
                    <a:cubicBezTo>
                      <a:pt x="4" y="254"/>
                      <a:pt x="4" y="255"/>
                      <a:pt x="4" y="255"/>
                    </a:cubicBezTo>
                    <a:cubicBezTo>
                      <a:pt x="8" y="253"/>
                      <a:pt x="12" y="251"/>
                      <a:pt x="16" y="248"/>
                    </a:cubicBezTo>
                    <a:cubicBezTo>
                      <a:pt x="12" y="251"/>
                      <a:pt x="9" y="254"/>
                      <a:pt x="5" y="257"/>
                    </a:cubicBezTo>
                    <a:cubicBezTo>
                      <a:pt x="5" y="257"/>
                      <a:pt x="5" y="258"/>
                      <a:pt x="6" y="257"/>
                    </a:cubicBezTo>
                    <a:cubicBezTo>
                      <a:pt x="10" y="257"/>
                      <a:pt x="14" y="253"/>
                      <a:pt x="17" y="251"/>
                    </a:cubicBezTo>
                    <a:cubicBezTo>
                      <a:pt x="19" y="250"/>
                      <a:pt x="21" y="248"/>
                      <a:pt x="23" y="247"/>
                    </a:cubicBezTo>
                    <a:cubicBezTo>
                      <a:pt x="21" y="248"/>
                      <a:pt x="20" y="249"/>
                      <a:pt x="18" y="251"/>
                    </a:cubicBezTo>
                    <a:cubicBezTo>
                      <a:pt x="15" y="254"/>
                      <a:pt x="10" y="256"/>
                      <a:pt x="7" y="260"/>
                    </a:cubicBezTo>
                    <a:cubicBezTo>
                      <a:pt x="7" y="260"/>
                      <a:pt x="7" y="261"/>
                      <a:pt x="8" y="261"/>
                    </a:cubicBezTo>
                    <a:cubicBezTo>
                      <a:pt x="16" y="256"/>
                      <a:pt x="23" y="251"/>
                      <a:pt x="31" y="245"/>
                    </a:cubicBezTo>
                    <a:cubicBezTo>
                      <a:pt x="29" y="247"/>
                      <a:pt x="24" y="251"/>
                      <a:pt x="21" y="253"/>
                    </a:cubicBezTo>
                    <a:cubicBezTo>
                      <a:pt x="17" y="256"/>
                      <a:pt x="15" y="260"/>
                      <a:pt x="11" y="263"/>
                    </a:cubicBezTo>
                    <a:cubicBezTo>
                      <a:pt x="10" y="263"/>
                      <a:pt x="11" y="264"/>
                      <a:pt x="11" y="264"/>
                    </a:cubicBezTo>
                    <a:cubicBezTo>
                      <a:pt x="14" y="263"/>
                      <a:pt x="16" y="261"/>
                      <a:pt x="19" y="259"/>
                    </a:cubicBezTo>
                    <a:cubicBezTo>
                      <a:pt x="22" y="256"/>
                      <a:pt x="26" y="254"/>
                      <a:pt x="30" y="251"/>
                    </a:cubicBezTo>
                    <a:cubicBezTo>
                      <a:pt x="31" y="250"/>
                      <a:pt x="34" y="248"/>
                      <a:pt x="31" y="251"/>
                    </a:cubicBezTo>
                    <a:cubicBezTo>
                      <a:pt x="29" y="252"/>
                      <a:pt x="28" y="254"/>
                      <a:pt x="26" y="255"/>
                    </a:cubicBezTo>
                    <a:cubicBezTo>
                      <a:pt x="22" y="259"/>
                      <a:pt x="18" y="262"/>
                      <a:pt x="14" y="266"/>
                    </a:cubicBezTo>
                    <a:cubicBezTo>
                      <a:pt x="14" y="266"/>
                      <a:pt x="14" y="266"/>
                      <a:pt x="14" y="266"/>
                    </a:cubicBezTo>
                    <a:cubicBezTo>
                      <a:pt x="11" y="265"/>
                      <a:pt x="8" y="262"/>
                      <a:pt x="6" y="259"/>
                    </a:cubicBezTo>
                    <a:close/>
                    <a:moveTo>
                      <a:pt x="33" y="285"/>
                    </a:moveTo>
                    <a:cubicBezTo>
                      <a:pt x="23" y="286"/>
                      <a:pt x="19" y="278"/>
                      <a:pt x="16" y="269"/>
                    </a:cubicBezTo>
                    <a:cubicBezTo>
                      <a:pt x="18" y="269"/>
                      <a:pt x="19" y="269"/>
                      <a:pt x="21" y="269"/>
                    </a:cubicBezTo>
                    <a:cubicBezTo>
                      <a:pt x="22" y="269"/>
                      <a:pt x="24" y="269"/>
                      <a:pt x="25" y="268"/>
                    </a:cubicBezTo>
                    <a:cubicBezTo>
                      <a:pt x="24" y="272"/>
                      <a:pt x="26" y="276"/>
                      <a:pt x="30" y="279"/>
                    </a:cubicBezTo>
                    <a:cubicBezTo>
                      <a:pt x="33" y="282"/>
                      <a:pt x="39" y="282"/>
                      <a:pt x="43" y="284"/>
                    </a:cubicBezTo>
                    <a:cubicBezTo>
                      <a:pt x="43" y="284"/>
                      <a:pt x="43" y="284"/>
                      <a:pt x="43" y="284"/>
                    </a:cubicBezTo>
                    <a:cubicBezTo>
                      <a:pt x="43" y="285"/>
                      <a:pt x="43" y="285"/>
                      <a:pt x="43" y="285"/>
                    </a:cubicBezTo>
                    <a:cubicBezTo>
                      <a:pt x="40" y="285"/>
                      <a:pt x="36" y="285"/>
                      <a:pt x="33" y="285"/>
                    </a:cubicBezTo>
                    <a:close/>
                    <a:moveTo>
                      <a:pt x="61" y="304"/>
                    </a:moveTo>
                    <a:cubicBezTo>
                      <a:pt x="56" y="299"/>
                      <a:pt x="54" y="292"/>
                      <a:pt x="49" y="287"/>
                    </a:cubicBezTo>
                    <a:cubicBezTo>
                      <a:pt x="48" y="286"/>
                      <a:pt x="47" y="285"/>
                      <a:pt x="47" y="284"/>
                    </a:cubicBezTo>
                    <a:cubicBezTo>
                      <a:pt x="47" y="284"/>
                      <a:pt x="47" y="284"/>
                      <a:pt x="46" y="284"/>
                    </a:cubicBezTo>
                    <a:cubicBezTo>
                      <a:pt x="46" y="283"/>
                      <a:pt x="45" y="283"/>
                      <a:pt x="45" y="282"/>
                    </a:cubicBezTo>
                    <a:cubicBezTo>
                      <a:pt x="45" y="282"/>
                      <a:pt x="45" y="282"/>
                      <a:pt x="45" y="282"/>
                    </a:cubicBezTo>
                    <a:cubicBezTo>
                      <a:pt x="42" y="279"/>
                      <a:pt x="42" y="275"/>
                      <a:pt x="41" y="272"/>
                    </a:cubicBezTo>
                    <a:cubicBezTo>
                      <a:pt x="42" y="256"/>
                      <a:pt x="43" y="241"/>
                      <a:pt x="44" y="225"/>
                    </a:cubicBezTo>
                    <a:cubicBezTo>
                      <a:pt x="45" y="215"/>
                      <a:pt x="46" y="205"/>
                      <a:pt x="47" y="195"/>
                    </a:cubicBezTo>
                    <a:cubicBezTo>
                      <a:pt x="53" y="203"/>
                      <a:pt x="63" y="209"/>
                      <a:pt x="74" y="206"/>
                    </a:cubicBezTo>
                    <a:cubicBezTo>
                      <a:pt x="74" y="206"/>
                      <a:pt x="74" y="206"/>
                      <a:pt x="74" y="206"/>
                    </a:cubicBezTo>
                    <a:cubicBezTo>
                      <a:pt x="74" y="210"/>
                      <a:pt x="74" y="215"/>
                      <a:pt x="74" y="219"/>
                    </a:cubicBezTo>
                    <a:cubicBezTo>
                      <a:pt x="74" y="226"/>
                      <a:pt x="74" y="233"/>
                      <a:pt x="73" y="241"/>
                    </a:cubicBezTo>
                    <a:cubicBezTo>
                      <a:pt x="72" y="248"/>
                      <a:pt x="70" y="255"/>
                      <a:pt x="70" y="263"/>
                    </a:cubicBezTo>
                    <a:cubicBezTo>
                      <a:pt x="70" y="272"/>
                      <a:pt x="72" y="281"/>
                      <a:pt x="77" y="289"/>
                    </a:cubicBezTo>
                    <a:cubicBezTo>
                      <a:pt x="78" y="291"/>
                      <a:pt x="79" y="292"/>
                      <a:pt x="80" y="294"/>
                    </a:cubicBezTo>
                    <a:cubicBezTo>
                      <a:pt x="80" y="299"/>
                      <a:pt x="77" y="313"/>
                      <a:pt x="69" y="311"/>
                    </a:cubicBezTo>
                    <a:cubicBezTo>
                      <a:pt x="66" y="309"/>
                      <a:pt x="64" y="307"/>
                      <a:pt x="61" y="304"/>
                    </a:cubicBezTo>
                    <a:close/>
                    <a:moveTo>
                      <a:pt x="207" y="328"/>
                    </a:moveTo>
                    <a:cubicBezTo>
                      <a:pt x="197" y="330"/>
                      <a:pt x="187" y="329"/>
                      <a:pt x="177" y="328"/>
                    </a:cubicBezTo>
                    <a:cubicBezTo>
                      <a:pt x="167" y="327"/>
                      <a:pt x="156" y="327"/>
                      <a:pt x="146" y="327"/>
                    </a:cubicBezTo>
                    <a:cubicBezTo>
                      <a:pt x="130" y="327"/>
                      <a:pt x="114" y="327"/>
                      <a:pt x="98" y="324"/>
                    </a:cubicBezTo>
                    <a:cubicBezTo>
                      <a:pt x="89" y="322"/>
                      <a:pt x="80" y="319"/>
                      <a:pt x="73" y="314"/>
                    </a:cubicBezTo>
                    <a:cubicBezTo>
                      <a:pt x="79" y="312"/>
                      <a:pt x="82" y="303"/>
                      <a:pt x="83" y="297"/>
                    </a:cubicBezTo>
                    <a:cubicBezTo>
                      <a:pt x="97" y="312"/>
                      <a:pt x="121" y="318"/>
                      <a:pt x="142" y="319"/>
                    </a:cubicBezTo>
                    <a:cubicBezTo>
                      <a:pt x="179" y="320"/>
                      <a:pt x="214" y="312"/>
                      <a:pt x="248" y="296"/>
                    </a:cubicBezTo>
                    <a:cubicBezTo>
                      <a:pt x="238" y="312"/>
                      <a:pt x="224" y="324"/>
                      <a:pt x="207" y="32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7" name="Freeform 94"/>
              <p:cNvSpPr>
                <a:spLocks noEditPoints="1"/>
              </p:cNvSpPr>
              <p:nvPr/>
            </p:nvSpPr>
            <p:spPr bwMode="auto">
              <a:xfrm>
                <a:off x="2794679" y="1388150"/>
                <a:ext cx="278652" cy="313073"/>
              </a:xfrm>
              <a:custGeom>
                <a:avLst/>
                <a:gdLst>
                  <a:gd name="T0" fmla="*/ 10 w 144"/>
                  <a:gd name="T1" fmla="*/ 123 h 161"/>
                  <a:gd name="T2" fmla="*/ 53 w 144"/>
                  <a:gd name="T3" fmla="*/ 122 h 161"/>
                  <a:gd name="T4" fmla="*/ 64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5 h 161"/>
                  <a:gd name="T14" fmla="*/ 141 w 144"/>
                  <a:gd name="T15" fmla="*/ 49 h 161"/>
                  <a:gd name="T16" fmla="*/ 97 w 144"/>
                  <a:gd name="T17" fmla="*/ 49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9 h 161"/>
                  <a:gd name="T26" fmla="*/ 24 w 144"/>
                  <a:gd name="T27" fmla="*/ 91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1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8 h 161"/>
                  <a:gd name="T48" fmla="*/ 75 w 144"/>
                  <a:gd name="T49" fmla="*/ 109 h 161"/>
                  <a:gd name="T50" fmla="*/ 54 w 144"/>
                  <a:gd name="T51" fmla="*/ 98 h 161"/>
                  <a:gd name="T52" fmla="*/ 54 w 144"/>
                  <a:gd name="T53" fmla="*/ 69 h 161"/>
                  <a:gd name="T54" fmla="*/ 72 w 144"/>
                  <a:gd name="T55" fmla="*/ 59 h 161"/>
                  <a:gd name="T56" fmla="*/ 54 w 144"/>
                  <a:gd name="T57" fmla="*/ 69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4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5 w 144"/>
                  <a:gd name="T69" fmla="*/ 118 h 161"/>
                  <a:gd name="T70" fmla="*/ 87 w 144"/>
                  <a:gd name="T71" fmla="*/ 107 h 161"/>
                  <a:gd name="T72" fmla="*/ 72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5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4 h 161"/>
                  <a:gd name="T84" fmla="*/ 112 w 144"/>
                  <a:gd name="T85" fmla="*/ 47 h 161"/>
                  <a:gd name="T86" fmla="*/ 133 w 144"/>
                  <a:gd name="T87" fmla="*/ 68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50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2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100 h 161"/>
                  <a:gd name="T108" fmla="*/ 45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3"/>
                    </a:cubicBezTo>
                    <a:cubicBezTo>
                      <a:pt x="13" y="127"/>
                      <a:pt x="20" y="127"/>
                      <a:pt x="25" y="127"/>
                    </a:cubicBezTo>
                    <a:cubicBezTo>
                      <a:pt x="35" y="127"/>
                      <a:pt x="44" y="125"/>
                      <a:pt x="53" y="122"/>
                    </a:cubicBezTo>
                    <a:cubicBezTo>
                      <a:pt x="54" y="123"/>
                      <a:pt x="54" y="124"/>
                      <a:pt x="54" y="125"/>
                    </a:cubicBezTo>
                    <a:cubicBezTo>
                      <a:pt x="56" y="134"/>
                      <a:pt x="59" y="144"/>
                      <a:pt x="64" y="152"/>
                    </a:cubicBezTo>
                    <a:cubicBezTo>
                      <a:pt x="66" y="157"/>
                      <a:pt x="71" y="161"/>
                      <a:pt x="76" y="160"/>
                    </a:cubicBezTo>
                    <a:cubicBezTo>
                      <a:pt x="82" y="160"/>
                      <a:pt x="86" y="154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6"/>
                      <a:pt x="121" y="128"/>
                      <a:pt x="131" y="127"/>
                    </a:cubicBezTo>
                    <a:cubicBezTo>
                      <a:pt x="136" y="126"/>
                      <a:pt x="141" y="124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2" y="95"/>
                      <a:pt x="126" y="90"/>
                      <a:pt x="120" y="85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4"/>
                      <a:pt x="141" y="49"/>
                    </a:cubicBezTo>
                    <a:cubicBezTo>
                      <a:pt x="138" y="44"/>
                      <a:pt x="130" y="43"/>
                      <a:pt x="125" y="43"/>
                    </a:cubicBezTo>
                    <a:cubicBezTo>
                      <a:pt x="115" y="43"/>
                      <a:pt x="106" y="46"/>
                      <a:pt x="97" y="49"/>
                    </a:cubicBezTo>
                    <a:cubicBezTo>
                      <a:pt x="96" y="46"/>
                      <a:pt x="96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8" y="11"/>
                      <a:pt x="64" y="17"/>
                      <a:pt x="62" y="21"/>
                    </a:cubicBezTo>
                    <a:cubicBezTo>
                      <a:pt x="57" y="29"/>
                      <a:pt x="55" y="39"/>
                      <a:pt x="53" y="49"/>
                    </a:cubicBezTo>
                    <a:cubicBezTo>
                      <a:pt x="49" y="47"/>
                      <a:pt x="44" y="46"/>
                      <a:pt x="40" y="45"/>
                    </a:cubicBezTo>
                    <a:cubicBezTo>
                      <a:pt x="32" y="43"/>
                      <a:pt x="23" y="42"/>
                      <a:pt x="15" y="44"/>
                    </a:cubicBezTo>
                    <a:cubicBezTo>
                      <a:pt x="3" y="48"/>
                      <a:pt x="9" y="61"/>
                      <a:pt x="14" y="69"/>
                    </a:cubicBezTo>
                    <a:cubicBezTo>
                      <a:pt x="19" y="75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1"/>
                    </a:cubicBezTo>
                    <a:cubicBezTo>
                      <a:pt x="18" y="96"/>
                      <a:pt x="12" y="103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90" y="140"/>
                      <a:pt x="87" y="149"/>
                      <a:pt x="80" y="155"/>
                    </a:cubicBezTo>
                    <a:cubicBezTo>
                      <a:pt x="74" y="161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7" y="123"/>
                    </a:cubicBezTo>
                    <a:cubicBezTo>
                      <a:pt x="56" y="122"/>
                      <a:pt x="56" y="122"/>
                      <a:pt x="56" y="121"/>
                    </a:cubicBezTo>
                    <a:cubicBezTo>
                      <a:pt x="63" y="119"/>
                      <a:pt x="69" y="116"/>
                      <a:pt x="75" y="113"/>
                    </a:cubicBezTo>
                    <a:cubicBezTo>
                      <a:pt x="81" y="116"/>
                      <a:pt x="88" y="118"/>
                      <a:pt x="94" y="120"/>
                    </a:cubicBezTo>
                    <a:cubicBezTo>
                      <a:pt x="93" y="124"/>
                      <a:pt x="93" y="128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9"/>
                      <a:pt x="50" y="92"/>
                      <a:pt x="51" y="96"/>
                    </a:cubicBezTo>
                    <a:cubicBezTo>
                      <a:pt x="45" y="93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7" y="84"/>
                    </a:cubicBezTo>
                    <a:cubicBezTo>
                      <a:pt x="41" y="80"/>
                      <a:pt x="46" y="77"/>
                      <a:pt x="51" y="74"/>
                    </a:cubicBezTo>
                    <a:cubicBezTo>
                      <a:pt x="50" y="78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1"/>
                      <a:pt x="53" y="76"/>
                      <a:pt x="54" y="72"/>
                    </a:cubicBezTo>
                    <a:cubicBezTo>
                      <a:pt x="60" y="68"/>
                      <a:pt x="68" y="64"/>
                      <a:pt x="75" y="60"/>
                    </a:cubicBezTo>
                    <a:cubicBezTo>
                      <a:pt x="82" y="64"/>
                      <a:pt x="90" y="68"/>
                      <a:pt x="97" y="72"/>
                    </a:cubicBezTo>
                    <a:cubicBezTo>
                      <a:pt x="97" y="81"/>
                      <a:pt x="97" y="89"/>
                      <a:pt x="97" y="98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2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4" y="98"/>
                    </a:cubicBezTo>
                    <a:cubicBezTo>
                      <a:pt x="53" y="94"/>
                      <a:pt x="53" y="89"/>
                      <a:pt x="53" y="85"/>
                    </a:cubicBezTo>
                    <a:close/>
                    <a:moveTo>
                      <a:pt x="54" y="69"/>
                    </a:moveTo>
                    <a:cubicBezTo>
                      <a:pt x="54" y="63"/>
                      <a:pt x="55" y="58"/>
                      <a:pt x="56" y="53"/>
                    </a:cubicBezTo>
                    <a:cubicBezTo>
                      <a:pt x="61" y="54"/>
                      <a:pt x="67" y="56"/>
                      <a:pt x="72" y="59"/>
                    </a:cubicBezTo>
                    <a:cubicBezTo>
                      <a:pt x="66" y="62"/>
                      <a:pt x="60" y="65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8"/>
                      <a:pt x="96" y="63"/>
                      <a:pt x="96" y="69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100" y="76"/>
                      <a:pt x="100" y="75"/>
                      <a:pt x="99" y="74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3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7" y="101"/>
                    </a:cubicBezTo>
                    <a:cubicBezTo>
                      <a:pt x="96" y="107"/>
                      <a:pt x="95" y="112"/>
                      <a:pt x="95" y="118"/>
                    </a:cubicBezTo>
                    <a:cubicBezTo>
                      <a:pt x="89" y="116"/>
                      <a:pt x="84" y="113"/>
                      <a:pt x="78" y="111"/>
                    </a:cubicBezTo>
                    <a:cubicBezTo>
                      <a:pt x="81" y="110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10"/>
                      <a:pt x="72" y="111"/>
                    </a:cubicBezTo>
                    <a:cubicBezTo>
                      <a:pt x="66" y="113"/>
                      <a:pt x="61" y="116"/>
                      <a:pt x="56" y="118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5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2"/>
                      <a:pt x="98" y="119"/>
                    </a:cubicBezTo>
                    <a:cubicBezTo>
                      <a:pt x="98" y="119"/>
                      <a:pt x="98" y="119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6" y="96"/>
                      <a:pt x="112" y="91"/>
                      <a:pt x="117" y="87"/>
                    </a:cubicBezTo>
                    <a:cubicBezTo>
                      <a:pt x="120" y="89"/>
                      <a:pt x="123" y="91"/>
                      <a:pt x="125" y="94"/>
                    </a:cubicBezTo>
                    <a:cubicBezTo>
                      <a:pt x="131" y="99"/>
                      <a:pt x="138" y="106"/>
                      <a:pt x="139" y="115"/>
                    </a:cubicBezTo>
                    <a:close/>
                    <a:moveTo>
                      <a:pt x="112" y="47"/>
                    </a:moveTo>
                    <a:cubicBezTo>
                      <a:pt x="120" y="46"/>
                      <a:pt x="131" y="44"/>
                      <a:pt x="138" y="49"/>
                    </a:cubicBezTo>
                    <a:cubicBezTo>
                      <a:pt x="143" y="54"/>
                      <a:pt x="136" y="64"/>
                      <a:pt x="133" y="68"/>
                    </a:cubicBezTo>
                    <a:cubicBezTo>
                      <a:pt x="129" y="73"/>
                      <a:pt x="124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8"/>
                      <a:pt x="97" y="51"/>
                    </a:cubicBezTo>
                    <a:cubicBezTo>
                      <a:pt x="102" y="50"/>
                      <a:pt x="107" y="49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40"/>
                      <a:pt x="94" y="47"/>
                    </a:cubicBezTo>
                    <a:cubicBezTo>
                      <a:pt x="94" y="48"/>
                      <a:pt x="94" y="49"/>
                      <a:pt x="94" y="50"/>
                    </a:cubicBezTo>
                    <a:cubicBezTo>
                      <a:pt x="94" y="50"/>
                      <a:pt x="93" y="50"/>
                      <a:pt x="93" y="50"/>
                    </a:cubicBezTo>
                    <a:cubicBezTo>
                      <a:pt x="87" y="52"/>
                      <a:pt x="81" y="55"/>
                      <a:pt x="75" y="57"/>
                    </a:cubicBezTo>
                    <a:cubicBezTo>
                      <a:pt x="69" y="54"/>
                      <a:pt x="63" y="52"/>
                      <a:pt x="56" y="50"/>
                    </a:cubicBezTo>
                    <a:cubicBezTo>
                      <a:pt x="57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8"/>
                      <a:pt x="12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1"/>
                    </a:cubicBezTo>
                    <a:cubicBezTo>
                      <a:pt x="44" y="74"/>
                      <a:pt x="38" y="79"/>
                      <a:pt x="33" y="83"/>
                    </a:cubicBezTo>
                    <a:cubicBezTo>
                      <a:pt x="32" y="82"/>
                      <a:pt x="31" y="82"/>
                      <a:pt x="30" y="81"/>
                    </a:cubicBezTo>
                    <a:close/>
                    <a:moveTo>
                      <a:pt x="51" y="100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5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2"/>
                      <a:pt x="45" y="96"/>
                      <a:pt x="51" y="10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8" name="Freeform 95"/>
              <p:cNvSpPr/>
              <p:nvPr/>
            </p:nvSpPr>
            <p:spPr bwMode="auto">
              <a:xfrm>
                <a:off x="1585901" y="2876795"/>
                <a:ext cx="70483" cy="188500"/>
              </a:xfrm>
              <a:custGeom>
                <a:avLst/>
                <a:gdLst>
                  <a:gd name="T0" fmla="*/ 3 w 36"/>
                  <a:gd name="T1" fmla="*/ 54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3 h 97"/>
                  <a:gd name="T12" fmla="*/ 24 w 36"/>
                  <a:gd name="T13" fmla="*/ 91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8 h 97"/>
                  <a:gd name="T20" fmla="*/ 16 w 36"/>
                  <a:gd name="T21" fmla="*/ 34 h 97"/>
                  <a:gd name="T22" fmla="*/ 25 w 36"/>
                  <a:gd name="T23" fmla="*/ 39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0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5 h 97"/>
                  <a:gd name="T40" fmla="*/ 34 w 36"/>
                  <a:gd name="T41" fmla="*/ 73 h 97"/>
                  <a:gd name="T42" fmla="*/ 36 w 36"/>
                  <a:gd name="T43" fmla="*/ 33 h 97"/>
                  <a:gd name="T44" fmla="*/ 27 w 36"/>
                  <a:gd name="T45" fmla="*/ 5 h 97"/>
                  <a:gd name="T46" fmla="*/ 7 w 36"/>
                  <a:gd name="T47" fmla="*/ 14 h 97"/>
                  <a:gd name="T48" fmla="*/ 3 w 36"/>
                  <a:gd name="T49" fmla="*/ 31 h 97"/>
                  <a:gd name="T50" fmla="*/ 1 w 36"/>
                  <a:gd name="T51" fmla="*/ 54 h 97"/>
                  <a:gd name="T52" fmla="*/ 3 w 36"/>
                  <a:gd name="T53" fmla="*/ 5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4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1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1"/>
                      <a:pt x="31" y="67"/>
                      <a:pt x="31" y="73"/>
                    </a:cubicBezTo>
                    <a:cubicBezTo>
                      <a:pt x="30" y="80"/>
                      <a:pt x="30" y="88"/>
                      <a:pt x="24" y="91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8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39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5" y="55"/>
                      <a:pt x="25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5"/>
                      <a:pt x="28" y="48"/>
                    </a:cubicBezTo>
                    <a:cubicBezTo>
                      <a:pt x="28" y="42"/>
                      <a:pt x="29" y="32"/>
                      <a:pt x="21" y="30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9" y="55"/>
                      <a:pt x="9" y="65"/>
                      <a:pt x="10" y="76"/>
                    </a:cubicBezTo>
                    <a:cubicBezTo>
                      <a:pt x="11" y="82"/>
                      <a:pt x="11" y="95"/>
                      <a:pt x="20" y="95"/>
                    </a:cubicBezTo>
                    <a:cubicBezTo>
                      <a:pt x="31" y="95"/>
                      <a:pt x="33" y="82"/>
                      <a:pt x="34" y="73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6" y="23"/>
                      <a:pt x="36" y="11"/>
                      <a:pt x="27" y="5"/>
                    </a:cubicBezTo>
                    <a:cubicBezTo>
                      <a:pt x="19" y="0"/>
                      <a:pt x="11" y="8"/>
                      <a:pt x="7" y="14"/>
                    </a:cubicBezTo>
                    <a:cubicBezTo>
                      <a:pt x="4" y="19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9" name="Freeform 98"/>
              <p:cNvSpPr/>
              <p:nvPr/>
            </p:nvSpPr>
            <p:spPr bwMode="auto">
              <a:xfrm>
                <a:off x="1918775" y="1090592"/>
                <a:ext cx="69663" cy="188500"/>
              </a:xfrm>
              <a:custGeom>
                <a:avLst/>
                <a:gdLst>
                  <a:gd name="T0" fmla="*/ 3 w 36"/>
                  <a:gd name="T1" fmla="*/ 55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4 h 97"/>
                  <a:gd name="T12" fmla="*/ 24 w 36"/>
                  <a:gd name="T13" fmla="*/ 92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9 h 97"/>
                  <a:gd name="T20" fmla="*/ 16 w 36"/>
                  <a:gd name="T21" fmla="*/ 34 h 97"/>
                  <a:gd name="T22" fmla="*/ 25 w 36"/>
                  <a:gd name="T23" fmla="*/ 40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1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6 h 97"/>
                  <a:gd name="T40" fmla="*/ 34 w 36"/>
                  <a:gd name="T41" fmla="*/ 74 h 97"/>
                  <a:gd name="T42" fmla="*/ 36 w 36"/>
                  <a:gd name="T43" fmla="*/ 33 h 97"/>
                  <a:gd name="T44" fmla="*/ 27 w 36"/>
                  <a:gd name="T45" fmla="*/ 6 h 97"/>
                  <a:gd name="T46" fmla="*/ 7 w 36"/>
                  <a:gd name="T47" fmla="*/ 15 h 97"/>
                  <a:gd name="T48" fmla="*/ 3 w 36"/>
                  <a:gd name="T49" fmla="*/ 31 h 97"/>
                  <a:gd name="T50" fmla="*/ 1 w 36"/>
                  <a:gd name="T51" fmla="*/ 55 h 97"/>
                  <a:gd name="T52" fmla="*/ 3 w 36"/>
                  <a:gd name="T53" fmla="*/ 5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5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2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2"/>
                      <a:pt x="31" y="68"/>
                      <a:pt x="31" y="74"/>
                    </a:cubicBezTo>
                    <a:cubicBezTo>
                      <a:pt x="30" y="80"/>
                      <a:pt x="30" y="88"/>
                      <a:pt x="24" y="92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9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40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4" y="55"/>
                      <a:pt x="24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6"/>
                      <a:pt x="28" y="48"/>
                    </a:cubicBezTo>
                    <a:cubicBezTo>
                      <a:pt x="28" y="42"/>
                      <a:pt x="29" y="33"/>
                      <a:pt x="21" y="31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8" y="55"/>
                      <a:pt x="9" y="66"/>
                      <a:pt x="10" y="76"/>
                    </a:cubicBezTo>
                    <a:cubicBezTo>
                      <a:pt x="11" y="82"/>
                      <a:pt x="11" y="96"/>
                      <a:pt x="20" y="96"/>
                    </a:cubicBezTo>
                    <a:cubicBezTo>
                      <a:pt x="31" y="96"/>
                      <a:pt x="33" y="82"/>
                      <a:pt x="34" y="74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5" y="23"/>
                      <a:pt x="36" y="12"/>
                      <a:pt x="27" y="6"/>
                    </a:cubicBezTo>
                    <a:cubicBezTo>
                      <a:pt x="19" y="0"/>
                      <a:pt x="11" y="9"/>
                      <a:pt x="7" y="15"/>
                    </a:cubicBezTo>
                    <a:cubicBezTo>
                      <a:pt x="4" y="20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5"/>
                    </a:cubicBezTo>
                    <a:cubicBezTo>
                      <a:pt x="0" y="57"/>
                      <a:pt x="3" y="57"/>
                      <a:pt x="3" y="5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0" name="Freeform 112"/>
              <p:cNvSpPr>
                <a:spLocks noEditPoints="1"/>
              </p:cNvSpPr>
              <p:nvPr/>
            </p:nvSpPr>
            <p:spPr bwMode="auto">
              <a:xfrm>
                <a:off x="1974078" y="1706994"/>
                <a:ext cx="414699" cy="281111"/>
              </a:xfrm>
              <a:custGeom>
                <a:avLst/>
                <a:gdLst>
                  <a:gd name="T0" fmla="*/ 34 w 214"/>
                  <a:gd name="T1" fmla="*/ 86 h 145"/>
                  <a:gd name="T2" fmla="*/ 1 w 214"/>
                  <a:gd name="T3" fmla="*/ 107 h 145"/>
                  <a:gd name="T4" fmla="*/ 22 w 214"/>
                  <a:gd name="T5" fmla="*/ 144 h 145"/>
                  <a:gd name="T6" fmla="*/ 164 w 214"/>
                  <a:gd name="T7" fmla="*/ 66 h 145"/>
                  <a:gd name="T8" fmla="*/ 214 w 214"/>
                  <a:gd name="T9" fmla="*/ 37 h 145"/>
                  <a:gd name="T10" fmla="*/ 190 w 214"/>
                  <a:gd name="T11" fmla="*/ 1 h 145"/>
                  <a:gd name="T12" fmla="*/ 191 w 214"/>
                  <a:gd name="T13" fmla="*/ 24 h 145"/>
                  <a:gd name="T14" fmla="*/ 191 w 214"/>
                  <a:gd name="T15" fmla="*/ 3 h 145"/>
                  <a:gd name="T16" fmla="*/ 116 w 214"/>
                  <a:gd name="T17" fmla="*/ 88 h 145"/>
                  <a:gd name="T18" fmla="*/ 21 w 214"/>
                  <a:gd name="T19" fmla="*/ 141 h 145"/>
                  <a:gd name="T20" fmla="*/ 8 w 214"/>
                  <a:gd name="T21" fmla="*/ 106 h 145"/>
                  <a:gd name="T22" fmla="*/ 10 w 214"/>
                  <a:gd name="T23" fmla="*/ 104 h 145"/>
                  <a:gd name="T24" fmla="*/ 14 w 214"/>
                  <a:gd name="T25" fmla="*/ 101 h 145"/>
                  <a:gd name="T26" fmla="*/ 26 w 214"/>
                  <a:gd name="T27" fmla="*/ 116 h 145"/>
                  <a:gd name="T28" fmla="*/ 22 w 214"/>
                  <a:gd name="T29" fmla="*/ 96 h 145"/>
                  <a:gd name="T30" fmla="*/ 24 w 214"/>
                  <a:gd name="T31" fmla="*/ 95 h 145"/>
                  <a:gd name="T32" fmla="*/ 39 w 214"/>
                  <a:gd name="T33" fmla="*/ 109 h 145"/>
                  <a:gd name="T34" fmla="*/ 42 w 214"/>
                  <a:gd name="T35" fmla="*/ 85 h 145"/>
                  <a:gd name="T36" fmla="*/ 54 w 214"/>
                  <a:gd name="T37" fmla="*/ 101 h 145"/>
                  <a:gd name="T38" fmla="*/ 51 w 214"/>
                  <a:gd name="T39" fmla="*/ 80 h 145"/>
                  <a:gd name="T40" fmla="*/ 60 w 214"/>
                  <a:gd name="T41" fmla="*/ 92 h 145"/>
                  <a:gd name="T42" fmla="*/ 57 w 214"/>
                  <a:gd name="T43" fmla="*/ 77 h 145"/>
                  <a:gd name="T44" fmla="*/ 70 w 214"/>
                  <a:gd name="T45" fmla="*/ 93 h 145"/>
                  <a:gd name="T46" fmla="*/ 66 w 214"/>
                  <a:gd name="T47" fmla="*/ 72 h 145"/>
                  <a:gd name="T48" fmla="*/ 69 w 214"/>
                  <a:gd name="T49" fmla="*/ 70 h 145"/>
                  <a:gd name="T50" fmla="*/ 77 w 214"/>
                  <a:gd name="T51" fmla="*/ 78 h 145"/>
                  <a:gd name="T52" fmla="*/ 79 w 214"/>
                  <a:gd name="T53" fmla="*/ 76 h 145"/>
                  <a:gd name="T54" fmla="*/ 79 w 214"/>
                  <a:gd name="T55" fmla="*/ 64 h 145"/>
                  <a:gd name="T56" fmla="*/ 82 w 214"/>
                  <a:gd name="T57" fmla="*/ 63 h 145"/>
                  <a:gd name="T58" fmla="*/ 96 w 214"/>
                  <a:gd name="T59" fmla="*/ 78 h 145"/>
                  <a:gd name="T60" fmla="*/ 89 w 214"/>
                  <a:gd name="T61" fmla="*/ 59 h 145"/>
                  <a:gd name="T62" fmla="*/ 104 w 214"/>
                  <a:gd name="T63" fmla="*/ 70 h 145"/>
                  <a:gd name="T64" fmla="*/ 100 w 214"/>
                  <a:gd name="T65" fmla="*/ 53 h 145"/>
                  <a:gd name="T66" fmla="*/ 114 w 214"/>
                  <a:gd name="T67" fmla="*/ 70 h 145"/>
                  <a:gd name="T68" fmla="*/ 107 w 214"/>
                  <a:gd name="T69" fmla="*/ 49 h 145"/>
                  <a:gd name="T70" fmla="*/ 121 w 214"/>
                  <a:gd name="T71" fmla="*/ 62 h 145"/>
                  <a:gd name="T72" fmla="*/ 114 w 214"/>
                  <a:gd name="T73" fmla="*/ 45 h 145"/>
                  <a:gd name="T74" fmla="*/ 129 w 214"/>
                  <a:gd name="T75" fmla="*/ 59 h 145"/>
                  <a:gd name="T76" fmla="*/ 124 w 214"/>
                  <a:gd name="T77" fmla="*/ 40 h 145"/>
                  <a:gd name="T78" fmla="*/ 135 w 214"/>
                  <a:gd name="T79" fmla="*/ 54 h 145"/>
                  <a:gd name="T80" fmla="*/ 130 w 214"/>
                  <a:gd name="T81" fmla="*/ 37 h 145"/>
                  <a:gd name="T82" fmla="*/ 144 w 214"/>
                  <a:gd name="T83" fmla="*/ 49 h 145"/>
                  <a:gd name="T84" fmla="*/ 139 w 214"/>
                  <a:gd name="T85" fmla="*/ 32 h 145"/>
                  <a:gd name="T86" fmla="*/ 154 w 214"/>
                  <a:gd name="T87" fmla="*/ 48 h 145"/>
                  <a:gd name="T88" fmla="*/ 154 w 214"/>
                  <a:gd name="T89" fmla="*/ 24 h 145"/>
                  <a:gd name="T90" fmla="*/ 157 w 214"/>
                  <a:gd name="T91" fmla="*/ 23 h 145"/>
                  <a:gd name="T92" fmla="*/ 172 w 214"/>
                  <a:gd name="T93" fmla="*/ 34 h 145"/>
                  <a:gd name="T94" fmla="*/ 172 w 214"/>
                  <a:gd name="T95" fmla="*/ 14 h 145"/>
                  <a:gd name="T96" fmla="*/ 175 w 214"/>
                  <a:gd name="T97" fmla="*/ 13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14" h="145">
                    <a:moveTo>
                      <a:pt x="150" y="23"/>
                    </a:moveTo>
                    <a:cubicBezTo>
                      <a:pt x="136" y="31"/>
                      <a:pt x="122" y="38"/>
                      <a:pt x="108" y="46"/>
                    </a:cubicBezTo>
                    <a:cubicBezTo>
                      <a:pt x="83" y="59"/>
                      <a:pt x="58" y="73"/>
                      <a:pt x="34" y="86"/>
                    </a:cubicBezTo>
                    <a:cubicBezTo>
                      <a:pt x="26" y="91"/>
                      <a:pt x="19" y="95"/>
                      <a:pt x="12" y="99"/>
                    </a:cubicBezTo>
                    <a:cubicBezTo>
                      <a:pt x="9" y="101"/>
                      <a:pt x="5" y="103"/>
                      <a:pt x="2" y="105"/>
                    </a:cubicBezTo>
                    <a:cubicBezTo>
                      <a:pt x="1" y="105"/>
                      <a:pt x="0" y="106"/>
                      <a:pt x="1" y="107"/>
                    </a:cubicBezTo>
                    <a:cubicBezTo>
                      <a:pt x="7" y="119"/>
                      <a:pt x="12" y="131"/>
                      <a:pt x="18" y="143"/>
                    </a:cubicBezTo>
                    <a:cubicBezTo>
                      <a:pt x="19" y="143"/>
                      <a:pt x="19" y="143"/>
                      <a:pt x="19" y="143"/>
                    </a:cubicBezTo>
                    <a:cubicBezTo>
                      <a:pt x="20" y="144"/>
                      <a:pt x="21" y="145"/>
                      <a:pt x="22" y="144"/>
                    </a:cubicBezTo>
                    <a:cubicBezTo>
                      <a:pt x="37" y="136"/>
                      <a:pt x="53" y="127"/>
                      <a:pt x="69" y="118"/>
                    </a:cubicBezTo>
                    <a:cubicBezTo>
                      <a:pt x="84" y="109"/>
                      <a:pt x="99" y="100"/>
                      <a:pt x="115" y="91"/>
                    </a:cubicBezTo>
                    <a:cubicBezTo>
                      <a:pt x="132" y="83"/>
                      <a:pt x="148" y="75"/>
                      <a:pt x="164" y="66"/>
                    </a:cubicBezTo>
                    <a:cubicBezTo>
                      <a:pt x="181" y="57"/>
                      <a:pt x="197" y="48"/>
                      <a:pt x="213" y="39"/>
                    </a:cubicBezTo>
                    <a:cubicBezTo>
                      <a:pt x="213" y="38"/>
                      <a:pt x="214" y="38"/>
                      <a:pt x="214" y="38"/>
                    </a:cubicBezTo>
                    <a:cubicBezTo>
                      <a:pt x="214" y="38"/>
                      <a:pt x="214" y="37"/>
                      <a:pt x="214" y="37"/>
                    </a:cubicBezTo>
                    <a:cubicBezTo>
                      <a:pt x="207" y="25"/>
                      <a:pt x="199" y="13"/>
                      <a:pt x="193" y="1"/>
                    </a:cubicBezTo>
                    <a:cubicBezTo>
                      <a:pt x="192" y="0"/>
                      <a:pt x="192" y="0"/>
                      <a:pt x="191" y="0"/>
                    </a:cubicBezTo>
                    <a:cubicBezTo>
                      <a:pt x="191" y="0"/>
                      <a:pt x="190" y="0"/>
                      <a:pt x="190" y="1"/>
                    </a:cubicBezTo>
                    <a:cubicBezTo>
                      <a:pt x="177" y="9"/>
                      <a:pt x="163" y="16"/>
                      <a:pt x="150" y="23"/>
                    </a:cubicBezTo>
                    <a:close/>
                    <a:moveTo>
                      <a:pt x="181" y="9"/>
                    </a:moveTo>
                    <a:cubicBezTo>
                      <a:pt x="184" y="14"/>
                      <a:pt x="187" y="20"/>
                      <a:pt x="191" y="24"/>
                    </a:cubicBezTo>
                    <a:cubicBezTo>
                      <a:pt x="193" y="26"/>
                      <a:pt x="195" y="24"/>
                      <a:pt x="193" y="22"/>
                    </a:cubicBezTo>
                    <a:cubicBezTo>
                      <a:pt x="189" y="18"/>
                      <a:pt x="187" y="13"/>
                      <a:pt x="184" y="8"/>
                    </a:cubicBezTo>
                    <a:cubicBezTo>
                      <a:pt x="186" y="6"/>
                      <a:pt x="188" y="5"/>
                      <a:pt x="191" y="3"/>
                    </a:cubicBezTo>
                    <a:cubicBezTo>
                      <a:pt x="197" y="15"/>
                      <a:pt x="204" y="26"/>
                      <a:pt x="210" y="37"/>
                    </a:cubicBezTo>
                    <a:cubicBezTo>
                      <a:pt x="195" y="45"/>
                      <a:pt x="180" y="54"/>
                      <a:pt x="164" y="63"/>
                    </a:cubicBezTo>
                    <a:cubicBezTo>
                      <a:pt x="148" y="72"/>
                      <a:pt x="132" y="80"/>
                      <a:pt x="116" y="88"/>
                    </a:cubicBezTo>
                    <a:cubicBezTo>
                      <a:pt x="100" y="96"/>
                      <a:pt x="85" y="106"/>
                      <a:pt x="69" y="115"/>
                    </a:cubicBezTo>
                    <a:cubicBezTo>
                      <a:pt x="53" y="124"/>
                      <a:pt x="37" y="132"/>
                      <a:pt x="21" y="141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15" y="130"/>
                      <a:pt x="10" y="119"/>
                      <a:pt x="4" y="108"/>
                    </a:cubicBezTo>
                    <a:cubicBezTo>
                      <a:pt x="5" y="107"/>
                      <a:pt x="6" y="106"/>
                      <a:pt x="7" y="105"/>
                    </a:cubicBezTo>
                    <a:cubicBezTo>
                      <a:pt x="7" y="105"/>
                      <a:pt x="7" y="105"/>
                      <a:pt x="8" y="106"/>
                    </a:cubicBezTo>
                    <a:cubicBezTo>
                      <a:pt x="10" y="110"/>
                      <a:pt x="11" y="114"/>
                      <a:pt x="15" y="118"/>
                    </a:cubicBezTo>
                    <a:cubicBezTo>
                      <a:pt x="16" y="120"/>
                      <a:pt x="18" y="118"/>
                      <a:pt x="17" y="116"/>
                    </a:cubicBezTo>
                    <a:cubicBezTo>
                      <a:pt x="14" y="113"/>
                      <a:pt x="13" y="108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ubicBezTo>
                      <a:pt x="10" y="103"/>
                      <a:pt x="11" y="103"/>
                      <a:pt x="12" y="103"/>
                    </a:cubicBezTo>
                    <a:cubicBezTo>
                      <a:pt x="12" y="102"/>
                      <a:pt x="13" y="102"/>
                      <a:pt x="14" y="101"/>
                    </a:cubicBezTo>
                    <a:cubicBezTo>
                      <a:pt x="14" y="101"/>
                      <a:pt x="14" y="102"/>
                      <a:pt x="14" y="102"/>
                    </a:cubicBezTo>
                    <a:cubicBezTo>
                      <a:pt x="17" y="107"/>
                      <a:pt x="20" y="113"/>
                      <a:pt x="24" y="118"/>
                    </a:cubicBezTo>
                    <a:cubicBezTo>
                      <a:pt x="25" y="119"/>
                      <a:pt x="28" y="117"/>
                      <a:pt x="26" y="116"/>
                    </a:cubicBezTo>
                    <a:cubicBezTo>
                      <a:pt x="22" y="111"/>
                      <a:pt x="20" y="106"/>
                      <a:pt x="17" y="100"/>
                    </a:cubicBezTo>
                    <a:cubicBezTo>
                      <a:pt x="17" y="100"/>
                      <a:pt x="16" y="100"/>
                      <a:pt x="16" y="100"/>
                    </a:cubicBezTo>
                    <a:cubicBezTo>
                      <a:pt x="18" y="99"/>
                      <a:pt x="20" y="98"/>
                      <a:pt x="22" y="96"/>
                    </a:cubicBezTo>
                    <a:cubicBezTo>
                      <a:pt x="24" y="101"/>
                      <a:pt x="25" y="107"/>
                      <a:pt x="29" y="111"/>
                    </a:cubicBezTo>
                    <a:cubicBezTo>
                      <a:pt x="30" y="112"/>
                      <a:pt x="32" y="110"/>
                      <a:pt x="31" y="109"/>
                    </a:cubicBezTo>
                    <a:cubicBezTo>
                      <a:pt x="27" y="105"/>
                      <a:pt x="26" y="100"/>
                      <a:pt x="24" y="95"/>
                    </a:cubicBezTo>
                    <a:cubicBezTo>
                      <a:pt x="26" y="94"/>
                      <a:pt x="27" y="93"/>
                      <a:pt x="28" y="93"/>
                    </a:cubicBezTo>
                    <a:cubicBezTo>
                      <a:pt x="29" y="92"/>
                      <a:pt x="30" y="92"/>
                      <a:pt x="30" y="92"/>
                    </a:cubicBezTo>
                    <a:cubicBezTo>
                      <a:pt x="32" y="98"/>
                      <a:pt x="36" y="103"/>
                      <a:pt x="39" y="109"/>
                    </a:cubicBezTo>
                    <a:cubicBezTo>
                      <a:pt x="40" y="111"/>
                      <a:pt x="43" y="109"/>
                      <a:pt x="42" y="108"/>
                    </a:cubicBezTo>
                    <a:cubicBezTo>
                      <a:pt x="39" y="102"/>
                      <a:pt x="34" y="97"/>
                      <a:pt x="33" y="90"/>
                    </a:cubicBezTo>
                    <a:cubicBezTo>
                      <a:pt x="36" y="88"/>
                      <a:pt x="39" y="87"/>
                      <a:pt x="42" y="85"/>
                    </a:cubicBezTo>
                    <a:cubicBezTo>
                      <a:pt x="42" y="85"/>
                      <a:pt x="42" y="85"/>
                      <a:pt x="43" y="86"/>
                    </a:cubicBezTo>
                    <a:cubicBezTo>
                      <a:pt x="46" y="91"/>
                      <a:pt x="49" y="97"/>
                      <a:pt x="52" y="102"/>
                    </a:cubicBezTo>
                    <a:cubicBezTo>
                      <a:pt x="52" y="104"/>
                      <a:pt x="55" y="103"/>
                      <a:pt x="54" y="101"/>
                    </a:cubicBezTo>
                    <a:cubicBezTo>
                      <a:pt x="52" y="95"/>
                      <a:pt x="48" y="90"/>
                      <a:pt x="45" y="84"/>
                    </a:cubicBezTo>
                    <a:cubicBezTo>
                      <a:pt x="45" y="84"/>
                      <a:pt x="45" y="84"/>
                      <a:pt x="44" y="84"/>
                    </a:cubicBezTo>
                    <a:cubicBezTo>
                      <a:pt x="46" y="83"/>
                      <a:pt x="48" y="81"/>
                      <a:pt x="51" y="80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3" y="85"/>
                      <a:pt x="55" y="90"/>
                      <a:pt x="58" y="94"/>
                    </a:cubicBezTo>
                    <a:cubicBezTo>
                      <a:pt x="59" y="95"/>
                      <a:pt x="61" y="93"/>
                      <a:pt x="60" y="92"/>
                    </a:cubicBezTo>
                    <a:cubicBezTo>
                      <a:pt x="57" y="88"/>
                      <a:pt x="56" y="83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4" y="78"/>
                      <a:pt x="55" y="78"/>
                      <a:pt x="57" y="77"/>
                    </a:cubicBezTo>
                    <a:cubicBezTo>
                      <a:pt x="57" y="77"/>
                      <a:pt x="57" y="77"/>
                      <a:pt x="57" y="78"/>
                    </a:cubicBezTo>
                    <a:cubicBezTo>
                      <a:pt x="60" y="84"/>
                      <a:pt x="63" y="90"/>
                      <a:pt x="68" y="95"/>
                    </a:cubicBezTo>
                    <a:cubicBezTo>
                      <a:pt x="69" y="97"/>
                      <a:pt x="71" y="95"/>
                      <a:pt x="70" y="93"/>
                    </a:cubicBezTo>
                    <a:cubicBezTo>
                      <a:pt x="65" y="88"/>
                      <a:pt x="63" y="82"/>
                      <a:pt x="59" y="76"/>
                    </a:cubicBezTo>
                    <a:cubicBezTo>
                      <a:pt x="59" y="76"/>
                      <a:pt x="59" y="76"/>
                      <a:pt x="59" y="76"/>
                    </a:cubicBezTo>
                    <a:cubicBezTo>
                      <a:pt x="61" y="74"/>
                      <a:pt x="64" y="73"/>
                      <a:pt x="66" y="72"/>
                    </a:cubicBezTo>
                    <a:cubicBezTo>
                      <a:pt x="69" y="77"/>
                      <a:pt x="71" y="83"/>
                      <a:pt x="75" y="88"/>
                    </a:cubicBezTo>
                    <a:cubicBezTo>
                      <a:pt x="76" y="89"/>
                      <a:pt x="78" y="87"/>
                      <a:pt x="77" y="86"/>
                    </a:cubicBezTo>
                    <a:cubicBezTo>
                      <a:pt x="73" y="81"/>
                      <a:pt x="71" y="75"/>
                      <a:pt x="69" y="70"/>
                    </a:cubicBezTo>
                    <a:cubicBezTo>
                      <a:pt x="70" y="70"/>
                      <a:pt x="71" y="69"/>
                      <a:pt x="72" y="69"/>
                    </a:cubicBezTo>
                    <a:cubicBezTo>
                      <a:pt x="72" y="69"/>
                      <a:pt x="72" y="69"/>
                      <a:pt x="72" y="70"/>
                    </a:cubicBezTo>
                    <a:cubicBezTo>
                      <a:pt x="74" y="72"/>
                      <a:pt x="75" y="75"/>
                      <a:pt x="77" y="78"/>
                    </a:cubicBezTo>
                    <a:cubicBezTo>
                      <a:pt x="79" y="81"/>
                      <a:pt x="81" y="84"/>
                      <a:pt x="83" y="87"/>
                    </a:cubicBezTo>
                    <a:cubicBezTo>
                      <a:pt x="83" y="89"/>
                      <a:pt x="86" y="87"/>
                      <a:pt x="85" y="86"/>
                    </a:cubicBezTo>
                    <a:cubicBezTo>
                      <a:pt x="83" y="83"/>
                      <a:pt x="81" y="79"/>
                      <a:pt x="79" y="76"/>
                    </a:cubicBezTo>
                    <a:cubicBezTo>
                      <a:pt x="78" y="73"/>
                      <a:pt x="76" y="70"/>
                      <a:pt x="74" y="68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6" y="67"/>
                      <a:pt x="78" y="65"/>
                      <a:pt x="79" y="64"/>
                    </a:cubicBezTo>
                    <a:cubicBezTo>
                      <a:pt x="82" y="69"/>
                      <a:pt x="84" y="74"/>
                      <a:pt x="87" y="79"/>
                    </a:cubicBezTo>
                    <a:cubicBezTo>
                      <a:pt x="88" y="80"/>
                      <a:pt x="90" y="79"/>
                      <a:pt x="89" y="77"/>
                    </a:cubicBezTo>
                    <a:cubicBezTo>
                      <a:pt x="87" y="73"/>
                      <a:pt x="85" y="68"/>
                      <a:pt x="82" y="63"/>
                    </a:cubicBezTo>
                    <a:cubicBezTo>
                      <a:pt x="84" y="62"/>
                      <a:pt x="85" y="61"/>
                      <a:pt x="87" y="60"/>
                    </a:cubicBezTo>
                    <a:cubicBezTo>
                      <a:pt x="88" y="63"/>
                      <a:pt x="89" y="66"/>
                      <a:pt x="90" y="69"/>
                    </a:cubicBezTo>
                    <a:cubicBezTo>
                      <a:pt x="92" y="72"/>
                      <a:pt x="94" y="75"/>
                      <a:pt x="96" y="78"/>
                    </a:cubicBezTo>
                    <a:cubicBezTo>
                      <a:pt x="97" y="79"/>
                      <a:pt x="99" y="78"/>
                      <a:pt x="98" y="76"/>
                    </a:cubicBezTo>
                    <a:cubicBezTo>
                      <a:pt x="97" y="74"/>
                      <a:pt x="95" y="71"/>
                      <a:pt x="93" y="69"/>
                    </a:cubicBezTo>
                    <a:cubicBezTo>
                      <a:pt x="92" y="66"/>
                      <a:pt x="91" y="62"/>
                      <a:pt x="89" y="59"/>
                    </a:cubicBezTo>
                    <a:cubicBezTo>
                      <a:pt x="92" y="57"/>
                      <a:pt x="95" y="56"/>
                      <a:pt x="98" y="54"/>
                    </a:cubicBezTo>
                    <a:cubicBezTo>
                      <a:pt x="98" y="55"/>
                      <a:pt x="98" y="55"/>
                      <a:pt x="98" y="55"/>
                    </a:cubicBezTo>
                    <a:cubicBezTo>
                      <a:pt x="101" y="60"/>
                      <a:pt x="103" y="65"/>
                      <a:pt x="104" y="70"/>
                    </a:cubicBezTo>
                    <a:cubicBezTo>
                      <a:pt x="105" y="72"/>
                      <a:pt x="108" y="72"/>
                      <a:pt x="107" y="70"/>
                    </a:cubicBezTo>
                    <a:cubicBezTo>
                      <a:pt x="105" y="64"/>
                      <a:pt x="103" y="59"/>
                      <a:pt x="101" y="54"/>
                    </a:cubicBezTo>
                    <a:cubicBezTo>
                      <a:pt x="101" y="54"/>
                      <a:pt x="100" y="53"/>
                      <a:pt x="100" y="53"/>
                    </a:cubicBezTo>
                    <a:cubicBezTo>
                      <a:pt x="102" y="52"/>
                      <a:pt x="103" y="51"/>
                      <a:pt x="105" y="50"/>
                    </a:cubicBezTo>
                    <a:cubicBezTo>
                      <a:pt x="105" y="51"/>
                      <a:pt x="105" y="51"/>
                      <a:pt x="105" y="51"/>
                    </a:cubicBezTo>
                    <a:cubicBezTo>
                      <a:pt x="109" y="57"/>
                      <a:pt x="112" y="63"/>
                      <a:pt x="114" y="70"/>
                    </a:cubicBezTo>
                    <a:cubicBezTo>
                      <a:pt x="115" y="72"/>
                      <a:pt x="118" y="70"/>
                      <a:pt x="117" y="68"/>
                    </a:cubicBezTo>
                    <a:cubicBezTo>
                      <a:pt x="114" y="62"/>
                      <a:pt x="111" y="56"/>
                      <a:pt x="108" y="50"/>
                    </a:cubicBezTo>
                    <a:cubicBezTo>
                      <a:pt x="108" y="49"/>
                      <a:pt x="108" y="49"/>
                      <a:pt x="107" y="49"/>
                    </a:cubicBezTo>
                    <a:cubicBezTo>
                      <a:pt x="109" y="48"/>
                      <a:pt x="110" y="48"/>
                      <a:pt x="112" y="47"/>
                    </a:cubicBezTo>
                    <a:cubicBezTo>
                      <a:pt x="112" y="47"/>
                      <a:pt x="112" y="47"/>
                      <a:pt x="112" y="47"/>
                    </a:cubicBezTo>
                    <a:cubicBezTo>
                      <a:pt x="115" y="52"/>
                      <a:pt x="117" y="58"/>
                      <a:pt x="121" y="62"/>
                    </a:cubicBezTo>
                    <a:cubicBezTo>
                      <a:pt x="122" y="63"/>
                      <a:pt x="124" y="61"/>
                      <a:pt x="123" y="60"/>
                    </a:cubicBezTo>
                    <a:cubicBezTo>
                      <a:pt x="119" y="56"/>
                      <a:pt x="117" y="50"/>
                      <a:pt x="114" y="46"/>
                    </a:cubicBezTo>
                    <a:cubicBezTo>
                      <a:pt x="114" y="46"/>
                      <a:pt x="114" y="45"/>
                      <a:pt x="114" y="45"/>
                    </a:cubicBezTo>
                    <a:cubicBezTo>
                      <a:pt x="117" y="44"/>
                      <a:pt x="119" y="43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4" y="48"/>
                      <a:pt x="127" y="53"/>
                      <a:pt x="129" y="59"/>
                    </a:cubicBezTo>
                    <a:cubicBezTo>
                      <a:pt x="130" y="61"/>
                      <a:pt x="133" y="60"/>
                      <a:pt x="132" y="59"/>
                    </a:cubicBezTo>
                    <a:cubicBezTo>
                      <a:pt x="130" y="52"/>
                      <a:pt x="127" y="47"/>
                      <a:pt x="124" y="41"/>
                    </a:cubicBezTo>
                    <a:cubicBezTo>
                      <a:pt x="124" y="41"/>
                      <a:pt x="124" y="41"/>
                      <a:pt x="124" y="40"/>
                    </a:cubicBezTo>
                    <a:cubicBezTo>
                      <a:pt x="125" y="40"/>
                      <a:pt x="126" y="39"/>
                      <a:pt x="128" y="38"/>
                    </a:cubicBezTo>
                    <a:cubicBezTo>
                      <a:pt x="128" y="38"/>
                      <a:pt x="128" y="39"/>
                      <a:pt x="128" y="39"/>
                    </a:cubicBezTo>
                    <a:cubicBezTo>
                      <a:pt x="130" y="44"/>
                      <a:pt x="133" y="49"/>
                      <a:pt x="135" y="54"/>
                    </a:cubicBezTo>
                    <a:cubicBezTo>
                      <a:pt x="136" y="56"/>
                      <a:pt x="139" y="54"/>
                      <a:pt x="138" y="53"/>
                    </a:cubicBezTo>
                    <a:cubicBezTo>
                      <a:pt x="135" y="48"/>
                      <a:pt x="133" y="42"/>
                      <a:pt x="130" y="37"/>
                    </a:cubicBezTo>
                    <a:cubicBezTo>
                      <a:pt x="130" y="37"/>
                      <a:pt x="130" y="37"/>
                      <a:pt x="130" y="37"/>
                    </a:cubicBezTo>
                    <a:cubicBezTo>
                      <a:pt x="132" y="36"/>
                      <a:pt x="134" y="35"/>
                      <a:pt x="137" y="33"/>
                    </a:cubicBezTo>
                    <a:cubicBezTo>
                      <a:pt x="137" y="34"/>
                      <a:pt x="137" y="34"/>
                      <a:pt x="137" y="34"/>
                    </a:cubicBezTo>
                    <a:cubicBezTo>
                      <a:pt x="139" y="39"/>
                      <a:pt x="142" y="44"/>
                      <a:pt x="144" y="49"/>
                    </a:cubicBezTo>
                    <a:cubicBezTo>
                      <a:pt x="145" y="51"/>
                      <a:pt x="148" y="49"/>
                      <a:pt x="147" y="48"/>
                    </a:cubicBezTo>
                    <a:cubicBezTo>
                      <a:pt x="144" y="43"/>
                      <a:pt x="141" y="38"/>
                      <a:pt x="140" y="33"/>
                    </a:cubicBezTo>
                    <a:cubicBezTo>
                      <a:pt x="139" y="33"/>
                      <a:pt x="139" y="32"/>
                      <a:pt x="139" y="32"/>
                    </a:cubicBezTo>
                    <a:cubicBezTo>
                      <a:pt x="140" y="32"/>
                      <a:pt x="141" y="31"/>
                      <a:pt x="143" y="30"/>
                    </a:cubicBezTo>
                    <a:cubicBezTo>
                      <a:pt x="144" y="30"/>
                      <a:pt x="144" y="29"/>
                      <a:pt x="145" y="29"/>
                    </a:cubicBezTo>
                    <a:cubicBezTo>
                      <a:pt x="148" y="35"/>
                      <a:pt x="151" y="42"/>
                      <a:pt x="154" y="48"/>
                    </a:cubicBezTo>
                    <a:cubicBezTo>
                      <a:pt x="155" y="50"/>
                      <a:pt x="158" y="48"/>
                      <a:pt x="157" y="47"/>
                    </a:cubicBezTo>
                    <a:cubicBezTo>
                      <a:pt x="153" y="41"/>
                      <a:pt x="151" y="34"/>
                      <a:pt x="148" y="28"/>
                    </a:cubicBezTo>
                    <a:cubicBezTo>
                      <a:pt x="150" y="26"/>
                      <a:pt x="152" y="25"/>
                      <a:pt x="154" y="24"/>
                    </a:cubicBezTo>
                    <a:cubicBezTo>
                      <a:pt x="157" y="29"/>
                      <a:pt x="158" y="36"/>
                      <a:pt x="162" y="40"/>
                    </a:cubicBezTo>
                    <a:cubicBezTo>
                      <a:pt x="164" y="41"/>
                      <a:pt x="166" y="39"/>
                      <a:pt x="165" y="38"/>
                    </a:cubicBezTo>
                    <a:cubicBezTo>
                      <a:pt x="160" y="34"/>
                      <a:pt x="159" y="28"/>
                      <a:pt x="157" y="23"/>
                    </a:cubicBezTo>
                    <a:cubicBezTo>
                      <a:pt x="159" y="21"/>
                      <a:pt x="161" y="20"/>
                      <a:pt x="164" y="19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7" y="23"/>
                      <a:pt x="170" y="29"/>
                      <a:pt x="172" y="34"/>
                    </a:cubicBezTo>
                    <a:cubicBezTo>
                      <a:pt x="172" y="36"/>
                      <a:pt x="175" y="35"/>
                      <a:pt x="175" y="34"/>
                    </a:cubicBezTo>
                    <a:cubicBezTo>
                      <a:pt x="173" y="28"/>
                      <a:pt x="170" y="22"/>
                      <a:pt x="166" y="17"/>
                    </a:cubicBezTo>
                    <a:cubicBezTo>
                      <a:pt x="168" y="16"/>
                      <a:pt x="170" y="15"/>
                      <a:pt x="172" y="14"/>
                    </a:cubicBezTo>
                    <a:cubicBezTo>
                      <a:pt x="175" y="19"/>
                      <a:pt x="178" y="23"/>
                      <a:pt x="181" y="28"/>
                    </a:cubicBezTo>
                    <a:cubicBezTo>
                      <a:pt x="181" y="30"/>
                      <a:pt x="184" y="28"/>
                      <a:pt x="183" y="27"/>
                    </a:cubicBezTo>
                    <a:cubicBezTo>
                      <a:pt x="180" y="22"/>
                      <a:pt x="177" y="17"/>
                      <a:pt x="175" y="13"/>
                    </a:cubicBezTo>
                    <a:cubicBezTo>
                      <a:pt x="177" y="12"/>
                      <a:pt x="179" y="10"/>
                      <a:pt x="181" y="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1" name="Freeform 114"/>
              <p:cNvSpPr>
                <a:spLocks noEditPoints="1"/>
              </p:cNvSpPr>
              <p:nvPr/>
            </p:nvSpPr>
            <p:spPr bwMode="auto">
              <a:xfrm>
                <a:off x="1210540" y="3313623"/>
                <a:ext cx="259802" cy="178665"/>
              </a:xfrm>
              <a:custGeom>
                <a:avLst/>
                <a:gdLst>
                  <a:gd name="T0" fmla="*/ 68 w 134"/>
                  <a:gd name="T1" fmla="*/ 91 h 92"/>
                  <a:gd name="T2" fmla="*/ 132 w 134"/>
                  <a:gd name="T3" fmla="*/ 91 h 92"/>
                  <a:gd name="T4" fmla="*/ 132 w 134"/>
                  <a:gd name="T5" fmla="*/ 91 h 92"/>
                  <a:gd name="T6" fmla="*/ 132 w 134"/>
                  <a:gd name="T7" fmla="*/ 51 h 92"/>
                  <a:gd name="T8" fmla="*/ 132 w 134"/>
                  <a:gd name="T9" fmla="*/ 3 h 92"/>
                  <a:gd name="T10" fmla="*/ 99 w 134"/>
                  <a:gd name="T11" fmla="*/ 3 h 92"/>
                  <a:gd name="T12" fmla="*/ 33 w 134"/>
                  <a:gd name="T13" fmla="*/ 1 h 92"/>
                  <a:gd name="T14" fmla="*/ 1 w 134"/>
                  <a:gd name="T15" fmla="*/ 2 h 92"/>
                  <a:gd name="T16" fmla="*/ 1 w 134"/>
                  <a:gd name="T17" fmla="*/ 15 h 92"/>
                  <a:gd name="T18" fmla="*/ 5 w 134"/>
                  <a:gd name="T19" fmla="*/ 86 h 92"/>
                  <a:gd name="T20" fmla="*/ 7 w 134"/>
                  <a:gd name="T21" fmla="*/ 88 h 92"/>
                  <a:gd name="T22" fmla="*/ 38 w 134"/>
                  <a:gd name="T23" fmla="*/ 87 h 92"/>
                  <a:gd name="T24" fmla="*/ 29 w 134"/>
                  <a:gd name="T25" fmla="*/ 72 h 92"/>
                  <a:gd name="T26" fmla="*/ 55 w 134"/>
                  <a:gd name="T27" fmla="*/ 47 h 92"/>
                  <a:gd name="T28" fmla="*/ 70 w 134"/>
                  <a:gd name="T29" fmla="*/ 58 h 92"/>
                  <a:gd name="T30" fmla="*/ 80 w 134"/>
                  <a:gd name="T31" fmla="*/ 49 h 92"/>
                  <a:gd name="T32" fmla="*/ 128 w 134"/>
                  <a:gd name="T33" fmla="*/ 89 h 92"/>
                  <a:gd name="T34" fmla="*/ 38 w 134"/>
                  <a:gd name="T35" fmla="*/ 87 h 92"/>
                  <a:gd name="T36" fmla="*/ 129 w 134"/>
                  <a:gd name="T37" fmla="*/ 51 h 92"/>
                  <a:gd name="T38" fmla="*/ 88 w 134"/>
                  <a:gd name="T39" fmla="*/ 43 h 92"/>
                  <a:gd name="T40" fmla="*/ 130 w 134"/>
                  <a:gd name="T41" fmla="*/ 8 h 92"/>
                  <a:gd name="T42" fmla="*/ 31 w 134"/>
                  <a:gd name="T43" fmla="*/ 4 h 92"/>
                  <a:gd name="T44" fmla="*/ 101 w 134"/>
                  <a:gd name="T45" fmla="*/ 6 h 92"/>
                  <a:gd name="T46" fmla="*/ 97 w 134"/>
                  <a:gd name="T47" fmla="*/ 31 h 92"/>
                  <a:gd name="T48" fmla="*/ 69 w 134"/>
                  <a:gd name="T49" fmla="*/ 55 h 92"/>
                  <a:gd name="T50" fmla="*/ 33 w 134"/>
                  <a:gd name="T51" fmla="*/ 24 h 92"/>
                  <a:gd name="T52" fmla="*/ 31 w 134"/>
                  <a:gd name="T53" fmla="*/ 4 h 92"/>
                  <a:gd name="T54" fmla="*/ 4 w 134"/>
                  <a:gd name="T55" fmla="*/ 17 h 92"/>
                  <a:gd name="T56" fmla="*/ 31 w 134"/>
                  <a:gd name="T57" fmla="*/ 26 h 92"/>
                  <a:gd name="T58" fmla="*/ 52 w 134"/>
                  <a:gd name="T59" fmla="*/ 46 h 92"/>
                  <a:gd name="T60" fmla="*/ 9 w 134"/>
                  <a:gd name="T61" fmla="*/ 85 h 92"/>
                  <a:gd name="T62" fmla="*/ 5 w 134"/>
                  <a:gd name="T63" fmla="*/ 3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2">
                    <a:moveTo>
                      <a:pt x="36" y="90"/>
                    </a:moveTo>
                    <a:cubicBezTo>
                      <a:pt x="46" y="90"/>
                      <a:pt x="57" y="90"/>
                      <a:pt x="68" y="91"/>
                    </a:cubicBezTo>
                    <a:cubicBezTo>
                      <a:pt x="89" y="91"/>
                      <a:pt x="110" y="92"/>
                      <a:pt x="131" y="92"/>
                    </a:cubicBezTo>
                    <a:cubicBezTo>
                      <a:pt x="131" y="92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0"/>
                    </a:cubicBezTo>
                    <a:cubicBezTo>
                      <a:pt x="132" y="77"/>
                      <a:pt x="132" y="64"/>
                      <a:pt x="132" y="51"/>
                    </a:cubicBezTo>
                    <a:cubicBezTo>
                      <a:pt x="132" y="42"/>
                      <a:pt x="132" y="34"/>
                      <a:pt x="133" y="26"/>
                    </a:cubicBezTo>
                    <a:cubicBezTo>
                      <a:pt x="133" y="18"/>
                      <a:pt x="134" y="11"/>
                      <a:pt x="132" y="3"/>
                    </a:cubicBezTo>
                    <a:cubicBezTo>
                      <a:pt x="132" y="2"/>
                      <a:pt x="132" y="1"/>
                      <a:pt x="131" y="2"/>
                    </a:cubicBezTo>
                    <a:cubicBezTo>
                      <a:pt x="120" y="3"/>
                      <a:pt x="110" y="3"/>
                      <a:pt x="99" y="3"/>
                    </a:cubicBezTo>
                    <a:cubicBezTo>
                      <a:pt x="88" y="2"/>
                      <a:pt x="77" y="2"/>
                      <a:pt x="66" y="2"/>
                    </a:cubicBezTo>
                    <a:cubicBezTo>
                      <a:pt x="55" y="2"/>
                      <a:pt x="44" y="1"/>
                      <a:pt x="33" y="1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6"/>
                      <a:pt x="1" y="11"/>
                      <a:pt x="1" y="15"/>
                    </a:cubicBezTo>
                    <a:cubicBezTo>
                      <a:pt x="1" y="21"/>
                      <a:pt x="1" y="28"/>
                      <a:pt x="2" y="35"/>
                    </a:cubicBezTo>
                    <a:cubicBezTo>
                      <a:pt x="2" y="52"/>
                      <a:pt x="3" y="69"/>
                      <a:pt x="5" y="86"/>
                    </a:cubicBezTo>
                    <a:cubicBezTo>
                      <a:pt x="5" y="87"/>
                      <a:pt x="6" y="88"/>
                      <a:pt x="7" y="88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17" y="89"/>
                      <a:pt x="27" y="89"/>
                      <a:pt x="36" y="90"/>
                    </a:cubicBezTo>
                    <a:close/>
                    <a:moveTo>
                      <a:pt x="38" y="87"/>
                    </a:moveTo>
                    <a:cubicBezTo>
                      <a:pt x="29" y="86"/>
                      <a:pt x="21" y="86"/>
                      <a:pt x="12" y="85"/>
                    </a:cubicBezTo>
                    <a:cubicBezTo>
                      <a:pt x="17" y="80"/>
                      <a:pt x="24" y="76"/>
                      <a:pt x="29" y="72"/>
                    </a:cubicBezTo>
                    <a:cubicBezTo>
                      <a:pt x="38" y="64"/>
                      <a:pt x="47" y="57"/>
                      <a:pt x="55" y="48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1"/>
                      <a:pt x="63" y="55"/>
                      <a:pt x="67" y="58"/>
                    </a:cubicBezTo>
                    <a:cubicBezTo>
                      <a:pt x="68" y="59"/>
                      <a:pt x="69" y="58"/>
                      <a:pt x="70" y="58"/>
                    </a:cubicBezTo>
                    <a:cubicBezTo>
                      <a:pt x="70" y="58"/>
                      <a:pt x="71" y="58"/>
                      <a:pt x="71" y="57"/>
                    </a:cubicBezTo>
                    <a:cubicBezTo>
                      <a:pt x="74" y="54"/>
                      <a:pt x="77" y="51"/>
                      <a:pt x="80" y="49"/>
                    </a:cubicBezTo>
                    <a:cubicBezTo>
                      <a:pt x="82" y="47"/>
                      <a:pt x="84" y="46"/>
                      <a:pt x="85" y="44"/>
                    </a:cubicBezTo>
                    <a:cubicBezTo>
                      <a:pt x="101" y="57"/>
                      <a:pt x="115" y="73"/>
                      <a:pt x="128" y="89"/>
                    </a:cubicBezTo>
                    <a:cubicBezTo>
                      <a:pt x="109" y="89"/>
                      <a:pt x="89" y="88"/>
                      <a:pt x="69" y="88"/>
                    </a:cubicBezTo>
                    <a:cubicBezTo>
                      <a:pt x="59" y="87"/>
                      <a:pt x="48" y="87"/>
                      <a:pt x="38" y="87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29" y="43"/>
                      <a:pt x="129" y="51"/>
                    </a:cubicBezTo>
                    <a:cubicBezTo>
                      <a:pt x="129" y="62"/>
                      <a:pt x="129" y="74"/>
                      <a:pt x="129" y="85"/>
                    </a:cubicBezTo>
                    <a:cubicBezTo>
                      <a:pt x="116" y="71"/>
                      <a:pt x="103" y="55"/>
                      <a:pt x="88" y="43"/>
                    </a:cubicBezTo>
                    <a:cubicBezTo>
                      <a:pt x="91" y="40"/>
                      <a:pt x="95" y="36"/>
                      <a:pt x="98" y="33"/>
                    </a:cubicBezTo>
                    <a:cubicBezTo>
                      <a:pt x="109" y="25"/>
                      <a:pt x="119" y="16"/>
                      <a:pt x="130" y="8"/>
                    </a:cubicBezTo>
                    <a:cubicBezTo>
                      <a:pt x="131" y="14"/>
                      <a:pt x="130" y="21"/>
                      <a:pt x="130" y="27"/>
                    </a:cubicBezTo>
                    <a:close/>
                    <a:moveTo>
                      <a:pt x="31" y="4"/>
                    </a:moveTo>
                    <a:cubicBezTo>
                      <a:pt x="43" y="4"/>
                      <a:pt x="55" y="4"/>
                      <a:pt x="66" y="5"/>
                    </a:cubicBezTo>
                    <a:cubicBezTo>
                      <a:pt x="78" y="5"/>
                      <a:pt x="90" y="5"/>
                      <a:pt x="101" y="6"/>
                    </a:cubicBezTo>
                    <a:cubicBezTo>
                      <a:pt x="111" y="6"/>
                      <a:pt x="120" y="6"/>
                      <a:pt x="129" y="5"/>
                    </a:cubicBezTo>
                    <a:cubicBezTo>
                      <a:pt x="118" y="13"/>
                      <a:pt x="108" y="22"/>
                      <a:pt x="97" y="31"/>
                    </a:cubicBezTo>
                    <a:cubicBezTo>
                      <a:pt x="91" y="36"/>
                      <a:pt x="85" y="41"/>
                      <a:pt x="79" y="46"/>
                    </a:cubicBezTo>
                    <a:cubicBezTo>
                      <a:pt x="76" y="49"/>
                      <a:pt x="72" y="52"/>
                      <a:pt x="69" y="55"/>
                    </a:cubicBezTo>
                    <a:cubicBezTo>
                      <a:pt x="69" y="55"/>
                      <a:pt x="69" y="55"/>
                      <a:pt x="69" y="56"/>
                    </a:cubicBezTo>
                    <a:cubicBezTo>
                      <a:pt x="56" y="45"/>
                      <a:pt x="45" y="34"/>
                      <a:pt x="33" y="24"/>
                    </a:cubicBezTo>
                    <a:cubicBezTo>
                      <a:pt x="24" y="18"/>
                      <a:pt x="16" y="11"/>
                      <a:pt x="8" y="4"/>
                    </a:cubicBezTo>
                    <a:cubicBezTo>
                      <a:pt x="16" y="4"/>
                      <a:pt x="24" y="3"/>
                      <a:pt x="31" y="4"/>
                    </a:cubicBezTo>
                    <a:close/>
                    <a:moveTo>
                      <a:pt x="5" y="36"/>
                    </a:moveTo>
                    <a:cubicBezTo>
                      <a:pt x="4" y="29"/>
                      <a:pt x="4" y="23"/>
                      <a:pt x="4" y="17"/>
                    </a:cubicBezTo>
                    <a:cubicBezTo>
                      <a:pt x="4" y="13"/>
                      <a:pt x="3" y="8"/>
                      <a:pt x="4" y="5"/>
                    </a:cubicBezTo>
                    <a:cubicBezTo>
                      <a:pt x="13" y="12"/>
                      <a:pt x="22" y="19"/>
                      <a:pt x="31" y="26"/>
                    </a:cubicBezTo>
                    <a:cubicBezTo>
                      <a:pt x="38" y="32"/>
                      <a:pt x="45" y="39"/>
                      <a:pt x="53" y="45"/>
                    </a:cubicBezTo>
                    <a:cubicBezTo>
                      <a:pt x="53" y="45"/>
                      <a:pt x="53" y="45"/>
                      <a:pt x="52" y="46"/>
                    </a:cubicBezTo>
                    <a:cubicBezTo>
                      <a:pt x="46" y="54"/>
                      <a:pt x="36" y="62"/>
                      <a:pt x="28" y="69"/>
                    </a:cubicBezTo>
                    <a:cubicBezTo>
                      <a:pt x="21" y="74"/>
                      <a:pt x="14" y="79"/>
                      <a:pt x="9" y="85"/>
                    </a:cubicBezTo>
                    <a:cubicBezTo>
                      <a:pt x="8" y="85"/>
                      <a:pt x="8" y="85"/>
                      <a:pt x="8" y="85"/>
                    </a:cubicBezTo>
                    <a:cubicBezTo>
                      <a:pt x="6" y="69"/>
                      <a:pt x="5" y="52"/>
                      <a:pt x="5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2" name="Freeform 118"/>
              <p:cNvSpPr>
                <a:spLocks noEditPoints="1"/>
              </p:cNvSpPr>
              <p:nvPr/>
            </p:nvSpPr>
            <p:spPr bwMode="auto">
              <a:xfrm>
                <a:off x="1343123" y="1131519"/>
                <a:ext cx="228658" cy="190139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4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3 h 98"/>
                  <a:gd name="T44" fmla="*/ 27 w 118"/>
                  <a:gd name="T45" fmla="*/ 14 h 98"/>
                  <a:gd name="T46" fmla="*/ 62 w 118"/>
                  <a:gd name="T47" fmla="*/ 6 h 98"/>
                  <a:gd name="T48" fmla="*/ 92 w 118"/>
                  <a:gd name="T49" fmla="*/ 12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2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7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8" y="73"/>
                      <a:pt x="38" y="73"/>
                    </a:cubicBezTo>
                    <a:cubicBezTo>
                      <a:pt x="38" y="73"/>
                      <a:pt x="38" y="73"/>
                      <a:pt x="37" y="74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3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8"/>
                      <a:pt x="50" y="6"/>
                      <a:pt x="62" y="6"/>
                    </a:cubicBezTo>
                    <a:cubicBezTo>
                      <a:pt x="72" y="5"/>
                      <a:pt x="82" y="7"/>
                      <a:pt x="92" y="12"/>
                    </a:cubicBezTo>
                    <a:cubicBezTo>
                      <a:pt x="101" y="16"/>
                      <a:pt x="109" y="22"/>
                      <a:pt x="113" y="31"/>
                    </a:cubicBezTo>
                    <a:cubicBezTo>
                      <a:pt x="117" y="43"/>
                      <a:pt x="111" y="54"/>
                      <a:pt x="102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3" name="Freeform 121"/>
              <p:cNvSpPr>
                <a:spLocks noEditPoints="1"/>
              </p:cNvSpPr>
              <p:nvPr/>
            </p:nvSpPr>
            <p:spPr bwMode="auto">
              <a:xfrm>
                <a:off x="2611917" y="1266035"/>
                <a:ext cx="228658" cy="190139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3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2 h 98"/>
                  <a:gd name="T44" fmla="*/ 27 w 118"/>
                  <a:gd name="T45" fmla="*/ 14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1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6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9" y="73"/>
                      <a:pt x="38" y="73"/>
                    </a:cubicBezTo>
                    <a:cubicBezTo>
                      <a:pt x="38" y="73"/>
                      <a:pt x="38" y="73"/>
                      <a:pt x="37" y="73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7"/>
                      <a:pt x="50" y="6"/>
                      <a:pt x="62" y="5"/>
                    </a:cubicBezTo>
                    <a:cubicBezTo>
                      <a:pt x="72" y="5"/>
                      <a:pt x="82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7" y="42"/>
                      <a:pt x="111" y="54"/>
                      <a:pt x="102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4" name="Freeform 122"/>
              <p:cNvSpPr>
                <a:spLocks noEditPoints="1"/>
              </p:cNvSpPr>
              <p:nvPr/>
            </p:nvSpPr>
            <p:spPr bwMode="auto">
              <a:xfrm>
                <a:off x="807315" y="3398857"/>
                <a:ext cx="336841" cy="164733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7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59 h 85"/>
                  <a:gd name="T16" fmla="*/ 58 w 174"/>
                  <a:gd name="T17" fmla="*/ 69 h 85"/>
                  <a:gd name="T18" fmla="*/ 63 w 174"/>
                  <a:gd name="T19" fmla="*/ 67 h 85"/>
                  <a:gd name="T20" fmla="*/ 50 w 174"/>
                  <a:gd name="T21" fmla="*/ 56 h 85"/>
                  <a:gd name="T22" fmla="*/ 75 w 174"/>
                  <a:gd name="T23" fmla="*/ 65 h 85"/>
                  <a:gd name="T24" fmla="*/ 79 w 174"/>
                  <a:gd name="T25" fmla="*/ 62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4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4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0 h 85"/>
                  <a:gd name="T54" fmla="*/ 14 w 174"/>
                  <a:gd name="T55" fmla="*/ 70 h 85"/>
                  <a:gd name="T56" fmla="*/ 22 w 174"/>
                  <a:gd name="T57" fmla="*/ 72 h 85"/>
                  <a:gd name="T58" fmla="*/ 20 w 174"/>
                  <a:gd name="T59" fmla="*/ 68 h 85"/>
                  <a:gd name="T60" fmla="*/ 20 w 174"/>
                  <a:gd name="T61" fmla="*/ 77 h 85"/>
                  <a:gd name="T62" fmla="*/ 41 w 174"/>
                  <a:gd name="T63" fmla="*/ 71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4 w 174"/>
                  <a:gd name="T73" fmla="*/ 22 h 85"/>
                  <a:gd name="T74" fmla="*/ 165 w 174"/>
                  <a:gd name="T75" fmla="*/ 8 h 85"/>
                  <a:gd name="T76" fmla="*/ 145 w 174"/>
                  <a:gd name="T77" fmla="*/ 30 h 85"/>
                  <a:gd name="T78" fmla="*/ 160 w 174"/>
                  <a:gd name="T79" fmla="*/ 7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8 h 85"/>
                  <a:gd name="T86" fmla="*/ 102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5 w 174"/>
                  <a:gd name="T107" fmla="*/ 60 h 85"/>
                  <a:gd name="T108" fmla="*/ 21 w 174"/>
                  <a:gd name="T109" fmla="*/ 64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1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4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6"/>
                      <a:pt x="172" y="6"/>
                      <a:pt x="172" y="6"/>
                    </a:cubicBezTo>
                    <a:cubicBezTo>
                      <a:pt x="172" y="5"/>
                      <a:pt x="172" y="5"/>
                      <a:pt x="173" y="5"/>
                    </a:cubicBezTo>
                    <a:cubicBezTo>
                      <a:pt x="173" y="5"/>
                      <a:pt x="173" y="5"/>
                      <a:pt x="173" y="4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2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7"/>
                    </a:cubicBezTo>
                    <a:cubicBezTo>
                      <a:pt x="129" y="27"/>
                      <a:pt x="129" y="27"/>
                      <a:pt x="129" y="27"/>
                    </a:cubicBezTo>
                    <a:cubicBezTo>
                      <a:pt x="99" y="35"/>
                      <a:pt x="69" y="40"/>
                      <a:pt x="39" y="50"/>
                    </a:cubicBezTo>
                    <a:cubicBezTo>
                      <a:pt x="31" y="52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2"/>
                      <a:pt x="21" y="83"/>
                    </a:cubicBezTo>
                    <a:cubicBezTo>
                      <a:pt x="34" y="85"/>
                      <a:pt x="49" y="80"/>
                      <a:pt x="62" y="77"/>
                    </a:cubicBezTo>
                    <a:cubicBezTo>
                      <a:pt x="87" y="70"/>
                      <a:pt x="111" y="59"/>
                      <a:pt x="129" y="41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6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5"/>
                      <a:pt x="40" y="75"/>
                    </a:cubicBezTo>
                    <a:cubicBezTo>
                      <a:pt x="37" y="73"/>
                      <a:pt x="34" y="71"/>
                      <a:pt x="31" y="68"/>
                    </a:cubicBezTo>
                    <a:cubicBezTo>
                      <a:pt x="30" y="67"/>
                      <a:pt x="28" y="66"/>
                      <a:pt x="26" y="64"/>
                    </a:cubicBezTo>
                    <a:cubicBezTo>
                      <a:pt x="26" y="64"/>
                      <a:pt x="21" y="60"/>
                      <a:pt x="25" y="62"/>
                    </a:cubicBezTo>
                    <a:cubicBezTo>
                      <a:pt x="26" y="62"/>
                      <a:pt x="27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69"/>
                      <a:pt x="35" y="66"/>
                      <a:pt x="30" y="63"/>
                    </a:cubicBezTo>
                    <a:cubicBezTo>
                      <a:pt x="29" y="63"/>
                      <a:pt x="29" y="63"/>
                      <a:pt x="29" y="62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7"/>
                      <a:pt x="41" y="68"/>
                      <a:pt x="43" y="69"/>
                    </a:cubicBezTo>
                    <a:cubicBezTo>
                      <a:pt x="45" y="70"/>
                      <a:pt x="47" y="72"/>
                      <a:pt x="50" y="73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50" y="72"/>
                      <a:pt x="49" y="72"/>
                      <a:pt x="49" y="72"/>
                    </a:cubicBezTo>
                    <a:cubicBezTo>
                      <a:pt x="49" y="72"/>
                      <a:pt x="48" y="71"/>
                      <a:pt x="48" y="71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2"/>
                    </a:cubicBezTo>
                    <a:cubicBezTo>
                      <a:pt x="44" y="66"/>
                      <a:pt x="50" y="69"/>
                      <a:pt x="55" y="72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8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59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1"/>
                      <a:pt x="46" y="62"/>
                      <a:pt x="47" y="63"/>
                    </a:cubicBezTo>
                    <a:cubicBezTo>
                      <a:pt x="48" y="63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3" y="67"/>
                    </a:cubicBezTo>
                    <a:cubicBezTo>
                      <a:pt x="55" y="68"/>
                      <a:pt x="57" y="69"/>
                      <a:pt x="58" y="69"/>
                    </a:cubicBezTo>
                    <a:cubicBezTo>
                      <a:pt x="59" y="70"/>
                      <a:pt x="59" y="69"/>
                      <a:pt x="58" y="69"/>
                    </a:cubicBezTo>
                    <a:cubicBezTo>
                      <a:pt x="55" y="67"/>
                      <a:pt x="52" y="65"/>
                      <a:pt x="49" y="63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5"/>
                      <a:pt x="44" y="57"/>
                    </a:cubicBezTo>
                    <a:cubicBezTo>
                      <a:pt x="46" y="58"/>
                      <a:pt x="48" y="59"/>
                      <a:pt x="50" y="60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7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8"/>
                      <a:pt x="65" y="68"/>
                      <a:pt x="64" y="67"/>
                    </a:cubicBezTo>
                    <a:cubicBezTo>
                      <a:pt x="60" y="65"/>
                      <a:pt x="56" y="62"/>
                      <a:pt x="52" y="60"/>
                    </a:cubicBezTo>
                    <a:cubicBezTo>
                      <a:pt x="51" y="60"/>
                      <a:pt x="50" y="59"/>
                      <a:pt x="49" y="58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8" y="56"/>
                      <a:pt x="50" y="56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3" y="67"/>
                    </a:cubicBezTo>
                    <a:cubicBezTo>
                      <a:pt x="66" y="61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6"/>
                      <a:pt x="61" y="58"/>
                      <a:pt x="63" y="59"/>
                    </a:cubicBezTo>
                    <a:cubicBezTo>
                      <a:pt x="67" y="61"/>
                      <a:pt x="71" y="63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2"/>
                      <a:pt x="61" y="53"/>
                      <a:pt x="62" y="54"/>
                    </a:cubicBezTo>
                    <a:cubicBezTo>
                      <a:pt x="66" y="56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2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3"/>
                      <a:pt x="62" y="51"/>
                      <a:pt x="61" y="51"/>
                    </a:cubicBezTo>
                    <a:cubicBezTo>
                      <a:pt x="70" y="53"/>
                      <a:pt x="77" y="58"/>
                      <a:pt x="84" y="62"/>
                    </a:cubicBezTo>
                    <a:cubicBezTo>
                      <a:pt x="85" y="62"/>
                      <a:pt x="85" y="62"/>
                      <a:pt x="85" y="61"/>
                    </a:cubicBezTo>
                    <a:cubicBezTo>
                      <a:pt x="82" y="59"/>
                      <a:pt x="79" y="58"/>
                      <a:pt x="75" y="56"/>
                    </a:cubicBezTo>
                    <a:cubicBezTo>
                      <a:pt x="73" y="54"/>
                      <a:pt x="71" y="53"/>
                      <a:pt x="69" y="52"/>
                    </a:cubicBezTo>
                    <a:cubicBezTo>
                      <a:pt x="67" y="50"/>
                      <a:pt x="65" y="49"/>
                      <a:pt x="69" y="49"/>
                    </a:cubicBezTo>
                    <a:cubicBezTo>
                      <a:pt x="76" y="51"/>
                      <a:pt x="82" y="57"/>
                      <a:pt x="89" y="59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49"/>
                    </a:cubicBezTo>
                    <a:cubicBezTo>
                      <a:pt x="82" y="51"/>
                      <a:pt x="88" y="55"/>
                      <a:pt x="93" y="58"/>
                    </a:cubicBezTo>
                    <a:cubicBezTo>
                      <a:pt x="94" y="58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6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4"/>
                      <a:pt x="97" y="54"/>
                    </a:cubicBezTo>
                    <a:cubicBezTo>
                      <a:pt x="92" y="50"/>
                      <a:pt x="86" y="48"/>
                      <a:pt x="81" y="45"/>
                    </a:cubicBezTo>
                    <a:cubicBezTo>
                      <a:pt x="79" y="43"/>
                      <a:pt x="81" y="44"/>
                      <a:pt x="82" y="44"/>
                    </a:cubicBezTo>
                    <a:cubicBezTo>
                      <a:pt x="84" y="45"/>
                      <a:pt x="87" y="46"/>
                      <a:pt x="89" y="47"/>
                    </a:cubicBezTo>
                    <a:cubicBezTo>
                      <a:pt x="93" y="49"/>
                      <a:pt x="96" y="51"/>
                      <a:pt x="100" y="53"/>
                    </a:cubicBezTo>
                    <a:cubicBezTo>
                      <a:pt x="100" y="53"/>
                      <a:pt x="101" y="53"/>
                      <a:pt x="100" y="52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3"/>
                      <a:pt x="87" y="43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7"/>
                      <a:pt x="99" y="46"/>
                    </a:cubicBezTo>
                    <a:cubicBezTo>
                      <a:pt x="98" y="45"/>
                      <a:pt x="95" y="43"/>
                      <a:pt x="94" y="43"/>
                    </a:cubicBezTo>
                    <a:cubicBezTo>
                      <a:pt x="100" y="44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49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7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4"/>
                      <a:pt x="105" y="42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4"/>
                    </a:cubicBezTo>
                    <a:cubicBezTo>
                      <a:pt x="111" y="42"/>
                      <a:pt x="107" y="38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2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7"/>
                    </a:cubicBezTo>
                    <a:cubicBezTo>
                      <a:pt x="113" y="39"/>
                      <a:pt x="117" y="41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7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2" y="41"/>
                      <a:pt x="123" y="40"/>
                      <a:pt x="122" y="40"/>
                    </a:cubicBezTo>
                    <a:cubicBezTo>
                      <a:pt x="121" y="38"/>
                      <a:pt x="119" y="37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7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6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8"/>
                      <a:pt x="10" y="78"/>
                      <a:pt x="9" y="78"/>
                    </a:cubicBezTo>
                    <a:cubicBezTo>
                      <a:pt x="8" y="77"/>
                      <a:pt x="7" y="77"/>
                      <a:pt x="6" y="76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29" y="80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7"/>
                      <a:pt x="11" y="76"/>
                    </a:cubicBezTo>
                    <a:cubicBezTo>
                      <a:pt x="10" y="76"/>
                      <a:pt x="8" y="72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8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4" y="76"/>
                      <a:pt x="13" y="75"/>
                    </a:cubicBezTo>
                    <a:cubicBezTo>
                      <a:pt x="12" y="74"/>
                      <a:pt x="5" y="68"/>
                      <a:pt x="10" y="70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79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6"/>
                      <a:pt x="16" y="73"/>
                      <a:pt x="12" y="71"/>
                    </a:cubicBezTo>
                    <a:cubicBezTo>
                      <a:pt x="12" y="70"/>
                      <a:pt x="11" y="69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8"/>
                      <a:pt x="27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1"/>
                      <a:pt x="18" y="70"/>
                    </a:cubicBezTo>
                    <a:cubicBezTo>
                      <a:pt x="15" y="67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3"/>
                    </a:cubicBezTo>
                    <a:cubicBezTo>
                      <a:pt x="27" y="76"/>
                      <a:pt x="30" y="78"/>
                      <a:pt x="33" y="79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2"/>
                      <a:pt x="24" y="72"/>
                    </a:cubicBezTo>
                    <a:cubicBezTo>
                      <a:pt x="24" y="72"/>
                      <a:pt x="20" y="68"/>
                      <a:pt x="20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79"/>
                      <a:pt x="36" y="79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4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5"/>
                    </a:moveTo>
                    <a:cubicBezTo>
                      <a:pt x="33" y="66"/>
                      <a:pt x="34" y="66"/>
                      <a:pt x="35" y="67"/>
                    </a:cubicBezTo>
                    <a:cubicBezTo>
                      <a:pt x="37" y="68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1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5"/>
                      <a:pt x="32" y="65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3"/>
                    </a:cubicBezTo>
                    <a:cubicBezTo>
                      <a:pt x="70" y="62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2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5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3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3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5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4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4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5"/>
                      <a:pt x="116" y="35"/>
                    </a:cubicBezTo>
                    <a:cubicBezTo>
                      <a:pt x="116" y="35"/>
                      <a:pt x="116" y="35"/>
                      <a:pt x="116" y="36"/>
                    </a:cubicBezTo>
                    <a:cubicBezTo>
                      <a:pt x="117" y="36"/>
                      <a:pt x="118" y="37"/>
                      <a:pt x="119" y="38"/>
                    </a:cubicBezTo>
                    <a:cubicBezTo>
                      <a:pt x="120" y="39"/>
                      <a:pt x="123" y="40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4" y="22"/>
                    </a:cubicBezTo>
                    <a:cubicBezTo>
                      <a:pt x="151" y="24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29"/>
                    </a:cubicBezTo>
                    <a:cubicBezTo>
                      <a:pt x="133" y="29"/>
                      <a:pt x="133" y="29"/>
                      <a:pt x="133" y="29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4" y="16"/>
                      <a:pt x="159" y="11"/>
                      <a:pt x="165" y="8"/>
                    </a:cubicBezTo>
                    <a:cubicBezTo>
                      <a:pt x="165" y="8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19"/>
                      <a:pt x="162" y="17"/>
                    </a:cubicBezTo>
                    <a:cubicBezTo>
                      <a:pt x="162" y="18"/>
                      <a:pt x="162" y="20"/>
                      <a:pt x="161" y="21"/>
                    </a:cubicBezTo>
                    <a:cubicBezTo>
                      <a:pt x="158" y="27"/>
                      <a:pt x="152" y="29"/>
                      <a:pt x="145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7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1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7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2"/>
                      <a:pt x="133" y="33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0" y="35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0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3"/>
                      <a:pt x="165" y="20"/>
                    </a:cubicBezTo>
                    <a:cubicBezTo>
                      <a:pt x="165" y="18"/>
                      <a:pt x="166" y="16"/>
                      <a:pt x="166" y="13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5"/>
                    </a:moveTo>
                    <a:cubicBezTo>
                      <a:pt x="149" y="6"/>
                      <a:pt x="145" y="6"/>
                      <a:pt x="142" y="8"/>
                    </a:cubicBezTo>
                    <a:cubicBezTo>
                      <a:pt x="143" y="7"/>
                      <a:pt x="144" y="7"/>
                      <a:pt x="145" y="6"/>
                    </a:cubicBezTo>
                    <a:cubicBezTo>
                      <a:pt x="148" y="6"/>
                      <a:pt x="150" y="5"/>
                      <a:pt x="153" y="5"/>
                    </a:cubicBezTo>
                    <a:close/>
                    <a:moveTo>
                      <a:pt x="22" y="58"/>
                    </a:moveTo>
                    <a:cubicBezTo>
                      <a:pt x="31" y="55"/>
                      <a:pt x="40" y="52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1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2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2"/>
                      <a:pt x="116" y="45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39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1"/>
                      <a:pt x="98" y="40"/>
                      <a:pt x="94" y="39"/>
                    </a:cubicBezTo>
                    <a:cubicBezTo>
                      <a:pt x="94" y="39"/>
                      <a:pt x="93" y="39"/>
                      <a:pt x="94" y="40"/>
                    </a:cubicBezTo>
                    <a:cubicBezTo>
                      <a:pt x="99" y="43"/>
                      <a:pt x="104" y="46"/>
                      <a:pt x="110" y="49"/>
                    </a:cubicBezTo>
                    <a:cubicBezTo>
                      <a:pt x="105" y="46"/>
                      <a:pt x="98" y="43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99" y="47"/>
                      <a:pt x="100" y="47"/>
                      <a:pt x="100" y="48"/>
                    </a:cubicBezTo>
                    <a:cubicBezTo>
                      <a:pt x="96" y="45"/>
                      <a:pt x="91" y="43"/>
                      <a:pt x="86" y="42"/>
                    </a:cubicBezTo>
                    <a:cubicBezTo>
                      <a:pt x="86" y="42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49"/>
                    </a:cubicBezTo>
                    <a:cubicBezTo>
                      <a:pt x="96" y="49"/>
                      <a:pt x="102" y="53"/>
                      <a:pt x="97" y="51"/>
                    </a:cubicBezTo>
                    <a:cubicBezTo>
                      <a:pt x="91" y="48"/>
                      <a:pt x="86" y="44"/>
                      <a:pt x="79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83" y="48"/>
                      <a:pt x="88" y="49"/>
                      <a:pt x="93" y="52"/>
                    </a:cubicBezTo>
                    <a:cubicBezTo>
                      <a:pt x="98" y="55"/>
                      <a:pt x="93" y="53"/>
                      <a:pt x="92" y="52"/>
                    </a:cubicBezTo>
                    <a:cubicBezTo>
                      <a:pt x="90" y="51"/>
                      <a:pt x="88" y="50"/>
                      <a:pt x="86" y="49"/>
                    </a:cubicBezTo>
                    <a:cubicBezTo>
                      <a:pt x="83" y="47"/>
                      <a:pt x="80" y="46"/>
                      <a:pt x="76" y="45"/>
                    </a:cubicBezTo>
                    <a:cubicBezTo>
                      <a:pt x="76" y="45"/>
                      <a:pt x="75" y="45"/>
                      <a:pt x="76" y="46"/>
                    </a:cubicBezTo>
                    <a:cubicBezTo>
                      <a:pt x="78" y="48"/>
                      <a:pt x="81" y="50"/>
                      <a:pt x="84" y="52"/>
                    </a:cubicBezTo>
                    <a:cubicBezTo>
                      <a:pt x="81" y="50"/>
                      <a:pt x="77" y="49"/>
                      <a:pt x="73" y="48"/>
                    </a:cubicBezTo>
                    <a:cubicBezTo>
                      <a:pt x="72" y="48"/>
                      <a:pt x="72" y="48"/>
                      <a:pt x="73" y="49"/>
                    </a:cubicBezTo>
                    <a:cubicBezTo>
                      <a:pt x="76" y="51"/>
                      <a:pt x="80" y="53"/>
                      <a:pt x="83" y="55"/>
                    </a:cubicBezTo>
                    <a:cubicBezTo>
                      <a:pt x="84" y="56"/>
                      <a:pt x="85" y="57"/>
                      <a:pt x="86" y="57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6"/>
                      <a:pt x="82" y="56"/>
                    </a:cubicBezTo>
                    <a:cubicBezTo>
                      <a:pt x="77" y="52"/>
                      <a:pt x="72" y="48"/>
                      <a:pt x="65" y="48"/>
                    </a:cubicBezTo>
                    <a:cubicBezTo>
                      <a:pt x="65" y="48"/>
                      <a:pt x="64" y="49"/>
                      <a:pt x="65" y="49"/>
                    </a:cubicBezTo>
                    <a:cubicBezTo>
                      <a:pt x="67" y="51"/>
                      <a:pt x="69" y="53"/>
                      <a:pt x="72" y="54"/>
                    </a:cubicBezTo>
                    <a:cubicBezTo>
                      <a:pt x="68" y="52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2"/>
                      <a:pt x="65" y="54"/>
                      <a:pt x="67" y="56"/>
                    </a:cubicBezTo>
                    <a:cubicBezTo>
                      <a:pt x="66" y="56"/>
                      <a:pt x="65" y="55"/>
                      <a:pt x="64" y="54"/>
                    </a:cubicBezTo>
                    <a:cubicBezTo>
                      <a:pt x="60" y="52"/>
                      <a:pt x="57" y="50"/>
                      <a:pt x="52" y="50"/>
                    </a:cubicBezTo>
                    <a:cubicBezTo>
                      <a:pt x="52" y="50"/>
                      <a:pt x="52" y="50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55" y="58"/>
                      <a:pt x="64" y="61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0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5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59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59"/>
                    </a:cubicBezTo>
                    <a:cubicBezTo>
                      <a:pt x="32" y="59"/>
                      <a:pt x="32" y="60"/>
                      <a:pt x="32" y="60"/>
                    </a:cubicBezTo>
                    <a:cubicBezTo>
                      <a:pt x="33" y="61"/>
                      <a:pt x="34" y="62"/>
                      <a:pt x="35" y="64"/>
                    </a:cubicBezTo>
                    <a:cubicBezTo>
                      <a:pt x="32" y="62"/>
                      <a:pt x="29" y="60"/>
                      <a:pt x="26" y="59"/>
                    </a:cubicBezTo>
                    <a:cubicBezTo>
                      <a:pt x="26" y="59"/>
                      <a:pt x="25" y="60"/>
                      <a:pt x="25" y="60"/>
                    </a:cubicBezTo>
                    <a:cubicBezTo>
                      <a:pt x="26" y="61"/>
                      <a:pt x="27" y="61"/>
                      <a:pt x="28" y="62"/>
                    </a:cubicBezTo>
                    <a:cubicBezTo>
                      <a:pt x="26" y="61"/>
                      <a:pt x="24" y="61"/>
                      <a:pt x="22" y="60"/>
                    </a:cubicBezTo>
                    <a:cubicBezTo>
                      <a:pt x="22" y="60"/>
                      <a:pt x="22" y="60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5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7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8"/>
                      <a:pt x="15" y="69"/>
                    </a:cubicBezTo>
                    <a:cubicBezTo>
                      <a:pt x="16" y="69"/>
                      <a:pt x="17" y="70"/>
                      <a:pt x="17" y="71"/>
                    </a:cubicBezTo>
                    <a:cubicBezTo>
                      <a:pt x="15" y="69"/>
                      <a:pt x="13" y="68"/>
                      <a:pt x="10" y="67"/>
                    </a:cubicBezTo>
                    <a:cubicBezTo>
                      <a:pt x="10" y="67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2"/>
                      <a:pt x="8" y="72"/>
                      <a:pt x="6" y="71"/>
                    </a:cubicBezTo>
                    <a:cubicBezTo>
                      <a:pt x="6" y="71"/>
                      <a:pt x="6" y="71"/>
                      <a:pt x="6" y="72"/>
                    </a:cubicBezTo>
                    <a:cubicBezTo>
                      <a:pt x="7" y="74"/>
                      <a:pt x="9" y="75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5" name="Freeform 125"/>
              <p:cNvSpPr>
                <a:spLocks noEditPoints="1"/>
              </p:cNvSpPr>
              <p:nvPr/>
            </p:nvSpPr>
            <p:spPr bwMode="auto">
              <a:xfrm>
                <a:off x="1188412" y="2614030"/>
                <a:ext cx="337660" cy="164733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8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60 h 85"/>
                  <a:gd name="T16" fmla="*/ 59 w 174"/>
                  <a:gd name="T17" fmla="*/ 69 h 85"/>
                  <a:gd name="T18" fmla="*/ 63 w 174"/>
                  <a:gd name="T19" fmla="*/ 67 h 85"/>
                  <a:gd name="T20" fmla="*/ 50 w 174"/>
                  <a:gd name="T21" fmla="*/ 57 h 85"/>
                  <a:gd name="T22" fmla="*/ 75 w 174"/>
                  <a:gd name="T23" fmla="*/ 65 h 85"/>
                  <a:gd name="T24" fmla="*/ 79 w 174"/>
                  <a:gd name="T25" fmla="*/ 63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5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5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1 h 85"/>
                  <a:gd name="T54" fmla="*/ 14 w 174"/>
                  <a:gd name="T55" fmla="*/ 70 h 85"/>
                  <a:gd name="T56" fmla="*/ 22 w 174"/>
                  <a:gd name="T57" fmla="*/ 72 h 85"/>
                  <a:gd name="T58" fmla="*/ 21 w 174"/>
                  <a:gd name="T59" fmla="*/ 68 h 85"/>
                  <a:gd name="T60" fmla="*/ 20 w 174"/>
                  <a:gd name="T61" fmla="*/ 77 h 85"/>
                  <a:gd name="T62" fmla="*/ 41 w 174"/>
                  <a:gd name="T63" fmla="*/ 72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5 w 174"/>
                  <a:gd name="T73" fmla="*/ 22 h 85"/>
                  <a:gd name="T74" fmla="*/ 165 w 174"/>
                  <a:gd name="T75" fmla="*/ 8 h 85"/>
                  <a:gd name="T76" fmla="*/ 146 w 174"/>
                  <a:gd name="T77" fmla="*/ 30 h 85"/>
                  <a:gd name="T78" fmla="*/ 160 w 174"/>
                  <a:gd name="T79" fmla="*/ 8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9 h 85"/>
                  <a:gd name="T86" fmla="*/ 103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6 w 174"/>
                  <a:gd name="T107" fmla="*/ 60 h 85"/>
                  <a:gd name="T108" fmla="*/ 21 w 174"/>
                  <a:gd name="T109" fmla="*/ 65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2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5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7"/>
                      <a:pt x="172" y="6"/>
                      <a:pt x="172" y="6"/>
                    </a:cubicBezTo>
                    <a:cubicBezTo>
                      <a:pt x="172" y="6"/>
                      <a:pt x="173" y="5"/>
                      <a:pt x="173" y="5"/>
                    </a:cubicBezTo>
                    <a:cubicBezTo>
                      <a:pt x="173" y="5"/>
                      <a:pt x="173" y="5"/>
                      <a:pt x="173" y="5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3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8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99" y="35"/>
                      <a:pt x="69" y="41"/>
                      <a:pt x="39" y="50"/>
                    </a:cubicBezTo>
                    <a:cubicBezTo>
                      <a:pt x="31" y="53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3"/>
                      <a:pt x="21" y="83"/>
                    </a:cubicBezTo>
                    <a:cubicBezTo>
                      <a:pt x="34" y="85"/>
                      <a:pt x="49" y="81"/>
                      <a:pt x="62" y="77"/>
                    </a:cubicBezTo>
                    <a:cubicBezTo>
                      <a:pt x="87" y="70"/>
                      <a:pt x="111" y="59"/>
                      <a:pt x="129" y="42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7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6"/>
                      <a:pt x="41" y="75"/>
                    </a:cubicBezTo>
                    <a:cubicBezTo>
                      <a:pt x="38" y="73"/>
                      <a:pt x="34" y="71"/>
                      <a:pt x="31" y="69"/>
                    </a:cubicBezTo>
                    <a:cubicBezTo>
                      <a:pt x="30" y="67"/>
                      <a:pt x="28" y="66"/>
                      <a:pt x="26" y="65"/>
                    </a:cubicBezTo>
                    <a:cubicBezTo>
                      <a:pt x="26" y="64"/>
                      <a:pt x="21" y="61"/>
                      <a:pt x="25" y="62"/>
                    </a:cubicBezTo>
                    <a:cubicBezTo>
                      <a:pt x="26" y="63"/>
                      <a:pt x="28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70"/>
                      <a:pt x="35" y="66"/>
                      <a:pt x="30" y="64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8"/>
                      <a:pt x="41" y="68"/>
                      <a:pt x="43" y="69"/>
                    </a:cubicBezTo>
                    <a:cubicBezTo>
                      <a:pt x="45" y="71"/>
                      <a:pt x="47" y="72"/>
                      <a:pt x="50" y="73"/>
                    </a:cubicBezTo>
                    <a:cubicBezTo>
                      <a:pt x="50" y="74"/>
                      <a:pt x="50" y="73"/>
                      <a:pt x="50" y="73"/>
                    </a:cubicBezTo>
                    <a:cubicBezTo>
                      <a:pt x="50" y="73"/>
                      <a:pt x="49" y="72"/>
                      <a:pt x="49" y="72"/>
                    </a:cubicBezTo>
                    <a:cubicBezTo>
                      <a:pt x="49" y="72"/>
                      <a:pt x="48" y="72"/>
                      <a:pt x="48" y="72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3"/>
                    </a:cubicBezTo>
                    <a:cubicBezTo>
                      <a:pt x="44" y="66"/>
                      <a:pt x="50" y="69"/>
                      <a:pt x="55" y="73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9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60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2"/>
                      <a:pt x="46" y="63"/>
                      <a:pt x="47" y="64"/>
                    </a:cubicBezTo>
                    <a:cubicBezTo>
                      <a:pt x="48" y="64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4" y="67"/>
                    </a:cubicBezTo>
                    <a:cubicBezTo>
                      <a:pt x="55" y="68"/>
                      <a:pt x="57" y="69"/>
                      <a:pt x="58" y="70"/>
                    </a:cubicBezTo>
                    <a:cubicBezTo>
                      <a:pt x="59" y="70"/>
                      <a:pt x="59" y="69"/>
                      <a:pt x="59" y="69"/>
                    </a:cubicBezTo>
                    <a:cubicBezTo>
                      <a:pt x="55" y="67"/>
                      <a:pt x="52" y="65"/>
                      <a:pt x="49" y="64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6"/>
                      <a:pt x="44" y="57"/>
                    </a:cubicBezTo>
                    <a:cubicBezTo>
                      <a:pt x="46" y="58"/>
                      <a:pt x="48" y="59"/>
                      <a:pt x="50" y="61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8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9"/>
                      <a:pt x="65" y="68"/>
                      <a:pt x="64" y="68"/>
                    </a:cubicBezTo>
                    <a:cubicBezTo>
                      <a:pt x="60" y="65"/>
                      <a:pt x="56" y="63"/>
                      <a:pt x="52" y="60"/>
                    </a:cubicBezTo>
                    <a:cubicBezTo>
                      <a:pt x="51" y="60"/>
                      <a:pt x="50" y="59"/>
                      <a:pt x="49" y="59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9" y="56"/>
                      <a:pt x="50" y="57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4" y="67"/>
                    </a:cubicBezTo>
                    <a:cubicBezTo>
                      <a:pt x="66" y="62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7"/>
                      <a:pt x="61" y="58"/>
                      <a:pt x="63" y="59"/>
                    </a:cubicBezTo>
                    <a:cubicBezTo>
                      <a:pt x="67" y="62"/>
                      <a:pt x="71" y="64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3"/>
                      <a:pt x="61" y="54"/>
                      <a:pt x="62" y="55"/>
                    </a:cubicBezTo>
                    <a:cubicBezTo>
                      <a:pt x="66" y="57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3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4"/>
                      <a:pt x="62" y="51"/>
                      <a:pt x="61" y="51"/>
                    </a:cubicBezTo>
                    <a:cubicBezTo>
                      <a:pt x="70" y="53"/>
                      <a:pt x="77" y="59"/>
                      <a:pt x="84" y="62"/>
                    </a:cubicBezTo>
                    <a:cubicBezTo>
                      <a:pt x="85" y="62"/>
                      <a:pt x="85" y="62"/>
                      <a:pt x="85" y="62"/>
                    </a:cubicBezTo>
                    <a:cubicBezTo>
                      <a:pt x="82" y="60"/>
                      <a:pt x="79" y="58"/>
                      <a:pt x="75" y="56"/>
                    </a:cubicBezTo>
                    <a:cubicBezTo>
                      <a:pt x="73" y="55"/>
                      <a:pt x="71" y="53"/>
                      <a:pt x="69" y="52"/>
                    </a:cubicBezTo>
                    <a:cubicBezTo>
                      <a:pt x="67" y="51"/>
                      <a:pt x="65" y="49"/>
                      <a:pt x="69" y="50"/>
                    </a:cubicBezTo>
                    <a:cubicBezTo>
                      <a:pt x="76" y="51"/>
                      <a:pt x="82" y="57"/>
                      <a:pt x="89" y="60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50"/>
                    </a:cubicBezTo>
                    <a:cubicBezTo>
                      <a:pt x="82" y="51"/>
                      <a:pt x="88" y="56"/>
                      <a:pt x="93" y="58"/>
                    </a:cubicBezTo>
                    <a:cubicBezTo>
                      <a:pt x="94" y="59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7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5"/>
                      <a:pt x="97" y="54"/>
                    </a:cubicBezTo>
                    <a:cubicBezTo>
                      <a:pt x="92" y="50"/>
                      <a:pt x="86" y="49"/>
                      <a:pt x="81" y="45"/>
                    </a:cubicBezTo>
                    <a:cubicBezTo>
                      <a:pt x="79" y="43"/>
                      <a:pt x="81" y="44"/>
                      <a:pt x="82" y="45"/>
                    </a:cubicBezTo>
                    <a:cubicBezTo>
                      <a:pt x="84" y="45"/>
                      <a:pt x="87" y="47"/>
                      <a:pt x="89" y="48"/>
                    </a:cubicBezTo>
                    <a:cubicBezTo>
                      <a:pt x="93" y="50"/>
                      <a:pt x="96" y="52"/>
                      <a:pt x="100" y="53"/>
                    </a:cubicBezTo>
                    <a:cubicBezTo>
                      <a:pt x="100" y="53"/>
                      <a:pt x="101" y="53"/>
                      <a:pt x="100" y="53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4"/>
                      <a:pt x="87" y="44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8"/>
                      <a:pt x="99" y="46"/>
                    </a:cubicBezTo>
                    <a:cubicBezTo>
                      <a:pt x="98" y="46"/>
                      <a:pt x="95" y="44"/>
                      <a:pt x="94" y="43"/>
                    </a:cubicBezTo>
                    <a:cubicBezTo>
                      <a:pt x="100" y="45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50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8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5"/>
                      <a:pt x="105" y="43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5"/>
                    </a:cubicBezTo>
                    <a:cubicBezTo>
                      <a:pt x="111" y="43"/>
                      <a:pt x="107" y="39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3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8"/>
                    </a:cubicBezTo>
                    <a:cubicBezTo>
                      <a:pt x="113" y="39"/>
                      <a:pt x="117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8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3" y="41"/>
                      <a:pt x="123" y="40"/>
                      <a:pt x="122" y="40"/>
                    </a:cubicBezTo>
                    <a:cubicBezTo>
                      <a:pt x="121" y="39"/>
                      <a:pt x="119" y="38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7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9"/>
                      <a:pt x="10" y="78"/>
                      <a:pt x="9" y="78"/>
                    </a:cubicBezTo>
                    <a:cubicBezTo>
                      <a:pt x="8" y="78"/>
                      <a:pt x="7" y="77"/>
                      <a:pt x="6" y="77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30" y="81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8"/>
                      <a:pt x="11" y="77"/>
                    </a:cubicBezTo>
                    <a:cubicBezTo>
                      <a:pt x="10" y="76"/>
                      <a:pt x="8" y="73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9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5" y="76"/>
                      <a:pt x="13" y="75"/>
                    </a:cubicBezTo>
                    <a:cubicBezTo>
                      <a:pt x="12" y="74"/>
                      <a:pt x="5" y="68"/>
                      <a:pt x="10" y="71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80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7"/>
                      <a:pt x="16" y="73"/>
                      <a:pt x="12" y="71"/>
                    </a:cubicBezTo>
                    <a:cubicBezTo>
                      <a:pt x="12" y="70"/>
                      <a:pt x="11" y="70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9"/>
                      <a:pt x="28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2"/>
                      <a:pt x="18" y="71"/>
                    </a:cubicBezTo>
                    <a:cubicBezTo>
                      <a:pt x="15" y="68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4"/>
                    </a:cubicBezTo>
                    <a:cubicBezTo>
                      <a:pt x="27" y="76"/>
                      <a:pt x="30" y="78"/>
                      <a:pt x="33" y="80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3"/>
                      <a:pt x="24" y="73"/>
                    </a:cubicBezTo>
                    <a:cubicBezTo>
                      <a:pt x="24" y="72"/>
                      <a:pt x="20" y="68"/>
                      <a:pt x="21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80"/>
                      <a:pt x="36" y="80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5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6"/>
                    </a:moveTo>
                    <a:cubicBezTo>
                      <a:pt x="33" y="66"/>
                      <a:pt x="34" y="67"/>
                      <a:pt x="35" y="67"/>
                    </a:cubicBezTo>
                    <a:cubicBezTo>
                      <a:pt x="37" y="69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2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6"/>
                      <a:pt x="32" y="66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4"/>
                    </a:cubicBezTo>
                    <a:cubicBezTo>
                      <a:pt x="70" y="63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3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6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4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4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6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5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5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6"/>
                      <a:pt x="116" y="35"/>
                    </a:cubicBezTo>
                    <a:cubicBezTo>
                      <a:pt x="116" y="35"/>
                      <a:pt x="116" y="36"/>
                      <a:pt x="116" y="36"/>
                    </a:cubicBezTo>
                    <a:cubicBezTo>
                      <a:pt x="117" y="37"/>
                      <a:pt x="118" y="37"/>
                      <a:pt x="119" y="38"/>
                    </a:cubicBezTo>
                    <a:cubicBezTo>
                      <a:pt x="120" y="39"/>
                      <a:pt x="123" y="41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5" y="22"/>
                    </a:cubicBezTo>
                    <a:cubicBezTo>
                      <a:pt x="151" y="25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30"/>
                    </a:cubicBezTo>
                    <a:cubicBezTo>
                      <a:pt x="133" y="30"/>
                      <a:pt x="133" y="30"/>
                      <a:pt x="133" y="30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5" y="16"/>
                      <a:pt x="159" y="11"/>
                      <a:pt x="165" y="8"/>
                    </a:cubicBezTo>
                    <a:cubicBezTo>
                      <a:pt x="165" y="9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20"/>
                      <a:pt x="162" y="17"/>
                    </a:cubicBezTo>
                    <a:cubicBezTo>
                      <a:pt x="162" y="19"/>
                      <a:pt x="162" y="20"/>
                      <a:pt x="161" y="22"/>
                    </a:cubicBezTo>
                    <a:cubicBezTo>
                      <a:pt x="158" y="27"/>
                      <a:pt x="152" y="30"/>
                      <a:pt x="146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8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2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8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3"/>
                      <a:pt x="133" y="34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1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4"/>
                      <a:pt x="165" y="21"/>
                    </a:cubicBezTo>
                    <a:cubicBezTo>
                      <a:pt x="165" y="18"/>
                      <a:pt x="166" y="16"/>
                      <a:pt x="166" y="14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6"/>
                    </a:moveTo>
                    <a:cubicBezTo>
                      <a:pt x="149" y="6"/>
                      <a:pt x="145" y="7"/>
                      <a:pt x="142" y="8"/>
                    </a:cubicBezTo>
                    <a:cubicBezTo>
                      <a:pt x="143" y="8"/>
                      <a:pt x="144" y="7"/>
                      <a:pt x="145" y="7"/>
                    </a:cubicBezTo>
                    <a:cubicBezTo>
                      <a:pt x="148" y="6"/>
                      <a:pt x="150" y="6"/>
                      <a:pt x="153" y="6"/>
                    </a:cubicBezTo>
                    <a:close/>
                    <a:moveTo>
                      <a:pt x="22" y="59"/>
                    </a:moveTo>
                    <a:cubicBezTo>
                      <a:pt x="31" y="55"/>
                      <a:pt x="40" y="53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2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3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3"/>
                      <a:pt x="116" y="46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40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2"/>
                      <a:pt x="98" y="40"/>
                      <a:pt x="94" y="39"/>
                    </a:cubicBezTo>
                    <a:cubicBezTo>
                      <a:pt x="94" y="39"/>
                      <a:pt x="94" y="40"/>
                      <a:pt x="94" y="40"/>
                    </a:cubicBezTo>
                    <a:cubicBezTo>
                      <a:pt x="99" y="44"/>
                      <a:pt x="104" y="46"/>
                      <a:pt x="110" y="49"/>
                    </a:cubicBezTo>
                    <a:cubicBezTo>
                      <a:pt x="105" y="46"/>
                      <a:pt x="98" y="44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100" y="47"/>
                      <a:pt x="100" y="48"/>
                      <a:pt x="100" y="48"/>
                    </a:cubicBezTo>
                    <a:cubicBezTo>
                      <a:pt x="96" y="46"/>
                      <a:pt x="91" y="43"/>
                      <a:pt x="86" y="43"/>
                    </a:cubicBezTo>
                    <a:cubicBezTo>
                      <a:pt x="86" y="43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50"/>
                    </a:cubicBezTo>
                    <a:cubicBezTo>
                      <a:pt x="96" y="50"/>
                      <a:pt x="102" y="53"/>
                      <a:pt x="98" y="51"/>
                    </a:cubicBezTo>
                    <a:cubicBezTo>
                      <a:pt x="91" y="49"/>
                      <a:pt x="86" y="45"/>
                      <a:pt x="79" y="43"/>
                    </a:cubicBezTo>
                    <a:cubicBezTo>
                      <a:pt x="78" y="43"/>
                      <a:pt x="78" y="43"/>
                      <a:pt x="78" y="44"/>
                    </a:cubicBezTo>
                    <a:cubicBezTo>
                      <a:pt x="83" y="48"/>
                      <a:pt x="88" y="50"/>
                      <a:pt x="93" y="53"/>
                    </a:cubicBezTo>
                    <a:cubicBezTo>
                      <a:pt x="98" y="56"/>
                      <a:pt x="93" y="53"/>
                      <a:pt x="92" y="53"/>
                    </a:cubicBezTo>
                    <a:cubicBezTo>
                      <a:pt x="90" y="52"/>
                      <a:pt x="88" y="51"/>
                      <a:pt x="86" y="50"/>
                    </a:cubicBezTo>
                    <a:cubicBezTo>
                      <a:pt x="83" y="48"/>
                      <a:pt x="80" y="46"/>
                      <a:pt x="76" y="45"/>
                    </a:cubicBezTo>
                    <a:cubicBezTo>
                      <a:pt x="76" y="45"/>
                      <a:pt x="75" y="46"/>
                      <a:pt x="76" y="46"/>
                    </a:cubicBezTo>
                    <a:cubicBezTo>
                      <a:pt x="78" y="48"/>
                      <a:pt x="81" y="51"/>
                      <a:pt x="84" y="53"/>
                    </a:cubicBezTo>
                    <a:cubicBezTo>
                      <a:pt x="81" y="51"/>
                      <a:pt x="77" y="49"/>
                      <a:pt x="73" y="48"/>
                    </a:cubicBezTo>
                    <a:cubicBezTo>
                      <a:pt x="72" y="48"/>
                      <a:pt x="72" y="49"/>
                      <a:pt x="73" y="49"/>
                    </a:cubicBezTo>
                    <a:cubicBezTo>
                      <a:pt x="76" y="51"/>
                      <a:pt x="80" y="53"/>
                      <a:pt x="83" y="56"/>
                    </a:cubicBezTo>
                    <a:cubicBezTo>
                      <a:pt x="84" y="56"/>
                      <a:pt x="85" y="57"/>
                      <a:pt x="86" y="58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7"/>
                      <a:pt x="82" y="56"/>
                    </a:cubicBezTo>
                    <a:cubicBezTo>
                      <a:pt x="77" y="53"/>
                      <a:pt x="72" y="49"/>
                      <a:pt x="65" y="49"/>
                    </a:cubicBezTo>
                    <a:cubicBezTo>
                      <a:pt x="65" y="49"/>
                      <a:pt x="65" y="49"/>
                      <a:pt x="65" y="49"/>
                    </a:cubicBezTo>
                    <a:cubicBezTo>
                      <a:pt x="67" y="51"/>
                      <a:pt x="69" y="53"/>
                      <a:pt x="72" y="55"/>
                    </a:cubicBezTo>
                    <a:cubicBezTo>
                      <a:pt x="68" y="53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3"/>
                      <a:pt x="65" y="55"/>
                      <a:pt x="67" y="57"/>
                    </a:cubicBezTo>
                    <a:cubicBezTo>
                      <a:pt x="66" y="56"/>
                      <a:pt x="65" y="55"/>
                      <a:pt x="64" y="55"/>
                    </a:cubicBezTo>
                    <a:cubicBezTo>
                      <a:pt x="60" y="53"/>
                      <a:pt x="57" y="50"/>
                      <a:pt x="52" y="50"/>
                    </a:cubicBezTo>
                    <a:cubicBezTo>
                      <a:pt x="52" y="50"/>
                      <a:pt x="52" y="51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2"/>
                    </a:cubicBezTo>
                    <a:cubicBezTo>
                      <a:pt x="55" y="58"/>
                      <a:pt x="64" y="62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1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6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60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2"/>
                      <a:pt x="34" y="63"/>
                      <a:pt x="35" y="64"/>
                    </a:cubicBezTo>
                    <a:cubicBezTo>
                      <a:pt x="32" y="62"/>
                      <a:pt x="29" y="61"/>
                      <a:pt x="26" y="60"/>
                    </a:cubicBezTo>
                    <a:cubicBezTo>
                      <a:pt x="26" y="59"/>
                      <a:pt x="25" y="60"/>
                      <a:pt x="26" y="60"/>
                    </a:cubicBezTo>
                    <a:cubicBezTo>
                      <a:pt x="26" y="61"/>
                      <a:pt x="27" y="62"/>
                      <a:pt x="28" y="63"/>
                    </a:cubicBezTo>
                    <a:cubicBezTo>
                      <a:pt x="26" y="62"/>
                      <a:pt x="24" y="61"/>
                      <a:pt x="22" y="60"/>
                    </a:cubicBezTo>
                    <a:cubicBezTo>
                      <a:pt x="22" y="60"/>
                      <a:pt x="22" y="61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6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5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8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9"/>
                      <a:pt x="15" y="69"/>
                    </a:cubicBezTo>
                    <a:cubicBezTo>
                      <a:pt x="16" y="70"/>
                      <a:pt x="17" y="70"/>
                      <a:pt x="17" y="71"/>
                    </a:cubicBezTo>
                    <a:cubicBezTo>
                      <a:pt x="15" y="70"/>
                      <a:pt x="13" y="68"/>
                      <a:pt x="10" y="68"/>
                    </a:cubicBezTo>
                    <a:cubicBezTo>
                      <a:pt x="10" y="68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3"/>
                      <a:pt x="8" y="72"/>
                      <a:pt x="6" y="71"/>
                    </a:cubicBezTo>
                    <a:cubicBezTo>
                      <a:pt x="6" y="71"/>
                      <a:pt x="6" y="72"/>
                      <a:pt x="6" y="72"/>
                    </a:cubicBezTo>
                    <a:cubicBezTo>
                      <a:pt x="7" y="74"/>
                      <a:pt x="9" y="76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6" name="Freeform 127"/>
              <p:cNvSpPr>
                <a:spLocks noEditPoints="1"/>
              </p:cNvSpPr>
              <p:nvPr/>
            </p:nvSpPr>
            <p:spPr bwMode="auto">
              <a:xfrm>
                <a:off x="1611307" y="3235764"/>
                <a:ext cx="238493" cy="219643"/>
              </a:xfrm>
              <a:custGeom>
                <a:avLst/>
                <a:gdLst>
                  <a:gd name="T0" fmla="*/ 103 w 123"/>
                  <a:gd name="T1" fmla="*/ 64 h 113"/>
                  <a:gd name="T2" fmla="*/ 35 w 123"/>
                  <a:gd name="T3" fmla="*/ 2 h 113"/>
                  <a:gd name="T4" fmla="*/ 6 w 123"/>
                  <a:gd name="T5" fmla="*/ 103 h 113"/>
                  <a:gd name="T6" fmla="*/ 23 w 123"/>
                  <a:gd name="T7" fmla="*/ 66 h 113"/>
                  <a:gd name="T8" fmla="*/ 40 w 123"/>
                  <a:gd name="T9" fmla="*/ 61 h 113"/>
                  <a:gd name="T10" fmla="*/ 98 w 123"/>
                  <a:gd name="T11" fmla="*/ 65 h 113"/>
                  <a:gd name="T12" fmla="*/ 93 w 123"/>
                  <a:gd name="T13" fmla="*/ 68 h 113"/>
                  <a:gd name="T14" fmla="*/ 56 w 123"/>
                  <a:gd name="T15" fmla="*/ 97 h 113"/>
                  <a:gd name="T16" fmla="*/ 76 w 123"/>
                  <a:gd name="T17" fmla="*/ 65 h 113"/>
                  <a:gd name="T18" fmla="*/ 38 w 123"/>
                  <a:gd name="T19" fmla="*/ 106 h 113"/>
                  <a:gd name="T20" fmla="*/ 59 w 123"/>
                  <a:gd name="T21" fmla="*/ 80 h 113"/>
                  <a:gd name="T22" fmla="*/ 28 w 123"/>
                  <a:gd name="T23" fmla="*/ 95 h 113"/>
                  <a:gd name="T24" fmla="*/ 52 w 123"/>
                  <a:gd name="T25" fmla="*/ 73 h 113"/>
                  <a:gd name="T26" fmla="*/ 39 w 123"/>
                  <a:gd name="T27" fmla="*/ 91 h 113"/>
                  <a:gd name="T28" fmla="*/ 12 w 123"/>
                  <a:gd name="T29" fmla="*/ 102 h 113"/>
                  <a:gd name="T30" fmla="*/ 45 w 123"/>
                  <a:gd name="T31" fmla="*/ 69 h 113"/>
                  <a:gd name="T32" fmla="*/ 47 w 123"/>
                  <a:gd name="T33" fmla="*/ 67 h 113"/>
                  <a:gd name="T34" fmla="*/ 6 w 123"/>
                  <a:gd name="T35" fmla="*/ 93 h 113"/>
                  <a:gd name="T36" fmla="*/ 35 w 123"/>
                  <a:gd name="T37" fmla="*/ 65 h 113"/>
                  <a:gd name="T38" fmla="*/ 9 w 123"/>
                  <a:gd name="T39" fmla="*/ 87 h 113"/>
                  <a:gd name="T40" fmla="*/ 7 w 123"/>
                  <a:gd name="T41" fmla="*/ 99 h 113"/>
                  <a:gd name="T42" fmla="*/ 40 w 123"/>
                  <a:gd name="T43" fmla="*/ 75 h 113"/>
                  <a:gd name="T44" fmla="*/ 50 w 123"/>
                  <a:gd name="T45" fmla="*/ 73 h 113"/>
                  <a:gd name="T46" fmla="*/ 11 w 123"/>
                  <a:gd name="T47" fmla="*/ 104 h 113"/>
                  <a:gd name="T48" fmla="*/ 40 w 123"/>
                  <a:gd name="T49" fmla="*/ 90 h 113"/>
                  <a:gd name="T50" fmla="*/ 59 w 123"/>
                  <a:gd name="T51" fmla="*/ 78 h 113"/>
                  <a:gd name="T52" fmla="*/ 51 w 123"/>
                  <a:gd name="T53" fmla="*/ 89 h 113"/>
                  <a:gd name="T54" fmla="*/ 36 w 123"/>
                  <a:gd name="T55" fmla="*/ 107 h 113"/>
                  <a:gd name="T56" fmla="*/ 45 w 123"/>
                  <a:gd name="T57" fmla="*/ 92 h 113"/>
                  <a:gd name="T58" fmla="*/ 77 w 123"/>
                  <a:gd name="T59" fmla="*/ 70 h 113"/>
                  <a:gd name="T60" fmla="*/ 46 w 123"/>
                  <a:gd name="T61" fmla="*/ 107 h 113"/>
                  <a:gd name="T62" fmla="*/ 88 w 123"/>
                  <a:gd name="T63" fmla="*/ 68 h 113"/>
                  <a:gd name="T64" fmla="*/ 57 w 123"/>
                  <a:gd name="T65" fmla="*/ 104 h 113"/>
                  <a:gd name="T66" fmla="*/ 60 w 123"/>
                  <a:gd name="T67" fmla="*/ 107 h 113"/>
                  <a:gd name="T68" fmla="*/ 99 w 123"/>
                  <a:gd name="T69" fmla="*/ 72 h 113"/>
                  <a:gd name="T70" fmla="*/ 61 w 123"/>
                  <a:gd name="T71" fmla="*/ 107 h 113"/>
                  <a:gd name="T72" fmla="*/ 75 w 123"/>
                  <a:gd name="T73" fmla="*/ 107 h 113"/>
                  <a:gd name="T74" fmla="*/ 84 w 123"/>
                  <a:gd name="T75" fmla="*/ 105 h 113"/>
                  <a:gd name="T76" fmla="*/ 100 w 123"/>
                  <a:gd name="T77" fmla="*/ 78 h 113"/>
                  <a:gd name="T78" fmla="*/ 105 w 123"/>
                  <a:gd name="T79" fmla="*/ 86 h 113"/>
                  <a:gd name="T80" fmla="*/ 110 w 123"/>
                  <a:gd name="T81" fmla="*/ 88 h 113"/>
                  <a:gd name="T82" fmla="*/ 92 w 123"/>
                  <a:gd name="T83" fmla="*/ 109 h 113"/>
                  <a:gd name="T84" fmla="*/ 100 w 123"/>
                  <a:gd name="T85" fmla="*/ 109 h 113"/>
                  <a:gd name="T86" fmla="*/ 112 w 123"/>
                  <a:gd name="T87" fmla="*/ 99 h 113"/>
                  <a:gd name="T88" fmla="*/ 109 w 123"/>
                  <a:gd name="T89" fmla="*/ 93 h 113"/>
                  <a:gd name="T90" fmla="*/ 116 w 123"/>
                  <a:gd name="T91" fmla="*/ 95 h 113"/>
                  <a:gd name="T92" fmla="*/ 110 w 123"/>
                  <a:gd name="T93" fmla="*/ 106 h 113"/>
                  <a:gd name="T94" fmla="*/ 117 w 123"/>
                  <a:gd name="T95" fmla="*/ 99 h 113"/>
                  <a:gd name="T96" fmla="*/ 114 w 123"/>
                  <a:gd name="T97" fmla="*/ 99 h 113"/>
                  <a:gd name="T98" fmla="*/ 107 w 123"/>
                  <a:gd name="T99" fmla="*/ 101 h 113"/>
                  <a:gd name="T100" fmla="*/ 102 w 123"/>
                  <a:gd name="T101" fmla="*/ 100 h 113"/>
                  <a:gd name="T102" fmla="*/ 112 w 123"/>
                  <a:gd name="T103" fmla="*/ 79 h 113"/>
                  <a:gd name="T104" fmla="*/ 119 w 123"/>
                  <a:gd name="T105" fmla="*/ 93 h 113"/>
                  <a:gd name="T106" fmla="*/ 106 w 123"/>
                  <a:gd name="T107" fmla="*/ 73 h 113"/>
                  <a:gd name="T108" fmla="*/ 72 w 123"/>
                  <a:gd name="T109" fmla="*/ 96 h 113"/>
                  <a:gd name="T110" fmla="*/ 40 w 123"/>
                  <a:gd name="T111" fmla="*/ 41 h 113"/>
                  <a:gd name="T112" fmla="*/ 94 w 123"/>
                  <a:gd name="T113" fmla="*/ 64 h 113"/>
                  <a:gd name="T114" fmla="*/ 16 w 123"/>
                  <a:gd name="T115" fmla="*/ 75 h 113"/>
                  <a:gd name="T116" fmla="*/ 18 w 123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3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3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8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1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7"/>
                    </a:cubicBezTo>
                    <a:cubicBezTo>
                      <a:pt x="6" y="84"/>
                      <a:pt x="0" y="95"/>
                      <a:pt x="6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6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5" y="79"/>
                      <a:pt x="18" y="77"/>
                      <a:pt x="21" y="75"/>
                    </a:cubicBezTo>
                    <a:cubicBezTo>
                      <a:pt x="27" y="70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90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7"/>
                    </a:cubicBezTo>
                    <a:cubicBezTo>
                      <a:pt x="84" y="70"/>
                      <a:pt x="82" y="74"/>
                      <a:pt x="78" y="76"/>
                    </a:cubicBezTo>
                    <a:cubicBezTo>
                      <a:pt x="74" y="80"/>
                      <a:pt x="70" y="83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7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8" y="65"/>
                      <a:pt x="79" y="64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5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9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1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1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5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3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8"/>
                      <a:pt x="45" y="85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8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8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7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5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9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9" y="87"/>
                    </a:cubicBezTo>
                    <a:close/>
                    <a:moveTo>
                      <a:pt x="23" y="81"/>
                    </a:moveTo>
                    <a:cubicBezTo>
                      <a:pt x="27" y="77"/>
                      <a:pt x="31" y="75"/>
                      <a:pt x="35" y="72"/>
                    </a:cubicBezTo>
                    <a:cubicBezTo>
                      <a:pt x="37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2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4"/>
                      <a:pt x="35" y="87"/>
                    </a:cubicBezTo>
                    <a:cubicBezTo>
                      <a:pt x="28" y="93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7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79"/>
                      <a:pt x="48" y="81"/>
                    </a:cubicBezTo>
                    <a:cubicBezTo>
                      <a:pt x="45" y="84"/>
                      <a:pt x="43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5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2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5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6"/>
                      <a:pt x="70" y="80"/>
                      <a:pt x="67" y="84"/>
                    </a:cubicBezTo>
                    <a:cubicBezTo>
                      <a:pt x="64" y="88"/>
                      <a:pt x="61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8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6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0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5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2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5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3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6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4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5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2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4"/>
                      <a:pt x="107" y="83"/>
                      <a:pt x="109" y="82"/>
                    </a:cubicBezTo>
                    <a:cubicBezTo>
                      <a:pt x="109" y="82"/>
                      <a:pt x="112" y="78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6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4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7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6" y="106"/>
                    </a:cubicBezTo>
                    <a:cubicBezTo>
                      <a:pt x="101" y="110"/>
                      <a:pt x="107" y="103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8"/>
                    </a:cubicBezTo>
                    <a:cubicBezTo>
                      <a:pt x="94" y="109"/>
                      <a:pt x="95" y="108"/>
                      <a:pt x="95" y="107"/>
                    </a:cubicBezTo>
                    <a:cubicBezTo>
                      <a:pt x="96" y="106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2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7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7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99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9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2"/>
                    </a:cubicBezTo>
                    <a:cubicBezTo>
                      <a:pt x="117" y="93"/>
                      <a:pt x="116" y="93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6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2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3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8" y="94"/>
                      <a:pt x="89" y="93"/>
                    </a:cubicBezTo>
                    <a:cubicBezTo>
                      <a:pt x="95" y="86"/>
                      <a:pt x="101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6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6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1"/>
                      <a:pt x="97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4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0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69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30" y="68"/>
                      <a:pt x="24" y="72"/>
                      <a:pt x="18" y="76"/>
                    </a:cubicBezTo>
                    <a:cubicBezTo>
                      <a:pt x="15" y="78"/>
                      <a:pt x="13" y="80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7" name="Freeform 128"/>
              <p:cNvSpPr>
                <a:spLocks noEditPoints="1"/>
              </p:cNvSpPr>
              <p:nvPr/>
            </p:nvSpPr>
            <p:spPr bwMode="auto">
              <a:xfrm>
                <a:off x="1900317" y="3753430"/>
                <a:ext cx="236854" cy="218824"/>
              </a:xfrm>
              <a:custGeom>
                <a:avLst/>
                <a:gdLst>
                  <a:gd name="T0" fmla="*/ 102 w 122"/>
                  <a:gd name="T1" fmla="*/ 63 h 113"/>
                  <a:gd name="T2" fmla="*/ 35 w 122"/>
                  <a:gd name="T3" fmla="*/ 2 h 113"/>
                  <a:gd name="T4" fmla="*/ 5 w 122"/>
                  <a:gd name="T5" fmla="*/ 103 h 113"/>
                  <a:gd name="T6" fmla="*/ 22 w 122"/>
                  <a:gd name="T7" fmla="*/ 65 h 113"/>
                  <a:gd name="T8" fmla="*/ 39 w 122"/>
                  <a:gd name="T9" fmla="*/ 61 h 113"/>
                  <a:gd name="T10" fmla="*/ 97 w 122"/>
                  <a:gd name="T11" fmla="*/ 65 h 113"/>
                  <a:gd name="T12" fmla="*/ 93 w 122"/>
                  <a:gd name="T13" fmla="*/ 68 h 113"/>
                  <a:gd name="T14" fmla="*/ 56 w 122"/>
                  <a:gd name="T15" fmla="*/ 96 h 113"/>
                  <a:gd name="T16" fmla="*/ 76 w 122"/>
                  <a:gd name="T17" fmla="*/ 65 h 113"/>
                  <a:gd name="T18" fmla="*/ 37 w 122"/>
                  <a:gd name="T19" fmla="*/ 105 h 113"/>
                  <a:gd name="T20" fmla="*/ 58 w 122"/>
                  <a:gd name="T21" fmla="*/ 80 h 113"/>
                  <a:gd name="T22" fmla="*/ 27 w 122"/>
                  <a:gd name="T23" fmla="*/ 94 h 113"/>
                  <a:gd name="T24" fmla="*/ 52 w 122"/>
                  <a:gd name="T25" fmla="*/ 72 h 113"/>
                  <a:gd name="T26" fmla="*/ 38 w 122"/>
                  <a:gd name="T27" fmla="*/ 91 h 113"/>
                  <a:gd name="T28" fmla="*/ 11 w 122"/>
                  <a:gd name="T29" fmla="*/ 102 h 113"/>
                  <a:gd name="T30" fmla="*/ 44 w 122"/>
                  <a:gd name="T31" fmla="*/ 69 h 113"/>
                  <a:gd name="T32" fmla="*/ 46 w 122"/>
                  <a:gd name="T33" fmla="*/ 67 h 113"/>
                  <a:gd name="T34" fmla="*/ 6 w 122"/>
                  <a:gd name="T35" fmla="*/ 93 h 113"/>
                  <a:gd name="T36" fmla="*/ 35 w 122"/>
                  <a:gd name="T37" fmla="*/ 65 h 113"/>
                  <a:gd name="T38" fmla="*/ 8 w 122"/>
                  <a:gd name="T39" fmla="*/ 87 h 113"/>
                  <a:gd name="T40" fmla="*/ 6 w 122"/>
                  <a:gd name="T41" fmla="*/ 99 h 113"/>
                  <a:gd name="T42" fmla="*/ 39 w 122"/>
                  <a:gd name="T43" fmla="*/ 74 h 113"/>
                  <a:gd name="T44" fmla="*/ 50 w 122"/>
                  <a:gd name="T45" fmla="*/ 73 h 113"/>
                  <a:gd name="T46" fmla="*/ 10 w 122"/>
                  <a:gd name="T47" fmla="*/ 104 h 113"/>
                  <a:gd name="T48" fmla="*/ 39 w 122"/>
                  <a:gd name="T49" fmla="*/ 89 h 113"/>
                  <a:gd name="T50" fmla="*/ 58 w 122"/>
                  <a:gd name="T51" fmla="*/ 78 h 113"/>
                  <a:gd name="T52" fmla="*/ 50 w 122"/>
                  <a:gd name="T53" fmla="*/ 89 h 113"/>
                  <a:gd name="T54" fmla="*/ 35 w 122"/>
                  <a:gd name="T55" fmla="*/ 107 h 113"/>
                  <a:gd name="T56" fmla="*/ 45 w 122"/>
                  <a:gd name="T57" fmla="*/ 92 h 113"/>
                  <a:gd name="T58" fmla="*/ 76 w 122"/>
                  <a:gd name="T59" fmla="*/ 70 h 113"/>
                  <a:gd name="T60" fmla="*/ 45 w 122"/>
                  <a:gd name="T61" fmla="*/ 106 h 113"/>
                  <a:gd name="T62" fmla="*/ 88 w 122"/>
                  <a:gd name="T63" fmla="*/ 68 h 113"/>
                  <a:gd name="T64" fmla="*/ 57 w 122"/>
                  <a:gd name="T65" fmla="*/ 104 h 113"/>
                  <a:gd name="T66" fmla="*/ 59 w 122"/>
                  <a:gd name="T67" fmla="*/ 107 h 113"/>
                  <a:gd name="T68" fmla="*/ 99 w 122"/>
                  <a:gd name="T69" fmla="*/ 72 h 113"/>
                  <a:gd name="T70" fmla="*/ 60 w 122"/>
                  <a:gd name="T71" fmla="*/ 107 h 113"/>
                  <a:gd name="T72" fmla="*/ 75 w 122"/>
                  <a:gd name="T73" fmla="*/ 107 h 113"/>
                  <a:gd name="T74" fmla="*/ 83 w 122"/>
                  <a:gd name="T75" fmla="*/ 105 h 113"/>
                  <a:gd name="T76" fmla="*/ 99 w 122"/>
                  <a:gd name="T77" fmla="*/ 78 h 113"/>
                  <a:gd name="T78" fmla="*/ 105 w 122"/>
                  <a:gd name="T79" fmla="*/ 85 h 113"/>
                  <a:gd name="T80" fmla="*/ 109 w 122"/>
                  <a:gd name="T81" fmla="*/ 87 h 113"/>
                  <a:gd name="T82" fmla="*/ 92 w 122"/>
                  <a:gd name="T83" fmla="*/ 109 h 113"/>
                  <a:gd name="T84" fmla="*/ 99 w 122"/>
                  <a:gd name="T85" fmla="*/ 108 h 113"/>
                  <a:gd name="T86" fmla="*/ 111 w 122"/>
                  <a:gd name="T87" fmla="*/ 99 h 113"/>
                  <a:gd name="T88" fmla="*/ 109 w 122"/>
                  <a:gd name="T89" fmla="*/ 93 h 113"/>
                  <a:gd name="T90" fmla="*/ 115 w 122"/>
                  <a:gd name="T91" fmla="*/ 95 h 113"/>
                  <a:gd name="T92" fmla="*/ 109 w 122"/>
                  <a:gd name="T93" fmla="*/ 106 h 113"/>
                  <a:gd name="T94" fmla="*/ 116 w 122"/>
                  <a:gd name="T95" fmla="*/ 99 h 113"/>
                  <a:gd name="T96" fmla="*/ 114 w 122"/>
                  <a:gd name="T97" fmla="*/ 99 h 113"/>
                  <a:gd name="T98" fmla="*/ 106 w 122"/>
                  <a:gd name="T99" fmla="*/ 100 h 113"/>
                  <a:gd name="T100" fmla="*/ 101 w 122"/>
                  <a:gd name="T101" fmla="*/ 99 h 113"/>
                  <a:gd name="T102" fmla="*/ 112 w 122"/>
                  <a:gd name="T103" fmla="*/ 79 h 113"/>
                  <a:gd name="T104" fmla="*/ 118 w 122"/>
                  <a:gd name="T105" fmla="*/ 93 h 113"/>
                  <a:gd name="T106" fmla="*/ 105 w 122"/>
                  <a:gd name="T107" fmla="*/ 73 h 113"/>
                  <a:gd name="T108" fmla="*/ 71 w 122"/>
                  <a:gd name="T109" fmla="*/ 96 h 113"/>
                  <a:gd name="T110" fmla="*/ 40 w 122"/>
                  <a:gd name="T111" fmla="*/ 41 h 113"/>
                  <a:gd name="T112" fmla="*/ 93 w 122"/>
                  <a:gd name="T113" fmla="*/ 64 h 113"/>
                  <a:gd name="T114" fmla="*/ 15 w 122"/>
                  <a:gd name="T115" fmla="*/ 75 h 113"/>
                  <a:gd name="T116" fmla="*/ 17 w 122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2" h="113">
                    <a:moveTo>
                      <a:pt x="27" y="110"/>
                    </a:moveTo>
                    <a:cubicBezTo>
                      <a:pt x="32" y="110"/>
                      <a:pt x="36" y="110"/>
                      <a:pt x="41" y="109"/>
                    </a:cubicBezTo>
                    <a:cubicBezTo>
                      <a:pt x="49" y="109"/>
                      <a:pt x="57" y="110"/>
                      <a:pt x="65" y="110"/>
                    </a:cubicBezTo>
                    <a:cubicBezTo>
                      <a:pt x="78" y="111"/>
                      <a:pt x="91" y="113"/>
                      <a:pt x="104" y="111"/>
                    </a:cubicBezTo>
                    <a:cubicBezTo>
                      <a:pt x="113" y="109"/>
                      <a:pt x="122" y="102"/>
                      <a:pt x="121" y="91"/>
                    </a:cubicBezTo>
                    <a:cubicBezTo>
                      <a:pt x="119" y="80"/>
                      <a:pt x="110" y="71"/>
                      <a:pt x="102" y="63"/>
                    </a:cubicBezTo>
                    <a:cubicBezTo>
                      <a:pt x="93" y="55"/>
                      <a:pt x="84" y="48"/>
                      <a:pt x="75" y="39"/>
                    </a:cubicBezTo>
                    <a:cubicBezTo>
                      <a:pt x="70" y="34"/>
                      <a:pt x="67" y="28"/>
                      <a:pt x="66" y="21"/>
                    </a:cubicBezTo>
                    <a:cubicBezTo>
                      <a:pt x="66" y="15"/>
                      <a:pt x="69" y="9"/>
                      <a:pt x="73" y="4"/>
                    </a:cubicBezTo>
                    <a:cubicBezTo>
                      <a:pt x="73" y="3"/>
                      <a:pt x="73" y="2"/>
                      <a:pt x="72" y="2"/>
                    </a:cubicBezTo>
                    <a:cubicBezTo>
                      <a:pt x="72" y="1"/>
                      <a:pt x="71" y="1"/>
                      <a:pt x="71" y="1"/>
                    </a:cubicBezTo>
                    <a:cubicBezTo>
                      <a:pt x="59" y="1"/>
                      <a:pt x="47" y="0"/>
                      <a:pt x="35" y="2"/>
                    </a:cubicBezTo>
                    <a:cubicBezTo>
                      <a:pt x="34" y="2"/>
                      <a:pt x="33" y="3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7" y="12"/>
                      <a:pt x="41" y="18"/>
                      <a:pt x="41" y="25"/>
                    </a:cubicBezTo>
                    <a:cubicBezTo>
                      <a:pt x="42" y="34"/>
                      <a:pt x="37" y="41"/>
                      <a:pt x="32" y="47"/>
                    </a:cubicBezTo>
                    <a:cubicBezTo>
                      <a:pt x="25" y="57"/>
                      <a:pt x="17" y="67"/>
                      <a:pt x="10" y="77"/>
                    </a:cubicBezTo>
                    <a:cubicBezTo>
                      <a:pt x="5" y="84"/>
                      <a:pt x="0" y="94"/>
                      <a:pt x="5" y="103"/>
                    </a:cubicBezTo>
                    <a:cubicBezTo>
                      <a:pt x="9" y="109"/>
                      <a:pt x="20" y="110"/>
                      <a:pt x="27" y="110"/>
                    </a:cubicBezTo>
                    <a:close/>
                    <a:moveTo>
                      <a:pt x="22" y="65"/>
                    </a:moveTo>
                    <a:cubicBezTo>
                      <a:pt x="23" y="65"/>
                      <a:pt x="23" y="65"/>
                      <a:pt x="23" y="64"/>
                    </a:cubicBezTo>
                    <a:cubicBezTo>
                      <a:pt x="25" y="63"/>
                      <a:pt x="27" y="63"/>
                      <a:pt x="29" y="62"/>
                    </a:cubicBezTo>
                    <a:cubicBezTo>
                      <a:pt x="26" y="64"/>
                      <a:pt x="22" y="67"/>
                      <a:pt x="19" y="70"/>
                    </a:cubicBezTo>
                    <a:cubicBezTo>
                      <a:pt x="20" y="68"/>
                      <a:pt x="21" y="67"/>
                      <a:pt x="22" y="65"/>
                    </a:cubicBezTo>
                    <a:close/>
                    <a:moveTo>
                      <a:pt x="31" y="61"/>
                    </a:moveTo>
                    <a:cubicBezTo>
                      <a:pt x="32" y="61"/>
                      <a:pt x="33" y="60"/>
                      <a:pt x="35" y="60"/>
                    </a:cubicBezTo>
                    <a:cubicBezTo>
                      <a:pt x="31" y="62"/>
                      <a:pt x="28" y="64"/>
                      <a:pt x="25" y="66"/>
                    </a:cubicBezTo>
                    <a:cubicBezTo>
                      <a:pt x="27" y="64"/>
                      <a:pt x="29" y="63"/>
                      <a:pt x="31" y="61"/>
                    </a:cubicBezTo>
                    <a:close/>
                    <a:moveTo>
                      <a:pt x="38" y="61"/>
                    </a:moveTo>
                    <a:cubicBezTo>
                      <a:pt x="38" y="61"/>
                      <a:pt x="39" y="61"/>
                      <a:pt x="39" y="61"/>
                    </a:cubicBezTo>
                    <a:cubicBezTo>
                      <a:pt x="35" y="63"/>
                      <a:pt x="32" y="66"/>
                      <a:pt x="28" y="69"/>
                    </a:cubicBezTo>
                    <a:cubicBezTo>
                      <a:pt x="22" y="74"/>
                      <a:pt x="16" y="78"/>
                      <a:pt x="10" y="83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4" y="79"/>
                      <a:pt x="17" y="77"/>
                      <a:pt x="20" y="74"/>
                    </a:cubicBezTo>
                    <a:cubicBezTo>
                      <a:pt x="26" y="70"/>
                      <a:pt x="32" y="66"/>
                      <a:pt x="38" y="61"/>
                    </a:cubicBezTo>
                    <a:close/>
                    <a:moveTo>
                      <a:pt x="97" y="65"/>
                    </a:moveTo>
                    <a:cubicBezTo>
                      <a:pt x="90" y="71"/>
                      <a:pt x="83" y="78"/>
                      <a:pt x="76" y="84"/>
                    </a:cubicBezTo>
                    <a:cubicBezTo>
                      <a:pt x="72" y="88"/>
                      <a:pt x="68" y="91"/>
                      <a:pt x="65" y="94"/>
                    </a:cubicBezTo>
                    <a:cubicBezTo>
                      <a:pt x="67" y="92"/>
                      <a:pt x="70" y="89"/>
                      <a:pt x="73" y="86"/>
                    </a:cubicBezTo>
                    <a:cubicBezTo>
                      <a:pt x="79" y="80"/>
                      <a:pt x="84" y="75"/>
                      <a:pt x="88" y="68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0" y="68"/>
                      <a:pt x="92" y="68"/>
                      <a:pt x="93" y="68"/>
                    </a:cubicBezTo>
                    <a:cubicBezTo>
                      <a:pt x="94" y="67"/>
                      <a:pt x="96" y="65"/>
                      <a:pt x="97" y="65"/>
                    </a:cubicBezTo>
                    <a:close/>
                    <a:moveTo>
                      <a:pt x="82" y="65"/>
                    </a:moveTo>
                    <a:cubicBezTo>
                      <a:pt x="84" y="66"/>
                      <a:pt x="85" y="67"/>
                      <a:pt x="87" y="67"/>
                    </a:cubicBezTo>
                    <a:cubicBezTo>
                      <a:pt x="84" y="70"/>
                      <a:pt x="81" y="74"/>
                      <a:pt x="78" y="76"/>
                    </a:cubicBezTo>
                    <a:cubicBezTo>
                      <a:pt x="73" y="80"/>
                      <a:pt x="70" y="83"/>
                      <a:pt x="66" y="87"/>
                    </a:cubicBezTo>
                    <a:cubicBezTo>
                      <a:pt x="62" y="90"/>
                      <a:pt x="59" y="93"/>
                      <a:pt x="56" y="96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59" y="92"/>
                      <a:pt x="63" y="89"/>
                      <a:pt x="66" y="85"/>
                    </a:cubicBezTo>
                    <a:cubicBezTo>
                      <a:pt x="69" y="82"/>
                      <a:pt x="71" y="78"/>
                      <a:pt x="74" y="75"/>
                    </a:cubicBezTo>
                    <a:cubicBezTo>
                      <a:pt x="77" y="72"/>
                      <a:pt x="80" y="69"/>
                      <a:pt x="82" y="65"/>
                    </a:cubicBezTo>
                    <a:cubicBezTo>
                      <a:pt x="82" y="65"/>
                      <a:pt x="82" y="65"/>
                      <a:pt x="82" y="65"/>
                    </a:cubicBezTo>
                    <a:close/>
                    <a:moveTo>
                      <a:pt x="76" y="65"/>
                    </a:moveTo>
                    <a:cubicBezTo>
                      <a:pt x="77" y="64"/>
                      <a:pt x="78" y="64"/>
                      <a:pt x="80" y="65"/>
                    </a:cubicBezTo>
                    <a:cubicBezTo>
                      <a:pt x="80" y="65"/>
                      <a:pt x="81" y="65"/>
                      <a:pt x="81" y="65"/>
                    </a:cubicBezTo>
                    <a:cubicBezTo>
                      <a:pt x="74" y="70"/>
                      <a:pt x="68" y="77"/>
                      <a:pt x="62" y="83"/>
                    </a:cubicBezTo>
                    <a:cubicBezTo>
                      <a:pt x="55" y="90"/>
                      <a:pt x="47" y="96"/>
                      <a:pt x="41" y="103"/>
                    </a:cubicBezTo>
                    <a:cubicBezTo>
                      <a:pt x="40" y="104"/>
                      <a:pt x="39" y="104"/>
                      <a:pt x="38" y="105"/>
                    </a:cubicBezTo>
                    <a:cubicBezTo>
                      <a:pt x="38" y="105"/>
                      <a:pt x="38" y="105"/>
                      <a:pt x="37" y="105"/>
                    </a:cubicBezTo>
                    <a:cubicBezTo>
                      <a:pt x="39" y="103"/>
                      <a:pt x="41" y="101"/>
                      <a:pt x="43" y="100"/>
                    </a:cubicBezTo>
                    <a:cubicBezTo>
                      <a:pt x="47" y="96"/>
                      <a:pt x="51" y="92"/>
                      <a:pt x="55" y="89"/>
                    </a:cubicBezTo>
                    <a:cubicBezTo>
                      <a:pt x="63" y="81"/>
                      <a:pt x="69" y="73"/>
                      <a:pt x="76" y="65"/>
                    </a:cubicBezTo>
                    <a:close/>
                    <a:moveTo>
                      <a:pt x="73" y="66"/>
                    </a:moveTo>
                    <a:cubicBezTo>
                      <a:pt x="71" y="68"/>
                      <a:pt x="70" y="70"/>
                      <a:pt x="68" y="71"/>
                    </a:cubicBezTo>
                    <a:cubicBezTo>
                      <a:pt x="65" y="74"/>
                      <a:pt x="61" y="77"/>
                      <a:pt x="58" y="80"/>
                    </a:cubicBezTo>
                    <a:cubicBezTo>
                      <a:pt x="57" y="80"/>
                      <a:pt x="57" y="81"/>
                      <a:pt x="56" y="81"/>
                    </a:cubicBezTo>
                    <a:cubicBezTo>
                      <a:pt x="59" y="79"/>
                      <a:pt x="61" y="76"/>
                      <a:pt x="63" y="74"/>
                    </a:cubicBezTo>
                    <a:cubicBezTo>
                      <a:pt x="67" y="72"/>
                      <a:pt x="70" y="69"/>
                      <a:pt x="73" y="66"/>
                    </a:cubicBezTo>
                    <a:close/>
                    <a:moveTo>
                      <a:pt x="53" y="74"/>
                    </a:moveTo>
                    <a:cubicBezTo>
                      <a:pt x="47" y="78"/>
                      <a:pt x="42" y="83"/>
                      <a:pt x="36" y="88"/>
                    </a:cubicBezTo>
                    <a:cubicBezTo>
                      <a:pt x="33" y="90"/>
                      <a:pt x="30" y="92"/>
                      <a:pt x="27" y="94"/>
                    </a:cubicBezTo>
                    <a:cubicBezTo>
                      <a:pt x="23" y="97"/>
                      <a:pt x="20" y="101"/>
                      <a:pt x="16" y="104"/>
                    </a:cubicBezTo>
                    <a:cubicBezTo>
                      <a:pt x="14" y="106"/>
                      <a:pt x="16" y="104"/>
                      <a:pt x="17" y="103"/>
                    </a:cubicBezTo>
                    <a:cubicBezTo>
                      <a:pt x="18" y="102"/>
                      <a:pt x="20" y="100"/>
                      <a:pt x="22" y="99"/>
                    </a:cubicBezTo>
                    <a:cubicBezTo>
                      <a:pt x="25" y="95"/>
                      <a:pt x="29" y="93"/>
                      <a:pt x="32" y="90"/>
                    </a:cubicBezTo>
                    <a:cubicBezTo>
                      <a:pt x="39" y="85"/>
                      <a:pt x="45" y="78"/>
                      <a:pt x="51" y="72"/>
                    </a:cubicBezTo>
                    <a:cubicBezTo>
                      <a:pt x="52" y="72"/>
                      <a:pt x="52" y="72"/>
                      <a:pt x="52" y="72"/>
                    </a:cubicBezTo>
                    <a:cubicBezTo>
                      <a:pt x="54" y="74"/>
                      <a:pt x="57" y="75"/>
                      <a:pt x="60" y="75"/>
                    </a:cubicBezTo>
                    <a:cubicBezTo>
                      <a:pt x="55" y="78"/>
                      <a:pt x="51" y="81"/>
                      <a:pt x="46" y="85"/>
                    </a:cubicBezTo>
                    <a:cubicBezTo>
                      <a:pt x="40" y="91"/>
                      <a:pt x="34" y="96"/>
                      <a:pt x="27" y="102"/>
                    </a:cubicBezTo>
                    <a:cubicBezTo>
                      <a:pt x="27" y="103"/>
                      <a:pt x="23" y="106"/>
                      <a:pt x="24" y="105"/>
                    </a:cubicBezTo>
                    <a:cubicBezTo>
                      <a:pt x="25" y="103"/>
                      <a:pt x="27" y="102"/>
                      <a:pt x="29" y="100"/>
                    </a:cubicBezTo>
                    <a:cubicBezTo>
                      <a:pt x="32" y="97"/>
                      <a:pt x="35" y="94"/>
                      <a:pt x="38" y="91"/>
                    </a:cubicBezTo>
                    <a:cubicBezTo>
                      <a:pt x="41" y="88"/>
                      <a:pt x="44" y="85"/>
                      <a:pt x="47" y="83"/>
                    </a:cubicBezTo>
                    <a:cubicBezTo>
                      <a:pt x="49" y="80"/>
                      <a:pt x="52" y="78"/>
                      <a:pt x="54" y="74"/>
                    </a:cubicBezTo>
                    <a:cubicBezTo>
                      <a:pt x="54" y="74"/>
                      <a:pt x="54" y="74"/>
                      <a:pt x="53" y="74"/>
                    </a:cubicBezTo>
                    <a:close/>
                    <a:moveTo>
                      <a:pt x="47" y="68"/>
                    </a:moveTo>
                    <a:cubicBezTo>
                      <a:pt x="48" y="69"/>
                      <a:pt x="50" y="71"/>
                      <a:pt x="51" y="72"/>
                    </a:cubicBezTo>
                    <a:cubicBezTo>
                      <a:pt x="36" y="79"/>
                      <a:pt x="25" y="92"/>
                      <a:pt x="11" y="102"/>
                    </a:cubicBezTo>
                    <a:cubicBezTo>
                      <a:pt x="8" y="104"/>
                      <a:pt x="13" y="100"/>
                      <a:pt x="13" y="99"/>
                    </a:cubicBezTo>
                    <a:cubicBezTo>
                      <a:pt x="15" y="98"/>
                      <a:pt x="16" y="96"/>
                      <a:pt x="18" y="95"/>
                    </a:cubicBezTo>
                    <a:cubicBezTo>
                      <a:pt x="21" y="92"/>
                      <a:pt x="24" y="89"/>
                      <a:pt x="28" y="87"/>
                    </a:cubicBezTo>
                    <a:cubicBezTo>
                      <a:pt x="34" y="81"/>
                      <a:pt x="40" y="74"/>
                      <a:pt x="47" y="68"/>
                    </a:cubicBezTo>
                    <a:close/>
                    <a:moveTo>
                      <a:pt x="45" y="68"/>
                    </a:moveTo>
                    <a:cubicBezTo>
                      <a:pt x="45" y="68"/>
                      <a:pt x="45" y="68"/>
                      <a:pt x="44" y="69"/>
                    </a:cubicBezTo>
                    <a:cubicBezTo>
                      <a:pt x="37" y="75"/>
                      <a:pt x="30" y="81"/>
                      <a:pt x="23" y="86"/>
                    </a:cubicBezTo>
                    <a:cubicBezTo>
                      <a:pt x="19" y="89"/>
                      <a:pt x="16" y="92"/>
                      <a:pt x="13" y="94"/>
                    </a:cubicBezTo>
                    <a:cubicBezTo>
                      <a:pt x="11" y="96"/>
                      <a:pt x="9" y="97"/>
                      <a:pt x="7" y="99"/>
                    </a:cubicBezTo>
                    <a:cubicBezTo>
                      <a:pt x="8" y="98"/>
                      <a:pt x="9" y="96"/>
                      <a:pt x="10" y="95"/>
                    </a:cubicBezTo>
                    <a:cubicBezTo>
                      <a:pt x="21" y="84"/>
                      <a:pt x="35" y="77"/>
                      <a:pt x="44" y="64"/>
                    </a:cubicBezTo>
                    <a:cubicBezTo>
                      <a:pt x="45" y="65"/>
                      <a:pt x="45" y="66"/>
                      <a:pt x="46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8"/>
                      <a:pt x="46" y="68"/>
                      <a:pt x="45" y="68"/>
                    </a:cubicBezTo>
                    <a:close/>
                    <a:moveTo>
                      <a:pt x="43" y="64"/>
                    </a:moveTo>
                    <a:cubicBezTo>
                      <a:pt x="37" y="68"/>
                      <a:pt x="30" y="73"/>
                      <a:pt x="24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2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0" y="74"/>
                      <a:pt x="41" y="62"/>
                    </a:cubicBezTo>
                    <a:cubicBezTo>
                      <a:pt x="42" y="63"/>
                      <a:pt x="42" y="63"/>
                      <a:pt x="43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19" y="77"/>
                      <a:pt x="25" y="72"/>
                    </a:cubicBezTo>
                    <a:cubicBezTo>
                      <a:pt x="28" y="70"/>
                      <a:pt x="32" y="67"/>
                      <a:pt x="35" y="65"/>
                    </a:cubicBezTo>
                    <a:cubicBezTo>
                      <a:pt x="36" y="64"/>
                      <a:pt x="37" y="63"/>
                      <a:pt x="39" y="62"/>
                    </a:cubicBezTo>
                    <a:cubicBezTo>
                      <a:pt x="39" y="62"/>
                      <a:pt x="40" y="62"/>
                      <a:pt x="40" y="61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0" y="62"/>
                      <a:pt x="40" y="63"/>
                      <a:pt x="39" y="63"/>
                    </a:cubicBezTo>
                    <a:cubicBezTo>
                      <a:pt x="29" y="74"/>
                      <a:pt x="16" y="82"/>
                      <a:pt x="6" y="92"/>
                    </a:cubicBezTo>
                    <a:cubicBezTo>
                      <a:pt x="6" y="90"/>
                      <a:pt x="7" y="88"/>
                      <a:pt x="8" y="87"/>
                    </a:cubicBezTo>
                    <a:close/>
                    <a:moveTo>
                      <a:pt x="22" y="81"/>
                    </a:moveTo>
                    <a:cubicBezTo>
                      <a:pt x="26" y="77"/>
                      <a:pt x="30" y="74"/>
                      <a:pt x="34" y="71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6"/>
                      <a:pt x="42" y="66"/>
                      <a:pt x="43" y="65"/>
                    </a:cubicBezTo>
                    <a:cubicBezTo>
                      <a:pt x="44" y="64"/>
                      <a:pt x="40" y="69"/>
                      <a:pt x="40" y="68"/>
                    </a:cubicBezTo>
                    <a:cubicBezTo>
                      <a:pt x="30" y="80"/>
                      <a:pt x="16" y="87"/>
                      <a:pt x="6" y="99"/>
                    </a:cubicBezTo>
                    <a:cubicBezTo>
                      <a:pt x="6" y="97"/>
                      <a:pt x="5" y="96"/>
                      <a:pt x="6" y="94"/>
                    </a:cubicBezTo>
                    <a:cubicBezTo>
                      <a:pt x="12" y="90"/>
                      <a:pt x="17" y="85"/>
                      <a:pt x="22" y="81"/>
                    </a:cubicBezTo>
                    <a:close/>
                    <a:moveTo>
                      <a:pt x="7" y="100"/>
                    </a:moveTo>
                    <a:cubicBezTo>
                      <a:pt x="13" y="94"/>
                      <a:pt x="20" y="89"/>
                      <a:pt x="27" y="84"/>
                    </a:cubicBezTo>
                    <a:cubicBezTo>
                      <a:pt x="31" y="81"/>
                      <a:pt x="34" y="78"/>
                      <a:pt x="37" y="76"/>
                    </a:cubicBezTo>
                    <a:cubicBezTo>
                      <a:pt x="38" y="75"/>
                      <a:pt x="39" y="75"/>
                      <a:pt x="39" y="74"/>
                    </a:cubicBezTo>
                    <a:cubicBezTo>
                      <a:pt x="35" y="79"/>
                      <a:pt x="30" y="83"/>
                      <a:pt x="26" y="87"/>
                    </a:cubicBezTo>
                    <a:cubicBezTo>
                      <a:pt x="20" y="92"/>
                      <a:pt x="14" y="97"/>
                      <a:pt x="9" y="103"/>
                    </a:cubicBezTo>
                    <a:cubicBezTo>
                      <a:pt x="8" y="102"/>
                      <a:pt x="7" y="101"/>
                      <a:pt x="7" y="100"/>
                    </a:cubicBezTo>
                    <a:close/>
                    <a:moveTo>
                      <a:pt x="10" y="104"/>
                    </a:moveTo>
                    <a:cubicBezTo>
                      <a:pt x="23" y="95"/>
                      <a:pt x="34" y="83"/>
                      <a:pt x="47" y="75"/>
                    </a:cubicBezTo>
                    <a:cubicBezTo>
                      <a:pt x="47" y="75"/>
                      <a:pt x="50" y="73"/>
                      <a:pt x="50" y="73"/>
                    </a:cubicBezTo>
                    <a:cubicBezTo>
                      <a:pt x="48" y="75"/>
                      <a:pt x="46" y="76"/>
                      <a:pt x="45" y="78"/>
                    </a:cubicBezTo>
                    <a:cubicBezTo>
                      <a:pt x="41" y="81"/>
                      <a:pt x="38" y="84"/>
                      <a:pt x="35" y="87"/>
                    </a:cubicBezTo>
                    <a:cubicBezTo>
                      <a:pt x="28" y="93"/>
                      <a:pt x="20" y="99"/>
                      <a:pt x="14" y="105"/>
                    </a:cubicBezTo>
                    <a:cubicBezTo>
                      <a:pt x="14" y="105"/>
                      <a:pt x="14" y="105"/>
                      <a:pt x="14" y="105"/>
                    </a:cubicBezTo>
                    <a:cubicBezTo>
                      <a:pt x="13" y="105"/>
                      <a:pt x="12" y="105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lose/>
                    <a:moveTo>
                      <a:pt x="15" y="106"/>
                    </a:moveTo>
                    <a:cubicBezTo>
                      <a:pt x="21" y="103"/>
                      <a:pt x="26" y="96"/>
                      <a:pt x="31" y="92"/>
                    </a:cubicBezTo>
                    <a:cubicBezTo>
                      <a:pt x="38" y="87"/>
                      <a:pt x="43" y="82"/>
                      <a:pt x="50" y="77"/>
                    </a:cubicBezTo>
                    <a:cubicBezTo>
                      <a:pt x="50" y="77"/>
                      <a:pt x="52" y="76"/>
                      <a:pt x="53" y="75"/>
                    </a:cubicBezTo>
                    <a:cubicBezTo>
                      <a:pt x="52" y="77"/>
                      <a:pt x="49" y="79"/>
                      <a:pt x="47" y="81"/>
                    </a:cubicBezTo>
                    <a:cubicBezTo>
                      <a:pt x="45" y="84"/>
                      <a:pt x="42" y="86"/>
                      <a:pt x="39" y="89"/>
                    </a:cubicBezTo>
                    <a:cubicBezTo>
                      <a:pt x="34" y="95"/>
                      <a:pt x="27" y="100"/>
                      <a:pt x="22" y="106"/>
                    </a:cubicBezTo>
                    <a:cubicBezTo>
                      <a:pt x="22" y="106"/>
                      <a:pt x="22" y="107"/>
                      <a:pt x="23" y="106"/>
                    </a:cubicBezTo>
                    <a:cubicBezTo>
                      <a:pt x="29" y="103"/>
                      <a:pt x="34" y="97"/>
                      <a:pt x="40" y="92"/>
                    </a:cubicBezTo>
                    <a:cubicBezTo>
                      <a:pt x="47" y="86"/>
                      <a:pt x="54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5"/>
                      <a:pt x="60" y="77"/>
                      <a:pt x="58" y="78"/>
                    </a:cubicBezTo>
                    <a:cubicBezTo>
                      <a:pt x="55" y="81"/>
                      <a:pt x="52" y="84"/>
                      <a:pt x="48" y="88"/>
                    </a:cubicBezTo>
                    <a:cubicBezTo>
                      <a:pt x="42" y="94"/>
                      <a:pt x="35" y="99"/>
                      <a:pt x="28" y="106"/>
                    </a:cubicBezTo>
                    <a:cubicBezTo>
                      <a:pt x="28" y="106"/>
                      <a:pt x="28" y="107"/>
                      <a:pt x="29" y="106"/>
                    </a:cubicBezTo>
                    <a:cubicBezTo>
                      <a:pt x="29" y="106"/>
                      <a:pt x="30" y="106"/>
                      <a:pt x="30" y="105"/>
                    </a:cubicBezTo>
                    <a:cubicBezTo>
                      <a:pt x="30" y="105"/>
                      <a:pt x="30" y="105"/>
                      <a:pt x="30" y="105"/>
                    </a:cubicBezTo>
                    <a:cubicBezTo>
                      <a:pt x="37" y="100"/>
                      <a:pt x="44" y="94"/>
                      <a:pt x="50" y="89"/>
                    </a:cubicBezTo>
                    <a:cubicBezTo>
                      <a:pt x="54" y="85"/>
                      <a:pt x="58" y="81"/>
                      <a:pt x="62" y="77"/>
                    </a:cubicBezTo>
                    <a:cubicBezTo>
                      <a:pt x="65" y="75"/>
                      <a:pt x="67" y="73"/>
                      <a:pt x="70" y="71"/>
                    </a:cubicBezTo>
                    <a:cubicBezTo>
                      <a:pt x="69" y="71"/>
                      <a:pt x="69" y="72"/>
                      <a:pt x="69" y="72"/>
                    </a:cubicBezTo>
                    <a:cubicBezTo>
                      <a:pt x="65" y="76"/>
                      <a:pt x="62" y="80"/>
                      <a:pt x="58" y="84"/>
                    </a:cubicBezTo>
                    <a:cubicBezTo>
                      <a:pt x="51" y="92"/>
                      <a:pt x="43" y="99"/>
                      <a:pt x="35" y="106"/>
                    </a:cubicBezTo>
                    <a:cubicBezTo>
                      <a:pt x="35" y="106"/>
                      <a:pt x="35" y="107"/>
                      <a:pt x="35" y="107"/>
                    </a:cubicBezTo>
                    <a:cubicBezTo>
                      <a:pt x="28" y="107"/>
                      <a:pt x="21" y="108"/>
                      <a:pt x="15" y="106"/>
                    </a:cubicBezTo>
                    <a:close/>
                    <a:moveTo>
                      <a:pt x="47" y="90"/>
                    </a:moveTo>
                    <a:cubicBezTo>
                      <a:pt x="44" y="93"/>
                      <a:pt x="40" y="97"/>
                      <a:pt x="36" y="100"/>
                    </a:cubicBezTo>
                    <a:cubicBezTo>
                      <a:pt x="35" y="101"/>
                      <a:pt x="34" y="102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7" y="98"/>
                      <a:pt x="41" y="95"/>
                      <a:pt x="45" y="92"/>
                    </a:cubicBezTo>
                    <a:cubicBezTo>
                      <a:pt x="45" y="91"/>
                      <a:pt x="46" y="90"/>
                      <a:pt x="47" y="90"/>
                    </a:cubicBezTo>
                    <a:close/>
                    <a:moveTo>
                      <a:pt x="39" y="107"/>
                    </a:moveTo>
                    <a:cubicBezTo>
                      <a:pt x="38" y="107"/>
                      <a:pt x="37" y="107"/>
                      <a:pt x="36" y="107"/>
                    </a:cubicBezTo>
                    <a:cubicBezTo>
                      <a:pt x="39" y="105"/>
                      <a:pt x="42" y="103"/>
                      <a:pt x="44" y="100"/>
                    </a:cubicBezTo>
                    <a:cubicBezTo>
                      <a:pt x="47" y="97"/>
                      <a:pt x="51" y="94"/>
                      <a:pt x="55" y="90"/>
                    </a:cubicBezTo>
                    <a:cubicBezTo>
                      <a:pt x="62" y="84"/>
                      <a:pt x="69" y="77"/>
                      <a:pt x="76" y="70"/>
                    </a:cubicBezTo>
                    <a:cubicBezTo>
                      <a:pt x="77" y="69"/>
                      <a:pt x="80" y="67"/>
                      <a:pt x="81" y="66"/>
                    </a:cubicBezTo>
                    <a:cubicBezTo>
                      <a:pt x="79" y="69"/>
                      <a:pt x="77" y="71"/>
                      <a:pt x="75" y="73"/>
                    </a:cubicBezTo>
                    <a:cubicBezTo>
                      <a:pt x="72" y="76"/>
                      <a:pt x="69" y="80"/>
                      <a:pt x="66" y="84"/>
                    </a:cubicBezTo>
                    <a:cubicBezTo>
                      <a:pt x="63" y="87"/>
                      <a:pt x="60" y="90"/>
                      <a:pt x="57" y="94"/>
                    </a:cubicBezTo>
                    <a:cubicBezTo>
                      <a:pt x="53" y="98"/>
                      <a:pt x="50" y="102"/>
                      <a:pt x="45" y="106"/>
                    </a:cubicBezTo>
                    <a:cubicBezTo>
                      <a:pt x="45" y="106"/>
                      <a:pt x="45" y="106"/>
                      <a:pt x="45" y="106"/>
                    </a:cubicBezTo>
                    <a:cubicBezTo>
                      <a:pt x="43" y="106"/>
                      <a:pt x="41" y="106"/>
                      <a:pt x="39" y="107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6" y="106"/>
                      <a:pt x="46" y="106"/>
                    </a:cubicBezTo>
                    <a:cubicBezTo>
                      <a:pt x="49" y="104"/>
                      <a:pt x="52" y="102"/>
                      <a:pt x="54" y="99"/>
                    </a:cubicBezTo>
                    <a:cubicBezTo>
                      <a:pt x="58" y="95"/>
                      <a:pt x="61" y="92"/>
                      <a:pt x="65" y="89"/>
                    </a:cubicBezTo>
                    <a:cubicBezTo>
                      <a:pt x="73" y="82"/>
                      <a:pt x="80" y="75"/>
                      <a:pt x="88" y="68"/>
                    </a:cubicBezTo>
                    <a:cubicBezTo>
                      <a:pt x="85" y="70"/>
                      <a:pt x="82" y="75"/>
                      <a:pt x="80" y="78"/>
                    </a:cubicBezTo>
                    <a:cubicBezTo>
                      <a:pt x="77" y="81"/>
                      <a:pt x="74" y="84"/>
                      <a:pt x="71" y="88"/>
                    </a:cubicBezTo>
                    <a:cubicBezTo>
                      <a:pt x="65" y="93"/>
                      <a:pt x="59" y="99"/>
                      <a:pt x="54" y="106"/>
                    </a:cubicBezTo>
                    <a:cubicBezTo>
                      <a:pt x="54" y="106"/>
                      <a:pt x="54" y="107"/>
                      <a:pt x="54" y="106"/>
                    </a:cubicBezTo>
                    <a:cubicBezTo>
                      <a:pt x="55" y="106"/>
                      <a:pt x="55" y="106"/>
                      <a:pt x="55" y="105"/>
                    </a:cubicBezTo>
                    <a:cubicBezTo>
                      <a:pt x="56" y="105"/>
                      <a:pt x="56" y="105"/>
                      <a:pt x="57" y="104"/>
                    </a:cubicBezTo>
                    <a:cubicBezTo>
                      <a:pt x="62" y="97"/>
                      <a:pt x="69" y="91"/>
                      <a:pt x="75" y="86"/>
                    </a:cubicBezTo>
                    <a:cubicBezTo>
                      <a:pt x="83" y="79"/>
                      <a:pt x="90" y="72"/>
                      <a:pt x="98" y="65"/>
                    </a:cubicBezTo>
                    <a:cubicBezTo>
                      <a:pt x="95" y="68"/>
                      <a:pt x="92" y="72"/>
                      <a:pt x="89" y="75"/>
                    </a:cubicBezTo>
                    <a:cubicBezTo>
                      <a:pt x="85" y="79"/>
                      <a:pt x="82" y="83"/>
                      <a:pt x="79" y="86"/>
                    </a:cubicBezTo>
                    <a:cubicBezTo>
                      <a:pt x="76" y="90"/>
                      <a:pt x="72" y="94"/>
                      <a:pt x="69" y="98"/>
                    </a:cubicBezTo>
                    <a:cubicBezTo>
                      <a:pt x="66" y="101"/>
                      <a:pt x="62" y="104"/>
                      <a:pt x="59" y="107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55" y="107"/>
                      <a:pt x="50" y="106"/>
                      <a:pt x="46" y="106"/>
                    </a:cubicBezTo>
                    <a:close/>
                    <a:moveTo>
                      <a:pt x="60" y="107"/>
                    </a:moveTo>
                    <a:cubicBezTo>
                      <a:pt x="66" y="103"/>
                      <a:pt x="71" y="97"/>
                      <a:pt x="76" y="92"/>
                    </a:cubicBezTo>
                    <a:cubicBezTo>
                      <a:pt x="83" y="87"/>
                      <a:pt x="89" y="81"/>
                      <a:pt x="95" y="75"/>
                    </a:cubicBezTo>
                    <a:cubicBezTo>
                      <a:pt x="96" y="74"/>
                      <a:pt x="98" y="73"/>
                      <a:pt x="99" y="72"/>
                    </a:cubicBezTo>
                    <a:cubicBezTo>
                      <a:pt x="100" y="71"/>
                      <a:pt x="100" y="70"/>
                      <a:pt x="101" y="70"/>
                    </a:cubicBezTo>
                    <a:cubicBezTo>
                      <a:pt x="100" y="71"/>
                      <a:pt x="100" y="72"/>
                      <a:pt x="99" y="73"/>
                    </a:cubicBezTo>
                    <a:cubicBezTo>
                      <a:pt x="96" y="76"/>
                      <a:pt x="93" y="78"/>
                      <a:pt x="91" y="81"/>
                    </a:cubicBezTo>
                    <a:cubicBezTo>
                      <a:pt x="86" y="86"/>
                      <a:pt x="82" y="92"/>
                      <a:pt x="77" y="97"/>
                    </a:cubicBezTo>
                    <a:cubicBezTo>
                      <a:pt x="74" y="100"/>
                      <a:pt x="71" y="104"/>
                      <a:pt x="68" y="108"/>
                    </a:cubicBezTo>
                    <a:cubicBezTo>
                      <a:pt x="65" y="107"/>
                      <a:pt x="63" y="107"/>
                      <a:pt x="60" y="107"/>
                    </a:cubicBezTo>
                    <a:close/>
                    <a:moveTo>
                      <a:pt x="99" y="78"/>
                    </a:moveTo>
                    <a:cubicBezTo>
                      <a:pt x="100" y="77"/>
                      <a:pt x="102" y="76"/>
                      <a:pt x="103" y="75"/>
                    </a:cubicBezTo>
                    <a:cubicBezTo>
                      <a:pt x="106" y="73"/>
                      <a:pt x="102" y="76"/>
                      <a:pt x="101" y="77"/>
                    </a:cubicBezTo>
                    <a:cubicBezTo>
                      <a:pt x="98" y="81"/>
                      <a:pt x="95" y="84"/>
                      <a:pt x="92" y="88"/>
                    </a:cubicBezTo>
                    <a:cubicBezTo>
                      <a:pt x="89" y="91"/>
                      <a:pt x="87" y="93"/>
                      <a:pt x="85" y="96"/>
                    </a:cubicBezTo>
                    <a:cubicBezTo>
                      <a:pt x="82" y="100"/>
                      <a:pt x="78" y="103"/>
                      <a:pt x="75" y="107"/>
                    </a:cubicBezTo>
                    <a:cubicBezTo>
                      <a:pt x="74" y="107"/>
                      <a:pt x="75" y="108"/>
                      <a:pt x="75" y="107"/>
                    </a:cubicBezTo>
                    <a:cubicBezTo>
                      <a:pt x="85" y="100"/>
                      <a:pt x="93" y="90"/>
                      <a:pt x="101" y="82"/>
                    </a:cubicBezTo>
                    <a:cubicBezTo>
                      <a:pt x="103" y="80"/>
                      <a:pt x="105" y="77"/>
                      <a:pt x="107" y="75"/>
                    </a:cubicBezTo>
                    <a:cubicBezTo>
                      <a:pt x="105" y="78"/>
                      <a:pt x="103" y="80"/>
                      <a:pt x="101" y="83"/>
                    </a:cubicBezTo>
                    <a:cubicBezTo>
                      <a:pt x="96" y="89"/>
                      <a:pt x="91" y="95"/>
                      <a:pt x="87" y="101"/>
                    </a:cubicBezTo>
                    <a:cubicBezTo>
                      <a:pt x="86" y="102"/>
                      <a:pt x="85" y="104"/>
                      <a:pt x="83" y="105"/>
                    </a:cubicBezTo>
                    <a:cubicBezTo>
                      <a:pt x="83" y="105"/>
                      <a:pt x="83" y="106"/>
                      <a:pt x="82" y="106"/>
                    </a:cubicBezTo>
                    <a:cubicBezTo>
                      <a:pt x="81" y="107"/>
                      <a:pt x="81" y="107"/>
                      <a:pt x="81" y="107"/>
                    </a:cubicBezTo>
                    <a:cubicBezTo>
                      <a:pt x="81" y="108"/>
                      <a:pt x="81" y="108"/>
                      <a:pt x="80" y="108"/>
                    </a:cubicBezTo>
                    <a:cubicBezTo>
                      <a:pt x="76" y="108"/>
                      <a:pt x="72" y="108"/>
                      <a:pt x="69" y="108"/>
                    </a:cubicBezTo>
                    <a:cubicBezTo>
                      <a:pt x="73" y="103"/>
                      <a:pt x="77" y="99"/>
                      <a:pt x="81" y="94"/>
                    </a:cubicBezTo>
                    <a:cubicBezTo>
                      <a:pt x="87" y="88"/>
                      <a:pt x="93" y="83"/>
                      <a:pt x="99" y="78"/>
                    </a:cubicBezTo>
                    <a:close/>
                    <a:moveTo>
                      <a:pt x="85" y="109"/>
                    </a:moveTo>
                    <a:cubicBezTo>
                      <a:pt x="84" y="109"/>
                      <a:pt x="82" y="109"/>
                      <a:pt x="81" y="108"/>
                    </a:cubicBezTo>
                    <a:cubicBezTo>
                      <a:pt x="81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4" y="105"/>
                      <a:pt x="87" y="103"/>
                      <a:pt x="89" y="100"/>
                    </a:cubicBezTo>
                    <a:cubicBezTo>
                      <a:pt x="94" y="95"/>
                      <a:pt x="100" y="91"/>
                      <a:pt x="105" y="85"/>
                    </a:cubicBezTo>
                    <a:cubicBezTo>
                      <a:pt x="106" y="84"/>
                      <a:pt x="107" y="83"/>
                      <a:pt x="108" y="82"/>
                    </a:cubicBezTo>
                    <a:cubicBezTo>
                      <a:pt x="108" y="82"/>
                      <a:pt x="111" y="78"/>
                      <a:pt x="109" y="82"/>
                    </a:cubicBezTo>
                    <a:cubicBezTo>
                      <a:pt x="107" y="85"/>
                      <a:pt x="105" y="88"/>
                      <a:pt x="102" y="91"/>
                    </a:cubicBezTo>
                    <a:cubicBezTo>
                      <a:pt x="98" y="96"/>
                      <a:pt x="93" y="101"/>
                      <a:pt x="88" y="107"/>
                    </a:cubicBezTo>
                    <a:cubicBezTo>
                      <a:pt x="87" y="107"/>
                      <a:pt x="88" y="108"/>
                      <a:pt x="88" y="107"/>
                    </a:cubicBezTo>
                    <a:cubicBezTo>
                      <a:pt x="96" y="102"/>
                      <a:pt x="102" y="94"/>
                      <a:pt x="109" y="87"/>
                    </a:cubicBezTo>
                    <a:cubicBezTo>
                      <a:pt x="110" y="86"/>
                      <a:pt x="112" y="85"/>
                      <a:pt x="113" y="84"/>
                    </a:cubicBezTo>
                    <a:cubicBezTo>
                      <a:pt x="111" y="87"/>
                      <a:pt x="109" y="89"/>
                      <a:pt x="107" y="91"/>
                    </a:cubicBezTo>
                    <a:cubicBezTo>
                      <a:pt x="104" y="95"/>
                      <a:pt x="101" y="100"/>
                      <a:pt x="97" y="104"/>
                    </a:cubicBezTo>
                    <a:cubicBezTo>
                      <a:pt x="97" y="104"/>
                      <a:pt x="96" y="105"/>
                      <a:pt x="96" y="105"/>
                    </a:cubicBezTo>
                    <a:cubicBezTo>
                      <a:pt x="94" y="106"/>
                      <a:pt x="93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89" y="109"/>
                      <a:pt x="87" y="109"/>
                      <a:pt x="85" y="109"/>
                    </a:cubicBezTo>
                    <a:close/>
                    <a:moveTo>
                      <a:pt x="115" y="93"/>
                    </a:moveTo>
                    <a:cubicBezTo>
                      <a:pt x="114" y="94"/>
                      <a:pt x="114" y="95"/>
                      <a:pt x="114" y="96"/>
                    </a:cubicBezTo>
                    <a:cubicBezTo>
                      <a:pt x="109" y="99"/>
                      <a:pt x="105" y="103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1" y="108"/>
                      <a:pt x="100" y="108"/>
                      <a:pt x="99" y="108"/>
                    </a:cubicBezTo>
                    <a:cubicBezTo>
                      <a:pt x="104" y="104"/>
                      <a:pt x="108" y="99"/>
                      <a:pt x="113" y="95"/>
                    </a:cubicBezTo>
                    <a:cubicBezTo>
                      <a:pt x="113" y="95"/>
                      <a:pt x="116" y="91"/>
                      <a:pt x="115" y="93"/>
                    </a:cubicBezTo>
                    <a:close/>
                    <a:moveTo>
                      <a:pt x="111" y="99"/>
                    </a:moveTo>
                    <a:cubicBezTo>
                      <a:pt x="110" y="101"/>
                      <a:pt x="107" y="103"/>
                      <a:pt x="105" y="105"/>
                    </a:cubicBezTo>
                    <a:cubicBezTo>
                      <a:pt x="100" y="110"/>
                      <a:pt x="107" y="103"/>
                      <a:pt x="108" y="102"/>
                    </a:cubicBezTo>
                    <a:cubicBezTo>
                      <a:pt x="109" y="101"/>
                      <a:pt x="110" y="100"/>
                      <a:pt x="111" y="99"/>
                    </a:cubicBezTo>
                    <a:close/>
                    <a:moveTo>
                      <a:pt x="98" y="108"/>
                    </a:moveTo>
                    <a:cubicBezTo>
                      <a:pt x="96" y="109"/>
                      <a:pt x="95" y="109"/>
                      <a:pt x="93" y="109"/>
                    </a:cubicBezTo>
                    <a:cubicBezTo>
                      <a:pt x="93" y="109"/>
                      <a:pt x="93" y="108"/>
                      <a:pt x="93" y="108"/>
                    </a:cubicBezTo>
                    <a:cubicBezTo>
                      <a:pt x="94" y="108"/>
                      <a:pt x="94" y="108"/>
                      <a:pt x="95" y="107"/>
                    </a:cubicBezTo>
                    <a:cubicBezTo>
                      <a:pt x="96" y="106"/>
                      <a:pt x="97" y="105"/>
                      <a:pt x="98" y="104"/>
                    </a:cubicBezTo>
                    <a:cubicBezTo>
                      <a:pt x="102" y="100"/>
                      <a:pt x="105" y="96"/>
                      <a:pt x="109" y="93"/>
                    </a:cubicBezTo>
                    <a:cubicBezTo>
                      <a:pt x="110" y="92"/>
                      <a:pt x="115" y="86"/>
                      <a:pt x="113" y="90"/>
                    </a:cubicBezTo>
                    <a:cubicBezTo>
                      <a:pt x="112" y="92"/>
                      <a:pt x="109" y="94"/>
                      <a:pt x="107" y="96"/>
                    </a:cubicBezTo>
                    <a:cubicBezTo>
                      <a:pt x="104" y="100"/>
                      <a:pt x="101" y="104"/>
                      <a:pt x="98" y="108"/>
                    </a:cubicBezTo>
                    <a:close/>
                    <a:moveTo>
                      <a:pt x="103" y="108"/>
                    </a:moveTo>
                    <a:cubicBezTo>
                      <a:pt x="107" y="105"/>
                      <a:pt x="111" y="101"/>
                      <a:pt x="114" y="96"/>
                    </a:cubicBezTo>
                    <a:cubicBezTo>
                      <a:pt x="114" y="96"/>
                      <a:pt x="115" y="95"/>
                      <a:pt x="115" y="95"/>
                    </a:cubicBezTo>
                    <a:cubicBezTo>
                      <a:pt x="116" y="95"/>
                      <a:pt x="116" y="94"/>
                      <a:pt x="116" y="94"/>
                    </a:cubicBezTo>
                    <a:cubicBezTo>
                      <a:pt x="116" y="94"/>
                      <a:pt x="116" y="95"/>
                      <a:pt x="115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8" y="105"/>
                      <a:pt x="105" y="107"/>
                    </a:cubicBezTo>
                    <a:cubicBezTo>
                      <a:pt x="105" y="107"/>
                      <a:pt x="104" y="108"/>
                      <a:pt x="103" y="108"/>
                    </a:cubicBezTo>
                    <a:close/>
                    <a:moveTo>
                      <a:pt x="109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6"/>
                      <a:pt x="107" y="106"/>
                      <a:pt x="107" y="106"/>
                    </a:cubicBezTo>
                    <a:cubicBezTo>
                      <a:pt x="110" y="104"/>
                      <a:pt x="112" y="102"/>
                      <a:pt x="114" y="99"/>
                    </a:cubicBezTo>
                    <a:cubicBezTo>
                      <a:pt x="116" y="98"/>
                      <a:pt x="118" y="94"/>
                      <a:pt x="116" y="99"/>
                    </a:cubicBezTo>
                    <a:cubicBezTo>
                      <a:pt x="115" y="102"/>
                      <a:pt x="112" y="104"/>
                      <a:pt x="110" y="106"/>
                    </a:cubicBezTo>
                    <a:cubicBezTo>
                      <a:pt x="110" y="106"/>
                      <a:pt x="110" y="106"/>
                      <a:pt x="109" y="106"/>
                    </a:cubicBezTo>
                    <a:close/>
                    <a:moveTo>
                      <a:pt x="113" y="104"/>
                    </a:moveTo>
                    <a:cubicBezTo>
                      <a:pt x="115" y="102"/>
                      <a:pt x="117" y="99"/>
                      <a:pt x="118" y="96"/>
                    </a:cubicBezTo>
                    <a:cubicBezTo>
                      <a:pt x="118" y="95"/>
                      <a:pt x="118" y="95"/>
                      <a:pt x="117" y="95"/>
                    </a:cubicBezTo>
                    <a:cubicBezTo>
                      <a:pt x="116" y="96"/>
                      <a:pt x="115" y="98"/>
                      <a:pt x="114" y="99"/>
                    </a:cubicBezTo>
                    <a:cubicBezTo>
                      <a:pt x="115" y="97"/>
                      <a:pt x="116" y="95"/>
                      <a:pt x="117" y="93"/>
                    </a:cubicBezTo>
                    <a:cubicBezTo>
                      <a:pt x="118" y="92"/>
                      <a:pt x="117" y="92"/>
                      <a:pt x="117" y="92"/>
                    </a:cubicBezTo>
                    <a:cubicBezTo>
                      <a:pt x="116" y="93"/>
                      <a:pt x="116" y="93"/>
                      <a:pt x="115" y="94"/>
                    </a:cubicBezTo>
                    <a:cubicBezTo>
                      <a:pt x="116" y="93"/>
                      <a:pt x="116" y="92"/>
                      <a:pt x="116" y="91"/>
                    </a:cubicBezTo>
                    <a:cubicBezTo>
                      <a:pt x="117" y="91"/>
                      <a:pt x="116" y="91"/>
                      <a:pt x="116" y="91"/>
                    </a:cubicBezTo>
                    <a:cubicBezTo>
                      <a:pt x="113" y="94"/>
                      <a:pt x="110" y="97"/>
                      <a:pt x="106" y="100"/>
                    </a:cubicBezTo>
                    <a:cubicBezTo>
                      <a:pt x="105" y="102"/>
                      <a:pt x="103" y="104"/>
                      <a:pt x="102" y="105"/>
                    </a:cubicBezTo>
                    <a:cubicBezTo>
                      <a:pt x="101" y="106"/>
                      <a:pt x="101" y="106"/>
                      <a:pt x="101" y="107"/>
                    </a:cubicBezTo>
                    <a:cubicBezTo>
                      <a:pt x="103" y="103"/>
                      <a:pt x="105" y="100"/>
                      <a:pt x="108" y="97"/>
                    </a:cubicBezTo>
                    <a:cubicBezTo>
                      <a:pt x="111" y="94"/>
                      <a:pt x="113" y="91"/>
                      <a:pt x="115" y="88"/>
                    </a:cubicBezTo>
                    <a:cubicBezTo>
                      <a:pt x="115" y="88"/>
                      <a:pt x="115" y="87"/>
                      <a:pt x="114" y="87"/>
                    </a:cubicBezTo>
                    <a:cubicBezTo>
                      <a:pt x="110" y="91"/>
                      <a:pt x="106" y="95"/>
                      <a:pt x="101" y="99"/>
                    </a:cubicBezTo>
                    <a:cubicBezTo>
                      <a:pt x="102" y="99"/>
                      <a:pt x="102" y="99"/>
                      <a:pt x="102" y="98"/>
                    </a:cubicBezTo>
                    <a:cubicBezTo>
                      <a:pt x="106" y="93"/>
                      <a:pt x="111" y="89"/>
                      <a:pt x="114" y="83"/>
                    </a:cubicBezTo>
                    <a:cubicBezTo>
                      <a:pt x="114" y="83"/>
                      <a:pt x="114" y="82"/>
                      <a:pt x="113" y="83"/>
                    </a:cubicBezTo>
                    <a:cubicBezTo>
                      <a:pt x="109" y="86"/>
                      <a:pt x="106" y="90"/>
                      <a:pt x="102" y="94"/>
                    </a:cubicBezTo>
                    <a:cubicBezTo>
                      <a:pt x="98" y="98"/>
                      <a:pt x="93" y="102"/>
                      <a:pt x="89" y="106"/>
                    </a:cubicBezTo>
                    <a:cubicBezTo>
                      <a:pt x="97" y="97"/>
                      <a:pt x="105" y="89"/>
                      <a:pt x="112" y="79"/>
                    </a:cubicBezTo>
                    <a:cubicBezTo>
                      <a:pt x="112" y="79"/>
                      <a:pt x="111" y="78"/>
                      <a:pt x="111" y="79"/>
                    </a:cubicBezTo>
                    <a:cubicBezTo>
                      <a:pt x="106" y="82"/>
                      <a:pt x="102" y="88"/>
                      <a:pt x="97" y="92"/>
                    </a:cubicBezTo>
                    <a:cubicBezTo>
                      <a:pt x="94" y="94"/>
                      <a:pt x="91" y="97"/>
                      <a:pt x="89" y="100"/>
                    </a:cubicBezTo>
                    <a:cubicBezTo>
                      <a:pt x="95" y="91"/>
                      <a:pt x="102" y="82"/>
                      <a:pt x="109" y="74"/>
                    </a:cubicBezTo>
                    <a:cubicBezTo>
                      <a:pt x="109" y="74"/>
                      <a:pt x="109" y="74"/>
                      <a:pt x="109" y="74"/>
                    </a:cubicBezTo>
                    <a:cubicBezTo>
                      <a:pt x="114" y="80"/>
                      <a:pt x="117" y="86"/>
                      <a:pt x="118" y="93"/>
                    </a:cubicBezTo>
                    <a:cubicBezTo>
                      <a:pt x="118" y="98"/>
                      <a:pt x="116" y="102"/>
                      <a:pt x="113" y="104"/>
                    </a:cubicBezTo>
                    <a:close/>
                    <a:moveTo>
                      <a:pt x="109" y="74"/>
                    </a:moveTo>
                    <a:cubicBezTo>
                      <a:pt x="99" y="81"/>
                      <a:pt x="92" y="90"/>
                      <a:pt x="84" y="98"/>
                    </a:cubicBezTo>
                    <a:cubicBezTo>
                      <a:pt x="86" y="96"/>
                      <a:pt x="87" y="94"/>
                      <a:pt x="88" y="92"/>
                    </a:cubicBezTo>
                    <a:cubicBezTo>
                      <a:pt x="94" y="86"/>
                      <a:pt x="100" y="80"/>
                      <a:pt x="106" y="73"/>
                    </a:cubicBezTo>
                    <a:cubicBezTo>
                      <a:pt x="106" y="73"/>
                      <a:pt x="106" y="73"/>
                      <a:pt x="105" y="73"/>
                    </a:cubicBezTo>
                    <a:cubicBezTo>
                      <a:pt x="99" y="77"/>
                      <a:pt x="92" y="82"/>
                      <a:pt x="87" y="88"/>
                    </a:cubicBezTo>
                    <a:cubicBezTo>
                      <a:pt x="87" y="87"/>
                      <a:pt x="88" y="86"/>
                      <a:pt x="88" y="86"/>
                    </a:cubicBezTo>
                    <a:cubicBezTo>
                      <a:pt x="93" y="80"/>
                      <a:pt x="100" y="75"/>
                      <a:pt x="102" y="68"/>
                    </a:cubicBezTo>
                    <a:cubicBezTo>
                      <a:pt x="103" y="68"/>
                      <a:pt x="102" y="68"/>
                      <a:pt x="102" y="68"/>
                    </a:cubicBezTo>
                    <a:cubicBezTo>
                      <a:pt x="95" y="75"/>
                      <a:pt x="88" y="81"/>
                      <a:pt x="81" y="88"/>
                    </a:cubicBezTo>
                    <a:cubicBezTo>
                      <a:pt x="78" y="90"/>
                      <a:pt x="74" y="93"/>
                      <a:pt x="71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5" y="92"/>
                      <a:pt x="78" y="88"/>
                      <a:pt x="82" y="85"/>
                    </a:cubicBezTo>
                    <a:cubicBezTo>
                      <a:pt x="87" y="78"/>
                      <a:pt x="94" y="72"/>
                      <a:pt x="99" y="65"/>
                    </a:cubicBezTo>
                    <a:cubicBezTo>
                      <a:pt x="99" y="65"/>
                      <a:pt x="99" y="65"/>
                      <a:pt x="99" y="65"/>
                    </a:cubicBezTo>
                    <a:cubicBezTo>
                      <a:pt x="102" y="67"/>
                      <a:pt x="106" y="70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7" y="29"/>
                      <a:pt x="43" y="16"/>
                      <a:pt x="37" y="5"/>
                    </a:cubicBezTo>
                    <a:cubicBezTo>
                      <a:pt x="47" y="3"/>
                      <a:pt x="58" y="4"/>
                      <a:pt x="69" y="4"/>
                    </a:cubicBezTo>
                    <a:cubicBezTo>
                      <a:pt x="64" y="13"/>
                      <a:pt x="61" y="23"/>
                      <a:pt x="67" y="33"/>
                    </a:cubicBezTo>
                    <a:cubicBezTo>
                      <a:pt x="73" y="44"/>
                      <a:pt x="86" y="53"/>
                      <a:pt x="95" y="61"/>
                    </a:cubicBezTo>
                    <a:cubicBezTo>
                      <a:pt x="96" y="61"/>
                      <a:pt x="96" y="62"/>
                      <a:pt x="96" y="62"/>
                    </a:cubicBezTo>
                    <a:cubicBezTo>
                      <a:pt x="95" y="62"/>
                      <a:pt x="94" y="63"/>
                      <a:pt x="93" y="64"/>
                    </a:cubicBezTo>
                    <a:cubicBezTo>
                      <a:pt x="90" y="67"/>
                      <a:pt x="84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4" y="76"/>
                      <a:pt x="49" y="64"/>
                      <a:pt x="43" y="60"/>
                    </a:cubicBezTo>
                    <a:cubicBezTo>
                      <a:pt x="38" y="56"/>
                      <a:pt x="32" y="57"/>
                      <a:pt x="26" y="60"/>
                    </a:cubicBezTo>
                    <a:cubicBezTo>
                      <a:pt x="31" y="54"/>
                      <a:pt x="35" y="48"/>
                      <a:pt x="40" y="41"/>
                    </a:cubicBezTo>
                    <a:close/>
                    <a:moveTo>
                      <a:pt x="15" y="75"/>
                    </a:moveTo>
                    <a:cubicBezTo>
                      <a:pt x="19" y="72"/>
                      <a:pt x="22" y="69"/>
                      <a:pt x="25" y="67"/>
                    </a:cubicBezTo>
                    <a:cubicBezTo>
                      <a:pt x="27" y="65"/>
                      <a:pt x="29" y="64"/>
                      <a:pt x="31" y="63"/>
                    </a:cubicBezTo>
                    <a:cubicBezTo>
                      <a:pt x="33" y="62"/>
                      <a:pt x="35" y="61"/>
                      <a:pt x="36" y="60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6" y="61"/>
                      <a:pt x="34" y="63"/>
                      <a:pt x="34" y="63"/>
                    </a:cubicBezTo>
                    <a:cubicBezTo>
                      <a:pt x="29" y="68"/>
                      <a:pt x="23" y="72"/>
                      <a:pt x="17" y="76"/>
                    </a:cubicBezTo>
                    <a:cubicBezTo>
                      <a:pt x="14" y="78"/>
                      <a:pt x="12" y="80"/>
                      <a:pt x="10" y="83"/>
                    </a:cubicBezTo>
                    <a:cubicBezTo>
                      <a:pt x="12" y="80"/>
                      <a:pt x="14" y="77"/>
                      <a:pt x="15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8" name="Freeform 131"/>
              <p:cNvSpPr>
                <a:spLocks noEditPoints="1"/>
              </p:cNvSpPr>
              <p:nvPr/>
            </p:nvSpPr>
            <p:spPr bwMode="auto">
              <a:xfrm>
                <a:off x="1695536" y="1001926"/>
                <a:ext cx="162274" cy="187680"/>
              </a:xfrm>
              <a:custGeom>
                <a:avLst/>
                <a:gdLst>
                  <a:gd name="T0" fmla="*/ 71 w 84"/>
                  <a:gd name="T1" fmla="*/ 86 h 97"/>
                  <a:gd name="T2" fmla="*/ 48 w 84"/>
                  <a:gd name="T3" fmla="*/ 0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1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4 w 84"/>
                  <a:gd name="T21" fmla="*/ 72 h 97"/>
                  <a:gd name="T22" fmla="*/ 38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0 h 97"/>
                  <a:gd name="T34" fmla="*/ 39 w 84"/>
                  <a:gd name="T35" fmla="*/ 58 h 97"/>
                  <a:gd name="T36" fmla="*/ 27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3 w 84"/>
                  <a:gd name="T45" fmla="*/ 65 h 97"/>
                  <a:gd name="T46" fmla="*/ 7 w 84"/>
                  <a:gd name="T47" fmla="*/ 60 h 97"/>
                  <a:gd name="T48" fmla="*/ 7 w 84"/>
                  <a:gd name="T49" fmla="*/ 60 h 97"/>
                  <a:gd name="T50" fmla="*/ 26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4 w 84"/>
                  <a:gd name="T75" fmla="*/ 93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0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1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4" y="44"/>
                      <a:pt x="71" y="24"/>
                      <a:pt x="51" y="24"/>
                    </a:cubicBezTo>
                    <a:cubicBezTo>
                      <a:pt x="51" y="17"/>
                      <a:pt x="52" y="9"/>
                      <a:pt x="51" y="2"/>
                    </a:cubicBezTo>
                    <a:cubicBezTo>
                      <a:pt x="50" y="2"/>
                      <a:pt x="50" y="1"/>
                      <a:pt x="50" y="1"/>
                    </a:cubicBezTo>
                    <a:cubicBezTo>
                      <a:pt x="50" y="1"/>
                      <a:pt x="49" y="0"/>
                      <a:pt x="48" y="0"/>
                    </a:cubicBezTo>
                    <a:cubicBezTo>
                      <a:pt x="44" y="0"/>
                      <a:pt x="40" y="2"/>
                      <a:pt x="35" y="0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1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7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6" y="66"/>
                      <a:pt x="59" y="65"/>
                      <a:pt x="61" y="63"/>
                    </a:cubicBezTo>
                    <a:cubicBezTo>
                      <a:pt x="63" y="61"/>
                      <a:pt x="64" y="60"/>
                      <a:pt x="62" y="63"/>
                    </a:cubicBezTo>
                    <a:cubicBezTo>
                      <a:pt x="57" y="69"/>
                      <a:pt x="51" y="73"/>
                      <a:pt x="45" y="77"/>
                    </a:cubicBezTo>
                    <a:cubicBezTo>
                      <a:pt x="41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7"/>
                      <a:pt x="34" y="71"/>
                    </a:cubicBezTo>
                    <a:cubicBezTo>
                      <a:pt x="38" y="68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7" y="63"/>
                      <a:pt x="40" y="69"/>
                      <a:pt x="33" y="75"/>
                    </a:cubicBezTo>
                    <a:cubicBezTo>
                      <a:pt x="28" y="79"/>
                      <a:pt x="23" y="83"/>
                      <a:pt x="18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6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59"/>
                      <a:pt x="48" y="58"/>
                    </a:cubicBezTo>
                    <a:cubicBezTo>
                      <a:pt x="53" y="55"/>
                      <a:pt x="48" y="59"/>
                      <a:pt x="47" y="59"/>
                    </a:cubicBezTo>
                    <a:cubicBezTo>
                      <a:pt x="42" y="63"/>
                      <a:pt x="37" y="68"/>
                      <a:pt x="32" y="72"/>
                    </a:cubicBezTo>
                    <a:cubicBezTo>
                      <a:pt x="27" y="77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5" y="61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9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6" y="79"/>
                      <a:pt x="38" y="77"/>
                    </a:cubicBezTo>
                    <a:cubicBezTo>
                      <a:pt x="45" y="71"/>
                      <a:pt x="52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5" y="76"/>
                      <a:pt x="29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1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2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6"/>
                      <a:pt x="27" y="73"/>
                    </a:cubicBezTo>
                    <a:cubicBezTo>
                      <a:pt x="32" y="67"/>
                      <a:pt x="39" y="62"/>
                      <a:pt x="45" y="57"/>
                    </a:cubicBezTo>
                    <a:cubicBezTo>
                      <a:pt x="45" y="57"/>
                      <a:pt x="45" y="56"/>
                      <a:pt x="44" y="57"/>
                    </a:cubicBezTo>
                    <a:cubicBezTo>
                      <a:pt x="32" y="61"/>
                      <a:pt x="23" y="72"/>
                      <a:pt x="13" y="80"/>
                    </a:cubicBezTo>
                    <a:cubicBezTo>
                      <a:pt x="13" y="81"/>
                      <a:pt x="11" y="82"/>
                      <a:pt x="10" y="82"/>
                    </a:cubicBezTo>
                    <a:cubicBezTo>
                      <a:pt x="12" y="80"/>
                      <a:pt x="13" y="79"/>
                      <a:pt x="14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4" y="59"/>
                    </a:cubicBezTo>
                    <a:cubicBezTo>
                      <a:pt x="36" y="59"/>
                      <a:pt x="38" y="58"/>
                      <a:pt x="39" y="58"/>
                    </a:cubicBezTo>
                    <a:cubicBezTo>
                      <a:pt x="43" y="56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2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60"/>
                      <a:pt x="33" y="60"/>
                    </a:cubicBezTo>
                    <a:cubicBezTo>
                      <a:pt x="26" y="68"/>
                      <a:pt x="15" y="72"/>
                      <a:pt x="10" y="82"/>
                    </a:cubicBezTo>
                    <a:cubicBezTo>
                      <a:pt x="9" y="81"/>
                      <a:pt x="8" y="80"/>
                      <a:pt x="8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7" y="66"/>
                      <a:pt x="18" y="65"/>
                      <a:pt x="20" y="63"/>
                    </a:cubicBezTo>
                    <a:cubicBezTo>
                      <a:pt x="22" y="62"/>
                      <a:pt x="27" y="56"/>
                      <a:pt x="23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4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5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2"/>
                      <a:pt x="18" y="61"/>
                    </a:cubicBezTo>
                    <a:cubicBezTo>
                      <a:pt x="18" y="60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6" y="62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9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7"/>
                    </a:cubicBezTo>
                    <a:cubicBezTo>
                      <a:pt x="23" y="57"/>
                      <a:pt x="23" y="57"/>
                      <a:pt x="22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9" y="62"/>
                      <a:pt x="6" y="66"/>
                    </a:cubicBezTo>
                    <a:cubicBezTo>
                      <a:pt x="4" y="67"/>
                      <a:pt x="4" y="66"/>
                      <a:pt x="6" y="64"/>
                    </a:cubicBezTo>
                    <a:cubicBezTo>
                      <a:pt x="6" y="63"/>
                      <a:pt x="7" y="62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19" y="58"/>
                      <a:pt x="17" y="60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1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5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4" y="93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7" y="77"/>
                    </a:cubicBezTo>
                    <a:cubicBezTo>
                      <a:pt x="51" y="82"/>
                      <a:pt x="45" y="88"/>
                      <a:pt x="39" y="93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2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7"/>
                      <a:pt x="74" y="70"/>
                    </a:cubicBezTo>
                    <a:cubicBezTo>
                      <a:pt x="75" y="69"/>
                      <a:pt x="76" y="69"/>
                      <a:pt x="76" y="68"/>
                    </a:cubicBezTo>
                    <a:cubicBezTo>
                      <a:pt x="75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1" y="87"/>
                      <a:pt x="67" y="82"/>
                      <a:pt x="72" y="76"/>
                    </a:cubicBezTo>
                    <a:cubicBezTo>
                      <a:pt x="73" y="76"/>
                      <a:pt x="74" y="75"/>
                      <a:pt x="76" y="74"/>
                    </a:cubicBezTo>
                    <a:cubicBezTo>
                      <a:pt x="75" y="74"/>
                      <a:pt x="75" y="74"/>
                      <a:pt x="75" y="75"/>
                    </a:cubicBezTo>
                    <a:cubicBezTo>
                      <a:pt x="74" y="76"/>
                      <a:pt x="72" y="77"/>
                      <a:pt x="70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1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2" y="85"/>
                      <a:pt x="60" y="86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3" y="70"/>
                      <a:pt x="68" y="74"/>
                      <a:pt x="63" y="78"/>
                    </a:cubicBezTo>
                    <a:cubicBezTo>
                      <a:pt x="61" y="80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2" y="84"/>
                      <a:pt x="49" y="86"/>
                    </a:cubicBezTo>
                    <a:cubicBezTo>
                      <a:pt x="47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6" y="91"/>
                      <a:pt x="37" y="91"/>
                    </a:cubicBezTo>
                    <a:cubicBezTo>
                      <a:pt x="43" y="85"/>
                      <a:pt x="49" y="81"/>
                      <a:pt x="55" y="75"/>
                    </a:cubicBezTo>
                    <a:cubicBezTo>
                      <a:pt x="61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6" y="26"/>
                    </a:cubicBezTo>
                    <a:cubicBezTo>
                      <a:pt x="37" y="19"/>
                      <a:pt x="35" y="11"/>
                      <a:pt x="36" y="4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6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1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3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9" name="Freeform 137"/>
              <p:cNvSpPr>
                <a:spLocks noEditPoints="1"/>
              </p:cNvSpPr>
              <p:nvPr/>
            </p:nvSpPr>
            <p:spPr bwMode="auto">
              <a:xfrm>
                <a:off x="1028742" y="2300919"/>
                <a:ext cx="305697" cy="308156"/>
              </a:xfrm>
              <a:custGeom>
                <a:avLst/>
                <a:gdLst>
                  <a:gd name="T0" fmla="*/ 14 w 158"/>
                  <a:gd name="T1" fmla="*/ 3 h 159"/>
                  <a:gd name="T2" fmla="*/ 95 w 158"/>
                  <a:gd name="T3" fmla="*/ 114 h 159"/>
                  <a:gd name="T4" fmla="*/ 124 w 158"/>
                  <a:gd name="T5" fmla="*/ 96 h 159"/>
                  <a:gd name="T6" fmla="*/ 47 w 158"/>
                  <a:gd name="T7" fmla="*/ 30 h 159"/>
                  <a:gd name="T8" fmla="*/ 42 w 158"/>
                  <a:gd name="T9" fmla="*/ 31 h 159"/>
                  <a:gd name="T10" fmla="*/ 57 w 158"/>
                  <a:gd name="T11" fmla="*/ 36 h 159"/>
                  <a:gd name="T12" fmla="*/ 58 w 158"/>
                  <a:gd name="T13" fmla="*/ 54 h 159"/>
                  <a:gd name="T14" fmla="*/ 60 w 158"/>
                  <a:gd name="T15" fmla="*/ 56 h 159"/>
                  <a:gd name="T16" fmla="*/ 63 w 158"/>
                  <a:gd name="T17" fmla="*/ 57 h 159"/>
                  <a:gd name="T18" fmla="*/ 114 w 158"/>
                  <a:gd name="T19" fmla="*/ 108 h 159"/>
                  <a:gd name="T20" fmla="*/ 130 w 158"/>
                  <a:gd name="T21" fmla="*/ 146 h 159"/>
                  <a:gd name="T22" fmla="*/ 122 w 158"/>
                  <a:gd name="T23" fmla="*/ 134 h 159"/>
                  <a:gd name="T24" fmla="*/ 124 w 158"/>
                  <a:gd name="T25" fmla="*/ 144 h 159"/>
                  <a:gd name="T26" fmla="*/ 129 w 158"/>
                  <a:gd name="T27" fmla="*/ 136 h 159"/>
                  <a:gd name="T28" fmla="*/ 127 w 158"/>
                  <a:gd name="T29" fmla="*/ 99 h 159"/>
                  <a:gd name="T30" fmla="*/ 85 w 158"/>
                  <a:gd name="T31" fmla="*/ 95 h 159"/>
                  <a:gd name="T32" fmla="*/ 101 w 158"/>
                  <a:gd name="T33" fmla="*/ 73 h 159"/>
                  <a:gd name="T34" fmla="*/ 100 w 158"/>
                  <a:gd name="T35" fmla="*/ 76 h 159"/>
                  <a:gd name="T36" fmla="*/ 93 w 158"/>
                  <a:gd name="T37" fmla="*/ 84 h 159"/>
                  <a:gd name="T38" fmla="*/ 101 w 158"/>
                  <a:gd name="T39" fmla="*/ 118 h 159"/>
                  <a:gd name="T40" fmla="*/ 100 w 158"/>
                  <a:gd name="T41" fmla="*/ 82 h 159"/>
                  <a:gd name="T42" fmla="*/ 98 w 158"/>
                  <a:gd name="T43" fmla="*/ 113 h 159"/>
                  <a:gd name="T44" fmla="*/ 91 w 158"/>
                  <a:gd name="T45" fmla="*/ 98 h 159"/>
                  <a:gd name="T46" fmla="*/ 107 w 158"/>
                  <a:gd name="T47" fmla="*/ 126 h 159"/>
                  <a:gd name="T48" fmla="*/ 108 w 158"/>
                  <a:gd name="T49" fmla="*/ 103 h 159"/>
                  <a:gd name="T50" fmla="*/ 107 w 158"/>
                  <a:gd name="T51" fmla="*/ 126 h 159"/>
                  <a:gd name="T52" fmla="*/ 103 w 158"/>
                  <a:gd name="T53" fmla="*/ 111 h 159"/>
                  <a:gd name="T54" fmla="*/ 111 w 158"/>
                  <a:gd name="T55" fmla="*/ 83 h 159"/>
                  <a:gd name="T56" fmla="*/ 58 w 158"/>
                  <a:gd name="T57" fmla="*/ 60 h 159"/>
                  <a:gd name="T58" fmla="*/ 65 w 158"/>
                  <a:gd name="T59" fmla="*/ 55 h 159"/>
                  <a:gd name="T60" fmla="*/ 58 w 158"/>
                  <a:gd name="T61" fmla="*/ 61 h 159"/>
                  <a:gd name="T62" fmla="*/ 68 w 158"/>
                  <a:gd name="T63" fmla="*/ 73 h 159"/>
                  <a:gd name="T64" fmla="*/ 67 w 158"/>
                  <a:gd name="T65" fmla="*/ 68 h 159"/>
                  <a:gd name="T66" fmla="*/ 74 w 158"/>
                  <a:gd name="T67" fmla="*/ 82 h 159"/>
                  <a:gd name="T68" fmla="*/ 84 w 158"/>
                  <a:gd name="T69" fmla="*/ 79 h 159"/>
                  <a:gd name="T70" fmla="*/ 88 w 158"/>
                  <a:gd name="T71" fmla="*/ 61 h 159"/>
                  <a:gd name="T72" fmla="*/ 86 w 158"/>
                  <a:gd name="T73" fmla="*/ 59 h 159"/>
                  <a:gd name="T74" fmla="*/ 76 w 158"/>
                  <a:gd name="T75" fmla="*/ 51 h 159"/>
                  <a:gd name="T76" fmla="*/ 46 w 158"/>
                  <a:gd name="T77" fmla="*/ 44 h 159"/>
                  <a:gd name="T78" fmla="*/ 57 w 158"/>
                  <a:gd name="T79" fmla="*/ 38 h 159"/>
                  <a:gd name="T80" fmla="*/ 89 w 158"/>
                  <a:gd name="T81" fmla="*/ 88 h 159"/>
                  <a:gd name="T82" fmla="*/ 108 w 158"/>
                  <a:gd name="T83" fmla="*/ 128 h 159"/>
                  <a:gd name="T84" fmla="*/ 108 w 158"/>
                  <a:gd name="T85" fmla="*/ 128 h 159"/>
                  <a:gd name="T86" fmla="*/ 120 w 158"/>
                  <a:gd name="T87" fmla="*/ 144 h 159"/>
                  <a:gd name="T88" fmla="*/ 131 w 158"/>
                  <a:gd name="T89" fmla="*/ 117 h 159"/>
                  <a:gd name="T90" fmla="*/ 129 w 158"/>
                  <a:gd name="T91" fmla="*/ 150 h 159"/>
                  <a:gd name="T92" fmla="*/ 132 w 158"/>
                  <a:gd name="T93" fmla="*/ 153 h 159"/>
                  <a:gd name="T94" fmla="*/ 147 w 158"/>
                  <a:gd name="T95" fmla="*/ 123 h 159"/>
                  <a:gd name="T96" fmla="*/ 142 w 158"/>
                  <a:gd name="T97" fmla="*/ 151 h 159"/>
                  <a:gd name="T98" fmla="*/ 151 w 158"/>
                  <a:gd name="T99" fmla="*/ 130 h 159"/>
                  <a:gd name="T100" fmla="*/ 91 w 158"/>
                  <a:gd name="T101" fmla="*/ 64 h 159"/>
                  <a:gd name="T102" fmla="*/ 7 w 158"/>
                  <a:gd name="T103" fmla="*/ 6 h 159"/>
                  <a:gd name="T104" fmla="*/ 42 w 158"/>
                  <a:gd name="T105" fmla="*/ 26 h 159"/>
                  <a:gd name="T106" fmla="*/ 35 w 158"/>
                  <a:gd name="T107" fmla="*/ 33 h 159"/>
                  <a:gd name="T108" fmla="*/ 137 w 158"/>
                  <a:gd name="T109" fmla="*/ 155 h 159"/>
                  <a:gd name="T110" fmla="*/ 147 w 158"/>
                  <a:gd name="T111" fmla="*/ 125 h 159"/>
                  <a:gd name="T112" fmla="*/ 144 w 158"/>
                  <a:gd name="T113" fmla="*/ 153 h 159"/>
                  <a:gd name="T114" fmla="*/ 143 w 158"/>
                  <a:gd name="T115" fmla="*/ 155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59">
                    <a:moveTo>
                      <a:pt x="157" y="141"/>
                    </a:moveTo>
                    <a:cubicBezTo>
                      <a:pt x="156" y="130"/>
                      <a:pt x="149" y="121"/>
                      <a:pt x="143" y="113"/>
                    </a:cubicBezTo>
                    <a:cubicBezTo>
                      <a:pt x="135" y="102"/>
                      <a:pt x="125" y="93"/>
                      <a:pt x="116" y="83"/>
                    </a:cubicBezTo>
                    <a:cubicBezTo>
                      <a:pt x="93" y="61"/>
                      <a:pt x="69" y="39"/>
                      <a:pt x="42" y="22"/>
                    </a:cubicBezTo>
                    <a:cubicBezTo>
                      <a:pt x="42" y="22"/>
                      <a:pt x="41" y="22"/>
                      <a:pt x="41" y="22"/>
                    </a:cubicBezTo>
                    <a:cubicBezTo>
                      <a:pt x="37" y="14"/>
                      <a:pt x="30" y="8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4" y="0"/>
                      <a:pt x="23" y="0"/>
                    </a:cubicBezTo>
                    <a:cubicBezTo>
                      <a:pt x="20" y="1"/>
                      <a:pt x="17" y="3"/>
                      <a:pt x="14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5" y="6"/>
                      <a:pt x="9" y="12"/>
                      <a:pt x="6" y="18"/>
                    </a:cubicBezTo>
                    <a:cubicBezTo>
                      <a:pt x="6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42" y="44"/>
                      <a:pt x="51" y="57"/>
                      <a:pt x="60" y="68"/>
                    </a:cubicBezTo>
                    <a:cubicBezTo>
                      <a:pt x="72" y="84"/>
                      <a:pt x="84" y="99"/>
                      <a:pt x="95" y="114"/>
                    </a:cubicBezTo>
                    <a:cubicBezTo>
                      <a:pt x="103" y="126"/>
                      <a:pt x="110" y="139"/>
                      <a:pt x="121" y="149"/>
                    </a:cubicBezTo>
                    <a:cubicBezTo>
                      <a:pt x="128" y="155"/>
                      <a:pt x="136" y="159"/>
                      <a:pt x="145" y="158"/>
                    </a:cubicBezTo>
                    <a:cubicBezTo>
                      <a:pt x="154" y="156"/>
                      <a:pt x="158" y="149"/>
                      <a:pt x="157" y="141"/>
                    </a:cubicBezTo>
                    <a:close/>
                    <a:moveTo>
                      <a:pt x="116" y="139"/>
                    </a:moveTo>
                    <a:cubicBezTo>
                      <a:pt x="115" y="138"/>
                      <a:pt x="114" y="137"/>
                      <a:pt x="113" y="135"/>
                    </a:cubicBezTo>
                    <a:cubicBezTo>
                      <a:pt x="115" y="129"/>
                      <a:pt x="117" y="122"/>
                      <a:pt x="118" y="116"/>
                    </a:cubicBezTo>
                    <a:cubicBezTo>
                      <a:pt x="119" y="112"/>
                      <a:pt x="120" y="109"/>
                      <a:pt x="121" y="105"/>
                    </a:cubicBezTo>
                    <a:cubicBezTo>
                      <a:pt x="122" y="102"/>
                      <a:pt x="124" y="98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39"/>
                      <a:pt x="116" y="139"/>
                      <a:pt x="116" y="139"/>
                    </a:cubicBezTo>
                    <a:close/>
                    <a:moveTo>
                      <a:pt x="47" y="29"/>
                    </a:moveTo>
                    <a:cubicBezTo>
                      <a:pt x="45" y="32"/>
                      <a:pt x="42" y="35"/>
                      <a:pt x="42" y="38"/>
                    </a:cubicBezTo>
                    <a:cubicBezTo>
                      <a:pt x="42" y="34"/>
                      <a:pt x="44" y="31"/>
                      <a:pt x="45" y="28"/>
                    </a:cubicBezTo>
                    <a:cubicBezTo>
                      <a:pt x="47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7"/>
                      <a:pt x="44" y="40"/>
                    </a:cubicBezTo>
                    <a:cubicBezTo>
                      <a:pt x="45" y="38"/>
                      <a:pt x="47" y="33"/>
                      <a:pt x="47" y="30"/>
                    </a:cubicBezTo>
                    <a:cubicBezTo>
                      <a:pt x="47" y="29"/>
                      <a:pt x="47" y="29"/>
                      <a:pt x="47" y="29"/>
                    </a:cubicBezTo>
                    <a:close/>
                    <a:moveTo>
                      <a:pt x="39" y="27"/>
                    </a:moveTo>
                    <a:cubicBezTo>
                      <a:pt x="40" y="27"/>
                      <a:pt x="40" y="26"/>
                      <a:pt x="41" y="25"/>
                    </a:cubicBezTo>
                    <a:cubicBezTo>
                      <a:pt x="41" y="25"/>
                      <a:pt x="41" y="25"/>
                      <a:pt x="42" y="25"/>
                    </a:cubicBezTo>
                    <a:cubicBezTo>
                      <a:pt x="41" y="27"/>
                      <a:pt x="40" y="28"/>
                      <a:pt x="39" y="30"/>
                    </a:cubicBezTo>
                    <a:cubicBezTo>
                      <a:pt x="36" y="36"/>
                      <a:pt x="39" y="29"/>
                      <a:pt x="39" y="28"/>
                    </a:cubicBezTo>
                    <a:cubicBezTo>
                      <a:pt x="39" y="27"/>
                      <a:pt x="39" y="27"/>
                      <a:pt x="39" y="27"/>
                    </a:cubicBezTo>
                    <a:close/>
                    <a:moveTo>
                      <a:pt x="44" y="27"/>
                    </a:moveTo>
                    <a:cubicBezTo>
                      <a:pt x="43" y="29"/>
                      <a:pt x="43" y="30"/>
                      <a:pt x="42" y="31"/>
                    </a:cubicBezTo>
                    <a:cubicBezTo>
                      <a:pt x="41" y="32"/>
                      <a:pt x="40" y="37"/>
                      <a:pt x="41" y="33"/>
                    </a:cubicBezTo>
                    <a:cubicBezTo>
                      <a:pt x="42" y="31"/>
                      <a:pt x="42" y="29"/>
                      <a:pt x="43" y="26"/>
                    </a:cubicBezTo>
                    <a:cubicBezTo>
                      <a:pt x="43" y="26"/>
                      <a:pt x="44" y="27"/>
                      <a:pt x="44" y="27"/>
                    </a:cubicBezTo>
                    <a:close/>
                    <a:moveTo>
                      <a:pt x="52" y="33"/>
                    </a:moveTo>
                    <a:cubicBezTo>
                      <a:pt x="50" y="36"/>
                      <a:pt x="48" y="39"/>
                      <a:pt x="47" y="43"/>
                    </a:cubicBezTo>
                    <a:cubicBezTo>
                      <a:pt x="48" y="41"/>
                      <a:pt x="49" y="34"/>
                      <a:pt x="50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51" y="31"/>
                      <a:pt x="51" y="32"/>
                      <a:pt x="52" y="33"/>
                    </a:cubicBezTo>
                    <a:close/>
                    <a:moveTo>
                      <a:pt x="57" y="36"/>
                    </a:moveTo>
                    <a:cubicBezTo>
                      <a:pt x="55" y="40"/>
                      <a:pt x="53" y="45"/>
                      <a:pt x="51" y="49"/>
                    </a:cubicBezTo>
                    <a:cubicBezTo>
                      <a:pt x="53" y="45"/>
                      <a:pt x="54" y="39"/>
                      <a:pt x="55" y="35"/>
                    </a:cubicBezTo>
                    <a:cubicBezTo>
                      <a:pt x="56" y="35"/>
                      <a:pt x="57" y="36"/>
                      <a:pt x="57" y="36"/>
                    </a:cubicBezTo>
                    <a:close/>
                    <a:moveTo>
                      <a:pt x="61" y="39"/>
                    </a:moveTo>
                    <a:cubicBezTo>
                      <a:pt x="58" y="43"/>
                      <a:pt x="56" y="49"/>
                      <a:pt x="55" y="53"/>
                    </a:cubicBezTo>
                    <a:cubicBezTo>
                      <a:pt x="56" y="48"/>
                      <a:pt x="58" y="43"/>
                      <a:pt x="58" y="37"/>
                    </a:cubicBezTo>
                    <a:cubicBezTo>
                      <a:pt x="59" y="38"/>
                      <a:pt x="60" y="38"/>
                      <a:pt x="61" y="39"/>
                    </a:cubicBezTo>
                    <a:close/>
                    <a:moveTo>
                      <a:pt x="64" y="41"/>
                    </a:moveTo>
                    <a:cubicBezTo>
                      <a:pt x="62" y="45"/>
                      <a:pt x="60" y="50"/>
                      <a:pt x="58" y="54"/>
                    </a:cubicBezTo>
                    <a:cubicBezTo>
                      <a:pt x="57" y="56"/>
                      <a:pt x="57" y="56"/>
                      <a:pt x="57" y="54"/>
                    </a:cubicBezTo>
                    <a:cubicBezTo>
                      <a:pt x="58" y="53"/>
                      <a:pt x="58" y="51"/>
                      <a:pt x="58" y="49"/>
                    </a:cubicBezTo>
                    <a:cubicBezTo>
                      <a:pt x="59" y="46"/>
                      <a:pt x="60" y="43"/>
                      <a:pt x="61" y="39"/>
                    </a:cubicBezTo>
                    <a:cubicBezTo>
                      <a:pt x="62" y="40"/>
                      <a:pt x="63" y="41"/>
                      <a:pt x="64" y="41"/>
                    </a:cubicBezTo>
                    <a:close/>
                    <a:moveTo>
                      <a:pt x="68" y="44"/>
                    </a:moveTo>
                    <a:cubicBezTo>
                      <a:pt x="68" y="44"/>
                      <a:pt x="68" y="44"/>
                      <a:pt x="68" y="44"/>
                    </a:cubicBezTo>
                    <a:cubicBezTo>
                      <a:pt x="66" y="46"/>
                      <a:pt x="65" y="49"/>
                      <a:pt x="63" y="51"/>
                    </a:cubicBezTo>
                    <a:cubicBezTo>
                      <a:pt x="63" y="52"/>
                      <a:pt x="62" y="54"/>
                      <a:pt x="61" y="55"/>
                    </a:cubicBezTo>
                    <a:cubicBezTo>
                      <a:pt x="61" y="55"/>
                      <a:pt x="61" y="56"/>
                      <a:pt x="60" y="56"/>
                    </a:cubicBezTo>
                    <a:cubicBezTo>
                      <a:pt x="62" y="51"/>
                      <a:pt x="63" y="47"/>
                      <a:pt x="65" y="42"/>
                    </a:cubicBezTo>
                    <a:cubicBezTo>
                      <a:pt x="66" y="43"/>
                      <a:pt x="67" y="43"/>
                      <a:pt x="68" y="44"/>
                    </a:cubicBezTo>
                    <a:close/>
                    <a:moveTo>
                      <a:pt x="73" y="48"/>
                    </a:moveTo>
                    <a:cubicBezTo>
                      <a:pt x="71" y="51"/>
                      <a:pt x="70" y="53"/>
                      <a:pt x="69" y="55"/>
                    </a:cubicBezTo>
                    <a:cubicBezTo>
                      <a:pt x="68" y="56"/>
                      <a:pt x="68" y="58"/>
                      <a:pt x="67" y="59"/>
                    </a:cubicBezTo>
                    <a:cubicBezTo>
                      <a:pt x="66" y="61"/>
                      <a:pt x="64" y="64"/>
                      <a:pt x="64" y="65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67" y="49"/>
                      <a:pt x="65" y="53"/>
                      <a:pt x="63" y="57"/>
                    </a:cubicBezTo>
                    <a:cubicBezTo>
                      <a:pt x="64" y="56"/>
                      <a:pt x="64" y="55"/>
                      <a:pt x="65" y="54"/>
                    </a:cubicBezTo>
                    <a:cubicBezTo>
                      <a:pt x="66" y="51"/>
                      <a:pt x="67" y="48"/>
                      <a:pt x="68" y="45"/>
                    </a:cubicBezTo>
                    <a:cubicBezTo>
                      <a:pt x="70" y="46"/>
                      <a:pt x="71" y="47"/>
                      <a:pt x="73" y="48"/>
                    </a:cubicBezTo>
                    <a:close/>
                    <a:moveTo>
                      <a:pt x="75" y="51"/>
                    </a:moveTo>
                    <a:cubicBezTo>
                      <a:pt x="73" y="54"/>
                      <a:pt x="71" y="58"/>
                      <a:pt x="69" y="61"/>
                    </a:cubicBezTo>
                    <a:cubicBezTo>
                      <a:pt x="71" y="57"/>
                      <a:pt x="72" y="53"/>
                      <a:pt x="74" y="49"/>
                    </a:cubicBezTo>
                    <a:cubicBezTo>
                      <a:pt x="74" y="50"/>
                      <a:pt x="75" y="50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6"/>
                      <a:pt x="115" y="102"/>
                      <a:pt x="114" y="108"/>
                    </a:cubicBezTo>
                    <a:cubicBezTo>
                      <a:pt x="113" y="111"/>
                      <a:pt x="112" y="115"/>
                      <a:pt x="110" y="118"/>
                    </a:cubicBezTo>
                    <a:cubicBezTo>
                      <a:pt x="113" y="108"/>
                      <a:pt x="115" y="98"/>
                      <a:pt x="116" y="87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4"/>
                    </a:moveTo>
                    <a:cubicBezTo>
                      <a:pt x="138" y="120"/>
                      <a:pt x="137" y="126"/>
                      <a:pt x="135" y="132"/>
                    </a:cubicBezTo>
                    <a:cubicBezTo>
                      <a:pt x="134" y="136"/>
                      <a:pt x="133" y="139"/>
                      <a:pt x="131" y="142"/>
                    </a:cubicBezTo>
                    <a:cubicBezTo>
                      <a:pt x="131" y="144"/>
                      <a:pt x="130" y="145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30" y="147"/>
                      <a:pt x="130" y="146"/>
                      <a:pt x="130" y="146"/>
                    </a:cubicBezTo>
                    <a:cubicBezTo>
                      <a:pt x="130" y="140"/>
                      <a:pt x="133" y="135"/>
                      <a:pt x="135" y="130"/>
                    </a:cubicBezTo>
                    <a:cubicBezTo>
                      <a:pt x="136" y="124"/>
                      <a:pt x="138" y="118"/>
                      <a:pt x="139" y="112"/>
                    </a:cubicBezTo>
                    <a:cubicBezTo>
                      <a:pt x="139" y="113"/>
                      <a:pt x="140" y="113"/>
                      <a:pt x="140" y="114"/>
                    </a:cubicBezTo>
                    <a:close/>
                    <a:moveTo>
                      <a:pt x="130" y="102"/>
                    </a:moveTo>
                    <a:cubicBezTo>
                      <a:pt x="128" y="108"/>
                      <a:pt x="127" y="114"/>
                      <a:pt x="126" y="120"/>
                    </a:cubicBezTo>
                    <a:cubicBezTo>
                      <a:pt x="126" y="123"/>
                      <a:pt x="124" y="126"/>
                      <a:pt x="123" y="130"/>
                    </a:cubicBezTo>
                    <a:cubicBezTo>
                      <a:pt x="123" y="133"/>
                      <a:pt x="122" y="137"/>
                      <a:pt x="121" y="141"/>
                    </a:cubicBezTo>
                    <a:cubicBezTo>
                      <a:pt x="120" y="144"/>
                      <a:pt x="121" y="141"/>
                      <a:pt x="121" y="140"/>
                    </a:cubicBezTo>
                    <a:cubicBezTo>
                      <a:pt x="121" y="138"/>
                      <a:pt x="122" y="136"/>
                      <a:pt x="122" y="134"/>
                    </a:cubicBezTo>
                    <a:cubicBezTo>
                      <a:pt x="123" y="130"/>
                      <a:pt x="124" y="126"/>
                      <a:pt x="125" y="123"/>
                    </a:cubicBezTo>
                    <a:cubicBezTo>
                      <a:pt x="127" y="115"/>
                      <a:pt x="127" y="107"/>
                      <a:pt x="128" y="100"/>
                    </a:cubicBezTo>
                    <a:cubicBezTo>
                      <a:pt x="129" y="101"/>
                      <a:pt x="129" y="101"/>
                      <a:pt x="130" y="102"/>
                    </a:cubicBezTo>
                    <a:close/>
                    <a:moveTo>
                      <a:pt x="131" y="103"/>
                    </a:moveTo>
                    <a:cubicBezTo>
                      <a:pt x="132" y="104"/>
                      <a:pt x="133" y="105"/>
                      <a:pt x="133" y="106"/>
                    </a:cubicBezTo>
                    <a:cubicBezTo>
                      <a:pt x="132" y="113"/>
                      <a:pt x="130" y="120"/>
                      <a:pt x="127" y="128"/>
                    </a:cubicBezTo>
                    <a:cubicBezTo>
                      <a:pt x="127" y="131"/>
                      <a:pt x="126" y="134"/>
                      <a:pt x="125" y="137"/>
                    </a:cubicBezTo>
                    <a:cubicBezTo>
                      <a:pt x="125" y="138"/>
                      <a:pt x="125" y="139"/>
                      <a:pt x="125" y="141"/>
                    </a:cubicBezTo>
                    <a:cubicBezTo>
                      <a:pt x="124" y="142"/>
                      <a:pt x="123" y="148"/>
                      <a:pt x="124" y="144"/>
                    </a:cubicBezTo>
                    <a:cubicBezTo>
                      <a:pt x="125" y="136"/>
                      <a:pt x="127" y="129"/>
                      <a:pt x="128" y="122"/>
                    </a:cubicBezTo>
                    <a:cubicBezTo>
                      <a:pt x="129" y="118"/>
                      <a:pt x="128" y="114"/>
                      <a:pt x="129" y="111"/>
                    </a:cubicBezTo>
                    <a:cubicBezTo>
                      <a:pt x="129" y="108"/>
                      <a:pt x="131" y="106"/>
                      <a:pt x="131" y="103"/>
                    </a:cubicBezTo>
                    <a:close/>
                    <a:moveTo>
                      <a:pt x="134" y="109"/>
                    </a:moveTo>
                    <a:cubicBezTo>
                      <a:pt x="134" y="108"/>
                      <a:pt x="134" y="108"/>
                      <a:pt x="134" y="107"/>
                    </a:cubicBezTo>
                    <a:cubicBezTo>
                      <a:pt x="134" y="107"/>
                      <a:pt x="134" y="107"/>
                      <a:pt x="134" y="106"/>
                    </a:cubicBezTo>
                    <a:cubicBezTo>
                      <a:pt x="135" y="108"/>
                      <a:pt x="137" y="110"/>
                      <a:pt x="138" y="111"/>
                    </a:cubicBezTo>
                    <a:cubicBezTo>
                      <a:pt x="134" y="122"/>
                      <a:pt x="132" y="134"/>
                      <a:pt x="128" y="144"/>
                    </a:cubicBezTo>
                    <a:cubicBezTo>
                      <a:pt x="129" y="142"/>
                      <a:pt x="128" y="138"/>
                      <a:pt x="129" y="136"/>
                    </a:cubicBezTo>
                    <a:cubicBezTo>
                      <a:pt x="129" y="132"/>
                      <a:pt x="130" y="129"/>
                      <a:pt x="130" y="126"/>
                    </a:cubicBezTo>
                    <a:cubicBezTo>
                      <a:pt x="131" y="120"/>
                      <a:pt x="133" y="114"/>
                      <a:pt x="134" y="109"/>
                    </a:cubicBezTo>
                    <a:close/>
                    <a:moveTo>
                      <a:pt x="127" y="99"/>
                    </a:moveTo>
                    <a:cubicBezTo>
                      <a:pt x="125" y="105"/>
                      <a:pt x="123" y="112"/>
                      <a:pt x="122" y="119"/>
                    </a:cubicBezTo>
                    <a:cubicBezTo>
                      <a:pt x="121" y="123"/>
                      <a:pt x="120" y="126"/>
                      <a:pt x="119" y="130"/>
                    </a:cubicBezTo>
                    <a:cubicBezTo>
                      <a:pt x="119" y="132"/>
                      <a:pt x="118" y="134"/>
                      <a:pt x="117" y="137"/>
                    </a:cubicBezTo>
                    <a:cubicBezTo>
                      <a:pt x="116" y="140"/>
                      <a:pt x="117" y="137"/>
                      <a:pt x="117" y="135"/>
                    </a:cubicBezTo>
                    <a:cubicBezTo>
                      <a:pt x="119" y="122"/>
                      <a:pt x="124" y="110"/>
                      <a:pt x="125" y="96"/>
                    </a:cubicBezTo>
                    <a:cubicBezTo>
                      <a:pt x="125" y="97"/>
                      <a:pt x="126" y="98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20" y="107"/>
                      <a:pt x="118" y="113"/>
                    </a:cubicBezTo>
                    <a:cubicBezTo>
                      <a:pt x="118" y="116"/>
                      <a:pt x="117" y="120"/>
                      <a:pt x="116" y="123"/>
                    </a:cubicBezTo>
                    <a:cubicBezTo>
                      <a:pt x="115" y="126"/>
                      <a:pt x="115" y="128"/>
                      <a:pt x="114" y="130"/>
                    </a:cubicBezTo>
                    <a:cubicBezTo>
                      <a:pt x="115" y="124"/>
                      <a:pt x="116" y="118"/>
                      <a:pt x="117" y="112"/>
                    </a:cubicBezTo>
                    <a:cubicBezTo>
                      <a:pt x="118" y="108"/>
                      <a:pt x="119" y="104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5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5"/>
                      <a:pt x="87" y="98"/>
                    </a:cubicBezTo>
                    <a:cubicBezTo>
                      <a:pt x="85" y="97"/>
                      <a:pt x="84" y="95"/>
                      <a:pt x="83" y="93"/>
                    </a:cubicBezTo>
                    <a:cubicBezTo>
                      <a:pt x="83" y="93"/>
                      <a:pt x="83" y="93"/>
                      <a:pt x="83" y="93"/>
                    </a:cubicBezTo>
                    <a:cubicBezTo>
                      <a:pt x="85" y="92"/>
                      <a:pt x="84" y="93"/>
                      <a:pt x="85" y="91"/>
                    </a:cubicBezTo>
                    <a:cubicBezTo>
                      <a:pt x="85" y="92"/>
                      <a:pt x="85" y="94"/>
                      <a:pt x="85" y="95"/>
                    </a:cubicBezTo>
                    <a:cubicBezTo>
                      <a:pt x="85" y="95"/>
                      <a:pt x="85" y="96"/>
                      <a:pt x="85" y="95"/>
                    </a:cubicBezTo>
                    <a:close/>
                    <a:moveTo>
                      <a:pt x="93" y="84"/>
                    </a:moveTo>
                    <a:cubicBezTo>
                      <a:pt x="97" y="81"/>
                      <a:pt x="99" y="77"/>
                      <a:pt x="101" y="73"/>
                    </a:cubicBezTo>
                    <a:cubicBezTo>
                      <a:pt x="102" y="74"/>
                      <a:pt x="103" y="75"/>
                      <a:pt x="104" y="76"/>
                    </a:cubicBezTo>
                    <a:cubicBezTo>
                      <a:pt x="104" y="76"/>
                      <a:pt x="104" y="76"/>
                      <a:pt x="104" y="76"/>
                    </a:cubicBezTo>
                    <a:cubicBezTo>
                      <a:pt x="103" y="81"/>
                      <a:pt x="101" y="87"/>
                      <a:pt x="100" y="92"/>
                    </a:cubicBezTo>
                    <a:cubicBezTo>
                      <a:pt x="99" y="97"/>
                      <a:pt x="97" y="103"/>
                      <a:pt x="96" y="108"/>
                    </a:cubicBezTo>
                    <a:cubicBezTo>
                      <a:pt x="97" y="103"/>
                      <a:pt x="97" y="97"/>
                      <a:pt x="98" y="92"/>
                    </a:cubicBezTo>
                    <a:cubicBezTo>
                      <a:pt x="100" y="86"/>
                      <a:pt x="101" y="80"/>
                      <a:pt x="102" y="74"/>
                    </a:cubicBezTo>
                    <a:cubicBezTo>
                      <a:pt x="102" y="74"/>
                      <a:pt x="101" y="74"/>
                      <a:pt x="101" y="74"/>
                    </a:cubicBezTo>
                    <a:cubicBezTo>
                      <a:pt x="101" y="75"/>
                      <a:pt x="101" y="75"/>
                      <a:pt x="101" y="76"/>
                    </a:cubicBezTo>
                    <a:cubicBezTo>
                      <a:pt x="100" y="76"/>
                      <a:pt x="100" y="76"/>
                      <a:pt x="100" y="76"/>
                    </a:cubicBezTo>
                    <a:cubicBezTo>
                      <a:pt x="100" y="81"/>
                      <a:pt x="98" y="85"/>
                      <a:pt x="97" y="89"/>
                    </a:cubicBezTo>
                    <a:cubicBezTo>
                      <a:pt x="96" y="94"/>
                      <a:pt x="95" y="99"/>
                      <a:pt x="93" y="103"/>
                    </a:cubicBezTo>
                    <a:cubicBezTo>
                      <a:pt x="92" y="107"/>
                      <a:pt x="94" y="101"/>
                      <a:pt x="94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7"/>
                      <a:pt x="98" y="84"/>
                      <a:pt x="98" y="80"/>
                    </a:cubicBezTo>
                    <a:cubicBezTo>
                      <a:pt x="98" y="80"/>
                      <a:pt x="97" y="79"/>
                      <a:pt x="97" y="80"/>
                    </a:cubicBezTo>
                    <a:cubicBezTo>
                      <a:pt x="96" y="84"/>
                      <a:pt x="94" y="88"/>
                      <a:pt x="93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1" y="118"/>
                    </a:move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0" y="116"/>
                      <a:pt x="99" y="115"/>
                      <a:pt x="98" y="114"/>
                    </a:cubicBezTo>
                    <a:cubicBezTo>
                      <a:pt x="98" y="114"/>
                      <a:pt x="98" y="114"/>
                      <a:pt x="98" y="113"/>
                    </a:cubicBezTo>
                    <a:cubicBezTo>
                      <a:pt x="100" y="108"/>
                      <a:pt x="102" y="103"/>
                      <a:pt x="103" y="98"/>
                    </a:cubicBezTo>
                    <a:cubicBezTo>
                      <a:pt x="104" y="95"/>
                      <a:pt x="105" y="92"/>
                      <a:pt x="106" y="89"/>
                    </a:cubicBezTo>
                    <a:cubicBezTo>
                      <a:pt x="106" y="88"/>
                      <a:pt x="106" y="87"/>
                      <a:pt x="107" y="86"/>
                    </a:cubicBezTo>
                    <a:cubicBezTo>
                      <a:pt x="106" y="90"/>
                      <a:pt x="105" y="95"/>
                      <a:pt x="104" y="100"/>
                    </a:cubicBezTo>
                    <a:cubicBezTo>
                      <a:pt x="102" y="106"/>
                      <a:pt x="102" y="112"/>
                      <a:pt x="101" y="118"/>
                    </a:cubicBezTo>
                    <a:close/>
                    <a:moveTo>
                      <a:pt x="92" y="98"/>
                    </a:moveTo>
                    <a:cubicBezTo>
                      <a:pt x="92" y="97"/>
                      <a:pt x="92" y="96"/>
                      <a:pt x="93" y="95"/>
                    </a:cubicBezTo>
                    <a:cubicBezTo>
                      <a:pt x="94" y="91"/>
                      <a:pt x="95" y="88"/>
                      <a:pt x="96" y="85"/>
                    </a:cubicBezTo>
                    <a:cubicBezTo>
                      <a:pt x="96" y="85"/>
                      <a:pt x="97" y="80"/>
                      <a:pt x="97" y="82"/>
                    </a:cubicBezTo>
                    <a:cubicBezTo>
                      <a:pt x="97" y="84"/>
                      <a:pt x="96" y="86"/>
                      <a:pt x="95" y="87"/>
                    </a:cubicBezTo>
                    <a:cubicBezTo>
                      <a:pt x="93" y="93"/>
                      <a:pt x="93" y="100"/>
                      <a:pt x="92" y="106"/>
                    </a:cubicBezTo>
                    <a:cubicBezTo>
                      <a:pt x="92" y="106"/>
                      <a:pt x="93" y="106"/>
                      <a:pt x="93" y="106"/>
                    </a:cubicBezTo>
                    <a:cubicBezTo>
                      <a:pt x="96" y="101"/>
                      <a:pt x="96" y="96"/>
                      <a:pt x="97" y="91"/>
                    </a:cubicBezTo>
                    <a:cubicBezTo>
                      <a:pt x="98" y="88"/>
                      <a:pt x="99" y="85"/>
                      <a:pt x="100" y="82"/>
                    </a:cubicBezTo>
                    <a:cubicBezTo>
                      <a:pt x="100" y="82"/>
                      <a:pt x="100" y="82"/>
                      <a:pt x="100" y="82"/>
                    </a:cubicBezTo>
                    <a:cubicBezTo>
                      <a:pt x="99" y="86"/>
                      <a:pt x="99" y="89"/>
                      <a:pt x="98" y="92"/>
                    </a:cubicBezTo>
                    <a:cubicBezTo>
                      <a:pt x="96" y="98"/>
                      <a:pt x="96" y="104"/>
                      <a:pt x="95" y="109"/>
                    </a:cubicBezTo>
                    <a:cubicBezTo>
                      <a:pt x="95" y="109"/>
                      <a:pt x="95" y="109"/>
                      <a:pt x="95" y="109"/>
                    </a:cubicBezTo>
                    <a:cubicBezTo>
                      <a:pt x="93" y="107"/>
                      <a:pt x="92" y="105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1" y="101"/>
                      <a:pt x="91" y="99"/>
                      <a:pt x="92" y="98"/>
                    </a:cubicBezTo>
                    <a:close/>
                    <a:moveTo>
                      <a:pt x="98" y="113"/>
                    </a:moveTo>
                    <a:cubicBezTo>
                      <a:pt x="98" y="113"/>
                      <a:pt x="98" y="113"/>
                      <a:pt x="98" y="113"/>
                    </a:cubicBezTo>
                    <a:cubicBezTo>
                      <a:pt x="97" y="112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99"/>
                      <a:pt x="101" y="88"/>
                      <a:pt x="104" y="78"/>
                    </a:cubicBezTo>
                    <a:cubicBezTo>
                      <a:pt x="104" y="80"/>
                      <a:pt x="104" y="83"/>
                      <a:pt x="103" y="85"/>
                    </a:cubicBezTo>
                    <a:cubicBezTo>
                      <a:pt x="103" y="88"/>
                      <a:pt x="102" y="91"/>
                      <a:pt x="101" y="94"/>
                    </a:cubicBezTo>
                    <a:cubicBezTo>
                      <a:pt x="99" y="101"/>
                      <a:pt x="99" y="107"/>
                      <a:pt x="98" y="113"/>
                    </a:cubicBezTo>
                    <a:close/>
                    <a:moveTo>
                      <a:pt x="92" y="87"/>
                    </a:moveTo>
                    <a:cubicBezTo>
                      <a:pt x="92" y="90"/>
                      <a:pt x="92" y="94"/>
                      <a:pt x="91" y="97"/>
                    </a:cubicBezTo>
                    <a:cubicBezTo>
                      <a:pt x="91" y="97"/>
                      <a:pt x="91" y="98"/>
                      <a:pt x="91" y="98"/>
                    </a:cubicBezTo>
                    <a:cubicBezTo>
                      <a:pt x="91" y="98"/>
                      <a:pt x="91" y="99"/>
                      <a:pt x="90" y="99"/>
                    </a:cubicBezTo>
                    <a:cubicBezTo>
                      <a:pt x="89" y="100"/>
                      <a:pt x="89" y="101"/>
                      <a:pt x="90" y="101"/>
                    </a:cubicBezTo>
                    <a:cubicBezTo>
                      <a:pt x="90" y="101"/>
                      <a:pt x="90" y="102"/>
                      <a:pt x="89" y="102"/>
                    </a:cubicBezTo>
                    <a:cubicBezTo>
                      <a:pt x="89" y="101"/>
                      <a:pt x="88" y="100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6"/>
                      <a:pt x="89" y="94"/>
                      <a:pt x="90" y="91"/>
                    </a:cubicBezTo>
                    <a:cubicBezTo>
                      <a:pt x="91" y="90"/>
                      <a:pt x="91" y="88"/>
                      <a:pt x="92" y="87"/>
                    </a:cubicBezTo>
                    <a:cubicBezTo>
                      <a:pt x="92" y="85"/>
                      <a:pt x="92" y="85"/>
                      <a:pt x="92" y="87"/>
                    </a:cubicBezTo>
                    <a:close/>
                    <a:moveTo>
                      <a:pt x="107" y="126"/>
                    </a:moveTo>
                    <a:cubicBezTo>
                      <a:pt x="107" y="127"/>
                      <a:pt x="107" y="127"/>
                      <a:pt x="107" y="127"/>
                    </a:cubicBezTo>
                    <a:cubicBezTo>
                      <a:pt x="106" y="126"/>
                      <a:pt x="105" y="125"/>
                      <a:pt x="104" y="123"/>
                    </a:cubicBezTo>
                    <a:cubicBezTo>
                      <a:pt x="103" y="122"/>
                      <a:pt x="102" y="120"/>
                      <a:pt x="101" y="118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1" y="117"/>
                      <a:pt x="102" y="117"/>
                      <a:pt x="102" y="116"/>
                    </a:cubicBezTo>
                    <a:cubicBezTo>
                      <a:pt x="102" y="116"/>
                      <a:pt x="102" y="116"/>
                      <a:pt x="102" y="115"/>
                    </a:cubicBezTo>
                    <a:cubicBezTo>
                      <a:pt x="104" y="110"/>
                      <a:pt x="105" y="104"/>
                      <a:pt x="107" y="99"/>
                    </a:cubicBezTo>
                    <a:cubicBezTo>
                      <a:pt x="108" y="97"/>
                      <a:pt x="109" y="95"/>
                      <a:pt x="110" y="92"/>
                    </a:cubicBezTo>
                    <a:cubicBezTo>
                      <a:pt x="109" y="96"/>
                      <a:pt x="109" y="99"/>
                      <a:pt x="108" y="103"/>
                    </a:cubicBezTo>
                    <a:cubicBezTo>
                      <a:pt x="106" y="109"/>
                      <a:pt x="107" y="116"/>
                      <a:pt x="104" y="122"/>
                    </a:cubicBezTo>
                    <a:cubicBezTo>
                      <a:pt x="103" y="122"/>
                      <a:pt x="104" y="123"/>
                      <a:pt x="104" y="122"/>
                    </a:cubicBezTo>
                    <a:cubicBezTo>
                      <a:pt x="107" y="117"/>
                      <a:pt x="108" y="110"/>
                      <a:pt x="110" y="104"/>
                    </a:cubicBezTo>
                    <a:cubicBezTo>
                      <a:pt x="111" y="102"/>
                      <a:pt x="112" y="99"/>
                      <a:pt x="112" y="97"/>
                    </a:cubicBezTo>
                    <a:cubicBezTo>
                      <a:pt x="113" y="94"/>
                      <a:pt x="115" y="90"/>
                      <a:pt x="115" y="88"/>
                    </a:cubicBezTo>
                    <a:cubicBezTo>
                      <a:pt x="115" y="95"/>
                      <a:pt x="113" y="101"/>
                      <a:pt x="112" y="108"/>
                    </a:cubicBezTo>
                    <a:cubicBezTo>
                      <a:pt x="111" y="111"/>
                      <a:pt x="110" y="115"/>
                      <a:pt x="109" y="118"/>
                    </a:cubicBezTo>
                    <a:cubicBezTo>
                      <a:pt x="109" y="120"/>
                      <a:pt x="109" y="121"/>
                      <a:pt x="108" y="123"/>
                    </a:cubicBezTo>
                    <a:cubicBezTo>
                      <a:pt x="108" y="124"/>
                      <a:pt x="108" y="125"/>
                      <a:pt x="107" y="126"/>
                    </a:cubicBezTo>
                    <a:cubicBezTo>
                      <a:pt x="107" y="126"/>
                      <a:pt x="107" y="126"/>
                      <a:pt x="107" y="126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99"/>
                      <a:pt x="109" y="105"/>
                    </a:cubicBezTo>
                    <a:cubicBezTo>
                      <a:pt x="108" y="107"/>
                      <a:pt x="108" y="108"/>
                      <a:pt x="107" y="110"/>
                    </a:cubicBezTo>
                    <a:cubicBezTo>
                      <a:pt x="108" y="107"/>
                      <a:pt x="108" y="104"/>
                      <a:pt x="109" y="102"/>
                    </a:cubicBezTo>
                    <a:cubicBezTo>
                      <a:pt x="111" y="96"/>
                      <a:pt x="111" y="90"/>
                      <a:pt x="112" y="83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7"/>
                    </a:moveTo>
                    <a:cubicBezTo>
                      <a:pt x="105" y="102"/>
                      <a:pt x="104" y="106"/>
                      <a:pt x="103" y="111"/>
                    </a:cubicBezTo>
                    <a:cubicBezTo>
                      <a:pt x="103" y="111"/>
                      <a:pt x="103" y="110"/>
                      <a:pt x="103" y="110"/>
                    </a:cubicBezTo>
                    <a:cubicBezTo>
                      <a:pt x="103" y="106"/>
                      <a:pt x="104" y="103"/>
                      <a:pt x="104" y="100"/>
                    </a:cubicBezTo>
                    <a:cubicBezTo>
                      <a:pt x="106" y="93"/>
                      <a:pt x="107" y="87"/>
                      <a:pt x="108" y="8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06" y="86"/>
                      <a:pt x="104" y="92"/>
                      <a:pt x="103" y="98"/>
                    </a:cubicBezTo>
                    <a:cubicBezTo>
                      <a:pt x="101" y="101"/>
                      <a:pt x="100" y="104"/>
                      <a:pt x="99" y="108"/>
                    </a:cubicBezTo>
                    <a:cubicBezTo>
                      <a:pt x="100" y="102"/>
                      <a:pt x="101" y="97"/>
                      <a:pt x="103" y="91"/>
                    </a:cubicBezTo>
                    <a:cubicBezTo>
                      <a:pt x="104" y="86"/>
                      <a:pt x="105" y="82"/>
                      <a:pt x="105" y="76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10" y="87"/>
                      <a:pt x="109" y="93"/>
                      <a:pt x="107" y="97"/>
                    </a:cubicBezTo>
                    <a:close/>
                    <a:moveTo>
                      <a:pt x="99" y="71"/>
                    </a:moveTo>
                    <a:cubicBezTo>
                      <a:pt x="96" y="79"/>
                      <a:pt x="87" y="86"/>
                      <a:pt x="79" y="88"/>
                    </a:cubicBezTo>
                    <a:cubicBezTo>
                      <a:pt x="78" y="87"/>
                      <a:pt x="77" y="86"/>
                      <a:pt x="77" y="85"/>
                    </a:cubicBezTo>
                    <a:cubicBezTo>
                      <a:pt x="86" y="84"/>
                      <a:pt x="92" y="76"/>
                      <a:pt x="96" y="68"/>
                    </a:cubicBezTo>
                    <a:cubicBezTo>
                      <a:pt x="97" y="69"/>
                      <a:pt x="98" y="70"/>
                      <a:pt x="99" y="71"/>
                    </a:cubicBezTo>
                    <a:close/>
                    <a:moveTo>
                      <a:pt x="57" y="57"/>
                    </a:moveTo>
                    <a:cubicBezTo>
                      <a:pt x="60" y="52"/>
                      <a:pt x="62" y="47"/>
                      <a:pt x="64" y="42"/>
                    </a:cubicBezTo>
                    <a:cubicBezTo>
                      <a:pt x="61" y="48"/>
                      <a:pt x="61" y="54"/>
                      <a:pt x="58" y="60"/>
                    </a:cubicBezTo>
                    <a:cubicBezTo>
                      <a:pt x="56" y="58"/>
                      <a:pt x="55" y="57"/>
                      <a:pt x="54" y="55"/>
                    </a:cubicBezTo>
                    <a:cubicBezTo>
                      <a:pt x="54" y="55"/>
                      <a:pt x="54" y="55"/>
                      <a:pt x="54" y="55"/>
                    </a:cubicBezTo>
                    <a:cubicBezTo>
                      <a:pt x="56" y="52"/>
                      <a:pt x="58" y="48"/>
                      <a:pt x="59" y="45"/>
                    </a:cubicBezTo>
                    <a:cubicBezTo>
                      <a:pt x="59" y="45"/>
                      <a:pt x="59" y="46"/>
                      <a:pt x="59" y="46"/>
                    </a:cubicBezTo>
                    <a:cubicBezTo>
                      <a:pt x="58" y="50"/>
                      <a:pt x="57" y="53"/>
                      <a:pt x="56" y="57"/>
                    </a:cubicBezTo>
                    <a:cubicBezTo>
                      <a:pt x="56" y="57"/>
                      <a:pt x="57" y="58"/>
                      <a:pt x="57" y="57"/>
                    </a:cubicBezTo>
                    <a:close/>
                    <a:moveTo>
                      <a:pt x="60" y="63"/>
                    </a:moveTo>
                    <a:cubicBezTo>
                      <a:pt x="60" y="63"/>
                      <a:pt x="61" y="64"/>
                      <a:pt x="61" y="63"/>
                    </a:cubicBezTo>
                    <a:cubicBezTo>
                      <a:pt x="63" y="61"/>
                      <a:pt x="64" y="58"/>
                      <a:pt x="65" y="55"/>
                    </a:cubicBezTo>
                    <a:cubicBezTo>
                      <a:pt x="66" y="54"/>
                      <a:pt x="66" y="53"/>
                      <a:pt x="67" y="51"/>
                    </a:cubicBezTo>
                    <a:cubicBezTo>
                      <a:pt x="67" y="51"/>
                      <a:pt x="70" y="45"/>
                      <a:pt x="69" y="49"/>
                    </a:cubicBezTo>
                    <a:cubicBezTo>
                      <a:pt x="66" y="55"/>
                      <a:pt x="63" y="60"/>
                      <a:pt x="63" y="67"/>
                    </a:cubicBezTo>
                    <a:cubicBezTo>
                      <a:pt x="63" y="67"/>
                      <a:pt x="63" y="67"/>
                      <a:pt x="64" y="67"/>
                    </a:cubicBezTo>
                    <a:cubicBezTo>
                      <a:pt x="67" y="61"/>
                      <a:pt x="69" y="55"/>
                      <a:pt x="73" y="50"/>
                    </a:cubicBezTo>
                    <a:cubicBezTo>
                      <a:pt x="70" y="54"/>
                      <a:pt x="69" y="62"/>
                      <a:pt x="66" y="68"/>
                    </a:cubicBezTo>
                    <a:cubicBezTo>
                      <a:pt x="66" y="68"/>
                      <a:pt x="66" y="69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1" y="64"/>
                      <a:pt x="58" y="61"/>
                    </a:cubicBezTo>
                    <a:cubicBezTo>
                      <a:pt x="61" y="56"/>
                      <a:pt x="65" y="50"/>
                      <a:pt x="67" y="46"/>
                    </a:cubicBezTo>
                    <a:cubicBezTo>
                      <a:pt x="65" y="52"/>
                      <a:pt x="62" y="57"/>
                      <a:pt x="60" y="63"/>
                    </a:cubicBezTo>
                    <a:close/>
                    <a:moveTo>
                      <a:pt x="67" y="68"/>
                    </a:moveTo>
                    <a:cubicBezTo>
                      <a:pt x="67" y="67"/>
                      <a:pt x="68" y="66"/>
                      <a:pt x="68" y="65"/>
                    </a:cubicBezTo>
                    <a:cubicBezTo>
                      <a:pt x="69" y="64"/>
                      <a:pt x="70" y="62"/>
                      <a:pt x="71" y="61"/>
                    </a:cubicBezTo>
                    <a:cubicBezTo>
                      <a:pt x="71" y="59"/>
                      <a:pt x="72" y="58"/>
                      <a:pt x="73" y="56"/>
                    </a:cubicBezTo>
                    <a:cubicBezTo>
                      <a:pt x="73" y="55"/>
                      <a:pt x="76" y="49"/>
                      <a:pt x="75" y="53"/>
                    </a:cubicBezTo>
                    <a:cubicBezTo>
                      <a:pt x="72" y="59"/>
                      <a:pt x="71" y="66"/>
                      <a:pt x="68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70" y="70"/>
                      <a:pt x="72" y="67"/>
                      <a:pt x="74" y="64"/>
                    </a:cubicBezTo>
                    <a:cubicBezTo>
                      <a:pt x="75" y="62"/>
                      <a:pt x="76" y="60"/>
                      <a:pt x="77" y="58"/>
                    </a:cubicBezTo>
                    <a:cubicBezTo>
                      <a:pt x="77" y="58"/>
                      <a:pt x="80" y="52"/>
                      <a:pt x="79" y="55"/>
                    </a:cubicBezTo>
                    <a:cubicBezTo>
                      <a:pt x="79" y="59"/>
                      <a:pt x="76" y="63"/>
                      <a:pt x="74" y="67"/>
                    </a:cubicBezTo>
                    <a:cubicBezTo>
                      <a:pt x="73" y="71"/>
                      <a:pt x="72" y="74"/>
                      <a:pt x="71" y="77"/>
                    </a:cubicBezTo>
                    <a:cubicBezTo>
                      <a:pt x="70" y="76"/>
                      <a:pt x="69" y="75"/>
                      <a:pt x="69" y="74"/>
                    </a:cubicBezTo>
                    <a:cubicBezTo>
                      <a:pt x="68" y="73"/>
                      <a:pt x="66" y="71"/>
                      <a:pt x="65" y="70"/>
                    </a:cubicBezTo>
                    <a:cubicBezTo>
                      <a:pt x="65" y="70"/>
                      <a:pt x="66" y="70"/>
                      <a:pt x="66" y="70"/>
                    </a:cubicBezTo>
                    <a:cubicBezTo>
                      <a:pt x="66" y="69"/>
                      <a:pt x="66" y="69"/>
                      <a:pt x="67" y="68"/>
                    </a:cubicBezTo>
                    <a:cubicBezTo>
                      <a:pt x="67" y="68"/>
                      <a:pt x="67" y="68"/>
                      <a:pt x="67" y="68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6"/>
                      <a:pt x="76" y="80"/>
                    </a:cubicBezTo>
                    <a:cubicBezTo>
                      <a:pt x="75" y="81"/>
                      <a:pt x="76" y="81"/>
                      <a:pt x="76" y="80"/>
                    </a:cubicBezTo>
                    <a:cubicBezTo>
                      <a:pt x="80" y="74"/>
                      <a:pt x="82" y="66"/>
                      <a:pt x="86" y="60"/>
                    </a:cubicBezTo>
                    <a:cubicBezTo>
                      <a:pt x="84" y="63"/>
                      <a:pt x="84" y="67"/>
                      <a:pt x="83" y="70"/>
                    </a:cubicBezTo>
                    <a:cubicBezTo>
                      <a:pt x="81" y="74"/>
                      <a:pt x="80" y="78"/>
                      <a:pt x="79" y="81"/>
                    </a:cubicBezTo>
                    <a:cubicBezTo>
                      <a:pt x="79" y="81"/>
                      <a:pt x="79" y="82"/>
                      <a:pt x="79" y="82"/>
                    </a:cubicBezTo>
                    <a:cubicBezTo>
                      <a:pt x="77" y="82"/>
                      <a:pt x="76" y="82"/>
                      <a:pt x="74" y="82"/>
                    </a:cubicBezTo>
                    <a:cubicBezTo>
                      <a:pt x="74" y="81"/>
                      <a:pt x="73" y="80"/>
                      <a:pt x="72" y="78"/>
                    </a:cubicBezTo>
                    <a:cubicBezTo>
                      <a:pt x="76" y="72"/>
                      <a:pt x="77" y="65"/>
                      <a:pt x="81" y="58"/>
                    </a:cubicBezTo>
                    <a:cubicBezTo>
                      <a:pt x="84" y="55"/>
                      <a:pt x="81" y="62"/>
                      <a:pt x="81" y="62"/>
                    </a:cubicBezTo>
                    <a:cubicBezTo>
                      <a:pt x="80" y="64"/>
                      <a:pt x="80" y="66"/>
                      <a:pt x="79" y="68"/>
                    </a:cubicBezTo>
                    <a:close/>
                    <a:moveTo>
                      <a:pt x="80" y="81"/>
                    </a:moveTo>
                    <a:cubicBezTo>
                      <a:pt x="83" y="75"/>
                      <a:pt x="85" y="70"/>
                      <a:pt x="88" y="63"/>
                    </a:cubicBezTo>
                    <a:cubicBezTo>
                      <a:pt x="89" y="61"/>
                      <a:pt x="88" y="62"/>
                      <a:pt x="88" y="63"/>
                    </a:cubicBezTo>
                    <a:cubicBezTo>
                      <a:pt x="88" y="66"/>
                      <a:pt x="87" y="68"/>
                      <a:pt x="87" y="71"/>
                    </a:cubicBezTo>
                    <a:cubicBezTo>
                      <a:pt x="86" y="74"/>
                      <a:pt x="84" y="76"/>
                      <a:pt x="84" y="79"/>
                    </a:cubicBezTo>
                    <a:cubicBezTo>
                      <a:pt x="82" y="80"/>
                      <a:pt x="81" y="81"/>
                      <a:pt x="80" y="81"/>
                    </a:cubicBezTo>
                    <a:close/>
                    <a:moveTo>
                      <a:pt x="85" y="75"/>
                    </a:moveTo>
                    <a:cubicBezTo>
                      <a:pt x="86" y="73"/>
                      <a:pt x="87" y="71"/>
                      <a:pt x="88" y="69"/>
                    </a:cubicBezTo>
                    <a:cubicBezTo>
                      <a:pt x="88" y="67"/>
                      <a:pt x="89" y="65"/>
                      <a:pt x="89" y="62"/>
                    </a:cubicBezTo>
                    <a:cubicBezTo>
                      <a:pt x="89" y="63"/>
                      <a:pt x="90" y="63"/>
                      <a:pt x="91" y="64"/>
                    </a:cubicBezTo>
                    <a:cubicBezTo>
                      <a:pt x="91" y="64"/>
                      <a:pt x="91" y="64"/>
                      <a:pt x="91" y="64"/>
                    </a:cubicBezTo>
                    <a:cubicBezTo>
                      <a:pt x="90" y="67"/>
                      <a:pt x="89" y="70"/>
                      <a:pt x="88" y="72"/>
                    </a:cubicBezTo>
                    <a:cubicBezTo>
                      <a:pt x="87" y="74"/>
                      <a:pt x="83" y="82"/>
                      <a:pt x="85" y="75"/>
                    </a:cubicBezTo>
                    <a:close/>
                    <a:moveTo>
                      <a:pt x="88" y="61"/>
                    </a:moveTo>
                    <a:cubicBezTo>
                      <a:pt x="87" y="64"/>
                      <a:pt x="86" y="67"/>
                      <a:pt x="85" y="70"/>
                    </a:cubicBezTo>
                    <a:cubicBezTo>
                      <a:pt x="83" y="74"/>
                      <a:pt x="81" y="77"/>
                      <a:pt x="80" y="80"/>
                    </a:cubicBezTo>
                    <a:cubicBezTo>
                      <a:pt x="83" y="74"/>
                      <a:pt x="85" y="67"/>
                      <a:pt x="87" y="60"/>
                    </a:cubicBezTo>
                    <a:cubicBezTo>
                      <a:pt x="87" y="60"/>
                      <a:pt x="88" y="61"/>
                      <a:pt x="88" y="61"/>
                    </a:cubicBezTo>
                    <a:close/>
                    <a:moveTo>
                      <a:pt x="86" y="59"/>
                    </a:moveTo>
                    <a:cubicBezTo>
                      <a:pt x="82" y="65"/>
                      <a:pt x="80" y="72"/>
                      <a:pt x="76" y="79"/>
                    </a:cubicBezTo>
                    <a:cubicBezTo>
                      <a:pt x="78" y="75"/>
                      <a:pt x="79" y="70"/>
                      <a:pt x="80" y="67"/>
                    </a:cubicBezTo>
                    <a:cubicBezTo>
                      <a:pt x="81" y="63"/>
                      <a:pt x="82" y="60"/>
                      <a:pt x="83" y="57"/>
                    </a:cubicBezTo>
                    <a:cubicBezTo>
                      <a:pt x="84" y="58"/>
                      <a:pt x="85" y="58"/>
                      <a:pt x="86" y="59"/>
                    </a:cubicBezTo>
                    <a:close/>
                    <a:moveTo>
                      <a:pt x="72" y="76"/>
                    </a:moveTo>
                    <a:cubicBezTo>
                      <a:pt x="70" y="80"/>
                      <a:pt x="74" y="72"/>
                      <a:pt x="74" y="71"/>
                    </a:cubicBezTo>
                    <a:cubicBezTo>
                      <a:pt x="75" y="68"/>
                      <a:pt x="76" y="66"/>
                      <a:pt x="77" y="63"/>
                    </a:cubicBezTo>
                    <a:cubicBezTo>
                      <a:pt x="78" y="60"/>
                      <a:pt x="80" y="58"/>
                      <a:pt x="80" y="54"/>
                    </a:cubicBezTo>
                    <a:cubicBezTo>
                      <a:pt x="81" y="55"/>
                      <a:pt x="82" y="56"/>
                      <a:pt x="82" y="56"/>
                    </a:cubicBezTo>
                    <a:cubicBezTo>
                      <a:pt x="77" y="62"/>
                      <a:pt x="76" y="70"/>
                      <a:pt x="72" y="76"/>
                    </a:cubicBezTo>
                    <a:close/>
                    <a:moveTo>
                      <a:pt x="79" y="54"/>
                    </a:moveTo>
                    <a:cubicBezTo>
                      <a:pt x="75" y="59"/>
                      <a:pt x="72" y="66"/>
                      <a:pt x="69" y="71"/>
                    </a:cubicBezTo>
                    <a:cubicBezTo>
                      <a:pt x="72" y="65"/>
                      <a:pt x="74" y="58"/>
                      <a:pt x="76" y="51"/>
                    </a:cubicBezTo>
                    <a:cubicBezTo>
                      <a:pt x="77" y="52"/>
                      <a:pt x="78" y="53"/>
                      <a:pt x="79" y="54"/>
                    </a:cubicBezTo>
                    <a:close/>
                    <a:moveTo>
                      <a:pt x="55" y="34"/>
                    </a:moveTo>
                    <a:cubicBezTo>
                      <a:pt x="54" y="36"/>
                      <a:pt x="53" y="38"/>
                      <a:pt x="52" y="40"/>
                    </a:cubicBezTo>
                    <a:cubicBezTo>
                      <a:pt x="52" y="41"/>
                      <a:pt x="51" y="42"/>
                      <a:pt x="50" y="43"/>
                    </a:cubicBezTo>
                    <a:cubicBezTo>
                      <a:pt x="51" y="40"/>
                      <a:pt x="53" y="37"/>
                      <a:pt x="53" y="33"/>
                    </a:cubicBezTo>
                    <a:cubicBezTo>
                      <a:pt x="54" y="34"/>
                      <a:pt x="54" y="34"/>
                      <a:pt x="55" y="34"/>
                    </a:cubicBezTo>
                    <a:close/>
                    <a:moveTo>
                      <a:pt x="47" y="36"/>
                    </a:moveTo>
                    <a:cubicBezTo>
                      <a:pt x="47" y="35"/>
                      <a:pt x="49" y="29"/>
                      <a:pt x="48" y="34"/>
                    </a:cubicBezTo>
                    <a:cubicBezTo>
                      <a:pt x="47" y="37"/>
                      <a:pt x="47" y="41"/>
                      <a:pt x="46" y="44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8" y="41"/>
                      <a:pt x="52" y="37"/>
                      <a:pt x="52" y="33"/>
                    </a:cubicBezTo>
                    <a:cubicBezTo>
                      <a:pt x="52" y="38"/>
                      <a:pt x="50" y="42"/>
                      <a:pt x="48" y="46"/>
                    </a:cubicBezTo>
                    <a:cubicBezTo>
                      <a:pt x="48" y="46"/>
                      <a:pt x="49" y="47"/>
                      <a:pt x="49" y="46"/>
                    </a:cubicBezTo>
                    <a:cubicBezTo>
                      <a:pt x="51" y="43"/>
                      <a:pt x="53" y="40"/>
                      <a:pt x="55" y="36"/>
                    </a:cubicBezTo>
                    <a:cubicBezTo>
                      <a:pt x="53" y="40"/>
                      <a:pt x="51" y="45"/>
                      <a:pt x="50" y="50"/>
                    </a:cubicBezTo>
                    <a:cubicBezTo>
                      <a:pt x="50" y="50"/>
                      <a:pt x="51" y="51"/>
                      <a:pt x="51" y="50"/>
                    </a:cubicBezTo>
                    <a:cubicBezTo>
                      <a:pt x="52" y="48"/>
                      <a:pt x="53" y="46"/>
                      <a:pt x="55" y="43"/>
                    </a:cubicBezTo>
                    <a:cubicBezTo>
                      <a:pt x="55" y="42"/>
                      <a:pt x="57" y="39"/>
                      <a:pt x="57" y="38"/>
                    </a:cubicBezTo>
                    <a:cubicBezTo>
                      <a:pt x="57" y="43"/>
                      <a:pt x="55" y="49"/>
                      <a:pt x="54" y="55"/>
                    </a:cubicBezTo>
                    <a:cubicBezTo>
                      <a:pt x="50" y="51"/>
                      <a:pt x="47" y="46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5" y="40"/>
                      <a:pt x="46" y="38"/>
                      <a:pt x="47" y="36"/>
                    </a:cubicBezTo>
                    <a:close/>
                    <a:moveTo>
                      <a:pt x="92" y="85"/>
                    </a:moveTo>
                    <a:cubicBezTo>
                      <a:pt x="91" y="88"/>
                      <a:pt x="90" y="91"/>
                      <a:pt x="89" y="94"/>
                    </a:cubicBezTo>
                    <a:cubicBezTo>
                      <a:pt x="88" y="95"/>
                      <a:pt x="87" y="99"/>
                      <a:pt x="88" y="95"/>
                    </a:cubicBezTo>
                    <a:cubicBezTo>
                      <a:pt x="88" y="93"/>
                      <a:pt x="89" y="91"/>
                      <a:pt x="89" y="88"/>
                    </a:cubicBezTo>
                    <a:cubicBezTo>
                      <a:pt x="90" y="88"/>
                      <a:pt x="89" y="88"/>
                      <a:pt x="89" y="88"/>
                    </a:cubicBezTo>
                    <a:cubicBezTo>
                      <a:pt x="88" y="90"/>
                      <a:pt x="87" y="92"/>
                      <a:pt x="86" y="94"/>
                    </a:cubicBezTo>
                    <a:cubicBezTo>
                      <a:pt x="86" y="93"/>
                      <a:pt x="86" y="91"/>
                      <a:pt x="86" y="90"/>
                    </a:cubicBezTo>
                    <a:cubicBezTo>
                      <a:pt x="86" y="89"/>
                      <a:pt x="85" y="89"/>
                      <a:pt x="85" y="89"/>
                    </a:cubicBezTo>
                    <a:cubicBezTo>
                      <a:pt x="84" y="91"/>
                      <a:pt x="83" y="94"/>
                      <a:pt x="83" y="90"/>
                    </a:cubicBezTo>
                    <a:cubicBezTo>
                      <a:pt x="83" y="90"/>
                      <a:pt x="82" y="90"/>
                      <a:pt x="82" y="90"/>
                    </a:cubicBezTo>
                    <a:cubicBezTo>
                      <a:pt x="82" y="91"/>
                      <a:pt x="83" y="92"/>
                      <a:pt x="83" y="93"/>
                    </a:cubicBezTo>
                    <a:cubicBezTo>
                      <a:pt x="82" y="92"/>
                      <a:pt x="81" y="91"/>
                      <a:pt x="81" y="90"/>
                    </a:cubicBezTo>
                    <a:cubicBezTo>
                      <a:pt x="85" y="89"/>
                      <a:pt x="89" y="87"/>
                      <a:pt x="92" y="85"/>
                    </a:cubicBezTo>
                    <a:close/>
                    <a:moveTo>
                      <a:pt x="108" y="128"/>
                    </a:moveTo>
                    <a:cubicBezTo>
                      <a:pt x="108" y="127"/>
                      <a:pt x="108" y="125"/>
                      <a:pt x="109" y="123"/>
                    </a:cubicBezTo>
                    <a:cubicBezTo>
                      <a:pt x="110" y="119"/>
                      <a:pt x="113" y="114"/>
                      <a:pt x="114" y="110"/>
                    </a:cubicBezTo>
                    <a:cubicBezTo>
                      <a:pt x="115" y="107"/>
                      <a:pt x="116" y="104"/>
                      <a:pt x="117" y="101"/>
                    </a:cubicBezTo>
                    <a:cubicBezTo>
                      <a:pt x="117" y="99"/>
                      <a:pt x="118" y="97"/>
                      <a:pt x="119" y="95"/>
                    </a:cubicBezTo>
                    <a:cubicBezTo>
                      <a:pt x="119" y="94"/>
                      <a:pt x="119" y="93"/>
                      <a:pt x="120" y="92"/>
                    </a:cubicBezTo>
                    <a:cubicBezTo>
                      <a:pt x="120" y="93"/>
                      <a:pt x="119" y="94"/>
                      <a:pt x="119" y="95"/>
                    </a:cubicBezTo>
                    <a:cubicBezTo>
                      <a:pt x="118" y="101"/>
                      <a:pt x="118" y="107"/>
                      <a:pt x="116" y="113"/>
                    </a:cubicBezTo>
                    <a:cubicBezTo>
                      <a:pt x="114" y="120"/>
                      <a:pt x="114" y="128"/>
                      <a:pt x="112" y="134"/>
                    </a:cubicBezTo>
                    <a:cubicBezTo>
                      <a:pt x="110" y="132"/>
                      <a:pt x="109" y="130"/>
                      <a:pt x="108" y="128"/>
                    </a:cubicBezTo>
                    <a:close/>
                    <a:moveTo>
                      <a:pt x="117" y="140"/>
                    </a:moveTo>
                    <a:cubicBezTo>
                      <a:pt x="119" y="134"/>
                      <a:pt x="121" y="127"/>
                      <a:pt x="122" y="121"/>
                    </a:cubicBezTo>
                    <a:cubicBezTo>
                      <a:pt x="124" y="114"/>
                      <a:pt x="126" y="106"/>
                      <a:pt x="127" y="99"/>
                    </a:cubicBezTo>
                    <a:cubicBezTo>
                      <a:pt x="126" y="107"/>
                      <a:pt x="126" y="115"/>
                      <a:pt x="124" y="123"/>
                    </a:cubicBezTo>
                    <a:cubicBezTo>
                      <a:pt x="123" y="130"/>
                      <a:pt x="121" y="136"/>
                      <a:pt x="120" y="143"/>
                    </a:cubicBezTo>
                    <a:cubicBezTo>
                      <a:pt x="120" y="143"/>
                      <a:pt x="120" y="143"/>
                      <a:pt x="120" y="143"/>
                    </a:cubicBezTo>
                    <a:cubicBezTo>
                      <a:pt x="119" y="142"/>
                      <a:pt x="118" y="141"/>
                      <a:pt x="117" y="140"/>
                    </a:cubicBezTo>
                    <a:cubicBezTo>
                      <a:pt x="117" y="140"/>
                      <a:pt x="117" y="140"/>
                      <a:pt x="117" y="140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3"/>
                    </a:cubicBezTo>
                    <a:cubicBezTo>
                      <a:pt x="124" y="138"/>
                      <a:pt x="124" y="131"/>
                      <a:pt x="126" y="124"/>
                    </a:cubicBezTo>
                    <a:cubicBezTo>
                      <a:pt x="127" y="122"/>
                      <a:pt x="127" y="119"/>
                      <a:pt x="128" y="117"/>
                    </a:cubicBezTo>
                    <a:cubicBezTo>
                      <a:pt x="128" y="118"/>
                      <a:pt x="127" y="120"/>
                      <a:pt x="127" y="122"/>
                    </a:cubicBezTo>
                    <a:cubicBezTo>
                      <a:pt x="127" y="126"/>
                      <a:pt x="126" y="130"/>
                      <a:pt x="125" y="133"/>
                    </a:cubicBezTo>
                    <a:cubicBezTo>
                      <a:pt x="124" y="138"/>
                      <a:pt x="123" y="142"/>
                      <a:pt x="122" y="146"/>
                    </a:cubicBezTo>
                    <a:cubicBezTo>
                      <a:pt x="122" y="145"/>
                      <a:pt x="121" y="144"/>
                      <a:pt x="120" y="144"/>
                    </a:cubicBezTo>
                    <a:close/>
                    <a:moveTo>
                      <a:pt x="127" y="133"/>
                    </a:moveTo>
                    <a:cubicBezTo>
                      <a:pt x="128" y="128"/>
                      <a:pt x="130" y="122"/>
                      <a:pt x="131" y="117"/>
                    </a:cubicBezTo>
                    <a:cubicBezTo>
                      <a:pt x="131" y="119"/>
                      <a:pt x="130" y="122"/>
                      <a:pt x="130" y="124"/>
                    </a:cubicBezTo>
                    <a:cubicBezTo>
                      <a:pt x="129" y="131"/>
                      <a:pt x="127" y="138"/>
                      <a:pt x="127" y="146"/>
                    </a:cubicBezTo>
                    <a:cubicBezTo>
                      <a:pt x="127" y="146"/>
                      <a:pt x="127" y="147"/>
                      <a:pt x="128" y="146"/>
                    </a:cubicBezTo>
                    <a:cubicBezTo>
                      <a:pt x="130" y="140"/>
                      <a:pt x="132" y="135"/>
                      <a:pt x="134" y="128"/>
                    </a:cubicBezTo>
                    <a:cubicBezTo>
                      <a:pt x="134" y="125"/>
                      <a:pt x="135" y="122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0"/>
                      <a:pt x="138" y="114"/>
                      <a:pt x="137" y="115"/>
                    </a:cubicBezTo>
                    <a:cubicBezTo>
                      <a:pt x="136" y="121"/>
                      <a:pt x="135" y="128"/>
                      <a:pt x="132" y="134"/>
                    </a:cubicBezTo>
                    <a:cubicBezTo>
                      <a:pt x="131" y="139"/>
                      <a:pt x="129" y="144"/>
                      <a:pt x="129" y="150"/>
                    </a:cubicBezTo>
                    <a:cubicBezTo>
                      <a:pt x="129" y="150"/>
                      <a:pt x="130" y="150"/>
                      <a:pt x="130" y="150"/>
                    </a:cubicBezTo>
                    <a:cubicBezTo>
                      <a:pt x="131" y="144"/>
                      <a:pt x="134" y="139"/>
                      <a:pt x="136" y="134"/>
                    </a:cubicBezTo>
                    <a:cubicBezTo>
                      <a:pt x="137" y="131"/>
                      <a:pt x="137" y="127"/>
                      <a:pt x="138" y="124"/>
                    </a:cubicBezTo>
                    <a:cubicBezTo>
                      <a:pt x="138" y="122"/>
                      <a:pt x="139" y="121"/>
                      <a:pt x="139" y="119"/>
                    </a:cubicBezTo>
                    <a:cubicBezTo>
                      <a:pt x="139" y="120"/>
                      <a:pt x="140" y="115"/>
                      <a:pt x="141" y="114"/>
                    </a:cubicBezTo>
                    <a:cubicBezTo>
                      <a:pt x="141" y="114"/>
                      <a:pt x="141" y="115"/>
                      <a:pt x="141" y="115"/>
                    </a:cubicBezTo>
                    <a:cubicBezTo>
                      <a:pt x="141" y="115"/>
                      <a:pt x="141" y="115"/>
                      <a:pt x="141" y="115"/>
                    </a:cubicBezTo>
                    <a:cubicBezTo>
                      <a:pt x="140" y="121"/>
                      <a:pt x="139" y="127"/>
                      <a:pt x="137" y="133"/>
                    </a:cubicBezTo>
                    <a:cubicBezTo>
                      <a:pt x="136" y="140"/>
                      <a:pt x="134" y="146"/>
                      <a:pt x="132" y="153"/>
                    </a:cubicBezTo>
                    <a:cubicBezTo>
                      <a:pt x="132" y="153"/>
                      <a:pt x="132" y="153"/>
                      <a:pt x="132" y="153"/>
                    </a:cubicBezTo>
                    <a:cubicBezTo>
                      <a:pt x="129" y="152"/>
                      <a:pt x="126" y="149"/>
                      <a:pt x="123" y="147"/>
                    </a:cubicBezTo>
                    <a:cubicBezTo>
                      <a:pt x="126" y="143"/>
                      <a:pt x="126" y="138"/>
                      <a:pt x="127" y="133"/>
                    </a:cubicBezTo>
                    <a:close/>
                    <a:moveTo>
                      <a:pt x="139" y="129"/>
                    </a:moveTo>
                    <a:cubicBezTo>
                      <a:pt x="140" y="124"/>
                      <a:pt x="141" y="120"/>
                      <a:pt x="141" y="115"/>
                    </a:cubicBezTo>
                    <a:cubicBezTo>
                      <a:pt x="142" y="116"/>
                      <a:pt x="143" y="117"/>
                      <a:pt x="143" y="118"/>
                    </a:cubicBezTo>
                    <a:cubicBezTo>
                      <a:pt x="141" y="123"/>
                      <a:pt x="140" y="128"/>
                      <a:pt x="138" y="134"/>
                    </a:cubicBezTo>
                    <a:cubicBezTo>
                      <a:pt x="138" y="132"/>
                      <a:pt x="139" y="130"/>
                      <a:pt x="139" y="129"/>
                    </a:cubicBezTo>
                    <a:close/>
                    <a:moveTo>
                      <a:pt x="147" y="123"/>
                    </a:moveTo>
                    <a:cubicBezTo>
                      <a:pt x="145" y="128"/>
                      <a:pt x="143" y="133"/>
                      <a:pt x="141" y="139"/>
                    </a:cubicBezTo>
                    <a:cubicBezTo>
                      <a:pt x="140" y="140"/>
                      <a:pt x="140" y="142"/>
                      <a:pt x="140" y="143"/>
                    </a:cubicBezTo>
                    <a:cubicBezTo>
                      <a:pt x="142" y="135"/>
                      <a:pt x="144" y="128"/>
                      <a:pt x="144" y="119"/>
                    </a:cubicBezTo>
                    <a:cubicBezTo>
                      <a:pt x="145" y="120"/>
                      <a:pt x="146" y="121"/>
                      <a:pt x="147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7" y="135"/>
                      <a:pt x="146" y="139"/>
                    </a:cubicBezTo>
                    <a:cubicBezTo>
                      <a:pt x="145" y="142"/>
                      <a:pt x="144" y="145"/>
                      <a:pt x="143" y="147"/>
                    </a:cubicBezTo>
                    <a:cubicBezTo>
                      <a:pt x="143" y="148"/>
                      <a:pt x="142" y="149"/>
                      <a:pt x="142" y="150"/>
                    </a:cubicBezTo>
                    <a:cubicBezTo>
                      <a:pt x="142" y="151"/>
                      <a:pt x="142" y="151"/>
                      <a:pt x="142" y="151"/>
                    </a:cubicBezTo>
                    <a:cubicBezTo>
                      <a:pt x="142" y="151"/>
                      <a:pt x="142" y="151"/>
                      <a:pt x="142" y="150"/>
                    </a:cubicBezTo>
                    <a:cubicBezTo>
                      <a:pt x="143" y="145"/>
                      <a:pt x="144" y="139"/>
                      <a:pt x="145" y="134"/>
                    </a:cubicBezTo>
                    <a:cubicBezTo>
                      <a:pt x="146" y="131"/>
                      <a:pt x="147" y="127"/>
                      <a:pt x="147" y="124"/>
                    </a:cubicBezTo>
                    <a:cubicBezTo>
                      <a:pt x="148" y="125"/>
                      <a:pt x="149" y="126"/>
                      <a:pt x="149" y="127"/>
                    </a:cubicBezTo>
                    <a:close/>
                    <a:moveTo>
                      <a:pt x="151" y="130"/>
                    </a:moveTo>
                    <a:cubicBezTo>
                      <a:pt x="150" y="132"/>
                      <a:pt x="150" y="134"/>
                      <a:pt x="149" y="136"/>
                    </a:cubicBezTo>
                    <a:cubicBezTo>
                      <a:pt x="150" y="134"/>
                      <a:pt x="150" y="131"/>
                      <a:pt x="150" y="129"/>
                    </a:cubicBezTo>
                    <a:cubicBezTo>
                      <a:pt x="150" y="129"/>
                      <a:pt x="151" y="129"/>
                      <a:pt x="151" y="130"/>
                    </a:cubicBezTo>
                    <a:cubicBezTo>
                      <a:pt x="151" y="130"/>
                      <a:pt x="151" y="130"/>
                      <a:pt x="151" y="130"/>
                    </a:cubicBezTo>
                    <a:close/>
                    <a:moveTo>
                      <a:pt x="153" y="136"/>
                    </a:moveTo>
                    <a:cubicBezTo>
                      <a:pt x="153" y="138"/>
                      <a:pt x="152" y="141"/>
                      <a:pt x="151" y="143"/>
                    </a:cubicBezTo>
                    <a:cubicBezTo>
                      <a:pt x="151" y="145"/>
                      <a:pt x="151" y="146"/>
                      <a:pt x="150" y="148"/>
                    </a:cubicBezTo>
                    <a:cubicBezTo>
                      <a:pt x="150" y="150"/>
                      <a:pt x="150" y="154"/>
                      <a:pt x="150" y="148"/>
                    </a:cubicBezTo>
                    <a:cubicBezTo>
                      <a:pt x="150" y="143"/>
                      <a:pt x="152" y="138"/>
                      <a:pt x="152" y="133"/>
                    </a:cubicBezTo>
                    <a:cubicBezTo>
                      <a:pt x="153" y="134"/>
                      <a:pt x="153" y="135"/>
                      <a:pt x="153" y="136"/>
                    </a:cubicBezTo>
                    <a:close/>
                    <a:moveTo>
                      <a:pt x="94" y="66"/>
                    </a:moveTo>
                    <a:cubicBezTo>
                      <a:pt x="92" y="70"/>
                      <a:pt x="89" y="75"/>
                      <a:pt x="86" y="78"/>
                    </a:cubicBezTo>
                    <a:cubicBezTo>
                      <a:pt x="88" y="74"/>
                      <a:pt x="90" y="69"/>
                      <a:pt x="91" y="64"/>
                    </a:cubicBezTo>
                    <a:cubicBezTo>
                      <a:pt x="92" y="64"/>
                      <a:pt x="92" y="65"/>
                      <a:pt x="92" y="65"/>
                    </a:cubicBezTo>
                    <a:cubicBezTo>
                      <a:pt x="93" y="66"/>
                      <a:pt x="93" y="66"/>
                      <a:pt x="94" y="66"/>
                    </a:cubicBezTo>
                    <a:close/>
                    <a:moveTo>
                      <a:pt x="7" y="6"/>
                    </a:moveTo>
                    <a:cubicBezTo>
                      <a:pt x="9" y="6"/>
                      <a:pt x="11" y="6"/>
                      <a:pt x="12" y="6"/>
                    </a:cubicBezTo>
                    <a:cubicBezTo>
                      <a:pt x="16" y="6"/>
                      <a:pt x="19" y="5"/>
                      <a:pt x="23" y="3"/>
                    </a:cubicBezTo>
                    <a:cubicBezTo>
                      <a:pt x="28" y="10"/>
                      <a:pt x="34" y="16"/>
                      <a:pt x="39" y="23"/>
                    </a:cubicBezTo>
                    <a:cubicBezTo>
                      <a:pt x="37" y="26"/>
                      <a:pt x="35" y="28"/>
                      <a:pt x="33" y="30"/>
                    </a:cubicBezTo>
                    <a:cubicBezTo>
                      <a:pt x="26" y="25"/>
                      <a:pt x="17" y="23"/>
                      <a:pt x="10" y="18"/>
                    </a:cubicBezTo>
                    <a:cubicBezTo>
                      <a:pt x="11" y="14"/>
                      <a:pt x="10" y="9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7" y="32"/>
                      <a:pt x="37" y="30"/>
                      <a:pt x="38" y="30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30"/>
                    </a:cubicBezTo>
                    <a:cubicBezTo>
                      <a:pt x="37" y="31"/>
                      <a:pt x="37" y="32"/>
                      <a:pt x="37" y="33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9" y="32"/>
                      <a:pt x="42" y="28"/>
                      <a:pt x="42" y="26"/>
                    </a:cubicBezTo>
                    <a:cubicBezTo>
                      <a:pt x="42" y="30"/>
                      <a:pt x="40" y="33"/>
                      <a:pt x="39" y="36"/>
                    </a:cubicBezTo>
                    <a:cubicBezTo>
                      <a:pt x="39" y="36"/>
                      <a:pt x="40" y="36"/>
                      <a:pt x="40" y="36"/>
                    </a:cubicBezTo>
                    <a:cubicBezTo>
                      <a:pt x="41" y="35"/>
                      <a:pt x="42" y="33"/>
                      <a:pt x="42" y="32"/>
                    </a:cubicBezTo>
                    <a:cubicBezTo>
                      <a:pt x="43" y="30"/>
                      <a:pt x="45" y="25"/>
                      <a:pt x="43" y="31"/>
                    </a:cubicBezTo>
                    <a:cubicBezTo>
                      <a:pt x="43" y="33"/>
                      <a:pt x="42" y="36"/>
                      <a:pt x="41" y="39"/>
                    </a:cubicBezTo>
                    <a:cubicBezTo>
                      <a:pt x="41" y="39"/>
                      <a:pt x="42" y="39"/>
                      <a:pt x="42" y="39"/>
                    </a:cubicBezTo>
                    <a:cubicBezTo>
                      <a:pt x="43" y="37"/>
                      <a:pt x="46" y="34"/>
                      <a:pt x="46" y="31"/>
                    </a:cubicBezTo>
                    <a:cubicBezTo>
                      <a:pt x="45" y="35"/>
                      <a:pt x="44" y="38"/>
                      <a:pt x="43" y="42"/>
                    </a:cubicBezTo>
                    <a:cubicBezTo>
                      <a:pt x="41" y="39"/>
                      <a:pt x="38" y="36"/>
                      <a:pt x="35" y="33"/>
                    </a:cubicBezTo>
                    <a:close/>
                    <a:moveTo>
                      <a:pt x="133" y="153"/>
                    </a:moveTo>
                    <a:cubicBezTo>
                      <a:pt x="133" y="153"/>
                      <a:pt x="133" y="153"/>
                      <a:pt x="133" y="153"/>
                    </a:cubicBezTo>
                    <a:cubicBezTo>
                      <a:pt x="135" y="147"/>
                      <a:pt x="137" y="142"/>
                      <a:pt x="138" y="136"/>
                    </a:cubicBezTo>
                    <a:cubicBezTo>
                      <a:pt x="139" y="132"/>
                      <a:pt x="140" y="129"/>
                      <a:pt x="141" y="126"/>
                    </a:cubicBezTo>
                    <a:cubicBezTo>
                      <a:pt x="142" y="124"/>
                      <a:pt x="142" y="122"/>
                      <a:pt x="143" y="121"/>
                    </a:cubicBezTo>
                    <a:cubicBezTo>
                      <a:pt x="143" y="119"/>
                      <a:pt x="144" y="118"/>
                      <a:pt x="144" y="120"/>
                    </a:cubicBezTo>
                    <a:cubicBezTo>
                      <a:pt x="144" y="131"/>
                      <a:pt x="139" y="141"/>
                      <a:pt x="137" y="152"/>
                    </a:cubicBezTo>
                    <a:cubicBezTo>
                      <a:pt x="137" y="152"/>
                      <a:pt x="137" y="152"/>
                      <a:pt x="137" y="153"/>
                    </a:cubicBezTo>
                    <a:cubicBezTo>
                      <a:pt x="137" y="153"/>
                      <a:pt x="137" y="154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5" y="154"/>
                      <a:pt x="134" y="154"/>
                      <a:pt x="133" y="153"/>
                    </a:cubicBezTo>
                    <a:close/>
                    <a:moveTo>
                      <a:pt x="143" y="155"/>
                    </a:moveTo>
                    <a:cubicBezTo>
                      <a:pt x="141" y="155"/>
                      <a:pt x="139" y="155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9" y="149"/>
                      <a:pt x="140" y="143"/>
                      <a:pt x="142" y="137"/>
                    </a:cubicBezTo>
                    <a:cubicBezTo>
                      <a:pt x="143" y="135"/>
                      <a:pt x="144" y="133"/>
                      <a:pt x="144" y="131"/>
                    </a:cubicBezTo>
                    <a:cubicBezTo>
                      <a:pt x="145" y="129"/>
                      <a:pt x="145" y="128"/>
                      <a:pt x="146" y="127"/>
                    </a:cubicBezTo>
                    <a:cubicBezTo>
                      <a:pt x="146" y="127"/>
                      <a:pt x="147" y="122"/>
                      <a:pt x="147" y="125"/>
                    </a:cubicBezTo>
                    <a:cubicBezTo>
                      <a:pt x="146" y="129"/>
                      <a:pt x="144" y="132"/>
                      <a:pt x="144" y="136"/>
                    </a:cubicBezTo>
                    <a:cubicBezTo>
                      <a:pt x="143" y="142"/>
                      <a:pt x="142" y="148"/>
                      <a:pt x="141" y="153"/>
                    </a:cubicBezTo>
                    <a:cubicBezTo>
                      <a:pt x="140" y="154"/>
                      <a:pt x="141" y="154"/>
                      <a:pt x="141" y="154"/>
                    </a:cubicBezTo>
                    <a:cubicBezTo>
                      <a:pt x="145" y="145"/>
                      <a:pt x="147" y="136"/>
                      <a:pt x="150" y="127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9" y="131"/>
                      <a:pt x="148" y="136"/>
                      <a:pt x="148" y="139"/>
                    </a:cubicBezTo>
                    <a:cubicBezTo>
                      <a:pt x="147" y="143"/>
                      <a:pt x="146" y="146"/>
                      <a:pt x="146" y="149"/>
                    </a:cubicBezTo>
                    <a:cubicBezTo>
                      <a:pt x="145" y="150"/>
                      <a:pt x="144" y="151"/>
                      <a:pt x="145" y="151"/>
                    </a:cubicBezTo>
                    <a:cubicBezTo>
                      <a:pt x="145" y="152"/>
                      <a:pt x="145" y="153"/>
                      <a:pt x="144" y="153"/>
                    </a:cubicBezTo>
                    <a:cubicBezTo>
                      <a:pt x="144" y="154"/>
                      <a:pt x="145" y="154"/>
                      <a:pt x="145" y="153"/>
                    </a:cubicBezTo>
                    <a:cubicBezTo>
                      <a:pt x="148" y="146"/>
                      <a:pt x="149" y="139"/>
                      <a:pt x="151" y="131"/>
                    </a:cubicBezTo>
                    <a:cubicBezTo>
                      <a:pt x="152" y="132"/>
                      <a:pt x="152" y="132"/>
                      <a:pt x="152" y="132"/>
                    </a:cubicBezTo>
                    <a:cubicBezTo>
                      <a:pt x="152" y="133"/>
                      <a:pt x="151" y="135"/>
                      <a:pt x="151" y="136"/>
                    </a:cubicBezTo>
                    <a:cubicBezTo>
                      <a:pt x="151" y="138"/>
                      <a:pt x="151" y="140"/>
                      <a:pt x="150" y="142"/>
                    </a:cubicBezTo>
                    <a:cubicBezTo>
                      <a:pt x="150" y="145"/>
                      <a:pt x="149" y="149"/>
                      <a:pt x="149" y="152"/>
                    </a:cubicBezTo>
                    <a:cubicBezTo>
                      <a:pt x="149" y="153"/>
                      <a:pt x="150" y="153"/>
                      <a:pt x="150" y="152"/>
                    </a:cubicBezTo>
                    <a:cubicBezTo>
                      <a:pt x="151" y="147"/>
                      <a:pt x="153" y="142"/>
                      <a:pt x="153" y="137"/>
                    </a:cubicBezTo>
                    <a:cubicBezTo>
                      <a:pt x="155" y="146"/>
                      <a:pt x="153" y="154"/>
                      <a:pt x="143" y="15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0" name="Freeform 139"/>
              <p:cNvSpPr>
                <a:spLocks noEditPoints="1"/>
              </p:cNvSpPr>
              <p:nvPr/>
            </p:nvSpPr>
            <p:spPr bwMode="auto">
              <a:xfrm>
                <a:off x="2124623" y="1375484"/>
                <a:ext cx="306517" cy="310615"/>
              </a:xfrm>
              <a:custGeom>
                <a:avLst/>
                <a:gdLst>
                  <a:gd name="T0" fmla="*/ 14 w 158"/>
                  <a:gd name="T1" fmla="*/ 4 h 160"/>
                  <a:gd name="T2" fmla="*/ 94 w 158"/>
                  <a:gd name="T3" fmla="*/ 115 h 160"/>
                  <a:gd name="T4" fmla="*/ 124 w 158"/>
                  <a:gd name="T5" fmla="*/ 96 h 160"/>
                  <a:gd name="T6" fmla="*/ 47 w 158"/>
                  <a:gd name="T7" fmla="*/ 30 h 160"/>
                  <a:gd name="T8" fmla="*/ 42 w 158"/>
                  <a:gd name="T9" fmla="*/ 32 h 160"/>
                  <a:gd name="T10" fmla="*/ 57 w 158"/>
                  <a:gd name="T11" fmla="*/ 37 h 160"/>
                  <a:gd name="T12" fmla="*/ 58 w 158"/>
                  <a:gd name="T13" fmla="*/ 55 h 160"/>
                  <a:gd name="T14" fmla="*/ 60 w 158"/>
                  <a:gd name="T15" fmla="*/ 57 h 160"/>
                  <a:gd name="T16" fmla="*/ 63 w 158"/>
                  <a:gd name="T17" fmla="*/ 57 h 160"/>
                  <a:gd name="T18" fmla="*/ 113 w 158"/>
                  <a:gd name="T19" fmla="*/ 109 h 160"/>
                  <a:gd name="T20" fmla="*/ 130 w 158"/>
                  <a:gd name="T21" fmla="*/ 147 h 160"/>
                  <a:gd name="T22" fmla="*/ 122 w 158"/>
                  <a:gd name="T23" fmla="*/ 134 h 160"/>
                  <a:gd name="T24" fmla="*/ 123 w 158"/>
                  <a:gd name="T25" fmla="*/ 144 h 160"/>
                  <a:gd name="T26" fmla="*/ 128 w 158"/>
                  <a:gd name="T27" fmla="*/ 136 h 160"/>
                  <a:gd name="T28" fmla="*/ 127 w 158"/>
                  <a:gd name="T29" fmla="*/ 99 h 160"/>
                  <a:gd name="T30" fmla="*/ 85 w 158"/>
                  <a:gd name="T31" fmla="*/ 96 h 160"/>
                  <a:gd name="T32" fmla="*/ 101 w 158"/>
                  <a:gd name="T33" fmla="*/ 74 h 160"/>
                  <a:gd name="T34" fmla="*/ 100 w 158"/>
                  <a:gd name="T35" fmla="*/ 77 h 160"/>
                  <a:gd name="T36" fmla="*/ 93 w 158"/>
                  <a:gd name="T37" fmla="*/ 84 h 160"/>
                  <a:gd name="T38" fmla="*/ 100 w 158"/>
                  <a:gd name="T39" fmla="*/ 118 h 160"/>
                  <a:gd name="T40" fmla="*/ 100 w 158"/>
                  <a:gd name="T41" fmla="*/ 82 h 160"/>
                  <a:gd name="T42" fmla="*/ 97 w 158"/>
                  <a:gd name="T43" fmla="*/ 114 h 160"/>
                  <a:gd name="T44" fmla="*/ 90 w 158"/>
                  <a:gd name="T45" fmla="*/ 99 h 160"/>
                  <a:gd name="T46" fmla="*/ 107 w 158"/>
                  <a:gd name="T47" fmla="*/ 127 h 160"/>
                  <a:gd name="T48" fmla="*/ 108 w 158"/>
                  <a:gd name="T49" fmla="*/ 103 h 160"/>
                  <a:gd name="T50" fmla="*/ 107 w 158"/>
                  <a:gd name="T51" fmla="*/ 126 h 160"/>
                  <a:gd name="T52" fmla="*/ 102 w 158"/>
                  <a:gd name="T53" fmla="*/ 112 h 160"/>
                  <a:gd name="T54" fmla="*/ 111 w 158"/>
                  <a:gd name="T55" fmla="*/ 83 h 160"/>
                  <a:gd name="T56" fmla="*/ 57 w 158"/>
                  <a:gd name="T57" fmla="*/ 61 h 160"/>
                  <a:gd name="T58" fmla="*/ 65 w 158"/>
                  <a:gd name="T59" fmla="*/ 56 h 160"/>
                  <a:gd name="T60" fmla="*/ 58 w 158"/>
                  <a:gd name="T61" fmla="*/ 61 h 160"/>
                  <a:gd name="T62" fmla="*/ 68 w 158"/>
                  <a:gd name="T63" fmla="*/ 74 h 160"/>
                  <a:gd name="T64" fmla="*/ 66 w 158"/>
                  <a:gd name="T65" fmla="*/ 69 h 160"/>
                  <a:gd name="T66" fmla="*/ 74 w 158"/>
                  <a:gd name="T67" fmla="*/ 83 h 160"/>
                  <a:gd name="T68" fmla="*/ 83 w 158"/>
                  <a:gd name="T69" fmla="*/ 80 h 160"/>
                  <a:gd name="T70" fmla="*/ 88 w 158"/>
                  <a:gd name="T71" fmla="*/ 62 h 160"/>
                  <a:gd name="T72" fmla="*/ 85 w 158"/>
                  <a:gd name="T73" fmla="*/ 60 h 160"/>
                  <a:gd name="T74" fmla="*/ 76 w 158"/>
                  <a:gd name="T75" fmla="*/ 52 h 160"/>
                  <a:gd name="T76" fmla="*/ 45 w 158"/>
                  <a:gd name="T77" fmla="*/ 45 h 160"/>
                  <a:gd name="T78" fmla="*/ 57 w 158"/>
                  <a:gd name="T79" fmla="*/ 38 h 160"/>
                  <a:gd name="T80" fmla="*/ 89 w 158"/>
                  <a:gd name="T81" fmla="*/ 89 h 160"/>
                  <a:gd name="T82" fmla="*/ 107 w 158"/>
                  <a:gd name="T83" fmla="*/ 129 h 160"/>
                  <a:gd name="T84" fmla="*/ 107 w 158"/>
                  <a:gd name="T85" fmla="*/ 129 h 160"/>
                  <a:gd name="T86" fmla="*/ 120 w 158"/>
                  <a:gd name="T87" fmla="*/ 144 h 160"/>
                  <a:gd name="T88" fmla="*/ 131 w 158"/>
                  <a:gd name="T89" fmla="*/ 118 h 160"/>
                  <a:gd name="T90" fmla="*/ 129 w 158"/>
                  <a:gd name="T91" fmla="*/ 150 h 160"/>
                  <a:gd name="T92" fmla="*/ 132 w 158"/>
                  <a:gd name="T93" fmla="*/ 153 h 160"/>
                  <a:gd name="T94" fmla="*/ 146 w 158"/>
                  <a:gd name="T95" fmla="*/ 123 h 160"/>
                  <a:gd name="T96" fmla="*/ 141 w 158"/>
                  <a:gd name="T97" fmla="*/ 152 h 160"/>
                  <a:gd name="T98" fmla="*/ 151 w 158"/>
                  <a:gd name="T99" fmla="*/ 131 h 160"/>
                  <a:gd name="T100" fmla="*/ 91 w 158"/>
                  <a:gd name="T101" fmla="*/ 65 h 160"/>
                  <a:gd name="T102" fmla="*/ 7 w 158"/>
                  <a:gd name="T103" fmla="*/ 6 h 160"/>
                  <a:gd name="T104" fmla="*/ 42 w 158"/>
                  <a:gd name="T105" fmla="*/ 27 h 160"/>
                  <a:gd name="T106" fmla="*/ 35 w 158"/>
                  <a:gd name="T107" fmla="*/ 33 h 160"/>
                  <a:gd name="T108" fmla="*/ 136 w 158"/>
                  <a:gd name="T109" fmla="*/ 155 h 160"/>
                  <a:gd name="T110" fmla="*/ 146 w 158"/>
                  <a:gd name="T111" fmla="*/ 125 h 160"/>
                  <a:gd name="T112" fmla="*/ 144 w 158"/>
                  <a:gd name="T113" fmla="*/ 154 h 160"/>
                  <a:gd name="T114" fmla="*/ 142 w 158"/>
                  <a:gd name="T115" fmla="*/ 156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60">
                    <a:moveTo>
                      <a:pt x="157" y="142"/>
                    </a:moveTo>
                    <a:cubicBezTo>
                      <a:pt x="156" y="131"/>
                      <a:pt x="149" y="122"/>
                      <a:pt x="143" y="114"/>
                    </a:cubicBezTo>
                    <a:cubicBezTo>
                      <a:pt x="134" y="103"/>
                      <a:pt x="125" y="93"/>
                      <a:pt x="115" y="84"/>
                    </a:cubicBezTo>
                    <a:cubicBezTo>
                      <a:pt x="93" y="61"/>
                      <a:pt x="68" y="40"/>
                      <a:pt x="41" y="23"/>
                    </a:cubicBezTo>
                    <a:cubicBezTo>
                      <a:pt x="41" y="23"/>
                      <a:pt x="41" y="22"/>
                      <a:pt x="41" y="22"/>
                    </a:cubicBezTo>
                    <a:cubicBezTo>
                      <a:pt x="36" y="15"/>
                      <a:pt x="30" y="9"/>
                      <a:pt x="25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3" y="0"/>
                      <a:pt x="23" y="1"/>
                    </a:cubicBezTo>
                    <a:cubicBezTo>
                      <a:pt x="20" y="2"/>
                      <a:pt x="17" y="4"/>
                      <a:pt x="14" y="4"/>
                    </a:cubicBezTo>
                    <a:cubicBezTo>
                      <a:pt x="10" y="4"/>
                      <a:pt x="6" y="3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5" y="7"/>
                      <a:pt x="9" y="13"/>
                      <a:pt x="6" y="18"/>
                    </a:cubicBezTo>
                    <a:cubicBezTo>
                      <a:pt x="5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1" y="33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42" y="45"/>
                      <a:pt x="51" y="57"/>
                      <a:pt x="60" y="69"/>
                    </a:cubicBezTo>
                    <a:cubicBezTo>
                      <a:pt x="72" y="84"/>
                      <a:pt x="83" y="99"/>
                      <a:pt x="94" y="115"/>
                    </a:cubicBezTo>
                    <a:cubicBezTo>
                      <a:pt x="103" y="127"/>
                      <a:pt x="110" y="140"/>
                      <a:pt x="121" y="150"/>
                    </a:cubicBezTo>
                    <a:cubicBezTo>
                      <a:pt x="128" y="155"/>
                      <a:pt x="136" y="160"/>
                      <a:pt x="145" y="158"/>
                    </a:cubicBezTo>
                    <a:cubicBezTo>
                      <a:pt x="153" y="157"/>
                      <a:pt x="158" y="150"/>
                      <a:pt x="157" y="142"/>
                    </a:cubicBezTo>
                    <a:close/>
                    <a:moveTo>
                      <a:pt x="116" y="140"/>
                    </a:moveTo>
                    <a:cubicBezTo>
                      <a:pt x="114" y="138"/>
                      <a:pt x="113" y="137"/>
                      <a:pt x="112" y="136"/>
                    </a:cubicBezTo>
                    <a:cubicBezTo>
                      <a:pt x="115" y="130"/>
                      <a:pt x="117" y="123"/>
                      <a:pt x="118" y="117"/>
                    </a:cubicBezTo>
                    <a:cubicBezTo>
                      <a:pt x="119" y="113"/>
                      <a:pt x="120" y="109"/>
                      <a:pt x="121" y="106"/>
                    </a:cubicBezTo>
                    <a:cubicBezTo>
                      <a:pt x="121" y="103"/>
                      <a:pt x="123" y="99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40"/>
                      <a:pt x="116" y="140"/>
                      <a:pt x="116" y="140"/>
                    </a:cubicBezTo>
                    <a:close/>
                    <a:moveTo>
                      <a:pt x="46" y="30"/>
                    </a:moveTo>
                    <a:cubicBezTo>
                      <a:pt x="45" y="32"/>
                      <a:pt x="42" y="36"/>
                      <a:pt x="42" y="38"/>
                    </a:cubicBezTo>
                    <a:cubicBezTo>
                      <a:pt x="42" y="35"/>
                      <a:pt x="44" y="32"/>
                      <a:pt x="45" y="28"/>
                    </a:cubicBezTo>
                    <a:cubicBezTo>
                      <a:pt x="46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8"/>
                      <a:pt x="44" y="41"/>
                    </a:cubicBezTo>
                    <a:cubicBezTo>
                      <a:pt x="45" y="38"/>
                      <a:pt x="46" y="34"/>
                      <a:pt x="47" y="30"/>
                    </a:cubicBezTo>
                    <a:cubicBezTo>
                      <a:pt x="47" y="30"/>
                      <a:pt x="47" y="30"/>
                      <a:pt x="46" y="30"/>
                    </a:cubicBezTo>
                    <a:close/>
                    <a:moveTo>
                      <a:pt x="39" y="28"/>
                    </a:moveTo>
                    <a:cubicBezTo>
                      <a:pt x="39" y="27"/>
                      <a:pt x="40" y="26"/>
                      <a:pt x="41" y="25"/>
                    </a:cubicBezTo>
                    <a:cubicBezTo>
                      <a:pt x="41" y="26"/>
                      <a:pt x="41" y="26"/>
                      <a:pt x="42" y="26"/>
                    </a:cubicBezTo>
                    <a:cubicBezTo>
                      <a:pt x="41" y="27"/>
                      <a:pt x="40" y="29"/>
                      <a:pt x="39" y="30"/>
                    </a:cubicBezTo>
                    <a:cubicBezTo>
                      <a:pt x="36" y="36"/>
                      <a:pt x="39" y="30"/>
                      <a:pt x="39" y="28"/>
                    </a:cubicBezTo>
                    <a:cubicBezTo>
                      <a:pt x="39" y="28"/>
                      <a:pt x="39" y="28"/>
                      <a:pt x="39" y="28"/>
                    </a:cubicBezTo>
                    <a:close/>
                    <a:moveTo>
                      <a:pt x="44" y="28"/>
                    </a:moveTo>
                    <a:cubicBezTo>
                      <a:pt x="43" y="29"/>
                      <a:pt x="42" y="31"/>
                      <a:pt x="42" y="32"/>
                    </a:cubicBezTo>
                    <a:cubicBezTo>
                      <a:pt x="41" y="33"/>
                      <a:pt x="39" y="37"/>
                      <a:pt x="40" y="34"/>
                    </a:cubicBezTo>
                    <a:cubicBezTo>
                      <a:pt x="41" y="32"/>
                      <a:pt x="42" y="29"/>
                      <a:pt x="43" y="27"/>
                    </a:cubicBezTo>
                    <a:cubicBezTo>
                      <a:pt x="43" y="27"/>
                      <a:pt x="44" y="27"/>
                      <a:pt x="44" y="28"/>
                    </a:cubicBezTo>
                    <a:close/>
                    <a:moveTo>
                      <a:pt x="52" y="33"/>
                    </a:moveTo>
                    <a:cubicBezTo>
                      <a:pt x="50" y="37"/>
                      <a:pt x="48" y="40"/>
                      <a:pt x="46" y="43"/>
                    </a:cubicBezTo>
                    <a:cubicBezTo>
                      <a:pt x="47" y="41"/>
                      <a:pt x="48" y="35"/>
                      <a:pt x="50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0" y="32"/>
                      <a:pt x="51" y="33"/>
                      <a:pt x="52" y="33"/>
                    </a:cubicBezTo>
                    <a:close/>
                    <a:moveTo>
                      <a:pt x="57" y="37"/>
                    </a:moveTo>
                    <a:cubicBezTo>
                      <a:pt x="55" y="41"/>
                      <a:pt x="53" y="45"/>
                      <a:pt x="51" y="49"/>
                    </a:cubicBezTo>
                    <a:cubicBezTo>
                      <a:pt x="53" y="46"/>
                      <a:pt x="54" y="40"/>
                      <a:pt x="55" y="35"/>
                    </a:cubicBezTo>
                    <a:cubicBezTo>
                      <a:pt x="56" y="36"/>
                      <a:pt x="56" y="36"/>
                      <a:pt x="57" y="37"/>
                    </a:cubicBezTo>
                    <a:close/>
                    <a:moveTo>
                      <a:pt x="60" y="39"/>
                    </a:moveTo>
                    <a:cubicBezTo>
                      <a:pt x="58" y="44"/>
                      <a:pt x="56" y="49"/>
                      <a:pt x="54" y="54"/>
                    </a:cubicBezTo>
                    <a:cubicBezTo>
                      <a:pt x="56" y="49"/>
                      <a:pt x="57" y="43"/>
                      <a:pt x="58" y="38"/>
                    </a:cubicBezTo>
                    <a:cubicBezTo>
                      <a:pt x="59" y="38"/>
                      <a:pt x="60" y="39"/>
                      <a:pt x="60" y="39"/>
                    </a:cubicBezTo>
                    <a:close/>
                    <a:moveTo>
                      <a:pt x="64" y="42"/>
                    </a:moveTo>
                    <a:cubicBezTo>
                      <a:pt x="61" y="46"/>
                      <a:pt x="60" y="51"/>
                      <a:pt x="58" y="55"/>
                    </a:cubicBezTo>
                    <a:cubicBezTo>
                      <a:pt x="57" y="57"/>
                      <a:pt x="57" y="57"/>
                      <a:pt x="57" y="55"/>
                    </a:cubicBezTo>
                    <a:cubicBezTo>
                      <a:pt x="57" y="53"/>
                      <a:pt x="58" y="52"/>
                      <a:pt x="58" y="50"/>
                    </a:cubicBezTo>
                    <a:cubicBezTo>
                      <a:pt x="59" y="47"/>
                      <a:pt x="60" y="43"/>
                      <a:pt x="61" y="40"/>
                    </a:cubicBezTo>
                    <a:cubicBezTo>
                      <a:pt x="62" y="41"/>
                      <a:pt x="63" y="41"/>
                      <a:pt x="64" y="42"/>
                    </a:cubicBezTo>
                    <a:close/>
                    <a:moveTo>
                      <a:pt x="67" y="45"/>
                    </a:moveTo>
                    <a:cubicBezTo>
                      <a:pt x="67" y="45"/>
                      <a:pt x="67" y="45"/>
                      <a:pt x="67" y="45"/>
                    </a:cubicBezTo>
                    <a:cubicBezTo>
                      <a:pt x="66" y="47"/>
                      <a:pt x="65" y="49"/>
                      <a:pt x="63" y="51"/>
                    </a:cubicBezTo>
                    <a:cubicBezTo>
                      <a:pt x="62" y="53"/>
                      <a:pt x="62" y="54"/>
                      <a:pt x="61" y="56"/>
                    </a:cubicBezTo>
                    <a:cubicBezTo>
                      <a:pt x="61" y="56"/>
                      <a:pt x="60" y="56"/>
                      <a:pt x="60" y="57"/>
                    </a:cubicBezTo>
                    <a:cubicBezTo>
                      <a:pt x="62" y="52"/>
                      <a:pt x="63" y="47"/>
                      <a:pt x="64" y="43"/>
                    </a:cubicBezTo>
                    <a:cubicBezTo>
                      <a:pt x="65" y="43"/>
                      <a:pt x="66" y="44"/>
                      <a:pt x="67" y="45"/>
                    </a:cubicBezTo>
                    <a:close/>
                    <a:moveTo>
                      <a:pt x="73" y="49"/>
                    </a:moveTo>
                    <a:cubicBezTo>
                      <a:pt x="71" y="51"/>
                      <a:pt x="70" y="53"/>
                      <a:pt x="69" y="56"/>
                    </a:cubicBezTo>
                    <a:cubicBezTo>
                      <a:pt x="68" y="57"/>
                      <a:pt x="67" y="59"/>
                      <a:pt x="67" y="60"/>
                    </a:cubicBezTo>
                    <a:cubicBezTo>
                      <a:pt x="66" y="62"/>
                      <a:pt x="64" y="64"/>
                      <a:pt x="64" y="66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7"/>
                      <a:pt x="70" y="47"/>
                      <a:pt x="69" y="47"/>
                    </a:cubicBezTo>
                    <a:cubicBezTo>
                      <a:pt x="67" y="50"/>
                      <a:pt x="65" y="54"/>
                      <a:pt x="63" y="57"/>
                    </a:cubicBezTo>
                    <a:cubicBezTo>
                      <a:pt x="64" y="56"/>
                      <a:pt x="64" y="55"/>
                      <a:pt x="64" y="55"/>
                    </a:cubicBezTo>
                    <a:cubicBezTo>
                      <a:pt x="66" y="52"/>
                      <a:pt x="67" y="48"/>
                      <a:pt x="68" y="45"/>
                    </a:cubicBezTo>
                    <a:cubicBezTo>
                      <a:pt x="70" y="47"/>
                      <a:pt x="71" y="48"/>
                      <a:pt x="73" y="49"/>
                    </a:cubicBezTo>
                    <a:close/>
                    <a:moveTo>
                      <a:pt x="75" y="51"/>
                    </a:moveTo>
                    <a:cubicBezTo>
                      <a:pt x="73" y="55"/>
                      <a:pt x="71" y="58"/>
                      <a:pt x="69" y="62"/>
                    </a:cubicBezTo>
                    <a:cubicBezTo>
                      <a:pt x="71" y="58"/>
                      <a:pt x="72" y="54"/>
                      <a:pt x="73" y="50"/>
                    </a:cubicBezTo>
                    <a:cubicBezTo>
                      <a:pt x="74" y="50"/>
                      <a:pt x="75" y="51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7"/>
                      <a:pt x="115" y="103"/>
                      <a:pt x="113" y="109"/>
                    </a:cubicBezTo>
                    <a:cubicBezTo>
                      <a:pt x="112" y="112"/>
                      <a:pt x="111" y="115"/>
                      <a:pt x="110" y="118"/>
                    </a:cubicBezTo>
                    <a:cubicBezTo>
                      <a:pt x="113" y="108"/>
                      <a:pt x="115" y="98"/>
                      <a:pt x="116" y="88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5"/>
                    </a:moveTo>
                    <a:cubicBezTo>
                      <a:pt x="138" y="121"/>
                      <a:pt x="137" y="127"/>
                      <a:pt x="135" y="133"/>
                    </a:cubicBezTo>
                    <a:cubicBezTo>
                      <a:pt x="134" y="136"/>
                      <a:pt x="133" y="139"/>
                      <a:pt x="131" y="143"/>
                    </a:cubicBezTo>
                    <a:cubicBezTo>
                      <a:pt x="131" y="144"/>
                      <a:pt x="130" y="146"/>
                      <a:pt x="130" y="147"/>
                    </a:cubicBezTo>
                    <a:cubicBezTo>
                      <a:pt x="130" y="147"/>
                      <a:pt x="129" y="147"/>
                      <a:pt x="129" y="148"/>
                    </a:cubicBezTo>
                    <a:cubicBezTo>
                      <a:pt x="129" y="147"/>
                      <a:pt x="129" y="147"/>
                      <a:pt x="130" y="147"/>
                    </a:cubicBezTo>
                    <a:cubicBezTo>
                      <a:pt x="130" y="141"/>
                      <a:pt x="133" y="136"/>
                      <a:pt x="134" y="130"/>
                    </a:cubicBezTo>
                    <a:cubicBezTo>
                      <a:pt x="136" y="125"/>
                      <a:pt x="138" y="119"/>
                      <a:pt x="139" y="113"/>
                    </a:cubicBezTo>
                    <a:cubicBezTo>
                      <a:pt x="139" y="113"/>
                      <a:pt x="139" y="114"/>
                      <a:pt x="140" y="115"/>
                    </a:cubicBezTo>
                    <a:close/>
                    <a:moveTo>
                      <a:pt x="130" y="103"/>
                    </a:moveTo>
                    <a:cubicBezTo>
                      <a:pt x="128" y="109"/>
                      <a:pt x="127" y="114"/>
                      <a:pt x="126" y="120"/>
                    </a:cubicBezTo>
                    <a:cubicBezTo>
                      <a:pt x="125" y="124"/>
                      <a:pt x="124" y="127"/>
                      <a:pt x="123" y="130"/>
                    </a:cubicBezTo>
                    <a:cubicBezTo>
                      <a:pt x="122" y="134"/>
                      <a:pt x="122" y="138"/>
                      <a:pt x="121" y="141"/>
                    </a:cubicBezTo>
                    <a:cubicBezTo>
                      <a:pt x="120" y="144"/>
                      <a:pt x="120" y="142"/>
                      <a:pt x="121" y="141"/>
                    </a:cubicBezTo>
                    <a:cubicBezTo>
                      <a:pt x="121" y="139"/>
                      <a:pt x="121" y="136"/>
                      <a:pt x="122" y="134"/>
                    </a:cubicBezTo>
                    <a:cubicBezTo>
                      <a:pt x="123" y="131"/>
                      <a:pt x="124" y="127"/>
                      <a:pt x="125" y="123"/>
                    </a:cubicBezTo>
                    <a:cubicBezTo>
                      <a:pt x="127" y="116"/>
                      <a:pt x="127" y="108"/>
                      <a:pt x="128" y="100"/>
                    </a:cubicBezTo>
                    <a:cubicBezTo>
                      <a:pt x="128" y="101"/>
                      <a:pt x="129" y="102"/>
                      <a:pt x="130" y="103"/>
                    </a:cubicBezTo>
                    <a:close/>
                    <a:moveTo>
                      <a:pt x="131" y="104"/>
                    </a:moveTo>
                    <a:cubicBezTo>
                      <a:pt x="132" y="105"/>
                      <a:pt x="132" y="106"/>
                      <a:pt x="133" y="106"/>
                    </a:cubicBezTo>
                    <a:cubicBezTo>
                      <a:pt x="132" y="114"/>
                      <a:pt x="129" y="121"/>
                      <a:pt x="127" y="128"/>
                    </a:cubicBezTo>
                    <a:cubicBezTo>
                      <a:pt x="126" y="131"/>
                      <a:pt x="126" y="134"/>
                      <a:pt x="125" y="137"/>
                    </a:cubicBezTo>
                    <a:cubicBezTo>
                      <a:pt x="125" y="139"/>
                      <a:pt x="125" y="140"/>
                      <a:pt x="124" y="141"/>
                    </a:cubicBezTo>
                    <a:cubicBezTo>
                      <a:pt x="124" y="143"/>
                      <a:pt x="123" y="148"/>
                      <a:pt x="123" y="144"/>
                    </a:cubicBezTo>
                    <a:cubicBezTo>
                      <a:pt x="125" y="137"/>
                      <a:pt x="127" y="130"/>
                      <a:pt x="128" y="122"/>
                    </a:cubicBezTo>
                    <a:cubicBezTo>
                      <a:pt x="128" y="119"/>
                      <a:pt x="128" y="115"/>
                      <a:pt x="129" y="111"/>
                    </a:cubicBezTo>
                    <a:cubicBezTo>
                      <a:pt x="129" y="109"/>
                      <a:pt x="130" y="106"/>
                      <a:pt x="131" y="104"/>
                    </a:cubicBezTo>
                    <a:close/>
                    <a:moveTo>
                      <a:pt x="133" y="109"/>
                    </a:moveTo>
                    <a:cubicBezTo>
                      <a:pt x="134" y="109"/>
                      <a:pt x="134" y="108"/>
                      <a:pt x="134" y="108"/>
                    </a:cubicBezTo>
                    <a:cubicBezTo>
                      <a:pt x="134" y="108"/>
                      <a:pt x="134" y="107"/>
                      <a:pt x="134" y="107"/>
                    </a:cubicBezTo>
                    <a:cubicBezTo>
                      <a:pt x="135" y="109"/>
                      <a:pt x="136" y="110"/>
                      <a:pt x="138" y="112"/>
                    </a:cubicBezTo>
                    <a:cubicBezTo>
                      <a:pt x="133" y="123"/>
                      <a:pt x="132" y="134"/>
                      <a:pt x="127" y="145"/>
                    </a:cubicBezTo>
                    <a:cubicBezTo>
                      <a:pt x="128" y="143"/>
                      <a:pt x="128" y="139"/>
                      <a:pt x="128" y="136"/>
                    </a:cubicBezTo>
                    <a:cubicBezTo>
                      <a:pt x="129" y="133"/>
                      <a:pt x="129" y="130"/>
                      <a:pt x="130" y="126"/>
                    </a:cubicBezTo>
                    <a:cubicBezTo>
                      <a:pt x="131" y="121"/>
                      <a:pt x="132" y="115"/>
                      <a:pt x="133" y="109"/>
                    </a:cubicBezTo>
                    <a:close/>
                    <a:moveTo>
                      <a:pt x="127" y="99"/>
                    </a:moveTo>
                    <a:cubicBezTo>
                      <a:pt x="124" y="106"/>
                      <a:pt x="123" y="113"/>
                      <a:pt x="122" y="119"/>
                    </a:cubicBezTo>
                    <a:cubicBezTo>
                      <a:pt x="121" y="123"/>
                      <a:pt x="120" y="127"/>
                      <a:pt x="119" y="131"/>
                    </a:cubicBezTo>
                    <a:cubicBezTo>
                      <a:pt x="118" y="133"/>
                      <a:pt x="118" y="135"/>
                      <a:pt x="117" y="137"/>
                    </a:cubicBezTo>
                    <a:cubicBezTo>
                      <a:pt x="116" y="141"/>
                      <a:pt x="117" y="137"/>
                      <a:pt x="117" y="136"/>
                    </a:cubicBezTo>
                    <a:cubicBezTo>
                      <a:pt x="118" y="123"/>
                      <a:pt x="123" y="110"/>
                      <a:pt x="124" y="97"/>
                    </a:cubicBezTo>
                    <a:cubicBezTo>
                      <a:pt x="125" y="98"/>
                      <a:pt x="126" y="99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19" y="107"/>
                      <a:pt x="118" y="113"/>
                    </a:cubicBezTo>
                    <a:cubicBezTo>
                      <a:pt x="117" y="117"/>
                      <a:pt x="117" y="120"/>
                      <a:pt x="116" y="124"/>
                    </a:cubicBezTo>
                    <a:cubicBezTo>
                      <a:pt x="115" y="126"/>
                      <a:pt x="114" y="128"/>
                      <a:pt x="114" y="130"/>
                    </a:cubicBezTo>
                    <a:cubicBezTo>
                      <a:pt x="115" y="124"/>
                      <a:pt x="115" y="118"/>
                      <a:pt x="117" y="112"/>
                    </a:cubicBezTo>
                    <a:cubicBezTo>
                      <a:pt x="118" y="109"/>
                      <a:pt x="118" y="105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6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6"/>
                      <a:pt x="86" y="99"/>
                    </a:cubicBezTo>
                    <a:cubicBezTo>
                      <a:pt x="85" y="97"/>
                      <a:pt x="84" y="96"/>
                      <a:pt x="83" y="94"/>
                    </a:cubicBezTo>
                    <a:cubicBezTo>
                      <a:pt x="83" y="94"/>
                      <a:pt x="83" y="94"/>
                      <a:pt x="83" y="94"/>
                    </a:cubicBezTo>
                    <a:cubicBezTo>
                      <a:pt x="84" y="93"/>
                      <a:pt x="84" y="93"/>
                      <a:pt x="85" y="92"/>
                    </a:cubicBezTo>
                    <a:cubicBezTo>
                      <a:pt x="84" y="92"/>
                      <a:pt x="85" y="95"/>
                      <a:pt x="84" y="96"/>
                    </a:cubicBezTo>
                    <a:cubicBezTo>
                      <a:pt x="84" y="96"/>
                      <a:pt x="85" y="96"/>
                      <a:pt x="85" y="96"/>
                    </a:cubicBezTo>
                    <a:close/>
                    <a:moveTo>
                      <a:pt x="93" y="84"/>
                    </a:moveTo>
                    <a:cubicBezTo>
                      <a:pt x="96" y="82"/>
                      <a:pt x="99" y="78"/>
                      <a:pt x="101" y="74"/>
                    </a:cubicBezTo>
                    <a:cubicBezTo>
                      <a:pt x="102" y="75"/>
                      <a:pt x="103" y="76"/>
                      <a:pt x="104" y="77"/>
                    </a:cubicBezTo>
                    <a:cubicBezTo>
                      <a:pt x="104" y="77"/>
                      <a:pt x="104" y="77"/>
                      <a:pt x="104" y="77"/>
                    </a:cubicBezTo>
                    <a:cubicBezTo>
                      <a:pt x="102" y="82"/>
                      <a:pt x="101" y="87"/>
                      <a:pt x="100" y="93"/>
                    </a:cubicBezTo>
                    <a:cubicBezTo>
                      <a:pt x="99" y="98"/>
                      <a:pt x="97" y="104"/>
                      <a:pt x="96" y="108"/>
                    </a:cubicBezTo>
                    <a:cubicBezTo>
                      <a:pt x="97" y="103"/>
                      <a:pt x="97" y="98"/>
                      <a:pt x="98" y="93"/>
                    </a:cubicBezTo>
                    <a:cubicBezTo>
                      <a:pt x="99" y="87"/>
                      <a:pt x="101" y="81"/>
                      <a:pt x="101" y="75"/>
                    </a:cubicBezTo>
                    <a:cubicBezTo>
                      <a:pt x="101" y="75"/>
                      <a:pt x="101" y="74"/>
                      <a:pt x="101" y="75"/>
                    </a:cubicBezTo>
                    <a:cubicBezTo>
                      <a:pt x="101" y="75"/>
                      <a:pt x="100" y="76"/>
                      <a:pt x="100" y="77"/>
                    </a:cubicBezTo>
                    <a:cubicBezTo>
                      <a:pt x="100" y="77"/>
                      <a:pt x="100" y="77"/>
                      <a:pt x="100" y="77"/>
                    </a:cubicBezTo>
                    <a:cubicBezTo>
                      <a:pt x="99" y="81"/>
                      <a:pt x="98" y="86"/>
                      <a:pt x="97" y="90"/>
                    </a:cubicBezTo>
                    <a:cubicBezTo>
                      <a:pt x="95" y="95"/>
                      <a:pt x="95" y="99"/>
                      <a:pt x="93" y="104"/>
                    </a:cubicBezTo>
                    <a:cubicBezTo>
                      <a:pt x="92" y="107"/>
                      <a:pt x="93" y="102"/>
                      <a:pt x="93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8"/>
                      <a:pt x="98" y="85"/>
                      <a:pt x="98" y="80"/>
                    </a:cubicBezTo>
                    <a:cubicBezTo>
                      <a:pt x="98" y="80"/>
                      <a:pt x="97" y="80"/>
                      <a:pt x="97" y="80"/>
                    </a:cubicBezTo>
                    <a:cubicBezTo>
                      <a:pt x="96" y="85"/>
                      <a:pt x="94" y="89"/>
                      <a:pt x="92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0" y="118"/>
                    </a:moveTo>
                    <a:cubicBezTo>
                      <a:pt x="100" y="118"/>
                      <a:pt x="100" y="118"/>
                      <a:pt x="100" y="118"/>
                    </a:cubicBezTo>
                    <a:cubicBezTo>
                      <a:pt x="99" y="117"/>
                      <a:pt x="98" y="116"/>
                      <a:pt x="97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100" y="109"/>
                      <a:pt x="101" y="104"/>
                      <a:pt x="103" y="98"/>
                    </a:cubicBezTo>
                    <a:cubicBezTo>
                      <a:pt x="104" y="96"/>
                      <a:pt x="105" y="93"/>
                      <a:pt x="106" y="90"/>
                    </a:cubicBezTo>
                    <a:cubicBezTo>
                      <a:pt x="106" y="89"/>
                      <a:pt x="106" y="87"/>
                      <a:pt x="107" y="86"/>
                    </a:cubicBezTo>
                    <a:cubicBezTo>
                      <a:pt x="106" y="91"/>
                      <a:pt x="104" y="96"/>
                      <a:pt x="103" y="100"/>
                    </a:cubicBezTo>
                    <a:cubicBezTo>
                      <a:pt x="102" y="106"/>
                      <a:pt x="102" y="112"/>
                      <a:pt x="100" y="118"/>
                    </a:cubicBezTo>
                    <a:close/>
                    <a:moveTo>
                      <a:pt x="91" y="98"/>
                    </a:moveTo>
                    <a:cubicBezTo>
                      <a:pt x="92" y="97"/>
                      <a:pt x="92" y="96"/>
                      <a:pt x="92" y="95"/>
                    </a:cubicBezTo>
                    <a:cubicBezTo>
                      <a:pt x="94" y="92"/>
                      <a:pt x="95" y="89"/>
                      <a:pt x="96" y="86"/>
                    </a:cubicBezTo>
                    <a:cubicBezTo>
                      <a:pt x="96" y="86"/>
                      <a:pt x="97" y="81"/>
                      <a:pt x="97" y="83"/>
                    </a:cubicBezTo>
                    <a:cubicBezTo>
                      <a:pt x="97" y="85"/>
                      <a:pt x="96" y="86"/>
                      <a:pt x="95" y="88"/>
                    </a:cubicBezTo>
                    <a:cubicBezTo>
                      <a:pt x="93" y="94"/>
                      <a:pt x="93" y="100"/>
                      <a:pt x="92" y="106"/>
                    </a:cubicBezTo>
                    <a:cubicBezTo>
                      <a:pt x="92" y="107"/>
                      <a:pt x="92" y="107"/>
                      <a:pt x="93" y="107"/>
                    </a:cubicBezTo>
                    <a:cubicBezTo>
                      <a:pt x="95" y="102"/>
                      <a:pt x="95" y="97"/>
                      <a:pt x="97" y="92"/>
                    </a:cubicBezTo>
                    <a:cubicBezTo>
                      <a:pt x="98" y="89"/>
                      <a:pt x="99" y="86"/>
                      <a:pt x="100" y="82"/>
                    </a:cubicBezTo>
                    <a:cubicBezTo>
                      <a:pt x="100" y="83"/>
                      <a:pt x="100" y="83"/>
                      <a:pt x="100" y="83"/>
                    </a:cubicBezTo>
                    <a:cubicBezTo>
                      <a:pt x="99" y="86"/>
                      <a:pt x="98" y="89"/>
                      <a:pt x="97" y="93"/>
                    </a:cubicBezTo>
                    <a:cubicBezTo>
                      <a:pt x="96" y="98"/>
                      <a:pt x="96" y="104"/>
                      <a:pt x="95" y="110"/>
                    </a:cubicBezTo>
                    <a:cubicBezTo>
                      <a:pt x="94" y="110"/>
                      <a:pt x="95" y="110"/>
                      <a:pt x="95" y="110"/>
                    </a:cubicBezTo>
                    <a:cubicBezTo>
                      <a:pt x="93" y="108"/>
                      <a:pt x="91" y="106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0" y="102"/>
                      <a:pt x="91" y="100"/>
                      <a:pt x="91" y="98"/>
                    </a:cubicBezTo>
                    <a:close/>
                    <a:moveTo>
                      <a:pt x="97" y="114"/>
                    </a:moveTo>
                    <a:cubicBezTo>
                      <a:pt x="97" y="114"/>
                      <a:pt x="97" y="114"/>
                      <a:pt x="97" y="114"/>
                    </a:cubicBezTo>
                    <a:cubicBezTo>
                      <a:pt x="96" y="113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100"/>
                      <a:pt x="101" y="89"/>
                      <a:pt x="104" y="78"/>
                    </a:cubicBezTo>
                    <a:cubicBezTo>
                      <a:pt x="104" y="80"/>
                      <a:pt x="103" y="83"/>
                      <a:pt x="103" y="86"/>
                    </a:cubicBezTo>
                    <a:cubicBezTo>
                      <a:pt x="102" y="89"/>
                      <a:pt x="102" y="92"/>
                      <a:pt x="101" y="95"/>
                    </a:cubicBezTo>
                    <a:cubicBezTo>
                      <a:pt x="99" y="101"/>
                      <a:pt x="99" y="108"/>
                      <a:pt x="97" y="114"/>
                    </a:cubicBezTo>
                    <a:close/>
                    <a:moveTo>
                      <a:pt x="92" y="87"/>
                    </a:moveTo>
                    <a:cubicBezTo>
                      <a:pt x="92" y="91"/>
                      <a:pt x="91" y="94"/>
                      <a:pt x="91" y="98"/>
                    </a:cubicBezTo>
                    <a:cubicBezTo>
                      <a:pt x="91" y="98"/>
                      <a:pt x="91" y="98"/>
                      <a:pt x="90" y="99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89" y="101"/>
                      <a:pt x="89" y="102"/>
                      <a:pt x="89" y="102"/>
                    </a:cubicBezTo>
                    <a:cubicBezTo>
                      <a:pt x="89" y="102"/>
                      <a:pt x="89" y="102"/>
                      <a:pt x="89" y="103"/>
                    </a:cubicBezTo>
                    <a:cubicBezTo>
                      <a:pt x="88" y="102"/>
                      <a:pt x="88" y="101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7"/>
                      <a:pt x="89" y="94"/>
                      <a:pt x="90" y="92"/>
                    </a:cubicBezTo>
                    <a:cubicBezTo>
                      <a:pt x="91" y="90"/>
                      <a:pt x="91" y="89"/>
                      <a:pt x="92" y="87"/>
                    </a:cubicBezTo>
                    <a:cubicBezTo>
                      <a:pt x="92" y="86"/>
                      <a:pt x="92" y="85"/>
                      <a:pt x="92" y="87"/>
                    </a:cubicBezTo>
                    <a:close/>
                    <a:moveTo>
                      <a:pt x="107" y="127"/>
                    </a:move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06" y="126"/>
                      <a:pt x="105" y="125"/>
                      <a:pt x="104" y="124"/>
                    </a:cubicBezTo>
                    <a:cubicBezTo>
                      <a:pt x="103" y="122"/>
                      <a:pt x="102" y="120"/>
                      <a:pt x="101" y="119"/>
                    </a:cubicBezTo>
                    <a:cubicBezTo>
                      <a:pt x="101" y="119"/>
                      <a:pt x="101" y="119"/>
                      <a:pt x="101" y="118"/>
                    </a:cubicBezTo>
                    <a:cubicBezTo>
                      <a:pt x="101" y="118"/>
                      <a:pt x="101" y="117"/>
                      <a:pt x="102" y="117"/>
                    </a:cubicBezTo>
                    <a:cubicBezTo>
                      <a:pt x="102" y="117"/>
                      <a:pt x="102" y="116"/>
                      <a:pt x="102" y="116"/>
                    </a:cubicBezTo>
                    <a:cubicBezTo>
                      <a:pt x="104" y="111"/>
                      <a:pt x="105" y="105"/>
                      <a:pt x="107" y="100"/>
                    </a:cubicBezTo>
                    <a:cubicBezTo>
                      <a:pt x="108" y="98"/>
                      <a:pt x="109" y="95"/>
                      <a:pt x="110" y="93"/>
                    </a:cubicBezTo>
                    <a:cubicBezTo>
                      <a:pt x="109" y="96"/>
                      <a:pt x="109" y="100"/>
                      <a:pt x="108" y="103"/>
                    </a:cubicBezTo>
                    <a:cubicBezTo>
                      <a:pt x="106" y="110"/>
                      <a:pt x="106" y="116"/>
                      <a:pt x="103" y="123"/>
                    </a:cubicBezTo>
                    <a:cubicBezTo>
                      <a:pt x="103" y="123"/>
                      <a:pt x="104" y="123"/>
                      <a:pt x="104" y="123"/>
                    </a:cubicBezTo>
                    <a:cubicBezTo>
                      <a:pt x="107" y="117"/>
                      <a:pt x="107" y="111"/>
                      <a:pt x="110" y="105"/>
                    </a:cubicBezTo>
                    <a:cubicBezTo>
                      <a:pt x="111" y="102"/>
                      <a:pt x="111" y="100"/>
                      <a:pt x="112" y="97"/>
                    </a:cubicBezTo>
                    <a:cubicBezTo>
                      <a:pt x="113" y="95"/>
                      <a:pt x="115" y="90"/>
                      <a:pt x="115" y="89"/>
                    </a:cubicBezTo>
                    <a:cubicBezTo>
                      <a:pt x="115" y="95"/>
                      <a:pt x="113" y="102"/>
                      <a:pt x="112" y="109"/>
                    </a:cubicBezTo>
                    <a:cubicBezTo>
                      <a:pt x="111" y="112"/>
                      <a:pt x="110" y="115"/>
                      <a:pt x="109" y="119"/>
                    </a:cubicBezTo>
                    <a:cubicBezTo>
                      <a:pt x="109" y="120"/>
                      <a:pt x="108" y="122"/>
                      <a:pt x="108" y="124"/>
                    </a:cubicBezTo>
                    <a:cubicBezTo>
                      <a:pt x="108" y="125"/>
                      <a:pt x="107" y="126"/>
                      <a:pt x="107" y="126"/>
                    </a:cubicBezTo>
                    <a:cubicBezTo>
                      <a:pt x="107" y="127"/>
                      <a:pt x="107" y="127"/>
                      <a:pt x="107" y="127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100"/>
                      <a:pt x="108" y="106"/>
                    </a:cubicBezTo>
                    <a:cubicBezTo>
                      <a:pt x="108" y="107"/>
                      <a:pt x="108" y="109"/>
                      <a:pt x="107" y="110"/>
                    </a:cubicBezTo>
                    <a:cubicBezTo>
                      <a:pt x="108" y="108"/>
                      <a:pt x="108" y="105"/>
                      <a:pt x="109" y="102"/>
                    </a:cubicBezTo>
                    <a:cubicBezTo>
                      <a:pt x="111" y="96"/>
                      <a:pt x="111" y="90"/>
                      <a:pt x="112" y="84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8"/>
                    </a:moveTo>
                    <a:cubicBezTo>
                      <a:pt x="105" y="103"/>
                      <a:pt x="104" y="107"/>
                      <a:pt x="102" y="112"/>
                    </a:cubicBezTo>
                    <a:cubicBezTo>
                      <a:pt x="103" y="111"/>
                      <a:pt x="103" y="111"/>
                      <a:pt x="103" y="110"/>
                    </a:cubicBezTo>
                    <a:cubicBezTo>
                      <a:pt x="103" y="107"/>
                      <a:pt x="104" y="104"/>
                      <a:pt x="104" y="100"/>
                    </a:cubicBezTo>
                    <a:cubicBezTo>
                      <a:pt x="105" y="94"/>
                      <a:pt x="107" y="88"/>
                      <a:pt x="108" y="81"/>
                    </a:cubicBezTo>
                    <a:cubicBezTo>
                      <a:pt x="108" y="81"/>
                      <a:pt x="107" y="80"/>
                      <a:pt x="107" y="81"/>
                    </a:cubicBezTo>
                    <a:cubicBezTo>
                      <a:pt x="106" y="87"/>
                      <a:pt x="104" y="93"/>
                      <a:pt x="102" y="98"/>
                    </a:cubicBezTo>
                    <a:cubicBezTo>
                      <a:pt x="101" y="102"/>
                      <a:pt x="100" y="105"/>
                      <a:pt x="99" y="108"/>
                    </a:cubicBezTo>
                    <a:cubicBezTo>
                      <a:pt x="100" y="103"/>
                      <a:pt x="101" y="97"/>
                      <a:pt x="102" y="92"/>
                    </a:cubicBezTo>
                    <a:cubicBezTo>
                      <a:pt x="104" y="87"/>
                      <a:pt x="105" y="82"/>
                      <a:pt x="105" y="77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09" y="88"/>
                      <a:pt x="109" y="93"/>
                      <a:pt x="107" y="98"/>
                    </a:cubicBezTo>
                    <a:close/>
                    <a:moveTo>
                      <a:pt x="99" y="71"/>
                    </a:moveTo>
                    <a:cubicBezTo>
                      <a:pt x="95" y="80"/>
                      <a:pt x="87" y="87"/>
                      <a:pt x="78" y="88"/>
                    </a:cubicBezTo>
                    <a:cubicBezTo>
                      <a:pt x="78" y="87"/>
                      <a:pt x="77" y="86"/>
                      <a:pt x="76" y="85"/>
                    </a:cubicBezTo>
                    <a:cubicBezTo>
                      <a:pt x="86" y="85"/>
                      <a:pt x="92" y="77"/>
                      <a:pt x="96" y="69"/>
                    </a:cubicBezTo>
                    <a:cubicBezTo>
                      <a:pt x="97" y="70"/>
                      <a:pt x="98" y="71"/>
                      <a:pt x="99" y="71"/>
                    </a:cubicBezTo>
                    <a:close/>
                    <a:moveTo>
                      <a:pt x="57" y="58"/>
                    </a:moveTo>
                    <a:cubicBezTo>
                      <a:pt x="60" y="53"/>
                      <a:pt x="61" y="48"/>
                      <a:pt x="64" y="43"/>
                    </a:cubicBezTo>
                    <a:cubicBezTo>
                      <a:pt x="61" y="48"/>
                      <a:pt x="61" y="55"/>
                      <a:pt x="57" y="61"/>
                    </a:cubicBezTo>
                    <a:cubicBezTo>
                      <a:pt x="56" y="59"/>
                      <a:pt x="55" y="57"/>
                      <a:pt x="54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2"/>
                      <a:pt x="57" y="49"/>
                      <a:pt x="59" y="45"/>
                    </a:cubicBezTo>
                    <a:cubicBezTo>
                      <a:pt x="59" y="46"/>
                      <a:pt x="58" y="46"/>
                      <a:pt x="58" y="47"/>
                    </a:cubicBezTo>
                    <a:cubicBezTo>
                      <a:pt x="57" y="50"/>
                      <a:pt x="57" y="54"/>
                      <a:pt x="56" y="58"/>
                    </a:cubicBezTo>
                    <a:cubicBezTo>
                      <a:pt x="56" y="58"/>
                      <a:pt x="57" y="58"/>
                      <a:pt x="57" y="58"/>
                    </a:cubicBezTo>
                    <a:close/>
                    <a:moveTo>
                      <a:pt x="60" y="64"/>
                    </a:moveTo>
                    <a:cubicBezTo>
                      <a:pt x="60" y="64"/>
                      <a:pt x="61" y="64"/>
                      <a:pt x="61" y="64"/>
                    </a:cubicBezTo>
                    <a:cubicBezTo>
                      <a:pt x="62" y="61"/>
                      <a:pt x="63" y="59"/>
                      <a:pt x="65" y="56"/>
                    </a:cubicBezTo>
                    <a:cubicBezTo>
                      <a:pt x="65" y="55"/>
                      <a:pt x="66" y="53"/>
                      <a:pt x="67" y="52"/>
                    </a:cubicBezTo>
                    <a:cubicBezTo>
                      <a:pt x="67" y="52"/>
                      <a:pt x="70" y="46"/>
                      <a:pt x="68" y="49"/>
                    </a:cubicBezTo>
                    <a:cubicBezTo>
                      <a:pt x="66" y="55"/>
                      <a:pt x="63" y="61"/>
                      <a:pt x="63" y="67"/>
                    </a:cubicBezTo>
                    <a:cubicBezTo>
                      <a:pt x="63" y="67"/>
                      <a:pt x="63" y="68"/>
                      <a:pt x="63" y="67"/>
                    </a:cubicBezTo>
                    <a:cubicBezTo>
                      <a:pt x="67" y="62"/>
                      <a:pt x="69" y="56"/>
                      <a:pt x="73" y="50"/>
                    </a:cubicBezTo>
                    <a:cubicBezTo>
                      <a:pt x="70" y="55"/>
                      <a:pt x="68" y="63"/>
                      <a:pt x="66" y="69"/>
                    </a:cubicBezTo>
                    <a:cubicBezTo>
                      <a:pt x="66" y="69"/>
                      <a:pt x="65" y="70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0" y="64"/>
                      <a:pt x="58" y="61"/>
                    </a:cubicBezTo>
                    <a:cubicBezTo>
                      <a:pt x="61" y="57"/>
                      <a:pt x="65" y="51"/>
                      <a:pt x="67" y="46"/>
                    </a:cubicBezTo>
                    <a:cubicBezTo>
                      <a:pt x="65" y="52"/>
                      <a:pt x="62" y="58"/>
                      <a:pt x="60" y="64"/>
                    </a:cubicBezTo>
                    <a:close/>
                    <a:moveTo>
                      <a:pt x="66" y="69"/>
                    </a:moveTo>
                    <a:cubicBezTo>
                      <a:pt x="67" y="68"/>
                      <a:pt x="67" y="67"/>
                      <a:pt x="68" y="66"/>
                    </a:cubicBezTo>
                    <a:cubicBezTo>
                      <a:pt x="69" y="64"/>
                      <a:pt x="69" y="63"/>
                      <a:pt x="70" y="61"/>
                    </a:cubicBezTo>
                    <a:cubicBezTo>
                      <a:pt x="71" y="60"/>
                      <a:pt x="72" y="58"/>
                      <a:pt x="73" y="57"/>
                    </a:cubicBezTo>
                    <a:cubicBezTo>
                      <a:pt x="73" y="56"/>
                      <a:pt x="76" y="49"/>
                      <a:pt x="75" y="53"/>
                    </a:cubicBezTo>
                    <a:cubicBezTo>
                      <a:pt x="72" y="60"/>
                      <a:pt x="70" y="67"/>
                      <a:pt x="68" y="73"/>
                    </a:cubicBezTo>
                    <a:cubicBezTo>
                      <a:pt x="67" y="73"/>
                      <a:pt x="68" y="74"/>
                      <a:pt x="68" y="74"/>
                    </a:cubicBezTo>
                    <a:cubicBezTo>
                      <a:pt x="70" y="71"/>
                      <a:pt x="72" y="68"/>
                      <a:pt x="74" y="65"/>
                    </a:cubicBezTo>
                    <a:cubicBezTo>
                      <a:pt x="75" y="63"/>
                      <a:pt x="76" y="61"/>
                      <a:pt x="77" y="59"/>
                    </a:cubicBezTo>
                    <a:cubicBezTo>
                      <a:pt x="77" y="58"/>
                      <a:pt x="80" y="52"/>
                      <a:pt x="79" y="56"/>
                    </a:cubicBezTo>
                    <a:cubicBezTo>
                      <a:pt x="78" y="60"/>
                      <a:pt x="76" y="64"/>
                      <a:pt x="74" y="68"/>
                    </a:cubicBezTo>
                    <a:cubicBezTo>
                      <a:pt x="73" y="71"/>
                      <a:pt x="72" y="75"/>
                      <a:pt x="71" y="78"/>
                    </a:cubicBezTo>
                    <a:cubicBezTo>
                      <a:pt x="70" y="77"/>
                      <a:pt x="69" y="76"/>
                      <a:pt x="68" y="75"/>
                    </a:cubicBezTo>
                    <a:cubicBezTo>
                      <a:pt x="67" y="73"/>
                      <a:pt x="66" y="72"/>
                      <a:pt x="65" y="71"/>
                    </a:cubicBezTo>
                    <a:cubicBezTo>
                      <a:pt x="65" y="71"/>
                      <a:pt x="66" y="71"/>
                      <a:pt x="66" y="71"/>
                    </a:cubicBezTo>
                    <a:cubicBezTo>
                      <a:pt x="66" y="70"/>
                      <a:pt x="66" y="70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7"/>
                      <a:pt x="75" y="81"/>
                    </a:cubicBezTo>
                    <a:cubicBezTo>
                      <a:pt x="75" y="81"/>
                      <a:pt x="76" y="81"/>
                      <a:pt x="76" y="81"/>
                    </a:cubicBezTo>
                    <a:cubicBezTo>
                      <a:pt x="80" y="74"/>
                      <a:pt x="82" y="67"/>
                      <a:pt x="86" y="60"/>
                    </a:cubicBezTo>
                    <a:cubicBezTo>
                      <a:pt x="84" y="63"/>
                      <a:pt x="83" y="68"/>
                      <a:pt x="82" y="71"/>
                    </a:cubicBezTo>
                    <a:cubicBezTo>
                      <a:pt x="81" y="75"/>
                      <a:pt x="80" y="78"/>
                      <a:pt x="79" y="82"/>
                    </a:cubicBezTo>
                    <a:cubicBezTo>
                      <a:pt x="79" y="82"/>
                      <a:pt x="79" y="82"/>
                      <a:pt x="79" y="82"/>
                    </a:cubicBezTo>
                    <a:cubicBezTo>
                      <a:pt x="77" y="83"/>
                      <a:pt x="76" y="83"/>
                      <a:pt x="74" y="83"/>
                    </a:cubicBezTo>
                    <a:cubicBezTo>
                      <a:pt x="73" y="81"/>
                      <a:pt x="72" y="80"/>
                      <a:pt x="71" y="79"/>
                    </a:cubicBezTo>
                    <a:cubicBezTo>
                      <a:pt x="75" y="73"/>
                      <a:pt x="77" y="65"/>
                      <a:pt x="81" y="59"/>
                    </a:cubicBezTo>
                    <a:cubicBezTo>
                      <a:pt x="84" y="55"/>
                      <a:pt x="81" y="63"/>
                      <a:pt x="81" y="62"/>
                    </a:cubicBezTo>
                    <a:cubicBezTo>
                      <a:pt x="80" y="64"/>
                      <a:pt x="79" y="66"/>
                      <a:pt x="79" y="68"/>
                    </a:cubicBezTo>
                    <a:close/>
                    <a:moveTo>
                      <a:pt x="79" y="82"/>
                    </a:moveTo>
                    <a:cubicBezTo>
                      <a:pt x="83" y="76"/>
                      <a:pt x="85" y="70"/>
                      <a:pt x="88" y="64"/>
                    </a:cubicBezTo>
                    <a:cubicBezTo>
                      <a:pt x="88" y="62"/>
                      <a:pt x="88" y="63"/>
                      <a:pt x="88" y="64"/>
                    </a:cubicBezTo>
                    <a:cubicBezTo>
                      <a:pt x="87" y="67"/>
                      <a:pt x="87" y="69"/>
                      <a:pt x="86" y="71"/>
                    </a:cubicBezTo>
                    <a:cubicBezTo>
                      <a:pt x="85" y="74"/>
                      <a:pt x="84" y="77"/>
                      <a:pt x="83" y="80"/>
                    </a:cubicBezTo>
                    <a:cubicBezTo>
                      <a:pt x="82" y="81"/>
                      <a:pt x="81" y="81"/>
                      <a:pt x="79" y="82"/>
                    </a:cubicBezTo>
                    <a:close/>
                    <a:moveTo>
                      <a:pt x="85" y="76"/>
                    </a:moveTo>
                    <a:cubicBezTo>
                      <a:pt x="86" y="74"/>
                      <a:pt x="87" y="72"/>
                      <a:pt x="88" y="70"/>
                    </a:cubicBezTo>
                    <a:cubicBezTo>
                      <a:pt x="88" y="68"/>
                      <a:pt x="88" y="65"/>
                      <a:pt x="89" y="63"/>
                    </a:cubicBezTo>
                    <a:cubicBezTo>
                      <a:pt x="89" y="63"/>
                      <a:pt x="90" y="64"/>
                      <a:pt x="90" y="64"/>
                    </a:cubicBezTo>
                    <a:cubicBezTo>
                      <a:pt x="90" y="64"/>
                      <a:pt x="90" y="64"/>
                      <a:pt x="90" y="64"/>
                    </a:cubicBezTo>
                    <a:cubicBezTo>
                      <a:pt x="89" y="67"/>
                      <a:pt x="89" y="70"/>
                      <a:pt x="87" y="73"/>
                    </a:cubicBezTo>
                    <a:cubicBezTo>
                      <a:pt x="87" y="75"/>
                      <a:pt x="83" y="83"/>
                      <a:pt x="85" y="76"/>
                    </a:cubicBezTo>
                    <a:close/>
                    <a:moveTo>
                      <a:pt x="88" y="62"/>
                    </a:moveTo>
                    <a:cubicBezTo>
                      <a:pt x="86" y="65"/>
                      <a:pt x="85" y="68"/>
                      <a:pt x="84" y="71"/>
                    </a:cubicBezTo>
                    <a:cubicBezTo>
                      <a:pt x="83" y="74"/>
                      <a:pt x="81" y="78"/>
                      <a:pt x="79" y="81"/>
                    </a:cubicBezTo>
                    <a:cubicBezTo>
                      <a:pt x="82" y="75"/>
                      <a:pt x="85" y="67"/>
                      <a:pt x="86" y="61"/>
                    </a:cubicBezTo>
                    <a:cubicBezTo>
                      <a:pt x="87" y="61"/>
                      <a:pt x="87" y="61"/>
                      <a:pt x="88" y="62"/>
                    </a:cubicBezTo>
                    <a:close/>
                    <a:moveTo>
                      <a:pt x="85" y="60"/>
                    </a:moveTo>
                    <a:cubicBezTo>
                      <a:pt x="81" y="66"/>
                      <a:pt x="79" y="73"/>
                      <a:pt x="76" y="79"/>
                    </a:cubicBezTo>
                    <a:cubicBezTo>
                      <a:pt x="78" y="76"/>
                      <a:pt x="78" y="71"/>
                      <a:pt x="80" y="67"/>
                    </a:cubicBezTo>
                    <a:cubicBezTo>
                      <a:pt x="81" y="64"/>
                      <a:pt x="82" y="61"/>
                      <a:pt x="83" y="58"/>
                    </a:cubicBezTo>
                    <a:cubicBezTo>
                      <a:pt x="84" y="58"/>
                      <a:pt x="84" y="59"/>
                      <a:pt x="85" y="60"/>
                    </a:cubicBezTo>
                    <a:close/>
                    <a:moveTo>
                      <a:pt x="72" y="77"/>
                    </a:moveTo>
                    <a:cubicBezTo>
                      <a:pt x="70" y="80"/>
                      <a:pt x="73" y="72"/>
                      <a:pt x="74" y="72"/>
                    </a:cubicBezTo>
                    <a:cubicBezTo>
                      <a:pt x="74" y="69"/>
                      <a:pt x="75" y="66"/>
                      <a:pt x="77" y="64"/>
                    </a:cubicBezTo>
                    <a:cubicBezTo>
                      <a:pt x="78" y="61"/>
                      <a:pt x="79" y="58"/>
                      <a:pt x="80" y="55"/>
                    </a:cubicBezTo>
                    <a:cubicBezTo>
                      <a:pt x="81" y="56"/>
                      <a:pt x="81" y="56"/>
                      <a:pt x="82" y="57"/>
                    </a:cubicBezTo>
                    <a:cubicBezTo>
                      <a:pt x="77" y="63"/>
                      <a:pt x="75" y="70"/>
                      <a:pt x="72" y="77"/>
                    </a:cubicBezTo>
                    <a:close/>
                    <a:moveTo>
                      <a:pt x="79" y="54"/>
                    </a:moveTo>
                    <a:cubicBezTo>
                      <a:pt x="75" y="60"/>
                      <a:pt x="71" y="66"/>
                      <a:pt x="69" y="72"/>
                    </a:cubicBezTo>
                    <a:cubicBezTo>
                      <a:pt x="72" y="65"/>
                      <a:pt x="73" y="58"/>
                      <a:pt x="76" y="52"/>
                    </a:cubicBezTo>
                    <a:cubicBezTo>
                      <a:pt x="77" y="53"/>
                      <a:pt x="78" y="53"/>
                      <a:pt x="79" y="54"/>
                    </a:cubicBezTo>
                    <a:close/>
                    <a:moveTo>
                      <a:pt x="54" y="35"/>
                    </a:moveTo>
                    <a:cubicBezTo>
                      <a:pt x="54" y="37"/>
                      <a:pt x="53" y="39"/>
                      <a:pt x="52" y="40"/>
                    </a:cubicBezTo>
                    <a:cubicBezTo>
                      <a:pt x="51" y="42"/>
                      <a:pt x="51" y="43"/>
                      <a:pt x="50" y="44"/>
                    </a:cubicBezTo>
                    <a:cubicBezTo>
                      <a:pt x="51" y="40"/>
                      <a:pt x="52" y="37"/>
                      <a:pt x="53" y="34"/>
                    </a:cubicBezTo>
                    <a:cubicBezTo>
                      <a:pt x="53" y="34"/>
                      <a:pt x="54" y="35"/>
                      <a:pt x="54" y="35"/>
                    </a:cubicBezTo>
                    <a:close/>
                    <a:moveTo>
                      <a:pt x="46" y="37"/>
                    </a:moveTo>
                    <a:cubicBezTo>
                      <a:pt x="47" y="36"/>
                      <a:pt x="49" y="30"/>
                      <a:pt x="48" y="34"/>
                    </a:cubicBezTo>
                    <a:cubicBezTo>
                      <a:pt x="47" y="38"/>
                      <a:pt x="46" y="41"/>
                      <a:pt x="45" y="45"/>
                    </a:cubicBezTo>
                    <a:cubicBezTo>
                      <a:pt x="45" y="45"/>
                      <a:pt x="46" y="46"/>
                      <a:pt x="46" y="45"/>
                    </a:cubicBezTo>
                    <a:cubicBezTo>
                      <a:pt x="48" y="42"/>
                      <a:pt x="52" y="37"/>
                      <a:pt x="52" y="34"/>
                    </a:cubicBezTo>
                    <a:cubicBezTo>
                      <a:pt x="52" y="38"/>
                      <a:pt x="50" y="43"/>
                      <a:pt x="48" y="47"/>
                    </a:cubicBezTo>
                    <a:cubicBezTo>
                      <a:pt x="48" y="47"/>
                      <a:pt x="48" y="47"/>
                      <a:pt x="49" y="47"/>
                    </a:cubicBezTo>
                    <a:cubicBezTo>
                      <a:pt x="51" y="44"/>
                      <a:pt x="53" y="40"/>
                      <a:pt x="55" y="37"/>
                    </a:cubicBezTo>
                    <a:cubicBezTo>
                      <a:pt x="53" y="41"/>
                      <a:pt x="51" y="46"/>
                      <a:pt x="50" y="51"/>
                    </a:cubicBezTo>
                    <a:cubicBezTo>
                      <a:pt x="50" y="51"/>
                      <a:pt x="50" y="51"/>
                      <a:pt x="51" y="51"/>
                    </a:cubicBezTo>
                    <a:cubicBezTo>
                      <a:pt x="52" y="49"/>
                      <a:pt x="53" y="46"/>
                      <a:pt x="54" y="44"/>
                    </a:cubicBezTo>
                    <a:cubicBezTo>
                      <a:pt x="55" y="42"/>
                      <a:pt x="57" y="40"/>
                      <a:pt x="57" y="38"/>
                    </a:cubicBezTo>
                    <a:cubicBezTo>
                      <a:pt x="57" y="44"/>
                      <a:pt x="55" y="50"/>
                      <a:pt x="53" y="55"/>
                    </a:cubicBezTo>
                    <a:cubicBezTo>
                      <a:pt x="50" y="51"/>
                      <a:pt x="47" y="47"/>
                      <a:pt x="43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5" y="41"/>
                      <a:pt x="45" y="39"/>
                      <a:pt x="46" y="37"/>
                    </a:cubicBezTo>
                    <a:close/>
                    <a:moveTo>
                      <a:pt x="92" y="85"/>
                    </a:moveTo>
                    <a:cubicBezTo>
                      <a:pt x="90" y="88"/>
                      <a:pt x="89" y="91"/>
                      <a:pt x="88" y="95"/>
                    </a:cubicBezTo>
                    <a:cubicBezTo>
                      <a:pt x="88" y="96"/>
                      <a:pt x="87" y="100"/>
                      <a:pt x="88" y="96"/>
                    </a:cubicBezTo>
                    <a:cubicBezTo>
                      <a:pt x="88" y="93"/>
                      <a:pt x="89" y="91"/>
                      <a:pt x="89" y="89"/>
                    </a:cubicBezTo>
                    <a:cubicBezTo>
                      <a:pt x="89" y="88"/>
                      <a:pt x="89" y="88"/>
                      <a:pt x="89" y="89"/>
                    </a:cubicBezTo>
                    <a:cubicBezTo>
                      <a:pt x="87" y="90"/>
                      <a:pt x="86" y="92"/>
                      <a:pt x="85" y="94"/>
                    </a:cubicBezTo>
                    <a:cubicBezTo>
                      <a:pt x="86" y="94"/>
                      <a:pt x="86" y="91"/>
                      <a:pt x="85" y="90"/>
                    </a:cubicBezTo>
                    <a:cubicBezTo>
                      <a:pt x="85" y="90"/>
                      <a:pt x="85" y="90"/>
                      <a:pt x="85" y="90"/>
                    </a:cubicBezTo>
                    <a:cubicBezTo>
                      <a:pt x="84" y="92"/>
                      <a:pt x="83" y="95"/>
                      <a:pt x="83" y="91"/>
                    </a:cubicBezTo>
                    <a:cubicBezTo>
                      <a:pt x="82" y="91"/>
                      <a:pt x="82" y="91"/>
                      <a:pt x="82" y="91"/>
                    </a:cubicBezTo>
                    <a:cubicBezTo>
                      <a:pt x="82" y="92"/>
                      <a:pt x="82" y="93"/>
                      <a:pt x="82" y="94"/>
                    </a:cubicBezTo>
                    <a:cubicBezTo>
                      <a:pt x="82" y="93"/>
                      <a:pt x="81" y="92"/>
                      <a:pt x="80" y="91"/>
                    </a:cubicBezTo>
                    <a:cubicBezTo>
                      <a:pt x="84" y="90"/>
                      <a:pt x="88" y="88"/>
                      <a:pt x="92" y="85"/>
                    </a:cubicBezTo>
                    <a:close/>
                    <a:moveTo>
                      <a:pt x="107" y="129"/>
                    </a:moveTo>
                    <a:cubicBezTo>
                      <a:pt x="108" y="127"/>
                      <a:pt x="108" y="126"/>
                      <a:pt x="109" y="124"/>
                    </a:cubicBezTo>
                    <a:cubicBezTo>
                      <a:pt x="110" y="119"/>
                      <a:pt x="112" y="115"/>
                      <a:pt x="114" y="110"/>
                    </a:cubicBezTo>
                    <a:cubicBezTo>
                      <a:pt x="115" y="107"/>
                      <a:pt x="115" y="104"/>
                      <a:pt x="116" y="101"/>
                    </a:cubicBezTo>
                    <a:cubicBezTo>
                      <a:pt x="117" y="99"/>
                      <a:pt x="118" y="97"/>
                      <a:pt x="118" y="95"/>
                    </a:cubicBezTo>
                    <a:cubicBezTo>
                      <a:pt x="119" y="94"/>
                      <a:pt x="119" y="93"/>
                      <a:pt x="119" y="92"/>
                    </a:cubicBezTo>
                    <a:cubicBezTo>
                      <a:pt x="119" y="93"/>
                      <a:pt x="119" y="94"/>
                      <a:pt x="119" y="95"/>
                    </a:cubicBezTo>
                    <a:cubicBezTo>
                      <a:pt x="118" y="101"/>
                      <a:pt x="118" y="108"/>
                      <a:pt x="116" y="114"/>
                    </a:cubicBezTo>
                    <a:cubicBezTo>
                      <a:pt x="114" y="121"/>
                      <a:pt x="114" y="128"/>
                      <a:pt x="112" y="135"/>
                    </a:cubicBezTo>
                    <a:cubicBezTo>
                      <a:pt x="110" y="133"/>
                      <a:pt x="109" y="131"/>
                      <a:pt x="107" y="129"/>
                    </a:cubicBezTo>
                    <a:close/>
                    <a:moveTo>
                      <a:pt x="117" y="141"/>
                    </a:moveTo>
                    <a:cubicBezTo>
                      <a:pt x="119" y="134"/>
                      <a:pt x="120" y="128"/>
                      <a:pt x="122" y="121"/>
                    </a:cubicBezTo>
                    <a:cubicBezTo>
                      <a:pt x="123" y="114"/>
                      <a:pt x="126" y="106"/>
                      <a:pt x="127" y="100"/>
                    </a:cubicBezTo>
                    <a:cubicBezTo>
                      <a:pt x="126" y="108"/>
                      <a:pt x="126" y="116"/>
                      <a:pt x="124" y="123"/>
                    </a:cubicBezTo>
                    <a:cubicBezTo>
                      <a:pt x="123" y="130"/>
                      <a:pt x="120" y="137"/>
                      <a:pt x="119" y="144"/>
                    </a:cubicBezTo>
                    <a:cubicBezTo>
                      <a:pt x="119" y="144"/>
                      <a:pt x="119" y="144"/>
                      <a:pt x="120" y="144"/>
                    </a:cubicBezTo>
                    <a:cubicBezTo>
                      <a:pt x="118" y="143"/>
                      <a:pt x="117" y="142"/>
                      <a:pt x="116" y="141"/>
                    </a:cubicBezTo>
                    <a:cubicBezTo>
                      <a:pt x="117" y="141"/>
                      <a:pt x="117" y="141"/>
                      <a:pt x="117" y="141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4"/>
                    </a:cubicBezTo>
                    <a:cubicBezTo>
                      <a:pt x="123" y="138"/>
                      <a:pt x="123" y="131"/>
                      <a:pt x="125" y="125"/>
                    </a:cubicBezTo>
                    <a:cubicBezTo>
                      <a:pt x="126" y="123"/>
                      <a:pt x="127" y="120"/>
                      <a:pt x="127" y="117"/>
                    </a:cubicBezTo>
                    <a:cubicBezTo>
                      <a:pt x="127" y="119"/>
                      <a:pt x="127" y="121"/>
                      <a:pt x="127" y="122"/>
                    </a:cubicBezTo>
                    <a:cubicBezTo>
                      <a:pt x="127" y="126"/>
                      <a:pt x="125" y="130"/>
                      <a:pt x="125" y="134"/>
                    </a:cubicBezTo>
                    <a:cubicBezTo>
                      <a:pt x="124" y="138"/>
                      <a:pt x="123" y="142"/>
                      <a:pt x="122" y="147"/>
                    </a:cubicBezTo>
                    <a:cubicBezTo>
                      <a:pt x="121" y="146"/>
                      <a:pt x="120" y="145"/>
                      <a:pt x="120" y="144"/>
                    </a:cubicBezTo>
                    <a:close/>
                    <a:moveTo>
                      <a:pt x="127" y="134"/>
                    </a:moveTo>
                    <a:cubicBezTo>
                      <a:pt x="128" y="128"/>
                      <a:pt x="130" y="123"/>
                      <a:pt x="131" y="118"/>
                    </a:cubicBezTo>
                    <a:cubicBezTo>
                      <a:pt x="131" y="120"/>
                      <a:pt x="130" y="122"/>
                      <a:pt x="130" y="124"/>
                    </a:cubicBezTo>
                    <a:cubicBezTo>
                      <a:pt x="128" y="132"/>
                      <a:pt x="127" y="139"/>
                      <a:pt x="127" y="147"/>
                    </a:cubicBezTo>
                    <a:cubicBezTo>
                      <a:pt x="127" y="147"/>
                      <a:pt x="127" y="147"/>
                      <a:pt x="127" y="147"/>
                    </a:cubicBezTo>
                    <a:cubicBezTo>
                      <a:pt x="130" y="141"/>
                      <a:pt x="132" y="135"/>
                      <a:pt x="133" y="129"/>
                    </a:cubicBezTo>
                    <a:cubicBezTo>
                      <a:pt x="134" y="126"/>
                      <a:pt x="135" y="123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1"/>
                      <a:pt x="137" y="115"/>
                      <a:pt x="137" y="116"/>
                    </a:cubicBezTo>
                    <a:cubicBezTo>
                      <a:pt x="136" y="122"/>
                      <a:pt x="134" y="129"/>
                      <a:pt x="132" y="135"/>
                    </a:cubicBezTo>
                    <a:cubicBezTo>
                      <a:pt x="130" y="140"/>
                      <a:pt x="128" y="145"/>
                      <a:pt x="129" y="150"/>
                    </a:cubicBezTo>
                    <a:cubicBezTo>
                      <a:pt x="129" y="151"/>
                      <a:pt x="129" y="151"/>
                      <a:pt x="129" y="150"/>
                    </a:cubicBezTo>
                    <a:cubicBezTo>
                      <a:pt x="131" y="145"/>
                      <a:pt x="134" y="140"/>
                      <a:pt x="135" y="134"/>
                    </a:cubicBezTo>
                    <a:cubicBezTo>
                      <a:pt x="136" y="131"/>
                      <a:pt x="137" y="128"/>
                      <a:pt x="138" y="125"/>
                    </a:cubicBezTo>
                    <a:cubicBezTo>
                      <a:pt x="138" y="123"/>
                      <a:pt x="139" y="121"/>
                      <a:pt x="139" y="120"/>
                    </a:cubicBezTo>
                    <a:cubicBezTo>
                      <a:pt x="139" y="121"/>
                      <a:pt x="140" y="116"/>
                      <a:pt x="140" y="115"/>
                    </a:cubicBezTo>
                    <a:cubicBezTo>
                      <a:pt x="140" y="115"/>
                      <a:pt x="140" y="115"/>
                      <a:pt x="140" y="115"/>
                    </a:cubicBezTo>
                    <a:cubicBezTo>
                      <a:pt x="140" y="115"/>
                      <a:pt x="140" y="116"/>
                      <a:pt x="140" y="116"/>
                    </a:cubicBezTo>
                    <a:cubicBezTo>
                      <a:pt x="140" y="122"/>
                      <a:pt x="138" y="128"/>
                      <a:pt x="137" y="134"/>
                    </a:cubicBezTo>
                    <a:cubicBezTo>
                      <a:pt x="136" y="140"/>
                      <a:pt x="134" y="147"/>
                      <a:pt x="132" y="153"/>
                    </a:cubicBezTo>
                    <a:cubicBezTo>
                      <a:pt x="132" y="154"/>
                      <a:pt x="132" y="154"/>
                      <a:pt x="132" y="154"/>
                    </a:cubicBezTo>
                    <a:cubicBezTo>
                      <a:pt x="129" y="152"/>
                      <a:pt x="126" y="150"/>
                      <a:pt x="123" y="147"/>
                    </a:cubicBezTo>
                    <a:cubicBezTo>
                      <a:pt x="125" y="143"/>
                      <a:pt x="125" y="138"/>
                      <a:pt x="127" y="134"/>
                    </a:cubicBezTo>
                    <a:close/>
                    <a:moveTo>
                      <a:pt x="139" y="129"/>
                    </a:moveTo>
                    <a:cubicBezTo>
                      <a:pt x="139" y="125"/>
                      <a:pt x="141" y="120"/>
                      <a:pt x="141" y="116"/>
                    </a:cubicBezTo>
                    <a:cubicBezTo>
                      <a:pt x="142" y="117"/>
                      <a:pt x="142" y="118"/>
                      <a:pt x="143" y="118"/>
                    </a:cubicBezTo>
                    <a:cubicBezTo>
                      <a:pt x="141" y="124"/>
                      <a:pt x="139" y="129"/>
                      <a:pt x="138" y="134"/>
                    </a:cubicBezTo>
                    <a:cubicBezTo>
                      <a:pt x="138" y="132"/>
                      <a:pt x="139" y="131"/>
                      <a:pt x="139" y="129"/>
                    </a:cubicBezTo>
                    <a:close/>
                    <a:moveTo>
                      <a:pt x="146" y="123"/>
                    </a:moveTo>
                    <a:cubicBezTo>
                      <a:pt x="144" y="129"/>
                      <a:pt x="142" y="134"/>
                      <a:pt x="141" y="140"/>
                    </a:cubicBezTo>
                    <a:cubicBezTo>
                      <a:pt x="140" y="141"/>
                      <a:pt x="140" y="143"/>
                      <a:pt x="139" y="144"/>
                    </a:cubicBezTo>
                    <a:cubicBezTo>
                      <a:pt x="141" y="136"/>
                      <a:pt x="144" y="128"/>
                      <a:pt x="144" y="120"/>
                    </a:cubicBezTo>
                    <a:cubicBezTo>
                      <a:pt x="145" y="121"/>
                      <a:pt x="146" y="122"/>
                      <a:pt x="146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6" y="135"/>
                      <a:pt x="145" y="139"/>
                    </a:cubicBezTo>
                    <a:cubicBezTo>
                      <a:pt x="145" y="142"/>
                      <a:pt x="144" y="145"/>
                      <a:pt x="143" y="148"/>
                    </a:cubicBezTo>
                    <a:cubicBezTo>
                      <a:pt x="142" y="149"/>
                      <a:pt x="142" y="150"/>
                      <a:pt x="142" y="151"/>
                    </a:cubicBezTo>
                    <a:cubicBezTo>
                      <a:pt x="142" y="151"/>
                      <a:pt x="141" y="152"/>
                      <a:pt x="141" y="152"/>
                    </a:cubicBezTo>
                    <a:cubicBezTo>
                      <a:pt x="141" y="152"/>
                      <a:pt x="142" y="151"/>
                      <a:pt x="142" y="151"/>
                    </a:cubicBezTo>
                    <a:cubicBezTo>
                      <a:pt x="143" y="145"/>
                      <a:pt x="144" y="140"/>
                      <a:pt x="145" y="135"/>
                    </a:cubicBezTo>
                    <a:cubicBezTo>
                      <a:pt x="146" y="131"/>
                      <a:pt x="147" y="128"/>
                      <a:pt x="147" y="124"/>
                    </a:cubicBezTo>
                    <a:cubicBezTo>
                      <a:pt x="148" y="125"/>
                      <a:pt x="148" y="126"/>
                      <a:pt x="149" y="127"/>
                    </a:cubicBezTo>
                    <a:close/>
                    <a:moveTo>
                      <a:pt x="151" y="131"/>
                    </a:moveTo>
                    <a:cubicBezTo>
                      <a:pt x="150" y="133"/>
                      <a:pt x="149" y="135"/>
                      <a:pt x="149" y="137"/>
                    </a:cubicBezTo>
                    <a:cubicBezTo>
                      <a:pt x="149" y="134"/>
                      <a:pt x="150" y="132"/>
                      <a:pt x="150" y="129"/>
                    </a:cubicBezTo>
                    <a:cubicBezTo>
                      <a:pt x="150" y="130"/>
                      <a:pt x="150" y="130"/>
                      <a:pt x="150" y="130"/>
                    </a:cubicBezTo>
                    <a:cubicBezTo>
                      <a:pt x="151" y="131"/>
                      <a:pt x="151" y="131"/>
                      <a:pt x="151" y="131"/>
                    </a:cubicBezTo>
                    <a:close/>
                    <a:moveTo>
                      <a:pt x="153" y="136"/>
                    </a:moveTo>
                    <a:cubicBezTo>
                      <a:pt x="152" y="139"/>
                      <a:pt x="152" y="141"/>
                      <a:pt x="151" y="144"/>
                    </a:cubicBezTo>
                    <a:cubicBezTo>
                      <a:pt x="151" y="145"/>
                      <a:pt x="150" y="147"/>
                      <a:pt x="150" y="148"/>
                    </a:cubicBezTo>
                    <a:cubicBezTo>
                      <a:pt x="149" y="150"/>
                      <a:pt x="149" y="154"/>
                      <a:pt x="150" y="148"/>
                    </a:cubicBezTo>
                    <a:cubicBezTo>
                      <a:pt x="150" y="144"/>
                      <a:pt x="151" y="139"/>
                      <a:pt x="152" y="134"/>
                    </a:cubicBezTo>
                    <a:cubicBezTo>
                      <a:pt x="152" y="135"/>
                      <a:pt x="153" y="135"/>
                      <a:pt x="153" y="136"/>
                    </a:cubicBezTo>
                    <a:close/>
                    <a:moveTo>
                      <a:pt x="93" y="67"/>
                    </a:moveTo>
                    <a:cubicBezTo>
                      <a:pt x="91" y="71"/>
                      <a:pt x="89" y="75"/>
                      <a:pt x="85" y="78"/>
                    </a:cubicBezTo>
                    <a:cubicBezTo>
                      <a:pt x="88" y="74"/>
                      <a:pt x="90" y="69"/>
                      <a:pt x="91" y="65"/>
                    </a:cubicBezTo>
                    <a:cubicBezTo>
                      <a:pt x="91" y="65"/>
                      <a:pt x="92" y="65"/>
                      <a:pt x="92" y="66"/>
                    </a:cubicBezTo>
                    <a:cubicBezTo>
                      <a:pt x="93" y="66"/>
                      <a:pt x="93" y="67"/>
                      <a:pt x="93" y="67"/>
                    </a:cubicBezTo>
                    <a:close/>
                    <a:moveTo>
                      <a:pt x="7" y="6"/>
                    </a:moveTo>
                    <a:cubicBezTo>
                      <a:pt x="9" y="7"/>
                      <a:pt x="10" y="7"/>
                      <a:pt x="12" y="7"/>
                    </a:cubicBezTo>
                    <a:cubicBezTo>
                      <a:pt x="16" y="7"/>
                      <a:pt x="19" y="5"/>
                      <a:pt x="23" y="4"/>
                    </a:cubicBezTo>
                    <a:cubicBezTo>
                      <a:pt x="28" y="10"/>
                      <a:pt x="34" y="17"/>
                      <a:pt x="38" y="24"/>
                    </a:cubicBezTo>
                    <a:cubicBezTo>
                      <a:pt x="37" y="26"/>
                      <a:pt x="35" y="29"/>
                      <a:pt x="33" y="31"/>
                    </a:cubicBezTo>
                    <a:cubicBezTo>
                      <a:pt x="26" y="26"/>
                      <a:pt x="17" y="23"/>
                      <a:pt x="9" y="18"/>
                    </a:cubicBezTo>
                    <a:cubicBezTo>
                      <a:pt x="11" y="14"/>
                      <a:pt x="9" y="10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3"/>
                      <a:pt x="35" y="33"/>
                      <a:pt x="35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2"/>
                      <a:pt x="37" y="31"/>
                      <a:pt x="37" y="30"/>
                    </a:cubicBezTo>
                    <a:cubicBezTo>
                      <a:pt x="38" y="30"/>
                      <a:pt x="38" y="30"/>
                      <a:pt x="38" y="29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7" y="32"/>
                      <a:pt x="37" y="33"/>
                      <a:pt x="37" y="34"/>
                    </a:cubicBezTo>
                    <a:cubicBezTo>
                      <a:pt x="37" y="34"/>
                      <a:pt x="37" y="35"/>
                      <a:pt x="37" y="34"/>
                    </a:cubicBezTo>
                    <a:cubicBezTo>
                      <a:pt x="39" y="33"/>
                      <a:pt x="42" y="29"/>
                      <a:pt x="42" y="27"/>
                    </a:cubicBezTo>
                    <a:cubicBezTo>
                      <a:pt x="42" y="30"/>
                      <a:pt x="40" y="33"/>
                      <a:pt x="39" y="37"/>
                    </a:cubicBezTo>
                    <a:cubicBezTo>
                      <a:pt x="39" y="37"/>
                      <a:pt x="39" y="37"/>
                      <a:pt x="40" y="37"/>
                    </a:cubicBezTo>
                    <a:cubicBezTo>
                      <a:pt x="40" y="35"/>
                      <a:pt x="41" y="34"/>
                      <a:pt x="42" y="32"/>
                    </a:cubicBezTo>
                    <a:cubicBezTo>
                      <a:pt x="43" y="31"/>
                      <a:pt x="45" y="26"/>
                      <a:pt x="43" y="31"/>
                    </a:cubicBezTo>
                    <a:cubicBezTo>
                      <a:pt x="42" y="34"/>
                      <a:pt x="41" y="37"/>
                      <a:pt x="41" y="39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3" y="37"/>
                      <a:pt x="45" y="34"/>
                      <a:pt x="46" y="32"/>
                    </a:cubicBezTo>
                    <a:cubicBezTo>
                      <a:pt x="45" y="35"/>
                      <a:pt x="43" y="39"/>
                      <a:pt x="43" y="42"/>
                    </a:cubicBezTo>
                    <a:cubicBezTo>
                      <a:pt x="40" y="39"/>
                      <a:pt x="38" y="36"/>
                      <a:pt x="35" y="33"/>
                    </a:cubicBezTo>
                    <a:close/>
                    <a:moveTo>
                      <a:pt x="132" y="154"/>
                    </a:moveTo>
                    <a:cubicBezTo>
                      <a:pt x="132" y="154"/>
                      <a:pt x="133" y="154"/>
                      <a:pt x="133" y="154"/>
                    </a:cubicBezTo>
                    <a:cubicBezTo>
                      <a:pt x="135" y="148"/>
                      <a:pt x="136" y="142"/>
                      <a:pt x="138" y="136"/>
                    </a:cubicBezTo>
                    <a:cubicBezTo>
                      <a:pt x="139" y="133"/>
                      <a:pt x="140" y="130"/>
                      <a:pt x="141" y="126"/>
                    </a:cubicBezTo>
                    <a:cubicBezTo>
                      <a:pt x="142" y="125"/>
                      <a:pt x="142" y="123"/>
                      <a:pt x="143" y="121"/>
                    </a:cubicBezTo>
                    <a:cubicBezTo>
                      <a:pt x="143" y="120"/>
                      <a:pt x="143" y="118"/>
                      <a:pt x="143" y="121"/>
                    </a:cubicBezTo>
                    <a:cubicBezTo>
                      <a:pt x="143" y="132"/>
                      <a:pt x="139" y="142"/>
                      <a:pt x="137" y="152"/>
                    </a:cubicBezTo>
                    <a:cubicBezTo>
                      <a:pt x="137" y="153"/>
                      <a:pt x="137" y="153"/>
                      <a:pt x="137" y="153"/>
                    </a:cubicBezTo>
                    <a:cubicBezTo>
                      <a:pt x="136" y="154"/>
                      <a:pt x="136" y="154"/>
                      <a:pt x="136" y="155"/>
                    </a:cubicBezTo>
                    <a:cubicBezTo>
                      <a:pt x="136" y="155"/>
                      <a:pt x="136" y="155"/>
                      <a:pt x="136" y="155"/>
                    </a:cubicBezTo>
                    <a:cubicBezTo>
                      <a:pt x="135" y="155"/>
                      <a:pt x="134" y="154"/>
                      <a:pt x="132" y="154"/>
                    </a:cubicBezTo>
                    <a:close/>
                    <a:moveTo>
                      <a:pt x="142" y="156"/>
                    </a:moveTo>
                    <a:cubicBezTo>
                      <a:pt x="141" y="156"/>
                      <a:pt x="139" y="156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8" y="149"/>
                      <a:pt x="140" y="144"/>
                      <a:pt x="142" y="138"/>
                    </a:cubicBezTo>
                    <a:cubicBezTo>
                      <a:pt x="143" y="136"/>
                      <a:pt x="143" y="133"/>
                      <a:pt x="144" y="131"/>
                    </a:cubicBezTo>
                    <a:cubicBezTo>
                      <a:pt x="145" y="130"/>
                      <a:pt x="145" y="129"/>
                      <a:pt x="145" y="128"/>
                    </a:cubicBezTo>
                    <a:cubicBezTo>
                      <a:pt x="145" y="128"/>
                      <a:pt x="147" y="122"/>
                      <a:pt x="146" y="125"/>
                    </a:cubicBezTo>
                    <a:cubicBezTo>
                      <a:pt x="146" y="129"/>
                      <a:pt x="144" y="133"/>
                      <a:pt x="144" y="137"/>
                    </a:cubicBezTo>
                    <a:cubicBezTo>
                      <a:pt x="143" y="143"/>
                      <a:pt x="141" y="148"/>
                      <a:pt x="140" y="154"/>
                    </a:cubicBezTo>
                    <a:cubicBezTo>
                      <a:pt x="140" y="155"/>
                      <a:pt x="141" y="155"/>
                      <a:pt x="141" y="154"/>
                    </a:cubicBezTo>
                    <a:cubicBezTo>
                      <a:pt x="145" y="146"/>
                      <a:pt x="146" y="137"/>
                      <a:pt x="149" y="128"/>
                    </a:cubicBezTo>
                    <a:cubicBezTo>
                      <a:pt x="149" y="128"/>
                      <a:pt x="149" y="128"/>
                      <a:pt x="149" y="128"/>
                    </a:cubicBezTo>
                    <a:cubicBezTo>
                      <a:pt x="148" y="131"/>
                      <a:pt x="148" y="136"/>
                      <a:pt x="148" y="140"/>
                    </a:cubicBezTo>
                    <a:cubicBezTo>
                      <a:pt x="147" y="143"/>
                      <a:pt x="146" y="146"/>
                      <a:pt x="145" y="149"/>
                    </a:cubicBezTo>
                    <a:cubicBezTo>
                      <a:pt x="144" y="151"/>
                      <a:pt x="144" y="152"/>
                      <a:pt x="145" y="152"/>
                    </a:cubicBezTo>
                    <a:cubicBezTo>
                      <a:pt x="144" y="153"/>
                      <a:pt x="144" y="153"/>
                      <a:pt x="144" y="154"/>
                    </a:cubicBezTo>
                    <a:cubicBezTo>
                      <a:pt x="144" y="154"/>
                      <a:pt x="145" y="154"/>
                      <a:pt x="145" y="154"/>
                    </a:cubicBezTo>
                    <a:cubicBezTo>
                      <a:pt x="147" y="147"/>
                      <a:pt x="149" y="139"/>
                      <a:pt x="151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1" y="134"/>
                      <a:pt x="151" y="135"/>
                      <a:pt x="151" y="136"/>
                    </a:cubicBezTo>
                    <a:cubicBezTo>
                      <a:pt x="151" y="138"/>
                      <a:pt x="150" y="140"/>
                      <a:pt x="150" y="142"/>
                    </a:cubicBezTo>
                    <a:cubicBezTo>
                      <a:pt x="149" y="146"/>
                      <a:pt x="149" y="149"/>
                      <a:pt x="149" y="153"/>
                    </a:cubicBezTo>
                    <a:cubicBezTo>
                      <a:pt x="149" y="153"/>
                      <a:pt x="149" y="153"/>
                      <a:pt x="150" y="153"/>
                    </a:cubicBezTo>
                    <a:cubicBezTo>
                      <a:pt x="151" y="148"/>
                      <a:pt x="152" y="143"/>
                      <a:pt x="153" y="138"/>
                    </a:cubicBezTo>
                    <a:cubicBezTo>
                      <a:pt x="155" y="146"/>
                      <a:pt x="153" y="155"/>
                      <a:pt x="142" y="15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1" name="Freeform 143"/>
              <p:cNvSpPr>
                <a:spLocks noEditPoints="1"/>
              </p:cNvSpPr>
              <p:nvPr/>
            </p:nvSpPr>
            <p:spPr bwMode="auto">
              <a:xfrm>
                <a:off x="1791612" y="3098078"/>
                <a:ext cx="108182" cy="124574"/>
              </a:xfrm>
              <a:custGeom>
                <a:avLst/>
                <a:gdLst>
                  <a:gd name="T0" fmla="*/ 17 w 56"/>
                  <a:gd name="T1" fmla="*/ 2 h 64"/>
                  <a:gd name="T2" fmla="*/ 26 w 56"/>
                  <a:gd name="T3" fmla="*/ 63 h 64"/>
                  <a:gd name="T4" fmla="*/ 55 w 56"/>
                  <a:gd name="T5" fmla="*/ 10 h 64"/>
                  <a:gd name="T6" fmla="*/ 27 w 56"/>
                  <a:gd name="T7" fmla="*/ 60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6 h 64"/>
                  <a:gd name="T16" fmla="*/ 24 w 56"/>
                  <a:gd name="T17" fmla="*/ 56 h 64"/>
                  <a:gd name="T18" fmla="*/ 21 w 56"/>
                  <a:gd name="T19" fmla="*/ 51 h 64"/>
                  <a:gd name="T20" fmla="*/ 34 w 56"/>
                  <a:gd name="T21" fmla="*/ 41 h 64"/>
                  <a:gd name="T22" fmla="*/ 37 w 56"/>
                  <a:gd name="T23" fmla="*/ 35 h 64"/>
                  <a:gd name="T24" fmla="*/ 16 w 56"/>
                  <a:gd name="T25" fmla="*/ 42 h 64"/>
                  <a:gd name="T26" fmla="*/ 18 w 56"/>
                  <a:gd name="T27" fmla="*/ 45 h 64"/>
                  <a:gd name="T28" fmla="*/ 51 w 56"/>
                  <a:gd name="T29" fmla="*/ 14 h 64"/>
                  <a:gd name="T30" fmla="*/ 35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50 w 56"/>
                  <a:gd name="T39" fmla="*/ 8 h 64"/>
                  <a:gd name="T40" fmla="*/ 26 w 56"/>
                  <a:gd name="T41" fmla="*/ 41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1 h 64"/>
                  <a:gd name="T50" fmla="*/ 46 w 56"/>
                  <a:gd name="T51" fmla="*/ 30 h 64"/>
                  <a:gd name="T52" fmla="*/ 20 w 56"/>
                  <a:gd name="T53" fmla="*/ 48 h 64"/>
                  <a:gd name="T54" fmla="*/ 50 w 56"/>
                  <a:gd name="T55" fmla="*/ 7 h 64"/>
                  <a:gd name="T56" fmla="*/ 17 w 56"/>
                  <a:gd name="T57" fmla="*/ 32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20 h 64"/>
                  <a:gd name="T70" fmla="*/ 13 w 56"/>
                  <a:gd name="T71" fmla="*/ 15 h 64"/>
                  <a:gd name="T72" fmla="*/ 6 w 56"/>
                  <a:gd name="T73" fmla="*/ 20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3 h 64"/>
                  <a:gd name="T80" fmla="*/ 21 w 56"/>
                  <a:gd name="T81" fmla="*/ 10 h 64"/>
                  <a:gd name="T82" fmla="*/ 10 w 56"/>
                  <a:gd name="T83" fmla="*/ 25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6 w 56"/>
                  <a:gd name="T91" fmla="*/ 20 h 64"/>
                  <a:gd name="T92" fmla="*/ 36 w 56"/>
                  <a:gd name="T93" fmla="*/ 15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6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7 h 64"/>
                  <a:gd name="T112" fmla="*/ 13 w 56"/>
                  <a:gd name="T113" fmla="*/ 36 h 64"/>
                  <a:gd name="T114" fmla="*/ 35 w 56"/>
                  <a:gd name="T115" fmla="*/ 26 h 64"/>
                  <a:gd name="T116" fmla="*/ 16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9" y="1"/>
                      <a:pt x="43" y="2"/>
                    </a:cubicBezTo>
                    <a:cubicBezTo>
                      <a:pt x="35" y="4"/>
                      <a:pt x="31" y="11"/>
                      <a:pt x="28" y="18"/>
                    </a:cubicBezTo>
                    <a:cubicBezTo>
                      <a:pt x="25" y="12"/>
                      <a:pt x="23" y="5"/>
                      <a:pt x="17" y="2"/>
                    </a:cubicBezTo>
                    <a:cubicBezTo>
                      <a:pt x="11" y="0"/>
                      <a:pt x="5" y="3"/>
                      <a:pt x="3" y="9"/>
                    </a:cubicBezTo>
                    <a:cubicBezTo>
                      <a:pt x="0" y="16"/>
                      <a:pt x="4" y="24"/>
                      <a:pt x="7" y="31"/>
                    </a:cubicBezTo>
                    <a:cubicBezTo>
                      <a:pt x="12" y="42"/>
                      <a:pt x="19" y="52"/>
                      <a:pt x="25" y="63"/>
                    </a:cubicBezTo>
                    <a:cubicBezTo>
                      <a:pt x="25" y="63"/>
                      <a:pt x="25" y="63"/>
                      <a:pt x="26" y="63"/>
                    </a:cubicBezTo>
                    <a:cubicBezTo>
                      <a:pt x="26" y="64"/>
                      <a:pt x="27" y="64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6" y="53"/>
                      <a:pt x="43" y="42"/>
                      <a:pt x="49" y="31"/>
                    </a:cubicBezTo>
                    <a:cubicBezTo>
                      <a:pt x="52" y="25"/>
                      <a:pt x="56" y="17"/>
                      <a:pt x="55" y="10"/>
                    </a:cubicBezTo>
                    <a:close/>
                    <a:moveTo>
                      <a:pt x="27" y="60"/>
                    </a:moveTo>
                    <a:cubicBezTo>
                      <a:pt x="27" y="60"/>
                      <a:pt x="27" y="59"/>
                      <a:pt x="27" y="59"/>
                    </a:cubicBezTo>
                    <a:cubicBezTo>
                      <a:pt x="28" y="58"/>
                      <a:pt x="29" y="57"/>
                      <a:pt x="30" y="55"/>
                    </a:cubicBezTo>
                    <a:cubicBezTo>
                      <a:pt x="29" y="57"/>
                      <a:pt x="28" y="58"/>
                      <a:pt x="27" y="60"/>
                    </a:cubicBezTo>
                    <a:close/>
                    <a:moveTo>
                      <a:pt x="25" y="56"/>
                    </a:moveTo>
                    <a:cubicBezTo>
                      <a:pt x="25" y="56"/>
                      <a:pt x="27" y="54"/>
                      <a:pt x="27" y="54"/>
                    </a:cubicBezTo>
                    <a:cubicBezTo>
                      <a:pt x="28" y="53"/>
                      <a:pt x="29" y="52"/>
                      <a:pt x="31" y="51"/>
                    </a:cubicBezTo>
                    <a:cubicBezTo>
                      <a:pt x="31" y="51"/>
                      <a:pt x="31" y="51"/>
                      <a:pt x="30" y="51"/>
                    </a:cubicBezTo>
                    <a:cubicBezTo>
                      <a:pt x="29" y="53"/>
                      <a:pt x="27" y="54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9"/>
                    </a:cubicBezTo>
                    <a:cubicBezTo>
                      <a:pt x="26" y="58"/>
                      <a:pt x="25" y="57"/>
                      <a:pt x="25" y="57"/>
                    </a:cubicBezTo>
                    <a:cubicBezTo>
                      <a:pt x="29" y="54"/>
                      <a:pt x="32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6"/>
                      <a:pt x="36" y="46"/>
                      <a:pt x="35" y="46"/>
                    </a:cubicBezTo>
                    <a:cubicBezTo>
                      <a:pt x="36" y="46"/>
                      <a:pt x="37" y="45"/>
                      <a:pt x="38" y="44"/>
                    </a:cubicBezTo>
                    <a:cubicBezTo>
                      <a:pt x="37" y="45"/>
                      <a:pt x="37" y="45"/>
                      <a:pt x="37" y="45"/>
                    </a:cubicBezTo>
                    <a:close/>
                    <a:moveTo>
                      <a:pt x="24" y="56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9" y="50"/>
                      <a:pt x="34" y="46"/>
                      <a:pt x="40" y="42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4" y="46"/>
                      <a:pt x="29" y="51"/>
                      <a:pt x="24" y="56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7" y="49"/>
                      <a:pt x="29" y="47"/>
                    </a:cubicBezTo>
                    <a:cubicBezTo>
                      <a:pt x="27" y="49"/>
                      <a:pt x="25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20" y="49"/>
                    </a:moveTo>
                    <a:cubicBezTo>
                      <a:pt x="29" y="46"/>
                      <a:pt x="36" y="40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0" y="36"/>
                      <a:pt x="37" y="39"/>
                      <a:pt x="34" y="41"/>
                    </a:cubicBezTo>
                    <a:cubicBezTo>
                      <a:pt x="30" y="44"/>
                      <a:pt x="25" y="47"/>
                      <a:pt x="21" y="51"/>
                    </a:cubicBezTo>
                    <a:cubicBezTo>
                      <a:pt x="21" y="50"/>
                      <a:pt x="20" y="49"/>
                      <a:pt x="20" y="49"/>
                    </a:cubicBezTo>
                    <a:close/>
                    <a:moveTo>
                      <a:pt x="18" y="46"/>
                    </a:moveTo>
                    <a:cubicBezTo>
                      <a:pt x="25" y="43"/>
                      <a:pt x="30" y="39"/>
                      <a:pt x="37" y="35"/>
                    </a:cubicBezTo>
                    <a:cubicBezTo>
                      <a:pt x="39" y="34"/>
                      <a:pt x="40" y="33"/>
                      <a:pt x="42" y="32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9" y="47"/>
                      <a:pt x="18" y="46"/>
                      <a:pt x="18" y="46"/>
                    </a:cubicBezTo>
                    <a:close/>
                    <a:moveTo>
                      <a:pt x="16" y="42"/>
                    </a:moveTo>
                    <a:cubicBezTo>
                      <a:pt x="16" y="42"/>
                      <a:pt x="16" y="42"/>
                      <a:pt x="16" y="42"/>
                    </a:cubicBezTo>
                    <a:cubicBezTo>
                      <a:pt x="23" y="39"/>
                      <a:pt x="29" y="35"/>
                      <a:pt x="35" y="31"/>
                    </a:cubicBezTo>
                    <a:cubicBezTo>
                      <a:pt x="34" y="31"/>
                      <a:pt x="34" y="32"/>
                      <a:pt x="34" y="32"/>
                    </a:cubicBezTo>
                    <a:cubicBezTo>
                      <a:pt x="28" y="36"/>
                      <a:pt x="23" y="40"/>
                      <a:pt x="18" y="45"/>
                    </a:cubicBezTo>
                    <a:cubicBezTo>
                      <a:pt x="17" y="44"/>
                      <a:pt x="16" y="43"/>
                      <a:pt x="16" y="42"/>
                    </a:cubicBezTo>
                    <a:close/>
                    <a:moveTo>
                      <a:pt x="39" y="23"/>
                    </a:moveTo>
                    <a:cubicBezTo>
                      <a:pt x="43" y="21"/>
                      <a:pt x="46" y="18"/>
                      <a:pt x="50" y="15"/>
                    </a:cubicBezTo>
                    <a:cubicBezTo>
                      <a:pt x="51" y="15"/>
                      <a:pt x="51" y="15"/>
                      <a:pt x="51" y="14"/>
                    </a:cubicBezTo>
                    <a:cubicBezTo>
                      <a:pt x="51" y="14"/>
                      <a:pt x="52" y="14"/>
                      <a:pt x="52" y="14"/>
                    </a:cubicBezTo>
                    <a:cubicBezTo>
                      <a:pt x="52" y="15"/>
                      <a:pt x="52" y="16"/>
                      <a:pt x="52" y="17"/>
                    </a:cubicBezTo>
                    <a:cubicBezTo>
                      <a:pt x="52" y="17"/>
                      <a:pt x="52" y="18"/>
                      <a:pt x="51" y="18"/>
                    </a:cubicBezTo>
                    <a:cubicBezTo>
                      <a:pt x="45" y="21"/>
                      <a:pt x="41" y="27"/>
                      <a:pt x="35" y="30"/>
                    </a:cubicBezTo>
                    <a:cubicBezTo>
                      <a:pt x="31" y="32"/>
                      <a:pt x="27" y="35"/>
                      <a:pt x="24" y="37"/>
                    </a:cubicBezTo>
                    <a:cubicBezTo>
                      <a:pt x="22" y="38"/>
                      <a:pt x="20" y="39"/>
                      <a:pt x="19" y="40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6" y="34"/>
                      <a:pt x="32" y="30"/>
                      <a:pt x="37" y="25"/>
                    </a:cubicBezTo>
                    <a:cubicBezTo>
                      <a:pt x="38" y="24"/>
                      <a:pt x="39" y="24"/>
                      <a:pt x="39" y="23"/>
                    </a:cubicBezTo>
                    <a:close/>
                    <a:moveTo>
                      <a:pt x="51" y="8"/>
                    </a:moveTo>
                    <a:cubicBezTo>
                      <a:pt x="52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2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8"/>
                    </a:cubicBezTo>
                    <a:close/>
                    <a:moveTo>
                      <a:pt x="32" y="24"/>
                    </a:moveTo>
                    <a:cubicBezTo>
                      <a:pt x="35" y="21"/>
                      <a:pt x="38" y="19"/>
                      <a:pt x="41" y="16"/>
                    </a:cubicBezTo>
                    <a:cubicBezTo>
                      <a:pt x="44" y="13"/>
                      <a:pt x="48" y="11"/>
                      <a:pt x="50" y="8"/>
                    </a:cubicBezTo>
                    <a:cubicBezTo>
                      <a:pt x="45" y="15"/>
                      <a:pt x="38" y="19"/>
                      <a:pt x="32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3"/>
                      <a:pt x="35" y="35"/>
                    </a:cubicBezTo>
                    <a:cubicBezTo>
                      <a:pt x="32" y="37"/>
                      <a:pt x="29" y="39"/>
                      <a:pt x="26" y="41"/>
                    </a:cubicBezTo>
                    <a:cubicBezTo>
                      <a:pt x="24" y="42"/>
                      <a:pt x="20" y="43"/>
                      <a:pt x="19" y="45"/>
                    </a:cubicBezTo>
                    <a:cubicBezTo>
                      <a:pt x="24" y="40"/>
                      <a:pt x="30" y="36"/>
                      <a:pt x="35" y="31"/>
                    </a:cubicBezTo>
                    <a:cubicBezTo>
                      <a:pt x="41" y="28"/>
                      <a:pt x="46" y="23"/>
                      <a:pt x="51" y="19"/>
                    </a:cubicBezTo>
                    <a:cubicBezTo>
                      <a:pt x="50" y="22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8" y="42"/>
                      <a:pt x="34" y="45"/>
                      <a:pt x="31" y="47"/>
                    </a:cubicBezTo>
                    <a:cubicBezTo>
                      <a:pt x="30" y="48"/>
                      <a:pt x="29" y="49"/>
                      <a:pt x="28" y="49"/>
                    </a:cubicBezTo>
                    <a:cubicBezTo>
                      <a:pt x="30" y="47"/>
                      <a:pt x="33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2" y="38"/>
                      <a:pt x="41" y="39"/>
                      <a:pt x="41" y="39"/>
                    </a:cubicBezTo>
                    <a:close/>
                    <a:moveTo>
                      <a:pt x="44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30" y="46"/>
                      <a:pt x="27" y="48"/>
                    </a:cubicBezTo>
                    <a:cubicBezTo>
                      <a:pt x="25" y="49"/>
                      <a:pt x="23" y="50"/>
                      <a:pt x="21" y="51"/>
                    </a:cubicBezTo>
                    <a:cubicBezTo>
                      <a:pt x="23" y="50"/>
                      <a:pt x="25" y="48"/>
                      <a:pt x="27" y="47"/>
                    </a:cubicBezTo>
                    <a:cubicBezTo>
                      <a:pt x="33" y="43"/>
                      <a:pt x="40" y="38"/>
                      <a:pt x="45" y="32"/>
                    </a:cubicBezTo>
                    <a:cubicBezTo>
                      <a:pt x="45" y="33"/>
                      <a:pt x="44" y="34"/>
                      <a:pt x="44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6" y="30"/>
                    </a:cubicBezTo>
                    <a:cubicBezTo>
                      <a:pt x="41" y="34"/>
                      <a:pt x="36" y="38"/>
                      <a:pt x="31" y="42"/>
                    </a:cubicBezTo>
                    <a:cubicBezTo>
                      <a:pt x="29" y="43"/>
                      <a:pt x="27" y="45"/>
                      <a:pt x="24" y="46"/>
                    </a:cubicBezTo>
                    <a:cubicBezTo>
                      <a:pt x="24" y="46"/>
                      <a:pt x="19" y="48"/>
                      <a:pt x="20" y="48"/>
                    </a:cubicBezTo>
                    <a:cubicBezTo>
                      <a:pt x="21" y="47"/>
                      <a:pt x="22" y="45"/>
                      <a:pt x="24" y="44"/>
                    </a:cubicBezTo>
                    <a:cubicBezTo>
                      <a:pt x="31" y="39"/>
                      <a:pt x="40" y="35"/>
                      <a:pt x="47" y="29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4" y="13"/>
                      <a:pt x="37" y="18"/>
                      <a:pt x="31" y="24"/>
                    </a:cubicBezTo>
                    <a:cubicBezTo>
                      <a:pt x="27" y="27"/>
                      <a:pt x="23" y="30"/>
                      <a:pt x="19" y="33"/>
                    </a:cubicBezTo>
                    <a:cubicBezTo>
                      <a:pt x="17" y="34"/>
                      <a:pt x="15" y="35"/>
                      <a:pt x="13" y="36"/>
                    </a:cubicBezTo>
                    <a:cubicBezTo>
                      <a:pt x="14" y="35"/>
                      <a:pt x="16" y="33"/>
                      <a:pt x="17" y="32"/>
                    </a:cubicBezTo>
                    <a:cubicBezTo>
                      <a:pt x="17" y="32"/>
                      <a:pt x="17" y="32"/>
                      <a:pt x="17" y="31"/>
                    </a:cubicBezTo>
                    <a:cubicBezTo>
                      <a:pt x="19" y="30"/>
                      <a:pt x="21" y="29"/>
                      <a:pt x="23" y="27"/>
                    </a:cubicBezTo>
                    <a:cubicBezTo>
                      <a:pt x="27" y="24"/>
                      <a:pt x="32" y="20"/>
                      <a:pt x="36" y="17"/>
                    </a:cubicBezTo>
                    <a:cubicBezTo>
                      <a:pt x="41" y="14"/>
                      <a:pt x="46" y="11"/>
                      <a:pt x="48" y="5"/>
                    </a:cubicBezTo>
                    <a:cubicBezTo>
                      <a:pt x="49" y="6"/>
                      <a:pt x="50" y="6"/>
                      <a:pt x="50" y="7"/>
                    </a:cubicBezTo>
                    <a:close/>
                    <a:moveTo>
                      <a:pt x="12" y="35"/>
                    </a:moveTo>
                    <a:cubicBezTo>
                      <a:pt x="13" y="34"/>
                      <a:pt x="13" y="34"/>
                      <a:pt x="14" y="33"/>
                    </a:cubicBezTo>
                    <a:cubicBezTo>
                      <a:pt x="14" y="34"/>
                      <a:pt x="13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lose/>
                    <a:moveTo>
                      <a:pt x="10" y="30"/>
                    </a:moveTo>
                    <a:cubicBezTo>
                      <a:pt x="13" y="29"/>
                      <a:pt x="15" y="27"/>
                      <a:pt x="17" y="25"/>
                    </a:cubicBezTo>
                    <a:cubicBezTo>
                      <a:pt x="20" y="24"/>
                      <a:pt x="23" y="22"/>
                      <a:pt x="25" y="20"/>
                    </a:cubicBezTo>
                    <a:cubicBezTo>
                      <a:pt x="21" y="25"/>
                      <a:pt x="16" y="29"/>
                      <a:pt x="11" y="34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7" y="21"/>
                      <a:pt x="21" y="18"/>
                    </a:cubicBezTo>
                    <a:cubicBezTo>
                      <a:pt x="22" y="18"/>
                      <a:pt x="24" y="16"/>
                      <a:pt x="22" y="18"/>
                    </a:cubicBezTo>
                    <a:cubicBezTo>
                      <a:pt x="20" y="19"/>
                      <a:pt x="19" y="21"/>
                      <a:pt x="18" y="22"/>
                    </a:cubicBezTo>
                    <a:cubicBezTo>
                      <a:pt x="15" y="24"/>
                      <a:pt x="12" y="27"/>
                      <a:pt x="10" y="30"/>
                    </a:cubicBezTo>
                    <a:cubicBezTo>
                      <a:pt x="9" y="29"/>
                      <a:pt x="9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2" y="21"/>
                      <a:pt x="16" y="17"/>
                      <a:pt x="21" y="14"/>
                    </a:cubicBezTo>
                    <a:cubicBezTo>
                      <a:pt x="24" y="13"/>
                      <a:pt x="19" y="16"/>
                      <a:pt x="19" y="16"/>
                    </a:cubicBezTo>
                    <a:cubicBezTo>
                      <a:pt x="18" y="17"/>
                      <a:pt x="17" y="18"/>
                      <a:pt x="15" y="20"/>
                    </a:cubicBezTo>
                    <a:cubicBezTo>
                      <a:pt x="13" y="22"/>
                      <a:pt x="10" y="24"/>
                      <a:pt x="8" y="26"/>
                    </a:cubicBezTo>
                    <a:cubicBezTo>
                      <a:pt x="8" y="25"/>
                      <a:pt x="7" y="24"/>
                      <a:pt x="7" y="23"/>
                    </a:cubicBezTo>
                    <a:close/>
                    <a:moveTo>
                      <a:pt x="6" y="20"/>
                    </a:moveTo>
                    <a:cubicBezTo>
                      <a:pt x="8" y="18"/>
                      <a:pt x="11" y="17"/>
                      <a:pt x="13" y="15"/>
                    </a:cubicBezTo>
                    <a:cubicBezTo>
                      <a:pt x="14" y="14"/>
                      <a:pt x="16" y="13"/>
                      <a:pt x="17" y="12"/>
                    </a:cubicBezTo>
                    <a:cubicBezTo>
                      <a:pt x="18" y="11"/>
                      <a:pt x="22" y="8"/>
                      <a:pt x="18" y="12"/>
                    </a:cubicBezTo>
                    <a:cubicBezTo>
                      <a:pt x="15" y="16"/>
                      <a:pt x="10" y="19"/>
                      <a:pt x="7" y="22"/>
                    </a:cubicBezTo>
                    <a:cubicBezTo>
                      <a:pt x="6" y="21"/>
                      <a:pt x="6" y="21"/>
                      <a:pt x="6" y="20"/>
                    </a:cubicBezTo>
                    <a:close/>
                    <a:moveTo>
                      <a:pt x="5" y="13"/>
                    </a:moveTo>
                    <a:cubicBezTo>
                      <a:pt x="7" y="11"/>
                      <a:pt x="8" y="10"/>
                      <a:pt x="10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3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9" y="15"/>
                      <a:pt x="12" y="11"/>
                      <a:pt x="16" y="8"/>
                    </a:cubicBezTo>
                    <a:cubicBezTo>
                      <a:pt x="19" y="6"/>
                      <a:pt x="14" y="12"/>
                      <a:pt x="13" y="13"/>
                    </a:cubicBezTo>
                    <a:cubicBezTo>
                      <a:pt x="11" y="15"/>
                      <a:pt x="8" y="17"/>
                      <a:pt x="6" y="19"/>
                    </a:cubicBezTo>
                    <a:cubicBezTo>
                      <a:pt x="6" y="18"/>
                      <a:pt x="5" y="18"/>
                      <a:pt x="5" y="18"/>
                    </a:cubicBezTo>
                    <a:close/>
                    <a:moveTo>
                      <a:pt x="22" y="13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9"/>
                      <a:pt x="9" y="21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6"/>
                      <a:pt x="21" y="10"/>
                    </a:cubicBezTo>
                    <a:cubicBezTo>
                      <a:pt x="21" y="11"/>
                      <a:pt x="22" y="12"/>
                      <a:pt x="22" y="13"/>
                    </a:cubicBezTo>
                    <a:close/>
                    <a:moveTo>
                      <a:pt x="24" y="16"/>
                    </a:moveTo>
                    <a:cubicBezTo>
                      <a:pt x="19" y="18"/>
                      <a:pt x="15" y="22"/>
                      <a:pt x="11" y="25"/>
                    </a:cubicBezTo>
                    <a:cubicBezTo>
                      <a:pt x="10" y="25"/>
                      <a:pt x="8" y="27"/>
                      <a:pt x="10" y="25"/>
                    </a:cubicBezTo>
                    <a:cubicBezTo>
                      <a:pt x="12" y="23"/>
                      <a:pt x="13" y="22"/>
                      <a:pt x="14" y="21"/>
                    </a:cubicBezTo>
                    <a:cubicBezTo>
                      <a:pt x="17" y="19"/>
                      <a:pt x="20" y="16"/>
                      <a:pt x="23" y="14"/>
                    </a:cubicBezTo>
                    <a:cubicBezTo>
                      <a:pt x="23" y="14"/>
                      <a:pt x="24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6" y="26"/>
                      <a:pt x="20" y="21"/>
                      <a:pt x="24" y="17"/>
                    </a:cubicBezTo>
                    <a:cubicBezTo>
                      <a:pt x="25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4" y="25"/>
                      <a:pt x="23" y="26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6" y="32"/>
                      <a:pt x="15" y="32"/>
                      <a:pt x="15" y="32"/>
                    </a:cubicBezTo>
                    <a:cubicBezTo>
                      <a:pt x="14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2" y="16"/>
                    </a:moveTo>
                    <a:cubicBezTo>
                      <a:pt x="35" y="14"/>
                      <a:pt x="37" y="13"/>
                      <a:pt x="40" y="11"/>
                    </a:cubicBezTo>
                    <a:cubicBezTo>
                      <a:pt x="39" y="12"/>
                      <a:pt x="37" y="13"/>
                      <a:pt x="36" y="15"/>
                    </a:cubicBezTo>
                    <a:cubicBezTo>
                      <a:pt x="34" y="16"/>
                      <a:pt x="32" y="17"/>
                      <a:pt x="31" y="18"/>
                    </a:cubicBezTo>
                    <a:cubicBezTo>
                      <a:pt x="31" y="18"/>
                      <a:pt x="31" y="17"/>
                      <a:pt x="32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7" y="22"/>
                      <a:pt x="27" y="23"/>
                    </a:cubicBezTo>
                    <a:cubicBezTo>
                      <a:pt x="27" y="22"/>
                      <a:pt x="28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7"/>
                      <a:pt x="36" y="15"/>
                    </a:cubicBezTo>
                    <a:cubicBezTo>
                      <a:pt x="38" y="14"/>
                      <a:pt x="40" y="12"/>
                      <a:pt x="42" y="11"/>
                    </a:cubicBezTo>
                    <a:cubicBezTo>
                      <a:pt x="43" y="10"/>
                      <a:pt x="45" y="8"/>
                      <a:pt x="46" y="7"/>
                    </a:cubicBezTo>
                    <a:cubicBezTo>
                      <a:pt x="46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6" y="9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7"/>
                    </a:cubicBezTo>
                    <a:cubicBezTo>
                      <a:pt x="34" y="18"/>
                      <a:pt x="32" y="19"/>
                      <a:pt x="30" y="21"/>
                    </a:cubicBezTo>
                    <a:cubicBezTo>
                      <a:pt x="30" y="21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6"/>
                      <a:pt x="46" y="5"/>
                      <a:pt x="46" y="5"/>
                    </a:cubicBezTo>
                    <a:cubicBezTo>
                      <a:pt x="45" y="6"/>
                      <a:pt x="44" y="7"/>
                      <a:pt x="43" y="8"/>
                    </a:cubicBezTo>
                    <a:cubicBezTo>
                      <a:pt x="41" y="10"/>
                      <a:pt x="38" y="11"/>
                      <a:pt x="36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4"/>
                    </a:cubicBezTo>
                    <a:cubicBezTo>
                      <a:pt x="37" y="11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8"/>
                      <a:pt x="36" y="10"/>
                      <a:pt x="34" y="12"/>
                    </a:cubicBezTo>
                    <a:cubicBezTo>
                      <a:pt x="36" y="10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6" y="12"/>
                      <a:pt x="10" y="16"/>
                      <a:pt x="6" y="19"/>
                    </a:cubicBezTo>
                    <a:cubicBezTo>
                      <a:pt x="11" y="16"/>
                      <a:pt x="15" y="12"/>
                      <a:pt x="19" y="7"/>
                    </a:cubicBezTo>
                    <a:cubicBezTo>
                      <a:pt x="19" y="8"/>
                      <a:pt x="20" y="8"/>
                      <a:pt x="20" y="9"/>
                    </a:cubicBezTo>
                    <a:close/>
                    <a:moveTo>
                      <a:pt x="18" y="7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1" y="11"/>
                    </a:cubicBezTo>
                    <a:cubicBezTo>
                      <a:pt x="13" y="9"/>
                      <a:pt x="14" y="8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7"/>
                    </a:cubicBezTo>
                    <a:close/>
                    <a:moveTo>
                      <a:pt x="15" y="5"/>
                    </a:moveTo>
                    <a:cubicBezTo>
                      <a:pt x="11" y="7"/>
                      <a:pt x="8" y="9"/>
                      <a:pt x="5" y="12"/>
                    </a:cubicBezTo>
                    <a:cubicBezTo>
                      <a:pt x="6" y="7"/>
                      <a:pt x="9" y="3"/>
                      <a:pt x="15" y="5"/>
                    </a:cubicBezTo>
                    <a:close/>
                    <a:moveTo>
                      <a:pt x="13" y="36"/>
                    </a:moveTo>
                    <a:cubicBezTo>
                      <a:pt x="16" y="35"/>
                      <a:pt x="18" y="34"/>
                      <a:pt x="20" y="32"/>
                    </a:cubicBezTo>
                    <a:cubicBezTo>
                      <a:pt x="18" y="34"/>
                      <a:pt x="16" y="36"/>
                      <a:pt x="15" y="38"/>
                    </a:cubicBezTo>
                    <a:cubicBezTo>
                      <a:pt x="14" y="38"/>
                      <a:pt x="15" y="39"/>
                      <a:pt x="15" y="38"/>
                    </a:cubicBezTo>
                    <a:cubicBezTo>
                      <a:pt x="21" y="34"/>
                      <a:pt x="28" y="30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7"/>
                    </a:cubicBezTo>
                    <a:cubicBezTo>
                      <a:pt x="29" y="32"/>
                      <a:pt x="21" y="36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5" y="41"/>
                      <a:pt x="15" y="40"/>
                      <a:pt x="15" y="40"/>
                    </a:cubicBezTo>
                    <a:cubicBezTo>
                      <a:pt x="14" y="38"/>
                      <a:pt x="14" y="37"/>
                      <a:pt x="13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2" name="Freeform 152"/>
              <p:cNvSpPr>
                <a:spLocks noEditPoints="1"/>
              </p:cNvSpPr>
              <p:nvPr/>
            </p:nvSpPr>
            <p:spPr bwMode="auto">
              <a:xfrm>
                <a:off x="707695" y="2129615"/>
                <a:ext cx="108182" cy="123754"/>
              </a:xfrm>
              <a:custGeom>
                <a:avLst/>
                <a:gdLst>
                  <a:gd name="T0" fmla="*/ 16 w 56"/>
                  <a:gd name="T1" fmla="*/ 2 h 64"/>
                  <a:gd name="T2" fmla="*/ 25 w 56"/>
                  <a:gd name="T3" fmla="*/ 63 h 64"/>
                  <a:gd name="T4" fmla="*/ 55 w 56"/>
                  <a:gd name="T5" fmla="*/ 10 h 64"/>
                  <a:gd name="T6" fmla="*/ 27 w 56"/>
                  <a:gd name="T7" fmla="*/ 59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5 h 64"/>
                  <a:gd name="T16" fmla="*/ 24 w 56"/>
                  <a:gd name="T17" fmla="*/ 55 h 64"/>
                  <a:gd name="T18" fmla="*/ 21 w 56"/>
                  <a:gd name="T19" fmla="*/ 51 h 64"/>
                  <a:gd name="T20" fmla="*/ 34 w 56"/>
                  <a:gd name="T21" fmla="*/ 41 h 64"/>
                  <a:gd name="T22" fmla="*/ 36 w 56"/>
                  <a:gd name="T23" fmla="*/ 35 h 64"/>
                  <a:gd name="T24" fmla="*/ 15 w 56"/>
                  <a:gd name="T25" fmla="*/ 41 h 64"/>
                  <a:gd name="T26" fmla="*/ 17 w 56"/>
                  <a:gd name="T27" fmla="*/ 45 h 64"/>
                  <a:gd name="T28" fmla="*/ 51 w 56"/>
                  <a:gd name="T29" fmla="*/ 14 h 64"/>
                  <a:gd name="T30" fmla="*/ 34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49 w 56"/>
                  <a:gd name="T39" fmla="*/ 8 h 64"/>
                  <a:gd name="T40" fmla="*/ 26 w 56"/>
                  <a:gd name="T41" fmla="*/ 40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0 h 64"/>
                  <a:gd name="T50" fmla="*/ 46 w 56"/>
                  <a:gd name="T51" fmla="*/ 30 h 64"/>
                  <a:gd name="T52" fmla="*/ 19 w 56"/>
                  <a:gd name="T53" fmla="*/ 48 h 64"/>
                  <a:gd name="T54" fmla="*/ 50 w 56"/>
                  <a:gd name="T55" fmla="*/ 7 h 64"/>
                  <a:gd name="T56" fmla="*/ 17 w 56"/>
                  <a:gd name="T57" fmla="*/ 31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19 h 64"/>
                  <a:gd name="T70" fmla="*/ 13 w 56"/>
                  <a:gd name="T71" fmla="*/ 15 h 64"/>
                  <a:gd name="T72" fmla="*/ 6 w 56"/>
                  <a:gd name="T73" fmla="*/ 19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2 h 64"/>
                  <a:gd name="T80" fmla="*/ 21 w 56"/>
                  <a:gd name="T81" fmla="*/ 10 h 64"/>
                  <a:gd name="T82" fmla="*/ 10 w 56"/>
                  <a:gd name="T83" fmla="*/ 24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5 w 56"/>
                  <a:gd name="T91" fmla="*/ 20 h 64"/>
                  <a:gd name="T92" fmla="*/ 35 w 56"/>
                  <a:gd name="T93" fmla="*/ 14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5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6 h 64"/>
                  <a:gd name="T112" fmla="*/ 13 w 56"/>
                  <a:gd name="T113" fmla="*/ 36 h 64"/>
                  <a:gd name="T114" fmla="*/ 34 w 56"/>
                  <a:gd name="T115" fmla="*/ 26 h 64"/>
                  <a:gd name="T116" fmla="*/ 15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8" y="1"/>
                      <a:pt x="43" y="2"/>
                    </a:cubicBezTo>
                    <a:cubicBezTo>
                      <a:pt x="35" y="4"/>
                      <a:pt x="31" y="11"/>
                      <a:pt x="28" y="17"/>
                    </a:cubicBezTo>
                    <a:cubicBezTo>
                      <a:pt x="25" y="12"/>
                      <a:pt x="22" y="5"/>
                      <a:pt x="16" y="2"/>
                    </a:cubicBezTo>
                    <a:cubicBezTo>
                      <a:pt x="11" y="0"/>
                      <a:pt x="5" y="2"/>
                      <a:pt x="3" y="8"/>
                    </a:cubicBezTo>
                    <a:cubicBezTo>
                      <a:pt x="0" y="15"/>
                      <a:pt x="4" y="24"/>
                      <a:pt x="6" y="30"/>
                    </a:cubicBezTo>
                    <a:cubicBezTo>
                      <a:pt x="12" y="42"/>
                      <a:pt x="18" y="52"/>
                      <a:pt x="25" y="62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6" y="64"/>
                      <a:pt x="27" y="63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5" y="52"/>
                      <a:pt x="43" y="42"/>
                      <a:pt x="49" y="31"/>
                    </a:cubicBezTo>
                    <a:cubicBezTo>
                      <a:pt x="52" y="24"/>
                      <a:pt x="56" y="17"/>
                      <a:pt x="55" y="10"/>
                    </a:cubicBezTo>
                    <a:close/>
                    <a:moveTo>
                      <a:pt x="27" y="59"/>
                    </a:moveTo>
                    <a:cubicBezTo>
                      <a:pt x="26" y="59"/>
                      <a:pt x="26" y="59"/>
                      <a:pt x="26" y="59"/>
                    </a:cubicBezTo>
                    <a:cubicBezTo>
                      <a:pt x="28" y="58"/>
                      <a:pt x="29" y="56"/>
                      <a:pt x="30" y="55"/>
                    </a:cubicBezTo>
                    <a:cubicBezTo>
                      <a:pt x="29" y="56"/>
                      <a:pt x="28" y="58"/>
                      <a:pt x="27" y="59"/>
                    </a:cubicBezTo>
                    <a:close/>
                    <a:moveTo>
                      <a:pt x="24" y="56"/>
                    </a:moveTo>
                    <a:cubicBezTo>
                      <a:pt x="25" y="55"/>
                      <a:pt x="26" y="54"/>
                      <a:pt x="27" y="54"/>
                    </a:cubicBezTo>
                    <a:cubicBezTo>
                      <a:pt x="28" y="53"/>
                      <a:pt x="29" y="52"/>
                      <a:pt x="30" y="50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9" y="52"/>
                      <a:pt x="27" y="54"/>
                      <a:pt x="25" y="55"/>
                    </a:cubicBezTo>
                    <a:cubicBezTo>
                      <a:pt x="25" y="56"/>
                      <a:pt x="24" y="56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8"/>
                    </a:cubicBezTo>
                    <a:cubicBezTo>
                      <a:pt x="25" y="58"/>
                      <a:pt x="25" y="57"/>
                      <a:pt x="25" y="56"/>
                    </a:cubicBezTo>
                    <a:cubicBezTo>
                      <a:pt x="29" y="54"/>
                      <a:pt x="31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5"/>
                      <a:pt x="36" y="46"/>
                      <a:pt x="35" y="46"/>
                    </a:cubicBezTo>
                    <a:cubicBezTo>
                      <a:pt x="36" y="45"/>
                      <a:pt x="37" y="45"/>
                      <a:pt x="37" y="44"/>
                    </a:cubicBezTo>
                    <a:cubicBezTo>
                      <a:pt x="37" y="44"/>
                      <a:pt x="37" y="45"/>
                      <a:pt x="37" y="45"/>
                    </a:cubicBezTo>
                    <a:close/>
                    <a:moveTo>
                      <a:pt x="24" y="55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8" y="49"/>
                      <a:pt x="34" y="46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4" y="46"/>
                      <a:pt x="29" y="51"/>
                      <a:pt x="24" y="55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6" y="48"/>
                      <a:pt x="29" y="47"/>
                    </a:cubicBezTo>
                    <a:cubicBezTo>
                      <a:pt x="27" y="49"/>
                      <a:pt x="24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19" y="48"/>
                    </a:moveTo>
                    <a:cubicBezTo>
                      <a:pt x="28" y="46"/>
                      <a:pt x="35" y="39"/>
                      <a:pt x="42" y="33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0" y="36"/>
                      <a:pt x="37" y="38"/>
                      <a:pt x="34" y="41"/>
                    </a:cubicBezTo>
                    <a:cubicBezTo>
                      <a:pt x="30" y="44"/>
                      <a:pt x="25" y="47"/>
                      <a:pt x="21" y="50"/>
                    </a:cubicBezTo>
                    <a:cubicBezTo>
                      <a:pt x="20" y="50"/>
                      <a:pt x="20" y="49"/>
                      <a:pt x="19" y="48"/>
                    </a:cubicBezTo>
                    <a:close/>
                    <a:moveTo>
                      <a:pt x="18" y="46"/>
                    </a:moveTo>
                    <a:cubicBezTo>
                      <a:pt x="24" y="43"/>
                      <a:pt x="30" y="39"/>
                      <a:pt x="36" y="35"/>
                    </a:cubicBezTo>
                    <a:cubicBezTo>
                      <a:pt x="38" y="34"/>
                      <a:pt x="40" y="33"/>
                      <a:pt x="42" y="31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8" y="47"/>
                      <a:pt x="18" y="46"/>
                      <a:pt x="18" y="46"/>
                    </a:cubicBezTo>
                    <a:close/>
                    <a:moveTo>
                      <a:pt x="15" y="41"/>
                    </a:moveTo>
                    <a:cubicBezTo>
                      <a:pt x="16" y="41"/>
                      <a:pt x="16" y="41"/>
                      <a:pt x="16" y="41"/>
                    </a:cubicBezTo>
                    <a:cubicBezTo>
                      <a:pt x="22" y="38"/>
                      <a:pt x="28" y="34"/>
                      <a:pt x="35" y="31"/>
                    </a:cubicBezTo>
                    <a:cubicBezTo>
                      <a:pt x="34" y="31"/>
                      <a:pt x="34" y="31"/>
                      <a:pt x="33" y="32"/>
                    </a:cubicBezTo>
                    <a:cubicBezTo>
                      <a:pt x="28" y="36"/>
                      <a:pt x="23" y="40"/>
                      <a:pt x="17" y="45"/>
                    </a:cubicBezTo>
                    <a:cubicBezTo>
                      <a:pt x="17" y="44"/>
                      <a:pt x="16" y="42"/>
                      <a:pt x="15" y="41"/>
                    </a:cubicBezTo>
                    <a:close/>
                    <a:moveTo>
                      <a:pt x="39" y="23"/>
                    </a:moveTo>
                    <a:cubicBezTo>
                      <a:pt x="43" y="20"/>
                      <a:pt x="46" y="17"/>
                      <a:pt x="50" y="15"/>
                    </a:cubicBezTo>
                    <a:cubicBezTo>
                      <a:pt x="50" y="15"/>
                      <a:pt x="51" y="14"/>
                      <a:pt x="51" y="14"/>
                    </a:cubicBezTo>
                    <a:cubicBezTo>
                      <a:pt x="51" y="14"/>
                      <a:pt x="52" y="14"/>
                      <a:pt x="52" y="13"/>
                    </a:cubicBezTo>
                    <a:cubicBezTo>
                      <a:pt x="52" y="15"/>
                      <a:pt x="52" y="16"/>
                      <a:pt x="51" y="17"/>
                    </a:cubicBezTo>
                    <a:cubicBezTo>
                      <a:pt x="51" y="17"/>
                      <a:pt x="51" y="17"/>
                      <a:pt x="51" y="18"/>
                    </a:cubicBezTo>
                    <a:cubicBezTo>
                      <a:pt x="45" y="21"/>
                      <a:pt x="40" y="26"/>
                      <a:pt x="34" y="30"/>
                    </a:cubicBezTo>
                    <a:cubicBezTo>
                      <a:pt x="31" y="32"/>
                      <a:pt x="27" y="35"/>
                      <a:pt x="23" y="37"/>
                    </a:cubicBezTo>
                    <a:cubicBezTo>
                      <a:pt x="22" y="38"/>
                      <a:pt x="20" y="38"/>
                      <a:pt x="19" y="39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5" y="33"/>
                      <a:pt x="32" y="30"/>
                      <a:pt x="37" y="25"/>
                    </a:cubicBezTo>
                    <a:cubicBezTo>
                      <a:pt x="38" y="24"/>
                      <a:pt x="38" y="24"/>
                      <a:pt x="39" y="23"/>
                    </a:cubicBezTo>
                    <a:close/>
                    <a:moveTo>
                      <a:pt x="51" y="7"/>
                    </a:moveTo>
                    <a:cubicBezTo>
                      <a:pt x="51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1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7"/>
                    </a:cubicBezTo>
                    <a:close/>
                    <a:moveTo>
                      <a:pt x="31" y="24"/>
                    </a:moveTo>
                    <a:cubicBezTo>
                      <a:pt x="35" y="21"/>
                      <a:pt x="38" y="18"/>
                      <a:pt x="41" y="15"/>
                    </a:cubicBezTo>
                    <a:cubicBezTo>
                      <a:pt x="44" y="13"/>
                      <a:pt x="48" y="10"/>
                      <a:pt x="49" y="8"/>
                    </a:cubicBezTo>
                    <a:cubicBezTo>
                      <a:pt x="45" y="14"/>
                      <a:pt x="38" y="19"/>
                      <a:pt x="31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2"/>
                      <a:pt x="35" y="35"/>
                    </a:cubicBezTo>
                    <a:cubicBezTo>
                      <a:pt x="32" y="37"/>
                      <a:pt x="29" y="39"/>
                      <a:pt x="26" y="40"/>
                    </a:cubicBezTo>
                    <a:cubicBezTo>
                      <a:pt x="24" y="42"/>
                      <a:pt x="20" y="43"/>
                      <a:pt x="19" y="44"/>
                    </a:cubicBezTo>
                    <a:cubicBezTo>
                      <a:pt x="24" y="40"/>
                      <a:pt x="29" y="35"/>
                      <a:pt x="35" y="31"/>
                    </a:cubicBezTo>
                    <a:cubicBezTo>
                      <a:pt x="41" y="27"/>
                      <a:pt x="46" y="23"/>
                      <a:pt x="51" y="19"/>
                    </a:cubicBezTo>
                    <a:cubicBezTo>
                      <a:pt x="50" y="21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7" y="42"/>
                      <a:pt x="34" y="45"/>
                      <a:pt x="30" y="47"/>
                    </a:cubicBezTo>
                    <a:cubicBezTo>
                      <a:pt x="29" y="48"/>
                      <a:pt x="29" y="48"/>
                      <a:pt x="28" y="49"/>
                    </a:cubicBezTo>
                    <a:cubicBezTo>
                      <a:pt x="30" y="47"/>
                      <a:pt x="32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1" y="38"/>
                      <a:pt x="41" y="38"/>
                      <a:pt x="41" y="39"/>
                    </a:cubicBezTo>
                    <a:close/>
                    <a:moveTo>
                      <a:pt x="43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29" y="46"/>
                      <a:pt x="27" y="48"/>
                    </a:cubicBezTo>
                    <a:cubicBezTo>
                      <a:pt x="25" y="49"/>
                      <a:pt x="23" y="49"/>
                      <a:pt x="21" y="50"/>
                    </a:cubicBezTo>
                    <a:cubicBezTo>
                      <a:pt x="23" y="50"/>
                      <a:pt x="25" y="48"/>
                      <a:pt x="26" y="47"/>
                    </a:cubicBezTo>
                    <a:cubicBezTo>
                      <a:pt x="33" y="42"/>
                      <a:pt x="40" y="38"/>
                      <a:pt x="45" y="32"/>
                    </a:cubicBezTo>
                    <a:cubicBezTo>
                      <a:pt x="44" y="33"/>
                      <a:pt x="44" y="34"/>
                      <a:pt x="43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5" y="30"/>
                    </a:cubicBezTo>
                    <a:cubicBezTo>
                      <a:pt x="41" y="34"/>
                      <a:pt x="36" y="38"/>
                      <a:pt x="31" y="41"/>
                    </a:cubicBezTo>
                    <a:cubicBezTo>
                      <a:pt x="29" y="43"/>
                      <a:pt x="26" y="45"/>
                      <a:pt x="24" y="46"/>
                    </a:cubicBezTo>
                    <a:cubicBezTo>
                      <a:pt x="24" y="46"/>
                      <a:pt x="19" y="48"/>
                      <a:pt x="19" y="48"/>
                    </a:cubicBezTo>
                    <a:cubicBezTo>
                      <a:pt x="21" y="46"/>
                      <a:pt x="22" y="45"/>
                      <a:pt x="23" y="44"/>
                    </a:cubicBezTo>
                    <a:cubicBezTo>
                      <a:pt x="31" y="38"/>
                      <a:pt x="40" y="35"/>
                      <a:pt x="47" y="28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3" y="12"/>
                      <a:pt x="37" y="18"/>
                      <a:pt x="30" y="24"/>
                    </a:cubicBezTo>
                    <a:cubicBezTo>
                      <a:pt x="27" y="27"/>
                      <a:pt x="23" y="30"/>
                      <a:pt x="19" y="32"/>
                    </a:cubicBezTo>
                    <a:cubicBezTo>
                      <a:pt x="17" y="33"/>
                      <a:pt x="15" y="34"/>
                      <a:pt x="13" y="35"/>
                    </a:cubicBezTo>
                    <a:cubicBezTo>
                      <a:pt x="14" y="35"/>
                      <a:pt x="16" y="32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0"/>
                      <a:pt x="21" y="28"/>
                      <a:pt x="22" y="27"/>
                    </a:cubicBezTo>
                    <a:cubicBezTo>
                      <a:pt x="27" y="23"/>
                      <a:pt x="32" y="20"/>
                      <a:pt x="36" y="17"/>
                    </a:cubicBezTo>
                    <a:cubicBezTo>
                      <a:pt x="41" y="14"/>
                      <a:pt x="46" y="10"/>
                      <a:pt x="48" y="5"/>
                    </a:cubicBezTo>
                    <a:cubicBezTo>
                      <a:pt x="49" y="5"/>
                      <a:pt x="49" y="6"/>
                      <a:pt x="50" y="7"/>
                    </a:cubicBezTo>
                    <a:close/>
                    <a:moveTo>
                      <a:pt x="12" y="34"/>
                    </a:moveTo>
                    <a:cubicBezTo>
                      <a:pt x="12" y="34"/>
                      <a:pt x="13" y="34"/>
                      <a:pt x="14" y="33"/>
                    </a:cubicBezTo>
                    <a:cubicBezTo>
                      <a:pt x="13" y="34"/>
                      <a:pt x="13" y="34"/>
                      <a:pt x="12" y="35"/>
                    </a:cubicBezTo>
                    <a:cubicBezTo>
                      <a:pt x="12" y="35"/>
                      <a:pt x="12" y="35"/>
                      <a:pt x="12" y="34"/>
                    </a:cubicBezTo>
                    <a:close/>
                    <a:moveTo>
                      <a:pt x="10" y="30"/>
                    </a:moveTo>
                    <a:cubicBezTo>
                      <a:pt x="12" y="29"/>
                      <a:pt x="15" y="27"/>
                      <a:pt x="17" y="25"/>
                    </a:cubicBezTo>
                    <a:cubicBezTo>
                      <a:pt x="19" y="23"/>
                      <a:pt x="23" y="22"/>
                      <a:pt x="25" y="20"/>
                    </a:cubicBezTo>
                    <a:cubicBezTo>
                      <a:pt x="21" y="24"/>
                      <a:pt x="15" y="28"/>
                      <a:pt x="11" y="33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6" y="21"/>
                      <a:pt x="21" y="18"/>
                    </a:cubicBezTo>
                    <a:cubicBezTo>
                      <a:pt x="21" y="17"/>
                      <a:pt x="24" y="15"/>
                      <a:pt x="21" y="18"/>
                    </a:cubicBezTo>
                    <a:cubicBezTo>
                      <a:pt x="20" y="19"/>
                      <a:pt x="19" y="20"/>
                      <a:pt x="18" y="21"/>
                    </a:cubicBezTo>
                    <a:cubicBezTo>
                      <a:pt x="15" y="24"/>
                      <a:pt x="12" y="27"/>
                      <a:pt x="9" y="29"/>
                    </a:cubicBezTo>
                    <a:cubicBezTo>
                      <a:pt x="9" y="29"/>
                      <a:pt x="8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1" y="20"/>
                      <a:pt x="16" y="17"/>
                      <a:pt x="20" y="14"/>
                    </a:cubicBezTo>
                    <a:cubicBezTo>
                      <a:pt x="24" y="12"/>
                      <a:pt x="19" y="16"/>
                      <a:pt x="19" y="16"/>
                    </a:cubicBezTo>
                    <a:cubicBezTo>
                      <a:pt x="18" y="17"/>
                      <a:pt x="16" y="18"/>
                      <a:pt x="15" y="19"/>
                    </a:cubicBezTo>
                    <a:cubicBezTo>
                      <a:pt x="12" y="21"/>
                      <a:pt x="10" y="24"/>
                      <a:pt x="8" y="26"/>
                    </a:cubicBezTo>
                    <a:cubicBezTo>
                      <a:pt x="7" y="25"/>
                      <a:pt x="7" y="24"/>
                      <a:pt x="7" y="23"/>
                    </a:cubicBezTo>
                    <a:close/>
                    <a:moveTo>
                      <a:pt x="6" y="19"/>
                    </a:moveTo>
                    <a:cubicBezTo>
                      <a:pt x="8" y="18"/>
                      <a:pt x="10" y="17"/>
                      <a:pt x="13" y="15"/>
                    </a:cubicBezTo>
                    <a:cubicBezTo>
                      <a:pt x="14" y="14"/>
                      <a:pt x="15" y="13"/>
                      <a:pt x="17" y="12"/>
                    </a:cubicBezTo>
                    <a:cubicBezTo>
                      <a:pt x="18" y="11"/>
                      <a:pt x="21" y="8"/>
                      <a:pt x="18" y="12"/>
                    </a:cubicBezTo>
                    <a:cubicBezTo>
                      <a:pt x="15" y="16"/>
                      <a:pt x="10" y="18"/>
                      <a:pt x="6" y="22"/>
                    </a:cubicBezTo>
                    <a:cubicBezTo>
                      <a:pt x="6" y="21"/>
                      <a:pt x="6" y="20"/>
                      <a:pt x="6" y="19"/>
                    </a:cubicBezTo>
                    <a:close/>
                    <a:moveTo>
                      <a:pt x="5" y="12"/>
                    </a:moveTo>
                    <a:cubicBezTo>
                      <a:pt x="6" y="11"/>
                      <a:pt x="8" y="10"/>
                      <a:pt x="9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2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6"/>
                    </a:cubicBezTo>
                    <a:cubicBezTo>
                      <a:pt x="9" y="14"/>
                      <a:pt x="12" y="11"/>
                      <a:pt x="16" y="8"/>
                    </a:cubicBezTo>
                    <a:cubicBezTo>
                      <a:pt x="19" y="6"/>
                      <a:pt x="13" y="12"/>
                      <a:pt x="13" y="12"/>
                    </a:cubicBezTo>
                    <a:cubicBezTo>
                      <a:pt x="10" y="15"/>
                      <a:pt x="8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lose/>
                    <a:moveTo>
                      <a:pt x="22" y="12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8"/>
                      <a:pt x="9" y="20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5"/>
                      <a:pt x="21" y="10"/>
                    </a:cubicBezTo>
                    <a:cubicBezTo>
                      <a:pt x="21" y="11"/>
                      <a:pt x="22" y="11"/>
                      <a:pt x="22" y="12"/>
                    </a:cubicBezTo>
                    <a:close/>
                    <a:moveTo>
                      <a:pt x="24" y="16"/>
                    </a:moveTo>
                    <a:cubicBezTo>
                      <a:pt x="19" y="17"/>
                      <a:pt x="15" y="22"/>
                      <a:pt x="11" y="25"/>
                    </a:cubicBezTo>
                    <a:cubicBezTo>
                      <a:pt x="10" y="25"/>
                      <a:pt x="7" y="27"/>
                      <a:pt x="10" y="24"/>
                    </a:cubicBezTo>
                    <a:cubicBezTo>
                      <a:pt x="11" y="23"/>
                      <a:pt x="13" y="22"/>
                      <a:pt x="14" y="21"/>
                    </a:cubicBezTo>
                    <a:cubicBezTo>
                      <a:pt x="17" y="18"/>
                      <a:pt x="20" y="16"/>
                      <a:pt x="23" y="13"/>
                    </a:cubicBezTo>
                    <a:cubicBezTo>
                      <a:pt x="23" y="14"/>
                      <a:pt x="23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5" y="26"/>
                      <a:pt x="20" y="20"/>
                      <a:pt x="24" y="16"/>
                    </a:cubicBezTo>
                    <a:cubicBezTo>
                      <a:pt x="24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3" y="24"/>
                      <a:pt x="23" y="25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5" y="31"/>
                      <a:pt x="15" y="32"/>
                      <a:pt x="14" y="32"/>
                    </a:cubicBezTo>
                    <a:cubicBezTo>
                      <a:pt x="13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5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1" y="16"/>
                    </a:moveTo>
                    <a:cubicBezTo>
                      <a:pt x="34" y="14"/>
                      <a:pt x="37" y="12"/>
                      <a:pt x="40" y="10"/>
                    </a:cubicBezTo>
                    <a:cubicBezTo>
                      <a:pt x="39" y="12"/>
                      <a:pt x="37" y="13"/>
                      <a:pt x="35" y="14"/>
                    </a:cubicBezTo>
                    <a:cubicBezTo>
                      <a:pt x="34" y="15"/>
                      <a:pt x="32" y="17"/>
                      <a:pt x="31" y="18"/>
                    </a:cubicBezTo>
                    <a:cubicBezTo>
                      <a:pt x="31" y="17"/>
                      <a:pt x="31" y="17"/>
                      <a:pt x="31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6"/>
                      <a:pt x="36" y="15"/>
                    </a:cubicBezTo>
                    <a:cubicBezTo>
                      <a:pt x="38" y="14"/>
                      <a:pt x="40" y="12"/>
                      <a:pt x="42" y="10"/>
                    </a:cubicBezTo>
                    <a:cubicBezTo>
                      <a:pt x="42" y="9"/>
                      <a:pt x="44" y="8"/>
                      <a:pt x="45" y="6"/>
                    </a:cubicBezTo>
                    <a:cubicBezTo>
                      <a:pt x="46" y="6"/>
                      <a:pt x="46" y="6"/>
                      <a:pt x="47" y="5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5" y="8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6"/>
                    </a:cubicBezTo>
                    <a:cubicBezTo>
                      <a:pt x="34" y="18"/>
                      <a:pt x="31" y="19"/>
                      <a:pt x="29" y="21"/>
                    </a:cubicBezTo>
                    <a:cubicBezTo>
                      <a:pt x="29" y="20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5"/>
                      <a:pt x="45" y="4"/>
                      <a:pt x="46" y="5"/>
                    </a:cubicBezTo>
                    <a:cubicBezTo>
                      <a:pt x="45" y="6"/>
                      <a:pt x="44" y="6"/>
                      <a:pt x="43" y="7"/>
                    </a:cubicBezTo>
                    <a:cubicBezTo>
                      <a:pt x="40" y="9"/>
                      <a:pt x="38" y="11"/>
                      <a:pt x="35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3"/>
                    </a:cubicBezTo>
                    <a:cubicBezTo>
                      <a:pt x="36" y="10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7"/>
                      <a:pt x="36" y="10"/>
                      <a:pt x="34" y="12"/>
                    </a:cubicBezTo>
                    <a:cubicBezTo>
                      <a:pt x="36" y="9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5" y="12"/>
                      <a:pt x="10" y="16"/>
                      <a:pt x="6" y="19"/>
                    </a:cubicBezTo>
                    <a:cubicBezTo>
                      <a:pt x="10" y="16"/>
                      <a:pt x="15" y="12"/>
                      <a:pt x="18" y="7"/>
                    </a:cubicBezTo>
                    <a:cubicBezTo>
                      <a:pt x="19" y="7"/>
                      <a:pt x="20" y="8"/>
                      <a:pt x="20" y="9"/>
                    </a:cubicBezTo>
                    <a:close/>
                    <a:moveTo>
                      <a:pt x="18" y="6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0" y="11"/>
                    </a:cubicBezTo>
                    <a:cubicBezTo>
                      <a:pt x="13" y="9"/>
                      <a:pt x="14" y="7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6"/>
                    </a:cubicBezTo>
                    <a:close/>
                    <a:moveTo>
                      <a:pt x="14" y="5"/>
                    </a:moveTo>
                    <a:cubicBezTo>
                      <a:pt x="11" y="6"/>
                      <a:pt x="8" y="9"/>
                      <a:pt x="5" y="11"/>
                    </a:cubicBezTo>
                    <a:cubicBezTo>
                      <a:pt x="6" y="7"/>
                      <a:pt x="8" y="3"/>
                      <a:pt x="14" y="5"/>
                    </a:cubicBezTo>
                    <a:close/>
                    <a:moveTo>
                      <a:pt x="13" y="36"/>
                    </a:moveTo>
                    <a:cubicBezTo>
                      <a:pt x="15" y="35"/>
                      <a:pt x="18" y="33"/>
                      <a:pt x="20" y="32"/>
                    </a:cubicBezTo>
                    <a:cubicBezTo>
                      <a:pt x="18" y="34"/>
                      <a:pt x="16" y="35"/>
                      <a:pt x="14" y="37"/>
                    </a:cubicBezTo>
                    <a:cubicBezTo>
                      <a:pt x="14" y="38"/>
                      <a:pt x="15" y="38"/>
                      <a:pt x="15" y="38"/>
                    </a:cubicBezTo>
                    <a:cubicBezTo>
                      <a:pt x="21" y="33"/>
                      <a:pt x="28" y="30"/>
                      <a:pt x="34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4" y="26"/>
                    </a:cubicBezTo>
                    <a:cubicBezTo>
                      <a:pt x="29" y="32"/>
                      <a:pt x="21" y="35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0"/>
                      <a:pt x="15" y="40"/>
                      <a:pt x="14" y="39"/>
                    </a:cubicBezTo>
                    <a:cubicBezTo>
                      <a:pt x="14" y="38"/>
                      <a:pt x="13" y="37"/>
                      <a:pt x="13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3" name="Freeform 160"/>
              <p:cNvSpPr>
                <a:spLocks noEditPoints="1"/>
              </p:cNvSpPr>
              <p:nvPr/>
            </p:nvSpPr>
            <p:spPr bwMode="auto">
              <a:xfrm>
                <a:off x="3094640" y="1349630"/>
                <a:ext cx="127852" cy="217185"/>
              </a:xfrm>
              <a:custGeom>
                <a:avLst/>
                <a:gdLst>
                  <a:gd name="T0" fmla="*/ 0 w 66"/>
                  <a:gd name="T1" fmla="*/ 43 h 112"/>
                  <a:gd name="T2" fmla="*/ 64 w 66"/>
                  <a:gd name="T3" fmla="*/ 98 h 112"/>
                  <a:gd name="T4" fmla="*/ 33 w 66"/>
                  <a:gd name="T5" fmla="*/ 27 h 112"/>
                  <a:gd name="T6" fmla="*/ 29 w 66"/>
                  <a:gd name="T7" fmla="*/ 29 h 112"/>
                  <a:gd name="T8" fmla="*/ 21 w 66"/>
                  <a:gd name="T9" fmla="*/ 24 h 112"/>
                  <a:gd name="T10" fmla="*/ 39 w 66"/>
                  <a:gd name="T11" fmla="*/ 104 h 112"/>
                  <a:gd name="T12" fmla="*/ 36 w 66"/>
                  <a:gd name="T13" fmla="*/ 96 h 112"/>
                  <a:gd name="T14" fmla="*/ 47 w 66"/>
                  <a:gd name="T15" fmla="*/ 96 h 112"/>
                  <a:gd name="T16" fmla="*/ 49 w 66"/>
                  <a:gd name="T17" fmla="*/ 95 h 112"/>
                  <a:gd name="T18" fmla="*/ 43 w 66"/>
                  <a:gd name="T19" fmla="*/ 85 h 112"/>
                  <a:gd name="T20" fmla="*/ 55 w 66"/>
                  <a:gd name="T21" fmla="*/ 92 h 112"/>
                  <a:gd name="T22" fmla="*/ 32 w 66"/>
                  <a:gd name="T23" fmla="*/ 62 h 112"/>
                  <a:gd name="T24" fmla="*/ 23 w 66"/>
                  <a:gd name="T25" fmla="*/ 54 h 112"/>
                  <a:gd name="T26" fmla="*/ 44 w 66"/>
                  <a:gd name="T27" fmla="*/ 72 h 112"/>
                  <a:gd name="T28" fmla="*/ 11 w 66"/>
                  <a:gd name="T29" fmla="*/ 26 h 112"/>
                  <a:gd name="T30" fmla="*/ 13 w 66"/>
                  <a:gd name="T31" fmla="*/ 36 h 112"/>
                  <a:gd name="T32" fmla="*/ 6 w 66"/>
                  <a:gd name="T33" fmla="*/ 39 h 112"/>
                  <a:gd name="T34" fmla="*/ 38 w 66"/>
                  <a:gd name="T35" fmla="*/ 60 h 112"/>
                  <a:gd name="T36" fmla="*/ 17 w 66"/>
                  <a:gd name="T37" fmla="*/ 38 h 112"/>
                  <a:gd name="T38" fmla="*/ 18 w 66"/>
                  <a:gd name="T39" fmla="*/ 34 h 112"/>
                  <a:gd name="T40" fmla="*/ 18 w 66"/>
                  <a:gd name="T41" fmla="*/ 32 h 112"/>
                  <a:gd name="T42" fmla="*/ 16 w 66"/>
                  <a:gd name="T43" fmla="*/ 34 h 112"/>
                  <a:gd name="T44" fmla="*/ 14 w 66"/>
                  <a:gd name="T45" fmla="*/ 38 h 112"/>
                  <a:gd name="T46" fmla="*/ 4 w 66"/>
                  <a:gd name="T47" fmla="*/ 41 h 112"/>
                  <a:gd name="T48" fmla="*/ 58 w 66"/>
                  <a:gd name="T49" fmla="*/ 95 h 112"/>
                  <a:gd name="T50" fmla="*/ 52 w 66"/>
                  <a:gd name="T51" fmla="*/ 97 h 112"/>
                  <a:gd name="T52" fmla="*/ 59 w 66"/>
                  <a:gd name="T53" fmla="*/ 95 h 112"/>
                  <a:gd name="T54" fmla="*/ 36 w 66"/>
                  <a:gd name="T55" fmla="*/ 75 h 112"/>
                  <a:gd name="T56" fmla="*/ 51 w 66"/>
                  <a:gd name="T57" fmla="*/ 97 h 112"/>
                  <a:gd name="T58" fmla="*/ 47 w 66"/>
                  <a:gd name="T59" fmla="*/ 99 h 112"/>
                  <a:gd name="T60" fmla="*/ 41 w 66"/>
                  <a:gd name="T61" fmla="*/ 94 h 112"/>
                  <a:gd name="T62" fmla="*/ 41 w 66"/>
                  <a:gd name="T63" fmla="*/ 103 h 112"/>
                  <a:gd name="T64" fmla="*/ 60 w 66"/>
                  <a:gd name="T65" fmla="*/ 87 h 112"/>
                  <a:gd name="T66" fmla="*/ 23 w 66"/>
                  <a:gd name="T67" fmla="*/ 46 h 112"/>
                  <a:gd name="T68" fmla="*/ 17 w 66"/>
                  <a:gd name="T69" fmla="*/ 36 h 112"/>
                  <a:gd name="T70" fmla="*/ 46 w 66"/>
                  <a:gd name="T71" fmla="*/ 59 h 112"/>
                  <a:gd name="T72" fmla="*/ 49 w 66"/>
                  <a:gd name="T73" fmla="*/ 57 h 112"/>
                  <a:gd name="T74" fmla="*/ 12 w 66"/>
                  <a:gd name="T75" fmla="*/ 20 h 112"/>
                  <a:gd name="T76" fmla="*/ 52 w 66"/>
                  <a:gd name="T77" fmla="*/ 64 h 112"/>
                  <a:gd name="T78" fmla="*/ 43 w 66"/>
                  <a:gd name="T79" fmla="*/ 41 h 112"/>
                  <a:gd name="T80" fmla="*/ 25 w 66"/>
                  <a:gd name="T81" fmla="*/ 28 h 112"/>
                  <a:gd name="T82" fmla="*/ 38 w 66"/>
                  <a:gd name="T83" fmla="*/ 34 h 112"/>
                  <a:gd name="T84" fmla="*/ 17 w 66"/>
                  <a:gd name="T85" fmla="*/ 15 h 112"/>
                  <a:gd name="T86" fmla="*/ 52 w 66"/>
                  <a:gd name="T87" fmla="*/ 62 h 112"/>
                  <a:gd name="T88" fmla="*/ 29 w 66"/>
                  <a:gd name="T89" fmla="*/ 32 h 112"/>
                  <a:gd name="T90" fmla="*/ 48 w 66"/>
                  <a:gd name="T91" fmla="*/ 27 h 112"/>
                  <a:gd name="T92" fmla="*/ 28 w 66"/>
                  <a:gd name="T93" fmla="*/ 12 h 112"/>
                  <a:gd name="T94" fmla="*/ 43 w 66"/>
                  <a:gd name="T95" fmla="*/ 28 h 112"/>
                  <a:gd name="T96" fmla="*/ 22 w 66"/>
                  <a:gd name="T97" fmla="*/ 13 h 112"/>
                  <a:gd name="T98" fmla="*/ 32 w 66"/>
                  <a:gd name="T99" fmla="*/ 12 h 112"/>
                  <a:gd name="T100" fmla="*/ 39 w 66"/>
                  <a:gd name="T101" fmla="*/ 19 h 112"/>
                  <a:gd name="T102" fmla="*/ 20 w 66"/>
                  <a:gd name="T103" fmla="*/ 5 h 112"/>
                  <a:gd name="T104" fmla="*/ 21 w 66"/>
                  <a:gd name="T105" fmla="*/ 8 h 112"/>
                  <a:gd name="T106" fmla="*/ 41 w 66"/>
                  <a:gd name="T107" fmla="*/ 29 h 112"/>
                  <a:gd name="T108" fmla="*/ 39 w 66"/>
                  <a:gd name="T109" fmla="*/ 31 h 112"/>
                  <a:gd name="T110" fmla="*/ 31 w 66"/>
                  <a:gd name="T111" fmla="*/ 1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6" h="112">
                    <a:moveTo>
                      <a:pt x="57" y="25"/>
                    </a:moveTo>
                    <a:cubicBezTo>
                      <a:pt x="57" y="25"/>
                      <a:pt x="57" y="24"/>
                      <a:pt x="56" y="24"/>
                    </a:cubicBezTo>
                    <a:cubicBezTo>
                      <a:pt x="44" y="17"/>
                      <a:pt x="32" y="8"/>
                      <a:pt x="20" y="1"/>
                    </a:cubicBezTo>
                    <a:cubicBezTo>
                      <a:pt x="19" y="0"/>
                      <a:pt x="19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4" y="8"/>
                      <a:pt x="11" y="16"/>
                      <a:pt x="8" y="23"/>
                    </a:cubicBezTo>
                    <a:cubicBezTo>
                      <a:pt x="5" y="30"/>
                      <a:pt x="3" y="36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5"/>
                      <a:pt x="2" y="46"/>
                      <a:pt x="2" y="45"/>
                    </a:cubicBezTo>
                    <a:cubicBezTo>
                      <a:pt x="7" y="43"/>
                      <a:pt x="12" y="43"/>
                      <a:pt x="16" y="42"/>
                    </a:cubicBezTo>
                    <a:cubicBezTo>
                      <a:pt x="23" y="64"/>
                      <a:pt x="32" y="87"/>
                      <a:pt x="35" y="110"/>
                    </a:cubicBezTo>
                    <a:cubicBezTo>
                      <a:pt x="34" y="111"/>
                      <a:pt x="36" y="112"/>
                      <a:pt x="36" y="112"/>
                    </a:cubicBezTo>
                    <a:cubicBezTo>
                      <a:pt x="37" y="111"/>
                      <a:pt x="37" y="111"/>
                      <a:pt x="38" y="111"/>
                    </a:cubicBezTo>
                    <a:cubicBezTo>
                      <a:pt x="43" y="102"/>
                      <a:pt x="55" y="98"/>
                      <a:pt x="64" y="98"/>
                    </a:cubicBezTo>
                    <a:cubicBezTo>
                      <a:pt x="65" y="98"/>
                      <a:pt x="65" y="97"/>
                      <a:pt x="65" y="97"/>
                    </a:cubicBezTo>
                    <a:cubicBezTo>
                      <a:pt x="66" y="97"/>
                      <a:pt x="66" y="96"/>
                      <a:pt x="66" y="96"/>
                    </a:cubicBezTo>
                    <a:cubicBezTo>
                      <a:pt x="59" y="74"/>
                      <a:pt x="51" y="53"/>
                      <a:pt x="44" y="31"/>
                    </a:cubicBezTo>
                    <a:cubicBezTo>
                      <a:pt x="48" y="30"/>
                      <a:pt x="52" y="29"/>
                      <a:pt x="56" y="27"/>
                    </a:cubicBezTo>
                    <a:cubicBezTo>
                      <a:pt x="58" y="27"/>
                      <a:pt x="58" y="26"/>
                      <a:pt x="57" y="25"/>
                    </a:cubicBezTo>
                    <a:close/>
                    <a:moveTo>
                      <a:pt x="43" y="38"/>
                    </a:moveTo>
                    <a:cubicBezTo>
                      <a:pt x="41" y="34"/>
                      <a:pt x="36" y="31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6" y="30"/>
                      <a:pt x="39" y="32"/>
                      <a:pt x="42" y="34"/>
                    </a:cubicBezTo>
                    <a:cubicBezTo>
                      <a:pt x="43" y="35"/>
                      <a:pt x="43" y="36"/>
                      <a:pt x="43" y="38"/>
                    </a:cubicBezTo>
                    <a:close/>
                    <a:moveTo>
                      <a:pt x="47" y="48"/>
                    </a:moveTo>
                    <a:cubicBezTo>
                      <a:pt x="43" y="44"/>
                      <a:pt x="39" y="40"/>
                      <a:pt x="34" y="36"/>
                    </a:cubicBezTo>
                    <a:cubicBezTo>
                      <a:pt x="30" y="31"/>
                      <a:pt x="26" y="27"/>
                      <a:pt x="22" y="22"/>
                    </a:cubicBezTo>
                    <a:cubicBezTo>
                      <a:pt x="24" y="24"/>
                      <a:pt x="27" y="27"/>
                      <a:pt x="29" y="29"/>
                    </a:cubicBezTo>
                    <a:cubicBezTo>
                      <a:pt x="35" y="35"/>
                      <a:pt x="40" y="40"/>
                      <a:pt x="46" y="45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6" y="46"/>
                      <a:pt x="46" y="47"/>
                      <a:pt x="47" y="48"/>
                    </a:cubicBezTo>
                    <a:close/>
                    <a:moveTo>
                      <a:pt x="50" y="57"/>
                    </a:moveTo>
                    <a:cubicBezTo>
                      <a:pt x="40" y="44"/>
                      <a:pt x="28" y="33"/>
                      <a:pt x="17" y="22"/>
                    </a:cubicBezTo>
                    <a:cubicBezTo>
                      <a:pt x="16" y="21"/>
                      <a:pt x="12" y="16"/>
                      <a:pt x="15" y="19"/>
                    </a:cubicBezTo>
                    <a:cubicBezTo>
                      <a:pt x="17" y="21"/>
                      <a:pt x="19" y="22"/>
                      <a:pt x="21" y="24"/>
                    </a:cubicBezTo>
                    <a:cubicBezTo>
                      <a:pt x="24" y="27"/>
                      <a:pt x="27" y="30"/>
                      <a:pt x="30" y="33"/>
                    </a:cubicBezTo>
                    <a:cubicBezTo>
                      <a:pt x="35" y="39"/>
                      <a:pt x="42" y="44"/>
                      <a:pt x="47" y="50"/>
                    </a:cubicBezTo>
                    <a:cubicBezTo>
                      <a:pt x="48" y="52"/>
                      <a:pt x="49" y="55"/>
                      <a:pt x="50" y="57"/>
                    </a:cubicBezTo>
                    <a:close/>
                    <a:moveTo>
                      <a:pt x="37" y="106"/>
                    </a:moveTo>
                    <a:cubicBezTo>
                      <a:pt x="37" y="105"/>
                      <a:pt x="37" y="104"/>
                      <a:pt x="36" y="103"/>
                    </a:cubicBezTo>
                    <a:cubicBezTo>
                      <a:pt x="37" y="103"/>
                      <a:pt x="37" y="104"/>
                      <a:pt x="38" y="105"/>
                    </a:cubicBezTo>
                    <a:cubicBezTo>
                      <a:pt x="38" y="105"/>
                      <a:pt x="39" y="105"/>
                      <a:pt x="39" y="104"/>
                    </a:cubicBezTo>
                    <a:cubicBezTo>
                      <a:pt x="38" y="104"/>
                      <a:pt x="35" y="101"/>
                      <a:pt x="38" y="102"/>
                    </a:cubicBezTo>
                    <a:cubicBezTo>
                      <a:pt x="38" y="102"/>
                      <a:pt x="39" y="103"/>
                      <a:pt x="40" y="103"/>
                    </a:cubicBezTo>
                    <a:cubicBezTo>
                      <a:pt x="39" y="104"/>
                      <a:pt x="38" y="105"/>
                      <a:pt x="37" y="106"/>
                    </a:cubicBezTo>
                    <a:close/>
                    <a:moveTo>
                      <a:pt x="34" y="91"/>
                    </a:moveTo>
                    <a:cubicBezTo>
                      <a:pt x="36" y="93"/>
                      <a:pt x="38" y="94"/>
                      <a:pt x="40" y="96"/>
                    </a:cubicBezTo>
                    <a:cubicBezTo>
                      <a:pt x="40" y="97"/>
                      <a:pt x="44" y="100"/>
                      <a:pt x="43" y="100"/>
                    </a:cubicBezTo>
                    <a:cubicBezTo>
                      <a:pt x="41" y="99"/>
                      <a:pt x="38" y="97"/>
                      <a:pt x="36" y="96"/>
                    </a:cubicBezTo>
                    <a:cubicBezTo>
                      <a:pt x="36" y="96"/>
                      <a:pt x="35" y="96"/>
                      <a:pt x="36" y="96"/>
                    </a:cubicBezTo>
                    <a:cubicBezTo>
                      <a:pt x="37" y="99"/>
                      <a:pt x="38" y="101"/>
                      <a:pt x="40" y="103"/>
                    </a:cubicBezTo>
                    <a:cubicBezTo>
                      <a:pt x="40" y="104"/>
                      <a:pt x="38" y="102"/>
                      <a:pt x="38" y="101"/>
                    </a:cubicBezTo>
                    <a:cubicBezTo>
                      <a:pt x="37" y="101"/>
                      <a:pt x="37" y="101"/>
                      <a:pt x="36" y="101"/>
                    </a:cubicBezTo>
                    <a:cubicBezTo>
                      <a:pt x="35" y="97"/>
                      <a:pt x="35" y="94"/>
                      <a:pt x="34" y="91"/>
                    </a:cubicBezTo>
                    <a:close/>
                    <a:moveTo>
                      <a:pt x="31" y="81"/>
                    </a:moveTo>
                    <a:cubicBezTo>
                      <a:pt x="36" y="86"/>
                      <a:pt x="43" y="90"/>
                      <a:pt x="47" y="96"/>
                    </a:cubicBezTo>
                    <a:cubicBezTo>
                      <a:pt x="49" y="99"/>
                      <a:pt x="46" y="96"/>
                      <a:pt x="45" y="95"/>
                    </a:cubicBezTo>
                    <a:cubicBezTo>
                      <a:pt x="43" y="93"/>
                      <a:pt x="42" y="91"/>
                      <a:pt x="40" y="89"/>
                    </a:cubicBezTo>
                    <a:cubicBezTo>
                      <a:pt x="38" y="87"/>
                      <a:pt x="35" y="84"/>
                      <a:pt x="32" y="83"/>
                    </a:cubicBezTo>
                    <a:cubicBezTo>
                      <a:pt x="32" y="82"/>
                      <a:pt x="32" y="81"/>
                      <a:pt x="31" y="81"/>
                    </a:cubicBezTo>
                    <a:close/>
                    <a:moveTo>
                      <a:pt x="29" y="74"/>
                    </a:moveTo>
                    <a:cubicBezTo>
                      <a:pt x="35" y="82"/>
                      <a:pt x="43" y="87"/>
                      <a:pt x="49" y="95"/>
                    </a:cubicBezTo>
                    <a:cubicBezTo>
                      <a:pt x="52" y="98"/>
                      <a:pt x="51" y="97"/>
                      <a:pt x="49" y="95"/>
                    </a:cubicBezTo>
                    <a:cubicBezTo>
                      <a:pt x="46" y="92"/>
                      <a:pt x="44" y="90"/>
                      <a:pt x="42" y="88"/>
                    </a:cubicBezTo>
                    <a:cubicBezTo>
                      <a:pt x="38" y="84"/>
                      <a:pt x="35" y="81"/>
                      <a:pt x="30" y="78"/>
                    </a:cubicBezTo>
                    <a:cubicBezTo>
                      <a:pt x="30" y="76"/>
                      <a:pt x="30" y="75"/>
                      <a:pt x="29" y="74"/>
                    </a:cubicBezTo>
                    <a:close/>
                    <a:moveTo>
                      <a:pt x="28" y="68"/>
                    </a:moveTo>
                    <a:cubicBezTo>
                      <a:pt x="35" y="77"/>
                      <a:pt x="45" y="84"/>
                      <a:pt x="53" y="94"/>
                    </a:cubicBezTo>
                    <a:cubicBezTo>
                      <a:pt x="56" y="98"/>
                      <a:pt x="53" y="94"/>
                      <a:pt x="51" y="93"/>
                    </a:cubicBezTo>
                    <a:cubicBezTo>
                      <a:pt x="48" y="90"/>
                      <a:pt x="45" y="88"/>
                      <a:pt x="43" y="85"/>
                    </a:cubicBezTo>
                    <a:cubicBezTo>
                      <a:pt x="39" y="80"/>
                      <a:pt x="33" y="76"/>
                      <a:pt x="29" y="71"/>
                    </a:cubicBezTo>
                    <a:cubicBezTo>
                      <a:pt x="29" y="71"/>
                      <a:pt x="29" y="71"/>
                      <a:pt x="29" y="71"/>
                    </a:cubicBezTo>
                    <a:cubicBezTo>
                      <a:pt x="28" y="70"/>
                      <a:pt x="28" y="69"/>
                      <a:pt x="28" y="68"/>
                    </a:cubicBezTo>
                    <a:close/>
                    <a:moveTo>
                      <a:pt x="25" y="62"/>
                    </a:moveTo>
                    <a:cubicBezTo>
                      <a:pt x="29" y="66"/>
                      <a:pt x="34" y="70"/>
                      <a:pt x="39" y="75"/>
                    </a:cubicBezTo>
                    <a:cubicBezTo>
                      <a:pt x="41" y="77"/>
                      <a:pt x="44" y="80"/>
                      <a:pt x="46" y="83"/>
                    </a:cubicBezTo>
                    <a:cubicBezTo>
                      <a:pt x="49" y="86"/>
                      <a:pt x="52" y="89"/>
                      <a:pt x="55" y="92"/>
                    </a:cubicBezTo>
                    <a:cubicBezTo>
                      <a:pt x="56" y="93"/>
                      <a:pt x="57" y="94"/>
                      <a:pt x="58" y="95"/>
                    </a:cubicBezTo>
                    <a:cubicBezTo>
                      <a:pt x="56" y="94"/>
                      <a:pt x="54" y="92"/>
                      <a:pt x="52" y="91"/>
                    </a:cubicBezTo>
                    <a:cubicBezTo>
                      <a:pt x="49" y="88"/>
                      <a:pt x="46" y="85"/>
                      <a:pt x="43" y="82"/>
                    </a:cubicBezTo>
                    <a:cubicBezTo>
                      <a:pt x="38" y="77"/>
                      <a:pt x="33" y="71"/>
                      <a:pt x="27" y="66"/>
                    </a:cubicBezTo>
                    <a:cubicBezTo>
                      <a:pt x="26" y="65"/>
                      <a:pt x="26" y="63"/>
                      <a:pt x="25" y="62"/>
                    </a:cubicBezTo>
                    <a:close/>
                    <a:moveTo>
                      <a:pt x="23" y="54"/>
                    </a:moveTo>
                    <a:cubicBezTo>
                      <a:pt x="26" y="57"/>
                      <a:pt x="29" y="60"/>
                      <a:pt x="32" y="62"/>
                    </a:cubicBezTo>
                    <a:cubicBezTo>
                      <a:pt x="35" y="65"/>
                      <a:pt x="37" y="67"/>
                      <a:pt x="39" y="70"/>
                    </a:cubicBezTo>
                    <a:cubicBezTo>
                      <a:pt x="45" y="77"/>
                      <a:pt x="52" y="83"/>
                      <a:pt x="58" y="90"/>
                    </a:cubicBezTo>
                    <a:cubicBezTo>
                      <a:pt x="59" y="90"/>
                      <a:pt x="59" y="91"/>
                      <a:pt x="60" y="92"/>
                    </a:cubicBezTo>
                    <a:cubicBezTo>
                      <a:pt x="59" y="91"/>
                      <a:pt x="58" y="90"/>
                      <a:pt x="57" y="89"/>
                    </a:cubicBezTo>
                    <a:cubicBezTo>
                      <a:pt x="53" y="85"/>
                      <a:pt x="49" y="82"/>
                      <a:pt x="45" y="79"/>
                    </a:cubicBezTo>
                    <a:cubicBezTo>
                      <a:pt x="38" y="73"/>
                      <a:pt x="31" y="66"/>
                      <a:pt x="25" y="59"/>
                    </a:cubicBezTo>
                    <a:cubicBezTo>
                      <a:pt x="24" y="57"/>
                      <a:pt x="23" y="55"/>
                      <a:pt x="23" y="54"/>
                    </a:cubicBezTo>
                    <a:close/>
                    <a:moveTo>
                      <a:pt x="20" y="44"/>
                    </a:moveTo>
                    <a:cubicBezTo>
                      <a:pt x="24" y="49"/>
                      <a:pt x="29" y="54"/>
                      <a:pt x="34" y="58"/>
                    </a:cubicBezTo>
                    <a:cubicBezTo>
                      <a:pt x="37" y="61"/>
                      <a:pt x="39" y="65"/>
                      <a:pt x="42" y="68"/>
                    </a:cubicBezTo>
                    <a:cubicBezTo>
                      <a:pt x="46" y="72"/>
                      <a:pt x="50" y="75"/>
                      <a:pt x="53" y="79"/>
                    </a:cubicBezTo>
                    <a:cubicBezTo>
                      <a:pt x="55" y="81"/>
                      <a:pt x="57" y="83"/>
                      <a:pt x="59" y="86"/>
                    </a:cubicBezTo>
                    <a:cubicBezTo>
                      <a:pt x="58" y="85"/>
                      <a:pt x="56" y="83"/>
                      <a:pt x="55" y="82"/>
                    </a:cubicBezTo>
                    <a:cubicBezTo>
                      <a:pt x="51" y="78"/>
                      <a:pt x="47" y="75"/>
                      <a:pt x="44" y="72"/>
                    </a:cubicBezTo>
                    <a:cubicBezTo>
                      <a:pt x="41" y="69"/>
                      <a:pt x="38" y="66"/>
                      <a:pt x="34" y="63"/>
                    </a:cubicBezTo>
                    <a:cubicBezTo>
                      <a:pt x="34" y="63"/>
                      <a:pt x="34" y="63"/>
                      <a:pt x="34" y="63"/>
                    </a:cubicBezTo>
                    <a:cubicBezTo>
                      <a:pt x="30" y="59"/>
                      <a:pt x="26" y="55"/>
                      <a:pt x="22" y="52"/>
                    </a:cubicBezTo>
                    <a:cubicBezTo>
                      <a:pt x="21" y="49"/>
                      <a:pt x="21" y="47"/>
                      <a:pt x="20" y="44"/>
                    </a:cubicBezTo>
                    <a:close/>
                    <a:moveTo>
                      <a:pt x="11" y="24"/>
                    </a:moveTo>
                    <a:cubicBezTo>
                      <a:pt x="11" y="25"/>
                      <a:pt x="12" y="26"/>
                      <a:pt x="12" y="27"/>
                    </a:cubicBezTo>
                    <a:cubicBezTo>
                      <a:pt x="12" y="26"/>
                      <a:pt x="11" y="26"/>
                      <a:pt x="11" y="26"/>
                    </a:cubicBezTo>
                    <a:cubicBezTo>
                      <a:pt x="10" y="25"/>
                      <a:pt x="10" y="26"/>
                      <a:pt x="10" y="26"/>
                    </a:cubicBezTo>
                    <a:cubicBezTo>
                      <a:pt x="11" y="29"/>
                      <a:pt x="12" y="31"/>
                      <a:pt x="14" y="34"/>
                    </a:cubicBezTo>
                    <a:cubicBezTo>
                      <a:pt x="15" y="34"/>
                      <a:pt x="18" y="38"/>
                      <a:pt x="16" y="36"/>
                    </a:cubicBezTo>
                    <a:cubicBezTo>
                      <a:pt x="14" y="35"/>
                      <a:pt x="13" y="33"/>
                      <a:pt x="11" y="32"/>
                    </a:cubicBezTo>
                    <a:cubicBezTo>
                      <a:pt x="11" y="31"/>
                      <a:pt x="11" y="31"/>
                      <a:pt x="11" y="32"/>
                    </a:cubicBezTo>
                    <a:cubicBezTo>
                      <a:pt x="12" y="34"/>
                      <a:pt x="13" y="35"/>
                      <a:pt x="14" y="37"/>
                    </a:cubicBezTo>
                    <a:cubicBezTo>
                      <a:pt x="17" y="40"/>
                      <a:pt x="13" y="37"/>
                      <a:pt x="13" y="36"/>
                    </a:cubicBezTo>
                    <a:cubicBezTo>
                      <a:pt x="12" y="36"/>
                      <a:pt x="11" y="34"/>
                      <a:pt x="10" y="33"/>
                    </a:cubicBezTo>
                    <a:cubicBezTo>
                      <a:pt x="10" y="33"/>
                      <a:pt x="9" y="34"/>
                      <a:pt x="9" y="34"/>
                    </a:cubicBezTo>
                    <a:cubicBezTo>
                      <a:pt x="10" y="35"/>
                      <a:pt x="12" y="38"/>
                      <a:pt x="13" y="39"/>
                    </a:cubicBezTo>
                    <a:cubicBezTo>
                      <a:pt x="12" y="38"/>
                      <a:pt x="10" y="37"/>
                      <a:pt x="9" y="36"/>
                    </a:cubicBezTo>
                    <a:cubicBezTo>
                      <a:pt x="8" y="36"/>
                      <a:pt x="8" y="37"/>
                      <a:pt x="8" y="37"/>
                    </a:cubicBezTo>
                    <a:cubicBezTo>
                      <a:pt x="11" y="39"/>
                      <a:pt x="7" y="38"/>
                      <a:pt x="6" y="38"/>
                    </a:cubicBezTo>
                    <a:cubicBezTo>
                      <a:pt x="6" y="38"/>
                      <a:pt x="5" y="38"/>
                      <a:pt x="6" y="39"/>
                    </a:cubicBezTo>
                    <a:cubicBezTo>
                      <a:pt x="7" y="40"/>
                      <a:pt x="6" y="40"/>
                      <a:pt x="4" y="40"/>
                    </a:cubicBezTo>
                    <a:cubicBezTo>
                      <a:pt x="6" y="35"/>
                      <a:pt x="9" y="29"/>
                      <a:pt x="11" y="24"/>
                    </a:cubicBezTo>
                    <a:close/>
                    <a:moveTo>
                      <a:pt x="16" y="34"/>
                    </a:moveTo>
                    <a:cubicBezTo>
                      <a:pt x="27" y="48"/>
                      <a:pt x="40" y="59"/>
                      <a:pt x="52" y="72"/>
                    </a:cubicBezTo>
                    <a:cubicBezTo>
                      <a:pt x="53" y="72"/>
                      <a:pt x="58" y="77"/>
                      <a:pt x="54" y="74"/>
                    </a:cubicBezTo>
                    <a:cubicBezTo>
                      <a:pt x="52" y="73"/>
                      <a:pt x="50" y="71"/>
                      <a:pt x="49" y="70"/>
                    </a:cubicBezTo>
                    <a:cubicBezTo>
                      <a:pt x="45" y="67"/>
                      <a:pt x="42" y="64"/>
                      <a:pt x="38" y="60"/>
                    </a:cubicBezTo>
                    <a:cubicBezTo>
                      <a:pt x="32" y="54"/>
                      <a:pt x="25" y="48"/>
                      <a:pt x="19" y="41"/>
                    </a:cubicBezTo>
                    <a:cubicBezTo>
                      <a:pt x="19" y="41"/>
                      <a:pt x="19" y="40"/>
                      <a:pt x="19" y="40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8"/>
                      <a:pt x="16" y="38"/>
                      <a:pt x="16" y="37"/>
                    </a:cubicBezTo>
                    <a:cubicBezTo>
                      <a:pt x="16" y="38"/>
                      <a:pt x="17" y="38"/>
                      <a:pt x="17" y="38"/>
                    </a:cubicBezTo>
                    <a:cubicBezTo>
                      <a:pt x="18" y="39"/>
                      <a:pt x="18" y="38"/>
                      <a:pt x="18" y="38"/>
                    </a:cubicBezTo>
                    <a:cubicBezTo>
                      <a:pt x="17" y="36"/>
                      <a:pt x="16" y="35"/>
                      <a:pt x="15" y="33"/>
                    </a:cubicBezTo>
                    <a:cubicBezTo>
                      <a:pt x="14" y="32"/>
                      <a:pt x="14" y="32"/>
                      <a:pt x="13" y="31"/>
                    </a:cubicBezTo>
                    <a:cubicBezTo>
                      <a:pt x="13" y="30"/>
                      <a:pt x="11" y="27"/>
                      <a:pt x="11" y="27"/>
                    </a:cubicBezTo>
                    <a:cubicBezTo>
                      <a:pt x="12" y="28"/>
                      <a:pt x="13" y="29"/>
                      <a:pt x="14" y="30"/>
                    </a:cubicBezTo>
                    <a:cubicBezTo>
                      <a:pt x="14" y="30"/>
                      <a:pt x="15" y="30"/>
                      <a:pt x="15" y="31"/>
                    </a:cubicBezTo>
                    <a:cubicBezTo>
                      <a:pt x="16" y="32"/>
                      <a:pt x="17" y="33"/>
                      <a:pt x="18" y="34"/>
                    </a:cubicBezTo>
                    <a:cubicBezTo>
                      <a:pt x="18" y="35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20" y="37"/>
                    </a:cubicBezTo>
                    <a:cubicBezTo>
                      <a:pt x="20" y="37"/>
                      <a:pt x="20" y="36"/>
                      <a:pt x="20" y="36"/>
                    </a:cubicBezTo>
                    <a:cubicBezTo>
                      <a:pt x="18" y="33"/>
                      <a:pt x="15" y="30"/>
                      <a:pt x="13" y="27"/>
                    </a:cubicBezTo>
                    <a:cubicBezTo>
                      <a:pt x="12" y="26"/>
                      <a:pt x="12" y="25"/>
                      <a:pt x="12" y="24"/>
                    </a:cubicBezTo>
                    <a:cubicBezTo>
                      <a:pt x="12" y="25"/>
                      <a:pt x="14" y="26"/>
                      <a:pt x="15" y="28"/>
                    </a:cubicBezTo>
                    <a:cubicBezTo>
                      <a:pt x="16" y="29"/>
                      <a:pt x="17" y="31"/>
                      <a:pt x="18" y="32"/>
                    </a:cubicBezTo>
                    <a:cubicBezTo>
                      <a:pt x="22" y="36"/>
                      <a:pt x="27" y="39"/>
                      <a:pt x="30" y="43"/>
                    </a:cubicBezTo>
                    <a:cubicBezTo>
                      <a:pt x="34" y="47"/>
                      <a:pt x="38" y="52"/>
                      <a:pt x="42" y="56"/>
                    </a:cubicBezTo>
                    <a:cubicBezTo>
                      <a:pt x="45" y="60"/>
                      <a:pt x="49" y="63"/>
                      <a:pt x="52" y="68"/>
                    </a:cubicBezTo>
                    <a:cubicBezTo>
                      <a:pt x="55" y="71"/>
                      <a:pt x="50" y="66"/>
                      <a:pt x="49" y="65"/>
                    </a:cubicBezTo>
                    <a:cubicBezTo>
                      <a:pt x="47" y="63"/>
                      <a:pt x="45" y="61"/>
                      <a:pt x="43" y="59"/>
                    </a:cubicBezTo>
                    <a:cubicBezTo>
                      <a:pt x="34" y="51"/>
                      <a:pt x="26" y="42"/>
                      <a:pt x="17" y="34"/>
                    </a:cubicBezTo>
                    <a:cubicBezTo>
                      <a:pt x="16" y="34"/>
                      <a:pt x="16" y="34"/>
                      <a:pt x="16" y="34"/>
                    </a:cubicBezTo>
                    <a:close/>
                    <a:moveTo>
                      <a:pt x="7" y="41"/>
                    </a:moveTo>
                    <a:cubicBezTo>
                      <a:pt x="7" y="41"/>
                      <a:pt x="7" y="40"/>
                      <a:pt x="7" y="40"/>
                    </a:cubicBezTo>
                    <a:cubicBezTo>
                      <a:pt x="7" y="40"/>
                      <a:pt x="7" y="39"/>
                      <a:pt x="7" y="39"/>
                    </a:cubicBezTo>
                    <a:cubicBezTo>
                      <a:pt x="7" y="39"/>
                      <a:pt x="9" y="40"/>
                      <a:pt x="10" y="40"/>
                    </a:cubicBezTo>
                    <a:cubicBezTo>
                      <a:pt x="9" y="40"/>
                      <a:pt x="8" y="40"/>
                      <a:pt x="7" y="41"/>
                    </a:cubicBezTo>
                    <a:close/>
                    <a:moveTo>
                      <a:pt x="14" y="39"/>
                    </a:moveTo>
                    <a:cubicBezTo>
                      <a:pt x="14" y="39"/>
                      <a:pt x="14" y="38"/>
                      <a:pt x="14" y="38"/>
                    </a:cubicBezTo>
                    <a:cubicBezTo>
                      <a:pt x="14" y="38"/>
                      <a:pt x="15" y="39"/>
                      <a:pt x="16" y="39"/>
                    </a:cubicBezTo>
                    <a:cubicBezTo>
                      <a:pt x="15" y="39"/>
                      <a:pt x="15" y="39"/>
                      <a:pt x="14" y="39"/>
                    </a:cubicBezTo>
                    <a:close/>
                    <a:moveTo>
                      <a:pt x="12" y="40"/>
                    </a:moveTo>
                    <a:cubicBezTo>
                      <a:pt x="11" y="39"/>
                      <a:pt x="11" y="38"/>
                      <a:pt x="10" y="37"/>
                    </a:cubicBezTo>
                    <a:cubicBezTo>
                      <a:pt x="10" y="38"/>
                      <a:pt x="12" y="39"/>
                      <a:pt x="13" y="39"/>
                    </a:cubicBezTo>
                    <a:cubicBezTo>
                      <a:pt x="13" y="40"/>
                      <a:pt x="12" y="40"/>
                      <a:pt x="12" y="40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5" y="41"/>
                      <a:pt x="5" y="41"/>
                    </a:cubicBezTo>
                    <a:cubicBezTo>
                      <a:pt x="5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lose/>
                    <a:moveTo>
                      <a:pt x="55" y="96"/>
                    </a:moveTo>
                    <a:cubicBezTo>
                      <a:pt x="54" y="94"/>
                      <a:pt x="52" y="92"/>
                      <a:pt x="51" y="90"/>
                    </a:cubicBezTo>
                    <a:cubicBezTo>
                      <a:pt x="53" y="92"/>
                      <a:pt x="55" y="94"/>
                      <a:pt x="58" y="95"/>
                    </a:cubicBezTo>
                    <a:cubicBezTo>
                      <a:pt x="57" y="95"/>
                      <a:pt x="56" y="96"/>
                      <a:pt x="55" y="96"/>
                    </a:cubicBezTo>
                    <a:close/>
                    <a:moveTo>
                      <a:pt x="52" y="97"/>
                    </a:moveTo>
                    <a:cubicBezTo>
                      <a:pt x="46" y="88"/>
                      <a:pt x="37" y="83"/>
                      <a:pt x="31" y="75"/>
                    </a:cubicBezTo>
                    <a:cubicBezTo>
                      <a:pt x="32" y="75"/>
                      <a:pt x="32" y="76"/>
                      <a:pt x="33" y="77"/>
                    </a:cubicBezTo>
                    <a:cubicBezTo>
                      <a:pt x="35" y="79"/>
                      <a:pt x="38" y="81"/>
                      <a:pt x="40" y="83"/>
                    </a:cubicBezTo>
                    <a:cubicBezTo>
                      <a:pt x="45" y="88"/>
                      <a:pt x="49" y="92"/>
                      <a:pt x="54" y="96"/>
                    </a:cubicBezTo>
                    <a:cubicBezTo>
                      <a:pt x="53" y="96"/>
                      <a:pt x="52" y="97"/>
                      <a:pt x="52" y="97"/>
                    </a:cubicBezTo>
                    <a:close/>
                    <a:moveTo>
                      <a:pt x="44" y="100"/>
                    </a:moveTo>
                    <a:cubicBezTo>
                      <a:pt x="42" y="97"/>
                      <a:pt x="39" y="95"/>
                      <a:pt x="36" y="92"/>
                    </a:cubicBezTo>
                    <a:cubicBezTo>
                      <a:pt x="36" y="91"/>
                      <a:pt x="35" y="91"/>
                      <a:pt x="34" y="90"/>
                    </a:cubicBezTo>
                    <a:cubicBezTo>
                      <a:pt x="36" y="92"/>
                      <a:pt x="38" y="93"/>
                      <a:pt x="39" y="94"/>
                    </a:cubicBezTo>
                    <a:cubicBezTo>
                      <a:pt x="42" y="96"/>
                      <a:pt x="44" y="98"/>
                      <a:pt x="46" y="99"/>
                    </a:cubicBezTo>
                    <a:cubicBezTo>
                      <a:pt x="45" y="100"/>
                      <a:pt x="45" y="100"/>
                      <a:pt x="44" y="100"/>
                    </a:cubicBezTo>
                    <a:close/>
                    <a:moveTo>
                      <a:pt x="59" y="95"/>
                    </a:moveTo>
                    <a:cubicBezTo>
                      <a:pt x="57" y="93"/>
                      <a:pt x="56" y="91"/>
                      <a:pt x="53" y="89"/>
                    </a:cubicBezTo>
                    <a:cubicBezTo>
                      <a:pt x="50" y="87"/>
                      <a:pt x="47" y="83"/>
                      <a:pt x="45" y="80"/>
                    </a:cubicBezTo>
                    <a:cubicBezTo>
                      <a:pt x="41" y="76"/>
                      <a:pt x="37" y="72"/>
                      <a:pt x="33" y="68"/>
                    </a:cubicBezTo>
                    <a:cubicBezTo>
                      <a:pt x="36" y="71"/>
                      <a:pt x="39" y="74"/>
                      <a:pt x="42" y="77"/>
                    </a:cubicBezTo>
                    <a:cubicBezTo>
                      <a:pt x="48" y="83"/>
                      <a:pt x="56" y="88"/>
                      <a:pt x="62" y="95"/>
                    </a:cubicBezTo>
                    <a:cubicBezTo>
                      <a:pt x="61" y="95"/>
                      <a:pt x="60" y="95"/>
                      <a:pt x="59" y="95"/>
                    </a:cubicBezTo>
                    <a:close/>
                    <a:moveTo>
                      <a:pt x="36" y="75"/>
                    </a:moveTo>
                    <a:cubicBezTo>
                      <a:pt x="35" y="75"/>
                      <a:pt x="35" y="75"/>
                      <a:pt x="35" y="75"/>
                    </a:cubicBezTo>
                    <a:cubicBezTo>
                      <a:pt x="34" y="74"/>
                      <a:pt x="33" y="73"/>
                      <a:pt x="31" y="71"/>
                    </a:cubicBezTo>
                    <a:cubicBezTo>
                      <a:pt x="31" y="71"/>
                      <a:pt x="25" y="66"/>
                      <a:pt x="28" y="68"/>
                    </a:cubicBezTo>
                    <a:cubicBezTo>
                      <a:pt x="31" y="71"/>
                      <a:pt x="33" y="73"/>
                      <a:pt x="36" y="75"/>
                    </a:cubicBezTo>
                    <a:close/>
                    <a:moveTo>
                      <a:pt x="33" y="80"/>
                    </a:moveTo>
                    <a:cubicBezTo>
                      <a:pt x="35" y="82"/>
                      <a:pt x="37" y="84"/>
                      <a:pt x="39" y="86"/>
                    </a:cubicBezTo>
                    <a:cubicBezTo>
                      <a:pt x="43" y="90"/>
                      <a:pt x="47" y="94"/>
                      <a:pt x="51" y="97"/>
                    </a:cubicBezTo>
                    <a:cubicBezTo>
                      <a:pt x="50" y="97"/>
                      <a:pt x="49" y="98"/>
                      <a:pt x="49" y="98"/>
                    </a:cubicBezTo>
                    <a:cubicBezTo>
                      <a:pt x="46" y="91"/>
                      <a:pt x="39" y="87"/>
                      <a:pt x="33" y="82"/>
                    </a:cubicBezTo>
                    <a:cubicBezTo>
                      <a:pt x="33" y="81"/>
                      <a:pt x="32" y="80"/>
                      <a:pt x="31" y="80"/>
                    </a:cubicBezTo>
                    <a:cubicBezTo>
                      <a:pt x="31" y="79"/>
                      <a:pt x="31" y="79"/>
                      <a:pt x="31" y="79"/>
                    </a:cubicBezTo>
                    <a:cubicBezTo>
                      <a:pt x="31" y="79"/>
                      <a:pt x="32" y="80"/>
                      <a:pt x="33" y="80"/>
                    </a:cubicBezTo>
                    <a:close/>
                    <a:moveTo>
                      <a:pt x="48" y="98"/>
                    </a:moveTo>
                    <a:cubicBezTo>
                      <a:pt x="47" y="99"/>
                      <a:pt x="47" y="99"/>
                      <a:pt x="47" y="99"/>
                    </a:cubicBezTo>
                    <a:cubicBezTo>
                      <a:pt x="45" y="96"/>
                      <a:pt x="42" y="94"/>
                      <a:pt x="40" y="91"/>
                    </a:cubicBezTo>
                    <a:cubicBezTo>
                      <a:pt x="38" y="90"/>
                      <a:pt x="37" y="88"/>
                      <a:pt x="35" y="87"/>
                    </a:cubicBezTo>
                    <a:cubicBezTo>
                      <a:pt x="34" y="86"/>
                      <a:pt x="33" y="84"/>
                      <a:pt x="32" y="84"/>
                    </a:cubicBezTo>
                    <a:cubicBezTo>
                      <a:pt x="32" y="84"/>
                      <a:pt x="32" y="84"/>
                      <a:pt x="32" y="83"/>
                    </a:cubicBezTo>
                    <a:cubicBezTo>
                      <a:pt x="38" y="87"/>
                      <a:pt x="43" y="94"/>
                      <a:pt x="48" y="98"/>
                    </a:cubicBezTo>
                    <a:close/>
                    <a:moveTo>
                      <a:pt x="44" y="96"/>
                    </a:moveTo>
                    <a:cubicBezTo>
                      <a:pt x="49" y="102"/>
                      <a:pt x="43" y="96"/>
                      <a:pt x="41" y="94"/>
                    </a:cubicBezTo>
                    <a:cubicBezTo>
                      <a:pt x="39" y="93"/>
                      <a:pt x="36" y="91"/>
                      <a:pt x="34" y="89"/>
                    </a:cubicBezTo>
                    <a:cubicBezTo>
                      <a:pt x="34" y="89"/>
                      <a:pt x="34" y="89"/>
                      <a:pt x="34" y="89"/>
                    </a:cubicBezTo>
                    <a:cubicBezTo>
                      <a:pt x="33" y="88"/>
                      <a:pt x="33" y="86"/>
                      <a:pt x="33" y="85"/>
                    </a:cubicBezTo>
                    <a:cubicBezTo>
                      <a:pt x="36" y="89"/>
                      <a:pt x="40" y="92"/>
                      <a:pt x="44" y="96"/>
                    </a:cubicBezTo>
                    <a:close/>
                    <a:moveTo>
                      <a:pt x="37" y="97"/>
                    </a:moveTo>
                    <a:cubicBezTo>
                      <a:pt x="37" y="98"/>
                      <a:pt x="41" y="100"/>
                      <a:pt x="43" y="101"/>
                    </a:cubicBezTo>
                    <a:cubicBezTo>
                      <a:pt x="42" y="101"/>
                      <a:pt x="42" y="102"/>
                      <a:pt x="41" y="103"/>
                    </a:cubicBezTo>
                    <a:cubicBezTo>
                      <a:pt x="39" y="101"/>
                      <a:pt x="38" y="99"/>
                      <a:pt x="37" y="97"/>
                    </a:cubicBezTo>
                    <a:close/>
                    <a:moveTo>
                      <a:pt x="55" y="86"/>
                    </a:moveTo>
                    <a:cubicBezTo>
                      <a:pt x="51" y="82"/>
                      <a:pt x="48" y="78"/>
                      <a:pt x="44" y="74"/>
                    </a:cubicBezTo>
                    <a:cubicBezTo>
                      <a:pt x="42" y="72"/>
                      <a:pt x="40" y="69"/>
                      <a:pt x="37" y="67"/>
                    </a:cubicBezTo>
                    <a:cubicBezTo>
                      <a:pt x="38" y="67"/>
                      <a:pt x="38" y="68"/>
                      <a:pt x="39" y="68"/>
                    </a:cubicBezTo>
                    <a:cubicBezTo>
                      <a:pt x="46" y="74"/>
                      <a:pt x="53" y="80"/>
                      <a:pt x="60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1" y="90"/>
                      <a:pt x="62" y="92"/>
                      <a:pt x="62" y="94"/>
                    </a:cubicBezTo>
                    <a:cubicBezTo>
                      <a:pt x="61" y="91"/>
                      <a:pt x="58" y="88"/>
                      <a:pt x="55" y="86"/>
                    </a:cubicBezTo>
                    <a:close/>
                    <a:moveTo>
                      <a:pt x="43" y="68"/>
                    </a:moveTo>
                    <a:cubicBezTo>
                      <a:pt x="40" y="64"/>
                      <a:pt x="37" y="61"/>
                      <a:pt x="34" y="58"/>
                    </a:cubicBezTo>
                    <a:cubicBezTo>
                      <a:pt x="31" y="54"/>
                      <a:pt x="28" y="51"/>
                      <a:pt x="24" y="48"/>
                    </a:cubicBezTo>
                    <a:cubicBezTo>
                      <a:pt x="23" y="46"/>
                      <a:pt x="21" y="45"/>
                      <a:pt x="20" y="43"/>
                    </a:cubicBezTo>
                    <a:cubicBezTo>
                      <a:pt x="21" y="44"/>
                      <a:pt x="22" y="45"/>
                      <a:pt x="23" y="46"/>
                    </a:cubicBezTo>
                    <a:cubicBezTo>
                      <a:pt x="26" y="50"/>
                      <a:pt x="30" y="53"/>
                      <a:pt x="34" y="57"/>
                    </a:cubicBezTo>
                    <a:cubicBezTo>
                      <a:pt x="41" y="64"/>
                      <a:pt x="49" y="71"/>
                      <a:pt x="56" y="77"/>
                    </a:cubicBezTo>
                    <a:cubicBezTo>
                      <a:pt x="56" y="77"/>
                      <a:pt x="57" y="77"/>
                      <a:pt x="57" y="77"/>
                    </a:cubicBezTo>
                    <a:cubicBezTo>
                      <a:pt x="58" y="80"/>
                      <a:pt x="59" y="83"/>
                      <a:pt x="60" y="86"/>
                    </a:cubicBezTo>
                    <a:cubicBezTo>
                      <a:pt x="55" y="79"/>
                      <a:pt x="49" y="74"/>
                      <a:pt x="43" y="68"/>
                    </a:cubicBezTo>
                    <a:close/>
                    <a:moveTo>
                      <a:pt x="21" y="39"/>
                    </a:moveTo>
                    <a:cubicBezTo>
                      <a:pt x="20" y="38"/>
                      <a:pt x="19" y="37"/>
                      <a:pt x="17" y="36"/>
                    </a:cubicBezTo>
                    <a:cubicBezTo>
                      <a:pt x="19" y="37"/>
                      <a:pt x="21" y="39"/>
                      <a:pt x="23" y="41"/>
                    </a:cubicBezTo>
                    <a:cubicBezTo>
                      <a:pt x="26" y="44"/>
                      <a:pt x="30" y="48"/>
                      <a:pt x="33" y="51"/>
                    </a:cubicBezTo>
                    <a:cubicBezTo>
                      <a:pt x="40" y="58"/>
                      <a:pt x="47" y="64"/>
                      <a:pt x="54" y="71"/>
                    </a:cubicBezTo>
                    <a:cubicBezTo>
                      <a:pt x="54" y="71"/>
                      <a:pt x="54" y="71"/>
                      <a:pt x="55" y="70"/>
                    </a:cubicBezTo>
                    <a:cubicBezTo>
                      <a:pt x="55" y="72"/>
                      <a:pt x="56" y="74"/>
                      <a:pt x="56" y="76"/>
                    </a:cubicBezTo>
                    <a:cubicBezTo>
                      <a:pt x="46" y="63"/>
                      <a:pt x="32" y="52"/>
                      <a:pt x="21" y="39"/>
                    </a:cubicBezTo>
                    <a:close/>
                    <a:moveTo>
                      <a:pt x="46" y="59"/>
                    </a:moveTo>
                    <a:cubicBezTo>
                      <a:pt x="42" y="55"/>
                      <a:pt x="38" y="50"/>
                      <a:pt x="34" y="46"/>
                    </a:cubicBezTo>
                    <a:cubicBezTo>
                      <a:pt x="31" y="42"/>
                      <a:pt x="27" y="38"/>
                      <a:pt x="22" y="35"/>
                    </a:cubicBezTo>
                    <a:cubicBezTo>
                      <a:pt x="18" y="31"/>
                      <a:pt x="15" y="26"/>
                      <a:pt x="11" y="23"/>
                    </a:cubicBezTo>
                    <a:cubicBezTo>
                      <a:pt x="12" y="21"/>
                      <a:pt x="13" y="20"/>
                      <a:pt x="13" y="18"/>
                    </a:cubicBezTo>
                    <a:cubicBezTo>
                      <a:pt x="17" y="24"/>
                      <a:pt x="23" y="28"/>
                      <a:pt x="28" y="33"/>
                    </a:cubicBezTo>
                    <a:cubicBezTo>
                      <a:pt x="34" y="40"/>
                      <a:pt x="41" y="47"/>
                      <a:pt x="47" y="54"/>
                    </a:cubicBezTo>
                    <a:cubicBezTo>
                      <a:pt x="47" y="55"/>
                      <a:pt x="48" y="56"/>
                      <a:pt x="49" y="57"/>
                    </a:cubicBezTo>
                    <a:cubicBezTo>
                      <a:pt x="48" y="56"/>
                      <a:pt x="47" y="55"/>
                      <a:pt x="46" y="54"/>
                    </a:cubicBezTo>
                    <a:cubicBezTo>
                      <a:pt x="44" y="53"/>
                      <a:pt x="43" y="52"/>
                      <a:pt x="41" y="50"/>
                    </a:cubicBezTo>
                    <a:cubicBezTo>
                      <a:pt x="39" y="48"/>
                      <a:pt x="36" y="45"/>
                      <a:pt x="34" y="43"/>
                    </a:cubicBezTo>
                    <a:cubicBezTo>
                      <a:pt x="34" y="43"/>
                      <a:pt x="34" y="42"/>
                      <a:pt x="34" y="42"/>
                    </a:cubicBezTo>
                    <a:cubicBezTo>
                      <a:pt x="30" y="38"/>
                      <a:pt x="26" y="34"/>
                      <a:pt x="22" y="29"/>
                    </a:cubicBezTo>
                    <a:cubicBezTo>
                      <a:pt x="19" y="26"/>
                      <a:pt x="16" y="23"/>
                      <a:pt x="13" y="20"/>
                    </a:cubicBezTo>
                    <a:cubicBezTo>
                      <a:pt x="13" y="20"/>
                      <a:pt x="12" y="20"/>
                      <a:pt x="12" y="20"/>
                    </a:cubicBezTo>
                    <a:cubicBezTo>
                      <a:pt x="13" y="21"/>
                      <a:pt x="13" y="21"/>
                      <a:pt x="14" y="22"/>
                    </a:cubicBezTo>
                    <a:cubicBezTo>
                      <a:pt x="14" y="22"/>
                      <a:pt x="14" y="22"/>
                      <a:pt x="14" y="23"/>
                    </a:cubicBezTo>
                    <a:cubicBezTo>
                      <a:pt x="16" y="25"/>
                      <a:pt x="18" y="26"/>
                      <a:pt x="19" y="28"/>
                    </a:cubicBezTo>
                    <a:cubicBezTo>
                      <a:pt x="20" y="29"/>
                      <a:pt x="21" y="30"/>
                      <a:pt x="22" y="31"/>
                    </a:cubicBezTo>
                    <a:cubicBezTo>
                      <a:pt x="26" y="35"/>
                      <a:pt x="29" y="38"/>
                      <a:pt x="32" y="42"/>
                    </a:cubicBezTo>
                    <a:cubicBezTo>
                      <a:pt x="33" y="42"/>
                      <a:pt x="33" y="42"/>
                      <a:pt x="33" y="43"/>
                    </a:cubicBezTo>
                    <a:cubicBezTo>
                      <a:pt x="39" y="50"/>
                      <a:pt x="45" y="57"/>
                      <a:pt x="52" y="64"/>
                    </a:cubicBezTo>
                    <a:cubicBezTo>
                      <a:pt x="52" y="64"/>
                      <a:pt x="52" y="64"/>
                      <a:pt x="52" y="64"/>
                    </a:cubicBezTo>
                    <a:cubicBezTo>
                      <a:pt x="53" y="66"/>
                      <a:pt x="54" y="68"/>
                      <a:pt x="54" y="70"/>
                    </a:cubicBezTo>
                    <a:cubicBezTo>
                      <a:pt x="52" y="66"/>
                      <a:pt x="49" y="62"/>
                      <a:pt x="46" y="59"/>
                    </a:cubicBezTo>
                    <a:close/>
                    <a:moveTo>
                      <a:pt x="15" y="13"/>
                    </a:moveTo>
                    <a:cubicBezTo>
                      <a:pt x="21" y="20"/>
                      <a:pt x="27" y="26"/>
                      <a:pt x="34" y="32"/>
                    </a:cubicBezTo>
                    <a:cubicBezTo>
                      <a:pt x="37" y="35"/>
                      <a:pt x="40" y="38"/>
                      <a:pt x="42" y="41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1"/>
                      <a:pt x="42" y="41"/>
                      <a:pt x="42" y="41"/>
                    </a:cubicBezTo>
                    <a:cubicBezTo>
                      <a:pt x="40" y="39"/>
                      <a:pt x="39" y="38"/>
                      <a:pt x="37" y="36"/>
                    </a:cubicBezTo>
                    <a:cubicBezTo>
                      <a:pt x="31" y="30"/>
                      <a:pt x="25" y="24"/>
                      <a:pt x="18" y="18"/>
                    </a:cubicBezTo>
                    <a:cubicBezTo>
                      <a:pt x="17" y="18"/>
                      <a:pt x="17" y="17"/>
                      <a:pt x="17" y="17"/>
                    </a:cubicBezTo>
                    <a:cubicBezTo>
                      <a:pt x="17" y="17"/>
                      <a:pt x="16" y="17"/>
                      <a:pt x="16" y="16"/>
                    </a:cubicBezTo>
                    <a:cubicBezTo>
                      <a:pt x="15" y="16"/>
                      <a:pt x="15" y="16"/>
                      <a:pt x="15" y="17"/>
                    </a:cubicBezTo>
                    <a:cubicBezTo>
                      <a:pt x="19" y="20"/>
                      <a:pt x="22" y="24"/>
                      <a:pt x="25" y="28"/>
                    </a:cubicBezTo>
                    <a:cubicBezTo>
                      <a:pt x="22" y="24"/>
                      <a:pt x="18" y="20"/>
                      <a:pt x="13" y="17"/>
                    </a:cubicBezTo>
                    <a:cubicBezTo>
                      <a:pt x="14" y="16"/>
                      <a:pt x="15" y="14"/>
                      <a:pt x="15" y="13"/>
                    </a:cubicBezTo>
                    <a:close/>
                    <a:moveTo>
                      <a:pt x="16" y="10"/>
                    </a:moveTo>
                    <a:cubicBezTo>
                      <a:pt x="20" y="15"/>
                      <a:pt x="24" y="19"/>
                      <a:pt x="28" y="23"/>
                    </a:cubicBezTo>
                    <a:cubicBezTo>
                      <a:pt x="31" y="26"/>
                      <a:pt x="33" y="29"/>
                      <a:pt x="36" y="32"/>
                    </a:cubicBezTo>
                    <a:cubicBezTo>
                      <a:pt x="38" y="33"/>
                      <a:pt x="39" y="34"/>
                      <a:pt x="41" y="36"/>
                    </a:cubicBezTo>
                    <a:cubicBezTo>
                      <a:pt x="46" y="41"/>
                      <a:pt x="39" y="36"/>
                      <a:pt x="38" y="34"/>
                    </a:cubicBezTo>
                    <a:cubicBezTo>
                      <a:pt x="37" y="33"/>
                      <a:pt x="36" y="33"/>
                      <a:pt x="35" y="32"/>
                    </a:cubicBezTo>
                    <a:cubicBezTo>
                      <a:pt x="33" y="31"/>
                      <a:pt x="32" y="30"/>
                      <a:pt x="31" y="28"/>
                    </a:cubicBezTo>
                    <a:cubicBezTo>
                      <a:pt x="26" y="23"/>
                      <a:pt x="21" y="17"/>
                      <a:pt x="16" y="12"/>
                    </a:cubicBezTo>
                    <a:cubicBezTo>
                      <a:pt x="16" y="11"/>
                      <a:pt x="16" y="11"/>
                      <a:pt x="16" y="10"/>
                    </a:cubicBezTo>
                    <a:close/>
                    <a:moveTo>
                      <a:pt x="27" y="25"/>
                    </a:moveTo>
                    <a:cubicBezTo>
                      <a:pt x="24" y="21"/>
                      <a:pt x="21" y="18"/>
                      <a:pt x="18" y="15"/>
                    </a:cubicBezTo>
                    <a:cubicBezTo>
                      <a:pt x="18" y="15"/>
                      <a:pt x="18" y="15"/>
                      <a:pt x="17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20" y="17"/>
                      <a:pt x="21" y="18"/>
                      <a:pt x="23" y="20"/>
                    </a:cubicBezTo>
                    <a:cubicBezTo>
                      <a:pt x="24" y="22"/>
                      <a:pt x="25" y="23"/>
                      <a:pt x="27" y="25"/>
                    </a:cubicBezTo>
                    <a:close/>
                    <a:moveTo>
                      <a:pt x="42" y="52"/>
                    </a:moveTo>
                    <a:cubicBezTo>
                      <a:pt x="44" y="54"/>
                      <a:pt x="47" y="56"/>
                      <a:pt x="50" y="58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51" y="60"/>
                      <a:pt x="51" y="61"/>
                      <a:pt x="52" y="62"/>
                    </a:cubicBezTo>
                    <a:cubicBezTo>
                      <a:pt x="48" y="59"/>
                      <a:pt x="45" y="55"/>
                      <a:pt x="42" y="52"/>
                    </a:cubicBezTo>
                    <a:close/>
                    <a:moveTo>
                      <a:pt x="29" y="31"/>
                    </a:moveTo>
                    <a:cubicBezTo>
                      <a:pt x="30" y="32"/>
                      <a:pt x="31" y="33"/>
                      <a:pt x="31" y="34"/>
                    </a:cubicBezTo>
                    <a:cubicBezTo>
                      <a:pt x="34" y="37"/>
                      <a:pt x="37" y="39"/>
                      <a:pt x="40" y="42"/>
                    </a:cubicBezTo>
                    <a:cubicBezTo>
                      <a:pt x="40" y="42"/>
                      <a:pt x="40" y="42"/>
                      <a:pt x="41" y="43"/>
                    </a:cubicBezTo>
                    <a:cubicBezTo>
                      <a:pt x="40" y="42"/>
                      <a:pt x="39" y="41"/>
                      <a:pt x="37" y="40"/>
                    </a:cubicBezTo>
                    <a:cubicBezTo>
                      <a:pt x="34" y="38"/>
                      <a:pt x="32" y="35"/>
                      <a:pt x="29" y="32"/>
                    </a:cubicBezTo>
                    <a:cubicBezTo>
                      <a:pt x="29" y="31"/>
                      <a:pt x="29" y="31"/>
                      <a:pt x="29" y="31"/>
                    </a:cubicBezTo>
                    <a:close/>
                    <a:moveTo>
                      <a:pt x="39" y="36"/>
                    </a:moveTo>
                    <a:cubicBezTo>
                      <a:pt x="41" y="38"/>
                      <a:pt x="42" y="39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1"/>
                      <a:pt x="45" y="42"/>
                      <a:pt x="45" y="43"/>
                    </a:cubicBezTo>
                    <a:cubicBezTo>
                      <a:pt x="43" y="41"/>
                      <a:pt x="41" y="39"/>
                      <a:pt x="39" y="36"/>
                    </a:cubicBezTo>
                    <a:close/>
                    <a:moveTo>
                      <a:pt x="48" y="27"/>
                    </a:moveTo>
                    <a:cubicBezTo>
                      <a:pt x="44" y="23"/>
                      <a:pt x="40" y="19"/>
                      <a:pt x="36" y="15"/>
                    </a:cubicBezTo>
                    <a:cubicBezTo>
                      <a:pt x="37" y="16"/>
                      <a:pt x="39" y="17"/>
                      <a:pt x="40" y="18"/>
                    </a:cubicBezTo>
                    <a:cubicBezTo>
                      <a:pt x="44" y="21"/>
                      <a:pt x="47" y="24"/>
                      <a:pt x="51" y="26"/>
                    </a:cubicBezTo>
                    <a:cubicBezTo>
                      <a:pt x="50" y="26"/>
                      <a:pt x="49" y="26"/>
                      <a:pt x="48" y="27"/>
                    </a:cubicBezTo>
                    <a:close/>
                    <a:moveTo>
                      <a:pt x="44" y="28"/>
                    </a:moveTo>
                    <a:cubicBezTo>
                      <a:pt x="42" y="24"/>
                      <a:pt x="38" y="21"/>
                      <a:pt x="35" y="18"/>
                    </a:cubicBezTo>
                    <a:cubicBezTo>
                      <a:pt x="32" y="16"/>
                      <a:pt x="30" y="14"/>
                      <a:pt x="28" y="12"/>
                    </a:cubicBezTo>
                    <a:cubicBezTo>
                      <a:pt x="27" y="12"/>
                      <a:pt x="27" y="12"/>
                      <a:pt x="27" y="11"/>
                    </a:cubicBezTo>
                    <a:cubicBezTo>
                      <a:pt x="30" y="14"/>
                      <a:pt x="32" y="16"/>
                      <a:pt x="35" y="18"/>
                    </a:cubicBezTo>
                    <a:cubicBezTo>
                      <a:pt x="40" y="20"/>
                      <a:pt x="43" y="24"/>
                      <a:pt x="47" y="27"/>
                    </a:cubicBezTo>
                    <a:cubicBezTo>
                      <a:pt x="46" y="27"/>
                      <a:pt x="45" y="28"/>
                      <a:pt x="44" y="28"/>
                    </a:cubicBezTo>
                    <a:close/>
                    <a:moveTo>
                      <a:pt x="42" y="29"/>
                    </a:moveTo>
                    <a:cubicBezTo>
                      <a:pt x="40" y="27"/>
                      <a:pt x="39" y="25"/>
                      <a:pt x="37" y="23"/>
                    </a:cubicBezTo>
                    <a:cubicBezTo>
                      <a:pt x="39" y="25"/>
                      <a:pt x="41" y="27"/>
                      <a:pt x="43" y="28"/>
                    </a:cubicBezTo>
                    <a:cubicBezTo>
                      <a:pt x="43" y="28"/>
                      <a:pt x="43" y="28"/>
                      <a:pt x="42" y="28"/>
                    </a:cubicBezTo>
                    <a:cubicBezTo>
                      <a:pt x="42" y="28"/>
                      <a:pt x="42" y="28"/>
                      <a:pt x="42" y="29"/>
                    </a:cubicBezTo>
                    <a:close/>
                    <a:moveTo>
                      <a:pt x="41" y="29"/>
                    </a:move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1"/>
                      <a:pt x="41" y="31"/>
                      <a:pt x="42" y="32"/>
                    </a:cubicBezTo>
                    <a:cubicBezTo>
                      <a:pt x="39" y="29"/>
                      <a:pt x="37" y="27"/>
                      <a:pt x="34" y="25"/>
                    </a:cubicBezTo>
                    <a:cubicBezTo>
                      <a:pt x="30" y="21"/>
                      <a:pt x="26" y="17"/>
                      <a:pt x="22" y="13"/>
                    </a:cubicBezTo>
                    <a:cubicBezTo>
                      <a:pt x="23" y="13"/>
                      <a:pt x="24" y="14"/>
                      <a:pt x="24" y="14"/>
                    </a:cubicBezTo>
                    <a:cubicBezTo>
                      <a:pt x="26" y="16"/>
                      <a:pt x="28" y="18"/>
                      <a:pt x="30" y="20"/>
                    </a:cubicBezTo>
                    <a:cubicBezTo>
                      <a:pt x="33" y="24"/>
                      <a:pt x="37" y="27"/>
                      <a:pt x="41" y="29"/>
                    </a:cubicBezTo>
                    <a:close/>
                    <a:moveTo>
                      <a:pt x="53" y="25"/>
                    </a:moveTo>
                    <a:cubicBezTo>
                      <a:pt x="53" y="25"/>
                      <a:pt x="53" y="25"/>
                      <a:pt x="52" y="26"/>
                    </a:cubicBezTo>
                    <a:cubicBezTo>
                      <a:pt x="48" y="24"/>
                      <a:pt x="45" y="21"/>
                      <a:pt x="42" y="18"/>
                    </a:cubicBezTo>
                    <a:cubicBezTo>
                      <a:pt x="39" y="16"/>
                      <a:pt x="35" y="14"/>
                      <a:pt x="32" y="12"/>
                    </a:cubicBezTo>
                    <a:cubicBezTo>
                      <a:pt x="32" y="12"/>
                      <a:pt x="31" y="11"/>
                      <a:pt x="30" y="10"/>
                    </a:cubicBezTo>
                    <a:cubicBezTo>
                      <a:pt x="38" y="15"/>
                      <a:pt x="45" y="21"/>
                      <a:pt x="53" y="25"/>
                    </a:cubicBezTo>
                    <a:close/>
                    <a:moveTo>
                      <a:pt x="20" y="4"/>
                    </a:moveTo>
                    <a:cubicBezTo>
                      <a:pt x="21" y="4"/>
                      <a:pt x="22" y="5"/>
                      <a:pt x="23" y="6"/>
                    </a:cubicBezTo>
                    <a:cubicBezTo>
                      <a:pt x="22" y="6"/>
                      <a:pt x="22" y="6"/>
                      <a:pt x="23" y="6"/>
                    </a:cubicBezTo>
                    <a:cubicBezTo>
                      <a:pt x="25" y="8"/>
                      <a:pt x="28" y="10"/>
                      <a:pt x="31" y="12"/>
                    </a:cubicBezTo>
                    <a:cubicBezTo>
                      <a:pt x="34" y="14"/>
                      <a:pt x="36" y="16"/>
                      <a:pt x="39" y="19"/>
                    </a:cubicBezTo>
                    <a:cubicBezTo>
                      <a:pt x="42" y="21"/>
                      <a:pt x="44" y="24"/>
                      <a:pt x="47" y="26"/>
                    </a:cubicBezTo>
                    <a:cubicBezTo>
                      <a:pt x="46" y="25"/>
                      <a:pt x="45" y="24"/>
                      <a:pt x="44" y="24"/>
                    </a:cubicBezTo>
                    <a:cubicBezTo>
                      <a:pt x="42" y="22"/>
                      <a:pt x="41" y="21"/>
                      <a:pt x="39" y="20"/>
                    </a:cubicBezTo>
                    <a:cubicBezTo>
                      <a:pt x="37" y="18"/>
                      <a:pt x="34" y="16"/>
                      <a:pt x="32" y="14"/>
                    </a:cubicBezTo>
                    <a:cubicBezTo>
                      <a:pt x="28" y="12"/>
                      <a:pt x="26" y="9"/>
                      <a:pt x="23" y="7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6"/>
                      <a:pt x="21" y="5"/>
                      <a:pt x="20" y="5"/>
                    </a:cubicBezTo>
                    <a:cubicBezTo>
                      <a:pt x="20" y="4"/>
                      <a:pt x="19" y="5"/>
                      <a:pt x="20" y="5"/>
                    </a:cubicBezTo>
                    <a:cubicBezTo>
                      <a:pt x="24" y="9"/>
                      <a:pt x="27" y="13"/>
                      <a:pt x="31" y="16"/>
                    </a:cubicBezTo>
                    <a:cubicBezTo>
                      <a:pt x="35" y="19"/>
                      <a:pt x="39" y="22"/>
                      <a:pt x="43" y="26"/>
                    </a:cubicBezTo>
                    <a:cubicBezTo>
                      <a:pt x="44" y="27"/>
                      <a:pt x="44" y="28"/>
                      <a:pt x="43" y="27"/>
                    </a:cubicBezTo>
                    <a:cubicBezTo>
                      <a:pt x="41" y="26"/>
                      <a:pt x="40" y="25"/>
                      <a:pt x="38" y="23"/>
                    </a:cubicBezTo>
                    <a:cubicBezTo>
                      <a:pt x="36" y="22"/>
                      <a:pt x="33" y="20"/>
                      <a:pt x="31" y="18"/>
                    </a:cubicBezTo>
                    <a:cubicBezTo>
                      <a:pt x="28" y="15"/>
                      <a:pt x="25" y="12"/>
                      <a:pt x="21" y="8"/>
                    </a:cubicBezTo>
                    <a:cubicBezTo>
                      <a:pt x="21" y="8"/>
                      <a:pt x="21" y="7"/>
                      <a:pt x="20" y="7"/>
                    </a:cubicBezTo>
                    <a:cubicBezTo>
                      <a:pt x="20" y="7"/>
                      <a:pt x="20" y="7"/>
                      <a:pt x="19" y="6"/>
                    </a:cubicBezTo>
                    <a:cubicBezTo>
                      <a:pt x="19" y="6"/>
                      <a:pt x="18" y="6"/>
                      <a:pt x="19" y="7"/>
                    </a:cubicBezTo>
                    <a:cubicBezTo>
                      <a:pt x="22" y="10"/>
                      <a:pt x="25" y="14"/>
                      <a:pt x="28" y="17"/>
                    </a:cubicBezTo>
                    <a:cubicBezTo>
                      <a:pt x="32" y="21"/>
                      <a:pt x="36" y="24"/>
                      <a:pt x="40" y="27"/>
                    </a:cubicBezTo>
                    <a:cubicBezTo>
                      <a:pt x="40" y="28"/>
                      <a:pt x="41" y="28"/>
                      <a:pt x="41" y="29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0" y="28"/>
                      <a:pt x="38" y="26"/>
                      <a:pt x="36" y="25"/>
                    </a:cubicBezTo>
                    <a:cubicBezTo>
                      <a:pt x="34" y="23"/>
                      <a:pt x="32" y="22"/>
                      <a:pt x="30" y="20"/>
                    </a:cubicBezTo>
                    <a:cubicBezTo>
                      <a:pt x="26" y="16"/>
                      <a:pt x="23" y="12"/>
                      <a:pt x="19" y="9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24" y="16"/>
                      <a:pt x="29" y="22"/>
                      <a:pt x="36" y="27"/>
                    </a:cubicBezTo>
                    <a:cubicBezTo>
                      <a:pt x="37" y="28"/>
                      <a:pt x="39" y="30"/>
                      <a:pt x="40" y="31"/>
                    </a:cubicBezTo>
                    <a:cubicBezTo>
                      <a:pt x="44" y="36"/>
                      <a:pt x="40" y="32"/>
                      <a:pt x="39" y="31"/>
                    </a:cubicBezTo>
                    <a:cubicBezTo>
                      <a:pt x="36" y="29"/>
                      <a:pt x="33" y="26"/>
                      <a:pt x="30" y="24"/>
                    </a:cubicBezTo>
                    <a:cubicBezTo>
                      <a:pt x="25" y="19"/>
                      <a:pt x="21" y="14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8"/>
                      <a:pt x="18" y="6"/>
                      <a:pt x="20" y="4"/>
                    </a:cubicBezTo>
                    <a:close/>
                    <a:moveTo>
                      <a:pt x="33" y="21"/>
                    </a:moveTo>
                    <a:cubicBezTo>
                      <a:pt x="31" y="19"/>
                      <a:pt x="29" y="17"/>
                      <a:pt x="28" y="15"/>
                    </a:cubicBezTo>
                    <a:cubicBezTo>
                      <a:pt x="29" y="16"/>
                      <a:pt x="30" y="17"/>
                      <a:pt x="31" y="18"/>
                    </a:cubicBezTo>
                    <a:cubicBezTo>
                      <a:pt x="32" y="19"/>
                      <a:pt x="32" y="20"/>
                      <a:pt x="33" y="2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4" name="Freeform 161"/>
              <p:cNvSpPr>
                <a:spLocks noEditPoints="1"/>
              </p:cNvSpPr>
              <p:nvPr/>
            </p:nvSpPr>
            <p:spPr bwMode="auto">
              <a:xfrm>
                <a:off x="1412153" y="2971865"/>
                <a:ext cx="113919" cy="35242"/>
              </a:xfrm>
              <a:custGeom>
                <a:avLst/>
                <a:gdLst>
                  <a:gd name="T0" fmla="*/ 10 w 59"/>
                  <a:gd name="T1" fmla="*/ 18 h 18"/>
                  <a:gd name="T2" fmla="*/ 58 w 59"/>
                  <a:gd name="T3" fmla="*/ 18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1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5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4 h 18"/>
                  <a:gd name="T26" fmla="*/ 18 w 59"/>
                  <a:gd name="T27" fmla="*/ 6 h 18"/>
                  <a:gd name="T28" fmla="*/ 10 w 59"/>
                  <a:gd name="T29" fmla="*/ 15 h 18"/>
                  <a:gd name="T30" fmla="*/ 14 w 59"/>
                  <a:gd name="T31" fmla="*/ 15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3 h 18"/>
                  <a:gd name="T42" fmla="*/ 39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5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10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2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5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10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4" y="17"/>
                      <a:pt x="7" y="18"/>
                      <a:pt x="10" y="18"/>
                    </a:cubicBezTo>
                    <a:cubicBezTo>
                      <a:pt x="16" y="18"/>
                      <a:pt x="22" y="18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3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2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7"/>
                      <a:pt x="0" y="11"/>
                      <a:pt x="0" y="16"/>
                    </a:cubicBezTo>
                    <a:cubicBezTo>
                      <a:pt x="0" y="17"/>
                      <a:pt x="0" y="18"/>
                      <a:pt x="1" y="18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2"/>
                      <a:pt x="3" y="11"/>
                      <a:pt x="3" y="10"/>
                    </a:cubicBezTo>
                    <a:cubicBezTo>
                      <a:pt x="5" y="8"/>
                      <a:pt x="7" y="7"/>
                      <a:pt x="10" y="5"/>
                    </a:cubicBezTo>
                    <a:cubicBezTo>
                      <a:pt x="11" y="4"/>
                      <a:pt x="8" y="8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5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6"/>
                      <a:pt x="3" y="5"/>
                      <a:pt x="3" y="4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5" y="5"/>
                      <a:pt x="4" y="5"/>
                      <a:pt x="3" y="6"/>
                    </a:cubicBezTo>
                    <a:close/>
                    <a:moveTo>
                      <a:pt x="2" y="15"/>
                    </a:moveTo>
                    <a:cubicBezTo>
                      <a:pt x="3" y="14"/>
                      <a:pt x="3" y="14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3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9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9" y="15"/>
                    </a:cubicBezTo>
                    <a:cubicBezTo>
                      <a:pt x="7" y="15"/>
                      <a:pt x="5" y="14"/>
                      <a:pt x="2" y="15"/>
                    </a:cubicBezTo>
                    <a:close/>
                    <a:moveTo>
                      <a:pt x="14" y="15"/>
                    </a:moveTo>
                    <a:cubicBezTo>
                      <a:pt x="19" y="13"/>
                      <a:pt x="22" y="9"/>
                      <a:pt x="26" y="7"/>
                    </a:cubicBezTo>
                    <a:cubicBezTo>
                      <a:pt x="29" y="4"/>
                      <a:pt x="28" y="5"/>
                      <a:pt x="26" y="8"/>
                    </a:cubicBezTo>
                    <a:cubicBezTo>
                      <a:pt x="24" y="10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5"/>
                    </a:cubicBezTo>
                    <a:cubicBezTo>
                      <a:pt x="23" y="13"/>
                      <a:pt x="26" y="11"/>
                      <a:pt x="28" y="9"/>
                    </a:cubicBezTo>
                    <a:cubicBezTo>
                      <a:pt x="26" y="11"/>
                      <a:pt x="24" y="13"/>
                      <a:pt x="23" y="15"/>
                    </a:cubicBezTo>
                    <a:cubicBezTo>
                      <a:pt x="19" y="15"/>
                      <a:pt x="14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3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30" y="7"/>
                      <a:pt x="26" y="10"/>
                      <a:pt x="22" y="13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7"/>
                      <a:pt x="30" y="4"/>
                    </a:cubicBezTo>
                    <a:close/>
                    <a:moveTo>
                      <a:pt x="39" y="15"/>
                    </a:moveTo>
                    <a:cubicBezTo>
                      <a:pt x="43" y="13"/>
                      <a:pt x="48" y="10"/>
                      <a:pt x="52" y="6"/>
                    </a:cubicBezTo>
                    <a:cubicBezTo>
                      <a:pt x="52" y="7"/>
                      <a:pt x="51" y="7"/>
                      <a:pt x="51" y="8"/>
                    </a:cubicBezTo>
                    <a:cubicBezTo>
                      <a:pt x="50" y="9"/>
                      <a:pt x="49" y="10"/>
                      <a:pt x="48" y="10"/>
                    </a:cubicBezTo>
                    <a:cubicBezTo>
                      <a:pt x="46" y="12"/>
                      <a:pt x="45" y="13"/>
                      <a:pt x="43" y="15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10"/>
                      <a:pt x="53" y="10"/>
                    </a:cubicBezTo>
                    <a:cubicBezTo>
                      <a:pt x="52" y="12"/>
                      <a:pt x="50" y="13"/>
                      <a:pt x="49" y="15"/>
                    </a:cubicBezTo>
                    <a:cubicBezTo>
                      <a:pt x="48" y="15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5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3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1"/>
                      <a:pt x="55" y="9"/>
                      <a:pt x="56" y="8"/>
                    </a:cubicBezTo>
                    <a:cubicBezTo>
                      <a:pt x="56" y="11"/>
                      <a:pt x="56" y="13"/>
                      <a:pt x="55" y="16"/>
                    </a:cubicBezTo>
                    <a:cubicBezTo>
                      <a:pt x="48" y="16"/>
                      <a:pt x="40" y="15"/>
                      <a:pt x="33" y="15"/>
                    </a:cubicBezTo>
                    <a:cubicBezTo>
                      <a:pt x="38" y="14"/>
                      <a:pt x="42" y="10"/>
                      <a:pt x="46" y="7"/>
                    </a:cubicBezTo>
                    <a:cubicBezTo>
                      <a:pt x="50" y="4"/>
                      <a:pt x="47" y="7"/>
                      <a:pt x="45" y="8"/>
                    </a:cubicBezTo>
                    <a:cubicBezTo>
                      <a:pt x="42" y="10"/>
                      <a:pt x="40" y="12"/>
                      <a:pt x="38" y="15"/>
                    </a:cubicBezTo>
                    <a:cubicBezTo>
                      <a:pt x="38" y="15"/>
                      <a:pt x="38" y="15"/>
                      <a:pt x="39" y="15"/>
                    </a:cubicBezTo>
                    <a:close/>
                    <a:moveTo>
                      <a:pt x="56" y="7"/>
                    </a:moveTo>
                    <a:cubicBezTo>
                      <a:pt x="54" y="8"/>
                      <a:pt x="51" y="10"/>
                      <a:pt x="49" y="11"/>
                    </a:cubicBezTo>
                    <a:cubicBezTo>
                      <a:pt x="48" y="12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1"/>
                      <a:pt x="52" y="9"/>
                      <a:pt x="54" y="5"/>
                    </a:cubicBezTo>
                    <a:cubicBezTo>
                      <a:pt x="54" y="5"/>
                      <a:pt x="53" y="5"/>
                      <a:pt x="53" y="5"/>
                    </a:cubicBezTo>
                    <a:cubicBezTo>
                      <a:pt x="49" y="8"/>
                      <a:pt x="44" y="11"/>
                      <a:pt x="40" y="14"/>
                    </a:cubicBezTo>
                    <a:cubicBezTo>
                      <a:pt x="41" y="13"/>
                      <a:pt x="43" y="11"/>
                      <a:pt x="44" y="10"/>
                    </a:cubicBezTo>
                    <a:cubicBezTo>
                      <a:pt x="46" y="8"/>
                      <a:pt x="48" y="7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2" y="5"/>
                      <a:pt x="54" y="5"/>
                      <a:pt x="56" y="5"/>
                    </a:cubicBezTo>
                    <a:cubicBezTo>
                      <a:pt x="56" y="5"/>
                      <a:pt x="56" y="6"/>
                      <a:pt x="56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5"/>
                      <a:pt x="45" y="5"/>
                      <a:pt x="44" y="4"/>
                    </a:cubicBezTo>
                    <a:cubicBezTo>
                      <a:pt x="46" y="5"/>
                      <a:pt x="47" y="5"/>
                      <a:pt x="49" y="5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7"/>
                      <a:pt x="36" y="9"/>
                      <a:pt x="32" y="12"/>
                    </a:cubicBezTo>
                    <a:cubicBezTo>
                      <a:pt x="35" y="10"/>
                      <a:pt x="38" y="8"/>
                      <a:pt x="40" y="5"/>
                    </a:cubicBezTo>
                    <a:cubicBezTo>
                      <a:pt x="40" y="5"/>
                      <a:pt x="40" y="5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5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2"/>
                      <a:pt x="27" y="11"/>
                    </a:cubicBezTo>
                    <a:cubicBezTo>
                      <a:pt x="29" y="9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2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1"/>
                    </a:cubicBezTo>
                    <a:cubicBezTo>
                      <a:pt x="31" y="12"/>
                      <a:pt x="29" y="13"/>
                      <a:pt x="28" y="14"/>
                    </a:cubicBezTo>
                    <a:cubicBezTo>
                      <a:pt x="28" y="14"/>
                      <a:pt x="28" y="15"/>
                      <a:pt x="28" y="15"/>
                    </a:cubicBezTo>
                    <a:cubicBezTo>
                      <a:pt x="33" y="13"/>
                      <a:pt x="37" y="9"/>
                      <a:pt x="42" y="6"/>
                    </a:cubicBezTo>
                    <a:cubicBezTo>
                      <a:pt x="43" y="5"/>
                      <a:pt x="44" y="5"/>
                      <a:pt x="42" y="7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2"/>
                      <a:pt x="34" y="13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8" y="12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0" y="8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9" y="6"/>
                      <a:pt x="20" y="5"/>
                    </a:cubicBezTo>
                    <a:cubicBezTo>
                      <a:pt x="20" y="5"/>
                      <a:pt x="20" y="4"/>
                      <a:pt x="20" y="4"/>
                    </a:cubicBezTo>
                    <a:cubicBezTo>
                      <a:pt x="17" y="6"/>
                      <a:pt x="14" y="8"/>
                      <a:pt x="11" y="10"/>
                    </a:cubicBezTo>
                    <a:cubicBezTo>
                      <a:pt x="10" y="11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9"/>
                      <a:pt x="13" y="7"/>
                      <a:pt x="14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9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6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6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5" name="Freeform 162"/>
              <p:cNvSpPr>
                <a:spLocks noEditPoints="1"/>
              </p:cNvSpPr>
              <p:nvPr/>
            </p:nvSpPr>
            <p:spPr bwMode="auto">
              <a:xfrm>
                <a:off x="1842425" y="3480814"/>
                <a:ext cx="113919" cy="34422"/>
              </a:xfrm>
              <a:custGeom>
                <a:avLst/>
                <a:gdLst>
                  <a:gd name="T0" fmla="*/ 10 w 59"/>
                  <a:gd name="T1" fmla="*/ 17 h 18"/>
                  <a:gd name="T2" fmla="*/ 58 w 59"/>
                  <a:gd name="T3" fmla="*/ 17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0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4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3 h 18"/>
                  <a:gd name="T26" fmla="*/ 18 w 59"/>
                  <a:gd name="T27" fmla="*/ 6 h 18"/>
                  <a:gd name="T28" fmla="*/ 10 w 59"/>
                  <a:gd name="T29" fmla="*/ 14 h 18"/>
                  <a:gd name="T30" fmla="*/ 14 w 59"/>
                  <a:gd name="T31" fmla="*/ 14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2 h 18"/>
                  <a:gd name="T42" fmla="*/ 38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4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9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1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4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9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7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4" y="17"/>
                      <a:pt x="7" y="17"/>
                      <a:pt x="10" y="17"/>
                    </a:cubicBezTo>
                    <a:cubicBezTo>
                      <a:pt x="16" y="17"/>
                      <a:pt x="22" y="17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2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1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6"/>
                      <a:pt x="0" y="11"/>
                      <a:pt x="0" y="16"/>
                    </a:cubicBezTo>
                    <a:cubicBezTo>
                      <a:pt x="0" y="17"/>
                      <a:pt x="0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5" y="8"/>
                      <a:pt x="7" y="6"/>
                      <a:pt x="9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4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7"/>
                      <a:pt x="3" y="8"/>
                    </a:cubicBezTo>
                    <a:cubicBezTo>
                      <a:pt x="3" y="8"/>
                      <a:pt x="3" y="7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5"/>
                      <a:pt x="3" y="4"/>
                      <a:pt x="3" y="3"/>
                    </a:cubicBezTo>
                    <a:cubicBezTo>
                      <a:pt x="4" y="3"/>
                      <a:pt x="5" y="4"/>
                      <a:pt x="6" y="4"/>
                    </a:cubicBezTo>
                    <a:cubicBezTo>
                      <a:pt x="5" y="4"/>
                      <a:pt x="4" y="5"/>
                      <a:pt x="3" y="6"/>
                    </a:cubicBezTo>
                    <a:close/>
                    <a:moveTo>
                      <a:pt x="2" y="14"/>
                    </a:moveTo>
                    <a:cubicBezTo>
                      <a:pt x="2" y="14"/>
                      <a:pt x="2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8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9" y="14"/>
                    </a:cubicBezTo>
                    <a:cubicBezTo>
                      <a:pt x="7" y="14"/>
                      <a:pt x="5" y="14"/>
                      <a:pt x="2" y="14"/>
                    </a:cubicBezTo>
                    <a:close/>
                    <a:moveTo>
                      <a:pt x="14" y="14"/>
                    </a:moveTo>
                    <a:cubicBezTo>
                      <a:pt x="19" y="12"/>
                      <a:pt x="22" y="9"/>
                      <a:pt x="26" y="6"/>
                    </a:cubicBezTo>
                    <a:cubicBezTo>
                      <a:pt x="29" y="4"/>
                      <a:pt x="28" y="5"/>
                      <a:pt x="26" y="7"/>
                    </a:cubicBezTo>
                    <a:cubicBezTo>
                      <a:pt x="24" y="9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4"/>
                    </a:cubicBezTo>
                    <a:cubicBezTo>
                      <a:pt x="23" y="13"/>
                      <a:pt x="26" y="10"/>
                      <a:pt x="28" y="8"/>
                    </a:cubicBezTo>
                    <a:cubicBezTo>
                      <a:pt x="26" y="10"/>
                      <a:pt x="24" y="12"/>
                      <a:pt x="23" y="15"/>
                    </a:cubicBezTo>
                    <a:cubicBezTo>
                      <a:pt x="19" y="14"/>
                      <a:pt x="14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2"/>
                      <a:pt x="14" y="14"/>
                    </a:cubicBezTo>
                    <a:cubicBezTo>
                      <a:pt x="14" y="14"/>
                      <a:pt x="14" y="15"/>
                      <a:pt x="14" y="14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29" y="7"/>
                      <a:pt x="26" y="10"/>
                      <a:pt x="22" y="12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6"/>
                      <a:pt x="30" y="4"/>
                    </a:cubicBezTo>
                    <a:close/>
                    <a:moveTo>
                      <a:pt x="38" y="15"/>
                    </a:moveTo>
                    <a:cubicBezTo>
                      <a:pt x="43" y="12"/>
                      <a:pt x="48" y="9"/>
                      <a:pt x="52" y="6"/>
                    </a:cubicBezTo>
                    <a:cubicBezTo>
                      <a:pt x="52" y="6"/>
                      <a:pt x="51" y="7"/>
                      <a:pt x="51" y="8"/>
                    </a:cubicBezTo>
                    <a:cubicBezTo>
                      <a:pt x="50" y="9"/>
                      <a:pt x="49" y="9"/>
                      <a:pt x="48" y="10"/>
                    </a:cubicBezTo>
                    <a:cubicBezTo>
                      <a:pt x="46" y="11"/>
                      <a:pt x="45" y="13"/>
                      <a:pt x="43" y="14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9"/>
                      <a:pt x="53" y="10"/>
                    </a:cubicBezTo>
                    <a:cubicBezTo>
                      <a:pt x="52" y="11"/>
                      <a:pt x="50" y="13"/>
                      <a:pt x="49" y="14"/>
                    </a:cubicBezTo>
                    <a:cubicBezTo>
                      <a:pt x="48" y="14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4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2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0"/>
                      <a:pt x="55" y="9"/>
                      <a:pt x="56" y="8"/>
                    </a:cubicBezTo>
                    <a:cubicBezTo>
                      <a:pt x="56" y="10"/>
                      <a:pt x="56" y="13"/>
                      <a:pt x="55" y="15"/>
                    </a:cubicBezTo>
                    <a:cubicBezTo>
                      <a:pt x="48" y="15"/>
                      <a:pt x="40" y="15"/>
                      <a:pt x="33" y="15"/>
                    </a:cubicBezTo>
                    <a:cubicBezTo>
                      <a:pt x="38" y="13"/>
                      <a:pt x="42" y="10"/>
                      <a:pt x="46" y="7"/>
                    </a:cubicBezTo>
                    <a:cubicBezTo>
                      <a:pt x="50" y="4"/>
                      <a:pt x="47" y="6"/>
                      <a:pt x="45" y="8"/>
                    </a:cubicBezTo>
                    <a:cubicBezTo>
                      <a:pt x="42" y="10"/>
                      <a:pt x="40" y="12"/>
                      <a:pt x="38" y="14"/>
                    </a:cubicBezTo>
                    <a:cubicBezTo>
                      <a:pt x="38" y="15"/>
                      <a:pt x="38" y="15"/>
                      <a:pt x="38" y="15"/>
                    </a:cubicBezTo>
                    <a:close/>
                    <a:moveTo>
                      <a:pt x="56" y="6"/>
                    </a:moveTo>
                    <a:cubicBezTo>
                      <a:pt x="54" y="8"/>
                      <a:pt x="51" y="9"/>
                      <a:pt x="49" y="11"/>
                    </a:cubicBezTo>
                    <a:cubicBezTo>
                      <a:pt x="48" y="11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3" y="4"/>
                      <a:pt x="53" y="5"/>
                    </a:cubicBezTo>
                    <a:cubicBezTo>
                      <a:pt x="49" y="8"/>
                      <a:pt x="44" y="11"/>
                      <a:pt x="40" y="13"/>
                    </a:cubicBezTo>
                    <a:cubicBezTo>
                      <a:pt x="41" y="13"/>
                      <a:pt x="43" y="11"/>
                      <a:pt x="44" y="9"/>
                    </a:cubicBezTo>
                    <a:cubicBezTo>
                      <a:pt x="46" y="8"/>
                      <a:pt x="48" y="6"/>
                      <a:pt x="50" y="5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2" y="4"/>
                      <a:pt x="54" y="4"/>
                      <a:pt x="56" y="5"/>
                    </a:cubicBezTo>
                    <a:cubicBezTo>
                      <a:pt x="56" y="5"/>
                      <a:pt x="56" y="6"/>
                      <a:pt x="56" y="6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4"/>
                      <a:pt x="44" y="4"/>
                      <a:pt x="44" y="4"/>
                    </a:cubicBezTo>
                    <a:cubicBezTo>
                      <a:pt x="46" y="4"/>
                      <a:pt x="47" y="4"/>
                      <a:pt x="49" y="4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6"/>
                      <a:pt x="36" y="9"/>
                      <a:pt x="32" y="11"/>
                    </a:cubicBezTo>
                    <a:cubicBezTo>
                      <a:pt x="35" y="10"/>
                      <a:pt x="38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4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1"/>
                      <a:pt x="27" y="11"/>
                    </a:cubicBezTo>
                    <a:cubicBezTo>
                      <a:pt x="29" y="8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1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0"/>
                    </a:cubicBezTo>
                    <a:cubicBezTo>
                      <a:pt x="31" y="11"/>
                      <a:pt x="29" y="13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33" y="12"/>
                      <a:pt x="37" y="9"/>
                      <a:pt x="42" y="6"/>
                    </a:cubicBezTo>
                    <a:cubicBezTo>
                      <a:pt x="43" y="5"/>
                      <a:pt x="43" y="5"/>
                      <a:pt x="42" y="6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1"/>
                      <a:pt x="34" y="13"/>
                      <a:pt x="32" y="14"/>
                    </a:cubicBezTo>
                    <a:cubicBezTo>
                      <a:pt x="32" y="14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8" y="4"/>
                    </a:moveTo>
                    <a:cubicBezTo>
                      <a:pt x="25" y="6"/>
                      <a:pt x="22" y="9"/>
                      <a:pt x="18" y="11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4" y="4"/>
                    </a:cubicBezTo>
                    <a:cubicBezTo>
                      <a:pt x="20" y="7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8" y="6"/>
                      <a:pt x="20" y="5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7" y="5"/>
                      <a:pt x="14" y="7"/>
                      <a:pt x="11" y="9"/>
                    </a:cubicBezTo>
                    <a:cubicBezTo>
                      <a:pt x="10" y="10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8"/>
                      <a:pt x="13" y="7"/>
                      <a:pt x="14" y="5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8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5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5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6" name="Freeform 163"/>
              <p:cNvSpPr>
                <a:spLocks noEditPoints="1"/>
              </p:cNvSpPr>
              <p:nvPr/>
            </p:nvSpPr>
            <p:spPr bwMode="auto">
              <a:xfrm>
                <a:off x="2474439" y="1160255"/>
                <a:ext cx="50813" cy="40978"/>
              </a:xfrm>
              <a:custGeom>
                <a:avLst/>
                <a:gdLst>
                  <a:gd name="T0" fmla="*/ 13 w 26"/>
                  <a:gd name="T1" fmla="*/ 21 h 21"/>
                  <a:gd name="T2" fmla="*/ 14 w 26"/>
                  <a:gd name="T3" fmla="*/ 21 h 21"/>
                  <a:gd name="T4" fmla="*/ 25 w 26"/>
                  <a:gd name="T5" fmla="*/ 12 h 21"/>
                  <a:gd name="T6" fmla="*/ 16 w 26"/>
                  <a:gd name="T7" fmla="*/ 1 h 21"/>
                  <a:gd name="T8" fmla="*/ 13 w 26"/>
                  <a:gd name="T9" fmla="*/ 21 h 21"/>
                  <a:gd name="T10" fmla="*/ 8 w 26"/>
                  <a:gd name="T11" fmla="*/ 10 h 21"/>
                  <a:gd name="T12" fmla="*/ 8 w 26"/>
                  <a:gd name="T13" fmla="*/ 10 h 21"/>
                  <a:gd name="T14" fmla="*/ 15 w 26"/>
                  <a:gd name="T15" fmla="*/ 6 h 21"/>
                  <a:gd name="T16" fmla="*/ 8 w 26"/>
                  <a:gd name="T17" fmla="*/ 12 h 21"/>
                  <a:gd name="T18" fmla="*/ 8 w 26"/>
                  <a:gd name="T19" fmla="*/ 10 h 21"/>
                  <a:gd name="T20" fmla="*/ 20 w 26"/>
                  <a:gd name="T21" fmla="*/ 6 h 21"/>
                  <a:gd name="T22" fmla="*/ 8 w 26"/>
                  <a:gd name="T23" fmla="*/ 13 h 21"/>
                  <a:gd name="T24" fmla="*/ 8 w 26"/>
                  <a:gd name="T25" fmla="*/ 13 h 21"/>
                  <a:gd name="T26" fmla="*/ 16 w 26"/>
                  <a:gd name="T27" fmla="*/ 5 h 21"/>
                  <a:gd name="T28" fmla="*/ 16 w 26"/>
                  <a:gd name="T29" fmla="*/ 4 h 21"/>
                  <a:gd name="T30" fmla="*/ 20 w 26"/>
                  <a:gd name="T31" fmla="*/ 6 h 21"/>
                  <a:gd name="T32" fmla="*/ 20 w 26"/>
                  <a:gd name="T33" fmla="*/ 6 h 21"/>
                  <a:gd name="T34" fmla="*/ 18 w 26"/>
                  <a:gd name="T35" fmla="*/ 8 h 21"/>
                  <a:gd name="T36" fmla="*/ 9 w 26"/>
                  <a:gd name="T37" fmla="*/ 16 h 21"/>
                  <a:gd name="T38" fmla="*/ 8 w 26"/>
                  <a:gd name="T39" fmla="*/ 14 h 21"/>
                  <a:gd name="T40" fmla="*/ 18 w 26"/>
                  <a:gd name="T41" fmla="*/ 8 h 21"/>
                  <a:gd name="T42" fmla="*/ 10 w 26"/>
                  <a:gd name="T43" fmla="*/ 16 h 21"/>
                  <a:gd name="T44" fmla="*/ 18 w 26"/>
                  <a:gd name="T45" fmla="*/ 12 h 21"/>
                  <a:gd name="T46" fmla="*/ 12 w 26"/>
                  <a:gd name="T47" fmla="*/ 17 h 21"/>
                  <a:gd name="T48" fmla="*/ 12 w 26"/>
                  <a:gd name="T49" fmla="*/ 18 h 21"/>
                  <a:gd name="T50" fmla="*/ 10 w 26"/>
                  <a:gd name="T51" fmla="*/ 16 h 21"/>
                  <a:gd name="T52" fmla="*/ 22 w 26"/>
                  <a:gd name="T53" fmla="*/ 12 h 21"/>
                  <a:gd name="T54" fmla="*/ 14 w 26"/>
                  <a:gd name="T55" fmla="*/ 18 h 21"/>
                  <a:gd name="T56" fmla="*/ 12 w 26"/>
                  <a:gd name="T57" fmla="*/ 18 h 21"/>
                  <a:gd name="T58" fmla="*/ 19 w 26"/>
                  <a:gd name="T59" fmla="*/ 14 h 21"/>
                  <a:gd name="T60" fmla="*/ 17 w 26"/>
                  <a:gd name="T61" fmla="*/ 16 h 21"/>
                  <a:gd name="T62" fmla="*/ 17 w 26"/>
                  <a:gd name="T63" fmla="*/ 16 h 21"/>
                  <a:gd name="T64" fmla="*/ 21 w 26"/>
                  <a:gd name="T65" fmla="*/ 13 h 21"/>
                  <a:gd name="T66" fmla="*/ 20 w 26"/>
                  <a:gd name="T67" fmla="*/ 12 h 21"/>
                  <a:gd name="T68" fmla="*/ 14 w 26"/>
                  <a:gd name="T69" fmla="*/ 16 h 21"/>
                  <a:gd name="T70" fmla="*/ 20 w 26"/>
                  <a:gd name="T71" fmla="*/ 11 h 21"/>
                  <a:gd name="T72" fmla="*/ 20 w 26"/>
                  <a:gd name="T73" fmla="*/ 10 h 21"/>
                  <a:gd name="T74" fmla="*/ 11 w 26"/>
                  <a:gd name="T75" fmla="*/ 15 h 21"/>
                  <a:gd name="T76" fmla="*/ 20 w 26"/>
                  <a:gd name="T77" fmla="*/ 7 h 21"/>
                  <a:gd name="T78" fmla="*/ 20 w 26"/>
                  <a:gd name="T79" fmla="*/ 6 h 21"/>
                  <a:gd name="T80" fmla="*/ 22 w 26"/>
                  <a:gd name="T81" fmla="*/ 12 h 21"/>
                  <a:gd name="T82" fmla="*/ 15 w 26"/>
                  <a:gd name="T83" fmla="*/ 4 h 21"/>
                  <a:gd name="T84" fmla="*/ 16 w 26"/>
                  <a:gd name="T85" fmla="*/ 4 h 21"/>
                  <a:gd name="T86" fmla="*/ 8 w 26"/>
                  <a:gd name="T87" fmla="*/ 9 h 21"/>
                  <a:gd name="T88" fmla="*/ 15 w 26"/>
                  <a:gd name="T89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6" h="21">
                    <a:moveTo>
                      <a:pt x="13" y="21"/>
                    </a:moveTo>
                    <a:cubicBezTo>
                      <a:pt x="13" y="21"/>
                      <a:pt x="13" y="21"/>
                      <a:pt x="14" y="21"/>
                    </a:cubicBezTo>
                    <a:cubicBezTo>
                      <a:pt x="19" y="21"/>
                      <a:pt x="24" y="18"/>
                      <a:pt x="25" y="12"/>
                    </a:cubicBezTo>
                    <a:cubicBezTo>
                      <a:pt x="26" y="6"/>
                      <a:pt x="22" y="2"/>
                      <a:pt x="16" y="1"/>
                    </a:cubicBezTo>
                    <a:cubicBezTo>
                      <a:pt x="3" y="0"/>
                      <a:pt x="0" y="19"/>
                      <a:pt x="13" y="21"/>
                    </a:cubicBezTo>
                    <a:close/>
                    <a:moveTo>
                      <a:pt x="8" y="10"/>
                    </a:move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13" y="7"/>
                      <a:pt x="15" y="6"/>
                    </a:cubicBezTo>
                    <a:cubicBezTo>
                      <a:pt x="13" y="8"/>
                      <a:pt x="10" y="10"/>
                      <a:pt x="8" y="12"/>
                    </a:cubicBezTo>
                    <a:cubicBezTo>
                      <a:pt x="8" y="11"/>
                      <a:pt x="8" y="11"/>
                      <a:pt x="8" y="10"/>
                    </a:cubicBezTo>
                    <a:close/>
                    <a:moveTo>
                      <a:pt x="20" y="6"/>
                    </a:moveTo>
                    <a:cubicBezTo>
                      <a:pt x="16" y="8"/>
                      <a:pt x="12" y="11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1" y="10"/>
                      <a:pt x="15" y="8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8" y="5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lose/>
                    <a:moveTo>
                      <a:pt x="18" y="8"/>
                    </a:moveTo>
                    <a:cubicBezTo>
                      <a:pt x="15" y="11"/>
                      <a:pt x="12" y="13"/>
                      <a:pt x="9" y="16"/>
                    </a:cubicBezTo>
                    <a:cubicBezTo>
                      <a:pt x="9" y="15"/>
                      <a:pt x="8" y="14"/>
                      <a:pt x="8" y="14"/>
                    </a:cubicBezTo>
                    <a:cubicBezTo>
                      <a:pt x="12" y="12"/>
                      <a:pt x="14" y="10"/>
                      <a:pt x="18" y="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3"/>
                      <a:pt x="18" y="12"/>
                    </a:cubicBezTo>
                    <a:cubicBezTo>
                      <a:pt x="16" y="14"/>
                      <a:pt x="14" y="15"/>
                      <a:pt x="12" y="17"/>
                    </a:cubicBezTo>
                    <a:cubicBezTo>
                      <a:pt x="12" y="17"/>
                      <a:pt x="12" y="18"/>
                      <a:pt x="12" y="18"/>
                    </a:cubicBezTo>
                    <a:cubicBezTo>
                      <a:pt x="11" y="17"/>
                      <a:pt x="10" y="17"/>
                      <a:pt x="10" y="16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8" y="18"/>
                      <a:pt x="14" y="18"/>
                    </a:cubicBezTo>
                    <a:cubicBezTo>
                      <a:pt x="13" y="18"/>
                      <a:pt x="13" y="18"/>
                      <a:pt x="12" y="18"/>
                    </a:cubicBezTo>
                    <a:cubicBezTo>
                      <a:pt x="15" y="17"/>
                      <a:pt x="17" y="15"/>
                      <a:pt x="19" y="14"/>
                    </a:cubicBezTo>
                    <a:cubicBezTo>
                      <a:pt x="19" y="15"/>
                      <a:pt x="18" y="15"/>
                      <a:pt x="17" y="16"/>
                    </a:cubicBezTo>
                    <a:cubicBezTo>
                      <a:pt x="17" y="16"/>
                      <a:pt x="17" y="17"/>
                      <a:pt x="17" y="16"/>
                    </a:cubicBezTo>
                    <a:cubicBezTo>
                      <a:pt x="19" y="15"/>
                      <a:pt x="20" y="15"/>
                      <a:pt x="21" y="13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18" y="14"/>
                      <a:pt x="16" y="15"/>
                      <a:pt x="14" y="16"/>
                    </a:cubicBezTo>
                    <a:cubicBezTo>
                      <a:pt x="16" y="14"/>
                      <a:pt x="18" y="13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7" y="11"/>
                      <a:pt x="14" y="14"/>
                      <a:pt x="11" y="15"/>
                    </a:cubicBezTo>
                    <a:cubicBezTo>
                      <a:pt x="14" y="12"/>
                      <a:pt x="17" y="9"/>
                      <a:pt x="20" y="7"/>
                    </a:cubicBezTo>
                    <a:cubicBezTo>
                      <a:pt x="20" y="7"/>
                      <a:pt x="20" y="7"/>
                      <a:pt x="20" y="6"/>
                    </a:cubicBezTo>
                    <a:cubicBezTo>
                      <a:pt x="22" y="8"/>
                      <a:pt x="22" y="10"/>
                      <a:pt x="22" y="12"/>
                    </a:cubicBezTo>
                    <a:close/>
                    <a:moveTo>
                      <a:pt x="15" y="4"/>
                    </a:moveTo>
                    <a:cubicBezTo>
                      <a:pt x="15" y="4"/>
                      <a:pt x="15" y="4"/>
                      <a:pt x="16" y="4"/>
                    </a:cubicBezTo>
                    <a:cubicBezTo>
                      <a:pt x="13" y="6"/>
                      <a:pt x="11" y="8"/>
                      <a:pt x="8" y="9"/>
                    </a:cubicBezTo>
                    <a:cubicBezTo>
                      <a:pt x="9" y="7"/>
                      <a:pt x="11" y="4"/>
                      <a:pt x="15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7" name="Freeform 164"/>
              <p:cNvSpPr>
                <a:spLocks noEditPoints="1"/>
              </p:cNvSpPr>
              <p:nvPr/>
            </p:nvSpPr>
            <p:spPr bwMode="auto">
              <a:xfrm>
                <a:off x="2435920" y="1209429"/>
                <a:ext cx="135228" cy="36881"/>
              </a:xfrm>
              <a:custGeom>
                <a:avLst/>
                <a:gdLst>
                  <a:gd name="T0" fmla="*/ 70 w 70"/>
                  <a:gd name="T1" fmla="*/ 4 h 19"/>
                  <a:gd name="T2" fmla="*/ 1 w 70"/>
                  <a:gd name="T3" fmla="*/ 1 h 19"/>
                  <a:gd name="T4" fmla="*/ 3 w 70"/>
                  <a:gd name="T5" fmla="*/ 17 h 19"/>
                  <a:gd name="T6" fmla="*/ 47 w 70"/>
                  <a:gd name="T7" fmla="*/ 7 h 19"/>
                  <a:gd name="T8" fmla="*/ 38 w 70"/>
                  <a:gd name="T9" fmla="*/ 16 h 19"/>
                  <a:gd name="T10" fmla="*/ 43 w 70"/>
                  <a:gd name="T11" fmla="*/ 10 h 19"/>
                  <a:gd name="T12" fmla="*/ 29 w 70"/>
                  <a:gd name="T13" fmla="*/ 8 h 19"/>
                  <a:gd name="T14" fmla="*/ 21 w 70"/>
                  <a:gd name="T15" fmla="*/ 15 h 19"/>
                  <a:gd name="T16" fmla="*/ 8 w 70"/>
                  <a:gd name="T17" fmla="*/ 15 h 19"/>
                  <a:gd name="T18" fmla="*/ 4 w 70"/>
                  <a:gd name="T19" fmla="*/ 10 h 19"/>
                  <a:gd name="T20" fmla="*/ 13 w 70"/>
                  <a:gd name="T21" fmla="*/ 4 h 19"/>
                  <a:gd name="T22" fmla="*/ 23 w 70"/>
                  <a:gd name="T23" fmla="*/ 4 h 19"/>
                  <a:gd name="T24" fmla="*/ 11 w 70"/>
                  <a:gd name="T25" fmla="*/ 13 h 19"/>
                  <a:gd name="T26" fmla="*/ 19 w 70"/>
                  <a:gd name="T27" fmla="*/ 4 h 19"/>
                  <a:gd name="T28" fmla="*/ 4 w 70"/>
                  <a:gd name="T29" fmla="*/ 9 h 19"/>
                  <a:gd name="T30" fmla="*/ 11 w 70"/>
                  <a:gd name="T31" fmla="*/ 6 h 19"/>
                  <a:gd name="T32" fmla="*/ 14 w 70"/>
                  <a:gd name="T33" fmla="*/ 4 h 19"/>
                  <a:gd name="T34" fmla="*/ 4 w 70"/>
                  <a:gd name="T35" fmla="*/ 7 h 19"/>
                  <a:gd name="T36" fmla="*/ 17 w 70"/>
                  <a:gd name="T37" fmla="*/ 9 h 19"/>
                  <a:gd name="T38" fmla="*/ 14 w 70"/>
                  <a:gd name="T39" fmla="*/ 15 h 19"/>
                  <a:gd name="T40" fmla="*/ 24 w 70"/>
                  <a:gd name="T41" fmla="*/ 5 h 19"/>
                  <a:gd name="T42" fmla="*/ 16 w 70"/>
                  <a:gd name="T43" fmla="*/ 15 h 19"/>
                  <a:gd name="T44" fmla="*/ 18 w 70"/>
                  <a:gd name="T45" fmla="*/ 15 h 19"/>
                  <a:gd name="T46" fmla="*/ 20 w 70"/>
                  <a:gd name="T47" fmla="*/ 15 h 19"/>
                  <a:gd name="T48" fmla="*/ 36 w 70"/>
                  <a:gd name="T49" fmla="*/ 6 h 19"/>
                  <a:gd name="T50" fmla="*/ 33 w 70"/>
                  <a:gd name="T51" fmla="*/ 15 h 19"/>
                  <a:gd name="T52" fmla="*/ 39 w 70"/>
                  <a:gd name="T53" fmla="*/ 8 h 19"/>
                  <a:gd name="T54" fmla="*/ 60 w 70"/>
                  <a:gd name="T55" fmla="*/ 5 h 19"/>
                  <a:gd name="T56" fmla="*/ 59 w 70"/>
                  <a:gd name="T57" fmla="*/ 13 h 19"/>
                  <a:gd name="T58" fmla="*/ 55 w 70"/>
                  <a:gd name="T59" fmla="*/ 4 h 19"/>
                  <a:gd name="T60" fmla="*/ 51 w 70"/>
                  <a:gd name="T61" fmla="*/ 4 h 19"/>
                  <a:gd name="T62" fmla="*/ 56 w 70"/>
                  <a:gd name="T63" fmla="*/ 5 h 19"/>
                  <a:gd name="T64" fmla="*/ 52 w 70"/>
                  <a:gd name="T65" fmla="*/ 8 h 19"/>
                  <a:gd name="T66" fmla="*/ 58 w 70"/>
                  <a:gd name="T67" fmla="*/ 7 h 19"/>
                  <a:gd name="T68" fmla="*/ 44 w 70"/>
                  <a:gd name="T69" fmla="*/ 16 h 19"/>
                  <a:gd name="T70" fmla="*/ 60 w 70"/>
                  <a:gd name="T71" fmla="*/ 10 h 19"/>
                  <a:gd name="T72" fmla="*/ 59 w 70"/>
                  <a:gd name="T73" fmla="*/ 9 h 19"/>
                  <a:gd name="T74" fmla="*/ 60 w 70"/>
                  <a:gd name="T75" fmla="*/ 16 h 19"/>
                  <a:gd name="T76" fmla="*/ 66 w 70"/>
                  <a:gd name="T77" fmla="*/ 16 h 19"/>
                  <a:gd name="T78" fmla="*/ 66 w 70"/>
                  <a:gd name="T79" fmla="*/ 10 h 19"/>
                  <a:gd name="T80" fmla="*/ 66 w 70"/>
                  <a:gd name="T81" fmla="*/ 5 h 19"/>
                  <a:gd name="T82" fmla="*/ 63 w 70"/>
                  <a:gd name="T83" fmla="*/ 9 h 19"/>
                  <a:gd name="T84" fmla="*/ 48 w 70"/>
                  <a:gd name="T85" fmla="*/ 5 h 19"/>
                  <a:gd name="T86" fmla="*/ 44 w 70"/>
                  <a:gd name="T87" fmla="*/ 4 h 19"/>
                  <a:gd name="T88" fmla="*/ 38 w 70"/>
                  <a:gd name="T89" fmla="*/ 5 h 19"/>
                  <a:gd name="T90" fmla="*/ 33 w 70"/>
                  <a:gd name="T91" fmla="*/ 4 h 19"/>
                  <a:gd name="T92" fmla="*/ 25 w 70"/>
                  <a:gd name="T93" fmla="*/ 10 h 19"/>
                  <a:gd name="T94" fmla="*/ 18 w 70"/>
                  <a:gd name="T95" fmla="*/ 14 h 19"/>
                  <a:gd name="T96" fmla="*/ 37 w 70"/>
                  <a:gd name="T97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0" h="19">
                    <a:moveTo>
                      <a:pt x="68" y="19"/>
                    </a:moveTo>
                    <a:cubicBezTo>
                      <a:pt x="69" y="19"/>
                      <a:pt x="70" y="19"/>
                      <a:pt x="70" y="18"/>
                    </a:cubicBezTo>
                    <a:cubicBezTo>
                      <a:pt x="70" y="13"/>
                      <a:pt x="70" y="9"/>
                      <a:pt x="70" y="4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0" y="4"/>
                      <a:pt x="70" y="3"/>
                      <a:pt x="69" y="3"/>
                    </a:cubicBezTo>
                    <a:cubicBezTo>
                      <a:pt x="59" y="1"/>
                      <a:pt x="50" y="2"/>
                      <a:pt x="41" y="1"/>
                    </a:cubicBezTo>
                    <a:cubicBezTo>
                      <a:pt x="28" y="0"/>
                      <a:pt x="15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7"/>
                      <a:pt x="1" y="11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3" y="17"/>
                    </a:cubicBezTo>
                    <a:cubicBezTo>
                      <a:pt x="24" y="17"/>
                      <a:pt x="46" y="19"/>
                      <a:pt x="67" y="19"/>
                    </a:cubicBezTo>
                    <a:cubicBezTo>
                      <a:pt x="67" y="19"/>
                      <a:pt x="68" y="19"/>
                      <a:pt x="68" y="19"/>
                    </a:cubicBezTo>
                    <a:close/>
                    <a:moveTo>
                      <a:pt x="38" y="16"/>
                    </a:moveTo>
                    <a:cubicBezTo>
                      <a:pt x="41" y="13"/>
                      <a:pt x="44" y="10"/>
                      <a:pt x="47" y="7"/>
                    </a:cubicBezTo>
                    <a:cubicBezTo>
                      <a:pt x="48" y="7"/>
                      <a:pt x="49" y="6"/>
                      <a:pt x="50" y="5"/>
                    </a:cubicBezTo>
                    <a:cubicBezTo>
                      <a:pt x="50" y="5"/>
                      <a:pt x="49" y="8"/>
                      <a:pt x="49" y="9"/>
                    </a:cubicBezTo>
                    <a:cubicBezTo>
                      <a:pt x="47" y="11"/>
                      <a:pt x="45" y="14"/>
                      <a:pt x="42" y="16"/>
                    </a:cubicBezTo>
                    <a:cubicBezTo>
                      <a:pt x="41" y="16"/>
                      <a:pt x="39" y="16"/>
                      <a:pt x="38" y="16"/>
                    </a:cubicBezTo>
                    <a:close/>
                    <a:moveTo>
                      <a:pt x="34" y="15"/>
                    </a:moveTo>
                    <a:cubicBezTo>
                      <a:pt x="37" y="13"/>
                      <a:pt x="40" y="11"/>
                      <a:pt x="43" y="8"/>
                    </a:cubicBezTo>
                    <a:cubicBezTo>
                      <a:pt x="44" y="7"/>
                      <a:pt x="45" y="6"/>
                      <a:pt x="46" y="6"/>
                    </a:cubicBezTo>
                    <a:cubicBezTo>
                      <a:pt x="45" y="6"/>
                      <a:pt x="44" y="8"/>
                      <a:pt x="43" y="10"/>
                    </a:cubicBezTo>
                    <a:cubicBezTo>
                      <a:pt x="41" y="12"/>
                      <a:pt x="39" y="14"/>
                      <a:pt x="37" y="16"/>
                    </a:cubicBezTo>
                    <a:cubicBezTo>
                      <a:pt x="36" y="15"/>
                      <a:pt x="35" y="15"/>
                      <a:pt x="34" y="15"/>
                    </a:cubicBezTo>
                    <a:close/>
                    <a:moveTo>
                      <a:pt x="21" y="15"/>
                    </a:moveTo>
                    <a:cubicBezTo>
                      <a:pt x="24" y="13"/>
                      <a:pt x="27" y="10"/>
                      <a:pt x="29" y="8"/>
                    </a:cubicBezTo>
                    <a:cubicBezTo>
                      <a:pt x="30" y="7"/>
                      <a:pt x="31" y="6"/>
                      <a:pt x="32" y="5"/>
                    </a:cubicBezTo>
                    <a:cubicBezTo>
                      <a:pt x="31" y="6"/>
                      <a:pt x="30" y="7"/>
                      <a:pt x="30" y="8"/>
                    </a:cubicBezTo>
                    <a:cubicBezTo>
                      <a:pt x="28" y="10"/>
                      <a:pt x="25" y="13"/>
                      <a:pt x="23" y="15"/>
                    </a:cubicBezTo>
                    <a:cubicBezTo>
                      <a:pt x="23" y="15"/>
                      <a:pt x="22" y="15"/>
                      <a:pt x="21" y="15"/>
                    </a:cubicBezTo>
                    <a:close/>
                    <a:moveTo>
                      <a:pt x="4" y="14"/>
                    </a:moveTo>
                    <a:cubicBezTo>
                      <a:pt x="8" y="12"/>
                      <a:pt x="12" y="9"/>
                      <a:pt x="16" y="6"/>
                    </a:cubicBezTo>
                    <a:cubicBezTo>
                      <a:pt x="20" y="3"/>
                      <a:pt x="14" y="9"/>
                      <a:pt x="13" y="9"/>
                    </a:cubicBezTo>
                    <a:cubicBezTo>
                      <a:pt x="11" y="11"/>
                      <a:pt x="9" y="13"/>
                      <a:pt x="8" y="15"/>
                    </a:cubicBezTo>
                    <a:cubicBezTo>
                      <a:pt x="7" y="15"/>
                      <a:pt x="5" y="14"/>
                      <a:pt x="4" y="14"/>
                    </a:cubicBezTo>
                    <a:close/>
                    <a:moveTo>
                      <a:pt x="13" y="4"/>
                    </a:moveTo>
                    <a:cubicBezTo>
                      <a:pt x="10" y="5"/>
                      <a:pt x="7" y="7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5" y="9"/>
                      <a:pt x="5" y="8"/>
                    </a:cubicBezTo>
                    <a:cubicBezTo>
                      <a:pt x="6" y="7"/>
                      <a:pt x="7" y="5"/>
                      <a:pt x="9" y="4"/>
                    </a:cubicBezTo>
                    <a:cubicBezTo>
                      <a:pt x="10" y="4"/>
                      <a:pt x="11" y="4"/>
                      <a:pt x="13" y="4"/>
                    </a:cubicBezTo>
                    <a:close/>
                    <a:moveTo>
                      <a:pt x="23" y="4"/>
                    </a:moveTo>
                    <a:cubicBezTo>
                      <a:pt x="24" y="4"/>
                      <a:pt x="25" y="4"/>
                      <a:pt x="25" y="4"/>
                    </a:cubicBezTo>
                    <a:cubicBezTo>
                      <a:pt x="24" y="4"/>
                      <a:pt x="22" y="5"/>
                      <a:pt x="21" y="6"/>
                    </a:cubicBezTo>
                    <a:cubicBezTo>
                      <a:pt x="22" y="6"/>
                      <a:pt x="22" y="5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lose/>
                    <a:moveTo>
                      <a:pt x="19" y="4"/>
                    </a:moveTo>
                    <a:cubicBezTo>
                      <a:pt x="20" y="4"/>
                      <a:pt x="21" y="4"/>
                      <a:pt x="22" y="4"/>
                    </a:cubicBezTo>
                    <a:cubicBezTo>
                      <a:pt x="18" y="6"/>
                      <a:pt x="15" y="10"/>
                      <a:pt x="11" y="13"/>
                    </a:cubicBezTo>
                    <a:cubicBezTo>
                      <a:pt x="11" y="13"/>
                      <a:pt x="8" y="15"/>
                      <a:pt x="10" y="13"/>
                    </a:cubicBezTo>
                    <a:cubicBezTo>
                      <a:pt x="11" y="12"/>
                      <a:pt x="12" y="11"/>
                      <a:pt x="14" y="10"/>
                    </a:cubicBezTo>
                    <a:cubicBezTo>
                      <a:pt x="15" y="8"/>
                      <a:pt x="17" y="6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lose/>
                    <a:moveTo>
                      <a:pt x="4" y="9"/>
                    </a:moveTo>
                    <a:cubicBezTo>
                      <a:pt x="5" y="7"/>
                      <a:pt x="9" y="2"/>
                      <a:pt x="6" y="5"/>
                    </a:cubicBezTo>
                    <a:cubicBezTo>
                      <a:pt x="5" y="7"/>
                      <a:pt x="5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lose/>
                    <a:moveTo>
                      <a:pt x="4" y="11"/>
                    </a:moveTo>
                    <a:cubicBezTo>
                      <a:pt x="5" y="10"/>
                      <a:pt x="6" y="9"/>
                      <a:pt x="7" y="8"/>
                    </a:cubicBezTo>
                    <a:cubicBezTo>
                      <a:pt x="8" y="7"/>
                      <a:pt x="10" y="6"/>
                      <a:pt x="11" y="5"/>
                    </a:cubicBezTo>
                    <a:cubicBezTo>
                      <a:pt x="12" y="4"/>
                      <a:pt x="13" y="4"/>
                      <a:pt x="11" y="6"/>
                    </a:cubicBezTo>
                    <a:cubicBezTo>
                      <a:pt x="9" y="9"/>
                      <a:pt x="6" y="11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lose/>
                    <a:moveTo>
                      <a:pt x="14" y="4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6" y="4"/>
                      <a:pt x="18" y="4"/>
                    </a:cubicBezTo>
                    <a:cubicBezTo>
                      <a:pt x="13" y="7"/>
                      <a:pt x="9" y="11"/>
                      <a:pt x="5" y="13"/>
                    </a:cubicBezTo>
                    <a:cubicBezTo>
                      <a:pt x="8" y="11"/>
                      <a:pt x="11" y="7"/>
                      <a:pt x="14" y="4"/>
                    </a:cubicBezTo>
                    <a:close/>
                    <a:moveTo>
                      <a:pt x="4" y="7"/>
                    </a:moveTo>
                    <a:cubicBezTo>
                      <a:pt x="4" y="6"/>
                      <a:pt x="3" y="5"/>
                      <a:pt x="3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6" y="5"/>
                      <a:pt x="4" y="6"/>
                      <a:pt x="4" y="7"/>
                    </a:cubicBezTo>
                    <a:close/>
                    <a:moveTo>
                      <a:pt x="17" y="9"/>
                    </a:moveTo>
                    <a:cubicBezTo>
                      <a:pt x="17" y="8"/>
                      <a:pt x="18" y="8"/>
                      <a:pt x="19" y="7"/>
                    </a:cubicBezTo>
                    <a:cubicBezTo>
                      <a:pt x="19" y="7"/>
                      <a:pt x="22" y="3"/>
                      <a:pt x="21" y="5"/>
                    </a:cubicBezTo>
                    <a:cubicBezTo>
                      <a:pt x="19" y="8"/>
                      <a:pt x="17" y="11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ubicBezTo>
                      <a:pt x="13" y="15"/>
                      <a:pt x="11" y="15"/>
                      <a:pt x="10" y="15"/>
                    </a:cubicBezTo>
                    <a:cubicBezTo>
                      <a:pt x="12" y="13"/>
                      <a:pt x="14" y="11"/>
                      <a:pt x="17" y="9"/>
                    </a:cubicBezTo>
                    <a:close/>
                    <a:moveTo>
                      <a:pt x="15" y="15"/>
                    </a:moveTo>
                    <a:cubicBezTo>
                      <a:pt x="18" y="11"/>
                      <a:pt x="20" y="8"/>
                      <a:pt x="24" y="5"/>
                    </a:cubicBezTo>
                    <a:cubicBezTo>
                      <a:pt x="25" y="4"/>
                      <a:pt x="25" y="4"/>
                      <a:pt x="23" y="6"/>
                    </a:cubicBezTo>
                    <a:cubicBezTo>
                      <a:pt x="22" y="7"/>
                      <a:pt x="21" y="8"/>
                      <a:pt x="20" y="9"/>
                    </a:cubicBezTo>
                    <a:cubicBezTo>
                      <a:pt x="19" y="11"/>
                      <a:pt x="18" y="13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5" y="15"/>
                      <a:pt x="14" y="15"/>
                    </a:cubicBezTo>
                    <a:cubicBezTo>
                      <a:pt x="15" y="15"/>
                      <a:pt x="15" y="15"/>
                      <a:pt x="15" y="15"/>
                    </a:cubicBezTo>
                    <a:close/>
                    <a:moveTo>
                      <a:pt x="20" y="15"/>
                    </a:moveTo>
                    <a:cubicBezTo>
                      <a:pt x="19" y="15"/>
                      <a:pt x="18" y="15"/>
                      <a:pt x="18" y="15"/>
                    </a:cubicBezTo>
                    <a:cubicBezTo>
                      <a:pt x="21" y="13"/>
                      <a:pt x="24" y="10"/>
                      <a:pt x="26" y="7"/>
                    </a:cubicBezTo>
                    <a:cubicBezTo>
                      <a:pt x="31" y="2"/>
                      <a:pt x="26" y="7"/>
                      <a:pt x="25" y="8"/>
                    </a:cubicBezTo>
                    <a:cubicBezTo>
                      <a:pt x="23" y="10"/>
                      <a:pt x="22" y="12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lose/>
                    <a:moveTo>
                      <a:pt x="29" y="15"/>
                    </a:moveTo>
                    <a:cubicBezTo>
                      <a:pt x="28" y="15"/>
                      <a:pt x="27" y="15"/>
                      <a:pt x="25" y="15"/>
                    </a:cubicBezTo>
                    <a:cubicBezTo>
                      <a:pt x="28" y="14"/>
                      <a:pt x="30" y="11"/>
                      <a:pt x="33" y="9"/>
                    </a:cubicBezTo>
                    <a:cubicBezTo>
                      <a:pt x="34" y="8"/>
                      <a:pt x="35" y="7"/>
                      <a:pt x="36" y="6"/>
                    </a:cubicBezTo>
                    <a:cubicBezTo>
                      <a:pt x="38" y="4"/>
                      <a:pt x="36" y="7"/>
                      <a:pt x="36" y="7"/>
                    </a:cubicBezTo>
                    <a:cubicBezTo>
                      <a:pt x="34" y="10"/>
                      <a:pt x="32" y="12"/>
                      <a:pt x="30" y="15"/>
                    </a:cubicBezTo>
                    <a:cubicBezTo>
                      <a:pt x="30" y="15"/>
                      <a:pt x="30" y="15"/>
                      <a:pt x="29" y="15"/>
                    </a:cubicBezTo>
                    <a:close/>
                    <a:moveTo>
                      <a:pt x="33" y="15"/>
                    </a:move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15"/>
                      <a:pt x="31" y="15"/>
                      <a:pt x="30" y="15"/>
                    </a:cubicBezTo>
                    <a:cubicBezTo>
                      <a:pt x="34" y="12"/>
                      <a:pt x="37" y="9"/>
                      <a:pt x="41" y="6"/>
                    </a:cubicBezTo>
                    <a:cubicBezTo>
                      <a:pt x="44" y="4"/>
                      <a:pt x="40" y="8"/>
                      <a:pt x="39" y="8"/>
                    </a:cubicBezTo>
                    <a:cubicBezTo>
                      <a:pt x="38" y="11"/>
                      <a:pt x="36" y="13"/>
                      <a:pt x="33" y="15"/>
                    </a:cubicBezTo>
                    <a:close/>
                    <a:moveTo>
                      <a:pt x="62" y="5"/>
                    </a:moveTo>
                    <a:cubicBezTo>
                      <a:pt x="59" y="8"/>
                      <a:pt x="55" y="12"/>
                      <a:pt x="52" y="15"/>
                    </a:cubicBezTo>
                    <a:cubicBezTo>
                      <a:pt x="55" y="12"/>
                      <a:pt x="58" y="9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2" y="5"/>
                      <a:pt x="64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3" y="8"/>
                      <a:pt x="61" y="10"/>
                      <a:pt x="59" y="13"/>
                    </a:cubicBezTo>
                    <a:cubicBezTo>
                      <a:pt x="59" y="12"/>
                      <a:pt x="59" y="12"/>
                      <a:pt x="60" y="12"/>
                    </a:cubicBezTo>
                    <a:cubicBezTo>
                      <a:pt x="61" y="10"/>
                      <a:pt x="62" y="8"/>
                      <a:pt x="63" y="6"/>
                    </a:cubicBezTo>
                    <a:cubicBezTo>
                      <a:pt x="63" y="5"/>
                      <a:pt x="62" y="5"/>
                      <a:pt x="62" y="5"/>
                    </a:cubicBezTo>
                    <a:close/>
                    <a:moveTo>
                      <a:pt x="55" y="4"/>
                    </a:moveTo>
                    <a:cubicBezTo>
                      <a:pt x="53" y="6"/>
                      <a:pt x="51" y="7"/>
                      <a:pt x="50" y="9"/>
                    </a:cubicBezTo>
                    <a:cubicBezTo>
                      <a:pt x="49" y="10"/>
                      <a:pt x="49" y="10"/>
                      <a:pt x="48" y="11"/>
                    </a:cubicBezTo>
                    <a:cubicBezTo>
                      <a:pt x="50" y="9"/>
                      <a:pt x="51" y="7"/>
                      <a:pt x="51" y="4"/>
                    </a:cubicBezTo>
                    <a:cubicBezTo>
                      <a:pt x="52" y="4"/>
                      <a:pt x="51" y="4"/>
                      <a:pt x="51" y="4"/>
                    </a:cubicBezTo>
                    <a:cubicBezTo>
                      <a:pt x="54" y="4"/>
                      <a:pt x="57" y="4"/>
                      <a:pt x="59" y="5"/>
                    </a:cubicBezTo>
                    <a:cubicBezTo>
                      <a:pt x="56" y="7"/>
                      <a:pt x="53" y="10"/>
                      <a:pt x="50" y="13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3" y="9"/>
                      <a:pt x="54" y="7"/>
                      <a:pt x="56" y="5"/>
                    </a:cubicBezTo>
                    <a:cubicBezTo>
                      <a:pt x="56" y="5"/>
                      <a:pt x="56" y="4"/>
                      <a:pt x="55" y="4"/>
                    </a:cubicBezTo>
                    <a:close/>
                    <a:moveTo>
                      <a:pt x="51" y="8"/>
                    </a:moveTo>
                    <a:cubicBezTo>
                      <a:pt x="52" y="7"/>
                      <a:pt x="53" y="7"/>
                      <a:pt x="54" y="6"/>
                    </a:cubicBezTo>
                    <a:cubicBezTo>
                      <a:pt x="54" y="6"/>
                      <a:pt x="53" y="8"/>
                      <a:pt x="52" y="8"/>
                    </a:cubicBezTo>
                    <a:cubicBezTo>
                      <a:pt x="51" y="11"/>
                      <a:pt x="49" y="13"/>
                      <a:pt x="48" y="15"/>
                    </a:cubicBezTo>
                    <a:cubicBezTo>
                      <a:pt x="48" y="15"/>
                      <a:pt x="48" y="16"/>
                      <a:pt x="48" y="16"/>
                    </a:cubicBezTo>
                    <a:cubicBezTo>
                      <a:pt x="51" y="13"/>
                      <a:pt x="54" y="9"/>
                      <a:pt x="58" y="7"/>
                    </a:cubicBezTo>
                    <a:cubicBezTo>
                      <a:pt x="59" y="5"/>
                      <a:pt x="59" y="5"/>
                      <a:pt x="58" y="7"/>
                    </a:cubicBezTo>
                    <a:cubicBezTo>
                      <a:pt x="57" y="8"/>
                      <a:pt x="56" y="10"/>
                      <a:pt x="55" y="11"/>
                    </a:cubicBezTo>
                    <a:cubicBezTo>
                      <a:pt x="54" y="12"/>
                      <a:pt x="52" y="14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8" y="16"/>
                      <a:pt x="46" y="16"/>
                      <a:pt x="44" y="16"/>
                    </a:cubicBezTo>
                    <a:cubicBezTo>
                      <a:pt x="46" y="14"/>
                      <a:pt x="49" y="11"/>
                      <a:pt x="51" y="8"/>
                    </a:cubicBezTo>
                    <a:close/>
                    <a:moveTo>
                      <a:pt x="59" y="9"/>
                    </a:moveTo>
                    <a:cubicBezTo>
                      <a:pt x="60" y="8"/>
                      <a:pt x="61" y="7"/>
                      <a:pt x="61" y="7"/>
                    </a:cubicBezTo>
                    <a:cubicBezTo>
                      <a:pt x="61" y="8"/>
                      <a:pt x="61" y="9"/>
                      <a:pt x="60" y="10"/>
                    </a:cubicBezTo>
                    <a:cubicBezTo>
                      <a:pt x="59" y="12"/>
                      <a:pt x="57" y="14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4" y="16"/>
                      <a:pt x="52" y="16"/>
                      <a:pt x="51" y="16"/>
                    </a:cubicBezTo>
                    <a:cubicBezTo>
                      <a:pt x="54" y="14"/>
                      <a:pt x="57" y="11"/>
                      <a:pt x="59" y="9"/>
                    </a:cubicBezTo>
                    <a:close/>
                    <a:moveTo>
                      <a:pt x="63" y="9"/>
                    </a:moveTo>
                    <a:cubicBezTo>
                      <a:pt x="64" y="8"/>
                      <a:pt x="66" y="5"/>
                      <a:pt x="65" y="8"/>
                    </a:cubicBezTo>
                    <a:cubicBezTo>
                      <a:pt x="63" y="11"/>
                      <a:pt x="62" y="13"/>
                      <a:pt x="60" y="16"/>
                    </a:cubicBezTo>
                    <a:cubicBezTo>
                      <a:pt x="59" y="16"/>
                      <a:pt x="60" y="16"/>
                      <a:pt x="60" y="16"/>
                    </a:cubicBezTo>
                    <a:cubicBezTo>
                      <a:pt x="61" y="15"/>
                      <a:pt x="61" y="15"/>
                      <a:pt x="62" y="14"/>
                    </a:cubicBezTo>
                    <a:cubicBezTo>
                      <a:pt x="64" y="13"/>
                      <a:pt x="67" y="11"/>
                      <a:pt x="63" y="16"/>
                    </a:cubicBezTo>
                    <a:cubicBezTo>
                      <a:pt x="63" y="16"/>
                      <a:pt x="63" y="16"/>
                      <a:pt x="63" y="16"/>
                    </a:cubicBezTo>
                    <a:cubicBezTo>
                      <a:pt x="64" y="16"/>
                      <a:pt x="65" y="16"/>
                      <a:pt x="66" y="16"/>
                    </a:cubicBezTo>
                    <a:cubicBezTo>
                      <a:pt x="67" y="16"/>
                      <a:pt x="67" y="15"/>
                      <a:pt x="66" y="15"/>
                    </a:cubicBezTo>
                    <a:cubicBezTo>
                      <a:pt x="66" y="15"/>
                      <a:pt x="64" y="16"/>
                      <a:pt x="65" y="15"/>
                    </a:cubicBezTo>
                    <a:cubicBezTo>
                      <a:pt x="66" y="14"/>
                      <a:pt x="66" y="12"/>
                      <a:pt x="67" y="11"/>
                    </a:cubicBezTo>
                    <a:cubicBezTo>
                      <a:pt x="67" y="10"/>
                      <a:pt x="67" y="10"/>
                      <a:pt x="66" y="10"/>
                    </a:cubicBezTo>
                    <a:cubicBezTo>
                      <a:pt x="65" y="11"/>
                      <a:pt x="65" y="11"/>
                      <a:pt x="64" y="12"/>
                    </a:cubicBezTo>
                    <a:cubicBezTo>
                      <a:pt x="63" y="12"/>
                      <a:pt x="60" y="17"/>
                      <a:pt x="62" y="14"/>
                    </a:cubicBezTo>
                    <a:cubicBezTo>
                      <a:pt x="64" y="11"/>
                      <a:pt x="65" y="9"/>
                      <a:pt x="66" y="6"/>
                    </a:cubicBezTo>
                    <a:cubicBezTo>
                      <a:pt x="67" y="6"/>
                      <a:pt x="66" y="6"/>
                      <a:pt x="66" y="5"/>
                    </a:cubicBezTo>
                    <a:cubicBezTo>
                      <a:pt x="67" y="5"/>
                      <a:pt x="67" y="6"/>
                      <a:pt x="67" y="6"/>
                    </a:cubicBezTo>
                    <a:cubicBezTo>
                      <a:pt x="67" y="9"/>
                      <a:pt x="67" y="13"/>
                      <a:pt x="67" y="16"/>
                    </a:cubicBezTo>
                    <a:cubicBezTo>
                      <a:pt x="63" y="16"/>
                      <a:pt x="59" y="16"/>
                      <a:pt x="56" y="16"/>
                    </a:cubicBezTo>
                    <a:cubicBezTo>
                      <a:pt x="59" y="14"/>
                      <a:pt x="61" y="12"/>
                      <a:pt x="63" y="9"/>
                    </a:cubicBezTo>
                    <a:close/>
                    <a:moveTo>
                      <a:pt x="37" y="4"/>
                    </a:moveTo>
                    <a:cubicBezTo>
                      <a:pt x="42" y="4"/>
                      <a:pt x="46" y="4"/>
                      <a:pt x="51" y="4"/>
                    </a:cubicBezTo>
                    <a:cubicBezTo>
                      <a:pt x="49" y="5"/>
                      <a:pt x="47" y="7"/>
                      <a:pt x="45" y="8"/>
                    </a:cubicBezTo>
                    <a:cubicBezTo>
                      <a:pt x="46" y="7"/>
                      <a:pt x="47" y="6"/>
                      <a:pt x="48" y="5"/>
                    </a:cubicBezTo>
                    <a:cubicBezTo>
                      <a:pt x="48" y="5"/>
                      <a:pt x="47" y="4"/>
                      <a:pt x="47" y="4"/>
                    </a:cubicBezTo>
                    <a:cubicBezTo>
                      <a:pt x="43" y="6"/>
                      <a:pt x="40" y="9"/>
                      <a:pt x="37" y="12"/>
                    </a:cubicBezTo>
                    <a:cubicBezTo>
                      <a:pt x="38" y="12"/>
                      <a:pt x="38" y="12"/>
                      <a:pt x="38" y="11"/>
                    </a:cubicBezTo>
                    <a:cubicBezTo>
                      <a:pt x="40" y="9"/>
                      <a:pt x="42" y="7"/>
                      <a:pt x="44" y="4"/>
                    </a:cubicBezTo>
                    <a:cubicBezTo>
                      <a:pt x="44" y="4"/>
                      <a:pt x="44" y="4"/>
                      <a:pt x="43" y="4"/>
                    </a:cubicBezTo>
                    <a:cubicBezTo>
                      <a:pt x="39" y="6"/>
                      <a:pt x="37" y="9"/>
                      <a:pt x="34" y="12"/>
                    </a:cubicBezTo>
                    <a:cubicBezTo>
                      <a:pt x="33" y="12"/>
                      <a:pt x="30" y="16"/>
                      <a:pt x="32" y="13"/>
                    </a:cubicBezTo>
                    <a:cubicBezTo>
                      <a:pt x="34" y="10"/>
                      <a:pt x="36" y="7"/>
                      <a:pt x="38" y="5"/>
                    </a:cubicBezTo>
                    <a:cubicBezTo>
                      <a:pt x="39" y="5"/>
                      <a:pt x="38" y="4"/>
                      <a:pt x="38" y="4"/>
                    </a:cubicBezTo>
                    <a:cubicBezTo>
                      <a:pt x="35" y="6"/>
                      <a:pt x="32" y="9"/>
                      <a:pt x="30" y="11"/>
                    </a:cubicBezTo>
                    <a:cubicBezTo>
                      <a:pt x="29" y="12"/>
                      <a:pt x="23" y="16"/>
                      <a:pt x="26" y="13"/>
                    </a:cubicBezTo>
                    <a:cubicBezTo>
                      <a:pt x="29" y="10"/>
                      <a:pt x="31" y="7"/>
                      <a:pt x="33" y="4"/>
                    </a:cubicBezTo>
                    <a:cubicBezTo>
                      <a:pt x="34" y="4"/>
                      <a:pt x="33" y="4"/>
                      <a:pt x="33" y="4"/>
                    </a:cubicBezTo>
                    <a:cubicBezTo>
                      <a:pt x="30" y="6"/>
                      <a:pt x="27" y="8"/>
                      <a:pt x="25" y="11"/>
                    </a:cubicBezTo>
                    <a:cubicBezTo>
                      <a:pt x="24" y="12"/>
                      <a:pt x="23" y="12"/>
                      <a:pt x="23" y="13"/>
                    </a:cubicBezTo>
                    <a:cubicBezTo>
                      <a:pt x="20" y="15"/>
                      <a:pt x="24" y="11"/>
                      <a:pt x="25" y="10"/>
                    </a:cubicBezTo>
                    <a:cubicBezTo>
                      <a:pt x="26" y="8"/>
                      <a:pt x="28" y="6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6" y="6"/>
                      <a:pt x="24" y="9"/>
                      <a:pt x="21" y="11"/>
                    </a:cubicBezTo>
                    <a:cubicBezTo>
                      <a:pt x="20" y="12"/>
                      <a:pt x="19" y="13"/>
                      <a:pt x="18" y="14"/>
                    </a:cubicBezTo>
                    <a:cubicBezTo>
                      <a:pt x="18" y="13"/>
                      <a:pt x="19" y="12"/>
                      <a:pt x="20" y="11"/>
                    </a:cubicBezTo>
                    <a:cubicBezTo>
                      <a:pt x="22" y="8"/>
                      <a:pt x="24" y="6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0" y="4"/>
                      <a:pt x="33" y="4"/>
                      <a:pt x="37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8" name="Freeform 165"/>
              <p:cNvSpPr>
                <a:spLocks noEditPoints="1"/>
              </p:cNvSpPr>
              <p:nvPr/>
            </p:nvSpPr>
            <p:spPr bwMode="auto">
              <a:xfrm>
                <a:off x="2482635" y="1255324"/>
                <a:ext cx="34422" cy="33602"/>
              </a:xfrm>
              <a:custGeom>
                <a:avLst/>
                <a:gdLst>
                  <a:gd name="T0" fmla="*/ 10 w 18"/>
                  <a:gd name="T1" fmla="*/ 17 h 17"/>
                  <a:gd name="T2" fmla="*/ 17 w 18"/>
                  <a:gd name="T3" fmla="*/ 7 h 17"/>
                  <a:gd name="T4" fmla="*/ 8 w 18"/>
                  <a:gd name="T5" fmla="*/ 1 h 17"/>
                  <a:gd name="T6" fmla="*/ 8 w 18"/>
                  <a:gd name="T7" fmla="*/ 1 h 17"/>
                  <a:gd name="T8" fmla="*/ 0 w 18"/>
                  <a:gd name="T9" fmla="*/ 9 h 17"/>
                  <a:gd name="T10" fmla="*/ 10 w 18"/>
                  <a:gd name="T11" fmla="*/ 17 h 17"/>
                  <a:gd name="T12" fmla="*/ 10 w 18"/>
                  <a:gd name="T13" fmla="*/ 14 h 17"/>
                  <a:gd name="T14" fmla="*/ 3 w 18"/>
                  <a:gd name="T15" fmla="*/ 9 h 17"/>
                  <a:gd name="T16" fmla="*/ 4 w 18"/>
                  <a:gd name="T17" fmla="*/ 9 h 17"/>
                  <a:gd name="T18" fmla="*/ 10 w 18"/>
                  <a:gd name="T19" fmla="*/ 6 h 17"/>
                  <a:gd name="T20" fmla="*/ 5 w 18"/>
                  <a:gd name="T21" fmla="*/ 11 h 17"/>
                  <a:gd name="T22" fmla="*/ 5 w 18"/>
                  <a:gd name="T23" fmla="*/ 11 h 17"/>
                  <a:gd name="T24" fmla="*/ 11 w 18"/>
                  <a:gd name="T25" fmla="*/ 8 h 17"/>
                  <a:gd name="T26" fmla="*/ 7 w 18"/>
                  <a:gd name="T27" fmla="*/ 12 h 17"/>
                  <a:gd name="T28" fmla="*/ 7 w 18"/>
                  <a:gd name="T29" fmla="*/ 13 h 17"/>
                  <a:gd name="T30" fmla="*/ 13 w 18"/>
                  <a:gd name="T31" fmla="*/ 10 h 17"/>
                  <a:gd name="T32" fmla="*/ 11 w 18"/>
                  <a:gd name="T33" fmla="*/ 13 h 17"/>
                  <a:gd name="T34" fmla="*/ 11 w 18"/>
                  <a:gd name="T35" fmla="*/ 13 h 17"/>
                  <a:gd name="T36" fmla="*/ 10 w 18"/>
                  <a:gd name="T37" fmla="*/ 14 h 17"/>
                  <a:gd name="T38" fmla="*/ 12 w 18"/>
                  <a:gd name="T39" fmla="*/ 13 h 17"/>
                  <a:gd name="T40" fmla="*/ 14 w 18"/>
                  <a:gd name="T41" fmla="*/ 10 h 17"/>
                  <a:gd name="T42" fmla="*/ 13 w 18"/>
                  <a:gd name="T43" fmla="*/ 9 h 17"/>
                  <a:gd name="T44" fmla="*/ 8 w 18"/>
                  <a:gd name="T45" fmla="*/ 12 h 17"/>
                  <a:gd name="T46" fmla="*/ 12 w 18"/>
                  <a:gd name="T47" fmla="*/ 7 h 17"/>
                  <a:gd name="T48" fmla="*/ 12 w 18"/>
                  <a:gd name="T49" fmla="*/ 6 h 17"/>
                  <a:gd name="T50" fmla="*/ 7 w 18"/>
                  <a:gd name="T51" fmla="*/ 9 h 17"/>
                  <a:gd name="T52" fmla="*/ 11 w 18"/>
                  <a:gd name="T53" fmla="*/ 5 h 17"/>
                  <a:gd name="T54" fmla="*/ 11 w 18"/>
                  <a:gd name="T55" fmla="*/ 5 h 17"/>
                  <a:gd name="T56" fmla="*/ 6 w 18"/>
                  <a:gd name="T57" fmla="*/ 7 h 17"/>
                  <a:gd name="T58" fmla="*/ 10 w 18"/>
                  <a:gd name="T59" fmla="*/ 4 h 17"/>
                  <a:gd name="T60" fmla="*/ 12 w 18"/>
                  <a:gd name="T61" fmla="*/ 13 h 17"/>
                  <a:gd name="T62" fmla="*/ 7 w 18"/>
                  <a:gd name="T63" fmla="*/ 4 h 17"/>
                  <a:gd name="T64" fmla="*/ 4 w 18"/>
                  <a:gd name="T65" fmla="*/ 5 h 17"/>
                  <a:gd name="T66" fmla="*/ 7 w 18"/>
                  <a:gd name="T67" fmla="*/ 4 h 17"/>
                  <a:gd name="T68" fmla="*/ 4 w 18"/>
                  <a:gd name="T69" fmla="*/ 5 h 17"/>
                  <a:gd name="T70" fmla="*/ 5 w 18"/>
                  <a:gd name="T71" fmla="*/ 6 h 17"/>
                  <a:gd name="T72" fmla="*/ 9 w 18"/>
                  <a:gd name="T73" fmla="*/ 4 h 17"/>
                  <a:gd name="T74" fmla="*/ 3 w 18"/>
                  <a:gd name="T75" fmla="*/ 8 h 17"/>
                  <a:gd name="T76" fmla="*/ 3 w 18"/>
                  <a:gd name="T77" fmla="*/ 9 h 17"/>
                  <a:gd name="T78" fmla="*/ 4 w 18"/>
                  <a:gd name="T79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7">
                    <a:moveTo>
                      <a:pt x="10" y="17"/>
                    </a:moveTo>
                    <a:cubicBezTo>
                      <a:pt x="15" y="16"/>
                      <a:pt x="18" y="12"/>
                      <a:pt x="17" y="7"/>
                    </a:cubicBezTo>
                    <a:cubicBezTo>
                      <a:pt x="16" y="3"/>
                      <a:pt x="12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" y="1"/>
                      <a:pt x="0" y="4"/>
                      <a:pt x="0" y="9"/>
                    </a:cubicBezTo>
                    <a:cubicBezTo>
                      <a:pt x="1" y="14"/>
                      <a:pt x="6" y="17"/>
                      <a:pt x="10" y="17"/>
                    </a:cubicBezTo>
                    <a:close/>
                    <a:moveTo>
                      <a:pt x="10" y="14"/>
                    </a:moveTo>
                    <a:cubicBezTo>
                      <a:pt x="7" y="14"/>
                      <a:pt x="4" y="12"/>
                      <a:pt x="3" y="9"/>
                    </a:cubicBezTo>
                    <a:cubicBezTo>
                      <a:pt x="3" y="9"/>
                      <a:pt x="3" y="9"/>
                      <a:pt x="4" y="9"/>
                    </a:cubicBezTo>
                    <a:cubicBezTo>
                      <a:pt x="6" y="8"/>
                      <a:pt x="8" y="7"/>
                      <a:pt x="10" y="6"/>
                    </a:cubicBezTo>
                    <a:cubicBezTo>
                      <a:pt x="8" y="8"/>
                      <a:pt x="6" y="9"/>
                      <a:pt x="5" y="11"/>
                    </a:cubicBezTo>
                    <a:cubicBezTo>
                      <a:pt x="4" y="11"/>
                      <a:pt x="5" y="12"/>
                      <a:pt x="5" y="11"/>
                    </a:cubicBezTo>
                    <a:cubicBezTo>
                      <a:pt x="7" y="10"/>
                      <a:pt x="9" y="9"/>
                      <a:pt x="11" y="8"/>
                    </a:cubicBezTo>
                    <a:cubicBezTo>
                      <a:pt x="10" y="9"/>
                      <a:pt x="8" y="11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9" y="12"/>
                      <a:pt x="11" y="11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0" y="14"/>
                      <a:pt x="10" y="14"/>
                    </a:cubicBezTo>
                    <a:close/>
                    <a:moveTo>
                      <a:pt x="12" y="13"/>
                    </a:moveTo>
                    <a:cubicBezTo>
                      <a:pt x="12" y="12"/>
                      <a:pt x="13" y="11"/>
                      <a:pt x="14" y="10"/>
                    </a:cubicBezTo>
                    <a:cubicBezTo>
                      <a:pt x="14" y="10"/>
                      <a:pt x="14" y="9"/>
                      <a:pt x="13" y="9"/>
                    </a:cubicBezTo>
                    <a:cubicBezTo>
                      <a:pt x="12" y="10"/>
                      <a:pt x="10" y="11"/>
                      <a:pt x="8" y="12"/>
                    </a:cubicBezTo>
                    <a:cubicBezTo>
                      <a:pt x="10" y="10"/>
                      <a:pt x="11" y="9"/>
                      <a:pt x="12" y="7"/>
                    </a:cubicBezTo>
                    <a:cubicBezTo>
                      <a:pt x="13" y="7"/>
                      <a:pt x="12" y="6"/>
                      <a:pt x="12" y="6"/>
                    </a:cubicBezTo>
                    <a:cubicBezTo>
                      <a:pt x="10" y="7"/>
                      <a:pt x="9" y="8"/>
                      <a:pt x="7" y="9"/>
                    </a:cubicBezTo>
                    <a:cubicBezTo>
                      <a:pt x="9" y="8"/>
                      <a:pt x="10" y="7"/>
                      <a:pt x="11" y="5"/>
                    </a:cubicBezTo>
                    <a:cubicBezTo>
                      <a:pt x="12" y="5"/>
                      <a:pt x="11" y="4"/>
                      <a:pt x="11" y="5"/>
                    </a:cubicBezTo>
                    <a:cubicBezTo>
                      <a:pt x="9" y="5"/>
                      <a:pt x="8" y="6"/>
                      <a:pt x="6" y="7"/>
                    </a:cubicBezTo>
                    <a:cubicBezTo>
                      <a:pt x="7" y="6"/>
                      <a:pt x="9" y="5"/>
                      <a:pt x="10" y="4"/>
                    </a:cubicBezTo>
                    <a:cubicBezTo>
                      <a:pt x="15" y="4"/>
                      <a:pt x="16" y="11"/>
                      <a:pt x="12" y="13"/>
                    </a:cubicBezTo>
                    <a:close/>
                    <a:moveTo>
                      <a:pt x="7" y="4"/>
                    </a:move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6" y="4"/>
                      <a:pt x="7" y="4"/>
                    </a:cubicBezTo>
                    <a:close/>
                    <a:moveTo>
                      <a:pt x="4" y="5"/>
                    </a:moveTo>
                    <a:cubicBezTo>
                      <a:pt x="4" y="6"/>
                      <a:pt x="4" y="6"/>
                      <a:pt x="5" y="6"/>
                    </a:cubicBezTo>
                    <a:cubicBezTo>
                      <a:pt x="6" y="5"/>
                      <a:pt x="7" y="4"/>
                      <a:pt x="9" y="4"/>
                    </a:cubicBezTo>
                    <a:cubicBezTo>
                      <a:pt x="7" y="5"/>
                      <a:pt x="5" y="7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3" y="6"/>
                      <a:pt x="4" y="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9" name="Freeform 182"/>
              <p:cNvSpPr>
                <a:spLocks noEditPoints="1"/>
              </p:cNvSpPr>
              <p:nvPr/>
            </p:nvSpPr>
            <p:spPr bwMode="auto">
              <a:xfrm>
                <a:off x="2935644" y="1271771"/>
                <a:ext cx="104904" cy="97528"/>
              </a:xfrm>
              <a:custGeom>
                <a:avLst/>
                <a:gdLst>
                  <a:gd name="T0" fmla="*/ 43 w 54"/>
                  <a:gd name="T1" fmla="*/ 0 h 50"/>
                  <a:gd name="T2" fmla="*/ 13 w 54"/>
                  <a:gd name="T3" fmla="*/ 1 h 50"/>
                  <a:gd name="T4" fmla="*/ 12 w 54"/>
                  <a:gd name="T5" fmla="*/ 0 h 50"/>
                  <a:gd name="T6" fmla="*/ 16 w 54"/>
                  <a:gd name="T7" fmla="*/ 26 h 50"/>
                  <a:gd name="T8" fmla="*/ 11 w 54"/>
                  <a:gd name="T9" fmla="*/ 49 h 50"/>
                  <a:gd name="T10" fmla="*/ 40 w 54"/>
                  <a:gd name="T11" fmla="*/ 49 h 50"/>
                  <a:gd name="T12" fmla="*/ 52 w 54"/>
                  <a:gd name="T13" fmla="*/ 38 h 50"/>
                  <a:gd name="T14" fmla="*/ 53 w 54"/>
                  <a:gd name="T15" fmla="*/ 11 h 50"/>
                  <a:gd name="T16" fmla="*/ 39 w 54"/>
                  <a:gd name="T17" fmla="*/ 44 h 50"/>
                  <a:gd name="T18" fmla="*/ 37 w 54"/>
                  <a:gd name="T19" fmla="*/ 42 h 50"/>
                  <a:gd name="T20" fmla="*/ 35 w 54"/>
                  <a:gd name="T21" fmla="*/ 39 h 50"/>
                  <a:gd name="T22" fmla="*/ 33 w 54"/>
                  <a:gd name="T23" fmla="*/ 37 h 50"/>
                  <a:gd name="T24" fmla="*/ 33 w 54"/>
                  <a:gd name="T25" fmla="*/ 37 h 50"/>
                  <a:gd name="T26" fmla="*/ 32 w 54"/>
                  <a:gd name="T27" fmla="*/ 36 h 50"/>
                  <a:gd name="T28" fmla="*/ 36 w 54"/>
                  <a:gd name="T29" fmla="*/ 26 h 50"/>
                  <a:gd name="T30" fmla="*/ 44 w 54"/>
                  <a:gd name="T31" fmla="*/ 41 h 50"/>
                  <a:gd name="T32" fmla="*/ 40 w 54"/>
                  <a:gd name="T33" fmla="*/ 41 h 50"/>
                  <a:gd name="T34" fmla="*/ 43 w 54"/>
                  <a:gd name="T35" fmla="*/ 33 h 50"/>
                  <a:gd name="T36" fmla="*/ 41 w 54"/>
                  <a:gd name="T37" fmla="*/ 30 h 50"/>
                  <a:gd name="T38" fmla="*/ 44 w 54"/>
                  <a:gd name="T39" fmla="*/ 41 h 50"/>
                  <a:gd name="T40" fmla="*/ 38 w 54"/>
                  <a:gd name="T41" fmla="*/ 27 h 50"/>
                  <a:gd name="T42" fmla="*/ 37 w 54"/>
                  <a:gd name="T43" fmla="*/ 25 h 50"/>
                  <a:gd name="T44" fmla="*/ 36 w 54"/>
                  <a:gd name="T45" fmla="*/ 25 h 50"/>
                  <a:gd name="T46" fmla="*/ 36 w 54"/>
                  <a:gd name="T47" fmla="*/ 23 h 50"/>
                  <a:gd name="T48" fmla="*/ 37 w 54"/>
                  <a:gd name="T49" fmla="*/ 17 h 50"/>
                  <a:gd name="T50" fmla="*/ 28 w 54"/>
                  <a:gd name="T51" fmla="*/ 26 h 50"/>
                  <a:gd name="T52" fmla="*/ 14 w 54"/>
                  <a:gd name="T53" fmla="*/ 32 h 50"/>
                  <a:gd name="T54" fmla="*/ 22 w 54"/>
                  <a:gd name="T55" fmla="*/ 26 h 50"/>
                  <a:gd name="T56" fmla="*/ 19 w 54"/>
                  <a:gd name="T57" fmla="*/ 16 h 50"/>
                  <a:gd name="T58" fmla="*/ 18 w 54"/>
                  <a:gd name="T59" fmla="*/ 12 h 50"/>
                  <a:gd name="T60" fmla="*/ 14 w 54"/>
                  <a:gd name="T61" fmla="*/ 8 h 50"/>
                  <a:gd name="T62" fmla="*/ 10 w 54"/>
                  <a:gd name="T63" fmla="*/ 15 h 50"/>
                  <a:gd name="T64" fmla="*/ 10 w 54"/>
                  <a:gd name="T65" fmla="*/ 8 h 50"/>
                  <a:gd name="T66" fmla="*/ 12 w 54"/>
                  <a:gd name="T67" fmla="*/ 4 h 50"/>
                  <a:gd name="T68" fmla="*/ 16 w 54"/>
                  <a:gd name="T69" fmla="*/ 10 h 50"/>
                  <a:gd name="T70" fmla="*/ 15 w 54"/>
                  <a:gd name="T71" fmla="*/ 7 h 50"/>
                  <a:gd name="T72" fmla="*/ 11 w 54"/>
                  <a:gd name="T73" fmla="*/ 15 h 50"/>
                  <a:gd name="T74" fmla="*/ 20 w 54"/>
                  <a:gd name="T75" fmla="*/ 14 h 50"/>
                  <a:gd name="T76" fmla="*/ 22 w 54"/>
                  <a:gd name="T77" fmla="*/ 15 h 50"/>
                  <a:gd name="T78" fmla="*/ 22 w 54"/>
                  <a:gd name="T79" fmla="*/ 16 h 50"/>
                  <a:gd name="T80" fmla="*/ 22 w 54"/>
                  <a:gd name="T81" fmla="*/ 16 h 50"/>
                  <a:gd name="T82" fmla="*/ 43 w 54"/>
                  <a:gd name="T83" fmla="*/ 4 h 50"/>
                  <a:gd name="T84" fmla="*/ 22 w 54"/>
                  <a:gd name="T85" fmla="*/ 22 h 50"/>
                  <a:gd name="T86" fmla="*/ 26 w 54"/>
                  <a:gd name="T87" fmla="*/ 18 h 50"/>
                  <a:gd name="T88" fmla="*/ 19 w 54"/>
                  <a:gd name="T89" fmla="*/ 26 h 50"/>
                  <a:gd name="T90" fmla="*/ 28 w 54"/>
                  <a:gd name="T91" fmla="*/ 18 h 50"/>
                  <a:gd name="T92" fmla="*/ 45 w 54"/>
                  <a:gd name="T93" fmla="*/ 5 h 50"/>
                  <a:gd name="T94" fmla="*/ 39 w 54"/>
                  <a:gd name="T95" fmla="*/ 11 h 50"/>
                  <a:gd name="T96" fmla="*/ 19 w 54"/>
                  <a:gd name="T97" fmla="*/ 25 h 50"/>
                  <a:gd name="T98" fmla="*/ 18 w 54"/>
                  <a:gd name="T99" fmla="*/ 24 h 50"/>
                  <a:gd name="T100" fmla="*/ 19 w 54"/>
                  <a:gd name="T101" fmla="*/ 36 h 50"/>
                  <a:gd name="T102" fmla="*/ 14 w 54"/>
                  <a:gd name="T103" fmla="*/ 41 h 50"/>
                  <a:gd name="T104" fmla="*/ 27 w 54"/>
                  <a:gd name="T105" fmla="*/ 24 h 50"/>
                  <a:gd name="T106" fmla="*/ 25 w 54"/>
                  <a:gd name="T107" fmla="*/ 24 h 50"/>
                  <a:gd name="T108" fmla="*/ 20 w 54"/>
                  <a:gd name="T109" fmla="*/ 17 h 50"/>
                  <a:gd name="T110" fmla="*/ 12 w 54"/>
                  <a:gd name="T111" fmla="*/ 46 h 50"/>
                  <a:gd name="T112" fmla="*/ 43 w 54"/>
                  <a:gd name="T113" fmla="*/ 16 h 50"/>
                  <a:gd name="T114" fmla="*/ 26 w 54"/>
                  <a:gd name="T115" fmla="*/ 32 h 50"/>
                  <a:gd name="T116" fmla="*/ 41 w 54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4" h="50">
                    <a:moveTo>
                      <a:pt x="53" y="9"/>
                    </a:moveTo>
                    <a:cubicBezTo>
                      <a:pt x="50" y="6"/>
                      <a:pt x="47" y="4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2" y="10"/>
                      <a:pt x="18" y="5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1" y="10"/>
                    </a:cubicBezTo>
                    <a:cubicBezTo>
                      <a:pt x="6" y="15"/>
                      <a:pt x="11" y="21"/>
                      <a:pt x="16" y="26"/>
                    </a:cubicBezTo>
                    <a:cubicBezTo>
                      <a:pt x="12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50"/>
                      <a:pt x="13" y="50"/>
                      <a:pt x="13" y="49"/>
                    </a:cubicBezTo>
                    <a:cubicBezTo>
                      <a:pt x="18" y="44"/>
                      <a:pt x="23" y="40"/>
                      <a:pt x="27" y="35"/>
                    </a:cubicBezTo>
                    <a:cubicBezTo>
                      <a:pt x="32" y="40"/>
                      <a:pt x="35" y="45"/>
                      <a:pt x="40" y="49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41" y="50"/>
                      <a:pt x="42" y="50"/>
                      <a:pt x="43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3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8" y="33"/>
                      <a:pt x="44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4" y="10"/>
                      <a:pt x="54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2"/>
                    </a:moveTo>
                    <a:cubicBezTo>
                      <a:pt x="39" y="40"/>
                      <a:pt x="42" y="38"/>
                      <a:pt x="44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2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8" y="38"/>
                      <a:pt x="36" y="41"/>
                    </a:cubicBezTo>
                    <a:cubicBezTo>
                      <a:pt x="36" y="40"/>
                      <a:pt x="36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5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30"/>
                      <a:pt x="35" y="32"/>
                      <a:pt x="35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2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1" y="30"/>
                      <a:pt x="33" y="28"/>
                      <a:pt x="36" y="26"/>
                    </a:cubicBezTo>
                    <a:cubicBezTo>
                      <a:pt x="35" y="27"/>
                      <a:pt x="34" y="29"/>
                      <a:pt x="32" y="30"/>
                    </a:cubicBezTo>
                    <a:cubicBezTo>
                      <a:pt x="31" y="31"/>
                      <a:pt x="30" y="32"/>
                      <a:pt x="30" y="33"/>
                    </a:cubicBezTo>
                    <a:cubicBezTo>
                      <a:pt x="29" y="33"/>
                      <a:pt x="29" y="33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8" y="38"/>
                    </a:cubicBezTo>
                    <a:cubicBezTo>
                      <a:pt x="48" y="37"/>
                      <a:pt x="48" y="37"/>
                      <a:pt x="47" y="37"/>
                    </a:cubicBezTo>
                    <a:cubicBezTo>
                      <a:pt x="45" y="38"/>
                      <a:pt x="43" y="39"/>
                      <a:pt x="41" y="41"/>
                    </a:cubicBezTo>
                    <a:cubicBezTo>
                      <a:pt x="41" y="41"/>
                      <a:pt x="39" y="44"/>
                      <a:pt x="40" y="41"/>
                    </a:cubicBezTo>
                    <a:cubicBezTo>
                      <a:pt x="42" y="39"/>
                      <a:pt x="43" y="37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6"/>
                      <a:pt x="43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1" y="34"/>
                      <a:pt x="39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8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3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40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9" y="31"/>
                    </a:cubicBezTo>
                    <a:cubicBezTo>
                      <a:pt x="29" y="31"/>
                      <a:pt x="29" y="31"/>
                      <a:pt x="29" y="30"/>
                    </a:cubicBezTo>
                    <a:cubicBezTo>
                      <a:pt x="31" y="29"/>
                      <a:pt x="32" y="27"/>
                      <a:pt x="34" y="25"/>
                    </a:cubicBezTo>
                    <a:cubicBezTo>
                      <a:pt x="34" y="25"/>
                      <a:pt x="35" y="24"/>
                      <a:pt x="36" y="23"/>
                    </a:cubicBezTo>
                    <a:cubicBezTo>
                      <a:pt x="36" y="24"/>
                      <a:pt x="36" y="24"/>
                      <a:pt x="36" y="25"/>
                    </a:cubicBezTo>
                    <a:close/>
                    <a:moveTo>
                      <a:pt x="8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9" y="23"/>
                      <a:pt x="33" y="20"/>
                      <a:pt x="37" y="17"/>
                    </a:cubicBezTo>
                    <a:cubicBezTo>
                      <a:pt x="40" y="15"/>
                      <a:pt x="42" y="12"/>
                      <a:pt x="45" y="10"/>
                    </a:cubicBezTo>
                    <a:cubicBezTo>
                      <a:pt x="48" y="7"/>
                      <a:pt x="43" y="12"/>
                      <a:pt x="43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5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10" y="45"/>
                    </a:cubicBezTo>
                    <a:cubicBezTo>
                      <a:pt x="9" y="44"/>
                      <a:pt x="8" y="43"/>
                      <a:pt x="8" y="43"/>
                    </a:cubicBezTo>
                    <a:close/>
                    <a:moveTo>
                      <a:pt x="6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1"/>
                    </a:cubicBezTo>
                    <a:cubicBezTo>
                      <a:pt x="19" y="28"/>
                      <a:pt x="22" y="25"/>
                      <a:pt x="25" y="23"/>
                    </a:cubicBezTo>
                    <a:cubicBezTo>
                      <a:pt x="27" y="20"/>
                      <a:pt x="30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6"/>
                      <a:pt x="7" y="42"/>
                    </a:cubicBezTo>
                    <a:cubicBezTo>
                      <a:pt x="6" y="42"/>
                      <a:pt x="6" y="41"/>
                      <a:pt x="6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9" y="16"/>
                    </a:cubicBezTo>
                    <a:cubicBezTo>
                      <a:pt x="17" y="17"/>
                      <a:pt x="15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1" y="16"/>
                    </a:moveTo>
                    <a:cubicBezTo>
                      <a:pt x="13" y="15"/>
                      <a:pt x="16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1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4" y="8"/>
                    </a:cubicBezTo>
                    <a:cubicBezTo>
                      <a:pt x="12" y="10"/>
                      <a:pt x="10" y="11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10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9" y="8"/>
                      <a:pt x="11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9"/>
                      <a:pt x="8" y="10"/>
                      <a:pt x="6" y="12"/>
                    </a:cubicBezTo>
                    <a:cubicBezTo>
                      <a:pt x="6" y="11"/>
                      <a:pt x="6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4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10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2" y="8"/>
                      <a:pt x="10" y="10"/>
                      <a:pt x="7" y="12"/>
                    </a:cubicBezTo>
                    <a:cubicBezTo>
                      <a:pt x="9" y="10"/>
                      <a:pt x="11" y="7"/>
                      <a:pt x="14" y="5"/>
                    </a:cubicBezTo>
                    <a:cubicBezTo>
                      <a:pt x="15" y="7"/>
                      <a:pt x="17" y="9"/>
                      <a:pt x="19" y="11"/>
                    </a:cubicBezTo>
                    <a:cubicBezTo>
                      <a:pt x="16" y="13"/>
                      <a:pt x="14" y="14"/>
                      <a:pt x="11" y="15"/>
                    </a:cubicBezTo>
                    <a:cubicBezTo>
                      <a:pt x="12" y="15"/>
                      <a:pt x="15" y="11"/>
                      <a:pt x="17" y="10"/>
                    </a:cubicBezTo>
                    <a:cubicBezTo>
                      <a:pt x="17" y="10"/>
                      <a:pt x="16" y="9"/>
                      <a:pt x="16" y="10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20" y="14"/>
                    </a:cubicBezTo>
                    <a:cubicBezTo>
                      <a:pt x="18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6"/>
                    </a:cubicBezTo>
                    <a:cubicBezTo>
                      <a:pt x="17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4" y="20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2" y="19"/>
                      <a:pt x="19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7" y="18"/>
                    </a:moveTo>
                    <a:cubicBezTo>
                      <a:pt x="32" y="13"/>
                      <a:pt x="37" y="8"/>
                      <a:pt x="43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8" y="9"/>
                      <a:pt x="32" y="14"/>
                      <a:pt x="27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20"/>
                      <a:pt x="24" y="20"/>
                      <a:pt x="24" y="20"/>
                    </a:cubicBezTo>
                    <a:cubicBezTo>
                      <a:pt x="23" y="21"/>
                      <a:pt x="23" y="22"/>
                      <a:pt x="22" y="22"/>
                    </a:cubicBezTo>
                    <a:cubicBezTo>
                      <a:pt x="21" y="23"/>
                      <a:pt x="19" y="24"/>
                      <a:pt x="19" y="24"/>
                    </a:cubicBezTo>
                    <a:cubicBezTo>
                      <a:pt x="20" y="22"/>
                      <a:pt x="23" y="20"/>
                      <a:pt x="24" y="18"/>
                    </a:cubicBezTo>
                    <a:cubicBezTo>
                      <a:pt x="24" y="18"/>
                      <a:pt x="25" y="18"/>
                      <a:pt x="25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7" y="18"/>
                      <a:pt x="27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30" y="17"/>
                      <a:pt x="27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2" y="24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5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40" y="10"/>
                      <a:pt x="38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6" y="39"/>
                      <a:pt x="17" y="37"/>
                      <a:pt x="19" y="36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2" y="14"/>
                      <a:pt x="47" y="8"/>
                    </a:cubicBezTo>
                    <a:cubicBezTo>
                      <a:pt x="48" y="8"/>
                      <a:pt x="49" y="9"/>
                      <a:pt x="50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2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2" y="30"/>
                      <a:pt x="18" y="32"/>
                    </a:cubicBezTo>
                    <a:cubicBezTo>
                      <a:pt x="15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9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6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20" y="17"/>
                    </a:cubicBezTo>
                    <a:cubicBezTo>
                      <a:pt x="23" y="16"/>
                      <a:pt x="19" y="18"/>
                      <a:pt x="19" y="19"/>
                    </a:cubicBezTo>
                    <a:cubicBezTo>
                      <a:pt x="18" y="20"/>
                      <a:pt x="17" y="21"/>
                      <a:pt x="16" y="22"/>
                    </a:cubicBezTo>
                    <a:cubicBezTo>
                      <a:pt x="15" y="21"/>
                      <a:pt x="15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1" y="45"/>
                      <a:pt x="10" y="45"/>
                    </a:cubicBezTo>
                    <a:cubicBezTo>
                      <a:pt x="11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2" y="34"/>
                      <a:pt x="32" y="25"/>
                      <a:pt x="43" y="16"/>
                    </a:cubicBezTo>
                    <a:cubicBezTo>
                      <a:pt x="44" y="15"/>
                      <a:pt x="46" y="13"/>
                      <a:pt x="48" y="12"/>
                    </a:cubicBezTo>
                    <a:cubicBezTo>
                      <a:pt x="45" y="14"/>
                      <a:pt x="43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7" y="32"/>
                      <a:pt x="26" y="32"/>
                      <a:pt x="26" y="32"/>
                    </a:cubicBezTo>
                    <a:cubicBezTo>
                      <a:pt x="22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1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3" y="44"/>
                      <a:pt x="46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0" name="Freeform 188"/>
              <p:cNvSpPr>
                <a:spLocks noEditPoints="1"/>
              </p:cNvSpPr>
              <p:nvPr/>
            </p:nvSpPr>
            <p:spPr bwMode="auto">
              <a:xfrm>
                <a:off x="1828715" y="1712233"/>
                <a:ext cx="102445" cy="96709"/>
              </a:xfrm>
              <a:custGeom>
                <a:avLst/>
                <a:gdLst>
                  <a:gd name="T0" fmla="*/ 43 w 53"/>
                  <a:gd name="T1" fmla="*/ 0 h 50"/>
                  <a:gd name="T2" fmla="*/ 13 w 53"/>
                  <a:gd name="T3" fmla="*/ 1 h 50"/>
                  <a:gd name="T4" fmla="*/ 11 w 53"/>
                  <a:gd name="T5" fmla="*/ 0 h 50"/>
                  <a:gd name="T6" fmla="*/ 16 w 53"/>
                  <a:gd name="T7" fmla="*/ 26 h 50"/>
                  <a:gd name="T8" fmla="*/ 11 w 53"/>
                  <a:gd name="T9" fmla="*/ 49 h 50"/>
                  <a:gd name="T10" fmla="*/ 40 w 53"/>
                  <a:gd name="T11" fmla="*/ 49 h 50"/>
                  <a:gd name="T12" fmla="*/ 52 w 53"/>
                  <a:gd name="T13" fmla="*/ 38 h 50"/>
                  <a:gd name="T14" fmla="*/ 53 w 53"/>
                  <a:gd name="T15" fmla="*/ 11 h 50"/>
                  <a:gd name="T16" fmla="*/ 39 w 53"/>
                  <a:gd name="T17" fmla="*/ 44 h 50"/>
                  <a:gd name="T18" fmla="*/ 37 w 53"/>
                  <a:gd name="T19" fmla="*/ 41 h 50"/>
                  <a:gd name="T20" fmla="*/ 35 w 53"/>
                  <a:gd name="T21" fmla="*/ 39 h 50"/>
                  <a:gd name="T22" fmla="*/ 33 w 53"/>
                  <a:gd name="T23" fmla="*/ 37 h 50"/>
                  <a:gd name="T24" fmla="*/ 33 w 53"/>
                  <a:gd name="T25" fmla="*/ 37 h 50"/>
                  <a:gd name="T26" fmla="*/ 32 w 53"/>
                  <a:gd name="T27" fmla="*/ 36 h 50"/>
                  <a:gd name="T28" fmla="*/ 35 w 53"/>
                  <a:gd name="T29" fmla="*/ 26 h 50"/>
                  <a:gd name="T30" fmla="*/ 44 w 53"/>
                  <a:gd name="T31" fmla="*/ 41 h 50"/>
                  <a:gd name="T32" fmla="*/ 40 w 53"/>
                  <a:gd name="T33" fmla="*/ 41 h 50"/>
                  <a:gd name="T34" fmla="*/ 43 w 53"/>
                  <a:gd name="T35" fmla="*/ 33 h 50"/>
                  <a:gd name="T36" fmla="*/ 41 w 53"/>
                  <a:gd name="T37" fmla="*/ 30 h 50"/>
                  <a:gd name="T38" fmla="*/ 44 w 53"/>
                  <a:gd name="T39" fmla="*/ 41 h 50"/>
                  <a:gd name="T40" fmla="*/ 38 w 53"/>
                  <a:gd name="T41" fmla="*/ 27 h 50"/>
                  <a:gd name="T42" fmla="*/ 37 w 53"/>
                  <a:gd name="T43" fmla="*/ 25 h 50"/>
                  <a:gd name="T44" fmla="*/ 36 w 53"/>
                  <a:gd name="T45" fmla="*/ 25 h 50"/>
                  <a:gd name="T46" fmla="*/ 35 w 53"/>
                  <a:gd name="T47" fmla="*/ 23 h 50"/>
                  <a:gd name="T48" fmla="*/ 36 w 53"/>
                  <a:gd name="T49" fmla="*/ 17 h 50"/>
                  <a:gd name="T50" fmla="*/ 28 w 53"/>
                  <a:gd name="T51" fmla="*/ 26 h 50"/>
                  <a:gd name="T52" fmla="*/ 14 w 53"/>
                  <a:gd name="T53" fmla="*/ 32 h 50"/>
                  <a:gd name="T54" fmla="*/ 22 w 53"/>
                  <a:gd name="T55" fmla="*/ 26 h 50"/>
                  <a:gd name="T56" fmla="*/ 18 w 53"/>
                  <a:gd name="T57" fmla="*/ 16 h 50"/>
                  <a:gd name="T58" fmla="*/ 18 w 53"/>
                  <a:gd name="T59" fmla="*/ 12 h 50"/>
                  <a:gd name="T60" fmla="*/ 13 w 53"/>
                  <a:gd name="T61" fmla="*/ 8 h 50"/>
                  <a:gd name="T62" fmla="*/ 9 w 53"/>
                  <a:gd name="T63" fmla="*/ 15 h 50"/>
                  <a:gd name="T64" fmla="*/ 10 w 53"/>
                  <a:gd name="T65" fmla="*/ 8 h 50"/>
                  <a:gd name="T66" fmla="*/ 12 w 53"/>
                  <a:gd name="T67" fmla="*/ 3 h 50"/>
                  <a:gd name="T68" fmla="*/ 16 w 53"/>
                  <a:gd name="T69" fmla="*/ 9 h 50"/>
                  <a:gd name="T70" fmla="*/ 14 w 53"/>
                  <a:gd name="T71" fmla="*/ 7 h 50"/>
                  <a:gd name="T72" fmla="*/ 11 w 53"/>
                  <a:gd name="T73" fmla="*/ 15 h 50"/>
                  <a:gd name="T74" fmla="*/ 19 w 53"/>
                  <a:gd name="T75" fmla="*/ 14 h 50"/>
                  <a:gd name="T76" fmla="*/ 22 w 53"/>
                  <a:gd name="T77" fmla="*/ 15 h 50"/>
                  <a:gd name="T78" fmla="*/ 22 w 53"/>
                  <a:gd name="T79" fmla="*/ 16 h 50"/>
                  <a:gd name="T80" fmla="*/ 22 w 53"/>
                  <a:gd name="T81" fmla="*/ 16 h 50"/>
                  <a:gd name="T82" fmla="*/ 43 w 53"/>
                  <a:gd name="T83" fmla="*/ 4 h 50"/>
                  <a:gd name="T84" fmla="*/ 22 w 53"/>
                  <a:gd name="T85" fmla="*/ 22 h 50"/>
                  <a:gd name="T86" fmla="*/ 26 w 53"/>
                  <a:gd name="T87" fmla="*/ 18 h 50"/>
                  <a:gd name="T88" fmla="*/ 19 w 53"/>
                  <a:gd name="T89" fmla="*/ 26 h 50"/>
                  <a:gd name="T90" fmla="*/ 28 w 53"/>
                  <a:gd name="T91" fmla="*/ 18 h 50"/>
                  <a:gd name="T92" fmla="*/ 44 w 53"/>
                  <a:gd name="T93" fmla="*/ 5 h 50"/>
                  <a:gd name="T94" fmla="*/ 39 w 53"/>
                  <a:gd name="T95" fmla="*/ 11 h 50"/>
                  <a:gd name="T96" fmla="*/ 19 w 53"/>
                  <a:gd name="T97" fmla="*/ 25 h 50"/>
                  <a:gd name="T98" fmla="*/ 18 w 53"/>
                  <a:gd name="T99" fmla="*/ 24 h 50"/>
                  <a:gd name="T100" fmla="*/ 18 w 53"/>
                  <a:gd name="T101" fmla="*/ 35 h 50"/>
                  <a:gd name="T102" fmla="*/ 14 w 53"/>
                  <a:gd name="T103" fmla="*/ 41 h 50"/>
                  <a:gd name="T104" fmla="*/ 27 w 53"/>
                  <a:gd name="T105" fmla="*/ 24 h 50"/>
                  <a:gd name="T106" fmla="*/ 25 w 53"/>
                  <a:gd name="T107" fmla="*/ 24 h 50"/>
                  <a:gd name="T108" fmla="*/ 19 w 53"/>
                  <a:gd name="T109" fmla="*/ 17 h 50"/>
                  <a:gd name="T110" fmla="*/ 12 w 53"/>
                  <a:gd name="T111" fmla="*/ 46 h 50"/>
                  <a:gd name="T112" fmla="*/ 42 w 53"/>
                  <a:gd name="T113" fmla="*/ 16 h 50"/>
                  <a:gd name="T114" fmla="*/ 26 w 53"/>
                  <a:gd name="T115" fmla="*/ 32 h 50"/>
                  <a:gd name="T116" fmla="*/ 40 w 53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3" h="50">
                    <a:moveTo>
                      <a:pt x="53" y="9"/>
                    </a:moveTo>
                    <a:cubicBezTo>
                      <a:pt x="50" y="6"/>
                      <a:pt x="46" y="4"/>
                      <a:pt x="44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1" y="10"/>
                      <a:pt x="17" y="5"/>
                      <a:pt x="13" y="1"/>
                    </a:cubicBezTo>
                    <a:cubicBezTo>
                      <a:pt x="13" y="0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6" y="15"/>
                      <a:pt x="10" y="21"/>
                      <a:pt x="16" y="26"/>
                    </a:cubicBezTo>
                    <a:cubicBezTo>
                      <a:pt x="11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1" y="49"/>
                      <a:pt x="11" y="49"/>
                      <a:pt x="12" y="49"/>
                    </a:cubicBezTo>
                    <a:cubicBezTo>
                      <a:pt x="12" y="50"/>
                      <a:pt x="12" y="50"/>
                      <a:pt x="13" y="49"/>
                    </a:cubicBezTo>
                    <a:cubicBezTo>
                      <a:pt x="17" y="44"/>
                      <a:pt x="22" y="40"/>
                      <a:pt x="27" y="35"/>
                    </a:cubicBezTo>
                    <a:cubicBezTo>
                      <a:pt x="32" y="39"/>
                      <a:pt x="35" y="45"/>
                      <a:pt x="40" y="49"/>
                    </a:cubicBezTo>
                    <a:cubicBezTo>
                      <a:pt x="40" y="49"/>
                      <a:pt x="40" y="49"/>
                      <a:pt x="41" y="49"/>
                    </a:cubicBezTo>
                    <a:cubicBezTo>
                      <a:pt x="41" y="50"/>
                      <a:pt x="42" y="50"/>
                      <a:pt x="42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7" y="33"/>
                      <a:pt x="43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3" y="10"/>
                      <a:pt x="53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1"/>
                    </a:moveTo>
                    <a:cubicBezTo>
                      <a:pt x="39" y="39"/>
                      <a:pt x="42" y="38"/>
                      <a:pt x="43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1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7" y="38"/>
                      <a:pt x="36" y="41"/>
                    </a:cubicBezTo>
                    <a:cubicBezTo>
                      <a:pt x="36" y="40"/>
                      <a:pt x="35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4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29"/>
                      <a:pt x="35" y="32"/>
                      <a:pt x="34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1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0" y="30"/>
                      <a:pt x="33" y="28"/>
                      <a:pt x="35" y="26"/>
                    </a:cubicBezTo>
                    <a:cubicBezTo>
                      <a:pt x="34" y="27"/>
                      <a:pt x="33" y="29"/>
                      <a:pt x="32" y="30"/>
                    </a:cubicBezTo>
                    <a:cubicBezTo>
                      <a:pt x="31" y="31"/>
                      <a:pt x="30" y="32"/>
                      <a:pt x="29" y="33"/>
                    </a:cubicBezTo>
                    <a:cubicBezTo>
                      <a:pt x="29" y="33"/>
                      <a:pt x="28" y="32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7" y="38"/>
                    </a:cubicBezTo>
                    <a:cubicBezTo>
                      <a:pt x="48" y="37"/>
                      <a:pt x="47" y="37"/>
                      <a:pt x="47" y="37"/>
                    </a:cubicBezTo>
                    <a:cubicBezTo>
                      <a:pt x="45" y="38"/>
                      <a:pt x="43" y="39"/>
                      <a:pt x="41" y="40"/>
                    </a:cubicBezTo>
                    <a:cubicBezTo>
                      <a:pt x="40" y="41"/>
                      <a:pt x="38" y="44"/>
                      <a:pt x="40" y="41"/>
                    </a:cubicBezTo>
                    <a:cubicBezTo>
                      <a:pt x="41" y="39"/>
                      <a:pt x="43" y="37"/>
                      <a:pt x="45" y="35"/>
                    </a:cubicBezTo>
                    <a:cubicBezTo>
                      <a:pt x="45" y="35"/>
                      <a:pt x="45" y="34"/>
                      <a:pt x="44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5"/>
                      <a:pt x="43" y="33"/>
                    </a:cubicBezTo>
                    <a:cubicBezTo>
                      <a:pt x="43" y="32"/>
                      <a:pt x="43" y="32"/>
                      <a:pt x="42" y="32"/>
                    </a:cubicBezTo>
                    <a:cubicBezTo>
                      <a:pt x="40" y="34"/>
                      <a:pt x="38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7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2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39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8" y="31"/>
                    </a:cubicBezTo>
                    <a:cubicBezTo>
                      <a:pt x="28" y="31"/>
                      <a:pt x="29" y="30"/>
                      <a:pt x="29" y="30"/>
                    </a:cubicBezTo>
                    <a:cubicBezTo>
                      <a:pt x="30" y="29"/>
                      <a:pt x="32" y="27"/>
                      <a:pt x="33" y="25"/>
                    </a:cubicBezTo>
                    <a:cubicBezTo>
                      <a:pt x="34" y="25"/>
                      <a:pt x="35" y="24"/>
                      <a:pt x="35" y="23"/>
                    </a:cubicBezTo>
                    <a:cubicBezTo>
                      <a:pt x="35" y="24"/>
                      <a:pt x="36" y="24"/>
                      <a:pt x="36" y="25"/>
                    </a:cubicBezTo>
                    <a:close/>
                    <a:moveTo>
                      <a:pt x="7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8" y="23"/>
                      <a:pt x="32" y="20"/>
                      <a:pt x="36" y="17"/>
                    </a:cubicBezTo>
                    <a:cubicBezTo>
                      <a:pt x="39" y="15"/>
                      <a:pt x="42" y="12"/>
                      <a:pt x="45" y="9"/>
                    </a:cubicBezTo>
                    <a:cubicBezTo>
                      <a:pt x="48" y="7"/>
                      <a:pt x="43" y="11"/>
                      <a:pt x="42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4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9" y="45"/>
                    </a:cubicBezTo>
                    <a:cubicBezTo>
                      <a:pt x="9" y="44"/>
                      <a:pt x="8" y="43"/>
                      <a:pt x="7" y="43"/>
                    </a:cubicBezTo>
                    <a:close/>
                    <a:moveTo>
                      <a:pt x="5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0"/>
                    </a:cubicBezTo>
                    <a:cubicBezTo>
                      <a:pt x="19" y="28"/>
                      <a:pt x="21" y="25"/>
                      <a:pt x="24" y="22"/>
                    </a:cubicBezTo>
                    <a:cubicBezTo>
                      <a:pt x="27" y="20"/>
                      <a:pt x="29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5"/>
                      <a:pt x="7" y="42"/>
                    </a:cubicBezTo>
                    <a:cubicBezTo>
                      <a:pt x="6" y="42"/>
                      <a:pt x="6" y="41"/>
                      <a:pt x="5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8" y="16"/>
                    </a:cubicBezTo>
                    <a:cubicBezTo>
                      <a:pt x="16" y="17"/>
                      <a:pt x="14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0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3" y="8"/>
                    </a:cubicBezTo>
                    <a:cubicBezTo>
                      <a:pt x="12" y="10"/>
                      <a:pt x="10" y="11"/>
                      <a:pt x="8" y="13"/>
                    </a:cubicBezTo>
                    <a:cubicBezTo>
                      <a:pt x="8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9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8" y="8"/>
                      <a:pt x="10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8" y="9"/>
                      <a:pt x="7" y="10"/>
                      <a:pt x="6" y="12"/>
                    </a:cubicBezTo>
                    <a:cubicBezTo>
                      <a:pt x="6" y="11"/>
                      <a:pt x="5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3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9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4" y="7"/>
                    </a:cubicBezTo>
                    <a:cubicBezTo>
                      <a:pt x="12" y="8"/>
                      <a:pt x="9" y="10"/>
                      <a:pt x="7" y="12"/>
                    </a:cubicBezTo>
                    <a:cubicBezTo>
                      <a:pt x="9" y="10"/>
                      <a:pt x="11" y="7"/>
                      <a:pt x="13" y="5"/>
                    </a:cubicBezTo>
                    <a:cubicBezTo>
                      <a:pt x="15" y="7"/>
                      <a:pt x="17" y="9"/>
                      <a:pt x="18" y="11"/>
                    </a:cubicBezTo>
                    <a:cubicBezTo>
                      <a:pt x="16" y="13"/>
                      <a:pt x="13" y="14"/>
                      <a:pt x="11" y="15"/>
                    </a:cubicBezTo>
                    <a:cubicBezTo>
                      <a:pt x="12" y="15"/>
                      <a:pt x="15" y="11"/>
                      <a:pt x="16" y="10"/>
                    </a:cubicBezTo>
                    <a:cubicBezTo>
                      <a:pt x="17" y="10"/>
                      <a:pt x="16" y="9"/>
                      <a:pt x="16" y="9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19" y="14"/>
                    </a:cubicBezTo>
                    <a:cubicBezTo>
                      <a:pt x="17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5"/>
                    </a:cubicBezTo>
                    <a:cubicBezTo>
                      <a:pt x="16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3" y="19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1" y="18"/>
                      <a:pt x="18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6" y="18"/>
                    </a:moveTo>
                    <a:cubicBezTo>
                      <a:pt x="32" y="13"/>
                      <a:pt x="37" y="8"/>
                      <a:pt x="42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7" y="9"/>
                      <a:pt x="32" y="14"/>
                      <a:pt x="26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19"/>
                      <a:pt x="24" y="20"/>
                      <a:pt x="24" y="20"/>
                    </a:cubicBezTo>
                    <a:cubicBezTo>
                      <a:pt x="23" y="21"/>
                      <a:pt x="22" y="21"/>
                      <a:pt x="22" y="22"/>
                    </a:cubicBezTo>
                    <a:cubicBezTo>
                      <a:pt x="20" y="23"/>
                      <a:pt x="18" y="24"/>
                      <a:pt x="18" y="24"/>
                    </a:cubicBezTo>
                    <a:cubicBezTo>
                      <a:pt x="20" y="22"/>
                      <a:pt x="22" y="20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29" y="17"/>
                      <a:pt x="26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1" y="24"/>
                    </a:cubicBezTo>
                    <a:cubicBezTo>
                      <a:pt x="21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3" y="5"/>
                    </a:cubicBezTo>
                    <a:cubicBezTo>
                      <a:pt x="43" y="5"/>
                      <a:pt x="44" y="5"/>
                      <a:pt x="44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39" y="10"/>
                      <a:pt x="38" y="12"/>
                    </a:cubicBezTo>
                    <a:cubicBezTo>
                      <a:pt x="38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5" y="39"/>
                      <a:pt x="17" y="37"/>
                      <a:pt x="18" y="35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1" y="14"/>
                      <a:pt x="47" y="8"/>
                    </a:cubicBezTo>
                    <a:cubicBezTo>
                      <a:pt x="48" y="8"/>
                      <a:pt x="49" y="9"/>
                      <a:pt x="49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1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1" y="30"/>
                      <a:pt x="18" y="32"/>
                    </a:cubicBezTo>
                    <a:cubicBezTo>
                      <a:pt x="14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8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5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19" y="17"/>
                    </a:cubicBezTo>
                    <a:cubicBezTo>
                      <a:pt x="23" y="15"/>
                      <a:pt x="19" y="18"/>
                      <a:pt x="19" y="19"/>
                    </a:cubicBezTo>
                    <a:cubicBezTo>
                      <a:pt x="17" y="20"/>
                      <a:pt x="16" y="21"/>
                      <a:pt x="15" y="22"/>
                    </a:cubicBezTo>
                    <a:cubicBezTo>
                      <a:pt x="15" y="21"/>
                      <a:pt x="14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0" y="45"/>
                      <a:pt x="10" y="45"/>
                    </a:cubicBezTo>
                    <a:cubicBezTo>
                      <a:pt x="10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1" y="34"/>
                      <a:pt x="32" y="25"/>
                      <a:pt x="42" y="16"/>
                    </a:cubicBezTo>
                    <a:cubicBezTo>
                      <a:pt x="44" y="15"/>
                      <a:pt x="46" y="13"/>
                      <a:pt x="47" y="12"/>
                    </a:cubicBezTo>
                    <a:cubicBezTo>
                      <a:pt x="45" y="14"/>
                      <a:pt x="42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1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0" y="45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43" y="44"/>
                      <a:pt x="45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1" name="Freeform 193"/>
              <p:cNvSpPr>
                <a:spLocks noEditPoints="1"/>
              </p:cNvSpPr>
              <p:nvPr/>
            </p:nvSpPr>
            <p:spPr bwMode="auto">
              <a:xfrm>
                <a:off x="2388777" y="3718189"/>
                <a:ext cx="83596" cy="93430"/>
              </a:xfrm>
              <a:custGeom>
                <a:avLst/>
                <a:gdLst>
                  <a:gd name="T0" fmla="*/ 27 w 43"/>
                  <a:gd name="T1" fmla="*/ 48 h 48"/>
                  <a:gd name="T2" fmla="*/ 41 w 43"/>
                  <a:gd name="T3" fmla="*/ 33 h 48"/>
                  <a:gd name="T4" fmla="*/ 43 w 43"/>
                  <a:gd name="T5" fmla="*/ 20 h 48"/>
                  <a:gd name="T6" fmla="*/ 30 w 43"/>
                  <a:gd name="T7" fmla="*/ 18 h 48"/>
                  <a:gd name="T8" fmla="*/ 17 w 43"/>
                  <a:gd name="T9" fmla="*/ 1 h 48"/>
                  <a:gd name="T10" fmla="*/ 2 w 43"/>
                  <a:gd name="T11" fmla="*/ 17 h 48"/>
                  <a:gd name="T12" fmla="*/ 2 w 43"/>
                  <a:gd name="T13" fmla="*/ 31 h 48"/>
                  <a:gd name="T14" fmla="*/ 5 w 43"/>
                  <a:gd name="T15" fmla="*/ 28 h 48"/>
                  <a:gd name="T16" fmla="*/ 7 w 43"/>
                  <a:gd name="T17" fmla="*/ 25 h 48"/>
                  <a:gd name="T18" fmla="*/ 3 w 43"/>
                  <a:gd name="T19" fmla="*/ 25 h 48"/>
                  <a:gd name="T20" fmla="*/ 3 w 43"/>
                  <a:gd name="T21" fmla="*/ 24 h 48"/>
                  <a:gd name="T22" fmla="*/ 3 w 43"/>
                  <a:gd name="T23" fmla="*/ 21 h 48"/>
                  <a:gd name="T24" fmla="*/ 7 w 43"/>
                  <a:gd name="T25" fmla="*/ 26 h 48"/>
                  <a:gd name="T26" fmla="*/ 9 w 43"/>
                  <a:gd name="T27" fmla="*/ 25 h 48"/>
                  <a:gd name="T28" fmla="*/ 18 w 43"/>
                  <a:gd name="T29" fmla="*/ 20 h 48"/>
                  <a:gd name="T30" fmla="*/ 15 w 43"/>
                  <a:gd name="T31" fmla="*/ 23 h 48"/>
                  <a:gd name="T32" fmla="*/ 27 w 43"/>
                  <a:gd name="T33" fmla="*/ 4 h 48"/>
                  <a:gd name="T34" fmla="*/ 20 w 43"/>
                  <a:gd name="T35" fmla="*/ 17 h 48"/>
                  <a:gd name="T36" fmla="*/ 19 w 43"/>
                  <a:gd name="T37" fmla="*/ 14 h 48"/>
                  <a:gd name="T38" fmla="*/ 18 w 43"/>
                  <a:gd name="T39" fmla="*/ 10 h 48"/>
                  <a:gd name="T40" fmla="*/ 35 w 43"/>
                  <a:gd name="T41" fmla="*/ 21 h 48"/>
                  <a:gd name="T42" fmla="*/ 32 w 43"/>
                  <a:gd name="T43" fmla="*/ 21 h 48"/>
                  <a:gd name="T44" fmla="*/ 38 w 43"/>
                  <a:gd name="T45" fmla="*/ 26 h 48"/>
                  <a:gd name="T46" fmla="*/ 22 w 43"/>
                  <a:gd name="T47" fmla="*/ 42 h 48"/>
                  <a:gd name="T48" fmla="*/ 26 w 43"/>
                  <a:gd name="T49" fmla="*/ 35 h 48"/>
                  <a:gd name="T50" fmla="*/ 27 w 43"/>
                  <a:gd name="T51" fmla="*/ 20 h 48"/>
                  <a:gd name="T52" fmla="*/ 27 w 43"/>
                  <a:gd name="T53" fmla="*/ 19 h 48"/>
                  <a:gd name="T54" fmla="*/ 18 w 43"/>
                  <a:gd name="T55" fmla="*/ 32 h 48"/>
                  <a:gd name="T56" fmla="*/ 26 w 43"/>
                  <a:gd name="T57" fmla="*/ 34 h 48"/>
                  <a:gd name="T58" fmla="*/ 18 w 43"/>
                  <a:gd name="T59" fmla="*/ 40 h 48"/>
                  <a:gd name="T60" fmla="*/ 26 w 43"/>
                  <a:gd name="T61" fmla="*/ 31 h 48"/>
                  <a:gd name="T62" fmla="*/ 27 w 43"/>
                  <a:gd name="T63" fmla="*/ 30 h 48"/>
                  <a:gd name="T64" fmla="*/ 18 w 43"/>
                  <a:gd name="T65" fmla="*/ 36 h 48"/>
                  <a:gd name="T66" fmla="*/ 18 w 43"/>
                  <a:gd name="T67" fmla="*/ 35 h 48"/>
                  <a:gd name="T68" fmla="*/ 31 w 43"/>
                  <a:gd name="T69" fmla="*/ 21 h 48"/>
                  <a:gd name="T70" fmla="*/ 19 w 43"/>
                  <a:gd name="T71" fmla="*/ 32 h 48"/>
                  <a:gd name="T72" fmla="*/ 30 w 43"/>
                  <a:gd name="T73" fmla="*/ 21 h 48"/>
                  <a:gd name="T74" fmla="*/ 26 w 43"/>
                  <a:gd name="T75" fmla="*/ 16 h 48"/>
                  <a:gd name="T76" fmla="*/ 18 w 43"/>
                  <a:gd name="T77" fmla="*/ 7 h 48"/>
                  <a:gd name="T78" fmla="*/ 22 w 43"/>
                  <a:gd name="T79" fmla="*/ 11 h 48"/>
                  <a:gd name="T80" fmla="*/ 24 w 43"/>
                  <a:gd name="T81" fmla="*/ 12 h 48"/>
                  <a:gd name="T82" fmla="*/ 24 w 43"/>
                  <a:gd name="T83" fmla="*/ 12 h 48"/>
                  <a:gd name="T84" fmla="*/ 9 w 43"/>
                  <a:gd name="T85" fmla="*/ 28 h 48"/>
                  <a:gd name="T86" fmla="*/ 27 w 43"/>
                  <a:gd name="T87" fmla="*/ 18 h 48"/>
                  <a:gd name="T88" fmla="*/ 20 w 43"/>
                  <a:gd name="T89" fmla="*/ 24 h 48"/>
                  <a:gd name="T90" fmla="*/ 17 w 43"/>
                  <a:gd name="T91" fmla="*/ 28 h 48"/>
                  <a:gd name="T92" fmla="*/ 18 w 43"/>
                  <a:gd name="T93" fmla="*/ 44 h 48"/>
                  <a:gd name="T94" fmla="*/ 21 w 43"/>
                  <a:gd name="T95" fmla="*/ 44 h 48"/>
                  <a:gd name="T96" fmla="*/ 26 w 43"/>
                  <a:gd name="T97" fmla="*/ 44 h 48"/>
                  <a:gd name="T98" fmla="*/ 27 w 43"/>
                  <a:gd name="T99" fmla="*/ 30 h 48"/>
                  <a:gd name="T100" fmla="*/ 31 w 43"/>
                  <a:gd name="T101" fmla="*/ 29 h 48"/>
                  <a:gd name="T102" fmla="*/ 35 w 43"/>
                  <a:gd name="T103" fmla="*/ 30 h 48"/>
                  <a:gd name="T104" fmla="*/ 40 w 43"/>
                  <a:gd name="T105" fmla="*/ 30 h 48"/>
                  <a:gd name="T106" fmla="*/ 33 w 43"/>
                  <a:gd name="T107" fmla="*/ 27 h 48"/>
                  <a:gd name="T108" fmla="*/ 19 w 43"/>
                  <a:gd name="T109" fmla="*/ 3 h 48"/>
                  <a:gd name="T110" fmla="*/ 5 w 43"/>
                  <a:gd name="T111" fmla="*/ 26 h 48"/>
                  <a:gd name="T112" fmla="*/ 5 w 43"/>
                  <a:gd name="T113" fmla="*/ 23 h 48"/>
                  <a:gd name="T114" fmla="*/ 6 w 43"/>
                  <a:gd name="T115" fmla="*/ 28 h 48"/>
                  <a:gd name="T116" fmla="*/ 8 w 43"/>
                  <a:gd name="T117" fmla="*/ 2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3" h="48">
                    <a:moveTo>
                      <a:pt x="15" y="46"/>
                    </a:moveTo>
                    <a:cubicBezTo>
                      <a:pt x="15" y="46"/>
                      <a:pt x="15" y="46"/>
                      <a:pt x="15" y="47"/>
                    </a:cubicBezTo>
                    <a:cubicBezTo>
                      <a:pt x="16" y="47"/>
                      <a:pt x="16" y="47"/>
                      <a:pt x="17" y="47"/>
                    </a:cubicBezTo>
                    <a:cubicBezTo>
                      <a:pt x="20" y="47"/>
                      <a:pt x="24" y="48"/>
                      <a:pt x="27" y="48"/>
                    </a:cubicBezTo>
                    <a:cubicBezTo>
                      <a:pt x="28" y="48"/>
                      <a:pt x="29" y="47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8" y="41"/>
                      <a:pt x="29" y="37"/>
                      <a:pt x="29" y="33"/>
                    </a:cubicBezTo>
                    <a:cubicBezTo>
                      <a:pt x="33" y="33"/>
                      <a:pt x="37" y="33"/>
                      <a:pt x="41" y="33"/>
                    </a:cubicBezTo>
                    <a:cubicBezTo>
                      <a:pt x="41" y="33"/>
                      <a:pt x="42" y="33"/>
                      <a:pt x="42" y="33"/>
                    </a:cubicBezTo>
                    <a:cubicBezTo>
                      <a:pt x="42" y="32"/>
                      <a:pt x="43" y="32"/>
                      <a:pt x="43" y="31"/>
                    </a:cubicBezTo>
                    <a:cubicBezTo>
                      <a:pt x="43" y="28"/>
                      <a:pt x="43" y="24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19"/>
                      <a:pt x="42" y="19"/>
                    </a:cubicBezTo>
                    <a:cubicBezTo>
                      <a:pt x="38" y="18"/>
                      <a:pt x="34" y="19"/>
                      <a:pt x="30" y="18"/>
                    </a:cubicBezTo>
                    <a:cubicBezTo>
                      <a:pt x="30" y="13"/>
                      <a:pt x="30" y="8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1"/>
                      <a:pt x="29" y="1"/>
                      <a:pt x="28" y="1"/>
                    </a:cubicBezTo>
                    <a:cubicBezTo>
                      <a:pt x="25" y="1"/>
                      <a:pt x="21" y="0"/>
                      <a:pt x="17" y="1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5" y="7"/>
                      <a:pt x="15" y="12"/>
                      <a:pt x="16" y="17"/>
                    </a:cubicBezTo>
                    <a:cubicBezTo>
                      <a:pt x="11" y="17"/>
                      <a:pt x="6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2"/>
                      <a:pt x="0" y="26"/>
                      <a:pt x="0" y="30"/>
                    </a:cubicBezTo>
                    <a:cubicBezTo>
                      <a:pt x="0" y="31"/>
                      <a:pt x="1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6" y="31"/>
                      <a:pt x="10" y="31"/>
                      <a:pt x="15" y="31"/>
                    </a:cubicBezTo>
                    <a:cubicBezTo>
                      <a:pt x="15" y="36"/>
                      <a:pt x="15" y="41"/>
                      <a:pt x="15" y="46"/>
                    </a:cubicBezTo>
                    <a:close/>
                    <a:moveTo>
                      <a:pt x="5" y="28"/>
                    </a:moveTo>
                    <a:cubicBezTo>
                      <a:pt x="4" y="28"/>
                      <a:pt x="4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5" y="27"/>
                      <a:pt x="6" y="26"/>
                      <a:pt x="7" y="25"/>
                    </a:cubicBezTo>
                    <a:cubicBezTo>
                      <a:pt x="6" y="26"/>
                      <a:pt x="6" y="27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lose/>
                    <a:moveTo>
                      <a:pt x="3" y="25"/>
                    </a:moveTo>
                    <a:cubicBezTo>
                      <a:pt x="3" y="25"/>
                      <a:pt x="3" y="25"/>
                      <a:pt x="3" y="25"/>
                    </a:cubicBezTo>
                    <a:cubicBezTo>
                      <a:pt x="4" y="24"/>
                      <a:pt x="9" y="19"/>
                      <a:pt x="6" y="23"/>
                    </a:cubicBezTo>
                    <a:cubicBezTo>
                      <a:pt x="5" y="24"/>
                      <a:pt x="4" y="26"/>
                      <a:pt x="3" y="27"/>
                    </a:cubicBezTo>
                    <a:cubicBezTo>
                      <a:pt x="3" y="26"/>
                      <a:pt x="3" y="26"/>
                      <a:pt x="3" y="25"/>
                    </a:cubicBezTo>
                    <a:close/>
                    <a:moveTo>
                      <a:pt x="3" y="24"/>
                    </a:moveTo>
                    <a:cubicBezTo>
                      <a:pt x="3" y="23"/>
                      <a:pt x="3" y="22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5" y="21"/>
                      <a:pt x="3" y="22"/>
                      <a:pt x="3" y="24"/>
                    </a:cubicBezTo>
                    <a:close/>
                    <a:moveTo>
                      <a:pt x="3" y="21"/>
                    </a:move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4" y="20"/>
                      <a:pt x="4" y="20"/>
                    </a:cubicBezTo>
                    <a:cubicBezTo>
                      <a:pt x="4" y="20"/>
                      <a:pt x="3" y="20"/>
                      <a:pt x="3" y="21"/>
                    </a:cubicBezTo>
                    <a:close/>
                    <a:moveTo>
                      <a:pt x="7" y="26"/>
                    </a:moveTo>
                    <a:cubicBezTo>
                      <a:pt x="8" y="24"/>
                      <a:pt x="10" y="22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3" y="20"/>
                      <a:pt x="14" y="20"/>
                    </a:cubicBezTo>
                    <a:cubicBezTo>
                      <a:pt x="12" y="22"/>
                      <a:pt x="11" y="23"/>
                      <a:pt x="9" y="25"/>
                    </a:cubicBezTo>
                    <a:cubicBezTo>
                      <a:pt x="8" y="26"/>
                      <a:pt x="5" y="30"/>
                      <a:pt x="7" y="26"/>
                    </a:cubicBezTo>
                    <a:close/>
                    <a:moveTo>
                      <a:pt x="14" y="20"/>
                    </a:moveTo>
                    <a:cubicBezTo>
                      <a:pt x="15" y="20"/>
                      <a:pt x="16" y="20"/>
                      <a:pt x="17" y="20"/>
                    </a:cubicBezTo>
                    <a:cubicBezTo>
                      <a:pt x="17" y="20"/>
                      <a:pt x="18" y="20"/>
                      <a:pt x="18" y="20"/>
                    </a:cubicBezTo>
                    <a:cubicBezTo>
                      <a:pt x="18" y="20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1" y="18"/>
                      <a:pt x="22" y="17"/>
                    </a:cubicBezTo>
                    <a:cubicBezTo>
                      <a:pt x="20" y="19"/>
                      <a:pt x="17" y="21"/>
                      <a:pt x="15" y="23"/>
                    </a:cubicBezTo>
                    <a:cubicBezTo>
                      <a:pt x="13" y="24"/>
                      <a:pt x="11" y="25"/>
                      <a:pt x="9" y="27"/>
                    </a:cubicBezTo>
                    <a:cubicBezTo>
                      <a:pt x="11" y="25"/>
                      <a:pt x="13" y="23"/>
                      <a:pt x="14" y="21"/>
                    </a:cubicBezTo>
                    <a:cubicBezTo>
                      <a:pt x="15" y="21"/>
                      <a:pt x="15" y="20"/>
                      <a:pt x="14" y="20"/>
                    </a:cubicBezTo>
                    <a:close/>
                    <a:moveTo>
                      <a:pt x="27" y="4"/>
                    </a:moveTo>
                    <a:cubicBezTo>
                      <a:pt x="27" y="7"/>
                      <a:pt x="27" y="11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5" y="15"/>
                      <a:pt x="23" y="16"/>
                      <a:pt x="21" y="17"/>
                    </a:cubicBezTo>
                    <a:cubicBezTo>
                      <a:pt x="20" y="17"/>
                      <a:pt x="17" y="19"/>
                      <a:pt x="20" y="17"/>
                    </a:cubicBezTo>
                    <a:cubicBezTo>
                      <a:pt x="23" y="16"/>
                      <a:pt x="25" y="13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5" y="10"/>
                      <a:pt x="24" y="11"/>
                      <a:pt x="23" y="12"/>
                    </a:cubicBezTo>
                    <a:cubicBezTo>
                      <a:pt x="22" y="12"/>
                      <a:pt x="17" y="16"/>
                      <a:pt x="19" y="14"/>
                    </a:cubicBezTo>
                    <a:cubicBezTo>
                      <a:pt x="22" y="11"/>
                      <a:pt x="25" y="9"/>
                      <a:pt x="27" y="6"/>
                    </a:cubicBezTo>
                    <a:cubicBezTo>
                      <a:pt x="27" y="5"/>
                      <a:pt x="26" y="5"/>
                      <a:pt x="26" y="5"/>
                    </a:cubicBezTo>
                    <a:cubicBezTo>
                      <a:pt x="23" y="7"/>
                      <a:pt x="21" y="9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9"/>
                      <a:pt x="21" y="7"/>
                      <a:pt x="21" y="7"/>
                    </a:cubicBezTo>
                    <a:cubicBezTo>
                      <a:pt x="22" y="6"/>
                      <a:pt x="23" y="5"/>
                      <a:pt x="24" y="3"/>
                    </a:cubicBezTo>
                    <a:cubicBezTo>
                      <a:pt x="25" y="4"/>
                      <a:pt x="26" y="4"/>
                      <a:pt x="27" y="4"/>
                    </a:cubicBezTo>
                    <a:close/>
                    <a:moveTo>
                      <a:pt x="35" y="21"/>
                    </a:moveTo>
                    <a:cubicBezTo>
                      <a:pt x="33" y="23"/>
                      <a:pt x="31" y="25"/>
                      <a:pt x="29" y="28"/>
                    </a:cubicBezTo>
                    <a:cubicBezTo>
                      <a:pt x="28" y="28"/>
                      <a:pt x="27" y="29"/>
                      <a:pt x="26" y="30"/>
                    </a:cubicBezTo>
                    <a:cubicBezTo>
                      <a:pt x="27" y="30"/>
                      <a:pt x="27" y="28"/>
                      <a:pt x="28" y="27"/>
                    </a:cubicBezTo>
                    <a:cubicBezTo>
                      <a:pt x="29" y="25"/>
                      <a:pt x="31" y="23"/>
                      <a:pt x="32" y="21"/>
                    </a:cubicBezTo>
                    <a:cubicBezTo>
                      <a:pt x="33" y="21"/>
                      <a:pt x="34" y="21"/>
                      <a:pt x="35" y="21"/>
                    </a:cubicBezTo>
                    <a:close/>
                    <a:moveTo>
                      <a:pt x="40" y="26"/>
                    </a:moveTo>
                    <a:cubicBezTo>
                      <a:pt x="40" y="26"/>
                      <a:pt x="40" y="26"/>
                      <a:pt x="40" y="26"/>
                    </a:cubicBezTo>
                    <a:cubicBezTo>
                      <a:pt x="39" y="27"/>
                      <a:pt x="36" y="29"/>
                      <a:pt x="38" y="26"/>
                    </a:cubicBezTo>
                    <a:cubicBezTo>
                      <a:pt x="39" y="25"/>
                      <a:pt x="40" y="23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3"/>
                      <a:pt x="40" y="25"/>
                      <a:pt x="40" y="26"/>
                    </a:cubicBezTo>
                    <a:close/>
                    <a:moveTo>
                      <a:pt x="22" y="42"/>
                    </a:moveTo>
                    <a:cubicBezTo>
                      <a:pt x="23" y="41"/>
                      <a:pt x="25" y="40"/>
                      <a:pt x="26" y="38"/>
                    </a:cubicBezTo>
                    <a:cubicBezTo>
                      <a:pt x="26" y="38"/>
                      <a:pt x="25" y="37"/>
                      <a:pt x="25" y="38"/>
                    </a:cubicBezTo>
                    <a:cubicBezTo>
                      <a:pt x="23" y="39"/>
                      <a:pt x="22" y="40"/>
                      <a:pt x="20" y="41"/>
                    </a:cubicBezTo>
                    <a:cubicBezTo>
                      <a:pt x="22" y="39"/>
                      <a:pt x="24" y="37"/>
                      <a:pt x="26" y="35"/>
                    </a:cubicBezTo>
                    <a:cubicBezTo>
                      <a:pt x="26" y="37"/>
                      <a:pt x="26" y="39"/>
                      <a:pt x="26" y="41"/>
                    </a:cubicBezTo>
                    <a:cubicBezTo>
                      <a:pt x="24" y="41"/>
                      <a:pt x="23" y="42"/>
                      <a:pt x="22" y="42"/>
                    </a:cubicBezTo>
                    <a:close/>
                    <a:moveTo>
                      <a:pt x="27" y="19"/>
                    </a:moveTo>
                    <a:cubicBezTo>
                      <a:pt x="27" y="19"/>
                      <a:pt x="27" y="19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20"/>
                      <a:pt x="28" y="21"/>
                    </a:cubicBezTo>
                    <a:cubicBezTo>
                      <a:pt x="24" y="23"/>
                      <a:pt x="22" y="26"/>
                      <a:pt x="19" y="28"/>
                    </a:cubicBezTo>
                    <a:cubicBezTo>
                      <a:pt x="22" y="26"/>
                      <a:pt x="24" y="22"/>
                      <a:pt x="27" y="19"/>
                    </a:cubicBezTo>
                    <a:close/>
                    <a:moveTo>
                      <a:pt x="28" y="21"/>
                    </a:moveTo>
                    <a:cubicBezTo>
                      <a:pt x="28" y="21"/>
                      <a:pt x="28" y="21"/>
                      <a:pt x="28" y="21"/>
                    </a:cubicBezTo>
                    <a:cubicBezTo>
                      <a:pt x="27" y="22"/>
                      <a:pt x="25" y="24"/>
                      <a:pt x="24" y="26"/>
                    </a:cubicBezTo>
                    <a:cubicBezTo>
                      <a:pt x="22" y="28"/>
                      <a:pt x="20" y="30"/>
                      <a:pt x="18" y="32"/>
                    </a:cubicBezTo>
                    <a:cubicBezTo>
                      <a:pt x="18" y="31"/>
                      <a:pt x="18" y="30"/>
                      <a:pt x="18" y="30"/>
                    </a:cubicBezTo>
                    <a:cubicBezTo>
                      <a:pt x="22" y="27"/>
                      <a:pt x="25" y="24"/>
                      <a:pt x="28" y="21"/>
                    </a:cubicBezTo>
                    <a:close/>
                    <a:moveTo>
                      <a:pt x="26" y="34"/>
                    </a:moveTo>
                    <a:cubicBezTo>
                      <a:pt x="26" y="34"/>
                      <a:pt x="26" y="34"/>
                      <a:pt x="26" y="34"/>
                    </a:cubicBezTo>
                    <a:cubicBezTo>
                      <a:pt x="23" y="35"/>
                      <a:pt x="22" y="36"/>
                      <a:pt x="20" y="38"/>
                    </a:cubicBezTo>
                    <a:cubicBezTo>
                      <a:pt x="22" y="36"/>
                      <a:pt x="24" y="34"/>
                      <a:pt x="26" y="32"/>
                    </a:cubicBezTo>
                    <a:cubicBezTo>
                      <a:pt x="26" y="33"/>
                      <a:pt x="26" y="33"/>
                      <a:pt x="26" y="34"/>
                    </a:cubicBezTo>
                    <a:close/>
                    <a:moveTo>
                      <a:pt x="18" y="40"/>
                    </a:moveTo>
                    <a:cubicBezTo>
                      <a:pt x="20" y="38"/>
                      <a:pt x="22" y="36"/>
                      <a:pt x="25" y="35"/>
                    </a:cubicBezTo>
                    <a:cubicBezTo>
                      <a:pt x="23" y="38"/>
                      <a:pt x="20" y="40"/>
                      <a:pt x="18" y="42"/>
                    </a:cubicBezTo>
                    <a:cubicBezTo>
                      <a:pt x="18" y="41"/>
                      <a:pt x="18" y="40"/>
                      <a:pt x="18" y="40"/>
                    </a:cubicBezTo>
                    <a:close/>
                    <a:moveTo>
                      <a:pt x="26" y="31"/>
                    </a:move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6" y="31"/>
                      <a:pt x="26" y="31"/>
                      <a:pt x="26" y="31"/>
                    </a:cubicBezTo>
                    <a:close/>
                    <a:moveTo>
                      <a:pt x="25" y="32"/>
                    </a:moveTo>
                    <a:cubicBezTo>
                      <a:pt x="23" y="34"/>
                      <a:pt x="20" y="36"/>
                      <a:pt x="18" y="38"/>
                    </a:cubicBezTo>
                    <a:cubicBezTo>
                      <a:pt x="18" y="38"/>
                      <a:pt x="18" y="37"/>
                      <a:pt x="18" y="36"/>
                    </a:cubicBezTo>
                    <a:cubicBezTo>
                      <a:pt x="20" y="35"/>
                      <a:pt x="22" y="33"/>
                      <a:pt x="25" y="32"/>
                    </a:cubicBezTo>
                    <a:close/>
                    <a:moveTo>
                      <a:pt x="24" y="31"/>
                    </a:moveTo>
                    <a:cubicBezTo>
                      <a:pt x="24" y="31"/>
                      <a:pt x="24" y="31"/>
                      <a:pt x="25" y="31"/>
                    </a:cubicBezTo>
                    <a:cubicBezTo>
                      <a:pt x="22" y="32"/>
                      <a:pt x="20" y="34"/>
                      <a:pt x="18" y="35"/>
                    </a:cubicBezTo>
                    <a:cubicBezTo>
                      <a:pt x="18" y="35"/>
                      <a:pt x="18" y="34"/>
                      <a:pt x="18" y="33"/>
                    </a:cubicBezTo>
                    <a:cubicBezTo>
                      <a:pt x="21" y="31"/>
                      <a:pt x="24" y="28"/>
                      <a:pt x="27" y="25"/>
                    </a:cubicBezTo>
                    <a:cubicBezTo>
                      <a:pt x="27" y="24"/>
                      <a:pt x="28" y="23"/>
                      <a:pt x="29" y="23"/>
                    </a:cubicBezTo>
                    <a:cubicBezTo>
                      <a:pt x="29" y="23"/>
                      <a:pt x="30" y="22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29" y="24"/>
                      <a:pt x="27" y="28"/>
                      <a:pt x="24" y="31"/>
                    </a:cubicBezTo>
                    <a:close/>
                    <a:moveTo>
                      <a:pt x="22" y="29"/>
                    </a:moveTo>
                    <a:cubicBezTo>
                      <a:pt x="21" y="30"/>
                      <a:pt x="20" y="31"/>
                      <a:pt x="19" y="32"/>
                    </a:cubicBezTo>
                    <a:cubicBezTo>
                      <a:pt x="18" y="33"/>
                      <a:pt x="18" y="32"/>
                      <a:pt x="19" y="31"/>
                    </a:cubicBezTo>
                    <a:cubicBezTo>
                      <a:pt x="20" y="30"/>
                      <a:pt x="21" y="30"/>
                      <a:pt x="22" y="29"/>
                    </a:cubicBezTo>
                    <a:cubicBezTo>
                      <a:pt x="24" y="26"/>
                      <a:pt x="27" y="24"/>
                      <a:pt x="29" y="21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27" y="23"/>
                      <a:pt x="25" y="26"/>
                      <a:pt x="22" y="29"/>
                    </a:cubicBezTo>
                    <a:close/>
                    <a:moveTo>
                      <a:pt x="24" y="17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6"/>
                      <a:pt x="25" y="16"/>
                      <a:pt x="26" y="16"/>
                    </a:cubicBezTo>
                    <a:cubicBezTo>
                      <a:pt x="25" y="16"/>
                      <a:pt x="24" y="17"/>
                      <a:pt x="24" y="17"/>
                    </a:cubicBezTo>
                    <a:close/>
                    <a:moveTo>
                      <a:pt x="21" y="6"/>
                    </a:moveTo>
                    <a:cubicBezTo>
                      <a:pt x="20" y="7"/>
                      <a:pt x="19" y="8"/>
                      <a:pt x="18" y="9"/>
                    </a:cubicBezTo>
                    <a:cubicBezTo>
                      <a:pt x="18" y="8"/>
                      <a:pt x="18" y="7"/>
                      <a:pt x="18" y="7"/>
                    </a:cubicBezTo>
                    <a:cubicBezTo>
                      <a:pt x="20" y="6"/>
                      <a:pt x="21" y="6"/>
                      <a:pt x="22" y="5"/>
                    </a:cubicBezTo>
                    <a:cubicBezTo>
                      <a:pt x="25" y="3"/>
                      <a:pt x="21" y="6"/>
                      <a:pt x="21" y="6"/>
                    </a:cubicBezTo>
                    <a:close/>
                    <a:moveTo>
                      <a:pt x="24" y="7"/>
                    </a:moveTo>
                    <a:cubicBezTo>
                      <a:pt x="27" y="5"/>
                      <a:pt x="22" y="10"/>
                      <a:pt x="22" y="11"/>
                    </a:cubicBezTo>
                    <a:cubicBezTo>
                      <a:pt x="21" y="12"/>
                      <a:pt x="20" y="13"/>
                      <a:pt x="18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21" y="10"/>
                      <a:pt x="22" y="8"/>
                      <a:pt x="24" y="7"/>
                    </a:cubicBezTo>
                    <a:close/>
                    <a:moveTo>
                      <a:pt x="24" y="12"/>
                    </a:moveTo>
                    <a:cubicBezTo>
                      <a:pt x="28" y="9"/>
                      <a:pt x="24" y="14"/>
                      <a:pt x="23" y="14"/>
                    </a:cubicBezTo>
                    <a:cubicBezTo>
                      <a:pt x="22" y="15"/>
                      <a:pt x="20" y="17"/>
                      <a:pt x="19" y="17"/>
                    </a:cubicBezTo>
                    <a:cubicBezTo>
                      <a:pt x="19" y="17"/>
                      <a:pt x="18" y="16"/>
                      <a:pt x="18" y="15"/>
                    </a:cubicBezTo>
                    <a:cubicBezTo>
                      <a:pt x="21" y="14"/>
                      <a:pt x="22" y="13"/>
                      <a:pt x="24" y="12"/>
                    </a:cubicBezTo>
                    <a:close/>
                    <a:moveTo>
                      <a:pt x="22" y="18"/>
                    </a:moveTo>
                    <a:cubicBezTo>
                      <a:pt x="19" y="21"/>
                      <a:pt x="15" y="24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1" y="28"/>
                      <a:pt x="10" y="28"/>
                      <a:pt x="9" y="28"/>
                    </a:cubicBezTo>
                    <a:cubicBezTo>
                      <a:pt x="13" y="25"/>
                      <a:pt x="18" y="21"/>
                      <a:pt x="22" y="18"/>
                    </a:cubicBezTo>
                    <a:close/>
                    <a:moveTo>
                      <a:pt x="27" y="15"/>
                    </a:move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6"/>
                      <a:pt x="27" y="17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3" y="21"/>
                      <a:pt x="19" y="24"/>
                      <a:pt x="15" y="27"/>
                    </a:cubicBezTo>
                    <a:cubicBezTo>
                      <a:pt x="15" y="28"/>
                      <a:pt x="16" y="28"/>
                      <a:pt x="16" y="28"/>
                    </a:cubicBezTo>
                    <a:cubicBezTo>
                      <a:pt x="17" y="26"/>
                      <a:pt x="19" y="25"/>
                      <a:pt x="20" y="24"/>
                    </a:cubicBezTo>
                    <a:cubicBezTo>
                      <a:pt x="21" y="23"/>
                      <a:pt x="23" y="22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2" y="23"/>
                      <a:pt x="20" y="26"/>
                      <a:pt x="18" y="29"/>
                    </a:cubicBezTo>
                    <a:cubicBezTo>
                      <a:pt x="17" y="29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6" y="28"/>
                    </a:cubicBezTo>
                    <a:cubicBezTo>
                      <a:pt x="15" y="28"/>
                      <a:pt x="15" y="28"/>
                      <a:pt x="14" y="28"/>
                    </a:cubicBezTo>
                    <a:cubicBezTo>
                      <a:pt x="18" y="23"/>
                      <a:pt x="22" y="19"/>
                      <a:pt x="27" y="15"/>
                    </a:cubicBezTo>
                    <a:close/>
                    <a:moveTo>
                      <a:pt x="18" y="44"/>
                    </a:moveTo>
                    <a:cubicBezTo>
                      <a:pt x="18" y="44"/>
                      <a:pt x="18" y="43"/>
                      <a:pt x="18" y="43"/>
                    </a:cubicBezTo>
                    <a:cubicBezTo>
                      <a:pt x="20" y="42"/>
                      <a:pt x="22" y="40"/>
                      <a:pt x="24" y="39"/>
                    </a:cubicBezTo>
                    <a:cubicBezTo>
                      <a:pt x="23" y="40"/>
                      <a:pt x="21" y="42"/>
                      <a:pt x="21" y="43"/>
                    </a:cubicBezTo>
                    <a:cubicBezTo>
                      <a:pt x="20" y="43"/>
                      <a:pt x="21" y="44"/>
                      <a:pt x="21" y="44"/>
                    </a:cubicBezTo>
                    <a:cubicBezTo>
                      <a:pt x="22" y="43"/>
                      <a:pt x="22" y="43"/>
                      <a:pt x="23" y="43"/>
                    </a:cubicBezTo>
                    <a:cubicBezTo>
                      <a:pt x="23" y="42"/>
                      <a:pt x="24" y="42"/>
                      <a:pt x="25" y="42"/>
                    </a:cubicBezTo>
                    <a:cubicBezTo>
                      <a:pt x="26" y="41"/>
                      <a:pt x="25" y="43"/>
                      <a:pt x="25" y="43"/>
                    </a:cubicBezTo>
                    <a:cubicBezTo>
                      <a:pt x="25" y="43"/>
                      <a:pt x="26" y="44"/>
                      <a:pt x="26" y="44"/>
                    </a:cubicBezTo>
                    <a:cubicBezTo>
                      <a:pt x="26" y="44"/>
                      <a:pt x="26" y="44"/>
                      <a:pt x="26" y="45"/>
                    </a:cubicBezTo>
                    <a:cubicBezTo>
                      <a:pt x="23" y="45"/>
                      <a:pt x="21" y="44"/>
                      <a:pt x="18" y="44"/>
                    </a:cubicBezTo>
                    <a:close/>
                    <a:moveTo>
                      <a:pt x="28" y="30"/>
                    </a:move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8"/>
                      <a:pt x="31" y="26"/>
                      <a:pt x="34" y="24"/>
                    </a:cubicBezTo>
                    <a:cubicBezTo>
                      <a:pt x="35" y="22"/>
                      <a:pt x="38" y="20"/>
                      <a:pt x="34" y="24"/>
                    </a:cubicBezTo>
                    <a:cubicBezTo>
                      <a:pt x="33" y="26"/>
                      <a:pt x="31" y="27"/>
                      <a:pt x="30" y="29"/>
                    </a:cubicBezTo>
                    <a:cubicBezTo>
                      <a:pt x="30" y="29"/>
                      <a:pt x="31" y="30"/>
                      <a:pt x="31" y="29"/>
                    </a:cubicBezTo>
                    <a:cubicBezTo>
                      <a:pt x="33" y="28"/>
                      <a:pt x="35" y="26"/>
                      <a:pt x="37" y="25"/>
                    </a:cubicBezTo>
                    <a:cubicBezTo>
                      <a:pt x="37" y="24"/>
                      <a:pt x="39" y="22"/>
                      <a:pt x="38" y="25"/>
                    </a:cubicBezTo>
                    <a:cubicBezTo>
                      <a:pt x="37" y="26"/>
                      <a:pt x="36" y="28"/>
                      <a:pt x="35" y="29"/>
                    </a:cubicBezTo>
                    <a:cubicBezTo>
                      <a:pt x="34" y="29"/>
                      <a:pt x="35" y="30"/>
                      <a:pt x="35" y="30"/>
                    </a:cubicBezTo>
                    <a:cubicBezTo>
                      <a:pt x="36" y="29"/>
                      <a:pt x="40" y="26"/>
                      <a:pt x="39" y="29"/>
                    </a:cubicBezTo>
                    <a:cubicBezTo>
                      <a:pt x="39" y="29"/>
                      <a:pt x="40" y="29"/>
                      <a:pt x="40" y="29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9"/>
                      <a:pt x="40" y="30"/>
                    </a:cubicBezTo>
                    <a:cubicBezTo>
                      <a:pt x="36" y="30"/>
                      <a:pt x="32" y="30"/>
                      <a:pt x="28" y="30"/>
                    </a:cubicBezTo>
                    <a:close/>
                    <a:moveTo>
                      <a:pt x="37" y="21"/>
                    </a:moveTo>
                    <a:cubicBezTo>
                      <a:pt x="38" y="21"/>
                      <a:pt x="39" y="21"/>
                      <a:pt x="39" y="21"/>
                    </a:cubicBezTo>
                    <a:cubicBezTo>
                      <a:pt x="37" y="23"/>
                      <a:pt x="34" y="25"/>
                      <a:pt x="33" y="27"/>
                    </a:cubicBezTo>
                    <a:cubicBezTo>
                      <a:pt x="34" y="25"/>
                      <a:pt x="36" y="24"/>
                      <a:pt x="37" y="21"/>
                    </a:cubicBezTo>
                    <a:close/>
                    <a:moveTo>
                      <a:pt x="23" y="3"/>
                    </a:moveTo>
                    <a:cubicBezTo>
                      <a:pt x="21" y="4"/>
                      <a:pt x="20" y="5"/>
                      <a:pt x="18" y="6"/>
                    </a:cubicBezTo>
                    <a:cubicBezTo>
                      <a:pt x="19" y="5"/>
                      <a:pt x="19" y="4"/>
                      <a:pt x="19" y="3"/>
                    </a:cubicBezTo>
                    <a:cubicBezTo>
                      <a:pt x="20" y="3"/>
                      <a:pt x="21" y="3"/>
                      <a:pt x="23" y="3"/>
                    </a:cubicBezTo>
                    <a:close/>
                    <a:moveTo>
                      <a:pt x="11" y="20"/>
                    </a:moveTo>
                    <a:cubicBezTo>
                      <a:pt x="11" y="20"/>
                      <a:pt x="11" y="20"/>
                      <a:pt x="11" y="20"/>
                    </a:cubicBezTo>
                    <a:cubicBezTo>
                      <a:pt x="8" y="22"/>
                      <a:pt x="7" y="24"/>
                      <a:pt x="5" y="26"/>
                    </a:cubicBezTo>
                    <a:cubicBezTo>
                      <a:pt x="2" y="29"/>
                      <a:pt x="7" y="23"/>
                      <a:pt x="6" y="24"/>
                    </a:cubicBezTo>
                    <a:cubicBezTo>
                      <a:pt x="7" y="23"/>
                      <a:pt x="8" y="22"/>
                      <a:pt x="8" y="21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7" y="21"/>
                      <a:pt x="6" y="22"/>
                      <a:pt x="5" y="23"/>
                    </a:cubicBezTo>
                    <a:cubicBezTo>
                      <a:pt x="2" y="25"/>
                      <a:pt x="4" y="21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7" y="20"/>
                      <a:pt x="9" y="20"/>
                      <a:pt x="11" y="20"/>
                    </a:cubicBezTo>
                    <a:close/>
                    <a:moveTo>
                      <a:pt x="6" y="28"/>
                    </a:moveTo>
                    <a:cubicBezTo>
                      <a:pt x="8" y="27"/>
                      <a:pt x="10" y="25"/>
                      <a:pt x="11" y="23"/>
                    </a:cubicBezTo>
                    <a:cubicBezTo>
                      <a:pt x="14" y="20"/>
                      <a:pt x="12" y="22"/>
                      <a:pt x="11" y="24"/>
                    </a:cubicBezTo>
                    <a:cubicBezTo>
                      <a:pt x="10" y="25"/>
                      <a:pt x="9" y="27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7" y="28"/>
                      <a:pt x="7" y="28"/>
                      <a:pt x="6" y="2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2" name="Freeform 197"/>
              <p:cNvSpPr>
                <a:spLocks noEditPoints="1"/>
              </p:cNvSpPr>
              <p:nvPr/>
            </p:nvSpPr>
            <p:spPr bwMode="auto">
              <a:xfrm>
                <a:off x="1159727" y="3066934"/>
                <a:ext cx="259802" cy="184402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6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2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3 w 134"/>
                  <a:gd name="T33" fmla="*/ 28 h 95"/>
                  <a:gd name="T34" fmla="*/ 19 w 134"/>
                  <a:gd name="T35" fmla="*/ 55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7 w 134"/>
                  <a:gd name="T47" fmla="*/ 26 h 95"/>
                  <a:gd name="T48" fmla="*/ 10 w 134"/>
                  <a:gd name="T49" fmla="*/ 28 h 95"/>
                  <a:gd name="T50" fmla="*/ 7 w 134"/>
                  <a:gd name="T51" fmla="*/ 27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1 w 134"/>
                  <a:gd name="T81" fmla="*/ 42 h 95"/>
                  <a:gd name="T82" fmla="*/ 59 w 134"/>
                  <a:gd name="T83" fmla="*/ 70 h 95"/>
                  <a:gd name="T84" fmla="*/ 51 w 134"/>
                  <a:gd name="T85" fmla="*/ 75 h 95"/>
                  <a:gd name="T86" fmla="*/ 119 w 134"/>
                  <a:gd name="T87" fmla="*/ 60 h 95"/>
                  <a:gd name="T88" fmla="*/ 120 w 134"/>
                  <a:gd name="T89" fmla="*/ 64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70 h 95"/>
                  <a:gd name="T98" fmla="*/ 78 w 134"/>
                  <a:gd name="T99" fmla="*/ 54 h 95"/>
                  <a:gd name="T100" fmla="*/ 96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2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9"/>
                      <a:pt x="0" y="44"/>
                    </a:cubicBezTo>
                    <a:cubicBezTo>
                      <a:pt x="0" y="51"/>
                      <a:pt x="6" y="55"/>
                      <a:pt x="13" y="56"/>
                    </a:cubicBezTo>
                    <a:cubicBezTo>
                      <a:pt x="8" y="60"/>
                      <a:pt x="5" y="65"/>
                      <a:pt x="10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3"/>
                    </a:cubicBezTo>
                    <a:cubicBezTo>
                      <a:pt x="16" y="93"/>
                      <a:pt x="16" y="94"/>
                      <a:pt x="16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7"/>
                    </a:cubicBezTo>
                    <a:cubicBezTo>
                      <a:pt x="54" y="86"/>
                      <a:pt x="65" y="84"/>
                      <a:pt x="70" y="76"/>
                    </a:cubicBezTo>
                    <a:cubicBezTo>
                      <a:pt x="73" y="79"/>
                      <a:pt x="77" y="83"/>
                      <a:pt x="82" y="83"/>
                    </a:cubicBezTo>
                    <a:cubicBezTo>
                      <a:pt x="86" y="83"/>
                      <a:pt x="90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1"/>
                      <a:pt x="129" y="35"/>
                    </a:cubicBezTo>
                    <a:cubicBezTo>
                      <a:pt x="126" y="30"/>
                      <a:pt x="121" y="27"/>
                      <a:pt x="115" y="28"/>
                    </a:cubicBezTo>
                    <a:cubicBezTo>
                      <a:pt x="117" y="23"/>
                      <a:pt x="115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10"/>
                      <a:pt x="25" y="16"/>
                      <a:pt x="25" y="22"/>
                    </a:cubicBezTo>
                    <a:cubicBezTo>
                      <a:pt x="20" y="16"/>
                      <a:pt x="12" y="12"/>
                      <a:pt x="6" y="19"/>
                    </a:cubicBezTo>
                    <a:cubicBezTo>
                      <a:pt x="1" y="23"/>
                      <a:pt x="4" y="30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6" y="24"/>
                      <a:pt x="6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7"/>
                      <a:pt x="12" y="20"/>
                    </a:cubicBezTo>
                    <a:cubicBezTo>
                      <a:pt x="10" y="22"/>
                      <a:pt x="8" y="23"/>
                      <a:pt x="6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5" y="20"/>
                      <a:pt x="14" y="21"/>
                      <a:pt x="13" y="22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4" y="18"/>
                    </a:cubicBezTo>
                    <a:cubicBezTo>
                      <a:pt x="15" y="18"/>
                      <a:pt x="16" y="19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6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6" y="28"/>
                    </a:cubicBezTo>
                    <a:cubicBezTo>
                      <a:pt x="17" y="28"/>
                      <a:pt x="18" y="27"/>
                      <a:pt x="19" y="27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1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7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2" y="16"/>
                      <a:pt x="35" y="15"/>
                    </a:cubicBezTo>
                    <a:cubicBezTo>
                      <a:pt x="36" y="14"/>
                      <a:pt x="38" y="13"/>
                      <a:pt x="40" y="12"/>
                    </a:cubicBezTo>
                    <a:cubicBezTo>
                      <a:pt x="39" y="12"/>
                      <a:pt x="37" y="15"/>
                      <a:pt x="35" y="15"/>
                    </a:cubicBezTo>
                    <a:cubicBezTo>
                      <a:pt x="33" y="17"/>
                      <a:pt x="30" y="19"/>
                      <a:pt x="28" y="22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9"/>
                      <a:pt x="40" y="20"/>
                      <a:pt x="36" y="22"/>
                    </a:cubicBezTo>
                    <a:cubicBezTo>
                      <a:pt x="33" y="24"/>
                      <a:pt x="30" y="26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0" y="25"/>
                      <a:pt x="33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9"/>
                      <a:pt x="55" y="11"/>
                      <a:pt x="51" y="13"/>
                    </a:cubicBezTo>
                    <a:cubicBezTo>
                      <a:pt x="51" y="13"/>
                      <a:pt x="51" y="12"/>
                      <a:pt x="51" y="12"/>
                    </a:cubicBezTo>
                    <a:cubicBezTo>
                      <a:pt x="53" y="11"/>
                      <a:pt x="54" y="10"/>
                      <a:pt x="55" y="9"/>
                    </a:cubicBezTo>
                    <a:cubicBezTo>
                      <a:pt x="58" y="8"/>
                      <a:pt x="59" y="6"/>
                      <a:pt x="62" y="5"/>
                    </a:cubicBezTo>
                    <a:cubicBezTo>
                      <a:pt x="62" y="5"/>
                      <a:pt x="63" y="6"/>
                      <a:pt x="64" y="6"/>
                    </a:cubicBezTo>
                    <a:close/>
                    <a:moveTo>
                      <a:pt x="66" y="9"/>
                    </a:moveTo>
                    <a:cubicBezTo>
                      <a:pt x="56" y="15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8" y="33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0" y="11"/>
                      <a:pt x="65" y="7"/>
                    </a:cubicBezTo>
                    <a:cubicBezTo>
                      <a:pt x="65" y="8"/>
                      <a:pt x="66" y="8"/>
                      <a:pt x="66" y="9"/>
                    </a:cubicBezTo>
                    <a:close/>
                    <a:moveTo>
                      <a:pt x="68" y="12"/>
                    </a:moveTo>
                    <a:cubicBezTo>
                      <a:pt x="63" y="14"/>
                      <a:pt x="59" y="17"/>
                      <a:pt x="54" y="20"/>
                    </a:cubicBezTo>
                    <a:cubicBezTo>
                      <a:pt x="49" y="23"/>
                      <a:pt x="43" y="26"/>
                      <a:pt x="37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8" y="39"/>
                      <a:pt x="16" y="41"/>
                      <a:pt x="13" y="43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0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6" y="9"/>
                    </a:cubicBezTo>
                    <a:cubicBezTo>
                      <a:pt x="67" y="10"/>
                      <a:pt x="67" y="11"/>
                      <a:pt x="68" y="12"/>
                    </a:cubicBezTo>
                    <a:close/>
                    <a:moveTo>
                      <a:pt x="80" y="9"/>
                    </a:moveTo>
                    <a:cubicBezTo>
                      <a:pt x="81" y="8"/>
                      <a:pt x="85" y="6"/>
                      <a:pt x="84" y="7"/>
                    </a:cubicBezTo>
                    <a:cubicBezTo>
                      <a:pt x="82" y="8"/>
                      <a:pt x="81" y="9"/>
                      <a:pt x="79" y="10"/>
                    </a:cubicBezTo>
                    <a:cubicBezTo>
                      <a:pt x="76" y="12"/>
                      <a:pt x="72" y="14"/>
                      <a:pt x="68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3"/>
                      <a:pt x="34" y="36"/>
                      <a:pt x="27" y="40"/>
                    </a:cubicBezTo>
                    <a:cubicBezTo>
                      <a:pt x="21" y="44"/>
                      <a:pt x="15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50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2" y="20"/>
                    </a:cubicBezTo>
                    <a:cubicBezTo>
                      <a:pt x="68" y="16"/>
                      <a:pt x="74" y="12"/>
                      <a:pt x="80" y="9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20"/>
                      <a:pt x="62" y="25"/>
                    </a:cubicBezTo>
                    <a:cubicBezTo>
                      <a:pt x="60" y="26"/>
                      <a:pt x="58" y="27"/>
                      <a:pt x="57" y="28"/>
                    </a:cubicBezTo>
                    <a:cubicBezTo>
                      <a:pt x="56" y="29"/>
                      <a:pt x="54" y="29"/>
                      <a:pt x="53" y="30"/>
                    </a:cubicBezTo>
                    <a:cubicBezTo>
                      <a:pt x="40" y="36"/>
                      <a:pt x="28" y="43"/>
                      <a:pt x="15" y="49"/>
                    </a:cubicBezTo>
                    <a:cubicBezTo>
                      <a:pt x="15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4"/>
                      <a:pt x="72" y="15"/>
                      <a:pt x="86" y="6"/>
                    </a:cubicBezTo>
                    <a:cubicBezTo>
                      <a:pt x="87" y="6"/>
                      <a:pt x="88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7"/>
                    </a:cubicBezTo>
                    <a:cubicBezTo>
                      <a:pt x="92" y="17"/>
                      <a:pt x="91" y="18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9" y="56"/>
                    </a:cubicBezTo>
                    <a:cubicBezTo>
                      <a:pt x="22" y="53"/>
                      <a:pt x="25" y="51"/>
                      <a:pt x="28" y="49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1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9"/>
                      <a:pt x="31" y="55"/>
                      <a:pt x="39" y="51"/>
                    </a:cubicBezTo>
                    <a:cubicBezTo>
                      <a:pt x="47" y="46"/>
                      <a:pt x="54" y="42"/>
                      <a:pt x="63" y="38"/>
                    </a:cubicBezTo>
                    <a:cubicBezTo>
                      <a:pt x="70" y="34"/>
                      <a:pt x="78" y="31"/>
                      <a:pt x="86" y="27"/>
                    </a:cubicBezTo>
                    <a:cubicBezTo>
                      <a:pt x="92" y="24"/>
                      <a:pt x="97" y="21"/>
                      <a:pt x="103" y="18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7"/>
                    </a:cubicBezTo>
                    <a:cubicBezTo>
                      <a:pt x="79" y="32"/>
                      <a:pt x="69" y="36"/>
                      <a:pt x="60" y="41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4" y="65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4" y="70"/>
                      <a:pt x="14" y="69"/>
                      <a:pt x="13" y="69"/>
                    </a:cubicBezTo>
                    <a:cubicBezTo>
                      <a:pt x="19" y="64"/>
                      <a:pt x="28" y="60"/>
                      <a:pt x="35" y="57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6"/>
                    </a:cubicBezTo>
                    <a:cubicBezTo>
                      <a:pt x="104" y="24"/>
                      <a:pt x="108" y="22"/>
                      <a:pt x="111" y="20"/>
                    </a:cubicBezTo>
                    <a:cubicBezTo>
                      <a:pt x="105" y="25"/>
                      <a:pt x="95" y="29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5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9"/>
                    </a:cubicBezTo>
                    <a:cubicBezTo>
                      <a:pt x="60" y="35"/>
                      <a:pt x="67" y="32"/>
                      <a:pt x="75" y="27"/>
                    </a:cubicBezTo>
                    <a:cubicBezTo>
                      <a:pt x="75" y="27"/>
                      <a:pt x="76" y="27"/>
                      <a:pt x="76" y="26"/>
                    </a:cubicBezTo>
                    <a:cubicBezTo>
                      <a:pt x="75" y="27"/>
                      <a:pt x="74" y="28"/>
                      <a:pt x="73" y="28"/>
                    </a:cubicBezTo>
                    <a:cubicBezTo>
                      <a:pt x="66" y="33"/>
                      <a:pt x="57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7"/>
                      <a:pt x="20" y="59"/>
                      <a:pt x="17" y="61"/>
                    </a:cubicBezTo>
                    <a:cubicBezTo>
                      <a:pt x="16" y="62"/>
                      <a:pt x="14" y="63"/>
                      <a:pt x="13" y="65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5"/>
                      <a:pt x="19" y="55"/>
                      <a:pt x="19" y="55"/>
                    </a:cubicBezTo>
                    <a:cubicBezTo>
                      <a:pt x="18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6" y="48"/>
                      <a:pt x="31" y="45"/>
                    </a:cubicBezTo>
                    <a:cubicBezTo>
                      <a:pt x="36" y="43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6" y="27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6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6" y="27"/>
                    </a:cubicBezTo>
                    <a:close/>
                    <a:moveTo>
                      <a:pt x="74" y="21"/>
                    </a:moveTo>
                    <a:cubicBezTo>
                      <a:pt x="68" y="25"/>
                      <a:pt x="61" y="29"/>
                      <a:pt x="54" y="32"/>
                    </a:cubicBezTo>
                    <a:cubicBezTo>
                      <a:pt x="49" y="35"/>
                      <a:pt x="44" y="38"/>
                      <a:pt x="39" y="40"/>
                    </a:cubicBezTo>
                    <a:cubicBezTo>
                      <a:pt x="31" y="44"/>
                      <a:pt x="24" y="49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1"/>
                      <a:pt x="92" y="12"/>
                    </a:cubicBezTo>
                    <a:cubicBezTo>
                      <a:pt x="86" y="13"/>
                      <a:pt x="80" y="18"/>
                      <a:pt x="74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6" y="11"/>
                      <a:pt x="84" y="12"/>
                      <a:pt x="82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9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7"/>
                      <a:pt x="15" y="43"/>
                      <a:pt x="6" y="50"/>
                    </a:cubicBezTo>
                    <a:cubicBezTo>
                      <a:pt x="5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6" y="41"/>
                      <a:pt x="10" y="38"/>
                      <a:pt x="14" y="36"/>
                    </a:cubicBezTo>
                    <a:cubicBezTo>
                      <a:pt x="14" y="36"/>
                      <a:pt x="14" y="36"/>
                      <a:pt x="14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6"/>
                      <a:pt x="16" y="35"/>
                      <a:pt x="16" y="35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3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0" y="26"/>
                      <a:pt x="34" y="25"/>
                      <a:pt x="37" y="23"/>
                    </a:cubicBezTo>
                    <a:cubicBezTo>
                      <a:pt x="40" y="21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1" y="38"/>
                      <a:pt x="3" y="45"/>
                    </a:cubicBezTo>
                    <a:cubicBezTo>
                      <a:pt x="3" y="45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2"/>
                    </a:cubicBezTo>
                    <a:cubicBezTo>
                      <a:pt x="19" y="31"/>
                      <a:pt x="20" y="30"/>
                      <a:pt x="21" y="30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0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0" y="16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7" y="26"/>
                    </a:moveTo>
                    <a:cubicBezTo>
                      <a:pt x="27" y="25"/>
                      <a:pt x="27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1"/>
                      <a:pt x="31" y="23"/>
                      <a:pt x="27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8" y="29"/>
                    </a:cubicBezTo>
                    <a:cubicBezTo>
                      <a:pt x="12" y="28"/>
                      <a:pt x="14" y="26"/>
                      <a:pt x="17" y="24"/>
                    </a:cubicBezTo>
                    <a:cubicBezTo>
                      <a:pt x="20" y="21"/>
                      <a:pt x="18" y="23"/>
                      <a:pt x="16" y="25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1"/>
                      <a:pt x="10" y="31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7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7"/>
                    </a:moveTo>
                    <a:cubicBezTo>
                      <a:pt x="10" y="25"/>
                      <a:pt x="13" y="22"/>
                      <a:pt x="16" y="20"/>
                    </a:cubicBezTo>
                    <a:cubicBezTo>
                      <a:pt x="13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7"/>
                    </a:cubicBezTo>
                    <a:close/>
                    <a:moveTo>
                      <a:pt x="13" y="35"/>
                    </a:moveTo>
                    <a:cubicBezTo>
                      <a:pt x="10" y="38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8"/>
                    </a:moveTo>
                    <a:cubicBezTo>
                      <a:pt x="14" y="59"/>
                      <a:pt x="12" y="61"/>
                      <a:pt x="11" y="62"/>
                    </a:cubicBezTo>
                    <a:cubicBezTo>
                      <a:pt x="11" y="62"/>
                      <a:pt x="11" y="62"/>
                      <a:pt x="11" y="61"/>
                    </a:cubicBezTo>
                    <a:cubicBezTo>
                      <a:pt x="12" y="60"/>
                      <a:pt x="14" y="59"/>
                      <a:pt x="15" y="58"/>
                    </a:cubicBezTo>
                    <a:close/>
                    <a:moveTo>
                      <a:pt x="19" y="72"/>
                    </a:moveTo>
                    <a:cubicBezTo>
                      <a:pt x="24" y="67"/>
                      <a:pt x="32" y="65"/>
                      <a:pt x="39" y="62"/>
                    </a:cubicBezTo>
                    <a:cubicBezTo>
                      <a:pt x="46" y="58"/>
                      <a:pt x="54" y="54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6"/>
                      <a:pt x="101" y="31"/>
                      <a:pt x="109" y="28"/>
                    </a:cubicBezTo>
                    <a:cubicBezTo>
                      <a:pt x="111" y="28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1"/>
                      <a:pt x="79" y="44"/>
                      <a:pt x="71" y="48"/>
                    </a:cubicBezTo>
                    <a:cubicBezTo>
                      <a:pt x="64" y="52"/>
                      <a:pt x="57" y="56"/>
                      <a:pt x="49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2"/>
                    </a:cubicBezTo>
                    <a:close/>
                    <a:moveTo>
                      <a:pt x="114" y="31"/>
                    </a:moveTo>
                    <a:cubicBezTo>
                      <a:pt x="112" y="33"/>
                      <a:pt x="109" y="34"/>
                      <a:pt x="107" y="36"/>
                    </a:cubicBezTo>
                    <a:cubicBezTo>
                      <a:pt x="100" y="40"/>
                      <a:pt x="93" y="44"/>
                      <a:pt x="86" y="47"/>
                    </a:cubicBezTo>
                    <a:cubicBezTo>
                      <a:pt x="73" y="53"/>
                      <a:pt x="60" y="59"/>
                      <a:pt x="46" y="66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1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4" y="66"/>
                    </a:cubicBezTo>
                    <a:cubicBezTo>
                      <a:pt x="52" y="63"/>
                      <a:pt x="59" y="59"/>
                      <a:pt x="66" y="56"/>
                    </a:cubicBezTo>
                    <a:cubicBezTo>
                      <a:pt x="80" y="49"/>
                      <a:pt x="94" y="43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7"/>
                      <a:pt x="126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5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5" y="71"/>
                      <a:pt x="80" y="70"/>
                      <a:pt x="84" y="68"/>
                    </a:cubicBezTo>
                    <a:cubicBezTo>
                      <a:pt x="94" y="65"/>
                      <a:pt x="105" y="62"/>
                      <a:pt x="114" y="58"/>
                    </a:cubicBezTo>
                    <a:cubicBezTo>
                      <a:pt x="117" y="57"/>
                      <a:pt x="120" y="55"/>
                      <a:pt x="122" y="54"/>
                    </a:cubicBezTo>
                    <a:cubicBezTo>
                      <a:pt x="120" y="55"/>
                      <a:pt x="118" y="57"/>
                      <a:pt x="115" y="58"/>
                    </a:cubicBezTo>
                    <a:cubicBezTo>
                      <a:pt x="111" y="59"/>
                      <a:pt x="107" y="61"/>
                      <a:pt x="102" y="63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3"/>
                    </a:cubicBezTo>
                    <a:cubicBezTo>
                      <a:pt x="68" y="70"/>
                      <a:pt x="73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60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4"/>
                      <a:pt x="90" y="65"/>
                    </a:cubicBezTo>
                    <a:cubicBezTo>
                      <a:pt x="83" y="68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70"/>
                      <a:pt x="82" y="67"/>
                      <a:pt x="87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1" y="51"/>
                      <a:pt x="122" y="52"/>
                      <a:pt x="123" y="53"/>
                    </a:cubicBezTo>
                    <a:cubicBezTo>
                      <a:pt x="118" y="55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19" y="49"/>
                      <a:pt x="119" y="49"/>
                      <a:pt x="119" y="50"/>
                    </a:cubicBezTo>
                    <a:cubicBezTo>
                      <a:pt x="119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4"/>
                    </a:cubicBezTo>
                    <a:cubicBezTo>
                      <a:pt x="76" y="66"/>
                      <a:pt x="70" y="68"/>
                      <a:pt x="65" y="70"/>
                    </a:cubicBezTo>
                    <a:cubicBezTo>
                      <a:pt x="62" y="72"/>
                      <a:pt x="59" y="73"/>
                      <a:pt x="56" y="74"/>
                    </a:cubicBezTo>
                    <a:cubicBezTo>
                      <a:pt x="56" y="74"/>
                      <a:pt x="51" y="76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1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5" y="62"/>
                      <a:pt x="70" y="65"/>
                    </a:cubicBezTo>
                    <a:cubicBezTo>
                      <a:pt x="77" y="61"/>
                      <a:pt x="84" y="58"/>
                      <a:pt x="92" y="55"/>
                    </a:cubicBezTo>
                    <a:cubicBezTo>
                      <a:pt x="98" y="52"/>
                      <a:pt x="105" y="50"/>
                      <a:pt x="111" y="47"/>
                    </a:cubicBezTo>
                    <a:cubicBezTo>
                      <a:pt x="116" y="45"/>
                      <a:pt x="123" y="43"/>
                      <a:pt x="127" y="39"/>
                    </a:cubicBezTo>
                    <a:cubicBezTo>
                      <a:pt x="127" y="41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5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8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3" y="78"/>
                    </a:cubicBezTo>
                    <a:cubicBezTo>
                      <a:pt x="34" y="77"/>
                      <a:pt x="34" y="76"/>
                      <a:pt x="35" y="75"/>
                    </a:cubicBezTo>
                    <a:cubicBezTo>
                      <a:pt x="51" y="67"/>
                      <a:pt x="67" y="60"/>
                      <a:pt x="83" y="53"/>
                    </a:cubicBezTo>
                    <a:cubicBezTo>
                      <a:pt x="91" y="50"/>
                      <a:pt x="99" y="47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9"/>
                      <a:pt x="119" y="38"/>
                      <a:pt x="119" y="38"/>
                    </a:cubicBezTo>
                    <a:cubicBezTo>
                      <a:pt x="105" y="45"/>
                      <a:pt x="90" y="50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5" y="73"/>
                      <a:pt x="35" y="73"/>
                    </a:cubicBezTo>
                    <a:cubicBezTo>
                      <a:pt x="35" y="73"/>
                      <a:pt x="35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70"/>
                      <a:pt x="47" y="66"/>
                      <a:pt x="52" y="64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8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6"/>
                      <a:pt x="59" y="62"/>
                    </a:cubicBezTo>
                    <a:cubicBezTo>
                      <a:pt x="51" y="66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1" y="30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4"/>
                      <a:pt x="103" y="37"/>
                      <a:pt x="99" y="39"/>
                    </a:cubicBezTo>
                    <a:cubicBezTo>
                      <a:pt x="91" y="43"/>
                      <a:pt x="83" y="47"/>
                      <a:pt x="75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70"/>
                    </a:cubicBezTo>
                    <a:cubicBezTo>
                      <a:pt x="35" y="69"/>
                      <a:pt x="34" y="69"/>
                      <a:pt x="34" y="70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4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0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80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7"/>
                      <a:pt x="36" y="80"/>
                      <a:pt x="31" y="82"/>
                    </a:cubicBezTo>
                    <a:cubicBezTo>
                      <a:pt x="32" y="81"/>
                      <a:pt x="32" y="81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3"/>
                    </a:cubicBezTo>
                    <a:cubicBezTo>
                      <a:pt x="83" y="56"/>
                      <a:pt x="97" y="51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40"/>
                    </a:cubicBezTo>
                    <a:cubicBezTo>
                      <a:pt x="128" y="38"/>
                      <a:pt x="121" y="42"/>
                      <a:pt x="121" y="42"/>
                    </a:cubicBezTo>
                    <a:cubicBezTo>
                      <a:pt x="114" y="44"/>
                      <a:pt x="107" y="48"/>
                      <a:pt x="100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59" y="68"/>
                      <a:pt x="59" y="69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4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8" y="70"/>
                      <a:pt x="59" y="70"/>
                    </a:cubicBezTo>
                    <a:cubicBezTo>
                      <a:pt x="65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4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5"/>
                    </a:cubicBezTo>
                    <a:cubicBezTo>
                      <a:pt x="123" y="46"/>
                      <a:pt x="121" y="46"/>
                      <a:pt x="120" y="47"/>
                    </a:cubicBezTo>
                    <a:cubicBezTo>
                      <a:pt x="117" y="49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5"/>
                    </a:cubicBezTo>
                    <a:cubicBezTo>
                      <a:pt x="51" y="74"/>
                      <a:pt x="51" y="74"/>
                      <a:pt x="50" y="74"/>
                    </a:cubicBezTo>
                    <a:cubicBezTo>
                      <a:pt x="50" y="74"/>
                      <a:pt x="50" y="74"/>
                      <a:pt x="50" y="74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7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6"/>
                    </a:moveTo>
                    <a:cubicBezTo>
                      <a:pt x="82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3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1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6"/>
                    </a:cubicBezTo>
                    <a:close/>
                    <a:moveTo>
                      <a:pt x="110" y="69"/>
                    </a:moveTo>
                    <a:cubicBezTo>
                      <a:pt x="109" y="69"/>
                      <a:pt x="109" y="69"/>
                      <a:pt x="109" y="69"/>
                    </a:cubicBezTo>
                    <a:cubicBezTo>
                      <a:pt x="109" y="69"/>
                      <a:pt x="109" y="69"/>
                      <a:pt x="109" y="69"/>
                    </a:cubicBezTo>
                    <a:cubicBezTo>
                      <a:pt x="112" y="67"/>
                      <a:pt x="114" y="66"/>
                      <a:pt x="117" y="65"/>
                    </a:cubicBezTo>
                    <a:cubicBezTo>
                      <a:pt x="118" y="65"/>
                      <a:pt x="119" y="64"/>
                      <a:pt x="120" y="64"/>
                    </a:cubicBezTo>
                    <a:cubicBezTo>
                      <a:pt x="124" y="62"/>
                      <a:pt x="121" y="65"/>
                      <a:pt x="120" y="65"/>
                    </a:cubicBezTo>
                    <a:cubicBezTo>
                      <a:pt x="117" y="67"/>
                      <a:pt x="112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8"/>
                    </a:cubicBezTo>
                    <a:cubicBezTo>
                      <a:pt x="106" y="68"/>
                      <a:pt x="105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2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3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6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2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2"/>
                      <a:pt x="99" y="72"/>
                      <a:pt x="97" y="74"/>
                    </a:cubicBezTo>
                    <a:cubicBezTo>
                      <a:pt x="97" y="74"/>
                      <a:pt x="96" y="74"/>
                      <a:pt x="96" y="74"/>
                    </a:cubicBezTo>
                    <a:close/>
                    <a:moveTo>
                      <a:pt x="100" y="72"/>
                    </a:moveTo>
                    <a:cubicBezTo>
                      <a:pt x="102" y="72"/>
                      <a:pt x="103" y="71"/>
                      <a:pt x="105" y="70"/>
                    </a:cubicBezTo>
                    <a:cubicBezTo>
                      <a:pt x="105" y="71"/>
                      <a:pt x="105" y="71"/>
                      <a:pt x="105" y="72"/>
                    </a:cubicBezTo>
                    <a:cubicBezTo>
                      <a:pt x="104" y="72"/>
                      <a:pt x="102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79" y="80"/>
                      <a:pt x="78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2" y="73"/>
                      <a:pt x="105" y="73"/>
                    </a:cubicBezTo>
                    <a:cubicBezTo>
                      <a:pt x="103" y="74"/>
                      <a:pt x="100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5" y="69"/>
                      <a:pt x="117" y="69"/>
                    </a:cubicBezTo>
                    <a:cubicBezTo>
                      <a:pt x="115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70"/>
                      <a:pt x="111" y="70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8"/>
                    </a:moveTo>
                    <a:cubicBezTo>
                      <a:pt x="115" y="61"/>
                      <a:pt x="106" y="64"/>
                      <a:pt x="96" y="68"/>
                    </a:cubicBezTo>
                    <a:cubicBezTo>
                      <a:pt x="93" y="69"/>
                      <a:pt x="89" y="70"/>
                      <a:pt x="85" y="71"/>
                    </a:cubicBezTo>
                    <a:cubicBezTo>
                      <a:pt x="91" y="69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3" y="54"/>
                    </a:cubicBezTo>
                    <a:cubicBezTo>
                      <a:pt x="124" y="55"/>
                      <a:pt x="124" y="56"/>
                      <a:pt x="124" y="58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7"/>
                      <a:pt x="67" y="59"/>
                      <a:pt x="61" y="61"/>
                    </a:cubicBezTo>
                    <a:cubicBezTo>
                      <a:pt x="68" y="58"/>
                      <a:pt x="74" y="56"/>
                      <a:pt x="80" y="53"/>
                    </a:cubicBezTo>
                    <a:cubicBezTo>
                      <a:pt x="94" y="47"/>
                      <a:pt x="109" y="40"/>
                      <a:pt x="122" y="32"/>
                    </a:cubicBezTo>
                    <a:cubicBezTo>
                      <a:pt x="123" y="32"/>
                      <a:pt x="124" y="34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3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4" y="53"/>
                      <a:pt x="76" y="52"/>
                    </a:cubicBezTo>
                    <a:cubicBezTo>
                      <a:pt x="82" y="49"/>
                      <a:pt x="90" y="46"/>
                      <a:pt x="96" y="43"/>
                    </a:cubicBezTo>
                    <a:cubicBezTo>
                      <a:pt x="103" y="40"/>
                      <a:pt x="110" y="35"/>
                      <a:pt x="116" y="31"/>
                    </a:cubicBezTo>
                    <a:cubicBezTo>
                      <a:pt x="118" y="30"/>
                      <a:pt x="119" y="31"/>
                      <a:pt x="121" y="31"/>
                    </a:cubicBezTo>
                    <a:close/>
                    <a:moveTo>
                      <a:pt x="113" y="27"/>
                    </a:moveTo>
                    <a:cubicBezTo>
                      <a:pt x="113" y="27"/>
                      <a:pt x="113" y="26"/>
                      <a:pt x="112" y="27"/>
                    </a:cubicBezTo>
                    <a:cubicBezTo>
                      <a:pt x="104" y="29"/>
                      <a:pt x="97" y="34"/>
                      <a:pt x="89" y="37"/>
                    </a:cubicBezTo>
                    <a:cubicBezTo>
                      <a:pt x="81" y="40"/>
                      <a:pt x="73" y="44"/>
                      <a:pt x="65" y="47"/>
                    </a:cubicBezTo>
                    <a:cubicBezTo>
                      <a:pt x="56" y="52"/>
                      <a:pt x="47" y="56"/>
                      <a:pt x="38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1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6" y="25"/>
                      <a:pt x="112" y="19"/>
                    </a:cubicBezTo>
                    <a:cubicBezTo>
                      <a:pt x="113" y="22"/>
                      <a:pt x="113" y="24"/>
                      <a:pt x="113" y="27"/>
                    </a:cubicBezTo>
                    <a:close/>
                    <a:moveTo>
                      <a:pt x="112" y="19"/>
                    </a:moveTo>
                    <a:cubicBezTo>
                      <a:pt x="110" y="19"/>
                      <a:pt x="108" y="21"/>
                      <a:pt x="107" y="22"/>
                    </a:cubicBezTo>
                    <a:cubicBezTo>
                      <a:pt x="104" y="24"/>
                      <a:pt x="101" y="25"/>
                      <a:pt x="98" y="26"/>
                    </a:cubicBezTo>
                    <a:cubicBezTo>
                      <a:pt x="91" y="30"/>
                      <a:pt x="84" y="32"/>
                      <a:pt x="78" y="35"/>
                    </a:cubicBezTo>
                    <a:cubicBezTo>
                      <a:pt x="64" y="41"/>
                      <a:pt x="51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2"/>
                      <a:pt x="101" y="20"/>
                      <a:pt x="103" y="19"/>
                    </a:cubicBezTo>
                    <a:cubicBezTo>
                      <a:pt x="103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8"/>
                      <a:pt x="112" y="19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7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9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0" y="19"/>
                      <a:pt x="92" y="18"/>
                    </a:cubicBezTo>
                    <a:cubicBezTo>
                      <a:pt x="93" y="18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8"/>
                      <a:pt x="94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9"/>
                      <a:pt x="79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0" y="32"/>
                      <a:pt x="27" y="39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1"/>
                      <a:pt x="26" y="37"/>
                      <a:pt x="32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4"/>
                    </a:cubicBezTo>
                    <a:cubicBezTo>
                      <a:pt x="69" y="14"/>
                      <a:pt x="69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59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5"/>
                      <a:pt x="44" y="15"/>
                      <a:pt x="44" y="15"/>
                    </a:cubicBezTo>
                    <a:cubicBezTo>
                      <a:pt x="38" y="18"/>
                      <a:pt x="33" y="20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6"/>
                      <a:pt x="42" y="12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8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3"/>
                      <a:pt x="36" y="11"/>
                      <a:pt x="39" y="9"/>
                    </a:cubicBezTo>
                    <a:cubicBezTo>
                      <a:pt x="42" y="10"/>
                      <a:pt x="44" y="12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10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2" y="24"/>
                    </a:moveTo>
                    <a:cubicBezTo>
                      <a:pt x="19" y="26"/>
                      <a:pt x="16" y="28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2"/>
                    </a:cubicBezTo>
                    <a:cubicBezTo>
                      <a:pt x="21" y="22"/>
                      <a:pt x="22" y="23"/>
                      <a:pt x="22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3" name="Freeform 203"/>
              <p:cNvSpPr>
                <a:spLocks noEditPoints="1"/>
              </p:cNvSpPr>
              <p:nvPr/>
            </p:nvSpPr>
            <p:spPr bwMode="auto">
              <a:xfrm>
                <a:off x="1123899" y="3495139"/>
                <a:ext cx="428632" cy="362247"/>
              </a:xfrm>
              <a:custGeom>
                <a:avLst/>
                <a:gdLst>
                  <a:gd name="T0" fmla="*/ 26 w 221"/>
                  <a:gd name="T1" fmla="*/ 148 h 187"/>
                  <a:gd name="T2" fmla="*/ 8 w 221"/>
                  <a:gd name="T3" fmla="*/ 132 h 187"/>
                  <a:gd name="T4" fmla="*/ 204 w 221"/>
                  <a:gd name="T5" fmla="*/ 56 h 187"/>
                  <a:gd name="T6" fmla="*/ 110 w 221"/>
                  <a:gd name="T7" fmla="*/ 11 h 187"/>
                  <a:gd name="T8" fmla="*/ 117 w 221"/>
                  <a:gd name="T9" fmla="*/ 15 h 187"/>
                  <a:gd name="T10" fmla="*/ 112 w 221"/>
                  <a:gd name="T11" fmla="*/ 19 h 187"/>
                  <a:gd name="T12" fmla="*/ 78 w 221"/>
                  <a:gd name="T13" fmla="*/ 41 h 187"/>
                  <a:gd name="T14" fmla="*/ 89 w 221"/>
                  <a:gd name="T15" fmla="*/ 35 h 187"/>
                  <a:gd name="T16" fmla="*/ 146 w 221"/>
                  <a:gd name="T17" fmla="*/ 15 h 187"/>
                  <a:gd name="T18" fmla="*/ 107 w 221"/>
                  <a:gd name="T19" fmla="*/ 11 h 187"/>
                  <a:gd name="T20" fmla="*/ 128 w 221"/>
                  <a:gd name="T21" fmla="*/ 10 h 187"/>
                  <a:gd name="T22" fmla="*/ 140 w 221"/>
                  <a:gd name="T23" fmla="*/ 14 h 187"/>
                  <a:gd name="T24" fmla="*/ 92 w 221"/>
                  <a:gd name="T25" fmla="*/ 32 h 187"/>
                  <a:gd name="T26" fmla="*/ 121 w 221"/>
                  <a:gd name="T27" fmla="*/ 35 h 187"/>
                  <a:gd name="T28" fmla="*/ 67 w 221"/>
                  <a:gd name="T29" fmla="*/ 58 h 187"/>
                  <a:gd name="T30" fmla="*/ 117 w 221"/>
                  <a:gd name="T31" fmla="*/ 55 h 187"/>
                  <a:gd name="T32" fmla="*/ 56 w 221"/>
                  <a:gd name="T33" fmla="*/ 67 h 187"/>
                  <a:gd name="T34" fmla="*/ 66 w 221"/>
                  <a:gd name="T35" fmla="*/ 55 h 187"/>
                  <a:gd name="T36" fmla="*/ 148 w 221"/>
                  <a:gd name="T37" fmla="*/ 28 h 187"/>
                  <a:gd name="T38" fmla="*/ 158 w 221"/>
                  <a:gd name="T39" fmla="*/ 31 h 187"/>
                  <a:gd name="T40" fmla="*/ 171 w 221"/>
                  <a:gd name="T41" fmla="*/ 33 h 187"/>
                  <a:gd name="T42" fmla="*/ 146 w 221"/>
                  <a:gd name="T43" fmla="*/ 44 h 187"/>
                  <a:gd name="T44" fmla="*/ 43 w 221"/>
                  <a:gd name="T45" fmla="*/ 79 h 187"/>
                  <a:gd name="T46" fmla="*/ 125 w 221"/>
                  <a:gd name="T47" fmla="*/ 63 h 187"/>
                  <a:gd name="T48" fmla="*/ 199 w 221"/>
                  <a:gd name="T49" fmla="*/ 40 h 187"/>
                  <a:gd name="T50" fmla="*/ 194 w 221"/>
                  <a:gd name="T51" fmla="*/ 50 h 187"/>
                  <a:gd name="T52" fmla="*/ 214 w 221"/>
                  <a:gd name="T53" fmla="*/ 46 h 187"/>
                  <a:gd name="T54" fmla="*/ 200 w 221"/>
                  <a:gd name="T55" fmla="*/ 65 h 187"/>
                  <a:gd name="T56" fmla="*/ 64 w 221"/>
                  <a:gd name="T57" fmla="*/ 108 h 187"/>
                  <a:gd name="T58" fmla="*/ 25 w 221"/>
                  <a:gd name="T59" fmla="*/ 121 h 187"/>
                  <a:gd name="T60" fmla="*/ 33 w 221"/>
                  <a:gd name="T61" fmla="*/ 124 h 187"/>
                  <a:gd name="T62" fmla="*/ 147 w 221"/>
                  <a:gd name="T63" fmla="*/ 103 h 187"/>
                  <a:gd name="T64" fmla="*/ 47 w 221"/>
                  <a:gd name="T65" fmla="*/ 132 h 187"/>
                  <a:gd name="T66" fmla="*/ 109 w 221"/>
                  <a:gd name="T67" fmla="*/ 159 h 187"/>
                  <a:gd name="T68" fmla="*/ 107 w 221"/>
                  <a:gd name="T69" fmla="*/ 150 h 187"/>
                  <a:gd name="T70" fmla="*/ 124 w 221"/>
                  <a:gd name="T71" fmla="*/ 143 h 187"/>
                  <a:gd name="T72" fmla="*/ 83 w 221"/>
                  <a:gd name="T73" fmla="*/ 140 h 187"/>
                  <a:gd name="T74" fmla="*/ 104 w 221"/>
                  <a:gd name="T75" fmla="*/ 131 h 187"/>
                  <a:gd name="T76" fmla="*/ 129 w 221"/>
                  <a:gd name="T77" fmla="*/ 118 h 187"/>
                  <a:gd name="T78" fmla="*/ 117 w 221"/>
                  <a:gd name="T79" fmla="*/ 122 h 187"/>
                  <a:gd name="T80" fmla="*/ 74 w 221"/>
                  <a:gd name="T81" fmla="*/ 140 h 187"/>
                  <a:gd name="T82" fmla="*/ 99 w 221"/>
                  <a:gd name="T83" fmla="*/ 143 h 187"/>
                  <a:gd name="T84" fmla="*/ 91 w 221"/>
                  <a:gd name="T85" fmla="*/ 154 h 187"/>
                  <a:gd name="T86" fmla="*/ 113 w 221"/>
                  <a:gd name="T87" fmla="*/ 154 h 187"/>
                  <a:gd name="T88" fmla="*/ 88 w 221"/>
                  <a:gd name="T89" fmla="*/ 120 h 187"/>
                  <a:gd name="T90" fmla="*/ 69 w 221"/>
                  <a:gd name="T91" fmla="*/ 121 h 187"/>
                  <a:gd name="T92" fmla="*/ 36 w 221"/>
                  <a:gd name="T93" fmla="*/ 124 h 187"/>
                  <a:gd name="T94" fmla="*/ 153 w 221"/>
                  <a:gd name="T95" fmla="*/ 93 h 187"/>
                  <a:gd name="T96" fmla="*/ 35 w 221"/>
                  <a:gd name="T97" fmla="*/ 118 h 187"/>
                  <a:gd name="T98" fmla="*/ 93 w 221"/>
                  <a:gd name="T99" fmla="*/ 96 h 187"/>
                  <a:gd name="T100" fmla="*/ 199 w 221"/>
                  <a:gd name="T101" fmla="*/ 62 h 187"/>
                  <a:gd name="T102" fmla="*/ 191 w 221"/>
                  <a:gd name="T103" fmla="*/ 71 h 187"/>
                  <a:gd name="T104" fmla="*/ 190 w 221"/>
                  <a:gd name="T105" fmla="*/ 66 h 187"/>
                  <a:gd name="T106" fmla="*/ 106 w 221"/>
                  <a:gd name="T107" fmla="*/ 168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5 w 221"/>
                  <a:gd name="T113" fmla="*/ 175 h 187"/>
                  <a:gd name="T114" fmla="*/ 11 w 221"/>
                  <a:gd name="T115" fmla="*/ 137 h 187"/>
                  <a:gd name="T116" fmla="*/ 114 w 221"/>
                  <a:gd name="T117" fmla="*/ 176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1" y="63"/>
                    </a:moveTo>
                    <a:cubicBezTo>
                      <a:pt x="221" y="63"/>
                      <a:pt x="220" y="63"/>
                      <a:pt x="220" y="63"/>
                    </a:cubicBezTo>
                    <a:cubicBezTo>
                      <a:pt x="218" y="63"/>
                      <a:pt x="217" y="59"/>
                      <a:pt x="216" y="58"/>
                    </a:cubicBezTo>
                    <a:cubicBezTo>
                      <a:pt x="215" y="54"/>
                      <a:pt x="216" y="50"/>
                      <a:pt x="217" y="46"/>
                    </a:cubicBezTo>
                    <a:cubicBezTo>
                      <a:pt x="218" y="46"/>
                      <a:pt x="218" y="46"/>
                      <a:pt x="218" y="45"/>
                    </a:cubicBezTo>
                    <a:cubicBezTo>
                      <a:pt x="218" y="45"/>
                      <a:pt x="217" y="45"/>
                      <a:pt x="217" y="44"/>
                    </a:cubicBezTo>
                    <a:cubicBezTo>
                      <a:pt x="202" y="38"/>
                      <a:pt x="187" y="31"/>
                      <a:pt x="172" y="24"/>
                    </a:cubicBezTo>
                    <a:cubicBezTo>
                      <a:pt x="153" y="16"/>
                      <a:pt x="134" y="7"/>
                      <a:pt x="115" y="1"/>
                    </a:cubicBezTo>
                    <a:cubicBezTo>
                      <a:pt x="115" y="0"/>
                      <a:pt x="114" y="1"/>
                      <a:pt x="114" y="1"/>
                    </a:cubicBezTo>
                    <a:cubicBezTo>
                      <a:pt x="94" y="19"/>
                      <a:pt x="76" y="40"/>
                      <a:pt x="58" y="59"/>
                    </a:cubicBezTo>
                    <a:cubicBezTo>
                      <a:pt x="42" y="77"/>
                      <a:pt x="24" y="95"/>
                      <a:pt x="9" y="114"/>
                    </a:cubicBezTo>
                    <a:cubicBezTo>
                      <a:pt x="2" y="118"/>
                      <a:pt x="0" y="135"/>
                      <a:pt x="9" y="139"/>
                    </a:cubicBezTo>
                    <a:cubicBezTo>
                      <a:pt x="14" y="142"/>
                      <a:pt x="20" y="145"/>
                      <a:pt x="26" y="148"/>
                    </a:cubicBezTo>
                    <a:cubicBezTo>
                      <a:pt x="36" y="153"/>
                      <a:pt x="46" y="158"/>
                      <a:pt x="57" y="164"/>
                    </a:cubicBezTo>
                    <a:cubicBezTo>
                      <a:pt x="73" y="172"/>
                      <a:pt x="89" y="181"/>
                      <a:pt x="106" y="187"/>
                    </a:cubicBezTo>
                    <a:cubicBezTo>
                      <a:pt x="106" y="187"/>
                      <a:pt x="107" y="187"/>
                      <a:pt x="107" y="187"/>
                    </a:cubicBezTo>
                    <a:cubicBezTo>
                      <a:pt x="107" y="187"/>
                      <a:pt x="107" y="186"/>
                      <a:pt x="108" y="186"/>
                    </a:cubicBezTo>
                    <a:cubicBezTo>
                      <a:pt x="122" y="169"/>
                      <a:pt x="138" y="154"/>
                      <a:pt x="154" y="138"/>
                    </a:cubicBezTo>
                    <a:cubicBezTo>
                      <a:pt x="174" y="116"/>
                      <a:pt x="194" y="95"/>
                      <a:pt x="214" y="74"/>
                    </a:cubicBezTo>
                    <a:cubicBezTo>
                      <a:pt x="216" y="71"/>
                      <a:pt x="220" y="68"/>
                      <a:pt x="221" y="64"/>
                    </a:cubicBezTo>
                    <a:cubicBezTo>
                      <a:pt x="221" y="64"/>
                      <a:pt x="221" y="63"/>
                      <a:pt x="221" y="63"/>
                    </a:cubicBezTo>
                    <a:close/>
                    <a:moveTo>
                      <a:pt x="88" y="170"/>
                    </a:moveTo>
                    <a:cubicBezTo>
                      <a:pt x="77" y="165"/>
                      <a:pt x="67" y="160"/>
                      <a:pt x="56" y="155"/>
                    </a:cubicBezTo>
                    <a:cubicBezTo>
                      <a:pt x="46" y="150"/>
                      <a:pt x="35" y="145"/>
                      <a:pt x="25" y="140"/>
                    </a:cubicBezTo>
                    <a:cubicBezTo>
                      <a:pt x="20" y="138"/>
                      <a:pt x="13" y="135"/>
                      <a:pt x="9" y="132"/>
                    </a:cubicBezTo>
                    <a:cubicBezTo>
                      <a:pt x="9" y="132"/>
                      <a:pt x="9" y="132"/>
                      <a:pt x="8" y="132"/>
                    </a:cubicBezTo>
                    <a:cubicBezTo>
                      <a:pt x="8" y="130"/>
                      <a:pt x="8" y="129"/>
                      <a:pt x="8" y="127"/>
                    </a:cubicBezTo>
                    <a:cubicBezTo>
                      <a:pt x="22" y="136"/>
                      <a:pt x="37" y="143"/>
                      <a:pt x="52" y="150"/>
                    </a:cubicBezTo>
                    <a:cubicBezTo>
                      <a:pt x="69" y="157"/>
                      <a:pt x="86" y="165"/>
                      <a:pt x="102" y="173"/>
                    </a:cubicBezTo>
                    <a:cubicBezTo>
                      <a:pt x="102" y="175"/>
                      <a:pt x="102" y="176"/>
                      <a:pt x="102" y="177"/>
                    </a:cubicBezTo>
                    <a:cubicBezTo>
                      <a:pt x="97" y="175"/>
                      <a:pt x="92" y="173"/>
                      <a:pt x="88" y="170"/>
                    </a:cubicBezTo>
                    <a:close/>
                    <a:moveTo>
                      <a:pt x="30" y="94"/>
                    </a:moveTo>
                    <a:cubicBezTo>
                      <a:pt x="30" y="94"/>
                      <a:pt x="30" y="94"/>
                      <a:pt x="30" y="94"/>
                    </a:cubicBezTo>
                    <a:cubicBezTo>
                      <a:pt x="45" y="89"/>
                      <a:pt x="60" y="86"/>
                      <a:pt x="75" y="82"/>
                    </a:cubicBezTo>
                    <a:cubicBezTo>
                      <a:pt x="90" y="79"/>
                      <a:pt x="105" y="75"/>
                      <a:pt x="119" y="71"/>
                    </a:cubicBezTo>
                    <a:cubicBezTo>
                      <a:pt x="134" y="68"/>
                      <a:pt x="149" y="65"/>
                      <a:pt x="164" y="61"/>
                    </a:cubicBezTo>
                    <a:cubicBezTo>
                      <a:pt x="172" y="59"/>
                      <a:pt x="180" y="57"/>
                      <a:pt x="188" y="56"/>
                    </a:cubicBezTo>
                    <a:cubicBezTo>
                      <a:pt x="195" y="54"/>
                      <a:pt x="201" y="53"/>
                      <a:pt x="208" y="51"/>
                    </a:cubicBezTo>
                    <a:cubicBezTo>
                      <a:pt x="207" y="53"/>
                      <a:pt x="205" y="55"/>
                      <a:pt x="204" y="56"/>
                    </a:cubicBezTo>
                    <a:cubicBezTo>
                      <a:pt x="203" y="56"/>
                      <a:pt x="203" y="56"/>
                      <a:pt x="202" y="56"/>
                    </a:cubicBezTo>
                    <a:cubicBezTo>
                      <a:pt x="202" y="56"/>
                      <a:pt x="202" y="56"/>
                      <a:pt x="202" y="57"/>
                    </a:cubicBezTo>
                    <a:cubicBezTo>
                      <a:pt x="173" y="63"/>
                      <a:pt x="144" y="68"/>
                      <a:pt x="115" y="74"/>
                    </a:cubicBezTo>
                    <a:cubicBezTo>
                      <a:pt x="85" y="80"/>
                      <a:pt x="56" y="89"/>
                      <a:pt x="27" y="96"/>
                    </a:cubicBezTo>
                    <a:cubicBezTo>
                      <a:pt x="28" y="95"/>
                      <a:pt x="29" y="95"/>
                      <a:pt x="30" y="94"/>
                    </a:cubicBezTo>
                    <a:close/>
                    <a:moveTo>
                      <a:pt x="115" y="3"/>
                    </a:moveTo>
                    <a:cubicBezTo>
                      <a:pt x="117" y="4"/>
                      <a:pt x="118" y="4"/>
                      <a:pt x="120" y="5"/>
                    </a:cubicBezTo>
                    <a:cubicBezTo>
                      <a:pt x="117" y="5"/>
                      <a:pt x="114" y="6"/>
                      <a:pt x="112" y="6"/>
                    </a:cubicBezTo>
                    <a:cubicBezTo>
                      <a:pt x="113" y="5"/>
                      <a:pt x="114" y="4"/>
                      <a:pt x="115" y="3"/>
                    </a:cubicBezTo>
                    <a:close/>
                    <a:moveTo>
                      <a:pt x="125" y="7"/>
                    </a:moveTo>
                    <a:cubicBezTo>
                      <a:pt x="122" y="7"/>
                      <a:pt x="118" y="8"/>
                      <a:pt x="115" y="9"/>
                    </a:cubicBezTo>
                    <a:cubicBezTo>
                      <a:pt x="114" y="9"/>
                      <a:pt x="112" y="10"/>
                      <a:pt x="110" y="10"/>
                    </a:cubicBezTo>
                    <a:cubicBezTo>
                      <a:pt x="110" y="10"/>
                      <a:pt x="110" y="10"/>
                      <a:pt x="110" y="11"/>
                    </a:cubicBezTo>
                    <a:cubicBezTo>
                      <a:pt x="111" y="10"/>
                      <a:pt x="112" y="9"/>
                      <a:pt x="113" y="9"/>
                    </a:cubicBezTo>
                    <a:cubicBezTo>
                      <a:pt x="116" y="8"/>
                      <a:pt x="119" y="7"/>
                      <a:pt x="121" y="5"/>
                    </a:cubicBezTo>
                    <a:cubicBezTo>
                      <a:pt x="123" y="6"/>
                      <a:pt x="124" y="6"/>
                      <a:pt x="125" y="7"/>
                    </a:cubicBezTo>
                    <a:close/>
                    <a:moveTo>
                      <a:pt x="130" y="9"/>
                    </a:moveTo>
                    <a:cubicBezTo>
                      <a:pt x="126" y="9"/>
                      <a:pt x="122" y="11"/>
                      <a:pt x="119" y="12"/>
                    </a:cubicBezTo>
                    <a:cubicBezTo>
                      <a:pt x="113" y="13"/>
                      <a:pt x="108" y="14"/>
                      <a:pt x="103" y="15"/>
                    </a:cubicBezTo>
                    <a:cubicBezTo>
                      <a:pt x="103" y="15"/>
                      <a:pt x="103" y="15"/>
                      <a:pt x="103" y="15"/>
                    </a:cubicBezTo>
                    <a:cubicBezTo>
                      <a:pt x="105" y="14"/>
                      <a:pt x="106" y="14"/>
                      <a:pt x="107" y="13"/>
                    </a:cubicBezTo>
                    <a:cubicBezTo>
                      <a:pt x="109" y="13"/>
                      <a:pt x="112" y="12"/>
                      <a:pt x="114" y="12"/>
                    </a:cubicBezTo>
                    <a:cubicBezTo>
                      <a:pt x="118" y="11"/>
                      <a:pt x="122" y="10"/>
                      <a:pt x="126" y="7"/>
                    </a:cubicBezTo>
                    <a:cubicBezTo>
                      <a:pt x="127" y="8"/>
                      <a:pt x="128" y="8"/>
                      <a:pt x="130" y="9"/>
                    </a:cubicBezTo>
                    <a:close/>
                    <a:moveTo>
                      <a:pt x="136" y="11"/>
                    </a:moveTo>
                    <a:cubicBezTo>
                      <a:pt x="130" y="12"/>
                      <a:pt x="124" y="13"/>
                      <a:pt x="117" y="15"/>
                    </a:cubicBezTo>
                    <a:cubicBezTo>
                      <a:pt x="111" y="16"/>
                      <a:pt x="104" y="18"/>
                      <a:pt x="98" y="20"/>
                    </a:cubicBezTo>
                    <a:cubicBezTo>
                      <a:pt x="104" y="17"/>
                      <a:pt x="110" y="16"/>
                      <a:pt x="116" y="14"/>
                    </a:cubicBezTo>
                    <a:cubicBezTo>
                      <a:pt x="121" y="13"/>
                      <a:pt x="126" y="12"/>
                      <a:pt x="131" y="9"/>
                    </a:cubicBezTo>
                    <a:cubicBezTo>
                      <a:pt x="131" y="9"/>
                      <a:pt x="131" y="9"/>
                      <a:pt x="131" y="9"/>
                    </a:cubicBezTo>
                    <a:cubicBezTo>
                      <a:pt x="132" y="10"/>
                      <a:pt x="134" y="10"/>
                      <a:pt x="136" y="11"/>
                    </a:cubicBezTo>
                    <a:close/>
                    <a:moveTo>
                      <a:pt x="140" y="13"/>
                    </a:moveTo>
                    <a:cubicBezTo>
                      <a:pt x="138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2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6" y="25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5"/>
                      <a:pt x="96" y="24"/>
                      <a:pt x="98" y="24"/>
                    </a:cubicBezTo>
                    <a:cubicBezTo>
                      <a:pt x="102" y="22"/>
                      <a:pt x="107" y="21"/>
                      <a:pt x="112" y="19"/>
                    </a:cubicBezTo>
                    <a:cubicBezTo>
                      <a:pt x="120" y="17"/>
                      <a:pt x="129" y="15"/>
                      <a:pt x="137" y="12"/>
                    </a:cubicBezTo>
                    <a:cubicBezTo>
                      <a:pt x="137" y="12"/>
                      <a:pt x="137" y="12"/>
                      <a:pt x="137" y="12"/>
                    </a:cubicBezTo>
                    <a:cubicBezTo>
                      <a:pt x="138" y="12"/>
                      <a:pt x="139" y="12"/>
                      <a:pt x="140" y="13"/>
                    </a:cubicBezTo>
                    <a:close/>
                    <a:moveTo>
                      <a:pt x="151" y="18"/>
                    </a:moveTo>
                    <a:cubicBezTo>
                      <a:pt x="143" y="20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7" y="16"/>
                    </a:cubicBezTo>
                    <a:cubicBezTo>
                      <a:pt x="148" y="16"/>
                      <a:pt x="150" y="17"/>
                      <a:pt x="151" y="18"/>
                    </a:cubicBezTo>
                    <a:close/>
                    <a:moveTo>
                      <a:pt x="158" y="21"/>
                    </a:moveTo>
                    <a:cubicBezTo>
                      <a:pt x="152" y="23"/>
                      <a:pt x="146" y="24"/>
                      <a:pt x="140" y="26"/>
                    </a:cubicBezTo>
                    <a:cubicBezTo>
                      <a:pt x="132" y="27"/>
                      <a:pt x="125" y="29"/>
                      <a:pt x="118" y="31"/>
                    </a:cubicBezTo>
                    <a:cubicBezTo>
                      <a:pt x="111" y="33"/>
                      <a:pt x="104" y="35"/>
                      <a:pt x="97" y="37"/>
                    </a:cubicBezTo>
                    <a:cubicBezTo>
                      <a:pt x="93" y="38"/>
                      <a:pt x="90" y="39"/>
                      <a:pt x="87" y="40"/>
                    </a:cubicBezTo>
                    <a:cubicBezTo>
                      <a:pt x="84" y="40"/>
                      <a:pt x="81" y="41"/>
                      <a:pt x="78" y="41"/>
                    </a:cubicBezTo>
                    <a:cubicBezTo>
                      <a:pt x="78" y="41"/>
                      <a:pt x="78" y="41"/>
                      <a:pt x="79" y="41"/>
                    </a:cubicBezTo>
                    <a:cubicBezTo>
                      <a:pt x="83" y="38"/>
                      <a:pt x="89" y="37"/>
                      <a:pt x="94" y="35"/>
                    </a:cubicBezTo>
                    <a:cubicBezTo>
                      <a:pt x="101" y="33"/>
                      <a:pt x="108" y="31"/>
                      <a:pt x="115" y="29"/>
                    </a:cubicBezTo>
                    <a:cubicBezTo>
                      <a:pt x="122" y="27"/>
                      <a:pt x="129" y="26"/>
                      <a:pt x="135" y="24"/>
                    </a:cubicBezTo>
                    <a:cubicBezTo>
                      <a:pt x="141" y="22"/>
                      <a:pt x="147" y="21"/>
                      <a:pt x="153" y="18"/>
                    </a:cubicBezTo>
                    <a:cubicBezTo>
                      <a:pt x="154" y="19"/>
                      <a:pt x="156" y="20"/>
                      <a:pt x="158" y="21"/>
                    </a:cubicBezTo>
                    <a:close/>
                    <a:moveTo>
                      <a:pt x="83" y="36"/>
                    </a:moveTo>
                    <a:cubicBezTo>
                      <a:pt x="87" y="34"/>
                      <a:pt x="93" y="33"/>
                      <a:pt x="97" y="32"/>
                    </a:cubicBezTo>
                    <a:cubicBezTo>
                      <a:pt x="103" y="30"/>
                      <a:pt x="109" y="28"/>
                      <a:pt x="114" y="26"/>
                    </a:cubicBezTo>
                    <a:cubicBezTo>
                      <a:pt x="115" y="26"/>
                      <a:pt x="117" y="26"/>
                      <a:pt x="118" y="25"/>
                    </a:cubicBezTo>
                    <a:cubicBezTo>
                      <a:pt x="117" y="26"/>
                      <a:pt x="116" y="26"/>
                      <a:pt x="115" y="26"/>
                    </a:cubicBezTo>
                    <a:cubicBezTo>
                      <a:pt x="109" y="28"/>
                      <a:pt x="103" y="30"/>
                      <a:pt x="98" y="32"/>
                    </a:cubicBezTo>
                    <a:cubicBezTo>
                      <a:pt x="95" y="33"/>
                      <a:pt x="92" y="34"/>
                      <a:pt x="89" y="35"/>
                    </a:cubicBezTo>
                    <a:cubicBezTo>
                      <a:pt x="88" y="35"/>
                      <a:pt x="86" y="36"/>
                      <a:pt x="84" y="36"/>
                    </a:cubicBezTo>
                    <a:cubicBezTo>
                      <a:pt x="84" y="36"/>
                      <a:pt x="83" y="37"/>
                      <a:pt x="82" y="37"/>
                    </a:cubicBezTo>
                    <a:cubicBezTo>
                      <a:pt x="82" y="37"/>
                      <a:pt x="83" y="36"/>
                      <a:pt x="83" y="36"/>
                    </a:cubicBezTo>
                    <a:close/>
                    <a:moveTo>
                      <a:pt x="117" y="26"/>
                    </a:moveTo>
                    <a:cubicBezTo>
                      <a:pt x="123" y="24"/>
                      <a:pt x="130" y="23"/>
                      <a:pt x="137" y="22"/>
                    </a:cubicBezTo>
                    <a:cubicBezTo>
                      <a:pt x="140" y="21"/>
                      <a:pt x="144" y="20"/>
                      <a:pt x="147" y="19"/>
                    </a:cubicBezTo>
                    <a:cubicBezTo>
                      <a:pt x="149" y="19"/>
                      <a:pt x="150" y="19"/>
                      <a:pt x="151" y="18"/>
                    </a:cubicBezTo>
                    <a:cubicBezTo>
                      <a:pt x="150" y="19"/>
                      <a:pt x="148" y="20"/>
                      <a:pt x="146" y="20"/>
                    </a:cubicBezTo>
                    <a:cubicBezTo>
                      <a:pt x="133" y="24"/>
                      <a:pt x="120" y="27"/>
                      <a:pt x="107" y="31"/>
                    </a:cubicBezTo>
                    <a:cubicBezTo>
                      <a:pt x="103" y="32"/>
                      <a:pt x="99" y="33"/>
                      <a:pt x="95" y="34"/>
                    </a:cubicBezTo>
                    <a:cubicBezTo>
                      <a:pt x="103" y="32"/>
                      <a:pt x="110" y="29"/>
                      <a:pt x="117" y="26"/>
                    </a:cubicBezTo>
                    <a:close/>
                    <a:moveTo>
                      <a:pt x="141" y="13"/>
                    </a:moveTo>
                    <a:cubicBezTo>
                      <a:pt x="143" y="14"/>
                      <a:pt x="144" y="15"/>
                      <a:pt x="146" y="15"/>
                    </a:cubicBezTo>
                    <a:cubicBezTo>
                      <a:pt x="136" y="18"/>
                      <a:pt x="127" y="19"/>
                      <a:pt x="118" y="21"/>
                    </a:cubicBezTo>
                    <a:cubicBezTo>
                      <a:pt x="109" y="23"/>
                      <a:pt x="100" y="27"/>
                      <a:pt x="91" y="30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90" y="30"/>
                      <a:pt x="91" y="29"/>
                      <a:pt x="93" y="28"/>
                    </a:cubicBezTo>
                    <a:cubicBezTo>
                      <a:pt x="95" y="27"/>
                      <a:pt x="97" y="27"/>
                      <a:pt x="100" y="26"/>
                    </a:cubicBezTo>
                    <a:cubicBezTo>
                      <a:pt x="105" y="24"/>
                      <a:pt x="110" y="23"/>
                      <a:pt x="115" y="22"/>
                    </a:cubicBezTo>
                    <a:cubicBezTo>
                      <a:pt x="124" y="19"/>
                      <a:pt x="133" y="18"/>
                      <a:pt x="141" y="14"/>
                    </a:cubicBezTo>
                    <a:cubicBezTo>
                      <a:pt x="141" y="14"/>
                      <a:pt x="141" y="13"/>
                      <a:pt x="141" y="13"/>
                    </a:cubicBezTo>
                    <a:close/>
                    <a:moveTo>
                      <a:pt x="111" y="7"/>
                    </a:moveTo>
                    <a:cubicBezTo>
                      <a:pt x="112" y="7"/>
                      <a:pt x="114" y="7"/>
                      <a:pt x="115" y="6"/>
                    </a:cubicBezTo>
                    <a:cubicBezTo>
                      <a:pt x="117" y="6"/>
                      <a:pt x="118" y="6"/>
                      <a:pt x="120" y="5"/>
                    </a:cubicBezTo>
                    <a:cubicBezTo>
                      <a:pt x="122" y="5"/>
                      <a:pt x="116" y="7"/>
                      <a:pt x="116" y="7"/>
                    </a:cubicBezTo>
                    <a:cubicBezTo>
                      <a:pt x="113" y="8"/>
                      <a:pt x="110" y="10"/>
                      <a:pt x="107" y="11"/>
                    </a:cubicBezTo>
                    <a:cubicBezTo>
                      <a:pt x="108" y="10"/>
                      <a:pt x="109" y="9"/>
                      <a:pt x="111" y="7"/>
                    </a:cubicBezTo>
                    <a:close/>
                    <a:moveTo>
                      <a:pt x="105" y="13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2" y="8"/>
                      <a:pt x="124" y="7"/>
                    </a:cubicBezTo>
                    <a:cubicBezTo>
                      <a:pt x="124" y="8"/>
                      <a:pt x="123" y="8"/>
                      <a:pt x="123" y="8"/>
                    </a:cubicBezTo>
                    <a:cubicBezTo>
                      <a:pt x="122" y="9"/>
                      <a:pt x="121" y="9"/>
                      <a:pt x="119" y="10"/>
                    </a:cubicBezTo>
                    <a:cubicBezTo>
                      <a:pt x="115" y="11"/>
                      <a:pt x="109" y="12"/>
                      <a:pt x="105" y="14"/>
                    </a:cubicBezTo>
                    <a:cubicBezTo>
                      <a:pt x="105" y="13"/>
                      <a:pt x="105" y="13"/>
                      <a:pt x="105" y="13"/>
                    </a:cubicBezTo>
                    <a:close/>
                    <a:moveTo>
                      <a:pt x="102" y="16"/>
                    </a:moveTo>
                    <a:cubicBezTo>
                      <a:pt x="106" y="16"/>
                      <a:pt x="110" y="14"/>
                      <a:pt x="114" y="13"/>
                    </a:cubicBezTo>
                    <a:cubicBezTo>
                      <a:pt x="116" y="13"/>
                      <a:pt x="119" y="12"/>
                      <a:pt x="122" y="11"/>
                    </a:cubicBezTo>
                    <a:cubicBezTo>
                      <a:pt x="123" y="11"/>
                      <a:pt x="125" y="10"/>
                      <a:pt x="126" y="10"/>
                    </a:cubicBezTo>
                    <a:cubicBezTo>
                      <a:pt x="127" y="10"/>
                      <a:pt x="131" y="8"/>
                      <a:pt x="128" y="10"/>
                    </a:cubicBezTo>
                    <a:cubicBezTo>
                      <a:pt x="123" y="13"/>
                      <a:pt x="117" y="13"/>
                      <a:pt x="112" y="14"/>
                    </a:cubicBezTo>
                    <a:cubicBezTo>
                      <a:pt x="107" y="15"/>
                      <a:pt x="103" y="17"/>
                      <a:pt x="99" y="19"/>
                    </a:cubicBezTo>
                    <a:cubicBezTo>
                      <a:pt x="100" y="18"/>
                      <a:pt x="101" y="17"/>
                      <a:pt x="102" y="16"/>
                    </a:cubicBezTo>
                    <a:close/>
                    <a:moveTo>
                      <a:pt x="97" y="21"/>
                    </a:moveTo>
                    <a:cubicBezTo>
                      <a:pt x="104" y="19"/>
                      <a:pt x="111" y="17"/>
                      <a:pt x="118" y="15"/>
                    </a:cubicBezTo>
                    <a:cubicBezTo>
                      <a:pt x="121" y="14"/>
                      <a:pt x="125" y="14"/>
                      <a:pt x="128" y="13"/>
                    </a:cubicBezTo>
                    <a:cubicBezTo>
                      <a:pt x="130" y="13"/>
                      <a:pt x="131" y="13"/>
                      <a:pt x="133" y="12"/>
                    </a:cubicBezTo>
                    <a:cubicBezTo>
                      <a:pt x="120" y="17"/>
                      <a:pt x="107" y="20"/>
                      <a:pt x="94" y="25"/>
                    </a:cubicBezTo>
                    <a:cubicBezTo>
                      <a:pt x="95" y="23"/>
                      <a:pt x="96" y="22"/>
                      <a:pt x="97" y="21"/>
                    </a:cubicBezTo>
                    <a:close/>
                    <a:moveTo>
                      <a:pt x="92" y="26"/>
                    </a:moveTo>
                    <a:cubicBezTo>
                      <a:pt x="100" y="25"/>
                      <a:pt x="108" y="22"/>
                      <a:pt x="115" y="19"/>
                    </a:cubicBezTo>
                    <a:cubicBezTo>
                      <a:pt x="120" y="18"/>
                      <a:pt x="124" y="17"/>
                      <a:pt x="128" y="16"/>
                    </a:cubicBezTo>
                    <a:cubicBezTo>
                      <a:pt x="132" y="16"/>
                      <a:pt x="137" y="15"/>
                      <a:pt x="140" y="14"/>
                    </a:cubicBezTo>
                    <a:cubicBezTo>
                      <a:pt x="136" y="16"/>
                      <a:pt x="131" y="17"/>
                      <a:pt x="126" y="18"/>
                    </a:cubicBezTo>
                    <a:cubicBezTo>
                      <a:pt x="121" y="19"/>
                      <a:pt x="116" y="21"/>
                      <a:pt x="111" y="22"/>
                    </a:cubicBezTo>
                    <a:cubicBezTo>
                      <a:pt x="104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2" y="31"/>
                      <a:pt x="96" y="29"/>
                      <a:pt x="100" y="27"/>
                    </a:cubicBezTo>
                    <a:cubicBezTo>
                      <a:pt x="106" y="25"/>
                      <a:pt x="111" y="24"/>
                      <a:pt x="117" y="22"/>
                    </a:cubicBezTo>
                    <a:cubicBezTo>
                      <a:pt x="123" y="21"/>
                      <a:pt x="129" y="20"/>
                      <a:pt x="134" y="19"/>
                    </a:cubicBezTo>
                    <a:cubicBezTo>
                      <a:pt x="138" y="18"/>
                      <a:pt x="141" y="17"/>
                      <a:pt x="144" y="16"/>
                    </a:cubicBezTo>
                    <a:cubicBezTo>
                      <a:pt x="144" y="16"/>
                      <a:pt x="144" y="16"/>
                      <a:pt x="144" y="16"/>
                    </a:cubicBezTo>
                    <a:cubicBezTo>
                      <a:pt x="143" y="17"/>
                      <a:pt x="141" y="18"/>
                      <a:pt x="140" y="18"/>
                    </a:cubicBezTo>
                    <a:cubicBezTo>
                      <a:pt x="129" y="22"/>
                      <a:pt x="118" y="24"/>
                      <a:pt x="108" y="28"/>
                    </a:cubicBezTo>
                    <a:cubicBezTo>
                      <a:pt x="103" y="29"/>
                      <a:pt x="97" y="31"/>
                      <a:pt x="92" y="32"/>
                    </a:cubicBezTo>
                    <a:cubicBezTo>
                      <a:pt x="89" y="33"/>
                      <a:pt x="87" y="34"/>
                      <a:pt x="84" y="35"/>
                    </a:cubicBezTo>
                    <a:cubicBezTo>
                      <a:pt x="85" y="34"/>
                      <a:pt x="86" y="32"/>
                      <a:pt x="87" y="31"/>
                    </a:cubicBezTo>
                    <a:close/>
                    <a:moveTo>
                      <a:pt x="82" y="37"/>
                    </a:moveTo>
                    <a:cubicBezTo>
                      <a:pt x="84" y="37"/>
                      <a:pt x="86" y="37"/>
                      <a:pt x="88" y="36"/>
                    </a:cubicBezTo>
                    <a:cubicBezTo>
                      <a:pt x="85" y="37"/>
                      <a:pt x="83" y="38"/>
                      <a:pt x="80" y="39"/>
                    </a:cubicBezTo>
                    <a:cubicBezTo>
                      <a:pt x="80" y="39"/>
                      <a:pt x="81" y="38"/>
                      <a:pt x="82" y="37"/>
                    </a:cubicBezTo>
                    <a:close/>
                    <a:moveTo>
                      <a:pt x="77" y="43"/>
                    </a:moveTo>
                    <a:cubicBezTo>
                      <a:pt x="91" y="40"/>
                      <a:pt x="104" y="35"/>
                      <a:pt x="118" y="32"/>
                    </a:cubicBezTo>
                    <a:cubicBezTo>
                      <a:pt x="125" y="30"/>
                      <a:pt x="131" y="28"/>
                      <a:pt x="138" y="27"/>
                    </a:cubicBezTo>
                    <a:cubicBezTo>
                      <a:pt x="145" y="25"/>
                      <a:pt x="152" y="24"/>
                      <a:pt x="159" y="21"/>
                    </a:cubicBezTo>
                    <a:cubicBezTo>
                      <a:pt x="161" y="22"/>
                      <a:pt x="163" y="23"/>
                      <a:pt x="165" y="24"/>
                    </a:cubicBezTo>
                    <a:cubicBezTo>
                      <a:pt x="159" y="23"/>
                      <a:pt x="152" y="27"/>
                      <a:pt x="146" y="28"/>
                    </a:cubicBezTo>
                    <a:cubicBezTo>
                      <a:pt x="138" y="31"/>
                      <a:pt x="129" y="33"/>
                      <a:pt x="121" y="35"/>
                    </a:cubicBezTo>
                    <a:cubicBezTo>
                      <a:pt x="113" y="37"/>
                      <a:pt x="104" y="40"/>
                      <a:pt x="96" y="41"/>
                    </a:cubicBezTo>
                    <a:cubicBezTo>
                      <a:pt x="88" y="43"/>
                      <a:pt x="81" y="45"/>
                      <a:pt x="73" y="47"/>
                    </a:cubicBezTo>
                    <a:cubicBezTo>
                      <a:pt x="75" y="45"/>
                      <a:pt x="76" y="44"/>
                      <a:pt x="77" y="43"/>
                    </a:cubicBezTo>
                    <a:close/>
                    <a:moveTo>
                      <a:pt x="180" y="31"/>
                    </a:moveTo>
                    <a:cubicBezTo>
                      <a:pt x="180" y="31"/>
                      <a:pt x="180" y="31"/>
                      <a:pt x="180" y="31"/>
                    </a:cubicBezTo>
                    <a:cubicBezTo>
                      <a:pt x="171" y="33"/>
                      <a:pt x="161" y="35"/>
                      <a:pt x="151" y="38"/>
                    </a:cubicBezTo>
                    <a:cubicBezTo>
                      <a:pt x="141" y="40"/>
                      <a:pt x="131" y="42"/>
                      <a:pt x="121" y="45"/>
                    </a:cubicBezTo>
                    <a:cubicBezTo>
                      <a:pt x="101" y="49"/>
                      <a:pt x="81" y="55"/>
                      <a:pt x="62" y="61"/>
                    </a:cubicBezTo>
                    <a:cubicBezTo>
                      <a:pt x="61" y="61"/>
                      <a:pt x="60" y="62"/>
                      <a:pt x="59" y="62"/>
                    </a:cubicBezTo>
                    <a:cubicBezTo>
                      <a:pt x="59" y="62"/>
                      <a:pt x="59" y="62"/>
                      <a:pt x="59" y="62"/>
                    </a:cubicBezTo>
                    <a:cubicBezTo>
                      <a:pt x="59" y="62"/>
                      <a:pt x="60" y="62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2" y="60"/>
                      <a:pt x="64" y="59"/>
                      <a:pt x="67" y="58"/>
                    </a:cubicBezTo>
                    <a:cubicBezTo>
                      <a:pt x="71" y="56"/>
                      <a:pt x="76" y="55"/>
                      <a:pt x="81" y="53"/>
                    </a:cubicBezTo>
                    <a:cubicBezTo>
                      <a:pt x="91" y="50"/>
                      <a:pt x="102" y="47"/>
                      <a:pt x="112" y="44"/>
                    </a:cubicBezTo>
                    <a:cubicBezTo>
                      <a:pt x="122" y="41"/>
                      <a:pt x="132" y="38"/>
                      <a:pt x="142" y="35"/>
                    </a:cubicBezTo>
                    <a:cubicBezTo>
                      <a:pt x="152" y="33"/>
                      <a:pt x="162" y="31"/>
                      <a:pt x="172" y="27"/>
                    </a:cubicBezTo>
                    <a:cubicBezTo>
                      <a:pt x="175" y="28"/>
                      <a:pt x="178" y="29"/>
                      <a:pt x="180" y="31"/>
                    </a:cubicBezTo>
                    <a:close/>
                    <a:moveTo>
                      <a:pt x="46" y="76"/>
                    </a:move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lose/>
                    <a:moveTo>
                      <a:pt x="187" y="34"/>
                    </a:moveTo>
                    <a:cubicBezTo>
                      <a:pt x="187" y="34"/>
                      <a:pt x="187" y="34"/>
                      <a:pt x="187" y="33"/>
                    </a:cubicBezTo>
                    <a:cubicBezTo>
                      <a:pt x="187" y="34"/>
                      <a:pt x="188" y="34"/>
                      <a:pt x="189" y="34"/>
                    </a:cubicBezTo>
                    <a:cubicBezTo>
                      <a:pt x="165" y="41"/>
                      <a:pt x="141" y="47"/>
                      <a:pt x="117" y="55"/>
                    </a:cubicBezTo>
                    <a:cubicBezTo>
                      <a:pt x="105" y="58"/>
                      <a:pt x="93" y="62"/>
                      <a:pt x="80" y="66"/>
                    </a:cubicBezTo>
                    <a:cubicBezTo>
                      <a:pt x="71" y="69"/>
                      <a:pt x="61" y="72"/>
                      <a:pt x="52" y="74"/>
                    </a:cubicBezTo>
                    <a:cubicBezTo>
                      <a:pt x="55" y="73"/>
                      <a:pt x="57" y="73"/>
                      <a:pt x="60" y="72"/>
                    </a:cubicBezTo>
                    <a:cubicBezTo>
                      <a:pt x="66" y="69"/>
                      <a:pt x="72" y="67"/>
                      <a:pt x="79" y="64"/>
                    </a:cubicBezTo>
                    <a:cubicBezTo>
                      <a:pt x="91" y="60"/>
                      <a:pt x="103" y="57"/>
                      <a:pt x="116" y="53"/>
                    </a:cubicBezTo>
                    <a:cubicBezTo>
                      <a:pt x="128" y="49"/>
                      <a:pt x="140" y="46"/>
                      <a:pt x="153" y="42"/>
                    </a:cubicBezTo>
                    <a:cubicBezTo>
                      <a:pt x="164" y="40"/>
                      <a:pt x="176" y="38"/>
                      <a:pt x="187" y="34"/>
                    </a:cubicBezTo>
                    <a:close/>
                    <a:moveTo>
                      <a:pt x="121" y="49"/>
                    </a:moveTo>
                    <a:cubicBezTo>
                      <a:pt x="109" y="52"/>
                      <a:pt x="98" y="56"/>
                      <a:pt x="86" y="59"/>
                    </a:cubicBezTo>
                    <a:cubicBezTo>
                      <a:pt x="75" y="62"/>
                      <a:pt x="65" y="66"/>
                      <a:pt x="54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4" y="68"/>
                      <a:pt x="54" y="68"/>
                      <a:pt x="54" y="67"/>
                    </a:cubicBezTo>
                    <a:cubicBezTo>
                      <a:pt x="55" y="67"/>
                      <a:pt x="55" y="67"/>
                      <a:pt x="56" y="67"/>
                    </a:cubicBezTo>
                    <a:cubicBezTo>
                      <a:pt x="58" y="66"/>
                      <a:pt x="60" y="66"/>
                      <a:pt x="63" y="65"/>
                    </a:cubicBezTo>
                    <a:cubicBezTo>
                      <a:pt x="69" y="64"/>
                      <a:pt x="74" y="62"/>
                      <a:pt x="80" y="60"/>
                    </a:cubicBezTo>
                    <a:cubicBezTo>
                      <a:pt x="91" y="56"/>
                      <a:pt x="102" y="52"/>
                      <a:pt x="114" y="49"/>
                    </a:cubicBezTo>
                    <a:cubicBezTo>
                      <a:pt x="125" y="46"/>
                      <a:pt x="136" y="43"/>
                      <a:pt x="148" y="40"/>
                    </a:cubicBezTo>
                    <a:cubicBezTo>
                      <a:pt x="158" y="37"/>
                      <a:pt x="170" y="35"/>
                      <a:pt x="180" y="31"/>
                    </a:cubicBezTo>
                    <a:cubicBezTo>
                      <a:pt x="181" y="31"/>
                      <a:pt x="181" y="31"/>
                      <a:pt x="180" y="31"/>
                    </a:cubicBezTo>
                    <a:cubicBezTo>
                      <a:pt x="182" y="31"/>
                      <a:pt x="184" y="32"/>
                      <a:pt x="186" y="33"/>
                    </a:cubicBezTo>
                    <a:cubicBezTo>
                      <a:pt x="164" y="38"/>
                      <a:pt x="142" y="43"/>
                      <a:pt x="121" y="49"/>
                    </a:cubicBezTo>
                    <a:close/>
                    <a:moveTo>
                      <a:pt x="116" y="41"/>
                    </a:moveTo>
                    <a:cubicBezTo>
                      <a:pt x="107" y="43"/>
                      <a:pt x="98" y="46"/>
                      <a:pt x="90" y="49"/>
                    </a:cubicBezTo>
                    <a:cubicBezTo>
                      <a:pt x="85" y="50"/>
                      <a:pt x="81" y="51"/>
                      <a:pt x="76" y="53"/>
                    </a:cubicBezTo>
                    <a:cubicBezTo>
                      <a:pt x="74" y="53"/>
                      <a:pt x="71" y="54"/>
                      <a:pt x="69" y="54"/>
                    </a:cubicBezTo>
                    <a:cubicBezTo>
                      <a:pt x="68" y="54"/>
                      <a:pt x="67" y="55"/>
                      <a:pt x="66" y="55"/>
                    </a:cubicBezTo>
                    <a:cubicBezTo>
                      <a:pt x="66" y="54"/>
                      <a:pt x="67" y="54"/>
                      <a:pt x="67" y="53"/>
                    </a:cubicBezTo>
                    <a:cubicBezTo>
                      <a:pt x="70" y="52"/>
                      <a:pt x="73" y="52"/>
                      <a:pt x="76" y="51"/>
                    </a:cubicBezTo>
                    <a:cubicBezTo>
                      <a:pt x="81" y="50"/>
                      <a:pt x="85" y="48"/>
                      <a:pt x="90" y="47"/>
                    </a:cubicBezTo>
                    <a:cubicBezTo>
                      <a:pt x="99" y="45"/>
                      <a:pt x="109" y="43"/>
                      <a:pt x="118" y="40"/>
                    </a:cubicBezTo>
                    <a:cubicBezTo>
                      <a:pt x="126" y="37"/>
                      <a:pt x="135" y="34"/>
                      <a:pt x="144" y="32"/>
                    </a:cubicBezTo>
                    <a:cubicBezTo>
                      <a:pt x="151" y="30"/>
                      <a:pt x="159" y="28"/>
                      <a:pt x="166" y="25"/>
                    </a:cubicBezTo>
                    <a:cubicBezTo>
                      <a:pt x="166" y="24"/>
                      <a:pt x="166" y="24"/>
                      <a:pt x="166" y="24"/>
                    </a:cubicBezTo>
                    <a:cubicBezTo>
                      <a:pt x="167" y="25"/>
                      <a:pt x="169" y="26"/>
                      <a:pt x="171" y="26"/>
                    </a:cubicBezTo>
                    <a:cubicBezTo>
                      <a:pt x="153" y="31"/>
                      <a:pt x="134" y="35"/>
                      <a:pt x="116" y="41"/>
                    </a:cubicBezTo>
                    <a:close/>
                    <a:moveTo>
                      <a:pt x="72" y="48"/>
                    </a:moveTo>
                    <a:cubicBezTo>
                      <a:pt x="80" y="45"/>
                      <a:pt x="88" y="44"/>
                      <a:pt x="96" y="42"/>
                    </a:cubicBezTo>
                    <a:cubicBezTo>
                      <a:pt x="105" y="40"/>
                      <a:pt x="114" y="37"/>
                      <a:pt x="123" y="35"/>
                    </a:cubicBezTo>
                    <a:cubicBezTo>
                      <a:pt x="131" y="33"/>
                      <a:pt x="139" y="31"/>
                      <a:pt x="148" y="28"/>
                    </a:cubicBezTo>
                    <a:cubicBezTo>
                      <a:pt x="151" y="27"/>
                      <a:pt x="155" y="26"/>
                      <a:pt x="158" y="25"/>
                    </a:cubicBezTo>
                    <a:cubicBezTo>
                      <a:pt x="160" y="25"/>
                      <a:pt x="163" y="25"/>
                      <a:pt x="164" y="25"/>
                    </a:cubicBezTo>
                    <a:cubicBezTo>
                      <a:pt x="162" y="26"/>
                      <a:pt x="159" y="27"/>
                      <a:pt x="157" y="27"/>
                    </a:cubicBezTo>
                    <a:cubicBezTo>
                      <a:pt x="150" y="30"/>
                      <a:pt x="143" y="31"/>
                      <a:pt x="135" y="33"/>
                    </a:cubicBezTo>
                    <a:cubicBezTo>
                      <a:pt x="127" y="36"/>
                      <a:pt x="118" y="39"/>
                      <a:pt x="109" y="42"/>
                    </a:cubicBezTo>
                    <a:cubicBezTo>
                      <a:pt x="100" y="44"/>
                      <a:pt x="91" y="46"/>
                      <a:pt x="83" y="48"/>
                    </a:cubicBezTo>
                    <a:cubicBezTo>
                      <a:pt x="78" y="50"/>
                      <a:pt x="73" y="50"/>
                      <a:pt x="68" y="52"/>
                    </a:cubicBezTo>
                    <a:cubicBezTo>
                      <a:pt x="70" y="51"/>
                      <a:pt x="71" y="49"/>
                      <a:pt x="72" y="48"/>
                    </a:cubicBezTo>
                    <a:close/>
                    <a:moveTo>
                      <a:pt x="65" y="55"/>
                    </a:moveTo>
                    <a:cubicBezTo>
                      <a:pt x="72" y="56"/>
                      <a:pt x="79" y="53"/>
                      <a:pt x="85" y="51"/>
                    </a:cubicBezTo>
                    <a:cubicBezTo>
                      <a:pt x="95" y="48"/>
                      <a:pt x="105" y="45"/>
                      <a:pt x="114" y="42"/>
                    </a:cubicBezTo>
                    <a:cubicBezTo>
                      <a:pt x="124" y="39"/>
                      <a:pt x="133" y="37"/>
                      <a:pt x="143" y="34"/>
                    </a:cubicBezTo>
                    <a:cubicBezTo>
                      <a:pt x="148" y="33"/>
                      <a:pt x="153" y="32"/>
                      <a:pt x="158" y="31"/>
                    </a:cubicBezTo>
                    <a:cubicBezTo>
                      <a:pt x="160" y="30"/>
                      <a:pt x="162" y="29"/>
                      <a:pt x="165" y="29"/>
                    </a:cubicBezTo>
                    <a:cubicBezTo>
                      <a:pt x="165" y="29"/>
                      <a:pt x="165" y="29"/>
                      <a:pt x="166" y="29"/>
                    </a:cubicBezTo>
                    <a:cubicBezTo>
                      <a:pt x="157" y="31"/>
                      <a:pt x="149" y="33"/>
                      <a:pt x="140" y="35"/>
                    </a:cubicBezTo>
                    <a:cubicBezTo>
                      <a:pt x="130" y="37"/>
                      <a:pt x="120" y="41"/>
                      <a:pt x="110" y="44"/>
                    </a:cubicBezTo>
                    <a:cubicBezTo>
                      <a:pt x="100" y="47"/>
                      <a:pt x="91" y="50"/>
                      <a:pt x="81" y="53"/>
                    </a:cubicBezTo>
                    <a:cubicBezTo>
                      <a:pt x="74" y="55"/>
                      <a:pt x="67" y="57"/>
                      <a:pt x="61" y="60"/>
                    </a:cubicBezTo>
                    <a:cubicBezTo>
                      <a:pt x="63" y="58"/>
                      <a:pt x="64" y="57"/>
                      <a:pt x="65" y="55"/>
                    </a:cubicBezTo>
                    <a:close/>
                    <a:moveTo>
                      <a:pt x="59" y="63"/>
                    </a:moveTo>
                    <a:cubicBezTo>
                      <a:pt x="68" y="60"/>
                      <a:pt x="78" y="57"/>
                      <a:pt x="87" y="54"/>
                    </a:cubicBezTo>
                    <a:cubicBezTo>
                      <a:pt x="98" y="51"/>
                      <a:pt x="108" y="48"/>
                      <a:pt x="119" y="46"/>
                    </a:cubicBezTo>
                    <a:cubicBezTo>
                      <a:pt x="130" y="43"/>
                      <a:pt x="141" y="41"/>
                      <a:pt x="151" y="38"/>
                    </a:cubicBezTo>
                    <a:cubicBezTo>
                      <a:pt x="157" y="37"/>
                      <a:pt x="162" y="35"/>
                      <a:pt x="167" y="34"/>
                    </a:cubicBezTo>
                    <a:cubicBezTo>
                      <a:pt x="169" y="34"/>
                      <a:pt x="170" y="34"/>
                      <a:pt x="171" y="33"/>
                    </a:cubicBezTo>
                    <a:cubicBezTo>
                      <a:pt x="151" y="39"/>
                      <a:pt x="130" y="43"/>
                      <a:pt x="110" y="49"/>
                    </a:cubicBezTo>
                    <a:cubicBezTo>
                      <a:pt x="99" y="53"/>
                      <a:pt x="89" y="56"/>
                      <a:pt x="78" y="60"/>
                    </a:cubicBezTo>
                    <a:cubicBezTo>
                      <a:pt x="73" y="61"/>
                      <a:pt x="68" y="63"/>
                      <a:pt x="63" y="64"/>
                    </a:cubicBezTo>
                    <a:cubicBezTo>
                      <a:pt x="60" y="65"/>
                      <a:pt x="58" y="66"/>
                      <a:pt x="55" y="66"/>
                    </a:cubicBezTo>
                    <a:cubicBezTo>
                      <a:pt x="56" y="65"/>
                      <a:pt x="57" y="64"/>
                      <a:pt x="59" y="63"/>
                    </a:cubicBezTo>
                    <a:close/>
                    <a:moveTo>
                      <a:pt x="53" y="69"/>
                    </a:moveTo>
                    <a:cubicBezTo>
                      <a:pt x="63" y="67"/>
                      <a:pt x="74" y="63"/>
                      <a:pt x="85" y="60"/>
                    </a:cubicBezTo>
                    <a:cubicBezTo>
                      <a:pt x="97" y="57"/>
                      <a:pt x="109" y="53"/>
                      <a:pt x="121" y="50"/>
                    </a:cubicBezTo>
                    <a:cubicBezTo>
                      <a:pt x="133" y="46"/>
                      <a:pt x="145" y="43"/>
                      <a:pt x="157" y="40"/>
                    </a:cubicBezTo>
                    <a:cubicBezTo>
                      <a:pt x="163" y="39"/>
                      <a:pt x="169" y="37"/>
                      <a:pt x="175" y="36"/>
                    </a:cubicBezTo>
                    <a:cubicBezTo>
                      <a:pt x="177" y="36"/>
                      <a:pt x="179" y="35"/>
                      <a:pt x="182" y="35"/>
                    </a:cubicBezTo>
                    <a:cubicBezTo>
                      <a:pt x="181" y="35"/>
                      <a:pt x="180" y="35"/>
                      <a:pt x="179" y="36"/>
                    </a:cubicBezTo>
                    <a:cubicBezTo>
                      <a:pt x="168" y="39"/>
                      <a:pt x="157" y="41"/>
                      <a:pt x="146" y="44"/>
                    </a:cubicBezTo>
                    <a:cubicBezTo>
                      <a:pt x="134" y="47"/>
                      <a:pt x="122" y="50"/>
                      <a:pt x="110" y="54"/>
                    </a:cubicBezTo>
                    <a:cubicBezTo>
                      <a:pt x="98" y="57"/>
                      <a:pt x="87" y="61"/>
                      <a:pt x="75" y="65"/>
                    </a:cubicBezTo>
                    <a:cubicBezTo>
                      <a:pt x="69" y="67"/>
                      <a:pt x="64" y="69"/>
                      <a:pt x="58" y="72"/>
                    </a:cubicBezTo>
                    <a:cubicBezTo>
                      <a:pt x="54" y="73"/>
                      <a:pt x="50" y="74"/>
                      <a:pt x="47" y="75"/>
                    </a:cubicBezTo>
                    <a:cubicBezTo>
                      <a:pt x="49" y="73"/>
                      <a:pt x="51" y="71"/>
                      <a:pt x="53" y="69"/>
                    </a:cubicBezTo>
                    <a:close/>
                    <a:moveTo>
                      <a:pt x="45" y="77"/>
                    </a:moveTo>
                    <a:cubicBezTo>
                      <a:pt x="56" y="73"/>
                      <a:pt x="68" y="71"/>
                      <a:pt x="79" y="68"/>
                    </a:cubicBezTo>
                    <a:cubicBezTo>
                      <a:pt x="91" y="64"/>
                      <a:pt x="103" y="59"/>
                      <a:pt x="116" y="56"/>
                    </a:cubicBezTo>
                    <a:cubicBezTo>
                      <a:pt x="141" y="49"/>
                      <a:pt x="165" y="42"/>
                      <a:pt x="190" y="35"/>
                    </a:cubicBezTo>
                    <a:cubicBezTo>
                      <a:pt x="192" y="36"/>
                      <a:pt x="193" y="36"/>
                      <a:pt x="195" y="37"/>
                    </a:cubicBezTo>
                    <a:cubicBezTo>
                      <a:pt x="169" y="43"/>
                      <a:pt x="143" y="50"/>
                      <a:pt x="117" y="58"/>
                    </a:cubicBezTo>
                    <a:cubicBezTo>
                      <a:pt x="104" y="62"/>
                      <a:pt x="91" y="65"/>
                      <a:pt x="78" y="69"/>
                    </a:cubicBezTo>
                    <a:cubicBezTo>
                      <a:pt x="67" y="73"/>
                      <a:pt x="54" y="75"/>
                      <a:pt x="43" y="79"/>
                    </a:cubicBezTo>
                    <a:cubicBezTo>
                      <a:pt x="44" y="79"/>
                      <a:pt x="44" y="78"/>
                      <a:pt x="45" y="77"/>
                    </a:cubicBezTo>
                    <a:close/>
                    <a:moveTo>
                      <a:pt x="42" y="81"/>
                    </a:moveTo>
                    <a:cubicBezTo>
                      <a:pt x="53" y="76"/>
                      <a:pt x="65" y="74"/>
                      <a:pt x="77" y="71"/>
                    </a:cubicBezTo>
                    <a:cubicBezTo>
                      <a:pt x="90" y="66"/>
                      <a:pt x="104" y="62"/>
                      <a:pt x="117" y="58"/>
                    </a:cubicBezTo>
                    <a:cubicBezTo>
                      <a:pt x="143" y="51"/>
                      <a:pt x="169" y="43"/>
                      <a:pt x="196" y="38"/>
                    </a:cubicBezTo>
                    <a:cubicBezTo>
                      <a:pt x="196" y="38"/>
                      <a:pt x="196" y="38"/>
                      <a:pt x="196" y="38"/>
                    </a:cubicBezTo>
                    <a:cubicBezTo>
                      <a:pt x="197" y="38"/>
                      <a:pt x="198" y="39"/>
                      <a:pt x="200" y="39"/>
                    </a:cubicBezTo>
                    <a:cubicBezTo>
                      <a:pt x="187" y="42"/>
                      <a:pt x="175" y="44"/>
                      <a:pt x="163" y="47"/>
                    </a:cubicBezTo>
                    <a:cubicBezTo>
                      <a:pt x="149" y="51"/>
                      <a:pt x="135" y="55"/>
                      <a:pt x="121" y="58"/>
                    </a:cubicBezTo>
                    <a:cubicBezTo>
                      <a:pt x="94" y="65"/>
                      <a:pt x="67" y="74"/>
                      <a:pt x="40" y="82"/>
                    </a:cubicBezTo>
                    <a:cubicBezTo>
                      <a:pt x="41" y="82"/>
                      <a:pt x="41" y="81"/>
                      <a:pt x="42" y="81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3" y="56"/>
                      <a:pt x="125" y="63"/>
                    </a:cubicBezTo>
                    <a:cubicBezTo>
                      <a:pt x="98" y="70"/>
                      <a:pt x="72" y="77"/>
                      <a:pt x="45" y="84"/>
                    </a:cubicBezTo>
                    <a:cubicBezTo>
                      <a:pt x="47" y="84"/>
                      <a:pt x="49" y="83"/>
                      <a:pt x="50" y="83"/>
                    </a:cubicBezTo>
                    <a:cubicBezTo>
                      <a:pt x="57" y="81"/>
                      <a:pt x="65" y="78"/>
                      <a:pt x="72" y="76"/>
                    </a:cubicBezTo>
                    <a:cubicBezTo>
                      <a:pt x="87" y="72"/>
                      <a:pt x="101" y="68"/>
                      <a:pt x="116" y="63"/>
                    </a:cubicBezTo>
                    <a:cubicBezTo>
                      <a:pt x="130" y="59"/>
                      <a:pt x="145" y="55"/>
                      <a:pt x="159" y="51"/>
                    </a:cubicBezTo>
                    <a:cubicBezTo>
                      <a:pt x="173" y="47"/>
                      <a:pt x="188" y="45"/>
                      <a:pt x="201" y="40"/>
                    </a:cubicBezTo>
                    <a:cubicBezTo>
                      <a:pt x="203" y="41"/>
                      <a:pt x="206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6"/>
                      <a:pt x="123" y="59"/>
                    </a:cubicBezTo>
                    <a:cubicBezTo>
                      <a:pt x="137" y="55"/>
                      <a:pt x="151" y="51"/>
                      <a:pt x="165" y="48"/>
                    </a:cubicBezTo>
                    <a:cubicBezTo>
                      <a:pt x="171" y="46"/>
                      <a:pt x="177" y="44"/>
                      <a:pt x="184" y="43"/>
                    </a:cubicBezTo>
                    <a:cubicBezTo>
                      <a:pt x="187" y="42"/>
                      <a:pt x="191" y="42"/>
                      <a:pt x="194" y="41"/>
                    </a:cubicBezTo>
                    <a:cubicBezTo>
                      <a:pt x="196" y="41"/>
                      <a:pt x="198" y="40"/>
                      <a:pt x="199" y="40"/>
                    </a:cubicBezTo>
                    <a:cubicBezTo>
                      <a:pt x="199" y="40"/>
                      <a:pt x="196" y="41"/>
                      <a:pt x="196" y="41"/>
                    </a:cubicBezTo>
                    <a:cubicBezTo>
                      <a:pt x="190" y="43"/>
                      <a:pt x="183" y="44"/>
                      <a:pt x="177" y="46"/>
                    </a:cubicBezTo>
                    <a:cubicBezTo>
                      <a:pt x="170" y="47"/>
                      <a:pt x="163" y="50"/>
                      <a:pt x="155" y="51"/>
                    </a:cubicBezTo>
                    <a:cubicBezTo>
                      <a:pt x="141" y="55"/>
                      <a:pt x="128" y="59"/>
                      <a:pt x="114" y="63"/>
                    </a:cubicBezTo>
                    <a:cubicBezTo>
                      <a:pt x="100" y="67"/>
                      <a:pt x="86" y="71"/>
                      <a:pt x="72" y="76"/>
                    </a:cubicBezTo>
                    <a:cubicBezTo>
                      <a:pt x="65" y="78"/>
                      <a:pt x="58" y="80"/>
                      <a:pt x="52" y="82"/>
                    </a:cubicBezTo>
                    <a:cubicBezTo>
                      <a:pt x="47" y="83"/>
                      <a:pt x="42" y="84"/>
                      <a:pt x="37" y="86"/>
                    </a:cubicBezTo>
                    <a:cubicBezTo>
                      <a:pt x="38" y="85"/>
                      <a:pt x="39" y="84"/>
                      <a:pt x="39" y="83"/>
                    </a:cubicBezTo>
                    <a:close/>
                    <a:moveTo>
                      <a:pt x="35" y="88"/>
                    </a:moveTo>
                    <a:cubicBezTo>
                      <a:pt x="64" y="80"/>
                      <a:pt x="93" y="72"/>
                      <a:pt x="122" y="65"/>
                    </a:cubicBezTo>
                    <a:cubicBezTo>
                      <a:pt x="151" y="58"/>
                      <a:pt x="180" y="49"/>
                      <a:pt x="209" y="44"/>
                    </a:cubicBezTo>
                    <a:cubicBezTo>
                      <a:pt x="211" y="44"/>
                      <a:pt x="212" y="45"/>
                      <a:pt x="213" y="45"/>
                    </a:cubicBezTo>
                    <a:cubicBezTo>
                      <a:pt x="207" y="47"/>
                      <a:pt x="200" y="49"/>
                      <a:pt x="194" y="50"/>
                    </a:cubicBezTo>
                    <a:cubicBezTo>
                      <a:pt x="186" y="52"/>
                      <a:pt x="178" y="53"/>
                      <a:pt x="171" y="55"/>
                    </a:cubicBezTo>
                    <a:cubicBezTo>
                      <a:pt x="155" y="58"/>
                      <a:pt x="139" y="62"/>
                      <a:pt x="123" y="65"/>
                    </a:cubicBezTo>
                    <a:cubicBezTo>
                      <a:pt x="108" y="69"/>
                      <a:pt x="92" y="73"/>
                      <a:pt x="77" y="78"/>
                    </a:cubicBezTo>
                    <a:cubicBezTo>
                      <a:pt x="69" y="80"/>
                      <a:pt x="62" y="82"/>
                      <a:pt x="54" y="84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9"/>
                      <a:pt x="35" y="88"/>
                      <a:pt x="35" y="88"/>
                    </a:cubicBezTo>
                    <a:close/>
                    <a:moveTo>
                      <a:pt x="32" y="91"/>
                    </a:moveTo>
                    <a:cubicBezTo>
                      <a:pt x="39" y="88"/>
                      <a:pt x="46" y="86"/>
                      <a:pt x="53" y="85"/>
                    </a:cubicBezTo>
                    <a:cubicBezTo>
                      <a:pt x="60" y="83"/>
                      <a:pt x="68" y="81"/>
                      <a:pt x="75" y="79"/>
                    </a:cubicBezTo>
                    <a:cubicBezTo>
                      <a:pt x="91" y="74"/>
                      <a:pt x="106" y="70"/>
                      <a:pt x="122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7" y="54"/>
                      <a:pt x="185" y="53"/>
                      <a:pt x="192" y="51"/>
                    </a:cubicBezTo>
                    <a:cubicBezTo>
                      <a:pt x="200" y="50"/>
                      <a:pt x="206" y="47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2" y="47"/>
                      <a:pt x="211" y="49"/>
                      <a:pt x="209" y="50"/>
                    </a:cubicBezTo>
                    <a:cubicBezTo>
                      <a:pt x="195" y="54"/>
                      <a:pt x="180" y="56"/>
                      <a:pt x="166" y="60"/>
                    </a:cubicBezTo>
                    <a:cubicBezTo>
                      <a:pt x="151" y="64"/>
                      <a:pt x="136" y="67"/>
                      <a:pt x="121" y="70"/>
                    </a:cubicBezTo>
                    <a:cubicBezTo>
                      <a:pt x="106" y="73"/>
                      <a:pt x="91" y="77"/>
                      <a:pt x="76" y="81"/>
                    </a:cubicBezTo>
                    <a:cubicBezTo>
                      <a:pt x="61" y="85"/>
                      <a:pt x="46" y="88"/>
                      <a:pt x="31" y="93"/>
                    </a:cubicBezTo>
                    <a:cubicBezTo>
                      <a:pt x="31" y="92"/>
                      <a:pt x="32" y="91"/>
                      <a:pt x="32" y="91"/>
                    </a:cubicBezTo>
                    <a:close/>
                    <a:moveTo>
                      <a:pt x="213" y="50"/>
                    </a:moveTo>
                    <a:cubicBezTo>
                      <a:pt x="213" y="50"/>
                      <a:pt x="214" y="50"/>
                      <a:pt x="214" y="49"/>
                    </a:cubicBezTo>
                    <a:cubicBezTo>
                      <a:pt x="214" y="50"/>
                      <a:pt x="214" y="51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6"/>
                      <a:pt x="204" y="61"/>
                      <a:pt x="200" y="65"/>
                    </a:cubicBezTo>
                    <a:cubicBezTo>
                      <a:pt x="190" y="76"/>
                      <a:pt x="180" y="86"/>
                      <a:pt x="171" y="96"/>
                    </a:cubicBezTo>
                    <a:cubicBezTo>
                      <a:pt x="170" y="97"/>
                      <a:pt x="168" y="99"/>
                      <a:pt x="167" y="100"/>
                    </a:cubicBezTo>
                    <a:cubicBezTo>
                      <a:pt x="182" y="83"/>
                      <a:pt x="197" y="66"/>
                      <a:pt x="213" y="50"/>
                    </a:cubicBezTo>
                    <a:close/>
                    <a:moveTo>
                      <a:pt x="147" y="84"/>
                    </a:moveTo>
                    <a:cubicBezTo>
                      <a:pt x="149" y="83"/>
                      <a:pt x="150" y="83"/>
                      <a:pt x="151" y="83"/>
                    </a:cubicBezTo>
                    <a:cubicBezTo>
                      <a:pt x="158" y="81"/>
                      <a:pt x="165" y="79"/>
                      <a:pt x="172" y="77"/>
                    </a:cubicBezTo>
                    <a:cubicBezTo>
                      <a:pt x="178" y="76"/>
                      <a:pt x="184" y="75"/>
                      <a:pt x="189" y="72"/>
                    </a:cubicBezTo>
                    <a:cubicBezTo>
                      <a:pt x="188" y="74"/>
                      <a:pt x="187" y="75"/>
                      <a:pt x="185" y="76"/>
                    </a:cubicBezTo>
                    <a:cubicBezTo>
                      <a:pt x="179" y="78"/>
                      <a:pt x="173" y="80"/>
                      <a:pt x="167" y="82"/>
                    </a:cubicBezTo>
                    <a:cubicBezTo>
                      <a:pt x="160" y="84"/>
                      <a:pt x="153" y="85"/>
                      <a:pt x="147" y="87"/>
                    </a:cubicBezTo>
                    <a:cubicBezTo>
                      <a:pt x="140" y="89"/>
                      <a:pt x="133" y="91"/>
                      <a:pt x="127" y="93"/>
                    </a:cubicBezTo>
                    <a:cubicBezTo>
                      <a:pt x="119" y="95"/>
                      <a:pt x="112" y="96"/>
                      <a:pt x="105" y="98"/>
                    </a:cubicBezTo>
                    <a:cubicBezTo>
                      <a:pt x="91" y="101"/>
                      <a:pt x="77" y="105"/>
                      <a:pt x="64" y="108"/>
                    </a:cubicBezTo>
                    <a:cubicBezTo>
                      <a:pt x="57" y="110"/>
                      <a:pt x="50" y="112"/>
                      <a:pt x="43" y="113"/>
                    </a:cubicBezTo>
                    <a:cubicBezTo>
                      <a:pt x="36" y="115"/>
                      <a:pt x="29" y="115"/>
                      <a:pt x="22" y="117"/>
                    </a:cubicBezTo>
                    <a:cubicBezTo>
                      <a:pt x="22" y="117"/>
                      <a:pt x="22" y="118"/>
                      <a:pt x="23" y="118"/>
                    </a:cubicBezTo>
                    <a:cubicBezTo>
                      <a:pt x="35" y="115"/>
                      <a:pt x="48" y="114"/>
                      <a:pt x="61" y="110"/>
                    </a:cubicBezTo>
                    <a:cubicBezTo>
                      <a:pt x="74" y="106"/>
                      <a:pt x="88" y="103"/>
                      <a:pt x="101" y="99"/>
                    </a:cubicBezTo>
                    <a:cubicBezTo>
                      <a:pt x="115" y="96"/>
                      <a:pt x="128" y="93"/>
                      <a:pt x="142" y="89"/>
                    </a:cubicBezTo>
                    <a:cubicBezTo>
                      <a:pt x="148" y="87"/>
                      <a:pt x="154" y="86"/>
                      <a:pt x="160" y="85"/>
                    </a:cubicBezTo>
                    <a:cubicBezTo>
                      <a:pt x="166" y="83"/>
                      <a:pt x="171" y="81"/>
                      <a:pt x="177" y="80"/>
                    </a:cubicBezTo>
                    <a:cubicBezTo>
                      <a:pt x="175" y="80"/>
                      <a:pt x="173" y="81"/>
                      <a:pt x="171" y="82"/>
                    </a:cubicBezTo>
                    <a:cubicBezTo>
                      <a:pt x="164" y="85"/>
                      <a:pt x="157" y="87"/>
                      <a:pt x="149" y="89"/>
                    </a:cubicBezTo>
                    <a:cubicBezTo>
                      <a:pt x="135" y="92"/>
                      <a:pt x="121" y="96"/>
                      <a:pt x="107" y="99"/>
                    </a:cubicBezTo>
                    <a:cubicBezTo>
                      <a:pt x="93" y="102"/>
                      <a:pt x="79" y="105"/>
                      <a:pt x="65" y="109"/>
                    </a:cubicBezTo>
                    <a:cubicBezTo>
                      <a:pt x="52" y="112"/>
                      <a:pt x="38" y="116"/>
                      <a:pt x="25" y="121"/>
                    </a:cubicBezTo>
                    <a:cubicBezTo>
                      <a:pt x="23" y="120"/>
                      <a:pt x="21" y="119"/>
                      <a:pt x="19" y="118"/>
                    </a:cubicBezTo>
                    <a:cubicBezTo>
                      <a:pt x="26" y="115"/>
                      <a:pt x="33" y="114"/>
                      <a:pt x="40" y="112"/>
                    </a:cubicBezTo>
                    <a:cubicBezTo>
                      <a:pt x="48" y="110"/>
                      <a:pt x="55" y="108"/>
                      <a:pt x="63" y="106"/>
                    </a:cubicBezTo>
                    <a:cubicBezTo>
                      <a:pt x="78" y="102"/>
                      <a:pt x="92" y="97"/>
                      <a:pt x="107" y="94"/>
                    </a:cubicBezTo>
                    <a:cubicBezTo>
                      <a:pt x="110" y="93"/>
                      <a:pt x="113" y="92"/>
                      <a:pt x="116" y="91"/>
                    </a:cubicBezTo>
                    <a:cubicBezTo>
                      <a:pt x="127" y="89"/>
                      <a:pt x="137" y="86"/>
                      <a:pt x="147" y="84"/>
                    </a:cubicBezTo>
                    <a:close/>
                    <a:moveTo>
                      <a:pt x="33" y="124"/>
                    </a:moveTo>
                    <a:cubicBezTo>
                      <a:pt x="32" y="124"/>
                      <a:pt x="32" y="124"/>
                      <a:pt x="32" y="124"/>
                    </a:cubicBezTo>
                    <a:cubicBezTo>
                      <a:pt x="30" y="123"/>
                      <a:pt x="28" y="122"/>
                      <a:pt x="26" y="122"/>
                    </a:cubicBezTo>
                    <a:cubicBezTo>
                      <a:pt x="48" y="119"/>
                      <a:pt x="68" y="113"/>
                      <a:pt x="89" y="108"/>
                    </a:cubicBezTo>
                    <a:cubicBezTo>
                      <a:pt x="82" y="110"/>
                      <a:pt x="75" y="112"/>
                      <a:pt x="68" y="114"/>
                    </a:cubicBezTo>
                    <a:cubicBezTo>
                      <a:pt x="57" y="117"/>
                      <a:pt x="46" y="120"/>
                      <a:pt x="34" y="124"/>
                    </a:cubicBezTo>
                    <a:cubicBezTo>
                      <a:pt x="33" y="123"/>
                      <a:pt x="33" y="124"/>
                      <a:pt x="33" y="124"/>
                    </a:cubicBezTo>
                    <a:close/>
                    <a:moveTo>
                      <a:pt x="39" y="127"/>
                    </a:moveTo>
                    <a:cubicBezTo>
                      <a:pt x="37" y="127"/>
                      <a:pt x="35" y="126"/>
                      <a:pt x="33" y="125"/>
                    </a:cubicBezTo>
                    <a:cubicBezTo>
                      <a:pt x="43" y="124"/>
                      <a:pt x="53" y="121"/>
                      <a:pt x="62" y="118"/>
                    </a:cubicBezTo>
                    <a:cubicBezTo>
                      <a:pt x="74" y="116"/>
                      <a:pt x="85" y="112"/>
                      <a:pt x="96" y="109"/>
                    </a:cubicBezTo>
                    <a:cubicBezTo>
                      <a:pt x="114" y="104"/>
                      <a:pt x="132" y="102"/>
                      <a:pt x="149" y="98"/>
                    </a:cubicBezTo>
                    <a:cubicBezTo>
                      <a:pt x="147" y="99"/>
                      <a:pt x="145" y="99"/>
                      <a:pt x="142" y="100"/>
                    </a:cubicBezTo>
                    <a:cubicBezTo>
                      <a:pt x="131" y="103"/>
                      <a:pt x="120" y="104"/>
                      <a:pt x="108" y="107"/>
                    </a:cubicBezTo>
                    <a:cubicBezTo>
                      <a:pt x="85" y="113"/>
                      <a:pt x="62" y="121"/>
                      <a:pt x="39" y="127"/>
                    </a:cubicBezTo>
                    <a:close/>
                    <a:moveTo>
                      <a:pt x="50" y="126"/>
                    </a:moveTo>
                    <a:cubicBezTo>
                      <a:pt x="55" y="124"/>
                      <a:pt x="61" y="124"/>
                      <a:pt x="66" y="122"/>
                    </a:cubicBezTo>
                    <a:cubicBezTo>
                      <a:pt x="77" y="120"/>
                      <a:pt x="88" y="116"/>
                      <a:pt x="99" y="112"/>
                    </a:cubicBezTo>
                    <a:cubicBezTo>
                      <a:pt x="118" y="107"/>
                      <a:pt x="136" y="104"/>
                      <a:pt x="154" y="100"/>
                    </a:cubicBezTo>
                    <a:cubicBezTo>
                      <a:pt x="152" y="101"/>
                      <a:pt x="150" y="102"/>
                      <a:pt x="147" y="103"/>
                    </a:cubicBezTo>
                    <a:cubicBezTo>
                      <a:pt x="140" y="105"/>
                      <a:pt x="132" y="106"/>
                      <a:pt x="125" y="108"/>
                    </a:cubicBezTo>
                    <a:cubicBezTo>
                      <a:pt x="110" y="112"/>
                      <a:pt x="96" y="117"/>
                      <a:pt x="81" y="121"/>
                    </a:cubicBezTo>
                    <a:cubicBezTo>
                      <a:pt x="77" y="122"/>
                      <a:pt x="73" y="124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1" y="126"/>
                      <a:pt x="53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4" y="128"/>
                      <a:pt x="47" y="127"/>
                      <a:pt x="50" y="126"/>
                    </a:cubicBezTo>
                    <a:close/>
                    <a:moveTo>
                      <a:pt x="47" y="132"/>
                    </a:moveTo>
                    <a:cubicBezTo>
                      <a:pt x="49" y="130"/>
                      <a:pt x="51" y="130"/>
                      <a:pt x="53" y="129"/>
                    </a:cubicBezTo>
                    <a:cubicBezTo>
                      <a:pt x="56" y="128"/>
                      <a:pt x="59" y="127"/>
                      <a:pt x="63" y="127"/>
                    </a:cubicBezTo>
                    <a:cubicBezTo>
                      <a:pt x="62" y="127"/>
                      <a:pt x="61" y="127"/>
                      <a:pt x="60" y="127"/>
                    </a:cubicBezTo>
                    <a:cubicBezTo>
                      <a:pt x="57" y="128"/>
                      <a:pt x="54" y="129"/>
                      <a:pt x="50" y="131"/>
                    </a:cubicBezTo>
                    <a:cubicBezTo>
                      <a:pt x="49" y="131"/>
                      <a:pt x="48" y="131"/>
                      <a:pt x="47" y="132"/>
                    </a:cubicBezTo>
                    <a:cubicBezTo>
                      <a:pt x="47" y="132"/>
                      <a:pt x="47" y="132"/>
                      <a:pt x="47" y="132"/>
                    </a:cubicBezTo>
                    <a:close/>
                    <a:moveTo>
                      <a:pt x="66" y="127"/>
                    </a:moveTo>
                    <a:cubicBezTo>
                      <a:pt x="67" y="126"/>
                      <a:pt x="68" y="126"/>
                      <a:pt x="69" y="126"/>
                    </a:cubicBezTo>
                    <a:cubicBezTo>
                      <a:pt x="69" y="126"/>
                      <a:pt x="69" y="126"/>
                      <a:pt x="70" y="126"/>
                    </a:cubicBezTo>
                    <a:cubicBezTo>
                      <a:pt x="77" y="124"/>
                      <a:pt x="85" y="123"/>
                      <a:pt x="92" y="121"/>
                    </a:cubicBezTo>
                    <a:cubicBezTo>
                      <a:pt x="107" y="118"/>
                      <a:pt x="122" y="115"/>
                      <a:pt x="137" y="111"/>
                    </a:cubicBezTo>
                    <a:cubicBezTo>
                      <a:pt x="137" y="111"/>
                      <a:pt x="138" y="111"/>
                      <a:pt x="139" y="111"/>
                    </a:cubicBezTo>
                    <a:cubicBezTo>
                      <a:pt x="111" y="120"/>
                      <a:pt x="83" y="125"/>
                      <a:pt x="56" y="135"/>
                    </a:cubicBezTo>
                    <a:cubicBezTo>
                      <a:pt x="56" y="135"/>
                      <a:pt x="55" y="135"/>
                      <a:pt x="55" y="135"/>
                    </a:cubicBezTo>
                    <a:cubicBezTo>
                      <a:pt x="53" y="134"/>
                      <a:pt x="50" y="133"/>
                      <a:pt x="48" y="132"/>
                    </a:cubicBezTo>
                    <a:cubicBezTo>
                      <a:pt x="54" y="130"/>
                      <a:pt x="60" y="128"/>
                      <a:pt x="66" y="127"/>
                    </a:cubicBezTo>
                    <a:close/>
                    <a:moveTo>
                      <a:pt x="109" y="159"/>
                    </a:move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7" y="158"/>
                      <a:pt x="108" y="159"/>
                      <a:pt x="106" y="159"/>
                    </a:cubicBezTo>
                    <a:cubicBezTo>
                      <a:pt x="102" y="159"/>
                      <a:pt x="107" y="157"/>
                      <a:pt x="109" y="156"/>
                    </a:cubicBezTo>
                    <a:cubicBezTo>
                      <a:pt x="110" y="156"/>
                      <a:pt x="112" y="155"/>
                      <a:pt x="113" y="155"/>
                    </a:cubicBezTo>
                    <a:cubicBezTo>
                      <a:pt x="112" y="156"/>
                      <a:pt x="111" y="157"/>
                      <a:pt x="109" y="159"/>
                    </a:cubicBezTo>
                    <a:close/>
                    <a:moveTo>
                      <a:pt x="115" y="153"/>
                    </a:moveTo>
                    <a:cubicBezTo>
                      <a:pt x="112" y="153"/>
                      <a:pt x="109" y="154"/>
                      <a:pt x="106" y="155"/>
                    </a:cubicBezTo>
                    <a:cubicBezTo>
                      <a:pt x="105" y="155"/>
                      <a:pt x="103" y="156"/>
                      <a:pt x="102" y="156"/>
                    </a:cubicBezTo>
                    <a:cubicBezTo>
                      <a:pt x="96" y="157"/>
                      <a:pt x="101" y="155"/>
                      <a:pt x="103" y="155"/>
                    </a:cubicBezTo>
                    <a:cubicBezTo>
                      <a:pt x="108" y="153"/>
                      <a:pt x="114" y="151"/>
                      <a:pt x="119" y="149"/>
                    </a:cubicBezTo>
                    <a:cubicBezTo>
                      <a:pt x="118" y="150"/>
                      <a:pt x="116" y="152"/>
                      <a:pt x="115" y="153"/>
                    </a:cubicBezTo>
                    <a:close/>
                    <a:moveTo>
                      <a:pt x="121" y="147"/>
                    </a:moveTo>
                    <a:cubicBezTo>
                      <a:pt x="116" y="148"/>
                      <a:pt x="111" y="149"/>
                      <a:pt x="107" y="150"/>
                    </a:cubicBezTo>
                    <a:cubicBezTo>
                      <a:pt x="104" y="151"/>
                      <a:pt x="101" y="152"/>
                      <a:pt x="99" y="153"/>
                    </a:cubicBezTo>
                    <a:cubicBezTo>
                      <a:pt x="98" y="153"/>
                      <a:pt x="97" y="153"/>
                      <a:pt x="96" y="153"/>
                    </a:cubicBezTo>
                    <a:cubicBezTo>
                      <a:pt x="94" y="154"/>
                      <a:pt x="93" y="154"/>
                      <a:pt x="93" y="154"/>
                    </a:cubicBezTo>
                    <a:cubicBezTo>
                      <a:pt x="93" y="154"/>
                      <a:pt x="93" y="154"/>
                      <a:pt x="93" y="154"/>
                    </a:cubicBezTo>
                    <a:cubicBezTo>
                      <a:pt x="93" y="154"/>
                      <a:pt x="94" y="154"/>
                      <a:pt x="95" y="153"/>
                    </a:cubicBezTo>
                    <a:cubicBezTo>
                      <a:pt x="104" y="150"/>
                      <a:pt x="114" y="148"/>
                      <a:pt x="123" y="145"/>
                    </a:cubicBezTo>
                    <a:cubicBezTo>
                      <a:pt x="122" y="145"/>
                      <a:pt x="122" y="146"/>
                      <a:pt x="121" y="147"/>
                    </a:cubicBezTo>
                    <a:close/>
                    <a:moveTo>
                      <a:pt x="106" y="147"/>
                    </a:moveTo>
                    <a:cubicBezTo>
                      <a:pt x="103" y="148"/>
                      <a:pt x="99" y="148"/>
                      <a:pt x="96" y="149"/>
                    </a:cubicBezTo>
                    <a:cubicBezTo>
                      <a:pt x="95" y="149"/>
                      <a:pt x="93" y="149"/>
                      <a:pt x="92" y="150"/>
                    </a:cubicBezTo>
                    <a:cubicBezTo>
                      <a:pt x="91" y="150"/>
                      <a:pt x="83" y="152"/>
                      <a:pt x="88" y="150"/>
                    </a:cubicBezTo>
                    <a:cubicBezTo>
                      <a:pt x="102" y="146"/>
                      <a:pt x="117" y="142"/>
                      <a:pt x="131" y="137"/>
                    </a:cubicBezTo>
                    <a:cubicBezTo>
                      <a:pt x="129" y="139"/>
                      <a:pt x="126" y="141"/>
                      <a:pt x="124" y="143"/>
                    </a:cubicBezTo>
                    <a:cubicBezTo>
                      <a:pt x="118" y="145"/>
                      <a:pt x="112" y="146"/>
                      <a:pt x="106" y="147"/>
                    </a:cubicBezTo>
                    <a:close/>
                    <a:moveTo>
                      <a:pt x="132" y="135"/>
                    </a:moveTo>
                    <a:cubicBezTo>
                      <a:pt x="122" y="138"/>
                      <a:pt x="112" y="140"/>
                      <a:pt x="102" y="142"/>
                    </a:cubicBezTo>
                    <a:cubicBezTo>
                      <a:pt x="97" y="143"/>
                      <a:pt x="92" y="144"/>
                      <a:pt x="87" y="145"/>
                    </a:cubicBezTo>
                    <a:cubicBezTo>
                      <a:pt x="85" y="145"/>
                      <a:pt x="82" y="146"/>
                      <a:pt x="79" y="146"/>
                    </a:cubicBezTo>
                    <a:cubicBezTo>
                      <a:pt x="76" y="146"/>
                      <a:pt x="82" y="145"/>
                      <a:pt x="83" y="145"/>
                    </a:cubicBezTo>
                    <a:cubicBezTo>
                      <a:pt x="93" y="143"/>
                      <a:pt x="102" y="138"/>
                      <a:pt x="112" y="136"/>
                    </a:cubicBezTo>
                    <a:cubicBezTo>
                      <a:pt x="121" y="135"/>
                      <a:pt x="130" y="133"/>
                      <a:pt x="137" y="129"/>
                    </a:cubicBezTo>
                    <a:cubicBezTo>
                      <a:pt x="136" y="131"/>
                      <a:pt x="134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4"/>
                      <a:pt x="102" y="136"/>
                    </a:cubicBezTo>
                    <a:cubicBezTo>
                      <a:pt x="96" y="138"/>
                      <a:pt x="89" y="139"/>
                      <a:pt x="83" y="140"/>
                    </a:cubicBezTo>
                    <a:cubicBezTo>
                      <a:pt x="79" y="141"/>
                      <a:pt x="75" y="141"/>
                      <a:pt x="72" y="142"/>
                    </a:cubicBezTo>
                    <a:cubicBezTo>
                      <a:pt x="71" y="142"/>
                      <a:pt x="67" y="143"/>
                      <a:pt x="71" y="141"/>
                    </a:cubicBezTo>
                    <a:cubicBezTo>
                      <a:pt x="72" y="141"/>
                      <a:pt x="73" y="141"/>
                      <a:pt x="75" y="140"/>
                    </a:cubicBezTo>
                    <a:cubicBezTo>
                      <a:pt x="87" y="138"/>
                      <a:pt x="100" y="134"/>
                      <a:pt x="112" y="131"/>
                    </a:cubicBezTo>
                    <a:cubicBezTo>
                      <a:pt x="123" y="128"/>
                      <a:pt x="134" y="126"/>
                      <a:pt x="144" y="122"/>
                    </a:cubicBezTo>
                    <a:cubicBezTo>
                      <a:pt x="142" y="124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1"/>
                      <a:pt x="145" y="121"/>
                      <a:pt x="145" y="121"/>
                    </a:cubicBezTo>
                    <a:cubicBezTo>
                      <a:pt x="144" y="120"/>
                      <a:pt x="143" y="121"/>
                      <a:pt x="142" y="122"/>
                    </a:cubicBezTo>
                    <a:cubicBezTo>
                      <a:pt x="138" y="123"/>
                      <a:pt x="133" y="125"/>
                      <a:pt x="128" y="126"/>
                    </a:cubicBezTo>
                    <a:cubicBezTo>
                      <a:pt x="128" y="126"/>
                      <a:pt x="127" y="126"/>
                      <a:pt x="127" y="126"/>
                    </a:cubicBezTo>
                    <a:cubicBezTo>
                      <a:pt x="126" y="126"/>
                      <a:pt x="126" y="127"/>
                      <a:pt x="125" y="127"/>
                    </a:cubicBezTo>
                    <a:cubicBezTo>
                      <a:pt x="118" y="128"/>
                      <a:pt x="111" y="130"/>
                      <a:pt x="104" y="131"/>
                    </a:cubicBezTo>
                    <a:cubicBezTo>
                      <a:pt x="96" y="133"/>
                      <a:pt x="88" y="134"/>
                      <a:pt x="81" y="135"/>
                    </a:cubicBezTo>
                    <a:cubicBezTo>
                      <a:pt x="77" y="136"/>
                      <a:pt x="73" y="137"/>
                      <a:pt x="70" y="137"/>
                    </a:cubicBezTo>
                    <a:cubicBezTo>
                      <a:pt x="69" y="137"/>
                      <a:pt x="69" y="138"/>
                      <a:pt x="68" y="138"/>
                    </a:cubicBezTo>
                    <a:cubicBezTo>
                      <a:pt x="82" y="133"/>
                      <a:pt x="96" y="129"/>
                      <a:pt x="110" y="125"/>
                    </a:cubicBezTo>
                    <a:cubicBezTo>
                      <a:pt x="116" y="123"/>
                      <a:pt x="122" y="121"/>
                      <a:pt x="129" y="119"/>
                    </a:cubicBezTo>
                    <a:cubicBezTo>
                      <a:pt x="133" y="118"/>
                      <a:pt x="138" y="116"/>
                      <a:pt x="142" y="115"/>
                    </a:cubicBezTo>
                    <a:cubicBezTo>
                      <a:pt x="145" y="114"/>
                      <a:pt x="149" y="113"/>
                      <a:pt x="152" y="112"/>
                    </a:cubicBezTo>
                    <a:cubicBezTo>
                      <a:pt x="152" y="112"/>
                      <a:pt x="153" y="112"/>
                      <a:pt x="153" y="112"/>
                    </a:cubicBezTo>
                    <a:cubicBezTo>
                      <a:pt x="150" y="115"/>
                      <a:pt x="148" y="118"/>
                      <a:pt x="145" y="120"/>
                    </a:cubicBezTo>
                    <a:close/>
                    <a:moveTo>
                      <a:pt x="154" y="111"/>
                    </a:moveTo>
                    <a:cubicBezTo>
                      <a:pt x="149" y="112"/>
                      <a:pt x="145" y="114"/>
                      <a:pt x="140" y="115"/>
                    </a:cubicBezTo>
                    <a:cubicBezTo>
                      <a:pt x="138" y="115"/>
                      <a:pt x="136" y="116"/>
                      <a:pt x="134" y="116"/>
                    </a:cubicBezTo>
                    <a:cubicBezTo>
                      <a:pt x="133" y="117"/>
                      <a:pt x="131" y="117"/>
                      <a:pt x="129" y="118"/>
                    </a:cubicBezTo>
                    <a:cubicBezTo>
                      <a:pt x="121" y="120"/>
                      <a:pt x="112" y="122"/>
                      <a:pt x="104" y="124"/>
                    </a:cubicBezTo>
                    <a:cubicBezTo>
                      <a:pt x="95" y="126"/>
                      <a:pt x="86" y="129"/>
                      <a:pt x="77" y="130"/>
                    </a:cubicBezTo>
                    <a:cubicBezTo>
                      <a:pt x="73" y="131"/>
                      <a:pt x="69" y="132"/>
                      <a:pt x="65" y="133"/>
                    </a:cubicBezTo>
                    <a:cubicBezTo>
                      <a:pt x="63" y="134"/>
                      <a:pt x="60" y="134"/>
                      <a:pt x="58" y="135"/>
                    </a:cubicBezTo>
                    <a:cubicBezTo>
                      <a:pt x="53" y="136"/>
                      <a:pt x="60" y="134"/>
                      <a:pt x="61" y="134"/>
                    </a:cubicBezTo>
                    <a:cubicBezTo>
                      <a:pt x="78" y="129"/>
                      <a:pt x="96" y="124"/>
                      <a:pt x="113" y="119"/>
                    </a:cubicBezTo>
                    <a:cubicBezTo>
                      <a:pt x="122" y="116"/>
                      <a:pt x="131" y="114"/>
                      <a:pt x="140" y="111"/>
                    </a:cubicBezTo>
                    <a:cubicBezTo>
                      <a:pt x="146" y="109"/>
                      <a:pt x="153" y="108"/>
                      <a:pt x="159" y="105"/>
                    </a:cubicBezTo>
                    <a:cubicBezTo>
                      <a:pt x="159" y="105"/>
                      <a:pt x="159" y="105"/>
                      <a:pt x="160" y="105"/>
                    </a:cubicBezTo>
                    <a:cubicBezTo>
                      <a:pt x="158" y="107"/>
                      <a:pt x="156" y="109"/>
                      <a:pt x="154" y="111"/>
                    </a:cubicBezTo>
                    <a:close/>
                    <a:moveTo>
                      <a:pt x="76" y="132"/>
                    </a:moveTo>
                    <a:cubicBezTo>
                      <a:pt x="84" y="130"/>
                      <a:pt x="92" y="128"/>
                      <a:pt x="100" y="126"/>
                    </a:cubicBezTo>
                    <a:cubicBezTo>
                      <a:pt x="106" y="124"/>
                      <a:pt x="111" y="123"/>
                      <a:pt x="117" y="122"/>
                    </a:cubicBezTo>
                    <a:cubicBezTo>
                      <a:pt x="115" y="122"/>
                      <a:pt x="112" y="123"/>
                      <a:pt x="110" y="124"/>
                    </a:cubicBezTo>
                    <a:cubicBezTo>
                      <a:pt x="102" y="126"/>
                      <a:pt x="93" y="129"/>
                      <a:pt x="85" y="131"/>
                    </a:cubicBezTo>
                    <a:cubicBezTo>
                      <a:pt x="78" y="133"/>
                      <a:pt x="71" y="136"/>
                      <a:pt x="64" y="138"/>
                    </a:cubicBezTo>
                    <a:cubicBezTo>
                      <a:pt x="63" y="138"/>
                      <a:pt x="63" y="138"/>
                      <a:pt x="63" y="13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38"/>
                      <a:pt x="61" y="138"/>
                      <a:pt x="61" y="138"/>
                    </a:cubicBezTo>
                    <a:cubicBezTo>
                      <a:pt x="59" y="137"/>
                      <a:pt x="57" y="137"/>
                      <a:pt x="56" y="136"/>
                    </a:cubicBezTo>
                    <a:cubicBezTo>
                      <a:pt x="63" y="135"/>
                      <a:pt x="69" y="133"/>
                      <a:pt x="76" y="132"/>
                    </a:cubicBezTo>
                    <a:close/>
                    <a:moveTo>
                      <a:pt x="104" y="132"/>
                    </a:moveTo>
                    <a:cubicBezTo>
                      <a:pt x="106" y="132"/>
                      <a:pt x="108" y="131"/>
                      <a:pt x="110" y="131"/>
                    </a:cubicBezTo>
                    <a:cubicBezTo>
                      <a:pt x="108" y="131"/>
                      <a:pt x="106" y="132"/>
                      <a:pt x="105" y="132"/>
                    </a:cubicBezTo>
                    <a:cubicBezTo>
                      <a:pt x="97" y="134"/>
                      <a:pt x="90" y="136"/>
                      <a:pt x="83" y="138"/>
                    </a:cubicBezTo>
                    <a:cubicBezTo>
                      <a:pt x="80" y="138"/>
                      <a:pt x="77" y="139"/>
                      <a:pt x="74" y="140"/>
                    </a:cubicBezTo>
                    <a:cubicBezTo>
                      <a:pt x="72" y="140"/>
                      <a:pt x="70" y="141"/>
                      <a:pt x="68" y="142"/>
                    </a:cubicBezTo>
                    <a:cubicBezTo>
                      <a:pt x="67" y="141"/>
                      <a:pt x="65" y="140"/>
                      <a:pt x="63" y="139"/>
                    </a:cubicBezTo>
                    <a:cubicBezTo>
                      <a:pt x="77" y="137"/>
                      <a:pt x="91" y="135"/>
                      <a:pt x="104" y="132"/>
                    </a:cubicBezTo>
                    <a:close/>
                    <a:moveTo>
                      <a:pt x="102" y="137"/>
                    </a:moveTo>
                    <a:cubicBezTo>
                      <a:pt x="113" y="135"/>
                      <a:pt x="124" y="133"/>
                      <a:pt x="135" y="130"/>
                    </a:cubicBezTo>
                    <a:cubicBezTo>
                      <a:pt x="134" y="130"/>
                      <a:pt x="132" y="131"/>
                      <a:pt x="130" y="131"/>
                    </a:cubicBezTo>
                    <a:cubicBezTo>
                      <a:pt x="128" y="132"/>
                      <a:pt x="125" y="133"/>
                      <a:pt x="123" y="133"/>
                    </a:cubicBezTo>
                    <a:cubicBezTo>
                      <a:pt x="118" y="135"/>
                      <a:pt x="112" y="136"/>
                      <a:pt x="107" y="137"/>
                    </a:cubicBezTo>
                    <a:cubicBezTo>
                      <a:pt x="101" y="138"/>
                      <a:pt x="96" y="140"/>
                      <a:pt x="91" y="142"/>
                    </a:cubicBezTo>
                    <a:cubicBezTo>
                      <a:pt x="86" y="143"/>
                      <a:pt x="81" y="144"/>
                      <a:pt x="76" y="146"/>
                    </a:cubicBezTo>
                    <a:cubicBezTo>
                      <a:pt x="74" y="145"/>
                      <a:pt x="72" y="144"/>
                      <a:pt x="70" y="143"/>
                    </a:cubicBezTo>
                    <a:cubicBezTo>
                      <a:pt x="81" y="142"/>
                      <a:pt x="92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2"/>
                      <a:pt x="118" y="139"/>
                      <a:pt x="127" y="137"/>
                    </a:cubicBezTo>
                    <a:cubicBezTo>
                      <a:pt x="127" y="137"/>
                      <a:pt x="128" y="137"/>
                      <a:pt x="128" y="137"/>
                    </a:cubicBezTo>
                    <a:cubicBezTo>
                      <a:pt x="127" y="137"/>
                      <a:pt x="126" y="138"/>
                      <a:pt x="125" y="138"/>
                    </a:cubicBezTo>
                    <a:cubicBezTo>
                      <a:pt x="121" y="140"/>
                      <a:pt x="116" y="141"/>
                      <a:pt x="112" y="143"/>
                    </a:cubicBezTo>
                    <a:cubicBezTo>
                      <a:pt x="107" y="144"/>
                      <a:pt x="102" y="145"/>
                      <a:pt x="98" y="147"/>
                    </a:cubicBezTo>
                    <a:cubicBezTo>
                      <a:pt x="94" y="148"/>
                      <a:pt x="89" y="149"/>
                      <a:pt x="85" y="150"/>
                    </a:cubicBezTo>
                    <a:cubicBezTo>
                      <a:pt x="83" y="149"/>
                      <a:pt x="80" y="148"/>
                      <a:pt x="78" y="147"/>
                    </a:cubicBezTo>
                    <a:cubicBezTo>
                      <a:pt x="85" y="147"/>
                      <a:pt x="92" y="145"/>
                      <a:pt x="99" y="143"/>
                    </a:cubicBezTo>
                    <a:close/>
                    <a:moveTo>
                      <a:pt x="101" y="149"/>
                    </a:moveTo>
                    <a:cubicBezTo>
                      <a:pt x="107" y="148"/>
                      <a:pt x="112" y="147"/>
                      <a:pt x="117" y="146"/>
                    </a:cubicBezTo>
                    <a:cubicBezTo>
                      <a:pt x="115" y="146"/>
                      <a:pt x="114" y="146"/>
                      <a:pt x="112" y="147"/>
                    </a:cubicBezTo>
                    <a:cubicBezTo>
                      <a:pt x="105" y="149"/>
                      <a:pt x="99" y="151"/>
                      <a:pt x="92" y="154"/>
                    </a:cubicBezTo>
                    <a:cubicBezTo>
                      <a:pt x="92" y="154"/>
                      <a:pt x="92" y="154"/>
                      <a:pt x="91" y="154"/>
                    </a:cubicBezTo>
                    <a:cubicBezTo>
                      <a:pt x="90" y="153"/>
                      <a:pt x="89" y="152"/>
                      <a:pt x="87" y="152"/>
                    </a:cubicBezTo>
                    <a:cubicBezTo>
                      <a:pt x="92" y="151"/>
                      <a:pt x="97" y="149"/>
                      <a:pt x="101" y="149"/>
                    </a:cubicBezTo>
                    <a:close/>
                    <a:moveTo>
                      <a:pt x="104" y="152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3" y="147"/>
                      <a:pt x="115" y="150"/>
                      <a:pt x="115" y="150"/>
                    </a:cubicBezTo>
                    <a:cubicBezTo>
                      <a:pt x="113" y="151"/>
                      <a:pt x="110" y="151"/>
                      <a:pt x="108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6" y="156"/>
                      <a:pt x="95" y="155"/>
                      <a:pt x="93" y="154"/>
                    </a:cubicBezTo>
                    <a:cubicBezTo>
                      <a:pt x="97" y="154"/>
                      <a:pt x="100" y="153"/>
                      <a:pt x="104" y="152"/>
                    </a:cubicBezTo>
                    <a:close/>
                    <a:moveTo>
                      <a:pt x="105" y="156"/>
                    </a:moveTo>
                    <a:cubicBezTo>
                      <a:pt x="106" y="156"/>
                      <a:pt x="108" y="155"/>
                      <a:pt x="109" y="155"/>
                    </a:cubicBezTo>
                    <a:cubicBezTo>
                      <a:pt x="109" y="155"/>
                      <a:pt x="115" y="153"/>
                      <a:pt x="113" y="154"/>
                    </a:cubicBezTo>
                    <a:cubicBezTo>
                      <a:pt x="109" y="155"/>
                      <a:pt x="105" y="156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1" y="159"/>
                      <a:pt x="100" y="158"/>
                      <a:pt x="98" y="157"/>
                    </a:cubicBezTo>
                    <a:cubicBezTo>
                      <a:pt x="101" y="157"/>
                      <a:pt x="103" y="157"/>
                      <a:pt x="105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8" y="160"/>
                    </a:cubicBezTo>
                    <a:cubicBezTo>
                      <a:pt x="107" y="161"/>
                      <a:pt x="107" y="161"/>
                      <a:pt x="106" y="162"/>
                    </a:cubicBezTo>
                    <a:cubicBezTo>
                      <a:pt x="105" y="161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20" y="114"/>
                      <a:pt x="99" y="119"/>
                    </a:cubicBezTo>
                    <a:cubicBezTo>
                      <a:pt x="91" y="121"/>
                      <a:pt x="83" y="122"/>
                      <a:pt x="75" y="124"/>
                    </a:cubicBezTo>
                    <a:cubicBezTo>
                      <a:pt x="79" y="123"/>
                      <a:pt x="84" y="121"/>
                      <a:pt x="88" y="120"/>
                    </a:cubicBezTo>
                    <a:cubicBezTo>
                      <a:pt x="103" y="115"/>
                      <a:pt x="117" y="111"/>
                      <a:pt x="132" y="107"/>
                    </a:cubicBezTo>
                    <a:cubicBezTo>
                      <a:pt x="139" y="106"/>
                      <a:pt x="146" y="104"/>
                      <a:pt x="153" y="102"/>
                    </a:cubicBezTo>
                    <a:cubicBezTo>
                      <a:pt x="156" y="101"/>
                      <a:pt x="159" y="99"/>
                      <a:pt x="162" y="98"/>
                    </a:cubicBezTo>
                    <a:cubicBezTo>
                      <a:pt x="163" y="98"/>
                      <a:pt x="164" y="98"/>
                      <a:pt x="165" y="98"/>
                    </a:cubicBezTo>
                    <a:cubicBezTo>
                      <a:pt x="165" y="98"/>
                      <a:pt x="166" y="98"/>
                      <a:pt x="166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5" y="99"/>
                      <a:pt x="163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7"/>
                      <a:pt x="163" y="97"/>
                      <a:pt x="161" y="98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4" y="102"/>
                      <a:pt x="128" y="104"/>
                      <a:pt x="114" y="108"/>
                    </a:cubicBezTo>
                    <a:cubicBezTo>
                      <a:pt x="99" y="112"/>
                      <a:pt x="84" y="116"/>
                      <a:pt x="69" y="121"/>
                    </a:cubicBezTo>
                    <a:cubicBezTo>
                      <a:pt x="64" y="122"/>
                      <a:pt x="59" y="123"/>
                      <a:pt x="55" y="124"/>
                    </a:cubicBezTo>
                    <a:cubicBezTo>
                      <a:pt x="69" y="119"/>
                      <a:pt x="83" y="115"/>
                      <a:pt x="98" y="111"/>
                    </a:cubicBezTo>
                    <a:cubicBezTo>
                      <a:pt x="112" y="106"/>
                      <a:pt x="128" y="104"/>
                      <a:pt x="142" y="101"/>
                    </a:cubicBezTo>
                    <a:cubicBezTo>
                      <a:pt x="151" y="98"/>
                      <a:pt x="159" y="96"/>
                      <a:pt x="168" y="94"/>
                    </a:cubicBezTo>
                    <a:cubicBezTo>
                      <a:pt x="169" y="94"/>
                      <a:pt x="169" y="94"/>
                      <a:pt x="169" y="93"/>
                    </a:cubicBezTo>
                    <a:cubicBezTo>
                      <a:pt x="169" y="93"/>
                      <a:pt x="170" y="93"/>
                      <a:pt x="170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1" y="92"/>
                    </a:moveTo>
                    <a:cubicBezTo>
                      <a:pt x="171" y="92"/>
                      <a:pt x="171" y="92"/>
                      <a:pt x="171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5"/>
                      <a:pt x="97" y="109"/>
                      <a:pt x="82" y="113"/>
                    </a:cubicBezTo>
                    <a:cubicBezTo>
                      <a:pt x="67" y="117"/>
                      <a:pt x="53" y="121"/>
                      <a:pt x="38" y="124"/>
                    </a:cubicBezTo>
                    <a:cubicBezTo>
                      <a:pt x="37" y="124"/>
                      <a:pt x="37" y="124"/>
                      <a:pt x="36" y="124"/>
                    </a:cubicBezTo>
                    <a:cubicBezTo>
                      <a:pt x="36" y="124"/>
                      <a:pt x="36" y="124"/>
                      <a:pt x="36" y="124"/>
                    </a:cubicBezTo>
                    <a:cubicBezTo>
                      <a:pt x="36" y="124"/>
                      <a:pt x="37" y="123"/>
                      <a:pt x="38" y="123"/>
                    </a:cubicBezTo>
                    <a:cubicBezTo>
                      <a:pt x="41" y="122"/>
                      <a:pt x="45" y="121"/>
                      <a:pt x="48" y="120"/>
                    </a:cubicBezTo>
                    <a:cubicBezTo>
                      <a:pt x="56" y="117"/>
                      <a:pt x="64" y="116"/>
                      <a:pt x="72" y="114"/>
                    </a:cubicBezTo>
                    <a:cubicBezTo>
                      <a:pt x="86" y="110"/>
                      <a:pt x="101" y="105"/>
                      <a:pt x="116" y="102"/>
                    </a:cubicBezTo>
                    <a:cubicBezTo>
                      <a:pt x="131" y="99"/>
                      <a:pt x="146" y="96"/>
                      <a:pt x="161" y="91"/>
                    </a:cubicBezTo>
                    <a:cubicBezTo>
                      <a:pt x="164" y="90"/>
                      <a:pt x="168" y="89"/>
                      <a:pt x="171" y="88"/>
                    </a:cubicBezTo>
                    <a:cubicBezTo>
                      <a:pt x="171" y="87"/>
                      <a:pt x="172" y="87"/>
                      <a:pt x="172" y="87"/>
                    </a:cubicBezTo>
                    <a:cubicBezTo>
                      <a:pt x="173" y="87"/>
                      <a:pt x="175" y="86"/>
                      <a:pt x="177" y="86"/>
                    </a:cubicBezTo>
                    <a:cubicBezTo>
                      <a:pt x="175" y="88"/>
                      <a:pt x="173" y="90"/>
                      <a:pt x="171" y="92"/>
                    </a:cubicBezTo>
                    <a:close/>
                    <a:moveTo>
                      <a:pt x="108" y="103"/>
                    </a:moveTo>
                    <a:cubicBezTo>
                      <a:pt x="118" y="100"/>
                      <a:pt x="129" y="98"/>
                      <a:pt x="139" y="96"/>
                    </a:cubicBezTo>
                    <a:cubicBezTo>
                      <a:pt x="144" y="95"/>
                      <a:pt x="149" y="94"/>
                      <a:pt x="153" y="93"/>
                    </a:cubicBezTo>
                    <a:cubicBezTo>
                      <a:pt x="150" y="94"/>
                      <a:pt x="146" y="95"/>
                      <a:pt x="143" y="95"/>
                    </a:cubicBezTo>
                    <a:cubicBezTo>
                      <a:pt x="131" y="98"/>
                      <a:pt x="120" y="101"/>
                      <a:pt x="108" y="103"/>
                    </a:cubicBezTo>
                    <a:close/>
                    <a:moveTo>
                      <a:pt x="178" y="85"/>
                    </a:moveTo>
                    <a:cubicBezTo>
                      <a:pt x="178" y="85"/>
                      <a:pt x="178" y="85"/>
                      <a:pt x="178" y="85"/>
                    </a:cubicBezTo>
                    <a:cubicBezTo>
                      <a:pt x="176" y="85"/>
                      <a:pt x="175" y="86"/>
                      <a:pt x="173" y="86"/>
                    </a:cubicBezTo>
                    <a:cubicBezTo>
                      <a:pt x="173" y="86"/>
                      <a:pt x="173" y="86"/>
                      <a:pt x="172" y="86"/>
                    </a:cubicBezTo>
                    <a:cubicBezTo>
                      <a:pt x="165" y="88"/>
                      <a:pt x="157" y="91"/>
                      <a:pt x="150" y="93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5" y="105"/>
                      <a:pt x="85" y="108"/>
                      <a:pt x="76" y="111"/>
                    </a:cubicBezTo>
                    <a:cubicBezTo>
                      <a:pt x="66" y="113"/>
                      <a:pt x="56" y="115"/>
                      <a:pt x="46" y="117"/>
                    </a:cubicBezTo>
                    <a:cubicBezTo>
                      <a:pt x="41" y="118"/>
                      <a:pt x="36" y="119"/>
                      <a:pt x="32" y="120"/>
                    </a:cubicBezTo>
                    <a:cubicBezTo>
                      <a:pt x="30" y="120"/>
                      <a:pt x="24" y="122"/>
                      <a:pt x="28" y="120"/>
                    </a:cubicBezTo>
                    <a:cubicBezTo>
                      <a:pt x="30" y="120"/>
                      <a:pt x="33" y="119"/>
                      <a:pt x="35" y="118"/>
                    </a:cubicBezTo>
                    <a:cubicBezTo>
                      <a:pt x="45" y="115"/>
                      <a:pt x="55" y="112"/>
                      <a:pt x="65" y="110"/>
                    </a:cubicBezTo>
                    <a:cubicBezTo>
                      <a:pt x="85" y="104"/>
                      <a:pt x="106" y="100"/>
                      <a:pt x="126" y="95"/>
                    </a:cubicBezTo>
                    <a:cubicBezTo>
                      <a:pt x="136" y="93"/>
                      <a:pt x="147" y="90"/>
                      <a:pt x="157" y="87"/>
                    </a:cubicBezTo>
                    <a:cubicBezTo>
                      <a:pt x="166" y="85"/>
                      <a:pt x="175" y="81"/>
                      <a:pt x="184" y="78"/>
                    </a:cubicBezTo>
                    <a:cubicBezTo>
                      <a:pt x="182" y="80"/>
                      <a:pt x="180" y="82"/>
                      <a:pt x="178" y="85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4"/>
                      <a:pt x="20" y="117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17" y="116"/>
                      <a:pt x="15" y="115"/>
                      <a:pt x="13" y="114"/>
                    </a:cubicBezTo>
                    <a:cubicBezTo>
                      <a:pt x="18" y="114"/>
                      <a:pt x="23" y="112"/>
                      <a:pt x="29" y="110"/>
                    </a:cubicBezTo>
                    <a:cubicBezTo>
                      <a:pt x="36" y="107"/>
                      <a:pt x="44" y="106"/>
                      <a:pt x="51" y="104"/>
                    </a:cubicBezTo>
                    <a:cubicBezTo>
                      <a:pt x="65" y="101"/>
                      <a:pt x="79" y="99"/>
                      <a:pt x="93" y="96"/>
                    </a:cubicBezTo>
                    <a:cubicBezTo>
                      <a:pt x="82" y="99"/>
                      <a:pt x="72" y="103"/>
                      <a:pt x="61" y="105"/>
                    </a:cubicBezTo>
                    <a:close/>
                    <a:moveTo>
                      <a:pt x="58" y="140"/>
                    </a:moveTo>
                    <a:cubicBezTo>
                      <a:pt x="69" y="145"/>
                      <a:pt x="79" y="150"/>
                      <a:pt x="89" y="155"/>
                    </a:cubicBezTo>
                    <a:cubicBezTo>
                      <a:pt x="94" y="158"/>
                      <a:pt x="100" y="160"/>
                      <a:pt x="105" y="164"/>
                    </a:cubicBezTo>
                    <a:cubicBezTo>
                      <a:pt x="105" y="164"/>
                      <a:pt x="104" y="165"/>
                      <a:pt x="104" y="166"/>
                    </a:cubicBezTo>
                    <a:cubicBezTo>
                      <a:pt x="98" y="163"/>
                      <a:pt x="93" y="160"/>
                      <a:pt x="87" y="157"/>
                    </a:cubicBezTo>
                    <a:cubicBezTo>
                      <a:pt x="77" y="152"/>
                      <a:pt x="67" y="147"/>
                      <a:pt x="58" y="143"/>
                    </a:cubicBezTo>
                    <a:cubicBezTo>
                      <a:pt x="51" y="139"/>
                      <a:pt x="45" y="137"/>
                      <a:pt x="38" y="133"/>
                    </a:cubicBezTo>
                    <a:cubicBezTo>
                      <a:pt x="29" y="128"/>
                      <a:pt x="20" y="122"/>
                      <a:pt x="11" y="119"/>
                    </a:cubicBezTo>
                    <a:cubicBezTo>
                      <a:pt x="10" y="119"/>
                      <a:pt x="10" y="119"/>
                      <a:pt x="10" y="119"/>
                    </a:cubicBezTo>
                    <a:cubicBezTo>
                      <a:pt x="11" y="118"/>
                      <a:pt x="11" y="117"/>
                      <a:pt x="11" y="116"/>
                    </a:cubicBezTo>
                    <a:cubicBezTo>
                      <a:pt x="27" y="125"/>
                      <a:pt x="43" y="132"/>
                      <a:pt x="58" y="140"/>
                    </a:cubicBezTo>
                    <a:close/>
                    <a:moveTo>
                      <a:pt x="199" y="62"/>
                    </a:moveTo>
                    <a:cubicBezTo>
                      <a:pt x="198" y="62"/>
                      <a:pt x="198" y="62"/>
                      <a:pt x="198" y="63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8" y="74"/>
                      <a:pt x="123" y="77"/>
                      <a:pt x="107" y="81"/>
                    </a:cubicBezTo>
                    <a:cubicBezTo>
                      <a:pt x="92" y="84"/>
                      <a:pt x="77" y="88"/>
                      <a:pt x="62" y="93"/>
                    </a:cubicBezTo>
                    <a:cubicBezTo>
                      <a:pt x="55" y="95"/>
                      <a:pt x="47" y="97"/>
                      <a:pt x="40" y="99"/>
                    </a:cubicBezTo>
                    <a:cubicBezTo>
                      <a:pt x="37" y="100"/>
                      <a:pt x="35" y="101"/>
                      <a:pt x="32" y="101"/>
                    </a:cubicBezTo>
                    <a:cubicBezTo>
                      <a:pt x="42" y="98"/>
                      <a:pt x="51" y="94"/>
                      <a:pt x="61" y="92"/>
                    </a:cubicBezTo>
                    <a:cubicBezTo>
                      <a:pt x="76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7"/>
                      <a:pt x="179" y="65"/>
                      <a:pt x="192" y="61"/>
                    </a:cubicBezTo>
                    <a:cubicBezTo>
                      <a:pt x="196" y="60"/>
                      <a:pt x="199" y="59"/>
                      <a:pt x="202" y="58"/>
                    </a:cubicBezTo>
                    <a:cubicBezTo>
                      <a:pt x="201" y="59"/>
                      <a:pt x="200" y="61"/>
                      <a:pt x="199" y="62"/>
                    </a:cubicBezTo>
                    <a:close/>
                    <a:moveTo>
                      <a:pt x="191" y="71"/>
                    </a:moveTo>
                    <a:cubicBezTo>
                      <a:pt x="179" y="74"/>
                      <a:pt x="166" y="78"/>
                      <a:pt x="154" y="81"/>
                    </a:cubicBezTo>
                    <a:cubicBezTo>
                      <a:pt x="152" y="82"/>
                      <a:pt x="151" y="82"/>
                      <a:pt x="149" y="82"/>
                    </a:cubicBezTo>
                    <a:cubicBezTo>
                      <a:pt x="136" y="85"/>
                      <a:pt x="125" y="89"/>
                      <a:pt x="112" y="92"/>
                    </a:cubicBezTo>
                    <a:cubicBezTo>
                      <a:pt x="109" y="92"/>
                      <a:pt x="105" y="93"/>
                      <a:pt x="101" y="94"/>
                    </a:cubicBezTo>
                    <a:cubicBezTo>
                      <a:pt x="86" y="97"/>
                      <a:pt x="70" y="100"/>
                      <a:pt x="55" y="103"/>
                    </a:cubicBezTo>
                    <a:cubicBezTo>
                      <a:pt x="48" y="104"/>
                      <a:pt x="40" y="105"/>
                      <a:pt x="34" y="108"/>
                    </a:cubicBezTo>
                    <a:cubicBezTo>
                      <a:pt x="30" y="109"/>
                      <a:pt x="27" y="110"/>
                      <a:pt x="24" y="111"/>
                    </a:cubicBezTo>
                    <a:cubicBezTo>
                      <a:pt x="22" y="112"/>
                      <a:pt x="20" y="112"/>
                      <a:pt x="19" y="113"/>
                    </a:cubicBezTo>
                    <a:cubicBezTo>
                      <a:pt x="17" y="113"/>
                      <a:pt x="14" y="113"/>
                      <a:pt x="12" y="114"/>
                    </a:cubicBezTo>
                    <a:cubicBezTo>
                      <a:pt x="19" y="111"/>
                      <a:pt x="25" y="108"/>
                      <a:pt x="32" y="106"/>
                    </a:cubicBezTo>
                    <a:cubicBezTo>
                      <a:pt x="40" y="104"/>
                      <a:pt x="48" y="102"/>
                      <a:pt x="56" y="99"/>
                    </a:cubicBezTo>
                    <a:cubicBezTo>
                      <a:pt x="71" y="95"/>
                      <a:pt x="86" y="91"/>
                      <a:pt x="101" y="88"/>
                    </a:cubicBezTo>
                    <a:cubicBezTo>
                      <a:pt x="131" y="80"/>
                      <a:pt x="161" y="75"/>
                      <a:pt x="190" y="66"/>
                    </a:cubicBezTo>
                    <a:cubicBezTo>
                      <a:pt x="192" y="65"/>
                      <a:pt x="195" y="65"/>
                      <a:pt x="197" y="64"/>
                    </a:cubicBezTo>
                    <a:cubicBezTo>
                      <a:pt x="195" y="66"/>
                      <a:pt x="193" y="68"/>
                      <a:pt x="191" y="71"/>
                    </a:cubicBezTo>
                    <a:close/>
                    <a:moveTo>
                      <a:pt x="10" y="121"/>
                    </a:moveTo>
                    <a:cubicBezTo>
                      <a:pt x="10" y="121"/>
                      <a:pt x="10" y="121"/>
                      <a:pt x="10" y="121"/>
                    </a:cubicBezTo>
                    <a:cubicBezTo>
                      <a:pt x="20" y="124"/>
                      <a:pt x="29" y="131"/>
                      <a:pt x="38" y="136"/>
                    </a:cubicBezTo>
                    <a:cubicBezTo>
                      <a:pt x="44" y="139"/>
                      <a:pt x="51" y="142"/>
                      <a:pt x="57" y="145"/>
                    </a:cubicBezTo>
                    <a:cubicBezTo>
                      <a:pt x="67" y="150"/>
                      <a:pt x="77" y="155"/>
                      <a:pt x="87" y="160"/>
                    </a:cubicBezTo>
                    <a:cubicBezTo>
                      <a:pt x="92" y="162"/>
                      <a:pt x="98" y="166"/>
                      <a:pt x="103" y="168"/>
                    </a:cubicBezTo>
                    <a:cubicBezTo>
                      <a:pt x="103" y="169"/>
                      <a:pt x="103" y="170"/>
                      <a:pt x="103" y="171"/>
                    </a:cubicBezTo>
                    <a:cubicBezTo>
                      <a:pt x="86" y="163"/>
                      <a:pt x="70" y="155"/>
                      <a:pt x="53" y="147"/>
                    </a:cubicBezTo>
                    <a:cubicBezTo>
                      <a:pt x="38" y="140"/>
                      <a:pt x="23" y="133"/>
                      <a:pt x="9" y="125"/>
                    </a:cubicBezTo>
                    <a:cubicBezTo>
                      <a:pt x="9" y="123"/>
                      <a:pt x="9" y="122"/>
                      <a:pt x="10" y="121"/>
                    </a:cubicBezTo>
                    <a:close/>
                    <a:moveTo>
                      <a:pt x="106" y="168"/>
                    </a:moveTo>
                    <a:cubicBezTo>
                      <a:pt x="106" y="168"/>
                      <a:pt x="106" y="167"/>
                      <a:pt x="106" y="167"/>
                    </a:cubicBezTo>
                    <a:cubicBezTo>
                      <a:pt x="111" y="163"/>
                      <a:pt x="116" y="158"/>
                      <a:pt x="121" y="153"/>
                    </a:cubicBezTo>
                    <a:cubicBezTo>
                      <a:pt x="130" y="142"/>
                      <a:pt x="140" y="132"/>
                      <a:pt x="150" y="122"/>
                    </a:cubicBezTo>
                    <a:cubicBezTo>
                      <a:pt x="170" y="101"/>
                      <a:pt x="189" y="80"/>
                      <a:pt x="209" y="60"/>
                    </a:cubicBezTo>
                    <a:cubicBezTo>
                      <a:pt x="210" y="58"/>
                      <a:pt x="212" y="56"/>
                      <a:pt x="213" y="55"/>
                    </a:cubicBezTo>
                    <a:cubicBezTo>
                      <a:pt x="213" y="55"/>
                      <a:pt x="214" y="56"/>
                      <a:pt x="214" y="57"/>
                    </a:cubicBezTo>
                    <a:cubicBezTo>
                      <a:pt x="214" y="57"/>
                      <a:pt x="214" y="57"/>
                      <a:pt x="214" y="57"/>
                    </a:cubicBezTo>
                    <a:cubicBezTo>
                      <a:pt x="205" y="65"/>
                      <a:pt x="197" y="74"/>
                      <a:pt x="190" y="82"/>
                    </a:cubicBezTo>
                    <a:cubicBezTo>
                      <a:pt x="182" y="91"/>
                      <a:pt x="174" y="99"/>
                      <a:pt x="166" y="107"/>
                    </a:cubicBezTo>
                    <a:cubicBezTo>
                      <a:pt x="148" y="126"/>
                      <a:pt x="130" y="145"/>
                      <a:pt x="112" y="164"/>
                    </a:cubicBezTo>
                    <a:cubicBezTo>
                      <a:pt x="110" y="166"/>
                      <a:pt x="107" y="169"/>
                      <a:pt x="105" y="171"/>
                    </a:cubicBezTo>
                    <a:cubicBezTo>
                      <a:pt x="105" y="170"/>
                      <a:pt x="106" y="169"/>
                      <a:pt x="106" y="168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7" y="80"/>
                      <a:pt x="117" y="74"/>
                    </a:cubicBezTo>
                    <a:cubicBezTo>
                      <a:pt x="133" y="71"/>
                      <a:pt x="148" y="68"/>
                      <a:pt x="164" y="65"/>
                    </a:cubicBezTo>
                    <a:cubicBezTo>
                      <a:pt x="172" y="64"/>
                      <a:pt x="179" y="62"/>
                      <a:pt x="187" y="61"/>
                    </a:cubicBezTo>
                    <a:cubicBezTo>
                      <a:pt x="190" y="60"/>
                      <a:pt x="194" y="59"/>
                      <a:pt x="197" y="58"/>
                    </a:cubicBezTo>
                    <a:cubicBezTo>
                      <a:pt x="198" y="58"/>
                      <a:pt x="199" y="58"/>
                      <a:pt x="200" y="58"/>
                    </a:cubicBezTo>
                    <a:cubicBezTo>
                      <a:pt x="200" y="58"/>
                      <a:pt x="200" y="58"/>
                      <a:pt x="200" y="58"/>
                    </a:cubicBezTo>
                    <a:cubicBezTo>
                      <a:pt x="199" y="59"/>
                      <a:pt x="198" y="59"/>
                      <a:pt x="197" y="59"/>
                    </a:cubicBezTo>
                    <a:cubicBezTo>
                      <a:pt x="184" y="64"/>
                      <a:pt x="169" y="65"/>
                      <a:pt x="156" y="68"/>
                    </a:cubicBezTo>
                    <a:cubicBezTo>
                      <a:pt x="140" y="71"/>
                      <a:pt x="125" y="73"/>
                      <a:pt x="110" y="77"/>
                    </a:cubicBezTo>
                    <a:cubicBezTo>
                      <a:pt x="81" y="85"/>
                      <a:pt x="52" y="93"/>
                      <a:pt x="23" y="104"/>
                    </a:cubicBezTo>
                    <a:cubicBezTo>
                      <a:pt x="22" y="104"/>
                      <a:pt x="21" y="104"/>
                      <a:pt x="20" y="105"/>
                    </a:cubicBezTo>
                    <a:cubicBezTo>
                      <a:pt x="20" y="105"/>
                      <a:pt x="20" y="105"/>
                      <a:pt x="20" y="105"/>
                    </a:cubicBezTo>
                    <a:cubicBezTo>
                      <a:pt x="22" y="102"/>
                      <a:pt x="24" y="100"/>
                      <a:pt x="26" y="97"/>
                    </a:cubicBezTo>
                    <a:close/>
                    <a:moveTo>
                      <a:pt x="19" y="106"/>
                    </a:moveTo>
                    <a:cubicBezTo>
                      <a:pt x="48" y="97"/>
                      <a:pt x="78" y="88"/>
                      <a:pt x="108" y="81"/>
                    </a:cubicBezTo>
                    <a:cubicBezTo>
                      <a:pt x="123" y="78"/>
                      <a:pt x="138" y="75"/>
                      <a:pt x="154" y="72"/>
                    </a:cubicBezTo>
                    <a:cubicBezTo>
                      <a:pt x="161" y="71"/>
                      <a:pt x="168" y="69"/>
                      <a:pt x="176" y="68"/>
                    </a:cubicBezTo>
                    <a:cubicBezTo>
                      <a:pt x="182" y="66"/>
                      <a:pt x="191" y="65"/>
                      <a:pt x="197" y="63"/>
                    </a:cubicBezTo>
                    <a:cubicBezTo>
                      <a:pt x="168" y="73"/>
                      <a:pt x="138" y="78"/>
                      <a:pt x="108" y="85"/>
                    </a:cubicBezTo>
                    <a:cubicBezTo>
                      <a:pt x="93" y="89"/>
                      <a:pt x="78" y="93"/>
                      <a:pt x="63" y="97"/>
                    </a:cubicBezTo>
                    <a:cubicBezTo>
                      <a:pt x="49" y="101"/>
                      <a:pt x="34" y="104"/>
                      <a:pt x="20" y="110"/>
                    </a:cubicBezTo>
                    <a:cubicBezTo>
                      <a:pt x="18" y="110"/>
                      <a:pt x="15" y="111"/>
                      <a:pt x="13" y="112"/>
                    </a:cubicBezTo>
                    <a:cubicBezTo>
                      <a:pt x="15" y="110"/>
                      <a:pt x="17" y="108"/>
                      <a:pt x="19" y="106"/>
                    </a:cubicBezTo>
                    <a:close/>
                    <a:moveTo>
                      <a:pt x="104" y="177"/>
                    </a:moveTo>
                    <a:cubicBezTo>
                      <a:pt x="104" y="177"/>
                      <a:pt x="104" y="176"/>
                      <a:pt x="104" y="176"/>
                    </a:cubicBezTo>
                    <a:cubicBezTo>
                      <a:pt x="104" y="175"/>
                      <a:pt x="105" y="175"/>
                      <a:pt x="105" y="175"/>
                    </a:cubicBezTo>
                    <a:cubicBezTo>
                      <a:pt x="138" y="139"/>
                      <a:pt x="172" y="105"/>
                      <a:pt x="205" y="69"/>
                    </a:cubicBezTo>
                    <a:cubicBezTo>
                      <a:pt x="208" y="66"/>
                      <a:pt x="211" y="63"/>
                      <a:pt x="214" y="60"/>
                    </a:cubicBezTo>
                    <a:cubicBezTo>
                      <a:pt x="214" y="60"/>
                      <a:pt x="215" y="60"/>
                      <a:pt x="215" y="60"/>
                    </a:cubicBezTo>
                    <a:cubicBezTo>
                      <a:pt x="211" y="63"/>
                      <a:pt x="208" y="67"/>
                      <a:pt x="206" y="70"/>
                    </a:cubicBezTo>
                    <a:cubicBezTo>
                      <a:pt x="200" y="76"/>
                      <a:pt x="194" y="82"/>
                      <a:pt x="188" y="89"/>
                    </a:cubicBezTo>
                    <a:cubicBezTo>
                      <a:pt x="180" y="98"/>
                      <a:pt x="172" y="106"/>
                      <a:pt x="164" y="115"/>
                    </a:cubicBezTo>
                    <a:cubicBezTo>
                      <a:pt x="144" y="136"/>
                      <a:pt x="124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8"/>
                    </a:moveTo>
                    <a:cubicBezTo>
                      <a:pt x="7" y="121"/>
                      <a:pt x="6" y="126"/>
                      <a:pt x="6" y="130"/>
                    </a:cubicBezTo>
                    <a:cubicBezTo>
                      <a:pt x="5" y="126"/>
                      <a:pt x="6" y="121"/>
                      <a:pt x="8" y="118"/>
                    </a:cubicBezTo>
                    <a:close/>
                    <a:moveTo>
                      <a:pt x="27" y="146"/>
                    </a:moveTo>
                    <a:cubicBezTo>
                      <a:pt x="22" y="143"/>
                      <a:pt x="16" y="140"/>
                      <a:pt x="11" y="137"/>
                    </a:cubicBezTo>
                    <a:cubicBezTo>
                      <a:pt x="11" y="137"/>
                      <a:pt x="11" y="137"/>
                      <a:pt x="10" y="137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4" y="138"/>
                      <a:pt x="18" y="140"/>
                      <a:pt x="22" y="141"/>
                    </a:cubicBezTo>
                    <a:cubicBezTo>
                      <a:pt x="32" y="147"/>
                      <a:pt x="43" y="152"/>
                      <a:pt x="53" y="157"/>
                    </a:cubicBezTo>
                    <a:cubicBezTo>
                      <a:pt x="64" y="162"/>
                      <a:pt x="75" y="167"/>
                      <a:pt x="85" y="172"/>
                    </a:cubicBezTo>
                    <a:cubicBezTo>
                      <a:pt x="90" y="174"/>
                      <a:pt x="97" y="177"/>
                      <a:pt x="102" y="180"/>
                    </a:cubicBezTo>
                    <a:cubicBezTo>
                      <a:pt x="102" y="180"/>
                      <a:pt x="102" y="180"/>
                      <a:pt x="102" y="180"/>
                    </a:cubicBezTo>
                    <a:cubicBezTo>
                      <a:pt x="102" y="182"/>
                      <a:pt x="103" y="183"/>
                      <a:pt x="103" y="184"/>
                    </a:cubicBezTo>
                    <a:cubicBezTo>
                      <a:pt x="88" y="177"/>
                      <a:pt x="73" y="169"/>
                      <a:pt x="58" y="162"/>
                    </a:cubicBezTo>
                    <a:cubicBezTo>
                      <a:pt x="48" y="156"/>
                      <a:pt x="37" y="151"/>
                      <a:pt x="27" y="146"/>
                    </a:cubicBezTo>
                    <a:close/>
                    <a:moveTo>
                      <a:pt x="205" y="79"/>
                    </a:moveTo>
                    <a:cubicBezTo>
                      <a:pt x="195" y="90"/>
                      <a:pt x="185" y="101"/>
                      <a:pt x="175" y="111"/>
                    </a:cubicBezTo>
                    <a:cubicBezTo>
                      <a:pt x="155" y="133"/>
                      <a:pt x="135" y="154"/>
                      <a:pt x="114" y="176"/>
                    </a:cubicBezTo>
                    <a:cubicBezTo>
                      <a:pt x="112" y="178"/>
                      <a:pt x="109" y="181"/>
                      <a:pt x="107" y="184"/>
                    </a:cubicBezTo>
                    <a:cubicBezTo>
                      <a:pt x="106" y="183"/>
                      <a:pt x="105" y="181"/>
                      <a:pt x="105" y="180"/>
                    </a:cubicBezTo>
                    <a:cubicBezTo>
                      <a:pt x="105" y="180"/>
                      <a:pt x="105" y="180"/>
                      <a:pt x="105" y="180"/>
                    </a:cubicBezTo>
                    <a:cubicBezTo>
                      <a:pt x="112" y="172"/>
                      <a:pt x="120" y="164"/>
                      <a:pt x="128" y="156"/>
                    </a:cubicBezTo>
                    <a:cubicBezTo>
                      <a:pt x="139" y="144"/>
                      <a:pt x="150" y="132"/>
                      <a:pt x="162" y="121"/>
                    </a:cubicBezTo>
                    <a:cubicBezTo>
                      <a:pt x="180" y="102"/>
                      <a:pt x="197" y="81"/>
                      <a:pt x="215" y="63"/>
                    </a:cubicBezTo>
                    <a:cubicBezTo>
                      <a:pt x="215" y="63"/>
                      <a:pt x="216" y="63"/>
                      <a:pt x="216" y="62"/>
                    </a:cubicBezTo>
                    <a:cubicBezTo>
                      <a:pt x="216" y="63"/>
                      <a:pt x="217" y="64"/>
                      <a:pt x="218" y="65"/>
                    </a:cubicBezTo>
                    <a:cubicBezTo>
                      <a:pt x="217" y="66"/>
                      <a:pt x="216" y="68"/>
                      <a:pt x="215" y="68"/>
                    </a:cubicBezTo>
                    <a:cubicBezTo>
                      <a:pt x="212" y="72"/>
                      <a:pt x="209" y="76"/>
                      <a:pt x="205" y="7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4" name="Freeform 206"/>
              <p:cNvSpPr>
                <a:spLocks noEditPoints="1"/>
              </p:cNvSpPr>
              <p:nvPr/>
            </p:nvSpPr>
            <p:spPr bwMode="auto">
              <a:xfrm>
                <a:off x="1192388" y="1645672"/>
                <a:ext cx="558220" cy="472833"/>
              </a:xfrm>
              <a:custGeom>
                <a:avLst/>
                <a:gdLst>
                  <a:gd name="T0" fmla="*/ 25 w 221"/>
                  <a:gd name="T1" fmla="*/ 147 h 187"/>
                  <a:gd name="T2" fmla="*/ 8 w 221"/>
                  <a:gd name="T3" fmla="*/ 131 h 187"/>
                  <a:gd name="T4" fmla="*/ 203 w 221"/>
                  <a:gd name="T5" fmla="*/ 56 h 187"/>
                  <a:gd name="T6" fmla="*/ 109 w 221"/>
                  <a:gd name="T7" fmla="*/ 10 h 187"/>
                  <a:gd name="T8" fmla="*/ 117 w 221"/>
                  <a:gd name="T9" fmla="*/ 14 h 187"/>
                  <a:gd name="T10" fmla="*/ 111 w 221"/>
                  <a:gd name="T11" fmla="*/ 19 h 187"/>
                  <a:gd name="T12" fmla="*/ 78 w 221"/>
                  <a:gd name="T13" fmla="*/ 41 h 187"/>
                  <a:gd name="T14" fmla="*/ 89 w 221"/>
                  <a:gd name="T15" fmla="*/ 34 h 187"/>
                  <a:gd name="T16" fmla="*/ 145 w 221"/>
                  <a:gd name="T17" fmla="*/ 15 h 187"/>
                  <a:gd name="T18" fmla="*/ 107 w 221"/>
                  <a:gd name="T19" fmla="*/ 10 h 187"/>
                  <a:gd name="T20" fmla="*/ 128 w 221"/>
                  <a:gd name="T21" fmla="*/ 9 h 187"/>
                  <a:gd name="T22" fmla="*/ 139 w 221"/>
                  <a:gd name="T23" fmla="*/ 13 h 187"/>
                  <a:gd name="T24" fmla="*/ 92 w 221"/>
                  <a:gd name="T25" fmla="*/ 32 h 187"/>
                  <a:gd name="T26" fmla="*/ 120 w 221"/>
                  <a:gd name="T27" fmla="*/ 34 h 187"/>
                  <a:gd name="T28" fmla="*/ 66 w 221"/>
                  <a:gd name="T29" fmla="*/ 58 h 187"/>
                  <a:gd name="T30" fmla="*/ 117 w 221"/>
                  <a:gd name="T31" fmla="*/ 54 h 187"/>
                  <a:gd name="T32" fmla="*/ 55 w 221"/>
                  <a:gd name="T33" fmla="*/ 66 h 187"/>
                  <a:gd name="T34" fmla="*/ 66 w 221"/>
                  <a:gd name="T35" fmla="*/ 54 h 187"/>
                  <a:gd name="T36" fmla="*/ 147 w 221"/>
                  <a:gd name="T37" fmla="*/ 28 h 187"/>
                  <a:gd name="T38" fmla="*/ 157 w 221"/>
                  <a:gd name="T39" fmla="*/ 30 h 187"/>
                  <a:gd name="T40" fmla="*/ 171 w 221"/>
                  <a:gd name="T41" fmla="*/ 33 h 187"/>
                  <a:gd name="T42" fmla="*/ 145 w 221"/>
                  <a:gd name="T43" fmla="*/ 43 h 187"/>
                  <a:gd name="T44" fmla="*/ 42 w 221"/>
                  <a:gd name="T45" fmla="*/ 79 h 187"/>
                  <a:gd name="T46" fmla="*/ 125 w 221"/>
                  <a:gd name="T47" fmla="*/ 63 h 187"/>
                  <a:gd name="T48" fmla="*/ 199 w 221"/>
                  <a:gd name="T49" fmla="*/ 40 h 187"/>
                  <a:gd name="T50" fmla="*/ 194 w 221"/>
                  <a:gd name="T51" fmla="*/ 50 h 187"/>
                  <a:gd name="T52" fmla="*/ 213 w 221"/>
                  <a:gd name="T53" fmla="*/ 45 h 187"/>
                  <a:gd name="T54" fmla="*/ 199 w 221"/>
                  <a:gd name="T55" fmla="*/ 65 h 187"/>
                  <a:gd name="T56" fmla="*/ 63 w 221"/>
                  <a:gd name="T57" fmla="*/ 108 h 187"/>
                  <a:gd name="T58" fmla="*/ 25 w 221"/>
                  <a:gd name="T59" fmla="*/ 120 h 187"/>
                  <a:gd name="T60" fmla="*/ 32 w 221"/>
                  <a:gd name="T61" fmla="*/ 124 h 187"/>
                  <a:gd name="T62" fmla="*/ 147 w 221"/>
                  <a:gd name="T63" fmla="*/ 102 h 187"/>
                  <a:gd name="T64" fmla="*/ 47 w 221"/>
                  <a:gd name="T65" fmla="*/ 131 h 187"/>
                  <a:gd name="T66" fmla="*/ 109 w 221"/>
                  <a:gd name="T67" fmla="*/ 158 h 187"/>
                  <a:gd name="T68" fmla="*/ 106 w 221"/>
                  <a:gd name="T69" fmla="*/ 150 h 187"/>
                  <a:gd name="T70" fmla="*/ 124 w 221"/>
                  <a:gd name="T71" fmla="*/ 143 h 187"/>
                  <a:gd name="T72" fmla="*/ 82 w 221"/>
                  <a:gd name="T73" fmla="*/ 140 h 187"/>
                  <a:gd name="T74" fmla="*/ 104 w 221"/>
                  <a:gd name="T75" fmla="*/ 131 h 187"/>
                  <a:gd name="T76" fmla="*/ 128 w 221"/>
                  <a:gd name="T77" fmla="*/ 117 h 187"/>
                  <a:gd name="T78" fmla="*/ 116 w 221"/>
                  <a:gd name="T79" fmla="*/ 121 h 187"/>
                  <a:gd name="T80" fmla="*/ 74 w 221"/>
                  <a:gd name="T81" fmla="*/ 139 h 187"/>
                  <a:gd name="T82" fmla="*/ 99 w 221"/>
                  <a:gd name="T83" fmla="*/ 143 h 187"/>
                  <a:gd name="T84" fmla="*/ 91 w 221"/>
                  <a:gd name="T85" fmla="*/ 153 h 187"/>
                  <a:gd name="T86" fmla="*/ 112 w 221"/>
                  <a:gd name="T87" fmla="*/ 154 h 187"/>
                  <a:gd name="T88" fmla="*/ 88 w 221"/>
                  <a:gd name="T89" fmla="*/ 119 h 187"/>
                  <a:gd name="T90" fmla="*/ 69 w 221"/>
                  <a:gd name="T91" fmla="*/ 120 h 187"/>
                  <a:gd name="T92" fmla="*/ 36 w 221"/>
                  <a:gd name="T93" fmla="*/ 123 h 187"/>
                  <a:gd name="T94" fmla="*/ 153 w 221"/>
                  <a:gd name="T95" fmla="*/ 92 h 187"/>
                  <a:gd name="T96" fmla="*/ 35 w 221"/>
                  <a:gd name="T97" fmla="*/ 118 h 187"/>
                  <a:gd name="T98" fmla="*/ 93 w 221"/>
                  <a:gd name="T99" fmla="*/ 96 h 187"/>
                  <a:gd name="T100" fmla="*/ 198 w 221"/>
                  <a:gd name="T101" fmla="*/ 61 h 187"/>
                  <a:gd name="T102" fmla="*/ 190 w 221"/>
                  <a:gd name="T103" fmla="*/ 70 h 187"/>
                  <a:gd name="T104" fmla="*/ 190 w 221"/>
                  <a:gd name="T105" fmla="*/ 66 h 187"/>
                  <a:gd name="T106" fmla="*/ 106 w 221"/>
                  <a:gd name="T107" fmla="*/ 167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4 w 221"/>
                  <a:gd name="T113" fmla="*/ 175 h 187"/>
                  <a:gd name="T114" fmla="*/ 10 w 221"/>
                  <a:gd name="T115" fmla="*/ 136 h 187"/>
                  <a:gd name="T116" fmla="*/ 114 w 221"/>
                  <a:gd name="T117" fmla="*/ 175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0" y="63"/>
                    </a:moveTo>
                    <a:cubicBezTo>
                      <a:pt x="220" y="62"/>
                      <a:pt x="220" y="62"/>
                      <a:pt x="220" y="62"/>
                    </a:cubicBezTo>
                    <a:cubicBezTo>
                      <a:pt x="217" y="62"/>
                      <a:pt x="216" y="59"/>
                      <a:pt x="216" y="57"/>
                    </a:cubicBezTo>
                    <a:cubicBezTo>
                      <a:pt x="215" y="53"/>
                      <a:pt x="215" y="49"/>
                      <a:pt x="217" y="46"/>
                    </a:cubicBezTo>
                    <a:cubicBezTo>
                      <a:pt x="217" y="45"/>
                      <a:pt x="217" y="45"/>
                      <a:pt x="217" y="45"/>
                    </a:cubicBezTo>
                    <a:cubicBezTo>
                      <a:pt x="217" y="44"/>
                      <a:pt x="217" y="44"/>
                      <a:pt x="216" y="44"/>
                    </a:cubicBezTo>
                    <a:cubicBezTo>
                      <a:pt x="201" y="37"/>
                      <a:pt x="186" y="30"/>
                      <a:pt x="171" y="24"/>
                    </a:cubicBezTo>
                    <a:cubicBezTo>
                      <a:pt x="153" y="15"/>
                      <a:pt x="134" y="7"/>
                      <a:pt x="115" y="0"/>
                    </a:cubicBezTo>
                    <a:cubicBezTo>
                      <a:pt x="114" y="0"/>
                      <a:pt x="114" y="0"/>
                      <a:pt x="113" y="0"/>
                    </a:cubicBezTo>
                    <a:cubicBezTo>
                      <a:pt x="94" y="19"/>
                      <a:pt x="76" y="39"/>
                      <a:pt x="58" y="59"/>
                    </a:cubicBezTo>
                    <a:cubicBezTo>
                      <a:pt x="41" y="77"/>
                      <a:pt x="24" y="94"/>
                      <a:pt x="8" y="113"/>
                    </a:cubicBezTo>
                    <a:cubicBezTo>
                      <a:pt x="1" y="118"/>
                      <a:pt x="0" y="134"/>
                      <a:pt x="9" y="138"/>
                    </a:cubicBezTo>
                    <a:cubicBezTo>
                      <a:pt x="14" y="142"/>
                      <a:pt x="20" y="145"/>
                      <a:pt x="25" y="147"/>
                    </a:cubicBezTo>
                    <a:cubicBezTo>
                      <a:pt x="36" y="153"/>
                      <a:pt x="46" y="158"/>
                      <a:pt x="56" y="163"/>
                    </a:cubicBezTo>
                    <a:cubicBezTo>
                      <a:pt x="72" y="171"/>
                      <a:pt x="88" y="180"/>
                      <a:pt x="105" y="187"/>
                    </a:cubicBezTo>
                    <a:cubicBezTo>
                      <a:pt x="106" y="187"/>
                      <a:pt x="106" y="187"/>
                      <a:pt x="107" y="186"/>
                    </a:cubicBezTo>
                    <a:cubicBezTo>
                      <a:pt x="107" y="186"/>
                      <a:pt x="107" y="186"/>
                      <a:pt x="107" y="186"/>
                    </a:cubicBezTo>
                    <a:cubicBezTo>
                      <a:pt x="122" y="169"/>
                      <a:pt x="138" y="153"/>
                      <a:pt x="153" y="137"/>
                    </a:cubicBezTo>
                    <a:cubicBezTo>
                      <a:pt x="173" y="116"/>
                      <a:pt x="194" y="95"/>
                      <a:pt x="213" y="73"/>
                    </a:cubicBezTo>
                    <a:cubicBezTo>
                      <a:pt x="216" y="70"/>
                      <a:pt x="220" y="67"/>
                      <a:pt x="221" y="64"/>
                    </a:cubicBezTo>
                    <a:cubicBezTo>
                      <a:pt x="221" y="63"/>
                      <a:pt x="221" y="63"/>
                      <a:pt x="220" y="63"/>
                    </a:cubicBezTo>
                    <a:close/>
                    <a:moveTo>
                      <a:pt x="87" y="170"/>
                    </a:moveTo>
                    <a:cubicBezTo>
                      <a:pt x="77" y="165"/>
                      <a:pt x="66" y="160"/>
                      <a:pt x="56" y="155"/>
                    </a:cubicBezTo>
                    <a:cubicBezTo>
                      <a:pt x="45" y="150"/>
                      <a:pt x="35" y="145"/>
                      <a:pt x="24" y="140"/>
                    </a:cubicBezTo>
                    <a:cubicBezTo>
                      <a:pt x="19" y="137"/>
                      <a:pt x="12" y="135"/>
                      <a:pt x="8" y="131"/>
                    </a:cubicBezTo>
                    <a:cubicBezTo>
                      <a:pt x="8" y="131"/>
                      <a:pt x="8" y="131"/>
                      <a:pt x="8" y="131"/>
                    </a:cubicBezTo>
                    <a:cubicBezTo>
                      <a:pt x="8" y="130"/>
                      <a:pt x="8" y="128"/>
                      <a:pt x="8" y="127"/>
                    </a:cubicBezTo>
                    <a:cubicBezTo>
                      <a:pt x="22" y="135"/>
                      <a:pt x="37" y="142"/>
                      <a:pt x="52" y="149"/>
                    </a:cubicBezTo>
                    <a:cubicBezTo>
                      <a:pt x="68" y="157"/>
                      <a:pt x="85" y="164"/>
                      <a:pt x="102" y="173"/>
                    </a:cubicBezTo>
                    <a:cubicBezTo>
                      <a:pt x="101" y="174"/>
                      <a:pt x="101" y="175"/>
                      <a:pt x="101" y="177"/>
                    </a:cubicBezTo>
                    <a:cubicBezTo>
                      <a:pt x="97" y="174"/>
                      <a:pt x="92" y="172"/>
                      <a:pt x="87" y="170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3"/>
                      <a:pt x="29" y="93"/>
                    </a:cubicBezTo>
                    <a:cubicBezTo>
                      <a:pt x="44" y="88"/>
                      <a:pt x="59" y="85"/>
                      <a:pt x="74" y="82"/>
                    </a:cubicBezTo>
                    <a:cubicBezTo>
                      <a:pt x="89" y="78"/>
                      <a:pt x="104" y="74"/>
                      <a:pt x="119" y="71"/>
                    </a:cubicBezTo>
                    <a:cubicBezTo>
                      <a:pt x="134" y="67"/>
                      <a:pt x="149" y="64"/>
                      <a:pt x="164" y="61"/>
                    </a:cubicBezTo>
                    <a:cubicBezTo>
                      <a:pt x="172" y="59"/>
                      <a:pt x="179" y="57"/>
                      <a:pt x="187" y="55"/>
                    </a:cubicBezTo>
                    <a:cubicBezTo>
                      <a:pt x="194" y="54"/>
                      <a:pt x="201" y="52"/>
                      <a:pt x="208" y="51"/>
                    </a:cubicBezTo>
                    <a:cubicBezTo>
                      <a:pt x="206" y="52"/>
                      <a:pt x="205" y="54"/>
                      <a:pt x="203" y="56"/>
                    </a:cubicBezTo>
                    <a:cubicBezTo>
                      <a:pt x="203" y="56"/>
                      <a:pt x="202" y="56"/>
                      <a:pt x="202" y="56"/>
                    </a:cubicBezTo>
                    <a:cubicBezTo>
                      <a:pt x="202" y="56"/>
                      <a:pt x="201" y="56"/>
                      <a:pt x="201" y="56"/>
                    </a:cubicBezTo>
                    <a:cubicBezTo>
                      <a:pt x="172" y="63"/>
                      <a:pt x="143" y="67"/>
                      <a:pt x="115" y="73"/>
                    </a:cubicBezTo>
                    <a:cubicBezTo>
                      <a:pt x="85" y="79"/>
                      <a:pt x="56" y="88"/>
                      <a:pt x="27" y="96"/>
                    </a:cubicBezTo>
                    <a:cubicBezTo>
                      <a:pt x="28" y="95"/>
                      <a:pt x="28" y="94"/>
                      <a:pt x="29" y="93"/>
                    </a:cubicBezTo>
                    <a:close/>
                    <a:moveTo>
                      <a:pt x="115" y="3"/>
                    </a:moveTo>
                    <a:cubicBezTo>
                      <a:pt x="116" y="3"/>
                      <a:pt x="118" y="4"/>
                      <a:pt x="119" y="4"/>
                    </a:cubicBezTo>
                    <a:cubicBezTo>
                      <a:pt x="116" y="5"/>
                      <a:pt x="114" y="5"/>
                      <a:pt x="111" y="6"/>
                    </a:cubicBezTo>
                    <a:cubicBezTo>
                      <a:pt x="112" y="5"/>
                      <a:pt x="114" y="4"/>
                      <a:pt x="115" y="3"/>
                    </a:cubicBezTo>
                    <a:close/>
                    <a:moveTo>
                      <a:pt x="124" y="6"/>
                    </a:moveTo>
                    <a:cubicBezTo>
                      <a:pt x="121" y="7"/>
                      <a:pt x="118" y="7"/>
                      <a:pt x="115" y="8"/>
                    </a:cubicBezTo>
                    <a:cubicBezTo>
                      <a:pt x="113" y="9"/>
                      <a:pt x="112" y="9"/>
                      <a:pt x="110" y="10"/>
                    </a:cubicBezTo>
                    <a:cubicBezTo>
                      <a:pt x="110" y="10"/>
                      <a:pt x="109" y="10"/>
                      <a:pt x="109" y="10"/>
                    </a:cubicBezTo>
                    <a:cubicBezTo>
                      <a:pt x="110" y="9"/>
                      <a:pt x="112" y="9"/>
                      <a:pt x="113" y="8"/>
                    </a:cubicBezTo>
                    <a:cubicBezTo>
                      <a:pt x="116" y="7"/>
                      <a:pt x="118" y="6"/>
                      <a:pt x="121" y="5"/>
                    </a:cubicBezTo>
                    <a:cubicBezTo>
                      <a:pt x="122" y="5"/>
                      <a:pt x="123" y="6"/>
                      <a:pt x="124" y="6"/>
                    </a:cubicBezTo>
                    <a:close/>
                    <a:moveTo>
                      <a:pt x="129" y="8"/>
                    </a:moveTo>
                    <a:cubicBezTo>
                      <a:pt x="125" y="9"/>
                      <a:pt x="122" y="10"/>
                      <a:pt x="118" y="11"/>
                    </a:cubicBezTo>
                    <a:cubicBezTo>
                      <a:pt x="113" y="13"/>
                      <a:pt x="107" y="14"/>
                      <a:pt x="102" y="15"/>
                    </a:cubicBezTo>
                    <a:cubicBezTo>
                      <a:pt x="102" y="15"/>
                      <a:pt x="103" y="14"/>
                      <a:pt x="103" y="14"/>
                    </a:cubicBezTo>
                    <a:cubicBezTo>
                      <a:pt x="104" y="14"/>
                      <a:pt x="105" y="13"/>
                      <a:pt x="107" y="13"/>
                    </a:cubicBezTo>
                    <a:cubicBezTo>
                      <a:pt x="109" y="12"/>
                      <a:pt x="111" y="12"/>
                      <a:pt x="114" y="11"/>
                    </a:cubicBezTo>
                    <a:cubicBezTo>
                      <a:pt x="118" y="10"/>
                      <a:pt x="122" y="9"/>
                      <a:pt x="125" y="7"/>
                    </a:cubicBezTo>
                    <a:cubicBezTo>
                      <a:pt x="127" y="7"/>
                      <a:pt x="128" y="8"/>
                      <a:pt x="129" y="8"/>
                    </a:cubicBezTo>
                    <a:close/>
                    <a:moveTo>
                      <a:pt x="135" y="11"/>
                    </a:moveTo>
                    <a:cubicBezTo>
                      <a:pt x="129" y="12"/>
                      <a:pt x="123" y="13"/>
                      <a:pt x="117" y="14"/>
                    </a:cubicBezTo>
                    <a:cubicBezTo>
                      <a:pt x="111" y="16"/>
                      <a:pt x="103" y="17"/>
                      <a:pt x="98" y="20"/>
                    </a:cubicBezTo>
                    <a:cubicBezTo>
                      <a:pt x="104" y="17"/>
                      <a:pt x="110" y="15"/>
                      <a:pt x="116" y="14"/>
                    </a:cubicBezTo>
                    <a:cubicBezTo>
                      <a:pt x="121" y="13"/>
                      <a:pt x="126" y="12"/>
                      <a:pt x="130" y="9"/>
                    </a:cubicBezTo>
                    <a:cubicBezTo>
                      <a:pt x="130" y="9"/>
                      <a:pt x="130" y="9"/>
                      <a:pt x="130" y="9"/>
                    </a:cubicBezTo>
                    <a:cubicBezTo>
                      <a:pt x="132" y="9"/>
                      <a:pt x="134" y="10"/>
                      <a:pt x="135" y="11"/>
                    </a:cubicBezTo>
                    <a:close/>
                    <a:moveTo>
                      <a:pt x="140" y="12"/>
                    </a:moveTo>
                    <a:cubicBezTo>
                      <a:pt x="137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1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5" y="24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4"/>
                      <a:pt x="96" y="24"/>
                      <a:pt x="97" y="23"/>
                    </a:cubicBezTo>
                    <a:cubicBezTo>
                      <a:pt x="102" y="22"/>
                      <a:pt x="107" y="21"/>
                      <a:pt x="111" y="19"/>
                    </a:cubicBezTo>
                    <a:cubicBezTo>
                      <a:pt x="120" y="16"/>
                      <a:pt x="128" y="14"/>
                      <a:pt x="137" y="11"/>
                    </a:cubicBezTo>
                    <a:cubicBezTo>
                      <a:pt x="137" y="11"/>
                      <a:pt x="137" y="11"/>
                      <a:pt x="137" y="11"/>
                    </a:cubicBezTo>
                    <a:cubicBezTo>
                      <a:pt x="138" y="12"/>
                      <a:pt x="139" y="12"/>
                      <a:pt x="140" y="12"/>
                    </a:cubicBezTo>
                    <a:close/>
                    <a:moveTo>
                      <a:pt x="151" y="17"/>
                    </a:moveTo>
                    <a:cubicBezTo>
                      <a:pt x="142" y="19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6" y="15"/>
                    </a:cubicBezTo>
                    <a:cubicBezTo>
                      <a:pt x="148" y="16"/>
                      <a:pt x="149" y="17"/>
                      <a:pt x="151" y="17"/>
                    </a:cubicBezTo>
                    <a:close/>
                    <a:moveTo>
                      <a:pt x="158" y="20"/>
                    </a:moveTo>
                    <a:cubicBezTo>
                      <a:pt x="152" y="22"/>
                      <a:pt x="146" y="24"/>
                      <a:pt x="139" y="25"/>
                    </a:cubicBezTo>
                    <a:cubicBezTo>
                      <a:pt x="132" y="27"/>
                      <a:pt x="125" y="29"/>
                      <a:pt x="117" y="31"/>
                    </a:cubicBezTo>
                    <a:cubicBezTo>
                      <a:pt x="110" y="33"/>
                      <a:pt x="103" y="34"/>
                      <a:pt x="96" y="36"/>
                    </a:cubicBezTo>
                    <a:cubicBezTo>
                      <a:pt x="93" y="37"/>
                      <a:pt x="89" y="38"/>
                      <a:pt x="86" y="39"/>
                    </a:cubicBezTo>
                    <a:cubicBezTo>
                      <a:pt x="84" y="40"/>
                      <a:pt x="80" y="40"/>
                      <a:pt x="78" y="41"/>
                    </a:cubicBezTo>
                    <a:cubicBezTo>
                      <a:pt x="78" y="41"/>
                      <a:pt x="78" y="41"/>
                      <a:pt x="78" y="40"/>
                    </a:cubicBezTo>
                    <a:cubicBezTo>
                      <a:pt x="83" y="38"/>
                      <a:pt x="89" y="36"/>
                      <a:pt x="94" y="35"/>
                    </a:cubicBezTo>
                    <a:cubicBezTo>
                      <a:pt x="101" y="33"/>
                      <a:pt x="108" y="31"/>
                      <a:pt x="114" y="29"/>
                    </a:cubicBezTo>
                    <a:cubicBezTo>
                      <a:pt x="121" y="27"/>
                      <a:pt x="128" y="25"/>
                      <a:pt x="135" y="23"/>
                    </a:cubicBezTo>
                    <a:cubicBezTo>
                      <a:pt x="141" y="22"/>
                      <a:pt x="147" y="21"/>
                      <a:pt x="152" y="18"/>
                    </a:cubicBezTo>
                    <a:cubicBezTo>
                      <a:pt x="154" y="19"/>
                      <a:pt x="156" y="19"/>
                      <a:pt x="158" y="20"/>
                    </a:cubicBezTo>
                    <a:close/>
                    <a:moveTo>
                      <a:pt x="83" y="35"/>
                    </a:moveTo>
                    <a:cubicBezTo>
                      <a:pt x="87" y="33"/>
                      <a:pt x="92" y="33"/>
                      <a:pt x="97" y="31"/>
                    </a:cubicBezTo>
                    <a:cubicBezTo>
                      <a:pt x="102" y="30"/>
                      <a:pt x="108" y="27"/>
                      <a:pt x="114" y="26"/>
                    </a:cubicBezTo>
                    <a:cubicBezTo>
                      <a:pt x="115" y="26"/>
                      <a:pt x="116" y="25"/>
                      <a:pt x="117" y="25"/>
                    </a:cubicBezTo>
                    <a:cubicBezTo>
                      <a:pt x="116" y="25"/>
                      <a:pt x="115" y="26"/>
                      <a:pt x="114" y="26"/>
                    </a:cubicBezTo>
                    <a:cubicBezTo>
                      <a:pt x="109" y="28"/>
                      <a:pt x="103" y="30"/>
                      <a:pt x="97" y="32"/>
                    </a:cubicBezTo>
                    <a:cubicBezTo>
                      <a:pt x="94" y="32"/>
                      <a:pt x="92" y="33"/>
                      <a:pt x="89" y="34"/>
                    </a:cubicBezTo>
                    <a:cubicBezTo>
                      <a:pt x="87" y="35"/>
                      <a:pt x="86" y="35"/>
                      <a:pt x="84" y="36"/>
                    </a:cubicBezTo>
                    <a:cubicBezTo>
                      <a:pt x="84" y="36"/>
                      <a:pt x="83" y="36"/>
                      <a:pt x="82" y="36"/>
                    </a:cubicBezTo>
                    <a:cubicBezTo>
                      <a:pt x="82" y="36"/>
                      <a:pt x="82" y="36"/>
                      <a:pt x="83" y="35"/>
                    </a:cubicBezTo>
                    <a:close/>
                    <a:moveTo>
                      <a:pt x="116" y="26"/>
                    </a:moveTo>
                    <a:cubicBezTo>
                      <a:pt x="123" y="24"/>
                      <a:pt x="129" y="23"/>
                      <a:pt x="136" y="21"/>
                    </a:cubicBezTo>
                    <a:cubicBezTo>
                      <a:pt x="140" y="20"/>
                      <a:pt x="143" y="20"/>
                      <a:pt x="147" y="19"/>
                    </a:cubicBezTo>
                    <a:cubicBezTo>
                      <a:pt x="148" y="19"/>
                      <a:pt x="150" y="18"/>
                      <a:pt x="151" y="18"/>
                    </a:cubicBezTo>
                    <a:cubicBezTo>
                      <a:pt x="149" y="19"/>
                      <a:pt x="147" y="19"/>
                      <a:pt x="145" y="20"/>
                    </a:cubicBezTo>
                    <a:cubicBezTo>
                      <a:pt x="133" y="24"/>
                      <a:pt x="120" y="27"/>
                      <a:pt x="107" y="30"/>
                    </a:cubicBezTo>
                    <a:cubicBezTo>
                      <a:pt x="103" y="31"/>
                      <a:pt x="99" y="32"/>
                      <a:pt x="95" y="33"/>
                    </a:cubicBezTo>
                    <a:cubicBezTo>
                      <a:pt x="102" y="31"/>
                      <a:pt x="109" y="28"/>
                      <a:pt x="116" y="26"/>
                    </a:cubicBezTo>
                    <a:close/>
                    <a:moveTo>
                      <a:pt x="141" y="13"/>
                    </a:moveTo>
                    <a:cubicBezTo>
                      <a:pt x="142" y="14"/>
                      <a:pt x="144" y="14"/>
                      <a:pt x="145" y="15"/>
                    </a:cubicBezTo>
                    <a:cubicBezTo>
                      <a:pt x="136" y="17"/>
                      <a:pt x="127" y="19"/>
                      <a:pt x="118" y="21"/>
                    </a:cubicBezTo>
                    <a:cubicBezTo>
                      <a:pt x="108" y="23"/>
                      <a:pt x="100" y="27"/>
                      <a:pt x="91" y="29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89" y="29"/>
                      <a:pt x="91" y="29"/>
                      <a:pt x="93" y="28"/>
                    </a:cubicBezTo>
                    <a:cubicBezTo>
                      <a:pt x="95" y="27"/>
                      <a:pt x="97" y="26"/>
                      <a:pt x="99" y="26"/>
                    </a:cubicBezTo>
                    <a:cubicBezTo>
                      <a:pt x="104" y="24"/>
                      <a:pt x="110" y="23"/>
                      <a:pt x="115" y="21"/>
                    </a:cubicBezTo>
                    <a:cubicBezTo>
                      <a:pt x="123" y="19"/>
                      <a:pt x="133" y="17"/>
                      <a:pt x="141" y="13"/>
                    </a:cubicBezTo>
                    <a:cubicBezTo>
                      <a:pt x="141" y="13"/>
                      <a:pt x="141" y="13"/>
                      <a:pt x="141" y="13"/>
                    </a:cubicBezTo>
                    <a:close/>
                    <a:moveTo>
                      <a:pt x="110" y="7"/>
                    </a:moveTo>
                    <a:cubicBezTo>
                      <a:pt x="112" y="6"/>
                      <a:pt x="113" y="6"/>
                      <a:pt x="115" y="6"/>
                    </a:cubicBezTo>
                    <a:cubicBezTo>
                      <a:pt x="116" y="5"/>
                      <a:pt x="118" y="5"/>
                      <a:pt x="120" y="5"/>
                    </a:cubicBezTo>
                    <a:cubicBezTo>
                      <a:pt x="121" y="5"/>
                      <a:pt x="116" y="7"/>
                      <a:pt x="116" y="7"/>
                    </a:cubicBezTo>
                    <a:cubicBezTo>
                      <a:pt x="113" y="8"/>
                      <a:pt x="110" y="9"/>
                      <a:pt x="107" y="10"/>
                    </a:cubicBezTo>
                    <a:cubicBezTo>
                      <a:pt x="108" y="9"/>
                      <a:pt x="109" y="8"/>
                      <a:pt x="110" y="7"/>
                    </a:cubicBezTo>
                    <a:close/>
                    <a:moveTo>
                      <a:pt x="105" y="12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1" y="7"/>
                      <a:pt x="123" y="7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22" y="8"/>
                      <a:pt x="120" y="9"/>
                      <a:pt x="119" y="9"/>
                    </a:cubicBezTo>
                    <a:cubicBezTo>
                      <a:pt x="114" y="11"/>
                      <a:pt x="109" y="11"/>
                      <a:pt x="104" y="13"/>
                    </a:cubicBezTo>
                    <a:cubicBezTo>
                      <a:pt x="104" y="13"/>
                      <a:pt x="105" y="12"/>
                      <a:pt x="105" y="12"/>
                    </a:cubicBezTo>
                    <a:close/>
                    <a:moveTo>
                      <a:pt x="101" y="16"/>
                    </a:moveTo>
                    <a:cubicBezTo>
                      <a:pt x="105" y="15"/>
                      <a:pt x="109" y="14"/>
                      <a:pt x="113" y="13"/>
                    </a:cubicBezTo>
                    <a:cubicBezTo>
                      <a:pt x="116" y="12"/>
                      <a:pt x="119" y="12"/>
                      <a:pt x="121" y="11"/>
                    </a:cubicBezTo>
                    <a:cubicBezTo>
                      <a:pt x="123" y="10"/>
                      <a:pt x="124" y="10"/>
                      <a:pt x="126" y="9"/>
                    </a:cubicBezTo>
                    <a:cubicBezTo>
                      <a:pt x="126" y="9"/>
                      <a:pt x="131" y="8"/>
                      <a:pt x="128" y="9"/>
                    </a:cubicBezTo>
                    <a:cubicBezTo>
                      <a:pt x="123" y="12"/>
                      <a:pt x="117" y="13"/>
                      <a:pt x="111" y="14"/>
                    </a:cubicBezTo>
                    <a:cubicBezTo>
                      <a:pt x="107" y="15"/>
                      <a:pt x="103" y="17"/>
                      <a:pt x="98" y="19"/>
                    </a:cubicBezTo>
                    <a:cubicBezTo>
                      <a:pt x="99" y="18"/>
                      <a:pt x="100" y="17"/>
                      <a:pt x="101" y="16"/>
                    </a:cubicBezTo>
                    <a:close/>
                    <a:moveTo>
                      <a:pt x="97" y="20"/>
                    </a:moveTo>
                    <a:cubicBezTo>
                      <a:pt x="104" y="19"/>
                      <a:pt x="110" y="17"/>
                      <a:pt x="117" y="15"/>
                    </a:cubicBezTo>
                    <a:cubicBezTo>
                      <a:pt x="121" y="14"/>
                      <a:pt x="124" y="13"/>
                      <a:pt x="128" y="13"/>
                    </a:cubicBezTo>
                    <a:cubicBezTo>
                      <a:pt x="129" y="12"/>
                      <a:pt x="131" y="12"/>
                      <a:pt x="133" y="12"/>
                    </a:cubicBezTo>
                    <a:cubicBezTo>
                      <a:pt x="120" y="17"/>
                      <a:pt x="106" y="19"/>
                      <a:pt x="93" y="24"/>
                    </a:cubicBezTo>
                    <a:cubicBezTo>
                      <a:pt x="94" y="23"/>
                      <a:pt x="96" y="22"/>
                      <a:pt x="97" y="20"/>
                    </a:cubicBezTo>
                    <a:close/>
                    <a:moveTo>
                      <a:pt x="92" y="26"/>
                    </a:moveTo>
                    <a:cubicBezTo>
                      <a:pt x="100" y="24"/>
                      <a:pt x="107" y="21"/>
                      <a:pt x="115" y="19"/>
                    </a:cubicBezTo>
                    <a:cubicBezTo>
                      <a:pt x="119" y="18"/>
                      <a:pt x="124" y="17"/>
                      <a:pt x="128" y="16"/>
                    </a:cubicBezTo>
                    <a:cubicBezTo>
                      <a:pt x="131" y="15"/>
                      <a:pt x="136" y="15"/>
                      <a:pt x="139" y="13"/>
                    </a:cubicBezTo>
                    <a:cubicBezTo>
                      <a:pt x="135" y="15"/>
                      <a:pt x="130" y="16"/>
                      <a:pt x="126" y="17"/>
                    </a:cubicBezTo>
                    <a:cubicBezTo>
                      <a:pt x="121" y="19"/>
                      <a:pt x="116" y="20"/>
                      <a:pt x="111" y="22"/>
                    </a:cubicBezTo>
                    <a:cubicBezTo>
                      <a:pt x="103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1" y="30"/>
                      <a:pt x="96" y="28"/>
                      <a:pt x="100" y="27"/>
                    </a:cubicBezTo>
                    <a:cubicBezTo>
                      <a:pt x="105" y="25"/>
                      <a:pt x="111" y="23"/>
                      <a:pt x="116" y="22"/>
                    </a:cubicBezTo>
                    <a:cubicBezTo>
                      <a:pt x="122" y="21"/>
                      <a:pt x="128" y="19"/>
                      <a:pt x="134" y="18"/>
                    </a:cubicBezTo>
                    <a:cubicBezTo>
                      <a:pt x="137" y="17"/>
                      <a:pt x="140" y="17"/>
                      <a:pt x="143" y="16"/>
                    </a:cubicBezTo>
                    <a:cubicBezTo>
                      <a:pt x="143" y="16"/>
                      <a:pt x="143" y="16"/>
                      <a:pt x="143" y="16"/>
                    </a:cubicBezTo>
                    <a:cubicBezTo>
                      <a:pt x="142" y="17"/>
                      <a:pt x="141" y="17"/>
                      <a:pt x="139" y="18"/>
                    </a:cubicBezTo>
                    <a:cubicBezTo>
                      <a:pt x="129" y="22"/>
                      <a:pt x="118" y="24"/>
                      <a:pt x="107" y="27"/>
                    </a:cubicBezTo>
                    <a:cubicBezTo>
                      <a:pt x="102" y="29"/>
                      <a:pt x="97" y="31"/>
                      <a:pt x="92" y="32"/>
                    </a:cubicBezTo>
                    <a:cubicBezTo>
                      <a:pt x="89" y="33"/>
                      <a:pt x="86" y="33"/>
                      <a:pt x="84" y="34"/>
                    </a:cubicBezTo>
                    <a:cubicBezTo>
                      <a:pt x="85" y="33"/>
                      <a:pt x="86" y="32"/>
                      <a:pt x="87" y="31"/>
                    </a:cubicBezTo>
                    <a:close/>
                    <a:moveTo>
                      <a:pt x="81" y="37"/>
                    </a:moveTo>
                    <a:cubicBezTo>
                      <a:pt x="83" y="37"/>
                      <a:pt x="86" y="36"/>
                      <a:pt x="88" y="36"/>
                    </a:cubicBezTo>
                    <a:cubicBezTo>
                      <a:pt x="85" y="37"/>
                      <a:pt x="82" y="38"/>
                      <a:pt x="79" y="39"/>
                    </a:cubicBezTo>
                    <a:cubicBezTo>
                      <a:pt x="80" y="38"/>
                      <a:pt x="81" y="38"/>
                      <a:pt x="81" y="37"/>
                    </a:cubicBezTo>
                    <a:close/>
                    <a:moveTo>
                      <a:pt x="76" y="42"/>
                    </a:moveTo>
                    <a:cubicBezTo>
                      <a:pt x="90" y="40"/>
                      <a:pt x="104" y="35"/>
                      <a:pt x="117" y="32"/>
                    </a:cubicBezTo>
                    <a:cubicBezTo>
                      <a:pt x="124" y="30"/>
                      <a:pt x="131" y="28"/>
                      <a:pt x="138" y="26"/>
                    </a:cubicBezTo>
                    <a:cubicBezTo>
                      <a:pt x="145" y="25"/>
                      <a:pt x="152" y="23"/>
                      <a:pt x="159" y="21"/>
                    </a:cubicBezTo>
                    <a:cubicBezTo>
                      <a:pt x="161" y="22"/>
                      <a:pt x="163" y="22"/>
                      <a:pt x="165" y="23"/>
                    </a:cubicBezTo>
                    <a:cubicBezTo>
                      <a:pt x="158" y="23"/>
                      <a:pt x="151" y="26"/>
                      <a:pt x="145" y="28"/>
                    </a:cubicBezTo>
                    <a:cubicBezTo>
                      <a:pt x="137" y="30"/>
                      <a:pt x="129" y="32"/>
                      <a:pt x="120" y="34"/>
                    </a:cubicBezTo>
                    <a:cubicBezTo>
                      <a:pt x="112" y="36"/>
                      <a:pt x="104" y="39"/>
                      <a:pt x="95" y="41"/>
                    </a:cubicBezTo>
                    <a:cubicBezTo>
                      <a:pt x="88" y="43"/>
                      <a:pt x="80" y="44"/>
                      <a:pt x="73" y="46"/>
                    </a:cubicBezTo>
                    <a:cubicBezTo>
                      <a:pt x="74" y="45"/>
                      <a:pt x="75" y="43"/>
                      <a:pt x="76" y="42"/>
                    </a:cubicBezTo>
                    <a:close/>
                    <a:moveTo>
                      <a:pt x="180" y="30"/>
                    </a:moveTo>
                    <a:cubicBezTo>
                      <a:pt x="180" y="30"/>
                      <a:pt x="180" y="30"/>
                      <a:pt x="180" y="30"/>
                    </a:cubicBezTo>
                    <a:cubicBezTo>
                      <a:pt x="170" y="33"/>
                      <a:pt x="160" y="35"/>
                      <a:pt x="151" y="37"/>
                    </a:cubicBezTo>
                    <a:cubicBezTo>
                      <a:pt x="141" y="40"/>
                      <a:pt x="130" y="42"/>
                      <a:pt x="120" y="44"/>
                    </a:cubicBezTo>
                    <a:cubicBezTo>
                      <a:pt x="100" y="49"/>
                      <a:pt x="81" y="54"/>
                      <a:pt x="61" y="60"/>
                    </a:cubicBezTo>
                    <a:cubicBezTo>
                      <a:pt x="61" y="61"/>
                      <a:pt x="60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61" y="60"/>
                      <a:pt x="64" y="59"/>
                      <a:pt x="66" y="58"/>
                    </a:cubicBezTo>
                    <a:cubicBezTo>
                      <a:pt x="71" y="56"/>
                      <a:pt x="76" y="54"/>
                      <a:pt x="81" y="53"/>
                    </a:cubicBezTo>
                    <a:cubicBezTo>
                      <a:pt x="91" y="50"/>
                      <a:pt x="101" y="47"/>
                      <a:pt x="111" y="44"/>
                    </a:cubicBezTo>
                    <a:cubicBezTo>
                      <a:pt x="122" y="41"/>
                      <a:pt x="132" y="37"/>
                      <a:pt x="142" y="35"/>
                    </a:cubicBezTo>
                    <a:cubicBezTo>
                      <a:pt x="152" y="33"/>
                      <a:pt x="162" y="30"/>
                      <a:pt x="171" y="26"/>
                    </a:cubicBezTo>
                    <a:cubicBezTo>
                      <a:pt x="174" y="28"/>
                      <a:pt x="177" y="29"/>
                      <a:pt x="180" y="30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lose/>
                    <a:moveTo>
                      <a:pt x="186" y="33"/>
                    </a:moveTo>
                    <a:cubicBezTo>
                      <a:pt x="186" y="33"/>
                      <a:pt x="186" y="33"/>
                      <a:pt x="186" y="33"/>
                    </a:cubicBezTo>
                    <a:cubicBezTo>
                      <a:pt x="187" y="33"/>
                      <a:pt x="188" y="34"/>
                      <a:pt x="189" y="34"/>
                    </a:cubicBezTo>
                    <a:cubicBezTo>
                      <a:pt x="165" y="40"/>
                      <a:pt x="141" y="47"/>
                      <a:pt x="117" y="54"/>
                    </a:cubicBezTo>
                    <a:cubicBezTo>
                      <a:pt x="104" y="58"/>
                      <a:pt x="92" y="62"/>
                      <a:pt x="80" y="66"/>
                    </a:cubicBezTo>
                    <a:cubicBezTo>
                      <a:pt x="71" y="69"/>
                      <a:pt x="61" y="71"/>
                      <a:pt x="52" y="74"/>
                    </a:cubicBezTo>
                    <a:cubicBezTo>
                      <a:pt x="54" y="73"/>
                      <a:pt x="57" y="72"/>
                      <a:pt x="59" y="71"/>
                    </a:cubicBezTo>
                    <a:cubicBezTo>
                      <a:pt x="66" y="69"/>
                      <a:pt x="72" y="66"/>
                      <a:pt x="78" y="64"/>
                    </a:cubicBezTo>
                    <a:cubicBezTo>
                      <a:pt x="90" y="60"/>
                      <a:pt x="103" y="56"/>
                      <a:pt x="115" y="52"/>
                    </a:cubicBezTo>
                    <a:cubicBezTo>
                      <a:pt x="128" y="49"/>
                      <a:pt x="140" y="45"/>
                      <a:pt x="152" y="42"/>
                    </a:cubicBezTo>
                    <a:cubicBezTo>
                      <a:pt x="164" y="39"/>
                      <a:pt x="175" y="38"/>
                      <a:pt x="186" y="33"/>
                    </a:cubicBezTo>
                    <a:close/>
                    <a:moveTo>
                      <a:pt x="120" y="48"/>
                    </a:moveTo>
                    <a:cubicBezTo>
                      <a:pt x="109" y="52"/>
                      <a:pt x="97" y="55"/>
                      <a:pt x="86" y="58"/>
                    </a:cubicBezTo>
                    <a:cubicBezTo>
                      <a:pt x="75" y="61"/>
                      <a:pt x="64" y="65"/>
                      <a:pt x="53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3" y="67"/>
                      <a:pt x="53" y="67"/>
                      <a:pt x="54" y="67"/>
                    </a:cubicBezTo>
                    <a:cubicBezTo>
                      <a:pt x="54" y="67"/>
                      <a:pt x="55" y="66"/>
                      <a:pt x="55" y="66"/>
                    </a:cubicBezTo>
                    <a:cubicBezTo>
                      <a:pt x="57" y="66"/>
                      <a:pt x="60" y="65"/>
                      <a:pt x="62" y="64"/>
                    </a:cubicBezTo>
                    <a:cubicBezTo>
                      <a:pt x="68" y="63"/>
                      <a:pt x="74" y="61"/>
                      <a:pt x="80" y="59"/>
                    </a:cubicBezTo>
                    <a:cubicBezTo>
                      <a:pt x="91" y="56"/>
                      <a:pt x="102" y="52"/>
                      <a:pt x="113" y="49"/>
                    </a:cubicBezTo>
                    <a:cubicBezTo>
                      <a:pt x="124" y="45"/>
                      <a:pt x="136" y="43"/>
                      <a:pt x="147" y="40"/>
                    </a:cubicBezTo>
                    <a:cubicBezTo>
                      <a:pt x="158" y="37"/>
                      <a:pt x="169" y="35"/>
                      <a:pt x="180" y="31"/>
                    </a:cubicBezTo>
                    <a:cubicBezTo>
                      <a:pt x="180" y="31"/>
                      <a:pt x="180" y="30"/>
                      <a:pt x="180" y="30"/>
                    </a:cubicBezTo>
                    <a:cubicBezTo>
                      <a:pt x="182" y="31"/>
                      <a:pt x="183" y="32"/>
                      <a:pt x="185" y="33"/>
                    </a:cubicBezTo>
                    <a:cubicBezTo>
                      <a:pt x="163" y="37"/>
                      <a:pt x="142" y="42"/>
                      <a:pt x="120" y="48"/>
                    </a:cubicBezTo>
                    <a:close/>
                    <a:moveTo>
                      <a:pt x="116" y="40"/>
                    </a:moveTo>
                    <a:cubicBezTo>
                      <a:pt x="107" y="43"/>
                      <a:pt x="98" y="46"/>
                      <a:pt x="89" y="48"/>
                    </a:cubicBezTo>
                    <a:cubicBezTo>
                      <a:pt x="85" y="50"/>
                      <a:pt x="80" y="51"/>
                      <a:pt x="75" y="52"/>
                    </a:cubicBezTo>
                    <a:cubicBezTo>
                      <a:pt x="73" y="53"/>
                      <a:pt x="71" y="53"/>
                      <a:pt x="69" y="54"/>
                    </a:cubicBezTo>
                    <a:cubicBezTo>
                      <a:pt x="68" y="54"/>
                      <a:pt x="66" y="54"/>
                      <a:pt x="66" y="54"/>
                    </a:cubicBezTo>
                    <a:cubicBezTo>
                      <a:pt x="66" y="54"/>
                      <a:pt x="66" y="53"/>
                      <a:pt x="67" y="53"/>
                    </a:cubicBezTo>
                    <a:cubicBezTo>
                      <a:pt x="69" y="51"/>
                      <a:pt x="73" y="51"/>
                      <a:pt x="76" y="51"/>
                    </a:cubicBezTo>
                    <a:cubicBezTo>
                      <a:pt x="80" y="49"/>
                      <a:pt x="85" y="48"/>
                      <a:pt x="89" y="47"/>
                    </a:cubicBezTo>
                    <a:cubicBezTo>
                      <a:pt x="99" y="44"/>
                      <a:pt x="108" y="42"/>
                      <a:pt x="117" y="39"/>
                    </a:cubicBezTo>
                    <a:cubicBezTo>
                      <a:pt x="126" y="37"/>
                      <a:pt x="135" y="33"/>
                      <a:pt x="143" y="31"/>
                    </a:cubicBezTo>
                    <a:cubicBezTo>
                      <a:pt x="151" y="29"/>
                      <a:pt x="158" y="28"/>
                      <a:pt x="165" y="24"/>
                    </a:cubicBezTo>
                    <a:cubicBezTo>
                      <a:pt x="165" y="24"/>
                      <a:pt x="165" y="24"/>
                      <a:pt x="165" y="24"/>
                    </a:cubicBezTo>
                    <a:cubicBezTo>
                      <a:pt x="167" y="24"/>
                      <a:pt x="169" y="25"/>
                      <a:pt x="170" y="26"/>
                    </a:cubicBezTo>
                    <a:cubicBezTo>
                      <a:pt x="152" y="31"/>
                      <a:pt x="134" y="35"/>
                      <a:pt x="116" y="40"/>
                    </a:cubicBezTo>
                    <a:close/>
                    <a:moveTo>
                      <a:pt x="72" y="47"/>
                    </a:moveTo>
                    <a:cubicBezTo>
                      <a:pt x="80" y="45"/>
                      <a:pt x="88" y="43"/>
                      <a:pt x="96" y="42"/>
                    </a:cubicBezTo>
                    <a:cubicBezTo>
                      <a:pt x="105" y="40"/>
                      <a:pt x="113" y="37"/>
                      <a:pt x="122" y="35"/>
                    </a:cubicBezTo>
                    <a:cubicBezTo>
                      <a:pt x="131" y="32"/>
                      <a:pt x="139" y="30"/>
                      <a:pt x="147" y="28"/>
                    </a:cubicBezTo>
                    <a:cubicBezTo>
                      <a:pt x="151" y="27"/>
                      <a:pt x="154" y="26"/>
                      <a:pt x="158" y="25"/>
                    </a:cubicBezTo>
                    <a:cubicBezTo>
                      <a:pt x="159" y="24"/>
                      <a:pt x="163" y="24"/>
                      <a:pt x="163" y="24"/>
                    </a:cubicBezTo>
                    <a:cubicBezTo>
                      <a:pt x="161" y="25"/>
                      <a:pt x="159" y="26"/>
                      <a:pt x="157" y="27"/>
                    </a:cubicBezTo>
                    <a:cubicBezTo>
                      <a:pt x="149" y="29"/>
                      <a:pt x="142" y="31"/>
                      <a:pt x="135" y="33"/>
                    </a:cubicBezTo>
                    <a:cubicBezTo>
                      <a:pt x="126" y="36"/>
                      <a:pt x="117" y="39"/>
                      <a:pt x="108" y="41"/>
                    </a:cubicBezTo>
                    <a:cubicBezTo>
                      <a:pt x="100" y="43"/>
                      <a:pt x="91" y="45"/>
                      <a:pt x="82" y="48"/>
                    </a:cubicBezTo>
                    <a:cubicBezTo>
                      <a:pt x="78" y="49"/>
                      <a:pt x="72" y="50"/>
                      <a:pt x="68" y="52"/>
                    </a:cubicBezTo>
                    <a:cubicBezTo>
                      <a:pt x="69" y="50"/>
                      <a:pt x="70" y="49"/>
                      <a:pt x="72" y="47"/>
                    </a:cubicBezTo>
                    <a:close/>
                    <a:moveTo>
                      <a:pt x="65" y="55"/>
                    </a:moveTo>
                    <a:cubicBezTo>
                      <a:pt x="71" y="55"/>
                      <a:pt x="78" y="52"/>
                      <a:pt x="84" y="51"/>
                    </a:cubicBezTo>
                    <a:cubicBezTo>
                      <a:pt x="94" y="48"/>
                      <a:pt x="104" y="44"/>
                      <a:pt x="114" y="41"/>
                    </a:cubicBezTo>
                    <a:cubicBezTo>
                      <a:pt x="123" y="38"/>
                      <a:pt x="133" y="36"/>
                      <a:pt x="143" y="34"/>
                    </a:cubicBezTo>
                    <a:cubicBezTo>
                      <a:pt x="147" y="32"/>
                      <a:pt x="152" y="31"/>
                      <a:pt x="157" y="30"/>
                    </a:cubicBezTo>
                    <a:cubicBezTo>
                      <a:pt x="159" y="29"/>
                      <a:pt x="162" y="29"/>
                      <a:pt x="164" y="28"/>
                    </a:cubicBezTo>
                    <a:cubicBezTo>
                      <a:pt x="165" y="28"/>
                      <a:pt x="165" y="28"/>
                      <a:pt x="165" y="28"/>
                    </a:cubicBezTo>
                    <a:cubicBezTo>
                      <a:pt x="157" y="31"/>
                      <a:pt x="148" y="33"/>
                      <a:pt x="140" y="35"/>
                    </a:cubicBezTo>
                    <a:cubicBezTo>
                      <a:pt x="130" y="37"/>
                      <a:pt x="120" y="41"/>
                      <a:pt x="109" y="44"/>
                    </a:cubicBezTo>
                    <a:cubicBezTo>
                      <a:pt x="100" y="46"/>
                      <a:pt x="90" y="49"/>
                      <a:pt x="80" y="52"/>
                    </a:cubicBezTo>
                    <a:cubicBezTo>
                      <a:pt x="74" y="54"/>
                      <a:pt x="67" y="56"/>
                      <a:pt x="61" y="59"/>
                    </a:cubicBezTo>
                    <a:cubicBezTo>
                      <a:pt x="62" y="58"/>
                      <a:pt x="64" y="56"/>
                      <a:pt x="65" y="55"/>
                    </a:cubicBezTo>
                    <a:close/>
                    <a:moveTo>
                      <a:pt x="58" y="62"/>
                    </a:moveTo>
                    <a:cubicBezTo>
                      <a:pt x="68" y="59"/>
                      <a:pt x="77" y="56"/>
                      <a:pt x="87" y="54"/>
                    </a:cubicBezTo>
                    <a:cubicBezTo>
                      <a:pt x="97" y="51"/>
                      <a:pt x="108" y="48"/>
                      <a:pt x="119" y="45"/>
                    </a:cubicBezTo>
                    <a:cubicBezTo>
                      <a:pt x="129" y="43"/>
                      <a:pt x="140" y="40"/>
                      <a:pt x="151" y="38"/>
                    </a:cubicBezTo>
                    <a:cubicBezTo>
                      <a:pt x="156" y="36"/>
                      <a:pt x="162" y="35"/>
                      <a:pt x="167" y="34"/>
                    </a:cubicBezTo>
                    <a:cubicBezTo>
                      <a:pt x="168" y="33"/>
                      <a:pt x="170" y="33"/>
                      <a:pt x="171" y="33"/>
                    </a:cubicBezTo>
                    <a:cubicBezTo>
                      <a:pt x="151" y="39"/>
                      <a:pt x="130" y="43"/>
                      <a:pt x="109" y="49"/>
                    </a:cubicBezTo>
                    <a:cubicBezTo>
                      <a:pt x="99" y="52"/>
                      <a:pt x="88" y="56"/>
                      <a:pt x="78" y="59"/>
                    </a:cubicBezTo>
                    <a:cubicBezTo>
                      <a:pt x="72" y="61"/>
                      <a:pt x="67" y="63"/>
                      <a:pt x="62" y="64"/>
                    </a:cubicBezTo>
                    <a:cubicBezTo>
                      <a:pt x="60" y="64"/>
                      <a:pt x="57" y="65"/>
                      <a:pt x="55" y="66"/>
                    </a:cubicBezTo>
                    <a:cubicBezTo>
                      <a:pt x="56" y="65"/>
                      <a:pt x="57" y="63"/>
                      <a:pt x="58" y="62"/>
                    </a:cubicBezTo>
                    <a:close/>
                    <a:moveTo>
                      <a:pt x="52" y="69"/>
                    </a:moveTo>
                    <a:cubicBezTo>
                      <a:pt x="63" y="67"/>
                      <a:pt x="73" y="62"/>
                      <a:pt x="84" y="59"/>
                    </a:cubicBezTo>
                    <a:cubicBezTo>
                      <a:pt x="96" y="56"/>
                      <a:pt x="108" y="53"/>
                      <a:pt x="121" y="49"/>
                    </a:cubicBezTo>
                    <a:cubicBezTo>
                      <a:pt x="132" y="46"/>
                      <a:pt x="144" y="43"/>
                      <a:pt x="156" y="40"/>
                    </a:cubicBezTo>
                    <a:cubicBezTo>
                      <a:pt x="162" y="38"/>
                      <a:pt x="168" y="37"/>
                      <a:pt x="174" y="36"/>
                    </a:cubicBezTo>
                    <a:cubicBezTo>
                      <a:pt x="177" y="35"/>
                      <a:pt x="179" y="35"/>
                      <a:pt x="181" y="34"/>
                    </a:cubicBezTo>
                    <a:cubicBezTo>
                      <a:pt x="180" y="34"/>
                      <a:pt x="179" y="35"/>
                      <a:pt x="178" y="35"/>
                    </a:cubicBezTo>
                    <a:cubicBezTo>
                      <a:pt x="167" y="38"/>
                      <a:pt x="156" y="40"/>
                      <a:pt x="145" y="43"/>
                    </a:cubicBezTo>
                    <a:cubicBezTo>
                      <a:pt x="133" y="46"/>
                      <a:pt x="121" y="50"/>
                      <a:pt x="110" y="53"/>
                    </a:cubicBezTo>
                    <a:cubicBezTo>
                      <a:pt x="98" y="57"/>
                      <a:pt x="86" y="60"/>
                      <a:pt x="75" y="64"/>
                    </a:cubicBezTo>
                    <a:cubicBezTo>
                      <a:pt x="69" y="66"/>
                      <a:pt x="63" y="69"/>
                      <a:pt x="57" y="71"/>
                    </a:cubicBezTo>
                    <a:cubicBezTo>
                      <a:pt x="54" y="72"/>
                      <a:pt x="50" y="73"/>
                      <a:pt x="46" y="75"/>
                    </a:cubicBezTo>
                    <a:cubicBezTo>
                      <a:pt x="48" y="73"/>
                      <a:pt x="50" y="71"/>
                      <a:pt x="52" y="69"/>
                    </a:cubicBezTo>
                    <a:close/>
                    <a:moveTo>
                      <a:pt x="45" y="76"/>
                    </a:moveTo>
                    <a:cubicBezTo>
                      <a:pt x="56" y="73"/>
                      <a:pt x="67" y="71"/>
                      <a:pt x="78" y="67"/>
                    </a:cubicBezTo>
                    <a:cubicBezTo>
                      <a:pt x="91" y="63"/>
                      <a:pt x="103" y="59"/>
                      <a:pt x="115" y="55"/>
                    </a:cubicBezTo>
                    <a:cubicBezTo>
                      <a:pt x="140" y="48"/>
                      <a:pt x="165" y="41"/>
                      <a:pt x="190" y="34"/>
                    </a:cubicBezTo>
                    <a:cubicBezTo>
                      <a:pt x="191" y="35"/>
                      <a:pt x="193" y="36"/>
                      <a:pt x="194" y="37"/>
                    </a:cubicBezTo>
                    <a:cubicBezTo>
                      <a:pt x="168" y="42"/>
                      <a:pt x="142" y="50"/>
                      <a:pt x="116" y="57"/>
                    </a:cubicBezTo>
                    <a:cubicBezTo>
                      <a:pt x="103" y="61"/>
                      <a:pt x="91" y="65"/>
                      <a:pt x="78" y="69"/>
                    </a:cubicBezTo>
                    <a:cubicBezTo>
                      <a:pt x="66" y="72"/>
                      <a:pt x="54" y="75"/>
                      <a:pt x="42" y="79"/>
                    </a:cubicBezTo>
                    <a:cubicBezTo>
                      <a:pt x="43" y="78"/>
                      <a:pt x="44" y="77"/>
                      <a:pt x="45" y="76"/>
                    </a:cubicBezTo>
                    <a:close/>
                    <a:moveTo>
                      <a:pt x="41" y="80"/>
                    </a:moveTo>
                    <a:cubicBezTo>
                      <a:pt x="52" y="76"/>
                      <a:pt x="65" y="73"/>
                      <a:pt x="76" y="70"/>
                    </a:cubicBezTo>
                    <a:cubicBezTo>
                      <a:pt x="90" y="66"/>
                      <a:pt x="103" y="62"/>
                      <a:pt x="117" y="58"/>
                    </a:cubicBezTo>
                    <a:cubicBezTo>
                      <a:pt x="142" y="50"/>
                      <a:pt x="169" y="43"/>
                      <a:pt x="195" y="37"/>
                    </a:cubicBezTo>
                    <a:cubicBezTo>
                      <a:pt x="195" y="37"/>
                      <a:pt x="195" y="37"/>
                      <a:pt x="195" y="37"/>
                    </a:cubicBezTo>
                    <a:cubicBezTo>
                      <a:pt x="197" y="38"/>
                      <a:pt x="198" y="38"/>
                      <a:pt x="199" y="39"/>
                    </a:cubicBezTo>
                    <a:cubicBezTo>
                      <a:pt x="187" y="41"/>
                      <a:pt x="174" y="43"/>
                      <a:pt x="162" y="47"/>
                    </a:cubicBezTo>
                    <a:cubicBezTo>
                      <a:pt x="148" y="51"/>
                      <a:pt x="135" y="54"/>
                      <a:pt x="121" y="58"/>
                    </a:cubicBezTo>
                    <a:cubicBezTo>
                      <a:pt x="94" y="65"/>
                      <a:pt x="67" y="73"/>
                      <a:pt x="40" y="81"/>
                    </a:cubicBezTo>
                    <a:cubicBezTo>
                      <a:pt x="40" y="81"/>
                      <a:pt x="41" y="81"/>
                      <a:pt x="41" y="80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2" y="56"/>
                      <a:pt x="125" y="63"/>
                    </a:cubicBezTo>
                    <a:cubicBezTo>
                      <a:pt x="98" y="69"/>
                      <a:pt x="72" y="77"/>
                      <a:pt x="45" y="84"/>
                    </a:cubicBezTo>
                    <a:cubicBezTo>
                      <a:pt x="47" y="83"/>
                      <a:pt x="48" y="83"/>
                      <a:pt x="50" y="82"/>
                    </a:cubicBezTo>
                    <a:cubicBezTo>
                      <a:pt x="57" y="80"/>
                      <a:pt x="64" y="78"/>
                      <a:pt x="71" y="76"/>
                    </a:cubicBezTo>
                    <a:cubicBezTo>
                      <a:pt x="86" y="71"/>
                      <a:pt x="101" y="67"/>
                      <a:pt x="115" y="63"/>
                    </a:cubicBezTo>
                    <a:cubicBezTo>
                      <a:pt x="130" y="59"/>
                      <a:pt x="144" y="55"/>
                      <a:pt x="159" y="51"/>
                    </a:cubicBezTo>
                    <a:cubicBezTo>
                      <a:pt x="172" y="47"/>
                      <a:pt x="187" y="45"/>
                      <a:pt x="200" y="39"/>
                    </a:cubicBezTo>
                    <a:cubicBezTo>
                      <a:pt x="203" y="40"/>
                      <a:pt x="205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5"/>
                      <a:pt x="123" y="58"/>
                    </a:cubicBezTo>
                    <a:cubicBezTo>
                      <a:pt x="137" y="55"/>
                      <a:pt x="150" y="51"/>
                      <a:pt x="164" y="47"/>
                    </a:cubicBezTo>
                    <a:cubicBezTo>
                      <a:pt x="171" y="45"/>
                      <a:pt x="177" y="44"/>
                      <a:pt x="183" y="42"/>
                    </a:cubicBezTo>
                    <a:cubicBezTo>
                      <a:pt x="187" y="42"/>
                      <a:pt x="190" y="41"/>
                      <a:pt x="194" y="41"/>
                    </a:cubicBezTo>
                    <a:cubicBezTo>
                      <a:pt x="195" y="40"/>
                      <a:pt x="197" y="40"/>
                      <a:pt x="199" y="40"/>
                    </a:cubicBezTo>
                    <a:cubicBezTo>
                      <a:pt x="199" y="40"/>
                      <a:pt x="196" y="40"/>
                      <a:pt x="195" y="40"/>
                    </a:cubicBezTo>
                    <a:cubicBezTo>
                      <a:pt x="189" y="43"/>
                      <a:pt x="183" y="44"/>
                      <a:pt x="177" y="45"/>
                    </a:cubicBezTo>
                    <a:cubicBezTo>
                      <a:pt x="169" y="47"/>
                      <a:pt x="162" y="49"/>
                      <a:pt x="155" y="51"/>
                    </a:cubicBezTo>
                    <a:cubicBezTo>
                      <a:pt x="141" y="55"/>
                      <a:pt x="127" y="59"/>
                      <a:pt x="113" y="63"/>
                    </a:cubicBezTo>
                    <a:cubicBezTo>
                      <a:pt x="99" y="67"/>
                      <a:pt x="85" y="71"/>
                      <a:pt x="71" y="75"/>
                    </a:cubicBezTo>
                    <a:cubicBezTo>
                      <a:pt x="65" y="77"/>
                      <a:pt x="58" y="79"/>
                      <a:pt x="51" y="81"/>
                    </a:cubicBezTo>
                    <a:cubicBezTo>
                      <a:pt x="46" y="82"/>
                      <a:pt x="41" y="84"/>
                      <a:pt x="36" y="85"/>
                    </a:cubicBezTo>
                    <a:cubicBezTo>
                      <a:pt x="37" y="84"/>
                      <a:pt x="38" y="84"/>
                      <a:pt x="39" y="83"/>
                    </a:cubicBezTo>
                    <a:close/>
                    <a:moveTo>
                      <a:pt x="35" y="87"/>
                    </a:moveTo>
                    <a:cubicBezTo>
                      <a:pt x="64" y="80"/>
                      <a:pt x="92" y="71"/>
                      <a:pt x="121" y="64"/>
                    </a:cubicBezTo>
                    <a:cubicBezTo>
                      <a:pt x="150" y="57"/>
                      <a:pt x="179" y="48"/>
                      <a:pt x="209" y="43"/>
                    </a:cubicBezTo>
                    <a:cubicBezTo>
                      <a:pt x="210" y="44"/>
                      <a:pt x="211" y="44"/>
                      <a:pt x="212" y="45"/>
                    </a:cubicBezTo>
                    <a:cubicBezTo>
                      <a:pt x="206" y="46"/>
                      <a:pt x="200" y="48"/>
                      <a:pt x="194" y="50"/>
                    </a:cubicBezTo>
                    <a:cubicBezTo>
                      <a:pt x="186" y="52"/>
                      <a:pt x="178" y="53"/>
                      <a:pt x="170" y="54"/>
                    </a:cubicBezTo>
                    <a:cubicBezTo>
                      <a:pt x="154" y="58"/>
                      <a:pt x="139" y="61"/>
                      <a:pt x="123" y="65"/>
                    </a:cubicBezTo>
                    <a:cubicBezTo>
                      <a:pt x="107" y="68"/>
                      <a:pt x="92" y="73"/>
                      <a:pt x="76" y="77"/>
                    </a:cubicBezTo>
                    <a:cubicBezTo>
                      <a:pt x="69" y="79"/>
                      <a:pt x="61" y="82"/>
                      <a:pt x="54" y="83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8"/>
                      <a:pt x="34" y="88"/>
                      <a:pt x="35" y="87"/>
                    </a:cubicBezTo>
                    <a:close/>
                    <a:moveTo>
                      <a:pt x="32" y="90"/>
                    </a:moveTo>
                    <a:cubicBezTo>
                      <a:pt x="39" y="88"/>
                      <a:pt x="45" y="86"/>
                      <a:pt x="52" y="84"/>
                    </a:cubicBezTo>
                    <a:cubicBezTo>
                      <a:pt x="60" y="83"/>
                      <a:pt x="67" y="80"/>
                      <a:pt x="75" y="78"/>
                    </a:cubicBezTo>
                    <a:cubicBezTo>
                      <a:pt x="90" y="74"/>
                      <a:pt x="106" y="70"/>
                      <a:pt x="121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6" y="54"/>
                      <a:pt x="184" y="53"/>
                      <a:pt x="192" y="51"/>
                    </a:cubicBezTo>
                    <a:cubicBezTo>
                      <a:pt x="199" y="49"/>
                      <a:pt x="206" y="47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2" y="47"/>
                      <a:pt x="210" y="48"/>
                      <a:pt x="209" y="50"/>
                    </a:cubicBezTo>
                    <a:cubicBezTo>
                      <a:pt x="194" y="54"/>
                      <a:pt x="180" y="56"/>
                      <a:pt x="165" y="59"/>
                    </a:cubicBezTo>
                    <a:cubicBezTo>
                      <a:pt x="151" y="63"/>
                      <a:pt x="136" y="66"/>
                      <a:pt x="121" y="69"/>
                    </a:cubicBezTo>
                    <a:cubicBezTo>
                      <a:pt x="106" y="73"/>
                      <a:pt x="91" y="77"/>
                      <a:pt x="76" y="80"/>
                    </a:cubicBezTo>
                    <a:cubicBezTo>
                      <a:pt x="61" y="84"/>
                      <a:pt x="45" y="87"/>
                      <a:pt x="30" y="92"/>
                    </a:cubicBezTo>
                    <a:cubicBezTo>
                      <a:pt x="31" y="91"/>
                      <a:pt x="31" y="91"/>
                      <a:pt x="32" y="90"/>
                    </a:cubicBezTo>
                    <a:close/>
                    <a:moveTo>
                      <a:pt x="213" y="49"/>
                    </a:moveTo>
                    <a:cubicBezTo>
                      <a:pt x="213" y="49"/>
                      <a:pt x="213" y="49"/>
                      <a:pt x="213" y="49"/>
                    </a:cubicBezTo>
                    <a:cubicBezTo>
                      <a:pt x="213" y="50"/>
                      <a:pt x="213" y="50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5"/>
                      <a:pt x="204" y="60"/>
                      <a:pt x="199" y="65"/>
                    </a:cubicBezTo>
                    <a:cubicBezTo>
                      <a:pt x="190" y="75"/>
                      <a:pt x="180" y="85"/>
                      <a:pt x="170" y="96"/>
                    </a:cubicBezTo>
                    <a:cubicBezTo>
                      <a:pt x="169" y="97"/>
                      <a:pt x="168" y="98"/>
                      <a:pt x="167" y="99"/>
                    </a:cubicBezTo>
                    <a:cubicBezTo>
                      <a:pt x="182" y="83"/>
                      <a:pt x="197" y="66"/>
                      <a:pt x="213" y="49"/>
                    </a:cubicBezTo>
                    <a:close/>
                    <a:moveTo>
                      <a:pt x="147" y="83"/>
                    </a:moveTo>
                    <a:cubicBezTo>
                      <a:pt x="148" y="83"/>
                      <a:pt x="149" y="83"/>
                      <a:pt x="150" y="82"/>
                    </a:cubicBezTo>
                    <a:cubicBezTo>
                      <a:pt x="157" y="81"/>
                      <a:pt x="165" y="79"/>
                      <a:pt x="172" y="77"/>
                    </a:cubicBezTo>
                    <a:cubicBezTo>
                      <a:pt x="177" y="75"/>
                      <a:pt x="183" y="74"/>
                      <a:pt x="189" y="72"/>
                    </a:cubicBezTo>
                    <a:cubicBezTo>
                      <a:pt x="187" y="73"/>
                      <a:pt x="186" y="75"/>
                      <a:pt x="185" y="76"/>
                    </a:cubicBezTo>
                    <a:cubicBezTo>
                      <a:pt x="179" y="77"/>
                      <a:pt x="173" y="80"/>
                      <a:pt x="166" y="81"/>
                    </a:cubicBezTo>
                    <a:cubicBezTo>
                      <a:pt x="160" y="83"/>
                      <a:pt x="153" y="85"/>
                      <a:pt x="146" y="86"/>
                    </a:cubicBezTo>
                    <a:cubicBezTo>
                      <a:pt x="139" y="88"/>
                      <a:pt x="133" y="91"/>
                      <a:pt x="126" y="92"/>
                    </a:cubicBezTo>
                    <a:cubicBezTo>
                      <a:pt x="119" y="94"/>
                      <a:pt x="111" y="96"/>
                      <a:pt x="104" y="97"/>
                    </a:cubicBezTo>
                    <a:cubicBezTo>
                      <a:pt x="90" y="100"/>
                      <a:pt x="77" y="104"/>
                      <a:pt x="63" y="108"/>
                    </a:cubicBezTo>
                    <a:cubicBezTo>
                      <a:pt x="56" y="110"/>
                      <a:pt x="50" y="112"/>
                      <a:pt x="43" y="113"/>
                    </a:cubicBezTo>
                    <a:cubicBezTo>
                      <a:pt x="36" y="114"/>
                      <a:pt x="29" y="115"/>
                      <a:pt x="22" y="117"/>
                    </a:cubicBezTo>
                    <a:cubicBezTo>
                      <a:pt x="21" y="117"/>
                      <a:pt x="22" y="117"/>
                      <a:pt x="22" y="117"/>
                    </a:cubicBezTo>
                    <a:cubicBezTo>
                      <a:pt x="35" y="114"/>
                      <a:pt x="47" y="113"/>
                      <a:pt x="60" y="110"/>
                    </a:cubicBezTo>
                    <a:cubicBezTo>
                      <a:pt x="73" y="106"/>
                      <a:pt x="87" y="102"/>
                      <a:pt x="101" y="99"/>
                    </a:cubicBezTo>
                    <a:cubicBezTo>
                      <a:pt x="114" y="96"/>
                      <a:pt x="128" y="92"/>
                      <a:pt x="141" y="88"/>
                    </a:cubicBezTo>
                    <a:cubicBezTo>
                      <a:pt x="147" y="87"/>
                      <a:pt x="154" y="86"/>
                      <a:pt x="160" y="84"/>
                    </a:cubicBezTo>
                    <a:cubicBezTo>
                      <a:pt x="165" y="83"/>
                      <a:pt x="171" y="81"/>
                      <a:pt x="176" y="79"/>
                    </a:cubicBezTo>
                    <a:cubicBezTo>
                      <a:pt x="174" y="80"/>
                      <a:pt x="172" y="81"/>
                      <a:pt x="170" y="81"/>
                    </a:cubicBezTo>
                    <a:cubicBezTo>
                      <a:pt x="163" y="84"/>
                      <a:pt x="156" y="86"/>
                      <a:pt x="149" y="88"/>
                    </a:cubicBezTo>
                    <a:cubicBezTo>
                      <a:pt x="135" y="92"/>
                      <a:pt x="121" y="95"/>
                      <a:pt x="107" y="98"/>
                    </a:cubicBezTo>
                    <a:cubicBezTo>
                      <a:pt x="93" y="102"/>
                      <a:pt x="79" y="105"/>
                      <a:pt x="65" y="108"/>
                    </a:cubicBezTo>
                    <a:cubicBezTo>
                      <a:pt x="51" y="112"/>
                      <a:pt x="37" y="115"/>
                      <a:pt x="25" y="120"/>
                    </a:cubicBezTo>
                    <a:cubicBezTo>
                      <a:pt x="23" y="119"/>
                      <a:pt x="21" y="118"/>
                      <a:pt x="19" y="117"/>
                    </a:cubicBezTo>
                    <a:cubicBezTo>
                      <a:pt x="26" y="114"/>
                      <a:pt x="33" y="113"/>
                      <a:pt x="40" y="112"/>
                    </a:cubicBezTo>
                    <a:cubicBezTo>
                      <a:pt x="47" y="110"/>
                      <a:pt x="55" y="107"/>
                      <a:pt x="62" y="105"/>
                    </a:cubicBezTo>
                    <a:cubicBezTo>
                      <a:pt x="77" y="101"/>
                      <a:pt x="91" y="96"/>
                      <a:pt x="106" y="93"/>
                    </a:cubicBezTo>
                    <a:cubicBezTo>
                      <a:pt x="109" y="92"/>
                      <a:pt x="112" y="92"/>
                      <a:pt x="116" y="91"/>
                    </a:cubicBezTo>
                    <a:cubicBezTo>
                      <a:pt x="126" y="88"/>
                      <a:pt x="137" y="86"/>
                      <a:pt x="147" y="83"/>
                    </a:cubicBezTo>
                    <a:close/>
                    <a:moveTo>
                      <a:pt x="32" y="124"/>
                    </a:moveTo>
                    <a:cubicBezTo>
                      <a:pt x="32" y="124"/>
                      <a:pt x="32" y="124"/>
                      <a:pt x="31" y="124"/>
                    </a:cubicBezTo>
                    <a:cubicBezTo>
                      <a:pt x="30" y="123"/>
                      <a:pt x="28" y="122"/>
                      <a:pt x="26" y="121"/>
                    </a:cubicBezTo>
                    <a:cubicBezTo>
                      <a:pt x="47" y="119"/>
                      <a:pt x="68" y="112"/>
                      <a:pt x="89" y="107"/>
                    </a:cubicBezTo>
                    <a:cubicBezTo>
                      <a:pt x="82" y="109"/>
                      <a:pt x="74" y="111"/>
                      <a:pt x="67" y="113"/>
                    </a:cubicBezTo>
                    <a:cubicBezTo>
                      <a:pt x="56" y="116"/>
                      <a:pt x="45" y="120"/>
                      <a:pt x="34" y="123"/>
                    </a:cubicBezTo>
                    <a:cubicBezTo>
                      <a:pt x="33" y="123"/>
                      <a:pt x="32" y="123"/>
                      <a:pt x="32" y="124"/>
                    </a:cubicBezTo>
                    <a:close/>
                    <a:moveTo>
                      <a:pt x="38" y="127"/>
                    </a:moveTo>
                    <a:cubicBezTo>
                      <a:pt x="36" y="126"/>
                      <a:pt x="35" y="125"/>
                      <a:pt x="33" y="124"/>
                    </a:cubicBezTo>
                    <a:cubicBezTo>
                      <a:pt x="43" y="123"/>
                      <a:pt x="52" y="120"/>
                      <a:pt x="62" y="118"/>
                    </a:cubicBezTo>
                    <a:cubicBezTo>
                      <a:pt x="73" y="115"/>
                      <a:pt x="85" y="112"/>
                      <a:pt x="96" y="109"/>
                    </a:cubicBezTo>
                    <a:cubicBezTo>
                      <a:pt x="113" y="104"/>
                      <a:pt x="131" y="101"/>
                      <a:pt x="149" y="97"/>
                    </a:cubicBezTo>
                    <a:cubicBezTo>
                      <a:pt x="147" y="98"/>
                      <a:pt x="144" y="99"/>
                      <a:pt x="142" y="99"/>
                    </a:cubicBezTo>
                    <a:cubicBezTo>
                      <a:pt x="131" y="102"/>
                      <a:pt x="119" y="104"/>
                      <a:pt x="108" y="107"/>
                    </a:cubicBezTo>
                    <a:cubicBezTo>
                      <a:pt x="84" y="112"/>
                      <a:pt x="62" y="121"/>
                      <a:pt x="38" y="127"/>
                    </a:cubicBezTo>
                    <a:close/>
                    <a:moveTo>
                      <a:pt x="50" y="125"/>
                    </a:moveTo>
                    <a:cubicBezTo>
                      <a:pt x="55" y="124"/>
                      <a:pt x="60" y="123"/>
                      <a:pt x="65" y="122"/>
                    </a:cubicBezTo>
                    <a:cubicBezTo>
                      <a:pt x="77" y="119"/>
                      <a:pt x="88" y="115"/>
                      <a:pt x="99" y="112"/>
                    </a:cubicBezTo>
                    <a:cubicBezTo>
                      <a:pt x="117" y="107"/>
                      <a:pt x="136" y="104"/>
                      <a:pt x="154" y="100"/>
                    </a:cubicBezTo>
                    <a:cubicBezTo>
                      <a:pt x="152" y="100"/>
                      <a:pt x="149" y="101"/>
                      <a:pt x="147" y="102"/>
                    </a:cubicBezTo>
                    <a:cubicBezTo>
                      <a:pt x="139" y="104"/>
                      <a:pt x="132" y="106"/>
                      <a:pt x="124" y="108"/>
                    </a:cubicBezTo>
                    <a:cubicBezTo>
                      <a:pt x="110" y="112"/>
                      <a:pt x="95" y="116"/>
                      <a:pt x="81" y="121"/>
                    </a:cubicBezTo>
                    <a:cubicBezTo>
                      <a:pt x="77" y="122"/>
                      <a:pt x="72" y="123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0" y="126"/>
                      <a:pt x="52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3" y="127"/>
                      <a:pt x="46" y="126"/>
                      <a:pt x="50" y="125"/>
                    </a:cubicBezTo>
                    <a:close/>
                    <a:moveTo>
                      <a:pt x="47" y="131"/>
                    </a:moveTo>
                    <a:cubicBezTo>
                      <a:pt x="48" y="130"/>
                      <a:pt x="50" y="129"/>
                      <a:pt x="52" y="129"/>
                    </a:cubicBezTo>
                    <a:cubicBezTo>
                      <a:pt x="55" y="127"/>
                      <a:pt x="59" y="127"/>
                      <a:pt x="62" y="126"/>
                    </a:cubicBezTo>
                    <a:cubicBezTo>
                      <a:pt x="61" y="126"/>
                      <a:pt x="61" y="127"/>
                      <a:pt x="60" y="127"/>
                    </a:cubicBezTo>
                    <a:cubicBezTo>
                      <a:pt x="57" y="128"/>
                      <a:pt x="53" y="129"/>
                      <a:pt x="50" y="130"/>
                    </a:cubicBezTo>
                    <a:cubicBezTo>
                      <a:pt x="49" y="130"/>
                      <a:pt x="48" y="131"/>
                      <a:pt x="47" y="131"/>
                    </a:cubicBezTo>
                    <a:cubicBezTo>
                      <a:pt x="47" y="131"/>
                      <a:pt x="47" y="131"/>
                      <a:pt x="47" y="131"/>
                    </a:cubicBezTo>
                    <a:close/>
                    <a:moveTo>
                      <a:pt x="65" y="126"/>
                    </a:moveTo>
                    <a:cubicBezTo>
                      <a:pt x="66" y="126"/>
                      <a:pt x="68" y="125"/>
                      <a:pt x="69" y="125"/>
                    </a:cubicBezTo>
                    <a:cubicBezTo>
                      <a:pt x="69" y="125"/>
                      <a:pt x="69" y="125"/>
                      <a:pt x="69" y="125"/>
                    </a:cubicBezTo>
                    <a:cubicBezTo>
                      <a:pt x="77" y="124"/>
                      <a:pt x="84" y="122"/>
                      <a:pt x="92" y="121"/>
                    </a:cubicBezTo>
                    <a:cubicBezTo>
                      <a:pt x="106" y="117"/>
                      <a:pt x="121" y="114"/>
                      <a:pt x="136" y="111"/>
                    </a:cubicBezTo>
                    <a:cubicBezTo>
                      <a:pt x="137" y="111"/>
                      <a:pt x="137" y="110"/>
                      <a:pt x="138" y="110"/>
                    </a:cubicBezTo>
                    <a:cubicBezTo>
                      <a:pt x="111" y="119"/>
                      <a:pt x="83" y="124"/>
                      <a:pt x="56" y="134"/>
                    </a:cubicBezTo>
                    <a:cubicBezTo>
                      <a:pt x="55" y="134"/>
                      <a:pt x="55" y="134"/>
                      <a:pt x="54" y="135"/>
                    </a:cubicBezTo>
                    <a:cubicBezTo>
                      <a:pt x="52" y="134"/>
                      <a:pt x="50" y="133"/>
                      <a:pt x="48" y="131"/>
                    </a:cubicBezTo>
                    <a:cubicBezTo>
                      <a:pt x="54" y="130"/>
                      <a:pt x="59" y="128"/>
                      <a:pt x="65" y="126"/>
                    </a:cubicBezTo>
                    <a:close/>
                    <a:moveTo>
                      <a:pt x="109" y="158"/>
                    </a:move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7" y="158"/>
                      <a:pt x="107" y="158"/>
                      <a:pt x="106" y="158"/>
                    </a:cubicBezTo>
                    <a:cubicBezTo>
                      <a:pt x="102" y="158"/>
                      <a:pt x="107" y="156"/>
                      <a:pt x="108" y="156"/>
                    </a:cubicBezTo>
                    <a:cubicBezTo>
                      <a:pt x="110" y="155"/>
                      <a:pt x="111" y="155"/>
                      <a:pt x="113" y="154"/>
                    </a:cubicBezTo>
                    <a:cubicBezTo>
                      <a:pt x="111" y="156"/>
                      <a:pt x="110" y="157"/>
                      <a:pt x="109" y="158"/>
                    </a:cubicBezTo>
                    <a:close/>
                    <a:moveTo>
                      <a:pt x="114" y="153"/>
                    </a:moveTo>
                    <a:cubicBezTo>
                      <a:pt x="111" y="153"/>
                      <a:pt x="108" y="154"/>
                      <a:pt x="105" y="154"/>
                    </a:cubicBezTo>
                    <a:cubicBezTo>
                      <a:pt x="104" y="155"/>
                      <a:pt x="103" y="155"/>
                      <a:pt x="101" y="156"/>
                    </a:cubicBezTo>
                    <a:cubicBezTo>
                      <a:pt x="95" y="157"/>
                      <a:pt x="101" y="155"/>
                      <a:pt x="102" y="154"/>
                    </a:cubicBezTo>
                    <a:cubicBezTo>
                      <a:pt x="108" y="152"/>
                      <a:pt x="113" y="151"/>
                      <a:pt x="119" y="148"/>
                    </a:cubicBezTo>
                    <a:cubicBezTo>
                      <a:pt x="117" y="150"/>
                      <a:pt x="116" y="151"/>
                      <a:pt x="114" y="153"/>
                    </a:cubicBezTo>
                    <a:close/>
                    <a:moveTo>
                      <a:pt x="120" y="146"/>
                    </a:moveTo>
                    <a:cubicBezTo>
                      <a:pt x="116" y="147"/>
                      <a:pt x="111" y="148"/>
                      <a:pt x="106" y="150"/>
                    </a:cubicBezTo>
                    <a:cubicBezTo>
                      <a:pt x="103" y="150"/>
                      <a:pt x="101" y="151"/>
                      <a:pt x="98" y="152"/>
                    </a:cubicBezTo>
                    <a:cubicBezTo>
                      <a:pt x="97" y="152"/>
                      <a:pt x="96" y="153"/>
                      <a:pt x="95" y="153"/>
                    </a:cubicBezTo>
                    <a:cubicBezTo>
                      <a:pt x="93" y="153"/>
                      <a:pt x="92" y="154"/>
                      <a:pt x="92" y="154"/>
                    </a:cubicBezTo>
                    <a:cubicBezTo>
                      <a:pt x="92" y="154"/>
                      <a:pt x="92" y="154"/>
                      <a:pt x="92" y="154"/>
                    </a:cubicBezTo>
                    <a:cubicBezTo>
                      <a:pt x="92" y="154"/>
                      <a:pt x="94" y="153"/>
                      <a:pt x="94" y="153"/>
                    </a:cubicBezTo>
                    <a:cubicBezTo>
                      <a:pt x="104" y="150"/>
                      <a:pt x="113" y="147"/>
                      <a:pt x="123" y="144"/>
                    </a:cubicBezTo>
                    <a:cubicBezTo>
                      <a:pt x="122" y="145"/>
                      <a:pt x="121" y="146"/>
                      <a:pt x="120" y="146"/>
                    </a:cubicBezTo>
                    <a:close/>
                    <a:moveTo>
                      <a:pt x="106" y="146"/>
                    </a:moveTo>
                    <a:cubicBezTo>
                      <a:pt x="103" y="147"/>
                      <a:pt x="99" y="148"/>
                      <a:pt x="96" y="148"/>
                    </a:cubicBezTo>
                    <a:cubicBezTo>
                      <a:pt x="94" y="149"/>
                      <a:pt x="93" y="149"/>
                      <a:pt x="91" y="149"/>
                    </a:cubicBezTo>
                    <a:cubicBezTo>
                      <a:pt x="90" y="150"/>
                      <a:pt x="83" y="151"/>
                      <a:pt x="88" y="150"/>
                    </a:cubicBezTo>
                    <a:cubicBezTo>
                      <a:pt x="102" y="145"/>
                      <a:pt x="116" y="141"/>
                      <a:pt x="130" y="136"/>
                    </a:cubicBezTo>
                    <a:cubicBezTo>
                      <a:pt x="128" y="138"/>
                      <a:pt x="126" y="141"/>
                      <a:pt x="124" y="143"/>
                    </a:cubicBezTo>
                    <a:cubicBezTo>
                      <a:pt x="118" y="144"/>
                      <a:pt x="112" y="145"/>
                      <a:pt x="106" y="146"/>
                    </a:cubicBezTo>
                    <a:close/>
                    <a:moveTo>
                      <a:pt x="132" y="135"/>
                    </a:moveTo>
                    <a:cubicBezTo>
                      <a:pt x="122" y="137"/>
                      <a:pt x="112" y="139"/>
                      <a:pt x="102" y="141"/>
                    </a:cubicBezTo>
                    <a:cubicBezTo>
                      <a:pt x="97" y="143"/>
                      <a:pt x="92" y="143"/>
                      <a:pt x="87" y="144"/>
                    </a:cubicBezTo>
                    <a:cubicBezTo>
                      <a:pt x="84" y="145"/>
                      <a:pt x="81" y="145"/>
                      <a:pt x="78" y="145"/>
                    </a:cubicBezTo>
                    <a:cubicBezTo>
                      <a:pt x="75" y="146"/>
                      <a:pt x="82" y="144"/>
                      <a:pt x="83" y="144"/>
                    </a:cubicBezTo>
                    <a:cubicBezTo>
                      <a:pt x="93" y="142"/>
                      <a:pt x="102" y="138"/>
                      <a:pt x="112" y="136"/>
                    </a:cubicBezTo>
                    <a:cubicBezTo>
                      <a:pt x="120" y="134"/>
                      <a:pt x="129" y="133"/>
                      <a:pt x="137" y="129"/>
                    </a:cubicBezTo>
                    <a:cubicBezTo>
                      <a:pt x="135" y="131"/>
                      <a:pt x="133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3"/>
                      <a:pt x="102" y="136"/>
                    </a:cubicBezTo>
                    <a:cubicBezTo>
                      <a:pt x="95" y="137"/>
                      <a:pt x="89" y="139"/>
                      <a:pt x="82" y="140"/>
                    </a:cubicBezTo>
                    <a:cubicBezTo>
                      <a:pt x="79" y="140"/>
                      <a:pt x="75" y="141"/>
                      <a:pt x="71" y="141"/>
                    </a:cubicBezTo>
                    <a:cubicBezTo>
                      <a:pt x="70" y="141"/>
                      <a:pt x="66" y="142"/>
                      <a:pt x="71" y="141"/>
                    </a:cubicBezTo>
                    <a:cubicBezTo>
                      <a:pt x="72" y="140"/>
                      <a:pt x="73" y="140"/>
                      <a:pt x="74" y="140"/>
                    </a:cubicBezTo>
                    <a:cubicBezTo>
                      <a:pt x="87" y="137"/>
                      <a:pt x="99" y="134"/>
                      <a:pt x="111" y="130"/>
                    </a:cubicBezTo>
                    <a:cubicBezTo>
                      <a:pt x="122" y="128"/>
                      <a:pt x="134" y="126"/>
                      <a:pt x="144" y="121"/>
                    </a:cubicBezTo>
                    <a:cubicBezTo>
                      <a:pt x="142" y="123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0"/>
                      <a:pt x="144" y="120"/>
                      <a:pt x="144" y="120"/>
                    </a:cubicBezTo>
                    <a:cubicBezTo>
                      <a:pt x="144" y="120"/>
                      <a:pt x="143" y="120"/>
                      <a:pt x="142" y="121"/>
                    </a:cubicBez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7" y="126"/>
                      <a:pt x="127" y="126"/>
                      <a:pt x="127" y="126"/>
                    </a:cubicBezTo>
                    <a:cubicBezTo>
                      <a:pt x="126" y="126"/>
                      <a:pt x="125" y="126"/>
                      <a:pt x="124" y="126"/>
                    </a:cubicBezTo>
                    <a:cubicBezTo>
                      <a:pt x="117" y="128"/>
                      <a:pt x="110" y="129"/>
                      <a:pt x="104" y="131"/>
                    </a:cubicBezTo>
                    <a:cubicBezTo>
                      <a:pt x="96" y="132"/>
                      <a:pt x="88" y="134"/>
                      <a:pt x="80" y="135"/>
                    </a:cubicBezTo>
                    <a:cubicBezTo>
                      <a:pt x="76" y="136"/>
                      <a:pt x="73" y="136"/>
                      <a:pt x="69" y="137"/>
                    </a:cubicBezTo>
                    <a:cubicBezTo>
                      <a:pt x="69" y="137"/>
                      <a:pt x="68" y="137"/>
                      <a:pt x="68" y="137"/>
                    </a:cubicBezTo>
                    <a:cubicBezTo>
                      <a:pt x="82" y="133"/>
                      <a:pt x="95" y="128"/>
                      <a:pt x="110" y="124"/>
                    </a:cubicBezTo>
                    <a:cubicBezTo>
                      <a:pt x="116" y="122"/>
                      <a:pt x="122" y="120"/>
                      <a:pt x="128" y="118"/>
                    </a:cubicBezTo>
                    <a:cubicBezTo>
                      <a:pt x="133" y="117"/>
                      <a:pt x="137" y="116"/>
                      <a:pt x="141" y="115"/>
                    </a:cubicBezTo>
                    <a:cubicBezTo>
                      <a:pt x="145" y="114"/>
                      <a:pt x="148" y="113"/>
                      <a:pt x="151" y="112"/>
                    </a:cubicBezTo>
                    <a:cubicBezTo>
                      <a:pt x="152" y="112"/>
                      <a:pt x="152" y="112"/>
                      <a:pt x="152" y="112"/>
                    </a:cubicBezTo>
                    <a:cubicBezTo>
                      <a:pt x="150" y="114"/>
                      <a:pt x="147" y="117"/>
                      <a:pt x="145" y="120"/>
                    </a:cubicBezTo>
                    <a:close/>
                    <a:moveTo>
                      <a:pt x="154" y="110"/>
                    </a:moveTo>
                    <a:cubicBezTo>
                      <a:pt x="149" y="112"/>
                      <a:pt x="144" y="113"/>
                      <a:pt x="139" y="114"/>
                    </a:cubicBezTo>
                    <a:cubicBezTo>
                      <a:pt x="137" y="115"/>
                      <a:pt x="136" y="115"/>
                      <a:pt x="134" y="116"/>
                    </a:cubicBezTo>
                    <a:cubicBezTo>
                      <a:pt x="132" y="116"/>
                      <a:pt x="130" y="117"/>
                      <a:pt x="128" y="117"/>
                    </a:cubicBezTo>
                    <a:cubicBezTo>
                      <a:pt x="120" y="120"/>
                      <a:pt x="112" y="122"/>
                      <a:pt x="103" y="124"/>
                    </a:cubicBezTo>
                    <a:cubicBezTo>
                      <a:pt x="94" y="126"/>
                      <a:pt x="85" y="128"/>
                      <a:pt x="77" y="130"/>
                    </a:cubicBezTo>
                    <a:cubicBezTo>
                      <a:pt x="73" y="131"/>
                      <a:pt x="69" y="132"/>
                      <a:pt x="64" y="133"/>
                    </a:cubicBezTo>
                    <a:cubicBezTo>
                      <a:pt x="62" y="133"/>
                      <a:pt x="60" y="134"/>
                      <a:pt x="58" y="134"/>
                    </a:cubicBezTo>
                    <a:cubicBezTo>
                      <a:pt x="53" y="135"/>
                      <a:pt x="60" y="134"/>
                      <a:pt x="61" y="133"/>
                    </a:cubicBezTo>
                    <a:cubicBezTo>
                      <a:pt x="78" y="128"/>
                      <a:pt x="95" y="124"/>
                      <a:pt x="113" y="119"/>
                    </a:cubicBezTo>
                    <a:cubicBezTo>
                      <a:pt x="121" y="116"/>
                      <a:pt x="130" y="114"/>
                      <a:pt x="139" y="111"/>
                    </a:cubicBezTo>
                    <a:cubicBezTo>
                      <a:pt x="145" y="109"/>
                      <a:pt x="152" y="107"/>
                      <a:pt x="158" y="104"/>
                    </a:cubicBezTo>
                    <a:cubicBezTo>
                      <a:pt x="159" y="104"/>
                      <a:pt x="159" y="104"/>
                      <a:pt x="159" y="104"/>
                    </a:cubicBezTo>
                    <a:cubicBezTo>
                      <a:pt x="157" y="106"/>
                      <a:pt x="156" y="108"/>
                      <a:pt x="154" y="110"/>
                    </a:cubicBezTo>
                    <a:close/>
                    <a:moveTo>
                      <a:pt x="75" y="131"/>
                    </a:moveTo>
                    <a:cubicBezTo>
                      <a:pt x="83" y="129"/>
                      <a:pt x="92" y="127"/>
                      <a:pt x="100" y="125"/>
                    </a:cubicBezTo>
                    <a:cubicBezTo>
                      <a:pt x="105" y="124"/>
                      <a:pt x="111" y="123"/>
                      <a:pt x="116" y="121"/>
                    </a:cubicBezTo>
                    <a:cubicBezTo>
                      <a:pt x="114" y="122"/>
                      <a:pt x="112" y="123"/>
                      <a:pt x="109" y="123"/>
                    </a:cubicBezTo>
                    <a:cubicBezTo>
                      <a:pt x="101" y="126"/>
                      <a:pt x="93" y="128"/>
                      <a:pt x="85" y="131"/>
                    </a:cubicBezTo>
                    <a:cubicBezTo>
                      <a:pt x="77" y="133"/>
                      <a:pt x="70" y="135"/>
                      <a:pt x="63" y="138"/>
                    </a:cubicBezTo>
                    <a:cubicBezTo>
                      <a:pt x="63" y="138"/>
                      <a:pt x="62" y="138"/>
                      <a:pt x="62" y="138"/>
                    </a:cubicBezTo>
                    <a:cubicBezTo>
                      <a:pt x="62" y="138"/>
                      <a:pt x="62" y="138"/>
                      <a:pt x="61" y="138"/>
                    </a:cubicBezTo>
                    <a:cubicBezTo>
                      <a:pt x="61" y="138"/>
                      <a:pt x="61" y="138"/>
                      <a:pt x="60" y="138"/>
                    </a:cubicBezTo>
                    <a:cubicBezTo>
                      <a:pt x="59" y="137"/>
                      <a:pt x="57" y="136"/>
                      <a:pt x="55" y="135"/>
                    </a:cubicBezTo>
                    <a:cubicBezTo>
                      <a:pt x="62" y="134"/>
                      <a:pt x="69" y="133"/>
                      <a:pt x="75" y="131"/>
                    </a:cubicBezTo>
                    <a:close/>
                    <a:moveTo>
                      <a:pt x="104" y="131"/>
                    </a:moveTo>
                    <a:cubicBezTo>
                      <a:pt x="106" y="131"/>
                      <a:pt x="108" y="131"/>
                      <a:pt x="109" y="130"/>
                    </a:cubicBezTo>
                    <a:cubicBezTo>
                      <a:pt x="108" y="131"/>
                      <a:pt x="106" y="131"/>
                      <a:pt x="104" y="132"/>
                    </a:cubicBezTo>
                    <a:cubicBezTo>
                      <a:pt x="97" y="134"/>
                      <a:pt x="90" y="135"/>
                      <a:pt x="82" y="137"/>
                    </a:cubicBezTo>
                    <a:cubicBezTo>
                      <a:pt x="80" y="138"/>
                      <a:pt x="77" y="139"/>
                      <a:pt x="74" y="139"/>
                    </a:cubicBezTo>
                    <a:cubicBezTo>
                      <a:pt x="72" y="140"/>
                      <a:pt x="70" y="140"/>
                      <a:pt x="68" y="141"/>
                    </a:cubicBezTo>
                    <a:cubicBezTo>
                      <a:pt x="66" y="141"/>
                      <a:pt x="64" y="140"/>
                      <a:pt x="63" y="139"/>
                    </a:cubicBezTo>
                    <a:cubicBezTo>
                      <a:pt x="76" y="136"/>
                      <a:pt x="90" y="134"/>
                      <a:pt x="104" y="131"/>
                    </a:cubicBezTo>
                    <a:close/>
                    <a:moveTo>
                      <a:pt x="102" y="137"/>
                    </a:moveTo>
                    <a:cubicBezTo>
                      <a:pt x="113" y="134"/>
                      <a:pt x="124" y="132"/>
                      <a:pt x="135" y="129"/>
                    </a:cubicBezTo>
                    <a:cubicBezTo>
                      <a:pt x="133" y="130"/>
                      <a:pt x="131" y="130"/>
                      <a:pt x="130" y="131"/>
                    </a:cubicBezTo>
                    <a:cubicBezTo>
                      <a:pt x="127" y="132"/>
                      <a:pt x="125" y="132"/>
                      <a:pt x="123" y="133"/>
                    </a:cubicBezTo>
                    <a:cubicBezTo>
                      <a:pt x="117" y="134"/>
                      <a:pt x="112" y="135"/>
                      <a:pt x="107" y="136"/>
                    </a:cubicBezTo>
                    <a:cubicBezTo>
                      <a:pt x="101" y="137"/>
                      <a:pt x="96" y="139"/>
                      <a:pt x="90" y="141"/>
                    </a:cubicBezTo>
                    <a:cubicBezTo>
                      <a:pt x="85" y="143"/>
                      <a:pt x="80" y="143"/>
                      <a:pt x="76" y="145"/>
                    </a:cubicBezTo>
                    <a:cubicBezTo>
                      <a:pt x="74" y="144"/>
                      <a:pt x="71" y="143"/>
                      <a:pt x="69" y="142"/>
                    </a:cubicBezTo>
                    <a:cubicBezTo>
                      <a:pt x="80" y="141"/>
                      <a:pt x="91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1"/>
                      <a:pt x="117" y="139"/>
                      <a:pt x="126" y="137"/>
                    </a:cubicBezTo>
                    <a:cubicBezTo>
                      <a:pt x="127" y="136"/>
                      <a:pt x="127" y="136"/>
                      <a:pt x="128" y="136"/>
                    </a:cubicBezTo>
                    <a:cubicBezTo>
                      <a:pt x="127" y="137"/>
                      <a:pt x="126" y="137"/>
                      <a:pt x="125" y="137"/>
                    </a:cubicBezTo>
                    <a:cubicBezTo>
                      <a:pt x="120" y="139"/>
                      <a:pt x="116" y="141"/>
                      <a:pt x="111" y="142"/>
                    </a:cubicBezTo>
                    <a:cubicBezTo>
                      <a:pt x="107" y="144"/>
                      <a:pt x="102" y="145"/>
                      <a:pt x="97" y="146"/>
                    </a:cubicBezTo>
                    <a:cubicBezTo>
                      <a:pt x="93" y="148"/>
                      <a:pt x="89" y="148"/>
                      <a:pt x="85" y="150"/>
                    </a:cubicBezTo>
                    <a:cubicBezTo>
                      <a:pt x="82" y="149"/>
                      <a:pt x="80" y="147"/>
                      <a:pt x="77" y="146"/>
                    </a:cubicBezTo>
                    <a:cubicBezTo>
                      <a:pt x="84" y="146"/>
                      <a:pt x="92" y="144"/>
                      <a:pt x="99" y="143"/>
                    </a:cubicBezTo>
                    <a:close/>
                    <a:moveTo>
                      <a:pt x="101" y="148"/>
                    </a:moveTo>
                    <a:cubicBezTo>
                      <a:pt x="106" y="147"/>
                      <a:pt x="111" y="146"/>
                      <a:pt x="116" y="145"/>
                    </a:cubicBezTo>
                    <a:cubicBezTo>
                      <a:pt x="115" y="146"/>
                      <a:pt x="113" y="146"/>
                      <a:pt x="112" y="146"/>
                    </a:cubicBezTo>
                    <a:cubicBezTo>
                      <a:pt x="105" y="148"/>
                      <a:pt x="98" y="151"/>
                      <a:pt x="91" y="153"/>
                    </a:cubicBezTo>
                    <a:cubicBezTo>
                      <a:pt x="91" y="153"/>
                      <a:pt x="91" y="153"/>
                      <a:pt x="91" y="153"/>
                    </a:cubicBezTo>
                    <a:cubicBezTo>
                      <a:pt x="90" y="152"/>
                      <a:pt x="88" y="152"/>
                      <a:pt x="87" y="151"/>
                    </a:cubicBezTo>
                    <a:cubicBezTo>
                      <a:pt x="92" y="151"/>
                      <a:pt x="97" y="149"/>
                      <a:pt x="101" y="148"/>
                    </a:cubicBezTo>
                    <a:close/>
                    <a:moveTo>
                      <a:pt x="103" y="151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2" y="147"/>
                      <a:pt x="115" y="149"/>
                      <a:pt x="115" y="149"/>
                    </a:cubicBezTo>
                    <a:cubicBezTo>
                      <a:pt x="112" y="150"/>
                      <a:pt x="110" y="151"/>
                      <a:pt x="107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5" y="155"/>
                      <a:pt x="94" y="155"/>
                      <a:pt x="93" y="154"/>
                    </a:cubicBezTo>
                    <a:cubicBezTo>
                      <a:pt x="96" y="154"/>
                      <a:pt x="100" y="152"/>
                      <a:pt x="103" y="151"/>
                    </a:cubicBezTo>
                    <a:close/>
                    <a:moveTo>
                      <a:pt x="104" y="156"/>
                    </a:moveTo>
                    <a:cubicBezTo>
                      <a:pt x="106" y="155"/>
                      <a:pt x="107" y="155"/>
                      <a:pt x="109" y="154"/>
                    </a:cubicBezTo>
                    <a:cubicBezTo>
                      <a:pt x="109" y="154"/>
                      <a:pt x="115" y="153"/>
                      <a:pt x="112" y="154"/>
                    </a:cubicBezTo>
                    <a:cubicBezTo>
                      <a:pt x="109" y="155"/>
                      <a:pt x="105" y="155"/>
                      <a:pt x="102" y="158"/>
                    </a:cubicBezTo>
                    <a:cubicBezTo>
                      <a:pt x="102" y="159"/>
                      <a:pt x="102" y="159"/>
                      <a:pt x="102" y="159"/>
                    </a:cubicBezTo>
                    <a:cubicBezTo>
                      <a:pt x="101" y="158"/>
                      <a:pt x="99" y="157"/>
                      <a:pt x="98" y="156"/>
                    </a:cubicBezTo>
                    <a:cubicBezTo>
                      <a:pt x="100" y="157"/>
                      <a:pt x="102" y="156"/>
                      <a:pt x="104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7" y="160"/>
                    </a:cubicBezTo>
                    <a:cubicBezTo>
                      <a:pt x="107" y="160"/>
                      <a:pt x="106" y="161"/>
                      <a:pt x="106" y="161"/>
                    </a:cubicBezTo>
                    <a:cubicBezTo>
                      <a:pt x="105" y="160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19" y="114"/>
                      <a:pt x="99" y="118"/>
                    </a:cubicBezTo>
                    <a:cubicBezTo>
                      <a:pt x="91" y="120"/>
                      <a:pt x="83" y="122"/>
                      <a:pt x="74" y="123"/>
                    </a:cubicBezTo>
                    <a:cubicBezTo>
                      <a:pt x="79" y="122"/>
                      <a:pt x="83" y="121"/>
                      <a:pt x="88" y="119"/>
                    </a:cubicBezTo>
                    <a:cubicBezTo>
                      <a:pt x="102" y="115"/>
                      <a:pt x="117" y="110"/>
                      <a:pt x="132" y="107"/>
                    </a:cubicBezTo>
                    <a:cubicBezTo>
                      <a:pt x="138" y="105"/>
                      <a:pt x="145" y="103"/>
                      <a:pt x="152" y="101"/>
                    </a:cubicBezTo>
                    <a:cubicBezTo>
                      <a:pt x="155" y="100"/>
                      <a:pt x="158" y="99"/>
                      <a:pt x="161" y="98"/>
                    </a:cubicBezTo>
                    <a:cubicBezTo>
                      <a:pt x="162" y="98"/>
                      <a:pt x="163" y="97"/>
                      <a:pt x="164" y="97"/>
                    </a:cubicBezTo>
                    <a:cubicBezTo>
                      <a:pt x="165" y="97"/>
                      <a:pt x="165" y="97"/>
                      <a:pt x="165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4" y="99"/>
                      <a:pt x="162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6"/>
                      <a:pt x="163" y="97"/>
                      <a:pt x="161" y="97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3" y="102"/>
                      <a:pt x="128" y="104"/>
                      <a:pt x="113" y="107"/>
                    </a:cubicBezTo>
                    <a:cubicBezTo>
                      <a:pt x="98" y="111"/>
                      <a:pt x="83" y="116"/>
                      <a:pt x="69" y="120"/>
                    </a:cubicBezTo>
                    <a:cubicBezTo>
                      <a:pt x="64" y="122"/>
                      <a:pt x="59" y="122"/>
                      <a:pt x="54" y="123"/>
                    </a:cubicBezTo>
                    <a:cubicBezTo>
                      <a:pt x="68" y="119"/>
                      <a:pt x="83" y="115"/>
                      <a:pt x="97" y="110"/>
                    </a:cubicBezTo>
                    <a:cubicBezTo>
                      <a:pt x="112" y="106"/>
                      <a:pt x="127" y="104"/>
                      <a:pt x="142" y="100"/>
                    </a:cubicBezTo>
                    <a:cubicBezTo>
                      <a:pt x="150" y="98"/>
                      <a:pt x="159" y="96"/>
                      <a:pt x="167" y="93"/>
                    </a:cubicBezTo>
                    <a:cubicBezTo>
                      <a:pt x="168" y="94"/>
                      <a:pt x="169" y="93"/>
                      <a:pt x="169" y="93"/>
                    </a:cubicBezTo>
                    <a:cubicBezTo>
                      <a:pt x="169" y="93"/>
                      <a:pt x="169" y="93"/>
                      <a:pt x="169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0" y="92"/>
                    </a:moveTo>
                    <a:cubicBezTo>
                      <a:pt x="170" y="92"/>
                      <a:pt x="170" y="92"/>
                      <a:pt x="170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4"/>
                      <a:pt x="96" y="108"/>
                      <a:pt x="81" y="112"/>
                    </a:cubicBezTo>
                    <a:cubicBezTo>
                      <a:pt x="67" y="116"/>
                      <a:pt x="52" y="120"/>
                      <a:pt x="37" y="123"/>
                    </a:cubicBezTo>
                    <a:cubicBezTo>
                      <a:pt x="37" y="123"/>
                      <a:pt x="36" y="123"/>
                      <a:pt x="36" y="123"/>
                    </a:cubicBezTo>
                    <a:cubicBezTo>
                      <a:pt x="35" y="123"/>
                      <a:pt x="35" y="123"/>
                      <a:pt x="35" y="123"/>
                    </a:cubicBezTo>
                    <a:cubicBezTo>
                      <a:pt x="36" y="123"/>
                      <a:pt x="37" y="123"/>
                      <a:pt x="37" y="123"/>
                    </a:cubicBezTo>
                    <a:cubicBezTo>
                      <a:pt x="41" y="122"/>
                      <a:pt x="44" y="120"/>
                      <a:pt x="48" y="119"/>
                    </a:cubicBezTo>
                    <a:cubicBezTo>
                      <a:pt x="55" y="117"/>
                      <a:pt x="63" y="115"/>
                      <a:pt x="71" y="113"/>
                    </a:cubicBezTo>
                    <a:cubicBezTo>
                      <a:pt x="86" y="109"/>
                      <a:pt x="100" y="105"/>
                      <a:pt x="115" y="102"/>
                    </a:cubicBezTo>
                    <a:cubicBezTo>
                      <a:pt x="131" y="98"/>
                      <a:pt x="146" y="95"/>
                      <a:pt x="161" y="91"/>
                    </a:cubicBezTo>
                    <a:cubicBezTo>
                      <a:pt x="164" y="90"/>
                      <a:pt x="167" y="88"/>
                      <a:pt x="171" y="87"/>
                    </a:cubicBezTo>
                    <a:cubicBezTo>
                      <a:pt x="171" y="87"/>
                      <a:pt x="171" y="87"/>
                      <a:pt x="171" y="87"/>
                    </a:cubicBezTo>
                    <a:cubicBezTo>
                      <a:pt x="173" y="86"/>
                      <a:pt x="175" y="86"/>
                      <a:pt x="176" y="85"/>
                    </a:cubicBezTo>
                    <a:cubicBezTo>
                      <a:pt x="174" y="88"/>
                      <a:pt x="172" y="90"/>
                      <a:pt x="170" y="92"/>
                    </a:cubicBezTo>
                    <a:close/>
                    <a:moveTo>
                      <a:pt x="107" y="102"/>
                    </a:moveTo>
                    <a:cubicBezTo>
                      <a:pt x="118" y="100"/>
                      <a:pt x="128" y="97"/>
                      <a:pt x="139" y="95"/>
                    </a:cubicBezTo>
                    <a:cubicBezTo>
                      <a:pt x="143" y="94"/>
                      <a:pt x="148" y="93"/>
                      <a:pt x="153" y="92"/>
                    </a:cubicBezTo>
                    <a:cubicBezTo>
                      <a:pt x="149" y="93"/>
                      <a:pt x="146" y="94"/>
                      <a:pt x="142" y="95"/>
                    </a:cubicBezTo>
                    <a:cubicBezTo>
                      <a:pt x="131" y="98"/>
                      <a:pt x="119" y="100"/>
                      <a:pt x="107" y="102"/>
                    </a:cubicBezTo>
                    <a:close/>
                    <a:moveTo>
                      <a:pt x="177" y="84"/>
                    </a:moveTo>
                    <a:cubicBezTo>
                      <a:pt x="177" y="84"/>
                      <a:pt x="177" y="84"/>
                      <a:pt x="177" y="84"/>
                    </a:cubicBezTo>
                    <a:cubicBezTo>
                      <a:pt x="176" y="85"/>
                      <a:pt x="174" y="85"/>
                      <a:pt x="173" y="86"/>
                    </a:cubicBezTo>
                    <a:cubicBezTo>
                      <a:pt x="172" y="86"/>
                      <a:pt x="172" y="86"/>
                      <a:pt x="172" y="86"/>
                    </a:cubicBezTo>
                    <a:cubicBezTo>
                      <a:pt x="164" y="88"/>
                      <a:pt x="157" y="91"/>
                      <a:pt x="149" y="92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4" y="105"/>
                      <a:pt x="85" y="107"/>
                      <a:pt x="75" y="110"/>
                    </a:cubicBezTo>
                    <a:cubicBezTo>
                      <a:pt x="65" y="113"/>
                      <a:pt x="55" y="115"/>
                      <a:pt x="45" y="117"/>
                    </a:cubicBezTo>
                    <a:cubicBezTo>
                      <a:pt x="41" y="118"/>
                      <a:pt x="36" y="119"/>
                      <a:pt x="31" y="120"/>
                    </a:cubicBezTo>
                    <a:cubicBezTo>
                      <a:pt x="30" y="120"/>
                      <a:pt x="23" y="122"/>
                      <a:pt x="28" y="120"/>
                    </a:cubicBezTo>
                    <a:cubicBezTo>
                      <a:pt x="30" y="119"/>
                      <a:pt x="32" y="118"/>
                      <a:pt x="35" y="118"/>
                    </a:cubicBezTo>
                    <a:cubicBezTo>
                      <a:pt x="45" y="115"/>
                      <a:pt x="55" y="112"/>
                      <a:pt x="65" y="109"/>
                    </a:cubicBezTo>
                    <a:cubicBezTo>
                      <a:pt x="85" y="104"/>
                      <a:pt x="105" y="99"/>
                      <a:pt x="125" y="95"/>
                    </a:cubicBezTo>
                    <a:cubicBezTo>
                      <a:pt x="136" y="92"/>
                      <a:pt x="146" y="90"/>
                      <a:pt x="156" y="87"/>
                    </a:cubicBezTo>
                    <a:cubicBezTo>
                      <a:pt x="166" y="84"/>
                      <a:pt x="175" y="80"/>
                      <a:pt x="184" y="77"/>
                    </a:cubicBezTo>
                    <a:cubicBezTo>
                      <a:pt x="182" y="80"/>
                      <a:pt x="179" y="82"/>
                      <a:pt x="177" y="84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3"/>
                      <a:pt x="19" y="116"/>
                    </a:cubicBezTo>
                    <a:cubicBezTo>
                      <a:pt x="19" y="117"/>
                      <a:pt x="18" y="117"/>
                      <a:pt x="18" y="117"/>
                    </a:cubicBezTo>
                    <a:cubicBezTo>
                      <a:pt x="16" y="116"/>
                      <a:pt x="14" y="115"/>
                      <a:pt x="12" y="114"/>
                    </a:cubicBezTo>
                    <a:cubicBezTo>
                      <a:pt x="18" y="113"/>
                      <a:pt x="23" y="111"/>
                      <a:pt x="28" y="110"/>
                    </a:cubicBezTo>
                    <a:cubicBezTo>
                      <a:pt x="36" y="107"/>
                      <a:pt x="43" y="105"/>
                      <a:pt x="51" y="103"/>
                    </a:cubicBezTo>
                    <a:cubicBezTo>
                      <a:pt x="65" y="101"/>
                      <a:pt x="79" y="98"/>
                      <a:pt x="93" y="96"/>
                    </a:cubicBezTo>
                    <a:cubicBezTo>
                      <a:pt x="82" y="99"/>
                      <a:pt x="71" y="102"/>
                      <a:pt x="61" y="105"/>
                    </a:cubicBezTo>
                    <a:close/>
                    <a:moveTo>
                      <a:pt x="58" y="139"/>
                    </a:moveTo>
                    <a:cubicBezTo>
                      <a:pt x="68" y="144"/>
                      <a:pt x="78" y="149"/>
                      <a:pt x="88" y="154"/>
                    </a:cubicBezTo>
                    <a:cubicBezTo>
                      <a:pt x="93" y="157"/>
                      <a:pt x="100" y="159"/>
                      <a:pt x="104" y="163"/>
                    </a:cubicBezTo>
                    <a:cubicBezTo>
                      <a:pt x="104" y="164"/>
                      <a:pt x="104" y="164"/>
                      <a:pt x="104" y="165"/>
                    </a:cubicBezTo>
                    <a:cubicBezTo>
                      <a:pt x="98" y="163"/>
                      <a:pt x="92" y="159"/>
                      <a:pt x="87" y="157"/>
                    </a:cubicBezTo>
                    <a:cubicBezTo>
                      <a:pt x="77" y="152"/>
                      <a:pt x="67" y="147"/>
                      <a:pt x="57" y="142"/>
                    </a:cubicBezTo>
                    <a:cubicBezTo>
                      <a:pt x="51" y="139"/>
                      <a:pt x="44" y="136"/>
                      <a:pt x="38" y="133"/>
                    </a:cubicBezTo>
                    <a:cubicBezTo>
                      <a:pt x="29" y="128"/>
                      <a:pt x="20" y="122"/>
                      <a:pt x="10" y="118"/>
                    </a:cubicBezTo>
                    <a:cubicBezTo>
                      <a:pt x="10" y="118"/>
                      <a:pt x="10" y="118"/>
                      <a:pt x="10" y="118"/>
                    </a:cubicBezTo>
                    <a:cubicBezTo>
                      <a:pt x="10" y="117"/>
                      <a:pt x="11" y="117"/>
                      <a:pt x="11" y="116"/>
                    </a:cubicBezTo>
                    <a:cubicBezTo>
                      <a:pt x="26" y="124"/>
                      <a:pt x="42" y="131"/>
                      <a:pt x="58" y="139"/>
                    </a:cubicBezTo>
                    <a:close/>
                    <a:moveTo>
                      <a:pt x="198" y="61"/>
                    </a:moveTo>
                    <a:cubicBezTo>
                      <a:pt x="198" y="62"/>
                      <a:pt x="198" y="62"/>
                      <a:pt x="197" y="62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7" y="74"/>
                      <a:pt x="122" y="77"/>
                      <a:pt x="107" y="80"/>
                    </a:cubicBezTo>
                    <a:cubicBezTo>
                      <a:pt x="92" y="84"/>
                      <a:pt x="76" y="88"/>
                      <a:pt x="61" y="92"/>
                    </a:cubicBezTo>
                    <a:cubicBezTo>
                      <a:pt x="54" y="94"/>
                      <a:pt x="47" y="96"/>
                      <a:pt x="40" y="98"/>
                    </a:cubicBezTo>
                    <a:cubicBezTo>
                      <a:pt x="37" y="99"/>
                      <a:pt x="34" y="100"/>
                      <a:pt x="32" y="101"/>
                    </a:cubicBezTo>
                    <a:cubicBezTo>
                      <a:pt x="41" y="97"/>
                      <a:pt x="51" y="94"/>
                      <a:pt x="61" y="91"/>
                    </a:cubicBezTo>
                    <a:cubicBezTo>
                      <a:pt x="75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6"/>
                      <a:pt x="178" y="64"/>
                      <a:pt x="192" y="61"/>
                    </a:cubicBezTo>
                    <a:cubicBezTo>
                      <a:pt x="195" y="60"/>
                      <a:pt x="199" y="59"/>
                      <a:pt x="202" y="57"/>
                    </a:cubicBezTo>
                    <a:cubicBezTo>
                      <a:pt x="201" y="59"/>
                      <a:pt x="199" y="60"/>
                      <a:pt x="198" y="61"/>
                    </a:cubicBezTo>
                    <a:close/>
                    <a:moveTo>
                      <a:pt x="190" y="70"/>
                    </a:moveTo>
                    <a:cubicBezTo>
                      <a:pt x="178" y="74"/>
                      <a:pt x="166" y="77"/>
                      <a:pt x="154" y="81"/>
                    </a:cubicBezTo>
                    <a:cubicBezTo>
                      <a:pt x="152" y="81"/>
                      <a:pt x="150" y="82"/>
                      <a:pt x="148" y="82"/>
                    </a:cubicBezTo>
                    <a:cubicBezTo>
                      <a:pt x="136" y="85"/>
                      <a:pt x="124" y="88"/>
                      <a:pt x="112" y="91"/>
                    </a:cubicBezTo>
                    <a:cubicBezTo>
                      <a:pt x="108" y="92"/>
                      <a:pt x="104" y="93"/>
                      <a:pt x="100" y="93"/>
                    </a:cubicBezTo>
                    <a:cubicBezTo>
                      <a:pt x="85" y="97"/>
                      <a:pt x="70" y="99"/>
                      <a:pt x="54" y="102"/>
                    </a:cubicBezTo>
                    <a:cubicBezTo>
                      <a:pt x="47" y="103"/>
                      <a:pt x="40" y="105"/>
                      <a:pt x="33" y="107"/>
                    </a:cubicBezTo>
                    <a:cubicBezTo>
                      <a:pt x="30" y="108"/>
                      <a:pt x="26" y="109"/>
                      <a:pt x="23" y="111"/>
                    </a:cubicBezTo>
                    <a:cubicBezTo>
                      <a:pt x="21" y="111"/>
                      <a:pt x="20" y="112"/>
                      <a:pt x="18" y="112"/>
                    </a:cubicBezTo>
                    <a:cubicBezTo>
                      <a:pt x="16" y="113"/>
                      <a:pt x="13" y="112"/>
                      <a:pt x="12" y="113"/>
                    </a:cubicBezTo>
                    <a:cubicBezTo>
                      <a:pt x="18" y="110"/>
                      <a:pt x="25" y="108"/>
                      <a:pt x="32" y="106"/>
                    </a:cubicBezTo>
                    <a:cubicBezTo>
                      <a:pt x="39" y="103"/>
                      <a:pt x="47" y="101"/>
                      <a:pt x="55" y="99"/>
                    </a:cubicBezTo>
                    <a:cubicBezTo>
                      <a:pt x="70" y="95"/>
                      <a:pt x="86" y="91"/>
                      <a:pt x="101" y="87"/>
                    </a:cubicBezTo>
                    <a:cubicBezTo>
                      <a:pt x="130" y="80"/>
                      <a:pt x="160" y="74"/>
                      <a:pt x="190" y="66"/>
                    </a:cubicBezTo>
                    <a:cubicBezTo>
                      <a:pt x="192" y="65"/>
                      <a:pt x="194" y="64"/>
                      <a:pt x="196" y="63"/>
                    </a:cubicBezTo>
                    <a:cubicBezTo>
                      <a:pt x="194" y="66"/>
                      <a:pt x="192" y="68"/>
                      <a:pt x="190" y="70"/>
                    </a:cubicBezTo>
                    <a:close/>
                    <a:moveTo>
                      <a:pt x="9" y="121"/>
                    </a:moveTo>
                    <a:cubicBezTo>
                      <a:pt x="9" y="121"/>
                      <a:pt x="9" y="121"/>
                      <a:pt x="9" y="121"/>
                    </a:cubicBezTo>
                    <a:cubicBezTo>
                      <a:pt x="19" y="124"/>
                      <a:pt x="28" y="130"/>
                      <a:pt x="37" y="135"/>
                    </a:cubicBezTo>
                    <a:cubicBezTo>
                      <a:pt x="44" y="139"/>
                      <a:pt x="50" y="141"/>
                      <a:pt x="57" y="145"/>
                    </a:cubicBezTo>
                    <a:cubicBezTo>
                      <a:pt x="67" y="149"/>
                      <a:pt x="76" y="154"/>
                      <a:pt x="86" y="159"/>
                    </a:cubicBezTo>
                    <a:cubicBezTo>
                      <a:pt x="92" y="162"/>
                      <a:pt x="97" y="165"/>
                      <a:pt x="103" y="167"/>
                    </a:cubicBezTo>
                    <a:cubicBezTo>
                      <a:pt x="103" y="168"/>
                      <a:pt x="102" y="169"/>
                      <a:pt x="102" y="170"/>
                    </a:cubicBezTo>
                    <a:cubicBezTo>
                      <a:pt x="86" y="162"/>
                      <a:pt x="69" y="155"/>
                      <a:pt x="53" y="147"/>
                    </a:cubicBezTo>
                    <a:cubicBezTo>
                      <a:pt x="38" y="140"/>
                      <a:pt x="22" y="133"/>
                      <a:pt x="8" y="124"/>
                    </a:cubicBezTo>
                    <a:cubicBezTo>
                      <a:pt x="8" y="123"/>
                      <a:pt x="9" y="122"/>
                      <a:pt x="9" y="121"/>
                    </a:cubicBezTo>
                    <a:close/>
                    <a:moveTo>
                      <a:pt x="106" y="167"/>
                    </a:moveTo>
                    <a:cubicBezTo>
                      <a:pt x="106" y="167"/>
                      <a:pt x="106" y="167"/>
                      <a:pt x="106" y="167"/>
                    </a:cubicBezTo>
                    <a:cubicBezTo>
                      <a:pt x="111" y="162"/>
                      <a:pt x="115" y="157"/>
                      <a:pt x="120" y="152"/>
                    </a:cubicBezTo>
                    <a:cubicBezTo>
                      <a:pt x="130" y="142"/>
                      <a:pt x="140" y="131"/>
                      <a:pt x="150" y="121"/>
                    </a:cubicBezTo>
                    <a:cubicBezTo>
                      <a:pt x="169" y="100"/>
                      <a:pt x="189" y="80"/>
                      <a:pt x="208" y="59"/>
                    </a:cubicBezTo>
                    <a:cubicBezTo>
                      <a:pt x="210" y="57"/>
                      <a:pt x="211" y="56"/>
                      <a:pt x="213" y="54"/>
                    </a:cubicBezTo>
                    <a:cubicBezTo>
                      <a:pt x="213" y="55"/>
                      <a:pt x="213" y="56"/>
                      <a:pt x="213" y="56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05" y="64"/>
                      <a:pt x="197" y="73"/>
                      <a:pt x="189" y="82"/>
                    </a:cubicBezTo>
                    <a:cubicBezTo>
                      <a:pt x="181" y="90"/>
                      <a:pt x="174" y="99"/>
                      <a:pt x="166" y="107"/>
                    </a:cubicBezTo>
                    <a:cubicBezTo>
                      <a:pt x="147" y="125"/>
                      <a:pt x="130" y="144"/>
                      <a:pt x="112" y="163"/>
                    </a:cubicBezTo>
                    <a:cubicBezTo>
                      <a:pt x="109" y="166"/>
                      <a:pt x="107" y="168"/>
                      <a:pt x="104" y="171"/>
                    </a:cubicBezTo>
                    <a:cubicBezTo>
                      <a:pt x="105" y="170"/>
                      <a:pt x="105" y="168"/>
                      <a:pt x="106" y="167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6" y="80"/>
                      <a:pt x="117" y="73"/>
                    </a:cubicBezTo>
                    <a:cubicBezTo>
                      <a:pt x="132" y="70"/>
                      <a:pt x="148" y="67"/>
                      <a:pt x="164" y="65"/>
                    </a:cubicBezTo>
                    <a:cubicBezTo>
                      <a:pt x="171" y="63"/>
                      <a:pt x="179" y="62"/>
                      <a:pt x="186" y="61"/>
                    </a:cubicBezTo>
                    <a:cubicBezTo>
                      <a:pt x="190" y="60"/>
                      <a:pt x="193" y="59"/>
                      <a:pt x="197" y="58"/>
                    </a:cubicBezTo>
                    <a:cubicBezTo>
                      <a:pt x="198" y="58"/>
                      <a:pt x="199" y="58"/>
                      <a:pt x="200" y="57"/>
                    </a:cubicBezTo>
                    <a:cubicBezTo>
                      <a:pt x="199" y="57"/>
                      <a:pt x="199" y="57"/>
                      <a:pt x="199" y="58"/>
                    </a:cubicBezTo>
                    <a:cubicBezTo>
                      <a:pt x="198" y="58"/>
                      <a:pt x="197" y="58"/>
                      <a:pt x="196" y="59"/>
                    </a:cubicBezTo>
                    <a:cubicBezTo>
                      <a:pt x="183" y="63"/>
                      <a:pt x="169" y="65"/>
                      <a:pt x="155" y="67"/>
                    </a:cubicBezTo>
                    <a:cubicBezTo>
                      <a:pt x="140" y="70"/>
                      <a:pt x="125" y="73"/>
                      <a:pt x="110" y="77"/>
                    </a:cubicBezTo>
                    <a:cubicBezTo>
                      <a:pt x="80" y="84"/>
                      <a:pt x="51" y="93"/>
                      <a:pt x="23" y="103"/>
                    </a:cubicBezTo>
                    <a:cubicBezTo>
                      <a:pt x="22" y="103"/>
                      <a:pt x="20" y="104"/>
                      <a:pt x="19" y="104"/>
                    </a:cubicBezTo>
                    <a:cubicBezTo>
                      <a:pt x="19" y="104"/>
                      <a:pt x="19" y="104"/>
                      <a:pt x="19" y="104"/>
                    </a:cubicBezTo>
                    <a:cubicBezTo>
                      <a:pt x="21" y="102"/>
                      <a:pt x="24" y="99"/>
                      <a:pt x="26" y="97"/>
                    </a:cubicBezTo>
                    <a:close/>
                    <a:moveTo>
                      <a:pt x="18" y="105"/>
                    </a:moveTo>
                    <a:cubicBezTo>
                      <a:pt x="48" y="97"/>
                      <a:pt x="77" y="88"/>
                      <a:pt x="107" y="81"/>
                    </a:cubicBezTo>
                    <a:cubicBezTo>
                      <a:pt x="122" y="77"/>
                      <a:pt x="138" y="75"/>
                      <a:pt x="153" y="72"/>
                    </a:cubicBezTo>
                    <a:cubicBezTo>
                      <a:pt x="160" y="70"/>
                      <a:pt x="168" y="69"/>
                      <a:pt x="175" y="67"/>
                    </a:cubicBezTo>
                    <a:cubicBezTo>
                      <a:pt x="182" y="66"/>
                      <a:pt x="190" y="65"/>
                      <a:pt x="196" y="63"/>
                    </a:cubicBezTo>
                    <a:cubicBezTo>
                      <a:pt x="168" y="72"/>
                      <a:pt x="137" y="77"/>
                      <a:pt x="108" y="85"/>
                    </a:cubicBezTo>
                    <a:cubicBezTo>
                      <a:pt x="93" y="88"/>
                      <a:pt x="78" y="92"/>
                      <a:pt x="62" y="96"/>
                    </a:cubicBezTo>
                    <a:cubicBezTo>
                      <a:pt x="48" y="100"/>
                      <a:pt x="33" y="103"/>
                      <a:pt x="20" y="109"/>
                    </a:cubicBezTo>
                    <a:cubicBezTo>
                      <a:pt x="17" y="110"/>
                      <a:pt x="15" y="111"/>
                      <a:pt x="13" y="112"/>
                    </a:cubicBezTo>
                    <a:cubicBezTo>
                      <a:pt x="14" y="110"/>
                      <a:pt x="16" y="108"/>
                      <a:pt x="18" y="105"/>
                    </a:cubicBezTo>
                    <a:close/>
                    <a:moveTo>
                      <a:pt x="104" y="177"/>
                    </a:moveTo>
                    <a:cubicBezTo>
                      <a:pt x="104" y="176"/>
                      <a:pt x="104" y="176"/>
                      <a:pt x="104" y="175"/>
                    </a:cubicBezTo>
                    <a:cubicBezTo>
                      <a:pt x="104" y="175"/>
                      <a:pt x="104" y="175"/>
                      <a:pt x="104" y="175"/>
                    </a:cubicBezTo>
                    <a:cubicBezTo>
                      <a:pt x="137" y="139"/>
                      <a:pt x="171" y="104"/>
                      <a:pt x="205" y="69"/>
                    </a:cubicBezTo>
                    <a:cubicBezTo>
                      <a:pt x="208" y="66"/>
                      <a:pt x="211" y="62"/>
                      <a:pt x="214" y="59"/>
                    </a:cubicBezTo>
                    <a:cubicBezTo>
                      <a:pt x="214" y="59"/>
                      <a:pt x="214" y="60"/>
                      <a:pt x="214" y="60"/>
                    </a:cubicBezTo>
                    <a:cubicBezTo>
                      <a:pt x="211" y="62"/>
                      <a:pt x="208" y="66"/>
                      <a:pt x="205" y="69"/>
                    </a:cubicBezTo>
                    <a:cubicBezTo>
                      <a:pt x="199" y="75"/>
                      <a:pt x="193" y="82"/>
                      <a:pt x="188" y="88"/>
                    </a:cubicBezTo>
                    <a:cubicBezTo>
                      <a:pt x="180" y="97"/>
                      <a:pt x="171" y="106"/>
                      <a:pt x="163" y="115"/>
                    </a:cubicBezTo>
                    <a:cubicBezTo>
                      <a:pt x="143" y="135"/>
                      <a:pt x="123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7"/>
                    </a:moveTo>
                    <a:cubicBezTo>
                      <a:pt x="6" y="121"/>
                      <a:pt x="5" y="125"/>
                      <a:pt x="5" y="129"/>
                    </a:cubicBezTo>
                    <a:cubicBezTo>
                      <a:pt x="5" y="125"/>
                      <a:pt x="6" y="120"/>
                      <a:pt x="8" y="117"/>
                    </a:cubicBezTo>
                    <a:close/>
                    <a:moveTo>
                      <a:pt x="27" y="145"/>
                    </a:moveTo>
                    <a:cubicBezTo>
                      <a:pt x="21" y="143"/>
                      <a:pt x="15" y="140"/>
                      <a:pt x="10" y="136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0" y="136"/>
                      <a:pt x="10" y="136"/>
                      <a:pt x="10" y="135"/>
                    </a:cubicBezTo>
                    <a:cubicBezTo>
                      <a:pt x="13" y="138"/>
                      <a:pt x="18" y="139"/>
                      <a:pt x="22" y="141"/>
                    </a:cubicBezTo>
                    <a:cubicBezTo>
                      <a:pt x="32" y="146"/>
                      <a:pt x="42" y="151"/>
                      <a:pt x="53" y="156"/>
                    </a:cubicBezTo>
                    <a:cubicBezTo>
                      <a:pt x="64" y="161"/>
                      <a:pt x="74" y="166"/>
                      <a:pt x="85" y="171"/>
                    </a:cubicBezTo>
                    <a:cubicBezTo>
                      <a:pt x="90" y="174"/>
                      <a:pt x="96" y="176"/>
                      <a:pt x="101" y="180"/>
                    </a:cubicBezTo>
                    <a:cubicBezTo>
                      <a:pt x="101" y="180"/>
                      <a:pt x="101" y="180"/>
                      <a:pt x="102" y="180"/>
                    </a:cubicBezTo>
                    <a:cubicBezTo>
                      <a:pt x="102" y="181"/>
                      <a:pt x="102" y="182"/>
                      <a:pt x="103" y="183"/>
                    </a:cubicBezTo>
                    <a:cubicBezTo>
                      <a:pt x="87" y="177"/>
                      <a:pt x="72" y="168"/>
                      <a:pt x="57" y="161"/>
                    </a:cubicBezTo>
                    <a:cubicBezTo>
                      <a:pt x="47" y="156"/>
                      <a:pt x="37" y="151"/>
                      <a:pt x="27" y="145"/>
                    </a:cubicBezTo>
                    <a:close/>
                    <a:moveTo>
                      <a:pt x="205" y="79"/>
                    </a:moveTo>
                    <a:cubicBezTo>
                      <a:pt x="195" y="89"/>
                      <a:pt x="185" y="100"/>
                      <a:pt x="175" y="111"/>
                    </a:cubicBezTo>
                    <a:cubicBezTo>
                      <a:pt x="155" y="132"/>
                      <a:pt x="134" y="154"/>
                      <a:pt x="114" y="175"/>
                    </a:cubicBezTo>
                    <a:cubicBezTo>
                      <a:pt x="111" y="178"/>
                      <a:pt x="109" y="180"/>
                      <a:pt x="106" y="183"/>
                    </a:cubicBezTo>
                    <a:cubicBezTo>
                      <a:pt x="105" y="182"/>
                      <a:pt x="105" y="181"/>
                      <a:pt x="104" y="180"/>
                    </a:cubicBezTo>
                    <a:cubicBezTo>
                      <a:pt x="104" y="180"/>
                      <a:pt x="104" y="180"/>
                      <a:pt x="104" y="179"/>
                    </a:cubicBezTo>
                    <a:cubicBezTo>
                      <a:pt x="112" y="171"/>
                      <a:pt x="120" y="164"/>
                      <a:pt x="127" y="156"/>
                    </a:cubicBezTo>
                    <a:cubicBezTo>
                      <a:pt x="139" y="144"/>
                      <a:pt x="150" y="132"/>
                      <a:pt x="161" y="120"/>
                    </a:cubicBezTo>
                    <a:cubicBezTo>
                      <a:pt x="179" y="101"/>
                      <a:pt x="196" y="81"/>
                      <a:pt x="215" y="62"/>
                    </a:cubicBezTo>
                    <a:cubicBezTo>
                      <a:pt x="215" y="62"/>
                      <a:pt x="215" y="62"/>
                      <a:pt x="215" y="62"/>
                    </a:cubicBezTo>
                    <a:cubicBezTo>
                      <a:pt x="216" y="63"/>
                      <a:pt x="217" y="64"/>
                      <a:pt x="218" y="64"/>
                    </a:cubicBezTo>
                    <a:cubicBezTo>
                      <a:pt x="217" y="65"/>
                      <a:pt x="215" y="67"/>
                      <a:pt x="214" y="68"/>
                    </a:cubicBezTo>
                    <a:cubicBezTo>
                      <a:pt x="211" y="72"/>
                      <a:pt x="208" y="75"/>
                      <a:pt x="205" y="7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5" name="Freeform 207"/>
              <p:cNvSpPr>
                <a:spLocks noEditPoints="1"/>
              </p:cNvSpPr>
              <p:nvPr/>
            </p:nvSpPr>
            <p:spPr bwMode="auto">
              <a:xfrm>
                <a:off x="2398381" y="1489141"/>
                <a:ext cx="519604" cy="648275"/>
              </a:xfrm>
              <a:custGeom>
                <a:avLst/>
                <a:gdLst>
                  <a:gd name="T0" fmla="*/ 72 w 268"/>
                  <a:gd name="T1" fmla="*/ 288 h 334"/>
                  <a:gd name="T2" fmla="*/ 76 w 268"/>
                  <a:gd name="T3" fmla="*/ 88 h 334"/>
                  <a:gd name="T4" fmla="*/ 97 w 268"/>
                  <a:gd name="T5" fmla="*/ 88 h 334"/>
                  <a:gd name="T6" fmla="*/ 67 w 268"/>
                  <a:gd name="T7" fmla="*/ 244 h 334"/>
                  <a:gd name="T8" fmla="*/ 5 w 268"/>
                  <a:gd name="T9" fmla="*/ 252 h 334"/>
                  <a:gd name="T10" fmla="*/ 57 w 268"/>
                  <a:gd name="T11" fmla="*/ 300 h 334"/>
                  <a:gd name="T12" fmla="*/ 21 w 268"/>
                  <a:gd name="T13" fmla="*/ 270 h 334"/>
                  <a:gd name="T14" fmla="*/ 67 w 268"/>
                  <a:gd name="T15" fmla="*/ 239 h 334"/>
                  <a:gd name="T16" fmla="*/ 65 w 268"/>
                  <a:gd name="T17" fmla="*/ 201 h 334"/>
                  <a:gd name="T18" fmla="*/ 55 w 268"/>
                  <a:gd name="T19" fmla="*/ 218 h 334"/>
                  <a:gd name="T20" fmla="*/ 62 w 268"/>
                  <a:gd name="T21" fmla="*/ 169 h 334"/>
                  <a:gd name="T22" fmla="*/ 47 w 268"/>
                  <a:gd name="T23" fmla="*/ 176 h 334"/>
                  <a:gd name="T24" fmla="*/ 48 w 268"/>
                  <a:gd name="T25" fmla="*/ 174 h 334"/>
                  <a:gd name="T26" fmla="*/ 65 w 268"/>
                  <a:gd name="T27" fmla="*/ 210 h 334"/>
                  <a:gd name="T28" fmla="*/ 56 w 268"/>
                  <a:gd name="T29" fmla="*/ 268 h 334"/>
                  <a:gd name="T30" fmla="*/ 5 w 268"/>
                  <a:gd name="T31" fmla="*/ 222 h 334"/>
                  <a:gd name="T32" fmla="*/ 61 w 268"/>
                  <a:gd name="T33" fmla="*/ 157 h 334"/>
                  <a:gd name="T34" fmla="*/ 103 w 268"/>
                  <a:gd name="T35" fmla="*/ 309 h 334"/>
                  <a:gd name="T36" fmla="*/ 137 w 268"/>
                  <a:gd name="T37" fmla="*/ 308 h 334"/>
                  <a:gd name="T38" fmla="*/ 102 w 268"/>
                  <a:gd name="T39" fmla="*/ 259 h 334"/>
                  <a:gd name="T40" fmla="*/ 175 w 268"/>
                  <a:gd name="T41" fmla="*/ 267 h 334"/>
                  <a:gd name="T42" fmla="*/ 172 w 268"/>
                  <a:gd name="T43" fmla="*/ 285 h 334"/>
                  <a:gd name="T44" fmla="*/ 174 w 268"/>
                  <a:gd name="T45" fmla="*/ 281 h 334"/>
                  <a:gd name="T46" fmla="*/ 113 w 268"/>
                  <a:gd name="T47" fmla="*/ 250 h 334"/>
                  <a:gd name="T48" fmla="*/ 134 w 268"/>
                  <a:gd name="T49" fmla="*/ 230 h 334"/>
                  <a:gd name="T50" fmla="*/ 95 w 268"/>
                  <a:gd name="T51" fmla="*/ 182 h 334"/>
                  <a:gd name="T52" fmla="*/ 136 w 268"/>
                  <a:gd name="T53" fmla="*/ 189 h 334"/>
                  <a:gd name="T54" fmla="*/ 120 w 268"/>
                  <a:gd name="T55" fmla="*/ 171 h 334"/>
                  <a:gd name="T56" fmla="*/ 161 w 268"/>
                  <a:gd name="T57" fmla="*/ 206 h 334"/>
                  <a:gd name="T58" fmla="*/ 160 w 268"/>
                  <a:gd name="T59" fmla="*/ 191 h 334"/>
                  <a:gd name="T60" fmla="*/ 98 w 268"/>
                  <a:gd name="T61" fmla="*/ 164 h 334"/>
                  <a:gd name="T62" fmla="*/ 108 w 268"/>
                  <a:gd name="T63" fmla="*/ 174 h 334"/>
                  <a:gd name="T64" fmla="*/ 170 w 268"/>
                  <a:gd name="T65" fmla="*/ 197 h 334"/>
                  <a:gd name="T66" fmla="*/ 114 w 268"/>
                  <a:gd name="T67" fmla="*/ 267 h 334"/>
                  <a:gd name="T68" fmla="*/ 118 w 268"/>
                  <a:gd name="T69" fmla="*/ 292 h 334"/>
                  <a:gd name="T70" fmla="*/ 120 w 268"/>
                  <a:gd name="T71" fmla="*/ 316 h 334"/>
                  <a:gd name="T72" fmla="*/ 75 w 268"/>
                  <a:gd name="T73" fmla="*/ 311 h 334"/>
                  <a:gd name="T74" fmla="*/ 12 w 268"/>
                  <a:gd name="T75" fmla="*/ 279 h 334"/>
                  <a:gd name="T76" fmla="*/ 61 w 268"/>
                  <a:gd name="T77" fmla="*/ 260 h 334"/>
                  <a:gd name="T78" fmla="*/ 171 w 268"/>
                  <a:gd name="T79" fmla="*/ 158 h 334"/>
                  <a:gd name="T80" fmla="*/ 238 w 268"/>
                  <a:gd name="T81" fmla="*/ 260 h 334"/>
                  <a:gd name="T82" fmla="*/ 204 w 268"/>
                  <a:gd name="T83" fmla="*/ 69 h 334"/>
                  <a:gd name="T84" fmla="*/ 146 w 268"/>
                  <a:gd name="T85" fmla="*/ 19 h 334"/>
                  <a:gd name="T86" fmla="*/ 166 w 268"/>
                  <a:gd name="T87" fmla="*/ 44 h 334"/>
                  <a:gd name="T88" fmla="*/ 129 w 268"/>
                  <a:gd name="T89" fmla="*/ 38 h 334"/>
                  <a:gd name="T90" fmla="*/ 230 w 268"/>
                  <a:gd name="T91" fmla="*/ 164 h 334"/>
                  <a:gd name="T92" fmla="*/ 254 w 268"/>
                  <a:gd name="T93" fmla="*/ 153 h 334"/>
                  <a:gd name="T94" fmla="*/ 227 w 268"/>
                  <a:gd name="T95" fmla="*/ 126 h 334"/>
                  <a:gd name="T96" fmla="*/ 246 w 268"/>
                  <a:gd name="T97" fmla="*/ 163 h 334"/>
                  <a:gd name="T98" fmla="*/ 236 w 268"/>
                  <a:gd name="T99" fmla="*/ 106 h 334"/>
                  <a:gd name="T100" fmla="*/ 229 w 268"/>
                  <a:gd name="T101" fmla="*/ 84 h 334"/>
                  <a:gd name="T102" fmla="*/ 245 w 268"/>
                  <a:gd name="T103" fmla="*/ 123 h 334"/>
                  <a:gd name="T104" fmla="*/ 242 w 268"/>
                  <a:gd name="T105" fmla="*/ 141 h 334"/>
                  <a:gd name="T106" fmla="*/ 231 w 268"/>
                  <a:gd name="T107" fmla="*/ 173 h 334"/>
                  <a:gd name="T108" fmla="*/ 245 w 268"/>
                  <a:gd name="T109" fmla="*/ 201 h 334"/>
                  <a:gd name="T110" fmla="*/ 248 w 268"/>
                  <a:gd name="T111" fmla="*/ 215 h 334"/>
                  <a:gd name="T112" fmla="*/ 232 w 268"/>
                  <a:gd name="T113" fmla="*/ 179 h 334"/>
                  <a:gd name="T114" fmla="*/ 246 w 268"/>
                  <a:gd name="T115" fmla="*/ 197 h 334"/>
                  <a:gd name="T116" fmla="*/ 237 w 268"/>
                  <a:gd name="T117" fmla="*/ 232 h 334"/>
                  <a:gd name="T118" fmla="*/ 236 w 268"/>
                  <a:gd name="T119" fmla="*/ 254 h 334"/>
                  <a:gd name="T120" fmla="*/ 120 w 268"/>
                  <a:gd name="T121" fmla="*/ 33 h 334"/>
                  <a:gd name="T122" fmla="*/ 257 w 268"/>
                  <a:gd name="T123" fmla="*/ 263 h 334"/>
                  <a:gd name="T124" fmla="*/ 219 w 268"/>
                  <a:gd name="T125" fmla="*/ 286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4">
                    <a:moveTo>
                      <a:pt x="4" y="204"/>
                    </a:moveTo>
                    <a:cubicBezTo>
                      <a:pt x="3" y="219"/>
                      <a:pt x="0" y="235"/>
                      <a:pt x="2" y="250"/>
                    </a:cubicBezTo>
                    <a:cubicBezTo>
                      <a:pt x="3" y="261"/>
                      <a:pt x="6" y="272"/>
                      <a:pt x="10" y="283"/>
                    </a:cubicBezTo>
                    <a:cubicBezTo>
                      <a:pt x="18" y="302"/>
                      <a:pt x="33" y="321"/>
                      <a:pt x="53" y="329"/>
                    </a:cubicBezTo>
                    <a:cubicBezTo>
                      <a:pt x="67" y="334"/>
                      <a:pt x="81" y="331"/>
                      <a:pt x="95" y="330"/>
                    </a:cubicBezTo>
                    <a:cubicBezTo>
                      <a:pt x="109" y="329"/>
                      <a:pt x="124" y="330"/>
                      <a:pt x="138" y="329"/>
                    </a:cubicBezTo>
                    <a:cubicBezTo>
                      <a:pt x="159" y="329"/>
                      <a:pt x="181" y="327"/>
                      <a:pt x="198" y="315"/>
                    </a:cubicBezTo>
                    <a:cubicBezTo>
                      <a:pt x="207" y="309"/>
                      <a:pt x="213" y="301"/>
                      <a:pt x="219" y="292"/>
                    </a:cubicBezTo>
                    <a:cubicBezTo>
                      <a:pt x="219" y="292"/>
                      <a:pt x="219" y="291"/>
                      <a:pt x="220" y="291"/>
                    </a:cubicBezTo>
                    <a:cubicBezTo>
                      <a:pt x="220" y="291"/>
                      <a:pt x="220" y="291"/>
                      <a:pt x="220" y="290"/>
                    </a:cubicBezTo>
                    <a:cubicBezTo>
                      <a:pt x="226" y="284"/>
                      <a:pt x="236" y="290"/>
                      <a:pt x="243" y="287"/>
                    </a:cubicBezTo>
                    <a:cubicBezTo>
                      <a:pt x="250" y="284"/>
                      <a:pt x="253" y="276"/>
                      <a:pt x="255" y="269"/>
                    </a:cubicBezTo>
                    <a:cubicBezTo>
                      <a:pt x="255" y="269"/>
                      <a:pt x="255" y="269"/>
                      <a:pt x="255" y="268"/>
                    </a:cubicBezTo>
                    <a:cubicBezTo>
                      <a:pt x="260" y="266"/>
                      <a:pt x="265" y="262"/>
                      <a:pt x="267" y="257"/>
                    </a:cubicBezTo>
                    <a:cubicBezTo>
                      <a:pt x="268" y="251"/>
                      <a:pt x="268" y="244"/>
                      <a:pt x="266" y="238"/>
                    </a:cubicBezTo>
                    <a:cubicBezTo>
                      <a:pt x="265" y="231"/>
                      <a:pt x="263" y="224"/>
                      <a:pt x="263" y="216"/>
                    </a:cubicBezTo>
                    <a:cubicBezTo>
                      <a:pt x="263" y="201"/>
                      <a:pt x="263" y="187"/>
                      <a:pt x="260" y="172"/>
                    </a:cubicBezTo>
                    <a:cubicBezTo>
                      <a:pt x="258" y="157"/>
                      <a:pt x="254" y="142"/>
                      <a:pt x="250" y="127"/>
                    </a:cubicBezTo>
                    <a:cubicBezTo>
                      <a:pt x="246" y="113"/>
                      <a:pt x="242" y="99"/>
                      <a:pt x="236" y="86"/>
                    </a:cubicBezTo>
                    <a:cubicBezTo>
                      <a:pt x="232" y="75"/>
                      <a:pt x="225" y="65"/>
                      <a:pt x="216" y="59"/>
                    </a:cubicBezTo>
                    <a:cubicBezTo>
                      <a:pt x="204" y="52"/>
                      <a:pt x="192" y="49"/>
                      <a:pt x="178" y="47"/>
                    </a:cubicBezTo>
                    <a:cubicBezTo>
                      <a:pt x="178" y="47"/>
                      <a:pt x="178" y="47"/>
                      <a:pt x="178" y="47"/>
                    </a:cubicBezTo>
                    <a:cubicBezTo>
                      <a:pt x="179" y="41"/>
                      <a:pt x="180" y="35"/>
                      <a:pt x="177" y="30"/>
                    </a:cubicBezTo>
                    <a:cubicBezTo>
                      <a:pt x="175" y="24"/>
                      <a:pt x="171" y="19"/>
                      <a:pt x="168" y="14"/>
                    </a:cubicBezTo>
                    <a:cubicBezTo>
                      <a:pt x="165" y="8"/>
                      <a:pt x="158" y="0"/>
                      <a:pt x="150" y="6"/>
                    </a:cubicBezTo>
                    <a:cubicBezTo>
                      <a:pt x="144" y="10"/>
                      <a:pt x="144" y="23"/>
                      <a:pt x="136" y="24"/>
                    </a:cubicBezTo>
                    <a:cubicBezTo>
                      <a:pt x="130" y="26"/>
                      <a:pt x="124" y="25"/>
                      <a:pt x="120" y="29"/>
                    </a:cubicBezTo>
                    <a:cubicBezTo>
                      <a:pt x="116" y="33"/>
                      <a:pt x="116" y="38"/>
                      <a:pt x="115" y="42"/>
                    </a:cubicBezTo>
                    <a:cubicBezTo>
                      <a:pt x="96" y="46"/>
                      <a:pt x="78" y="56"/>
                      <a:pt x="62" y="68"/>
                    </a:cubicBezTo>
                    <a:cubicBezTo>
                      <a:pt x="45" y="82"/>
                      <a:pt x="30" y="98"/>
                      <a:pt x="21" y="118"/>
                    </a:cubicBezTo>
                    <a:cubicBezTo>
                      <a:pt x="20" y="118"/>
                      <a:pt x="20" y="118"/>
                      <a:pt x="20" y="119"/>
                    </a:cubicBezTo>
                    <a:cubicBezTo>
                      <a:pt x="19" y="121"/>
                      <a:pt x="18" y="124"/>
                      <a:pt x="17" y="127"/>
                    </a:cubicBezTo>
                    <a:cubicBezTo>
                      <a:pt x="12" y="139"/>
                      <a:pt x="9" y="151"/>
                      <a:pt x="8" y="164"/>
                    </a:cubicBezTo>
                    <a:cubicBezTo>
                      <a:pt x="7" y="166"/>
                      <a:pt x="7" y="167"/>
                      <a:pt x="7" y="169"/>
                    </a:cubicBezTo>
                    <a:cubicBezTo>
                      <a:pt x="7" y="169"/>
                      <a:pt x="7" y="170"/>
                      <a:pt x="7" y="170"/>
                    </a:cubicBezTo>
                    <a:cubicBezTo>
                      <a:pt x="6" y="181"/>
                      <a:pt x="6" y="193"/>
                      <a:pt x="4" y="204"/>
                    </a:cubicBezTo>
                    <a:close/>
                    <a:moveTo>
                      <a:pt x="7" y="262"/>
                    </a:moveTo>
                    <a:cubicBezTo>
                      <a:pt x="11" y="265"/>
                      <a:pt x="17" y="267"/>
                      <a:pt x="22" y="269"/>
                    </a:cubicBezTo>
                    <a:cubicBezTo>
                      <a:pt x="27" y="272"/>
                      <a:pt x="32" y="273"/>
                      <a:pt x="38" y="275"/>
                    </a:cubicBezTo>
                    <a:cubicBezTo>
                      <a:pt x="44" y="276"/>
                      <a:pt x="51" y="278"/>
                      <a:pt x="57" y="280"/>
                    </a:cubicBezTo>
                    <a:cubicBezTo>
                      <a:pt x="62" y="282"/>
                      <a:pt x="66" y="284"/>
                      <a:pt x="71" y="285"/>
                    </a:cubicBezTo>
                    <a:cubicBezTo>
                      <a:pt x="72" y="286"/>
                      <a:pt x="72" y="287"/>
                      <a:pt x="72" y="288"/>
                    </a:cubicBezTo>
                    <a:cubicBezTo>
                      <a:pt x="68" y="286"/>
                      <a:pt x="63" y="285"/>
                      <a:pt x="59" y="283"/>
                    </a:cubicBezTo>
                    <a:cubicBezTo>
                      <a:pt x="53" y="281"/>
                      <a:pt x="47" y="279"/>
                      <a:pt x="41" y="277"/>
                    </a:cubicBezTo>
                    <a:cubicBezTo>
                      <a:pt x="35" y="274"/>
                      <a:pt x="29" y="272"/>
                      <a:pt x="23" y="270"/>
                    </a:cubicBezTo>
                    <a:cubicBezTo>
                      <a:pt x="18" y="268"/>
                      <a:pt x="12" y="265"/>
                      <a:pt x="7" y="263"/>
                    </a:cubicBezTo>
                    <a:cubicBezTo>
                      <a:pt x="7" y="263"/>
                      <a:pt x="7" y="263"/>
                      <a:pt x="7" y="264"/>
                    </a:cubicBezTo>
                    <a:cubicBezTo>
                      <a:pt x="7" y="263"/>
                      <a:pt x="7" y="263"/>
                      <a:pt x="7" y="262"/>
                    </a:cubicBezTo>
                    <a:close/>
                    <a:moveTo>
                      <a:pt x="7" y="264"/>
                    </a:moveTo>
                    <a:cubicBezTo>
                      <a:pt x="9" y="267"/>
                      <a:pt x="13" y="268"/>
                      <a:pt x="16" y="270"/>
                    </a:cubicBezTo>
                    <a:cubicBezTo>
                      <a:pt x="21" y="272"/>
                      <a:pt x="26" y="274"/>
                      <a:pt x="31" y="276"/>
                    </a:cubicBezTo>
                    <a:cubicBezTo>
                      <a:pt x="37" y="278"/>
                      <a:pt x="43" y="281"/>
                      <a:pt x="49" y="283"/>
                    </a:cubicBezTo>
                    <a:cubicBezTo>
                      <a:pt x="55" y="285"/>
                      <a:pt x="62" y="287"/>
                      <a:pt x="67" y="290"/>
                    </a:cubicBezTo>
                    <a:cubicBezTo>
                      <a:pt x="69" y="290"/>
                      <a:pt x="70" y="291"/>
                      <a:pt x="72" y="292"/>
                    </a:cubicBezTo>
                    <a:cubicBezTo>
                      <a:pt x="71" y="291"/>
                      <a:pt x="69" y="291"/>
                      <a:pt x="68" y="291"/>
                    </a:cubicBezTo>
                    <a:cubicBezTo>
                      <a:pt x="65" y="290"/>
                      <a:pt x="63" y="289"/>
                      <a:pt x="60" y="288"/>
                    </a:cubicBezTo>
                    <a:cubicBezTo>
                      <a:pt x="54" y="285"/>
                      <a:pt x="48" y="284"/>
                      <a:pt x="42" y="282"/>
                    </a:cubicBezTo>
                    <a:cubicBezTo>
                      <a:pt x="36" y="280"/>
                      <a:pt x="30" y="277"/>
                      <a:pt x="24" y="275"/>
                    </a:cubicBezTo>
                    <a:cubicBezTo>
                      <a:pt x="19" y="273"/>
                      <a:pt x="13" y="272"/>
                      <a:pt x="9" y="269"/>
                    </a:cubicBezTo>
                    <a:cubicBezTo>
                      <a:pt x="9" y="269"/>
                      <a:pt x="8" y="269"/>
                      <a:pt x="8" y="269"/>
                    </a:cubicBezTo>
                    <a:cubicBezTo>
                      <a:pt x="8" y="267"/>
                      <a:pt x="7" y="266"/>
                      <a:pt x="7" y="264"/>
                    </a:cubicBezTo>
                    <a:close/>
                    <a:moveTo>
                      <a:pt x="65" y="92"/>
                    </a:moveTo>
                    <a:cubicBezTo>
                      <a:pt x="64" y="92"/>
                      <a:pt x="64" y="92"/>
                      <a:pt x="64" y="93"/>
                    </a:cubicBezTo>
                    <a:cubicBezTo>
                      <a:pt x="61" y="93"/>
                      <a:pt x="59" y="94"/>
                      <a:pt x="57" y="95"/>
                    </a:cubicBezTo>
                    <a:cubicBezTo>
                      <a:pt x="59" y="94"/>
                      <a:pt x="62" y="93"/>
                      <a:pt x="64" y="92"/>
                    </a:cubicBezTo>
                    <a:cubicBezTo>
                      <a:pt x="64" y="92"/>
                      <a:pt x="65" y="92"/>
                      <a:pt x="65" y="92"/>
                    </a:cubicBezTo>
                    <a:close/>
                    <a:moveTo>
                      <a:pt x="67" y="91"/>
                    </a:moveTo>
                    <a:cubicBezTo>
                      <a:pt x="67" y="90"/>
                      <a:pt x="68" y="90"/>
                      <a:pt x="68" y="90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8" y="91"/>
                      <a:pt x="68" y="91"/>
                      <a:pt x="68" y="91"/>
                    </a:cubicBezTo>
                    <a:cubicBezTo>
                      <a:pt x="68" y="91"/>
                      <a:pt x="67" y="91"/>
                      <a:pt x="67" y="92"/>
                    </a:cubicBezTo>
                    <a:cubicBezTo>
                      <a:pt x="67" y="91"/>
                      <a:pt x="67" y="91"/>
                      <a:pt x="67" y="91"/>
                    </a:cubicBezTo>
                    <a:close/>
                    <a:moveTo>
                      <a:pt x="71" y="90"/>
                    </a:moveTo>
                    <a:cubicBezTo>
                      <a:pt x="71" y="90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90"/>
                    </a:cubicBezTo>
                    <a:cubicBezTo>
                      <a:pt x="71" y="90"/>
                      <a:pt x="72" y="90"/>
                      <a:pt x="72" y="90"/>
                    </a:cubicBezTo>
                    <a:cubicBezTo>
                      <a:pt x="71" y="90"/>
                      <a:pt x="71" y="90"/>
                      <a:pt x="71" y="90"/>
                    </a:cubicBezTo>
                    <a:cubicBezTo>
                      <a:pt x="71" y="90"/>
                      <a:pt x="71" y="90"/>
                      <a:pt x="71" y="90"/>
                    </a:cubicBezTo>
                    <a:close/>
                    <a:moveTo>
                      <a:pt x="74" y="90"/>
                    </a:moveTo>
                    <a:cubicBezTo>
                      <a:pt x="74" y="89"/>
                      <a:pt x="74" y="89"/>
                      <a:pt x="74" y="88"/>
                    </a:cubicBezTo>
                    <a:cubicBezTo>
                      <a:pt x="75" y="88"/>
                      <a:pt x="76" y="88"/>
                      <a:pt x="76" y="88"/>
                    </a:cubicBezTo>
                    <a:cubicBezTo>
                      <a:pt x="76" y="88"/>
                      <a:pt x="76" y="89"/>
                      <a:pt x="76" y="89"/>
                    </a:cubicBezTo>
                    <a:cubicBezTo>
                      <a:pt x="76" y="89"/>
                      <a:pt x="75" y="89"/>
                      <a:pt x="74" y="90"/>
                    </a:cubicBezTo>
                    <a:cubicBezTo>
                      <a:pt x="74" y="90"/>
                      <a:pt x="74" y="90"/>
                      <a:pt x="74" y="90"/>
                    </a:cubicBezTo>
                    <a:close/>
                    <a:moveTo>
                      <a:pt x="79" y="88"/>
                    </a:moveTo>
                    <a:cubicBezTo>
                      <a:pt x="80" y="88"/>
                      <a:pt x="80" y="87"/>
                      <a:pt x="81" y="87"/>
                    </a:cubicBezTo>
                    <a:cubicBezTo>
                      <a:pt x="81" y="88"/>
                      <a:pt x="81" y="88"/>
                      <a:pt x="81" y="89"/>
                    </a:cubicBezTo>
                    <a:cubicBezTo>
                      <a:pt x="80" y="89"/>
                      <a:pt x="80" y="89"/>
                      <a:pt x="79" y="89"/>
                    </a:cubicBezTo>
                    <a:cubicBezTo>
                      <a:pt x="79" y="88"/>
                      <a:pt x="79" y="88"/>
                      <a:pt x="79" y="88"/>
                    </a:cubicBezTo>
                    <a:close/>
                    <a:moveTo>
                      <a:pt x="85" y="87"/>
                    </a:moveTo>
                    <a:cubicBezTo>
                      <a:pt x="85" y="88"/>
                      <a:pt x="85" y="88"/>
                      <a:pt x="85" y="88"/>
                    </a:cubicBezTo>
                    <a:cubicBezTo>
                      <a:pt x="85" y="88"/>
                      <a:pt x="84" y="88"/>
                      <a:pt x="84" y="88"/>
                    </a:cubicBezTo>
                    <a:cubicBezTo>
                      <a:pt x="84" y="88"/>
                      <a:pt x="84" y="88"/>
                      <a:pt x="84" y="88"/>
                    </a:cubicBezTo>
                    <a:cubicBezTo>
                      <a:pt x="84" y="88"/>
                      <a:pt x="84" y="87"/>
                      <a:pt x="84" y="87"/>
                    </a:cubicBezTo>
                    <a:cubicBezTo>
                      <a:pt x="84" y="87"/>
                      <a:pt x="85" y="87"/>
                      <a:pt x="85" y="87"/>
                    </a:cubicBezTo>
                    <a:close/>
                    <a:moveTo>
                      <a:pt x="89" y="87"/>
                    </a:move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8"/>
                    </a:cubicBezTo>
                    <a:cubicBezTo>
                      <a:pt x="89" y="88"/>
                      <a:pt x="89" y="88"/>
                      <a:pt x="89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7"/>
                      <a:pt x="88" y="88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9" y="87"/>
                      <a:pt x="89" y="87"/>
                    </a:cubicBezTo>
                    <a:close/>
                    <a:moveTo>
                      <a:pt x="93" y="88"/>
                    </a:moveTo>
                    <a:cubicBezTo>
                      <a:pt x="93" y="88"/>
                      <a:pt x="93" y="88"/>
                      <a:pt x="93" y="88"/>
                    </a:cubicBezTo>
                    <a:cubicBezTo>
                      <a:pt x="93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3" y="88"/>
                      <a:pt x="93" y="88"/>
                    </a:cubicBezTo>
                    <a:close/>
                    <a:moveTo>
                      <a:pt x="97" y="88"/>
                    </a:moveTo>
                    <a:cubicBezTo>
                      <a:pt x="97" y="88"/>
                      <a:pt x="97" y="89"/>
                      <a:pt x="97" y="89"/>
                    </a:cubicBezTo>
                    <a:cubicBezTo>
                      <a:pt x="97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8"/>
                      <a:pt x="96" y="88"/>
                      <a:pt x="96" y="88"/>
                    </a:cubicBezTo>
                    <a:cubicBezTo>
                      <a:pt x="96" y="88"/>
                      <a:pt x="97" y="88"/>
                      <a:pt x="97" y="88"/>
                    </a:cubicBezTo>
                    <a:close/>
                    <a:moveTo>
                      <a:pt x="103" y="109"/>
                    </a:moveTo>
                    <a:cubicBezTo>
                      <a:pt x="103" y="110"/>
                      <a:pt x="102" y="116"/>
                      <a:pt x="100" y="113"/>
                    </a:cubicBezTo>
                    <a:cubicBezTo>
                      <a:pt x="97" y="110"/>
                      <a:pt x="98" y="105"/>
                      <a:pt x="99" y="101"/>
                    </a:cubicBezTo>
                    <a:cubicBezTo>
                      <a:pt x="99" y="99"/>
                      <a:pt x="100" y="96"/>
                      <a:pt x="100" y="94"/>
                    </a:cubicBezTo>
                    <a:cubicBezTo>
                      <a:pt x="101" y="96"/>
                      <a:pt x="102" y="99"/>
                      <a:pt x="102" y="101"/>
                    </a:cubicBezTo>
                    <a:cubicBezTo>
                      <a:pt x="103" y="104"/>
                      <a:pt x="103" y="107"/>
                      <a:pt x="103" y="109"/>
                    </a:cubicBezTo>
                    <a:close/>
                    <a:moveTo>
                      <a:pt x="94" y="103"/>
                    </a:moveTo>
                    <a:cubicBezTo>
                      <a:pt x="93" y="105"/>
                      <a:pt x="90" y="114"/>
                      <a:pt x="86" y="113"/>
                    </a:cubicBezTo>
                    <a:cubicBezTo>
                      <a:pt x="84" y="113"/>
                      <a:pt x="81" y="110"/>
                      <a:pt x="82" y="108"/>
                    </a:cubicBezTo>
                    <a:cubicBezTo>
                      <a:pt x="83" y="105"/>
                      <a:pt x="85" y="103"/>
                      <a:pt x="87" y="101"/>
                    </a:cubicBezTo>
                    <a:cubicBezTo>
                      <a:pt x="90" y="98"/>
                      <a:pt x="93" y="95"/>
                      <a:pt x="97" y="93"/>
                    </a:cubicBezTo>
                    <a:cubicBezTo>
                      <a:pt x="96" y="97"/>
                      <a:pt x="95" y="100"/>
                      <a:pt x="94" y="103"/>
                    </a:cubicBezTo>
                    <a:close/>
                    <a:moveTo>
                      <a:pt x="97" y="85"/>
                    </a:moveTo>
                    <a:cubicBezTo>
                      <a:pt x="97" y="85"/>
                      <a:pt x="97" y="85"/>
                      <a:pt x="98" y="85"/>
                    </a:cubicBezTo>
                    <a:cubicBezTo>
                      <a:pt x="99" y="85"/>
                      <a:pt x="100" y="85"/>
                      <a:pt x="100" y="86"/>
                    </a:cubicBezTo>
                    <a:cubicBezTo>
                      <a:pt x="99" y="85"/>
                      <a:pt x="98" y="85"/>
                      <a:pt x="97" y="85"/>
                    </a:cubicBezTo>
                    <a:close/>
                    <a:moveTo>
                      <a:pt x="108" y="91"/>
                    </a:moveTo>
                    <a:cubicBezTo>
                      <a:pt x="107" y="91"/>
                      <a:pt x="105" y="90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5" y="90"/>
                      <a:pt x="107" y="91"/>
                      <a:pt x="108" y="91"/>
                    </a:cubicBezTo>
                    <a:close/>
                    <a:moveTo>
                      <a:pt x="135" y="165"/>
                    </a:moveTo>
                    <a:cubicBezTo>
                      <a:pt x="135" y="165"/>
                      <a:pt x="135" y="166"/>
                      <a:pt x="135" y="166"/>
                    </a:cubicBezTo>
                    <a:cubicBezTo>
                      <a:pt x="135" y="166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4"/>
                    </a:cubicBezTo>
                    <a:cubicBezTo>
                      <a:pt x="134" y="164"/>
                      <a:pt x="135" y="164"/>
                      <a:pt x="135" y="165"/>
                    </a:cubicBezTo>
                    <a:close/>
                    <a:moveTo>
                      <a:pt x="7" y="212"/>
                    </a:moveTo>
                    <a:cubicBezTo>
                      <a:pt x="14" y="218"/>
                      <a:pt x="25" y="222"/>
                      <a:pt x="34" y="226"/>
                    </a:cubicBezTo>
                    <a:cubicBezTo>
                      <a:pt x="39" y="229"/>
                      <a:pt x="44" y="231"/>
                      <a:pt x="50" y="234"/>
                    </a:cubicBezTo>
                    <a:cubicBezTo>
                      <a:pt x="55" y="236"/>
                      <a:pt x="59" y="239"/>
                      <a:pt x="64" y="241"/>
                    </a:cubicBezTo>
                    <a:cubicBezTo>
                      <a:pt x="65" y="242"/>
                      <a:pt x="66" y="242"/>
                      <a:pt x="67" y="243"/>
                    </a:cubicBezTo>
                    <a:cubicBezTo>
                      <a:pt x="65" y="242"/>
                      <a:pt x="64" y="242"/>
                      <a:pt x="62" y="241"/>
                    </a:cubicBezTo>
                    <a:cubicBezTo>
                      <a:pt x="60" y="240"/>
                      <a:pt x="57" y="238"/>
                      <a:pt x="55" y="237"/>
                    </a:cubicBezTo>
                    <a:cubicBezTo>
                      <a:pt x="50" y="234"/>
                      <a:pt x="44" y="232"/>
                      <a:pt x="39" y="230"/>
                    </a:cubicBezTo>
                    <a:cubicBezTo>
                      <a:pt x="28" y="225"/>
                      <a:pt x="17" y="221"/>
                      <a:pt x="6" y="215"/>
                    </a:cubicBezTo>
                    <a:cubicBezTo>
                      <a:pt x="6" y="215"/>
                      <a:pt x="6" y="215"/>
                      <a:pt x="6" y="215"/>
                    </a:cubicBezTo>
                    <a:cubicBezTo>
                      <a:pt x="6" y="214"/>
                      <a:pt x="6" y="213"/>
                      <a:pt x="7" y="212"/>
                    </a:cubicBezTo>
                    <a:close/>
                    <a:moveTo>
                      <a:pt x="6" y="216"/>
                    </a:moveTo>
                    <a:cubicBezTo>
                      <a:pt x="6" y="216"/>
                      <a:pt x="6" y="216"/>
                      <a:pt x="6" y="216"/>
                    </a:cubicBezTo>
                    <a:cubicBezTo>
                      <a:pt x="16" y="222"/>
                      <a:pt x="28" y="226"/>
                      <a:pt x="38" y="231"/>
                    </a:cubicBezTo>
                    <a:cubicBezTo>
                      <a:pt x="44" y="233"/>
                      <a:pt x="49" y="235"/>
                      <a:pt x="54" y="238"/>
                    </a:cubicBezTo>
                    <a:cubicBezTo>
                      <a:pt x="59" y="240"/>
                      <a:pt x="63" y="242"/>
                      <a:pt x="67" y="244"/>
                    </a:cubicBezTo>
                    <a:cubicBezTo>
                      <a:pt x="67" y="244"/>
                      <a:pt x="67" y="245"/>
                      <a:pt x="67" y="245"/>
                    </a:cubicBezTo>
                    <a:cubicBezTo>
                      <a:pt x="58" y="241"/>
                      <a:pt x="48" y="236"/>
                      <a:pt x="38" y="232"/>
                    </a:cubicBezTo>
                    <a:cubicBezTo>
                      <a:pt x="27" y="229"/>
                      <a:pt x="16" y="225"/>
                      <a:pt x="6" y="221"/>
                    </a:cubicBezTo>
                    <a:cubicBezTo>
                      <a:pt x="6" y="221"/>
                      <a:pt x="6" y="221"/>
                      <a:pt x="6" y="221"/>
                    </a:cubicBezTo>
                    <a:cubicBezTo>
                      <a:pt x="6" y="219"/>
                      <a:pt x="6" y="218"/>
                      <a:pt x="6" y="216"/>
                    </a:cubicBezTo>
                    <a:close/>
                    <a:moveTo>
                      <a:pt x="5" y="226"/>
                    </a:moveTo>
                    <a:cubicBezTo>
                      <a:pt x="15" y="231"/>
                      <a:pt x="25" y="235"/>
                      <a:pt x="36" y="239"/>
                    </a:cubicBezTo>
                    <a:cubicBezTo>
                      <a:pt x="41" y="242"/>
                      <a:pt x="47" y="244"/>
                      <a:pt x="52" y="247"/>
                    </a:cubicBezTo>
                    <a:cubicBezTo>
                      <a:pt x="55" y="248"/>
                      <a:pt x="57" y="249"/>
                      <a:pt x="59" y="251"/>
                    </a:cubicBezTo>
                    <a:cubicBezTo>
                      <a:pt x="60" y="251"/>
                      <a:pt x="61" y="251"/>
                      <a:pt x="61" y="251"/>
                    </a:cubicBezTo>
                    <a:cubicBezTo>
                      <a:pt x="59" y="250"/>
                      <a:pt x="56" y="249"/>
                      <a:pt x="54" y="248"/>
                    </a:cubicBezTo>
                    <a:cubicBezTo>
                      <a:pt x="49" y="246"/>
                      <a:pt x="44" y="245"/>
                      <a:pt x="39" y="243"/>
                    </a:cubicBezTo>
                    <a:cubicBezTo>
                      <a:pt x="27" y="240"/>
                      <a:pt x="16" y="235"/>
                      <a:pt x="5" y="231"/>
                    </a:cubicBezTo>
                    <a:cubicBezTo>
                      <a:pt x="5" y="231"/>
                      <a:pt x="5" y="231"/>
                      <a:pt x="5" y="231"/>
                    </a:cubicBezTo>
                    <a:cubicBezTo>
                      <a:pt x="5" y="229"/>
                      <a:pt x="5" y="228"/>
                      <a:pt x="5" y="226"/>
                    </a:cubicBezTo>
                    <a:close/>
                    <a:moveTo>
                      <a:pt x="23" y="256"/>
                    </a:moveTo>
                    <a:cubicBezTo>
                      <a:pt x="34" y="260"/>
                      <a:pt x="46" y="263"/>
                      <a:pt x="56" y="268"/>
                    </a:cubicBezTo>
                    <a:cubicBezTo>
                      <a:pt x="58" y="270"/>
                      <a:pt x="61" y="272"/>
                      <a:pt x="64" y="273"/>
                    </a:cubicBezTo>
                    <a:cubicBezTo>
                      <a:pt x="66" y="273"/>
                      <a:pt x="68" y="274"/>
                      <a:pt x="69" y="275"/>
                    </a:cubicBezTo>
                    <a:cubicBezTo>
                      <a:pt x="68" y="274"/>
                      <a:pt x="67" y="274"/>
                      <a:pt x="66" y="274"/>
                    </a:cubicBezTo>
                    <a:cubicBezTo>
                      <a:pt x="59" y="271"/>
                      <a:pt x="52" y="268"/>
                      <a:pt x="46" y="266"/>
                    </a:cubicBezTo>
                    <a:cubicBezTo>
                      <a:pt x="42" y="265"/>
                      <a:pt x="39" y="264"/>
                      <a:pt x="36" y="263"/>
                    </a:cubicBezTo>
                    <a:cubicBezTo>
                      <a:pt x="25" y="259"/>
                      <a:pt x="15" y="255"/>
                      <a:pt x="5" y="251"/>
                    </a:cubicBezTo>
                    <a:cubicBezTo>
                      <a:pt x="5" y="250"/>
                      <a:pt x="5" y="249"/>
                      <a:pt x="5" y="248"/>
                    </a:cubicBezTo>
                    <a:cubicBezTo>
                      <a:pt x="10" y="252"/>
                      <a:pt x="17" y="254"/>
                      <a:pt x="23" y="256"/>
                    </a:cubicBezTo>
                    <a:close/>
                    <a:moveTo>
                      <a:pt x="8" y="250"/>
                    </a:moveTo>
                    <a:cubicBezTo>
                      <a:pt x="8" y="250"/>
                      <a:pt x="9" y="250"/>
                      <a:pt x="9" y="250"/>
                    </a:cubicBezTo>
                    <a:cubicBezTo>
                      <a:pt x="9" y="250"/>
                      <a:pt x="8" y="250"/>
                      <a:pt x="8" y="250"/>
                    </a:cubicBezTo>
                    <a:close/>
                    <a:moveTo>
                      <a:pt x="7" y="249"/>
                    </a:moveTo>
                    <a:cubicBezTo>
                      <a:pt x="7" y="249"/>
                      <a:pt x="8" y="249"/>
                      <a:pt x="8" y="249"/>
                    </a:cubicBezTo>
                    <a:cubicBezTo>
                      <a:pt x="8" y="249"/>
                      <a:pt x="7" y="249"/>
                      <a:pt x="7" y="249"/>
                    </a:cubicBezTo>
                    <a:close/>
                    <a:moveTo>
                      <a:pt x="5" y="252"/>
                    </a:moveTo>
                    <a:cubicBezTo>
                      <a:pt x="5" y="252"/>
                      <a:pt x="5" y="252"/>
                      <a:pt x="6" y="252"/>
                    </a:cubicBezTo>
                    <a:cubicBezTo>
                      <a:pt x="6" y="253"/>
                      <a:pt x="6" y="253"/>
                      <a:pt x="7" y="253"/>
                    </a:cubicBezTo>
                    <a:cubicBezTo>
                      <a:pt x="16" y="257"/>
                      <a:pt x="25" y="260"/>
                      <a:pt x="35" y="263"/>
                    </a:cubicBezTo>
                    <a:cubicBezTo>
                      <a:pt x="41" y="266"/>
                      <a:pt x="47" y="268"/>
                      <a:pt x="54" y="271"/>
                    </a:cubicBezTo>
                    <a:cubicBezTo>
                      <a:pt x="57" y="272"/>
                      <a:pt x="60" y="274"/>
                      <a:pt x="63" y="275"/>
                    </a:cubicBezTo>
                    <a:cubicBezTo>
                      <a:pt x="64" y="275"/>
                      <a:pt x="66" y="276"/>
                      <a:pt x="68" y="277"/>
                    </a:cubicBezTo>
                    <a:cubicBezTo>
                      <a:pt x="69" y="277"/>
                      <a:pt x="71" y="278"/>
                      <a:pt x="68" y="277"/>
                    </a:cubicBezTo>
                    <a:cubicBezTo>
                      <a:pt x="61" y="275"/>
                      <a:pt x="54" y="273"/>
                      <a:pt x="47" y="271"/>
                    </a:cubicBezTo>
                    <a:cubicBezTo>
                      <a:pt x="33" y="266"/>
                      <a:pt x="19" y="261"/>
                      <a:pt x="5" y="254"/>
                    </a:cubicBezTo>
                    <a:cubicBezTo>
                      <a:pt x="5" y="253"/>
                      <a:pt x="5" y="253"/>
                      <a:pt x="5" y="252"/>
                    </a:cubicBezTo>
                    <a:close/>
                    <a:moveTo>
                      <a:pt x="62" y="279"/>
                    </a:moveTo>
                    <a:cubicBezTo>
                      <a:pt x="65" y="281"/>
                      <a:pt x="68" y="282"/>
                      <a:pt x="71" y="284"/>
                    </a:cubicBezTo>
                    <a:cubicBezTo>
                      <a:pt x="69" y="283"/>
                      <a:pt x="65" y="283"/>
                      <a:pt x="63" y="282"/>
                    </a:cubicBezTo>
                    <a:cubicBezTo>
                      <a:pt x="60" y="281"/>
                      <a:pt x="58" y="280"/>
                      <a:pt x="55" y="279"/>
                    </a:cubicBezTo>
                    <a:cubicBezTo>
                      <a:pt x="50" y="277"/>
                      <a:pt x="44" y="276"/>
                      <a:pt x="38" y="274"/>
                    </a:cubicBezTo>
                    <a:cubicBezTo>
                      <a:pt x="32" y="273"/>
                      <a:pt x="26" y="270"/>
                      <a:pt x="21" y="268"/>
                    </a:cubicBezTo>
                    <a:cubicBezTo>
                      <a:pt x="16" y="266"/>
                      <a:pt x="11" y="264"/>
                      <a:pt x="6" y="262"/>
                    </a:cubicBezTo>
                    <a:cubicBezTo>
                      <a:pt x="6" y="260"/>
                      <a:pt x="6" y="259"/>
                      <a:pt x="6" y="258"/>
                    </a:cubicBezTo>
                    <a:cubicBezTo>
                      <a:pt x="6" y="258"/>
                      <a:pt x="7" y="258"/>
                      <a:pt x="7" y="258"/>
                    </a:cubicBezTo>
                    <a:cubicBezTo>
                      <a:pt x="7" y="259"/>
                      <a:pt x="7" y="259"/>
                      <a:pt x="9" y="259"/>
                    </a:cubicBezTo>
                    <a:cubicBezTo>
                      <a:pt x="18" y="264"/>
                      <a:pt x="28" y="267"/>
                      <a:pt x="37" y="270"/>
                    </a:cubicBezTo>
                    <a:cubicBezTo>
                      <a:pt x="46" y="273"/>
                      <a:pt x="54" y="276"/>
                      <a:pt x="62" y="279"/>
                    </a:cubicBezTo>
                    <a:close/>
                    <a:moveTo>
                      <a:pt x="67" y="281"/>
                    </a:moveTo>
                    <a:cubicBezTo>
                      <a:pt x="68" y="282"/>
                      <a:pt x="70" y="282"/>
                      <a:pt x="71" y="283"/>
                    </a:cubicBezTo>
                    <a:cubicBezTo>
                      <a:pt x="71" y="283"/>
                      <a:pt x="71" y="284"/>
                      <a:pt x="71" y="284"/>
                    </a:cubicBezTo>
                    <a:cubicBezTo>
                      <a:pt x="70" y="283"/>
                      <a:pt x="69" y="282"/>
                      <a:pt x="67" y="281"/>
                    </a:cubicBezTo>
                    <a:close/>
                    <a:moveTo>
                      <a:pt x="75" y="310"/>
                    </a:moveTo>
                    <a:cubicBezTo>
                      <a:pt x="72" y="308"/>
                      <a:pt x="69" y="308"/>
                      <a:pt x="66" y="307"/>
                    </a:cubicBezTo>
                    <a:cubicBezTo>
                      <a:pt x="60" y="305"/>
                      <a:pt x="54" y="303"/>
                      <a:pt x="48" y="301"/>
                    </a:cubicBezTo>
                    <a:cubicBezTo>
                      <a:pt x="41" y="298"/>
                      <a:pt x="35" y="296"/>
                      <a:pt x="28" y="294"/>
                    </a:cubicBezTo>
                    <a:cubicBezTo>
                      <a:pt x="25" y="293"/>
                      <a:pt x="19" y="293"/>
                      <a:pt x="17" y="289"/>
                    </a:cubicBezTo>
                    <a:cubicBezTo>
                      <a:pt x="17" y="289"/>
                      <a:pt x="16" y="288"/>
                      <a:pt x="16" y="287"/>
                    </a:cubicBezTo>
                    <a:cubicBezTo>
                      <a:pt x="16" y="287"/>
                      <a:pt x="17" y="288"/>
                      <a:pt x="18" y="288"/>
                    </a:cubicBezTo>
                    <a:cubicBezTo>
                      <a:pt x="19" y="289"/>
                      <a:pt x="21" y="290"/>
                      <a:pt x="23" y="290"/>
                    </a:cubicBezTo>
                    <a:cubicBezTo>
                      <a:pt x="25" y="292"/>
                      <a:pt x="27" y="293"/>
                      <a:pt x="30" y="294"/>
                    </a:cubicBezTo>
                    <a:cubicBezTo>
                      <a:pt x="35" y="296"/>
                      <a:pt x="41" y="298"/>
                      <a:pt x="46" y="300"/>
                    </a:cubicBezTo>
                    <a:cubicBezTo>
                      <a:pt x="52" y="301"/>
                      <a:pt x="57" y="303"/>
                      <a:pt x="63" y="305"/>
                    </a:cubicBezTo>
                    <a:cubicBezTo>
                      <a:pt x="67" y="306"/>
                      <a:pt x="70" y="308"/>
                      <a:pt x="74" y="308"/>
                    </a:cubicBezTo>
                    <a:cubicBezTo>
                      <a:pt x="74" y="308"/>
                      <a:pt x="74" y="308"/>
                      <a:pt x="74" y="308"/>
                    </a:cubicBezTo>
                    <a:cubicBezTo>
                      <a:pt x="75" y="309"/>
                      <a:pt x="75" y="309"/>
                      <a:pt x="75" y="310"/>
                    </a:cubicBezTo>
                    <a:close/>
                    <a:moveTo>
                      <a:pt x="70" y="305"/>
                    </a:moveTo>
                    <a:cubicBezTo>
                      <a:pt x="71" y="306"/>
                      <a:pt x="76" y="308"/>
                      <a:pt x="71" y="307"/>
                    </a:cubicBezTo>
                    <a:cubicBezTo>
                      <a:pt x="67" y="306"/>
                      <a:pt x="63" y="304"/>
                      <a:pt x="59" y="303"/>
                    </a:cubicBezTo>
                    <a:cubicBezTo>
                      <a:pt x="53" y="301"/>
                      <a:pt x="48" y="300"/>
                      <a:pt x="43" y="298"/>
                    </a:cubicBezTo>
                    <a:cubicBezTo>
                      <a:pt x="37" y="296"/>
                      <a:pt x="32" y="294"/>
                      <a:pt x="26" y="292"/>
                    </a:cubicBezTo>
                    <a:cubicBezTo>
                      <a:pt x="27" y="292"/>
                      <a:pt x="28" y="292"/>
                      <a:pt x="28" y="292"/>
                    </a:cubicBezTo>
                    <a:cubicBezTo>
                      <a:pt x="34" y="294"/>
                      <a:pt x="39" y="295"/>
                      <a:pt x="44" y="297"/>
                    </a:cubicBezTo>
                    <a:cubicBezTo>
                      <a:pt x="50" y="298"/>
                      <a:pt x="55" y="300"/>
                      <a:pt x="61" y="302"/>
                    </a:cubicBezTo>
                    <a:cubicBezTo>
                      <a:pt x="64" y="303"/>
                      <a:pt x="67" y="304"/>
                      <a:pt x="70" y="305"/>
                    </a:cubicBezTo>
                    <a:close/>
                    <a:moveTo>
                      <a:pt x="21" y="289"/>
                    </a:moveTo>
                    <a:cubicBezTo>
                      <a:pt x="30" y="292"/>
                      <a:pt x="40" y="294"/>
                      <a:pt x="49" y="297"/>
                    </a:cubicBezTo>
                    <a:cubicBezTo>
                      <a:pt x="51" y="298"/>
                      <a:pt x="54" y="299"/>
                      <a:pt x="57" y="300"/>
                    </a:cubicBezTo>
                    <a:cubicBezTo>
                      <a:pt x="53" y="298"/>
                      <a:pt x="49" y="297"/>
                      <a:pt x="46" y="296"/>
                    </a:cubicBezTo>
                    <a:cubicBezTo>
                      <a:pt x="41" y="295"/>
                      <a:pt x="35" y="294"/>
                      <a:pt x="30" y="292"/>
                    </a:cubicBezTo>
                    <a:cubicBezTo>
                      <a:pt x="27" y="291"/>
                      <a:pt x="24" y="290"/>
                      <a:pt x="21" y="289"/>
                    </a:cubicBezTo>
                    <a:close/>
                    <a:moveTo>
                      <a:pt x="67" y="304"/>
                    </a:moveTo>
                    <a:cubicBezTo>
                      <a:pt x="70" y="304"/>
                      <a:pt x="72" y="305"/>
                      <a:pt x="74" y="305"/>
                    </a:cubicBezTo>
                    <a:cubicBezTo>
                      <a:pt x="74" y="306"/>
                      <a:pt x="74" y="306"/>
                      <a:pt x="74" y="307"/>
                    </a:cubicBezTo>
                    <a:cubicBezTo>
                      <a:pt x="72" y="306"/>
                      <a:pt x="70" y="305"/>
                      <a:pt x="67" y="304"/>
                    </a:cubicBezTo>
                    <a:close/>
                    <a:moveTo>
                      <a:pt x="74" y="304"/>
                    </a:moveTo>
                    <a:cubicBezTo>
                      <a:pt x="62" y="299"/>
                      <a:pt x="50" y="295"/>
                      <a:pt x="38" y="291"/>
                    </a:cubicBezTo>
                    <a:cubicBezTo>
                      <a:pt x="39" y="291"/>
                      <a:pt x="40" y="291"/>
                      <a:pt x="41" y="292"/>
                    </a:cubicBezTo>
                    <a:cubicBezTo>
                      <a:pt x="47" y="293"/>
                      <a:pt x="52" y="295"/>
                      <a:pt x="58" y="296"/>
                    </a:cubicBezTo>
                    <a:cubicBezTo>
                      <a:pt x="63" y="298"/>
                      <a:pt x="68" y="300"/>
                      <a:pt x="74" y="302"/>
                    </a:cubicBezTo>
                    <a:cubicBezTo>
                      <a:pt x="74" y="302"/>
                      <a:pt x="74" y="303"/>
                      <a:pt x="74" y="304"/>
                    </a:cubicBezTo>
                    <a:close/>
                    <a:moveTo>
                      <a:pt x="73" y="300"/>
                    </a:moveTo>
                    <a:cubicBezTo>
                      <a:pt x="64" y="296"/>
                      <a:pt x="54" y="293"/>
                      <a:pt x="44" y="289"/>
                    </a:cubicBezTo>
                    <a:cubicBezTo>
                      <a:pt x="37" y="287"/>
                      <a:pt x="31" y="285"/>
                      <a:pt x="25" y="282"/>
                    </a:cubicBezTo>
                    <a:cubicBezTo>
                      <a:pt x="21" y="280"/>
                      <a:pt x="15" y="278"/>
                      <a:pt x="11" y="275"/>
                    </a:cubicBezTo>
                    <a:cubicBezTo>
                      <a:pt x="11" y="275"/>
                      <a:pt x="11" y="275"/>
                      <a:pt x="11" y="275"/>
                    </a:cubicBezTo>
                    <a:cubicBezTo>
                      <a:pt x="12" y="275"/>
                      <a:pt x="12" y="276"/>
                      <a:pt x="13" y="276"/>
                    </a:cubicBezTo>
                    <a:cubicBezTo>
                      <a:pt x="14" y="276"/>
                      <a:pt x="15" y="277"/>
                      <a:pt x="16" y="277"/>
                    </a:cubicBezTo>
                    <a:cubicBezTo>
                      <a:pt x="19" y="278"/>
                      <a:pt x="22" y="279"/>
                      <a:pt x="24" y="280"/>
                    </a:cubicBezTo>
                    <a:cubicBezTo>
                      <a:pt x="30" y="282"/>
                      <a:pt x="36" y="284"/>
                      <a:pt x="42" y="286"/>
                    </a:cubicBezTo>
                    <a:cubicBezTo>
                      <a:pt x="47" y="288"/>
                      <a:pt x="53" y="290"/>
                      <a:pt x="59" y="292"/>
                    </a:cubicBezTo>
                    <a:cubicBezTo>
                      <a:pt x="63" y="294"/>
                      <a:pt x="68" y="296"/>
                      <a:pt x="73" y="297"/>
                    </a:cubicBezTo>
                    <a:cubicBezTo>
                      <a:pt x="73" y="298"/>
                      <a:pt x="73" y="299"/>
                      <a:pt x="73" y="300"/>
                    </a:cubicBezTo>
                    <a:close/>
                    <a:moveTo>
                      <a:pt x="73" y="296"/>
                    </a:moveTo>
                    <a:cubicBezTo>
                      <a:pt x="63" y="291"/>
                      <a:pt x="52" y="287"/>
                      <a:pt x="42" y="283"/>
                    </a:cubicBezTo>
                    <a:cubicBezTo>
                      <a:pt x="35" y="281"/>
                      <a:pt x="29" y="279"/>
                      <a:pt x="22" y="276"/>
                    </a:cubicBezTo>
                    <a:cubicBezTo>
                      <a:pt x="19" y="274"/>
                      <a:pt x="15" y="273"/>
                      <a:pt x="11" y="271"/>
                    </a:cubicBezTo>
                    <a:cubicBezTo>
                      <a:pt x="15" y="273"/>
                      <a:pt x="20" y="274"/>
                      <a:pt x="24" y="276"/>
                    </a:cubicBezTo>
                    <a:cubicBezTo>
                      <a:pt x="29" y="278"/>
                      <a:pt x="35" y="280"/>
                      <a:pt x="40" y="282"/>
                    </a:cubicBezTo>
                    <a:cubicBezTo>
                      <a:pt x="47" y="284"/>
                      <a:pt x="53" y="286"/>
                      <a:pt x="60" y="288"/>
                    </a:cubicBezTo>
                    <a:cubicBezTo>
                      <a:pt x="64" y="290"/>
                      <a:pt x="68" y="292"/>
                      <a:pt x="72" y="293"/>
                    </a:cubicBezTo>
                    <a:cubicBezTo>
                      <a:pt x="73" y="294"/>
                      <a:pt x="73" y="295"/>
                      <a:pt x="73" y="296"/>
                    </a:cubicBezTo>
                    <a:close/>
                    <a:moveTo>
                      <a:pt x="72" y="291"/>
                    </a:moveTo>
                    <a:cubicBezTo>
                      <a:pt x="68" y="289"/>
                      <a:pt x="63" y="287"/>
                      <a:pt x="58" y="285"/>
                    </a:cubicBezTo>
                    <a:cubicBezTo>
                      <a:pt x="52" y="283"/>
                      <a:pt x="47" y="281"/>
                      <a:pt x="41" y="279"/>
                    </a:cubicBezTo>
                    <a:cubicBezTo>
                      <a:pt x="35" y="276"/>
                      <a:pt x="28" y="274"/>
                      <a:pt x="22" y="271"/>
                    </a:cubicBezTo>
                    <a:cubicBezTo>
                      <a:pt x="18" y="270"/>
                      <a:pt x="14" y="268"/>
                      <a:pt x="11" y="266"/>
                    </a:cubicBezTo>
                    <a:cubicBezTo>
                      <a:pt x="10" y="266"/>
                      <a:pt x="6" y="263"/>
                      <a:pt x="10" y="265"/>
                    </a:cubicBezTo>
                    <a:cubicBezTo>
                      <a:pt x="11" y="266"/>
                      <a:pt x="12" y="266"/>
                      <a:pt x="13" y="267"/>
                    </a:cubicBezTo>
                    <a:cubicBezTo>
                      <a:pt x="16" y="268"/>
                      <a:pt x="18" y="269"/>
                      <a:pt x="21" y="270"/>
                    </a:cubicBezTo>
                    <a:cubicBezTo>
                      <a:pt x="26" y="272"/>
                      <a:pt x="32" y="274"/>
                      <a:pt x="38" y="276"/>
                    </a:cubicBezTo>
                    <a:cubicBezTo>
                      <a:pt x="44" y="279"/>
                      <a:pt x="50" y="281"/>
                      <a:pt x="57" y="283"/>
                    </a:cubicBezTo>
                    <a:cubicBezTo>
                      <a:pt x="62" y="285"/>
                      <a:pt x="67" y="286"/>
                      <a:pt x="72" y="289"/>
                    </a:cubicBezTo>
                    <a:cubicBezTo>
                      <a:pt x="72" y="290"/>
                      <a:pt x="72" y="290"/>
                      <a:pt x="72" y="291"/>
                    </a:cubicBezTo>
                    <a:close/>
                    <a:moveTo>
                      <a:pt x="62" y="161"/>
                    </a:moveTo>
                    <a:cubicBezTo>
                      <a:pt x="62" y="162"/>
                      <a:pt x="62" y="162"/>
                      <a:pt x="62" y="162"/>
                    </a:cubicBezTo>
                    <a:cubicBezTo>
                      <a:pt x="60" y="162"/>
                      <a:pt x="59" y="162"/>
                      <a:pt x="58" y="161"/>
                    </a:cubicBezTo>
                    <a:cubicBezTo>
                      <a:pt x="59" y="161"/>
                      <a:pt x="60" y="161"/>
                      <a:pt x="62" y="161"/>
                    </a:cubicBezTo>
                    <a:close/>
                    <a:moveTo>
                      <a:pt x="68" y="249"/>
                    </a:moveTo>
                    <a:cubicBezTo>
                      <a:pt x="65" y="247"/>
                      <a:pt x="62" y="246"/>
                      <a:pt x="59" y="245"/>
                    </a:cubicBezTo>
                    <a:cubicBezTo>
                      <a:pt x="54" y="242"/>
                      <a:pt x="50" y="240"/>
                      <a:pt x="45" y="238"/>
                    </a:cubicBezTo>
                    <a:cubicBezTo>
                      <a:pt x="34" y="233"/>
                      <a:pt x="23" y="229"/>
                      <a:pt x="12" y="224"/>
                    </a:cubicBezTo>
                    <a:cubicBezTo>
                      <a:pt x="12" y="224"/>
                      <a:pt x="12" y="224"/>
                      <a:pt x="11" y="224"/>
                    </a:cubicBezTo>
                    <a:cubicBezTo>
                      <a:pt x="13" y="224"/>
                      <a:pt x="15" y="225"/>
                      <a:pt x="17" y="226"/>
                    </a:cubicBezTo>
                    <a:cubicBezTo>
                      <a:pt x="23" y="228"/>
                      <a:pt x="29" y="230"/>
                      <a:pt x="34" y="232"/>
                    </a:cubicBezTo>
                    <a:cubicBezTo>
                      <a:pt x="45" y="236"/>
                      <a:pt x="56" y="241"/>
                      <a:pt x="68" y="246"/>
                    </a:cubicBezTo>
                    <a:cubicBezTo>
                      <a:pt x="68" y="247"/>
                      <a:pt x="68" y="248"/>
                      <a:pt x="68" y="249"/>
                    </a:cubicBezTo>
                    <a:close/>
                    <a:moveTo>
                      <a:pt x="67" y="242"/>
                    </a:moveTo>
                    <a:cubicBezTo>
                      <a:pt x="59" y="237"/>
                      <a:pt x="50" y="233"/>
                      <a:pt x="41" y="229"/>
                    </a:cubicBezTo>
                    <a:cubicBezTo>
                      <a:pt x="30" y="224"/>
                      <a:pt x="19" y="220"/>
                      <a:pt x="9" y="213"/>
                    </a:cubicBezTo>
                    <a:cubicBezTo>
                      <a:pt x="6" y="210"/>
                      <a:pt x="12" y="214"/>
                      <a:pt x="12" y="214"/>
                    </a:cubicBezTo>
                    <a:cubicBezTo>
                      <a:pt x="14" y="215"/>
                      <a:pt x="15" y="216"/>
                      <a:pt x="17" y="216"/>
                    </a:cubicBezTo>
                    <a:cubicBezTo>
                      <a:pt x="19" y="218"/>
                      <a:pt x="22" y="219"/>
                      <a:pt x="24" y="220"/>
                    </a:cubicBezTo>
                    <a:cubicBezTo>
                      <a:pt x="30" y="223"/>
                      <a:pt x="35" y="225"/>
                      <a:pt x="40" y="227"/>
                    </a:cubicBezTo>
                    <a:cubicBezTo>
                      <a:pt x="45" y="230"/>
                      <a:pt x="51" y="232"/>
                      <a:pt x="56" y="234"/>
                    </a:cubicBezTo>
                    <a:cubicBezTo>
                      <a:pt x="60" y="236"/>
                      <a:pt x="63" y="239"/>
                      <a:pt x="67" y="240"/>
                    </a:cubicBezTo>
                    <a:cubicBezTo>
                      <a:pt x="67" y="241"/>
                      <a:pt x="67" y="242"/>
                      <a:pt x="67" y="242"/>
                    </a:cubicBezTo>
                    <a:close/>
                    <a:moveTo>
                      <a:pt x="59" y="235"/>
                    </a:moveTo>
                    <a:cubicBezTo>
                      <a:pt x="61" y="236"/>
                      <a:pt x="63" y="237"/>
                      <a:pt x="65" y="238"/>
                    </a:cubicBezTo>
                    <a:cubicBezTo>
                      <a:pt x="68" y="241"/>
                      <a:pt x="61" y="236"/>
                      <a:pt x="61" y="236"/>
                    </a:cubicBezTo>
                    <a:cubicBezTo>
                      <a:pt x="60" y="236"/>
                      <a:pt x="60" y="235"/>
                      <a:pt x="59" y="235"/>
                    </a:cubicBezTo>
                    <a:close/>
                    <a:moveTo>
                      <a:pt x="40" y="224"/>
                    </a:moveTo>
                    <a:cubicBezTo>
                      <a:pt x="34" y="221"/>
                      <a:pt x="28" y="218"/>
                      <a:pt x="23" y="215"/>
                    </a:cubicBezTo>
                    <a:cubicBezTo>
                      <a:pt x="19" y="212"/>
                      <a:pt x="13" y="210"/>
                      <a:pt x="10" y="207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1" y="208"/>
                      <a:pt x="13" y="209"/>
                      <a:pt x="14" y="210"/>
                    </a:cubicBezTo>
                    <a:cubicBezTo>
                      <a:pt x="16" y="211"/>
                      <a:pt x="19" y="212"/>
                      <a:pt x="22" y="214"/>
                    </a:cubicBezTo>
                    <a:cubicBezTo>
                      <a:pt x="27" y="216"/>
                      <a:pt x="33" y="219"/>
                      <a:pt x="39" y="221"/>
                    </a:cubicBezTo>
                    <a:cubicBezTo>
                      <a:pt x="49" y="226"/>
                      <a:pt x="57" y="231"/>
                      <a:pt x="67" y="236"/>
                    </a:cubicBezTo>
                    <a:cubicBezTo>
                      <a:pt x="67" y="236"/>
                      <a:pt x="67" y="237"/>
                      <a:pt x="67" y="237"/>
                    </a:cubicBezTo>
                    <a:cubicBezTo>
                      <a:pt x="67" y="238"/>
                      <a:pt x="67" y="238"/>
                      <a:pt x="67" y="239"/>
                    </a:cubicBezTo>
                    <a:cubicBezTo>
                      <a:pt x="63" y="236"/>
                      <a:pt x="59" y="234"/>
                      <a:pt x="55" y="233"/>
                    </a:cubicBezTo>
                    <a:cubicBezTo>
                      <a:pt x="50" y="230"/>
                      <a:pt x="45" y="227"/>
                      <a:pt x="40" y="224"/>
                    </a:cubicBezTo>
                    <a:close/>
                    <a:moveTo>
                      <a:pt x="8" y="205"/>
                    </a:moveTo>
                    <a:cubicBezTo>
                      <a:pt x="8" y="205"/>
                      <a:pt x="7" y="205"/>
                      <a:pt x="7" y="205"/>
                    </a:cubicBezTo>
                    <a:cubicBezTo>
                      <a:pt x="7" y="204"/>
                      <a:pt x="7" y="203"/>
                      <a:pt x="7" y="203"/>
                    </a:cubicBezTo>
                    <a:cubicBezTo>
                      <a:pt x="18" y="209"/>
                      <a:pt x="29" y="215"/>
                      <a:pt x="40" y="220"/>
                    </a:cubicBezTo>
                    <a:cubicBezTo>
                      <a:pt x="45" y="222"/>
                      <a:pt x="50" y="225"/>
                      <a:pt x="55" y="228"/>
                    </a:cubicBezTo>
                    <a:cubicBezTo>
                      <a:pt x="56" y="229"/>
                      <a:pt x="57" y="230"/>
                      <a:pt x="58" y="231"/>
                    </a:cubicBezTo>
                    <a:cubicBezTo>
                      <a:pt x="51" y="227"/>
                      <a:pt x="44" y="223"/>
                      <a:pt x="36" y="219"/>
                    </a:cubicBezTo>
                    <a:cubicBezTo>
                      <a:pt x="31" y="217"/>
                      <a:pt x="26" y="215"/>
                      <a:pt x="20" y="212"/>
                    </a:cubicBezTo>
                    <a:cubicBezTo>
                      <a:pt x="16" y="210"/>
                      <a:pt x="12" y="207"/>
                      <a:pt x="8" y="205"/>
                    </a:cubicBezTo>
                    <a:close/>
                    <a:moveTo>
                      <a:pt x="9" y="187"/>
                    </a:moveTo>
                    <a:cubicBezTo>
                      <a:pt x="13" y="190"/>
                      <a:pt x="17" y="192"/>
                      <a:pt x="21" y="194"/>
                    </a:cubicBezTo>
                    <a:cubicBezTo>
                      <a:pt x="26" y="196"/>
                      <a:pt x="31" y="199"/>
                      <a:pt x="36" y="201"/>
                    </a:cubicBezTo>
                    <a:cubicBezTo>
                      <a:pt x="46" y="206"/>
                      <a:pt x="55" y="211"/>
                      <a:pt x="64" y="218"/>
                    </a:cubicBezTo>
                    <a:cubicBezTo>
                      <a:pt x="67" y="220"/>
                      <a:pt x="63" y="218"/>
                      <a:pt x="63" y="217"/>
                    </a:cubicBezTo>
                    <a:cubicBezTo>
                      <a:pt x="62" y="217"/>
                      <a:pt x="61" y="216"/>
                      <a:pt x="60" y="215"/>
                    </a:cubicBezTo>
                    <a:cubicBezTo>
                      <a:pt x="57" y="214"/>
                      <a:pt x="55" y="213"/>
                      <a:pt x="53" y="211"/>
                    </a:cubicBezTo>
                    <a:cubicBezTo>
                      <a:pt x="48" y="209"/>
                      <a:pt x="42" y="206"/>
                      <a:pt x="37" y="204"/>
                    </a:cubicBezTo>
                    <a:cubicBezTo>
                      <a:pt x="28" y="199"/>
                      <a:pt x="18" y="194"/>
                      <a:pt x="8" y="191"/>
                    </a:cubicBezTo>
                    <a:cubicBezTo>
                      <a:pt x="9" y="188"/>
                      <a:pt x="9" y="186"/>
                      <a:pt x="9" y="183"/>
                    </a:cubicBezTo>
                    <a:cubicBezTo>
                      <a:pt x="9" y="184"/>
                      <a:pt x="10" y="184"/>
                      <a:pt x="10" y="184"/>
                    </a:cubicBezTo>
                    <a:cubicBezTo>
                      <a:pt x="10" y="184"/>
                      <a:pt x="10" y="185"/>
                      <a:pt x="12" y="185"/>
                    </a:cubicBezTo>
                    <a:cubicBezTo>
                      <a:pt x="12" y="185"/>
                      <a:pt x="13" y="185"/>
                      <a:pt x="13" y="186"/>
                    </a:cubicBezTo>
                    <a:cubicBezTo>
                      <a:pt x="14" y="186"/>
                      <a:pt x="15" y="187"/>
                      <a:pt x="16" y="187"/>
                    </a:cubicBezTo>
                    <a:cubicBezTo>
                      <a:pt x="19" y="188"/>
                      <a:pt x="22" y="190"/>
                      <a:pt x="25" y="191"/>
                    </a:cubicBezTo>
                    <a:cubicBezTo>
                      <a:pt x="29" y="193"/>
                      <a:pt x="34" y="195"/>
                      <a:pt x="39" y="198"/>
                    </a:cubicBezTo>
                    <a:cubicBezTo>
                      <a:pt x="48" y="203"/>
                      <a:pt x="57" y="207"/>
                      <a:pt x="65" y="213"/>
                    </a:cubicBezTo>
                    <a:cubicBezTo>
                      <a:pt x="63" y="211"/>
                      <a:pt x="60" y="211"/>
                      <a:pt x="58" y="209"/>
                    </a:cubicBezTo>
                    <a:cubicBezTo>
                      <a:pt x="56" y="208"/>
                      <a:pt x="54" y="207"/>
                      <a:pt x="53" y="206"/>
                    </a:cubicBezTo>
                    <a:cubicBezTo>
                      <a:pt x="48" y="204"/>
                      <a:pt x="43" y="201"/>
                      <a:pt x="38" y="199"/>
                    </a:cubicBezTo>
                    <a:cubicBezTo>
                      <a:pt x="29" y="195"/>
                      <a:pt x="19" y="191"/>
                      <a:pt x="9" y="187"/>
                    </a:cubicBezTo>
                    <a:cubicBezTo>
                      <a:pt x="9" y="186"/>
                      <a:pt x="9" y="187"/>
                      <a:pt x="9" y="187"/>
                    </a:cubicBezTo>
                    <a:close/>
                    <a:moveTo>
                      <a:pt x="65" y="209"/>
                    </a:moveTo>
                    <a:cubicBezTo>
                      <a:pt x="56" y="204"/>
                      <a:pt x="48" y="198"/>
                      <a:pt x="38" y="193"/>
                    </a:cubicBezTo>
                    <a:cubicBezTo>
                      <a:pt x="30" y="190"/>
                      <a:pt x="22" y="187"/>
                      <a:pt x="15" y="182"/>
                    </a:cubicBezTo>
                    <a:cubicBezTo>
                      <a:pt x="15" y="182"/>
                      <a:pt x="15" y="182"/>
                      <a:pt x="15" y="182"/>
                    </a:cubicBezTo>
                    <a:cubicBezTo>
                      <a:pt x="18" y="183"/>
                      <a:pt x="20" y="185"/>
                      <a:pt x="23" y="186"/>
                    </a:cubicBezTo>
                    <a:cubicBezTo>
                      <a:pt x="28" y="188"/>
                      <a:pt x="33" y="190"/>
                      <a:pt x="38" y="193"/>
                    </a:cubicBezTo>
                    <a:cubicBezTo>
                      <a:pt x="47" y="197"/>
                      <a:pt x="56" y="202"/>
                      <a:pt x="65" y="206"/>
                    </a:cubicBezTo>
                    <a:cubicBezTo>
                      <a:pt x="65" y="207"/>
                      <a:pt x="65" y="208"/>
                      <a:pt x="65" y="209"/>
                    </a:cubicBezTo>
                    <a:close/>
                    <a:moveTo>
                      <a:pt x="65" y="201"/>
                    </a:moveTo>
                    <a:cubicBezTo>
                      <a:pt x="61" y="199"/>
                      <a:pt x="57" y="196"/>
                      <a:pt x="53" y="194"/>
                    </a:cubicBezTo>
                    <a:cubicBezTo>
                      <a:pt x="47" y="192"/>
                      <a:pt x="42" y="190"/>
                      <a:pt x="37" y="188"/>
                    </a:cubicBezTo>
                    <a:cubicBezTo>
                      <a:pt x="28" y="183"/>
                      <a:pt x="19" y="179"/>
                      <a:pt x="10" y="174"/>
                    </a:cubicBezTo>
                    <a:cubicBezTo>
                      <a:pt x="10" y="174"/>
                      <a:pt x="10" y="174"/>
                      <a:pt x="10" y="174"/>
                    </a:cubicBezTo>
                    <a:cubicBezTo>
                      <a:pt x="10" y="174"/>
                      <a:pt x="10" y="173"/>
                      <a:pt x="10" y="173"/>
                    </a:cubicBezTo>
                    <a:cubicBezTo>
                      <a:pt x="10" y="173"/>
                      <a:pt x="10" y="172"/>
                      <a:pt x="11" y="172"/>
                    </a:cubicBezTo>
                    <a:cubicBezTo>
                      <a:pt x="20" y="177"/>
                      <a:pt x="28" y="182"/>
                      <a:pt x="38" y="186"/>
                    </a:cubicBezTo>
                    <a:cubicBezTo>
                      <a:pt x="47" y="190"/>
                      <a:pt x="56" y="194"/>
                      <a:pt x="64" y="199"/>
                    </a:cubicBezTo>
                    <a:cubicBezTo>
                      <a:pt x="64" y="199"/>
                      <a:pt x="64" y="199"/>
                      <a:pt x="64" y="199"/>
                    </a:cubicBezTo>
                    <a:cubicBezTo>
                      <a:pt x="65" y="200"/>
                      <a:pt x="65" y="200"/>
                      <a:pt x="65" y="201"/>
                    </a:cubicBezTo>
                    <a:close/>
                    <a:moveTo>
                      <a:pt x="34" y="189"/>
                    </a:moveTo>
                    <a:cubicBezTo>
                      <a:pt x="43" y="193"/>
                      <a:pt x="53" y="197"/>
                      <a:pt x="61" y="203"/>
                    </a:cubicBezTo>
                    <a:cubicBezTo>
                      <a:pt x="63" y="204"/>
                      <a:pt x="68" y="207"/>
                      <a:pt x="61" y="204"/>
                    </a:cubicBezTo>
                    <a:cubicBezTo>
                      <a:pt x="59" y="202"/>
                      <a:pt x="56" y="201"/>
                      <a:pt x="53" y="200"/>
                    </a:cubicBezTo>
                    <a:cubicBezTo>
                      <a:pt x="48" y="197"/>
                      <a:pt x="43" y="195"/>
                      <a:pt x="38" y="192"/>
                    </a:cubicBezTo>
                    <a:cubicBezTo>
                      <a:pt x="29" y="188"/>
                      <a:pt x="19" y="184"/>
                      <a:pt x="10" y="179"/>
                    </a:cubicBezTo>
                    <a:cubicBezTo>
                      <a:pt x="9" y="178"/>
                      <a:pt x="9" y="178"/>
                      <a:pt x="9" y="179"/>
                    </a:cubicBezTo>
                    <a:cubicBezTo>
                      <a:pt x="9" y="177"/>
                      <a:pt x="9" y="176"/>
                      <a:pt x="10" y="175"/>
                    </a:cubicBezTo>
                    <a:cubicBezTo>
                      <a:pt x="16" y="181"/>
                      <a:pt x="26" y="185"/>
                      <a:pt x="34" y="189"/>
                    </a:cubicBezTo>
                    <a:close/>
                    <a:moveTo>
                      <a:pt x="61" y="207"/>
                    </a:moveTo>
                    <a:cubicBezTo>
                      <a:pt x="60" y="207"/>
                      <a:pt x="60" y="207"/>
                      <a:pt x="60" y="207"/>
                    </a:cubicBezTo>
                    <a:cubicBezTo>
                      <a:pt x="58" y="206"/>
                      <a:pt x="56" y="205"/>
                      <a:pt x="54" y="203"/>
                    </a:cubicBezTo>
                    <a:cubicBezTo>
                      <a:pt x="49" y="201"/>
                      <a:pt x="44" y="199"/>
                      <a:pt x="39" y="196"/>
                    </a:cubicBezTo>
                    <a:cubicBezTo>
                      <a:pt x="31" y="193"/>
                      <a:pt x="23" y="190"/>
                      <a:pt x="16" y="186"/>
                    </a:cubicBezTo>
                    <a:cubicBezTo>
                      <a:pt x="13" y="185"/>
                      <a:pt x="11" y="184"/>
                      <a:pt x="9" y="183"/>
                    </a:cubicBezTo>
                    <a:cubicBezTo>
                      <a:pt x="9" y="181"/>
                      <a:pt x="9" y="180"/>
                      <a:pt x="9" y="179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18" y="185"/>
                      <a:pt x="27" y="189"/>
                      <a:pt x="36" y="193"/>
                    </a:cubicBezTo>
                    <a:cubicBezTo>
                      <a:pt x="45" y="197"/>
                      <a:pt x="53" y="202"/>
                      <a:pt x="61" y="207"/>
                    </a:cubicBezTo>
                    <a:close/>
                    <a:moveTo>
                      <a:pt x="66" y="219"/>
                    </a:moveTo>
                    <a:cubicBezTo>
                      <a:pt x="66" y="220"/>
                      <a:pt x="66" y="221"/>
                      <a:pt x="66" y="222"/>
                    </a:cubicBezTo>
                    <a:cubicBezTo>
                      <a:pt x="57" y="217"/>
                      <a:pt x="49" y="211"/>
                      <a:pt x="39" y="207"/>
                    </a:cubicBezTo>
                    <a:cubicBezTo>
                      <a:pt x="29" y="202"/>
                      <a:pt x="19" y="198"/>
                      <a:pt x="10" y="192"/>
                    </a:cubicBezTo>
                    <a:cubicBezTo>
                      <a:pt x="14" y="195"/>
                      <a:pt x="21" y="197"/>
                      <a:pt x="26" y="199"/>
                    </a:cubicBezTo>
                    <a:cubicBezTo>
                      <a:pt x="30" y="201"/>
                      <a:pt x="35" y="204"/>
                      <a:pt x="40" y="206"/>
                    </a:cubicBezTo>
                    <a:cubicBezTo>
                      <a:pt x="49" y="210"/>
                      <a:pt x="57" y="215"/>
                      <a:pt x="66" y="219"/>
                    </a:cubicBezTo>
                    <a:close/>
                    <a:moveTo>
                      <a:pt x="66" y="226"/>
                    </a:moveTo>
                    <a:cubicBezTo>
                      <a:pt x="64" y="224"/>
                      <a:pt x="61" y="223"/>
                      <a:pt x="58" y="221"/>
                    </a:cubicBezTo>
                    <a:cubicBezTo>
                      <a:pt x="53" y="218"/>
                      <a:pt x="49" y="214"/>
                      <a:pt x="44" y="212"/>
                    </a:cubicBezTo>
                    <a:cubicBezTo>
                      <a:pt x="39" y="210"/>
                      <a:pt x="34" y="207"/>
                      <a:pt x="30" y="205"/>
                    </a:cubicBezTo>
                    <a:cubicBezTo>
                      <a:pt x="33" y="207"/>
                      <a:pt x="36" y="208"/>
                      <a:pt x="39" y="210"/>
                    </a:cubicBezTo>
                    <a:cubicBezTo>
                      <a:pt x="45" y="212"/>
                      <a:pt x="50" y="215"/>
                      <a:pt x="55" y="218"/>
                    </a:cubicBezTo>
                    <a:cubicBezTo>
                      <a:pt x="59" y="220"/>
                      <a:pt x="62" y="222"/>
                      <a:pt x="66" y="223"/>
                    </a:cubicBezTo>
                    <a:cubicBezTo>
                      <a:pt x="66" y="224"/>
                      <a:pt x="66" y="225"/>
                      <a:pt x="66" y="226"/>
                    </a:cubicBezTo>
                    <a:close/>
                    <a:moveTo>
                      <a:pt x="67" y="231"/>
                    </a:moveTo>
                    <a:cubicBezTo>
                      <a:pt x="64" y="228"/>
                      <a:pt x="60" y="227"/>
                      <a:pt x="57" y="225"/>
                    </a:cubicBezTo>
                    <a:cubicBezTo>
                      <a:pt x="52" y="222"/>
                      <a:pt x="47" y="219"/>
                      <a:pt x="42" y="216"/>
                    </a:cubicBezTo>
                    <a:cubicBezTo>
                      <a:pt x="33" y="212"/>
                      <a:pt x="25" y="208"/>
                      <a:pt x="16" y="204"/>
                    </a:cubicBezTo>
                    <a:cubicBezTo>
                      <a:pt x="19" y="205"/>
                      <a:pt x="21" y="206"/>
                      <a:pt x="23" y="207"/>
                    </a:cubicBezTo>
                    <a:cubicBezTo>
                      <a:pt x="28" y="210"/>
                      <a:pt x="34" y="212"/>
                      <a:pt x="39" y="214"/>
                    </a:cubicBezTo>
                    <a:cubicBezTo>
                      <a:pt x="48" y="219"/>
                      <a:pt x="57" y="224"/>
                      <a:pt x="66" y="228"/>
                    </a:cubicBezTo>
                    <a:cubicBezTo>
                      <a:pt x="66" y="229"/>
                      <a:pt x="67" y="230"/>
                      <a:pt x="67" y="231"/>
                    </a:cubicBezTo>
                    <a:close/>
                    <a:moveTo>
                      <a:pt x="66" y="232"/>
                    </a:moveTo>
                    <a:cubicBezTo>
                      <a:pt x="65" y="230"/>
                      <a:pt x="62" y="230"/>
                      <a:pt x="60" y="228"/>
                    </a:cubicBezTo>
                    <a:cubicBezTo>
                      <a:pt x="58" y="227"/>
                      <a:pt x="56" y="226"/>
                      <a:pt x="53" y="225"/>
                    </a:cubicBezTo>
                    <a:cubicBezTo>
                      <a:pt x="49" y="222"/>
                      <a:pt x="44" y="220"/>
                      <a:pt x="39" y="217"/>
                    </a:cubicBezTo>
                    <a:cubicBezTo>
                      <a:pt x="30" y="213"/>
                      <a:pt x="20" y="208"/>
                      <a:pt x="11" y="203"/>
                    </a:cubicBezTo>
                    <a:cubicBezTo>
                      <a:pt x="10" y="203"/>
                      <a:pt x="10" y="203"/>
                      <a:pt x="9" y="203"/>
                    </a:cubicBezTo>
                    <a:cubicBezTo>
                      <a:pt x="9" y="202"/>
                      <a:pt x="8" y="202"/>
                      <a:pt x="8" y="202"/>
                    </a:cubicBezTo>
                    <a:cubicBezTo>
                      <a:pt x="8" y="202"/>
                      <a:pt x="8" y="202"/>
                      <a:pt x="8" y="202"/>
                    </a:cubicBezTo>
                    <a:cubicBezTo>
                      <a:pt x="8" y="200"/>
                      <a:pt x="8" y="197"/>
                      <a:pt x="8" y="195"/>
                    </a:cubicBezTo>
                    <a:cubicBezTo>
                      <a:pt x="8" y="194"/>
                      <a:pt x="8" y="193"/>
                      <a:pt x="8" y="192"/>
                    </a:cubicBezTo>
                    <a:cubicBezTo>
                      <a:pt x="18" y="197"/>
                      <a:pt x="27" y="202"/>
                      <a:pt x="37" y="206"/>
                    </a:cubicBezTo>
                    <a:cubicBezTo>
                      <a:pt x="47" y="211"/>
                      <a:pt x="56" y="217"/>
                      <a:pt x="65" y="223"/>
                    </a:cubicBezTo>
                    <a:cubicBezTo>
                      <a:pt x="58" y="218"/>
                      <a:pt x="47" y="213"/>
                      <a:pt x="38" y="208"/>
                    </a:cubicBezTo>
                    <a:cubicBezTo>
                      <a:pt x="28" y="204"/>
                      <a:pt x="19" y="199"/>
                      <a:pt x="9" y="194"/>
                    </a:cubicBezTo>
                    <a:cubicBezTo>
                      <a:pt x="9" y="194"/>
                      <a:pt x="8" y="195"/>
                      <a:pt x="9" y="195"/>
                    </a:cubicBezTo>
                    <a:cubicBezTo>
                      <a:pt x="18" y="201"/>
                      <a:pt x="29" y="205"/>
                      <a:pt x="39" y="210"/>
                    </a:cubicBezTo>
                    <a:cubicBezTo>
                      <a:pt x="48" y="215"/>
                      <a:pt x="56" y="220"/>
                      <a:pt x="64" y="225"/>
                    </a:cubicBezTo>
                    <a:cubicBezTo>
                      <a:pt x="64" y="226"/>
                      <a:pt x="66" y="226"/>
                      <a:pt x="66" y="227"/>
                    </a:cubicBezTo>
                    <a:cubicBezTo>
                      <a:pt x="66" y="227"/>
                      <a:pt x="66" y="227"/>
                      <a:pt x="66" y="227"/>
                    </a:cubicBezTo>
                    <a:cubicBezTo>
                      <a:pt x="65" y="226"/>
                      <a:pt x="63" y="226"/>
                      <a:pt x="62" y="225"/>
                    </a:cubicBezTo>
                    <a:cubicBezTo>
                      <a:pt x="59" y="224"/>
                      <a:pt x="57" y="222"/>
                      <a:pt x="54" y="221"/>
                    </a:cubicBezTo>
                    <a:cubicBezTo>
                      <a:pt x="49" y="218"/>
                      <a:pt x="45" y="216"/>
                      <a:pt x="40" y="214"/>
                    </a:cubicBezTo>
                    <a:cubicBezTo>
                      <a:pt x="29" y="209"/>
                      <a:pt x="19" y="204"/>
                      <a:pt x="8" y="199"/>
                    </a:cubicBezTo>
                    <a:cubicBezTo>
                      <a:pt x="8" y="199"/>
                      <a:pt x="8" y="200"/>
                      <a:pt x="8" y="200"/>
                    </a:cubicBezTo>
                    <a:cubicBezTo>
                      <a:pt x="18" y="206"/>
                      <a:pt x="28" y="211"/>
                      <a:pt x="38" y="216"/>
                    </a:cubicBezTo>
                    <a:cubicBezTo>
                      <a:pt x="44" y="218"/>
                      <a:pt x="49" y="221"/>
                      <a:pt x="54" y="224"/>
                    </a:cubicBezTo>
                    <a:cubicBezTo>
                      <a:pt x="58" y="226"/>
                      <a:pt x="63" y="228"/>
                      <a:pt x="66" y="232"/>
                    </a:cubicBezTo>
                    <a:close/>
                    <a:moveTo>
                      <a:pt x="62" y="165"/>
                    </a:moveTo>
                    <a:cubicBezTo>
                      <a:pt x="60" y="164"/>
                      <a:pt x="59" y="163"/>
                      <a:pt x="59" y="162"/>
                    </a:cubicBezTo>
                    <a:cubicBezTo>
                      <a:pt x="59" y="163"/>
                      <a:pt x="60" y="163"/>
                      <a:pt x="62" y="163"/>
                    </a:cubicBezTo>
                    <a:cubicBezTo>
                      <a:pt x="62" y="164"/>
                      <a:pt x="62" y="164"/>
                      <a:pt x="62" y="165"/>
                    </a:cubicBezTo>
                    <a:close/>
                    <a:moveTo>
                      <a:pt x="62" y="169"/>
                    </a:moveTo>
                    <a:cubicBezTo>
                      <a:pt x="59" y="167"/>
                      <a:pt x="56" y="165"/>
                      <a:pt x="54" y="163"/>
                    </a:cubicBezTo>
                    <a:cubicBezTo>
                      <a:pt x="56" y="164"/>
                      <a:pt x="59" y="165"/>
                      <a:pt x="62" y="166"/>
                    </a:cubicBezTo>
                    <a:cubicBezTo>
                      <a:pt x="62" y="167"/>
                      <a:pt x="62" y="168"/>
                      <a:pt x="62" y="169"/>
                    </a:cubicBezTo>
                    <a:close/>
                    <a:moveTo>
                      <a:pt x="62" y="173"/>
                    </a:moveTo>
                    <a:cubicBezTo>
                      <a:pt x="58" y="170"/>
                      <a:pt x="53" y="167"/>
                      <a:pt x="49" y="164"/>
                    </a:cubicBezTo>
                    <a:cubicBezTo>
                      <a:pt x="52" y="166"/>
                      <a:pt x="57" y="169"/>
                      <a:pt x="62" y="171"/>
                    </a:cubicBezTo>
                    <a:cubicBezTo>
                      <a:pt x="62" y="171"/>
                      <a:pt x="62" y="172"/>
                      <a:pt x="62" y="173"/>
                    </a:cubicBezTo>
                    <a:close/>
                    <a:moveTo>
                      <a:pt x="62" y="178"/>
                    </a:moveTo>
                    <a:cubicBezTo>
                      <a:pt x="56" y="174"/>
                      <a:pt x="49" y="167"/>
                      <a:pt x="42" y="164"/>
                    </a:cubicBezTo>
                    <a:cubicBezTo>
                      <a:pt x="49" y="167"/>
                      <a:pt x="55" y="173"/>
                      <a:pt x="62" y="175"/>
                    </a:cubicBezTo>
                    <a:cubicBezTo>
                      <a:pt x="62" y="176"/>
                      <a:pt x="62" y="177"/>
                      <a:pt x="62" y="178"/>
                    </a:cubicBezTo>
                    <a:close/>
                    <a:moveTo>
                      <a:pt x="41" y="164"/>
                    </a:moveTo>
                    <a:cubicBezTo>
                      <a:pt x="45" y="166"/>
                      <a:pt x="49" y="169"/>
                      <a:pt x="53" y="172"/>
                    </a:cubicBezTo>
                    <a:cubicBezTo>
                      <a:pt x="48" y="169"/>
                      <a:pt x="43" y="166"/>
                      <a:pt x="38" y="164"/>
                    </a:cubicBezTo>
                    <a:cubicBezTo>
                      <a:pt x="39" y="164"/>
                      <a:pt x="39" y="164"/>
                      <a:pt x="40" y="163"/>
                    </a:cubicBezTo>
                    <a:cubicBezTo>
                      <a:pt x="40" y="164"/>
                      <a:pt x="40" y="164"/>
                      <a:pt x="41" y="164"/>
                    </a:cubicBezTo>
                    <a:close/>
                    <a:moveTo>
                      <a:pt x="62" y="179"/>
                    </a:moveTo>
                    <a:cubicBezTo>
                      <a:pt x="63" y="180"/>
                      <a:pt x="63" y="181"/>
                      <a:pt x="63" y="182"/>
                    </a:cubicBezTo>
                    <a:cubicBezTo>
                      <a:pt x="59" y="179"/>
                      <a:pt x="55" y="176"/>
                      <a:pt x="50" y="173"/>
                    </a:cubicBezTo>
                    <a:cubicBezTo>
                      <a:pt x="46" y="170"/>
                      <a:pt x="41" y="168"/>
                      <a:pt x="37" y="164"/>
                    </a:cubicBezTo>
                    <a:cubicBezTo>
                      <a:pt x="39" y="166"/>
                      <a:pt x="42" y="166"/>
                      <a:pt x="44" y="168"/>
                    </a:cubicBezTo>
                    <a:cubicBezTo>
                      <a:pt x="47" y="169"/>
                      <a:pt x="49" y="170"/>
                      <a:pt x="51" y="172"/>
                    </a:cubicBezTo>
                    <a:cubicBezTo>
                      <a:pt x="55" y="174"/>
                      <a:pt x="58" y="176"/>
                      <a:pt x="61" y="178"/>
                    </a:cubicBezTo>
                    <a:cubicBezTo>
                      <a:pt x="62" y="179"/>
                      <a:pt x="62" y="179"/>
                      <a:pt x="62" y="179"/>
                    </a:cubicBezTo>
                    <a:cubicBezTo>
                      <a:pt x="62" y="179"/>
                      <a:pt x="62" y="179"/>
                      <a:pt x="62" y="179"/>
                    </a:cubicBezTo>
                    <a:close/>
                    <a:moveTo>
                      <a:pt x="59" y="180"/>
                    </a:moveTo>
                    <a:cubicBezTo>
                      <a:pt x="54" y="177"/>
                      <a:pt x="50" y="174"/>
                      <a:pt x="45" y="172"/>
                    </a:cubicBezTo>
                    <a:cubicBezTo>
                      <a:pt x="41" y="169"/>
                      <a:pt x="36" y="167"/>
                      <a:pt x="32" y="164"/>
                    </a:cubicBezTo>
                    <a:cubicBezTo>
                      <a:pt x="33" y="164"/>
                      <a:pt x="34" y="164"/>
                      <a:pt x="36" y="164"/>
                    </a:cubicBezTo>
                    <a:cubicBezTo>
                      <a:pt x="40" y="168"/>
                      <a:pt x="45" y="171"/>
                      <a:pt x="50" y="174"/>
                    </a:cubicBezTo>
                    <a:cubicBezTo>
                      <a:pt x="53" y="176"/>
                      <a:pt x="56" y="178"/>
                      <a:pt x="59" y="180"/>
                    </a:cubicBezTo>
                    <a:cubicBezTo>
                      <a:pt x="59" y="180"/>
                      <a:pt x="59" y="180"/>
                      <a:pt x="59" y="180"/>
                    </a:cubicBezTo>
                    <a:close/>
                    <a:moveTo>
                      <a:pt x="47" y="176"/>
                    </a:moveTo>
                    <a:cubicBezTo>
                      <a:pt x="50" y="178"/>
                      <a:pt x="54" y="180"/>
                      <a:pt x="57" y="182"/>
                    </a:cubicBezTo>
                    <a:cubicBezTo>
                      <a:pt x="58" y="183"/>
                      <a:pt x="62" y="185"/>
                      <a:pt x="63" y="186"/>
                    </a:cubicBezTo>
                    <a:cubicBezTo>
                      <a:pt x="63" y="186"/>
                      <a:pt x="63" y="186"/>
                      <a:pt x="63" y="186"/>
                    </a:cubicBezTo>
                    <a:cubicBezTo>
                      <a:pt x="63" y="186"/>
                      <a:pt x="63" y="186"/>
                      <a:pt x="62" y="186"/>
                    </a:cubicBezTo>
                    <a:cubicBezTo>
                      <a:pt x="55" y="183"/>
                      <a:pt x="50" y="178"/>
                      <a:pt x="43" y="175"/>
                    </a:cubicBezTo>
                    <a:cubicBezTo>
                      <a:pt x="40" y="173"/>
                      <a:pt x="36" y="172"/>
                      <a:pt x="33" y="169"/>
                    </a:cubicBezTo>
                    <a:cubicBezTo>
                      <a:pt x="30" y="168"/>
                      <a:pt x="28" y="166"/>
                      <a:pt x="26" y="165"/>
                    </a:cubicBezTo>
                    <a:cubicBezTo>
                      <a:pt x="27" y="165"/>
                      <a:pt x="29" y="165"/>
                      <a:pt x="30" y="164"/>
                    </a:cubicBezTo>
                    <a:cubicBezTo>
                      <a:pt x="36" y="169"/>
                      <a:pt x="42" y="172"/>
                      <a:pt x="47" y="176"/>
                    </a:cubicBezTo>
                    <a:close/>
                    <a:moveTo>
                      <a:pt x="64" y="190"/>
                    </a:moveTo>
                    <a:cubicBezTo>
                      <a:pt x="51" y="181"/>
                      <a:pt x="38" y="174"/>
                      <a:pt x="26" y="166"/>
                    </a:cubicBezTo>
                    <a:cubicBezTo>
                      <a:pt x="33" y="170"/>
                      <a:pt x="39" y="173"/>
                      <a:pt x="46" y="177"/>
                    </a:cubicBezTo>
                    <a:cubicBezTo>
                      <a:pt x="51" y="180"/>
                      <a:pt x="57" y="184"/>
                      <a:pt x="63" y="187"/>
                    </a:cubicBezTo>
                    <a:cubicBezTo>
                      <a:pt x="63" y="188"/>
                      <a:pt x="63" y="189"/>
                      <a:pt x="64" y="190"/>
                    </a:cubicBezTo>
                    <a:close/>
                    <a:moveTo>
                      <a:pt x="61" y="189"/>
                    </a:moveTo>
                    <a:cubicBezTo>
                      <a:pt x="53" y="185"/>
                      <a:pt x="47" y="181"/>
                      <a:pt x="40" y="177"/>
                    </a:cubicBezTo>
                    <a:cubicBezTo>
                      <a:pt x="33" y="174"/>
                      <a:pt x="26" y="171"/>
                      <a:pt x="20" y="167"/>
                    </a:cubicBezTo>
                    <a:cubicBezTo>
                      <a:pt x="22" y="166"/>
                      <a:pt x="23" y="166"/>
                      <a:pt x="25" y="165"/>
                    </a:cubicBezTo>
                    <a:cubicBezTo>
                      <a:pt x="25" y="166"/>
                      <a:pt x="25" y="166"/>
                      <a:pt x="25" y="166"/>
                    </a:cubicBezTo>
                    <a:cubicBezTo>
                      <a:pt x="32" y="171"/>
                      <a:pt x="40" y="175"/>
                      <a:pt x="47" y="179"/>
                    </a:cubicBezTo>
                    <a:cubicBezTo>
                      <a:pt x="50" y="181"/>
                      <a:pt x="54" y="184"/>
                      <a:pt x="57" y="186"/>
                    </a:cubicBezTo>
                    <a:cubicBezTo>
                      <a:pt x="59" y="188"/>
                      <a:pt x="61" y="189"/>
                      <a:pt x="63" y="190"/>
                    </a:cubicBezTo>
                    <a:cubicBezTo>
                      <a:pt x="64" y="191"/>
                      <a:pt x="61" y="189"/>
                      <a:pt x="61" y="189"/>
                    </a:cubicBezTo>
                    <a:close/>
                    <a:moveTo>
                      <a:pt x="42" y="163"/>
                    </a:moveTo>
                    <a:cubicBezTo>
                      <a:pt x="43" y="163"/>
                      <a:pt x="45" y="163"/>
                      <a:pt x="46" y="163"/>
                    </a:cubicBezTo>
                    <a:cubicBezTo>
                      <a:pt x="49" y="165"/>
                      <a:pt x="51" y="166"/>
                      <a:pt x="53" y="168"/>
                    </a:cubicBezTo>
                    <a:cubicBezTo>
                      <a:pt x="56" y="170"/>
                      <a:pt x="59" y="173"/>
                      <a:pt x="62" y="174"/>
                    </a:cubicBezTo>
                    <a:cubicBezTo>
                      <a:pt x="62" y="174"/>
                      <a:pt x="62" y="174"/>
                      <a:pt x="62" y="174"/>
                    </a:cubicBezTo>
                    <a:cubicBezTo>
                      <a:pt x="55" y="171"/>
                      <a:pt x="49" y="166"/>
                      <a:pt x="42" y="163"/>
                    </a:cubicBezTo>
                    <a:close/>
                    <a:moveTo>
                      <a:pt x="48" y="162"/>
                    </a:moveTo>
                    <a:cubicBezTo>
                      <a:pt x="48" y="162"/>
                      <a:pt x="48" y="162"/>
                      <a:pt x="48" y="162"/>
                    </a:cubicBezTo>
                    <a:cubicBezTo>
                      <a:pt x="49" y="162"/>
                      <a:pt x="50" y="162"/>
                      <a:pt x="52" y="162"/>
                    </a:cubicBezTo>
                    <a:cubicBezTo>
                      <a:pt x="52" y="162"/>
                      <a:pt x="52" y="162"/>
                      <a:pt x="52" y="162"/>
                    </a:cubicBezTo>
                    <a:cubicBezTo>
                      <a:pt x="54" y="164"/>
                      <a:pt x="56" y="165"/>
                      <a:pt x="58" y="167"/>
                    </a:cubicBezTo>
                    <a:cubicBezTo>
                      <a:pt x="57" y="166"/>
                      <a:pt x="64" y="171"/>
                      <a:pt x="60" y="169"/>
                    </a:cubicBezTo>
                    <a:cubicBezTo>
                      <a:pt x="60" y="169"/>
                      <a:pt x="59" y="169"/>
                      <a:pt x="58" y="168"/>
                    </a:cubicBezTo>
                    <a:cubicBezTo>
                      <a:pt x="54" y="166"/>
                      <a:pt x="51" y="164"/>
                      <a:pt x="48" y="162"/>
                    </a:cubicBezTo>
                    <a:close/>
                    <a:moveTo>
                      <a:pt x="57" y="161"/>
                    </a:moveTo>
                    <a:cubicBezTo>
                      <a:pt x="57" y="161"/>
                      <a:pt x="57" y="162"/>
                      <a:pt x="57" y="162"/>
                    </a:cubicBezTo>
                    <a:cubicBezTo>
                      <a:pt x="58" y="163"/>
                      <a:pt x="59" y="164"/>
                      <a:pt x="60" y="164"/>
                    </a:cubicBezTo>
                    <a:cubicBezTo>
                      <a:pt x="60" y="165"/>
                      <a:pt x="61" y="165"/>
                      <a:pt x="62" y="166"/>
                    </a:cubicBezTo>
                    <a:cubicBezTo>
                      <a:pt x="62" y="166"/>
                      <a:pt x="62" y="166"/>
                      <a:pt x="62" y="166"/>
                    </a:cubicBezTo>
                    <a:cubicBezTo>
                      <a:pt x="61" y="166"/>
                      <a:pt x="61" y="165"/>
                      <a:pt x="60" y="165"/>
                    </a:cubicBezTo>
                    <a:cubicBezTo>
                      <a:pt x="58" y="164"/>
                      <a:pt x="55" y="163"/>
                      <a:pt x="53" y="162"/>
                    </a:cubicBezTo>
                    <a:cubicBezTo>
                      <a:pt x="54" y="162"/>
                      <a:pt x="56" y="161"/>
                      <a:pt x="57" y="161"/>
                    </a:cubicBezTo>
                    <a:close/>
                    <a:moveTo>
                      <a:pt x="63" y="186"/>
                    </a:moveTo>
                    <a:cubicBezTo>
                      <a:pt x="59" y="182"/>
                      <a:pt x="54" y="180"/>
                      <a:pt x="49" y="176"/>
                    </a:cubicBezTo>
                    <a:cubicBezTo>
                      <a:pt x="46" y="174"/>
                      <a:pt x="43" y="172"/>
                      <a:pt x="40" y="171"/>
                    </a:cubicBezTo>
                    <a:cubicBezTo>
                      <a:pt x="39" y="170"/>
                      <a:pt x="37" y="169"/>
                      <a:pt x="36" y="168"/>
                    </a:cubicBezTo>
                    <a:cubicBezTo>
                      <a:pt x="36" y="168"/>
                      <a:pt x="36" y="168"/>
                      <a:pt x="36" y="168"/>
                    </a:cubicBezTo>
                    <a:cubicBezTo>
                      <a:pt x="40" y="170"/>
                      <a:pt x="44" y="171"/>
                      <a:pt x="48" y="174"/>
                    </a:cubicBezTo>
                    <a:cubicBezTo>
                      <a:pt x="53" y="177"/>
                      <a:pt x="58" y="180"/>
                      <a:pt x="63" y="183"/>
                    </a:cubicBezTo>
                    <a:cubicBezTo>
                      <a:pt x="63" y="184"/>
                      <a:pt x="63" y="185"/>
                      <a:pt x="63" y="186"/>
                    </a:cubicBezTo>
                    <a:close/>
                    <a:moveTo>
                      <a:pt x="64" y="194"/>
                    </a:moveTo>
                    <a:cubicBezTo>
                      <a:pt x="57" y="190"/>
                      <a:pt x="49" y="187"/>
                      <a:pt x="41" y="183"/>
                    </a:cubicBezTo>
                    <a:cubicBezTo>
                      <a:pt x="33" y="178"/>
                      <a:pt x="24" y="174"/>
                      <a:pt x="15" y="170"/>
                    </a:cubicBezTo>
                    <a:cubicBezTo>
                      <a:pt x="15" y="169"/>
                      <a:pt x="14" y="170"/>
                      <a:pt x="15" y="170"/>
                    </a:cubicBezTo>
                    <a:cubicBezTo>
                      <a:pt x="24" y="175"/>
                      <a:pt x="32" y="179"/>
                      <a:pt x="41" y="183"/>
                    </a:cubicBezTo>
                    <a:cubicBezTo>
                      <a:pt x="49" y="187"/>
                      <a:pt x="57" y="191"/>
                      <a:pt x="64" y="195"/>
                    </a:cubicBezTo>
                    <a:cubicBezTo>
                      <a:pt x="64" y="196"/>
                      <a:pt x="64" y="197"/>
                      <a:pt x="64" y="198"/>
                    </a:cubicBezTo>
                    <a:cubicBezTo>
                      <a:pt x="56" y="193"/>
                      <a:pt x="47" y="189"/>
                      <a:pt x="38" y="185"/>
                    </a:cubicBezTo>
                    <a:cubicBezTo>
                      <a:pt x="29" y="181"/>
                      <a:pt x="20" y="176"/>
                      <a:pt x="11" y="172"/>
                    </a:cubicBezTo>
                    <a:cubicBezTo>
                      <a:pt x="12" y="171"/>
                      <a:pt x="12" y="171"/>
                      <a:pt x="12" y="171"/>
                    </a:cubicBezTo>
                    <a:cubicBezTo>
                      <a:pt x="29" y="180"/>
                      <a:pt x="47" y="187"/>
                      <a:pt x="63" y="197"/>
                    </a:cubicBezTo>
                    <a:cubicBezTo>
                      <a:pt x="64" y="197"/>
                      <a:pt x="64" y="196"/>
                      <a:pt x="64" y="196"/>
                    </a:cubicBezTo>
                    <a:cubicBezTo>
                      <a:pt x="47" y="187"/>
                      <a:pt x="30" y="179"/>
                      <a:pt x="13" y="170"/>
                    </a:cubicBezTo>
                    <a:cubicBezTo>
                      <a:pt x="14" y="169"/>
                      <a:pt x="16" y="169"/>
                      <a:pt x="17" y="168"/>
                    </a:cubicBezTo>
                    <a:cubicBezTo>
                      <a:pt x="19" y="169"/>
                      <a:pt x="20" y="170"/>
                      <a:pt x="22" y="171"/>
                    </a:cubicBezTo>
                    <a:cubicBezTo>
                      <a:pt x="24" y="172"/>
                      <a:pt x="26" y="173"/>
                      <a:pt x="28" y="174"/>
                    </a:cubicBezTo>
                    <a:cubicBezTo>
                      <a:pt x="32" y="176"/>
                      <a:pt x="35" y="178"/>
                      <a:pt x="39" y="180"/>
                    </a:cubicBezTo>
                    <a:cubicBezTo>
                      <a:pt x="47" y="185"/>
                      <a:pt x="55" y="189"/>
                      <a:pt x="63" y="193"/>
                    </a:cubicBezTo>
                    <a:cubicBezTo>
                      <a:pt x="64" y="193"/>
                      <a:pt x="64" y="193"/>
                      <a:pt x="64" y="192"/>
                    </a:cubicBezTo>
                    <a:cubicBezTo>
                      <a:pt x="55" y="188"/>
                      <a:pt x="47" y="184"/>
                      <a:pt x="39" y="179"/>
                    </a:cubicBezTo>
                    <a:cubicBezTo>
                      <a:pt x="35" y="177"/>
                      <a:pt x="31" y="175"/>
                      <a:pt x="27" y="173"/>
                    </a:cubicBezTo>
                    <a:cubicBezTo>
                      <a:pt x="24" y="171"/>
                      <a:pt x="21" y="169"/>
                      <a:pt x="18" y="167"/>
                    </a:cubicBezTo>
                    <a:cubicBezTo>
                      <a:pt x="19" y="167"/>
                      <a:pt x="19" y="167"/>
                      <a:pt x="19" y="167"/>
                    </a:cubicBezTo>
                    <a:cubicBezTo>
                      <a:pt x="19" y="167"/>
                      <a:pt x="20" y="167"/>
                      <a:pt x="20" y="167"/>
                    </a:cubicBezTo>
                    <a:cubicBezTo>
                      <a:pt x="26" y="172"/>
                      <a:pt x="35" y="175"/>
                      <a:pt x="42" y="179"/>
                    </a:cubicBezTo>
                    <a:cubicBezTo>
                      <a:pt x="49" y="183"/>
                      <a:pt x="56" y="188"/>
                      <a:pt x="64" y="191"/>
                    </a:cubicBezTo>
                    <a:cubicBezTo>
                      <a:pt x="64" y="192"/>
                      <a:pt x="64" y="193"/>
                      <a:pt x="64" y="194"/>
                    </a:cubicBezTo>
                    <a:close/>
                    <a:moveTo>
                      <a:pt x="65" y="205"/>
                    </a:moveTo>
                    <a:cubicBezTo>
                      <a:pt x="57" y="199"/>
                      <a:pt x="48" y="195"/>
                      <a:pt x="39" y="190"/>
                    </a:cubicBezTo>
                    <a:cubicBezTo>
                      <a:pt x="31" y="186"/>
                      <a:pt x="21" y="182"/>
                      <a:pt x="13" y="177"/>
                    </a:cubicBezTo>
                    <a:cubicBezTo>
                      <a:pt x="8" y="173"/>
                      <a:pt x="14" y="177"/>
                      <a:pt x="16" y="178"/>
                    </a:cubicBezTo>
                    <a:cubicBezTo>
                      <a:pt x="18" y="179"/>
                      <a:pt x="20" y="180"/>
                      <a:pt x="22" y="181"/>
                    </a:cubicBezTo>
                    <a:cubicBezTo>
                      <a:pt x="27" y="183"/>
                      <a:pt x="32" y="186"/>
                      <a:pt x="37" y="188"/>
                    </a:cubicBezTo>
                    <a:cubicBezTo>
                      <a:pt x="42" y="190"/>
                      <a:pt x="47" y="193"/>
                      <a:pt x="52" y="195"/>
                    </a:cubicBezTo>
                    <a:cubicBezTo>
                      <a:pt x="56" y="197"/>
                      <a:pt x="60" y="200"/>
                      <a:pt x="65" y="202"/>
                    </a:cubicBezTo>
                    <a:cubicBezTo>
                      <a:pt x="65" y="203"/>
                      <a:pt x="65" y="204"/>
                      <a:pt x="65" y="205"/>
                    </a:cubicBezTo>
                    <a:close/>
                    <a:moveTo>
                      <a:pt x="65" y="212"/>
                    </a:moveTo>
                    <a:cubicBezTo>
                      <a:pt x="55" y="205"/>
                      <a:pt x="44" y="200"/>
                      <a:pt x="33" y="194"/>
                    </a:cubicBezTo>
                    <a:cubicBezTo>
                      <a:pt x="34" y="195"/>
                      <a:pt x="36" y="196"/>
                      <a:pt x="37" y="196"/>
                    </a:cubicBezTo>
                    <a:cubicBezTo>
                      <a:pt x="47" y="201"/>
                      <a:pt x="56" y="206"/>
                      <a:pt x="65" y="210"/>
                    </a:cubicBezTo>
                    <a:cubicBezTo>
                      <a:pt x="65" y="211"/>
                      <a:pt x="65" y="212"/>
                      <a:pt x="65" y="212"/>
                    </a:cubicBezTo>
                    <a:close/>
                    <a:moveTo>
                      <a:pt x="66" y="218"/>
                    </a:moveTo>
                    <a:cubicBezTo>
                      <a:pt x="49" y="206"/>
                      <a:pt x="29" y="197"/>
                      <a:pt x="10" y="188"/>
                    </a:cubicBezTo>
                    <a:cubicBezTo>
                      <a:pt x="21" y="193"/>
                      <a:pt x="32" y="197"/>
                      <a:pt x="43" y="202"/>
                    </a:cubicBezTo>
                    <a:cubicBezTo>
                      <a:pt x="48" y="204"/>
                      <a:pt x="52" y="207"/>
                      <a:pt x="57" y="210"/>
                    </a:cubicBezTo>
                    <a:cubicBezTo>
                      <a:pt x="60" y="212"/>
                      <a:pt x="62" y="213"/>
                      <a:pt x="66" y="214"/>
                    </a:cubicBezTo>
                    <a:cubicBezTo>
                      <a:pt x="66" y="215"/>
                      <a:pt x="66" y="217"/>
                      <a:pt x="66" y="218"/>
                    </a:cubicBezTo>
                    <a:close/>
                    <a:moveTo>
                      <a:pt x="67" y="234"/>
                    </a:moveTo>
                    <a:cubicBezTo>
                      <a:pt x="63" y="232"/>
                      <a:pt x="59" y="230"/>
                      <a:pt x="55" y="228"/>
                    </a:cubicBezTo>
                    <a:cubicBezTo>
                      <a:pt x="50" y="224"/>
                      <a:pt x="45" y="222"/>
                      <a:pt x="40" y="219"/>
                    </a:cubicBezTo>
                    <a:cubicBezTo>
                      <a:pt x="34" y="217"/>
                      <a:pt x="29" y="214"/>
                      <a:pt x="24" y="211"/>
                    </a:cubicBezTo>
                    <a:cubicBezTo>
                      <a:pt x="22" y="210"/>
                      <a:pt x="21" y="209"/>
                      <a:pt x="19" y="208"/>
                    </a:cubicBezTo>
                    <a:cubicBezTo>
                      <a:pt x="27" y="212"/>
                      <a:pt x="34" y="216"/>
                      <a:pt x="42" y="220"/>
                    </a:cubicBezTo>
                    <a:cubicBezTo>
                      <a:pt x="47" y="222"/>
                      <a:pt x="52" y="225"/>
                      <a:pt x="57" y="227"/>
                    </a:cubicBezTo>
                    <a:cubicBezTo>
                      <a:pt x="60" y="229"/>
                      <a:pt x="63" y="231"/>
                      <a:pt x="67" y="232"/>
                    </a:cubicBezTo>
                    <a:cubicBezTo>
                      <a:pt x="67" y="233"/>
                      <a:pt x="67" y="234"/>
                      <a:pt x="67" y="234"/>
                    </a:cubicBezTo>
                    <a:close/>
                    <a:moveTo>
                      <a:pt x="68" y="254"/>
                    </a:moveTo>
                    <a:cubicBezTo>
                      <a:pt x="64" y="251"/>
                      <a:pt x="59" y="250"/>
                      <a:pt x="55" y="248"/>
                    </a:cubicBezTo>
                    <a:cubicBezTo>
                      <a:pt x="50" y="245"/>
                      <a:pt x="45" y="242"/>
                      <a:pt x="39" y="240"/>
                    </a:cubicBezTo>
                    <a:cubicBezTo>
                      <a:pt x="32" y="237"/>
                      <a:pt x="25" y="234"/>
                      <a:pt x="18" y="231"/>
                    </a:cubicBezTo>
                    <a:cubicBezTo>
                      <a:pt x="24" y="233"/>
                      <a:pt x="29" y="235"/>
                      <a:pt x="35" y="237"/>
                    </a:cubicBezTo>
                    <a:cubicBezTo>
                      <a:pt x="46" y="241"/>
                      <a:pt x="57" y="245"/>
                      <a:pt x="68" y="250"/>
                    </a:cubicBezTo>
                    <a:cubicBezTo>
                      <a:pt x="68" y="252"/>
                      <a:pt x="68" y="253"/>
                      <a:pt x="68" y="254"/>
                    </a:cubicBezTo>
                    <a:close/>
                    <a:moveTo>
                      <a:pt x="66" y="254"/>
                    </a:moveTo>
                    <a:cubicBezTo>
                      <a:pt x="70" y="256"/>
                      <a:pt x="64" y="253"/>
                      <a:pt x="63" y="252"/>
                    </a:cubicBezTo>
                    <a:cubicBezTo>
                      <a:pt x="64" y="253"/>
                      <a:pt x="65" y="253"/>
                      <a:pt x="66" y="254"/>
                    </a:cubicBezTo>
                    <a:close/>
                    <a:moveTo>
                      <a:pt x="71" y="277"/>
                    </a:moveTo>
                    <a:cubicBezTo>
                      <a:pt x="67" y="275"/>
                      <a:pt x="64" y="274"/>
                      <a:pt x="60" y="273"/>
                    </a:cubicBezTo>
                    <a:cubicBezTo>
                      <a:pt x="56" y="271"/>
                      <a:pt x="51" y="269"/>
                      <a:pt x="46" y="267"/>
                    </a:cubicBezTo>
                    <a:cubicBezTo>
                      <a:pt x="49" y="268"/>
                      <a:pt x="51" y="269"/>
                      <a:pt x="54" y="270"/>
                    </a:cubicBezTo>
                    <a:cubicBezTo>
                      <a:pt x="59" y="272"/>
                      <a:pt x="65" y="274"/>
                      <a:pt x="70" y="276"/>
                    </a:cubicBezTo>
                    <a:cubicBezTo>
                      <a:pt x="70" y="276"/>
                      <a:pt x="70" y="277"/>
                      <a:pt x="71" y="277"/>
                    </a:cubicBezTo>
                    <a:close/>
                    <a:moveTo>
                      <a:pt x="25" y="264"/>
                    </a:moveTo>
                    <a:cubicBezTo>
                      <a:pt x="28" y="265"/>
                      <a:pt x="32" y="266"/>
                      <a:pt x="35" y="267"/>
                    </a:cubicBezTo>
                    <a:cubicBezTo>
                      <a:pt x="41" y="269"/>
                      <a:pt x="48" y="271"/>
                      <a:pt x="54" y="273"/>
                    </a:cubicBezTo>
                    <a:cubicBezTo>
                      <a:pt x="60" y="275"/>
                      <a:pt x="65" y="277"/>
                      <a:pt x="71" y="279"/>
                    </a:cubicBezTo>
                    <a:cubicBezTo>
                      <a:pt x="71" y="280"/>
                      <a:pt x="71" y="281"/>
                      <a:pt x="71" y="282"/>
                    </a:cubicBezTo>
                    <a:cubicBezTo>
                      <a:pt x="57" y="274"/>
                      <a:pt x="40" y="270"/>
                      <a:pt x="25" y="264"/>
                    </a:cubicBezTo>
                    <a:close/>
                    <a:moveTo>
                      <a:pt x="52" y="265"/>
                    </a:moveTo>
                    <a:cubicBezTo>
                      <a:pt x="58" y="268"/>
                      <a:pt x="64" y="270"/>
                      <a:pt x="70" y="273"/>
                    </a:cubicBezTo>
                    <a:cubicBezTo>
                      <a:pt x="70" y="273"/>
                      <a:pt x="70" y="274"/>
                      <a:pt x="70" y="275"/>
                    </a:cubicBezTo>
                    <a:cubicBezTo>
                      <a:pt x="66" y="272"/>
                      <a:pt x="61" y="270"/>
                      <a:pt x="56" y="268"/>
                    </a:cubicBezTo>
                    <a:cubicBezTo>
                      <a:pt x="55" y="267"/>
                      <a:pt x="53" y="266"/>
                      <a:pt x="52" y="265"/>
                    </a:cubicBezTo>
                    <a:close/>
                    <a:moveTo>
                      <a:pt x="39" y="258"/>
                    </a:moveTo>
                    <a:cubicBezTo>
                      <a:pt x="33" y="255"/>
                      <a:pt x="26" y="253"/>
                      <a:pt x="20" y="250"/>
                    </a:cubicBezTo>
                    <a:cubicBezTo>
                      <a:pt x="15" y="248"/>
                      <a:pt x="10" y="245"/>
                      <a:pt x="5" y="243"/>
                    </a:cubicBezTo>
                    <a:cubicBezTo>
                      <a:pt x="15" y="247"/>
                      <a:pt x="27" y="251"/>
                      <a:pt x="38" y="255"/>
                    </a:cubicBezTo>
                    <a:cubicBezTo>
                      <a:pt x="44" y="258"/>
                      <a:pt x="50" y="260"/>
                      <a:pt x="56" y="263"/>
                    </a:cubicBezTo>
                    <a:cubicBezTo>
                      <a:pt x="61" y="265"/>
                      <a:pt x="65" y="267"/>
                      <a:pt x="69" y="268"/>
                    </a:cubicBezTo>
                    <a:cubicBezTo>
                      <a:pt x="70" y="270"/>
                      <a:pt x="70" y="271"/>
                      <a:pt x="70" y="272"/>
                    </a:cubicBezTo>
                    <a:cubicBezTo>
                      <a:pt x="60" y="266"/>
                      <a:pt x="50" y="262"/>
                      <a:pt x="39" y="258"/>
                    </a:cubicBezTo>
                    <a:close/>
                    <a:moveTo>
                      <a:pt x="54" y="261"/>
                    </a:moveTo>
                    <a:cubicBezTo>
                      <a:pt x="55" y="262"/>
                      <a:pt x="56" y="262"/>
                      <a:pt x="56" y="262"/>
                    </a:cubicBezTo>
                    <a:cubicBezTo>
                      <a:pt x="59" y="263"/>
                      <a:pt x="62" y="264"/>
                      <a:pt x="65" y="265"/>
                    </a:cubicBezTo>
                    <a:cubicBezTo>
                      <a:pt x="66" y="266"/>
                      <a:pt x="68" y="267"/>
                      <a:pt x="69" y="268"/>
                    </a:cubicBezTo>
                    <a:cubicBezTo>
                      <a:pt x="67" y="267"/>
                      <a:pt x="65" y="266"/>
                      <a:pt x="63" y="265"/>
                    </a:cubicBezTo>
                    <a:cubicBezTo>
                      <a:pt x="60" y="264"/>
                      <a:pt x="57" y="263"/>
                      <a:pt x="54" y="261"/>
                    </a:cubicBezTo>
                    <a:close/>
                    <a:moveTo>
                      <a:pt x="39" y="254"/>
                    </a:moveTo>
                    <a:cubicBezTo>
                      <a:pt x="32" y="252"/>
                      <a:pt x="25" y="249"/>
                      <a:pt x="18" y="246"/>
                    </a:cubicBezTo>
                    <a:cubicBezTo>
                      <a:pt x="17" y="245"/>
                      <a:pt x="16" y="245"/>
                      <a:pt x="15" y="244"/>
                    </a:cubicBezTo>
                    <a:cubicBezTo>
                      <a:pt x="15" y="244"/>
                      <a:pt x="16" y="245"/>
                      <a:pt x="17" y="245"/>
                    </a:cubicBezTo>
                    <a:cubicBezTo>
                      <a:pt x="23" y="247"/>
                      <a:pt x="29" y="248"/>
                      <a:pt x="35" y="250"/>
                    </a:cubicBezTo>
                    <a:cubicBezTo>
                      <a:pt x="41" y="252"/>
                      <a:pt x="47" y="254"/>
                      <a:pt x="53" y="257"/>
                    </a:cubicBezTo>
                    <a:cubicBezTo>
                      <a:pt x="58" y="259"/>
                      <a:pt x="63" y="262"/>
                      <a:pt x="69" y="264"/>
                    </a:cubicBezTo>
                    <a:cubicBezTo>
                      <a:pt x="69" y="265"/>
                      <a:pt x="69" y="266"/>
                      <a:pt x="69" y="267"/>
                    </a:cubicBezTo>
                    <a:cubicBezTo>
                      <a:pt x="66" y="265"/>
                      <a:pt x="62" y="264"/>
                      <a:pt x="58" y="262"/>
                    </a:cubicBezTo>
                    <a:cubicBezTo>
                      <a:pt x="52" y="259"/>
                      <a:pt x="46" y="256"/>
                      <a:pt x="39" y="254"/>
                    </a:cubicBezTo>
                    <a:close/>
                    <a:moveTo>
                      <a:pt x="36" y="248"/>
                    </a:moveTo>
                    <a:cubicBezTo>
                      <a:pt x="31" y="246"/>
                      <a:pt x="25" y="244"/>
                      <a:pt x="19" y="241"/>
                    </a:cubicBezTo>
                    <a:cubicBezTo>
                      <a:pt x="25" y="243"/>
                      <a:pt x="30" y="245"/>
                      <a:pt x="36" y="247"/>
                    </a:cubicBezTo>
                    <a:cubicBezTo>
                      <a:pt x="42" y="249"/>
                      <a:pt x="48" y="251"/>
                      <a:pt x="54" y="253"/>
                    </a:cubicBezTo>
                    <a:cubicBezTo>
                      <a:pt x="59" y="255"/>
                      <a:pt x="63" y="258"/>
                      <a:pt x="68" y="259"/>
                    </a:cubicBezTo>
                    <a:cubicBezTo>
                      <a:pt x="69" y="260"/>
                      <a:pt x="69" y="261"/>
                      <a:pt x="69" y="263"/>
                    </a:cubicBezTo>
                    <a:cubicBezTo>
                      <a:pt x="58" y="258"/>
                      <a:pt x="48" y="252"/>
                      <a:pt x="36" y="248"/>
                    </a:cubicBezTo>
                    <a:close/>
                    <a:moveTo>
                      <a:pt x="68" y="258"/>
                    </a:moveTo>
                    <a:cubicBezTo>
                      <a:pt x="60" y="253"/>
                      <a:pt x="50" y="250"/>
                      <a:pt x="41" y="246"/>
                    </a:cubicBezTo>
                    <a:cubicBezTo>
                      <a:pt x="31" y="243"/>
                      <a:pt x="21" y="238"/>
                      <a:pt x="11" y="234"/>
                    </a:cubicBezTo>
                    <a:cubicBezTo>
                      <a:pt x="11" y="234"/>
                      <a:pt x="11" y="234"/>
                      <a:pt x="12" y="234"/>
                    </a:cubicBezTo>
                    <a:cubicBezTo>
                      <a:pt x="15" y="235"/>
                      <a:pt x="17" y="236"/>
                      <a:pt x="20" y="237"/>
                    </a:cubicBezTo>
                    <a:cubicBezTo>
                      <a:pt x="26" y="240"/>
                      <a:pt x="31" y="242"/>
                      <a:pt x="37" y="243"/>
                    </a:cubicBezTo>
                    <a:cubicBezTo>
                      <a:pt x="48" y="247"/>
                      <a:pt x="58" y="251"/>
                      <a:pt x="68" y="255"/>
                    </a:cubicBezTo>
                    <a:cubicBezTo>
                      <a:pt x="68" y="256"/>
                      <a:pt x="68" y="257"/>
                      <a:pt x="68" y="258"/>
                    </a:cubicBezTo>
                    <a:close/>
                    <a:moveTo>
                      <a:pt x="5" y="225"/>
                    </a:moveTo>
                    <a:cubicBezTo>
                      <a:pt x="5" y="224"/>
                      <a:pt x="5" y="223"/>
                      <a:pt x="5" y="222"/>
                    </a:cubicBezTo>
                    <a:cubicBezTo>
                      <a:pt x="6" y="222"/>
                      <a:pt x="7" y="222"/>
                      <a:pt x="7" y="222"/>
                    </a:cubicBezTo>
                    <a:cubicBezTo>
                      <a:pt x="7" y="223"/>
                      <a:pt x="7" y="223"/>
                      <a:pt x="8" y="223"/>
                    </a:cubicBezTo>
                    <a:cubicBezTo>
                      <a:pt x="18" y="228"/>
                      <a:pt x="29" y="231"/>
                      <a:pt x="39" y="236"/>
                    </a:cubicBezTo>
                    <a:cubicBezTo>
                      <a:pt x="44" y="238"/>
                      <a:pt x="48" y="241"/>
                      <a:pt x="53" y="243"/>
                    </a:cubicBezTo>
                    <a:cubicBezTo>
                      <a:pt x="57" y="245"/>
                      <a:pt x="63" y="246"/>
                      <a:pt x="67" y="249"/>
                    </a:cubicBezTo>
                    <a:cubicBezTo>
                      <a:pt x="69" y="251"/>
                      <a:pt x="64" y="248"/>
                      <a:pt x="64" y="248"/>
                    </a:cubicBezTo>
                    <a:cubicBezTo>
                      <a:pt x="63" y="247"/>
                      <a:pt x="62" y="247"/>
                      <a:pt x="61" y="246"/>
                    </a:cubicBezTo>
                    <a:cubicBezTo>
                      <a:pt x="58" y="245"/>
                      <a:pt x="55" y="244"/>
                      <a:pt x="52" y="243"/>
                    </a:cubicBezTo>
                    <a:cubicBezTo>
                      <a:pt x="47" y="240"/>
                      <a:pt x="42" y="238"/>
                      <a:pt x="37" y="236"/>
                    </a:cubicBezTo>
                    <a:cubicBezTo>
                      <a:pt x="31" y="234"/>
                      <a:pt x="25" y="233"/>
                      <a:pt x="20" y="231"/>
                    </a:cubicBezTo>
                    <a:cubicBezTo>
                      <a:pt x="15" y="229"/>
                      <a:pt x="10" y="227"/>
                      <a:pt x="5" y="225"/>
                    </a:cubicBezTo>
                    <a:close/>
                    <a:moveTo>
                      <a:pt x="7" y="211"/>
                    </a:moveTo>
                    <a:cubicBezTo>
                      <a:pt x="7" y="209"/>
                      <a:pt x="7" y="207"/>
                      <a:pt x="7" y="205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10" y="209"/>
                      <a:pt x="15" y="211"/>
                      <a:pt x="19" y="214"/>
                    </a:cubicBezTo>
                    <a:cubicBezTo>
                      <a:pt x="24" y="216"/>
                      <a:pt x="29" y="219"/>
                      <a:pt x="35" y="222"/>
                    </a:cubicBezTo>
                    <a:cubicBezTo>
                      <a:pt x="40" y="225"/>
                      <a:pt x="45" y="228"/>
                      <a:pt x="51" y="231"/>
                    </a:cubicBezTo>
                    <a:cubicBezTo>
                      <a:pt x="52" y="232"/>
                      <a:pt x="53" y="232"/>
                      <a:pt x="54" y="233"/>
                    </a:cubicBezTo>
                    <a:cubicBezTo>
                      <a:pt x="49" y="230"/>
                      <a:pt x="43" y="228"/>
                      <a:pt x="37" y="225"/>
                    </a:cubicBezTo>
                    <a:cubicBezTo>
                      <a:pt x="32" y="223"/>
                      <a:pt x="26" y="220"/>
                      <a:pt x="20" y="217"/>
                    </a:cubicBezTo>
                    <a:cubicBezTo>
                      <a:pt x="16" y="215"/>
                      <a:pt x="11" y="213"/>
                      <a:pt x="7" y="211"/>
                    </a:cubicBezTo>
                    <a:cubicBezTo>
                      <a:pt x="7" y="211"/>
                      <a:pt x="7" y="211"/>
                      <a:pt x="7" y="211"/>
                    </a:cubicBezTo>
                    <a:close/>
                    <a:moveTo>
                      <a:pt x="41" y="161"/>
                    </a:moveTo>
                    <a:cubicBezTo>
                      <a:pt x="44" y="160"/>
                      <a:pt x="47" y="159"/>
                      <a:pt x="50" y="159"/>
                    </a:cubicBezTo>
                    <a:cubicBezTo>
                      <a:pt x="50" y="159"/>
                      <a:pt x="50" y="158"/>
                      <a:pt x="51" y="158"/>
                    </a:cubicBezTo>
                    <a:cubicBezTo>
                      <a:pt x="51" y="158"/>
                      <a:pt x="51" y="159"/>
                      <a:pt x="51" y="159"/>
                    </a:cubicBezTo>
                    <a:cubicBezTo>
                      <a:pt x="51" y="159"/>
                      <a:pt x="51" y="159"/>
                      <a:pt x="51" y="159"/>
                    </a:cubicBezTo>
                    <a:cubicBezTo>
                      <a:pt x="49" y="160"/>
                      <a:pt x="46" y="160"/>
                      <a:pt x="44" y="160"/>
                    </a:cubicBezTo>
                    <a:cubicBezTo>
                      <a:pt x="43" y="160"/>
                      <a:pt x="42" y="161"/>
                      <a:pt x="41" y="161"/>
                    </a:cubicBezTo>
                    <a:close/>
                    <a:moveTo>
                      <a:pt x="54" y="159"/>
                    </a:moveTo>
                    <a:cubicBezTo>
                      <a:pt x="54" y="158"/>
                      <a:pt x="54" y="158"/>
                      <a:pt x="54" y="158"/>
                    </a:cubicBezTo>
                    <a:cubicBezTo>
                      <a:pt x="55" y="157"/>
                      <a:pt x="57" y="157"/>
                      <a:pt x="58" y="157"/>
                    </a:cubicBezTo>
                    <a:cubicBezTo>
                      <a:pt x="58" y="157"/>
                      <a:pt x="58" y="158"/>
                      <a:pt x="58" y="158"/>
                    </a:cubicBezTo>
                    <a:cubicBezTo>
                      <a:pt x="57" y="159"/>
                      <a:pt x="55" y="159"/>
                      <a:pt x="54" y="159"/>
                    </a:cubicBezTo>
                    <a:cubicBezTo>
                      <a:pt x="54" y="159"/>
                      <a:pt x="54" y="159"/>
                      <a:pt x="54" y="159"/>
                    </a:cubicBezTo>
                    <a:close/>
                    <a:moveTo>
                      <a:pt x="61" y="157"/>
                    </a:moveTo>
                    <a:cubicBezTo>
                      <a:pt x="62" y="156"/>
                      <a:pt x="63" y="156"/>
                      <a:pt x="64" y="156"/>
                    </a:cubicBezTo>
                    <a:cubicBezTo>
                      <a:pt x="64" y="157"/>
                      <a:pt x="64" y="157"/>
                      <a:pt x="64" y="158"/>
                    </a:cubicBezTo>
                    <a:cubicBezTo>
                      <a:pt x="64" y="158"/>
                      <a:pt x="64" y="158"/>
                      <a:pt x="64" y="158"/>
                    </a:cubicBezTo>
                    <a:cubicBezTo>
                      <a:pt x="63" y="158"/>
                      <a:pt x="62" y="158"/>
                      <a:pt x="61" y="158"/>
                    </a:cubicBezTo>
                    <a:cubicBezTo>
                      <a:pt x="61" y="158"/>
                      <a:pt x="61" y="158"/>
                      <a:pt x="61" y="157"/>
                    </a:cubicBezTo>
                    <a:cubicBezTo>
                      <a:pt x="61" y="157"/>
                      <a:pt x="61" y="157"/>
                      <a:pt x="61" y="157"/>
                    </a:cubicBezTo>
                    <a:close/>
                    <a:moveTo>
                      <a:pt x="67" y="156"/>
                    </a:moveTo>
                    <a:cubicBezTo>
                      <a:pt x="68" y="156"/>
                      <a:pt x="69" y="156"/>
                      <a:pt x="70" y="156"/>
                    </a:cubicBezTo>
                    <a:cubicBezTo>
                      <a:pt x="70" y="157"/>
                      <a:pt x="70" y="157"/>
                      <a:pt x="70" y="158"/>
                    </a:cubicBezTo>
                    <a:cubicBezTo>
                      <a:pt x="69" y="158"/>
                      <a:pt x="68" y="158"/>
                      <a:pt x="68" y="158"/>
                    </a:cubicBezTo>
                    <a:cubicBezTo>
                      <a:pt x="67" y="158"/>
                      <a:pt x="67" y="158"/>
                      <a:pt x="67" y="158"/>
                    </a:cubicBezTo>
                    <a:cubicBezTo>
                      <a:pt x="67" y="157"/>
                      <a:pt x="67" y="157"/>
                      <a:pt x="67" y="156"/>
                    </a:cubicBezTo>
                    <a:close/>
                    <a:moveTo>
                      <a:pt x="72" y="156"/>
                    </a:moveTo>
                    <a:cubicBezTo>
                      <a:pt x="73" y="156"/>
                      <a:pt x="74" y="156"/>
                      <a:pt x="75" y="156"/>
                    </a:cubicBezTo>
                    <a:cubicBezTo>
                      <a:pt x="75" y="157"/>
                      <a:pt x="75" y="157"/>
                      <a:pt x="75" y="158"/>
                    </a:cubicBezTo>
                    <a:cubicBezTo>
                      <a:pt x="74" y="158"/>
                      <a:pt x="73" y="158"/>
                      <a:pt x="72" y="158"/>
                    </a:cubicBezTo>
                    <a:cubicBezTo>
                      <a:pt x="72" y="157"/>
                      <a:pt x="72" y="157"/>
                      <a:pt x="72" y="156"/>
                    </a:cubicBezTo>
                    <a:close/>
                    <a:moveTo>
                      <a:pt x="79" y="156"/>
                    </a:moveTo>
                    <a:cubicBezTo>
                      <a:pt x="79" y="157"/>
                      <a:pt x="79" y="158"/>
                      <a:pt x="80" y="158"/>
                    </a:cubicBezTo>
                    <a:cubicBezTo>
                      <a:pt x="79" y="158"/>
                      <a:pt x="78" y="158"/>
                      <a:pt x="78" y="158"/>
                    </a:cubicBezTo>
                    <a:cubicBezTo>
                      <a:pt x="78" y="158"/>
                      <a:pt x="78" y="157"/>
                      <a:pt x="78" y="156"/>
                    </a:cubicBezTo>
                    <a:cubicBezTo>
                      <a:pt x="79" y="156"/>
                      <a:pt x="79" y="156"/>
                      <a:pt x="79" y="156"/>
                    </a:cubicBezTo>
                    <a:close/>
                    <a:moveTo>
                      <a:pt x="82" y="156"/>
                    </a:moveTo>
                    <a:cubicBezTo>
                      <a:pt x="83" y="156"/>
                      <a:pt x="85" y="157"/>
                      <a:pt x="86" y="157"/>
                    </a:cubicBezTo>
                    <a:cubicBezTo>
                      <a:pt x="86" y="158"/>
                      <a:pt x="86" y="158"/>
                      <a:pt x="86" y="159"/>
                    </a:cubicBezTo>
                    <a:cubicBezTo>
                      <a:pt x="85" y="159"/>
                      <a:pt x="84" y="159"/>
                      <a:pt x="82" y="159"/>
                    </a:cubicBezTo>
                    <a:cubicBezTo>
                      <a:pt x="82" y="158"/>
                      <a:pt x="82" y="157"/>
                      <a:pt x="82" y="156"/>
                    </a:cubicBezTo>
                    <a:close/>
                    <a:moveTo>
                      <a:pt x="89" y="157"/>
                    </a:moveTo>
                    <a:cubicBezTo>
                      <a:pt x="90" y="157"/>
                      <a:pt x="91" y="157"/>
                      <a:pt x="92" y="158"/>
                    </a:cubicBezTo>
                    <a:cubicBezTo>
                      <a:pt x="92" y="158"/>
                      <a:pt x="92" y="158"/>
                      <a:pt x="92" y="158"/>
                    </a:cubicBezTo>
                    <a:cubicBezTo>
                      <a:pt x="92" y="158"/>
                      <a:pt x="92" y="159"/>
                      <a:pt x="92" y="160"/>
                    </a:cubicBezTo>
                    <a:cubicBezTo>
                      <a:pt x="91" y="160"/>
                      <a:pt x="90" y="160"/>
                      <a:pt x="89" y="159"/>
                    </a:cubicBezTo>
                    <a:cubicBezTo>
                      <a:pt x="89" y="159"/>
                      <a:pt x="89" y="159"/>
                      <a:pt x="89" y="159"/>
                    </a:cubicBezTo>
                    <a:cubicBezTo>
                      <a:pt x="89" y="159"/>
                      <a:pt x="89" y="158"/>
                      <a:pt x="89" y="157"/>
                    </a:cubicBezTo>
                    <a:close/>
                    <a:moveTo>
                      <a:pt x="104" y="314"/>
                    </a:moveTo>
                    <a:cubicBezTo>
                      <a:pt x="104" y="313"/>
                      <a:pt x="104" y="312"/>
                      <a:pt x="104" y="312"/>
                    </a:cubicBezTo>
                    <a:cubicBezTo>
                      <a:pt x="104" y="312"/>
                      <a:pt x="105" y="313"/>
                      <a:pt x="105" y="313"/>
                    </a:cubicBezTo>
                    <a:cubicBezTo>
                      <a:pt x="109" y="316"/>
                      <a:pt x="106" y="315"/>
                      <a:pt x="104" y="314"/>
                    </a:cubicBezTo>
                    <a:close/>
                    <a:moveTo>
                      <a:pt x="111" y="310"/>
                    </a:moveTo>
                    <a:cubicBezTo>
                      <a:pt x="108" y="308"/>
                      <a:pt x="105" y="307"/>
                      <a:pt x="103" y="305"/>
                    </a:cubicBezTo>
                    <a:cubicBezTo>
                      <a:pt x="103" y="304"/>
                      <a:pt x="103" y="303"/>
                      <a:pt x="102" y="302"/>
                    </a:cubicBezTo>
                    <a:cubicBezTo>
                      <a:pt x="107" y="307"/>
                      <a:pt x="114" y="310"/>
                      <a:pt x="119" y="315"/>
                    </a:cubicBezTo>
                    <a:cubicBezTo>
                      <a:pt x="117" y="314"/>
                      <a:pt x="115" y="313"/>
                      <a:pt x="114" y="312"/>
                    </a:cubicBezTo>
                    <a:cubicBezTo>
                      <a:pt x="114" y="312"/>
                      <a:pt x="111" y="310"/>
                      <a:pt x="111" y="310"/>
                    </a:cubicBezTo>
                    <a:close/>
                    <a:moveTo>
                      <a:pt x="111" y="314"/>
                    </a:moveTo>
                    <a:cubicBezTo>
                      <a:pt x="113" y="316"/>
                      <a:pt x="109" y="313"/>
                      <a:pt x="109" y="313"/>
                    </a:cubicBezTo>
                    <a:cubicBezTo>
                      <a:pt x="108" y="312"/>
                      <a:pt x="107" y="312"/>
                      <a:pt x="106" y="311"/>
                    </a:cubicBezTo>
                    <a:cubicBezTo>
                      <a:pt x="105" y="310"/>
                      <a:pt x="104" y="310"/>
                      <a:pt x="103" y="309"/>
                    </a:cubicBezTo>
                    <a:cubicBezTo>
                      <a:pt x="103" y="308"/>
                      <a:pt x="103" y="307"/>
                      <a:pt x="103" y="306"/>
                    </a:cubicBezTo>
                    <a:cubicBezTo>
                      <a:pt x="106" y="309"/>
                      <a:pt x="109" y="311"/>
                      <a:pt x="111" y="314"/>
                    </a:cubicBezTo>
                    <a:close/>
                    <a:moveTo>
                      <a:pt x="102" y="298"/>
                    </a:moveTo>
                    <a:cubicBezTo>
                      <a:pt x="108" y="304"/>
                      <a:pt x="117" y="309"/>
                      <a:pt x="124" y="315"/>
                    </a:cubicBezTo>
                    <a:cubicBezTo>
                      <a:pt x="124" y="315"/>
                      <a:pt x="125" y="316"/>
                      <a:pt x="125" y="316"/>
                    </a:cubicBezTo>
                    <a:cubicBezTo>
                      <a:pt x="125" y="316"/>
                      <a:pt x="125" y="316"/>
                      <a:pt x="125" y="316"/>
                    </a:cubicBezTo>
                    <a:cubicBezTo>
                      <a:pt x="124" y="315"/>
                      <a:pt x="122" y="314"/>
                      <a:pt x="121" y="313"/>
                    </a:cubicBezTo>
                    <a:cubicBezTo>
                      <a:pt x="119" y="312"/>
                      <a:pt x="117" y="310"/>
                      <a:pt x="115" y="309"/>
                    </a:cubicBezTo>
                    <a:cubicBezTo>
                      <a:pt x="111" y="306"/>
                      <a:pt x="106" y="304"/>
                      <a:pt x="102" y="301"/>
                    </a:cubicBezTo>
                    <a:cubicBezTo>
                      <a:pt x="102" y="301"/>
                      <a:pt x="102" y="301"/>
                      <a:pt x="102" y="301"/>
                    </a:cubicBezTo>
                    <a:cubicBezTo>
                      <a:pt x="102" y="300"/>
                      <a:pt x="102" y="299"/>
                      <a:pt x="102" y="298"/>
                    </a:cubicBezTo>
                    <a:close/>
                    <a:moveTo>
                      <a:pt x="101" y="293"/>
                    </a:move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9" y="301"/>
                      <a:pt x="119" y="306"/>
                      <a:pt x="127" y="312"/>
                    </a:cubicBezTo>
                    <a:cubicBezTo>
                      <a:pt x="126" y="312"/>
                      <a:pt x="125" y="311"/>
                      <a:pt x="124" y="310"/>
                    </a:cubicBezTo>
                    <a:cubicBezTo>
                      <a:pt x="121" y="309"/>
                      <a:pt x="119" y="307"/>
                      <a:pt x="116" y="305"/>
                    </a:cubicBezTo>
                    <a:cubicBezTo>
                      <a:pt x="111" y="302"/>
                      <a:pt x="106" y="299"/>
                      <a:pt x="102" y="296"/>
                    </a:cubicBezTo>
                    <a:cubicBezTo>
                      <a:pt x="101" y="295"/>
                      <a:pt x="101" y="294"/>
                      <a:pt x="101" y="293"/>
                    </a:cubicBezTo>
                    <a:close/>
                    <a:moveTo>
                      <a:pt x="101" y="290"/>
                    </a:moveTo>
                    <a:cubicBezTo>
                      <a:pt x="104" y="293"/>
                      <a:pt x="109" y="295"/>
                      <a:pt x="113" y="298"/>
                    </a:cubicBezTo>
                    <a:cubicBezTo>
                      <a:pt x="120" y="303"/>
                      <a:pt x="127" y="307"/>
                      <a:pt x="134" y="313"/>
                    </a:cubicBezTo>
                    <a:cubicBezTo>
                      <a:pt x="137" y="316"/>
                      <a:pt x="134" y="313"/>
                      <a:pt x="133" y="312"/>
                    </a:cubicBezTo>
                    <a:cubicBezTo>
                      <a:pt x="131" y="312"/>
                      <a:pt x="130" y="311"/>
                      <a:pt x="129" y="310"/>
                    </a:cubicBezTo>
                    <a:cubicBezTo>
                      <a:pt x="127" y="308"/>
                      <a:pt x="124" y="306"/>
                      <a:pt x="121" y="304"/>
                    </a:cubicBezTo>
                    <a:cubicBezTo>
                      <a:pt x="114" y="301"/>
                      <a:pt x="108" y="296"/>
                      <a:pt x="102" y="293"/>
                    </a:cubicBez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1" y="292"/>
                      <a:pt x="101" y="291"/>
                      <a:pt x="101" y="290"/>
                    </a:cubicBezTo>
                    <a:close/>
                    <a:moveTo>
                      <a:pt x="104" y="292"/>
                    </a:moveTo>
                    <a:cubicBezTo>
                      <a:pt x="105" y="292"/>
                      <a:pt x="103" y="291"/>
                      <a:pt x="102" y="290"/>
                    </a:cubicBezTo>
                    <a:cubicBezTo>
                      <a:pt x="103" y="291"/>
                      <a:pt x="104" y="292"/>
                      <a:pt x="105" y="292"/>
                    </a:cubicBezTo>
                    <a:cubicBezTo>
                      <a:pt x="105" y="292"/>
                      <a:pt x="104" y="292"/>
                      <a:pt x="104" y="292"/>
                    </a:cubicBezTo>
                    <a:close/>
                    <a:moveTo>
                      <a:pt x="100" y="285"/>
                    </a:moveTo>
                    <a:cubicBezTo>
                      <a:pt x="105" y="290"/>
                      <a:pt x="111" y="293"/>
                      <a:pt x="117" y="296"/>
                    </a:cubicBezTo>
                    <a:cubicBezTo>
                      <a:pt x="122" y="300"/>
                      <a:pt x="127" y="304"/>
                      <a:pt x="132" y="308"/>
                    </a:cubicBezTo>
                    <a:cubicBezTo>
                      <a:pt x="132" y="308"/>
                      <a:pt x="131" y="307"/>
                      <a:pt x="131" y="307"/>
                    </a:cubicBezTo>
                    <a:cubicBezTo>
                      <a:pt x="128" y="305"/>
                      <a:pt x="124" y="303"/>
                      <a:pt x="121" y="301"/>
                    </a:cubicBezTo>
                    <a:cubicBezTo>
                      <a:pt x="114" y="297"/>
                      <a:pt x="107" y="293"/>
                      <a:pt x="100" y="288"/>
                    </a:cubicBezTo>
                    <a:cubicBezTo>
                      <a:pt x="100" y="287"/>
                      <a:pt x="100" y="286"/>
                      <a:pt x="100" y="285"/>
                    </a:cubicBezTo>
                    <a:close/>
                    <a:moveTo>
                      <a:pt x="100" y="280"/>
                    </a:moveTo>
                    <a:cubicBezTo>
                      <a:pt x="105" y="286"/>
                      <a:pt x="113" y="290"/>
                      <a:pt x="120" y="295"/>
                    </a:cubicBezTo>
                    <a:cubicBezTo>
                      <a:pt x="125" y="298"/>
                      <a:pt x="130" y="302"/>
                      <a:pt x="135" y="305"/>
                    </a:cubicBezTo>
                    <a:cubicBezTo>
                      <a:pt x="135" y="306"/>
                      <a:pt x="136" y="307"/>
                      <a:pt x="137" y="308"/>
                    </a:cubicBezTo>
                    <a:cubicBezTo>
                      <a:pt x="132" y="304"/>
                      <a:pt x="127" y="300"/>
                      <a:pt x="122" y="297"/>
                    </a:cubicBezTo>
                    <a:cubicBezTo>
                      <a:pt x="114" y="293"/>
                      <a:pt x="107" y="289"/>
                      <a:pt x="100" y="284"/>
                    </a:cubicBezTo>
                    <a:cubicBezTo>
                      <a:pt x="100" y="283"/>
                      <a:pt x="100" y="281"/>
                      <a:pt x="100" y="280"/>
                    </a:cubicBezTo>
                    <a:close/>
                    <a:moveTo>
                      <a:pt x="99" y="276"/>
                    </a:moveTo>
                    <a:cubicBezTo>
                      <a:pt x="107" y="283"/>
                      <a:pt x="116" y="288"/>
                      <a:pt x="124" y="294"/>
                    </a:cubicBezTo>
                    <a:cubicBezTo>
                      <a:pt x="129" y="297"/>
                      <a:pt x="134" y="301"/>
                      <a:pt x="139" y="304"/>
                    </a:cubicBezTo>
                    <a:cubicBezTo>
                      <a:pt x="140" y="305"/>
                      <a:pt x="140" y="305"/>
                      <a:pt x="141" y="306"/>
                    </a:cubicBezTo>
                    <a:cubicBezTo>
                      <a:pt x="136" y="302"/>
                      <a:pt x="130" y="299"/>
                      <a:pt x="124" y="295"/>
                    </a:cubicBezTo>
                    <a:cubicBezTo>
                      <a:pt x="116" y="290"/>
                      <a:pt x="107" y="285"/>
                      <a:pt x="99" y="279"/>
                    </a:cubicBezTo>
                    <a:cubicBezTo>
                      <a:pt x="99" y="278"/>
                      <a:pt x="99" y="278"/>
                      <a:pt x="99" y="277"/>
                    </a:cubicBezTo>
                    <a:cubicBezTo>
                      <a:pt x="99" y="277"/>
                      <a:pt x="99" y="276"/>
                      <a:pt x="99" y="276"/>
                    </a:cubicBezTo>
                    <a:close/>
                    <a:moveTo>
                      <a:pt x="99" y="271"/>
                    </a:moveTo>
                    <a:cubicBezTo>
                      <a:pt x="102" y="274"/>
                      <a:pt x="106" y="277"/>
                      <a:pt x="110" y="280"/>
                    </a:cubicBezTo>
                    <a:cubicBezTo>
                      <a:pt x="114" y="283"/>
                      <a:pt x="119" y="286"/>
                      <a:pt x="123" y="289"/>
                    </a:cubicBezTo>
                    <a:cubicBezTo>
                      <a:pt x="129" y="293"/>
                      <a:pt x="135" y="296"/>
                      <a:pt x="140" y="300"/>
                    </a:cubicBezTo>
                    <a:cubicBezTo>
                      <a:pt x="137" y="298"/>
                      <a:pt x="134" y="297"/>
                      <a:pt x="131" y="295"/>
                    </a:cubicBezTo>
                    <a:cubicBezTo>
                      <a:pt x="120" y="289"/>
                      <a:pt x="109" y="282"/>
                      <a:pt x="99" y="274"/>
                    </a:cubicBezTo>
                    <a:cubicBezTo>
                      <a:pt x="99" y="273"/>
                      <a:pt x="99" y="272"/>
                      <a:pt x="99" y="271"/>
                    </a:cubicBezTo>
                    <a:close/>
                    <a:moveTo>
                      <a:pt x="99" y="264"/>
                    </a:moveTo>
                    <a:cubicBezTo>
                      <a:pt x="104" y="272"/>
                      <a:pt x="114" y="277"/>
                      <a:pt x="122" y="283"/>
                    </a:cubicBezTo>
                    <a:cubicBezTo>
                      <a:pt x="127" y="286"/>
                      <a:pt x="133" y="290"/>
                      <a:pt x="138" y="294"/>
                    </a:cubicBezTo>
                    <a:cubicBezTo>
                      <a:pt x="142" y="296"/>
                      <a:pt x="145" y="298"/>
                      <a:pt x="148" y="301"/>
                    </a:cubicBezTo>
                    <a:cubicBezTo>
                      <a:pt x="143" y="297"/>
                      <a:pt x="137" y="294"/>
                      <a:pt x="132" y="291"/>
                    </a:cubicBezTo>
                    <a:cubicBezTo>
                      <a:pt x="121" y="284"/>
                      <a:pt x="108" y="279"/>
                      <a:pt x="99" y="269"/>
                    </a:cubicBezTo>
                    <a:cubicBezTo>
                      <a:pt x="99" y="268"/>
                      <a:pt x="99" y="266"/>
                      <a:pt x="99" y="264"/>
                    </a:cubicBezTo>
                    <a:close/>
                    <a:moveTo>
                      <a:pt x="98" y="258"/>
                    </a:moveTo>
                    <a:cubicBezTo>
                      <a:pt x="100" y="262"/>
                      <a:pt x="106" y="264"/>
                      <a:pt x="109" y="267"/>
                    </a:cubicBezTo>
                    <a:cubicBezTo>
                      <a:pt x="116" y="272"/>
                      <a:pt x="122" y="277"/>
                      <a:pt x="129" y="281"/>
                    </a:cubicBezTo>
                    <a:cubicBezTo>
                      <a:pt x="136" y="286"/>
                      <a:pt x="143" y="291"/>
                      <a:pt x="151" y="296"/>
                    </a:cubicBezTo>
                    <a:cubicBezTo>
                      <a:pt x="156" y="299"/>
                      <a:pt x="160" y="303"/>
                      <a:pt x="166" y="306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65" y="306"/>
                      <a:pt x="164" y="306"/>
                      <a:pt x="163" y="305"/>
                    </a:cubicBezTo>
                    <a:cubicBezTo>
                      <a:pt x="159" y="303"/>
                      <a:pt x="154" y="300"/>
                      <a:pt x="150" y="297"/>
                    </a:cubicBezTo>
                    <a:cubicBezTo>
                      <a:pt x="141" y="292"/>
                      <a:pt x="131" y="287"/>
                      <a:pt x="122" y="281"/>
                    </a:cubicBezTo>
                    <a:cubicBezTo>
                      <a:pt x="114" y="275"/>
                      <a:pt x="107" y="268"/>
                      <a:pt x="99" y="263"/>
                    </a:cubicBezTo>
                    <a:cubicBezTo>
                      <a:pt x="98" y="261"/>
                      <a:pt x="98" y="260"/>
                      <a:pt x="98" y="258"/>
                    </a:cubicBezTo>
                    <a:close/>
                    <a:moveTo>
                      <a:pt x="142" y="289"/>
                    </a:moveTo>
                    <a:cubicBezTo>
                      <a:pt x="132" y="283"/>
                      <a:pt x="123" y="277"/>
                      <a:pt x="114" y="270"/>
                    </a:cubicBezTo>
                    <a:cubicBezTo>
                      <a:pt x="110" y="267"/>
                      <a:pt x="106" y="264"/>
                      <a:pt x="102" y="261"/>
                    </a:cubicBezTo>
                    <a:cubicBezTo>
                      <a:pt x="101" y="260"/>
                      <a:pt x="100" y="259"/>
                      <a:pt x="99" y="257"/>
                    </a:cubicBezTo>
                    <a:cubicBezTo>
                      <a:pt x="99" y="257"/>
                      <a:pt x="99" y="257"/>
                      <a:pt x="99" y="257"/>
                    </a:cubicBezTo>
                    <a:cubicBezTo>
                      <a:pt x="100" y="257"/>
                      <a:pt x="101" y="258"/>
                      <a:pt x="102" y="259"/>
                    </a:cubicBezTo>
                    <a:cubicBezTo>
                      <a:pt x="103" y="260"/>
                      <a:pt x="104" y="261"/>
                      <a:pt x="106" y="262"/>
                    </a:cubicBezTo>
                    <a:cubicBezTo>
                      <a:pt x="114" y="268"/>
                      <a:pt x="122" y="274"/>
                      <a:pt x="130" y="279"/>
                    </a:cubicBezTo>
                    <a:cubicBezTo>
                      <a:pt x="139" y="286"/>
                      <a:pt x="149" y="292"/>
                      <a:pt x="158" y="299"/>
                    </a:cubicBezTo>
                    <a:cubicBezTo>
                      <a:pt x="160" y="301"/>
                      <a:pt x="162" y="302"/>
                      <a:pt x="164" y="304"/>
                    </a:cubicBezTo>
                    <a:cubicBezTo>
                      <a:pt x="164" y="304"/>
                      <a:pt x="164" y="304"/>
                      <a:pt x="164" y="304"/>
                    </a:cubicBezTo>
                    <a:cubicBezTo>
                      <a:pt x="156" y="300"/>
                      <a:pt x="149" y="294"/>
                      <a:pt x="142" y="289"/>
                    </a:cubicBezTo>
                    <a:close/>
                    <a:moveTo>
                      <a:pt x="169" y="305"/>
                    </a:moveTo>
                    <a:cubicBezTo>
                      <a:pt x="169" y="304"/>
                      <a:pt x="168" y="304"/>
                      <a:pt x="167" y="303"/>
                    </a:cubicBezTo>
                    <a:cubicBezTo>
                      <a:pt x="166" y="302"/>
                      <a:pt x="165" y="302"/>
                      <a:pt x="163" y="301"/>
                    </a:cubicBezTo>
                    <a:cubicBezTo>
                      <a:pt x="160" y="298"/>
                      <a:pt x="156" y="295"/>
                      <a:pt x="153" y="293"/>
                    </a:cubicBezTo>
                    <a:cubicBezTo>
                      <a:pt x="146" y="287"/>
                      <a:pt x="139" y="282"/>
                      <a:pt x="132" y="276"/>
                    </a:cubicBezTo>
                    <a:cubicBezTo>
                      <a:pt x="125" y="271"/>
                      <a:pt x="120" y="265"/>
                      <a:pt x="113" y="260"/>
                    </a:cubicBezTo>
                    <a:cubicBezTo>
                      <a:pt x="108" y="256"/>
                      <a:pt x="103" y="253"/>
                      <a:pt x="98" y="249"/>
                    </a:cubicBezTo>
                    <a:cubicBezTo>
                      <a:pt x="98" y="247"/>
                      <a:pt x="98" y="246"/>
                      <a:pt x="98" y="244"/>
                    </a:cubicBezTo>
                    <a:cubicBezTo>
                      <a:pt x="101" y="249"/>
                      <a:pt x="106" y="253"/>
                      <a:pt x="111" y="257"/>
                    </a:cubicBezTo>
                    <a:cubicBezTo>
                      <a:pt x="118" y="262"/>
                      <a:pt x="124" y="268"/>
                      <a:pt x="131" y="273"/>
                    </a:cubicBezTo>
                    <a:cubicBezTo>
                      <a:pt x="143" y="283"/>
                      <a:pt x="157" y="292"/>
                      <a:pt x="169" y="304"/>
                    </a:cubicBezTo>
                    <a:cubicBezTo>
                      <a:pt x="169" y="304"/>
                      <a:pt x="169" y="304"/>
                      <a:pt x="170" y="305"/>
                    </a:cubicBezTo>
                    <a:cubicBezTo>
                      <a:pt x="170" y="305"/>
                      <a:pt x="169" y="305"/>
                      <a:pt x="169" y="305"/>
                    </a:cubicBezTo>
                    <a:close/>
                    <a:moveTo>
                      <a:pt x="173" y="271"/>
                    </a:moveTo>
                    <a:cubicBezTo>
                      <a:pt x="163" y="262"/>
                      <a:pt x="152" y="254"/>
                      <a:pt x="141" y="246"/>
                    </a:cubicBezTo>
                    <a:cubicBezTo>
                      <a:pt x="132" y="241"/>
                      <a:pt x="123" y="235"/>
                      <a:pt x="114" y="229"/>
                    </a:cubicBezTo>
                    <a:cubicBezTo>
                      <a:pt x="113" y="228"/>
                      <a:pt x="112" y="227"/>
                      <a:pt x="110" y="226"/>
                    </a:cubicBezTo>
                    <a:cubicBezTo>
                      <a:pt x="107" y="223"/>
                      <a:pt x="103" y="221"/>
                      <a:pt x="100" y="218"/>
                    </a:cubicBezTo>
                    <a:cubicBezTo>
                      <a:pt x="98" y="217"/>
                      <a:pt x="97" y="215"/>
                      <a:pt x="95" y="214"/>
                    </a:cubicBezTo>
                    <a:cubicBezTo>
                      <a:pt x="95" y="213"/>
                      <a:pt x="95" y="211"/>
                      <a:pt x="95" y="210"/>
                    </a:cubicBezTo>
                    <a:cubicBezTo>
                      <a:pt x="96" y="210"/>
                      <a:pt x="96" y="211"/>
                      <a:pt x="97" y="212"/>
                    </a:cubicBezTo>
                    <a:cubicBezTo>
                      <a:pt x="97" y="212"/>
                      <a:pt x="98" y="212"/>
                      <a:pt x="98" y="212"/>
                    </a:cubicBezTo>
                    <a:cubicBezTo>
                      <a:pt x="99" y="213"/>
                      <a:pt x="99" y="213"/>
                      <a:pt x="100" y="214"/>
                    </a:cubicBezTo>
                    <a:cubicBezTo>
                      <a:pt x="102" y="216"/>
                      <a:pt x="104" y="218"/>
                      <a:pt x="107" y="220"/>
                    </a:cubicBezTo>
                    <a:cubicBezTo>
                      <a:pt x="110" y="223"/>
                      <a:pt x="113" y="226"/>
                      <a:pt x="117" y="229"/>
                    </a:cubicBezTo>
                    <a:cubicBezTo>
                      <a:pt x="126" y="235"/>
                      <a:pt x="135" y="240"/>
                      <a:pt x="144" y="247"/>
                    </a:cubicBezTo>
                    <a:cubicBezTo>
                      <a:pt x="150" y="251"/>
                      <a:pt x="157" y="256"/>
                      <a:pt x="163" y="261"/>
                    </a:cubicBezTo>
                    <a:cubicBezTo>
                      <a:pt x="165" y="263"/>
                      <a:pt x="168" y="266"/>
                      <a:pt x="170" y="268"/>
                    </a:cubicBezTo>
                    <a:cubicBezTo>
                      <a:pt x="171" y="269"/>
                      <a:pt x="178" y="276"/>
                      <a:pt x="173" y="271"/>
                    </a:cubicBezTo>
                    <a:close/>
                    <a:moveTo>
                      <a:pt x="137" y="241"/>
                    </a:moveTo>
                    <a:cubicBezTo>
                      <a:pt x="129" y="235"/>
                      <a:pt x="120" y="230"/>
                      <a:pt x="112" y="224"/>
                    </a:cubicBezTo>
                    <a:cubicBezTo>
                      <a:pt x="110" y="222"/>
                      <a:pt x="107" y="219"/>
                      <a:pt x="105" y="217"/>
                    </a:cubicBezTo>
                    <a:cubicBezTo>
                      <a:pt x="116" y="225"/>
                      <a:pt x="126" y="234"/>
                      <a:pt x="138" y="241"/>
                    </a:cubicBezTo>
                    <a:cubicBezTo>
                      <a:pt x="145" y="246"/>
                      <a:pt x="152" y="251"/>
                      <a:pt x="159" y="256"/>
                    </a:cubicBezTo>
                    <a:cubicBezTo>
                      <a:pt x="162" y="258"/>
                      <a:pt x="165" y="260"/>
                      <a:pt x="169" y="263"/>
                    </a:cubicBezTo>
                    <a:cubicBezTo>
                      <a:pt x="171" y="264"/>
                      <a:pt x="173" y="266"/>
                      <a:pt x="175" y="267"/>
                    </a:cubicBezTo>
                    <a:cubicBezTo>
                      <a:pt x="175" y="269"/>
                      <a:pt x="175" y="270"/>
                      <a:pt x="175" y="272"/>
                    </a:cubicBezTo>
                    <a:cubicBezTo>
                      <a:pt x="164" y="260"/>
                      <a:pt x="150" y="250"/>
                      <a:pt x="137" y="241"/>
                    </a:cubicBezTo>
                    <a:close/>
                    <a:moveTo>
                      <a:pt x="96" y="215"/>
                    </a:moveTo>
                    <a:cubicBezTo>
                      <a:pt x="95" y="215"/>
                      <a:pt x="95" y="215"/>
                      <a:pt x="95" y="215"/>
                    </a:cubicBezTo>
                    <a:cubicBezTo>
                      <a:pt x="95" y="215"/>
                      <a:pt x="95" y="215"/>
                      <a:pt x="96" y="215"/>
                    </a:cubicBezTo>
                    <a:close/>
                    <a:moveTo>
                      <a:pt x="116" y="231"/>
                    </a:moveTo>
                    <a:cubicBezTo>
                      <a:pt x="127" y="240"/>
                      <a:pt x="140" y="247"/>
                      <a:pt x="151" y="256"/>
                    </a:cubicBezTo>
                    <a:cubicBezTo>
                      <a:pt x="158" y="261"/>
                      <a:pt x="164" y="266"/>
                      <a:pt x="169" y="272"/>
                    </a:cubicBezTo>
                    <a:cubicBezTo>
                      <a:pt x="171" y="273"/>
                      <a:pt x="172" y="274"/>
                      <a:pt x="173" y="275"/>
                    </a:cubicBezTo>
                    <a:cubicBezTo>
                      <a:pt x="176" y="279"/>
                      <a:pt x="171" y="274"/>
                      <a:pt x="171" y="274"/>
                    </a:cubicBezTo>
                    <a:cubicBezTo>
                      <a:pt x="169" y="272"/>
                      <a:pt x="166" y="270"/>
                      <a:pt x="164" y="268"/>
                    </a:cubicBezTo>
                    <a:cubicBezTo>
                      <a:pt x="153" y="259"/>
                      <a:pt x="141" y="250"/>
                      <a:pt x="128" y="242"/>
                    </a:cubicBezTo>
                    <a:cubicBezTo>
                      <a:pt x="117" y="234"/>
                      <a:pt x="107" y="225"/>
                      <a:pt x="95" y="217"/>
                    </a:cubicBezTo>
                    <a:cubicBezTo>
                      <a:pt x="95" y="217"/>
                      <a:pt x="95" y="216"/>
                      <a:pt x="95" y="216"/>
                    </a:cubicBezTo>
                    <a:cubicBezTo>
                      <a:pt x="100" y="220"/>
                      <a:pt x="105" y="223"/>
                      <a:pt x="110" y="227"/>
                    </a:cubicBezTo>
                    <a:cubicBezTo>
                      <a:pt x="112" y="228"/>
                      <a:pt x="114" y="230"/>
                      <a:pt x="116" y="231"/>
                    </a:cubicBezTo>
                    <a:close/>
                    <a:moveTo>
                      <a:pt x="158" y="286"/>
                    </a:moveTo>
                    <a:cubicBezTo>
                      <a:pt x="152" y="280"/>
                      <a:pt x="145" y="274"/>
                      <a:pt x="138" y="268"/>
                    </a:cubicBezTo>
                    <a:cubicBezTo>
                      <a:pt x="131" y="262"/>
                      <a:pt x="124" y="257"/>
                      <a:pt x="117" y="251"/>
                    </a:cubicBezTo>
                    <a:cubicBezTo>
                      <a:pt x="113" y="247"/>
                      <a:pt x="108" y="244"/>
                      <a:pt x="104" y="240"/>
                    </a:cubicBezTo>
                    <a:cubicBezTo>
                      <a:pt x="108" y="242"/>
                      <a:pt x="111" y="245"/>
                      <a:pt x="114" y="248"/>
                    </a:cubicBezTo>
                    <a:cubicBezTo>
                      <a:pt x="121" y="253"/>
                      <a:pt x="129" y="258"/>
                      <a:pt x="136" y="263"/>
                    </a:cubicBezTo>
                    <a:cubicBezTo>
                      <a:pt x="143" y="269"/>
                      <a:pt x="150" y="275"/>
                      <a:pt x="157" y="281"/>
                    </a:cubicBezTo>
                    <a:cubicBezTo>
                      <a:pt x="161" y="284"/>
                      <a:pt x="164" y="287"/>
                      <a:pt x="167" y="290"/>
                    </a:cubicBezTo>
                    <a:cubicBezTo>
                      <a:pt x="169" y="292"/>
                      <a:pt x="171" y="294"/>
                      <a:pt x="173" y="295"/>
                    </a:cubicBezTo>
                    <a:cubicBezTo>
                      <a:pt x="173" y="296"/>
                      <a:pt x="173" y="298"/>
                      <a:pt x="173" y="300"/>
                    </a:cubicBezTo>
                    <a:cubicBezTo>
                      <a:pt x="169" y="294"/>
                      <a:pt x="163" y="291"/>
                      <a:pt x="158" y="286"/>
                    </a:cubicBezTo>
                    <a:close/>
                    <a:moveTo>
                      <a:pt x="96" y="226"/>
                    </a:moveTo>
                    <a:cubicBezTo>
                      <a:pt x="107" y="238"/>
                      <a:pt x="120" y="247"/>
                      <a:pt x="132" y="257"/>
                    </a:cubicBezTo>
                    <a:cubicBezTo>
                      <a:pt x="146" y="268"/>
                      <a:pt x="159" y="280"/>
                      <a:pt x="171" y="292"/>
                    </a:cubicBezTo>
                    <a:cubicBezTo>
                      <a:pt x="174" y="296"/>
                      <a:pt x="171" y="293"/>
                      <a:pt x="170" y="291"/>
                    </a:cubicBezTo>
                    <a:cubicBezTo>
                      <a:pt x="168" y="290"/>
                      <a:pt x="167" y="289"/>
                      <a:pt x="166" y="288"/>
                    </a:cubicBezTo>
                    <a:cubicBezTo>
                      <a:pt x="163" y="285"/>
                      <a:pt x="160" y="282"/>
                      <a:pt x="157" y="280"/>
                    </a:cubicBezTo>
                    <a:cubicBezTo>
                      <a:pt x="150" y="274"/>
                      <a:pt x="144" y="269"/>
                      <a:pt x="138" y="264"/>
                    </a:cubicBezTo>
                    <a:cubicBezTo>
                      <a:pt x="124" y="253"/>
                      <a:pt x="110" y="244"/>
                      <a:pt x="97" y="233"/>
                    </a:cubicBezTo>
                    <a:cubicBezTo>
                      <a:pt x="97" y="232"/>
                      <a:pt x="97" y="232"/>
                      <a:pt x="97" y="232"/>
                    </a:cubicBezTo>
                    <a:cubicBezTo>
                      <a:pt x="96" y="230"/>
                      <a:pt x="96" y="228"/>
                      <a:pt x="96" y="226"/>
                    </a:cubicBezTo>
                    <a:close/>
                    <a:moveTo>
                      <a:pt x="96" y="222"/>
                    </a:moveTo>
                    <a:cubicBezTo>
                      <a:pt x="109" y="234"/>
                      <a:pt x="122" y="244"/>
                      <a:pt x="136" y="254"/>
                    </a:cubicBezTo>
                    <a:cubicBezTo>
                      <a:pt x="143" y="260"/>
                      <a:pt x="151" y="266"/>
                      <a:pt x="158" y="272"/>
                    </a:cubicBezTo>
                    <a:cubicBezTo>
                      <a:pt x="161" y="275"/>
                      <a:pt x="164" y="277"/>
                      <a:pt x="167" y="280"/>
                    </a:cubicBezTo>
                    <a:cubicBezTo>
                      <a:pt x="169" y="282"/>
                      <a:pt x="170" y="283"/>
                      <a:pt x="172" y="285"/>
                    </a:cubicBezTo>
                    <a:cubicBezTo>
                      <a:pt x="175" y="288"/>
                      <a:pt x="171" y="285"/>
                      <a:pt x="170" y="284"/>
                    </a:cubicBezTo>
                    <a:cubicBezTo>
                      <a:pt x="157" y="273"/>
                      <a:pt x="145" y="262"/>
                      <a:pt x="131" y="252"/>
                    </a:cubicBezTo>
                    <a:cubicBezTo>
                      <a:pt x="124" y="247"/>
                      <a:pt x="116" y="241"/>
                      <a:pt x="109" y="236"/>
                    </a:cubicBezTo>
                    <a:cubicBezTo>
                      <a:pt x="106" y="233"/>
                      <a:pt x="103" y="231"/>
                      <a:pt x="101" y="229"/>
                    </a:cubicBezTo>
                    <a:cubicBezTo>
                      <a:pt x="99" y="227"/>
                      <a:pt x="98" y="225"/>
                      <a:pt x="96" y="224"/>
                    </a:cubicBezTo>
                    <a:cubicBezTo>
                      <a:pt x="96" y="224"/>
                      <a:pt x="96" y="223"/>
                      <a:pt x="96" y="222"/>
                    </a:cubicBezTo>
                    <a:close/>
                    <a:moveTo>
                      <a:pt x="174" y="286"/>
                    </a:moveTo>
                    <a:cubicBezTo>
                      <a:pt x="163" y="273"/>
                      <a:pt x="149" y="264"/>
                      <a:pt x="136" y="254"/>
                    </a:cubicBezTo>
                    <a:cubicBezTo>
                      <a:pt x="130" y="249"/>
                      <a:pt x="124" y="245"/>
                      <a:pt x="118" y="240"/>
                    </a:cubicBezTo>
                    <a:cubicBezTo>
                      <a:pt x="125" y="245"/>
                      <a:pt x="133" y="250"/>
                      <a:pt x="140" y="255"/>
                    </a:cubicBezTo>
                    <a:cubicBezTo>
                      <a:pt x="148" y="260"/>
                      <a:pt x="155" y="266"/>
                      <a:pt x="162" y="273"/>
                    </a:cubicBezTo>
                    <a:cubicBezTo>
                      <a:pt x="165" y="275"/>
                      <a:pt x="168" y="278"/>
                      <a:pt x="171" y="281"/>
                    </a:cubicBezTo>
                    <a:cubicBezTo>
                      <a:pt x="172" y="282"/>
                      <a:pt x="173" y="283"/>
                      <a:pt x="174" y="283"/>
                    </a:cubicBezTo>
                    <a:cubicBezTo>
                      <a:pt x="174" y="284"/>
                      <a:pt x="174" y="285"/>
                      <a:pt x="174" y="286"/>
                    </a:cubicBezTo>
                    <a:close/>
                    <a:moveTo>
                      <a:pt x="100" y="225"/>
                    </a:moveTo>
                    <a:cubicBezTo>
                      <a:pt x="102" y="226"/>
                      <a:pt x="104" y="228"/>
                      <a:pt x="106" y="230"/>
                    </a:cubicBezTo>
                    <a:cubicBezTo>
                      <a:pt x="105" y="229"/>
                      <a:pt x="103" y="228"/>
                      <a:pt x="102" y="227"/>
                    </a:cubicBezTo>
                    <a:cubicBezTo>
                      <a:pt x="100" y="225"/>
                      <a:pt x="98" y="224"/>
                      <a:pt x="97" y="222"/>
                    </a:cubicBezTo>
                    <a:cubicBezTo>
                      <a:pt x="95" y="221"/>
                      <a:pt x="100" y="225"/>
                      <a:pt x="100" y="225"/>
                    </a:cubicBezTo>
                    <a:close/>
                    <a:moveTo>
                      <a:pt x="102" y="226"/>
                    </a:moveTo>
                    <a:cubicBezTo>
                      <a:pt x="104" y="227"/>
                      <a:pt x="106" y="228"/>
                      <a:pt x="108" y="229"/>
                    </a:cubicBezTo>
                    <a:cubicBezTo>
                      <a:pt x="115" y="234"/>
                      <a:pt x="121" y="239"/>
                      <a:pt x="128" y="243"/>
                    </a:cubicBezTo>
                    <a:cubicBezTo>
                      <a:pt x="136" y="249"/>
                      <a:pt x="144" y="254"/>
                      <a:pt x="151" y="261"/>
                    </a:cubicBezTo>
                    <a:cubicBezTo>
                      <a:pt x="155" y="264"/>
                      <a:pt x="158" y="267"/>
                      <a:pt x="161" y="270"/>
                    </a:cubicBezTo>
                    <a:cubicBezTo>
                      <a:pt x="164" y="272"/>
                      <a:pt x="168" y="274"/>
                      <a:pt x="170" y="277"/>
                    </a:cubicBezTo>
                    <a:cubicBezTo>
                      <a:pt x="171" y="278"/>
                      <a:pt x="172" y="279"/>
                      <a:pt x="173" y="280"/>
                    </a:cubicBezTo>
                    <a:cubicBezTo>
                      <a:pt x="174" y="282"/>
                      <a:pt x="174" y="282"/>
                      <a:pt x="172" y="281"/>
                    </a:cubicBezTo>
                    <a:cubicBezTo>
                      <a:pt x="171" y="280"/>
                      <a:pt x="169" y="278"/>
                      <a:pt x="168" y="277"/>
                    </a:cubicBezTo>
                    <a:cubicBezTo>
                      <a:pt x="164" y="274"/>
                      <a:pt x="161" y="271"/>
                      <a:pt x="157" y="267"/>
                    </a:cubicBezTo>
                    <a:cubicBezTo>
                      <a:pt x="151" y="262"/>
                      <a:pt x="144" y="257"/>
                      <a:pt x="137" y="252"/>
                    </a:cubicBezTo>
                    <a:cubicBezTo>
                      <a:pt x="129" y="247"/>
                      <a:pt x="120" y="241"/>
                      <a:pt x="113" y="235"/>
                    </a:cubicBezTo>
                    <a:cubicBezTo>
                      <a:pt x="109" y="232"/>
                      <a:pt x="106" y="229"/>
                      <a:pt x="102" y="226"/>
                    </a:cubicBezTo>
                    <a:close/>
                    <a:moveTo>
                      <a:pt x="95" y="218"/>
                    </a:moveTo>
                    <a:cubicBezTo>
                      <a:pt x="96" y="218"/>
                      <a:pt x="96" y="219"/>
                      <a:pt x="96" y="219"/>
                    </a:cubicBezTo>
                    <a:cubicBezTo>
                      <a:pt x="99" y="220"/>
                      <a:pt x="101" y="222"/>
                      <a:pt x="103" y="224"/>
                    </a:cubicBezTo>
                    <a:cubicBezTo>
                      <a:pt x="106" y="227"/>
                      <a:pt x="110" y="230"/>
                      <a:pt x="113" y="232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09" y="229"/>
                      <a:pt x="102" y="226"/>
                      <a:pt x="97" y="220"/>
                    </a:cubicBezTo>
                    <a:cubicBezTo>
                      <a:pt x="97" y="220"/>
                      <a:pt x="96" y="219"/>
                      <a:pt x="95" y="219"/>
                    </a:cubicBezTo>
                    <a:cubicBezTo>
                      <a:pt x="95" y="219"/>
                      <a:pt x="95" y="218"/>
                      <a:pt x="95" y="218"/>
                    </a:cubicBezTo>
                    <a:close/>
                    <a:moveTo>
                      <a:pt x="174" y="278"/>
                    </a:moveTo>
                    <a:cubicBezTo>
                      <a:pt x="174" y="279"/>
                      <a:pt x="174" y="280"/>
                      <a:pt x="174" y="281"/>
                    </a:cubicBezTo>
                    <a:cubicBezTo>
                      <a:pt x="169" y="275"/>
                      <a:pt x="164" y="271"/>
                      <a:pt x="158" y="266"/>
                    </a:cubicBezTo>
                    <a:cubicBezTo>
                      <a:pt x="152" y="260"/>
                      <a:pt x="145" y="255"/>
                      <a:pt x="138" y="250"/>
                    </a:cubicBezTo>
                    <a:cubicBezTo>
                      <a:pt x="132" y="246"/>
                      <a:pt x="126" y="242"/>
                      <a:pt x="120" y="238"/>
                    </a:cubicBezTo>
                    <a:cubicBezTo>
                      <a:pt x="125" y="241"/>
                      <a:pt x="130" y="244"/>
                      <a:pt x="134" y="247"/>
                    </a:cubicBezTo>
                    <a:cubicBezTo>
                      <a:pt x="143" y="253"/>
                      <a:pt x="151" y="258"/>
                      <a:pt x="159" y="265"/>
                    </a:cubicBezTo>
                    <a:cubicBezTo>
                      <a:pt x="162" y="268"/>
                      <a:pt x="166" y="271"/>
                      <a:pt x="169" y="274"/>
                    </a:cubicBezTo>
                    <a:cubicBezTo>
                      <a:pt x="171" y="276"/>
                      <a:pt x="173" y="277"/>
                      <a:pt x="174" y="278"/>
                    </a:cubicBezTo>
                    <a:close/>
                    <a:moveTo>
                      <a:pt x="174" y="287"/>
                    </a:moveTo>
                    <a:cubicBezTo>
                      <a:pt x="174" y="290"/>
                      <a:pt x="173" y="292"/>
                      <a:pt x="173" y="294"/>
                    </a:cubicBezTo>
                    <a:cubicBezTo>
                      <a:pt x="161" y="281"/>
                      <a:pt x="148" y="268"/>
                      <a:pt x="134" y="257"/>
                    </a:cubicBezTo>
                    <a:cubicBezTo>
                      <a:pt x="127" y="252"/>
                      <a:pt x="120" y="246"/>
                      <a:pt x="113" y="241"/>
                    </a:cubicBezTo>
                    <a:cubicBezTo>
                      <a:pt x="109" y="238"/>
                      <a:pt x="106" y="235"/>
                      <a:pt x="103" y="232"/>
                    </a:cubicBezTo>
                    <a:cubicBezTo>
                      <a:pt x="101" y="230"/>
                      <a:pt x="98" y="227"/>
                      <a:pt x="96" y="225"/>
                    </a:cubicBezTo>
                    <a:cubicBezTo>
                      <a:pt x="96" y="225"/>
                      <a:pt x="96" y="225"/>
                      <a:pt x="96" y="225"/>
                    </a:cubicBezTo>
                    <a:cubicBezTo>
                      <a:pt x="99" y="227"/>
                      <a:pt x="101" y="230"/>
                      <a:pt x="104" y="233"/>
                    </a:cubicBezTo>
                    <a:cubicBezTo>
                      <a:pt x="107" y="235"/>
                      <a:pt x="110" y="238"/>
                      <a:pt x="113" y="240"/>
                    </a:cubicBezTo>
                    <a:cubicBezTo>
                      <a:pt x="121" y="246"/>
                      <a:pt x="128" y="251"/>
                      <a:pt x="135" y="256"/>
                    </a:cubicBezTo>
                    <a:cubicBezTo>
                      <a:pt x="143" y="262"/>
                      <a:pt x="150" y="268"/>
                      <a:pt x="158" y="274"/>
                    </a:cubicBezTo>
                    <a:cubicBezTo>
                      <a:pt x="161" y="277"/>
                      <a:pt x="165" y="281"/>
                      <a:pt x="168" y="284"/>
                    </a:cubicBezTo>
                    <a:cubicBezTo>
                      <a:pt x="170" y="285"/>
                      <a:pt x="172" y="287"/>
                      <a:pt x="174" y="287"/>
                    </a:cubicBezTo>
                    <a:close/>
                    <a:moveTo>
                      <a:pt x="172" y="301"/>
                    </a:moveTo>
                    <a:cubicBezTo>
                      <a:pt x="172" y="301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lose/>
                    <a:moveTo>
                      <a:pt x="172" y="303"/>
                    </a:moveTo>
                    <a:cubicBezTo>
                      <a:pt x="170" y="302"/>
                      <a:pt x="168" y="300"/>
                      <a:pt x="166" y="298"/>
                    </a:cubicBezTo>
                    <a:cubicBezTo>
                      <a:pt x="164" y="296"/>
                      <a:pt x="162" y="295"/>
                      <a:pt x="159" y="293"/>
                    </a:cubicBezTo>
                    <a:cubicBezTo>
                      <a:pt x="151" y="288"/>
                      <a:pt x="144" y="282"/>
                      <a:pt x="137" y="276"/>
                    </a:cubicBezTo>
                    <a:cubicBezTo>
                      <a:pt x="124" y="264"/>
                      <a:pt x="111" y="253"/>
                      <a:pt x="97" y="243"/>
                    </a:cubicBezTo>
                    <a:cubicBezTo>
                      <a:pt x="97" y="241"/>
                      <a:pt x="97" y="240"/>
                      <a:pt x="97" y="238"/>
                    </a:cubicBezTo>
                    <a:cubicBezTo>
                      <a:pt x="99" y="242"/>
                      <a:pt x="103" y="245"/>
                      <a:pt x="106" y="248"/>
                    </a:cubicBezTo>
                    <a:cubicBezTo>
                      <a:pt x="114" y="254"/>
                      <a:pt x="120" y="259"/>
                      <a:pt x="128" y="265"/>
                    </a:cubicBezTo>
                    <a:cubicBezTo>
                      <a:pt x="135" y="270"/>
                      <a:pt x="142" y="276"/>
                      <a:pt x="149" y="282"/>
                    </a:cubicBezTo>
                    <a:cubicBezTo>
                      <a:pt x="152" y="284"/>
                      <a:pt x="154" y="286"/>
                      <a:pt x="157" y="288"/>
                    </a:cubicBezTo>
                    <a:cubicBezTo>
                      <a:pt x="161" y="292"/>
                      <a:pt x="165" y="295"/>
                      <a:pt x="169" y="298"/>
                    </a:cubicBezTo>
                    <a:cubicBezTo>
                      <a:pt x="170" y="300"/>
                      <a:pt x="172" y="303"/>
                      <a:pt x="172" y="303"/>
                    </a:cubicBezTo>
                    <a:close/>
                    <a:moveTo>
                      <a:pt x="137" y="271"/>
                    </a:moveTo>
                    <a:cubicBezTo>
                      <a:pt x="130" y="265"/>
                      <a:pt x="122" y="260"/>
                      <a:pt x="115" y="254"/>
                    </a:cubicBezTo>
                    <a:cubicBezTo>
                      <a:pt x="110" y="250"/>
                      <a:pt x="102" y="245"/>
                      <a:pt x="99" y="240"/>
                    </a:cubicBezTo>
                    <a:cubicBezTo>
                      <a:pt x="97" y="237"/>
                      <a:pt x="99" y="240"/>
                      <a:pt x="100" y="240"/>
                    </a:cubicBezTo>
                    <a:cubicBezTo>
                      <a:pt x="101" y="241"/>
                      <a:pt x="102" y="242"/>
                      <a:pt x="104" y="243"/>
                    </a:cubicBezTo>
                    <a:cubicBezTo>
                      <a:pt x="107" y="246"/>
                      <a:pt x="110" y="248"/>
                      <a:pt x="113" y="250"/>
                    </a:cubicBezTo>
                    <a:cubicBezTo>
                      <a:pt x="121" y="256"/>
                      <a:pt x="127" y="262"/>
                      <a:pt x="134" y="268"/>
                    </a:cubicBezTo>
                    <a:cubicBezTo>
                      <a:pt x="138" y="271"/>
                      <a:pt x="141" y="275"/>
                      <a:pt x="145" y="278"/>
                    </a:cubicBezTo>
                    <a:cubicBezTo>
                      <a:pt x="142" y="276"/>
                      <a:pt x="140" y="273"/>
                      <a:pt x="137" y="271"/>
                    </a:cubicBezTo>
                    <a:close/>
                    <a:moveTo>
                      <a:pt x="141" y="280"/>
                    </a:moveTo>
                    <a:cubicBezTo>
                      <a:pt x="141" y="280"/>
                      <a:pt x="142" y="280"/>
                      <a:pt x="142" y="281"/>
                    </a:cubicBezTo>
                    <a:cubicBezTo>
                      <a:pt x="139" y="278"/>
                      <a:pt x="136" y="276"/>
                      <a:pt x="133" y="273"/>
                    </a:cubicBezTo>
                    <a:cubicBezTo>
                      <a:pt x="126" y="268"/>
                      <a:pt x="120" y="263"/>
                      <a:pt x="113" y="258"/>
                    </a:cubicBezTo>
                    <a:cubicBezTo>
                      <a:pt x="110" y="255"/>
                      <a:pt x="107" y="253"/>
                      <a:pt x="104" y="251"/>
                    </a:cubicBezTo>
                    <a:cubicBezTo>
                      <a:pt x="103" y="249"/>
                      <a:pt x="101" y="248"/>
                      <a:pt x="100" y="246"/>
                    </a:cubicBezTo>
                    <a:cubicBezTo>
                      <a:pt x="100" y="246"/>
                      <a:pt x="96" y="243"/>
                      <a:pt x="100" y="245"/>
                    </a:cubicBezTo>
                    <a:cubicBezTo>
                      <a:pt x="114" y="256"/>
                      <a:pt x="127" y="268"/>
                      <a:pt x="141" y="280"/>
                    </a:cubicBezTo>
                    <a:close/>
                    <a:moveTo>
                      <a:pt x="97" y="234"/>
                    </a:moveTo>
                    <a:cubicBezTo>
                      <a:pt x="102" y="239"/>
                      <a:pt x="108" y="244"/>
                      <a:pt x="114" y="249"/>
                    </a:cubicBezTo>
                    <a:cubicBezTo>
                      <a:pt x="121" y="255"/>
                      <a:pt x="128" y="261"/>
                      <a:pt x="135" y="267"/>
                    </a:cubicBezTo>
                    <a:cubicBezTo>
                      <a:pt x="142" y="272"/>
                      <a:pt x="148" y="278"/>
                      <a:pt x="155" y="284"/>
                    </a:cubicBezTo>
                    <a:cubicBezTo>
                      <a:pt x="158" y="287"/>
                      <a:pt x="161" y="290"/>
                      <a:pt x="164" y="293"/>
                    </a:cubicBezTo>
                    <a:cubicBezTo>
                      <a:pt x="167" y="295"/>
                      <a:pt x="170" y="297"/>
                      <a:pt x="172" y="300"/>
                    </a:cubicBezTo>
                    <a:cubicBezTo>
                      <a:pt x="170" y="298"/>
                      <a:pt x="167" y="295"/>
                      <a:pt x="164" y="293"/>
                    </a:cubicBezTo>
                    <a:cubicBezTo>
                      <a:pt x="161" y="291"/>
                      <a:pt x="158" y="288"/>
                      <a:pt x="155" y="285"/>
                    </a:cubicBezTo>
                    <a:cubicBezTo>
                      <a:pt x="148" y="280"/>
                      <a:pt x="142" y="274"/>
                      <a:pt x="135" y="268"/>
                    </a:cubicBezTo>
                    <a:cubicBezTo>
                      <a:pt x="128" y="262"/>
                      <a:pt x="122" y="256"/>
                      <a:pt x="115" y="250"/>
                    </a:cubicBezTo>
                    <a:cubicBezTo>
                      <a:pt x="109" y="246"/>
                      <a:pt x="103" y="242"/>
                      <a:pt x="97" y="236"/>
                    </a:cubicBezTo>
                    <a:cubicBezTo>
                      <a:pt x="97" y="236"/>
                      <a:pt x="97" y="236"/>
                      <a:pt x="97" y="236"/>
                    </a:cubicBezTo>
                    <a:cubicBezTo>
                      <a:pt x="97" y="235"/>
                      <a:pt x="97" y="234"/>
                      <a:pt x="97" y="234"/>
                    </a:cubicBezTo>
                    <a:close/>
                    <a:moveTo>
                      <a:pt x="96" y="220"/>
                    </a:moveTo>
                    <a:cubicBezTo>
                      <a:pt x="97" y="221"/>
                      <a:pt x="98" y="222"/>
                      <a:pt x="99" y="223"/>
                    </a:cubicBezTo>
                    <a:cubicBezTo>
                      <a:pt x="98" y="222"/>
                      <a:pt x="97" y="222"/>
                      <a:pt x="96" y="221"/>
                    </a:cubicBezTo>
                    <a:cubicBezTo>
                      <a:pt x="96" y="221"/>
                      <a:pt x="96" y="220"/>
                      <a:pt x="96" y="220"/>
                    </a:cubicBezTo>
                    <a:close/>
                    <a:moveTo>
                      <a:pt x="94" y="202"/>
                    </a:moveTo>
                    <a:cubicBezTo>
                      <a:pt x="109" y="217"/>
                      <a:pt x="127" y="229"/>
                      <a:pt x="143" y="242"/>
                    </a:cubicBezTo>
                    <a:cubicBezTo>
                      <a:pt x="152" y="249"/>
                      <a:pt x="161" y="255"/>
                      <a:pt x="169" y="261"/>
                    </a:cubicBezTo>
                    <a:cubicBezTo>
                      <a:pt x="171" y="263"/>
                      <a:pt x="172" y="264"/>
                      <a:pt x="174" y="265"/>
                    </a:cubicBezTo>
                    <a:cubicBezTo>
                      <a:pt x="175" y="267"/>
                      <a:pt x="175" y="267"/>
                      <a:pt x="174" y="266"/>
                    </a:cubicBezTo>
                    <a:cubicBezTo>
                      <a:pt x="172" y="264"/>
                      <a:pt x="170" y="263"/>
                      <a:pt x="168" y="261"/>
                    </a:cubicBezTo>
                    <a:cubicBezTo>
                      <a:pt x="163" y="258"/>
                      <a:pt x="159" y="255"/>
                      <a:pt x="155" y="252"/>
                    </a:cubicBezTo>
                    <a:cubicBezTo>
                      <a:pt x="145" y="245"/>
                      <a:pt x="135" y="239"/>
                      <a:pt x="126" y="232"/>
                    </a:cubicBezTo>
                    <a:cubicBezTo>
                      <a:pt x="116" y="225"/>
                      <a:pt x="107" y="218"/>
                      <a:pt x="97" y="211"/>
                    </a:cubicBezTo>
                    <a:cubicBezTo>
                      <a:pt x="97" y="211"/>
                      <a:pt x="97" y="210"/>
                      <a:pt x="97" y="210"/>
                    </a:cubicBezTo>
                    <a:cubicBezTo>
                      <a:pt x="96" y="210"/>
                      <a:pt x="95" y="209"/>
                      <a:pt x="95" y="209"/>
                    </a:cubicBezTo>
                    <a:cubicBezTo>
                      <a:pt x="94" y="207"/>
                      <a:pt x="94" y="204"/>
                      <a:pt x="94" y="202"/>
                    </a:cubicBezTo>
                    <a:close/>
                    <a:moveTo>
                      <a:pt x="93" y="195"/>
                    </a:moveTo>
                    <a:cubicBezTo>
                      <a:pt x="107" y="207"/>
                      <a:pt x="120" y="219"/>
                      <a:pt x="134" y="230"/>
                    </a:cubicBezTo>
                    <a:cubicBezTo>
                      <a:pt x="141" y="235"/>
                      <a:pt x="147" y="240"/>
                      <a:pt x="153" y="245"/>
                    </a:cubicBezTo>
                    <a:cubicBezTo>
                      <a:pt x="147" y="240"/>
                      <a:pt x="141" y="236"/>
                      <a:pt x="135" y="232"/>
                    </a:cubicBezTo>
                    <a:cubicBezTo>
                      <a:pt x="127" y="226"/>
                      <a:pt x="120" y="221"/>
                      <a:pt x="112" y="216"/>
                    </a:cubicBezTo>
                    <a:cubicBezTo>
                      <a:pt x="106" y="211"/>
                      <a:pt x="101" y="205"/>
                      <a:pt x="94" y="201"/>
                    </a:cubicBezTo>
                    <a:cubicBezTo>
                      <a:pt x="94" y="200"/>
                      <a:pt x="94" y="199"/>
                      <a:pt x="94" y="199"/>
                    </a:cubicBezTo>
                    <a:cubicBezTo>
                      <a:pt x="94" y="198"/>
                      <a:pt x="93" y="196"/>
                      <a:pt x="93" y="195"/>
                    </a:cubicBezTo>
                    <a:close/>
                    <a:moveTo>
                      <a:pt x="93" y="194"/>
                    </a:moveTo>
                    <a:cubicBezTo>
                      <a:pt x="93" y="192"/>
                      <a:pt x="93" y="190"/>
                      <a:pt x="93" y="189"/>
                    </a:cubicBezTo>
                    <a:cubicBezTo>
                      <a:pt x="93" y="189"/>
                      <a:pt x="93" y="189"/>
                      <a:pt x="93" y="189"/>
                    </a:cubicBezTo>
                    <a:cubicBezTo>
                      <a:pt x="95" y="190"/>
                      <a:pt x="97" y="192"/>
                      <a:pt x="98" y="193"/>
                    </a:cubicBezTo>
                    <a:cubicBezTo>
                      <a:pt x="100" y="194"/>
                      <a:pt x="102" y="196"/>
                      <a:pt x="104" y="197"/>
                    </a:cubicBezTo>
                    <a:cubicBezTo>
                      <a:pt x="109" y="201"/>
                      <a:pt x="114" y="205"/>
                      <a:pt x="119" y="209"/>
                    </a:cubicBezTo>
                    <a:cubicBezTo>
                      <a:pt x="126" y="214"/>
                      <a:pt x="133" y="219"/>
                      <a:pt x="140" y="224"/>
                    </a:cubicBezTo>
                    <a:cubicBezTo>
                      <a:pt x="145" y="228"/>
                      <a:pt x="151" y="232"/>
                      <a:pt x="156" y="237"/>
                    </a:cubicBezTo>
                    <a:cubicBezTo>
                      <a:pt x="161" y="242"/>
                      <a:pt x="167" y="246"/>
                      <a:pt x="172" y="251"/>
                    </a:cubicBezTo>
                    <a:cubicBezTo>
                      <a:pt x="173" y="252"/>
                      <a:pt x="175" y="253"/>
                      <a:pt x="176" y="254"/>
                    </a:cubicBezTo>
                    <a:cubicBezTo>
                      <a:pt x="176" y="254"/>
                      <a:pt x="176" y="254"/>
                      <a:pt x="176" y="254"/>
                    </a:cubicBezTo>
                    <a:cubicBezTo>
                      <a:pt x="175" y="254"/>
                      <a:pt x="174" y="253"/>
                      <a:pt x="174" y="253"/>
                    </a:cubicBezTo>
                    <a:cubicBezTo>
                      <a:pt x="171" y="251"/>
                      <a:pt x="168" y="248"/>
                      <a:pt x="166" y="246"/>
                    </a:cubicBezTo>
                    <a:cubicBezTo>
                      <a:pt x="142" y="229"/>
                      <a:pt x="117" y="212"/>
                      <a:pt x="93" y="194"/>
                    </a:cubicBezTo>
                    <a:close/>
                    <a:moveTo>
                      <a:pt x="92" y="180"/>
                    </a:moveTo>
                    <a:cubicBezTo>
                      <a:pt x="100" y="189"/>
                      <a:pt x="111" y="197"/>
                      <a:pt x="121" y="204"/>
                    </a:cubicBezTo>
                    <a:cubicBezTo>
                      <a:pt x="132" y="212"/>
                      <a:pt x="144" y="221"/>
                      <a:pt x="154" y="229"/>
                    </a:cubicBezTo>
                    <a:cubicBezTo>
                      <a:pt x="160" y="234"/>
                      <a:pt x="165" y="239"/>
                      <a:pt x="171" y="244"/>
                    </a:cubicBezTo>
                    <a:cubicBezTo>
                      <a:pt x="172" y="245"/>
                      <a:pt x="174" y="247"/>
                      <a:pt x="176" y="249"/>
                    </a:cubicBezTo>
                    <a:cubicBezTo>
                      <a:pt x="174" y="247"/>
                      <a:pt x="171" y="245"/>
                      <a:pt x="169" y="243"/>
                    </a:cubicBezTo>
                    <a:cubicBezTo>
                      <a:pt x="158" y="234"/>
                      <a:pt x="146" y="226"/>
                      <a:pt x="134" y="217"/>
                    </a:cubicBezTo>
                    <a:cubicBezTo>
                      <a:pt x="122" y="209"/>
                      <a:pt x="111" y="199"/>
                      <a:pt x="98" y="192"/>
                    </a:cubicBezTo>
                    <a:cubicBezTo>
                      <a:pt x="98" y="191"/>
                      <a:pt x="97" y="191"/>
                      <a:pt x="96" y="190"/>
                    </a:cubicBezTo>
                    <a:cubicBezTo>
                      <a:pt x="95" y="189"/>
                      <a:pt x="94" y="188"/>
                      <a:pt x="92" y="187"/>
                    </a:cubicBezTo>
                    <a:cubicBezTo>
                      <a:pt x="92" y="185"/>
                      <a:pt x="92" y="182"/>
                      <a:pt x="92" y="180"/>
                    </a:cubicBezTo>
                    <a:close/>
                    <a:moveTo>
                      <a:pt x="95" y="182"/>
                    </a:moveTo>
                    <a:cubicBezTo>
                      <a:pt x="96" y="182"/>
                      <a:pt x="97" y="183"/>
                      <a:pt x="98" y="184"/>
                    </a:cubicBezTo>
                    <a:cubicBezTo>
                      <a:pt x="102" y="186"/>
                      <a:pt x="105" y="189"/>
                      <a:pt x="109" y="192"/>
                    </a:cubicBezTo>
                    <a:cubicBezTo>
                      <a:pt x="117" y="198"/>
                      <a:pt x="125" y="203"/>
                      <a:pt x="132" y="209"/>
                    </a:cubicBezTo>
                    <a:cubicBezTo>
                      <a:pt x="141" y="215"/>
                      <a:pt x="150" y="222"/>
                      <a:pt x="158" y="229"/>
                    </a:cubicBezTo>
                    <a:cubicBezTo>
                      <a:pt x="164" y="234"/>
                      <a:pt x="170" y="239"/>
                      <a:pt x="176" y="244"/>
                    </a:cubicBezTo>
                    <a:cubicBezTo>
                      <a:pt x="176" y="245"/>
                      <a:pt x="176" y="246"/>
                      <a:pt x="176" y="248"/>
                    </a:cubicBezTo>
                    <a:cubicBezTo>
                      <a:pt x="174" y="246"/>
                      <a:pt x="172" y="244"/>
                      <a:pt x="170" y="242"/>
                    </a:cubicBezTo>
                    <a:cubicBezTo>
                      <a:pt x="167" y="239"/>
                      <a:pt x="164" y="236"/>
                      <a:pt x="160" y="233"/>
                    </a:cubicBezTo>
                    <a:cubicBezTo>
                      <a:pt x="153" y="227"/>
                      <a:pt x="145" y="221"/>
                      <a:pt x="138" y="215"/>
                    </a:cubicBezTo>
                    <a:cubicBezTo>
                      <a:pt x="124" y="204"/>
                      <a:pt x="108" y="195"/>
                      <a:pt x="95" y="182"/>
                    </a:cubicBezTo>
                    <a:close/>
                    <a:moveTo>
                      <a:pt x="176" y="253"/>
                    </a:moveTo>
                    <a:cubicBezTo>
                      <a:pt x="153" y="233"/>
                      <a:pt x="128" y="216"/>
                      <a:pt x="105" y="197"/>
                    </a:cubicBezTo>
                    <a:cubicBezTo>
                      <a:pt x="106" y="198"/>
                      <a:pt x="108" y="199"/>
                      <a:pt x="110" y="201"/>
                    </a:cubicBezTo>
                    <a:cubicBezTo>
                      <a:pt x="118" y="206"/>
                      <a:pt x="126" y="212"/>
                      <a:pt x="134" y="218"/>
                    </a:cubicBezTo>
                    <a:cubicBezTo>
                      <a:pt x="142" y="224"/>
                      <a:pt x="150" y="229"/>
                      <a:pt x="157" y="235"/>
                    </a:cubicBezTo>
                    <a:cubicBezTo>
                      <a:pt x="161" y="238"/>
                      <a:pt x="166" y="241"/>
                      <a:pt x="170" y="245"/>
                    </a:cubicBezTo>
                    <a:cubicBezTo>
                      <a:pt x="172" y="246"/>
                      <a:pt x="174" y="248"/>
                      <a:pt x="176" y="250"/>
                    </a:cubicBezTo>
                    <a:cubicBezTo>
                      <a:pt x="176" y="251"/>
                      <a:pt x="176" y="252"/>
                      <a:pt x="176" y="253"/>
                    </a:cubicBezTo>
                    <a:close/>
                    <a:moveTo>
                      <a:pt x="176" y="261"/>
                    </a:moveTo>
                    <a:cubicBezTo>
                      <a:pt x="170" y="255"/>
                      <a:pt x="163" y="251"/>
                      <a:pt x="157" y="246"/>
                    </a:cubicBezTo>
                    <a:cubicBezTo>
                      <a:pt x="150" y="241"/>
                      <a:pt x="144" y="236"/>
                      <a:pt x="137" y="231"/>
                    </a:cubicBezTo>
                    <a:cubicBezTo>
                      <a:pt x="124" y="221"/>
                      <a:pt x="111" y="210"/>
                      <a:pt x="99" y="199"/>
                    </a:cubicBezTo>
                    <a:cubicBezTo>
                      <a:pt x="100" y="200"/>
                      <a:pt x="101" y="200"/>
                      <a:pt x="101" y="201"/>
                    </a:cubicBezTo>
                    <a:cubicBezTo>
                      <a:pt x="105" y="204"/>
                      <a:pt x="109" y="207"/>
                      <a:pt x="113" y="209"/>
                    </a:cubicBezTo>
                    <a:cubicBezTo>
                      <a:pt x="120" y="215"/>
                      <a:pt x="127" y="220"/>
                      <a:pt x="135" y="226"/>
                    </a:cubicBezTo>
                    <a:cubicBezTo>
                      <a:pt x="142" y="231"/>
                      <a:pt x="149" y="236"/>
                      <a:pt x="157" y="241"/>
                    </a:cubicBezTo>
                    <a:cubicBezTo>
                      <a:pt x="163" y="246"/>
                      <a:pt x="169" y="251"/>
                      <a:pt x="176" y="255"/>
                    </a:cubicBezTo>
                    <a:cubicBezTo>
                      <a:pt x="176" y="257"/>
                      <a:pt x="176" y="259"/>
                      <a:pt x="176" y="261"/>
                    </a:cubicBezTo>
                    <a:close/>
                    <a:moveTo>
                      <a:pt x="176" y="262"/>
                    </a:moveTo>
                    <a:cubicBezTo>
                      <a:pt x="174" y="259"/>
                      <a:pt x="170" y="257"/>
                      <a:pt x="167" y="255"/>
                    </a:cubicBezTo>
                    <a:cubicBezTo>
                      <a:pt x="166" y="254"/>
                      <a:pt x="165" y="253"/>
                      <a:pt x="164" y="252"/>
                    </a:cubicBezTo>
                    <a:cubicBezTo>
                      <a:pt x="168" y="255"/>
                      <a:pt x="172" y="258"/>
                      <a:pt x="176" y="262"/>
                    </a:cubicBezTo>
                    <a:cubicBezTo>
                      <a:pt x="176" y="262"/>
                      <a:pt x="176" y="262"/>
                      <a:pt x="176" y="262"/>
                    </a:cubicBezTo>
                    <a:close/>
                    <a:moveTo>
                      <a:pt x="176" y="196"/>
                    </a:moveTo>
                    <a:cubicBezTo>
                      <a:pt x="176" y="196"/>
                      <a:pt x="176" y="197"/>
                      <a:pt x="176" y="197"/>
                    </a:cubicBezTo>
                    <a:cubicBezTo>
                      <a:pt x="173" y="193"/>
                      <a:pt x="170" y="190"/>
                      <a:pt x="166" y="187"/>
                    </a:cubicBezTo>
                    <a:cubicBezTo>
                      <a:pt x="169" y="190"/>
                      <a:pt x="173" y="193"/>
                      <a:pt x="176" y="196"/>
                    </a:cubicBezTo>
                    <a:cubicBezTo>
                      <a:pt x="176" y="196"/>
                      <a:pt x="176" y="196"/>
                      <a:pt x="176" y="196"/>
                    </a:cubicBezTo>
                    <a:close/>
                    <a:moveTo>
                      <a:pt x="128" y="170"/>
                    </a:moveTo>
                    <a:cubicBezTo>
                      <a:pt x="129" y="171"/>
                      <a:pt x="131" y="173"/>
                      <a:pt x="133" y="175"/>
                    </a:cubicBezTo>
                    <a:cubicBezTo>
                      <a:pt x="133" y="176"/>
                      <a:pt x="133" y="177"/>
                      <a:pt x="133" y="179"/>
                    </a:cubicBezTo>
                    <a:cubicBezTo>
                      <a:pt x="127" y="175"/>
                      <a:pt x="122" y="171"/>
                      <a:pt x="116" y="167"/>
                    </a:cubicBezTo>
                    <a:cubicBezTo>
                      <a:pt x="120" y="167"/>
                      <a:pt x="124" y="168"/>
                      <a:pt x="128" y="170"/>
                    </a:cubicBezTo>
                    <a:close/>
                    <a:moveTo>
                      <a:pt x="115" y="166"/>
                    </a:moveTo>
                    <a:cubicBezTo>
                      <a:pt x="115" y="167"/>
                      <a:pt x="115" y="167"/>
                      <a:pt x="115" y="167"/>
                    </a:cubicBezTo>
                    <a:cubicBezTo>
                      <a:pt x="121" y="173"/>
                      <a:pt x="127" y="179"/>
                      <a:pt x="133" y="184"/>
                    </a:cubicBezTo>
                    <a:cubicBezTo>
                      <a:pt x="133" y="184"/>
                      <a:pt x="134" y="185"/>
                      <a:pt x="134" y="185"/>
                    </a:cubicBezTo>
                    <a:cubicBezTo>
                      <a:pt x="125" y="178"/>
                      <a:pt x="116" y="172"/>
                      <a:pt x="107" y="165"/>
                    </a:cubicBezTo>
                    <a:cubicBezTo>
                      <a:pt x="110" y="165"/>
                      <a:pt x="112" y="166"/>
                      <a:pt x="115" y="166"/>
                    </a:cubicBezTo>
                    <a:close/>
                    <a:moveTo>
                      <a:pt x="106" y="165"/>
                    </a:move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5" y="174"/>
                      <a:pt x="125" y="182"/>
                      <a:pt x="136" y="189"/>
                    </a:cubicBezTo>
                    <a:cubicBezTo>
                      <a:pt x="136" y="190"/>
                      <a:pt x="137" y="191"/>
                      <a:pt x="138" y="191"/>
                    </a:cubicBezTo>
                    <a:cubicBezTo>
                      <a:pt x="139" y="192"/>
                      <a:pt x="141" y="193"/>
                      <a:pt x="142" y="194"/>
                    </a:cubicBezTo>
                    <a:cubicBezTo>
                      <a:pt x="148" y="199"/>
                      <a:pt x="155" y="204"/>
                      <a:pt x="161" y="209"/>
                    </a:cubicBezTo>
                    <a:cubicBezTo>
                      <a:pt x="164" y="212"/>
                      <a:pt x="167" y="215"/>
                      <a:pt x="169" y="218"/>
                    </a:cubicBezTo>
                    <a:cubicBezTo>
                      <a:pt x="171" y="220"/>
                      <a:pt x="174" y="223"/>
                      <a:pt x="177" y="225"/>
                    </a:cubicBezTo>
                    <a:cubicBezTo>
                      <a:pt x="177" y="225"/>
                      <a:pt x="177" y="225"/>
                      <a:pt x="177" y="225"/>
                    </a:cubicBezTo>
                    <a:cubicBezTo>
                      <a:pt x="174" y="223"/>
                      <a:pt x="172" y="221"/>
                      <a:pt x="169" y="219"/>
                    </a:cubicBezTo>
                    <a:cubicBezTo>
                      <a:pt x="168" y="217"/>
                      <a:pt x="166" y="216"/>
                      <a:pt x="164" y="214"/>
                    </a:cubicBezTo>
                    <a:cubicBezTo>
                      <a:pt x="158" y="208"/>
                      <a:pt x="152" y="203"/>
                      <a:pt x="146" y="199"/>
                    </a:cubicBezTo>
                    <a:cubicBezTo>
                      <a:pt x="143" y="197"/>
                      <a:pt x="141" y="196"/>
                      <a:pt x="139" y="194"/>
                    </a:cubicBezTo>
                    <a:cubicBezTo>
                      <a:pt x="139" y="194"/>
                      <a:pt x="139" y="194"/>
                      <a:pt x="139" y="194"/>
                    </a:cubicBezTo>
                    <a:cubicBezTo>
                      <a:pt x="126" y="184"/>
                      <a:pt x="113" y="174"/>
                      <a:pt x="101" y="164"/>
                    </a:cubicBezTo>
                    <a:cubicBezTo>
                      <a:pt x="102" y="164"/>
                      <a:pt x="104" y="165"/>
                      <a:pt x="106" y="165"/>
                    </a:cubicBezTo>
                    <a:close/>
                    <a:moveTo>
                      <a:pt x="131" y="171"/>
                    </a:moveTo>
                    <a:cubicBezTo>
                      <a:pt x="132" y="171"/>
                      <a:pt x="132" y="171"/>
                      <a:pt x="132" y="171"/>
                    </a:cubicBezTo>
                    <a:cubicBezTo>
                      <a:pt x="132" y="171"/>
                      <a:pt x="133" y="171"/>
                      <a:pt x="133" y="171"/>
                    </a:cubicBezTo>
                    <a:cubicBezTo>
                      <a:pt x="133" y="172"/>
                      <a:pt x="133" y="173"/>
                      <a:pt x="133" y="174"/>
                    </a:cubicBezTo>
                    <a:cubicBezTo>
                      <a:pt x="132" y="173"/>
                      <a:pt x="131" y="172"/>
                      <a:pt x="131" y="172"/>
                    </a:cubicBezTo>
                    <a:cubicBezTo>
                      <a:pt x="130" y="172"/>
                      <a:pt x="129" y="171"/>
                      <a:pt x="129" y="170"/>
                    </a:cubicBezTo>
                    <a:cubicBezTo>
                      <a:pt x="130" y="170"/>
                      <a:pt x="131" y="170"/>
                      <a:pt x="131" y="171"/>
                    </a:cubicBezTo>
                    <a:close/>
                    <a:moveTo>
                      <a:pt x="136" y="172"/>
                    </a:move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6" y="172"/>
                      <a:pt x="136" y="172"/>
                    </a:cubicBezTo>
                    <a:close/>
                    <a:moveTo>
                      <a:pt x="139" y="180"/>
                    </a:moveTo>
                    <a:cubicBezTo>
                      <a:pt x="138" y="179"/>
                      <a:pt x="137" y="178"/>
                      <a:pt x="135" y="176"/>
                    </a:cubicBezTo>
                    <a:cubicBezTo>
                      <a:pt x="135" y="175"/>
                      <a:pt x="136" y="174"/>
                      <a:pt x="136" y="174"/>
                    </a:cubicBezTo>
                    <a:cubicBezTo>
                      <a:pt x="136" y="174"/>
                      <a:pt x="137" y="174"/>
                      <a:pt x="137" y="175"/>
                    </a:cubicBezTo>
                    <a:cubicBezTo>
                      <a:pt x="138" y="176"/>
                      <a:pt x="139" y="178"/>
                      <a:pt x="139" y="180"/>
                    </a:cubicBezTo>
                    <a:close/>
                    <a:moveTo>
                      <a:pt x="140" y="180"/>
                    </a:moveTo>
                    <a:cubicBezTo>
                      <a:pt x="140" y="181"/>
                      <a:pt x="140" y="183"/>
                      <a:pt x="141" y="185"/>
                    </a:cubicBezTo>
                    <a:cubicBezTo>
                      <a:pt x="139" y="183"/>
                      <a:pt x="137" y="182"/>
                      <a:pt x="136" y="181"/>
                    </a:cubicBezTo>
                    <a:cubicBezTo>
                      <a:pt x="136" y="180"/>
                      <a:pt x="135" y="178"/>
                      <a:pt x="135" y="177"/>
                    </a:cubicBezTo>
                    <a:cubicBezTo>
                      <a:pt x="136" y="177"/>
                      <a:pt x="136" y="178"/>
                      <a:pt x="137" y="178"/>
                    </a:cubicBezTo>
                    <a:cubicBezTo>
                      <a:pt x="138" y="179"/>
                      <a:pt x="139" y="179"/>
                      <a:pt x="140" y="180"/>
                    </a:cubicBezTo>
                    <a:close/>
                    <a:moveTo>
                      <a:pt x="136" y="182"/>
                    </a:moveTo>
                    <a:cubicBezTo>
                      <a:pt x="137" y="183"/>
                      <a:pt x="139" y="184"/>
                      <a:pt x="141" y="186"/>
                    </a:cubicBezTo>
                    <a:cubicBezTo>
                      <a:pt x="141" y="187"/>
                      <a:pt x="141" y="188"/>
                      <a:pt x="141" y="188"/>
                    </a:cubicBezTo>
                    <a:cubicBezTo>
                      <a:pt x="139" y="188"/>
                      <a:pt x="138" y="187"/>
                      <a:pt x="137" y="186"/>
                    </a:cubicBezTo>
                    <a:cubicBezTo>
                      <a:pt x="136" y="185"/>
                      <a:pt x="136" y="183"/>
                      <a:pt x="136" y="182"/>
                    </a:cubicBezTo>
                    <a:close/>
                    <a:moveTo>
                      <a:pt x="133" y="183"/>
                    </a:moveTo>
                    <a:cubicBezTo>
                      <a:pt x="128" y="179"/>
                      <a:pt x="124" y="175"/>
                      <a:pt x="120" y="171"/>
                    </a:cubicBezTo>
                    <a:cubicBezTo>
                      <a:pt x="119" y="170"/>
                      <a:pt x="118" y="169"/>
                      <a:pt x="118" y="169"/>
                    </a:cubicBezTo>
                    <a:cubicBezTo>
                      <a:pt x="118" y="169"/>
                      <a:pt x="118" y="169"/>
                      <a:pt x="118" y="169"/>
                    </a:cubicBezTo>
                    <a:cubicBezTo>
                      <a:pt x="119" y="169"/>
                      <a:pt x="120" y="170"/>
                      <a:pt x="121" y="171"/>
                    </a:cubicBezTo>
                    <a:cubicBezTo>
                      <a:pt x="124" y="173"/>
                      <a:pt x="127" y="175"/>
                      <a:pt x="130" y="178"/>
                    </a:cubicBezTo>
                    <a:cubicBezTo>
                      <a:pt x="131" y="178"/>
                      <a:pt x="132" y="179"/>
                      <a:pt x="133" y="180"/>
                    </a:cubicBezTo>
                    <a:cubicBezTo>
                      <a:pt x="133" y="181"/>
                      <a:pt x="133" y="182"/>
                      <a:pt x="133" y="183"/>
                    </a:cubicBezTo>
                    <a:close/>
                    <a:moveTo>
                      <a:pt x="141" y="191"/>
                    </a:moveTo>
                    <a:cubicBezTo>
                      <a:pt x="142" y="192"/>
                      <a:pt x="142" y="192"/>
                      <a:pt x="142" y="192"/>
                    </a:cubicBezTo>
                    <a:cubicBezTo>
                      <a:pt x="149" y="197"/>
                      <a:pt x="156" y="203"/>
                      <a:pt x="163" y="209"/>
                    </a:cubicBezTo>
                    <a:cubicBezTo>
                      <a:pt x="168" y="212"/>
                      <a:pt x="172" y="217"/>
                      <a:pt x="177" y="221"/>
                    </a:cubicBezTo>
                    <a:cubicBezTo>
                      <a:pt x="177" y="222"/>
                      <a:pt x="177" y="223"/>
                      <a:pt x="177" y="224"/>
                    </a:cubicBezTo>
                    <a:cubicBezTo>
                      <a:pt x="175" y="222"/>
                      <a:pt x="174" y="221"/>
                      <a:pt x="172" y="219"/>
                    </a:cubicBezTo>
                    <a:cubicBezTo>
                      <a:pt x="169" y="217"/>
                      <a:pt x="167" y="214"/>
                      <a:pt x="164" y="211"/>
                    </a:cubicBezTo>
                    <a:cubicBezTo>
                      <a:pt x="159" y="206"/>
                      <a:pt x="153" y="201"/>
                      <a:pt x="148" y="197"/>
                    </a:cubicBezTo>
                    <a:cubicBezTo>
                      <a:pt x="145" y="195"/>
                      <a:pt x="142" y="193"/>
                      <a:pt x="140" y="191"/>
                    </a:cubicBezTo>
                    <a:cubicBezTo>
                      <a:pt x="140" y="191"/>
                      <a:pt x="140" y="191"/>
                      <a:pt x="141" y="191"/>
                    </a:cubicBezTo>
                    <a:cubicBezTo>
                      <a:pt x="141" y="191"/>
                      <a:pt x="141" y="191"/>
                      <a:pt x="141" y="191"/>
                    </a:cubicBezTo>
                    <a:close/>
                    <a:moveTo>
                      <a:pt x="135" y="188"/>
                    </a:moveTo>
                    <a:cubicBezTo>
                      <a:pt x="126" y="182"/>
                      <a:pt x="118" y="176"/>
                      <a:pt x="111" y="169"/>
                    </a:cubicBezTo>
                    <a:cubicBezTo>
                      <a:pt x="112" y="169"/>
                      <a:pt x="112" y="170"/>
                      <a:pt x="113" y="171"/>
                    </a:cubicBezTo>
                    <a:cubicBezTo>
                      <a:pt x="116" y="173"/>
                      <a:pt x="119" y="175"/>
                      <a:pt x="122" y="177"/>
                    </a:cubicBezTo>
                    <a:cubicBezTo>
                      <a:pt x="126" y="180"/>
                      <a:pt x="130" y="183"/>
                      <a:pt x="134" y="186"/>
                    </a:cubicBezTo>
                    <a:cubicBezTo>
                      <a:pt x="134" y="187"/>
                      <a:pt x="134" y="187"/>
                      <a:pt x="135" y="188"/>
                    </a:cubicBezTo>
                    <a:close/>
                    <a:moveTo>
                      <a:pt x="177" y="218"/>
                    </a:moveTo>
                    <a:cubicBezTo>
                      <a:pt x="174" y="215"/>
                      <a:pt x="169" y="211"/>
                      <a:pt x="166" y="208"/>
                    </a:cubicBezTo>
                    <a:cubicBezTo>
                      <a:pt x="162" y="204"/>
                      <a:pt x="157" y="201"/>
                      <a:pt x="152" y="197"/>
                    </a:cubicBezTo>
                    <a:cubicBezTo>
                      <a:pt x="149" y="195"/>
                      <a:pt x="146" y="193"/>
                      <a:pt x="143" y="190"/>
                    </a:cubicBezTo>
                    <a:cubicBezTo>
                      <a:pt x="144" y="190"/>
                      <a:pt x="144" y="189"/>
                      <a:pt x="144" y="188"/>
                    </a:cubicBezTo>
                    <a:cubicBezTo>
                      <a:pt x="145" y="189"/>
                      <a:pt x="146" y="190"/>
                      <a:pt x="148" y="190"/>
                    </a:cubicBezTo>
                    <a:cubicBezTo>
                      <a:pt x="154" y="195"/>
                      <a:pt x="160" y="199"/>
                      <a:pt x="166" y="204"/>
                    </a:cubicBezTo>
                    <a:cubicBezTo>
                      <a:pt x="169" y="207"/>
                      <a:pt x="172" y="211"/>
                      <a:pt x="176" y="213"/>
                    </a:cubicBezTo>
                    <a:cubicBezTo>
                      <a:pt x="176" y="215"/>
                      <a:pt x="177" y="217"/>
                      <a:pt x="177" y="218"/>
                    </a:cubicBezTo>
                    <a:close/>
                    <a:moveTo>
                      <a:pt x="142" y="191"/>
                    </a:moveTo>
                    <a:cubicBezTo>
                      <a:pt x="142" y="191"/>
                      <a:pt x="142" y="191"/>
                      <a:pt x="142" y="191"/>
                    </a:cubicBezTo>
                    <a:cubicBezTo>
                      <a:pt x="143" y="191"/>
                      <a:pt x="144" y="192"/>
                      <a:pt x="145" y="193"/>
                    </a:cubicBezTo>
                    <a:cubicBezTo>
                      <a:pt x="151" y="197"/>
                      <a:pt x="157" y="202"/>
                      <a:pt x="163" y="206"/>
                    </a:cubicBezTo>
                    <a:cubicBezTo>
                      <a:pt x="166" y="209"/>
                      <a:pt x="168" y="211"/>
                      <a:pt x="170" y="213"/>
                    </a:cubicBezTo>
                    <a:cubicBezTo>
                      <a:pt x="172" y="215"/>
                      <a:pt x="175" y="217"/>
                      <a:pt x="177" y="220"/>
                    </a:cubicBezTo>
                    <a:cubicBezTo>
                      <a:pt x="177" y="220"/>
                      <a:pt x="177" y="220"/>
                      <a:pt x="177" y="220"/>
                    </a:cubicBezTo>
                    <a:cubicBezTo>
                      <a:pt x="175" y="218"/>
                      <a:pt x="173" y="217"/>
                      <a:pt x="172" y="216"/>
                    </a:cubicBezTo>
                    <a:cubicBezTo>
                      <a:pt x="171" y="215"/>
                      <a:pt x="170" y="214"/>
                      <a:pt x="169" y="213"/>
                    </a:cubicBezTo>
                    <a:cubicBezTo>
                      <a:pt x="166" y="210"/>
                      <a:pt x="164" y="208"/>
                      <a:pt x="161" y="206"/>
                    </a:cubicBezTo>
                    <a:cubicBezTo>
                      <a:pt x="156" y="201"/>
                      <a:pt x="150" y="197"/>
                      <a:pt x="144" y="193"/>
                    </a:cubicBezTo>
                    <a:cubicBezTo>
                      <a:pt x="143" y="192"/>
                      <a:pt x="143" y="191"/>
                      <a:pt x="142" y="191"/>
                    </a:cubicBezTo>
                    <a:close/>
                    <a:moveTo>
                      <a:pt x="137" y="187"/>
                    </a:moveTo>
                    <a:cubicBezTo>
                      <a:pt x="138" y="188"/>
                      <a:pt x="139" y="188"/>
                      <a:pt x="140" y="189"/>
                    </a:cubicBezTo>
                    <a:cubicBezTo>
                      <a:pt x="140" y="189"/>
                      <a:pt x="139" y="189"/>
                      <a:pt x="139" y="188"/>
                    </a:cubicBezTo>
                    <a:cubicBezTo>
                      <a:pt x="138" y="188"/>
                      <a:pt x="138" y="188"/>
                      <a:pt x="137" y="187"/>
                    </a:cubicBezTo>
                    <a:close/>
                    <a:moveTo>
                      <a:pt x="144" y="183"/>
                    </a:moveTo>
                    <a:cubicBezTo>
                      <a:pt x="147" y="185"/>
                      <a:pt x="149" y="187"/>
                      <a:pt x="152" y="190"/>
                    </a:cubicBezTo>
                    <a:cubicBezTo>
                      <a:pt x="157" y="194"/>
                      <a:pt x="162" y="198"/>
                      <a:pt x="166" y="202"/>
                    </a:cubicBezTo>
                    <a:cubicBezTo>
                      <a:pt x="169" y="204"/>
                      <a:pt x="171" y="207"/>
                      <a:pt x="173" y="209"/>
                    </a:cubicBezTo>
                    <a:cubicBezTo>
                      <a:pt x="174" y="209"/>
                      <a:pt x="176" y="211"/>
                      <a:pt x="176" y="212"/>
                    </a:cubicBezTo>
                    <a:cubicBezTo>
                      <a:pt x="176" y="212"/>
                      <a:pt x="176" y="213"/>
                      <a:pt x="176" y="213"/>
                    </a:cubicBezTo>
                    <a:cubicBezTo>
                      <a:pt x="176" y="213"/>
                      <a:pt x="176" y="212"/>
                      <a:pt x="176" y="212"/>
                    </a:cubicBezTo>
                    <a:cubicBezTo>
                      <a:pt x="171" y="209"/>
                      <a:pt x="167" y="204"/>
                      <a:pt x="162" y="200"/>
                    </a:cubicBezTo>
                    <a:cubicBezTo>
                      <a:pt x="158" y="197"/>
                      <a:pt x="153" y="193"/>
                      <a:pt x="148" y="190"/>
                    </a:cubicBezTo>
                    <a:cubicBezTo>
                      <a:pt x="147" y="189"/>
                      <a:pt x="146" y="188"/>
                      <a:pt x="144" y="187"/>
                    </a:cubicBezTo>
                    <a:cubicBezTo>
                      <a:pt x="144" y="186"/>
                      <a:pt x="144" y="185"/>
                      <a:pt x="144" y="183"/>
                    </a:cubicBezTo>
                    <a:close/>
                    <a:moveTo>
                      <a:pt x="177" y="231"/>
                    </a:moveTo>
                    <a:cubicBezTo>
                      <a:pt x="175" y="230"/>
                      <a:pt x="174" y="228"/>
                      <a:pt x="173" y="227"/>
                    </a:cubicBezTo>
                    <a:cubicBezTo>
                      <a:pt x="174" y="228"/>
                      <a:pt x="175" y="229"/>
                      <a:pt x="177" y="230"/>
                    </a:cubicBezTo>
                    <a:cubicBezTo>
                      <a:pt x="177" y="230"/>
                      <a:pt x="177" y="231"/>
                      <a:pt x="177" y="231"/>
                    </a:cubicBezTo>
                    <a:close/>
                    <a:moveTo>
                      <a:pt x="177" y="228"/>
                    </a:moveTo>
                    <a:cubicBezTo>
                      <a:pt x="176" y="226"/>
                      <a:pt x="175" y="225"/>
                      <a:pt x="174" y="224"/>
                    </a:cubicBezTo>
                    <a:cubicBezTo>
                      <a:pt x="175" y="225"/>
                      <a:pt x="176" y="225"/>
                      <a:pt x="177" y="226"/>
                    </a:cubicBezTo>
                    <a:cubicBezTo>
                      <a:pt x="177" y="226"/>
                      <a:pt x="177" y="227"/>
                      <a:pt x="177" y="228"/>
                    </a:cubicBezTo>
                    <a:close/>
                    <a:moveTo>
                      <a:pt x="176" y="200"/>
                    </a:moveTo>
                    <a:cubicBezTo>
                      <a:pt x="169" y="193"/>
                      <a:pt x="161" y="187"/>
                      <a:pt x="154" y="180"/>
                    </a:cubicBezTo>
                    <a:cubicBezTo>
                      <a:pt x="156" y="181"/>
                      <a:pt x="158" y="182"/>
                      <a:pt x="160" y="183"/>
                    </a:cubicBezTo>
                    <a:cubicBezTo>
                      <a:pt x="161" y="184"/>
                      <a:pt x="162" y="185"/>
                      <a:pt x="162" y="186"/>
                    </a:cubicBezTo>
                    <a:cubicBezTo>
                      <a:pt x="167" y="189"/>
                      <a:pt x="172" y="193"/>
                      <a:pt x="176" y="198"/>
                    </a:cubicBezTo>
                    <a:cubicBezTo>
                      <a:pt x="176" y="199"/>
                      <a:pt x="176" y="199"/>
                      <a:pt x="176" y="200"/>
                    </a:cubicBezTo>
                    <a:close/>
                    <a:moveTo>
                      <a:pt x="176" y="201"/>
                    </a:moveTo>
                    <a:cubicBezTo>
                      <a:pt x="175" y="200"/>
                      <a:pt x="174" y="199"/>
                      <a:pt x="173" y="198"/>
                    </a:cubicBezTo>
                    <a:cubicBezTo>
                      <a:pt x="167" y="192"/>
                      <a:pt x="161" y="188"/>
                      <a:pt x="155" y="183"/>
                    </a:cubicBezTo>
                    <a:cubicBezTo>
                      <a:pt x="153" y="181"/>
                      <a:pt x="151" y="179"/>
                      <a:pt x="148" y="178"/>
                    </a:cubicBezTo>
                    <a:cubicBezTo>
                      <a:pt x="150" y="178"/>
                      <a:pt x="151" y="179"/>
                      <a:pt x="152" y="179"/>
                    </a:cubicBezTo>
                    <a:cubicBezTo>
                      <a:pt x="156" y="183"/>
                      <a:pt x="160" y="186"/>
                      <a:pt x="164" y="190"/>
                    </a:cubicBezTo>
                    <a:cubicBezTo>
                      <a:pt x="167" y="192"/>
                      <a:pt x="170" y="195"/>
                      <a:pt x="173" y="198"/>
                    </a:cubicBezTo>
                    <a:cubicBezTo>
                      <a:pt x="174" y="199"/>
                      <a:pt x="175" y="200"/>
                      <a:pt x="176" y="201"/>
                    </a:cubicBezTo>
                    <a:cubicBezTo>
                      <a:pt x="176" y="201"/>
                      <a:pt x="176" y="201"/>
                      <a:pt x="176" y="201"/>
                    </a:cubicBezTo>
                    <a:close/>
                    <a:moveTo>
                      <a:pt x="140" y="174"/>
                    </a:moveTo>
                    <a:cubicBezTo>
                      <a:pt x="146" y="180"/>
                      <a:pt x="153" y="186"/>
                      <a:pt x="160" y="191"/>
                    </a:cubicBezTo>
                    <a:cubicBezTo>
                      <a:pt x="163" y="195"/>
                      <a:pt x="167" y="198"/>
                      <a:pt x="170" y="201"/>
                    </a:cubicBezTo>
                    <a:cubicBezTo>
                      <a:pt x="172" y="203"/>
                      <a:pt x="174" y="204"/>
                      <a:pt x="176" y="206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5" y="206"/>
                      <a:pt x="174" y="205"/>
                      <a:pt x="174" y="205"/>
                    </a:cubicBezTo>
                    <a:cubicBezTo>
                      <a:pt x="166" y="198"/>
                      <a:pt x="158" y="191"/>
                      <a:pt x="150" y="184"/>
                    </a:cubicBezTo>
                    <a:cubicBezTo>
                      <a:pt x="147" y="182"/>
                      <a:pt x="144" y="180"/>
                      <a:pt x="142" y="178"/>
                    </a:cubicBezTo>
                    <a:cubicBezTo>
                      <a:pt x="141" y="176"/>
                      <a:pt x="140" y="175"/>
                      <a:pt x="140" y="174"/>
                    </a:cubicBezTo>
                    <a:close/>
                    <a:moveTo>
                      <a:pt x="176" y="208"/>
                    </a:moveTo>
                    <a:cubicBezTo>
                      <a:pt x="176" y="209"/>
                      <a:pt x="176" y="210"/>
                      <a:pt x="176" y="211"/>
                    </a:cubicBezTo>
                    <a:cubicBezTo>
                      <a:pt x="174" y="208"/>
                      <a:pt x="171" y="205"/>
                      <a:pt x="168" y="203"/>
                    </a:cubicBezTo>
                    <a:cubicBezTo>
                      <a:pt x="164" y="199"/>
                      <a:pt x="160" y="195"/>
                      <a:pt x="155" y="191"/>
                    </a:cubicBezTo>
                    <a:cubicBezTo>
                      <a:pt x="152" y="188"/>
                      <a:pt x="148" y="186"/>
                      <a:pt x="144" y="183"/>
                    </a:cubicBezTo>
                    <a:cubicBezTo>
                      <a:pt x="143" y="181"/>
                      <a:pt x="143" y="180"/>
                      <a:pt x="142" y="179"/>
                    </a:cubicBezTo>
                    <a:cubicBezTo>
                      <a:pt x="146" y="182"/>
                      <a:pt x="150" y="185"/>
                      <a:pt x="153" y="188"/>
                    </a:cubicBezTo>
                    <a:cubicBezTo>
                      <a:pt x="161" y="194"/>
                      <a:pt x="168" y="202"/>
                      <a:pt x="176" y="208"/>
                    </a:cubicBezTo>
                    <a:close/>
                    <a:moveTo>
                      <a:pt x="176" y="237"/>
                    </a:moveTo>
                    <a:cubicBezTo>
                      <a:pt x="175" y="236"/>
                      <a:pt x="173" y="234"/>
                      <a:pt x="171" y="233"/>
                    </a:cubicBezTo>
                    <a:cubicBezTo>
                      <a:pt x="168" y="230"/>
                      <a:pt x="165" y="227"/>
                      <a:pt x="162" y="224"/>
                    </a:cubicBezTo>
                    <a:cubicBezTo>
                      <a:pt x="155" y="217"/>
                      <a:pt x="148" y="211"/>
                      <a:pt x="140" y="206"/>
                    </a:cubicBezTo>
                    <a:cubicBezTo>
                      <a:pt x="134" y="201"/>
                      <a:pt x="128" y="196"/>
                      <a:pt x="121" y="191"/>
                    </a:cubicBezTo>
                    <a:cubicBezTo>
                      <a:pt x="125" y="194"/>
                      <a:pt x="130" y="196"/>
                      <a:pt x="134" y="199"/>
                    </a:cubicBezTo>
                    <a:cubicBezTo>
                      <a:pt x="142" y="205"/>
                      <a:pt x="151" y="211"/>
                      <a:pt x="159" y="218"/>
                    </a:cubicBezTo>
                    <a:cubicBezTo>
                      <a:pt x="162" y="221"/>
                      <a:pt x="167" y="224"/>
                      <a:pt x="170" y="228"/>
                    </a:cubicBezTo>
                    <a:cubicBezTo>
                      <a:pt x="172" y="230"/>
                      <a:pt x="174" y="232"/>
                      <a:pt x="177" y="233"/>
                    </a:cubicBezTo>
                    <a:cubicBezTo>
                      <a:pt x="177" y="234"/>
                      <a:pt x="176" y="236"/>
                      <a:pt x="176" y="237"/>
                    </a:cubicBezTo>
                    <a:close/>
                    <a:moveTo>
                      <a:pt x="176" y="239"/>
                    </a:moveTo>
                    <a:cubicBezTo>
                      <a:pt x="172" y="236"/>
                      <a:pt x="168" y="231"/>
                      <a:pt x="163" y="227"/>
                    </a:cubicBezTo>
                    <a:cubicBezTo>
                      <a:pt x="141" y="207"/>
                      <a:pt x="115" y="192"/>
                      <a:pt x="92" y="173"/>
                    </a:cubicBezTo>
                    <a:cubicBezTo>
                      <a:pt x="92" y="171"/>
                      <a:pt x="92" y="169"/>
                      <a:pt x="92" y="168"/>
                    </a:cubicBezTo>
                    <a:cubicBezTo>
                      <a:pt x="93" y="168"/>
                      <a:pt x="93" y="168"/>
                      <a:pt x="93" y="168"/>
                    </a:cubicBezTo>
                    <a:cubicBezTo>
                      <a:pt x="93" y="169"/>
                      <a:pt x="94" y="169"/>
                      <a:pt x="94" y="170"/>
                    </a:cubicBezTo>
                    <a:cubicBezTo>
                      <a:pt x="94" y="170"/>
                      <a:pt x="95" y="170"/>
                      <a:pt x="95" y="170"/>
                    </a:cubicBezTo>
                    <a:cubicBezTo>
                      <a:pt x="95" y="170"/>
                      <a:pt x="95" y="170"/>
                      <a:pt x="96" y="171"/>
                    </a:cubicBezTo>
                    <a:cubicBezTo>
                      <a:pt x="106" y="180"/>
                      <a:pt x="117" y="189"/>
                      <a:pt x="129" y="197"/>
                    </a:cubicBezTo>
                    <a:cubicBezTo>
                      <a:pt x="141" y="207"/>
                      <a:pt x="153" y="216"/>
                      <a:pt x="164" y="227"/>
                    </a:cubicBezTo>
                    <a:cubicBezTo>
                      <a:pt x="167" y="229"/>
                      <a:pt x="169" y="232"/>
                      <a:pt x="172" y="234"/>
                    </a:cubicBezTo>
                    <a:cubicBezTo>
                      <a:pt x="173" y="235"/>
                      <a:pt x="174" y="236"/>
                      <a:pt x="175" y="237"/>
                    </a:cubicBezTo>
                    <a:cubicBezTo>
                      <a:pt x="175" y="237"/>
                      <a:pt x="176" y="238"/>
                      <a:pt x="176" y="238"/>
                    </a:cubicBezTo>
                    <a:cubicBezTo>
                      <a:pt x="176" y="239"/>
                      <a:pt x="176" y="239"/>
                      <a:pt x="176" y="239"/>
                    </a:cubicBezTo>
                    <a:close/>
                    <a:moveTo>
                      <a:pt x="93" y="163"/>
                    </a:moveTo>
                    <a:cubicBezTo>
                      <a:pt x="95" y="163"/>
                      <a:pt x="96" y="163"/>
                      <a:pt x="98" y="164"/>
                    </a:cubicBezTo>
                    <a:cubicBezTo>
                      <a:pt x="98" y="164"/>
                      <a:pt x="99" y="164"/>
                      <a:pt x="99" y="164"/>
                    </a:cubicBezTo>
                    <a:cubicBezTo>
                      <a:pt x="105" y="169"/>
                      <a:pt x="112" y="174"/>
                      <a:pt x="119" y="180"/>
                    </a:cubicBezTo>
                    <a:cubicBezTo>
                      <a:pt x="120" y="180"/>
                      <a:pt x="121" y="181"/>
                      <a:pt x="122" y="182"/>
                    </a:cubicBezTo>
                    <a:cubicBezTo>
                      <a:pt x="123" y="183"/>
                      <a:pt x="124" y="184"/>
                      <a:pt x="125" y="185"/>
                    </a:cubicBezTo>
                    <a:cubicBezTo>
                      <a:pt x="130" y="188"/>
                      <a:pt x="135" y="192"/>
                      <a:pt x="139" y="195"/>
                    </a:cubicBezTo>
                    <a:cubicBezTo>
                      <a:pt x="139" y="195"/>
                      <a:pt x="139" y="195"/>
                      <a:pt x="139" y="195"/>
                    </a:cubicBezTo>
                    <a:cubicBezTo>
                      <a:pt x="147" y="201"/>
                      <a:pt x="154" y="206"/>
                      <a:pt x="161" y="212"/>
                    </a:cubicBezTo>
                    <a:cubicBezTo>
                      <a:pt x="163" y="214"/>
                      <a:pt x="165" y="216"/>
                      <a:pt x="167" y="218"/>
                    </a:cubicBezTo>
                    <a:cubicBezTo>
                      <a:pt x="168" y="219"/>
                      <a:pt x="170" y="221"/>
                      <a:pt x="171" y="223"/>
                    </a:cubicBezTo>
                    <a:cubicBezTo>
                      <a:pt x="172" y="224"/>
                      <a:pt x="174" y="226"/>
                      <a:pt x="175" y="227"/>
                    </a:cubicBezTo>
                    <a:cubicBezTo>
                      <a:pt x="175" y="227"/>
                      <a:pt x="176" y="228"/>
                      <a:pt x="177" y="229"/>
                    </a:cubicBezTo>
                    <a:cubicBezTo>
                      <a:pt x="177" y="229"/>
                      <a:pt x="177" y="229"/>
                      <a:pt x="177" y="229"/>
                    </a:cubicBezTo>
                    <a:cubicBezTo>
                      <a:pt x="176" y="229"/>
                      <a:pt x="176" y="228"/>
                      <a:pt x="175" y="228"/>
                    </a:cubicBezTo>
                    <a:cubicBezTo>
                      <a:pt x="162" y="216"/>
                      <a:pt x="150" y="205"/>
                      <a:pt x="136" y="195"/>
                    </a:cubicBezTo>
                    <a:cubicBezTo>
                      <a:pt x="134" y="194"/>
                      <a:pt x="133" y="193"/>
                      <a:pt x="132" y="192"/>
                    </a:cubicBezTo>
                    <a:cubicBezTo>
                      <a:pt x="126" y="188"/>
                      <a:pt x="121" y="183"/>
                      <a:pt x="115" y="179"/>
                    </a:cubicBezTo>
                    <a:cubicBezTo>
                      <a:pt x="109" y="174"/>
                      <a:pt x="102" y="168"/>
                      <a:pt x="95" y="164"/>
                    </a:cubicBezTo>
                    <a:cubicBezTo>
                      <a:pt x="95" y="164"/>
                      <a:pt x="95" y="164"/>
                      <a:pt x="95" y="164"/>
                    </a:cubicBezTo>
                    <a:cubicBezTo>
                      <a:pt x="95" y="164"/>
                      <a:pt x="94" y="163"/>
                      <a:pt x="94" y="163"/>
                    </a:cubicBezTo>
                    <a:cubicBezTo>
                      <a:pt x="93" y="163"/>
                      <a:pt x="93" y="163"/>
                      <a:pt x="94" y="164"/>
                    </a:cubicBezTo>
                    <a:cubicBezTo>
                      <a:pt x="94" y="164"/>
                      <a:pt x="94" y="164"/>
                      <a:pt x="95" y="165"/>
                    </a:cubicBezTo>
                    <a:cubicBezTo>
                      <a:pt x="95" y="165"/>
                      <a:pt x="95" y="165"/>
                      <a:pt x="96" y="165"/>
                    </a:cubicBezTo>
                    <a:cubicBezTo>
                      <a:pt x="98" y="166"/>
                      <a:pt x="99" y="167"/>
                      <a:pt x="100" y="168"/>
                    </a:cubicBezTo>
                    <a:cubicBezTo>
                      <a:pt x="102" y="170"/>
                      <a:pt x="103" y="171"/>
                      <a:pt x="105" y="173"/>
                    </a:cubicBezTo>
                    <a:cubicBezTo>
                      <a:pt x="109" y="175"/>
                      <a:pt x="112" y="178"/>
                      <a:pt x="115" y="181"/>
                    </a:cubicBezTo>
                    <a:cubicBezTo>
                      <a:pt x="120" y="184"/>
                      <a:pt x="125" y="188"/>
                      <a:pt x="129" y="191"/>
                    </a:cubicBezTo>
                    <a:cubicBezTo>
                      <a:pt x="141" y="200"/>
                      <a:pt x="153" y="209"/>
                      <a:pt x="164" y="219"/>
                    </a:cubicBezTo>
                    <a:cubicBezTo>
                      <a:pt x="167" y="222"/>
                      <a:pt x="169" y="224"/>
                      <a:pt x="172" y="227"/>
                    </a:cubicBezTo>
                    <a:cubicBezTo>
                      <a:pt x="173" y="229"/>
                      <a:pt x="174" y="230"/>
                      <a:pt x="175" y="231"/>
                    </a:cubicBezTo>
                    <a:cubicBezTo>
                      <a:pt x="176" y="231"/>
                      <a:pt x="176" y="232"/>
                      <a:pt x="177" y="232"/>
                    </a:cubicBezTo>
                    <a:cubicBezTo>
                      <a:pt x="177" y="232"/>
                      <a:pt x="177" y="232"/>
                      <a:pt x="177" y="232"/>
                    </a:cubicBezTo>
                    <a:cubicBezTo>
                      <a:pt x="176" y="232"/>
                      <a:pt x="176" y="232"/>
                      <a:pt x="176" y="232"/>
                    </a:cubicBezTo>
                    <a:cubicBezTo>
                      <a:pt x="170" y="228"/>
                      <a:pt x="165" y="222"/>
                      <a:pt x="159" y="217"/>
                    </a:cubicBezTo>
                    <a:cubicBezTo>
                      <a:pt x="148" y="208"/>
                      <a:pt x="135" y="200"/>
                      <a:pt x="123" y="191"/>
                    </a:cubicBezTo>
                    <a:cubicBezTo>
                      <a:pt x="117" y="186"/>
                      <a:pt x="110" y="181"/>
                      <a:pt x="103" y="176"/>
                    </a:cubicBezTo>
                    <a:cubicBezTo>
                      <a:pt x="102" y="174"/>
                      <a:pt x="100" y="173"/>
                      <a:pt x="98" y="171"/>
                    </a:cubicBezTo>
                    <a:cubicBezTo>
                      <a:pt x="97" y="171"/>
                      <a:pt x="97" y="171"/>
                      <a:pt x="96" y="170"/>
                    </a:cubicBezTo>
                    <a:cubicBezTo>
                      <a:pt x="95" y="169"/>
                      <a:pt x="94" y="168"/>
                      <a:pt x="92" y="167"/>
                    </a:cubicBezTo>
                    <a:cubicBezTo>
                      <a:pt x="93" y="166"/>
                      <a:pt x="93" y="165"/>
                      <a:pt x="93" y="164"/>
                    </a:cubicBezTo>
                    <a:cubicBezTo>
                      <a:pt x="93" y="163"/>
                      <a:pt x="93" y="163"/>
                      <a:pt x="93" y="163"/>
                    </a:cubicBezTo>
                    <a:close/>
                    <a:moveTo>
                      <a:pt x="113" y="178"/>
                    </a:moveTo>
                    <a:cubicBezTo>
                      <a:pt x="111" y="177"/>
                      <a:pt x="110" y="175"/>
                      <a:pt x="108" y="174"/>
                    </a:cubicBezTo>
                    <a:cubicBezTo>
                      <a:pt x="110" y="176"/>
                      <a:pt x="112" y="177"/>
                      <a:pt x="114" y="179"/>
                    </a:cubicBezTo>
                    <a:cubicBezTo>
                      <a:pt x="114" y="179"/>
                      <a:pt x="113" y="178"/>
                      <a:pt x="113" y="178"/>
                    </a:cubicBezTo>
                    <a:close/>
                    <a:moveTo>
                      <a:pt x="95" y="158"/>
                    </a:moveTo>
                    <a:cubicBezTo>
                      <a:pt x="95" y="158"/>
                      <a:pt x="96" y="158"/>
                      <a:pt x="97" y="159"/>
                    </a:cubicBezTo>
                    <a:cubicBezTo>
                      <a:pt x="97" y="159"/>
                      <a:pt x="97" y="159"/>
                      <a:pt x="98" y="159"/>
                    </a:cubicBezTo>
                    <a:cubicBezTo>
                      <a:pt x="98" y="159"/>
                      <a:pt x="98" y="160"/>
                      <a:pt x="98" y="161"/>
                    </a:cubicBezTo>
                    <a:cubicBezTo>
                      <a:pt x="97" y="161"/>
                      <a:pt x="96" y="160"/>
                      <a:pt x="95" y="160"/>
                    </a:cubicBezTo>
                    <a:cubicBezTo>
                      <a:pt x="95" y="160"/>
                      <a:pt x="95" y="160"/>
                      <a:pt x="95" y="160"/>
                    </a:cubicBezTo>
                    <a:cubicBezTo>
                      <a:pt x="95" y="159"/>
                      <a:pt x="95" y="159"/>
                      <a:pt x="95" y="158"/>
                    </a:cubicBezTo>
                    <a:close/>
                    <a:moveTo>
                      <a:pt x="101" y="159"/>
                    </a:moveTo>
                    <a:cubicBezTo>
                      <a:pt x="101" y="159"/>
                      <a:pt x="102" y="160"/>
                      <a:pt x="103" y="160"/>
                    </a:cubicBezTo>
                    <a:cubicBezTo>
                      <a:pt x="103" y="160"/>
                      <a:pt x="103" y="161"/>
                      <a:pt x="103" y="161"/>
                    </a:cubicBezTo>
                    <a:cubicBezTo>
                      <a:pt x="102" y="161"/>
                      <a:pt x="101" y="161"/>
                      <a:pt x="101" y="161"/>
                    </a:cubicBezTo>
                    <a:cubicBezTo>
                      <a:pt x="101" y="161"/>
                      <a:pt x="101" y="160"/>
                      <a:pt x="101" y="160"/>
                    </a:cubicBezTo>
                    <a:cubicBezTo>
                      <a:pt x="101" y="160"/>
                      <a:pt x="101" y="159"/>
                      <a:pt x="101" y="159"/>
                    </a:cubicBezTo>
                    <a:close/>
                    <a:moveTo>
                      <a:pt x="106" y="160"/>
                    </a:moveTo>
                    <a:cubicBezTo>
                      <a:pt x="107" y="161"/>
                      <a:pt x="108" y="161"/>
                      <a:pt x="109" y="161"/>
                    </a:cubicBezTo>
                    <a:cubicBezTo>
                      <a:pt x="109" y="161"/>
                      <a:pt x="109" y="162"/>
                      <a:pt x="109" y="162"/>
                    </a:cubicBezTo>
                    <a:cubicBezTo>
                      <a:pt x="108" y="162"/>
                      <a:pt x="107" y="162"/>
                      <a:pt x="106" y="162"/>
                    </a:cubicBezTo>
                    <a:cubicBezTo>
                      <a:pt x="106" y="161"/>
                      <a:pt x="106" y="161"/>
                      <a:pt x="106" y="160"/>
                    </a:cubicBezTo>
                    <a:close/>
                    <a:moveTo>
                      <a:pt x="112" y="162"/>
                    </a:moveTo>
                    <a:cubicBezTo>
                      <a:pt x="113" y="162"/>
                      <a:pt x="115" y="163"/>
                      <a:pt x="116" y="163"/>
                    </a:cubicBezTo>
                    <a:cubicBezTo>
                      <a:pt x="116" y="163"/>
                      <a:pt x="116" y="163"/>
                      <a:pt x="116" y="164"/>
                    </a:cubicBezTo>
                    <a:cubicBezTo>
                      <a:pt x="115" y="163"/>
                      <a:pt x="113" y="163"/>
                      <a:pt x="112" y="163"/>
                    </a:cubicBezTo>
                    <a:cubicBezTo>
                      <a:pt x="112" y="162"/>
                      <a:pt x="112" y="162"/>
                      <a:pt x="112" y="162"/>
                    </a:cubicBezTo>
                    <a:close/>
                    <a:moveTo>
                      <a:pt x="119" y="164"/>
                    </a:moveTo>
                    <a:cubicBezTo>
                      <a:pt x="122" y="165"/>
                      <a:pt x="126" y="166"/>
                      <a:pt x="129" y="167"/>
                    </a:cubicBezTo>
                    <a:cubicBezTo>
                      <a:pt x="126" y="166"/>
                      <a:pt x="122" y="165"/>
                      <a:pt x="119" y="164"/>
                    </a:cubicBezTo>
                    <a:cubicBezTo>
                      <a:pt x="119" y="164"/>
                      <a:pt x="119" y="164"/>
                      <a:pt x="119" y="164"/>
                    </a:cubicBezTo>
                    <a:close/>
                    <a:moveTo>
                      <a:pt x="174" y="190"/>
                    </a:moveTo>
                    <a:cubicBezTo>
                      <a:pt x="174" y="190"/>
                      <a:pt x="175" y="191"/>
                      <a:pt x="176" y="191"/>
                    </a:cubicBezTo>
                    <a:cubicBezTo>
                      <a:pt x="176" y="192"/>
                      <a:pt x="176" y="192"/>
                      <a:pt x="176" y="192"/>
                    </a:cubicBezTo>
                    <a:cubicBezTo>
                      <a:pt x="175" y="191"/>
                      <a:pt x="174" y="191"/>
                      <a:pt x="174" y="190"/>
                    </a:cubicBezTo>
                    <a:close/>
                    <a:moveTo>
                      <a:pt x="176" y="206"/>
                    </a:moveTo>
                    <a:cubicBezTo>
                      <a:pt x="175" y="204"/>
                      <a:pt x="173" y="202"/>
                      <a:pt x="171" y="201"/>
                    </a:cubicBezTo>
                    <a:cubicBezTo>
                      <a:pt x="168" y="198"/>
                      <a:pt x="165" y="195"/>
                      <a:pt x="161" y="192"/>
                    </a:cubicBezTo>
                    <a:cubicBezTo>
                      <a:pt x="155" y="186"/>
                      <a:pt x="148" y="181"/>
                      <a:pt x="141" y="174"/>
                    </a:cubicBezTo>
                    <a:cubicBezTo>
                      <a:pt x="142" y="175"/>
                      <a:pt x="142" y="175"/>
                      <a:pt x="142" y="175"/>
                    </a:cubicBezTo>
                    <a:cubicBezTo>
                      <a:pt x="143" y="175"/>
                      <a:pt x="144" y="176"/>
                      <a:pt x="145" y="176"/>
                    </a:cubicBezTo>
                    <a:cubicBezTo>
                      <a:pt x="146" y="177"/>
                      <a:pt x="147" y="178"/>
                      <a:pt x="149" y="179"/>
                    </a:cubicBezTo>
                    <a:cubicBezTo>
                      <a:pt x="152" y="182"/>
                      <a:pt x="155" y="184"/>
                      <a:pt x="158" y="187"/>
                    </a:cubicBezTo>
                    <a:cubicBezTo>
                      <a:pt x="163" y="190"/>
                      <a:pt x="167" y="193"/>
                      <a:pt x="170" y="197"/>
                    </a:cubicBezTo>
                    <a:cubicBezTo>
                      <a:pt x="172" y="198"/>
                      <a:pt x="174" y="200"/>
                      <a:pt x="176" y="202"/>
                    </a:cubicBezTo>
                    <a:cubicBezTo>
                      <a:pt x="176" y="203"/>
                      <a:pt x="176" y="204"/>
                      <a:pt x="176" y="206"/>
                    </a:cubicBezTo>
                    <a:close/>
                    <a:moveTo>
                      <a:pt x="176" y="240"/>
                    </a:moveTo>
                    <a:cubicBezTo>
                      <a:pt x="176" y="241"/>
                      <a:pt x="176" y="242"/>
                      <a:pt x="176" y="243"/>
                    </a:cubicBezTo>
                    <a:cubicBezTo>
                      <a:pt x="169" y="238"/>
                      <a:pt x="163" y="231"/>
                      <a:pt x="156" y="226"/>
                    </a:cubicBezTo>
                    <a:cubicBezTo>
                      <a:pt x="149" y="220"/>
                      <a:pt x="143" y="215"/>
                      <a:pt x="136" y="210"/>
                    </a:cubicBezTo>
                    <a:cubicBezTo>
                      <a:pt x="128" y="204"/>
                      <a:pt x="120" y="199"/>
                      <a:pt x="112" y="193"/>
                    </a:cubicBezTo>
                    <a:cubicBezTo>
                      <a:pt x="108" y="190"/>
                      <a:pt x="104" y="187"/>
                      <a:pt x="100" y="184"/>
                    </a:cubicBezTo>
                    <a:cubicBezTo>
                      <a:pt x="97" y="182"/>
                      <a:pt x="94" y="181"/>
                      <a:pt x="92" y="178"/>
                    </a:cubicBezTo>
                    <a:cubicBezTo>
                      <a:pt x="92" y="177"/>
                      <a:pt x="92" y="175"/>
                      <a:pt x="92" y="174"/>
                    </a:cubicBezTo>
                    <a:cubicBezTo>
                      <a:pt x="107" y="187"/>
                      <a:pt x="123" y="197"/>
                      <a:pt x="139" y="208"/>
                    </a:cubicBezTo>
                    <a:cubicBezTo>
                      <a:pt x="147" y="215"/>
                      <a:pt x="156" y="221"/>
                      <a:pt x="164" y="228"/>
                    </a:cubicBezTo>
                    <a:cubicBezTo>
                      <a:pt x="167" y="231"/>
                      <a:pt x="170" y="234"/>
                      <a:pt x="172" y="237"/>
                    </a:cubicBezTo>
                    <a:cubicBezTo>
                      <a:pt x="174" y="238"/>
                      <a:pt x="175" y="239"/>
                      <a:pt x="176" y="240"/>
                    </a:cubicBezTo>
                    <a:close/>
                    <a:moveTo>
                      <a:pt x="176" y="262"/>
                    </a:moveTo>
                    <a:cubicBezTo>
                      <a:pt x="175" y="264"/>
                      <a:pt x="175" y="265"/>
                      <a:pt x="175" y="266"/>
                    </a:cubicBezTo>
                    <a:cubicBezTo>
                      <a:pt x="170" y="260"/>
                      <a:pt x="163" y="256"/>
                      <a:pt x="157" y="251"/>
                    </a:cubicBezTo>
                    <a:cubicBezTo>
                      <a:pt x="150" y="246"/>
                      <a:pt x="143" y="240"/>
                      <a:pt x="136" y="235"/>
                    </a:cubicBezTo>
                    <a:cubicBezTo>
                      <a:pt x="122" y="224"/>
                      <a:pt x="107" y="214"/>
                      <a:pt x="95" y="202"/>
                    </a:cubicBezTo>
                    <a:cubicBezTo>
                      <a:pt x="106" y="213"/>
                      <a:pt x="122" y="224"/>
                      <a:pt x="136" y="233"/>
                    </a:cubicBezTo>
                    <a:cubicBezTo>
                      <a:pt x="143" y="238"/>
                      <a:pt x="151" y="244"/>
                      <a:pt x="158" y="249"/>
                    </a:cubicBezTo>
                    <a:cubicBezTo>
                      <a:pt x="162" y="252"/>
                      <a:pt x="167" y="255"/>
                      <a:pt x="170" y="258"/>
                    </a:cubicBezTo>
                    <a:cubicBezTo>
                      <a:pt x="172" y="260"/>
                      <a:pt x="174" y="261"/>
                      <a:pt x="176" y="262"/>
                    </a:cubicBezTo>
                    <a:close/>
                    <a:moveTo>
                      <a:pt x="175" y="273"/>
                    </a:moveTo>
                    <a:cubicBezTo>
                      <a:pt x="175" y="274"/>
                      <a:pt x="175" y="275"/>
                      <a:pt x="175" y="276"/>
                    </a:cubicBezTo>
                    <a:cubicBezTo>
                      <a:pt x="163" y="263"/>
                      <a:pt x="149" y="253"/>
                      <a:pt x="135" y="244"/>
                    </a:cubicBezTo>
                    <a:cubicBezTo>
                      <a:pt x="133" y="242"/>
                      <a:pt x="132" y="241"/>
                      <a:pt x="130" y="240"/>
                    </a:cubicBezTo>
                    <a:cubicBezTo>
                      <a:pt x="131" y="241"/>
                      <a:pt x="133" y="242"/>
                      <a:pt x="135" y="243"/>
                    </a:cubicBezTo>
                    <a:cubicBezTo>
                      <a:pt x="143" y="248"/>
                      <a:pt x="150" y="254"/>
                      <a:pt x="158" y="260"/>
                    </a:cubicBezTo>
                    <a:cubicBezTo>
                      <a:pt x="164" y="264"/>
                      <a:pt x="169" y="269"/>
                      <a:pt x="175" y="273"/>
                    </a:cubicBezTo>
                    <a:close/>
                    <a:moveTo>
                      <a:pt x="172" y="303"/>
                    </a:moveTo>
                    <a:cubicBezTo>
                      <a:pt x="172" y="303"/>
                      <a:pt x="172" y="303"/>
                      <a:pt x="172" y="303"/>
                    </a:cubicBezTo>
                    <a:cubicBezTo>
                      <a:pt x="171" y="304"/>
                      <a:pt x="171" y="304"/>
                      <a:pt x="170" y="304"/>
                    </a:cubicBezTo>
                    <a:cubicBezTo>
                      <a:pt x="166" y="301"/>
                      <a:pt x="163" y="297"/>
                      <a:pt x="158" y="294"/>
                    </a:cubicBezTo>
                    <a:cubicBezTo>
                      <a:pt x="159" y="294"/>
                      <a:pt x="159" y="294"/>
                      <a:pt x="159" y="294"/>
                    </a:cubicBezTo>
                    <a:cubicBezTo>
                      <a:pt x="162" y="296"/>
                      <a:pt x="165" y="298"/>
                      <a:pt x="168" y="301"/>
                    </a:cubicBezTo>
                    <a:cubicBezTo>
                      <a:pt x="169" y="302"/>
                      <a:pt x="170" y="303"/>
                      <a:pt x="172" y="303"/>
                    </a:cubicBezTo>
                    <a:close/>
                    <a:moveTo>
                      <a:pt x="169" y="305"/>
                    </a:moveTo>
                    <a:cubicBezTo>
                      <a:pt x="168" y="305"/>
                      <a:pt x="168" y="306"/>
                      <a:pt x="167" y="306"/>
                    </a:cubicBezTo>
                    <a:cubicBezTo>
                      <a:pt x="167" y="306"/>
                      <a:pt x="167" y="306"/>
                      <a:pt x="166" y="305"/>
                    </a:cubicBezTo>
                    <a:cubicBezTo>
                      <a:pt x="157" y="296"/>
                      <a:pt x="144" y="288"/>
                      <a:pt x="133" y="281"/>
                    </a:cubicBezTo>
                    <a:cubicBezTo>
                      <a:pt x="127" y="276"/>
                      <a:pt x="121" y="272"/>
                      <a:pt x="114" y="267"/>
                    </a:cubicBezTo>
                    <a:cubicBezTo>
                      <a:pt x="111" y="265"/>
                      <a:pt x="108" y="263"/>
                      <a:pt x="105" y="260"/>
                    </a:cubicBezTo>
                    <a:cubicBezTo>
                      <a:pt x="102" y="259"/>
                      <a:pt x="101" y="257"/>
                      <a:pt x="98" y="255"/>
                    </a:cubicBezTo>
                    <a:cubicBezTo>
                      <a:pt x="98" y="254"/>
                      <a:pt x="98" y="252"/>
                      <a:pt x="98" y="250"/>
                    </a:cubicBezTo>
                    <a:cubicBezTo>
                      <a:pt x="103" y="254"/>
                      <a:pt x="109" y="257"/>
                      <a:pt x="114" y="262"/>
                    </a:cubicBezTo>
                    <a:cubicBezTo>
                      <a:pt x="120" y="267"/>
                      <a:pt x="126" y="273"/>
                      <a:pt x="133" y="278"/>
                    </a:cubicBezTo>
                    <a:cubicBezTo>
                      <a:pt x="140" y="283"/>
                      <a:pt x="147" y="289"/>
                      <a:pt x="153" y="294"/>
                    </a:cubicBezTo>
                    <a:cubicBezTo>
                      <a:pt x="158" y="298"/>
                      <a:pt x="163" y="302"/>
                      <a:pt x="169" y="305"/>
                    </a:cubicBezTo>
                    <a:close/>
                    <a:moveTo>
                      <a:pt x="165" y="307"/>
                    </a:moveTo>
                    <a:cubicBezTo>
                      <a:pt x="164" y="308"/>
                      <a:pt x="163" y="308"/>
                      <a:pt x="162" y="309"/>
                    </a:cubicBezTo>
                    <a:cubicBezTo>
                      <a:pt x="162" y="308"/>
                      <a:pt x="161" y="308"/>
                      <a:pt x="161" y="308"/>
                    </a:cubicBezTo>
                    <a:cubicBezTo>
                      <a:pt x="157" y="305"/>
                      <a:pt x="152" y="302"/>
                      <a:pt x="147" y="299"/>
                    </a:cubicBezTo>
                    <a:cubicBezTo>
                      <a:pt x="142" y="295"/>
                      <a:pt x="135" y="291"/>
                      <a:pt x="129" y="287"/>
                    </a:cubicBezTo>
                    <a:cubicBezTo>
                      <a:pt x="124" y="283"/>
                      <a:pt x="118" y="279"/>
                      <a:pt x="112" y="275"/>
                    </a:cubicBezTo>
                    <a:cubicBezTo>
                      <a:pt x="109" y="273"/>
                      <a:pt x="107" y="271"/>
                      <a:pt x="104" y="269"/>
                    </a:cubicBezTo>
                    <a:cubicBezTo>
                      <a:pt x="103" y="268"/>
                      <a:pt x="102" y="267"/>
                      <a:pt x="101" y="266"/>
                    </a:cubicBezTo>
                    <a:cubicBezTo>
                      <a:pt x="98" y="263"/>
                      <a:pt x="100" y="264"/>
                      <a:pt x="101" y="265"/>
                    </a:cubicBezTo>
                    <a:cubicBezTo>
                      <a:pt x="107" y="270"/>
                      <a:pt x="112" y="274"/>
                      <a:pt x="118" y="278"/>
                    </a:cubicBezTo>
                    <a:cubicBezTo>
                      <a:pt x="123" y="282"/>
                      <a:pt x="130" y="286"/>
                      <a:pt x="136" y="290"/>
                    </a:cubicBezTo>
                    <a:cubicBezTo>
                      <a:pt x="142" y="293"/>
                      <a:pt x="148" y="297"/>
                      <a:pt x="154" y="300"/>
                    </a:cubicBezTo>
                    <a:cubicBezTo>
                      <a:pt x="157" y="302"/>
                      <a:pt x="161" y="306"/>
                      <a:pt x="165" y="307"/>
                    </a:cubicBezTo>
                    <a:close/>
                    <a:moveTo>
                      <a:pt x="161" y="309"/>
                    </a:moveTo>
                    <a:cubicBezTo>
                      <a:pt x="159" y="309"/>
                      <a:pt x="158" y="310"/>
                      <a:pt x="156" y="310"/>
                    </a:cubicBezTo>
                    <a:cubicBezTo>
                      <a:pt x="146" y="304"/>
                      <a:pt x="137" y="297"/>
                      <a:pt x="127" y="290"/>
                    </a:cubicBezTo>
                    <a:cubicBezTo>
                      <a:pt x="121" y="287"/>
                      <a:pt x="116" y="284"/>
                      <a:pt x="111" y="280"/>
                    </a:cubicBezTo>
                    <a:cubicBezTo>
                      <a:pt x="117" y="283"/>
                      <a:pt x="122" y="286"/>
                      <a:pt x="128" y="290"/>
                    </a:cubicBezTo>
                    <a:cubicBezTo>
                      <a:pt x="139" y="296"/>
                      <a:pt x="150" y="302"/>
                      <a:pt x="161" y="309"/>
                    </a:cubicBezTo>
                    <a:close/>
                    <a:moveTo>
                      <a:pt x="155" y="311"/>
                    </a:moveTo>
                    <a:cubicBezTo>
                      <a:pt x="154" y="311"/>
                      <a:pt x="152" y="312"/>
                      <a:pt x="151" y="312"/>
                    </a:cubicBezTo>
                    <a:cubicBezTo>
                      <a:pt x="150" y="312"/>
                      <a:pt x="149" y="311"/>
                      <a:pt x="149" y="311"/>
                    </a:cubicBezTo>
                    <a:cubicBezTo>
                      <a:pt x="149" y="311"/>
                      <a:pt x="149" y="311"/>
                      <a:pt x="148" y="310"/>
                    </a:cubicBezTo>
                    <a:cubicBezTo>
                      <a:pt x="138" y="301"/>
                      <a:pt x="126" y="293"/>
                      <a:pt x="115" y="286"/>
                    </a:cubicBezTo>
                    <a:cubicBezTo>
                      <a:pt x="112" y="284"/>
                      <a:pt x="109" y="282"/>
                      <a:pt x="106" y="280"/>
                    </a:cubicBezTo>
                    <a:cubicBezTo>
                      <a:pt x="110" y="283"/>
                      <a:pt x="115" y="286"/>
                      <a:pt x="119" y="289"/>
                    </a:cubicBezTo>
                    <a:cubicBezTo>
                      <a:pt x="131" y="296"/>
                      <a:pt x="143" y="303"/>
                      <a:pt x="155" y="311"/>
                    </a:cubicBezTo>
                    <a:close/>
                    <a:moveTo>
                      <a:pt x="150" y="312"/>
                    </a:moveTo>
                    <a:cubicBezTo>
                      <a:pt x="148" y="313"/>
                      <a:pt x="147" y="313"/>
                      <a:pt x="145" y="313"/>
                    </a:cubicBezTo>
                    <a:cubicBezTo>
                      <a:pt x="145" y="313"/>
                      <a:pt x="145" y="313"/>
                      <a:pt x="145" y="313"/>
                    </a:cubicBezTo>
                    <a:cubicBezTo>
                      <a:pt x="144" y="313"/>
                      <a:pt x="143" y="312"/>
                      <a:pt x="143" y="312"/>
                    </a:cubicBezTo>
                    <a:cubicBezTo>
                      <a:pt x="142" y="311"/>
                      <a:pt x="142" y="311"/>
                      <a:pt x="141" y="310"/>
                    </a:cubicBezTo>
                    <a:cubicBezTo>
                      <a:pt x="141" y="310"/>
                      <a:pt x="141" y="309"/>
                      <a:pt x="140" y="309"/>
                    </a:cubicBezTo>
                    <a:cubicBezTo>
                      <a:pt x="138" y="307"/>
                      <a:pt x="136" y="306"/>
                      <a:pt x="134" y="304"/>
                    </a:cubicBezTo>
                    <a:cubicBezTo>
                      <a:pt x="128" y="300"/>
                      <a:pt x="123" y="296"/>
                      <a:pt x="118" y="292"/>
                    </a:cubicBezTo>
                    <a:cubicBezTo>
                      <a:pt x="114" y="290"/>
                      <a:pt x="109" y="287"/>
                      <a:pt x="105" y="284"/>
                    </a:cubicBezTo>
                    <a:cubicBezTo>
                      <a:pt x="108" y="286"/>
                      <a:pt x="110" y="287"/>
                      <a:pt x="112" y="288"/>
                    </a:cubicBezTo>
                    <a:cubicBezTo>
                      <a:pt x="119" y="292"/>
                      <a:pt x="125" y="296"/>
                      <a:pt x="132" y="301"/>
                    </a:cubicBezTo>
                    <a:cubicBezTo>
                      <a:pt x="135" y="303"/>
                      <a:pt x="138" y="305"/>
                      <a:pt x="141" y="307"/>
                    </a:cubicBezTo>
                    <a:cubicBezTo>
                      <a:pt x="143" y="308"/>
                      <a:pt x="144" y="309"/>
                      <a:pt x="146" y="310"/>
                    </a:cubicBezTo>
                    <a:cubicBezTo>
                      <a:pt x="146" y="310"/>
                      <a:pt x="146" y="310"/>
                      <a:pt x="147" y="311"/>
                    </a:cubicBezTo>
                    <a:cubicBezTo>
                      <a:pt x="148" y="311"/>
                      <a:pt x="149" y="312"/>
                      <a:pt x="150" y="312"/>
                    </a:cubicBezTo>
                    <a:close/>
                    <a:moveTo>
                      <a:pt x="144" y="314"/>
                    </a:moveTo>
                    <a:cubicBezTo>
                      <a:pt x="143" y="314"/>
                      <a:pt x="142" y="314"/>
                      <a:pt x="141" y="314"/>
                    </a:cubicBezTo>
                    <a:cubicBezTo>
                      <a:pt x="141" y="314"/>
                      <a:pt x="141" y="314"/>
                      <a:pt x="141" y="314"/>
                    </a:cubicBezTo>
                    <a:cubicBezTo>
                      <a:pt x="137" y="311"/>
                      <a:pt x="134" y="308"/>
                      <a:pt x="130" y="305"/>
                    </a:cubicBezTo>
                    <a:cubicBezTo>
                      <a:pt x="125" y="301"/>
                      <a:pt x="120" y="298"/>
                      <a:pt x="114" y="294"/>
                    </a:cubicBezTo>
                    <a:cubicBezTo>
                      <a:pt x="112" y="293"/>
                      <a:pt x="109" y="291"/>
                      <a:pt x="106" y="289"/>
                    </a:cubicBezTo>
                    <a:cubicBezTo>
                      <a:pt x="106" y="289"/>
                      <a:pt x="105" y="288"/>
                      <a:pt x="105" y="288"/>
                    </a:cubicBezTo>
                    <a:cubicBezTo>
                      <a:pt x="109" y="291"/>
                      <a:pt x="115" y="294"/>
                      <a:pt x="120" y="297"/>
                    </a:cubicBezTo>
                    <a:cubicBezTo>
                      <a:pt x="126" y="300"/>
                      <a:pt x="132" y="304"/>
                      <a:pt x="137" y="309"/>
                    </a:cubicBezTo>
                    <a:cubicBezTo>
                      <a:pt x="139" y="310"/>
                      <a:pt x="141" y="311"/>
                      <a:pt x="143" y="313"/>
                    </a:cubicBezTo>
                    <a:cubicBezTo>
                      <a:pt x="143" y="313"/>
                      <a:pt x="143" y="313"/>
                      <a:pt x="143" y="313"/>
                    </a:cubicBezTo>
                    <a:cubicBezTo>
                      <a:pt x="143" y="313"/>
                      <a:pt x="144" y="313"/>
                      <a:pt x="144" y="314"/>
                    </a:cubicBezTo>
                    <a:close/>
                    <a:moveTo>
                      <a:pt x="140" y="314"/>
                    </a:moveTo>
                    <a:cubicBezTo>
                      <a:pt x="139" y="314"/>
                      <a:pt x="138" y="315"/>
                      <a:pt x="137" y="315"/>
                    </a:cubicBezTo>
                    <a:cubicBezTo>
                      <a:pt x="131" y="309"/>
                      <a:pt x="125" y="305"/>
                      <a:pt x="118" y="301"/>
                    </a:cubicBezTo>
                    <a:cubicBezTo>
                      <a:pt x="117" y="300"/>
                      <a:pt x="116" y="299"/>
                      <a:pt x="114" y="298"/>
                    </a:cubicBezTo>
                    <a:cubicBezTo>
                      <a:pt x="122" y="303"/>
                      <a:pt x="130" y="307"/>
                      <a:pt x="138" y="313"/>
                    </a:cubicBezTo>
                    <a:cubicBezTo>
                      <a:pt x="138" y="313"/>
                      <a:pt x="139" y="313"/>
                      <a:pt x="139" y="313"/>
                    </a:cubicBezTo>
                    <a:cubicBezTo>
                      <a:pt x="139" y="314"/>
                      <a:pt x="140" y="314"/>
                      <a:pt x="140" y="314"/>
                    </a:cubicBezTo>
                    <a:close/>
                    <a:moveTo>
                      <a:pt x="135" y="315"/>
                    </a:moveTo>
                    <a:cubicBezTo>
                      <a:pt x="134" y="315"/>
                      <a:pt x="133" y="315"/>
                      <a:pt x="132" y="315"/>
                    </a:cubicBezTo>
                    <a:cubicBezTo>
                      <a:pt x="127" y="311"/>
                      <a:pt x="122" y="307"/>
                      <a:pt x="117" y="304"/>
                    </a:cubicBezTo>
                    <a:cubicBezTo>
                      <a:pt x="114" y="302"/>
                      <a:pt x="111" y="301"/>
                      <a:pt x="109" y="299"/>
                    </a:cubicBezTo>
                    <a:cubicBezTo>
                      <a:pt x="107" y="298"/>
                      <a:pt x="105" y="296"/>
                      <a:pt x="104" y="295"/>
                    </a:cubicBezTo>
                    <a:cubicBezTo>
                      <a:pt x="104" y="295"/>
                      <a:pt x="103" y="294"/>
                      <a:pt x="103" y="294"/>
                    </a:cubicBezTo>
                    <a:cubicBezTo>
                      <a:pt x="103" y="294"/>
                      <a:pt x="104" y="295"/>
                      <a:pt x="104" y="295"/>
                    </a:cubicBezTo>
                    <a:cubicBezTo>
                      <a:pt x="110" y="298"/>
                      <a:pt x="116" y="302"/>
                      <a:pt x="122" y="306"/>
                    </a:cubicBezTo>
                    <a:cubicBezTo>
                      <a:pt x="127" y="309"/>
                      <a:pt x="131" y="312"/>
                      <a:pt x="135" y="315"/>
                    </a:cubicBezTo>
                    <a:close/>
                    <a:moveTo>
                      <a:pt x="130" y="315"/>
                    </a:moveTo>
                    <a:cubicBezTo>
                      <a:pt x="129" y="316"/>
                      <a:pt x="127" y="316"/>
                      <a:pt x="126" y="316"/>
                    </a:cubicBezTo>
                    <a:cubicBezTo>
                      <a:pt x="118" y="309"/>
                      <a:pt x="109" y="305"/>
                      <a:pt x="102" y="297"/>
                    </a:cubicBezTo>
                    <a:cubicBezTo>
                      <a:pt x="105" y="301"/>
                      <a:pt x="112" y="303"/>
                      <a:pt x="116" y="306"/>
                    </a:cubicBezTo>
                    <a:cubicBezTo>
                      <a:pt x="121" y="309"/>
                      <a:pt x="126" y="312"/>
                      <a:pt x="130" y="315"/>
                    </a:cubicBezTo>
                    <a:close/>
                    <a:moveTo>
                      <a:pt x="124" y="316"/>
                    </a:moveTo>
                    <a:cubicBezTo>
                      <a:pt x="123" y="316"/>
                      <a:pt x="121" y="316"/>
                      <a:pt x="120" y="316"/>
                    </a:cubicBezTo>
                    <a:cubicBezTo>
                      <a:pt x="120" y="316"/>
                      <a:pt x="120" y="316"/>
                      <a:pt x="120" y="316"/>
                    </a:cubicBezTo>
                    <a:cubicBezTo>
                      <a:pt x="118" y="313"/>
                      <a:pt x="115" y="311"/>
                      <a:pt x="112" y="309"/>
                    </a:cubicBezTo>
                    <a:cubicBezTo>
                      <a:pt x="110" y="307"/>
                      <a:pt x="108" y="306"/>
                      <a:pt x="106" y="304"/>
                    </a:cubicBezTo>
                    <a:cubicBezTo>
                      <a:pt x="105" y="304"/>
                      <a:pt x="105" y="304"/>
                      <a:pt x="104" y="303"/>
                    </a:cubicBezTo>
                    <a:cubicBezTo>
                      <a:pt x="104" y="303"/>
                      <a:pt x="104" y="303"/>
                      <a:pt x="105" y="304"/>
                    </a:cubicBezTo>
                    <a:cubicBezTo>
                      <a:pt x="109" y="306"/>
                      <a:pt x="113" y="308"/>
                      <a:pt x="116" y="310"/>
                    </a:cubicBezTo>
                    <a:cubicBezTo>
                      <a:pt x="119" y="312"/>
                      <a:pt x="121" y="314"/>
                      <a:pt x="124" y="316"/>
                    </a:cubicBezTo>
                    <a:close/>
                    <a:moveTo>
                      <a:pt x="118" y="316"/>
                    </a:moveTo>
                    <a:cubicBezTo>
                      <a:pt x="115" y="316"/>
                      <a:pt x="112" y="316"/>
                      <a:pt x="109" y="316"/>
                    </a:cubicBezTo>
                    <a:cubicBezTo>
                      <a:pt x="109" y="316"/>
                      <a:pt x="109" y="315"/>
                      <a:pt x="109" y="315"/>
                    </a:cubicBezTo>
                    <a:cubicBezTo>
                      <a:pt x="108" y="314"/>
                      <a:pt x="108" y="314"/>
                      <a:pt x="107" y="313"/>
                    </a:cubicBezTo>
                    <a:cubicBezTo>
                      <a:pt x="106" y="313"/>
                      <a:pt x="102" y="309"/>
                      <a:pt x="105" y="311"/>
                    </a:cubicBezTo>
                    <a:cubicBezTo>
                      <a:pt x="107" y="313"/>
                      <a:pt x="110" y="314"/>
                      <a:pt x="113" y="316"/>
                    </a:cubicBezTo>
                    <a:cubicBezTo>
                      <a:pt x="113" y="316"/>
                      <a:pt x="114" y="316"/>
                      <a:pt x="113" y="315"/>
                    </a:cubicBezTo>
                    <a:cubicBezTo>
                      <a:pt x="112" y="313"/>
                      <a:pt x="110" y="311"/>
                      <a:pt x="108" y="309"/>
                    </a:cubicBezTo>
                    <a:cubicBezTo>
                      <a:pt x="107" y="309"/>
                      <a:pt x="106" y="308"/>
                      <a:pt x="106" y="308"/>
                    </a:cubicBezTo>
                    <a:cubicBezTo>
                      <a:pt x="108" y="310"/>
                      <a:pt x="111" y="311"/>
                      <a:pt x="114" y="313"/>
                    </a:cubicBezTo>
                    <a:cubicBezTo>
                      <a:pt x="115" y="314"/>
                      <a:pt x="117" y="315"/>
                      <a:pt x="118" y="316"/>
                    </a:cubicBezTo>
                    <a:close/>
                    <a:moveTo>
                      <a:pt x="107" y="316"/>
                    </a:moveTo>
                    <a:cubicBezTo>
                      <a:pt x="106" y="316"/>
                      <a:pt x="106" y="316"/>
                      <a:pt x="106" y="316"/>
                    </a:cubicBezTo>
                    <a:cubicBezTo>
                      <a:pt x="105" y="316"/>
                      <a:pt x="104" y="316"/>
                      <a:pt x="104" y="316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6" y="316"/>
                      <a:pt x="106" y="316"/>
                    </a:cubicBezTo>
                    <a:cubicBezTo>
                      <a:pt x="106" y="316"/>
                      <a:pt x="107" y="316"/>
                      <a:pt x="107" y="316"/>
                    </a:cubicBezTo>
                    <a:close/>
                    <a:moveTo>
                      <a:pt x="101" y="315"/>
                    </a:moveTo>
                    <a:cubicBezTo>
                      <a:pt x="93" y="315"/>
                      <a:pt x="86" y="314"/>
                      <a:pt x="78" y="312"/>
                    </a:cubicBezTo>
                    <a:cubicBezTo>
                      <a:pt x="78" y="312"/>
                      <a:pt x="78" y="312"/>
                      <a:pt x="78" y="312"/>
                    </a:cubicBezTo>
                    <a:cubicBezTo>
                      <a:pt x="76" y="299"/>
                      <a:pt x="74" y="286"/>
                      <a:pt x="73" y="273"/>
                    </a:cubicBezTo>
                    <a:cubicBezTo>
                      <a:pt x="71" y="260"/>
                      <a:pt x="70" y="247"/>
                      <a:pt x="70" y="234"/>
                    </a:cubicBezTo>
                    <a:cubicBezTo>
                      <a:pt x="69" y="221"/>
                      <a:pt x="68" y="208"/>
                      <a:pt x="67" y="195"/>
                    </a:cubicBezTo>
                    <a:cubicBezTo>
                      <a:pt x="66" y="184"/>
                      <a:pt x="64" y="172"/>
                      <a:pt x="65" y="161"/>
                    </a:cubicBezTo>
                    <a:cubicBezTo>
                      <a:pt x="73" y="161"/>
                      <a:pt x="82" y="161"/>
                      <a:pt x="90" y="163"/>
                    </a:cubicBezTo>
                    <a:cubicBezTo>
                      <a:pt x="90" y="163"/>
                      <a:pt x="90" y="163"/>
                      <a:pt x="90" y="163"/>
                    </a:cubicBezTo>
                    <a:cubicBezTo>
                      <a:pt x="87" y="175"/>
                      <a:pt x="90" y="187"/>
                      <a:pt x="91" y="199"/>
                    </a:cubicBezTo>
                    <a:cubicBezTo>
                      <a:pt x="92" y="212"/>
                      <a:pt x="93" y="225"/>
                      <a:pt x="94" y="238"/>
                    </a:cubicBezTo>
                    <a:cubicBezTo>
                      <a:pt x="95" y="251"/>
                      <a:pt x="96" y="264"/>
                      <a:pt x="96" y="277"/>
                    </a:cubicBezTo>
                    <a:cubicBezTo>
                      <a:pt x="97" y="290"/>
                      <a:pt x="100" y="302"/>
                      <a:pt x="101" y="315"/>
                    </a:cubicBezTo>
                    <a:cubicBezTo>
                      <a:pt x="101" y="315"/>
                      <a:pt x="101" y="315"/>
                      <a:pt x="101" y="315"/>
                    </a:cubicBezTo>
                    <a:close/>
                    <a:moveTo>
                      <a:pt x="75" y="312"/>
                    </a:moveTo>
                    <a:cubicBezTo>
                      <a:pt x="74" y="312"/>
                      <a:pt x="73" y="311"/>
                      <a:pt x="73" y="311"/>
                    </a:cubicBezTo>
                    <a:cubicBezTo>
                      <a:pt x="73" y="311"/>
                      <a:pt x="74" y="311"/>
                      <a:pt x="75" y="311"/>
                    </a:cubicBezTo>
                    <a:cubicBezTo>
                      <a:pt x="75" y="311"/>
                      <a:pt x="75" y="312"/>
                      <a:pt x="75" y="312"/>
                    </a:cubicBezTo>
                    <a:close/>
                    <a:moveTo>
                      <a:pt x="16" y="288"/>
                    </a:moveTo>
                    <a:cubicBezTo>
                      <a:pt x="16" y="289"/>
                      <a:pt x="17" y="290"/>
                      <a:pt x="18" y="291"/>
                    </a:cubicBezTo>
                    <a:cubicBezTo>
                      <a:pt x="18" y="292"/>
                      <a:pt x="21" y="293"/>
                      <a:pt x="22" y="293"/>
                    </a:cubicBezTo>
                    <a:cubicBezTo>
                      <a:pt x="27" y="295"/>
                      <a:pt x="33" y="296"/>
                      <a:pt x="39" y="298"/>
                    </a:cubicBezTo>
                    <a:cubicBezTo>
                      <a:pt x="45" y="300"/>
                      <a:pt x="50" y="302"/>
                      <a:pt x="56" y="304"/>
                    </a:cubicBezTo>
                    <a:cubicBezTo>
                      <a:pt x="61" y="306"/>
                      <a:pt x="66" y="307"/>
                      <a:pt x="70" y="309"/>
                    </a:cubicBezTo>
                    <a:cubicBezTo>
                      <a:pt x="74" y="310"/>
                      <a:pt x="74" y="311"/>
                      <a:pt x="70" y="310"/>
                    </a:cubicBezTo>
                    <a:cubicBezTo>
                      <a:pt x="68" y="309"/>
                      <a:pt x="66" y="308"/>
                      <a:pt x="63" y="307"/>
                    </a:cubicBezTo>
                    <a:cubicBezTo>
                      <a:pt x="59" y="305"/>
                      <a:pt x="55" y="304"/>
                      <a:pt x="51" y="303"/>
                    </a:cubicBezTo>
                    <a:cubicBezTo>
                      <a:pt x="42" y="300"/>
                      <a:pt x="34" y="298"/>
                      <a:pt x="26" y="296"/>
                    </a:cubicBezTo>
                    <a:cubicBezTo>
                      <a:pt x="24" y="295"/>
                      <a:pt x="22" y="294"/>
                      <a:pt x="21" y="293"/>
                    </a:cubicBezTo>
                    <a:cubicBezTo>
                      <a:pt x="20" y="293"/>
                      <a:pt x="19" y="293"/>
                      <a:pt x="19" y="293"/>
                    </a:cubicBezTo>
                    <a:cubicBezTo>
                      <a:pt x="19" y="293"/>
                      <a:pt x="19" y="293"/>
                      <a:pt x="19" y="293"/>
                    </a:cubicBezTo>
                    <a:cubicBezTo>
                      <a:pt x="18" y="292"/>
                      <a:pt x="17" y="290"/>
                      <a:pt x="16" y="288"/>
                    </a:cubicBezTo>
                    <a:close/>
                    <a:moveTo>
                      <a:pt x="52" y="304"/>
                    </a:moveTo>
                    <a:cubicBezTo>
                      <a:pt x="57" y="306"/>
                      <a:pt x="62" y="307"/>
                      <a:pt x="66" y="309"/>
                    </a:cubicBezTo>
                    <a:cubicBezTo>
                      <a:pt x="68" y="310"/>
                      <a:pt x="69" y="310"/>
                      <a:pt x="70" y="311"/>
                    </a:cubicBezTo>
                    <a:cubicBezTo>
                      <a:pt x="56" y="308"/>
                      <a:pt x="43" y="303"/>
                      <a:pt x="30" y="298"/>
                    </a:cubicBezTo>
                    <a:cubicBezTo>
                      <a:pt x="38" y="300"/>
                      <a:pt x="45" y="301"/>
                      <a:pt x="52" y="304"/>
                    </a:cubicBezTo>
                    <a:close/>
                    <a:moveTo>
                      <a:pt x="13" y="283"/>
                    </a:moveTo>
                    <a:cubicBezTo>
                      <a:pt x="19" y="286"/>
                      <a:pt x="25" y="288"/>
                      <a:pt x="31" y="289"/>
                    </a:cubicBezTo>
                    <a:cubicBezTo>
                      <a:pt x="33" y="290"/>
                      <a:pt x="35" y="291"/>
                      <a:pt x="37" y="291"/>
                    </a:cubicBezTo>
                    <a:cubicBezTo>
                      <a:pt x="48" y="295"/>
                      <a:pt x="59" y="299"/>
                      <a:pt x="70" y="303"/>
                    </a:cubicBezTo>
                    <a:cubicBezTo>
                      <a:pt x="70" y="303"/>
                      <a:pt x="75" y="305"/>
                      <a:pt x="72" y="304"/>
                    </a:cubicBezTo>
                    <a:cubicBezTo>
                      <a:pt x="71" y="304"/>
                      <a:pt x="70" y="304"/>
                      <a:pt x="69" y="303"/>
                    </a:cubicBezTo>
                    <a:cubicBezTo>
                      <a:pt x="67" y="303"/>
                      <a:pt x="65" y="302"/>
                      <a:pt x="62" y="301"/>
                    </a:cubicBezTo>
                    <a:cubicBezTo>
                      <a:pt x="57" y="299"/>
                      <a:pt x="52" y="297"/>
                      <a:pt x="47" y="296"/>
                    </a:cubicBezTo>
                    <a:cubicBezTo>
                      <a:pt x="37" y="293"/>
                      <a:pt x="27" y="290"/>
                      <a:pt x="17" y="287"/>
                    </a:cubicBezTo>
                    <a:cubicBezTo>
                      <a:pt x="17" y="286"/>
                      <a:pt x="16" y="286"/>
                      <a:pt x="16" y="286"/>
                    </a:cubicBezTo>
                    <a:cubicBezTo>
                      <a:pt x="16" y="286"/>
                      <a:pt x="15" y="286"/>
                      <a:pt x="15" y="286"/>
                    </a:cubicBezTo>
                    <a:cubicBezTo>
                      <a:pt x="14" y="285"/>
                      <a:pt x="14" y="284"/>
                      <a:pt x="13" y="283"/>
                    </a:cubicBezTo>
                    <a:close/>
                    <a:moveTo>
                      <a:pt x="10" y="275"/>
                    </a:moveTo>
                    <a:cubicBezTo>
                      <a:pt x="13" y="278"/>
                      <a:pt x="17" y="279"/>
                      <a:pt x="20" y="280"/>
                    </a:cubicBezTo>
                    <a:cubicBezTo>
                      <a:pt x="25" y="283"/>
                      <a:pt x="30" y="285"/>
                      <a:pt x="35" y="287"/>
                    </a:cubicBezTo>
                    <a:cubicBezTo>
                      <a:pt x="46" y="291"/>
                      <a:pt x="58" y="294"/>
                      <a:pt x="68" y="299"/>
                    </a:cubicBezTo>
                    <a:cubicBezTo>
                      <a:pt x="69" y="299"/>
                      <a:pt x="76" y="302"/>
                      <a:pt x="71" y="300"/>
                    </a:cubicBezTo>
                    <a:cubicBezTo>
                      <a:pt x="69" y="299"/>
                      <a:pt x="66" y="298"/>
                      <a:pt x="63" y="297"/>
                    </a:cubicBezTo>
                    <a:cubicBezTo>
                      <a:pt x="58" y="296"/>
                      <a:pt x="53" y="294"/>
                      <a:pt x="48" y="293"/>
                    </a:cubicBezTo>
                    <a:cubicBezTo>
                      <a:pt x="43" y="291"/>
                      <a:pt x="37" y="290"/>
                      <a:pt x="31" y="289"/>
                    </a:cubicBezTo>
                    <a:cubicBezTo>
                      <a:pt x="25" y="286"/>
                      <a:pt x="19" y="284"/>
                      <a:pt x="13" y="281"/>
                    </a:cubicBezTo>
                    <a:cubicBezTo>
                      <a:pt x="12" y="281"/>
                      <a:pt x="12" y="280"/>
                      <a:pt x="12" y="279"/>
                    </a:cubicBezTo>
                    <a:cubicBezTo>
                      <a:pt x="11" y="278"/>
                      <a:pt x="11" y="277"/>
                      <a:pt x="10" y="275"/>
                    </a:cubicBezTo>
                    <a:close/>
                    <a:moveTo>
                      <a:pt x="9" y="270"/>
                    </a:moveTo>
                    <a:cubicBezTo>
                      <a:pt x="11" y="272"/>
                      <a:pt x="15" y="274"/>
                      <a:pt x="18" y="275"/>
                    </a:cubicBezTo>
                    <a:cubicBezTo>
                      <a:pt x="23" y="277"/>
                      <a:pt x="28" y="279"/>
                      <a:pt x="33" y="281"/>
                    </a:cubicBezTo>
                    <a:cubicBezTo>
                      <a:pt x="45" y="285"/>
                      <a:pt x="56" y="289"/>
                      <a:pt x="68" y="294"/>
                    </a:cubicBezTo>
                    <a:cubicBezTo>
                      <a:pt x="69" y="294"/>
                      <a:pt x="75" y="297"/>
                      <a:pt x="71" y="295"/>
                    </a:cubicBezTo>
                    <a:cubicBezTo>
                      <a:pt x="68" y="295"/>
                      <a:pt x="65" y="293"/>
                      <a:pt x="62" y="292"/>
                    </a:cubicBezTo>
                    <a:cubicBezTo>
                      <a:pt x="57" y="290"/>
                      <a:pt x="51" y="288"/>
                      <a:pt x="45" y="287"/>
                    </a:cubicBezTo>
                    <a:cubicBezTo>
                      <a:pt x="33" y="283"/>
                      <a:pt x="21" y="279"/>
                      <a:pt x="10" y="274"/>
                    </a:cubicBezTo>
                    <a:cubicBezTo>
                      <a:pt x="9" y="273"/>
                      <a:pt x="9" y="271"/>
                      <a:pt x="9" y="270"/>
                    </a:cubicBezTo>
                    <a:close/>
                    <a:moveTo>
                      <a:pt x="9" y="270"/>
                    </a:moveTo>
                    <a:cubicBezTo>
                      <a:pt x="10" y="271"/>
                      <a:pt x="11" y="271"/>
                      <a:pt x="11" y="271"/>
                    </a:cubicBezTo>
                    <a:cubicBezTo>
                      <a:pt x="11" y="271"/>
                      <a:pt x="10" y="271"/>
                      <a:pt x="9" y="270"/>
                    </a:cubicBezTo>
                    <a:close/>
                    <a:moveTo>
                      <a:pt x="5" y="255"/>
                    </a:moveTo>
                    <a:cubicBezTo>
                      <a:pt x="24" y="266"/>
                      <a:pt x="45" y="270"/>
                      <a:pt x="64" y="279"/>
                    </a:cubicBezTo>
                    <a:cubicBezTo>
                      <a:pt x="65" y="280"/>
                      <a:pt x="66" y="280"/>
                      <a:pt x="67" y="281"/>
                    </a:cubicBezTo>
                    <a:cubicBezTo>
                      <a:pt x="65" y="280"/>
                      <a:pt x="62" y="279"/>
                      <a:pt x="60" y="278"/>
                    </a:cubicBezTo>
                    <a:cubicBezTo>
                      <a:pt x="59" y="277"/>
                      <a:pt x="57" y="276"/>
                      <a:pt x="56" y="276"/>
                    </a:cubicBezTo>
                    <a:cubicBezTo>
                      <a:pt x="39" y="269"/>
                      <a:pt x="22" y="265"/>
                      <a:pt x="6" y="257"/>
                    </a:cubicBezTo>
                    <a:cubicBezTo>
                      <a:pt x="6" y="257"/>
                      <a:pt x="6" y="257"/>
                      <a:pt x="6" y="257"/>
                    </a:cubicBezTo>
                    <a:cubicBezTo>
                      <a:pt x="5" y="256"/>
                      <a:pt x="5" y="256"/>
                      <a:pt x="5" y="255"/>
                    </a:cubicBezTo>
                    <a:close/>
                    <a:moveTo>
                      <a:pt x="4" y="244"/>
                    </a:moveTo>
                    <a:cubicBezTo>
                      <a:pt x="14" y="247"/>
                      <a:pt x="23" y="252"/>
                      <a:pt x="32" y="256"/>
                    </a:cubicBezTo>
                    <a:cubicBezTo>
                      <a:pt x="42" y="259"/>
                      <a:pt x="52" y="263"/>
                      <a:pt x="61" y="268"/>
                    </a:cubicBezTo>
                    <a:cubicBezTo>
                      <a:pt x="62" y="268"/>
                      <a:pt x="63" y="269"/>
                      <a:pt x="64" y="269"/>
                    </a:cubicBezTo>
                    <a:cubicBezTo>
                      <a:pt x="62" y="269"/>
                      <a:pt x="60" y="268"/>
                      <a:pt x="59" y="267"/>
                    </a:cubicBezTo>
                    <a:cubicBezTo>
                      <a:pt x="52" y="265"/>
                      <a:pt x="45" y="262"/>
                      <a:pt x="38" y="260"/>
                    </a:cubicBezTo>
                    <a:cubicBezTo>
                      <a:pt x="32" y="258"/>
                      <a:pt x="26" y="256"/>
                      <a:pt x="21" y="254"/>
                    </a:cubicBezTo>
                    <a:cubicBezTo>
                      <a:pt x="15" y="252"/>
                      <a:pt x="10" y="249"/>
                      <a:pt x="4" y="248"/>
                    </a:cubicBezTo>
                    <a:cubicBezTo>
                      <a:pt x="4" y="246"/>
                      <a:pt x="4" y="245"/>
                      <a:pt x="4" y="244"/>
                    </a:cubicBezTo>
                    <a:close/>
                    <a:moveTo>
                      <a:pt x="4" y="241"/>
                    </a:moveTo>
                    <a:cubicBezTo>
                      <a:pt x="6" y="242"/>
                      <a:pt x="9" y="243"/>
                      <a:pt x="11" y="243"/>
                    </a:cubicBezTo>
                    <a:cubicBezTo>
                      <a:pt x="13" y="244"/>
                      <a:pt x="15" y="245"/>
                      <a:pt x="16" y="246"/>
                    </a:cubicBezTo>
                    <a:cubicBezTo>
                      <a:pt x="22" y="249"/>
                      <a:pt x="28" y="251"/>
                      <a:pt x="34" y="253"/>
                    </a:cubicBezTo>
                    <a:cubicBezTo>
                      <a:pt x="30" y="252"/>
                      <a:pt x="26" y="251"/>
                      <a:pt x="23" y="249"/>
                    </a:cubicBezTo>
                    <a:cubicBezTo>
                      <a:pt x="17" y="247"/>
                      <a:pt x="11" y="244"/>
                      <a:pt x="4" y="243"/>
                    </a:cubicBezTo>
                    <a:cubicBezTo>
                      <a:pt x="4" y="242"/>
                      <a:pt x="4" y="242"/>
                      <a:pt x="4" y="241"/>
                    </a:cubicBezTo>
                    <a:close/>
                    <a:moveTo>
                      <a:pt x="4" y="235"/>
                    </a:moveTo>
                    <a:cubicBezTo>
                      <a:pt x="7" y="236"/>
                      <a:pt x="9" y="237"/>
                      <a:pt x="11" y="238"/>
                    </a:cubicBezTo>
                    <a:cubicBezTo>
                      <a:pt x="16" y="240"/>
                      <a:pt x="21" y="243"/>
                      <a:pt x="26" y="245"/>
                    </a:cubicBezTo>
                    <a:cubicBezTo>
                      <a:pt x="34" y="248"/>
                      <a:pt x="42" y="250"/>
                      <a:pt x="50" y="254"/>
                    </a:cubicBezTo>
                    <a:cubicBezTo>
                      <a:pt x="54" y="256"/>
                      <a:pt x="57" y="258"/>
                      <a:pt x="61" y="260"/>
                    </a:cubicBezTo>
                    <a:cubicBezTo>
                      <a:pt x="58" y="258"/>
                      <a:pt x="54" y="256"/>
                      <a:pt x="50" y="255"/>
                    </a:cubicBezTo>
                    <a:cubicBezTo>
                      <a:pt x="44" y="252"/>
                      <a:pt x="37" y="250"/>
                      <a:pt x="30" y="248"/>
                    </a:cubicBezTo>
                    <a:cubicBezTo>
                      <a:pt x="23" y="246"/>
                      <a:pt x="16" y="243"/>
                      <a:pt x="9" y="242"/>
                    </a:cubicBezTo>
                    <a:cubicBezTo>
                      <a:pt x="7" y="241"/>
                      <a:pt x="6" y="240"/>
                      <a:pt x="4" y="240"/>
                    </a:cubicBezTo>
                    <a:cubicBezTo>
                      <a:pt x="4" y="238"/>
                      <a:pt x="4" y="237"/>
                      <a:pt x="4" y="235"/>
                    </a:cubicBezTo>
                    <a:close/>
                    <a:moveTo>
                      <a:pt x="4" y="234"/>
                    </a:moveTo>
                    <a:cubicBezTo>
                      <a:pt x="4" y="233"/>
                      <a:pt x="5" y="232"/>
                      <a:pt x="5" y="232"/>
                    </a:cubicBezTo>
                    <a:cubicBezTo>
                      <a:pt x="10" y="235"/>
                      <a:pt x="16" y="237"/>
                      <a:pt x="22" y="240"/>
                    </a:cubicBezTo>
                    <a:cubicBezTo>
                      <a:pt x="28" y="242"/>
                      <a:pt x="33" y="244"/>
                      <a:pt x="39" y="247"/>
                    </a:cubicBezTo>
                    <a:cubicBezTo>
                      <a:pt x="45" y="249"/>
                      <a:pt x="51" y="251"/>
                      <a:pt x="57" y="253"/>
                    </a:cubicBezTo>
                    <a:cubicBezTo>
                      <a:pt x="60" y="255"/>
                      <a:pt x="64" y="256"/>
                      <a:pt x="67" y="258"/>
                    </a:cubicBezTo>
                    <a:cubicBezTo>
                      <a:pt x="69" y="259"/>
                      <a:pt x="68" y="259"/>
                      <a:pt x="66" y="258"/>
                    </a:cubicBezTo>
                    <a:cubicBezTo>
                      <a:pt x="64" y="257"/>
                      <a:pt x="62" y="256"/>
                      <a:pt x="60" y="255"/>
                    </a:cubicBezTo>
                    <a:cubicBezTo>
                      <a:pt x="46" y="249"/>
                      <a:pt x="31" y="246"/>
                      <a:pt x="17" y="240"/>
                    </a:cubicBezTo>
                    <a:cubicBezTo>
                      <a:pt x="15" y="238"/>
                      <a:pt x="12" y="237"/>
                      <a:pt x="10" y="236"/>
                    </a:cubicBezTo>
                    <a:cubicBezTo>
                      <a:pt x="8" y="235"/>
                      <a:pt x="6" y="235"/>
                      <a:pt x="4" y="234"/>
                    </a:cubicBezTo>
                    <a:close/>
                    <a:moveTo>
                      <a:pt x="22" y="123"/>
                    </a:moveTo>
                    <a:cubicBezTo>
                      <a:pt x="22" y="123"/>
                      <a:pt x="22" y="122"/>
                      <a:pt x="22" y="122"/>
                    </a:cubicBezTo>
                    <a:cubicBezTo>
                      <a:pt x="24" y="120"/>
                      <a:pt x="25" y="119"/>
                      <a:pt x="26" y="117"/>
                    </a:cubicBezTo>
                    <a:cubicBezTo>
                      <a:pt x="31" y="113"/>
                      <a:pt x="36" y="109"/>
                      <a:pt x="41" y="105"/>
                    </a:cubicBezTo>
                    <a:cubicBezTo>
                      <a:pt x="48" y="101"/>
                      <a:pt x="57" y="98"/>
                      <a:pt x="66" y="95"/>
                    </a:cubicBezTo>
                    <a:cubicBezTo>
                      <a:pt x="75" y="92"/>
                      <a:pt x="84" y="90"/>
                      <a:pt x="93" y="91"/>
                    </a:cubicBezTo>
                    <a:cubicBezTo>
                      <a:pt x="94" y="91"/>
                      <a:pt x="94" y="91"/>
                      <a:pt x="95" y="91"/>
                    </a:cubicBezTo>
                    <a:cubicBezTo>
                      <a:pt x="90" y="94"/>
                      <a:pt x="85" y="98"/>
                      <a:pt x="82" y="102"/>
                    </a:cubicBezTo>
                    <a:cubicBezTo>
                      <a:pt x="79" y="106"/>
                      <a:pt x="77" y="113"/>
                      <a:pt x="83" y="115"/>
                    </a:cubicBezTo>
                    <a:cubicBezTo>
                      <a:pt x="89" y="118"/>
                      <a:pt x="92" y="114"/>
                      <a:pt x="95" y="108"/>
                    </a:cubicBezTo>
                    <a:cubicBezTo>
                      <a:pt x="95" y="112"/>
                      <a:pt x="96" y="116"/>
                      <a:pt x="100" y="117"/>
                    </a:cubicBezTo>
                    <a:cubicBezTo>
                      <a:pt x="109" y="119"/>
                      <a:pt x="105" y="101"/>
                      <a:pt x="104" y="93"/>
                    </a:cubicBezTo>
                    <a:cubicBezTo>
                      <a:pt x="110" y="95"/>
                      <a:pt x="117" y="97"/>
                      <a:pt x="123" y="100"/>
                    </a:cubicBezTo>
                    <a:cubicBezTo>
                      <a:pt x="131" y="104"/>
                      <a:pt x="139" y="108"/>
                      <a:pt x="146" y="115"/>
                    </a:cubicBezTo>
                    <a:cubicBezTo>
                      <a:pt x="152" y="120"/>
                      <a:pt x="156" y="127"/>
                      <a:pt x="159" y="135"/>
                    </a:cubicBezTo>
                    <a:cubicBezTo>
                      <a:pt x="166" y="151"/>
                      <a:pt x="173" y="169"/>
                      <a:pt x="175" y="187"/>
                    </a:cubicBezTo>
                    <a:cubicBezTo>
                      <a:pt x="164" y="179"/>
                      <a:pt x="152" y="172"/>
                      <a:pt x="138" y="167"/>
                    </a:cubicBezTo>
                    <a:cubicBezTo>
                      <a:pt x="138" y="166"/>
                      <a:pt x="138" y="164"/>
                      <a:pt x="137" y="163"/>
                    </a:cubicBezTo>
                    <a:cubicBezTo>
                      <a:pt x="136" y="162"/>
                      <a:pt x="135" y="161"/>
                      <a:pt x="133" y="161"/>
                    </a:cubicBezTo>
                    <a:cubicBezTo>
                      <a:pt x="131" y="162"/>
                      <a:pt x="131" y="163"/>
                      <a:pt x="131" y="164"/>
                    </a:cubicBezTo>
                    <a:cubicBezTo>
                      <a:pt x="119" y="160"/>
                      <a:pt x="107" y="157"/>
                      <a:pt x="94" y="155"/>
                    </a:cubicBezTo>
                    <a:cubicBezTo>
                      <a:pt x="79" y="153"/>
                      <a:pt x="64" y="152"/>
                      <a:pt x="49" y="156"/>
                    </a:cubicBezTo>
                    <a:cubicBezTo>
                      <a:pt x="36" y="159"/>
                      <a:pt x="23" y="161"/>
                      <a:pt x="10" y="167"/>
                    </a:cubicBezTo>
                    <a:cubicBezTo>
                      <a:pt x="12" y="152"/>
                      <a:pt x="15" y="137"/>
                      <a:pt x="22" y="123"/>
                    </a:cubicBezTo>
                    <a:close/>
                    <a:moveTo>
                      <a:pt x="162" y="133"/>
                    </a:moveTo>
                    <a:cubicBezTo>
                      <a:pt x="166" y="141"/>
                      <a:pt x="169" y="149"/>
                      <a:pt x="171" y="158"/>
                    </a:cubicBezTo>
                    <a:cubicBezTo>
                      <a:pt x="168" y="150"/>
                      <a:pt x="165" y="141"/>
                      <a:pt x="162" y="133"/>
                    </a:cubicBezTo>
                    <a:close/>
                    <a:moveTo>
                      <a:pt x="79" y="60"/>
                    </a:moveTo>
                    <a:cubicBezTo>
                      <a:pt x="82" y="58"/>
                      <a:pt x="85" y="57"/>
                      <a:pt x="87" y="56"/>
                    </a:cubicBezTo>
                    <a:cubicBezTo>
                      <a:pt x="87" y="56"/>
                      <a:pt x="87" y="56"/>
                      <a:pt x="87" y="56"/>
                    </a:cubicBezTo>
                    <a:cubicBezTo>
                      <a:pt x="95" y="57"/>
                      <a:pt x="102" y="59"/>
                      <a:pt x="109" y="60"/>
                    </a:cubicBezTo>
                    <a:cubicBezTo>
                      <a:pt x="117" y="61"/>
                      <a:pt x="126" y="61"/>
                      <a:pt x="134" y="62"/>
                    </a:cubicBezTo>
                    <a:cubicBezTo>
                      <a:pt x="148" y="64"/>
                      <a:pt x="161" y="70"/>
                      <a:pt x="172" y="79"/>
                    </a:cubicBezTo>
                    <a:cubicBezTo>
                      <a:pt x="182" y="88"/>
                      <a:pt x="191" y="100"/>
                      <a:pt x="193" y="114"/>
                    </a:cubicBezTo>
                    <a:cubicBezTo>
                      <a:pt x="196" y="129"/>
                      <a:pt x="192" y="143"/>
                      <a:pt x="190" y="158"/>
                    </a:cubicBezTo>
                    <a:cubicBezTo>
                      <a:pt x="189" y="165"/>
                      <a:pt x="188" y="172"/>
                      <a:pt x="189" y="179"/>
                    </a:cubicBezTo>
                    <a:cubicBezTo>
                      <a:pt x="189" y="186"/>
                      <a:pt x="190" y="194"/>
                      <a:pt x="191" y="201"/>
                    </a:cubicBezTo>
                    <a:cubicBezTo>
                      <a:pt x="192" y="216"/>
                      <a:pt x="191" y="231"/>
                      <a:pt x="193" y="246"/>
                    </a:cubicBezTo>
                    <a:cubicBezTo>
                      <a:pt x="195" y="258"/>
                      <a:pt x="197" y="270"/>
                      <a:pt x="192" y="281"/>
                    </a:cubicBezTo>
                    <a:cubicBezTo>
                      <a:pt x="188" y="289"/>
                      <a:pt x="182" y="296"/>
                      <a:pt x="175" y="301"/>
                    </a:cubicBezTo>
                    <a:cubicBezTo>
                      <a:pt x="176" y="293"/>
                      <a:pt x="177" y="285"/>
                      <a:pt x="178" y="276"/>
                    </a:cubicBezTo>
                    <a:cubicBezTo>
                      <a:pt x="180" y="245"/>
                      <a:pt x="180" y="213"/>
                      <a:pt x="178" y="182"/>
                    </a:cubicBezTo>
                    <a:cubicBezTo>
                      <a:pt x="175" y="157"/>
                      <a:pt x="169" y="131"/>
                      <a:pt x="151" y="113"/>
                    </a:cubicBezTo>
                    <a:cubicBezTo>
                      <a:pt x="138" y="101"/>
                      <a:pt x="121" y="91"/>
                      <a:pt x="104" y="86"/>
                    </a:cubicBezTo>
                    <a:cubicBezTo>
                      <a:pt x="104" y="86"/>
                      <a:pt x="104" y="86"/>
                      <a:pt x="104" y="86"/>
                    </a:cubicBezTo>
                    <a:cubicBezTo>
                      <a:pt x="103" y="83"/>
                      <a:pt x="100" y="82"/>
                      <a:pt x="97" y="82"/>
                    </a:cubicBezTo>
                    <a:cubicBezTo>
                      <a:pt x="95" y="82"/>
                      <a:pt x="94" y="83"/>
                      <a:pt x="94" y="85"/>
                    </a:cubicBezTo>
                    <a:cubicBezTo>
                      <a:pt x="90" y="84"/>
                      <a:pt x="87" y="84"/>
                      <a:pt x="83" y="84"/>
                    </a:cubicBezTo>
                    <a:cubicBezTo>
                      <a:pt x="66" y="85"/>
                      <a:pt x="52" y="93"/>
                      <a:pt x="39" y="103"/>
                    </a:cubicBezTo>
                    <a:cubicBezTo>
                      <a:pt x="35" y="105"/>
                      <a:pt x="31" y="108"/>
                      <a:pt x="28" y="111"/>
                    </a:cubicBezTo>
                    <a:cubicBezTo>
                      <a:pt x="40" y="90"/>
                      <a:pt x="59" y="72"/>
                      <a:pt x="79" y="60"/>
                    </a:cubicBezTo>
                    <a:close/>
                    <a:moveTo>
                      <a:pt x="224" y="190"/>
                    </a:moveTo>
                    <a:cubicBezTo>
                      <a:pt x="224" y="190"/>
                      <a:pt x="224" y="190"/>
                      <a:pt x="224" y="190"/>
                    </a:cubicBezTo>
                    <a:cubicBezTo>
                      <a:pt x="224" y="189"/>
                      <a:pt x="224" y="188"/>
                      <a:pt x="224" y="187"/>
                    </a:cubicBezTo>
                    <a:cubicBezTo>
                      <a:pt x="224" y="178"/>
                      <a:pt x="225" y="169"/>
                      <a:pt x="226" y="160"/>
                    </a:cubicBezTo>
                    <a:cubicBezTo>
                      <a:pt x="229" y="174"/>
                      <a:pt x="228" y="189"/>
                      <a:pt x="231" y="204"/>
                    </a:cubicBezTo>
                    <a:cubicBezTo>
                      <a:pt x="232" y="213"/>
                      <a:pt x="234" y="222"/>
                      <a:pt x="234" y="231"/>
                    </a:cubicBezTo>
                    <a:cubicBezTo>
                      <a:pt x="234" y="237"/>
                      <a:pt x="232" y="243"/>
                      <a:pt x="232" y="250"/>
                    </a:cubicBezTo>
                    <a:cubicBezTo>
                      <a:pt x="232" y="256"/>
                      <a:pt x="235" y="262"/>
                      <a:pt x="239" y="266"/>
                    </a:cubicBezTo>
                    <a:cubicBezTo>
                      <a:pt x="239" y="266"/>
                      <a:pt x="239" y="266"/>
                      <a:pt x="239" y="266"/>
                    </a:cubicBezTo>
                    <a:cubicBezTo>
                      <a:pt x="244" y="275"/>
                      <a:pt x="235" y="277"/>
                      <a:pt x="228" y="280"/>
                    </a:cubicBezTo>
                    <a:cubicBezTo>
                      <a:pt x="229" y="278"/>
                      <a:pt x="229" y="275"/>
                      <a:pt x="230" y="272"/>
                    </a:cubicBezTo>
                    <a:cubicBezTo>
                      <a:pt x="230" y="272"/>
                      <a:pt x="230" y="272"/>
                      <a:pt x="230" y="272"/>
                    </a:cubicBezTo>
                    <a:cubicBezTo>
                      <a:pt x="229" y="257"/>
                      <a:pt x="229" y="243"/>
                      <a:pt x="227" y="229"/>
                    </a:cubicBezTo>
                    <a:cubicBezTo>
                      <a:pt x="226" y="216"/>
                      <a:pt x="224" y="203"/>
                      <a:pt x="224" y="190"/>
                    </a:cubicBezTo>
                    <a:close/>
                    <a:moveTo>
                      <a:pt x="248" y="266"/>
                    </a:moveTo>
                    <a:cubicBezTo>
                      <a:pt x="243" y="266"/>
                      <a:pt x="240" y="263"/>
                      <a:pt x="238" y="260"/>
                    </a:cubicBezTo>
                    <a:cubicBezTo>
                      <a:pt x="238" y="260"/>
                      <a:pt x="238" y="260"/>
                      <a:pt x="238" y="260"/>
                    </a:cubicBezTo>
                    <a:cubicBezTo>
                      <a:pt x="240" y="262"/>
                      <a:pt x="242" y="265"/>
                      <a:pt x="246" y="265"/>
                    </a:cubicBezTo>
                    <a:cubicBezTo>
                      <a:pt x="246" y="265"/>
                      <a:pt x="246" y="265"/>
                      <a:pt x="246" y="264"/>
                    </a:cubicBezTo>
                    <a:cubicBezTo>
                      <a:pt x="243" y="262"/>
                      <a:pt x="240" y="259"/>
                      <a:pt x="238" y="256"/>
                    </a:cubicBezTo>
                    <a:cubicBezTo>
                      <a:pt x="235" y="252"/>
                      <a:pt x="241" y="258"/>
                      <a:pt x="242" y="259"/>
                    </a:cubicBezTo>
                    <a:cubicBezTo>
                      <a:pt x="245" y="262"/>
                      <a:pt x="249" y="265"/>
                      <a:pt x="253" y="266"/>
                    </a:cubicBezTo>
                    <a:cubicBezTo>
                      <a:pt x="252" y="266"/>
                      <a:pt x="250" y="267"/>
                      <a:pt x="248" y="266"/>
                    </a:cubicBezTo>
                    <a:close/>
                    <a:moveTo>
                      <a:pt x="260" y="190"/>
                    </a:moveTo>
                    <a:cubicBezTo>
                      <a:pt x="253" y="184"/>
                      <a:pt x="243" y="182"/>
                      <a:pt x="236" y="177"/>
                    </a:cubicBezTo>
                    <a:cubicBezTo>
                      <a:pt x="235" y="176"/>
                      <a:pt x="234" y="175"/>
                      <a:pt x="232" y="175"/>
                    </a:cubicBezTo>
                    <a:cubicBezTo>
                      <a:pt x="234" y="175"/>
                      <a:pt x="236" y="176"/>
                      <a:pt x="237" y="177"/>
                    </a:cubicBezTo>
                    <a:cubicBezTo>
                      <a:pt x="239" y="178"/>
                      <a:pt x="242" y="179"/>
                      <a:pt x="244" y="180"/>
                    </a:cubicBezTo>
                    <a:cubicBezTo>
                      <a:pt x="249" y="182"/>
                      <a:pt x="255" y="183"/>
                      <a:pt x="259" y="186"/>
                    </a:cubicBezTo>
                    <a:cubicBezTo>
                      <a:pt x="260" y="186"/>
                      <a:pt x="260" y="186"/>
                      <a:pt x="260" y="186"/>
                    </a:cubicBezTo>
                    <a:cubicBezTo>
                      <a:pt x="260" y="187"/>
                      <a:pt x="260" y="188"/>
                      <a:pt x="260" y="190"/>
                    </a:cubicBezTo>
                    <a:close/>
                    <a:moveTo>
                      <a:pt x="226" y="74"/>
                    </a:moveTo>
                    <a:cubicBezTo>
                      <a:pt x="217" y="67"/>
                      <a:pt x="207" y="61"/>
                      <a:pt x="196" y="55"/>
                    </a:cubicBezTo>
                    <a:cubicBezTo>
                      <a:pt x="196" y="55"/>
                      <a:pt x="197" y="55"/>
                      <a:pt x="197" y="55"/>
                    </a:cubicBezTo>
                    <a:cubicBezTo>
                      <a:pt x="200" y="57"/>
                      <a:pt x="203" y="58"/>
                      <a:pt x="206" y="60"/>
                    </a:cubicBezTo>
                    <a:cubicBezTo>
                      <a:pt x="212" y="63"/>
                      <a:pt x="217" y="66"/>
                      <a:pt x="223" y="69"/>
                    </a:cubicBezTo>
                    <a:cubicBezTo>
                      <a:pt x="224" y="71"/>
                      <a:pt x="225" y="72"/>
                      <a:pt x="226" y="74"/>
                    </a:cubicBezTo>
                    <a:close/>
                    <a:moveTo>
                      <a:pt x="190" y="52"/>
                    </a:moveTo>
                    <a:cubicBezTo>
                      <a:pt x="196" y="56"/>
                      <a:pt x="204" y="60"/>
                      <a:pt x="211" y="64"/>
                    </a:cubicBezTo>
                    <a:cubicBezTo>
                      <a:pt x="215" y="67"/>
                      <a:pt x="219" y="69"/>
                      <a:pt x="223" y="72"/>
                    </a:cubicBezTo>
                    <a:cubicBezTo>
                      <a:pt x="223" y="72"/>
                      <a:pt x="224" y="73"/>
                      <a:pt x="224" y="73"/>
                    </a:cubicBezTo>
                    <a:cubicBezTo>
                      <a:pt x="216" y="68"/>
                      <a:pt x="208" y="64"/>
                      <a:pt x="201" y="60"/>
                    </a:cubicBezTo>
                    <a:cubicBezTo>
                      <a:pt x="196" y="57"/>
                      <a:pt x="192" y="55"/>
                      <a:pt x="188" y="53"/>
                    </a:cubicBezTo>
                    <a:cubicBezTo>
                      <a:pt x="187" y="52"/>
                      <a:pt x="186" y="52"/>
                      <a:pt x="185" y="51"/>
                    </a:cubicBezTo>
                    <a:cubicBezTo>
                      <a:pt x="186" y="51"/>
                      <a:pt x="188" y="52"/>
                      <a:pt x="190" y="52"/>
                    </a:cubicBezTo>
                    <a:close/>
                    <a:moveTo>
                      <a:pt x="230" y="80"/>
                    </a:moveTo>
                    <a:cubicBezTo>
                      <a:pt x="223" y="75"/>
                      <a:pt x="216" y="70"/>
                      <a:pt x="209" y="65"/>
                    </a:cubicBezTo>
                    <a:cubicBezTo>
                      <a:pt x="200" y="61"/>
                      <a:pt x="192" y="57"/>
                      <a:pt x="184" y="51"/>
                    </a:cubicBezTo>
                    <a:cubicBezTo>
                      <a:pt x="184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4" y="51"/>
                      <a:pt x="185" y="52"/>
                      <a:pt x="186" y="52"/>
                    </a:cubicBezTo>
                    <a:cubicBezTo>
                      <a:pt x="188" y="54"/>
                      <a:pt x="190" y="55"/>
                      <a:pt x="192" y="56"/>
                    </a:cubicBezTo>
                    <a:cubicBezTo>
                      <a:pt x="197" y="58"/>
                      <a:pt x="201" y="60"/>
                      <a:pt x="205" y="63"/>
                    </a:cubicBezTo>
                    <a:cubicBezTo>
                      <a:pt x="213" y="67"/>
                      <a:pt x="220" y="71"/>
                      <a:pt x="228" y="76"/>
                    </a:cubicBezTo>
                    <a:cubicBezTo>
                      <a:pt x="228" y="76"/>
                      <a:pt x="228" y="76"/>
                      <a:pt x="228" y="76"/>
                    </a:cubicBezTo>
                    <a:cubicBezTo>
                      <a:pt x="229" y="78"/>
                      <a:pt x="229" y="79"/>
                      <a:pt x="230" y="80"/>
                    </a:cubicBezTo>
                    <a:close/>
                    <a:moveTo>
                      <a:pt x="232" y="84"/>
                    </a:moveTo>
                    <a:cubicBezTo>
                      <a:pt x="222" y="80"/>
                      <a:pt x="213" y="75"/>
                      <a:pt x="204" y="69"/>
                    </a:cubicBezTo>
                    <a:cubicBezTo>
                      <a:pt x="202" y="68"/>
                      <a:pt x="200" y="66"/>
                      <a:pt x="198" y="64"/>
                    </a:cubicBezTo>
                    <a:cubicBezTo>
                      <a:pt x="200" y="65"/>
                      <a:pt x="202" y="67"/>
                      <a:pt x="205" y="68"/>
                    </a:cubicBezTo>
                    <a:cubicBezTo>
                      <a:pt x="210" y="71"/>
                      <a:pt x="215" y="73"/>
                      <a:pt x="220" y="76"/>
                    </a:cubicBezTo>
                    <a:cubicBezTo>
                      <a:pt x="224" y="78"/>
                      <a:pt x="227" y="80"/>
                      <a:pt x="231" y="82"/>
                    </a:cubicBezTo>
                    <a:cubicBezTo>
                      <a:pt x="232" y="83"/>
                      <a:pt x="232" y="83"/>
                      <a:pt x="232" y="84"/>
                    </a:cubicBezTo>
                    <a:close/>
                    <a:moveTo>
                      <a:pt x="164" y="12"/>
                    </a:moveTo>
                    <a:cubicBezTo>
                      <a:pt x="161" y="11"/>
                      <a:pt x="158" y="10"/>
                      <a:pt x="155" y="8"/>
                    </a:cubicBezTo>
                    <a:cubicBezTo>
                      <a:pt x="153" y="6"/>
                      <a:pt x="157" y="9"/>
                      <a:pt x="157" y="9"/>
                    </a:cubicBezTo>
                    <a:cubicBezTo>
                      <a:pt x="158" y="9"/>
                      <a:pt x="159" y="10"/>
                      <a:pt x="160" y="10"/>
                    </a:cubicBezTo>
                    <a:cubicBezTo>
                      <a:pt x="161" y="11"/>
                      <a:pt x="162" y="11"/>
                      <a:pt x="163" y="11"/>
                    </a:cubicBezTo>
                    <a:cubicBezTo>
                      <a:pt x="163" y="11"/>
                      <a:pt x="163" y="12"/>
                      <a:pt x="164" y="12"/>
                    </a:cubicBezTo>
                    <a:close/>
                    <a:moveTo>
                      <a:pt x="153" y="8"/>
                    </a:moveTo>
                    <a:cubicBezTo>
                      <a:pt x="156" y="10"/>
                      <a:pt x="161" y="12"/>
                      <a:pt x="164" y="13"/>
                    </a:cubicBezTo>
                    <a:cubicBezTo>
                      <a:pt x="165" y="13"/>
                      <a:pt x="165" y="14"/>
                      <a:pt x="165" y="14"/>
                    </a:cubicBezTo>
                    <a:cubicBezTo>
                      <a:pt x="164" y="13"/>
                      <a:pt x="163" y="13"/>
                      <a:pt x="163" y="13"/>
                    </a:cubicBezTo>
                    <a:cubicBezTo>
                      <a:pt x="161" y="13"/>
                      <a:pt x="160" y="12"/>
                      <a:pt x="159" y="11"/>
                    </a:cubicBezTo>
                    <a:cubicBezTo>
                      <a:pt x="156" y="10"/>
                      <a:pt x="154" y="10"/>
                      <a:pt x="151" y="9"/>
                    </a:cubicBezTo>
                    <a:cubicBezTo>
                      <a:pt x="151" y="9"/>
                      <a:pt x="151" y="9"/>
                      <a:pt x="151" y="9"/>
                    </a:cubicBezTo>
                    <a:cubicBezTo>
                      <a:pt x="152" y="8"/>
                      <a:pt x="153" y="8"/>
                      <a:pt x="153" y="8"/>
                    </a:cubicBezTo>
                    <a:close/>
                    <a:moveTo>
                      <a:pt x="166" y="16"/>
                    </a:moveTo>
                    <a:cubicBezTo>
                      <a:pt x="162" y="14"/>
                      <a:pt x="158" y="13"/>
                      <a:pt x="155" y="11"/>
                    </a:cubicBezTo>
                    <a:cubicBezTo>
                      <a:pt x="151" y="9"/>
                      <a:pt x="154" y="10"/>
                      <a:pt x="156" y="11"/>
                    </a:cubicBezTo>
                    <a:cubicBezTo>
                      <a:pt x="157" y="12"/>
                      <a:pt x="158" y="12"/>
                      <a:pt x="160" y="13"/>
                    </a:cubicBezTo>
                    <a:cubicBezTo>
                      <a:pt x="162" y="13"/>
                      <a:pt x="163" y="14"/>
                      <a:pt x="165" y="14"/>
                    </a:cubicBezTo>
                    <a:cubicBezTo>
                      <a:pt x="165" y="15"/>
                      <a:pt x="166" y="15"/>
                      <a:pt x="166" y="16"/>
                    </a:cubicBezTo>
                    <a:close/>
                    <a:moveTo>
                      <a:pt x="168" y="21"/>
                    </a:moveTo>
                    <a:cubicBezTo>
                      <a:pt x="167" y="20"/>
                      <a:pt x="165" y="19"/>
                      <a:pt x="163" y="19"/>
                    </a:cubicBezTo>
                    <a:cubicBezTo>
                      <a:pt x="163" y="18"/>
                      <a:pt x="162" y="17"/>
                      <a:pt x="161" y="16"/>
                    </a:cubicBezTo>
                    <a:cubicBezTo>
                      <a:pt x="163" y="17"/>
                      <a:pt x="165" y="18"/>
                      <a:pt x="167" y="19"/>
                    </a:cubicBezTo>
                    <a:cubicBezTo>
                      <a:pt x="168" y="19"/>
                      <a:pt x="168" y="20"/>
                      <a:pt x="168" y="21"/>
                    </a:cubicBezTo>
                    <a:close/>
                    <a:moveTo>
                      <a:pt x="149" y="12"/>
                    </a:moveTo>
                    <a:cubicBezTo>
                      <a:pt x="150" y="13"/>
                      <a:pt x="152" y="13"/>
                      <a:pt x="153" y="14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4" y="15"/>
                      <a:pt x="154" y="15"/>
                      <a:pt x="153" y="15"/>
                    </a:cubicBezTo>
                    <a:cubicBezTo>
                      <a:pt x="153" y="15"/>
                      <a:pt x="153" y="15"/>
                      <a:pt x="153" y="15"/>
                    </a:cubicBezTo>
                    <a:cubicBezTo>
                      <a:pt x="151" y="14"/>
                      <a:pt x="150" y="14"/>
                      <a:pt x="148" y="14"/>
                    </a:cubicBezTo>
                    <a:cubicBezTo>
                      <a:pt x="148" y="13"/>
                      <a:pt x="149" y="13"/>
                      <a:pt x="149" y="12"/>
                    </a:cubicBezTo>
                    <a:cubicBezTo>
                      <a:pt x="149" y="12"/>
                      <a:pt x="149" y="12"/>
                      <a:pt x="149" y="12"/>
                    </a:cubicBezTo>
                    <a:close/>
                    <a:moveTo>
                      <a:pt x="147" y="15"/>
                    </a:moveTo>
                    <a:cubicBezTo>
                      <a:pt x="149" y="16"/>
                      <a:pt x="148" y="16"/>
                      <a:pt x="146" y="17"/>
                    </a:cubicBezTo>
                    <a:cubicBezTo>
                      <a:pt x="146" y="18"/>
                      <a:pt x="146" y="18"/>
                      <a:pt x="146" y="18"/>
                    </a:cubicBezTo>
                    <a:cubicBezTo>
                      <a:pt x="146" y="18"/>
                      <a:pt x="146" y="18"/>
                      <a:pt x="146" y="19"/>
                    </a:cubicBezTo>
                    <a:cubicBezTo>
                      <a:pt x="146" y="17"/>
                      <a:pt x="147" y="16"/>
                      <a:pt x="147" y="15"/>
                    </a:cubicBezTo>
                    <a:close/>
                    <a:moveTo>
                      <a:pt x="124" y="39"/>
                    </a:moveTo>
                    <a:cubicBezTo>
                      <a:pt x="123" y="39"/>
                      <a:pt x="120" y="37"/>
                      <a:pt x="120" y="37"/>
                    </a:cubicBezTo>
                    <a:cubicBezTo>
                      <a:pt x="123" y="37"/>
                      <a:pt x="126" y="38"/>
                      <a:pt x="129" y="39"/>
                    </a:cubicBezTo>
                    <a:cubicBezTo>
                      <a:pt x="129" y="39"/>
                      <a:pt x="129" y="40"/>
                      <a:pt x="129" y="40"/>
                    </a:cubicBezTo>
                    <a:cubicBezTo>
                      <a:pt x="128" y="40"/>
                      <a:pt x="127" y="40"/>
                      <a:pt x="126" y="40"/>
                    </a:cubicBezTo>
                    <a:cubicBezTo>
                      <a:pt x="125" y="40"/>
                      <a:pt x="124" y="39"/>
                      <a:pt x="124" y="39"/>
                    </a:cubicBezTo>
                    <a:close/>
                    <a:moveTo>
                      <a:pt x="132" y="40"/>
                    </a:moveTo>
                    <a:cubicBezTo>
                      <a:pt x="131" y="32"/>
                      <a:pt x="137" y="28"/>
                      <a:pt x="143" y="24"/>
                    </a:cubicBezTo>
                    <a:cubicBezTo>
                      <a:pt x="147" y="22"/>
                      <a:pt x="154" y="15"/>
                      <a:pt x="158" y="18"/>
                    </a:cubicBezTo>
                    <a:cubicBezTo>
                      <a:pt x="165" y="23"/>
                      <a:pt x="163" y="37"/>
                      <a:pt x="163" y="44"/>
                    </a:cubicBezTo>
                    <a:cubicBezTo>
                      <a:pt x="153" y="40"/>
                      <a:pt x="142" y="39"/>
                      <a:pt x="132" y="40"/>
                    </a:cubicBezTo>
                    <a:close/>
                    <a:moveTo>
                      <a:pt x="175" y="44"/>
                    </a:moveTo>
                    <a:cubicBezTo>
                      <a:pt x="174" y="44"/>
                      <a:pt x="173" y="43"/>
                      <a:pt x="172" y="42"/>
                    </a:cubicBezTo>
                    <a:cubicBezTo>
                      <a:pt x="172" y="42"/>
                      <a:pt x="171" y="42"/>
                      <a:pt x="170" y="41"/>
                    </a:cubicBezTo>
                    <a:cubicBezTo>
                      <a:pt x="170" y="40"/>
                      <a:pt x="170" y="40"/>
                      <a:pt x="170" y="39"/>
                    </a:cubicBezTo>
                    <a:cubicBezTo>
                      <a:pt x="172" y="40"/>
                      <a:pt x="174" y="41"/>
                      <a:pt x="176" y="42"/>
                    </a:cubicBezTo>
                    <a:cubicBezTo>
                      <a:pt x="176" y="43"/>
                      <a:pt x="176" y="43"/>
                      <a:pt x="175" y="44"/>
                    </a:cubicBezTo>
                    <a:close/>
                    <a:moveTo>
                      <a:pt x="170" y="37"/>
                    </a:moveTo>
                    <a:cubicBezTo>
                      <a:pt x="167" y="36"/>
                      <a:pt x="173" y="37"/>
                      <a:pt x="173" y="37"/>
                    </a:cubicBezTo>
                    <a:cubicBezTo>
                      <a:pt x="174" y="38"/>
                      <a:pt x="175" y="38"/>
                      <a:pt x="176" y="38"/>
                    </a:cubicBezTo>
                    <a:cubicBezTo>
                      <a:pt x="176" y="38"/>
                      <a:pt x="176" y="38"/>
                      <a:pt x="176" y="38"/>
                    </a:cubicBezTo>
                    <a:cubicBezTo>
                      <a:pt x="176" y="39"/>
                      <a:pt x="176" y="40"/>
                      <a:pt x="176" y="41"/>
                    </a:cubicBezTo>
                    <a:cubicBezTo>
                      <a:pt x="174" y="39"/>
                      <a:pt x="172" y="39"/>
                      <a:pt x="170" y="37"/>
                    </a:cubicBezTo>
                    <a:close/>
                    <a:moveTo>
                      <a:pt x="172" y="36"/>
                    </a:moveTo>
                    <a:cubicBezTo>
                      <a:pt x="172" y="36"/>
                      <a:pt x="173" y="37"/>
                      <a:pt x="174" y="37"/>
                    </a:cubicBezTo>
                    <a:cubicBezTo>
                      <a:pt x="176" y="38"/>
                      <a:pt x="174" y="37"/>
                      <a:pt x="172" y="36"/>
                    </a:cubicBezTo>
                    <a:close/>
                    <a:moveTo>
                      <a:pt x="169" y="34"/>
                    </a:moveTo>
                    <a:cubicBezTo>
                      <a:pt x="165" y="31"/>
                      <a:pt x="173" y="34"/>
                      <a:pt x="174" y="35"/>
                    </a:cubicBezTo>
                    <a:cubicBezTo>
                      <a:pt x="174" y="35"/>
                      <a:pt x="175" y="35"/>
                      <a:pt x="176" y="35"/>
                    </a:cubicBezTo>
                    <a:cubicBezTo>
                      <a:pt x="176" y="36"/>
                      <a:pt x="176" y="37"/>
                      <a:pt x="176" y="38"/>
                    </a:cubicBezTo>
                    <a:cubicBezTo>
                      <a:pt x="174" y="36"/>
                      <a:pt x="171" y="35"/>
                      <a:pt x="169" y="34"/>
                    </a:cubicBezTo>
                    <a:close/>
                    <a:moveTo>
                      <a:pt x="174" y="48"/>
                    </a:moveTo>
                    <a:cubicBezTo>
                      <a:pt x="174" y="48"/>
                      <a:pt x="174" y="48"/>
                      <a:pt x="174" y="47"/>
                    </a:cubicBezTo>
                    <a:cubicBezTo>
                      <a:pt x="173" y="47"/>
                      <a:pt x="172" y="46"/>
                      <a:pt x="171" y="46"/>
                    </a:cubicBezTo>
                    <a:cubicBezTo>
                      <a:pt x="170" y="45"/>
                      <a:pt x="169" y="45"/>
                      <a:pt x="168" y="44"/>
                    </a:cubicBezTo>
                    <a:cubicBezTo>
                      <a:pt x="169" y="44"/>
                      <a:pt x="170" y="44"/>
                      <a:pt x="171" y="44"/>
                    </a:cubicBezTo>
                    <a:cubicBezTo>
                      <a:pt x="173" y="44"/>
                      <a:pt x="174" y="45"/>
                      <a:pt x="175" y="45"/>
                    </a:cubicBezTo>
                    <a:cubicBezTo>
                      <a:pt x="175" y="46"/>
                      <a:pt x="175" y="47"/>
                      <a:pt x="175" y="48"/>
                    </a:cubicBezTo>
                    <a:cubicBezTo>
                      <a:pt x="174" y="48"/>
                      <a:pt x="174" y="48"/>
                      <a:pt x="174" y="48"/>
                    </a:cubicBezTo>
                    <a:close/>
                    <a:moveTo>
                      <a:pt x="166" y="45"/>
                    </a:moveTo>
                    <a:cubicBezTo>
                      <a:pt x="166" y="44"/>
                      <a:pt x="166" y="44"/>
                      <a:pt x="166" y="44"/>
                    </a:cubicBezTo>
                    <a:cubicBezTo>
                      <a:pt x="166" y="39"/>
                      <a:pt x="167" y="28"/>
                      <a:pt x="164" y="21"/>
                    </a:cubicBezTo>
                    <a:cubicBezTo>
                      <a:pt x="166" y="22"/>
                      <a:pt x="169" y="23"/>
                      <a:pt x="171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5"/>
                      <a:pt x="170" y="24"/>
                      <a:pt x="169" y="24"/>
                    </a:cubicBezTo>
                    <a:cubicBezTo>
                      <a:pt x="168" y="23"/>
                      <a:pt x="167" y="23"/>
                      <a:pt x="165" y="23"/>
                    </a:cubicBezTo>
                    <a:cubicBezTo>
                      <a:pt x="165" y="23"/>
                      <a:pt x="165" y="23"/>
                      <a:pt x="165" y="24"/>
                    </a:cubicBezTo>
                    <a:cubicBezTo>
                      <a:pt x="167" y="26"/>
                      <a:pt x="171" y="27"/>
                      <a:pt x="173" y="28"/>
                    </a:cubicBezTo>
                    <a:cubicBezTo>
                      <a:pt x="174" y="29"/>
                      <a:pt x="174" y="29"/>
                      <a:pt x="174" y="30"/>
                    </a:cubicBezTo>
                    <a:cubicBezTo>
                      <a:pt x="172" y="29"/>
                      <a:pt x="170" y="28"/>
                      <a:pt x="169" y="28"/>
                    </a:cubicBezTo>
                    <a:cubicBezTo>
                      <a:pt x="168" y="27"/>
                      <a:pt x="168" y="27"/>
                      <a:pt x="167" y="27"/>
                    </a:cubicBezTo>
                    <a:cubicBezTo>
                      <a:pt x="166" y="27"/>
                      <a:pt x="166" y="27"/>
                      <a:pt x="166" y="28"/>
                    </a:cubicBezTo>
                    <a:cubicBezTo>
                      <a:pt x="168" y="30"/>
                      <a:pt x="171" y="31"/>
                      <a:pt x="173" y="33"/>
                    </a:cubicBezTo>
                    <a:cubicBezTo>
                      <a:pt x="178" y="36"/>
                      <a:pt x="173" y="33"/>
                      <a:pt x="171" y="33"/>
                    </a:cubicBezTo>
                    <a:cubicBezTo>
                      <a:pt x="170" y="32"/>
                      <a:pt x="168" y="32"/>
                      <a:pt x="167" y="31"/>
                    </a:cubicBezTo>
                    <a:cubicBezTo>
                      <a:pt x="167" y="31"/>
                      <a:pt x="166" y="32"/>
                      <a:pt x="167" y="32"/>
                    </a:cubicBezTo>
                    <a:cubicBezTo>
                      <a:pt x="167" y="33"/>
                      <a:pt x="169" y="34"/>
                      <a:pt x="170" y="35"/>
                    </a:cubicBezTo>
                    <a:cubicBezTo>
                      <a:pt x="170" y="35"/>
                      <a:pt x="170" y="35"/>
                      <a:pt x="170" y="35"/>
                    </a:cubicBezTo>
                    <a:cubicBezTo>
                      <a:pt x="169" y="34"/>
                      <a:pt x="168" y="34"/>
                      <a:pt x="167" y="34"/>
                    </a:cubicBezTo>
                    <a:cubicBezTo>
                      <a:pt x="167" y="34"/>
                      <a:pt x="166" y="35"/>
                      <a:pt x="167" y="35"/>
                    </a:cubicBezTo>
                    <a:cubicBezTo>
                      <a:pt x="168" y="37"/>
                      <a:pt x="171" y="38"/>
                      <a:pt x="173" y="40"/>
                    </a:cubicBezTo>
                    <a:cubicBezTo>
                      <a:pt x="172" y="39"/>
                      <a:pt x="170" y="38"/>
                      <a:pt x="168" y="38"/>
                    </a:cubicBezTo>
                    <a:cubicBezTo>
                      <a:pt x="168" y="38"/>
                      <a:pt x="167" y="38"/>
                      <a:pt x="167" y="39"/>
                    </a:cubicBezTo>
                    <a:cubicBezTo>
                      <a:pt x="168" y="42"/>
                      <a:pt x="171" y="43"/>
                      <a:pt x="174" y="44"/>
                    </a:cubicBezTo>
                    <a:cubicBezTo>
                      <a:pt x="177" y="46"/>
                      <a:pt x="171" y="43"/>
                      <a:pt x="170" y="43"/>
                    </a:cubicBezTo>
                    <a:cubicBezTo>
                      <a:pt x="169" y="42"/>
                      <a:pt x="168" y="42"/>
                      <a:pt x="167" y="42"/>
                    </a:cubicBezTo>
                    <a:cubicBezTo>
                      <a:pt x="166" y="42"/>
                      <a:pt x="166" y="43"/>
                      <a:pt x="167" y="43"/>
                    </a:cubicBezTo>
                    <a:cubicBezTo>
                      <a:pt x="167" y="44"/>
                      <a:pt x="168" y="45"/>
                      <a:pt x="169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8" y="45"/>
                      <a:pt x="167" y="45"/>
                      <a:pt x="166" y="45"/>
                    </a:cubicBezTo>
                    <a:close/>
                    <a:moveTo>
                      <a:pt x="149" y="15"/>
                    </a:moveTo>
                    <a:cubicBezTo>
                      <a:pt x="150" y="14"/>
                      <a:pt x="151" y="14"/>
                      <a:pt x="152" y="15"/>
                    </a:cubicBezTo>
                    <a:cubicBezTo>
                      <a:pt x="152" y="15"/>
                      <a:pt x="152" y="15"/>
                      <a:pt x="152" y="15"/>
                    </a:cubicBezTo>
                    <a:cubicBezTo>
                      <a:pt x="152" y="15"/>
                      <a:pt x="151" y="16"/>
                      <a:pt x="150" y="16"/>
                    </a:cubicBezTo>
                    <a:cubicBezTo>
                      <a:pt x="150" y="16"/>
                      <a:pt x="150" y="15"/>
                      <a:pt x="149" y="15"/>
                    </a:cubicBezTo>
                    <a:close/>
                    <a:moveTo>
                      <a:pt x="129" y="38"/>
                    </a:moveTo>
                    <a:cubicBezTo>
                      <a:pt x="128" y="37"/>
                      <a:pt x="128" y="37"/>
                      <a:pt x="127" y="37"/>
                    </a:cubicBezTo>
                    <a:cubicBezTo>
                      <a:pt x="126" y="36"/>
                      <a:pt x="125" y="36"/>
                      <a:pt x="124" y="35"/>
                    </a:cubicBezTo>
                    <a:cubicBezTo>
                      <a:pt x="124" y="35"/>
                      <a:pt x="122" y="34"/>
                      <a:pt x="122" y="34"/>
                    </a:cubicBezTo>
                    <a:cubicBezTo>
                      <a:pt x="124" y="34"/>
                      <a:pt x="127" y="35"/>
                      <a:pt x="129" y="35"/>
                    </a:cubicBezTo>
                    <a:cubicBezTo>
                      <a:pt x="129" y="36"/>
                      <a:pt x="129" y="37"/>
                      <a:pt x="129" y="38"/>
                    </a:cubicBezTo>
                    <a:close/>
                    <a:moveTo>
                      <a:pt x="129" y="34"/>
                    </a:moveTo>
                    <a:cubicBezTo>
                      <a:pt x="127" y="33"/>
                      <a:pt x="124" y="32"/>
                      <a:pt x="124" y="30"/>
                    </a:cubicBezTo>
                    <a:cubicBezTo>
                      <a:pt x="124" y="31"/>
                      <a:pt x="128" y="32"/>
                      <a:pt x="129" y="32"/>
                    </a:cubicBezTo>
                    <a:cubicBezTo>
                      <a:pt x="129" y="32"/>
                      <a:pt x="130" y="32"/>
                      <a:pt x="130" y="32"/>
                    </a:cubicBezTo>
                    <a:cubicBezTo>
                      <a:pt x="130" y="33"/>
                      <a:pt x="130" y="34"/>
                      <a:pt x="129" y="34"/>
                    </a:cubicBezTo>
                    <a:close/>
                    <a:moveTo>
                      <a:pt x="124" y="30"/>
                    </a:moveTo>
                    <a:cubicBezTo>
                      <a:pt x="125" y="29"/>
                      <a:pt x="126" y="29"/>
                      <a:pt x="127" y="28"/>
                    </a:cubicBezTo>
                    <a:cubicBezTo>
                      <a:pt x="128" y="29"/>
                      <a:pt x="128" y="29"/>
                      <a:pt x="129" y="30"/>
                    </a:cubicBezTo>
                    <a:cubicBezTo>
                      <a:pt x="129" y="30"/>
                      <a:pt x="130" y="31"/>
                      <a:pt x="131" y="31"/>
                    </a:cubicBezTo>
                    <a:cubicBezTo>
                      <a:pt x="131" y="31"/>
                      <a:pt x="131" y="32"/>
                      <a:pt x="131" y="32"/>
                    </a:cubicBezTo>
                    <a:cubicBezTo>
                      <a:pt x="128" y="31"/>
                      <a:pt x="126" y="30"/>
                      <a:pt x="124" y="30"/>
                    </a:cubicBezTo>
                    <a:close/>
                    <a:moveTo>
                      <a:pt x="128" y="28"/>
                    </a:moveTo>
                    <a:cubicBezTo>
                      <a:pt x="130" y="29"/>
                      <a:pt x="131" y="29"/>
                      <a:pt x="132" y="29"/>
                    </a:cubicBezTo>
                    <a:cubicBezTo>
                      <a:pt x="132" y="30"/>
                      <a:pt x="132" y="30"/>
                      <a:pt x="131" y="31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0"/>
                      <a:pt x="129" y="29"/>
                      <a:pt x="128" y="28"/>
                    </a:cubicBezTo>
                    <a:cubicBezTo>
                      <a:pt x="128" y="28"/>
                      <a:pt x="128" y="28"/>
                      <a:pt x="128" y="28"/>
                    </a:cubicBezTo>
                    <a:close/>
                    <a:moveTo>
                      <a:pt x="151" y="12"/>
                    </a:moveTo>
                    <a:cubicBezTo>
                      <a:pt x="151" y="12"/>
                      <a:pt x="152" y="12"/>
                      <a:pt x="152" y="13"/>
                    </a:cubicBezTo>
                    <a:cubicBezTo>
                      <a:pt x="153" y="13"/>
                      <a:pt x="154" y="13"/>
                      <a:pt x="155" y="13"/>
                    </a:cubicBezTo>
                    <a:cubicBezTo>
                      <a:pt x="156" y="14"/>
                      <a:pt x="157" y="14"/>
                      <a:pt x="158" y="15"/>
                    </a:cubicBezTo>
                    <a:cubicBezTo>
                      <a:pt x="157" y="15"/>
                      <a:pt x="157" y="15"/>
                      <a:pt x="156" y="15"/>
                    </a:cubicBezTo>
                    <a:cubicBezTo>
                      <a:pt x="156" y="15"/>
                      <a:pt x="156" y="15"/>
                      <a:pt x="155" y="15"/>
                    </a:cubicBezTo>
                    <a:cubicBezTo>
                      <a:pt x="154" y="14"/>
                      <a:pt x="153" y="13"/>
                      <a:pt x="151" y="12"/>
                    </a:cubicBezTo>
                    <a:cubicBezTo>
                      <a:pt x="151" y="12"/>
                      <a:pt x="151" y="12"/>
                      <a:pt x="151" y="12"/>
                    </a:cubicBezTo>
                    <a:close/>
                    <a:moveTo>
                      <a:pt x="170" y="24"/>
                    </a:moveTo>
                    <a:cubicBezTo>
                      <a:pt x="169" y="23"/>
                      <a:pt x="167" y="22"/>
                      <a:pt x="166" y="21"/>
                    </a:cubicBezTo>
                    <a:cubicBezTo>
                      <a:pt x="165" y="21"/>
                      <a:pt x="162" y="19"/>
                      <a:pt x="166" y="20"/>
                    </a:cubicBezTo>
                    <a:cubicBezTo>
                      <a:pt x="167" y="21"/>
                      <a:pt x="168" y="21"/>
                      <a:pt x="169" y="22"/>
                    </a:cubicBezTo>
                    <a:cubicBezTo>
                      <a:pt x="169" y="22"/>
                      <a:pt x="170" y="23"/>
                      <a:pt x="170" y="24"/>
                    </a:cubicBezTo>
                    <a:close/>
                    <a:moveTo>
                      <a:pt x="173" y="28"/>
                    </a:moveTo>
                    <a:cubicBezTo>
                      <a:pt x="172" y="27"/>
                      <a:pt x="170" y="26"/>
                      <a:pt x="169" y="25"/>
                    </a:cubicBezTo>
                    <a:cubicBezTo>
                      <a:pt x="166" y="23"/>
                      <a:pt x="167" y="24"/>
                      <a:pt x="170" y="25"/>
                    </a:cubicBezTo>
                    <a:cubicBezTo>
                      <a:pt x="170" y="25"/>
                      <a:pt x="171" y="26"/>
                      <a:pt x="172" y="26"/>
                    </a:cubicBezTo>
                    <a:cubicBezTo>
                      <a:pt x="172" y="26"/>
                      <a:pt x="173" y="27"/>
                      <a:pt x="173" y="28"/>
                    </a:cubicBezTo>
                    <a:close/>
                    <a:moveTo>
                      <a:pt x="175" y="31"/>
                    </a:moveTo>
                    <a:cubicBezTo>
                      <a:pt x="175" y="32"/>
                      <a:pt x="176" y="33"/>
                      <a:pt x="176" y="34"/>
                    </a:cubicBezTo>
                    <a:cubicBezTo>
                      <a:pt x="174" y="32"/>
                      <a:pt x="171" y="31"/>
                      <a:pt x="168" y="29"/>
                    </a:cubicBezTo>
                    <a:cubicBezTo>
                      <a:pt x="170" y="29"/>
                      <a:pt x="171" y="29"/>
                      <a:pt x="172" y="30"/>
                    </a:cubicBezTo>
                    <a:cubicBezTo>
                      <a:pt x="172" y="30"/>
                      <a:pt x="173" y="30"/>
                      <a:pt x="174" y="31"/>
                    </a:cubicBezTo>
                    <a:cubicBezTo>
                      <a:pt x="174" y="31"/>
                      <a:pt x="175" y="31"/>
                      <a:pt x="175" y="31"/>
                    </a:cubicBezTo>
                    <a:close/>
                    <a:moveTo>
                      <a:pt x="230" y="164"/>
                    </a:moveTo>
                    <a:cubicBezTo>
                      <a:pt x="233" y="167"/>
                      <a:pt x="237" y="169"/>
                      <a:pt x="240" y="171"/>
                    </a:cubicBezTo>
                    <a:cubicBezTo>
                      <a:pt x="246" y="175"/>
                      <a:pt x="251" y="178"/>
                      <a:pt x="256" y="182"/>
                    </a:cubicBezTo>
                    <a:cubicBezTo>
                      <a:pt x="261" y="185"/>
                      <a:pt x="256" y="182"/>
                      <a:pt x="255" y="181"/>
                    </a:cubicBezTo>
                    <a:cubicBezTo>
                      <a:pt x="254" y="181"/>
                      <a:pt x="253" y="180"/>
                      <a:pt x="251" y="179"/>
                    </a:cubicBezTo>
                    <a:cubicBezTo>
                      <a:pt x="249" y="178"/>
                      <a:pt x="246" y="177"/>
                      <a:pt x="244" y="175"/>
                    </a:cubicBezTo>
                    <a:cubicBezTo>
                      <a:pt x="239" y="173"/>
                      <a:pt x="235" y="170"/>
                      <a:pt x="230" y="168"/>
                    </a:cubicBezTo>
                    <a:cubicBezTo>
                      <a:pt x="230" y="167"/>
                      <a:pt x="230" y="165"/>
                      <a:pt x="230" y="164"/>
                    </a:cubicBezTo>
                    <a:close/>
                    <a:moveTo>
                      <a:pt x="259" y="183"/>
                    </a:moveTo>
                    <a:cubicBezTo>
                      <a:pt x="252" y="177"/>
                      <a:pt x="243" y="172"/>
                      <a:pt x="234" y="166"/>
                    </a:cubicBezTo>
                    <a:cubicBezTo>
                      <a:pt x="235" y="166"/>
                      <a:pt x="235" y="167"/>
                      <a:pt x="236" y="167"/>
                    </a:cubicBezTo>
                    <a:cubicBezTo>
                      <a:pt x="238" y="168"/>
                      <a:pt x="241" y="170"/>
                      <a:pt x="243" y="171"/>
                    </a:cubicBezTo>
                    <a:cubicBezTo>
                      <a:pt x="248" y="174"/>
                      <a:pt x="253" y="177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lose/>
                    <a:moveTo>
                      <a:pt x="228" y="159"/>
                    </a:moveTo>
                    <a:cubicBezTo>
                      <a:pt x="237" y="165"/>
                      <a:pt x="247" y="170"/>
                      <a:pt x="255" y="176"/>
                    </a:cubicBezTo>
                    <a:cubicBezTo>
                      <a:pt x="256" y="177"/>
                      <a:pt x="260" y="179"/>
                      <a:pt x="256" y="177"/>
                    </a:cubicBezTo>
                    <a:cubicBezTo>
                      <a:pt x="255" y="176"/>
                      <a:pt x="253" y="176"/>
                      <a:pt x="251" y="175"/>
                    </a:cubicBezTo>
                    <a:cubicBezTo>
                      <a:pt x="249" y="173"/>
                      <a:pt x="246" y="172"/>
                      <a:pt x="244" y="170"/>
                    </a:cubicBezTo>
                    <a:cubicBezTo>
                      <a:pt x="239" y="168"/>
                      <a:pt x="234" y="166"/>
                      <a:pt x="229" y="163"/>
                    </a:cubicBezTo>
                    <a:cubicBezTo>
                      <a:pt x="229" y="161"/>
                      <a:pt x="229" y="160"/>
                      <a:pt x="228" y="159"/>
                    </a:cubicBezTo>
                    <a:close/>
                    <a:moveTo>
                      <a:pt x="227" y="153"/>
                    </a:moveTo>
                    <a:cubicBezTo>
                      <a:pt x="229" y="155"/>
                      <a:pt x="232" y="157"/>
                      <a:pt x="235" y="158"/>
                    </a:cubicBezTo>
                    <a:cubicBezTo>
                      <a:pt x="238" y="160"/>
                      <a:pt x="240" y="162"/>
                      <a:pt x="243" y="164"/>
                    </a:cubicBezTo>
                    <a:cubicBezTo>
                      <a:pt x="247" y="167"/>
                      <a:pt x="251" y="168"/>
                      <a:pt x="255" y="172"/>
                    </a:cubicBezTo>
                    <a:cubicBezTo>
                      <a:pt x="255" y="172"/>
                      <a:pt x="256" y="172"/>
                      <a:pt x="256" y="172"/>
                    </a:cubicBezTo>
                    <a:cubicBezTo>
                      <a:pt x="254" y="171"/>
                      <a:pt x="252" y="170"/>
                      <a:pt x="250" y="169"/>
                    </a:cubicBezTo>
                    <a:cubicBezTo>
                      <a:pt x="243" y="165"/>
                      <a:pt x="235" y="162"/>
                      <a:pt x="228" y="158"/>
                    </a:cubicBezTo>
                    <a:cubicBezTo>
                      <a:pt x="228" y="156"/>
                      <a:pt x="227" y="154"/>
                      <a:pt x="227" y="153"/>
                    </a:cubicBezTo>
                    <a:close/>
                    <a:moveTo>
                      <a:pt x="258" y="173"/>
                    </a:moveTo>
                    <a:cubicBezTo>
                      <a:pt x="254" y="169"/>
                      <a:pt x="248" y="167"/>
                      <a:pt x="243" y="163"/>
                    </a:cubicBezTo>
                    <a:cubicBezTo>
                      <a:pt x="243" y="163"/>
                      <a:pt x="243" y="163"/>
                      <a:pt x="242" y="163"/>
                    </a:cubicBezTo>
                    <a:cubicBezTo>
                      <a:pt x="247" y="166"/>
                      <a:pt x="252" y="169"/>
                      <a:pt x="257" y="171"/>
                    </a:cubicBezTo>
                    <a:cubicBezTo>
                      <a:pt x="258" y="172"/>
                      <a:pt x="258" y="173"/>
                      <a:pt x="258" y="173"/>
                    </a:cubicBezTo>
                    <a:close/>
                    <a:moveTo>
                      <a:pt x="256" y="162"/>
                    </a:moveTo>
                    <a:cubicBezTo>
                      <a:pt x="252" y="158"/>
                      <a:pt x="248" y="157"/>
                      <a:pt x="243" y="154"/>
                    </a:cubicBezTo>
                    <a:cubicBezTo>
                      <a:pt x="240" y="152"/>
                      <a:pt x="236" y="149"/>
                      <a:pt x="232" y="147"/>
                    </a:cubicBezTo>
                    <a:cubicBezTo>
                      <a:pt x="235" y="148"/>
                      <a:pt x="239" y="150"/>
                      <a:pt x="242" y="151"/>
                    </a:cubicBezTo>
                    <a:cubicBezTo>
                      <a:pt x="246" y="153"/>
                      <a:pt x="249" y="156"/>
                      <a:pt x="253" y="158"/>
                    </a:cubicBezTo>
                    <a:cubicBezTo>
                      <a:pt x="254" y="158"/>
                      <a:pt x="254" y="158"/>
                      <a:pt x="254" y="158"/>
                    </a:cubicBezTo>
                    <a:cubicBezTo>
                      <a:pt x="254" y="158"/>
                      <a:pt x="255" y="158"/>
                      <a:pt x="255" y="158"/>
                    </a:cubicBezTo>
                    <a:cubicBezTo>
                      <a:pt x="255" y="160"/>
                      <a:pt x="255" y="161"/>
                      <a:pt x="256" y="162"/>
                    </a:cubicBezTo>
                    <a:close/>
                    <a:moveTo>
                      <a:pt x="254" y="153"/>
                    </a:moveTo>
                    <a:cubicBezTo>
                      <a:pt x="253" y="153"/>
                      <a:pt x="253" y="153"/>
                      <a:pt x="252" y="153"/>
                    </a:cubicBezTo>
                    <a:cubicBezTo>
                      <a:pt x="248" y="150"/>
                      <a:pt x="243" y="148"/>
                      <a:pt x="239" y="145"/>
                    </a:cubicBezTo>
                    <a:cubicBezTo>
                      <a:pt x="235" y="143"/>
                      <a:pt x="231" y="140"/>
                      <a:pt x="227" y="139"/>
                    </a:cubicBezTo>
                    <a:cubicBezTo>
                      <a:pt x="227" y="138"/>
                      <a:pt x="227" y="137"/>
                      <a:pt x="227" y="136"/>
                    </a:cubicBezTo>
                    <a:cubicBezTo>
                      <a:pt x="232" y="139"/>
                      <a:pt x="237" y="143"/>
                      <a:pt x="242" y="145"/>
                    </a:cubicBezTo>
                    <a:cubicBezTo>
                      <a:pt x="244" y="147"/>
                      <a:pt x="246" y="148"/>
                      <a:pt x="248" y="149"/>
                    </a:cubicBezTo>
                    <a:cubicBezTo>
                      <a:pt x="250" y="150"/>
                      <a:pt x="251" y="151"/>
                      <a:pt x="253" y="153"/>
                    </a:cubicBezTo>
                    <a:cubicBezTo>
                      <a:pt x="253" y="153"/>
                      <a:pt x="253" y="153"/>
                      <a:pt x="254" y="153"/>
                    </a:cubicBezTo>
                    <a:cubicBezTo>
                      <a:pt x="254" y="153"/>
                      <a:pt x="254" y="153"/>
                      <a:pt x="254" y="153"/>
                    </a:cubicBezTo>
                    <a:close/>
                    <a:moveTo>
                      <a:pt x="252" y="146"/>
                    </a:moveTo>
                    <a:cubicBezTo>
                      <a:pt x="251" y="145"/>
                      <a:pt x="250" y="145"/>
                      <a:pt x="249" y="144"/>
                    </a:cubicBezTo>
                    <a:cubicBezTo>
                      <a:pt x="248" y="144"/>
                      <a:pt x="247" y="143"/>
                      <a:pt x="247" y="143"/>
                    </a:cubicBezTo>
                    <a:cubicBezTo>
                      <a:pt x="244" y="141"/>
                      <a:pt x="242" y="140"/>
                      <a:pt x="240" y="138"/>
                    </a:cubicBezTo>
                    <a:cubicBezTo>
                      <a:pt x="236" y="136"/>
                      <a:pt x="231" y="134"/>
                      <a:pt x="227" y="132"/>
                    </a:cubicBezTo>
                    <a:cubicBezTo>
                      <a:pt x="227" y="131"/>
                      <a:pt x="227" y="130"/>
                      <a:pt x="227" y="129"/>
                    </a:cubicBezTo>
                    <a:cubicBezTo>
                      <a:pt x="230" y="132"/>
                      <a:pt x="233" y="134"/>
                      <a:pt x="236" y="136"/>
                    </a:cubicBezTo>
                    <a:cubicBezTo>
                      <a:pt x="241" y="138"/>
                      <a:pt x="245" y="140"/>
                      <a:pt x="249" y="143"/>
                    </a:cubicBezTo>
                    <a:cubicBezTo>
                      <a:pt x="249" y="144"/>
                      <a:pt x="251" y="145"/>
                      <a:pt x="252" y="145"/>
                    </a:cubicBezTo>
                    <a:cubicBezTo>
                      <a:pt x="252" y="145"/>
                      <a:pt x="252" y="145"/>
                      <a:pt x="252" y="146"/>
                    </a:cubicBezTo>
                    <a:cubicBezTo>
                      <a:pt x="252" y="146"/>
                      <a:pt x="252" y="146"/>
                      <a:pt x="252" y="146"/>
                    </a:cubicBezTo>
                    <a:close/>
                    <a:moveTo>
                      <a:pt x="237" y="123"/>
                    </a:moveTo>
                    <a:cubicBezTo>
                      <a:pt x="239" y="124"/>
                      <a:pt x="240" y="125"/>
                      <a:pt x="242" y="126"/>
                    </a:cubicBezTo>
                    <a:cubicBezTo>
                      <a:pt x="239" y="125"/>
                      <a:pt x="236" y="124"/>
                      <a:pt x="234" y="122"/>
                    </a:cubicBezTo>
                    <a:cubicBezTo>
                      <a:pt x="231" y="120"/>
                      <a:pt x="229" y="118"/>
                      <a:pt x="226" y="117"/>
                    </a:cubicBezTo>
                    <a:cubicBezTo>
                      <a:pt x="226" y="117"/>
                      <a:pt x="226" y="116"/>
                      <a:pt x="225" y="115"/>
                    </a:cubicBezTo>
                    <a:cubicBezTo>
                      <a:pt x="226" y="115"/>
                      <a:pt x="226" y="115"/>
                      <a:pt x="226" y="115"/>
                    </a:cubicBezTo>
                    <a:cubicBezTo>
                      <a:pt x="226" y="115"/>
                      <a:pt x="226" y="116"/>
                      <a:pt x="226" y="116"/>
                    </a:cubicBezTo>
                    <a:cubicBezTo>
                      <a:pt x="230" y="118"/>
                      <a:pt x="234" y="121"/>
                      <a:pt x="237" y="123"/>
                    </a:cubicBezTo>
                    <a:close/>
                    <a:moveTo>
                      <a:pt x="226" y="118"/>
                    </a:moveTo>
                    <a:cubicBezTo>
                      <a:pt x="230" y="121"/>
                      <a:pt x="233" y="124"/>
                      <a:pt x="237" y="126"/>
                    </a:cubicBezTo>
                    <a:cubicBezTo>
                      <a:pt x="241" y="128"/>
                      <a:pt x="244" y="130"/>
                      <a:pt x="248" y="133"/>
                    </a:cubicBezTo>
                    <a:cubicBezTo>
                      <a:pt x="248" y="134"/>
                      <a:pt x="248" y="134"/>
                      <a:pt x="249" y="134"/>
                    </a:cubicBezTo>
                    <a:cubicBezTo>
                      <a:pt x="248" y="134"/>
                      <a:pt x="248" y="134"/>
                      <a:pt x="247" y="133"/>
                    </a:cubicBezTo>
                    <a:cubicBezTo>
                      <a:pt x="246" y="133"/>
                      <a:pt x="245" y="132"/>
                      <a:pt x="244" y="132"/>
                    </a:cubicBezTo>
                    <a:cubicBezTo>
                      <a:pt x="242" y="130"/>
                      <a:pt x="240" y="129"/>
                      <a:pt x="238" y="128"/>
                    </a:cubicBezTo>
                    <a:cubicBezTo>
                      <a:pt x="234" y="126"/>
                      <a:pt x="230" y="124"/>
                      <a:pt x="226" y="122"/>
                    </a:cubicBezTo>
                    <a:cubicBezTo>
                      <a:pt x="226" y="121"/>
                      <a:pt x="226" y="119"/>
                      <a:pt x="226" y="118"/>
                    </a:cubicBezTo>
                    <a:close/>
                    <a:moveTo>
                      <a:pt x="227" y="123"/>
                    </a:moveTo>
                    <a:cubicBezTo>
                      <a:pt x="233" y="129"/>
                      <a:pt x="242" y="132"/>
                      <a:pt x="249" y="138"/>
                    </a:cubicBezTo>
                    <a:cubicBezTo>
                      <a:pt x="252" y="141"/>
                      <a:pt x="247" y="138"/>
                      <a:pt x="246" y="137"/>
                    </a:cubicBezTo>
                    <a:cubicBezTo>
                      <a:pt x="243" y="136"/>
                      <a:pt x="241" y="135"/>
                      <a:pt x="238" y="134"/>
                    </a:cubicBezTo>
                    <a:cubicBezTo>
                      <a:pt x="234" y="131"/>
                      <a:pt x="231" y="128"/>
                      <a:pt x="227" y="126"/>
                    </a:cubicBezTo>
                    <a:cubicBezTo>
                      <a:pt x="227" y="125"/>
                      <a:pt x="227" y="124"/>
                      <a:pt x="227" y="123"/>
                    </a:cubicBezTo>
                    <a:close/>
                    <a:moveTo>
                      <a:pt x="229" y="128"/>
                    </a:moveTo>
                    <a:cubicBezTo>
                      <a:pt x="228" y="128"/>
                      <a:pt x="227" y="128"/>
                      <a:pt x="227" y="128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7" y="127"/>
                      <a:pt x="228" y="128"/>
                      <a:pt x="229" y="128"/>
                    </a:cubicBezTo>
                    <a:close/>
                    <a:moveTo>
                      <a:pt x="227" y="133"/>
                    </a:moveTo>
                    <a:cubicBezTo>
                      <a:pt x="230" y="136"/>
                      <a:pt x="234" y="137"/>
                      <a:pt x="237" y="139"/>
                    </a:cubicBezTo>
                    <a:cubicBezTo>
                      <a:pt x="242" y="142"/>
                      <a:pt x="246" y="145"/>
                      <a:pt x="251" y="148"/>
                    </a:cubicBezTo>
                    <a:cubicBezTo>
                      <a:pt x="254" y="150"/>
                      <a:pt x="250" y="147"/>
                      <a:pt x="249" y="147"/>
                    </a:cubicBezTo>
                    <a:cubicBezTo>
                      <a:pt x="248" y="147"/>
                      <a:pt x="247" y="146"/>
                      <a:pt x="247" y="146"/>
                    </a:cubicBezTo>
                    <a:cubicBezTo>
                      <a:pt x="244" y="144"/>
                      <a:pt x="242" y="143"/>
                      <a:pt x="240" y="142"/>
                    </a:cubicBezTo>
                    <a:cubicBezTo>
                      <a:pt x="235" y="139"/>
                      <a:pt x="231" y="137"/>
                      <a:pt x="227" y="135"/>
                    </a:cubicBezTo>
                    <a:cubicBezTo>
                      <a:pt x="227" y="135"/>
                      <a:pt x="227" y="134"/>
                      <a:pt x="227" y="133"/>
                    </a:cubicBezTo>
                    <a:close/>
                    <a:moveTo>
                      <a:pt x="227" y="140"/>
                    </a:moveTo>
                    <a:cubicBezTo>
                      <a:pt x="233" y="146"/>
                      <a:pt x="242" y="150"/>
                      <a:pt x="249" y="154"/>
                    </a:cubicBezTo>
                    <a:cubicBezTo>
                      <a:pt x="249" y="154"/>
                      <a:pt x="249" y="154"/>
                      <a:pt x="249" y="155"/>
                    </a:cubicBezTo>
                    <a:cubicBezTo>
                      <a:pt x="248" y="154"/>
                      <a:pt x="248" y="154"/>
                      <a:pt x="247" y="153"/>
                    </a:cubicBezTo>
                    <a:cubicBezTo>
                      <a:pt x="242" y="151"/>
                      <a:pt x="237" y="148"/>
                      <a:pt x="232" y="146"/>
                    </a:cubicBezTo>
                    <a:cubicBezTo>
                      <a:pt x="231" y="145"/>
                      <a:pt x="229" y="145"/>
                      <a:pt x="228" y="144"/>
                    </a:cubicBezTo>
                    <a:cubicBezTo>
                      <a:pt x="228" y="144"/>
                      <a:pt x="228" y="144"/>
                      <a:pt x="228" y="144"/>
                    </a:cubicBezTo>
                    <a:cubicBezTo>
                      <a:pt x="227" y="144"/>
                      <a:pt x="227" y="144"/>
                      <a:pt x="227" y="143"/>
                    </a:cubicBezTo>
                    <a:cubicBezTo>
                      <a:pt x="227" y="142"/>
                      <a:pt x="227" y="141"/>
                      <a:pt x="227" y="140"/>
                    </a:cubicBezTo>
                    <a:close/>
                    <a:moveTo>
                      <a:pt x="254" y="162"/>
                    </a:moveTo>
                    <a:cubicBezTo>
                      <a:pt x="253" y="161"/>
                      <a:pt x="252" y="160"/>
                      <a:pt x="251" y="160"/>
                    </a:cubicBezTo>
                    <a:cubicBezTo>
                      <a:pt x="248" y="158"/>
                      <a:pt x="246" y="157"/>
                      <a:pt x="243" y="155"/>
                    </a:cubicBezTo>
                    <a:cubicBezTo>
                      <a:pt x="237" y="152"/>
                      <a:pt x="232" y="149"/>
                      <a:pt x="227" y="146"/>
                    </a:cubicBezTo>
                    <a:cubicBezTo>
                      <a:pt x="227" y="146"/>
                      <a:pt x="227" y="145"/>
                      <a:pt x="227" y="144"/>
                    </a:cubicBezTo>
                    <a:cubicBezTo>
                      <a:pt x="227" y="144"/>
                      <a:pt x="227" y="144"/>
                      <a:pt x="227" y="145"/>
                    </a:cubicBezTo>
                    <a:cubicBezTo>
                      <a:pt x="227" y="145"/>
                      <a:pt x="227" y="145"/>
                      <a:pt x="227" y="145"/>
                    </a:cubicBezTo>
                    <a:cubicBezTo>
                      <a:pt x="229" y="146"/>
                      <a:pt x="230" y="147"/>
                      <a:pt x="232" y="147"/>
                    </a:cubicBezTo>
                    <a:cubicBezTo>
                      <a:pt x="234" y="149"/>
                      <a:pt x="237" y="151"/>
                      <a:pt x="239" y="152"/>
                    </a:cubicBezTo>
                    <a:cubicBezTo>
                      <a:pt x="243" y="155"/>
                      <a:pt x="248" y="157"/>
                      <a:pt x="252" y="159"/>
                    </a:cubicBezTo>
                    <a:cubicBezTo>
                      <a:pt x="250" y="159"/>
                      <a:pt x="256" y="163"/>
                      <a:pt x="254" y="162"/>
                    </a:cubicBezTo>
                    <a:close/>
                    <a:moveTo>
                      <a:pt x="227" y="147"/>
                    </a:moveTo>
                    <a:cubicBezTo>
                      <a:pt x="232" y="152"/>
                      <a:pt x="240" y="156"/>
                      <a:pt x="246" y="160"/>
                    </a:cubicBezTo>
                    <a:cubicBezTo>
                      <a:pt x="249" y="161"/>
                      <a:pt x="251" y="163"/>
                      <a:pt x="253" y="164"/>
                    </a:cubicBezTo>
                    <a:cubicBezTo>
                      <a:pt x="254" y="165"/>
                      <a:pt x="259" y="168"/>
                      <a:pt x="255" y="166"/>
                    </a:cubicBezTo>
                    <a:cubicBezTo>
                      <a:pt x="251" y="164"/>
                      <a:pt x="247" y="161"/>
                      <a:pt x="243" y="159"/>
                    </a:cubicBezTo>
                    <a:cubicBezTo>
                      <a:pt x="240" y="157"/>
                      <a:pt x="236" y="155"/>
                      <a:pt x="233" y="153"/>
                    </a:cubicBezTo>
                    <a:cubicBezTo>
                      <a:pt x="231" y="151"/>
                      <a:pt x="229" y="150"/>
                      <a:pt x="227" y="149"/>
                    </a:cubicBezTo>
                    <a:cubicBezTo>
                      <a:pt x="227" y="148"/>
                      <a:pt x="227" y="148"/>
                      <a:pt x="227" y="147"/>
                    </a:cubicBezTo>
                    <a:close/>
                    <a:moveTo>
                      <a:pt x="246" y="163"/>
                    </a:moveTo>
                    <a:cubicBezTo>
                      <a:pt x="250" y="165"/>
                      <a:pt x="254" y="167"/>
                      <a:pt x="257" y="170"/>
                    </a:cubicBezTo>
                    <a:cubicBezTo>
                      <a:pt x="256" y="169"/>
                      <a:pt x="252" y="168"/>
                      <a:pt x="250" y="167"/>
                    </a:cubicBezTo>
                    <a:cubicBezTo>
                      <a:pt x="248" y="166"/>
                      <a:pt x="246" y="165"/>
                      <a:pt x="245" y="163"/>
                    </a:cubicBezTo>
                    <a:cubicBezTo>
                      <a:pt x="242" y="161"/>
                      <a:pt x="238" y="159"/>
                      <a:pt x="235" y="157"/>
                    </a:cubicBezTo>
                    <a:cubicBezTo>
                      <a:pt x="232" y="155"/>
                      <a:pt x="229" y="153"/>
                      <a:pt x="226" y="151"/>
                    </a:cubicBezTo>
                    <a:cubicBezTo>
                      <a:pt x="226" y="151"/>
                      <a:pt x="226" y="150"/>
                      <a:pt x="226" y="150"/>
                    </a:cubicBezTo>
                    <a:cubicBezTo>
                      <a:pt x="228" y="151"/>
                      <a:pt x="230" y="152"/>
                      <a:pt x="232" y="153"/>
                    </a:cubicBezTo>
                    <a:cubicBezTo>
                      <a:pt x="233" y="154"/>
                      <a:pt x="233" y="154"/>
                      <a:pt x="234" y="154"/>
                    </a:cubicBezTo>
                    <a:cubicBezTo>
                      <a:pt x="238" y="157"/>
                      <a:pt x="242" y="160"/>
                      <a:pt x="246" y="163"/>
                    </a:cubicBezTo>
                    <a:close/>
                    <a:moveTo>
                      <a:pt x="224" y="110"/>
                    </a:moveTo>
                    <a:cubicBezTo>
                      <a:pt x="231" y="114"/>
                      <a:pt x="238" y="118"/>
                      <a:pt x="243" y="122"/>
                    </a:cubicBezTo>
                    <a:cubicBezTo>
                      <a:pt x="244" y="123"/>
                      <a:pt x="245" y="124"/>
                      <a:pt x="246" y="124"/>
                    </a:cubicBezTo>
                    <a:cubicBezTo>
                      <a:pt x="245" y="124"/>
                      <a:pt x="244" y="123"/>
                      <a:pt x="243" y="123"/>
                    </a:cubicBezTo>
                    <a:cubicBezTo>
                      <a:pt x="241" y="122"/>
                      <a:pt x="239" y="121"/>
                      <a:pt x="237" y="120"/>
                    </a:cubicBezTo>
                    <a:cubicBezTo>
                      <a:pt x="233" y="118"/>
                      <a:pt x="229" y="116"/>
                      <a:pt x="225" y="114"/>
                    </a:cubicBezTo>
                    <a:cubicBezTo>
                      <a:pt x="225" y="113"/>
                      <a:pt x="225" y="113"/>
                      <a:pt x="225" y="112"/>
                    </a:cubicBezTo>
                    <a:cubicBezTo>
                      <a:pt x="225" y="112"/>
                      <a:pt x="225" y="111"/>
                      <a:pt x="224" y="110"/>
                    </a:cubicBezTo>
                    <a:close/>
                    <a:moveTo>
                      <a:pt x="224" y="106"/>
                    </a:moveTo>
                    <a:cubicBezTo>
                      <a:pt x="228" y="109"/>
                      <a:pt x="231" y="111"/>
                      <a:pt x="235" y="114"/>
                    </a:cubicBezTo>
                    <a:cubicBezTo>
                      <a:pt x="238" y="115"/>
                      <a:pt x="241" y="117"/>
                      <a:pt x="244" y="119"/>
                    </a:cubicBezTo>
                    <a:cubicBezTo>
                      <a:pt x="244" y="119"/>
                      <a:pt x="244" y="119"/>
                      <a:pt x="244" y="119"/>
                    </a:cubicBezTo>
                    <a:cubicBezTo>
                      <a:pt x="242" y="117"/>
                      <a:pt x="239" y="116"/>
                      <a:pt x="236" y="115"/>
                    </a:cubicBezTo>
                    <a:cubicBezTo>
                      <a:pt x="232" y="113"/>
                      <a:pt x="228" y="111"/>
                      <a:pt x="224" y="109"/>
                    </a:cubicBezTo>
                    <a:cubicBezTo>
                      <a:pt x="224" y="108"/>
                      <a:pt x="224" y="107"/>
                      <a:pt x="224" y="106"/>
                    </a:cubicBezTo>
                    <a:close/>
                    <a:moveTo>
                      <a:pt x="244" y="118"/>
                    </a:moveTo>
                    <a:cubicBezTo>
                      <a:pt x="242" y="117"/>
                      <a:pt x="240" y="116"/>
                      <a:pt x="239" y="115"/>
                    </a:cubicBezTo>
                    <a:cubicBezTo>
                      <a:pt x="235" y="113"/>
                      <a:pt x="231" y="110"/>
                      <a:pt x="227" y="108"/>
                    </a:cubicBezTo>
                    <a:cubicBezTo>
                      <a:pt x="228" y="108"/>
                      <a:pt x="228" y="108"/>
                      <a:pt x="228" y="108"/>
                    </a:cubicBezTo>
                    <a:cubicBezTo>
                      <a:pt x="230" y="109"/>
                      <a:pt x="232" y="110"/>
                      <a:pt x="234" y="111"/>
                    </a:cubicBezTo>
                    <a:cubicBezTo>
                      <a:pt x="237" y="112"/>
                      <a:pt x="240" y="114"/>
                      <a:pt x="243" y="115"/>
                    </a:cubicBezTo>
                    <a:cubicBezTo>
                      <a:pt x="243" y="116"/>
                      <a:pt x="244" y="117"/>
                      <a:pt x="244" y="118"/>
                    </a:cubicBezTo>
                    <a:close/>
                    <a:moveTo>
                      <a:pt x="222" y="102"/>
                    </a:moveTo>
                    <a:cubicBezTo>
                      <a:pt x="228" y="107"/>
                      <a:pt x="235" y="109"/>
                      <a:pt x="241" y="113"/>
                    </a:cubicBezTo>
                    <a:cubicBezTo>
                      <a:pt x="241" y="113"/>
                      <a:pt x="242" y="114"/>
                      <a:pt x="243" y="114"/>
                    </a:cubicBezTo>
                    <a:cubicBezTo>
                      <a:pt x="243" y="114"/>
                      <a:pt x="243" y="114"/>
                      <a:pt x="243" y="115"/>
                    </a:cubicBezTo>
                    <a:cubicBezTo>
                      <a:pt x="243" y="114"/>
                      <a:pt x="242" y="114"/>
                      <a:pt x="242" y="114"/>
                    </a:cubicBezTo>
                    <a:cubicBezTo>
                      <a:pt x="241" y="114"/>
                      <a:pt x="239" y="113"/>
                      <a:pt x="238" y="112"/>
                    </a:cubicBezTo>
                    <a:cubicBezTo>
                      <a:pt x="236" y="111"/>
                      <a:pt x="234" y="110"/>
                      <a:pt x="233" y="109"/>
                    </a:cubicBezTo>
                    <a:cubicBezTo>
                      <a:pt x="230" y="108"/>
                      <a:pt x="226" y="107"/>
                      <a:pt x="223" y="105"/>
                    </a:cubicBezTo>
                    <a:cubicBezTo>
                      <a:pt x="223" y="104"/>
                      <a:pt x="223" y="103"/>
                      <a:pt x="222" y="102"/>
                    </a:cubicBezTo>
                    <a:close/>
                    <a:moveTo>
                      <a:pt x="221" y="97"/>
                    </a:moveTo>
                    <a:cubicBezTo>
                      <a:pt x="225" y="101"/>
                      <a:pt x="231" y="104"/>
                      <a:pt x="236" y="106"/>
                    </a:cubicBezTo>
                    <a:cubicBezTo>
                      <a:pt x="236" y="106"/>
                      <a:pt x="243" y="110"/>
                      <a:pt x="239" y="108"/>
                    </a:cubicBezTo>
                    <a:cubicBezTo>
                      <a:pt x="236" y="107"/>
                      <a:pt x="234" y="106"/>
                      <a:pt x="231" y="105"/>
                    </a:cubicBezTo>
                    <a:cubicBezTo>
                      <a:pt x="228" y="104"/>
                      <a:pt x="225" y="102"/>
                      <a:pt x="222" y="101"/>
                    </a:cubicBezTo>
                    <a:cubicBezTo>
                      <a:pt x="221" y="100"/>
                      <a:pt x="221" y="99"/>
                      <a:pt x="221" y="97"/>
                    </a:cubicBezTo>
                    <a:close/>
                    <a:moveTo>
                      <a:pt x="219" y="93"/>
                    </a:moveTo>
                    <a:cubicBezTo>
                      <a:pt x="224" y="98"/>
                      <a:pt x="231" y="100"/>
                      <a:pt x="237" y="103"/>
                    </a:cubicBezTo>
                    <a:cubicBezTo>
                      <a:pt x="237" y="104"/>
                      <a:pt x="238" y="104"/>
                      <a:pt x="239" y="104"/>
                    </a:cubicBezTo>
                    <a:cubicBezTo>
                      <a:pt x="238" y="104"/>
                      <a:pt x="237" y="104"/>
                      <a:pt x="236" y="103"/>
                    </a:cubicBezTo>
                    <a:cubicBezTo>
                      <a:pt x="234" y="102"/>
                      <a:pt x="232" y="101"/>
                      <a:pt x="230" y="100"/>
                    </a:cubicBezTo>
                    <a:cubicBezTo>
                      <a:pt x="227" y="98"/>
                      <a:pt x="223" y="97"/>
                      <a:pt x="220" y="95"/>
                    </a:cubicBezTo>
                    <a:cubicBezTo>
                      <a:pt x="220" y="95"/>
                      <a:pt x="219" y="94"/>
                      <a:pt x="219" y="93"/>
                    </a:cubicBezTo>
                    <a:close/>
                    <a:moveTo>
                      <a:pt x="217" y="89"/>
                    </a:moveTo>
                    <a:cubicBezTo>
                      <a:pt x="223" y="94"/>
                      <a:pt x="230" y="95"/>
                      <a:pt x="237" y="100"/>
                    </a:cubicBezTo>
                    <a:cubicBezTo>
                      <a:pt x="242" y="103"/>
                      <a:pt x="234" y="99"/>
                      <a:pt x="233" y="98"/>
                    </a:cubicBezTo>
                    <a:cubicBezTo>
                      <a:pt x="231" y="97"/>
                      <a:pt x="229" y="96"/>
                      <a:pt x="227" y="96"/>
                    </a:cubicBezTo>
                    <a:cubicBezTo>
                      <a:pt x="224" y="94"/>
                      <a:pt x="221" y="93"/>
                      <a:pt x="218" y="91"/>
                    </a:cubicBezTo>
                    <a:cubicBezTo>
                      <a:pt x="218" y="90"/>
                      <a:pt x="217" y="89"/>
                      <a:pt x="217" y="89"/>
                    </a:cubicBezTo>
                    <a:close/>
                    <a:moveTo>
                      <a:pt x="238" y="100"/>
                    </a:moveTo>
                    <a:cubicBezTo>
                      <a:pt x="233" y="95"/>
                      <a:pt x="225" y="94"/>
                      <a:pt x="219" y="90"/>
                    </a:cubicBezTo>
                    <a:cubicBezTo>
                      <a:pt x="214" y="86"/>
                      <a:pt x="220" y="90"/>
                      <a:pt x="221" y="90"/>
                    </a:cubicBezTo>
                    <a:cubicBezTo>
                      <a:pt x="223" y="91"/>
                      <a:pt x="225" y="92"/>
                      <a:pt x="227" y="93"/>
                    </a:cubicBezTo>
                    <a:cubicBezTo>
                      <a:pt x="230" y="95"/>
                      <a:pt x="234" y="97"/>
                      <a:pt x="238" y="98"/>
                    </a:cubicBezTo>
                    <a:cubicBezTo>
                      <a:pt x="238" y="99"/>
                      <a:pt x="238" y="99"/>
                      <a:pt x="238" y="100"/>
                    </a:cubicBezTo>
                    <a:close/>
                    <a:moveTo>
                      <a:pt x="214" y="84"/>
                    </a:moveTo>
                    <a:cubicBezTo>
                      <a:pt x="221" y="88"/>
                      <a:pt x="229" y="91"/>
                      <a:pt x="236" y="96"/>
                    </a:cubicBezTo>
                    <a:cubicBezTo>
                      <a:pt x="239" y="99"/>
                      <a:pt x="235" y="96"/>
                      <a:pt x="234" y="96"/>
                    </a:cubicBezTo>
                    <a:cubicBezTo>
                      <a:pt x="232" y="95"/>
                      <a:pt x="230" y="94"/>
                      <a:pt x="227" y="93"/>
                    </a:cubicBezTo>
                    <a:cubicBezTo>
                      <a:pt x="224" y="91"/>
                      <a:pt x="220" y="89"/>
                      <a:pt x="216" y="87"/>
                    </a:cubicBezTo>
                    <a:cubicBezTo>
                      <a:pt x="216" y="87"/>
                      <a:pt x="216" y="87"/>
                      <a:pt x="216" y="87"/>
                    </a:cubicBezTo>
                    <a:cubicBezTo>
                      <a:pt x="215" y="86"/>
                      <a:pt x="215" y="85"/>
                      <a:pt x="214" y="84"/>
                    </a:cubicBezTo>
                    <a:close/>
                    <a:moveTo>
                      <a:pt x="211" y="79"/>
                    </a:moveTo>
                    <a:cubicBezTo>
                      <a:pt x="219" y="84"/>
                      <a:pt x="228" y="88"/>
                      <a:pt x="236" y="93"/>
                    </a:cubicBezTo>
                    <a:cubicBezTo>
                      <a:pt x="236" y="93"/>
                      <a:pt x="236" y="93"/>
                      <a:pt x="236" y="93"/>
                    </a:cubicBezTo>
                    <a:cubicBezTo>
                      <a:pt x="233" y="91"/>
                      <a:pt x="227" y="88"/>
                      <a:pt x="223" y="86"/>
                    </a:cubicBezTo>
                    <a:cubicBezTo>
                      <a:pt x="219" y="85"/>
                      <a:pt x="216" y="83"/>
                      <a:pt x="213" y="82"/>
                    </a:cubicBezTo>
                    <a:cubicBezTo>
                      <a:pt x="212" y="81"/>
                      <a:pt x="212" y="80"/>
                      <a:pt x="211" y="79"/>
                    </a:cubicBezTo>
                    <a:close/>
                    <a:moveTo>
                      <a:pt x="206" y="72"/>
                    </a:moveTo>
                    <a:cubicBezTo>
                      <a:pt x="213" y="77"/>
                      <a:pt x="222" y="81"/>
                      <a:pt x="230" y="84"/>
                    </a:cubicBezTo>
                    <a:cubicBezTo>
                      <a:pt x="230" y="84"/>
                      <a:pt x="232" y="85"/>
                      <a:pt x="233" y="86"/>
                    </a:cubicBezTo>
                    <a:cubicBezTo>
                      <a:pt x="233" y="86"/>
                      <a:pt x="233" y="86"/>
                      <a:pt x="233" y="86"/>
                    </a:cubicBezTo>
                    <a:cubicBezTo>
                      <a:pt x="233" y="86"/>
                      <a:pt x="232" y="86"/>
                      <a:pt x="232" y="86"/>
                    </a:cubicBezTo>
                    <a:cubicBezTo>
                      <a:pt x="231" y="85"/>
                      <a:pt x="230" y="85"/>
                      <a:pt x="229" y="84"/>
                    </a:cubicBezTo>
                    <a:cubicBezTo>
                      <a:pt x="226" y="83"/>
                      <a:pt x="223" y="82"/>
                      <a:pt x="221" y="81"/>
                    </a:cubicBezTo>
                    <a:cubicBezTo>
                      <a:pt x="217" y="79"/>
                      <a:pt x="213" y="77"/>
                      <a:pt x="209" y="76"/>
                    </a:cubicBezTo>
                    <a:cubicBezTo>
                      <a:pt x="208" y="75"/>
                      <a:pt x="207" y="73"/>
                      <a:pt x="206" y="72"/>
                    </a:cubicBezTo>
                    <a:close/>
                    <a:moveTo>
                      <a:pt x="221" y="80"/>
                    </a:moveTo>
                    <a:cubicBezTo>
                      <a:pt x="220" y="79"/>
                      <a:pt x="218" y="78"/>
                      <a:pt x="216" y="77"/>
                    </a:cubicBezTo>
                    <a:cubicBezTo>
                      <a:pt x="216" y="77"/>
                      <a:pt x="217" y="78"/>
                      <a:pt x="218" y="78"/>
                    </a:cubicBezTo>
                    <a:cubicBezTo>
                      <a:pt x="220" y="79"/>
                      <a:pt x="223" y="81"/>
                      <a:pt x="226" y="82"/>
                    </a:cubicBezTo>
                    <a:cubicBezTo>
                      <a:pt x="224" y="81"/>
                      <a:pt x="223" y="81"/>
                      <a:pt x="221" y="80"/>
                    </a:cubicBezTo>
                    <a:close/>
                    <a:moveTo>
                      <a:pt x="236" y="92"/>
                    </a:moveTo>
                    <a:cubicBezTo>
                      <a:pt x="227" y="87"/>
                      <a:pt x="218" y="82"/>
                      <a:pt x="210" y="77"/>
                    </a:cubicBezTo>
                    <a:cubicBezTo>
                      <a:pt x="210" y="77"/>
                      <a:pt x="210" y="77"/>
                      <a:pt x="210" y="77"/>
                    </a:cubicBezTo>
                    <a:cubicBezTo>
                      <a:pt x="213" y="79"/>
                      <a:pt x="219" y="81"/>
                      <a:pt x="223" y="83"/>
                    </a:cubicBezTo>
                    <a:cubicBezTo>
                      <a:pt x="226" y="84"/>
                      <a:pt x="230" y="86"/>
                      <a:pt x="233" y="87"/>
                    </a:cubicBezTo>
                    <a:cubicBezTo>
                      <a:pt x="234" y="88"/>
                      <a:pt x="235" y="90"/>
                      <a:pt x="236" y="92"/>
                    </a:cubicBezTo>
                    <a:close/>
                    <a:moveTo>
                      <a:pt x="237" y="96"/>
                    </a:moveTo>
                    <a:cubicBezTo>
                      <a:pt x="229" y="91"/>
                      <a:pt x="221" y="88"/>
                      <a:pt x="213" y="83"/>
                    </a:cubicBezTo>
                    <a:cubicBezTo>
                      <a:pt x="213" y="83"/>
                      <a:pt x="213" y="83"/>
                      <a:pt x="213" y="83"/>
                    </a:cubicBezTo>
                    <a:cubicBezTo>
                      <a:pt x="216" y="84"/>
                      <a:pt x="222" y="87"/>
                      <a:pt x="225" y="88"/>
                    </a:cubicBezTo>
                    <a:cubicBezTo>
                      <a:pt x="229" y="90"/>
                      <a:pt x="233" y="92"/>
                      <a:pt x="236" y="93"/>
                    </a:cubicBezTo>
                    <a:cubicBezTo>
                      <a:pt x="236" y="94"/>
                      <a:pt x="237" y="95"/>
                      <a:pt x="237" y="96"/>
                    </a:cubicBezTo>
                    <a:close/>
                    <a:moveTo>
                      <a:pt x="240" y="104"/>
                    </a:moveTo>
                    <a:cubicBezTo>
                      <a:pt x="236" y="102"/>
                      <a:pt x="232" y="100"/>
                      <a:pt x="228" y="98"/>
                    </a:cubicBezTo>
                    <a:cubicBezTo>
                      <a:pt x="225" y="96"/>
                      <a:pt x="221" y="95"/>
                      <a:pt x="218" y="92"/>
                    </a:cubicBezTo>
                    <a:cubicBezTo>
                      <a:pt x="218" y="92"/>
                      <a:pt x="218" y="92"/>
                      <a:pt x="218" y="92"/>
                    </a:cubicBezTo>
                    <a:cubicBezTo>
                      <a:pt x="221" y="94"/>
                      <a:pt x="225" y="95"/>
                      <a:pt x="228" y="97"/>
                    </a:cubicBezTo>
                    <a:cubicBezTo>
                      <a:pt x="232" y="99"/>
                      <a:pt x="235" y="101"/>
                      <a:pt x="239" y="102"/>
                    </a:cubicBezTo>
                    <a:cubicBezTo>
                      <a:pt x="239" y="103"/>
                      <a:pt x="239" y="103"/>
                      <a:pt x="240" y="104"/>
                    </a:cubicBezTo>
                    <a:close/>
                    <a:moveTo>
                      <a:pt x="241" y="107"/>
                    </a:moveTo>
                    <a:cubicBezTo>
                      <a:pt x="234" y="104"/>
                      <a:pt x="227" y="102"/>
                      <a:pt x="221" y="97"/>
                    </a:cubicBezTo>
                    <a:cubicBezTo>
                      <a:pt x="219" y="95"/>
                      <a:pt x="224" y="98"/>
                      <a:pt x="225" y="99"/>
                    </a:cubicBezTo>
                    <a:cubicBezTo>
                      <a:pt x="227" y="99"/>
                      <a:pt x="229" y="100"/>
                      <a:pt x="231" y="101"/>
                    </a:cubicBezTo>
                    <a:cubicBezTo>
                      <a:pt x="234" y="103"/>
                      <a:pt x="237" y="104"/>
                      <a:pt x="240" y="106"/>
                    </a:cubicBezTo>
                    <a:cubicBezTo>
                      <a:pt x="240" y="106"/>
                      <a:pt x="240" y="107"/>
                      <a:pt x="241" y="107"/>
                    </a:cubicBezTo>
                    <a:close/>
                    <a:moveTo>
                      <a:pt x="242" y="113"/>
                    </a:moveTo>
                    <a:cubicBezTo>
                      <a:pt x="240" y="111"/>
                      <a:pt x="237" y="109"/>
                      <a:pt x="234" y="108"/>
                    </a:cubicBezTo>
                    <a:cubicBezTo>
                      <a:pt x="231" y="106"/>
                      <a:pt x="226" y="105"/>
                      <a:pt x="223" y="102"/>
                    </a:cubicBezTo>
                    <a:cubicBezTo>
                      <a:pt x="221" y="100"/>
                      <a:pt x="225" y="103"/>
                      <a:pt x="225" y="103"/>
                    </a:cubicBezTo>
                    <a:cubicBezTo>
                      <a:pt x="226" y="104"/>
                      <a:pt x="226" y="104"/>
                      <a:pt x="227" y="104"/>
                    </a:cubicBezTo>
                    <a:cubicBezTo>
                      <a:pt x="229" y="105"/>
                      <a:pt x="232" y="106"/>
                      <a:pt x="234" y="107"/>
                    </a:cubicBezTo>
                    <a:cubicBezTo>
                      <a:pt x="236" y="108"/>
                      <a:pt x="239" y="109"/>
                      <a:pt x="241" y="109"/>
                    </a:cubicBezTo>
                    <a:cubicBezTo>
                      <a:pt x="242" y="111"/>
                      <a:pt x="242" y="112"/>
                      <a:pt x="242" y="113"/>
                    </a:cubicBezTo>
                    <a:close/>
                    <a:moveTo>
                      <a:pt x="245" y="123"/>
                    </a:moveTo>
                    <a:cubicBezTo>
                      <a:pt x="241" y="120"/>
                      <a:pt x="236" y="117"/>
                      <a:pt x="232" y="114"/>
                    </a:cubicBezTo>
                    <a:cubicBezTo>
                      <a:pt x="232" y="114"/>
                      <a:pt x="233" y="114"/>
                      <a:pt x="233" y="115"/>
                    </a:cubicBezTo>
                    <a:cubicBezTo>
                      <a:pt x="237" y="116"/>
                      <a:pt x="241" y="118"/>
                      <a:pt x="245" y="120"/>
                    </a:cubicBezTo>
                    <a:cubicBezTo>
                      <a:pt x="245" y="121"/>
                      <a:pt x="245" y="122"/>
                      <a:pt x="245" y="123"/>
                    </a:cubicBezTo>
                    <a:close/>
                    <a:moveTo>
                      <a:pt x="247" y="129"/>
                    </a:moveTo>
                    <a:cubicBezTo>
                      <a:pt x="244" y="127"/>
                      <a:pt x="241" y="125"/>
                      <a:pt x="238" y="123"/>
                    </a:cubicBezTo>
                    <a:cubicBezTo>
                      <a:pt x="235" y="121"/>
                      <a:pt x="232" y="119"/>
                      <a:pt x="229" y="117"/>
                    </a:cubicBezTo>
                    <a:cubicBezTo>
                      <a:pt x="230" y="117"/>
                      <a:pt x="230" y="117"/>
                      <a:pt x="231" y="117"/>
                    </a:cubicBezTo>
                    <a:cubicBezTo>
                      <a:pt x="233" y="118"/>
                      <a:pt x="235" y="119"/>
                      <a:pt x="237" y="120"/>
                    </a:cubicBezTo>
                    <a:cubicBezTo>
                      <a:pt x="240" y="122"/>
                      <a:pt x="243" y="124"/>
                      <a:pt x="246" y="125"/>
                    </a:cubicBezTo>
                    <a:cubicBezTo>
                      <a:pt x="246" y="126"/>
                      <a:pt x="247" y="128"/>
                      <a:pt x="247" y="129"/>
                    </a:cubicBezTo>
                    <a:close/>
                    <a:moveTo>
                      <a:pt x="248" y="133"/>
                    </a:moveTo>
                    <a:cubicBezTo>
                      <a:pt x="246" y="131"/>
                      <a:pt x="245" y="129"/>
                      <a:pt x="242" y="128"/>
                    </a:cubicBezTo>
                    <a:cubicBezTo>
                      <a:pt x="237" y="126"/>
                      <a:pt x="233" y="123"/>
                      <a:pt x="230" y="120"/>
                    </a:cubicBezTo>
                    <a:cubicBezTo>
                      <a:pt x="229" y="120"/>
                      <a:pt x="225" y="117"/>
                      <a:pt x="228" y="119"/>
                    </a:cubicBezTo>
                    <a:cubicBezTo>
                      <a:pt x="229" y="119"/>
                      <a:pt x="229" y="120"/>
                      <a:pt x="230" y="120"/>
                    </a:cubicBezTo>
                    <a:cubicBezTo>
                      <a:pt x="232" y="121"/>
                      <a:pt x="233" y="122"/>
                      <a:pt x="235" y="123"/>
                    </a:cubicBezTo>
                    <a:cubicBezTo>
                      <a:pt x="239" y="126"/>
                      <a:pt x="243" y="128"/>
                      <a:pt x="247" y="130"/>
                    </a:cubicBezTo>
                    <a:cubicBezTo>
                      <a:pt x="248" y="131"/>
                      <a:pt x="248" y="132"/>
                      <a:pt x="248" y="133"/>
                    </a:cubicBezTo>
                    <a:close/>
                    <a:moveTo>
                      <a:pt x="250" y="139"/>
                    </a:moveTo>
                    <a:cubicBezTo>
                      <a:pt x="244" y="133"/>
                      <a:pt x="236" y="130"/>
                      <a:pt x="229" y="125"/>
                    </a:cubicBezTo>
                    <a:cubicBezTo>
                      <a:pt x="230" y="125"/>
                      <a:pt x="227" y="123"/>
                      <a:pt x="226" y="123"/>
                    </a:cubicBezTo>
                    <a:cubicBezTo>
                      <a:pt x="226" y="123"/>
                      <a:pt x="226" y="123"/>
                      <a:pt x="226" y="123"/>
                    </a:cubicBezTo>
                    <a:cubicBezTo>
                      <a:pt x="226" y="123"/>
                      <a:pt x="226" y="123"/>
                      <a:pt x="226" y="123"/>
                    </a:cubicBezTo>
                    <a:cubicBezTo>
                      <a:pt x="228" y="123"/>
                      <a:pt x="229" y="124"/>
                      <a:pt x="230" y="124"/>
                    </a:cubicBezTo>
                    <a:cubicBezTo>
                      <a:pt x="232" y="125"/>
                      <a:pt x="234" y="127"/>
                      <a:pt x="236" y="128"/>
                    </a:cubicBezTo>
                    <a:cubicBezTo>
                      <a:pt x="240" y="130"/>
                      <a:pt x="244" y="133"/>
                      <a:pt x="249" y="135"/>
                    </a:cubicBezTo>
                    <a:cubicBezTo>
                      <a:pt x="249" y="136"/>
                      <a:pt x="249" y="137"/>
                      <a:pt x="250" y="139"/>
                    </a:cubicBezTo>
                    <a:close/>
                    <a:moveTo>
                      <a:pt x="250" y="141"/>
                    </a:moveTo>
                    <a:cubicBezTo>
                      <a:pt x="250" y="141"/>
                      <a:pt x="250" y="141"/>
                      <a:pt x="250" y="140"/>
                    </a:cubicBezTo>
                    <a:cubicBezTo>
                      <a:pt x="250" y="140"/>
                      <a:pt x="250" y="140"/>
                      <a:pt x="250" y="141"/>
                    </a:cubicBezTo>
                    <a:cubicBezTo>
                      <a:pt x="250" y="141"/>
                      <a:pt x="250" y="141"/>
                      <a:pt x="250" y="141"/>
                    </a:cubicBezTo>
                    <a:close/>
                    <a:moveTo>
                      <a:pt x="251" y="144"/>
                    </a:moveTo>
                    <a:cubicBezTo>
                      <a:pt x="248" y="142"/>
                      <a:pt x="244" y="139"/>
                      <a:pt x="241" y="137"/>
                    </a:cubicBezTo>
                    <a:cubicBezTo>
                      <a:pt x="236" y="135"/>
                      <a:pt x="231" y="133"/>
                      <a:pt x="227" y="129"/>
                    </a:cubicBezTo>
                    <a:cubicBezTo>
                      <a:pt x="227" y="129"/>
                      <a:pt x="231" y="130"/>
                      <a:pt x="232" y="131"/>
                    </a:cubicBezTo>
                    <a:cubicBezTo>
                      <a:pt x="233" y="131"/>
                      <a:pt x="233" y="132"/>
                      <a:pt x="234" y="132"/>
                    </a:cubicBezTo>
                    <a:cubicBezTo>
                      <a:pt x="236" y="134"/>
                      <a:pt x="238" y="135"/>
                      <a:pt x="240" y="136"/>
                    </a:cubicBezTo>
                    <a:cubicBezTo>
                      <a:pt x="244" y="137"/>
                      <a:pt x="247" y="140"/>
                      <a:pt x="251" y="142"/>
                    </a:cubicBezTo>
                    <a:cubicBezTo>
                      <a:pt x="251" y="143"/>
                      <a:pt x="251" y="144"/>
                      <a:pt x="251" y="144"/>
                    </a:cubicBezTo>
                    <a:close/>
                    <a:moveTo>
                      <a:pt x="252" y="148"/>
                    </a:moveTo>
                    <a:cubicBezTo>
                      <a:pt x="249" y="146"/>
                      <a:pt x="245" y="144"/>
                      <a:pt x="242" y="141"/>
                    </a:cubicBezTo>
                    <a:cubicBezTo>
                      <a:pt x="240" y="140"/>
                      <a:pt x="237" y="138"/>
                      <a:pt x="235" y="137"/>
                    </a:cubicBezTo>
                    <a:cubicBezTo>
                      <a:pt x="233" y="136"/>
                      <a:pt x="230" y="135"/>
                      <a:pt x="228" y="133"/>
                    </a:cubicBezTo>
                    <a:cubicBezTo>
                      <a:pt x="226" y="132"/>
                      <a:pt x="231" y="134"/>
                      <a:pt x="231" y="134"/>
                    </a:cubicBezTo>
                    <a:cubicBezTo>
                      <a:pt x="232" y="135"/>
                      <a:pt x="233" y="135"/>
                      <a:pt x="234" y="136"/>
                    </a:cubicBezTo>
                    <a:cubicBezTo>
                      <a:pt x="236" y="137"/>
                      <a:pt x="239" y="138"/>
                      <a:pt x="241" y="140"/>
                    </a:cubicBezTo>
                    <a:cubicBezTo>
                      <a:pt x="244" y="142"/>
                      <a:pt x="248" y="145"/>
                      <a:pt x="252" y="146"/>
                    </a:cubicBezTo>
                    <a:cubicBezTo>
                      <a:pt x="252" y="147"/>
                      <a:pt x="252" y="147"/>
                      <a:pt x="252" y="148"/>
                    </a:cubicBezTo>
                    <a:close/>
                    <a:moveTo>
                      <a:pt x="253" y="152"/>
                    </a:moveTo>
                    <a:cubicBezTo>
                      <a:pt x="251" y="150"/>
                      <a:pt x="248" y="148"/>
                      <a:pt x="245" y="146"/>
                    </a:cubicBezTo>
                    <a:cubicBezTo>
                      <a:pt x="240" y="144"/>
                      <a:pt x="236" y="141"/>
                      <a:pt x="231" y="138"/>
                    </a:cubicBezTo>
                    <a:cubicBezTo>
                      <a:pt x="231" y="138"/>
                      <a:pt x="232" y="138"/>
                      <a:pt x="232" y="138"/>
                    </a:cubicBezTo>
                    <a:cubicBezTo>
                      <a:pt x="235" y="139"/>
                      <a:pt x="237" y="141"/>
                      <a:pt x="239" y="142"/>
                    </a:cubicBezTo>
                    <a:cubicBezTo>
                      <a:pt x="244" y="145"/>
                      <a:pt x="248" y="147"/>
                      <a:pt x="253" y="149"/>
                    </a:cubicBezTo>
                    <a:cubicBezTo>
                      <a:pt x="253" y="150"/>
                      <a:pt x="253" y="151"/>
                      <a:pt x="253" y="152"/>
                    </a:cubicBezTo>
                    <a:close/>
                    <a:moveTo>
                      <a:pt x="254" y="157"/>
                    </a:moveTo>
                    <a:cubicBezTo>
                      <a:pt x="250" y="155"/>
                      <a:pt x="246" y="151"/>
                      <a:pt x="242" y="149"/>
                    </a:cubicBezTo>
                    <a:cubicBezTo>
                      <a:pt x="237" y="147"/>
                      <a:pt x="232" y="144"/>
                      <a:pt x="228" y="140"/>
                    </a:cubicBezTo>
                    <a:cubicBezTo>
                      <a:pt x="226" y="138"/>
                      <a:pt x="230" y="141"/>
                      <a:pt x="230" y="141"/>
                    </a:cubicBezTo>
                    <a:cubicBezTo>
                      <a:pt x="232" y="142"/>
                      <a:pt x="233" y="143"/>
                      <a:pt x="234" y="144"/>
                    </a:cubicBezTo>
                    <a:cubicBezTo>
                      <a:pt x="237" y="145"/>
                      <a:pt x="239" y="146"/>
                      <a:pt x="241" y="147"/>
                    </a:cubicBezTo>
                    <a:cubicBezTo>
                      <a:pt x="245" y="149"/>
                      <a:pt x="249" y="152"/>
                      <a:pt x="254" y="154"/>
                    </a:cubicBezTo>
                    <a:cubicBezTo>
                      <a:pt x="254" y="155"/>
                      <a:pt x="254" y="156"/>
                      <a:pt x="254" y="157"/>
                    </a:cubicBezTo>
                    <a:close/>
                    <a:moveTo>
                      <a:pt x="256" y="166"/>
                    </a:moveTo>
                    <a:cubicBezTo>
                      <a:pt x="249" y="160"/>
                      <a:pt x="240" y="156"/>
                      <a:pt x="232" y="151"/>
                    </a:cubicBezTo>
                    <a:cubicBezTo>
                      <a:pt x="231" y="150"/>
                      <a:pt x="229" y="148"/>
                      <a:pt x="227" y="147"/>
                    </a:cubicBezTo>
                    <a:cubicBezTo>
                      <a:pt x="228" y="148"/>
                      <a:pt x="230" y="149"/>
                      <a:pt x="231" y="149"/>
                    </a:cubicBezTo>
                    <a:cubicBezTo>
                      <a:pt x="234" y="151"/>
                      <a:pt x="236" y="152"/>
                      <a:pt x="239" y="154"/>
                    </a:cubicBezTo>
                    <a:cubicBezTo>
                      <a:pt x="245" y="157"/>
                      <a:pt x="250" y="160"/>
                      <a:pt x="256" y="163"/>
                    </a:cubicBezTo>
                    <a:cubicBezTo>
                      <a:pt x="256" y="163"/>
                      <a:pt x="256" y="163"/>
                      <a:pt x="256" y="163"/>
                    </a:cubicBezTo>
                    <a:cubicBezTo>
                      <a:pt x="256" y="164"/>
                      <a:pt x="256" y="165"/>
                      <a:pt x="256" y="166"/>
                    </a:cubicBezTo>
                    <a:close/>
                    <a:moveTo>
                      <a:pt x="257" y="169"/>
                    </a:moveTo>
                    <a:cubicBezTo>
                      <a:pt x="255" y="167"/>
                      <a:pt x="252" y="165"/>
                      <a:pt x="249" y="163"/>
                    </a:cubicBezTo>
                    <a:cubicBezTo>
                      <a:pt x="251" y="165"/>
                      <a:pt x="254" y="166"/>
                      <a:pt x="257" y="168"/>
                    </a:cubicBezTo>
                    <a:cubicBezTo>
                      <a:pt x="257" y="168"/>
                      <a:pt x="257" y="169"/>
                      <a:pt x="257" y="169"/>
                    </a:cubicBezTo>
                    <a:close/>
                    <a:moveTo>
                      <a:pt x="259" y="178"/>
                    </a:moveTo>
                    <a:cubicBezTo>
                      <a:pt x="251" y="172"/>
                      <a:pt x="243" y="167"/>
                      <a:pt x="235" y="162"/>
                    </a:cubicBezTo>
                    <a:cubicBezTo>
                      <a:pt x="238" y="164"/>
                      <a:pt x="240" y="165"/>
                      <a:pt x="243" y="166"/>
                    </a:cubicBezTo>
                    <a:cubicBezTo>
                      <a:pt x="248" y="168"/>
                      <a:pt x="253" y="171"/>
                      <a:pt x="258" y="175"/>
                    </a:cubicBezTo>
                    <a:cubicBezTo>
                      <a:pt x="258" y="176"/>
                      <a:pt x="258" y="177"/>
                      <a:pt x="259" y="178"/>
                    </a:cubicBezTo>
                    <a:close/>
                    <a:moveTo>
                      <a:pt x="260" y="186"/>
                    </a:moveTo>
                    <a:cubicBezTo>
                      <a:pt x="256" y="183"/>
                      <a:pt x="251" y="182"/>
                      <a:pt x="247" y="180"/>
                    </a:cubicBezTo>
                    <a:cubicBezTo>
                      <a:pt x="241" y="178"/>
                      <a:pt x="236" y="175"/>
                      <a:pt x="231" y="173"/>
                    </a:cubicBezTo>
                    <a:cubicBezTo>
                      <a:pt x="231" y="172"/>
                      <a:pt x="231" y="170"/>
                      <a:pt x="230" y="169"/>
                    </a:cubicBezTo>
                    <a:cubicBezTo>
                      <a:pt x="236" y="172"/>
                      <a:pt x="241" y="175"/>
                      <a:pt x="247" y="178"/>
                    </a:cubicBezTo>
                    <a:cubicBezTo>
                      <a:pt x="251" y="180"/>
                      <a:pt x="255" y="183"/>
                      <a:pt x="259" y="184"/>
                    </a:cubicBezTo>
                    <a:cubicBezTo>
                      <a:pt x="259" y="184"/>
                      <a:pt x="259" y="184"/>
                      <a:pt x="259" y="184"/>
                    </a:cubicBezTo>
                    <a:cubicBezTo>
                      <a:pt x="260" y="185"/>
                      <a:pt x="260" y="185"/>
                      <a:pt x="260" y="186"/>
                    </a:cubicBezTo>
                    <a:close/>
                    <a:moveTo>
                      <a:pt x="237" y="229"/>
                    </a:moveTo>
                    <a:cubicBezTo>
                      <a:pt x="237" y="228"/>
                      <a:pt x="237" y="227"/>
                      <a:pt x="237" y="226"/>
                    </a:cubicBezTo>
                    <a:cubicBezTo>
                      <a:pt x="241" y="229"/>
                      <a:pt x="245" y="232"/>
                      <a:pt x="250" y="235"/>
                    </a:cubicBezTo>
                    <a:cubicBezTo>
                      <a:pt x="253" y="236"/>
                      <a:pt x="255" y="238"/>
                      <a:pt x="258" y="240"/>
                    </a:cubicBezTo>
                    <a:cubicBezTo>
                      <a:pt x="260" y="241"/>
                      <a:pt x="263" y="244"/>
                      <a:pt x="264" y="244"/>
                    </a:cubicBezTo>
                    <a:cubicBezTo>
                      <a:pt x="264" y="244"/>
                      <a:pt x="264" y="244"/>
                      <a:pt x="264" y="244"/>
                    </a:cubicBezTo>
                    <a:cubicBezTo>
                      <a:pt x="254" y="242"/>
                      <a:pt x="246" y="233"/>
                      <a:pt x="237" y="229"/>
                    </a:cubicBezTo>
                    <a:close/>
                    <a:moveTo>
                      <a:pt x="263" y="238"/>
                    </a:moveTo>
                    <a:cubicBezTo>
                      <a:pt x="263" y="238"/>
                      <a:pt x="258" y="236"/>
                      <a:pt x="257" y="235"/>
                    </a:cubicBezTo>
                    <a:cubicBezTo>
                      <a:pt x="255" y="234"/>
                      <a:pt x="252" y="233"/>
                      <a:pt x="250" y="231"/>
                    </a:cubicBezTo>
                    <a:cubicBezTo>
                      <a:pt x="246" y="229"/>
                      <a:pt x="242" y="226"/>
                      <a:pt x="237" y="225"/>
                    </a:cubicBezTo>
                    <a:cubicBezTo>
                      <a:pt x="237" y="225"/>
                      <a:pt x="237" y="225"/>
                      <a:pt x="237" y="225"/>
                    </a:cubicBezTo>
                    <a:cubicBezTo>
                      <a:pt x="237" y="224"/>
                      <a:pt x="237" y="223"/>
                      <a:pt x="237" y="221"/>
                    </a:cubicBezTo>
                    <a:cubicBezTo>
                      <a:pt x="244" y="228"/>
                      <a:pt x="254" y="231"/>
                      <a:pt x="262" y="237"/>
                    </a:cubicBezTo>
                    <a:cubicBezTo>
                      <a:pt x="263" y="237"/>
                      <a:pt x="263" y="238"/>
                      <a:pt x="263" y="238"/>
                    </a:cubicBezTo>
                    <a:cubicBezTo>
                      <a:pt x="263" y="238"/>
                      <a:pt x="263" y="238"/>
                      <a:pt x="263" y="238"/>
                    </a:cubicBezTo>
                    <a:close/>
                    <a:moveTo>
                      <a:pt x="236" y="216"/>
                    </a:moveTo>
                    <a:cubicBezTo>
                      <a:pt x="243" y="222"/>
                      <a:pt x="252" y="225"/>
                      <a:pt x="260" y="231"/>
                    </a:cubicBezTo>
                    <a:cubicBezTo>
                      <a:pt x="263" y="233"/>
                      <a:pt x="258" y="230"/>
                      <a:pt x="257" y="229"/>
                    </a:cubicBezTo>
                    <a:cubicBezTo>
                      <a:pt x="255" y="228"/>
                      <a:pt x="252" y="227"/>
                      <a:pt x="249" y="225"/>
                    </a:cubicBezTo>
                    <a:cubicBezTo>
                      <a:pt x="245" y="224"/>
                      <a:pt x="241" y="222"/>
                      <a:pt x="237" y="220"/>
                    </a:cubicBezTo>
                    <a:cubicBezTo>
                      <a:pt x="236" y="219"/>
                      <a:pt x="236" y="218"/>
                      <a:pt x="236" y="216"/>
                    </a:cubicBezTo>
                    <a:close/>
                    <a:moveTo>
                      <a:pt x="235" y="213"/>
                    </a:moveTo>
                    <a:cubicBezTo>
                      <a:pt x="240" y="214"/>
                      <a:pt x="245" y="217"/>
                      <a:pt x="249" y="220"/>
                    </a:cubicBezTo>
                    <a:cubicBezTo>
                      <a:pt x="251" y="221"/>
                      <a:pt x="254" y="222"/>
                      <a:pt x="256" y="223"/>
                    </a:cubicBezTo>
                    <a:cubicBezTo>
                      <a:pt x="257" y="224"/>
                      <a:pt x="259" y="226"/>
                      <a:pt x="261" y="226"/>
                    </a:cubicBezTo>
                    <a:cubicBezTo>
                      <a:pt x="252" y="223"/>
                      <a:pt x="245" y="217"/>
                      <a:pt x="236" y="215"/>
                    </a:cubicBezTo>
                    <a:cubicBezTo>
                      <a:pt x="236" y="214"/>
                      <a:pt x="236" y="213"/>
                      <a:pt x="235" y="213"/>
                    </a:cubicBezTo>
                    <a:close/>
                    <a:moveTo>
                      <a:pt x="235" y="209"/>
                    </a:moveTo>
                    <a:cubicBezTo>
                      <a:pt x="239" y="211"/>
                      <a:pt x="243" y="213"/>
                      <a:pt x="247" y="215"/>
                    </a:cubicBezTo>
                    <a:cubicBezTo>
                      <a:pt x="251" y="217"/>
                      <a:pt x="255" y="221"/>
                      <a:pt x="259" y="222"/>
                    </a:cubicBezTo>
                    <a:cubicBezTo>
                      <a:pt x="254" y="221"/>
                      <a:pt x="250" y="218"/>
                      <a:pt x="246" y="216"/>
                    </a:cubicBezTo>
                    <a:cubicBezTo>
                      <a:pt x="243" y="214"/>
                      <a:pt x="239" y="213"/>
                      <a:pt x="235" y="212"/>
                    </a:cubicBezTo>
                    <a:cubicBezTo>
                      <a:pt x="235" y="211"/>
                      <a:pt x="235" y="210"/>
                      <a:pt x="235" y="209"/>
                    </a:cubicBezTo>
                    <a:close/>
                    <a:moveTo>
                      <a:pt x="260" y="207"/>
                    </a:moveTo>
                    <a:cubicBezTo>
                      <a:pt x="260" y="208"/>
                      <a:pt x="260" y="209"/>
                      <a:pt x="260" y="209"/>
                    </a:cubicBezTo>
                    <a:cubicBezTo>
                      <a:pt x="256" y="206"/>
                      <a:pt x="250" y="204"/>
                      <a:pt x="245" y="201"/>
                    </a:cubicBezTo>
                    <a:cubicBezTo>
                      <a:pt x="245" y="201"/>
                      <a:pt x="245" y="200"/>
                      <a:pt x="244" y="200"/>
                    </a:cubicBezTo>
                    <a:cubicBezTo>
                      <a:pt x="250" y="202"/>
                      <a:pt x="255" y="204"/>
                      <a:pt x="260" y="207"/>
                    </a:cubicBezTo>
                    <a:close/>
                    <a:moveTo>
                      <a:pt x="240" y="198"/>
                    </a:moveTo>
                    <a:cubicBezTo>
                      <a:pt x="240" y="199"/>
                      <a:pt x="240" y="199"/>
                      <a:pt x="241" y="199"/>
                    </a:cubicBezTo>
                    <a:cubicBezTo>
                      <a:pt x="243" y="200"/>
                      <a:pt x="245" y="201"/>
                      <a:pt x="246" y="202"/>
                    </a:cubicBezTo>
                    <a:cubicBezTo>
                      <a:pt x="250" y="205"/>
                      <a:pt x="255" y="206"/>
                      <a:pt x="259" y="209"/>
                    </a:cubicBezTo>
                    <a:cubicBezTo>
                      <a:pt x="255" y="207"/>
                      <a:pt x="250" y="205"/>
                      <a:pt x="246" y="203"/>
                    </a:cubicBezTo>
                    <a:cubicBezTo>
                      <a:pt x="242" y="202"/>
                      <a:pt x="237" y="200"/>
                      <a:pt x="233" y="198"/>
                    </a:cubicBezTo>
                    <a:cubicBezTo>
                      <a:pt x="233" y="197"/>
                      <a:pt x="233" y="196"/>
                      <a:pt x="233" y="195"/>
                    </a:cubicBezTo>
                    <a:cubicBezTo>
                      <a:pt x="233" y="195"/>
                      <a:pt x="233" y="196"/>
                      <a:pt x="234" y="196"/>
                    </a:cubicBezTo>
                    <a:cubicBezTo>
                      <a:pt x="233" y="196"/>
                      <a:pt x="234" y="197"/>
                      <a:pt x="236" y="197"/>
                    </a:cubicBezTo>
                    <a:cubicBezTo>
                      <a:pt x="237" y="197"/>
                      <a:pt x="238" y="198"/>
                      <a:pt x="240" y="198"/>
                    </a:cubicBezTo>
                    <a:close/>
                    <a:moveTo>
                      <a:pt x="234" y="199"/>
                    </a:moveTo>
                    <a:cubicBezTo>
                      <a:pt x="242" y="203"/>
                      <a:pt x="251" y="207"/>
                      <a:pt x="260" y="210"/>
                    </a:cubicBezTo>
                    <a:cubicBezTo>
                      <a:pt x="260" y="211"/>
                      <a:pt x="260" y="211"/>
                      <a:pt x="260" y="212"/>
                    </a:cubicBezTo>
                    <a:cubicBezTo>
                      <a:pt x="260" y="212"/>
                      <a:pt x="260" y="212"/>
                      <a:pt x="259" y="211"/>
                    </a:cubicBezTo>
                    <a:cubicBezTo>
                      <a:pt x="259" y="211"/>
                      <a:pt x="259" y="211"/>
                      <a:pt x="258" y="211"/>
                    </a:cubicBezTo>
                    <a:cubicBezTo>
                      <a:pt x="250" y="207"/>
                      <a:pt x="242" y="203"/>
                      <a:pt x="234" y="199"/>
                    </a:cubicBezTo>
                    <a:close/>
                    <a:moveTo>
                      <a:pt x="260" y="215"/>
                    </a:moveTo>
                    <a:cubicBezTo>
                      <a:pt x="257" y="212"/>
                      <a:pt x="252" y="211"/>
                      <a:pt x="249" y="209"/>
                    </a:cubicBezTo>
                    <a:cubicBezTo>
                      <a:pt x="245" y="206"/>
                      <a:pt x="241" y="204"/>
                      <a:pt x="237" y="202"/>
                    </a:cubicBezTo>
                    <a:cubicBezTo>
                      <a:pt x="237" y="203"/>
                      <a:pt x="238" y="203"/>
                      <a:pt x="239" y="203"/>
                    </a:cubicBezTo>
                    <a:cubicBezTo>
                      <a:pt x="241" y="204"/>
                      <a:pt x="244" y="205"/>
                      <a:pt x="247" y="206"/>
                    </a:cubicBezTo>
                    <a:cubicBezTo>
                      <a:pt x="251" y="208"/>
                      <a:pt x="256" y="211"/>
                      <a:pt x="260" y="213"/>
                    </a:cubicBezTo>
                    <a:cubicBezTo>
                      <a:pt x="260" y="213"/>
                      <a:pt x="260" y="214"/>
                      <a:pt x="260" y="215"/>
                    </a:cubicBezTo>
                    <a:close/>
                    <a:moveTo>
                      <a:pt x="233" y="201"/>
                    </a:moveTo>
                    <a:cubicBezTo>
                      <a:pt x="233" y="200"/>
                      <a:pt x="233" y="199"/>
                      <a:pt x="233" y="199"/>
                    </a:cubicBezTo>
                    <a:cubicBezTo>
                      <a:pt x="235" y="200"/>
                      <a:pt x="237" y="201"/>
                      <a:pt x="239" y="202"/>
                    </a:cubicBezTo>
                    <a:cubicBezTo>
                      <a:pt x="237" y="202"/>
                      <a:pt x="235" y="201"/>
                      <a:pt x="233" y="201"/>
                    </a:cubicBezTo>
                    <a:close/>
                    <a:moveTo>
                      <a:pt x="261" y="219"/>
                    </a:moveTo>
                    <a:cubicBezTo>
                      <a:pt x="257" y="216"/>
                      <a:pt x="253" y="214"/>
                      <a:pt x="249" y="212"/>
                    </a:cubicBezTo>
                    <a:cubicBezTo>
                      <a:pt x="253" y="214"/>
                      <a:pt x="256" y="215"/>
                      <a:pt x="260" y="216"/>
                    </a:cubicBezTo>
                    <a:cubicBezTo>
                      <a:pt x="260" y="217"/>
                      <a:pt x="261" y="218"/>
                      <a:pt x="261" y="219"/>
                    </a:cubicBezTo>
                    <a:close/>
                    <a:moveTo>
                      <a:pt x="237" y="207"/>
                    </a:moveTo>
                    <a:cubicBezTo>
                      <a:pt x="241" y="209"/>
                      <a:pt x="245" y="211"/>
                      <a:pt x="249" y="213"/>
                    </a:cubicBezTo>
                    <a:cubicBezTo>
                      <a:pt x="251" y="214"/>
                      <a:pt x="254" y="215"/>
                      <a:pt x="256" y="216"/>
                    </a:cubicBezTo>
                    <a:cubicBezTo>
                      <a:pt x="256" y="217"/>
                      <a:pt x="261" y="219"/>
                      <a:pt x="258" y="217"/>
                    </a:cubicBezTo>
                    <a:cubicBezTo>
                      <a:pt x="250" y="213"/>
                      <a:pt x="242" y="211"/>
                      <a:pt x="234" y="208"/>
                    </a:cubicBezTo>
                    <a:cubicBezTo>
                      <a:pt x="234" y="207"/>
                      <a:pt x="234" y="206"/>
                      <a:pt x="234" y="206"/>
                    </a:cubicBezTo>
                    <a:cubicBezTo>
                      <a:pt x="235" y="206"/>
                      <a:pt x="236" y="206"/>
                      <a:pt x="237" y="207"/>
                    </a:cubicBezTo>
                    <a:close/>
                    <a:moveTo>
                      <a:pt x="261" y="223"/>
                    </a:moveTo>
                    <a:cubicBezTo>
                      <a:pt x="257" y="220"/>
                      <a:pt x="252" y="217"/>
                      <a:pt x="248" y="215"/>
                    </a:cubicBezTo>
                    <a:cubicBezTo>
                      <a:pt x="245" y="214"/>
                      <a:pt x="243" y="212"/>
                      <a:pt x="241" y="211"/>
                    </a:cubicBezTo>
                    <a:cubicBezTo>
                      <a:pt x="244" y="212"/>
                      <a:pt x="246" y="213"/>
                      <a:pt x="249" y="214"/>
                    </a:cubicBezTo>
                    <a:cubicBezTo>
                      <a:pt x="253" y="216"/>
                      <a:pt x="257" y="218"/>
                      <a:pt x="261" y="220"/>
                    </a:cubicBezTo>
                    <a:cubicBezTo>
                      <a:pt x="261" y="221"/>
                      <a:pt x="261" y="222"/>
                      <a:pt x="261" y="223"/>
                    </a:cubicBezTo>
                    <a:close/>
                    <a:moveTo>
                      <a:pt x="233" y="202"/>
                    </a:moveTo>
                    <a:cubicBezTo>
                      <a:pt x="239" y="204"/>
                      <a:pt x="243" y="207"/>
                      <a:pt x="248" y="209"/>
                    </a:cubicBezTo>
                    <a:cubicBezTo>
                      <a:pt x="250" y="211"/>
                      <a:pt x="253" y="212"/>
                      <a:pt x="255" y="213"/>
                    </a:cubicBezTo>
                    <a:cubicBezTo>
                      <a:pt x="256" y="213"/>
                      <a:pt x="258" y="215"/>
                      <a:pt x="259" y="215"/>
                    </a:cubicBezTo>
                    <a:cubicBezTo>
                      <a:pt x="255" y="214"/>
                      <a:pt x="251" y="212"/>
                      <a:pt x="246" y="210"/>
                    </a:cubicBezTo>
                    <a:cubicBezTo>
                      <a:pt x="244" y="209"/>
                      <a:pt x="241" y="208"/>
                      <a:pt x="239" y="207"/>
                    </a:cubicBezTo>
                    <a:cubicBezTo>
                      <a:pt x="239" y="207"/>
                      <a:pt x="238" y="207"/>
                      <a:pt x="238" y="206"/>
                    </a:cubicBezTo>
                    <a:cubicBezTo>
                      <a:pt x="236" y="206"/>
                      <a:pt x="235" y="205"/>
                      <a:pt x="234" y="205"/>
                    </a:cubicBezTo>
                    <a:cubicBezTo>
                      <a:pt x="234" y="204"/>
                      <a:pt x="234" y="203"/>
                      <a:pt x="233" y="202"/>
                    </a:cubicBezTo>
                    <a:close/>
                    <a:moveTo>
                      <a:pt x="232" y="192"/>
                    </a:moveTo>
                    <a:cubicBezTo>
                      <a:pt x="234" y="193"/>
                      <a:pt x="235" y="193"/>
                      <a:pt x="236" y="193"/>
                    </a:cubicBezTo>
                    <a:cubicBezTo>
                      <a:pt x="240" y="195"/>
                      <a:pt x="243" y="198"/>
                      <a:pt x="247" y="200"/>
                    </a:cubicBezTo>
                    <a:cubicBezTo>
                      <a:pt x="249" y="201"/>
                      <a:pt x="250" y="202"/>
                      <a:pt x="252" y="202"/>
                    </a:cubicBezTo>
                    <a:cubicBezTo>
                      <a:pt x="251" y="202"/>
                      <a:pt x="249" y="201"/>
                      <a:pt x="248" y="201"/>
                    </a:cubicBezTo>
                    <a:cubicBezTo>
                      <a:pt x="246" y="200"/>
                      <a:pt x="243" y="199"/>
                      <a:pt x="240" y="198"/>
                    </a:cubicBezTo>
                    <a:cubicBezTo>
                      <a:pt x="238" y="197"/>
                      <a:pt x="235" y="195"/>
                      <a:pt x="233" y="194"/>
                    </a:cubicBezTo>
                    <a:cubicBezTo>
                      <a:pt x="233" y="194"/>
                      <a:pt x="232" y="194"/>
                      <a:pt x="232" y="193"/>
                    </a:cubicBezTo>
                    <a:cubicBezTo>
                      <a:pt x="232" y="193"/>
                      <a:pt x="232" y="193"/>
                      <a:pt x="232" y="192"/>
                    </a:cubicBezTo>
                    <a:close/>
                    <a:moveTo>
                      <a:pt x="232" y="187"/>
                    </a:moveTo>
                    <a:cubicBezTo>
                      <a:pt x="233" y="188"/>
                      <a:pt x="234" y="188"/>
                      <a:pt x="234" y="188"/>
                    </a:cubicBezTo>
                    <a:cubicBezTo>
                      <a:pt x="235" y="188"/>
                      <a:pt x="235" y="188"/>
                      <a:pt x="235" y="188"/>
                    </a:cubicBezTo>
                    <a:cubicBezTo>
                      <a:pt x="239" y="190"/>
                      <a:pt x="244" y="193"/>
                      <a:pt x="249" y="196"/>
                    </a:cubicBezTo>
                    <a:cubicBezTo>
                      <a:pt x="251" y="197"/>
                      <a:pt x="254" y="198"/>
                      <a:pt x="256" y="200"/>
                    </a:cubicBezTo>
                    <a:cubicBezTo>
                      <a:pt x="257" y="200"/>
                      <a:pt x="262" y="203"/>
                      <a:pt x="256" y="200"/>
                    </a:cubicBezTo>
                    <a:cubicBezTo>
                      <a:pt x="252" y="198"/>
                      <a:pt x="248" y="197"/>
                      <a:pt x="244" y="195"/>
                    </a:cubicBezTo>
                    <a:cubicBezTo>
                      <a:pt x="241" y="194"/>
                      <a:pt x="239" y="194"/>
                      <a:pt x="237" y="193"/>
                    </a:cubicBezTo>
                    <a:cubicBezTo>
                      <a:pt x="237" y="193"/>
                      <a:pt x="236" y="193"/>
                      <a:pt x="236" y="193"/>
                    </a:cubicBezTo>
                    <a:cubicBezTo>
                      <a:pt x="235" y="192"/>
                      <a:pt x="234" y="192"/>
                      <a:pt x="232" y="192"/>
                    </a:cubicBezTo>
                    <a:cubicBezTo>
                      <a:pt x="232" y="190"/>
                      <a:pt x="232" y="189"/>
                      <a:pt x="232" y="187"/>
                    </a:cubicBezTo>
                    <a:close/>
                    <a:moveTo>
                      <a:pt x="232" y="186"/>
                    </a:moveTo>
                    <a:cubicBezTo>
                      <a:pt x="232" y="185"/>
                      <a:pt x="232" y="184"/>
                      <a:pt x="232" y="183"/>
                    </a:cubicBezTo>
                    <a:cubicBezTo>
                      <a:pt x="241" y="188"/>
                      <a:pt x="250" y="192"/>
                      <a:pt x="260" y="197"/>
                    </a:cubicBezTo>
                    <a:cubicBezTo>
                      <a:pt x="255" y="195"/>
                      <a:pt x="251" y="193"/>
                      <a:pt x="246" y="192"/>
                    </a:cubicBezTo>
                    <a:cubicBezTo>
                      <a:pt x="244" y="191"/>
                      <a:pt x="241" y="190"/>
                      <a:pt x="238" y="189"/>
                    </a:cubicBezTo>
                    <a:cubicBezTo>
                      <a:pt x="237" y="188"/>
                      <a:pt x="236" y="188"/>
                      <a:pt x="235" y="188"/>
                    </a:cubicBezTo>
                    <a:cubicBezTo>
                      <a:pt x="234" y="187"/>
                      <a:pt x="233" y="187"/>
                      <a:pt x="233" y="187"/>
                    </a:cubicBezTo>
                    <a:cubicBezTo>
                      <a:pt x="233" y="187"/>
                      <a:pt x="233" y="187"/>
                      <a:pt x="232" y="186"/>
                    </a:cubicBezTo>
                    <a:close/>
                    <a:moveTo>
                      <a:pt x="232" y="179"/>
                    </a:moveTo>
                    <a:cubicBezTo>
                      <a:pt x="235" y="182"/>
                      <a:pt x="239" y="184"/>
                      <a:pt x="243" y="185"/>
                    </a:cubicBezTo>
                    <a:cubicBezTo>
                      <a:pt x="246" y="186"/>
                      <a:pt x="249" y="187"/>
                      <a:pt x="251" y="189"/>
                    </a:cubicBezTo>
                    <a:cubicBezTo>
                      <a:pt x="250" y="188"/>
                      <a:pt x="248" y="187"/>
                      <a:pt x="247" y="187"/>
                    </a:cubicBezTo>
                    <a:cubicBezTo>
                      <a:pt x="242" y="185"/>
                      <a:pt x="237" y="183"/>
                      <a:pt x="232" y="182"/>
                    </a:cubicBezTo>
                    <a:cubicBezTo>
                      <a:pt x="232" y="182"/>
                      <a:pt x="232" y="182"/>
                      <a:pt x="232" y="182"/>
                    </a:cubicBezTo>
                    <a:cubicBezTo>
                      <a:pt x="232" y="181"/>
                      <a:pt x="232" y="180"/>
                      <a:pt x="232" y="179"/>
                    </a:cubicBezTo>
                    <a:close/>
                    <a:moveTo>
                      <a:pt x="233" y="180"/>
                    </a:moveTo>
                    <a:cubicBezTo>
                      <a:pt x="236" y="182"/>
                      <a:pt x="241" y="183"/>
                      <a:pt x="245" y="184"/>
                    </a:cubicBezTo>
                    <a:cubicBezTo>
                      <a:pt x="250" y="186"/>
                      <a:pt x="255" y="188"/>
                      <a:pt x="260" y="191"/>
                    </a:cubicBezTo>
                    <a:cubicBezTo>
                      <a:pt x="260" y="191"/>
                      <a:pt x="260" y="192"/>
                      <a:pt x="260" y="192"/>
                    </a:cubicBezTo>
                    <a:cubicBezTo>
                      <a:pt x="260" y="192"/>
                      <a:pt x="260" y="193"/>
                      <a:pt x="260" y="193"/>
                    </a:cubicBezTo>
                    <a:cubicBezTo>
                      <a:pt x="260" y="193"/>
                      <a:pt x="260" y="192"/>
                      <a:pt x="259" y="192"/>
                    </a:cubicBezTo>
                    <a:cubicBezTo>
                      <a:pt x="259" y="192"/>
                      <a:pt x="259" y="192"/>
                      <a:pt x="258" y="192"/>
                    </a:cubicBezTo>
                    <a:cubicBezTo>
                      <a:pt x="255" y="190"/>
                      <a:pt x="251" y="187"/>
                      <a:pt x="247" y="186"/>
                    </a:cubicBezTo>
                    <a:cubicBezTo>
                      <a:pt x="242" y="184"/>
                      <a:pt x="237" y="182"/>
                      <a:pt x="233" y="180"/>
                    </a:cubicBezTo>
                    <a:close/>
                    <a:moveTo>
                      <a:pt x="260" y="197"/>
                    </a:moveTo>
                    <a:cubicBezTo>
                      <a:pt x="253" y="192"/>
                      <a:pt x="243" y="188"/>
                      <a:pt x="235" y="184"/>
                    </a:cubicBezTo>
                    <a:cubicBezTo>
                      <a:pt x="235" y="183"/>
                      <a:pt x="234" y="183"/>
                      <a:pt x="234" y="183"/>
                    </a:cubicBezTo>
                    <a:cubicBezTo>
                      <a:pt x="234" y="183"/>
                      <a:pt x="234" y="183"/>
                      <a:pt x="235" y="183"/>
                    </a:cubicBezTo>
                    <a:cubicBezTo>
                      <a:pt x="236" y="184"/>
                      <a:pt x="237" y="184"/>
                      <a:pt x="238" y="184"/>
                    </a:cubicBezTo>
                    <a:cubicBezTo>
                      <a:pt x="241" y="185"/>
                      <a:pt x="243" y="186"/>
                      <a:pt x="245" y="187"/>
                    </a:cubicBezTo>
                    <a:cubicBezTo>
                      <a:pt x="250" y="189"/>
                      <a:pt x="255" y="191"/>
                      <a:pt x="260" y="194"/>
                    </a:cubicBezTo>
                    <a:cubicBezTo>
                      <a:pt x="260" y="195"/>
                      <a:pt x="260" y="196"/>
                      <a:pt x="260" y="197"/>
                    </a:cubicBezTo>
                    <a:close/>
                    <a:moveTo>
                      <a:pt x="260" y="202"/>
                    </a:moveTo>
                    <a:cubicBezTo>
                      <a:pt x="256" y="198"/>
                      <a:pt x="251" y="196"/>
                      <a:pt x="246" y="193"/>
                    </a:cubicBezTo>
                    <a:cubicBezTo>
                      <a:pt x="244" y="192"/>
                      <a:pt x="243" y="191"/>
                      <a:pt x="241" y="191"/>
                    </a:cubicBezTo>
                    <a:cubicBezTo>
                      <a:pt x="248" y="193"/>
                      <a:pt x="254" y="195"/>
                      <a:pt x="260" y="198"/>
                    </a:cubicBezTo>
                    <a:cubicBezTo>
                      <a:pt x="260" y="199"/>
                      <a:pt x="260" y="201"/>
                      <a:pt x="260" y="202"/>
                    </a:cubicBezTo>
                    <a:close/>
                    <a:moveTo>
                      <a:pt x="231" y="174"/>
                    </a:moveTo>
                    <a:cubicBezTo>
                      <a:pt x="239" y="181"/>
                      <a:pt x="249" y="183"/>
                      <a:pt x="257" y="188"/>
                    </a:cubicBezTo>
                    <a:cubicBezTo>
                      <a:pt x="257" y="188"/>
                      <a:pt x="262" y="191"/>
                      <a:pt x="258" y="189"/>
                    </a:cubicBezTo>
                    <a:cubicBezTo>
                      <a:pt x="257" y="188"/>
                      <a:pt x="256" y="188"/>
                      <a:pt x="255" y="187"/>
                    </a:cubicBezTo>
                    <a:cubicBezTo>
                      <a:pt x="253" y="186"/>
                      <a:pt x="250" y="185"/>
                      <a:pt x="248" y="184"/>
                    </a:cubicBezTo>
                    <a:cubicBezTo>
                      <a:pt x="243" y="182"/>
                      <a:pt x="237" y="181"/>
                      <a:pt x="232" y="179"/>
                    </a:cubicBezTo>
                    <a:cubicBezTo>
                      <a:pt x="232" y="179"/>
                      <a:pt x="232" y="179"/>
                      <a:pt x="232" y="179"/>
                    </a:cubicBezTo>
                    <a:cubicBezTo>
                      <a:pt x="231" y="177"/>
                      <a:pt x="231" y="176"/>
                      <a:pt x="231" y="174"/>
                    </a:cubicBezTo>
                    <a:close/>
                    <a:moveTo>
                      <a:pt x="260" y="206"/>
                    </a:moveTo>
                    <a:cubicBezTo>
                      <a:pt x="260" y="206"/>
                      <a:pt x="260" y="206"/>
                      <a:pt x="260" y="206"/>
                    </a:cubicBezTo>
                    <a:cubicBezTo>
                      <a:pt x="260" y="205"/>
                      <a:pt x="259" y="205"/>
                      <a:pt x="259" y="205"/>
                    </a:cubicBezTo>
                    <a:cubicBezTo>
                      <a:pt x="254" y="203"/>
                      <a:pt x="250" y="201"/>
                      <a:pt x="245" y="198"/>
                    </a:cubicBezTo>
                    <a:cubicBezTo>
                      <a:pt x="244" y="197"/>
                      <a:pt x="242" y="196"/>
                      <a:pt x="240" y="195"/>
                    </a:cubicBezTo>
                    <a:cubicBezTo>
                      <a:pt x="242" y="196"/>
                      <a:pt x="244" y="196"/>
                      <a:pt x="246" y="197"/>
                    </a:cubicBezTo>
                    <a:cubicBezTo>
                      <a:pt x="251" y="199"/>
                      <a:pt x="255" y="201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4"/>
                      <a:pt x="260" y="205"/>
                      <a:pt x="260" y="206"/>
                    </a:cubicBezTo>
                    <a:close/>
                    <a:moveTo>
                      <a:pt x="261" y="226"/>
                    </a:moveTo>
                    <a:cubicBezTo>
                      <a:pt x="258" y="223"/>
                      <a:pt x="254" y="222"/>
                      <a:pt x="251" y="220"/>
                    </a:cubicBezTo>
                    <a:cubicBezTo>
                      <a:pt x="248" y="219"/>
                      <a:pt x="246" y="217"/>
                      <a:pt x="243" y="215"/>
                    </a:cubicBezTo>
                    <a:cubicBezTo>
                      <a:pt x="245" y="216"/>
                      <a:pt x="248" y="217"/>
                      <a:pt x="250" y="218"/>
                    </a:cubicBezTo>
                    <a:cubicBezTo>
                      <a:pt x="253" y="220"/>
                      <a:pt x="257" y="223"/>
                      <a:pt x="261" y="223"/>
                    </a:cubicBezTo>
                    <a:cubicBezTo>
                      <a:pt x="261" y="223"/>
                      <a:pt x="261" y="223"/>
                      <a:pt x="261" y="223"/>
                    </a:cubicBezTo>
                    <a:cubicBezTo>
                      <a:pt x="261" y="224"/>
                      <a:pt x="261" y="225"/>
                      <a:pt x="261" y="226"/>
                    </a:cubicBezTo>
                    <a:close/>
                    <a:moveTo>
                      <a:pt x="262" y="231"/>
                    </a:moveTo>
                    <a:cubicBezTo>
                      <a:pt x="258" y="228"/>
                      <a:pt x="254" y="226"/>
                      <a:pt x="249" y="223"/>
                    </a:cubicBezTo>
                    <a:cubicBezTo>
                      <a:pt x="247" y="222"/>
                      <a:pt x="244" y="221"/>
                      <a:pt x="242" y="220"/>
                    </a:cubicBezTo>
                    <a:cubicBezTo>
                      <a:pt x="240" y="219"/>
                      <a:pt x="238" y="217"/>
                      <a:pt x="237" y="216"/>
                    </a:cubicBezTo>
                    <a:cubicBezTo>
                      <a:pt x="245" y="219"/>
                      <a:pt x="253" y="225"/>
                      <a:pt x="261" y="227"/>
                    </a:cubicBezTo>
                    <a:cubicBezTo>
                      <a:pt x="261" y="229"/>
                      <a:pt x="262" y="230"/>
                      <a:pt x="262" y="231"/>
                    </a:cubicBezTo>
                    <a:close/>
                    <a:moveTo>
                      <a:pt x="263" y="237"/>
                    </a:moveTo>
                    <a:cubicBezTo>
                      <a:pt x="256" y="231"/>
                      <a:pt x="247" y="229"/>
                      <a:pt x="241" y="224"/>
                    </a:cubicBezTo>
                    <a:cubicBezTo>
                      <a:pt x="242" y="225"/>
                      <a:pt x="236" y="221"/>
                      <a:pt x="238" y="221"/>
                    </a:cubicBezTo>
                    <a:cubicBezTo>
                      <a:pt x="239" y="222"/>
                      <a:pt x="241" y="222"/>
                      <a:pt x="242" y="223"/>
                    </a:cubicBezTo>
                    <a:cubicBezTo>
                      <a:pt x="245" y="224"/>
                      <a:pt x="248" y="225"/>
                      <a:pt x="250" y="227"/>
                    </a:cubicBezTo>
                    <a:cubicBezTo>
                      <a:pt x="254" y="229"/>
                      <a:pt x="258" y="231"/>
                      <a:pt x="262" y="233"/>
                    </a:cubicBezTo>
                    <a:cubicBezTo>
                      <a:pt x="262" y="234"/>
                      <a:pt x="262" y="235"/>
                      <a:pt x="263" y="236"/>
                    </a:cubicBezTo>
                    <a:cubicBezTo>
                      <a:pt x="263" y="236"/>
                      <a:pt x="263" y="236"/>
                      <a:pt x="263" y="237"/>
                    </a:cubicBezTo>
                    <a:close/>
                    <a:moveTo>
                      <a:pt x="264" y="243"/>
                    </a:moveTo>
                    <a:cubicBezTo>
                      <a:pt x="257" y="237"/>
                      <a:pt x="248" y="234"/>
                      <a:pt x="241" y="228"/>
                    </a:cubicBezTo>
                    <a:cubicBezTo>
                      <a:pt x="235" y="223"/>
                      <a:pt x="242" y="228"/>
                      <a:pt x="244" y="229"/>
                    </a:cubicBezTo>
                    <a:cubicBezTo>
                      <a:pt x="246" y="230"/>
                      <a:pt x="249" y="232"/>
                      <a:pt x="251" y="233"/>
                    </a:cubicBezTo>
                    <a:cubicBezTo>
                      <a:pt x="255" y="235"/>
                      <a:pt x="259" y="237"/>
                      <a:pt x="263" y="239"/>
                    </a:cubicBezTo>
                    <a:cubicBezTo>
                      <a:pt x="264" y="240"/>
                      <a:pt x="264" y="242"/>
                      <a:pt x="264" y="243"/>
                    </a:cubicBezTo>
                    <a:close/>
                    <a:moveTo>
                      <a:pt x="265" y="249"/>
                    </a:moveTo>
                    <a:cubicBezTo>
                      <a:pt x="262" y="246"/>
                      <a:pt x="258" y="244"/>
                      <a:pt x="254" y="241"/>
                    </a:cubicBezTo>
                    <a:cubicBezTo>
                      <a:pt x="251" y="239"/>
                      <a:pt x="249" y="237"/>
                      <a:pt x="246" y="235"/>
                    </a:cubicBezTo>
                    <a:cubicBezTo>
                      <a:pt x="244" y="234"/>
                      <a:pt x="240" y="233"/>
                      <a:pt x="238" y="230"/>
                    </a:cubicBezTo>
                    <a:cubicBezTo>
                      <a:pt x="236" y="228"/>
                      <a:pt x="240" y="231"/>
                      <a:pt x="240" y="231"/>
                    </a:cubicBezTo>
                    <a:cubicBezTo>
                      <a:pt x="241" y="232"/>
                      <a:pt x="243" y="233"/>
                      <a:pt x="244" y="234"/>
                    </a:cubicBezTo>
                    <a:cubicBezTo>
                      <a:pt x="246" y="235"/>
                      <a:pt x="249" y="237"/>
                      <a:pt x="251" y="238"/>
                    </a:cubicBezTo>
                    <a:cubicBezTo>
                      <a:pt x="255" y="241"/>
                      <a:pt x="260" y="244"/>
                      <a:pt x="265" y="245"/>
                    </a:cubicBezTo>
                    <a:cubicBezTo>
                      <a:pt x="265" y="246"/>
                      <a:pt x="265" y="247"/>
                      <a:pt x="265" y="249"/>
                    </a:cubicBezTo>
                    <a:close/>
                    <a:moveTo>
                      <a:pt x="261" y="247"/>
                    </a:moveTo>
                    <a:cubicBezTo>
                      <a:pt x="258" y="245"/>
                      <a:pt x="255" y="244"/>
                      <a:pt x="252" y="242"/>
                    </a:cubicBezTo>
                    <a:cubicBezTo>
                      <a:pt x="247" y="238"/>
                      <a:pt x="242" y="235"/>
                      <a:pt x="237" y="232"/>
                    </a:cubicBezTo>
                    <a:cubicBezTo>
                      <a:pt x="237" y="231"/>
                      <a:pt x="237" y="231"/>
                      <a:pt x="237" y="230"/>
                    </a:cubicBezTo>
                    <a:cubicBezTo>
                      <a:pt x="240" y="233"/>
                      <a:pt x="244" y="235"/>
                      <a:pt x="247" y="237"/>
                    </a:cubicBezTo>
                    <a:cubicBezTo>
                      <a:pt x="252" y="241"/>
                      <a:pt x="258" y="244"/>
                      <a:pt x="263" y="248"/>
                    </a:cubicBezTo>
                    <a:cubicBezTo>
                      <a:pt x="267" y="252"/>
                      <a:pt x="263" y="248"/>
                      <a:pt x="261" y="247"/>
                    </a:cubicBezTo>
                    <a:close/>
                    <a:moveTo>
                      <a:pt x="237" y="233"/>
                    </a:moveTo>
                    <a:cubicBezTo>
                      <a:pt x="243" y="238"/>
                      <a:pt x="249" y="244"/>
                      <a:pt x="255" y="249"/>
                    </a:cubicBezTo>
                    <a:cubicBezTo>
                      <a:pt x="249" y="244"/>
                      <a:pt x="243" y="239"/>
                      <a:pt x="237" y="236"/>
                    </a:cubicBezTo>
                    <a:cubicBezTo>
                      <a:pt x="237" y="235"/>
                      <a:pt x="237" y="235"/>
                      <a:pt x="237" y="234"/>
                    </a:cubicBezTo>
                    <a:cubicBezTo>
                      <a:pt x="237" y="234"/>
                      <a:pt x="237" y="233"/>
                      <a:pt x="237" y="233"/>
                    </a:cubicBezTo>
                    <a:close/>
                    <a:moveTo>
                      <a:pt x="239" y="238"/>
                    </a:moveTo>
                    <a:cubicBezTo>
                      <a:pt x="242" y="240"/>
                      <a:pt x="246" y="244"/>
                      <a:pt x="250" y="247"/>
                    </a:cubicBezTo>
                    <a:cubicBezTo>
                      <a:pt x="249" y="246"/>
                      <a:pt x="249" y="246"/>
                      <a:pt x="248" y="245"/>
                    </a:cubicBezTo>
                    <a:cubicBezTo>
                      <a:pt x="246" y="244"/>
                      <a:pt x="244" y="243"/>
                      <a:pt x="242" y="241"/>
                    </a:cubicBezTo>
                    <a:cubicBezTo>
                      <a:pt x="241" y="240"/>
                      <a:pt x="239" y="239"/>
                      <a:pt x="238" y="238"/>
                    </a:cubicBezTo>
                    <a:cubicBezTo>
                      <a:pt x="237" y="236"/>
                      <a:pt x="237" y="236"/>
                      <a:pt x="239" y="238"/>
                    </a:cubicBezTo>
                    <a:close/>
                    <a:moveTo>
                      <a:pt x="261" y="256"/>
                    </a:moveTo>
                    <a:cubicBezTo>
                      <a:pt x="260" y="256"/>
                      <a:pt x="260" y="256"/>
                      <a:pt x="259" y="255"/>
                    </a:cubicBezTo>
                    <a:cubicBezTo>
                      <a:pt x="258" y="255"/>
                      <a:pt x="257" y="254"/>
                      <a:pt x="256" y="253"/>
                    </a:cubicBezTo>
                    <a:cubicBezTo>
                      <a:pt x="254" y="252"/>
                      <a:pt x="252" y="251"/>
                      <a:pt x="250" y="249"/>
                    </a:cubicBezTo>
                    <a:cubicBezTo>
                      <a:pt x="245" y="246"/>
                      <a:pt x="240" y="243"/>
                      <a:pt x="236" y="239"/>
                    </a:cubicBezTo>
                    <a:cubicBezTo>
                      <a:pt x="236" y="238"/>
                      <a:pt x="236" y="238"/>
                      <a:pt x="236" y="237"/>
                    </a:cubicBezTo>
                    <a:cubicBezTo>
                      <a:pt x="239" y="240"/>
                      <a:pt x="242" y="242"/>
                      <a:pt x="245" y="244"/>
                    </a:cubicBezTo>
                    <a:cubicBezTo>
                      <a:pt x="251" y="248"/>
                      <a:pt x="256" y="252"/>
                      <a:pt x="261" y="256"/>
                    </a:cubicBezTo>
                    <a:close/>
                    <a:moveTo>
                      <a:pt x="258" y="258"/>
                    </a:moveTo>
                    <a:cubicBezTo>
                      <a:pt x="261" y="261"/>
                      <a:pt x="257" y="258"/>
                      <a:pt x="255" y="257"/>
                    </a:cubicBezTo>
                    <a:cubicBezTo>
                      <a:pt x="253" y="255"/>
                      <a:pt x="250" y="254"/>
                      <a:pt x="248" y="252"/>
                    </a:cubicBezTo>
                    <a:cubicBezTo>
                      <a:pt x="244" y="249"/>
                      <a:pt x="240" y="246"/>
                      <a:pt x="236" y="244"/>
                    </a:cubicBezTo>
                    <a:cubicBezTo>
                      <a:pt x="236" y="244"/>
                      <a:pt x="236" y="244"/>
                      <a:pt x="236" y="244"/>
                    </a:cubicBezTo>
                    <a:cubicBezTo>
                      <a:pt x="236" y="243"/>
                      <a:pt x="236" y="241"/>
                      <a:pt x="236" y="240"/>
                    </a:cubicBezTo>
                    <a:cubicBezTo>
                      <a:pt x="242" y="247"/>
                      <a:pt x="251" y="251"/>
                      <a:pt x="258" y="258"/>
                    </a:cubicBezTo>
                    <a:close/>
                    <a:moveTo>
                      <a:pt x="246" y="254"/>
                    </a:moveTo>
                    <a:cubicBezTo>
                      <a:pt x="250" y="256"/>
                      <a:pt x="252" y="260"/>
                      <a:pt x="256" y="263"/>
                    </a:cubicBezTo>
                    <a:cubicBezTo>
                      <a:pt x="253" y="261"/>
                      <a:pt x="249" y="258"/>
                      <a:pt x="246" y="256"/>
                    </a:cubicBezTo>
                    <a:cubicBezTo>
                      <a:pt x="242" y="254"/>
                      <a:pt x="239" y="251"/>
                      <a:pt x="235" y="248"/>
                    </a:cubicBezTo>
                    <a:cubicBezTo>
                      <a:pt x="235" y="247"/>
                      <a:pt x="235" y="246"/>
                      <a:pt x="235" y="245"/>
                    </a:cubicBezTo>
                    <a:cubicBezTo>
                      <a:pt x="239" y="248"/>
                      <a:pt x="243" y="251"/>
                      <a:pt x="246" y="254"/>
                    </a:cubicBezTo>
                    <a:close/>
                    <a:moveTo>
                      <a:pt x="235" y="250"/>
                    </a:moveTo>
                    <a:cubicBezTo>
                      <a:pt x="238" y="253"/>
                      <a:pt x="241" y="255"/>
                      <a:pt x="244" y="258"/>
                    </a:cubicBezTo>
                    <a:cubicBezTo>
                      <a:pt x="246" y="259"/>
                      <a:pt x="248" y="261"/>
                      <a:pt x="249" y="262"/>
                    </a:cubicBezTo>
                    <a:cubicBezTo>
                      <a:pt x="250" y="263"/>
                      <a:pt x="252" y="265"/>
                      <a:pt x="252" y="265"/>
                    </a:cubicBezTo>
                    <a:cubicBezTo>
                      <a:pt x="246" y="263"/>
                      <a:pt x="242" y="257"/>
                      <a:pt x="236" y="253"/>
                    </a:cubicBezTo>
                    <a:cubicBezTo>
                      <a:pt x="236" y="253"/>
                      <a:pt x="236" y="254"/>
                      <a:pt x="236" y="254"/>
                    </a:cubicBezTo>
                    <a:cubicBezTo>
                      <a:pt x="236" y="252"/>
                      <a:pt x="235" y="251"/>
                      <a:pt x="235" y="250"/>
                    </a:cubicBezTo>
                    <a:close/>
                    <a:moveTo>
                      <a:pt x="236" y="254"/>
                    </a:moveTo>
                    <a:cubicBezTo>
                      <a:pt x="237" y="257"/>
                      <a:pt x="240" y="260"/>
                      <a:pt x="242" y="262"/>
                    </a:cubicBezTo>
                    <a:cubicBezTo>
                      <a:pt x="243" y="263"/>
                      <a:pt x="247" y="267"/>
                      <a:pt x="242" y="263"/>
                    </a:cubicBezTo>
                    <a:cubicBezTo>
                      <a:pt x="241" y="261"/>
                      <a:pt x="240" y="260"/>
                      <a:pt x="238" y="259"/>
                    </a:cubicBezTo>
                    <a:cubicBezTo>
                      <a:pt x="238" y="259"/>
                      <a:pt x="238" y="259"/>
                      <a:pt x="238" y="260"/>
                    </a:cubicBezTo>
                    <a:cubicBezTo>
                      <a:pt x="237" y="258"/>
                      <a:pt x="236" y="256"/>
                      <a:pt x="236" y="254"/>
                    </a:cubicBezTo>
                    <a:cubicBezTo>
                      <a:pt x="236" y="254"/>
                      <a:pt x="236" y="254"/>
                      <a:pt x="236" y="254"/>
                    </a:cubicBezTo>
                    <a:close/>
                    <a:moveTo>
                      <a:pt x="221" y="189"/>
                    </a:moveTo>
                    <a:cubicBezTo>
                      <a:pt x="216" y="199"/>
                      <a:pt x="206" y="206"/>
                      <a:pt x="195" y="203"/>
                    </a:cubicBezTo>
                    <a:cubicBezTo>
                      <a:pt x="195" y="203"/>
                      <a:pt x="194" y="203"/>
                      <a:pt x="194" y="203"/>
                    </a:cubicBezTo>
                    <a:cubicBezTo>
                      <a:pt x="194" y="201"/>
                      <a:pt x="194" y="198"/>
                      <a:pt x="193" y="195"/>
                    </a:cubicBezTo>
                    <a:cubicBezTo>
                      <a:pt x="193" y="188"/>
                      <a:pt x="191" y="181"/>
                      <a:pt x="191" y="174"/>
                    </a:cubicBezTo>
                    <a:cubicBezTo>
                      <a:pt x="192" y="160"/>
                      <a:pt x="196" y="146"/>
                      <a:pt x="197" y="132"/>
                    </a:cubicBezTo>
                    <a:cubicBezTo>
                      <a:pt x="199" y="108"/>
                      <a:pt x="187" y="85"/>
                      <a:pt x="166" y="71"/>
                    </a:cubicBezTo>
                    <a:cubicBezTo>
                      <a:pt x="156" y="65"/>
                      <a:pt x="145" y="61"/>
                      <a:pt x="133" y="59"/>
                    </a:cubicBezTo>
                    <a:cubicBezTo>
                      <a:pt x="125" y="58"/>
                      <a:pt x="117" y="58"/>
                      <a:pt x="109" y="57"/>
                    </a:cubicBezTo>
                    <a:cubicBezTo>
                      <a:pt x="103" y="56"/>
                      <a:pt x="97" y="55"/>
                      <a:pt x="91" y="54"/>
                    </a:cubicBezTo>
                    <a:cubicBezTo>
                      <a:pt x="103" y="48"/>
                      <a:pt x="116" y="44"/>
                      <a:pt x="130" y="43"/>
                    </a:cubicBezTo>
                    <a:cubicBezTo>
                      <a:pt x="130" y="43"/>
                      <a:pt x="130" y="43"/>
                      <a:pt x="131" y="43"/>
                    </a:cubicBezTo>
                    <a:cubicBezTo>
                      <a:pt x="140" y="42"/>
                      <a:pt x="149" y="43"/>
                      <a:pt x="157" y="45"/>
                    </a:cubicBezTo>
                    <a:cubicBezTo>
                      <a:pt x="184" y="52"/>
                      <a:pt x="207" y="71"/>
                      <a:pt x="217" y="96"/>
                    </a:cubicBezTo>
                    <a:cubicBezTo>
                      <a:pt x="228" y="123"/>
                      <a:pt x="222" y="150"/>
                      <a:pt x="221" y="178"/>
                    </a:cubicBezTo>
                    <a:cubicBezTo>
                      <a:pt x="221" y="182"/>
                      <a:pt x="221" y="186"/>
                      <a:pt x="221" y="189"/>
                    </a:cubicBezTo>
                    <a:close/>
                    <a:moveTo>
                      <a:pt x="119" y="41"/>
                    </a:moveTo>
                    <a:cubicBezTo>
                      <a:pt x="119" y="41"/>
                      <a:pt x="121" y="41"/>
                      <a:pt x="122" y="41"/>
                    </a:cubicBezTo>
                    <a:cubicBezTo>
                      <a:pt x="121" y="41"/>
                      <a:pt x="120" y="41"/>
                      <a:pt x="119" y="41"/>
                    </a:cubicBezTo>
                    <a:close/>
                    <a:moveTo>
                      <a:pt x="123" y="30"/>
                    </a:moveTo>
                    <a:cubicBezTo>
                      <a:pt x="124" y="33"/>
                      <a:pt x="127" y="33"/>
                      <a:pt x="129" y="35"/>
                    </a:cubicBezTo>
                    <a:cubicBezTo>
                      <a:pt x="126" y="34"/>
                      <a:pt x="124" y="33"/>
                      <a:pt x="121" y="34"/>
                    </a:cubicBezTo>
                    <a:cubicBezTo>
                      <a:pt x="121" y="34"/>
                      <a:pt x="121" y="34"/>
                      <a:pt x="121" y="34"/>
                    </a:cubicBezTo>
                    <a:cubicBezTo>
                      <a:pt x="123" y="36"/>
                      <a:pt x="126" y="37"/>
                      <a:pt x="129" y="38"/>
                    </a:cubicBezTo>
                    <a:cubicBezTo>
                      <a:pt x="126" y="37"/>
                      <a:pt x="123" y="35"/>
                      <a:pt x="120" y="36"/>
                    </a:cubicBezTo>
                    <a:cubicBezTo>
                      <a:pt x="119" y="37"/>
                      <a:pt x="119" y="37"/>
                      <a:pt x="119" y="37"/>
                    </a:cubicBezTo>
                    <a:cubicBezTo>
                      <a:pt x="120" y="39"/>
                      <a:pt x="122" y="39"/>
                      <a:pt x="124" y="40"/>
                    </a:cubicBezTo>
                    <a:cubicBezTo>
                      <a:pt x="124" y="40"/>
                      <a:pt x="125" y="40"/>
                      <a:pt x="125" y="40"/>
                    </a:cubicBezTo>
                    <a:cubicBezTo>
                      <a:pt x="125" y="40"/>
                      <a:pt x="124" y="40"/>
                      <a:pt x="124" y="40"/>
                    </a:cubicBezTo>
                    <a:cubicBezTo>
                      <a:pt x="123" y="40"/>
                      <a:pt x="123" y="40"/>
                      <a:pt x="122" y="40"/>
                    </a:cubicBezTo>
                    <a:cubicBezTo>
                      <a:pt x="121" y="40"/>
                      <a:pt x="119" y="39"/>
                      <a:pt x="119" y="41"/>
                    </a:cubicBezTo>
                    <a:cubicBezTo>
                      <a:pt x="119" y="41"/>
                      <a:pt x="119" y="41"/>
                      <a:pt x="119" y="41"/>
                    </a:cubicBezTo>
                    <a:cubicBezTo>
                      <a:pt x="119" y="41"/>
                      <a:pt x="118" y="41"/>
                      <a:pt x="118" y="41"/>
                    </a:cubicBezTo>
                    <a:cubicBezTo>
                      <a:pt x="119" y="39"/>
                      <a:pt x="119" y="36"/>
                      <a:pt x="120" y="33"/>
                    </a:cubicBezTo>
                    <a:cubicBezTo>
                      <a:pt x="121" y="32"/>
                      <a:pt x="122" y="31"/>
                      <a:pt x="123" y="30"/>
                    </a:cubicBezTo>
                    <a:close/>
                    <a:moveTo>
                      <a:pt x="130" y="28"/>
                    </a:moveTo>
                    <a:cubicBezTo>
                      <a:pt x="131" y="28"/>
                      <a:pt x="132" y="28"/>
                      <a:pt x="134" y="28"/>
                    </a:cubicBezTo>
                    <a:cubicBezTo>
                      <a:pt x="133" y="28"/>
                      <a:pt x="133" y="28"/>
                      <a:pt x="133" y="28"/>
                    </a:cubicBezTo>
                    <a:cubicBezTo>
                      <a:pt x="132" y="29"/>
                      <a:pt x="131" y="28"/>
                      <a:pt x="130" y="28"/>
                    </a:cubicBezTo>
                    <a:cubicBezTo>
                      <a:pt x="130" y="28"/>
                      <a:pt x="130" y="28"/>
                      <a:pt x="130" y="28"/>
                    </a:cubicBezTo>
                    <a:close/>
                    <a:moveTo>
                      <a:pt x="151" y="9"/>
                    </a:moveTo>
                    <a:cubicBezTo>
                      <a:pt x="151" y="9"/>
                      <a:pt x="151" y="9"/>
                      <a:pt x="151" y="9"/>
                    </a:cubicBezTo>
                    <a:cubicBezTo>
                      <a:pt x="155" y="13"/>
                      <a:pt x="162" y="14"/>
                      <a:pt x="167" y="17"/>
                    </a:cubicBezTo>
                    <a:cubicBezTo>
                      <a:pt x="167" y="17"/>
                      <a:pt x="167" y="18"/>
                      <a:pt x="167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2" y="16"/>
                      <a:pt x="160" y="15"/>
                      <a:pt x="158" y="14"/>
                    </a:cubicBezTo>
                    <a:cubicBezTo>
                      <a:pt x="155" y="13"/>
                      <a:pt x="152" y="12"/>
                      <a:pt x="149" y="11"/>
                    </a:cubicBezTo>
                    <a:cubicBezTo>
                      <a:pt x="149" y="11"/>
                      <a:pt x="150" y="11"/>
                      <a:pt x="150" y="11"/>
                    </a:cubicBezTo>
                    <a:cubicBezTo>
                      <a:pt x="150" y="10"/>
                      <a:pt x="150" y="10"/>
                      <a:pt x="151" y="9"/>
                    </a:cubicBezTo>
                    <a:close/>
                    <a:moveTo>
                      <a:pt x="162" y="10"/>
                    </a:moveTo>
                    <a:cubicBezTo>
                      <a:pt x="159" y="10"/>
                      <a:pt x="157" y="8"/>
                      <a:pt x="154" y="7"/>
                    </a:cubicBezTo>
                    <a:cubicBezTo>
                      <a:pt x="156" y="7"/>
                      <a:pt x="158" y="7"/>
                      <a:pt x="160" y="8"/>
                    </a:cubicBezTo>
                    <a:cubicBezTo>
                      <a:pt x="160" y="9"/>
                      <a:pt x="161" y="9"/>
                      <a:pt x="162" y="10"/>
                    </a:cubicBezTo>
                    <a:close/>
                    <a:moveTo>
                      <a:pt x="181" y="50"/>
                    </a:moveTo>
                    <a:cubicBezTo>
                      <a:pt x="188" y="56"/>
                      <a:pt x="197" y="60"/>
                      <a:pt x="205" y="64"/>
                    </a:cubicBezTo>
                    <a:cubicBezTo>
                      <a:pt x="210" y="67"/>
                      <a:pt x="215" y="70"/>
                      <a:pt x="220" y="74"/>
                    </a:cubicBezTo>
                    <a:cubicBezTo>
                      <a:pt x="222" y="75"/>
                      <a:pt x="225" y="77"/>
                      <a:pt x="227" y="79"/>
                    </a:cubicBezTo>
                    <a:cubicBezTo>
                      <a:pt x="227" y="79"/>
                      <a:pt x="229" y="80"/>
                      <a:pt x="230" y="81"/>
                    </a:cubicBezTo>
                    <a:cubicBezTo>
                      <a:pt x="221" y="75"/>
                      <a:pt x="211" y="71"/>
                      <a:pt x="202" y="66"/>
                    </a:cubicBezTo>
                    <a:cubicBezTo>
                      <a:pt x="199" y="64"/>
                      <a:pt x="196" y="62"/>
                      <a:pt x="193" y="60"/>
                    </a:cubicBezTo>
                    <a:cubicBezTo>
                      <a:pt x="193" y="60"/>
                      <a:pt x="193" y="59"/>
                      <a:pt x="192" y="59"/>
                    </a:cubicBezTo>
                    <a:cubicBezTo>
                      <a:pt x="188" y="56"/>
                      <a:pt x="183" y="52"/>
                      <a:pt x="177" y="50"/>
                    </a:cubicBezTo>
                    <a:cubicBezTo>
                      <a:pt x="177" y="50"/>
                      <a:pt x="178" y="50"/>
                      <a:pt x="178" y="50"/>
                    </a:cubicBezTo>
                    <a:cubicBezTo>
                      <a:pt x="179" y="50"/>
                      <a:pt x="180" y="50"/>
                      <a:pt x="181" y="50"/>
                    </a:cubicBezTo>
                    <a:close/>
                    <a:moveTo>
                      <a:pt x="220" y="66"/>
                    </a:moveTo>
                    <a:cubicBezTo>
                      <a:pt x="220" y="67"/>
                      <a:pt x="221" y="67"/>
                      <a:pt x="221" y="67"/>
                    </a:cubicBezTo>
                    <a:cubicBezTo>
                      <a:pt x="212" y="62"/>
                      <a:pt x="203" y="57"/>
                      <a:pt x="194" y="53"/>
                    </a:cubicBezTo>
                    <a:cubicBezTo>
                      <a:pt x="203" y="55"/>
                      <a:pt x="213" y="59"/>
                      <a:pt x="220" y="66"/>
                    </a:cubicBezTo>
                    <a:close/>
                    <a:moveTo>
                      <a:pt x="254" y="266"/>
                    </a:moveTo>
                    <a:cubicBezTo>
                      <a:pt x="254" y="266"/>
                      <a:pt x="254" y="266"/>
                      <a:pt x="254" y="265"/>
                    </a:cubicBezTo>
                    <a:cubicBezTo>
                      <a:pt x="250" y="262"/>
                      <a:pt x="246" y="259"/>
                      <a:pt x="242" y="255"/>
                    </a:cubicBezTo>
                    <a:cubicBezTo>
                      <a:pt x="240" y="254"/>
                      <a:pt x="239" y="252"/>
                      <a:pt x="237" y="251"/>
                    </a:cubicBezTo>
                    <a:cubicBezTo>
                      <a:pt x="234" y="248"/>
                      <a:pt x="237" y="250"/>
                      <a:pt x="238" y="251"/>
                    </a:cubicBezTo>
                    <a:cubicBezTo>
                      <a:pt x="242" y="254"/>
                      <a:pt x="246" y="256"/>
                      <a:pt x="249" y="259"/>
                    </a:cubicBezTo>
                    <a:cubicBezTo>
                      <a:pt x="252" y="261"/>
                      <a:pt x="254" y="263"/>
                      <a:pt x="257" y="264"/>
                    </a:cubicBezTo>
                    <a:cubicBezTo>
                      <a:pt x="257" y="264"/>
                      <a:pt x="258" y="263"/>
                      <a:pt x="257" y="263"/>
                    </a:cubicBezTo>
                    <a:cubicBezTo>
                      <a:pt x="253" y="260"/>
                      <a:pt x="251" y="256"/>
                      <a:pt x="247" y="253"/>
                    </a:cubicBezTo>
                    <a:cubicBezTo>
                      <a:pt x="244" y="251"/>
                      <a:pt x="240" y="247"/>
                      <a:pt x="237" y="245"/>
                    </a:cubicBezTo>
                    <a:cubicBezTo>
                      <a:pt x="245" y="250"/>
                      <a:pt x="252" y="256"/>
                      <a:pt x="260" y="261"/>
                    </a:cubicBezTo>
                    <a:cubicBezTo>
                      <a:pt x="261" y="261"/>
                      <a:pt x="261" y="260"/>
                      <a:pt x="261" y="260"/>
                    </a:cubicBezTo>
                    <a:cubicBezTo>
                      <a:pt x="258" y="256"/>
                      <a:pt x="253" y="254"/>
                      <a:pt x="250" y="251"/>
                    </a:cubicBezTo>
                    <a:cubicBezTo>
                      <a:pt x="248" y="249"/>
                      <a:pt x="247" y="248"/>
                      <a:pt x="245" y="247"/>
                    </a:cubicBezTo>
                    <a:cubicBezTo>
                      <a:pt x="247" y="248"/>
                      <a:pt x="249" y="249"/>
                      <a:pt x="251" y="251"/>
                    </a:cubicBezTo>
                    <a:cubicBezTo>
                      <a:pt x="254" y="253"/>
                      <a:pt x="258" y="257"/>
                      <a:pt x="262" y="257"/>
                    </a:cubicBezTo>
                    <a:cubicBezTo>
                      <a:pt x="263" y="257"/>
                      <a:pt x="263" y="257"/>
                      <a:pt x="263" y="257"/>
                    </a:cubicBezTo>
                    <a:cubicBezTo>
                      <a:pt x="259" y="254"/>
                      <a:pt x="256" y="251"/>
                      <a:pt x="252" y="248"/>
                    </a:cubicBezTo>
                    <a:cubicBezTo>
                      <a:pt x="256" y="251"/>
                      <a:pt x="260" y="253"/>
                      <a:pt x="264" y="254"/>
                    </a:cubicBezTo>
                    <a:cubicBezTo>
                      <a:pt x="264" y="255"/>
                      <a:pt x="264" y="254"/>
                      <a:pt x="264" y="254"/>
                    </a:cubicBezTo>
                    <a:cubicBezTo>
                      <a:pt x="259" y="251"/>
                      <a:pt x="253" y="247"/>
                      <a:pt x="249" y="242"/>
                    </a:cubicBezTo>
                    <a:cubicBezTo>
                      <a:pt x="245" y="239"/>
                      <a:pt x="241" y="235"/>
                      <a:pt x="237" y="233"/>
                    </a:cubicBezTo>
                    <a:cubicBezTo>
                      <a:pt x="247" y="238"/>
                      <a:pt x="255" y="245"/>
                      <a:pt x="265" y="250"/>
                    </a:cubicBezTo>
                    <a:cubicBezTo>
                      <a:pt x="265" y="253"/>
                      <a:pt x="264" y="256"/>
                      <a:pt x="262" y="259"/>
                    </a:cubicBezTo>
                    <a:cubicBezTo>
                      <a:pt x="260" y="262"/>
                      <a:pt x="257" y="265"/>
                      <a:pt x="254" y="266"/>
                    </a:cubicBezTo>
                    <a:close/>
                    <a:moveTo>
                      <a:pt x="225" y="285"/>
                    </a:moveTo>
                    <a:cubicBezTo>
                      <a:pt x="225" y="285"/>
                      <a:pt x="225" y="284"/>
                      <a:pt x="225" y="284"/>
                    </a:cubicBezTo>
                    <a:cubicBezTo>
                      <a:pt x="225" y="284"/>
                      <a:pt x="225" y="284"/>
                      <a:pt x="225" y="284"/>
                    </a:cubicBezTo>
                    <a:cubicBezTo>
                      <a:pt x="229" y="281"/>
                      <a:pt x="235" y="282"/>
                      <a:pt x="238" y="279"/>
                    </a:cubicBezTo>
                    <a:cubicBezTo>
                      <a:pt x="242" y="275"/>
                      <a:pt x="244" y="272"/>
                      <a:pt x="243" y="268"/>
                    </a:cubicBezTo>
                    <a:cubicBezTo>
                      <a:pt x="244" y="269"/>
                      <a:pt x="246" y="269"/>
                      <a:pt x="247" y="269"/>
                    </a:cubicBezTo>
                    <a:cubicBezTo>
                      <a:pt x="249" y="269"/>
                      <a:pt x="250" y="269"/>
                      <a:pt x="252" y="269"/>
                    </a:cubicBezTo>
                    <a:cubicBezTo>
                      <a:pt x="249" y="277"/>
                      <a:pt x="245" y="286"/>
                      <a:pt x="235" y="285"/>
                    </a:cubicBezTo>
                    <a:cubicBezTo>
                      <a:pt x="232" y="285"/>
                      <a:pt x="228" y="284"/>
                      <a:pt x="225" y="285"/>
                    </a:cubicBezTo>
                    <a:close/>
                    <a:moveTo>
                      <a:pt x="199" y="311"/>
                    </a:moveTo>
                    <a:cubicBezTo>
                      <a:pt x="191" y="312"/>
                      <a:pt x="188" y="299"/>
                      <a:pt x="188" y="293"/>
                    </a:cubicBezTo>
                    <a:cubicBezTo>
                      <a:pt x="189" y="292"/>
                      <a:pt x="190" y="291"/>
                      <a:pt x="191" y="289"/>
                    </a:cubicBezTo>
                    <a:cubicBezTo>
                      <a:pt x="196" y="281"/>
                      <a:pt x="198" y="272"/>
                      <a:pt x="198" y="262"/>
                    </a:cubicBezTo>
                    <a:cubicBezTo>
                      <a:pt x="198" y="255"/>
                      <a:pt x="196" y="248"/>
                      <a:pt x="195" y="240"/>
                    </a:cubicBezTo>
                    <a:cubicBezTo>
                      <a:pt x="195" y="233"/>
                      <a:pt x="194" y="226"/>
                      <a:pt x="194" y="219"/>
                    </a:cubicBezTo>
                    <a:cubicBezTo>
                      <a:pt x="194" y="215"/>
                      <a:pt x="194" y="210"/>
                      <a:pt x="194" y="206"/>
                    </a:cubicBezTo>
                    <a:cubicBezTo>
                      <a:pt x="194" y="206"/>
                      <a:pt x="194" y="206"/>
                      <a:pt x="194" y="206"/>
                    </a:cubicBezTo>
                    <a:cubicBezTo>
                      <a:pt x="205" y="209"/>
                      <a:pt x="215" y="203"/>
                      <a:pt x="221" y="194"/>
                    </a:cubicBezTo>
                    <a:cubicBezTo>
                      <a:pt x="222" y="205"/>
                      <a:pt x="223" y="215"/>
                      <a:pt x="224" y="225"/>
                    </a:cubicBezTo>
                    <a:cubicBezTo>
                      <a:pt x="225" y="240"/>
                      <a:pt x="226" y="256"/>
                      <a:pt x="227" y="272"/>
                    </a:cubicBezTo>
                    <a:cubicBezTo>
                      <a:pt x="226" y="275"/>
                      <a:pt x="226" y="279"/>
                      <a:pt x="223" y="282"/>
                    </a:cubicBezTo>
                    <a:cubicBezTo>
                      <a:pt x="223" y="282"/>
                      <a:pt x="223" y="282"/>
                      <a:pt x="223" y="282"/>
                    </a:cubicBezTo>
                    <a:cubicBezTo>
                      <a:pt x="223" y="283"/>
                      <a:pt x="222" y="283"/>
                      <a:pt x="222" y="284"/>
                    </a:cubicBezTo>
                    <a:cubicBezTo>
                      <a:pt x="221" y="284"/>
                      <a:pt x="221" y="284"/>
                      <a:pt x="221" y="284"/>
                    </a:cubicBezTo>
                    <a:cubicBezTo>
                      <a:pt x="221" y="285"/>
                      <a:pt x="220" y="286"/>
                      <a:pt x="219" y="286"/>
                    </a:cubicBezTo>
                    <a:cubicBezTo>
                      <a:pt x="214" y="292"/>
                      <a:pt x="212" y="299"/>
                      <a:pt x="207" y="304"/>
                    </a:cubicBezTo>
                    <a:cubicBezTo>
                      <a:pt x="204" y="307"/>
                      <a:pt x="202" y="309"/>
                      <a:pt x="199" y="311"/>
                    </a:cubicBezTo>
                    <a:close/>
                    <a:moveTo>
                      <a:pt x="20" y="296"/>
                    </a:moveTo>
                    <a:cubicBezTo>
                      <a:pt x="54" y="312"/>
                      <a:pt x="89" y="320"/>
                      <a:pt x="126" y="318"/>
                    </a:cubicBezTo>
                    <a:cubicBezTo>
                      <a:pt x="147" y="318"/>
                      <a:pt x="171" y="312"/>
                      <a:pt x="185" y="297"/>
                    </a:cubicBezTo>
                    <a:cubicBezTo>
                      <a:pt x="186" y="303"/>
                      <a:pt x="189" y="312"/>
                      <a:pt x="195" y="314"/>
                    </a:cubicBezTo>
                    <a:cubicBezTo>
                      <a:pt x="188" y="319"/>
                      <a:pt x="179" y="322"/>
                      <a:pt x="170" y="324"/>
                    </a:cubicBezTo>
                    <a:cubicBezTo>
                      <a:pt x="154" y="327"/>
                      <a:pt x="138" y="326"/>
                      <a:pt x="122" y="327"/>
                    </a:cubicBezTo>
                    <a:cubicBezTo>
                      <a:pt x="112" y="327"/>
                      <a:pt x="101" y="327"/>
                      <a:pt x="91" y="328"/>
                    </a:cubicBezTo>
                    <a:cubicBezTo>
                      <a:pt x="81" y="329"/>
                      <a:pt x="71" y="330"/>
                      <a:pt x="61" y="328"/>
                    </a:cubicBezTo>
                    <a:cubicBezTo>
                      <a:pt x="44" y="324"/>
                      <a:pt x="30" y="311"/>
                      <a:pt x="20" y="29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2" name="组合 41"/>
            <p:cNvGrpSpPr/>
            <p:nvPr/>
          </p:nvGrpSpPr>
          <p:grpSpPr>
            <a:xfrm>
              <a:off x="1108717" y="1307486"/>
              <a:ext cx="451094" cy="260019"/>
              <a:chOff x="7091671" y="3419797"/>
              <a:chExt cx="451094" cy="260019"/>
            </a:xfrm>
            <a:grpFill/>
          </p:grpSpPr>
          <p:sp>
            <p:nvSpPr>
              <p:cNvPr id="59" name="Freeform 387"/>
              <p:cNvSpPr/>
              <p:nvPr/>
            </p:nvSpPr>
            <p:spPr bwMode="auto">
              <a:xfrm>
                <a:off x="7091671" y="3520259"/>
                <a:ext cx="140844" cy="159557"/>
              </a:xfrm>
              <a:custGeom>
                <a:avLst/>
                <a:gdLst>
                  <a:gd name="T0" fmla="*/ 107 w 206"/>
                  <a:gd name="T1" fmla="*/ 40 h 233"/>
                  <a:gd name="T2" fmla="*/ 31 w 206"/>
                  <a:gd name="T3" fmla="*/ 28 h 233"/>
                  <a:gd name="T4" fmla="*/ 84 w 206"/>
                  <a:gd name="T5" fmla="*/ 112 h 233"/>
                  <a:gd name="T6" fmla="*/ 187 w 206"/>
                  <a:gd name="T7" fmla="*/ 174 h 233"/>
                  <a:gd name="T8" fmla="*/ 60 w 206"/>
                  <a:gd name="T9" fmla="*/ 15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33">
                    <a:moveTo>
                      <a:pt x="107" y="40"/>
                    </a:moveTo>
                    <a:cubicBezTo>
                      <a:pt x="106" y="0"/>
                      <a:pt x="50" y="1"/>
                      <a:pt x="31" y="28"/>
                    </a:cubicBezTo>
                    <a:cubicBezTo>
                      <a:pt x="0" y="68"/>
                      <a:pt x="42" y="107"/>
                      <a:pt x="84" y="112"/>
                    </a:cubicBezTo>
                    <a:cubicBezTo>
                      <a:pt x="114" y="116"/>
                      <a:pt x="206" y="115"/>
                      <a:pt x="187" y="174"/>
                    </a:cubicBezTo>
                    <a:cubicBezTo>
                      <a:pt x="169" y="233"/>
                      <a:pt x="74" y="199"/>
                      <a:pt x="60" y="15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0" name="Freeform 388"/>
              <p:cNvSpPr/>
              <p:nvPr/>
            </p:nvSpPr>
            <p:spPr bwMode="auto">
              <a:xfrm>
                <a:off x="7211831" y="3550792"/>
                <a:ext cx="41367" cy="16743"/>
              </a:xfrm>
              <a:custGeom>
                <a:avLst/>
                <a:gdLst>
                  <a:gd name="T0" fmla="*/ 0 w 61"/>
                  <a:gd name="T1" fmla="*/ 23 h 24"/>
                  <a:gd name="T2" fmla="*/ 61 w 6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4">
                    <a:moveTo>
                      <a:pt x="0" y="23"/>
                    </a:moveTo>
                    <a:cubicBezTo>
                      <a:pt x="9" y="24"/>
                      <a:pt x="53" y="2"/>
                      <a:pt x="6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1" name="Freeform 389"/>
              <p:cNvSpPr/>
              <p:nvPr/>
            </p:nvSpPr>
            <p:spPr bwMode="auto">
              <a:xfrm>
                <a:off x="7225620" y="3534048"/>
                <a:ext cx="38412" cy="65989"/>
              </a:xfrm>
              <a:custGeom>
                <a:avLst/>
                <a:gdLst>
                  <a:gd name="T0" fmla="*/ 0 w 56"/>
                  <a:gd name="T1" fmla="*/ 0 h 96"/>
                  <a:gd name="T2" fmla="*/ 29 w 56"/>
                  <a:gd name="T3" fmla="*/ 96 h 96"/>
                  <a:gd name="T4" fmla="*/ 56 w 56"/>
                  <a:gd name="T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96">
                    <a:moveTo>
                      <a:pt x="0" y="0"/>
                    </a:moveTo>
                    <a:cubicBezTo>
                      <a:pt x="4" y="33"/>
                      <a:pt x="20" y="64"/>
                      <a:pt x="29" y="96"/>
                    </a:cubicBezTo>
                    <a:cubicBezTo>
                      <a:pt x="37" y="93"/>
                      <a:pt x="49" y="88"/>
                      <a:pt x="56" y="82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2" name="Freeform 390"/>
              <p:cNvSpPr/>
              <p:nvPr/>
            </p:nvSpPr>
            <p:spPr bwMode="auto">
              <a:xfrm>
                <a:off x="7271911" y="3522229"/>
                <a:ext cx="31518" cy="66975"/>
              </a:xfrm>
              <a:custGeom>
                <a:avLst/>
                <a:gdLst>
                  <a:gd name="T0" fmla="*/ 0 w 45"/>
                  <a:gd name="T1" fmla="*/ 0 h 98"/>
                  <a:gd name="T2" fmla="*/ 45 w 45"/>
                  <a:gd name="T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98">
                    <a:moveTo>
                      <a:pt x="0" y="0"/>
                    </a:moveTo>
                    <a:cubicBezTo>
                      <a:pt x="17" y="40"/>
                      <a:pt x="22" y="62"/>
                      <a:pt x="45" y="9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3" name="Freeform 391"/>
              <p:cNvSpPr/>
              <p:nvPr/>
            </p:nvSpPr>
            <p:spPr bwMode="auto">
              <a:xfrm>
                <a:off x="7278806" y="3517305"/>
                <a:ext cx="31518" cy="43337"/>
              </a:xfrm>
              <a:custGeom>
                <a:avLst/>
                <a:gdLst>
                  <a:gd name="T0" fmla="*/ 13 w 47"/>
                  <a:gd name="T1" fmla="*/ 63 h 63"/>
                  <a:gd name="T2" fmla="*/ 47 w 47"/>
                  <a:gd name="T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63">
                    <a:moveTo>
                      <a:pt x="13" y="63"/>
                    </a:moveTo>
                    <a:cubicBezTo>
                      <a:pt x="0" y="36"/>
                      <a:pt x="11" y="0"/>
                      <a:pt x="47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4" name="Freeform 392"/>
              <p:cNvSpPr/>
              <p:nvPr/>
            </p:nvSpPr>
            <p:spPr bwMode="auto">
              <a:xfrm>
                <a:off x="7313278" y="3517305"/>
                <a:ext cx="66975" cy="55156"/>
              </a:xfrm>
              <a:custGeom>
                <a:avLst/>
                <a:gdLst>
                  <a:gd name="T0" fmla="*/ 59 w 97"/>
                  <a:gd name="T1" fmla="*/ 12 h 80"/>
                  <a:gd name="T2" fmla="*/ 33 w 97"/>
                  <a:gd name="T3" fmla="*/ 68 h 80"/>
                  <a:gd name="T4" fmla="*/ 59 w 97"/>
                  <a:gd name="T5" fmla="*/ 12 h 80"/>
                  <a:gd name="T6" fmla="*/ 97 w 97"/>
                  <a:gd name="T7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0">
                    <a:moveTo>
                      <a:pt x="59" y="12"/>
                    </a:moveTo>
                    <a:cubicBezTo>
                      <a:pt x="27" y="0"/>
                      <a:pt x="0" y="55"/>
                      <a:pt x="33" y="68"/>
                    </a:cubicBezTo>
                    <a:cubicBezTo>
                      <a:pt x="68" y="80"/>
                      <a:pt x="75" y="30"/>
                      <a:pt x="59" y="12"/>
                    </a:cubicBezTo>
                    <a:cubicBezTo>
                      <a:pt x="71" y="21"/>
                      <a:pt x="83" y="31"/>
                      <a:pt x="97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5" name="Freeform 393"/>
              <p:cNvSpPr/>
              <p:nvPr/>
            </p:nvSpPr>
            <p:spPr bwMode="auto">
              <a:xfrm>
                <a:off x="7374343" y="3483818"/>
                <a:ext cx="39397" cy="15759"/>
              </a:xfrm>
              <a:custGeom>
                <a:avLst/>
                <a:gdLst>
                  <a:gd name="T0" fmla="*/ 0 w 58"/>
                  <a:gd name="T1" fmla="*/ 23 h 23"/>
                  <a:gd name="T2" fmla="*/ 58 w 58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23">
                    <a:moveTo>
                      <a:pt x="0" y="23"/>
                    </a:moveTo>
                    <a:cubicBezTo>
                      <a:pt x="19" y="22"/>
                      <a:pt x="41" y="7"/>
                      <a:pt x="58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6" name="Freeform 394"/>
              <p:cNvSpPr/>
              <p:nvPr/>
            </p:nvSpPr>
            <p:spPr bwMode="auto">
              <a:xfrm>
                <a:off x="7385178" y="3477908"/>
                <a:ext cx="37427" cy="60080"/>
              </a:xfrm>
              <a:custGeom>
                <a:avLst/>
                <a:gdLst>
                  <a:gd name="T0" fmla="*/ 0 w 55"/>
                  <a:gd name="T1" fmla="*/ 0 h 87"/>
                  <a:gd name="T2" fmla="*/ 34 w 55"/>
                  <a:gd name="T3" fmla="*/ 87 h 87"/>
                  <a:gd name="T4" fmla="*/ 55 w 55"/>
                  <a:gd name="T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87">
                    <a:moveTo>
                      <a:pt x="0" y="0"/>
                    </a:moveTo>
                    <a:cubicBezTo>
                      <a:pt x="8" y="28"/>
                      <a:pt x="21" y="62"/>
                      <a:pt x="34" y="87"/>
                    </a:cubicBezTo>
                    <a:cubicBezTo>
                      <a:pt x="41" y="84"/>
                      <a:pt x="50" y="78"/>
                      <a:pt x="55" y="7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7" name="Freeform 395"/>
              <p:cNvSpPr/>
              <p:nvPr/>
            </p:nvSpPr>
            <p:spPr bwMode="auto">
              <a:xfrm>
                <a:off x="7421619" y="3473968"/>
                <a:ext cx="53186" cy="44321"/>
              </a:xfrm>
              <a:custGeom>
                <a:avLst/>
                <a:gdLst>
                  <a:gd name="T0" fmla="*/ 24 w 77"/>
                  <a:gd name="T1" fmla="*/ 33 h 65"/>
                  <a:gd name="T2" fmla="*/ 57 w 77"/>
                  <a:gd name="T3" fmla="*/ 12 h 65"/>
                  <a:gd name="T4" fmla="*/ 24 w 77"/>
                  <a:gd name="T5" fmla="*/ 18 h 65"/>
                  <a:gd name="T6" fmla="*/ 72 w 77"/>
                  <a:gd name="T7" fmla="*/ 3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65">
                    <a:moveTo>
                      <a:pt x="24" y="33"/>
                    </a:moveTo>
                    <a:cubicBezTo>
                      <a:pt x="31" y="36"/>
                      <a:pt x="61" y="25"/>
                      <a:pt x="57" y="12"/>
                    </a:cubicBezTo>
                    <a:cubicBezTo>
                      <a:pt x="53" y="0"/>
                      <a:pt x="29" y="11"/>
                      <a:pt x="24" y="18"/>
                    </a:cubicBezTo>
                    <a:cubicBezTo>
                      <a:pt x="0" y="58"/>
                      <a:pt x="77" y="65"/>
                      <a:pt x="72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8" name="Freeform 396"/>
              <p:cNvSpPr/>
              <p:nvPr/>
            </p:nvSpPr>
            <p:spPr bwMode="auto">
              <a:xfrm>
                <a:off x="7464956" y="3440481"/>
                <a:ext cx="63035" cy="79778"/>
              </a:xfrm>
              <a:custGeom>
                <a:avLst/>
                <a:gdLst>
                  <a:gd name="T0" fmla="*/ 56 w 91"/>
                  <a:gd name="T1" fmla="*/ 19 h 115"/>
                  <a:gd name="T2" fmla="*/ 21 w 91"/>
                  <a:gd name="T3" fmla="*/ 54 h 115"/>
                  <a:gd name="T4" fmla="*/ 56 w 91"/>
                  <a:gd name="T5" fmla="*/ 19 h 115"/>
                  <a:gd name="T6" fmla="*/ 89 w 91"/>
                  <a:gd name="T7" fmla="*/ 82 h 115"/>
                  <a:gd name="T8" fmla="*/ 38 w 91"/>
                  <a:gd name="T9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115">
                    <a:moveTo>
                      <a:pt x="56" y="19"/>
                    </a:moveTo>
                    <a:cubicBezTo>
                      <a:pt x="36" y="0"/>
                      <a:pt x="0" y="34"/>
                      <a:pt x="21" y="54"/>
                    </a:cubicBezTo>
                    <a:cubicBezTo>
                      <a:pt x="44" y="74"/>
                      <a:pt x="76" y="40"/>
                      <a:pt x="56" y="19"/>
                    </a:cubicBezTo>
                    <a:cubicBezTo>
                      <a:pt x="58" y="40"/>
                      <a:pt x="88" y="59"/>
                      <a:pt x="89" y="82"/>
                    </a:cubicBezTo>
                    <a:cubicBezTo>
                      <a:pt x="91" y="105"/>
                      <a:pt x="41" y="115"/>
                      <a:pt x="38" y="87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9" name="Freeform 397"/>
              <p:cNvSpPr/>
              <p:nvPr/>
            </p:nvSpPr>
            <p:spPr bwMode="auto">
              <a:xfrm>
                <a:off x="7514202" y="3434572"/>
                <a:ext cx="25608" cy="14774"/>
              </a:xfrm>
              <a:custGeom>
                <a:avLst/>
                <a:gdLst>
                  <a:gd name="T0" fmla="*/ 0 w 37"/>
                  <a:gd name="T1" fmla="*/ 0 h 21"/>
                  <a:gd name="T2" fmla="*/ 37 w 37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cubicBezTo>
                      <a:pt x="6" y="6"/>
                      <a:pt x="25" y="15"/>
                      <a:pt x="37" y="2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0" name="Freeform 398"/>
              <p:cNvSpPr/>
              <p:nvPr/>
            </p:nvSpPr>
            <p:spPr bwMode="auto">
              <a:xfrm>
                <a:off x="7540795" y="3419797"/>
                <a:ext cx="1970" cy="58110"/>
              </a:xfrm>
              <a:custGeom>
                <a:avLst/>
                <a:gdLst>
                  <a:gd name="T0" fmla="*/ 0 w 3"/>
                  <a:gd name="T1" fmla="*/ 0 h 84"/>
                  <a:gd name="T2" fmla="*/ 3 w 3"/>
                  <a:gd name="T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84">
                    <a:moveTo>
                      <a:pt x="0" y="0"/>
                    </a:moveTo>
                    <a:cubicBezTo>
                      <a:pt x="3" y="23"/>
                      <a:pt x="1" y="61"/>
                      <a:pt x="3" y="8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3" name="组合 42"/>
            <p:cNvGrpSpPr/>
            <p:nvPr/>
          </p:nvGrpSpPr>
          <p:grpSpPr>
            <a:xfrm rot="20356419">
              <a:off x="2803193" y="3904852"/>
              <a:ext cx="598834" cy="130009"/>
              <a:chOff x="5241002" y="3643375"/>
              <a:chExt cx="598834" cy="130009"/>
            </a:xfrm>
            <a:grpFill/>
          </p:grpSpPr>
          <p:sp>
            <p:nvSpPr>
              <p:cNvPr id="44" name="Freeform 346"/>
              <p:cNvSpPr/>
              <p:nvPr/>
            </p:nvSpPr>
            <p:spPr bwMode="auto">
              <a:xfrm>
                <a:off x="5691112" y="3678832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3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5" name="Freeform 347"/>
              <p:cNvSpPr/>
              <p:nvPr/>
            </p:nvSpPr>
            <p:spPr bwMode="auto">
              <a:xfrm>
                <a:off x="5241002" y="3643375"/>
                <a:ext cx="52201" cy="85688"/>
              </a:xfrm>
              <a:custGeom>
                <a:avLst/>
                <a:gdLst>
                  <a:gd name="T0" fmla="*/ 55 w 75"/>
                  <a:gd name="T1" fmla="*/ 0 h 124"/>
                  <a:gd name="T2" fmla="*/ 0 w 75"/>
                  <a:gd name="T3" fmla="*/ 27 h 124"/>
                  <a:gd name="T4" fmla="*/ 9 w 75"/>
                  <a:gd name="T5" fmla="*/ 118 h 124"/>
                  <a:gd name="T6" fmla="*/ 75 w 75"/>
                  <a:gd name="T7" fmla="*/ 11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24">
                    <a:moveTo>
                      <a:pt x="55" y="0"/>
                    </a:moveTo>
                    <a:cubicBezTo>
                      <a:pt x="43" y="14"/>
                      <a:pt x="19" y="21"/>
                      <a:pt x="0" y="27"/>
                    </a:cubicBezTo>
                    <a:cubicBezTo>
                      <a:pt x="6" y="56"/>
                      <a:pt x="8" y="89"/>
                      <a:pt x="9" y="118"/>
                    </a:cubicBezTo>
                    <a:cubicBezTo>
                      <a:pt x="28" y="118"/>
                      <a:pt x="59" y="124"/>
                      <a:pt x="75" y="1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6" name="Freeform 348"/>
              <p:cNvSpPr/>
              <p:nvPr/>
            </p:nvSpPr>
            <p:spPr bwMode="auto">
              <a:xfrm>
                <a:off x="5250851" y="3681787"/>
                <a:ext cx="39397" cy="6894"/>
              </a:xfrm>
              <a:custGeom>
                <a:avLst/>
                <a:gdLst>
                  <a:gd name="T0" fmla="*/ 0 w 57"/>
                  <a:gd name="T1" fmla="*/ 8 h 11"/>
                  <a:gd name="T2" fmla="*/ 57 w 57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1">
                    <a:moveTo>
                      <a:pt x="0" y="8"/>
                    </a:moveTo>
                    <a:cubicBezTo>
                      <a:pt x="18" y="11"/>
                      <a:pt x="43" y="7"/>
                      <a:pt x="57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7" name="Freeform 349"/>
              <p:cNvSpPr/>
              <p:nvPr/>
            </p:nvSpPr>
            <p:spPr bwMode="auto">
              <a:xfrm>
                <a:off x="5313886" y="3683757"/>
                <a:ext cx="30533" cy="2954"/>
              </a:xfrm>
              <a:custGeom>
                <a:avLst/>
                <a:gdLst>
                  <a:gd name="T0" fmla="*/ 0 w 45"/>
                  <a:gd name="T1" fmla="*/ 0 h 4"/>
                  <a:gd name="T2" fmla="*/ 45 w 45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0" y="0"/>
                    </a:moveTo>
                    <a:cubicBezTo>
                      <a:pt x="15" y="1"/>
                      <a:pt x="30" y="3"/>
                      <a:pt x="45" y="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" name="Freeform 350"/>
              <p:cNvSpPr/>
              <p:nvPr/>
            </p:nvSpPr>
            <p:spPr bwMode="auto">
              <a:xfrm>
                <a:off x="5370027" y="3666028"/>
                <a:ext cx="37427" cy="64020"/>
              </a:xfrm>
              <a:custGeom>
                <a:avLst/>
                <a:gdLst>
                  <a:gd name="T0" fmla="*/ 17 w 54"/>
                  <a:gd name="T1" fmla="*/ 0 h 94"/>
                  <a:gd name="T2" fmla="*/ 0 w 54"/>
                  <a:gd name="T3" fmla="*/ 78 h 94"/>
                  <a:gd name="T4" fmla="*/ 54 w 54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4">
                    <a:moveTo>
                      <a:pt x="17" y="0"/>
                    </a:moveTo>
                    <a:cubicBezTo>
                      <a:pt x="13" y="28"/>
                      <a:pt x="7" y="54"/>
                      <a:pt x="0" y="78"/>
                    </a:cubicBezTo>
                    <a:cubicBezTo>
                      <a:pt x="13" y="81"/>
                      <a:pt x="42" y="91"/>
                      <a:pt x="54" y="9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" name="Freeform 351"/>
              <p:cNvSpPr/>
              <p:nvPr/>
            </p:nvSpPr>
            <p:spPr bwMode="auto">
              <a:xfrm>
                <a:off x="5428137" y="3666028"/>
                <a:ext cx="56141" cy="68945"/>
              </a:xfrm>
              <a:custGeom>
                <a:avLst/>
                <a:gdLst>
                  <a:gd name="T0" fmla="*/ 81 w 81"/>
                  <a:gd name="T1" fmla="*/ 0 h 100"/>
                  <a:gd name="T2" fmla="*/ 11 w 81"/>
                  <a:gd name="T3" fmla="*/ 0 h 100"/>
                  <a:gd name="T4" fmla="*/ 7 w 81"/>
                  <a:gd name="T5" fmla="*/ 3 h 100"/>
                  <a:gd name="T6" fmla="*/ 6 w 81"/>
                  <a:gd name="T7" fmla="*/ 94 h 100"/>
                  <a:gd name="T8" fmla="*/ 61 w 81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00">
                    <a:moveTo>
                      <a:pt x="81" y="0"/>
                    </a:moveTo>
                    <a:cubicBezTo>
                      <a:pt x="59" y="3"/>
                      <a:pt x="35" y="3"/>
                      <a:pt x="1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28"/>
                      <a:pt x="0" y="70"/>
                      <a:pt x="6" y="94"/>
                    </a:cubicBezTo>
                    <a:cubicBezTo>
                      <a:pt x="24" y="97"/>
                      <a:pt x="43" y="98"/>
                      <a:pt x="61" y="10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" name="Freeform 352"/>
              <p:cNvSpPr/>
              <p:nvPr/>
            </p:nvSpPr>
            <p:spPr bwMode="auto">
              <a:xfrm>
                <a:off x="5433062" y="3695576"/>
                <a:ext cx="48261" cy="1970"/>
              </a:xfrm>
              <a:custGeom>
                <a:avLst/>
                <a:gdLst>
                  <a:gd name="T0" fmla="*/ 0 w 70"/>
                  <a:gd name="T1" fmla="*/ 0 h 3"/>
                  <a:gd name="T2" fmla="*/ 70 w 70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3">
                    <a:moveTo>
                      <a:pt x="0" y="0"/>
                    </a:moveTo>
                    <a:cubicBezTo>
                      <a:pt x="24" y="3"/>
                      <a:pt x="48" y="3"/>
                      <a:pt x="7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" name="Freeform 353"/>
              <p:cNvSpPr/>
              <p:nvPr/>
            </p:nvSpPr>
            <p:spPr bwMode="auto">
              <a:xfrm>
                <a:off x="5494127" y="3683757"/>
                <a:ext cx="50231" cy="50231"/>
              </a:xfrm>
              <a:custGeom>
                <a:avLst/>
                <a:gdLst>
                  <a:gd name="T0" fmla="*/ 0 w 72"/>
                  <a:gd name="T1" fmla="*/ 67 h 74"/>
                  <a:gd name="T2" fmla="*/ 41 w 72"/>
                  <a:gd name="T3" fmla="*/ 0 h 74"/>
                  <a:gd name="T4" fmla="*/ 72 w 72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15" y="47"/>
                      <a:pt x="22" y="16"/>
                      <a:pt x="41" y="0"/>
                    </a:cubicBezTo>
                    <a:cubicBezTo>
                      <a:pt x="54" y="21"/>
                      <a:pt x="62" y="50"/>
                      <a:pt x="72" y="7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2" name="Freeform 354"/>
              <p:cNvSpPr/>
              <p:nvPr/>
            </p:nvSpPr>
            <p:spPr bwMode="auto">
              <a:xfrm>
                <a:off x="5505946" y="3709365"/>
                <a:ext cx="25608" cy="1970"/>
              </a:xfrm>
              <a:custGeom>
                <a:avLst/>
                <a:gdLst>
                  <a:gd name="T0" fmla="*/ 0 w 37"/>
                  <a:gd name="T1" fmla="*/ 0 h 3"/>
                  <a:gd name="T2" fmla="*/ 37 w 37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3">
                    <a:moveTo>
                      <a:pt x="0" y="0"/>
                    </a:moveTo>
                    <a:cubicBezTo>
                      <a:pt x="12" y="1"/>
                      <a:pt x="24" y="2"/>
                      <a:pt x="37" y="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3" name="Freeform 355"/>
              <p:cNvSpPr/>
              <p:nvPr/>
            </p:nvSpPr>
            <p:spPr bwMode="auto">
              <a:xfrm>
                <a:off x="5567996" y="3672923"/>
                <a:ext cx="44322" cy="67959"/>
              </a:xfrm>
              <a:custGeom>
                <a:avLst/>
                <a:gdLst>
                  <a:gd name="T0" fmla="*/ 3 w 64"/>
                  <a:gd name="T1" fmla="*/ 100 h 100"/>
                  <a:gd name="T2" fmla="*/ 8 w 64"/>
                  <a:gd name="T3" fmla="*/ 4 h 100"/>
                  <a:gd name="T4" fmla="*/ 57 w 64"/>
                  <a:gd name="T5" fmla="*/ 36 h 100"/>
                  <a:gd name="T6" fmla="*/ 4 w 64"/>
                  <a:gd name="T7" fmla="*/ 55 h 100"/>
                  <a:gd name="T8" fmla="*/ 46 w 64"/>
                  <a:gd name="T9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0">
                    <a:moveTo>
                      <a:pt x="3" y="100"/>
                    </a:moveTo>
                    <a:cubicBezTo>
                      <a:pt x="0" y="74"/>
                      <a:pt x="4" y="31"/>
                      <a:pt x="8" y="4"/>
                    </a:cubicBezTo>
                    <a:cubicBezTo>
                      <a:pt x="31" y="0"/>
                      <a:pt x="64" y="6"/>
                      <a:pt x="57" y="36"/>
                    </a:cubicBezTo>
                    <a:cubicBezTo>
                      <a:pt x="51" y="58"/>
                      <a:pt x="23" y="57"/>
                      <a:pt x="4" y="55"/>
                    </a:cubicBezTo>
                    <a:cubicBezTo>
                      <a:pt x="18" y="57"/>
                      <a:pt x="39" y="86"/>
                      <a:pt x="46" y="9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4" name="Freeform 356"/>
              <p:cNvSpPr/>
              <p:nvPr/>
            </p:nvSpPr>
            <p:spPr bwMode="auto">
              <a:xfrm>
                <a:off x="5624137" y="3681787"/>
                <a:ext cx="48261" cy="59095"/>
              </a:xfrm>
              <a:custGeom>
                <a:avLst/>
                <a:gdLst>
                  <a:gd name="T0" fmla="*/ 0 w 71"/>
                  <a:gd name="T1" fmla="*/ 85 h 85"/>
                  <a:gd name="T2" fmla="*/ 9 w 71"/>
                  <a:gd name="T3" fmla="*/ 18 h 85"/>
                  <a:gd name="T4" fmla="*/ 64 w 71"/>
                  <a:gd name="T5" fmla="*/ 78 h 85"/>
                  <a:gd name="T6" fmla="*/ 71 w 71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5">
                    <a:moveTo>
                      <a:pt x="0" y="85"/>
                    </a:moveTo>
                    <a:cubicBezTo>
                      <a:pt x="0" y="63"/>
                      <a:pt x="6" y="40"/>
                      <a:pt x="9" y="18"/>
                    </a:cubicBezTo>
                    <a:cubicBezTo>
                      <a:pt x="29" y="34"/>
                      <a:pt x="50" y="56"/>
                      <a:pt x="64" y="78"/>
                    </a:cubicBezTo>
                    <a:cubicBezTo>
                      <a:pt x="66" y="52"/>
                      <a:pt x="69" y="26"/>
                      <a:pt x="7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5" name="Freeform 357"/>
              <p:cNvSpPr/>
              <p:nvPr/>
            </p:nvSpPr>
            <p:spPr bwMode="auto">
              <a:xfrm>
                <a:off x="5688157" y="3753686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2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6" name="Freeform 358"/>
              <p:cNvSpPr/>
              <p:nvPr/>
            </p:nvSpPr>
            <p:spPr bwMode="auto">
              <a:xfrm>
                <a:off x="5702931" y="3685726"/>
                <a:ext cx="5910" cy="68945"/>
              </a:xfrm>
              <a:custGeom>
                <a:avLst/>
                <a:gdLst>
                  <a:gd name="T0" fmla="*/ 9 w 9"/>
                  <a:gd name="T1" fmla="*/ 0 h 101"/>
                  <a:gd name="T2" fmla="*/ 0 w 9"/>
                  <a:gd name="T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cubicBezTo>
                      <a:pt x="5" y="34"/>
                      <a:pt x="6" y="66"/>
                      <a:pt x="0" y="10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7" name="Freeform 359"/>
              <p:cNvSpPr/>
              <p:nvPr/>
            </p:nvSpPr>
            <p:spPr bwMode="auto">
              <a:xfrm>
                <a:off x="5729523" y="3676862"/>
                <a:ext cx="52201" cy="67959"/>
              </a:xfrm>
              <a:custGeom>
                <a:avLst/>
                <a:gdLst>
                  <a:gd name="T0" fmla="*/ 0 w 75"/>
                  <a:gd name="T1" fmla="*/ 96 h 99"/>
                  <a:gd name="T2" fmla="*/ 16 w 75"/>
                  <a:gd name="T3" fmla="*/ 30 h 99"/>
                  <a:gd name="T4" fmla="*/ 61 w 75"/>
                  <a:gd name="T5" fmla="*/ 99 h 99"/>
                  <a:gd name="T6" fmla="*/ 75 w 75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99">
                    <a:moveTo>
                      <a:pt x="0" y="96"/>
                    </a:moveTo>
                    <a:cubicBezTo>
                      <a:pt x="2" y="73"/>
                      <a:pt x="7" y="50"/>
                      <a:pt x="16" y="30"/>
                    </a:cubicBezTo>
                    <a:cubicBezTo>
                      <a:pt x="37" y="46"/>
                      <a:pt x="48" y="76"/>
                      <a:pt x="61" y="99"/>
                    </a:cubicBezTo>
                    <a:cubicBezTo>
                      <a:pt x="63" y="70"/>
                      <a:pt x="64" y="26"/>
                      <a:pt x="75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8" name="Freeform 360"/>
              <p:cNvSpPr/>
              <p:nvPr/>
            </p:nvSpPr>
            <p:spPr bwMode="auto">
              <a:xfrm>
                <a:off x="5795514" y="3679817"/>
                <a:ext cx="44322" cy="93567"/>
              </a:xfrm>
              <a:custGeom>
                <a:avLst/>
                <a:gdLst>
                  <a:gd name="T0" fmla="*/ 65 w 65"/>
                  <a:gd name="T1" fmla="*/ 34 h 136"/>
                  <a:gd name="T2" fmla="*/ 4 w 65"/>
                  <a:gd name="T3" fmla="*/ 75 h 136"/>
                  <a:gd name="T4" fmla="*/ 65 w 65"/>
                  <a:gd name="T5" fmla="*/ 81 h 136"/>
                  <a:gd name="T6" fmla="*/ 33 w 65"/>
                  <a:gd name="T7" fmla="*/ 7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36">
                    <a:moveTo>
                      <a:pt x="65" y="34"/>
                    </a:moveTo>
                    <a:cubicBezTo>
                      <a:pt x="57" y="0"/>
                      <a:pt x="0" y="45"/>
                      <a:pt x="4" y="75"/>
                    </a:cubicBezTo>
                    <a:cubicBezTo>
                      <a:pt x="11" y="117"/>
                      <a:pt x="64" y="136"/>
                      <a:pt x="65" y="81"/>
                    </a:cubicBezTo>
                    <a:cubicBezTo>
                      <a:pt x="54" y="80"/>
                      <a:pt x="43" y="79"/>
                      <a:pt x="33" y="7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62" name="组合 161"/>
          <p:cNvGrpSpPr/>
          <p:nvPr/>
        </p:nvGrpSpPr>
        <p:grpSpPr bwMode="auto">
          <a:xfrm>
            <a:off x="2167444" y="2402006"/>
            <a:ext cx="4809113" cy="1019154"/>
            <a:chOff x="4447677" y="2011914"/>
            <a:chExt cx="1461654" cy="4317896"/>
          </a:xfrm>
        </p:grpSpPr>
        <p:sp>
          <p:nvSpPr>
            <p:cNvPr id="163" name="文本框 37"/>
            <p:cNvSpPr txBox="1">
              <a:spLocks noChangeArrowheads="1"/>
            </p:cNvSpPr>
            <p:nvPr/>
          </p:nvSpPr>
          <p:spPr bwMode="auto">
            <a:xfrm>
              <a:off x="4447677" y="3461076"/>
              <a:ext cx="1461654" cy="28687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9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3800" dirty="0">
                  <a:solidFill>
                    <a:schemeClr val="bg1">
                      <a:lumMod val="9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研究成果与应用</a:t>
              </a:r>
            </a:p>
          </p:txBody>
        </p:sp>
        <p:sp>
          <p:nvSpPr>
            <p:cNvPr id="164" name="文本框 38"/>
            <p:cNvSpPr txBox="1"/>
            <p:nvPr/>
          </p:nvSpPr>
          <p:spPr>
            <a:xfrm>
              <a:off x="4608920" y="2011914"/>
              <a:ext cx="1139167" cy="195595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4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PART FOUR</a:t>
              </a:r>
              <a:endParaRPr lang="zh-CN" altLang="en-US" sz="2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65" name="Freeform 127"/>
          <p:cNvSpPr>
            <a:spLocks noEditPoints="1"/>
          </p:cNvSpPr>
          <p:nvPr/>
        </p:nvSpPr>
        <p:spPr bwMode="auto">
          <a:xfrm>
            <a:off x="7660507" y="3914610"/>
            <a:ext cx="1329440" cy="879116"/>
          </a:xfrm>
          <a:custGeom>
            <a:avLst/>
            <a:gdLst>
              <a:gd name="T0" fmla="*/ 31 w 1510"/>
              <a:gd name="T1" fmla="*/ 297 h 999"/>
              <a:gd name="T2" fmla="*/ 585 w 1510"/>
              <a:gd name="T3" fmla="*/ 0 h 999"/>
              <a:gd name="T4" fmla="*/ 1250 w 1510"/>
              <a:gd name="T5" fmla="*/ 139 h 999"/>
              <a:gd name="T6" fmla="*/ 1174 w 1510"/>
              <a:gd name="T7" fmla="*/ 278 h 999"/>
              <a:gd name="T8" fmla="*/ 1273 w 1510"/>
              <a:gd name="T9" fmla="*/ 557 h 999"/>
              <a:gd name="T10" fmla="*/ 1359 w 1510"/>
              <a:gd name="T11" fmla="*/ 738 h 999"/>
              <a:gd name="T12" fmla="*/ 1159 w 1510"/>
              <a:gd name="T13" fmla="*/ 806 h 999"/>
              <a:gd name="T14" fmla="*/ 676 w 1510"/>
              <a:gd name="T15" fmla="*/ 949 h 999"/>
              <a:gd name="T16" fmla="*/ 224 w 1510"/>
              <a:gd name="T17" fmla="*/ 725 h 999"/>
              <a:gd name="T18" fmla="*/ 95 w 1510"/>
              <a:gd name="T19" fmla="*/ 541 h 999"/>
              <a:gd name="T20" fmla="*/ 1440 w 1510"/>
              <a:gd name="T21" fmla="*/ 528 h 999"/>
              <a:gd name="T22" fmla="*/ 1198 w 1510"/>
              <a:gd name="T23" fmla="*/ 773 h 999"/>
              <a:gd name="T24" fmla="*/ 217 w 1510"/>
              <a:gd name="T25" fmla="*/ 403 h 999"/>
              <a:gd name="T26" fmla="*/ 584 w 1510"/>
              <a:gd name="T27" fmla="*/ 526 h 999"/>
              <a:gd name="T28" fmla="*/ 1282 w 1510"/>
              <a:gd name="T29" fmla="*/ 154 h 999"/>
              <a:gd name="T30" fmla="*/ 539 w 1510"/>
              <a:gd name="T31" fmla="*/ 24 h 999"/>
              <a:gd name="T32" fmla="*/ 54 w 1510"/>
              <a:gd name="T33" fmla="*/ 349 h 999"/>
              <a:gd name="T34" fmla="*/ 372 w 1510"/>
              <a:gd name="T35" fmla="*/ 264 h 999"/>
              <a:gd name="T36" fmla="*/ 666 w 1510"/>
              <a:gd name="T37" fmla="*/ 232 h 999"/>
              <a:gd name="T38" fmla="*/ 1105 w 1510"/>
              <a:gd name="T39" fmla="*/ 738 h 999"/>
              <a:gd name="T40" fmla="*/ 1132 w 1510"/>
              <a:gd name="T41" fmla="*/ 743 h 999"/>
              <a:gd name="T42" fmla="*/ 1163 w 1510"/>
              <a:gd name="T43" fmla="*/ 774 h 999"/>
              <a:gd name="T44" fmla="*/ 1124 w 1510"/>
              <a:gd name="T45" fmla="*/ 521 h 999"/>
              <a:gd name="T46" fmla="*/ 1110 w 1510"/>
              <a:gd name="T47" fmla="*/ 590 h 999"/>
              <a:gd name="T48" fmla="*/ 1104 w 1510"/>
              <a:gd name="T49" fmla="*/ 604 h 999"/>
              <a:gd name="T50" fmla="*/ 1038 w 1510"/>
              <a:gd name="T51" fmla="*/ 778 h 999"/>
              <a:gd name="T52" fmla="*/ 931 w 1510"/>
              <a:gd name="T53" fmla="*/ 797 h 999"/>
              <a:gd name="T54" fmla="*/ 787 w 1510"/>
              <a:gd name="T55" fmla="*/ 956 h 999"/>
              <a:gd name="T56" fmla="*/ 1075 w 1510"/>
              <a:gd name="T57" fmla="*/ 695 h 999"/>
              <a:gd name="T58" fmla="*/ 1077 w 1510"/>
              <a:gd name="T59" fmla="*/ 542 h 999"/>
              <a:gd name="T60" fmla="*/ 544 w 1510"/>
              <a:gd name="T61" fmla="*/ 521 h 999"/>
              <a:gd name="T62" fmla="*/ 235 w 1510"/>
              <a:gd name="T63" fmla="*/ 678 h 999"/>
              <a:gd name="T64" fmla="*/ 722 w 1510"/>
              <a:gd name="T65" fmla="*/ 774 h 999"/>
              <a:gd name="T66" fmla="*/ 930 w 1510"/>
              <a:gd name="T67" fmla="*/ 633 h 999"/>
              <a:gd name="T68" fmla="*/ 1077 w 1510"/>
              <a:gd name="T69" fmla="*/ 542 h 999"/>
              <a:gd name="T70" fmla="*/ 1024 w 1510"/>
              <a:gd name="T71" fmla="*/ 563 h 999"/>
              <a:gd name="T72" fmla="*/ 1022 w 1510"/>
              <a:gd name="T73" fmla="*/ 627 h 999"/>
              <a:gd name="T74" fmla="*/ 955 w 1510"/>
              <a:gd name="T75" fmla="*/ 562 h 999"/>
              <a:gd name="T76" fmla="*/ 978 w 1510"/>
              <a:gd name="T77" fmla="*/ 552 h 999"/>
              <a:gd name="T78" fmla="*/ 900 w 1510"/>
              <a:gd name="T79" fmla="*/ 722 h 999"/>
              <a:gd name="T80" fmla="*/ 679 w 1510"/>
              <a:gd name="T81" fmla="*/ 941 h 999"/>
              <a:gd name="T82" fmla="*/ 737 w 1510"/>
              <a:gd name="T83" fmla="*/ 839 h 999"/>
              <a:gd name="T84" fmla="*/ 713 w 1510"/>
              <a:gd name="T85" fmla="*/ 789 h 999"/>
              <a:gd name="T86" fmla="*/ 689 w 1510"/>
              <a:gd name="T87" fmla="*/ 860 h 999"/>
              <a:gd name="T88" fmla="*/ 674 w 1510"/>
              <a:gd name="T89" fmla="*/ 197 h 999"/>
              <a:gd name="T90" fmla="*/ 653 w 1510"/>
              <a:gd name="T91" fmla="*/ 170 h 999"/>
              <a:gd name="T92" fmla="*/ 317 w 1510"/>
              <a:gd name="T93" fmla="*/ 308 h 999"/>
              <a:gd name="T94" fmla="*/ 180 w 1510"/>
              <a:gd name="T95" fmla="*/ 410 h 999"/>
              <a:gd name="T96" fmla="*/ 538 w 1510"/>
              <a:gd name="T97" fmla="*/ 212 h 999"/>
              <a:gd name="T98" fmla="*/ 181 w 1510"/>
              <a:gd name="T99" fmla="*/ 456 h 999"/>
              <a:gd name="T100" fmla="*/ 199 w 1510"/>
              <a:gd name="T101" fmla="*/ 570 h 999"/>
              <a:gd name="T102" fmla="*/ 130 w 1510"/>
              <a:gd name="T103" fmla="*/ 531 h 999"/>
              <a:gd name="T104" fmla="*/ 117 w 1510"/>
              <a:gd name="T105" fmla="*/ 591 h 999"/>
              <a:gd name="T106" fmla="*/ 128 w 1510"/>
              <a:gd name="T107" fmla="*/ 717 h 999"/>
              <a:gd name="T108" fmla="*/ 209 w 1510"/>
              <a:gd name="T109" fmla="*/ 725 h 999"/>
              <a:gd name="T110" fmla="*/ 232 w 1510"/>
              <a:gd name="T111" fmla="*/ 710 h 999"/>
              <a:gd name="T112" fmla="*/ 184 w 1510"/>
              <a:gd name="T113" fmla="*/ 471 h 999"/>
              <a:gd name="T114" fmla="*/ 130 w 1510"/>
              <a:gd name="T115" fmla="*/ 502 h 9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10" h="999">
                <a:moveTo>
                  <a:pt x="119" y="521"/>
                </a:moveTo>
                <a:cubicBezTo>
                  <a:pt x="112" y="507"/>
                  <a:pt x="103" y="487"/>
                  <a:pt x="109" y="469"/>
                </a:cubicBezTo>
                <a:cubicBezTo>
                  <a:pt x="114" y="453"/>
                  <a:pt x="130" y="447"/>
                  <a:pt x="148" y="443"/>
                </a:cubicBezTo>
                <a:cubicBezTo>
                  <a:pt x="150" y="434"/>
                  <a:pt x="145" y="414"/>
                  <a:pt x="148" y="401"/>
                </a:cubicBezTo>
                <a:cubicBezTo>
                  <a:pt x="105" y="380"/>
                  <a:pt x="57" y="366"/>
                  <a:pt x="13" y="345"/>
                </a:cubicBezTo>
                <a:cubicBezTo>
                  <a:pt x="0" y="321"/>
                  <a:pt x="29" y="314"/>
                  <a:pt x="31" y="297"/>
                </a:cubicBezTo>
                <a:cubicBezTo>
                  <a:pt x="37" y="290"/>
                  <a:pt x="46" y="287"/>
                  <a:pt x="52" y="279"/>
                </a:cubicBezTo>
                <a:cubicBezTo>
                  <a:pt x="62" y="277"/>
                  <a:pt x="71" y="272"/>
                  <a:pt x="78" y="267"/>
                </a:cubicBezTo>
                <a:cubicBezTo>
                  <a:pt x="183" y="228"/>
                  <a:pt x="281" y="164"/>
                  <a:pt x="376" y="109"/>
                </a:cubicBezTo>
                <a:cubicBezTo>
                  <a:pt x="392" y="99"/>
                  <a:pt x="408" y="91"/>
                  <a:pt x="424" y="81"/>
                </a:cubicBezTo>
                <a:cubicBezTo>
                  <a:pt x="457" y="62"/>
                  <a:pt x="482" y="43"/>
                  <a:pt x="518" y="24"/>
                </a:cubicBezTo>
                <a:cubicBezTo>
                  <a:pt x="538" y="13"/>
                  <a:pt x="560" y="0"/>
                  <a:pt x="585" y="0"/>
                </a:cubicBezTo>
                <a:cubicBezTo>
                  <a:pt x="601" y="1"/>
                  <a:pt x="621" y="8"/>
                  <a:pt x="636" y="9"/>
                </a:cubicBezTo>
                <a:cubicBezTo>
                  <a:pt x="712" y="36"/>
                  <a:pt x="797" y="57"/>
                  <a:pt x="882" y="68"/>
                </a:cubicBezTo>
                <a:cubicBezTo>
                  <a:pt x="901" y="70"/>
                  <a:pt x="919" y="74"/>
                  <a:pt x="936" y="71"/>
                </a:cubicBezTo>
                <a:cubicBezTo>
                  <a:pt x="938" y="75"/>
                  <a:pt x="945" y="74"/>
                  <a:pt x="947" y="76"/>
                </a:cubicBezTo>
                <a:cubicBezTo>
                  <a:pt x="1035" y="87"/>
                  <a:pt x="1120" y="100"/>
                  <a:pt x="1196" y="120"/>
                </a:cubicBezTo>
                <a:cubicBezTo>
                  <a:pt x="1215" y="125"/>
                  <a:pt x="1232" y="135"/>
                  <a:pt x="1250" y="139"/>
                </a:cubicBezTo>
                <a:cubicBezTo>
                  <a:pt x="1263" y="142"/>
                  <a:pt x="1279" y="142"/>
                  <a:pt x="1295" y="145"/>
                </a:cubicBezTo>
                <a:cubicBezTo>
                  <a:pt x="1310" y="148"/>
                  <a:pt x="1324" y="154"/>
                  <a:pt x="1338" y="159"/>
                </a:cubicBezTo>
                <a:cubicBezTo>
                  <a:pt x="1354" y="181"/>
                  <a:pt x="1335" y="192"/>
                  <a:pt x="1322" y="203"/>
                </a:cubicBezTo>
                <a:cubicBezTo>
                  <a:pt x="1302" y="209"/>
                  <a:pt x="1287" y="225"/>
                  <a:pt x="1269" y="235"/>
                </a:cubicBezTo>
                <a:cubicBezTo>
                  <a:pt x="1259" y="239"/>
                  <a:pt x="1248" y="241"/>
                  <a:pt x="1239" y="246"/>
                </a:cubicBezTo>
                <a:cubicBezTo>
                  <a:pt x="1217" y="258"/>
                  <a:pt x="1196" y="268"/>
                  <a:pt x="1174" y="278"/>
                </a:cubicBezTo>
                <a:cubicBezTo>
                  <a:pt x="1110" y="308"/>
                  <a:pt x="1051" y="349"/>
                  <a:pt x="990" y="383"/>
                </a:cubicBezTo>
                <a:cubicBezTo>
                  <a:pt x="1028" y="427"/>
                  <a:pt x="1067" y="473"/>
                  <a:pt x="1084" y="533"/>
                </a:cubicBezTo>
                <a:cubicBezTo>
                  <a:pt x="1097" y="524"/>
                  <a:pt x="1109" y="511"/>
                  <a:pt x="1128" y="514"/>
                </a:cubicBezTo>
                <a:cubicBezTo>
                  <a:pt x="1157" y="517"/>
                  <a:pt x="1135" y="549"/>
                  <a:pt x="1143" y="567"/>
                </a:cubicBezTo>
                <a:cubicBezTo>
                  <a:pt x="1150" y="585"/>
                  <a:pt x="1180" y="586"/>
                  <a:pt x="1180" y="611"/>
                </a:cubicBezTo>
                <a:cubicBezTo>
                  <a:pt x="1216" y="599"/>
                  <a:pt x="1245" y="579"/>
                  <a:pt x="1273" y="557"/>
                </a:cubicBezTo>
                <a:cubicBezTo>
                  <a:pt x="1300" y="537"/>
                  <a:pt x="1337" y="518"/>
                  <a:pt x="1359" y="492"/>
                </a:cubicBezTo>
                <a:cubicBezTo>
                  <a:pt x="1390" y="489"/>
                  <a:pt x="1425" y="503"/>
                  <a:pt x="1449" y="522"/>
                </a:cubicBezTo>
                <a:cubicBezTo>
                  <a:pt x="1478" y="556"/>
                  <a:pt x="1500" y="604"/>
                  <a:pt x="1505" y="656"/>
                </a:cubicBezTo>
                <a:cubicBezTo>
                  <a:pt x="1507" y="671"/>
                  <a:pt x="1506" y="679"/>
                  <a:pt x="1503" y="687"/>
                </a:cubicBezTo>
                <a:cubicBezTo>
                  <a:pt x="1510" y="702"/>
                  <a:pt x="1498" y="708"/>
                  <a:pt x="1489" y="709"/>
                </a:cubicBezTo>
                <a:cubicBezTo>
                  <a:pt x="1441" y="714"/>
                  <a:pt x="1405" y="725"/>
                  <a:pt x="1359" y="738"/>
                </a:cubicBezTo>
                <a:cubicBezTo>
                  <a:pt x="1348" y="741"/>
                  <a:pt x="1337" y="744"/>
                  <a:pt x="1327" y="746"/>
                </a:cubicBezTo>
                <a:cubicBezTo>
                  <a:pt x="1311" y="750"/>
                  <a:pt x="1300" y="758"/>
                  <a:pt x="1281" y="761"/>
                </a:cubicBezTo>
                <a:cubicBezTo>
                  <a:pt x="1274" y="763"/>
                  <a:pt x="1264" y="768"/>
                  <a:pt x="1254" y="771"/>
                </a:cubicBezTo>
                <a:cubicBezTo>
                  <a:pt x="1233" y="777"/>
                  <a:pt x="1211" y="779"/>
                  <a:pt x="1198" y="786"/>
                </a:cubicBezTo>
                <a:cubicBezTo>
                  <a:pt x="1186" y="792"/>
                  <a:pt x="1181" y="800"/>
                  <a:pt x="1169" y="790"/>
                </a:cubicBezTo>
                <a:cubicBezTo>
                  <a:pt x="1165" y="795"/>
                  <a:pt x="1163" y="802"/>
                  <a:pt x="1159" y="806"/>
                </a:cubicBezTo>
                <a:cubicBezTo>
                  <a:pt x="1136" y="806"/>
                  <a:pt x="1114" y="833"/>
                  <a:pt x="1099" y="820"/>
                </a:cubicBezTo>
                <a:cubicBezTo>
                  <a:pt x="1046" y="838"/>
                  <a:pt x="990" y="857"/>
                  <a:pt x="938" y="882"/>
                </a:cubicBezTo>
                <a:cubicBezTo>
                  <a:pt x="898" y="902"/>
                  <a:pt x="858" y="924"/>
                  <a:pt x="821" y="948"/>
                </a:cubicBezTo>
                <a:cubicBezTo>
                  <a:pt x="808" y="956"/>
                  <a:pt x="794" y="963"/>
                  <a:pt x="783" y="971"/>
                </a:cubicBezTo>
                <a:cubicBezTo>
                  <a:pt x="776" y="975"/>
                  <a:pt x="772" y="983"/>
                  <a:pt x="765" y="986"/>
                </a:cubicBezTo>
                <a:cubicBezTo>
                  <a:pt x="731" y="999"/>
                  <a:pt x="694" y="966"/>
                  <a:pt x="676" y="949"/>
                </a:cubicBezTo>
                <a:cubicBezTo>
                  <a:pt x="657" y="932"/>
                  <a:pt x="652" y="913"/>
                  <a:pt x="643" y="882"/>
                </a:cubicBezTo>
                <a:cubicBezTo>
                  <a:pt x="640" y="870"/>
                  <a:pt x="637" y="855"/>
                  <a:pt x="637" y="839"/>
                </a:cubicBezTo>
                <a:cubicBezTo>
                  <a:pt x="581" y="831"/>
                  <a:pt x="530" y="826"/>
                  <a:pt x="474" y="812"/>
                </a:cubicBezTo>
                <a:cubicBezTo>
                  <a:pt x="388" y="792"/>
                  <a:pt x="311" y="748"/>
                  <a:pt x="247" y="705"/>
                </a:cubicBezTo>
                <a:cubicBezTo>
                  <a:pt x="244" y="710"/>
                  <a:pt x="248" y="713"/>
                  <a:pt x="245" y="717"/>
                </a:cubicBezTo>
                <a:cubicBezTo>
                  <a:pt x="238" y="721"/>
                  <a:pt x="233" y="722"/>
                  <a:pt x="224" y="725"/>
                </a:cubicBezTo>
                <a:cubicBezTo>
                  <a:pt x="226" y="734"/>
                  <a:pt x="229" y="742"/>
                  <a:pt x="229" y="746"/>
                </a:cubicBezTo>
                <a:cubicBezTo>
                  <a:pt x="206" y="770"/>
                  <a:pt x="169" y="789"/>
                  <a:pt x="128" y="778"/>
                </a:cubicBezTo>
                <a:cubicBezTo>
                  <a:pt x="123" y="776"/>
                  <a:pt x="121" y="772"/>
                  <a:pt x="115" y="771"/>
                </a:cubicBezTo>
                <a:cubicBezTo>
                  <a:pt x="112" y="770"/>
                  <a:pt x="109" y="775"/>
                  <a:pt x="105" y="773"/>
                </a:cubicBezTo>
                <a:cubicBezTo>
                  <a:pt x="71" y="758"/>
                  <a:pt x="48" y="733"/>
                  <a:pt x="31" y="704"/>
                </a:cubicBezTo>
                <a:cubicBezTo>
                  <a:pt x="61" y="668"/>
                  <a:pt x="66" y="586"/>
                  <a:pt x="95" y="541"/>
                </a:cubicBezTo>
                <a:cubicBezTo>
                  <a:pt x="100" y="534"/>
                  <a:pt x="117" y="518"/>
                  <a:pt x="119" y="521"/>
                </a:cubicBezTo>
                <a:close/>
                <a:moveTo>
                  <a:pt x="1305" y="744"/>
                </a:moveTo>
                <a:cubicBezTo>
                  <a:pt x="1345" y="731"/>
                  <a:pt x="1394" y="717"/>
                  <a:pt x="1437" y="707"/>
                </a:cubicBezTo>
                <a:cubicBezTo>
                  <a:pt x="1457" y="702"/>
                  <a:pt x="1481" y="702"/>
                  <a:pt x="1490" y="688"/>
                </a:cubicBezTo>
                <a:cubicBezTo>
                  <a:pt x="1500" y="656"/>
                  <a:pt x="1489" y="611"/>
                  <a:pt x="1474" y="583"/>
                </a:cubicBezTo>
                <a:cubicBezTo>
                  <a:pt x="1465" y="566"/>
                  <a:pt x="1450" y="536"/>
                  <a:pt x="1440" y="528"/>
                </a:cubicBezTo>
                <a:cubicBezTo>
                  <a:pt x="1420" y="514"/>
                  <a:pt x="1401" y="504"/>
                  <a:pt x="1378" y="504"/>
                </a:cubicBezTo>
                <a:cubicBezTo>
                  <a:pt x="1326" y="527"/>
                  <a:pt x="1281" y="566"/>
                  <a:pt x="1232" y="599"/>
                </a:cubicBezTo>
                <a:cubicBezTo>
                  <a:pt x="1219" y="608"/>
                  <a:pt x="1206" y="613"/>
                  <a:pt x="1191" y="618"/>
                </a:cubicBezTo>
                <a:cubicBezTo>
                  <a:pt x="1188" y="620"/>
                  <a:pt x="1185" y="628"/>
                  <a:pt x="1181" y="626"/>
                </a:cubicBezTo>
                <a:cubicBezTo>
                  <a:pt x="1191" y="652"/>
                  <a:pt x="1167" y="661"/>
                  <a:pt x="1148" y="660"/>
                </a:cubicBezTo>
                <a:cubicBezTo>
                  <a:pt x="1176" y="685"/>
                  <a:pt x="1198" y="728"/>
                  <a:pt x="1198" y="773"/>
                </a:cubicBezTo>
                <a:cubicBezTo>
                  <a:pt x="1232" y="761"/>
                  <a:pt x="1269" y="756"/>
                  <a:pt x="1305" y="744"/>
                </a:cubicBezTo>
                <a:close/>
                <a:moveTo>
                  <a:pt x="595" y="238"/>
                </a:moveTo>
                <a:cubicBezTo>
                  <a:pt x="576" y="236"/>
                  <a:pt x="562" y="235"/>
                  <a:pt x="551" y="227"/>
                </a:cubicBezTo>
                <a:cubicBezTo>
                  <a:pt x="543" y="221"/>
                  <a:pt x="537" y="225"/>
                  <a:pt x="523" y="231"/>
                </a:cubicBezTo>
                <a:cubicBezTo>
                  <a:pt x="499" y="241"/>
                  <a:pt x="474" y="256"/>
                  <a:pt x="455" y="264"/>
                </a:cubicBezTo>
                <a:cubicBezTo>
                  <a:pt x="376" y="302"/>
                  <a:pt x="296" y="361"/>
                  <a:pt x="217" y="403"/>
                </a:cubicBezTo>
                <a:cubicBezTo>
                  <a:pt x="216" y="403"/>
                  <a:pt x="214" y="405"/>
                  <a:pt x="216" y="405"/>
                </a:cubicBezTo>
                <a:cubicBezTo>
                  <a:pt x="216" y="404"/>
                  <a:pt x="216" y="404"/>
                  <a:pt x="217" y="404"/>
                </a:cubicBezTo>
                <a:cubicBezTo>
                  <a:pt x="264" y="413"/>
                  <a:pt x="300" y="425"/>
                  <a:pt x="340" y="444"/>
                </a:cubicBezTo>
                <a:cubicBezTo>
                  <a:pt x="365" y="456"/>
                  <a:pt x="394" y="465"/>
                  <a:pt x="422" y="472"/>
                </a:cubicBezTo>
                <a:cubicBezTo>
                  <a:pt x="465" y="485"/>
                  <a:pt x="508" y="498"/>
                  <a:pt x="544" y="512"/>
                </a:cubicBezTo>
                <a:cubicBezTo>
                  <a:pt x="558" y="518"/>
                  <a:pt x="571" y="521"/>
                  <a:pt x="584" y="526"/>
                </a:cubicBezTo>
                <a:cubicBezTo>
                  <a:pt x="606" y="535"/>
                  <a:pt x="642" y="561"/>
                  <a:pt x="667" y="561"/>
                </a:cubicBezTo>
                <a:cubicBezTo>
                  <a:pt x="676" y="561"/>
                  <a:pt x="683" y="554"/>
                  <a:pt x="692" y="557"/>
                </a:cubicBezTo>
                <a:cubicBezTo>
                  <a:pt x="781" y="491"/>
                  <a:pt x="891" y="444"/>
                  <a:pt x="980" y="377"/>
                </a:cubicBezTo>
                <a:cubicBezTo>
                  <a:pt x="1037" y="346"/>
                  <a:pt x="1093" y="308"/>
                  <a:pt x="1154" y="277"/>
                </a:cubicBezTo>
                <a:cubicBezTo>
                  <a:pt x="1214" y="246"/>
                  <a:pt x="1281" y="223"/>
                  <a:pt x="1331" y="179"/>
                </a:cubicBezTo>
                <a:cubicBezTo>
                  <a:pt x="1322" y="159"/>
                  <a:pt x="1300" y="158"/>
                  <a:pt x="1282" y="154"/>
                </a:cubicBezTo>
                <a:cubicBezTo>
                  <a:pt x="1263" y="149"/>
                  <a:pt x="1242" y="147"/>
                  <a:pt x="1224" y="140"/>
                </a:cubicBezTo>
                <a:cubicBezTo>
                  <a:pt x="1167" y="118"/>
                  <a:pt x="1106" y="109"/>
                  <a:pt x="1043" y="99"/>
                </a:cubicBezTo>
                <a:cubicBezTo>
                  <a:pt x="974" y="88"/>
                  <a:pt x="912" y="79"/>
                  <a:pt x="848" y="75"/>
                </a:cubicBezTo>
                <a:cubicBezTo>
                  <a:pt x="821" y="67"/>
                  <a:pt x="793" y="63"/>
                  <a:pt x="765" y="57"/>
                </a:cubicBezTo>
                <a:cubicBezTo>
                  <a:pt x="738" y="51"/>
                  <a:pt x="712" y="44"/>
                  <a:pt x="689" y="35"/>
                </a:cubicBezTo>
                <a:cubicBezTo>
                  <a:pt x="637" y="21"/>
                  <a:pt x="587" y="1"/>
                  <a:pt x="539" y="24"/>
                </a:cubicBezTo>
                <a:cubicBezTo>
                  <a:pt x="512" y="37"/>
                  <a:pt x="484" y="55"/>
                  <a:pt x="458" y="71"/>
                </a:cubicBezTo>
                <a:cubicBezTo>
                  <a:pt x="404" y="105"/>
                  <a:pt x="350" y="135"/>
                  <a:pt x="297" y="166"/>
                </a:cubicBezTo>
                <a:cubicBezTo>
                  <a:pt x="270" y="182"/>
                  <a:pt x="245" y="199"/>
                  <a:pt x="219" y="212"/>
                </a:cubicBezTo>
                <a:cubicBezTo>
                  <a:pt x="168" y="238"/>
                  <a:pt x="109" y="267"/>
                  <a:pt x="54" y="291"/>
                </a:cubicBezTo>
                <a:cubicBezTo>
                  <a:pt x="51" y="306"/>
                  <a:pt x="28" y="312"/>
                  <a:pt x="26" y="328"/>
                </a:cubicBezTo>
                <a:cubicBezTo>
                  <a:pt x="24" y="340"/>
                  <a:pt x="40" y="349"/>
                  <a:pt x="54" y="349"/>
                </a:cubicBezTo>
                <a:cubicBezTo>
                  <a:pt x="70" y="358"/>
                  <a:pt x="91" y="367"/>
                  <a:pt x="108" y="370"/>
                </a:cubicBezTo>
                <a:cubicBezTo>
                  <a:pt x="122" y="381"/>
                  <a:pt x="141" y="390"/>
                  <a:pt x="160" y="392"/>
                </a:cubicBezTo>
                <a:cubicBezTo>
                  <a:pt x="179" y="376"/>
                  <a:pt x="205" y="374"/>
                  <a:pt x="225" y="360"/>
                </a:cubicBezTo>
                <a:cubicBezTo>
                  <a:pt x="237" y="352"/>
                  <a:pt x="245" y="341"/>
                  <a:pt x="257" y="333"/>
                </a:cubicBezTo>
                <a:cubicBezTo>
                  <a:pt x="269" y="325"/>
                  <a:pt x="283" y="318"/>
                  <a:pt x="296" y="311"/>
                </a:cubicBezTo>
                <a:cubicBezTo>
                  <a:pt x="321" y="295"/>
                  <a:pt x="344" y="276"/>
                  <a:pt x="372" y="264"/>
                </a:cubicBezTo>
                <a:cubicBezTo>
                  <a:pt x="427" y="241"/>
                  <a:pt x="480" y="213"/>
                  <a:pt x="539" y="192"/>
                </a:cubicBezTo>
                <a:cubicBezTo>
                  <a:pt x="553" y="170"/>
                  <a:pt x="570" y="152"/>
                  <a:pt x="601" y="147"/>
                </a:cubicBezTo>
                <a:cubicBezTo>
                  <a:pt x="615" y="145"/>
                  <a:pt x="616" y="146"/>
                  <a:pt x="627" y="147"/>
                </a:cubicBezTo>
                <a:cubicBezTo>
                  <a:pt x="646" y="150"/>
                  <a:pt x="657" y="152"/>
                  <a:pt x="666" y="159"/>
                </a:cubicBezTo>
                <a:cubicBezTo>
                  <a:pt x="676" y="166"/>
                  <a:pt x="682" y="181"/>
                  <a:pt x="688" y="191"/>
                </a:cubicBezTo>
                <a:cubicBezTo>
                  <a:pt x="687" y="211"/>
                  <a:pt x="678" y="223"/>
                  <a:pt x="666" y="232"/>
                </a:cubicBezTo>
                <a:cubicBezTo>
                  <a:pt x="642" y="245"/>
                  <a:pt x="620" y="242"/>
                  <a:pt x="595" y="238"/>
                </a:cubicBezTo>
                <a:close/>
                <a:moveTo>
                  <a:pt x="1163" y="688"/>
                </a:moveTo>
                <a:cubicBezTo>
                  <a:pt x="1152" y="679"/>
                  <a:pt x="1142" y="670"/>
                  <a:pt x="1133" y="660"/>
                </a:cubicBezTo>
                <a:cubicBezTo>
                  <a:pt x="1120" y="662"/>
                  <a:pt x="1102" y="664"/>
                  <a:pt x="1090" y="667"/>
                </a:cubicBezTo>
                <a:cubicBezTo>
                  <a:pt x="1094" y="678"/>
                  <a:pt x="1100" y="687"/>
                  <a:pt x="1105" y="697"/>
                </a:cubicBezTo>
                <a:cubicBezTo>
                  <a:pt x="1104" y="711"/>
                  <a:pt x="1107" y="724"/>
                  <a:pt x="1105" y="738"/>
                </a:cubicBezTo>
                <a:cubicBezTo>
                  <a:pt x="1105" y="744"/>
                  <a:pt x="1101" y="751"/>
                  <a:pt x="1102" y="758"/>
                </a:cubicBezTo>
                <a:cubicBezTo>
                  <a:pt x="1103" y="765"/>
                  <a:pt x="1110" y="773"/>
                  <a:pt x="1112" y="783"/>
                </a:cubicBezTo>
                <a:cubicBezTo>
                  <a:pt x="1113" y="792"/>
                  <a:pt x="1111" y="800"/>
                  <a:pt x="1113" y="810"/>
                </a:cubicBezTo>
                <a:cubicBezTo>
                  <a:pt x="1122" y="810"/>
                  <a:pt x="1124" y="802"/>
                  <a:pt x="1132" y="800"/>
                </a:cubicBezTo>
                <a:cubicBezTo>
                  <a:pt x="1133" y="790"/>
                  <a:pt x="1134" y="781"/>
                  <a:pt x="1133" y="771"/>
                </a:cubicBezTo>
                <a:cubicBezTo>
                  <a:pt x="1132" y="761"/>
                  <a:pt x="1125" y="749"/>
                  <a:pt x="1132" y="743"/>
                </a:cubicBezTo>
                <a:cubicBezTo>
                  <a:pt x="1138" y="758"/>
                  <a:pt x="1140" y="783"/>
                  <a:pt x="1141" y="799"/>
                </a:cubicBezTo>
                <a:cubicBezTo>
                  <a:pt x="1145" y="798"/>
                  <a:pt x="1150" y="798"/>
                  <a:pt x="1153" y="796"/>
                </a:cubicBezTo>
                <a:cubicBezTo>
                  <a:pt x="1153" y="783"/>
                  <a:pt x="1155" y="774"/>
                  <a:pt x="1155" y="763"/>
                </a:cubicBezTo>
                <a:cubicBezTo>
                  <a:pt x="1150" y="756"/>
                  <a:pt x="1152" y="747"/>
                  <a:pt x="1149" y="739"/>
                </a:cubicBezTo>
                <a:cubicBezTo>
                  <a:pt x="1146" y="728"/>
                  <a:pt x="1135" y="718"/>
                  <a:pt x="1139" y="709"/>
                </a:cubicBezTo>
                <a:cubicBezTo>
                  <a:pt x="1152" y="725"/>
                  <a:pt x="1159" y="752"/>
                  <a:pt x="1163" y="774"/>
                </a:cubicBezTo>
                <a:cubicBezTo>
                  <a:pt x="1172" y="774"/>
                  <a:pt x="1176" y="781"/>
                  <a:pt x="1184" y="780"/>
                </a:cubicBezTo>
                <a:cubicBezTo>
                  <a:pt x="1197" y="748"/>
                  <a:pt x="1171" y="715"/>
                  <a:pt x="1163" y="688"/>
                </a:cubicBezTo>
                <a:close/>
                <a:moveTo>
                  <a:pt x="1138" y="651"/>
                </a:moveTo>
                <a:cubicBezTo>
                  <a:pt x="1153" y="648"/>
                  <a:pt x="1170" y="650"/>
                  <a:pt x="1171" y="634"/>
                </a:cubicBezTo>
                <a:cubicBezTo>
                  <a:pt x="1175" y="602"/>
                  <a:pt x="1152" y="588"/>
                  <a:pt x="1135" y="576"/>
                </a:cubicBezTo>
                <a:cubicBezTo>
                  <a:pt x="1127" y="556"/>
                  <a:pt x="1146" y="523"/>
                  <a:pt x="1124" y="521"/>
                </a:cubicBezTo>
                <a:cubicBezTo>
                  <a:pt x="1122" y="521"/>
                  <a:pt x="1111" y="524"/>
                  <a:pt x="1107" y="526"/>
                </a:cubicBezTo>
                <a:cubicBezTo>
                  <a:pt x="1100" y="529"/>
                  <a:pt x="1095" y="539"/>
                  <a:pt x="1088" y="541"/>
                </a:cubicBezTo>
                <a:cubicBezTo>
                  <a:pt x="1087" y="550"/>
                  <a:pt x="1097" y="564"/>
                  <a:pt x="1082" y="563"/>
                </a:cubicBezTo>
                <a:cubicBezTo>
                  <a:pt x="1082" y="559"/>
                  <a:pt x="1081" y="555"/>
                  <a:pt x="1079" y="553"/>
                </a:cubicBezTo>
                <a:cubicBezTo>
                  <a:pt x="1068" y="573"/>
                  <a:pt x="1055" y="601"/>
                  <a:pt x="1061" y="622"/>
                </a:cubicBezTo>
                <a:cubicBezTo>
                  <a:pt x="1076" y="606"/>
                  <a:pt x="1089" y="577"/>
                  <a:pt x="1110" y="590"/>
                </a:cubicBezTo>
                <a:cubicBezTo>
                  <a:pt x="1141" y="623"/>
                  <a:pt x="1058" y="622"/>
                  <a:pt x="1080" y="656"/>
                </a:cubicBezTo>
                <a:cubicBezTo>
                  <a:pt x="1088" y="655"/>
                  <a:pt x="1106" y="654"/>
                  <a:pt x="1119" y="652"/>
                </a:cubicBezTo>
                <a:cubicBezTo>
                  <a:pt x="1121" y="647"/>
                  <a:pt x="1126" y="645"/>
                  <a:pt x="1132" y="644"/>
                </a:cubicBezTo>
                <a:cubicBezTo>
                  <a:pt x="1132" y="648"/>
                  <a:pt x="1135" y="649"/>
                  <a:pt x="1138" y="651"/>
                </a:cubicBezTo>
                <a:close/>
                <a:moveTo>
                  <a:pt x="1074" y="626"/>
                </a:moveTo>
                <a:cubicBezTo>
                  <a:pt x="1083" y="617"/>
                  <a:pt x="1097" y="615"/>
                  <a:pt x="1104" y="604"/>
                </a:cubicBezTo>
                <a:cubicBezTo>
                  <a:pt x="1103" y="602"/>
                  <a:pt x="1099" y="602"/>
                  <a:pt x="1098" y="599"/>
                </a:cubicBezTo>
                <a:cubicBezTo>
                  <a:pt x="1086" y="602"/>
                  <a:pt x="1075" y="622"/>
                  <a:pt x="1074" y="626"/>
                </a:cubicBezTo>
                <a:close/>
                <a:moveTo>
                  <a:pt x="1097" y="769"/>
                </a:moveTo>
                <a:cubicBezTo>
                  <a:pt x="1096" y="776"/>
                  <a:pt x="1096" y="779"/>
                  <a:pt x="1089" y="781"/>
                </a:cubicBezTo>
                <a:cubicBezTo>
                  <a:pt x="1074" y="774"/>
                  <a:pt x="1053" y="779"/>
                  <a:pt x="1041" y="783"/>
                </a:cubicBezTo>
                <a:cubicBezTo>
                  <a:pt x="1042" y="779"/>
                  <a:pt x="1038" y="780"/>
                  <a:pt x="1038" y="778"/>
                </a:cubicBezTo>
                <a:cubicBezTo>
                  <a:pt x="1052" y="755"/>
                  <a:pt x="1062" y="728"/>
                  <a:pt x="1068" y="697"/>
                </a:cubicBezTo>
                <a:cubicBezTo>
                  <a:pt x="1062" y="693"/>
                  <a:pt x="1060" y="686"/>
                  <a:pt x="1053" y="683"/>
                </a:cubicBezTo>
                <a:cubicBezTo>
                  <a:pt x="1046" y="690"/>
                  <a:pt x="1036" y="700"/>
                  <a:pt x="1026" y="695"/>
                </a:cubicBezTo>
                <a:cubicBezTo>
                  <a:pt x="995" y="714"/>
                  <a:pt x="968" y="743"/>
                  <a:pt x="953" y="776"/>
                </a:cubicBezTo>
                <a:cubicBezTo>
                  <a:pt x="952" y="779"/>
                  <a:pt x="951" y="782"/>
                  <a:pt x="952" y="785"/>
                </a:cubicBezTo>
                <a:cubicBezTo>
                  <a:pt x="946" y="790"/>
                  <a:pt x="941" y="811"/>
                  <a:pt x="931" y="797"/>
                </a:cubicBezTo>
                <a:cubicBezTo>
                  <a:pt x="931" y="788"/>
                  <a:pt x="925" y="772"/>
                  <a:pt x="917" y="764"/>
                </a:cubicBezTo>
                <a:cubicBezTo>
                  <a:pt x="902" y="749"/>
                  <a:pt x="883" y="750"/>
                  <a:pt x="870" y="743"/>
                </a:cubicBezTo>
                <a:cubicBezTo>
                  <a:pt x="866" y="737"/>
                  <a:pt x="877" y="735"/>
                  <a:pt x="872" y="730"/>
                </a:cubicBezTo>
                <a:cubicBezTo>
                  <a:pt x="827" y="744"/>
                  <a:pt x="765" y="758"/>
                  <a:pt x="713" y="751"/>
                </a:cubicBezTo>
                <a:cubicBezTo>
                  <a:pt x="716" y="760"/>
                  <a:pt x="730" y="768"/>
                  <a:pt x="738" y="775"/>
                </a:cubicBezTo>
                <a:cubicBezTo>
                  <a:pt x="772" y="815"/>
                  <a:pt x="802" y="882"/>
                  <a:pt x="787" y="956"/>
                </a:cubicBezTo>
                <a:cubicBezTo>
                  <a:pt x="859" y="912"/>
                  <a:pt x="935" y="868"/>
                  <a:pt x="1018" y="836"/>
                </a:cubicBezTo>
                <a:cubicBezTo>
                  <a:pt x="1046" y="825"/>
                  <a:pt x="1077" y="819"/>
                  <a:pt x="1103" y="802"/>
                </a:cubicBezTo>
                <a:cubicBezTo>
                  <a:pt x="1103" y="790"/>
                  <a:pt x="1104" y="776"/>
                  <a:pt x="1097" y="769"/>
                </a:cubicBezTo>
                <a:close/>
                <a:moveTo>
                  <a:pt x="1094" y="743"/>
                </a:moveTo>
                <a:cubicBezTo>
                  <a:pt x="1101" y="720"/>
                  <a:pt x="1096" y="690"/>
                  <a:pt x="1083" y="677"/>
                </a:cubicBezTo>
                <a:cubicBezTo>
                  <a:pt x="1084" y="687"/>
                  <a:pt x="1077" y="690"/>
                  <a:pt x="1075" y="695"/>
                </a:cubicBezTo>
                <a:cubicBezTo>
                  <a:pt x="1074" y="699"/>
                  <a:pt x="1077" y="705"/>
                  <a:pt x="1075" y="712"/>
                </a:cubicBezTo>
                <a:cubicBezTo>
                  <a:pt x="1071" y="731"/>
                  <a:pt x="1057" y="747"/>
                  <a:pt x="1057" y="768"/>
                </a:cubicBezTo>
                <a:cubicBezTo>
                  <a:pt x="1065" y="768"/>
                  <a:pt x="1089" y="773"/>
                  <a:pt x="1092" y="758"/>
                </a:cubicBezTo>
                <a:cubicBezTo>
                  <a:pt x="1092" y="752"/>
                  <a:pt x="1088" y="751"/>
                  <a:pt x="1089" y="745"/>
                </a:cubicBezTo>
                <a:cubicBezTo>
                  <a:pt x="1091" y="742"/>
                  <a:pt x="1095" y="748"/>
                  <a:pt x="1094" y="743"/>
                </a:cubicBezTo>
                <a:close/>
                <a:moveTo>
                  <a:pt x="1077" y="542"/>
                </a:moveTo>
                <a:cubicBezTo>
                  <a:pt x="1076" y="541"/>
                  <a:pt x="1076" y="540"/>
                  <a:pt x="1075" y="538"/>
                </a:cubicBezTo>
                <a:cubicBezTo>
                  <a:pt x="1052" y="479"/>
                  <a:pt x="1025" y="427"/>
                  <a:pt x="978" y="392"/>
                </a:cubicBezTo>
                <a:cubicBezTo>
                  <a:pt x="883" y="456"/>
                  <a:pt x="779" y="506"/>
                  <a:pt x="686" y="573"/>
                </a:cubicBezTo>
                <a:cubicBezTo>
                  <a:pt x="651" y="573"/>
                  <a:pt x="632" y="557"/>
                  <a:pt x="605" y="546"/>
                </a:cubicBezTo>
                <a:cubicBezTo>
                  <a:pt x="601" y="544"/>
                  <a:pt x="596" y="545"/>
                  <a:pt x="592" y="543"/>
                </a:cubicBezTo>
                <a:cubicBezTo>
                  <a:pt x="576" y="537"/>
                  <a:pt x="560" y="527"/>
                  <a:pt x="544" y="521"/>
                </a:cubicBezTo>
                <a:cubicBezTo>
                  <a:pt x="526" y="514"/>
                  <a:pt x="508" y="510"/>
                  <a:pt x="489" y="505"/>
                </a:cubicBezTo>
                <a:cubicBezTo>
                  <a:pt x="466" y="498"/>
                  <a:pt x="445" y="488"/>
                  <a:pt x="423" y="481"/>
                </a:cubicBezTo>
                <a:cubicBezTo>
                  <a:pt x="399" y="473"/>
                  <a:pt x="374" y="467"/>
                  <a:pt x="349" y="459"/>
                </a:cubicBezTo>
                <a:cubicBezTo>
                  <a:pt x="342" y="463"/>
                  <a:pt x="337" y="471"/>
                  <a:pt x="330" y="475"/>
                </a:cubicBezTo>
                <a:cubicBezTo>
                  <a:pt x="288" y="530"/>
                  <a:pt x="256" y="596"/>
                  <a:pt x="232" y="669"/>
                </a:cubicBezTo>
                <a:cubicBezTo>
                  <a:pt x="237" y="669"/>
                  <a:pt x="237" y="676"/>
                  <a:pt x="235" y="678"/>
                </a:cubicBezTo>
                <a:cubicBezTo>
                  <a:pt x="239" y="682"/>
                  <a:pt x="244" y="686"/>
                  <a:pt x="246" y="693"/>
                </a:cubicBezTo>
                <a:cubicBezTo>
                  <a:pt x="336" y="753"/>
                  <a:pt x="440" y="805"/>
                  <a:pt x="570" y="816"/>
                </a:cubicBezTo>
                <a:cubicBezTo>
                  <a:pt x="576" y="821"/>
                  <a:pt x="580" y="819"/>
                  <a:pt x="587" y="820"/>
                </a:cubicBezTo>
                <a:cubicBezTo>
                  <a:pt x="603" y="821"/>
                  <a:pt x="622" y="830"/>
                  <a:pt x="638" y="825"/>
                </a:cubicBezTo>
                <a:cubicBezTo>
                  <a:pt x="643" y="804"/>
                  <a:pt x="655" y="792"/>
                  <a:pt x="668" y="780"/>
                </a:cubicBezTo>
                <a:cubicBezTo>
                  <a:pt x="686" y="770"/>
                  <a:pt x="704" y="781"/>
                  <a:pt x="722" y="774"/>
                </a:cubicBezTo>
                <a:cubicBezTo>
                  <a:pt x="712" y="762"/>
                  <a:pt x="699" y="757"/>
                  <a:pt x="684" y="753"/>
                </a:cubicBezTo>
                <a:cubicBezTo>
                  <a:pt x="684" y="744"/>
                  <a:pt x="690" y="742"/>
                  <a:pt x="697" y="741"/>
                </a:cubicBezTo>
                <a:cubicBezTo>
                  <a:pt x="721" y="738"/>
                  <a:pt x="748" y="746"/>
                  <a:pt x="774" y="743"/>
                </a:cubicBezTo>
                <a:cubicBezTo>
                  <a:pt x="813" y="738"/>
                  <a:pt x="848" y="726"/>
                  <a:pt x="885" y="718"/>
                </a:cubicBezTo>
                <a:cubicBezTo>
                  <a:pt x="913" y="695"/>
                  <a:pt x="952" y="682"/>
                  <a:pt x="983" y="665"/>
                </a:cubicBezTo>
                <a:cubicBezTo>
                  <a:pt x="962" y="658"/>
                  <a:pt x="947" y="649"/>
                  <a:pt x="930" y="633"/>
                </a:cubicBezTo>
                <a:cubicBezTo>
                  <a:pt x="909" y="614"/>
                  <a:pt x="885" y="587"/>
                  <a:pt x="911" y="565"/>
                </a:cubicBezTo>
                <a:cubicBezTo>
                  <a:pt x="926" y="558"/>
                  <a:pt x="939" y="565"/>
                  <a:pt x="947" y="555"/>
                </a:cubicBezTo>
                <a:cubicBezTo>
                  <a:pt x="955" y="545"/>
                  <a:pt x="950" y="528"/>
                  <a:pt x="955" y="516"/>
                </a:cubicBezTo>
                <a:cubicBezTo>
                  <a:pt x="958" y="509"/>
                  <a:pt x="966" y="503"/>
                  <a:pt x="972" y="501"/>
                </a:cubicBezTo>
                <a:cubicBezTo>
                  <a:pt x="1021" y="514"/>
                  <a:pt x="1037" y="561"/>
                  <a:pt x="1052" y="608"/>
                </a:cubicBezTo>
                <a:cubicBezTo>
                  <a:pt x="1054" y="581"/>
                  <a:pt x="1064" y="562"/>
                  <a:pt x="1077" y="542"/>
                </a:cubicBezTo>
                <a:close/>
                <a:moveTo>
                  <a:pt x="1036" y="639"/>
                </a:moveTo>
                <a:cubicBezTo>
                  <a:pt x="1027" y="653"/>
                  <a:pt x="1027" y="668"/>
                  <a:pt x="1031" y="685"/>
                </a:cubicBezTo>
                <a:cubicBezTo>
                  <a:pt x="1044" y="685"/>
                  <a:pt x="1043" y="671"/>
                  <a:pt x="1053" y="668"/>
                </a:cubicBezTo>
                <a:cubicBezTo>
                  <a:pt x="1061" y="670"/>
                  <a:pt x="1061" y="681"/>
                  <a:pt x="1071" y="682"/>
                </a:cubicBezTo>
                <a:cubicBezTo>
                  <a:pt x="1076" y="654"/>
                  <a:pt x="1059" y="639"/>
                  <a:pt x="1036" y="639"/>
                </a:cubicBezTo>
                <a:close/>
                <a:moveTo>
                  <a:pt x="1024" y="563"/>
                </a:moveTo>
                <a:cubicBezTo>
                  <a:pt x="1011" y="550"/>
                  <a:pt x="999" y="555"/>
                  <a:pt x="988" y="566"/>
                </a:cubicBezTo>
                <a:cubicBezTo>
                  <a:pt x="1004" y="578"/>
                  <a:pt x="1019" y="593"/>
                  <a:pt x="1027" y="611"/>
                </a:cubicBezTo>
                <a:cubicBezTo>
                  <a:pt x="1030" y="616"/>
                  <a:pt x="1028" y="627"/>
                  <a:pt x="1037" y="628"/>
                </a:cubicBezTo>
                <a:cubicBezTo>
                  <a:pt x="1044" y="615"/>
                  <a:pt x="1039" y="577"/>
                  <a:pt x="1024" y="563"/>
                </a:cubicBezTo>
                <a:close/>
                <a:moveTo>
                  <a:pt x="986" y="573"/>
                </a:moveTo>
                <a:cubicBezTo>
                  <a:pt x="988" y="601"/>
                  <a:pt x="1008" y="616"/>
                  <a:pt x="1022" y="627"/>
                </a:cubicBezTo>
                <a:cubicBezTo>
                  <a:pt x="1015" y="604"/>
                  <a:pt x="1003" y="586"/>
                  <a:pt x="986" y="573"/>
                </a:cubicBezTo>
                <a:close/>
                <a:moveTo>
                  <a:pt x="986" y="552"/>
                </a:moveTo>
                <a:cubicBezTo>
                  <a:pt x="992" y="547"/>
                  <a:pt x="999" y="541"/>
                  <a:pt x="1009" y="542"/>
                </a:cubicBezTo>
                <a:cubicBezTo>
                  <a:pt x="1012" y="543"/>
                  <a:pt x="1019" y="551"/>
                  <a:pt x="1017" y="546"/>
                </a:cubicBezTo>
                <a:cubicBezTo>
                  <a:pt x="1010" y="536"/>
                  <a:pt x="988" y="511"/>
                  <a:pt x="975" y="512"/>
                </a:cubicBezTo>
                <a:cubicBezTo>
                  <a:pt x="955" y="514"/>
                  <a:pt x="967" y="549"/>
                  <a:pt x="955" y="562"/>
                </a:cubicBezTo>
                <a:cubicBezTo>
                  <a:pt x="942" y="576"/>
                  <a:pt x="930" y="567"/>
                  <a:pt x="915" y="575"/>
                </a:cubicBezTo>
                <a:cubicBezTo>
                  <a:pt x="902" y="589"/>
                  <a:pt x="919" y="610"/>
                  <a:pt x="931" y="622"/>
                </a:cubicBezTo>
                <a:cubicBezTo>
                  <a:pt x="951" y="642"/>
                  <a:pt x="976" y="653"/>
                  <a:pt x="1001" y="659"/>
                </a:cubicBezTo>
                <a:cubicBezTo>
                  <a:pt x="1009" y="656"/>
                  <a:pt x="1014" y="657"/>
                  <a:pt x="1019" y="659"/>
                </a:cubicBezTo>
                <a:cubicBezTo>
                  <a:pt x="1019" y="653"/>
                  <a:pt x="1021" y="649"/>
                  <a:pt x="1022" y="644"/>
                </a:cubicBezTo>
                <a:cubicBezTo>
                  <a:pt x="1001" y="619"/>
                  <a:pt x="963" y="591"/>
                  <a:pt x="978" y="552"/>
                </a:cubicBezTo>
                <a:cubicBezTo>
                  <a:pt x="983" y="549"/>
                  <a:pt x="983" y="554"/>
                  <a:pt x="986" y="552"/>
                </a:cubicBezTo>
                <a:close/>
                <a:moveTo>
                  <a:pt x="982" y="718"/>
                </a:moveTo>
                <a:cubicBezTo>
                  <a:pt x="993" y="706"/>
                  <a:pt x="1026" y="692"/>
                  <a:pt x="1019" y="673"/>
                </a:cubicBezTo>
                <a:cubicBezTo>
                  <a:pt x="1014" y="670"/>
                  <a:pt x="1009" y="674"/>
                  <a:pt x="1003" y="670"/>
                </a:cubicBezTo>
                <a:cubicBezTo>
                  <a:pt x="971" y="682"/>
                  <a:pt x="933" y="698"/>
                  <a:pt x="902" y="715"/>
                </a:cubicBezTo>
                <a:cubicBezTo>
                  <a:pt x="903" y="718"/>
                  <a:pt x="902" y="720"/>
                  <a:pt x="900" y="722"/>
                </a:cubicBezTo>
                <a:cubicBezTo>
                  <a:pt x="893" y="725"/>
                  <a:pt x="885" y="727"/>
                  <a:pt x="884" y="736"/>
                </a:cubicBezTo>
                <a:cubicBezTo>
                  <a:pt x="901" y="741"/>
                  <a:pt x="911" y="750"/>
                  <a:pt x="926" y="759"/>
                </a:cubicBezTo>
                <a:cubicBezTo>
                  <a:pt x="931" y="768"/>
                  <a:pt x="933" y="778"/>
                  <a:pt x="941" y="784"/>
                </a:cubicBezTo>
                <a:cubicBezTo>
                  <a:pt x="952" y="762"/>
                  <a:pt x="963" y="737"/>
                  <a:pt x="982" y="718"/>
                </a:cubicBezTo>
                <a:close/>
                <a:moveTo>
                  <a:pt x="647" y="839"/>
                </a:moveTo>
                <a:cubicBezTo>
                  <a:pt x="652" y="876"/>
                  <a:pt x="657" y="917"/>
                  <a:pt x="679" y="941"/>
                </a:cubicBezTo>
                <a:cubicBezTo>
                  <a:pt x="703" y="966"/>
                  <a:pt x="749" y="994"/>
                  <a:pt x="775" y="959"/>
                </a:cubicBezTo>
                <a:cubicBezTo>
                  <a:pt x="781" y="938"/>
                  <a:pt x="782" y="911"/>
                  <a:pt x="779" y="893"/>
                </a:cubicBezTo>
                <a:cubicBezTo>
                  <a:pt x="756" y="900"/>
                  <a:pt x="749" y="916"/>
                  <a:pt x="721" y="918"/>
                </a:cubicBezTo>
                <a:cubicBezTo>
                  <a:pt x="699" y="912"/>
                  <a:pt x="692" y="889"/>
                  <a:pt x="684" y="871"/>
                </a:cubicBezTo>
                <a:cubicBezTo>
                  <a:pt x="679" y="857"/>
                  <a:pt x="670" y="850"/>
                  <a:pt x="679" y="842"/>
                </a:cubicBezTo>
                <a:cubicBezTo>
                  <a:pt x="695" y="852"/>
                  <a:pt x="719" y="847"/>
                  <a:pt x="737" y="839"/>
                </a:cubicBezTo>
                <a:cubicBezTo>
                  <a:pt x="727" y="813"/>
                  <a:pt x="711" y="790"/>
                  <a:pt x="683" y="786"/>
                </a:cubicBezTo>
                <a:cubicBezTo>
                  <a:pt x="666" y="793"/>
                  <a:pt x="656" y="807"/>
                  <a:pt x="650" y="825"/>
                </a:cubicBezTo>
                <a:cubicBezTo>
                  <a:pt x="652" y="826"/>
                  <a:pt x="654" y="829"/>
                  <a:pt x="653" y="834"/>
                </a:cubicBezTo>
                <a:cubicBezTo>
                  <a:pt x="652" y="836"/>
                  <a:pt x="650" y="838"/>
                  <a:pt x="647" y="839"/>
                </a:cubicBezTo>
                <a:close/>
                <a:moveTo>
                  <a:pt x="729" y="784"/>
                </a:moveTo>
                <a:cubicBezTo>
                  <a:pt x="723" y="786"/>
                  <a:pt x="719" y="784"/>
                  <a:pt x="713" y="789"/>
                </a:cubicBezTo>
                <a:cubicBezTo>
                  <a:pt x="743" y="807"/>
                  <a:pt x="759" y="853"/>
                  <a:pt x="749" y="896"/>
                </a:cubicBezTo>
                <a:cubicBezTo>
                  <a:pt x="761" y="891"/>
                  <a:pt x="770" y="884"/>
                  <a:pt x="778" y="876"/>
                </a:cubicBezTo>
                <a:cubicBezTo>
                  <a:pt x="771" y="839"/>
                  <a:pt x="753" y="807"/>
                  <a:pt x="729" y="784"/>
                </a:cubicBezTo>
                <a:close/>
                <a:moveTo>
                  <a:pt x="722" y="907"/>
                </a:moveTo>
                <a:cubicBezTo>
                  <a:pt x="743" y="907"/>
                  <a:pt x="746" y="865"/>
                  <a:pt x="739" y="849"/>
                </a:cubicBezTo>
                <a:cubicBezTo>
                  <a:pt x="728" y="858"/>
                  <a:pt x="706" y="859"/>
                  <a:pt x="689" y="860"/>
                </a:cubicBezTo>
                <a:cubicBezTo>
                  <a:pt x="698" y="871"/>
                  <a:pt x="704" y="907"/>
                  <a:pt x="722" y="907"/>
                </a:cubicBezTo>
                <a:close/>
                <a:moveTo>
                  <a:pt x="559" y="207"/>
                </a:moveTo>
                <a:cubicBezTo>
                  <a:pt x="556" y="201"/>
                  <a:pt x="556" y="192"/>
                  <a:pt x="554" y="187"/>
                </a:cubicBezTo>
                <a:cubicBezTo>
                  <a:pt x="550" y="191"/>
                  <a:pt x="548" y="196"/>
                  <a:pt x="547" y="202"/>
                </a:cubicBezTo>
                <a:cubicBezTo>
                  <a:pt x="553" y="206"/>
                  <a:pt x="559" y="209"/>
                  <a:pt x="559" y="218"/>
                </a:cubicBezTo>
                <a:cubicBezTo>
                  <a:pt x="590" y="233"/>
                  <a:pt x="669" y="247"/>
                  <a:pt x="674" y="197"/>
                </a:cubicBezTo>
                <a:cubicBezTo>
                  <a:pt x="653" y="230"/>
                  <a:pt x="590" y="229"/>
                  <a:pt x="559" y="207"/>
                </a:cubicBezTo>
                <a:close/>
                <a:moveTo>
                  <a:pt x="656" y="171"/>
                </a:moveTo>
                <a:cubicBezTo>
                  <a:pt x="654" y="167"/>
                  <a:pt x="651" y="165"/>
                  <a:pt x="648" y="162"/>
                </a:cubicBezTo>
                <a:cubicBezTo>
                  <a:pt x="622" y="153"/>
                  <a:pt x="542" y="156"/>
                  <a:pt x="572" y="203"/>
                </a:cubicBezTo>
                <a:cubicBezTo>
                  <a:pt x="595" y="219"/>
                  <a:pt x="668" y="220"/>
                  <a:pt x="666" y="182"/>
                </a:cubicBezTo>
                <a:cubicBezTo>
                  <a:pt x="661" y="179"/>
                  <a:pt x="658" y="174"/>
                  <a:pt x="653" y="170"/>
                </a:cubicBezTo>
                <a:cubicBezTo>
                  <a:pt x="655" y="170"/>
                  <a:pt x="655" y="171"/>
                  <a:pt x="656" y="171"/>
                </a:cubicBezTo>
                <a:close/>
                <a:moveTo>
                  <a:pt x="536" y="206"/>
                </a:moveTo>
                <a:cubicBezTo>
                  <a:pt x="519" y="211"/>
                  <a:pt x="503" y="217"/>
                  <a:pt x="491" y="225"/>
                </a:cubicBezTo>
                <a:cubicBezTo>
                  <a:pt x="484" y="226"/>
                  <a:pt x="478" y="229"/>
                  <a:pt x="473" y="232"/>
                </a:cubicBezTo>
                <a:cubicBezTo>
                  <a:pt x="439" y="242"/>
                  <a:pt x="413" y="261"/>
                  <a:pt x="382" y="273"/>
                </a:cubicBezTo>
                <a:cubicBezTo>
                  <a:pt x="353" y="278"/>
                  <a:pt x="341" y="299"/>
                  <a:pt x="317" y="308"/>
                </a:cubicBezTo>
                <a:cubicBezTo>
                  <a:pt x="303" y="324"/>
                  <a:pt x="279" y="330"/>
                  <a:pt x="262" y="342"/>
                </a:cubicBezTo>
                <a:cubicBezTo>
                  <a:pt x="236" y="360"/>
                  <a:pt x="211" y="385"/>
                  <a:pt x="181" y="396"/>
                </a:cubicBezTo>
                <a:cubicBezTo>
                  <a:pt x="177" y="396"/>
                  <a:pt x="177" y="396"/>
                  <a:pt x="174" y="395"/>
                </a:cubicBezTo>
                <a:cubicBezTo>
                  <a:pt x="159" y="405"/>
                  <a:pt x="157" y="423"/>
                  <a:pt x="154" y="443"/>
                </a:cubicBezTo>
                <a:cubicBezTo>
                  <a:pt x="163" y="445"/>
                  <a:pt x="166" y="447"/>
                  <a:pt x="174" y="451"/>
                </a:cubicBezTo>
                <a:cubicBezTo>
                  <a:pt x="178" y="438"/>
                  <a:pt x="175" y="421"/>
                  <a:pt x="180" y="410"/>
                </a:cubicBezTo>
                <a:cubicBezTo>
                  <a:pt x="188" y="407"/>
                  <a:pt x="190" y="401"/>
                  <a:pt x="198" y="396"/>
                </a:cubicBezTo>
                <a:cubicBezTo>
                  <a:pt x="203" y="394"/>
                  <a:pt x="209" y="394"/>
                  <a:pt x="215" y="392"/>
                </a:cubicBezTo>
                <a:cubicBezTo>
                  <a:pt x="219" y="390"/>
                  <a:pt x="223" y="385"/>
                  <a:pt x="227" y="383"/>
                </a:cubicBezTo>
                <a:cubicBezTo>
                  <a:pt x="261" y="365"/>
                  <a:pt x="298" y="348"/>
                  <a:pt x="326" y="326"/>
                </a:cubicBezTo>
                <a:cubicBezTo>
                  <a:pt x="330" y="324"/>
                  <a:pt x="333" y="321"/>
                  <a:pt x="338" y="321"/>
                </a:cubicBezTo>
                <a:cubicBezTo>
                  <a:pt x="397" y="277"/>
                  <a:pt x="469" y="246"/>
                  <a:pt x="538" y="212"/>
                </a:cubicBezTo>
                <a:cubicBezTo>
                  <a:pt x="538" y="212"/>
                  <a:pt x="539" y="212"/>
                  <a:pt x="539" y="211"/>
                </a:cubicBezTo>
                <a:cubicBezTo>
                  <a:pt x="535" y="212"/>
                  <a:pt x="537" y="208"/>
                  <a:pt x="536" y="206"/>
                </a:cubicBezTo>
                <a:close/>
                <a:moveTo>
                  <a:pt x="336" y="454"/>
                </a:moveTo>
                <a:cubicBezTo>
                  <a:pt x="336" y="453"/>
                  <a:pt x="336" y="452"/>
                  <a:pt x="336" y="451"/>
                </a:cubicBezTo>
                <a:cubicBezTo>
                  <a:pt x="289" y="433"/>
                  <a:pt x="248" y="418"/>
                  <a:pt x="195" y="413"/>
                </a:cubicBezTo>
                <a:cubicBezTo>
                  <a:pt x="185" y="422"/>
                  <a:pt x="184" y="440"/>
                  <a:pt x="181" y="456"/>
                </a:cubicBezTo>
                <a:cubicBezTo>
                  <a:pt x="201" y="464"/>
                  <a:pt x="212" y="488"/>
                  <a:pt x="201" y="511"/>
                </a:cubicBezTo>
                <a:cubicBezTo>
                  <a:pt x="198" y="519"/>
                  <a:pt x="189" y="522"/>
                  <a:pt x="185" y="528"/>
                </a:cubicBezTo>
                <a:cubicBezTo>
                  <a:pt x="217" y="554"/>
                  <a:pt x="214" y="615"/>
                  <a:pt x="227" y="656"/>
                </a:cubicBezTo>
                <a:cubicBezTo>
                  <a:pt x="251" y="576"/>
                  <a:pt x="288" y="509"/>
                  <a:pt x="336" y="454"/>
                </a:cubicBezTo>
                <a:close/>
                <a:moveTo>
                  <a:pt x="214" y="642"/>
                </a:moveTo>
                <a:cubicBezTo>
                  <a:pt x="209" y="619"/>
                  <a:pt x="205" y="588"/>
                  <a:pt x="199" y="570"/>
                </a:cubicBezTo>
                <a:cubicBezTo>
                  <a:pt x="193" y="550"/>
                  <a:pt x="180" y="526"/>
                  <a:pt x="159" y="536"/>
                </a:cubicBezTo>
                <a:cubicBezTo>
                  <a:pt x="157" y="565"/>
                  <a:pt x="170" y="592"/>
                  <a:pt x="160" y="614"/>
                </a:cubicBezTo>
                <a:cubicBezTo>
                  <a:pt x="154" y="587"/>
                  <a:pt x="157" y="565"/>
                  <a:pt x="148" y="538"/>
                </a:cubicBezTo>
                <a:cubicBezTo>
                  <a:pt x="143" y="559"/>
                  <a:pt x="149" y="592"/>
                  <a:pt x="140" y="608"/>
                </a:cubicBezTo>
                <a:cubicBezTo>
                  <a:pt x="138" y="590"/>
                  <a:pt x="137" y="580"/>
                  <a:pt x="138" y="565"/>
                </a:cubicBezTo>
                <a:cubicBezTo>
                  <a:pt x="138" y="549"/>
                  <a:pt x="145" y="531"/>
                  <a:pt x="130" y="531"/>
                </a:cubicBezTo>
                <a:cubicBezTo>
                  <a:pt x="122" y="542"/>
                  <a:pt x="118" y="558"/>
                  <a:pt x="109" y="568"/>
                </a:cubicBezTo>
                <a:cubicBezTo>
                  <a:pt x="106" y="551"/>
                  <a:pt x="117" y="546"/>
                  <a:pt x="119" y="531"/>
                </a:cubicBezTo>
                <a:cubicBezTo>
                  <a:pt x="72" y="568"/>
                  <a:pt x="74" y="653"/>
                  <a:pt x="44" y="708"/>
                </a:cubicBezTo>
                <a:cubicBezTo>
                  <a:pt x="60" y="719"/>
                  <a:pt x="67" y="746"/>
                  <a:pt x="87" y="749"/>
                </a:cubicBezTo>
                <a:cubicBezTo>
                  <a:pt x="95" y="706"/>
                  <a:pt x="94" y="653"/>
                  <a:pt x="104" y="612"/>
                </a:cubicBezTo>
                <a:cubicBezTo>
                  <a:pt x="106" y="605"/>
                  <a:pt x="107" y="591"/>
                  <a:pt x="117" y="591"/>
                </a:cubicBezTo>
                <a:cubicBezTo>
                  <a:pt x="103" y="643"/>
                  <a:pt x="100" y="686"/>
                  <a:pt x="99" y="736"/>
                </a:cubicBezTo>
                <a:cubicBezTo>
                  <a:pt x="93" y="741"/>
                  <a:pt x="94" y="757"/>
                  <a:pt x="103" y="758"/>
                </a:cubicBezTo>
                <a:cubicBezTo>
                  <a:pt x="107" y="737"/>
                  <a:pt x="107" y="713"/>
                  <a:pt x="115" y="694"/>
                </a:cubicBezTo>
                <a:cubicBezTo>
                  <a:pt x="119" y="715"/>
                  <a:pt x="109" y="745"/>
                  <a:pt x="113" y="763"/>
                </a:cubicBezTo>
                <a:cubicBezTo>
                  <a:pt x="117" y="762"/>
                  <a:pt x="118" y="765"/>
                  <a:pt x="123" y="764"/>
                </a:cubicBezTo>
                <a:cubicBezTo>
                  <a:pt x="126" y="750"/>
                  <a:pt x="121" y="726"/>
                  <a:pt x="128" y="717"/>
                </a:cubicBezTo>
                <a:cubicBezTo>
                  <a:pt x="129" y="731"/>
                  <a:pt x="131" y="751"/>
                  <a:pt x="132" y="766"/>
                </a:cubicBezTo>
                <a:cubicBezTo>
                  <a:pt x="138" y="768"/>
                  <a:pt x="157" y="774"/>
                  <a:pt x="168" y="768"/>
                </a:cubicBezTo>
                <a:cubicBezTo>
                  <a:pt x="173" y="746"/>
                  <a:pt x="163" y="722"/>
                  <a:pt x="169" y="704"/>
                </a:cubicBezTo>
                <a:cubicBezTo>
                  <a:pt x="172" y="723"/>
                  <a:pt x="177" y="746"/>
                  <a:pt x="178" y="766"/>
                </a:cubicBezTo>
                <a:cubicBezTo>
                  <a:pt x="194" y="763"/>
                  <a:pt x="202" y="752"/>
                  <a:pt x="212" y="743"/>
                </a:cubicBezTo>
                <a:cubicBezTo>
                  <a:pt x="212" y="733"/>
                  <a:pt x="215" y="728"/>
                  <a:pt x="209" y="725"/>
                </a:cubicBezTo>
                <a:cubicBezTo>
                  <a:pt x="210" y="723"/>
                  <a:pt x="212" y="720"/>
                  <a:pt x="211" y="715"/>
                </a:cubicBezTo>
                <a:cubicBezTo>
                  <a:pt x="202" y="679"/>
                  <a:pt x="192" y="636"/>
                  <a:pt x="185" y="601"/>
                </a:cubicBezTo>
                <a:cubicBezTo>
                  <a:pt x="184" y="596"/>
                  <a:pt x="176" y="589"/>
                  <a:pt x="186" y="585"/>
                </a:cubicBezTo>
                <a:cubicBezTo>
                  <a:pt x="196" y="597"/>
                  <a:pt x="195" y="615"/>
                  <a:pt x="198" y="631"/>
                </a:cubicBezTo>
                <a:cubicBezTo>
                  <a:pt x="203" y="662"/>
                  <a:pt x="216" y="692"/>
                  <a:pt x="222" y="717"/>
                </a:cubicBezTo>
                <a:cubicBezTo>
                  <a:pt x="225" y="714"/>
                  <a:pt x="230" y="713"/>
                  <a:pt x="232" y="710"/>
                </a:cubicBezTo>
                <a:cubicBezTo>
                  <a:pt x="228" y="692"/>
                  <a:pt x="218" y="662"/>
                  <a:pt x="214" y="642"/>
                </a:cubicBezTo>
                <a:close/>
                <a:moveTo>
                  <a:pt x="171" y="519"/>
                </a:moveTo>
                <a:cubicBezTo>
                  <a:pt x="178" y="524"/>
                  <a:pt x="196" y="507"/>
                  <a:pt x="193" y="495"/>
                </a:cubicBezTo>
                <a:cubicBezTo>
                  <a:pt x="186" y="503"/>
                  <a:pt x="180" y="512"/>
                  <a:pt x="171" y="519"/>
                </a:cubicBezTo>
                <a:close/>
                <a:moveTo>
                  <a:pt x="191" y="477"/>
                </a:moveTo>
                <a:cubicBezTo>
                  <a:pt x="188" y="476"/>
                  <a:pt x="189" y="470"/>
                  <a:pt x="184" y="471"/>
                </a:cubicBezTo>
                <a:cubicBezTo>
                  <a:pt x="181" y="497"/>
                  <a:pt x="156" y="509"/>
                  <a:pt x="128" y="514"/>
                </a:cubicBezTo>
                <a:cubicBezTo>
                  <a:pt x="154" y="539"/>
                  <a:pt x="182" y="500"/>
                  <a:pt x="191" y="477"/>
                </a:cubicBezTo>
                <a:close/>
                <a:moveTo>
                  <a:pt x="130" y="502"/>
                </a:moveTo>
                <a:cubicBezTo>
                  <a:pt x="150" y="502"/>
                  <a:pt x="185" y="484"/>
                  <a:pt x="168" y="464"/>
                </a:cubicBezTo>
                <a:cubicBezTo>
                  <a:pt x="155" y="478"/>
                  <a:pt x="138" y="488"/>
                  <a:pt x="120" y="497"/>
                </a:cubicBezTo>
                <a:cubicBezTo>
                  <a:pt x="120" y="503"/>
                  <a:pt x="127" y="502"/>
                  <a:pt x="130" y="502"/>
                </a:cubicBezTo>
                <a:close/>
                <a:moveTo>
                  <a:pt x="145" y="455"/>
                </a:moveTo>
                <a:cubicBezTo>
                  <a:pt x="125" y="458"/>
                  <a:pt x="116" y="475"/>
                  <a:pt x="119" y="489"/>
                </a:cubicBezTo>
                <a:cubicBezTo>
                  <a:pt x="135" y="483"/>
                  <a:pt x="144" y="471"/>
                  <a:pt x="156" y="462"/>
                </a:cubicBezTo>
                <a:cubicBezTo>
                  <a:pt x="155" y="461"/>
                  <a:pt x="156" y="460"/>
                  <a:pt x="156" y="458"/>
                </a:cubicBezTo>
                <a:cubicBezTo>
                  <a:pt x="151" y="459"/>
                  <a:pt x="150" y="456"/>
                  <a:pt x="145" y="45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mph" presetSubtype="0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24" dur="250" fill="hold"/>
                                        <p:tgtEl>
                                          <p:spTgt spid="1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6" presetClass="emph" presetSubtype="0" decel="10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26" dur="250" fill="hold"/>
                                        <p:tgtEl>
                                          <p:spTgt spid="16"/>
                                        </p:tgtEl>
                                      </p:cBhvr>
                                      <p:by x="91000" y="91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5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" name="组合 67"/>
          <p:cNvGrpSpPr/>
          <p:nvPr/>
        </p:nvGrpSpPr>
        <p:grpSpPr bwMode="auto">
          <a:xfrm>
            <a:off x="1824101" y="2037661"/>
            <a:ext cx="1214970" cy="901582"/>
            <a:chOff x="330239" y="2016824"/>
            <a:chExt cx="1214942" cy="901946"/>
          </a:xfrm>
        </p:grpSpPr>
        <p:sp>
          <p:nvSpPr>
            <p:cNvPr id="69" name="文本框 38"/>
            <p:cNvSpPr txBox="1"/>
            <p:nvPr/>
          </p:nvSpPr>
          <p:spPr>
            <a:xfrm>
              <a:off x="354201" y="2610868"/>
              <a:ext cx="1190980" cy="30790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4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CONTENTS</a:t>
              </a:r>
              <a:endParaRPr lang="zh-CN" altLang="en-US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0" name="文本框 11"/>
            <p:cNvSpPr txBox="1"/>
            <p:nvPr/>
          </p:nvSpPr>
          <p:spPr>
            <a:xfrm>
              <a:off x="330239" y="2016824"/>
              <a:ext cx="1210561" cy="708173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40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目录</a:t>
              </a:r>
            </a:p>
          </p:txBody>
        </p:sp>
      </p:grpSp>
      <p:sp>
        <p:nvSpPr>
          <p:cNvPr id="34" name="Freeform 127"/>
          <p:cNvSpPr>
            <a:spLocks noEditPoints="1"/>
          </p:cNvSpPr>
          <p:nvPr/>
        </p:nvSpPr>
        <p:spPr bwMode="auto">
          <a:xfrm>
            <a:off x="7660507" y="3914610"/>
            <a:ext cx="1329440" cy="879116"/>
          </a:xfrm>
          <a:custGeom>
            <a:avLst/>
            <a:gdLst>
              <a:gd name="T0" fmla="*/ 31 w 1510"/>
              <a:gd name="T1" fmla="*/ 297 h 999"/>
              <a:gd name="T2" fmla="*/ 585 w 1510"/>
              <a:gd name="T3" fmla="*/ 0 h 999"/>
              <a:gd name="T4" fmla="*/ 1250 w 1510"/>
              <a:gd name="T5" fmla="*/ 139 h 999"/>
              <a:gd name="T6" fmla="*/ 1174 w 1510"/>
              <a:gd name="T7" fmla="*/ 278 h 999"/>
              <a:gd name="T8" fmla="*/ 1273 w 1510"/>
              <a:gd name="T9" fmla="*/ 557 h 999"/>
              <a:gd name="T10" fmla="*/ 1359 w 1510"/>
              <a:gd name="T11" fmla="*/ 738 h 999"/>
              <a:gd name="T12" fmla="*/ 1159 w 1510"/>
              <a:gd name="T13" fmla="*/ 806 h 999"/>
              <a:gd name="T14" fmla="*/ 676 w 1510"/>
              <a:gd name="T15" fmla="*/ 949 h 999"/>
              <a:gd name="T16" fmla="*/ 224 w 1510"/>
              <a:gd name="T17" fmla="*/ 725 h 999"/>
              <a:gd name="T18" fmla="*/ 95 w 1510"/>
              <a:gd name="T19" fmla="*/ 541 h 999"/>
              <a:gd name="T20" fmla="*/ 1440 w 1510"/>
              <a:gd name="T21" fmla="*/ 528 h 999"/>
              <a:gd name="T22" fmla="*/ 1198 w 1510"/>
              <a:gd name="T23" fmla="*/ 773 h 999"/>
              <a:gd name="T24" fmla="*/ 217 w 1510"/>
              <a:gd name="T25" fmla="*/ 403 h 999"/>
              <a:gd name="T26" fmla="*/ 584 w 1510"/>
              <a:gd name="T27" fmla="*/ 526 h 999"/>
              <a:gd name="T28" fmla="*/ 1282 w 1510"/>
              <a:gd name="T29" fmla="*/ 154 h 999"/>
              <a:gd name="T30" fmla="*/ 539 w 1510"/>
              <a:gd name="T31" fmla="*/ 24 h 999"/>
              <a:gd name="T32" fmla="*/ 54 w 1510"/>
              <a:gd name="T33" fmla="*/ 349 h 999"/>
              <a:gd name="T34" fmla="*/ 372 w 1510"/>
              <a:gd name="T35" fmla="*/ 264 h 999"/>
              <a:gd name="T36" fmla="*/ 666 w 1510"/>
              <a:gd name="T37" fmla="*/ 232 h 999"/>
              <a:gd name="T38" fmla="*/ 1105 w 1510"/>
              <a:gd name="T39" fmla="*/ 738 h 999"/>
              <a:gd name="T40" fmla="*/ 1132 w 1510"/>
              <a:gd name="T41" fmla="*/ 743 h 999"/>
              <a:gd name="T42" fmla="*/ 1163 w 1510"/>
              <a:gd name="T43" fmla="*/ 774 h 999"/>
              <a:gd name="T44" fmla="*/ 1124 w 1510"/>
              <a:gd name="T45" fmla="*/ 521 h 999"/>
              <a:gd name="T46" fmla="*/ 1110 w 1510"/>
              <a:gd name="T47" fmla="*/ 590 h 999"/>
              <a:gd name="T48" fmla="*/ 1104 w 1510"/>
              <a:gd name="T49" fmla="*/ 604 h 999"/>
              <a:gd name="T50" fmla="*/ 1038 w 1510"/>
              <a:gd name="T51" fmla="*/ 778 h 999"/>
              <a:gd name="T52" fmla="*/ 931 w 1510"/>
              <a:gd name="T53" fmla="*/ 797 h 999"/>
              <a:gd name="T54" fmla="*/ 787 w 1510"/>
              <a:gd name="T55" fmla="*/ 956 h 999"/>
              <a:gd name="T56" fmla="*/ 1075 w 1510"/>
              <a:gd name="T57" fmla="*/ 695 h 999"/>
              <a:gd name="T58" fmla="*/ 1077 w 1510"/>
              <a:gd name="T59" fmla="*/ 542 h 999"/>
              <a:gd name="T60" fmla="*/ 544 w 1510"/>
              <a:gd name="T61" fmla="*/ 521 h 999"/>
              <a:gd name="T62" fmla="*/ 235 w 1510"/>
              <a:gd name="T63" fmla="*/ 678 h 999"/>
              <a:gd name="T64" fmla="*/ 722 w 1510"/>
              <a:gd name="T65" fmla="*/ 774 h 999"/>
              <a:gd name="T66" fmla="*/ 930 w 1510"/>
              <a:gd name="T67" fmla="*/ 633 h 999"/>
              <a:gd name="T68" fmla="*/ 1077 w 1510"/>
              <a:gd name="T69" fmla="*/ 542 h 999"/>
              <a:gd name="T70" fmla="*/ 1024 w 1510"/>
              <a:gd name="T71" fmla="*/ 563 h 999"/>
              <a:gd name="T72" fmla="*/ 1022 w 1510"/>
              <a:gd name="T73" fmla="*/ 627 h 999"/>
              <a:gd name="T74" fmla="*/ 955 w 1510"/>
              <a:gd name="T75" fmla="*/ 562 h 999"/>
              <a:gd name="T76" fmla="*/ 978 w 1510"/>
              <a:gd name="T77" fmla="*/ 552 h 999"/>
              <a:gd name="T78" fmla="*/ 900 w 1510"/>
              <a:gd name="T79" fmla="*/ 722 h 999"/>
              <a:gd name="T80" fmla="*/ 679 w 1510"/>
              <a:gd name="T81" fmla="*/ 941 h 999"/>
              <a:gd name="T82" fmla="*/ 737 w 1510"/>
              <a:gd name="T83" fmla="*/ 839 h 999"/>
              <a:gd name="T84" fmla="*/ 713 w 1510"/>
              <a:gd name="T85" fmla="*/ 789 h 999"/>
              <a:gd name="T86" fmla="*/ 689 w 1510"/>
              <a:gd name="T87" fmla="*/ 860 h 999"/>
              <a:gd name="T88" fmla="*/ 674 w 1510"/>
              <a:gd name="T89" fmla="*/ 197 h 999"/>
              <a:gd name="T90" fmla="*/ 653 w 1510"/>
              <a:gd name="T91" fmla="*/ 170 h 999"/>
              <a:gd name="T92" fmla="*/ 317 w 1510"/>
              <a:gd name="T93" fmla="*/ 308 h 999"/>
              <a:gd name="T94" fmla="*/ 180 w 1510"/>
              <a:gd name="T95" fmla="*/ 410 h 999"/>
              <a:gd name="T96" fmla="*/ 538 w 1510"/>
              <a:gd name="T97" fmla="*/ 212 h 999"/>
              <a:gd name="T98" fmla="*/ 181 w 1510"/>
              <a:gd name="T99" fmla="*/ 456 h 999"/>
              <a:gd name="T100" fmla="*/ 199 w 1510"/>
              <a:gd name="T101" fmla="*/ 570 h 999"/>
              <a:gd name="T102" fmla="*/ 130 w 1510"/>
              <a:gd name="T103" fmla="*/ 531 h 999"/>
              <a:gd name="T104" fmla="*/ 117 w 1510"/>
              <a:gd name="T105" fmla="*/ 591 h 999"/>
              <a:gd name="T106" fmla="*/ 128 w 1510"/>
              <a:gd name="T107" fmla="*/ 717 h 999"/>
              <a:gd name="T108" fmla="*/ 209 w 1510"/>
              <a:gd name="T109" fmla="*/ 725 h 999"/>
              <a:gd name="T110" fmla="*/ 232 w 1510"/>
              <a:gd name="T111" fmla="*/ 710 h 999"/>
              <a:gd name="T112" fmla="*/ 184 w 1510"/>
              <a:gd name="T113" fmla="*/ 471 h 999"/>
              <a:gd name="T114" fmla="*/ 130 w 1510"/>
              <a:gd name="T115" fmla="*/ 502 h 9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10" h="999">
                <a:moveTo>
                  <a:pt x="119" y="521"/>
                </a:moveTo>
                <a:cubicBezTo>
                  <a:pt x="112" y="507"/>
                  <a:pt x="103" y="487"/>
                  <a:pt x="109" y="469"/>
                </a:cubicBezTo>
                <a:cubicBezTo>
                  <a:pt x="114" y="453"/>
                  <a:pt x="130" y="447"/>
                  <a:pt x="148" y="443"/>
                </a:cubicBezTo>
                <a:cubicBezTo>
                  <a:pt x="150" y="434"/>
                  <a:pt x="145" y="414"/>
                  <a:pt x="148" y="401"/>
                </a:cubicBezTo>
                <a:cubicBezTo>
                  <a:pt x="105" y="380"/>
                  <a:pt x="57" y="366"/>
                  <a:pt x="13" y="345"/>
                </a:cubicBezTo>
                <a:cubicBezTo>
                  <a:pt x="0" y="321"/>
                  <a:pt x="29" y="314"/>
                  <a:pt x="31" y="297"/>
                </a:cubicBezTo>
                <a:cubicBezTo>
                  <a:pt x="37" y="290"/>
                  <a:pt x="46" y="287"/>
                  <a:pt x="52" y="279"/>
                </a:cubicBezTo>
                <a:cubicBezTo>
                  <a:pt x="62" y="277"/>
                  <a:pt x="71" y="272"/>
                  <a:pt x="78" y="267"/>
                </a:cubicBezTo>
                <a:cubicBezTo>
                  <a:pt x="183" y="228"/>
                  <a:pt x="281" y="164"/>
                  <a:pt x="376" y="109"/>
                </a:cubicBezTo>
                <a:cubicBezTo>
                  <a:pt x="392" y="99"/>
                  <a:pt x="408" y="91"/>
                  <a:pt x="424" y="81"/>
                </a:cubicBezTo>
                <a:cubicBezTo>
                  <a:pt x="457" y="62"/>
                  <a:pt x="482" y="43"/>
                  <a:pt x="518" y="24"/>
                </a:cubicBezTo>
                <a:cubicBezTo>
                  <a:pt x="538" y="13"/>
                  <a:pt x="560" y="0"/>
                  <a:pt x="585" y="0"/>
                </a:cubicBezTo>
                <a:cubicBezTo>
                  <a:pt x="601" y="1"/>
                  <a:pt x="621" y="8"/>
                  <a:pt x="636" y="9"/>
                </a:cubicBezTo>
                <a:cubicBezTo>
                  <a:pt x="712" y="36"/>
                  <a:pt x="797" y="57"/>
                  <a:pt x="882" y="68"/>
                </a:cubicBezTo>
                <a:cubicBezTo>
                  <a:pt x="901" y="70"/>
                  <a:pt x="919" y="74"/>
                  <a:pt x="936" y="71"/>
                </a:cubicBezTo>
                <a:cubicBezTo>
                  <a:pt x="938" y="75"/>
                  <a:pt x="945" y="74"/>
                  <a:pt x="947" y="76"/>
                </a:cubicBezTo>
                <a:cubicBezTo>
                  <a:pt x="1035" y="87"/>
                  <a:pt x="1120" y="100"/>
                  <a:pt x="1196" y="120"/>
                </a:cubicBezTo>
                <a:cubicBezTo>
                  <a:pt x="1215" y="125"/>
                  <a:pt x="1232" y="135"/>
                  <a:pt x="1250" y="139"/>
                </a:cubicBezTo>
                <a:cubicBezTo>
                  <a:pt x="1263" y="142"/>
                  <a:pt x="1279" y="142"/>
                  <a:pt x="1295" y="145"/>
                </a:cubicBezTo>
                <a:cubicBezTo>
                  <a:pt x="1310" y="148"/>
                  <a:pt x="1324" y="154"/>
                  <a:pt x="1338" y="159"/>
                </a:cubicBezTo>
                <a:cubicBezTo>
                  <a:pt x="1354" y="181"/>
                  <a:pt x="1335" y="192"/>
                  <a:pt x="1322" y="203"/>
                </a:cubicBezTo>
                <a:cubicBezTo>
                  <a:pt x="1302" y="209"/>
                  <a:pt x="1287" y="225"/>
                  <a:pt x="1269" y="235"/>
                </a:cubicBezTo>
                <a:cubicBezTo>
                  <a:pt x="1259" y="239"/>
                  <a:pt x="1248" y="241"/>
                  <a:pt x="1239" y="246"/>
                </a:cubicBezTo>
                <a:cubicBezTo>
                  <a:pt x="1217" y="258"/>
                  <a:pt x="1196" y="268"/>
                  <a:pt x="1174" y="278"/>
                </a:cubicBezTo>
                <a:cubicBezTo>
                  <a:pt x="1110" y="308"/>
                  <a:pt x="1051" y="349"/>
                  <a:pt x="990" y="383"/>
                </a:cubicBezTo>
                <a:cubicBezTo>
                  <a:pt x="1028" y="427"/>
                  <a:pt x="1067" y="473"/>
                  <a:pt x="1084" y="533"/>
                </a:cubicBezTo>
                <a:cubicBezTo>
                  <a:pt x="1097" y="524"/>
                  <a:pt x="1109" y="511"/>
                  <a:pt x="1128" y="514"/>
                </a:cubicBezTo>
                <a:cubicBezTo>
                  <a:pt x="1157" y="517"/>
                  <a:pt x="1135" y="549"/>
                  <a:pt x="1143" y="567"/>
                </a:cubicBezTo>
                <a:cubicBezTo>
                  <a:pt x="1150" y="585"/>
                  <a:pt x="1180" y="586"/>
                  <a:pt x="1180" y="611"/>
                </a:cubicBezTo>
                <a:cubicBezTo>
                  <a:pt x="1216" y="599"/>
                  <a:pt x="1245" y="579"/>
                  <a:pt x="1273" y="557"/>
                </a:cubicBezTo>
                <a:cubicBezTo>
                  <a:pt x="1300" y="537"/>
                  <a:pt x="1337" y="518"/>
                  <a:pt x="1359" y="492"/>
                </a:cubicBezTo>
                <a:cubicBezTo>
                  <a:pt x="1390" y="489"/>
                  <a:pt x="1425" y="503"/>
                  <a:pt x="1449" y="522"/>
                </a:cubicBezTo>
                <a:cubicBezTo>
                  <a:pt x="1478" y="556"/>
                  <a:pt x="1500" y="604"/>
                  <a:pt x="1505" y="656"/>
                </a:cubicBezTo>
                <a:cubicBezTo>
                  <a:pt x="1507" y="671"/>
                  <a:pt x="1506" y="679"/>
                  <a:pt x="1503" y="687"/>
                </a:cubicBezTo>
                <a:cubicBezTo>
                  <a:pt x="1510" y="702"/>
                  <a:pt x="1498" y="708"/>
                  <a:pt x="1489" y="709"/>
                </a:cubicBezTo>
                <a:cubicBezTo>
                  <a:pt x="1441" y="714"/>
                  <a:pt x="1405" y="725"/>
                  <a:pt x="1359" y="738"/>
                </a:cubicBezTo>
                <a:cubicBezTo>
                  <a:pt x="1348" y="741"/>
                  <a:pt x="1337" y="744"/>
                  <a:pt x="1327" y="746"/>
                </a:cubicBezTo>
                <a:cubicBezTo>
                  <a:pt x="1311" y="750"/>
                  <a:pt x="1300" y="758"/>
                  <a:pt x="1281" y="761"/>
                </a:cubicBezTo>
                <a:cubicBezTo>
                  <a:pt x="1274" y="763"/>
                  <a:pt x="1264" y="768"/>
                  <a:pt x="1254" y="771"/>
                </a:cubicBezTo>
                <a:cubicBezTo>
                  <a:pt x="1233" y="777"/>
                  <a:pt x="1211" y="779"/>
                  <a:pt x="1198" y="786"/>
                </a:cubicBezTo>
                <a:cubicBezTo>
                  <a:pt x="1186" y="792"/>
                  <a:pt x="1181" y="800"/>
                  <a:pt x="1169" y="790"/>
                </a:cubicBezTo>
                <a:cubicBezTo>
                  <a:pt x="1165" y="795"/>
                  <a:pt x="1163" y="802"/>
                  <a:pt x="1159" y="806"/>
                </a:cubicBezTo>
                <a:cubicBezTo>
                  <a:pt x="1136" y="806"/>
                  <a:pt x="1114" y="833"/>
                  <a:pt x="1099" y="820"/>
                </a:cubicBezTo>
                <a:cubicBezTo>
                  <a:pt x="1046" y="838"/>
                  <a:pt x="990" y="857"/>
                  <a:pt x="938" y="882"/>
                </a:cubicBezTo>
                <a:cubicBezTo>
                  <a:pt x="898" y="902"/>
                  <a:pt x="858" y="924"/>
                  <a:pt x="821" y="948"/>
                </a:cubicBezTo>
                <a:cubicBezTo>
                  <a:pt x="808" y="956"/>
                  <a:pt x="794" y="963"/>
                  <a:pt x="783" y="971"/>
                </a:cubicBezTo>
                <a:cubicBezTo>
                  <a:pt x="776" y="975"/>
                  <a:pt x="772" y="983"/>
                  <a:pt x="765" y="986"/>
                </a:cubicBezTo>
                <a:cubicBezTo>
                  <a:pt x="731" y="999"/>
                  <a:pt x="694" y="966"/>
                  <a:pt x="676" y="949"/>
                </a:cubicBezTo>
                <a:cubicBezTo>
                  <a:pt x="657" y="932"/>
                  <a:pt x="652" y="913"/>
                  <a:pt x="643" y="882"/>
                </a:cubicBezTo>
                <a:cubicBezTo>
                  <a:pt x="640" y="870"/>
                  <a:pt x="637" y="855"/>
                  <a:pt x="637" y="839"/>
                </a:cubicBezTo>
                <a:cubicBezTo>
                  <a:pt x="581" y="831"/>
                  <a:pt x="530" y="826"/>
                  <a:pt x="474" y="812"/>
                </a:cubicBezTo>
                <a:cubicBezTo>
                  <a:pt x="388" y="792"/>
                  <a:pt x="311" y="748"/>
                  <a:pt x="247" y="705"/>
                </a:cubicBezTo>
                <a:cubicBezTo>
                  <a:pt x="244" y="710"/>
                  <a:pt x="248" y="713"/>
                  <a:pt x="245" y="717"/>
                </a:cubicBezTo>
                <a:cubicBezTo>
                  <a:pt x="238" y="721"/>
                  <a:pt x="233" y="722"/>
                  <a:pt x="224" y="725"/>
                </a:cubicBezTo>
                <a:cubicBezTo>
                  <a:pt x="226" y="734"/>
                  <a:pt x="229" y="742"/>
                  <a:pt x="229" y="746"/>
                </a:cubicBezTo>
                <a:cubicBezTo>
                  <a:pt x="206" y="770"/>
                  <a:pt x="169" y="789"/>
                  <a:pt x="128" y="778"/>
                </a:cubicBezTo>
                <a:cubicBezTo>
                  <a:pt x="123" y="776"/>
                  <a:pt x="121" y="772"/>
                  <a:pt x="115" y="771"/>
                </a:cubicBezTo>
                <a:cubicBezTo>
                  <a:pt x="112" y="770"/>
                  <a:pt x="109" y="775"/>
                  <a:pt x="105" y="773"/>
                </a:cubicBezTo>
                <a:cubicBezTo>
                  <a:pt x="71" y="758"/>
                  <a:pt x="48" y="733"/>
                  <a:pt x="31" y="704"/>
                </a:cubicBezTo>
                <a:cubicBezTo>
                  <a:pt x="61" y="668"/>
                  <a:pt x="66" y="586"/>
                  <a:pt x="95" y="541"/>
                </a:cubicBezTo>
                <a:cubicBezTo>
                  <a:pt x="100" y="534"/>
                  <a:pt x="117" y="518"/>
                  <a:pt x="119" y="521"/>
                </a:cubicBezTo>
                <a:close/>
                <a:moveTo>
                  <a:pt x="1305" y="744"/>
                </a:moveTo>
                <a:cubicBezTo>
                  <a:pt x="1345" y="731"/>
                  <a:pt x="1394" y="717"/>
                  <a:pt x="1437" y="707"/>
                </a:cubicBezTo>
                <a:cubicBezTo>
                  <a:pt x="1457" y="702"/>
                  <a:pt x="1481" y="702"/>
                  <a:pt x="1490" y="688"/>
                </a:cubicBezTo>
                <a:cubicBezTo>
                  <a:pt x="1500" y="656"/>
                  <a:pt x="1489" y="611"/>
                  <a:pt x="1474" y="583"/>
                </a:cubicBezTo>
                <a:cubicBezTo>
                  <a:pt x="1465" y="566"/>
                  <a:pt x="1450" y="536"/>
                  <a:pt x="1440" y="528"/>
                </a:cubicBezTo>
                <a:cubicBezTo>
                  <a:pt x="1420" y="514"/>
                  <a:pt x="1401" y="504"/>
                  <a:pt x="1378" y="504"/>
                </a:cubicBezTo>
                <a:cubicBezTo>
                  <a:pt x="1326" y="527"/>
                  <a:pt x="1281" y="566"/>
                  <a:pt x="1232" y="599"/>
                </a:cubicBezTo>
                <a:cubicBezTo>
                  <a:pt x="1219" y="608"/>
                  <a:pt x="1206" y="613"/>
                  <a:pt x="1191" y="618"/>
                </a:cubicBezTo>
                <a:cubicBezTo>
                  <a:pt x="1188" y="620"/>
                  <a:pt x="1185" y="628"/>
                  <a:pt x="1181" y="626"/>
                </a:cubicBezTo>
                <a:cubicBezTo>
                  <a:pt x="1191" y="652"/>
                  <a:pt x="1167" y="661"/>
                  <a:pt x="1148" y="660"/>
                </a:cubicBezTo>
                <a:cubicBezTo>
                  <a:pt x="1176" y="685"/>
                  <a:pt x="1198" y="728"/>
                  <a:pt x="1198" y="773"/>
                </a:cubicBezTo>
                <a:cubicBezTo>
                  <a:pt x="1232" y="761"/>
                  <a:pt x="1269" y="756"/>
                  <a:pt x="1305" y="744"/>
                </a:cubicBezTo>
                <a:close/>
                <a:moveTo>
                  <a:pt x="595" y="238"/>
                </a:moveTo>
                <a:cubicBezTo>
                  <a:pt x="576" y="236"/>
                  <a:pt x="562" y="235"/>
                  <a:pt x="551" y="227"/>
                </a:cubicBezTo>
                <a:cubicBezTo>
                  <a:pt x="543" y="221"/>
                  <a:pt x="537" y="225"/>
                  <a:pt x="523" y="231"/>
                </a:cubicBezTo>
                <a:cubicBezTo>
                  <a:pt x="499" y="241"/>
                  <a:pt x="474" y="256"/>
                  <a:pt x="455" y="264"/>
                </a:cubicBezTo>
                <a:cubicBezTo>
                  <a:pt x="376" y="302"/>
                  <a:pt x="296" y="361"/>
                  <a:pt x="217" y="403"/>
                </a:cubicBezTo>
                <a:cubicBezTo>
                  <a:pt x="216" y="403"/>
                  <a:pt x="214" y="405"/>
                  <a:pt x="216" y="405"/>
                </a:cubicBezTo>
                <a:cubicBezTo>
                  <a:pt x="216" y="404"/>
                  <a:pt x="216" y="404"/>
                  <a:pt x="217" y="404"/>
                </a:cubicBezTo>
                <a:cubicBezTo>
                  <a:pt x="264" y="413"/>
                  <a:pt x="300" y="425"/>
                  <a:pt x="340" y="444"/>
                </a:cubicBezTo>
                <a:cubicBezTo>
                  <a:pt x="365" y="456"/>
                  <a:pt x="394" y="465"/>
                  <a:pt x="422" y="472"/>
                </a:cubicBezTo>
                <a:cubicBezTo>
                  <a:pt x="465" y="485"/>
                  <a:pt x="508" y="498"/>
                  <a:pt x="544" y="512"/>
                </a:cubicBezTo>
                <a:cubicBezTo>
                  <a:pt x="558" y="518"/>
                  <a:pt x="571" y="521"/>
                  <a:pt x="584" y="526"/>
                </a:cubicBezTo>
                <a:cubicBezTo>
                  <a:pt x="606" y="535"/>
                  <a:pt x="642" y="561"/>
                  <a:pt x="667" y="561"/>
                </a:cubicBezTo>
                <a:cubicBezTo>
                  <a:pt x="676" y="561"/>
                  <a:pt x="683" y="554"/>
                  <a:pt x="692" y="557"/>
                </a:cubicBezTo>
                <a:cubicBezTo>
                  <a:pt x="781" y="491"/>
                  <a:pt x="891" y="444"/>
                  <a:pt x="980" y="377"/>
                </a:cubicBezTo>
                <a:cubicBezTo>
                  <a:pt x="1037" y="346"/>
                  <a:pt x="1093" y="308"/>
                  <a:pt x="1154" y="277"/>
                </a:cubicBezTo>
                <a:cubicBezTo>
                  <a:pt x="1214" y="246"/>
                  <a:pt x="1281" y="223"/>
                  <a:pt x="1331" y="179"/>
                </a:cubicBezTo>
                <a:cubicBezTo>
                  <a:pt x="1322" y="159"/>
                  <a:pt x="1300" y="158"/>
                  <a:pt x="1282" y="154"/>
                </a:cubicBezTo>
                <a:cubicBezTo>
                  <a:pt x="1263" y="149"/>
                  <a:pt x="1242" y="147"/>
                  <a:pt x="1224" y="140"/>
                </a:cubicBezTo>
                <a:cubicBezTo>
                  <a:pt x="1167" y="118"/>
                  <a:pt x="1106" y="109"/>
                  <a:pt x="1043" y="99"/>
                </a:cubicBezTo>
                <a:cubicBezTo>
                  <a:pt x="974" y="88"/>
                  <a:pt x="912" y="79"/>
                  <a:pt x="848" y="75"/>
                </a:cubicBezTo>
                <a:cubicBezTo>
                  <a:pt x="821" y="67"/>
                  <a:pt x="793" y="63"/>
                  <a:pt x="765" y="57"/>
                </a:cubicBezTo>
                <a:cubicBezTo>
                  <a:pt x="738" y="51"/>
                  <a:pt x="712" y="44"/>
                  <a:pt x="689" y="35"/>
                </a:cubicBezTo>
                <a:cubicBezTo>
                  <a:pt x="637" y="21"/>
                  <a:pt x="587" y="1"/>
                  <a:pt x="539" y="24"/>
                </a:cubicBezTo>
                <a:cubicBezTo>
                  <a:pt x="512" y="37"/>
                  <a:pt x="484" y="55"/>
                  <a:pt x="458" y="71"/>
                </a:cubicBezTo>
                <a:cubicBezTo>
                  <a:pt x="404" y="105"/>
                  <a:pt x="350" y="135"/>
                  <a:pt x="297" y="166"/>
                </a:cubicBezTo>
                <a:cubicBezTo>
                  <a:pt x="270" y="182"/>
                  <a:pt x="245" y="199"/>
                  <a:pt x="219" y="212"/>
                </a:cubicBezTo>
                <a:cubicBezTo>
                  <a:pt x="168" y="238"/>
                  <a:pt x="109" y="267"/>
                  <a:pt x="54" y="291"/>
                </a:cubicBezTo>
                <a:cubicBezTo>
                  <a:pt x="51" y="306"/>
                  <a:pt x="28" y="312"/>
                  <a:pt x="26" y="328"/>
                </a:cubicBezTo>
                <a:cubicBezTo>
                  <a:pt x="24" y="340"/>
                  <a:pt x="40" y="349"/>
                  <a:pt x="54" y="349"/>
                </a:cubicBezTo>
                <a:cubicBezTo>
                  <a:pt x="70" y="358"/>
                  <a:pt x="91" y="367"/>
                  <a:pt x="108" y="370"/>
                </a:cubicBezTo>
                <a:cubicBezTo>
                  <a:pt x="122" y="381"/>
                  <a:pt x="141" y="390"/>
                  <a:pt x="160" y="392"/>
                </a:cubicBezTo>
                <a:cubicBezTo>
                  <a:pt x="179" y="376"/>
                  <a:pt x="205" y="374"/>
                  <a:pt x="225" y="360"/>
                </a:cubicBezTo>
                <a:cubicBezTo>
                  <a:pt x="237" y="352"/>
                  <a:pt x="245" y="341"/>
                  <a:pt x="257" y="333"/>
                </a:cubicBezTo>
                <a:cubicBezTo>
                  <a:pt x="269" y="325"/>
                  <a:pt x="283" y="318"/>
                  <a:pt x="296" y="311"/>
                </a:cubicBezTo>
                <a:cubicBezTo>
                  <a:pt x="321" y="295"/>
                  <a:pt x="344" y="276"/>
                  <a:pt x="372" y="264"/>
                </a:cubicBezTo>
                <a:cubicBezTo>
                  <a:pt x="427" y="241"/>
                  <a:pt x="480" y="213"/>
                  <a:pt x="539" y="192"/>
                </a:cubicBezTo>
                <a:cubicBezTo>
                  <a:pt x="553" y="170"/>
                  <a:pt x="570" y="152"/>
                  <a:pt x="601" y="147"/>
                </a:cubicBezTo>
                <a:cubicBezTo>
                  <a:pt x="615" y="145"/>
                  <a:pt x="616" y="146"/>
                  <a:pt x="627" y="147"/>
                </a:cubicBezTo>
                <a:cubicBezTo>
                  <a:pt x="646" y="150"/>
                  <a:pt x="657" y="152"/>
                  <a:pt x="666" y="159"/>
                </a:cubicBezTo>
                <a:cubicBezTo>
                  <a:pt x="676" y="166"/>
                  <a:pt x="682" y="181"/>
                  <a:pt x="688" y="191"/>
                </a:cubicBezTo>
                <a:cubicBezTo>
                  <a:pt x="687" y="211"/>
                  <a:pt x="678" y="223"/>
                  <a:pt x="666" y="232"/>
                </a:cubicBezTo>
                <a:cubicBezTo>
                  <a:pt x="642" y="245"/>
                  <a:pt x="620" y="242"/>
                  <a:pt x="595" y="238"/>
                </a:cubicBezTo>
                <a:close/>
                <a:moveTo>
                  <a:pt x="1163" y="688"/>
                </a:moveTo>
                <a:cubicBezTo>
                  <a:pt x="1152" y="679"/>
                  <a:pt x="1142" y="670"/>
                  <a:pt x="1133" y="660"/>
                </a:cubicBezTo>
                <a:cubicBezTo>
                  <a:pt x="1120" y="662"/>
                  <a:pt x="1102" y="664"/>
                  <a:pt x="1090" y="667"/>
                </a:cubicBezTo>
                <a:cubicBezTo>
                  <a:pt x="1094" y="678"/>
                  <a:pt x="1100" y="687"/>
                  <a:pt x="1105" y="697"/>
                </a:cubicBezTo>
                <a:cubicBezTo>
                  <a:pt x="1104" y="711"/>
                  <a:pt x="1107" y="724"/>
                  <a:pt x="1105" y="738"/>
                </a:cubicBezTo>
                <a:cubicBezTo>
                  <a:pt x="1105" y="744"/>
                  <a:pt x="1101" y="751"/>
                  <a:pt x="1102" y="758"/>
                </a:cubicBezTo>
                <a:cubicBezTo>
                  <a:pt x="1103" y="765"/>
                  <a:pt x="1110" y="773"/>
                  <a:pt x="1112" y="783"/>
                </a:cubicBezTo>
                <a:cubicBezTo>
                  <a:pt x="1113" y="792"/>
                  <a:pt x="1111" y="800"/>
                  <a:pt x="1113" y="810"/>
                </a:cubicBezTo>
                <a:cubicBezTo>
                  <a:pt x="1122" y="810"/>
                  <a:pt x="1124" y="802"/>
                  <a:pt x="1132" y="800"/>
                </a:cubicBezTo>
                <a:cubicBezTo>
                  <a:pt x="1133" y="790"/>
                  <a:pt x="1134" y="781"/>
                  <a:pt x="1133" y="771"/>
                </a:cubicBezTo>
                <a:cubicBezTo>
                  <a:pt x="1132" y="761"/>
                  <a:pt x="1125" y="749"/>
                  <a:pt x="1132" y="743"/>
                </a:cubicBezTo>
                <a:cubicBezTo>
                  <a:pt x="1138" y="758"/>
                  <a:pt x="1140" y="783"/>
                  <a:pt x="1141" y="799"/>
                </a:cubicBezTo>
                <a:cubicBezTo>
                  <a:pt x="1145" y="798"/>
                  <a:pt x="1150" y="798"/>
                  <a:pt x="1153" y="796"/>
                </a:cubicBezTo>
                <a:cubicBezTo>
                  <a:pt x="1153" y="783"/>
                  <a:pt x="1155" y="774"/>
                  <a:pt x="1155" y="763"/>
                </a:cubicBezTo>
                <a:cubicBezTo>
                  <a:pt x="1150" y="756"/>
                  <a:pt x="1152" y="747"/>
                  <a:pt x="1149" y="739"/>
                </a:cubicBezTo>
                <a:cubicBezTo>
                  <a:pt x="1146" y="728"/>
                  <a:pt x="1135" y="718"/>
                  <a:pt x="1139" y="709"/>
                </a:cubicBezTo>
                <a:cubicBezTo>
                  <a:pt x="1152" y="725"/>
                  <a:pt x="1159" y="752"/>
                  <a:pt x="1163" y="774"/>
                </a:cubicBezTo>
                <a:cubicBezTo>
                  <a:pt x="1172" y="774"/>
                  <a:pt x="1176" y="781"/>
                  <a:pt x="1184" y="780"/>
                </a:cubicBezTo>
                <a:cubicBezTo>
                  <a:pt x="1197" y="748"/>
                  <a:pt x="1171" y="715"/>
                  <a:pt x="1163" y="688"/>
                </a:cubicBezTo>
                <a:close/>
                <a:moveTo>
                  <a:pt x="1138" y="651"/>
                </a:moveTo>
                <a:cubicBezTo>
                  <a:pt x="1153" y="648"/>
                  <a:pt x="1170" y="650"/>
                  <a:pt x="1171" y="634"/>
                </a:cubicBezTo>
                <a:cubicBezTo>
                  <a:pt x="1175" y="602"/>
                  <a:pt x="1152" y="588"/>
                  <a:pt x="1135" y="576"/>
                </a:cubicBezTo>
                <a:cubicBezTo>
                  <a:pt x="1127" y="556"/>
                  <a:pt x="1146" y="523"/>
                  <a:pt x="1124" y="521"/>
                </a:cubicBezTo>
                <a:cubicBezTo>
                  <a:pt x="1122" y="521"/>
                  <a:pt x="1111" y="524"/>
                  <a:pt x="1107" y="526"/>
                </a:cubicBezTo>
                <a:cubicBezTo>
                  <a:pt x="1100" y="529"/>
                  <a:pt x="1095" y="539"/>
                  <a:pt x="1088" y="541"/>
                </a:cubicBezTo>
                <a:cubicBezTo>
                  <a:pt x="1087" y="550"/>
                  <a:pt x="1097" y="564"/>
                  <a:pt x="1082" y="563"/>
                </a:cubicBezTo>
                <a:cubicBezTo>
                  <a:pt x="1082" y="559"/>
                  <a:pt x="1081" y="555"/>
                  <a:pt x="1079" y="553"/>
                </a:cubicBezTo>
                <a:cubicBezTo>
                  <a:pt x="1068" y="573"/>
                  <a:pt x="1055" y="601"/>
                  <a:pt x="1061" y="622"/>
                </a:cubicBezTo>
                <a:cubicBezTo>
                  <a:pt x="1076" y="606"/>
                  <a:pt x="1089" y="577"/>
                  <a:pt x="1110" y="590"/>
                </a:cubicBezTo>
                <a:cubicBezTo>
                  <a:pt x="1141" y="623"/>
                  <a:pt x="1058" y="622"/>
                  <a:pt x="1080" y="656"/>
                </a:cubicBezTo>
                <a:cubicBezTo>
                  <a:pt x="1088" y="655"/>
                  <a:pt x="1106" y="654"/>
                  <a:pt x="1119" y="652"/>
                </a:cubicBezTo>
                <a:cubicBezTo>
                  <a:pt x="1121" y="647"/>
                  <a:pt x="1126" y="645"/>
                  <a:pt x="1132" y="644"/>
                </a:cubicBezTo>
                <a:cubicBezTo>
                  <a:pt x="1132" y="648"/>
                  <a:pt x="1135" y="649"/>
                  <a:pt x="1138" y="651"/>
                </a:cubicBezTo>
                <a:close/>
                <a:moveTo>
                  <a:pt x="1074" y="626"/>
                </a:moveTo>
                <a:cubicBezTo>
                  <a:pt x="1083" y="617"/>
                  <a:pt x="1097" y="615"/>
                  <a:pt x="1104" y="604"/>
                </a:cubicBezTo>
                <a:cubicBezTo>
                  <a:pt x="1103" y="602"/>
                  <a:pt x="1099" y="602"/>
                  <a:pt x="1098" y="599"/>
                </a:cubicBezTo>
                <a:cubicBezTo>
                  <a:pt x="1086" y="602"/>
                  <a:pt x="1075" y="622"/>
                  <a:pt x="1074" y="626"/>
                </a:cubicBezTo>
                <a:close/>
                <a:moveTo>
                  <a:pt x="1097" y="769"/>
                </a:moveTo>
                <a:cubicBezTo>
                  <a:pt x="1096" y="776"/>
                  <a:pt x="1096" y="779"/>
                  <a:pt x="1089" y="781"/>
                </a:cubicBezTo>
                <a:cubicBezTo>
                  <a:pt x="1074" y="774"/>
                  <a:pt x="1053" y="779"/>
                  <a:pt x="1041" y="783"/>
                </a:cubicBezTo>
                <a:cubicBezTo>
                  <a:pt x="1042" y="779"/>
                  <a:pt x="1038" y="780"/>
                  <a:pt x="1038" y="778"/>
                </a:cubicBezTo>
                <a:cubicBezTo>
                  <a:pt x="1052" y="755"/>
                  <a:pt x="1062" y="728"/>
                  <a:pt x="1068" y="697"/>
                </a:cubicBezTo>
                <a:cubicBezTo>
                  <a:pt x="1062" y="693"/>
                  <a:pt x="1060" y="686"/>
                  <a:pt x="1053" y="683"/>
                </a:cubicBezTo>
                <a:cubicBezTo>
                  <a:pt x="1046" y="690"/>
                  <a:pt x="1036" y="700"/>
                  <a:pt x="1026" y="695"/>
                </a:cubicBezTo>
                <a:cubicBezTo>
                  <a:pt x="995" y="714"/>
                  <a:pt x="968" y="743"/>
                  <a:pt x="953" y="776"/>
                </a:cubicBezTo>
                <a:cubicBezTo>
                  <a:pt x="952" y="779"/>
                  <a:pt x="951" y="782"/>
                  <a:pt x="952" y="785"/>
                </a:cubicBezTo>
                <a:cubicBezTo>
                  <a:pt x="946" y="790"/>
                  <a:pt x="941" y="811"/>
                  <a:pt x="931" y="797"/>
                </a:cubicBezTo>
                <a:cubicBezTo>
                  <a:pt x="931" y="788"/>
                  <a:pt x="925" y="772"/>
                  <a:pt x="917" y="764"/>
                </a:cubicBezTo>
                <a:cubicBezTo>
                  <a:pt x="902" y="749"/>
                  <a:pt x="883" y="750"/>
                  <a:pt x="870" y="743"/>
                </a:cubicBezTo>
                <a:cubicBezTo>
                  <a:pt x="866" y="737"/>
                  <a:pt x="877" y="735"/>
                  <a:pt x="872" y="730"/>
                </a:cubicBezTo>
                <a:cubicBezTo>
                  <a:pt x="827" y="744"/>
                  <a:pt x="765" y="758"/>
                  <a:pt x="713" y="751"/>
                </a:cubicBezTo>
                <a:cubicBezTo>
                  <a:pt x="716" y="760"/>
                  <a:pt x="730" y="768"/>
                  <a:pt x="738" y="775"/>
                </a:cubicBezTo>
                <a:cubicBezTo>
                  <a:pt x="772" y="815"/>
                  <a:pt x="802" y="882"/>
                  <a:pt x="787" y="956"/>
                </a:cubicBezTo>
                <a:cubicBezTo>
                  <a:pt x="859" y="912"/>
                  <a:pt x="935" y="868"/>
                  <a:pt x="1018" y="836"/>
                </a:cubicBezTo>
                <a:cubicBezTo>
                  <a:pt x="1046" y="825"/>
                  <a:pt x="1077" y="819"/>
                  <a:pt x="1103" y="802"/>
                </a:cubicBezTo>
                <a:cubicBezTo>
                  <a:pt x="1103" y="790"/>
                  <a:pt x="1104" y="776"/>
                  <a:pt x="1097" y="769"/>
                </a:cubicBezTo>
                <a:close/>
                <a:moveTo>
                  <a:pt x="1094" y="743"/>
                </a:moveTo>
                <a:cubicBezTo>
                  <a:pt x="1101" y="720"/>
                  <a:pt x="1096" y="690"/>
                  <a:pt x="1083" y="677"/>
                </a:cubicBezTo>
                <a:cubicBezTo>
                  <a:pt x="1084" y="687"/>
                  <a:pt x="1077" y="690"/>
                  <a:pt x="1075" y="695"/>
                </a:cubicBezTo>
                <a:cubicBezTo>
                  <a:pt x="1074" y="699"/>
                  <a:pt x="1077" y="705"/>
                  <a:pt x="1075" y="712"/>
                </a:cubicBezTo>
                <a:cubicBezTo>
                  <a:pt x="1071" y="731"/>
                  <a:pt x="1057" y="747"/>
                  <a:pt x="1057" y="768"/>
                </a:cubicBezTo>
                <a:cubicBezTo>
                  <a:pt x="1065" y="768"/>
                  <a:pt x="1089" y="773"/>
                  <a:pt x="1092" y="758"/>
                </a:cubicBezTo>
                <a:cubicBezTo>
                  <a:pt x="1092" y="752"/>
                  <a:pt x="1088" y="751"/>
                  <a:pt x="1089" y="745"/>
                </a:cubicBezTo>
                <a:cubicBezTo>
                  <a:pt x="1091" y="742"/>
                  <a:pt x="1095" y="748"/>
                  <a:pt x="1094" y="743"/>
                </a:cubicBezTo>
                <a:close/>
                <a:moveTo>
                  <a:pt x="1077" y="542"/>
                </a:moveTo>
                <a:cubicBezTo>
                  <a:pt x="1076" y="541"/>
                  <a:pt x="1076" y="540"/>
                  <a:pt x="1075" y="538"/>
                </a:cubicBezTo>
                <a:cubicBezTo>
                  <a:pt x="1052" y="479"/>
                  <a:pt x="1025" y="427"/>
                  <a:pt x="978" y="392"/>
                </a:cubicBezTo>
                <a:cubicBezTo>
                  <a:pt x="883" y="456"/>
                  <a:pt x="779" y="506"/>
                  <a:pt x="686" y="573"/>
                </a:cubicBezTo>
                <a:cubicBezTo>
                  <a:pt x="651" y="573"/>
                  <a:pt x="632" y="557"/>
                  <a:pt x="605" y="546"/>
                </a:cubicBezTo>
                <a:cubicBezTo>
                  <a:pt x="601" y="544"/>
                  <a:pt x="596" y="545"/>
                  <a:pt x="592" y="543"/>
                </a:cubicBezTo>
                <a:cubicBezTo>
                  <a:pt x="576" y="537"/>
                  <a:pt x="560" y="527"/>
                  <a:pt x="544" y="521"/>
                </a:cubicBezTo>
                <a:cubicBezTo>
                  <a:pt x="526" y="514"/>
                  <a:pt x="508" y="510"/>
                  <a:pt x="489" y="505"/>
                </a:cubicBezTo>
                <a:cubicBezTo>
                  <a:pt x="466" y="498"/>
                  <a:pt x="445" y="488"/>
                  <a:pt x="423" y="481"/>
                </a:cubicBezTo>
                <a:cubicBezTo>
                  <a:pt x="399" y="473"/>
                  <a:pt x="374" y="467"/>
                  <a:pt x="349" y="459"/>
                </a:cubicBezTo>
                <a:cubicBezTo>
                  <a:pt x="342" y="463"/>
                  <a:pt x="337" y="471"/>
                  <a:pt x="330" y="475"/>
                </a:cubicBezTo>
                <a:cubicBezTo>
                  <a:pt x="288" y="530"/>
                  <a:pt x="256" y="596"/>
                  <a:pt x="232" y="669"/>
                </a:cubicBezTo>
                <a:cubicBezTo>
                  <a:pt x="237" y="669"/>
                  <a:pt x="237" y="676"/>
                  <a:pt x="235" y="678"/>
                </a:cubicBezTo>
                <a:cubicBezTo>
                  <a:pt x="239" y="682"/>
                  <a:pt x="244" y="686"/>
                  <a:pt x="246" y="693"/>
                </a:cubicBezTo>
                <a:cubicBezTo>
                  <a:pt x="336" y="753"/>
                  <a:pt x="440" y="805"/>
                  <a:pt x="570" y="816"/>
                </a:cubicBezTo>
                <a:cubicBezTo>
                  <a:pt x="576" y="821"/>
                  <a:pt x="580" y="819"/>
                  <a:pt x="587" y="820"/>
                </a:cubicBezTo>
                <a:cubicBezTo>
                  <a:pt x="603" y="821"/>
                  <a:pt x="622" y="830"/>
                  <a:pt x="638" y="825"/>
                </a:cubicBezTo>
                <a:cubicBezTo>
                  <a:pt x="643" y="804"/>
                  <a:pt x="655" y="792"/>
                  <a:pt x="668" y="780"/>
                </a:cubicBezTo>
                <a:cubicBezTo>
                  <a:pt x="686" y="770"/>
                  <a:pt x="704" y="781"/>
                  <a:pt x="722" y="774"/>
                </a:cubicBezTo>
                <a:cubicBezTo>
                  <a:pt x="712" y="762"/>
                  <a:pt x="699" y="757"/>
                  <a:pt x="684" y="753"/>
                </a:cubicBezTo>
                <a:cubicBezTo>
                  <a:pt x="684" y="744"/>
                  <a:pt x="690" y="742"/>
                  <a:pt x="697" y="741"/>
                </a:cubicBezTo>
                <a:cubicBezTo>
                  <a:pt x="721" y="738"/>
                  <a:pt x="748" y="746"/>
                  <a:pt x="774" y="743"/>
                </a:cubicBezTo>
                <a:cubicBezTo>
                  <a:pt x="813" y="738"/>
                  <a:pt x="848" y="726"/>
                  <a:pt x="885" y="718"/>
                </a:cubicBezTo>
                <a:cubicBezTo>
                  <a:pt x="913" y="695"/>
                  <a:pt x="952" y="682"/>
                  <a:pt x="983" y="665"/>
                </a:cubicBezTo>
                <a:cubicBezTo>
                  <a:pt x="962" y="658"/>
                  <a:pt x="947" y="649"/>
                  <a:pt x="930" y="633"/>
                </a:cubicBezTo>
                <a:cubicBezTo>
                  <a:pt x="909" y="614"/>
                  <a:pt x="885" y="587"/>
                  <a:pt x="911" y="565"/>
                </a:cubicBezTo>
                <a:cubicBezTo>
                  <a:pt x="926" y="558"/>
                  <a:pt x="939" y="565"/>
                  <a:pt x="947" y="555"/>
                </a:cubicBezTo>
                <a:cubicBezTo>
                  <a:pt x="955" y="545"/>
                  <a:pt x="950" y="528"/>
                  <a:pt x="955" y="516"/>
                </a:cubicBezTo>
                <a:cubicBezTo>
                  <a:pt x="958" y="509"/>
                  <a:pt x="966" y="503"/>
                  <a:pt x="972" y="501"/>
                </a:cubicBezTo>
                <a:cubicBezTo>
                  <a:pt x="1021" y="514"/>
                  <a:pt x="1037" y="561"/>
                  <a:pt x="1052" y="608"/>
                </a:cubicBezTo>
                <a:cubicBezTo>
                  <a:pt x="1054" y="581"/>
                  <a:pt x="1064" y="562"/>
                  <a:pt x="1077" y="542"/>
                </a:cubicBezTo>
                <a:close/>
                <a:moveTo>
                  <a:pt x="1036" y="639"/>
                </a:moveTo>
                <a:cubicBezTo>
                  <a:pt x="1027" y="653"/>
                  <a:pt x="1027" y="668"/>
                  <a:pt x="1031" y="685"/>
                </a:cubicBezTo>
                <a:cubicBezTo>
                  <a:pt x="1044" y="685"/>
                  <a:pt x="1043" y="671"/>
                  <a:pt x="1053" y="668"/>
                </a:cubicBezTo>
                <a:cubicBezTo>
                  <a:pt x="1061" y="670"/>
                  <a:pt x="1061" y="681"/>
                  <a:pt x="1071" y="682"/>
                </a:cubicBezTo>
                <a:cubicBezTo>
                  <a:pt x="1076" y="654"/>
                  <a:pt x="1059" y="639"/>
                  <a:pt x="1036" y="639"/>
                </a:cubicBezTo>
                <a:close/>
                <a:moveTo>
                  <a:pt x="1024" y="563"/>
                </a:moveTo>
                <a:cubicBezTo>
                  <a:pt x="1011" y="550"/>
                  <a:pt x="999" y="555"/>
                  <a:pt x="988" y="566"/>
                </a:cubicBezTo>
                <a:cubicBezTo>
                  <a:pt x="1004" y="578"/>
                  <a:pt x="1019" y="593"/>
                  <a:pt x="1027" y="611"/>
                </a:cubicBezTo>
                <a:cubicBezTo>
                  <a:pt x="1030" y="616"/>
                  <a:pt x="1028" y="627"/>
                  <a:pt x="1037" y="628"/>
                </a:cubicBezTo>
                <a:cubicBezTo>
                  <a:pt x="1044" y="615"/>
                  <a:pt x="1039" y="577"/>
                  <a:pt x="1024" y="563"/>
                </a:cubicBezTo>
                <a:close/>
                <a:moveTo>
                  <a:pt x="986" y="573"/>
                </a:moveTo>
                <a:cubicBezTo>
                  <a:pt x="988" y="601"/>
                  <a:pt x="1008" y="616"/>
                  <a:pt x="1022" y="627"/>
                </a:cubicBezTo>
                <a:cubicBezTo>
                  <a:pt x="1015" y="604"/>
                  <a:pt x="1003" y="586"/>
                  <a:pt x="986" y="573"/>
                </a:cubicBezTo>
                <a:close/>
                <a:moveTo>
                  <a:pt x="986" y="552"/>
                </a:moveTo>
                <a:cubicBezTo>
                  <a:pt x="992" y="547"/>
                  <a:pt x="999" y="541"/>
                  <a:pt x="1009" y="542"/>
                </a:cubicBezTo>
                <a:cubicBezTo>
                  <a:pt x="1012" y="543"/>
                  <a:pt x="1019" y="551"/>
                  <a:pt x="1017" y="546"/>
                </a:cubicBezTo>
                <a:cubicBezTo>
                  <a:pt x="1010" y="536"/>
                  <a:pt x="988" y="511"/>
                  <a:pt x="975" y="512"/>
                </a:cubicBezTo>
                <a:cubicBezTo>
                  <a:pt x="955" y="514"/>
                  <a:pt x="967" y="549"/>
                  <a:pt x="955" y="562"/>
                </a:cubicBezTo>
                <a:cubicBezTo>
                  <a:pt x="942" y="576"/>
                  <a:pt x="930" y="567"/>
                  <a:pt x="915" y="575"/>
                </a:cubicBezTo>
                <a:cubicBezTo>
                  <a:pt x="902" y="589"/>
                  <a:pt x="919" y="610"/>
                  <a:pt x="931" y="622"/>
                </a:cubicBezTo>
                <a:cubicBezTo>
                  <a:pt x="951" y="642"/>
                  <a:pt x="976" y="653"/>
                  <a:pt x="1001" y="659"/>
                </a:cubicBezTo>
                <a:cubicBezTo>
                  <a:pt x="1009" y="656"/>
                  <a:pt x="1014" y="657"/>
                  <a:pt x="1019" y="659"/>
                </a:cubicBezTo>
                <a:cubicBezTo>
                  <a:pt x="1019" y="653"/>
                  <a:pt x="1021" y="649"/>
                  <a:pt x="1022" y="644"/>
                </a:cubicBezTo>
                <a:cubicBezTo>
                  <a:pt x="1001" y="619"/>
                  <a:pt x="963" y="591"/>
                  <a:pt x="978" y="552"/>
                </a:cubicBezTo>
                <a:cubicBezTo>
                  <a:pt x="983" y="549"/>
                  <a:pt x="983" y="554"/>
                  <a:pt x="986" y="552"/>
                </a:cubicBezTo>
                <a:close/>
                <a:moveTo>
                  <a:pt x="982" y="718"/>
                </a:moveTo>
                <a:cubicBezTo>
                  <a:pt x="993" y="706"/>
                  <a:pt x="1026" y="692"/>
                  <a:pt x="1019" y="673"/>
                </a:cubicBezTo>
                <a:cubicBezTo>
                  <a:pt x="1014" y="670"/>
                  <a:pt x="1009" y="674"/>
                  <a:pt x="1003" y="670"/>
                </a:cubicBezTo>
                <a:cubicBezTo>
                  <a:pt x="971" y="682"/>
                  <a:pt x="933" y="698"/>
                  <a:pt x="902" y="715"/>
                </a:cubicBezTo>
                <a:cubicBezTo>
                  <a:pt x="903" y="718"/>
                  <a:pt x="902" y="720"/>
                  <a:pt x="900" y="722"/>
                </a:cubicBezTo>
                <a:cubicBezTo>
                  <a:pt x="893" y="725"/>
                  <a:pt x="885" y="727"/>
                  <a:pt x="884" y="736"/>
                </a:cubicBezTo>
                <a:cubicBezTo>
                  <a:pt x="901" y="741"/>
                  <a:pt x="911" y="750"/>
                  <a:pt x="926" y="759"/>
                </a:cubicBezTo>
                <a:cubicBezTo>
                  <a:pt x="931" y="768"/>
                  <a:pt x="933" y="778"/>
                  <a:pt x="941" y="784"/>
                </a:cubicBezTo>
                <a:cubicBezTo>
                  <a:pt x="952" y="762"/>
                  <a:pt x="963" y="737"/>
                  <a:pt x="982" y="718"/>
                </a:cubicBezTo>
                <a:close/>
                <a:moveTo>
                  <a:pt x="647" y="839"/>
                </a:moveTo>
                <a:cubicBezTo>
                  <a:pt x="652" y="876"/>
                  <a:pt x="657" y="917"/>
                  <a:pt x="679" y="941"/>
                </a:cubicBezTo>
                <a:cubicBezTo>
                  <a:pt x="703" y="966"/>
                  <a:pt x="749" y="994"/>
                  <a:pt x="775" y="959"/>
                </a:cubicBezTo>
                <a:cubicBezTo>
                  <a:pt x="781" y="938"/>
                  <a:pt x="782" y="911"/>
                  <a:pt x="779" y="893"/>
                </a:cubicBezTo>
                <a:cubicBezTo>
                  <a:pt x="756" y="900"/>
                  <a:pt x="749" y="916"/>
                  <a:pt x="721" y="918"/>
                </a:cubicBezTo>
                <a:cubicBezTo>
                  <a:pt x="699" y="912"/>
                  <a:pt x="692" y="889"/>
                  <a:pt x="684" y="871"/>
                </a:cubicBezTo>
                <a:cubicBezTo>
                  <a:pt x="679" y="857"/>
                  <a:pt x="670" y="850"/>
                  <a:pt x="679" y="842"/>
                </a:cubicBezTo>
                <a:cubicBezTo>
                  <a:pt x="695" y="852"/>
                  <a:pt x="719" y="847"/>
                  <a:pt x="737" y="839"/>
                </a:cubicBezTo>
                <a:cubicBezTo>
                  <a:pt x="727" y="813"/>
                  <a:pt x="711" y="790"/>
                  <a:pt x="683" y="786"/>
                </a:cubicBezTo>
                <a:cubicBezTo>
                  <a:pt x="666" y="793"/>
                  <a:pt x="656" y="807"/>
                  <a:pt x="650" y="825"/>
                </a:cubicBezTo>
                <a:cubicBezTo>
                  <a:pt x="652" y="826"/>
                  <a:pt x="654" y="829"/>
                  <a:pt x="653" y="834"/>
                </a:cubicBezTo>
                <a:cubicBezTo>
                  <a:pt x="652" y="836"/>
                  <a:pt x="650" y="838"/>
                  <a:pt x="647" y="839"/>
                </a:cubicBezTo>
                <a:close/>
                <a:moveTo>
                  <a:pt x="729" y="784"/>
                </a:moveTo>
                <a:cubicBezTo>
                  <a:pt x="723" y="786"/>
                  <a:pt x="719" y="784"/>
                  <a:pt x="713" y="789"/>
                </a:cubicBezTo>
                <a:cubicBezTo>
                  <a:pt x="743" y="807"/>
                  <a:pt x="759" y="853"/>
                  <a:pt x="749" y="896"/>
                </a:cubicBezTo>
                <a:cubicBezTo>
                  <a:pt x="761" y="891"/>
                  <a:pt x="770" y="884"/>
                  <a:pt x="778" y="876"/>
                </a:cubicBezTo>
                <a:cubicBezTo>
                  <a:pt x="771" y="839"/>
                  <a:pt x="753" y="807"/>
                  <a:pt x="729" y="784"/>
                </a:cubicBezTo>
                <a:close/>
                <a:moveTo>
                  <a:pt x="722" y="907"/>
                </a:moveTo>
                <a:cubicBezTo>
                  <a:pt x="743" y="907"/>
                  <a:pt x="746" y="865"/>
                  <a:pt x="739" y="849"/>
                </a:cubicBezTo>
                <a:cubicBezTo>
                  <a:pt x="728" y="858"/>
                  <a:pt x="706" y="859"/>
                  <a:pt x="689" y="860"/>
                </a:cubicBezTo>
                <a:cubicBezTo>
                  <a:pt x="698" y="871"/>
                  <a:pt x="704" y="907"/>
                  <a:pt x="722" y="907"/>
                </a:cubicBezTo>
                <a:close/>
                <a:moveTo>
                  <a:pt x="559" y="207"/>
                </a:moveTo>
                <a:cubicBezTo>
                  <a:pt x="556" y="201"/>
                  <a:pt x="556" y="192"/>
                  <a:pt x="554" y="187"/>
                </a:cubicBezTo>
                <a:cubicBezTo>
                  <a:pt x="550" y="191"/>
                  <a:pt x="548" y="196"/>
                  <a:pt x="547" y="202"/>
                </a:cubicBezTo>
                <a:cubicBezTo>
                  <a:pt x="553" y="206"/>
                  <a:pt x="559" y="209"/>
                  <a:pt x="559" y="218"/>
                </a:cubicBezTo>
                <a:cubicBezTo>
                  <a:pt x="590" y="233"/>
                  <a:pt x="669" y="247"/>
                  <a:pt x="674" y="197"/>
                </a:cubicBezTo>
                <a:cubicBezTo>
                  <a:pt x="653" y="230"/>
                  <a:pt x="590" y="229"/>
                  <a:pt x="559" y="207"/>
                </a:cubicBezTo>
                <a:close/>
                <a:moveTo>
                  <a:pt x="656" y="171"/>
                </a:moveTo>
                <a:cubicBezTo>
                  <a:pt x="654" y="167"/>
                  <a:pt x="651" y="165"/>
                  <a:pt x="648" y="162"/>
                </a:cubicBezTo>
                <a:cubicBezTo>
                  <a:pt x="622" y="153"/>
                  <a:pt x="542" y="156"/>
                  <a:pt x="572" y="203"/>
                </a:cubicBezTo>
                <a:cubicBezTo>
                  <a:pt x="595" y="219"/>
                  <a:pt x="668" y="220"/>
                  <a:pt x="666" y="182"/>
                </a:cubicBezTo>
                <a:cubicBezTo>
                  <a:pt x="661" y="179"/>
                  <a:pt x="658" y="174"/>
                  <a:pt x="653" y="170"/>
                </a:cubicBezTo>
                <a:cubicBezTo>
                  <a:pt x="655" y="170"/>
                  <a:pt x="655" y="171"/>
                  <a:pt x="656" y="171"/>
                </a:cubicBezTo>
                <a:close/>
                <a:moveTo>
                  <a:pt x="536" y="206"/>
                </a:moveTo>
                <a:cubicBezTo>
                  <a:pt x="519" y="211"/>
                  <a:pt x="503" y="217"/>
                  <a:pt x="491" y="225"/>
                </a:cubicBezTo>
                <a:cubicBezTo>
                  <a:pt x="484" y="226"/>
                  <a:pt x="478" y="229"/>
                  <a:pt x="473" y="232"/>
                </a:cubicBezTo>
                <a:cubicBezTo>
                  <a:pt x="439" y="242"/>
                  <a:pt x="413" y="261"/>
                  <a:pt x="382" y="273"/>
                </a:cubicBezTo>
                <a:cubicBezTo>
                  <a:pt x="353" y="278"/>
                  <a:pt x="341" y="299"/>
                  <a:pt x="317" y="308"/>
                </a:cubicBezTo>
                <a:cubicBezTo>
                  <a:pt x="303" y="324"/>
                  <a:pt x="279" y="330"/>
                  <a:pt x="262" y="342"/>
                </a:cubicBezTo>
                <a:cubicBezTo>
                  <a:pt x="236" y="360"/>
                  <a:pt x="211" y="385"/>
                  <a:pt x="181" y="396"/>
                </a:cubicBezTo>
                <a:cubicBezTo>
                  <a:pt x="177" y="396"/>
                  <a:pt x="177" y="396"/>
                  <a:pt x="174" y="395"/>
                </a:cubicBezTo>
                <a:cubicBezTo>
                  <a:pt x="159" y="405"/>
                  <a:pt x="157" y="423"/>
                  <a:pt x="154" y="443"/>
                </a:cubicBezTo>
                <a:cubicBezTo>
                  <a:pt x="163" y="445"/>
                  <a:pt x="166" y="447"/>
                  <a:pt x="174" y="451"/>
                </a:cubicBezTo>
                <a:cubicBezTo>
                  <a:pt x="178" y="438"/>
                  <a:pt x="175" y="421"/>
                  <a:pt x="180" y="410"/>
                </a:cubicBezTo>
                <a:cubicBezTo>
                  <a:pt x="188" y="407"/>
                  <a:pt x="190" y="401"/>
                  <a:pt x="198" y="396"/>
                </a:cubicBezTo>
                <a:cubicBezTo>
                  <a:pt x="203" y="394"/>
                  <a:pt x="209" y="394"/>
                  <a:pt x="215" y="392"/>
                </a:cubicBezTo>
                <a:cubicBezTo>
                  <a:pt x="219" y="390"/>
                  <a:pt x="223" y="385"/>
                  <a:pt x="227" y="383"/>
                </a:cubicBezTo>
                <a:cubicBezTo>
                  <a:pt x="261" y="365"/>
                  <a:pt x="298" y="348"/>
                  <a:pt x="326" y="326"/>
                </a:cubicBezTo>
                <a:cubicBezTo>
                  <a:pt x="330" y="324"/>
                  <a:pt x="333" y="321"/>
                  <a:pt x="338" y="321"/>
                </a:cubicBezTo>
                <a:cubicBezTo>
                  <a:pt x="397" y="277"/>
                  <a:pt x="469" y="246"/>
                  <a:pt x="538" y="212"/>
                </a:cubicBezTo>
                <a:cubicBezTo>
                  <a:pt x="538" y="212"/>
                  <a:pt x="539" y="212"/>
                  <a:pt x="539" y="211"/>
                </a:cubicBezTo>
                <a:cubicBezTo>
                  <a:pt x="535" y="212"/>
                  <a:pt x="537" y="208"/>
                  <a:pt x="536" y="206"/>
                </a:cubicBezTo>
                <a:close/>
                <a:moveTo>
                  <a:pt x="336" y="454"/>
                </a:moveTo>
                <a:cubicBezTo>
                  <a:pt x="336" y="453"/>
                  <a:pt x="336" y="452"/>
                  <a:pt x="336" y="451"/>
                </a:cubicBezTo>
                <a:cubicBezTo>
                  <a:pt x="289" y="433"/>
                  <a:pt x="248" y="418"/>
                  <a:pt x="195" y="413"/>
                </a:cubicBezTo>
                <a:cubicBezTo>
                  <a:pt x="185" y="422"/>
                  <a:pt x="184" y="440"/>
                  <a:pt x="181" y="456"/>
                </a:cubicBezTo>
                <a:cubicBezTo>
                  <a:pt x="201" y="464"/>
                  <a:pt x="212" y="488"/>
                  <a:pt x="201" y="511"/>
                </a:cubicBezTo>
                <a:cubicBezTo>
                  <a:pt x="198" y="519"/>
                  <a:pt x="189" y="522"/>
                  <a:pt x="185" y="528"/>
                </a:cubicBezTo>
                <a:cubicBezTo>
                  <a:pt x="217" y="554"/>
                  <a:pt x="214" y="615"/>
                  <a:pt x="227" y="656"/>
                </a:cubicBezTo>
                <a:cubicBezTo>
                  <a:pt x="251" y="576"/>
                  <a:pt x="288" y="509"/>
                  <a:pt x="336" y="454"/>
                </a:cubicBezTo>
                <a:close/>
                <a:moveTo>
                  <a:pt x="214" y="642"/>
                </a:moveTo>
                <a:cubicBezTo>
                  <a:pt x="209" y="619"/>
                  <a:pt x="205" y="588"/>
                  <a:pt x="199" y="570"/>
                </a:cubicBezTo>
                <a:cubicBezTo>
                  <a:pt x="193" y="550"/>
                  <a:pt x="180" y="526"/>
                  <a:pt x="159" y="536"/>
                </a:cubicBezTo>
                <a:cubicBezTo>
                  <a:pt x="157" y="565"/>
                  <a:pt x="170" y="592"/>
                  <a:pt x="160" y="614"/>
                </a:cubicBezTo>
                <a:cubicBezTo>
                  <a:pt x="154" y="587"/>
                  <a:pt x="157" y="565"/>
                  <a:pt x="148" y="538"/>
                </a:cubicBezTo>
                <a:cubicBezTo>
                  <a:pt x="143" y="559"/>
                  <a:pt x="149" y="592"/>
                  <a:pt x="140" y="608"/>
                </a:cubicBezTo>
                <a:cubicBezTo>
                  <a:pt x="138" y="590"/>
                  <a:pt x="137" y="580"/>
                  <a:pt x="138" y="565"/>
                </a:cubicBezTo>
                <a:cubicBezTo>
                  <a:pt x="138" y="549"/>
                  <a:pt x="145" y="531"/>
                  <a:pt x="130" y="531"/>
                </a:cubicBezTo>
                <a:cubicBezTo>
                  <a:pt x="122" y="542"/>
                  <a:pt x="118" y="558"/>
                  <a:pt x="109" y="568"/>
                </a:cubicBezTo>
                <a:cubicBezTo>
                  <a:pt x="106" y="551"/>
                  <a:pt x="117" y="546"/>
                  <a:pt x="119" y="531"/>
                </a:cubicBezTo>
                <a:cubicBezTo>
                  <a:pt x="72" y="568"/>
                  <a:pt x="74" y="653"/>
                  <a:pt x="44" y="708"/>
                </a:cubicBezTo>
                <a:cubicBezTo>
                  <a:pt x="60" y="719"/>
                  <a:pt x="67" y="746"/>
                  <a:pt x="87" y="749"/>
                </a:cubicBezTo>
                <a:cubicBezTo>
                  <a:pt x="95" y="706"/>
                  <a:pt x="94" y="653"/>
                  <a:pt x="104" y="612"/>
                </a:cubicBezTo>
                <a:cubicBezTo>
                  <a:pt x="106" y="605"/>
                  <a:pt x="107" y="591"/>
                  <a:pt x="117" y="591"/>
                </a:cubicBezTo>
                <a:cubicBezTo>
                  <a:pt x="103" y="643"/>
                  <a:pt x="100" y="686"/>
                  <a:pt x="99" y="736"/>
                </a:cubicBezTo>
                <a:cubicBezTo>
                  <a:pt x="93" y="741"/>
                  <a:pt x="94" y="757"/>
                  <a:pt x="103" y="758"/>
                </a:cubicBezTo>
                <a:cubicBezTo>
                  <a:pt x="107" y="737"/>
                  <a:pt x="107" y="713"/>
                  <a:pt x="115" y="694"/>
                </a:cubicBezTo>
                <a:cubicBezTo>
                  <a:pt x="119" y="715"/>
                  <a:pt x="109" y="745"/>
                  <a:pt x="113" y="763"/>
                </a:cubicBezTo>
                <a:cubicBezTo>
                  <a:pt x="117" y="762"/>
                  <a:pt x="118" y="765"/>
                  <a:pt x="123" y="764"/>
                </a:cubicBezTo>
                <a:cubicBezTo>
                  <a:pt x="126" y="750"/>
                  <a:pt x="121" y="726"/>
                  <a:pt x="128" y="717"/>
                </a:cubicBezTo>
                <a:cubicBezTo>
                  <a:pt x="129" y="731"/>
                  <a:pt x="131" y="751"/>
                  <a:pt x="132" y="766"/>
                </a:cubicBezTo>
                <a:cubicBezTo>
                  <a:pt x="138" y="768"/>
                  <a:pt x="157" y="774"/>
                  <a:pt x="168" y="768"/>
                </a:cubicBezTo>
                <a:cubicBezTo>
                  <a:pt x="173" y="746"/>
                  <a:pt x="163" y="722"/>
                  <a:pt x="169" y="704"/>
                </a:cubicBezTo>
                <a:cubicBezTo>
                  <a:pt x="172" y="723"/>
                  <a:pt x="177" y="746"/>
                  <a:pt x="178" y="766"/>
                </a:cubicBezTo>
                <a:cubicBezTo>
                  <a:pt x="194" y="763"/>
                  <a:pt x="202" y="752"/>
                  <a:pt x="212" y="743"/>
                </a:cubicBezTo>
                <a:cubicBezTo>
                  <a:pt x="212" y="733"/>
                  <a:pt x="215" y="728"/>
                  <a:pt x="209" y="725"/>
                </a:cubicBezTo>
                <a:cubicBezTo>
                  <a:pt x="210" y="723"/>
                  <a:pt x="212" y="720"/>
                  <a:pt x="211" y="715"/>
                </a:cubicBezTo>
                <a:cubicBezTo>
                  <a:pt x="202" y="679"/>
                  <a:pt x="192" y="636"/>
                  <a:pt x="185" y="601"/>
                </a:cubicBezTo>
                <a:cubicBezTo>
                  <a:pt x="184" y="596"/>
                  <a:pt x="176" y="589"/>
                  <a:pt x="186" y="585"/>
                </a:cubicBezTo>
                <a:cubicBezTo>
                  <a:pt x="196" y="597"/>
                  <a:pt x="195" y="615"/>
                  <a:pt x="198" y="631"/>
                </a:cubicBezTo>
                <a:cubicBezTo>
                  <a:pt x="203" y="662"/>
                  <a:pt x="216" y="692"/>
                  <a:pt x="222" y="717"/>
                </a:cubicBezTo>
                <a:cubicBezTo>
                  <a:pt x="225" y="714"/>
                  <a:pt x="230" y="713"/>
                  <a:pt x="232" y="710"/>
                </a:cubicBezTo>
                <a:cubicBezTo>
                  <a:pt x="228" y="692"/>
                  <a:pt x="218" y="662"/>
                  <a:pt x="214" y="642"/>
                </a:cubicBezTo>
                <a:close/>
                <a:moveTo>
                  <a:pt x="171" y="519"/>
                </a:moveTo>
                <a:cubicBezTo>
                  <a:pt x="178" y="524"/>
                  <a:pt x="196" y="507"/>
                  <a:pt x="193" y="495"/>
                </a:cubicBezTo>
                <a:cubicBezTo>
                  <a:pt x="186" y="503"/>
                  <a:pt x="180" y="512"/>
                  <a:pt x="171" y="519"/>
                </a:cubicBezTo>
                <a:close/>
                <a:moveTo>
                  <a:pt x="191" y="477"/>
                </a:moveTo>
                <a:cubicBezTo>
                  <a:pt x="188" y="476"/>
                  <a:pt x="189" y="470"/>
                  <a:pt x="184" y="471"/>
                </a:cubicBezTo>
                <a:cubicBezTo>
                  <a:pt x="181" y="497"/>
                  <a:pt x="156" y="509"/>
                  <a:pt x="128" y="514"/>
                </a:cubicBezTo>
                <a:cubicBezTo>
                  <a:pt x="154" y="539"/>
                  <a:pt x="182" y="500"/>
                  <a:pt x="191" y="477"/>
                </a:cubicBezTo>
                <a:close/>
                <a:moveTo>
                  <a:pt x="130" y="502"/>
                </a:moveTo>
                <a:cubicBezTo>
                  <a:pt x="150" y="502"/>
                  <a:pt x="185" y="484"/>
                  <a:pt x="168" y="464"/>
                </a:cubicBezTo>
                <a:cubicBezTo>
                  <a:pt x="155" y="478"/>
                  <a:pt x="138" y="488"/>
                  <a:pt x="120" y="497"/>
                </a:cubicBezTo>
                <a:cubicBezTo>
                  <a:pt x="120" y="503"/>
                  <a:pt x="127" y="502"/>
                  <a:pt x="130" y="502"/>
                </a:cubicBezTo>
                <a:close/>
                <a:moveTo>
                  <a:pt x="145" y="455"/>
                </a:moveTo>
                <a:cubicBezTo>
                  <a:pt x="125" y="458"/>
                  <a:pt x="116" y="475"/>
                  <a:pt x="119" y="489"/>
                </a:cubicBezTo>
                <a:cubicBezTo>
                  <a:pt x="135" y="483"/>
                  <a:pt x="144" y="471"/>
                  <a:pt x="156" y="462"/>
                </a:cubicBezTo>
                <a:cubicBezTo>
                  <a:pt x="155" y="461"/>
                  <a:pt x="156" y="460"/>
                  <a:pt x="156" y="458"/>
                </a:cubicBezTo>
                <a:cubicBezTo>
                  <a:pt x="151" y="459"/>
                  <a:pt x="150" y="456"/>
                  <a:pt x="145" y="45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313" name="组合 312"/>
          <p:cNvGrpSpPr/>
          <p:nvPr/>
        </p:nvGrpSpPr>
        <p:grpSpPr>
          <a:xfrm>
            <a:off x="383322" y="736997"/>
            <a:ext cx="2926390" cy="3345479"/>
            <a:chOff x="507068" y="653699"/>
            <a:chExt cx="3142093" cy="3592073"/>
          </a:xfrm>
        </p:grpSpPr>
        <p:grpSp>
          <p:nvGrpSpPr>
            <p:cNvPr id="314" name="组合 313"/>
            <p:cNvGrpSpPr/>
            <p:nvPr/>
          </p:nvGrpSpPr>
          <p:grpSpPr>
            <a:xfrm>
              <a:off x="2610903" y="711756"/>
              <a:ext cx="598834" cy="130009"/>
              <a:chOff x="5241002" y="3643375"/>
              <a:chExt cx="598834" cy="130009"/>
            </a:xfrm>
          </p:grpSpPr>
          <p:sp>
            <p:nvSpPr>
              <p:cNvPr id="423" name="Freeform 346"/>
              <p:cNvSpPr/>
              <p:nvPr/>
            </p:nvSpPr>
            <p:spPr bwMode="auto">
              <a:xfrm>
                <a:off x="5691112" y="3678832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3"/>
                      <a:pt x="40" y="5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24" name="Freeform 347"/>
              <p:cNvSpPr/>
              <p:nvPr/>
            </p:nvSpPr>
            <p:spPr bwMode="auto">
              <a:xfrm>
                <a:off x="5241002" y="3643375"/>
                <a:ext cx="52201" cy="85688"/>
              </a:xfrm>
              <a:custGeom>
                <a:avLst/>
                <a:gdLst>
                  <a:gd name="T0" fmla="*/ 55 w 75"/>
                  <a:gd name="T1" fmla="*/ 0 h 124"/>
                  <a:gd name="T2" fmla="*/ 0 w 75"/>
                  <a:gd name="T3" fmla="*/ 27 h 124"/>
                  <a:gd name="T4" fmla="*/ 9 w 75"/>
                  <a:gd name="T5" fmla="*/ 118 h 124"/>
                  <a:gd name="T6" fmla="*/ 75 w 75"/>
                  <a:gd name="T7" fmla="*/ 11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24">
                    <a:moveTo>
                      <a:pt x="55" y="0"/>
                    </a:moveTo>
                    <a:cubicBezTo>
                      <a:pt x="43" y="14"/>
                      <a:pt x="19" y="21"/>
                      <a:pt x="0" y="27"/>
                    </a:cubicBezTo>
                    <a:cubicBezTo>
                      <a:pt x="6" y="56"/>
                      <a:pt x="8" y="89"/>
                      <a:pt x="9" y="118"/>
                    </a:cubicBezTo>
                    <a:cubicBezTo>
                      <a:pt x="28" y="118"/>
                      <a:pt x="59" y="124"/>
                      <a:pt x="75" y="118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25" name="Freeform 348"/>
              <p:cNvSpPr/>
              <p:nvPr/>
            </p:nvSpPr>
            <p:spPr bwMode="auto">
              <a:xfrm>
                <a:off x="5250851" y="3681787"/>
                <a:ext cx="39397" cy="6894"/>
              </a:xfrm>
              <a:custGeom>
                <a:avLst/>
                <a:gdLst>
                  <a:gd name="T0" fmla="*/ 0 w 57"/>
                  <a:gd name="T1" fmla="*/ 8 h 11"/>
                  <a:gd name="T2" fmla="*/ 57 w 57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1">
                    <a:moveTo>
                      <a:pt x="0" y="8"/>
                    </a:moveTo>
                    <a:cubicBezTo>
                      <a:pt x="18" y="11"/>
                      <a:pt x="43" y="7"/>
                      <a:pt x="57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26" name="Freeform 349"/>
              <p:cNvSpPr/>
              <p:nvPr/>
            </p:nvSpPr>
            <p:spPr bwMode="auto">
              <a:xfrm>
                <a:off x="5313886" y="3683757"/>
                <a:ext cx="30533" cy="2954"/>
              </a:xfrm>
              <a:custGeom>
                <a:avLst/>
                <a:gdLst>
                  <a:gd name="T0" fmla="*/ 0 w 45"/>
                  <a:gd name="T1" fmla="*/ 0 h 4"/>
                  <a:gd name="T2" fmla="*/ 45 w 45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0" y="0"/>
                    </a:moveTo>
                    <a:cubicBezTo>
                      <a:pt x="15" y="1"/>
                      <a:pt x="30" y="3"/>
                      <a:pt x="45" y="4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27" name="Freeform 350"/>
              <p:cNvSpPr/>
              <p:nvPr/>
            </p:nvSpPr>
            <p:spPr bwMode="auto">
              <a:xfrm>
                <a:off x="5370027" y="3666028"/>
                <a:ext cx="37427" cy="64020"/>
              </a:xfrm>
              <a:custGeom>
                <a:avLst/>
                <a:gdLst>
                  <a:gd name="T0" fmla="*/ 17 w 54"/>
                  <a:gd name="T1" fmla="*/ 0 h 94"/>
                  <a:gd name="T2" fmla="*/ 0 w 54"/>
                  <a:gd name="T3" fmla="*/ 78 h 94"/>
                  <a:gd name="T4" fmla="*/ 54 w 54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4">
                    <a:moveTo>
                      <a:pt x="17" y="0"/>
                    </a:moveTo>
                    <a:cubicBezTo>
                      <a:pt x="13" y="28"/>
                      <a:pt x="7" y="54"/>
                      <a:pt x="0" y="78"/>
                    </a:cubicBezTo>
                    <a:cubicBezTo>
                      <a:pt x="13" y="81"/>
                      <a:pt x="42" y="91"/>
                      <a:pt x="54" y="94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28" name="Freeform 351"/>
              <p:cNvSpPr/>
              <p:nvPr/>
            </p:nvSpPr>
            <p:spPr bwMode="auto">
              <a:xfrm>
                <a:off x="5428137" y="3666028"/>
                <a:ext cx="56141" cy="68945"/>
              </a:xfrm>
              <a:custGeom>
                <a:avLst/>
                <a:gdLst>
                  <a:gd name="T0" fmla="*/ 81 w 81"/>
                  <a:gd name="T1" fmla="*/ 0 h 100"/>
                  <a:gd name="T2" fmla="*/ 11 w 81"/>
                  <a:gd name="T3" fmla="*/ 0 h 100"/>
                  <a:gd name="T4" fmla="*/ 7 w 81"/>
                  <a:gd name="T5" fmla="*/ 3 h 100"/>
                  <a:gd name="T6" fmla="*/ 6 w 81"/>
                  <a:gd name="T7" fmla="*/ 94 h 100"/>
                  <a:gd name="T8" fmla="*/ 61 w 81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00">
                    <a:moveTo>
                      <a:pt x="81" y="0"/>
                    </a:moveTo>
                    <a:cubicBezTo>
                      <a:pt x="59" y="3"/>
                      <a:pt x="35" y="3"/>
                      <a:pt x="1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28"/>
                      <a:pt x="0" y="70"/>
                      <a:pt x="6" y="94"/>
                    </a:cubicBezTo>
                    <a:cubicBezTo>
                      <a:pt x="24" y="97"/>
                      <a:pt x="43" y="98"/>
                      <a:pt x="61" y="10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29" name="Freeform 352"/>
              <p:cNvSpPr/>
              <p:nvPr/>
            </p:nvSpPr>
            <p:spPr bwMode="auto">
              <a:xfrm>
                <a:off x="5433062" y="3695576"/>
                <a:ext cx="48261" cy="1970"/>
              </a:xfrm>
              <a:custGeom>
                <a:avLst/>
                <a:gdLst>
                  <a:gd name="T0" fmla="*/ 0 w 70"/>
                  <a:gd name="T1" fmla="*/ 0 h 3"/>
                  <a:gd name="T2" fmla="*/ 70 w 70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3">
                    <a:moveTo>
                      <a:pt x="0" y="0"/>
                    </a:moveTo>
                    <a:cubicBezTo>
                      <a:pt x="24" y="3"/>
                      <a:pt x="48" y="3"/>
                      <a:pt x="70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30" name="Freeform 353"/>
              <p:cNvSpPr/>
              <p:nvPr/>
            </p:nvSpPr>
            <p:spPr bwMode="auto">
              <a:xfrm>
                <a:off x="5494127" y="3683757"/>
                <a:ext cx="50231" cy="50231"/>
              </a:xfrm>
              <a:custGeom>
                <a:avLst/>
                <a:gdLst>
                  <a:gd name="T0" fmla="*/ 0 w 72"/>
                  <a:gd name="T1" fmla="*/ 67 h 74"/>
                  <a:gd name="T2" fmla="*/ 41 w 72"/>
                  <a:gd name="T3" fmla="*/ 0 h 74"/>
                  <a:gd name="T4" fmla="*/ 72 w 72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15" y="47"/>
                      <a:pt x="22" y="16"/>
                      <a:pt x="41" y="0"/>
                    </a:cubicBezTo>
                    <a:cubicBezTo>
                      <a:pt x="54" y="21"/>
                      <a:pt x="62" y="50"/>
                      <a:pt x="72" y="74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31" name="Freeform 354"/>
              <p:cNvSpPr/>
              <p:nvPr/>
            </p:nvSpPr>
            <p:spPr bwMode="auto">
              <a:xfrm>
                <a:off x="5505946" y="3709365"/>
                <a:ext cx="25608" cy="1970"/>
              </a:xfrm>
              <a:custGeom>
                <a:avLst/>
                <a:gdLst>
                  <a:gd name="T0" fmla="*/ 0 w 37"/>
                  <a:gd name="T1" fmla="*/ 0 h 3"/>
                  <a:gd name="T2" fmla="*/ 37 w 37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3">
                    <a:moveTo>
                      <a:pt x="0" y="0"/>
                    </a:moveTo>
                    <a:cubicBezTo>
                      <a:pt x="12" y="1"/>
                      <a:pt x="24" y="2"/>
                      <a:pt x="37" y="3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32" name="Freeform 355"/>
              <p:cNvSpPr/>
              <p:nvPr/>
            </p:nvSpPr>
            <p:spPr bwMode="auto">
              <a:xfrm>
                <a:off x="5567996" y="3672923"/>
                <a:ext cx="44322" cy="67959"/>
              </a:xfrm>
              <a:custGeom>
                <a:avLst/>
                <a:gdLst>
                  <a:gd name="T0" fmla="*/ 3 w 64"/>
                  <a:gd name="T1" fmla="*/ 100 h 100"/>
                  <a:gd name="T2" fmla="*/ 8 w 64"/>
                  <a:gd name="T3" fmla="*/ 4 h 100"/>
                  <a:gd name="T4" fmla="*/ 57 w 64"/>
                  <a:gd name="T5" fmla="*/ 36 h 100"/>
                  <a:gd name="T6" fmla="*/ 4 w 64"/>
                  <a:gd name="T7" fmla="*/ 55 h 100"/>
                  <a:gd name="T8" fmla="*/ 46 w 64"/>
                  <a:gd name="T9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0">
                    <a:moveTo>
                      <a:pt x="3" y="100"/>
                    </a:moveTo>
                    <a:cubicBezTo>
                      <a:pt x="0" y="74"/>
                      <a:pt x="4" y="31"/>
                      <a:pt x="8" y="4"/>
                    </a:cubicBezTo>
                    <a:cubicBezTo>
                      <a:pt x="31" y="0"/>
                      <a:pt x="64" y="6"/>
                      <a:pt x="57" y="36"/>
                    </a:cubicBezTo>
                    <a:cubicBezTo>
                      <a:pt x="51" y="58"/>
                      <a:pt x="23" y="57"/>
                      <a:pt x="4" y="55"/>
                    </a:cubicBezTo>
                    <a:cubicBezTo>
                      <a:pt x="18" y="57"/>
                      <a:pt x="39" y="86"/>
                      <a:pt x="46" y="99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33" name="Freeform 356"/>
              <p:cNvSpPr/>
              <p:nvPr/>
            </p:nvSpPr>
            <p:spPr bwMode="auto">
              <a:xfrm>
                <a:off x="5624137" y="3681787"/>
                <a:ext cx="48261" cy="59095"/>
              </a:xfrm>
              <a:custGeom>
                <a:avLst/>
                <a:gdLst>
                  <a:gd name="T0" fmla="*/ 0 w 71"/>
                  <a:gd name="T1" fmla="*/ 85 h 85"/>
                  <a:gd name="T2" fmla="*/ 9 w 71"/>
                  <a:gd name="T3" fmla="*/ 18 h 85"/>
                  <a:gd name="T4" fmla="*/ 64 w 71"/>
                  <a:gd name="T5" fmla="*/ 78 h 85"/>
                  <a:gd name="T6" fmla="*/ 71 w 71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5">
                    <a:moveTo>
                      <a:pt x="0" y="85"/>
                    </a:moveTo>
                    <a:cubicBezTo>
                      <a:pt x="0" y="63"/>
                      <a:pt x="6" y="40"/>
                      <a:pt x="9" y="18"/>
                    </a:cubicBezTo>
                    <a:cubicBezTo>
                      <a:pt x="29" y="34"/>
                      <a:pt x="50" y="56"/>
                      <a:pt x="64" y="78"/>
                    </a:cubicBezTo>
                    <a:cubicBezTo>
                      <a:pt x="66" y="52"/>
                      <a:pt x="69" y="26"/>
                      <a:pt x="71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34" name="Freeform 357"/>
              <p:cNvSpPr/>
              <p:nvPr/>
            </p:nvSpPr>
            <p:spPr bwMode="auto">
              <a:xfrm>
                <a:off x="5688157" y="3753686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2"/>
                      <a:pt x="40" y="5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35" name="Freeform 358"/>
              <p:cNvSpPr/>
              <p:nvPr/>
            </p:nvSpPr>
            <p:spPr bwMode="auto">
              <a:xfrm>
                <a:off x="5702931" y="3685726"/>
                <a:ext cx="5910" cy="68945"/>
              </a:xfrm>
              <a:custGeom>
                <a:avLst/>
                <a:gdLst>
                  <a:gd name="T0" fmla="*/ 9 w 9"/>
                  <a:gd name="T1" fmla="*/ 0 h 101"/>
                  <a:gd name="T2" fmla="*/ 0 w 9"/>
                  <a:gd name="T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cubicBezTo>
                      <a:pt x="5" y="34"/>
                      <a:pt x="6" y="66"/>
                      <a:pt x="0" y="101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36" name="Freeform 359"/>
              <p:cNvSpPr/>
              <p:nvPr/>
            </p:nvSpPr>
            <p:spPr bwMode="auto">
              <a:xfrm>
                <a:off x="5729523" y="3676862"/>
                <a:ext cx="52201" cy="67959"/>
              </a:xfrm>
              <a:custGeom>
                <a:avLst/>
                <a:gdLst>
                  <a:gd name="T0" fmla="*/ 0 w 75"/>
                  <a:gd name="T1" fmla="*/ 96 h 99"/>
                  <a:gd name="T2" fmla="*/ 16 w 75"/>
                  <a:gd name="T3" fmla="*/ 30 h 99"/>
                  <a:gd name="T4" fmla="*/ 61 w 75"/>
                  <a:gd name="T5" fmla="*/ 99 h 99"/>
                  <a:gd name="T6" fmla="*/ 75 w 75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99">
                    <a:moveTo>
                      <a:pt x="0" y="96"/>
                    </a:moveTo>
                    <a:cubicBezTo>
                      <a:pt x="2" y="73"/>
                      <a:pt x="7" y="50"/>
                      <a:pt x="16" y="30"/>
                    </a:cubicBezTo>
                    <a:cubicBezTo>
                      <a:pt x="37" y="46"/>
                      <a:pt x="48" y="76"/>
                      <a:pt x="61" y="99"/>
                    </a:cubicBezTo>
                    <a:cubicBezTo>
                      <a:pt x="63" y="70"/>
                      <a:pt x="64" y="26"/>
                      <a:pt x="75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37" name="Freeform 360"/>
              <p:cNvSpPr/>
              <p:nvPr/>
            </p:nvSpPr>
            <p:spPr bwMode="auto">
              <a:xfrm>
                <a:off x="5795514" y="3679817"/>
                <a:ext cx="44322" cy="93567"/>
              </a:xfrm>
              <a:custGeom>
                <a:avLst/>
                <a:gdLst>
                  <a:gd name="T0" fmla="*/ 65 w 65"/>
                  <a:gd name="T1" fmla="*/ 34 h 136"/>
                  <a:gd name="T2" fmla="*/ 4 w 65"/>
                  <a:gd name="T3" fmla="*/ 75 h 136"/>
                  <a:gd name="T4" fmla="*/ 65 w 65"/>
                  <a:gd name="T5" fmla="*/ 81 h 136"/>
                  <a:gd name="T6" fmla="*/ 33 w 65"/>
                  <a:gd name="T7" fmla="*/ 7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36">
                    <a:moveTo>
                      <a:pt x="65" y="34"/>
                    </a:moveTo>
                    <a:cubicBezTo>
                      <a:pt x="57" y="0"/>
                      <a:pt x="0" y="45"/>
                      <a:pt x="4" y="75"/>
                    </a:cubicBezTo>
                    <a:cubicBezTo>
                      <a:pt x="11" y="117"/>
                      <a:pt x="64" y="136"/>
                      <a:pt x="65" y="81"/>
                    </a:cubicBezTo>
                    <a:cubicBezTo>
                      <a:pt x="54" y="80"/>
                      <a:pt x="43" y="79"/>
                      <a:pt x="33" y="78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315" name="组合 314"/>
            <p:cNvGrpSpPr/>
            <p:nvPr/>
          </p:nvGrpSpPr>
          <p:grpSpPr>
            <a:xfrm>
              <a:off x="1314306" y="2023177"/>
              <a:ext cx="489506" cy="440261"/>
              <a:chOff x="5166148" y="1139703"/>
              <a:chExt cx="489506" cy="440261"/>
            </a:xfrm>
          </p:grpSpPr>
          <p:sp>
            <p:nvSpPr>
              <p:cNvPr id="414" name="Freeform 125"/>
              <p:cNvSpPr/>
              <p:nvPr/>
            </p:nvSpPr>
            <p:spPr bwMode="auto">
              <a:xfrm>
                <a:off x="5264640" y="1240165"/>
                <a:ext cx="235397" cy="255095"/>
              </a:xfrm>
              <a:custGeom>
                <a:avLst/>
                <a:gdLst>
                  <a:gd name="T0" fmla="*/ 99 w 343"/>
                  <a:gd name="T1" fmla="*/ 366 h 372"/>
                  <a:gd name="T2" fmla="*/ 20 w 343"/>
                  <a:gd name="T3" fmla="*/ 150 h 372"/>
                  <a:gd name="T4" fmla="*/ 236 w 343"/>
                  <a:gd name="T5" fmla="*/ 34 h 372"/>
                  <a:gd name="T6" fmla="*/ 339 w 343"/>
                  <a:gd name="T7" fmla="*/ 200 h 372"/>
                  <a:gd name="T8" fmla="*/ 246 w 343"/>
                  <a:gd name="T9" fmla="*/ 372 h 372"/>
                  <a:gd name="T10" fmla="*/ 99 w 343"/>
                  <a:gd name="T11" fmla="*/ 36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3" h="372">
                    <a:moveTo>
                      <a:pt x="99" y="366"/>
                    </a:moveTo>
                    <a:cubicBezTo>
                      <a:pt x="33" y="318"/>
                      <a:pt x="0" y="224"/>
                      <a:pt x="20" y="150"/>
                    </a:cubicBezTo>
                    <a:cubicBezTo>
                      <a:pt x="48" y="48"/>
                      <a:pt x="140" y="0"/>
                      <a:pt x="236" y="34"/>
                    </a:cubicBezTo>
                    <a:cubicBezTo>
                      <a:pt x="306" y="59"/>
                      <a:pt x="343" y="133"/>
                      <a:pt x="339" y="200"/>
                    </a:cubicBezTo>
                    <a:cubicBezTo>
                      <a:pt x="335" y="267"/>
                      <a:pt x="291" y="355"/>
                      <a:pt x="246" y="372"/>
                    </a:cubicBezTo>
                    <a:cubicBezTo>
                      <a:pt x="211" y="360"/>
                      <a:pt x="99" y="366"/>
                      <a:pt x="99" y="366"/>
                    </a:cubicBezTo>
                    <a:close/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15" name="Freeform 126"/>
              <p:cNvSpPr/>
              <p:nvPr/>
            </p:nvSpPr>
            <p:spPr bwMode="auto">
              <a:xfrm>
                <a:off x="5328661" y="1339641"/>
                <a:ext cx="110311" cy="149708"/>
              </a:xfrm>
              <a:custGeom>
                <a:avLst/>
                <a:gdLst>
                  <a:gd name="T0" fmla="*/ 38 w 160"/>
                  <a:gd name="T1" fmla="*/ 216 h 218"/>
                  <a:gd name="T2" fmla="*/ 5 w 160"/>
                  <a:gd name="T3" fmla="*/ 84 h 218"/>
                  <a:gd name="T4" fmla="*/ 16 w 160"/>
                  <a:gd name="T5" fmla="*/ 21 h 218"/>
                  <a:gd name="T6" fmla="*/ 31 w 160"/>
                  <a:gd name="T7" fmla="*/ 39 h 218"/>
                  <a:gd name="T8" fmla="*/ 68 w 160"/>
                  <a:gd name="T9" fmla="*/ 12 h 218"/>
                  <a:gd name="T10" fmla="*/ 71 w 160"/>
                  <a:gd name="T11" fmla="*/ 39 h 218"/>
                  <a:gd name="T12" fmla="*/ 109 w 160"/>
                  <a:gd name="T13" fmla="*/ 9 h 218"/>
                  <a:gd name="T14" fmla="*/ 109 w 160"/>
                  <a:gd name="T15" fmla="*/ 37 h 218"/>
                  <a:gd name="T16" fmla="*/ 146 w 160"/>
                  <a:gd name="T17" fmla="*/ 18 h 218"/>
                  <a:gd name="T18" fmla="*/ 143 w 160"/>
                  <a:gd name="T19" fmla="*/ 78 h 218"/>
                  <a:gd name="T20" fmla="*/ 100 w 160"/>
                  <a:gd name="T21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218">
                    <a:moveTo>
                      <a:pt x="38" y="216"/>
                    </a:moveTo>
                    <a:cubicBezTo>
                      <a:pt x="18" y="179"/>
                      <a:pt x="8" y="125"/>
                      <a:pt x="5" y="84"/>
                    </a:cubicBezTo>
                    <a:cubicBezTo>
                      <a:pt x="4" y="66"/>
                      <a:pt x="0" y="30"/>
                      <a:pt x="16" y="21"/>
                    </a:cubicBezTo>
                    <a:cubicBezTo>
                      <a:pt x="52" y="0"/>
                      <a:pt x="53" y="59"/>
                      <a:pt x="31" y="39"/>
                    </a:cubicBezTo>
                    <a:cubicBezTo>
                      <a:pt x="7" y="17"/>
                      <a:pt x="53" y="7"/>
                      <a:pt x="68" y="12"/>
                    </a:cubicBezTo>
                    <a:cubicBezTo>
                      <a:pt x="103" y="23"/>
                      <a:pt x="86" y="57"/>
                      <a:pt x="71" y="39"/>
                    </a:cubicBezTo>
                    <a:cubicBezTo>
                      <a:pt x="53" y="16"/>
                      <a:pt x="92" y="3"/>
                      <a:pt x="109" y="9"/>
                    </a:cubicBezTo>
                    <a:cubicBezTo>
                      <a:pt x="140" y="20"/>
                      <a:pt x="124" y="54"/>
                      <a:pt x="109" y="37"/>
                    </a:cubicBezTo>
                    <a:cubicBezTo>
                      <a:pt x="91" y="16"/>
                      <a:pt x="130" y="0"/>
                      <a:pt x="146" y="18"/>
                    </a:cubicBezTo>
                    <a:cubicBezTo>
                      <a:pt x="160" y="34"/>
                      <a:pt x="149" y="60"/>
                      <a:pt x="143" y="78"/>
                    </a:cubicBezTo>
                    <a:cubicBezTo>
                      <a:pt x="129" y="124"/>
                      <a:pt x="113" y="171"/>
                      <a:pt x="100" y="218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16" name="Freeform 127"/>
              <p:cNvSpPr/>
              <p:nvPr/>
            </p:nvSpPr>
            <p:spPr bwMode="auto">
              <a:xfrm>
                <a:off x="5327675" y="1491320"/>
                <a:ext cx="130995" cy="25608"/>
              </a:xfrm>
              <a:custGeom>
                <a:avLst/>
                <a:gdLst>
                  <a:gd name="T0" fmla="*/ 6 w 191"/>
                  <a:gd name="T1" fmla="*/ 0 h 37"/>
                  <a:gd name="T2" fmla="*/ 27 w 191"/>
                  <a:gd name="T3" fmla="*/ 34 h 37"/>
                  <a:gd name="T4" fmla="*/ 82 w 191"/>
                  <a:gd name="T5" fmla="*/ 36 h 37"/>
                  <a:gd name="T6" fmla="*/ 151 w 191"/>
                  <a:gd name="T7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1" h="37">
                    <a:moveTo>
                      <a:pt x="6" y="0"/>
                    </a:moveTo>
                    <a:cubicBezTo>
                      <a:pt x="0" y="24"/>
                      <a:pt x="1" y="29"/>
                      <a:pt x="27" y="34"/>
                    </a:cubicBezTo>
                    <a:cubicBezTo>
                      <a:pt x="44" y="37"/>
                      <a:pt x="63" y="37"/>
                      <a:pt x="82" y="36"/>
                    </a:cubicBezTo>
                    <a:cubicBezTo>
                      <a:pt x="93" y="35"/>
                      <a:pt x="191" y="34"/>
                      <a:pt x="151" y="6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17" name="Freeform 128"/>
              <p:cNvSpPr/>
              <p:nvPr/>
            </p:nvSpPr>
            <p:spPr bwMode="auto">
              <a:xfrm>
                <a:off x="5327675" y="1509048"/>
                <a:ext cx="132965" cy="30533"/>
              </a:xfrm>
              <a:custGeom>
                <a:avLst/>
                <a:gdLst>
                  <a:gd name="T0" fmla="*/ 9 w 193"/>
                  <a:gd name="T1" fmla="*/ 3 h 44"/>
                  <a:gd name="T2" fmla="*/ 0 w 193"/>
                  <a:gd name="T3" fmla="*/ 22 h 44"/>
                  <a:gd name="T4" fmla="*/ 95 w 193"/>
                  <a:gd name="T5" fmla="*/ 35 h 44"/>
                  <a:gd name="T6" fmla="*/ 154 w 193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3" h="44">
                    <a:moveTo>
                      <a:pt x="9" y="3"/>
                    </a:moveTo>
                    <a:cubicBezTo>
                      <a:pt x="8" y="9"/>
                      <a:pt x="3" y="16"/>
                      <a:pt x="0" y="22"/>
                    </a:cubicBezTo>
                    <a:cubicBezTo>
                      <a:pt x="22" y="44"/>
                      <a:pt x="66" y="37"/>
                      <a:pt x="95" y="35"/>
                    </a:cubicBezTo>
                    <a:cubicBezTo>
                      <a:pt x="103" y="34"/>
                      <a:pt x="193" y="22"/>
                      <a:pt x="154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18" name="Freeform 129"/>
              <p:cNvSpPr/>
              <p:nvPr/>
            </p:nvSpPr>
            <p:spPr bwMode="auto">
              <a:xfrm>
                <a:off x="5303053" y="1523822"/>
                <a:ext cx="166452" cy="40382"/>
              </a:xfrm>
              <a:custGeom>
                <a:avLst/>
                <a:gdLst>
                  <a:gd name="T0" fmla="*/ 53 w 243"/>
                  <a:gd name="T1" fmla="*/ 15 h 58"/>
                  <a:gd name="T2" fmla="*/ 190 w 243"/>
                  <a:gd name="T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43" h="58">
                    <a:moveTo>
                      <a:pt x="53" y="15"/>
                    </a:moveTo>
                    <a:cubicBezTo>
                      <a:pt x="0" y="58"/>
                      <a:pt x="243" y="47"/>
                      <a:pt x="190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19" name="Freeform 130"/>
              <p:cNvSpPr/>
              <p:nvPr/>
            </p:nvSpPr>
            <p:spPr bwMode="auto">
              <a:xfrm>
                <a:off x="5320781" y="1545491"/>
                <a:ext cx="128040" cy="34473"/>
              </a:xfrm>
              <a:custGeom>
                <a:avLst/>
                <a:gdLst>
                  <a:gd name="T0" fmla="*/ 35 w 185"/>
                  <a:gd name="T1" fmla="*/ 6 h 50"/>
                  <a:gd name="T2" fmla="*/ 154 w 185"/>
                  <a:gd name="T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85" h="50">
                    <a:moveTo>
                      <a:pt x="35" y="6"/>
                    </a:moveTo>
                    <a:cubicBezTo>
                      <a:pt x="0" y="50"/>
                      <a:pt x="185" y="27"/>
                      <a:pt x="154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20" name="Freeform 132"/>
              <p:cNvSpPr/>
              <p:nvPr/>
            </p:nvSpPr>
            <p:spPr bwMode="auto">
              <a:xfrm>
                <a:off x="5166148" y="1215541"/>
                <a:ext cx="81749" cy="117206"/>
              </a:xfrm>
              <a:custGeom>
                <a:avLst/>
                <a:gdLst>
                  <a:gd name="T0" fmla="*/ 67 w 120"/>
                  <a:gd name="T1" fmla="*/ 171 h 171"/>
                  <a:gd name="T2" fmla="*/ 120 w 120"/>
                  <a:gd name="T3" fmla="*/ 70 h 171"/>
                  <a:gd name="T4" fmla="*/ 63 w 120"/>
                  <a:gd name="T5" fmla="*/ 0 h 171"/>
                  <a:gd name="T6" fmla="*/ 0 w 120"/>
                  <a:gd name="T7" fmla="*/ 71 h 171"/>
                  <a:gd name="T8" fmla="*/ 67 w 120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71">
                    <a:moveTo>
                      <a:pt x="67" y="171"/>
                    </a:moveTo>
                    <a:cubicBezTo>
                      <a:pt x="54" y="130"/>
                      <a:pt x="87" y="93"/>
                      <a:pt x="120" y="70"/>
                    </a:cubicBezTo>
                    <a:cubicBezTo>
                      <a:pt x="80" y="74"/>
                      <a:pt x="67" y="31"/>
                      <a:pt x="63" y="0"/>
                    </a:cubicBezTo>
                    <a:cubicBezTo>
                      <a:pt x="67" y="34"/>
                      <a:pt x="34" y="70"/>
                      <a:pt x="0" y="71"/>
                    </a:cubicBezTo>
                    <a:cubicBezTo>
                      <a:pt x="50" y="100"/>
                      <a:pt x="67" y="171"/>
                      <a:pt x="67" y="171"/>
                    </a:cubicBezTo>
                    <a:close/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21" name="Freeform 133"/>
              <p:cNvSpPr/>
              <p:nvPr/>
            </p:nvSpPr>
            <p:spPr bwMode="auto">
              <a:xfrm>
                <a:off x="5572921" y="1139703"/>
                <a:ext cx="82733" cy="118191"/>
              </a:xfrm>
              <a:custGeom>
                <a:avLst/>
                <a:gdLst>
                  <a:gd name="T0" fmla="*/ 67 w 120"/>
                  <a:gd name="T1" fmla="*/ 171 h 171"/>
                  <a:gd name="T2" fmla="*/ 120 w 120"/>
                  <a:gd name="T3" fmla="*/ 70 h 171"/>
                  <a:gd name="T4" fmla="*/ 63 w 120"/>
                  <a:gd name="T5" fmla="*/ 0 h 171"/>
                  <a:gd name="T6" fmla="*/ 0 w 120"/>
                  <a:gd name="T7" fmla="*/ 71 h 171"/>
                  <a:gd name="T8" fmla="*/ 67 w 120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71">
                    <a:moveTo>
                      <a:pt x="67" y="171"/>
                    </a:moveTo>
                    <a:cubicBezTo>
                      <a:pt x="53" y="130"/>
                      <a:pt x="86" y="92"/>
                      <a:pt x="120" y="70"/>
                    </a:cubicBezTo>
                    <a:cubicBezTo>
                      <a:pt x="80" y="74"/>
                      <a:pt x="67" y="31"/>
                      <a:pt x="63" y="0"/>
                    </a:cubicBezTo>
                    <a:cubicBezTo>
                      <a:pt x="67" y="34"/>
                      <a:pt x="34" y="69"/>
                      <a:pt x="0" y="71"/>
                    </a:cubicBezTo>
                    <a:cubicBezTo>
                      <a:pt x="50" y="100"/>
                      <a:pt x="67" y="171"/>
                      <a:pt x="67" y="171"/>
                    </a:cubicBezTo>
                    <a:close/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22" name="Freeform 134"/>
              <p:cNvSpPr/>
              <p:nvPr/>
            </p:nvSpPr>
            <p:spPr bwMode="auto">
              <a:xfrm>
                <a:off x="5530569" y="1274637"/>
                <a:ext cx="60081" cy="86673"/>
              </a:xfrm>
              <a:custGeom>
                <a:avLst/>
                <a:gdLst>
                  <a:gd name="T0" fmla="*/ 47 w 87"/>
                  <a:gd name="T1" fmla="*/ 125 h 125"/>
                  <a:gd name="T2" fmla="*/ 87 w 87"/>
                  <a:gd name="T3" fmla="*/ 52 h 125"/>
                  <a:gd name="T4" fmla="*/ 47 w 87"/>
                  <a:gd name="T5" fmla="*/ 0 h 125"/>
                  <a:gd name="T6" fmla="*/ 0 w 87"/>
                  <a:gd name="T7" fmla="*/ 51 h 125"/>
                  <a:gd name="T8" fmla="*/ 47 w 87"/>
                  <a:gd name="T9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125">
                    <a:moveTo>
                      <a:pt x="47" y="125"/>
                    </a:moveTo>
                    <a:cubicBezTo>
                      <a:pt x="38" y="95"/>
                      <a:pt x="63" y="68"/>
                      <a:pt x="87" y="52"/>
                    </a:cubicBezTo>
                    <a:cubicBezTo>
                      <a:pt x="58" y="54"/>
                      <a:pt x="49" y="23"/>
                      <a:pt x="47" y="0"/>
                    </a:cubicBezTo>
                    <a:cubicBezTo>
                      <a:pt x="49" y="25"/>
                      <a:pt x="25" y="50"/>
                      <a:pt x="0" y="51"/>
                    </a:cubicBezTo>
                    <a:cubicBezTo>
                      <a:pt x="36" y="72"/>
                      <a:pt x="47" y="125"/>
                      <a:pt x="47" y="125"/>
                    </a:cubicBezTo>
                    <a:close/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316" name="组合 315"/>
            <p:cNvGrpSpPr/>
            <p:nvPr/>
          </p:nvGrpSpPr>
          <p:grpSpPr>
            <a:xfrm>
              <a:off x="1318188" y="3985753"/>
              <a:ext cx="451094" cy="260019"/>
              <a:chOff x="7091671" y="3419797"/>
              <a:chExt cx="451094" cy="260019"/>
            </a:xfrm>
          </p:grpSpPr>
          <p:sp>
            <p:nvSpPr>
              <p:cNvPr id="402" name="Freeform 387"/>
              <p:cNvSpPr/>
              <p:nvPr/>
            </p:nvSpPr>
            <p:spPr bwMode="auto">
              <a:xfrm>
                <a:off x="7091671" y="3520259"/>
                <a:ext cx="140844" cy="159557"/>
              </a:xfrm>
              <a:custGeom>
                <a:avLst/>
                <a:gdLst>
                  <a:gd name="T0" fmla="*/ 107 w 206"/>
                  <a:gd name="T1" fmla="*/ 40 h 233"/>
                  <a:gd name="T2" fmla="*/ 31 w 206"/>
                  <a:gd name="T3" fmla="*/ 28 h 233"/>
                  <a:gd name="T4" fmla="*/ 84 w 206"/>
                  <a:gd name="T5" fmla="*/ 112 h 233"/>
                  <a:gd name="T6" fmla="*/ 187 w 206"/>
                  <a:gd name="T7" fmla="*/ 174 h 233"/>
                  <a:gd name="T8" fmla="*/ 60 w 206"/>
                  <a:gd name="T9" fmla="*/ 15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33">
                    <a:moveTo>
                      <a:pt x="107" y="40"/>
                    </a:moveTo>
                    <a:cubicBezTo>
                      <a:pt x="106" y="0"/>
                      <a:pt x="50" y="1"/>
                      <a:pt x="31" y="28"/>
                    </a:cubicBezTo>
                    <a:cubicBezTo>
                      <a:pt x="0" y="68"/>
                      <a:pt x="42" y="107"/>
                      <a:pt x="84" y="112"/>
                    </a:cubicBezTo>
                    <a:cubicBezTo>
                      <a:pt x="114" y="116"/>
                      <a:pt x="206" y="115"/>
                      <a:pt x="187" y="174"/>
                    </a:cubicBezTo>
                    <a:cubicBezTo>
                      <a:pt x="169" y="233"/>
                      <a:pt x="74" y="199"/>
                      <a:pt x="60" y="156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03" name="Freeform 388"/>
              <p:cNvSpPr/>
              <p:nvPr/>
            </p:nvSpPr>
            <p:spPr bwMode="auto">
              <a:xfrm>
                <a:off x="7211831" y="3550792"/>
                <a:ext cx="41367" cy="16743"/>
              </a:xfrm>
              <a:custGeom>
                <a:avLst/>
                <a:gdLst>
                  <a:gd name="T0" fmla="*/ 0 w 61"/>
                  <a:gd name="T1" fmla="*/ 23 h 24"/>
                  <a:gd name="T2" fmla="*/ 61 w 6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4">
                    <a:moveTo>
                      <a:pt x="0" y="23"/>
                    </a:moveTo>
                    <a:cubicBezTo>
                      <a:pt x="9" y="24"/>
                      <a:pt x="53" y="2"/>
                      <a:pt x="61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04" name="Freeform 389"/>
              <p:cNvSpPr/>
              <p:nvPr/>
            </p:nvSpPr>
            <p:spPr bwMode="auto">
              <a:xfrm>
                <a:off x="7225620" y="3534048"/>
                <a:ext cx="38412" cy="65989"/>
              </a:xfrm>
              <a:custGeom>
                <a:avLst/>
                <a:gdLst>
                  <a:gd name="T0" fmla="*/ 0 w 56"/>
                  <a:gd name="T1" fmla="*/ 0 h 96"/>
                  <a:gd name="T2" fmla="*/ 29 w 56"/>
                  <a:gd name="T3" fmla="*/ 96 h 96"/>
                  <a:gd name="T4" fmla="*/ 56 w 56"/>
                  <a:gd name="T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96">
                    <a:moveTo>
                      <a:pt x="0" y="0"/>
                    </a:moveTo>
                    <a:cubicBezTo>
                      <a:pt x="4" y="33"/>
                      <a:pt x="20" y="64"/>
                      <a:pt x="29" y="96"/>
                    </a:cubicBezTo>
                    <a:cubicBezTo>
                      <a:pt x="37" y="93"/>
                      <a:pt x="49" y="88"/>
                      <a:pt x="56" y="82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05" name="Freeform 390"/>
              <p:cNvSpPr/>
              <p:nvPr/>
            </p:nvSpPr>
            <p:spPr bwMode="auto">
              <a:xfrm>
                <a:off x="7271911" y="3522229"/>
                <a:ext cx="31518" cy="66975"/>
              </a:xfrm>
              <a:custGeom>
                <a:avLst/>
                <a:gdLst>
                  <a:gd name="T0" fmla="*/ 0 w 45"/>
                  <a:gd name="T1" fmla="*/ 0 h 98"/>
                  <a:gd name="T2" fmla="*/ 45 w 45"/>
                  <a:gd name="T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98">
                    <a:moveTo>
                      <a:pt x="0" y="0"/>
                    </a:moveTo>
                    <a:cubicBezTo>
                      <a:pt x="17" y="40"/>
                      <a:pt x="22" y="62"/>
                      <a:pt x="45" y="98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06" name="Freeform 391"/>
              <p:cNvSpPr/>
              <p:nvPr/>
            </p:nvSpPr>
            <p:spPr bwMode="auto">
              <a:xfrm>
                <a:off x="7278806" y="3517305"/>
                <a:ext cx="31518" cy="43337"/>
              </a:xfrm>
              <a:custGeom>
                <a:avLst/>
                <a:gdLst>
                  <a:gd name="T0" fmla="*/ 13 w 47"/>
                  <a:gd name="T1" fmla="*/ 63 h 63"/>
                  <a:gd name="T2" fmla="*/ 47 w 47"/>
                  <a:gd name="T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63">
                    <a:moveTo>
                      <a:pt x="13" y="63"/>
                    </a:moveTo>
                    <a:cubicBezTo>
                      <a:pt x="0" y="36"/>
                      <a:pt x="11" y="0"/>
                      <a:pt x="47" y="5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07" name="Freeform 392"/>
              <p:cNvSpPr/>
              <p:nvPr/>
            </p:nvSpPr>
            <p:spPr bwMode="auto">
              <a:xfrm>
                <a:off x="7313278" y="3517305"/>
                <a:ext cx="66975" cy="55156"/>
              </a:xfrm>
              <a:custGeom>
                <a:avLst/>
                <a:gdLst>
                  <a:gd name="T0" fmla="*/ 59 w 97"/>
                  <a:gd name="T1" fmla="*/ 12 h 80"/>
                  <a:gd name="T2" fmla="*/ 33 w 97"/>
                  <a:gd name="T3" fmla="*/ 68 h 80"/>
                  <a:gd name="T4" fmla="*/ 59 w 97"/>
                  <a:gd name="T5" fmla="*/ 12 h 80"/>
                  <a:gd name="T6" fmla="*/ 97 w 97"/>
                  <a:gd name="T7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0">
                    <a:moveTo>
                      <a:pt x="59" y="12"/>
                    </a:moveTo>
                    <a:cubicBezTo>
                      <a:pt x="27" y="0"/>
                      <a:pt x="0" y="55"/>
                      <a:pt x="33" y="68"/>
                    </a:cubicBezTo>
                    <a:cubicBezTo>
                      <a:pt x="68" y="80"/>
                      <a:pt x="75" y="30"/>
                      <a:pt x="59" y="12"/>
                    </a:cubicBezTo>
                    <a:cubicBezTo>
                      <a:pt x="71" y="21"/>
                      <a:pt x="83" y="31"/>
                      <a:pt x="97" y="39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08" name="Freeform 393"/>
              <p:cNvSpPr/>
              <p:nvPr/>
            </p:nvSpPr>
            <p:spPr bwMode="auto">
              <a:xfrm>
                <a:off x="7374343" y="3483818"/>
                <a:ext cx="39397" cy="15759"/>
              </a:xfrm>
              <a:custGeom>
                <a:avLst/>
                <a:gdLst>
                  <a:gd name="T0" fmla="*/ 0 w 58"/>
                  <a:gd name="T1" fmla="*/ 23 h 23"/>
                  <a:gd name="T2" fmla="*/ 58 w 58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23">
                    <a:moveTo>
                      <a:pt x="0" y="23"/>
                    </a:moveTo>
                    <a:cubicBezTo>
                      <a:pt x="19" y="22"/>
                      <a:pt x="41" y="7"/>
                      <a:pt x="58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09" name="Freeform 394"/>
              <p:cNvSpPr/>
              <p:nvPr/>
            </p:nvSpPr>
            <p:spPr bwMode="auto">
              <a:xfrm>
                <a:off x="7385178" y="3477908"/>
                <a:ext cx="37427" cy="60080"/>
              </a:xfrm>
              <a:custGeom>
                <a:avLst/>
                <a:gdLst>
                  <a:gd name="T0" fmla="*/ 0 w 55"/>
                  <a:gd name="T1" fmla="*/ 0 h 87"/>
                  <a:gd name="T2" fmla="*/ 34 w 55"/>
                  <a:gd name="T3" fmla="*/ 87 h 87"/>
                  <a:gd name="T4" fmla="*/ 55 w 55"/>
                  <a:gd name="T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87">
                    <a:moveTo>
                      <a:pt x="0" y="0"/>
                    </a:moveTo>
                    <a:cubicBezTo>
                      <a:pt x="8" y="28"/>
                      <a:pt x="21" y="62"/>
                      <a:pt x="34" y="87"/>
                    </a:cubicBezTo>
                    <a:cubicBezTo>
                      <a:pt x="41" y="84"/>
                      <a:pt x="50" y="78"/>
                      <a:pt x="55" y="73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10" name="Freeform 395"/>
              <p:cNvSpPr/>
              <p:nvPr/>
            </p:nvSpPr>
            <p:spPr bwMode="auto">
              <a:xfrm>
                <a:off x="7421619" y="3473968"/>
                <a:ext cx="53186" cy="44321"/>
              </a:xfrm>
              <a:custGeom>
                <a:avLst/>
                <a:gdLst>
                  <a:gd name="T0" fmla="*/ 24 w 77"/>
                  <a:gd name="T1" fmla="*/ 33 h 65"/>
                  <a:gd name="T2" fmla="*/ 57 w 77"/>
                  <a:gd name="T3" fmla="*/ 12 h 65"/>
                  <a:gd name="T4" fmla="*/ 24 w 77"/>
                  <a:gd name="T5" fmla="*/ 18 h 65"/>
                  <a:gd name="T6" fmla="*/ 72 w 77"/>
                  <a:gd name="T7" fmla="*/ 3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65">
                    <a:moveTo>
                      <a:pt x="24" y="33"/>
                    </a:moveTo>
                    <a:cubicBezTo>
                      <a:pt x="31" y="36"/>
                      <a:pt x="61" y="25"/>
                      <a:pt x="57" y="12"/>
                    </a:cubicBezTo>
                    <a:cubicBezTo>
                      <a:pt x="53" y="0"/>
                      <a:pt x="29" y="11"/>
                      <a:pt x="24" y="18"/>
                    </a:cubicBezTo>
                    <a:cubicBezTo>
                      <a:pt x="0" y="58"/>
                      <a:pt x="77" y="65"/>
                      <a:pt x="72" y="39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11" name="Freeform 396"/>
              <p:cNvSpPr/>
              <p:nvPr/>
            </p:nvSpPr>
            <p:spPr bwMode="auto">
              <a:xfrm>
                <a:off x="7464956" y="3440481"/>
                <a:ext cx="63035" cy="79778"/>
              </a:xfrm>
              <a:custGeom>
                <a:avLst/>
                <a:gdLst>
                  <a:gd name="T0" fmla="*/ 56 w 91"/>
                  <a:gd name="T1" fmla="*/ 19 h 115"/>
                  <a:gd name="T2" fmla="*/ 21 w 91"/>
                  <a:gd name="T3" fmla="*/ 54 h 115"/>
                  <a:gd name="T4" fmla="*/ 56 w 91"/>
                  <a:gd name="T5" fmla="*/ 19 h 115"/>
                  <a:gd name="T6" fmla="*/ 89 w 91"/>
                  <a:gd name="T7" fmla="*/ 82 h 115"/>
                  <a:gd name="T8" fmla="*/ 38 w 91"/>
                  <a:gd name="T9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115">
                    <a:moveTo>
                      <a:pt x="56" y="19"/>
                    </a:moveTo>
                    <a:cubicBezTo>
                      <a:pt x="36" y="0"/>
                      <a:pt x="0" y="34"/>
                      <a:pt x="21" y="54"/>
                    </a:cubicBezTo>
                    <a:cubicBezTo>
                      <a:pt x="44" y="74"/>
                      <a:pt x="76" y="40"/>
                      <a:pt x="56" y="19"/>
                    </a:cubicBezTo>
                    <a:cubicBezTo>
                      <a:pt x="58" y="40"/>
                      <a:pt x="88" y="59"/>
                      <a:pt x="89" y="82"/>
                    </a:cubicBezTo>
                    <a:cubicBezTo>
                      <a:pt x="91" y="105"/>
                      <a:pt x="41" y="115"/>
                      <a:pt x="38" y="87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12" name="Freeform 397"/>
              <p:cNvSpPr/>
              <p:nvPr/>
            </p:nvSpPr>
            <p:spPr bwMode="auto">
              <a:xfrm>
                <a:off x="7514202" y="3434572"/>
                <a:ext cx="25608" cy="14774"/>
              </a:xfrm>
              <a:custGeom>
                <a:avLst/>
                <a:gdLst>
                  <a:gd name="T0" fmla="*/ 0 w 37"/>
                  <a:gd name="T1" fmla="*/ 0 h 21"/>
                  <a:gd name="T2" fmla="*/ 37 w 37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cubicBezTo>
                      <a:pt x="6" y="6"/>
                      <a:pt x="25" y="15"/>
                      <a:pt x="37" y="21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13" name="Freeform 398"/>
              <p:cNvSpPr/>
              <p:nvPr/>
            </p:nvSpPr>
            <p:spPr bwMode="auto">
              <a:xfrm>
                <a:off x="7540795" y="3419797"/>
                <a:ext cx="1970" cy="58110"/>
              </a:xfrm>
              <a:custGeom>
                <a:avLst/>
                <a:gdLst>
                  <a:gd name="T0" fmla="*/ 0 w 3"/>
                  <a:gd name="T1" fmla="*/ 0 h 84"/>
                  <a:gd name="T2" fmla="*/ 3 w 3"/>
                  <a:gd name="T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84">
                    <a:moveTo>
                      <a:pt x="0" y="0"/>
                    </a:moveTo>
                    <a:cubicBezTo>
                      <a:pt x="3" y="23"/>
                      <a:pt x="1" y="61"/>
                      <a:pt x="3" y="84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317" name="组合 316"/>
            <p:cNvGrpSpPr/>
            <p:nvPr/>
          </p:nvGrpSpPr>
          <p:grpSpPr>
            <a:xfrm>
              <a:off x="507068" y="653699"/>
              <a:ext cx="3142093" cy="3521451"/>
              <a:chOff x="572151" y="1001926"/>
              <a:chExt cx="2650341" cy="2970328"/>
            </a:xfrm>
            <a:solidFill>
              <a:schemeClr val="bg1"/>
            </a:solidFill>
          </p:grpSpPr>
          <p:sp>
            <p:nvSpPr>
              <p:cNvPr id="347" name="Freeform 6"/>
              <p:cNvSpPr>
                <a:spLocks noEditPoints="1"/>
              </p:cNvSpPr>
              <p:nvPr/>
            </p:nvSpPr>
            <p:spPr bwMode="auto">
              <a:xfrm>
                <a:off x="2696994" y="3081249"/>
                <a:ext cx="455678" cy="543371"/>
              </a:xfrm>
              <a:custGeom>
                <a:avLst/>
                <a:gdLst>
                  <a:gd name="T0" fmla="*/ 154 w 235"/>
                  <a:gd name="T1" fmla="*/ 21 h 280"/>
                  <a:gd name="T2" fmla="*/ 185 w 235"/>
                  <a:gd name="T3" fmla="*/ 89 h 280"/>
                  <a:gd name="T4" fmla="*/ 180 w 235"/>
                  <a:gd name="T5" fmla="*/ 108 h 280"/>
                  <a:gd name="T6" fmla="*/ 180 w 235"/>
                  <a:gd name="T7" fmla="*/ 92 h 280"/>
                  <a:gd name="T8" fmla="*/ 124 w 235"/>
                  <a:gd name="T9" fmla="*/ 103 h 280"/>
                  <a:gd name="T10" fmla="*/ 171 w 235"/>
                  <a:gd name="T11" fmla="*/ 98 h 280"/>
                  <a:gd name="T12" fmla="*/ 123 w 235"/>
                  <a:gd name="T13" fmla="*/ 120 h 280"/>
                  <a:gd name="T14" fmla="*/ 171 w 235"/>
                  <a:gd name="T15" fmla="*/ 123 h 280"/>
                  <a:gd name="T16" fmla="*/ 103 w 235"/>
                  <a:gd name="T17" fmla="*/ 155 h 280"/>
                  <a:gd name="T18" fmla="*/ 139 w 235"/>
                  <a:gd name="T19" fmla="*/ 157 h 280"/>
                  <a:gd name="T20" fmla="*/ 128 w 235"/>
                  <a:gd name="T21" fmla="*/ 169 h 280"/>
                  <a:gd name="T22" fmla="*/ 156 w 235"/>
                  <a:gd name="T23" fmla="*/ 144 h 280"/>
                  <a:gd name="T24" fmla="*/ 140 w 235"/>
                  <a:gd name="T25" fmla="*/ 141 h 280"/>
                  <a:gd name="T26" fmla="*/ 165 w 235"/>
                  <a:gd name="T27" fmla="*/ 122 h 280"/>
                  <a:gd name="T28" fmla="*/ 161 w 235"/>
                  <a:gd name="T29" fmla="*/ 117 h 280"/>
                  <a:gd name="T30" fmla="*/ 113 w 235"/>
                  <a:gd name="T31" fmla="*/ 121 h 280"/>
                  <a:gd name="T32" fmla="*/ 119 w 235"/>
                  <a:gd name="T33" fmla="*/ 109 h 280"/>
                  <a:gd name="T34" fmla="*/ 175 w 235"/>
                  <a:gd name="T35" fmla="*/ 82 h 280"/>
                  <a:gd name="T36" fmla="*/ 209 w 235"/>
                  <a:gd name="T37" fmla="*/ 94 h 280"/>
                  <a:gd name="T38" fmla="*/ 214 w 235"/>
                  <a:gd name="T39" fmla="*/ 113 h 280"/>
                  <a:gd name="T40" fmla="*/ 204 w 235"/>
                  <a:gd name="T41" fmla="*/ 89 h 280"/>
                  <a:gd name="T42" fmla="*/ 153 w 235"/>
                  <a:gd name="T43" fmla="*/ 83 h 280"/>
                  <a:gd name="T44" fmla="*/ 87 w 235"/>
                  <a:gd name="T45" fmla="*/ 65 h 280"/>
                  <a:gd name="T46" fmla="*/ 95 w 235"/>
                  <a:gd name="T47" fmla="*/ 61 h 280"/>
                  <a:gd name="T48" fmla="*/ 164 w 235"/>
                  <a:gd name="T49" fmla="*/ 41 h 280"/>
                  <a:gd name="T50" fmla="*/ 172 w 235"/>
                  <a:gd name="T51" fmla="*/ 50 h 280"/>
                  <a:gd name="T52" fmla="*/ 169 w 235"/>
                  <a:gd name="T53" fmla="*/ 59 h 280"/>
                  <a:gd name="T54" fmla="*/ 168 w 235"/>
                  <a:gd name="T55" fmla="*/ 73 h 280"/>
                  <a:gd name="T56" fmla="*/ 155 w 235"/>
                  <a:gd name="T57" fmla="*/ 70 h 280"/>
                  <a:gd name="T58" fmla="*/ 147 w 235"/>
                  <a:gd name="T59" fmla="*/ 63 h 280"/>
                  <a:gd name="T60" fmla="*/ 128 w 235"/>
                  <a:gd name="T61" fmla="*/ 60 h 280"/>
                  <a:gd name="T62" fmla="*/ 95 w 235"/>
                  <a:gd name="T63" fmla="*/ 88 h 280"/>
                  <a:gd name="T64" fmla="*/ 107 w 235"/>
                  <a:gd name="T65" fmla="*/ 94 h 280"/>
                  <a:gd name="T66" fmla="*/ 182 w 235"/>
                  <a:gd name="T67" fmla="*/ 61 h 280"/>
                  <a:gd name="T68" fmla="*/ 168 w 235"/>
                  <a:gd name="T69" fmla="*/ 44 h 280"/>
                  <a:gd name="T70" fmla="*/ 166 w 235"/>
                  <a:gd name="T71" fmla="*/ 31 h 280"/>
                  <a:gd name="T72" fmla="*/ 144 w 235"/>
                  <a:gd name="T73" fmla="*/ 35 h 280"/>
                  <a:gd name="T74" fmla="*/ 138 w 235"/>
                  <a:gd name="T75" fmla="*/ 34 h 280"/>
                  <a:gd name="T76" fmla="*/ 125 w 235"/>
                  <a:gd name="T77" fmla="*/ 38 h 280"/>
                  <a:gd name="T78" fmla="*/ 148 w 235"/>
                  <a:gd name="T79" fmla="*/ 37 h 280"/>
                  <a:gd name="T80" fmla="*/ 14 w 235"/>
                  <a:gd name="T81" fmla="*/ 127 h 280"/>
                  <a:gd name="T82" fmla="*/ 15 w 235"/>
                  <a:gd name="T83" fmla="*/ 129 h 280"/>
                  <a:gd name="T84" fmla="*/ 25 w 235"/>
                  <a:gd name="T85" fmla="*/ 63 h 280"/>
                  <a:gd name="T86" fmla="*/ 20 w 235"/>
                  <a:gd name="T87" fmla="*/ 87 h 280"/>
                  <a:gd name="T88" fmla="*/ 31 w 235"/>
                  <a:gd name="T89" fmla="*/ 104 h 280"/>
                  <a:gd name="T90" fmla="*/ 29 w 235"/>
                  <a:gd name="T91" fmla="*/ 113 h 280"/>
                  <a:gd name="T92" fmla="*/ 13 w 235"/>
                  <a:gd name="T93" fmla="*/ 102 h 280"/>
                  <a:gd name="T94" fmla="*/ 18 w 235"/>
                  <a:gd name="T95" fmla="*/ 76 h 280"/>
                  <a:gd name="T96" fmla="*/ 23 w 235"/>
                  <a:gd name="T97" fmla="*/ 122 h 280"/>
                  <a:gd name="T98" fmla="*/ 167 w 235"/>
                  <a:gd name="T99" fmla="*/ 52 h 280"/>
                  <a:gd name="T100" fmla="*/ 174 w 235"/>
                  <a:gd name="T101" fmla="*/ 100 h 280"/>
                  <a:gd name="T102" fmla="*/ 120 w 235"/>
                  <a:gd name="T103" fmla="*/ 230 h 280"/>
                  <a:gd name="T104" fmla="*/ 119 w 235"/>
                  <a:gd name="T105" fmla="*/ 256 h 280"/>
                  <a:gd name="T106" fmla="*/ 176 w 235"/>
                  <a:gd name="T107" fmla="*/ 263 h 280"/>
                  <a:gd name="T108" fmla="*/ 168 w 235"/>
                  <a:gd name="T109" fmla="*/ 258 h 280"/>
                  <a:gd name="T110" fmla="*/ 132 w 235"/>
                  <a:gd name="T111" fmla="*/ 261 h 280"/>
                  <a:gd name="T112" fmla="*/ 111 w 235"/>
                  <a:gd name="T113" fmla="*/ 234 h 280"/>
                  <a:gd name="T114" fmla="*/ 102 w 235"/>
                  <a:gd name="T115" fmla="*/ 239 h 280"/>
                  <a:gd name="T116" fmla="*/ 103 w 235"/>
                  <a:gd name="T117" fmla="*/ 248 h 280"/>
                  <a:gd name="T118" fmla="*/ 77 w 235"/>
                  <a:gd name="T119" fmla="*/ 275 h 280"/>
                  <a:gd name="T120" fmla="*/ 176 w 235"/>
                  <a:gd name="T121" fmla="*/ 263 h 280"/>
                  <a:gd name="T122" fmla="*/ 111 w 235"/>
                  <a:gd name="T123" fmla="*/ 228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80">
                    <a:moveTo>
                      <a:pt x="205" y="44"/>
                    </a:moveTo>
                    <a:cubicBezTo>
                      <a:pt x="195" y="29"/>
                      <a:pt x="180" y="19"/>
                      <a:pt x="163" y="11"/>
                    </a:cubicBezTo>
                    <a:cubicBezTo>
                      <a:pt x="163" y="11"/>
                      <a:pt x="163" y="11"/>
                      <a:pt x="163" y="11"/>
                    </a:cubicBezTo>
                    <a:cubicBezTo>
                      <a:pt x="163" y="8"/>
                      <a:pt x="162" y="6"/>
                      <a:pt x="160" y="5"/>
                    </a:cubicBezTo>
                    <a:cubicBezTo>
                      <a:pt x="151" y="0"/>
                      <a:pt x="150" y="12"/>
                      <a:pt x="147" y="17"/>
                    </a:cubicBezTo>
                    <a:cubicBezTo>
                      <a:pt x="147" y="18"/>
                      <a:pt x="147" y="18"/>
                      <a:pt x="147" y="18"/>
                    </a:cubicBezTo>
                    <a:cubicBezTo>
                      <a:pt x="106" y="4"/>
                      <a:pt x="59" y="16"/>
                      <a:pt x="31" y="49"/>
                    </a:cubicBezTo>
                    <a:cubicBezTo>
                      <a:pt x="3" y="81"/>
                      <a:pt x="0" y="128"/>
                      <a:pt x="23" y="164"/>
                    </a:cubicBezTo>
                    <a:cubicBezTo>
                      <a:pt x="34" y="181"/>
                      <a:pt x="50" y="194"/>
                      <a:pt x="68" y="202"/>
                    </a:cubicBezTo>
                    <a:cubicBezTo>
                      <a:pt x="66" y="207"/>
                      <a:pt x="55" y="217"/>
                      <a:pt x="61" y="222"/>
                    </a:cubicBezTo>
                    <a:cubicBezTo>
                      <a:pt x="66" y="225"/>
                      <a:pt x="70" y="221"/>
                      <a:pt x="73" y="215"/>
                    </a:cubicBezTo>
                    <a:cubicBezTo>
                      <a:pt x="82" y="220"/>
                      <a:pt x="94" y="221"/>
                      <a:pt x="104" y="222"/>
                    </a:cubicBezTo>
                    <a:cubicBezTo>
                      <a:pt x="103" y="229"/>
                      <a:pt x="98" y="236"/>
                      <a:pt x="100" y="244"/>
                    </a:cubicBezTo>
                    <a:cubicBezTo>
                      <a:pt x="100" y="244"/>
                      <a:pt x="100" y="244"/>
                      <a:pt x="100" y="244"/>
                    </a:cubicBezTo>
                    <a:cubicBezTo>
                      <a:pt x="94" y="246"/>
                      <a:pt x="87" y="246"/>
                      <a:pt x="81" y="248"/>
                    </a:cubicBezTo>
                    <a:cubicBezTo>
                      <a:pt x="72" y="250"/>
                      <a:pt x="62" y="253"/>
                      <a:pt x="54" y="259"/>
                    </a:cubicBezTo>
                    <a:cubicBezTo>
                      <a:pt x="51" y="261"/>
                      <a:pt x="42" y="267"/>
                      <a:pt x="45" y="271"/>
                    </a:cubicBezTo>
                    <a:cubicBezTo>
                      <a:pt x="48" y="275"/>
                      <a:pt x="57" y="276"/>
                      <a:pt x="61" y="276"/>
                    </a:cubicBezTo>
                    <a:cubicBezTo>
                      <a:pt x="78" y="279"/>
                      <a:pt x="96" y="279"/>
                      <a:pt x="114" y="280"/>
                    </a:cubicBezTo>
                    <a:cubicBezTo>
                      <a:pt x="132" y="280"/>
                      <a:pt x="150" y="280"/>
                      <a:pt x="168" y="277"/>
                    </a:cubicBezTo>
                    <a:cubicBezTo>
                      <a:pt x="172" y="276"/>
                      <a:pt x="178" y="275"/>
                      <a:pt x="182" y="272"/>
                    </a:cubicBezTo>
                    <a:cubicBezTo>
                      <a:pt x="186" y="268"/>
                      <a:pt x="182" y="264"/>
                      <a:pt x="179" y="262"/>
                    </a:cubicBezTo>
                    <a:cubicBezTo>
                      <a:pt x="164" y="250"/>
                      <a:pt x="142" y="247"/>
                      <a:pt x="124" y="244"/>
                    </a:cubicBezTo>
                    <a:cubicBezTo>
                      <a:pt x="125" y="236"/>
                      <a:pt x="123" y="229"/>
                      <a:pt x="121" y="222"/>
                    </a:cubicBezTo>
                    <a:cubicBezTo>
                      <a:pt x="128" y="222"/>
                      <a:pt x="135" y="221"/>
                      <a:pt x="141" y="219"/>
                    </a:cubicBezTo>
                    <a:cubicBezTo>
                      <a:pt x="158" y="216"/>
                      <a:pt x="173" y="209"/>
                      <a:pt x="187" y="199"/>
                    </a:cubicBezTo>
                    <a:cubicBezTo>
                      <a:pt x="219" y="176"/>
                      <a:pt x="235" y="133"/>
                      <a:pt x="228" y="95"/>
                    </a:cubicBezTo>
                    <a:cubicBezTo>
                      <a:pt x="224" y="77"/>
                      <a:pt x="216" y="59"/>
                      <a:pt x="205" y="44"/>
                    </a:cubicBezTo>
                    <a:close/>
                    <a:moveTo>
                      <a:pt x="157" y="7"/>
                    </a:moveTo>
                    <a:cubicBezTo>
                      <a:pt x="164" y="9"/>
                      <a:pt x="156" y="18"/>
                      <a:pt x="154" y="21"/>
                    </a:cubicBezTo>
                    <a:cubicBezTo>
                      <a:pt x="153" y="20"/>
                      <a:pt x="151" y="19"/>
                      <a:pt x="150" y="19"/>
                    </a:cubicBezTo>
                    <a:cubicBezTo>
                      <a:pt x="151" y="16"/>
                      <a:pt x="152" y="6"/>
                      <a:pt x="157" y="7"/>
                    </a:cubicBezTo>
                    <a:close/>
                    <a:moveTo>
                      <a:pt x="176" y="85"/>
                    </a:moveTo>
                    <a:cubicBezTo>
                      <a:pt x="178" y="85"/>
                      <a:pt x="185" y="83"/>
                      <a:pt x="182" y="85"/>
                    </a:cubicBezTo>
                    <a:cubicBezTo>
                      <a:pt x="180" y="85"/>
                      <a:pt x="178" y="86"/>
                      <a:pt x="177" y="87"/>
                    </a:cubicBezTo>
                    <a:cubicBezTo>
                      <a:pt x="177" y="86"/>
                      <a:pt x="176" y="85"/>
                      <a:pt x="176" y="85"/>
                    </a:cubicBezTo>
                    <a:close/>
                    <a:moveTo>
                      <a:pt x="178" y="100"/>
                    </a:moveTo>
                    <a:cubicBezTo>
                      <a:pt x="180" y="100"/>
                      <a:pt x="182" y="100"/>
                      <a:pt x="183" y="100"/>
                    </a:cubicBezTo>
                    <a:cubicBezTo>
                      <a:pt x="185" y="100"/>
                      <a:pt x="186" y="99"/>
                      <a:pt x="188" y="99"/>
                    </a:cubicBezTo>
                    <a:cubicBezTo>
                      <a:pt x="189" y="99"/>
                      <a:pt x="194" y="98"/>
                      <a:pt x="190" y="100"/>
                    </a:cubicBezTo>
                    <a:cubicBezTo>
                      <a:pt x="186" y="101"/>
                      <a:pt x="181" y="100"/>
                      <a:pt x="178" y="102"/>
                    </a:cubicBezTo>
                    <a:cubicBezTo>
                      <a:pt x="178" y="101"/>
                      <a:pt x="178" y="101"/>
                      <a:pt x="178" y="100"/>
                    </a:cubicBezTo>
                    <a:close/>
                    <a:moveTo>
                      <a:pt x="178" y="98"/>
                    </a:moveTo>
                    <a:cubicBezTo>
                      <a:pt x="179" y="97"/>
                      <a:pt x="181" y="97"/>
                      <a:pt x="182" y="97"/>
                    </a:cubicBezTo>
                    <a:cubicBezTo>
                      <a:pt x="184" y="96"/>
                      <a:pt x="187" y="96"/>
                      <a:pt x="188" y="95"/>
                    </a:cubicBezTo>
                    <a:cubicBezTo>
                      <a:pt x="185" y="97"/>
                      <a:pt x="182" y="98"/>
                      <a:pt x="178" y="99"/>
                    </a:cubicBezTo>
                    <a:cubicBezTo>
                      <a:pt x="178" y="99"/>
                      <a:pt x="178" y="99"/>
                      <a:pt x="178" y="98"/>
                    </a:cubicBezTo>
                    <a:cubicBezTo>
                      <a:pt x="178" y="98"/>
                      <a:pt x="178" y="98"/>
                      <a:pt x="178" y="98"/>
                    </a:cubicBezTo>
                    <a:close/>
                    <a:moveTo>
                      <a:pt x="178" y="94"/>
                    </a:moveTo>
                    <a:cubicBezTo>
                      <a:pt x="181" y="94"/>
                      <a:pt x="184" y="93"/>
                      <a:pt x="187" y="93"/>
                    </a:cubicBezTo>
                    <a:cubicBezTo>
                      <a:pt x="184" y="94"/>
                      <a:pt x="181" y="95"/>
                      <a:pt x="178" y="97"/>
                    </a:cubicBezTo>
                    <a:cubicBezTo>
                      <a:pt x="178" y="96"/>
                      <a:pt x="178" y="95"/>
                      <a:pt x="178" y="94"/>
                    </a:cubicBezTo>
                    <a:close/>
                    <a:moveTo>
                      <a:pt x="178" y="92"/>
                    </a:moveTo>
                    <a:cubicBezTo>
                      <a:pt x="178" y="92"/>
                      <a:pt x="178" y="91"/>
                      <a:pt x="178" y="91"/>
                    </a:cubicBezTo>
                    <a:cubicBezTo>
                      <a:pt x="179" y="91"/>
                      <a:pt x="179" y="91"/>
                      <a:pt x="180" y="90"/>
                    </a:cubicBezTo>
                    <a:cubicBezTo>
                      <a:pt x="180" y="90"/>
                      <a:pt x="185" y="90"/>
                      <a:pt x="183" y="91"/>
                    </a:cubicBezTo>
                    <a:cubicBezTo>
                      <a:pt x="182" y="91"/>
                      <a:pt x="180" y="92"/>
                      <a:pt x="178" y="92"/>
                    </a:cubicBezTo>
                    <a:close/>
                    <a:moveTo>
                      <a:pt x="177" y="90"/>
                    </a:moveTo>
                    <a:cubicBezTo>
                      <a:pt x="180" y="90"/>
                      <a:pt x="183" y="88"/>
                      <a:pt x="185" y="87"/>
                    </a:cubicBezTo>
                    <a:cubicBezTo>
                      <a:pt x="185" y="88"/>
                      <a:pt x="185" y="88"/>
                      <a:pt x="185" y="89"/>
                    </a:cubicBezTo>
                    <a:cubicBezTo>
                      <a:pt x="183" y="89"/>
                      <a:pt x="180" y="90"/>
                      <a:pt x="177" y="90"/>
                    </a:cubicBezTo>
                    <a:close/>
                    <a:moveTo>
                      <a:pt x="185" y="86"/>
                    </a:moveTo>
                    <a:cubicBezTo>
                      <a:pt x="185" y="86"/>
                      <a:pt x="185" y="86"/>
                      <a:pt x="185" y="87"/>
                    </a:cubicBezTo>
                    <a:cubicBezTo>
                      <a:pt x="183" y="86"/>
                      <a:pt x="181" y="87"/>
                      <a:pt x="179" y="87"/>
                    </a:cubicBezTo>
                    <a:cubicBezTo>
                      <a:pt x="174" y="88"/>
                      <a:pt x="180" y="86"/>
                      <a:pt x="181" y="86"/>
                    </a:cubicBezTo>
                    <a:cubicBezTo>
                      <a:pt x="182" y="85"/>
                      <a:pt x="184" y="85"/>
                      <a:pt x="185" y="84"/>
                    </a:cubicBezTo>
                    <a:cubicBezTo>
                      <a:pt x="185" y="84"/>
                      <a:pt x="185" y="84"/>
                      <a:pt x="185" y="84"/>
                    </a:cubicBezTo>
                    <a:cubicBezTo>
                      <a:pt x="185" y="84"/>
                      <a:pt x="185" y="85"/>
                      <a:pt x="185" y="86"/>
                    </a:cubicBezTo>
                    <a:close/>
                    <a:moveTo>
                      <a:pt x="182" y="87"/>
                    </a:moveTo>
                    <a:cubicBezTo>
                      <a:pt x="184" y="87"/>
                      <a:pt x="180" y="88"/>
                      <a:pt x="180" y="88"/>
                    </a:cubicBezTo>
                    <a:cubicBezTo>
                      <a:pt x="179" y="89"/>
                      <a:pt x="178" y="89"/>
                      <a:pt x="177" y="89"/>
                    </a:cubicBezTo>
                    <a:cubicBezTo>
                      <a:pt x="177" y="89"/>
                      <a:pt x="177" y="88"/>
                      <a:pt x="177" y="88"/>
                    </a:cubicBezTo>
                    <a:cubicBezTo>
                      <a:pt x="179" y="88"/>
                      <a:pt x="180" y="88"/>
                      <a:pt x="182" y="87"/>
                    </a:cubicBezTo>
                    <a:close/>
                    <a:moveTo>
                      <a:pt x="178" y="104"/>
                    </a:moveTo>
                    <a:cubicBezTo>
                      <a:pt x="182" y="105"/>
                      <a:pt x="186" y="103"/>
                      <a:pt x="190" y="103"/>
                    </a:cubicBezTo>
                    <a:cubicBezTo>
                      <a:pt x="194" y="102"/>
                      <a:pt x="192" y="103"/>
                      <a:pt x="190" y="104"/>
                    </a:cubicBezTo>
                    <a:cubicBezTo>
                      <a:pt x="189" y="105"/>
                      <a:pt x="187" y="105"/>
                      <a:pt x="185" y="106"/>
                    </a:cubicBezTo>
                    <a:cubicBezTo>
                      <a:pt x="183" y="106"/>
                      <a:pt x="181" y="107"/>
                      <a:pt x="179" y="107"/>
                    </a:cubicBezTo>
                    <a:cubicBezTo>
                      <a:pt x="178" y="106"/>
                      <a:pt x="178" y="105"/>
                      <a:pt x="178" y="104"/>
                    </a:cubicBezTo>
                    <a:close/>
                    <a:moveTo>
                      <a:pt x="192" y="108"/>
                    </a:moveTo>
                    <a:cubicBezTo>
                      <a:pt x="191" y="108"/>
                      <a:pt x="189" y="109"/>
                      <a:pt x="188" y="109"/>
                    </a:cubicBezTo>
                    <a:cubicBezTo>
                      <a:pt x="186" y="109"/>
                      <a:pt x="185" y="110"/>
                      <a:pt x="184" y="110"/>
                    </a:cubicBezTo>
                    <a:cubicBezTo>
                      <a:pt x="182" y="110"/>
                      <a:pt x="181" y="109"/>
                      <a:pt x="180" y="109"/>
                    </a:cubicBezTo>
                    <a:cubicBezTo>
                      <a:pt x="182" y="109"/>
                      <a:pt x="184" y="108"/>
                      <a:pt x="186" y="108"/>
                    </a:cubicBezTo>
                    <a:cubicBezTo>
                      <a:pt x="187" y="108"/>
                      <a:pt x="188" y="107"/>
                      <a:pt x="189" y="107"/>
                    </a:cubicBezTo>
                    <a:cubicBezTo>
                      <a:pt x="189" y="107"/>
                      <a:pt x="194" y="106"/>
                      <a:pt x="192" y="108"/>
                    </a:cubicBezTo>
                    <a:close/>
                    <a:moveTo>
                      <a:pt x="194" y="106"/>
                    </a:moveTo>
                    <a:cubicBezTo>
                      <a:pt x="194" y="106"/>
                      <a:pt x="194" y="106"/>
                      <a:pt x="194" y="106"/>
                    </a:cubicBezTo>
                    <a:cubicBezTo>
                      <a:pt x="191" y="106"/>
                      <a:pt x="188" y="107"/>
                      <a:pt x="185" y="107"/>
                    </a:cubicBezTo>
                    <a:cubicBezTo>
                      <a:pt x="183" y="108"/>
                      <a:pt x="181" y="108"/>
                      <a:pt x="180" y="108"/>
                    </a:cubicBezTo>
                    <a:cubicBezTo>
                      <a:pt x="180" y="108"/>
                      <a:pt x="179" y="108"/>
                      <a:pt x="179" y="108"/>
                    </a:cubicBezTo>
                    <a:cubicBezTo>
                      <a:pt x="179" y="108"/>
                      <a:pt x="179" y="108"/>
                      <a:pt x="179" y="108"/>
                    </a:cubicBezTo>
                    <a:cubicBezTo>
                      <a:pt x="180" y="108"/>
                      <a:pt x="181" y="107"/>
                      <a:pt x="181" y="107"/>
                    </a:cubicBezTo>
                    <a:cubicBezTo>
                      <a:pt x="186" y="106"/>
                      <a:pt x="190" y="105"/>
                      <a:pt x="194" y="102"/>
                    </a:cubicBezTo>
                    <a:cubicBezTo>
                      <a:pt x="194" y="102"/>
                      <a:pt x="194" y="102"/>
                      <a:pt x="194" y="102"/>
                    </a:cubicBezTo>
                    <a:cubicBezTo>
                      <a:pt x="194" y="102"/>
                      <a:pt x="194" y="103"/>
                      <a:pt x="194" y="103"/>
                    </a:cubicBezTo>
                    <a:cubicBezTo>
                      <a:pt x="195" y="104"/>
                      <a:pt x="195" y="105"/>
                      <a:pt x="194" y="106"/>
                    </a:cubicBezTo>
                    <a:close/>
                    <a:moveTo>
                      <a:pt x="193" y="102"/>
                    </a:moveTo>
                    <a:cubicBezTo>
                      <a:pt x="191" y="102"/>
                      <a:pt x="188" y="102"/>
                      <a:pt x="185" y="103"/>
                    </a:cubicBezTo>
                    <a:cubicBezTo>
                      <a:pt x="184" y="103"/>
                      <a:pt x="182" y="103"/>
                      <a:pt x="180" y="104"/>
                    </a:cubicBezTo>
                    <a:cubicBezTo>
                      <a:pt x="179" y="104"/>
                      <a:pt x="178" y="104"/>
                      <a:pt x="178" y="104"/>
                    </a:cubicBezTo>
                    <a:cubicBezTo>
                      <a:pt x="178" y="103"/>
                      <a:pt x="178" y="103"/>
                      <a:pt x="178" y="103"/>
                    </a:cubicBezTo>
                    <a:cubicBezTo>
                      <a:pt x="179" y="102"/>
                      <a:pt x="180" y="102"/>
                      <a:pt x="181" y="102"/>
                    </a:cubicBezTo>
                    <a:cubicBezTo>
                      <a:pt x="184" y="101"/>
                      <a:pt x="189" y="101"/>
                      <a:pt x="192" y="99"/>
                    </a:cubicBezTo>
                    <a:cubicBezTo>
                      <a:pt x="193" y="100"/>
                      <a:pt x="193" y="101"/>
                      <a:pt x="194" y="102"/>
                    </a:cubicBezTo>
                    <a:cubicBezTo>
                      <a:pt x="194" y="102"/>
                      <a:pt x="194" y="102"/>
                      <a:pt x="193" y="102"/>
                    </a:cubicBezTo>
                    <a:close/>
                    <a:moveTo>
                      <a:pt x="179" y="100"/>
                    </a:moveTo>
                    <a:cubicBezTo>
                      <a:pt x="178" y="100"/>
                      <a:pt x="178" y="100"/>
                      <a:pt x="180" y="99"/>
                    </a:cubicBezTo>
                    <a:cubicBezTo>
                      <a:pt x="181" y="99"/>
                      <a:pt x="183" y="98"/>
                      <a:pt x="184" y="98"/>
                    </a:cubicBezTo>
                    <a:cubicBezTo>
                      <a:pt x="186" y="97"/>
                      <a:pt x="188" y="97"/>
                      <a:pt x="190" y="96"/>
                    </a:cubicBezTo>
                    <a:cubicBezTo>
                      <a:pt x="190" y="96"/>
                      <a:pt x="190" y="96"/>
                      <a:pt x="190" y="96"/>
                    </a:cubicBezTo>
                    <a:cubicBezTo>
                      <a:pt x="190" y="97"/>
                      <a:pt x="191" y="97"/>
                      <a:pt x="191" y="98"/>
                    </a:cubicBezTo>
                    <a:cubicBezTo>
                      <a:pt x="187" y="98"/>
                      <a:pt x="183" y="99"/>
                      <a:pt x="179" y="100"/>
                    </a:cubicBezTo>
                    <a:close/>
                    <a:moveTo>
                      <a:pt x="180" y="97"/>
                    </a:moveTo>
                    <a:cubicBezTo>
                      <a:pt x="176" y="98"/>
                      <a:pt x="180" y="96"/>
                      <a:pt x="181" y="96"/>
                    </a:cubicBezTo>
                    <a:cubicBezTo>
                      <a:pt x="183" y="95"/>
                      <a:pt x="186" y="94"/>
                      <a:pt x="188" y="93"/>
                    </a:cubicBezTo>
                    <a:cubicBezTo>
                      <a:pt x="188" y="94"/>
                      <a:pt x="189" y="94"/>
                      <a:pt x="189" y="95"/>
                    </a:cubicBezTo>
                    <a:cubicBezTo>
                      <a:pt x="186" y="95"/>
                      <a:pt x="183" y="96"/>
                      <a:pt x="180" y="97"/>
                    </a:cubicBezTo>
                    <a:close/>
                    <a:moveTo>
                      <a:pt x="182" y="93"/>
                    </a:moveTo>
                    <a:cubicBezTo>
                      <a:pt x="180" y="93"/>
                      <a:pt x="177" y="93"/>
                      <a:pt x="180" y="92"/>
                    </a:cubicBezTo>
                    <a:cubicBezTo>
                      <a:pt x="182" y="92"/>
                      <a:pt x="184" y="91"/>
                      <a:pt x="186" y="90"/>
                    </a:cubicBezTo>
                    <a:cubicBezTo>
                      <a:pt x="186" y="91"/>
                      <a:pt x="187" y="92"/>
                      <a:pt x="187" y="92"/>
                    </a:cubicBezTo>
                    <a:cubicBezTo>
                      <a:pt x="185" y="92"/>
                      <a:pt x="184" y="93"/>
                      <a:pt x="182" y="93"/>
                    </a:cubicBezTo>
                    <a:close/>
                    <a:moveTo>
                      <a:pt x="185" y="84"/>
                    </a:moveTo>
                    <a:cubicBezTo>
                      <a:pt x="185" y="83"/>
                      <a:pt x="185" y="83"/>
                      <a:pt x="185" y="83"/>
                    </a:cubicBezTo>
                    <a:cubicBezTo>
                      <a:pt x="182" y="83"/>
                      <a:pt x="179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5" y="83"/>
                      <a:pt x="175" y="83"/>
                    </a:cubicBezTo>
                    <a:cubicBezTo>
                      <a:pt x="183" y="82"/>
                      <a:pt x="190" y="80"/>
                      <a:pt x="198" y="79"/>
                    </a:cubicBezTo>
                    <a:cubicBezTo>
                      <a:pt x="199" y="79"/>
                      <a:pt x="200" y="78"/>
                      <a:pt x="201" y="78"/>
                    </a:cubicBezTo>
                    <a:cubicBezTo>
                      <a:pt x="203" y="78"/>
                      <a:pt x="207" y="76"/>
                      <a:pt x="203" y="78"/>
                    </a:cubicBezTo>
                    <a:cubicBezTo>
                      <a:pt x="199" y="79"/>
                      <a:pt x="195" y="80"/>
                      <a:pt x="191" y="82"/>
                    </a:cubicBezTo>
                    <a:cubicBezTo>
                      <a:pt x="191" y="82"/>
                      <a:pt x="190" y="81"/>
                      <a:pt x="190" y="81"/>
                    </a:cubicBezTo>
                    <a:cubicBezTo>
                      <a:pt x="187" y="81"/>
                      <a:pt x="186" y="82"/>
                      <a:pt x="185" y="84"/>
                    </a:cubicBezTo>
                    <a:close/>
                    <a:moveTo>
                      <a:pt x="167" y="90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7" y="90"/>
                      <a:pt x="167" y="90"/>
                      <a:pt x="168" y="91"/>
                    </a:cubicBezTo>
                    <a:cubicBezTo>
                      <a:pt x="168" y="91"/>
                      <a:pt x="168" y="92"/>
                      <a:pt x="168" y="92"/>
                    </a:cubicBezTo>
                    <a:cubicBezTo>
                      <a:pt x="166" y="92"/>
                      <a:pt x="164" y="93"/>
                      <a:pt x="162" y="94"/>
                    </a:cubicBezTo>
                    <a:cubicBezTo>
                      <a:pt x="157" y="96"/>
                      <a:pt x="151" y="98"/>
                      <a:pt x="145" y="99"/>
                    </a:cubicBezTo>
                    <a:cubicBezTo>
                      <a:pt x="139" y="101"/>
                      <a:pt x="132" y="101"/>
                      <a:pt x="126" y="104"/>
                    </a:cubicBezTo>
                    <a:cubicBezTo>
                      <a:pt x="124" y="105"/>
                      <a:pt x="121" y="106"/>
                      <a:pt x="119" y="107"/>
                    </a:cubicBezTo>
                    <a:cubicBezTo>
                      <a:pt x="119" y="107"/>
                      <a:pt x="116" y="107"/>
                      <a:pt x="115" y="107"/>
                    </a:cubicBezTo>
                    <a:cubicBezTo>
                      <a:pt x="115" y="107"/>
                      <a:pt x="115" y="107"/>
                      <a:pt x="115" y="107"/>
                    </a:cubicBezTo>
                    <a:cubicBezTo>
                      <a:pt x="117" y="106"/>
                      <a:pt x="119" y="105"/>
                      <a:pt x="121" y="105"/>
                    </a:cubicBezTo>
                    <a:cubicBezTo>
                      <a:pt x="131" y="102"/>
                      <a:pt x="140" y="99"/>
                      <a:pt x="149" y="95"/>
                    </a:cubicBezTo>
                    <a:cubicBezTo>
                      <a:pt x="155" y="94"/>
                      <a:pt x="161" y="92"/>
                      <a:pt x="167" y="90"/>
                    </a:cubicBezTo>
                    <a:close/>
                    <a:moveTo>
                      <a:pt x="139" y="98"/>
                    </a:moveTo>
                    <a:cubicBezTo>
                      <a:pt x="134" y="100"/>
                      <a:pt x="129" y="101"/>
                      <a:pt x="124" y="103"/>
                    </a:cubicBezTo>
                    <a:cubicBezTo>
                      <a:pt x="121" y="104"/>
                      <a:pt x="118" y="105"/>
                      <a:pt x="115" y="106"/>
                    </a:cubicBezTo>
                    <a:cubicBezTo>
                      <a:pt x="116" y="105"/>
                      <a:pt x="116" y="104"/>
                      <a:pt x="115" y="103"/>
                    </a:cubicBezTo>
                    <a:cubicBezTo>
                      <a:pt x="123" y="103"/>
                      <a:pt x="131" y="100"/>
                      <a:pt x="139" y="98"/>
                    </a:cubicBezTo>
                    <a:cubicBezTo>
                      <a:pt x="141" y="98"/>
                      <a:pt x="143" y="97"/>
                      <a:pt x="144" y="97"/>
                    </a:cubicBezTo>
                    <a:cubicBezTo>
                      <a:pt x="143" y="97"/>
                      <a:pt x="141" y="98"/>
                      <a:pt x="139" y="98"/>
                    </a:cubicBezTo>
                    <a:close/>
                    <a:moveTo>
                      <a:pt x="114" y="100"/>
                    </a:moveTo>
                    <a:cubicBezTo>
                      <a:pt x="122" y="96"/>
                      <a:pt x="131" y="95"/>
                      <a:pt x="140" y="93"/>
                    </a:cubicBezTo>
                    <a:cubicBezTo>
                      <a:pt x="147" y="91"/>
                      <a:pt x="158" y="89"/>
                      <a:pt x="165" y="85"/>
                    </a:cubicBezTo>
                    <a:cubicBezTo>
                      <a:pt x="157" y="90"/>
                      <a:pt x="146" y="92"/>
                      <a:pt x="137" y="96"/>
                    </a:cubicBezTo>
                    <a:cubicBezTo>
                      <a:pt x="132" y="97"/>
                      <a:pt x="128" y="99"/>
                      <a:pt x="123" y="100"/>
                    </a:cubicBezTo>
                    <a:cubicBezTo>
                      <a:pt x="120" y="101"/>
                      <a:pt x="118" y="101"/>
                      <a:pt x="115" y="102"/>
                    </a:cubicBezTo>
                    <a:cubicBezTo>
                      <a:pt x="115" y="101"/>
                      <a:pt x="115" y="100"/>
                      <a:pt x="114" y="100"/>
                    </a:cubicBezTo>
                    <a:close/>
                    <a:moveTo>
                      <a:pt x="115" y="108"/>
                    </a:moveTo>
                    <a:cubicBezTo>
                      <a:pt x="118" y="108"/>
                      <a:pt x="121" y="107"/>
                      <a:pt x="124" y="105"/>
                    </a:cubicBezTo>
                    <a:cubicBezTo>
                      <a:pt x="128" y="104"/>
                      <a:pt x="132" y="103"/>
                      <a:pt x="137" y="102"/>
                    </a:cubicBezTo>
                    <a:cubicBezTo>
                      <a:pt x="144" y="100"/>
                      <a:pt x="151" y="98"/>
                      <a:pt x="158" y="96"/>
                    </a:cubicBezTo>
                    <a:cubicBezTo>
                      <a:pt x="153" y="98"/>
                      <a:pt x="147" y="99"/>
                      <a:pt x="141" y="101"/>
                    </a:cubicBezTo>
                    <a:cubicBezTo>
                      <a:pt x="136" y="103"/>
                      <a:pt x="131" y="104"/>
                      <a:pt x="126" y="106"/>
                    </a:cubicBezTo>
                    <a:cubicBezTo>
                      <a:pt x="122" y="107"/>
                      <a:pt x="118" y="108"/>
                      <a:pt x="115" y="110"/>
                    </a:cubicBezTo>
                    <a:cubicBezTo>
                      <a:pt x="115" y="109"/>
                      <a:pt x="115" y="108"/>
                      <a:pt x="115" y="108"/>
                    </a:cubicBezTo>
                    <a:close/>
                    <a:moveTo>
                      <a:pt x="114" y="111"/>
                    </a:moveTo>
                    <a:cubicBezTo>
                      <a:pt x="118" y="111"/>
                      <a:pt x="121" y="110"/>
                      <a:pt x="125" y="109"/>
                    </a:cubicBezTo>
                    <a:cubicBezTo>
                      <a:pt x="129" y="107"/>
                      <a:pt x="132" y="106"/>
                      <a:pt x="136" y="105"/>
                    </a:cubicBezTo>
                    <a:cubicBezTo>
                      <a:pt x="133" y="107"/>
                      <a:pt x="129" y="108"/>
                      <a:pt x="125" y="110"/>
                    </a:cubicBezTo>
                    <a:cubicBezTo>
                      <a:pt x="121" y="111"/>
                      <a:pt x="117" y="112"/>
                      <a:pt x="113" y="113"/>
                    </a:cubicBezTo>
                    <a:cubicBezTo>
                      <a:pt x="113" y="113"/>
                      <a:pt x="114" y="112"/>
                      <a:pt x="114" y="111"/>
                    </a:cubicBezTo>
                    <a:close/>
                    <a:moveTo>
                      <a:pt x="112" y="115"/>
                    </a:moveTo>
                    <a:cubicBezTo>
                      <a:pt x="116" y="115"/>
                      <a:pt x="120" y="114"/>
                      <a:pt x="123" y="113"/>
                    </a:cubicBezTo>
                    <a:cubicBezTo>
                      <a:pt x="128" y="111"/>
                      <a:pt x="133" y="110"/>
                      <a:pt x="138" y="109"/>
                    </a:cubicBezTo>
                    <a:cubicBezTo>
                      <a:pt x="149" y="105"/>
                      <a:pt x="160" y="102"/>
                      <a:pt x="171" y="98"/>
                    </a:cubicBezTo>
                    <a:cubicBezTo>
                      <a:pt x="171" y="99"/>
                      <a:pt x="171" y="99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61" y="103"/>
                      <a:pt x="150" y="106"/>
                      <a:pt x="139" y="109"/>
                    </a:cubicBezTo>
                    <a:cubicBezTo>
                      <a:pt x="130" y="111"/>
                      <a:pt x="121" y="113"/>
                      <a:pt x="112" y="117"/>
                    </a:cubicBezTo>
                    <a:cubicBezTo>
                      <a:pt x="112" y="117"/>
                      <a:pt x="112" y="116"/>
                      <a:pt x="112" y="115"/>
                    </a:cubicBezTo>
                    <a:close/>
                    <a:moveTo>
                      <a:pt x="111" y="118"/>
                    </a:moveTo>
                    <a:cubicBezTo>
                      <a:pt x="121" y="114"/>
                      <a:pt x="131" y="112"/>
                      <a:pt x="141" y="109"/>
                    </a:cubicBezTo>
                    <a:cubicBezTo>
                      <a:pt x="146" y="107"/>
                      <a:pt x="151" y="106"/>
                      <a:pt x="156" y="105"/>
                    </a:cubicBezTo>
                    <a:cubicBezTo>
                      <a:pt x="157" y="104"/>
                      <a:pt x="158" y="104"/>
                      <a:pt x="158" y="104"/>
                    </a:cubicBezTo>
                    <a:cubicBezTo>
                      <a:pt x="151" y="106"/>
                      <a:pt x="144" y="109"/>
                      <a:pt x="137" y="111"/>
                    </a:cubicBezTo>
                    <a:cubicBezTo>
                      <a:pt x="128" y="114"/>
                      <a:pt x="119" y="117"/>
                      <a:pt x="111" y="121"/>
                    </a:cubicBezTo>
                    <a:cubicBezTo>
                      <a:pt x="111" y="120"/>
                      <a:pt x="111" y="119"/>
                      <a:pt x="111" y="118"/>
                    </a:cubicBezTo>
                    <a:close/>
                    <a:moveTo>
                      <a:pt x="172" y="109"/>
                    </a:moveTo>
                    <a:cubicBezTo>
                      <a:pt x="172" y="109"/>
                      <a:pt x="172" y="110"/>
                      <a:pt x="172" y="110"/>
                    </a:cubicBezTo>
                    <a:cubicBezTo>
                      <a:pt x="168" y="112"/>
                      <a:pt x="163" y="113"/>
                      <a:pt x="158" y="115"/>
                    </a:cubicBezTo>
                    <a:cubicBezTo>
                      <a:pt x="152" y="116"/>
                      <a:pt x="146" y="118"/>
                      <a:pt x="141" y="120"/>
                    </a:cubicBezTo>
                    <a:cubicBezTo>
                      <a:pt x="131" y="123"/>
                      <a:pt x="121" y="126"/>
                      <a:pt x="111" y="130"/>
                    </a:cubicBezTo>
                    <a:cubicBezTo>
                      <a:pt x="111" y="129"/>
                      <a:pt x="111" y="128"/>
                      <a:pt x="111" y="127"/>
                    </a:cubicBezTo>
                    <a:cubicBezTo>
                      <a:pt x="113" y="126"/>
                      <a:pt x="115" y="125"/>
                      <a:pt x="116" y="125"/>
                    </a:cubicBezTo>
                    <a:cubicBezTo>
                      <a:pt x="119" y="124"/>
                      <a:pt x="123" y="123"/>
                      <a:pt x="126" y="122"/>
                    </a:cubicBezTo>
                    <a:cubicBezTo>
                      <a:pt x="132" y="120"/>
                      <a:pt x="138" y="118"/>
                      <a:pt x="144" y="116"/>
                    </a:cubicBezTo>
                    <a:cubicBezTo>
                      <a:pt x="151" y="115"/>
                      <a:pt x="157" y="113"/>
                      <a:pt x="164" y="111"/>
                    </a:cubicBezTo>
                    <a:cubicBezTo>
                      <a:pt x="166" y="110"/>
                      <a:pt x="169" y="110"/>
                      <a:pt x="172" y="109"/>
                    </a:cubicBezTo>
                    <a:close/>
                    <a:moveTo>
                      <a:pt x="111" y="123"/>
                    </a:moveTo>
                    <a:cubicBezTo>
                      <a:pt x="121" y="121"/>
                      <a:pt x="131" y="116"/>
                      <a:pt x="141" y="113"/>
                    </a:cubicBezTo>
                    <a:cubicBezTo>
                      <a:pt x="146" y="112"/>
                      <a:pt x="151" y="111"/>
                      <a:pt x="157" y="109"/>
                    </a:cubicBezTo>
                    <a:cubicBezTo>
                      <a:pt x="157" y="109"/>
                      <a:pt x="157" y="109"/>
                      <a:pt x="157" y="109"/>
                    </a:cubicBezTo>
                    <a:cubicBezTo>
                      <a:pt x="156" y="109"/>
                      <a:pt x="156" y="110"/>
                      <a:pt x="155" y="110"/>
                    </a:cubicBezTo>
                    <a:cubicBezTo>
                      <a:pt x="149" y="112"/>
                      <a:pt x="144" y="113"/>
                      <a:pt x="139" y="115"/>
                    </a:cubicBezTo>
                    <a:cubicBezTo>
                      <a:pt x="133" y="117"/>
                      <a:pt x="128" y="119"/>
                      <a:pt x="123" y="120"/>
                    </a:cubicBezTo>
                    <a:cubicBezTo>
                      <a:pt x="119" y="122"/>
                      <a:pt x="115" y="123"/>
                      <a:pt x="111" y="126"/>
                    </a:cubicBezTo>
                    <a:cubicBezTo>
                      <a:pt x="111" y="125"/>
                      <a:pt x="111" y="124"/>
                      <a:pt x="111" y="123"/>
                    </a:cubicBezTo>
                    <a:close/>
                    <a:moveTo>
                      <a:pt x="111" y="132"/>
                    </a:moveTo>
                    <a:cubicBezTo>
                      <a:pt x="111" y="132"/>
                      <a:pt x="111" y="132"/>
                      <a:pt x="111" y="131"/>
                    </a:cubicBezTo>
                    <a:cubicBezTo>
                      <a:pt x="114" y="131"/>
                      <a:pt x="117" y="130"/>
                      <a:pt x="119" y="130"/>
                    </a:cubicBezTo>
                    <a:cubicBezTo>
                      <a:pt x="117" y="131"/>
                      <a:pt x="114" y="132"/>
                      <a:pt x="111" y="134"/>
                    </a:cubicBezTo>
                    <a:cubicBezTo>
                      <a:pt x="111" y="133"/>
                      <a:pt x="111" y="133"/>
                      <a:pt x="111" y="132"/>
                    </a:cubicBezTo>
                    <a:close/>
                    <a:moveTo>
                      <a:pt x="109" y="139"/>
                    </a:moveTo>
                    <a:cubicBezTo>
                      <a:pt x="109" y="138"/>
                      <a:pt x="110" y="137"/>
                      <a:pt x="110" y="137"/>
                    </a:cubicBezTo>
                    <a:cubicBezTo>
                      <a:pt x="114" y="136"/>
                      <a:pt x="118" y="133"/>
                      <a:pt x="122" y="132"/>
                    </a:cubicBezTo>
                    <a:cubicBezTo>
                      <a:pt x="126" y="130"/>
                      <a:pt x="130" y="129"/>
                      <a:pt x="134" y="128"/>
                    </a:cubicBezTo>
                    <a:cubicBezTo>
                      <a:pt x="126" y="131"/>
                      <a:pt x="117" y="134"/>
                      <a:pt x="109" y="139"/>
                    </a:cubicBezTo>
                    <a:cubicBezTo>
                      <a:pt x="109" y="139"/>
                      <a:pt x="109" y="139"/>
                      <a:pt x="109" y="139"/>
                    </a:cubicBezTo>
                    <a:close/>
                    <a:moveTo>
                      <a:pt x="108" y="141"/>
                    </a:moveTo>
                    <a:cubicBezTo>
                      <a:pt x="112" y="140"/>
                      <a:pt x="116" y="138"/>
                      <a:pt x="120" y="136"/>
                    </a:cubicBezTo>
                    <a:cubicBezTo>
                      <a:pt x="126" y="133"/>
                      <a:pt x="134" y="131"/>
                      <a:pt x="141" y="129"/>
                    </a:cubicBezTo>
                    <a:cubicBezTo>
                      <a:pt x="143" y="128"/>
                      <a:pt x="145" y="128"/>
                      <a:pt x="147" y="127"/>
                    </a:cubicBezTo>
                    <a:cubicBezTo>
                      <a:pt x="144" y="129"/>
                      <a:pt x="141" y="130"/>
                      <a:pt x="138" y="131"/>
                    </a:cubicBezTo>
                    <a:cubicBezTo>
                      <a:pt x="132" y="133"/>
                      <a:pt x="126" y="135"/>
                      <a:pt x="120" y="137"/>
                    </a:cubicBezTo>
                    <a:cubicBezTo>
                      <a:pt x="116" y="139"/>
                      <a:pt x="112" y="140"/>
                      <a:pt x="108" y="142"/>
                    </a:cubicBezTo>
                    <a:cubicBezTo>
                      <a:pt x="108" y="141"/>
                      <a:pt x="108" y="141"/>
                      <a:pt x="108" y="141"/>
                    </a:cubicBezTo>
                    <a:close/>
                    <a:moveTo>
                      <a:pt x="107" y="144"/>
                    </a:moveTo>
                    <a:cubicBezTo>
                      <a:pt x="112" y="143"/>
                      <a:pt x="117" y="141"/>
                      <a:pt x="121" y="140"/>
                    </a:cubicBezTo>
                    <a:cubicBezTo>
                      <a:pt x="128" y="137"/>
                      <a:pt x="134" y="136"/>
                      <a:pt x="140" y="134"/>
                    </a:cubicBezTo>
                    <a:cubicBezTo>
                      <a:pt x="139" y="134"/>
                      <a:pt x="139" y="134"/>
                      <a:pt x="138" y="134"/>
                    </a:cubicBezTo>
                    <a:cubicBezTo>
                      <a:pt x="132" y="137"/>
                      <a:pt x="125" y="140"/>
                      <a:pt x="119" y="142"/>
                    </a:cubicBezTo>
                    <a:cubicBezTo>
                      <a:pt x="114" y="144"/>
                      <a:pt x="110" y="145"/>
                      <a:pt x="105" y="147"/>
                    </a:cubicBezTo>
                    <a:cubicBezTo>
                      <a:pt x="106" y="146"/>
                      <a:pt x="106" y="145"/>
                      <a:pt x="107" y="144"/>
                    </a:cubicBezTo>
                    <a:close/>
                    <a:moveTo>
                      <a:pt x="162" y="127"/>
                    </a:moveTo>
                    <a:cubicBezTo>
                      <a:pt x="165" y="126"/>
                      <a:pt x="168" y="124"/>
                      <a:pt x="171" y="123"/>
                    </a:cubicBezTo>
                    <a:cubicBezTo>
                      <a:pt x="172" y="123"/>
                      <a:pt x="172" y="123"/>
                      <a:pt x="173" y="123"/>
                    </a:cubicBezTo>
                    <a:cubicBezTo>
                      <a:pt x="175" y="122"/>
                      <a:pt x="177" y="122"/>
                      <a:pt x="179" y="121"/>
                    </a:cubicBezTo>
                    <a:cubicBezTo>
                      <a:pt x="179" y="122"/>
                      <a:pt x="179" y="122"/>
                      <a:pt x="179" y="123"/>
                    </a:cubicBezTo>
                    <a:cubicBezTo>
                      <a:pt x="173" y="124"/>
                      <a:pt x="167" y="127"/>
                      <a:pt x="162" y="129"/>
                    </a:cubicBezTo>
                    <a:cubicBezTo>
                      <a:pt x="155" y="131"/>
                      <a:pt x="148" y="133"/>
                      <a:pt x="141" y="135"/>
                    </a:cubicBezTo>
                    <a:cubicBezTo>
                      <a:pt x="135" y="138"/>
                      <a:pt x="129" y="139"/>
                      <a:pt x="122" y="142"/>
                    </a:cubicBezTo>
                    <a:cubicBezTo>
                      <a:pt x="117" y="144"/>
                      <a:pt x="110" y="145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10" y="145"/>
                      <a:pt x="116" y="144"/>
                      <a:pt x="122" y="141"/>
                    </a:cubicBezTo>
                    <a:cubicBezTo>
                      <a:pt x="129" y="139"/>
                      <a:pt x="135" y="136"/>
                      <a:pt x="142" y="134"/>
                    </a:cubicBezTo>
                    <a:cubicBezTo>
                      <a:pt x="146" y="133"/>
                      <a:pt x="150" y="131"/>
                      <a:pt x="154" y="130"/>
                    </a:cubicBezTo>
                    <a:cubicBezTo>
                      <a:pt x="157" y="129"/>
                      <a:pt x="159" y="128"/>
                      <a:pt x="162" y="127"/>
                    </a:cubicBezTo>
                    <a:close/>
                    <a:moveTo>
                      <a:pt x="169" y="127"/>
                    </a:moveTo>
                    <a:cubicBezTo>
                      <a:pt x="166" y="128"/>
                      <a:pt x="163" y="129"/>
                      <a:pt x="159" y="130"/>
                    </a:cubicBezTo>
                    <a:cubicBezTo>
                      <a:pt x="159" y="130"/>
                      <a:pt x="159" y="130"/>
                      <a:pt x="159" y="131"/>
                    </a:cubicBezTo>
                    <a:cubicBezTo>
                      <a:pt x="159" y="130"/>
                      <a:pt x="160" y="130"/>
                      <a:pt x="160" y="130"/>
                    </a:cubicBezTo>
                    <a:cubicBezTo>
                      <a:pt x="163" y="129"/>
                      <a:pt x="166" y="128"/>
                      <a:pt x="169" y="127"/>
                    </a:cubicBezTo>
                    <a:close/>
                    <a:moveTo>
                      <a:pt x="105" y="149"/>
                    </a:moveTo>
                    <a:cubicBezTo>
                      <a:pt x="106" y="149"/>
                      <a:pt x="108" y="148"/>
                      <a:pt x="109" y="147"/>
                    </a:cubicBezTo>
                    <a:cubicBezTo>
                      <a:pt x="112" y="146"/>
                      <a:pt x="116" y="144"/>
                      <a:pt x="120" y="143"/>
                    </a:cubicBezTo>
                    <a:cubicBezTo>
                      <a:pt x="126" y="141"/>
                      <a:pt x="133" y="139"/>
                      <a:pt x="140" y="137"/>
                    </a:cubicBezTo>
                    <a:cubicBezTo>
                      <a:pt x="144" y="135"/>
                      <a:pt x="148" y="134"/>
                      <a:pt x="153" y="133"/>
                    </a:cubicBezTo>
                    <a:cubicBezTo>
                      <a:pt x="148" y="134"/>
                      <a:pt x="144" y="136"/>
                      <a:pt x="139" y="138"/>
                    </a:cubicBezTo>
                    <a:cubicBezTo>
                      <a:pt x="127" y="143"/>
                      <a:pt x="115" y="147"/>
                      <a:pt x="104" y="153"/>
                    </a:cubicBezTo>
                    <a:cubicBezTo>
                      <a:pt x="104" y="152"/>
                      <a:pt x="104" y="150"/>
                      <a:pt x="105" y="149"/>
                    </a:cubicBezTo>
                    <a:close/>
                    <a:moveTo>
                      <a:pt x="177" y="127"/>
                    </a:moveTo>
                    <a:cubicBezTo>
                      <a:pt x="171" y="131"/>
                      <a:pt x="164" y="133"/>
                      <a:pt x="158" y="135"/>
                    </a:cubicBezTo>
                    <a:cubicBezTo>
                      <a:pt x="151" y="137"/>
                      <a:pt x="144" y="140"/>
                      <a:pt x="138" y="143"/>
                    </a:cubicBezTo>
                    <a:cubicBezTo>
                      <a:pt x="126" y="148"/>
                      <a:pt x="114" y="152"/>
                      <a:pt x="103" y="159"/>
                    </a:cubicBezTo>
                    <a:cubicBezTo>
                      <a:pt x="103" y="158"/>
                      <a:pt x="103" y="156"/>
                      <a:pt x="103" y="155"/>
                    </a:cubicBezTo>
                    <a:cubicBezTo>
                      <a:pt x="109" y="153"/>
                      <a:pt x="115" y="151"/>
                      <a:pt x="121" y="149"/>
                    </a:cubicBezTo>
                    <a:cubicBezTo>
                      <a:pt x="128" y="146"/>
                      <a:pt x="135" y="143"/>
                      <a:pt x="141" y="141"/>
                    </a:cubicBezTo>
                    <a:cubicBezTo>
                      <a:pt x="148" y="138"/>
                      <a:pt x="155" y="135"/>
                      <a:pt x="162" y="133"/>
                    </a:cubicBezTo>
                    <a:cubicBezTo>
                      <a:pt x="165" y="132"/>
                      <a:pt x="168" y="131"/>
                      <a:pt x="172" y="130"/>
                    </a:cubicBezTo>
                    <a:cubicBezTo>
                      <a:pt x="173" y="129"/>
                      <a:pt x="180" y="125"/>
                      <a:pt x="177" y="127"/>
                    </a:cubicBezTo>
                    <a:close/>
                    <a:moveTo>
                      <a:pt x="103" y="160"/>
                    </a:moveTo>
                    <a:cubicBezTo>
                      <a:pt x="108" y="158"/>
                      <a:pt x="113" y="156"/>
                      <a:pt x="118" y="154"/>
                    </a:cubicBezTo>
                    <a:cubicBezTo>
                      <a:pt x="125" y="151"/>
                      <a:pt x="132" y="149"/>
                      <a:pt x="139" y="147"/>
                    </a:cubicBezTo>
                    <a:cubicBezTo>
                      <a:pt x="141" y="146"/>
                      <a:pt x="143" y="146"/>
                      <a:pt x="144" y="145"/>
                    </a:cubicBezTo>
                    <a:cubicBezTo>
                      <a:pt x="142" y="146"/>
                      <a:pt x="140" y="148"/>
                      <a:pt x="138" y="149"/>
                    </a:cubicBezTo>
                    <a:cubicBezTo>
                      <a:pt x="131" y="152"/>
                      <a:pt x="125" y="155"/>
                      <a:pt x="118" y="157"/>
                    </a:cubicBezTo>
                    <a:cubicBezTo>
                      <a:pt x="113" y="160"/>
                      <a:pt x="107" y="161"/>
                      <a:pt x="102" y="164"/>
                    </a:cubicBezTo>
                    <a:cubicBezTo>
                      <a:pt x="102" y="163"/>
                      <a:pt x="102" y="161"/>
                      <a:pt x="103" y="160"/>
                    </a:cubicBezTo>
                    <a:close/>
                    <a:moveTo>
                      <a:pt x="106" y="163"/>
                    </a:moveTo>
                    <a:cubicBezTo>
                      <a:pt x="106" y="163"/>
                      <a:pt x="106" y="163"/>
                      <a:pt x="106" y="163"/>
                    </a:cubicBezTo>
                    <a:cubicBezTo>
                      <a:pt x="106" y="163"/>
                      <a:pt x="106" y="163"/>
                      <a:pt x="106" y="163"/>
                    </a:cubicBezTo>
                    <a:close/>
                    <a:moveTo>
                      <a:pt x="104" y="164"/>
                    </a:moveTo>
                    <a:cubicBezTo>
                      <a:pt x="104" y="164"/>
                      <a:pt x="104" y="164"/>
                      <a:pt x="104" y="164"/>
                    </a:cubicBezTo>
                    <a:cubicBezTo>
                      <a:pt x="104" y="164"/>
                      <a:pt x="104" y="164"/>
                      <a:pt x="104" y="164"/>
                    </a:cubicBezTo>
                    <a:close/>
                    <a:moveTo>
                      <a:pt x="130" y="155"/>
                    </a:moveTo>
                    <a:cubicBezTo>
                      <a:pt x="133" y="154"/>
                      <a:pt x="135" y="153"/>
                      <a:pt x="137" y="152"/>
                    </a:cubicBezTo>
                    <a:cubicBezTo>
                      <a:pt x="133" y="154"/>
                      <a:pt x="129" y="155"/>
                      <a:pt x="126" y="157"/>
                    </a:cubicBezTo>
                    <a:cubicBezTo>
                      <a:pt x="120" y="160"/>
                      <a:pt x="114" y="162"/>
                      <a:pt x="108" y="164"/>
                    </a:cubicBezTo>
                    <a:cubicBezTo>
                      <a:pt x="106" y="165"/>
                      <a:pt x="104" y="166"/>
                      <a:pt x="102" y="168"/>
                    </a:cubicBezTo>
                    <a:cubicBezTo>
                      <a:pt x="102" y="167"/>
                      <a:pt x="102" y="166"/>
                      <a:pt x="102" y="165"/>
                    </a:cubicBezTo>
                    <a:cubicBezTo>
                      <a:pt x="111" y="162"/>
                      <a:pt x="121" y="158"/>
                      <a:pt x="130" y="155"/>
                    </a:cubicBezTo>
                    <a:close/>
                    <a:moveTo>
                      <a:pt x="114" y="165"/>
                    </a:moveTo>
                    <a:cubicBezTo>
                      <a:pt x="118" y="163"/>
                      <a:pt x="124" y="161"/>
                      <a:pt x="129" y="160"/>
                    </a:cubicBezTo>
                    <a:cubicBezTo>
                      <a:pt x="133" y="159"/>
                      <a:pt x="137" y="157"/>
                      <a:pt x="142" y="156"/>
                    </a:cubicBezTo>
                    <a:cubicBezTo>
                      <a:pt x="141" y="156"/>
                      <a:pt x="140" y="156"/>
                      <a:pt x="139" y="157"/>
                    </a:cubicBezTo>
                    <a:cubicBezTo>
                      <a:pt x="134" y="159"/>
                      <a:pt x="130" y="160"/>
                      <a:pt x="125" y="162"/>
                    </a:cubicBezTo>
                    <a:cubicBezTo>
                      <a:pt x="120" y="164"/>
                      <a:pt x="116" y="167"/>
                      <a:pt x="111" y="169"/>
                    </a:cubicBezTo>
                    <a:cubicBezTo>
                      <a:pt x="108" y="170"/>
                      <a:pt x="105" y="170"/>
                      <a:pt x="103" y="172"/>
                    </a:cubicBezTo>
                    <a:cubicBezTo>
                      <a:pt x="103" y="171"/>
                      <a:pt x="103" y="171"/>
                      <a:pt x="103" y="170"/>
                    </a:cubicBezTo>
                    <a:cubicBezTo>
                      <a:pt x="106" y="168"/>
                      <a:pt x="110" y="166"/>
                      <a:pt x="114" y="165"/>
                    </a:cubicBezTo>
                    <a:close/>
                    <a:moveTo>
                      <a:pt x="143" y="161"/>
                    </a:moveTo>
                    <a:cubicBezTo>
                      <a:pt x="141" y="161"/>
                      <a:pt x="138" y="162"/>
                      <a:pt x="137" y="162"/>
                    </a:cubicBezTo>
                    <a:cubicBezTo>
                      <a:pt x="132" y="164"/>
                      <a:pt x="128" y="166"/>
                      <a:pt x="124" y="167"/>
                    </a:cubicBezTo>
                    <a:cubicBezTo>
                      <a:pt x="121" y="169"/>
                      <a:pt x="118" y="170"/>
                      <a:pt x="114" y="171"/>
                    </a:cubicBezTo>
                    <a:cubicBezTo>
                      <a:pt x="112" y="173"/>
                      <a:pt x="109" y="173"/>
                      <a:pt x="107" y="175"/>
                    </a:cubicBezTo>
                    <a:cubicBezTo>
                      <a:pt x="107" y="175"/>
                      <a:pt x="107" y="176"/>
                      <a:pt x="107" y="176"/>
                    </a:cubicBezTo>
                    <a:cubicBezTo>
                      <a:pt x="109" y="176"/>
                      <a:pt x="111" y="175"/>
                      <a:pt x="113" y="175"/>
                    </a:cubicBezTo>
                    <a:cubicBezTo>
                      <a:pt x="116" y="173"/>
                      <a:pt x="120" y="172"/>
                      <a:pt x="123" y="171"/>
                    </a:cubicBezTo>
                    <a:cubicBezTo>
                      <a:pt x="123" y="171"/>
                      <a:pt x="128" y="169"/>
                      <a:pt x="126" y="170"/>
                    </a:cubicBezTo>
                    <a:cubicBezTo>
                      <a:pt x="124" y="171"/>
                      <a:pt x="122" y="171"/>
                      <a:pt x="120" y="172"/>
                    </a:cubicBezTo>
                    <a:cubicBezTo>
                      <a:pt x="118" y="173"/>
                      <a:pt x="116" y="174"/>
                      <a:pt x="114" y="175"/>
                    </a:cubicBezTo>
                    <a:cubicBezTo>
                      <a:pt x="114" y="176"/>
                      <a:pt x="114" y="176"/>
                      <a:pt x="115" y="176"/>
                    </a:cubicBezTo>
                    <a:cubicBezTo>
                      <a:pt x="115" y="176"/>
                      <a:pt x="115" y="176"/>
                      <a:pt x="115" y="176"/>
                    </a:cubicBezTo>
                    <a:cubicBezTo>
                      <a:pt x="116" y="176"/>
                      <a:pt x="116" y="175"/>
                      <a:pt x="115" y="175"/>
                    </a:cubicBezTo>
                    <a:cubicBezTo>
                      <a:pt x="115" y="175"/>
                      <a:pt x="119" y="173"/>
                      <a:pt x="119" y="173"/>
                    </a:cubicBezTo>
                    <a:cubicBezTo>
                      <a:pt x="120" y="173"/>
                      <a:pt x="122" y="172"/>
                      <a:pt x="123" y="172"/>
                    </a:cubicBezTo>
                    <a:cubicBezTo>
                      <a:pt x="123" y="172"/>
                      <a:pt x="124" y="171"/>
                      <a:pt x="125" y="171"/>
                    </a:cubicBezTo>
                    <a:cubicBezTo>
                      <a:pt x="120" y="174"/>
                      <a:pt x="115" y="177"/>
                      <a:pt x="109" y="177"/>
                    </a:cubicBezTo>
                    <a:cubicBezTo>
                      <a:pt x="106" y="176"/>
                      <a:pt x="105" y="175"/>
                      <a:pt x="104" y="173"/>
                    </a:cubicBezTo>
                    <a:cubicBezTo>
                      <a:pt x="111" y="173"/>
                      <a:pt x="118" y="169"/>
                      <a:pt x="124" y="167"/>
                    </a:cubicBezTo>
                    <a:cubicBezTo>
                      <a:pt x="128" y="165"/>
                      <a:pt x="132" y="163"/>
                      <a:pt x="136" y="162"/>
                    </a:cubicBezTo>
                    <a:cubicBezTo>
                      <a:pt x="139" y="161"/>
                      <a:pt x="142" y="161"/>
                      <a:pt x="145" y="160"/>
                    </a:cubicBezTo>
                    <a:cubicBezTo>
                      <a:pt x="144" y="160"/>
                      <a:pt x="143" y="160"/>
                      <a:pt x="143" y="161"/>
                    </a:cubicBezTo>
                    <a:close/>
                    <a:moveTo>
                      <a:pt x="128" y="169"/>
                    </a:moveTo>
                    <a:cubicBezTo>
                      <a:pt x="128" y="169"/>
                      <a:pt x="128" y="168"/>
                      <a:pt x="128" y="169"/>
                    </a:cubicBezTo>
                    <a:cubicBezTo>
                      <a:pt x="123" y="170"/>
                      <a:pt x="119" y="171"/>
                      <a:pt x="115" y="173"/>
                    </a:cubicBezTo>
                    <a:cubicBezTo>
                      <a:pt x="114" y="174"/>
                      <a:pt x="112" y="174"/>
                      <a:pt x="111" y="175"/>
                    </a:cubicBezTo>
                    <a:cubicBezTo>
                      <a:pt x="110" y="175"/>
                      <a:pt x="107" y="175"/>
                      <a:pt x="111" y="174"/>
                    </a:cubicBezTo>
                    <a:cubicBezTo>
                      <a:pt x="113" y="173"/>
                      <a:pt x="116" y="172"/>
                      <a:pt x="118" y="171"/>
                    </a:cubicBezTo>
                    <a:cubicBezTo>
                      <a:pt x="124" y="168"/>
                      <a:pt x="129" y="166"/>
                      <a:pt x="135" y="164"/>
                    </a:cubicBezTo>
                    <a:cubicBezTo>
                      <a:pt x="136" y="163"/>
                      <a:pt x="137" y="163"/>
                      <a:pt x="139" y="163"/>
                    </a:cubicBezTo>
                    <a:cubicBezTo>
                      <a:pt x="135" y="164"/>
                      <a:pt x="131" y="166"/>
                      <a:pt x="128" y="169"/>
                    </a:cubicBezTo>
                    <a:close/>
                    <a:moveTo>
                      <a:pt x="149" y="158"/>
                    </a:moveTo>
                    <a:cubicBezTo>
                      <a:pt x="141" y="160"/>
                      <a:pt x="133" y="162"/>
                      <a:pt x="125" y="165"/>
                    </a:cubicBezTo>
                    <a:cubicBezTo>
                      <a:pt x="122" y="167"/>
                      <a:pt x="118" y="169"/>
                      <a:pt x="114" y="170"/>
                    </a:cubicBezTo>
                    <a:cubicBezTo>
                      <a:pt x="112" y="171"/>
                      <a:pt x="110" y="172"/>
                      <a:pt x="108" y="172"/>
                    </a:cubicBezTo>
                    <a:cubicBezTo>
                      <a:pt x="107" y="172"/>
                      <a:pt x="106" y="172"/>
                      <a:pt x="105" y="172"/>
                    </a:cubicBezTo>
                    <a:cubicBezTo>
                      <a:pt x="106" y="172"/>
                      <a:pt x="107" y="171"/>
                      <a:pt x="108" y="171"/>
                    </a:cubicBezTo>
                    <a:cubicBezTo>
                      <a:pt x="115" y="168"/>
                      <a:pt x="123" y="164"/>
                      <a:pt x="131" y="161"/>
                    </a:cubicBezTo>
                    <a:cubicBezTo>
                      <a:pt x="139" y="158"/>
                      <a:pt x="148" y="155"/>
                      <a:pt x="155" y="151"/>
                    </a:cubicBezTo>
                    <a:cubicBezTo>
                      <a:pt x="154" y="154"/>
                      <a:pt x="152" y="156"/>
                      <a:pt x="149" y="158"/>
                    </a:cubicBezTo>
                    <a:close/>
                    <a:moveTo>
                      <a:pt x="155" y="151"/>
                    </a:moveTo>
                    <a:cubicBezTo>
                      <a:pt x="155" y="151"/>
                      <a:pt x="155" y="150"/>
                      <a:pt x="155" y="150"/>
                    </a:cubicBezTo>
                    <a:cubicBezTo>
                      <a:pt x="146" y="155"/>
                      <a:pt x="136" y="157"/>
                      <a:pt x="127" y="160"/>
                    </a:cubicBezTo>
                    <a:cubicBezTo>
                      <a:pt x="122" y="161"/>
                      <a:pt x="117" y="163"/>
                      <a:pt x="112" y="165"/>
                    </a:cubicBezTo>
                    <a:cubicBezTo>
                      <a:pt x="110" y="165"/>
                      <a:pt x="109" y="166"/>
                      <a:pt x="107" y="167"/>
                    </a:cubicBezTo>
                    <a:cubicBezTo>
                      <a:pt x="106" y="167"/>
                      <a:pt x="104" y="168"/>
                      <a:pt x="103" y="169"/>
                    </a:cubicBezTo>
                    <a:cubicBezTo>
                      <a:pt x="104" y="168"/>
                      <a:pt x="105" y="167"/>
                      <a:pt x="106" y="166"/>
                    </a:cubicBezTo>
                    <a:cubicBezTo>
                      <a:pt x="115" y="162"/>
                      <a:pt x="126" y="158"/>
                      <a:pt x="136" y="154"/>
                    </a:cubicBezTo>
                    <a:cubicBezTo>
                      <a:pt x="140" y="152"/>
                      <a:pt x="145" y="150"/>
                      <a:pt x="149" y="148"/>
                    </a:cubicBezTo>
                    <a:cubicBezTo>
                      <a:pt x="150" y="148"/>
                      <a:pt x="150" y="148"/>
                      <a:pt x="151" y="147"/>
                    </a:cubicBezTo>
                    <a:cubicBezTo>
                      <a:pt x="153" y="147"/>
                      <a:pt x="154" y="146"/>
                      <a:pt x="156" y="145"/>
                    </a:cubicBezTo>
                    <a:cubicBezTo>
                      <a:pt x="156" y="146"/>
                      <a:pt x="156" y="146"/>
                      <a:pt x="156" y="146"/>
                    </a:cubicBezTo>
                    <a:cubicBezTo>
                      <a:pt x="156" y="148"/>
                      <a:pt x="156" y="149"/>
                      <a:pt x="155" y="151"/>
                    </a:cubicBezTo>
                    <a:close/>
                    <a:moveTo>
                      <a:pt x="156" y="144"/>
                    </a:moveTo>
                    <a:cubicBezTo>
                      <a:pt x="156" y="144"/>
                      <a:pt x="155" y="145"/>
                      <a:pt x="155" y="145"/>
                    </a:cubicBezTo>
                    <a:cubicBezTo>
                      <a:pt x="155" y="145"/>
                      <a:pt x="154" y="145"/>
                      <a:pt x="154" y="145"/>
                    </a:cubicBezTo>
                    <a:cubicBezTo>
                      <a:pt x="151" y="147"/>
                      <a:pt x="149" y="148"/>
                      <a:pt x="147" y="149"/>
                    </a:cubicBezTo>
                    <a:cubicBezTo>
                      <a:pt x="137" y="152"/>
                      <a:pt x="127" y="155"/>
                      <a:pt x="118" y="159"/>
                    </a:cubicBezTo>
                    <a:cubicBezTo>
                      <a:pt x="127" y="155"/>
                      <a:pt x="136" y="151"/>
                      <a:pt x="145" y="146"/>
                    </a:cubicBezTo>
                    <a:cubicBezTo>
                      <a:pt x="146" y="145"/>
                      <a:pt x="147" y="145"/>
                      <a:pt x="149" y="144"/>
                    </a:cubicBezTo>
                    <a:cubicBezTo>
                      <a:pt x="151" y="143"/>
                      <a:pt x="154" y="142"/>
                      <a:pt x="156" y="142"/>
                    </a:cubicBezTo>
                    <a:cubicBezTo>
                      <a:pt x="157" y="142"/>
                      <a:pt x="157" y="141"/>
                      <a:pt x="157" y="141"/>
                    </a:cubicBezTo>
                    <a:cubicBezTo>
                      <a:pt x="157" y="142"/>
                      <a:pt x="156" y="143"/>
                      <a:pt x="156" y="144"/>
                    </a:cubicBezTo>
                    <a:close/>
                    <a:moveTo>
                      <a:pt x="157" y="141"/>
                    </a:moveTo>
                    <a:cubicBezTo>
                      <a:pt x="155" y="141"/>
                      <a:pt x="153" y="142"/>
                      <a:pt x="151" y="143"/>
                    </a:cubicBezTo>
                    <a:cubicBezTo>
                      <a:pt x="154" y="141"/>
                      <a:pt x="156" y="140"/>
                      <a:pt x="158" y="139"/>
                    </a:cubicBezTo>
                    <a:cubicBezTo>
                      <a:pt x="158" y="140"/>
                      <a:pt x="158" y="140"/>
                      <a:pt x="157" y="141"/>
                    </a:cubicBezTo>
                    <a:close/>
                    <a:moveTo>
                      <a:pt x="160" y="137"/>
                    </a:moveTo>
                    <a:cubicBezTo>
                      <a:pt x="160" y="137"/>
                      <a:pt x="160" y="138"/>
                      <a:pt x="160" y="138"/>
                    </a:cubicBezTo>
                    <a:cubicBezTo>
                      <a:pt x="159" y="138"/>
                      <a:pt x="158" y="138"/>
                      <a:pt x="157" y="139"/>
                    </a:cubicBezTo>
                    <a:cubicBezTo>
                      <a:pt x="154" y="140"/>
                      <a:pt x="150" y="142"/>
                      <a:pt x="147" y="144"/>
                    </a:cubicBezTo>
                    <a:cubicBezTo>
                      <a:pt x="144" y="145"/>
                      <a:pt x="141" y="145"/>
                      <a:pt x="139" y="146"/>
                    </a:cubicBezTo>
                    <a:cubicBezTo>
                      <a:pt x="132" y="149"/>
                      <a:pt x="125" y="151"/>
                      <a:pt x="118" y="153"/>
                    </a:cubicBezTo>
                    <a:cubicBezTo>
                      <a:pt x="115" y="155"/>
                      <a:pt x="112" y="156"/>
                      <a:pt x="109" y="157"/>
                    </a:cubicBezTo>
                    <a:cubicBezTo>
                      <a:pt x="107" y="158"/>
                      <a:pt x="106" y="158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3" y="159"/>
                      <a:pt x="104" y="159"/>
                      <a:pt x="104" y="158"/>
                    </a:cubicBezTo>
                    <a:cubicBezTo>
                      <a:pt x="117" y="151"/>
                      <a:pt x="131" y="147"/>
                      <a:pt x="145" y="141"/>
                    </a:cubicBezTo>
                    <a:cubicBezTo>
                      <a:pt x="151" y="138"/>
                      <a:pt x="158" y="136"/>
                      <a:pt x="164" y="133"/>
                    </a:cubicBezTo>
                    <a:cubicBezTo>
                      <a:pt x="169" y="132"/>
                      <a:pt x="173" y="130"/>
                      <a:pt x="177" y="128"/>
                    </a:cubicBezTo>
                    <a:cubicBezTo>
                      <a:pt x="173" y="132"/>
                      <a:pt x="164" y="134"/>
                      <a:pt x="160" y="137"/>
                    </a:cubicBezTo>
                    <a:close/>
                    <a:moveTo>
                      <a:pt x="178" y="126"/>
                    </a:moveTo>
                    <a:cubicBezTo>
                      <a:pt x="172" y="128"/>
                      <a:pt x="166" y="131"/>
                      <a:pt x="160" y="133"/>
                    </a:cubicBezTo>
                    <a:cubicBezTo>
                      <a:pt x="153" y="135"/>
                      <a:pt x="146" y="138"/>
                      <a:pt x="140" y="141"/>
                    </a:cubicBezTo>
                    <a:cubicBezTo>
                      <a:pt x="133" y="143"/>
                      <a:pt x="126" y="146"/>
                      <a:pt x="119" y="148"/>
                    </a:cubicBezTo>
                    <a:cubicBezTo>
                      <a:pt x="114" y="150"/>
                      <a:pt x="109" y="152"/>
                      <a:pt x="103" y="154"/>
                    </a:cubicBezTo>
                    <a:cubicBezTo>
                      <a:pt x="103" y="154"/>
                      <a:pt x="104" y="154"/>
                      <a:pt x="104" y="154"/>
                    </a:cubicBezTo>
                    <a:cubicBezTo>
                      <a:pt x="115" y="147"/>
                      <a:pt x="129" y="143"/>
                      <a:pt x="141" y="138"/>
                    </a:cubicBezTo>
                    <a:cubicBezTo>
                      <a:pt x="148" y="135"/>
                      <a:pt x="154" y="132"/>
                      <a:pt x="161" y="131"/>
                    </a:cubicBezTo>
                    <a:cubicBezTo>
                      <a:pt x="167" y="129"/>
                      <a:pt x="172" y="126"/>
                      <a:pt x="177" y="124"/>
                    </a:cubicBezTo>
                    <a:cubicBezTo>
                      <a:pt x="178" y="124"/>
                      <a:pt x="178" y="124"/>
                      <a:pt x="178" y="124"/>
                    </a:cubicBezTo>
                    <a:cubicBezTo>
                      <a:pt x="178" y="124"/>
                      <a:pt x="179" y="124"/>
                      <a:pt x="179" y="124"/>
                    </a:cubicBezTo>
                    <a:cubicBezTo>
                      <a:pt x="179" y="125"/>
                      <a:pt x="179" y="125"/>
                      <a:pt x="178" y="126"/>
                    </a:cubicBezTo>
                    <a:close/>
                    <a:moveTo>
                      <a:pt x="177" y="121"/>
                    </a:moveTo>
                    <a:cubicBezTo>
                      <a:pt x="177" y="121"/>
                      <a:pt x="176" y="121"/>
                      <a:pt x="176" y="121"/>
                    </a:cubicBezTo>
                    <a:cubicBezTo>
                      <a:pt x="167" y="123"/>
                      <a:pt x="158" y="127"/>
                      <a:pt x="150" y="130"/>
                    </a:cubicBezTo>
                    <a:cubicBezTo>
                      <a:pt x="146" y="131"/>
                      <a:pt x="142" y="133"/>
                      <a:pt x="138" y="134"/>
                    </a:cubicBezTo>
                    <a:cubicBezTo>
                      <a:pt x="130" y="136"/>
                      <a:pt x="123" y="138"/>
                      <a:pt x="116" y="141"/>
                    </a:cubicBezTo>
                    <a:cubicBezTo>
                      <a:pt x="115" y="141"/>
                      <a:pt x="113" y="142"/>
                      <a:pt x="112" y="142"/>
                    </a:cubicBezTo>
                    <a:cubicBezTo>
                      <a:pt x="111" y="142"/>
                      <a:pt x="111" y="142"/>
                      <a:pt x="110" y="142"/>
                    </a:cubicBezTo>
                    <a:cubicBezTo>
                      <a:pt x="109" y="143"/>
                      <a:pt x="108" y="143"/>
                      <a:pt x="108" y="142"/>
                    </a:cubicBezTo>
                    <a:cubicBezTo>
                      <a:pt x="111" y="141"/>
                      <a:pt x="115" y="140"/>
                      <a:pt x="118" y="139"/>
                    </a:cubicBezTo>
                    <a:cubicBezTo>
                      <a:pt x="124" y="137"/>
                      <a:pt x="130" y="134"/>
                      <a:pt x="136" y="132"/>
                    </a:cubicBezTo>
                    <a:cubicBezTo>
                      <a:pt x="143" y="129"/>
                      <a:pt x="151" y="127"/>
                      <a:pt x="158" y="124"/>
                    </a:cubicBezTo>
                    <a:cubicBezTo>
                      <a:pt x="159" y="124"/>
                      <a:pt x="159" y="124"/>
                      <a:pt x="160" y="124"/>
                    </a:cubicBezTo>
                    <a:cubicBezTo>
                      <a:pt x="160" y="124"/>
                      <a:pt x="161" y="124"/>
                      <a:pt x="161" y="123"/>
                    </a:cubicBezTo>
                    <a:cubicBezTo>
                      <a:pt x="167" y="122"/>
                      <a:pt x="172" y="121"/>
                      <a:pt x="177" y="119"/>
                    </a:cubicBezTo>
                    <a:cubicBezTo>
                      <a:pt x="178" y="119"/>
                      <a:pt x="178" y="120"/>
                      <a:pt x="178" y="120"/>
                    </a:cubicBezTo>
                    <a:cubicBezTo>
                      <a:pt x="178" y="121"/>
                      <a:pt x="177" y="121"/>
                      <a:pt x="177" y="121"/>
                    </a:cubicBezTo>
                    <a:close/>
                    <a:moveTo>
                      <a:pt x="165" y="122"/>
                    </a:moveTo>
                    <a:cubicBezTo>
                      <a:pt x="166" y="122"/>
                      <a:pt x="167" y="121"/>
                      <a:pt x="168" y="121"/>
                    </a:cubicBezTo>
                    <a:cubicBezTo>
                      <a:pt x="169" y="120"/>
                      <a:pt x="171" y="120"/>
                      <a:pt x="173" y="120"/>
                    </a:cubicBezTo>
                    <a:cubicBezTo>
                      <a:pt x="173" y="119"/>
                      <a:pt x="178" y="118"/>
                      <a:pt x="175" y="119"/>
                    </a:cubicBezTo>
                    <a:cubicBezTo>
                      <a:pt x="171" y="120"/>
                      <a:pt x="168" y="121"/>
                      <a:pt x="165" y="122"/>
                    </a:cubicBezTo>
                    <a:close/>
                    <a:moveTo>
                      <a:pt x="156" y="124"/>
                    </a:moveTo>
                    <a:cubicBezTo>
                      <a:pt x="155" y="124"/>
                      <a:pt x="155" y="124"/>
                      <a:pt x="155" y="124"/>
                    </a:cubicBezTo>
                    <a:cubicBezTo>
                      <a:pt x="141" y="128"/>
                      <a:pt x="128" y="132"/>
                      <a:pt x="115" y="138"/>
                    </a:cubicBezTo>
                    <a:cubicBezTo>
                      <a:pt x="113" y="139"/>
                      <a:pt x="111" y="139"/>
                      <a:pt x="109" y="140"/>
                    </a:cubicBezTo>
                    <a:cubicBezTo>
                      <a:pt x="109" y="140"/>
                      <a:pt x="109" y="140"/>
                      <a:pt x="108" y="140"/>
                    </a:cubicBezTo>
                    <a:cubicBezTo>
                      <a:pt x="108" y="140"/>
                      <a:pt x="108" y="140"/>
                      <a:pt x="109" y="140"/>
                    </a:cubicBezTo>
                    <a:cubicBezTo>
                      <a:pt x="109" y="139"/>
                      <a:pt x="111" y="139"/>
                      <a:pt x="111" y="138"/>
                    </a:cubicBezTo>
                    <a:cubicBezTo>
                      <a:pt x="115" y="137"/>
                      <a:pt x="118" y="135"/>
                      <a:pt x="122" y="134"/>
                    </a:cubicBezTo>
                    <a:cubicBezTo>
                      <a:pt x="129" y="131"/>
                      <a:pt x="136" y="128"/>
                      <a:pt x="143" y="125"/>
                    </a:cubicBezTo>
                    <a:cubicBezTo>
                      <a:pt x="146" y="125"/>
                      <a:pt x="148" y="124"/>
                      <a:pt x="151" y="123"/>
                    </a:cubicBezTo>
                    <a:cubicBezTo>
                      <a:pt x="159" y="121"/>
                      <a:pt x="168" y="120"/>
                      <a:pt x="176" y="116"/>
                    </a:cubicBezTo>
                    <a:cubicBezTo>
                      <a:pt x="176" y="117"/>
                      <a:pt x="177" y="117"/>
                      <a:pt x="177" y="118"/>
                    </a:cubicBezTo>
                    <a:cubicBezTo>
                      <a:pt x="170" y="119"/>
                      <a:pt x="163" y="121"/>
                      <a:pt x="156" y="124"/>
                    </a:cubicBezTo>
                    <a:close/>
                    <a:moveTo>
                      <a:pt x="169" y="118"/>
                    </a:moveTo>
                    <a:cubicBezTo>
                      <a:pt x="171" y="117"/>
                      <a:pt x="172" y="117"/>
                      <a:pt x="174" y="116"/>
                    </a:cubicBezTo>
                    <a:cubicBezTo>
                      <a:pt x="172" y="117"/>
                      <a:pt x="171" y="117"/>
                      <a:pt x="169" y="118"/>
                    </a:cubicBezTo>
                    <a:close/>
                    <a:moveTo>
                      <a:pt x="159" y="120"/>
                    </a:moveTo>
                    <a:cubicBezTo>
                      <a:pt x="159" y="120"/>
                      <a:pt x="158" y="121"/>
                      <a:pt x="158" y="121"/>
                    </a:cubicBezTo>
                    <a:cubicBezTo>
                      <a:pt x="145" y="124"/>
                      <a:pt x="133" y="127"/>
                      <a:pt x="121" y="132"/>
                    </a:cubicBezTo>
                    <a:cubicBezTo>
                      <a:pt x="118" y="133"/>
                      <a:pt x="115" y="134"/>
                      <a:pt x="112" y="135"/>
                    </a:cubicBezTo>
                    <a:cubicBezTo>
                      <a:pt x="112" y="135"/>
                      <a:pt x="111" y="136"/>
                      <a:pt x="110" y="136"/>
                    </a:cubicBezTo>
                    <a:cubicBezTo>
                      <a:pt x="111" y="136"/>
                      <a:pt x="111" y="135"/>
                      <a:pt x="111" y="135"/>
                    </a:cubicBezTo>
                    <a:cubicBezTo>
                      <a:pt x="112" y="134"/>
                      <a:pt x="113" y="134"/>
                      <a:pt x="114" y="133"/>
                    </a:cubicBezTo>
                    <a:cubicBezTo>
                      <a:pt x="121" y="129"/>
                      <a:pt x="128" y="127"/>
                      <a:pt x="135" y="125"/>
                    </a:cubicBezTo>
                    <a:cubicBezTo>
                      <a:pt x="147" y="121"/>
                      <a:pt x="161" y="118"/>
                      <a:pt x="174" y="113"/>
                    </a:cubicBezTo>
                    <a:cubicBezTo>
                      <a:pt x="174" y="114"/>
                      <a:pt x="175" y="115"/>
                      <a:pt x="175" y="115"/>
                    </a:cubicBezTo>
                    <a:cubicBezTo>
                      <a:pt x="170" y="116"/>
                      <a:pt x="164" y="119"/>
                      <a:pt x="159" y="120"/>
                    </a:cubicBezTo>
                    <a:close/>
                    <a:moveTo>
                      <a:pt x="148" y="120"/>
                    </a:moveTo>
                    <a:cubicBezTo>
                      <a:pt x="151" y="120"/>
                      <a:pt x="155" y="119"/>
                      <a:pt x="159" y="118"/>
                    </a:cubicBezTo>
                    <a:cubicBezTo>
                      <a:pt x="159" y="117"/>
                      <a:pt x="160" y="117"/>
                      <a:pt x="161" y="117"/>
                    </a:cubicBezTo>
                    <a:cubicBezTo>
                      <a:pt x="157" y="118"/>
                      <a:pt x="152" y="119"/>
                      <a:pt x="148" y="120"/>
                    </a:cubicBezTo>
                    <a:close/>
                    <a:moveTo>
                      <a:pt x="143" y="121"/>
                    </a:move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4" y="127"/>
                      <a:pt x="122" y="128"/>
                      <a:pt x="120" y="129"/>
                    </a:cubicBezTo>
                    <a:cubicBezTo>
                      <a:pt x="117" y="130"/>
                      <a:pt x="114" y="130"/>
                      <a:pt x="112" y="131"/>
                    </a:cubicBezTo>
                    <a:cubicBezTo>
                      <a:pt x="123" y="126"/>
                      <a:pt x="133" y="123"/>
                      <a:pt x="144" y="120"/>
                    </a:cubicBezTo>
                    <a:cubicBezTo>
                      <a:pt x="149" y="118"/>
                      <a:pt x="154" y="116"/>
                      <a:pt x="160" y="115"/>
                    </a:cubicBezTo>
                    <a:cubicBezTo>
                      <a:pt x="164" y="114"/>
                      <a:pt x="168" y="113"/>
                      <a:pt x="172" y="111"/>
                    </a:cubicBezTo>
                    <a:cubicBezTo>
                      <a:pt x="173" y="111"/>
                      <a:pt x="173" y="112"/>
                      <a:pt x="173" y="112"/>
                    </a:cubicBezTo>
                    <a:cubicBezTo>
                      <a:pt x="163" y="116"/>
                      <a:pt x="153" y="118"/>
                      <a:pt x="143" y="121"/>
                    </a:cubicBezTo>
                    <a:close/>
                    <a:moveTo>
                      <a:pt x="171" y="108"/>
                    </a:moveTo>
                    <a:cubicBezTo>
                      <a:pt x="170" y="108"/>
                      <a:pt x="171" y="108"/>
                      <a:pt x="171" y="109"/>
                    </a:cubicBezTo>
                    <a:cubicBezTo>
                      <a:pt x="170" y="109"/>
                      <a:pt x="168" y="109"/>
                      <a:pt x="168" y="109"/>
                    </a:cubicBezTo>
                    <a:cubicBezTo>
                      <a:pt x="166" y="110"/>
                      <a:pt x="164" y="110"/>
                      <a:pt x="162" y="111"/>
                    </a:cubicBezTo>
                    <a:cubicBezTo>
                      <a:pt x="156" y="112"/>
                      <a:pt x="150" y="114"/>
                      <a:pt x="144" y="116"/>
                    </a:cubicBezTo>
                    <a:cubicBezTo>
                      <a:pt x="134" y="118"/>
                      <a:pt x="123" y="121"/>
                      <a:pt x="113" y="125"/>
                    </a:cubicBezTo>
                    <a:cubicBezTo>
                      <a:pt x="112" y="126"/>
                      <a:pt x="111" y="126"/>
                      <a:pt x="111" y="126"/>
                    </a:cubicBezTo>
                    <a:cubicBezTo>
                      <a:pt x="111" y="126"/>
                      <a:pt x="111" y="126"/>
                      <a:pt x="111" y="126"/>
                    </a:cubicBezTo>
                    <a:cubicBezTo>
                      <a:pt x="112" y="126"/>
                      <a:pt x="114" y="125"/>
                      <a:pt x="114" y="125"/>
                    </a:cubicBezTo>
                    <a:cubicBezTo>
                      <a:pt x="117" y="123"/>
                      <a:pt x="121" y="122"/>
                      <a:pt x="124" y="121"/>
                    </a:cubicBezTo>
                    <a:cubicBezTo>
                      <a:pt x="129" y="119"/>
                      <a:pt x="135" y="117"/>
                      <a:pt x="140" y="115"/>
                    </a:cubicBezTo>
                    <a:cubicBezTo>
                      <a:pt x="146" y="113"/>
                      <a:pt x="151" y="112"/>
                      <a:pt x="157" y="110"/>
                    </a:cubicBezTo>
                    <a:cubicBezTo>
                      <a:pt x="162" y="108"/>
                      <a:pt x="167" y="106"/>
                      <a:pt x="172" y="104"/>
                    </a:cubicBezTo>
                    <a:cubicBezTo>
                      <a:pt x="172" y="104"/>
                      <a:pt x="172" y="104"/>
                      <a:pt x="172" y="104"/>
                    </a:cubicBezTo>
                    <a:cubicBezTo>
                      <a:pt x="172" y="105"/>
                      <a:pt x="172" y="106"/>
                      <a:pt x="172" y="107"/>
                    </a:cubicBezTo>
                    <a:cubicBezTo>
                      <a:pt x="171" y="108"/>
                      <a:pt x="171" y="108"/>
                      <a:pt x="171" y="108"/>
                    </a:cubicBezTo>
                    <a:close/>
                    <a:moveTo>
                      <a:pt x="171" y="103"/>
                    </a:moveTo>
                    <a:cubicBezTo>
                      <a:pt x="167" y="104"/>
                      <a:pt x="163" y="106"/>
                      <a:pt x="158" y="108"/>
                    </a:cubicBezTo>
                    <a:cubicBezTo>
                      <a:pt x="153" y="110"/>
                      <a:pt x="148" y="111"/>
                      <a:pt x="142" y="112"/>
                    </a:cubicBezTo>
                    <a:cubicBezTo>
                      <a:pt x="132" y="115"/>
                      <a:pt x="123" y="119"/>
                      <a:pt x="113" y="121"/>
                    </a:cubicBezTo>
                    <a:cubicBezTo>
                      <a:pt x="109" y="122"/>
                      <a:pt x="113" y="121"/>
                      <a:pt x="114" y="120"/>
                    </a:cubicBezTo>
                    <a:cubicBezTo>
                      <a:pt x="117" y="119"/>
                      <a:pt x="120" y="117"/>
                      <a:pt x="124" y="116"/>
                    </a:cubicBezTo>
                    <a:cubicBezTo>
                      <a:pt x="129" y="114"/>
                      <a:pt x="134" y="113"/>
                      <a:pt x="139" y="111"/>
                    </a:cubicBezTo>
                    <a:cubicBezTo>
                      <a:pt x="149" y="108"/>
                      <a:pt x="158" y="105"/>
                      <a:pt x="168" y="102"/>
                    </a:cubicBezTo>
                    <a:cubicBezTo>
                      <a:pt x="169" y="102"/>
                      <a:pt x="170" y="101"/>
                      <a:pt x="170" y="101"/>
                    </a:cubicBezTo>
                    <a:cubicBezTo>
                      <a:pt x="170" y="101"/>
                      <a:pt x="171" y="101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72" y="101"/>
                      <a:pt x="172" y="102"/>
                      <a:pt x="172" y="103"/>
                    </a:cubicBezTo>
                    <a:cubicBezTo>
                      <a:pt x="172" y="103"/>
                      <a:pt x="172" y="103"/>
                      <a:pt x="171" y="103"/>
                    </a:cubicBezTo>
                    <a:close/>
                    <a:moveTo>
                      <a:pt x="128" y="111"/>
                    </a:moveTo>
                    <a:cubicBezTo>
                      <a:pt x="125" y="112"/>
                      <a:pt x="122" y="112"/>
                      <a:pt x="118" y="113"/>
                    </a:cubicBezTo>
                    <a:cubicBezTo>
                      <a:pt x="116" y="114"/>
                      <a:pt x="113" y="114"/>
                      <a:pt x="113" y="114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4"/>
                      <a:pt x="114" y="114"/>
                      <a:pt x="116" y="113"/>
                    </a:cubicBezTo>
                    <a:cubicBezTo>
                      <a:pt x="123" y="111"/>
                      <a:pt x="129" y="109"/>
                      <a:pt x="135" y="107"/>
                    </a:cubicBezTo>
                    <a:cubicBezTo>
                      <a:pt x="139" y="105"/>
                      <a:pt x="142" y="104"/>
                      <a:pt x="146" y="103"/>
                    </a:cubicBezTo>
                    <a:cubicBezTo>
                      <a:pt x="154" y="101"/>
                      <a:pt x="162" y="98"/>
                      <a:pt x="170" y="96"/>
                    </a:cubicBezTo>
                    <a:cubicBezTo>
                      <a:pt x="170" y="96"/>
                      <a:pt x="170" y="97"/>
                      <a:pt x="171" y="98"/>
                    </a:cubicBezTo>
                    <a:cubicBezTo>
                      <a:pt x="157" y="103"/>
                      <a:pt x="142" y="107"/>
                      <a:pt x="128" y="111"/>
                    </a:cubicBezTo>
                    <a:close/>
                    <a:moveTo>
                      <a:pt x="163" y="97"/>
                    </a:moveTo>
                    <a:cubicBezTo>
                      <a:pt x="163" y="97"/>
                      <a:pt x="164" y="97"/>
                      <a:pt x="165" y="97"/>
                    </a:cubicBezTo>
                    <a:cubicBezTo>
                      <a:pt x="166" y="96"/>
                      <a:pt x="167" y="96"/>
                      <a:pt x="168" y="96"/>
                    </a:cubicBezTo>
                    <a:cubicBezTo>
                      <a:pt x="166" y="96"/>
                      <a:pt x="165" y="97"/>
                      <a:pt x="163" y="97"/>
                    </a:cubicBezTo>
                    <a:close/>
                    <a:moveTo>
                      <a:pt x="158" y="98"/>
                    </a:moveTo>
                    <a:cubicBezTo>
                      <a:pt x="153" y="100"/>
                      <a:pt x="148" y="101"/>
                      <a:pt x="143" y="103"/>
                    </a:cubicBezTo>
                    <a:cubicBezTo>
                      <a:pt x="142" y="103"/>
                      <a:pt x="142" y="103"/>
                      <a:pt x="141" y="103"/>
                    </a:cubicBezTo>
                    <a:cubicBezTo>
                      <a:pt x="134" y="105"/>
                      <a:pt x="127" y="107"/>
                      <a:pt x="120" y="110"/>
                    </a:cubicBezTo>
                    <a:cubicBezTo>
                      <a:pt x="118" y="110"/>
                      <a:pt x="116" y="110"/>
                      <a:pt x="114" y="110"/>
                    </a:cubicBezTo>
                    <a:cubicBezTo>
                      <a:pt x="114" y="110"/>
                      <a:pt x="114" y="110"/>
                      <a:pt x="114" y="110"/>
                    </a:cubicBezTo>
                    <a:cubicBezTo>
                      <a:pt x="116" y="110"/>
                      <a:pt x="117" y="109"/>
                      <a:pt x="119" y="109"/>
                    </a:cubicBezTo>
                    <a:cubicBezTo>
                      <a:pt x="122" y="108"/>
                      <a:pt x="125" y="107"/>
                      <a:pt x="128" y="106"/>
                    </a:cubicBezTo>
                    <a:cubicBezTo>
                      <a:pt x="135" y="104"/>
                      <a:pt x="143" y="101"/>
                      <a:pt x="150" y="99"/>
                    </a:cubicBezTo>
                    <a:cubicBezTo>
                      <a:pt x="153" y="99"/>
                      <a:pt x="156" y="98"/>
                      <a:pt x="158" y="97"/>
                    </a:cubicBezTo>
                    <a:cubicBezTo>
                      <a:pt x="159" y="96"/>
                      <a:pt x="161" y="95"/>
                      <a:pt x="162" y="95"/>
                    </a:cubicBezTo>
                    <a:cubicBezTo>
                      <a:pt x="164" y="94"/>
                      <a:pt x="166" y="93"/>
                      <a:pt x="168" y="93"/>
                    </a:cubicBezTo>
                    <a:cubicBezTo>
                      <a:pt x="169" y="93"/>
                      <a:pt x="169" y="94"/>
                      <a:pt x="169" y="95"/>
                    </a:cubicBezTo>
                    <a:cubicBezTo>
                      <a:pt x="165" y="95"/>
                      <a:pt x="162" y="97"/>
                      <a:pt x="158" y="98"/>
                    </a:cubicBezTo>
                    <a:close/>
                    <a:moveTo>
                      <a:pt x="167" y="89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2" y="90"/>
                      <a:pt x="158" y="91"/>
                      <a:pt x="153" y="93"/>
                    </a:cubicBezTo>
                    <a:cubicBezTo>
                      <a:pt x="150" y="94"/>
                      <a:pt x="147" y="95"/>
                      <a:pt x="144" y="96"/>
                    </a:cubicBezTo>
                    <a:cubicBezTo>
                      <a:pt x="135" y="98"/>
                      <a:pt x="125" y="102"/>
                      <a:pt x="116" y="102"/>
                    </a:cubicBezTo>
                    <a:cubicBezTo>
                      <a:pt x="124" y="102"/>
                      <a:pt x="133" y="98"/>
                      <a:pt x="141" y="95"/>
                    </a:cubicBezTo>
                    <a:cubicBezTo>
                      <a:pt x="149" y="92"/>
                      <a:pt x="159" y="90"/>
                      <a:pt x="166" y="85"/>
                    </a:cubicBezTo>
                    <a:cubicBezTo>
                      <a:pt x="167" y="84"/>
                      <a:pt x="166" y="84"/>
                      <a:pt x="166" y="84"/>
                    </a:cubicBezTo>
                    <a:cubicBezTo>
                      <a:pt x="157" y="88"/>
                      <a:pt x="147" y="90"/>
                      <a:pt x="138" y="92"/>
                    </a:cubicBezTo>
                    <a:cubicBezTo>
                      <a:pt x="130" y="94"/>
                      <a:pt x="121" y="96"/>
                      <a:pt x="114" y="99"/>
                    </a:cubicBezTo>
                    <a:cubicBezTo>
                      <a:pt x="114" y="98"/>
                      <a:pt x="113" y="98"/>
                      <a:pt x="112" y="97"/>
                    </a:cubicBezTo>
                    <a:cubicBezTo>
                      <a:pt x="129" y="93"/>
                      <a:pt x="144" y="87"/>
                      <a:pt x="160" y="83"/>
                    </a:cubicBezTo>
                    <a:cubicBezTo>
                      <a:pt x="163" y="82"/>
                      <a:pt x="166" y="81"/>
                      <a:pt x="168" y="81"/>
                    </a:cubicBezTo>
                    <a:cubicBezTo>
                      <a:pt x="166" y="82"/>
                      <a:pt x="166" y="86"/>
                      <a:pt x="167" y="89"/>
                    </a:cubicBezTo>
                    <a:close/>
                    <a:moveTo>
                      <a:pt x="160" y="82"/>
                    </a:moveTo>
                    <a:cubicBezTo>
                      <a:pt x="144" y="86"/>
                      <a:pt x="129" y="92"/>
                      <a:pt x="113" y="96"/>
                    </a:cubicBezTo>
                    <a:cubicBezTo>
                      <a:pt x="117" y="93"/>
                      <a:pt x="123" y="92"/>
                      <a:pt x="127" y="91"/>
                    </a:cubicBezTo>
                    <a:cubicBezTo>
                      <a:pt x="136" y="89"/>
                      <a:pt x="144" y="87"/>
                      <a:pt x="151" y="84"/>
                    </a:cubicBezTo>
                    <a:cubicBezTo>
                      <a:pt x="167" y="79"/>
                      <a:pt x="184" y="72"/>
                      <a:pt x="200" y="70"/>
                    </a:cubicBezTo>
                    <a:cubicBezTo>
                      <a:pt x="205" y="70"/>
                      <a:pt x="196" y="72"/>
                      <a:pt x="195" y="73"/>
                    </a:cubicBezTo>
                    <a:cubicBezTo>
                      <a:pt x="192" y="73"/>
                      <a:pt x="188" y="75"/>
                      <a:pt x="184" y="76"/>
                    </a:cubicBezTo>
                    <a:cubicBezTo>
                      <a:pt x="176" y="78"/>
                      <a:pt x="168" y="80"/>
                      <a:pt x="160" y="82"/>
                    </a:cubicBezTo>
                    <a:close/>
                    <a:moveTo>
                      <a:pt x="175" y="82"/>
                    </a:moveTo>
                    <a:cubicBezTo>
                      <a:pt x="174" y="82"/>
                      <a:pt x="174" y="81"/>
                      <a:pt x="173" y="81"/>
                    </a:cubicBezTo>
                    <a:cubicBezTo>
                      <a:pt x="178" y="80"/>
                      <a:pt x="182" y="79"/>
                      <a:pt x="187" y="78"/>
                    </a:cubicBezTo>
                    <a:cubicBezTo>
                      <a:pt x="192" y="77"/>
                      <a:pt x="197" y="75"/>
                      <a:pt x="202" y="74"/>
                    </a:cubicBezTo>
                    <a:cubicBezTo>
                      <a:pt x="204" y="73"/>
                      <a:pt x="204" y="73"/>
                      <a:pt x="202" y="74"/>
                    </a:cubicBezTo>
                    <a:cubicBezTo>
                      <a:pt x="200" y="75"/>
                      <a:pt x="199" y="75"/>
                      <a:pt x="197" y="76"/>
                    </a:cubicBezTo>
                    <a:cubicBezTo>
                      <a:pt x="195" y="77"/>
                      <a:pt x="192" y="78"/>
                      <a:pt x="189" y="78"/>
                    </a:cubicBezTo>
                    <a:cubicBezTo>
                      <a:pt x="185" y="80"/>
                      <a:pt x="180" y="81"/>
                      <a:pt x="175" y="82"/>
                    </a:cubicBezTo>
                    <a:close/>
                    <a:moveTo>
                      <a:pt x="192" y="83"/>
                    </a:moveTo>
                    <a:cubicBezTo>
                      <a:pt x="196" y="82"/>
                      <a:pt x="200" y="81"/>
                      <a:pt x="204" y="80"/>
                    </a:cubicBezTo>
                    <a:cubicBezTo>
                      <a:pt x="209" y="79"/>
                      <a:pt x="200" y="82"/>
                      <a:pt x="199" y="82"/>
                    </a:cubicBezTo>
                    <a:cubicBezTo>
                      <a:pt x="197" y="83"/>
                      <a:pt x="196" y="83"/>
                      <a:pt x="194" y="84"/>
                    </a:cubicBezTo>
                    <a:cubicBezTo>
                      <a:pt x="193" y="84"/>
                      <a:pt x="193" y="83"/>
                      <a:pt x="192" y="83"/>
                    </a:cubicBezTo>
                    <a:close/>
                    <a:moveTo>
                      <a:pt x="194" y="85"/>
                    </a:moveTo>
                    <a:cubicBezTo>
                      <a:pt x="198" y="85"/>
                      <a:pt x="202" y="83"/>
                      <a:pt x="205" y="82"/>
                    </a:cubicBezTo>
                    <a:cubicBezTo>
                      <a:pt x="209" y="81"/>
                      <a:pt x="203" y="84"/>
                      <a:pt x="202" y="85"/>
                    </a:cubicBezTo>
                    <a:cubicBezTo>
                      <a:pt x="200" y="86"/>
                      <a:pt x="198" y="87"/>
                      <a:pt x="196" y="88"/>
                    </a:cubicBezTo>
                    <a:cubicBezTo>
                      <a:pt x="196" y="87"/>
                      <a:pt x="195" y="86"/>
                      <a:pt x="194" y="85"/>
                    </a:cubicBezTo>
                    <a:close/>
                    <a:moveTo>
                      <a:pt x="197" y="90"/>
                    </a:moveTo>
                    <a:cubicBezTo>
                      <a:pt x="197" y="89"/>
                      <a:pt x="197" y="89"/>
                      <a:pt x="197" y="89"/>
                    </a:cubicBezTo>
                    <a:cubicBezTo>
                      <a:pt x="200" y="88"/>
                      <a:pt x="203" y="87"/>
                      <a:pt x="207" y="86"/>
                    </a:cubicBezTo>
                    <a:cubicBezTo>
                      <a:pt x="211" y="85"/>
                      <a:pt x="206" y="87"/>
                      <a:pt x="205" y="87"/>
                    </a:cubicBezTo>
                    <a:cubicBezTo>
                      <a:pt x="203" y="89"/>
                      <a:pt x="200" y="90"/>
                      <a:pt x="198" y="91"/>
                    </a:cubicBezTo>
                    <a:cubicBezTo>
                      <a:pt x="198" y="90"/>
                      <a:pt x="198" y="90"/>
                      <a:pt x="197" y="90"/>
                    </a:cubicBezTo>
                    <a:close/>
                    <a:moveTo>
                      <a:pt x="199" y="92"/>
                    </a:moveTo>
                    <a:cubicBezTo>
                      <a:pt x="200" y="92"/>
                      <a:pt x="201" y="92"/>
                      <a:pt x="202" y="92"/>
                    </a:cubicBezTo>
                    <a:cubicBezTo>
                      <a:pt x="204" y="91"/>
                      <a:pt x="208" y="91"/>
                      <a:pt x="210" y="90"/>
                    </a:cubicBezTo>
                    <a:cubicBezTo>
                      <a:pt x="207" y="92"/>
                      <a:pt x="203" y="93"/>
                      <a:pt x="200" y="95"/>
                    </a:cubicBezTo>
                    <a:cubicBezTo>
                      <a:pt x="200" y="94"/>
                      <a:pt x="199" y="93"/>
                      <a:pt x="199" y="92"/>
                    </a:cubicBezTo>
                    <a:close/>
                    <a:moveTo>
                      <a:pt x="201" y="96"/>
                    </a:moveTo>
                    <a:cubicBezTo>
                      <a:pt x="204" y="96"/>
                      <a:pt x="207" y="95"/>
                      <a:pt x="209" y="94"/>
                    </a:cubicBezTo>
                    <a:cubicBezTo>
                      <a:pt x="213" y="92"/>
                      <a:pt x="208" y="95"/>
                      <a:pt x="207" y="96"/>
                    </a:cubicBezTo>
                    <a:cubicBezTo>
                      <a:pt x="206" y="97"/>
                      <a:pt x="204" y="97"/>
                      <a:pt x="202" y="98"/>
                    </a:cubicBezTo>
                    <a:cubicBezTo>
                      <a:pt x="202" y="98"/>
                      <a:pt x="201" y="97"/>
                      <a:pt x="201" y="96"/>
                    </a:cubicBezTo>
                    <a:close/>
                    <a:moveTo>
                      <a:pt x="204" y="101"/>
                    </a:moveTo>
                    <a:cubicBezTo>
                      <a:pt x="204" y="100"/>
                      <a:pt x="203" y="100"/>
                      <a:pt x="203" y="99"/>
                    </a:cubicBezTo>
                    <a:cubicBezTo>
                      <a:pt x="203" y="99"/>
                      <a:pt x="203" y="99"/>
                      <a:pt x="203" y="99"/>
                    </a:cubicBezTo>
                    <a:cubicBezTo>
                      <a:pt x="205" y="99"/>
                      <a:pt x="207" y="99"/>
                      <a:pt x="209" y="98"/>
                    </a:cubicBezTo>
                    <a:cubicBezTo>
                      <a:pt x="212" y="97"/>
                      <a:pt x="208" y="99"/>
                      <a:pt x="208" y="99"/>
                    </a:cubicBezTo>
                    <a:cubicBezTo>
                      <a:pt x="206" y="99"/>
                      <a:pt x="205" y="100"/>
                      <a:pt x="204" y="100"/>
                    </a:cubicBezTo>
                    <a:cubicBezTo>
                      <a:pt x="204" y="101"/>
                      <a:pt x="204" y="101"/>
                      <a:pt x="204" y="101"/>
                    </a:cubicBezTo>
                    <a:close/>
                    <a:moveTo>
                      <a:pt x="206" y="103"/>
                    </a:moveTo>
                    <a:cubicBezTo>
                      <a:pt x="206" y="102"/>
                      <a:pt x="205" y="102"/>
                      <a:pt x="205" y="101"/>
                    </a:cubicBezTo>
                    <a:cubicBezTo>
                      <a:pt x="206" y="101"/>
                      <a:pt x="207" y="101"/>
                      <a:pt x="209" y="100"/>
                    </a:cubicBezTo>
                    <a:cubicBezTo>
                      <a:pt x="210" y="101"/>
                      <a:pt x="210" y="101"/>
                      <a:pt x="209" y="102"/>
                    </a:cubicBezTo>
                    <a:cubicBezTo>
                      <a:pt x="208" y="102"/>
                      <a:pt x="207" y="102"/>
                      <a:pt x="206" y="103"/>
                    </a:cubicBezTo>
                    <a:close/>
                    <a:moveTo>
                      <a:pt x="211" y="103"/>
                    </a:moveTo>
                    <a:cubicBezTo>
                      <a:pt x="211" y="104"/>
                      <a:pt x="210" y="105"/>
                      <a:pt x="209" y="105"/>
                    </a:cubicBezTo>
                    <a:cubicBezTo>
                      <a:pt x="208" y="105"/>
                      <a:pt x="208" y="104"/>
                      <a:pt x="207" y="104"/>
                    </a:cubicBezTo>
                    <a:cubicBezTo>
                      <a:pt x="209" y="103"/>
                      <a:pt x="211" y="103"/>
                      <a:pt x="211" y="103"/>
                    </a:cubicBezTo>
                    <a:close/>
                    <a:moveTo>
                      <a:pt x="210" y="106"/>
                    </a:moveTo>
                    <a:cubicBezTo>
                      <a:pt x="210" y="106"/>
                      <a:pt x="210" y="106"/>
                      <a:pt x="210" y="106"/>
                    </a:cubicBezTo>
                    <a:cubicBezTo>
                      <a:pt x="212" y="106"/>
                      <a:pt x="213" y="106"/>
                      <a:pt x="211" y="108"/>
                    </a:cubicBezTo>
                    <a:cubicBezTo>
                      <a:pt x="211" y="107"/>
                      <a:pt x="210" y="107"/>
                      <a:pt x="210" y="106"/>
                    </a:cubicBezTo>
                    <a:close/>
                    <a:moveTo>
                      <a:pt x="213" y="109"/>
                    </a:moveTo>
                    <a:cubicBezTo>
                      <a:pt x="214" y="108"/>
                      <a:pt x="213" y="110"/>
                      <a:pt x="213" y="111"/>
                    </a:cubicBezTo>
                    <a:cubicBezTo>
                      <a:pt x="213" y="110"/>
                      <a:pt x="212" y="109"/>
                      <a:pt x="212" y="109"/>
                    </a:cubicBezTo>
                    <a:cubicBezTo>
                      <a:pt x="212" y="109"/>
                      <a:pt x="212" y="109"/>
                      <a:pt x="213" y="109"/>
                    </a:cubicBezTo>
                    <a:close/>
                    <a:moveTo>
                      <a:pt x="214" y="110"/>
                    </a:moveTo>
                    <a:cubicBezTo>
                      <a:pt x="214" y="111"/>
                      <a:pt x="214" y="111"/>
                      <a:pt x="214" y="112"/>
                    </a:cubicBezTo>
                    <a:cubicBezTo>
                      <a:pt x="214" y="112"/>
                      <a:pt x="214" y="113"/>
                      <a:pt x="214" y="113"/>
                    </a:cubicBezTo>
                    <a:cubicBezTo>
                      <a:pt x="214" y="113"/>
                      <a:pt x="214" y="112"/>
                      <a:pt x="213" y="112"/>
                    </a:cubicBezTo>
                    <a:cubicBezTo>
                      <a:pt x="214" y="111"/>
                      <a:pt x="214" y="111"/>
                      <a:pt x="214" y="110"/>
                    </a:cubicBezTo>
                    <a:close/>
                    <a:moveTo>
                      <a:pt x="213" y="105"/>
                    </a:moveTo>
                    <a:cubicBezTo>
                      <a:pt x="213" y="105"/>
                      <a:pt x="213" y="105"/>
                      <a:pt x="213" y="105"/>
                    </a:cubicBezTo>
                    <a:cubicBezTo>
                      <a:pt x="212" y="105"/>
                      <a:pt x="209" y="106"/>
                      <a:pt x="211" y="105"/>
                    </a:cubicBezTo>
                    <a:cubicBezTo>
                      <a:pt x="212" y="104"/>
                      <a:pt x="212" y="103"/>
                      <a:pt x="213" y="102"/>
                    </a:cubicBezTo>
                    <a:cubicBezTo>
                      <a:pt x="213" y="102"/>
                      <a:pt x="212" y="102"/>
                      <a:pt x="212" y="102"/>
                    </a:cubicBezTo>
                    <a:cubicBezTo>
                      <a:pt x="210" y="102"/>
                      <a:pt x="211" y="102"/>
                      <a:pt x="209" y="102"/>
                    </a:cubicBezTo>
                    <a:cubicBezTo>
                      <a:pt x="209" y="102"/>
                      <a:pt x="209" y="102"/>
                      <a:pt x="209" y="102"/>
                    </a:cubicBezTo>
                    <a:cubicBezTo>
                      <a:pt x="210" y="102"/>
                      <a:pt x="211" y="101"/>
                      <a:pt x="212" y="100"/>
                    </a:cubicBezTo>
                    <a:cubicBezTo>
                      <a:pt x="212" y="100"/>
                      <a:pt x="212" y="99"/>
                      <a:pt x="212" y="99"/>
                    </a:cubicBezTo>
                    <a:cubicBezTo>
                      <a:pt x="210" y="99"/>
                      <a:pt x="207" y="99"/>
                      <a:pt x="206" y="100"/>
                    </a:cubicBezTo>
                    <a:cubicBezTo>
                      <a:pt x="207" y="99"/>
                      <a:pt x="210" y="99"/>
                      <a:pt x="211" y="97"/>
                    </a:cubicBezTo>
                    <a:cubicBezTo>
                      <a:pt x="212" y="97"/>
                      <a:pt x="211" y="97"/>
                      <a:pt x="211" y="97"/>
                    </a:cubicBezTo>
                    <a:cubicBezTo>
                      <a:pt x="210" y="97"/>
                      <a:pt x="208" y="97"/>
                      <a:pt x="207" y="98"/>
                    </a:cubicBezTo>
                    <a:cubicBezTo>
                      <a:pt x="206" y="98"/>
                      <a:pt x="201" y="100"/>
                      <a:pt x="205" y="98"/>
                    </a:cubicBezTo>
                    <a:cubicBezTo>
                      <a:pt x="207" y="96"/>
                      <a:pt x="210" y="95"/>
                      <a:pt x="212" y="93"/>
                    </a:cubicBezTo>
                    <a:cubicBezTo>
                      <a:pt x="212" y="93"/>
                      <a:pt x="212" y="93"/>
                      <a:pt x="212" y="93"/>
                    </a:cubicBezTo>
                    <a:cubicBezTo>
                      <a:pt x="213" y="98"/>
                      <a:pt x="214" y="103"/>
                      <a:pt x="214" y="108"/>
                    </a:cubicBezTo>
                    <a:cubicBezTo>
                      <a:pt x="212" y="108"/>
                      <a:pt x="213" y="107"/>
                      <a:pt x="213" y="105"/>
                    </a:cubicBezTo>
                    <a:close/>
                    <a:moveTo>
                      <a:pt x="211" y="92"/>
                    </a:moveTo>
                    <a:cubicBezTo>
                      <a:pt x="208" y="93"/>
                      <a:pt x="205" y="95"/>
                      <a:pt x="201" y="95"/>
                    </a:cubicBezTo>
                    <a:cubicBezTo>
                      <a:pt x="202" y="95"/>
                      <a:pt x="205" y="93"/>
                      <a:pt x="206" y="92"/>
                    </a:cubicBezTo>
                    <a:cubicBezTo>
                      <a:pt x="208" y="92"/>
                      <a:pt x="210" y="91"/>
                      <a:pt x="211" y="90"/>
                    </a:cubicBezTo>
                    <a:cubicBezTo>
                      <a:pt x="211" y="90"/>
                      <a:pt x="211" y="90"/>
                      <a:pt x="211" y="90"/>
                    </a:cubicBezTo>
                    <a:cubicBezTo>
                      <a:pt x="211" y="91"/>
                      <a:pt x="212" y="92"/>
                      <a:pt x="212" y="92"/>
                    </a:cubicBezTo>
                    <a:cubicBezTo>
                      <a:pt x="212" y="92"/>
                      <a:pt x="212" y="92"/>
                      <a:pt x="211" y="92"/>
                    </a:cubicBezTo>
                    <a:close/>
                    <a:moveTo>
                      <a:pt x="211" y="89"/>
                    </a:moveTo>
                    <a:cubicBezTo>
                      <a:pt x="207" y="89"/>
                      <a:pt x="203" y="91"/>
                      <a:pt x="199" y="91"/>
                    </a:cubicBezTo>
                    <a:cubicBezTo>
                      <a:pt x="200" y="91"/>
                      <a:pt x="203" y="89"/>
                      <a:pt x="204" y="89"/>
                    </a:cubicBezTo>
                    <a:cubicBezTo>
                      <a:pt x="206" y="88"/>
                      <a:pt x="208" y="87"/>
                      <a:pt x="210" y="86"/>
                    </a:cubicBezTo>
                    <a:cubicBezTo>
                      <a:pt x="210" y="87"/>
                      <a:pt x="211" y="88"/>
                      <a:pt x="211" y="89"/>
                    </a:cubicBezTo>
                    <a:cubicBezTo>
                      <a:pt x="211" y="89"/>
                      <a:pt x="211" y="89"/>
                      <a:pt x="211" y="89"/>
                    </a:cubicBezTo>
                    <a:close/>
                    <a:moveTo>
                      <a:pt x="203" y="87"/>
                    </a:moveTo>
                    <a:cubicBezTo>
                      <a:pt x="202" y="87"/>
                      <a:pt x="198" y="87"/>
                      <a:pt x="197" y="88"/>
                    </a:cubicBezTo>
                    <a:cubicBezTo>
                      <a:pt x="201" y="86"/>
                      <a:pt x="205" y="84"/>
                      <a:pt x="208" y="82"/>
                    </a:cubicBezTo>
                    <a:cubicBezTo>
                      <a:pt x="208" y="82"/>
                      <a:pt x="208" y="81"/>
                      <a:pt x="208" y="81"/>
                    </a:cubicBezTo>
                    <a:cubicBezTo>
                      <a:pt x="204" y="81"/>
                      <a:pt x="200" y="83"/>
                      <a:pt x="196" y="84"/>
                    </a:cubicBezTo>
                    <a:cubicBezTo>
                      <a:pt x="193" y="85"/>
                      <a:pt x="200" y="82"/>
                      <a:pt x="201" y="82"/>
                    </a:cubicBezTo>
                    <a:cubicBezTo>
                      <a:pt x="203" y="81"/>
                      <a:pt x="205" y="81"/>
                      <a:pt x="207" y="79"/>
                    </a:cubicBezTo>
                    <a:cubicBezTo>
                      <a:pt x="207" y="79"/>
                      <a:pt x="207" y="79"/>
                      <a:pt x="207" y="79"/>
                    </a:cubicBezTo>
                    <a:cubicBezTo>
                      <a:pt x="202" y="79"/>
                      <a:pt x="197" y="81"/>
                      <a:pt x="192" y="82"/>
                    </a:cubicBezTo>
                    <a:cubicBezTo>
                      <a:pt x="197" y="80"/>
                      <a:pt x="202" y="79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ubicBezTo>
                      <a:pt x="208" y="80"/>
                      <a:pt x="209" y="82"/>
                      <a:pt x="210" y="85"/>
                    </a:cubicBezTo>
                    <a:cubicBezTo>
                      <a:pt x="208" y="85"/>
                      <a:pt x="205" y="86"/>
                      <a:pt x="203" y="87"/>
                    </a:cubicBezTo>
                    <a:close/>
                    <a:moveTo>
                      <a:pt x="207" y="77"/>
                    </a:moveTo>
                    <a:cubicBezTo>
                      <a:pt x="201" y="78"/>
                      <a:pt x="196" y="78"/>
                      <a:pt x="191" y="79"/>
                    </a:cubicBezTo>
                    <a:cubicBezTo>
                      <a:pt x="188" y="80"/>
                      <a:pt x="185" y="81"/>
                      <a:pt x="182" y="81"/>
                    </a:cubicBezTo>
                    <a:cubicBezTo>
                      <a:pt x="181" y="81"/>
                      <a:pt x="180" y="82"/>
                      <a:pt x="179" y="82"/>
                    </a:cubicBezTo>
                    <a:cubicBezTo>
                      <a:pt x="188" y="80"/>
                      <a:pt x="197" y="77"/>
                      <a:pt x="205" y="73"/>
                    </a:cubicBezTo>
                    <a:cubicBezTo>
                      <a:pt x="205" y="73"/>
                      <a:pt x="205" y="73"/>
                      <a:pt x="205" y="73"/>
                    </a:cubicBezTo>
                    <a:cubicBezTo>
                      <a:pt x="200" y="73"/>
                      <a:pt x="195" y="75"/>
                      <a:pt x="190" y="76"/>
                    </a:cubicBezTo>
                    <a:cubicBezTo>
                      <a:pt x="184" y="78"/>
                      <a:pt x="178" y="79"/>
                      <a:pt x="172" y="80"/>
                    </a:cubicBezTo>
                    <a:cubicBezTo>
                      <a:pt x="172" y="80"/>
                      <a:pt x="172" y="80"/>
                      <a:pt x="171" y="80"/>
                    </a:cubicBezTo>
                    <a:cubicBezTo>
                      <a:pt x="176" y="79"/>
                      <a:pt x="180" y="78"/>
                      <a:pt x="184" y="76"/>
                    </a:cubicBezTo>
                    <a:cubicBezTo>
                      <a:pt x="191" y="75"/>
                      <a:pt x="198" y="74"/>
                      <a:pt x="204" y="70"/>
                    </a:cubicBezTo>
                    <a:cubicBezTo>
                      <a:pt x="204" y="70"/>
                      <a:pt x="204" y="70"/>
                      <a:pt x="204" y="70"/>
                    </a:cubicBezTo>
                    <a:cubicBezTo>
                      <a:pt x="196" y="70"/>
                      <a:pt x="188" y="72"/>
                      <a:pt x="181" y="74"/>
                    </a:cubicBezTo>
                    <a:cubicBezTo>
                      <a:pt x="172" y="76"/>
                      <a:pt x="162" y="79"/>
                      <a:pt x="153" y="83"/>
                    </a:cubicBezTo>
                    <a:cubicBezTo>
                      <a:pt x="144" y="86"/>
                      <a:pt x="135" y="89"/>
                      <a:pt x="126" y="91"/>
                    </a:cubicBezTo>
                    <a:cubicBezTo>
                      <a:pt x="121" y="92"/>
                      <a:pt x="115" y="93"/>
                      <a:pt x="112" y="96"/>
                    </a:cubicBezTo>
                    <a:cubicBezTo>
                      <a:pt x="111" y="96"/>
                      <a:pt x="110" y="95"/>
                      <a:pt x="108" y="95"/>
                    </a:cubicBezTo>
                    <a:cubicBezTo>
                      <a:pt x="111" y="94"/>
                      <a:pt x="113" y="94"/>
                      <a:pt x="115" y="93"/>
                    </a:cubicBezTo>
                    <a:cubicBezTo>
                      <a:pt x="119" y="91"/>
                      <a:pt x="124" y="90"/>
                      <a:pt x="129" y="89"/>
                    </a:cubicBezTo>
                    <a:cubicBezTo>
                      <a:pt x="137" y="87"/>
                      <a:pt x="146" y="84"/>
                      <a:pt x="154" y="81"/>
                    </a:cubicBezTo>
                    <a:cubicBezTo>
                      <a:pt x="163" y="79"/>
                      <a:pt x="171" y="75"/>
                      <a:pt x="179" y="73"/>
                    </a:cubicBezTo>
                    <a:cubicBezTo>
                      <a:pt x="187" y="71"/>
                      <a:pt x="194" y="69"/>
                      <a:pt x="202" y="66"/>
                    </a:cubicBezTo>
                    <a:cubicBezTo>
                      <a:pt x="204" y="69"/>
                      <a:pt x="205" y="73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lose/>
                    <a:moveTo>
                      <a:pt x="87" y="65"/>
                    </a:moveTo>
                    <a:cubicBezTo>
                      <a:pt x="88" y="65"/>
                      <a:pt x="90" y="64"/>
                      <a:pt x="90" y="64"/>
                    </a:cubicBezTo>
                    <a:cubicBezTo>
                      <a:pt x="92" y="63"/>
                      <a:pt x="94" y="63"/>
                      <a:pt x="96" y="62"/>
                    </a:cubicBezTo>
                    <a:cubicBezTo>
                      <a:pt x="101" y="61"/>
                      <a:pt x="105" y="60"/>
                      <a:pt x="110" y="59"/>
                    </a:cubicBezTo>
                    <a:cubicBezTo>
                      <a:pt x="119" y="57"/>
                      <a:pt x="127" y="56"/>
                      <a:pt x="135" y="52"/>
                    </a:cubicBezTo>
                    <a:cubicBezTo>
                      <a:pt x="135" y="52"/>
                      <a:pt x="135" y="51"/>
                      <a:pt x="135" y="51"/>
                    </a:cubicBezTo>
                    <a:cubicBezTo>
                      <a:pt x="127" y="52"/>
                      <a:pt x="120" y="54"/>
                      <a:pt x="112" y="56"/>
                    </a:cubicBezTo>
                    <a:cubicBezTo>
                      <a:pt x="108" y="57"/>
                      <a:pt x="104" y="58"/>
                      <a:pt x="100" y="59"/>
                    </a:cubicBezTo>
                    <a:cubicBezTo>
                      <a:pt x="96" y="60"/>
                      <a:pt x="93" y="61"/>
                      <a:pt x="90" y="62"/>
                    </a:cubicBezTo>
                    <a:cubicBezTo>
                      <a:pt x="90" y="62"/>
                      <a:pt x="90" y="61"/>
                      <a:pt x="91" y="61"/>
                    </a:cubicBezTo>
                    <a:cubicBezTo>
                      <a:pt x="91" y="61"/>
                      <a:pt x="92" y="61"/>
                      <a:pt x="92" y="61"/>
                    </a:cubicBezTo>
                    <a:cubicBezTo>
                      <a:pt x="94" y="60"/>
                      <a:pt x="96" y="59"/>
                      <a:pt x="99" y="58"/>
                    </a:cubicBezTo>
                    <a:cubicBezTo>
                      <a:pt x="102" y="57"/>
                      <a:pt x="106" y="56"/>
                      <a:pt x="110" y="55"/>
                    </a:cubicBezTo>
                    <a:cubicBezTo>
                      <a:pt x="118" y="53"/>
                      <a:pt x="125" y="52"/>
                      <a:pt x="133" y="49"/>
                    </a:cubicBezTo>
                    <a:cubicBezTo>
                      <a:pt x="134" y="50"/>
                      <a:pt x="136" y="52"/>
                      <a:pt x="138" y="54"/>
                    </a:cubicBezTo>
                    <a:cubicBezTo>
                      <a:pt x="129" y="55"/>
                      <a:pt x="121" y="58"/>
                      <a:pt x="113" y="60"/>
                    </a:cubicBezTo>
                    <a:cubicBezTo>
                      <a:pt x="108" y="61"/>
                      <a:pt x="103" y="62"/>
                      <a:pt x="98" y="63"/>
                    </a:cubicBezTo>
                    <a:cubicBezTo>
                      <a:pt x="95" y="63"/>
                      <a:pt x="91" y="65"/>
                      <a:pt x="87" y="66"/>
                    </a:cubicBezTo>
                    <a:cubicBezTo>
                      <a:pt x="87" y="66"/>
                      <a:pt x="87" y="66"/>
                      <a:pt x="86" y="66"/>
                    </a:cubicBezTo>
                    <a:cubicBezTo>
                      <a:pt x="87" y="66"/>
                      <a:pt x="87" y="66"/>
                      <a:pt x="87" y="65"/>
                    </a:cubicBezTo>
                    <a:close/>
                    <a:moveTo>
                      <a:pt x="115" y="52"/>
                    </a:moveTo>
                    <a:cubicBezTo>
                      <a:pt x="109" y="53"/>
                      <a:pt x="103" y="56"/>
                      <a:pt x="96" y="57"/>
                    </a:cubicBezTo>
                    <a:cubicBezTo>
                      <a:pt x="91" y="58"/>
                      <a:pt x="101" y="55"/>
                      <a:pt x="101" y="55"/>
                    </a:cubicBezTo>
                    <a:cubicBezTo>
                      <a:pt x="104" y="53"/>
                      <a:pt x="107" y="53"/>
                      <a:pt x="109" y="52"/>
                    </a:cubicBezTo>
                    <a:cubicBezTo>
                      <a:pt x="115" y="50"/>
                      <a:pt x="122" y="49"/>
                      <a:pt x="128" y="47"/>
                    </a:cubicBezTo>
                    <a:cubicBezTo>
                      <a:pt x="128" y="47"/>
                      <a:pt x="128" y="46"/>
                      <a:pt x="128" y="46"/>
                    </a:cubicBezTo>
                    <a:cubicBezTo>
                      <a:pt x="129" y="47"/>
                      <a:pt x="131" y="48"/>
                      <a:pt x="132" y="48"/>
                    </a:cubicBezTo>
                    <a:cubicBezTo>
                      <a:pt x="126" y="50"/>
                      <a:pt x="120" y="50"/>
                      <a:pt x="115" y="52"/>
                    </a:cubicBezTo>
                    <a:close/>
                    <a:moveTo>
                      <a:pt x="128" y="46"/>
                    </a:moveTo>
                    <a:cubicBezTo>
                      <a:pt x="120" y="47"/>
                      <a:pt x="113" y="48"/>
                      <a:pt x="105" y="50"/>
                    </a:cubicBezTo>
                    <a:cubicBezTo>
                      <a:pt x="110" y="48"/>
                      <a:pt x="115" y="46"/>
                      <a:pt x="120" y="45"/>
                    </a:cubicBezTo>
                    <a:cubicBezTo>
                      <a:pt x="123" y="45"/>
                      <a:pt x="126" y="45"/>
                      <a:pt x="128" y="46"/>
                    </a:cubicBezTo>
                    <a:close/>
                    <a:moveTo>
                      <a:pt x="103" y="51"/>
                    </a:moveTo>
                    <a:cubicBezTo>
                      <a:pt x="108" y="50"/>
                      <a:pt x="112" y="50"/>
                      <a:pt x="116" y="49"/>
                    </a:cubicBezTo>
                    <a:cubicBezTo>
                      <a:pt x="119" y="49"/>
                      <a:pt x="121" y="48"/>
                      <a:pt x="123" y="48"/>
                    </a:cubicBezTo>
                    <a:cubicBezTo>
                      <a:pt x="124" y="47"/>
                      <a:pt x="125" y="47"/>
                      <a:pt x="126" y="47"/>
                    </a:cubicBezTo>
                    <a:cubicBezTo>
                      <a:pt x="124" y="48"/>
                      <a:pt x="123" y="48"/>
                      <a:pt x="121" y="48"/>
                    </a:cubicBezTo>
                    <a:cubicBezTo>
                      <a:pt x="116" y="50"/>
                      <a:pt x="111" y="50"/>
                      <a:pt x="106" y="52"/>
                    </a:cubicBezTo>
                    <a:cubicBezTo>
                      <a:pt x="103" y="53"/>
                      <a:pt x="99" y="54"/>
                      <a:pt x="96" y="56"/>
                    </a:cubicBezTo>
                    <a:cubicBezTo>
                      <a:pt x="98" y="54"/>
                      <a:pt x="101" y="53"/>
                      <a:pt x="103" y="51"/>
                    </a:cubicBezTo>
                    <a:close/>
                    <a:moveTo>
                      <a:pt x="94" y="58"/>
                    </a:moveTo>
                    <a:cubicBezTo>
                      <a:pt x="100" y="57"/>
                      <a:pt x="107" y="55"/>
                      <a:pt x="113" y="53"/>
                    </a:cubicBezTo>
                    <a:cubicBezTo>
                      <a:pt x="117" y="52"/>
                      <a:pt x="120" y="51"/>
                      <a:pt x="124" y="51"/>
                    </a:cubicBezTo>
                    <a:cubicBezTo>
                      <a:pt x="125" y="51"/>
                      <a:pt x="125" y="50"/>
                      <a:pt x="126" y="50"/>
                    </a:cubicBezTo>
                    <a:cubicBezTo>
                      <a:pt x="120" y="52"/>
                      <a:pt x="114" y="53"/>
                      <a:pt x="108" y="55"/>
                    </a:cubicBezTo>
                    <a:cubicBezTo>
                      <a:pt x="103" y="56"/>
                      <a:pt x="97" y="58"/>
                      <a:pt x="92" y="60"/>
                    </a:cubicBezTo>
                    <a:cubicBezTo>
                      <a:pt x="92" y="59"/>
                      <a:pt x="93" y="59"/>
                      <a:pt x="94" y="58"/>
                    </a:cubicBezTo>
                    <a:close/>
                    <a:moveTo>
                      <a:pt x="88" y="64"/>
                    </a:moveTo>
                    <a:cubicBezTo>
                      <a:pt x="89" y="63"/>
                      <a:pt x="89" y="63"/>
                      <a:pt x="89" y="63"/>
                    </a:cubicBezTo>
                    <a:cubicBezTo>
                      <a:pt x="91" y="62"/>
                      <a:pt x="93" y="62"/>
                      <a:pt x="95" y="61"/>
                    </a:cubicBezTo>
                    <a:cubicBezTo>
                      <a:pt x="99" y="60"/>
                      <a:pt x="103" y="59"/>
                      <a:pt x="107" y="58"/>
                    </a:cubicBezTo>
                    <a:cubicBezTo>
                      <a:pt x="112" y="57"/>
                      <a:pt x="116" y="56"/>
                      <a:pt x="121" y="55"/>
                    </a:cubicBezTo>
                    <a:cubicBezTo>
                      <a:pt x="125" y="54"/>
                      <a:pt x="130" y="53"/>
                      <a:pt x="133" y="52"/>
                    </a:cubicBezTo>
                    <a:cubicBezTo>
                      <a:pt x="119" y="59"/>
                      <a:pt x="102" y="58"/>
                      <a:pt x="88" y="64"/>
                    </a:cubicBezTo>
                    <a:cubicBezTo>
                      <a:pt x="88" y="64"/>
                      <a:pt x="88" y="64"/>
                      <a:pt x="88" y="64"/>
                    </a:cubicBezTo>
                    <a:close/>
                    <a:moveTo>
                      <a:pt x="86" y="67"/>
                    </a:moveTo>
                    <a:cubicBezTo>
                      <a:pt x="88" y="67"/>
                      <a:pt x="91" y="66"/>
                      <a:pt x="93" y="65"/>
                    </a:cubicBezTo>
                    <a:cubicBezTo>
                      <a:pt x="97" y="64"/>
                      <a:pt x="101" y="63"/>
                      <a:pt x="106" y="62"/>
                    </a:cubicBezTo>
                    <a:cubicBezTo>
                      <a:pt x="117" y="60"/>
                      <a:pt x="127" y="56"/>
                      <a:pt x="138" y="55"/>
                    </a:cubicBezTo>
                    <a:cubicBezTo>
                      <a:pt x="139" y="55"/>
                      <a:pt x="140" y="56"/>
                      <a:pt x="140" y="57"/>
                    </a:cubicBezTo>
                    <a:cubicBezTo>
                      <a:pt x="140" y="57"/>
                      <a:pt x="140" y="57"/>
                      <a:pt x="140" y="57"/>
                    </a:cubicBezTo>
                    <a:cubicBezTo>
                      <a:pt x="131" y="58"/>
                      <a:pt x="121" y="60"/>
                      <a:pt x="112" y="63"/>
                    </a:cubicBezTo>
                    <a:cubicBezTo>
                      <a:pt x="103" y="65"/>
                      <a:pt x="94" y="68"/>
                      <a:pt x="85" y="69"/>
                    </a:cubicBezTo>
                    <a:cubicBezTo>
                      <a:pt x="85" y="69"/>
                      <a:pt x="86" y="68"/>
                      <a:pt x="86" y="67"/>
                    </a:cubicBezTo>
                    <a:close/>
                    <a:moveTo>
                      <a:pt x="153" y="42"/>
                    </a:moveTo>
                    <a:cubicBezTo>
                      <a:pt x="153" y="41"/>
                      <a:pt x="153" y="41"/>
                      <a:pt x="153" y="41"/>
                    </a:cubicBezTo>
                    <a:cubicBezTo>
                      <a:pt x="153" y="41"/>
                      <a:pt x="153" y="41"/>
                      <a:pt x="153" y="41"/>
                    </a:cubicBezTo>
                    <a:cubicBezTo>
                      <a:pt x="156" y="39"/>
                      <a:pt x="159" y="37"/>
                      <a:pt x="162" y="35"/>
                    </a:cubicBezTo>
                    <a:cubicBezTo>
                      <a:pt x="161" y="36"/>
                      <a:pt x="161" y="36"/>
                      <a:pt x="160" y="36"/>
                    </a:cubicBezTo>
                    <a:cubicBezTo>
                      <a:pt x="158" y="38"/>
                      <a:pt x="156" y="40"/>
                      <a:pt x="153" y="42"/>
                    </a:cubicBezTo>
                    <a:cubicBezTo>
                      <a:pt x="153" y="42"/>
                      <a:pt x="153" y="42"/>
                      <a:pt x="153" y="42"/>
                    </a:cubicBezTo>
                    <a:close/>
                    <a:moveTo>
                      <a:pt x="154" y="42"/>
                    </a:moveTo>
                    <a:cubicBezTo>
                      <a:pt x="157" y="41"/>
                      <a:pt x="159" y="40"/>
                      <a:pt x="162" y="38"/>
                    </a:cubicBezTo>
                    <a:cubicBezTo>
                      <a:pt x="159" y="40"/>
                      <a:pt x="157" y="42"/>
                      <a:pt x="154" y="44"/>
                    </a:cubicBezTo>
                    <a:cubicBezTo>
                      <a:pt x="154" y="43"/>
                      <a:pt x="154" y="43"/>
                      <a:pt x="154" y="42"/>
                    </a:cubicBezTo>
                    <a:cubicBezTo>
                      <a:pt x="154" y="42"/>
                      <a:pt x="154" y="42"/>
                      <a:pt x="154" y="42"/>
                    </a:cubicBezTo>
                    <a:close/>
                    <a:moveTo>
                      <a:pt x="163" y="40"/>
                    </a:moveTo>
                    <a:cubicBezTo>
                      <a:pt x="164" y="39"/>
                      <a:pt x="166" y="38"/>
                      <a:pt x="167" y="37"/>
                    </a:cubicBezTo>
                    <a:cubicBezTo>
                      <a:pt x="168" y="37"/>
                      <a:pt x="173" y="34"/>
                      <a:pt x="171" y="36"/>
                    </a:cubicBezTo>
                    <a:cubicBezTo>
                      <a:pt x="169" y="38"/>
                      <a:pt x="166" y="39"/>
                      <a:pt x="164" y="41"/>
                    </a:cubicBezTo>
                    <a:cubicBezTo>
                      <a:pt x="161" y="43"/>
                      <a:pt x="158" y="45"/>
                      <a:pt x="156" y="47"/>
                    </a:cubicBezTo>
                    <a:cubicBezTo>
                      <a:pt x="155" y="46"/>
                      <a:pt x="155" y="45"/>
                      <a:pt x="155" y="45"/>
                    </a:cubicBezTo>
                    <a:cubicBezTo>
                      <a:pt x="157" y="43"/>
                      <a:pt x="160" y="41"/>
                      <a:pt x="163" y="40"/>
                    </a:cubicBezTo>
                    <a:close/>
                    <a:moveTo>
                      <a:pt x="156" y="48"/>
                    </a:moveTo>
                    <a:cubicBezTo>
                      <a:pt x="160" y="46"/>
                      <a:pt x="164" y="43"/>
                      <a:pt x="169" y="41"/>
                    </a:cubicBezTo>
                    <a:cubicBezTo>
                      <a:pt x="171" y="40"/>
                      <a:pt x="173" y="39"/>
                      <a:pt x="175" y="38"/>
                    </a:cubicBezTo>
                    <a:cubicBezTo>
                      <a:pt x="173" y="39"/>
                      <a:pt x="171" y="41"/>
                      <a:pt x="170" y="42"/>
                    </a:cubicBezTo>
                    <a:cubicBezTo>
                      <a:pt x="167" y="44"/>
                      <a:pt x="165" y="46"/>
                      <a:pt x="162" y="47"/>
                    </a:cubicBezTo>
                    <a:cubicBezTo>
                      <a:pt x="160" y="48"/>
                      <a:pt x="159" y="49"/>
                      <a:pt x="157" y="50"/>
                    </a:cubicBezTo>
                    <a:cubicBezTo>
                      <a:pt x="157" y="50"/>
                      <a:pt x="157" y="49"/>
                      <a:pt x="157" y="49"/>
                    </a:cubicBezTo>
                    <a:cubicBezTo>
                      <a:pt x="157" y="49"/>
                      <a:pt x="156" y="48"/>
                      <a:pt x="156" y="48"/>
                    </a:cubicBezTo>
                    <a:cubicBezTo>
                      <a:pt x="156" y="48"/>
                      <a:pt x="156" y="48"/>
                      <a:pt x="156" y="48"/>
                    </a:cubicBezTo>
                    <a:close/>
                    <a:moveTo>
                      <a:pt x="158" y="50"/>
                    </a:moveTo>
                    <a:cubicBezTo>
                      <a:pt x="158" y="50"/>
                      <a:pt x="159" y="50"/>
                      <a:pt x="159" y="50"/>
                    </a:cubicBezTo>
                    <a:cubicBezTo>
                      <a:pt x="160" y="49"/>
                      <a:pt x="161" y="48"/>
                      <a:pt x="163" y="48"/>
                    </a:cubicBezTo>
                    <a:cubicBezTo>
                      <a:pt x="165" y="46"/>
                      <a:pt x="167" y="45"/>
                      <a:pt x="170" y="44"/>
                    </a:cubicBezTo>
                    <a:cubicBezTo>
                      <a:pt x="172" y="43"/>
                      <a:pt x="174" y="42"/>
                      <a:pt x="176" y="41"/>
                    </a:cubicBezTo>
                    <a:cubicBezTo>
                      <a:pt x="177" y="40"/>
                      <a:pt x="177" y="40"/>
                      <a:pt x="176" y="42"/>
                    </a:cubicBezTo>
                    <a:cubicBezTo>
                      <a:pt x="174" y="43"/>
                      <a:pt x="173" y="44"/>
                      <a:pt x="172" y="45"/>
                    </a:cubicBezTo>
                    <a:cubicBezTo>
                      <a:pt x="170" y="46"/>
                      <a:pt x="169" y="47"/>
                      <a:pt x="168" y="47"/>
                    </a:cubicBezTo>
                    <a:cubicBezTo>
                      <a:pt x="167" y="48"/>
                      <a:pt x="166" y="48"/>
                      <a:pt x="166" y="49"/>
                    </a:cubicBezTo>
                    <a:cubicBezTo>
                      <a:pt x="165" y="49"/>
                      <a:pt x="164" y="49"/>
                      <a:pt x="164" y="49"/>
                    </a:cubicBezTo>
                    <a:cubicBezTo>
                      <a:pt x="161" y="50"/>
                      <a:pt x="160" y="53"/>
                      <a:pt x="158" y="50"/>
                    </a:cubicBezTo>
                    <a:cubicBezTo>
                      <a:pt x="158" y="50"/>
                      <a:pt x="158" y="50"/>
                      <a:pt x="158" y="50"/>
                    </a:cubicBezTo>
                    <a:close/>
                    <a:moveTo>
                      <a:pt x="167" y="49"/>
                    </a:moveTo>
                    <a:cubicBezTo>
                      <a:pt x="167" y="49"/>
                      <a:pt x="168" y="48"/>
                      <a:pt x="168" y="48"/>
                    </a:cubicBezTo>
                    <a:cubicBezTo>
                      <a:pt x="168" y="48"/>
                      <a:pt x="169" y="47"/>
                      <a:pt x="170" y="47"/>
                    </a:cubicBezTo>
                    <a:cubicBezTo>
                      <a:pt x="172" y="46"/>
                      <a:pt x="174" y="45"/>
                      <a:pt x="176" y="45"/>
                    </a:cubicBezTo>
                    <a:cubicBezTo>
                      <a:pt x="177" y="44"/>
                      <a:pt x="184" y="40"/>
                      <a:pt x="180" y="44"/>
                    </a:cubicBezTo>
                    <a:cubicBezTo>
                      <a:pt x="178" y="46"/>
                      <a:pt x="174" y="48"/>
                      <a:pt x="172" y="50"/>
                    </a:cubicBezTo>
                    <a:cubicBezTo>
                      <a:pt x="170" y="50"/>
                      <a:pt x="168" y="49"/>
                      <a:pt x="167" y="49"/>
                    </a:cubicBezTo>
                    <a:cubicBezTo>
                      <a:pt x="167" y="49"/>
                      <a:pt x="167" y="49"/>
                      <a:pt x="167" y="49"/>
                    </a:cubicBezTo>
                    <a:close/>
                    <a:moveTo>
                      <a:pt x="181" y="47"/>
                    </a:moveTo>
                    <a:cubicBezTo>
                      <a:pt x="185" y="45"/>
                      <a:pt x="182" y="48"/>
                      <a:pt x="180" y="49"/>
                    </a:cubicBezTo>
                    <a:cubicBezTo>
                      <a:pt x="179" y="50"/>
                      <a:pt x="177" y="51"/>
                      <a:pt x="175" y="52"/>
                    </a:cubicBezTo>
                    <a:cubicBezTo>
                      <a:pt x="174" y="52"/>
                      <a:pt x="174" y="51"/>
                      <a:pt x="173" y="51"/>
                    </a:cubicBezTo>
                    <a:cubicBezTo>
                      <a:pt x="176" y="50"/>
                      <a:pt x="178" y="48"/>
                      <a:pt x="181" y="47"/>
                    </a:cubicBezTo>
                    <a:close/>
                    <a:moveTo>
                      <a:pt x="176" y="53"/>
                    </a:moveTo>
                    <a:cubicBezTo>
                      <a:pt x="179" y="52"/>
                      <a:pt x="184" y="51"/>
                      <a:pt x="186" y="49"/>
                    </a:cubicBezTo>
                    <a:cubicBezTo>
                      <a:pt x="184" y="51"/>
                      <a:pt x="181" y="52"/>
                      <a:pt x="178" y="54"/>
                    </a:cubicBezTo>
                    <a:cubicBezTo>
                      <a:pt x="178" y="54"/>
                      <a:pt x="177" y="53"/>
                      <a:pt x="176" y="53"/>
                    </a:cubicBezTo>
                    <a:close/>
                    <a:moveTo>
                      <a:pt x="180" y="59"/>
                    </a:moveTo>
                    <a:cubicBezTo>
                      <a:pt x="180" y="58"/>
                      <a:pt x="180" y="58"/>
                      <a:pt x="180" y="58"/>
                    </a:cubicBezTo>
                    <a:cubicBezTo>
                      <a:pt x="182" y="57"/>
                      <a:pt x="184" y="56"/>
                      <a:pt x="186" y="56"/>
                    </a:cubicBezTo>
                    <a:cubicBezTo>
                      <a:pt x="184" y="57"/>
                      <a:pt x="182" y="58"/>
                      <a:pt x="180" y="59"/>
                    </a:cubicBezTo>
                    <a:close/>
                    <a:moveTo>
                      <a:pt x="174" y="63"/>
                    </a:moveTo>
                    <a:cubicBezTo>
                      <a:pt x="174" y="63"/>
                      <a:pt x="174" y="63"/>
                      <a:pt x="175" y="64"/>
                    </a:cubicBezTo>
                    <a:cubicBezTo>
                      <a:pt x="174" y="64"/>
                      <a:pt x="174" y="64"/>
                      <a:pt x="173" y="64"/>
                    </a:cubicBezTo>
                    <a:cubicBezTo>
                      <a:pt x="173" y="63"/>
                      <a:pt x="173" y="63"/>
                      <a:pt x="174" y="63"/>
                    </a:cubicBezTo>
                    <a:close/>
                    <a:moveTo>
                      <a:pt x="172" y="62"/>
                    </a:moveTo>
                    <a:cubicBezTo>
                      <a:pt x="172" y="62"/>
                      <a:pt x="172" y="62"/>
                      <a:pt x="172" y="62"/>
                    </a:cubicBezTo>
                    <a:cubicBezTo>
                      <a:pt x="172" y="62"/>
                      <a:pt x="171" y="62"/>
                      <a:pt x="172" y="62"/>
                    </a:cubicBezTo>
                    <a:close/>
                    <a:moveTo>
                      <a:pt x="169" y="60"/>
                    </a:moveTo>
                    <a:cubicBezTo>
                      <a:pt x="170" y="60"/>
                      <a:pt x="170" y="60"/>
                      <a:pt x="171" y="61"/>
                    </a:cubicBezTo>
                    <a:cubicBezTo>
                      <a:pt x="169" y="61"/>
                      <a:pt x="167" y="62"/>
                      <a:pt x="169" y="60"/>
                    </a:cubicBezTo>
                    <a:cubicBezTo>
                      <a:pt x="169" y="60"/>
                      <a:pt x="169" y="60"/>
                      <a:pt x="169" y="60"/>
                    </a:cubicBezTo>
                    <a:close/>
                    <a:moveTo>
                      <a:pt x="169" y="59"/>
                    </a:moveTo>
                    <a:cubicBezTo>
                      <a:pt x="168" y="60"/>
                      <a:pt x="167" y="60"/>
                      <a:pt x="167" y="60"/>
                    </a:cubicBezTo>
                    <a:cubicBezTo>
                      <a:pt x="167" y="59"/>
                      <a:pt x="167" y="59"/>
                      <a:pt x="167" y="58"/>
                    </a:cubicBezTo>
                    <a:cubicBezTo>
                      <a:pt x="168" y="58"/>
                      <a:pt x="168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lose/>
                    <a:moveTo>
                      <a:pt x="166" y="61"/>
                    </a:moveTo>
                    <a:cubicBezTo>
                      <a:pt x="167" y="60"/>
                      <a:pt x="168" y="60"/>
                      <a:pt x="167" y="61"/>
                    </a:cubicBezTo>
                    <a:cubicBezTo>
                      <a:pt x="167" y="61"/>
                      <a:pt x="167" y="61"/>
                      <a:pt x="167" y="61"/>
                    </a:cubicBezTo>
                    <a:cubicBezTo>
                      <a:pt x="167" y="61"/>
                      <a:pt x="167" y="61"/>
                      <a:pt x="166" y="61"/>
                    </a:cubicBezTo>
                    <a:cubicBezTo>
                      <a:pt x="166" y="61"/>
                      <a:pt x="166" y="61"/>
                      <a:pt x="166" y="61"/>
                    </a:cubicBezTo>
                    <a:close/>
                    <a:moveTo>
                      <a:pt x="170" y="62"/>
                    </a:moveTo>
                    <a:cubicBezTo>
                      <a:pt x="170" y="62"/>
                      <a:pt x="170" y="63"/>
                      <a:pt x="170" y="63"/>
                    </a:cubicBezTo>
                    <a:cubicBezTo>
                      <a:pt x="170" y="63"/>
                      <a:pt x="169" y="62"/>
                      <a:pt x="169" y="62"/>
                    </a:cubicBezTo>
                    <a:cubicBezTo>
                      <a:pt x="169" y="62"/>
                      <a:pt x="168" y="62"/>
                      <a:pt x="168" y="62"/>
                    </a:cubicBezTo>
                    <a:cubicBezTo>
                      <a:pt x="169" y="62"/>
                      <a:pt x="171" y="62"/>
                      <a:pt x="170" y="62"/>
                    </a:cubicBezTo>
                    <a:close/>
                    <a:moveTo>
                      <a:pt x="172" y="64"/>
                    </a:moveTo>
                    <a:cubicBezTo>
                      <a:pt x="171" y="63"/>
                      <a:pt x="171" y="63"/>
                      <a:pt x="171" y="63"/>
                    </a:cubicBezTo>
                    <a:cubicBezTo>
                      <a:pt x="172" y="63"/>
                      <a:pt x="173" y="62"/>
                      <a:pt x="172" y="64"/>
                    </a:cubicBezTo>
                    <a:close/>
                    <a:moveTo>
                      <a:pt x="194" y="58"/>
                    </a:moveTo>
                    <a:cubicBezTo>
                      <a:pt x="192" y="58"/>
                      <a:pt x="188" y="61"/>
                      <a:pt x="185" y="62"/>
                    </a:cubicBezTo>
                    <a:cubicBezTo>
                      <a:pt x="182" y="64"/>
                      <a:pt x="178" y="65"/>
                      <a:pt x="175" y="67"/>
                    </a:cubicBezTo>
                    <a:cubicBezTo>
                      <a:pt x="175" y="66"/>
                      <a:pt x="174" y="65"/>
                      <a:pt x="173" y="65"/>
                    </a:cubicBezTo>
                    <a:cubicBezTo>
                      <a:pt x="180" y="64"/>
                      <a:pt x="187" y="59"/>
                      <a:pt x="194" y="58"/>
                    </a:cubicBezTo>
                    <a:close/>
                    <a:moveTo>
                      <a:pt x="176" y="68"/>
                    </a:moveTo>
                    <a:cubicBezTo>
                      <a:pt x="180" y="66"/>
                      <a:pt x="184" y="65"/>
                      <a:pt x="188" y="63"/>
                    </a:cubicBezTo>
                    <a:cubicBezTo>
                      <a:pt x="191" y="62"/>
                      <a:pt x="193" y="61"/>
                      <a:pt x="195" y="61"/>
                    </a:cubicBezTo>
                    <a:cubicBezTo>
                      <a:pt x="193" y="61"/>
                      <a:pt x="191" y="63"/>
                      <a:pt x="189" y="64"/>
                    </a:cubicBezTo>
                    <a:cubicBezTo>
                      <a:pt x="186" y="66"/>
                      <a:pt x="181" y="68"/>
                      <a:pt x="177" y="69"/>
                    </a:cubicBezTo>
                    <a:cubicBezTo>
                      <a:pt x="177" y="69"/>
                      <a:pt x="176" y="70"/>
                      <a:pt x="176" y="70"/>
                    </a:cubicBezTo>
                    <a:cubicBezTo>
                      <a:pt x="176" y="70"/>
                      <a:pt x="176" y="70"/>
                      <a:pt x="176" y="69"/>
                    </a:cubicBezTo>
                    <a:cubicBezTo>
                      <a:pt x="176" y="69"/>
                      <a:pt x="176" y="68"/>
                      <a:pt x="176" y="68"/>
                    </a:cubicBezTo>
                    <a:close/>
                    <a:moveTo>
                      <a:pt x="167" y="73"/>
                    </a:moveTo>
                    <a:cubicBezTo>
                      <a:pt x="167" y="73"/>
                      <a:pt x="168" y="73"/>
                      <a:pt x="168" y="73"/>
                    </a:cubicBezTo>
                    <a:cubicBezTo>
                      <a:pt x="160" y="77"/>
                      <a:pt x="152" y="79"/>
                      <a:pt x="144" y="81"/>
                    </a:cubicBezTo>
                    <a:cubicBezTo>
                      <a:pt x="148" y="80"/>
                      <a:pt x="151" y="79"/>
                      <a:pt x="155" y="77"/>
                    </a:cubicBezTo>
                    <a:cubicBezTo>
                      <a:pt x="157" y="77"/>
                      <a:pt x="160" y="75"/>
                      <a:pt x="162" y="75"/>
                    </a:cubicBezTo>
                    <a:cubicBezTo>
                      <a:pt x="164" y="74"/>
                      <a:pt x="165" y="74"/>
                      <a:pt x="167" y="73"/>
                    </a:cubicBezTo>
                    <a:cubicBezTo>
                      <a:pt x="167" y="73"/>
                      <a:pt x="167" y="73"/>
                      <a:pt x="167" y="73"/>
                    </a:cubicBezTo>
                    <a:close/>
                    <a:moveTo>
                      <a:pt x="155" y="77"/>
                    </a:moveTo>
                    <a:cubicBezTo>
                      <a:pt x="148" y="79"/>
                      <a:pt x="141" y="81"/>
                      <a:pt x="134" y="84"/>
                    </a:cubicBezTo>
                    <a:cubicBezTo>
                      <a:pt x="127" y="86"/>
                      <a:pt x="120" y="88"/>
                      <a:pt x="113" y="90"/>
                    </a:cubicBezTo>
                    <a:cubicBezTo>
                      <a:pt x="110" y="91"/>
                      <a:pt x="106" y="91"/>
                      <a:pt x="104" y="92"/>
                    </a:cubicBezTo>
                    <a:cubicBezTo>
                      <a:pt x="107" y="90"/>
                      <a:pt x="111" y="90"/>
                      <a:pt x="114" y="88"/>
                    </a:cubicBezTo>
                    <a:cubicBezTo>
                      <a:pt x="119" y="87"/>
                      <a:pt x="124" y="84"/>
                      <a:pt x="129" y="83"/>
                    </a:cubicBezTo>
                    <a:cubicBezTo>
                      <a:pt x="141" y="79"/>
                      <a:pt x="153" y="76"/>
                      <a:pt x="164" y="71"/>
                    </a:cubicBezTo>
                    <a:cubicBezTo>
                      <a:pt x="164" y="71"/>
                      <a:pt x="164" y="71"/>
                      <a:pt x="164" y="71"/>
                    </a:cubicBezTo>
                    <a:cubicBezTo>
                      <a:pt x="165" y="72"/>
                      <a:pt x="166" y="72"/>
                      <a:pt x="166" y="73"/>
                    </a:cubicBezTo>
                    <a:cubicBezTo>
                      <a:pt x="162" y="74"/>
                      <a:pt x="159" y="75"/>
                      <a:pt x="155" y="77"/>
                    </a:cubicBezTo>
                    <a:close/>
                    <a:moveTo>
                      <a:pt x="141" y="79"/>
                    </a:moveTo>
                    <a:cubicBezTo>
                      <a:pt x="145" y="77"/>
                      <a:pt x="149" y="76"/>
                      <a:pt x="153" y="74"/>
                    </a:cubicBezTo>
                    <a:cubicBezTo>
                      <a:pt x="156" y="73"/>
                      <a:pt x="159" y="73"/>
                      <a:pt x="162" y="71"/>
                    </a:cubicBezTo>
                    <a:cubicBezTo>
                      <a:pt x="159" y="73"/>
                      <a:pt x="156" y="74"/>
                      <a:pt x="152" y="75"/>
                    </a:cubicBezTo>
                    <a:cubicBezTo>
                      <a:pt x="148" y="77"/>
                      <a:pt x="144" y="78"/>
                      <a:pt x="141" y="79"/>
                    </a:cubicBezTo>
                    <a:close/>
                    <a:moveTo>
                      <a:pt x="148" y="76"/>
                    </a:moveTo>
                    <a:cubicBezTo>
                      <a:pt x="142" y="78"/>
                      <a:pt x="136" y="80"/>
                      <a:pt x="130" y="82"/>
                    </a:cubicBezTo>
                    <a:cubicBezTo>
                      <a:pt x="129" y="82"/>
                      <a:pt x="129" y="82"/>
                      <a:pt x="128" y="82"/>
                    </a:cubicBezTo>
                    <a:cubicBezTo>
                      <a:pt x="122" y="84"/>
                      <a:pt x="115" y="86"/>
                      <a:pt x="109" y="88"/>
                    </a:cubicBezTo>
                    <a:cubicBezTo>
                      <a:pt x="105" y="89"/>
                      <a:pt x="102" y="90"/>
                      <a:pt x="99" y="91"/>
                    </a:cubicBezTo>
                    <a:cubicBezTo>
                      <a:pt x="97" y="92"/>
                      <a:pt x="101" y="90"/>
                      <a:pt x="101" y="90"/>
                    </a:cubicBezTo>
                    <a:cubicBezTo>
                      <a:pt x="102" y="90"/>
                      <a:pt x="104" y="89"/>
                      <a:pt x="105" y="89"/>
                    </a:cubicBezTo>
                    <a:cubicBezTo>
                      <a:pt x="119" y="84"/>
                      <a:pt x="132" y="79"/>
                      <a:pt x="146" y="74"/>
                    </a:cubicBezTo>
                    <a:cubicBezTo>
                      <a:pt x="149" y="73"/>
                      <a:pt x="152" y="71"/>
                      <a:pt x="154" y="70"/>
                    </a:cubicBezTo>
                    <a:cubicBezTo>
                      <a:pt x="155" y="70"/>
                      <a:pt x="155" y="70"/>
                      <a:pt x="155" y="70"/>
                    </a:cubicBezTo>
                    <a:cubicBezTo>
                      <a:pt x="156" y="70"/>
                      <a:pt x="156" y="70"/>
                      <a:pt x="156" y="70"/>
                    </a:cubicBezTo>
                    <a:cubicBezTo>
                      <a:pt x="156" y="70"/>
                      <a:pt x="157" y="70"/>
                      <a:pt x="157" y="70"/>
                    </a:cubicBezTo>
                    <a:cubicBezTo>
                      <a:pt x="158" y="70"/>
                      <a:pt x="159" y="70"/>
                      <a:pt x="160" y="70"/>
                    </a:cubicBezTo>
                    <a:cubicBezTo>
                      <a:pt x="161" y="70"/>
                      <a:pt x="162" y="70"/>
                      <a:pt x="163" y="71"/>
                    </a:cubicBezTo>
                    <a:cubicBezTo>
                      <a:pt x="157" y="72"/>
                      <a:pt x="153" y="74"/>
                      <a:pt x="148" y="76"/>
                    </a:cubicBezTo>
                    <a:close/>
                    <a:moveTo>
                      <a:pt x="157" y="69"/>
                    </a:moveTo>
                    <a:cubicBezTo>
                      <a:pt x="156" y="69"/>
                      <a:pt x="155" y="69"/>
                      <a:pt x="155" y="70"/>
                    </a:cubicBezTo>
                    <a:cubicBezTo>
                      <a:pt x="147" y="71"/>
                      <a:pt x="141" y="73"/>
                      <a:pt x="134" y="76"/>
                    </a:cubicBezTo>
                    <a:cubicBezTo>
                      <a:pt x="128" y="78"/>
                      <a:pt x="122" y="80"/>
                      <a:pt x="117" y="81"/>
                    </a:cubicBezTo>
                    <a:cubicBezTo>
                      <a:pt x="119" y="80"/>
                      <a:pt x="122" y="80"/>
                      <a:pt x="125" y="79"/>
                    </a:cubicBezTo>
                    <a:cubicBezTo>
                      <a:pt x="134" y="75"/>
                      <a:pt x="145" y="72"/>
                      <a:pt x="154" y="67"/>
                    </a:cubicBezTo>
                    <a:cubicBezTo>
                      <a:pt x="155" y="68"/>
                      <a:pt x="157" y="68"/>
                      <a:pt x="158" y="69"/>
                    </a:cubicBezTo>
                    <a:cubicBezTo>
                      <a:pt x="158" y="69"/>
                      <a:pt x="158" y="69"/>
                      <a:pt x="157" y="69"/>
                    </a:cubicBezTo>
                    <a:close/>
                    <a:moveTo>
                      <a:pt x="123" y="76"/>
                    </a:moveTo>
                    <a:cubicBezTo>
                      <a:pt x="117" y="78"/>
                      <a:pt x="111" y="79"/>
                      <a:pt x="105" y="81"/>
                    </a:cubicBezTo>
                    <a:cubicBezTo>
                      <a:pt x="100" y="82"/>
                      <a:pt x="95" y="84"/>
                      <a:pt x="90" y="86"/>
                    </a:cubicBezTo>
                    <a:cubicBezTo>
                      <a:pt x="88" y="87"/>
                      <a:pt x="84" y="88"/>
                      <a:pt x="90" y="86"/>
                    </a:cubicBezTo>
                    <a:cubicBezTo>
                      <a:pt x="93" y="85"/>
                      <a:pt x="95" y="84"/>
                      <a:pt x="98" y="83"/>
                    </a:cubicBezTo>
                    <a:cubicBezTo>
                      <a:pt x="104" y="81"/>
                      <a:pt x="109" y="79"/>
                      <a:pt x="115" y="77"/>
                    </a:cubicBezTo>
                    <a:cubicBezTo>
                      <a:pt x="126" y="73"/>
                      <a:pt x="137" y="68"/>
                      <a:pt x="149" y="64"/>
                    </a:cubicBezTo>
                    <a:cubicBezTo>
                      <a:pt x="150" y="65"/>
                      <a:pt x="152" y="66"/>
                      <a:pt x="153" y="67"/>
                    </a:cubicBezTo>
                    <a:cubicBezTo>
                      <a:pt x="143" y="70"/>
                      <a:pt x="133" y="73"/>
                      <a:pt x="123" y="76"/>
                    </a:cubicBezTo>
                    <a:close/>
                    <a:moveTo>
                      <a:pt x="117" y="73"/>
                    </a:moveTo>
                    <a:cubicBezTo>
                      <a:pt x="107" y="76"/>
                      <a:pt x="97" y="80"/>
                      <a:pt x="86" y="83"/>
                    </a:cubicBezTo>
                    <a:cubicBezTo>
                      <a:pt x="80" y="84"/>
                      <a:pt x="89" y="81"/>
                      <a:pt x="90" y="81"/>
                    </a:cubicBezTo>
                    <a:cubicBezTo>
                      <a:pt x="93" y="80"/>
                      <a:pt x="96" y="80"/>
                      <a:pt x="98" y="79"/>
                    </a:cubicBezTo>
                    <a:cubicBezTo>
                      <a:pt x="104" y="77"/>
                      <a:pt x="109" y="75"/>
                      <a:pt x="114" y="73"/>
                    </a:cubicBezTo>
                    <a:cubicBezTo>
                      <a:pt x="125" y="70"/>
                      <a:pt x="135" y="67"/>
                      <a:pt x="145" y="62"/>
                    </a:cubicBezTo>
                    <a:cubicBezTo>
                      <a:pt x="145" y="62"/>
                      <a:pt x="145" y="62"/>
                      <a:pt x="145" y="62"/>
                    </a:cubicBezTo>
                    <a:cubicBezTo>
                      <a:pt x="146" y="62"/>
                      <a:pt x="147" y="63"/>
                      <a:pt x="147" y="63"/>
                    </a:cubicBezTo>
                    <a:cubicBezTo>
                      <a:pt x="147" y="63"/>
                      <a:pt x="148" y="63"/>
                      <a:pt x="148" y="63"/>
                    </a:cubicBezTo>
                    <a:cubicBezTo>
                      <a:pt x="138" y="67"/>
                      <a:pt x="127" y="70"/>
                      <a:pt x="117" y="73"/>
                    </a:cubicBezTo>
                    <a:close/>
                    <a:moveTo>
                      <a:pt x="145" y="61"/>
                    </a:moveTo>
                    <a:cubicBezTo>
                      <a:pt x="134" y="63"/>
                      <a:pt x="124" y="67"/>
                      <a:pt x="114" y="70"/>
                    </a:cubicBezTo>
                    <a:cubicBezTo>
                      <a:pt x="112" y="71"/>
                      <a:pt x="111" y="71"/>
                      <a:pt x="109" y="71"/>
                    </a:cubicBezTo>
                    <a:cubicBezTo>
                      <a:pt x="110" y="71"/>
                      <a:pt x="112" y="71"/>
                      <a:pt x="113" y="70"/>
                    </a:cubicBezTo>
                    <a:cubicBezTo>
                      <a:pt x="123" y="67"/>
                      <a:pt x="133" y="64"/>
                      <a:pt x="143" y="60"/>
                    </a:cubicBezTo>
                    <a:cubicBezTo>
                      <a:pt x="143" y="60"/>
                      <a:pt x="143" y="59"/>
                      <a:pt x="142" y="59"/>
                    </a:cubicBezTo>
                    <a:cubicBezTo>
                      <a:pt x="132" y="61"/>
                      <a:pt x="123" y="64"/>
                      <a:pt x="114" y="67"/>
                    </a:cubicBezTo>
                    <a:cubicBezTo>
                      <a:pt x="108" y="68"/>
                      <a:pt x="103" y="70"/>
                      <a:pt x="97" y="71"/>
                    </a:cubicBezTo>
                    <a:cubicBezTo>
                      <a:pt x="93" y="73"/>
                      <a:pt x="86" y="73"/>
                      <a:pt x="82" y="76"/>
                    </a:cubicBezTo>
                    <a:cubicBezTo>
                      <a:pt x="82" y="76"/>
                      <a:pt x="82" y="76"/>
                      <a:pt x="82" y="76"/>
                    </a:cubicBezTo>
                    <a:cubicBezTo>
                      <a:pt x="91" y="71"/>
                      <a:pt x="102" y="69"/>
                      <a:pt x="111" y="66"/>
                    </a:cubicBezTo>
                    <a:cubicBezTo>
                      <a:pt x="116" y="64"/>
                      <a:pt x="121" y="62"/>
                      <a:pt x="127" y="61"/>
                    </a:cubicBezTo>
                    <a:cubicBezTo>
                      <a:pt x="131" y="60"/>
                      <a:pt x="136" y="59"/>
                      <a:pt x="140" y="57"/>
                    </a:cubicBezTo>
                    <a:cubicBezTo>
                      <a:pt x="140" y="57"/>
                      <a:pt x="141" y="57"/>
                      <a:pt x="141" y="57"/>
                    </a:cubicBezTo>
                    <a:cubicBezTo>
                      <a:pt x="142" y="59"/>
                      <a:pt x="143" y="60"/>
                      <a:pt x="145" y="61"/>
                    </a:cubicBezTo>
                    <a:cubicBezTo>
                      <a:pt x="145" y="61"/>
                      <a:pt x="145" y="61"/>
                      <a:pt x="145" y="61"/>
                    </a:cubicBezTo>
                    <a:close/>
                    <a:moveTo>
                      <a:pt x="82" y="76"/>
                    </a:moveTo>
                    <a:cubicBezTo>
                      <a:pt x="92" y="74"/>
                      <a:pt x="102" y="71"/>
                      <a:pt x="112" y="68"/>
                    </a:cubicBezTo>
                    <a:cubicBezTo>
                      <a:pt x="117" y="67"/>
                      <a:pt x="122" y="65"/>
                      <a:pt x="128" y="63"/>
                    </a:cubicBezTo>
                    <a:cubicBezTo>
                      <a:pt x="132" y="62"/>
                      <a:pt x="138" y="61"/>
                      <a:pt x="141" y="60"/>
                    </a:cubicBezTo>
                    <a:cubicBezTo>
                      <a:pt x="131" y="64"/>
                      <a:pt x="121" y="67"/>
                      <a:pt x="111" y="70"/>
                    </a:cubicBezTo>
                    <a:cubicBezTo>
                      <a:pt x="102" y="73"/>
                      <a:pt x="93" y="76"/>
                      <a:pt x="84" y="79"/>
                    </a:cubicBezTo>
                    <a:cubicBezTo>
                      <a:pt x="83" y="79"/>
                      <a:pt x="82" y="79"/>
                      <a:pt x="82" y="79"/>
                    </a:cubicBezTo>
                    <a:cubicBezTo>
                      <a:pt x="82" y="79"/>
                      <a:pt x="82" y="79"/>
                      <a:pt x="82" y="79"/>
                    </a:cubicBezTo>
                    <a:cubicBezTo>
                      <a:pt x="82" y="78"/>
                      <a:pt x="82" y="77"/>
                      <a:pt x="82" y="76"/>
                    </a:cubicBezTo>
                    <a:close/>
                    <a:moveTo>
                      <a:pt x="84" y="70"/>
                    </a:moveTo>
                    <a:cubicBezTo>
                      <a:pt x="94" y="69"/>
                      <a:pt x="103" y="66"/>
                      <a:pt x="112" y="64"/>
                    </a:cubicBezTo>
                    <a:cubicBezTo>
                      <a:pt x="117" y="62"/>
                      <a:pt x="123" y="61"/>
                      <a:pt x="128" y="60"/>
                    </a:cubicBezTo>
                    <a:cubicBezTo>
                      <a:pt x="130" y="60"/>
                      <a:pt x="131" y="59"/>
                      <a:pt x="133" y="59"/>
                    </a:cubicBezTo>
                    <a:cubicBezTo>
                      <a:pt x="129" y="60"/>
                      <a:pt x="125" y="61"/>
                      <a:pt x="121" y="62"/>
                    </a:cubicBezTo>
                    <a:cubicBezTo>
                      <a:pt x="116" y="64"/>
                      <a:pt x="111" y="66"/>
                      <a:pt x="105" y="67"/>
                    </a:cubicBezTo>
                    <a:cubicBezTo>
                      <a:pt x="98" y="70"/>
                      <a:pt x="90" y="71"/>
                      <a:pt x="83" y="75"/>
                    </a:cubicBezTo>
                    <a:cubicBezTo>
                      <a:pt x="83" y="73"/>
                      <a:pt x="83" y="72"/>
                      <a:pt x="84" y="70"/>
                    </a:cubicBezTo>
                    <a:close/>
                    <a:moveTo>
                      <a:pt x="112" y="71"/>
                    </a:moveTo>
                    <a:cubicBezTo>
                      <a:pt x="118" y="70"/>
                      <a:pt x="123" y="68"/>
                      <a:pt x="128" y="67"/>
                    </a:cubicBezTo>
                    <a:cubicBezTo>
                      <a:pt x="133" y="65"/>
                      <a:pt x="139" y="64"/>
                      <a:pt x="143" y="62"/>
                    </a:cubicBezTo>
                    <a:cubicBezTo>
                      <a:pt x="133" y="67"/>
                      <a:pt x="122" y="70"/>
                      <a:pt x="111" y="74"/>
                    </a:cubicBezTo>
                    <a:cubicBezTo>
                      <a:pt x="106" y="75"/>
                      <a:pt x="101" y="77"/>
                      <a:pt x="97" y="79"/>
                    </a:cubicBezTo>
                    <a:cubicBezTo>
                      <a:pt x="92" y="80"/>
                      <a:pt x="87" y="81"/>
                      <a:pt x="83" y="83"/>
                    </a:cubicBezTo>
                    <a:cubicBezTo>
                      <a:pt x="83" y="83"/>
                      <a:pt x="83" y="82"/>
                      <a:pt x="83" y="82"/>
                    </a:cubicBezTo>
                    <a:cubicBezTo>
                      <a:pt x="83" y="81"/>
                      <a:pt x="82" y="81"/>
                      <a:pt x="82" y="80"/>
                    </a:cubicBezTo>
                    <a:cubicBezTo>
                      <a:pt x="92" y="78"/>
                      <a:pt x="102" y="74"/>
                      <a:pt x="112" y="71"/>
                    </a:cubicBezTo>
                    <a:close/>
                    <a:moveTo>
                      <a:pt x="95" y="81"/>
                    </a:moveTo>
                    <a:cubicBezTo>
                      <a:pt x="100" y="79"/>
                      <a:pt x="105" y="77"/>
                      <a:pt x="110" y="76"/>
                    </a:cubicBezTo>
                    <a:cubicBezTo>
                      <a:pt x="119" y="73"/>
                      <a:pt x="128" y="70"/>
                      <a:pt x="137" y="68"/>
                    </a:cubicBezTo>
                    <a:cubicBezTo>
                      <a:pt x="137" y="68"/>
                      <a:pt x="136" y="68"/>
                      <a:pt x="135" y="68"/>
                    </a:cubicBezTo>
                    <a:cubicBezTo>
                      <a:pt x="130" y="71"/>
                      <a:pt x="124" y="73"/>
                      <a:pt x="118" y="75"/>
                    </a:cubicBezTo>
                    <a:cubicBezTo>
                      <a:pt x="108" y="79"/>
                      <a:pt x="96" y="82"/>
                      <a:pt x="86" y="87"/>
                    </a:cubicBezTo>
                    <a:cubicBezTo>
                      <a:pt x="85" y="86"/>
                      <a:pt x="84" y="85"/>
                      <a:pt x="83" y="84"/>
                    </a:cubicBezTo>
                    <a:cubicBezTo>
                      <a:pt x="87" y="84"/>
                      <a:pt x="91" y="82"/>
                      <a:pt x="95" y="81"/>
                    </a:cubicBezTo>
                    <a:close/>
                    <a:moveTo>
                      <a:pt x="107" y="81"/>
                    </a:moveTo>
                    <a:cubicBezTo>
                      <a:pt x="116" y="79"/>
                      <a:pt x="124" y="76"/>
                      <a:pt x="133" y="73"/>
                    </a:cubicBezTo>
                    <a:cubicBezTo>
                      <a:pt x="137" y="72"/>
                      <a:pt x="141" y="71"/>
                      <a:pt x="145" y="70"/>
                    </a:cubicBezTo>
                    <a:cubicBezTo>
                      <a:pt x="146" y="70"/>
                      <a:pt x="147" y="69"/>
                      <a:pt x="148" y="69"/>
                    </a:cubicBezTo>
                    <a:cubicBezTo>
                      <a:pt x="141" y="72"/>
                      <a:pt x="133" y="75"/>
                      <a:pt x="126" y="77"/>
                    </a:cubicBezTo>
                    <a:cubicBezTo>
                      <a:pt x="118" y="80"/>
                      <a:pt x="110" y="82"/>
                      <a:pt x="103" y="85"/>
                    </a:cubicBezTo>
                    <a:cubicBezTo>
                      <a:pt x="101" y="86"/>
                      <a:pt x="99" y="87"/>
                      <a:pt x="98" y="87"/>
                    </a:cubicBezTo>
                    <a:cubicBezTo>
                      <a:pt x="97" y="88"/>
                      <a:pt x="96" y="88"/>
                      <a:pt x="95" y="88"/>
                    </a:cubicBezTo>
                    <a:cubicBezTo>
                      <a:pt x="95" y="88"/>
                      <a:pt x="94" y="88"/>
                      <a:pt x="94" y="89"/>
                    </a:cubicBezTo>
                    <a:cubicBezTo>
                      <a:pt x="93" y="89"/>
                      <a:pt x="93" y="89"/>
                      <a:pt x="92" y="89"/>
                    </a:cubicBezTo>
                    <a:cubicBezTo>
                      <a:pt x="92" y="89"/>
                      <a:pt x="92" y="90"/>
                      <a:pt x="91" y="90"/>
                    </a:cubicBezTo>
                    <a:cubicBezTo>
                      <a:pt x="90" y="89"/>
                      <a:pt x="88" y="88"/>
                      <a:pt x="87" y="88"/>
                    </a:cubicBezTo>
                    <a:cubicBezTo>
                      <a:pt x="94" y="86"/>
                      <a:pt x="100" y="83"/>
                      <a:pt x="107" y="81"/>
                    </a:cubicBezTo>
                    <a:close/>
                    <a:moveTo>
                      <a:pt x="99" y="88"/>
                    </a:moveTo>
                    <a:cubicBezTo>
                      <a:pt x="102" y="87"/>
                      <a:pt x="104" y="86"/>
                      <a:pt x="106" y="85"/>
                    </a:cubicBezTo>
                    <a:cubicBezTo>
                      <a:pt x="115" y="82"/>
                      <a:pt x="124" y="80"/>
                      <a:pt x="132" y="77"/>
                    </a:cubicBezTo>
                    <a:cubicBezTo>
                      <a:pt x="138" y="75"/>
                      <a:pt x="143" y="73"/>
                      <a:pt x="149" y="72"/>
                    </a:cubicBezTo>
                    <a:cubicBezTo>
                      <a:pt x="148" y="72"/>
                      <a:pt x="147" y="72"/>
                      <a:pt x="146" y="73"/>
                    </a:cubicBezTo>
                    <a:cubicBezTo>
                      <a:pt x="140" y="75"/>
                      <a:pt x="134" y="78"/>
                      <a:pt x="128" y="80"/>
                    </a:cubicBezTo>
                    <a:cubicBezTo>
                      <a:pt x="122" y="82"/>
                      <a:pt x="116" y="84"/>
                      <a:pt x="110" y="86"/>
                    </a:cubicBezTo>
                    <a:cubicBezTo>
                      <a:pt x="105" y="88"/>
                      <a:pt x="100" y="89"/>
                      <a:pt x="96" y="91"/>
                    </a:cubicBezTo>
                    <a:cubicBezTo>
                      <a:pt x="95" y="91"/>
                      <a:pt x="93" y="90"/>
                      <a:pt x="92" y="90"/>
                    </a:cubicBezTo>
                    <a:cubicBezTo>
                      <a:pt x="94" y="89"/>
                      <a:pt x="97" y="88"/>
                      <a:pt x="99" y="88"/>
                    </a:cubicBezTo>
                    <a:close/>
                    <a:moveTo>
                      <a:pt x="111" y="88"/>
                    </a:moveTo>
                    <a:cubicBezTo>
                      <a:pt x="114" y="87"/>
                      <a:pt x="117" y="86"/>
                      <a:pt x="121" y="85"/>
                    </a:cubicBezTo>
                    <a:cubicBezTo>
                      <a:pt x="118" y="86"/>
                      <a:pt x="115" y="87"/>
                      <a:pt x="112" y="88"/>
                    </a:cubicBezTo>
                    <a:cubicBezTo>
                      <a:pt x="109" y="89"/>
                      <a:pt x="105" y="90"/>
                      <a:pt x="102" y="92"/>
                    </a:cubicBezTo>
                    <a:cubicBezTo>
                      <a:pt x="101" y="92"/>
                      <a:pt x="100" y="92"/>
                      <a:pt x="99" y="92"/>
                    </a:cubicBezTo>
                    <a:cubicBezTo>
                      <a:pt x="103" y="91"/>
                      <a:pt x="107" y="89"/>
                      <a:pt x="111" y="88"/>
                    </a:cubicBezTo>
                    <a:close/>
                    <a:moveTo>
                      <a:pt x="128" y="86"/>
                    </a:moveTo>
                    <a:cubicBezTo>
                      <a:pt x="123" y="88"/>
                      <a:pt x="119" y="89"/>
                      <a:pt x="114" y="90"/>
                    </a:cubicBezTo>
                    <a:cubicBezTo>
                      <a:pt x="112" y="91"/>
                      <a:pt x="108" y="92"/>
                      <a:pt x="106" y="94"/>
                    </a:cubicBezTo>
                    <a:cubicBezTo>
                      <a:pt x="105" y="93"/>
                      <a:pt x="105" y="93"/>
                      <a:pt x="104" y="93"/>
                    </a:cubicBezTo>
                    <a:cubicBezTo>
                      <a:pt x="112" y="91"/>
                      <a:pt x="120" y="89"/>
                      <a:pt x="128" y="86"/>
                    </a:cubicBezTo>
                    <a:close/>
                    <a:moveTo>
                      <a:pt x="161" y="78"/>
                    </a:moveTo>
                    <a:cubicBezTo>
                      <a:pt x="147" y="83"/>
                      <a:pt x="133" y="88"/>
                      <a:pt x="119" y="91"/>
                    </a:cubicBezTo>
                    <a:cubicBezTo>
                      <a:pt x="116" y="91"/>
                      <a:pt x="113" y="93"/>
                      <a:pt x="110" y="94"/>
                    </a:cubicBezTo>
                    <a:cubicBezTo>
                      <a:pt x="109" y="94"/>
                      <a:pt x="108" y="94"/>
                      <a:pt x="107" y="94"/>
                    </a:cubicBezTo>
                    <a:cubicBezTo>
                      <a:pt x="107" y="94"/>
                      <a:pt x="107" y="94"/>
                      <a:pt x="107" y="94"/>
                    </a:cubicBezTo>
                    <a:cubicBezTo>
                      <a:pt x="108" y="94"/>
                      <a:pt x="112" y="92"/>
                      <a:pt x="113" y="92"/>
                    </a:cubicBezTo>
                    <a:cubicBezTo>
                      <a:pt x="119" y="90"/>
                      <a:pt x="125" y="88"/>
                      <a:pt x="132" y="86"/>
                    </a:cubicBezTo>
                    <a:cubicBezTo>
                      <a:pt x="138" y="83"/>
                      <a:pt x="145" y="82"/>
                      <a:pt x="152" y="80"/>
                    </a:cubicBezTo>
                    <a:cubicBezTo>
                      <a:pt x="157" y="78"/>
                      <a:pt x="163" y="76"/>
                      <a:pt x="169" y="74"/>
                    </a:cubicBezTo>
                    <a:cubicBezTo>
                      <a:pt x="169" y="74"/>
                      <a:pt x="169" y="74"/>
                      <a:pt x="169" y="74"/>
                    </a:cubicBezTo>
                    <a:cubicBezTo>
                      <a:pt x="170" y="74"/>
                      <a:pt x="171" y="74"/>
                      <a:pt x="171" y="74"/>
                    </a:cubicBezTo>
                    <a:cubicBezTo>
                      <a:pt x="172" y="74"/>
                      <a:pt x="173" y="73"/>
                      <a:pt x="174" y="73"/>
                    </a:cubicBezTo>
                    <a:cubicBezTo>
                      <a:pt x="183" y="71"/>
                      <a:pt x="191" y="66"/>
                      <a:pt x="200" y="63"/>
                    </a:cubicBezTo>
                    <a:cubicBezTo>
                      <a:pt x="200" y="64"/>
                      <a:pt x="201" y="64"/>
                      <a:pt x="201" y="65"/>
                    </a:cubicBezTo>
                    <a:cubicBezTo>
                      <a:pt x="188" y="71"/>
                      <a:pt x="174" y="74"/>
                      <a:pt x="161" y="78"/>
                    </a:cubicBezTo>
                    <a:close/>
                    <a:moveTo>
                      <a:pt x="185" y="68"/>
                    </a:moveTo>
                    <a:cubicBezTo>
                      <a:pt x="182" y="69"/>
                      <a:pt x="179" y="70"/>
                      <a:pt x="177" y="71"/>
                    </a:cubicBezTo>
                    <a:cubicBezTo>
                      <a:pt x="177" y="71"/>
                      <a:pt x="176" y="71"/>
                      <a:pt x="175" y="72"/>
                    </a:cubicBezTo>
                    <a:cubicBezTo>
                      <a:pt x="175" y="71"/>
                      <a:pt x="176" y="71"/>
                      <a:pt x="176" y="70"/>
                    </a:cubicBezTo>
                    <a:cubicBezTo>
                      <a:pt x="183" y="67"/>
                      <a:pt x="191" y="65"/>
                      <a:pt x="197" y="60"/>
                    </a:cubicBezTo>
                    <a:cubicBezTo>
                      <a:pt x="197" y="60"/>
                      <a:pt x="197" y="59"/>
                      <a:pt x="196" y="59"/>
                    </a:cubicBezTo>
                    <a:cubicBezTo>
                      <a:pt x="190" y="61"/>
                      <a:pt x="182" y="64"/>
                      <a:pt x="177" y="67"/>
                    </a:cubicBezTo>
                    <a:cubicBezTo>
                      <a:pt x="183" y="63"/>
                      <a:pt x="190" y="61"/>
                      <a:pt x="196" y="57"/>
                    </a:cubicBezTo>
                    <a:cubicBezTo>
                      <a:pt x="196" y="57"/>
                      <a:pt x="196" y="57"/>
                      <a:pt x="196" y="57"/>
                    </a:cubicBezTo>
                    <a:cubicBezTo>
                      <a:pt x="197" y="59"/>
                      <a:pt x="198" y="60"/>
                      <a:pt x="200" y="62"/>
                    </a:cubicBezTo>
                    <a:cubicBezTo>
                      <a:pt x="194" y="64"/>
                      <a:pt x="190" y="66"/>
                      <a:pt x="185" y="68"/>
                    </a:cubicBezTo>
                    <a:close/>
                    <a:moveTo>
                      <a:pt x="182" y="61"/>
                    </a:moveTo>
                    <a:cubicBezTo>
                      <a:pt x="181" y="61"/>
                      <a:pt x="180" y="62"/>
                      <a:pt x="179" y="62"/>
                    </a:cubicBezTo>
                    <a:cubicBezTo>
                      <a:pt x="179" y="62"/>
                      <a:pt x="180" y="61"/>
                      <a:pt x="180" y="61"/>
                    </a:cubicBezTo>
                    <a:cubicBezTo>
                      <a:pt x="180" y="60"/>
                      <a:pt x="180" y="60"/>
                      <a:pt x="180" y="60"/>
                    </a:cubicBezTo>
                    <a:cubicBezTo>
                      <a:pt x="185" y="59"/>
                      <a:pt x="189" y="57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5" y="55"/>
                      <a:pt x="195" y="56"/>
                      <a:pt x="196" y="57"/>
                    </a:cubicBezTo>
                    <a:cubicBezTo>
                      <a:pt x="191" y="58"/>
                      <a:pt x="187" y="59"/>
                      <a:pt x="182" y="61"/>
                    </a:cubicBezTo>
                    <a:close/>
                    <a:moveTo>
                      <a:pt x="194" y="54"/>
                    </a:moveTo>
                    <a:cubicBezTo>
                      <a:pt x="189" y="56"/>
                      <a:pt x="185" y="58"/>
                      <a:pt x="180" y="59"/>
                    </a:cubicBezTo>
                    <a:cubicBezTo>
                      <a:pt x="180" y="59"/>
                      <a:pt x="180" y="59"/>
                      <a:pt x="180" y="59"/>
                    </a:cubicBezTo>
                    <a:cubicBezTo>
                      <a:pt x="184" y="57"/>
                      <a:pt x="189" y="55"/>
                      <a:pt x="193" y="53"/>
                    </a:cubicBezTo>
                    <a:cubicBezTo>
                      <a:pt x="193" y="53"/>
                      <a:pt x="194" y="54"/>
                      <a:pt x="194" y="54"/>
                    </a:cubicBezTo>
                    <a:cubicBezTo>
                      <a:pt x="194" y="54"/>
                      <a:pt x="194" y="54"/>
                      <a:pt x="194" y="54"/>
                    </a:cubicBezTo>
                    <a:close/>
                    <a:moveTo>
                      <a:pt x="180" y="57"/>
                    </a:moveTo>
                    <a:cubicBezTo>
                      <a:pt x="180" y="56"/>
                      <a:pt x="179" y="56"/>
                      <a:pt x="179" y="55"/>
                    </a:cubicBezTo>
                    <a:cubicBezTo>
                      <a:pt x="183" y="54"/>
                      <a:pt x="187" y="52"/>
                      <a:pt x="191" y="50"/>
                    </a:cubicBezTo>
                    <a:cubicBezTo>
                      <a:pt x="191" y="50"/>
                      <a:pt x="191" y="50"/>
                      <a:pt x="191" y="50"/>
                    </a:cubicBezTo>
                    <a:cubicBezTo>
                      <a:pt x="191" y="51"/>
                      <a:pt x="192" y="52"/>
                      <a:pt x="192" y="52"/>
                    </a:cubicBezTo>
                    <a:cubicBezTo>
                      <a:pt x="188" y="54"/>
                      <a:pt x="184" y="56"/>
                      <a:pt x="180" y="57"/>
                    </a:cubicBezTo>
                    <a:close/>
                    <a:moveTo>
                      <a:pt x="179" y="55"/>
                    </a:moveTo>
                    <a:cubicBezTo>
                      <a:pt x="181" y="54"/>
                      <a:pt x="185" y="50"/>
                      <a:pt x="188" y="48"/>
                    </a:cubicBezTo>
                    <a:cubicBezTo>
                      <a:pt x="188" y="48"/>
                      <a:pt x="188" y="47"/>
                      <a:pt x="187" y="47"/>
                    </a:cubicBezTo>
                    <a:cubicBezTo>
                      <a:pt x="186" y="48"/>
                      <a:pt x="184" y="49"/>
                      <a:pt x="182" y="50"/>
                    </a:cubicBezTo>
                    <a:cubicBezTo>
                      <a:pt x="181" y="50"/>
                      <a:pt x="179" y="51"/>
                      <a:pt x="178" y="51"/>
                    </a:cubicBezTo>
                    <a:cubicBezTo>
                      <a:pt x="177" y="52"/>
                      <a:pt x="175" y="53"/>
                      <a:pt x="177" y="52"/>
                    </a:cubicBezTo>
                    <a:cubicBezTo>
                      <a:pt x="180" y="49"/>
                      <a:pt x="183" y="48"/>
                      <a:pt x="186" y="45"/>
                    </a:cubicBezTo>
                    <a:cubicBezTo>
                      <a:pt x="187" y="46"/>
                      <a:pt x="189" y="48"/>
                      <a:pt x="190" y="50"/>
                    </a:cubicBezTo>
                    <a:cubicBezTo>
                      <a:pt x="186" y="51"/>
                      <a:pt x="183" y="53"/>
                      <a:pt x="179" y="55"/>
                    </a:cubicBezTo>
                    <a:close/>
                    <a:moveTo>
                      <a:pt x="178" y="48"/>
                    </a:moveTo>
                    <a:cubicBezTo>
                      <a:pt x="176" y="48"/>
                      <a:pt x="175" y="49"/>
                      <a:pt x="174" y="50"/>
                    </a:cubicBezTo>
                    <a:cubicBezTo>
                      <a:pt x="177" y="48"/>
                      <a:pt x="181" y="45"/>
                      <a:pt x="183" y="42"/>
                    </a:cubicBezTo>
                    <a:cubicBezTo>
                      <a:pt x="183" y="43"/>
                      <a:pt x="184" y="44"/>
                      <a:pt x="185" y="44"/>
                    </a:cubicBezTo>
                    <a:cubicBezTo>
                      <a:pt x="183" y="45"/>
                      <a:pt x="180" y="46"/>
                      <a:pt x="178" y="48"/>
                    </a:cubicBezTo>
                    <a:close/>
                    <a:moveTo>
                      <a:pt x="172" y="45"/>
                    </a:moveTo>
                    <a:cubicBezTo>
                      <a:pt x="175" y="43"/>
                      <a:pt x="177" y="42"/>
                      <a:pt x="179" y="40"/>
                    </a:cubicBezTo>
                    <a:cubicBezTo>
                      <a:pt x="179" y="40"/>
                      <a:pt x="179" y="39"/>
                      <a:pt x="178" y="39"/>
                    </a:cubicBezTo>
                    <a:cubicBezTo>
                      <a:pt x="175" y="41"/>
                      <a:pt x="172" y="42"/>
                      <a:pt x="168" y="44"/>
                    </a:cubicBezTo>
                    <a:cubicBezTo>
                      <a:pt x="171" y="42"/>
                      <a:pt x="174" y="40"/>
                      <a:pt x="177" y="37"/>
                    </a:cubicBezTo>
                    <a:cubicBezTo>
                      <a:pt x="177" y="37"/>
                      <a:pt x="177" y="37"/>
                      <a:pt x="177" y="37"/>
                    </a:cubicBezTo>
                    <a:cubicBezTo>
                      <a:pt x="177" y="38"/>
                      <a:pt x="178" y="38"/>
                      <a:pt x="179" y="38"/>
                    </a:cubicBezTo>
                    <a:cubicBezTo>
                      <a:pt x="180" y="39"/>
                      <a:pt x="181" y="40"/>
                      <a:pt x="182" y="41"/>
                    </a:cubicBezTo>
                    <a:cubicBezTo>
                      <a:pt x="179" y="42"/>
                      <a:pt x="176" y="44"/>
                      <a:pt x="172" y="45"/>
                    </a:cubicBezTo>
                    <a:close/>
                    <a:moveTo>
                      <a:pt x="176" y="37"/>
                    </a:moveTo>
                    <a:cubicBezTo>
                      <a:pt x="172" y="38"/>
                      <a:pt x="169" y="40"/>
                      <a:pt x="165" y="42"/>
                    </a:cubicBezTo>
                    <a:cubicBezTo>
                      <a:pt x="164" y="43"/>
                      <a:pt x="162" y="44"/>
                      <a:pt x="161" y="45"/>
                    </a:cubicBezTo>
                    <a:cubicBezTo>
                      <a:pt x="160" y="45"/>
                      <a:pt x="156" y="48"/>
                      <a:pt x="159" y="46"/>
                    </a:cubicBezTo>
                    <a:cubicBezTo>
                      <a:pt x="163" y="42"/>
                      <a:pt x="170" y="40"/>
                      <a:pt x="173" y="35"/>
                    </a:cubicBezTo>
                    <a:cubicBezTo>
                      <a:pt x="173" y="35"/>
                      <a:pt x="173" y="35"/>
                      <a:pt x="173" y="34"/>
                    </a:cubicBezTo>
                    <a:cubicBezTo>
                      <a:pt x="174" y="35"/>
                      <a:pt x="175" y="36"/>
                      <a:pt x="176" y="37"/>
                    </a:cubicBezTo>
                    <a:cubicBezTo>
                      <a:pt x="176" y="37"/>
                      <a:pt x="176" y="37"/>
                      <a:pt x="176" y="37"/>
                    </a:cubicBezTo>
                    <a:close/>
                    <a:moveTo>
                      <a:pt x="173" y="34"/>
                    </a:moveTo>
                    <a:cubicBezTo>
                      <a:pt x="170" y="35"/>
                      <a:pt x="167" y="37"/>
                      <a:pt x="164" y="38"/>
                    </a:cubicBezTo>
                    <a:cubicBezTo>
                      <a:pt x="166" y="37"/>
                      <a:pt x="168" y="35"/>
                      <a:pt x="171" y="33"/>
                    </a:cubicBezTo>
                    <a:cubicBezTo>
                      <a:pt x="171" y="33"/>
                      <a:pt x="171" y="33"/>
                      <a:pt x="171" y="33"/>
                    </a:cubicBezTo>
                    <a:cubicBezTo>
                      <a:pt x="172" y="33"/>
                      <a:pt x="172" y="34"/>
                      <a:pt x="173" y="34"/>
                    </a:cubicBezTo>
                    <a:cubicBezTo>
                      <a:pt x="173" y="34"/>
                      <a:pt x="173" y="34"/>
                      <a:pt x="173" y="34"/>
                    </a:cubicBezTo>
                    <a:close/>
                    <a:moveTo>
                      <a:pt x="170" y="33"/>
                    </a:moveTo>
                    <a:cubicBezTo>
                      <a:pt x="165" y="35"/>
                      <a:pt x="160" y="38"/>
                      <a:pt x="155" y="41"/>
                    </a:cubicBezTo>
                    <a:cubicBezTo>
                      <a:pt x="159" y="39"/>
                      <a:pt x="164" y="35"/>
                      <a:pt x="168" y="32"/>
                    </a:cubicBezTo>
                    <a:cubicBezTo>
                      <a:pt x="168" y="31"/>
                      <a:pt x="168" y="31"/>
                      <a:pt x="167" y="31"/>
                    </a:cubicBezTo>
                    <a:cubicBezTo>
                      <a:pt x="167" y="31"/>
                      <a:pt x="166" y="32"/>
                      <a:pt x="166" y="32"/>
                    </a:cubicBezTo>
                    <a:cubicBezTo>
                      <a:pt x="165" y="32"/>
                      <a:pt x="165" y="32"/>
                      <a:pt x="165" y="32"/>
                    </a:cubicBezTo>
                    <a:cubicBezTo>
                      <a:pt x="164" y="33"/>
                      <a:pt x="162" y="34"/>
                      <a:pt x="161" y="35"/>
                    </a:cubicBezTo>
                    <a:cubicBezTo>
                      <a:pt x="158" y="37"/>
                      <a:pt x="155" y="38"/>
                      <a:pt x="152" y="40"/>
                    </a:cubicBezTo>
                    <a:cubicBezTo>
                      <a:pt x="152" y="40"/>
                      <a:pt x="152" y="40"/>
                      <a:pt x="152" y="40"/>
                    </a:cubicBezTo>
                    <a:cubicBezTo>
                      <a:pt x="152" y="40"/>
                      <a:pt x="152" y="39"/>
                      <a:pt x="151" y="39"/>
                    </a:cubicBezTo>
                    <a:cubicBezTo>
                      <a:pt x="157" y="37"/>
                      <a:pt x="161" y="33"/>
                      <a:pt x="166" y="31"/>
                    </a:cubicBezTo>
                    <a:cubicBezTo>
                      <a:pt x="167" y="31"/>
                      <a:pt x="166" y="30"/>
                      <a:pt x="166" y="30"/>
                    </a:cubicBezTo>
                    <a:cubicBezTo>
                      <a:pt x="162" y="32"/>
                      <a:pt x="159" y="34"/>
                      <a:pt x="155" y="37"/>
                    </a:cubicBezTo>
                    <a:cubicBezTo>
                      <a:pt x="154" y="37"/>
                      <a:pt x="153" y="38"/>
                      <a:pt x="151" y="38"/>
                    </a:cubicBezTo>
                    <a:cubicBezTo>
                      <a:pt x="151" y="38"/>
                      <a:pt x="151" y="38"/>
                      <a:pt x="151" y="39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1" y="38"/>
                      <a:pt x="151" y="38"/>
                      <a:pt x="151" y="38"/>
                    </a:cubicBezTo>
                    <a:cubicBezTo>
                      <a:pt x="153" y="37"/>
                      <a:pt x="154" y="36"/>
                      <a:pt x="155" y="35"/>
                    </a:cubicBezTo>
                    <a:cubicBezTo>
                      <a:pt x="155" y="35"/>
                      <a:pt x="156" y="35"/>
                      <a:pt x="156" y="35"/>
                    </a:cubicBezTo>
                    <a:cubicBezTo>
                      <a:pt x="159" y="35"/>
                      <a:pt x="160" y="33"/>
                      <a:pt x="159" y="31"/>
                    </a:cubicBezTo>
                    <a:cubicBezTo>
                      <a:pt x="161" y="30"/>
                      <a:pt x="162" y="30"/>
                      <a:pt x="163" y="29"/>
                    </a:cubicBezTo>
                    <a:cubicBezTo>
                      <a:pt x="164" y="29"/>
                      <a:pt x="164" y="29"/>
                      <a:pt x="163" y="29"/>
                    </a:cubicBezTo>
                    <a:cubicBezTo>
                      <a:pt x="162" y="29"/>
                      <a:pt x="161" y="29"/>
                      <a:pt x="159" y="30"/>
                    </a:cubicBezTo>
                    <a:cubicBezTo>
                      <a:pt x="160" y="29"/>
                      <a:pt x="161" y="29"/>
                      <a:pt x="162" y="28"/>
                    </a:cubicBezTo>
                    <a:cubicBezTo>
                      <a:pt x="162" y="28"/>
                      <a:pt x="162" y="27"/>
                      <a:pt x="162" y="27"/>
                    </a:cubicBezTo>
                    <a:cubicBezTo>
                      <a:pt x="160" y="27"/>
                      <a:pt x="159" y="28"/>
                      <a:pt x="157" y="28"/>
                    </a:cubicBezTo>
                    <a:cubicBezTo>
                      <a:pt x="157" y="28"/>
                      <a:pt x="157" y="28"/>
                      <a:pt x="157" y="28"/>
                    </a:cubicBezTo>
                    <a:cubicBezTo>
                      <a:pt x="157" y="27"/>
                      <a:pt x="158" y="27"/>
                      <a:pt x="158" y="27"/>
                    </a:cubicBezTo>
                    <a:cubicBezTo>
                      <a:pt x="158" y="27"/>
                      <a:pt x="158" y="26"/>
                      <a:pt x="158" y="26"/>
                    </a:cubicBezTo>
                    <a:cubicBezTo>
                      <a:pt x="157" y="26"/>
                      <a:pt x="156" y="27"/>
                      <a:pt x="154" y="27"/>
                    </a:cubicBezTo>
                    <a:cubicBezTo>
                      <a:pt x="155" y="27"/>
                      <a:pt x="156" y="26"/>
                      <a:pt x="157" y="26"/>
                    </a:cubicBezTo>
                    <a:cubicBezTo>
                      <a:pt x="157" y="26"/>
                      <a:pt x="157" y="25"/>
                      <a:pt x="157" y="25"/>
                    </a:cubicBezTo>
                    <a:cubicBezTo>
                      <a:pt x="157" y="25"/>
                      <a:pt x="157" y="25"/>
                      <a:pt x="157" y="25"/>
                    </a:cubicBezTo>
                    <a:cubicBezTo>
                      <a:pt x="162" y="27"/>
                      <a:pt x="166" y="30"/>
                      <a:pt x="171" y="33"/>
                    </a:cubicBezTo>
                    <a:cubicBezTo>
                      <a:pt x="170" y="33"/>
                      <a:pt x="170" y="33"/>
                      <a:pt x="170" y="33"/>
                    </a:cubicBezTo>
                    <a:close/>
                    <a:moveTo>
                      <a:pt x="137" y="38"/>
                    </a:moveTo>
                    <a:cubicBezTo>
                      <a:pt x="137" y="38"/>
                      <a:pt x="137" y="38"/>
                      <a:pt x="137" y="39"/>
                    </a:cubicBezTo>
                    <a:cubicBezTo>
                      <a:pt x="137" y="39"/>
                      <a:pt x="137" y="39"/>
                      <a:pt x="137" y="39"/>
                    </a:cubicBezTo>
                    <a:cubicBezTo>
                      <a:pt x="139" y="37"/>
                      <a:pt x="140" y="36"/>
                      <a:pt x="142" y="35"/>
                    </a:cubicBezTo>
                    <a:cubicBezTo>
                      <a:pt x="142" y="35"/>
                      <a:pt x="142" y="35"/>
                      <a:pt x="142" y="34"/>
                    </a:cubicBezTo>
                    <a:cubicBezTo>
                      <a:pt x="144" y="34"/>
                      <a:pt x="148" y="32"/>
                      <a:pt x="144" y="35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39" y="38"/>
                      <a:pt x="137" y="38"/>
                    </a:cubicBezTo>
                    <a:close/>
                    <a:moveTo>
                      <a:pt x="141" y="34"/>
                    </a:moveTo>
                    <a:cubicBezTo>
                      <a:pt x="141" y="34"/>
                      <a:pt x="141" y="34"/>
                      <a:pt x="141" y="34"/>
                    </a:cubicBezTo>
                    <a:cubicBezTo>
                      <a:pt x="141" y="34"/>
                      <a:pt x="141" y="34"/>
                      <a:pt x="141" y="34"/>
                    </a:cubicBezTo>
                    <a:close/>
                    <a:moveTo>
                      <a:pt x="144" y="33"/>
                    </a:move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2"/>
                      <a:pt x="142" y="33"/>
                    </a:cubicBezTo>
                    <a:cubicBezTo>
                      <a:pt x="142" y="33"/>
                      <a:pt x="141" y="33"/>
                      <a:pt x="140" y="34"/>
                    </a:cubicBezTo>
                    <a:cubicBezTo>
                      <a:pt x="140" y="34"/>
                      <a:pt x="140" y="34"/>
                      <a:pt x="140" y="34"/>
                    </a:cubicBezTo>
                    <a:cubicBezTo>
                      <a:pt x="141" y="33"/>
                      <a:pt x="142" y="32"/>
                      <a:pt x="142" y="31"/>
                    </a:cubicBezTo>
                    <a:cubicBezTo>
                      <a:pt x="143" y="30"/>
                      <a:pt x="143" y="30"/>
                      <a:pt x="142" y="30"/>
                    </a:cubicBezTo>
                    <a:cubicBezTo>
                      <a:pt x="143" y="31"/>
                      <a:pt x="144" y="32"/>
                      <a:pt x="145" y="32"/>
                    </a:cubicBezTo>
                    <a:cubicBezTo>
                      <a:pt x="145" y="32"/>
                      <a:pt x="144" y="32"/>
                      <a:pt x="144" y="33"/>
                    </a:cubicBezTo>
                    <a:close/>
                    <a:moveTo>
                      <a:pt x="142" y="30"/>
                    </a:moveTo>
                    <a:cubicBezTo>
                      <a:pt x="137" y="32"/>
                      <a:pt x="139" y="31"/>
                      <a:pt x="140" y="29"/>
                    </a:cubicBezTo>
                    <a:cubicBezTo>
                      <a:pt x="141" y="29"/>
                      <a:pt x="141" y="29"/>
                      <a:pt x="141" y="29"/>
                    </a:cubicBezTo>
                    <a:cubicBezTo>
                      <a:pt x="141" y="29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lose/>
                    <a:moveTo>
                      <a:pt x="140" y="28"/>
                    </a:moveTo>
                    <a:cubicBezTo>
                      <a:pt x="139" y="28"/>
                      <a:pt x="138" y="29"/>
                      <a:pt x="138" y="29"/>
                    </a:cubicBezTo>
                    <a:cubicBezTo>
                      <a:pt x="138" y="28"/>
                      <a:pt x="138" y="27"/>
                      <a:pt x="139" y="28"/>
                    </a:cubicBezTo>
                    <a:cubicBezTo>
                      <a:pt x="139" y="28"/>
                      <a:pt x="140" y="28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38" y="31"/>
                    </a:moveTo>
                    <a:cubicBezTo>
                      <a:pt x="138" y="30"/>
                      <a:pt x="138" y="30"/>
                      <a:pt x="138" y="29"/>
                    </a:cubicBezTo>
                    <a:cubicBezTo>
                      <a:pt x="139" y="29"/>
                      <a:pt x="138" y="30"/>
                      <a:pt x="138" y="31"/>
                    </a:cubicBezTo>
                    <a:close/>
                    <a:moveTo>
                      <a:pt x="138" y="34"/>
                    </a:moveTo>
                    <a:cubicBezTo>
                      <a:pt x="138" y="33"/>
                      <a:pt x="138" y="33"/>
                      <a:pt x="138" y="32"/>
                    </a:cubicBezTo>
                    <a:cubicBezTo>
                      <a:pt x="139" y="32"/>
                      <a:pt x="142" y="31"/>
                      <a:pt x="140" y="32"/>
                    </a:cubicBezTo>
                    <a:cubicBezTo>
                      <a:pt x="139" y="33"/>
                      <a:pt x="138" y="34"/>
                      <a:pt x="138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5" y="37"/>
                      <a:pt x="133" y="39"/>
                      <a:pt x="130" y="39"/>
                    </a:cubicBezTo>
                    <a:cubicBezTo>
                      <a:pt x="130" y="39"/>
                      <a:pt x="130" y="39"/>
                      <a:pt x="130" y="40"/>
                    </a:cubicBezTo>
                    <a:cubicBezTo>
                      <a:pt x="130" y="39"/>
                      <a:pt x="130" y="39"/>
                      <a:pt x="129" y="39"/>
                    </a:cubicBezTo>
                    <a:cubicBezTo>
                      <a:pt x="130" y="39"/>
                      <a:pt x="132" y="38"/>
                      <a:pt x="132" y="38"/>
                    </a:cubicBezTo>
                    <a:cubicBezTo>
                      <a:pt x="132" y="37"/>
                      <a:pt x="132" y="37"/>
                      <a:pt x="133" y="37"/>
                    </a:cubicBezTo>
                    <a:cubicBezTo>
                      <a:pt x="135" y="37"/>
                      <a:pt x="137" y="36"/>
                      <a:pt x="138" y="34"/>
                    </a:cubicBezTo>
                    <a:close/>
                    <a:moveTo>
                      <a:pt x="129" y="36"/>
                    </a:moveTo>
                    <a:cubicBezTo>
                      <a:pt x="130" y="36"/>
                      <a:pt x="130" y="36"/>
                      <a:pt x="131" y="36"/>
                    </a:cubicBezTo>
                    <a:cubicBezTo>
                      <a:pt x="130" y="37"/>
                      <a:pt x="128" y="38"/>
                      <a:pt x="127" y="38"/>
                    </a:cubicBezTo>
                    <a:cubicBezTo>
                      <a:pt x="127" y="38"/>
                      <a:pt x="128" y="37"/>
                      <a:pt x="129" y="36"/>
                    </a:cubicBezTo>
                    <a:cubicBezTo>
                      <a:pt x="129" y="36"/>
                      <a:pt x="129" y="36"/>
                      <a:pt x="129" y="36"/>
                    </a:cubicBezTo>
                    <a:close/>
                    <a:moveTo>
                      <a:pt x="125" y="37"/>
                    </a:moveTo>
                    <a:cubicBezTo>
                      <a:pt x="123" y="38"/>
                      <a:pt x="125" y="37"/>
                      <a:pt x="125" y="35"/>
                    </a:cubicBezTo>
                    <a:cubicBezTo>
                      <a:pt x="125" y="35"/>
                      <a:pt x="125" y="35"/>
                      <a:pt x="125" y="35"/>
                    </a:cubicBezTo>
                    <a:cubicBezTo>
                      <a:pt x="126" y="35"/>
                      <a:pt x="127" y="35"/>
                      <a:pt x="128" y="36"/>
                    </a:cubicBezTo>
                    <a:cubicBezTo>
                      <a:pt x="127" y="36"/>
                      <a:pt x="127" y="36"/>
                      <a:pt x="125" y="37"/>
                    </a:cubicBezTo>
                    <a:close/>
                    <a:moveTo>
                      <a:pt x="122" y="36"/>
                    </a:moveTo>
                    <a:cubicBezTo>
                      <a:pt x="122" y="36"/>
                      <a:pt x="122" y="36"/>
                      <a:pt x="122" y="36"/>
                    </a:cubicBezTo>
                    <a:cubicBezTo>
                      <a:pt x="122" y="35"/>
                      <a:pt x="123" y="35"/>
                      <a:pt x="125" y="35"/>
                    </a:cubicBezTo>
                    <a:cubicBezTo>
                      <a:pt x="124" y="36"/>
                      <a:pt x="123" y="36"/>
                      <a:pt x="122" y="36"/>
                    </a:cubicBezTo>
                    <a:close/>
                    <a:moveTo>
                      <a:pt x="123" y="37"/>
                    </a:moveTo>
                    <a:cubicBezTo>
                      <a:pt x="123" y="37"/>
                      <a:pt x="123" y="37"/>
                      <a:pt x="123" y="37"/>
                    </a:cubicBezTo>
                    <a:cubicBezTo>
                      <a:pt x="124" y="36"/>
                      <a:pt x="124" y="36"/>
                      <a:pt x="123" y="37"/>
                    </a:cubicBezTo>
                    <a:close/>
                    <a:moveTo>
                      <a:pt x="125" y="38"/>
                    </a:moveTo>
                    <a:cubicBezTo>
                      <a:pt x="125" y="38"/>
                      <a:pt x="124" y="38"/>
                      <a:pt x="124" y="38"/>
                    </a:cubicBezTo>
                    <a:cubicBezTo>
                      <a:pt x="125" y="38"/>
                      <a:pt x="127" y="37"/>
                      <a:pt x="125" y="38"/>
                    </a:cubicBezTo>
                    <a:close/>
                    <a:moveTo>
                      <a:pt x="131" y="37"/>
                    </a:moveTo>
                    <a:cubicBezTo>
                      <a:pt x="131" y="37"/>
                      <a:pt x="130" y="38"/>
                      <a:pt x="129" y="39"/>
                    </a:cubicBezTo>
                    <a:cubicBezTo>
                      <a:pt x="128" y="39"/>
                      <a:pt x="127" y="39"/>
                      <a:pt x="127" y="39"/>
                    </a:cubicBezTo>
                    <a:cubicBezTo>
                      <a:pt x="128" y="38"/>
                      <a:pt x="130" y="38"/>
                      <a:pt x="131" y="37"/>
                    </a:cubicBezTo>
                    <a:close/>
                    <a:moveTo>
                      <a:pt x="139" y="36"/>
                    </a:moveTo>
                    <a:cubicBezTo>
                      <a:pt x="139" y="36"/>
                      <a:pt x="139" y="36"/>
                      <a:pt x="140" y="36"/>
                    </a:cubicBezTo>
                    <a:cubicBezTo>
                      <a:pt x="139" y="36"/>
                      <a:pt x="138" y="37"/>
                      <a:pt x="137" y="37"/>
                    </a:cubicBezTo>
                    <a:cubicBezTo>
                      <a:pt x="136" y="38"/>
                      <a:pt x="135" y="39"/>
                      <a:pt x="134" y="40"/>
                    </a:cubicBezTo>
                    <a:cubicBezTo>
                      <a:pt x="133" y="40"/>
                      <a:pt x="132" y="40"/>
                      <a:pt x="131" y="40"/>
                    </a:cubicBezTo>
                    <a:cubicBezTo>
                      <a:pt x="134" y="39"/>
                      <a:pt x="136" y="37"/>
                      <a:pt x="139" y="36"/>
                    </a:cubicBezTo>
                    <a:close/>
                    <a:moveTo>
                      <a:pt x="147" y="33"/>
                    </a:moveTo>
                    <a:cubicBezTo>
                      <a:pt x="148" y="33"/>
                      <a:pt x="148" y="33"/>
                      <a:pt x="149" y="34"/>
                    </a:cubicBezTo>
                    <a:cubicBezTo>
                      <a:pt x="148" y="34"/>
                      <a:pt x="146" y="35"/>
                      <a:pt x="145" y="36"/>
                    </a:cubicBezTo>
                    <a:cubicBezTo>
                      <a:pt x="144" y="36"/>
                      <a:pt x="144" y="36"/>
                      <a:pt x="144" y="36"/>
                    </a:cubicBezTo>
                    <a:cubicBezTo>
                      <a:pt x="144" y="36"/>
                      <a:pt x="144" y="36"/>
                      <a:pt x="143" y="36"/>
                    </a:cubicBezTo>
                    <a:cubicBezTo>
                      <a:pt x="145" y="35"/>
                      <a:pt x="146" y="34"/>
                      <a:pt x="147" y="33"/>
                    </a:cubicBezTo>
                    <a:close/>
                    <a:moveTo>
                      <a:pt x="151" y="27"/>
                    </a:moveTo>
                    <a:cubicBezTo>
                      <a:pt x="152" y="26"/>
                      <a:pt x="154" y="26"/>
                      <a:pt x="156" y="26"/>
                    </a:cubicBezTo>
                    <a:cubicBezTo>
                      <a:pt x="155" y="26"/>
                      <a:pt x="154" y="26"/>
                      <a:pt x="153" y="27"/>
                    </a:cubicBezTo>
                    <a:cubicBezTo>
                      <a:pt x="152" y="27"/>
                      <a:pt x="151" y="27"/>
                      <a:pt x="151" y="27"/>
                    </a:cubicBezTo>
                    <a:close/>
                    <a:moveTo>
                      <a:pt x="158" y="29"/>
                    </a:moveTo>
                    <a:cubicBezTo>
                      <a:pt x="159" y="28"/>
                      <a:pt x="160" y="28"/>
                      <a:pt x="160" y="28"/>
                    </a:cubicBezTo>
                    <a:cubicBezTo>
                      <a:pt x="160" y="29"/>
                      <a:pt x="159" y="29"/>
                      <a:pt x="159" y="29"/>
                    </a:cubicBezTo>
                    <a:cubicBezTo>
                      <a:pt x="159" y="29"/>
                      <a:pt x="158" y="29"/>
                      <a:pt x="158" y="29"/>
                    </a:cubicBezTo>
                    <a:close/>
                    <a:moveTo>
                      <a:pt x="156" y="28"/>
                    </a:moveTo>
                    <a:cubicBezTo>
                      <a:pt x="156" y="27"/>
                      <a:pt x="156" y="27"/>
                      <a:pt x="156" y="27"/>
                    </a:cubicBezTo>
                    <a:cubicBezTo>
                      <a:pt x="156" y="27"/>
                      <a:pt x="156" y="27"/>
                      <a:pt x="157" y="27"/>
                    </a:cubicBezTo>
                    <a:cubicBezTo>
                      <a:pt x="157" y="27"/>
                      <a:pt x="156" y="27"/>
                      <a:pt x="156" y="28"/>
                    </a:cubicBezTo>
                    <a:close/>
                    <a:moveTo>
                      <a:pt x="148" y="37"/>
                    </a:moveTo>
                    <a:cubicBezTo>
                      <a:pt x="148" y="37"/>
                      <a:pt x="148" y="37"/>
                      <a:pt x="148" y="37"/>
                    </a:cubicBezTo>
                    <a:cubicBezTo>
                      <a:pt x="148" y="37"/>
                      <a:pt x="148" y="36"/>
                      <a:pt x="148" y="36"/>
                    </a:cubicBezTo>
                    <a:cubicBezTo>
                      <a:pt x="149" y="35"/>
                      <a:pt x="149" y="35"/>
                      <a:pt x="150" y="34"/>
                    </a:cubicBezTo>
                    <a:cubicBezTo>
                      <a:pt x="151" y="34"/>
                      <a:pt x="152" y="34"/>
                      <a:pt x="152" y="34"/>
                    </a:cubicBezTo>
                    <a:cubicBezTo>
                      <a:pt x="152" y="35"/>
                      <a:pt x="151" y="35"/>
                      <a:pt x="151" y="35"/>
                    </a:cubicBezTo>
                    <a:cubicBezTo>
                      <a:pt x="151" y="35"/>
                      <a:pt x="149" y="37"/>
                      <a:pt x="148" y="37"/>
                    </a:cubicBezTo>
                    <a:close/>
                    <a:moveTo>
                      <a:pt x="149" y="34"/>
                    </a:moveTo>
                    <a:cubicBezTo>
                      <a:pt x="148" y="35"/>
                      <a:pt x="148" y="36"/>
                      <a:pt x="147" y="36"/>
                    </a:cubicBezTo>
                    <a:cubicBezTo>
                      <a:pt x="146" y="36"/>
                      <a:pt x="146" y="36"/>
                      <a:pt x="146" y="36"/>
                    </a:cubicBezTo>
                    <a:cubicBezTo>
                      <a:pt x="147" y="36"/>
                      <a:pt x="148" y="35"/>
                      <a:pt x="149" y="34"/>
                    </a:cubicBezTo>
                    <a:close/>
                    <a:moveTo>
                      <a:pt x="152" y="35"/>
                    </a:moveTo>
                    <a:cubicBezTo>
                      <a:pt x="153" y="35"/>
                      <a:pt x="153" y="35"/>
                      <a:pt x="153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3" y="36"/>
                      <a:pt x="151" y="37"/>
                      <a:pt x="150" y="38"/>
                    </a:cubicBezTo>
                    <a:cubicBezTo>
                      <a:pt x="150" y="38"/>
                      <a:pt x="149" y="37"/>
                      <a:pt x="149" y="37"/>
                    </a:cubicBezTo>
                    <a:cubicBezTo>
                      <a:pt x="150" y="37"/>
                      <a:pt x="151" y="36"/>
                      <a:pt x="152" y="35"/>
                    </a:cubicBezTo>
                    <a:close/>
                    <a:moveTo>
                      <a:pt x="12" y="131"/>
                    </a:moveTo>
                    <a:cubicBezTo>
                      <a:pt x="13" y="131"/>
                      <a:pt x="13" y="131"/>
                      <a:pt x="13" y="131"/>
                    </a:cubicBezTo>
                    <a:cubicBezTo>
                      <a:pt x="14" y="131"/>
                      <a:pt x="18" y="129"/>
                      <a:pt x="16" y="131"/>
                    </a:cubicBezTo>
                    <a:cubicBezTo>
                      <a:pt x="15" y="132"/>
                      <a:pt x="14" y="133"/>
                      <a:pt x="13" y="134"/>
                    </a:cubicBezTo>
                    <a:cubicBezTo>
                      <a:pt x="13" y="133"/>
                      <a:pt x="13" y="132"/>
                      <a:pt x="12" y="131"/>
                    </a:cubicBezTo>
                    <a:close/>
                    <a:moveTo>
                      <a:pt x="11" y="124"/>
                    </a:moveTo>
                    <a:cubicBezTo>
                      <a:pt x="13" y="124"/>
                      <a:pt x="14" y="123"/>
                      <a:pt x="16" y="123"/>
                    </a:cubicBezTo>
                    <a:cubicBezTo>
                      <a:pt x="16" y="122"/>
                      <a:pt x="17" y="122"/>
                      <a:pt x="17" y="122"/>
                    </a:cubicBezTo>
                    <a:cubicBezTo>
                      <a:pt x="17" y="122"/>
                      <a:pt x="17" y="122"/>
                      <a:pt x="17" y="123"/>
                    </a:cubicBezTo>
                    <a:cubicBezTo>
                      <a:pt x="17" y="123"/>
                      <a:pt x="16" y="123"/>
                      <a:pt x="16" y="124"/>
                    </a:cubicBezTo>
                    <a:cubicBezTo>
                      <a:pt x="14" y="125"/>
                      <a:pt x="13" y="126"/>
                      <a:pt x="12" y="127"/>
                    </a:cubicBezTo>
                    <a:cubicBezTo>
                      <a:pt x="12" y="126"/>
                      <a:pt x="11" y="125"/>
                      <a:pt x="11" y="124"/>
                    </a:cubicBezTo>
                    <a:close/>
                    <a:moveTo>
                      <a:pt x="12" y="128"/>
                    </a:moveTo>
                    <a:cubicBezTo>
                      <a:pt x="13" y="128"/>
                      <a:pt x="13" y="128"/>
                      <a:pt x="14" y="127"/>
                    </a:cubicBezTo>
                    <a:cubicBezTo>
                      <a:pt x="15" y="127"/>
                      <a:pt x="15" y="126"/>
                      <a:pt x="16" y="127"/>
                    </a:cubicBezTo>
                    <a:cubicBezTo>
                      <a:pt x="15" y="128"/>
                      <a:pt x="14" y="129"/>
                      <a:pt x="12" y="131"/>
                    </a:cubicBezTo>
                    <a:cubicBezTo>
                      <a:pt x="12" y="131"/>
                      <a:pt x="12" y="131"/>
                      <a:pt x="12" y="131"/>
                    </a:cubicBezTo>
                    <a:cubicBezTo>
                      <a:pt x="12" y="130"/>
                      <a:pt x="12" y="129"/>
                      <a:pt x="12" y="128"/>
                    </a:cubicBezTo>
                    <a:cubicBezTo>
                      <a:pt x="12" y="128"/>
                      <a:pt x="12" y="128"/>
                      <a:pt x="12" y="128"/>
                    </a:cubicBezTo>
                    <a:close/>
                    <a:moveTo>
                      <a:pt x="17" y="133"/>
                    </a:moveTo>
                    <a:cubicBezTo>
                      <a:pt x="17" y="133"/>
                      <a:pt x="17" y="133"/>
                      <a:pt x="17" y="133"/>
                    </a:cubicBezTo>
                    <a:cubicBezTo>
                      <a:pt x="16" y="133"/>
                      <a:pt x="14" y="134"/>
                      <a:pt x="15" y="133"/>
                    </a:cubicBezTo>
                    <a:cubicBezTo>
                      <a:pt x="16" y="132"/>
                      <a:pt x="17" y="131"/>
                      <a:pt x="17" y="130"/>
                    </a:cubicBezTo>
                    <a:cubicBezTo>
                      <a:pt x="17" y="131"/>
                      <a:pt x="17" y="132"/>
                      <a:pt x="17" y="133"/>
                    </a:cubicBezTo>
                    <a:close/>
                    <a:moveTo>
                      <a:pt x="13" y="135"/>
                    </a:moveTo>
                    <a:cubicBezTo>
                      <a:pt x="14" y="135"/>
                      <a:pt x="18" y="133"/>
                      <a:pt x="16" y="135"/>
                    </a:cubicBezTo>
                    <a:cubicBezTo>
                      <a:pt x="16" y="136"/>
                      <a:pt x="15" y="136"/>
                      <a:pt x="15" y="137"/>
                    </a:cubicBezTo>
                    <a:cubicBezTo>
                      <a:pt x="14" y="137"/>
                      <a:pt x="14" y="138"/>
                      <a:pt x="14" y="139"/>
                    </a:cubicBezTo>
                    <a:cubicBezTo>
                      <a:pt x="14" y="137"/>
                      <a:pt x="14" y="136"/>
                      <a:pt x="13" y="135"/>
                    </a:cubicBezTo>
                    <a:cubicBezTo>
                      <a:pt x="13" y="135"/>
                      <a:pt x="13" y="135"/>
                      <a:pt x="13" y="135"/>
                    </a:cubicBezTo>
                    <a:close/>
                    <a:moveTo>
                      <a:pt x="15" y="140"/>
                    </a:move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1"/>
                      <a:pt x="15" y="141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lose/>
                    <a:moveTo>
                      <a:pt x="15" y="139"/>
                    </a:moveTo>
                    <a:cubicBezTo>
                      <a:pt x="15" y="138"/>
                      <a:pt x="16" y="137"/>
                      <a:pt x="17" y="136"/>
                    </a:cubicBezTo>
                    <a:cubicBezTo>
                      <a:pt x="17" y="136"/>
                      <a:pt x="16" y="137"/>
                      <a:pt x="16" y="137"/>
                    </a:cubicBezTo>
                    <a:cubicBezTo>
                      <a:pt x="16" y="138"/>
                      <a:pt x="16" y="139"/>
                      <a:pt x="15" y="139"/>
                    </a:cubicBezTo>
                    <a:close/>
                    <a:moveTo>
                      <a:pt x="17" y="127"/>
                    </a:moveTo>
                    <a:cubicBezTo>
                      <a:pt x="17" y="128"/>
                      <a:pt x="17" y="129"/>
                      <a:pt x="17" y="129"/>
                    </a:cubicBezTo>
                    <a:cubicBezTo>
                      <a:pt x="17" y="129"/>
                      <a:pt x="17" y="129"/>
                      <a:pt x="17" y="129"/>
                    </a:cubicBezTo>
                    <a:cubicBezTo>
                      <a:pt x="16" y="129"/>
                      <a:pt x="16" y="130"/>
                      <a:pt x="15" y="130"/>
                    </a:cubicBezTo>
                    <a:cubicBezTo>
                      <a:pt x="12" y="131"/>
                      <a:pt x="15" y="129"/>
                      <a:pt x="15" y="129"/>
                    </a:cubicBezTo>
                    <a:cubicBezTo>
                      <a:pt x="16" y="128"/>
                      <a:pt x="16" y="128"/>
                      <a:pt x="17" y="127"/>
                    </a:cubicBezTo>
                    <a:cubicBezTo>
                      <a:pt x="17" y="127"/>
                      <a:pt x="17" y="127"/>
                      <a:pt x="17" y="127"/>
                    </a:cubicBezTo>
                    <a:close/>
                    <a:moveTo>
                      <a:pt x="17" y="125"/>
                    </a:moveTo>
                    <a:cubicBezTo>
                      <a:pt x="17" y="125"/>
                      <a:pt x="16" y="125"/>
                      <a:pt x="16" y="126"/>
                    </a:cubicBezTo>
                    <a:cubicBezTo>
                      <a:pt x="15" y="126"/>
                      <a:pt x="14" y="126"/>
                      <a:pt x="14" y="127"/>
                    </a:cubicBezTo>
                    <a:cubicBezTo>
                      <a:pt x="12" y="127"/>
                      <a:pt x="12" y="127"/>
                      <a:pt x="13" y="127"/>
                    </a:cubicBezTo>
                    <a:cubicBezTo>
                      <a:pt x="14" y="126"/>
                      <a:pt x="16" y="125"/>
                      <a:pt x="17" y="124"/>
                    </a:cubicBezTo>
                    <a:cubicBezTo>
                      <a:pt x="17" y="124"/>
                      <a:pt x="17" y="125"/>
                      <a:pt x="17" y="125"/>
                    </a:cubicBezTo>
                    <a:close/>
                    <a:moveTo>
                      <a:pt x="18" y="121"/>
                    </a:moveTo>
                    <a:cubicBezTo>
                      <a:pt x="15" y="122"/>
                      <a:pt x="13" y="123"/>
                      <a:pt x="11" y="124"/>
                    </a:cubicBezTo>
                    <a:cubicBezTo>
                      <a:pt x="11" y="123"/>
                      <a:pt x="11" y="122"/>
                      <a:pt x="11" y="122"/>
                    </a:cubicBezTo>
                    <a:cubicBezTo>
                      <a:pt x="15" y="120"/>
                      <a:pt x="19" y="119"/>
                      <a:pt x="22" y="117"/>
                    </a:cubicBezTo>
                    <a:cubicBezTo>
                      <a:pt x="24" y="116"/>
                      <a:pt x="25" y="115"/>
                      <a:pt x="27" y="115"/>
                    </a:cubicBezTo>
                    <a:cubicBezTo>
                      <a:pt x="28" y="114"/>
                      <a:pt x="29" y="114"/>
                      <a:pt x="27" y="115"/>
                    </a:cubicBezTo>
                    <a:cubicBezTo>
                      <a:pt x="25" y="116"/>
                      <a:pt x="24" y="117"/>
                      <a:pt x="23" y="118"/>
                    </a:cubicBezTo>
                    <a:cubicBezTo>
                      <a:pt x="22" y="118"/>
                      <a:pt x="21" y="118"/>
                      <a:pt x="20" y="118"/>
                    </a:cubicBezTo>
                    <a:cubicBezTo>
                      <a:pt x="19" y="119"/>
                      <a:pt x="18" y="120"/>
                      <a:pt x="18" y="121"/>
                    </a:cubicBezTo>
                    <a:close/>
                    <a:moveTo>
                      <a:pt x="18" y="77"/>
                    </a:moveTo>
                    <a:cubicBezTo>
                      <a:pt x="19" y="77"/>
                      <a:pt x="20" y="76"/>
                      <a:pt x="21" y="76"/>
                    </a:cubicBezTo>
                    <a:cubicBezTo>
                      <a:pt x="22" y="75"/>
                      <a:pt x="26" y="73"/>
                      <a:pt x="23" y="75"/>
                    </a:cubicBezTo>
                    <a:cubicBezTo>
                      <a:pt x="21" y="76"/>
                      <a:pt x="19" y="77"/>
                      <a:pt x="17" y="78"/>
                    </a:cubicBezTo>
                    <a:cubicBezTo>
                      <a:pt x="17" y="78"/>
                      <a:pt x="18" y="78"/>
                      <a:pt x="18" y="77"/>
                    </a:cubicBezTo>
                    <a:close/>
                    <a:moveTo>
                      <a:pt x="26" y="61"/>
                    </a:moveTo>
                    <a:cubicBezTo>
                      <a:pt x="28" y="60"/>
                      <a:pt x="28" y="60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lose/>
                    <a:moveTo>
                      <a:pt x="25" y="63"/>
                    </a:moveTo>
                    <a:cubicBezTo>
                      <a:pt x="26" y="63"/>
                      <a:pt x="27" y="62"/>
                      <a:pt x="29" y="62"/>
                    </a:cubicBezTo>
                    <a:cubicBezTo>
                      <a:pt x="28" y="62"/>
                      <a:pt x="26" y="63"/>
                      <a:pt x="25" y="64"/>
                    </a:cubicBezTo>
                    <a:cubicBezTo>
                      <a:pt x="25" y="64"/>
                      <a:pt x="24" y="64"/>
                      <a:pt x="24" y="64"/>
                    </a:cubicBezTo>
                    <a:cubicBezTo>
                      <a:pt x="24" y="64"/>
                      <a:pt x="25" y="64"/>
                      <a:pt x="25" y="63"/>
                    </a:cubicBezTo>
                    <a:close/>
                    <a:moveTo>
                      <a:pt x="22" y="68"/>
                    </a:moveTo>
                    <a:cubicBezTo>
                      <a:pt x="23" y="67"/>
                      <a:pt x="24" y="67"/>
                      <a:pt x="24" y="67"/>
                    </a:cubicBezTo>
                    <a:cubicBezTo>
                      <a:pt x="26" y="66"/>
                      <a:pt x="31" y="64"/>
                      <a:pt x="27" y="67"/>
                    </a:cubicBezTo>
                    <a:cubicBezTo>
                      <a:pt x="25" y="68"/>
                      <a:pt x="23" y="69"/>
                      <a:pt x="21" y="70"/>
                    </a:cubicBezTo>
                    <a:cubicBezTo>
                      <a:pt x="21" y="69"/>
                      <a:pt x="22" y="69"/>
                      <a:pt x="22" y="68"/>
                    </a:cubicBezTo>
                    <a:close/>
                    <a:moveTo>
                      <a:pt x="20" y="72"/>
                    </a:moveTo>
                    <a:cubicBezTo>
                      <a:pt x="21" y="72"/>
                      <a:pt x="22" y="72"/>
                      <a:pt x="23" y="71"/>
                    </a:cubicBezTo>
                    <a:cubicBezTo>
                      <a:pt x="25" y="71"/>
                      <a:pt x="27" y="70"/>
                      <a:pt x="28" y="69"/>
                    </a:cubicBezTo>
                    <a:cubicBezTo>
                      <a:pt x="27" y="70"/>
                      <a:pt x="26" y="70"/>
                      <a:pt x="25" y="71"/>
                    </a:cubicBezTo>
                    <a:cubicBezTo>
                      <a:pt x="23" y="72"/>
                      <a:pt x="21" y="73"/>
                      <a:pt x="19" y="74"/>
                    </a:cubicBezTo>
                    <a:cubicBezTo>
                      <a:pt x="19" y="74"/>
                      <a:pt x="20" y="73"/>
                      <a:pt x="20" y="72"/>
                    </a:cubicBezTo>
                    <a:close/>
                    <a:moveTo>
                      <a:pt x="16" y="81"/>
                    </a:moveTo>
                    <a:cubicBezTo>
                      <a:pt x="18" y="81"/>
                      <a:pt x="19" y="80"/>
                      <a:pt x="20" y="80"/>
                    </a:cubicBezTo>
                    <a:cubicBezTo>
                      <a:pt x="21" y="79"/>
                      <a:pt x="28" y="76"/>
                      <a:pt x="23" y="79"/>
                    </a:cubicBezTo>
                    <a:cubicBezTo>
                      <a:pt x="21" y="81"/>
                      <a:pt x="18" y="82"/>
                      <a:pt x="15" y="84"/>
                    </a:cubicBezTo>
                    <a:cubicBezTo>
                      <a:pt x="16" y="83"/>
                      <a:pt x="16" y="82"/>
                      <a:pt x="16" y="81"/>
                    </a:cubicBezTo>
                    <a:close/>
                    <a:moveTo>
                      <a:pt x="26" y="80"/>
                    </a:moveTo>
                    <a:cubicBezTo>
                      <a:pt x="25" y="81"/>
                      <a:pt x="23" y="81"/>
                      <a:pt x="22" y="82"/>
                    </a:cubicBezTo>
                    <a:cubicBezTo>
                      <a:pt x="21" y="82"/>
                      <a:pt x="20" y="83"/>
                      <a:pt x="19" y="83"/>
                    </a:cubicBezTo>
                    <a:cubicBezTo>
                      <a:pt x="20" y="83"/>
                      <a:pt x="13" y="86"/>
                      <a:pt x="16" y="84"/>
                    </a:cubicBezTo>
                    <a:cubicBezTo>
                      <a:pt x="19" y="82"/>
                      <a:pt x="23" y="81"/>
                      <a:pt x="26" y="78"/>
                    </a:cubicBezTo>
                    <a:cubicBezTo>
                      <a:pt x="26" y="79"/>
                      <a:pt x="26" y="80"/>
                      <a:pt x="26" y="80"/>
                    </a:cubicBezTo>
                    <a:close/>
                    <a:moveTo>
                      <a:pt x="15" y="86"/>
                    </a:moveTo>
                    <a:cubicBezTo>
                      <a:pt x="16" y="85"/>
                      <a:pt x="18" y="84"/>
                      <a:pt x="20" y="84"/>
                    </a:cubicBezTo>
                    <a:cubicBezTo>
                      <a:pt x="21" y="83"/>
                      <a:pt x="23" y="82"/>
                      <a:pt x="25" y="81"/>
                    </a:cubicBezTo>
                    <a:cubicBezTo>
                      <a:pt x="27" y="81"/>
                      <a:pt x="27" y="81"/>
                      <a:pt x="25" y="82"/>
                    </a:cubicBezTo>
                    <a:cubicBezTo>
                      <a:pt x="22" y="84"/>
                      <a:pt x="18" y="86"/>
                      <a:pt x="14" y="88"/>
                    </a:cubicBezTo>
                    <a:cubicBezTo>
                      <a:pt x="14" y="87"/>
                      <a:pt x="14" y="87"/>
                      <a:pt x="15" y="86"/>
                    </a:cubicBezTo>
                    <a:close/>
                    <a:moveTo>
                      <a:pt x="14" y="90"/>
                    </a:moveTo>
                    <a:cubicBezTo>
                      <a:pt x="16" y="89"/>
                      <a:pt x="18" y="88"/>
                      <a:pt x="20" y="87"/>
                    </a:cubicBezTo>
                    <a:cubicBezTo>
                      <a:pt x="22" y="87"/>
                      <a:pt x="24" y="86"/>
                      <a:pt x="25" y="85"/>
                    </a:cubicBezTo>
                    <a:cubicBezTo>
                      <a:pt x="26" y="85"/>
                      <a:pt x="31" y="84"/>
                      <a:pt x="28" y="85"/>
                    </a:cubicBezTo>
                    <a:cubicBezTo>
                      <a:pt x="23" y="88"/>
                      <a:pt x="17" y="90"/>
                      <a:pt x="13" y="93"/>
                    </a:cubicBezTo>
                    <a:cubicBezTo>
                      <a:pt x="13" y="92"/>
                      <a:pt x="13" y="91"/>
                      <a:pt x="14" y="90"/>
                    </a:cubicBezTo>
                    <a:close/>
                    <a:moveTo>
                      <a:pt x="12" y="95"/>
                    </a:moveTo>
                    <a:cubicBezTo>
                      <a:pt x="16" y="93"/>
                      <a:pt x="19" y="92"/>
                      <a:pt x="22" y="91"/>
                    </a:cubicBezTo>
                    <a:cubicBezTo>
                      <a:pt x="25" y="90"/>
                      <a:pt x="27" y="88"/>
                      <a:pt x="30" y="87"/>
                    </a:cubicBezTo>
                    <a:cubicBezTo>
                      <a:pt x="34" y="86"/>
                      <a:pt x="29" y="88"/>
                      <a:pt x="28" y="89"/>
                    </a:cubicBezTo>
                    <a:cubicBezTo>
                      <a:pt x="23" y="92"/>
                      <a:pt x="17" y="94"/>
                      <a:pt x="12" y="98"/>
                    </a:cubicBezTo>
                    <a:cubicBezTo>
                      <a:pt x="12" y="97"/>
                      <a:pt x="12" y="96"/>
                      <a:pt x="12" y="95"/>
                    </a:cubicBezTo>
                    <a:close/>
                    <a:moveTo>
                      <a:pt x="12" y="99"/>
                    </a:moveTo>
                    <a:cubicBezTo>
                      <a:pt x="15" y="98"/>
                      <a:pt x="17" y="97"/>
                      <a:pt x="20" y="95"/>
                    </a:cubicBezTo>
                    <a:cubicBezTo>
                      <a:pt x="23" y="94"/>
                      <a:pt x="25" y="93"/>
                      <a:pt x="28" y="92"/>
                    </a:cubicBezTo>
                    <a:cubicBezTo>
                      <a:pt x="29" y="92"/>
                      <a:pt x="30" y="92"/>
                      <a:pt x="31" y="91"/>
                    </a:cubicBezTo>
                    <a:cubicBezTo>
                      <a:pt x="30" y="92"/>
                      <a:pt x="29" y="92"/>
                      <a:pt x="29" y="93"/>
                    </a:cubicBezTo>
                    <a:cubicBezTo>
                      <a:pt x="26" y="95"/>
                      <a:pt x="22" y="96"/>
                      <a:pt x="19" y="98"/>
                    </a:cubicBezTo>
                    <a:cubicBezTo>
                      <a:pt x="17" y="100"/>
                      <a:pt x="14" y="10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lose/>
                    <a:moveTo>
                      <a:pt x="11" y="103"/>
                    </a:moveTo>
                    <a:cubicBezTo>
                      <a:pt x="11" y="103"/>
                      <a:pt x="11" y="103"/>
                      <a:pt x="11" y="103"/>
                    </a:cubicBezTo>
                    <a:cubicBezTo>
                      <a:pt x="15" y="102"/>
                      <a:pt x="19" y="100"/>
                      <a:pt x="23" y="99"/>
                    </a:cubicBezTo>
                    <a:cubicBezTo>
                      <a:pt x="25" y="98"/>
                      <a:pt x="27" y="97"/>
                      <a:pt x="29" y="96"/>
                    </a:cubicBezTo>
                    <a:cubicBezTo>
                      <a:pt x="30" y="96"/>
                      <a:pt x="36" y="93"/>
                      <a:pt x="31" y="95"/>
                    </a:cubicBezTo>
                    <a:cubicBezTo>
                      <a:pt x="25" y="99"/>
                      <a:pt x="17" y="102"/>
                      <a:pt x="11" y="107"/>
                    </a:cubicBezTo>
                    <a:cubicBezTo>
                      <a:pt x="11" y="106"/>
                      <a:pt x="11" y="105"/>
                      <a:pt x="11" y="103"/>
                    </a:cubicBezTo>
                    <a:close/>
                    <a:moveTo>
                      <a:pt x="19" y="111"/>
                    </a:moveTo>
                    <a:cubicBezTo>
                      <a:pt x="16" y="112"/>
                      <a:pt x="13" y="114"/>
                      <a:pt x="11" y="116"/>
                    </a:cubicBezTo>
                    <a:cubicBezTo>
                      <a:pt x="11" y="115"/>
                      <a:pt x="11" y="114"/>
                      <a:pt x="11" y="113"/>
                    </a:cubicBezTo>
                    <a:cubicBezTo>
                      <a:pt x="11" y="113"/>
                      <a:pt x="11" y="113"/>
                      <a:pt x="11" y="113"/>
                    </a:cubicBezTo>
                    <a:cubicBezTo>
                      <a:pt x="18" y="111"/>
                      <a:pt x="25" y="108"/>
                      <a:pt x="31" y="104"/>
                    </a:cubicBezTo>
                    <a:cubicBezTo>
                      <a:pt x="27" y="106"/>
                      <a:pt x="23" y="109"/>
                      <a:pt x="19" y="111"/>
                    </a:cubicBezTo>
                    <a:close/>
                    <a:moveTo>
                      <a:pt x="11" y="112"/>
                    </a:moveTo>
                    <a:cubicBezTo>
                      <a:pt x="11" y="111"/>
                      <a:pt x="11" y="109"/>
                      <a:pt x="11" y="108"/>
                    </a:cubicBezTo>
                    <a:cubicBezTo>
                      <a:pt x="16" y="107"/>
                      <a:pt x="20" y="104"/>
                      <a:pt x="25" y="102"/>
                    </a:cubicBezTo>
                    <a:cubicBezTo>
                      <a:pt x="26" y="102"/>
                      <a:pt x="27" y="101"/>
                      <a:pt x="29" y="101"/>
                    </a:cubicBezTo>
                    <a:cubicBezTo>
                      <a:pt x="30" y="100"/>
                      <a:pt x="32" y="99"/>
                      <a:pt x="33" y="99"/>
                    </a:cubicBezTo>
                    <a:cubicBezTo>
                      <a:pt x="33" y="99"/>
                      <a:pt x="34" y="99"/>
                      <a:pt x="34" y="99"/>
                    </a:cubicBezTo>
                    <a:cubicBezTo>
                      <a:pt x="34" y="99"/>
                      <a:pt x="34" y="99"/>
                      <a:pt x="33" y="99"/>
                    </a:cubicBezTo>
                    <a:cubicBezTo>
                      <a:pt x="30" y="101"/>
                      <a:pt x="25" y="103"/>
                      <a:pt x="21" y="105"/>
                    </a:cubicBezTo>
                    <a:cubicBezTo>
                      <a:pt x="18" y="107"/>
                      <a:pt x="14" y="110"/>
                      <a:pt x="11" y="112"/>
                    </a:cubicBezTo>
                    <a:close/>
                    <a:moveTo>
                      <a:pt x="11" y="117"/>
                    </a:moveTo>
                    <a:cubicBezTo>
                      <a:pt x="11" y="117"/>
                      <a:pt x="11" y="117"/>
                      <a:pt x="11" y="117"/>
                    </a:cubicBezTo>
                    <a:cubicBezTo>
                      <a:pt x="14" y="117"/>
                      <a:pt x="16" y="116"/>
                      <a:pt x="18" y="114"/>
                    </a:cubicBezTo>
                    <a:cubicBezTo>
                      <a:pt x="22" y="113"/>
                      <a:pt x="26" y="111"/>
                      <a:pt x="29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23" y="113"/>
                      <a:pt x="17" y="117"/>
                      <a:pt x="11" y="121"/>
                    </a:cubicBezTo>
                    <a:cubicBezTo>
                      <a:pt x="11" y="119"/>
                      <a:pt x="11" y="118"/>
                      <a:pt x="11" y="117"/>
                    </a:cubicBezTo>
                    <a:close/>
                    <a:moveTo>
                      <a:pt x="26" y="120"/>
                    </a:moveTo>
                    <a:cubicBezTo>
                      <a:pt x="27" y="120"/>
                      <a:pt x="27" y="120"/>
                      <a:pt x="28" y="120"/>
                    </a:cubicBezTo>
                    <a:cubicBezTo>
                      <a:pt x="27" y="121"/>
                      <a:pt x="27" y="121"/>
                      <a:pt x="25" y="120"/>
                    </a:cubicBezTo>
                    <a:cubicBezTo>
                      <a:pt x="25" y="120"/>
                      <a:pt x="24" y="119"/>
                      <a:pt x="24" y="119"/>
                    </a:cubicBezTo>
                    <a:cubicBezTo>
                      <a:pt x="25" y="119"/>
                      <a:pt x="27" y="119"/>
                      <a:pt x="26" y="120"/>
                    </a:cubicBezTo>
                    <a:cubicBezTo>
                      <a:pt x="25" y="120"/>
                      <a:pt x="26" y="120"/>
                      <a:pt x="26" y="120"/>
                    </a:cubicBezTo>
                    <a:close/>
                    <a:moveTo>
                      <a:pt x="28" y="119"/>
                    </a:moveTo>
                    <a:cubicBezTo>
                      <a:pt x="27" y="119"/>
                      <a:pt x="27" y="119"/>
                      <a:pt x="28" y="118"/>
                    </a:cubicBezTo>
                    <a:cubicBezTo>
                      <a:pt x="28" y="118"/>
                      <a:pt x="28" y="118"/>
                      <a:pt x="28" y="118"/>
                    </a:cubicBezTo>
                    <a:cubicBezTo>
                      <a:pt x="26" y="117"/>
                      <a:pt x="22" y="119"/>
                      <a:pt x="25" y="117"/>
                    </a:cubicBezTo>
                    <a:cubicBezTo>
                      <a:pt x="26" y="116"/>
                      <a:pt x="28" y="115"/>
                      <a:pt x="29" y="114"/>
                    </a:cubicBezTo>
                    <a:cubicBezTo>
                      <a:pt x="29" y="115"/>
                      <a:pt x="29" y="117"/>
                      <a:pt x="28" y="119"/>
                    </a:cubicBezTo>
                    <a:close/>
                    <a:moveTo>
                      <a:pt x="29" y="113"/>
                    </a:moveTo>
                    <a:cubicBezTo>
                      <a:pt x="26" y="114"/>
                      <a:pt x="23" y="115"/>
                      <a:pt x="21" y="117"/>
                    </a:cubicBezTo>
                    <a:cubicBezTo>
                      <a:pt x="19" y="117"/>
                      <a:pt x="18" y="118"/>
                      <a:pt x="16" y="119"/>
                    </a:cubicBezTo>
                    <a:cubicBezTo>
                      <a:pt x="16" y="119"/>
                      <a:pt x="9" y="123"/>
                      <a:pt x="13" y="120"/>
                    </a:cubicBezTo>
                    <a:cubicBezTo>
                      <a:pt x="18" y="117"/>
                      <a:pt x="24" y="114"/>
                      <a:pt x="29" y="110"/>
                    </a:cubicBezTo>
                    <a:cubicBezTo>
                      <a:pt x="29" y="111"/>
                      <a:pt x="29" y="112"/>
                      <a:pt x="29" y="113"/>
                    </a:cubicBezTo>
                    <a:close/>
                    <a:moveTo>
                      <a:pt x="30" y="107"/>
                    </a:moveTo>
                    <a:cubicBezTo>
                      <a:pt x="30" y="108"/>
                      <a:pt x="29" y="108"/>
                      <a:pt x="29" y="109"/>
                    </a:cubicBezTo>
                    <a:cubicBezTo>
                      <a:pt x="26" y="110"/>
                      <a:pt x="23" y="111"/>
                      <a:pt x="20" y="113"/>
                    </a:cubicBezTo>
                    <a:cubicBezTo>
                      <a:pt x="19" y="113"/>
                      <a:pt x="18" y="114"/>
                      <a:pt x="17" y="114"/>
                    </a:cubicBezTo>
                    <a:cubicBezTo>
                      <a:pt x="17" y="114"/>
                      <a:pt x="12" y="116"/>
                      <a:pt x="12" y="116"/>
                    </a:cubicBezTo>
                    <a:cubicBezTo>
                      <a:pt x="14" y="113"/>
                      <a:pt x="19" y="112"/>
                      <a:pt x="23" y="110"/>
                    </a:cubicBezTo>
                    <a:cubicBezTo>
                      <a:pt x="25" y="108"/>
                      <a:pt x="28" y="107"/>
                      <a:pt x="31" y="105"/>
                    </a:cubicBezTo>
                    <a:cubicBezTo>
                      <a:pt x="30" y="105"/>
                      <a:pt x="30" y="106"/>
                      <a:pt x="30" y="107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3"/>
                    </a:cubicBezTo>
                    <a:cubicBezTo>
                      <a:pt x="29" y="104"/>
                      <a:pt x="26" y="106"/>
                      <a:pt x="23" y="108"/>
                    </a:cubicBezTo>
                    <a:cubicBezTo>
                      <a:pt x="21" y="109"/>
                      <a:pt x="18" y="110"/>
                      <a:pt x="15" y="111"/>
                    </a:cubicBezTo>
                    <a:cubicBezTo>
                      <a:pt x="13" y="112"/>
                      <a:pt x="10" y="113"/>
                      <a:pt x="15" y="110"/>
                    </a:cubicBezTo>
                    <a:cubicBezTo>
                      <a:pt x="21" y="105"/>
                      <a:pt x="29" y="103"/>
                      <a:pt x="36" y="98"/>
                    </a:cubicBezTo>
                    <a:cubicBezTo>
                      <a:pt x="36" y="100"/>
                      <a:pt x="35" y="102"/>
                      <a:pt x="33" y="103"/>
                    </a:cubicBezTo>
                    <a:close/>
                    <a:moveTo>
                      <a:pt x="12" y="107"/>
                    </a:moveTo>
                    <a:cubicBezTo>
                      <a:pt x="14" y="106"/>
                      <a:pt x="16" y="104"/>
                      <a:pt x="17" y="104"/>
                    </a:cubicBezTo>
                    <a:cubicBezTo>
                      <a:pt x="19" y="103"/>
                      <a:pt x="21" y="102"/>
                      <a:pt x="23" y="101"/>
                    </a:cubicBezTo>
                    <a:cubicBezTo>
                      <a:pt x="27" y="99"/>
                      <a:pt x="30" y="97"/>
                      <a:pt x="34" y="94"/>
                    </a:cubicBezTo>
                    <a:cubicBezTo>
                      <a:pt x="34" y="95"/>
                      <a:pt x="35" y="96"/>
                      <a:pt x="35" y="96"/>
                    </a:cubicBezTo>
                    <a:cubicBezTo>
                      <a:pt x="35" y="96"/>
                      <a:pt x="36" y="97"/>
                      <a:pt x="36" y="97"/>
                    </a:cubicBezTo>
                    <a:cubicBezTo>
                      <a:pt x="28" y="100"/>
                      <a:pt x="20" y="104"/>
                      <a:pt x="12" y="107"/>
                    </a:cubicBezTo>
                    <a:close/>
                    <a:moveTo>
                      <a:pt x="24" y="97"/>
                    </a:moveTo>
                    <a:cubicBezTo>
                      <a:pt x="21" y="99"/>
                      <a:pt x="19" y="100"/>
                      <a:pt x="16" y="101"/>
                    </a:cubicBezTo>
                    <a:cubicBezTo>
                      <a:pt x="16" y="101"/>
                      <a:pt x="11" y="103"/>
                      <a:pt x="13" y="102"/>
                    </a:cubicBezTo>
                    <a:cubicBezTo>
                      <a:pt x="20" y="98"/>
                      <a:pt x="27" y="95"/>
                      <a:pt x="33" y="91"/>
                    </a:cubicBezTo>
                    <a:cubicBezTo>
                      <a:pt x="33" y="90"/>
                      <a:pt x="33" y="90"/>
                      <a:pt x="32" y="90"/>
                    </a:cubicBezTo>
                    <a:cubicBezTo>
                      <a:pt x="29" y="91"/>
                      <a:pt x="26" y="92"/>
                      <a:pt x="23" y="93"/>
                    </a:cubicBezTo>
                    <a:cubicBezTo>
                      <a:pt x="21" y="94"/>
                      <a:pt x="19" y="95"/>
                      <a:pt x="17" y="96"/>
                    </a:cubicBezTo>
                    <a:cubicBezTo>
                      <a:pt x="15" y="97"/>
                      <a:pt x="9" y="100"/>
                      <a:pt x="15" y="96"/>
                    </a:cubicBezTo>
                    <a:cubicBezTo>
                      <a:pt x="20" y="92"/>
                      <a:pt x="28" y="91"/>
                      <a:pt x="33" y="87"/>
                    </a:cubicBezTo>
                    <a:cubicBezTo>
                      <a:pt x="34" y="88"/>
                      <a:pt x="33" y="89"/>
                      <a:pt x="33" y="91"/>
                    </a:cubicBezTo>
                    <a:cubicBezTo>
                      <a:pt x="33" y="92"/>
                      <a:pt x="33" y="93"/>
                      <a:pt x="33" y="94"/>
                    </a:cubicBezTo>
                    <a:cubicBezTo>
                      <a:pt x="30" y="94"/>
                      <a:pt x="27" y="96"/>
                      <a:pt x="24" y="97"/>
                    </a:cubicBezTo>
                    <a:close/>
                    <a:moveTo>
                      <a:pt x="23" y="89"/>
                    </a:moveTo>
                    <a:cubicBezTo>
                      <a:pt x="21" y="90"/>
                      <a:pt x="19" y="91"/>
                      <a:pt x="17" y="92"/>
                    </a:cubicBezTo>
                    <a:cubicBezTo>
                      <a:pt x="15" y="93"/>
                      <a:pt x="11" y="95"/>
                      <a:pt x="15" y="92"/>
                    </a:cubicBezTo>
                    <a:cubicBezTo>
                      <a:pt x="20" y="89"/>
                      <a:pt x="26" y="88"/>
                      <a:pt x="31" y="84"/>
                    </a:cubicBezTo>
                    <a:cubicBezTo>
                      <a:pt x="32" y="84"/>
                      <a:pt x="33" y="85"/>
                      <a:pt x="33" y="86"/>
                    </a:cubicBezTo>
                    <a:cubicBezTo>
                      <a:pt x="30" y="87"/>
                      <a:pt x="26" y="88"/>
                      <a:pt x="23" y="89"/>
                    </a:cubicBezTo>
                    <a:close/>
                    <a:moveTo>
                      <a:pt x="16" y="89"/>
                    </a:moveTo>
                    <a:cubicBezTo>
                      <a:pt x="12" y="90"/>
                      <a:pt x="16" y="88"/>
                      <a:pt x="17" y="87"/>
                    </a:cubicBezTo>
                    <a:cubicBezTo>
                      <a:pt x="18" y="87"/>
                      <a:pt x="19" y="86"/>
                      <a:pt x="20" y="85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8" y="82"/>
                      <a:pt x="28" y="83"/>
                      <a:pt x="29" y="83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25" y="84"/>
                      <a:pt x="20" y="87"/>
                      <a:pt x="16" y="89"/>
                    </a:cubicBezTo>
                    <a:close/>
                    <a:moveTo>
                      <a:pt x="26" y="74"/>
                    </a:moveTo>
                    <a:cubicBezTo>
                      <a:pt x="26" y="75"/>
                      <a:pt x="26" y="76"/>
                      <a:pt x="26" y="77"/>
                    </a:cubicBezTo>
                    <a:cubicBezTo>
                      <a:pt x="23" y="78"/>
                      <a:pt x="20" y="79"/>
                      <a:pt x="17" y="80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20" y="79"/>
                      <a:pt x="23" y="76"/>
                      <a:pt x="26" y="74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4" y="73"/>
                      <a:pt x="23" y="74"/>
                      <a:pt x="22" y="75"/>
                    </a:cubicBezTo>
                    <a:cubicBezTo>
                      <a:pt x="21" y="75"/>
                      <a:pt x="20" y="76"/>
                      <a:pt x="18" y="76"/>
                    </a:cubicBezTo>
                    <a:cubicBezTo>
                      <a:pt x="19" y="76"/>
                      <a:pt x="19" y="76"/>
                      <a:pt x="19" y="75"/>
                    </a:cubicBezTo>
                    <a:cubicBezTo>
                      <a:pt x="20" y="74"/>
                      <a:pt x="21" y="74"/>
                      <a:pt x="21" y="73"/>
                    </a:cubicBezTo>
                    <a:cubicBezTo>
                      <a:pt x="24" y="72"/>
                      <a:pt x="26" y="71"/>
                      <a:pt x="28" y="70"/>
                    </a:cubicBezTo>
                    <a:cubicBezTo>
                      <a:pt x="28" y="71"/>
                      <a:pt x="27" y="73"/>
                      <a:pt x="26" y="74"/>
                    </a:cubicBezTo>
                    <a:close/>
                    <a:moveTo>
                      <a:pt x="29" y="68"/>
                    </a:moveTo>
                    <a:cubicBezTo>
                      <a:pt x="28" y="69"/>
                      <a:pt x="27" y="69"/>
                      <a:pt x="25" y="70"/>
                    </a:cubicBezTo>
                    <a:cubicBezTo>
                      <a:pt x="23" y="71"/>
                      <a:pt x="19" y="72"/>
                      <a:pt x="23" y="70"/>
                    </a:cubicBezTo>
                    <a:cubicBezTo>
                      <a:pt x="25" y="68"/>
                      <a:pt x="28" y="67"/>
                      <a:pt x="30" y="65"/>
                    </a:cubicBezTo>
                    <a:cubicBezTo>
                      <a:pt x="30" y="66"/>
                      <a:pt x="29" y="67"/>
                      <a:pt x="29" y="68"/>
                    </a:cubicBezTo>
                    <a:close/>
                    <a:moveTo>
                      <a:pt x="30" y="63"/>
                    </a:moveTo>
                    <a:cubicBezTo>
                      <a:pt x="30" y="63"/>
                      <a:pt x="30" y="64"/>
                      <a:pt x="30" y="64"/>
                    </a:cubicBezTo>
                    <a:cubicBezTo>
                      <a:pt x="30" y="64"/>
                      <a:pt x="30" y="64"/>
                      <a:pt x="30" y="64"/>
                    </a:cubicBezTo>
                    <a:cubicBezTo>
                      <a:pt x="29" y="64"/>
                      <a:pt x="28" y="64"/>
                      <a:pt x="27" y="65"/>
                    </a:cubicBezTo>
                    <a:cubicBezTo>
                      <a:pt x="25" y="66"/>
                      <a:pt x="24" y="66"/>
                      <a:pt x="23" y="67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5" y="64"/>
                      <a:pt x="28" y="63"/>
                      <a:pt x="30" y="62"/>
                    </a:cubicBezTo>
                    <a:cubicBezTo>
                      <a:pt x="30" y="62"/>
                      <a:pt x="30" y="62"/>
                      <a:pt x="30" y="63"/>
                    </a:cubicBezTo>
                    <a:close/>
                    <a:moveTo>
                      <a:pt x="30" y="61"/>
                    </a:moveTo>
                    <a:cubicBezTo>
                      <a:pt x="29" y="61"/>
                      <a:pt x="28" y="61"/>
                      <a:pt x="27" y="62"/>
                    </a:cubicBezTo>
                    <a:cubicBezTo>
                      <a:pt x="28" y="61"/>
                      <a:pt x="29" y="61"/>
                      <a:pt x="29" y="60"/>
                    </a:cubicBezTo>
                    <a:cubicBezTo>
                      <a:pt x="30" y="60"/>
                      <a:pt x="29" y="59"/>
                      <a:pt x="29" y="59"/>
                    </a:cubicBezTo>
                    <a:cubicBezTo>
                      <a:pt x="28" y="60"/>
                      <a:pt x="28" y="60"/>
                      <a:pt x="27" y="60"/>
                    </a:cubicBezTo>
                    <a:cubicBezTo>
                      <a:pt x="28" y="59"/>
                      <a:pt x="28" y="58"/>
                      <a:pt x="29" y="57"/>
                    </a:cubicBezTo>
                    <a:cubicBezTo>
                      <a:pt x="29" y="58"/>
                      <a:pt x="30" y="59"/>
                      <a:pt x="30" y="61"/>
                    </a:cubicBezTo>
                    <a:close/>
                    <a:moveTo>
                      <a:pt x="20" y="154"/>
                    </a:moveTo>
                    <a:cubicBezTo>
                      <a:pt x="19" y="151"/>
                      <a:pt x="18" y="148"/>
                      <a:pt x="17" y="145"/>
                    </a:cubicBezTo>
                    <a:cubicBezTo>
                      <a:pt x="17" y="145"/>
                      <a:pt x="17" y="145"/>
                      <a:pt x="17" y="145"/>
                    </a:cubicBezTo>
                    <a:cubicBezTo>
                      <a:pt x="17" y="141"/>
                      <a:pt x="19" y="138"/>
                      <a:pt x="20" y="135"/>
                    </a:cubicBezTo>
                    <a:cubicBezTo>
                      <a:pt x="21" y="132"/>
                      <a:pt x="20" y="130"/>
                      <a:pt x="20" y="127"/>
                    </a:cubicBezTo>
                    <a:cubicBezTo>
                      <a:pt x="20" y="125"/>
                      <a:pt x="20" y="119"/>
                      <a:pt x="23" y="122"/>
                    </a:cubicBezTo>
                    <a:cubicBezTo>
                      <a:pt x="24" y="123"/>
                      <a:pt x="24" y="123"/>
                      <a:pt x="26" y="124"/>
                    </a:cubicBezTo>
                    <a:cubicBezTo>
                      <a:pt x="28" y="124"/>
                      <a:pt x="30" y="123"/>
                      <a:pt x="31" y="121"/>
                    </a:cubicBezTo>
                    <a:cubicBezTo>
                      <a:pt x="31" y="119"/>
                      <a:pt x="32" y="117"/>
                      <a:pt x="32" y="115"/>
                    </a:cubicBezTo>
                    <a:cubicBezTo>
                      <a:pt x="32" y="111"/>
                      <a:pt x="33" y="108"/>
                      <a:pt x="36" y="105"/>
                    </a:cubicBezTo>
                    <a:cubicBezTo>
                      <a:pt x="38" y="102"/>
                      <a:pt x="40" y="98"/>
                      <a:pt x="38" y="95"/>
                    </a:cubicBezTo>
                    <a:cubicBezTo>
                      <a:pt x="37" y="94"/>
                      <a:pt x="35" y="93"/>
                      <a:pt x="36" y="91"/>
                    </a:cubicBezTo>
                    <a:cubicBezTo>
                      <a:pt x="36" y="89"/>
                      <a:pt x="37" y="87"/>
                      <a:pt x="36" y="85"/>
                    </a:cubicBezTo>
                    <a:cubicBezTo>
                      <a:pt x="36" y="84"/>
                      <a:pt x="35" y="82"/>
                      <a:pt x="34" y="81"/>
                    </a:cubicBezTo>
                    <a:cubicBezTo>
                      <a:pt x="33" y="81"/>
                      <a:pt x="32" y="81"/>
                      <a:pt x="32" y="80"/>
                    </a:cubicBezTo>
                    <a:cubicBezTo>
                      <a:pt x="28" y="79"/>
                      <a:pt x="29" y="74"/>
                      <a:pt x="30" y="72"/>
                    </a:cubicBezTo>
                    <a:cubicBezTo>
                      <a:pt x="31" y="69"/>
                      <a:pt x="33" y="67"/>
                      <a:pt x="33" y="64"/>
                    </a:cubicBezTo>
                    <a:cubicBezTo>
                      <a:pt x="33" y="61"/>
                      <a:pt x="32" y="57"/>
                      <a:pt x="32" y="53"/>
                    </a:cubicBezTo>
                    <a:cubicBezTo>
                      <a:pt x="37" y="46"/>
                      <a:pt x="44" y="40"/>
                      <a:pt x="51" y="35"/>
                    </a:cubicBezTo>
                    <a:cubicBezTo>
                      <a:pt x="80" y="13"/>
                      <a:pt x="120" y="10"/>
                      <a:pt x="153" y="23"/>
                    </a:cubicBezTo>
                    <a:cubicBezTo>
                      <a:pt x="151" y="24"/>
                      <a:pt x="149" y="24"/>
                      <a:pt x="148" y="25"/>
                    </a:cubicBezTo>
                    <a:cubicBezTo>
                      <a:pt x="146" y="27"/>
                      <a:pt x="149" y="30"/>
                      <a:pt x="150" y="30"/>
                    </a:cubicBezTo>
                    <a:cubicBezTo>
                      <a:pt x="151" y="30"/>
                      <a:pt x="152" y="30"/>
                      <a:pt x="153" y="30"/>
                    </a:cubicBezTo>
                    <a:cubicBezTo>
                      <a:pt x="153" y="30"/>
                      <a:pt x="153" y="30"/>
                      <a:pt x="154" y="30"/>
                    </a:cubicBezTo>
                    <a:cubicBezTo>
                      <a:pt x="155" y="30"/>
                      <a:pt x="155" y="30"/>
                      <a:pt x="155" y="32"/>
                    </a:cubicBezTo>
                    <a:cubicBezTo>
                      <a:pt x="152" y="32"/>
                      <a:pt x="148" y="30"/>
                      <a:pt x="145" y="29"/>
                    </a:cubicBezTo>
                    <a:cubicBezTo>
                      <a:pt x="143" y="28"/>
                      <a:pt x="139" y="22"/>
                      <a:pt x="136" y="25"/>
                    </a:cubicBezTo>
                    <a:cubicBezTo>
                      <a:pt x="135" y="26"/>
                      <a:pt x="135" y="27"/>
                      <a:pt x="135" y="29"/>
                    </a:cubicBezTo>
                    <a:cubicBezTo>
                      <a:pt x="134" y="31"/>
                      <a:pt x="137" y="34"/>
                      <a:pt x="133" y="34"/>
                    </a:cubicBezTo>
                    <a:cubicBezTo>
                      <a:pt x="130" y="34"/>
                      <a:pt x="127" y="32"/>
                      <a:pt x="124" y="32"/>
                    </a:cubicBezTo>
                    <a:cubicBezTo>
                      <a:pt x="118" y="31"/>
                      <a:pt x="118" y="38"/>
                      <a:pt x="123" y="40"/>
                    </a:cubicBezTo>
                    <a:cubicBezTo>
                      <a:pt x="126" y="42"/>
                      <a:pt x="130" y="43"/>
                      <a:pt x="133" y="43"/>
                    </a:cubicBezTo>
                    <a:cubicBezTo>
                      <a:pt x="135" y="43"/>
                      <a:pt x="137" y="42"/>
                      <a:pt x="138" y="41"/>
                    </a:cubicBezTo>
                    <a:cubicBezTo>
                      <a:pt x="142" y="39"/>
                      <a:pt x="146" y="38"/>
                      <a:pt x="150" y="42"/>
                    </a:cubicBezTo>
                    <a:cubicBezTo>
                      <a:pt x="154" y="45"/>
                      <a:pt x="153" y="51"/>
                      <a:pt x="158" y="54"/>
                    </a:cubicBezTo>
                    <a:cubicBezTo>
                      <a:pt x="161" y="57"/>
                      <a:pt x="164" y="51"/>
                      <a:pt x="167" y="52"/>
                    </a:cubicBezTo>
                    <a:cubicBezTo>
                      <a:pt x="169" y="52"/>
                      <a:pt x="171" y="53"/>
                      <a:pt x="173" y="54"/>
                    </a:cubicBezTo>
                    <a:cubicBezTo>
                      <a:pt x="174" y="55"/>
                      <a:pt x="175" y="56"/>
                      <a:pt x="176" y="57"/>
                    </a:cubicBezTo>
                    <a:cubicBezTo>
                      <a:pt x="177" y="57"/>
                      <a:pt x="179" y="62"/>
                      <a:pt x="175" y="61"/>
                    </a:cubicBezTo>
                    <a:cubicBezTo>
                      <a:pt x="172" y="59"/>
                      <a:pt x="170" y="55"/>
                      <a:pt x="167" y="55"/>
                    </a:cubicBezTo>
                    <a:cubicBezTo>
                      <a:pt x="164" y="55"/>
                      <a:pt x="163" y="57"/>
                      <a:pt x="163" y="59"/>
                    </a:cubicBezTo>
                    <a:cubicBezTo>
                      <a:pt x="163" y="63"/>
                      <a:pt x="167" y="65"/>
                      <a:pt x="170" y="66"/>
                    </a:cubicBezTo>
                    <a:cubicBezTo>
                      <a:pt x="170" y="66"/>
                      <a:pt x="170" y="66"/>
                      <a:pt x="171" y="66"/>
                    </a:cubicBezTo>
                    <a:cubicBezTo>
                      <a:pt x="173" y="67"/>
                      <a:pt x="172" y="69"/>
                      <a:pt x="170" y="71"/>
                    </a:cubicBezTo>
                    <a:cubicBezTo>
                      <a:pt x="170" y="71"/>
                      <a:pt x="170" y="71"/>
                      <a:pt x="170" y="71"/>
                    </a:cubicBezTo>
                    <a:cubicBezTo>
                      <a:pt x="164" y="68"/>
                      <a:pt x="159" y="66"/>
                      <a:pt x="154" y="64"/>
                    </a:cubicBezTo>
                    <a:cubicBezTo>
                      <a:pt x="148" y="61"/>
                      <a:pt x="144" y="57"/>
                      <a:pt x="140" y="52"/>
                    </a:cubicBezTo>
                    <a:cubicBezTo>
                      <a:pt x="137" y="48"/>
                      <a:pt x="134" y="45"/>
                      <a:pt x="129" y="44"/>
                    </a:cubicBezTo>
                    <a:cubicBezTo>
                      <a:pt x="125" y="42"/>
                      <a:pt x="120" y="42"/>
                      <a:pt x="115" y="43"/>
                    </a:cubicBezTo>
                    <a:cubicBezTo>
                      <a:pt x="99" y="47"/>
                      <a:pt x="72" y="66"/>
                      <a:pt x="81" y="86"/>
                    </a:cubicBezTo>
                    <a:cubicBezTo>
                      <a:pt x="86" y="95"/>
                      <a:pt x="100" y="93"/>
                      <a:pt x="109" y="98"/>
                    </a:cubicBezTo>
                    <a:cubicBezTo>
                      <a:pt x="115" y="101"/>
                      <a:pt x="112" y="109"/>
                      <a:pt x="110" y="114"/>
                    </a:cubicBezTo>
                    <a:cubicBezTo>
                      <a:pt x="109" y="116"/>
                      <a:pt x="108" y="119"/>
                      <a:pt x="108" y="121"/>
                    </a:cubicBezTo>
                    <a:cubicBezTo>
                      <a:pt x="107" y="124"/>
                      <a:pt x="108" y="127"/>
                      <a:pt x="109" y="130"/>
                    </a:cubicBezTo>
                    <a:cubicBezTo>
                      <a:pt x="109" y="135"/>
                      <a:pt x="105" y="140"/>
                      <a:pt x="104" y="144"/>
                    </a:cubicBezTo>
                    <a:cubicBezTo>
                      <a:pt x="102" y="147"/>
                      <a:pt x="101" y="151"/>
                      <a:pt x="101" y="154"/>
                    </a:cubicBezTo>
                    <a:cubicBezTo>
                      <a:pt x="99" y="160"/>
                      <a:pt x="98" y="167"/>
                      <a:pt x="101" y="173"/>
                    </a:cubicBezTo>
                    <a:cubicBezTo>
                      <a:pt x="103" y="179"/>
                      <a:pt x="108" y="180"/>
                      <a:pt x="114" y="179"/>
                    </a:cubicBezTo>
                    <a:cubicBezTo>
                      <a:pt x="119" y="179"/>
                      <a:pt x="124" y="176"/>
                      <a:pt x="128" y="172"/>
                    </a:cubicBezTo>
                    <a:cubicBezTo>
                      <a:pt x="134" y="168"/>
                      <a:pt x="140" y="165"/>
                      <a:pt x="146" y="162"/>
                    </a:cubicBezTo>
                    <a:cubicBezTo>
                      <a:pt x="151" y="160"/>
                      <a:pt x="155" y="158"/>
                      <a:pt x="157" y="154"/>
                    </a:cubicBezTo>
                    <a:cubicBezTo>
                      <a:pt x="161" y="149"/>
                      <a:pt x="157" y="143"/>
                      <a:pt x="163" y="139"/>
                    </a:cubicBezTo>
                    <a:cubicBezTo>
                      <a:pt x="168" y="135"/>
                      <a:pt x="177" y="134"/>
                      <a:pt x="181" y="127"/>
                    </a:cubicBezTo>
                    <a:cubicBezTo>
                      <a:pt x="182" y="124"/>
                      <a:pt x="182" y="121"/>
                      <a:pt x="180" y="118"/>
                    </a:cubicBezTo>
                    <a:cubicBezTo>
                      <a:pt x="179" y="115"/>
                      <a:pt x="176" y="113"/>
                      <a:pt x="175" y="110"/>
                    </a:cubicBezTo>
                    <a:cubicBezTo>
                      <a:pt x="174" y="107"/>
                      <a:pt x="175" y="103"/>
                      <a:pt x="174" y="100"/>
                    </a:cubicBezTo>
                    <a:cubicBezTo>
                      <a:pt x="174" y="98"/>
                      <a:pt x="173" y="95"/>
                      <a:pt x="172" y="93"/>
                    </a:cubicBezTo>
                    <a:cubicBezTo>
                      <a:pt x="171" y="92"/>
                      <a:pt x="171" y="90"/>
                      <a:pt x="170" y="89"/>
                    </a:cubicBezTo>
                    <a:cubicBezTo>
                      <a:pt x="170" y="88"/>
                      <a:pt x="170" y="88"/>
                      <a:pt x="170" y="88"/>
                    </a:cubicBezTo>
                    <a:cubicBezTo>
                      <a:pt x="169" y="85"/>
                      <a:pt x="170" y="84"/>
                      <a:pt x="173" y="84"/>
                    </a:cubicBezTo>
                    <a:cubicBezTo>
                      <a:pt x="176" y="89"/>
                      <a:pt x="175" y="96"/>
                      <a:pt x="175" y="101"/>
                    </a:cubicBezTo>
                    <a:cubicBezTo>
                      <a:pt x="175" y="105"/>
                      <a:pt x="175" y="108"/>
                      <a:pt x="177" y="111"/>
                    </a:cubicBezTo>
                    <a:cubicBezTo>
                      <a:pt x="180" y="113"/>
                      <a:pt x="185" y="113"/>
                      <a:pt x="188" y="112"/>
                    </a:cubicBezTo>
                    <a:cubicBezTo>
                      <a:pt x="191" y="112"/>
                      <a:pt x="196" y="110"/>
                      <a:pt x="197" y="107"/>
                    </a:cubicBezTo>
                    <a:cubicBezTo>
                      <a:pt x="198" y="102"/>
                      <a:pt x="195" y="98"/>
                      <a:pt x="193" y="95"/>
                    </a:cubicBezTo>
                    <a:cubicBezTo>
                      <a:pt x="192" y="93"/>
                      <a:pt x="191" y="92"/>
                      <a:pt x="190" y="91"/>
                    </a:cubicBezTo>
                    <a:cubicBezTo>
                      <a:pt x="190" y="90"/>
                      <a:pt x="189" y="90"/>
                      <a:pt x="189" y="89"/>
                    </a:cubicBezTo>
                    <a:cubicBezTo>
                      <a:pt x="189" y="89"/>
                      <a:pt x="186" y="82"/>
                      <a:pt x="189" y="84"/>
                    </a:cubicBezTo>
                    <a:cubicBezTo>
                      <a:pt x="194" y="87"/>
                      <a:pt x="196" y="93"/>
                      <a:pt x="198" y="97"/>
                    </a:cubicBezTo>
                    <a:cubicBezTo>
                      <a:pt x="200" y="100"/>
                      <a:pt x="203" y="103"/>
                      <a:pt x="206" y="106"/>
                    </a:cubicBezTo>
                    <a:cubicBezTo>
                      <a:pt x="211" y="111"/>
                      <a:pt x="212" y="115"/>
                      <a:pt x="213" y="121"/>
                    </a:cubicBezTo>
                    <a:cubicBezTo>
                      <a:pt x="213" y="122"/>
                      <a:pt x="213" y="122"/>
                      <a:pt x="213" y="122"/>
                    </a:cubicBezTo>
                    <a:cubicBezTo>
                      <a:pt x="209" y="164"/>
                      <a:pt x="176" y="197"/>
                      <a:pt x="135" y="207"/>
                    </a:cubicBezTo>
                    <a:cubicBezTo>
                      <a:pt x="90" y="217"/>
                      <a:pt x="41" y="195"/>
                      <a:pt x="20" y="154"/>
                    </a:cubicBezTo>
                    <a:close/>
                    <a:moveTo>
                      <a:pt x="63" y="219"/>
                    </a:moveTo>
                    <a:cubicBezTo>
                      <a:pt x="61" y="217"/>
                      <a:pt x="65" y="211"/>
                      <a:pt x="66" y="210"/>
                    </a:cubicBezTo>
                    <a:cubicBezTo>
                      <a:pt x="68" y="208"/>
                      <a:pt x="69" y="206"/>
                      <a:pt x="70" y="203"/>
                    </a:cubicBezTo>
                    <a:cubicBezTo>
                      <a:pt x="72" y="204"/>
                      <a:pt x="73" y="204"/>
                      <a:pt x="74" y="205"/>
                    </a:cubicBezTo>
                    <a:cubicBezTo>
                      <a:pt x="72" y="209"/>
                      <a:pt x="66" y="224"/>
                      <a:pt x="63" y="219"/>
                    </a:cubicBezTo>
                    <a:close/>
                    <a:moveTo>
                      <a:pt x="108" y="222"/>
                    </a:moveTo>
                    <a:cubicBezTo>
                      <a:pt x="111" y="222"/>
                      <a:pt x="114" y="222"/>
                      <a:pt x="116" y="222"/>
                    </a:cubicBezTo>
                    <a:cubicBezTo>
                      <a:pt x="113" y="223"/>
                      <a:pt x="110" y="224"/>
                      <a:pt x="107" y="224"/>
                    </a:cubicBezTo>
                    <a:cubicBezTo>
                      <a:pt x="107" y="223"/>
                      <a:pt x="107" y="223"/>
                      <a:pt x="107" y="222"/>
                    </a:cubicBezTo>
                    <a:cubicBezTo>
                      <a:pt x="108" y="222"/>
                      <a:pt x="108" y="222"/>
                      <a:pt x="108" y="222"/>
                    </a:cubicBezTo>
                    <a:close/>
                    <a:moveTo>
                      <a:pt x="120" y="228"/>
                    </a:moveTo>
                    <a:cubicBezTo>
                      <a:pt x="120" y="228"/>
                      <a:pt x="120" y="229"/>
                      <a:pt x="120" y="230"/>
                    </a:cubicBezTo>
                    <a:cubicBezTo>
                      <a:pt x="115" y="231"/>
                      <a:pt x="110" y="233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6" y="234"/>
                      <a:pt x="107" y="233"/>
                      <a:pt x="109" y="232"/>
                    </a:cubicBezTo>
                    <a:cubicBezTo>
                      <a:pt x="112" y="231"/>
                      <a:pt x="116" y="229"/>
                      <a:pt x="119" y="228"/>
                    </a:cubicBezTo>
                    <a:cubicBezTo>
                      <a:pt x="119" y="228"/>
                      <a:pt x="120" y="228"/>
                      <a:pt x="120" y="228"/>
                    </a:cubicBezTo>
                    <a:close/>
                    <a:moveTo>
                      <a:pt x="121" y="234"/>
                    </a:moveTo>
                    <a:cubicBezTo>
                      <a:pt x="121" y="234"/>
                      <a:pt x="121" y="234"/>
                      <a:pt x="121" y="234"/>
                    </a:cubicBezTo>
                    <a:cubicBezTo>
                      <a:pt x="115" y="236"/>
                      <a:pt x="109" y="238"/>
                      <a:pt x="102" y="238"/>
                    </a:cubicBezTo>
                    <a:cubicBezTo>
                      <a:pt x="102" y="238"/>
                      <a:pt x="102" y="238"/>
                      <a:pt x="102" y="238"/>
                    </a:cubicBezTo>
                    <a:cubicBezTo>
                      <a:pt x="105" y="238"/>
                      <a:pt x="108" y="236"/>
                      <a:pt x="111" y="235"/>
                    </a:cubicBezTo>
                    <a:cubicBezTo>
                      <a:pt x="114" y="233"/>
                      <a:pt x="117" y="232"/>
                      <a:pt x="120" y="230"/>
                    </a:cubicBezTo>
                    <a:cubicBezTo>
                      <a:pt x="121" y="232"/>
                      <a:pt x="121" y="233"/>
                      <a:pt x="121" y="234"/>
                    </a:cubicBezTo>
                    <a:close/>
                    <a:moveTo>
                      <a:pt x="135" y="249"/>
                    </a:moveTo>
                    <a:cubicBezTo>
                      <a:pt x="132" y="250"/>
                      <a:pt x="128" y="251"/>
                      <a:pt x="125" y="253"/>
                    </a:cubicBezTo>
                    <a:cubicBezTo>
                      <a:pt x="122" y="253"/>
                      <a:pt x="120" y="254"/>
                      <a:pt x="117" y="254"/>
                    </a:cubicBezTo>
                    <a:cubicBezTo>
                      <a:pt x="111" y="256"/>
                      <a:pt x="104" y="258"/>
                      <a:pt x="98" y="260"/>
                    </a:cubicBezTo>
                    <a:cubicBezTo>
                      <a:pt x="84" y="264"/>
                      <a:pt x="71" y="269"/>
                      <a:pt x="57" y="272"/>
                    </a:cubicBezTo>
                    <a:cubicBezTo>
                      <a:pt x="62" y="271"/>
                      <a:pt x="69" y="268"/>
                      <a:pt x="74" y="266"/>
                    </a:cubicBezTo>
                    <a:cubicBezTo>
                      <a:pt x="81" y="264"/>
                      <a:pt x="87" y="261"/>
                      <a:pt x="93" y="259"/>
                    </a:cubicBezTo>
                    <a:cubicBezTo>
                      <a:pt x="104" y="256"/>
                      <a:pt x="116" y="253"/>
                      <a:pt x="126" y="247"/>
                    </a:cubicBezTo>
                    <a:cubicBezTo>
                      <a:pt x="129" y="247"/>
                      <a:pt x="132" y="248"/>
                      <a:pt x="135" y="249"/>
                    </a:cubicBezTo>
                    <a:close/>
                    <a:moveTo>
                      <a:pt x="145" y="251"/>
                    </a:moveTo>
                    <a:cubicBezTo>
                      <a:pt x="132" y="253"/>
                      <a:pt x="120" y="257"/>
                      <a:pt x="108" y="261"/>
                    </a:cubicBezTo>
                    <a:cubicBezTo>
                      <a:pt x="95" y="265"/>
                      <a:pt x="82" y="270"/>
                      <a:pt x="69" y="273"/>
                    </a:cubicBezTo>
                    <a:cubicBezTo>
                      <a:pt x="68" y="273"/>
                      <a:pt x="67" y="273"/>
                      <a:pt x="66" y="274"/>
                    </a:cubicBezTo>
                    <a:cubicBezTo>
                      <a:pt x="67" y="273"/>
                      <a:pt x="69" y="272"/>
                      <a:pt x="71" y="272"/>
                    </a:cubicBezTo>
                    <a:cubicBezTo>
                      <a:pt x="74" y="271"/>
                      <a:pt x="77" y="270"/>
                      <a:pt x="81" y="269"/>
                    </a:cubicBezTo>
                    <a:cubicBezTo>
                      <a:pt x="87" y="266"/>
                      <a:pt x="94" y="264"/>
                      <a:pt x="100" y="262"/>
                    </a:cubicBezTo>
                    <a:cubicBezTo>
                      <a:pt x="107" y="260"/>
                      <a:pt x="113" y="258"/>
                      <a:pt x="119" y="256"/>
                    </a:cubicBezTo>
                    <a:cubicBezTo>
                      <a:pt x="121" y="255"/>
                      <a:pt x="123" y="254"/>
                      <a:pt x="125" y="253"/>
                    </a:cubicBezTo>
                    <a:cubicBezTo>
                      <a:pt x="129" y="252"/>
                      <a:pt x="133" y="251"/>
                      <a:pt x="137" y="249"/>
                    </a:cubicBezTo>
                    <a:cubicBezTo>
                      <a:pt x="139" y="249"/>
                      <a:pt x="142" y="250"/>
                      <a:pt x="145" y="251"/>
                    </a:cubicBezTo>
                    <a:close/>
                    <a:moveTo>
                      <a:pt x="151" y="252"/>
                    </a:moveTo>
                    <a:cubicBezTo>
                      <a:pt x="140" y="255"/>
                      <a:pt x="128" y="259"/>
                      <a:pt x="117" y="263"/>
                    </a:cubicBezTo>
                    <a:cubicBezTo>
                      <a:pt x="111" y="265"/>
                      <a:pt x="106" y="267"/>
                      <a:pt x="100" y="268"/>
                    </a:cubicBezTo>
                    <a:cubicBezTo>
                      <a:pt x="94" y="270"/>
                      <a:pt x="88" y="272"/>
                      <a:pt x="82" y="274"/>
                    </a:cubicBezTo>
                    <a:cubicBezTo>
                      <a:pt x="77" y="275"/>
                      <a:pt x="84" y="273"/>
                      <a:pt x="85" y="272"/>
                    </a:cubicBezTo>
                    <a:cubicBezTo>
                      <a:pt x="87" y="271"/>
                      <a:pt x="90" y="271"/>
                      <a:pt x="93" y="270"/>
                    </a:cubicBezTo>
                    <a:cubicBezTo>
                      <a:pt x="99" y="268"/>
                      <a:pt x="105" y="267"/>
                      <a:pt x="111" y="264"/>
                    </a:cubicBezTo>
                    <a:cubicBezTo>
                      <a:pt x="122" y="260"/>
                      <a:pt x="134" y="255"/>
                      <a:pt x="146" y="251"/>
                    </a:cubicBezTo>
                    <a:cubicBezTo>
                      <a:pt x="146" y="251"/>
                      <a:pt x="146" y="251"/>
                      <a:pt x="146" y="251"/>
                    </a:cubicBezTo>
                    <a:cubicBezTo>
                      <a:pt x="148" y="251"/>
                      <a:pt x="150" y="252"/>
                      <a:pt x="151" y="252"/>
                    </a:cubicBezTo>
                    <a:close/>
                    <a:moveTo>
                      <a:pt x="167" y="258"/>
                    </a:moveTo>
                    <a:cubicBezTo>
                      <a:pt x="158" y="261"/>
                      <a:pt x="149" y="265"/>
                      <a:pt x="139" y="268"/>
                    </a:cubicBezTo>
                    <a:cubicBezTo>
                      <a:pt x="135" y="269"/>
                      <a:pt x="131" y="270"/>
                      <a:pt x="127" y="272"/>
                    </a:cubicBezTo>
                    <a:cubicBezTo>
                      <a:pt x="131" y="270"/>
                      <a:pt x="136" y="268"/>
                      <a:pt x="140" y="266"/>
                    </a:cubicBezTo>
                    <a:cubicBezTo>
                      <a:pt x="145" y="264"/>
                      <a:pt x="149" y="261"/>
                      <a:pt x="154" y="260"/>
                    </a:cubicBezTo>
                    <a:cubicBezTo>
                      <a:pt x="157" y="259"/>
                      <a:pt x="160" y="258"/>
                      <a:pt x="163" y="256"/>
                    </a:cubicBezTo>
                    <a:cubicBezTo>
                      <a:pt x="164" y="257"/>
                      <a:pt x="166" y="257"/>
                      <a:pt x="167" y="258"/>
                    </a:cubicBezTo>
                    <a:close/>
                    <a:moveTo>
                      <a:pt x="176" y="263"/>
                    </a:move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3" y="264"/>
                      <a:pt x="171" y="265"/>
                      <a:pt x="169" y="266"/>
                    </a:cubicBezTo>
                    <a:cubicBezTo>
                      <a:pt x="169" y="266"/>
                      <a:pt x="168" y="266"/>
                      <a:pt x="168" y="266"/>
                    </a:cubicBezTo>
                    <a:cubicBezTo>
                      <a:pt x="163" y="268"/>
                      <a:pt x="158" y="269"/>
                      <a:pt x="153" y="271"/>
                    </a:cubicBezTo>
                    <a:cubicBezTo>
                      <a:pt x="151" y="272"/>
                      <a:pt x="148" y="274"/>
                      <a:pt x="145" y="275"/>
                    </a:cubicBezTo>
                    <a:cubicBezTo>
                      <a:pt x="144" y="275"/>
                      <a:pt x="142" y="276"/>
                      <a:pt x="140" y="276"/>
                    </a:cubicBezTo>
                    <a:cubicBezTo>
                      <a:pt x="141" y="276"/>
                      <a:pt x="143" y="274"/>
                      <a:pt x="143" y="274"/>
                    </a:cubicBezTo>
                    <a:cubicBezTo>
                      <a:pt x="153" y="268"/>
                      <a:pt x="163" y="267"/>
                      <a:pt x="172" y="260"/>
                    </a:cubicBezTo>
                    <a:cubicBezTo>
                      <a:pt x="173" y="261"/>
                      <a:pt x="175" y="262"/>
                      <a:pt x="176" y="263"/>
                    </a:cubicBezTo>
                    <a:close/>
                    <a:moveTo>
                      <a:pt x="180" y="267"/>
                    </a:moveTo>
                    <a:cubicBezTo>
                      <a:pt x="181" y="268"/>
                      <a:pt x="181" y="268"/>
                      <a:pt x="180" y="269"/>
                    </a:cubicBezTo>
                    <a:cubicBezTo>
                      <a:pt x="180" y="269"/>
                      <a:pt x="180" y="269"/>
                      <a:pt x="180" y="269"/>
                    </a:cubicBezTo>
                    <a:cubicBezTo>
                      <a:pt x="178" y="270"/>
                      <a:pt x="175" y="271"/>
                      <a:pt x="173" y="272"/>
                    </a:cubicBezTo>
                    <a:cubicBezTo>
                      <a:pt x="171" y="272"/>
                      <a:pt x="170" y="273"/>
                      <a:pt x="168" y="273"/>
                    </a:cubicBezTo>
                    <a:cubicBezTo>
                      <a:pt x="168" y="273"/>
                      <a:pt x="168" y="273"/>
                      <a:pt x="168" y="273"/>
                    </a:cubicBezTo>
                    <a:cubicBezTo>
                      <a:pt x="172" y="271"/>
                      <a:pt x="176" y="269"/>
                      <a:pt x="180" y="267"/>
                    </a:cubicBezTo>
                    <a:cubicBezTo>
                      <a:pt x="180" y="267"/>
                      <a:pt x="180" y="267"/>
                      <a:pt x="180" y="267"/>
                    </a:cubicBezTo>
                    <a:close/>
                    <a:moveTo>
                      <a:pt x="177" y="268"/>
                    </a:moveTo>
                    <a:cubicBezTo>
                      <a:pt x="176" y="268"/>
                      <a:pt x="176" y="269"/>
                      <a:pt x="175" y="269"/>
                    </a:cubicBezTo>
                    <a:cubicBezTo>
                      <a:pt x="172" y="271"/>
                      <a:pt x="168" y="272"/>
                      <a:pt x="165" y="274"/>
                    </a:cubicBezTo>
                    <a:cubicBezTo>
                      <a:pt x="165" y="274"/>
                      <a:pt x="165" y="274"/>
                      <a:pt x="165" y="274"/>
                    </a:cubicBezTo>
                    <a:cubicBezTo>
                      <a:pt x="161" y="275"/>
                      <a:pt x="157" y="275"/>
                      <a:pt x="153" y="275"/>
                    </a:cubicBezTo>
                    <a:cubicBezTo>
                      <a:pt x="160" y="272"/>
                      <a:pt x="167" y="270"/>
                      <a:pt x="174" y="268"/>
                    </a:cubicBezTo>
                    <a:cubicBezTo>
                      <a:pt x="175" y="268"/>
                      <a:pt x="177" y="267"/>
                      <a:pt x="178" y="267"/>
                    </a:cubicBezTo>
                    <a:cubicBezTo>
                      <a:pt x="178" y="267"/>
                      <a:pt x="178" y="267"/>
                      <a:pt x="177" y="268"/>
                    </a:cubicBezTo>
                    <a:close/>
                    <a:moveTo>
                      <a:pt x="152" y="275"/>
                    </a:moveTo>
                    <a:cubicBezTo>
                      <a:pt x="151" y="275"/>
                      <a:pt x="151" y="275"/>
                      <a:pt x="151" y="276"/>
                    </a:cubicBezTo>
                    <a:cubicBezTo>
                      <a:pt x="151" y="276"/>
                      <a:pt x="151" y="276"/>
                      <a:pt x="151" y="276"/>
                    </a:cubicBezTo>
                    <a:cubicBezTo>
                      <a:pt x="148" y="276"/>
                      <a:pt x="145" y="276"/>
                      <a:pt x="142" y="276"/>
                    </a:cubicBezTo>
                    <a:cubicBezTo>
                      <a:pt x="148" y="274"/>
                      <a:pt x="154" y="272"/>
                      <a:pt x="160" y="269"/>
                    </a:cubicBezTo>
                    <a:cubicBezTo>
                      <a:pt x="162" y="269"/>
                      <a:pt x="164" y="268"/>
                      <a:pt x="166" y="268"/>
                    </a:cubicBezTo>
                    <a:cubicBezTo>
                      <a:pt x="161" y="270"/>
                      <a:pt x="156" y="272"/>
                      <a:pt x="152" y="275"/>
                    </a:cubicBezTo>
                    <a:close/>
                    <a:moveTo>
                      <a:pt x="125" y="277"/>
                    </a:moveTo>
                    <a:cubicBezTo>
                      <a:pt x="125" y="277"/>
                      <a:pt x="125" y="277"/>
                      <a:pt x="125" y="277"/>
                    </a:cubicBezTo>
                    <a:cubicBezTo>
                      <a:pt x="125" y="277"/>
                      <a:pt x="126" y="277"/>
                      <a:pt x="127" y="276"/>
                    </a:cubicBezTo>
                    <a:cubicBezTo>
                      <a:pt x="129" y="275"/>
                      <a:pt x="131" y="274"/>
                      <a:pt x="134" y="273"/>
                    </a:cubicBezTo>
                    <a:cubicBezTo>
                      <a:pt x="137" y="272"/>
                      <a:pt x="141" y="270"/>
                      <a:pt x="144" y="269"/>
                    </a:cubicBezTo>
                    <a:cubicBezTo>
                      <a:pt x="152" y="266"/>
                      <a:pt x="160" y="262"/>
                      <a:pt x="168" y="259"/>
                    </a:cubicBezTo>
                    <a:cubicBezTo>
                      <a:pt x="168" y="259"/>
                      <a:pt x="168" y="259"/>
                      <a:pt x="168" y="258"/>
                    </a:cubicBezTo>
                    <a:cubicBezTo>
                      <a:pt x="169" y="259"/>
                      <a:pt x="170" y="259"/>
                      <a:pt x="171" y="260"/>
                    </a:cubicBezTo>
                    <a:cubicBezTo>
                      <a:pt x="157" y="266"/>
                      <a:pt x="142" y="273"/>
                      <a:pt x="127" y="276"/>
                    </a:cubicBezTo>
                    <a:cubicBezTo>
                      <a:pt x="126" y="277"/>
                      <a:pt x="126" y="277"/>
                      <a:pt x="125" y="277"/>
                    </a:cubicBezTo>
                    <a:close/>
                    <a:moveTo>
                      <a:pt x="143" y="264"/>
                    </a:moveTo>
                    <a:cubicBezTo>
                      <a:pt x="133" y="269"/>
                      <a:pt x="122" y="273"/>
                      <a:pt x="111" y="277"/>
                    </a:cubicBezTo>
                    <a:cubicBezTo>
                      <a:pt x="108" y="277"/>
                      <a:pt x="105" y="277"/>
                      <a:pt x="101" y="276"/>
                    </a:cubicBezTo>
                    <a:cubicBezTo>
                      <a:pt x="103" y="276"/>
                      <a:pt x="105" y="275"/>
                      <a:pt x="107" y="275"/>
                    </a:cubicBezTo>
                    <a:cubicBezTo>
                      <a:pt x="113" y="273"/>
                      <a:pt x="118" y="271"/>
                      <a:pt x="123" y="269"/>
                    </a:cubicBezTo>
                    <a:cubicBezTo>
                      <a:pt x="133" y="266"/>
                      <a:pt x="142" y="263"/>
                      <a:pt x="151" y="260"/>
                    </a:cubicBezTo>
                    <a:cubicBezTo>
                      <a:pt x="149" y="261"/>
                      <a:pt x="146" y="263"/>
                      <a:pt x="143" y="264"/>
                    </a:cubicBezTo>
                    <a:close/>
                    <a:moveTo>
                      <a:pt x="90" y="276"/>
                    </a:moveTo>
                    <a:cubicBezTo>
                      <a:pt x="101" y="273"/>
                      <a:pt x="112" y="269"/>
                      <a:pt x="123" y="265"/>
                    </a:cubicBezTo>
                    <a:cubicBezTo>
                      <a:pt x="133" y="262"/>
                      <a:pt x="143" y="256"/>
                      <a:pt x="154" y="254"/>
                    </a:cubicBezTo>
                    <a:cubicBezTo>
                      <a:pt x="152" y="255"/>
                      <a:pt x="150" y="256"/>
                      <a:pt x="148" y="257"/>
                    </a:cubicBezTo>
                    <a:cubicBezTo>
                      <a:pt x="145" y="258"/>
                      <a:pt x="142" y="260"/>
                      <a:pt x="138" y="261"/>
                    </a:cubicBezTo>
                    <a:cubicBezTo>
                      <a:pt x="133" y="263"/>
                      <a:pt x="127" y="265"/>
                      <a:pt x="122" y="266"/>
                    </a:cubicBezTo>
                    <a:cubicBezTo>
                      <a:pt x="113" y="269"/>
                      <a:pt x="103" y="271"/>
                      <a:pt x="95" y="276"/>
                    </a:cubicBezTo>
                    <a:cubicBezTo>
                      <a:pt x="94" y="276"/>
                      <a:pt x="92" y="276"/>
                      <a:pt x="90" y="276"/>
                    </a:cubicBezTo>
                    <a:close/>
                    <a:moveTo>
                      <a:pt x="79" y="275"/>
                    </a:moveTo>
                    <a:cubicBezTo>
                      <a:pt x="83" y="274"/>
                      <a:pt x="88" y="273"/>
                      <a:pt x="92" y="272"/>
                    </a:cubicBezTo>
                    <a:cubicBezTo>
                      <a:pt x="98" y="269"/>
                      <a:pt x="104" y="268"/>
                      <a:pt x="110" y="266"/>
                    </a:cubicBezTo>
                    <a:cubicBezTo>
                      <a:pt x="123" y="262"/>
                      <a:pt x="135" y="257"/>
                      <a:pt x="147" y="254"/>
                    </a:cubicBezTo>
                    <a:cubicBezTo>
                      <a:pt x="148" y="254"/>
                      <a:pt x="149" y="254"/>
                      <a:pt x="151" y="253"/>
                    </a:cubicBezTo>
                    <a:cubicBezTo>
                      <a:pt x="151" y="253"/>
                      <a:pt x="147" y="255"/>
                      <a:pt x="146" y="255"/>
                    </a:cubicBezTo>
                    <a:cubicBezTo>
                      <a:pt x="143" y="256"/>
                      <a:pt x="140" y="257"/>
                      <a:pt x="136" y="258"/>
                    </a:cubicBezTo>
                    <a:cubicBezTo>
                      <a:pt x="130" y="260"/>
                      <a:pt x="125" y="263"/>
                      <a:pt x="119" y="265"/>
                    </a:cubicBezTo>
                    <a:cubicBezTo>
                      <a:pt x="108" y="269"/>
                      <a:pt x="97" y="271"/>
                      <a:pt x="88" y="276"/>
                    </a:cubicBezTo>
                    <a:cubicBezTo>
                      <a:pt x="85" y="276"/>
                      <a:pt x="82" y="275"/>
                      <a:pt x="79" y="275"/>
                    </a:cubicBezTo>
                    <a:close/>
                    <a:moveTo>
                      <a:pt x="120" y="265"/>
                    </a:moveTo>
                    <a:cubicBezTo>
                      <a:pt x="124" y="264"/>
                      <a:pt x="128" y="262"/>
                      <a:pt x="132" y="261"/>
                    </a:cubicBezTo>
                    <a:cubicBezTo>
                      <a:pt x="130" y="262"/>
                      <a:pt x="127" y="263"/>
                      <a:pt x="124" y="264"/>
                    </a:cubicBezTo>
                    <a:cubicBezTo>
                      <a:pt x="118" y="266"/>
                      <a:pt x="112" y="268"/>
                      <a:pt x="107" y="270"/>
                    </a:cubicBezTo>
                    <a:cubicBezTo>
                      <a:pt x="101" y="272"/>
                      <a:pt x="94" y="273"/>
                      <a:pt x="89" y="276"/>
                    </a:cubicBezTo>
                    <a:cubicBezTo>
                      <a:pt x="89" y="276"/>
                      <a:pt x="89" y="276"/>
                      <a:pt x="89" y="276"/>
                    </a:cubicBezTo>
                    <a:cubicBezTo>
                      <a:pt x="99" y="271"/>
                      <a:pt x="110" y="269"/>
                      <a:pt x="120" y="265"/>
                    </a:cubicBezTo>
                    <a:close/>
                    <a:moveTo>
                      <a:pt x="148" y="255"/>
                    </a:moveTo>
                    <a:cubicBezTo>
                      <a:pt x="150" y="254"/>
                      <a:pt x="151" y="254"/>
                      <a:pt x="152" y="253"/>
                    </a:cubicBezTo>
                    <a:cubicBezTo>
                      <a:pt x="152" y="253"/>
                      <a:pt x="152" y="253"/>
                      <a:pt x="153" y="253"/>
                    </a:cubicBezTo>
                    <a:cubicBezTo>
                      <a:pt x="153" y="253"/>
                      <a:pt x="154" y="253"/>
                      <a:pt x="154" y="253"/>
                    </a:cubicBezTo>
                    <a:cubicBezTo>
                      <a:pt x="152" y="254"/>
                      <a:pt x="150" y="254"/>
                      <a:pt x="148" y="255"/>
                    </a:cubicBezTo>
                    <a:close/>
                    <a:moveTo>
                      <a:pt x="51" y="271"/>
                    </a:moveTo>
                    <a:cubicBezTo>
                      <a:pt x="59" y="268"/>
                      <a:pt x="66" y="265"/>
                      <a:pt x="74" y="263"/>
                    </a:cubicBezTo>
                    <a:cubicBezTo>
                      <a:pt x="80" y="261"/>
                      <a:pt x="86" y="260"/>
                      <a:pt x="92" y="258"/>
                    </a:cubicBezTo>
                    <a:cubicBezTo>
                      <a:pt x="98" y="256"/>
                      <a:pt x="104" y="255"/>
                      <a:pt x="110" y="253"/>
                    </a:cubicBezTo>
                    <a:cubicBezTo>
                      <a:pt x="112" y="252"/>
                      <a:pt x="115" y="251"/>
                      <a:pt x="118" y="250"/>
                    </a:cubicBezTo>
                    <a:cubicBezTo>
                      <a:pt x="119" y="250"/>
                      <a:pt x="120" y="249"/>
                      <a:pt x="121" y="249"/>
                    </a:cubicBezTo>
                    <a:cubicBezTo>
                      <a:pt x="111" y="254"/>
                      <a:pt x="100" y="256"/>
                      <a:pt x="90" y="260"/>
                    </a:cubicBezTo>
                    <a:cubicBezTo>
                      <a:pt x="84" y="262"/>
                      <a:pt x="78" y="264"/>
                      <a:pt x="73" y="266"/>
                    </a:cubicBezTo>
                    <a:cubicBezTo>
                      <a:pt x="67" y="268"/>
                      <a:pt x="61" y="270"/>
                      <a:pt x="56" y="272"/>
                    </a:cubicBezTo>
                    <a:cubicBezTo>
                      <a:pt x="54" y="272"/>
                      <a:pt x="53" y="272"/>
                      <a:pt x="51" y="271"/>
                    </a:cubicBezTo>
                    <a:close/>
                    <a:moveTo>
                      <a:pt x="90" y="258"/>
                    </a:moveTo>
                    <a:cubicBezTo>
                      <a:pt x="99" y="255"/>
                      <a:pt x="108" y="252"/>
                      <a:pt x="116" y="248"/>
                    </a:cubicBezTo>
                    <a:cubicBezTo>
                      <a:pt x="117" y="247"/>
                      <a:pt x="117" y="247"/>
                      <a:pt x="117" y="247"/>
                    </a:cubicBezTo>
                    <a:cubicBezTo>
                      <a:pt x="119" y="247"/>
                      <a:pt x="121" y="247"/>
                      <a:pt x="123" y="247"/>
                    </a:cubicBezTo>
                    <a:cubicBezTo>
                      <a:pt x="123" y="247"/>
                      <a:pt x="123" y="247"/>
                      <a:pt x="124" y="246"/>
                    </a:cubicBezTo>
                    <a:cubicBezTo>
                      <a:pt x="124" y="246"/>
                      <a:pt x="124" y="246"/>
                      <a:pt x="124" y="247"/>
                    </a:cubicBezTo>
                    <a:cubicBezTo>
                      <a:pt x="113" y="251"/>
                      <a:pt x="102" y="254"/>
                      <a:pt x="90" y="258"/>
                    </a:cubicBezTo>
                    <a:close/>
                    <a:moveTo>
                      <a:pt x="103" y="236"/>
                    </a:moveTo>
                    <a:cubicBezTo>
                      <a:pt x="107" y="235"/>
                      <a:pt x="111" y="233"/>
                      <a:pt x="116" y="232"/>
                    </a:cubicBezTo>
                    <a:cubicBezTo>
                      <a:pt x="114" y="233"/>
                      <a:pt x="112" y="233"/>
                      <a:pt x="111" y="234"/>
                    </a:cubicBezTo>
                    <a:cubicBezTo>
                      <a:pt x="108" y="235"/>
                      <a:pt x="105" y="236"/>
                      <a:pt x="102" y="237"/>
                    </a:cubicBezTo>
                    <a:cubicBezTo>
                      <a:pt x="102" y="237"/>
                      <a:pt x="103" y="236"/>
                      <a:pt x="103" y="236"/>
                    </a:cubicBezTo>
                    <a:close/>
                    <a:moveTo>
                      <a:pt x="115" y="247"/>
                    </a:moveTo>
                    <a:cubicBezTo>
                      <a:pt x="106" y="250"/>
                      <a:pt x="98" y="252"/>
                      <a:pt x="89" y="254"/>
                    </a:cubicBezTo>
                    <a:cubicBezTo>
                      <a:pt x="95" y="252"/>
                      <a:pt x="102" y="250"/>
                      <a:pt x="108" y="247"/>
                    </a:cubicBezTo>
                    <a:cubicBezTo>
                      <a:pt x="110" y="247"/>
                      <a:pt x="112" y="247"/>
                      <a:pt x="115" y="247"/>
                    </a:cubicBezTo>
                    <a:close/>
                    <a:moveTo>
                      <a:pt x="121" y="244"/>
                    </a:moveTo>
                    <a:cubicBezTo>
                      <a:pt x="121" y="244"/>
                      <a:pt x="121" y="244"/>
                      <a:pt x="121" y="244"/>
                    </a:cubicBezTo>
                    <a:cubicBezTo>
                      <a:pt x="121" y="244"/>
                      <a:pt x="121" y="244"/>
                      <a:pt x="120" y="244"/>
                    </a:cubicBezTo>
                    <a:cubicBezTo>
                      <a:pt x="120" y="244"/>
                      <a:pt x="117" y="243"/>
                      <a:pt x="117" y="243"/>
                    </a:cubicBezTo>
                    <a:cubicBezTo>
                      <a:pt x="118" y="243"/>
                      <a:pt x="120" y="242"/>
                      <a:pt x="122" y="241"/>
                    </a:cubicBezTo>
                    <a:cubicBezTo>
                      <a:pt x="122" y="242"/>
                      <a:pt x="121" y="243"/>
                      <a:pt x="121" y="244"/>
                    </a:cubicBezTo>
                    <a:close/>
                    <a:moveTo>
                      <a:pt x="115" y="244"/>
                    </a:moveTo>
                    <a:cubicBezTo>
                      <a:pt x="114" y="244"/>
                      <a:pt x="114" y="244"/>
                      <a:pt x="115" y="244"/>
                    </a:cubicBezTo>
                    <a:cubicBezTo>
                      <a:pt x="112" y="244"/>
                      <a:pt x="109" y="244"/>
                      <a:pt x="106" y="244"/>
                    </a:cubicBezTo>
                    <a:cubicBezTo>
                      <a:pt x="108" y="243"/>
                      <a:pt x="111" y="243"/>
                      <a:pt x="113" y="242"/>
                    </a:cubicBezTo>
                    <a:cubicBezTo>
                      <a:pt x="115" y="242"/>
                      <a:pt x="118" y="241"/>
                      <a:pt x="120" y="241"/>
                    </a:cubicBezTo>
                    <a:cubicBezTo>
                      <a:pt x="119" y="241"/>
                      <a:pt x="116" y="243"/>
                      <a:pt x="115" y="244"/>
                    </a:cubicBezTo>
                    <a:close/>
                    <a:moveTo>
                      <a:pt x="103" y="243"/>
                    </a:moveTo>
                    <a:cubicBezTo>
                      <a:pt x="103" y="243"/>
                      <a:pt x="103" y="243"/>
                      <a:pt x="103" y="243"/>
                    </a:cubicBezTo>
                    <a:cubicBezTo>
                      <a:pt x="103" y="242"/>
                      <a:pt x="103" y="242"/>
                      <a:pt x="103" y="242"/>
                    </a:cubicBezTo>
                    <a:cubicBezTo>
                      <a:pt x="108" y="242"/>
                      <a:pt x="113" y="239"/>
                      <a:pt x="118" y="238"/>
                    </a:cubicBezTo>
                    <a:cubicBezTo>
                      <a:pt x="122" y="238"/>
                      <a:pt x="116" y="240"/>
                      <a:pt x="116" y="239"/>
                    </a:cubicBezTo>
                    <a:cubicBezTo>
                      <a:pt x="114" y="240"/>
                      <a:pt x="112" y="241"/>
                      <a:pt x="111" y="241"/>
                    </a:cubicBezTo>
                    <a:cubicBezTo>
                      <a:pt x="108" y="242"/>
                      <a:pt x="105" y="242"/>
                      <a:pt x="103" y="243"/>
                    </a:cubicBezTo>
                    <a:close/>
                    <a:moveTo>
                      <a:pt x="102" y="239"/>
                    </a:moveTo>
                    <a:cubicBezTo>
                      <a:pt x="105" y="239"/>
                      <a:pt x="108" y="238"/>
                      <a:pt x="110" y="238"/>
                    </a:cubicBezTo>
                    <a:cubicBezTo>
                      <a:pt x="110" y="238"/>
                      <a:pt x="110" y="238"/>
                      <a:pt x="110" y="238"/>
                    </a:cubicBezTo>
                    <a:cubicBezTo>
                      <a:pt x="108" y="239"/>
                      <a:pt x="105" y="239"/>
                      <a:pt x="102" y="241"/>
                    </a:cubicBezTo>
                    <a:cubicBezTo>
                      <a:pt x="102" y="240"/>
                      <a:pt x="102" y="239"/>
                      <a:pt x="102" y="239"/>
                    </a:cubicBezTo>
                    <a:close/>
                    <a:moveTo>
                      <a:pt x="116" y="228"/>
                    </a:moveTo>
                    <a:cubicBezTo>
                      <a:pt x="112" y="230"/>
                      <a:pt x="107" y="232"/>
                      <a:pt x="103" y="234"/>
                    </a:cubicBezTo>
                    <a:cubicBezTo>
                      <a:pt x="103" y="234"/>
                      <a:pt x="104" y="233"/>
                      <a:pt x="104" y="232"/>
                    </a:cubicBezTo>
                    <a:cubicBezTo>
                      <a:pt x="106" y="231"/>
                      <a:pt x="108" y="230"/>
                      <a:pt x="111" y="230"/>
                    </a:cubicBezTo>
                    <a:cubicBezTo>
                      <a:pt x="112" y="229"/>
                      <a:pt x="114" y="229"/>
                      <a:pt x="115" y="229"/>
                    </a:cubicBezTo>
                    <a:cubicBezTo>
                      <a:pt x="116" y="228"/>
                      <a:pt x="120" y="227"/>
                      <a:pt x="116" y="228"/>
                    </a:cubicBezTo>
                    <a:close/>
                    <a:moveTo>
                      <a:pt x="105" y="228"/>
                    </a:moveTo>
                    <a:cubicBezTo>
                      <a:pt x="109" y="228"/>
                      <a:pt x="113" y="227"/>
                      <a:pt x="116" y="225"/>
                    </a:cubicBezTo>
                    <a:cubicBezTo>
                      <a:pt x="112" y="227"/>
                      <a:pt x="108" y="228"/>
                      <a:pt x="104" y="230"/>
                    </a:cubicBezTo>
                    <a:cubicBezTo>
                      <a:pt x="105" y="229"/>
                      <a:pt x="105" y="229"/>
                      <a:pt x="105" y="228"/>
                    </a:cubicBezTo>
                    <a:close/>
                    <a:moveTo>
                      <a:pt x="106" y="225"/>
                    </a:moveTo>
                    <a:cubicBezTo>
                      <a:pt x="108" y="225"/>
                      <a:pt x="110" y="224"/>
                      <a:pt x="112" y="224"/>
                    </a:cubicBezTo>
                    <a:cubicBezTo>
                      <a:pt x="113" y="224"/>
                      <a:pt x="113" y="223"/>
                      <a:pt x="114" y="223"/>
                    </a:cubicBezTo>
                    <a:cubicBezTo>
                      <a:pt x="114" y="223"/>
                      <a:pt x="114" y="223"/>
                      <a:pt x="113" y="223"/>
                    </a:cubicBezTo>
                    <a:cubicBezTo>
                      <a:pt x="111" y="224"/>
                      <a:pt x="108" y="225"/>
                      <a:pt x="106" y="226"/>
                    </a:cubicBezTo>
                    <a:cubicBezTo>
                      <a:pt x="106" y="226"/>
                      <a:pt x="106" y="225"/>
                      <a:pt x="106" y="225"/>
                    </a:cubicBezTo>
                    <a:close/>
                    <a:moveTo>
                      <a:pt x="82" y="251"/>
                    </a:moveTo>
                    <a:cubicBezTo>
                      <a:pt x="88" y="249"/>
                      <a:pt x="95" y="248"/>
                      <a:pt x="102" y="246"/>
                    </a:cubicBezTo>
                    <a:cubicBezTo>
                      <a:pt x="102" y="246"/>
                      <a:pt x="102" y="246"/>
                      <a:pt x="103" y="246"/>
                    </a:cubicBezTo>
                    <a:cubicBezTo>
                      <a:pt x="96" y="248"/>
                      <a:pt x="90" y="251"/>
                      <a:pt x="84" y="252"/>
                    </a:cubicBezTo>
                    <a:cubicBezTo>
                      <a:pt x="75" y="255"/>
                      <a:pt x="66" y="257"/>
                      <a:pt x="57" y="260"/>
                    </a:cubicBezTo>
                    <a:cubicBezTo>
                      <a:pt x="65" y="255"/>
                      <a:pt x="73" y="253"/>
                      <a:pt x="82" y="251"/>
                    </a:cubicBezTo>
                    <a:close/>
                    <a:moveTo>
                      <a:pt x="55" y="262"/>
                    </a:moveTo>
                    <a:cubicBezTo>
                      <a:pt x="55" y="262"/>
                      <a:pt x="56" y="261"/>
                      <a:pt x="56" y="261"/>
                    </a:cubicBezTo>
                    <a:cubicBezTo>
                      <a:pt x="56" y="261"/>
                      <a:pt x="56" y="261"/>
                      <a:pt x="56" y="261"/>
                    </a:cubicBezTo>
                    <a:cubicBezTo>
                      <a:pt x="67" y="257"/>
                      <a:pt x="77" y="255"/>
                      <a:pt x="88" y="252"/>
                    </a:cubicBezTo>
                    <a:cubicBezTo>
                      <a:pt x="93" y="251"/>
                      <a:pt x="97" y="249"/>
                      <a:pt x="102" y="247"/>
                    </a:cubicBezTo>
                    <a:cubicBezTo>
                      <a:pt x="103" y="247"/>
                      <a:pt x="104" y="247"/>
                      <a:pt x="105" y="247"/>
                    </a:cubicBezTo>
                    <a:cubicBezTo>
                      <a:pt x="105" y="247"/>
                      <a:pt x="106" y="247"/>
                      <a:pt x="106" y="247"/>
                    </a:cubicBezTo>
                    <a:cubicBezTo>
                      <a:pt x="105" y="247"/>
                      <a:pt x="104" y="248"/>
                      <a:pt x="103" y="248"/>
                    </a:cubicBezTo>
                    <a:cubicBezTo>
                      <a:pt x="85" y="256"/>
                      <a:pt x="66" y="259"/>
                      <a:pt x="48" y="268"/>
                    </a:cubicBezTo>
                    <a:cubicBezTo>
                      <a:pt x="50" y="266"/>
                      <a:pt x="54" y="262"/>
                      <a:pt x="55" y="262"/>
                    </a:cubicBezTo>
                    <a:close/>
                    <a:moveTo>
                      <a:pt x="75" y="259"/>
                    </a:moveTo>
                    <a:cubicBezTo>
                      <a:pt x="67" y="262"/>
                      <a:pt x="59" y="265"/>
                      <a:pt x="50" y="268"/>
                    </a:cubicBezTo>
                    <a:cubicBezTo>
                      <a:pt x="51" y="267"/>
                      <a:pt x="52" y="267"/>
                      <a:pt x="53" y="267"/>
                    </a:cubicBezTo>
                    <a:cubicBezTo>
                      <a:pt x="56" y="265"/>
                      <a:pt x="59" y="264"/>
                      <a:pt x="62" y="263"/>
                    </a:cubicBezTo>
                    <a:cubicBezTo>
                      <a:pt x="66" y="261"/>
                      <a:pt x="71" y="260"/>
                      <a:pt x="75" y="259"/>
                    </a:cubicBezTo>
                    <a:close/>
                    <a:moveTo>
                      <a:pt x="48" y="269"/>
                    </a:moveTo>
                    <a:cubicBezTo>
                      <a:pt x="59" y="266"/>
                      <a:pt x="70" y="261"/>
                      <a:pt x="82" y="257"/>
                    </a:cubicBezTo>
                    <a:cubicBezTo>
                      <a:pt x="88" y="255"/>
                      <a:pt x="94" y="254"/>
                      <a:pt x="101" y="252"/>
                    </a:cubicBezTo>
                    <a:cubicBezTo>
                      <a:pt x="103" y="251"/>
                      <a:pt x="106" y="251"/>
                      <a:pt x="109" y="250"/>
                    </a:cubicBezTo>
                    <a:cubicBezTo>
                      <a:pt x="110" y="250"/>
                      <a:pt x="111" y="249"/>
                      <a:pt x="111" y="249"/>
                    </a:cubicBezTo>
                    <a:cubicBezTo>
                      <a:pt x="101" y="253"/>
                      <a:pt x="91" y="257"/>
                      <a:pt x="80" y="260"/>
                    </a:cubicBezTo>
                    <a:cubicBezTo>
                      <a:pt x="77" y="261"/>
                      <a:pt x="73" y="262"/>
                      <a:pt x="70" y="264"/>
                    </a:cubicBezTo>
                    <a:cubicBezTo>
                      <a:pt x="63" y="266"/>
                      <a:pt x="56" y="268"/>
                      <a:pt x="50" y="271"/>
                    </a:cubicBezTo>
                    <a:cubicBezTo>
                      <a:pt x="49" y="271"/>
                      <a:pt x="49" y="270"/>
                      <a:pt x="48" y="270"/>
                    </a:cubicBezTo>
                    <a:cubicBezTo>
                      <a:pt x="48" y="270"/>
                      <a:pt x="48" y="270"/>
                      <a:pt x="48" y="269"/>
                    </a:cubicBezTo>
                    <a:close/>
                    <a:moveTo>
                      <a:pt x="58" y="273"/>
                    </a:moveTo>
                    <a:cubicBezTo>
                      <a:pt x="72" y="270"/>
                      <a:pt x="86" y="265"/>
                      <a:pt x="100" y="260"/>
                    </a:cubicBezTo>
                    <a:cubicBezTo>
                      <a:pt x="106" y="258"/>
                      <a:pt x="113" y="256"/>
                      <a:pt x="119" y="255"/>
                    </a:cubicBezTo>
                    <a:cubicBezTo>
                      <a:pt x="113" y="257"/>
                      <a:pt x="107" y="259"/>
                      <a:pt x="100" y="261"/>
                    </a:cubicBezTo>
                    <a:cubicBezTo>
                      <a:pt x="88" y="266"/>
                      <a:pt x="76" y="269"/>
                      <a:pt x="64" y="274"/>
                    </a:cubicBezTo>
                    <a:cubicBezTo>
                      <a:pt x="64" y="274"/>
                      <a:pt x="64" y="274"/>
                      <a:pt x="64" y="274"/>
                    </a:cubicBezTo>
                    <a:cubicBezTo>
                      <a:pt x="62" y="273"/>
                      <a:pt x="60" y="273"/>
                      <a:pt x="58" y="273"/>
                    </a:cubicBezTo>
                    <a:close/>
                    <a:moveTo>
                      <a:pt x="67" y="274"/>
                    </a:moveTo>
                    <a:cubicBezTo>
                      <a:pt x="78" y="272"/>
                      <a:pt x="89" y="269"/>
                      <a:pt x="100" y="265"/>
                    </a:cubicBezTo>
                    <a:cubicBezTo>
                      <a:pt x="112" y="260"/>
                      <a:pt x="125" y="256"/>
                      <a:pt x="137" y="253"/>
                    </a:cubicBezTo>
                    <a:cubicBezTo>
                      <a:pt x="136" y="254"/>
                      <a:pt x="134" y="254"/>
                      <a:pt x="132" y="255"/>
                    </a:cubicBezTo>
                    <a:cubicBezTo>
                      <a:pt x="126" y="258"/>
                      <a:pt x="119" y="260"/>
                      <a:pt x="112" y="263"/>
                    </a:cubicBezTo>
                    <a:cubicBezTo>
                      <a:pt x="101" y="267"/>
                      <a:pt x="88" y="270"/>
                      <a:pt x="77" y="275"/>
                    </a:cubicBezTo>
                    <a:cubicBezTo>
                      <a:pt x="77" y="275"/>
                      <a:pt x="77" y="275"/>
                      <a:pt x="77" y="275"/>
                    </a:cubicBezTo>
                    <a:cubicBezTo>
                      <a:pt x="76" y="275"/>
                      <a:pt x="76" y="275"/>
                      <a:pt x="75" y="275"/>
                    </a:cubicBezTo>
                    <a:cubicBezTo>
                      <a:pt x="72" y="274"/>
                      <a:pt x="70" y="274"/>
                      <a:pt x="67" y="274"/>
                    </a:cubicBezTo>
                    <a:close/>
                    <a:moveTo>
                      <a:pt x="113" y="277"/>
                    </a:moveTo>
                    <a:cubicBezTo>
                      <a:pt x="121" y="274"/>
                      <a:pt x="129" y="272"/>
                      <a:pt x="137" y="269"/>
                    </a:cubicBezTo>
                    <a:cubicBezTo>
                      <a:pt x="146" y="267"/>
                      <a:pt x="154" y="264"/>
                      <a:pt x="162" y="261"/>
                    </a:cubicBezTo>
                    <a:cubicBezTo>
                      <a:pt x="161" y="261"/>
                      <a:pt x="160" y="261"/>
                      <a:pt x="159" y="262"/>
                    </a:cubicBezTo>
                    <a:cubicBezTo>
                      <a:pt x="154" y="264"/>
                      <a:pt x="149" y="266"/>
                      <a:pt x="144" y="268"/>
                    </a:cubicBezTo>
                    <a:cubicBezTo>
                      <a:pt x="137" y="271"/>
                      <a:pt x="130" y="273"/>
                      <a:pt x="124" y="277"/>
                    </a:cubicBezTo>
                    <a:cubicBezTo>
                      <a:pt x="120" y="277"/>
                      <a:pt x="117" y="277"/>
                      <a:pt x="113" y="277"/>
                    </a:cubicBezTo>
                    <a:close/>
                    <a:moveTo>
                      <a:pt x="128" y="277"/>
                    </a:moveTo>
                    <a:cubicBezTo>
                      <a:pt x="135" y="275"/>
                      <a:pt x="140" y="273"/>
                      <a:pt x="146" y="271"/>
                    </a:cubicBezTo>
                    <a:cubicBezTo>
                      <a:pt x="153" y="268"/>
                      <a:pt x="160" y="266"/>
                      <a:pt x="166" y="263"/>
                    </a:cubicBezTo>
                    <a:cubicBezTo>
                      <a:pt x="168" y="262"/>
                      <a:pt x="169" y="261"/>
                      <a:pt x="171" y="260"/>
                    </a:cubicBezTo>
                    <a:cubicBezTo>
                      <a:pt x="169" y="262"/>
                      <a:pt x="167" y="262"/>
                      <a:pt x="166" y="263"/>
                    </a:cubicBezTo>
                    <a:cubicBezTo>
                      <a:pt x="162" y="265"/>
                      <a:pt x="159" y="266"/>
                      <a:pt x="155" y="268"/>
                    </a:cubicBezTo>
                    <a:cubicBezTo>
                      <a:pt x="149" y="270"/>
                      <a:pt x="144" y="273"/>
                      <a:pt x="139" y="276"/>
                    </a:cubicBezTo>
                    <a:cubicBezTo>
                      <a:pt x="138" y="276"/>
                      <a:pt x="137" y="276"/>
                      <a:pt x="137" y="276"/>
                    </a:cubicBezTo>
                    <a:cubicBezTo>
                      <a:pt x="134" y="277"/>
                      <a:pt x="131" y="277"/>
                      <a:pt x="128" y="277"/>
                    </a:cubicBezTo>
                    <a:close/>
                    <a:moveTo>
                      <a:pt x="171" y="273"/>
                    </a:moveTo>
                    <a:cubicBezTo>
                      <a:pt x="174" y="272"/>
                      <a:pt x="177" y="271"/>
                      <a:pt x="180" y="270"/>
                    </a:cubicBezTo>
                    <a:cubicBezTo>
                      <a:pt x="178" y="271"/>
                      <a:pt x="174" y="272"/>
                      <a:pt x="171" y="273"/>
                    </a:cubicBezTo>
                    <a:close/>
                    <a:moveTo>
                      <a:pt x="179" y="266"/>
                    </a:moveTo>
                    <a:cubicBezTo>
                      <a:pt x="174" y="267"/>
                      <a:pt x="169" y="269"/>
                      <a:pt x="165" y="270"/>
                    </a:cubicBezTo>
                    <a:cubicBezTo>
                      <a:pt x="162" y="271"/>
                      <a:pt x="159" y="272"/>
                      <a:pt x="157" y="273"/>
                    </a:cubicBezTo>
                    <a:cubicBezTo>
                      <a:pt x="156" y="273"/>
                      <a:pt x="155" y="274"/>
                      <a:pt x="155" y="274"/>
                    </a:cubicBezTo>
                    <a:cubicBezTo>
                      <a:pt x="158" y="272"/>
                      <a:pt x="163" y="270"/>
                      <a:pt x="166" y="268"/>
                    </a:cubicBezTo>
                    <a:cubicBezTo>
                      <a:pt x="168" y="267"/>
                      <a:pt x="169" y="267"/>
                      <a:pt x="171" y="266"/>
                    </a:cubicBezTo>
                    <a:cubicBezTo>
                      <a:pt x="173" y="265"/>
                      <a:pt x="174" y="264"/>
                      <a:pt x="176" y="263"/>
                    </a:cubicBez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7" y="264"/>
                      <a:pt x="178" y="265"/>
                      <a:pt x="179" y="266"/>
                    </a:cubicBezTo>
                    <a:close/>
                    <a:moveTo>
                      <a:pt x="161" y="256"/>
                    </a:moveTo>
                    <a:cubicBezTo>
                      <a:pt x="151" y="260"/>
                      <a:pt x="141" y="264"/>
                      <a:pt x="130" y="267"/>
                    </a:cubicBezTo>
                    <a:cubicBezTo>
                      <a:pt x="124" y="268"/>
                      <a:pt x="119" y="270"/>
                      <a:pt x="113" y="272"/>
                    </a:cubicBezTo>
                    <a:cubicBezTo>
                      <a:pt x="108" y="273"/>
                      <a:pt x="103" y="276"/>
                      <a:pt x="98" y="276"/>
                    </a:cubicBezTo>
                    <a:cubicBezTo>
                      <a:pt x="98" y="276"/>
                      <a:pt x="97" y="276"/>
                      <a:pt x="97" y="276"/>
                    </a:cubicBezTo>
                    <a:cubicBezTo>
                      <a:pt x="98" y="276"/>
                      <a:pt x="100" y="274"/>
                      <a:pt x="101" y="274"/>
                    </a:cubicBezTo>
                    <a:cubicBezTo>
                      <a:pt x="104" y="273"/>
                      <a:pt x="107" y="272"/>
                      <a:pt x="109" y="271"/>
                    </a:cubicBezTo>
                    <a:cubicBezTo>
                      <a:pt x="114" y="269"/>
                      <a:pt x="119" y="268"/>
                      <a:pt x="124" y="266"/>
                    </a:cubicBezTo>
                    <a:cubicBezTo>
                      <a:pt x="135" y="263"/>
                      <a:pt x="146" y="259"/>
                      <a:pt x="156" y="254"/>
                    </a:cubicBezTo>
                    <a:cubicBezTo>
                      <a:pt x="156" y="254"/>
                      <a:pt x="156" y="254"/>
                      <a:pt x="156" y="254"/>
                    </a:cubicBezTo>
                    <a:cubicBezTo>
                      <a:pt x="157" y="254"/>
                      <a:pt x="158" y="254"/>
                      <a:pt x="158" y="255"/>
                    </a:cubicBezTo>
                    <a:cubicBezTo>
                      <a:pt x="159" y="255"/>
                      <a:pt x="160" y="255"/>
                      <a:pt x="161" y="256"/>
                    </a:cubicBezTo>
                    <a:close/>
                    <a:moveTo>
                      <a:pt x="122" y="240"/>
                    </a:moveTo>
                    <a:cubicBezTo>
                      <a:pt x="119" y="240"/>
                      <a:pt x="116" y="241"/>
                      <a:pt x="113" y="242"/>
                    </a:cubicBezTo>
                    <a:cubicBezTo>
                      <a:pt x="111" y="242"/>
                      <a:pt x="110" y="242"/>
                      <a:pt x="108" y="243"/>
                    </a:cubicBezTo>
                    <a:cubicBezTo>
                      <a:pt x="108" y="243"/>
                      <a:pt x="106" y="243"/>
                      <a:pt x="104" y="244"/>
                    </a:cubicBezTo>
                    <a:cubicBezTo>
                      <a:pt x="104" y="244"/>
                      <a:pt x="104" y="244"/>
                      <a:pt x="104" y="244"/>
                    </a:cubicBezTo>
                    <a:cubicBezTo>
                      <a:pt x="104" y="244"/>
                      <a:pt x="104" y="243"/>
                      <a:pt x="105" y="243"/>
                    </a:cubicBezTo>
                    <a:cubicBezTo>
                      <a:pt x="110" y="242"/>
                      <a:pt x="116" y="241"/>
                      <a:pt x="120" y="238"/>
                    </a:cubicBezTo>
                    <a:cubicBezTo>
                      <a:pt x="121" y="238"/>
                      <a:pt x="121" y="237"/>
                      <a:pt x="120" y="237"/>
                    </a:cubicBezTo>
                    <a:cubicBezTo>
                      <a:pt x="114" y="238"/>
                      <a:pt x="109" y="241"/>
                      <a:pt x="102" y="241"/>
                    </a:cubicBezTo>
                    <a:cubicBezTo>
                      <a:pt x="102" y="241"/>
                      <a:pt x="102" y="241"/>
                      <a:pt x="102" y="241"/>
                    </a:cubicBezTo>
                    <a:cubicBezTo>
                      <a:pt x="105" y="241"/>
                      <a:pt x="109" y="239"/>
                      <a:pt x="112" y="238"/>
                    </a:cubicBezTo>
                    <a:cubicBezTo>
                      <a:pt x="115" y="237"/>
                      <a:pt x="118" y="236"/>
                      <a:pt x="121" y="235"/>
                    </a:cubicBezTo>
                    <a:cubicBezTo>
                      <a:pt x="122" y="236"/>
                      <a:pt x="122" y="238"/>
                      <a:pt x="122" y="240"/>
                    </a:cubicBezTo>
                    <a:close/>
                    <a:moveTo>
                      <a:pt x="119" y="227"/>
                    </a:moveTo>
                    <a:cubicBezTo>
                      <a:pt x="119" y="227"/>
                      <a:pt x="119" y="227"/>
                      <a:pt x="119" y="227"/>
                    </a:cubicBezTo>
                    <a:cubicBezTo>
                      <a:pt x="114" y="228"/>
                      <a:pt x="110" y="230"/>
                      <a:pt x="105" y="231"/>
                    </a:cubicBezTo>
                    <a:cubicBezTo>
                      <a:pt x="107" y="230"/>
                      <a:pt x="109" y="229"/>
                      <a:pt x="111" y="228"/>
                    </a:cubicBezTo>
                    <a:cubicBezTo>
                      <a:pt x="113" y="227"/>
                      <a:pt x="115" y="226"/>
                      <a:pt x="117" y="225"/>
                    </a:cubicBezTo>
                    <a:cubicBezTo>
                      <a:pt x="118" y="225"/>
                      <a:pt x="118" y="225"/>
                      <a:pt x="117" y="225"/>
                    </a:cubicBezTo>
                    <a:cubicBezTo>
                      <a:pt x="115" y="225"/>
                      <a:pt x="113" y="225"/>
                      <a:pt x="111" y="226"/>
                    </a:cubicBezTo>
                    <a:cubicBezTo>
                      <a:pt x="110" y="226"/>
                      <a:pt x="107" y="227"/>
                      <a:pt x="106" y="227"/>
                    </a:cubicBezTo>
                    <a:cubicBezTo>
                      <a:pt x="106" y="227"/>
                      <a:pt x="106" y="227"/>
                      <a:pt x="106" y="227"/>
                    </a:cubicBezTo>
                    <a:cubicBezTo>
                      <a:pt x="109" y="225"/>
                      <a:pt x="114" y="224"/>
                      <a:pt x="117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4"/>
                      <a:pt x="119" y="225"/>
                      <a:pt x="119" y="227"/>
                    </a:cubicBezTo>
                    <a:close/>
                    <a:moveTo>
                      <a:pt x="216" y="159"/>
                    </a:moveTo>
                    <a:cubicBezTo>
                      <a:pt x="202" y="190"/>
                      <a:pt x="174" y="209"/>
                      <a:pt x="142" y="216"/>
                    </a:cubicBezTo>
                    <a:cubicBezTo>
                      <a:pt x="132" y="218"/>
                      <a:pt x="122" y="219"/>
                      <a:pt x="111" y="219"/>
                    </a:cubicBezTo>
                    <a:cubicBezTo>
                      <a:pt x="99" y="219"/>
                      <a:pt x="85" y="218"/>
                      <a:pt x="74" y="213"/>
                    </a:cubicBezTo>
                    <a:cubicBezTo>
                      <a:pt x="75" y="210"/>
                      <a:pt x="76" y="208"/>
                      <a:pt x="77" y="206"/>
                    </a:cubicBezTo>
                    <a:cubicBezTo>
                      <a:pt x="95" y="212"/>
                      <a:pt x="114" y="213"/>
                      <a:pt x="133" y="210"/>
                    </a:cubicBezTo>
                    <a:cubicBezTo>
                      <a:pt x="180" y="201"/>
                      <a:pt x="217" y="160"/>
                      <a:pt x="217" y="112"/>
                    </a:cubicBezTo>
                    <a:cubicBezTo>
                      <a:pt x="217" y="72"/>
                      <a:pt x="192" y="38"/>
                      <a:pt x="157" y="22"/>
                    </a:cubicBezTo>
                    <a:cubicBezTo>
                      <a:pt x="158" y="20"/>
                      <a:pt x="161" y="16"/>
                      <a:pt x="162" y="13"/>
                    </a:cubicBezTo>
                    <a:cubicBezTo>
                      <a:pt x="174" y="20"/>
                      <a:pt x="186" y="27"/>
                      <a:pt x="196" y="37"/>
                    </a:cubicBezTo>
                    <a:cubicBezTo>
                      <a:pt x="206" y="47"/>
                      <a:pt x="213" y="61"/>
                      <a:pt x="218" y="74"/>
                    </a:cubicBezTo>
                    <a:cubicBezTo>
                      <a:pt x="230" y="102"/>
                      <a:pt x="228" y="132"/>
                      <a:pt x="216" y="1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48" name="Freeform 7"/>
              <p:cNvSpPr>
                <a:spLocks noEditPoints="1"/>
              </p:cNvSpPr>
              <p:nvPr/>
            </p:nvSpPr>
            <p:spPr bwMode="auto">
              <a:xfrm>
                <a:off x="572151" y="2263576"/>
                <a:ext cx="278652" cy="312254"/>
              </a:xfrm>
              <a:custGeom>
                <a:avLst/>
                <a:gdLst>
                  <a:gd name="T0" fmla="*/ 10 w 144"/>
                  <a:gd name="T1" fmla="*/ 122 h 161"/>
                  <a:gd name="T2" fmla="*/ 53 w 144"/>
                  <a:gd name="T3" fmla="*/ 122 h 161"/>
                  <a:gd name="T4" fmla="*/ 63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4 h 161"/>
                  <a:gd name="T14" fmla="*/ 141 w 144"/>
                  <a:gd name="T15" fmla="*/ 49 h 161"/>
                  <a:gd name="T16" fmla="*/ 97 w 144"/>
                  <a:gd name="T17" fmla="*/ 48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8 h 161"/>
                  <a:gd name="T26" fmla="*/ 24 w 144"/>
                  <a:gd name="T27" fmla="*/ 90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0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7 h 161"/>
                  <a:gd name="T48" fmla="*/ 75 w 144"/>
                  <a:gd name="T49" fmla="*/ 109 h 161"/>
                  <a:gd name="T50" fmla="*/ 53 w 144"/>
                  <a:gd name="T51" fmla="*/ 98 h 161"/>
                  <a:gd name="T52" fmla="*/ 54 w 144"/>
                  <a:gd name="T53" fmla="*/ 68 h 161"/>
                  <a:gd name="T54" fmla="*/ 72 w 144"/>
                  <a:gd name="T55" fmla="*/ 59 h 161"/>
                  <a:gd name="T56" fmla="*/ 54 w 144"/>
                  <a:gd name="T57" fmla="*/ 68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3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4 w 144"/>
                  <a:gd name="T69" fmla="*/ 117 h 161"/>
                  <a:gd name="T70" fmla="*/ 87 w 144"/>
                  <a:gd name="T71" fmla="*/ 107 h 161"/>
                  <a:gd name="T72" fmla="*/ 71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4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3 h 161"/>
                  <a:gd name="T84" fmla="*/ 112 w 144"/>
                  <a:gd name="T85" fmla="*/ 47 h 161"/>
                  <a:gd name="T86" fmla="*/ 133 w 144"/>
                  <a:gd name="T87" fmla="*/ 67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49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1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99 h 161"/>
                  <a:gd name="T108" fmla="*/ 44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2"/>
                    </a:cubicBezTo>
                    <a:cubicBezTo>
                      <a:pt x="13" y="126"/>
                      <a:pt x="20" y="127"/>
                      <a:pt x="25" y="127"/>
                    </a:cubicBezTo>
                    <a:cubicBezTo>
                      <a:pt x="34" y="127"/>
                      <a:pt x="44" y="125"/>
                      <a:pt x="53" y="122"/>
                    </a:cubicBezTo>
                    <a:cubicBezTo>
                      <a:pt x="53" y="123"/>
                      <a:pt x="54" y="124"/>
                      <a:pt x="54" y="125"/>
                    </a:cubicBezTo>
                    <a:cubicBezTo>
                      <a:pt x="56" y="134"/>
                      <a:pt x="58" y="144"/>
                      <a:pt x="63" y="152"/>
                    </a:cubicBezTo>
                    <a:cubicBezTo>
                      <a:pt x="66" y="156"/>
                      <a:pt x="71" y="161"/>
                      <a:pt x="76" y="160"/>
                    </a:cubicBezTo>
                    <a:cubicBezTo>
                      <a:pt x="82" y="159"/>
                      <a:pt x="86" y="153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5"/>
                      <a:pt x="121" y="128"/>
                      <a:pt x="131" y="126"/>
                    </a:cubicBezTo>
                    <a:cubicBezTo>
                      <a:pt x="136" y="126"/>
                      <a:pt x="141" y="123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1" y="95"/>
                      <a:pt x="126" y="90"/>
                      <a:pt x="120" y="84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3"/>
                      <a:pt x="141" y="49"/>
                    </a:cubicBezTo>
                    <a:cubicBezTo>
                      <a:pt x="138" y="43"/>
                      <a:pt x="130" y="43"/>
                      <a:pt x="125" y="43"/>
                    </a:cubicBezTo>
                    <a:cubicBezTo>
                      <a:pt x="115" y="43"/>
                      <a:pt x="106" y="45"/>
                      <a:pt x="97" y="48"/>
                    </a:cubicBezTo>
                    <a:cubicBezTo>
                      <a:pt x="96" y="45"/>
                      <a:pt x="95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7" y="11"/>
                      <a:pt x="64" y="17"/>
                      <a:pt x="62" y="21"/>
                    </a:cubicBezTo>
                    <a:cubicBezTo>
                      <a:pt x="57" y="29"/>
                      <a:pt x="54" y="39"/>
                      <a:pt x="53" y="48"/>
                    </a:cubicBezTo>
                    <a:cubicBezTo>
                      <a:pt x="48" y="47"/>
                      <a:pt x="44" y="46"/>
                      <a:pt x="40" y="45"/>
                    </a:cubicBezTo>
                    <a:cubicBezTo>
                      <a:pt x="32" y="43"/>
                      <a:pt x="23" y="41"/>
                      <a:pt x="15" y="44"/>
                    </a:cubicBezTo>
                    <a:cubicBezTo>
                      <a:pt x="3" y="48"/>
                      <a:pt x="8" y="61"/>
                      <a:pt x="14" y="68"/>
                    </a:cubicBezTo>
                    <a:cubicBezTo>
                      <a:pt x="18" y="74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0"/>
                    </a:cubicBezTo>
                    <a:cubicBezTo>
                      <a:pt x="18" y="96"/>
                      <a:pt x="12" y="102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89" y="139"/>
                      <a:pt x="87" y="149"/>
                      <a:pt x="80" y="155"/>
                    </a:cubicBezTo>
                    <a:cubicBezTo>
                      <a:pt x="74" y="160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6" y="123"/>
                    </a:cubicBezTo>
                    <a:cubicBezTo>
                      <a:pt x="56" y="122"/>
                      <a:pt x="56" y="121"/>
                      <a:pt x="56" y="121"/>
                    </a:cubicBezTo>
                    <a:cubicBezTo>
                      <a:pt x="63" y="118"/>
                      <a:pt x="69" y="115"/>
                      <a:pt x="75" y="112"/>
                    </a:cubicBezTo>
                    <a:cubicBezTo>
                      <a:pt x="81" y="115"/>
                      <a:pt x="87" y="118"/>
                      <a:pt x="94" y="120"/>
                    </a:cubicBezTo>
                    <a:cubicBezTo>
                      <a:pt x="93" y="124"/>
                      <a:pt x="92" y="127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8"/>
                      <a:pt x="50" y="92"/>
                      <a:pt x="50" y="96"/>
                    </a:cubicBezTo>
                    <a:cubicBezTo>
                      <a:pt x="45" y="92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41" y="80"/>
                      <a:pt x="46" y="77"/>
                      <a:pt x="50" y="74"/>
                    </a:cubicBezTo>
                    <a:cubicBezTo>
                      <a:pt x="50" y="77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0"/>
                      <a:pt x="53" y="76"/>
                      <a:pt x="53" y="72"/>
                    </a:cubicBezTo>
                    <a:cubicBezTo>
                      <a:pt x="60" y="67"/>
                      <a:pt x="67" y="63"/>
                      <a:pt x="75" y="60"/>
                    </a:cubicBezTo>
                    <a:cubicBezTo>
                      <a:pt x="82" y="63"/>
                      <a:pt x="90" y="67"/>
                      <a:pt x="97" y="72"/>
                    </a:cubicBezTo>
                    <a:cubicBezTo>
                      <a:pt x="97" y="80"/>
                      <a:pt x="97" y="89"/>
                      <a:pt x="97" y="97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1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3" y="98"/>
                    </a:cubicBezTo>
                    <a:cubicBezTo>
                      <a:pt x="53" y="93"/>
                      <a:pt x="53" y="89"/>
                      <a:pt x="53" y="85"/>
                    </a:cubicBezTo>
                    <a:close/>
                    <a:moveTo>
                      <a:pt x="54" y="68"/>
                    </a:moveTo>
                    <a:cubicBezTo>
                      <a:pt x="54" y="63"/>
                      <a:pt x="55" y="58"/>
                      <a:pt x="55" y="52"/>
                    </a:cubicBezTo>
                    <a:cubicBezTo>
                      <a:pt x="61" y="54"/>
                      <a:pt x="66" y="56"/>
                      <a:pt x="72" y="59"/>
                    </a:cubicBezTo>
                    <a:cubicBezTo>
                      <a:pt x="66" y="62"/>
                      <a:pt x="60" y="65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7"/>
                      <a:pt x="96" y="63"/>
                      <a:pt x="96" y="68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99" y="76"/>
                      <a:pt x="99" y="75"/>
                      <a:pt x="99" y="73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2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6" y="101"/>
                    </a:cubicBezTo>
                    <a:cubicBezTo>
                      <a:pt x="96" y="106"/>
                      <a:pt x="95" y="112"/>
                      <a:pt x="94" y="117"/>
                    </a:cubicBezTo>
                    <a:cubicBezTo>
                      <a:pt x="89" y="115"/>
                      <a:pt x="84" y="113"/>
                      <a:pt x="78" y="111"/>
                    </a:cubicBezTo>
                    <a:cubicBezTo>
                      <a:pt x="81" y="109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09"/>
                      <a:pt x="71" y="111"/>
                    </a:cubicBezTo>
                    <a:cubicBezTo>
                      <a:pt x="66" y="113"/>
                      <a:pt x="61" y="115"/>
                      <a:pt x="55" y="117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4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1"/>
                      <a:pt x="98" y="119"/>
                    </a:cubicBezTo>
                    <a:cubicBezTo>
                      <a:pt x="98" y="118"/>
                      <a:pt x="97" y="118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5" y="95"/>
                      <a:pt x="111" y="91"/>
                      <a:pt x="117" y="87"/>
                    </a:cubicBezTo>
                    <a:cubicBezTo>
                      <a:pt x="120" y="89"/>
                      <a:pt x="122" y="91"/>
                      <a:pt x="125" y="93"/>
                    </a:cubicBezTo>
                    <a:cubicBezTo>
                      <a:pt x="131" y="99"/>
                      <a:pt x="138" y="106"/>
                      <a:pt x="139" y="114"/>
                    </a:cubicBezTo>
                    <a:close/>
                    <a:moveTo>
                      <a:pt x="112" y="47"/>
                    </a:moveTo>
                    <a:cubicBezTo>
                      <a:pt x="119" y="46"/>
                      <a:pt x="131" y="43"/>
                      <a:pt x="137" y="49"/>
                    </a:cubicBezTo>
                    <a:cubicBezTo>
                      <a:pt x="143" y="54"/>
                      <a:pt x="136" y="63"/>
                      <a:pt x="133" y="67"/>
                    </a:cubicBezTo>
                    <a:cubicBezTo>
                      <a:pt x="129" y="73"/>
                      <a:pt x="123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7"/>
                      <a:pt x="97" y="51"/>
                    </a:cubicBezTo>
                    <a:cubicBezTo>
                      <a:pt x="102" y="50"/>
                      <a:pt x="107" y="48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39"/>
                      <a:pt x="93" y="47"/>
                    </a:cubicBezTo>
                    <a:cubicBezTo>
                      <a:pt x="94" y="48"/>
                      <a:pt x="94" y="49"/>
                      <a:pt x="94" y="49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87" y="52"/>
                      <a:pt x="81" y="54"/>
                      <a:pt x="75" y="57"/>
                    </a:cubicBezTo>
                    <a:cubicBezTo>
                      <a:pt x="69" y="54"/>
                      <a:pt x="62" y="52"/>
                      <a:pt x="56" y="49"/>
                    </a:cubicBezTo>
                    <a:cubicBezTo>
                      <a:pt x="56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7"/>
                      <a:pt x="11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0"/>
                    </a:cubicBezTo>
                    <a:cubicBezTo>
                      <a:pt x="44" y="74"/>
                      <a:pt x="38" y="78"/>
                      <a:pt x="33" y="83"/>
                    </a:cubicBezTo>
                    <a:cubicBezTo>
                      <a:pt x="32" y="82"/>
                      <a:pt x="31" y="81"/>
                      <a:pt x="30" y="81"/>
                    </a:cubicBezTo>
                    <a:close/>
                    <a:moveTo>
                      <a:pt x="51" y="99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4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1"/>
                      <a:pt x="44" y="96"/>
                      <a:pt x="51" y="9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49" name="Freeform 12"/>
              <p:cNvSpPr/>
              <p:nvPr/>
            </p:nvSpPr>
            <p:spPr bwMode="auto">
              <a:xfrm>
                <a:off x="1628332" y="1222490"/>
                <a:ext cx="67204" cy="186041"/>
              </a:xfrm>
              <a:custGeom>
                <a:avLst/>
                <a:gdLst>
                  <a:gd name="T0" fmla="*/ 3 w 35"/>
                  <a:gd name="T1" fmla="*/ 54 h 96"/>
                  <a:gd name="T2" fmla="*/ 9 w 35"/>
                  <a:gd name="T3" fmla="*/ 15 h 96"/>
                  <a:gd name="T4" fmla="*/ 21 w 35"/>
                  <a:gd name="T5" fmla="*/ 6 h 96"/>
                  <a:gd name="T6" fmla="*/ 31 w 35"/>
                  <a:gd name="T7" fmla="*/ 20 h 96"/>
                  <a:gd name="T8" fmla="*/ 32 w 35"/>
                  <a:gd name="T9" fmla="*/ 55 h 96"/>
                  <a:gd name="T10" fmla="*/ 30 w 35"/>
                  <a:gd name="T11" fmla="*/ 73 h 96"/>
                  <a:gd name="T12" fmla="*/ 23 w 35"/>
                  <a:gd name="T13" fmla="*/ 91 h 96"/>
                  <a:gd name="T14" fmla="*/ 13 w 35"/>
                  <a:gd name="T15" fmla="*/ 80 h 96"/>
                  <a:gd name="T16" fmla="*/ 12 w 35"/>
                  <a:gd name="T17" fmla="*/ 62 h 96"/>
                  <a:gd name="T18" fmla="*/ 13 w 35"/>
                  <a:gd name="T19" fmla="*/ 38 h 96"/>
                  <a:gd name="T20" fmla="*/ 15 w 35"/>
                  <a:gd name="T21" fmla="*/ 34 h 96"/>
                  <a:gd name="T22" fmla="*/ 24 w 35"/>
                  <a:gd name="T23" fmla="*/ 39 h 96"/>
                  <a:gd name="T24" fmla="*/ 24 w 35"/>
                  <a:gd name="T25" fmla="*/ 47 h 96"/>
                  <a:gd name="T26" fmla="*/ 22 w 35"/>
                  <a:gd name="T27" fmla="*/ 71 h 96"/>
                  <a:gd name="T28" fmla="*/ 25 w 35"/>
                  <a:gd name="T29" fmla="*/ 71 h 96"/>
                  <a:gd name="T30" fmla="*/ 27 w 35"/>
                  <a:gd name="T31" fmla="*/ 47 h 96"/>
                  <a:gd name="T32" fmla="*/ 21 w 35"/>
                  <a:gd name="T33" fmla="*/ 30 h 96"/>
                  <a:gd name="T34" fmla="*/ 9 w 35"/>
                  <a:gd name="T35" fmla="*/ 44 h 96"/>
                  <a:gd name="T36" fmla="*/ 10 w 35"/>
                  <a:gd name="T37" fmla="*/ 75 h 96"/>
                  <a:gd name="T38" fmla="*/ 19 w 35"/>
                  <a:gd name="T39" fmla="*/ 95 h 96"/>
                  <a:gd name="T40" fmla="*/ 33 w 35"/>
                  <a:gd name="T41" fmla="*/ 73 h 96"/>
                  <a:gd name="T42" fmla="*/ 35 w 35"/>
                  <a:gd name="T43" fmla="*/ 32 h 96"/>
                  <a:gd name="T44" fmla="*/ 26 w 35"/>
                  <a:gd name="T45" fmla="*/ 5 h 96"/>
                  <a:gd name="T46" fmla="*/ 7 w 35"/>
                  <a:gd name="T47" fmla="*/ 14 h 96"/>
                  <a:gd name="T48" fmla="*/ 2 w 35"/>
                  <a:gd name="T49" fmla="*/ 31 h 96"/>
                  <a:gd name="T50" fmla="*/ 0 w 35"/>
                  <a:gd name="T51" fmla="*/ 54 h 96"/>
                  <a:gd name="T52" fmla="*/ 3 w 35"/>
                  <a:gd name="T53" fmla="*/ 5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5" h="96">
                    <a:moveTo>
                      <a:pt x="3" y="54"/>
                    </a:moveTo>
                    <a:cubicBezTo>
                      <a:pt x="4" y="42"/>
                      <a:pt x="3" y="27"/>
                      <a:pt x="9" y="15"/>
                    </a:cubicBezTo>
                    <a:cubicBezTo>
                      <a:pt x="12" y="11"/>
                      <a:pt x="16" y="6"/>
                      <a:pt x="21" y="6"/>
                    </a:cubicBezTo>
                    <a:cubicBezTo>
                      <a:pt x="28" y="6"/>
                      <a:pt x="31" y="15"/>
                      <a:pt x="31" y="20"/>
                    </a:cubicBezTo>
                    <a:cubicBezTo>
                      <a:pt x="33" y="31"/>
                      <a:pt x="32" y="44"/>
                      <a:pt x="32" y="55"/>
                    </a:cubicBezTo>
                    <a:cubicBezTo>
                      <a:pt x="31" y="61"/>
                      <a:pt x="31" y="67"/>
                      <a:pt x="30" y="73"/>
                    </a:cubicBezTo>
                    <a:cubicBezTo>
                      <a:pt x="30" y="79"/>
                      <a:pt x="29" y="87"/>
                      <a:pt x="23" y="91"/>
                    </a:cubicBezTo>
                    <a:cubicBezTo>
                      <a:pt x="16" y="96"/>
                      <a:pt x="14" y="85"/>
                      <a:pt x="13" y="80"/>
                    </a:cubicBezTo>
                    <a:cubicBezTo>
                      <a:pt x="13" y="74"/>
                      <a:pt x="12" y="68"/>
                      <a:pt x="12" y="62"/>
                    </a:cubicBezTo>
                    <a:cubicBezTo>
                      <a:pt x="11" y="54"/>
                      <a:pt x="12" y="46"/>
                      <a:pt x="13" y="38"/>
                    </a:cubicBezTo>
                    <a:cubicBezTo>
                      <a:pt x="14" y="37"/>
                      <a:pt x="14" y="35"/>
                      <a:pt x="15" y="34"/>
                    </a:cubicBezTo>
                    <a:cubicBezTo>
                      <a:pt x="18" y="29"/>
                      <a:pt x="24" y="36"/>
                      <a:pt x="24" y="39"/>
                    </a:cubicBezTo>
                    <a:cubicBezTo>
                      <a:pt x="24" y="42"/>
                      <a:pt x="24" y="44"/>
                      <a:pt x="24" y="47"/>
                    </a:cubicBezTo>
                    <a:cubicBezTo>
                      <a:pt x="24" y="55"/>
                      <a:pt x="24" y="63"/>
                      <a:pt x="22" y="71"/>
                    </a:cubicBezTo>
                    <a:cubicBezTo>
                      <a:pt x="21" y="72"/>
                      <a:pt x="24" y="73"/>
                      <a:pt x="25" y="71"/>
                    </a:cubicBezTo>
                    <a:cubicBezTo>
                      <a:pt x="27" y="64"/>
                      <a:pt x="27" y="55"/>
                      <a:pt x="27" y="47"/>
                    </a:cubicBezTo>
                    <a:cubicBezTo>
                      <a:pt x="27" y="41"/>
                      <a:pt x="28" y="32"/>
                      <a:pt x="21" y="30"/>
                    </a:cubicBezTo>
                    <a:cubicBezTo>
                      <a:pt x="12" y="27"/>
                      <a:pt x="10" y="37"/>
                      <a:pt x="9" y="44"/>
                    </a:cubicBezTo>
                    <a:cubicBezTo>
                      <a:pt x="8" y="54"/>
                      <a:pt x="9" y="65"/>
                      <a:pt x="10" y="75"/>
                    </a:cubicBezTo>
                    <a:cubicBezTo>
                      <a:pt x="11" y="81"/>
                      <a:pt x="10" y="95"/>
                      <a:pt x="19" y="95"/>
                    </a:cubicBezTo>
                    <a:cubicBezTo>
                      <a:pt x="31" y="95"/>
                      <a:pt x="32" y="82"/>
                      <a:pt x="33" y="73"/>
                    </a:cubicBezTo>
                    <a:cubicBezTo>
                      <a:pt x="35" y="59"/>
                      <a:pt x="35" y="46"/>
                      <a:pt x="35" y="32"/>
                    </a:cubicBezTo>
                    <a:cubicBezTo>
                      <a:pt x="35" y="23"/>
                      <a:pt x="35" y="11"/>
                      <a:pt x="26" y="5"/>
                    </a:cubicBezTo>
                    <a:cubicBezTo>
                      <a:pt x="19" y="0"/>
                      <a:pt x="10" y="8"/>
                      <a:pt x="7" y="14"/>
                    </a:cubicBezTo>
                    <a:cubicBezTo>
                      <a:pt x="4" y="19"/>
                      <a:pt x="3" y="25"/>
                      <a:pt x="2" y="31"/>
                    </a:cubicBezTo>
                    <a:cubicBezTo>
                      <a:pt x="1" y="38"/>
                      <a:pt x="1" y="46"/>
                      <a:pt x="0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50" name="Freeform 16"/>
              <p:cNvSpPr>
                <a:spLocks noEditPoints="1"/>
              </p:cNvSpPr>
              <p:nvPr/>
            </p:nvSpPr>
            <p:spPr bwMode="auto">
              <a:xfrm>
                <a:off x="737652" y="2880893"/>
                <a:ext cx="259802" cy="177026"/>
              </a:xfrm>
              <a:custGeom>
                <a:avLst/>
                <a:gdLst>
                  <a:gd name="T0" fmla="*/ 68 w 134"/>
                  <a:gd name="T1" fmla="*/ 90 h 91"/>
                  <a:gd name="T2" fmla="*/ 132 w 134"/>
                  <a:gd name="T3" fmla="*/ 91 h 91"/>
                  <a:gd name="T4" fmla="*/ 132 w 134"/>
                  <a:gd name="T5" fmla="*/ 91 h 91"/>
                  <a:gd name="T6" fmla="*/ 132 w 134"/>
                  <a:gd name="T7" fmla="*/ 50 h 91"/>
                  <a:gd name="T8" fmla="*/ 133 w 134"/>
                  <a:gd name="T9" fmla="*/ 3 h 91"/>
                  <a:gd name="T10" fmla="*/ 100 w 134"/>
                  <a:gd name="T11" fmla="*/ 2 h 91"/>
                  <a:gd name="T12" fmla="*/ 33 w 134"/>
                  <a:gd name="T13" fmla="*/ 0 h 91"/>
                  <a:gd name="T14" fmla="*/ 1 w 134"/>
                  <a:gd name="T15" fmla="*/ 1 h 91"/>
                  <a:gd name="T16" fmla="*/ 1 w 134"/>
                  <a:gd name="T17" fmla="*/ 14 h 91"/>
                  <a:gd name="T18" fmla="*/ 5 w 134"/>
                  <a:gd name="T19" fmla="*/ 86 h 91"/>
                  <a:gd name="T20" fmla="*/ 8 w 134"/>
                  <a:gd name="T21" fmla="*/ 87 h 91"/>
                  <a:gd name="T22" fmla="*/ 38 w 134"/>
                  <a:gd name="T23" fmla="*/ 86 h 91"/>
                  <a:gd name="T24" fmla="*/ 29 w 134"/>
                  <a:gd name="T25" fmla="*/ 71 h 91"/>
                  <a:gd name="T26" fmla="*/ 55 w 134"/>
                  <a:gd name="T27" fmla="*/ 47 h 91"/>
                  <a:gd name="T28" fmla="*/ 70 w 134"/>
                  <a:gd name="T29" fmla="*/ 57 h 91"/>
                  <a:gd name="T30" fmla="*/ 81 w 134"/>
                  <a:gd name="T31" fmla="*/ 48 h 91"/>
                  <a:gd name="T32" fmla="*/ 129 w 134"/>
                  <a:gd name="T33" fmla="*/ 88 h 91"/>
                  <a:gd name="T34" fmla="*/ 38 w 134"/>
                  <a:gd name="T35" fmla="*/ 86 h 91"/>
                  <a:gd name="T36" fmla="*/ 129 w 134"/>
                  <a:gd name="T37" fmla="*/ 50 h 91"/>
                  <a:gd name="T38" fmla="*/ 88 w 134"/>
                  <a:gd name="T39" fmla="*/ 42 h 91"/>
                  <a:gd name="T40" fmla="*/ 130 w 134"/>
                  <a:gd name="T41" fmla="*/ 7 h 91"/>
                  <a:gd name="T42" fmla="*/ 32 w 134"/>
                  <a:gd name="T43" fmla="*/ 3 h 91"/>
                  <a:gd name="T44" fmla="*/ 101 w 134"/>
                  <a:gd name="T45" fmla="*/ 5 h 91"/>
                  <a:gd name="T46" fmla="*/ 97 w 134"/>
                  <a:gd name="T47" fmla="*/ 30 h 91"/>
                  <a:gd name="T48" fmla="*/ 69 w 134"/>
                  <a:gd name="T49" fmla="*/ 55 h 91"/>
                  <a:gd name="T50" fmla="*/ 33 w 134"/>
                  <a:gd name="T51" fmla="*/ 24 h 91"/>
                  <a:gd name="T52" fmla="*/ 32 w 134"/>
                  <a:gd name="T53" fmla="*/ 3 h 91"/>
                  <a:gd name="T54" fmla="*/ 4 w 134"/>
                  <a:gd name="T55" fmla="*/ 16 h 91"/>
                  <a:gd name="T56" fmla="*/ 31 w 134"/>
                  <a:gd name="T57" fmla="*/ 26 h 91"/>
                  <a:gd name="T58" fmla="*/ 53 w 134"/>
                  <a:gd name="T59" fmla="*/ 45 h 91"/>
                  <a:gd name="T60" fmla="*/ 9 w 134"/>
                  <a:gd name="T61" fmla="*/ 84 h 91"/>
                  <a:gd name="T62" fmla="*/ 5 w 134"/>
                  <a:gd name="T63" fmla="*/ 3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1">
                    <a:moveTo>
                      <a:pt x="36" y="89"/>
                    </a:moveTo>
                    <a:cubicBezTo>
                      <a:pt x="47" y="89"/>
                      <a:pt x="57" y="90"/>
                      <a:pt x="68" y="90"/>
                    </a:cubicBezTo>
                    <a:cubicBezTo>
                      <a:pt x="89" y="91"/>
                      <a:pt x="110" y="91"/>
                      <a:pt x="131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0"/>
                      <a:pt x="133" y="90"/>
                      <a:pt x="133" y="90"/>
                    </a:cubicBezTo>
                    <a:cubicBezTo>
                      <a:pt x="133" y="76"/>
                      <a:pt x="132" y="63"/>
                      <a:pt x="132" y="50"/>
                    </a:cubicBezTo>
                    <a:cubicBezTo>
                      <a:pt x="132" y="42"/>
                      <a:pt x="132" y="33"/>
                      <a:pt x="133" y="25"/>
                    </a:cubicBezTo>
                    <a:cubicBezTo>
                      <a:pt x="133" y="18"/>
                      <a:pt x="134" y="10"/>
                      <a:pt x="133" y="3"/>
                    </a:cubicBezTo>
                    <a:cubicBezTo>
                      <a:pt x="133" y="2"/>
                      <a:pt x="132" y="1"/>
                      <a:pt x="131" y="1"/>
                    </a:cubicBezTo>
                    <a:cubicBezTo>
                      <a:pt x="120" y="3"/>
                      <a:pt x="110" y="2"/>
                      <a:pt x="100" y="2"/>
                    </a:cubicBezTo>
                    <a:cubicBezTo>
                      <a:pt x="88" y="2"/>
                      <a:pt x="77" y="2"/>
                      <a:pt x="66" y="1"/>
                    </a:cubicBezTo>
                    <a:cubicBezTo>
                      <a:pt x="55" y="1"/>
                      <a:pt x="44" y="1"/>
                      <a:pt x="33" y="0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5"/>
                      <a:pt x="1" y="10"/>
                      <a:pt x="1" y="14"/>
                    </a:cubicBezTo>
                    <a:cubicBezTo>
                      <a:pt x="1" y="21"/>
                      <a:pt x="1" y="28"/>
                      <a:pt x="2" y="34"/>
                    </a:cubicBezTo>
                    <a:cubicBezTo>
                      <a:pt x="3" y="52"/>
                      <a:pt x="3" y="69"/>
                      <a:pt x="5" y="86"/>
                    </a:cubicBezTo>
                    <a:cubicBezTo>
                      <a:pt x="5" y="87"/>
                      <a:pt x="6" y="87"/>
                      <a:pt x="7" y="87"/>
                    </a:cubicBezTo>
                    <a:cubicBezTo>
                      <a:pt x="7" y="87"/>
                      <a:pt x="7" y="87"/>
                      <a:pt x="8" y="87"/>
                    </a:cubicBezTo>
                    <a:cubicBezTo>
                      <a:pt x="17" y="88"/>
                      <a:pt x="27" y="89"/>
                      <a:pt x="36" y="89"/>
                    </a:cubicBezTo>
                    <a:close/>
                    <a:moveTo>
                      <a:pt x="38" y="86"/>
                    </a:moveTo>
                    <a:cubicBezTo>
                      <a:pt x="30" y="86"/>
                      <a:pt x="21" y="86"/>
                      <a:pt x="12" y="85"/>
                    </a:cubicBezTo>
                    <a:cubicBezTo>
                      <a:pt x="18" y="80"/>
                      <a:pt x="24" y="76"/>
                      <a:pt x="29" y="71"/>
                    </a:cubicBezTo>
                    <a:cubicBezTo>
                      <a:pt x="38" y="64"/>
                      <a:pt x="48" y="56"/>
                      <a:pt x="55" y="47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0"/>
                      <a:pt x="63" y="54"/>
                      <a:pt x="68" y="58"/>
                    </a:cubicBezTo>
                    <a:cubicBezTo>
                      <a:pt x="68" y="58"/>
                      <a:pt x="70" y="58"/>
                      <a:pt x="70" y="57"/>
                    </a:cubicBezTo>
                    <a:cubicBezTo>
                      <a:pt x="70" y="57"/>
                      <a:pt x="71" y="57"/>
                      <a:pt x="71" y="57"/>
                    </a:cubicBezTo>
                    <a:cubicBezTo>
                      <a:pt x="74" y="53"/>
                      <a:pt x="77" y="51"/>
                      <a:pt x="81" y="48"/>
                    </a:cubicBezTo>
                    <a:cubicBezTo>
                      <a:pt x="82" y="47"/>
                      <a:pt x="84" y="45"/>
                      <a:pt x="85" y="44"/>
                    </a:cubicBezTo>
                    <a:cubicBezTo>
                      <a:pt x="101" y="57"/>
                      <a:pt x="115" y="73"/>
                      <a:pt x="129" y="88"/>
                    </a:cubicBezTo>
                    <a:cubicBezTo>
                      <a:pt x="109" y="88"/>
                      <a:pt x="89" y="88"/>
                      <a:pt x="70" y="87"/>
                    </a:cubicBezTo>
                    <a:cubicBezTo>
                      <a:pt x="59" y="87"/>
                      <a:pt x="48" y="87"/>
                      <a:pt x="38" y="86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30" y="42"/>
                      <a:pt x="129" y="50"/>
                    </a:cubicBezTo>
                    <a:cubicBezTo>
                      <a:pt x="129" y="62"/>
                      <a:pt x="130" y="73"/>
                      <a:pt x="130" y="85"/>
                    </a:cubicBezTo>
                    <a:cubicBezTo>
                      <a:pt x="117" y="70"/>
                      <a:pt x="103" y="55"/>
                      <a:pt x="88" y="42"/>
                    </a:cubicBezTo>
                    <a:cubicBezTo>
                      <a:pt x="91" y="39"/>
                      <a:pt x="95" y="36"/>
                      <a:pt x="99" y="33"/>
                    </a:cubicBezTo>
                    <a:cubicBezTo>
                      <a:pt x="109" y="24"/>
                      <a:pt x="120" y="16"/>
                      <a:pt x="130" y="7"/>
                    </a:cubicBezTo>
                    <a:cubicBezTo>
                      <a:pt x="131" y="14"/>
                      <a:pt x="130" y="20"/>
                      <a:pt x="130" y="27"/>
                    </a:cubicBezTo>
                    <a:close/>
                    <a:moveTo>
                      <a:pt x="32" y="3"/>
                    </a:moveTo>
                    <a:cubicBezTo>
                      <a:pt x="43" y="4"/>
                      <a:pt x="55" y="4"/>
                      <a:pt x="66" y="4"/>
                    </a:cubicBezTo>
                    <a:cubicBezTo>
                      <a:pt x="78" y="5"/>
                      <a:pt x="90" y="5"/>
                      <a:pt x="101" y="5"/>
                    </a:cubicBezTo>
                    <a:cubicBezTo>
                      <a:pt x="111" y="5"/>
                      <a:pt x="120" y="5"/>
                      <a:pt x="129" y="4"/>
                    </a:cubicBezTo>
                    <a:cubicBezTo>
                      <a:pt x="119" y="13"/>
                      <a:pt x="108" y="21"/>
                      <a:pt x="97" y="30"/>
                    </a:cubicBezTo>
                    <a:cubicBezTo>
                      <a:pt x="91" y="35"/>
                      <a:pt x="85" y="40"/>
                      <a:pt x="79" y="45"/>
                    </a:cubicBezTo>
                    <a:cubicBezTo>
                      <a:pt x="76" y="48"/>
                      <a:pt x="72" y="51"/>
                      <a:pt x="69" y="55"/>
                    </a:cubicBezTo>
                    <a:cubicBezTo>
                      <a:pt x="69" y="55"/>
                      <a:pt x="69" y="55"/>
                      <a:pt x="69" y="55"/>
                    </a:cubicBezTo>
                    <a:cubicBezTo>
                      <a:pt x="57" y="45"/>
                      <a:pt x="45" y="34"/>
                      <a:pt x="33" y="24"/>
                    </a:cubicBezTo>
                    <a:cubicBezTo>
                      <a:pt x="25" y="17"/>
                      <a:pt x="16" y="10"/>
                      <a:pt x="8" y="4"/>
                    </a:cubicBezTo>
                    <a:cubicBezTo>
                      <a:pt x="16" y="4"/>
                      <a:pt x="24" y="3"/>
                      <a:pt x="32" y="3"/>
                    </a:cubicBezTo>
                    <a:close/>
                    <a:moveTo>
                      <a:pt x="5" y="35"/>
                    </a:moveTo>
                    <a:cubicBezTo>
                      <a:pt x="4" y="29"/>
                      <a:pt x="4" y="22"/>
                      <a:pt x="4" y="16"/>
                    </a:cubicBezTo>
                    <a:cubicBezTo>
                      <a:pt x="4" y="12"/>
                      <a:pt x="3" y="8"/>
                      <a:pt x="4" y="4"/>
                    </a:cubicBezTo>
                    <a:cubicBezTo>
                      <a:pt x="13" y="11"/>
                      <a:pt x="22" y="19"/>
                      <a:pt x="31" y="26"/>
                    </a:cubicBezTo>
                    <a:cubicBezTo>
                      <a:pt x="39" y="32"/>
                      <a:pt x="46" y="38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46" y="54"/>
                      <a:pt x="36" y="61"/>
                      <a:pt x="28" y="68"/>
                    </a:cubicBezTo>
                    <a:cubicBezTo>
                      <a:pt x="22" y="74"/>
                      <a:pt x="14" y="78"/>
                      <a:pt x="9" y="84"/>
                    </a:cubicBezTo>
                    <a:cubicBezTo>
                      <a:pt x="9" y="84"/>
                      <a:pt x="8" y="84"/>
                      <a:pt x="8" y="84"/>
                    </a:cubicBezTo>
                    <a:cubicBezTo>
                      <a:pt x="6" y="68"/>
                      <a:pt x="6" y="52"/>
                      <a:pt x="5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51" name="Freeform 19"/>
              <p:cNvSpPr>
                <a:spLocks noEditPoints="1"/>
              </p:cNvSpPr>
              <p:nvPr/>
            </p:nvSpPr>
            <p:spPr bwMode="auto">
              <a:xfrm>
                <a:off x="861407" y="3113649"/>
                <a:ext cx="228658" cy="190139"/>
              </a:xfrm>
              <a:custGeom>
                <a:avLst/>
                <a:gdLst>
                  <a:gd name="T0" fmla="*/ 104 w 118"/>
                  <a:gd name="T1" fmla="*/ 15 h 98"/>
                  <a:gd name="T2" fmla="*/ 43 w 118"/>
                  <a:gd name="T3" fmla="*/ 4 h 98"/>
                  <a:gd name="T4" fmla="*/ 15 w 118"/>
                  <a:gd name="T5" fmla="*/ 20 h 98"/>
                  <a:gd name="T6" fmla="*/ 7 w 118"/>
                  <a:gd name="T7" fmla="*/ 50 h 98"/>
                  <a:gd name="T8" fmla="*/ 20 w 118"/>
                  <a:gd name="T9" fmla="*/ 72 h 98"/>
                  <a:gd name="T10" fmla="*/ 3 w 118"/>
                  <a:gd name="T11" fmla="*/ 94 h 98"/>
                  <a:gd name="T12" fmla="*/ 3 w 118"/>
                  <a:gd name="T13" fmla="*/ 94 h 98"/>
                  <a:gd name="T14" fmla="*/ 2 w 118"/>
                  <a:gd name="T15" fmla="*/ 95 h 98"/>
                  <a:gd name="T16" fmla="*/ 3 w 118"/>
                  <a:gd name="T17" fmla="*/ 97 h 98"/>
                  <a:gd name="T18" fmla="*/ 40 w 118"/>
                  <a:gd name="T19" fmla="*/ 75 h 98"/>
                  <a:gd name="T20" fmla="*/ 104 w 118"/>
                  <a:gd name="T21" fmla="*/ 64 h 98"/>
                  <a:gd name="T22" fmla="*/ 117 w 118"/>
                  <a:gd name="T23" fmla="*/ 37 h 98"/>
                  <a:gd name="T24" fmla="*/ 104 w 118"/>
                  <a:gd name="T25" fmla="*/ 15 h 98"/>
                  <a:gd name="T26" fmla="*/ 103 w 118"/>
                  <a:gd name="T27" fmla="*/ 61 h 98"/>
                  <a:gd name="T28" fmla="*/ 39 w 118"/>
                  <a:gd name="T29" fmla="*/ 72 h 98"/>
                  <a:gd name="T30" fmla="*/ 39 w 118"/>
                  <a:gd name="T31" fmla="*/ 72 h 98"/>
                  <a:gd name="T32" fmla="*/ 38 w 118"/>
                  <a:gd name="T33" fmla="*/ 73 h 98"/>
                  <a:gd name="T34" fmla="*/ 10 w 118"/>
                  <a:gd name="T35" fmla="*/ 93 h 98"/>
                  <a:gd name="T36" fmla="*/ 23 w 118"/>
                  <a:gd name="T37" fmla="*/ 72 h 98"/>
                  <a:gd name="T38" fmla="*/ 23 w 118"/>
                  <a:gd name="T39" fmla="*/ 72 h 98"/>
                  <a:gd name="T40" fmla="*/ 22 w 118"/>
                  <a:gd name="T41" fmla="*/ 70 h 98"/>
                  <a:gd name="T42" fmla="*/ 10 w 118"/>
                  <a:gd name="T43" fmla="*/ 42 h 98"/>
                  <a:gd name="T44" fmla="*/ 27 w 118"/>
                  <a:gd name="T45" fmla="*/ 13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3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4" y="15"/>
                    </a:moveTo>
                    <a:cubicBezTo>
                      <a:pt x="87" y="1"/>
                      <a:pt x="64" y="0"/>
                      <a:pt x="43" y="4"/>
                    </a:cubicBezTo>
                    <a:cubicBezTo>
                      <a:pt x="33" y="6"/>
                      <a:pt x="21" y="11"/>
                      <a:pt x="15" y="20"/>
                    </a:cubicBezTo>
                    <a:cubicBezTo>
                      <a:pt x="9" y="28"/>
                      <a:pt x="6" y="40"/>
                      <a:pt x="7" y="50"/>
                    </a:cubicBezTo>
                    <a:cubicBezTo>
                      <a:pt x="8" y="59"/>
                      <a:pt x="13" y="66"/>
                      <a:pt x="20" y="72"/>
                    </a:cubicBezTo>
                    <a:cubicBezTo>
                      <a:pt x="19" y="81"/>
                      <a:pt x="10" y="89"/>
                      <a:pt x="3" y="94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3" y="95"/>
                      <a:pt x="3" y="95"/>
                      <a:pt x="2" y="95"/>
                    </a:cubicBezTo>
                    <a:cubicBezTo>
                      <a:pt x="0" y="95"/>
                      <a:pt x="1" y="98"/>
                      <a:pt x="3" y="97"/>
                    </a:cubicBezTo>
                    <a:cubicBezTo>
                      <a:pt x="17" y="95"/>
                      <a:pt x="33" y="87"/>
                      <a:pt x="40" y="75"/>
                    </a:cubicBezTo>
                    <a:cubicBezTo>
                      <a:pt x="61" y="75"/>
                      <a:pt x="86" y="78"/>
                      <a:pt x="104" y="64"/>
                    </a:cubicBezTo>
                    <a:cubicBezTo>
                      <a:pt x="112" y="57"/>
                      <a:pt x="118" y="48"/>
                      <a:pt x="117" y="37"/>
                    </a:cubicBezTo>
                    <a:cubicBezTo>
                      <a:pt x="117" y="28"/>
                      <a:pt x="111" y="20"/>
                      <a:pt x="104" y="15"/>
                    </a:cubicBezTo>
                    <a:close/>
                    <a:moveTo>
                      <a:pt x="103" y="61"/>
                    </a:moveTo>
                    <a:cubicBezTo>
                      <a:pt x="86" y="76"/>
                      <a:pt x="60" y="72"/>
                      <a:pt x="39" y="72"/>
                    </a:cubicBezTo>
                    <a:cubicBezTo>
                      <a:pt x="39" y="72"/>
                      <a:pt x="39" y="72"/>
                      <a:pt x="39" y="72"/>
                    </a:cubicBezTo>
                    <a:cubicBezTo>
                      <a:pt x="38" y="72"/>
                      <a:pt x="38" y="73"/>
                      <a:pt x="38" y="73"/>
                    </a:cubicBezTo>
                    <a:cubicBezTo>
                      <a:pt x="32" y="83"/>
                      <a:pt x="21" y="90"/>
                      <a:pt x="10" y="93"/>
                    </a:cubicBezTo>
                    <a:cubicBezTo>
                      <a:pt x="16" y="87"/>
                      <a:pt x="22" y="80"/>
                      <a:pt x="23" y="72"/>
                    </a:cubicBezTo>
                    <a:cubicBezTo>
                      <a:pt x="23" y="72"/>
                      <a:pt x="23" y="72"/>
                      <a:pt x="23" y="72"/>
                    </a:cubicBezTo>
                    <a:cubicBezTo>
                      <a:pt x="23" y="71"/>
                      <a:pt x="23" y="71"/>
                      <a:pt x="22" y="70"/>
                    </a:cubicBezTo>
                    <a:cubicBezTo>
                      <a:pt x="14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3"/>
                    </a:cubicBezTo>
                    <a:cubicBezTo>
                      <a:pt x="37" y="7"/>
                      <a:pt x="50" y="5"/>
                      <a:pt x="62" y="5"/>
                    </a:cubicBezTo>
                    <a:cubicBezTo>
                      <a:pt x="73" y="5"/>
                      <a:pt x="83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8" y="42"/>
                      <a:pt x="111" y="53"/>
                      <a:pt x="103" y="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52" name="Freeform 28"/>
              <p:cNvSpPr>
                <a:spLocks noEditPoints="1"/>
              </p:cNvSpPr>
              <p:nvPr/>
            </p:nvSpPr>
            <p:spPr bwMode="auto">
              <a:xfrm>
                <a:off x="1026143" y="2022678"/>
                <a:ext cx="345036" cy="207350"/>
              </a:xfrm>
              <a:custGeom>
                <a:avLst/>
                <a:gdLst>
                  <a:gd name="T0" fmla="*/ 145 w 178"/>
                  <a:gd name="T1" fmla="*/ 85 h 107"/>
                  <a:gd name="T2" fmla="*/ 175 w 178"/>
                  <a:gd name="T3" fmla="*/ 78 h 107"/>
                  <a:gd name="T4" fmla="*/ 151 w 178"/>
                  <a:gd name="T5" fmla="*/ 60 h 107"/>
                  <a:gd name="T6" fmla="*/ 84 w 178"/>
                  <a:gd name="T7" fmla="*/ 15 h 107"/>
                  <a:gd name="T8" fmla="*/ 4 w 178"/>
                  <a:gd name="T9" fmla="*/ 64 h 107"/>
                  <a:gd name="T10" fmla="*/ 88 w 178"/>
                  <a:gd name="T11" fmla="*/ 99 h 107"/>
                  <a:gd name="T12" fmla="*/ 108 w 178"/>
                  <a:gd name="T13" fmla="*/ 67 h 107"/>
                  <a:gd name="T14" fmla="*/ 66 w 178"/>
                  <a:gd name="T15" fmla="*/ 72 h 107"/>
                  <a:gd name="T16" fmla="*/ 66 w 178"/>
                  <a:gd name="T17" fmla="*/ 60 h 107"/>
                  <a:gd name="T18" fmla="*/ 70 w 178"/>
                  <a:gd name="T19" fmla="*/ 46 h 107"/>
                  <a:gd name="T20" fmla="*/ 76 w 178"/>
                  <a:gd name="T21" fmla="*/ 44 h 107"/>
                  <a:gd name="T22" fmla="*/ 104 w 178"/>
                  <a:gd name="T23" fmla="*/ 56 h 107"/>
                  <a:gd name="T24" fmla="*/ 147 w 178"/>
                  <a:gd name="T25" fmla="*/ 76 h 107"/>
                  <a:gd name="T26" fmla="*/ 59 w 178"/>
                  <a:gd name="T27" fmla="*/ 51 h 107"/>
                  <a:gd name="T28" fmla="*/ 56 w 178"/>
                  <a:gd name="T29" fmla="*/ 48 h 107"/>
                  <a:gd name="T30" fmla="*/ 60 w 178"/>
                  <a:gd name="T31" fmla="*/ 51 h 107"/>
                  <a:gd name="T32" fmla="*/ 152 w 178"/>
                  <a:gd name="T33" fmla="*/ 63 h 107"/>
                  <a:gd name="T34" fmla="*/ 158 w 178"/>
                  <a:gd name="T35" fmla="*/ 65 h 107"/>
                  <a:gd name="T36" fmla="*/ 149 w 178"/>
                  <a:gd name="T37" fmla="*/ 83 h 107"/>
                  <a:gd name="T38" fmla="*/ 166 w 178"/>
                  <a:gd name="T39" fmla="*/ 67 h 107"/>
                  <a:gd name="T40" fmla="*/ 162 w 178"/>
                  <a:gd name="T41" fmla="*/ 83 h 107"/>
                  <a:gd name="T42" fmla="*/ 157 w 178"/>
                  <a:gd name="T43" fmla="*/ 84 h 107"/>
                  <a:gd name="T44" fmla="*/ 161 w 178"/>
                  <a:gd name="T45" fmla="*/ 65 h 107"/>
                  <a:gd name="T46" fmla="*/ 172 w 178"/>
                  <a:gd name="T47" fmla="*/ 76 h 107"/>
                  <a:gd name="T48" fmla="*/ 168 w 178"/>
                  <a:gd name="T49" fmla="*/ 69 h 107"/>
                  <a:gd name="T50" fmla="*/ 172 w 178"/>
                  <a:gd name="T51" fmla="*/ 76 h 107"/>
                  <a:gd name="T52" fmla="*/ 17 w 178"/>
                  <a:gd name="T53" fmla="*/ 21 h 107"/>
                  <a:gd name="T54" fmla="*/ 114 w 178"/>
                  <a:gd name="T55" fmla="*/ 46 h 107"/>
                  <a:gd name="T56" fmla="*/ 149 w 178"/>
                  <a:gd name="T57" fmla="*/ 63 h 107"/>
                  <a:gd name="T58" fmla="*/ 149 w 178"/>
                  <a:gd name="T59" fmla="*/ 65 h 107"/>
                  <a:gd name="T60" fmla="*/ 88 w 178"/>
                  <a:gd name="T61" fmla="*/ 48 h 107"/>
                  <a:gd name="T62" fmla="*/ 76 w 178"/>
                  <a:gd name="T63" fmla="*/ 34 h 107"/>
                  <a:gd name="T64" fmla="*/ 74 w 178"/>
                  <a:gd name="T65" fmla="*/ 42 h 107"/>
                  <a:gd name="T66" fmla="*/ 66 w 178"/>
                  <a:gd name="T67" fmla="*/ 33 h 107"/>
                  <a:gd name="T68" fmla="*/ 68 w 178"/>
                  <a:gd name="T69" fmla="*/ 45 h 107"/>
                  <a:gd name="T70" fmla="*/ 55 w 178"/>
                  <a:gd name="T71" fmla="*/ 44 h 107"/>
                  <a:gd name="T72" fmla="*/ 54 w 178"/>
                  <a:gd name="T73" fmla="*/ 52 h 107"/>
                  <a:gd name="T74" fmla="*/ 63 w 178"/>
                  <a:gd name="T75" fmla="*/ 54 h 107"/>
                  <a:gd name="T76" fmla="*/ 56 w 178"/>
                  <a:gd name="T77" fmla="*/ 62 h 107"/>
                  <a:gd name="T78" fmla="*/ 49 w 178"/>
                  <a:gd name="T79" fmla="*/ 70 h 107"/>
                  <a:gd name="T80" fmla="*/ 60 w 178"/>
                  <a:gd name="T81" fmla="*/ 66 h 107"/>
                  <a:gd name="T82" fmla="*/ 63 w 178"/>
                  <a:gd name="T83" fmla="*/ 72 h 107"/>
                  <a:gd name="T84" fmla="*/ 57 w 178"/>
                  <a:gd name="T85" fmla="*/ 85 h 107"/>
                  <a:gd name="T86" fmla="*/ 66 w 178"/>
                  <a:gd name="T87" fmla="*/ 75 h 107"/>
                  <a:gd name="T88" fmla="*/ 104 w 178"/>
                  <a:gd name="T89" fmla="*/ 70 h 107"/>
                  <a:gd name="T90" fmla="*/ 146 w 178"/>
                  <a:gd name="T91" fmla="*/ 79 h 107"/>
                  <a:gd name="T92" fmla="*/ 111 w 178"/>
                  <a:gd name="T93" fmla="*/ 84 h 107"/>
                  <a:gd name="T94" fmla="*/ 16 w 178"/>
                  <a:gd name="T95" fmla="*/ 82 h 107"/>
                  <a:gd name="T96" fmla="*/ 75 w 178"/>
                  <a:gd name="T97" fmla="*/ 38 h 107"/>
                  <a:gd name="T98" fmla="*/ 68 w 178"/>
                  <a:gd name="T99" fmla="*/ 42 h 107"/>
                  <a:gd name="T100" fmla="*/ 65 w 178"/>
                  <a:gd name="T101" fmla="*/ 36 h 107"/>
                  <a:gd name="T102" fmla="*/ 57 w 178"/>
                  <a:gd name="T103" fmla="*/ 65 h 107"/>
                  <a:gd name="T104" fmla="*/ 53 w 178"/>
                  <a:gd name="T105" fmla="*/ 67 h 107"/>
                  <a:gd name="T106" fmla="*/ 54 w 178"/>
                  <a:gd name="T107" fmla="*/ 65 h 107"/>
                  <a:gd name="T108" fmla="*/ 62 w 178"/>
                  <a:gd name="T109" fmla="*/ 76 h 107"/>
                  <a:gd name="T110" fmla="*/ 59 w 178"/>
                  <a:gd name="T111" fmla="*/ 80 h 107"/>
                  <a:gd name="T112" fmla="*/ 55 w 178"/>
                  <a:gd name="T113" fmla="*/ 8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8" h="107">
                    <a:moveTo>
                      <a:pt x="115" y="86"/>
                    </a:moveTo>
                    <a:cubicBezTo>
                      <a:pt x="125" y="82"/>
                      <a:pt x="135" y="83"/>
                      <a:pt x="145" y="85"/>
                    </a:cubicBezTo>
                    <a:cubicBezTo>
                      <a:pt x="145" y="85"/>
                      <a:pt x="146" y="86"/>
                      <a:pt x="147" y="86"/>
                    </a:cubicBezTo>
                    <a:cubicBezTo>
                      <a:pt x="156" y="88"/>
                      <a:pt x="172" y="90"/>
                      <a:pt x="175" y="78"/>
                    </a:cubicBezTo>
                    <a:cubicBezTo>
                      <a:pt x="178" y="65"/>
                      <a:pt x="161" y="62"/>
                      <a:pt x="152" y="60"/>
                    </a:cubicBezTo>
                    <a:cubicBezTo>
                      <a:pt x="151" y="60"/>
                      <a:pt x="151" y="60"/>
                      <a:pt x="151" y="60"/>
                    </a:cubicBezTo>
                    <a:cubicBezTo>
                      <a:pt x="136" y="55"/>
                      <a:pt x="123" y="50"/>
                      <a:pt x="112" y="40"/>
                    </a:cubicBezTo>
                    <a:cubicBezTo>
                      <a:pt x="103" y="31"/>
                      <a:pt x="95" y="21"/>
                      <a:pt x="84" y="15"/>
                    </a:cubicBezTo>
                    <a:cubicBezTo>
                      <a:pt x="66" y="4"/>
                      <a:pt x="39" y="0"/>
                      <a:pt x="21" y="13"/>
                    </a:cubicBezTo>
                    <a:cubicBezTo>
                      <a:pt x="5" y="24"/>
                      <a:pt x="0" y="46"/>
                      <a:pt x="4" y="64"/>
                    </a:cubicBezTo>
                    <a:cubicBezTo>
                      <a:pt x="8" y="83"/>
                      <a:pt x="25" y="97"/>
                      <a:pt x="43" y="103"/>
                    </a:cubicBezTo>
                    <a:cubicBezTo>
                      <a:pt x="58" y="107"/>
                      <a:pt x="74" y="105"/>
                      <a:pt x="88" y="99"/>
                    </a:cubicBezTo>
                    <a:cubicBezTo>
                      <a:pt x="97" y="95"/>
                      <a:pt x="105" y="89"/>
                      <a:pt x="115" y="86"/>
                    </a:cubicBezTo>
                    <a:close/>
                    <a:moveTo>
                      <a:pt x="108" y="67"/>
                    </a:moveTo>
                    <a:cubicBezTo>
                      <a:pt x="96" y="66"/>
                      <a:pt x="81" y="67"/>
                      <a:pt x="69" y="71"/>
                    </a:cubicBezTo>
                    <a:cubicBezTo>
                      <a:pt x="68" y="71"/>
                      <a:pt x="67" y="71"/>
                      <a:pt x="66" y="72"/>
                    </a:cubicBezTo>
                    <a:cubicBezTo>
                      <a:pt x="66" y="69"/>
                      <a:pt x="64" y="66"/>
                      <a:pt x="62" y="65"/>
                    </a:cubicBezTo>
                    <a:cubicBezTo>
                      <a:pt x="64" y="63"/>
                      <a:pt x="65" y="62"/>
                      <a:pt x="66" y="60"/>
                    </a:cubicBezTo>
                    <a:cubicBezTo>
                      <a:pt x="67" y="57"/>
                      <a:pt x="67" y="55"/>
                      <a:pt x="65" y="52"/>
                    </a:cubicBezTo>
                    <a:cubicBezTo>
                      <a:pt x="68" y="51"/>
                      <a:pt x="69" y="49"/>
                      <a:pt x="70" y="46"/>
                    </a:cubicBezTo>
                    <a:cubicBezTo>
                      <a:pt x="71" y="46"/>
                      <a:pt x="72" y="46"/>
                      <a:pt x="72" y="46"/>
                    </a:cubicBezTo>
                    <a:cubicBezTo>
                      <a:pt x="73" y="46"/>
                      <a:pt x="75" y="45"/>
                      <a:pt x="76" y="44"/>
                    </a:cubicBezTo>
                    <a:cubicBezTo>
                      <a:pt x="78" y="47"/>
                      <a:pt x="80" y="48"/>
                      <a:pt x="83" y="49"/>
                    </a:cubicBezTo>
                    <a:cubicBezTo>
                      <a:pt x="90" y="52"/>
                      <a:pt x="97" y="54"/>
                      <a:pt x="104" y="56"/>
                    </a:cubicBezTo>
                    <a:cubicBezTo>
                      <a:pt x="119" y="59"/>
                      <a:pt x="133" y="64"/>
                      <a:pt x="148" y="68"/>
                    </a:cubicBezTo>
                    <a:cubicBezTo>
                      <a:pt x="148" y="70"/>
                      <a:pt x="147" y="73"/>
                      <a:pt x="147" y="76"/>
                    </a:cubicBezTo>
                    <a:cubicBezTo>
                      <a:pt x="135" y="71"/>
                      <a:pt x="122" y="68"/>
                      <a:pt x="108" y="67"/>
                    </a:cubicBezTo>
                    <a:close/>
                    <a:moveTo>
                      <a:pt x="59" y="51"/>
                    </a:moveTo>
                    <a:cubicBezTo>
                      <a:pt x="57" y="51"/>
                      <a:pt x="56" y="50"/>
                      <a:pt x="54" y="49"/>
                    </a:cubicBezTo>
                    <a:cubicBezTo>
                      <a:pt x="52" y="47"/>
                      <a:pt x="55" y="47"/>
                      <a:pt x="56" y="48"/>
                    </a:cubicBezTo>
                    <a:cubicBezTo>
                      <a:pt x="57" y="48"/>
                      <a:pt x="58" y="49"/>
                      <a:pt x="59" y="50"/>
                    </a:cubicBezTo>
                    <a:cubicBezTo>
                      <a:pt x="60" y="50"/>
                      <a:pt x="60" y="50"/>
                      <a:pt x="60" y="51"/>
                    </a:cubicBezTo>
                    <a:cubicBezTo>
                      <a:pt x="60" y="51"/>
                      <a:pt x="60" y="51"/>
                      <a:pt x="59" y="51"/>
                    </a:cubicBezTo>
                    <a:close/>
                    <a:moveTo>
                      <a:pt x="152" y="63"/>
                    </a:moveTo>
                    <a:cubicBezTo>
                      <a:pt x="154" y="64"/>
                      <a:pt x="156" y="64"/>
                      <a:pt x="159" y="65"/>
                    </a:cubicBezTo>
                    <a:cubicBezTo>
                      <a:pt x="159" y="65"/>
                      <a:pt x="158" y="65"/>
                      <a:pt x="158" y="65"/>
                    </a:cubicBezTo>
                    <a:cubicBezTo>
                      <a:pt x="157" y="72"/>
                      <a:pt x="155" y="78"/>
                      <a:pt x="154" y="84"/>
                    </a:cubicBezTo>
                    <a:cubicBezTo>
                      <a:pt x="152" y="84"/>
                      <a:pt x="150" y="83"/>
                      <a:pt x="149" y="83"/>
                    </a:cubicBezTo>
                    <a:cubicBezTo>
                      <a:pt x="150" y="77"/>
                      <a:pt x="151" y="70"/>
                      <a:pt x="152" y="63"/>
                    </a:cubicBezTo>
                    <a:close/>
                    <a:moveTo>
                      <a:pt x="166" y="67"/>
                    </a:moveTo>
                    <a:cubicBezTo>
                      <a:pt x="166" y="67"/>
                      <a:pt x="166" y="67"/>
                      <a:pt x="165" y="67"/>
                    </a:cubicBezTo>
                    <a:cubicBezTo>
                      <a:pt x="163" y="72"/>
                      <a:pt x="164" y="78"/>
                      <a:pt x="162" y="83"/>
                    </a:cubicBezTo>
                    <a:cubicBezTo>
                      <a:pt x="162" y="84"/>
                      <a:pt x="162" y="84"/>
                      <a:pt x="162" y="84"/>
                    </a:cubicBezTo>
                    <a:cubicBezTo>
                      <a:pt x="160" y="84"/>
                      <a:pt x="158" y="84"/>
                      <a:pt x="157" y="84"/>
                    </a:cubicBezTo>
                    <a:cubicBezTo>
                      <a:pt x="158" y="78"/>
                      <a:pt x="160" y="72"/>
                      <a:pt x="161" y="66"/>
                    </a:cubicBezTo>
                    <a:cubicBezTo>
                      <a:pt x="161" y="66"/>
                      <a:pt x="161" y="66"/>
                      <a:pt x="161" y="65"/>
                    </a:cubicBezTo>
                    <a:cubicBezTo>
                      <a:pt x="163" y="66"/>
                      <a:pt x="164" y="66"/>
                      <a:pt x="166" y="67"/>
                    </a:cubicBezTo>
                    <a:close/>
                    <a:moveTo>
                      <a:pt x="172" y="76"/>
                    </a:moveTo>
                    <a:cubicBezTo>
                      <a:pt x="172" y="81"/>
                      <a:pt x="169" y="83"/>
                      <a:pt x="165" y="84"/>
                    </a:cubicBezTo>
                    <a:cubicBezTo>
                      <a:pt x="166" y="79"/>
                      <a:pt x="166" y="73"/>
                      <a:pt x="168" y="69"/>
                    </a:cubicBezTo>
                    <a:cubicBezTo>
                      <a:pt x="168" y="69"/>
                      <a:pt x="168" y="68"/>
                      <a:pt x="168" y="68"/>
                    </a:cubicBezTo>
                    <a:cubicBezTo>
                      <a:pt x="171" y="70"/>
                      <a:pt x="173" y="73"/>
                      <a:pt x="172" y="76"/>
                    </a:cubicBezTo>
                    <a:close/>
                    <a:moveTo>
                      <a:pt x="16" y="82"/>
                    </a:moveTo>
                    <a:cubicBezTo>
                      <a:pt x="1" y="64"/>
                      <a:pt x="2" y="38"/>
                      <a:pt x="17" y="21"/>
                    </a:cubicBezTo>
                    <a:cubicBezTo>
                      <a:pt x="33" y="1"/>
                      <a:pt x="66" y="7"/>
                      <a:pt x="86" y="19"/>
                    </a:cubicBezTo>
                    <a:cubicBezTo>
                      <a:pt x="97" y="26"/>
                      <a:pt x="104" y="37"/>
                      <a:pt x="114" y="46"/>
                    </a:cubicBezTo>
                    <a:cubicBezTo>
                      <a:pt x="124" y="54"/>
                      <a:pt x="136" y="58"/>
                      <a:pt x="148" y="62"/>
                    </a:cubicBezTo>
                    <a:cubicBezTo>
                      <a:pt x="148" y="62"/>
                      <a:pt x="148" y="63"/>
                      <a:pt x="149" y="63"/>
                    </a:cubicBezTo>
                    <a:cubicBezTo>
                      <a:pt x="149" y="63"/>
                      <a:pt x="149" y="63"/>
                      <a:pt x="149" y="63"/>
                    </a:cubicBezTo>
                    <a:cubicBezTo>
                      <a:pt x="149" y="63"/>
                      <a:pt x="149" y="64"/>
                      <a:pt x="149" y="65"/>
                    </a:cubicBezTo>
                    <a:cubicBezTo>
                      <a:pt x="135" y="62"/>
                      <a:pt x="122" y="58"/>
                      <a:pt x="108" y="54"/>
                    </a:cubicBezTo>
                    <a:cubicBezTo>
                      <a:pt x="101" y="52"/>
                      <a:pt x="94" y="50"/>
                      <a:pt x="88" y="48"/>
                    </a:cubicBezTo>
                    <a:cubicBezTo>
                      <a:pt x="83" y="46"/>
                      <a:pt x="80" y="45"/>
                      <a:pt x="77" y="42"/>
                    </a:cubicBezTo>
                    <a:cubicBezTo>
                      <a:pt x="79" y="39"/>
                      <a:pt x="79" y="35"/>
                      <a:pt x="76" y="34"/>
                    </a:cubicBezTo>
                    <a:cubicBezTo>
                      <a:pt x="75" y="33"/>
                      <a:pt x="72" y="33"/>
                      <a:pt x="72" y="35"/>
                    </a:cubicBezTo>
                    <a:cubicBezTo>
                      <a:pt x="71" y="38"/>
                      <a:pt x="73" y="40"/>
                      <a:pt x="74" y="42"/>
                    </a:cubicBezTo>
                    <a:cubicBezTo>
                      <a:pt x="73" y="43"/>
                      <a:pt x="72" y="43"/>
                      <a:pt x="71" y="43"/>
                    </a:cubicBezTo>
                    <a:cubicBezTo>
                      <a:pt x="71" y="39"/>
                      <a:pt x="69" y="36"/>
                      <a:pt x="66" y="33"/>
                    </a:cubicBezTo>
                    <a:cubicBezTo>
                      <a:pt x="65" y="32"/>
                      <a:pt x="61" y="30"/>
                      <a:pt x="60" y="33"/>
                    </a:cubicBezTo>
                    <a:cubicBezTo>
                      <a:pt x="57" y="37"/>
                      <a:pt x="63" y="42"/>
                      <a:pt x="68" y="45"/>
                    </a:cubicBezTo>
                    <a:cubicBezTo>
                      <a:pt x="67" y="47"/>
                      <a:pt x="66" y="49"/>
                      <a:pt x="64" y="50"/>
                    </a:cubicBezTo>
                    <a:cubicBezTo>
                      <a:pt x="62" y="47"/>
                      <a:pt x="58" y="45"/>
                      <a:pt x="55" y="44"/>
                    </a:cubicBezTo>
                    <a:cubicBezTo>
                      <a:pt x="53" y="44"/>
                      <a:pt x="50" y="44"/>
                      <a:pt x="50" y="47"/>
                    </a:cubicBezTo>
                    <a:cubicBezTo>
                      <a:pt x="50" y="49"/>
                      <a:pt x="52" y="51"/>
                      <a:pt x="54" y="52"/>
                    </a:cubicBezTo>
                    <a:cubicBezTo>
                      <a:pt x="57" y="53"/>
                      <a:pt x="60" y="54"/>
                      <a:pt x="63" y="53"/>
                    </a:cubicBezTo>
                    <a:cubicBezTo>
                      <a:pt x="63" y="53"/>
                      <a:pt x="63" y="54"/>
                      <a:pt x="63" y="54"/>
                    </a:cubicBezTo>
                    <a:cubicBezTo>
                      <a:pt x="65" y="57"/>
                      <a:pt x="63" y="60"/>
                      <a:pt x="60" y="63"/>
                    </a:cubicBezTo>
                    <a:cubicBezTo>
                      <a:pt x="58" y="62"/>
                      <a:pt x="57" y="62"/>
                      <a:pt x="56" y="62"/>
                    </a:cubicBezTo>
                    <a:cubicBezTo>
                      <a:pt x="53" y="62"/>
                      <a:pt x="50" y="62"/>
                      <a:pt x="48" y="64"/>
                    </a:cubicBezTo>
                    <a:cubicBezTo>
                      <a:pt x="46" y="65"/>
                      <a:pt x="47" y="69"/>
                      <a:pt x="49" y="70"/>
                    </a:cubicBezTo>
                    <a:cubicBezTo>
                      <a:pt x="52" y="71"/>
                      <a:pt x="55" y="69"/>
                      <a:pt x="57" y="68"/>
                    </a:cubicBezTo>
                    <a:cubicBezTo>
                      <a:pt x="58" y="68"/>
                      <a:pt x="59" y="67"/>
                      <a:pt x="60" y="66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62" y="68"/>
                      <a:pt x="63" y="70"/>
                      <a:pt x="63" y="72"/>
                    </a:cubicBezTo>
                    <a:cubicBezTo>
                      <a:pt x="58" y="74"/>
                      <a:pt x="52" y="77"/>
                      <a:pt x="52" y="82"/>
                    </a:cubicBezTo>
                    <a:cubicBezTo>
                      <a:pt x="52" y="84"/>
                      <a:pt x="55" y="86"/>
                      <a:pt x="57" y="85"/>
                    </a:cubicBezTo>
                    <a:cubicBezTo>
                      <a:pt x="61" y="84"/>
                      <a:pt x="63" y="80"/>
                      <a:pt x="65" y="77"/>
                    </a:cubicBezTo>
                    <a:cubicBezTo>
                      <a:pt x="65" y="76"/>
                      <a:pt x="65" y="75"/>
                      <a:pt x="66" y="75"/>
                    </a:cubicBezTo>
                    <a:cubicBezTo>
                      <a:pt x="66" y="74"/>
                      <a:pt x="67" y="74"/>
                      <a:pt x="67" y="74"/>
                    </a:cubicBezTo>
                    <a:cubicBezTo>
                      <a:pt x="79" y="70"/>
                      <a:pt x="91" y="70"/>
                      <a:pt x="104" y="70"/>
                    </a:cubicBezTo>
                    <a:cubicBezTo>
                      <a:pt x="118" y="70"/>
                      <a:pt x="133" y="73"/>
                      <a:pt x="146" y="79"/>
                    </a:cubicBezTo>
                    <a:cubicBezTo>
                      <a:pt x="146" y="79"/>
                      <a:pt x="146" y="79"/>
                      <a:pt x="146" y="79"/>
                    </a:cubicBezTo>
                    <a:cubicBezTo>
                      <a:pt x="146" y="80"/>
                      <a:pt x="146" y="81"/>
                      <a:pt x="146" y="82"/>
                    </a:cubicBezTo>
                    <a:cubicBezTo>
                      <a:pt x="134" y="79"/>
                      <a:pt x="122" y="79"/>
                      <a:pt x="111" y="84"/>
                    </a:cubicBezTo>
                    <a:cubicBezTo>
                      <a:pt x="98" y="90"/>
                      <a:pt x="87" y="98"/>
                      <a:pt x="74" y="101"/>
                    </a:cubicBezTo>
                    <a:cubicBezTo>
                      <a:pt x="53" y="106"/>
                      <a:pt x="29" y="98"/>
                      <a:pt x="16" y="82"/>
                    </a:cubicBezTo>
                    <a:close/>
                    <a:moveTo>
                      <a:pt x="75" y="38"/>
                    </a:moveTo>
                    <a:cubicBezTo>
                      <a:pt x="75" y="38"/>
                      <a:pt x="75" y="38"/>
                      <a:pt x="75" y="38"/>
                    </a:cubicBezTo>
                    <a:cubicBezTo>
                      <a:pt x="74" y="36"/>
                      <a:pt x="75" y="36"/>
                      <a:pt x="75" y="38"/>
                    </a:cubicBezTo>
                    <a:close/>
                    <a:moveTo>
                      <a:pt x="68" y="42"/>
                    </a:moveTo>
                    <a:cubicBezTo>
                      <a:pt x="66" y="40"/>
                      <a:pt x="64" y="38"/>
                      <a:pt x="63" y="36"/>
                    </a:cubicBezTo>
                    <a:cubicBezTo>
                      <a:pt x="61" y="34"/>
                      <a:pt x="64" y="36"/>
                      <a:pt x="65" y="36"/>
                    </a:cubicBezTo>
                    <a:cubicBezTo>
                      <a:pt x="67" y="38"/>
                      <a:pt x="67" y="40"/>
                      <a:pt x="68" y="42"/>
                    </a:cubicBezTo>
                    <a:close/>
                    <a:moveTo>
                      <a:pt x="57" y="65"/>
                    </a:moveTo>
                    <a:cubicBezTo>
                      <a:pt x="56" y="65"/>
                      <a:pt x="55" y="66"/>
                      <a:pt x="55" y="66"/>
                    </a:cubicBezTo>
                    <a:cubicBezTo>
                      <a:pt x="54" y="66"/>
                      <a:pt x="54" y="67"/>
                      <a:pt x="53" y="67"/>
                    </a:cubicBezTo>
                    <a:cubicBezTo>
                      <a:pt x="52" y="67"/>
                      <a:pt x="51" y="67"/>
                      <a:pt x="51" y="65"/>
                    </a:cubicBezTo>
                    <a:cubicBezTo>
                      <a:pt x="52" y="65"/>
                      <a:pt x="53" y="65"/>
                      <a:pt x="54" y="65"/>
                    </a:cubicBezTo>
                    <a:cubicBezTo>
                      <a:pt x="55" y="65"/>
                      <a:pt x="56" y="65"/>
                      <a:pt x="57" y="65"/>
                    </a:cubicBezTo>
                    <a:close/>
                    <a:moveTo>
                      <a:pt x="62" y="76"/>
                    </a:moveTo>
                    <a:cubicBezTo>
                      <a:pt x="62" y="76"/>
                      <a:pt x="62" y="76"/>
                      <a:pt x="62" y="77"/>
                    </a:cubicBezTo>
                    <a:cubicBezTo>
                      <a:pt x="61" y="78"/>
                      <a:pt x="60" y="79"/>
                      <a:pt x="59" y="80"/>
                    </a:cubicBezTo>
                    <a:cubicBezTo>
                      <a:pt x="59" y="80"/>
                      <a:pt x="59" y="81"/>
                      <a:pt x="58" y="81"/>
                    </a:cubicBezTo>
                    <a:cubicBezTo>
                      <a:pt x="57" y="82"/>
                      <a:pt x="56" y="82"/>
                      <a:pt x="55" y="81"/>
                    </a:cubicBezTo>
                    <a:cubicBezTo>
                      <a:pt x="56" y="78"/>
                      <a:pt x="59" y="77"/>
                      <a:pt x="62" y="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53" name="Freeform 29"/>
              <p:cNvSpPr>
                <a:spLocks noEditPoints="1"/>
              </p:cNvSpPr>
              <p:nvPr/>
            </p:nvSpPr>
            <p:spPr bwMode="auto">
              <a:xfrm>
                <a:off x="2465624" y="3373318"/>
                <a:ext cx="224561" cy="337660"/>
              </a:xfrm>
              <a:custGeom>
                <a:avLst/>
                <a:gdLst>
                  <a:gd name="T0" fmla="*/ 81 w 116"/>
                  <a:gd name="T1" fmla="*/ 149 h 174"/>
                  <a:gd name="T2" fmla="*/ 105 w 116"/>
                  <a:gd name="T3" fmla="*/ 169 h 174"/>
                  <a:gd name="T4" fmla="*/ 105 w 116"/>
                  <a:gd name="T5" fmla="*/ 139 h 174"/>
                  <a:gd name="T6" fmla="*/ 101 w 116"/>
                  <a:gd name="T7" fmla="*/ 59 h 174"/>
                  <a:gd name="T8" fmla="*/ 14 w 116"/>
                  <a:gd name="T9" fmla="*/ 23 h 174"/>
                  <a:gd name="T10" fmla="*/ 36 w 116"/>
                  <a:gd name="T11" fmla="*/ 111 h 174"/>
                  <a:gd name="T12" fmla="*/ 74 w 116"/>
                  <a:gd name="T13" fmla="*/ 109 h 174"/>
                  <a:gd name="T14" fmla="*/ 45 w 116"/>
                  <a:gd name="T15" fmla="*/ 77 h 174"/>
                  <a:gd name="T16" fmla="*/ 54 w 116"/>
                  <a:gd name="T17" fmla="*/ 71 h 174"/>
                  <a:gd name="T18" fmla="*/ 68 w 116"/>
                  <a:gd name="T19" fmla="*/ 66 h 174"/>
                  <a:gd name="T20" fmla="*/ 73 w 116"/>
                  <a:gd name="T21" fmla="*/ 69 h 174"/>
                  <a:gd name="T22" fmla="*/ 80 w 116"/>
                  <a:gd name="T23" fmla="*/ 99 h 174"/>
                  <a:gd name="T24" fmla="*/ 89 w 116"/>
                  <a:gd name="T25" fmla="*/ 146 h 174"/>
                  <a:gd name="T26" fmla="*/ 58 w 116"/>
                  <a:gd name="T27" fmla="*/ 60 h 174"/>
                  <a:gd name="T28" fmla="*/ 58 w 116"/>
                  <a:gd name="T29" fmla="*/ 55 h 174"/>
                  <a:gd name="T30" fmla="*/ 58 w 116"/>
                  <a:gd name="T31" fmla="*/ 61 h 174"/>
                  <a:gd name="T32" fmla="*/ 103 w 116"/>
                  <a:gd name="T33" fmla="*/ 142 h 174"/>
                  <a:gd name="T34" fmla="*/ 105 w 116"/>
                  <a:gd name="T35" fmla="*/ 148 h 174"/>
                  <a:gd name="T36" fmla="*/ 85 w 116"/>
                  <a:gd name="T37" fmla="*/ 151 h 174"/>
                  <a:gd name="T38" fmla="*/ 108 w 116"/>
                  <a:gd name="T39" fmla="*/ 155 h 174"/>
                  <a:gd name="T40" fmla="*/ 92 w 116"/>
                  <a:gd name="T41" fmla="*/ 162 h 174"/>
                  <a:gd name="T42" fmla="*/ 88 w 116"/>
                  <a:gd name="T43" fmla="*/ 158 h 174"/>
                  <a:gd name="T44" fmla="*/ 106 w 116"/>
                  <a:gd name="T45" fmla="*/ 150 h 174"/>
                  <a:gd name="T46" fmla="*/ 104 w 116"/>
                  <a:gd name="T47" fmla="*/ 166 h 174"/>
                  <a:gd name="T48" fmla="*/ 108 w 116"/>
                  <a:gd name="T49" fmla="*/ 158 h 174"/>
                  <a:gd name="T50" fmla="*/ 104 w 116"/>
                  <a:gd name="T51" fmla="*/ 166 h 174"/>
                  <a:gd name="T52" fmla="*/ 56 w 116"/>
                  <a:gd name="T53" fmla="*/ 8 h 174"/>
                  <a:gd name="T54" fmla="*/ 94 w 116"/>
                  <a:gd name="T55" fmla="*/ 101 h 174"/>
                  <a:gd name="T56" fmla="*/ 101 w 116"/>
                  <a:gd name="T57" fmla="*/ 139 h 174"/>
                  <a:gd name="T58" fmla="*/ 100 w 116"/>
                  <a:gd name="T59" fmla="*/ 140 h 174"/>
                  <a:gd name="T60" fmla="*/ 77 w 116"/>
                  <a:gd name="T61" fmla="*/ 81 h 174"/>
                  <a:gd name="T62" fmla="*/ 81 w 116"/>
                  <a:gd name="T63" fmla="*/ 63 h 174"/>
                  <a:gd name="T64" fmla="*/ 73 w 116"/>
                  <a:gd name="T65" fmla="*/ 66 h 174"/>
                  <a:gd name="T66" fmla="*/ 76 w 116"/>
                  <a:gd name="T67" fmla="*/ 55 h 174"/>
                  <a:gd name="T68" fmla="*/ 68 w 116"/>
                  <a:gd name="T69" fmla="*/ 63 h 174"/>
                  <a:gd name="T70" fmla="*/ 61 w 116"/>
                  <a:gd name="T71" fmla="*/ 53 h 174"/>
                  <a:gd name="T72" fmla="*/ 54 w 116"/>
                  <a:gd name="T73" fmla="*/ 56 h 174"/>
                  <a:gd name="T74" fmla="*/ 57 w 116"/>
                  <a:gd name="T75" fmla="*/ 65 h 174"/>
                  <a:gd name="T76" fmla="*/ 46 w 116"/>
                  <a:gd name="T77" fmla="*/ 63 h 174"/>
                  <a:gd name="T78" fmla="*/ 37 w 116"/>
                  <a:gd name="T79" fmla="*/ 63 h 174"/>
                  <a:gd name="T80" fmla="*/ 45 w 116"/>
                  <a:gd name="T81" fmla="*/ 70 h 174"/>
                  <a:gd name="T82" fmla="*/ 42 w 116"/>
                  <a:gd name="T83" fmla="*/ 76 h 174"/>
                  <a:gd name="T84" fmla="*/ 29 w 116"/>
                  <a:gd name="T85" fmla="*/ 78 h 174"/>
                  <a:gd name="T86" fmla="*/ 42 w 116"/>
                  <a:gd name="T87" fmla="*/ 79 h 174"/>
                  <a:gd name="T88" fmla="*/ 69 w 116"/>
                  <a:gd name="T89" fmla="*/ 107 h 174"/>
                  <a:gd name="T90" fmla="*/ 87 w 116"/>
                  <a:gd name="T91" fmla="*/ 147 h 174"/>
                  <a:gd name="T92" fmla="*/ 61 w 116"/>
                  <a:gd name="T93" fmla="*/ 121 h 174"/>
                  <a:gd name="T94" fmla="*/ 7 w 116"/>
                  <a:gd name="T95" fmla="*/ 43 h 174"/>
                  <a:gd name="T96" fmla="*/ 77 w 116"/>
                  <a:gd name="T97" fmla="*/ 65 h 174"/>
                  <a:gd name="T98" fmla="*/ 70 w 116"/>
                  <a:gd name="T99" fmla="*/ 61 h 174"/>
                  <a:gd name="T100" fmla="*/ 73 w 116"/>
                  <a:gd name="T101" fmla="*/ 56 h 174"/>
                  <a:gd name="T102" fmla="*/ 45 w 116"/>
                  <a:gd name="T103" fmla="*/ 66 h 174"/>
                  <a:gd name="T104" fmla="*/ 41 w 116"/>
                  <a:gd name="T105" fmla="*/ 64 h 174"/>
                  <a:gd name="T106" fmla="*/ 43 w 116"/>
                  <a:gd name="T107" fmla="*/ 64 h 174"/>
                  <a:gd name="T108" fmla="*/ 39 w 116"/>
                  <a:gd name="T109" fmla="*/ 77 h 174"/>
                  <a:gd name="T110" fmla="*/ 34 w 116"/>
                  <a:gd name="T111" fmla="*/ 77 h 174"/>
                  <a:gd name="T112" fmla="*/ 31 w 116"/>
                  <a:gd name="T113" fmla="*/ 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6" h="174">
                    <a:moveTo>
                      <a:pt x="62" y="125"/>
                    </a:moveTo>
                    <a:cubicBezTo>
                      <a:pt x="72" y="131"/>
                      <a:pt x="77" y="140"/>
                      <a:pt x="81" y="149"/>
                    </a:cubicBezTo>
                    <a:cubicBezTo>
                      <a:pt x="81" y="150"/>
                      <a:pt x="81" y="150"/>
                      <a:pt x="81" y="151"/>
                    </a:cubicBezTo>
                    <a:cubicBezTo>
                      <a:pt x="85" y="159"/>
                      <a:pt x="93" y="174"/>
                      <a:pt x="105" y="169"/>
                    </a:cubicBezTo>
                    <a:cubicBezTo>
                      <a:pt x="116" y="164"/>
                      <a:pt x="109" y="149"/>
                      <a:pt x="105" y="140"/>
                    </a:cubicBezTo>
                    <a:cubicBezTo>
                      <a:pt x="105" y="140"/>
                      <a:pt x="105" y="139"/>
                      <a:pt x="105" y="139"/>
                    </a:cubicBezTo>
                    <a:cubicBezTo>
                      <a:pt x="100" y="125"/>
                      <a:pt x="95" y="111"/>
                      <a:pt x="98" y="95"/>
                    </a:cubicBezTo>
                    <a:cubicBezTo>
                      <a:pt x="99" y="83"/>
                      <a:pt x="103" y="71"/>
                      <a:pt x="101" y="59"/>
                    </a:cubicBezTo>
                    <a:cubicBezTo>
                      <a:pt x="99" y="38"/>
                      <a:pt x="86" y="13"/>
                      <a:pt x="65" y="6"/>
                    </a:cubicBezTo>
                    <a:cubicBezTo>
                      <a:pt x="47" y="0"/>
                      <a:pt x="26" y="9"/>
                      <a:pt x="14" y="23"/>
                    </a:cubicBezTo>
                    <a:cubicBezTo>
                      <a:pt x="1" y="38"/>
                      <a:pt x="0" y="60"/>
                      <a:pt x="6" y="77"/>
                    </a:cubicBezTo>
                    <a:cubicBezTo>
                      <a:pt x="12" y="92"/>
                      <a:pt x="22" y="104"/>
                      <a:pt x="36" y="111"/>
                    </a:cubicBezTo>
                    <a:cubicBezTo>
                      <a:pt x="44" y="116"/>
                      <a:pt x="54" y="120"/>
                      <a:pt x="62" y="125"/>
                    </a:cubicBezTo>
                    <a:close/>
                    <a:moveTo>
                      <a:pt x="74" y="109"/>
                    </a:moveTo>
                    <a:cubicBezTo>
                      <a:pt x="67" y="98"/>
                      <a:pt x="58" y="87"/>
                      <a:pt x="47" y="79"/>
                    </a:cubicBezTo>
                    <a:cubicBezTo>
                      <a:pt x="47" y="79"/>
                      <a:pt x="46" y="78"/>
                      <a:pt x="45" y="77"/>
                    </a:cubicBezTo>
                    <a:cubicBezTo>
                      <a:pt x="47" y="76"/>
                      <a:pt x="48" y="73"/>
                      <a:pt x="48" y="70"/>
                    </a:cubicBezTo>
                    <a:cubicBezTo>
                      <a:pt x="50" y="71"/>
                      <a:pt x="53" y="71"/>
                      <a:pt x="54" y="71"/>
                    </a:cubicBezTo>
                    <a:cubicBezTo>
                      <a:pt x="57" y="70"/>
                      <a:pt x="59" y="68"/>
                      <a:pt x="60" y="65"/>
                    </a:cubicBezTo>
                    <a:cubicBezTo>
                      <a:pt x="63" y="66"/>
                      <a:pt x="65" y="67"/>
                      <a:pt x="68" y="66"/>
                    </a:cubicBezTo>
                    <a:cubicBezTo>
                      <a:pt x="68" y="66"/>
                      <a:pt x="69" y="67"/>
                      <a:pt x="69" y="67"/>
                    </a:cubicBezTo>
                    <a:cubicBezTo>
                      <a:pt x="70" y="68"/>
                      <a:pt x="71" y="69"/>
                      <a:pt x="73" y="69"/>
                    </a:cubicBezTo>
                    <a:cubicBezTo>
                      <a:pt x="72" y="72"/>
                      <a:pt x="72" y="75"/>
                      <a:pt x="73" y="78"/>
                    </a:cubicBezTo>
                    <a:cubicBezTo>
                      <a:pt x="75" y="85"/>
                      <a:pt x="77" y="92"/>
                      <a:pt x="80" y="99"/>
                    </a:cubicBezTo>
                    <a:cubicBezTo>
                      <a:pt x="86" y="113"/>
                      <a:pt x="91" y="128"/>
                      <a:pt x="97" y="141"/>
                    </a:cubicBezTo>
                    <a:cubicBezTo>
                      <a:pt x="94" y="143"/>
                      <a:pt x="92" y="144"/>
                      <a:pt x="89" y="146"/>
                    </a:cubicBezTo>
                    <a:cubicBezTo>
                      <a:pt x="86" y="133"/>
                      <a:pt x="81" y="120"/>
                      <a:pt x="74" y="109"/>
                    </a:cubicBezTo>
                    <a:close/>
                    <a:moveTo>
                      <a:pt x="58" y="60"/>
                    </a:moveTo>
                    <a:cubicBezTo>
                      <a:pt x="57" y="58"/>
                      <a:pt x="57" y="56"/>
                      <a:pt x="56" y="55"/>
                    </a:cubicBezTo>
                    <a:cubicBezTo>
                      <a:pt x="56" y="52"/>
                      <a:pt x="58" y="54"/>
                      <a:pt x="58" y="55"/>
                    </a:cubicBezTo>
                    <a:cubicBezTo>
                      <a:pt x="59" y="56"/>
                      <a:pt x="58" y="58"/>
                      <a:pt x="58" y="59"/>
                    </a:cubicBezTo>
                    <a:cubicBezTo>
                      <a:pt x="58" y="60"/>
                      <a:pt x="58" y="60"/>
                      <a:pt x="58" y="61"/>
                    </a:cubicBezTo>
                    <a:cubicBezTo>
                      <a:pt x="58" y="60"/>
                      <a:pt x="58" y="60"/>
                      <a:pt x="58" y="60"/>
                    </a:cubicBezTo>
                    <a:close/>
                    <a:moveTo>
                      <a:pt x="103" y="142"/>
                    </a:moveTo>
                    <a:cubicBezTo>
                      <a:pt x="103" y="144"/>
                      <a:pt x="104" y="146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99" y="151"/>
                      <a:pt x="93" y="153"/>
                      <a:pt x="87" y="156"/>
                    </a:cubicBezTo>
                    <a:cubicBezTo>
                      <a:pt x="86" y="154"/>
                      <a:pt x="85" y="152"/>
                      <a:pt x="85" y="151"/>
                    </a:cubicBezTo>
                    <a:cubicBezTo>
                      <a:pt x="91" y="148"/>
                      <a:pt x="97" y="145"/>
                      <a:pt x="103" y="142"/>
                    </a:cubicBezTo>
                    <a:close/>
                    <a:moveTo>
                      <a:pt x="108" y="155"/>
                    </a:moveTo>
                    <a:cubicBezTo>
                      <a:pt x="108" y="155"/>
                      <a:pt x="107" y="155"/>
                      <a:pt x="107" y="155"/>
                    </a:cubicBezTo>
                    <a:cubicBezTo>
                      <a:pt x="102" y="156"/>
                      <a:pt x="98" y="160"/>
                      <a:pt x="92" y="162"/>
                    </a:cubicBezTo>
                    <a:cubicBezTo>
                      <a:pt x="92" y="162"/>
                      <a:pt x="92" y="162"/>
                      <a:pt x="91" y="162"/>
                    </a:cubicBezTo>
                    <a:cubicBezTo>
                      <a:pt x="90" y="161"/>
                      <a:pt x="89" y="160"/>
                      <a:pt x="88" y="158"/>
                    </a:cubicBezTo>
                    <a:cubicBezTo>
                      <a:pt x="94" y="156"/>
                      <a:pt x="100" y="153"/>
                      <a:pt x="106" y="151"/>
                    </a:cubicBezTo>
                    <a:cubicBezTo>
                      <a:pt x="106" y="151"/>
                      <a:pt x="106" y="151"/>
                      <a:pt x="106" y="150"/>
                    </a:cubicBezTo>
                    <a:cubicBezTo>
                      <a:pt x="107" y="152"/>
                      <a:pt x="107" y="154"/>
                      <a:pt x="108" y="155"/>
                    </a:cubicBezTo>
                    <a:close/>
                    <a:moveTo>
                      <a:pt x="104" y="166"/>
                    </a:moveTo>
                    <a:cubicBezTo>
                      <a:pt x="100" y="169"/>
                      <a:pt x="96" y="167"/>
                      <a:pt x="93" y="164"/>
                    </a:cubicBezTo>
                    <a:cubicBezTo>
                      <a:pt x="98" y="163"/>
                      <a:pt x="102" y="159"/>
                      <a:pt x="108" y="158"/>
                    </a:cubicBezTo>
                    <a:cubicBezTo>
                      <a:pt x="108" y="158"/>
                      <a:pt x="108" y="158"/>
                      <a:pt x="108" y="158"/>
                    </a:cubicBezTo>
                    <a:cubicBezTo>
                      <a:pt x="108" y="161"/>
                      <a:pt x="107" y="164"/>
                      <a:pt x="104" y="166"/>
                    </a:cubicBezTo>
                    <a:close/>
                    <a:moveTo>
                      <a:pt x="7" y="43"/>
                    </a:moveTo>
                    <a:cubicBezTo>
                      <a:pt x="12" y="21"/>
                      <a:pt x="34" y="6"/>
                      <a:pt x="56" y="8"/>
                    </a:cubicBezTo>
                    <a:cubicBezTo>
                      <a:pt x="82" y="9"/>
                      <a:pt x="97" y="39"/>
                      <a:pt x="99" y="62"/>
                    </a:cubicBezTo>
                    <a:cubicBezTo>
                      <a:pt x="100" y="76"/>
                      <a:pt x="95" y="88"/>
                      <a:pt x="94" y="101"/>
                    </a:cubicBezTo>
                    <a:cubicBezTo>
                      <a:pt x="93" y="114"/>
                      <a:pt x="97" y="126"/>
                      <a:pt x="101" y="138"/>
                    </a:cubicBezTo>
                    <a:cubicBezTo>
                      <a:pt x="101" y="138"/>
                      <a:pt x="101" y="139"/>
                      <a:pt x="101" y="139"/>
                    </a:cubicBezTo>
                    <a:cubicBezTo>
                      <a:pt x="101" y="139"/>
                      <a:pt x="101" y="139"/>
                      <a:pt x="101" y="139"/>
                    </a:cubicBezTo>
                    <a:cubicBezTo>
                      <a:pt x="101" y="140"/>
                      <a:pt x="100" y="140"/>
                      <a:pt x="100" y="140"/>
                    </a:cubicBezTo>
                    <a:cubicBezTo>
                      <a:pt x="94" y="127"/>
                      <a:pt x="89" y="114"/>
                      <a:pt x="84" y="101"/>
                    </a:cubicBezTo>
                    <a:cubicBezTo>
                      <a:pt x="81" y="94"/>
                      <a:pt x="79" y="88"/>
                      <a:pt x="77" y="81"/>
                    </a:cubicBezTo>
                    <a:cubicBezTo>
                      <a:pt x="76" y="77"/>
                      <a:pt x="75" y="73"/>
                      <a:pt x="76" y="69"/>
                    </a:cubicBezTo>
                    <a:cubicBezTo>
                      <a:pt x="79" y="68"/>
                      <a:pt x="82" y="66"/>
                      <a:pt x="81" y="63"/>
                    </a:cubicBezTo>
                    <a:cubicBezTo>
                      <a:pt x="81" y="62"/>
                      <a:pt x="79" y="59"/>
                      <a:pt x="77" y="61"/>
                    </a:cubicBezTo>
                    <a:cubicBezTo>
                      <a:pt x="75" y="62"/>
                      <a:pt x="74" y="64"/>
                      <a:pt x="73" y="66"/>
                    </a:cubicBezTo>
                    <a:cubicBezTo>
                      <a:pt x="72" y="66"/>
                      <a:pt x="71" y="66"/>
                      <a:pt x="71" y="64"/>
                    </a:cubicBezTo>
                    <a:cubicBezTo>
                      <a:pt x="74" y="62"/>
                      <a:pt x="76" y="58"/>
                      <a:pt x="76" y="55"/>
                    </a:cubicBezTo>
                    <a:cubicBezTo>
                      <a:pt x="76" y="53"/>
                      <a:pt x="75" y="49"/>
                      <a:pt x="73" y="49"/>
                    </a:cubicBezTo>
                    <a:cubicBezTo>
                      <a:pt x="67" y="50"/>
                      <a:pt x="67" y="57"/>
                      <a:pt x="68" y="63"/>
                    </a:cubicBezTo>
                    <a:cubicBezTo>
                      <a:pt x="66" y="64"/>
                      <a:pt x="63" y="64"/>
                      <a:pt x="61" y="63"/>
                    </a:cubicBezTo>
                    <a:cubicBezTo>
                      <a:pt x="62" y="59"/>
                      <a:pt x="62" y="55"/>
                      <a:pt x="61" y="53"/>
                    </a:cubicBezTo>
                    <a:cubicBezTo>
                      <a:pt x="60" y="51"/>
                      <a:pt x="58" y="49"/>
                      <a:pt x="55" y="50"/>
                    </a:cubicBezTo>
                    <a:cubicBezTo>
                      <a:pt x="53" y="51"/>
                      <a:pt x="53" y="54"/>
                      <a:pt x="54" y="56"/>
                    </a:cubicBezTo>
                    <a:cubicBezTo>
                      <a:pt x="54" y="59"/>
                      <a:pt x="56" y="62"/>
                      <a:pt x="58" y="64"/>
                    </a:cubicBezTo>
                    <a:cubicBezTo>
                      <a:pt x="58" y="64"/>
                      <a:pt x="58" y="65"/>
                      <a:pt x="57" y="65"/>
                    </a:cubicBezTo>
                    <a:cubicBezTo>
                      <a:pt x="56" y="68"/>
                      <a:pt x="52" y="68"/>
                      <a:pt x="48" y="67"/>
                    </a:cubicBezTo>
                    <a:cubicBezTo>
                      <a:pt x="48" y="66"/>
                      <a:pt x="47" y="65"/>
                      <a:pt x="46" y="63"/>
                    </a:cubicBezTo>
                    <a:cubicBezTo>
                      <a:pt x="45" y="61"/>
                      <a:pt x="43" y="59"/>
                      <a:pt x="40" y="58"/>
                    </a:cubicBezTo>
                    <a:cubicBezTo>
                      <a:pt x="38" y="58"/>
                      <a:pt x="36" y="61"/>
                      <a:pt x="37" y="63"/>
                    </a:cubicBezTo>
                    <a:cubicBezTo>
                      <a:pt x="37" y="66"/>
                      <a:pt x="40" y="67"/>
                      <a:pt x="42" y="68"/>
                    </a:cubicBezTo>
                    <a:cubicBezTo>
                      <a:pt x="43" y="69"/>
                      <a:pt x="44" y="69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2"/>
                      <a:pt x="44" y="74"/>
                      <a:pt x="42" y="76"/>
                    </a:cubicBezTo>
                    <a:cubicBezTo>
                      <a:pt x="38" y="72"/>
                      <a:pt x="32" y="69"/>
                      <a:pt x="28" y="72"/>
                    </a:cubicBezTo>
                    <a:cubicBezTo>
                      <a:pt x="27" y="74"/>
                      <a:pt x="27" y="77"/>
                      <a:pt x="29" y="78"/>
                    </a:cubicBezTo>
                    <a:cubicBezTo>
                      <a:pt x="32" y="81"/>
                      <a:pt x="36" y="80"/>
                      <a:pt x="40" y="80"/>
                    </a:cubicBezTo>
                    <a:cubicBezTo>
                      <a:pt x="41" y="80"/>
                      <a:pt x="41" y="79"/>
                      <a:pt x="42" y="79"/>
                    </a:cubicBezTo>
                    <a:cubicBezTo>
                      <a:pt x="43" y="79"/>
                      <a:pt x="43" y="80"/>
                      <a:pt x="44" y="80"/>
                    </a:cubicBezTo>
                    <a:cubicBezTo>
                      <a:pt x="54" y="87"/>
                      <a:pt x="61" y="97"/>
                      <a:pt x="69" y="107"/>
                    </a:cubicBezTo>
                    <a:cubicBezTo>
                      <a:pt x="77" y="118"/>
                      <a:pt x="83" y="132"/>
                      <a:pt x="86" y="146"/>
                    </a:cubicBezTo>
                    <a:cubicBezTo>
                      <a:pt x="86" y="146"/>
                      <a:pt x="86" y="147"/>
                      <a:pt x="87" y="147"/>
                    </a:cubicBezTo>
                    <a:cubicBezTo>
                      <a:pt x="86" y="147"/>
                      <a:pt x="85" y="147"/>
                      <a:pt x="84" y="148"/>
                    </a:cubicBezTo>
                    <a:cubicBezTo>
                      <a:pt x="79" y="137"/>
                      <a:pt x="72" y="127"/>
                      <a:pt x="61" y="121"/>
                    </a:cubicBezTo>
                    <a:cubicBezTo>
                      <a:pt x="50" y="114"/>
                      <a:pt x="37" y="110"/>
                      <a:pt x="26" y="101"/>
                    </a:cubicBezTo>
                    <a:cubicBezTo>
                      <a:pt x="10" y="88"/>
                      <a:pt x="2" y="64"/>
                      <a:pt x="7" y="43"/>
                    </a:cubicBezTo>
                    <a:close/>
                    <a:moveTo>
                      <a:pt x="77" y="65"/>
                    </a:moveTo>
                    <a:cubicBezTo>
                      <a:pt x="77" y="65"/>
                      <a:pt x="77" y="65"/>
                      <a:pt x="77" y="65"/>
                    </a:cubicBezTo>
                    <a:cubicBezTo>
                      <a:pt x="78" y="63"/>
                      <a:pt x="79" y="64"/>
                      <a:pt x="77" y="65"/>
                    </a:cubicBezTo>
                    <a:close/>
                    <a:moveTo>
                      <a:pt x="70" y="61"/>
                    </a:moveTo>
                    <a:cubicBezTo>
                      <a:pt x="70" y="59"/>
                      <a:pt x="70" y="56"/>
                      <a:pt x="71" y="54"/>
                    </a:cubicBezTo>
                    <a:cubicBezTo>
                      <a:pt x="73" y="51"/>
                      <a:pt x="73" y="55"/>
                      <a:pt x="73" y="56"/>
                    </a:cubicBezTo>
                    <a:cubicBezTo>
                      <a:pt x="73" y="58"/>
                      <a:pt x="71" y="60"/>
                      <a:pt x="70" y="61"/>
                    </a:cubicBezTo>
                    <a:close/>
                    <a:moveTo>
                      <a:pt x="45" y="66"/>
                    </a:moveTo>
                    <a:cubicBezTo>
                      <a:pt x="44" y="66"/>
                      <a:pt x="43" y="65"/>
                      <a:pt x="43" y="65"/>
                    </a:cubicBezTo>
                    <a:cubicBezTo>
                      <a:pt x="42" y="65"/>
                      <a:pt x="42" y="65"/>
                      <a:pt x="41" y="64"/>
                    </a:cubicBezTo>
                    <a:cubicBezTo>
                      <a:pt x="40" y="64"/>
                      <a:pt x="40" y="63"/>
                      <a:pt x="41" y="62"/>
                    </a:cubicBezTo>
                    <a:cubicBezTo>
                      <a:pt x="42" y="62"/>
                      <a:pt x="43" y="63"/>
                      <a:pt x="43" y="64"/>
                    </a:cubicBezTo>
                    <a:cubicBezTo>
                      <a:pt x="44" y="65"/>
                      <a:pt x="44" y="65"/>
                      <a:pt x="45" y="66"/>
                    </a:cubicBezTo>
                    <a:close/>
                    <a:moveTo>
                      <a:pt x="39" y="77"/>
                    </a:moveTo>
                    <a:cubicBezTo>
                      <a:pt x="39" y="77"/>
                      <a:pt x="38" y="77"/>
                      <a:pt x="38" y="77"/>
                    </a:cubicBezTo>
                    <a:cubicBezTo>
                      <a:pt x="37" y="77"/>
                      <a:pt x="35" y="77"/>
                      <a:pt x="34" y="77"/>
                    </a:cubicBezTo>
                    <a:cubicBezTo>
                      <a:pt x="34" y="77"/>
                      <a:pt x="33" y="77"/>
                      <a:pt x="33" y="77"/>
                    </a:cubicBezTo>
                    <a:cubicBezTo>
                      <a:pt x="31" y="77"/>
                      <a:pt x="31" y="76"/>
                      <a:pt x="31" y="74"/>
                    </a:cubicBezTo>
                    <a:cubicBezTo>
                      <a:pt x="33" y="73"/>
                      <a:pt x="36" y="75"/>
                      <a:pt x="39" y="7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54" name="Freeform 31"/>
              <p:cNvSpPr>
                <a:spLocks noEditPoints="1"/>
              </p:cNvSpPr>
              <p:nvPr/>
            </p:nvSpPr>
            <p:spPr bwMode="auto">
              <a:xfrm>
                <a:off x="628742" y="2630217"/>
                <a:ext cx="320449" cy="258163"/>
              </a:xfrm>
              <a:custGeom>
                <a:avLst/>
                <a:gdLst>
                  <a:gd name="T0" fmla="*/ 128 w 165"/>
                  <a:gd name="T1" fmla="*/ 118 h 133"/>
                  <a:gd name="T2" fmla="*/ 158 w 165"/>
                  <a:gd name="T3" fmla="*/ 123 h 133"/>
                  <a:gd name="T4" fmla="*/ 142 w 165"/>
                  <a:gd name="T5" fmla="*/ 97 h 133"/>
                  <a:gd name="T6" fmla="*/ 96 w 165"/>
                  <a:gd name="T7" fmla="*/ 31 h 133"/>
                  <a:gd name="T8" fmla="*/ 3 w 165"/>
                  <a:gd name="T9" fmla="*/ 48 h 133"/>
                  <a:gd name="T10" fmla="*/ 69 w 165"/>
                  <a:gd name="T11" fmla="*/ 111 h 133"/>
                  <a:gd name="T12" fmla="*/ 100 w 165"/>
                  <a:gd name="T13" fmla="*/ 88 h 133"/>
                  <a:gd name="T14" fmla="*/ 58 w 165"/>
                  <a:gd name="T15" fmla="*/ 77 h 133"/>
                  <a:gd name="T16" fmla="*/ 63 w 165"/>
                  <a:gd name="T17" fmla="*/ 67 h 133"/>
                  <a:gd name="T18" fmla="*/ 72 w 165"/>
                  <a:gd name="T19" fmla="*/ 55 h 133"/>
                  <a:gd name="T20" fmla="*/ 77 w 165"/>
                  <a:gd name="T21" fmla="*/ 56 h 133"/>
                  <a:gd name="T22" fmla="*/ 100 w 165"/>
                  <a:gd name="T23" fmla="*/ 77 h 133"/>
                  <a:gd name="T24" fmla="*/ 132 w 165"/>
                  <a:gd name="T25" fmla="*/ 111 h 133"/>
                  <a:gd name="T26" fmla="*/ 60 w 165"/>
                  <a:gd name="T27" fmla="*/ 55 h 133"/>
                  <a:gd name="T28" fmla="*/ 58 w 165"/>
                  <a:gd name="T29" fmla="*/ 51 h 133"/>
                  <a:gd name="T30" fmla="*/ 61 w 165"/>
                  <a:gd name="T31" fmla="*/ 56 h 133"/>
                  <a:gd name="T32" fmla="*/ 142 w 165"/>
                  <a:gd name="T33" fmla="*/ 101 h 133"/>
                  <a:gd name="T34" fmla="*/ 147 w 165"/>
                  <a:gd name="T35" fmla="*/ 105 h 133"/>
                  <a:gd name="T36" fmla="*/ 131 w 165"/>
                  <a:gd name="T37" fmla="*/ 118 h 133"/>
                  <a:gd name="T38" fmla="*/ 153 w 165"/>
                  <a:gd name="T39" fmla="*/ 109 h 133"/>
                  <a:gd name="T40" fmla="*/ 144 w 165"/>
                  <a:gd name="T41" fmla="*/ 123 h 133"/>
                  <a:gd name="T42" fmla="*/ 138 w 165"/>
                  <a:gd name="T43" fmla="*/ 122 h 133"/>
                  <a:gd name="T44" fmla="*/ 150 w 165"/>
                  <a:gd name="T45" fmla="*/ 106 h 133"/>
                  <a:gd name="T46" fmla="*/ 156 w 165"/>
                  <a:gd name="T47" fmla="*/ 120 h 133"/>
                  <a:gd name="T48" fmla="*/ 155 w 165"/>
                  <a:gd name="T49" fmla="*/ 112 h 133"/>
                  <a:gd name="T50" fmla="*/ 156 w 165"/>
                  <a:gd name="T51" fmla="*/ 120 h 133"/>
                  <a:gd name="T52" fmla="*/ 31 w 165"/>
                  <a:gd name="T53" fmla="*/ 12 h 133"/>
                  <a:gd name="T54" fmla="*/ 113 w 165"/>
                  <a:gd name="T55" fmla="*/ 71 h 133"/>
                  <a:gd name="T56" fmla="*/ 139 w 165"/>
                  <a:gd name="T57" fmla="*/ 99 h 133"/>
                  <a:gd name="T58" fmla="*/ 138 w 165"/>
                  <a:gd name="T59" fmla="*/ 101 h 133"/>
                  <a:gd name="T60" fmla="*/ 87 w 165"/>
                  <a:gd name="T61" fmla="*/ 63 h 133"/>
                  <a:gd name="T62" fmla="*/ 82 w 165"/>
                  <a:gd name="T63" fmla="*/ 46 h 133"/>
                  <a:gd name="T64" fmla="*/ 77 w 165"/>
                  <a:gd name="T65" fmla="*/ 53 h 133"/>
                  <a:gd name="T66" fmla="*/ 73 w 165"/>
                  <a:gd name="T67" fmla="*/ 42 h 133"/>
                  <a:gd name="T68" fmla="*/ 70 w 165"/>
                  <a:gd name="T69" fmla="*/ 53 h 133"/>
                  <a:gd name="T70" fmla="*/ 59 w 165"/>
                  <a:gd name="T71" fmla="*/ 48 h 133"/>
                  <a:gd name="T72" fmla="*/ 54 w 165"/>
                  <a:gd name="T73" fmla="*/ 55 h 133"/>
                  <a:gd name="T74" fmla="*/ 63 w 165"/>
                  <a:gd name="T75" fmla="*/ 60 h 133"/>
                  <a:gd name="T76" fmla="*/ 52 w 165"/>
                  <a:gd name="T77" fmla="*/ 65 h 133"/>
                  <a:gd name="T78" fmla="*/ 44 w 165"/>
                  <a:gd name="T79" fmla="*/ 69 h 133"/>
                  <a:gd name="T80" fmla="*/ 55 w 165"/>
                  <a:gd name="T81" fmla="*/ 70 h 133"/>
                  <a:gd name="T82" fmla="*/ 55 w 165"/>
                  <a:gd name="T83" fmla="*/ 77 h 133"/>
                  <a:gd name="T84" fmla="*/ 45 w 165"/>
                  <a:gd name="T85" fmla="*/ 87 h 133"/>
                  <a:gd name="T86" fmla="*/ 57 w 165"/>
                  <a:gd name="T87" fmla="*/ 80 h 133"/>
                  <a:gd name="T88" fmla="*/ 94 w 165"/>
                  <a:gd name="T89" fmla="*/ 89 h 133"/>
                  <a:gd name="T90" fmla="*/ 131 w 165"/>
                  <a:gd name="T91" fmla="*/ 113 h 133"/>
                  <a:gd name="T92" fmla="*/ 96 w 165"/>
                  <a:gd name="T93" fmla="*/ 105 h 133"/>
                  <a:gd name="T94" fmla="*/ 8 w 165"/>
                  <a:gd name="T95" fmla="*/ 68 h 133"/>
                  <a:gd name="T96" fmla="*/ 79 w 165"/>
                  <a:gd name="T97" fmla="*/ 49 h 133"/>
                  <a:gd name="T98" fmla="*/ 71 w 165"/>
                  <a:gd name="T99" fmla="*/ 50 h 133"/>
                  <a:gd name="T100" fmla="*/ 71 w 165"/>
                  <a:gd name="T101" fmla="*/ 44 h 133"/>
                  <a:gd name="T102" fmla="*/ 52 w 165"/>
                  <a:gd name="T103" fmla="*/ 68 h 133"/>
                  <a:gd name="T104" fmla="*/ 48 w 165"/>
                  <a:gd name="T105" fmla="*/ 68 h 133"/>
                  <a:gd name="T106" fmla="*/ 50 w 165"/>
                  <a:gd name="T107" fmla="*/ 67 h 133"/>
                  <a:gd name="T108" fmla="*/ 53 w 165"/>
                  <a:gd name="T109" fmla="*/ 80 h 133"/>
                  <a:gd name="T110" fmla="*/ 49 w 165"/>
                  <a:gd name="T111" fmla="*/ 83 h 133"/>
                  <a:gd name="T112" fmla="*/ 45 w 165"/>
                  <a:gd name="T113" fmla="*/ 8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5" h="133">
                    <a:moveTo>
                      <a:pt x="99" y="108"/>
                    </a:moveTo>
                    <a:cubicBezTo>
                      <a:pt x="110" y="108"/>
                      <a:pt x="119" y="113"/>
                      <a:pt x="128" y="118"/>
                    </a:cubicBezTo>
                    <a:cubicBezTo>
                      <a:pt x="128" y="119"/>
                      <a:pt x="128" y="119"/>
                      <a:pt x="128" y="120"/>
                    </a:cubicBezTo>
                    <a:cubicBezTo>
                      <a:pt x="136" y="125"/>
                      <a:pt x="151" y="133"/>
                      <a:pt x="158" y="123"/>
                    </a:cubicBezTo>
                    <a:cubicBezTo>
                      <a:pt x="165" y="112"/>
                      <a:pt x="151" y="103"/>
                      <a:pt x="142" y="98"/>
                    </a:cubicBezTo>
                    <a:cubicBezTo>
                      <a:pt x="142" y="98"/>
                      <a:pt x="142" y="97"/>
                      <a:pt x="142" y="97"/>
                    </a:cubicBezTo>
                    <a:cubicBezTo>
                      <a:pt x="130" y="88"/>
                      <a:pt x="119" y="78"/>
                      <a:pt x="113" y="64"/>
                    </a:cubicBezTo>
                    <a:cubicBezTo>
                      <a:pt x="108" y="53"/>
                      <a:pt x="104" y="41"/>
                      <a:pt x="96" y="31"/>
                    </a:cubicBezTo>
                    <a:cubicBezTo>
                      <a:pt x="83" y="15"/>
                      <a:pt x="59" y="1"/>
                      <a:pt x="38" y="6"/>
                    </a:cubicBezTo>
                    <a:cubicBezTo>
                      <a:pt x="19" y="11"/>
                      <a:pt x="6" y="30"/>
                      <a:pt x="3" y="48"/>
                    </a:cubicBezTo>
                    <a:cubicBezTo>
                      <a:pt x="0" y="67"/>
                      <a:pt x="11" y="86"/>
                      <a:pt x="26" y="98"/>
                    </a:cubicBezTo>
                    <a:cubicBezTo>
                      <a:pt x="38" y="108"/>
                      <a:pt x="54" y="112"/>
                      <a:pt x="69" y="111"/>
                    </a:cubicBezTo>
                    <a:cubicBezTo>
                      <a:pt x="79" y="110"/>
                      <a:pt x="89" y="108"/>
                      <a:pt x="99" y="108"/>
                    </a:cubicBezTo>
                    <a:close/>
                    <a:moveTo>
                      <a:pt x="100" y="88"/>
                    </a:moveTo>
                    <a:cubicBezTo>
                      <a:pt x="88" y="83"/>
                      <a:pt x="74" y="78"/>
                      <a:pt x="62" y="77"/>
                    </a:cubicBezTo>
                    <a:cubicBezTo>
                      <a:pt x="61" y="77"/>
                      <a:pt x="60" y="77"/>
                      <a:pt x="58" y="77"/>
                    </a:cubicBezTo>
                    <a:cubicBezTo>
                      <a:pt x="59" y="75"/>
                      <a:pt x="59" y="72"/>
                      <a:pt x="58" y="70"/>
                    </a:cubicBezTo>
                    <a:cubicBezTo>
                      <a:pt x="60" y="69"/>
                      <a:pt x="62" y="68"/>
                      <a:pt x="63" y="67"/>
                    </a:cubicBezTo>
                    <a:cubicBezTo>
                      <a:pt x="65" y="65"/>
                      <a:pt x="65" y="62"/>
                      <a:pt x="65" y="59"/>
                    </a:cubicBezTo>
                    <a:cubicBezTo>
                      <a:pt x="68" y="59"/>
                      <a:pt x="70" y="57"/>
                      <a:pt x="72" y="55"/>
                    </a:cubicBezTo>
                    <a:cubicBezTo>
                      <a:pt x="73" y="55"/>
                      <a:pt x="73" y="56"/>
                      <a:pt x="74" y="56"/>
                    </a:cubicBezTo>
                    <a:cubicBezTo>
                      <a:pt x="75" y="56"/>
                      <a:pt x="76" y="56"/>
                      <a:pt x="77" y="56"/>
                    </a:cubicBezTo>
                    <a:cubicBezTo>
                      <a:pt x="79" y="59"/>
                      <a:pt x="80" y="61"/>
                      <a:pt x="83" y="63"/>
                    </a:cubicBezTo>
                    <a:cubicBezTo>
                      <a:pt x="88" y="68"/>
                      <a:pt x="94" y="73"/>
                      <a:pt x="100" y="77"/>
                    </a:cubicBezTo>
                    <a:cubicBezTo>
                      <a:pt x="112" y="85"/>
                      <a:pt x="124" y="95"/>
                      <a:pt x="137" y="104"/>
                    </a:cubicBezTo>
                    <a:cubicBezTo>
                      <a:pt x="135" y="106"/>
                      <a:pt x="134" y="109"/>
                      <a:pt x="132" y="111"/>
                    </a:cubicBezTo>
                    <a:cubicBezTo>
                      <a:pt x="123" y="102"/>
                      <a:pt x="112" y="94"/>
                      <a:pt x="100" y="88"/>
                    </a:cubicBezTo>
                    <a:close/>
                    <a:moveTo>
                      <a:pt x="60" y="55"/>
                    </a:moveTo>
                    <a:cubicBezTo>
                      <a:pt x="58" y="55"/>
                      <a:pt x="57" y="53"/>
                      <a:pt x="56" y="52"/>
                    </a:cubicBezTo>
                    <a:cubicBezTo>
                      <a:pt x="54" y="50"/>
                      <a:pt x="57" y="50"/>
                      <a:pt x="58" y="51"/>
                    </a:cubicBezTo>
                    <a:cubicBezTo>
                      <a:pt x="59" y="52"/>
                      <a:pt x="60" y="53"/>
                      <a:pt x="60" y="55"/>
                    </a:cubicBezTo>
                    <a:cubicBezTo>
                      <a:pt x="60" y="55"/>
                      <a:pt x="61" y="55"/>
                      <a:pt x="61" y="56"/>
                    </a:cubicBezTo>
                    <a:cubicBezTo>
                      <a:pt x="61" y="56"/>
                      <a:pt x="60" y="56"/>
                      <a:pt x="60" y="55"/>
                    </a:cubicBezTo>
                    <a:close/>
                    <a:moveTo>
                      <a:pt x="142" y="101"/>
                    </a:moveTo>
                    <a:cubicBezTo>
                      <a:pt x="144" y="102"/>
                      <a:pt x="146" y="103"/>
                      <a:pt x="148" y="105"/>
                    </a:cubicBezTo>
                    <a:cubicBezTo>
                      <a:pt x="147" y="105"/>
                      <a:pt x="147" y="105"/>
                      <a:pt x="147" y="105"/>
                    </a:cubicBezTo>
                    <a:cubicBezTo>
                      <a:pt x="143" y="111"/>
                      <a:pt x="139" y="115"/>
                      <a:pt x="136" y="121"/>
                    </a:cubicBezTo>
                    <a:cubicBezTo>
                      <a:pt x="134" y="120"/>
                      <a:pt x="133" y="119"/>
                      <a:pt x="131" y="118"/>
                    </a:cubicBezTo>
                    <a:cubicBezTo>
                      <a:pt x="135" y="113"/>
                      <a:pt x="138" y="107"/>
                      <a:pt x="142" y="101"/>
                    </a:cubicBezTo>
                    <a:close/>
                    <a:moveTo>
                      <a:pt x="153" y="109"/>
                    </a:moveTo>
                    <a:cubicBezTo>
                      <a:pt x="153" y="109"/>
                      <a:pt x="153" y="109"/>
                      <a:pt x="153" y="110"/>
                    </a:cubicBezTo>
                    <a:cubicBezTo>
                      <a:pt x="149" y="113"/>
                      <a:pt x="148" y="119"/>
                      <a:pt x="144" y="123"/>
                    </a:cubicBezTo>
                    <a:cubicBezTo>
                      <a:pt x="143" y="123"/>
                      <a:pt x="143" y="124"/>
                      <a:pt x="143" y="124"/>
                    </a:cubicBezTo>
                    <a:cubicBezTo>
                      <a:pt x="142" y="124"/>
                      <a:pt x="140" y="123"/>
                      <a:pt x="138" y="122"/>
                    </a:cubicBezTo>
                    <a:cubicBezTo>
                      <a:pt x="142" y="117"/>
                      <a:pt x="146" y="112"/>
                      <a:pt x="149" y="107"/>
                    </a:cubicBezTo>
                    <a:cubicBezTo>
                      <a:pt x="149" y="107"/>
                      <a:pt x="150" y="106"/>
                      <a:pt x="150" y="106"/>
                    </a:cubicBezTo>
                    <a:cubicBezTo>
                      <a:pt x="151" y="107"/>
                      <a:pt x="152" y="108"/>
                      <a:pt x="153" y="109"/>
                    </a:cubicBezTo>
                    <a:close/>
                    <a:moveTo>
                      <a:pt x="156" y="120"/>
                    </a:moveTo>
                    <a:cubicBezTo>
                      <a:pt x="154" y="125"/>
                      <a:pt x="150" y="126"/>
                      <a:pt x="146" y="125"/>
                    </a:cubicBezTo>
                    <a:cubicBezTo>
                      <a:pt x="150" y="121"/>
                      <a:pt x="151" y="115"/>
                      <a:pt x="155" y="112"/>
                    </a:cubicBezTo>
                    <a:cubicBezTo>
                      <a:pt x="155" y="112"/>
                      <a:pt x="155" y="112"/>
                      <a:pt x="155" y="111"/>
                    </a:cubicBezTo>
                    <a:cubicBezTo>
                      <a:pt x="157" y="114"/>
                      <a:pt x="158" y="117"/>
                      <a:pt x="156" y="120"/>
                    </a:cubicBezTo>
                    <a:close/>
                    <a:moveTo>
                      <a:pt x="8" y="68"/>
                    </a:moveTo>
                    <a:cubicBezTo>
                      <a:pt x="1" y="47"/>
                      <a:pt x="11" y="23"/>
                      <a:pt x="31" y="12"/>
                    </a:cubicBezTo>
                    <a:cubicBezTo>
                      <a:pt x="54" y="0"/>
                      <a:pt x="82" y="17"/>
                      <a:pt x="96" y="35"/>
                    </a:cubicBezTo>
                    <a:cubicBezTo>
                      <a:pt x="104" y="46"/>
                      <a:pt x="107" y="60"/>
                      <a:pt x="113" y="71"/>
                    </a:cubicBezTo>
                    <a:cubicBezTo>
                      <a:pt x="119" y="82"/>
                      <a:pt x="129" y="90"/>
                      <a:pt x="138" y="98"/>
                    </a:cubicBezTo>
                    <a:cubicBezTo>
                      <a:pt x="138" y="99"/>
                      <a:pt x="139" y="99"/>
                      <a:pt x="139" y="99"/>
                    </a:cubicBezTo>
                    <a:cubicBezTo>
                      <a:pt x="139" y="99"/>
                      <a:pt x="139" y="99"/>
                      <a:pt x="139" y="99"/>
                    </a:cubicBezTo>
                    <a:cubicBezTo>
                      <a:pt x="139" y="100"/>
                      <a:pt x="139" y="101"/>
                      <a:pt x="138" y="101"/>
                    </a:cubicBezTo>
                    <a:cubicBezTo>
                      <a:pt x="127" y="93"/>
                      <a:pt x="116" y="85"/>
                      <a:pt x="104" y="76"/>
                    </a:cubicBezTo>
                    <a:cubicBezTo>
                      <a:pt x="98" y="72"/>
                      <a:pt x="93" y="68"/>
                      <a:pt x="87" y="63"/>
                    </a:cubicBezTo>
                    <a:cubicBezTo>
                      <a:pt x="84" y="60"/>
                      <a:pt x="81" y="58"/>
                      <a:pt x="80" y="54"/>
                    </a:cubicBezTo>
                    <a:cubicBezTo>
                      <a:pt x="82" y="52"/>
                      <a:pt x="84" y="48"/>
                      <a:pt x="82" y="46"/>
                    </a:cubicBezTo>
                    <a:cubicBezTo>
                      <a:pt x="81" y="45"/>
                      <a:pt x="78" y="44"/>
                      <a:pt x="77" y="46"/>
                    </a:cubicBezTo>
                    <a:cubicBezTo>
                      <a:pt x="76" y="48"/>
                      <a:pt x="76" y="50"/>
                      <a:pt x="77" y="53"/>
                    </a:cubicBezTo>
                    <a:cubicBezTo>
                      <a:pt x="76" y="53"/>
                      <a:pt x="75" y="53"/>
                      <a:pt x="73" y="52"/>
                    </a:cubicBezTo>
                    <a:cubicBezTo>
                      <a:pt x="75" y="49"/>
                      <a:pt x="74" y="45"/>
                      <a:pt x="73" y="42"/>
                    </a:cubicBezTo>
                    <a:cubicBezTo>
                      <a:pt x="72" y="40"/>
                      <a:pt x="69" y="37"/>
                      <a:pt x="67" y="39"/>
                    </a:cubicBezTo>
                    <a:cubicBezTo>
                      <a:pt x="63" y="42"/>
                      <a:pt x="66" y="49"/>
                      <a:pt x="70" y="53"/>
                    </a:cubicBezTo>
                    <a:cubicBezTo>
                      <a:pt x="69" y="55"/>
                      <a:pt x="67" y="56"/>
                      <a:pt x="64" y="56"/>
                    </a:cubicBezTo>
                    <a:cubicBezTo>
                      <a:pt x="63" y="53"/>
                      <a:pt x="61" y="50"/>
                      <a:pt x="59" y="48"/>
                    </a:cubicBezTo>
                    <a:cubicBezTo>
                      <a:pt x="57" y="47"/>
                      <a:pt x="54" y="46"/>
                      <a:pt x="53" y="48"/>
                    </a:cubicBezTo>
                    <a:cubicBezTo>
                      <a:pt x="52" y="51"/>
                      <a:pt x="53" y="53"/>
                      <a:pt x="54" y="55"/>
                    </a:cubicBezTo>
                    <a:cubicBezTo>
                      <a:pt x="56" y="57"/>
                      <a:pt x="59" y="59"/>
                      <a:pt x="62" y="59"/>
                    </a:cubicBezTo>
                    <a:cubicBezTo>
                      <a:pt x="62" y="59"/>
                      <a:pt x="62" y="60"/>
                      <a:pt x="63" y="60"/>
                    </a:cubicBezTo>
                    <a:cubicBezTo>
                      <a:pt x="63" y="64"/>
                      <a:pt x="60" y="66"/>
                      <a:pt x="56" y="67"/>
                    </a:cubicBezTo>
                    <a:cubicBezTo>
                      <a:pt x="55" y="66"/>
                      <a:pt x="54" y="65"/>
                      <a:pt x="52" y="65"/>
                    </a:cubicBezTo>
                    <a:cubicBezTo>
                      <a:pt x="50" y="63"/>
                      <a:pt x="47" y="62"/>
                      <a:pt x="44" y="63"/>
                    </a:cubicBezTo>
                    <a:cubicBezTo>
                      <a:pt x="42" y="64"/>
                      <a:pt x="42" y="68"/>
                      <a:pt x="44" y="69"/>
                    </a:cubicBezTo>
                    <a:cubicBezTo>
                      <a:pt x="46" y="72"/>
                      <a:pt x="49" y="71"/>
                      <a:pt x="52" y="71"/>
                    </a:cubicBezTo>
                    <a:cubicBezTo>
                      <a:pt x="53" y="71"/>
                      <a:pt x="54" y="71"/>
                      <a:pt x="55" y="70"/>
                    </a:cubicBezTo>
                    <a:cubicBezTo>
                      <a:pt x="55" y="70"/>
                      <a:pt x="55" y="70"/>
                      <a:pt x="55" y="70"/>
                    </a:cubicBezTo>
                    <a:cubicBezTo>
                      <a:pt x="56" y="73"/>
                      <a:pt x="56" y="75"/>
                      <a:pt x="55" y="77"/>
                    </a:cubicBezTo>
                    <a:cubicBezTo>
                      <a:pt x="50" y="77"/>
                      <a:pt x="43" y="77"/>
                      <a:pt x="42" y="82"/>
                    </a:cubicBezTo>
                    <a:cubicBezTo>
                      <a:pt x="41" y="84"/>
                      <a:pt x="43" y="86"/>
                      <a:pt x="45" y="87"/>
                    </a:cubicBezTo>
                    <a:cubicBezTo>
                      <a:pt x="49" y="87"/>
                      <a:pt x="53" y="84"/>
                      <a:pt x="55" y="82"/>
                    </a:cubicBezTo>
                    <a:cubicBezTo>
                      <a:pt x="56" y="81"/>
                      <a:pt x="57" y="81"/>
                      <a:pt x="57" y="80"/>
                    </a:cubicBezTo>
                    <a:cubicBezTo>
                      <a:pt x="58" y="80"/>
                      <a:pt x="58" y="80"/>
                      <a:pt x="59" y="80"/>
                    </a:cubicBezTo>
                    <a:cubicBezTo>
                      <a:pt x="71" y="81"/>
                      <a:pt x="83" y="85"/>
                      <a:pt x="94" y="89"/>
                    </a:cubicBezTo>
                    <a:cubicBezTo>
                      <a:pt x="108" y="94"/>
                      <a:pt x="120" y="103"/>
                      <a:pt x="130" y="113"/>
                    </a:cubicBezTo>
                    <a:cubicBezTo>
                      <a:pt x="130" y="113"/>
                      <a:pt x="131" y="113"/>
                      <a:pt x="131" y="113"/>
                    </a:cubicBezTo>
                    <a:cubicBezTo>
                      <a:pt x="130" y="114"/>
                      <a:pt x="130" y="115"/>
                      <a:pt x="129" y="116"/>
                    </a:cubicBezTo>
                    <a:cubicBezTo>
                      <a:pt x="119" y="109"/>
                      <a:pt x="108" y="105"/>
                      <a:pt x="96" y="105"/>
                    </a:cubicBezTo>
                    <a:cubicBezTo>
                      <a:pt x="82" y="106"/>
                      <a:pt x="69" y="109"/>
                      <a:pt x="56" y="108"/>
                    </a:cubicBezTo>
                    <a:cubicBezTo>
                      <a:pt x="34" y="105"/>
                      <a:pt x="15" y="89"/>
                      <a:pt x="8" y="68"/>
                    </a:cubicBezTo>
                    <a:close/>
                    <a:moveTo>
                      <a:pt x="79" y="50"/>
                    </a:moveTo>
                    <a:cubicBezTo>
                      <a:pt x="79" y="50"/>
                      <a:pt x="79" y="50"/>
                      <a:pt x="79" y="49"/>
                    </a:cubicBezTo>
                    <a:cubicBezTo>
                      <a:pt x="79" y="47"/>
                      <a:pt x="80" y="48"/>
                      <a:pt x="79" y="50"/>
                    </a:cubicBezTo>
                    <a:close/>
                    <a:moveTo>
                      <a:pt x="71" y="50"/>
                    </a:moveTo>
                    <a:cubicBezTo>
                      <a:pt x="70" y="48"/>
                      <a:pt x="69" y="46"/>
                      <a:pt x="68" y="43"/>
                    </a:cubicBezTo>
                    <a:cubicBezTo>
                      <a:pt x="68" y="40"/>
                      <a:pt x="70" y="43"/>
                      <a:pt x="71" y="44"/>
                    </a:cubicBezTo>
                    <a:cubicBezTo>
                      <a:pt x="72" y="46"/>
                      <a:pt x="71" y="48"/>
                      <a:pt x="71" y="50"/>
                    </a:cubicBezTo>
                    <a:close/>
                    <a:moveTo>
                      <a:pt x="52" y="68"/>
                    </a:moveTo>
                    <a:cubicBezTo>
                      <a:pt x="51" y="68"/>
                      <a:pt x="51" y="68"/>
                      <a:pt x="50" y="68"/>
                    </a:cubicBezTo>
                    <a:cubicBezTo>
                      <a:pt x="49" y="68"/>
                      <a:pt x="49" y="68"/>
                      <a:pt x="48" y="68"/>
                    </a:cubicBezTo>
                    <a:cubicBezTo>
                      <a:pt x="47" y="68"/>
                      <a:pt x="47" y="68"/>
                      <a:pt x="47" y="66"/>
                    </a:cubicBezTo>
                    <a:cubicBezTo>
                      <a:pt x="48" y="66"/>
                      <a:pt x="49" y="66"/>
                      <a:pt x="50" y="67"/>
                    </a:cubicBezTo>
                    <a:cubicBezTo>
                      <a:pt x="51" y="67"/>
                      <a:pt x="52" y="67"/>
                      <a:pt x="52" y="68"/>
                    </a:cubicBezTo>
                    <a:close/>
                    <a:moveTo>
                      <a:pt x="53" y="80"/>
                    </a:moveTo>
                    <a:cubicBezTo>
                      <a:pt x="53" y="80"/>
                      <a:pt x="53" y="80"/>
                      <a:pt x="53" y="80"/>
                    </a:cubicBezTo>
                    <a:cubicBezTo>
                      <a:pt x="52" y="81"/>
                      <a:pt x="50" y="82"/>
                      <a:pt x="49" y="83"/>
                    </a:cubicBezTo>
                    <a:cubicBezTo>
                      <a:pt x="49" y="83"/>
                      <a:pt x="49" y="83"/>
                      <a:pt x="48" y="83"/>
                    </a:cubicBezTo>
                    <a:cubicBezTo>
                      <a:pt x="47" y="84"/>
                      <a:pt x="46" y="84"/>
                      <a:pt x="45" y="82"/>
                    </a:cubicBezTo>
                    <a:cubicBezTo>
                      <a:pt x="47" y="80"/>
                      <a:pt x="50" y="80"/>
                      <a:pt x="53" y="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55" name="Freeform 40"/>
              <p:cNvSpPr>
                <a:spLocks noEditPoints="1"/>
              </p:cNvSpPr>
              <p:nvPr/>
            </p:nvSpPr>
            <p:spPr bwMode="auto">
              <a:xfrm>
                <a:off x="1984795" y="1408356"/>
                <a:ext cx="153258" cy="363067"/>
              </a:xfrm>
              <a:custGeom>
                <a:avLst/>
                <a:gdLst>
                  <a:gd name="T0" fmla="*/ 60 w 79"/>
                  <a:gd name="T1" fmla="*/ 168 h 187"/>
                  <a:gd name="T2" fmla="*/ 77 w 79"/>
                  <a:gd name="T3" fmla="*/ 142 h 187"/>
                  <a:gd name="T4" fmla="*/ 65 w 79"/>
                  <a:gd name="T5" fmla="*/ 103 h 187"/>
                  <a:gd name="T6" fmla="*/ 26 w 79"/>
                  <a:gd name="T7" fmla="*/ 0 h 187"/>
                  <a:gd name="T8" fmla="*/ 0 w 79"/>
                  <a:gd name="T9" fmla="*/ 11 h 187"/>
                  <a:gd name="T10" fmla="*/ 47 w 79"/>
                  <a:gd name="T11" fmla="*/ 152 h 187"/>
                  <a:gd name="T12" fmla="*/ 61 w 79"/>
                  <a:gd name="T13" fmla="*/ 140 h 187"/>
                  <a:gd name="T14" fmla="*/ 52 w 79"/>
                  <a:gd name="T15" fmla="*/ 110 h 187"/>
                  <a:gd name="T16" fmla="*/ 53 w 79"/>
                  <a:gd name="T17" fmla="*/ 123 h 187"/>
                  <a:gd name="T18" fmla="*/ 55 w 79"/>
                  <a:gd name="T19" fmla="*/ 130 h 187"/>
                  <a:gd name="T20" fmla="*/ 57 w 79"/>
                  <a:gd name="T21" fmla="*/ 136 h 187"/>
                  <a:gd name="T22" fmla="*/ 58 w 79"/>
                  <a:gd name="T23" fmla="*/ 140 h 187"/>
                  <a:gd name="T24" fmla="*/ 63 w 79"/>
                  <a:gd name="T25" fmla="*/ 138 h 187"/>
                  <a:gd name="T26" fmla="*/ 59 w 79"/>
                  <a:gd name="T27" fmla="*/ 136 h 187"/>
                  <a:gd name="T28" fmla="*/ 58 w 79"/>
                  <a:gd name="T29" fmla="*/ 130 h 187"/>
                  <a:gd name="T30" fmla="*/ 55 w 79"/>
                  <a:gd name="T31" fmla="*/ 125 h 187"/>
                  <a:gd name="T32" fmla="*/ 53 w 79"/>
                  <a:gd name="T33" fmla="*/ 114 h 187"/>
                  <a:gd name="T34" fmla="*/ 51 w 79"/>
                  <a:gd name="T35" fmla="*/ 101 h 187"/>
                  <a:gd name="T36" fmla="*/ 48 w 79"/>
                  <a:gd name="T37" fmla="*/ 93 h 187"/>
                  <a:gd name="T38" fmla="*/ 46 w 79"/>
                  <a:gd name="T39" fmla="*/ 87 h 187"/>
                  <a:gd name="T40" fmla="*/ 43 w 79"/>
                  <a:gd name="T41" fmla="*/ 81 h 187"/>
                  <a:gd name="T42" fmla="*/ 41 w 79"/>
                  <a:gd name="T43" fmla="*/ 78 h 187"/>
                  <a:gd name="T44" fmla="*/ 38 w 79"/>
                  <a:gd name="T45" fmla="*/ 73 h 187"/>
                  <a:gd name="T46" fmla="*/ 36 w 79"/>
                  <a:gd name="T47" fmla="*/ 65 h 187"/>
                  <a:gd name="T48" fmla="*/ 34 w 79"/>
                  <a:gd name="T49" fmla="*/ 58 h 187"/>
                  <a:gd name="T50" fmla="*/ 32 w 79"/>
                  <a:gd name="T51" fmla="*/ 51 h 187"/>
                  <a:gd name="T52" fmla="*/ 31 w 79"/>
                  <a:gd name="T53" fmla="*/ 42 h 187"/>
                  <a:gd name="T54" fmla="*/ 29 w 79"/>
                  <a:gd name="T55" fmla="*/ 36 h 187"/>
                  <a:gd name="T56" fmla="*/ 23 w 79"/>
                  <a:gd name="T57" fmla="*/ 33 h 187"/>
                  <a:gd name="T58" fmla="*/ 23 w 79"/>
                  <a:gd name="T59" fmla="*/ 20 h 187"/>
                  <a:gd name="T60" fmla="*/ 20 w 79"/>
                  <a:gd name="T61" fmla="*/ 14 h 187"/>
                  <a:gd name="T62" fmla="*/ 16 w 79"/>
                  <a:gd name="T63" fmla="*/ 12 h 187"/>
                  <a:gd name="T64" fmla="*/ 14 w 79"/>
                  <a:gd name="T65" fmla="*/ 9 h 187"/>
                  <a:gd name="T66" fmla="*/ 14 w 79"/>
                  <a:gd name="T67" fmla="*/ 10 h 187"/>
                  <a:gd name="T68" fmla="*/ 19 w 79"/>
                  <a:gd name="T69" fmla="*/ 11 h 187"/>
                  <a:gd name="T70" fmla="*/ 17 w 79"/>
                  <a:gd name="T71" fmla="*/ 20 h 187"/>
                  <a:gd name="T72" fmla="*/ 19 w 79"/>
                  <a:gd name="T73" fmla="*/ 24 h 187"/>
                  <a:gd name="T74" fmla="*/ 22 w 79"/>
                  <a:gd name="T75" fmla="*/ 30 h 187"/>
                  <a:gd name="T76" fmla="*/ 26 w 79"/>
                  <a:gd name="T77" fmla="*/ 33 h 187"/>
                  <a:gd name="T78" fmla="*/ 28 w 79"/>
                  <a:gd name="T79" fmla="*/ 41 h 187"/>
                  <a:gd name="T80" fmla="*/ 28 w 79"/>
                  <a:gd name="T81" fmla="*/ 50 h 187"/>
                  <a:gd name="T82" fmla="*/ 30 w 79"/>
                  <a:gd name="T83" fmla="*/ 57 h 187"/>
                  <a:gd name="T84" fmla="*/ 33 w 79"/>
                  <a:gd name="T85" fmla="*/ 63 h 187"/>
                  <a:gd name="T86" fmla="*/ 38 w 79"/>
                  <a:gd name="T87" fmla="*/ 68 h 187"/>
                  <a:gd name="T88" fmla="*/ 39 w 79"/>
                  <a:gd name="T89" fmla="*/ 80 h 187"/>
                  <a:gd name="T90" fmla="*/ 41 w 79"/>
                  <a:gd name="T91" fmla="*/ 86 h 187"/>
                  <a:gd name="T92" fmla="*/ 45 w 79"/>
                  <a:gd name="T93" fmla="*/ 90 h 187"/>
                  <a:gd name="T94" fmla="*/ 48 w 79"/>
                  <a:gd name="T95" fmla="*/ 95 h 187"/>
                  <a:gd name="T96" fmla="*/ 11 w 79"/>
                  <a:gd name="T97" fmla="*/ 7 h 187"/>
                  <a:gd name="T98" fmla="*/ 46 w 79"/>
                  <a:gd name="T99" fmla="*/ 106 h 187"/>
                  <a:gd name="T100" fmla="*/ 46 w 79"/>
                  <a:gd name="T101" fmla="*/ 106 h 187"/>
                  <a:gd name="T102" fmla="*/ 54 w 79"/>
                  <a:gd name="T103" fmla="*/ 144 h 187"/>
                  <a:gd name="T104" fmla="*/ 26 w 79"/>
                  <a:gd name="T105" fmla="*/ 84 h 187"/>
                  <a:gd name="T106" fmla="*/ 19 w 79"/>
                  <a:gd name="T107" fmla="*/ 40 h 187"/>
                  <a:gd name="T108" fmla="*/ 56 w 79"/>
                  <a:gd name="T109" fmla="*/ 149 h 187"/>
                  <a:gd name="T110" fmla="*/ 59 w 79"/>
                  <a:gd name="T111" fmla="*/ 155 h 187"/>
                  <a:gd name="T112" fmla="*/ 61 w 79"/>
                  <a:gd name="T113" fmla="*/ 154 h 187"/>
                  <a:gd name="T114" fmla="*/ 72 w 79"/>
                  <a:gd name="T115" fmla="*/ 151 h 187"/>
                  <a:gd name="T116" fmla="*/ 74 w 79"/>
                  <a:gd name="T117" fmla="*/ 169 h 187"/>
                  <a:gd name="T118" fmla="*/ 74 w 79"/>
                  <a:gd name="T119" fmla="*/ 182 h 187"/>
                  <a:gd name="T120" fmla="*/ 73 w 79"/>
                  <a:gd name="T121" fmla="*/ 138 h 187"/>
                  <a:gd name="T122" fmla="*/ 46 w 79"/>
                  <a:gd name="T123" fmla="*/ 75 h 187"/>
                  <a:gd name="T124" fmla="*/ 50 w 79"/>
                  <a:gd name="T125" fmla="*/ 7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9" h="187">
                    <a:moveTo>
                      <a:pt x="47" y="152"/>
                    </a:moveTo>
                    <a:cubicBezTo>
                      <a:pt x="47" y="152"/>
                      <a:pt x="47" y="152"/>
                      <a:pt x="47" y="153"/>
                    </a:cubicBezTo>
                    <a:cubicBezTo>
                      <a:pt x="47" y="153"/>
                      <a:pt x="47" y="153"/>
                      <a:pt x="47" y="153"/>
                    </a:cubicBezTo>
                    <a:cubicBezTo>
                      <a:pt x="51" y="159"/>
                      <a:pt x="56" y="163"/>
                      <a:pt x="60" y="168"/>
                    </a:cubicBezTo>
                    <a:cubicBezTo>
                      <a:pt x="65" y="174"/>
                      <a:pt x="69" y="180"/>
                      <a:pt x="74" y="186"/>
                    </a:cubicBezTo>
                    <a:cubicBezTo>
                      <a:pt x="75" y="187"/>
                      <a:pt x="76" y="186"/>
                      <a:pt x="76" y="185"/>
                    </a:cubicBezTo>
                    <a:cubicBezTo>
                      <a:pt x="76" y="185"/>
                      <a:pt x="76" y="184"/>
                      <a:pt x="76" y="184"/>
                    </a:cubicBezTo>
                    <a:cubicBezTo>
                      <a:pt x="79" y="170"/>
                      <a:pt x="76" y="156"/>
                      <a:pt x="77" y="142"/>
                    </a:cubicBezTo>
                    <a:cubicBezTo>
                      <a:pt x="77" y="142"/>
                      <a:pt x="77" y="142"/>
                      <a:pt x="77" y="142"/>
                    </a:cubicBezTo>
                    <a:cubicBezTo>
                      <a:pt x="77" y="141"/>
                      <a:pt x="77" y="141"/>
                      <a:pt x="77" y="141"/>
                    </a:cubicBezTo>
                    <a:cubicBezTo>
                      <a:pt x="77" y="141"/>
                      <a:pt x="77" y="141"/>
                      <a:pt x="77" y="140"/>
                    </a:cubicBezTo>
                    <a:cubicBezTo>
                      <a:pt x="73" y="128"/>
                      <a:pt x="70" y="116"/>
                      <a:pt x="65" y="103"/>
                    </a:cubicBezTo>
                    <a:cubicBezTo>
                      <a:pt x="61" y="91"/>
                      <a:pt x="56" y="78"/>
                      <a:pt x="51" y="65"/>
                    </a:cubicBezTo>
                    <a:cubicBezTo>
                      <a:pt x="47" y="53"/>
                      <a:pt x="42" y="41"/>
                      <a:pt x="38" y="29"/>
                    </a:cubicBezTo>
                    <a:cubicBezTo>
                      <a:pt x="35" y="20"/>
                      <a:pt x="34" y="9"/>
                      <a:pt x="28" y="2"/>
                    </a:cubicBezTo>
                    <a:cubicBezTo>
                      <a:pt x="28" y="1"/>
                      <a:pt x="27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5" y="0"/>
                    </a:cubicBezTo>
                    <a:cubicBezTo>
                      <a:pt x="17" y="3"/>
                      <a:pt x="8" y="3"/>
                      <a:pt x="1" y="9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8" y="36"/>
                      <a:pt x="15" y="59"/>
                      <a:pt x="23" y="83"/>
                    </a:cubicBezTo>
                    <a:cubicBezTo>
                      <a:pt x="27" y="95"/>
                      <a:pt x="30" y="107"/>
                      <a:pt x="34" y="119"/>
                    </a:cubicBezTo>
                    <a:cubicBezTo>
                      <a:pt x="38" y="130"/>
                      <a:pt x="43" y="141"/>
                      <a:pt x="47" y="152"/>
                    </a:cubicBezTo>
                    <a:close/>
                    <a:moveTo>
                      <a:pt x="43" y="76"/>
                    </a:moveTo>
                    <a:cubicBezTo>
                      <a:pt x="47" y="88"/>
                      <a:pt x="51" y="100"/>
                      <a:pt x="55" y="112"/>
                    </a:cubicBezTo>
                    <a:cubicBezTo>
                      <a:pt x="57" y="122"/>
                      <a:pt x="62" y="131"/>
                      <a:pt x="66" y="141"/>
                    </a:cubicBezTo>
                    <a:cubicBezTo>
                      <a:pt x="64" y="140"/>
                      <a:pt x="63" y="139"/>
                      <a:pt x="61" y="140"/>
                    </a:cubicBezTo>
                    <a:cubicBezTo>
                      <a:pt x="59" y="141"/>
                      <a:pt x="58" y="142"/>
                      <a:pt x="57" y="143"/>
                    </a:cubicBezTo>
                    <a:cubicBezTo>
                      <a:pt x="55" y="134"/>
                      <a:pt x="52" y="124"/>
                      <a:pt x="49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50" y="113"/>
                      <a:pt x="51" y="111"/>
                      <a:pt x="52" y="110"/>
                    </a:cubicBezTo>
                    <a:cubicBezTo>
                      <a:pt x="53" y="111"/>
                      <a:pt x="53" y="112"/>
                      <a:pt x="53" y="113"/>
                    </a:cubicBezTo>
                    <a:cubicBezTo>
                      <a:pt x="53" y="114"/>
                      <a:pt x="53" y="115"/>
                      <a:pt x="52" y="117"/>
                    </a:cubicBezTo>
                    <a:cubicBezTo>
                      <a:pt x="52" y="119"/>
                      <a:pt x="52" y="121"/>
                      <a:pt x="52" y="123"/>
                    </a:cubicBezTo>
                    <a:cubicBezTo>
                      <a:pt x="52" y="123"/>
                      <a:pt x="53" y="123"/>
                      <a:pt x="53" y="123"/>
                    </a:cubicBezTo>
                    <a:cubicBezTo>
                      <a:pt x="53" y="122"/>
                      <a:pt x="54" y="121"/>
                      <a:pt x="54" y="121"/>
                    </a:cubicBezTo>
                    <a:cubicBezTo>
                      <a:pt x="56" y="118"/>
                      <a:pt x="55" y="122"/>
                      <a:pt x="55" y="122"/>
                    </a:cubicBezTo>
                    <a:cubicBezTo>
                      <a:pt x="55" y="125"/>
                      <a:pt x="54" y="127"/>
                      <a:pt x="54" y="130"/>
                    </a:cubicBezTo>
                    <a:cubicBezTo>
                      <a:pt x="54" y="130"/>
                      <a:pt x="54" y="130"/>
                      <a:pt x="55" y="130"/>
                    </a:cubicBezTo>
                    <a:cubicBezTo>
                      <a:pt x="55" y="129"/>
                      <a:pt x="56" y="129"/>
                      <a:pt x="56" y="128"/>
                    </a:cubicBezTo>
                    <a:cubicBezTo>
                      <a:pt x="57" y="127"/>
                      <a:pt x="58" y="123"/>
                      <a:pt x="58" y="126"/>
                    </a:cubicBezTo>
                    <a:cubicBezTo>
                      <a:pt x="58" y="129"/>
                      <a:pt x="56" y="132"/>
                      <a:pt x="56" y="136"/>
                    </a:cubicBezTo>
                    <a:cubicBezTo>
                      <a:pt x="56" y="136"/>
                      <a:pt x="56" y="136"/>
                      <a:pt x="57" y="136"/>
                    </a:cubicBezTo>
                    <a:cubicBezTo>
                      <a:pt x="57" y="135"/>
                      <a:pt x="58" y="134"/>
                      <a:pt x="59" y="133"/>
                    </a:cubicBezTo>
                    <a:cubicBezTo>
                      <a:pt x="59" y="133"/>
                      <a:pt x="60" y="131"/>
                      <a:pt x="60" y="133"/>
                    </a:cubicBezTo>
                    <a:cubicBezTo>
                      <a:pt x="59" y="135"/>
                      <a:pt x="58" y="137"/>
                      <a:pt x="57" y="140"/>
                    </a:cubicBezTo>
                    <a:cubicBezTo>
                      <a:pt x="57" y="140"/>
                      <a:pt x="58" y="140"/>
                      <a:pt x="58" y="140"/>
                    </a:cubicBezTo>
                    <a:cubicBezTo>
                      <a:pt x="59" y="140"/>
                      <a:pt x="59" y="139"/>
                      <a:pt x="60" y="138"/>
                    </a:cubicBezTo>
                    <a:cubicBezTo>
                      <a:pt x="61" y="136"/>
                      <a:pt x="61" y="136"/>
                      <a:pt x="60" y="138"/>
                    </a:cubicBezTo>
                    <a:cubicBezTo>
                      <a:pt x="60" y="139"/>
                      <a:pt x="60" y="139"/>
                      <a:pt x="60" y="139"/>
                    </a:cubicBezTo>
                    <a:cubicBezTo>
                      <a:pt x="62" y="138"/>
                      <a:pt x="61" y="139"/>
                      <a:pt x="63" y="138"/>
                    </a:cubicBezTo>
                    <a:cubicBezTo>
                      <a:pt x="63" y="137"/>
                      <a:pt x="63" y="137"/>
                      <a:pt x="62" y="137"/>
                    </a:cubicBezTo>
                    <a:cubicBezTo>
                      <a:pt x="60" y="139"/>
                      <a:pt x="62" y="136"/>
                      <a:pt x="62" y="134"/>
                    </a:cubicBezTo>
                    <a:cubicBezTo>
                      <a:pt x="62" y="134"/>
                      <a:pt x="62" y="134"/>
                      <a:pt x="62" y="134"/>
                    </a:cubicBezTo>
                    <a:cubicBezTo>
                      <a:pt x="61" y="135"/>
                      <a:pt x="57" y="142"/>
                      <a:pt x="59" y="136"/>
                    </a:cubicBezTo>
                    <a:cubicBezTo>
                      <a:pt x="60" y="134"/>
                      <a:pt x="60" y="132"/>
                      <a:pt x="61" y="130"/>
                    </a:cubicBezTo>
                    <a:cubicBezTo>
                      <a:pt x="61" y="130"/>
                      <a:pt x="60" y="130"/>
                      <a:pt x="60" y="130"/>
                    </a:cubicBezTo>
                    <a:cubicBezTo>
                      <a:pt x="60" y="131"/>
                      <a:pt x="56" y="136"/>
                      <a:pt x="57" y="133"/>
                    </a:cubicBezTo>
                    <a:cubicBezTo>
                      <a:pt x="57" y="132"/>
                      <a:pt x="58" y="131"/>
                      <a:pt x="58" y="130"/>
                    </a:cubicBezTo>
                    <a:cubicBezTo>
                      <a:pt x="59" y="127"/>
                      <a:pt x="59" y="126"/>
                      <a:pt x="58" y="123"/>
                    </a:cubicBezTo>
                    <a:cubicBezTo>
                      <a:pt x="58" y="123"/>
                      <a:pt x="58" y="123"/>
                      <a:pt x="58" y="123"/>
                    </a:cubicBezTo>
                    <a:cubicBezTo>
                      <a:pt x="57" y="124"/>
                      <a:pt x="57" y="126"/>
                      <a:pt x="56" y="127"/>
                    </a:cubicBezTo>
                    <a:cubicBezTo>
                      <a:pt x="54" y="132"/>
                      <a:pt x="55" y="127"/>
                      <a:pt x="55" y="125"/>
                    </a:cubicBezTo>
                    <a:cubicBezTo>
                      <a:pt x="56" y="123"/>
                      <a:pt x="56" y="121"/>
                      <a:pt x="56" y="119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5" y="119"/>
                      <a:pt x="53" y="123"/>
                      <a:pt x="53" y="120"/>
                    </a:cubicBezTo>
                    <a:cubicBezTo>
                      <a:pt x="53" y="118"/>
                      <a:pt x="53" y="116"/>
                      <a:pt x="53" y="114"/>
                    </a:cubicBezTo>
                    <a:cubicBezTo>
                      <a:pt x="54" y="112"/>
                      <a:pt x="53" y="110"/>
                      <a:pt x="52" y="108"/>
                    </a:cubicBezTo>
                    <a:cubicBezTo>
                      <a:pt x="52" y="108"/>
                      <a:pt x="52" y="108"/>
                      <a:pt x="52" y="108"/>
                    </a:cubicBezTo>
                    <a:cubicBezTo>
                      <a:pt x="50" y="111"/>
                      <a:pt x="49" y="114"/>
                      <a:pt x="50" y="108"/>
                    </a:cubicBezTo>
                    <a:cubicBezTo>
                      <a:pt x="50" y="106"/>
                      <a:pt x="51" y="104"/>
                      <a:pt x="51" y="101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49" y="102"/>
                      <a:pt x="49" y="102"/>
                      <a:pt x="48" y="103"/>
                    </a:cubicBezTo>
                    <a:cubicBezTo>
                      <a:pt x="46" y="106"/>
                      <a:pt x="48" y="101"/>
                      <a:pt x="48" y="101"/>
                    </a:cubicBezTo>
                    <a:cubicBezTo>
                      <a:pt x="48" y="98"/>
                      <a:pt x="49" y="96"/>
                      <a:pt x="48" y="93"/>
                    </a:cubicBezTo>
                    <a:cubicBezTo>
                      <a:pt x="48" y="93"/>
                      <a:pt x="48" y="93"/>
                      <a:pt x="48" y="93"/>
                    </a:cubicBezTo>
                    <a:cubicBezTo>
                      <a:pt x="47" y="95"/>
                      <a:pt x="45" y="99"/>
                      <a:pt x="46" y="94"/>
                    </a:cubicBezTo>
                    <a:cubicBezTo>
                      <a:pt x="46" y="92"/>
                      <a:pt x="47" y="90"/>
                      <a:pt x="47" y="88"/>
                    </a:cubicBezTo>
                    <a:cubicBezTo>
                      <a:pt x="47" y="87"/>
                      <a:pt x="46" y="87"/>
                      <a:pt x="46" y="87"/>
                    </a:cubicBezTo>
                    <a:cubicBezTo>
                      <a:pt x="45" y="88"/>
                      <a:pt x="44" y="90"/>
                      <a:pt x="44" y="91"/>
                    </a:cubicBezTo>
                    <a:cubicBezTo>
                      <a:pt x="44" y="91"/>
                      <a:pt x="44" y="87"/>
                      <a:pt x="44" y="87"/>
                    </a:cubicBezTo>
                    <a:cubicBezTo>
                      <a:pt x="44" y="85"/>
                      <a:pt x="44" y="83"/>
                      <a:pt x="44" y="81"/>
                    </a:cubicBezTo>
                    <a:cubicBezTo>
                      <a:pt x="44" y="81"/>
                      <a:pt x="43" y="81"/>
                      <a:pt x="43" y="81"/>
                    </a:cubicBezTo>
                    <a:cubicBezTo>
                      <a:pt x="42" y="85"/>
                      <a:pt x="42" y="83"/>
                      <a:pt x="42" y="81"/>
                    </a:cubicBezTo>
                    <a:cubicBezTo>
                      <a:pt x="42" y="79"/>
                      <a:pt x="43" y="78"/>
                      <a:pt x="43" y="76"/>
                    </a:cubicBezTo>
                    <a:cubicBezTo>
                      <a:pt x="43" y="76"/>
                      <a:pt x="43" y="76"/>
                      <a:pt x="42" y="76"/>
                    </a:cubicBezTo>
                    <a:cubicBezTo>
                      <a:pt x="42" y="76"/>
                      <a:pt x="41" y="77"/>
                      <a:pt x="41" y="78"/>
                    </a:cubicBezTo>
                    <a:cubicBezTo>
                      <a:pt x="39" y="80"/>
                      <a:pt x="40" y="77"/>
                      <a:pt x="40" y="76"/>
                    </a:cubicBezTo>
                    <a:cubicBezTo>
                      <a:pt x="40" y="74"/>
                      <a:pt x="41" y="73"/>
                      <a:pt x="41" y="71"/>
                    </a:cubicBezTo>
                    <a:cubicBezTo>
                      <a:pt x="41" y="70"/>
                      <a:pt x="40" y="70"/>
                      <a:pt x="40" y="70"/>
                    </a:cubicBezTo>
                    <a:cubicBezTo>
                      <a:pt x="39" y="71"/>
                      <a:pt x="39" y="72"/>
                      <a:pt x="38" y="73"/>
                    </a:cubicBezTo>
                    <a:cubicBezTo>
                      <a:pt x="38" y="72"/>
                      <a:pt x="38" y="71"/>
                      <a:pt x="38" y="69"/>
                    </a:cubicBezTo>
                    <a:cubicBezTo>
                      <a:pt x="39" y="68"/>
                      <a:pt x="39" y="66"/>
                      <a:pt x="39" y="65"/>
                    </a:cubicBezTo>
                    <a:cubicBezTo>
                      <a:pt x="39" y="64"/>
                      <a:pt x="38" y="64"/>
                      <a:pt x="38" y="64"/>
                    </a:cubicBezTo>
                    <a:cubicBezTo>
                      <a:pt x="37" y="65"/>
                      <a:pt x="35" y="69"/>
                      <a:pt x="36" y="65"/>
                    </a:cubicBezTo>
                    <a:cubicBezTo>
                      <a:pt x="36" y="63"/>
                      <a:pt x="37" y="61"/>
                      <a:pt x="37" y="59"/>
                    </a:cubicBezTo>
                    <a:cubicBezTo>
                      <a:pt x="37" y="58"/>
                      <a:pt x="36" y="58"/>
                      <a:pt x="36" y="58"/>
                    </a:cubicBezTo>
                    <a:cubicBezTo>
                      <a:pt x="35" y="59"/>
                      <a:pt x="35" y="60"/>
                      <a:pt x="34" y="61"/>
                    </a:cubicBezTo>
                    <a:cubicBezTo>
                      <a:pt x="32" y="63"/>
                      <a:pt x="34" y="59"/>
                      <a:pt x="34" y="58"/>
                    </a:cubicBezTo>
                    <a:cubicBezTo>
                      <a:pt x="34" y="56"/>
                      <a:pt x="35" y="54"/>
                      <a:pt x="34" y="52"/>
                    </a:cubicBezTo>
                    <a:cubicBezTo>
                      <a:pt x="34" y="51"/>
                      <a:pt x="34" y="51"/>
                      <a:pt x="34" y="52"/>
                    </a:cubicBezTo>
                    <a:cubicBezTo>
                      <a:pt x="33" y="52"/>
                      <a:pt x="31" y="56"/>
                      <a:pt x="31" y="56"/>
                    </a:cubicBezTo>
                    <a:cubicBezTo>
                      <a:pt x="31" y="54"/>
                      <a:pt x="31" y="53"/>
                      <a:pt x="32" y="51"/>
                    </a:cubicBezTo>
                    <a:cubicBezTo>
                      <a:pt x="32" y="49"/>
                      <a:pt x="33" y="47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1" y="46"/>
                      <a:pt x="29" y="48"/>
                      <a:pt x="29" y="49"/>
                    </a:cubicBezTo>
                    <a:cubicBezTo>
                      <a:pt x="29" y="47"/>
                      <a:pt x="30" y="44"/>
                      <a:pt x="31" y="42"/>
                    </a:cubicBezTo>
                    <a:cubicBezTo>
                      <a:pt x="31" y="41"/>
                      <a:pt x="30" y="41"/>
                      <a:pt x="30" y="42"/>
                    </a:cubicBezTo>
                    <a:cubicBezTo>
                      <a:pt x="29" y="43"/>
                      <a:pt x="27" y="46"/>
                      <a:pt x="28" y="43"/>
                    </a:cubicBezTo>
                    <a:cubicBezTo>
                      <a:pt x="29" y="40"/>
                      <a:pt x="29" y="38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5" y="41"/>
                      <a:pt x="25" y="38"/>
                    </a:cubicBezTo>
                    <a:cubicBezTo>
                      <a:pt x="26" y="36"/>
                      <a:pt x="27" y="34"/>
                      <a:pt x="27" y="31"/>
                    </a:cubicBezTo>
                    <a:cubicBezTo>
                      <a:pt x="27" y="31"/>
                      <a:pt x="27" y="31"/>
                      <a:pt x="26" y="31"/>
                    </a:cubicBezTo>
                    <a:cubicBezTo>
                      <a:pt x="25" y="32"/>
                      <a:pt x="21" y="38"/>
                      <a:pt x="23" y="33"/>
                    </a:cubicBezTo>
                    <a:cubicBezTo>
                      <a:pt x="24" y="31"/>
                      <a:pt x="25" y="29"/>
                      <a:pt x="25" y="26"/>
                    </a:cubicBezTo>
                    <a:cubicBezTo>
                      <a:pt x="25" y="26"/>
                      <a:pt x="24" y="26"/>
                      <a:pt x="24" y="26"/>
                    </a:cubicBezTo>
                    <a:cubicBezTo>
                      <a:pt x="23" y="27"/>
                      <a:pt x="20" y="31"/>
                      <a:pt x="21" y="28"/>
                    </a:cubicBezTo>
                    <a:cubicBezTo>
                      <a:pt x="22" y="25"/>
                      <a:pt x="23" y="23"/>
                      <a:pt x="23" y="20"/>
                    </a:cubicBezTo>
                    <a:cubicBezTo>
                      <a:pt x="23" y="20"/>
                      <a:pt x="22" y="20"/>
                      <a:pt x="22" y="20"/>
                    </a:cubicBezTo>
                    <a:cubicBezTo>
                      <a:pt x="19" y="26"/>
                      <a:pt x="21" y="19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17" y="21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6" y="18"/>
                      <a:pt x="19" y="11"/>
                      <a:pt x="20" y="9"/>
                    </a:cubicBezTo>
                    <a:cubicBezTo>
                      <a:pt x="20" y="9"/>
                      <a:pt x="19" y="9"/>
                      <a:pt x="19" y="9"/>
                    </a:cubicBezTo>
                    <a:cubicBezTo>
                      <a:pt x="17" y="9"/>
                      <a:pt x="17" y="11"/>
                      <a:pt x="16" y="12"/>
                    </a:cubicBezTo>
                    <a:cubicBezTo>
                      <a:pt x="17" y="10"/>
                      <a:pt x="18" y="9"/>
                      <a:pt x="18" y="7"/>
                    </a:cubicBezTo>
                    <a:cubicBezTo>
                      <a:pt x="18" y="6"/>
                      <a:pt x="17" y="6"/>
                      <a:pt x="17" y="7"/>
                    </a:cubicBezTo>
                    <a:cubicBezTo>
                      <a:pt x="16" y="7"/>
                      <a:pt x="14" y="11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9"/>
                      <a:pt x="13" y="9"/>
                      <a:pt x="12" y="9"/>
                    </a:cubicBezTo>
                    <a:cubicBezTo>
                      <a:pt x="12" y="9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1"/>
                      <a:pt x="14" y="10"/>
                    </a:cubicBezTo>
                    <a:cubicBezTo>
                      <a:pt x="15" y="10"/>
                      <a:pt x="14" y="10"/>
                      <a:pt x="16" y="9"/>
                    </a:cubicBezTo>
                    <a:cubicBezTo>
                      <a:pt x="19" y="6"/>
                      <a:pt x="15" y="12"/>
                      <a:pt x="15" y="13"/>
                    </a:cubicBezTo>
                    <a:cubicBezTo>
                      <a:pt x="15" y="13"/>
                      <a:pt x="15" y="14"/>
                      <a:pt x="16" y="13"/>
                    </a:cubicBezTo>
                    <a:cubicBezTo>
                      <a:pt x="16" y="13"/>
                      <a:pt x="19" y="10"/>
                      <a:pt x="19" y="11"/>
                    </a:cubicBezTo>
                    <a:cubicBezTo>
                      <a:pt x="18" y="12"/>
                      <a:pt x="17" y="14"/>
                      <a:pt x="17" y="16"/>
                    </a:cubicBezTo>
                    <a:cubicBezTo>
                      <a:pt x="16" y="16"/>
                      <a:pt x="17" y="17"/>
                      <a:pt x="17" y="16"/>
                    </a:cubicBezTo>
                    <a:cubicBezTo>
                      <a:pt x="18" y="16"/>
                      <a:pt x="19" y="16"/>
                      <a:pt x="19" y="15"/>
                    </a:cubicBezTo>
                    <a:cubicBezTo>
                      <a:pt x="18" y="16"/>
                      <a:pt x="18" y="18"/>
                      <a:pt x="17" y="20"/>
                    </a:cubicBezTo>
                    <a:cubicBezTo>
                      <a:pt x="17" y="20"/>
                      <a:pt x="17" y="20"/>
                      <a:pt x="18" y="20"/>
                    </a:cubicBezTo>
                    <a:cubicBezTo>
                      <a:pt x="19" y="20"/>
                      <a:pt x="19" y="20"/>
                      <a:pt x="20" y="19"/>
                    </a:cubicBezTo>
                    <a:cubicBezTo>
                      <a:pt x="19" y="20"/>
                      <a:pt x="19" y="22"/>
                      <a:pt x="19" y="23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1" y="23"/>
                      <a:pt x="22" y="20"/>
                      <a:pt x="22" y="23"/>
                    </a:cubicBezTo>
                    <a:cubicBezTo>
                      <a:pt x="21" y="26"/>
                      <a:pt x="20" y="28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2" y="30"/>
                      <a:pt x="21" y="31"/>
                      <a:pt x="22" y="30"/>
                    </a:cubicBezTo>
                    <a:cubicBezTo>
                      <a:pt x="22" y="30"/>
                      <a:pt x="24" y="26"/>
                      <a:pt x="24" y="28"/>
                    </a:cubicBezTo>
                    <a:cubicBezTo>
                      <a:pt x="24" y="31"/>
                      <a:pt x="22" y="33"/>
                      <a:pt x="21" y="36"/>
                    </a:cubicBezTo>
                    <a:cubicBezTo>
                      <a:pt x="21" y="36"/>
                      <a:pt x="22" y="36"/>
                      <a:pt x="22" y="36"/>
                    </a:cubicBezTo>
                    <a:cubicBezTo>
                      <a:pt x="23" y="36"/>
                      <a:pt x="26" y="34"/>
                      <a:pt x="26" y="33"/>
                    </a:cubicBezTo>
                    <a:cubicBezTo>
                      <a:pt x="26" y="35"/>
                      <a:pt x="24" y="38"/>
                      <a:pt x="24" y="41"/>
                    </a:cubicBezTo>
                    <a:cubicBezTo>
                      <a:pt x="24" y="41"/>
                      <a:pt x="25" y="41"/>
                      <a:pt x="25" y="41"/>
                    </a:cubicBezTo>
                    <a:cubicBezTo>
                      <a:pt x="27" y="40"/>
                      <a:pt x="27" y="39"/>
                      <a:pt x="28" y="37"/>
                    </a:cubicBezTo>
                    <a:cubicBezTo>
                      <a:pt x="28" y="39"/>
                      <a:pt x="28" y="40"/>
                      <a:pt x="28" y="41"/>
                    </a:cubicBezTo>
                    <a:cubicBezTo>
                      <a:pt x="27" y="42"/>
                      <a:pt x="27" y="44"/>
                      <a:pt x="27" y="45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28" y="45"/>
                      <a:pt x="30" y="43"/>
                      <a:pt x="30" y="43"/>
                    </a:cubicBezTo>
                    <a:cubicBezTo>
                      <a:pt x="29" y="45"/>
                      <a:pt x="28" y="48"/>
                      <a:pt x="28" y="50"/>
                    </a:cubicBezTo>
                    <a:cubicBezTo>
                      <a:pt x="28" y="50"/>
                      <a:pt x="28" y="51"/>
                      <a:pt x="28" y="51"/>
                    </a:cubicBezTo>
                    <a:cubicBezTo>
                      <a:pt x="29" y="50"/>
                      <a:pt x="29" y="50"/>
                      <a:pt x="30" y="49"/>
                    </a:cubicBezTo>
                    <a:cubicBezTo>
                      <a:pt x="31" y="47"/>
                      <a:pt x="32" y="48"/>
                      <a:pt x="32" y="50"/>
                    </a:cubicBezTo>
                    <a:cubicBezTo>
                      <a:pt x="31" y="52"/>
                      <a:pt x="30" y="54"/>
                      <a:pt x="30" y="57"/>
                    </a:cubicBezTo>
                    <a:cubicBezTo>
                      <a:pt x="30" y="57"/>
                      <a:pt x="31" y="57"/>
                      <a:pt x="31" y="57"/>
                    </a:cubicBezTo>
                    <a:cubicBezTo>
                      <a:pt x="32" y="56"/>
                      <a:pt x="34" y="51"/>
                      <a:pt x="34" y="55"/>
                    </a:cubicBezTo>
                    <a:cubicBezTo>
                      <a:pt x="33" y="58"/>
                      <a:pt x="33" y="60"/>
                      <a:pt x="32" y="62"/>
                    </a:cubicBezTo>
                    <a:cubicBezTo>
                      <a:pt x="32" y="63"/>
                      <a:pt x="32" y="63"/>
                      <a:pt x="33" y="63"/>
                    </a:cubicBezTo>
                    <a:cubicBezTo>
                      <a:pt x="34" y="62"/>
                      <a:pt x="36" y="58"/>
                      <a:pt x="36" y="61"/>
                    </a:cubicBezTo>
                    <a:cubicBezTo>
                      <a:pt x="36" y="64"/>
                      <a:pt x="34" y="66"/>
                      <a:pt x="34" y="69"/>
                    </a:cubicBezTo>
                    <a:cubicBezTo>
                      <a:pt x="34" y="70"/>
                      <a:pt x="35" y="70"/>
                      <a:pt x="35" y="70"/>
                    </a:cubicBezTo>
                    <a:cubicBezTo>
                      <a:pt x="35" y="70"/>
                      <a:pt x="38" y="66"/>
                      <a:pt x="38" y="68"/>
                    </a:cubicBezTo>
                    <a:cubicBezTo>
                      <a:pt x="38" y="70"/>
                      <a:pt x="37" y="72"/>
                      <a:pt x="37" y="74"/>
                    </a:cubicBezTo>
                    <a:cubicBezTo>
                      <a:pt x="37" y="75"/>
                      <a:pt x="37" y="75"/>
                      <a:pt x="38" y="74"/>
                    </a:cubicBezTo>
                    <a:cubicBezTo>
                      <a:pt x="39" y="73"/>
                      <a:pt x="40" y="71"/>
                      <a:pt x="40" y="75"/>
                    </a:cubicBezTo>
                    <a:cubicBezTo>
                      <a:pt x="39" y="77"/>
                      <a:pt x="39" y="78"/>
                      <a:pt x="39" y="80"/>
                    </a:cubicBezTo>
                    <a:cubicBezTo>
                      <a:pt x="39" y="80"/>
                      <a:pt x="39" y="81"/>
                      <a:pt x="40" y="80"/>
                    </a:cubicBezTo>
                    <a:cubicBezTo>
                      <a:pt x="41" y="79"/>
                      <a:pt x="42" y="75"/>
                      <a:pt x="42" y="79"/>
                    </a:cubicBezTo>
                    <a:cubicBezTo>
                      <a:pt x="41" y="81"/>
                      <a:pt x="41" y="83"/>
                      <a:pt x="41" y="86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2" y="85"/>
                      <a:pt x="43" y="84"/>
                      <a:pt x="44" y="83"/>
                    </a:cubicBezTo>
                    <a:cubicBezTo>
                      <a:pt x="43" y="85"/>
                      <a:pt x="42" y="89"/>
                      <a:pt x="43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1"/>
                      <a:pt x="45" y="91"/>
                      <a:pt x="45" y="90"/>
                    </a:cubicBezTo>
                    <a:cubicBezTo>
                      <a:pt x="47" y="87"/>
                      <a:pt x="46" y="91"/>
                      <a:pt x="45" y="92"/>
                    </a:cubicBezTo>
                    <a:cubicBezTo>
                      <a:pt x="45" y="94"/>
                      <a:pt x="45" y="96"/>
                      <a:pt x="44" y="99"/>
                    </a:cubicBezTo>
                    <a:cubicBezTo>
                      <a:pt x="44" y="99"/>
                      <a:pt x="45" y="99"/>
                      <a:pt x="45" y="99"/>
                    </a:cubicBezTo>
                    <a:cubicBezTo>
                      <a:pt x="46" y="98"/>
                      <a:pt x="48" y="95"/>
                      <a:pt x="48" y="95"/>
                    </a:cubicBezTo>
                    <a:cubicBezTo>
                      <a:pt x="48" y="98"/>
                      <a:pt x="46" y="102"/>
                      <a:pt x="46" y="105"/>
                    </a:cubicBezTo>
                    <a:cubicBezTo>
                      <a:pt x="43" y="96"/>
                      <a:pt x="39" y="87"/>
                      <a:pt x="36" y="77"/>
                    </a:cubicBezTo>
                    <a:cubicBezTo>
                      <a:pt x="32" y="66"/>
                      <a:pt x="28" y="54"/>
                      <a:pt x="23" y="43"/>
                    </a:cubicBezTo>
                    <a:cubicBezTo>
                      <a:pt x="18" y="31"/>
                      <a:pt x="13" y="1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4" y="6"/>
                      <a:pt x="17" y="5"/>
                      <a:pt x="19" y="5"/>
                    </a:cubicBezTo>
                    <a:cubicBezTo>
                      <a:pt x="27" y="29"/>
                      <a:pt x="36" y="52"/>
                      <a:pt x="43" y="76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7" y="106"/>
                      <a:pt x="47" y="106"/>
                    </a:cubicBezTo>
                    <a:cubicBezTo>
                      <a:pt x="49" y="104"/>
                      <a:pt x="51" y="100"/>
                      <a:pt x="50" y="106"/>
                    </a:cubicBezTo>
                    <a:cubicBezTo>
                      <a:pt x="49" y="108"/>
                      <a:pt x="49" y="110"/>
                      <a:pt x="49" y="113"/>
                    </a:cubicBezTo>
                    <a:cubicBezTo>
                      <a:pt x="48" y="110"/>
                      <a:pt x="47" y="108"/>
                      <a:pt x="46" y="106"/>
                    </a:cubicBezTo>
                    <a:close/>
                    <a:moveTo>
                      <a:pt x="19" y="40"/>
                    </a:moveTo>
                    <a:cubicBezTo>
                      <a:pt x="24" y="52"/>
                      <a:pt x="28" y="63"/>
                      <a:pt x="32" y="75"/>
                    </a:cubicBezTo>
                    <a:cubicBezTo>
                      <a:pt x="36" y="87"/>
                      <a:pt x="41" y="99"/>
                      <a:pt x="45" y="111"/>
                    </a:cubicBezTo>
                    <a:cubicBezTo>
                      <a:pt x="49" y="122"/>
                      <a:pt x="51" y="133"/>
                      <a:pt x="54" y="144"/>
                    </a:cubicBezTo>
                    <a:cubicBezTo>
                      <a:pt x="54" y="143"/>
                      <a:pt x="53" y="143"/>
                      <a:pt x="52" y="143"/>
                    </a:cubicBezTo>
                    <a:cubicBezTo>
                      <a:pt x="50" y="143"/>
                      <a:pt x="48" y="144"/>
                      <a:pt x="48" y="146"/>
                    </a:cubicBezTo>
                    <a:cubicBezTo>
                      <a:pt x="45" y="137"/>
                      <a:pt x="41" y="128"/>
                      <a:pt x="38" y="120"/>
                    </a:cubicBezTo>
                    <a:cubicBezTo>
                      <a:pt x="34" y="108"/>
                      <a:pt x="30" y="96"/>
                      <a:pt x="26" y="84"/>
                    </a:cubicBezTo>
                    <a:cubicBezTo>
                      <a:pt x="18" y="59"/>
                      <a:pt x="11" y="35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6" y="9"/>
                      <a:pt x="9" y="8"/>
                    </a:cubicBezTo>
                    <a:cubicBezTo>
                      <a:pt x="10" y="19"/>
                      <a:pt x="14" y="30"/>
                      <a:pt x="19" y="40"/>
                    </a:cubicBezTo>
                    <a:close/>
                    <a:moveTo>
                      <a:pt x="50" y="152"/>
                    </a:moveTo>
                    <a:cubicBezTo>
                      <a:pt x="50" y="152"/>
                      <a:pt x="50" y="151"/>
                      <a:pt x="50" y="151"/>
                    </a:cubicBezTo>
                    <a:cubicBezTo>
                      <a:pt x="50" y="150"/>
                      <a:pt x="50" y="149"/>
                      <a:pt x="50" y="148"/>
                    </a:cubicBezTo>
                    <a:cubicBezTo>
                      <a:pt x="51" y="142"/>
                      <a:pt x="56" y="148"/>
                      <a:pt x="56" y="149"/>
                    </a:cubicBezTo>
                    <a:cubicBezTo>
                      <a:pt x="56" y="149"/>
                      <a:pt x="56" y="149"/>
                      <a:pt x="56" y="149"/>
                    </a:cubicBezTo>
                    <a:cubicBezTo>
                      <a:pt x="56" y="149"/>
                      <a:pt x="56" y="150"/>
                      <a:pt x="56" y="150"/>
                    </a:cubicBezTo>
                    <a:cubicBezTo>
                      <a:pt x="56" y="150"/>
                      <a:pt x="57" y="150"/>
                      <a:pt x="57" y="151"/>
                    </a:cubicBezTo>
                    <a:cubicBezTo>
                      <a:pt x="57" y="152"/>
                      <a:pt x="58" y="153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60" y="156"/>
                      <a:pt x="62" y="155"/>
                      <a:pt x="61" y="154"/>
                    </a:cubicBezTo>
                    <a:cubicBezTo>
                      <a:pt x="60" y="151"/>
                      <a:pt x="59" y="147"/>
                      <a:pt x="61" y="144"/>
                    </a:cubicBezTo>
                    <a:cubicBezTo>
                      <a:pt x="62" y="140"/>
                      <a:pt x="66" y="146"/>
                      <a:pt x="67" y="147"/>
                    </a:cubicBezTo>
                    <a:cubicBezTo>
                      <a:pt x="68" y="149"/>
                      <a:pt x="69" y="150"/>
                      <a:pt x="69" y="152"/>
                    </a:cubicBezTo>
                    <a:cubicBezTo>
                      <a:pt x="70" y="154"/>
                      <a:pt x="72" y="152"/>
                      <a:pt x="72" y="151"/>
                    </a:cubicBezTo>
                    <a:cubicBezTo>
                      <a:pt x="71" y="149"/>
                      <a:pt x="71" y="148"/>
                      <a:pt x="71" y="146"/>
                    </a:cubicBezTo>
                    <a:cubicBezTo>
                      <a:pt x="71" y="145"/>
                      <a:pt x="72" y="139"/>
                      <a:pt x="74" y="142"/>
                    </a:cubicBezTo>
                    <a:cubicBezTo>
                      <a:pt x="73" y="151"/>
                      <a:pt x="75" y="160"/>
                      <a:pt x="75" y="169"/>
                    </a:cubicBezTo>
                    <a:cubicBezTo>
                      <a:pt x="75" y="169"/>
                      <a:pt x="74" y="169"/>
                      <a:pt x="74" y="169"/>
                    </a:cubicBezTo>
                    <a:cubicBezTo>
                      <a:pt x="72" y="170"/>
                      <a:pt x="69" y="171"/>
                      <a:pt x="67" y="172"/>
                    </a:cubicBezTo>
                    <a:cubicBezTo>
                      <a:pt x="65" y="170"/>
                      <a:pt x="64" y="168"/>
                      <a:pt x="63" y="166"/>
                    </a:cubicBezTo>
                    <a:cubicBezTo>
                      <a:pt x="59" y="161"/>
                      <a:pt x="53" y="157"/>
                      <a:pt x="50" y="152"/>
                    </a:cubicBezTo>
                    <a:close/>
                    <a:moveTo>
                      <a:pt x="74" y="182"/>
                    </a:moveTo>
                    <a:cubicBezTo>
                      <a:pt x="72" y="179"/>
                      <a:pt x="70" y="177"/>
                      <a:pt x="68" y="174"/>
                    </a:cubicBezTo>
                    <a:cubicBezTo>
                      <a:pt x="70" y="173"/>
                      <a:pt x="73" y="173"/>
                      <a:pt x="75" y="172"/>
                    </a:cubicBezTo>
                    <a:cubicBezTo>
                      <a:pt x="75" y="175"/>
                      <a:pt x="75" y="178"/>
                      <a:pt x="74" y="182"/>
                    </a:cubicBezTo>
                    <a:close/>
                    <a:moveTo>
                      <a:pt x="73" y="138"/>
                    </a:moveTo>
                    <a:cubicBezTo>
                      <a:pt x="72" y="138"/>
                      <a:pt x="71" y="138"/>
                      <a:pt x="70" y="139"/>
                    </a:cubicBezTo>
                    <a:cubicBezTo>
                      <a:pt x="70" y="140"/>
                      <a:pt x="69" y="141"/>
                      <a:pt x="69" y="141"/>
                    </a:cubicBezTo>
                    <a:cubicBezTo>
                      <a:pt x="66" y="131"/>
                      <a:pt x="60" y="122"/>
                      <a:pt x="57" y="112"/>
                    </a:cubicBezTo>
                    <a:cubicBezTo>
                      <a:pt x="54" y="99"/>
                      <a:pt x="50" y="87"/>
                      <a:pt x="46" y="75"/>
                    </a:cubicBezTo>
                    <a:cubicBezTo>
                      <a:pt x="38" y="51"/>
                      <a:pt x="30" y="28"/>
                      <a:pt x="22" y="4"/>
                    </a:cubicBezTo>
                    <a:cubicBezTo>
                      <a:pt x="23" y="4"/>
                      <a:pt x="24" y="3"/>
                      <a:pt x="25" y="3"/>
                    </a:cubicBezTo>
                    <a:cubicBezTo>
                      <a:pt x="32" y="11"/>
                      <a:pt x="34" y="24"/>
                      <a:pt x="37" y="34"/>
                    </a:cubicBezTo>
                    <a:cubicBezTo>
                      <a:pt x="41" y="46"/>
                      <a:pt x="45" y="58"/>
                      <a:pt x="50" y="70"/>
                    </a:cubicBezTo>
                    <a:cubicBezTo>
                      <a:pt x="54" y="82"/>
                      <a:pt x="59" y="94"/>
                      <a:pt x="63" y="106"/>
                    </a:cubicBezTo>
                    <a:cubicBezTo>
                      <a:pt x="67" y="117"/>
                      <a:pt x="70" y="127"/>
                      <a:pt x="73" y="13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56" name="Freeform 41"/>
              <p:cNvSpPr>
                <a:spLocks noEditPoints="1"/>
              </p:cNvSpPr>
              <p:nvPr/>
            </p:nvSpPr>
            <p:spPr bwMode="auto">
              <a:xfrm>
                <a:off x="2344477" y="1286400"/>
                <a:ext cx="238493" cy="221282"/>
              </a:xfrm>
              <a:custGeom>
                <a:avLst/>
                <a:gdLst>
                  <a:gd name="T0" fmla="*/ 103 w 123"/>
                  <a:gd name="T1" fmla="*/ 64 h 114"/>
                  <a:gd name="T2" fmla="*/ 35 w 123"/>
                  <a:gd name="T3" fmla="*/ 2 h 114"/>
                  <a:gd name="T4" fmla="*/ 5 w 123"/>
                  <a:gd name="T5" fmla="*/ 103 h 114"/>
                  <a:gd name="T6" fmla="*/ 23 w 123"/>
                  <a:gd name="T7" fmla="*/ 66 h 114"/>
                  <a:gd name="T8" fmla="*/ 40 w 123"/>
                  <a:gd name="T9" fmla="*/ 61 h 114"/>
                  <a:gd name="T10" fmla="*/ 98 w 123"/>
                  <a:gd name="T11" fmla="*/ 65 h 114"/>
                  <a:gd name="T12" fmla="*/ 93 w 123"/>
                  <a:gd name="T13" fmla="*/ 68 h 114"/>
                  <a:gd name="T14" fmla="*/ 56 w 123"/>
                  <a:gd name="T15" fmla="*/ 97 h 114"/>
                  <a:gd name="T16" fmla="*/ 76 w 123"/>
                  <a:gd name="T17" fmla="*/ 65 h 114"/>
                  <a:gd name="T18" fmla="*/ 38 w 123"/>
                  <a:gd name="T19" fmla="*/ 106 h 114"/>
                  <a:gd name="T20" fmla="*/ 59 w 123"/>
                  <a:gd name="T21" fmla="*/ 80 h 114"/>
                  <a:gd name="T22" fmla="*/ 28 w 123"/>
                  <a:gd name="T23" fmla="*/ 95 h 114"/>
                  <a:gd name="T24" fmla="*/ 52 w 123"/>
                  <a:gd name="T25" fmla="*/ 73 h 114"/>
                  <a:gd name="T26" fmla="*/ 39 w 123"/>
                  <a:gd name="T27" fmla="*/ 91 h 114"/>
                  <a:gd name="T28" fmla="*/ 12 w 123"/>
                  <a:gd name="T29" fmla="*/ 102 h 114"/>
                  <a:gd name="T30" fmla="*/ 45 w 123"/>
                  <a:gd name="T31" fmla="*/ 69 h 114"/>
                  <a:gd name="T32" fmla="*/ 47 w 123"/>
                  <a:gd name="T33" fmla="*/ 67 h 114"/>
                  <a:gd name="T34" fmla="*/ 6 w 123"/>
                  <a:gd name="T35" fmla="*/ 93 h 114"/>
                  <a:gd name="T36" fmla="*/ 35 w 123"/>
                  <a:gd name="T37" fmla="*/ 65 h 114"/>
                  <a:gd name="T38" fmla="*/ 8 w 123"/>
                  <a:gd name="T39" fmla="*/ 87 h 114"/>
                  <a:gd name="T40" fmla="*/ 7 w 123"/>
                  <a:gd name="T41" fmla="*/ 99 h 114"/>
                  <a:gd name="T42" fmla="*/ 40 w 123"/>
                  <a:gd name="T43" fmla="*/ 75 h 114"/>
                  <a:gd name="T44" fmla="*/ 50 w 123"/>
                  <a:gd name="T45" fmla="*/ 73 h 114"/>
                  <a:gd name="T46" fmla="*/ 11 w 123"/>
                  <a:gd name="T47" fmla="*/ 104 h 114"/>
                  <a:gd name="T48" fmla="*/ 40 w 123"/>
                  <a:gd name="T49" fmla="*/ 90 h 114"/>
                  <a:gd name="T50" fmla="*/ 59 w 123"/>
                  <a:gd name="T51" fmla="*/ 78 h 114"/>
                  <a:gd name="T52" fmla="*/ 51 w 123"/>
                  <a:gd name="T53" fmla="*/ 89 h 114"/>
                  <a:gd name="T54" fmla="*/ 36 w 123"/>
                  <a:gd name="T55" fmla="*/ 107 h 114"/>
                  <a:gd name="T56" fmla="*/ 45 w 123"/>
                  <a:gd name="T57" fmla="*/ 92 h 114"/>
                  <a:gd name="T58" fmla="*/ 77 w 123"/>
                  <a:gd name="T59" fmla="*/ 70 h 114"/>
                  <a:gd name="T60" fmla="*/ 46 w 123"/>
                  <a:gd name="T61" fmla="*/ 107 h 114"/>
                  <a:gd name="T62" fmla="*/ 88 w 123"/>
                  <a:gd name="T63" fmla="*/ 68 h 114"/>
                  <a:gd name="T64" fmla="*/ 57 w 123"/>
                  <a:gd name="T65" fmla="*/ 104 h 114"/>
                  <a:gd name="T66" fmla="*/ 60 w 123"/>
                  <a:gd name="T67" fmla="*/ 107 h 114"/>
                  <a:gd name="T68" fmla="*/ 99 w 123"/>
                  <a:gd name="T69" fmla="*/ 72 h 114"/>
                  <a:gd name="T70" fmla="*/ 61 w 123"/>
                  <a:gd name="T71" fmla="*/ 107 h 114"/>
                  <a:gd name="T72" fmla="*/ 75 w 123"/>
                  <a:gd name="T73" fmla="*/ 107 h 114"/>
                  <a:gd name="T74" fmla="*/ 84 w 123"/>
                  <a:gd name="T75" fmla="*/ 105 h 114"/>
                  <a:gd name="T76" fmla="*/ 100 w 123"/>
                  <a:gd name="T77" fmla="*/ 78 h 114"/>
                  <a:gd name="T78" fmla="*/ 105 w 123"/>
                  <a:gd name="T79" fmla="*/ 86 h 114"/>
                  <a:gd name="T80" fmla="*/ 110 w 123"/>
                  <a:gd name="T81" fmla="*/ 88 h 114"/>
                  <a:gd name="T82" fmla="*/ 92 w 123"/>
                  <a:gd name="T83" fmla="*/ 109 h 114"/>
                  <a:gd name="T84" fmla="*/ 100 w 123"/>
                  <a:gd name="T85" fmla="*/ 109 h 114"/>
                  <a:gd name="T86" fmla="*/ 112 w 123"/>
                  <a:gd name="T87" fmla="*/ 99 h 114"/>
                  <a:gd name="T88" fmla="*/ 109 w 123"/>
                  <a:gd name="T89" fmla="*/ 93 h 114"/>
                  <a:gd name="T90" fmla="*/ 116 w 123"/>
                  <a:gd name="T91" fmla="*/ 95 h 114"/>
                  <a:gd name="T92" fmla="*/ 110 w 123"/>
                  <a:gd name="T93" fmla="*/ 106 h 114"/>
                  <a:gd name="T94" fmla="*/ 117 w 123"/>
                  <a:gd name="T95" fmla="*/ 99 h 114"/>
                  <a:gd name="T96" fmla="*/ 114 w 123"/>
                  <a:gd name="T97" fmla="*/ 99 h 114"/>
                  <a:gd name="T98" fmla="*/ 107 w 123"/>
                  <a:gd name="T99" fmla="*/ 101 h 114"/>
                  <a:gd name="T100" fmla="*/ 102 w 123"/>
                  <a:gd name="T101" fmla="*/ 100 h 114"/>
                  <a:gd name="T102" fmla="*/ 112 w 123"/>
                  <a:gd name="T103" fmla="*/ 79 h 114"/>
                  <a:gd name="T104" fmla="*/ 119 w 123"/>
                  <a:gd name="T105" fmla="*/ 93 h 114"/>
                  <a:gd name="T106" fmla="*/ 106 w 123"/>
                  <a:gd name="T107" fmla="*/ 73 h 114"/>
                  <a:gd name="T108" fmla="*/ 72 w 123"/>
                  <a:gd name="T109" fmla="*/ 97 h 114"/>
                  <a:gd name="T110" fmla="*/ 40 w 123"/>
                  <a:gd name="T111" fmla="*/ 41 h 114"/>
                  <a:gd name="T112" fmla="*/ 94 w 123"/>
                  <a:gd name="T113" fmla="*/ 64 h 114"/>
                  <a:gd name="T114" fmla="*/ 16 w 123"/>
                  <a:gd name="T115" fmla="*/ 75 h 114"/>
                  <a:gd name="T116" fmla="*/ 18 w 123"/>
                  <a:gd name="T117" fmla="*/ 7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4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4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9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2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8"/>
                    </a:cubicBezTo>
                    <a:cubicBezTo>
                      <a:pt x="6" y="85"/>
                      <a:pt x="0" y="95"/>
                      <a:pt x="5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7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4" y="80"/>
                      <a:pt x="18" y="77"/>
                      <a:pt x="21" y="75"/>
                    </a:cubicBezTo>
                    <a:cubicBezTo>
                      <a:pt x="27" y="71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89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8"/>
                    </a:cubicBezTo>
                    <a:cubicBezTo>
                      <a:pt x="84" y="71"/>
                      <a:pt x="82" y="74"/>
                      <a:pt x="78" y="77"/>
                    </a:cubicBezTo>
                    <a:cubicBezTo>
                      <a:pt x="74" y="80"/>
                      <a:pt x="70" y="84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6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7" y="65"/>
                      <a:pt x="79" y="65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6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8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2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0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6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4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9"/>
                      <a:pt x="45" y="86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7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7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6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6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8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7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8" y="87"/>
                    </a:cubicBezTo>
                    <a:close/>
                    <a:moveTo>
                      <a:pt x="23" y="81"/>
                    </a:moveTo>
                    <a:cubicBezTo>
                      <a:pt x="26" y="78"/>
                      <a:pt x="31" y="75"/>
                      <a:pt x="35" y="72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3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5"/>
                      <a:pt x="35" y="87"/>
                    </a:cubicBezTo>
                    <a:cubicBezTo>
                      <a:pt x="28" y="94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8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80"/>
                      <a:pt x="48" y="81"/>
                    </a:cubicBezTo>
                    <a:cubicBezTo>
                      <a:pt x="45" y="84"/>
                      <a:pt x="42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5"/>
                    </a:cubicBezTo>
                    <a:cubicBezTo>
                      <a:pt x="62" y="75"/>
                      <a:pt x="62" y="75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6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3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6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7"/>
                      <a:pt x="70" y="80"/>
                      <a:pt x="67" y="84"/>
                    </a:cubicBezTo>
                    <a:cubicBezTo>
                      <a:pt x="64" y="88"/>
                      <a:pt x="60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7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7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1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6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1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6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4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5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3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1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9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5"/>
                      <a:pt x="107" y="83"/>
                      <a:pt x="108" y="82"/>
                    </a:cubicBezTo>
                    <a:cubicBezTo>
                      <a:pt x="109" y="82"/>
                      <a:pt x="112" y="79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7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5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6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5" y="106"/>
                    </a:cubicBezTo>
                    <a:cubicBezTo>
                      <a:pt x="101" y="110"/>
                      <a:pt x="107" y="104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9"/>
                    </a:cubicBezTo>
                    <a:cubicBezTo>
                      <a:pt x="94" y="109"/>
                      <a:pt x="95" y="108"/>
                      <a:pt x="95" y="108"/>
                    </a:cubicBezTo>
                    <a:cubicBezTo>
                      <a:pt x="96" y="107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3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6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8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7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100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8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3"/>
                    </a:cubicBezTo>
                    <a:cubicBezTo>
                      <a:pt x="117" y="93"/>
                      <a:pt x="116" y="94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5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1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2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7" y="95"/>
                      <a:pt x="89" y="93"/>
                    </a:cubicBezTo>
                    <a:cubicBezTo>
                      <a:pt x="95" y="86"/>
                      <a:pt x="100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7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7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2"/>
                      <a:pt x="96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1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70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29" y="68"/>
                      <a:pt x="24" y="72"/>
                      <a:pt x="18" y="76"/>
                    </a:cubicBezTo>
                    <a:cubicBezTo>
                      <a:pt x="15" y="78"/>
                      <a:pt x="13" y="81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57" name="Freeform 43"/>
              <p:cNvSpPr>
                <a:spLocks noEditPoints="1"/>
              </p:cNvSpPr>
              <p:nvPr/>
            </p:nvSpPr>
            <p:spPr bwMode="auto">
              <a:xfrm>
                <a:off x="1378364" y="1340507"/>
                <a:ext cx="162274" cy="18850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9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5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9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1" y="72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7"/>
                      <a:pt x="53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6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4" y="2"/>
                      <a:pt x="33" y="2"/>
                      <a:pt x="33" y="3"/>
                    </a:cubicBezTo>
                    <a:cubicBezTo>
                      <a:pt x="33" y="10"/>
                      <a:pt x="35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9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7" y="92"/>
                      <a:pt x="25" y="92"/>
                      <a:pt x="23" y="91"/>
                    </a:cubicBezTo>
                    <a:cubicBezTo>
                      <a:pt x="31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5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1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9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3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7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9" y="89"/>
                      <a:pt x="19" y="89"/>
                      <a:pt x="19" y="89"/>
                    </a:cubicBezTo>
                    <a:cubicBezTo>
                      <a:pt x="26" y="85"/>
                      <a:pt x="32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6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9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6" y="62"/>
                      <a:pt x="66" y="62"/>
                    </a:cubicBezTo>
                    <a:cubicBezTo>
                      <a:pt x="62" y="65"/>
                      <a:pt x="59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60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3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4" y="84"/>
                      <a:pt x="25" y="83"/>
                      <a:pt x="27" y="81"/>
                    </a:cubicBezTo>
                    <a:cubicBezTo>
                      <a:pt x="30" y="79"/>
                      <a:pt x="33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50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7" y="84"/>
                      <a:pt x="16" y="84"/>
                    </a:cubicBezTo>
                    <a:cubicBezTo>
                      <a:pt x="17" y="83"/>
                      <a:pt x="18" y="82"/>
                      <a:pt x="19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7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4" y="60"/>
                      <a:pt x="34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3" y="71"/>
                      <a:pt x="15" y="68"/>
                    </a:cubicBezTo>
                    <a:cubicBezTo>
                      <a:pt x="17" y="67"/>
                      <a:pt x="19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1"/>
                    </a:cubicBezTo>
                    <a:cubicBezTo>
                      <a:pt x="12" y="74"/>
                      <a:pt x="10" y="75"/>
                      <a:pt x="8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9" y="65"/>
                      <a:pt x="12" y="60"/>
                      <a:pt x="17" y="57"/>
                    </a:cubicBezTo>
                    <a:cubicBezTo>
                      <a:pt x="17" y="58"/>
                      <a:pt x="15" y="61"/>
                      <a:pt x="14" y="61"/>
                    </a:cubicBezTo>
                    <a:cubicBezTo>
                      <a:pt x="13" y="62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7" y="63"/>
                      <a:pt x="18" y="61"/>
                    </a:cubicBezTo>
                    <a:cubicBezTo>
                      <a:pt x="19" y="61"/>
                      <a:pt x="23" y="56"/>
                      <a:pt x="21" y="59"/>
                    </a:cubicBezTo>
                    <a:cubicBezTo>
                      <a:pt x="17" y="65"/>
                      <a:pt x="10" y="69"/>
                      <a:pt x="6" y="75"/>
                    </a:cubicBezTo>
                    <a:cubicBezTo>
                      <a:pt x="5" y="73"/>
                      <a:pt x="5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9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9" y="61"/>
                      <a:pt x="6" y="63"/>
                      <a:pt x="4" y="66"/>
                    </a:cubicBezTo>
                    <a:cubicBezTo>
                      <a:pt x="4" y="66"/>
                      <a:pt x="4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9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5" y="73"/>
                      <a:pt x="16" y="71"/>
                    </a:cubicBezTo>
                    <a:cubicBezTo>
                      <a:pt x="20" y="67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7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7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9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9" y="62"/>
                    </a:cubicBezTo>
                    <a:cubicBezTo>
                      <a:pt x="11" y="60"/>
                      <a:pt x="13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20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8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6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8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5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5" y="58"/>
                      <a:pt x="3" y="60"/>
                    </a:cubicBezTo>
                    <a:cubicBezTo>
                      <a:pt x="3" y="60"/>
                      <a:pt x="4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4" y="86"/>
                      <a:pt x="13" y="86"/>
                    </a:cubicBezTo>
                    <a:cubicBezTo>
                      <a:pt x="13" y="85"/>
                      <a:pt x="12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30" y="93"/>
                      <a:pt x="30" y="92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3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3" y="74"/>
                    </a:cubicBezTo>
                    <a:cubicBezTo>
                      <a:pt x="56" y="72"/>
                      <a:pt x="59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70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6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3" y="87"/>
                      <a:pt x="47" y="93"/>
                    </a:cubicBezTo>
                    <a:cubicBezTo>
                      <a:pt x="47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5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4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4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4" y="78"/>
                    </a:cubicBezTo>
                    <a:cubicBezTo>
                      <a:pt x="61" y="81"/>
                      <a:pt x="59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7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8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5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8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8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9" y="26"/>
                    </a:cubicBezTo>
                    <a:cubicBezTo>
                      <a:pt x="49" y="26"/>
                      <a:pt x="49" y="27"/>
                      <a:pt x="49" y="27"/>
                    </a:cubicBezTo>
                    <a:cubicBezTo>
                      <a:pt x="49" y="27"/>
                      <a:pt x="50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7" y="55"/>
                      <a:pt x="75" y="56"/>
                      <a:pt x="73" y="57"/>
                    </a:cubicBezTo>
                    <a:cubicBezTo>
                      <a:pt x="67" y="59"/>
                      <a:pt x="65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4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58" name="Freeform 44"/>
              <p:cNvSpPr>
                <a:spLocks noEditPoints="1"/>
              </p:cNvSpPr>
              <p:nvPr/>
            </p:nvSpPr>
            <p:spPr bwMode="auto">
              <a:xfrm>
                <a:off x="1189232" y="2816967"/>
                <a:ext cx="160635" cy="186041"/>
              </a:xfrm>
              <a:custGeom>
                <a:avLst/>
                <a:gdLst>
                  <a:gd name="T0" fmla="*/ 71 w 83"/>
                  <a:gd name="T1" fmla="*/ 85 h 96"/>
                  <a:gd name="T2" fmla="*/ 48 w 83"/>
                  <a:gd name="T3" fmla="*/ 0 h 96"/>
                  <a:gd name="T4" fmla="*/ 0 w 83"/>
                  <a:gd name="T5" fmla="*/ 56 h 96"/>
                  <a:gd name="T6" fmla="*/ 46 w 83"/>
                  <a:gd name="T7" fmla="*/ 74 h 96"/>
                  <a:gd name="T8" fmla="*/ 35 w 83"/>
                  <a:gd name="T9" fmla="*/ 86 h 96"/>
                  <a:gd name="T10" fmla="*/ 34 w 83"/>
                  <a:gd name="T11" fmla="*/ 71 h 96"/>
                  <a:gd name="T12" fmla="*/ 19 w 83"/>
                  <a:gd name="T13" fmla="*/ 89 h 96"/>
                  <a:gd name="T14" fmla="*/ 28 w 83"/>
                  <a:gd name="T15" fmla="*/ 85 h 96"/>
                  <a:gd name="T16" fmla="*/ 14 w 83"/>
                  <a:gd name="T17" fmla="*/ 86 h 96"/>
                  <a:gd name="T18" fmla="*/ 32 w 83"/>
                  <a:gd name="T19" fmla="*/ 72 h 96"/>
                  <a:gd name="T20" fmla="*/ 54 w 83"/>
                  <a:gd name="T21" fmla="*/ 71 h 96"/>
                  <a:gd name="T22" fmla="*/ 38 w 83"/>
                  <a:gd name="T23" fmla="*/ 76 h 96"/>
                  <a:gd name="T24" fmla="*/ 22 w 83"/>
                  <a:gd name="T25" fmla="*/ 85 h 96"/>
                  <a:gd name="T26" fmla="*/ 63 w 83"/>
                  <a:gd name="T27" fmla="*/ 60 h 96"/>
                  <a:gd name="T28" fmla="*/ 51 w 83"/>
                  <a:gd name="T29" fmla="*/ 55 h 96"/>
                  <a:gd name="T30" fmla="*/ 16 w 83"/>
                  <a:gd name="T31" fmla="*/ 84 h 96"/>
                  <a:gd name="T32" fmla="*/ 13 w 83"/>
                  <a:gd name="T33" fmla="*/ 80 h 96"/>
                  <a:gd name="T34" fmla="*/ 39 w 83"/>
                  <a:gd name="T35" fmla="*/ 57 h 96"/>
                  <a:gd name="T36" fmla="*/ 27 w 83"/>
                  <a:gd name="T37" fmla="*/ 63 h 96"/>
                  <a:gd name="T38" fmla="*/ 10 w 83"/>
                  <a:gd name="T39" fmla="*/ 81 h 96"/>
                  <a:gd name="T40" fmla="*/ 23 w 83"/>
                  <a:gd name="T41" fmla="*/ 61 h 96"/>
                  <a:gd name="T42" fmla="*/ 17 w 83"/>
                  <a:gd name="T43" fmla="*/ 57 h 96"/>
                  <a:gd name="T44" fmla="*/ 13 w 83"/>
                  <a:gd name="T45" fmla="*/ 65 h 96"/>
                  <a:gd name="T46" fmla="*/ 7 w 83"/>
                  <a:gd name="T47" fmla="*/ 60 h 96"/>
                  <a:gd name="T48" fmla="*/ 7 w 83"/>
                  <a:gd name="T49" fmla="*/ 60 h 96"/>
                  <a:gd name="T50" fmla="*/ 26 w 83"/>
                  <a:gd name="T51" fmla="*/ 58 h 96"/>
                  <a:gd name="T52" fmla="*/ 26 w 83"/>
                  <a:gd name="T53" fmla="*/ 57 h 96"/>
                  <a:gd name="T54" fmla="*/ 26 w 83"/>
                  <a:gd name="T55" fmla="*/ 57 h 96"/>
                  <a:gd name="T56" fmla="*/ 13 w 83"/>
                  <a:gd name="T57" fmla="*/ 62 h 96"/>
                  <a:gd name="T58" fmla="*/ 8 w 83"/>
                  <a:gd name="T59" fmla="*/ 61 h 96"/>
                  <a:gd name="T60" fmla="*/ 15 w 83"/>
                  <a:gd name="T61" fmla="*/ 62 h 96"/>
                  <a:gd name="T62" fmla="*/ 5 w 83"/>
                  <a:gd name="T63" fmla="*/ 61 h 96"/>
                  <a:gd name="T64" fmla="*/ 7 w 83"/>
                  <a:gd name="T65" fmla="*/ 57 h 96"/>
                  <a:gd name="T66" fmla="*/ 3 w 83"/>
                  <a:gd name="T67" fmla="*/ 59 h 96"/>
                  <a:gd name="T68" fmla="*/ 39 w 83"/>
                  <a:gd name="T69" fmla="*/ 60 h 96"/>
                  <a:gd name="T70" fmla="*/ 29 w 83"/>
                  <a:gd name="T71" fmla="*/ 92 h 96"/>
                  <a:gd name="T72" fmla="*/ 61 w 83"/>
                  <a:gd name="T73" fmla="*/ 66 h 96"/>
                  <a:gd name="T74" fmla="*/ 34 w 83"/>
                  <a:gd name="T75" fmla="*/ 93 h 96"/>
                  <a:gd name="T76" fmla="*/ 40 w 83"/>
                  <a:gd name="T77" fmla="*/ 93 h 96"/>
                  <a:gd name="T78" fmla="*/ 47 w 83"/>
                  <a:gd name="T79" fmla="*/ 92 h 96"/>
                  <a:gd name="T80" fmla="*/ 54 w 83"/>
                  <a:gd name="T81" fmla="*/ 89 h 96"/>
                  <a:gd name="T82" fmla="*/ 70 w 83"/>
                  <a:gd name="T83" fmla="*/ 78 h 96"/>
                  <a:gd name="T84" fmla="*/ 63 w 83"/>
                  <a:gd name="T85" fmla="*/ 87 h 96"/>
                  <a:gd name="T86" fmla="*/ 67 w 83"/>
                  <a:gd name="T87" fmla="*/ 80 h 96"/>
                  <a:gd name="T88" fmla="*/ 77 w 83"/>
                  <a:gd name="T89" fmla="*/ 66 h 96"/>
                  <a:gd name="T90" fmla="*/ 77 w 83"/>
                  <a:gd name="T91" fmla="*/ 63 h 96"/>
                  <a:gd name="T92" fmla="*/ 44 w 83"/>
                  <a:gd name="T93" fmla="*/ 90 h 96"/>
                  <a:gd name="T94" fmla="*/ 44 w 83"/>
                  <a:gd name="T95" fmla="*/ 85 h 96"/>
                  <a:gd name="T96" fmla="*/ 71 w 83"/>
                  <a:gd name="T97" fmla="*/ 60 h 96"/>
                  <a:gd name="T98" fmla="*/ 34 w 83"/>
                  <a:gd name="T99" fmla="*/ 27 h 96"/>
                  <a:gd name="T100" fmla="*/ 48 w 83"/>
                  <a:gd name="T101" fmla="*/ 25 h 96"/>
                  <a:gd name="T102" fmla="*/ 60 w 83"/>
                  <a:gd name="T103" fmla="*/ 55 h 96"/>
                  <a:gd name="T104" fmla="*/ 34 w 83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0" y="69"/>
                      <a:pt x="3" y="79"/>
                      <a:pt x="10" y="86"/>
                    </a:cubicBezTo>
                    <a:cubicBezTo>
                      <a:pt x="18" y="94"/>
                      <a:pt x="31" y="96"/>
                      <a:pt x="42" y="96"/>
                    </a:cubicBezTo>
                    <a:cubicBezTo>
                      <a:pt x="52" y="96"/>
                      <a:pt x="63" y="92"/>
                      <a:pt x="71" y="85"/>
                    </a:cubicBezTo>
                    <a:cubicBezTo>
                      <a:pt x="77" y="80"/>
                      <a:pt x="80" y="71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6"/>
                      <a:pt x="52" y="9"/>
                      <a:pt x="50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9" y="0"/>
                      <a:pt x="49" y="0"/>
                      <a:pt x="48" y="0"/>
                    </a:cubicBezTo>
                    <a:cubicBezTo>
                      <a:pt x="44" y="0"/>
                      <a:pt x="40" y="1"/>
                      <a:pt x="35" y="0"/>
                    </a:cubicBezTo>
                    <a:cubicBezTo>
                      <a:pt x="34" y="0"/>
                      <a:pt x="34" y="0"/>
                      <a:pt x="34" y="1"/>
                    </a:cubicBezTo>
                    <a:cubicBezTo>
                      <a:pt x="33" y="1"/>
                      <a:pt x="33" y="1"/>
                      <a:pt x="33" y="2"/>
                    </a:cubicBezTo>
                    <a:cubicBezTo>
                      <a:pt x="32" y="9"/>
                      <a:pt x="34" y="16"/>
                      <a:pt x="33" y="24"/>
                    </a:cubicBezTo>
                    <a:cubicBezTo>
                      <a:pt x="16" y="23"/>
                      <a:pt x="2" y="40"/>
                      <a:pt x="0" y="56"/>
                    </a:cubicBezTo>
                    <a:cubicBezTo>
                      <a:pt x="0" y="57"/>
                      <a:pt x="0" y="57"/>
                      <a:pt x="0" y="57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2"/>
                      <a:pt x="28" y="92"/>
                    </a:cubicBezTo>
                    <a:cubicBezTo>
                      <a:pt x="26" y="92"/>
                      <a:pt x="24" y="91"/>
                      <a:pt x="23" y="91"/>
                    </a:cubicBezTo>
                    <a:cubicBezTo>
                      <a:pt x="30" y="85"/>
                      <a:pt x="38" y="79"/>
                      <a:pt x="46" y="74"/>
                    </a:cubicBezTo>
                    <a:cubicBezTo>
                      <a:pt x="49" y="72"/>
                      <a:pt x="51" y="70"/>
                      <a:pt x="54" y="67"/>
                    </a:cubicBezTo>
                    <a:cubicBezTo>
                      <a:pt x="56" y="66"/>
                      <a:pt x="58" y="64"/>
                      <a:pt x="61" y="62"/>
                    </a:cubicBezTo>
                    <a:cubicBezTo>
                      <a:pt x="63" y="61"/>
                      <a:pt x="64" y="59"/>
                      <a:pt x="62" y="62"/>
                    </a:cubicBezTo>
                    <a:cubicBezTo>
                      <a:pt x="57" y="68"/>
                      <a:pt x="50" y="72"/>
                      <a:pt x="45" y="77"/>
                    </a:cubicBezTo>
                    <a:cubicBezTo>
                      <a:pt x="41" y="80"/>
                      <a:pt x="39" y="83"/>
                      <a:pt x="35" y="86"/>
                    </a:cubicBezTo>
                    <a:cubicBezTo>
                      <a:pt x="34" y="87"/>
                      <a:pt x="32" y="89"/>
                      <a:pt x="31" y="90"/>
                    </a:cubicBezTo>
                    <a:cubicBezTo>
                      <a:pt x="30" y="91"/>
                      <a:pt x="29" y="91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6"/>
                      <a:pt x="34" y="71"/>
                    </a:cubicBezTo>
                    <a:cubicBezTo>
                      <a:pt x="38" y="68"/>
                      <a:pt x="41" y="65"/>
                      <a:pt x="45" y="62"/>
                    </a:cubicBezTo>
                    <a:cubicBezTo>
                      <a:pt x="47" y="61"/>
                      <a:pt x="51" y="58"/>
                      <a:pt x="53" y="57"/>
                    </a:cubicBezTo>
                    <a:cubicBezTo>
                      <a:pt x="47" y="63"/>
                      <a:pt x="40" y="68"/>
                      <a:pt x="33" y="74"/>
                    </a:cubicBezTo>
                    <a:cubicBezTo>
                      <a:pt x="28" y="79"/>
                      <a:pt x="22" y="82"/>
                      <a:pt x="18" y="88"/>
                    </a:cubicBezTo>
                    <a:cubicBezTo>
                      <a:pt x="18" y="88"/>
                      <a:pt x="19" y="89"/>
                      <a:pt x="19" y="89"/>
                    </a:cubicBezTo>
                    <a:cubicBezTo>
                      <a:pt x="25" y="84"/>
                      <a:pt x="31" y="80"/>
                      <a:pt x="37" y="75"/>
                    </a:cubicBezTo>
                    <a:cubicBezTo>
                      <a:pt x="44" y="70"/>
                      <a:pt x="50" y="64"/>
                      <a:pt x="58" y="60"/>
                    </a:cubicBezTo>
                    <a:cubicBezTo>
                      <a:pt x="55" y="61"/>
                      <a:pt x="52" y="64"/>
                      <a:pt x="49" y="67"/>
                    </a:cubicBezTo>
                    <a:cubicBezTo>
                      <a:pt x="45" y="70"/>
                      <a:pt x="41" y="73"/>
                      <a:pt x="38" y="76"/>
                    </a:cubicBezTo>
                    <a:cubicBezTo>
                      <a:pt x="34" y="79"/>
                      <a:pt x="32" y="83"/>
                      <a:pt x="28" y="85"/>
                    </a:cubicBezTo>
                    <a:cubicBezTo>
                      <a:pt x="26" y="87"/>
                      <a:pt x="24" y="88"/>
                      <a:pt x="22" y="90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7"/>
                    </a:moveTo>
                    <a:cubicBezTo>
                      <a:pt x="16" y="87"/>
                      <a:pt x="16" y="87"/>
                      <a:pt x="16" y="87"/>
                    </a:cubicBezTo>
                    <a:cubicBezTo>
                      <a:pt x="15" y="87"/>
                      <a:pt x="15" y="86"/>
                      <a:pt x="14" y="86"/>
                    </a:cubicBezTo>
                    <a:cubicBezTo>
                      <a:pt x="20" y="81"/>
                      <a:pt x="26" y="75"/>
                      <a:pt x="32" y="70"/>
                    </a:cubicBezTo>
                    <a:cubicBezTo>
                      <a:pt x="35" y="67"/>
                      <a:pt x="39" y="64"/>
                      <a:pt x="43" y="62"/>
                    </a:cubicBezTo>
                    <a:cubicBezTo>
                      <a:pt x="45" y="60"/>
                      <a:pt x="46" y="59"/>
                      <a:pt x="48" y="58"/>
                    </a:cubicBezTo>
                    <a:cubicBezTo>
                      <a:pt x="52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6" y="77"/>
                      <a:pt x="21" y="81"/>
                      <a:pt x="16" y="87"/>
                    </a:cubicBezTo>
                    <a:close/>
                    <a:moveTo>
                      <a:pt x="48" y="76"/>
                    </a:moveTo>
                    <a:cubicBezTo>
                      <a:pt x="53" y="71"/>
                      <a:pt x="59" y="67"/>
                      <a:pt x="64" y="61"/>
                    </a:cubicBezTo>
                    <a:cubicBezTo>
                      <a:pt x="65" y="61"/>
                      <a:pt x="65" y="61"/>
                      <a:pt x="66" y="61"/>
                    </a:cubicBezTo>
                    <a:cubicBezTo>
                      <a:pt x="62" y="64"/>
                      <a:pt x="58" y="68"/>
                      <a:pt x="54" y="71"/>
                    </a:cubicBezTo>
                    <a:cubicBezTo>
                      <a:pt x="49" y="75"/>
                      <a:pt x="43" y="80"/>
                      <a:pt x="38" y="85"/>
                    </a:cubicBezTo>
                    <a:cubicBezTo>
                      <a:pt x="41" y="82"/>
                      <a:pt x="44" y="78"/>
                      <a:pt x="48" y="76"/>
                    </a:cubicBezTo>
                    <a:close/>
                    <a:moveTo>
                      <a:pt x="45" y="73"/>
                    </a:moveTo>
                    <a:cubicBezTo>
                      <a:pt x="41" y="76"/>
                      <a:pt x="37" y="79"/>
                      <a:pt x="32" y="82"/>
                    </a:cubicBezTo>
                    <a:cubicBezTo>
                      <a:pt x="34" y="80"/>
                      <a:pt x="36" y="78"/>
                      <a:pt x="38" y="76"/>
                    </a:cubicBezTo>
                    <a:cubicBezTo>
                      <a:pt x="45" y="70"/>
                      <a:pt x="52" y="65"/>
                      <a:pt x="59" y="59"/>
                    </a:cubicBezTo>
                    <a:cubicBezTo>
                      <a:pt x="59" y="59"/>
                      <a:pt x="59" y="58"/>
                      <a:pt x="59" y="58"/>
                    </a:cubicBezTo>
                    <a:cubicBezTo>
                      <a:pt x="53" y="61"/>
                      <a:pt x="47" y="66"/>
                      <a:pt x="42" y="70"/>
                    </a:cubicBezTo>
                    <a:cubicBezTo>
                      <a:pt x="35" y="75"/>
                      <a:pt x="29" y="81"/>
                      <a:pt x="21" y="86"/>
                    </a:cubicBezTo>
                    <a:cubicBezTo>
                      <a:pt x="18" y="88"/>
                      <a:pt x="21" y="86"/>
                      <a:pt x="22" y="85"/>
                    </a:cubicBezTo>
                    <a:cubicBezTo>
                      <a:pt x="23" y="83"/>
                      <a:pt x="25" y="82"/>
                      <a:pt x="26" y="81"/>
                    </a:cubicBezTo>
                    <a:cubicBezTo>
                      <a:pt x="29" y="78"/>
                      <a:pt x="32" y="76"/>
                      <a:pt x="35" y="73"/>
                    </a:cubicBezTo>
                    <a:cubicBezTo>
                      <a:pt x="42" y="68"/>
                      <a:pt x="48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1" y="69"/>
                      <a:pt x="45" y="73"/>
                    </a:cubicBezTo>
                    <a:close/>
                    <a:moveTo>
                      <a:pt x="39" y="66"/>
                    </a:moveTo>
                    <a:cubicBezTo>
                      <a:pt x="41" y="64"/>
                      <a:pt x="42" y="63"/>
                      <a:pt x="44" y="62"/>
                    </a:cubicBezTo>
                    <a:cubicBezTo>
                      <a:pt x="46" y="60"/>
                      <a:pt x="49" y="58"/>
                      <a:pt x="51" y="56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2" y="55"/>
                      <a:pt x="52" y="55"/>
                      <a:pt x="53" y="55"/>
                    </a:cubicBezTo>
                    <a:cubicBezTo>
                      <a:pt x="53" y="55"/>
                      <a:pt x="54" y="56"/>
                      <a:pt x="54" y="56"/>
                    </a:cubicBezTo>
                    <a:cubicBezTo>
                      <a:pt x="49" y="59"/>
                      <a:pt x="44" y="62"/>
                      <a:pt x="39" y="66"/>
                    </a:cubicBezTo>
                    <a:close/>
                    <a:moveTo>
                      <a:pt x="17" y="82"/>
                    </a:moveTo>
                    <a:cubicBezTo>
                      <a:pt x="17" y="82"/>
                      <a:pt x="16" y="83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2" y="67"/>
                      <a:pt x="38" y="62"/>
                      <a:pt x="45" y="57"/>
                    </a:cubicBezTo>
                    <a:cubicBezTo>
                      <a:pt x="45" y="56"/>
                      <a:pt x="45" y="56"/>
                      <a:pt x="44" y="56"/>
                    </a:cubicBezTo>
                    <a:cubicBezTo>
                      <a:pt x="31" y="60"/>
                      <a:pt x="23" y="72"/>
                      <a:pt x="13" y="80"/>
                    </a:cubicBezTo>
                    <a:cubicBezTo>
                      <a:pt x="12" y="80"/>
                      <a:pt x="11" y="81"/>
                      <a:pt x="10" y="81"/>
                    </a:cubicBezTo>
                    <a:cubicBezTo>
                      <a:pt x="11" y="80"/>
                      <a:pt x="13" y="78"/>
                      <a:pt x="14" y="76"/>
                    </a:cubicBezTo>
                    <a:cubicBezTo>
                      <a:pt x="17" y="74"/>
                      <a:pt x="20" y="71"/>
                      <a:pt x="22" y="69"/>
                    </a:cubicBezTo>
                    <a:cubicBezTo>
                      <a:pt x="27" y="66"/>
                      <a:pt x="31" y="63"/>
                      <a:pt x="34" y="59"/>
                    </a:cubicBezTo>
                    <a:cubicBezTo>
                      <a:pt x="36" y="58"/>
                      <a:pt x="38" y="58"/>
                      <a:pt x="39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8" y="73"/>
                      <a:pt x="17" y="82"/>
                    </a:cubicBezTo>
                    <a:close/>
                    <a:moveTo>
                      <a:pt x="8" y="78"/>
                    </a:moveTo>
                    <a:cubicBezTo>
                      <a:pt x="12" y="76"/>
                      <a:pt x="16" y="72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1"/>
                      <a:pt x="30" y="60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26" y="67"/>
                      <a:pt x="15" y="72"/>
                      <a:pt x="10" y="81"/>
                    </a:cubicBezTo>
                    <a:cubicBezTo>
                      <a:pt x="9" y="80"/>
                      <a:pt x="8" y="79"/>
                      <a:pt x="8" y="78"/>
                    </a:cubicBezTo>
                    <a:close/>
                    <a:moveTo>
                      <a:pt x="6" y="76"/>
                    </a:moveTo>
                    <a:cubicBezTo>
                      <a:pt x="9" y="73"/>
                      <a:pt x="12" y="70"/>
                      <a:pt x="15" y="67"/>
                    </a:cubicBezTo>
                    <a:cubicBezTo>
                      <a:pt x="17" y="66"/>
                      <a:pt x="18" y="64"/>
                      <a:pt x="20" y="63"/>
                    </a:cubicBezTo>
                    <a:cubicBezTo>
                      <a:pt x="21" y="61"/>
                      <a:pt x="27" y="55"/>
                      <a:pt x="23" y="61"/>
                    </a:cubicBezTo>
                    <a:cubicBezTo>
                      <a:pt x="20" y="65"/>
                      <a:pt x="17" y="68"/>
                      <a:pt x="14" y="71"/>
                    </a:cubicBezTo>
                    <a:cubicBezTo>
                      <a:pt x="12" y="73"/>
                      <a:pt x="9" y="75"/>
                      <a:pt x="7" y="77"/>
                    </a:cubicBezTo>
                    <a:cubicBezTo>
                      <a:pt x="7" y="77"/>
                      <a:pt x="7" y="76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4"/>
                      <a:pt x="12" y="60"/>
                      <a:pt x="17" y="57"/>
                    </a:cubicBezTo>
                    <a:cubicBezTo>
                      <a:pt x="16" y="57"/>
                      <a:pt x="14" y="60"/>
                      <a:pt x="13" y="61"/>
                    </a:cubicBezTo>
                    <a:cubicBezTo>
                      <a:pt x="12" y="62"/>
                      <a:pt x="11" y="63"/>
                      <a:pt x="10" y="64"/>
                    </a:cubicBezTo>
                    <a:cubicBezTo>
                      <a:pt x="8" y="66"/>
                      <a:pt x="6" y="69"/>
                      <a:pt x="5" y="71"/>
                    </a:cubicBezTo>
                    <a:cubicBezTo>
                      <a:pt x="5" y="71"/>
                      <a:pt x="5" y="72"/>
                      <a:pt x="5" y="72"/>
                    </a:cubicBezTo>
                    <a:cubicBezTo>
                      <a:pt x="8" y="70"/>
                      <a:pt x="11" y="67"/>
                      <a:pt x="13" y="65"/>
                    </a:cubicBezTo>
                    <a:cubicBezTo>
                      <a:pt x="15" y="63"/>
                      <a:pt x="16" y="62"/>
                      <a:pt x="18" y="60"/>
                    </a:cubicBezTo>
                    <a:cubicBezTo>
                      <a:pt x="18" y="60"/>
                      <a:pt x="22" y="55"/>
                      <a:pt x="20" y="59"/>
                    </a:cubicBezTo>
                    <a:cubicBezTo>
                      <a:pt x="16" y="65"/>
                      <a:pt x="10" y="69"/>
                      <a:pt x="6" y="74"/>
                    </a:cubicBezTo>
                    <a:cubicBezTo>
                      <a:pt x="5" y="72"/>
                      <a:pt x="4" y="70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7"/>
                      <a:pt x="11" y="56"/>
                    </a:cubicBezTo>
                    <a:cubicBezTo>
                      <a:pt x="14" y="54"/>
                      <a:pt x="11" y="57"/>
                      <a:pt x="11" y="58"/>
                    </a:cubicBezTo>
                    <a:cubicBezTo>
                      <a:pt x="8" y="60"/>
                      <a:pt x="5" y="63"/>
                      <a:pt x="3" y="66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4" y="62"/>
                      <a:pt x="6" y="61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6"/>
                      <a:pt x="9" y="77"/>
                      <a:pt x="8" y="77"/>
                    </a:cubicBezTo>
                    <a:cubicBezTo>
                      <a:pt x="9" y="77"/>
                      <a:pt x="10" y="75"/>
                      <a:pt x="11" y="75"/>
                    </a:cubicBezTo>
                    <a:cubicBezTo>
                      <a:pt x="12" y="73"/>
                      <a:pt x="14" y="72"/>
                      <a:pt x="16" y="70"/>
                    </a:cubicBezTo>
                    <a:cubicBezTo>
                      <a:pt x="20" y="67"/>
                      <a:pt x="23" y="62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8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4"/>
                      <a:pt x="18" y="71"/>
                      <a:pt x="11" y="76"/>
                    </a:cubicBezTo>
                    <a:close/>
                    <a:moveTo>
                      <a:pt x="26" y="57"/>
                    </a:moveTo>
                    <a:cubicBezTo>
                      <a:pt x="18" y="62"/>
                      <a:pt x="13" y="69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5" y="62"/>
                    </a:moveTo>
                    <a:cubicBezTo>
                      <a:pt x="14" y="64"/>
                      <a:pt x="12" y="65"/>
                      <a:pt x="11" y="66"/>
                    </a:cubicBezTo>
                    <a:cubicBezTo>
                      <a:pt x="9" y="68"/>
                      <a:pt x="7" y="69"/>
                      <a:pt x="6" y="70"/>
                    </a:cubicBezTo>
                    <a:cubicBezTo>
                      <a:pt x="8" y="67"/>
                      <a:pt x="10" y="64"/>
                      <a:pt x="13" y="62"/>
                    </a:cubicBezTo>
                    <a:cubicBezTo>
                      <a:pt x="15" y="60"/>
                      <a:pt x="17" y="59"/>
                      <a:pt x="18" y="56"/>
                    </a:cubicBezTo>
                    <a:cubicBezTo>
                      <a:pt x="18" y="56"/>
                      <a:pt x="18" y="55"/>
                      <a:pt x="18" y="55"/>
                    </a:cubicBezTo>
                    <a:cubicBezTo>
                      <a:pt x="13" y="58"/>
                      <a:pt x="9" y="62"/>
                      <a:pt x="6" y="65"/>
                    </a:cubicBezTo>
                    <a:cubicBezTo>
                      <a:pt x="4" y="67"/>
                      <a:pt x="4" y="66"/>
                      <a:pt x="5" y="64"/>
                    </a:cubicBezTo>
                    <a:cubicBezTo>
                      <a:pt x="6" y="63"/>
                      <a:pt x="7" y="62"/>
                      <a:pt x="8" y="61"/>
                    </a:cubicBezTo>
                    <a:cubicBezTo>
                      <a:pt x="10" y="59"/>
                      <a:pt x="12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6" y="55"/>
                      <a:pt x="19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19" y="58"/>
                      <a:pt x="17" y="60"/>
                      <a:pt x="15" y="62"/>
                    </a:cubicBezTo>
                    <a:close/>
                    <a:moveTo>
                      <a:pt x="5" y="61"/>
                    </a:moveTo>
                    <a:cubicBezTo>
                      <a:pt x="5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6"/>
                      <a:pt x="7" y="59"/>
                      <a:pt x="5" y="61"/>
                    </a:cubicBezTo>
                    <a:close/>
                    <a:moveTo>
                      <a:pt x="3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7" y="56"/>
                      <a:pt x="8" y="55"/>
                      <a:pt x="8" y="55"/>
                    </a:cubicBezTo>
                    <a:cubicBezTo>
                      <a:pt x="8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7"/>
                    </a:cubicBezTo>
                    <a:cubicBezTo>
                      <a:pt x="6" y="59"/>
                      <a:pt x="4" y="61"/>
                      <a:pt x="3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9"/>
                      <a:pt x="3" y="57"/>
                    </a:cubicBezTo>
                    <a:cubicBezTo>
                      <a:pt x="4" y="56"/>
                      <a:pt x="5" y="56"/>
                      <a:pt x="7" y="55"/>
                    </a:cubicBezTo>
                    <a:cubicBezTo>
                      <a:pt x="6" y="56"/>
                      <a:pt x="4" y="58"/>
                      <a:pt x="3" y="59"/>
                    </a:cubicBezTo>
                    <a:cubicBezTo>
                      <a:pt x="3" y="59"/>
                      <a:pt x="3" y="60"/>
                      <a:pt x="3" y="59"/>
                    </a:cubicBezTo>
                    <a:close/>
                    <a:moveTo>
                      <a:pt x="10" y="82"/>
                    </a:moveTo>
                    <a:cubicBezTo>
                      <a:pt x="21" y="75"/>
                      <a:pt x="28" y="65"/>
                      <a:pt x="40" y="59"/>
                    </a:cubicBezTo>
                    <a:cubicBezTo>
                      <a:pt x="40" y="59"/>
                      <a:pt x="44" y="56"/>
                      <a:pt x="43" y="57"/>
                    </a:cubicBezTo>
                    <a:cubicBezTo>
                      <a:pt x="41" y="58"/>
                      <a:pt x="40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4" y="74"/>
                      <a:pt x="18" y="79"/>
                      <a:pt x="13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2" y="84"/>
                      <a:pt x="11" y="83"/>
                      <a:pt x="10" y="82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30" y="92"/>
                      <a:pt x="30" y="92"/>
                    </a:cubicBezTo>
                    <a:cubicBezTo>
                      <a:pt x="30" y="92"/>
                      <a:pt x="31" y="91"/>
                      <a:pt x="31" y="91"/>
                    </a:cubicBezTo>
                    <a:cubicBezTo>
                      <a:pt x="32" y="90"/>
                      <a:pt x="33" y="89"/>
                      <a:pt x="34" y="89"/>
                    </a:cubicBezTo>
                    <a:cubicBezTo>
                      <a:pt x="40" y="84"/>
                      <a:pt x="46" y="79"/>
                      <a:pt x="52" y="74"/>
                    </a:cubicBezTo>
                    <a:cubicBezTo>
                      <a:pt x="55" y="71"/>
                      <a:pt x="58" y="69"/>
                      <a:pt x="61" y="66"/>
                    </a:cubicBezTo>
                    <a:cubicBezTo>
                      <a:pt x="63" y="65"/>
                      <a:pt x="64" y="63"/>
                      <a:pt x="66" y="62"/>
                    </a:cubicBezTo>
                    <a:cubicBezTo>
                      <a:pt x="66" y="62"/>
                      <a:pt x="67" y="61"/>
                      <a:pt x="68" y="61"/>
                    </a:cubicBezTo>
                    <a:cubicBezTo>
                      <a:pt x="69" y="60"/>
                      <a:pt x="69" y="60"/>
                      <a:pt x="70" y="60"/>
                    </a:cubicBezTo>
                    <a:cubicBezTo>
                      <a:pt x="59" y="72"/>
                      <a:pt x="45" y="81"/>
                      <a:pt x="34" y="92"/>
                    </a:cubicBezTo>
                    <a:cubicBezTo>
                      <a:pt x="34" y="93"/>
                      <a:pt x="34" y="93"/>
                      <a:pt x="34" y="93"/>
                    </a:cubicBezTo>
                    <a:cubicBezTo>
                      <a:pt x="47" y="84"/>
                      <a:pt x="59" y="75"/>
                      <a:pt x="70" y="65"/>
                    </a:cubicBezTo>
                    <a:cubicBezTo>
                      <a:pt x="69" y="65"/>
                      <a:pt x="68" y="66"/>
                      <a:pt x="67" y="67"/>
                    </a:cubicBezTo>
                    <a:cubicBezTo>
                      <a:pt x="64" y="70"/>
                      <a:pt x="60" y="73"/>
                      <a:pt x="57" y="76"/>
                    </a:cubicBezTo>
                    <a:cubicBezTo>
                      <a:pt x="51" y="82"/>
                      <a:pt x="45" y="87"/>
                      <a:pt x="39" y="93"/>
                    </a:cubicBezTo>
                    <a:cubicBezTo>
                      <a:pt x="39" y="93"/>
                      <a:pt x="39" y="94"/>
                      <a:pt x="40" y="93"/>
                    </a:cubicBezTo>
                    <a:cubicBezTo>
                      <a:pt x="51" y="85"/>
                      <a:pt x="62" y="76"/>
                      <a:pt x="73" y="66"/>
                    </a:cubicBezTo>
                    <a:cubicBezTo>
                      <a:pt x="73" y="66"/>
                      <a:pt x="73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1"/>
                      <a:pt x="52" y="86"/>
                      <a:pt x="47" y="92"/>
                    </a:cubicBezTo>
                    <a:cubicBezTo>
                      <a:pt x="46" y="92"/>
                      <a:pt x="47" y="93"/>
                      <a:pt x="47" y="92"/>
                    </a:cubicBezTo>
                    <a:cubicBezTo>
                      <a:pt x="57" y="86"/>
                      <a:pt x="65" y="77"/>
                      <a:pt x="74" y="70"/>
                    </a:cubicBezTo>
                    <a:cubicBezTo>
                      <a:pt x="75" y="69"/>
                      <a:pt x="76" y="68"/>
                      <a:pt x="76" y="67"/>
                    </a:cubicBezTo>
                    <a:cubicBezTo>
                      <a:pt x="75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8" y="85"/>
                      <a:pt x="54" y="89"/>
                    </a:cubicBezTo>
                    <a:cubicBezTo>
                      <a:pt x="54" y="90"/>
                      <a:pt x="54" y="90"/>
                      <a:pt x="54" y="90"/>
                    </a:cubicBezTo>
                    <a:cubicBezTo>
                      <a:pt x="61" y="87"/>
                      <a:pt x="67" y="81"/>
                      <a:pt x="72" y="76"/>
                    </a:cubicBezTo>
                    <a:cubicBezTo>
                      <a:pt x="73" y="76"/>
                      <a:pt x="74" y="74"/>
                      <a:pt x="75" y="73"/>
                    </a:cubicBezTo>
                    <a:cubicBezTo>
                      <a:pt x="75" y="74"/>
                      <a:pt x="75" y="74"/>
                      <a:pt x="75" y="74"/>
                    </a:cubicBezTo>
                    <a:cubicBezTo>
                      <a:pt x="73" y="76"/>
                      <a:pt x="72" y="77"/>
                      <a:pt x="70" y="78"/>
                    </a:cubicBezTo>
                    <a:cubicBezTo>
                      <a:pt x="67" y="81"/>
                      <a:pt x="64" y="85"/>
                      <a:pt x="61" y="88"/>
                    </a:cubicBezTo>
                    <a:cubicBezTo>
                      <a:pt x="61" y="89"/>
                      <a:pt x="60" y="89"/>
                      <a:pt x="60" y="89"/>
                    </a:cubicBezTo>
                    <a:cubicBezTo>
                      <a:pt x="55" y="92"/>
                      <a:pt x="49" y="93"/>
                      <a:pt x="42" y="93"/>
                    </a:cubicBezTo>
                    <a:cubicBezTo>
                      <a:pt x="38" y="94"/>
                      <a:pt x="33" y="93"/>
                      <a:pt x="29" y="92"/>
                    </a:cubicBezTo>
                    <a:close/>
                    <a:moveTo>
                      <a:pt x="63" y="87"/>
                    </a:moveTo>
                    <a:cubicBezTo>
                      <a:pt x="65" y="85"/>
                      <a:pt x="68" y="82"/>
                      <a:pt x="70" y="80"/>
                    </a:cubicBezTo>
                    <a:cubicBezTo>
                      <a:pt x="71" y="78"/>
                      <a:pt x="73" y="77"/>
                      <a:pt x="74" y="76"/>
                    </a:cubicBezTo>
                    <a:cubicBezTo>
                      <a:pt x="71" y="80"/>
                      <a:pt x="68" y="84"/>
                      <a:pt x="63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4" y="82"/>
                      <a:pt x="62" y="84"/>
                      <a:pt x="60" y="86"/>
                    </a:cubicBezTo>
                    <a:cubicBezTo>
                      <a:pt x="59" y="87"/>
                      <a:pt x="53" y="91"/>
                      <a:pt x="57" y="87"/>
                    </a:cubicBezTo>
                    <a:cubicBezTo>
                      <a:pt x="61" y="83"/>
                      <a:pt x="65" y="79"/>
                      <a:pt x="69" y="75"/>
                    </a:cubicBezTo>
                    <a:cubicBezTo>
                      <a:pt x="72" y="73"/>
                      <a:pt x="76" y="70"/>
                      <a:pt x="78" y="66"/>
                    </a:cubicBezTo>
                    <a:cubicBezTo>
                      <a:pt x="78" y="66"/>
                      <a:pt x="77" y="65"/>
                      <a:pt x="77" y="66"/>
                    </a:cubicBezTo>
                    <a:cubicBezTo>
                      <a:pt x="73" y="70"/>
                      <a:pt x="68" y="73"/>
                      <a:pt x="63" y="78"/>
                    </a:cubicBezTo>
                    <a:cubicBezTo>
                      <a:pt x="61" y="80"/>
                      <a:pt x="58" y="82"/>
                      <a:pt x="56" y="85"/>
                    </a:cubicBezTo>
                    <a:cubicBezTo>
                      <a:pt x="54" y="87"/>
                      <a:pt x="50" y="90"/>
                      <a:pt x="48" y="91"/>
                    </a:cubicBezTo>
                    <a:cubicBezTo>
                      <a:pt x="58" y="82"/>
                      <a:pt x="67" y="73"/>
                      <a:pt x="76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7" y="63"/>
                      <a:pt x="78" y="62"/>
                      <a:pt x="78" y="62"/>
                    </a:cubicBezTo>
                    <a:cubicBezTo>
                      <a:pt x="78" y="62"/>
                      <a:pt x="78" y="61"/>
                      <a:pt x="78" y="61"/>
                    </a:cubicBezTo>
                    <a:cubicBezTo>
                      <a:pt x="71" y="67"/>
                      <a:pt x="65" y="72"/>
                      <a:pt x="59" y="78"/>
                    </a:cubicBezTo>
                    <a:cubicBezTo>
                      <a:pt x="55" y="80"/>
                      <a:pt x="52" y="83"/>
                      <a:pt x="49" y="86"/>
                    </a:cubicBezTo>
                    <a:cubicBezTo>
                      <a:pt x="47" y="87"/>
                      <a:pt x="46" y="88"/>
                      <a:pt x="44" y="90"/>
                    </a:cubicBezTo>
                    <a:cubicBezTo>
                      <a:pt x="49" y="85"/>
                      <a:pt x="54" y="80"/>
                      <a:pt x="59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5" y="59"/>
                      <a:pt x="75" y="59"/>
                    </a:cubicBezTo>
                    <a:cubicBezTo>
                      <a:pt x="69" y="65"/>
                      <a:pt x="62" y="70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6"/>
                      <a:pt x="40" y="88"/>
                      <a:pt x="38" y="89"/>
                    </a:cubicBezTo>
                    <a:cubicBezTo>
                      <a:pt x="38" y="89"/>
                      <a:pt x="37" y="91"/>
                      <a:pt x="36" y="91"/>
                    </a:cubicBezTo>
                    <a:cubicBezTo>
                      <a:pt x="36" y="91"/>
                      <a:pt x="36" y="91"/>
                      <a:pt x="37" y="91"/>
                    </a:cubicBezTo>
                    <a:cubicBezTo>
                      <a:pt x="43" y="85"/>
                      <a:pt x="49" y="80"/>
                      <a:pt x="55" y="74"/>
                    </a:cubicBezTo>
                    <a:cubicBezTo>
                      <a:pt x="61" y="69"/>
                      <a:pt x="66" y="65"/>
                      <a:pt x="71" y="60"/>
                    </a:cubicBezTo>
                    <a:cubicBezTo>
                      <a:pt x="73" y="59"/>
                      <a:pt x="76" y="57"/>
                      <a:pt x="78" y="58"/>
                    </a:cubicBezTo>
                    <a:cubicBezTo>
                      <a:pt x="78" y="58"/>
                      <a:pt x="78" y="58"/>
                      <a:pt x="79" y="58"/>
                    </a:cubicBezTo>
                    <a:cubicBezTo>
                      <a:pt x="79" y="59"/>
                      <a:pt x="78" y="60"/>
                      <a:pt x="78" y="61"/>
                    </a:cubicBezTo>
                    <a:cubicBezTo>
                      <a:pt x="78" y="65"/>
                      <a:pt x="77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6"/>
                      <a:pt x="36" y="26"/>
                    </a:cubicBezTo>
                    <a:cubicBezTo>
                      <a:pt x="37" y="18"/>
                      <a:pt x="35" y="11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0"/>
                      <a:pt x="48" y="18"/>
                      <a:pt x="48" y="25"/>
                    </a:cubicBezTo>
                    <a:cubicBezTo>
                      <a:pt x="48" y="26"/>
                      <a:pt x="48" y="26"/>
                      <a:pt x="49" y="26"/>
                    </a:cubicBezTo>
                    <a:cubicBezTo>
                      <a:pt x="49" y="26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5"/>
                    </a:cubicBezTo>
                    <a:cubicBezTo>
                      <a:pt x="76" y="55"/>
                      <a:pt x="74" y="55"/>
                      <a:pt x="72" y="56"/>
                    </a:cubicBezTo>
                    <a:cubicBezTo>
                      <a:pt x="67" y="58"/>
                      <a:pt x="64" y="58"/>
                      <a:pt x="60" y="55"/>
                    </a:cubicBezTo>
                    <a:cubicBezTo>
                      <a:pt x="53" y="51"/>
                      <a:pt x="45" y="52"/>
                      <a:pt x="38" y="54"/>
                    </a:cubicBezTo>
                    <a:cubicBezTo>
                      <a:pt x="33" y="56"/>
                      <a:pt x="30" y="56"/>
                      <a:pt x="25" y="54"/>
                    </a:cubicBezTo>
                    <a:cubicBezTo>
                      <a:pt x="22" y="53"/>
                      <a:pt x="19" y="52"/>
                      <a:pt x="16" y="52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39"/>
                      <a:pt x="19" y="25"/>
                      <a:pt x="3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59" name="Freeform 45"/>
              <p:cNvSpPr>
                <a:spLocks noEditPoints="1"/>
              </p:cNvSpPr>
              <p:nvPr/>
            </p:nvSpPr>
            <p:spPr bwMode="auto">
              <a:xfrm>
                <a:off x="2392739" y="3132313"/>
                <a:ext cx="160635" cy="187680"/>
              </a:xfrm>
              <a:custGeom>
                <a:avLst/>
                <a:gdLst>
                  <a:gd name="T0" fmla="*/ 70 w 83"/>
                  <a:gd name="T1" fmla="*/ 86 h 97"/>
                  <a:gd name="T2" fmla="*/ 48 w 83"/>
                  <a:gd name="T3" fmla="*/ 1 h 97"/>
                  <a:gd name="T4" fmla="*/ 0 w 83"/>
                  <a:gd name="T5" fmla="*/ 57 h 97"/>
                  <a:gd name="T6" fmla="*/ 46 w 83"/>
                  <a:gd name="T7" fmla="*/ 74 h 97"/>
                  <a:gd name="T8" fmla="*/ 35 w 83"/>
                  <a:gd name="T9" fmla="*/ 87 h 97"/>
                  <a:gd name="T10" fmla="*/ 34 w 83"/>
                  <a:gd name="T11" fmla="*/ 72 h 97"/>
                  <a:gd name="T12" fmla="*/ 19 w 83"/>
                  <a:gd name="T13" fmla="*/ 89 h 97"/>
                  <a:gd name="T14" fmla="*/ 28 w 83"/>
                  <a:gd name="T15" fmla="*/ 86 h 97"/>
                  <a:gd name="T16" fmla="*/ 14 w 83"/>
                  <a:gd name="T17" fmla="*/ 86 h 97"/>
                  <a:gd name="T18" fmla="*/ 32 w 83"/>
                  <a:gd name="T19" fmla="*/ 72 h 97"/>
                  <a:gd name="T20" fmla="*/ 54 w 83"/>
                  <a:gd name="T21" fmla="*/ 72 h 97"/>
                  <a:gd name="T22" fmla="*/ 38 w 83"/>
                  <a:gd name="T23" fmla="*/ 77 h 97"/>
                  <a:gd name="T24" fmla="*/ 22 w 83"/>
                  <a:gd name="T25" fmla="*/ 86 h 97"/>
                  <a:gd name="T26" fmla="*/ 62 w 83"/>
                  <a:gd name="T27" fmla="*/ 61 h 97"/>
                  <a:gd name="T28" fmla="*/ 51 w 83"/>
                  <a:gd name="T29" fmla="*/ 56 h 97"/>
                  <a:gd name="T30" fmla="*/ 16 w 83"/>
                  <a:gd name="T31" fmla="*/ 84 h 97"/>
                  <a:gd name="T32" fmla="*/ 13 w 83"/>
                  <a:gd name="T33" fmla="*/ 81 h 97"/>
                  <a:gd name="T34" fmla="*/ 39 w 83"/>
                  <a:gd name="T35" fmla="*/ 58 h 97"/>
                  <a:gd name="T36" fmla="*/ 27 w 83"/>
                  <a:gd name="T37" fmla="*/ 63 h 97"/>
                  <a:gd name="T38" fmla="*/ 10 w 83"/>
                  <a:gd name="T39" fmla="*/ 82 h 97"/>
                  <a:gd name="T40" fmla="*/ 22 w 83"/>
                  <a:gd name="T41" fmla="*/ 62 h 97"/>
                  <a:gd name="T42" fmla="*/ 17 w 83"/>
                  <a:gd name="T43" fmla="*/ 57 h 97"/>
                  <a:gd name="T44" fmla="*/ 13 w 83"/>
                  <a:gd name="T45" fmla="*/ 65 h 97"/>
                  <a:gd name="T46" fmla="*/ 7 w 83"/>
                  <a:gd name="T47" fmla="*/ 61 h 97"/>
                  <a:gd name="T48" fmla="*/ 7 w 83"/>
                  <a:gd name="T49" fmla="*/ 61 h 97"/>
                  <a:gd name="T50" fmla="*/ 26 w 83"/>
                  <a:gd name="T51" fmla="*/ 59 h 97"/>
                  <a:gd name="T52" fmla="*/ 26 w 83"/>
                  <a:gd name="T53" fmla="*/ 58 h 97"/>
                  <a:gd name="T54" fmla="*/ 26 w 83"/>
                  <a:gd name="T55" fmla="*/ 58 h 97"/>
                  <a:gd name="T56" fmla="*/ 13 w 83"/>
                  <a:gd name="T57" fmla="*/ 63 h 97"/>
                  <a:gd name="T58" fmla="*/ 8 w 83"/>
                  <a:gd name="T59" fmla="*/ 62 h 97"/>
                  <a:gd name="T60" fmla="*/ 15 w 83"/>
                  <a:gd name="T61" fmla="*/ 63 h 97"/>
                  <a:gd name="T62" fmla="*/ 4 w 83"/>
                  <a:gd name="T63" fmla="*/ 62 h 97"/>
                  <a:gd name="T64" fmla="*/ 7 w 83"/>
                  <a:gd name="T65" fmla="*/ 58 h 97"/>
                  <a:gd name="T66" fmla="*/ 3 w 83"/>
                  <a:gd name="T67" fmla="*/ 60 h 97"/>
                  <a:gd name="T68" fmla="*/ 39 w 83"/>
                  <a:gd name="T69" fmla="*/ 61 h 97"/>
                  <a:gd name="T70" fmla="*/ 29 w 83"/>
                  <a:gd name="T71" fmla="*/ 93 h 97"/>
                  <a:gd name="T72" fmla="*/ 61 w 83"/>
                  <a:gd name="T73" fmla="*/ 67 h 97"/>
                  <a:gd name="T74" fmla="*/ 34 w 83"/>
                  <a:gd name="T75" fmla="*/ 94 h 97"/>
                  <a:gd name="T76" fmla="*/ 40 w 83"/>
                  <a:gd name="T77" fmla="*/ 94 h 97"/>
                  <a:gd name="T78" fmla="*/ 47 w 83"/>
                  <a:gd name="T79" fmla="*/ 93 h 97"/>
                  <a:gd name="T80" fmla="*/ 54 w 83"/>
                  <a:gd name="T81" fmla="*/ 90 h 97"/>
                  <a:gd name="T82" fmla="*/ 70 w 83"/>
                  <a:gd name="T83" fmla="*/ 79 h 97"/>
                  <a:gd name="T84" fmla="*/ 63 w 83"/>
                  <a:gd name="T85" fmla="*/ 88 h 97"/>
                  <a:gd name="T86" fmla="*/ 66 w 83"/>
                  <a:gd name="T87" fmla="*/ 81 h 97"/>
                  <a:gd name="T88" fmla="*/ 77 w 83"/>
                  <a:gd name="T89" fmla="*/ 66 h 97"/>
                  <a:gd name="T90" fmla="*/ 77 w 83"/>
                  <a:gd name="T91" fmla="*/ 64 h 97"/>
                  <a:gd name="T92" fmla="*/ 44 w 83"/>
                  <a:gd name="T93" fmla="*/ 90 h 97"/>
                  <a:gd name="T94" fmla="*/ 44 w 83"/>
                  <a:gd name="T95" fmla="*/ 85 h 97"/>
                  <a:gd name="T96" fmla="*/ 71 w 83"/>
                  <a:gd name="T97" fmla="*/ 60 h 97"/>
                  <a:gd name="T98" fmla="*/ 33 w 83"/>
                  <a:gd name="T99" fmla="*/ 27 h 97"/>
                  <a:gd name="T100" fmla="*/ 48 w 83"/>
                  <a:gd name="T101" fmla="*/ 26 h 97"/>
                  <a:gd name="T102" fmla="*/ 59 w 83"/>
                  <a:gd name="T103" fmla="*/ 56 h 97"/>
                  <a:gd name="T104" fmla="*/ 33 w 83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0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7"/>
                      <a:pt x="52" y="10"/>
                      <a:pt x="50" y="2"/>
                    </a:cubicBezTo>
                    <a:cubicBezTo>
                      <a:pt x="50" y="2"/>
                      <a:pt x="50" y="1"/>
                      <a:pt x="49" y="1"/>
                    </a:cubicBezTo>
                    <a:cubicBezTo>
                      <a:pt x="49" y="1"/>
                      <a:pt x="49" y="1"/>
                      <a:pt x="48" y="1"/>
                    </a:cubicBezTo>
                    <a:cubicBezTo>
                      <a:pt x="44" y="1"/>
                      <a:pt x="39" y="2"/>
                      <a:pt x="35" y="1"/>
                    </a:cubicBezTo>
                    <a:cubicBezTo>
                      <a:pt x="34" y="0"/>
                      <a:pt x="34" y="1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1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4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1" y="70"/>
                      <a:pt x="54" y="68"/>
                    </a:cubicBezTo>
                    <a:cubicBezTo>
                      <a:pt x="56" y="66"/>
                      <a:pt x="58" y="65"/>
                      <a:pt x="60" y="63"/>
                    </a:cubicBezTo>
                    <a:cubicBezTo>
                      <a:pt x="62" y="61"/>
                      <a:pt x="64" y="60"/>
                      <a:pt x="62" y="63"/>
                    </a:cubicBezTo>
                    <a:cubicBezTo>
                      <a:pt x="57" y="69"/>
                      <a:pt x="50" y="73"/>
                      <a:pt x="45" y="78"/>
                    </a:cubicBezTo>
                    <a:cubicBezTo>
                      <a:pt x="41" y="80"/>
                      <a:pt x="38" y="84"/>
                      <a:pt x="35" y="87"/>
                    </a:cubicBezTo>
                    <a:cubicBezTo>
                      <a:pt x="34" y="88"/>
                      <a:pt x="32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7" y="69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6" y="63"/>
                      <a:pt x="40" y="69"/>
                      <a:pt x="33" y="75"/>
                    </a:cubicBezTo>
                    <a:cubicBezTo>
                      <a:pt x="28" y="79"/>
                      <a:pt x="22" y="83"/>
                      <a:pt x="18" y="89"/>
                    </a:cubicBezTo>
                    <a:cubicBezTo>
                      <a:pt x="18" y="89"/>
                      <a:pt x="18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1"/>
                      <a:pt x="50" y="64"/>
                      <a:pt x="57" y="60"/>
                    </a:cubicBezTo>
                    <a:cubicBezTo>
                      <a:pt x="54" y="62"/>
                      <a:pt x="52" y="65"/>
                      <a:pt x="49" y="67"/>
                    </a:cubicBezTo>
                    <a:cubicBezTo>
                      <a:pt x="45" y="70"/>
                      <a:pt x="41" y="73"/>
                      <a:pt x="38" y="77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3" y="89"/>
                      <a:pt x="22" y="91"/>
                    </a:cubicBezTo>
                    <a:cubicBezTo>
                      <a:pt x="20" y="90"/>
                      <a:pt x="18" y="89"/>
                      <a:pt x="16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4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5" y="68"/>
                      <a:pt x="39" y="65"/>
                      <a:pt x="42" y="62"/>
                    </a:cubicBezTo>
                    <a:cubicBezTo>
                      <a:pt x="44" y="61"/>
                      <a:pt x="46" y="60"/>
                      <a:pt x="48" y="58"/>
                    </a:cubicBezTo>
                    <a:cubicBezTo>
                      <a:pt x="52" y="55"/>
                      <a:pt x="48" y="59"/>
                      <a:pt x="47" y="60"/>
                    </a:cubicBezTo>
                    <a:cubicBezTo>
                      <a:pt x="41" y="64"/>
                      <a:pt x="36" y="68"/>
                      <a:pt x="32" y="72"/>
                    </a:cubicBezTo>
                    <a:cubicBezTo>
                      <a:pt x="26" y="78"/>
                      <a:pt x="20" y="82"/>
                      <a:pt x="16" y="88"/>
                    </a:cubicBezTo>
                    <a:close/>
                    <a:moveTo>
                      <a:pt x="47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4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8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7" y="76"/>
                    </a:cubicBezTo>
                    <a:close/>
                    <a:moveTo>
                      <a:pt x="45" y="74"/>
                    </a:moveTo>
                    <a:cubicBezTo>
                      <a:pt x="41" y="77"/>
                      <a:pt x="37" y="80"/>
                      <a:pt x="32" y="83"/>
                    </a:cubicBezTo>
                    <a:cubicBezTo>
                      <a:pt x="34" y="81"/>
                      <a:pt x="36" y="79"/>
                      <a:pt x="38" y="77"/>
                    </a:cubicBezTo>
                    <a:cubicBezTo>
                      <a:pt x="44" y="71"/>
                      <a:pt x="52" y="65"/>
                      <a:pt x="59" y="60"/>
                    </a:cubicBezTo>
                    <a:cubicBezTo>
                      <a:pt x="59" y="59"/>
                      <a:pt x="59" y="59"/>
                      <a:pt x="59" y="59"/>
                    </a:cubicBezTo>
                    <a:cubicBezTo>
                      <a:pt x="52" y="62"/>
                      <a:pt x="47" y="67"/>
                      <a:pt x="42" y="71"/>
                    </a:cubicBezTo>
                    <a:cubicBezTo>
                      <a:pt x="35" y="76"/>
                      <a:pt x="28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1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7" y="58"/>
                      <a:pt x="60" y="60"/>
                      <a:pt x="62" y="61"/>
                    </a:cubicBezTo>
                    <a:cubicBezTo>
                      <a:pt x="56" y="65"/>
                      <a:pt x="51" y="70"/>
                      <a:pt x="45" y="74"/>
                    </a:cubicBezTo>
                    <a:close/>
                    <a:moveTo>
                      <a:pt x="39" y="66"/>
                    </a:moveTo>
                    <a:cubicBezTo>
                      <a:pt x="41" y="65"/>
                      <a:pt x="42" y="64"/>
                      <a:pt x="43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3" y="56"/>
                      <a:pt x="53" y="56"/>
                      <a:pt x="54" y="56"/>
                    </a:cubicBezTo>
                    <a:cubicBezTo>
                      <a:pt x="49" y="59"/>
                      <a:pt x="44" y="63"/>
                      <a:pt x="39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6" y="83"/>
                      <a:pt x="17" y="82"/>
                      <a:pt x="18" y="82"/>
                    </a:cubicBezTo>
                    <a:cubicBezTo>
                      <a:pt x="21" y="79"/>
                      <a:pt x="23" y="76"/>
                      <a:pt x="26" y="73"/>
                    </a:cubicBezTo>
                    <a:cubicBezTo>
                      <a:pt x="32" y="67"/>
                      <a:pt x="38" y="62"/>
                      <a:pt x="44" y="57"/>
                    </a:cubicBezTo>
                    <a:cubicBezTo>
                      <a:pt x="45" y="57"/>
                      <a:pt x="44" y="57"/>
                      <a:pt x="44" y="57"/>
                    </a:cubicBezTo>
                    <a:cubicBezTo>
                      <a:pt x="31" y="61"/>
                      <a:pt x="23" y="73"/>
                      <a:pt x="13" y="81"/>
                    </a:cubicBezTo>
                    <a:cubicBezTo>
                      <a:pt x="12" y="81"/>
                      <a:pt x="10" y="82"/>
                      <a:pt x="10" y="82"/>
                    </a:cubicBezTo>
                    <a:cubicBezTo>
                      <a:pt x="11" y="80"/>
                      <a:pt x="13" y="79"/>
                      <a:pt x="14" y="77"/>
                    </a:cubicBezTo>
                    <a:cubicBezTo>
                      <a:pt x="17" y="74"/>
                      <a:pt x="19" y="72"/>
                      <a:pt x="22" y="70"/>
                    </a:cubicBezTo>
                    <a:cubicBezTo>
                      <a:pt x="26" y="67"/>
                      <a:pt x="31" y="63"/>
                      <a:pt x="34" y="59"/>
                    </a:cubicBezTo>
                    <a:cubicBezTo>
                      <a:pt x="36" y="59"/>
                      <a:pt x="37" y="58"/>
                      <a:pt x="39" y="58"/>
                    </a:cubicBezTo>
                    <a:cubicBezTo>
                      <a:pt x="43" y="57"/>
                      <a:pt x="47" y="56"/>
                      <a:pt x="50" y="56"/>
                    </a:cubicBezTo>
                    <a:cubicBezTo>
                      <a:pt x="38" y="64"/>
                      <a:pt x="28" y="73"/>
                      <a:pt x="17" y="83"/>
                    </a:cubicBezTo>
                    <a:close/>
                    <a:moveTo>
                      <a:pt x="7" y="79"/>
                    </a:moveTo>
                    <a:cubicBezTo>
                      <a:pt x="12" y="76"/>
                      <a:pt x="16" y="73"/>
                      <a:pt x="20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0"/>
                      <a:pt x="33" y="60"/>
                      <a:pt x="33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5" y="73"/>
                      <a:pt x="10" y="82"/>
                    </a:cubicBezTo>
                    <a:cubicBezTo>
                      <a:pt x="9" y="81"/>
                      <a:pt x="8" y="80"/>
                      <a:pt x="7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6" y="67"/>
                      <a:pt x="18" y="65"/>
                      <a:pt x="20" y="64"/>
                    </a:cubicBezTo>
                    <a:cubicBezTo>
                      <a:pt x="21" y="62"/>
                      <a:pt x="27" y="56"/>
                      <a:pt x="22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6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3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4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3"/>
                      <a:pt x="17" y="61"/>
                    </a:cubicBezTo>
                    <a:cubicBezTo>
                      <a:pt x="18" y="61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9" y="58"/>
                      <a:pt x="11" y="57"/>
                    </a:cubicBezTo>
                    <a:cubicBezTo>
                      <a:pt x="14" y="55"/>
                      <a:pt x="11" y="58"/>
                      <a:pt x="10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5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7" y="59"/>
                      <a:pt x="29" y="59"/>
                      <a:pt x="30" y="59"/>
                    </a:cubicBezTo>
                    <a:cubicBezTo>
                      <a:pt x="30" y="59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6"/>
                    </a:cubicBezTo>
                    <a:cubicBezTo>
                      <a:pt x="8" y="73"/>
                      <a:pt x="12" y="69"/>
                      <a:pt x="15" y="66"/>
                    </a:cubicBezTo>
                    <a:cubicBezTo>
                      <a:pt x="18" y="64"/>
                      <a:pt x="20" y="61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3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3" y="64"/>
                      <a:pt x="12" y="66"/>
                      <a:pt x="10" y="67"/>
                    </a:cubicBezTo>
                    <a:cubicBezTo>
                      <a:pt x="9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7" y="56"/>
                    </a:cubicBezTo>
                    <a:cubicBezTo>
                      <a:pt x="13" y="58"/>
                      <a:pt x="9" y="62"/>
                      <a:pt x="5" y="66"/>
                    </a:cubicBezTo>
                    <a:cubicBezTo>
                      <a:pt x="3" y="68"/>
                      <a:pt x="4" y="66"/>
                      <a:pt x="5" y="64"/>
                    </a:cubicBezTo>
                    <a:cubicBezTo>
                      <a:pt x="6" y="63"/>
                      <a:pt x="7" y="63"/>
                      <a:pt x="8" y="62"/>
                    </a:cubicBezTo>
                    <a:cubicBezTo>
                      <a:pt x="10" y="60"/>
                      <a:pt x="12" y="58"/>
                      <a:pt x="13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6" y="56"/>
                      <a:pt x="19" y="56"/>
                      <a:pt x="21" y="57"/>
                    </a:cubicBezTo>
                    <a:cubicBezTo>
                      <a:pt x="21" y="57"/>
                      <a:pt x="22" y="57"/>
                      <a:pt x="22" y="57"/>
                    </a:cubicBezTo>
                    <a:cubicBezTo>
                      <a:pt x="19" y="59"/>
                      <a:pt x="17" y="61"/>
                      <a:pt x="15" y="63"/>
                    </a:cubicBezTo>
                    <a:close/>
                    <a:moveTo>
                      <a:pt x="4" y="62"/>
                    </a:moveTo>
                    <a:cubicBezTo>
                      <a:pt x="5" y="61"/>
                      <a:pt x="6" y="60"/>
                      <a:pt x="6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9" y="57"/>
                      <a:pt x="7" y="59"/>
                      <a:pt x="4" y="62"/>
                    </a:cubicBezTo>
                    <a:close/>
                    <a:moveTo>
                      <a:pt x="3" y="60"/>
                    </a:moveTo>
                    <a:cubicBezTo>
                      <a:pt x="4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8" y="56"/>
                      <a:pt x="7" y="57"/>
                      <a:pt x="7" y="58"/>
                    </a:cubicBezTo>
                    <a:cubicBezTo>
                      <a:pt x="5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5" y="57"/>
                      <a:pt x="4" y="58"/>
                      <a:pt x="3" y="60"/>
                    </a:cubicBezTo>
                    <a:cubicBezTo>
                      <a:pt x="2" y="60"/>
                      <a:pt x="3" y="60"/>
                      <a:pt x="3" y="60"/>
                    </a:cubicBezTo>
                    <a:close/>
                    <a:moveTo>
                      <a:pt x="10" y="83"/>
                    </a:moveTo>
                    <a:cubicBezTo>
                      <a:pt x="21" y="76"/>
                      <a:pt x="28" y="66"/>
                      <a:pt x="39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1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8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0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2" y="65"/>
                      <a:pt x="64" y="64"/>
                      <a:pt x="65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8" y="61"/>
                      <a:pt x="69" y="61"/>
                      <a:pt x="69" y="61"/>
                    </a:cubicBezTo>
                    <a:cubicBezTo>
                      <a:pt x="59" y="73"/>
                      <a:pt x="45" y="81"/>
                      <a:pt x="34" y="93"/>
                    </a:cubicBezTo>
                    <a:cubicBezTo>
                      <a:pt x="33" y="93"/>
                      <a:pt x="34" y="94"/>
                      <a:pt x="34" y="94"/>
                    </a:cubicBezTo>
                    <a:cubicBezTo>
                      <a:pt x="46" y="85"/>
                      <a:pt x="58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0" y="74"/>
                      <a:pt x="57" y="77"/>
                    </a:cubicBezTo>
                    <a:cubicBezTo>
                      <a:pt x="51" y="83"/>
                      <a:pt x="45" y="88"/>
                      <a:pt x="39" y="94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1" y="86"/>
                      <a:pt x="62" y="76"/>
                      <a:pt x="73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2"/>
                      <a:pt x="52" y="87"/>
                      <a:pt x="46" y="93"/>
                    </a:cubicBezTo>
                    <a:cubicBezTo>
                      <a:pt x="46" y="93"/>
                      <a:pt x="46" y="93"/>
                      <a:pt x="47" y="93"/>
                    </a:cubicBezTo>
                    <a:cubicBezTo>
                      <a:pt x="57" y="87"/>
                      <a:pt x="64" y="77"/>
                      <a:pt x="74" y="70"/>
                    </a:cubicBezTo>
                    <a:cubicBezTo>
                      <a:pt x="75" y="70"/>
                      <a:pt x="75" y="69"/>
                      <a:pt x="76" y="68"/>
                    </a:cubicBezTo>
                    <a:cubicBezTo>
                      <a:pt x="75" y="69"/>
                      <a:pt x="74" y="70"/>
                      <a:pt x="73" y="71"/>
                    </a:cubicBezTo>
                    <a:cubicBezTo>
                      <a:pt x="72" y="73"/>
                      <a:pt x="69" y="75"/>
                      <a:pt x="67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3" y="90"/>
                      <a:pt x="54" y="91"/>
                      <a:pt x="54" y="91"/>
                    </a:cubicBezTo>
                    <a:cubicBezTo>
                      <a:pt x="61" y="87"/>
                      <a:pt x="66" y="82"/>
                      <a:pt x="72" y="77"/>
                    </a:cubicBezTo>
                    <a:cubicBezTo>
                      <a:pt x="73" y="76"/>
                      <a:pt x="74" y="75"/>
                      <a:pt x="75" y="74"/>
                    </a:cubicBezTo>
                    <a:cubicBezTo>
                      <a:pt x="75" y="74"/>
                      <a:pt x="75" y="75"/>
                      <a:pt x="75" y="75"/>
                    </a:cubicBezTo>
                    <a:cubicBezTo>
                      <a:pt x="73" y="76"/>
                      <a:pt x="72" y="78"/>
                      <a:pt x="70" y="79"/>
                    </a:cubicBezTo>
                    <a:cubicBezTo>
                      <a:pt x="67" y="82"/>
                      <a:pt x="64" y="86"/>
                      <a:pt x="60" y="89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55" y="92"/>
                      <a:pt x="48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5" y="85"/>
                      <a:pt x="67" y="83"/>
                      <a:pt x="70" y="80"/>
                    </a:cubicBezTo>
                    <a:cubicBezTo>
                      <a:pt x="71" y="79"/>
                      <a:pt x="72" y="78"/>
                      <a:pt x="74" y="76"/>
                    </a:cubicBezTo>
                    <a:cubicBezTo>
                      <a:pt x="71" y="81"/>
                      <a:pt x="67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2" y="75"/>
                      <a:pt x="69" y="78"/>
                      <a:pt x="66" y="81"/>
                    </a:cubicBezTo>
                    <a:cubicBezTo>
                      <a:pt x="64" y="83"/>
                      <a:pt x="62" y="85"/>
                      <a:pt x="60" y="87"/>
                    </a:cubicBezTo>
                    <a:cubicBezTo>
                      <a:pt x="59" y="87"/>
                      <a:pt x="53" y="92"/>
                      <a:pt x="56" y="88"/>
                    </a:cubicBezTo>
                    <a:cubicBezTo>
                      <a:pt x="60" y="84"/>
                      <a:pt x="65" y="80"/>
                      <a:pt x="69" y="76"/>
                    </a:cubicBezTo>
                    <a:cubicBezTo>
                      <a:pt x="72" y="73"/>
                      <a:pt x="76" y="71"/>
                      <a:pt x="77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2" y="71"/>
                      <a:pt x="67" y="74"/>
                      <a:pt x="63" y="78"/>
                    </a:cubicBezTo>
                    <a:cubicBezTo>
                      <a:pt x="60" y="81"/>
                      <a:pt x="58" y="83"/>
                      <a:pt x="55" y="85"/>
                    </a:cubicBezTo>
                    <a:cubicBezTo>
                      <a:pt x="53" y="87"/>
                      <a:pt x="49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6" y="64"/>
                      <a:pt x="77" y="64"/>
                      <a:pt x="77" y="64"/>
                    </a:cubicBezTo>
                    <a:cubicBezTo>
                      <a:pt x="77" y="63"/>
                      <a:pt x="77" y="63"/>
                      <a:pt x="78" y="63"/>
                    </a:cubicBezTo>
                    <a:cubicBezTo>
                      <a:pt x="78" y="62"/>
                      <a:pt x="78" y="62"/>
                      <a:pt x="77" y="62"/>
                    </a:cubicBezTo>
                    <a:cubicBezTo>
                      <a:pt x="71" y="67"/>
                      <a:pt x="65" y="73"/>
                      <a:pt x="58" y="78"/>
                    </a:cubicBezTo>
                    <a:cubicBezTo>
                      <a:pt x="55" y="81"/>
                      <a:pt x="52" y="84"/>
                      <a:pt x="49" y="86"/>
                    </a:cubicBezTo>
                    <a:cubicBezTo>
                      <a:pt x="47" y="88"/>
                      <a:pt x="45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4" y="71"/>
                      <a:pt x="70" y="66"/>
                      <a:pt x="75" y="60"/>
                    </a:cubicBezTo>
                    <a:cubicBezTo>
                      <a:pt x="76" y="60"/>
                      <a:pt x="75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6" y="91"/>
                      <a:pt x="36" y="92"/>
                    </a:cubicBezTo>
                    <a:cubicBezTo>
                      <a:pt x="36" y="92"/>
                      <a:pt x="36" y="92"/>
                      <a:pt x="37" y="91"/>
                    </a:cubicBezTo>
                    <a:cubicBezTo>
                      <a:pt x="42" y="85"/>
                      <a:pt x="49" y="81"/>
                      <a:pt x="55" y="75"/>
                    </a:cubicBezTo>
                    <a:cubicBezTo>
                      <a:pt x="60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8" y="60"/>
                      <a:pt x="78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3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6"/>
                    </a:cubicBezTo>
                    <a:cubicBezTo>
                      <a:pt x="37" y="19"/>
                      <a:pt x="35" y="11"/>
                      <a:pt x="35" y="4"/>
                    </a:cubicBezTo>
                    <a:cubicBezTo>
                      <a:pt x="39" y="4"/>
                      <a:pt x="43" y="4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7"/>
                      <a:pt x="48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6" y="27"/>
                      <a:pt x="77" y="41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59" y="56"/>
                    </a:cubicBezTo>
                    <a:cubicBezTo>
                      <a:pt x="53" y="52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3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60" name="Freeform 47"/>
              <p:cNvSpPr>
                <a:spLocks noEditPoints="1"/>
              </p:cNvSpPr>
              <p:nvPr/>
            </p:nvSpPr>
            <p:spPr bwMode="auto">
              <a:xfrm>
                <a:off x="1446575" y="3109552"/>
                <a:ext cx="163093" cy="18850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0" y="72"/>
                      <a:pt x="81" y="63"/>
                    </a:cubicBezTo>
                    <a:cubicBezTo>
                      <a:pt x="84" y="45"/>
                      <a:pt x="72" y="24"/>
                      <a:pt x="51" y="24"/>
                    </a:cubicBezTo>
                    <a:cubicBezTo>
                      <a:pt x="52" y="17"/>
                      <a:pt x="52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5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3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2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90"/>
                      <a:pt x="31" y="91"/>
                    </a:cubicBezTo>
                    <a:cubicBezTo>
                      <a:pt x="30" y="91"/>
                      <a:pt x="29" y="92"/>
                      <a:pt x="28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8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49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8" y="82"/>
                      <a:pt x="18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8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2" y="71"/>
                      <a:pt x="15" y="68"/>
                    </a:cubicBezTo>
                    <a:cubicBezTo>
                      <a:pt x="17" y="67"/>
                      <a:pt x="18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2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5" y="61"/>
                      <a:pt x="14" y="61"/>
                    </a:cubicBezTo>
                    <a:cubicBezTo>
                      <a:pt x="12" y="63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6" y="63"/>
                      <a:pt x="18" y="61"/>
                    </a:cubicBezTo>
                    <a:cubicBezTo>
                      <a:pt x="18" y="61"/>
                      <a:pt x="23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4" y="66"/>
                    </a:cubicBezTo>
                    <a:cubicBezTo>
                      <a:pt x="4" y="66"/>
                      <a:pt x="3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4" y="73"/>
                      <a:pt x="16" y="71"/>
                    </a:cubicBezTo>
                    <a:cubicBezTo>
                      <a:pt x="20" y="68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6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6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7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3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3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2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5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3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6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6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3" y="78"/>
                    </a:cubicBezTo>
                    <a:cubicBezTo>
                      <a:pt x="61" y="81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6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7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8" y="26"/>
                    </a:cubicBezTo>
                    <a:cubicBezTo>
                      <a:pt x="48" y="26"/>
                      <a:pt x="49" y="27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6" y="55"/>
                      <a:pt x="75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61" name="Freeform 49"/>
              <p:cNvSpPr>
                <a:spLocks noEditPoints="1"/>
              </p:cNvSpPr>
              <p:nvPr/>
            </p:nvSpPr>
            <p:spPr bwMode="auto">
              <a:xfrm>
                <a:off x="2185525" y="3728024"/>
                <a:ext cx="163093" cy="186041"/>
              </a:xfrm>
              <a:custGeom>
                <a:avLst/>
                <a:gdLst>
                  <a:gd name="T0" fmla="*/ 71 w 84"/>
                  <a:gd name="T1" fmla="*/ 85 h 96"/>
                  <a:gd name="T2" fmla="*/ 49 w 84"/>
                  <a:gd name="T3" fmla="*/ 0 h 96"/>
                  <a:gd name="T4" fmla="*/ 1 w 84"/>
                  <a:gd name="T5" fmla="*/ 56 h 96"/>
                  <a:gd name="T6" fmla="*/ 46 w 84"/>
                  <a:gd name="T7" fmla="*/ 74 h 96"/>
                  <a:gd name="T8" fmla="*/ 36 w 84"/>
                  <a:gd name="T9" fmla="*/ 86 h 96"/>
                  <a:gd name="T10" fmla="*/ 35 w 84"/>
                  <a:gd name="T11" fmla="*/ 71 h 96"/>
                  <a:gd name="T12" fmla="*/ 19 w 84"/>
                  <a:gd name="T13" fmla="*/ 88 h 96"/>
                  <a:gd name="T14" fmla="*/ 29 w 84"/>
                  <a:gd name="T15" fmla="*/ 85 h 96"/>
                  <a:gd name="T16" fmla="*/ 15 w 84"/>
                  <a:gd name="T17" fmla="*/ 86 h 96"/>
                  <a:gd name="T18" fmla="*/ 32 w 84"/>
                  <a:gd name="T19" fmla="*/ 72 h 96"/>
                  <a:gd name="T20" fmla="*/ 55 w 84"/>
                  <a:gd name="T21" fmla="*/ 71 h 96"/>
                  <a:gd name="T22" fmla="*/ 39 w 84"/>
                  <a:gd name="T23" fmla="*/ 76 h 96"/>
                  <a:gd name="T24" fmla="*/ 22 w 84"/>
                  <a:gd name="T25" fmla="*/ 85 h 96"/>
                  <a:gd name="T26" fmla="*/ 63 w 84"/>
                  <a:gd name="T27" fmla="*/ 60 h 96"/>
                  <a:gd name="T28" fmla="*/ 52 w 84"/>
                  <a:gd name="T29" fmla="*/ 55 h 96"/>
                  <a:gd name="T30" fmla="*/ 16 w 84"/>
                  <a:gd name="T31" fmla="*/ 84 h 96"/>
                  <a:gd name="T32" fmla="*/ 13 w 84"/>
                  <a:gd name="T33" fmla="*/ 80 h 96"/>
                  <a:gd name="T34" fmla="*/ 40 w 84"/>
                  <a:gd name="T35" fmla="*/ 57 h 96"/>
                  <a:gd name="T36" fmla="*/ 28 w 84"/>
                  <a:gd name="T37" fmla="*/ 63 h 96"/>
                  <a:gd name="T38" fmla="*/ 10 w 84"/>
                  <a:gd name="T39" fmla="*/ 81 h 96"/>
                  <a:gd name="T40" fmla="*/ 23 w 84"/>
                  <a:gd name="T41" fmla="*/ 61 h 96"/>
                  <a:gd name="T42" fmla="*/ 17 w 84"/>
                  <a:gd name="T43" fmla="*/ 57 h 96"/>
                  <a:gd name="T44" fmla="*/ 14 w 84"/>
                  <a:gd name="T45" fmla="*/ 65 h 96"/>
                  <a:gd name="T46" fmla="*/ 8 w 84"/>
                  <a:gd name="T47" fmla="*/ 60 h 96"/>
                  <a:gd name="T48" fmla="*/ 8 w 84"/>
                  <a:gd name="T49" fmla="*/ 60 h 96"/>
                  <a:gd name="T50" fmla="*/ 27 w 84"/>
                  <a:gd name="T51" fmla="*/ 58 h 96"/>
                  <a:gd name="T52" fmla="*/ 26 w 84"/>
                  <a:gd name="T53" fmla="*/ 57 h 96"/>
                  <a:gd name="T54" fmla="*/ 26 w 84"/>
                  <a:gd name="T55" fmla="*/ 57 h 96"/>
                  <a:gd name="T56" fmla="*/ 14 w 84"/>
                  <a:gd name="T57" fmla="*/ 62 h 96"/>
                  <a:gd name="T58" fmla="*/ 9 w 84"/>
                  <a:gd name="T59" fmla="*/ 61 h 96"/>
                  <a:gd name="T60" fmla="*/ 16 w 84"/>
                  <a:gd name="T61" fmla="*/ 62 h 96"/>
                  <a:gd name="T62" fmla="*/ 5 w 84"/>
                  <a:gd name="T63" fmla="*/ 61 h 96"/>
                  <a:gd name="T64" fmla="*/ 8 w 84"/>
                  <a:gd name="T65" fmla="*/ 57 h 96"/>
                  <a:gd name="T66" fmla="*/ 4 w 84"/>
                  <a:gd name="T67" fmla="*/ 59 h 96"/>
                  <a:gd name="T68" fmla="*/ 39 w 84"/>
                  <a:gd name="T69" fmla="*/ 60 h 96"/>
                  <a:gd name="T70" fmla="*/ 29 w 84"/>
                  <a:gd name="T71" fmla="*/ 92 h 96"/>
                  <a:gd name="T72" fmla="*/ 62 w 84"/>
                  <a:gd name="T73" fmla="*/ 66 h 96"/>
                  <a:gd name="T74" fmla="*/ 35 w 84"/>
                  <a:gd name="T75" fmla="*/ 93 h 96"/>
                  <a:gd name="T76" fmla="*/ 40 w 84"/>
                  <a:gd name="T77" fmla="*/ 93 h 96"/>
                  <a:gd name="T78" fmla="*/ 48 w 84"/>
                  <a:gd name="T79" fmla="*/ 92 h 96"/>
                  <a:gd name="T80" fmla="*/ 54 w 84"/>
                  <a:gd name="T81" fmla="*/ 89 h 96"/>
                  <a:gd name="T82" fmla="*/ 71 w 84"/>
                  <a:gd name="T83" fmla="*/ 78 h 96"/>
                  <a:gd name="T84" fmla="*/ 64 w 84"/>
                  <a:gd name="T85" fmla="*/ 87 h 96"/>
                  <a:gd name="T86" fmla="*/ 67 w 84"/>
                  <a:gd name="T87" fmla="*/ 80 h 96"/>
                  <a:gd name="T88" fmla="*/ 78 w 84"/>
                  <a:gd name="T89" fmla="*/ 66 h 96"/>
                  <a:gd name="T90" fmla="*/ 77 w 84"/>
                  <a:gd name="T91" fmla="*/ 63 h 96"/>
                  <a:gd name="T92" fmla="*/ 44 w 84"/>
                  <a:gd name="T93" fmla="*/ 90 h 96"/>
                  <a:gd name="T94" fmla="*/ 45 w 84"/>
                  <a:gd name="T95" fmla="*/ 85 h 96"/>
                  <a:gd name="T96" fmla="*/ 72 w 84"/>
                  <a:gd name="T97" fmla="*/ 59 h 96"/>
                  <a:gd name="T98" fmla="*/ 34 w 84"/>
                  <a:gd name="T99" fmla="*/ 27 h 96"/>
                  <a:gd name="T100" fmla="*/ 49 w 84"/>
                  <a:gd name="T101" fmla="*/ 25 h 96"/>
                  <a:gd name="T102" fmla="*/ 60 w 84"/>
                  <a:gd name="T103" fmla="*/ 55 h 96"/>
                  <a:gd name="T104" fmla="*/ 34 w 84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1" y="69"/>
                      <a:pt x="4" y="79"/>
                      <a:pt x="11" y="86"/>
                    </a:cubicBezTo>
                    <a:cubicBezTo>
                      <a:pt x="18" y="94"/>
                      <a:pt x="32" y="96"/>
                      <a:pt x="43" y="96"/>
                    </a:cubicBezTo>
                    <a:cubicBezTo>
                      <a:pt x="53" y="96"/>
                      <a:pt x="63" y="92"/>
                      <a:pt x="71" y="85"/>
                    </a:cubicBezTo>
                    <a:cubicBezTo>
                      <a:pt x="78" y="80"/>
                      <a:pt x="81" y="71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6"/>
                      <a:pt x="53" y="9"/>
                      <a:pt x="51" y="1"/>
                    </a:cubicBezTo>
                    <a:cubicBezTo>
                      <a:pt x="51" y="1"/>
                      <a:pt x="51" y="1"/>
                      <a:pt x="50" y="1"/>
                    </a:cubicBezTo>
                    <a:cubicBezTo>
                      <a:pt x="50" y="0"/>
                      <a:pt x="50" y="0"/>
                      <a:pt x="49" y="0"/>
                    </a:cubicBezTo>
                    <a:cubicBezTo>
                      <a:pt x="45" y="0"/>
                      <a:pt x="40" y="1"/>
                      <a:pt x="36" y="0"/>
                    </a:cubicBezTo>
                    <a:cubicBezTo>
                      <a:pt x="35" y="0"/>
                      <a:pt x="34" y="0"/>
                      <a:pt x="34" y="1"/>
                    </a:cubicBezTo>
                    <a:cubicBezTo>
                      <a:pt x="34" y="1"/>
                      <a:pt x="33" y="1"/>
                      <a:pt x="33" y="2"/>
                    </a:cubicBezTo>
                    <a:cubicBezTo>
                      <a:pt x="33" y="9"/>
                      <a:pt x="35" y="16"/>
                      <a:pt x="34" y="24"/>
                    </a:cubicBezTo>
                    <a:cubicBezTo>
                      <a:pt x="17" y="23"/>
                      <a:pt x="2" y="40"/>
                      <a:pt x="1" y="56"/>
                    </a:cubicBezTo>
                    <a:cubicBezTo>
                      <a:pt x="0" y="56"/>
                      <a:pt x="0" y="57"/>
                      <a:pt x="0" y="57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29" y="92"/>
                      <a:pt x="29" y="92"/>
                    </a:cubicBezTo>
                    <a:cubicBezTo>
                      <a:pt x="27" y="92"/>
                      <a:pt x="25" y="91"/>
                      <a:pt x="23" y="91"/>
                    </a:cubicBezTo>
                    <a:cubicBezTo>
                      <a:pt x="31" y="85"/>
                      <a:pt x="39" y="79"/>
                      <a:pt x="46" y="74"/>
                    </a:cubicBezTo>
                    <a:cubicBezTo>
                      <a:pt x="49" y="72"/>
                      <a:pt x="52" y="70"/>
                      <a:pt x="55" y="67"/>
                    </a:cubicBezTo>
                    <a:cubicBezTo>
                      <a:pt x="57" y="66"/>
                      <a:pt x="59" y="64"/>
                      <a:pt x="61" y="62"/>
                    </a:cubicBezTo>
                    <a:cubicBezTo>
                      <a:pt x="63" y="61"/>
                      <a:pt x="65" y="59"/>
                      <a:pt x="62" y="62"/>
                    </a:cubicBezTo>
                    <a:cubicBezTo>
                      <a:pt x="58" y="68"/>
                      <a:pt x="51" y="72"/>
                      <a:pt x="45" y="77"/>
                    </a:cubicBezTo>
                    <a:cubicBezTo>
                      <a:pt x="42" y="80"/>
                      <a:pt x="39" y="83"/>
                      <a:pt x="36" y="86"/>
                    </a:cubicBezTo>
                    <a:cubicBezTo>
                      <a:pt x="35" y="87"/>
                      <a:pt x="33" y="89"/>
                      <a:pt x="31" y="90"/>
                    </a:cubicBezTo>
                    <a:cubicBezTo>
                      <a:pt x="31" y="91"/>
                      <a:pt x="30" y="91"/>
                      <a:pt x="29" y="92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23" y="82"/>
                      <a:pt x="29" y="76"/>
                      <a:pt x="35" y="71"/>
                    </a:cubicBezTo>
                    <a:cubicBezTo>
                      <a:pt x="38" y="68"/>
                      <a:pt x="42" y="65"/>
                      <a:pt x="45" y="62"/>
                    </a:cubicBezTo>
                    <a:cubicBezTo>
                      <a:pt x="48" y="61"/>
                      <a:pt x="52" y="58"/>
                      <a:pt x="54" y="57"/>
                    </a:cubicBezTo>
                    <a:cubicBezTo>
                      <a:pt x="47" y="63"/>
                      <a:pt x="40" y="68"/>
                      <a:pt x="34" y="74"/>
                    </a:cubicBezTo>
                    <a:cubicBezTo>
                      <a:pt x="29" y="78"/>
                      <a:pt x="23" y="82"/>
                      <a:pt x="19" y="88"/>
                    </a:cubicBezTo>
                    <a:cubicBezTo>
                      <a:pt x="19" y="88"/>
                      <a:pt x="19" y="89"/>
                      <a:pt x="19" y="88"/>
                    </a:cubicBezTo>
                    <a:cubicBezTo>
                      <a:pt x="26" y="84"/>
                      <a:pt x="32" y="80"/>
                      <a:pt x="38" y="75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1"/>
                      <a:pt x="52" y="64"/>
                      <a:pt x="50" y="67"/>
                    </a:cubicBezTo>
                    <a:cubicBezTo>
                      <a:pt x="46" y="70"/>
                      <a:pt x="42" y="73"/>
                      <a:pt x="38" y="76"/>
                    </a:cubicBezTo>
                    <a:cubicBezTo>
                      <a:pt x="35" y="79"/>
                      <a:pt x="32" y="83"/>
                      <a:pt x="29" y="85"/>
                    </a:cubicBezTo>
                    <a:cubicBezTo>
                      <a:pt x="26" y="87"/>
                      <a:pt x="24" y="88"/>
                      <a:pt x="23" y="90"/>
                    </a:cubicBezTo>
                    <a:cubicBezTo>
                      <a:pt x="21" y="89"/>
                      <a:pt x="19" y="89"/>
                      <a:pt x="17" y="87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7"/>
                      <a:pt x="15" y="86"/>
                      <a:pt x="15" y="86"/>
                    </a:cubicBezTo>
                    <a:cubicBezTo>
                      <a:pt x="21" y="81"/>
                      <a:pt x="27" y="75"/>
                      <a:pt x="33" y="70"/>
                    </a:cubicBezTo>
                    <a:cubicBezTo>
                      <a:pt x="36" y="67"/>
                      <a:pt x="40" y="64"/>
                      <a:pt x="43" y="61"/>
                    </a:cubicBezTo>
                    <a:cubicBezTo>
                      <a:pt x="45" y="60"/>
                      <a:pt x="47" y="59"/>
                      <a:pt x="49" y="57"/>
                    </a:cubicBezTo>
                    <a:cubicBezTo>
                      <a:pt x="53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7" y="77"/>
                      <a:pt x="21" y="81"/>
                      <a:pt x="17" y="87"/>
                    </a:cubicBezTo>
                    <a:close/>
                    <a:moveTo>
                      <a:pt x="48" y="76"/>
                    </a:moveTo>
                    <a:cubicBezTo>
                      <a:pt x="54" y="71"/>
                      <a:pt x="60" y="67"/>
                      <a:pt x="65" y="61"/>
                    </a:cubicBezTo>
                    <a:cubicBezTo>
                      <a:pt x="65" y="61"/>
                      <a:pt x="66" y="61"/>
                      <a:pt x="66" y="61"/>
                    </a:cubicBezTo>
                    <a:cubicBezTo>
                      <a:pt x="62" y="64"/>
                      <a:pt x="59" y="68"/>
                      <a:pt x="55" y="71"/>
                    </a:cubicBezTo>
                    <a:cubicBezTo>
                      <a:pt x="49" y="75"/>
                      <a:pt x="44" y="80"/>
                      <a:pt x="38" y="85"/>
                    </a:cubicBezTo>
                    <a:cubicBezTo>
                      <a:pt x="42" y="82"/>
                      <a:pt x="45" y="78"/>
                      <a:pt x="48" y="76"/>
                    </a:cubicBezTo>
                    <a:close/>
                    <a:moveTo>
                      <a:pt x="46" y="73"/>
                    </a:moveTo>
                    <a:cubicBezTo>
                      <a:pt x="42" y="76"/>
                      <a:pt x="37" y="79"/>
                      <a:pt x="33" y="82"/>
                    </a:cubicBezTo>
                    <a:cubicBezTo>
                      <a:pt x="35" y="80"/>
                      <a:pt x="37" y="78"/>
                      <a:pt x="39" y="76"/>
                    </a:cubicBezTo>
                    <a:cubicBezTo>
                      <a:pt x="45" y="70"/>
                      <a:pt x="53" y="65"/>
                      <a:pt x="60" y="59"/>
                    </a:cubicBezTo>
                    <a:cubicBezTo>
                      <a:pt x="60" y="59"/>
                      <a:pt x="60" y="58"/>
                      <a:pt x="59" y="58"/>
                    </a:cubicBezTo>
                    <a:cubicBezTo>
                      <a:pt x="53" y="61"/>
                      <a:pt x="48" y="66"/>
                      <a:pt x="43" y="70"/>
                    </a:cubicBezTo>
                    <a:cubicBezTo>
                      <a:pt x="36" y="75"/>
                      <a:pt x="29" y="81"/>
                      <a:pt x="22" y="86"/>
                    </a:cubicBezTo>
                    <a:cubicBezTo>
                      <a:pt x="19" y="88"/>
                      <a:pt x="22" y="85"/>
                      <a:pt x="22" y="85"/>
                    </a:cubicBezTo>
                    <a:cubicBezTo>
                      <a:pt x="24" y="83"/>
                      <a:pt x="25" y="82"/>
                      <a:pt x="27" y="81"/>
                    </a:cubicBezTo>
                    <a:cubicBezTo>
                      <a:pt x="30" y="78"/>
                      <a:pt x="33" y="76"/>
                      <a:pt x="36" y="73"/>
                    </a:cubicBezTo>
                    <a:cubicBezTo>
                      <a:pt x="42" y="68"/>
                      <a:pt x="49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2" y="69"/>
                      <a:pt x="46" y="73"/>
                    </a:cubicBezTo>
                    <a:close/>
                    <a:moveTo>
                      <a:pt x="40" y="65"/>
                    </a:moveTo>
                    <a:cubicBezTo>
                      <a:pt x="41" y="64"/>
                      <a:pt x="43" y="63"/>
                      <a:pt x="44" y="62"/>
                    </a:cubicBezTo>
                    <a:cubicBezTo>
                      <a:pt x="47" y="60"/>
                      <a:pt x="50" y="58"/>
                      <a:pt x="52" y="56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3" y="55"/>
                      <a:pt x="53" y="55"/>
                    </a:cubicBezTo>
                    <a:cubicBezTo>
                      <a:pt x="54" y="55"/>
                      <a:pt x="54" y="55"/>
                      <a:pt x="55" y="56"/>
                    </a:cubicBezTo>
                    <a:cubicBezTo>
                      <a:pt x="50" y="59"/>
                      <a:pt x="45" y="62"/>
                      <a:pt x="40" y="65"/>
                    </a:cubicBezTo>
                    <a:close/>
                    <a:moveTo>
                      <a:pt x="18" y="82"/>
                    </a:moveTo>
                    <a:cubicBezTo>
                      <a:pt x="17" y="82"/>
                      <a:pt x="17" y="83"/>
                      <a:pt x="16" y="84"/>
                    </a:cubicBezTo>
                    <a:cubicBezTo>
                      <a:pt x="17" y="83"/>
                      <a:pt x="18" y="82"/>
                      <a:pt x="19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3" y="67"/>
                      <a:pt x="39" y="62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32" y="60"/>
                      <a:pt x="24" y="72"/>
                      <a:pt x="13" y="80"/>
                    </a:cubicBezTo>
                    <a:cubicBezTo>
                      <a:pt x="13" y="80"/>
                      <a:pt x="11" y="81"/>
                      <a:pt x="11" y="81"/>
                    </a:cubicBezTo>
                    <a:cubicBezTo>
                      <a:pt x="12" y="80"/>
                      <a:pt x="13" y="78"/>
                      <a:pt x="15" y="76"/>
                    </a:cubicBezTo>
                    <a:cubicBezTo>
                      <a:pt x="17" y="74"/>
                      <a:pt x="20" y="71"/>
                      <a:pt x="23" y="69"/>
                    </a:cubicBezTo>
                    <a:cubicBezTo>
                      <a:pt x="27" y="66"/>
                      <a:pt x="31" y="63"/>
                      <a:pt x="35" y="59"/>
                    </a:cubicBezTo>
                    <a:cubicBezTo>
                      <a:pt x="36" y="58"/>
                      <a:pt x="38" y="58"/>
                      <a:pt x="40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9" y="73"/>
                      <a:pt x="18" y="82"/>
                    </a:cubicBezTo>
                    <a:close/>
                    <a:moveTo>
                      <a:pt x="8" y="78"/>
                    </a:moveTo>
                    <a:cubicBezTo>
                      <a:pt x="13" y="76"/>
                      <a:pt x="17" y="72"/>
                      <a:pt x="21" y="69"/>
                    </a:cubicBezTo>
                    <a:cubicBezTo>
                      <a:pt x="23" y="67"/>
                      <a:pt x="26" y="65"/>
                      <a:pt x="28" y="63"/>
                    </a:cubicBezTo>
                    <a:cubicBezTo>
                      <a:pt x="29" y="61"/>
                      <a:pt x="31" y="60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4" y="59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27" y="67"/>
                      <a:pt x="16" y="72"/>
                      <a:pt x="10" y="81"/>
                    </a:cubicBezTo>
                    <a:cubicBezTo>
                      <a:pt x="10" y="80"/>
                      <a:pt x="9" y="79"/>
                      <a:pt x="8" y="78"/>
                    </a:cubicBezTo>
                    <a:close/>
                    <a:moveTo>
                      <a:pt x="7" y="76"/>
                    </a:moveTo>
                    <a:cubicBezTo>
                      <a:pt x="10" y="73"/>
                      <a:pt x="13" y="70"/>
                      <a:pt x="16" y="67"/>
                    </a:cubicBezTo>
                    <a:cubicBezTo>
                      <a:pt x="17" y="66"/>
                      <a:pt x="19" y="64"/>
                      <a:pt x="20" y="63"/>
                    </a:cubicBezTo>
                    <a:cubicBezTo>
                      <a:pt x="22" y="61"/>
                      <a:pt x="28" y="55"/>
                      <a:pt x="23" y="61"/>
                    </a:cubicBezTo>
                    <a:cubicBezTo>
                      <a:pt x="21" y="65"/>
                      <a:pt x="18" y="68"/>
                      <a:pt x="15" y="71"/>
                    </a:cubicBezTo>
                    <a:cubicBezTo>
                      <a:pt x="12" y="73"/>
                      <a:pt x="10" y="75"/>
                      <a:pt x="8" y="77"/>
                    </a:cubicBezTo>
                    <a:cubicBezTo>
                      <a:pt x="7" y="77"/>
                      <a:pt x="7" y="76"/>
                      <a:pt x="7" y="76"/>
                    </a:cubicBezTo>
                    <a:close/>
                    <a:moveTo>
                      <a:pt x="4" y="67"/>
                    </a:moveTo>
                    <a:cubicBezTo>
                      <a:pt x="9" y="64"/>
                      <a:pt x="12" y="59"/>
                      <a:pt x="17" y="57"/>
                    </a:cubicBezTo>
                    <a:cubicBezTo>
                      <a:pt x="17" y="57"/>
                      <a:pt x="15" y="60"/>
                      <a:pt x="14" y="61"/>
                    </a:cubicBezTo>
                    <a:cubicBezTo>
                      <a:pt x="13" y="62"/>
                      <a:pt x="12" y="63"/>
                      <a:pt x="10" y="64"/>
                    </a:cubicBezTo>
                    <a:cubicBezTo>
                      <a:pt x="8" y="66"/>
                      <a:pt x="7" y="69"/>
                      <a:pt x="5" y="71"/>
                    </a:cubicBezTo>
                    <a:cubicBezTo>
                      <a:pt x="5" y="71"/>
                      <a:pt x="6" y="72"/>
                      <a:pt x="6" y="72"/>
                    </a:cubicBezTo>
                    <a:cubicBezTo>
                      <a:pt x="9" y="70"/>
                      <a:pt x="11" y="67"/>
                      <a:pt x="14" y="65"/>
                    </a:cubicBezTo>
                    <a:cubicBezTo>
                      <a:pt x="15" y="63"/>
                      <a:pt x="17" y="62"/>
                      <a:pt x="18" y="60"/>
                    </a:cubicBezTo>
                    <a:cubicBezTo>
                      <a:pt x="19" y="60"/>
                      <a:pt x="23" y="55"/>
                      <a:pt x="21" y="59"/>
                    </a:cubicBezTo>
                    <a:cubicBezTo>
                      <a:pt x="17" y="64"/>
                      <a:pt x="11" y="69"/>
                      <a:pt x="6" y="74"/>
                    </a:cubicBezTo>
                    <a:cubicBezTo>
                      <a:pt x="6" y="72"/>
                      <a:pt x="5" y="70"/>
                      <a:pt x="4" y="67"/>
                    </a:cubicBezTo>
                    <a:close/>
                    <a:moveTo>
                      <a:pt x="8" y="60"/>
                    </a:moveTo>
                    <a:cubicBezTo>
                      <a:pt x="9" y="59"/>
                      <a:pt x="10" y="57"/>
                      <a:pt x="12" y="56"/>
                    </a:cubicBezTo>
                    <a:cubicBezTo>
                      <a:pt x="15" y="54"/>
                      <a:pt x="12" y="57"/>
                      <a:pt x="11" y="58"/>
                    </a:cubicBezTo>
                    <a:cubicBezTo>
                      <a:pt x="9" y="60"/>
                      <a:pt x="6" y="62"/>
                      <a:pt x="4" y="66"/>
                    </a:cubicBezTo>
                    <a:cubicBezTo>
                      <a:pt x="4" y="65"/>
                      <a:pt x="4" y="64"/>
                      <a:pt x="4" y="64"/>
                    </a:cubicBezTo>
                    <a:cubicBezTo>
                      <a:pt x="5" y="62"/>
                      <a:pt x="6" y="61"/>
                      <a:pt x="8" y="60"/>
                    </a:cubicBezTo>
                    <a:close/>
                    <a:moveTo>
                      <a:pt x="11" y="75"/>
                    </a:moveTo>
                    <a:cubicBezTo>
                      <a:pt x="11" y="76"/>
                      <a:pt x="10" y="77"/>
                      <a:pt x="9" y="77"/>
                    </a:cubicBezTo>
                    <a:cubicBezTo>
                      <a:pt x="10" y="77"/>
                      <a:pt x="11" y="75"/>
                      <a:pt x="11" y="75"/>
                    </a:cubicBezTo>
                    <a:cubicBezTo>
                      <a:pt x="13" y="73"/>
                      <a:pt x="15" y="72"/>
                      <a:pt x="16" y="70"/>
                    </a:cubicBezTo>
                    <a:cubicBezTo>
                      <a:pt x="20" y="67"/>
                      <a:pt x="24" y="62"/>
                      <a:pt x="27" y="58"/>
                    </a:cubicBezTo>
                    <a:cubicBezTo>
                      <a:pt x="27" y="58"/>
                      <a:pt x="27" y="58"/>
                      <a:pt x="27" y="57"/>
                    </a:cubicBezTo>
                    <a:cubicBezTo>
                      <a:pt x="28" y="58"/>
                      <a:pt x="30" y="58"/>
                      <a:pt x="31" y="59"/>
                    </a:cubicBezTo>
                    <a:cubicBezTo>
                      <a:pt x="31" y="59"/>
                      <a:pt x="31" y="59"/>
                      <a:pt x="32" y="59"/>
                    </a:cubicBezTo>
                    <a:cubicBezTo>
                      <a:pt x="25" y="64"/>
                      <a:pt x="19" y="71"/>
                      <a:pt x="11" y="75"/>
                    </a:cubicBezTo>
                    <a:close/>
                    <a:moveTo>
                      <a:pt x="26" y="57"/>
                    </a:moveTo>
                    <a:cubicBezTo>
                      <a:pt x="19" y="62"/>
                      <a:pt x="13" y="69"/>
                      <a:pt x="7" y="75"/>
                    </a:cubicBezTo>
                    <a:cubicBezTo>
                      <a:pt x="9" y="73"/>
                      <a:pt x="13" y="68"/>
                      <a:pt x="16" y="66"/>
                    </a:cubicBezTo>
                    <a:cubicBezTo>
                      <a:pt x="18" y="63"/>
                      <a:pt x="21" y="60"/>
                      <a:pt x="23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6" y="62"/>
                    </a:moveTo>
                    <a:cubicBezTo>
                      <a:pt x="14" y="63"/>
                      <a:pt x="13" y="65"/>
                      <a:pt x="11" y="66"/>
                    </a:cubicBezTo>
                    <a:cubicBezTo>
                      <a:pt x="10" y="68"/>
                      <a:pt x="8" y="69"/>
                      <a:pt x="7" y="70"/>
                    </a:cubicBezTo>
                    <a:cubicBezTo>
                      <a:pt x="9" y="67"/>
                      <a:pt x="11" y="64"/>
                      <a:pt x="14" y="62"/>
                    </a:cubicBezTo>
                    <a:cubicBezTo>
                      <a:pt x="16" y="60"/>
                      <a:pt x="18" y="59"/>
                      <a:pt x="19" y="56"/>
                    </a:cubicBezTo>
                    <a:cubicBezTo>
                      <a:pt x="19" y="55"/>
                      <a:pt x="18" y="55"/>
                      <a:pt x="18" y="55"/>
                    </a:cubicBezTo>
                    <a:cubicBezTo>
                      <a:pt x="13" y="58"/>
                      <a:pt x="10" y="62"/>
                      <a:pt x="6" y="65"/>
                    </a:cubicBezTo>
                    <a:cubicBezTo>
                      <a:pt x="4" y="67"/>
                      <a:pt x="5" y="66"/>
                      <a:pt x="6" y="64"/>
                    </a:cubicBezTo>
                    <a:cubicBezTo>
                      <a:pt x="7" y="63"/>
                      <a:pt x="8" y="62"/>
                      <a:pt x="9" y="61"/>
                    </a:cubicBezTo>
                    <a:cubicBezTo>
                      <a:pt x="11" y="59"/>
                      <a:pt x="13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20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0" y="58"/>
                      <a:pt x="18" y="60"/>
                      <a:pt x="16" y="62"/>
                    </a:cubicBezTo>
                    <a:close/>
                    <a:moveTo>
                      <a:pt x="5" y="61"/>
                    </a:moveTo>
                    <a:cubicBezTo>
                      <a:pt x="6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4" y="55"/>
                    </a:cubicBezTo>
                    <a:cubicBezTo>
                      <a:pt x="10" y="56"/>
                      <a:pt x="8" y="59"/>
                      <a:pt x="5" y="61"/>
                    </a:cubicBezTo>
                    <a:close/>
                    <a:moveTo>
                      <a:pt x="4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8" y="56"/>
                      <a:pt x="8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6"/>
                      <a:pt x="8" y="56"/>
                      <a:pt x="8" y="57"/>
                    </a:cubicBezTo>
                    <a:cubicBezTo>
                      <a:pt x="6" y="59"/>
                      <a:pt x="5" y="61"/>
                      <a:pt x="4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8"/>
                      <a:pt x="3" y="57"/>
                    </a:cubicBezTo>
                    <a:cubicBezTo>
                      <a:pt x="5" y="56"/>
                      <a:pt x="6" y="56"/>
                      <a:pt x="7" y="55"/>
                    </a:cubicBezTo>
                    <a:cubicBezTo>
                      <a:pt x="6" y="56"/>
                      <a:pt x="5" y="58"/>
                      <a:pt x="4" y="59"/>
                    </a:cubicBezTo>
                    <a:cubicBezTo>
                      <a:pt x="3" y="59"/>
                      <a:pt x="4" y="60"/>
                      <a:pt x="4" y="59"/>
                    </a:cubicBezTo>
                    <a:close/>
                    <a:moveTo>
                      <a:pt x="11" y="82"/>
                    </a:moveTo>
                    <a:cubicBezTo>
                      <a:pt x="22" y="75"/>
                      <a:pt x="29" y="65"/>
                      <a:pt x="40" y="59"/>
                    </a:cubicBezTo>
                    <a:cubicBezTo>
                      <a:pt x="40" y="58"/>
                      <a:pt x="45" y="56"/>
                      <a:pt x="43" y="57"/>
                    </a:cubicBezTo>
                    <a:cubicBezTo>
                      <a:pt x="42" y="58"/>
                      <a:pt x="41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5" y="74"/>
                      <a:pt x="19" y="79"/>
                      <a:pt x="14" y="85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3" y="84"/>
                      <a:pt x="12" y="83"/>
                      <a:pt x="11" y="82"/>
                    </a:cubicBezTo>
                    <a:close/>
                    <a:moveTo>
                      <a:pt x="29" y="92"/>
                    </a:moveTo>
                    <a:cubicBezTo>
                      <a:pt x="30" y="92"/>
                      <a:pt x="30" y="92"/>
                      <a:pt x="31" y="91"/>
                    </a:cubicBezTo>
                    <a:cubicBezTo>
                      <a:pt x="31" y="92"/>
                      <a:pt x="31" y="91"/>
                      <a:pt x="32" y="91"/>
                    </a:cubicBezTo>
                    <a:cubicBezTo>
                      <a:pt x="33" y="90"/>
                      <a:pt x="34" y="89"/>
                      <a:pt x="35" y="89"/>
                    </a:cubicBezTo>
                    <a:cubicBezTo>
                      <a:pt x="41" y="84"/>
                      <a:pt x="47" y="79"/>
                      <a:pt x="53" y="74"/>
                    </a:cubicBezTo>
                    <a:cubicBezTo>
                      <a:pt x="56" y="71"/>
                      <a:pt x="59" y="69"/>
                      <a:pt x="62" y="66"/>
                    </a:cubicBezTo>
                    <a:cubicBezTo>
                      <a:pt x="63" y="65"/>
                      <a:pt x="65" y="63"/>
                      <a:pt x="66" y="62"/>
                    </a:cubicBezTo>
                    <a:cubicBezTo>
                      <a:pt x="67" y="62"/>
                      <a:pt x="68" y="61"/>
                      <a:pt x="69" y="60"/>
                    </a:cubicBezTo>
                    <a:cubicBezTo>
                      <a:pt x="69" y="60"/>
                      <a:pt x="70" y="60"/>
                      <a:pt x="70" y="60"/>
                    </a:cubicBezTo>
                    <a:cubicBezTo>
                      <a:pt x="60" y="72"/>
                      <a:pt x="45" y="81"/>
                      <a:pt x="35" y="92"/>
                    </a:cubicBezTo>
                    <a:cubicBezTo>
                      <a:pt x="34" y="93"/>
                      <a:pt x="35" y="93"/>
                      <a:pt x="35" y="93"/>
                    </a:cubicBezTo>
                    <a:cubicBezTo>
                      <a:pt x="47" y="84"/>
                      <a:pt x="59" y="75"/>
                      <a:pt x="71" y="64"/>
                    </a:cubicBezTo>
                    <a:cubicBezTo>
                      <a:pt x="70" y="65"/>
                      <a:pt x="69" y="66"/>
                      <a:pt x="68" y="67"/>
                    </a:cubicBezTo>
                    <a:cubicBezTo>
                      <a:pt x="64" y="70"/>
                      <a:pt x="61" y="73"/>
                      <a:pt x="58" y="76"/>
                    </a:cubicBezTo>
                    <a:cubicBezTo>
                      <a:pt x="52" y="82"/>
                      <a:pt x="46" y="87"/>
                      <a:pt x="40" y="93"/>
                    </a:cubicBezTo>
                    <a:cubicBezTo>
                      <a:pt x="40" y="93"/>
                      <a:pt x="40" y="94"/>
                      <a:pt x="40" y="93"/>
                    </a:cubicBezTo>
                    <a:cubicBezTo>
                      <a:pt x="52" y="85"/>
                      <a:pt x="62" y="76"/>
                      <a:pt x="73" y="66"/>
                    </a:cubicBezTo>
                    <a:cubicBezTo>
                      <a:pt x="73" y="66"/>
                      <a:pt x="73" y="66"/>
                      <a:pt x="73" y="67"/>
                    </a:cubicBezTo>
                    <a:cubicBezTo>
                      <a:pt x="70" y="70"/>
                      <a:pt x="67" y="73"/>
                      <a:pt x="64" y="75"/>
                    </a:cubicBezTo>
                    <a:cubicBezTo>
                      <a:pt x="58" y="81"/>
                      <a:pt x="53" y="86"/>
                      <a:pt x="47" y="92"/>
                    </a:cubicBezTo>
                    <a:cubicBezTo>
                      <a:pt x="47" y="92"/>
                      <a:pt x="47" y="93"/>
                      <a:pt x="48" y="92"/>
                    </a:cubicBezTo>
                    <a:cubicBezTo>
                      <a:pt x="57" y="86"/>
                      <a:pt x="65" y="77"/>
                      <a:pt x="74" y="69"/>
                    </a:cubicBezTo>
                    <a:cubicBezTo>
                      <a:pt x="75" y="69"/>
                      <a:pt x="76" y="68"/>
                      <a:pt x="77" y="67"/>
                    </a:cubicBezTo>
                    <a:cubicBezTo>
                      <a:pt x="76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9" y="85"/>
                      <a:pt x="54" y="89"/>
                    </a:cubicBezTo>
                    <a:cubicBezTo>
                      <a:pt x="54" y="90"/>
                      <a:pt x="54" y="90"/>
                      <a:pt x="55" y="90"/>
                    </a:cubicBezTo>
                    <a:cubicBezTo>
                      <a:pt x="62" y="87"/>
                      <a:pt x="67" y="81"/>
                      <a:pt x="73" y="76"/>
                    </a:cubicBezTo>
                    <a:cubicBezTo>
                      <a:pt x="73" y="76"/>
                      <a:pt x="75" y="74"/>
                      <a:pt x="76" y="73"/>
                    </a:cubicBezTo>
                    <a:cubicBezTo>
                      <a:pt x="76" y="73"/>
                      <a:pt x="76" y="74"/>
                      <a:pt x="76" y="74"/>
                    </a:cubicBezTo>
                    <a:cubicBezTo>
                      <a:pt x="74" y="76"/>
                      <a:pt x="72" y="77"/>
                      <a:pt x="71" y="78"/>
                    </a:cubicBezTo>
                    <a:cubicBezTo>
                      <a:pt x="67" y="81"/>
                      <a:pt x="65" y="85"/>
                      <a:pt x="61" y="88"/>
                    </a:cubicBezTo>
                    <a:cubicBezTo>
                      <a:pt x="61" y="88"/>
                      <a:pt x="61" y="89"/>
                      <a:pt x="61" y="89"/>
                    </a:cubicBezTo>
                    <a:cubicBezTo>
                      <a:pt x="56" y="91"/>
                      <a:pt x="49" y="93"/>
                      <a:pt x="43" y="93"/>
                    </a:cubicBezTo>
                    <a:cubicBezTo>
                      <a:pt x="38" y="94"/>
                      <a:pt x="34" y="93"/>
                      <a:pt x="29" y="92"/>
                    </a:cubicBezTo>
                    <a:close/>
                    <a:moveTo>
                      <a:pt x="64" y="87"/>
                    </a:moveTo>
                    <a:cubicBezTo>
                      <a:pt x="66" y="85"/>
                      <a:pt x="68" y="82"/>
                      <a:pt x="70" y="80"/>
                    </a:cubicBezTo>
                    <a:cubicBezTo>
                      <a:pt x="72" y="78"/>
                      <a:pt x="73" y="77"/>
                      <a:pt x="75" y="76"/>
                    </a:cubicBezTo>
                    <a:cubicBezTo>
                      <a:pt x="72" y="80"/>
                      <a:pt x="68" y="84"/>
                      <a:pt x="64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5" y="82"/>
                      <a:pt x="63" y="84"/>
                      <a:pt x="61" y="86"/>
                    </a:cubicBezTo>
                    <a:cubicBezTo>
                      <a:pt x="60" y="87"/>
                      <a:pt x="54" y="91"/>
                      <a:pt x="57" y="87"/>
                    </a:cubicBezTo>
                    <a:cubicBezTo>
                      <a:pt x="61" y="83"/>
                      <a:pt x="65" y="79"/>
                      <a:pt x="70" y="75"/>
                    </a:cubicBezTo>
                    <a:cubicBezTo>
                      <a:pt x="73" y="73"/>
                      <a:pt x="77" y="70"/>
                      <a:pt x="78" y="66"/>
                    </a:cubicBezTo>
                    <a:cubicBezTo>
                      <a:pt x="78" y="66"/>
                      <a:pt x="78" y="65"/>
                      <a:pt x="78" y="66"/>
                    </a:cubicBezTo>
                    <a:cubicBezTo>
                      <a:pt x="73" y="70"/>
                      <a:pt x="68" y="73"/>
                      <a:pt x="64" y="77"/>
                    </a:cubicBezTo>
                    <a:cubicBezTo>
                      <a:pt x="61" y="80"/>
                      <a:pt x="59" y="82"/>
                      <a:pt x="56" y="85"/>
                    </a:cubicBezTo>
                    <a:cubicBezTo>
                      <a:pt x="54" y="87"/>
                      <a:pt x="50" y="90"/>
                      <a:pt x="49" y="91"/>
                    </a:cubicBezTo>
                    <a:cubicBezTo>
                      <a:pt x="58" y="82"/>
                      <a:pt x="68" y="73"/>
                      <a:pt x="77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8" y="63"/>
                      <a:pt x="78" y="62"/>
                      <a:pt x="79" y="62"/>
                    </a:cubicBezTo>
                    <a:cubicBezTo>
                      <a:pt x="79" y="61"/>
                      <a:pt x="78" y="61"/>
                      <a:pt x="78" y="61"/>
                    </a:cubicBezTo>
                    <a:cubicBezTo>
                      <a:pt x="72" y="67"/>
                      <a:pt x="65" y="72"/>
                      <a:pt x="59" y="78"/>
                    </a:cubicBezTo>
                    <a:cubicBezTo>
                      <a:pt x="56" y="80"/>
                      <a:pt x="53" y="83"/>
                      <a:pt x="50" y="85"/>
                    </a:cubicBezTo>
                    <a:cubicBezTo>
                      <a:pt x="48" y="87"/>
                      <a:pt x="46" y="88"/>
                      <a:pt x="44" y="90"/>
                    </a:cubicBezTo>
                    <a:cubicBezTo>
                      <a:pt x="50" y="85"/>
                      <a:pt x="55" y="80"/>
                      <a:pt x="60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69" y="65"/>
                      <a:pt x="63" y="70"/>
                      <a:pt x="56" y="76"/>
                    </a:cubicBezTo>
                    <a:cubicBezTo>
                      <a:pt x="53" y="79"/>
                      <a:pt x="49" y="82"/>
                      <a:pt x="45" y="85"/>
                    </a:cubicBezTo>
                    <a:cubicBezTo>
                      <a:pt x="43" y="86"/>
                      <a:pt x="41" y="88"/>
                      <a:pt x="39" y="89"/>
                    </a:cubicBezTo>
                    <a:cubicBezTo>
                      <a:pt x="38" y="89"/>
                      <a:pt x="37" y="91"/>
                      <a:pt x="37" y="91"/>
                    </a:cubicBezTo>
                    <a:cubicBezTo>
                      <a:pt x="37" y="91"/>
                      <a:pt x="37" y="91"/>
                      <a:pt x="37" y="90"/>
                    </a:cubicBezTo>
                    <a:cubicBezTo>
                      <a:pt x="43" y="85"/>
                      <a:pt x="50" y="80"/>
                      <a:pt x="56" y="74"/>
                    </a:cubicBezTo>
                    <a:cubicBezTo>
                      <a:pt x="61" y="69"/>
                      <a:pt x="67" y="65"/>
                      <a:pt x="72" y="59"/>
                    </a:cubicBezTo>
                    <a:cubicBezTo>
                      <a:pt x="74" y="58"/>
                      <a:pt x="76" y="57"/>
                      <a:pt x="79" y="58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79" y="59"/>
                      <a:pt x="79" y="60"/>
                      <a:pt x="79" y="61"/>
                    </a:cubicBezTo>
                    <a:cubicBezTo>
                      <a:pt x="79" y="65"/>
                      <a:pt x="78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5" y="27"/>
                    </a:cubicBezTo>
                    <a:cubicBezTo>
                      <a:pt x="35" y="27"/>
                      <a:pt x="36" y="26"/>
                      <a:pt x="36" y="25"/>
                    </a:cubicBezTo>
                    <a:cubicBezTo>
                      <a:pt x="38" y="18"/>
                      <a:pt x="36" y="10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50" y="10"/>
                      <a:pt x="49" y="18"/>
                      <a:pt x="49" y="25"/>
                    </a:cubicBezTo>
                    <a:cubicBezTo>
                      <a:pt x="49" y="25"/>
                      <a:pt x="49" y="26"/>
                      <a:pt x="49" y="26"/>
                    </a:cubicBezTo>
                    <a:cubicBezTo>
                      <a:pt x="49" y="26"/>
                      <a:pt x="50" y="27"/>
                      <a:pt x="50" y="27"/>
                    </a:cubicBezTo>
                    <a:cubicBezTo>
                      <a:pt x="67" y="26"/>
                      <a:pt x="78" y="40"/>
                      <a:pt x="79" y="55"/>
                    </a:cubicBezTo>
                    <a:cubicBezTo>
                      <a:pt x="77" y="55"/>
                      <a:pt x="75" y="55"/>
                      <a:pt x="73" y="56"/>
                    </a:cubicBezTo>
                    <a:cubicBezTo>
                      <a:pt x="68" y="58"/>
                      <a:pt x="65" y="58"/>
                      <a:pt x="60" y="55"/>
                    </a:cubicBezTo>
                    <a:cubicBezTo>
                      <a:pt x="54" y="51"/>
                      <a:pt x="46" y="52"/>
                      <a:pt x="39" y="54"/>
                    </a:cubicBezTo>
                    <a:cubicBezTo>
                      <a:pt x="34" y="56"/>
                      <a:pt x="30" y="56"/>
                      <a:pt x="25" y="54"/>
                    </a:cubicBezTo>
                    <a:cubicBezTo>
                      <a:pt x="23" y="53"/>
                      <a:pt x="20" y="52"/>
                      <a:pt x="17" y="52"/>
                    </a:cubicBezTo>
                    <a:cubicBezTo>
                      <a:pt x="12" y="51"/>
                      <a:pt x="8" y="52"/>
                      <a:pt x="4" y="54"/>
                    </a:cubicBezTo>
                    <a:cubicBezTo>
                      <a:pt x="7" y="39"/>
                      <a:pt x="19" y="25"/>
                      <a:pt x="3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62" name="Freeform 50"/>
              <p:cNvSpPr>
                <a:spLocks noEditPoints="1"/>
              </p:cNvSpPr>
              <p:nvPr/>
            </p:nvSpPr>
            <p:spPr bwMode="auto">
              <a:xfrm>
                <a:off x="1743890" y="1238062"/>
                <a:ext cx="136048" cy="207350"/>
              </a:xfrm>
              <a:custGeom>
                <a:avLst/>
                <a:gdLst>
                  <a:gd name="T0" fmla="*/ 40 w 70"/>
                  <a:gd name="T1" fmla="*/ 86 h 107"/>
                  <a:gd name="T2" fmla="*/ 68 w 70"/>
                  <a:gd name="T3" fmla="*/ 21 h 107"/>
                  <a:gd name="T4" fmla="*/ 50 w 70"/>
                  <a:gd name="T5" fmla="*/ 1 h 107"/>
                  <a:gd name="T6" fmla="*/ 37 w 70"/>
                  <a:gd name="T7" fmla="*/ 20 h 107"/>
                  <a:gd name="T8" fmla="*/ 6 w 70"/>
                  <a:gd name="T9" fmla="*/ 83 h 107"/>
                  <a:gd name="T10" fmla="*/ 20 w 70"/>
                  <a:gd name="T11" fmla="*/ 81 h 107"/>
                  <a:gd name="T12" fmla="*/ 7 w 70"/>
                  <a:gd name="T13" fmla="*/ 97 h 107"/>
                  <a:gd name="T14" fmla="*/ 9 w 70"/>
                  <a:gd name="T15" fmla="*/ 97 h 107"/>
                  <a:gd name="T16" fmla="*/ 9 w 70"/>
                  <a:gd name="T17" fmla="*/ 99 h 107"/>
                  <a:gd name="T18" fmla="*/ 25 w 70"/>
                  <a:gd name="T19" fmla="*/ 84 h 107"/>
                  <a:gd name="T20" fmla="*/ 30 w 70"/>
                  <a:gd name="T21" fmla="*/ 84 h 107"/>
                  <a:gd name="T22" fmla="*/ 16 w 70"/>
                  <a:gd name="T23" fmla="*/ 102 h 107"/>
                  <a:gd name="T24" fmla="*/ 19 w 70"/>
                  <a:gd name="T25" fmla="*/ 103 h 107"/>
                  <a:gd name="T26" fmla="*/ 5 w 70"/>
                  <a:gd name="T27" fmla="*/ 91 h 107"/>
                  <a:gd name="T28" fmla="*/ 17 w 70"/>
                  <a:gd name="T29" fmla="*/ 81 h 107"/>
                  <a:gd name="T30" fmla="*/ 16 w 70"/>
                  <a:gd name="T31" fmla="*/ 84 h 107"/>
                  <a:gd name="T32" fmla="*/ 28 w 70"/>
                  <a:gd name="T33" fmla="*/ 80 h 107"/>
                  <a:gd name="T34" fmla="*/ 24 w 70"/>
                  <a:gd name="T35" fmla="*/ 81 h 107"/>
                  <a:gd name="T36" fmla="*/ 15 w 70"/>
                  <a:gd name="T37" fmla="*/ 99 h 107"/>
                  <a:gd name="T38" fmla="*/ 32 w 70"/>
                  <a:gd name="T39" fmla="*/ 81 h 107"/>
                  <a:gd name="T40" fmla="*/ 27 w 70"/>
                  <a:gd name="T41" fmla="*/ 92 h 107"/>
                  <a:gd name="T42" fmla="*/ 33 w 70"/>
                  <a:gd name="T43" fmla="*/ 82 h 107"/>
                  <a:gd name="T44" fmla="*/ 27 w 70"/>
                  <a:gd name="T45" fmla="*/ 101 h 107"/>
                  <a:gd name="T46" fmla="*/ 30 w 70"/>
                  <a:gd name="T47" fmla="*/ 93 h 107"/>
                  <a:gd name="T48" fmla="*/ 29 w 70"/>
                  <a:gd name="T49" fmla="*/ 93 h 107"/>
                  <a:gd name="T50" fmla="*/ 35 w 70"/>
                  <a:gd name="T51" fmla="*/ 83 h 107"/>
                  <a:gd name="T52" fmla="*/ 27 w 70"/>
                  <a:gd name="T53" fmla="*/ 103 h 107"/>
                  <a:gd name="T54" fmla="*/ 31 w 70"/>
                  <a:gd name="T55" fmla="*/ 102 h 107"/>
                  <a:gd name="T56" fmla="*/ 37 w 70"/>
                  <a:gd name="T57" fmla="*/ 97 h 107"/>
                  <a:gd name="T58" fmla="*/ 37 w 70"/>
                  <a:gd name="T59" fmla="*/ 93 h 107"/>
                  <a:gd name="T60" fmla="*/ 35 w 70"/>
                  <a:gd name="T61" fmla="*/ 92 h 107"/>
                  <a:gd name="T62" fmla="*/ 37 w 70"/>
                  <a:gd name="T63" fmla="*/ 87 h 107"/>
                  <a:gd name="T64" fmla="*/ 44 w 70"/>
                  <a:gd name="T65" fmla="*/ 4 h 107"/>
                  <a:gd name="T66" fmla="*/ 40 w 70"/>
                  <a:gd name="T67" fmla="*/ 7 h 107"/>
                  <a:gd name="T68" fmla="*/ 46 w 70"/>
                  <a:gd name="T69" fmla="*/ 8 h 107"/>
                  <a:gd name="T70" fmla="*/ 40 w 70"/>
                  <a:gd name="T71" fmla="*/ 10 h 107"/>
                  <a:gd name="T72" fmla="*/ 40 w 70"/>
                  <a:gd name="T73" fmla="*/ 10 h 107"/>
                  <a:gd name="T74" fmla="*/ 49 w 70"/>
                  <a:gd name="T75" fmla="*/ 12 h 107"/>
                  <a:gd name="T76" fmla="*/ 46 w 70"/>
                  <a:gd name="T77" fmla="*/ 19 h 107"/>
                  <a:gd name="T78" fmla="*/ 46 w 70"/>
                  <a:gd name="T79" fmla="*/ 19 h 107"/>
                  <a:gd name="T80" fmla="*/ 47 w 70"/>
                  <a:gd name="T81" fmla="*/ 19 h 107"/>
                  <a:gd name="T82" fmla="*/ 56 w 70"/>
                  <a:gd name="T83" fmla="*/ 19 h 107"/>
                  <a:gd name="T84" fmla="*/ 64 w 70"/>
                  <a:gd name="T85" fmla="*/ 20 h 107"/>
                  <a:gd name="T86" fmla="*/ 61 w 70"/>
                  <a:gd name="T87" fmla="*/ 20 h 107"/>
                  <a:gd name="T88" fmla="*/ 57 w 70"/>
                  <a:gd name="T89" fmla="*/ 18 h 107"/>
                  <a:gd name="T90" fmla="*/ 63 w 70"/>
                  <a:gd name="T91" fmla="*/ 20 h 107"/>
                  <a:gd name="T92" fmla="*/ 61 w 70"/>
                  <a:gd name="T93" fmla="*/ 17 h 107"/>
                  <a:gd name="T94" fmla="*/ 67 w 70"/>
                  <a:gd name="T95" fmla="*/ 5 h 107"/>
                  <a:gd name="T96" fmla="*/ 50 w 70"/>
                  <a:gd name="T97" fmla="*/ 16 h 107"/>
                  <a:gd name="T98" fmla="*/ 48 w 70"/>
                  <a:gd name="T99" fmla="*/ 14 h 107"/>
                  <a:gd name="T100" fmla="*/ 43 w 70"/>
                  <a:gd name="T101" fmla="*/ 15 h 107"/>
                  <a:gd name="T102" fmla="*/ 41 w 70"/>
                  <a:gd name="T103" fmla="*/ 12 h 107"/>
                  <a:gd name="T104" fmla="*/ 46 w 70"/>
                  <a:gd name="T105" fmla="*/ 5 h 107"/>
                  <a:gd name="T106" fmla="*/ 40 w 70"/>
                  <a:gd name="T107" fmla="*/ 9 h 107"/>
                  <a:gd name="T108" fmla="*/ 24 w 70"/>
                  <a:gd name="T109" fmla="*/ 80 h 107"/>
                  <a:gd name="T110" fmla="*/ 24 w 70"/>
                  <a:gd name="T111" fmla="*/ 80 h 107"/>
                  <a:gd name="T112" fmla="*/ 10 w 70"/>
                  <a:gd name="T113" fmla="*/ 8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" h="107">
                    <a:moveTo>
                      <a:pt x="8" y="102"/>
                    </a:moveTo>
                    <a:cubicBezTo>
                      <a:pt x="15" y="107"/>
                      <a:pt x="25" y="107"/>
                      <a:pt x="32" y="105"/>
                    </a:cubicBezTo>
                    <a:cubicBezTo>
                      <a:pt x="41" y="101"/>
                      <a:pt x="43" y="93"/>
                      <a:pt x="40" y="86"/>
                    </a:cubicBezTo>
                    <a:cubicBezTo>
                      <a:pt x="40" y="86"/>
                      <a:pt x="40" y="86"/>
                      <a:pt x="40" y="86"/>
                    </a:cubicBezTo>
                    <a:cubicBezTo>
                      <a:pt x="42" y="65"/>
                      <a:pt x="41" y="43"/>
                      <a:pt x="40" y="22"/>
                    </a:cubicBezTo>
                    <a:cubicBezTo>
                      <a:pt x="49" y="23"/>
                      <a:pt x="57" y="21"/>
                      <a:pt x="66" y="23"/>
                    </a:cubicBezTo>
                    <a:cubicBezTo>
                      <a:pt x="67" y="23"/>
                      <a:pt x="68" y="22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15"/>
                      <a:pt x="70" y="9"/>
                      <a:pt x="70" y="3"/>
                    </a:cubicBezTo>
                    <a:cubicBezTo>
                      <a:pt x="70" y="2"/>
                      <a:pt x="69" y="2"/>
                      <a:pt x="69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2" y="2"/>
                      <a:pt x="56" y="2"/>
                      <a:pt x="50" y="1"/>
                    </a:cubicBezTo>
                    <a:cubicBezTo>
                      <a:pt x="46" y="1"/>
                      <a:pt x="41" y="0"/>
                      <a:pt x="38" y="2"/>
                    </a:cubicBezTo>
                    <a:cubicBezTo>
                      <a:pt x="37" y="3"/>
                      <a:pt x="37" y="3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9"/>
                      <a:pt x="37" y="14"/>
                      <a:pt x="37" y="20"/>
                    </a:cubicBezTo>
                    <a:cubicBezTo>
                      <a:pt x="37" y="20"/>
                      <a:pt x="37" y="21"/>
                      <a:pt x="37" y="21"/>
                    </a:cubicBezTo>
                    <a:cubicBezTo>
                      <a:pt x="38" y="41"/>
                      <a:pt x="39" y="61"/>
                      <a:pt x="37" y="81"/>
                    </a:cubicBezTo>
                    <a:cubicBezTo>
                      <a:pt x="37" y="81"/>
                      <a:pt x="37" y="80"/>
                      <a:pt x="36" y="80"/>
                    </a:cubicBezTo>
                    <a:cubicBezTo>
                      <a:pt x="27" y="76"/>
                      <a:pt x="14" y="76"/>
                      <a:pt x="6" y="83"/>
                    </a:cubicBezTo>
                    <a:cubicBezTo>
                      <a:pt x="0" y="89"/>
                      <a:pt x="0" y="98"/>
                      <a:pt x="8" y="102"/>
                    </a:cubicBezTo>
                    <a:close/>
                    <a:moveTo>
                      <a:pt x="5" y="95"/>
                    </a:moveTo>
                    <a:cubicBezTo>
                      <a:pt x="10" y="91"/>
                      <a:pt x="14" y="85"/>
                      <a:pt x="19" y="81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20" y="81"/>
                      <a:pt x="20" y="81"/>
                      <a:pt x="19" y="82"/>
                    </a:cubicBezTo>
                    <a:cubicBezTo>
                      <a:pt x="18" y="83"/>
                      <a:pt x="17" y="84"/>
                      <a:pt x="17" y="85"/>
                    </a:cubicBezTo>
                    <a:cubicBezTo>
                      <a:pt x="15" y="88"/>
                      <a:pt x="13" y="90"/>
                      <a:pt x="11" y="93"/>
                    </a:cubicBezTo>
                    <a:cubicBezTo>
                      <a:pt x="10" y="94"/>
                      <a:pt x="8" y="96"/>
                      <a:pt x="7" y="97"/>
                    </a:cubicBezTo>
                    <a:cubicBezTo>
                      <a:pt x="7" y="98"/>
                      <a:pt x="7" y="98"/>
                      <a:pt x="8" y="98"/>
                    </a:cubicBezTo>
                    <a:cubicBezTo>
                      <a:pt x="8" y="97"/>
                      <a:pt x="8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10" y="96"/>
                      <a:pt x="11" y="95"/>
                      <a:pt x="11" y="93"/>
                    </a:cubicBezTo>
                    <a:cubicBezTo>
                      <a:pt x="12" y="92"/>
                      <a:pt x="13" y="91"/>
                      <a:pt x="14" y="90"/>
                    </a:cubicBezTo>
                    <a:cubicBezTo>
                      <a:pt x="17" y="87"/>
                      <a:pt x="21" y="84"/>
                      <a:pt x="23" y="81"/>
                    </a:cubicBezTo>
                    <a:cubicBezTo>
                      <a:pt x="18" y="87"/>
                      <a:pt x="13" y="92"/>
                      <a:pt x="9" y="99"/>
                    </a:cubicBezTo>
                    <a:cubicBezTo>
                      <a:pt x="9" y="99"/>
                      <a:pt x="9" y="99"/>
                      <a:pt x="10" y="99"/>
                    </a:cubicBezTo>
                    <a:cubicBezTo>
                      <a:pt x="16" y="95"/>
                      <a:pt x="20" y="88"/>
                      <a:pt x="26" y="83"/>
                    </a:cubicBezTo>
                    <a:cubicBezTo>
                      <a:pt x="26" y="83"/>
                      <a:pt x="26" y="83"/>
                      <a:pt x="26" y="82"/>
                    </a:cubicBezTo>
                    <a:cubicBezTo>
                      <a:pt x="26" y="83"/>
                      <a:pt x="25" y="84"/>
                      <a:pt x="25" y="84"/>
                    </a:cubicBezTo>
                    <a:cubicBezTo>
                      <a:pt x="23" y="86"/>
                      <a:pt x="22" y="88"/>
                      <a:pt x="20" y="90"/>
                    </a:cubicBezTo>
                    <a:cubicBezTo>
                      <a:pt x="18" y="93"/>
                      <a:pt x="15" y="97"/>
                      <a:pt x="12" y="100"/>
                    </a:cubicBezTo>
                    <a:cubicBezTo>
                      <a:pt x="12" y="100"/>
                      <a:pt x="13" y="101"/>
                      <a:pt x="13" y="101"/>
                    </a:cubicBezTo>
                    <a:cubicBezTo>
                      <a:pt x="20" y="97"/>
                      <a:pt x="24" y="90"/>
                      <a:pt x="30" y="84"/>
                    </a:cubicBezTo>
                    <a:cubicBezTo>
                      <a:pt x="31" y="83"/>
                      <a:pt x="33" y="81"/>
                      <a:pt x="31" y="84"/>
                    </a:cubicBezTo>
                    <a:cubicBezTo>
                      <a:pt x="29" y="87"/>
                      <a:pt x="27" y="89"/>
                      <a:pt x="25" y="91"/>
                    </a:cubicBezTo>
                    <a:cubicBezTo>
                      <a:pt x="23" y="95"/>
                      <a:pt x="18" y="98"/>
                      <a:pt x="15" y="102"/>
                    </a:cubicBezTo>
                    <a:cubicBezTo>
                      <a:pt x="15" y="102"/>
                      <a:pt x="15" y="102"/>
                      <a:pt x="16" y="102"/>
                    </a:cubicBezTo>
                    <a:cubicBezTo>
                      <a:pt x="23" y="98"/>
                      <a:pt x="28" y="91"/>
                      <a:pt x="33" y="85"/>
                    </a:cubicBezTo>
                    <a:cubicBezTo>
                      <a:pt x="35" y="83"/>
                      <a:pt x="33" y="86"/>
                      <a:pt x="32" y="87"/>
                    </a:cubicBezTo>
                    <a:cubicBezTo>
                      <a:pt x="31" y="89"/>
                      <a:pt x="29" y="91"/>
                      <a:pt x="27" y="93"/>
                    </a:cubicBezTo>
                    <a:cubicBezTo>
                      <a:pt x="24" y="96"/>
                      <a:pt x="21" y="99"/>
                      <a:pt x="19" y="103"/>
                    </a:cubicBezTo>
                    <a:cubicBezTo>
                      <a:pt x="19" y="103"/>
                      <a:pt x="19" y="103"/>
                      <a:pt x="19" y="103"/>
                    </a:cubicBezTo>
                    <a:cubicBezTo>
                      <a:pt x="15" y="103"/>
                      <a:pt x="12" y="101"/>
                      <a:pt x="9" y="100"/>
                    </a:cubicBezTo>
                    <a:cubicBezTo>
                      <a:pt x="7" y="99"/>
                      <a:pt x="6" y="97"/>
                      <a:pt x="5" y="95"/>
                    </a:cubicBezTo>
                    <a:close/>
                    <a:moveTo>
                      <a:pt x="5" y="91"/>
                    </a:moveTo>
                    <a:cubicBezTo>
                      <a:pt x="6" y="89"/>
                      <a:pt x="8" y="88"/>
                      <a:pt x="9" y="86"/>
                    </a:cubicBezTo>
                    <a:cubicBezTo>
                      <a:pt x="11" y="85"/>
                      <a:pt x="13" y="83"/>
                      <a:pt x="14" y="82"/>
                    </a:cubicBezTo>
                    <a:cubicBezTo>
                      <a:pt x="14" y="82"/>
                      <a:pt x="16" y="81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4" y="86"/>
                      <a:pt x="9" y="90"/>
                      <a:pt x="5" y="94"/>
                    </a:cubicBezTo>
                    <a:cubicBezTo>
                      <a:pt x="5" y="93"/>
                      <a:pt x="5" y="92"/>
                      <a:pt x="5" y="91"/>
                    </a:cubicBezTo>
                    <a:close/>
                    <a:moveTo>
                      <a:pt x="20" y="80"/>
                    </a:moveTo>
                    <a:cubicBezTo>
                      <a:pt x="18" y="81"/>
                      <a:pt x="17" y="82"/>
                      <a:pt x="16" y="84"/>
                    </a:cubicBezTo>
                    <a:cubicBezTo>
                      <a:pt x="16" y="83"/>
                      <a:pt x="17" y="81"/>
                      <a:pt x="18" y="80"/>
                    </a:cubicBezTo>
                    <a:cubicBezTo>
                      <a:pt x="19" y="80"/>
                      <a:pt x="19" y="80"/>
                      <a:pt x="20" y="80"/>
                    </a:cubicBezTo>
                    <a:close/>
                    <a:moveTo>
                      <a:pt x="24" y="80"/>
                    </a:moveTo>
                    <a:cubicBezTo>
                      <a:pt x="25" y="80"/>
                      <a:pt x="26" y="80"/>
                      <a:pt x="28" y="80"/>
                    </a:cubicBezTo>
                    <a:cubicBezTo>
                      <a:pt x="22" y="85"/>
                      <a:pt x="18" y="90"/>
                      <a:pt x="14" y="95"/>
                    </a:cubicBezTo>
                    <a:cubicBezTo>
                      <a:pt x="13" y="95"/>
                      <a:pt x="9" y="100"/>
                      <a:pt x="11" y="96"/>
                    </a:cubicBezTo>
                    <a:cubicBezTo>
                      <a:pt x="12" y="94"/>
                      <a:pt x="14" y="92"/>
                      <a:pt x="16" y="90"/>
                    </a:cubicBezTo>
                    <a:cubicBezTo>
                      <a:pt x="19" y="87"/>
                      <a:pt x="22" y="84"/>
                      <a:pt x="24" y="81"/>
                    </a:cubicBezTo>
                    <a:cubicBezTo>
                      <a:pt x="24" y="81"/>
                      <a:pt x="24" y="80"/>
                      <a:pt x="24" y="80"/>
                    </a:cubicBezTo>
                    <a:close/>
                    <a:moveTo>
                      <a:pt x="32" y="81"/>
                    </a:moveTo>
                    <a:cubicBezTo>
                      <a:pt x="27" y="86"/>
                      <a:pt x="23" y="91"/>
                      <a:pt x="18" y="96"/>
                    </a:cubicBezTo>
                    <a:cubicBezTo>
                      <a:pt x="17" y="97"/>
                      <a:pt x="16" y="98"/>
                      <a:pt x="15" y="99"/>
                    </a:cubicBezTo>
                    <a:cubicBezTo>
                      <a:pt x="14" y="100"/>
                      <a:pt x="13" y="100"/>
                      <a:pt x="14" y="99"/>
                    </a:cubicBezTo>
                    <a:cubicBezTo>
                      <a:pt x="16" y="97"/>
                      <a:pt x="18" y="94"/>
                      <a:pt x="20" y="92"/>
                    </a:cubicBezTo>
                    <a:cubicBezTo>
                      <a:pt x="23" y="88"/>
                      <a:pt x="26" y="84"/>
                      <a:pt x="29" y="81"/>
                    </a:cubicBezTo>
                    <a:cubicBezTo>
                      <a:pt x="30" y="81"/>
                      <a:pt x="31" y="81"/>
                      <a:pt x="32" y="81"/>
                    </a:cubicBezTo>
                    <a:close/>
                    <a:moveTo>
                      <a:pt x="34" y="82"/>
                    </a:moveTo>
                    <a:cubicBezTo>
                      <a:pt x="34" y="82"/>
                      <a:pt x="34" y="82"/>
                      <a:pt x="34" y="83"/>
                    </a:cubicBezTo>
                    <a:cubicBezTo>
                      <a:pt x="34" y="83"/>
                      <a:pt x="34" y="83"/>
                      <a:pt x="34" y="83"/>
                    </a:cubicBezTo>
                    <a:cubicBezTo>
                      <a:pt x="32" y="86"/>
                      <a:pt x="29" y="89"/>
                      <a:pt x="27" y="92"/>
                    </a:cubicBezTo>
                    <a:cubicBezTo>
                      <a:pt x="25" y="93"/>
                      <a:pt x="24" y="95"/>
                      <a:pt x="22" y="96"/>
                    </a:cubicBezTo>
                    <a:cubicBezTo>
                      <a:pt x="21" y="98"/>
                      <a:pt x="18" y="99"/>
                      <a:pt x="17" y="101"/>
                    </a:cubicBezTo>
                    <a:cubicBezTo>
                      <a:pt x="19" y="98"/>
                      <a:pt x="23" y="96"/>
                      <a:pt x="25" y="93"/>
                    </a:cubicBezTo>
                    <a:cubicBezTo>
                      <a:pt x="28" y="89"/>
                      <a:pt x="31" y="86"/>
                      <a:pt x="33" y="82"/>
                    </a:cubicBezTo>
                    <a:cubicBezTo>
                      <a:pt x="33" y="82"/>
                      <a:pt x="34" y="82"/>
                      <a:pt x="34" y="82"/>
                    </a:cubicBezTo>
                    <a:close/>
                    <a:moveTo>
                      <a:pt x="26" y="103"/>
                    </a:moveTo>
                    <a:cubicBezTo>
                      <a:pt x="26" y="103"/>
                      <a:pt x="25" y="103"/>
                      <a:pt x="25" y="103"/>
                    </a:cubicBezTo>
                    <a:cubicBezTo>
                      <a:pt x="25" y="102"/>
                      <a:pt x="26" y="102"/>
                      <a:pt x="27" y="101"/>
                    </a:cubicBezTo>
                    <a:cubicBezTo>
                      <a:pt x="27" y="102"/>
                      <a:pt x="26" y="102"/>
                      <a:pt x="26" y="103"/>
                    </a:cubicBezTo>
                    <a:cubicBezTo>
                      <a:pt x="26" y="103"/>
                      <a:pt x="26" y="103"/>
                      <a:pt x="26" y="103"/>
                    </a:cubicBezTo>
                    <a:close/>
                    <a:moveTo>
                      <a:pt x="19" y="103"/>
                    </a:moveTo>
                    <a:cubicBezTo>
                      <a:pt x="23" y="100"/>
                      <a:pt x="27" y="97"/>
                      <a:pt x="30" y="93"/>
                    </a:cubicBezTo>
                    <a:cubicBezTo>
                      <a:pt x="30" y="94"/>
                      <a:pt x="30" y="94"/>
                      <a:pt x="29" y="95"/>
                    </a:cubicBezTo>
                    <a:cubicBezTo>
                      <a:pt x="27" y="97"/>
                      <a:pt x="25" y="100"/>
                      <a:pt x="23" y="103"/>
                    </a:cubicBezTo>
                    <a:cubicBezTo>
                      <a:pt x="22" y="103"/>
                      <a:pt x="20" y="103"/>
                      <a:pt x="19" y="103"/>
                    </a:cubicBezTo>
                    <a:close/>
                    <a:moveTo>
                      <a:pt x="29" y="93"/>
                    </a:moveTo>
                    <a:cubicBezTo>
                      <a:pt x="28" y="95"/>
                      <a:pt x="26" y="96"/>
                      <a:pt x="25" y="98"/>
                    </a:cubicBezTo>
                    <a:cubicBezTo>
                      <a:pt x="24" y="98"/>
                      <a:pt x="19" y="104"/>
                      <a:pt x="21" y="101"/>
                    </a:cubicBezTo>
                    <a:cubicBezTo>
                      <a:pt x="26" y="95"/>
                      <a:pt x="32" y="90"/>
                      <a:pt x="35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6" y="84"/>
                      <a:pt x="36" y="85"/>
                      <a:pt x="37" y="86"/>
                    </a:cubicBezTo>
                    <a:cubicBezTo>
                      <a:pt x="34" y="88"/>
                      <a:pt x="32" y="91"/>
                      <a:pt x="29" y="93"/>
                    </a:cubicBezTo>
                    <a:close/>
                    <a:moveTo>
                      <a:pt x="28" y="103"/>
                    </a:moveTo>
                    <a:cubicBezTo>
                      <a:pt x="28" y="103"/>
                      <a:pt x="27" y="103"/>
                      <a:pt x="27" y="103"/>
                    </a:cubicBezTo>
                    <a:cubicBezTo>
                      <a:pt x="29" y="101"/>
                      <a:pt x="31" y="99"/>
                      <a:pt x="34" y="97"/>
                    </a:cubicBezTo>
                    <a:cubicBezTo>
                      <a:pt x="35" y="96"/>
                      <a:pt x="38" y="92"/>
                      <a:pt x="34" y="97"/>
                    </a:cubicBezTo>
                    <a:cubicBezTo>
                      <a:pt x="33" y="98"/>
                      <a:pt x="32" y="100"/>
                      <a:pt x="30" y="101"/>
                    </a:cubicBezTo>
                    <a:cubicBezTo>
                      <a:pt x="30" y="101"/>
                      <a:pt x="30" y="102"/>
                      <a:pt x="31" y="102"/>
                    </a:cubicBezTo>
                    <a:cubicBezTo>
                      <a:pt x="33" y="100"/>
                      <a:pt x="35" y="99"/>
                      <a:pt x="37" y="97"/>
                    </a:cubicBezTo>
                    <a:cubicBezTo>
                      <a:pt x="35" y="100"/>
                      <a:pt x="32" y="102"/>
                      <a:pt x="28" y="103"/>
                    </a:cubicBezTo>
                    <a:close/>
                    <a:moveTo>
                      <a:pt x="38" y="94"/>
                    </a:moveTo>
                    <a:cubicBezTo>
                      <a:pt x="38" y="95"/>
                      <a:pt x="38" y="96"/>
                      <a:pt x="37" y="97"/>
                    </a:cubicBezTo>
                    <a:cubicBezTo>
                      <a:pt x="37" y="97"/>
                      <a:pt x="37" y="96"/>
                      <a:pt x="37" y="97"/>
                    </a:cubicBezTo>
                    <a:cubicBezTo>
                      <a:pt x="36" y="97"/>
                      <a:pt x="34" y="98"/>
                      <a:pt x="33" y="99"/>
                    </a:cubicBezTo>
                    <a:cubicBezTo>
                      <a:pt x="35" y="97"/>
                      <a:pt x="36" y="96"/>
                      <a:pt x="37" y="94"/>
                    </a:cubicBezTo>
                    <a:cubicBezTo>
                      <a:pt x="37" y="93"/>
                      <a:pt x="37" y="93"/>
                      <a:pt x="37" y="93"/>
                    </a:cubicBezTo>
                    <a:cubicBezTo>
                      <a:pt x="33" y="96"/>
                      <a:pt x="30" y="99"/>
                      <a:pt x="27" y="101"/>
                    </a:cubicBezTo>
                    <a:cubicBezTo>
                      <a:pt x="30" y="99"/>
                      <a:pt x="33" y="95"/>
                      <a:pt x="36" y="92"/>
                    </a:cubicBezTo>
                    <a:cubicBezTo>
                      <a:pt x="37" y="92"/>
                      <a:pt x="36" y="91"/>
                      <a:pt x="36" y="91"/>
                    </a:cubicBezTo>
                    <a:cubicBezTo>
                      <a:pt x="35" y="92"/>
                      <a:pt x="35" y="92"/>
                      <a:pt x="35" y="92"/>
                    </a:cubicBezTo>
                    <a:cubicBezTo>
                      <a:pt x="35" y="92"/>
                      <a:pt x="34" y="93"/>
                      <a:pt x="34" y="93"/>
                    </a:cubicBezTo>
                    <a:cubicBezTo>
                      <a:pt x="30" y="97"/>
                      <a:pt x="26" y="100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8" y="97"/>
                      <a:pt x="32" y="92"/>
                      <a:pt x="37" y="87"/>
                    </a:cubicBezTo>
                    <a:cubicBezTo>
                      <a:pt x="39" y="89"/>
                      <a:pt x="39" y="91"/>
                      <a:pt x="38" y="94"/>
                    </a:cubicBezTo>
                    <a:close/>
                    <a:moveTo>
                      <a:pt x="40" y="5"/>
                    </a:moveTo>
                    <a:cubicBezTo>
                      <a:pt x="40" y="5"/>
                      <a:pt x="40" y="5"/>
                      <a:pt x="40" y="5"/>
                    </a:cubicBezTo>
                    <a:cubicBezTo>
                      <a:pt x="41" y="4"/>
                      <a:pt x="42" y="4"/>
                      <a:pt x="44" y="4"/>
                    </a:cubicBezTo>
                    <a:cubicBezTo>
                      <a:pt x="42" y="4"/>
                      <a:pt x="41" y="5"/>
                      <a:pt x="40" y="5"/>
                    </a:cubicBezTo>
                    <a:close/>
                    <a:moveTo>
                      <a:pt x="40" y="6"/>
                    </a:moveTo>
                    <a:cubicBezTo>
                      <a:pt x="40" y="6"/>
                      <a:pt x="41" y="6"/>
                      <a:pt x="42" y="5"/>
                    </a:cubicBezTo>
                    <a:cubicBezTo>
                      <a:pt x="41" y="6"/>
                      <a:pt x="40" y="7"/>
                      <a:pt x="40" y="7"/>
                    </a:cubicBezTo>
                    <a:cubicBezTo>
                      <a:pt x="40" y="7"/>
                      <a:pt x="40" y="6"/>
                      <a:pt x="40" y="6"/>
                    </a:cubicBezTo>
                    <a:close/>
                    <a:moveTo>
                      <a:pt x="40" y="14"/>
                    </a:moveTo>
                    <a:cubicBezTo>
                      <a:pt x="41" y="13"/>
                      <a:pt x="43" y="12"/>
                      <a:pt x="44" y="10"/>
                    </a:cubicBezTo>
                    <a:cubicBezTo>
                      <a:pt x="45" y="10"/>
                      <a:pt x="45" y="9"/>
                      <a:pt x="46" y="8"/>
                    </a:cubicBezTo>
                    <a:cubicBezTo>
                      <a:pt x="47" y="8"/>
                      <a:pt x="51" y="3"/>
                      <a:pt x="48" y="7"/>
                    </a:cubicBezTo>
                    <a:cubicBezTo>
                      <a:pt x="46" y="10"/>
                      <a:pt x="43" y="13"/>
                      <a:pt x="40" y="17"/>
                    </a:cubicBezTo>
                    <a:cubicBezTo>
                      <a:pt x="40" y="16"/>
                      <a:pt x="40" y="15"/>
                      <a:pt x="40" y="14"/>
                    </a:cubicBezTo>
                    <a:close/>
                    <a:moveTo>
                      <a:pt x="40" y="10"/>
                    </a:moveTo>
                    <a:cubicBezTo>
                      <a:pt x="41" y="10"/>
                      <a:pt x="41" y="9"/>
                      <a:pt x="42" y="9"/>
                    </a:cubicBezTo>
                    <a:cubicBezTo>
                      <a:pt x="42" y="8"/>
                      <a:pt x="43" y="8"/>
                      <a:pt x="43" y="8"/>
                    </a:cubicBezTo>
                    <a:cubicBezTo>
                      <a:pt x="42" y="9"/>
                      <a:pt x="41" y="10"/>
                      <a:pt x="40" y="12"/>
                    </a:cubicBezTo>
                    <a:cubicBezTo>
                      <a:pt x="40" y="11"/>
                      <a:pt x="40" y="11"/>
                      <a:pt x="40" y="10"/>
                    </a:cubicBezTo>
                    <a:close/>
                    <a:moveTo>
                      <a:pt x="40" y="18"/>
                    </a:moveTo>
                    <a:cubicBezTo>
                      <a:pt x="44" y="16"/>
                      <a:pt x="47" y="12"/>
                      <a:pt x="51" y="9"/>
                    </a:cubicBezTo>
                    <a:cubicBezTo>
                      <a:pt x="51" y="8"/>
                      <a:pt x="55" y="5"/>
                      <a:pt x="53" y="6"/>
                    </a:cubicBezTo>
                    <a:cubicBezTo>
                      <a:pt x="52" y="8"/>
                      <a:pt x="51" y="10"/>
                      <a:pt x="49" y="12"/>
                    </a:cubicBezTo>
                    <a:cubicBezTo>
                      <a:pt x="47" y="14"/>
                      <a:pt x="45" y="17"/>
                      <a:pt x="43" y="19"/>
                    </a:cubicBezTo>
                    <a:cubicBezTo>
                      <a:pt x="42" y="19"/>
                      <a:pt x="41" y="19"/>
                      <a:pt x="40" y="19"/>
                    </a:cubicBezTo>
                    <a:cubicBezTo>
                      <a:pt x="40" y="19"/>
                      <a:pt x="40" y="18"/>
                      <a:pt x="40" y="18"/>
                    </a:cubicBezTo>
                    <a:close/>
                    <a:moveTo>
                      <a:pt x="46" y="19"/>
                    </a:moveTo>
                    <a:cubicBezTo>
                      <a:pt x="45" y="19"/>
                      <a:pt x="45" y="19"/>
                      <a:pt x="44" y="19"/>
                    </a:cubicBezTo>
                    <a:cubicBezTo>
                      <a:pt x="48" y="16"/>
                      <a:pt x="51" y="12"/>
                      <a:pt x="55" y="9"/>
                    </a:cubicBezTo>
                    <a:cubicBezTo>
                      <a:pt x="54" y="10"/>
                      <a:pt x="53" y="11"/>
                      <a:pt x="52" y="12"/>
                    </a:cubicBezTo>
                    <a:cubicBezTo>
                      <a:pt x="50" y="15"/>
                      <a:pt x="48" y="17"/>
                      <a:pt x="46" y="19"/>
                    </a:cubicBezTo>
                    <a:close/>
                    <a:moveTo>
                      <a:pt x="47" y="19"/>
                    </a:moveTo>
                    <a:cubicBezTo>
                      <a:pt x="52" y="15"/>
                      <a:pt x="56" y="11"/>
                      <a:pt x="61" y="7"/>
                    </a:cubicBezTo>
                    <a:cubicBezTo>
                      <a:pt x="58" y="9"/>
                      <a:pt x="55" y="16"/>
                      <a:pt x="52" y="19"/>
                    </a:cubicBezTo>
                    <a:cubicBezTo>
                      <a:pt x="50" y="19"/>
                      <a:pt x="49" y="19"/>
                      <a:pt x="47" y="19"/>
                    </a:cubicBezTo>
                    <a:close/>
                    <a:moveTo>
                      <a:pt x="53" y="19"/>
                    </a:moveTo>
                    <a:cubicBezTo>
                      <a:pt x="57" y="16"/>
                      <a:pt x="60" y="12"/>
                      <a:pt x="63" y="9"/>
                    </a:cubicBezTo>
                    <a:cubicBezTo>
                      <a:pt x="63" y="10"/>
                      <a:pt x="62" y="10"/>
                      <a:pt x="62" y="11"/>
                    </a:cubicBezTo>
                    <a:cubicBezTo>
                      <a:pt x="59" y="14"/>
                      <a:pt x="58" y="16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5" y="19"/>
                      <a:pt x="54" y="19"/>
                      <a:pt x="53" y="19"/>
                    </a:cubicBezTo>
                    <a:close/>
                    <a:moveTo>
                      <a:pt x="65" y="20"/>
                    </a:moveTo>
                    <a:cubicBezTo>
                      <a:pt x="65" y="20"/>
                      <a:pt x="64" y="20"/>
                      <a:pt x="64" y="20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5" y="18"/>
                      <a:pt x="64" y="18"/>
                      <a:pt x="64" y="18"/>
                    </a:cubicBezTo>
                    <a:cubicBezTo>
                      <a:pt x="63" y="18"/>
                      <a:pt x="62" y="19"/>
                      <a:pt x="61" y="20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1" y="19"/>
                      <a:pt x="61" y="19"/>
                      <a:pt x="61" y="18"/>
                    </a:cubicBezTo>
                    <a:cubicBezTo>
                      <a:pt x="63" y="16"/>
                      <a:pt x="65" y="14"/>
                      <a:pt x="66" y="11"/>
                    </a:cubicBezTo>
                    <a:cubicBezTo>
                      <a:pt x="67" y="11"/>
                      <a:pt x="66" y="11"/>
                      <a:pt x="66" y="11"/>
                    </a:cubicBezTo>
                    <a:cubicBezTo>
                      <a:pt x="63" y="13"/>
                      <a:pt x="59" y="16"/>
                      <a:pt x="57" y="18"/>
                    </a:cubicBezTo>
                    <a:cubicBezTo>
                      <a:pt x="60" y="14"/>
                      <a:pt x="64" y="9"/>
                      <a:pt x="67" y="6"/>
                    </a:cubicBezTo>
                    <a:cubicBezTo>
                      <a:pt x="67" y="10"/>
                      <a:pt x="65" y="15"/>
                      <a:pt x="65" y="20"/>
                    </a:cubicBezTo>
                    <a:close/>
                    <a:moveTo>
                      <a:pt x="62" y="20"/>
                    </a:moveTo>
                    <a:cubicBezTo>
                      <a:pt x="63" y="19"/>
                      <a:pt x="64" y="19"/>
                      <a:pt x="63" y="20"/>
                    </a:cubicBezTo>
                    <a:cubicBezTo>
                      <a:pt x="63" y="20"/>
                      <a:pt x="62" y="20"/>
                      <a:pt x="62" y="20"/>
                    </a:cubicBezTo>
                    <a:close/>
                    <a:moveTo>
                      <a:pt x="57" y="19"/>
                    </a:moveTo>
                    <a:cubicBezTo>
                      <a:pt x="59" y="18"/>
                      <a:pt x="62" y="15"/>
                      <a:pt x="64" y="13"/>
                    </a:cubicBezTo>
                    <a:cubicBezTo>
                      <a:pt x="67" y="10"/>
                      <a:pt x="62" y="16"/>
                      <a:pt x="61" y="17"/>
                    </a:cubicBezTo>
                    <a:cubicBezTo>
                      <a:pt x="61" y="18"/>
                      <a:pt x="60" y="19"/>
                      <a:pt x="60" y="19"/>
                    </a:cubicBezTo>
                    <a:cubicBezTo>
                      <a:pt x="59" y="19"/>
                      <a:pt x="58" y="19"/>
                      <a:pt x="57" y="19"/>
                    </a:cubicBezTo>
                    <a:close/>
                    <a:moveTo>
                      <a:pt x="51" y="4"/>
                    </a:moveTo>
                    <a:cubicBezTo>
                      <a:pt x="57" y="4"/>
                      <a:pt x="62" y="5"/>
                      <a:pt x="67" y="5"/>
                    </a:cubicBezTo>
                    <a:cubicBezTo>
                      <a:pt x="63" y="8"/>
                      <a:pt x="60" y="11"/>
                      <a:pt x="56" y="15"/>
                    </a:cubicBezTo>
                    <a:cubicBezTo>
                      <a:pt x="58" y="12"/>
                      <a:pt x="60" y="9"/>
                      <a:pt x="62" y="6"/>
                    </a:cubicBezTo>
                    <a:cubicBezTo>
                      <a:pt x="63" y="5"/>
                      <a:pt x="62" y="5"/>
                      <a:pt x="62" y="5"/>
                    </a:cubicBezTo>
                    <a:cubicBezTo>
                      <a:pt x="58" y="8"/>
                      <a:pt x="54" y="12"/>
                      <a:pt x="50" y="16"/>
                    </a:cubicBezTo>
                    <a:cubicBezTo>
                      <a:pt x="51" y="15"/>
                      <a:pt x="52" y="14"/>
                      <a:pt x="53" y="13"/>
                    </a:cubicBezTo>
                    <a:cubicBezTo>
                      <a:pt x="55" y="10"/>
                      <a:pt x="57" y="8"/>
                      <a:pt x="59" y="6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5" y="8"/>
                      <a:pt x="52" y="11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51" y="11"/>
                      <a:pt x="53" y="8"/>
                      <a:pt x="55" y="5"/>
                    </a:cubicBezTo>
                    <a:cubicBezTo>
                      <a:pt x="55" y="5"/>
                      <a:pt x="55" y="4"/>
                      <a:pt x="55" y="5"/>
                    </a:cubicBezTo>
                    <a:cubicBezTo>
                      <a:pt x="50" y="7"/>
                      <a:pt x="47" y="12"/>
                      <a:pt x="43" y="15"/>
                    </a:cubicBezTo>
                    <a:cubicBezTo>
                      <a:pt x="38" y="20"/>
                      <a:pt x="45" y="12"/>
                      <a:pt x="46" y="11"/>
                    </a:cubicBezTo>
                    <a:cubicBezTo>
                      <a:pt x="48" y="9"/>
                      <a:pt x="49" y="7"/>
                      <a:pt x="51" y="5"/>
                    </a:cubicBezTo>
                    <a:cubicBezTo>
                      <a:pt x="51" y="4"/>
                      <a:pt x="51" y="4"/>
                      <a:pt x="50" y="4"/>
                    </a:cubicBezTo>
                    <a:cubicBezTo>
                      <a:pt x="47" y="6"/>
                      <a:pt x="44" y="9"/>
                      <a:pt x="41" y="12"/>
                    </a:cubicBezTo>
                    <a:cubicBezTo>
                      <a:pt x="41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1" y="12"/>
                      <a:pt x="41" y="12"/>
                    </a:cubicBezTo>
                    <a:cubicBezTo>
                      <a:pt x="42" y="9"/>
                      <a:pt x="44" y="7"/>
                      <a:pt x="46" y="5"/>
                    </a:cubicBezTo>
                    <a:cubicBezTo>
                      <a:pt x="47" y="4"/>
                      <a:pt x="46" y="4"/>
                      <a:pt x="46" y="4"/>
                    </a:cubicBezTo>
                    <a:cubicBezTo>
                      <a:pt x="44" y="5"/>
                      <a:pt x="43" y="7"/>
                      <a:pt x="41" y="8"/>
                    </a:cubicBezTo>
                    <a:cubicBezTo>
                      <a:pt x="41" y="8"/>
                      <a:pt x="41" y="9"/>
                      <a:pt x="40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1" y="7"/>
                      <a:pt x="42" y="6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6" y="4"/>
                      <a:pt x="49" y="4"/>
                      <a:pt x="51" y="4"/>
                    </a:cubicBezTo>
                    <a:close/>
                    <a:moveTo>
                      <a:pt x="24" y="80"/>
                    </a:moveTo>
                    <a:cubicBezTo>
                      <a:pt x="24" y="80"/>
                      <a:pt x="24" y="80"/>
                      <a:pt x="24" y="80"/>
                    </a:cubicBezTo>
                    <a:cubicBezTo>
                      <a:pt x="21" y="82"/>
                      <a:pt x="19" y="84"/>
                      <a:pt x="17" y="87"/>
                    </a:cubicBezTo>
                    <a:cubicBezTo>
                      <a:pt x="18" y="84"/>
                      <a:pt x="20" y="82"/>
                      <a:pt x="21" y="80"/>
                    </a:cubicBezTo>
                    <a:cubicBezTo>
                      <a:pt x="22" y="80"/>
                      <a:pt x="23" y="80"/>
                      <a:pt x="24" y="80"/>
                    </a:cubicBezTo>
                    <a:close/>
                    <a:moveTo>
                      <a:pt x="10" y="83"/>
                    </a:moveTo>
                    <a:cubicBezTo>
                      <a:pt x="12" y="82"/>
                      <a:pt x="13" y="82"/>
                      <a:pt x="14" y="81"/>
                    </a:cubicBezTo>
                    <a:cubicBezTo>
                      <a:pt x="11" y="83"/>
                      <a:pt x="8" y="86"/>
                      <a:pt x="6" y="89"/>
                    </a:cubicBezTo>
                    <a:cubicBezTo>
                      <a:pt x="7" y="87"/>
                      <a:pt x="8" y="85"/>
                      <a:pt x="10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63" name="Freeform 53"/>
              <p:cNvSpPr>
                <a:spLocks noEditPoints="1"/>
              </p:cNvSpPr>
              <p:nvPr/>
            </p:nvSpPr>
            <p:spPr bwMode="auto">
              <a:xfrm>
                <a:off x="1630830" y="3468444"/>
                <a:ext cx="113919" cy="418797"/>
              </a:xfrm>
              <a:custGeom>
                <a:avLst/>
                <a:gdLst>
                  <a:gd name="T0" fmla="*/ 44 w 59"/>
                  <a:gd name="T1" fmla="*/ 206 h 216"/>
                  <a:gd name="T2" fmla="*/ 41 w 59"/>
                  <a:gd name="T3" fmla="*/ 69 h 216"/>
                  <a:gd name="T4" fmla="*/ 6 w 59"/>
                  <a:gd name="T5" fmla="*/ 67 h 216"/>
                  <a:gd name="T6" fmla="*/ 31 w 59"/>
                  <a:gd name="T7" fmla="*/ 165 h 216"/>
                  <a:gd name="T8" fmla="*/ 37 w 59"/>
                  <a:gd name="T9" fmla="*/ 167 h 216"/>
                  <a:gd name="T10" fmla="*/ 27 w 59"/>
                  <a:gd name="T11" fmla="*/ 154 h 216"/>
                  <a:gd name="T12" fmla="*/ 37 w 59"/>
                  <a:gd name="T13" fmla="*/ 139 h 216"/>
                  <a:gd name="T14" fmla="*/ 36 w 59"/>
                  <a:gd name="T15" fmla="*/ 136 h 216"/>
                  <a:gd name="T16" fmla="*/ 34 w 59"/>
                  <a:gd name="T17" fmla="*/ 134 h 216"/>
                  <a:gd name="T18" fmla="*/ 22 w 59"/>
                  <a:gd name="T19" fmla="*/ 63 h 216"/>
                  <a:gd name="T20" fmla="*/ 31 w 59"/>
                  <a:gd name="T21" fmla="*/ 23 h 216"/>
                  <a:gd name="T22" fmla="*/ 30 w 59"/>
                  <a:gd name="T23" fmla="*/ 37 h 216"/>
                  <a:gd name="T24" fmla="*/ 34 w 59"/>
                  <a:gd name="T25" fmla="*/ 28 h 216"/>
                  <a:gd name="T26" fmla="*/ 26 w 59"/>
                  <a:gd name="T27" fmla="*/ 32 h 216"/>
                  <a:gd name="T28" fmla="*/ 6 w 59"/>
                  <a:gd name="T29" fmla="*/ 63 h 216"/>
                  <a:gd name="T30" fmla="*/ 38 w 59"/>
                  <a:gd name="T31" fmla="*/ 90 h 216"/>
                  <a:gd name="T32" fmla="*/ 12 w 59"/>
                  <a:gd name="T33" fmla="*/ 99 h 216"/>
                  <a:gd name="T34" fmla="*/ 15 w 59"/>
                  <a:gd name="T35" fmla="*/ 96 h 216"/>
                  <a:gd name="T36" fmla="*/ 25 w 59"/>
                  <a:gd name="T37" fmla="*/ 95 h 216"/>
                  <a:gd name="T38" fmla="*/ 38 w 59"/>
                  <a:gd name="T39" fmla="*/ 63 h 216"/>
                  <a:gd name="T40" fmla="*/ 18 w 59"/>
                  <a:gd name="T41" fmla="*/ 92 h 216"/>
                  <a:gd name="T42" fmla="*/ 38 w 59"/>
                  <a:gd name="T43" fmla="*/ 68 h 216"/>
                  <a:gd name="T44" fmla="*/ 35 w 59"/>
                  <a:gd name="T45" fmla="*/ 84 h 216"/>
                  <a:gd name="T46" fmla="*/ 38 w 59"/>
                  <a:gd name="T47" fmla="*/ 52 h 216"/>
                  <a:gd name="T48" fmla="*/ 24 w 59"/>
                  <a:gd name="T49" fmla="*/ 71 h 216"/>
                  <a:gd name="T50" fmla="*/ 37 w 59"/>
                  <a:gd name="T51" fmla="*/ 52 h 216"/>
                  <a:gd name="T52" fmla="*/ 33 w 59"/>
                  <a:gd name="T53" fmla="*/ 67 h 216"/>
                  <a:gd name="T54" fmla="*/ 9 w 59"/>
                  <a:gd name="T55" fmla="*/ 85 h 216"/>
                  <a:gd name="T56" fmla="*/ 40 w 59"/>
                  <a:gd name="T57" fmla="*/ 135 h 216"/>
                  <a:gd name="T58" fmla="*/ 32 w 59"/>
                  <a:gd name="T59" fmla="*/ 134 h 216"/>
                  <a:gd name="T60" fmla="*/ 40 w 59"/>
                  <a:gd name="T61" fmla="*/ 134 h 216"/>
                  <a:gd name="T62" fmla="*/ 39 w 59"/>
                  <a:gd name="T63" fmla="*/ 118 h 216"/>
                  <a:gd name="T64" fmla="*/ 38 w 59"/>
                  <a:gd name="T65" fmla="*/ 123 h 216"/>
                  <a:gd name="T66" fmla="*/ 39 w 59"/>
                  <a:gd name="T67" fmla="*/ 107 h 216"/>
                  <a:gd name="T68" fmla="*/ 30 w 59"/>
                  <a:gd name="T69" fmla="*/ 104 h 216"/>
                  <a:gd name="T70" fmla="*/ 16 w 59"/>
                  <a:gd name="T71" fmla="*/ 116 h 216"/>
                  <a:gd name="T72" fmla="*/ 17 w 59"/>
                  <a:gd name="T73" fmla="*/ 119 h 216"/>
                  <a:gd name="T74" fmla="*/ 20 w 59"/>
                  <a:gd name="T75" fmla="*/ 131 h 216"/>
                  <a:gd name="T76" fmla="*/ 41 w 59"/>
                  <a:gd name="T77" fmla="*/ 154 h 216"/>
                  <a:gd name="T78" fmla="*/ 28 w 59"/>
                  <a:gd name="T79" fmla="*/ 153 h 216"/>
                  <a:gd name="T80" fmla="*/ 31 w 59"/>
                  <a:gd name="T81" fmla="*/ 94 h 216"/>
                  <a:gd name="T82" fmla="*/ 39 w 59"/>
                  <a:gd name="T83" fmla="*/ 50 h 216"/>
                  <a:gd name="T84" fmla="*/ 39 w 59"/>
                  <a:gd name="T85" fmla="*/ 50 h 216"/>
                  <a:gd name="T86" fmla="*/ 37 w 59"/>
                  <a:gd name="T87" fmla="*/ 30 h 216"/>
                  <a:gd name="T88" fmla="*/ 13 w 59"/>
                  <a:gd name="T89" fmla="*/ 46 h 216"/>
                  <a:gd name="T90" fmla="*/ 33 w 59"/>
                  <a:gd name="T91" fmla="*/ 20 h 216"/>
                  <a:gd name="T92" fmla="*/ 32 w 59"/>
                  <a:gd name="T93" fmla="*/ 16 h 216"/>
                  <a:gd name="T94" fmla="*/ 3 w 59"/>
                  <a:gd name="T95" fmla="*/ 32 h 216"/>
                  <a:gd name="T96" fmla="*/ 24 w 59"/>
                  <a:gd name="T97" fmla="*/ 12 h 216"/>
                  <a:gd name="T98" fmla="*/ 4 w 59"/>
                  <a:gd name="T99" fmla="*/ 23 h 216"/>
                  <a:gd name="T100" fmla="*/ 15 w 59"/>
                  <a:gd name="T101" fmla="*/ 112 h 216"/>
                  <a:gd name="T102" fmla="*/ 50 w 59"/>
                  <a:gd name="T103" fmla="*/ 208 h 216"/>
                  <a:gd name="T104" fmla="*/ 34 w 59"/>
                  <a:gd name="T105" fmla="*/ 171 h 216"/>
                  <a:gd name="T106" fmla="*/ 43 w 59"/>
                  <a:gd name="T107" fmla="*/ 170 h 216"/>
                  <a:gd name="T108" fmla="*/ 30 w 59"/>
                  <a:gd name="T109" fmla="*/ 12 h 216"/>
                  <a:gd name="T110" fmla="*/ 4 w 59"/>
                  <a:gd name="T111" fmla="*/ 30 h 216"/>
                  <a:gd name="T112" fmla="*/ 23 w 59"/>
                  <a:gd name="T113" fmla="*/ 8 h 216"/>
                  <a:gd name="T114" fmla="*/ 25 w 59"/>
                  <a:gd name="T115" fmla="*/ 8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9" h="216">
                    <a:moveTo>
                      <a:pt x="5" y="11"/>
                    </a:moveTo>
                    <a:cubicBezTo>
                      <a:pt x="0" y="20"/>
                      <a:pt x="0" y="32"/>
                      <a:pt x="1" y="42"/>
                    </a:cubicBezTo>
                    <a:cubicBezTo>
                      <a:pt x="2" y="56"/>
                      <a:pt x="4" y="69"/>
                      <a:pt x="6" y="82"/>
                    </a:cubicBezTo>
                    <a:cubicBezTo>
                      <a:pt x="12" y="114"/>
                      <a:pt x="19" y="145"/>
                      <a:pt x="32" y="175"/>
                    </a:cubicBezTo>
                    <a:cubicBezTo>
                      <a:pt x="32" y="175"/>
                      <a:pt x="32" y="175"/>
                      <a:pt x="32" y="175"/>
                    </a:cubicBezTo>
                    <a:cubicBezTo>
                      <a:pt x="31" y="184"/>
                      <a:pt x="33" y="193"/>
                      <a:pt x="33" y="202"/>
                    </a:cubicBezTo>
                    <a:cubicBezTo>
                      <a:pt x="33" y="202"/>
                      <a:pt x="33" y="202"/>
                      <a:pt x="34" y="202"/>
                    </a:cubicBezTo>
                    <a:cubicBezTo>
                      <a:pt x="33" y="203"/>
                      <a:pt x="34" y="203"/>
                      <a:pt x="35" y="204"/>
                    </a:cubicBezTo>
                    <a:cubicBezTo>
                      <a:pt x="38" y="204"/>
                      <a:pt x="41" y="204"/>
                      <a:pt x="44" y="206"/>
                    </a:cubicBezTo>
                    <a:cubicBezTo>
                      <a:pt x="47" y="208"/>
                      <a:pt x="49" y="211"/>
                      <a:pt x="50" y="214"/>
                    </a:cubicBezTo>
                    <a:cubicBezTo>
                      <a:pt x="50" y="215"/>
                      <a:pt x="51" y="215"/>
                      <a:pt x="51" y="215"/>
                    </a:cubicBezTo>
                    <a:cubicBezTo>
                      <a:pt x="52" y="216"/>
                      <a:pt x="54" y="216"/>
                      <a:pt x="53" y="214"/>
                    </a:cubicBezTo>
                    <a:cubicBezTo>
                      <a:pt x="53" y="209"/>
                      <a:pt x="52" y="201"/>
                      <a:pt x="58" y="199"/>
                    </a:cubicBezTo>
                    <a:cubicBezTo>
                      <a:pt x="59" y="198"/>
                      <a:pt x="59" y="197"/>
                      <a:pt x="58" y="196"/>
                    </a:cubicBezTo>
                    <a:cubicBezTo>
                      <a:pt x="55" y="188"/>
                      <a:pt x="49" y="180"/>
                      <a:pt x="46" y="172"/>
                    </a:cubicBezTo>
                    <a:cubicBezTo>
                      <a:pt x="46" y="172"/>
                      <a:pt x="46" y="171"/>
                      <a:pt x="46" y="171"/>
                    </a:cubicBezTo>
                    <a:cubicBezTo>
                      <a:pt x="44" y="156"/>
                      <a:pt x="44" y="141"/>
                      <a:pt x="43" y="126"/>
                    </a:cubicBezTo>
                    <a:cubicBezTo>
                      <a:pt x="42" y="107"/>
                      <a:pt x="41" y="88"/>
                      <a:pt x="41" y="69"/>
                    </a:cubicBezTo>
                    <a:cubicBezTo>
                      <a:pt x="41" y="54"/>
                      <a:pt x="43" y="40"/>
                      <a:pt x="39" y="25"/>
                    </a:cubicBezTo>
                    <a:cubicBezTo>
                      <a:pt x="37" y="17"/>
                      <a:pt x="33" y="8"/>
                      <a:pt x="25" y="4"/>
                    </a:cubicBezTo>
                    <a:cubicBezTo>
                      <a:pt x="17" y="0"/>
                      <a:pt x="10" y="4"/>
                      <a:pt x="5" y="11"/>
                    </a:cubicBezTo>
                    <a:close/>
                    <a:moveTo>
                      <a:pt x="38" y="36"/>
                    </a:moveTo>
                    <a:cubicBezTo>
                      <a:pt x="38" y="38"/>
                      <a:pt x="39" y="40"/>
                      <a:pt x="39" y="41"/>
                    </a:cubicBezTo>
                    <a:cubicBezTo>
                      <a:pt x="33" y="45"/>
                      <a:pt x="28" y="49"/>
                      <a:pt x="23" y="54"/>
                    </a:cubicBezTo>
                    <a:cubicBezTo>
                      <a:pt x="20" y="56"/>
                      <a:pt x="17" y="59"/>
                      <a:pt x="14" y="61"/>
                    </a:cubicBezTo>
                    <a:cubicBezTo>
                      <a:pt x="12" y="63"/>
                      <a:pt x="8" y="65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15" y="55"/>
                      <a:pt x="29" y="47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lose/>
                    <a:moveTo>
                      <a:pt x="32" y="166"/>
                    </a:moveTo>
                    <a:cubicBezTo>
                      <a:pt x="34" y="165"/>
                      <a:pt x="38" y="164"/>
                      <a:pt x="40" y="162"/>
                    </a:cubicBezTo>
                    <a:cubicBezTo>
                      <a:pt x="38" y="164"/>
                      <a:pt x="35" y="166"/>
                      <a:pt x="32" y="168"/>
                    </a:cubicBezTo>
                    <a:cubicBezTo>
                      <a:pt x="31" y="167"/>
                      <a:pt x="31" y="165"/>
                      <a:pt x="30" y="164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34" y="162"/>
                      <a:pt x="37" y="160"/>
                      <a:pt x="40" y="158"/>
                    </a:cubicBezTo>
                    <a:cubicBezTo>
                      <a:pt x="38" y="160"/>
                      <a:pt x="34" y="163"/>
                      <a:pt x="31" y="165"/>
                    </a:cubicBezTo>
                    <a:cubicBezTo>
                      <a:pt x="31" y="166"/>
                      <a:pt x="31" y="166"/>
                      <a:pt x="32" y="166"/>
                    </a:cubicBezTo>
                    <a:close/>
                    <a:moveTo>
                      <a:pt x="37" y="172"/>
                    </a:moveTo>
                    <a:cubicBezTo>
                      <a:pt x="36" y="172"/>
                      <a:pt x="35" y="173"/>
                      <a:pt x="34" y="173"/>
                    </a:cubicBezTo>
                    <a:cubicBezTo>
                      <a:pt x="34" y="173"/>
                      <a:pt x="34" y="172"/>
                      <a:pt x="34" y="172"/>
                    </a:cubicBezTo>
                    <a:cubicBezTo>
                      <a:pt x="35" y="171"/>
                      <a:pt x="36" y="171"/>
                      <a:pt x="38" y="170"/>
                    </a:cubicBezTo>
                    <a:cubicBezTo>
                      <a:pt x="44" y="167"/>
                      <a:pt x="38" y="170"/>
                      <a:pt x="37" y="172"/>
                    </a:cubicBezTo>
                    <a:cubicBezTo>
                      <a:pt x="37" y="172"/>
                      <a:pt x="37" y="172"/>
                      <a:pt x="37" y="172"/>
                    </a:cubicBezTo>
                    <a:close/>
                    <a:moveTo>
                      <a:pt x="32" y="169"/>
                    </a:moveTo>
                    <a:cubicBezTo>
                      <a:pt x="34" y="168"/>
                      <a:pt x="35" y="168"/>
                      <a:pt x="37" y="167"/>
                    </a:cubicBezTo>
                    <a:cubicBezTo>
                      <a:pt x="37" y="167"/>
                      <a:pt x="42" y="164"/>
                      <a:pt x="39" y="166"/>
                    </a:cubicBezTo>
                    <a:cubicBezTo>
                      <a:pt x="37" y="168"/>
                      <a:pt x="35" y="169"/>
                      <a:pt x="33" y="171"/>
                    </a:cubicBezTo>
                    <a:cubicBezTo>
                      <a:pt x="33" y="170"/>
                      <a:pt x="33" y="170"/>
                      <a:pt x="32" y="169"/>
                    </a:cubicBezTo>
                    <a:close/>
                    <a:moveTo>
                      <a:pt x="29" y="160"/>
                    </a:moveTo>
                    <a:cubicBezTo>
                      <a:pt x="32" y="158"/>
                      <a:pt x="36" y="157"/>
                      <a:pt x="39" y="155"/>
                    </a:cubicBezTo>
                    <a:cubicBezTo>
                      <a:pt x="37" y="156"/>
                      <a:pt x="33" y="161"/>
                      <a:pt x="30" y="163"/>
                    </a:cubicBezTo>
                    <a:cubicBezTo>
                      <a:pt x="30" y="163"/>
                      <a:pt x="30" y="163"/>
                      <a:pt x="30" y="163"/>
                    </a:cubicBezTo>
                    <a:cubicBezTo>
                      <a:pt x="30" y="162"/>
                      <a:pt x="29" y="161"/>
                      <a:pt x="29" y="160"/>
                    </a:cubicBezTo>
                    <a:close/>
                    <a:moveTo>
                      <a:pt x="27" y="154"/>
                    </a:moveTo>
                    <a:cubicBezTo>
                      <a:pt x="31" y="152"/>
                      <a:pt x="35" y="150"/>
                      <a:pt x="39" y="148"/>
                    </a:cubicBezTo>
                    <a:cubicBezTo>
                      <a:pt x="35" y="149"/>
                      <a:pt x="31" y="153"/>
                      <a:pt x="28" y="156"/>
                    </a:cubicBezTo>
                    <a:cubicBezTo>
                      <a:pt x="28" y="156"/>
                      <a:pt x="27" y="155"/>
                      <a:pt x="27" y="154"/>
                    </a:cubicBezTo>
                    <a:close/>
                    <a:moveTo>
                      <a:pt x="26" y="150"/>
                    </a:moveTo>
                    <a:cubicBezTo>
                      <a:pt x="30" y="148"/>
                      <a:pt x="35" y="145"/>
                      <a:pt x="39" y="142"/>
                    </a:cubicBezTo>
                    <a:cubicBezTo>
                      <a:pt x="35" y="145"/>
                      <a:pt x="30" y="149"/>
                      <a:pt x="27" y="153"/>
                    </a:cubicBezTo>
                    <a:cubicBezTo>
                      <a:pt x="26" y="152"/>
                      <a:pt x="26" y="151"/>
                      <a:pt x="26" y="150"/>
                    </a:cubicBezTo>
                    <a:close/>
                    <a:moveTo>
                      <a:pt x="24" y="146"/>
                    </a:moveTo>
                    <a:cubicBezTo>
                      <a:pt x="29" y="144"/>
                      <a:pt x="33" y="141"/>
                      <a:pt x="37" y="139"/>
                    </a:cubicBezTo>
                    <a:cubicBezTo>
                      <a:pt x="39" y="138"/>
                      <a:pt x="38" y="138"/>
                      <a:pt x="37" y="139"/>
                    </a:cubicBezTo>
                    <a:cubicBezTo>
                      <a:pt x="36" y="141"/>
                      <a:pt x="35" y="142"/>
                      <a:pt x="34" y="143"/>
                    </a:cubicBezTo>
                    <a:cubicBezTo>
                      <a:pt x="31" y="145"/>
                      <a:pt x="28" y="147"/>
                      <a:pt x="25" y="149"/>
                    </a:cubicBezTo>
                    <a:cubicBezTo>
                      <a:pt x="25" y="148"/>
                      <a:pt x="25" y="147"/>
                      <a:pt x="24" y="146"/>
                    </a:cubicBezTo>
                    <a:close/>
                    <a:moveTo>
                      <a:pt x="23" y="142"/>
                    </a:moveTo>
                    <a:cubicBezTo>
                      <a:pt x="23" y="142"/>
                      <a:pt x="23" y="142"/>
                      <a:pt x="23" y="142"/>
                    </a:cubicBezTo>
                    <a:cubicBezTo>
                      <a:pt x="26" y="141"/>
                      <a:pt x="28" y="140"/>
                      <a:pt x="30" y="139"/>
                    </a:cubicBezTo>
                    <a:cubicBezTo>
                      <a:pt x="32" y="138"/>
                      <a:pt x="33" y="137"/>
                      <a:pt x="35" y="137"/>
                    </a:cubicBezTo>
                    <a:cubicBezTo>
                      <a:pt x="35" y="137"/>
                      <a:pt x="35" y="136"/>
                      <a:pt x="36" y="136"/>
                    </a:cubicBezTo>
                    <a:cubicBezTo>
                      <a:pt x="32" y="139"/>
                      <a:pt x="28" y="143"/>
                      <a:pt x="24" y="145"/>
                    </a:cubicBezTo>
                    <a:cubicBezTo>
                      <a:pt x="24" y="144"/>
                      <a:pt x="23" y="143"/>
                      <a:pt x="23" y="142"/>
                    </a:cubicBezTo>
                    <a:close/>
                    <a:moveTo>
                      <a:pt x="21" y="135"/>
                    </a:moveTo>
                    <a:cubicBezTo>
                      <a:pt x="24" y="134"/>
                      <a:pt x="26" y="133"/>
                      <a:pt x="28" y="132"/>
                    </a:cubicBezTo>
                    <a:cubicBezTo>
                      <a:pt x="30" y="131"/>
                      <a:pt x="31" y="131"/>
                      <a:pt x="33" y="130"/>
                    </a:cubicBezTo>
                    <a:cubicBezTo>
                      <a:pt x="34" y="129"/>
                      <a:pt x="37" y="128"/>
                      <a:pt x="38" y="127"/>
                    </a:cubicBezTo>
                    <a:cubicBezTo>
                      <a:pt x="34" y="132"/>
                      <a:pt x="28" y="135"/>
                      <a:pt x="22" y="138"/>
                    </a:cubicBezTo>
                    <a:cubicBezTo>
                      <a:pt x="22" y="138"/>
                      <a:pt x="22" y="139"/>
                      <a:pt x="23" y="139"/>
                    </a:cubicBezTo>
                    <a:cubicBezTo>
                      <a:pt x="27" y="138"/>
                      <a:pt x="30" y="136"/>
                      <a:pt x="34" y="134"/>
                    </a:cubicBezTo>
                    <a:cubicBezTo>
                      <a:pt x="33" y="134"/>
                      <a:pt x="32" y="135"/>
                      <a:pt x="31" y="135"/>
                    </a:cubicBezTo>
                    <a:cubicBezTo>
                      <a:pt x="28" y="137"/>
                      <a:pt x="26" y="139"/>
                      <a:pt x="23" y="141"/>
                    </a:cubicBezTo>
                    <a:cubicBezTo>
                      <a:pt x="22" y="139"/>
                      <a:pt x="22" y="137"/>
                      <a:pt x="21" y="135"/>
                    </a:cubicBezTo>
                    <a:close/>
                    <a:moveTo>
                      <a:pt x="20" y="132"/>
                    </a:moveTo>
                    <a:cubicBezTo>
                      <a:pt x="24" y="130"/>
                      <a:pt x="28" y="129"/>
                      <a:pt x="32" y="127"/>
                    </a:cubicBezTo>
                    <a:cubicBezTo>
                      <a:pt x="28" y="129"/>
                      <a:pt x="25" y="132"/>
                      <a:pt x="21" y="134"/>
                    </a:cubicBezTo>
                    <a:cubicBezTo>
                      <a:pt x="21" y="134"/>
                      <a:pt x="21" y="133"/>
                      <a:pt x="20" y="132"/>
                    </a:cubicBezTo>
                    <a:close/>
                    <a:moveTo>
                      <a:pt x="7" y="74"/>
                    </a:moveTo>
                    <a:cubicBezTo>
                      <a:pt x="13" y="71"/>
                      <a:pt x="17" y="67"/>
                      <a:pt x="22" y="63"/>
                    </a:cubicBezTo>
                    <a:cubicBezTo>
                      <a:pt x="25" y="61"/>
                      <a:pt x="28" y="59"/>
                      <a:pt x="30" y="57"/>
                    </a:cubicBezTo>
                    <a:cubicBezTo>
                      <a:pt x="23" y="64"/>
                      <a:pt x="15" y="71"/>
                      <a:pt x="8" y="79"/>
                    </a:cubicBezTo>
                    <a:cubicBezTo>
                      <a:pt x="8" y="77"/>
                      <a:pt x="8" y="75"/>
                      <a:pt x="7" y="74"/>
                    </a:cubicBezTo>
                    <a:close/>
                    <a:moveTo>
                      <a:pt x="4" y="43"/>
                    </a:moveTo>
                    <a:cubicBezTo>
                      <a:pt x="9" y="39"/>
                      <a:pt x="13" y="35"/>
                      <a:pt x="18" y="31"/>
                    </a:cubicBezTo>
                    <a:cubicBezTo>
                      <a:pt x="21" y="29"/>
                      <a:pt x="24" y="27"/>
                      <a:pt x="27" y="25"/>
                    </a:cubicBezTo>
                    <a:cubicBezTo>
                      <a:pt x="28" y="24"/>
                      <a:pt x="30" y="23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3"/>
                    </a:cubicBezTo>
                    <a:cubicBezTo>
                      <a:pt x="27" y="27"/>
                      <a:pt x="22" y="30"/>
                      <a:pt x="17" y="33"/>
                    </a:cubicBezTo>
                    <a:cubicBezTo>
                      <a:pt x="13" y="37"/>
                      <a:pt x="8" y="41"/>
                      <a:pt x="4" y="45"/>
                    </a:cubicBezTo>
                    <a:cubicBezTo>
                      <a:pt x="4" y="44"/>
                      <a:pt x="4" y="44"/>
                      <a:pt x="4" y="43"/>
                    </a:cubicBezTo>
                    <a:close/>
                    <a:moveTo>
                      <a:pt x="5" y="58"/>
                    </a:moveTo>
                    <a:cubicBezTo>
                      <a:pt x="10" y="55"/>
                      <a:pt x="14" y="50"/>
                      <a:pt x="18" y="46"/>
                    </a:cubicBezTo>
                    <a:cubicBezTo>
                      <a:pt x="21" y="44"/>
                      <a:pt x="24" y="42"/>
                      <a:pt x="26" y="40"/>
                    </a:cubicBezTo>
                    <a:cubicBezTo>
                      <a:pt x="29" y="37"/>
                      <a:pt x="32" y="34"/>
                      <a:pt x="35" y="32"/>
                    </a:cubicBezTo>
                    <a:cubicBezTo>
                      <a:pt x="37" y="30"/>
                      <a:pt x="35" y="32"/>
                      <a:pt x="35" y="33"/>
                    </a:cubicBezTo>
                    <a:cubicBezTo>
                      <a:pt x="33" y="34"/>
                      <a:pt x="31" y="36"/>
                      <a:pt x="30" y="37"/>
                    </a:cubicBezTo>
                    <a:cubicBezTo>
                      <a:pt x="27" y="40"/>
                      <a:pt x="24" y="42"/>
                      <a:pt x="21" y="44"/>
                    </a:cubicBezTo>
                    <a:cubicBezTo>
                      <a:pt x="16" y="50"/>
                      <a:pt x="11" y="56"/>
                      <a:pt x="6" y="62"/>
                    </a:cubicBezTo>
                    <a:cubicBezTo>
                      <a:pt x="5" y="61"/>
                      <a:pt x="5" y="59"/>
                      <a:pt x="5" y="58"/>
                    </a:cubicBezTo>
                    <a:close/>
                    <a:moveTo>
                      <a:pt x="5" y="57"/>
                    </a:moveTo>
                    <a:cubicBezTo>
                      <a:pt x="5" y="56"/>
                      <a:pt x="5" y="55"/>
                      <a:pt x="5" y="54"/>
                    </a:cubicBezTo>
                    <a:cubicBezTo>
                      <a:pt x="10" y="48"/>
                      <a:pt x="16" y="44"/>
                      <a:pt x="22" y="39"/>
                    </a:cubicBezTo>
                    <a:cubicBezTo>
                      <a:pt x="24" y="37"/>
                      <a:pt x="27" y="35"/>
                      <a:pt x="29" y="33"/>
                    </a:cubicBezTo>
                    <a:cubicBezTo>
                      <a:pt x="30" y="32"/>
                      <a:pt x="31" y="31"/>
                      <a:pt x="32" y="30"/>
                    </a:cubicBezTo>
                    <a:cubicBezTo>
                      <a:pt x="33" y="29"/>
                      <a:pt x="37" y="25"/>
                      <a:pt x="34" y="28"/>
                    </a:cubicBezTo>
                    <a:cubicBezTo>
                      <a:pt x="29" y="33"/>
                      <a:pt x="23" y="38"/>
                      <a:pt x="18" y="44"/>
                    </a:cubicBezTo>
                    <a:cubicBezTo>
                      <a:pt x="16" y="46"/>
                      <a:pt x="14" y="49"/>
                      <a:pt x="11" y="52"/>
                    </a:cubicBezTo>
                    <a:cubicBezTo>
                      <a:pt x="9" y="54"/>
                      <a:pt x="7" y="55"/>
                      <a:pt x="5" y="57"/>
                    </a:cubicBezTo>
                    <a:close/>
                    <a:moveTo>
                      <a:pt x="6" y="51"/>
                    </a:moveTo>
                    <a:cubicBezTo>
                      <a:pt x="5" y="51"/>
                      <a:pt x="5" y="52"/>
                      <a:pt x="5" y="52"/>
                    </a:cubicBezTo>
                    <a:cubicBezTo>
                      <a:pt x="5" y="52"/>
                      <a:pt x="5" y="53"/>
                      <a:pt x="5" y="53"/>
                    </a:cubicBezTo>
                    <a:cubicBezTo>
                      <a:pt x="4" y="51"/>
                      <a:pt x="4" y="48"/>
                      <a:pt x="4" y="46"/>
                    </a:cubicBezTo>
                    <a:cubicBezTo>
                      <a:pt x="14" y="40"/>
                      <a:pt x="21" y="31"/>
                      <a:pt x="31" y="25"/>
                    </a:cubicBezTo>
                    <a:cubicBezTo>
                      <a:pt x="29" y="26"/>
                      <a:pt x="27" y="30"/>
                      <a:pt x="26" y="32"/>
                    </a:cubicBezTo>
                    <a:cubicBezTo>
                      <a:pt x="23" y="34"/>
                      <a:pt x="21" y="37"/>
                      <a:pt x="19" y="39"/>
                    </a:cubicBezTo>
                    <a:cubicBezTo>
                      <a:pt x="14" y="43"/>
                      <a:pt x="10" y="47"/>
                      <a:pt x="6" y="51"/>
                    </a:cubicBezTo>
                    <a:close/>
                    <a:moveTo>
                      <a:pt x="6" y="63"/>
                    </a:moveTo>
                    <a:cubicBezTo>
                      <a:pt x="11" y="59"/>
                      <a:pt x="17" y="54"/>
                      <a:pt x="22" y="50"/>
                    </a:cubicBezTo>
                    <a:cubicBezTo>
                      <a:pt x="24" y="47"/>
                      <a:pt x="27" y="44"/>
                      <a:pt x="30" y="42"/>
                    </a:cubicBezTo>
                    <a:cubicBezTo>
                      <a:pt x="32" y="40"/>
                      <a:pt x="34" y="39"/>
                      <a:pt x="35" y="38"/>
                    </a:cubicBezTo>
                    <a:cubicBezTo>
                      <a:pt x="39" y="35"/>
                      <a:pt x="36" y="38"/>
                      <a:pt x="35" y="39"/>
                    </a:cubicBezTo>
                    <a:cubicBezTo>
                      <a:pt x="26" y="49"/>
                      <a:pt x="15" y="56"/>
                      <a:pt x="6" y="66"/>
                    </a:cubicBezTo>
                    <a:cubicBezTo>
                      <a:pt x="6" y="65"/>
                      <a:pt x="6" y="64"/>
                      <a:pt x="6" y="63"/>
                    </a:cubicBezTo>
                    <a:close/>
                    <a:moveTo>
                      <a:pt x="7" y="68"/>
                    </a:moveTo>
                    <a:cubicBezTo>
                      <a:pt x="12" y="65"/>
                      <a:pt x="16" y="61"/>
                      <a:pt x="21" y="57"/>
                    </a:cubicBezTo>
                    <a:cubicBezTo>
                      <a:pt x="24" y="54"/>
                      <a:pt x="26" y="52"/>
                      <a:pt x="29" y="49"/>
                    </a:cubicBezTo>
                    <a:cubicBezTo>
                      <a:pt x="31" y="48"/>
                      <a:pt x="32" y="46"/>
                      <a:pt x="34" y="45"/>
                    </a:cubicBezTo>
                    <a:cubicBezTo>
                      <a:pt x="30" y="49"/>
                      <a:pt x="26" y="54"/>
                      <a:pt x="21" y="58"/>
                    </a:cubicBezTo>
                    <a:cubicBezTo>
                      <a:pt x="18" y="60"/>
                      <a:pt x="16" y="63"/>
                      <a:pt x="14" y="66"/>
                    </a:cubicBezTo>
                    <a:cubicBezTo>
                      <a:pt x="12" y="68"/>
                      <a:pt x="9" y="70"/>
                      <a:pt x="7" y="73"/>
                    </a:cubicBezTo>
                    <a:cubicBezTo>
                      <a:pt x="7" y="71"/>
                      <a:pt x="7" y="70"/>
                      <a:pt x="7" y="68"/>
                    </a:cubicBezTo>
                    <a:close/>
                    <a:moveTo>
                      <a:pt x="38" y="90"/>
                    </a:moveTo>
                    <a:cubicBezTo>
                      <a:pt x="36" y="90"/>
                      <a:pt x="33" y="92"/>
                      <a:pt x="32" y="92"/>
                    </a:cubicBezTo>
                    <a:cubicBezTo>
                      <a:pt x="34" y="90"/>
                      <a:pt x="37" y="89"/>
                      <a:pt x="39" y="87"/>
                    </a:cubicBezTo>
                    <a:cubicBezTo>
                      <a:pt x="39" y="89"/>
                      <a:pt x="39" y="91"/>
                      <a:pt x="39" y="93"/>
                    </a:cubicBezTo>
                    <a:cubicBezTo>
                      <a:pt x="39" y="93"/>
                      <a:pt x="39" y="93"/>
                      <a:pt x="38" y="93"/>
                    </a:cubicBezTo>
                    <a:cubicBezTo>
                      <a:pt x="37" y="93"/>
                      <a:pt x="37" y="93"/>
                      <a:pt x="36" y="93"/>
                    </a:cubicBezTo>
                    <a:cubicBezTo>
                      <a:pt x="36" y="93"/>
                      <a:pt x="38" y="91"/>
                      <a:pt x="38" y="90"/>
                    </a:cubicBezTo>
                    <a:cubicBezTo>
                      <a:pt x="39" y="90"/>
                      <a:pt x="38" y="90"/>
                      <a:pt x="38" y="90"/>
                    </a:cubicBezTo>
                    <a:close/>
                    <a:moveTo>
                      <a:pt x="25" y="95"/>
                    </a:moveTo>
                    <a:cubicBezTo>
                      <a:pt x="21" y="95"/>
                      <a:pt x="16" y="96"/>
                      <a:pt x="12" y="99"/>
                    </a:cubicBezTo>
                    <a:cubicBezTo>
                      <a:pt x="12" y="98"/>
                      <a:pt x="12" y="96"/>
                      <a:pt x="11" y="95"/>
                    </a:cubicBezTo>
                    <a:cubicBezTo>
                      <a:pt x="11" y="95"/>
                      <a:pt x="12" y="95"/>
                      <a:pt x="12" y="95"/>
                    </a:cubicBezTo>
                    <a:cubicBezTo>
                      <a:pt x="16" y="91"/>
                      <a:pt x="20" y="88"/>
                      <a:pt x="24" y="84"/>
                    </a:cubicBezTo>
                    <a:cubicBezTo>
                      <a:pt x="28" y="80"/>
                      <a:pt x="33" y="77"/>
                      <a:pt x="37" y="73"/>
                    </a:cubicBezTo>
                    <a:cubicBezTo>
                      <a:pt x="33" y="77"/>
                      <a:pt x="29" y="81"/>
                      <a:pt x="25" y="85"/>
                    </a:cubicBezTo>
                    <a:cubicBezTo>
                      <a:pt x="21" y="89"/>
                      <a:pt x="16" y="93"/>
                      <a:pt x="13" y="98"/>
                    </a:cubicBezTo>
                    <a:cubicBezTo>
                      <a:pt x="12" y="98"/>
                      <a:pt x="13" y="98"/>
                      <a:pt x="13" y="98"/>
                    </a:cubicBezTo>
                    <a:cubicBezTo>
                      <a:pt x="14" y="98"/>
                      <a:pt x="14" y="97"/>
                      <a:pt x="14" y="97"/>
                    </a:cubicBezTo>
                    <a:cubicBezTo>
                      <a:pt x="15" y="97"/>
                      <a:pt x="15" y="97"/>
                      <a:pt x="15" y="96"/>
                    </a:cubicBezTo>
                    <a:cubicBezTo>
                      <a:pt x="18" y="93"/>
                      <a:pt x="21" y="91"/>
                      <a:pt x="25" y="88"/>
                    </a:cubicBezTo>
                    <a:cubicBezTo>
                      <a:pt x="29" y="85"/>
                      <a:pt x="32" y="81"/>
                      <a:pt x="36" y="79"/>
                    </a:cubicBezTo>
                    <a:cubicBezTo>
                      <a:pt x="39" y="76"/>
                      <a:pt x="35" y="80"/>
                      <a:pt x="34" y="81"/>
                    </a:cubicBezTo>
                    <a:cubicBezTo>
                      <a:pt x="32" y="83"/>
                      <a:pt x="30" y="85"/>
                      <a:pt x="28" y="87"/>
                    </a:cubicBezTo>
                    <a:cubicBezTo>
                      <a:pt x="25" y="90"/>
                      <a:pt x="21" y="92"/>
                      <a:pt x="19" y="95"/>
                    </a:cubicBezTo>
                    <a:cubicBezTo>
                      <a:pt x="19" y="95"/>
                      <a:pt x="19" y="96"/>
                      <a:pt x="19" y="96"/>
                    </a:cubicBezTo>
                    <a:cubicBezTo>
                      <a:pt x="23" y="93"/>
                      <a:pt x="27" y="90"/>
                      <a:pt x="31" y="88"/>
                    </a:cubicBezTo>
                    <a:cubicBezTo>
                      <a:pt x="29" y="90"/>
                      <a:pt x="27" y="92"/>
                      <a:pt x="25" y="95"/>
                    </a:cubicBezTo>
                    <a:cubicBezTo>
                      <a:pt x="25" y="95"/>
                      <a:pt x="25" y="95"/>
                      <a:pt x="25" y="95"/>
                    </a:cubicBezTo>
                    <a:close/>
                    <a:moveTo>
                      <a:pt x="38" y="63"/>
                    </a:move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4"/>
                      <a:pt x="38" y="66"/>
                      <a:pt x="38" y="68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3" y="71"/>
                      <a:pt x="29" y="74"/>
                      <a:pt x="25" y="77"/>
                    </a:cubicBezTo>
                    <a:cubicBezTo>
                      <a:pt x="22" y="79"/>
                      <a:pt x="20" y="81"/>
                      <a:pt x="18" y="83"/>
                    </a:cubicBezTo>
                    <a:cubicBezTo>
                      <a:pt x="17" y="84"/>
                      <a:pt x="16" y="85"/>
                      <a:pt x="15" y="85"/>
                    </a:cubicBezTo>
                    <a:cubicBezTo>
                      <a:pt x="18" y="82"/>
                      <a:pt x="22" y="79"/>
                      <a:pt x="25" y="76"/>
                    </a:cubicBezTo>
                    <a:cubicBezTo>
                      <a:pt x="30" y="71"/>
                      <a:pt x="34" y="67"/>
                      <a:pt x="38" y="63"/>
                    </a:cubicBezTo>
                    <a:close/>
                    <a:moveTo>
                      <a:pt x="34" y="84"/>
                    </a:moveTo>
                    <a:cubicBezTo>
                      <a:pt x="33" y="85"/>
                      <a:pt x="33" y="85"/>
                      <a:pt x="32" y="86"/>
                    </a:cubicBezTo>
                    <a:cubicBezTo>
                      <a:pt x="29" y="88"/>
                      <a:pt x="26" y="90"/>
                      <a:pt x="23" y="92"/>
                    </a:cubicBezTo>
                    <a:cubicBezTo>
                      <a:pt x="23" y="92"/>
                      <a:pt x="19" y="95"/>
                      <a:pt x="21" y="94"/>
                    </a:cubicBezTo>
                    <a:cubicBezTo>
                      <a:pt x="22" y="92"/>
                      <a:pt x="24" y="91"/>
                      <a:pt x="25" y="90"/>
                    </a:cubicBezTo>
                    <a:cubicBezTo>
                      <a:pt x="30" y="87"/>
                      <a:pt x="34" y="82"/>
                      <a:pt x="38" y="77"/>
                    </a:cubicBezTo>
                    <a:cubicBezTo>
                      <a:pt x="39" y="77"/>
                      <a:pt x="38" y="76"/>
                      <a:pt x="38" y="77"/>
                    </a:cubicBezTo>
                    <a:cubicBezTo>
                      <a:pt x="33" y="79"/>
                      <a:pt x="30" y="83"/>
                      <a:pt x="26" y="86"/>
                    </a:cubicBezTo>
                    <a:cubicBezTo>
                      <a:pt x="23" y="88"/>
                      <a:pt x="21" y="90"/>
                      <a:pt x="18" y="92"/>
                    </a:cubicBezTo>
                    <a:cubicBezTo>
                      <a:pt x="18" y="92"/>
                      <a:pt x="18" y="92"/>
                      <a:pt x="19" y="92"/>
                    </a:cubicBezTo>
                    <a:cubicBezTo>
                      <a:pt x="21" y="90"/>
                      <a:pt x="23" y="88"/>
                      <a:pt x="26" y="85"/>
                    </a:cubicBezTo>
                    <a:cubicBezTo>
                      <a:pt x="30" y="82"/>
                      <a:pt x="34" y="77"/>
                      <a:pt x="38" y="73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38" y="75"/>
                      <a:pt x="38" y="78"/>
                      <a:pt x="38" y="81"/>
                    </a:cubicBezTo>
                    <a:cubicBezTo>
                      <a:pt x="38" y="81"/>
                      <a:pt x="38" y="81"/>
                      <a:pt x="38" y="81"/>
                    </a:cubicBezTo>
                    <a:cubicBezTo>
                      <a:pt x="37" y="82"/>
                      <a:pt x="36" y="83"/>
                      <a:pt x="34" y="84"/>
                    </a:cubicBezTo>
                    <a:close/>
                    <a:moveTo>
                      <a:pt x="38" y="68"/>
                    </a:moveTo>
                    <a:cubicBezTo>
                      <a:pt x="38" y="68"/>
                      <a:pt x="38" y="68"/>
                      <a:pt x="38" y="68"/>
                    </a:cubicBezTo>
                    <a:cubicBezTo>
                      <a:pt x="38" y="69"/>
                      <a:pt x="38" y="71"/>
                      <a:pt x="38" y="73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28" y="78"/>
                      <a:pt x="21" y="86"/>
                      <a:pt x="12" y="93"/>
                    </a:cubicBezTo>
                    <a:cubicBezTo>
                      <a:pt x="14" y="92"/>
                      <a:pt x="16" y="89"/>
                      <a:pt x="17" y="88"/>
                    </a:cubicBezTo>
                    <a:cubicBezTo>
                      <a:pt x="20" y="86"/>
                      <a:pt x="22" y="83"/>
                      <a:pt x="25" y="81"/>
                    </a:cubicBezTo>
                    <a:cubicBezTo>
                      <a:pt x="29" y="77"/>
                      <a:pt x="34" y="72"/>
                      <a:pt x="38" y="68"/>
                    </a:cubicBezTo>
                    <a:close/>
                    <a:moveTo>
                      <a:pt x="27" y="93"/>
                    </a:moveTo>
                    <a:cubicBezTo>
                      <a:pt x="29" y="90"/>
                      <a:pt x="32" y="87"/>
                      <a:pt x="34" y="85"/>
                    </a:cubicBezTo>
                    <a:cubicBezTo>
                      <a:pt x="35" y="85"/>
                      <a:pt x="35" y="85"/>
                      <a:pt x="35" y="84"/>
                    </a:cubicBezTo>
                    <a:cubicBezTo>
                      <a:pt x="35" y="84"/>
                      <a:pt x="36" y="84"/>
                      <a:pt x="36" y="84"/>
                    </a:cubicBezTo>
                    <a:cubicBezTo>
                      <a:pt x="37" y="83"/>
                      <a:pt x="38" y="83"/>
                      <a:pt x="38" y="82"/>
                    </a:cubicBezTo>
                    <a:cubicBezTo>
                      <a:pt x="38" y="82"/>
                      <a:pt x="38" y="82"/>
                      <a:pt x="38" y="82"/>
                    </a:cubicBezTo>
                    <a:cubicBezTo>
                      <a:pt x="39" y="83"/>
                      <a:pt x="39" y="84"/>
                      <a:pt x="39" y="86"/>
                    </a:cubicBezTo>
                    <a:cubicBezTo>
                      <a:pt x="38" y="86"/>
                      <a:pt x="38" y="86"/>
                      <a:pt x="38" y="86"/>
                    </a:cubicBezTo>
                    <a:cubicBezTo>
                      <a:pt x="36" y="87"/>
                      <a:pt x="34" y="89"/>
                      <a:pt x="32" y="90"/>
                    </a:cubicBezTo>
                    <a:cubicBezTo>
                      <a:pt x="30" y="91"/>
                      <a:pt x="29" y="92"/>
                      <a:pt x="28" y="93"/>
                    </a:cubicBezTo>
                    <a:cubicBezTo>
                      <a:pt x="26" y="94"/>
                      <a:pt x="26" y="94"/>
                      <a:pt x="27" y="93"/>
                    </a:cubicBezTo>
                    <a:close/>
                    <a:moveTo>
                      <a:pt x="38" y="52"/>
                    </a:moveTo>
                    <a:cubicBezTo>
                      <a:pt x="38" y="52"/>
                      <a:pt x="38" y="52"/>
                      <a:pt x="38" y="51"/>
                    </a:cubicBezTo>
                    <a:cubicBezTo>
                      <a:pt x="38" y="53"/>
                      <a:pt x="38" y="54"/>
                      <a:pt x="38" y="56"/>
                    </a:cubicBezTo>
                    <a:cubicBezTo>
                      <a:pt x="38" y="58"/>
                      <a:pt x="38" y="60"/>
                      <a:pt x="38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7" y="62"/>
                      <a:pt x="37" y="63"/>
                      <a:pt x="36" y="63"/>
                    </a:cubicBezTo>
                    <a:cubicBezTo>
                      <a:pt x="36" y="63"/>
                      <a:pt x="36" y="63"/>
                      <a:pt x="36" y="64"/>
                    </a:cubicBezTo>
                    <a:cubicBezTo>
                      <a:pt x="31" y="67"/>
                      <a:pt x="27" y="71"/>
                      <a:pt x="22" y="74"/>
                    </a:cubicBezTo>
                    <a:cubicBezTo>
                      <a:pt x="20" y="75"/>
                      <a:pt x="18" y="77"/>
                      <a:pt x="16" y="78"/>
                    </a:cubicBezTo>
                    <a:cubicBezTo>
                      <a:pt x="19" y="76"/>
                      <a:pt x="21" y="73"/>
                      <a:pt x="24" y="71"/>
                    </a:cubicBezTo>
                    <a:cubicBezTo>
                      <a:pt x="29" y="67"/>
                      <a:pt x="32" y="61"/>
                      <a:pt x="38" y="57"/>
                    </a:cubicBezTo>
                    <a:cubicBezTo>
                      <a:pt x="39" y="57"/>
                      <a:pt x="38" y="57"/>
                      <a:pt x="38" y="57"/>
                    </a:cubicBezTo>
                    <a:cubicBezTo>
                      <a:pt x="32" y="60"/>
                      <a:pt x="28" y="65"/>
                      <a:pt x="23" y="68"/>
                    </a:cubicBezTo>
                    <a:cubicBezTo>
                      <a:pt x="21" y="70"/>
                      <a:pt x="19" y="72"/>
                      <a:pt x="17" y="73"/>
                    </a:cubicBezTo>
                    <a:cubicBezTo>
                      <a:pt x="15" y="75"/>
                      <a:pt x="10" y="77"/>
                      <a:pt x="9" y="78"/>
                    </a:cubicBezTo>
                    <a:cubicBezTo>
                      <a:pt x="14" y="73"/>
                      <a:pt x="19" y="69"/>
                      <a:pt x="23" y="64"/>
                    </a:cubicBezTo>
                    <a:cubicBezTo>
                      <a:pt x="26" y="62"/>
                      <a:pt x="29" y="60"/>
                      <a:pt x="31" y="57"/>
                    </a:cubicBezTo>
                    <a:cubicBezTo>
                      <a:pt x="33" y="56"/>
                      <a:pt x="34" y="55"/>
                      <a:pt x="35" y="54"/>
                    </a:cubicBezTo>
                    <a:cubicBezTo>
                      <a:pt x="36" y="53"/>
                      <a:pt x="37" y="53"/>
                      <a:pt x="37" y="52"/>
                    </a:cubicBezTo>
                    <a:cubicBezTo>
                      <a:pt x="38" y="52"/>
                      <a:pt x="38" y="52"/>
                      <a:pt x="38" y="52"/>
                    </a:cubicBezTo>
                    <a:close/>
                    <a:moveTo>
                      <a:pt x="8" y="80"/>
                    </a:moveTo>
                    <a:cubicBezTo>
                      <a:pt x="14" y="77"/>
                      <a:pt x="19" y="72"/>
                      <a:pt x="25" y="68"/>
                    </a:cubicBezTo>
                    <a:cubicBezTo>
                      <a:pt x="26" y="67"/>
                      <a:pt x="27" y="66"/>
                      <a:pt x="28" y="65"/>
                    </a:cubicBezTo>
                    <a:cubicBezTo>
                      <a:pt x="26" y="67"/>
                      <a:pt x="24" y="69"/>
                      <a:pt x="22" y="71"/>
                    </a:cubicBezTo>
                    <a:cubicBezTo>
                      <a:pt x="17" y="75"/>
                      <a:pt x="14" y="80"/>
                      <a:pt x="9" y="84"/>
                    </a:cubicBezTo>
                    <a:cubicBezTo>
                      <a:pt x="9" y="83"/>
                      <a:pt x="9" y="81"/>
                      <a:pt x="8" y="80"/>
                    </a:cubicBezTo>
                    <a:close/>
                    <a:moveTo>
                      <a:pt x="21" y="75"/>
                    </a:moveTo>
                    <a:cubicBezTo>
                      <a:pt x="25" y="73"/>
                      <a:pt x="29" y="70"/>
                      <a:pt x="33" y="67"/>
                    </a:cubicBezTo>
                    <a:cubicBezTo>
                      <a:pt x="32" y="67"/>
                      <a:pt x="32" y="67"/>
                      <a:pt x="32" y="68"/>
                    </a:cubicBezTo>
                    <a:cubicBezTo>
                      <a:pt x="30" y="70"/>
                      <a:pt x="27" y="73"/>
                      <a:pt x="25" y="75"/>
                    </a:cubicBezTo>
                    <a:cubicBezTo>
                      <a:pt x="20" y="80"/>
                      <a:pt x="15" y="84"/>
                      <a:pt x="11" y="89"/>
                    </a:cubicBezTo>
                    <a:cubicBezTo>
                      <a:pt x="10" y="89"/>
                      <a:pt x="11" y="90"/>
                      <a:pt x="11" y="89"/>
                    </a:cubicBezTo>
                    <a:cubicBezTo>
                      <a:pt x="16" y="85"/>
                      <a:pt x="20" y="82"/>
                      <a:pt x="25" y="78"/>
                    </a:cubicBezTo>
                    <a:cubicBezTo>
                      <a:pt x="28" y="76"/>
                      <a:pt x="31" y="74"/>
                      <a:pt x="34" y="71"/>
                    </a:cubicBezTo>
                    <a:cubicBezTo>
                      <a:pt x="30" y="75"/>
                      <a:pt x="26" y="79"/>
                      <a:pt x="22" y="83"/>
                    </a:cubicBezTo>
                    <a:cubicBezTo>
                      <a:pt x="18" y="86"/>
                      <a:pt x="14" y="90"/>
                      <a:pt x="11" y="94"/>
                    </a:cubicBezTo>
                    <a:cubicBezTo>
                      <a:pt x="11" y="91"/>
                      <a:pt x="10" y="88"/>
                      <a:pt x="9" y="85"/>
                    </a:cubicBezTo>
                    <a:cubicBezTo>
                      <a:pt x="14" y="82"/>
                      <a:pt x="17" y="78"/>
                      <a:pt x="21" y="75"/>
                    </a:cubicBezTo>
                    <a:close/>
                    <a:moveTo>
                      <a:pt x="13" y="102"/>
                    </a:moveTo>
                    <a:cubicBezTo>
                      <a:pt x="20" y="97"/>
                      <a:pt x="31" y="96"/>
                      <a:pt x="39" y="100"/>
                    </a:cubicBezTo>
                    <a:cubicBezTo>
                      <a:pt x="39" y="101"/>
                      <a:pt x="39" y="102"/>
                      <a:pt x="39" y="103"/>
                    </a:cubicBezTo>
                    <a:cubicBezTo>
                      <a:pt x="31" y="99"/>
                      <a:pt x="22" y="102"/>
                      <a:pt x="14" y="106"/>
                    </a:cubicBezTo>
                    <a:cubicBezTo>
                      <a:pt x="14" y="105"/>
                      <a:pt x="13" y="103"/>
                      <a:pt x="13" y="102"/>
                    </a:cubicBezTo>
                    <a:close/>
                    <a:moveTo>
                      <a:pt x="39" y="137"/>
                    </a:moveTo>
                    <a:cubicBezTo>
                      <a:pt x="34" y="139"/>
                      <a:pt x="30" y="143"/>
                      <a:pt x="25" y="146"/>
                    </a:cubicBezTo>
                    <a:cubicBezTo>
                      <a:pt x="30" y="142"/>
                      <a:pt x="34" y="137"/>
                      <a:pt x="40" y="135"/>
                    </a:cubicBezTo>
                    <a:cubicBezTo>
                      <a:pt x="40" y="137"/>
                      <a:pt x="40" y="139"/>
                      <a:pt x="41" y="141"/>
                    </a:cubicBezTo>
                    <a:cubicBezTo>
                      <a:pt x="40" y="141"/>
                      <a:pt x="40" y="141"/>
                      <a:pt x="40" y="141"/>
                    </a:cubicBezTo>
                    <a:cubicBezTo>
                      <a:pt x="37" y="142"/>
                      <a:pt x="34" y="144"/>
                      <a:pt x="30" y="146"/>
                    </a:cubicBezTo>
                    <a:cubicBezTo>
                      <a:pt x="31" y="146"/>
                      <a:pt x="31" y="146"/>
                      <a:pt x="32" y="145"/>
                    </a:cubicBezTo>
                    <a:cubicBezTo>
                      <a:pt x="34" y="143"/>
                      <a:pt x="37" y="141"/>
                      <a:pt x="40" y="138"/>
                    </a:cubicBezTo>
                    <a:cubicBezTo>
                      <a:pt x="40" y="137"/>
                      <a:pt x="40" y="137"/>
                      <a:pt x="39" y="137"/>
                    </a:cubicBezTo>
                    <a:close/>
                    <a:moveTo>
                      <a:pt x="40" y="130"/>
                    </a:moveTo>
                    <a:cubicBezTo>
                      <a:pt x="40" y="130"/>
                      <a:pt x="40" y="130"/>
                      <a:pt x="39" y="130"/>
                    </a:cubicBezTo>
                    <a:cubicBezTo>
                      <a:pt x="37" y="131"/>
                      <a:pt x="34" y="133"/>
                      <a:pt x="32" y="134"/>
                    </a:cubicBezTo>
                    <a:cubicBezTo>
                      <a:pt x="30" y="135"/>
                      <a:pt x="29" y="136"/>
                      <a:pt x="28" y="136"/>
                    </a:cubicBezTo>
                    <a:cubicBezTo>
                      <a:pt x="28" y="136"/>
                      <a:pt x="21" y="140"/>
                      <a:pt x="25" y="137"/>
                    </a:cubicBezTo>
                    <a:cubicBezTo>
                      <a:pt x="30" y="134"/>
                      <a:pt x="36" y="131"/>
                      <a:pt x="40" y="126"/>
                    </a:cubicBezTo>
                    <a:cubicBezTo>
                      <a:pt x="40" y="126"/>
                      <a:pt x="40" y="125"/>
                      <a:pt x="39" y="126"/>
                    </a:cubicBezTo>
                    <a:cubicBezTo>
                      <a:pt x="33" y="128"/>
                      <a:pt x="28" y="132"/>
                      <a:pt x="22" y="134"/>
                    </a:cubicBezTo>
                    <a:cubicBezTo>
                      <a:pt x="27" y="132"/>
                      <a:pt x="33" y="126"/>
                      <a:pt x="38" y="123"/>
                    </a:cubicBezTo>
                    <a:cubicBezTo>
                      <a:pt x="39" y="123"/>
                      <a:pt x="39" y="123"/>
                      <a:pt x="40" y="122"/>
                    </a:cubicBezTo>
                    <a:cubicBezTo>
                      <a:pt x="40" y="122"/>
                      <a:pt x="40" y="122"/>
                      <a:pt x="40" y="122"/>
                    </a:cubicBezTo>
                    <a:cubicBezTo>
                      <a:pt x="40" y="126"/>
                      <a:pt x="40" y="130"/>
                      <a:pt x="40" y="134"/>
                    </a:cubicBezTo>
                    <a:cubicBezTo>
                      <a:pt x="35" y="135"/>
                      <a:pt x="28" y="138"/>
                      <a:pt x="25" y="141"/>
                    </a:cubicBezTo>
                    <a:cubicBezTo>
                      <a:pt x="30" y="137"/>
                      <a:pt x="35" y="134"/>
                      <a:pt x="40" y="130"/>
                    </a:cubicBezTo>
                    <a:close/>
                    <a:moveTo>
                      <a:pt x="38" y="122"/>
                    </a:moveTo>
                    <a:cubicBezTo>
                      <a:pt x="37" y="123"/>
                      <a:pt x="36" y="124"/>
                      <a:pt x="35" y="124"/>
                    </a:cubicBezTo>
                    <a:cubicBezTo>
                      <a:pt x="33" y="125"/>
                      <a:pt x="32" y="126"/>
                      <a:pt x="30" y="127"/>
                    </a:cubicBezTo>
                    <a:cubicBezTo>
                      <a:pt x="29" y="127"/>
                      <a:pt x="27" y="128"/>
                      <a:pt x="26" y="129"/>
                    </a:cubicBezTo>
                    <a:cubicBezTo>
                      <a:pt x="25" y="129"/>
                      <a:pt x="18" y="133"/>
                      <a:pt x="22" y="131"/>
                    </a:cubicBezTo>
                    <a:cubicBezTo>
                      <a:pt x="28" y="127"/>
                      <a:pt x="33" y="122"/>
                      <a:pt x="39" y="118"/>
                    </a:cubicBezTo>
                    <a:cubicBezTo>
                      <a:pt x="40" y="118"/>
                      <a:pt x="39" y="118"/>
                      <a:pt x="39" y="118"/>
                    </a:cubicBezTo>
                    <a:cubicBezTo>
                      <a:pt x="36" y="119"/>
                      <a:pt x="33" y="120"/>
                      <a:pt x="30" y="122"/>
                    </a:cubicBezTo>
                    <a:cubicBezTo>
                      <a:pt x="28" y="123"/>
                      <a:pt x="26" y="124"/>
                      <a:pt x="24" y="125"/>
                    </a:cubicBezTo>
                    <a:cubicBezTo>
                      <a:pt x="23" y="125"/>
                      <a:pt x="17" y="129"/>
                      <a:pt x="20" y="126"/>
                    </a:cubicBezTo>
                    <a:cubicBezTo>
                      <a:pt x="23" y="123"/>
                      <a:pt x="27" y="121"/>
                      <a:pt x="31" y="119"/>
                    </a:cubicBezTo>
                    <a:cubicBezTo>
                      <a:pt x="34" y="117"/>
                      <a:pt x="37" y="115"/>
                      <a:pt x="39" y="113"/>
                    </a:cubicBezTo>
                    <a:cubicBezTo>
                      <a:pt x="40" y="114"/>
                      <a:pt x="40" y="115"/>
                      <a:pt x="40" y="117"/>
                    </a:cubicBezTo>
                    <a:cubicBezTo>
                      <a:pt x="40" y="118"/>
                      <a:pt x="40" y="120"/>
                      <a:pt x="40" y="122"/>
                    </a:cubicBezTo>
                    <a:cubicBezTo>
                      <a:pt x="40" y="122"/>
                      <a:pt x="40" y="122"/>
                      <a:pt x="39" y="122"/>
                    </a:cubicBezTo>
                    <a:cubicBezTo>
                      <a:pt x="39" y="122"/>
                      <a:pt x="38" y="122"/>
                      <a:pt x="38" y="123"/>
                    </a:cubicBezTo>
                    <a:cubicBezTo>
                      <a:pt x="38" y="123"/>
                      <a:pt x="38" y="122"/>
                      <a:pt x="38" y="122"/>
                    </a:cubicBezTo>
                    <a:close/>
                    <a:moveTo>
                      <a:pt x="27" y="116"/>
                    </a:moveTo>
                    <a:cubicBezTo>
                      <a:pt x="31" y="113"/>
                      <a:pt x="34" y="111"/>
                      <a:pt x="37" y="108"/>
                    </a:cubicBezTo>
                    <a:cubicBezTo>
                      <a:pt x="38" y="107"/>
                      <a:pt x="37" y="107"/>
                      <a:pt x="37" y="107"/>
                    </a:cubicBezTo>
                    <a:cubicBezTo>
                      <a:pt x="30" y="111"/>
                      <a:pt x="24" y="115"/>
                      <a:pt x="17" y="118"/>
                    </a:cubicBezTo>
                    <a:cubicBezTo>
                      <a:pt x="20" y="117"/>
                      <a:pt x="23" y="114"/>
                      <a:pt x="26" y="112"/>
                    </a:cubicBezTo>
                    <a:cubicBezTo>
                      <a:pt x="29" y="110"/>
                      <a:pt x="32" y="107"/>
                      <a:pt x="35" y="105"/>
                    </a:cubicBezTo>
                    <a:cubicBezTo>
                      <a:pt x="35" y="105"/>
                      <a:pt x="35" y="105"/>
                      <a:pt x="35" y="105"/>
                    </a:cubicBezTo>
                    <a:cubicBezTo>
                      <a:pt x="37" y="105"/>
                      <a:pt x="38" y="106"/>
                      <a:pt x="39" y="107"/>
                    </a:cubicBezTo>
                    <a:cubicBezTo>
                      <a:pt x="39" y="108"/>
                      <a:pt x="39" y="110"/>
                      <a:pt x="39" y="111"/>
                    </a:cubicBezTo>
                    <a:cubicBezTo>
                      <a:pt x="33" y="114"/>
                      <a:pt x="27" y="120"/>
                      <a:pt x="20" y="122"/>
                    </a:cubicBezTo>
                    <a:cubicBezTo>
                      <a:pt x="16" y="124"/>
                      <a:pt x="23" y="120"/>
                      <a:pt x="22" y="120"/>
                    </a:cubicBezTo>
                    <a:cubicBezTo>
                      <a:pt x="24" y="118"/>
                      <a:pt x="26" y="117"/>
                      <a:pt x="27" y="116"/>
                    </a:cubicBezTo>
                    <a:close/>
                    <a:moveTo>
                      <a:pt x="34" y="104"/>
                    </a:moveTo>
                    <a:cubicBezTo>
                      <a:pt x="28" y="107"/>
                      <a:pt x="23" y="111"/>
                      <a:pt x="18" y="114"/>
                    </a:cubicBezTo>
                    <a:cubicBezTo>
                      <a:pt x="16" y="116"/>
                      <a:pt x="16" y="115"/>
                      <a:pt x="17" y="114"/>
                    </a:cubicBezTo>
                    <a:cubicBezTo>
                      <a:pt x="19" y="112"/>
                      <a:pt x="21" y="111"/>
                      <a:pt x="23" y="109"/>
                    </a:cubicBezTo>
                    <a:cubicBezTo>
                      <a:pt x="25" y="107"/>
                      <a:pt x="28" y="106"/>
                      <a:pt x="30" y="104"/>
                    </a:cubicBezTo>
                    <a:cubicBezTo>
                      <a:pt x="32" y="104"/>
                      <a:pt x="33" y="104"/>
                      <a:pt x="34" y="104"/>
                    </a:cubicBezTo>
                    <a:close/>
                    <a:moveTo>
                      <a:pt x="26" y="106"/>
                    </a:moveTo>
                    <a:cubicBezTo>
                      <a:pt x="25" y="108"/>
                      <a:pt x="23" y="108"/>
                      <a:pt x="21" y="110"/>
                    </a:cubicBezTo>
                    <a:cubicBezTo>
                      <a:pt x="19" y="111"/>
                      <a:pt x="18" y="113"/>
                      <a:pt x="16" y="115"/>
                    </a:cubicBezTo>
                    <a:cubicBezTo>
                      <a:pt x="16" y="114"/>
                      <a:pt x="16" y="113"/>
                      <a:pt x="15" y="113"/>
                    </a:cubicBezTo>
                    <a:cubicBezTo>
                      <a:pt x="15" y="113"/>
                      <a:pt x="15" y="113"/>
                      <a:pt x="16" y="113"/>
                    </a:cubicBezTo>
                    <a:cubicBezTo>
                      <a:pt x="18" y="111"/>
                      <a:pt x="20" y="109"/>
                      <a:pt x="23" y="107"/>
                    </a:cubicBezTo>
                    <a:cubicBezTo>
                      <a:pt x="24" y="106"/>
                      <a:pt x="32" y="102"/>
                      <a:pt x="26" y="106"/>
                    </a:cubicBezTo>
                    <a:close/>
                    <a:moveTo>
                      <a:pt x="16" y="116"/>
                    </a:moveTo>
                    <a:cubicBezTo>
                      <a:pt x="19" y="115"/>
                      <a:pt x="22" y="112"/>
                      <a:pt x="24" y="111"/>
                    </a:cubicBezTo>
                    <a:cubicBezTo>
                      <a:pt x="27" y="109"/>
                      <a:pt x="31" y="107"/>
                      <a:pt x="34" y="106"/>
                    </a:cubicBezTo>
                    <a:cubicBezTo>
                      <a:pt x="28" y="108"/>
                      <a:pt x="22" y="113"/>
                      <a:pt x="17" y="118"/>
                    </a:cubicBezTo>
                    <a:cubicBezTo>
                      <a:pt x="17" y="117"/>
                      <a:pt x="16" y="117"/>
                      <a:pt x="16" y="116"/>
                    </a:cubicBezTo>
                    <a:close/>
                    <a:moveTo>
                      <a:pt x="17" y="119"/>
                    </a:moveTo>
                    <a:cubicBezTo>
                      <a:pt x="24" y="117"/>
                      <a:pt x="29" y="112"/>
                      <a:pt x="36" y="108"/>
                    </a:cubicBezTo>
                    <a:cubicBezTo>
                      <a:pt x="32" y="110"/>
                      <a:pt x="29" y="114"/>
                      <a:pt x="26" y="116"/>
                    </a:cubicBezTo>
                    <a:cubicBezTo>
                      <a:pt x="23" y="118"/>
                      <a:pt x="20" y="120"/>
                      <a:pt x="18" y="122"/>
                    </a:cubicBezTo>
                    <a:cubicBezTo>
                      <a:pt x="18" y="121"/>
                      <a:pt x="17" y="120"/>
                      <a:pt x="17" y="119"/>
                    </a:cubicBezTo>
                    <a:close/>
                    <a:moveTo>
                      <a:pt x="38" y="113"/>
                    </a:moveTo>
                    <a:cubicBezTo>
                      <a:pt x="41" y="111"/>
                      <a:pt x="34" y="116"/>
                      <a:pt x="33" y="116"/>
                    </a:cubicBezTo>
                    <a:cubicBezTo>
                      <a:pt x="31" y="118"/>
                      <a:pt x="29" y="120"/>
                      <a:pt x="26" y="121"/>
                    </a:cubicBezTo>
                    <a:cubicBezTo>
                      <a:pt x="24" y="122"/>
                      <a:pt x="21" y="124"/>
                      <a:pt x="19" y="126"/>
                    </a:cubicBezTo>
                    <a:cubicBezTo>
                      <a:pt x="19" y="125"/>
                      <a:pt x="18" y="124"/>
                      <a:pt x="18" y="124"/>
                    </a:cubicBezTo>
                    <a:cubicBezTo>
                      <a:pt x="25" y="121"/>
                      <a:pt x="31" y="116"/>
                      <a:pt x="38" y="113"/>
                    </a:cubicBezTo>
                    <a:close/>
                    <a:moveTo>
                      <a:pt x="19" y="128"/>
                    </a:moveTo>
                    <a:cubicBezTo>
                      <a:pt x="25" y="125"/>
                      <a:pt x="32" y="122"/>
                      <a:pt x="37" y="119"/>
                    </a:cubicBezTo>
                    <a:cubicBezTo>
                      <a:pt x="31" y="122"/>
                      <a:pt x="26" y="127"/>
                      <a:pt x="20" y="131"/>
                    </a:cubicBezTo>
                    <a:cubicBezTo>
                      <a:pt x="20" y="130"/>
                      <a:pt x="19" y="129"/>
                      <a:pt x="19" y="128"/>
                    </a:cubicBezTo>
                    <a:close/>
                    <a:moveTo>
                      <a:pt x="28" y="157"/>
                    </a:moveTo>
                    <a:cubicBezTo>
                      <a:pt x="30" y="156"/>
                      <a:pt x="31" y="155"/>
                      <a:pt x="33" y="154"/>
                    </a:cubicBezTo>
                    <a:cubicBezTo>
                      <a:pt x="34" y="154"/>
                      <a:pt x="36" y="153"/>
                      <a:pt x="37" y="153"/>
                    </a:cubicBezTo>
                    <a:cubicBezTo>
                      <a:pt x="34" y="155"/>
                      <a:pt x="31" y="157"/>
                      <a:pt x="29" y="159"/>
                    </a:cubicBezTo>
                    <a:cubicBezTo>
                      <a:pt x="29" y="159"/>
                      <a:pt x="28" y="158"/>
                      <a:pt x="28" y="157"/>
                    </a:cubicBezTo>
                    <a:close/>
                    <a:moveTo>
                      <a:pt x="36" y="160"/>
                    </a:moveTo>
                    <a:cubicBezTo>
                      <a:pt x="35" y="161"/>
                      <a:pt x="30" y="164"/>
                      <a:pt x="33" y="162"/>
                    </a:cubicBezTo>
                    <a:cubicBezTo>
                      <a:pt x="36" y="159"/>
                      <a:pt x="38" y="157"/>
                      <a:pt x="41" y="154"/>
                    </a:cubicBezTo>
                    <a:cubicBezTo>
                      <a:pt x="41" y="154"/>
                      <a:pt x="41" y="153"/>
                      <a:pt x="41" y="154"/>
                    </a:cubicBezTo>
                    <a:cubicBezTo>
                      <a:pt x="38" y="155"/>
                      <a:pt x="32" y="157"/>
                      <a:pt x="29" y="159"/>
                    </a:cubicBezTo>
                    <a:cubicBezTo>
                      <a:pt x="32" y="156"/>
                      <a:pt x="37" y="154"/>
                      <a:pt x="40" y="151"/>
                    </a:cubicBezTo>
                    <a:cubicBezTo>
                      <a:pt x="40" y="151"/>
                      <a:pt x="40" y="151"/>
                      <a:pt x="40" y="151"/>
                    </a:cubicBezTo>
                    <a:cubicBezTo>
                      <a:pt x="36" y="152"/>
                      <a:pt x="32" y="154"/>
                      <a:pt x="29" y="156"/>
                    </a:cubicBezTo>
                    <a:cubicBezTo>
                      <a:pt x="33" y="154"/>
                      <a:pt x="37" y="150"/>
                      <a:pt x="41" y="147"/>
                    </a:cubicBezTo>
                    <a:cubicBezTo>
                      <a:pt x="41" y="147"/>
                      <a:pt x="41" y="146"/>
                      <a:pt x="40" y="146"/>
                    </a:cubicBezTo>
                    <a:cubicBezTo>
                      <a:pt x="38" y="147"/>
                      <a:pt x="36" y="149"/>
                      <a:pt x="33" y="150"/>
                    </a:cubicBezTo>
                    <a:cubicBezTo>
                      <a:pt x="32" y="151"/>
                      <a:pt x="29" y="152"/>
                      <a:pt x="28" y="153"/>
                    </a:cubicBezTo>
                    <a:cubicBezTo>
                      <a:pt x="31" y="149"/>
                      <a:pt x="36" y="145"/>
                      <a:pt x="41" y="141"/>
                    </a:cubicBezTo>
                    <a:cubicBezTo>
                      <a:pt x="41" y="147"/>
                      <a:pt x="41" y="152"/>
                      <a:pt x="42" y="157"/>
                    </a:cubicBezTo>
                    <a:cubicBezTo>
                      <a:pt x="42" y="157"/>
                      <a:pt x="41" y="157"/>
                      <a:pt x="41" y="157"/>
                    </a:cubicBezTo>
                    <a:cubicBezTo>
                      <a:pt x="39" y="158"/>
                      <a:pt x="38" y="159"/>
                      <a:pt x="36" y="160"/>
                    </a:cubicBezTo>
                    <a:close/>
                    <a:moveTo>
                      <a:pt x="26" y="95"/>
                    </a:moveTo>
                    <a:cubicBezTo>
                      <a:pt x="29" y="93"/>
                      <a:pt x="32" y="91"/>
                      <a:pt x="35" y="89"/>
                    </a:cubicBezTo>
                    <a:cubicBezTo>
                      <a:pt x="36" y="88"/>
                      <a:pt x="39" y="85"/>
                      <a:pt x="36" y="88"/>
                    </a:cubicBezTo>
                    <a:cubicBezTo>
                      <a:pt x="34" y="90"/>
                      <a:pt x="32" y="92"/>
                      <a:pt x="30" y="93"/>
                    </a:cubicBezTo>
                    <a:cubicBezTo>
                      <a:pt x="30" y="93"/>
                      <a:pt x="31" y="94"/>
                      <a:pt x="31" y="94"/>
                    </a:cubicBezTo>
                    <a:cubicBezTo>
                      <a:pt x="33" y="93"/>
                      <a:pt x="35" y="92"/>
                      <a:pt x="37" y="91"/>
                    </a:cubicBezTo>
                    <a:cubicBezTo>
                      <a:pt x="36" y="91"/>
                      <a:pt x="35" y="93"/>
                      <a:pt x="34" y="94"/>
                    </a:cubicBezTo>
                    <a:cubicBezTo>
                      <a:pt x="34" y="95"/>
                      <a:pt x="34" y="95"/>
                      <a:pt x="35" y="95"/>
                    </a:cubicBezTo>
                    <a:cubicBezTo>
                      <a:pt x="36" y="94"/>
                      <a:pt x="39" y="92"/>
                      <a:pt x="37" y="95"/>
                    </a:cubicBezTo>
                    <a:cubicBezTo>
                      <a:pt x="37" y="96"/>
                      <a:pt x="38" y="96"/>
                      <a:pt x="38" y="96"/>
                    </a:cubicBezTo>
                    <a:cubicBezTo>
                      <a:pt x="38" y="95"/>
                      <a:pt x="38" y="94"/>
                      <a:pt x="39" y="93"/>
                    </a:cubicBezTo>
                    <a:cubicBezTo>
                      <a:pt x="39" y="94"/>
                      <a:pt x="39" y="96"/>
                      <a:pt x="39" y="97"/>
                    </a:cubicBezTo>
                    <a:cubicBezTo>
                      <a:pt x="35" y="95"/>
                      <a:pt x="31" y="95"/>
                      <a:pt x="26" y="95"/>
                    </a:cubicBezTo>
                    <a:close/>
                    <a:moveTo>
                      <a:pt x="39" y="50"/>
                    </a:moveTo>
                    <a:cubicBezTo>
                      <a:pt x="37" y="51"/>
                      <a:pt x="36" y="52"/>
                      <a:pt x="35" y="53"/>
                    </a:cubicBezTo>
                    <a:cubicBezTo>
                      <a:pt x="31" y="56"/>
                      <a:pt x="27" y="59"/>
                      <a:pt x="23" y="61"/>
                    </a:cubicBezTo>
                    <a:cubicBezTo>
                      <a:pt x="20" y="63"/>
                      <a:pt x="18" y="65"/>
                      <a:pt x="15" y="68"/>
                    </a:cubicBezTo>
                    <a:cubicBezTo>
                      <a:pt x="14" y="69"/>
                      <a:pt x="12" y="70"/>
                      <a:pt x="10" y="71"/>
                    </a:cubicBezTo>
                    <a:cubicBezTo>
                      <a:pt x="9" y="72"/>
                      <a:pt x="9" y="72"/>
                      <a:pt x="8" y="73"/>
                    </a:cubicBezTo>
                    <a:cubicBezTo>
                      <a:pt x="8" y="72"/>
                      <a:pt x="9" y="72"/>
                      <a:pt x="10" y="71"/>
                    </a:cubicBezTo>
                    <a:cubicBezTo>
                      <a:pt x="14" y="67"/>
                      <a:pt x="18" y="61"/>
                      <a:pt x="23" y="57"/>
                    </a:cubicBezTo>
                    <a:cubicBezTo>
                      <a:pt x="29" y="53"/>
                      <a:pt x="33" y="47"/>
                      <a:pt x="39" y="42"/>
                    </a:cubicBezTo>
                    <a:cubicBezTo>
                      <a:pt x="39" y="45"/>
                      <a:pt x="39" y="48"/>
                      <a:pt x="39" y="50"/>
                    </a:cubicBezTo>
                    <a:close/>
                    <a:moveTo>
                      <a:pt x="38" y="35"/>
                    </a:moveTo>
                    <a:cubicBezTo>
                      <a:pt x="32" y="39"/>
                      <a:pt x="27" y="43"/>
                      <a:pt x="22" y="48"/>
                    </a:cubicBezTo>
                    <a:cubicBezTo>
                      <a:pt x="17" y="53"/>
                      <a:pt x="10" y="58"/>
                      <a:pt x="6" y="62"/>
                    </a:cubicBezTo>
                    <a:cubicBezTo>
                      <a:pt x="11" y="57"/>
                      <a:pt x="16" y="50"/>
                      <a:pt x="22" y="45"/>
                    </a:cubicBezTo>
                    <a:cubicBezTo>
                      <a:pt x="27" y="40"/>
                      <a:pt x="33" y="36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8" y="32"/>
                      <a:pt x="38" y="34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lose/>
                    <a:moveTo>
                      <a:pt x="37" y="30"/>
                    </a:moveTo>
                    <a:cubicBezTo>
                      <a:pt x="37" y="30"/>
                      <a:pt x="37" y="30"/>
                      <a:pt x="37" y="30"/>
                    </a:cubicBezTo>
                    <a:cubicBezTo>
                      <a:pt x="31" y="33"/>
                      <a:pt x="27" y="39"/>
                      <a:pt x="22" y="43"/>
                    </a:cubicBezTo>
                    <a:cubicBezTo>
                      <a:pt x="19" y="44"/>
                      <a:pt x="18" y="46"/>
                      <a:pt x="16" y="48"/>
                    </a:cubicBezTo>
                    <a:cubicBezTo>
                      <a:pt x="17" y="47"/>
                      <a:pt x="18" y="45"/>
                      <a:pt x="19" y="44"/>
                    </a:cubicBezTo>
                    <a:cubicBezTo>
                      <a:pt x="21" y="41"/>
                      <a:pt x="25" y="39"/>
                      <a:pt x="28" y="36"/>
                    </a:cubicBezTo>
                    <a:cubicBezTo>
                      <a:pt x="31" y="33"/>
                      <a:pt x="34" y="30"/>
                      <a:pt x="37" y="27"/>
                    </a:cubicBezTo>
                    <a:cubicBezTo>
                      <a:pt x="37" y="28"/>
                      <a:pt x="37" y="29"/>
                      <a:pt x="37" y="30"/>
                    </a:cubicBezTo>
                    <a:close/>
                    <a:moveTo>
                      <a:pt x="26" y="35"/>
                    </a:moveTo>
                    <a:cubicBezTo>
                      <a:pt x="22" y="39"/>
                      <a:pt x="17" y="42"/>
                      <a:pt x="13" y="46"/>
                    </a:cubicBezTo>
                    <a:cubicBezTo>
                      <a:pt x="14" y="44"/>
                      <a:pt x="16" y="42"/>
                      <a:pt x="18" y="41"/>
                    </a:cubicBezTo>
                    <a:cubicBezTo>
                      <a:pt x="23" y="36"/>
                      <a:pt x="28" y="30"/>
                      <a:pt x="33" y="24"/>
                    </a:cubicBezTo>
                    <a:cubicBezTo>
                      <a:pt x="33" y="24"/>
                      <a:pt x="33" y="24"/>
                      <a:pt x="32" y="24"/>
                    </a:cubicBezTo>
                    <a:cubicBezTo>
                      <a:pt x="27" y="27"/>
                      <a:pt x="22" y="31"/>
                      <a:pt x="17" y="35"/>
                    </a:cubicBezTo>
                    <a:cubicBezTo>
                      <a:pt x="15" y="37"/>
                      <a:pt x="13" y="39"/>
                      <a:pt x="10" y="41"/>
                    </a:cubicBezTo>
                    <a:cubicBezTo>
                      <a:pt x="9" y="42"/>
                      <a:pt x="7" y="43"/>
                      <a:pt x="6" y="45"/>
                    </a:cubicBezTo>
                    <a:cubicBezTo>
                      <a:pt x="2" y="47"/>
                      <a:pt x="6" y="44"/>
                      <a:pt x="7" y="44"/>
                    </a:cubicBezTo>
                    <a:cubicBezTo>
                      <a:pt x="11" y="39"/>
                      <a:pt x="17" y="34"/>
                      <a:pt x="22" y="31"/>
                    </a:cubicBezTo>
                    <a:cubicBezTo>
                      <a:pt x="26" y="28"/>
                      <a:pt x="31" y="25"/>
                      <a:pt x="33" y="20"/>
                    </a:cubicBezTo>
                    <a:cubicBezTo>
                      <a:pt x="34" y="20"/>
                      <a:pt x="33" y="19"/>
                      <a:pt x="33" y="20"/>
                    </a:cubicBezTo>
                    <a:cubicBezTo>
                      <a:pt x="29" y="23"/>
                      <a:pt x="23" y="26"/>
                      <a:pt x="19" y="29"/>
                    </a:cubicBezTo>
                    <a:cubicBezTo>
                      <a:pt x="16" y="31"/>
                      <a:pt x="14" y="34"/>
                      <a:pt x="11" y="36"/>
                    </a:cubicBezTo>
                    <a:cubicBezTo>
                      <a:pt x="10" y="37"/>
                      <a:pt x="9" y="38"/>
                      <a:pt x="7" y="39"/>
                    </a:cubicBezTo>
                    <a:cubicBezTo>
                      <a:pt x="8" y="39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8" y="37"/>
                      <a:pt x="13" y="33"/>
                      <a:pt x="17" y="29"/>
                    </a:cubicBezTo>
                    <a:cubicBezTo>
                      <a:pt x="22" y="24"/>
                      <a:pt x="27" y="20"/>
                      <a:pt x="32" y="16"/>
                    </a:cubicBezTo>
                    <a:cubicBezTo>
                      <a:pt x="33" y="16"/>
                      <a:pt x="33" y="16"/>
                      <a:pt x="33" y="15"/>
                    </a:cubicBezTo>
                    <a:cubicBezTo>
                      <a:pt x="34" y="19"/>
                      <a:pt x="36" y="22"/>
                      <a:pt x="36" y="26"/>
                    </a:cubicBezTo>
                    <a:cubicBezTo>
                      <a:pt x="32" y="28"/>
                      <a:pt x="29" y="32"/>
                      <a:pt x="26" y="35"/>
                    </a:cubicBezTo>
                    <a:close/>
                    <a:moveTo>
                      <a:pt x="13" y="32"/>
                    </a:moveTo>
                    <a:cubicBezTo>
                      <a:pt x="10" y="35"/>
                      <a:pt x="7" y="38"/>
                      <a:pt x="4" y="41"/>
                    </a:cubicBezTo>
                    <a:cubicBezTo>
                      <a:pt x="4" y="40"/>
                      <a:pt x="4" y="39"/>
                      <a:pt x="3" y="38"/>
                    </a:cubicBezTo>
                    <a:cubicBezTo>
                      <a:pt x="8" y="35"/>
                      <a:pt x="12" y="32"/>
                      <a:pt x="17" y="28"/>
                    </a:cubicBezTo>
                    <a:cubicBezTo>
                      <a:pt x="15" y="29"/>
                      <a:pt x="14" y="30"/>
                      <a:pt x="13" y="32"/>
                    </a:cubicBezTo>
                    <a:close/>
                    <a:moveTo>
                      <a:pt x="3" y="32"/>
                    </a:moveTo>
                    <a:cubicBezTo>
                      <a:pt x="8" y="29"/>
                      <a:pt x="13" y="26"/>
                      <a:pt x="18" y="22"/>
                    </a:cubicBezTo>
                    <a:cubicBezTo>
                      <a:pt x="19" y="21"/>
                      <a:pt x="20" y="20"/>
                      <a:pt x="21" y="19"/>
                    </a:cubicBezTo>
                    <a:cubicBezTo>
                      <a:pt x="15" y="25"/>
                      <a:pt x="8" y="30"/>
                      <a:pt x="3" y="36"/>
                    </a:cubicBezTo>
                    <a:cubicBezTo>
                      <a:pt x="3" y="35"/>
                      <a:pt x="3" y="34"/>
                      <a:pt x="3" y="32"/>
                    </a:cubicBezTo>
                    <a:close/>
                    <a:moveTo>
                      <a:pt x="4" y="27"/>
                    </a:moveTo>
                    <a:cubicBezTo>
                      <a:pt x="7" y="25"/>
                      <a:pt x="10" y="22"/>
                      <a:pt x="13" y="20"/>
                    </a:cubicBezTo>
                    <a:cubicBezTo>
                      <a:pt x="16" y="18"/>
                      <a:pt x="18" y="16"/>
                      <a:pt x="21" y="14"/>
                    </a:cubicBezTo>
                    <a:cubicBezTo>
                      <a:pt x="21" y="13"/>
                      <a:pt x="22" y="13"/>
                      <a:pt x="23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3" y="12"/>
                      <a:pt x="23" y="12"/>
                    </a:cubicBezTo>
                    <a:cubicBezTo>
                      <a:pt x="19" y="16"/>
                      <a:pt x="15" y="20"/>
                      <a:pt x="11" y="24"/>
                    </a:cubicBezTo>
                    <a:cubicBezTo>
                      <a:pt x="9" y="26"/>
                      <a:pt x="6" y="28"/>
                      <a:pt x="3" y="31"/>
                    </a:cubicBezTo>
                    <a:cubicBezTo>
                      <a:pt x="4" y="30"/>
                      <a:pt x="4" y="28"/>
                      <a:pt x="4" y="27"/>
                    </a:cubicBezTo>
                    <a:close/>
                    <a:moveTo>
                      <a:pt x="4" y="23"/>
                    </a:moveTo>
                    <a:cubicBezTo>
                      <a:pt x="6" y="22"/>
                      <a:pt x="8" y="21"/>
                      <a:pt x="9" y="20"/>
                    </a:cubicBezTo>
                    <a:cubicBezTo>
                      <a:pt x="7" y="21"/>
                      <a:pt x="6" y="23"/>
                      <a:pt x="4" y="25"/>
                    </a:cubicBezTo>
                    <a:cubicBezTo>
                      <a:pt x="4" y="25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3"/>
                    </a:cubicBezTo>
                    <a:close/>
                    <a:moveTo>
                      <a:pt x="6" y="18"/>
                    </a:moveTo>
                    <a:cubicBezTo>
                      <a:pt x="7" y="16"/>
                      <a:pt x="9" y="14"/>
                      <a:pt x="11" y="12"/>
                    </a:cubicBezTo>
                    <a:cubicBezTo>
                      <a:pt x="13" y="11"/>
                      <a:pt x="14" y="10"/>
                      <a:pt x="15" y="9"/>
                    </a:cubicBezTo>
                    <a:cubicBezTo>
                      <a:pt x="16" y="8"/>
                      <a:pt x="19" y="5"/>
                      <a:pt x="15" y="10"/>
                    </a:cubicBezTo>
                    <a:cubicBezTo>
                      <a:pt x="12" y="13"/>
                      <a:pt x="8" y="16"/>
                      <a:pt x="5" y="20"/>
                    </a:cubicBezTo>
                    <a:cubicBezTo>
                      <a:pt x="5" y="19"/>
                      <a:pt x="5" y="19"/>
                      <a:pt x="6" y="18"/>
                    </a:cubicBezTo>
                    <a:close/>
                    <a:moveTo>
                      <a:pt x="14" y="109"/>
                    </a:moveTo>
                    <a:cubicBezTo>
                      <a:pt x="18" y="107"/>
                      <a:pt x="23" y="105"/>
                      <a:pt x="28" y="104"/>
                    </a:cubicBezTo>
                    <a:cubicBezTo>
                      <a:pt x="23" y="106"/>
                      <a:pt x="19" y="109"/>
                      <a:pt x="15" y="112"/>
                    </a:cubicBezTo>
                    <a:cubicBezTo>
                      <a:pt x="15" y="111"/>
                      <a:pt x="15" y="111"/>
                      <a:pt x="15" y="110"/>
                    </a:cubicBezTo>
                    <a:cubicBezTo>
                      <a:pt x="15" y="110"/>
                      <a:pt x="15" y="109"/>
                      <a:pt x="14" y="109"/>
                    </a:cubicBezTo>
                    <a:close/>
                    <a:moveTo>
                      <a:pt x="50" y="208"/>
                    </a:moveTo>
                    <a:cubicBezTo>
                      <a:pt x="49" y="207"/>
                      <a:pt x="48" y="206"/>
                      <a:pt x="47" y="205"/>
                    </a:cubicBezTo>
                    <a:cubicBezTo>
                      <a:pt x="43" y="202"/>
                      <a:pt x="40" y="202"/>
                      <a:pt x="36" y="201"/>
                    </a:cubicBezTo>
                    <a:cubicBezTo>
                      <a:pt x="36" y="193"/>
                      <a:pt x="34" y="184"/>
                      <a:pt x="35" y="176"/>
                    </a:cubicBezTo>
                    <a:cubicBezTo>
                      <a:pt x="38" y="175"/>
                      <a:pt x="40" y="174"/>
                      <a:pt x="43" y="173"/>
                    </a:cubicBezTo>
                    <a:cubicBezTo>
                      <a:pt x="47" y="181"/>
                      <a:pt x="52" y="188"/>
                      <a:pt x="56" y="197"/>
                    </a:cubicBezTo>
                    <a:cubicBezTo>
                      <a:pt x="52" y="199"/>
                      <a:pt x="50" y="204"/>
                      <a:pt x="50" y="208"/>
                    </a:cubicBezTo>
                    <a:close/>
                    <a:moveTo>
                      <a:pt x="43" y="170"/>
                    </a:moveTo>
                    <a:cubicBezTo>
                      <a:pt x="43" y="170"/>
                      <a:pt x="42" y="170"/>
                      <a:pt x="42" y="170"/>
                    </a:cubicBezTo>
                    <a:cubicBezTo>
                      <a:pt x="42" y="170"/>
                      <a:pt x="42" y="169"/>
                      <a:pt x="42" y="170"/>
                    </a:cubicBezTo>
                    <a:cubicBezTo>
                      <a:pt x="41" y="170"/>
                      <a:pt x="40" y="170"/>
                      <a:pt x="39" y="171"/>
                    </a:cubicBezTo>
                    <a:cubicBezTo>
                      <a:pt x="39" y="171"/>
                      <a:pt x="39" y="171"/>
                      <a:pt x="38" y="171"/>
                    </a:cubicBezTo>
                    <a:cubicBezTo>
                      <a:pt x="39" y="171"/>
                      <a:pt x="39" y="171"/>
                      <a:pt x="39" y="171"/>
                    </a:cubicBezTo>
                    <a:cubicBezTo>
                      <a:pt x="40" y="170"/>
                      <a:pt x="41" y="169"/>
                      <a:pt x="42" y="168"/>
                    </a:cubicBezTo>
                    <a:cubicBezTo>
                      <a:pt x="42" y="168"/>
                      <a:pt x="42" y="168"/>
                      <a:pt x="42" y="168"/>
                    </a:cubicBezTo>
                    <a:cubicBezTo>
                      <a:pt x="40" y="168"/>
                      <a:pt x="35" y="169"/>
                      <a:pt x="34" y="171"/>
                    </a:cubicBezTo>
                    <a:cubicBezTo>
                      <a:pt x="36" y="169"/>
                      <a:pt x="39" y="167"/>
                      <a:pt x="42" y="165"/>
                    </a:cubicBezTo>
                    <a:cubicBezTo>
                      <a:pt x="42" y="165"/>
                      <a:pt x="42" y="164"/>
                      <a:pt x="41" y="164"/>
                    </a:cubicBezTo>
                    <a:cubicBezTo>
                      <a:pt x="40" y="165"/>
                      <a:pt x="38" y="166"/>
                      <a:pt x="37" y="166"/>
                    </a:cubicBezTo>
                    <a:cubicBezTo>
                      <a:pt x="35" y="167"/>
                      <a:pt x="30" y="170"/>
                      <a:pt x="35" y="167"/>
                    </a:cubicBezTo>
                    <a:cubicBezTo>
                      <a:pt x="37" y="165"/>
                      <a:pt x="40" y="164"/>
                      <a:pt x="42" y="161"/>
                    </a:cubicBezTo>
                    <a:cubicBezTo>
                      <a:pt x="42" y="161"/>
                      <a:pt x="42" y="161"/>
                      <a:pt x="41" y="161"/>
                    </a:cubicBezTo>
                    <a:cubicBezTo>
                      <a:pt x="39" y="162"/>
                      <a:pt x="35" y="163"/>
                      <a:pt x="33" y="165"/>
                    </a:cubicBezTo>
                    <a:cubicBezTo>
                      <a:pt x="36" y="162"/>
                      <a:pt x="39" y="161"/>
                      <a:pt x="42" y="158"/>
                    </a:cubicBezTo>
                    <a:cubicBezTo>
                      <a:pt x="42" y="162"/>
                      <a:pt x="42" y="166"/>
                      <a:pt x="43" y="170"/>
                    </a:cubicBezTo>
                    <a:close/>
                    <a:moveTo>
                      <a:pt x="32" y="15"/>
                    </a:moveTo>
                    <a:cubicBezTo>
                      <a:pt x="32" y="15"/>
                      <a:pt x="32" y="15"/>
                      <a:pt x="32" y="15"/>
                    </a:cubicBezTo>
                    <a:cubicBezTo>
                      <a:pt x="27" y="19"/>
                      <a:pt x="23" y="22"/>
                      <a:pt x="18" y="26"/>
                    </a:cubicBezTo>
                    <a:cubicBezTo>
                      <a:pt x="15" y="28"/>
                      <a:pt x="12" y="31"/>
                      <a:pt x="10" y="33"/>
                    </a:cubicBezTo>
                    <a:cubicBezTo>
                      <a:pt x="8" y="34"/>
                      <a:pt x="7" y="35"/>
                      <a:pt x="5" y="36"/>
                    </a:cubicBezTo>
                    <a:cubicBezTo>
                      <a:pt x="4" y="37"/>
                      <a:pt x="3" y="38"/>
                      <a:pt x="5" y="36"/>
                    </a:cubicBezTo>
                    <a:cubicBezTo>
                      <a:pt x="11" y="27"/>
                      <a:pt x="20" y="21"/>
                      <a:pt x="28" y="14"/>
                    </a:cubicBezTo>
                    <a:cubicBezTo>
                      <a:pt x="28" y="14"/>
                      <a:pt x="29" y="14"/>
                      <a:pt x="29" y="13"/>
                    </a:cubicBezTo>
                    <a:cubicBezTo>
                      <a:pt x="29" y="13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1" y="13"/>
                      <a:pt x="32" y="14"/>
                      <a:pt x="32" y="15"/>
                    </a:cubicBezTo>
                    <a:close/>
                    <a:moveTo>
                      <a:pt x="25" y="8"/>
                    </a:moveTo>
                    <a:cubicBezTo>
                      <a:pt x="27" y="9"/>
                      <a:pt x="28" y="10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25" y="15"/>
                      <a:pt x="20" y="19"/>
                      <a:pt x="16" y="23"/>
                    </a:cubicBezTo>
                    <a:cubicBezTo>
                      <a:pt x="14" y="24"/>
                      <a:pt x="12" y="26"/>
                      <a:pt x="10" y="27"/>
                    </a:cubicBezTo>
                    <a:cubicBezTo>
                      <a:pt x="9" y="28"/>
                      <a:pt x="8" y="28"/>
                      <a:pt x="7" y="29"/>
                    </a:cubicBezTo>
                    <a:cubicBezTo>
                      <a:pt x="7" y="29"/>
                      <a:pt x="3" y="33"/>
                      <a:pt x="4" y="30"/>
                    </a:cubicBezTo>
                    <a:cubicBezTo>
                      <a:pt x="7" y="27"/>
                      <a:pt x="11" y="25"/>
                      <a:pt x="14" y="23"/>
                    </a:cubicBezTo>
                    <a:cubicBezTo>
                      <a:pt x="18" y="18"/>
                      <a:pt x="22" y="14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18" y="14"/>
                      <a:pt x="11" y="21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6" y="24"/>
                      <a:pt x="9" y="20"/>
                      <a:pt x="12" y="18"/>
                    </a:cubicBezTo>
                    <a:cubicBezTo>
                      <a:pt x="14" y="16"/>
                      <a:pt x="17" y="13"/>
                      <a:pt x="19" y="11"/>
                    </a:cubicBezTo>
                    <a:cubicBezTo>
                      <a:pt x="21" y="11"/>
                      <a:pt x="22" y="10"/>
                      <a:pt x="21" y="10"/>
                    </a:cubicBezTo>
                    <a:cubicBezTo>
                      <a:pt x="22" y="9"/>
                      <a:pt x="22" y="9"/>
                      <a:pt x="23" y="8"/>
                    </a:cubicBezTo>
                    <a:cubicBezTo>
                      <a:pt x="23" y="8"/>
                      <a:pt x="23" y="8"/>
                      <a:pt x="22" y="8"/>
                    </a:cubicBezTo>
                    <a:cubicBezTo>
                      <a:pt x="16" y="12"/>
                      <a:pt x="11" y="18"/>
                      <a:pt x="4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1"/>
                      <a:pt x="6" y="19"/>
                      <a:pt x="7" y="19"/>
                    </a:cubicBezTo>
                    <a:cubicBezTo>
                      <a:pt x="9" y="17"/>
                      <a:pt x="10" y="16"/>
                      <a:pt x="12" y="14"/>
                    </a:cubicBezTo>
                    <a:cubicBezTo>
                      <a:pt x="14" y="12"/>
                      <a:pt x="16" y="9"/>
                      <a:pt x="18" y="6"/>
                    </a:cubicBezTo>
                    <a:cubicBezTo>
                      <a:pt x="19" y="6"/>
                      <a:pt x="18" y="6"/>
                      <a:pt x="18" y="6"/>
                    </a:cubicBezTo>
                    <a:cubicBezTo>
                      <a:pt x="14" y="9"/>
                      <a:pt x="10" y="13"/>
                      <a:pt x="6" y="16"/>
                    </a:cubicBezTo>
                    <a:cubicBezTo>
                      <a:pt x="10" y="8"/>
                      <a:pt x="16" y="2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64" name="Freeform 57"/>
              <p:cNvSpPr/>
              <p:nvPr/>
            </p:nvSpPr>
            <p:spPr bwMode="auto">
              <a:xfrm>
                <a:off x="1344763" y="14314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65" name="Freeform 62"/>
              <p:cNvSpPr>
                <a:spLocks noEditPoints="1"/>
              </p:cNvSpPr>
              <p:nvPr/>
            </p:nvSpPr>
            <p:spPr bwMode="auto">
              <a:xfrm>
                <a:off x="1614399" y="1529007"/>
                <a:ext cx="217184" cy="118017"/>
              </a:xfrm>
              <a:custGeom>
                <a:avLst/>
                <a:gdLst>
                  <a:gd name="T0" fmla="*/ 76 w 112"/>
                  <a:gd name="T1" fmla="*/ 1 h 61"/>
                  <a:gd name="T2" fmla="*/ 6 w 112"/>
                  <a:gd name="T3" fmla="*/ 48 h 61"/>
                  <a:gd name="T4" fmla="*/ 82 w 112"/>
                  <a:gd name="T5" fmla="*/ 37 h 61"/>
                  <a:gd name="T6" fmla="*/ 81 w 112"/>
                  <a:gd name="T7" fmla="*/ 32 h 61"/>
                  <a:gd name="T8" fmla="*/ 88 w 112"/>
                  <a:gd name="T9" fmla="*/ 26 h 61"/>
                  <a:gd name="T10" fmla="*/ 6 w 112"/>
                  <a:gd name="T11" fmla="*/ 21 h 61"/>
                  <a:gd name="T12" fmla="*/ 15 w 112"/>
                  <a:gd name="T13" fmla="*/ 21 h 61"/>
                  <a:gd name="T14" fmla="*/ 12 w 112"/>
                  <a:gd name="T15" fmla="*/ 31 h 61"/>
                  <a:gd name="T16" fmla="*/ 13 w 112"/>
                  <a:gd name="T17" fmla="*/ 33 h 61"/>
                  <a:gd name="T18" fmla="*/ 23 w 112"/>
                  <a:gd name="T19" fmla="*/ 31 h 61"/>
                  <a:gd name="T20" fmla="*/ 14 w 112"/>
                  <a:gd name="T21" fmla="*/ 40 h 61"/>
                  <a:gd name="T22" fmla="*/ 48 w 112"/>
                  <a:gd name="T23" fmla="*/ 26 h 61"/>
                  <a:gd name="T24" fmla="*/ 59 w 112"/>
                  <a:gd name="T25" fmla="*/ 20 h 61"/>
                  <a:gd name="T26" fmla="*/ 36 w 112"/>
                  <a:gd name="T27" fmla="*/ 35 h 61"/>
                  <a:gd name="T28" fmla="*/ 89 w 112"/>
                  <a:gd name="T29" fmla="*/ 16 h 61"/>
                  <a:gd name="T30" fmla="*/ 78 w 112"/>
                  <a:gd name="T31" fmla="*/ 15 h 61"/>
                  <a:gd name="T32" fmla="*/ 78 w 112"/>
                  <a:gd name="T33" fmla="*/ 7 h 61"/>
                  <a:gd name="T34" fmla="*/ 49 w 112"/>
                  <a:gd name="T35" fmla="*/ 33 h 61"/>
                  <a:gd name="T36" fmla="*/ 75 w 112"/>
                  <a:gd name="T37" fmla="*/ 18 h 61"/>
                  <a:gd name="T38" fmla="*/ 79 w 112"/>
                  <a:gd name="T39" fmla="*/ 20 h 61"/>
                  <a:gd name="T40" fmla="*/ 81 w 112"/>
                  <a:gd name="T41" fmla="*/ 21 h 61"/>
                  <a:gd name="T42" fmla="*/ 80 w 112"/>
                  <a:gd name="T43" fmla="*/ 18 h 61"/>
                  <a:gd name="T44" fmla="*/ 77 w 112"/>
                  <a:gd name="T45" fmla="*/ 15 h 61"/>
                  <a:gd name="T46" fmla="*/ 76 w 112"/>
                  <a:gd name="T47" fmla="*/ 5 h 61"/>
                  <a:gd name="T48" fmla="*/ 10 w 112"/>
                  <a:gd name="T49" fmla="*/ 42 h 61"/>
                  <a:gd name="T50" fmla="*/ 10 w 112"/>
                  <a:gd name="T51" fmla="*/ 36 h 61"/>
                  <a:gd name="T52" fmla="*/ 9 w 112"/>
                  <a:gd name="T53" fmla="*/ 43 h 61"/>
                  <a:gd name="T54" fmla="*/ 35 w 112"/>
                  <a:gd name="T55" fmla="*/ 26 h 61"/>
                  <a:gd name="T56" fmla="*/ 10 w 112"/>
                  <a:gd name="T57" fmla="*/ 34 h 61"/>
                  <a:gd name="T58" fmla="*/ 9 w 112"/>
                  <a:gd name="T59" fmla="*/ 30 h 61"/>
                  <a:gd name="T60" fmla="*/ 15 w 112"/>
                  <a:gd name="T61" fmla="*/ 26 h 61"/>
                  <a:gd name="T62" fmla="*/ 7 w 112"/>
                  <a:gd name="T63" fmla="*/ 23 h 61"/>
                  <a:gd name="T64" fmla="*/ 17 w 112"/>
                  <a:gd name="T65" fmla="*/ 46 h 61"/>
                  <a:gd name="T66" fmla="*/ 66 w 112"/>
                  <a:gd name="T67" fmla="*/ 22 h 61"/>
                  <a:gd name="T68" fmla="*/ 78 w 112"/>
                  <a:gd name="T69" fmla="*/ 19 h 61"/>
                  <a:gd name="T70" fmla="*/ 48 w 112"/>
                  <a:gd name="T71" fmla="*/ 40 h 61"/>
                  <a:gd name="T72" fmla="*/ 49 w 112"/>
                  <a:gd name="T73" fmla="*/ 44 h 61"/>
                  <a:gd name="T74" fmla="*/ 94 w 112"/>
                  <a:gd name="T75" fmla="*/ 19 h 61"/>
                  <a:gd name="T76" fmla="*/ 42 w 112"/>
                  <a:gd name="T77" fmla="*/ 45 h 61"/>
                  <a:gd name="T78" fmla="*/ 66 w 112"/>
                  <a:gd name="T79" fmla="*/ 42 h 61"/>
                  <a:gd name="T80" fmla="*/ 84 w 112"/>
                  <a:gd name="T81" fmla="*/ 29 h 61"/>
                  <a:gd name="T82" fmla="*/ 74 w 112"/>
                  <a:gd name="T83" fmla="*/ 39 h 61"/>
                  <a:gd name="T84" fmla="*/ 98 w 112"/>
                  <a:gd name="T85" fmla="*/ 25 h 61"/>
                  <a:gd name="T86" fmla="*/ 43 w 112"/>
                  <a:gd name="T87" fmla="*/ 45 h 61"/>
                  <a:gd name="T88" fmla="*/ 79 w 112"/>
                  <a:gd name="T89" fmla="*/ 32 h 61"/>
                  <a:gd name="T90" fmla="*/ 78 w 112"/>
                  <a:gd name="T91" fmla="*/ 52 h 61"/>
                  <a:gd name="T92" fmla="*/ 98 w 112"/>
                  <a:gd name="T93" fmla="*/ 36 h 61"/>
                  <a:gd name="T94" fmla="*/ 78 w 112"/>
                  <a:gd name="T95" fmla="*/ 46 h 61"/>
                  <a:gd name="T96" fmla="*/ 99 w 112"/>
                  <a:gd name="T97" fmla="*/ 31 h 61"/>
                  <a:gd name="T98" fmla="*/ 97 w 112"/>
                  <a:gd name="T99" fmla="*/ 40 h 61"/>
                  <a:gd name="T100" fmla="*/ 89 w 112"/>
                  <a:gd name="T101" fmla="*/ 45 h 61"/>
                  <a:gd name="T102" fmla="*/ 107 w 112"/>
                  <a:gd name="T103" fmla="*/ 31 h 61"/>
                  <a:gd name="T104" fmla="*/ 103 w 112"/>
                  <a:gd name="T105" fmla="*/ 31 h 61"/>
                  <a:gd name="T106" fmla="*/ 78 w 112"/>
                  <a:gd name="T107" fmla="*/ 44 h 61"/>
                  <a:gd name="T108" fmla="*/ 76 w 112"/>
                  <a:gd name="T109" fmla="*/ 41 h 61"/>
                  <a:gd name="T110" fmla="*/ 91 w 112"/>
                  <a:gd name="T111" fmla="*/ 3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2" h="61">
                    <a:moveTo>
                      <a:pt x="77" y="60"/>
                    </a:moveTo>
                    <a:cubicBezTo>
                      <a:pt x="78" y="61"/>
                      <a:pt x="78" y="61"/>
                      <a:pt x="79" y="60"/>
                    </a:cubicBezTo>
                    <a:cubicBezTo>
                      <a:pt x="89" y="50"/>
                      <a:pt x="101" y="41"/>
                      <a:pt x="111" y="31"/>
                    </a:cubicBezTo>
                    <a:cubicBezTo>
                      <a:pt x="112" y="31"/>
                      <a:pt x="112" y="30"/>
                      <a:pt x="112" y="30"/>
                    </a:cubicBezTo>
                    <a:cubicBezTo>
                      <a:pt x="112" y="29"/>
                      <a:pt x="111" y="29"/>
                      <a:pt x="111" y="29"/>
                    </a:cubicBezTo>
                    <a:cubicBezTo>
                      <a:pt x="106" y="23"/>
                      <a:pt x="99" y="18"/>
                      <a:pt x="93" y="14"/>
                    </a:cubicBezTo>
                    <a:cubicBezTo>
                      <a:pt x="87" y="9"/>
                      <a:pt x="81" y="5"/>
                      <a:pt x="76" y="1"/>
                    </a:cubicBezTo>
                    <a:cubicBezTo>
                      <a:pt x="75" y="0"/>
                      <a:pt x="75" y="0"/>
                      <a:pt x="74" y="1"/>
                    </a:cubicBezTo>
                    <a:cubicBezTo>
                      <a:pt x="74" y="1"/>
                      <a:pt x="73" y="1"/>
                      <a:pt x="73" y="2"/>
                    </a:cubicBezTo>
                    <a:cubicBezTo>
                      <a:pt x="74" y="7"/>
                      <a:pt x="73" y="12"/>
                      <a:pt x="72" y="17"/>
                    </a:cubicBezTo>
                    <a:cubicBezTo>
                      <a:pt x="49" y="17"/>
                      <a:pt x="25" y="19"/>
                      <a:pt x="2" y="16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7" y="26"/>
                      <a:pt x="8" y="38"/>
                      <a:pt x="6" y="48"/>
                    </a:cubicBezTo>
                    <a:cubicBezTo>
                      <a:pt x="6" y="48"/>
                      <a:pt x="6" y="49"/>
                      <a:pt x="6" y="49"/>
                    </a:cubicBezTo>
                    <a:cubicBezTo>
                      <a:pt x="6" y="49"/>
                      <a:pt x="7" y="49"/>
                      <a:pt x="7" y="49"/>
                    </a:cubicBezTo>
                    <a:cubicBezTo>
                      <a:pt x="30" y="49"/>
                      <a:pt x="53" y="47"/>
                      <a:pt x="75" y="47"/>
                    </a:cubicBezTo>
                    <a:cubicBezTo>
                      <a:pt x="75" y="51"/>
                      <a:pt x="75" y="55"/>
                      <a:pt x="75" y="59"/>
                    </a:cubicBezTo>
                    <a:cubicBezTo>
                      <a:pt x="75" y="60"/>
                      <a:pt x="76" y="61"/>
                      <a:pt x="77" y="60"/>
                    </a:cubicBezTo>
                    <a:close/>
                    <a:moveTo>
                      <a:pt x="69" y="44"/>
                    </a:moveTo>
                    <a:cubicBezTo>
                      <a:pt x="74" y="42"/>
                      <a:pt x="77" y="39"/>
                      <a:pt x="82" y="37"/>
                    </a:cubicBezTo>
                    <a:cubicBezTo>
                      <a:pt x="82" y="37"/>
                      <a:pt x="82" y="37"/>
                      <a:pt x="82" y="37"/>
                    </a:cubicBezTo>
                    <a:cubicBezTo>
                      <a:pt x="79" y="39"/>
                      <a:pt x="76" y="41"/>
                      <a:pt x="73" y="44"/>
                    </a:cubicBezTo>
                    <a:cubicBezTo>
                      <a:pt x="71" y="44"/>
                      <a:pt x="70" y="44"/>
                      <a:pt x="69" y="44"/>
                    </a:cubicBezTo>
                    <a:close/>
                    <a:moveTo>
                      <a:pt x="58" y="44"/>
                    </a:moveTo>
                    <a:cubicBezTo>
                      <a:pt x="63" y="42"/>
                      <a:pt x="68" y="39"/>
                      <a:pt x="73" y="36"/>
                    </a:cubicBezTo>
                    <a:cubicBezTo>
                      <a:pt x="79" y="32"/>
                      <a:pt x="84" y="30"/>
                      <a:pt x="90" y="27"/>
                    </a:cubicBezTo>
                    <a:cubicBezTo>
                      <a:pt x="87" y="29"/>
                      <a:pt x="84" y="31"/>
                      <a:pt x="81" y="32"/>
                    </a:cubicBezTo>
                    <a:cubicBezTo>
                      <a:pt x="74" y="36"/>
                      <a:pt x="68" y="40"/>
                      <a:pt x="62" y="44"/>
                    </a:cubicBezTo>
                    <a:cubicBezTo>
                      <a:pt x="62" y="44"/>
                      <a:pt x="61" y="44"/>
                      <a:pt x="61" y="44"/>
                    </a:cubicBezTo>
                    <a:cubicBezTo>
                      <a:pt x="60" y="44"/>
                      <a:pt x="59" y="44"/>
                      <a:pt x="58" y="44"/>
                    </a:cubicBezTo>
                    <a:close/>
                    <a:moveTo>
                      <a:pt x="49" y="45"/>
                    </a:moveTo>
                    <a:cubicBezTo>
                      <a:pt x="64" y="38"/>
                      <a:pt x="77" y="30"/>
                      <a:pt x="91" y="23"/>
                    </a:cubicBezTo>
                    <a:cubicBezTo>
                      <a:pt x="93" y="22"/>
                      <a:pt x="98" y="19"/>
                      <a:pt x="94" y="22"/>
                    </a:cubicBezTo>
                    <a:cubicBezTo>
                      <a:pt x="92" y="23"/>
                      <a:pt x="90" y="24"/>
                      <a:pt x="88" y="26"/>
                    </a:cubicBezTo>
                    <a:cubicBezTo>
                      <a:pt x="85" y="28"/>
                      <a:pt x="81" y="30"/>
                      <a:pt x="77" y="32"/>
                    </a:cubicBezTo>
                    <a:cubicBezTo>
                      <a:pt x="70" y="36"/>
                      <a:pt x="63" y="41"/>
                      <a:pt x="56" y="44"/>
                    </a:cubicBezTo>
                    <a:cubicBezTo>
                      <a:pt x="54" y="44"/>
                      <a:pt x="51" y="45"/>
                      <a:pt x="49" y="45"/>
                    </a:cubicBezTo>
                    <a:close/>
                    <a:moveTo>
                      <a:pt x="5" y="19"/>
                    </a:moveTo>
                    <a:cubicBezTo>
                      <a:pt x="6" y="19"/>
                      <a:pt x="7" y="19"/>
                      <a:pt x="8" y="19"/>
                    </a:cubicBezTo>
                    <a:cubicBezTo>
                      <a:pt x="8" y="20"/>
                      <a:pt x="7" y="20"/>
                      <a:pt x="6" y="20"/>
                    </a:cubicBezTo>
                    <a:cubicBezTo>
                      <a:pt x="5" y="20"/>
                      <a:pt x="6" y="21"/>
                      <a:pt x="6" y="21"/>
                    </a:cubicBezTo>
                    <a:cubicBezTo>
                      <a:pt x="6" y="21"/>
                      <a:pt x="10" y="19"/>
                      <a:pt x="9" y="21"/>
                    </a:cubicBezTo>
                    <a:cubicBezTo>
                      <a:pt x="8" y="21"/>
                      <a:pt x="7" y="22"/>
                      <a:pt x="7" y="22"/>
                    </a:cubicBezTo>
                    <a:cubicBezTo>
                      <a:pt x="6" y="21"/>
                      <a:pt x="5" y="20"/>
                      <a:pt x="5" y="19"/>
                    </a:cubicBezTo>
                    <a:close/>
                    <a:moveTo>
                      <a:pt x="21" y="20"/>
                    </a:moveTo>
                    <a:cubicBezTo>
                      <a:pt x="18" y="21"/>
                      <a:pt x="16" y="23"/>
                      <a:pt x="14" y="25"/>
                    </a:cubicBezTo>
                    <a:cubicBezTo>
                      <a:pt x="13" y="25"/>
                      <a:pt x="8" y="27"/>
                      <a:pt x="9" y="26"/>
                    </a:cubicBezTo>
                    <a:cubicBezTo>
                      <a:pt x="11" y="24"/>
                      <a:pt x="13" y="23"/>
                      <a:pt x="15" y="21"/>
                    </a:cubicBezTo>
                    <a:cubicBezTo>
                      <a:pt x="15" y="21"/>
                      <a:pt x="15" y="20"/>
                      <a:pt x="15" y="20"/>
                    </a:cubicBezTo>
                    <a:cubicBezTo>
                      <a:pt x="12" y="21"/>
                      <a:pt x="10" y="22"/>
                      <a:pt x="7" y="23"/>
                    </a:cubicBezTo>
                    <a:cubicBezTo>
                      <a:pt x="6" y="23"/>
                      <a:pt x="9" y="21"/>
                      <a:pt x="9" y="21"/>
                    </a:cubicBezTo>
                    <a:cubicBezTo>
                      <a:pt x="10" y="21"/>
                      <a:pt x="10" y="20"/>
                      <a:pt x="10" y="20"/>
                    </a:cubicBezTo>
                    <a:cubicBezTo>
                      <a:pt x="14" y="20"/>
                      <a:pt x="17" y="20"/>
                      <a:pt x="21" y="20"/>
                    </a:cubicBezTo>
                    <a:close/>
                    <a:moveTo>
                      <a:pt x="31" y="20"/>
                    </a:moveTo>
                    <a:cubicBezTo>
                      <a:pt x="24" y="23"/>
                      <a:pt x="19" y="29"/>
                      <a:pt x="12" y="31"/>
                    </a:cubicBezTo>
                    <a:cubicBezTo>
                      <a:pt x="8" y="33"/>
                      <a:pt x="12" y="31"/>
                      <a:pt x="14" y="30"/>
                    </a:cubicBezTo>
                    <a:cubicBezTo>
                      <a:pt x="16" y="29"/>
                      <a:pt x="18" y="28"/>
                      <a:pt x="20" y="26"/>
                    </a:cubicBezTo>
                    <a:cubicBezTo>
                      <a:pt x="23" y="25"/>
                      <a:pt x="26" y="23"/>
                      <a:pt x="29" y="20"/>
                    </a:cubicBezTo>
                    <a:cubicBezTo>
                      <a:pt x="30" y="20"/>
                      <a:pt x="30" y="20"/>
                      <a:pt x="31" y="20"/>
                    </a:cubicBezTo>
                    <a:close/>
                    <a:moveTo>
                      <a:pt x="38" y="20"/>
                    </a:moveTo>
                    <a:cubicBezTo>
                      <a:pt x="29" y="24"/>
                      <a:pt x="22" y="30"/>
                      <a:pt x="13" y="34"/>
                    </a:cubicBezTo>
                    <a:cubicBezTo>
                      <a:pt x="9" y="35"/>
                      <a:pt x="10" y="35"/>
                      <a:pt x="13" y="33"/>
                    </a:cubicBezTo>
                    <a:cubicBezTo>
                      <a:pt x="16" y="32"/>
                      <a:pt x="19" y="30"/>
                      <a:pt x="21" y="29"/>
                    </a:cubicBezTo>
                    <a:cubicBezTo>
                      <a:pt x="26" y="26"/>
                      <a:pt x="30" y="24"/>
                      <a:pt x="34" y="20"/>
                    </a:cubicBezTo>
                    <a:cubicBezTo>
                      <a:pt x="36" y="20"/>
                      <a:pt x="37" y="20"/>
                      <a:pt x="38" y="20"/>
                    </a:cubicBezTo>
                    <a:close/>
                    <a:moveTo>
                      <a:pt x="44" y="20"/>
                    </a:moveTo>
                    <a:cubicBezTo>
                      <a:pt x="33" y="25"/>
                      <a:pt x="24" y="33"/>
                      <a:pt x="13" y="38"/>
                    </a:cubicBezTo>
                    <a:cubicBezTo>
                      <a:pt x="7" y="40"/>
                      <a:pt x="12" y="37"/>
                      <a:pt x="14" y="36"/>
                    </a:cubicBezTo>
                    <a:cubicBezTo>
                      <a:pt x="17" y="34"/>
                      <a:pt x="20" y="32"/>
                      <a:pt x="23" y="31"/>
                    </a:cubicBezTo>
                    <a:cubicBezTo>
                      <a:pt x="29" y="28"/>
                      <a:pt x="35" y="24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2" y="20"/>
                      <a:pt x="43" y="20"/>
                      <a:pt x="44" y="20"/>
                    </a:cubicBezTo>
                    <a:close/>
                    <a:moveTo>
                      <a:pt x="51" y="20"/>
                    </a:moveTo>
                    <a:cubicBezTo>
                      <a:pt x="45" y="22"/>
                      <a:pt x="40" y="26"/>
                      <a:pt x="35" y="29"/>
                    </a:cubicBezTo>
                    <a:cubicBezTo>
                      <a:pt x="31" y="31"/>
                      <a:pt x="28" y="33"/>
                      <a:pt x="24" y="34"/>
                    </a:cubicBezTo>
                    <a:cubicBezTo>
                      <a:pt x="21" y="36"/>
                      <a:pt x="17" y="38"/>
                      <a:pt x="14" y="40"/>
                    </a:cubicBezTo>
                    <a:cubicBezTo>
                      <a:pt x="12" y="41"/>
                      <a:pt x="11" y="42"/>
                      <a:pt x="10" y="43"/>
                    </a:cubicBezTo>
                    <a:cubicBezTo>
                      <a:pt x="12" y="41"/>
                      <a:pt x="14" y="39"/>
                      <a:pt x="16" y="38"/>
                    </a:cubicBezTo>
                    <a:cubicBezTo>
                      <a:pt x="19" y="35"/>
                      <a:pt x="23" y="33"/>
                      <a:pt x="26" y="31"/>
                    </a:cubicBezTo>
                    <a:cubicBezTo>
                      <a:pt x="33" y="28"/>
                      <a:pt x="40" y="24"/>
                      <a:pt x="46" y="20"/>
                    </a:cubicBezTo>
                    <a:cubicBezTo>
                      <a:pt x="48" y="20"/>
                      <a:pt x="49" y="20"/>
                      <a:pt x="51" y="20"/>
                    </a:cubicBezTo>
                    <a:close/>
                    <a:moveTo>
                      <a:pt x="59" y="20"/>
                    </a:moveTo>
                    <a:cubicBezTo>
                      <a:pt x="55" y="22"/>
                      <a:pt x="52" y="24"/>
                      <a:pt x="48" y="26"/>
                    </a:cubicBezTo>
                    <a:cubicBezTo>
                      <a:pt x="45" y="28"/>
                      <a:pt x="42" y="29"/>
                      <a:pt x="39" y="31"/>
                    </a:cubicBezTo>
                    <a:cubicBezTo>
                      <a:pt x="31" y="35"/>
                      <a:pt x="23" y="39"/>
                      <a:pt x="15" y="44"/>
                    </a:cubicBezTo>
                    <a:cubicBezTo>
                      <a:pt x="14" y="44"/>
                      <a:pt x="13" y="45"/>
                      <a:pt x="12" y="45"/>
                    </a:cubicBezTo>
                    <a:cubicBezTo>
                      <a:pt x="14" y="44"/>
                      <a:pt x="15" y="43"/>
                      <a:pt x="16" y="43"/>
                    </a:cubicBezTo>
                    <a:cubicBezTo>
                      <a:pt x="21" y="40"/>
                      <a:pt x="25" y="37"/>
                      <a:pt x="29" y="34"/>
                    </a:cubicBezTo>
                    <a:cubicBezTo>
                      <a:pt x="37" y="29"/>
                      <a:pt x="45" y="24"/>
                      <a:pt x="54" y="20"/>
                    </a:cubicBezTo>
                    <a:cubicBezTo>
                      <a:pt x="56" y="20"/>
                      <a:pt x="57" y="20"/>
                      <a:pt x="59" y="20"/>
                    </a:cubicBezTo>
                    <a:close/>
                    <a:moveTo>
                      <a:pt x="69" y="19"/>
                    </a:moveTo>
                    <a:cubicBezTo>
                      <a:pt x="63" y="22"/>
                      <a:pt x="58" y="26"/>
                      <a:pt x="52" y="29"/>
                    </a:cubicBezTo>
                    <a:cubicBezTo>
                      <a:pt x="48" y="31"/>
                      <a:pt x="44" y="33"/>
                      <a:pt x="40" y="35"/>
                    </a:cubicBezTo>
                    <a:cubicBezTo>
                      <a:pt x="35" y="37"/>
                      <a:pt x="31" y="40"/>
                      <a:pt x="26" y="42"/>
                    </a:cubicBezTo>
                    <a:cubicBezTo>
                      <a:pt x="24" y="43"/>
                      <a:pt x="21" y="44"/>
                      <a:pt x="19" y="45"/>
                    </a:cubicBezTo>
                    <a:cubicBezTo>
                      <a:pt x="20" y="45"/>
                      <a:pt x="22" y="44"/>
                      <a:pt x="23" y="43"/>
                    </a:cubicBezTo>
                    <a:cubicBezTo>
                      <a:pt x="28" y="40"/>
                      <a:pt x="32" y="37"/>
                      <a:pt x="36" y="35"/>
                    </a:cubicBezTo>
                    <a:cubicBezTo>
                      <a:pt x="40" y="33"/>
                      <a:pt x="43" y="30"/>
                      <a:pt x="47" y="28"/>
                    </a:cubicBezTo>
                    <a:cubicBezTo>
                      <a:pt x="47" y="28"/>
                      <a:pt x="47" y="28"/>
                      <a:pt x="48" y="28"/>
                    </a:cubicBezTo>
                    <a:cubicBezTo>
                      <a:pt x="52" y="25"/>
                      <a:pt x="57" y="22"/>
                      <a:pt x="61" y="20"/>
                    </a:cubicBezTo>
                    <a:cubicBezTo>
                      <a:pt x="64" y="20"/>
                      <a:pt x="67" y="20"/>
                      <a:pt x="69" y="19"/>
                    </a:cubicBezTo>
                    <a:close/>
                    <a:moveTo>
                      <a:pt x="91" y="16"/>
                    </a:moveTo>
                    <a:cubicBezTo>
                      <a:pt x="90" y="16"/>
                      <a:pt x="89" y="16"/>
                      <a:pt x="88" y="17"/>
                    </a:cubicBezTo>
                    <a:cubicBezTo>
                      <a:pt x="88" y="16"/>
                      <a:pt x="89" y="16"/>
                      <a:pt x="89" y="16"/>
                    </a:cubicBezTo>
                    <a:cubicBezTo>
                      <a:pt x="90" y="15"/>
                      <a:pt x="90" y="15"/>
                      <a:pt x="89" y="15"/>
                    </a:cubicBezTo>
                    <a:cubicBezTo>
                      <a:pt x="86" y="15"/>
                      <a:pt x="84" y="16"/>
                      <a:pt x="81" y="17"/>
                    </a:cubicBezTo>
                    <a:cubicBezTo>
                      <a:pt x="80" y="17"/>
                      <a:pt x="75" y="19"/>
                      <a:pt x="78" y="17"/>
                    </a:cubicBezTo>
                    <a:cubicBezTo>
                      <a:pt x="80" y="16"/>
                      <a:pt x="82" y="15"/>
                      <a:pt x="84" y="15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81" y="14"/>
                      <a:pt x="80" y="15"/>
                      <a:pt x="78" y="16"/>
                    </a:cubicBezTo>
                    <a:cubicBezTo>
                      <a:pt x="74" y="18"/>
                      <a:pt x="78" y="15"/>
                      <a:pt x="78" y="15"/>
                    </a:cubicBezTo>
                    <a:cubicBezTo>
                      <a:pt x="80" y="14"/>
                      <a:pt x="81" y="13"/>
                      <a:pt x="82" y="13"/>
                    </a:cubicBezTo>
                    <a:cubicBezTo>
                      <a:pt x="83" y="12"/>
                      <a:pt x="82" y="12"/>
                      <a:pt x="82" y="12"/>
                    </a:cubicBezTo>
                    <a:cubicBezTo>
                      <a:pt x="81" y="13"/>
                      <a:pt x="77" y="14"/>
                      <a:pt x="76" y="15"/>
                    </a:cubicBezTo>
                    <a:cubicBezTo>
                      <a:pt x="77" y="13"/>
                      <a:pt x="79" y="12"/>
                      <a:pt x="80" y="11"/>
                    </a:cubicBezTo>
                    <a:cubicBezTo>
                      <a:pt x="80" y="10"/>
                      <a:pt x="80" y="10"/>
                      <a:pt x="79" y="10"/>
                    </a:cubicBezTo>
                    <a:cubicBezTo>
                      <a:pt x="76" y="12"/>
                      <a:pt x="78" y="9"/>
                      <a:pt x="79" y="8"/>
                    </a:cubicBezTo>
                    <a:cubicBezTo>
                      <a:pt x="79" y="7"/>
                      <a:pt x="79" y="7"/>
                      <a:pt x="78" y="7"/>
                    </a:cubicBezTo>
                    <a:cubicBezTo>
                      <a:pt x="76" y="8"/>
                      <a:pt x="76" y="7"/>
                      <a:pt x="77" y="5"/>
                    </a:cubicBezTo>
                    <a:cubicBezTo>
                      <a:pt x="82" y="9"/>
                      <a:pt x="87" y="13"/>
                      <a:pt x="91" y="16"/>
                    </a:cubicBezTo>
                    <a:close/>
                    <a:moveTo>
                      <a:pt x="80" y="18"/>
                    </a:moveTo>
                    <a:cubicBezTo>
                      <a:pt x="64" y="25"/>
                      <a:pt x="49" y="35"/>
                      <a:pt x="34" y="43"/>
                    </a:cubicBezTo>
                    <a:cubicBezTo>
                      <a:pt x="33" y="43"/>
                      <a:pt x="27" y="47"/>
                      <a:pt x="31" y="44"/>
                    </a:cubicBezTo>
                    <a:cubicBezTo>
                      <a:pt x="33" y="43"/>
                      <a:pt x="35" y="41"/>
                      <a:pt x="37" y="40"/>
                    </a:cubicBezTo>
                    <a:cubicBezTo>
                      <a:pt x="41" y="38"/>
                      <a:pt x="45" y="35"/>
                      <a:pt x="49" y="33"/>
                    </a:cubicBezTo>
                    <a:cubicBezTo>
                      <a:pt x="57" y="29"/>
                      <a:pt x="64" y="23"/>
                      <a:pt x="72" y="19"/>
                    </a:cubicBezTo>
                    <a:cubicBezTo>
                      <a:pt x="73" y="19"/>
                      <a:pt x="73" y="19"/>
                      <a:pt x="74" y="19"/>
                    </a:cubicBezTo>
                    <a:cubicBezTo>
                      <a:pt x="74" y="19"/>
                      <a:pt x="75" y="19"/>
                      <a:pt x="75" y="19"/>
                    </a:cubicBezTo>
                    <a:cubicBezTo>
                      <a:pt x="75" y="19"/>
                      <a:pt x="75" y="18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6" y="18"/>
                      <a:pt x="76" y="18"/>
                      <a:pt x="77" y="17"/>
                    </a:cubicBezTo>
                    <a:cubicBezTo>
                      <a:pt x="76" y="18"/>
                      <a:pt x="76" y="18"/>
                      <a:pt x="75" y="18"/>
                    </a:cubicBezTo>
                    <a:cubicBezTo>
                      <a:pt x="75" y="19"/>
                      <a:pt x="76" y="19"/>
                      <a:pt x="76" y="19"/>
                    </a:cubicBezTo>
                    <a:cubicBezTo>
                      <a:pt x="78" y="19"/>
                      <a:pt x="79" y="18"/>
                      <a:pt x="81" y="17"/>
                    </a:cubicBezTo>
                    <a:cubicBezTo>
                      <a:pt x="82" y="17"/>
                      <a:pt x="83" y="17"/>
                      <a:pt x="84" y="16"/>
                    </a:cubicBezTo>
                    <a:cubicBezTo>
                      <a:pt x="85" y="16"/>
                      <a:pt x="88" y="16"/>
                      <a:pt x="88" y="16"/>
                    </a:cubicBezTo>
                    <a:cubicBezTo>
                      <a:pt x="87" y="17"/>
                      <a:pt x="86" y="17"/>
                      <a:pt x="84" y="18"/>
                    </a:cubicBezTo>
                    <a:cubicBezTo>
                      <a:pt x="84" y="18"/>
                      <a:pt x="84" y="18"/>
                      <a:pt x="83" y="18"/>
                    </a:cubicBezTo>
                    <a:cubicBezTo>
                      <a:pt x="82" y="19"/>
                      <a:pt x="81" y="19"/>
                      <a:pt x="79" y="20"/>
                    </a:cubicBezTo>
                    <a:cubicBezTo>
                      <a:pt x="78" y="20"/>
                      <a:pt x="77" y="20"/>
                      <a:pt x="78" y="21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6" y="21"/>
                      <a:pt x="76" y="22"/>
                      <a:pt x="77" y="22"/>
                    </a:cubicBezTo>
                    <a:cubicBezTo>
                      <a:pt x="81" y="21"/>
                      <a:pt x="84" y="19"/>
                      <a:pt x="88" y="17"/>
                    </a:cubicBezTo>
                    <a:cubicBezTo>
                      <a:pt x="89" y="17"/>
                      <a:pt x="90" y="17"/>
                      <a:pt x="91" y="17"/>
                    </a:cubicBezTo>
                    <a:cubicBezTo>
                      <a:pt x="90" y="17"/>
                      <a:pt x="88" y="18"/>
                      <a:pt x="87" y="19"/>
                    </a:cubicBezTo>
                    <a:cubicBezTo>
                      <a:pt x="85" y="20"/>
                      <a:pt x="83" y="20"/>
                      <a:pt x="81" y="21"/>
                    </a:cubicBezTo>
                    <a:cubicBezTo>
                      <a:pt x="76" y="24"/>
                      <a:pt x="72" y="27"/>
                      <a:pt x="68" y="30"/>
                    </a:cubicBezTo>
                    <a:cubicBezTo>
                      <a:pt x="62" y="33"/>
                      <a:pt x="57" y="35"/>
                      <a:pt x="52" y="37"/>
                    </a:cubicBezTo>
                    <a:cubicBezTo>
                      <a:pt x="47" y="40"/>
                      <a:pt x="43" y="42"/>
                      <a:pt x="38" y="44"/>
                    </a:cubicBezTo>
                    <a:cubicBezTo>
                      <a:pt x="34" y="46"/>
                      <a:pt x="40" y="42"/>
                      <a:pt x="41" y="42"/>
                    </a:cubicBezTo>
                    <a:cubicBezTo>
                      <a:pt x="43" y="40"/>
                      <a:pt x="46" y="39"/>
                      <a:pt x="49" y="37"/>
                    </a:cubicBezTo>
                    <a:cubicBezTo>
                      <a:pt x="59" y="31"/>
                      <a:pt x="70" y="26"/>
                      <a:pt x="80" y="19"/>
                    </a:cubicBezTo>
                    <a:cubicBezTo>
                      <a:pt x="80" y="19"/>
                      <a:pt x="80" y="18"/>
                      <a:pt x="80" y="18"/>
                    </a:cubicBezTo>
                    <a:close/>
                    <a:moveTo>
                      <a:pt x="76" y="8"/>
                    </a:moveTo>
                    <a:cubicBezTo>
                      <a:pt x="76" y="8"/>
                      <a:pt x="76" y="8"/>
                      <a:pt x="76" y="8"/>
                    </a:cubicBezTo>
                    <a:cubicBezTo>
                      <a:pt x="77" y="8"/>
                      <a:pt x="78" y="8"/>
                      <a:pt x="78" y="8"/>
                    </a:cubicBezTo>
                    <a:cubicBezTo>
                      <a:pt x="77" y="9"/>
                      <a:pt x="77" y="10"/>
                      <a:pt x="76" y="11"/>
                    </a:cubicBezTo>
                    <a:cubicBezTo>
                      <a:pt x="76" y="10"/>
                      <a:pt x="76" y="9"/>
                      <a:pt x="76" y="8"/>
                    </a:cubicBezTo>
                    <a:close/>
                    <a:moveTo>
                      <a:pt x="75" y="16"/>
                    </a:moveTo>
                    <a:cubicBezTo>
                      <a:pt x="76" y="15"/>
                      <a:pt x="76" y="15"/>
                      <a:pt x="77" y="15"/>
                    </a:cubicBezTo>
                    <a:cubicBezTo>
                      <a:pt x="76" y="16"/>
                      <a:pt x="76" y="16"/>
                      <a:pt x="75" y="17"/>
                    </a:cubicBezTo>
                    <a:cubicBezTo>
                      <a:pt x="75" y="16"/>
                      <a:pt x="75" y="16"/>
                      <a:pt x="75" y="16"/>
                    </a:cubicBezTo>
                    <a:close/>
                    <a:moveTo>
                      <a:pt x="76" y="13"/>
                    </a:moveTo>
                    <a:cubicBezTo>
                      <a:pt x="77" y="12"/>
                      <a:pt x="78" y="12"/>
                      <a:pt x="79" y="11"/>
                    </a:cubicBezTo>
                    <a:cubicBezTo>
                      <a:pt x="78" y="12"/>
                      <a:pt x="77" y="13"/>
                      <a:pt x="76" y="14"/>
                    </a:cubicBezTo>
                    <a:cubicBezTo>
                      <a:pt x="76" y="14"/>
                      <a:pt x="76" y="13"/>
                      <a:pt x="76" y="13"/>
                    </a:cubicBezTo>
                    <a:close/>
                    <a:moveTo>
                      <a:pt x="76" y="5"/>
                    </a:moveTo>
                    <a:cubicBezTo>
                      <a:pt x="76" y="5"/>
                      <a:pt x="76" y="6"/>
                      <a:pt x="76" y="6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lose/>
                    <a:moveTo>
                      <a:pt x="10" y="39"/>
                    </a:moveTo>
                    <a:cubicBezTo>
                      <a:pt x="12" y="39"/>
                      <a:pt x="14" y="38"/>
                      <a:pt x="16" y="37"/>
                    </a:cubicBezTo>
                    <a:cubicBezTo>
                      <a:pt x="14" y="38"/>
                      <a:pt x="12" y="40"/>
                      <a:pt x="10" y="42"/>
                    </a:cubicBezTo>
                    <a:cubicBezTo>
                      <a:pt x="10" y="41"/>
                      <a:pt x="10" y="40"/>
                      <a:pt x="10" y="39"/>
                    </a:cubicBezTo>
                    <a:close/>
                    <a:moveTo>
                      <a:pt x="10" y="36"/>
                    </a:moveTo>
                    <a:cubicBezTo>
                      <a:pt x="19" y="32"/>
                      <a:pt x="27" y="26"/>
                      <a:pt x="37" y="22"/>
                    </a:cubicBezTo>
                    <a:cubicBezTo>
                      <a:pt x="36" y="22"/>
                      <a:pt x="35" y="23"/>
                      <a:pt x="35" y="23"/>
                    </a:cubicBezTo>
                    <a:cubicBezTo>
                      <a:pt x="32" y="25"/>
                      <a:pt x="29" y="27"/>
                      <a:pt x="26" y="28"/>
                    </a:cubicBezTo>
                    <a:cubicBezTo>
                      <a:pt x="20" y="31"/>
                      <a:pt x="15" y="34"/>
                      <a:pt x="10" y="38"/>
                    </a:cubicBezTo>
                    <a:cubicBezTo>
                      <a:pt x="10" y="37"/>
                      <a:pt x="10" y="36"/>
                      <a:pt x="10" y="36"/>
                    </a:cubicBezTo>
                    <a:close/>
                    <a:moveTo>
                      <a:pt x="9" y="28"/>
                    </a:moveTo>
                    <a:cubicBezTo>
                      <a:pt x="12" y="27"/>
                      <a:pt x="15" y="24"/>
                      <a:pt x="19" y="22"/>
                    </a:cubicBezTo>
                    <a:cubicBezTo>
                      <a:pt x="19" y="22"/>
                      <a:pt x="20" y="21"/>
                      <a:pt x="21" y="21"/>
                    </a:cubicBezTo>
                    <a:cubicBezTo>
                      <a:pt x="19" y="22"/>
                      <a:pt x="17" y="23"/>
                      <a:pt x="16" y="25"/>
                    </a:cubicBezTo>
                    <a:cubicBezTo>
                      <a:pt x="14" y="26"/>
                      <a:pt x="11" y="28"/>
                      <a:pt x="9" y="29"/>
                    </a:cubicBezTo>
                    <a:cubicBezTo>
                      <a:pt x="9" y="29"/>
                      <a:pt x="9" y="28"/>
                      <a:pt x="9" y="28"/>
                    </a:cubicBezTo>
                    <a:close/>
                    <a:moveTo>
                      <a:pt x="9" y="43"/>
                    </a:moveTo>
                    <a:cubicBezTo>
                      <a:pt x="12" y="42"/>
                      <a:pt x="14" y="41"/>
                      <a:pt x="16" y="39"/>
                    </a:cubicBezTo>
                    <a:cubicBezTo>
                      <a:pt x="20" y="37"/>
                      <a:pt x="24" y="35"/>
                      <a:pt x="28" y="33"/>
                    </a:cubicBezTo>
                    <a:cubicBezTo>
                      <a:pt x="33" y="31"/>
                      <a:pt x="38" y="28"/>
                      <a:pt x="43" y="25"/>
                    </a:cubicBezTo>
                    <a:cubicBezTo>
                      <a:pt x="39" y="27"/>
                      <a:pt x="35" y="30"/>
                      <a:pt x="32" y="32"/>
                    </a:cubicBezTo>
                    <a:cubicBezTo>
                      <a:pt x="24" y="36"/>
                      <a:pt x="17" y="42"/>
                      <a:pt x="9" y="46"/>
                    </a:cubicBezTo>
                    <a:cubicBezTo>
                      <a:pt x="9" y="45"/>
                      <a:pt x="9" y="44"/>
                      <a:pt x="9" y="43"/>
                    </a:cubicBezTo>
                    <a:close/>
                    <a:moveTo>
                      <a:pt x="35" y="26"/>
                    </a:moveTo>
                    <a:cubicBezTo>
                      <a:pt x="35" y="26"/>
                      <a:pt x="35" y="26"/>
                      <a:pt x="35" y="26"/>
                    </a:cubicBezTo>
                    <a:cubicBezTo>
                      <a:pt x="37" y="25"/>
                      <a:pt x="38" y="24"/>
                      <a:pt x="40" y="23"/>
                    </a:cubicBezTo>
                    <a:cubicBezTo>
                      <a:pt x="41" y="23"/>
                      <a:pt x="47" y="19"/>
                      <a:pt x="43" y="21"/>
                    </a:cubicBezTo>
                    <a:cubicBezTo>
                      <a:pt x="41" y="23"/>
                      <a:pt x="38" y="24"/>
                      <a:pt x="35" y="26"/>
                    </a:cubicBezTo>
                    <a:close/>
                    <a:moveTo>
                      <a:pt x="31" y="22"/>
                    </a:moveTo>
                    <a:cubicBezTo>
                      <a:pt x="28" y="24"/>
                      <a:pt x="26" y="25"/>
                      <a:pt x="24" y="27"/>
                    </a:cubicBezTo>
                    <a:cubicBezTo>
                      <a:pt x="19" y="29"/>
                      <a:pt x="14" y="32"/>
                      <a:pt x="10" y="34"/>
                    </a:cubicBezTo>
                    <a:cubicBezTo>
                      <a:pt x="10" y="34"/>
                      <a:pt x="10" y="33"/>
                      <a:pt x="10" y="32"/>
                    </a:cubicBezTo>
                    <a:cubicBezTo>
                      <a:pt x="17" y="32"/>
                      <a:pt x="23" y="26"/>
                      <a:pt x="29" y="22"/>
                    </a:cubicBezTo>
                    <a:cubicBezTo>
                      <a:pt x="30" y="22"/>
                      <a:pt x="31" y="21"/>
                      <a:pt x="32" y="20"/>
                    </a:cubicBezTo>
                    <a:cubicBezTo>
                      <a:pt x="32" y="20"/>
                      <a:pt x="33" y="20"/>
                      <a:pt x="33" y="20"/>
                    </a:cubicBezTo>
                    <a:cubicBezTo>
                      <a:pt x="33" y="21"/>
                      <a:pt x="32" y="21"/>
                      <a:pt x="31" y="22"/>
                    </a:cubicBezTo>
                    <a:close/>
                    <a:moveTo>
                      <a:pt x="9" y="31"/>
                    </a:moveTo>
                    <a:cubicBezTo>
                      <a:pt x="9" y="31"/>
                      <a:pt x="9" y="31"/>
                      <a:pt x="9" y="30"/>
                    </a:cubicBezTo>
                    <a:cubicBezTo>
                      <a:pt x="13" y="29"/>
                      <a:pt x="16" y="28"/>
                      <a:pt x="19" y="26"/>
                    </a:cubicBezTo>
                    <a:cubicBezTo>
                      <a:pt x="20" y="25"/>
                      <a:pt x="22" y="23"/>
                      <a:pt x="24" y="22"/>
                    </a:cubicBezTo>
                    <a:cubicBezTo>
                      <a:pt x="25" y="22"/>
                      <a:pt x="27" y="21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3" y="25"/>
                      <a:pt x="15" y="28"/>
                      <a:pt x="9" y="31"/>
                    </a:cubicBezTo>
                    <a:close/>
                    <a:moveTo>
                      <a:pt x="13" y="28"/>
                    </a:moveTo>
                    <a:cubicBezTo>
                      <a:pt x="6" y="32"/>
                      <a:pt x="13" y="27"/>
                      <a:pt x="15" y="26"/>
                    </a:cubicBezTo>
                    <a:cubicBezTo>
                      <a:pt x="17" y="24"/>
                      <a:pt x="20" y="22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4" y="20"/>
                      <a:pt x="25" y="20"/>
                      <a:pt x="26" y="20"/>
                    </a:cubicBezTo>
                    <a:cubicBezTo>
                      <a:pt x="22" y="23"/>
                      <a:pt x="17" y="26"/>
                      <a:pt x="13" y="28"/>
                    </a:cubicBezTo>
                    <a:close/>
                    <a:moveTo>
                      <a:pt x="13" y="21"/>
                    </a:moveTo>
                    <a:cubicBezTo>
                      <a:pt x="12" y="22"/>
                      <a:pt x="10" y="25"/>
                      <a:pt x="8" y="26"/>
                    </a:cubicBezTo>
                    <a:cubicBezTo>
                      <a:pt x="8" y="25"/>
                      <a:pt x="8" y="24"/>
                      <a:pt x="7" y="23"/>
                    </a:cubicBezTo>
                    <a:cubicBezTo>
                      <a:pt x="9" y="23"/>
                      <a:pt x="11" y="22"/>
                      <a:pt x="13" y="21"/>
                    </a:cubicBezTo>
                    <a:close/>
                    <a:moveTo>
                      <a:pt x="19" y="42"/>
                    </a:moveTo>
                    <a:cubicBezTo>
                      <a:pt x="24" y="39"/>
                      <a:pt x="29" y="37"/>
                      <a:pt x="33" y="35"/>
                    </a:cubicBezTo>
                    <a:cubicBezTo>
                      <a:pt x="36" y="33"/>
                      <a:pt x="40" y="32"/>
                      <a:pt x="43" y="30"/>
                    </a:cubicBezTo>
                    <a:cubicBezTo>
                      <a:pt x="42" y="30"/>
                      <a:pt x="42" y="31"/>
                      <a:pt x="41" y="31"/>
                    </a:cubicBezTo>
                    <a:cubicBezTo>
                      <a:pt x="33" y="36"/>
                      <a:pt x="25" y="41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4" y="46"/>
                      <a:pt x="12" y="46"/>
                      <a:pt x="9" y="47"/>
                    </a:cubicBezTo>
                    <a:cubicBezTo>
                      <a:pt x="13" y="46"/>
                      <a:pt x="16" y="44"/>
                      <a:pt x="19" y="42"/>
                    </a:cubicBezTo>
                    <a:close/>
                    <a:moveTo>
                      <a:pt x="40" y="35"/>
                    </a:moveTo>
                    <a:cubicBezTo>
                      <a:pt x="44" y="33"/>
                      <a:pt x="48" y="32"/>
                      <a:pt x="52" y="30"/>
                    </a:cubicBezTo>
                    <a:cubicBezTo>
                      <a:pt x="56" y="27"/>
                      <a:pt x="60" y="25"/>
                      <a:pt x="64" y="23"/>
                    </a:cubicBezTo>
                    <a:cubicBezTo>
                      <a:pt x="66" y="22"/>
                      <a:pt x="68" y="21"/>
                      <a:pt x="70" y="20"/>
                    </a:cubicBezTo>
                    <a:cubicBezTo>
                      <a:pt x="69" y="20"/>
                      <a:pt x="67" y="21"/>
                      <a:pt x="66" y="22"/>
                    </a:cubicBezTo>
                    <a:cubicBezTo>
                      <a:pt x="62" y="24"/>
                      <a:pt x="57" y="27"/>
                      <a:pt x="53" y="30"/>
                    </a:cubicBezTo>
                    <a:cubicBezTo>
                      <a:pt x="44" y="35"/>
                      <a:pt x="36" y="40"/>
                      <a:pt x="28" y="45"/>
                    </a:cubicBezTo>
                    <a:cubicBezTo>
                      <a:pt x="27" y="46"/>
                      <a:pt x="27" y="46"/>
                      <a:pt x="28" y="46"/>
                    </a:cubicBezTo>
                    <a:cubicBezTo>
                      <a:pt x="24" y="46"/>
                      <a:pt x="21" y="46"/>
                      <a:pt x="18" y="46"/>
                    </a:cubicBezTo>
                    <a:cubicBezTo>
                      <a:pt x="26" y="44"/>
                      <a:pt x="33" y="39"/>
                      <a:pt x="40" y="35"/>
                    </a:cubicBezTo>
                    <a:close/>
                    <a:moveTo>
                      <a:pt x="74" y="22"/>
                    </a:moveTo>
                    <a:cubicBezTo>
                      <a:pt x="75" y="21"/>
                      <a:pt x="76" y="20"/>
                      <a:pt x="78" y="19"/>
                    </a:cubicBezTo>
                    <a:cubicBezTo>
                      <a:pt x="76" y="21"/>
                      <a:pt x="74" y="22"/>
                      <a:pt x="72" y="23"/>
                    </a:cubicBezTo>
                    <a:cubicBezTo>
                      <a:pt x="67" y="26"/>
                      <a:pt x="63" y="28"/>
                      <a:pt x="59" y="30"/>
                    </a:cubicBezTo>
                    <a:cubicBezTo>
                      <a:pt x="51" y="35"/>
                      <a:pt x="43" y="40"/>
                      <a:pt x="34" y="45"/>
                    </a:cubicBezTo>
                    <a:cubicBezTo>
                      <a:pt x="34" y="45"/>
                      <a:pt x="34" y="45"/>
                      <a:pt x="34" y="46"/>
                    </a:cubicBezTo>
                    <a:cubicBezTo>
                      <a:pt x="32" y="46"/>
                      <a:pt x="30" y="46"/>
                      <a:pt x="28" y="46"/>
                    </a:cubicBezTo>
                    <a:cubicBezTo>
                      <a:pt x="44" y="39"/>
                      <a:pt x="58" y="29"/>
                      <a:pt x="74" y="22"/>
                    </a:cubicBezTo>
                    <a:close/>
                    <a:moveTo>
                      <a:pt x="48" y="40"/>
                    </a:moveTo>
                    <a:cubicBezTo>
                      <a:pt x="53" y="37"/>
                      <a:pt x="58" y="35"/>
                      <a:pt x="63" y="33"/>
                    </a:cubicBezTo>
                    <a:cubicBezTo>
                      <a:pt x="68" y="30"/>
                      <a:pt x="73" y="28"/>
                      <a:pt x="78" y="24"/>
                    </a:cubicBezTo>
                    <a:cubicBezTo>
                      <a:pt x="82" y="21"/>
                      <a:pt x="88" y="20"/>
                      <a:pt x="92" y="17"/>
                    </a:cubicBezTo>
                    <a:cubicBezTo>
                      <a:pt x="94" y="18"/>
                      <a:pt x="95" y="19"/>
                      <a:pt x="96" y="20"/>
                    </a:cubicBezTo>
                    <a:cubicBezTo>
                      <a:pt x="89" y="22"/>
                      <a:pt x="84" y="27"/>
                      <a:pt x="78" y="30"/>
                    </a:cubicBezTo>
                    <a:cubicBezTo>
                      <a:pt x="69" y="34"/>
                      <a:pt x="61" y="39"/>
                      <a:pt x="52" y="42"/>
                    </a:cubicBezTo>
                    <a:cubicBezTo>
                      <a:pt x="51" y="43"/>
                      <a:pt x="50" y="43"/>
                      <a:pt x="49" y="44"/>
                    </a:cubicBezTo>
                    <a:cubicBezTo>
                      <a:pt x="50" y="43"/>
                      <a:pt x="51" y="42"/>
                      <a:pt x="52" y="41"/>
                    </a:cubicBezTo>
                    <a:cubicBezTo>
                      <a:pt x="54" y="40"/>
                      <a:pt x="56" y="39"/>
                      <a:pt x="57" y="38"/>
                    </a:cubicBezTo>
                    <a:cubicBezTo>
                      <a:pt x="60" y="36"/>
                      <a:pt x="64" y="35"/>
                      <a:pt x="67" y="33"/>
                    </a:cubicBezTo>
                    <a:cubicBezTo>
                      <a:pt x="67" y="33"/>
                      <a:pt x="67" y="33"/>
                      <a:pt x="67" y="33"/>
                    </a:cubicBezTo>
                    <a:cubicBezTo>
                      <a:pt x="73" y="31"/>
                      <a:pt x="78" y="28"/>
                      <a:pt x="83" y="25"/>
                    </a:cubicBezTo>
                    <a:cubicBezTo>
                      <a:pt x="87" y="23"/>
                      <a:pt x="90" y="21"/>
                      <a:pt x="94" y="19"/>
                    </a:cubicBezTo>
                    <a:cubicBezTo>
                      <a:pt x="95" y="19"/>
                      <a:pt x="94" y="19"/>
                      <a:pt x="94" y="19"/>
                    </a:cubicBezTo>
                    <a:cubicBezTo>
                      <a:pt x="93" y="19"/>
                      <a:pt x="93" y="19"/>
                      <a:pt x="92" y="19"/>
                    </a:cubicBezTo>
                    <a:cubicBezTo>
                      <a:pt x="92" y="19"/>
                      <a:pt x="92" y="20"/>
                      <a:pt x="91" y="20"/>
                    </a:cubicBezTo>
                    <a:cubicBezTo>
                      <a:pt x="89" y="21"/>
                      <a:pt x="87" y="22"/>
                      <a:pt x="85" y="23"/>
                    </a:cubicBezTo>
                    <a:cubicBezTo>
                      <a:pt x="84" y="24"/>
                      <a:pt x="82" y="24"/>
                      <a:pt x="81" y="25"/>
                    </a:cubicBezTo>
                    <a:cubicBezTo>
                      <a:pt x="77" y="27"/>
                      <a:pt x="72" y="30"/>
                      <a:pt x="68" y="32"/>
                    </a:cubicBezTo>
                    <a:cubicBezTo>
                      <a:pt x="68" y="32"/>
                      <a:pt x="67" y="32"/>
                      <a:pt x="67" y="33"/>
                    </a:cubicBezTo>
                    <a:cubicBezTo>
                      <a:pt x="58" y="36"/>
                      <a:pt x="50" y="40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39" y="45"/>
                      <a:pt x="37" y="45"/>
                      <a:pt x="35" y="45"/>
                    </a:cubicBezTo>
                    <a:cubicBezTo>
                      <a:pt x="40" y="45"/>
                      <a:pt x="44" y="42"/>
                      <a:pt x="48" y="40"/>
                    </a:cubicBezTo>
                    <a:close/>
                    <a:moveTo>
                      <a:pt x="101" y="23"/>
                    </a:moveTo>
                    <a:cubicBezTo>
                      <a:pt x="92" y="27"/>
                      <a:pt x="85" y="31"/>
                      <a:pt x="77" y="36"/>
                    </a:cubicBezTo>
                    <a:cubicBezTo>
                      <a:pt x="74" y="38"/>
                      <a:pt x="70" y="40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8" y="41"/>
                      <a:pt x="70" y="39"/>
                      <a:pt x="72" y="38"/>
                    </a:cubicBezTo>
                    <a:cubicBezTo>
                      <a:pt x="80" y="34"/>
                      <a:pt x="88" y="29"/>
                      <a:pt x="95" y="24"/>
                    </a:cubicBezTo>
                    <a:cubicBezTo>
                      <a:pt x="95" y="24"/>
                      <a:pt x="96" y="24"/>
                      <a:pt x="96" y="24"/>
                    </a:cubicBezTo>
                    <a:cubicBezTo>
                      <a:pt x="96" y="24"/>
                      <a:pt x="97" y="23"/>
                      <a:pt x="97" y="23"/>
                    </a:cubicBezTo>
                    <a:cubicBezTo>
                      <a:pt x="98" y="23"/>
                      <a:pt x="97" y="22"/>
                      <a:pt x="97" y="22"/>
                    </a:cubicBezTo>
                    <a:cubicBezTo>
                      <a:pt x="93" y="25"/>
                      <a:pt x="88" y="27"/>
                      <a:pt x="84" y="29"/>
                    </a:cubicBezTo>
                    <a:cubicBezTo>
                      <a:pt x="88" y="27"/>
                      <a:pt x="93" y="24"/>
                      <a:pt x="97" y="21"/>
                    </a:cubicBezTo>
                    <a:cubicBezTo>
                      <a:pt x="98" y="21"/>
                      <a:pt x="99" y="22"/>
                      <a:pt x="101" y="23"/>
                    </a:cubicBezTo>
                    <a:close/>
                    <a:moveTo>
                      <a:pt x="103" y="25"/>
                    </a:moveTo>
                    <a:cubicBezTo>
                      <a:pt x="97" y="27"/>
                      <a:pt x="92" y="30"/>
                      <a:pt x="87" y="33"/>
                    </a:cubicBezTo>
                    <a:cubicBezTo>
                      <a:pt x="83" y="35"/>
                      <a:pt x="80" y="36"/>
                      <a:pt x="77" y="39"/>
                    </a:cubicBezTo>
                    <a:cubicBezTo>
                      <a:pt x="75" y="40"/>
                      <a:pt x="74" y="41"/>
                      <a:pt x="72" y="42"/>
                    </a:cubicBezTo>
                    <a:cubicBezTo>
                      <a:pt x="65" y="46"/>
                      <a:pt x="72" y="40"/>
                      <a:pt x="74" y="39"/>
                    </a:cubicBezTo>
                    <a:cubicBezTo>
                      <a:pt x="75" y="38"/>
                      <a:pt x="76" y="38"/>
                      <a:pt x="77" y="37"/>
                    </a:cubicBezTo>
                    <a:cubicBezTo>
                      <a:pt x="78" y="36"/>
                      <a:pt x="80" y="35"/>
                      <a:pt x="81" y="35"/>
                    </a:cubicBezTo>
                    <a:cubicBezTo>
                      <a:pt x="88" y="31"/>
                      <a:pt x="95" y="28"/>
                      <a:pt x="101" y="24"/>
                    </a:cubicBezTo>
                    <a:cubicBezTo>
                      <a:pt x="102" y="24"/>
                      <a:pt x="102" y="25"/>
                      <a:pt x="103" y="25"/>
                    </a:cubicBezTo>
                    <a:close/>
                    <a:moveTo>
                      <a:pt x="86" y="31"/>
                    </a:moveTo>
                    <a:cubicBezTo>
                      <a:pt x="90" y="29"/>
                      <a:pt x="94" y="27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6" y="27"/>
                      <a:pt x="94" y="28"/>
                      <a:pt x="91" y="29"/>
                    </a:cubicBezTo>
                    <a:cubicBezTo>
                      <a:pt x="90" y="30"/>
                      <a:pt x="88" y="30"/>
                      <a:pt x="86" y="31"/>
                    </a:cubicBezTo>
                    <a:close/>
                    <a:moveTo>
                      <a:pt x="56" y="38"/>
                    </a:moveTo>
                    <a:cubicBezTo>
                      <a:pt x="53" y="40"/>
                      <a:pt x="50" y="42"/>
                      <a:pt x="47" y="45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6" y="45"/>
                      <a:pt x="44" y="45"/>
                      <a:pt x="43" y="45"/>
                    </a:cubicBezTo>
                    <a:cubicBezTo>
                      <a:pt x="47" y="43"/>
                      <a:pt x="51" y="40"/>
                      <a:pt x="56" y="38"/>
                    </a:cubicBezTo>
                    <a:close/>
                    <a:moveTo>
                      <a:pt x="79" y="32"/>
                    </a:moveTo>
                    <a:cubicBezTo>
                      <a:pt x="78" y="32"/>
                      <a:pt x="77" y="33"/>
                      <a:pt x="76" y="33"/>
                    </a:cubicBezTo>
                    <a:cubicBezTo>
                      <a:pt x="72" y="35"/>
                      <a:pt x="69" y="37"/>
                      <a:pt x="66" y="39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6" y="39"/>
                      <a:pt x="67" y="38"/>
                      <a:pt x="68" y="37"/>
                    </a:cubicBezTo>
                    <a:cubicBezTo>
                      <a:pt x="72" y="35"/>
                      <a:pt x="75" y="34"/>
                      <a:pt x="79" y="32"/>
                    </a:cubicBezTo>
                    <a:cubicBezTo>
                      <a:pt x="79" y="32"/>
                      <a:pt x="79" y="32"/>
                      <a:pt x="79" y="32"/>
                    </a:cubicBezTo>
                    <a:close/>
                    <a:moveTo>
                      <a:pt x="71" y="40"/>
                    </a:moveTo>
                    <a:cubicBezTo>
                      <a:pt x="70" y="41"/>
                      <a:pt x="68" y="42"/>
                      <a:pt x="67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3" y="44"/>
                    </a:cubicBezTo>
                    <a:cubicBezTo>
                      <a:pt x="66" y="43"/>
                      <a:pt x="69" y="41"/>
                      <a:pt x="71" y="40"/>
                    </a:cubicBezTo>
                    <a:close/>
                    <a:moveTo>
                      <a:pt x="78" y="52"/>
                    </a:moveTo>
                    <a:cubicBezTo>
                      <a:pt x="83" y="49"/>
                      <a:pt x="88" y="46"/>
                      <a:pt x="93" y="43"/>
                    </a:cubicBezTo>
                    <a:cubicBezTo>
                      <a:pt x="91" y="44"/>
                      <a:pt x="90" y="45"/>
                      <a:pt x="89" y="46"/>
                    </a:cubicBezTo>
                    <a:cubicBezTo>
                      <a:pt x="85" y="49"/>
                      <a:pt x="81" y="51"/>
                      <a:pt x="78" y="55"/>
                    </a:cubicBezTo>
                    <a:cubicBezTo>
                      <a:pt x="78" y="54"/>
                      <a:pt x="78" y="53"/>
                      <a:pt x="78" y="52"/>
                    </a:cubicBezTo>
                    <a:close/>
                    <a:moveTo>
                      <a:pt x="78" y="47"/>
                    </a:moveTo>
                    <a:cubicBezTo>
                      <a:pt x="83" y="46"/>
                      <a:pt x="87" y="44"/>
                      <a:pt x="90" y="41"/>
                    </a:cubicBezTo>
                    <a:cubicBezTo>
                      <a:pt x="93" y="39"/>
                      <a:pt x="95" y="37"/>
                      <a:pt x="98" y="36"/>
                    </a:cubicBezTo>
                    <a:cubicBezTo>
                      <a:pt x="98" y="35"/>
                      <a:pt x="98" y="35"/>
                      <a:pt x="99" y="35"/>
                    </a:cubicBezTo>
                    <a:cubicBezTo>
                      <a:pt x="96" y="37"/>
                      <a:pt x="93" y="39"/>
                      <a:pt x="91" y="42"/>
                    </a:cubicBezTo>
                    <a:cubicBezTo>
                      <a:pt x="87" y="45"/>
                      <a:pt x="82" y="47"/>
                      <a:pt x="78" y="50"/>
                    </a:cubicBezTo>
                    <a:cubicBezTo>
                      <a:pt x="78" y="49"/>
                      <a:pt x="78" y="48"/>
                      <a:pt x="78" y="47"/>
                    </a:cubicBezTo>
                    <a:close/>
                    <a:moveTo>
                      <a:pt x="78" y="45"/>
                    </a:moveTo>
                    <a:cubicBezTo>
                      <a:pt x="81" y="44"/>
                      <a:pt x="83" y="43"/>
                      <a:pt x="85" y="41"/>
                    </a:cubicBezTo>
                    <a:cubicBezTo>
                      <a:pt x="83" y="43"/>
                      <a:pt x="80" y="44"/>
                      <a:pt x="78" y="46"/>
                    </a:cubicBezTo>
                    <a:cubicBezTo>
                      <a:pt x="78" y="46"/>
                      <a:pt x="78" y="45"/>
                      <a:pt x="78" y="45"/>
                    </a:cubicBezTo>
                    <a:cubicBezTo>
                      <a:pt x="78" y="45"/>
                      <a:pt x="78" y="45"/>
                      <a:pt x="78" y="45"/>
                    </a:cubicBezTo>
                    <a:close/>
                    <a:moveTo>
                      <a:pt x="78" y="44"/>
                    </a:moveTo>
                    <a:cubicBezTo>
                      <a:pt x="77" y="44"/>
                      <a:pt x="77" y="44"/>
                      <a:pt x="77" y="44"/>
                    </a:cubicBezTo>
                    <a:cubicBezTo>
                      <a:pt x="76" y="44"/>
                      <a:pt x="76" y="44"/>
                      <a:pt x="75" y="44"/>
                    </a:cubicBezTo>
                    <a:cubicBezTo>
                      <a:pt x="78" y="42"/>
                      <a:pt x="81" y="40"/>
                      <a:pt x="84" y="38"/>
                    </a:cubicBezTo>
                    <a:cubicBezTo>
                      <a:pt x="89" y="35"/>
                      <a:pt x="94" y="33"/>
                      <a:pt x="99" y="31"/>
                    </a:cubicBezTo>
                    <a:cubicBezTo>
                      <a:pt x="98" y="31"/>
                      <a:pt x="97" y="31"/>
                      <a:pt x="97" y="32"/>
                    </a:cubicBezTo>
                    <a:cubicBezTo>
                      <a:pt x="94" y="33"/>
                      <a:pt x="92" y="34"/>
                      <a:pt x="90" y="35"/>
                    </a:cubicBezTo>
                    <a:cubicBezTo>
                      <a:pt x="85" y="38"/>
                      <a:pt x="81" y="41"/>
                      <a:pt x="78" y="44"/>
                    </a:cubicBezTo>
                    <a:close/>
                    <a:moveTo>
                      <a:pt x="78" y="57"/>
                    </a:moveTo>
                    <a:cubicBezTo>
                      <a:pt x="78" y="56"/>
                      <a:pt x="78" y="56"/>
                      <a:pt x="78" y="56"/>
                    </a:cubicBezTo>
                    <a:cubicBezTo>
                      <a:pt x="81" y="52"/>
                      <a:pt x="84" y="50"/>
                      <a:pt x="88" y="47"/>
                    </a:cubicBezTo>
                    <a:cubicBezTo>
                      <a:pt x="91" y="45"/>
                      <a:pt x="94" y="43"/>
                      <a:pt x="97" y="40"/>
                    </a:cubicBezTo>
                    <a:cubicBezTo>
                      <a:pt x="97" y="40"/>
                      <a:pt x="98" y="39"/>
                      <a:pt x="99" y="39"/>
                    </a:cubicBezTo>
                    <a:cubicBezTo>
                      <a:pt x="92" y="45"/>
                      <a:pt x="85" y="50"/>
                      <a:pt x="78" y="57"/>
                    </a:cubicBezTo>
                    <a:close/>
                    <a:moveTo>
                      <a:pt x="108" y="30"/>
                    </a:moveTo>
                    <a:cubicBezTo>
                      <a:pt x="107" y="31"/>
                      <a:pt x="106" y="32"/>
                      <a:pt x="106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2" y="34"/>
                      <a:pt x="100" y="37"/>
                      <a:pt x="97" y="39"/>
                    </a:cubicBezTo>
                    <a:cubicBezTo>
                      <a:pt x="95" y="41"/>
                      <a:pt x="92" y="43"/>
                      <a:pt x="89" y="45"/>
                    </a:cubicBezTo>
                    <a:cubicBezTo>
                      <a:pt x="86" y="47"/>
                      <a:pt x="82" y="48"/>
                      <a:pt x="79" y="50"/>
                    </a:cubicBezTo>
                    <a:cubicBezTo>
                      <a:pt x="80" y="49"/>
                      <a:pt x="81" y="49"/>
                      <a:pt x="83" y="48"/>
                    </a:cubicBezTo>
                    <a:cubicBezTo>
                      <a:pt x="84" y="47"/>
                      <a:pt x="86" y="46"/>
                      <a:pt x="87" y="45"/>
                    </a:cubicBezTo>
                    <a:cubicBezTo>
                      <a:pt x="90" y="43"/>
                      <a:pt x="92" y="41"/>
                      <a:pt x="95" y="39"/>
                    </a:cubicBezTo>
                    <a:cubicBezTo>
                      <a:pt x="98" y="36"/>
                      <a:pt x="101" y="34"/>
                      <a:pt x="104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6" y="31"/>
                      <a:pt x="106" y="31"/>
                      <a:pt x="107" y="31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2" y="33"/>
                      <a:pt x="98" y="35"/>
                      <a:pt x="93" y="37"/>
                    </a:cubicBezTo>
                    <a:cubicBezTo>
                      <a:pt x="89" y="40"/>
                      <a:pt x="85" y="44"/>
                      <a:pt x="80" y="46"/>
                    </a:cubicBezTo>
                    <a:cubicBezTo>
                      <a:pt x="79" y="47"/>
                      <a:pt x="79" y="47"/>
                      <a:pt x="79" y="46"/>
                    </a:cubicBezTo>
                    <a:cubicBezTo>
                      <a:pt x="81" y="45"/>
                      <a:pt x="83" y="44"/>
                      <a:pt x="84" y="42"/>
                    </a:cubicBezTo>
                    <a:cubicBezTo>
                      <a:pt x="87" y="41"/>
                      <a:pt x="89" y="39"/>
                      <a:pt x="91" y="38"/>
                    </a:cubicBezTo>
                    <a:cubicBezTo>
                      <a:pt x="95" y="35"/>
                      <a:pt x="99" y="33"/>
                      <a:pt x="103" y="31"/>
                    </a:cubicBezTo>
                    <a:cubicBezTo>
                      <a:pt x="104" y="30"/>
                      <a:pt x="104" y="30"/>
                      <a:pt x="104" y="30"/>
                    </a:cubicBezTo>
                    <a:cubicBezTo>
                      <a:pt x="105" y="30"/>
                      <a:pt x="105" y="29"/>
                      <a:pt x="106" y="29"/>
                    </a:cubicBezTo>
                    <a:cubicBezTo>
                      <a:pt x="106" y="29"/>
                      <a:pt x="106" y="28"/>
                      <a:pt x="106" y="28"/>
                    </a:cubicBezTo>
                    <a:cubicBezTo>
                      <a:pt x="101" y="31"/>
                      <a:pt x="97" y="32"/>
                      <a:pt x="93" y="35"/>
                    </a:cubicBezTo>
                    <a:cubicBezTo>
                      <a:pt x="88" y="38"/>
                      <a:pt x="84" y="41"/>
                      <a:pt x="80" y="43"/>
                    </a:cubicBezTo>
                    <a:cubicBezTo>
                      <a:pt x="79" y="44"/>
                      <a:pt x="79" y="44"/>
                      <a:pt x="78" y="44"/>
                    </a:cubicBezTo>
                    <a:cubicBezTo>
                      <a:pt x="78" y="44"/>
                      <a:pt x="78" y="44"/>
                      <a:pt x="78" y="44"/>
                    </a:cubicBezTo>
                    <a:cubicBezTo>
                      <a:pt x="80" y="43"/>
                      <a:pt x="81" y="42"/>
                      <a:pt x="83" y="41"/>
                    </a:cubicBezTo>
                    <a:cubicBezTo>
                      <a:pt x="85" y="39"/>
                      <a:pt x="88" y="37"/>
                      <a:pt x="90" y="36"/>
                    </a:cubicBezTo>
                    <a:cubicBezTo>
                      <a:pt x="94" y="33"/>
                      <a:pt x="99" y="32"/>
                      <a:pt x="104" y="29"/>
                    </a:cubicBezTo>
                    <a:cubicBezTo>
                      <a:pt x="104" y="28"/>
                      <a:pt x="104" y="28"/>
                      <a:pt x="103" y="28"/>
                    </a:cubicBezTo>
                    <a:cubicBezTo>
                      <a:pt x="95" y="31"/>
                      <a:pt x="88" y="35"/>
                      <a:pt x="81" y="39"/>
                    </a:cubicBezTo>
                    <a:cubicBezTo>
                      <a:pt x="80" y="40"/>
                      <a:pt x="78" y="41"/>
                      <a:pt x="76" y="42"/>
                    </a:cubicBezTo>
                    <a:cubicBezTo>
                      <a:pt x="71" y="45"/>
                      <a:pt x="75" y="42"/>
                      <a:pt x="76" y="41"/>
                    </a:cubicBezTo>
                    <a:cubicBezTo>
                      <a:pt x="80" y="39"/>
                      <a:pt x="83" y="37"/>
                      <a:pt x="86" y="34"/>
                    </a:cubicBezTo>
                    <a:cubicBezTo>
                      <a:pt x="92" y="32"/>
                      <a:pt x="98" y="29"/>
                      <a:pt x="103" y="26"/>
                    </a:cubicBezTo>
                    <a:cubicBezTo>
                      <a:pt x="103" y="26"/>
                      <a:pt x="103" y="26"/>
                      <a:pt x="103" y="26"/>
                    </a:cubicBezTo>
                    <a:cubicBezTo>
                      <a:pt x="105" y="27"/>
                      <a:pt x="107" y="28"/>
                      <a:pt x="108" y="30"/>
                    </a:cubicBezTo>
                    <a:close/>
                    <a:moveTo>
                      <a:pt x="88" y="39"/>
                    </a:moveTo>
                    <a:cubicBezTo>
                      <a:pt x="90" y="37"/>
                      <a:pt x="93" y="36"/>
                      <a:pt x="95" y="35"/>
                    </a:cubicBezTo>
                    <a:cubicBezTo>
                      <a:pt x="93" y="35"/>
                      <a:pt x="92" y="36"/>
                      <a:pt x="91" y="37"/>
                    </a:cubicBezTo>
                    <a:cubicBezTo>
                      <a:pt x="90" y="38"/>
                      <a:pt x="89" y="38"/>
                      <a:pt x="88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66" name="Freeform 64"/>
              <p:cNvSpPr>
                <a:spLocks noEditPoints="1"/>
              </p:cNvSpPr>
              <p:nvPr/>
            </p:nvSpPr>
            <p:spPr bwMode="auto">
              <a:xfrm>
                <a:off x="2259713" y="1337281"/>
                <a:ext cx="116378" cy="34422"/>
              </a:xfrm>
              <a:custGeom>
                <a:avLst/>
                <a:gdLst>
                  <a:gd name="T0" fmla="*/ 11 w 60"/>
                  <a:gd name="T1" fmla="*/ 17 h 18"/>
                  <a:gd name="T2" fmla="*/ 59 w 60"/>
                  <a:gd name="T3" fmla="*/ 17 h 18"/>
                  <a:gd name="T4" fmla="*/ 59 w 60"/>
                  <a:gd name="T5" fmla="*/ 17 h 18"/>
                  <a:gd name="T6" fmla="*/ 58 w 60"/>
                  <a:gd name="T7" fmla="*/ 2 h 18"/>
                  <a:gd name="T8" fmla="*/ 3 w 60"/>
                  <a:gd name="T9" fmla="*/ 0 h 18"/>
                  <a:gd name="T10" fmla="*/ 0 w 60"/>
                  <a:gd name="T11" fmla="*/ 16 h 18"/>
                  <a:gd name="T12" fmla="*/ 3 w 60"/>
                  <a:gd name="T13" fmla="*/ 12 h 18"/>
                  <a:gd name="T14" fmla="*/ 7 w 60"/>
                  <a:gd name="T15" fmla="*/ 9 h 18"/>
                  <a:gd name="T16" fmla="*/ 7 w 60"/>
                  <a:gd name="T17" fmla="*/ 4 h 18"/>
                  <a:gd name="T18" fmla="*/ 4 w 60"/>
                  <a:gd name="T19" fmla="*/ 7 h 18"/>
                  <a:gd name="T20" fmla="*/ 7 w 60"/>
                  <a:gd name="T21" fmla="*/ 4 h 18"/>
                  <a:gd name="T22" fmla="*/ 3 w 60"/>
                  <a:gd name="T23" fmla="*/ 13 h 18"/>
                  <a:gd name="T24" fmla="*/ 6 w 60"/>
                  <a:gd name="T25" fmla="*/ 13 h 18"/>
                  <a:gd name="T26" fmla="*/ 18 w 60"/>
                  <a:gd name="T27" fmla="*/ 6 h 18"/>
                  <a:gd name="T28" fmla="*/ 11 w 60"/>
                  <a:gd name="T29" fmla="*/ 14 h 18"/>
                  <a:gd name="T30" fmla="*/ 15 w 60"/>
                  <a:gd name="T31" fmla="*/ 14 h 18"/>
                  <a:gd name="T32" fmla="*/ 20 w 60"/>
                  <a:gd name="T33" fmla="*/ 14 h 18"/>
                  <a:gd name="T34" fmla="*/ 23 w 60"/>
                  <a:gd name="T35" fmla="*/ 15 h 18"/>
                  <a:gd name="T36" fmla="*/ 19 w 60"/>
                  <a:gd name="T37" fmla="*/ 10 h 18"/>
                  <a:gd name="T38" fmla="*/ 31 w 60"/>
                  <a:gd name="T39" fmla="*/ 4 h 18"/>
                  <a:gd name="T40" fmla="*/ 23 w 60"/>
                  <a:gd name="T41" fmla="*/ 12 h 18"/>
                  <a:gd name="T42" fmla="*/ 39 w 60"/>
                  <a:gd name="T43" fmla="*/ 15 h 18"/>
                  <a:gd name="T44" fmla="*/ 49 w 60"/>
                  <a:gd name="T45" fmla="*/ 10 h 18"/>
                  <a:gd name="T46" fmla="*/ 54 w 60"/>
                  <a:gd name="T47" fmla="*/ 9 h 18"/>
                  <a:gd name="T48" fmla="*/ 50 w 60"/>
                  <a:gd name="T49" fmla="*/ 15 h 18"/>
                  <a:gd name="T50" fmla="*/ 55 w 60"/>
                  <a:gd name="T51" fmla="*/ 12 h 18"/>
                  <a:gd name="T52" fmla="*/ 53 w 60"/>
                  <a:gd name="T53" fmla="*/ 12 h 18"/>
                  <a:gd name="T54" fmla="*/ 34 w 60"/>
                  <a:gd name="T55" fmla="*/ 15 h 18"/>
                  <a:gd name="T56" fmla="*/ 39 w 60"/>
                  <a:gd name="T57" fmla="*/ 14 h 18"/>
                  <a:gd name="T58" fmla="*/ 50 w 60"/>
                  <a:gd name="T59" fmla="*/ 11 h 18"/>
                  <a:gd name="T60" fmla="*/ 54 w 60"/>
                  <a:gd name="T61" fmla="*/ 5 h 18"/>
                  <a:gd name="T62" fmla="*/ 45 w 60"/>
                  <a:gd name="T63" fmla="*/ 10 h 18"/>
                  <a:gd name="T64" fmla="*/ 57 w 60"/>
                  <a:gd name="T65" fmla="*/ 5 h 18"/>
                  <a:gd name="T66" fmla="*/ 45 w 60"/>
                  <a:gd name="T67" fmla="*/ 5 h 18"/>
                  <a:gd name="T68" fmla="*/ 34 w 60"/>
                  <a:gd name="T69" fmla="*/ 14 h 18"/>
                  <a:gd name="T70" fmla="*/ 33 w 60"/>
                  <a:gd name="T71" fmla="*/ 11 h 18"/>
                  <a:gd name="T72" fmla="*/ 35 w 60"/>
                  <a:gd name="T73" fmla="*/ 5 h 18"/>
                  <a:gd name="T74" fmla="*/ 26 w 60"/>
                  <a:gd name="T75" fmla="*/ 13 h 18"/>
                  <a:gd name="T76" fmla="*/ 35 w 60"/>
                  <a:gd name="T77" fmla="*/ 5 h 18"/>
                  <a:gd name="T78" fmla="*/ 39 w 60"/>
                  <a:gd name="T79" fmla="*/ 6 h 18"/>
                  <a:gd name="T80" fmla="*/ 29 w 60"/>
                  <a:gd name="T81" fmla="*/ 14 h 18"/>
                  <a:gd name="T82" fmla="*/ 39 w 60"/>
                  <a:gd name="T83" fmla="*/ 10 h 18"/>
                  <a:gd name="T84" fmla="*/ 27 w 60"/>
                  <a:gd name="T85" fmla="*/ 15 h 18"/>
                  <a:gd name="T86" fmla="*/ 33 w 60"/>
                  <a:gd name="T87" fmla="*/ 12 h 18"/>
                  <a:gd name="T88" fmla="*/ 26 w 60"/>
                  <a:gd name="T89" fmla="*/ 5 h 18"/>
                  <a:gd name="T90" fmla="*/ 16 w 60"/>
                  <a:gd name="T91" fmla="*/ 9 h 18"/>
                  <a:gd name="T92" fmla="*/ 12 w 60"/>
                  <a:gd name="T93" fmla="*/ 9 h 18"/>
                  <a:gd name="T94" fmla="*/ 15 w 60"/>
                  <a:gd name="T95" fmla="*/ 5 h 18"/>
                  <a:gd name="T96" fmla="*/ 12 w 60"/>
                  <a:gd name="T97" fmla="*/ 4 h 18"/>
                  <a:gd name="T98" fmla="*/ 18 w 60"/>
                  <a:gd name="T99" fmla="*/ 12 h 18"/>
                  <a:gd name="T100" fmla="*/ 3 w 60"/>
                  <a:gd name="T101" fmla="*/ 9 h 18"/>
                  <a:gd name="T102" fmla="*/ 10 w 60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0" h="18">
                    <a:moveTo>
                      <a:pt x="1" y="17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5" y="17"/>
                      <a:pt x="8" y="17"/>
                      <a:pt x="11" y="17"/>
                    </a:cubicBezTo>
                    <a:cubicBezTo>
                      <a:pt x="17" y="17"/>
                      <a:pt x="22" y="17"/>
                      <a:pt x="28" y="18"/>
                    </a:cubicBezTo>
                    <a:cubicBezTo>
                      <a:pt x="38" y="18"/>
                      <a:pt x="48" y="18"/>
                      <a:pt x="57" y="18"/>
                    </a:cubicBezTo>
                    <a:cubicBezTo>
                      <a:pt x="58" y="18"/>
                      <a:pt x="58" y="18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2"/>
                      <a:pt x="60" y="8"/>
                      <a:pt x="60" y="3"/>
                    </a:cubicBezTo>
                    <a:cubicBezTo>
                      <a:pt x="60" y="3"/>
                      <a:pt x="59" y="2"/>
                      <a:pt x="59" y="2"/>
                    </a:cubicBezTo>
                    <a:cubicBezTo>
                      <a:pt x="59" y="2"/>
                      <a:pt x="58" y="2"/>
                      <a:pt x="58" y="2"/>
                    </a:cubicBezTo>
                    <a:cubicBezTo>
                      <a:pt x="49" y="1"/>
                      <a:pt x="40" y="1"/>
                      <a:pt x="31" y="1"/>
                    </a:cubicBezTo>
                    <a:cubicBezTo>
                      <a:pt x="25" y="1"/>
                      <a:pt x="19" y="1"/>
                      <a:pt x="13" y="1"/>
                    </a:cubicBezTo>
                    <a:cubicBezTo>
                      <a:pt x="10" y="1"/>
                      <a:pt x="6" y="1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6"/>
                      <a:pt x="0" y="11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6" y="10"/>
                      <a:pt x="5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6" y="8"/>
                      <a:pt x="8" y="6"/>
                      <a:pt x="10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4" y="7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6" y="5"/>
                      <a:pt x="7" y="4"/>
                    </a:cubicBezTo>
                    <a:cubicBezTo>
                      <a:pt x="6" y="5"/>
                      <a:pt x="5" y="6"/>
                      <a:pt x="5" y="7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lose/>
                    <a:moveTo>
                      <a:pt x="4" y="6"/>
                    </a:moveTo>
                    <a:cubicBezTo>
                      <a:pt x="4" y="5"/>
                      <a:pt x="4" y="4"/>
                      <a:pt x="4" y="3"/>
                    </a:cubicBezTo>
                    <a:cubicBezTo>
                      <a:pt x="5" y="3"/>
                      <a:pt x="6" y="4"/>
                      <a:pt x="7" y="4"/>
                    </a:cubicBezTo>
                    <a:cubicBezTo>
                      <a:pt x="6" y="4"/>
                      <a:pt x="5" y="5"/>
                      <a:pt x="4" y="6"/>
                    </a:cubicBezTo>
                    <a:close/>
                    <a:moveTo>
                      <a:pt x="3" y="14"/>
                    </a:moveTo>
                    <a:cubicBezTo>
                      <a:pt x="3" y="14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2"/>
                      <a:pt x="8" y="11"/>
                      <a:pt x="10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6" y="14"/>
                      <a:pt x="6" y="14"/>
                      <a:pt x="7" y="14"/>
                    </a:cubicBezTo>
                    <a:cubicBezTo>
                      <a:pt x="11" y="12"/>
                      <a:pt x="14" y="8"/>
                      <a:pt x="18" y="6"/>
                    </a:cubicBezTo>
                    <a:cubicBezTo>
                      <a:pt x="20" y="5"/>
                      <a:pt x="20" y="5"/>
                      <a:pt x="18" y="6"/>
                    </a:cubicBezTo>
                    <a:cubicBezTo>
                      <a:pt x="17" y="7"/>
                      <a:pt x="16" y="8"/>
                      <a:pt x="15" y="9"/>
                    </a:cubicBezTo>
                    <a:cubicBezTo>
                      <a:pt x="13" y="10"/>
                      <a:pt x="12" y="12"/>
                      <a:pt x="11" y="14"/>
                    </a:cubicBezTo>
                    <a:cubicBezTo>
                      <a:pt x="10" y="14"/>
                      <a:pt x="11" y="14"/>
                      <a:pt x="11" y="14"/>
                    </a:cubicBezTo>
                    <a:cubicBezTo>
                      <a:pt x="11" y="14"/>
                      <a:pt x="10" y="14"/>
                      <a:pt x="10" y="14"/>
                    </a:cubicBezTo>
                    <a:cubicBezTo>
                      <a:pt x="8" y="14"/>
                      <a:pt x="5" y="14"/>
                      <a:pt x="3" y="14"/>
                    </a:cubicBezTo>
                    <a:close/>
                    <a:moveTo>
                      <a:pt x="15" y="14"/>
                    </a:moveTo>
                    <a:cubicBezTo>
                      <a:pt x="19" y="12"/>
                      <a:pt x="23" y="9"/>
                      <a:pt x="27" y="6"/>
                    </a:cubicBezTo>
                    <a:cubicBezTo>
                      <a:pt x="30" y="4"/>
                      <a:pt x="29" y="5"/>
                      <a:pt x="27" y="7"/>
                    </a:cubicBezTo>
                    <a:cubicBezTo>
                      <a:pt x="25" y="10"/>
                      <a:pt x="22" y="12"/>
                      <a:pt x="20" y="14"/>
                    </a:cubicBezTo>
                    <a:cubicBezTo>
                      <a:pt x="20" y="14"/>
                      <a:pt x="20" y="15"/>
                      <a:pt x="20" y="14"/>
                    </a:cubicBezTo>
                    <a:cubicBezTo>
                      <a:pt x="23" y="13"/>
                      <a:pt x="26" y="11"/>
                      <a:pt x="29" y="8"/>
                    </a:cubicBezTo>
                    <a:cubicBezTo>
                      <a:pt x="27" y="10"/>
                      <a:pt x="25" y="12"/>
                      <a:pt x="23" y="15"/>
                    </a:cubicBezTo>
                    <a:cubicBezTo>
                      <a:pt x="19" y="14"/>
                      <a:pt x="15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4" y="13"/>
                      <a:pt x="16" y="12"/>
                      <a:pt x="19" y="10"/>
                    </a:cubicBezTo>
                    <a:cubicBezTo>
                      <a:pt x="17" y="11"/>
                      <a:pt x="16" y="12"/>
                      <a:pt x="15" y="14"/>
                    </a:cubicBezTo>
                    <a:cubicBezTo>
                      <a:pt x="14" y="14"/>
                      <a:pt x="15" y="15"/>
                      <a:pt x="15" y="14"/>
                    </a:cubicBezTo>
                    <a:close/>
                    <a:moveTo>
                      <a:pt x="31" y="4"/>
                    </a:moveTo>
                    <a:cubicBezTo>
                      <a:pt x="31" y="4"/>
                      <a:pt x="31" y="4"/>
                      <a:pt x="31" y="4"/>
                    </a:cubicBezTo>
                    <a:cubicBezTo>
                      <a:pt x="32" y="4"/>
                      <a:pt x="33" y="4"/>
                      <a:pt x="34" y="4"/>
                    </a:cubicBezTo>
                    <a:cubicBezTo>
                      <a:pt x="30" y="7"/>
                      <a:pt x="27" y="10"/>
                      <a:pt x="23" y="12"/>
                    </a:cubicBezTo>
                    <a:cubicBezTo>
                      <a:pt x="19" y="15"/>
                      <a:pt x="24" y="11"/>
                      <a:pt x="25" y="10"/>
                    </a:cubicBezTo>
                    <a:cubicBezTo>
                      <a:pt x="27" y="8"/>
                      <a:pt x="29" y="6"/>
                      <a:pt x="31" y="4"/>
                    </a:cubicBezTo>
                    <a:close/>
                    <a:moveTo>
                      <a:pt x="39" y="15"/>
                    </a:moveTo>
                    <a:cubicBezTo>
                      <a:pt x="44" y="12"/>
                      <a:pt x="48" y="9"/>
                      <a:pt x="53" y="6"/>
                    </a:cubicBezTo>
                    <a:cubicBezTo>
                      <a:pt x="53" y="6"/>
                      <a:pt x="52" y="7"/>
                      <a:pt x="52" y="8"/>
                    </a:cubicBezTo>
                    <a:cubicBezTo>
                      <a:pt x="51" y="9"/>
                      <a:pt x="50" y="9"/>
                      <a:pt x="49" y="10"/>
                    </a:cubicBezTo>
                    <a:cubicBezTo>
                      <a:pt x="47" y="11"/>
                      <a:pt x="46" y="13"/>
                      <a:pt x="44" y="14"/>
                    </a:cubicBezTo>
                    <a:cubicBezTo>
                      <a:pt x="44" y="15"/>
                      <a:pt x="44" y="15"/>
                      <a:pt x="45" y="15"/>
                    </a:cubicBezTo>
                    <a:cubicBezTo>
                      <a:pt x="48" y="13"/>
                      <a:pt x="51" y="11"/>
                      <a:pt x="54" y="9"/>
                    </a:cubicBezTo>
                    <a:cubicBezTo>
                      <a:pt x="58" y="7"/>
                      <a:pt x="54" y="9"/>
                      <a:pt x="54" y="10"/>
                    </a:cubicBezTo>
                    <a:cubicBezTo>
                      <a:pt x="52" y="11"/>
                      <a:pt x="51" y="13"/>
                      <a:pt x="49" y="14"/>
                    </a:cubicBezTo>
                    <a:cubicBezTo>
                      <a:pt x="49" y="15"/>
                      <a:pt x="49" y="15"/>
                      <a:pt x="50" y="15"/>
                    </a:cubicBezTo>
                    <a:cubicBezTo>
                      <a:pt x="51" y="15"/>
                      <a:pt x="55" y="12"/>
                      <a:pt x="54" y="14"/>
                    </a:cubicBezTo>
                    <a:cubicBezTo>
                      <a:pt x="54" y="15"/>
                      <a:pt x="55" y="15"/>
                      <a:pt x="55" y="15"/>
                    </a:cubicBezTo>
                    <a:cubicBezTo>
                      <a:pt x="55" y="13"/>
                      <a:pt x="55" y="14"/>
                      <a:pt x="55" y="12"/>
                    </a:cubicBezTo>
                    <a:cubicBezTo>
                      <a:pt x="55" y="12"/>
                      <a:pt x="55" y="12"/>
                      <a:pt x="54" y="12"/>
                    </a:cubicBezTo>
                    <a:cubicBezTo>
                      <a:pt x="54" y="12"/>
                      <a:pt x="53" y="13"/>
                      <a:pt x="52" y="13"/>
                    </a:cubicBezTo>
                    <a:cubicBezTo>
                      <a:pt x="49" y="15"/>
                      <a:pt x="53" y="12"/>
                      <a:pt x="53" y="12"/>
                    </a:cubicBezTo>
                    <a:cubicBezTo>
                      <a:pt x="54" y="10"/>
                      <a:pt x="56" y="9"/>
                      <a:pt x="57" y="8"/>
                    </a:cubicBezTo>
                    <a:cubicBezTo>
                      <a:pt x="56" y="10"/>
                      <a:pt x="56" y="13"/>
                      <a:pt x="56" y="15"/>
                    </a:cubicBezTo>
                    <a:cubicBezTo>
                      <a:pt x="49" y="15"/>
                      <a:pt x="41" y="15"/>
                      <a:pt x="34" y="15"/>
                    </a:cubicBezTo>
                    <a:cubicBezTo>
                      <a:pt x="39" y="13"/>
                      <a:pt x="42" y="10"/>
                      <a:pt x="47" y="7"/>
                    </a:cubicBezTo>
                    <a:cubicBezTo>
                      <a:pt x="51" y="4"/>
                      <a:pt x="47" y="6"/>
                      <a:pt x="45" y="8"/>
                    </a:cubicBezTo>
                    <a:cubicBezTo>
                      <a:pt x="43" y="10"/>
                      <a:pt x="41" y="12"/>
                      <a:pt x="39" y="14"/>
                    </a:cubicBezTo>
                    <a:cubicBezTo>
                      <a:pt x="38" y="15"/>
                      <a:pt x="39" y="15"/>
                      <a:pt x="39" y="15"/>
                    </a:cubicBezTo>
                    <a:close/>
                    <a:moveTo>
                      <a:pt x="57" y="7"/>
                    </a:moveTo>
                    <a:cubicBezTo>
                      <a:pt x="54" y="8"/>
                      <a:pt x="52" y="9"/>
                      <a:pt x="50" y="11"/>
                    </a:cubicBezTo>
                    <a:cubicBezTo>
                      <a:pt x="49" y="11"/>
                      <a:pt x="48" y="12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4" y="4"/>
                      <a:pt x="54" y="5"/>
                    </a:cubicBezTo>
                    <a:cubicBezTo>
                      <a:pt x="49" y="8"/>
                      <a:pt x="45" y="11"/>
                      <a:pt x="40" y="14"/>
                    </a:cubicBezTo>
                    <a:cubicBezTo>
                      <a:pt x="41" y="13"/>
                      <a:pt x="43" y="11"/>
                      <a:pt x="45" y="10"/>
                    </a:cubicBezTo>
                    <a:cubicBezTo>
                      <a:pt x="47" y="8"/>
                      <a:pt x="49" y="6"/>
                      <a:pt x="50" y="5"/>
                    </a:cubicBezTo>
                    <a:cubicBezTo>
                      <a:pt x="51" y="5"/>
                      <a:pt x="51" y="4"/>
                      <a:pt x="51" y="4"/>
                    </a:cubicBezTo>
                    <a:cubicBezTo>
                      <a:pt x="53" y="4"/>
                      <a:pt x="55" y="4"/>
                      <a:pt x="57" y="5"/>
                    </a:cubicBezTo>
                    <a:cubicBezTo>
                      <a:pt x="57" y="5"/>
                      <a:pt x="57" y="6"/>
                      <a:pt x="57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3" y="8"/>
                      <a:pt x="45" y="5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7" y="4"/>
                      <a:pt x="48" y="4"/>
                      <a:pt x="49" y="4"/>
                    </a:cubicBezTo>
                    <a:cubicBezTo>
                      <a:pt x="44" y="7"/>
                      <a:pt x="40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2" y="4"/>
                      <a:pt x="43" y="4"/>
                      <a:pt x="44" y="4"/>
                    </a:cubicBezTo>
                    <a:cubicBezTo>
                      <a:pt x="40" y="6"/>
                      <a:pt x="37" y="9"/>
                      <a:pt x="33" y="11"/>
                    </a:cubicBezTo>
                    <a:cubicBezTo>
                      <a:pt x="36" y="10"/>
                      <a:pt x="39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5" y="5"/>
                    </a:moveTo>
                    <a:cubicBezTo>
                      <a:pt x="35" y="5"/>
                      <a:pt x="35" y="4"/>
                      <a:pt x="35" y="4"/>
                    </a:cubicBezTo>
                    <a:cubicBezTo>
                      <a:pt x="36" y="4"/>
                      <a:pt x="38" y="4"/>
                      <a:pt x="40" y="4"/>
                    </a:cubicBezTo>
                    <a:cubicBezTo>
                      <a:pt x="35" y="7"/>
                      <a:pt x="31" y="10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2"/>
                      <a:pt x="27" y="11"/>
                      <a:pt x="28" y="11"/>
                    </a:cubicBezTo>
                    <a:cubicBezTo>
                      <a:pt x="30" y="8"/>
                      <a:pt x="32" y="7"/>
                      <a:pt x="35" y="5"/>
                    </a:cubicBezTo>
                    <a:close/>
                    <a:moveTo>
                      <a:pt x="27" y="15"/>
                    </a:moveTo>
                    <a:cubicBezTo>
                      <a:pt x="26" y="15"/>
                      <a:pt x="25" y="15"/>
                      <a:pt x="25" y="15"/>
                    </a:cubicBezTo>
                    <a:cubicBezTo>
                      <a:pt x="29" y="11"/>
                      <a:pt x="34" y="9"/>
                      <a:pt x="39" y="6"/>
                    </a:cubicBezTo>
                    <a:cubicBezTo>
                      <a:pt x="37" y="7"/>
                      <a:pt x="35" y="9"/>
                      <a:pt x="33" y="10"/>
                    </a:cubicBezTo>
                    <a:cubicBezTo>
                      <a:pt x="32" y="11"/>
                      <a:pt x="30" y="13"/>
                      <a:pt x="29" y="14"/>
                    </a:cubicBezTo>
                    <a:cubicBezTo>
                      <a:pt x="28" y="14"/>
                      <a:pt x="29" y="14"/>
                      <a:pt x="29" y="14"/>
                    </a:cubicBezTo>
                    <a:cubicBezTo>
                      <a:pt x="34" y="12"/>
                      <a:pt x="38" y="9"/>
                      <a:pt x="43" y="6"/>
                    </a:cubicBezTo>
                    <a:cubicBezTo>
                      <a:pt x="44" y="5"/>
                      <a:pt x="44" y="5"/>
                      <a:pt x="43" y="6"/>
                    </a:cubicBezTo>
                    <a:cubicBezTo>
                      <a:pt x="42" y="8"/>
                      <a:pt x="40" y="9"/>
                      <a:pt x="39" y="10"/>
                    </a:cubicBezTo>
                    <a:cubicBezTo>
                      <a:pt x="37" y="11"/>
                      <a:pt x="35" y="13"/>
                      <a:pt x="33" y="14"/>
                    </a:cubicBezTo>
                    <a:cubicBezTo>
                      <a:pt x="33" y="14"/>
                      <a:pt x="33" y="15"/>
                      <a:pt x="33" y="15"/>
                    </a:cubicBezTo>
                    <a:cubicBezTo>
                      <a:pt x="31" y="15"/>
                      <a:pt x="29" y="15"/>
                      <a:pt x="27" y="15"/>
                    </a:cubicBezTo>
                    <a:close/>
                    <a:moveTo>
                      <a:pt x="33" y="12"/>
                    </a:move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3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9" y="11"/>
                    </a:cubicBezTo>
                    <a:cubicBezTo>
                      <a:pt x="21" y="10"/>
                      <a:pt x="24" y="7"/>
                      <a:pt x="26" y="5"/>
                    </a:cubicBezTo>
                    <a:cubicBezTo>
                      <a:pt x="26" y="4"/>
                      <a:pt x="26" y="4"/>
                      <a:pt x="25" y="4"/>
                    </a:cubicBezTo>
                    <a:cubicBezTo>
                      <a:pt x="21" y="7"/>
                      <a:pt x="17" y="11"/>
                      <a:pt x="12" y="13"/>
                    </a:cubicBezTo>
                    <a:cubicBezTo>
                      <a:pt x="12" y="13"/>
                      <a:pt x="15" y="10"/>
                      <a:pt x="16" y="9"/>
                    </a:cubicBezTo>
                    <a:cubicBezTo>
                      <a:pt x="17" y="8"/>
                      <a:pt x="19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17" y="5"/>
                      <a:pt x="15" y="7"/>
                      <a:pt x="12" y="9"/>
                    </a:cubicBezTo>
                    <a:cubicBezTo>
                      <a:pt x="11" y="10"/>
                      <a:pt x="10" y="11"/>
                      <a:pt x="9" y="12"/>
                    </a:cubicBezTo>
                    <a:cubicBezTo>
                      <a:pt x="6" y="14"/>
                      <a:pt x="9" y="11"/>
                      <a:pt x="10" y="10"/>
                    </a:cubicBezTo>
                    <a:cubicBezTo>
                      <a:pt x="12" y="8"/>
                      <a:pt x="13" y="7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1" y="7"/>
                      <a:pt x="7" y="10"/>
                      <a:pt x="5" y="12"/>
                    </a:cubicBezTo>
                    <a:cubicBezTo>
                      <a:pt x="8" y="10"/>
                      <a:pt x="10" y="7"/>
                      <a:pt x="12" y="4"/>
                    </a:cubicBezTo>
                    <a:cubicBezTo>
                      <a:pt x="18" y="4"/>
                      <a:pt x="23" y="4"/>
                      <a:pt x="29" y="4"/>
                    </a:cubicBezTo>
                    <a:close/>
                    <a:moveTo>
                      <a:pt x="18" y="12"/>
                    </a:move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lose/>
                    <a:moveTo>
                      <a:pt x="10" y="4"/>
                    </a:moveTo>
                    <a:cubicBezTo>
                      <a:pt x="8" y="5"/>
                      <a:pt x="6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7" y="5"/>
                      <a:pt x="8" y="4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67" name="Freeform 66"/>
              <p:cNvSpPr>
                <a:spLocks noEditPoints="1"/>
              </p:cNvSpPr>
              <p:nvPr/>
            </p:nvSpPr>
            <p:spPr bwMode="auto">
              <a:xfrm>
                <a:off x="1131043" y="3520973"/>
                <a:ext cx="48354" cy="42617"/>
              </a:xfrm>
              <a:custGeom>
                <a:avLst/>
                <a:gdLst>
                  <a:gd name="T0" fmla="*/ 13 w 25"/>
                  <a:gd name="T1" fmla="*/ 22 h 22"/>
                  <a:gd name="T2" fmla="*/ 13 w 25"/>
                  <a:gd name="T3" fmla="*/ 22 h 22"/>
                  <a:gd name="T4" fmla="*/ 24 w 25"/>
                  <a:gd name="T5" fmla="*/ 12 h 22"/>
                  <a:gd name="T6" fmla="*/ 16 w 25"/>
                  <a:gd name="T7" fmla="*/ 2 h 22"/>
                  <a:gd name="T8" fmla="*/ 13 w 25"/>
                  <a:gd name="T9" fmla="*/ 22 h 22"/>
                  <a:gd name="T10" fmla="*/ 7 w 25"/>
                  <a:gd name="T11" fmla="*/ 11 h 22"/>
                  <a:gd name="T12" fmla="*/ 8 w 25"/>
                  <a:gd name="T13" fmla="*/ 11 h 22"/>
                  <a:gd name="T14" fmla="*/ 15 w 25"/>
                  <a:gd name="T15" fmla="*/ 6 h 22"/>
                  <a:gd name="T16" fmla="*/ 7 w 25"/>
                  <a:gd name="T17" fmla="*/ 12 h 22"/>
                  <a:gd name="T18" fmla="*/ 7 w 25"/>
                  <a:gd name="T19" fmla="*/ 11 h 22"/>
                  <a:gd name="T20" fmla="*/ 19 w 25"/>
                  <a:gd name="T21" fmla="*/ 7 h 22"/>
                  <a:gd name="T22" fmla="*/ 8 w 25"/>
                  <a:gd name="T23" fmla="*/ 13 h 22"/>
                  <a:gd name="T24" fmla="*/ 8 w 25"/>
                  <a:gd name="T25" fmla="*/ 13 h 22"/>
                  <a:gd name="T26" fmla="*/ 16 w 25"/>
                  <a:gd name="T27" fmla="*/ 5 h 22"/>
                  <a:gd name="T28" fmla="*/ 16 w 25"/>
                  <a:gd name="T29" fmla="*/ 5 h 22"/>
                  <a:gd name="T30" fmla="*/ 19 w 25"/>
                  <a:gd name="T31" fmla="*/ 7 h 22"/>
                  <a:gd name="T32" fmla="*/ 19 w 25"/>
                  <a:gd name="T33" fmla="*/ 7 h 22"/>
                  <a:gd name="T34" fmla="*/ 17 w 25"/>
                  <a:gd name="T35" fmla="*/ 9 h 22"/>
                  <a:gd name="T36" fmla="*/ 9 w 25"/>
                  <a:gd name="T37" fmla="*/ 16 h 22"/>
                  <a:gd name="T38" fmla="*/ 8 w 25"/>
                  <a:gd name="T39" fmla="*/ 14 h 22"/>
                  <a:gd name="T40" fmla="*/ 17 w 25"/>
                  <a:gd name="T41" fmla="*/ 9 h 22"/>
                  <a:gd name="T42" fmla="*/ 10 w 25"/>
                  <a:gd name="T43" fmla="*/ 17 h 22"/>
                  <a:gd name="T44" fmla="*/ 17 w 25"/>
                  <a:gd name="T45" fmla="*/ 13 h 22"/>
                  <a:gd name="T46" fmla="*/ 11 w 25"/>
                  <a:gd name="T47" fmla="*/ 18 h 22"/>
                  <a:gd name="T48" fmla="*/ 11 w 25"/>
                  <a:gd name="T49" fmla="*/ 18 h 22"/>
                  <a:gd name="T50" fmla="*/ 10 w 25"/>
                  <a:gd name="T51" fmla="*/ 17 h 22"/>
                  <a:gd name="T52" fmla="*/ 22 w 25"/>
                  <a:gd name="T53" fmla="*/ 12 h 22"/>
                  <a:gd name="T54" fmla="*/ 13 w 25"/>
                  <a:gd name="T55" fmla="*/ 19 h 22"/>
                  <a:gd name="T56" fmla="*/ 12 w 25"/>
                  <a:gd name="T57" fmla="*/ 18 h 22"/>
                  <a:gd name="T58" fmla="*/ 19 w 25"/>
                  <a:gd name="T59" fmla="*/ 14 h 22"/>
                  <a:gd name="T60" fmla="*/ 16 w 25"/>
                  <a:gd name="T61" fmla="*/ 16 h 22"/>
                  <a:gd name="T62" fmla="*/ 17 w 25"/>
                  <a:gd name="T63" fmla="*/ 17 h 22"/>
                  <a:gd name="T64" fmla="*/ 20 w 25"/>
                  <a:gd name="T65" fmla="*/ 14 h 22"/>
                  <a:gd name="T66" fmla="*/ 20 w 25"/>
                  <a:gd name="T67" fmla="*/ 13 h 22"/>
                  <a:gd name="T68" fmla="*/ 13 w 25"/>
                  <a:gd name="T69" fmla="*/ 17 h 22"/>
                  <a:gd name="T70" fmla="*/ 20 w 25"/>
                  <a:gd name="T71" fmla="*/ 11 h 22"/>
                  <a:gd name="T72" fmla="*/ 19 w 25"/>
                  <a:gd name="T73" fmla="*/ 11 h 22"/>
                  <a:gd name="T74" fmla="*/ 11 w 25"/>
                  <a:gd name="T75" fmla="*/ 16 h 22"/>
                  <a:gd name="T76" fmla="*/ 20 w 25"/>
                  <a:gd name="T77" fmla="*/ 7 h 22"/>
                  <a:gd name="T78" fmla="*/ 20 w 25"/>
                  <a:gd name="T79" fmla="*/ 7 h 22"/>
                  <a:gd name="T80" fmla="*/ 22 w 25"/>
                  <a:gd name="T81" fmla="*/ 12 h 22"/>
                  <a:gd name="T82" fmla="*/ 14 w 25"/>
                  <a:gd name="T83" fmla="*/ 5 h 22"/>
                  <a:gd name="T84" fmla="*/ 15 w 25"/>
                  <a:gd name="T85" fmla="*/ 5 h 22"/>
                  <a:gd name="T86" fmla="*/ 8 w 25"/>
                  <a:gd name="T87" fmla="*/ 10 h 22"/>
                  <a:gd name="T88" fmla="*/ 14 w 25"/>
                  <a:gd name="T89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5" h="22">
                    <a:moveTo>
                      <a:pt x="13" y="22"/>
                    </a:moveTo>
                    <a:cubicBezTo>
                      <a:pt x="13" y="22"/>
                      <a:pt x="13" y="22"/>
                      <a:pt x="13" y="22"/>
                    </a:cubicBezTo>
                    <a:cubicBezTo>
                      <a:pt x="19" y="22"/>
                      <a:pt x="24" y="18"/>
                      <a:pt x="24" y="12"/>
                    </a:cubicBezTo>
                    <a:cubicBezTo>
                      <a:pt x="25" y="7"/>
                      <a:pt x="21" y="3"/>
                      <a:pt x="16" y="2"/>
                    </a:cubicBezTo>
                    <a:cubicBezTo>
                      <a:pt x="3" y="0"/>
                      <a:pt x="0" y="19"/>
                      <a:pt x="13" y="22"/>
                    </a:cubicBezTo>
                    <a:close/>
                    <a:moveTo>
                      <a:pt x="7" y="11"/>
                    </a:moveTo>
                    <a:cubicBezTo>
                      <a:pt x="7" y="11"/>
                      <a:pt x="8" y="11"/>
                      <a:pt x="8" y="11"/>
                    </a:cubicBezTo>
                    <a:cubicBezTo>
                      <a:pt x="10" y="9"/>
                      <a:pt x="12" y="8"/>
                      <a:pt x="15" y="6"/>
                    </a:cubicBezTo>
                    <a:cubicBezTo>
                      <a:pt x="13" y="9"/>
                      <a:pt x="10" y="10"/>
                      <a:pt x="7" y="12"/>
                    </a:cubicBezTo>
                    <a:cubicBezTo>
                      <a:pt x="7" y="12"/>
                      <a:pt x="7" y="11"/>
                      <a:pt x="7" y="11"/>
                    </a:cubicBezTo>
                    <a:close/>
                    <a:moveTo>
                      <a:pt x="19" y="7"/>
                    </a:moveTo>
                    <a:cubicBezTo>
                      <a:pt x="15" y="9"/>
                      <a:pt x="12" y="12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0" y="11"/>
                      <a:pt x="14" y="9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7" y="5"/>
                      <a:pt x="19" y="6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lose/>
                    <a:moveTo>
                      <a:pt x="17" y="9"/>
                    </a:moveTo>
                    <a:cubicBezTo>
                      <a:pt x="14" y="11"/>
                      <a:pt x="12" y="14"/>
                      <a:pt x="9" y="16"/>
                    </a:cubicBezTo>
                    <a:cubicBezTo>
                      <a:pt x="8" y="16"/>
                      <a:pt x="8" y="15"/>
                      <a:pt x="8" y="14"/>
                    </a:cubicBezTo>
                    <a:cubicBezTo>
                      <a:pt x="11" y="13"/>
                      <a:pt x="14" y="11"/>
                      <a:pt x="17" y="9"/>
                    </a:cubicBezTo>
                    <a:close/>
                    <a:moveTo>
                      <a:pt x="10" y="17"/>
                    </a:moveTo>
                    <a:cubicBezTo>
                      <a:pt x="12" y="16"/>
                      <a:pt x="15" y="14"/>
                      <a:pt x="17" y="13"/>
                    </a:cubicBezTo>
                    <a:cubicBezTo>
                      <a:pt x="15" y="14"/>
                      <a:pt x="13" y="16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0" y="17"/>
                      <a:pt x="10" y="17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7" y="19"/>
                      <a:pt x="13" y="19"/>
                    </a:cubicBezTo>
                    <a:cubicBezTo>
                      <a:pt x="13" y="19"/>
                      <a:pt x="12" y="19"/>
                      <a:pt x="12" y="18"/>
                    </a:cubicBezTo>
                    <a:cubicBezTo>
                      <a:pt x="14" y="17"/>
                      <a:pt x="17" y="16"/>
                      <a:pt x="19" y="14"/>
                    </a:cubicBezTo>
                    <a:cubicBezTo>
                      <a:pt x="18" y="15"/>
                      <a:pt x="17" y="16"/>
                      <a:pt x="16" y="16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8" y="16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8" y="14"/>
                      <a:pt x="16" y="16"/>
                      <a:pt x="13" y="17"/>
                    </a:cubicBezTo>
                    <a:cubicBezTo>
                      <a:pt x="15" y="15"/>
                      <a:pt x="18" y="13"/>
                      <a:pt x="20" y="11"/>
                    </a:cubicBezTo>
                    <a:cubicBezTo>
                      <a:pt x="20" y="11"/>
                      <a:pt x="20" y="10"/>
                      <a:pt x="19" y="11"/>
                    </a:cubicBezTo>
                    <a:cubicBezTo>
                      <a:pt x="16" y="12"/>
                      <a:pt x="14" y="14"/>
                      <a:pt x="11" y="16"/>
                    </a:cubicBezTo>
                    <a:cubicBezTo>
                      <a:pt x="14" y="13"/>
                      <a:pt x="17" y="10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8"/>
                      <a:pt x="22" y="10"/>
                      <a:pt x="22" y="12"/>
                    </a:cubicBezTo>
                    <a:close/>
                    <a:moveTo>
                      <a:pt x="14" y="5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3" y="7"/>
                      <a:pt x="10" y="8"/>
                      <a:pt x="8" y="10"/>
                    </a:cubicBezTo>
                    <a:cubicBezTo>
                      <a:pt x="8" y="7"/>
                      <a:pt x="11" y="5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68" name="Freeform 81"/>
              <p:cNvSpPr>
                <a:spLocks noEditPoints="1"/>
              </p:cNvSpPr>
              <p:nvPr/>
            </p:nvSpPr>
            <p:spPr bwMode="auto">
              <a:xfrm>
                <a:off x="628081" y="1545780"/>
                <a:ext cx="455678" cy="540912"/>
              </a:xfrm>
              <a:custGeom>
                <a:avLst/>
                <a:gdLst>
                  <a:gd name="T0" fmla="*/ 81 w 235"/>
                  <a:gd name="T1" fmla="*/ 20 h 279"/>
                  <a:gd name="T2" fmla="*/ 57 w 235"/>
                  <a:gd name="T3" fmla="*/ 89 h 279"/>
                  <a:gd name="T4" fmla="*/ 54 w 235"/>
                  <a:gd name="T5" fmla="*/ 106 h 279"/>
                  <a:gd name="T6" fmla="*/ 49 w 235"/>
                  <a:gd name="T7" fmla="*/ 89 h 279"/>
                  <a:gd name="T8" fmla="*/ 96 w 235"/>
                  <a:gd name="T9" fmla="*/ 97 h 279"/>
                  <a:gd name="T10" fmla="*/ 64 w 235"/>
                  <a:gd name="T11" fmla="*/ 99 h 279"/>
                  <a:gd name="T12" fmla="*/ 94 w 235"/>
                  <a:gd name="T13" fmla="*/ 112 h 279"/>
                  <a:gd name="T14" fmla="*/ 93 w 235"/>
                  <a:gd name="T15" fmla="*/ 133 h 279"/>
                  <a:gd name="T16" fmla="*/ 132 w 235"/>
                  <a:gd name="T17" fmla="*/ 155 h 279"/>
                  <a:gd name="T18" fmla="*/ 110 w 235"/>
                  <a:gd name="T19" fmla="*/ 161 h 279"/>
                  <a:gd name="T20" fmla="*/ 100 w 235"/>
                  <a:gd name="T21" fmla="*/ 163 h 279"/>
                  <a:gd name="T22" fmla="*/ 78 w 235"/>
                  <a:gd name="T23" fmla="*/ 141 h 279"/>
                  <a:gd name="T24" fmla="*/ 57 w 235"/>
                  <a:gd name="T25" fmla="*/ 123 h 279"/>
                  <a:gd name="T26" fmla="*/ 60 w 235"/>
                  <a:gd name="T27" fmla="*/ 118 h 279"/>
                  <a:gd name="T28" fmla="*/ 87 w 235"/>
                  <a:gd name="T29" fmla="*/ 120 h 279"/>
                  <a:gd name="T30" fmla="*/ 65 w 235"/>
                  <a:gd name="T31" fmla="*/ 100 h 279"/>
                  <a:gd name="T32" fmla="*/ 116 w 235"/>
                  <a:gd name="T33" fmla="*/ 108 h 279"/>
                  <a:gd name="T34" fmla="*/ 45 w 235"/>
                  <a:gd name="T35" fmla="*/ 78 h 279"/>
                  <a:gd name="T36" fmla="*/ 28 w 235"/>
                  <a:gd name="T37" fmla="*/ 95 h 279"/>
                  <a:gd name="T38" fmla="*/ 21 w 235"/>
                  <a:gd name="T39" fmla="*/ 111 h 279"/>
                  <a:gd name="T40" fmla="*/ 31 w 235"/>
                  <a:gd name="T41" fmla="*/ 88 h 279"/>
                  <a:gd name="T42" fmla="*/ 50 w 235"/>
                  <a:gd name="T43" fmla="*/ 76 h 279"/>
                  <a:gd name="T44" fmla="*/ 148 w 235"/>
                  <a:gd name="T45" fmla="*/ 65 h 279"/>
                  <a:gd name="T46" fmla="*/ 102 w 235"/>
                  <a:gd name="T47" fmla="*/ 51 h 279"/>
                  <a:gd name="T48" fmla="*/ 71 w 235"/>
                  <a:gd name="T49" fmla="*/ 40 h 279"/>
                  <a:gd name="T50" fmla="*/ 65 w 235"/>
                  <a:gd name="T51" fmla="*/ 46 h 279"/>
                  <a:gd name="T52" fmla="*/ 68 w 235"/>
                  <a:gd name="T53" fmla="*/ 57 h 279"/>
                  <a:gd name="T54" fmla="*/ 68 w 235"/>
                  <a:gd name="T55" fmla="*/ 72 h 279"/>
                  <a:gd name="T56" fmla="*/ 134 w 235"/>
                  <a:gd name="T57" fmla="*/ 89 h 279"/>
                  <a:gd name="T58" fmla="*/ 144 w 235"/>
                  <a:gd name="T59" fmla="*/ 80 h 279"/>
                  <a:gd name="T60" fmla="*/ 130 w 235"/>
                  <a:gd name="T61" fmla="*/ 67 h 279"/>
                  <a:gd name="T62" fmla="*/ 132 w 235"/>
                  <a:gd name="T63" fmla="*/ 85 h 279"/>
                  <a:gd name="T64" fmla="*/ 61 w 235"/>
                  <a:gd name="T65" fmla="*/ 72 h 279"/>
                  <a:gd name="T66" fmla="*/ 53 w 235"/>
                  <a:gd name="T67" fmla="*/ 60 h 279"/>
                  <a:gd name="T68" fmla="*/ 58 w 235"/>
                  <a:gd name="T69" fmla="*/ 36 h 279"/>
                  <a:gd name="T70" fmla="*/ 73 w 235"/>
                  <a:gd name="T71" fmla="*/ 27 h 279"/>
                  <a:gd name="T72" fmla="*/ 98 w 235"/>
                  <a:gd name="T73" fmla="*/ 38 h 279"/>
                  <a:gd name="T74" fmla="*/ 97 w 235"/>
                  <a:gd name="T75" fmla="*/ 29 h 279"/>
                  <a:gd name="T76" fmla="*/ 110 w 235"/>
                  <a:gd name="T77" fmla="*/ 38 h 279"/>
                  <a:gd name="T78" fmla="*/ 84 w 235"/>
                  <a:gd name="T79" fmla="*/ 34 h 279"/>
                  <a:gd name="T80" fmla="*/ 223 w 235"/>
                  <a:gd name="T81" fmla="*/ 127 h 279"/>
                  <a:gd name="T82" fmla="*/ 218 w 235"/>
                  <a:gd name="T83" fmla="*/ 128 h 279"/>
                  <a:gd name="T84" fmla="*/ 210 w 235"/>
                  <a:gd name="T85" fmla="*/ 62 h 279"/>
                  <a:gd name="T86" fmla="*/ 222 w 235"/>
                  <a:gd name="T87" fmla="*/ 92 h 279"/>
                  <a:gd name="T88" fmla="*/ 224 w 235"/>
                  <a:gd name="T89" fmla="*/ 115 h 279"/>
                  <a:gd name="T90" fmla="*/ 206 w 235"/>
                  <a:gd name="T91" fmla="*/ 114 h 279"/>
                  <a:gd name="T92" fmla="*/ 202 w 235"/>
                  <a:gd name="T93" fmla="*/ 90 h 279"/>
                  <a:gd name="T94" fmla="*/ 209 w 235"/>
                  <a:gd name="T95" fmla="*/ 73 h 279"/>
                  <a:gd name="T96" fmla="*/ 37 w 235"/>
                  <a:gd name="T97" fmla="*/ 96 h 279"/>
                  <a:gd name="T98" fmla="*/ 120 w 235"/>
                  <a:gd name="T99" fmla="*/ 43 h 279"/>
                  <a:gd name="T100" fmla="*/ 184 w 235"/>
                  <a:gd name="T101" fmla="*/ 34 h 279"/>
                  <a:gd name="T102" fmla="*/ 115 w 235"/>
                  <a:gd name="T103" fmla="*/ 227 h 279"/>
                  <a:gd name="T104" fmla="*/ 169 w 235"/>
                  <a:gd name="T105" fmla="*/ 273 h 279"/>
                  <a:gd name="T106" fmla="*/ 59 w 235"/>
                  <a:gd name="T107" fmla="*/ 262 h 279"/>
                  <a:gd name="T108" fmla="*/ 101 w 235"/>
                  <a:gd name="T109" fmla="*/ 272 h 279"/>
                  <a:gd name="T110" fmla="*/ 146 w 235"/>
                  <a:gd name="T111" fmla="*/ 275 h 279"/>
                  <a:gd name="T112" fmla="*/ 124 w 235"/>
                  <a:gd name="T113" fmla="*/ 233 h 279"/>
                  <a:gd name="T114" fmla="*/ 133 w 235"/>
                  <a:gd name="T115" fmla="*/ 238 h 279"/>
                  <a:gd name="T116" fmla="*/ 178 w 235"/>
                  <a:gd name="T117" fmla="*/ 260 h 279"/>
                  <a:gd name="T118" fmla="*/ 103 w 235"/>
                  <a:gd name="T119" fmla="*/ 254 h 279"/>
                  <a:gd name="T120" fmla="*/ 70 w 235"/>
                  <a:gd name="T121" fmla="*/ 270 h 279"/>
                  <a:gd name="T122" fmla="*/ 117 w 235"/>
                  <a:gd name="T123" fmla="*/ 222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79">
                    <a:moveTo>
                      <a:pt x="7" y="94"/>
                    </a:moveTo>
                    <a:cubicBezTo>
                      <a:pt x="0" y="132"/>
                      <a:pt x="16" y="175"/>
                      <a:pt x="48" y="199"/>
                    </a:cubicBezTo>
                    <a:cubicBezTo>
                      <a:pt x="62" y="208"/>
                      <a:pt x="77" y="215"/>
                      <a:pt x="94" y="218"/>
                    </a:cubicBezTo>
                    <a:cubicBezTo>
                      <a:pt x="100" y="220"/>
                      <a:pt x="107" y="221"/>
                      <a:pt x="114" y="221"/>
                    </a:cubicBezTo>
                    <a:cubicBezTo>
                      <a:pt x="112" y="228"/>
                      <a:pt x="109" y="235"/>
                      <a:pt x="111" y="243"/>
                    </a:cubicBezTo>
                    <a:cubicBezTo>
                      <a:pt x="92" y="246"/>
                      <a:pt x="71" y="250"/>
                      <a:pt x="56" y="261"/>
                    </a:cubicBezTo>
                    <a:cubicBezTo>
                      <a:pt x="53" y="263"/>
                      <a:pt x="49" y="268"/>
                      <a:pt x="53" y="271"/>
                    </a:cubicBezTo>
                    <a:cubicBezTo>
                      <a:pt x="57" y="274"/>
                      <a:pt x="62" y="275"/>
                      <a:pt x="67" y="276"/>
                    </a:cubicBezTo>
                    <a:cubicBezTo>
                      <a:pt x="85" y="279"/>
                      <a:pt x="103" y="279"/>
                      <a:pt x="121" y="279"/>
                    </a:cubicBezTo>
                    <a:cubicBezTo>
                      <a:pt x="139" y="279"/>
                      <a:pt x="156" y="278"/>
                      <a:pt x="174" y="275"/>
                    </a:cubicBezTo>
                    <a:cubicBezTo>
                      <a:pt x="178" y="275"/>
                      <a:pt x="187" y="274"/>
                      <a:pt x="190" y="270"/>
                    </a:cubicBezTo>
                    <a:cubicBezTo>
                      <a:pt x="193" y="266"/>
                      <a:pt x="183" y="260"/>
                      <a:pt x="180" y="258"/>
                    </a:cubicBezTo>
                    <a:cubicBezTo>
                      <a:pt x="173" y="252"/>
                      <a:pt x="163" y="249"/>
                      <a:pt x="154" y="247"/>
                    </a:cubicBezTo>
                    <a:cubicBezTo>
                      <a:pt x="148" y="245"/>
                      <a:pt x="141" y="245"/>
                      <a:pt x="135" y="243"/>
                    </a:cubicBezTo>
                    <a:cubicBezTo>
                      <a:pt x="135" y="243"/>
                      <a:pt x="135" y="243"/>
                      <a:pt x="135" y="243"/>
                    </a:cubicBezTo>
                    <a:cubicBezTo>
                      <a:pt x="137" y="236"/>
                      <a:pt x="132" y="228"/>
                      <a:pt x="130" y="221"/>
                    </a:cubicBezTo>
                    <a:cubicBezTo>
                      <a:pt x="141" y="220"/>
                      <a:pt x="152" y="219"/>
                      <a:pt x="162" y="215"/>
                    </a:cubicBezTo>
                    <a:cubicBezTo>
                      <a:pt x="165" y="220"/>
                      <a:pt x="169" y="224"/>
                      <a:pt x="174" y="221"/>
                    </a:cubicBezTo>
                    <a:cubicBezTo>
                      <a:pt x="180" y="216"/>
                      <a:pt x="169" y="206"/>
                      <a:pt x="167" y="201"/>
                    </a:cubicBezTo>
                    <a:cubicBezTo>
                      <a:pt x="185" y="193"/>
                      <a:pt x="201" y="180"/>
                      <a:pt x="212" y="163"/>
                    </a:cubicBezTo>
                    <a:cubicBezTo>
                      <a:pt x="235" y="127"/>
                      <a:pt x="231" y="80"/>
                      <a:pt x="204" y="48"/>
                    </a:cubicBezTo>
                    <a:cubicBezTo>
                      <a:pt x="175" y="16"/>
                      <a:pt x="128" y="3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5" y="12"/>
                      <a:pt x="84" y="0"/>
                      <a:pt x="75" y="4"/>
                    </a:cubicBezTo>
                    <a:cubicBezTo>
                      <a:pt x="72" y="6"/>
                      <a:pt x="72" y="8"/>
                      <a:pt x="72" y="10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55" y="18"/>
                      <a:pt x="40" y="28"/>
                      <a:pt x="29" y="43"/>
                    </a:cubicBezTo>
                    <a:cubicBezTo>
                      <a:pt x="19" y="58"/>
                      <a:pt x="11" y="76"/>
                      <a:pt x="7" y="94"/>
                    </a:cubicBezTo>
                    <a:close/>
                    <a:moveTo>
                      <a:pt x="85" y="18"/>
                    </a:moveTo>
                    <a:cubicBezTo>
                      <a:pt x="84" y="19"/>
                      <a:pt x="82" y="19"/>
                      <a:pt x="81" y="20"/>
                    </a:cubicBezTo>
                    <a:cubicBezTo>
                      <a:pt x="79" y="17"/>
                      <a:pt x="71" y="8"/>
                      <a:pt x="78" y="6"/>
                    </a:cubicBezTo>
                    <a:cubicBezTo>
                      <a:pt x="83" y="5"/>
                      <a:pt x="83" y="15"/>
                      <a:pt x="85" y="18"/>
                    </a:cubicBezTo>
                    <a:close/>
                    <a:moveTo>
                      <a:pt x="58" y="86"/>
                    </a:moveTo>
                    <a:cubicBezTo>
                      <a:pt x="56" y="85"/>
                      <a:pt x="55" y="85"/>
                      <a:pt x="53" y="84"/>
                    </a:cubicBezTo>
                    <a:cubicBezTo>
                      <a:pt x="50" y="83"/>
                      <a:pt x="57" y="84"/>
                      <a:pt x="59" y="84"/>
                    </a:cubicBezTo>
                    <a:cubicBezTo>
                      <a:pt x="58" y="85"/>
                      <a:pt x="58" y="85"/>
                      <a:pt x="58" y="86"/>
                    </a:cubicBezTo>
                    <a:close/>
                    <a:moveTo>
                      <a:pt x="57" y="101"/>
                    </a:moveTo>
                    <a:cubicBezTo>
                      <a:pt x="53" y="99"/>
                      <a:pt x="49" y="100"/>
                      <a:pt x="45" y="99"/>
                    </a:cubicBezTo>
                    <a:cubicBezTo>
                      <a:pt x="41" y="97"/>
                      <a:pt x="46" y="98"/>
                      <a:pt x="47" y="98"/>
                    </a:cubicBezTo>
                    <a:cubicBezTo>
                      <a:pt x="49" y="99"/>
                      <a:pt x="50" y="99"/>
                      <a:pt x="51" y="99"/>
                    </a:cubicBezTo>
                    <a:cubicBezTo>
                      <a:pt x="53" y="99"/>
                      <a:pt x="55" y="100"/>
                      <a:pt x="57" y="99"/>
                    </a:cubicBezTo>
                    <a:cubicBezTo>
                      <a:pt x="57" y="100"/>
                      <a:pt x="57" y="100"/>
                      <a:pt x="57" y="101"/>
                    </a:cubicBezTo>
                    <a:close/>
                    <a:moveTo>
                      <a:pt x="57" y="97"/>
                    </a:moveTo>
                    <a:cubicBezTo>
                      <a:pt x="57" y="98"/>
                      <a:pt x="57" y="98"/>
                      <a:pt x="57" y="98"/>
                    </a:cubicBezTo>
                    <a:cubicBezTo>
                      <a:pt x="53" y="97"/>
                      <a:pt x="49" y="96"/>
                      <a:pt x="46" y="95"/>
                    </a:cubicBezTo>
                    <a:cubicBezTo>
                      <a:pt x="48" y="95"/>
                      <a:pt x="51" y="96"/>
                      <a:pt x="53" y="96"/>
                    </a:cubicBezTo>
                    <a:cubicBezTo>
                      <a:pt x="54" y="96"/>
                      <a:pt x="55" y="97"/>
                      <a:pt x="57" y="97"/>
                    </a:cubicBezTo>
                    <a:cubicBezTo>
                      <a:pt x="57" y="97"/>
                      <a:pt x="57" y="97"/>
                      <a:pt x="57" y="97"/>
                    </a:cubicBezTo>
                    <a:close/>
                    <a:moveTo>
                      <a:pt x="57" y="96"/>
                    </a:moveTo>
                    <a:cubicBezTo>
                      <a:pt x="54" y="94"/>
                      <a:pt x="51" y="93"/>
                      <a:pt x="48" y="92"/>
                    </a:cubicBezTo>
                    <a:cubicBezTo>
                      <a:pt x="51" y="93"/>
                      <a:pt x="54" y="93"/>
                      <a:pt x="57" y="93"/>
                    </a:cubicBezTo>
                    <a:cubicBezTo>
                      <a:pt x="57" y="94"/>
                      <a:pt x="57" y="95"/>
                      <a:pt x="57" y="96"/>
                    </a:cubicBezTo>
                    <a:close/>
                    <a:moveTo>
                      <a:pt x="51" y="90"/>
                    </a:moveTo>
                    <a:cubicBezTo>
                      <a:pt x="50" y="89"/>
                      <a:pt x="55" y="90"/>
                      <a:pt x="54" y="90"/>
                    </a:cubicBezTo>
                    <a:cubicBezTo>
                      <a:pt x="55" y="90"/>
                      <a:pt x="56" y="90"/>
                      <a:pt x="57" y="90"/>
                    </a:cubicBezTo>
                    <a:cubicBezTo>
                      <a:pt x="57" y="90"/>
                      <a:pt x="57" y="91"/>
                      <a:pt x="57" y="92"/>
                    </a:cubicBezTo>
                    <a:cubicBezTo>
                      <a:pt x="55" y="91"/>
                      <a:pt x="53" y="91"/>
                      <a:pt x="51" y="90"/>
                    </a:cubicBezTo>
                    <a:close/>
                    <a:moveTo>
                      <a:pt x="49" y="88"/>
                    </a:moveTo>
                    <a:cubicBezTo>
                      <a:pt x="50" y="88"/>
                      <a:pt x="50" y="87"/>
                      <a:pt x="50" y="86"/>
                    </a:cubicBezTo>
                    <a:cubicBezTo>
                      <a:pt x="52" y="87"/>
                      <a:pt x="55" y="89"/>
                      <a:pt x="57" y="89"/>
                    </a:cubicBezTo>
                    <a:cubicBezTo>
                      <a:pt x="55" y="89"/>
                      <a:pt x="52" y="89"/>
                      <a:pt x="49" y="88"/>
                    </a:cubicBezTo>
                    <a:close/>
                    <a:moveTo>
                      <a:pt x="50" y="83"/>
                    </a:moveTo>
                    <a:cubicBezTo>
                      <a:pt x="50" y="83"/>
                      <a:pt x="50" y="83"/>
                      <a:pt x="50" y="83"/>
                    </a:cubicBezTo>
                    <a:cubicBezTo>
                      <a:pt x="51" y="84"/>
                      <a:pt x="53" y="84"/>
                      <a:pt x="54" y="85"/>
                    </a:cubicBezTo>
                    <a:cubicBezTo>
                      <a:pt x="55" y="85"/>
                      <a:pt x="61" y="87"/>
                      <a:pt x="56" y="86"/>
                    </a:cubicBezTo>
                    <a:cubicBezTo>
                      <a:pt x="54" y="86"/>
                      <a:pt x="52" y="85"/>
                      <a:pt x="50" y="86"/>
                    </a:cubicBezTo>
                    <a:cubicBezTo>
                      <a:pt x="50" y="85"/>
                      <a:pt x="50" y="85"/>
                      <a:pt x="50" y="85"/>
                    </a:cubicBezTo>
                    <a:cubicBezTo>
                      <a:pt x="50" y="84"/>
                      <a:pt x="50" y="84"/>
                      <a:pt x="50" y="83"/>
                    </a:cubicBezTo>
                    <a:close/>
                    <a:moveTo>
                      <a:pt x="58" y="87"/>
                    </a:moveTo>
                    <a:cubicBezTo>
                      <a:pt x="58" y="88"/>
                      <a:pt x="58" y="88"/>
                      <a:pt x="57" y="88"/>
                    </a:cubicBezTo>
                    <a:cubicBezTo>
                      <a:pt x="57" y="88"/>
                      <a:pt x="56" y="88"/>
                      <a:pt x="55" y="88"/>
                    </a:cubicBezTo>
                    <a:cubicBezTo>
                      <a:pt x="55" y="87"/>
                      <a:pt x="51" y="86"/>
                      <a:pt x="53" y="86"/>
                    </a:cubicBezTo>
                    <a:cubicBezTo>
                      <a:pt x="55" y="87"/>
                      <a:pt x="56" y="87"/>
                      <a:pt x="58" y="87"/>
                    </a:cubicBezTo>
                    <a:close/>
                    <a:moveTo>
                      <a:pt x="56" y="106"/>
                    </a:moveTo>
                    <a:cubicBezTo>
                      <a:pt x="54" y="106"/>
                      <a:pt x="52" y="105"/>
                      <a:pt x="50" y="105"/>
                    </a:cubicBezTo>
                    <a:cubicBezTo>
                      <a:pt x="48" y="104"/>
                      <a:pt x="46" y="104"/>
                      <a:pt x="45" y="103"/>
                    </a:cubicBezTo>
                    <a:cubicBezTo>
                      <a:pt x="43" y="102"/>
                      <a:pt x="40" y="101"/>
                      <a:pt x="45" y="102"/>
                    </a:cubicBezTo>
                    <a:cubicBezTo>
                      <a:pt x="49" y="103"/>
                      <a:pt x="53" y="104"/>
                      <a:pt x="57" y="103"/>
                    </a:cubicBezTo>
                    <a:cubicBezTo>
                      <a:pt x="57" y="104"/>
                      <a:pt x="56" y="105"/>
                      <a:pt x="56" y="106"/>
                    </a:cubicBezTo>
                    <a:close/>
                    <a:moveTo>
                      <a:pt x="46" y="107"/>
                    </a:moveTo>
                    <a:cubicBezTo>
                      <a:pt x="47" y="107"/>
                      <a:pt x="48" y="107"/>
                      <a:pt x="49" y="107"/>
                    </a:cubicBezTo>
                    <a:cubicBezTo>
                      <a:pt x="51" y="107"/>
                      <a:pt x="53" y="108"/>
                      <a:pt x="55" y="108"/>
                    </a:cubicBezTo>
                    <a:cubicBezTo>
                      <a:pt x="54" y="109"/>
                      <a:pt x="53" y="109"/>
                      <a:pt x="51" y="109"/>
                    </a:cubicBezTo>
                    <a:cubicBezTo>
                      <a:pt x="50" y="109"/>
                      <a:pt x="49" y="109"/>
                      <a:pt x="47" y="108"/>
                    </a:cubicBezTo>
                    <a:cubicBezTo>
                      <a:pt x="46" y="108"/>
                      <a:pt x="44" y="108"/>
                      <a:pt x="43" y="107"/>
                    </a:cubicBezTo>
                    <a:cubicBezTo>
                      <a:pt x="41" y="105"/>
                      <a:pt x="46" y="107"/>
                      <a:pt x="46" y="107"/>
                    </a:cubicBezTo>
                    <a:close/>
                    <a:moveTo>
                      <a:pt x="41" y="102"/>
                    </a:moveTo>
                    <a:cubicBezTo>
                      <a:pt x="41" y="102"/>
                      <a:pt x="41" y="102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ubicBezTo>
                      <a:pt x="45" y="104"/>
                      <a:pt x="49" y="105"/>
                      <a:pt x="54" y="106"/>
                    </a:cubicBezTo>
                    <a:cubicBezTo>
                      <a:pt x="54" y="107"/>
                      <a:pt x="55" y="107"/>
                      <a:pt x="56" y="107"/>
                    </a:cubicBezTo>
                    <a:cubicBezTo>
                      <a:pt x="56" y="107"/>
                      <a:pt x="55" y="107"/>
                      <a:pt x="55" y="107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53" y="107"/>
                      <a:pt x="52" y="107"/>
                      <a:pt x="50" y="106"/>
                    </a:cubicBezTo>
                    <a:cubicBezTo>
                      <a:pt x="47" y="106"/>
                      <a:pt x="44" y="106"/>
                      <a:pt x="41" y="105"/>
                    </a:cubicBezTo>
                    <a:cubicBezTo>
                      <a:pt x="41" y="105"/>
                      <a:pt x="41" y="105"/>
                      <a:pt x="41" y="105"/>
                    </a:cubicBezTo>
                    <a:cubicBezTo>
                      <a:pt x="40" y="104"/>
                      <a:pt x="40" y="103"/>
                      <a:pt x="41" y="102"/>
                    </a:cubicBezTo>
                    <a:close/>
                    <a:moveTo>
                      <a:pt x="41" y="101"/>
                    </a:moveTo>
                    <a:cubicBezTo>
                      <a:pt x="42" y="100"/>
                      <a:pt x="42" y="99"/>
                      <a:pt x="43" y="98"/>
                    </a:cubicBezTo>
                    <a:cubicBezTo>
                      <a:pt x="46" y="100"/>
                      <a:pt x="50" y="100"/>
                      <a:pt x="54" y="101"/>
                    </a:cubicBezTo>
                    <a:cubicBezTo>
                      <a:pt x="55" y="101"/>
                      <a:pt x="56" y="101"/>
                      <a:pt x="57" y="102"/>
                    </a:cubicBezTo>
                    <a:cubicBezTo>
                      <a:pt x="57" y="102"/>
                      <a:pt x="57" y="102"/>
                      <a:pt x="57" y="103"/>
                    </a:cubicBezTo>
                    <a:cubicBezTo>
                      <a:pt x="56" y="103"/>
                      <a:pt x="56" y="103"/>
                      <a:pt x="55" y="103"/>
                    </a:cubicBezTo>
                    <a:cubicBezTo>
                      <a:pt x="53" y="103"/>
                      <a:pt x="51" y="102"/>
                      <a:pt x="50" y="102"/>
                    </a:cubicBezTo>
                    <a:cubicBezTo>
                      <a:pt x="47" y="101"/>
                      <a:pt x="44" y="101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lose/>
                    <a:moveTo>
                      <a:pt x="44" y="97"/>
                    </a:moveTo>
                    <a:cubicBezTo>
                      <a:pt x="44" y="96"/>
                      <a:pt x="44" y="96"/>
                      <a:pt x="45" y="95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7" y="96"/>
                      <a:pt x="49" y="97"/>
                      <a:pt x="51" y="97"/>
                    </a:cubicBezTo>
                    <a:cubicBezTo>
                      <a:pt x="52" y="98"/>
                      <a:pt x="54" y="98"/>
                      <a:pt x="55" y="98"/>
                    </a:cubicBezTo>
                    <a:cubicBezTo>
                      <a:pt x="57" y="99"/>
                      <a:pt x="57" y="99"/>
                      <a:pt x="56" y="99"/>
                    </a:cubicBezTo>
                    <a:cubicBezTo>
                      <a:pt x="52" y="99"/>
                      <a:pt x="48" y="97"/>
                      <a:pt x="44" y="97"/>
                    </a:cubicBezTo>
                    <a:close/>
                    <a:moveTo>
                      <a:pt x="46" y="94"/>
                    </a:moveTo>
                    <a:cubicBezTo>
                      <a:pt x="46" y="93"/>
                      <a:pt x="47" y="93"/>
                      <a:pt x="47" y="92"/>
                    </a:cubicBezTo>
                    <a:cubicBezTo>
                      <a:pt x="49" y="93"/>
                      <a:pt x="51" y="94"/>
                      <a:pt x="54" y="95"/>
                    </a:cubicBezTo>
                    <a:cubicBezTo>
                      <a:pt x="54" y="95"/>
                      <a:pt x="59" y="97"/>
                      <a:pt x="55" y="96"/>
                    </a:cubicBezTo>
                    <a:cubicBezTo>
                      <a:pt x="52" y="95"/>
                      <a:pt x="49" y="94"/>
                      <a:pt x="46" y="94"/>
                    </a:cubicBezTo>
                    <a:close/>
                    <a:moveTo>
                      <a:pt x="47" y="92"/>
                    </a:moveTo>
                    <a:cubicBezTo>
                      <a:pt x="48" y="91"/>
                      <a:pt x="48" y="90"/>
                      <a:pt x="49" y="89"/>
                    </a:cubicBezTo>
                    <a:cubicBezTo>
                      <a:pt x="51" y="90"/>
                      <a:pt x="53" y="91"/>
                      <a:pt x="55" y="91"/>
                    </a:cubicBezTo>
                    <a:cubicBezTo>
                      <a:pt x="58" y="93"/>
                      <a:pt x="54" y="92"/>
                      <a:pt x="53" y="92"/>
                    </a:cubicBezTo>
                    <a:cubicBezTo>
                      <a:pt x="51" y="92"/>
                      <a:pt x="49" y="92"/>
                      <a:pt x="47" y="92"/>
                    </a:cubicBezTo>
                    <a:close/>
                    <a:moveTo>
                      <a:pt x="45" y="80"/>
                    </a:moveTo>
                    <a:cubicBezTo>
                      <a:pt x="45" y="81"/>
                      <a:pt x="44" y="81"/>
                      <a:pt x="44" y="81"/>
                    </a:cubicBezTo>
                    <a:cubicBezTo>
                      <a:pt x="40" y="80"/>
                      <a:pt x="35" y="78"/>
                      <a:pt x="31" y="77"/>
                    </a:cubicBezTo>
                    <a:cubicBezTo>
                      <a:pt x="27" y="75"/>
                      <a:pt x="32" y="77"/>
                      <a:pt x="33" y="77"/>
                    </a:cubicBezTo>
                    <a:cubicBezTo>
                      <a:pt x="35" y="78"/>
                      <a:pt x="36" y="78"/>
                      <a:pt x="37" y="78"/>
                    </a:cubicBezTo>
                    <a:cubicBezTo>
                      <a:pt x="45" y="79"/>
                      <a:pt x="52" y="82"/>
                      <a:pt x="60" y="82"/>
                    </a:cubicBezTo>
                    <a:cubicBezTo>
                      <a:pt x="59" y="82"/>
                      <a:pt x="59" y="83"/>
                      <a:pt x="59" y="83"/>
                    </a:cubicBezTo>
                    <a:cubicBezTo>
                      <a:pt x="59" y="83"/>
                      <a:pt x="59" y="83"/>
                      <a:pt x="59" y="84"/>
                    </a:cubicBezTo>
                    <a:cubicBezTo>
                      <a:pt x="59" y="83"/>
                      <a:pt x="59" y="83"/>
                      <a:pt x="59" y="83"/>
                    </a:cubicBezTo>
                    <a:cubicBezTo>
                      <a:pt x="56" y="83"/>
                      <a:pt x="53" y="83"/>
                      <a:pt x="50" y="82"/>
                    </a:cubicBezTo>
                    <a:cubicBezTo>
                      <a:pt x="50" y="82"/>
                      <a:pt x="50" y="83"/>
                      <a:pt x="50" y="83"/>
                    </a:cubicBezTo>
                    <a:cubicBezTo>
                      <a:pt x="49" y="81"/>
                      <a:pt x="47" y="80"/>
                      <a:pt x="45" y="80"/>
                    </a:cubicBezTo>
                    <a:close/>
                    <a:moveTo>
                      <a:pt x="86" y="94"/>
                    </a:moveTo>
                    <a:cubicBezTo>
                      <a:pt x="95" y="98"/>
                      <a:pt x="104" y="101"/>
                      <a:pt x="113" y="104"/>
                    </a:cubicBezTo>
                    <a:cubicBezTo>
                      <a:pt x="115" y="104"/>
                      <a:pt x="118" y="105"/>
                      <a:pt x="120" y="106"/>
                    </a:cubicBezTo>
                    <a:cubicBezTo>
                      <a:pt x="120" y="106"/>
                      <a:pt x="120" y="106"/>
                      <a:pt x="120" y="106"/>
                    </a:cubicBezTo>
                    <a:cubicBezTo>
                      <a:pt x="119" y="106"/>
                      <a:pt x="116" y="106"/>
                      <a:pt x="116" y="106"/>
                    </a:cubicBezTo>
                    <a:cubicBezTo>
                      <a:pt x="114" y="105"/>
                      <a:pt x="111" y="104"/>
                      <a:pt x="109" y="103"/>
                    </a:cubicBezTo>
                    <a:cubicBezTo>
                      <a:pt x="102" y="101"/>
                      <a:pt x="96" y="100"/>
                      <a:pt x="89" y="98"/>
                    </a:cubicBezTo>
                    <a:cubicBezTo>
                      <a:pt x="84" y="97"/>
                      <a:pt x="78" y="95"/>
                      <a:pt x="73" y="93"/>
                    </a:cubicBezTo>
                    <a:cubicBezTo>
                      <a:pt x="71" y="92"/>
                      <a:pt x="69" y="91"/>
                      <a:pt x="67" y="91"/>
                    </a:cubicBezTo>
                    <a:cubicBezTo>
                      <a:pt x="67" y="91"/>
                      <a:pt x="67" y="90"/>
                      <a:pt x="67" y="90"/>
                    </a:cubicBezTo>
                    <a:cubicBezTo>
                      <a:pt x="67" y="90"/>
                      <a:pt x="68" y="89"/>
                      <a:pt x="68" y="89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74" y="91"/>
                      <a:pt x="80" y="93"/>
                      <a:pt x="86" y="94"/>
                    </a:cubicBezTo>
                    <a:close/>
                    <a:moveTo>
                      <a:pt x="90" y="96"/>
                    </a:moveTo>
                    <a:cubicBezTo>
                      <a:pt x="92" y="96"/>
                      <a:pt x="94" y="97"/>
                      <a:pt x="96" y="97"/>
                    </a:cubicBezTo>
                    <a:cubicBezTo>
                      <a:pt x="103" y="99"/>
                      <a:pt x="112" y="102"/>
                      <a:pt x="119" y="102"/>
                    </a:cubicBezTo>
                    <a:cubicBezTo>
                      <a:pt x="119" y="103"/>
                      <a:pt x="119" y="104"/>
                      <a:pt x="119" y="105"/>
                    </a:cubicBezTo>
                    <a:cubicBezTo>
                      <a:pt x="117" y="104"/>
                      <a:pt x="114" y="104"/>
                      <a:pt x="111" y="102"/>
                    </a:cubicBezTo>
                    <a:cubicBezTo>
                      <a:pt x="106" y="101"/>
                      <a:pt x="101" y="99"/>
                      <a:pt x="96" y="98"/>
                    </a:cubicBezTo>
                    <a:cubicBezTo>
                      <a:pt x="94" y="97"/>
                      <a:pt x="92" y="96"/>
                      <a:pt x="90" y="96"/>
                    </a:cubicBezTo>
                    <a:close/>
                    <a:moveTo>
                      <a:pt x="120" y="101"/>
                    </a:moveTo>
                    <a:cubicBezTo>
                      <a:pt x="117" y="100"/>
                      <a:pt x="114" y="100"/>
                      <a:pt x="112" y="99"/>
                    </a:cubicBezTo>
                    <a:cubicBezTo>
                      <a:pt x="107" y="98"/>
                      <a:pt x="102" y="96"/>
                      <a:pt x="98" y="95"/>
                    </a:cubicBezTo>
                    <a:cubicBezTo>
                      <a:pt x="89" y="91"/>
                      <a:pt x="78" y="89"/>
                      <a:pt x="70" y="84"/>
                    </a:cubicBezTo>
                    <a:cubicBezTo>
                      <a:pt x="77" y="88"/>
                      <a:pt x="87" y="90"/>
                      <a:pt x="95" y="92"/>
                    </a:cubicBezTo>
                    <a:cubicBezTo>
                      <a:pt x="103" y="94"/>
                      <a:pt x="113" y="95"/>
                      <a:pt x="120" y="99"/>
                    </a:cubicBezTo>
                    <a:cubicBezTo>
                      <a:pt x="120" y="99"/>
                      <a:pt x="120" y="100"/>
                      <a:pt x="120" y="101"/>
                    </a:cubicBezTo>
                    <a:close/>
                    <a:moveTo>
                      <a:pt x="120" y="109"/>
                    </a:moveTo>
                    <a:cubicBezTo>
                      <a:pt x="116" y="107"/>
                      <a:pt x="112" y="107"/>
                      <a:pt x="108" y="105"/>
                    </a:cubicBezTo>
                    <a:cubicBezTo>
                      <a:pt x="103" y="103"/>
                      <a:pt x="98" y="102"/>
                      <a:pt x="93" y="100"/>
                    </a:cubicBezTo>
                    <a:cubicBezTo>
                      <a:pt x="88" y="99"/>
                      <a:pt x="82" y="98"/>
                      <a:pt x="76" y="95"/>
                    </a:cubicBezTo>
                    <a:cubicBezTo>
                      <a:pt x="84" y="97"/>
                      <a:pt x="91" y="99"/>
                      <a:pt x="98" y="101"/>
                    </a:cubicBezTo>
                    <a:cubicBezTo>
                      <a:pt x="102" y="102"/>
                      <a:pt x="107" y="103"/>
                      <a:pt x="111" y="105"/>
                    </a:cubicBezTo>
                    <a:cubicBezTo>
                      <a:pt x="114" y="106"/>
                      <a:pt x="117" y="107"/>
                      <a:pt x="120" y="107"/>
                    </a:cubicBezTo>
                    <a:cubicBezTo>
                      <a:pt x="120" y="107"/>
                      <a:pt x="120" y="108"/>
                      <a:pt x="120" y="109"/>
                    </a:cubicBezTo>
                    <a:close/>
                    <a:moveTo>
                      <a:pt x="122" y="113"/>
                    </a:moveTo>
                    <a:cubicBezTo>
                      <a:pt x="118" y="111"/>
                      <a:pt x="114" y="110"/>
                      <a:pt x="110" y="109"/>
                    </a:cubicBezTo>
                    <a:cubicBezTo>
                      <a:pt x="106" y="108"/>
                      <a:pt x="102" y="106"/>
                      <a:pt x="98" y="104"/>
                    </a:cubicBezTo>
                    <a:cubicBezTo>
                      <a:pt x="102" y="105"/>
                      <a:pt x="106" y="107"/>
                      <a:pt x="110" y="108"/>
                    </a:cubicBezTo>
                    <a:cubicBezTo>
                      <a:pt x="114" y="109"/>
                      <a:pt x="117" y="110"/>
                      <a:pt x="121" y="110"/>
                    </a:cubicBezTo>
                    <a:cubicBezTo>
                      <a:pt x="121" y="111"/>
                      <a:pt x="121" y="112"/>
                      <a:pt x="122" y="113"/>
                    </a:cubicBezTo>
                    <a:close/>
                    <a:moveTo>
                      <a:pt x="123" y="116"/>
                    </a:moveTo>
                    <a:cubicBezTo>
                      <a:pt x="114" y="112"/>
                      <a:pt x="105" y="110"/>
                      <a:pt x="96" y="108"/>
                    </a:cubicBezTo>
                    <a:cubicBezTo>
                      <a:pt x="85" y="105"/>
                      <a:pt x="74" y="102"/>
                      <a:pt x="64" y="99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4" y="98"/>
                      <a:pt x="64" y="98"/>
                      <a:pt x="64" y="98"/>
                    </a:cubicBezTo>
                    <a:cubicBezTo>
                      <a:pt x="75" y="101"/>
                      <a:pt x="86" y="105"/>
                      <a:pt x="97" y="108"/>
                    </a:cubicBezTo>
                    <a:cubicBezTo>
                      <a:pt x="101" y="109"/>
                      <a:pt x="107" y="110"/>
                      <a:pt x="111" y="112"/>
                    </a:cubicBezTo>
                    <a:cubicBezTo>
                      <a:pt x="115" y="113"/>
                      <a:pt x="119" y="114"/>
                      <a:pt x="122" y="114"/>
                    </a:cubicBezTo>
                    <a:cubicBezTo>
                      <a:pt x="123" y="115"/>
                      <a:pt x="123" y="116"/>
                      <a:pt x="123" y="116"/>
                    </a:cubicBezTo>
                    <a:close/>
                    <a:moveTo>
                      <a:pt x="124" y="120"/>
                    </a:moveTo>
                    <a:cubicBezTo>
                      <a:pt x="116" y="116"/>
                      <a:pt x="107" y="113"/>
                      <a:pt x="98" y="110"/>
                    </a:cubicBezTo>
                    <a:cubicBezTo>
                      <a:pt x="91" y="108"/>
                      <a:pt x="84" y="105"/>
                      <a:pt x="76" y="103"/>
                    </a:cubicBezTo>
                    <a:cubicBezTo>
                      <a:pt x="77" y="103"/>
                      <a:pt x="78" y="104"/>
                      <a:pt x="79" y="104"/>
                    </a:cubicBezTo>
                    <a:cubicBezTo>
                      <a:pt x="84" y="105"/>
                      <a:pt x="89" y="107"/>
                      <a:pt x="94" y="108"/>
                    </a:cubicBezTo>
                    <a:cubicBezTo>
                      <a:pt x="104" y="111"/>
                      <a:pt x="114" y="113"/>
                      <a:pt x="123" y="117"/>
                    </a:cubicBezTo>
                    <a:cubicBezTo>
                      <a:pt x="124" y="118"/>
                      <a:pt x="124" y="119"/>
                      <a:pt x="124" y="120"/>
                    </a:cubicBezTo>
                    <a:close/>
                    <a:moveTo>
                      <a:pt x="71" y="110"/>
                    </a:moveTo>
                    <a:cubicBezTo>
                      <a:pt x="78" y="112"/>
                      <a:pt x="84" y="114"/>
                      <a:pt x="90" y="115"/>
                    </a:cubicBezTo>
                    <a:cubicBezTo>
                      <a:pt x="97" y="117"/>
                      <a:pt x="103" y="119"/>
                      <a:pt x="109" y="121"/>
                    </a:cubicBezTo>
                    <a:cubicBezTo>
                      <a:pt x="112" y="122"/>
                      <a:pt x="115" y="123"/>
                      <a:pt x="118" y="124"/>
                    </a:cubicBezTo>
                    <a:cubicBezTo>
                      <a:pt x="120" y="125"/>
                      <a:pt x="122" y="126"/>
                      <a:pt x="124" y="126"/>
                    </a:cubicBezTo>
                    <a:cubicBezTo>
                      <a:pt x="124" y="127"/>
                      <a:pt x="123" y="128"/>
                      <a:pt x="123" y="129"/>
                    </a:cubicBezTo>
                    <a:cubicBezTo>
                      <a:pt x="114" y="125"/>
                      <a:pt x="104" y="122"/>
                      <a:pt x="94" y="119"/>
                    </a:cubicBezTo>
                    <a:cubicBezTo>
                      <a:pt x="88" y="117"/>
                      <a:pt x="83" y="115"/>
                      <a:pt x="77" y="114"/>
                    </a:cubicBezTo>
                    <a:cubicBezTo>
                      <a:pt x="72" y="112"/>
                      <a:pt x="67" y="111"/>
                      <a:pt x="63" y="109"/>
                    </a:cubicBezTo>
                    <a:cubicBezTo>
                      <a:pt x="63" y="109"/>
                      <a:pt x="63" y="108"/>
                      <a:pt x="63" y="108"/>
                    </a:cubicBezTo>
                    <a:cubicBezTo>
                      <a:pt x="65" y="109"/>
                      <a:pt x="68" y="110"/>
                      <a:pt x="71" y="110"/>
                    </a:cubicBezTo>
                    <a:close/>
                    <a:moveTo>
                      <a:pt x="124" y="125"/>
                    </a:moveTo>
                    <a:cubicBezTo>
                      <a:pt x="120" y="123"/>
                      <a:pt x="116" y="121"/>
                      <a:pt x="111" y="120"/>
                    </a:cubicBezTo>
                    <a:cubicBezTo>
                      <a:pt x="106" y="118"/>
                      <a:pt x="101" y="116"/>
                      <a:pt x="96" y="114"/>
                    </a:cubicBezTo>
                    <a:cubicBezTo>
                      <a:pt x="91" y="112"/>
                      <a:pt x="85" y="111"/>
                      <a:pt x="80" y="109"/>
                    </a:cubicBezTo>
                    <a:cubicBezTo>
                      <a:pt x="79" y="109"/>
                      <a:pt x="78" y="108"/>
                      <a:pt x="78" y="108"/>
                    </a:cubicBezTo>
                    <a:cubicBezTo>
                      <a:pt x="78" y="108"/>
                      <a:pt x="78" y="108"/>
                      <a:pt x="78" y="108"/>
                    </a:cubicBezTo>
                    <a:cubicBezTo>
                      <a:pt x="83" y="110"/>
                      <a:pt x="89" y="111"/>
                      <a:pt x="94" y="112"/>
                    </a:cubicBezTo>
                    <a:cubicBezTo>
                      <a:pt x="104" y="115"/>
                      <a:pt x="114" y="120"/>
                      <a:pt x="124" y="122"/>
                    </a:cubicBezTo>
                    <a:cubicBezTo>
                      <a:pt x="124" y="123"/>
                      <a:pt x="124" y="124"/>
                      <a:pt x="124" y="125"/>
                    </a:cubicBezTo>
                    <a:close/>
                    <a:moveTo>
                      <a:pt x="124" y="133"/>
                    </a:moveTo>
                    <a:cubicBezTo>
                      <a:pt x="121" y="131"/>
                      <a:pt x="118" y="130"/>
                      <a:pt x="115" y="129"/>
                    </a:cubicBezTo>
                    <a:cubicBezTo>
                      <a:pt x="118" y="130"/>
                      <a:pt x="121" y="130"/>
                      <a:pt x="123" y="131"/>
                    </a:cubicBezTo>
                    <a:cubicBezTo>
                      <a:pt x="123" y="131"/>
                      <a:pt x="123" y="131"/>
                      <a:pt x="123" y="131"/>
                    </a:cubicBezTo>
                    <a:cubicBezTo>
                      <a:pt x="123" y="132"/>
                      <a:pt x="124" y="133"/>
                      <a:pt x="124" y="133"/>
                    </a:cubicBezTo>
                    <a:close/>
                    <a:moveTo>
                      <a:pt x="126" y="138"/>
                    </a:moveTo>
                    <a:cubicBezTo>
                      <a:pt x="118" y="134"/>
                      <a:pt x="109" y="130"/>
                      <a:pt x="101" y="127"/>
                    </a:cubicBezTo>
                    <a:cubicBezTo>
                      <a:pt x="105" y="128"/>
                      <a:pt x="109" y="130"/>
                      <a:pt x="113" y="131"/>
                    </a:cubicBezTo>
                    <a:cubicBezTo>
                      <a:pt x="117" y="133"/>
                      <a:pt x="120" y="135"/>
                      <a:pt x="125" y="136"/>
                    </a:cubicBezTo>
                    <a:cubicBezTo>
                      <a:pt x="125" y="136"/>
                      <a:pt x="125" y="137"/>
                      <a:pt x="126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lose/>
                    <a:moveTo>
                      <a:pt x="127" y="141"/>
                    </a:moveTo>
                    <a:cubicBezTo>
                      <a:pt x="123" y="139"/>
                      <a:pt x="119" y="139"/>
                      <a:pt x="115" y="137"/>
                    </a:cubicBezTo>
                    <a:cubicBezTo>
                      <a:pt x="109" y="134"/>
                      <a:pt x="103" y="132"/>
                      <a:pt x="97" y="130"/>
                    </a:cubicBezTo>
                    <a:cubicBezTo>
                      <a:pt x="94" y="129"/>
                      <a:pt x="91" y="128"/>
                      <a:pt x="88" y="127"/>
                    </a:cubicBezTo>
                    <a:cubicBezTo>
                      <a:pt x="90" y="127"/>
                      <a:pt x="92" y="128"/>
                      <a:pt x="94" y="128"/>
                    </a:cubicBezTo>
                    <a:cubicBezTo>
                      <a:pt x="101" y="130"/>
                      <a:pt x="108" y="132"/>
                      <a:pt x="115" y="135"/>
                    </a:cubicBezTo>
                    <a:cubicBezTo>
                      <a:pt x="119" y="137"/>
                      <a:pt x="123" y="139"/>
                      <a:pt x="127" y="140"/>
                    </a:cubicBezTo>
                    <a:cubicBezTo>
                      <a:pt x="127" y="140"/>
                      <a:pt x="127" y="141"/>
                      <a:pt x="127" y="141"/>
                    </a:cubicBezTo>
                    <a:close/>
                    <a:moveTo>
                      <a:pt x="129" y="147"/>
                    </a:moveTo>
                    <a:cubicBezTo>
                      <a:pt x="125" y="144"/>
                      <a:pt x="121" y="143"/>
                      <a:pt x="116" y="141"/>
                    </a:cubicBezTo>
                    <a:cubicBezTo>
                      <a:pt x="110" y="139"/>
                      <a:pt x="103" y="136"/>
                      <a:pt x="96" y="134"/>
                    </a:cubicBezTo>
                    <a:cubicBezTo>
                      <a:pt x="96" y="133"/>
                      <a:pt x="95" y="133"/>
                      <a:pt x="95" y="133"/>
                    </a:cubicBezTo>
                    <a:cubicBezTo>
                      <a:pt x="101" y="135"/>
                      <a:pt x="107" y="137"/>
                      <a:pt x="113" y="139"/>
                    </a:cubicBezTo>
                    <a:cubicBezTo>
                      <a:pt x="118" y="140"/>
                      <a:pt x="123" y="142"/>
                      <a:pt x="128" y="143"/>
                    </a:cubicBezTo>
                    <a:cubicBezTo>
                      <a:pt x="129" y="144"/>
                      <a:pt x="129" y="145"/>
                      <a:pt x="129" y="147"/>
                    </a:cubicBezTo>
                    <a:close/>
                    <a:moveTo>
                      <a:pt x="81" y="129"/>
                    </a:moveTo>
                    <a:cubicBezTo>
                      <a:pt x="85" y="130"/>
                      <a:pt x="89" y="132"/>
                      <a:pt x="93" y="133"/>
                    </a:cubicBezTo>
                    <a:cubicBezTo>
                      <a:pt x="100" y="135"/>
                      <a:pt x="106" y="138"/>
                      <a:pt x="113" y="141"/>
                    </a:cubicBezTo>
                    <a:cubicBezTo>
                      <a:pt x="118" y="143"/>
                      <a:pt x="124" y="144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24" y="144"/>
                      <a:pt x="118" y="143"/>
                      <a:pt x="112" y="141"/>
                    </a:cubicBezTo>
                    <a:cubicBezTo>
                      <a:pt x="106" y="139"/>
                      <a:pt x="100" y="137"/>
                      <a:pt x="93" y="135"/>
                    </a:cubicBezTo>
                    <a:cubicBezTo>
                      <a:pt x="87" y="132"/>
                      <a:pt x="80" y="130"/>
                      <a:pt x="73" y="128"/>
                    </a:cubicBezTo>
                    <a:cubicBezTo>
                      <a:pt x="67" y="126"/>
                      <a:pt x="62" y="124"/>
                      <a:pt x="56" y="122"/>
                    </a:cubicBezTo>
                    <a:cubicBezTo>
                      <a:pt x="56" y="121"/>
                      <a:pt x="56" y="121"/>
                      <a:pt x="56" y="120"/>
                    </a:cubicBezTo>
                    <a:cubicBezTo>
                      <a:pt x="58" y="121"/>
                      <a:pt x="60" y="121"/>
                      <a:pt x="62" y="122"/>
                    </a:cubicBezTo>
                    <a:cubicBezTo>
                      <a:pt x="62" y="122"/>
                      <a:pt x="63" y="122"/>
                      <a:pt x="63" y="122"/>
                    </a:cubicBezTo>
                    <a:cubicBezTo>
                      <a:pt x="67" y="124"/>
                      <a:pt x="70" y="125"/>
                      <a:pt x="73" y="126"/>
                    </a:cubicBezTo>
                    <a:cubicBezTo>
                      <a:pt x="76" y="127"/>
                      <a:pt x="78" y="128"/>
                      <a:pt x="81" y="129"/>
                    </a:cubicBezTo>
                    <a:close/>
                    <a:moveTo>
                      <a:pt x="74" y="129"/>
                    </a:moveTo>
                    <a:cubicBezTo>
                      <a:pt x="75" y="129"/>
                      <a:pt x="76" y="129"/>
                      <a:pt x="76" y="130"/>
                    </a:cubicBezTo>
                    <a:cubicBezTo>
                      <a:pt x="76" y="130"/>
                      <a:pt x="76" y="130"/>
                      <a:pt x="75" y="129"/>
                    </a:cubicBezTo>
                    <a:cubicBezTo>
                      <a:pt x="72" y="128"/>
                      <a:pt x="69" y="127"/>
                      <a:pt x="65" y="126"/>
                    </a:cubicBezTo>
                    <a:cubicBezTo>
                      <a:pt x="68" y="127"/>
                      <a:pt x="71" y="128"/>
                      <a:pt x="74" y="129"/>
                    </a:cubicBezTo>
                    <a:close/>
                    <a:moveTo>
                      <a:pt x="131" y="152"/>
                    </a:moveTo>
                    <a:cubicBezTo>
                      <a:pt x="120" y="146"/>
                      <a:pt x="107" y="142"/>
                      <a:pt x="96" y="137"/>
                    </a:cubicBezTo>
                    <a:cubicBezTo>
                      <a:pt x="91" y="135"/>
                      <a:pt x="87" y="133"/>
                      <a:pt x="82" y="132"/>
                    </a:cubicBezTo>
                    <a:cubicBezTo>
                      <a:pt x="86" y="133"/>
                      <a:pt x="91" y="134"/>
                      <a:pt x="95" y="136"/>
                    </a:cubicBezTo>
                    <a:cubicBezTo>
                      <a:pt x="102" y="138"/>
                      <a:pt x="108" y="140"/>
                      <a:pt x="115" y="143"/>
                    </a:cubicBezTo>
                    <a:cubicBezTo>
                      <a:pt x="119" y="144"/>
                      <a:pt x="122" y="145"/>
                      <a:pt x="126" y="146"/>
                    </a:cubicBezTo>
                    <a:cubicBezTo>
                      <a:pt x="127" y="147"/>
                      <a:pt x="128" y="148"/>
                      <a:pt x="130" y="148"/>
                    </a:cubicBezTo>
                    <a:cubicBezTo>
                      <a:pt x="130" y="149"/>
                      <a:pt x="131" y="151"/>
                      <a:pt x="131" y="152"/>
                    </a:cubicBezTo>
                    <a:close/>
                    <a:moveTo>
                      <a:pt x="63" y="129"/>
                    </a:moveTo>
                    <a:cubicBezTo>
                      <a:pt x="67" y="130"/>
                      <a:pt x="70" y="131"/>
                      <a:pt x="73" y="132"/>
                    </a:cubicBezTo>
                    <a:cubicBezTo>
                      <a:pt x="80" y="134"/>
                      <a:pt x="87" y="137"/>
                      <a:pt x="93" y="140"/>
                    </a:cubicBezTo>
                    <a:cubicBezTo>
                      <a:pt x="100" y="142"/>
                      <a:pt x="107" y="145"/>
                      <a:pt x="114" y="148"/>
                    </a:cubicBezTo>
                    <a:cubicBezTo>
                      <a:pt x="120" y="150"/>
                      <a:pt x="126" y="152"/>
                      <a:pt x="132" y="155"/>
                    </a:cubicBezTo>
                    <a:cubicBezTo>
                      <a:pt x="132" y="156"/>
                      <a:pt x="132" y="157"/>
                      <a:pt x="132" y="158"/>
                    </a:cubicBezTo>
                    <a:cubicBezTo>
                      <a:pt x="121" y="152"/>
                      <a:pt x="109" y="147"/>
                      <a:pt x="97" y="142"/>
                    </a:cubicBezTo>
                    <a:cubicBezTo>
                      <a:pt x="90" y="139"/>
                      <a:pt x="84" y="137"/>
                      <a:pt x="77" y="134"/>
                    </a:cubicBezTo>
                    <a:cubicBezTo>
                      <a:pt x="71" y="132"/>
                      <a:pt x="64" y="130"/>
                      <a:pt x="58" y="127"/>
                    </a:cubicBezTo>
                    <a:cubicBezTo>
                      <a:pt x="54" y="124"/>
                      <a:pt x="62" y="128"/>
                      <a:pt x="63" y="129"/>
                    </a:cubicBezTo>
                    <a:close/>
                    <a:moveTo>
                      <a:pt x="133" y="163"/>
                    </a:moveTo>
                    <a:cubicBezTo>
                      <a:pt x="128" y="160"/>
                      <a:pt x="122" y="159"/>
                      <a:pt x="117" y="157"/>
                    </a:cubicBezTo>
                    <a:cubicBezTo>
                      <a:pt x="110" y="154"/>
                      <a:pt x="103" y="151"/>
                      <a:pt x="97" y="148"/>
                    </a:cubicBezTo>
                    <a:cubicBezTo>
                      <a:pt x="95" y="147"/>
                      <a:pt x="93" y="146"/>
                      <a:pt x="90" y="144"/>
                    </a:cubicBezTo>
                    <a:cubicBezTo>
                      <a:pt x="92" y="145"/>
                      <a:pt x="94" y="146"/>
                      <a:pt x="96" y="146"/>
                    </a:cubicBezTo>
                    <a:cubicBezTo>
                      <a:pt x="103" y="149"/>
                      <a:pt x="110" y="151"/>
                      <a:pt x="117" y="153"/>
                    </a:cubicBezTo>
                    <a:cubicBezTo>
                      <a:pt x="122" y="155"/>
                      <a:pt x="127" y="158"/>
                      <a:pt x="132" y="159"/>
                    </a:cubicBezTo>
                    <a:cubicBezTo>
                      <a:pt x="132" y="160"/>
                      <a:pt x="133" y="162"/>
                      <a:pt x="133" y="163"/>
                    </a:cubicBezTo>
                    <a:close/>
                    <a:moveTo>
                      <a:pt x="129" y="162"/>
                    </a:moveTo>
                    <a:cubicBezTo>
                      <a:pt x="129" y="162"/>
                      <a:pt x="129" y="162"/>
                      <a:pt x="129" y="162"/>
                    </a:cubicBezTo>
                    <a:cubicBezTo>
                      <a:pt x="129" y="162"/>
                      <a:pt x="129" y="162"/>
                      <a:pt x="129" y="162"/>
                    </a:cubicBezTo>
                    <a:close/>
                    <a:moveTo>
                      <a:pt x="131" y="163"/>
                    </a:moveTo>
                    <a:cubicBezTo>
                      <a:pt x="131" y="163"/>
                      <a:pt x="131" y="163"/>
                      <a:pt x="130" y="163"/>
                    </a:cubicBezTo>
                    <a:cubicBezTo>
                      <a:pt x="131" y="163"/>
                      <a:pt x="131" y="163"/>
                      <a:pt x="131" y="163"/>
                    </a:cubicBezTo>
                    <a:close/>
                    <a:moveTo>
                      <a:pt x="133" y="164"/>
                    </a:moveTo>
                    <a:cubicBezTo>
                      <a:pt x="133" y="165"/>
                      <a:pt x="133" y="166"/>
                      <a:pt x="133" y="167"/>
                    </a:cubicBezTo>
                    <a:cubicBezTo>
                      <a:pt x="131" y="165"/>
                      <a:pt x="129" y="164"/>
                      <a:pt x="126" y="164"/>
                    </a:cubicBezTo>
                    <a:cubicBezTo>
                      <a:pt x="121" y="161"/>
                      <a:pt x="115" y="159"/>
                      <a:pt x="109" y="156"/>
                    </a:cubicBezTo>
                    <a:cubicBezTo>
                      <a:pt x="105" y="155"/>
                      <a:pt x="101" y="153"/>
                      <a:pt x="97" y="152"/>
                    </a:cubicBezTo>
                    <a:cubicBezTo>
                      <a:pt x="100" y="152"/>
                      <a:pt x="102" y="153"/>
                      <a:pt x="105" y="154"/>
                    </a:cubicBezTo>
                    <a:cubicBezTo>
                      <a:pt x="114" y="157"/>
                      <a:pt x="123" y="161"/>
                      <a:pt x="133" y="164"/>
                    </a:cubicBezTo>
                    <a:close/>
                    <a:moveTo>
                      <a:pt x="132" y="169"/>
                    </a:moveTo>
                    <a:cubicBezTo>
                      <a:pt x="132" y="170"/>
                      <a:pt x="132" y="171"/>
                      <a:pt x="131" y="172"/>
                    </a:cubicBezTo>
                    <a:cubicBezTo>
                      <a:pt x="129" y="170"/>
                      <a:pt x="127" y="169"/>
                      <a:pt x="124" y="168"/>
                    </a:cubicBezTo>
                    <a:cubicBezTo>
                      <a:pt x="119" y="166"/>
                      <a:pt x="115" y="163"/>
                      <a:pt x="110" y="161"/>
                    </a:cubicBezTo>
                    <a:cubicBezTo>
                      <a:pt x="105" y="159"/>
                      <a:pt x="100" y="158"/>
                      <a:pt x="96" y="156"/>
                    </a:cubicBezTo>
                    <a:cubicBezTo>
                      <a:pt x="95" y="156"/>
                      <a:pt x="94" y="155"/>
                      <a:pt x="93" y="155"/>
                    </a:cubicBezTo>
                    <a:cubicBezTo>
                      <a:pt x="97" y="156"/>
                      <a:pt x="102" y="158"/>
                      <a:pt x="106" y="159"/>
                    </a:cubicBezTo>
                    <a:cubicBezTo>
                      <a:pt x="111" y="161"/>
                      <a:pt x="116" y="162"/>
                      <a:pt x="121" y="164"/>
                    </a:cubicBezTo>
                    <a:cubicBezTo>
                      <a:pt x="125" y="165"/>
                      <a:pt x="129" y="167"/>
                      <a:pt x="132" y="169"/>
                    </a:cubicBezTo>
                    <a:close/>
                    <a:moveTo>
                      <a:pt x="90" y="159"/>
                    </a:moveTo>
                    <a:cubicBezTo>
                      <a:pt x="93" y="160"/>
                      <a:pt x="96" y="160"/>
                      <a:pt x="98" y="161"/>
                    </a:cubicBezTo>
                    <a:cubicBezTo>
                      <a:pt x="103" y="162"/>
                      <a:pt x="107" y="164"/>
                      <a:pt x="111" y="166"/>
                    </a:cubicBezTo>
                    <a:cubicBezTo>
                      <a:pt x="117" y="169"/>
                      <a:pt x="124" y="172"/>
                      <a:pt x="131" y="173"/>
                    </a:cubicBezTo>
                    <a:cubicBezTo>
                      <a:pt x="130" y="174"/>
                      <a:pt x="128" y="175"/>
                      <a:pt x="126" y="176"/>
                    </a:cubicBezTo>
                    <a:cubicBezTo>
                      <a:pt x="120" y="177"/>
                      <a:pt x="114" y="174"/>
                      <a:pt x="110" y="170"/>
                    </a:cubicBezTo>
                    <a:cubicBezTo>
                      <a:pt x="111" y="171"/>
                      <a:pt x="111" y="171"/>
                      <a:pt x="112" y="171"/>
                    </a:cubicBezTo>
                    <a:cubicBezTo>
                      <a:pt x="113" y="172"/>
                      <a:pt x="114" y="172"/>
                      <a:pt x="116" y="172"/>
                    </a:cubicBezTo>
                    <a:cubicBezTo>
                      <a:pt x="116" y="172"/>
                      <a:pt x="119" y="174"/>
                      <a:pt x="119" y="174"/>
                    </a:cubicBezTo>
                    <a:cubicBezTo>
                      <a:pt x="119" y="174"/>
                      <a:pt x="119" y="175"/>
                      <a:pt x="119" y="175"/>
                    </a:cubicBezTo>
                    <a:cubicBezTo>
                      <a:pt x="120" y="175"/>
                      <a:pt x="120" y="175"/>
                      <a:pt x="120" y="175"/>
                    </a:cubicBezTo>
                    <a:cubicBezTo>
                      <a:pt x="120" y="175"/>
                      <a:pt x="121" y="175"/>
                      <a:pt x="120" y="175"/>
                    </a:cubicBezTo>
                    <a:cubicBezTo>
                      <a:pt x="119" y="173"/>
                      <a:pt x="117" y="172"/>
                      <a:pt x="115" y="171"/>
                    </a:cubicBezTo>
                    <a:cubicBezTo>
                      <a:pt x="113" y="171"/>
                      <a:pt x="111" y="170"/>
                      <a:pt x="109" y="169"/>
                    </a:cubicBezTo>
                    <a:cubicBezTo>
                      <a:pt x="107" y="168"/>
                      <a:pt x="112" y="170"/>
                      <a:pt x="112" y="170"/>
                    </a:cubicBezTo>
                    <a:cubicBezTo>
                      <a:pt x="115" y="171"/>
                      <a:pt x="119" y="173"/>
                      <a:pt x="122" y="174"/>
                    </a:cubicBezTo>
                    <a:cubicBezTo>
                      <a:pt x="124" y="175"/>
                      <a:pt x="126" y="175"/>
                      <a:pt x="128" y="175"/>
                    </a:cubicBezTo>
                    <a:cubicBezTo>
                      <a:pt x="128" y="175"/>
                      <a:pt x="128" y="174"/>
                      <a:pt x="128" y="174"/>
                    </a:cubicBezTo>
                    <a:cubicBezTo>
                      <a:pt x="126" y="172"/>
                      <a:pt x="123" y="172"/>
                      <a:pt x="120" y="171"/>
                    </a:cubicBezTo>
                    <a:cubicBezTo>
                      <a:pt x="117" y="169"/>
                      <a:pt x="114" y="168"/>
                      <a:pt x="111" y="166"/>
                    </a:cubicBezTo>
                    <a:cubicBezTo>
                      <a:pt x="107" y="165"/>
                      <a:pt x="103" y="163"/>
                      <a:pt x="98" y="162"/>
                    </a:cubicBezTo>
                    <a:cubicBezTo>
                      <a:pt x="96" y="161"/>
                      <a:pt x="94" y="160"/>
                      <a:pt x="92" y="160"/>
                    </a:cubicBezTo>
                    <a:cubicBezTo>
                      <a:pt x="91" y="160"/>
                      <a:pt x="91" y="159"/>
                      <a:pt x="90" y="159"/>
                    </a:cubicBezTo>
                    <a:close/>
                    <a:moveTo>
                      <a:pt x="96" y="162"/>
                    </a:moveTo>
                    <a:cubicBezTo>
                      <a:pt x="97" y="162"/>
                      <a:pt x="99" y="162"/>
                      <a:pt x="100" y="163"/>
                    </a:cubicBezTo>
                    <a:cubicBezTo>
                      <a:pt x="106" y="165"/>
                      <a:pt x="111" y="167"/>
                      <a:pt x="117" y="170"/>
                    </a:cubicBezTo>
                    <a:cubicBezTo>
                      <a:pt x="119" y="171"/>
                      <a:pt x="121" y="172"/>
                      <a:pt x="124" y="173"/>
                    </a:cubicBezTo>
                    <a:cubicBezTo>
                      <a:pt x="128" y="174"/>
                      <a:pt x="125" y="174"/>
                      <a:pt x="124" y="174"/>
                    </a:cubicBezTo>
                    <a:cubicBezTo>
                      <a:pt x="122" y="173"/>
                      <a:pt x="121" y="173"/>
                      <a:pt x="120" y="172"/>
                    </a:cubicBezTo>
                    <a:cubicBezTo>
                      <a:pt x="116" y="171"/>
                      <a:pt x="112" y="169"/>
                      <a:pt x="107" y="168"/>
                    </a:cubicBezTo>
                    <a:cubicBezTo>
                      <a:pt x="107" y="168"/>
                      <a:pt x="107" y="168"/>
                      <a:pt x="107" y="168"/>
                    </a:cubicBezTo>
                    <a:cubicBezTo>
                      <a:pt x="103" y="166"/>
                      <a:pt x="100" y="164"/>
                      <a:pt x="96" y="162"/>
                    </a:cubicBezTo>
                    <a:close/>
                    <a:moveTo>
                      <a:pt x="80" y="150"/>
                    </a:moveTo>
                    <a:cubicBezTo>
                      <a:pt x="87" y="154"/>
                      <a:pt x="96" y="157"/>
                      <a:pt x="104" y="160"/>
                    </a:cubicBezTo>
                    <a:cubicBezTo>
                      <a:pt x="112" y="163"/>
                      <a:pt x="119" y="167"/>
                      <a:pt x="127" y="170"/>
                    </a:cubicBezTo>
                    <a:cubicBezTo>
                      <a:pt x="128" y="170"/>
                      <a:pt x="129" y="171"/>
                      <a:pt x="130" y="171"/>
                    </a:cubicBezTo>
                    <a:cubicBezTo>
                      <a:pt x="129" y="172"/>
                      <a:pt x="128" y="172"/>
                      <a:pt x="127" y="171"/>
                    </a:cubicBezTo>
                    <a:cubicBezTo>
                      <a:pt x="125" y="171"/>
                      <a:pt x="123" y="170"/>
                      <a:pt x="120" y="169"/>
                    </a:cubicBezTo>
                    <a:cubicBezTo>
                      <a:pt x="117" y="168"/>
                      <a:pt x="113" y="166"/>
                      <a:pt x="110" y="164"/>
                    </a:cubicBezTo>
                    <a:cubicBezTo>
                      <a:pt x="102" y="161"/>
                      <a:pt x="94" y="159"/>
                      <a:pt x="86" y="157"/>
                    </a:cubicBezTo>
                    <a:cubicBezTo>
                      <a:pt x="83" y="155"/>
                      <a:pt x="81" y="153"/>
                      <a:pt x="80" y="150"/>
                    </a:cubicBezTo>
                    <a:close/>
                    <a:moveTo>
                      <a:pt x="79" y="146"/>
                    </a:moveTo>
                    <a:cubicBezTo>
                      <a:pt x="79" y="145"/>
                      <a:pt x="79" y="145"/>
                      <a:pt x="79" y="144"/>
                    </a:cubicBezTo>
                    <a:cubicBezTo>
                      <a:pt x="80" y="145"/>
                      <a:pt x="82" y="146"/>
                      <a:pt x="84" y="147"/>
                    </a:cubicBezTo>
                    <a:cubicBezTo>
                      <a:pt x="84" y="147"/>
                      <a:pt x="85" y="147"/>
                      <a:pt x="86" y="148"/>
                    </a:cubicBezTo>
                    <a:cubicBezTo>
                      <a:pt x="90" y="150"/>
                      <a:pt x="95" y="151"/>
                      <a:pt x="99" y="153"/>
                    </a:cubicBezTo>
                    <a:cubicBezTo>
                      <a:pt x="109" y="157"/>
                      <a:pt x="119" y="161"/>
                      <a:pt x="129" y="166"/>
                    </a:cubicBezTo>
                    <a:cubicBezTo>
                      <a:pt x="130" y="166"/>
                      <a:pt x="131" y="168"/>
                      <a:pt x="132" y="168"/>
                    </a:cubicBezTo>
                    <a:cubicBezTo>
                      <a:pt x="130" y="167"/>
                      <a:pt x="129" y="167"/>
                      <a:pt x="128" y="166"/>
                    </a:cubicBezTo>
                    <a:cubicBezTo>
                      <a:pt x="126" y="165"/>
                      <a:pt x="125" y="164"/>
                      <a:pt x="123" y="164"/>
                    </a:cubicBezTo>
                    <a:cubicBezTo>
                      <a:pt x="118" y="162"/>
                      <a:pt x="113" y="160"/>
                      <a:pt x="108" y="159"/>
                    </a:cubicBezTo>
                    <a:cubicBezTo>
                      <a:pt x="99" y="156"/>
                      <a:pt x="89" y="154"/>
                      <a:pt x="80" y="150"/>
                    </a:cubicBezTo>
                    <a:cubicBezTo>
                      <a:pt x="80" y="150"/>
                      <a:pt x="80" y="150"/>
                      <a:pt x="79" y="150"/>
                    </a:cubicBezTo>
                    <a:cubicBezTo>
                      <a:pt x="79" y="149"/>
                      <a:pt x="79" y="147"/>
                      <a:pt x="79" y="146"/>
                    </a:cubicBezTo>
                    <a:close/>
                    <a:moveTo>
                      <a:pt x="78" y="141"/>
                    </a:moveTo>
                    <a:cubicBezTo>
                      <a:pt x="78" y="141"/>
                      <a:pt x="78" y="141"/>
                      <a:pt x="78" y="141"/>
                    </a:cubicBezTo>
                    <a:cubicBezTo>
                      <a:pt x="81" y="142"/>
                      <a:pt x="83" y="142"/>
                      <a:pt x="86" y="143"/>
                    </a:cubicBezTo>
                    <a:cubicBezTo>
                      <a:pt x="87" y="144"/>
                      <a:pt x="89" y="144"/>
                      <a:pt x="90" y="145"/>
                    </a:cubicBezTo>
                    <a:cubicBezTo>
                      <a:pt x="99" y="150"/>
                      <a:pt x="108" y="154"/>
                      <a:pt x="117" y="158"/>
                    </a:cubicBezTo>
                    <a:cubicBezTo>
                      <a:pt x="108" y="154"/>
                      <a:pt x="98" y="151"/>
                      <a:pt x="88" y="148"/>
                    </a:cubicBezTo>
                    <a:cubicBezTo>
                      <a:pt x="86" y="147"/>
                      <a:pt x="83" y="146"/>
                      <a:pt x="81" y="145"/>
                    </a:cubicBezTo>
                    <a:cubicBezTo>
                      <a:pt x="81" y="144"/>
                      <a:pt x="80" y="144"/>
                      <a:pt x="80" y="144"/>
                    </a:cubicBezTo>
                    <a:cubicBezTo>
                      <a:pt x="80" y="144"/>
                      <a:pt x="79" y="144"/>
                      <a:pt x="79" y="143"/>
                    </a:cubicBezTo>
                    <a:cubicBezTo>
                      <a:pt x="79" y="142"/>
                      <a:pt x="78" y="141"/>
                      <a:pt x="78" y="141"/>
                    </a:cubicBezTo>
                    <a:close/>
                    <a:moveTo>
                      <a:pt x="77" y="139"/>
                    </a:moveTo>
                    <a:cubicBezTo>
                      <a:pt x="79" y="140"/>
                      <a:pt x="81" y="141"/>
                      <a:pt x="83" y="142"/>
                    </a:cubicBezTo>
                    <a:cubicBezTo>
                      <a:pt x="81" y="141"/>
                      <a:pt x="79" y="140"/>
                      <a:pt x="78" y="140"/>
                    </a:cubicBezTo>
                    <a:cubicBezTo>
                      <a:pt x="77" y="139"/>
                      <a:pt x="77" y="139"/>
                      <a:pt x="77" y="139"/>
                    </a:cubicBezTo>
                    <a:close/>
                    <a:moveTo>
                      <a:pt x="58" y="127"/>
                    </a:moveTo>
                    <a:cubicBezTo>
                      <a:pt x="62" y="129"/>
                      <a:pt x="66" y="131"/>
                      <a:pt x="71" y="132"/>
                    </a:cubicBezTo>
                    <a:cubicBezTo>
                      <a:pt x="77" y="135"/>
                      <a:pt x="84" y="137"/>
                      <a:pt x="90" y="140"/>
                    </a:cubicBezTo>
                    <a:cubicBezTo>
                      <a:pt x="104" y="146"/>
                      <a:pt x="118" y="151"/>
                      <a:pt x="130" y="158"/>
                    </a:cubicBezTo>
                    <a:cubicBezTo>
                      <a:pt x="131" y="158"/>
                      <a:pt x="132" y="158"/>
                      <a:pt x="132" y="158"/>
                    </a:cubicBezTo>
                    <a:cubicBezTo>
                      <a:pt x="132" y="158"/>
                      <a:pt x="132" y="158"/>
                      <a:pt x="131" y="158"/>
                    </a:cubicBezTo>
                    <a:cubicBezTo>
                      <a:pt x="129" y="157"/>
                      <a:pt x="128" y="157"/>
                      <a:pt x="126" y="156"/>
                    </a:cubicBezTo>
                    <a:cubicBezTo>
                      <a:pt x="123" y="155"/>
                      <a:pt x="120" y="154"/>
                      <a:pt x="117" y="153"/>
                    </a:cubicBezTo>
                    <a:cubicBezTo>
                      <a:pt x="110" y="150"/>
                      <a:pt x="103" y="148"/>
                      <a:pt x="96" y="146"/>
                    </a:cubicBezTo>
                    <a:cubicBezTo>
                      <a:pt x="93" y="145"/>
                      <a:pt x="91" y="144"/>
                      <a:pt x="88" y="143"/>
                    </a:cubicBezTo>
                    <a:cubicBezTo>
                      <a:pt x="84" y="141"/>
                      <a:pt x="81" y="140"/>
                      <a:pt x="78" y="138"/>
                    </a:cubicBezTo>
                    <a:cubicBezTo>
                      <a:pt x="77" y="138"/>
                      <a:pt x="76" y="137"/>
                      <a:pt x="75" y="137"/>
                    </a:cubicBezTo>
                    <a:cubicBezTo>
                      <a:pt x="75" y="137"/>
                      <a:pt x="75" y="137"/>
                      <a:pt x="75" y="136"/>
                    </a:cubicBezTo>
                    <a:cubicBezTo>
                      <a:pt x="71" y="133"/>
                      <a:pt x="62" y="132"/>
                      <a:pt x="58" y="127"/>
                    </a:cubicBezTo>
                    <a:close/>
                    <a:moveTo>
                      <a:pt x="56" y="123"/>
                    </a:moveTo>
                    <a:cubicBezTo>
                      <a:pt x="56" y="123"/>
                      <a:pt x="56" y="123"/>
                      <a:pt x="57" y="123"/>
                    </a:cubicBezTo>
                    <a:cubicBezTo>
                      <a:pt x="57" y="123"/>
                      <a:pt x="57" y="123"/>
                      <a:pt x="57" y="123"/>
                    </a:cubicBezTo>
                    <a:cubicBezTo>
                      <a:pt x="63" y="125"/>
                      <a:pt x="68" y="128"/>
                      <a:pt x="74" y="130"/>
                    </a:cubicBezTo>
                    <a:cubicBezTo>
                      <a:pt x="80" y="132"/>
                      <a:pt x="87" y="134"/>
                      <a:pt x="94" y="137"/>
                    </a:cubicBezTo>
                    <a:cubicBezTo>
                      <a:pt x="106" y="142"/>
                      <a:pt x="119" y="146"/>
                      <a:pt x="131" y="153"/>
                    </a:cubicBezTo>
                    <a:cubicBezTo>
                      <a:pt x="131" y="153"/>
                      <a:pt x="131" y="153"/>
                      <a:pt x="131" y="154"/>
                    </a:cubicBezTo>
                    <a:cubicBezTo>
                      <a:pt x="126" y="151"/>
                      <a:pt x="121" y="150"/>
                      <a:pt x="115" y="148"/>
                    </a:cubicBezTo>
                    <a:cubicBezTo>
                      <a:pt x="109" y="145"/>
                      <a:pt x="102" y="142"/>
                      <a:pt x="95" y="140"/>
                    </a:cubicBezTo>
                    <a:cubicBezTo>
                      <a:pt x="89" y="137"/>
                      <a:pt x="82" y="134"/>
                      <a:pt x="75" y="132"/>
                    </a:cubicBezTo>
                    <a:cubicBezTo>
                      <a:pt x="69" y="130"/>
                      <a:pt x="63" y="127"/>
                      <a:pt x="57" y="125"/>
                    </a:cubicBezTo>
                    <a:cubicBezTo>
                      <a:pt x="56" y="124"/>
                      <a:pt x="56" y="124"/>
                      <a:pt x="56" y="123"/>
                    </a:cubicBezTo>
                    <a:close/>
                    <a:moveTo>
                      <a:pt x="56" y="120"/>
                    </a:moveTo>
                    <a:cubicBezTo>
                      <a:pt x="57" y="119"/>
                      <a:pt x="57" y="118"/>
                      <a:pt x="57" y="118"/>
                    </a:cubicBezTo>
                    <a:cubicBezTo>
                      <a:pt x="63" y="120"/>
                      <a:pt x="68" y="121"/>
                      <a:pt x="74" y="123"/>
                    </a:cubicBezTo>
                    <a:cubicBezTo>
                      <a:pt x="74" y="123"/>
                      <a:pt x="75" y="123"/>
                      <a:pt x="75" y="123"/>
                    </a:cubicBezTo>
                    <a:cubicBezTo>
                      <a:pt x="76" y="123"/>
                      <a:pt x="76" y="123"/>
                      <a:pt x="77" y="123"/>
                    </a:cubicBezTo>
                    <a:cubicBezTo>
                      <a:pt x="84" y="126"/>
                      <a:pt x="91" y="129"/>
                      <a:pt x="99" y="131"/>
                    </a:cubicBezTo>
                    <a:cubicBezTo>
                      <a:pt x="105" y="133"/>
                      <a:pt x="111" y="137"/>
                      <a:pt x="117" y="139"/>
                    </a:cubicBezTo>
                    <a:cubicBezTo>
                      <a:pt x="120" y="140"/>
                      <a:pt x="124" y="140"/>
                      <a:pt x="127" y="142"/>
                    </a:cubicBezTo>
                    <a:cubicBezTo>
                      <a:pt x="126" y="142"/>
                      <a:pt x="126" y="142"/>
                      <a:pt x="125" y="142"/>
                    </a:cubicBezTo>
                    <a:cubicBezTo>
                      <a:pt x="124" y="141"/>
                      <a:pt x="124" y="141"/>
                      <a:pt x="123" y="141"/>
                    </a:cubicBezTo>
                    <a:cubicBezTo>
                      <a:pt x="122" y="141"/>
                      <a:pt x="120" y="140"/>
                      <a:pt x="119" y="140"/>
                    </a:cubicBezTo>
                    <a:cubicBezTo>
                      <a:pt x="111" y="137"/>
                      <a:pt x="104" y="135"/>
                      <a:pt x="97" y="133"/>
                    </a:cubicBezTo>
                    <a:cubicBezTo>
                      <a:pt x="93" y="132"/>
                      <a:pt x="89" y="131"/>
                      <a:pt x="85" y="129"/>
                    </a:cubicBezTo>
                    <a:cubicBezTo>
                      <a:pt x="76" y="126"/>
                      <a:pt x="68" y="123"/>
                      <a:pt x="59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8" y="120"/>
                      <a:pt x="57" y="120"/>
                      <a:pt x="56" y="120"/>
                    </a:cubicBezTo>
                    <a:close/>
                    <a:moveTo>
                      <a:pt x="60" y="118"/>
                    </a:moveTo>
                    <a:cubicBezTo>
                      <a:pt x="57" y="117"/>
                      <a:pt x="62" y="119"/>
                      <a:pt x="62" y="119"/>
                    </a:cubicBezTo>
                    <a:cubicBezTo>
                      <a:pt x="64" y="119"/>
                      <a:pt x="65" y="120"/>
                      <a:pt x="67" y="120"/>
                    </a:cubicBezTo>
                    <a:cubicBezTo>
                      <a:pt x="68" y="120"/>
                      <a:pt x="69" y="121"/>
                      <a:pt x="70" y="121"/>
                    </a:cubicBezTo>
                    <a:cubicBezTo>
                      <a:pt x="67" y="120"/>
                      <a:pt x="63" y="119"/>
                      <a:pt x="60" y="118"/>
                    </a:cubicBezTo>
                    <a:close/>
                    <a:moveTo>
                      <a:pt x="58" y="117"/>
                    </a:moveTo>
                    <a:cubicBezTo>
                      <a:pt x="58" y="116"/>
                      <a:pt x="59" y="116"/>
                      <a:pt x="59" y="115"/>
                    </a:cubicBezTo>
                    <a:cubicBezTo>
                      <a:pt x="67" y="119"/>
                      <a:pt x="75" y="120"/>
                      <a:pt x="84" y="122"/>
                    </a:cubicBezTo>
                    <a:cubicBezTo>
                      <a:pt x="86" y="123"/>
                      <a:pt x="89" y="124"/>
                      <a:pt x="91" y="125"/>
                    </a:cubicBezTo>
                    <a:cubicBezTo>
                      <a:pt x="99" y="127"/>
                      <a:pt x="106" y="130"/>
                      <a:pt x="113" y="133"/>
                    </a:cubicBezTo>
                    <a:cubicBezTo>
                      <a:pt x="116" y="134"/>
                      <a:pt x="120" y="136"/>
                      <a:pt x="124" y="138"/>
                    </a:cubicBezTo>
                    <a:cubicBezTo>
                      <a:pt x="124" y="138"/>
                      <a:pt x="125" y="139"/>
                      <a:pt x="126" y="139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6" y="139"/>
                      <a:pt x="126" y="139"/>
                      <a:pt x="125" y="139"/>
                    </a:cubicBezTo>
                    <a:cubicBezTo>
                      <a:pt x="124" y="139"/>
                      <a:pt x="122" y="138"/>
                      <a:pt x="120" y="137"/>
                    </a:cubicBezTo>
                    <a:cubicBezTo>
                      <a:pt x="107" y="131"/>
                      <a:pt x="94" y="127"/>
                      <a:pt x="80" y="123"/>
                    </a:cubicBezTo>
                    <a:cubicBezTo>
                      <a:pt x="80" y="123"/>
                      <a:pt x="79" y="123"/>
                      <a:pt x="79" y="123"/>
                    </a:cubicBezTo>
                    <a:cubicBezTo>
                      <a:pt x="72" y="121"/>
                      <a:pt x="65" y="118"/>
                      <a:pt x="58" y="117"/>
                    </a:cubicBezTo>
                    <a:close/>
                    <a:moveTo>
                      <a:pt x="61" y="115"/>
                    </a:moveTo>
                    <a:cubicBezTo>
                      <a:pt x="62" y="116"/>
                      <a:pt x="64" y="116"/>
                      <a:pt x="66" y="117"/>
                    </a:cubicBezTo>
                    <a:cubicBezTo>
                      <a:pt x="64" y="116"/>
                      <a:pt x="62" y="116"/>
                      <a:pt x="61" y="115"/>
                    </a:cubicBezTo>
                    <a:close/>
                    <a:moveTo>
                      <a:pt x="60" y="115"/>
                    </a:moveTo>
                    <a:cubicBezTo>
                      <a:pt x="60" y="114"/>
                      <a:pt x="61" y="113"/>
                      <a:pt x="61" y="112"/>
                    </a:cubicBezTo>
                    <a:cubicBezTo>
                      <a:pt x="74" y="118"/>
                      <a:pt x="87" y="120"/>
                      <a:pt x="100" y="124"/>
                    </a:cubicBezTo>
                    <a:cubicBezTo>
                      <a:pt x="107" y="126"/>
                      <a:pt x="114" y="129"/>
                      <a:pt x="120" y="132"/>
                    </a:cubicBezTo>
                    <a:cubicBezTo>
                      <a:pt x="122" y="133"/>
                      <a:pt x="123" y="133"/>
                      <a:pt x="124" y="134"/>
                    </a:cubicBezTo>
                    <a:cubicBezTo>
                      <a:pt x="124" y="135"/>
                      <a:pt x="124" y="135"/>
                      <a:pt x="124" y="135"/>
                    </a:cubicBezTo>
                    <a:cubicBezTo>
                      <a:pt x="124" y="135"/>
                      <a:pt x="123" y="135"/>
                      <a:pt x="123" y="134"/>
                    </a:cubicBezTo>
                    <a:cubicBezTo>
                      <a:pt x="120" y="133"/>
                      <a:pt x="117" y="132"/>
                      <a:pt x="114" y="131"/>
                    </a:cubicBezTo>
                    <a:cubicBezTo>
                      <a:pt x="102" y="126"/>
                      <a:pt x="90" y="123"/>
                      <a:pt x="77" y="120"/>
                    </a:cubicBezTo>
                    <a:cubicBezTo>
                      <a:pt x="77" y="120"/>
                      <a:pt x="76" y="120"/>
                      <a:pt x="76" y="119"/>
                    </a:cubicBezTo>
                    <a:cubicBezTo>
                      <a:pt x="70" y="118"/>
                      <a:pt x="65" y="116"/>
                      <a:pt x="60" y="115"/>
                    </a:cubicBezTo>
                    <a:close/>
                    <a:moveTo>
                      <a:pt x="73" y="116"/>
                    </a:moveTo>
                    <a:cubicBezTo>
                      <a:pt x="74" y="116"/>
                      <a:pt x="75" y="116"/>
                      <a:pt x="76" y="117"/>
                    </a:cubicBezTo>
                    <a:cubicBezTo>
                      <a:pt x="80" y="118"/>
                      <a:pt x="83" y="119"/>
                      <a:pt x="87" y="120"/>
                    </a:cubicBezTo>
                    <a:cubicBezTo>
                      <a:pt x="82" y="118"/>
                      <a:pt x="78" y="117"/>
                      <a:pt x="73" y="116"/>
                    </a:cubicBezTo>
                    <a:close/>
                    <a:moveTo>
                      <a:pt x="62" y="111"/>
                    </a:moveTo>
                    <a:cubicBezTo>
                      <a:pt x="62" y="111"/>
                      <a:pt x="62" y="110"/>
                      <a:pt x="62" y="110"/>
                    </a:cubicBezTo>
                    <a:cubicBezTo>
                      <a:pt x="66" y="112"/>
                      <a:pt x="71" y="113"/>
                      <a:pt x="75" y="114"/>
                    </a:cubicBezTo>
                    <a:cubicBezTo>
                      <a:pt x="80" y="115"/>
                      <a:pt x="85" y="117"/>
                      <a:pt x="90" y="119"/>
                    </a:cubicBezTo>
                    <a:cubicBezTo>
                      <a:pt x="101" y="122"/>
                      <a:pt x="112" y="125"/>
                      <a:pt x="123" y="130"/>
                    </a:cubicBezTo>
                    <a:cubicBezTo>
                      <a:pt x="120" y="129"/>
                      <a:pt x="118" y="129"/>
                      <a:pt x="115" y="128"/>
                    </a:cubicBezTo>
                    <a:cubicBezTo>
                      <a:pt x="113" y="127"/>
                      <a:pt x="110" y="126"/>
                      <a:pt x="108" y="125"/>
                    </a:cubicBezTo>
                    <a:cubicBezTo>
                      <a:pt x="103" y="123"/>
                      <a:pt x="97" y="122"/>
                      <a:pt x="92" y="120"/>
                    </a:cubicBezTo>
                    <a:cubicBezTo>
                      <a:pt x="82" y="118"/>
                      <a:pt x="72" y="115"/>
                      <a:pt x="62" y="111"/>
                    </a:cubicBezTo>
                    <a:close/>
                    <a:moveTo>
                      <a:pt x="63" y="107"/>
                    </a:moveTo>
                    <a:cubicBezTo>
                      <a:pt x="63" y="105"/>
                      <a:pt x="63" y="104"/>
                      <a:pt x="63" y="103"/>
                    </a:cubicBezTo>
                    <a:cubicBezTo>
                      <a:pt x="63" y="103"/>
                      <a:pt x="63" y="103"/>
                      <a:pt x="63" y="103"/>
                    </a:cubicBezTo>
                    <a:cubicBezTo>
                      <a:pt x="68" y="105"/>
                      <a:pt x="73" y="107"/>
                      <a:pt x="78" y="109"/>
                    </a:cubicBezTo>
                    <a:cubicBezTo>
                      <a:pt x="84" y="111"/>
                      <a:pt x="89" y="112"/>
                      <a:pt x="94" y="114"/>
                    </a:cubicBezTo>
                    <a:cubicBezTo>
                      <a:pt x="100" y="116"/>
                      <a:pt x="106" y="118"/>
                      <a:pt x="111" y="120"/>
                    </a:cubicBezTo>
                    <a:cubicBezTo>
                      <a:pt x="114" y="122"/>
                      <a:pt x="118" y="123"/>
                      <a:pt x="121" y="124"/>
                    </a:cubicBezTo>
                    <a:cubicBezTo>
                      <a:pt x="121" y="124"/>
                      <a:pt x="123" y="125"/>
                      <a:pt x="124" y="125"/>
                    </a:cubicBezTo>
                    <a:cubicBezTo>
                      <a:pt x="124" y="125"/>
                      <a:pt x="124" y="125"/>
                      <a:pt x="124" y="125"/>
                    </a:cubicBezTo>
                    <a:cubicBezTo>
                      <a:pt x="123" y="125"/>
                      <a:pt x="123" y="125"/>
                      <a:pt x="121" y="124"/>
                    </a:cubicBezTo>
                    <a:cubicBezTo>
                      <a:pt x="112" y="120"/>
                      <a:pt x="101" y="118"/>
                      <a:pt x="91" y="115"/>
                    </a:cubicBezTo>
                    <a:cubicBezTo>
                      <a:pt x="85" y="113"/>
                      <a:pt x="79" y="112"/>
                      <a:pt x="73" y="110"/>
                    </a:cubicBezTo>
                    <a:cubicBezTo>
                      <a:pt x="71" y="110"/>
                      <a:pt x="69" y="109"/>
                      <a:pt x="67" y="109"/>
                    </a:cubicBezTo>
                    <a:cubicBezTo>
                      <a:pt x="67" y="109"/>
                      <a:pt x="65" y="108"/>
                      <a:pt x="64" y="108"/>
                    </a:cubicBezTo>
                    <a:cubicBezTo>
                      <a:pt x="64" y="108"/>
                      <a:pt x="64" y="107"/>
                      <a:pt x="64" y="107"/>
                    </a:cubicBezTo>
                    <a:cubicBezTo>
                      <a:pt x="64" y="107"/>
                      <a:pt x="63" y="107"/>
                      <a:pt x="63" y="107"/>
                    </a:cubicBezTo>
                    <a:close/>
                    <a:moveTo>
                      <a:pt x="63" y="102"/>
                    </a:moveTo>
                    <a:cubicBezTo>
                      <a:pt x="63" y="101"/>
                      <a:pt x="63" y="100"/>
                      <a:pt x="63" y="100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4" y="100"/>
                      <a:pt x="65" y="100"/>
                      <a:pt x="65" y="100"/>
                    </a:cubicBezTo>
                    <a:cubicBezTo>
                      <a:pt x="65" y="101"/>
                      <a:pt x="66" y="101"/>
                      <a:pt x="67" y="101"/>
                    </a:cubicBezTo>
                    <a:cubicBezTo>
                      <a:pt x="76" y="104"/>
                      <a:pt x="86" y="107"/>
                      <a:pt x="96" y="110"/>
                    </a:cubicBezTo>
                    <a:cubicBezTo>
                      <a:pt x="101" y="112"/>
                      <a:pt x="106" y="113"/>
                      <a:pt x="111" y="115"/>
                    </a:cubicBezTo>
                    <a:cubicBezTo>
                      <a:pt x="114" y="117"/>
                      <a:pt x="118" y="118"/>
                      <a:pt x="121" y="119"/>
                    </a:cubicBezTo>
                    <a:cubicBezTo>
                      <a:pt x="121" y="120"/>
                      <a:pt x="126" y="122"/>
                      <a:pt x="122" y="121"/>
                    </a:cubicBezTo>
                    <a:cubicBezTo>
                      <a:pt x="112" y="118"/>
                      <a:pt x="102" y="114"/>
                      <a:pt x="92" y="111"/>
                    </a:cubicBezTo>
                    <a:cubicBezTo>
                      <a:pt x="87" y="110"/>
                      <a:pt x="82" y="109"/>
                      <a:pt x="77" y="107"/>
                    </a:cubicBezTo>
                    <a:cubicBezTo>
                      <a:pt x="72" y="105"/>
                      <a:pt x="68" y="104"/>
                      <a:pt x="63" y="102"/>
                    </a:cubicBezTo>
                    <a:cubicBezTo>
                      <a:pt x="63" y="102"/>
                      <a:pt x="63" y="102"/>
                      <a:pt x="63" y="102"/>
                    </a:cubicBezTo>
                    <a:close/>
                    <a:moveTo>
                      <a:pt x="64" y="97"/>
                    </a:moveTo>
                    <a:cubicBezTo>
                      <a:pt x="65" y="96"/>
                      <a:pt x="65" y="95"/>
                      <a:pt x="65" y="95"/>
                    </a:cubicBezTo>
                    <a:cubicBezTo>
                      <a:pt x="73" y="98"/>
                      <a:pt x="81" y="100"/>
                      <a:pt x="89" y="102"/>
                    </a:cubicBezTo>
                    <a:cubicBezTo>
                      <a:pt x="92" y="103"/>
                      <a:pt x="96" y="104"/>
                      <a:pt x="99" y="106"/>
                    </a:cubicBezTo>
                    <a:cubicBezTo>
                      <a:pt x="106" y="108"/>
                      <a:pt x="112" y="110"/>
                      <a:pt x="118" y="112"/>
                    </a:cubicBezTo>
                    <a:cubicBezTo>
                      <a:pt x="121" y="113"/>
                      <a:pt x="122" y="113"/>
                      <a:pt x="122" y="113"/>
                    </a:cubicBezTo>
                    <a:cubicBezTo>
                      <a:pt x="122" y="113"/>
                      <a:pt x="122" y="113"/>
                      <a:pt x="122" y="114"/>
                    </a:cubicBezTo>
                    <a:cubicBezTo>
                      <a:pt x="121" y="114"/>
                      <a:pt x="118" y="113"/>
                      <a:pt x="116" y="112"/>
                    </a:cubicBezTo>
                    <a:cubicBezTo>
                      <a:pt x="113" y="112"/>
                      <a:pt x="110" y="111"/>
                      <a:pt x="107" y="110"/>
                    </a:cubicBezTo>
                    <a:cubicBezTo>
                      <a:pt x="93" y="106"/>
                      <a:pt x="78" y="102"/>
                      <a:pt x="64" y="97"/>
                    </a:cubicBezTo>
                    <a:close/>
                    <a:moveTo>
                      <a:pt x="67" y="95"/>
                    </a:moveTo>
                    <a:cubicBezTo>
                      <a:pt x="68" y="95"/>
                      <a:pt x="69" y="95"/>
                      <a:pt x="70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0" y="96"/>
                      <a:pt x="69" y="95"/>
                      <a:pt x="67" y="95"/>
                    </a:cubicBezTo>
                    <a:close/>
                    <a:moveTo>
                      <a:pt x="65" y="94"/>
                    </a:moveTo>
                    <a:cubicBezTo>
                      <a:pt x="66" y="93"/>
                      <a:pt x="66" y="93"/>
                      <a:pt x="66" y="92"/>
                    </a:cubicBezTo>
                    <a:cubicBezTo>
                      <a:pt x="69" y="93"/>
                      <a:pt x="71" y="93"/>
                      <a:pt x="73" y="94"/>
                    </a:cubicBezTo>
                    <a:cubicBezTo>
                      <a:pt x="74" y="95"/>
                      <a:pt x="75" y="95"/>
                      <a:pt x="76" y="96"/>
                    </a:cubicBezTo>
                    <a:cubicBezTo>
                      <a:pt x="79" y="97"/>
                      <a:pt x="82" y="98"/>
                      <a:pt x="85" y="99"/>
                    </a:cubicBezTo>
                    <a:cubicBezTo>
                      <a:pt x="92" y="101"/>
                      <a:pt x="99" y="103"/>
                      <a:pt x="107" y="105"/>
                    </a:cubicBezTo>
                    <a:cubicBezTo>
                      <a:pt x="110" y="106"/>
                      <a:pt x="113" y="107"/>
                      <a:pt x="116" y="108"/>
                    </a:cubicBezTo>
                    <a:cubicBezTo>
                      <a:pt x="117" y="109"/>
                      <a:pt x="119" y="109"/>
                      <a:pt x="121" y="110"/>
                    </a:cubicBezTo>
                    <a:cubicBezTo>
                      <a:pt x="121" y="110"/>
                      <a:pt x="121" y="110"/>
                      <a:pt x="121" y="110"/>
                    </a:cubicBezTo>
                    <a:cubicBezTo>
                      <a:pt x="119" y="110"/>
                      <a:pt x="117" y="109"/>
                      <a:pt x="115" y="109"/>
                    </a:cubicBezTo>
                    <a:cubicBezTo>
                      <a:pt x="108" y="107"/>
                      <a:pt x="101" y="104"/>
                      <a:pt x="94" y="102"/>
                    </a:cubicBezTo>
                    <a:cubicBezTo>
                      <a:pt x="93" y="102"/>
                      <a:pt x="93" y="102"/>
                      <a:pt x="92" y="102"/>
                    </a:cubicBezTo>
                    <a:cubicBezTo>
                      <a:pt x="87" y="100"/>
                      <a:pt x="82" y="99"/>
                      <a:pt x="77" y="98"/>
                    </a:cubicBezTo>
                    <a:cubicBezTo>
                      <a:pt x="73" y="96"/>
                      <a:pt x="69" y="94"/>
                      <a:pt x="65" y="94"/>
                    </a:cubicBezTo>
                    <a:close/>
                    <a:moveTo>
                      <a:pt x="66" y="80"/>
                    </a:moveTo>
                    <a:cubicBezTo>
                      <a:pt x="69" y="80"/>
                      <a:pt x="72" y="81"/>
                      <a:pt x="75" y="82"/>
                    </a:cubicBezTo>
                    <a:cubicBezTo>
                      <a:pt x="91" y="86"/>
                      <a:pt x="106" y="92"/>
                      <a:pt x="122" y="96"/>
                    </a:cubicBezTo>
                    <a:cubicBezTo>
                      <a:pt x="122" y="97"/>
                      <a:pt x="121" y="97"/>
                      <a:pt x="121" y="98"/>
                    </a:cubicBezTo>
                    <a:cubicBezTo>
                      <a:pt x="113" y="95"/>
                      <a:pt x="105" y="93"/>
                      <a:pt x="97" y="92"/>
                    </a:cubicBezTo>
                    <a:cubicBezTo>
                      <a:pt x="87" y="89"/>
                      <a:pt x="78" y="87"/>
                      <a:pt x="69" y="83"/>
                    </a:cubicBezTo>
                    <a:cubicBezTo>
                      <a:pt x="68" y="83"/>
                      <a:pt x="68" y="84"/>
                      <a:pt x="69" y="84"/>
                    </a:cubicBezTo>
                    <a:cubicBezTo>
                      <a:pt x="76" y="89"/>
                      <a:pt x="86" y="91"/>
                      <a:pt x="94" y="94"/>
                    </a:cubicBezTo>
                    <a:cubicBezTo>
                      <a:pt x="102" y="97"/>
                      <a:pt x="111" y="101"/>
                      <a:pt x="119" y="102"/>
                    </a:cubicBezTo>
                    <a:cubicBezTo>
                      <a:pt x="110" y="101"/>
                      <a:pt x="100" y="98"/>
                      <a:pt x="91" y="95"/>
                    </a:cubicBezTo>
                    <a:cubicBezTo>
                      <a:pt x="88" y="94"/>
                      <a:pt x="85" y="93"/>
                      <a:pt x="81" y="92"/>
                    </a:cubicBezTo>
                    <a:cubicBezTo>
                      <a:pt x="77" y="91"/>
                      <a:pt x="73" y="89"/>
                      <a:pt x="68" y="88"/>
                    </a:cubicBezTo>
                    <a:cubicBezTo>
                      <a:pt x="68" y="88"/>
                      <a:pt x="68" y="88"/>
                      <a:pt x="68" y="88"/>
                    </a:cubicBezTo>
                    <a:cubicBezTo>
                      <a:pt x="69" y="85"/>
                      <a:pt x="69" y="81"/>
                      <a:pt x="66" y="80"/>
                    </a:cubicBezTo>
                    <a:close/>
                    <a:moveTo>
                      <a:pt x="51" y="75"/>
                    </a:moveTo>
                    <a:cubicBezTo>
                      <a:pt x="47" y="74"/>
                      <a:pt x="43" y="73"/>
                      <a:pt x="40" y="72"/>
                    </a:cubicBezTo>
                    <a:cubicBezTo>
                      <a:pt x="39" y="72"/>
                      <a:pt x="29" y="69"/>
                      <a:pt x="34" y="70"/>
                    </a:cubicBezTo>
                    <a:cubicBezTo>
                      <a:pt x="51" y="71"/>
                      <a:pt x="68" y="78"/>
                      <a:pt x="83" y="83"/>
                    </a:cubicBezTo>
                    <a:cubicBezTo>
                      <a:pt x="91" y="86"/>
                      <a:pt x="99" y="89"/>
                      <a:pt x="107" y="91"/>
                    </a:cubicBezTo>
                    <a:cubicBezTo>
                      <a:pt x="112" y="92"/>
                      <a:pt x="118" y="92"/>
                      <a:pt x="122" y="95"/>
                    </a:cubicBezTo>
                    <a:cubicBezTo>
                      <a:pt x="106" y="91"/>
                      <a:pt x="91" y="86"/>
                      <a:pt x="75" y="81"/>
                    </a:cubicBezTo>
                    <a:cubicBezTo>
                      <a:pt x="67" y="79"/>
                      <a:pt x="59" y="77"/>
                      <a:pt x="51" y="75"/>
                    </a:cubicBezTo>
                    <a:close/>
                    <a:moveTo>
                      <a:pt x="45" y="78"/>
                    </a:moveTo>
                    <a:cubicBezTo>
                      <a:pt x="43" y="77"/>
                      <a:pt x="40" y="76"/>
                      <a:pt x="38" y="75"/>
                    </a:cubicBezTo>
                    <a:cubicBezTo>
                      <a:pt x="36" y="75"/>
                      <a:pt x="35" y="74"/>
                      <a:pt x="33" y="73"/>
                    </a:cubicBezTo>
                    <a:cubicBezTo>
                      <a:pt x="31" y="72"/>
                      <a:pt x="31" y="72"/>
                      <a:pt x="33" y="73"/>
                    </a:cubicBezTo>
                    <a:cubicBezTo>
                      <a:pt x="38" y="74"/>
                      <a:pt x="43" y="76"/>
                      <a:pt x="48" y="77"/>
                    </a:cubicBezTo>
                    <a:cubicBezTo>
                      <a:pt x="52" y="78"/>
                      <a:pt x="57" y="79"/>
                      <a:pt x="62" y="80"/>
                    </a:cubicBezTo>
                    <a:cubicBezTo>
                      <a:pt x="61" y="80"/>
                      <a:pt x="61" y="81"/>
                      <a:pt x="60" y="81"/>
                    </a:cubicBezTo>
                    <a:cubicBezTo>
                      <a:pt x="55" y="80"/>
                      <a:pt x="50" y="79"/>
                      <a:pt x="45" y="78"/>
                    </a:cubicBezTo>
                    <a:close/>
                    <a:moveTo>
                      <a:pt x="41" y="83"/>
                    </a:moveTo>
                    <a:cubicBezTo>
                      <a:pt x="39" y="82"/>
                      <a:pt x="37" y="82"/>
                      <a:pt x="35" y="81"/>
                    </a:cubicBezTo>
                    <a:cubicBezTo>
                      <a:pt x="34" y="81"/>
                      <a:pt x="26" y="78"/>
                      <a:pt x="31" y="79"/>
                    </a:cubicBezTo>
                    <a:cubicBezTo>
                      <a:pt x="35" y="80"/>
                      <a:pt x="39" y="81"/>
                      <a:pt x="43" y="82"/>
                    </a:cubicBezTo>
                    <a:cubicBezTo>
                      <a:pt x="42" y="82"/>
                      <a:pt x="42" y="83"/>
                      <a:pt x="41" y="83"/>
                    </a:cubicBezTo>
                    <a:close/>
                    <a:moveTo>
                      <a:pt x="39" y="87"/>
                    </a:moveTo>
                    <a:cubicBezTo>
                      <a:pt x="37" y="86"/>
                      <a:pt x="35" y="85"/>
                      <a:pt x="33" y="84"/>
                    </a:cubicBezTo>
                    <a:cubicBezTo>
                      <a:pt x="32" y="83"/>
                      <a:pt x="26" y="80"/>
                      <a:pt x="30" y="81"/>
                    </a:cubicBezTo>
                    <a:cubicBezTo>
                      <a:pt x="33" y="82"/>
                      <a:pt x="37" y="84"/>
                      <a:pt x="40" y="84"/>
                    </a:cubicBezTo>
                    <a:cubicBezTo>
                      <a:pt x="40" y="85"/>
                      <a:pt x="39" y="86"/>
                      <a:pt x="39" y="87"/>
                    </a:cubicBezTo>
                    <a:close/>
                    <a:moveTo>
                      <a:pt x="37" y="90"/>
                    </a:moveTo>
                    <a:cubicBezTo>
                      <a:pt x="34" y="89"/>
                      <a:pt x="32" y="88"/>
                      <a:pt x="30" y="87"/>
                    </a:cubicBezTo>
                    <a:cubicBezTo>
                      <a:pt x="29" y="86"/>
                      <a:pt x="24" y="84"/>
                      <a:pt x="28" y="86"/>
                    </a:cubicBezTo>
                    <a:cubicBezTo>
                      <a:pt x="31" y="87"/>
                      <a:pt x="35" y="87"/>
                      <a:pt x="38" y="88"/>
                    </a:cubicBezTo>
                    <a:cubicBezTo>
                      <a:pt x="38" y="88"/>
                      <a:pt x="38" y="88"/>
                      <a:pt x="37" y="89"/>
                    </a:cubicBezTo>
                    <a:cubicBezTo>
                      <a:pt x="37" y="89"/>
                      <a:pt x="37" y="90"/>
                      <a:pt x="37" y="90"/>
                    </a:cubicBezTo>
                    <a:close/>
                    <a:moveTo>
                      <a:pt x="34" y="94"/>
                    </a:moveTo>
                    <a:cubicBezTo>
                      <a:pt x="32" y="92"/>
                      <a:pt x="28" y="91"/>
                      <a:pt x="25" y="89"/>
                    </a:cubicBezTo>
                    <a:cubicBezTo>
                      <a:pt x="26" y="90"/>
                      <a:pt x="31" y="90"/>
                      <a:pt x="33" y="91"/>
                    </a:cubicBezTo>
                    <a:cubicBezTo>
                      <a:pt x="34" y="91"/>
                      <a:pt x="35" y="91"/>
                      <a:pt x="36" y="91"/>
                    </a:cubicBezTo>
                    <a:cubicBezTo>
                      <a:pt x="36" y="92"/>
                      <a:pt x="35" y="93"/>
                      <a:pt x="34" y="94"/>
                    </a:cubicBezTo>
                    <a:close/>
                    <a:moveTo>
                      <a:pt x="32" y="97"/>
                    </a:moveTo>
                    <a:cubicBezTo>
                      <a:pt x="31" y="97"/>
                      <a:pt x="29" y="96"/>
                      <a:pt x="28" y="95"/>
                    </a:cubicBezTo>
                    <a:cubicBezTo>
                      <a:pt x="27" y="94"/>
                      <a:pt x="22" y="92"/>
                      <a:pt x="26" y="93"/>
                    </a:cubicBezTo>
                    <a:cubicBezTo>
                      <a:pt x="28" y="94"/>
                      <a:pt x="31" y="95"/>
                      <a:pt x="34" y="95"/>
                    </a:cubicBezTo>
                    <a:cubicBezTo>
                      <a:pt x="33" y="96"/>
                      <a:pt x="33" y="97"/>
                      <a:pt x="32" y="97"/>
                    </a:cubicBezTo>
                    <a:close/>
                    <a:moveTo>
                      <a:pt x="31" y="100"/>
                    </a:moveTo>
                    <a:cubicBezTo>
                      <a:pt x="29" y="99"/>
                      <a:pt x="28" y="98"/>
                      <a:pt x="27" y="98"/>
                    </a:cubicBezTo>
                    <a:cubicBezTo>
                      <a:pt x="27" y="98"/>
                      <a:pt x="23" y="96"/>
                      <a:pt x="26" y="97"/>
                    </a:cubicBezTo>
                    <a:cubicBezTo>
                      <a:pt x="28" y="98"/>
                      <a:pt x="30" y="98"/>
                      <a:pt x="32" y="98"/>
                    </a:cubicBezTo>
                    <a:cubicBezTo>
                      <a:pt x="32" y="98"/>
                      <a:pt x="32" y="98"/>
                      <a:pt x="32" y="98"/>
                    </a:cubicBezTo>
                    <a:cubicBezTo>
                      <a:pt x="31" y="99"/>
                      <a:pt x="31" y="99"/>
                      <a:pt x="31" y="100"/>
                    </a:cubicBezTo>
                    <a:cubicBezTo>
                      <a:pt x="31" y="100"/>
                      <a:pt x="31" y="100"/>
                      <a:pt x="31" y="100"/>
                    </a:cubicBezTo>
                    <a:close/>
                    <a:moveTo>
                      <a:pt x="26" y="101"/>
                    </a:moveTo>
                    <a:cubicBezTo>
                      <a:pt x="25" y="100"/>
                      <a:pt x="25" y="100"/>
                      <a:pt x="26" y="100"/>
                    </a:cubicBezTo>
                    <a:cubicBezTo>
                      <a:pt x="27" y="100"/>
                      <a:pt x="29" y="100"/>
                      <a:pt x="30" y="100"/>
                    </a:cubicBezTo>
                    <a:cubicBezTo>
                      <a:pt x="30" y="101"/>
                      <a:pt x="29" y="101"/>
                      <a:pt x="28" y="102"/>
                    </a:cubicBezTo>
                    <a:cubicBezTo>
                      <a:pt x="28" y="101"/>
                      <a:pt x="27" y="101"/>
                      <a:pt x="26" y="101"/>
                    </a:cubicBezTo>
                    <a:close/>
                    <a:moveTo>
                      <a:pt x="28" y="103"/>
                    </a:moveTo>
                    <a:cubicBezTo>
                      <a:pt x="27" y="103"/>
                      <a:pt x="26" y="104"/>
                      <a:pt x="26" y="104"/>
                    </a:cubicBezTo>
                    <a:cubicBezTo>
                      <a:pt x="25" y="104"/>
                      <a:pt x="24" y="103"/>
                      <a:pt x="24" y="103"/>
                    </a:cubicBezTo>
                    <a:cubicBezTo>
                      <a:pt x="24" y="102"/>
                      <a:pt x="26" y="103"/>
                      <a:pt x="28" y="103"/>
                    </a:cubicBezTo>
                    <a:close/>
                    <a:moveTo>
                      <a:pt x="24" y="107"/>
                    </a:moveTo>
                    <a:cubicBezTo>
                      <a:pt x="22" y="105"/>
                      <a:pt x="23" y="105"/>
                      <a:pt x="25" y="105"/>
                    </a:cubicBezTo>
                    <a:cubicBezTo>
                      <a:pt x="25" y="105"/>
                      <a:pt x="25" y="105"/>
                      <a:pt x="25" y="106"/>
                    </a:cubicBezTo>
                    <a:cubicBezTo>
                      <a:pt x="24" y="106"/>
                      <a:pt x="24" y="107"/>
                      <a:pt x="24" y="107"/>
                    </a:cubicBezTo>
                    <a:close/>
                    <a:moveTo>
                      <a:pt x="23" y="108"/>
                    </a:moveTo>
                    <a:cubicBezTo>
                      <a:pt x="23" y="109"/>
                      <a:pt x="22" y="109"/>
                      <a:pt x="22" y="110"/>
                    </a:cubicBezTo>
                    <a:cubicBezTo>
                      <a:pt x="22" y="109"/>
                      <a:pt x="21" y="108"/>
                      <a:pt x="21" y="108"/>
                    </a:cubicBezTo>
                    <a:cubicBezTo>
                      <a:pt x="22" y="108"/>
                      <a:pt x="22" y="108"/>
                      <a:pt x="23" y="108"/>
                    </a:cubicBezTo>
                    <a:close/>
                    <a:moveTo>
                      <a:pt x="21" y="111"/>
                    </a:moveTo>
                    <a:cubicBezTo>
                      <a:pt x="21" y="111"/>
                      <a:pt x="21" y="112"/>
                      <a:pt x="21" y="112"/>
                    </a:cubicBezTo>
                    <a:cubicBezTo>
                      <a:pt x="21" y="112"/>
                      <a:pt x="21" y="112"/>
                      <a:pt x="21" y="111"/>
                    </a:cubicBezTo>
                    <a:cubicBezTo>
                      <a:pt x="21" y="111"/>
                      <a:pt x="21" y="110"/>
                      <a:pt x="21" y="109"/>
                    </a:cubicBezTo>
                    <a:cubicBezTo>
                      <a:pt x="21" y="110"/>
                      <a:pt x="21" y="111"/>
                      <a:pt x="21" y="111"/>
                    </a:cubicBezTo>
                    <a:close/>
                    <a:moveTo>
                      <a:pt x="21" y="107"/>
                    </a:moveTo>
                    <a:cubicBezTo>
                      <a:pt x="21" y="102"/>
                      <a:pt x="22" y="97"/>
                      <a:pt x="23" y="92"/>
                    </a:cubicBezTo>
                    <a:cubicBezTo>
                      <a:pt x="23" y="92"/>
                      <a:pt x="23" y="92"/>
                      <a:pt x="23" y="92"/>
                    </a:cubicBezTo>
                    <a:cubicBezTo>
                      <a:pt x="25" y="94"/>
                      <a:pt x="27" y="96"/>
                      <a:pt x="30" y="97"/>
                    </a:cubicBezTo>
                    <a:cubicBezTo>
                      <a:pt x="33" y="99"/>
                      <a:pt x="29" y="97"/>
                      <a:pt x="28" y="97"/>
                    </a:cubicBezTo>
                    <a:cubicBezTo>
                      <a:pt x="26" y="97"/>
                      <a:pt x="25" y="96"/>
                      <a:pt x="24" y="96"/>
                    </a:cubicBezTo>
                    <a:cubicBezTo>
                      <a:pt x="24" y="96"/>
                      <a:pt x="23" y="96"/>
                      <a:pt x="24" y="97"/>
                    </a:cubicBezTo>
                    <a:cubicBezTo>
                      <a:pt x="25" y="98"/>
                      <a:pt x="27" y="98"/>
                      <a:pt x="29" y="100"/>
                    </a:cubicBezTo>
                    <a:cubicBezTo>
                      <a:pt x="28" y="99"/>
                      <a:pt x="25" y="99"/>
                      <a:pt x="23" y="99"/>
                    </a:cubicBezTo>
                    <a:cubicBezTo>
                      <a:pt x="23" y="99"/>
                      <a:pt x="23" y="99"/>
                      <a:pt x="23" y="99"/>
                    </a:cubicBezTo>
                    <a:cubicBezTo>
                      <a:pt x="24" y="100"/>
                      <a:pt x="25" y="101"/>
                      <a:pt x="26" y="102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24" y="101"/>
                      <a:pt x="24" y="101"/>
                      <a:pt x="23" y="101"/>
                    </a:cubicBezTo>
                    <a:cubicBezTo>
                      <a:pt x="22" y="101"/>
                      <a:pt x="22" y="101"/>
                      <a:pt x="22" y="101"/>
                    </a:cubicBezTo>
                    <a:cubicBezTo>
                      <a:pt x="23" y="103"/>
                      <a:pt x="23" y="103"/>
                      <a:pt x="24" y="104"/>
                    </a:cubicBezTo>
                    <a:cubicBezTo>
                      <a:pt x="26" y="105"/>
                      <a:pt x="22" y="104"/>
                      <a:pt x="22" y="104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22" y="106"/>
                      <a:pt x="23" y="107"/>
                      <a:pt x="21" y="107"/>
                    </a:cubicBezTo>
                    <a:close/>
                    <a:moveTo>
                      <a:pt x="23" y="92"/>
                    </a:moveTo>
                    <a:cubicBezTo>
                      <a:pt x="23" y="91"/>
                      <a:pt x="23" y="90"/>
                      <a:pt x="24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5" y="90"/>
                      <a:pt x="27" y="91"/>
                      <a:pt x="29" y="92"/>
                    </a:cubicBezTo>
                    <a:cubicBezTo>
                      <a:pt x="30" y="92"/>
                      <a:pt x="32" y="94"/>
                      <a:pt x="33" y="95"/>
                    </a:cubicBezTo>
                    <a:cubicBezTo>
                      <a:pt x="30" y="94"/>
                      <a:pt x="27" y="92"/>
                      <a:pt x="23" y="92"/>
                    </a:cubicBezTo>
                    <a:cubicBezTo>
                      <a:pt x="23" y="91"/>
                      <a:pt x="23" y="92"/>
                      <a:pt x="23" y="92"/>
                    </a:cubicBezTo>
                    <a:close/>
                    <a:moveTo>
                      <a:pt x="24" y="88"/>
                    </a:moveTo>
                    <a:cubicBezTo>
                      <a:pt x="24" y="87"/>
                      <a:pt x="24" y="86"/>
                      <a:pt x="25" y="85"/>
                    </a:cubicBezTo>
                    <a:cubicBezTo>
                      <a:pt x="27" y="86"/>
                      <a:pt x="29" y="87"/>
                      <a:pt x="31" y="88"/>
                    </a:cubicBezTo>
                    <a:cubicBezTo>
                      <a:pt x="32" y="89"/>
                      <a:pt x="35" y="90"/>
                      <a:pt x="36" y="91"/>
                    </a:cubicBezTo>
                    <a:cubicBezTo>
                      <a:pt x="32" y="90"/>
                      <a:pt x="28" y="88"/>
                      <a:pt x="24" y="88"/>
                    </a:cubicBezTo>
                    <a:cubicBezTo>
                      <a:pt x="24" y="88"/>
                      <a:pt x="24" y="88"/>
                      <a:pt x="24" y="88"/>
                    </a:cubicBezTo>
                    <a:close/>
                    <a:moveTo>
                      <a:pt x="25" y="84"/>
                    </a:moveTo>
                    <a:cubicBezTo>
                      <a:pt x="26" y="81"/>
                      <a:pt x="27" y="79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ubicBezTo>
                      <a:pt x="33" y="78"/>
                      <a:pt x="38" y="80"/>
                      <a:pt x="43" y="81"/>
                    </a:cubicBezTo>
                    <a:cubicBezTo>
                      <a:pt x="38" y="80"/>
                      <a:pt x="33" y="79"/>
                      <a:pt x="28" y="78"/>
                    </a:cubicBezTo>
                    <a:cubicBezTo>
                      <a:pt x="28" y="78"/>
                      <a:pt x="28" y="78"/>
                      <a:pt x="28" y="79"/>
                    </a:cubicBezTo>
                    <a:cubicBezTo>
                      <a:pt x="30" y="80"/>
                      <a:pt x="32" y="81"/>
                      <a:pt x="34" y="81"/>
                    </a:cubicBezTo>
                    <a:cubicBezTo>
                      <a:pt x="34" y="82"/>
                      <a:pt x="42" y="84"/>
                      <a:pt x="38" y="83"/>
                    </a:cubicBezTo>
                    <a:cubicBezTo>
                      <a:pt x="34" y="82"/>
                      <a:pt x="31" y="80"/>
                      <a:pt x="27" y="80"/>
                    </a:cubicBezTo>
                    <a:cubicBezTo>
                      <a:pt x="26" y="80"/>
                      <a:pt x="26" y="81"/>
                      <a:pt x="27" y="81"/>
                    </a:cubicBezTo>
                    <a:cubicBezTo>
                      <a:pt x="30" y="83"/>
                      <a:pt x="34" y="85"/>
                      <a:pt x="38" y="87"/>
                    </a:cubicBezTo>
                    <a:cubicBezTo>
                      <a:pt x="37" y="87"/>
                      <a:pt x="33" y="86"/>
                      <a:pt x="32" y="86"/>
                    </a:cubicBezTo>
                    <a:cubicBezTo>
                      <a:pt x="29" y="85"/>
                      <a:pt x="27" y="85"/>
                      <a:pt x="25" y="84"/>
                    </a:cubicBezTo>
                    <a:close/>
                    <a:moveTo>
                      <a:pt x="28" y="76"/>
                    </a:moveTo>
                    <a:cubicBezTo>
                      <a:pt x="29" y="72"/>
                      <a:pt x="31" y="69"/>
                      <a:pt x="33" y="65"/>
                    </a:cubicBezTo>
                    <a:cubicBezTo>
                      <a:pt x="40" y="68"/>
                      <a:pt x="48" y="70"/>
                      <a:pt x="56" y="72"/>
                    </a:cubicBezTo>
                    <a:cubicBezTo>
                      <a:pt x="64" y="75"/>
                      <a:pt x="72" y="78"/>
                      <a:pt x="81" y="80"/>
                    </a:cubicBezTo>
                    <a:cubicBezTo>
                      <a:pt x="89" y="83"/>
                      <a:pt x="98" y="86"/>
                      <a:pt x="106" y="88"/>
                    </a:cubicBezTo>
                    <a:cubicBezTo>
                      <a:pt x="111" y="90"/>
                      <a:pt x="115" y="91"/>
                      <a:pt x="120" y="92"/>
                    </a:cubicBezTo>
                    <a:cubicBezTo>
                      <a:pt x="122" y="93"/>
                      <a:pt x="124" y="93"/>
                      <a:pt x="126" y="94"/>
                    </a:cubicBezTo>
                    <a:cubicBezTo>
                      <a:pt x="125" y="94"/>
                      <a:pt x="124" y="95"/>
                      <a:pt x="123" y="96"/>
                    </a:cubicBezTo>
                    <a:cubicBezTo>
                      <a:pt x="119" y="92"/>
                      <a:pt x="114" y="91"/>
                      <a:pt x="109" y="90"/>
                    </a:cubicBezTo>
                    <a:cubicBezTo>
                      <a:pt x="100" y="88"/>
                      <a:pt x="91" y="85"/>
                      <a:pt x="82" y="82"/>
                    </a:cubicBezTo>
                    <a:cubicBezTo>
                      <a:pt x="73" y="79"/>
                      <a:pt x="63" y="76"/>
                      <a:pt x="54" y="73"/>
                    </a:cubicBezTo>
                    <a:cubicBezTo>
                      <a:pt x="46" y="71"/>
                      <a:pt x="39" y="69"/>
                      <a:pt x="31" y="69"/>
                    </a:cubicBezTo>
                    <a:cubicBezTo>
                      <a:pt x="31" y="69"/>
                      <a:pt x="31" y="69"/>
                      <a:pt x="31" y="70"/>
                    </a:cubicBezTo>
                    <a:cubicBezTo>
                      <a:pt x="37" y="73"/>
                      <a:pt x="44" y="74"/>
                      <a:pt x="50" y="76"/>
                    </a:cubicBezTo>
                    <a:cubicBezTo>
                      <a:pt x="55" y="77"/>
                      <a:pt x="59" y="78"/>
                      <a:pt x="64" y="79"/>
                    </a:cubicBezTo>
                    <a:cubicBezTo>
                      <a:pt x="63" y="79"/>
                      <a:pt x="63" y="79"/>
                      <a:pt x="62" y="79"/>
                    </a:cubicBezTo>
                    <a:cubicBezTo>
                      <a:pt x="57" y="78"/>
                      <a:pt x="50" y="77"/>
                      <a:pt x="45" y="76"/>
                    </a:cubicBezTo>
                    <a:cubicBezTo>
                      <a:pt x="40" y="74"/>
                      <a:pt x="35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8" y="77"/>
                      <a:pt x="47" y="79"/>
                      <a:pt x="56" y="81"/>
                    </a:cubicBezTo>
                    <a:cubicBezTo>
                      <a:pt x="55" y="81"/>
                      <a:pt x="54" y="81"/>
                      <a:pt x="53" y="80"/>
                    </a:cubicBezTo>
                    <a:cubicBezTo>
                      <a:pt x="50" y="80"/>
                      <a:pt x="47" y="79"/>
                      <a:pt x="44" y="78"/>
                    </a:cubicBezTo>
                    <a:cubicBezTo>
                      <a:pt x="39" y="77"/>
                      <a:pt x="33" y="77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lose/>
                    <a:moveTo>
                      <a:pt x="148" y="65"/>
                    </a:moveTo>
                    <a:cubicBezTo>
                      <a:pt x="148" y="65"/>
                      <a:pt x="148" y="65"/>
                      <a:pt x="147" y="65"/>
                    </a:cubicBezTo>
                    <a:cubicBezTo>
                      <a:pt x="144" y="64"/>
                      <a:pt x="140" y="63"/>
                      <a:pt x="136" y="62"/>
                    </a:cubicBezTo>
                    <a:cubicBezTo>
                      <a:pt x="132" y="61"/>
                      <a:pt x="127" y="60"/>
                      <a:pt x="122" y="59"/>
                    </a:cubicBezTo>
                    <a:cubicBezTo>
                      <a:pt x="114" y="57"/>
                      <a:pt x="105" y="54"/>
                      <a:pt x="97" y="53"/>
                    </a:cubicBezTo>
                    <a:cubicBezTo>
                      <a:pt x="99" y="51"/>
                      <a:pt x="100" y="50"/>
                      <a:pt x="102" y="48"/>
                    </a:cubicBezTo>
                    <a:cubicBezTo>
                      <a:pt x="109" y="51"/>
                      <a:pt x="117" y="52"/>
                      <a:pt x="124" y="54"/>
                    </a:cubicBezTo>
                    <a:cubicBezTo>
                      <a:pt x="128" y="55"/>
                      <a:pt x="132" y="56"/>
                      <a:pt x="136" y="58"/>
                    </a:cubicBezTo>
                    <a:cubicBezTo>
                      <a:pt x="139" y="58"/>
                      <a:pt x="141" y="59"/>
                      <a:pt x="143" y="60"/>
                    </a:cubicBezTo>
                    <a:cubicBezTo>
                      <a:pt x="143" y="60"/>
                      <a:pt x="143" y="60"/>
                      <a:pt x="144" y="60"/>
                    </a:cubicBezTo>
                    <a:cubicBezTo>
                      <a:pt x="144" y="60"/>
                      <a:pt x="145" y="61"/>
                      <a:pt x="145" y="61"/>
                    </a:cubicBezTo>
                    <a:cubicBezTo>
                      <a:pt x="141" y="60"/>
                      <a:pt x="138" y="59"/>
                      <a:pt x="135" y="58"/>
                    </a:cubicBezTo>
                    <a:cubicBezTo>
                      <a:pt x="131" y="57"/>
                      <a:pt x="127" y="56"/>
                      <a:pt x="123" y="55"/>
                    </a:cubicBezTo>
                    <a:cubicBezTo>
                      <a:pt x="115" y="53"/>
                      <a:pt x="108" y="51"/>
                      <a:pt x="100" y="50"/>
                    </a:cubicBezTo>
                    <a:cubicBezTo>
                      <a:pt x="100" y="50"/>
                      <a:pt x="99" y="51"/>
                      <a:pt x="100" y="51"/>
                    </a:cubicBezTo>
                    <a:cubicBezTo>
                      <a:pt x="108" y="55"/>
                      <a:pt x="116" y="56"/>
                      <a:pt x="125" y="58"/>
                    </a:cubicBezTo>
                    <a:cubicBezTo>
                      <a:pt x="129" y="59"/>
                      <a:pt x="134" y="60"/>
                      <a:pt x="139" y="61"/>
                    </a:cubicBezTo>
                    <a:cubicBezTo>
                      <a:pt x="141" y="62"/>
                      <a:pt x="143" y="63"/>
                      <a:pt x="145" y="63"/>
                    </a:cubicBezTo>
                    <a:cubicBezTo>
                      <a:pt x="145" y="63"/>
                      <a:pt x="146" y="64"/>
                      <a:pt x="148" y="64"/>
                    </a:cubicBezTo>
                    <a:cubicBezTo>
                      <a:pt x="148" y="65"/>
                      <a:pt x="148" y="65"/>
                      <a:pt x="148" y="65"/>
                    </a:cubicBezTo>
                    <a:close/>
                    <a:moveTo>
                      <a:pt x="103" y="48"/>
                    </a:moveTo>
                    <a:cubicBezTo>
                      <a:pt x="104" y="47"/>
                      <a:pt x="106" y="46"/>
                      <a:pt x="107" y="45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3" y="49"/>
                      <a:pt x="119" y="49"/>
                      <a:pt x="125" y="51"/>
                    </a:cubicBezTo>
                    <a:cubicBezTo>
                      <a:pt x="128" y="52"/>
                      <a:pt x="131" y="53"/>
                      <a:pt x="134" y="54"/>
                    </a:cubicBezTo>
                    <a:cubicBezTo>
                      <a:pt x="134" y="54"/>
                      <a:pt x="143" y="57"/>
                      <a:pt x="138" y="56"/>
                    </a:cubicBezTo>
                    <a:cubicBezTo>
                      <a:pt x="132" y="55"/>
                      <a:pt x="126" y="52"/>
                      <a:pt x="120" y="51"/>
                    </a:cubicBezTo>
                    <a:cubicBezTo>
                      <a:pt x="114" y="50"/>
                      <a:pt x="109" y="49"/>
                      <a:pt x="103" y="48"/>
                    </a:cubicBezTo>
                    <a:close/>
                    <a:moveTo>
                      <a:pt x="107" y="45"/>
                    </a:moveTo>
                    <a:cubicBezTo>
                      <a:pt x="109" y="45"/>
                      <a:pt x="112" y="44"/>
                      <a:pt x="114" y="44"/>
                    </a:cubicBezTo>
                    <a:cubicBezTo>
                      <a:pt x="119" y="45"/>
                      <a:pt x="125" y="47"/>
                      <a:pt x="129" y="49"/>
                    </a:cubicBezTo>
                    <a:cubicBezTo>
                      <a:pt x="122" y="48"/>
                      <a:pt x="114" y="46"/>
                      <a:pt x="107" y="45"/>
                    </a:cubicBezTo>
                    <a:cubicBezTo>
                      <a:pt x="107" y="45"/>
                      <a:pt x="107" y="45"/>
                      <a:pt x="107" y="45"/>
                    </a:cubicBezTo>
                    <a:close/>
                    <a:moveTo>
                      <a:pt x="139" y="55"/>
                    </a:moveTo>
                    <a:cubicBezTo>
                      <a:pt x="135" y="54"/>
                      <a:pt x="132" y="52"/>
                      <a:pt x="129" y="51"/>
                    </a:cubicBezTo>
                    <a:cubicBezTo>
                      <a:pt x="124" y="50"/>
                      <a:pt x="119" y="49"/>
                      <a:pt x="114" y="48"/>
                    </a:cubicBezTo>
                    <a:cubicBezTo>
                      <a:pt x="112" y="47"/>
                      <a:pt x="110" y="47"/>
                      <a:pt x="109" y="46"/>
                    </a:cubicBezTo>
                    <a:cubicBezTo>
                      <a:pt x="110" y="46"/>
                      <a:pt x="111" y="47"/>
                      <a:pt x="112" y="47"/>
                    </a:cubicBezTo>
                    <a:cubicBezTo>
                      <a:pt x="114" y="47"/>
                      <a:pt x="116" y="48"/>
                      <a:pt x="118" y="48"/>
                    </a:cubicBezTo>
                    <a:cubicBezTo>
                      <a:pt x="123" y="49"/>
                      <a:pt x="127" y="50"/>
                      <a:pt x="132" y="50"/>
                    </a:cubicBezTo>
                    <a:cubicBezTo>
                      <a:pt x="134" y="52"/>
                      <a:pt x="136" y="53"/>
                      <a:pt x="139" y="55"/>
                    </a:cubicBezTo>
                    <a:close/>
                    <a:moveTo>
                      <a:pt x="143" y="59"/>
                    </a:moveTo>
                    <a:cubicBezTo>
                      <a:pt x="138" y="57"/>
                      <a:pt x="132" y="55"/>
                      <a:pt x="126" y="54"/>
                    </a:cubicBezTo>
                    <a:cubicBezTo>
                      <a:pt x="120" y="52"/>
                      <a:pt x="114" y="51"/>
                      <a:pt x="109" y="49"/>
                    </a:cubicBezTo>
                    <a:cubicBezTo>
                      <a:pt x="109" y="50"/>
                      <a:pt x="110" y="50"/>
                      <a:pt x="111" y="50"/>
                    </a:cubicBezTo>
                    <a:cubicBezTo>
                      <a:pt x="115" y="51"/>
                      <a:pt x="118" y="51"/>
                      <a:pt x="121" y="52"/>
                    </a:cubicBezTo>
                    <a:cubicBezTo>
                      <a:pt x="128" y="54"/>
                      <a:pt x="134" y="56"/>
                      <a:pt x="141" y="57"/>
                    </a:cubicBezTo>
                    <a:cubicBezTo>
                      <a:pt x="142" y="58"/>
                      <a:pt x="143" y="59"/>
                      <a:pt x="143" y="59"/>
                    </a:cubicBezTo>
                    <a:close/>
                    <a:moveTo>
                      <a:pt x="147" y="64"/>
                    </a:moveTo>
                    <a:cubicBezTo>
                      <a:pt x="132" y="57"/>
                      <a:pt x="116" y="58"/>
                      <a:pt x="102" y="51"/>
                    </a:cubicBezTo>
                    <a:cubicBezTo>
                      <a:pt x="105" y="53"/>
                      <a:pt x="110" y="53"/>
                      <a:pt x="114" y="54"/>
                    </a:cubicBezTo>
                    <a:cubicBezTo>
                      <a:pt x="118" y="55"/>
                      <a:pt x="123" y="56"/>
                      <a:pt x="128" y="57"/>
                    </a:cubicBezTo>
                    <a:cubicBezTo>
                      <a:pt x="132" y="58"/>
                      <a:pt x="136" y="59"/>
                      <a:pt x="140" y="61"/>
                    </a:cubicBezTo>
                    <a:cubicBezTo>
                      <a:pt x="142" y="61"/>
                      <a:pt x="144" y="62"/>
                      <a:pt x="145" y="62"/>
                    </a:cubicBezTo>
                    <a:cubicBezTo>
                      <a:pt x="146" y="62"/>
                      <a:pt x="146" y="62"/>
                      <a:pt x="146" y="63"/>
                    </a:cubicBezTo>
                    <a:cubicBezTo>
                      <a:pt x="147" y="63"/>
                      <a:pt x="147" y="63"/>
                      <a:pt x="147" y="64"/>
                    </a:cubicBezTo>
                    <a:close/>
                    <a:moveTo>
                      <a:pt x="150" y="69"/>
                    </a:moveTo>
                    <a:cubicBezTo>
                      <a:pt x="141" y="67"/>
                      <a:pt x="132" y="65"/>
                      <a:pt x="123" y="62"/>
                    </a:cubicBezTo>
                    <a:cubicBezTo>
                      <a:pt x="114" y="60"/>
                      <a:pt x="104" y="58"/>
                      <a:pt x="95" y="56"/>
                    </a:cubicBezTo>
                    <a:cubicBezTo>
                      <a:pt x="95" y="56"/>
                      <a:pt x="95" y="56"/>
                      <a:pt x="95" y="56"/>
                    </a:cubicBezTo>
                    <a:cubicBezTo>
                      <a:pt x="95" y="55"/>
                      <a:pt x="96" y="54"/>
                      <a:pt x="96" y="54"/>
                    </a:cubicBezTo>
                    <a:cubicBezTo>
                      <a:pt x="107" y="55"/>
                      <a:pt x="118" y="59"/>
                      <a:pt x="129" y="61"/>
                    </a:cubicBezTo>
                    <a:cubicBezTo>
                      <a:pt x="134" y="62"/>
                      <a:pt x="138" y="63"/>
                      <a:pt x="142" y="64"/>
                    </a:cubicBezTo>
                    <a:cubicBezTo>
                      <a:pt x="144" y="65"/>
                      <a:pt x="146" y="66"/>
                      <a:pt x="149" y="66"/>
                    </a:cubicBezTo>
                    <a:cubicBezTo>
                      <a:pt x="149" y="67"/>
                      <a:pt x="150" y="68"/>
                      <a:pt x="150" y="69"/>
                    </a:cubicBezTo>
                    <a:close/>
                    <a:moveTo>
                      <a:pt x="82" y="41"/>
                    </a:moveTo>
                    <a:cubicBezTo>
                      <a:pt x="79" y="39"/>
                      <a:pt x="77" y="37"/>
                      <a:pt x="74" y="35"/>
                    </a:cubicBezTo>
                    <a:cubicBezTo>
                      <a:pt x="74" y="35"/>
                      <a:pt x="74" y="35"/>
                      <a:pt x="73" y="34"/>
                    </a:cubicBezTo>
                    <a:cubicBezTo>
                      <a:pt x="76" y="36"/>
                      <a:pt x="79" y="38"/>
                      <a:pt x="82" y="40"/>
                    </a:cubicBezTo>
                    <a:cubicBezTo>
                      <a:pt x="82" y="40"/>
                      <a:pt x="82" y="40"/>
                      <a:pt x="82" y="40"/>
                    </a:cubicBezTo>
                    <a:cubicBezTo>
                      <a:pt x="82" y="40"/>
                      <a:pt x="82" y="41"/>
                      <a:pt x="82" y="41"/>
                    </a:cubicBezTo>
                    <a:cubicBezTo>
                      <a:pt x="82" y="41"/>
                      <a:pt x="82" y="41"/>
                      <a:pt x="82" y="41"/>
                    </a:cubicBezTo>
                    <a:close/>
                    <a:moveTo>
                      <a:pt x="81" y="42"/>
                    </a:moveTo>
                    <a:cubicBezTo>
                      <a:pt x="81" y="42"/>
                      <a:pt x="81" y="43"/>
                      <a:pt x="80" y="43"/>
                    </a:cubicBezTo>
                    <a:cubicBezTo>
                      <a:pt x="78" y="41"/>
                      <a:pt x="75" y="39"/>
                      <a:pt x="73" y="37"/>
                    </a:cubicBezTo>
                    <a:cubicBezTo>
                      <a:pt x="75" y="39"/>
                      <a:pt x="78" y="40"/>
                      <a:pt x="81" y="42"/>
                    </a:cubicBezTo>
                    <a:cubicBezTo>
                      <a:pt x="81" y="42"/>
                      <a:pt x="81" y="42"/>
                      <a:pt x="81" y="42"/>
                    </a:cubicBezTo>
                    <a:close/>
                    <a:moveTo>
                      <a:pt x="80" y="44"/>
                    </a:moveTo>
                    <a:cubicBezTo>
                      <a:pt x="80" y="45"/>
                      <a:pt x="79" y="45"/>
                      <a:pt x="79" y="46"/>
                    </a:cubicBezTo>
                    <a:cubicBezTo>
                      <a:pt x="77" y="44"/>
                      <a:pt x="74" y="42"/>
                      <a:pt x="71" y="40"/>
                    </a:cubicBezTo>
                    <a:cubicBezTo>
                      <a:pt x="69" y="39"/>
                      <a:pt x="66" y="37"/>
                      <a:pt x="64" y="35"/>
                    </a:cubicBezTo>
                    <a:cubicBezTo>
                      <a:pt x="62" y="33"/>
                      <a:pt x="67" y="36"/>
                      <a:pt x="68" y="37"/>
                    </a:cubicBezTo>
                    <a:cubicBezTo>
                      <a:pt x="69" y="37"/>
                      <a:pt x="71" y="38"/>
                      <a:pt x="72" y="39"/>
                    </a:cubicBezTo>
                    <a:cubicBezTo>
                      <a:pt x="75" y="40"/>
                      <a:pt x="77" y="42"/>
                      <a:pt x="80" y="44"/>
                    </a:cubicBezTo>
                    <a:close/>
                    <a:moveTo>
                      <a:pt x="79" y="47"/>
                    </a:moveTo>
                    <a:cubicBezTo>
                      <a:pt x="78" y="47"/>
                      <a:pt x="78" y="48"/>
                      <a:pt x="78" y="48"/>
                    </a:cubicBezTo>
                    <a:cubicBezTo>
                      <a:pt x="78" y="49"/>
                      <a:pt x="78" y="49"/>
                      <a:pt x="77" y="49"/>
                    </a:cubicBezTo>
                    <a:cubicBezTo>
                      <a:pt x="76" y="48"/>
                      <a:pt x="74" y="47"/>
                      <a:pt x="73" y="46"/>
                    </a:cubicBezTo>
                    <a:cubicBezTo>
                      <a:pt x="70" y="45"/>
                      <a:pt x="68" y="43"/>
                      <a:pt x="65" y="41"/>
                    </a:cubicBezTo>
                    <a:cubicBezTo>
                      <a:pt x="64" y="40"/>
                      <a:pt x="61" y="38"/>
                      <a:pt x="60" y="37"/>
                    </a:cubicBezTo>
                    <a:cubicBezTo>
                      <a:pt x="62" y="38"/>
                      <a:pt x="64" y="39"/>
                      <a:pt x="66" y="40"/>
                    </a:cubicBezTo>
                    <a:cubicBezTo>
                      <a:pt x="70" y="43"/>
                      <a:pt x="74" y="45"/>
                      <a:pt x="79" y="47"/>
                    </a:cubicBezTo>
                    <a:cubicBezTo>
                      <a:pt x="79" y="47"/>
                      <a:pt x="79" y="47"/>
                      <a:pt x="79" y="47"/>
                    </a:cubicBezTo>
                    <a:close/>
                    <a:moveTo>
                      <a:pt x="77" y="50"/>
                    </a:moveTo>
                    <a:cubicBezTo>
                      <a:pt x="75" y="52"/>
                      <a:pt x="73" y="50"/>
                      <a:pt x="71" y="48"/>
                    </a:cubicBezTo>
                    <a:cubicBezTo>
                      <a:pt x="70" y="48"/>
                      <a:pt x="70" y="48"/>
                      <a:pt x="69" y="48"/>
                    </a:cubicBezTo>
                    <a:cubicBezTo>
                      <a:pt x="68" y="47"/>
                      <a:pt x="68" y="47"/>
                      <a:pt x="67" y="47"/>
                    </a:cubicBezTo>
                    <a:cubicBezTo>
                      <a:pt x="66" y="46"/>
                      <a:pt x="64" y="45"/>
                      <a:pt x="63" y="44"/>
                    </a:cubicBezTo>
                    <a:cubicBezTo>
                      <a:pt x="62" y="43"/>
                      <a:pt x="61" y="42"/>
                      <a:pt x="59" y="41"/>
                    </a:cubicBezTo>
                    <a:cubicBezTo>
                      <a:pt x="58" y="40"/>
                      <a:pt x="58" y="39"/>
                      <a:pt x="59" y="40"/>
                    </a:cubicBezTo>
                    <a:cubicBezTo>
                      <a:pt x="61" y="41"/>
                      <a:pt x="63" y="42"/>
                      <a:pt x="65" y="43"/>
                    </a:cubicBezTo>
                    <a:cubicBezTo>
                      <a:pt x="68" y="44"/>
                      <a:pt x="70" y="46"/>
                      <a:pt x="72" y="47"/>
                    </a:cubicBezTo>
                    <a:cubicBezTo>
                      <a:pt x="73" y="48"/>
                      <a:pt x="74" y="48"/>
                      <a:pt x="75" y="49"/>
                    </a:cubicBezTo>
                    <a:cubicBezTo>
                      <a:pt x="76" y="49"/>
                      <a:pt x="76" y="50"/>
                      <a:pt x="77" y="49"/>
                    </a:cubicBezTo>
                    <a:cubicBezTo>
                      <a:pt x="77" y="49"/>
                      <a:pt x="77" y="50"/>
                      <a:pt x="77" y="50"/>
                    </a:cubicBezTo>
                    <a:close/>
                    <a:moveTo>
                      <a:pt x="68" y="48"/>
                    </a:moveTo>
                    <a:cubicBezTo>
                      <a:pt x="67" y="48"/>
                      <a:pt x="65" y="49"/>
                      <a:pt x="63" y="49"/>
                    </a:cubicBezTo>
                    <a:cubicBezTo>
                      <a:pt x="60" y="47"/>
                      <a:pt x="57" y="46"/>
                      <a:pt x="55" y="43"/>
                    </a:cubicBezTo>
                    <a:cubicBezTo>
                      <a:pt x="51" y="39"/>
                      <a:pt x="58" y="43"/>
                      <a:pt x="59" y="44"/>
                    </a:cubicBezTo>
                    <a:cubicBezTo>
                      <a:pt x="61" y="45"/>
                      <a:pt x="63" y="45"/>
                      <a:pt x="65" y="46"/>
                    </a:cubicBezTo>
                    <a:cubicBezTo>
                      <a:pt x="66" y="47"/>
                      <a:pt x="66" y="47"/>
                      <a:pt x="67" y="48"/>
                    </a:cubicBezTo>
                    <a:cubicBezTo>
                      <a:pt x="67" y="48"/>
                      <a:pt x="67" y="48"/>
                      <a:pt x="67" y="48"/>
                    </a:cubicBezTo>
                    <a:cubicBezTo>
                      <a:pt x="68" y="48"/>
                      <a:pt x="68" y="48"/>
                      <a:pt x="68" y="48"/>
                    </a:cubicBezTo>
                    <a:close/>
                    <a:moveTo>
                      <a:pt x="62" y="50"/>
                    </a:moveTo>
                    <a:cubicBezTo>
                      <a:pt x="61" y="50"/>
                      <a:pt x="60" y="51"/>
                      <a:pt x="60" y="51"/>
                    </a:cubicBezTo>
                    <a:cubicBezTo>
                      <a:pt x="58" y="50"/>
                      <a:pt x="56" y="49"/>
                      <a:pt x="55" y="48"/>
                    </a:cubicBezTo>
                    <a:cubicBezTo>
                      <a:pt x="53" y="47"/>
                      <a:pt x="50" y="44"/>
                      <a:pt x="54" y="46"/>
                    </a:cubicBezTo>
                    <a:cubicBezTo>
                      <a:pt x="56" y="47"/>
                      <a:pt x="59" y="49"/>
                      <a:pt x="62" y="50"/>
                    </a:cubicBezTo>
                    <a:close/>
                    <a:moveTo>
                      <a:pt x="57" y="54"/>
                    </a:moveTo>
                    <a:cubicBezTo>
                      <a:pt x="54" y="52"/>
                      <a:pt x="51" y="50"/>
                      <a:pt x="49" y="48"/>
                    </a:cubicBezTo>
                    <a:cubicBezTo>
                      <a:pt x="51" y="50"/>
                      <a:pt x="56" y="51"/>
                      <a:pt x="59" y="52"/>
                    </a:cubicBezTo>
                    <a:cubicBezTo>
                      <a:pt x="58" y="52"/>
                      <a:pt x="57" y="53"/>
                      <a:pt x="57" y="54"/>
                    </a:cubicBezTo>
                    <a:close/>
                    <a:moveTo>
                      <a:pt x="49" y="55"/>
                    </a:moveTo>
                    <a:cubicBezTo>
                      <a:pt x="51" y="55"/>
                      <a:pt x="53" y="56"/>
                      <a:pt x="55" y="57"/>
                    </a:cubicBezTo>
                    <a:cubicBezTo>
                      <a:pt x="55" y="57"/>
                      <a:pt x="55" y="57"/>
                      <a:pt x="55" y="58"/>
                    </a:cubicBezTo>
                    <a:cubicBezTo>
                      <a:pt x="53" y="57"/>
                      <a:pt x="51" y="56"/>
                      <a:pt x="49" y="55"/>
                    </a:cubicBezTo>
                    <a:close/>
                    <a:moveTo>
                      <a:pt x="62" y="63"/>
                    </a:moveTo>
                    <a:cubicBezTo>
                      <a:pt x="61" y="63"/>
                      <a:pt x="61" y="63"/>
                      <a:pt x="60" y="63"/>
                    </a:cubicBezTo>
                    <a:cubicBezTo>
                      <a:pt x="61" y="63"/>
                      <a:pt x="61" y="62"/>
                      <a:pt x="61" y="62"/>
                    </a:cubicBezTo>
                    <a:cubicBezTo>
                      <a:pt x="61" y="62"/>
                      <a:pt x="62" y="63"/>
                      <a:pt x="62" y="63"/>
                    </a:cubicBezTo>
                    <a:close/>
                    <a:moveTo>
                      <a:pt x="63" y="61"/>
                    </a:moveTo>
                    <a:cubicBezTo>
                      <a:pt x="63" y="61"/>
                      <a:pt x="63" y="61"/>
                      <a:pt x="63" y="61"/>
                    </a:cubicBezTo>
                    <a:cubicBezTo>
                      <a:pt x="64" y="61"/>
                      <a:pt x="63" y="61"/>
                      <a:pt x="63" y="61"/>
                    </a:cubicBezTo>
                    <a:close/>
                    <a:moveTo>
                      <a:pt x="66" y="59"/>
                    </a:moveTo>
                    <a:cubicBezTo>
                      <a:pt x="67" y="61"/>
                      <a:pt x="66" y="60"/>
                      <a:pt x="64" y="60"/>
                    </a:cubicBezTo>
                    <a:cubicBezTo>
                      <a:pt x="65" y="59"/>
                      <a:pt x="65" y="59"/>
                      <a:pt x="66" y="59"/>
                    </a:cubicBezTo>
                    <a:cubicBezTo>
                      <a:pt x="65" y="59"/>
                      <a:pt x="65" y="59"/>
                      <a:pt x="66" y="59"/>
                    </a:cubicBezTo>
                    <a:close/>
                    <a:moveTo>
                      <a:pt x="66" y="59"/>
                    </a:moveTo>
                    <a:cubicBezTo>
                      <a:pt x="66" y="59"/>
                      <a:pt x="66" y="58"/>
                      <a:pt x="66" y="58"/>
                    </a:cubicBezTo>
                    <a:cubicBezTo>
                      <a:pt x="67" y="58"/>
                      <a:pt x="67" y="58"/>
                      <a:pt x="68" y="57"/>
                    </a:cubicBezTo>
                    <a:cubicBezTo>
                      <a:pt x="68" y="58"/>
                      <a:pt x="68" y="59"/>
                      <a:pt x="68" y="59"/>
                    </a:cubicBezTo>
                    <a:cubicBezTo>
                      <a:pt x="68" y="59"/>
                      <a:pt x="67" y="59"/>
                      <a:pt x="66" y="59"/>
                    </a:cubicBezTo>
                    <a:cubicBezTo>
                      <a:pt x="66" y="59"/>
                      <a:pt x="66" y="59"/>
                      <a:pt x="66" y="59"/>
                    </a:cubicBezTo>
                    <a:close/>
                    <a:moveTo>
                      <a:pt x="68" y="60"/>
                    </a:moveTo>
                    <a:cubicBezTo>
                      <a:pt x="68" y="60"/>
                      <a:pt x="68" y="60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ubicBezTo>
                      <a:pt x="66" y="59"/>
                      <a:pt x="67" y="59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lose/>
                    <a:moveTo>
                      <a:pt x="67" y="61"/>
                    </a:moveTo>
                    <a:cubicBezTo>
                      <a:pt x="67" y="61"/>
                      <a:pt x="66" y="61"/>
                      <a:pt x="66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4" y="61"/>
                      <a:pt x="66" y="61"/>
                      <a:pt x="67" y="61"/>
                    </a:cubicBezTo>
                    <a:close/>
                    <a:moveTo>
                      <a:pt x="64" y="62"/>
                    </a:moveTo>
                    <a:cubicBezTo>
                      <a:pt x="64" y="62"/>
                      <a:pt x="63" y="63"/>
                      <a:pt x="63" y="63"/>
                    </a:cubicBezTo>
                    <a:cubicBezTo>
                      <a:pt x="61" y="61"/>
                      <a:pt x="63" y="62"/>
                      <a:pt x="64" y="62"/>
                    </a:cubicBezTo>
                    <a:close/>
                    <a:moveTo>
                      <a:pt x="62" y="64"/>
                    </a:moveTo>
                    <a:cubicBezTo>
                      <a:pt x="61" y="64"/>
                      <a:pt x="60" y="65"/>
                      <a:pt x="60" y="66"/>
                    </a:cubicBezTo>
                    <a:cubicBezTo>
                      <a:pt x="56" y="64"/>
                      <a:pt x="53" y="63"/>
                      <a:pt x="50" y="61"/>
                    </a:cubicBezTo>
                    <a:cubicBezTo>
                      <a:pt x="47" y="60"/>
                      <a:pt x="43" y="58"/>
                      <a:pt x="40" y="57"/>
                    </a:cubicBezTo>
                    <a:cubicBezTo>
                      <a:pt x="47" y="59"/>
                      <a:pt x="54" y="63"/>
                      <a:pt x="62" y="64"/>
                    </a:cubicBezTo>
                    <a:close/>
                    <a:moveTo>
                      <a:pt x="59" y="69"/>
                    </a:moveTo>
                    <a:cubicBezTo>
                      <a:pt x="59" y="69"/>
                      <a:pt x="59" y="69"/>
                      <a:pt x="59" y="69"/>
                    </a:cubicBezTo>
                    <a:cubicBezTo>
                      <a:pt x="59" y="69"/>
                      <a:pt x="58" y="69"/>
                      <a:pt x="58" y="68"/>
                    </a:cubicBezTo>
                    <a:cubicBezTo>
                      <a:pt x="53" y="67"/>
                      <a:pt x="49" y="65"/>
                      <a:pt x="45" y="63"/>
                    </a:cubicBezTo>
                    <a:cubicBezTo>
                      <a:pt x="44" y="62"/>
                      <a:pt x="42" y="60"/>
                      <a:pt x="40" y="60"/>
                    </a:cubicBezTo>
                    <a:cubicBezTo>
                      <a:pt x="42" y="60"/>
                      <a:pt x="44" y="61"/>
                      <a:pt x="46" y="62"/>
                    </a:cubicBezTo>
                    <a:cubicBezTo>
                      <a:pt x="51" y="64"/>
                      <a:pt x="55" y="66"/>
                      <a:pt x="59" y="67"/>
                    </a:cubicBezTo>
                    <a:cubicBezTo>
                      <a:pt x="59" y="68"/>
                      <a:pt x="59" y="68"/>
                      <a:pt x="59" y="69"/>
                    </a:cubicBezTo>
                    <a:close/>
                    <a:moveTo>
                      <a:pt x="68" y="72"/>
                    </a:moveTo>
                    <a:cubicBezTo>
                      <a:pt x="70" y="73"/>
                      <a:pt x="71" y="73"/>
                      <a:pt x="73" y="74"/>
                    </a:cubicBezTo>
                    <a:cubicBezTo>
                      <a:pt x="75" y="75"/>
                      <a:pt x="77" y="76"/>
                      <a:pt x="80" y="77"/>
                    </a:cubicBezTo>
                    <a:cubicBezTo>
                      <a:pt x="83" y="78"/>
                      <a:pt x="87" y="79"/>
                      <a:pt x="91" y="80"/>
                    </a:cubicBezTo>
                    <a:cubicBezTo>
                      <a:pt x="83" y="78"/>
                      <a:pt x="75" y="76"/>
                      <a:pt x="67" y="72"/>
                    </a:cubicBezTo>
                    <a:cubicBezTo>
                      <a:pt x="67" y="72"/>
                      <a:pt x="67" y="72"/>
                      <a:pt x="68" y="72"/>
                    </a:cubicBezTo>
                    <a:cubicBezTo>
                      <a:pt x="68" y="72"/>
                      <a:pt x="68" y="72"/>
                      <a:pt x="68" y="72"/>
                    </a:cubicBezTo>
                    <a:close/>
                    <a:moveTo>
                      <a:pt x="68" y="72"/>
                    </a:moveTo>
                    <a:cubicBezTo>
                      <a:pt x="69" y="71"/>
                      <a:pt x="70" y="71"/>
                      <a:pt x="71" y="71"/>
                    </a:cubicBezTo>
                    <a:cubicBezTo>
                      <a:pt x="71" y="71"/>
                      <a:pt x="71" y="71"/>
                      <a:pt x="71" y="71"/>
                    </a:cubicBezTo>
                    <a:cubicBezTo>
                      <a:pt x="82" y="75"/>
                      <a:pt x="94" y="79"/>
                      <a:pt x="105" y="82"/>
                    </a:cubicBezTo>
                    <a:cubicBezTo>
                      <a:pt x="111" y="84"/>
                      <a:pt x="116" y="86"/>
                      <a:pt x="121" y="88"/>
                    </a:cubicBezTo>
                    <a:cubicBezTo>
                      <a:pt x="124" y="89"/>
                      <a:pt x="128" y="90"/>
                      <a:pt x="131" y="91"/>
                    </a:cubicBezTo>
                    <a:cubicBezTo>
                      <a:pt x="129" y="90"/>
                      <a:pt x="125" y="90"/>
                      <a:pt x="122" y="89"/>
                    </a:cubicBezTo>
                    <a:cubicBezTo>
                      <a:pt x="115" y="87"/>
                      <a:pt x="108" y="85"/>
                      <a:pt x="101" y="83"/>
                    </a:cubicBezTo>
                    <a:cubicBezTo>
                      <a:pt x="94" y="81"/>
                      <a:pt x="87" y="78"/>
                      <a:pt x="80" y="76"/>
                    </a:cubicBezTo>
                    <a:cubicBezTo>
                      <a:pt x="76" y="74"/>
                      <a:pt x="72" y="73"/>
                      <a:pt x="68" y="72"/>
                    </a:cubicBezTo>
                    <a:close/>
                    <a:moveTo>
                      <a:pt x="83" y="74"/>
                    </a:moveTo>
                    <a:cubicBezTo>
                      <a:pt x="79" y="73"/>
                      <a:pt x="76" y="72"/>
                      <a:pt x="73" y="71"/>
                    </a:cubicBezTo>
                    <a:cubicBezTo>
                      <a:pt x="76" y="72"/>
                      <a:pt x="79" y="72"/>
                      <a:pt x="82" y="74"/>
                    </a:cubicBezTo>
                    <a:cubicBezTo>
                      <a:pt x="86" y="75"/>
                      <a:pt x="90" y="77"/>
                      <a:pt x="94" y="78"/>
                    </a:cubicBezTo>
                    <a:cubicBezTo>
                      <a:pt x="90" y="77"/>
                      <a:pt x="86" y="76"/>
                      <a:pt x="83" y="74"/>
                    </a:cubicBezTo>
                    <a:close/>
                    <a:moveTo>
                      <a:pt x="72" y="70"/>
                    </a:moveTo>
                    <a:cubicBezTo>
                      <a:pt x="73" y="70"/>
                      <a:pt x="74" y="69"/>
                      <a:pt x="75" y="69"/>
                    </a:cubicBezTo>
                    <a:cubicBezTo>
                      <a:pt x="76" y="69"/>
                      <a:pt x="77" y="69"/>
                      <a:pt x="78" y="69"/>
                    </a:cubicBezTo>
                    <a:cubicBezTo>
                      <a:pt x="78" y="69"/>
                      <a:pt x="78" y="69"/>
                      <a:pt x="79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80" y="69"/>
                      <a:pt x="80" y="70"/>
                      <a:pt x="80" y="70"/>
                    </a:cubicBezTo>
                    <a:cubicBezTo>
                      <a:pt x="83" y="71"/>
                      <a:pt x="86" y="72"/>
                      <a:pt x="89" y="73"/>
                    </a:cubicBezTo>
                    <a:cubicBezTo>
                      <a:pt x="102" y="78"/>
                      <a:pt x="116" y="83"/>
                      <a:pt x="130" y="88"/>
                    </a:cubicBezTo>
                    <a:cubicBezTo>
                      <a:pt x="131" y="89"/>
                      <a:pt x="132" y="89"/>
                      <a:pt x="134" y="89"/>
                    </a:cubicBezTo>
                    <a:cubicBezTo>
                      <a:pt x="134" y="89"/>
                      <a:pt x="138" y="91"/>
                      <a:pt x="136" y="90"/>
                    </a:cubicBezTo>
                    <a:cubicBezTo>
                      <a:pt x="133" y="89"/>
                      <a:pt x="129" y="88"/>
                      <a:pt x="126" y="87"/>
                    </a:cubicBezTo>
                    <a:cubicBezTo>
                      <a:pt x="120" y="85"/>
                      <a:pt x="113" y="83"/>
                      <a:pt x="107" y="81"/>
                    </a:cubicBezTo>
                    <a:cubicBezTo>
                      <a:pt x="106" y="81"/>
                      <a:pt x="106" y="81"/>
                      <a:pt x="105" y="81"/>
                    </a:cubicBezTo>
                    <a:cubicBezTo>
                      <a:pt x="99" y="79"/>
                      <a:pt x="93" y="77"/>
                      <a:pt x="87" y="75"/>
                    </a:cubicBezTo>
                    <a:cubicBezTo>
                      <a:pt x="82" y="73"/>
                      <a:pt x="77" y="71"/>
                      <a:pt x="72" y="70"/>
                    </a:cubicBezTo>
                    <a:close/>
                    <a:moveTo>
                      <a:pt x="77" y="68"/>
                    </a:moveTo>
                    <a:cubicBezTo>
                      <a:pt x="78" y="67"/>
                      <a:pt x="79" y="67"/>
                      <a:pt x="81" y="66"/>
                    </a:cubicBezTo>
                    <a:cubicBezTo>
                      <a:pt x="90" y="71"/>
                      <a:pt x="100" y="75"/>
                      <a:pt x="110" y="78"/>
                    </a:cubicBezTo>
                    <a:cubicBezTo>
                      <a:pt x="113" y="79"/>
                      <a:pt x="115" y="80"/>
                      <a:pt x="118" y="80"/>
                    </a:cubicBezTo>
                    <a:cubicBezTo>
                      <a:pt x="112" y="79"/>
                      <a:pt x="107" y="77"/>
                      <a:pt x="101" y="75"/>
                    </a:cubicBezTo>
                    <a:cubicBezTo>
                      <a:pt x="94" y="73"/>
                      <a:pt x="87" y="70"/>
                      <a:pt x="80" y="69"/>
                    </a:cubicBezTo>
                    <a:cubicBezTo>
                      <a:pt x="79" y="69"/>
                      <a:pt x="78" y="68"/>
                      <a:pt x="78" y="68"/>
                    </a:cubicBezTo>
                    <a:cubicBezTo>
                      <a:pt x="77" y="68"/>
                      <a:pt x="77" y="68"/>
                      <a:pt x="77" y="68"/>
                    </a:cubicBezTo>
                    <a:close/>
                    <a:moveTo>
                      <a:pt x="82" y="66"/>
                    </a:moveTo>
                    <a:cubicBezTo>
                      <a:pt x="83" y="65"/>
                      <a:pt x="85" y="64"/>
                      <a:pt x="86" y="63"/>
                    </a:cubicBezTo>
                    <a:cubicBezTo>
                      <a:pt x="97" y="67"/>
                      <a:pt x="109" y="72"/>
                      <a:pt x="120" y="76"/>
                    </a:cubicBezTo>
                    <a:cubicBezTo>
                      <a:pt x="125" y="79"/>
                      <a:pt x="131" y="80"/>
                      <a:pt x="137" y="82"/>
                    </a:cubicBezTo>
                    <a:cubicBezTo>
                      <a:pt x="139" y="83"/>
                      <a:pt x="142" y="84"/>
                      <a:pt x="145" y="85"/>
                    </a:cubicBezTo>
                    <a:cubicBezTo>
                      <a:pt x="150" y="87"/>
                      <a:pt x="147" y="86"/>
                      <a:pt x="145" y="85"/>
                    </a:cubicBezTo>
                    <a:cubicBezTo>
                      <a:pt x="140" y="84"/>
                      <a:pt x="135" y="81"/>
                      <a:pt x="130" y="80"/>
                    </a:cubicBezTo>
                    <a:cubicBezTo>
                      <a:pt x="124" y="78"/>
                      <a:pt x="118" y="77"/>
                      <a:pt x="112" y="75"/>
                    </a:cubicBezTo>
                    <a:cubicBezTo>
                      <a:pt x="102" y="72"/>
                      <a:pt x="91" y="70"/>
                      <a:pt x="82" y="66"/>
                    </a:cubicBezTo>
                    <a:close/>
                    <a:moveTo>
                      <a:pt x="87" y="63"/>
                    </a:moveTo>
                    <a:cubicBezTo>
                      <a:pt x="87" y="63"/>
                      <a:pt x="87" y="62"/>
                      <a:pt x="88" y="62"/>
                    </a:cubicBezTo>
                    <a:cubicBezTo>
                      <a:pt x="88" y="62"/>
                      <a:pt x="89" y="61"/>
                      <a:pt x="89" y="61"/>
                    </a:cubicBezTo>
                    <a:cubicBezTo>
                      <a:pt x="89" y="61"/>
                      <a:pt x="89" y="61"/>
                      <a:pt x="90" y="61"/>
                    </a:cubicBezTo>
                    <a:cubicBezTo>
                      <a:pt x="100" y="66"/>
                      <a:pt x="110" y="69"/>
                      <a:pt x="121" y="72"/>
                    </a:cubicBezTo>
                    <a:cubicBezTo>
                      <a:pt x="126" y="74"/>
                      <a:pt x="131" y="76"/>
                      <a:pt x="137" y="78"/>
                    </a:cubicBezTo>
                    <a:cubicBezTo>
                      <a:pt x="139" y="79"/>
                      <a:pt x="142" y="79"/>
                      <a:pt x="144" y="80"/>
                    </a:cubicBezTo>
                    <a:cubicBezTo>
                      <a:pt x="146" y="81"/>
                      <a:pt x="154" y="83"/>
                      <a:pt x="148" y="82"/>
                    </a:cubicBezTo>
                    <a:cubicBezTo>
                      <a:pt x="138" y="79"/>
                      <a:pt x="128" y="75"/>
                      <a:pt x="118" y="72"/>
                    </a:cubicBezTo>
                    <a:cubicBezTo>
                      <a:pt x="108" y="69"/>
                      <a:pt x="97" y="66"/>
                      <a:pt x="87" y="63"/>
                    </a:cubicBezTo>
                    <a:close/>
                    <a:moveTo>
                      <a:pt x="90" y="61"/>
                    </a:moveTo>
                    <a:cubicBezTo>
                      <a:pt x="91" y="59"/>
                      <a:pt x="93" y="58"/>
                      <a:pt x="94" y="56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9" y="58"/>
                      <a:pt x="104" y="59"/>
                      <a:pt x="108" y="60"/>
                    </a:cubicBezTo>
                    <a:cubicBezTo>
                      <a:pt x="114" y="62"/>
                      <a:pt x="119" y="64"/>
                      <a:pt x="124" y="65"/>
                    </a:cubicBezTo>
                    <a:cubicBezTo>
                      <a:pt x="133" y="69"/>
                      <a:pt x="144" y="70"/>
                      <a:pt x="152" y="75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48" y="73"/>
                      <a:pt x="142" y="72"/>
                      <a:pt x="138" y="71"/>
                    </a:cubicBezTo>
                    <a:cubicBezTo>
                      <a:pt x="132" y="69"/>
                      <a:pt x="127" y="68"/>
                      <a:pt x="121" y="66"/>
                    </a:cubicBezTo>
                    <a:cubicBezTo>
                      <a:pt x="112" y="63"/>
                      <a:pt x="102" y="60"/>
                      <a:pt x="92" y="58"/>
                    </a:cubicBezTo>
                    <a:cubicBezTo>
                      <a:pt x="92" y="58"/>
                      <a:pt x="92" y="59"/>
                      <a:pt x="92" y="59"/>
                    </a:cubicBezTo>
                    <a:cubicBezTo>
                      <a:pt x="102" y="63"/>
                      <a:pt x="112" y="66"/>
                      <a:pt x="122" y="69"/>
                    </a:cubicBezTo>
                    <a:cubicBezTo>
                      <a:pt x="123" y="70"/>
                      <a:pt x="125" y="70"/>
                      <a:pt x="126" y="71"/>
                    </a:cubicBezTo>
                    <a:cubicBezTo>
                      <a:pt x="124" y="70"/>
                      <a:pt x="122" y="70"/>
                      <a:pt x="121" y="69"/>
                    </a:cubicBezTo>
                    <a:cubicBezTo>
                      <a:pt x="110" y="66"/>
                      <a:pt x="100" y="62"/>
                      <a:pt x="90" y="61"/>
                    </a:cubicBezTo>
                    <a:cubicBezTo>
                      <a:pt x="90" y="61"/>
                      <a:pt x="90" y="61"/>
                      <a:pt x="90" y="61"/>
                    </a:cubicBezTo>
                    <a:close/>
                    <a:moveTo>
                      <a:pt x="153" y="78"/>
                    </a:moveTo>
                    <a:cubicBezTo>
                      <a:pt x="153" y="78"/>
                      <a:pt x="153" y="78"/>
                      <a:pt x="153" y="78"/>
                    </a:cubicBezTo>
                    <a:cubicBezTo>
                      <a:pt x="152" y="78"/>
                      <a:pt x="152" y="78"/>
                      <a:pt x="151" y="78"/>
                    </a:cubicBezTo>
                    <a:cubicBezTo>
                      <a:pt x="142" y="75"/>
                      <a:pt x="133" y="72"/>
                      <a:pt x="124" y="69"/>
                    </a:cubicBezTo>
                    <a:cubicBezTo>
                      <a:pt x="114" y="66"/>
                      <a:pt x="104" y="63"/>
                      <a:pt x="94" y="59"/>
                    </a:cubicBezTo>
                    <a:cubicBezTo>
                      <a:pt x="97" y="60"/>
                      <a:pt x="103" y="61"/>
                      <a:pt x="107" y="62"/>
                    </a:cubicBezTo>
                    <a:cubicBezTo>
                      <a:pt x="112" y="64"/>
                      <a:pt x="118" y="66"/>
                      <a:pt x="123" y="67"/>
                    </a:cubicBezTo>
                    <a:cubicBezTo>
                      <a:pt x="133" y="70"/>
                      <a:pt x="143" y="73"/>
                      <a:pt x="153" y="75"/>
                    </a:cubicBezTo>
                    <a:cubicBezTo>
                      <a:pt x="153" y="76"/>
                      <a:pt x="153" y="77"/>
                      <a:pt x="153" y="78"/>
                    </a:cubicBezTo>
                    <a:close/>
                    <a:moveTo>
                      <a:pt x="152" y="74"/>
                    </a:moveTo>
                    <a:cubicBezTo>
                      <a:pt x="145" y="70"/>
                      <a:pt x="137" y="69"/>
                      <a:pt x="130" y="67"/>
                    </a:cubicBezTo>
                    <a:cubicBezTo>
                      <a:pt x="124" y="65"/>
                      <a:pt x="119" y="63"/>
                      <a:pt x="113" y="61"/>
                    </a:cubicBezTo>
                    <a:cubicBezTo>
                      <a:pt x="110" y="60"/>
                      <a:pt x="106" y="59"/>
                      <a:pt x="102" y="58"/>
                    </a:cubicBezTo>
                    <a:cubicBezTo>
                      <a:pt x="103" y="58"/>
                      <a:pt x="105" y="59"/>
                      <a:pt x="107" y="59"/>
                    </a:cubicBezTo>
                    <a:cubicBezTo>
                      <a:pt x="112" y="60"/>
                      <a:pt x="118" y="61"/>
                      <a:pt x="123" y="63"/>
                    </a:cubicBezTo>
                    <a:cubicBezTo>
                      <a:pt x="132" y="65"/>
                      <a:pt x="141" y="68"/>
                      <a:pt x="151" y="69"/>
                    </a:cubicBezTo>
                    <a:cubicBezTo>
                      <a:pt x="151" y="71"/>
                      <a:pt x="152" y="72"/>
                      <a:pt x="152" y="74"/>
                    </a:cubicBezTo>
                    <a:close/>
                    <a:moveTo>
                      <a:pt x="153" y="79"/>
                    </a:moveTo>
                    <a:cubicBezTo>
                      <a:pt x="152" y="80"/>
                      <a:pt x="152" y="81"/>
                      <a:pt x="152" y="81"/>
                    </a:cubicBezTo>
                    <a:cubicBezTo>
                      <a:pt x="152" y="82"/>
                      <a:pt x="152" y="82"/>
                      <a:pt x="152" y="82"/>
                    </a:cubicBezTo>
                    <a:cubicBezTo>
                      <a:pt x="147" y="80"/>
                      <a:pt x="143" y="79"/>
                      <a:pt x="138" y="78"/>
                    </a:cubicBezTo>
                    <a:cubicBezTo>
                      <a:pt x="133" y="76"/>
                      <a:pt x="129" y="74"/>
                      <a:pt x="124" y="73"/>
                    </a:cubicBezTo>
                    <a:cubicBezTo>
                      <a:pt x="113" y="69"/>
                      <a:pt x="102" y="66"/>
                      <a:pt x="91" y="61"/>
                    </a:cubicBezTo>
                    <a:cubicBezTo>
                      <a:pt x="96" y="63"/>
                      <a:pt x="102" y="64"/>
                      <a:pt x="107" y="66"/>
                    </a:cubicBezTo>
                    <a:cubicBezTo>
                      <a:pt x="112" y="67"/>
                      <a:pt x="117" y="69"/>
                      <a:pt x="122" y="70"/>
                    </a:cubicBezTo>
                    <a:cubicBezTo>
                      <a:pt x="132" y="73"/>
                      <a:pt x="142" y="77"/>
                      <a:pt x="153" y="79"/>
                    </a:cubicBezTo>
                    <a:close/>
                    <a:moveTo>
                      <a:pt x="151" y="83"/>
                    </a:moveTo>
                    <a:cubicBezTo>
                      <a:pt x="151" y="84"/>
                      <a:pt x="150" y="85"/>
                      <a:pt x="149" y="86"/>
                    </a:cubicBezTo>
                    <a:cubicBezTo>
                      <a:pt x="138" y="81"/>
                      <a:pt x="127" y="79"/>
                      <a:pt x="117" y="74"/>
                    </a:cubicBezTo>
                    <a:cubicBezTo>
                      <a:pt x="111" y="72"/>
                      <a:pt x="105" y="70"/>
                      <a:pt x="99" y="67"/>
                    </a:cubicBezTo>
                    <a:cubicBezTo>
                      <a:pt x="99" y="67"/>
                      <a:pt x="98" y="67"/>
                      <a:pt x="97" y="67"/>
                    </a:cubicBezTo>
                    <a:cubicBezTo>
                      <a:pt x="107" y="69"/>
                      <a:pt x="116" y="72"/>
                      <a:pt x="125" y="75"/>
                    </a:cubicBezTo>
                    <a:cubicBezTo>
                      <a:pt x="130" y="76"/>
                      <a:pt x="135" y="78"/>
                      <a:pt x="140" y="80"/>
                    </a:cubicBezTo>
                    <a:cubicBezTo>
                      <a:pt x="144" y="81"/>
                      <a:pt x="147" y="83"/>
                      <a:pt x="151" y="83"/>
                    </a:cubicBezTo>
                    <a:close/>
                    <a:moveTo>
                      <a:pt x="148" y="87"/>
                    </a:moveTo>
                    <a:cubicBezTo>
                      <a:pt x="147" y="88"/>
                      <a:pt x="145" y="88"/>
                      <a:pt x="144" y="89"/>
                    </a:cubicBezTo>
                    <a:cubicBezTo>
                      <a:pt x="143" y="89"/>
                      <a:pt x="143" y="89"/>
                      <a:pt x="142" y="88"/>
                    </a:cubicBezTo>
                    <a:cubicBezTo>
                      <a:pt x="142" y="88"/>
                      <a:pt x="142" y="88"/>
                      <a:pt x="141" y="88"/>
                    </a:cubicBezTo>
                    <a:cubicBezTo>
                      <a:pt x="140" y="88"/>
                      <a:pt x="140" y="88"/>
                      <a:pt x="140" y="87"/>
                    </a:cubicBezTo>
                    <a:cubicBezTo>
                      <a:pt x="139" y="87"/>
                      <a:pt x="138" y="87"/>
                      <a:pt x="137" y="87"/>
                    </a:cubicBezTo>
                    <a:cubicBezTo>
                      <a:pt x="136" y="86"/>
                      <a:pt x="134" y="85"/>
                      <a:pt x="132" y="85"/>
                    </a:cubicBezTo>
                    <a:cubicBezTo>
                      <a:pt x="124" y="82"/>
                      <a:pt x="117" y="79"/>
                      <a:pt x="109" y="77"/>
                    </a:cubicBezTo>
                    <a:cubicBezTo>
                      <a:pt x="102" y="74"/>
                      <a:pt x="94" y="71"/>
                      <a:pt x="87" y="68"/>
                    </a:cubicBezTo>
                    <a:cubicBezTo>
                      <a:pt x="88" y="69"/>
                      <a:pt x="89" y="69"/>
                      <a:pt x="90" y="69"/>
                    </a:cubicBezTo>
                    <a:cubicBezTo>
                      <a:pt x="94" y="70"/>
                      <a:pt x="98" y="71"/>
                      <a:pt x="102" y="72"/>
                    </a:cubicBezTo>
                    <a:cubicBezTo>
                      <a:pt x="110" y="75"/>
                      <a:pt x="119" y="78"/>
                      <a:pt x="128" y="80"/>
                    </a:cubicBezTo>
                    <a:cubicBezTo>
                      <a:pt x="134" y="82"/>
                      <a:pt x="141" y="85"/>
                      <a:pt x="148" y="87"/>
                    </a:cubicBezTo>
                    <a:close/>
                    <a:moveTo>
                      <a:pt x="143" y="89"/>
                    </a:moveTo>
                    <a:cubicBezTo>
                      <a:pt x="141" y="90"/>
                      <a:pt x="140" y="90"/>
                      <a:pt x="139" y="90"/>
                    </a:cubicBezTo>
                    <a:cubicBezTo>
                      <a:pt x="134" y="88"/>
                      <a:pt x="130" y="87"/>
                      <a:pt x="125" y="85"/>
                    </a:cubicBezTo>
                    <a:cubicBezTo>
                      <a:pt x="119" y="83"/>
                      <a:pt x="113" y="81"/>
                      <a:pt x="107" y="79"/>
                    </a:cubicBezTo>
                    <a:cubicBezTo>
                      <a:pt x="101" y="77"/>
                      <a:pt x="95" y="74"/>
                      <a:pt x="89" y="72"/>
                    </a:cubicBezTo>
                    <a:cubicBezTo>
                      <a:pt x="88" y="72"/>
                      <a:pt x="87" y="71"/>
                      <a:pt x="86" y="71"/>
                    </a:cubicBezTo>
                    <a:cubicBezTo>
                      <a:pt x="92" y="72"/>
                      <a:pt x="97" y="74"/>
                      <a:pt x="102" y="76"/>
                    </a:cubicBezTo>
                    <a:cubicBezTo>
                      <a:pt x="111" y="79"/>
                      <a:pt x="120" y="82"/>
                      <a:pt x="128" y="84"/>
                    </a:cubicBezTo>
                    <a:cubicBezTo>
                      <a:pt x="131" y="85"/>
                      <a:pt x="133" y="86"/>
                      <a:pt x="136" y="87"/>
                    </a:cubicBezTo>
                    <a:cubicBezTo>
                      <a:pt x="138" y="88"/>
                      <a:pt x="140" y="88"/>
                      <a:pt x="143" y="89"/>
                    </a:cubicBezTo>
                    <a:close/>
                    <a:moveTo>
                      <a:pt x="135" y="91"/>
                    </a:moveTo>
                    <a:cubicBezTo>
                      <a:pt x="134" y="91"/>
                      <a:pt x="133" y="91"/>
                      <a:pt x="132" y="92"/>
                    </a:cubicBezTo>
                    <a:cubicBezTo>
                      <a:pt x="130" y="89"/>
                      <a:pt x="126" y="89"/>
                      <a:pt x="122" y="87"/>
                    </a:cubicBezTo>
                    <a:cubicBezTo>
                      <a:pt x="120" y="86"/>
                      <a:pt x="117" y="85"/>
                      <a:pt x="114" y="84"/>
                    </a:cubicBezTo>
                    <a:cubicBezTo>
                      <a:pt x="117" y="85"/>
                      <a:pt x="121" y="86"/>
                      <a:pt x="124" y="87"/>
                    </a:cubicBezTo>
                    <a:cubicBezTo>
                      <a:pt x="128" y="88"/>
                      <a:pt x="132" y="90"/>
                      <a:pt x="135" y="91"/>
                    </a:cubicBezTo>
                    <a:close/>
                    <a:moveTo>
                      <a:pt x="131" y="92"/>
                    </a:moveTo>
                    <a:cubicBezTo>
                      <a:pt x="130" y="92"/>
                      <a:pt x="129" y="92"/>
                      <a:pt x="129" y="93"/>
                    </a:cubicBezTo>
                    <a:cubicBezTo>
                      <a:pt x="126" y="91"/>
                      <a:pt x="123" y="90"/>
                      <a:pt x="121" y="90"/>
                    </a:cubicBezTo>
                    <a:cubicBezTo>
                      <a:pt x="116" y="88"/>
                      <a:pt x="111" y="87"/>
                      <a:pt x="107" y="85"/>
                    </a:cubicBezTo>
                    <a:cubicBezTo>
                      <a:pt x="115" y="88"/>
                      <a:pt x="123" y="90"/>
                      <a:pt x="131" y="92"/>
                    </a:cubicBezTo>
                    <a:close/>
                    <a:moveTo>
                      <a:pt x="33" y="64"/>
                    </a:moveTo>
                    <a:cubicBezTo>
                      <a:pt x="34" y="64"/>
                      <a:pt x="34" y="63"/>
                      <a:pt x="35" y="62"/>
                    </a:cubicBezTo>
                    <a:cubicBezTo>
                      <a:pt x="43" y="65"/>
                      <a:pt x="52" y="70"/>
                      <a:pt x="61" y="72"/>
                    </a:cubicBezTo>
                    <a:cubicBezTo>
                      <a:pt x="62" y="73"/>
                      <a:pt x="63" y="73"/>
                      <a:pt x="64" y="73"/>
                    </a:cubicBezTo>
                    <a:cubicBezTo>
                      <a:pt x="64" y="73"/>
                      <a:pt x="65" y="73"/>
                      <a:pt x="66" y="73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72" y="75"/>
                      <a:pt x="77" y="78"/>
                      <a:pt x="83" y="79"/>
                    </a:cubicBezTo>
                    <a:cubicBezTo>
                      <a:pt x="90" y="81"/>
                      <a:pt x="96" y="83"/>
                      <a:pt x="103" y="85"/>
                    </a:cubicBezTo>
                    <a:cubicBezTo>
                      <a:pt x="109" y="87"/>
                      <a:pt x="116" y="89"/>
                      <a:pt x="122" y="91"/>
                    </a:cubicBezTo>
                    <a:cubicBezTo>
                      <a:pt x="123" y="91"/>
                      <a:pt x="127" y="93"/>
                      <a:pt x="128" y="93"/>
                    </a:cubicBezTo>
                    <a:cubicBezTo>
                      <a:pt x="128" y="93"/>
                      <a:pt x="127" y="93"/>
                      <a:pt x="127" y="93"/>
                    </a:cubicBezTo>
                    <a:cubicBezTo>
                      <a:pt x="127" y="93"/>
                      <a:pt x="126" y="93"/>
                      <a:pt x="125" y="93"/>
                    </a:cubicBezTo>
                    <a:cubicBezTo>
                      <a:pt x="122" y="92"/>
                      <a:pt x="119" y="91"/>
                      <a:pt x="116" y="90"/>
                    </a:cubicBezTo>
                    <a:cubicBezTo>
                      <a:pt x="102" y="87"/>
                      <a:pt x="88" y="82"/>
                      <a:pt x="74" y="77"/>
                    </a:cubicBezTo>
                    <a:cubicBezTo>
                      <a:pt x="61" y="73"/>
                      <a:pt x="46" y="70"/>
                      <a:pt x="33" y="64"/>
                    </a:cubicBezTo>
                    <a:close/>
                    <a:moveTo>
                      <a:pt x="35" y="61"/>
                    </a:moveTo>
                    <a:cubicBezTo>
                      <a:pt x="36" y="60"/>
                      <a:pt x="38" y="58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5" y="61"/>
                      <a:pt x="52" y="63"/>
                      <a:pt x="58" y="66"/>
                    </a:cubicBezTo>
                    <a:cubicBezTo>
                      <a:pt x="53" y="63"/>
                      <a:pt x="45" y="60"/>
                      <a:pt x="39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44" y="64"/>
                      <a:pt x="52" y="66"/>
                      <a:pt x="59" y="69"/>
                    </a:cubicBezTo>
                    <a:cubicBezTo>
                      <a:pt x="59" y="70"/>
                      <a:pt x="59" y="70"/>
                      <a:pt x="60" y="71"/>
                    </a:cubicBezTo>
                    <a:cubicBezTo>
                      <a:pt x="59" y="71"/>
                      <a:pt x="58" y="70"/>
                      <a:pt x="58" y="70"/>
                    </a:cubicBezTo>
                    <a:cubicBezTo>
                      <a:pt x="55" y="69"/>
                      <a:pt x="53" y="68"/>
                      <a:pt x="50" y="67"/>
                    </a:cubicBezTo>
                    <a:cubicBezTo>
                      <a:pt x="45" y="65"/>
                      <a:pt x="40" y="63"/>
                      <a:pt x="35" y="61"/>
                    </a:cubicBezTo>
                    <a:close/>
                    <a:moveTo>
                      <a:pt x="39" y="56"/>
                    </a:moveTo>
                    <a:cubicBezTo>
                      <a:pt x="40" y="55"/>
                      <a:pt x="40" y="54"/>
                      <a:pt x="41" y="54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46" y="56"/>
                      <a:pt x="50" y="58"/>
                      <a:pt x="55" y="59"/>
                    </a:cubicBezTo>
                    <a:cubicBezTo>
                      <a:pt x="55" y="59"/>
                      <a:pt x="55" y="60"/>
                      <a:pt x="55" y="60"/>
                    </a:cubicBezTo>
                    <a:cubicBezTo>
                      <a:pt x="55" y="60"/>
                      <a:pt x="55" y="61"/>
                      <a:pt x="56" y="61"/>
                    </a:cubicBezTo>
                    <a:cubicBezTo>
                      <a:pt x="55" y="61"/>
                      <a:pt x="54" y="60"/>
                      <a:pt x="53" y="60"/>
                    </a:cubicBezTo>
                    <a:cubicBezTo>
                      <a:pt x="48" y="58"/>
                      <a:pt x="44" y="57"/>
                      <a:pt x="39" y="56"/>
                    </a:cubicBezTo>
                    <a:close/>
                    <a:moveTo>
                      <a:pt x="41" y="53"/>
                    </a:moveTo>
                    <a:cubicBezTo>
                      <a:pt x="41" y="53"/>
                      <a:pt x="42" y="53"/>
                      <a:pt x="42" y="52"/>
                    </a:cubicBezTo>
                    <a:cubicBezTo>
                      <a:pt x="46" y="54"/>
                      <a:pt x="50" y="56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0" y="58"/>
                      <a:pt x="46" y="55"/>
                      <a:pt x="41" y="53"/>
                    </a:cubicBezTo>
                    <a:cubicBezTo>
                      <a:pt x="41" y="53"/>
                      <a:pt x="41" y="53"/>
                      <a:pt x="41" y="53"/>
                    </a:cubicBezTo>
                    <a:close/>
                    <a:moveTo>
                      <a:pt x="42" y="52"/>
                    </a:moveTo>
                    <a:cubicBezTo>
                      <a:pt x="43" y="51"/>
                      <a:pt x="43" y="50"/>
                      <a:pt x="44" y="50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8" y="51"/>
                      <a:pt x="52" y="53"/>
                      <a:pt x="56" y="55"/>
                    </a:cubicBezTo>
                    <a:cubicBezTo>
                      <a:pt x="55" y="55"/>
                      <a:pt x="55" y="56"/>
                      <a:pt x="55" y="56"/>
                    </a:cubicBezTo>
                    <a:cubicBezTo>
                      <a:pt x="51" y="55"/>
                      <a:pt x="46" y="53"/>
                      <a:pt x="42" y="52"/>
                    </a:cubicBezTo>
                    <a:close/>
                    <a:moveTo>
                      <a:pt x="45" y="49"/>
                    </a:moveTo>
                    <a:cubicBezTo>
                      <a:pt x="46" y="47"/>
                      <a:pt x="48" y="46"/>
                      <a:pt x="49" y="44"/>
                    </a:cubicBezTo>
                    <a:cubicBezTo>
                      <a:pt x="51" y="47"/>
                      <a:pt x="55" y="49"/>
                      <a:pt x="58" y="51"/>
                    </a:cubicBezTo>
                    <a:cubicBezTo>
                      <a:pt x="60" y="52"/>
                      <a:pt x="58" y="51"/>
                      <a:pt x="57" y="51"/>
                    </a:cubicBezTo>
                    <a:cubicBezTo>
                      <a:pt x="55" y="50"/>
                      <a:pt x="54" y="49"/>
                      <a:pt x="52" y="49"/>
                    </a:cubicBezTo>
                    <a:cubicBezTo>
                      <a:pt x="51" y="48"/>
                      <a:pt x="49" y="47"/>
                      <a:pt x="48" y="47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9" y="50"/>
                      <a:pt x="53" y="53"/>
                      <a:pt x="56" y="54"/>
                    </a:cubicBezTo>
                    <a:cubicBezTo>
                      <a:pt x="52" y="53"/>
                      <a:pt x="48" y="51"/>
                      <a:pt x="45" y="49"/>
                    </a:cubicBezTo>
                    <a:close/>
                    <a:moveTo>
                      <a:pt x="50" y="44"/>
                    </a:moveTo>
                    <a:cubicBezTo>
                      <a:pt x="51" y="43"/>
                      <a:pt x="51" y="42"/>
                      <a:pt x="52" y="41"/>
                    </a:cubicBezTo>
                    <a:cubicBezTo>
                      <a:pt x="54" y="45"/>
                      <a:pt x="58" y="47"/>
                      <a:pt x="61" y="49"/>
                    </a:cubicBezTo>
                    <a:cubicBezTo>
                      <a:pt x="60" y="48"/>
                      <a:pt x="58" y="48"/>
                      <a:pt x="57" y="47"/>
                    </a:cubicBezTo>
                    <a:cubicBezTo>
                      <a:pt x="55" y="46"/>
                      <a:pt x="52" y="45"/>
                      <a:pt x="50" y="44"/>
                    </a:cubicBezTo>
                    <a:close/>
                    <a:moveTo>
                      <a:pt x="53" y="41"/>
                    </a:moveTo>
                    <a:cubicBezTo>
                      <a:pt x="54" y="40"/>
                      <a:pt x="55" y="39"/>
                      <a:pt x="56" y="38"/>
                    </a:cubicBezTo>
                    <a:cubicBezTo>
                      <a:pt x="57" y="37"/>
                      <a:pt x="57" y="37"/>
                      <a:pt x="58" y="36"/>
                    </a:cubicBezTo>
                    <a:cubicBezTo>
                      <a:pt x="58" y="36"/>
                      <a:pt x="58" y="36"/>
                      <a:pt x="58" y="37"/>
                    </a:cubicBezTo>
                    <a:cubicBezTo>
                      <a:pt x="61" y="39"/>
                      <a:pt x="64" y="41"/>
                      <a:pt x="67" y="43"/>
                    </a:cubicBezTo>
                    <a:cubicBezTo>
                      <a:pt x="63" y="41"/>
                      <a:pt x="60" y="40"/>
                      <a:pt x="57" y="39"/>
                    </a:cubicBezTo>
                    <a:cubicBezTo>
                      <a:pt x="56" y="38"/>
                      <a:pt x="56" y="39"/>
                      <a:pt x="56" y="39"/>
                    </a:cubicBezTo>
                    <a:cubicBezTo>
                      <a:pt x="58" y="41"/>
                      <a:pt x="60" y="43"/>
                      <a:pt x="62" y="44"/>
                    </a:cubicBezTo>
                    <a:cubicBezTo>
                      <a:pt x="59" y="43"/>
                      <a:pt x="56" y="42"/>
                      <a:pt x="53" y="41"/>
                    </a:cubicBezTo>
                    <a:close/>
                    <a:moveTo>
                      <a:pt x="58" y="36"/>
                    </a:moveTo>
                    <a:cubicBezTo>
                      <a:pt x="59" y="35"/>
                      <a:pt x="61" y="34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5" y="39"/>
                      <a:pt x="72" y="41"/>
                      <a:pt x="76" y="45"/>
                    </a:cubicBezTo>
                    <a:cubicBezTo>
                      <a:pt x="79" y="47"/>
                      <a:pt x="75" y="44"/>
                      <a:pt x="74" y="44"/>
                    </a:cubicBezTo>
                    <a:cubicBezTo>
                      <a:pt x="73" y="43"/>
                      <a:pt x="71" y="42"/>
                      <a:pt x="70" y="41"/>
                    </a:cubicBezTo>
                    <a:cubicBezTo>
                      <a:pt x="66" y="39"/>
                      <a:pt x="62" y="38"/>
                      <a:pt x="59" y="36"/>
                    </a:cubicBezTo>
                    <a:cubicBezTo>
                      <a:pt x="59" y="36"/>
                      <a:pt x="58" y="36"/>
                      <a:pt x="58" y="36"/>
                    </a:cubicBezTo>
                    <a:close/>
                    <a:moveTo>
                      <a:pt x="62" y="33"/>
                    </a:moveTo>
                    <a:cubicBezTo>
                      <a:pt x="63" y="33"/>
                      <a:pt x="63" y="33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66" y="34"/>
                      <a:pt x="69" y="36"/>
                      <a:pt x="71" y="37"/>
                    </a:cubicBezTo>
                    <a:cubicBezTo>
                      <a:pt x="68" y="36"/>
                      <a:pt x="65" y="35"/>
                      <a:pt x="62" y="33"/>
                    </a:cubicBezTo>
                    <a:cubicBezTo>
                      <a:pt x="62" y="33"/>
                      <a:pt x="62" y="33"/>
                      <a:pt x="62" y="33"/>
                    </a:cubicBezTo>
                    <a:close/>
                    <a:moveTo>
                      <a:pt x="64" y="32"/>
                    </a:moveTo>
                    <a:cubicBezTo>
                      <a:pt x="69" y="29"/>
                      <a:pt x="73" y="27"/>
                      <a:pt x="78" y="24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7" y="25"/>
                      <a:pt x="77" y="25"/>
                      <a:pt x="78" y="25"/>
                    </a:cubicBezTo>
                    <a:cubicBezTo>
                      <a:pt x="79" y="25"/>
                      <a:pt x="80" y="26"/>
                      <a:pt x="80" y="26"/>
                    </a:cubicBezTo>
                    <a:cubicBezTo>
                      <a:pt x="79" y="26"/>
                      <a:pt x="78" y="25"/>
                      <a:pt x="77" y="25"/>
                    </a:cubicBezTo>
                    <a:cubicBezTo>
                      <a:pt x="77" y="25"/>
                      <a:pt x="77" y="26"/>
                      <a:pt x="77" y="26"/>
                    </a:cubicBezTo>
                    <a:cubicBezTo>
                      <a:pt x="77" y="26"/>
                      <a:pt x="78" y="27"/>
                      <a:pt x="78" y="27"/>
                    </a:cubicBezTo>
                    <a:cubicBezTo>
                      <a:pt x="78" y="27"/>
                      <a:pt x="78" y="27"/>
                      <a:pt x="77" y="27"/>
                    </a:cubicBezTo>
                    <a:cubicBezTo>
                      <a:pt x="76" y="27"/>
                      <a:pt x="75" y="26"/>
                      <a:pt x="73" y="27"/>
                    </a:cubicBezTo>
                    <a:cubicBezTo>
                      <a:pt x="73" y="27"/>
                      <a:pt x="73" y="27"/>
                      <a:pt x="73" y="27"/>
                    </a:cubicBezTo>
                    <a:cubicBezTo>
                      <a:pt x="74" y="28"/>
                      <a:pt x="75" y="28"/>
                      <a:pt x="75" y="29"/>
                    </a:cubicBezTo>
                    <a:cubicBezTo>
                      <a:pt x="74" y="29"/>
                      <a:pt x="73" y="28"/>
                      <a:pt x="72" y="28"/>
                    </a:cubicBezTo>
                    <a:cubicBezTo>
                      <a:pt x="71" y="28"/>
                      <a:pt x="71" y="28"/>
                      <a:pt x="72" y="29"/>
                    </a:cubicBezTo>
                    <a:cubicBezTo>
                      <a:pt x="73" y="29"/>
                      <a:pt x="74" y="30"/>
                      <a:pt x="75" y="30"/>
                    </a:cubicBezTo>
                    <a:cubicBezTo>
                      <a:pt x="75" y="32"/>
                      <a:pt x="76" y="34"/>
                      <a:pt x="79" y="34"/>
                    </a:cubicBezTo>
                    <a:cubicBezTo>
                      <a:pt x="79" y="34"/>
                      <a:pt x="79" y="34"/>
                      <a:pt x="80" y="34"/>
                    </a:cubicBezTo>
                    <a:cubicBezTo>
                      <a:pt x="81" y="35"/>
                      <a:pt x="82" y="36"/>
                      <a:pt x="83" y="37"/>
                    </a:cubicBezTo>
                    <a:cubicBezTo>
                      <a:pt x="84" y="37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3" y="37"/>
                    </a:cubicBezTo>
                    <a:cubicBezTo>
                      <a:pt x="82" y="37"/>
                      <a:pt x="81" y="36"/>
                      <a:pt x="80" y="36"/>
                    </a:cubicBezTo>
                    <a:cubicBezTo>
                      <a:pt x="76" y="34"/>
                      <a:pt x="73" y="31"/>
                      <a:pt x="69" y="29"/>
                    </a:cubicBezTo>
                    <a:cubicBezTo>
                      <a:pt x="68" y="29"/>
                      <a:pt x="68" y="30"/>
                      <a:pt x="69" y="30"/>
                    </a:cubicBezTo>
                    <a:cubicBezTo>
                      <a:pt x="74" y="32"/>
                      <a:pt x="78" y="37"/>
                      <a:pt x="84" y="38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0" y="37"/>
                      <a:pt x="77" y="36"/>
                      <a:pt x="74" y="34"/>
                    </a:cubicBezTo>
                    <a:cubicBezTo>
                      <a:pt x="72" y="33"/>
                      <a:pt x="71" y="32"/>
                      <a:pt x="70" y="32"/>
                    </a:cubicBezTo>
                    <a:cubicBezTo>
                      <a:pt x="70" y="31"/>
                      <a:pt x="69" y="31"/>
                      <a:pt x="69" y="31"/>
                    </a:cubicBezTo>
                    <a:cubicBezTo>
                      <a:pt x="69" y="31"/>
                      <a:pt x="68" y="31"/>
                      <a:pt x="67" y="30"/>
                    </a:cubicBezTo>
                    <a:cubicBezTo>
                      <a:pt x="67" y="30"/>
                      <a:pt x="67" y="31"/>
                      <a:pt x="67" y="31"/>
                    </a:cubicBezTo>
                    <a:cubicBezTo>
                      <a:pt x="71" y="34"/>
                      <a:pt x="76" y="38"/>
                      <a:pt x="80" y="40"/>
                    </a:cubicBezTo>
                    <a:cubicBezTo>
                      <a:pt x="75" y="38"/>
                      <a:pt x="70" y="35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lose/>
                    <a:moveTo>
                      <a:pt x="94" y="36"/>
                    </a:moveTo>
                    <a:cubicBezTo>
                      <a:pt x="93" y="35"/>
                      <a:pt x="92" y="35"/>
                      <a:pt x="91" y="34"/>
                    </a:cubicBezTo>
                    <a:cubicBezTo>
                      <a:pt x="86" y="31"/>
                      <a:pt x="91" y="33"/>
                      <a:pt x="93" y="34"/>
                    </a:cubicBezTo>
                    <a:cubicBezTo>
                      <a:pt x="93" y="34"/>
                      <a:pt x="93" y="34"/>
                      <a:pt x="93" y="34"/>
                    </a:cubicBezTo>
                    <a:cubicBezTo>
                      <a:pt x="94" y="35"/>
                      <a:pt x="96" y="37"/>
                      <a:pt x="98" y="38"/>
                    </a:cubicBezTo>
                    <a:cubicBezTo>
                      <a:pt x="98" y="38"/>
                      <a:pt x="98" y="38"/>
                      <a:pt x="98" y="38"/>
                    </a:cubicBezTo>
                    <a:cubicBezTo>
                      <a:pt x="98" y="38"/>
                      <a:pt x="98" y="38"/>
                      <a:pt x="97" y="38"/>
                    </a:cubicBezTo>
                    <a:cubicBezTo>
                      <a:pt x="96" y="37"/>
                      <a:pt x="95" y="36"/>
                      <a:pt x="94" y="36"/>
                    </a:cubicBezTo>
                    <a:close/>
                    <a:moveTo>
                      <a:pt x="94" y="33"/>
                    </a:moveTo>
                    <a:cubicBezTo>
                      <a:pt x="94" y="33"/>
                      <a:pt x="94" y="33"/>
                      <a:pt x="94" y="33"/>
                    </a:cubicBezTo>
                    <a:cubicBezTo>
                      <a:pt x="94" y="33"/>
                      <a:pt x="94" y="33"/>
                      <a:pt x="94" y="33"/>
                    </a:cubicBezTo>
                    <a:close/>
                    <a:moveTo>
                      <a:pt x="89" y="31"/>
                    </a:moveTo>
                    <a:cubicBezTo>
                      <a:pt x="90" y="31"/>
                      <a:pt x="91" y="30"/>
                      <a:pt x="92" y="29"/>
                    </a:cubicBezTo>
                    <a:cubicBezTo>
                      <a:pt x="92" y="29"/>
                      <a:pt x="92" y="30"/>
                      <a:pt x="92" y="30"/>
                    </a:cubicBezTo>
                    <a:cubicBezTo>
                      <a:pt x="93" y="31"/>
                      <a:pt x="94" y="32"/>
                      <a:pt x="95" y="33"/>
                    </a:cubicBezTo>
                    <a:cubicBezTo>
                      <a:pt x="95" y="33"/>
                      <a:pt x="95" y="33"/>
                      <a:pt x="95" y="33"/>
                    </a:cubicBezTo>
                    <a:cubicBezTo>
                      <a:pt x="94" y="33"/>
                      <a:pt x="93" y="32"/>
                      <a:pt x="93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1" y="32"/>
                      <a:pt x="91" y="32"/>
                    </a:cubicBezTo>
                    <a:cubicBezTo>
                      <a:pt x="91" y="32"/>
                      <a:pt x="90" y="31"/>
                      <a:pt x="89" y="31"/>
                    </a:cubicBezTo>
                    <a:close/>
                    <a:moveTo>
                      <a:pt x="93" y="29"/>
                    </a:moveTo>
                    <a:cubicBezTo>
                      <a:pt x="93" y="29"/>
                      <a:pt x="93" y="29"/>
                      <a:pt x="93" y="29"/>
                    </a:cubicBezTo>
                    <a:cubicBezTo>
                      <a:pt x="93" y="29"/>
                      <a:pt x="94" y="28"/>
                      <a:pt x="94" y="28"/>
                    </a:cubicBezTo>
                    <a:cubicBezTo>
                      <a:pt x="94" y="28"/>
                      <a:pt x="94" y="28"/>
                      <a:pt x="94" y="28"/>
                    </a:cubicBezTo>
                    <a:cubicBezTo>
                      <a:pt x="96" y="30"/>
                      <a:pt x="98" y="32"/>
                      <a:pt x="93" y="29"/>
                    </a:cubicBezTo>
                    <a:cubicBezTo>
                      <a:pt x="93" y="29"/>
                      <a:pt x="93" y="29"/>
                      <a:pt x="93" y="29"/>
                    </a:cubicBezTo>
                    <a:close/>
                    <a:moveTo>
                      <a:pt x="95" y="28"/>
                    </a:moveTo>
                    <a:cubicBezTo>
                      <a:pt x="95" y="27"/>
                      <a:pt x="95" y="27"/>
                      <a:pt x="96" y="27"/>
                    </a:cubicBezTo>
                    <a:cubicBezTo>
                      <a:pt x="97" y="26"/>
                      <a:pt x="97" y="27"/>
                      <a:pt x="97" y="28"/>
                    </a:cubicBezTo>
                    <a:cubicBezTo>
                      <a:pt x="96" y="28"/>
                      <a:pt x="96" y="28"/>
                      <a:pt x="95" y="28"/>
                    </a:cubicBezTo>
                    <a:cubicBezTo>
                      <a:pt x="95" y="28"/>
                      <a:pt x="95" y="28"/>
                      <a:pt x="95" y="28"/>
                    </a:cubicBezTo>
                    <a:close/>
                    <a:moveTo>
                      <a:pt x="97" y="29"/>
                    </a:moveTo>
                    <a:cubicBezTo>
                      <a:pt x="97" y="29"/>
                      <a:pt x="97" y="29"/>
                      <a:pt x="97" y="30"/>
                    </a:cubicBezTo>
                    <a:cubicBezTo>
                      <a:pt x="97" y="29"/>
                      <a:pt x="96" y="28"/>
                      <a:pt x="97" y="29"/>
                    </a:cubicBezTo>
                    <a:close/>
                    <a:moveTo>
                      <a:pt x="102" y="36"/>
                    </a:moveTo>
                    <a:cubicBezTo>
                      <a:pt x="102" y="36"/>
                      <a:pt x="103" y="37"/>
                      <a:pt x="103" y="37"/>
                    </a:cubicBezTo>
                    <a:cubicBezTo>
                      <a:pt x="103" y="37"/>
                      <a:pt x="105" y="38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2" y="38"/>
                      <a:pt x="100" y="36"/>
                      <a:pt x="97" y="35"/>
                    </a:cubicBezTo>
                    <a:cubicBezTo>
                      <a:pt x="97" y="35"/>
                      <a:pt x="97" y="34"/>
                      <a:pt x="97" y="34"/>
                    </a:cubicBezTo>
                    <a:cubicBezTo>
                      <a:pt x="96" y="33"/>
                      <a:pt x="95" y="32"/>
                      <a:pt x="94" y="31"/>
                    </a:cubicBezTo>
                    <a:cubicBezTo>
                      <a:pt x="93" y="30"/>
                      <a:pt x="96" y="31"/>
                      <a:pt x="97" y="31"/>
                    </a:cubicBezTo>
                    <a:cubicBezTo>
                      <a:pt x="97" y="32"/>
                      <a:pt x="97" y="33"/>
                      <a:pt x="97" y="33"/>
                    </a:cubicBezTo>
                    <a:cubicBezTo>
                      <a:pt x="98" y="35"/>
                      <a:pt x="100" y="36"/>
                      <a:pt x="102" y="36"/>
                    </a:cubicBezTo>
                    <a:close/>
                    <a:moveTo>
                      <a:pt x="106" y="35"/>
                    </a:moveTo>
                    <a:cubicBezTo>
                      <a:pt x="107" y="36"/>
                      <a:pt x="107" y="37"/>
                      <a:pt x="108" y="37"/>
                    </a:cubicBezTo>
                    <a:cubicBezTo>
                      <a:pt x="107" y="37"/>
                      <a:pt x="105" y="36"/>
                      <a:pt x="104" y="35"/>
                    </a:cubicBezTo>
                    <a:cubicBezTo>
                      <a:pt x="104" y="35"/>
                      <a:pt x="105" y="35"/>
                      <a:pt x="106" y="35"/>
                    </a:cubicBezTo>
                    <a:cubicBezTo>
                      <a:pt x="106" y="35"/>
                      <a:pt x="106" y="35"/>
                      <a:pt x="106" y="35"/>
                    </a:cubicBezTo>
                    <a:close/>
                    <a:moveTo>
                      <a:pt x="107" y="35"/>
                    </a:moveTo>
                    <a:cubicBezTo>
                      <a:pt x="108" y="35"/>
                      <a:pt x="109" y="34"/>
                      <a:pt x="109" y="34"/>
                    </a:cubicBezTo>
                    <a:cubicBezTo>
                      <a:pt x="109" y="34"/>
                      <a:pt x="109" y="35"/>
                      <a:pt x="109" y="35"/>
                    </a:cubicBezTo>
                    <a:cubicBezTo>
                      <a:pt x="110" y="36"/>
                      <a:pt x="112" y="37"/>
                      <a:pt x="109" y="36"/>
                    </a:cubicBezTo>
                    <a:cubicBezTo>
                      <a:pt x="108" y="35"/>
                      <a:pt x="108" y="35"/>
                      <a:pt x="107" y="35"/>
                    </a:cubicBezTo>
                    <a:close/>
                    <a:moveTo>
                      <a:pt x="110" y="34"/>
                    </a:moveTo>
                    <a:cubicBezTo>
                      <a:pt x="112" y="34"/>
                      <a:pt x="113" y="34"/>
                      <a:pt x="113" y="35"/>
                    </a:cubicBezTo>
                    <a:cubicBezTo>
                      <a:pt x="113" y="35"/>
                      <a:pt x="113" y="35"/>
                      <a:pt x="113" y="36"/>
                    </a:cubicBezTo>
                    <a:cubicBezTo>
                      <a:pt x="112" y="35"/>
                      <a:pt x="111" y="35"/>
                      <a:pt x="110" y="34"/>
                    </a:cubicBezTo>
                    <a:close/>
                    <a:moveTo>
                      <a:pt x="112" y="36"/>
                    </a:moveTo>
                    <a:cubicBezTo>
                      <a:pt x="112" y="36"/>
                      <a:pt x="112" y="36"/>
                      <a:pt x="112" y="37"/>
                    </a:cubicBezTo>
                    <a:cubicBezTo>
                      <a:pt x="111" y="35"/>
                      <a:pt x="111" y="35"/>
                      <a:pt x="112" y="36"/>
                    </a:cubicBezTo>
                    <a:close/>
                    <a:moveTo>
                      <a:pt x="111" y="37"/>
                    </a:moveTo>
                    <a:cubicBezTo>
                      <a:pt x="110" y="37"/>
                      <a:pt x="110" y="38"/>
                      <a:pt x="110" y="38"/>
                    </a:cubicBezTo>
                    <a:cubicBezTo>
                      <a:pt x="108" y="36"/>
                      <a:pt x="109" y="37"/>
                      <a:pt x="111" y="37"/>
                    </a:cubicBezTo>
                    <a:close/>
                    <a:moveTo>
                      <a:pt x="108" y="38"/>
                    </a:moveTo>
                    <a:cubicBezTo>
                      <a:pt x="107" y="38"/>
                      <a:pt x="107" y="38"/>
                      <a:pt x="106" y="38"/>
                    </a:cubicBezTo>
                    <a:cubicBezTo>
                      <a:pt x="105" y="38"/>
                      <a:pt x="104" y="36"/>
                      <a:pt x="104" y="36"/>
                    </a:cubicBezTo>
                    <a:cubicBezTo>
                      <a:pt x="105" y="37"/>
                      <a:pt x="107" y="37"/>
                      <a:pt x="108" y="38"/>
                    </a:cubicBezTo>
                    <a:close/>
                    <a:moveTo>
                      <a:pt x="104" y="39"/>
                    </a:moveTo>
                    <a:cubicBezTo>
                      <a:pt x="103" y="39"/>
                      <a:pt x="102" y="39"/>
                      <a:pt x="101" y="39"/>
                    </a:cubicBezTo>
                    <a:cubicBezTo>
                      <a:pt x="100" y="38"/>
                      <a:pt x="99" y="37"/>
                      <a:pt x="97" y="37"/>
                    </a:cubicBezTo>
                    <a:cubicBezTo>
                      <a:pt x="97" y="36"/>
                      <a:pt x="96" y="36"/>
                      <a:pt x="95" y="35"/>
                    </a:cubicBezTo>
                    <a:cubicBezTo>
                      <a:pt x="95" y="35"/>
                      <a:pt x="96" y="35"/>
                      <a:pt x="96" y="35"/>
                    </a:cubicBezTo>
                    <a:cubicBezTo>
                      <a:pt x="99" y="36"/>
                      <a:pt x="101" y="38"/>
                      <a:pt x="104" y="39"/>
                    </a:cubicBezTo>
                    <a:close/>
                    <a:moveTo>
                      <a:pt x="91" y="35"/>
                    </a:moveTo>
                    <a:cubicBezTo>
                      <a:pt x="91" y="35"/>
                      <a:pt x="91" y="35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89" y="34"/>
                      <a:pt x="87" y="33"/>
                      <a:pt x="86" y="33"/>
                    </a:cubicBezTo>
                    <a:cubicBezTo>
                      <a:pt x="86" y="33"/>
                      <a:pt x="87" y="32"/>
                      <a:pt x="88" y="32"/>
                    </a:cubicBezTo>
                    <a:cubicBezTo>
                      <a:pt x="89" y="33"/>
                      <a:pt x="90" y="34"/>
                      <a:pt x="91" y="35"/>
                    </a:cubicBezTo>
                    <a:close/>
                    <a:moveTo>
                      <a:pt x="82" y="26"/>
                    </a:moveTo>
                    <a:cubicBezTo>
                      <a:pt x="81" y="26"/>
                      <a:pt x="80" y="25"/>
                      <a:pt x="79" y="25"/>
                    </a:cubicBezTo>
                    <a:cubicBezTo>
                      <a:pt x="81" y="25"/>
                      <a:pt x="82" y="25"/>
                      <a:pt x="84" y="26"/>
                    </a:cubicBezTo>
                    <a:cubicBezTo>
                      <a:pt x="84" y="26"/>
                      <a:pt x="83" y="26"/>
                      <a:pt x="82" y="26"/>
                    </a:cubicBezTo>
                    <a:close/>
                    <a:moveTo>
                      <a:pt x="76" y="28"/>
                    </a:moveTo>
                    <a:cubicBezTo>
                      <a:pt x="76" y="28"/>
                      <a:pt x="75" y="28"/>
                      <a:pt x="74" y="27"/>
                    </a:cubicBezTo>
                    <a:cubicBezTo>
                      <a:pt x="75" y="27"/>
                      <a:pt x="76" y="28"/>
                      <a:pt x="77" y="28"/>
                    </a:cubicBezTo>
                    <a:cubicBezTo>
                      <a:pt x="77" y="28"/>
                      <a:pt x="76" y="28"/>
                      <a:pt x="76" y="28"/>
                    </a:cubicBezTo>
                    <a:close/>
                    <a:moveTo>
                      <a:pt x="78" y="26"/>
                    </a:moveTo>
                    <a:cubicBezTo>
                      <a:pt x="78" y="26"/>
                      <a:pt x="79" y="26"/>
                      <a:pt x="79" y="27"/>
                    </a:cubicBezTo>
                    <a:cubicBezTo>
                      <a:pt x="79" y="27"/>
                      <a:pt x="79" y="27"/>
                      <a:pt x="79" y="27"/>
                    </a:cubicBezTo>
                    <a:cubicBezTo>
                      <a:pt x="78" y="27"/>
                      <a:pt x="78" y="26"/>
                      <a:pt x="78" y="26"/>
                    </a:cubicBezTo>
                    <a:close/>
                    <a:moveTo>
                      <a:pt x="84" y="34"/>
                    </a:moveTo>
                    <a:cubicBezTo>
                      <a:pt x="83" y="34"/>
                      <a:pt x="83" y="34"/>
                      <a:pt x="82" y="34"/>
                    </a:cubicBezTo>
                    <a:cubicBezTo>
                      <a:pt x="83" y="33"/>
                      <a:pt x="84" y="33"/>
                      <a:pt x="85" y="33"/>
                    </a:cubicBezTo>
                    <a:cubicBezTo>
                      <a:pt x="85" y="34"/>
                      <a:pt x="86" y="34"/>
                      <a:pt x="87" y="35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6" y="36"/>
                      <a:pt x="84" y="35"/>
                      <a:pt x="84" y="34"/>
                    </a:cubicBezTo>
                    <a:close/>
                    <a:moveTo>
                      <a:pt x="89" y="35"/>
                    </a:moveTo>
                    <a:cubicBezTo>
                      <a:pt x="89" y="35"/>
                      <a:pt x="88" y="35"/>
                      <a:pt x="88" y="36"/>
                    </a:cubicBezTo>
                    <a:cubicBezTo>
                      <a:pt x="87" y="35"/>
                      <a:pt x="87" y="34"/>
                      <a:pt x="86" y="33"/>
                    </a:cubicBezTo>
                    <a:cubicBezTo>
                      <a:pt x="87" y="34"/>
                      <a:pt x="88" y="35"/>
                      <a:pt x="89" y="35"/>
                    </a:cubicBezTo>
                    <a:close/>
                    <a:moveTo>
                      <a:pt x="86" y="36"/>
                    </a:moveTo>
                    <a:cubicBezTo>
                      <a:pt x="86" y="37"/>
                      <a:pt x="85" y="37"/>
                      <a:pt x="85" y="37"/>
                    </a:cubicBezTo>
                    <a:cubicBezTo>
                      <a:pt x="83" y="36"/>
                      <a:pt x="82" y="35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4" y="35"/>
                      <a:pt x="85" y="36"/>
                      <a:pt x="86" y="36"/>
                    </a:cubicBezTo>
                    <a:close/>
                    <a:moveTo>
                      <a:pt x="222" y="133"/>
                    </a:moveTo>
                    <a:cubicBezTo>
                      <a:pt x="221" y="132"/>
                      <a:pt x="220" y="132"/>
                      <a:pt x="219" y="131"/>
                    </a:cubicBezTo>
                    <a:cubicBezTo>
                      <a:pt x="217" y="128"/>
                      <a:pt x="221" y="130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2" y="131"/>
                      <a:pt x="222" y="132"/>
                      <a:pt x="222" y="133"/>
                    </a:cubicBezTo>
                    <a:close/>
                    <a:moveTo>
                      <a:pt x="223" y="126"/>
                    </a:moveTo>
                    <a:cubicBezTo>
                      <a:pt x="222" y="125"/>
                      <a:pt x="220" y="124"/>
                      <a:pt x="219" y="123"/>
                    </a:cubicBezTo>
                    <a:cubicBezTo>
                      <a:pt x="218" y="123"/>
                      <a:pt x="218" y="122"/>
                      <a:pt x="218" y="122"/>
                    </a:cubicBezTo>
                    <a:cubicBezTo>
                      <a:pt x="217" y="122"/>
                      <a:pt x="217" y="121"/>
                      <a:pt x="217" y="121"/>
                    </a:cubicBezTo>
                    <a:cubicBezTo>
                      <a:pt x="218" y="121"/>
                      <a:pt x="218" y="122"/>
                      <a:pt x="219" y="122"/>
                    </a:cubicBezTo>
                    <a:cubicBezTo>
                      <a:pt x="221" y="122"/>
                      <a:pt x="222" y="123"/>
                      <a:pt x="223" y="124"/>
                    </a:cubicBezTo>
                    <a:cubicBezTo>
                      <a:pt x="223" y="125"/>
                      <a:pt x="223" y="126"/>
                      <a:pt x="223" y="126"/>
                    </a:cubicBezTo>
                    <a:close/>
                    <a:moveTo>
                      <a:pt x="223" y="127"/>
                    </a:moveTo>
                    <a:cubicBezTo>
                      <a:pt x="223" y="128"/>
                      <a:pt x="223" y="129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1" y="128"/>
                      <a:pt x="220" y="127"/>
                      <a:pt x="219" y="126"/>
                    </a:cubicBezTo>
                    <a:cubicBezTo>
                      <a:pt x="219" y="126"/>
                      <a:pt x="220" y="126"/>
                      <a:pt x="221" y="126"/>
                    </a:cubicBezTo>
                    <a:cubicBezTo>
                      <a:pt x="222" y="127"/>
                      <a:pt x="222" y="127"/>
                      <a:pt x="223" y="127"/>
                    </a:cubicBezTo>
                    <a:cubicBezTo>
                      <a:pt x="223" y="127"/>
                      <a:pt x="223" y="127"/>
                      <a:pt x="223" y="127"/>
                    </a:cubicBezTo>
                    <a:close/>
                    <a:moveTo>
                      <a:pt x="218" y="129"/>
                    </a:moveTo>
                    <a:cubicBezTo>
                      <a:pt x="218" y="130"/>
                      <a:pt x="219" y="131"/>
                      <a:pt x="219" y="132"/>
                    </a:cubicBezTo>
                    <a:cubicBezTo>
                      <a:pt x="221" y="133"/>
                      <a:pt x="219" y="132"/>
                      <a:pt x="218" y="132"/>
                    </a:cubicBezTo>
                    <a:cubicBezTo>
                      <a:pt x="218" y="132"/>
                      <a:pt x="218" y="132"/>
                      <a:pt x="218" y="132"/>
                    </a:cubicBezTo>
                    <a:cubicBezTo>
                      <a:pt x="218" y="131"/>
                      <a:pt x="217" y="130"/>
                      <a:pt x="218" y="129"/>
                    </a:cubicBezTo>
                    <a:close/>
                    <a:moveTo>
                      <a:pt x="221" y="134"/>
                    </a:moveTo>
                    <a:cubicBezTo>
                      <a:pt x="221" y="135"/>
                      <a:pt x="221" y="137"/>
                      <a:pt x="220" y="138"/>
                    </a:cubicBezTo>
                    <a:cubicBezTo>
                      <a:pt x="221" y="137"/>
                      <a:pt x="220" y="137"/>
                      <a:pt x="220" y="136"/>
                    </a:cubicBezTo>
                    <a:cubicBezTo>
                      <a:pt x="219" y="135"/>
                      <a:pt x="219" y="135"/>
                      <a:pt x="218" y="134"/>
                    </a:cubicBezTo>
                    <a:cubicBezTo>
                      <a:pt x="217" y="132"/>
                      <a:pt x="221" y="134"/>
                      <a:pt x="221" y="134"/>
                    </a:cubicBezTo>
                    <a:cubicBezTo>
                      <a:pt x="221" y="134"/>
                      <a:pt x="221" y="134"/>
                      <a:pt x="221" y="134"/>
                    </a:cubicBezTo>
                    <a:close/>
                    <a:moveTo>
                      <a:pt x="220" y="139"/>
                    </a:moveTo>
                    <a:cubicBezTo>
                      <a:pt x="220" y="139"/>
                      <a:pt x="220" y="139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39"/>
                      <a:pt x="220" y="139"/>
                      <a:pt x="220" y="139"/>
                    </a:cubicBezTo>
                    <a:close/>
                    <a:moveTo>
                      <a:pt x="219" y="136"/>
                    </a:moveTo>
                    <a:cubicBezTo>
                      <a:pt x="218" y="136"/>
                      <a:pt x="218" y="135"/>
                      <a:pt x="218" y="135"/>
                    </a:cubicBezTo>
                    <a:cubicBezTo>
                      <a:pt x="219" y="136"/>
                      <a:pt x="220" y="137"/>
                      <a:pt x="219" y="139"/>
                    </a:cubicBezTo>
                    <a:cubicBezTo>
                      <a:pt x="219" y="138"/>
                      <a:pt x="219" y="137"/>
                      <a:pt x="219" y="136"/>
                    </a:cubicBezTo>
                    <a:close/>
                    <a:moveTo>
                      <a:pt x="218" y="126"/>
                    </a:moveTo>
                    <a:cubicBezTo>
                      <a:pt x="218" y="127"/>
                      <a:pt x="219" y="127"/>
                      <a:pt x="220" y="128"/>
                    </a:cubicBezTo>
                    <a:cubicBezTo>
                      <a:pt x="220" y="128"/>
                      <a:pt x="223" y="130"/>
                      <a:pt x="220" y="129"/>
                    </a:cubicBezTo>
                    <a:cubicBezTo>
                      <a:pt x="219" y="129"/>
                      <a:pt x="218" y="129"/>
                      <a:pt x="218" y="128"/>
                    </a:cubicBezTo>
                    <a:cubicBezTo>
                      <a:pt x="218" y="128"/>
                      <a:pt x="218" y="128"/>
                      <a:pt x="218" y="128"/>
                    </a:cubicBezTo>
                    <a:cubicBezTo>
                      <a:pt x="218" y="128"/>
                      <a:pt x="218" y="127"/>
                      <a:pt x="218" y="127"/>
                    </a:cubicBezTo>
                    <a:cubicBezTo>
                      <a:pt x="218" y="126"/>
                      <a:pt x="218" y="126"/>
                      <a:pt x="218" y="126"/>
                    </a:cubicBezTo>
                    <a:close/>
                    <a:moveTo>
                      <a:pt x="218" y="123"/>
                    </a:moveTo>
                    <a:cubicBezTo>
                      <a:pt x="219" y="124"/>
                      <a:pt x="220" y="125"/>
                      <a:pt x="222" y="126"/>
                    </a:cubicBezTo>
                    <a:cubicBezTo>
                      <a:pt x="223" y="127"/>
                      <a:pt x="223" y="126"/>
                      <a:pt x="221" y="126"/>
                    </a:cubicBezTo>
                    <a:cubicBezTo>
                      <a:pt x="221" y="125"/>
                      <a:pt x="220" y="125"/>
                      <a:pt x="219" y="125"/>
                    </a:cubicBezTo>
                    <a:cubicBezTo>
                      <a:pt x="219" y="124"/>
                      <a:pt x="218" y="124"/>
                      <a:pt x="218" y="124"/>
                    </a:cubicBezTo>
                    <a:cubicBezTo>
                      <a:pt x="218" y="124"/>
                      <a:pt x="218" y="123"/>
                      <a:pt x="218" y="123"/>
                    </a:cubicBezTo>
                    <a:close/>
                    <a:moveTo>
                      <a:pt x="215" y="117"/>
                    </a:moveTo>
                    <a:cubicBezTo>
                      <a:pt x="214" y="117"/>
                      <a:pt x="213" y="117"/>
                      <a:pt x="212" y="117"/>
                    </a:cubicBezTo>
                    <a:cubicBezTo>
                      <a:pt x="211" y="116"/>
                      <a:pt x="209" y="115"/>
                      <a:pt x="208" y="114"/>
                    </a:cubicBezTo>
                    <a:cubicBezTo>
                      <a:pt x="206" y="113"/>
                      <a:pt x="206" y="113"/>
                      <a:pt x="208" y="114"/>
                    </a:cubicBezTo>
                    <a:cubicBezTo>
                      <a:pt x="210" y="114"/>
                      <a:pt x="211" y="115"/>
                      <a:pt x="213" y="116"/>
                    </a:cubicBezTo>
                    <a:cubicBezTo>
                      <a:pt x="216" y="118"/>
                      <a:pt x="220" y="120"/>
                      <a:pt x="224" y="121"/>
                    </a:cubicBezTo>
                    <a:cubicBezTo>
                      <a:pt x="224" y="121"/>
                      <a:pt x="224" y="122"/>
                      <a:pt x="224" y="123"/>
                    </a:cubicBezTo>
                    <a:cubicBezTo>
                      <a:pt x="222" y="122"/>
                      <a:pt x="219" y="121"/>
                      <a:pt x="217" y="121"/>
                    </a:cubicBezTo>
                    <a:cubicBezTo>
                      <a:pt x="217" y="119"/>
                      <a:pt x="216" y="118"/>
                      <a:pt x="215" y="117"/>
                    </a:cubicBezTo>
                    <a:close/>
                    <a:moveTo>
                      <a:pt x="218" y="78"/>
                    </a:moveTo>
                    <a:cubicBezTo>
                      <a:pt x="216" y="76"/>
                      <a:pt x="214" y="76"/>
                      <a:pt x="212" y="74"/>
                    </a:cubicBezTo>
                    <a:cubicBezTo>
                      <a:pt x="208" y="72"/>
                      <a:pt x="213" y="75"/>
                      <a:pt x="214" y="75"/>
                    </a:cubicBezTo>
                    <a:cubicBezTo>
                      <a:pt x="215" y="76"/>
                      <a:pt x="216" y="76"/>
                      <a:pt x="217" y="76"/>
                    </a:cubicBezTo>
                    <a:cubicBezTo>
                      <a:pt x="217" y="77"/>
                      <a:pt x="217" y="77"/>
                      <a:pt x="218" y="78"/>
                    </a:cubicBezTo>
                    <a:close/>
                    <a:moveTo>
                      <a:pt x="209" y="61"/>
                    </a:moveTo>
                    <a:cubicBezTo>
                      <a:pt x="207" y="59"/>
                      <a:pt x="207" y="60"/>
                      <a:pt x="209" y="60"/>
                    </a:cubicBezTo>
                    <a:cubicBezTo>
                      <a:pt x="209" y="60"/>
                      <a:pt x="209" y="60"/>
                      <a:pt x="209" y="61"/>
                    </a:cubicBezTo>
                    <a:close/>
                    <a:moveTo>
                      <a:pt x="211" y="64"/>
                    </a:moveTo>
                    <a:cubicBezTo>
                      <a:pt x="210" y="63"/>
                      <a:pt x="210" y="63"/>
                      <a:pt x="209" y="63"/>
                    </a:cubicBezTo>
                    <a:cubicBezTo>
                      <a:pt x="209" y="62"/>
                      <a:pt x="207" y="61"/>
                      <a:pt x="206" y="61"/>
                    </a:cubicBezTo>
                    <a:cubicBezTo>
                      <a:pt x="208" y="61"/>
                      <a:pt x="209" y="62"/>
                      <a:pt x="210" y="62"/>
                    </a:cubicBezTo>
                    <a:cubicBezTo>
                      <a:pt x="210" y="63"/>
                      <a:pt x="211" y="63"/>
                      <a:pt x="211" y="64"/>
                    </a:cubicBezTo>
                    <a:close/>
                    <a:moveTo>
                      <a:pt x="214" y="70"/>
                    </a:moveTo>
                    <a:cubicBezTo>
                      <a:pt x="212" y="68"/>
                      <a:pt x="210" y="67"/>
                      <a:pt x="208" y="66"/>
                    </a:cubicBezTo>
                    <a:cubicBezTo>
                      <a:pt x="204" y="63"/>
                      <a:pt x="209" y="65"/>
                      <a:pt x="211" y="66"/>
                    </a:cubicBezTo>
                    <a:cubicBezTo>
                      <a:pt x="211" y="66"/>
                      <a:pt x="212" y="67"/>
                      <a:pt x="213" y="67"/>
                    </a:cubicBezTo>
                    <a:cubicBezTo>
                      <a:pt x="213" y="68"/>
                      <a:pt x="214" y="69"/>
                      <a:pt x="214" y="70"/>
                    </a:cubicBezTo>
                    <a:close/>
                    <a:moveTo>
                      <a:pt x="216" y="73"/>
                    </a:moveTo>
                    <a:cubicBezTo>
                      <a:pt x="214" y="72"/>
                      <a:pt x="212" y="71"/>
                      <a:pt x="209" y="70"/>
                    </a:cubicBezTo>
                    <a:cubicBezTo>
                      <a:pt x="208" y="69"/>
                      <a:pt x="207" y="69"/>
                      <a:pt x="206" y="68"/>
                    </a:cubicBezTo>
                    <a:cubicBezTo>
                      <a:pt x="208" y="69"/>
                      <a:pt x="210" y="70"/>
                      <a:pt x="212" y="71"/>
                    </a:cubicBezTo>
                    <a:cubicBezTo>
                      <a:pt x="213" y="71"/>
                      <a:pt x="214" y="71"/>
                      <a:pt x="215" y="71"/>
                    </a:cubicBezTo>
                    <a:cubicBezTo>
                      <a:pt x="215" y="72"/>
                      <a:pt x="216" y="73"/>
                      <a:pt x="216" y="73"/>
                    </a:cubicBezTo>
                    <a:close/>
                    <a:moveTo>
                      <a:pt x="220" y="83"/>
                    </a:moveTo>
                    <a:cubicBezTo>
                      <a:pt x="217" y="81"/>
                      <a:pt x="214" y="80"/>
                      <a:pt x="212" y="79"/>
                    </a:cubicBezTo>
                    <a:cubicBezTo>
                      <a:pt x="207" y="76"/>
                      <a:pt x="213" y="78"/>
                      <a:pt x="215" y="79"/>
                    </a:cubicBezTo>
                    <a:cubicBezTo>
                      <a:pt x="216" y="79"/>
                      <a:pt x="217" y="80"/>
                      <a:pt x="219" y="80"/>
                    </a:cubicBezTo>
                    <a:cubicBezTo>
                      <a:pt x="219" y="81"/>
                      <a:pt x="219" y="82"/>
                      <a:pt x="220" y="83"/>
                    </a:cubicBezTo>
                    <a:close/>
                    <a:moveTo>
                      <a:pt x="209" y="77"/>
                    </a:moveTo>
                    <a:cubicBezTo>
                      <a:pt x="212" y="80"/>
                      <a:pt x="216" y="81"/>
                      <a:pt x="219" y="84"/>
                    </a:cubicBezTo>
                    <a:cubicBezTo>
                      <a:pt x="222" y="85"/>
                      <a:pt x="214" y="82"/>
                      <a:pt x="216" y="82"/>
                    </a:cubicBezTo>
                    <a:cubicBezTo>
                      <a:pt x="215" y="82"/>
                      <a:pt x="214" y="81"/>
                      <a:pt x="213" y="81"/>
                    </a:cubicBezTo>
                    <a:cubicBezTo>
                      <a:pt x="211" y="80"/>
                      <a:pt x="210" y="80"/>
                      <a:pt x="208" y="80"/>
                    </a:cubicBezTo>
                    <a:cubicBezTo>
                      <a:pt x="209" y="79"/>
                      <a:pt x="209" y="78"/>
                      <a:pt x="209" y="77"/>
                    </a:cubicBezTo>
                    <a:close/>
                    <a:moveTo>
                      <a:pt x="221" y="88"/>
                    </a:moveTo>
                    <a:cubicBezTo>
                      <a:pt x="217" y="85"/>
                      <a:pt x="213" y="83"/>
                      <a:pt x="209" y="81"/>
                    </a:cubicBezTo>
                    <a:cubicBezTo>
                      <a:pt x="208" y="80"/>
                      <a:pt x="207" y="80"/>
                      <a:pt x="210" y="81"/>
                    </a:cubicBezTo>
                    <a:cubicBezTo>
                      <a:pt x="212" y="81"/>
                      <a:pt x="213" y="82"/>
                      <a:pt x="215" y="83"/>
                    </a:cubicBezTo>
                    <a:cubicBezTo>
                      <a:pt x="217" y="84"/>
                      <a:pt x="218" y="84"/>
                      <a:pt x="220" y="85"/>
                    </a:cubicBezTo>
                    <a:cubicBezTo>
                      <a:pt x="220" y="86"/>
                      <a:pt x="221" y="87"/>
                      <a:pt x="221" y="88"/>
                    </a:cubicBezTo>
                    <a:close/>
                    <a:moveTo>
                      <a:pt x="222" y="92"/>
                    </a:moveTo>
                    <a:cubicBezTo>
                      <a:pt x="218" y="89"/>
                      <a:pt x="212" y="88"/>
                      <a:pt x="207" y="85"/>
                    </a:cubicBezTo>
                    <a:cubicBezTo>
                      <a:pt x="204" y="83"/>
                      <a:pt x="208" y="84"/>
                      <a:pt x="209" y="84"/>
                    </a:cubicBezTo>
                    <a:cubicBezTo>
                      <a:pt x="211" y="85"/>
                      <a:pt x="213" y="86"/>
                      <a:pt x="215" y="87"/>
                    </a:cubicBezTo>
                    <a:cubicBezTo>
                      <a:pt x="217" y="88"/>
                      <a:pt x="219" y="88"/>
                      <a:pt x="221" y="89"/>
                    </a:cubicBezTo>
                    <a:cubicBezTo>
                      <a:pt x="222" y="90"/>
                      <a:pt x="222" y="91"/>
                      <a:pt x="222" y="92"/>
                    </a:cubicBezTo>
                    <a:close/>
                    <a:moveTo>
                      <a:pt x="223" y="97"/>
                    </a:moveTo>
                    <a:cubicBezTo>
                      <a:pt x="218" y="93"/>
                      <a:pt x="212" y="91"/>
                      <a:pt x="206" y="88"/>
                    </a:cubicBezTo>
                    <a:cubicBezTo>
                      <a:pt x="206" y="87"/>
                      <a:pt x="201" y="85"/>
                      <a:pt x="205" y="87"/>
                    </a:cubicBezTo>
                    <a:cubicBezTo>
                      <a:pt x="207" y="88"/>
                      <a:pt x="210" y="89"/>
                      <a:pt x="213" y="90"/>
                    </a:cubicBezTo>
                    <a:cubicBezTo>
                      <a:pt x="216" y="91"/>
                      <a:pt x="219" y="93"/>
                      <a:pt x="222" y="94"/>
                    </a:cubicBezTo>
                    <a:cubicBezTo>
                      <a:pt x="223" y="95"/>
                      <a:pt x="223" y="96"/>
                      <a:pt x="223" y="97"/>
                    </a:cubicBezTo>
                    <a:close/>
                    <a:moveTo>
                      <a:pt x="224" y="102"/>
                    </a:moveTo>
                    <a:cubicBezTo>
                      <a:pt x="221" y="100"/>
                      <a:pt x="218" y="99"/>
                      <a:pt x="215" y="97"/>
                    </a:cubicBezTo>
                    <a:cubicBezTo>
                      <a:pt x="212" y="95"/>
                      <a:pt x="209" y="94"/>
                      <a:pt x="206" y="92"/>
                    </a:cubicBezTo>
                    <a:cubicBezTo>
                      <a:pt x="205" y="91"/>
                      <a:pt x="205" y="91"/>
                      <a:pt x="204" y="91"/>
                    </a:cubicBezTo>
                    <a:cubicBezTo>
                      <a:pt x="205" y="91"/>
                      <a:pt x="206" y="91"/>
                      <a:pt x="207" y="92"/>
                    </a:cubicBezTo>
                    <a:cubicBezTo>
                      <a:pt x="210" y="92"/>
                      <a:pt x="212" y="93"/>
                      <a:pt x="215" y="94"/>
                    </a:cubicBezTo>
                    <a:cubicBezTo>
                      <a:pt x="217" y="96"/>
                      <a:pt x="220" y="97"/>
                      <a:pt x="223" y="98"/>
                    </a:cubicBezTo>
                    <a:cubicBezTo>
                      <a:pt x="223" y="99"/>
                      <a:pt x="223" y="100"/>
                      <a:pt x="224" y="102"/>
                    </a:cubicBezTo>
                    <a:close/>
                    <a:moveTo>
                      <a:pt x="224" y="106"/>
                    </a:moveTo>
                    <a:cubicBezTo>
                      <a:pt x="218" y="101"/>
                      <a:pt x="210" y="98"/>
                      <a:pt x="204" y="94"/>
                    </a:cubicBezTo>
                    <a:cubicBezTo>
                      <a:pt x="199" y="92"/>
                      <a:pt x="205" y="95"/>
                      <a:pt x="206" y="95"/>
                    </a:cubicBezTo>
                    <a:cubicBezTo>
                      <a:pt x="208" y="96"/>
                      <a:pt x="210" y="97"/>
                      <a:pt x="212" y="98"/>
                    </a:cubicBezTo>
                    <a:cubicBezTo>
                      <a:pt x="216" y="99"/>
                      <a:pt x="220" y="101"/>
                      <a:pt x="224" y="103"/>
                    </a:cubicBezTo>
                    <a:cubicBezTo>
                      <a:pt x="224" y="103"/>
                      <a:pt x="224" y="103"/>
                      <a:pt x="224" y="103"/>
                    </a:cubicBezTo>
                    <a:cubicBezTo>
                      <a:pt x="224" y="104"/>
                      <a:pt x="224" y="105"/>
                      <a:pt x="224" y="106"/>
                    </a:cubicBezTo>
                    <a:close/>
                    <a:moveTo>
                      <a:pt x="203" y="103"/>
                    </a:moveTo>
                    <a:cubicBezTo>
                      <a:pt x="210" y="107"/>
                      <a:pt x="216" y="110"/>
                      <a:pt x="224" y="112"/>
                    </a:cubicBezTo>
                    <a:cubicBezTo>
                      <a:pt x="224" y="112"/>
                      <a:pt x="224" y="112"/>
                      <a:pt x="224" y="112"/>
                    </a:cubicBezTo>
                    <a:cubicBezTo>
                      <a:pt x="224" y="113"/>
                      <a:pt x="224" y="114"/>
                      <a:pt x="224" y="115"/>
                    </a:cubicBezTo>
                    <a:cubicBezTo>
                      <a:pt x="222" y="113"/>
                      <a:pt x="219" y="111"/>
                      <a:pt x="216" y="110"/>
                    </a:cubicBezTo>
                    <a:cubicBezTo>
                      <a:pt x="212" y="108"/>
                      <a:pt x="207" y="105"/>
                      <a:pt x="203" y="103"/>
                    </a:cubicBezTo>
                    <a:close/>
                    <a:moveTo>
                      <a:pt x="214" y="104"/>
                    </a:moveTo>
                    <a:cubicBezTo>
                      <a:pt x="210" y="102"/>
                      <a:pt x="205" y="100"/>
                      <a:pt x="201" y="98"/>
                    </a:cubicBezTo>
                    <a:cubicBezTo>
                      <a:pt x="201" y="98"/>
                      <a:pt x="201" y="98"/>
                      <a:pt x="201" y="98"/>
                    </a:cubicBezTo>
                    <a:cubicBezTo>
                      <a:pt x="201" y="98"/>
                      <a:pt x="201" y="98"/>
                      <a:pt x="202" y="98"/>
                    </a:cubicBezTo>
                    <a:cubicBezTo>
                      <a:pt x="203" y="99"/>
                      <a:pt x="205" y="99"/>
                      <a:pt x="206" y="100"/>
                    </a:cubicBezTo>
                    <a:cubicBezTo>
                      <a:pt x="207" y="100"/>
                      <a:pt x="209" y="101"/>
                      <a:pt x="210" y="101"/>
                    </a:cubicBezTo>
                    <a:cubicBezTo>
                      <a:pt x="215" y="103"/>
                      <a:pt x="219" y="106"/>
                      <a:pt x="224" y="107"/>
                    </a:cubicBezTo>
                    <a:cubicBezTo>
                      <a:pt x="224" y="109"/>
                      <a:pt x="224" y="110"/>
                      <a:pt x="224" y="112"/>
                    </a:cubicBezTo>
                    <a:cubicBezTo>
                      <a:pt x="221" y="109"/>
                      <a:pt x="217" y="106"/>
                      <a:pt x="214" y="104"/>
                    </a:cubicBezTo>
                    <a:close/>
                    <a:moveTo>
                      <a:pt x="224" y="120"/>
                    </a:moveTo>
                    <a:cubicBezTo>
                      <a:pt x="218" y="116"/>
                      <a:pt x="212" y="112"/>
                      <a:pt x="206" y="109"/>
                    </a:cubicBezTo>
                    <a:cubicBezTo>
                      <a:pt x="206" y="109"/>
                      <a:pt x="206" y="109"/>
                      <a:pt x="206" y="109"/>
                    </a:cubicBezTo>
                    <a:cubicBezTo>
                      <a:pt x="209" y="110"/>
                      <a:pt x="213" y="112"/>
                      <a:pt x="216" y="114"/>
                    </a:cubicBezTo>
                    <a:cubicBezTo>
                      <a:pt x="219" y="115"/>
                      <a:pt x="221" y="116"/>
                      <a:pt x="224" y="116"/>
                    </a:cubicBezTo>
                    <a:cubicBezTo>
                      <a:pt x="224" y="116"/>
                      <a:pt x="224" y="116"/>
                      <a:pt x="224" y="116"/>
                    </a:cubicBezTo>
                    <a:cubicBezTo>
                      <a:pt x="224" y="117"/>
                      <a:pt x="224" y="119"/>
                      <a:pt x="224" y="120"/>
                    </a:cubicBezTo>
                    <a:close/>
                    <a:moveTo>
                      <a:pt x="209" y="119"/>
                    </a:moveTo>
                    <a:cubicBezTo>
                      <a:pt x="208" y="118"/>
                      <a:pt x="210" y="118"/>
                      <a:pt x="211" y="118"/>
                    </a:cubicBezTo>
                    <a:cubicBezTo>
                      <a:pt x="210" y="119"/>
                      <a:pt x="210" y="119"/>
                      <a:pt x="209" y="119"/>
                    </a:cubicBezTo>
                    <a:cubicBezTo>
                      <a:pt x="208" y="120"/>
                      <a:pt x="208" y="120"/>
                      <a:pt x="207" y="119"/>
                    </a:cubicBezTo>
                    <a:cubicBezTo>
                      <a:pt x="208" y="119"/>
                      <a:pt x="208" y="119"/>
                      <a:pt x="209" y="119"/>
                    </a:cubicBezTo>
                    <a:cubicBezTo>
                      <a:pt x="209" y="119"/>
                      <a:pt x="209" y="119"/>
                      <a:pt x="209" y="119"/>
                    </a:cubicBezTo>
                    <a:close/>
                    <a:moveTo>
                      <a:pt x="206" y="114"/>
                    </a:moveTo>
                    <a:cubicBezTo>
                      <a:pt x="207" y="115"/>
                      <a:pt x="209" y="116"/>
                      <a:pt x="210" y="117"/>
                    </a:cubicBezTo>
                    <a:cubicBezTo>
                      <a:pt x="213" y="118"/>
                      <a:pt x="209" y="117"/>
                      <a:pt x="207" y="117"/>
                    </a:cubicBezTo>
                    <a:cubicBezTo>
                      <a:pt x="207" y="117"/>
                      <a:pt x="207" y="117"/>
                      <a:pt x="207" y="117"/>
                    </a:cubicBezTo>
                    <a:cubicBezTo>
                      <a:pt x="208" y="118"/>
                      <a:pt x="208" y="119"/>
                      <a:pt x="207" y="118"/>
                    </a:cubicBezTo>
                    <a:cubicBezTo>
                      <a:pt x="206" y="117"/>
                      <a:pt x="206" y="115"/>
                      <a:pt x="206" y="114"/>
                    </a:cubicBezTo>
                    <a:close/>
                    <a:moveTo>
                      <a:pt x="206" y="109"/>
                    </a:moveTo>
                    <a:cubicBezTo>
                      <a:pt x="211" y="113"/>
                      <a:pt x="216" y="116"/>
                      <a:pt x="222" y="119"/>
                    </a:cubicBezTo>
                    <a:cubicBezTo>
                      <a:pt x="226" y="122"/>
                      <a:pt x="218" y="118"/>
                      <a:pt x="219" y="118"/>
                    </a:cubicBezTo>
                    <a:cubicBezTo>
                      <a:pt x="217" y="117"/>
                      <a:pt x="216" y="117"/>
                      <a:pt x="214" y="116"/>
                    </a:cubicBezTo>
                    <a:cubicBezTo>
                      <a:pt x="212" y="114"/>
                      <a:pt x="209" y="113"/>
                      <a:pt x="206" y="112"/>
                    </a:cubicBezTo>
                    <a:cubicBezTo>
                      <a:pt x="206" y="111"/>
                      <a:pt x="206" y="110"/>
                      <a:pt x="206" y="109"/>
                    </a:cubicBezTo>
                    <a:close/>
                    <a:moveTo>
                      <a:pt x="204" y="104"/>
                    </a:moveTo>
                    <a:cubicBezTo>
                      <a:pt x="207" y="106"/>
                      <a:pt x="209" y="107"/>
                      <a:pt x="212" y="109"/>
                    </a:cubicBezTo>
                    <a:cubicBezTo>
                      <a:pt x="216" y="111"/>
                      <a:pt x="220" y="112"/>
                      <a:pt x="223" y="115"/>
                    </a:cubicBezTo>
                    <a:cubicBezTo>
                      <a:pt x="223" y="115"/>
                      <a:pt x="218" y="113"/>
                      <a:pt x="218" y="114"/>
                    </a:cubicBezTo>
                    <a:cubicBezTo>
                      <a:pt x="217" y="113"/>
                      <a:pt x="216" y="112"/>
                      <a:pt x="214" y="112"/>
                    </a:cubicBezTo>
                    <a:cubicBezTo>
                      <a:pt x="212" y="110"/>
                      <a:pt x="208" y="109"/>
                      <a:pt x="206" y="108"/>
                    </a:cubicBezTo>
                    <a:cubicBezTo>
                      <a:pt x="205" y="107"/>
                      <a:pt x="205" y="107"/>
                      <a:pt x="205" y="106"/>
                    </a:cubicBezTo>
                    <a:cubicBezTo>
                      <a:pt x="205" y="105"/>
                      <a:pt x="204" y="105"/>
                      <a:pt x="204" y="104"/>
                    </a:cubicBezTo>
                    <a:close/>
                    <a:moveTo>
                      <a:pt x="199" y="97"/>
                    </a:moveTo>
                    <a:cubicBezTo>
                      <a:pt x="206" y="102"/>
                      <a:pt x="213" y="104"/>
                      <a:pt x="220" y="109"/>
                    </a:cubicBezTo>
                    <a:cubicBezTo>
                      <a:pt x="225" y="113"/>
                      <a:pt x="222" y="111"/>
                      <a:pt x="219" y="110"/>
                    </a:cubicBezTo>
                    <a:cubicBezTo>
                      <a:pt x="217" y="109"/>
                      <a:pt x="214" y="108"/>
                      <a:pt x="212" y="107"/>
                    </a:cubicBezTo>
                    <a:cubicBezTo>
                      <a:pt x="208" y="106"/>
                      <a:pt x="205" y="103"/>
                      <a:pt x="202" y="102"/>
                    </a:cubicBezTo>
                    <a:cubicBezTo>
                      <a:pt x="202" y="102"/>
                      <a:pt x="202" y="102"/>
                      <a:pt x="201" y="102"/>
                    </a:cubicBezTo>
                    <a:cubicBezTo>
                      <a:pt x="200" y="101"/>
                      <a:pt x="199" y="99"/>
                      <a:pt x="199" y="97"/>
                    </a:cubicBezTo>
                    <a:close/>
                    <a:moveTo>
                      <a:pt x="199" y="96"/>
                    </a:moveTo>
                    <a:cubicBezTo>
                      <a:pt x="199" y="96"/>
                      <a:pt x="199" y="96"/>
                      <a:pt x="200" y="95"/>
                    </a:cubicBezTo>
                    <a:cubicBezTo>
                      <a:pt x="200" y="95"/>
                      <a:pt x="201" y="94"/>
                      <a:pt x="201" y="94"/>
                    </a:cubicBezTo>
                    <a:cubicBezTo>
                      <a:pt x="205" y="96"/>
                      <a:pt x="208" y="98"/>
                      <a:pt x="212" y="100"/>
                    </a:cubicBezTo>
                    <a:cubicBezTo>
                      <a:pt x="214" y="101"/>
                      <a:pt x="216" y="102"/>
                      <a:pt x="218" y="103"/>
                    </a:cubicBezTo>
                    <a:cubicBezTo>
                      <a:pt x="219" y="104"/>
                      <a:pt x="221" y="105"/>
                      <a:pt x="223" y="106"/>
                    </a:cubicBezTo>
                    <a:cubicBezTo>
                      <a:pt x="215" y="103"/>
                      <a:pt x="207" y="99"/>
                      <a:pt x="199" y="96"/>
                    </a:cubicBezTo>
                    <a:close/>
                    <a:moveTo>
                      <a:pt x="202" y="93"/>
                    </a:moveTo>
                    <a:cubicBezTo>
                      <a:pt x="202" y="92"/>
                      <a:pt x="202" y="91"/>
                      <a:pt x="202" y="90"/>
                    </a:cubicBezTo>
                    <a:cubicBezTo>
                      <a:pt x="201" y="88"/>
                      <a:pt x="201" y="87"/>
                      <a:pt x="202" y="86"/>
                    </a:cubicBezTo>
                    <a:cubicBezTo>
                      <a:pt x="207" y="90"/>
                      <a:pt x="214" y="92"/>
                      <a:pt x="220" y="96"/>
                    </a:cubicBezTo>
                    <a:cubicBezTo>
                      <a:pt x="225" y="99"/>
                      <a:pt x="220" y="96"/>
                      <a:pt x="218" y="95"/>
                    </a:cubicBezTo>
                    <a:cubicBezTo>
                      <a:pt x="216" y="94"/>
                      <a:pt x="214" y="93"/>
                      <a:pt x="212" y="92"/>
                    </a:cubicBezTo>
                    <a:cubicBezTo>
                      <a:pt x="209" y="91"/>
                      <a:pt x="206" y="90"/>
                      <a:pt x="203" y="89"/>
                    </a:cubicBezTo>
                    <a:cubicBezTo>
                      <a:pt x="202" y="89"/>
                      <a:pt x="202" y="90"/>
                      <a:pt x="202" y="90"/>
                    </a:cubicBezTo>
                    <a:cubicBezTo>
                      <a:pt x="208" y="95"/>
                      <a:pt x="215" y="97"/>
                      <a:pt x="221" y="101"/>
                    </a:cubicBezTo>
                    <a:cubicBezTo>
                      <a:pt x="224" y="102"/>
                      <a:pt x="219" y="100"/>
                      <a:pt x="219" y="100"/>
                    </a:cubicBezTo>
                    <a:cubicBezTo>
                      <a:pt x="216" y="99"/>
                      <a:pt x="213" y="98"/>
                      <a:pt x="211" y="96"/>
                    </a:cubicBezTo>
                    <a:cubicBezTo>
                      <a:pt x="208" y="95"/>
                      <a:pt x="205" y="94"/>
                      <a:pt x="202" y="93"/>
                    </a:cubicBezTo>
                    <a:close/>
                    <a:moveTo>
                      <a:pt x="202" y="85"/>
                    </a:moveTo>
                    <a:cubicBezTo>
                      <a:pt x="202" y="84"/>
                      <a:pt x="203" y="83"/>
                      <a:pt x="204" y="83"/>
                    </a:cubicBezTo>
                    <a:cubicBezTo>
                      <a:pt x="208" y="87"/>
                      <a:pt x="214" y="88"/>
                      <a:pt x="219" y="91"/>
                    </a:cubicBezTo>
                    <a:cubicBezTo>
                      <a:pt x="224" y="95"/>
                      <a:pt x="219" y="92"/>
                      <a:pt x="218" y="91"/>
                    </a:cubicBezTo>
                    <a:cubicBezTo>
                      <a:pt x="216" y="90"/>
                      <a:pt x="214" y="90"/>
                      <a:pt x="212" y="89"/>
                    </a:cubicBezTo>
                    <a:cubicBezTo>
                      <a:pt x="208" y="87"/>
                      <a:pt x="205" y="86"/>
                      <a:pt x="202" y="85"/>
                    </a:cubicBezTo>
                    <a:close/>
                    <a:moveTo>
                      <a:pt x="205" y="82"/>
                    </a:moveTo>
                    <a:cubicBezTo>
                      <a:pt x="205" y="82"/>
                      <a:pt x="205" y="82"/>
                      <a:pt x="206" y="82"/>
                    </a:cubicBezTo>
                    <a:cubicBezTo>
                      <a:pt x="207" y="82"/>
                      <a:pt x="207" y="81"/>
                      <a:pt x="208" y="81"/>
                    </a:cubicBezTo>
                    <a:cubicBezTo>
                      <a:pt x="210" y="82"/>
                      <a:pt x="212" y="83"/>
                      <a:pt x="214" y="84"/>
                    </a:cubicBezTo>
                    <a:cubicBezTo>
                      <a:pt x="216" y="85"/>
                      <a:pt x="217" y="86"/>
                      <a:pt x="218" y="87"/>
                    </a:cubicBezTo>
                    <a:cubicBezTo>
                      <a:pt x="219" y="87"/>
                      <a:pt x="223" y="89"/>
                      <a:pt x="219" y="88"/>
                    </a:cubicBezTo>
                    <a:cubicBezTo>
                      <a:pt x="214" y="86"/>
                      <a:pt x="210" y="83"/>
                      <a:pt x="205" y="82"/>
                    </a:cubicBezTo>
                    <a:close/>
                    <a:moveTo>
                      <a:pt x="207" y="69"/>
                    </a:moveTo>
                    <a:cubicBezTo>
                      <a:pt x="209" y="70"/>
                      <a:pt x="211" y="71"/>
                      <a:pt x="213" y="72"/>
                    </a:cubicBezTo>
                    <a:cubicBezTo>
                      <a:pt x="214" y="73"/>
                      <a:pt x="215" y="74"/>
                      <a:pt x="216" y="74"/>
                    </a:cubicBezTo>
                    <a:cubicBezTo>
                      <a:pt x="216" y="75"/>
                      <a:pt x="216" y="75"/>
                      <a:pt x="216" y="75"/>
                    </a:cubicBezTo>
                    <a:cubicBezTo>
                      <a:pt x="215" y="75"/>
                      <a:pt x="214" y="74"/>
                      <a:pt x="213" y="74"/>
                    </a:cubicBezTo>
                    <a:cubicBezTo>
                      <a:pt x="212" y="73"/>
                      <a:pt x="210" y="73"/>
                      <a:pt x="209" y="72"/>
                    </a:cubicBezTo>
                    <a:cubicBezTo>
                      <a:pt x="209" y="72"/>
                      <a:pt x="208" y="73"/>
                      <a:pt x="209" y="73"/>
                    </a:cubicBezTo>
                    <a:cubicBezTo>
                      <a:pt x="211" y="75"/>
                      <a:pt x="215" y="78"/>
                      <a:pt x="218" y="79"/>
                    </a:cubicBezTo>
                    <a:cubicBezTo>
                      <a:pt x="218" y="79"/>
                      <a:pt x="218" y="79"/>
                      <a:pt x="218" y="79"/>
                    </a:cubicBezTo>
                    <a:cubicBezTo>
                      <a:pt x="215" y="78"/>
                      <a:pt x="212" y="77"/>
                      <a:pt x="209" y="76"/>
                    </a:cubicBezTo>
                    <a:cubicBezTo>
                      <a:pt x="209" y="75"/>
                      <a:pt x="209" y="74"/>
                      <a:pt x="208" y="73"/>
                    </a:cubicBezTo>
                    <a:cubicBezTo>
                      <a:pt x="208" y="72"/>
                      <a:pt x="207" y="70"/>
                      <a:pt x="207" y="69"/>
                    </a:cubicBezTo>
                    <a:close/>
                    <a:moveTo>
                      <a:pt x="205" y="64"/>
                    </a:moveTo>
                    <a:cubicBezTo>
                      <a:pt x="207" y="67"/>
                      <a:pt x="209" y="68"/>
                      <a:pt x="212" y="69"/>
                    </a:cubicBezTo>
                    <a:cubicBezTo>
                      <a:pt x="216" y="71"/>
                      <a:pt x="212" y="70"/>
                      <a:pt x="209" y="69"/>
                    </a:cubicBezTo>
                    <a:cubicBezTo>
                      <a:pt x="208" y="68"/>
                      <a:pt x="207" y="68"/>
                      <a:pt x="206" y="68"/>
                    </a:cubicBezTo>
                    <a:cubicBezTo>
                      <a:pt x="206" y="66"/>
                      <a:pt x="205" y="65"/>
                      <a:pt x="205" y="64"/>
                    </a:cubicBezTo>
                    <a:close/>
                    <a:moveTo>
                      <a:pt x="205" y="61"/>
                    </a:moveTo>
                    <a:cubicBezTo>
                      <a:pt x="207" y="62"/>
                      <a:pt x="209" y="63"/>
                      <a:pt x="211" y="65"/>
                    </a:cubicBezTo>
                    <a:cubicBezTo>
                      <a:pt x="212" y="65"/>
                      <a:pt x="212" y="66"/>
                      <a:pt x="212" y="66"/>
                    </a:cubicBezTo>
                    <a:cubicBezTo>
                      <a:pt x="211" y="65"/>
                      <a:pt x="209" y="65"/>
                      <a:pt x="208" y="64"/>
                    </a:cubicBezTo>
                    <a:cubicBezTo>
                      <a:pt x="207" y="64"/>
                      <a:pt x="206" y="63"/>
                      <a:pt x="205" y="63"/>
                    </a:cubicBezTo>
                    <a:cubicBezTo>
                      <a:pt x="205" y="63"/>
                      <a:pt x="205" y="63"/>
                      <a:pt x="205" y="63"/>
                    </a:cubicBezTo>
                    <a:cubicBezTo>
                      <a:pt x="205" y="63"/>
                      <a:pt x="205" y="62"/>
                      <a:pt x="205" y="62"/>
                    </a:cubicBezTo>
                    <a:cubicBezTo>
                      <a:pt x="205" y="62"/>
                      <a:pt x="205" y="61"/>
                      <a:pt x="205" y="61"/>
                    </a:cubicBezTo>
                    <a:close/>
                    <a:moveTo>
                      <a:pt x="206" y="56"/>
                    </a:moveTo>
                    <a:cubicBezTo>
                      <a:pt x="206" y="57"/>
                      <a:pt x="207" y="58"/>
                      <a:pt x="208" y="59"/>
                    </a:cubicBezTo>
                    <a:cubicBezTo>
                      <a:pt x="207" y="59"/>
                      <a:pt x="206" y="59"/>
                      <a:pt x="206" y="59"/>
                    </a:cubicBezTo>
                    <a:cubicBezTo>
                      <a:pt x="205" y="59"/>
                      <a:pt x="205" y="59"/>
                      <a:pt x="205" y="59"/>
                    </a:cubicBezTo>
                    <a:cubicBezTo>
                      <a:pt x="206" y="60"/>
                      <a:pt x="207" y="60"/>
                      <a:pt x="208" y="61"/>
                    </a:cubicBezTo>
                    <a:cubicBezTo>
                      <a:pt x="207" y="60"/>
                      <a:pt x="206" y="60"/>
                      <a:pt x="205" y="60"/>
                    </a:cubicBezTo>
                    <a:cubicBezTo>
                      <a:pt x="205" y="59"/>
                      <a:pt x="205" y="57"/>
                      <a:pt x="206" y="56"/>
                    </a:cubicBezTo>
                    <a:close/>
                    <a:moveTo>
                      <a:pt x="100" y="206"/>
                    </a:moveTo>
                    <a:cubicBezTo>
                      <a:pt x="59" y="196"/>
                      <a:pt x="26" y="163"/>
                      <a:pt x="21" y="121"/>
                    </a:cubicBezTo>
                    <a:cubicBezTo>
                      <a:pt x="22" y="121"/>
                      <a:pt x="22" y="121"/>
                      <a:pt x="22" y="121"/>
                    </a:cubicBezTo>
                    <a:cubicBezTo>
                      <a:pt x="23" y="115"/>
                      <a:pt x="24" y="110"/>
                      <a:pt x="29" y="105"/>
                    </a:cubicBezTo>
                    <a:cubicBezTo>
                      <a:pt x="32" y="103"/>
                      <a:pt x="35" y="100"/>
                      <a:pt x="37" y="96"/>
                    </a:cubicBezTo>
                    <a:cubicBezTo>
                      <a:pt x="39" y="92"/>
                      <a:pt x="41" y="86"/>
                      <a:pt x="45" y="83"/>
                    </a:cubicBezTo>
                    <a:cubicBezTo>
                      <a:pt x="49" y="82"/>
                      <a:pt x="46" y="89"/>
                      <a:pt x="46" y="88"/>
                    </a:cubicBezTo>
                    <a:cubicBezTo>
                      <a:pt x="46" y="89"/>
                      <a:pt x="45" y="90"/>
                      <a:pt x="45" y="90"/>
                    </a:cubicBezTo>
                    <a:cubicBezTo>
                      <a:pt x="44" y="91"/>
                      <a:pt x="43" y="93"/>
                      <a:pt x="42" y="94"/>
                    </a:cubicBezTo>
                    <a:cubicBezTo>
                      <a:pt x="40" y="97"/>
                      <a:pt x="37" y="101"/>
                      <a:pt x="38" y="106"/>
                    </a:cubicBezTo>
                    <a:cubicBezTo>
                      <a:pt x="39" y="109"/>
                      <a:pt x="44" y="111"/>
                      <a:pt x="47" y="111"/>
                    </a:cubicBezTo>
                    <a:cubicBezTo>
                      <a:pt x="50" y="112"/>
                      <a:pt x="55" y="113"/>
                      <a:pt x="57" y="110"/>
                    </a:cubicBezTo>
                    <a:cubicBezTo>
                      <a:pt x="60" y="107"/>
                      <a:pt x="60" y="104"/>
                      <a:pt x="60" y="101"/>
                    </a:cubicBezTo>
                    <a:cubicBezTo>
                      <a:pt x="60" y="95"/>
                      <a:pt x="59" y="88"/>
                      <a:pt x="62" y="83"/>
                    </a:cubicBezTo>
                    <a:cubicBezTo>
                      <a:pt x="65" y="83"/>
                      <a:pt x="66" y="85"/>
                      <a:pt x="65" y="87"/>
                    </a:cubicBezTo>
                    <a:cubicBezTo>
                      <a:pt x="65" y="87"/>
                      <a:pt x="65" y="88"/>
                      <a:pt x="65" y="88"/>
                    </a:cubicBezTo>
                    <a:cubicBezTo>
                      <a:pt x="64" y="90"/>
                      <a:pt x="64" y="91"/>
                      <a:pt x="63" y="93"/>
                    </a:cubicBezTo>
                    <a:cubicBezTo>
                      <a:pt x="62" y="95"/>
                      <a:pt x="61" y="97"/>
                      <a:pt x="60" y="99"/>
                    </a:cubicBezTo>
                    <a:cubicBezTo>
                      <a:pt x="60" y="102"/>
                      <a:pt x="61" y="106"/>
                      <a:pt x="60" y="109"/>
                    </a:cubicBezTo>
                    <a:cubicBezTo>
                      <a:pt x="58" y="112"/>
                      <a:pt x="56" y="114"/>
                      <a:pt x="55" y="117"/>
                    </a:cubicBezTo>
                    <a:cubicBezTo>
                      <a:pt x="53" y="120"/>
                      <a:pt x="52" y="123"/>
                      <a:pt x="54" y="126"/>
                    </a:cubicBezTo>
                    <a:cubicBezTo>
                      <a:pt x="58" y="133"/>
                      <a:pt x="66" y="134"/>
                      <a:pt x="72" y="138"/>
                    </a:cubicBezTo>
                    <a:cubicBezTo>
                      <a:pt x="78" y="142"/>
                      <a:pt x="74" y="148"/>
                      <a:pt x="77" y="153"/>
                    </a:cubicBezTo>
                    <a:cubicBezTo>
                      <a:pt x="80" y="157"/>
                      <a:pt x="84" y="159"/>
                      <a:pt x="89" y="161"/>
                    </a:cubicBezTo>
                    <a:cubicBezTo>
                      <a:pt x="95" y="164"/>
                      <a:pt x="101" y="167"/>
                      <a:pt x="107" y="172"/>
                    </a:cubicBezTo>
                    <a:cubicBezTo>
                      <a:pt x="111" y="175"/>
                      <a:pt x="116" y="178"/>
                      <a:pt x="121" y="178"/>
                    </a:cubicBezTo>
                    <a:cubicBezTo>
                      <a:pt x="126" y="179"/>
                      <a:pt x="132" y="178"/>
                      <a:pt x="134" y="173"/>
                    </a:cubicBezTo>
                    <a:cubicBezTo>
                      <a:pt x="137" y="167"/>
                      <a:pt x="136" y="160"/>
                      <a:pt x="134" y="153"/>
                    </a:cubicBezTo>
                    <a:cubicBezTo>
                      <a:pt x="133" y="150"/>
                      <a:pt x="133" y="146"/>
                      <a:pt x="131" y="143"/>
                    </a:cubicBezTo>
                    <a:cubicBezTo>
                      <a:pt x="130" y="139"/>
                      <a:pt x="126" y="134"/>
                      <a:pt x="126" y="130"/>
                    </a:cubicBezTo>
                    <a:cubicBezTo>
                      <a:pt x="126" y="126"/>
                      <a:pt x="127" y="123"/>
                      <a:pt x="127" y="120"/>
                    </a:cubicBezTo>
                    <a:cubicBezTo>
                      <a:pt x="126" y="118"/>
                      <a:pt x="126" y="116"/>
                      <a:pt x="125" y="113"/>
                    </a:cubicBezTo>
                    <a:cubicBezTo>
                      <a:pt x="123" y="108"/>
                      <a:pt x="120" y="100"/>
                      <a:pt x="126" y="97"/>
                    </a:cubicBezTo>
                    <a:cubicBezTo>
                      <a:pt x="134" y="92"/>
                      <a:pt x="149" y="95"/>
                      <a:pt x="154" y="85"/>
                    </a:cubicBezTo>
                    <a:cubicBezTo>
                      <a:pt x="163" y="65"/>
                      <a:pt x="136" y="46"/>
                      <a:pt x="120" y="43"/>
                    </a:cubicBezTo>
                    <a:cubicBezTo>
                      <a:pt x="115" y="41"/>
                      <a:pt x="110" y="41"/>
                      <a:pt x="105" y="43"/>
                    </a:cubicBezTo>
                    <a:cubicBezTo>
                      <a:pt x="101" y="44"/>
                      <a:pt x="98" y="48"/>
                      <a:pt x="95" y="51"/>
                    </a:cubicBezTo>
                    <a:cubicBezTo>
                      <a:pt x="91" y="56"/>
                      <a:pt x="87" y="60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2" y="68"/>
                      <a:pt x="62" y="66"/>
                      <a:pt x="64" y="65"/>
                    </a:cubicBezTo>
                    <a:cubicBezTo>
                      <a:pt x="65" y="65"/>
                      <a:pt x="65" y="65"/>
                      <a:pt x="65" y="65"/>
                    </a:cubicBezTo>
                    <a:cubicBezTo>
                      <a:pt x="68" y="64"/>
                      <a:pt x="72" y="62"/>
                      <a:pt x="72" y="59"/>
                    </a:cubicBezTo>
                    <a:cubicBezTo>
                      <a:pt x="72" y="56"/>
                      <a:pt x="71" y="54"/>
                      <a:pt x="68" y="54"/>
                    </a:cubicBezTo>
                    <a:cubicBezTo>
                      <a:pt x="65" y="55"/>
                      <a:pt x="63" y="58"/>
                      <a:pt x="60" y="60"/>
                    </a:cubicBezTo>
                    <a:cubicBezTo>
                      <a:pt x="56" y="62"/>
                      <a:pt x="58" y="56"/>
                      <a:pt x="59" y="56"/>
                    </a:cubicBezTo>
                    <a:cubicBezTo>
                      <a:pt x="60" y="55"/>
                      <a:pt x="61" y="54"/>
                      <a:pt x="62" y="54"/>
                    </a:cubicBezTo>
                    <a:cubicBezTo>
                      <a:pt x="63" y="52"/>
                      <a:pt x="66" y="51"/>
                      <a:pt x="68" y="51"/>
                    </a:cubicBezTo>
                    <a:cubicBezTo>
                      <a:pt x="71" y="50"/>
                      <a:pt x="74" y="56"/>
                      <a:pt x="77" y="53"/>
                    </a:cubicBezTo>
                    <a:cubicBezTo>
                      <a:pt x="82" y="50"/>
                      <a:pt x="81" y="44"/>
                      <a:pt x="85" y="41"/>
                    </a:cubicBezTo>
                    <a:cubicBezTo>
                      <a:pt x="89" y="37"/>
                      <a:pt x="93" y="38"/>
                      <a:pt x="97" y="41"/>
                    </a:cubicBezTo>
                    <a:cubicBezTo>
                      <a:pt x="98" y="41"/>
                      <a:pt x="100" y="42"/>
                      <a:pt x="101" y="42"/>
                    </a:cubicBezTo>
                    <a:cubicBezTo>
                      <a:pt x="105" y="42"/>
                      <a:pt x="109" y="41"/>
                      <a:pt x="112" y="40"/>
                    </a:cubicBezTo>
                    <a:cubicBezTo>
                      <a:pt x="117" y="37"/>
                      <a:pt x="117" y="31"/>
                      <a:pt x="111" y="31"/>
                    </a:cubicBezTo>
                    <a:cubicBezTo>
                      <a:pt x="108" y="31"/>
                      <a:pt x="105" y="33"/>
                      <a:pt x="102" y="33"/>
                    </a:cubicBezTo>
                    <a:cubicBezTo>
                      <a:pt x="98" y="33"/>
                      <a:pt x="100" y="30"/>
                      <a:pt x="100" y="28"/>
                    </a:cubicBezTo>
                    <a:cubicBezTo>
                      <a:pt x="100" y="26"/>
                      <a:pt x="100" y="25"/>
                      <a:pt x="99" y="24"/>
                    </a:cubicBezTo>
                    <a:cubicBezTo>
                      <a:pt x="96" y="22"/>
                      <a:pt x="92" y="27"/>
                      <a:pt x="90" y="28"/>
                    </a:cubicBezTo>
                    <a:cubicBezTo>
                      <a:pt x="87" y="29"/>
                      <a:pt x="83" y="31"/>
                      <a:pt x="80" y="31"/>
                    </a:cubicBezTo>
                    <a:cubicBezTo>
                      <a:pt x="79" y="30"/>
                      <a:pt x="80" y="29"/>
                      <a:pt x="81" y="29"/>
                    </a:cubicBezTo>
                    <a:cubicBezTo>
                      <a:pt x="81" y="29"/>
                      <a:pt x="82" y="29"/>
                      <a:pt x="82" y="29"/>
                    </a:cubicBezTo>
                    <a:cubicBezTo>
                      <a:pt x="83" y="30"/>
                      <a:pt x="84" y="30"/>
                      <a:pt x="84" y="29"/>
                    </a:cubicBezTo>
                    <a:cubicBezTo>
                      <a:pt x="86" y="29"/>
                      <a:pt x="89" y="26"/>
                      <a:pt x="87" y="25"/>
                    </a:cubicBezTo>
                    <a:cubicBezTo>
                      <a:pt x="85" y="23"/>
                      <a:pt x="84" y="23"/>
                      <a:pt x="82" y="22"/>
                    </a:cubicBezTo>
                    <a:cubicBezTo>
                      <a:pt x="115" y="9"/>
                      <a:pt x="155" y="12"/>
                      <a:pt x="184" y="34"/>
                    </a:cubicBezTo>
                    <a:cubicBezTo>
                      <a:pt x="191" y="39"/>
                      <a:pt x="198" y="45"/>
                      <a:pt x="203" y="52"/>
                    </a:cubicBezTo>
                    <a:cubicBezTo>
                      <a:pt x="203" y="56"/>
                      <a:pt x="202" y="60"/>
                      <a:pt x="202" y="64"/>
                    </a:cubicBezTo>
                    <a:cubicBezTo>
                      <a:pt x="202" y="66"/>
                      <a:pt x="203" y="69"/>
                      <a:pt x="204" y="71"/>
                    </a:cubicBezTo>
                    <a:cubicBezTo>
                      <a:pt x="206" y="73"/>
                      <a:pt x="207" y="78"/>
                      <a:pt x="203" y="80"/>
                    </a:cubicBezTo>
                    <a:cubicBezTo>
                      <a:pt x="202" y="80"/>
                      <a:pt x="202" y="80"/>
                      <a:pt x="201" y="81"/>
                    </a:cubicBezTo>
                    <a:cubicBezTo>
                      <a:pt x="200" y="81"/>
                      <a:pt x="199" y="83"/>
                      <a:pt x="198" y="85"/>
                    </a:cubicBezTo>
                    <a:cubicBezTo>
                      <a:pt x="198" y="86"/>
                      <a:pt x="198" y="88"/>
                      <a:pt x="199" y="90"/>
                    </a:cubicBezTo>
                    <a:cubicBezTo>
                      <a:pt x="199" y="92"/>
                      <a:pt x="197" y="93"/>
                      <a:pt x="197" y="94"/>
                    </a:cubicBezTo>
                    <a:cubicBezTo>
                      <a:pt x="195" y="98"/>
                      <a:pt x="197" y="102"/>
                      <a:pt x="199" y="104"/>
                    </a:cubicBezTo>
                    <a:cubicBezTo>
                      <a:pt x="202" y="107"/>
                      <a:pt x="203" y="110"/>
                      <a:pt x="203" y="114"/>
                    </a:cubicBezTo>
                    <a:cubicBezTo>
                      <a:pt x="203" y="116"/>
                      <a:pt x="203" y="118"/>
                      <a:pt x="204" y="120"/>
                    </a:cubicBezTo>
                    <a:cubicBezTo>
                      <a:pt x="205" y="122"/>
                      <a:pt x="207" y="123"/>
                      <a:pt x="209" y="123"/>
                    </a:cubicBezTo>
                    <a:cubicBezTo>
                      <a:pt x="210" y="123"/>
                      <a:pt x="211" y="122"/>
                      <a:pt x="212" y="121"/>
                    </a:cubicBezTo>
                    <a:cubicBezTo>
                      <a:pt x="215" y="118"/>
                      <a:pt x="215" y="125"/>
                      <a:pt x="215" y="127"/>
                    </a:cubicBezTo>
                    <a:cubicBezTo>
                      <a:pt x="215" y="129"/>
                      <a:pt x="214" y="132"/>
                      <a:pt x="215" y="134"/>
                    </a:cubicBezTo>
                    <a:cubicBezTo>
                      <a:pt x="216" y="137"/>
                      <a:pt x="217" y="140"/>
                      <a:pt x="218" y="144"/>
                    </a:cubicBezTo>
                    <a:cubicBezTo>
                      <a:pt x="218" y="144"/>
                      <a:pt x="218" y="144"/>
                      <a:pt x="218" y="145"/>
                    </a:cubicBezTo>
                    <a:cubicBezTo>
                      <a:pt x="217" y="147"/>
                      <a:pt x="216" y="150"/>
                      <a:pt x="214" y="153"/>
                    </a:cubicBezTo>
                    <a:cubicBezTo>
                      <a:pt x="193" y="194"/>
                      <a:pt x="145" y="216"/>
                      <a:pt x="100" y="206"/>
                    </a:cubicBezTo>
                    <a:close/>
                    <a:moveTo>
                      <a:pt x="161" y="204"/>
                    </a:moveTo>
                    <a:cubicBezTo>
                      <a:pt x="162" y="204"/>
                      <a:pt x="163" y="203"/>
                      <a:pt x="164" y="203"/>
                    </a:cubicBezTo>
                    <a:cubicBezTo>
                      <a:pt x="165" y="205"/>
                      <a:pt x="167" y="207"/>
                      <a:pt x="168" y="209"/>
                    </a:cubicBezTo>
                    <a:cubicBezTo>
                      <a:pt x="170" y="211"/>
                      <a:pt x="174" y="216"/>
                      <a:pt x="172" y="218"/>
                    </a:cubicBezTo>
                    <a:cubicBezTo>
                      <a:pt x="169" y="223"/>
                      <a:pt x="163" y="209"/>
                      <a:pt x="161" y="204"/>
                    </a:cubicBezTo>
                    <a:close/>
                    <a:moveTo>
                      <a:pt x="128" y="221"/>
                    </a:moveTo>
                    <a:cubicBezTo>
                      <a:pt x="128" y="222"/>
                      <a:pt x="128" y="222"/>
                      <a:pt x="128" y="223"/>
                    </a:cubicBezTo>
                    <a:cubicBezTo>
                      <a:pt x="125" y="223"/>
                      <a:pt x="122" y="222"/>
                      <a:pt x="119" y="221"/>
                    </a:cubicBezTo>
                    <a:cubicBezTo>
                      <a:pt x="121" y="221"/>
                      <a:pt x="124" y="221"/>
                      <a:pt x="126" y="221"/>
                    </a:cubicBezTo>
                    <a:cubicBezTo>
                      <a:pt x="127" y="221"/>
                      <a:pt x="127" y="221"/>
                      <a:pt x="128" y="221"/>
                    </a:cubicBezTo>
                    <a:close/>
                    <a:moveTo>
                      <a:pt x="115" y="227"/>
                    </a:moveTo>
                    <a:cubicBezTo>
                      <a:pt x="119" y="228"/>
                      <a:pt x="123" y="230"/>
                      <a:pt x="126" y="232"/>
                    </a:cubicBezTo>
                    <a:cubicBezTo>
                      <a:pt x="127" y="232"/>
                      <a:pt x="129" y="233"/>
                      <a:pt x="130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25" y="233"/>
                      <a:pt x="120" y="231"/>
                      <a:pt x="115" y="229"/>
                    </a:cubicBezTo>
                    <a:cubicBezTo>
                      <a:pt x="115" y="228"/>
                      <a:pt x="115" y="227"/>
                      <a:pt x="115" y="227"/>
                    </a:cubicBezTo>
                    <a:cubicBezTo>
                      <a:pt x="115" y="227"/>
                      <a:pt x="115" y="227"/>
                      <a:pt x="115" y="227"/>
                    </a:cubicBezTo>
                    <a:close/>
                    <a:moveTo>
                      <a:pt x="114" y="230"/>
                    </a:moveTo>
                    <a:cubicBezTo>
                      <a:pt x="118" y="231"/>
                      <a:pt x="121" y="233"/>
                      <a:pt x="124" y="234"/>
                    </a:cubicBezTo>
                    <a:cubicBezTo>
                      <a:pt x="126" y="235"/>
                      <a:pt x="130" y="237"/>
                      <a:pt x="132" y="237"/>
                    </a:cubicBezTo>
                    <a:cubicBezTo>
                      <a:pt x="132" y="237"/>
                      <a:pt x="132" y="237"/>
                      <a:pt x="132" y="237"/>
                    </a:cubicBezTo>
                    <a:cubicBezTo>
                      <a:pt x="126" y="237"/>
                      <a:pt x="120" y="235"/>
                      <a:pt x="114" y="233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14" y="232"/>
                      <a:pt x="114" y="231"/>
                      <a:pt x="114" y="230"/>
                    </a:cubicBezTo>
                    <a:close/>
                    <a:moveTo>
                      <a:pt x="109" y="246"/>
                    </a:moveTo>
                    <a:cubicBezTo>
                      <a:pt x="119" y="252"/>
                      <a:pt x="131" y="255"/>
                      <a:pt x="142" y="259"/>
                    </a:cubicBezTo>
                    <a:cubicBezTo>
                      <a:pt x="148" y="261"/>
                      <a:pt x="154" y="263"/>
                      <a:pt x="160" y="265"/>
                    </a:cubicBezTo>
                    <a:cubicBezTo>
                      <a:pt x="166" y="267"/>
                      <a:pt x="173" y="270"/>
                      <a:pt x="178" y="271"/>
                    </a:cubicBezTo>
                    <a:cubicBezTo>
                      <a:pt x="164" y="268"/>
                      <a:pt x="151" y="264"/>
                      <a:pt x="137" y="259"/>
                    </a:cubicBezTo>
                    <a:cubicBezTo>
                      <a:pt x="131" y="257"/>
                      <a:pt x="124" y="255"/>
                      <a:pt x="118" y="253"/>
                    </a:cubicBezTo>
                    <a:cubicBezTo>
                      <a:pt x="115" y="253"/>
                      <a:pt x="113" y="252"/>
                      <a:pt x="110" y="252"/>
                    </a:cubicBezTo>
                    <a:cubicBezTo>
                      <a:pt x="107" y="251"/>
                      <a:pt x="103" y="249"/>
                      <a:pt x="99" y="248"/>
                    </a:cubicBezTo>
                    <a:cubicBezTo>
                      <a:pt x="103" y="247"/>
                      <a:pt x="106" y="247"/>
                      <a:pt x="109" y="246"/>
                    </a:cubicBezTo>
                    <a:close/>
                    <a:moveTo>
                      <a:pt x="98" y="248"/>
                    </a:moveTo>
                    <a:cubicBezTo>
                      <a:pt x="102" y="250"/>
                      <a:pt x="105" y="251"/>
                      <a:pt x="109" y="252"/>
                    </a:cubicBezTo>
                    <a:cubicBezTo>
                      <a:pt x="112" y="253"/>
                      <a:pt x="114" y="254"/>
                      <a:pt x="116" y="255"/>
                    </a:cubicBezTo>
                    <a:cubicBezTo>
                      <a:pt x="122" y="257"/>
                      <a:pt x="128" y="259"/>
                      <a:pt x="134" y="261"/>
                    </a:cubicBezTo>
                    <a:cubicBezTo>
                      <a:pt x="141" y="264"/>
                      <a:pt x="148" y="266"/>
                      <a:pt x="154" y="268"/>
                    </a:cubicBezTo>
                    <a:cubicBezTo>
                      <a:pt x="158" y="269"/>
                      <a:pt x="161" y="270"/>
                      <a:pt x="164" y="271"/>
                    </a:cubicBezTo>
                    <a:cubicBezTo>
                      <a:pt x="166" y="272"/>
                      <a:pt x="167" y="272"/>
                      <a:pt x="169" y="273"/>
                    </a:cubicBezTo>
                    <a:cubicBezTo>
                      <a:pt x="168" y="272"/>
                      <a:pt x="167" y="272"/>
                      <a:pt x="166" y="272"/>
                    </a:cubicBezTo>
                    <a:cubicBezTo>
                      <a:pt x="152" y="270"/>
                      <a:pt x="140" y="265"/>
                      <a:pt x="127" y="260"/>
                    </a:cubicBezTo>
                    <a:cubicBezTo>
                      <a:pt x="115" y="256"/>
                      <a:pt x="103" y="253"/>
                      <a:pt x="90" y="250"/>
                    </a:cubicBezTo>
                    <a:cubicBezTo>
                      <a:pt x="93" y="249"/>
                      <a:pt x="95" y="249"/>
                      <a:pt x="98" y="248"/>
                    </a:cubicBezTo>
                    <a:close/>
                    <a:moveTo>
                      <a:pt x="89" y="250"/>
                    </a:moveTo>
                    <a:cubicBezTo>
                      <a:pt x="89" y="250"/>
                      <a:pt x="89" y="250"/>
                      <a:pt x="89" y="250"/>
                    </a:cubicBezTo>
                    <a:cubicBezTo>
                      <a:pt x="101" y="254"/>
                      <a:pt x="112" y="259"/>
                      <a:pt x="124" y="263"/>
                    </a:cubicBezTo>
                    <a:cubicBezTo>
                      <a:pt x="130" y="266"/>
                      <a:pt x="136" y="268"/>
                      <a:pt x="142" y="269"/>
                    </a:cubicBezTo>
                    <a:cubicBezTo>
                      <a:pt x="145" y="270"/>
                      <a:pt x="147" y="271"/>
                      <a:pt x="150" y="272"/>
                    </a:cubicBezTo>
                    <a:cubicBezTo>
                      <a:pt x="151" y="272"/>
                      <a:pt x="157" y="274"/>
                      <a:pt x="153" y="273"/>
                    </a:cubicBezTo>
                    <a:cubicBezTo>
                      <a:pt x="147" y="271"/>
                      <a:pt x="141" y="269"/>
                      <a:pt x="135" y="268"/>
                    </a:cubicBezTo>
                    <a:cubicBezTo>
                      <a:pt x="129" y="266"/>
                      <a:pt x="124" y="264"/>
                      <a:pt x="118" y="262"/>
                    </a:cubicBezTo>
                    <a:cubicBezTo>
                      <a:pt x="107" y="258"/>
                      <a:pt x="95" y="254"/>
                      <a:pt x="83" y="252"/>
                    </a:cubicBezTo>
                    <a:cubicBezTo>
                      <a:pt x="85" y="251"/>
                      <a:pt x="87" y="251"/>
                      <a:pt x="89" y="250"/>
                    </a:cubicBezTo>
                    <a:close/>
                    <a:moveTo>
                      <a:pt x="72" y="256"/>
                    </a:moveTo>
                    <a:cubicBezTo>
                      <a:pt x="75" y="257"/>
                      <a:pt x="78" y="258"/>
                      <a:pt x="81" y="259"/>
                    </a:cubicBezTo>
                    <a:cubicBezTo>
                      <a:pt x="86" y="261"/>
                      <a:pt x="90" y="263"/>
                      <a:pt x="94" y="265"/>
                    </a:cubicBezTo>
                    <a:cubicBezTo>
                      <a:pt x="99" y="267"/>
                      <a:pt x="104" y="269"/>
                      <a:pt x="108" y="271"/>
                    </a:cubicBezTo>
                    <a:cubicBezTo>
                      <a:pt x="104" y="270"/>
                      <a:pt x="100" y="268"/>
                      <a:pt x="96" y="267"/>
                    </a:cubicBezTo>
                    <a:cubicBezTo>
                      <a:pt x="86" y="264"/>
                      <a:pt x="77" y="260"/>
                      <a:pt x="67" y="257"/>
                    </a:cubicBezTo>
                    <a:cubicBezTo>
                      <a:pt x="69" y="257"/>
                      <a:pt x="71" y="256"/>
                      <a:pt x="72" y="256"/>
                    </a:cubicBezTo>
                    <a:close/>
                    <a:moveTo>
                      <a:pt x="63" y="259"/>
                    </a:moveTo>
                    <a:cubicBezTo>
                      <a:pt x="71" y="266"/>
                      <a:pt x="82" y="268"/>
                      <a:pt x="91" y="273"/>
                    </a:cubicBezTo>
                    <a:cubicBezTo>
                      <a:pt x="92" y="274"/>
                      <a:pt x="94" y="275"/>
                      <a:pt x="95" y="275"/>
                    </a:cubicBezTo>
                    <a:cubicBezTo>
                      <a:pt x="93" y="275"/>
                      <a:pt x="91" y="274"/>
                      <a:pt x="90" y="274"/>
                    </a:cubicBezTo>
                    <a:cubicBezTo>
                      <a:pt x="87" y="273"/>
                      <a:pt x="84" y="272"/>
                      <a:pt x="81" y="270"/>
                    </a:cubicBezTo>
                    <a:cubicBezTo>
                      <a:pt x="77" y="268"/>
                      <a:pt x="72" y="267"/>
                      <a:pt x="67" y="266"/>
                    </a:cubicBezTo>
                    <a:cubicBezTo>
                      <a:pt x="66" y="265"/>
                      <a:pt x="66" y="265"/>
                      <a:pt x="66" y="265"/>
                    </a:cubicBezTo>
                    <a:cubicBezTo>
                      <a:pt x="64" y="264"/>
                      <a:pt x="61" y="263"/>
                      <a:pt x="59" y="262"/>
                    </a:cubicBez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1"/>
                      <a:pt x="61" y="260"/>
                      <a:pt x="63" y="259"/>
                    </a:cubicBezTo>
                    <a:close/>
                    <a:moveTo>
                      <a:pt x="55" y="266"/>
                    </a:moveTo>
                    <a:cubicBezTo>
                      <a:pt x="58" y="269"/>
                      <a:pt x="63" y="270"/>
                      <a:pt x="67" y="272"/>
                    </a:cubicBezTo>
                    <a:cubicBezTo>
                      <a:pt x="67" y="272"/>
                      <a:pt x="67" y="272"/>
                      <a:pt x="67" y="272"/>
                    </a:cubicBezTo>
                    <a:cubicBezTo>
                      <a:pt x="65" y="272"/>
                      <a:pt x="64" y="271"/>
                      <a:pt x="62" y="271"/>
                    </a:cubicBezTo>
                    <a:cubicBezTo>
                      <a:pt x="60" y="270"/>
                      <a:pt x="57" y="269"/>
                      <a:pt x="55" y="268"/>
                    </a:cubicBezTo>
                    <a:cubicBezTo>
                      <a:pt x="55" y="268"/>
                      <a:pt x="54" y="268"/>
                      <a:pt x="54" y="268"/>
                    </a:cubicBezTo>
                    <a:cubicBezTo>
                      <a:pt x="54" y="267"/>
                      <a:pt x="54" y="267"/>
                      <a:pt x="55" y="266"/>
                    </a:cubicBezTo>
                    <a:cubicBezTo>
                      <a:pt x="55" y="266"/>
                      <a:pt x="55" y="266"/>
                      <a:pt x="55" y="266"/>
                    </a:cubicBezTo>
                    <a:close/>
                    <a:moveTo>
                      <a:pt x="57" y="266"/>
                    </a:moveTo>
                    <a:cubicBezTo>
                      <a:pt x="58" y="267"/>
                      <a:pt x="59" y="267"/>
                      <a:pt x="61" y="267"/>
                    </a:cubicBezTo>
                    <a:cubicBezTo>
                      <a:pt x="68" y="270"/>
                      <a:pt x="75" y="272"/>
                      <a:pt x="82" y="275"/>
                    </a:cubicBezTo>
                    <a:cubicBezTo>
                      <a:pt x="78" y="274"/>
                      <a:pt x="74" y="274"/>
                      <a:pt x="70" y="273"/>
                    </a:cubicBezTo>
                    <a:cubicBezTo>
                      <a:pt x="70" y="273"/>
                      <a:pt x="70" y="273"/>
                      <a:pt x="70" y="273"/>
                    </a:cubicBezTo>
                    <a:cubicBezTo>
                      <a:pt x="66" y="271"/>
                      <a:pt x="63" y="270"/>
                      <a:pt x="60" y="268"/>
                    </a:cubicBezTo>
                    <a:cubicBezTo>
                      <a:pt x="59" y="268"/>
                      <a:pt x="58" y="267"/>
                      <a:pt x="58" y="267"/>
                    </a:cubicBezTo>
                    <a:cubicBezTo>
                      <a:pt x="57" y="267"/>
                      <a:pt x="57" y="266"/>
                      <a:pt x="57" y="266"/>
                    </a:cubicBezTo>
                    <a:close/>
                    <a:moveTo>
                      <a:pt x="69" y="267"/>
                    </a:moveTo>
                    <a:cubicBezTo>
                      <a:pt x="71" y="267"/>
                      <a:pt x="73" y="268"/>
                      <a:pt x="75" y="269"/>
                    </a:cubicBezTo>
                    <a:cubicBezTo>
                      <a:pt x="81" y="271"/>
                      <a:pt x="86" y="274"/>
                      <a:pt x="92" y="275"/>
                    </a:cubicBezTo>
                    <a:cubicBezTo>
                      <a:pt x="90" y="275"/>
                      <a:pt x="87" y="275"/>
                      <a:pt x="84" y="275"/>
                    </a:cubicBezTo>
                    <a:cubicBezTo>
                      <a:pt x="84" y="275"/>
                      <a:pt x="84" y="275"/>
                      <a:pt x="84" y="275"/>
                    </a:cubicBezTo>
                    <a:cubicBezTo>
                      <a:pt x="84" y="275"/>
                      <a:pt x="84" y="274"/>
                      <a:pt x="83" y="274"/>
                    </a:cubicBezTo>
                    <a:cubicBezTo>
                      <a:pt x="79" y="271"/>
                      <a:pt x="74" y="269"/>
                      <a:pt x="69" y="267"/>
                    </a:cubicBezTo>
                    <a:close/>
                    <a:moveTo>
                      <a:pt x="108" y="276"/>
                    </a:moveTo>
                    <a:cubicBezTo>
                      <a:pt x="93" y="272"/>
                      <a:pt x="78" y="265"/>
                      <a:pt x="64" y="259"/>
                    </a:cubicBezTo>
                    <a:cubicBezTo>
                      <a:pt x="65" y="258"/>
                      <a:pt x="66" y="258"/>
                      <a:pt x="67" y="258"/>
                    </a:cubicBezTo>
                    <a:cubicBezTo>
                      <a:pt x="67" y="258"/>
                      <a:pt x="67" y="258"/>
                      <a:pt x="67" y="258"/>
                    </a:cubicBezTo>
                    <a:cubicBezTo>
                      <a:pt x="75" y="262"/>
                      <a:pt x="83" y="265"/>
                      <a:pt x="90" y="268"/>
                    </a:cubicBezTo>
                    <a:cubicBezTo>
                      <a:pt x="94" y="269"/>
                      <a:pt x="97" y="271"/>
                      <a:pt x="101" y="272"/>
                    </a:cubicBezTo>
                    <a:cubicBezTo>
                      <a:pt x="103" y="273"/>
                      <a:pt x="106" y="274"/>
                      <a:pt x="108" y="275"/>
                    </a:cubicBezTo>
                    <a:cubicBezTo>
                      <a:pt x="109" y="276"/>
                      <a:pt x="109" y="276"/>
                      <a:pt x="110" y="276"/>
                    </a:cubicBezTo>
                    <a:cubicBezTo>
                      <a:pt x="110" y="276"/>
                      <a:pt x="110" y="276"/>
                      <a:pt x="110" y="276"/>
                    </a:cubicBezTo>
                    <a:cubicBezTo>
                      <a:pt x="109" y="276"/>
                      <a:pt x="109" y="276"/>
                      <a:pt x="108" y="276"/>
                    </a:cubicBezTo>
                    <a:close/>
                    <a:moveTo>
                      <a:pt x="83" y="259"/>
                    </a:moveTo>
                    <a:cubicBezTo>
                      <a:pt x="93" y="263"/>
                      <a:pt x="102" y="266"/>
                      <a:pt x="112" y="268"/>
                    </a:cubicBezTo>
                    <a:cubicBezTo>
                      <a:pt x="117" y="270"/>
                      <a:pt x="122" y="272"/>
                      <a:pt x="128" y="274"/>
                    </a:cubicBezTo>
                    <a:cubicBezTo>
                      <a:pt x="129" y="275"/>
                      <a:pt x="131" y="275"/>
                      <a:pt x="133" y="276"/>
                    </a:cubicBezTo>
                    <a:cubicBezTo>
                      <a:pt x="130" y="276"/>
                      <a:pt x="127" y="276"/>
                      <a:pt x="124" y="276"/>
                    </a:cubicBezTo>
                    <a:cubicBezTo>
                      <a:pt x="113" y="272"/>
                      <a:pt x="102" y="268"/>
                      <a:pt x="92" y="263"/>
                    </a:cubicBezTo>
                    <a:cubicBezTo>
                      <a:pt x="89" y="262"/>
                      <a:pt x="86" y="261"/>
                      <a:pt x="83" y="259"/>
                    </a:cubicBezTo>
                    <a:close/>
                    <a:moveTo>
                      <a:pt x="139" y="275"/>
                    </a:moveTo>
                    <a:cubicBezTo>
                      <a:pt x="131" y="270"/>
                      <a:pt x="122" y="268"/>
                      <a:pt x="113" y="265"/>
                    </a:cubicBezTo>
                    <a:cubicBezTo>
                      <a:pt x="108" y="264"/>
                      <a:pt x="102" y="262"/>
                      <a:pt x="96" y="260"/>
                    </a:cubicBezTo>
                    <a:cubicBezTo>
                      <a:pt x="93" y="259"/>
                      <a:pt x="90" y="258"/>
                      <a:pt x="87" y="256"/>
                    </a:cubicBezTo>
                    <a:cubicBezTo>
                      <a:pt x="85" y="255"/>
                      <a:pt x="83" y="254"/>
                      <a:pt x="81" y="253"/>
                    </a:cubicBezTo>
                    <a:cubicBezTo>
                      <a:pt x="91" y="256"/>
                      <a:pt x="102" y="261"/>
                      <a:pt x="112" y="265"/>
                    </a:cubicBezTo>
                    <a:cubicBezTo>
                      <a:pt x="123" y="268"/>
                      <a:pt x="134" y="272"/>
                      <a:pt x="145" y="275"/>
                    </a:cubicBezTo>
                    <a:cubicBezTo>
                      <a:pt x="143" y="275"/>
                      <a:pt x="141" y="275"/>
                      <a:pt x="139" y="275"/>
                    </a:cubicBezTo>
                    <a:close/>
                    <a:moveTo>
                      <a:pt x="147" y="275"/>
                    </a:moveTo>
                    <a:cubicBezTo>
                      <a:pt x="137" y="270"/>
                      <a:pt x="126" y="268"/>
                      <a:pt x="116" y="264"/>
                    </a:cubicBezTo>
                    <a:cubicBezTo>
                      <a:pt x="110" y="262"/>
                      <a:pt x="104" y="259"/>
                      <a:pt x="98" y="257"/>
                    </a:cubicBezTo>
                    <a:cubicBezTo>
                      <a:pt x="95" y="256"/>
                      <a:pt x="92" y="255"/>
                      <a:pt x="89" y="254"/>
                    </a:cubicBezTo>
                    <a:cubicBezTo>
                      <a:pt x="88" y="254"/>
                      <a:pt x="84" y="253"/>
                      <a:pt x="84" y="253"/>
                    </a:cubicBezTo>
                    <a:cubicBezTo>
                      <a:pt x="85" y="253"/>
                      <a:pt x="86" y="253"/>
                      <a:pt x="88" y="253"/>
                    </a:cubicBezTo>
                    <a:cubicBezTo>
                      <a:pt x="100" y="257"/>
                      <a:pt x="112" y="261"/>
                      <a:pt x="125" y="265"/>
                    </a:cubicBezTo>
                    <a:cubicBezTo>
                      <a:pt x="131" y="267"/>
                      <a:pt x="137" y="269"/>
                      <a:pt x="143" y="271"/>
                    </a:cubicBezTo>
                    <a:cubicBezTo>
                      <a:pt x="147" y="272"/>
                      <a:pt x="151" y="274"/>
                      <a:pt x="156" y="274"/>
                    </a:cubicBezTo>
                    <a:cubicBezTo>
                      <a:pt x="153" y="274"/>
                      <a:pt x="150" y="275"/>
                      <a:pt x="147" y="275"/>
                    </a:cubicBezTo>
                    <a:close/>
                    <a:moveTo>
                      <a:pt x="146" y="275"/>
                    </a:moveTo>
                    <a:cubicBezTo>
                      <a:pt x="146" y="275"/>
                      <a:pt x="146" y="275"/>
                      <a:pt x="146" y="275"/>
                    </a:cubicBezTo>
                    <a:cubicBezTo>
                      <a:pt x="141" y="272"/>
                      <a:pt x="134" y="271"/>
                      <a:pt x="128" y="269"/>
                    </a:cubicBezTo>
                    <a:cubicBezTo>
                      <a:pt x="122" y="267"/>
                      <a:pt x="116" y="265"/>
                      <a:pt x="111" y="263"/>
                    </a:cubicBezTo>
                    <a:cubicBezTo>
                      <a:pt x="108" y="262"/>
                      <a:pt x="105" y="261"/>
                      <a:pt x="102" y="260"/>
                    </a:cubicBezTo>
                    <a:cubicBezTo>
                      <a:pt x="106" y="261"/>
                      <a:pt x="111" y="263"/>
                      <a:pt x="114" y="264"/>
                    </a:cubicBezTo>
                    <a:cubicBezTo>
                      <a:pt x="125" y="268"/>
                      <a:pt x="136" y="270"/>
                      <a:pt x="146" y="275"/>
                    </a:cubicBezTo>
                    <a:close/>
                    <a:moveTo>
                      <a:pt x="80" y="253"/>
                    </a:moveTo>
                    <a:cubicBezTo>
                      <a:pt x="81" y="252"/>
                      <a:pt x="82" y="252"/>
                      <a:pt x="82" y="252"/>
                    </a:cubicBezTo>
                    <a:cubicBezTo>
                      <a:pt x="82" y="252"/>
                      <a:pt x="82" y="252"/>
                      <a:pt x="82" y="252"/>
                    </a:cubicBezTo>
                    <a:cubicBezTo>
                      <a:pt x="84" y="253"/>
                      <a:pt x="85" y="253"/>
                      <a:pt x="86" y="254"/>
                    </a:cubicBezTo>
                    <a:cubicBezTo>
                      <a:pt x="84" y="253"/>
                      <a:pt x="82" y="253"/>
                      <a:pt x="80" y="253"/>
                    </a:cubicBezTo>
                    <a:close/>
                    <a:moveTo>
                      <a:pt x="179" y="272"/>
                    </a:moveTo>
                    <a:cubicBezTo>
                      <a:pt x="174" y="269"/>
                      <a:pt x="168" y="267"/>
                      <a:pt x="162" y="265"/>
                    </a:cubicBezTo>
                    <a:cubicBezTo>
                      <a:pt x="156" y="263"/>
                      <a:pt x="151" y="261"/>
                      <a:pt x="145" y="259"/>
                    </a:cubicBezTo>
                    <a:cubicBezTo>
                      <a:pt x="135" y="255"/>
                      <a:pt x="124" y="253"/>
                      <a:pt x="114" y="248"/>
                    </a:cubicBezTo>
                    <a:cubicBezTo>
                      <a:pt x="115" y="248"/>
                      <a:pt x="116" y="249"/>
                      <a:pt x="117" y="249"/>
                    </a:cubicBezTo>
                    <a:cubicBezTo>
                      <a:pt x="120" y="250"/>
                      <a:pt x="122" y="251"/>
                      <a:pt x="125" y="252"/>
                    </a:cubicBezTo>
                    <a:cubicBezTo>
                      <a:pt x="131" y="254"/>
                      <a:pt x="137" y="255"/>
                      <a:pt x="143" y="257"/>
                    </a:cubicBezTo>
                    <a:cubicBezTo>
                      <a:pt x="149" y="259"/>
                      <a:pt x="155" y="260"/>
                      <a:pt x="161" y="262"/>
                    </a:cubicBezTo>
                    <a:cubicBezTo>
                      <a:pt x="168" y="265"/>
                      <a:pt x="176" y="267"/>
                      <a:pt x="184" y="270"/>
                    </a:cubicBezTo>
                    <a:cubicBezTo>
                      <a:pt x="182" y="271"/>
                      <a:pt x="181" y="271"/>
                      <a:pt x="179" y="272"/>
                    </a:cubicBezTo>
                    <a:close/>
                    <a:moveTo>
                      <a:pt x="111" y="246"/>
                    </a:moveTo>
                    <a:cubicBezTo>
                      <a:pt x="111" y="246"/>
                      <a:pt x="111" y="246"/>
                      <a:pt x="111" y="246"/>
                    </a:cubicBezTo>
                    <a:cubicBezTo>
                      <a:pt x="111" y="246"/>
                      <a:pt x="112" y="246"/>
                      <a:pt x="112" y="246"/>
                    </a:cubicBezTo>
                    <a:cubicBezTo>
                      <a:pt x="114" y="246"/>
                      <a:pt x="116" y="246"/>
                      <a:pt x="118" y="246"/>
                    </a:cubicBezTo>
                    <a:cubicBezTo>
                      <a:pt x="118" y="247"/>
                      <a:pt x="118" y="247"/>
                      <a:pt x="119" y="247"/>
                    </a:cubicBezTo>
                    <a:cubicBezTo>
                      <a:pt x="127" y="251"/>
                      <a:pt x="136" y="254"/>
                      <a:pt x="145" y="257"/>
                    </a:cubicBezTo>
                    <a:cubicBezTo>
                      <a:pt x="133" y="254"/>
                      <a:pt x="122" y="250"/>
                      <a:pt x="111" y="246"/>
                    </a:cubicBezTo>
                    <a:close/>
                    <a:moveTo>
                      <a:pt x="132" y="237"/>
                    </a:moveTo>
                    <a:cubicBezTo>
                      <a:pt x="130" y="235"/>
                      <a:pt x="127" y="234"/>
                      <a:pt x="124" y="233"/>
                    </a:cubicBezTo>
                    <a:cubicBezTo>
                      <a:pt x="123" y="233"/>
                      <a:pt x="121" y="232"/>
                      <a:pt x="119" y="231"/>
                    </a:cubicBezTo>
                    <a:cubicBezTo>
                      <a:pt x="124" y="233"/>
                      <a:pt x="128" y="234"/>
                      <a:pt x="132" y="235"/>
                    </a:cubicBezTo>
                    <a:cubicBezTo>
                      <a:pt x="132" y="236"/>
                      <a:pt x="132" y="236"/>
                      <a:pt x="132" y="237"/>
                    </a:cubicBezTo>
                    <a:close/>
                    <a:moveTo>
                      <a:pt x="127" y="246"/>
                    </a:moveTo>
                    <a:cubicBezTo>
                      <a:pt x="133" y="249"/>
                      <a:pt x="139" y="251"/>
                      <a:pt x="146" y="253"/>
                    </a:cubicBezTo>
                    <a:cubicBezTo>
                      <a:pt x="137" y="251"/>
                      <a:pt x="129" y="249"/>
                      <a:pt x="120" y="246"/>
                    </a:cubicBezTo>
                    <a:cubicBezTo>
                      <a:pt x="123" y="246"/>
                      <a:pt x="125" y="246"/>
                      <a:pt x="127" y="246"/>
                    </a:cubicBezTo>
                    <a:close/>
                    <a:moveTo>
                      <a:pt x="113" y="240"/>
                    </a:moveTo>
                    <a:cubicBezTo>
                      <a:pt x="115" y="241"/>
                      <a:pt x="117" y="242"/>
                      <a:pt x="118" y="243"/>
                    </a:cubicBezTo>
                    <a:cubicBezTo>
                      <a:pt x="118" y="242"/>
                      <a:pt x="115" y="243"/>
                      <a:pt x="115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3" y="242"/>
                      <a:pt x="113" y="241"/>
                      <a:pt x="113" y="240"/>
                    </a:cubicBezTo>
                    <a:close/>
                    <a:moveTo>
                      <a:pt x="115" y="240"/>
                    </a:moveTo>
                    <a:cubicBezTo>
                      <a:pt x="117" y="240"/>
                      <a:pt x="120" y="241"/>
                      <a:pt x="122" y="241"/>
                    </a:cubicBezTo>
                    <a:cubicBezTo>
                      <a:pt x="124" y="242"/>
                      <a:pt x="127" y="242"/>
                      <a:pt x="129" y="243"/>
                    </a:cubicBezTo>
                    <a:cubicBezTo>
                      <a:pt x="126" y="243"/>
                      <a:pt x="123" y="243"/>
                      <a:pt x="120" y="243"/>
                    </a:cubicBezTo>
                    <a:cubicBezTo>
                      <a:pt x="120" y="243"/>
                      <a:pt x="120" y="243"/>
                      <a:pt x="120" y="243"/>
                    </a:cubicBezTo>
                    <a:cubicBezTo>
                      <a:pt x="119" y="242"/>
                      <a:pt x="116" y="240"/>
                      <a:pt x="115" y="240"/>
                    </a:cubicBezTo>
                    <a:close/>
                    <a:moveTo>
                      <a:pt x="124" y="240"/>
                    </a:moveTo>
                    <a:cubicBezTo>
                      <a:pt x="122" y="240"/>
                      <a:pt x="121" y="239"/>
                      <a:pt x="119" y="239"/>
                    </a:cubicBezTo>
                    <a:cubicBezTo>
                      <a:pt x="119" y="239"/>
                      <a:pt x="113" y="237"/>
                      <a:pt x="117" y="238"/>
                    </a:cubicBezTo>
                    <a:cubicBezTo>
                      <a:pt x="122" y="239"/>
                      <a:pt x="127" y="241"/>
                      <a:pt x="132" y="241"/>
                    </a:cubicBezTo>
                    <a:cubicBezTo>
                      <a:pt x="132" y="241"/>
                      <a:pt x="132" y="242"/>
                      <a:pt x="132" y="242"/>
                    </a:cubicBezTo>
                    <a:cubicBezTo>
                      <a:pt x="132" y="242"/>
                      <a:pt x="132" y="242"/>
                      <a:pt x="132" y="242"/>
                    </a:cubicBezTo>
                    <a:cubicBezTo>
                      <a:pt x="129" y="241"/>
                      <a:pt x="127" y="241"/>
                      <a:pt x="124" y="240"/>
                    </a:cubicBezTo>
                    <a:close/>
                    <a:moveTo>
                      <a:pt x="132" y="240"/>
                    </a:moveTo>
                    <a:cubicBezTo>
                      <a:pt x="130" y="239"/>
                      <a:pt x="127" y="238"/>
                      <a:pt x="125" y="237"/>
                    </a:cubicBezTo>
                    <a:cubicBezTo>
                      <a:pt x="125" y="237"/>
                      <a:pt x="125" y="237"/>
                      <a:pt x="125" y="237"/>
                    </a:cubicBezTo>
                    <a:cubicBezTo>
                      <a:pt x="127" y="238"/>
                      <a:pt x="130" y="238"/>
                      <a:pt x="133" y="238"/>
                    </a:cubicBezTo>
                    <a:cubicBezTo>
                      <a:pt x="133" y="239"/>
                      <a:pt x="133" y="239"/>
                      <a:pt x="132" y="240"/>
                    </a:cubicBezTo>
                    <a:close/>
                    <a:moveTo>
                      <a:pt x="120" y="228"/>
                    </a:moveTo>
                    <a:cubicBezTo>
                      <a:pt x="121" y="228"/>
                      <a:pt x="123" y="229"/>
                      <a:pt x="124" y="229"/>
                    </a:cubicBezTo>
                    <a:cubicBezTo>
                      <a:pt x="126" y="230"/>
                      <a:pt x="129" y="230"/>
                      <a:pt x="131" y="231"/>
                    </a:cubicBezTo>
                    <a:cubicBezTo>
                      <a:pt x="131" y="232"/>
                      <a:pt x="132" y="233"/>
                      <a:pt x="132" y="234"/>
                    </a:cubicBezTo>
                    <a:cubicBezTo>
                      <a:pt x="128" y="231"/>
                      <a:pt x="123" y="229"/>
                      <a:pt x="119" y="228"/>
                    </a:cubicBezTo>
                    <a:cubicBezTo>
                      <a:pt x="115" y="226"/>
                      <a:pt x="119" y="228"/>
                      <a:pt x="120" y="228"/>
                    </a:cubicBezTo>
                    <a:close/>
                    <a:moveTo>
                      <a:pt x="130" y="229"/>
                    </a:moveTo>
                    <a:cubicBezTo>
                      <a:pt x="127" y="227"/>
                      <a:pt x="123" y="226"/>
                      <a:pt x="119" y="225"/>
                    </a:cubicBezTo>
                    <a:cubicBezTo>
                      <a:pt x="122" y="226"/>
                      <a:pt x="126" y="227"/>
                      <a:pt x="130" y="227"/>
                    </a:cubicBezTo>
                    <a:cubicBezTo>
                      <a:pt x="130" y="228"/>
                      <a:pt x="130" y="229"/>
                      <a:pt x="130" y="229"/>
                    </a:cubicBezTo>
                    <a:close/>
                    <a:moveTo>
                      <a:pt x="129" y="225"/>
                    </a:moveTo>
                    <a:cubicBezTo>
                      <a:pt x="126" y="224"/>
                      <a:pt x="124" y="224"/>
                      <a:pt x="121" y="223"/>
                    </a:cubicBezTo>
                    <a:cubicBezTo>
                      <a:pt x="121" y="223"/>
                      <a:pt x="121" y="222"/>
                      <a:pt x="121" y="222"/>
                    </a:cubicBezTo>
                    <a:cubicBezTo>
                      <a:pt x="121" y="223"/>
                      <a:pt x="122" y="223"/>
                      <a:pt x="122" y="223"/>
                    </a:cubicBezTo>
                    <a:cubicBezTo>
                      <a:pt x="124" y="223"/>
                      <a:pt x="126" y="224"/>
                      <a:pt x="128" y="224"/>
                    </a:cubicBezTo>
                    <a:cubicBezTo>
                      <a:pt x="129" y="224"/>
                      <a:pt x="129" y="225"/>
                      <a:pt x="129" y="225"/>
                    </a:cubicBezTo>
                    <a:close/>
                    <a:moveTo>
                      <a:pt x="178" y="259"/>
                    </a:moveTo>
                    <a:cubicBezTo>
                      <a:pt x="169" y="256"/>
                      <a:pt x="160" y="254"/>
                      <a:pt x="151" y="251"/>
                    </a:cubicBezTo>
                    <a:cubicBezTo>
                      <a:pt x="145" y="250"/>
                      <a:pt x="139" y="247"/>
                      <a:pt x="132" y="246"/>
                    </a:cubicBezTo>
                    <a:cubicBezTo>
                      <a:pt x="133" y="246"/>
                      <a:pt x="133" y="246"/>
                      <a:pt x="133" y="245"/>
                    </a:cubicBezTo>
                    <a:cubicBezTo>
                      <a:pt x="140" y="247"/>
                      <a:pt x="147" y="248"/>
                      <a:pt x="153" y="250"/>
                    </a:cubicBezTo>
                    <a:cubicBezTo>
                      <a:pt x="162" y="252"/>
                      <a:pt x="170" y="255"/>
                      <a:pt x="178" y="259"/>
                    </a:cubicBezTo>
                    <a:close/>
                    <a:moveTo>
                      <a:pt x="187" y="267"/>
                    </a:moveTo>
                    <a:cubicBezTo>
                      <a:pt x="169" y="259"/>
                      <a:pt x="150" y="255"/>
                      <a:pt x="132" y="247"/>
                    </a:cubicBezTo>
                    <a:cubicBezTo>
                      <a:pt x="131" y="247"/>
                      <a:pt x="130" y="246"/>
                      <a:pt x="129" y="246"/>
                    </a:cubicBezTo>
                    <a:cubicBezTo>
                      <a:pt x="129" y="246"/>
                      <a:pt x="130" y="246"/>
                      <a:pt x="130" y="246"/>
                    </a:cubicBezTo>
                    <a:cubicBezTo>
                      <a:pt x="131" y="246"/>
                      <a:pt x="132" y="246"/>
                      <a:pt x="133" y="246"/>
                    </a:cubicBezTo>
                    <a:cubicBezTo>
                      <a:pt x="137" y="248"/>
                      <a:pt x="142" y="250"/>
                      <a:pt x="147" y="251"/>
                    </a:cubicBezTo>
                    <a:cubicBezTo>
                      <a:pt x="158" y="254"/>
                      <a:pt x="168" y="257"/>
                      <a:pt x="178" y="260"/>
                    </a:cubicBezTo>
                    <a:cubicBezTo>
                      <a:pt x="179" y="260"/>
                      <a:pt x="179" y="260"/>
                      <a:pt x="179" y="260"/>
                    </a:cubicBezTo>
                    <a:cubicBezTo>
                      <a:pt x="179" y="260"/>
                      <a:pt x="180" y="261"/>
                      <a:pt x="180" y="261"/>
                    </a:cubicBezTo>
                    <a:cubicBezTo>
                      <a:pt x="181" y="262"/>
                      <a:pt x="185" y="265"/>
                      <a:pt x="187" y="267"/>
                    </a:cubicBezTo>
                    <a:close/>
                    <a:moveTo>
                      <a:pt x="173" y="262"/>
                    </a:moveTo>
                    <a:cubicBezTo>
                      <a:pt x="176" y="263"/>
                      <a:pt x="179" y="264"/>
                      <a:pt x="182" y="266"/>
                    </a:cubicBezTo>
                    <a:cubicBezTo>
                      <a:pt x="183" y="266"/>
                      <a:pt x="184" y="267"/>
                      <a:pt x="185" y="267"/>
                    </a:cubicBezTo>
                    <a:cubicBezTo>
                      <a:pt x="176" y="264"/>
                      <a:pt x="168" y="261"/>
                      <a:pt x="160" y="258"/>
                    </a:cubicBezTo>
                    <a:cubicBezTo>
                      <a:pt x="164" y="259"/>
                      <a:pt x="168" y="260"/>
                      <a:pt x="173" y="262"/>
                    </a:cubicBezTo>
                    <a:close/>
                    <a:moveTo>
                      <a:pt x="187" y="269"/>
                    </a:moveTo>
                    <a:cubicBezTo>
                      <a:pt x="186" y="269"/>
                      <a:pt x="185" y="270"/>
                      <a:pt x="185" y="270"/>
                    </a:cubicBezTo>
                    <a:cubicBezTo>
                      <a:pt x="178" y="267"/>
                      <a:pt x="172" y="265"/>
                      <a:pt x="165" y="263"/>
                    </a:cubicBezTo>
                    <a:cubicBezTo>
                      <a:pt x="162" y="262"/>
                      <a:pt x="158" y="260"/>
                      <a:pt x="155" y="259"/>
                    </a:cubicBezTo>
                    <a:cubicBezTo>
                      <a:pt x="144" y="256"/>
                      <a:pt x="134" y="253"/>
                      <a:pt x="123" y="248"/>
                    </a:cubicBezTo>
                    <a:cubicBezTo>
                      <a:pt x="124" y="248"/>
                      <a:pt x="125" y="249"/>
                      <a:pt x="126" y="249"/>
                    </a:cubicBezTo>
                    <a:cubicBezTo>
                      <a:pt x="129" y="250"/>
                      <a:pt x="131" y="250"/>
                      <a:pt x="134" y="251"/>
                    </a:cubicBezTo>
                    <a:cubicBezTo>
                      <a:pt x="141" y="253"/>
                      <a:pt x="147" y="254"/>
                      <a:pt x="153" y="256"/>
                    </a:cubicBezTo>
                    <a:cubicBezTo>
                      <a:pt x="164" y="260"/>
                      <a:pt x="175" y="265"/>
                      <a:pt x="187" y="268"/>
                    </a:cubicBezTo>
                    <a:cubicBezTo>
                      <a:pt x="187" y="269"/>
                      <a:pt x="187" y="269"/>
                      <a:pt x="187" y="269"/>
                    </a:cubicBezTo>
                    <a:close/>
                    <a:moveTo>
                      <a:pt x="171" y="273"/>
                    </a:moveTo>
                    <a:cubicBezTo>
                      <a:pt x="171" y="273"/>
                      <a:pt x="171" y="273"/>
                      <a:pt x="171" y="273"/>
                    </a:cubicBezTo>
                    <a:cubicBezTo>
                      <a:pt x="159" y="268"/>
                      <a:pt x="147" y="265"/>
                      <a:pt x="135" y="260"/>
                    </a:cubicBezTo>
                    <a:cubicBezTo>
                      <a:pt x="128" y="258"/>
                      <a:pt x="122" y="256"/>
                      <a:pt x="115" y="254"/>
                    </a:cubicBezTo>
                    <a:cubicBezTo>
                      <a:pt x="122" y="255"/>
                      <a:pt x="129" y="257"/>
                      <a:pt x="135" y="259"/>
                    </a:cubicBezTo>
                    <a:cubicBezTo>
                      <a:pt x="149" y="264"/>
                      <a:pt x="163" y="269"/>
                      <a:pt x="177" y="272"/>
                    </a:cubicBezTo>
                    <a:cubicBezTo>
                      <a:pt x="175" y="272"/>
                      <a:pt x="173" y="273"/>
                      <a:pt x="171" y="273"/>
                    </a:cubicBezTo>
                    <a:close/>
                    <a:moveTo>
                      <a:pt x="160" y="274"/>
                    </a:moveTo>
                    <a:cubicBezTo>
                      <a:pt x="159" y="274"/>
                      <a:pt x="159" y="274"/>
                      <a:pt x="158" y="274"/>
                    </a:cubicBezTo>
                    <a:cubicBezTo>
                      <a:pt x="158" y="274"/>
                      <a:pt x="158" y="274"/>
                      <a:pt x="158" y="274"/>
                    </a:cubicBezTo>
                    <a:cubicBezTo>
                      <a:pt x="147" y="269"/>
                      <a:pt x="134" y="267"/>
                      <a:pt x="123" y="262"/>
                    </a:cubicBezTo>
                    <a:cubicBezTo>
                      <a:pt x="116" y="259"/>
                      <a:pt x="109" y="257"/>
                      <a:pt x="103" y="254"/>
                    </a:cubicBezTo>
                    <a:cubicBezTo>
                      <a:pt x="101" y="254"/>
                      <a:pt x="99" y="253"/>
                      <a:pt x="97" y="252"/>
                    </a:cubicBezTo>
                    <a:cubicBezTo>
                      <a:pt x="110" y="256"/>
                      <a:pt x="123" y="260"/>
                      <a:pt x="135" y="264"/>
                    </a:cubicBezTo>
                    <a:cubicBezTo>
                      <a:pt x="146" y="268"/>
                      <a:pt x="157" y="271"/>
                      <a:pt x="168" y="273"/>
                    </a:cubicBezTo>
                    <a:cubicBezTo>
                      <a:pt x="165" y="273"/>
                      <a:pt x="162" y="274"/>
                      <a:pt x="160" y="274"/>
                    </a:cubicBezTo>
                    <a:close/>
                    <a:moveTo>
                      <a:pt x="111" y="276"/>
                    </a:moveTo>
                    <a:cubicBezTo>
                      <a:pt x="105" y="272"/>
                      <a:pt x="98" y="270"/>
                      <a:pt x="91" y="267"/>
                    </a:cubicBezTo>
                    <a:cubicBezTo>
                      <a:pt x="86" y="265"/>
                      <a:pt x="81" y="263"/>
                      <a:pt x="76" y="261"/>
                    </a:cubicBezTo>
                    <a:cubicBezTo>
                      <a:pt x="75" y="261"/>
                      <a:pt x="74" y="260"/>
                      <a:pt x="73" y="260"/>
                    </a:cubicBezTo>
                    <a:cubicBezTo>
                      <a:pt x="81" y="263"/>
                      <a:pt x="89" y="266"/>
                      <a:pt x="97" y="268"/>
                    </a:cubicBezTo>
                    <a:cubicBezTo>
                      <a:pt x="105" y="271"/>
                      <a:pt x="113" y="273"/>
                      <a:pt x="121" y="276"/>
                    </a:cubicBezTo>
                    <a:cubicBezTo>
                      <a:pt x="118" y="276"/>
                      <a:pt x="114" y="276"/>
                      <a:pt x="111" y="276"/>
                    </a:cubicBezTo>
                    <a:close/>
                    <a:moveTo>
                      <a:pt x="98" y="276"/>
                    </a:moveTo>
                    <a:cubicBezTo>
                      <a:pt x="97" y="276"/>
                      <a:pt x="97" y="276"/>
                      <a:pt x="96" y="276"/>
                    </a:cubicBezTo>
                    <a:cubicBezTo>
                      <a:pt x="91" y="272"/>
                      <a:pt x="86" y="269"/>
                      <a:pt x="80" y="267"/>
                    </a:cubicBezTo>
                    <a:cubicBezTo>
                      <a:pt x="76" y="266"/>
                      <a:pt x="72" y="264"/>
                      <a:pt x="69" y="262"/>
                    </a:cubicBezTo>
                    <a:cubicBezTo>
                      <a:pt x="67" y="262"/>
                      <a:pt x="66" y="261"/>
                      <a:pt x="64" y="260"/>
                    </a:cubicBezTo>
                    <a:cubicBezTo>
                      <a:pt x="66" y="261"/>
                      <a:pt x="67" y="261"/>
                      <a:pt x="69" y="262"/>
                    </a:cubicBezTo>
                    <a:cubicBezTo>
                      <a:pt x="75" y="265"/>
                      <a:pt x="82" y="267"/>
                      <a:pt x="88" y="270"/>
                    </a:cubicBezTo>
                    <a:cubicBezTo>
                      <a:pt x="94" y="272"/>
                      <a:pt x="100" y="274"/>
                      <a:pt x="106" y="276"/>
                    </a:cubicBezTo>
                    <a:cubicBezTo>
                      <a:pt x="104" y="276"/>
                      <a:pt x="101" y="276"/>
                      <a:pt x="98" y="276"/>
                    </a:cubicBezTo>
                    <a:close/>
                    <a:moveTo>
                      <a:pt x="55" y="269"/>
                    </a:moveTo>
                    <a:cubicBezTo>
                      <a:pt x="58" y="270"/>
                      <a:pt x="61" y="271"/>
                      <a:pt x="64" y="272"/>
                    </a:cubicBezTo>
                    <a:cubicBezTo>
                      <a:pt x="61" y="272"/>
                      <a:pt x="57" y="270"/>
                      <a:pt x="55" y="269"/>
                    </a:cubicBezTo>
                    <a:close/>
                    <a:moveTo>
                      <a:pt x="59" y="262"/>
                    </a:move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4"/>
                      <a:pt x="62" y="264"/>
                      <a:pt x="64" y="265"/>
                    </a:cubicBezTo>
                    <a:cubicBezTo>
                      <a:pt x="65" y="266"/>
                      <a:pt x="67" y="267"/>
                      <a:pt x="68" y="267"/>
                    </a:cubicBezTo>
                    <a:cubicBezTo>
                      <a:pt x="72" y="269"/>
                      <a:pt x="76" y="271"/>
                      <a:pt x="80" y="273"/>
                    </a:cubicBezTo>
                    <a:cubicBezTo>
                      <a:pt x="79" y="273"/>
                      <a:pt x="79" y="273"/>
                      <a:pt x="78" y="272"/>
                    </a:cubicBezTo>
                    <a:cubicBezTo>
                      <a:pt x="75" y="271"/>
                      <a:pt x="73" y="270"/>
                      <a:pt x="70" y="270"/>
                    </a:cubicBezTo>
                    <a:cubicBezTo>
                      <a:pt x="65" y="268"/>
                      <a:pt x="60" y="267"/>
                      <a:pt x="56" y="265"/>
                    </a:cubicBezTo>
                    <a:cubicBezTo>
                      <a:pt x="56" y="264"/>
                      <a:pt x="57" y="263"/>
                      <a:pt x="59" y="262"/>
                    </a:cubicBezTo>
                    <a:close/>
                    <a:moveTo>
                      <a:pt x="76" y="254"/>
                    </a:moveTo>
                    <a:cubicBezTo>
                      <a:pt x="77" y="254"/>
                      <a:pt x="78" y="253"/>
                      <a:pt x="79" y="253"/>
                    </a:cubicBezTo>
                    <a:cubicBezTo>
                      <a:pt x="79" y="253"/>
                      <a:pt x="79" y="253"/>
                      <a:pt x="79" y="253"/>
                    </a:cubicBezTo>
                    <a:cubicBezTo>
                      <a:pt x="89" y="259"/>
                      <a:pt x="100" y="262"/>
                      <a:pt x="111" y="266"/>
                    </a:cubicBezTo>
                    <a:cubicBezTo>
                      <a:pt x="116" y="267"/>
                      <a:pt x="121" y="268"/>
                      <a:pt x="125" y="270"/>
                    </a:cubicBezTo>
                    <a:cubicBezTo>
                      <a:pt x="128" y="271"/>
                      <a:pt x="131" y="272"/>
                      <a:pt x="134" y="273"/>
                    </a:cubicBezTo>
                    <a:cubicBezTo>
                      <a:pt x="134" y="273"/>
                      <a:pt x="137" y="275"/>
                      <a:pt x="138" y="275"/>
                    </a:cubicBezTo>
                    <a:cubicBezTo>
                      <a:pt x="137" y="275"/>
                      <a:pt x="137" y="276"/>
                      <a:pt x="137" y="276"/>
                    </a:cubicBezTo>
                    <a:cubicBezTo>
                      <a:pt x="131" y="275"/>
                      <a:pt x="127" y="273"/>
                      <a:pt x="122" y="271"/>
                    </a:cubicBezTo>
                    <a:cubicBezTo>
                      <a:pt x="116" y="269"/>
                      <a:pt x="111" y="267"/>
                      <a:pt x="105" y="266"/>
                    </a:cubicBezTo>
                    <a:cubicBezTo>
                      <a:pt x="94" y="263"/>
                      <a:pt x="84" y="259"/>
                      <a:pt x="74" y="255"/>
                    </a:cubicBezTo>
                    <a:cubicBezTo>
                      <a:pt x="75" y="255"/>
                      <a:pt x="76" y="254"/>
                      <a:pt x="76" y="254"/>
                    </a:cubicBezTo>
                    <a:close/>
                    <a:moveTo>
                      <a:pt x="114" y="234"/>
                    </a:moveTo>
                    <a:cubicBezTo>
                      <a:pt x="117" y="235"/>
                      <a:pt x="120" y="236"/>
                      <a:pt x="123" y="237"/>
                    </a:cubicBezTo>
                    <a:cubicBezTo>
                      <a:pt x="126" y="238"/>
                      <a:pt x="129" y="240"/>
                      <a:pt x="132" y="240"/>
                    </a:cubicBezTo>
                    <a:cubicBezTo>
                      <a:pt x="132" y="240"/>
                      <a:pt x="132" y="240"/>
                      <a:pt x="132" y="240"/>
                    </a:cubicBezTo>
                    <a:cubicBezTo>
                      <a:pt x="126" y="240"/>
                      <a:pt x="121" y="237"/>
                      <a:pt x="115" y="236"/>
                    </a:cubicBezTo>
                    <a:cubicBezTo>
                      <a:pt x="114" y="236"/>
                      <a:pt x="114" y="237"/>
                      <a:pt x="114" y="237"/>
                    </a:cubicBezTo>
                    <a:cubicBezTo>
                      <a:pt x="119" y="240"/>
                      <a:pt x="125" y="241"/>
                      <a:pt x="130" y="243"/>
                    </a:cubicBezTo>
                    <a:cubicBezTo>
                      <a:pt x="130" y="243"/>
                      <a:pt x="131" y="243"/>
                      <a:pt x="131" y="243"/>
                    </a:cubicBezTo>
                    <a:cubicBezTo>
                      <a:pt x="131" y="243"/>
                      <a:pt x="130" y="243"/>
                      <a:pt x="130" y="243"/>
                    </a:cubicBezTo>
                    <a:cubicBezTo>
                      <a:pt x="129" y="242"/>
                      <a:pt x="127" y="242"/>
                      <a:pt x="127" y="242"/>
                    </a:cubicBezTo>
                    <a:cubicBezTo>
                      <a:pt x="125" y="241"/>
                      <a:pt x="124" y="241"/>
                      <a:pt x="122" y="241"/>
                    </a:cubicBezTo>
                    <a:cubicBezTo>
                      <a:pt x="119" y="240"/>
                      <a:pt x="116" y="239"/>
                      <a:pt x="113" y="239"/>
                    </a:cubicBezTo>
                    <a:cubicBezTo>
                      <a:pt x="113" y="237"/>
                      <a:pt x="113" y="236"/>
                      <a:pt x="114" y="234"/>
                    </a:cubicBezTo>
                    <a:close/>
                    <a:moveTo>
                      <a:pt x="117" y="221"/>
                    </a:moveTo>
                    <a:cubicBezTo>
                      <a:pt x="117" y="221"/>
                      <a:pt x="117" y="221"/>
                      <a:pt x="117" y="221"/>
                    </a:cubicBezTo>
                    <a:cubicBezTo>
                      <a:pt x="117" y="221"/>
                      <a:pt x="117" y="222"/>
                      <a:pt x="117" y="222"/>
                    </a:cubicBezTo>
                    <a:cubicBezTo>
                      <a:pt x="121" y="224"/>
                      <a:pt x="126" y="224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8" y="226"/>
                      <a:pt x="125" y="226"/>
                      <a:pt x="124" y="225"/>
                    </a:cubicBezTo>
                    <a:cubicBezTo>
                      <a:pt x="122" y="225"/>
                      <a:pt x="120" y="224"/>
                      <a:pt x="118" y="224"/>
                    </a:cubicBezTo>
                    <a:cubicBezTo>
                      <a:pt x="117" y="224"/>
                      <a:pt x="117" y="224"/>
                      <a:pt x="117" y="225"/>
                    </a:cubicBezTo>
                    <a:cubicBezTo>
                      <a:pt x="119" y="226"/>
                      <a:pt x="122" y="226"/>
                      <a:pt x="124" y="227"/>
                    </a:cubicBezTo>
                    <a:cubicBezTo>
                      <a:pt x="126" y="228"/>
                      <a:pt x="128" y="229"/>
                      <a:pt x="130" y="230"/>
                    </a:cubicBezTo>
                    <a:cubicBezTo>
                      <a:pt x="125" y="229"/>
                      <a:pt x="121" y="227"/>
                      <a:pt x="116" y="226"/>
                    </a:cubicBezTo>
                    <a:cubicBezTo>
                      <a:pt x="115" y="226"/>
                      <a:pt x="115" y="226"/>
                      <a:pt x="115" y="226"/>
                    </a:cubicBezTo>
                    <a:cubicBezTo>
                      <a:pt x="116" y="225"/>
                      <a:pt x="117" y="223"/>
                      <a:pt x="117" y="221"/>
                    </a:cubicBezTo>
                    <a:close/>
                    <a:moveTo>
                      <a:pt x="16" y="73"/>
                    </a:moveTo>
                    <a:cubicBezTo>
                      <a:pt x="22" y="60"/>
                      <a:pt x="29" y="47"/>
                      <a:pt x="39" y="36"/>
                    </a:cubicBezTo>
                    <a:cubicBezTo>
                      <a:pt x="49" y="26"/>
                      <a:pt x="60" y="19"/>
                      <a:pt x="73" y="13"/>
                    </a:cubicBezTo>
                    <a:cubicBezTo>
                      <a:pt x="74" y="16"/>
                      <a:pt x="77" y="19"/>
                      <a:pt x="78" y="21"/>
                    </a:cubicBezTo>
                    <a:cubicBezTo>
                      <a:pt x="43" y="37"/>
                      <a:pt x="18" y="72"/>
                      <a:pt x="18" y="111"/>
                    </a:cubicBezTo>
                    <a:cubicBezTo>
                      <a:pt x="18" y="159"/>
                      <a:pt x="55" y="200"/>
                      <a:pt x="102" y="209"/>
                    </a:cubicBezTo>
                    <a:cubicBezTo>
                      <a:pt x="121" y="213"/>
                      <a:pt x="140" y="211"/>
                      <a:pt x="158" y="205"/>
                    </a:cubicBezTo>
                    <a:cubicBezTo>
                      <a:pt x="159" y="207"/>
                      <a:pt x="160" y="209"/>
                      <a:pt x="161" y="212"/>
                    </a:cubicBezTo>
                    <a:cubicBezTo>
                      <a:pt x="150" y="217"/>
                      <a:pt x="136" y="218"/>
                      <a:pt x="123" y="218"/>
                    </a:cubicBezTo>
                    <a:cubicBezTo>
                      <a:pt x="113" y="218"/>
                      <a:pt x="103" y="218"/>
                      <a:pt x="93" y="215"/>
                    </a:cubicBezTo>
                    <a:cubicBezTo>
                      <a:pt x="61" y="208"/>
                      <a:pt x="33" y="189"/>
                      <a:pt x="19" y="158"/>
                    </a:cubicBezTo>
                    <a:cubicBezTo>
                      <a:pt x="7" y="131"/>
                      <a:pt x="5" y="101"/>
                      <a:pt x="16" y="7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69" name="Freeform 82"/>
              <p:cNvSpPr>
                <a:spLocks noEditPoints="1"/>
              </p:cNvSpPr>
              <p:nvPr/>
            </p:nvSpPr>
            <p:spPr bwMode="auto">
              <a:xfrm>
                <a:off x="2042529" y="1047975"/>
                <a:ext cx="241771" cy="258163"/>
              </a:xfrm>
              <a:custGeom>
                <a:avLst/>
                <a:gdLst>
                  <a:gd name="T0" fmla="*/ 66 w 125"/>
                  <a:gd name="T1" fmla="*/ 127 h 133"/>
                  <a:gd name="T2" fmla="*/ 12 w 125"/>
                  <a:gd name="T3" fmla="*/ 41 h 133"/>
                  <a:gd name="T4" fmla="*/ 37 w 125"/>
                  <a:gd name="T5" fmla="*/ 92 h 133"/>
                  <a:gd name="T6" fmla="*/ 14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1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8 h 133"/>
                  <a:gd name="T38" fmla="*/ 6 w 125"/>
                  <a:gd name="T39" fmla="*/ 64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6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69 h 133"/>
                  <a:gd name="T54" fmla="*/ 114 w 125"/>
                  <a:gd name="T55" fmla="*/ 50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7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8 w 125"/>
                  <a:gd name="T77" fmla="*/ 83 h 133"/>
                  <a:gd name="T78" fmla="*/ 119 w 125"/>
                  <a:gd name="T79" fmla="*/ 67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4 h 133"/>
                  <a:gd name="T86" fmla="*/ 119 w 125"/>
                  <a:gd name="T87" fmla="*/ 63 h 133"/>
                  <a:gd name="T88" fmla="*/ 18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3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0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2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19 w 125"/>
                  <a:gd name="T123" fmla="*/ 37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1"/>
                    </a:moveTo>
                    <a:cubicBezTo>
                      <a:pt x="39" y="128"/>
                      <a:pt x="49" y="127"/>
                      <a:pt x="60" y="124"/>
                    </a:cubicBezTo>
                    <a:cubicBezTo>
                      <a:pt x="59" y="126"/>
                      <a:pt x="58" y="128"/>
                      <a:pt x="57" y="130"/>
                    </a:cubicBezTo>
                    <a:cubicBezTo>
                      <a:pt x="57" y="131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29"/>
                      <a:pt x="61" y="129"/>
                    </a:cubicBezTo>
                    <a:cubicBezTo>
                      <a:pt x="62" y="131"/>
                      <a:pt x="64" y="131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29"/>
                      <a:pt x="67" y="128"/>
                    </a:cubicBezTo>
                    <a:cubicBezTo>
                      <a:pt x="67" y="128"/>
                      <a:pt x="66" y="127"/>
                      <a:pt x="66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5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69" y="11"/>
                      <a:pt x="68" y="17"/>
                    </a:cubicBezTo>
                    <a:cubicBezTo>
                      <a:pt x="66" y="17"/>
                      <a:pt x="64" y="17"/>
                      <a:pt x="62" y="17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5"/>
                    </a:cubicBezTo>
                    <a:cubicBezTo>
                      <a:pt x="13" y="106"/>
                      <a:pt x="20" y="115"/>
                      <a:pt x="29" y="121"/>
                    </a:cubicBezTo>
                    <a:close/>
                    <a:moveTo>
                      <a:pt x="18" y="106"/>
                    </a:moveTo>
                    <a:cubicBezTo>
                      <a:pt x="25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4"/>
                      <a:pt x="41" y="98"/>
                    </a:cubicBezTo>
                    <a:cubicBezTo>
                      <a:pt x="35" y="102"/>
                      <a:pt x="26" y="104"/>
                      <a:pt x="21" y="110"/>
                    </a:cubicBezTo>
                    <a:cubicBezTo>
                      <a:pt x="20" y="109"/>
                      <a:pt x="19" y="108"/>
                      <a:pt x="18" y="106"/>
                    </a:cubicBezTo>
                    <a:close/>
                    <a:moveTo>
                      <a:pt x="14" y="101"/>
                    </a:moveTo>
                    <a:cubicBezTo>
                      <a:pt x="22" y="101"/>
                      <a:pt x="31" y="95"/>
                      <a:pt x="37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8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4" y="72"/>
                      <a:pt x="76" y="76"/>
                      <a:pt x="67" y="79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7" y="94"/>
                      <a:pt x="33" y="97"/>
                      <a:pt x="30" y="99"/>
                    </a:cubicBezTo>
                    <a:cubicBezTo>
                      <a:pt x="26" y="101"/>
                      <a:pt x="21" y="103"/>
                      <a:pt x="17" y="106"/>
                    </a:cubicBezTo>
                    <a:cubicBezTo>
                      <a:pt x="16" y="104"/>
                      <a:pt x="15" y="103"/>
                      <a:pt x="14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5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6"/>
                    </a:cubicBezTo>
                    <a:cubicBezTo>
                      <a:pt x="56" y="80"/>
                      <a:pt x="47" y="83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8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8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5"/>
                      <a:pt x="26" y="88"/>
                      <a:pt x="22" y="90"/>
                    </a:cubicBezTo>
                    <a:cubicBezTo>
                      <a:pt x="18" y="92"/>
                      <a:pt x="15" y="93"/>
                      <a:pt x="11" y="96"/>
                    </a:cubicBezTo>
                    <a:cubicBezTo>
                      <a:pt x="11" y="95"/>
                      <a:pt x="10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8"/>
                    </a:cubicBezTo>
                    <a:cubicBezTo>
                      <a:pt x="50" y="72"/>
                      <a:pt x="64" y="65"/>
                      <a:pt x="78" y="60"/>
                    </a:cubicBezTo>
                    <a:cubicBezTo>
                      <a:pt x="84" y="58"/>
                      <a:pt x="90" y="56"/>
                      <a:pt x="95" y="53"/>
                    </a:cubicBezTo>
                    <a:cubicBezTo>
                      <a:pt x="94" y="54"/>
                      <a:pt x="92" y="55"/>
                      <a:pt x="90" y="56"/>
                    </a:cubicBezTo>
                    <a:cubicBezTo>
                      <a:pt x="81" y="60"/>
                      <a:pt x="71" y="64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4" y="90"/>
                      <a:pt x="10" y="92"/>
                    </a:cubicBezTo>
                    <a:cubicBezTo>
                      <a:pt x="10" y="92"/>
                      <a:pt x="10" y="92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8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6" y="41"/>
                      <a:pt x="18" y="40"/>
                      <a:pt x="20" y="39"/>
                    </a:cubicBezTo>
                    <a:cubicBezTo>
                      <a:pt x="23" y="36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0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8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6"/>
                      <a:pt x="20" y="44"/>
                    </a:cubicBezTo>
                    <a:cubicBezTo>
                      <a:pt x="25" y="41"/>
                      <a:pt x="30" y="39"/>
                      <a:pt x="35" y="36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3"/>
                      <a:pt x="36" y="36"/>
                    </a:cubicBezTo>
                    <a:cubicBezTo>
                      <a:pt x="31" y="39"/>
                      <a:pt x="26" y="41"/>
                      <a:pt x="21" y="44"/>
                    </a:cubicBezTo>
                    <a:cubicBezTo>
                      <a:pt x="18" y="46"/>
                      <a:pt x="15" y="48"/>
                      <a:pt x="12" y="49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79" y="21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4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6" y="27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0" y="51"/>
                      <a:pt x="28" y="58"/>
                      <a:pt x="15" y="65"/>
                    </a:cubicBezTo>
                    <a:cubicBezTo>
                      <a:pt x="12" y="66"/>
                      <a:pt x="8" y="67"/>
                      <a:pt x="6" y="69"/>
                    </a:cubicBezTo>
                    <a:cubicBezTo>
                      <a:pt x="9" y="67"/>
                      <a:pt x="11" y="65"/>
                      <a:pt x="14" y="63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0" y="35"/>
                    </a:cubicBezTo>
                    <a:cubicBezTo>
                      <a:pt x="75" y="34"/>
                      <a:pt x="80" y="33"/>
                      <a:pt x="85" y="31"/>
                    </a:cubicBezTo>
                    <a:cubicBezTo>
                      <a:pt x="87" y="30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29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8" y="25"/>
                      <a:pt x="89" y="25"/>
                      <a:pt x="89" y="25"/>
                    </a:cubicBezTo>
                    <a:cubicBezTo>
                      <a:pt x="89" y="25"/>
                      <a:pt x="89" y="24"/>
                      <a:pt x="90" y="24"/>
                    </a:cubicBezTo>
                    <a:cubicBezTo>
                      <a:pt x="92" y="25"/>
                      <a:pt x="94" y="26"/>
                      <a:pt x="96" y="27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8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2"/>
                    </a:cubicBezTo>
                    <a:cubicBezTo>
                      <a:pt x="89" y="31"/>
                      <a:pt x="91" y="31"/>
                      <a:pt x="93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6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1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2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4" y="55"/>
                      <a:pt x="17" y="54"/>
                      <a:pt x="20" y="52"/>
                    </a:cubicBezTo>
                    <a:cubicBezTo>
                      <a:pt x="26" y="48"/>
                      <a:pt x="32" y="45"/>
                      <a:pt x="39" y="41"/>
                    </a:cubicBezTo>
                    <a:cubicBezTo>
                      <a:pt x="44" y="39"/>
                      <a:pt x="49" y="36"/>
                      <a:pt x="55" y="33"/>
                    </a:cubicBezTo>
                    <a:cubicBezTo>
                      <a:pt x="56" y="33"/>
                      <a:pt x="56" y="33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6" y="31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3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7"/>
                      <a:pt x="69" y="30"/>
                    </a:cubicBezTo>
                    <a:cubicBezTo>
                      <a:pt x="69" y="29"/>
                      <a:pt x="69" y="29"/>
                      <a:pt x="69" y="29"/>
                    </a:cubicBezTo>
                    <a:close/>
                    <a:moveTo>
                      <a:pt x="81" y="28"/>
                    </a:moveTo>
                    <a:cubicBezTo>
                      <a:pt x="79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8"/>
                      <a:pt x="78" y="26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4" y="23"/>
                      <a:pt x="87" y="23"/>
                      <a:pt x="89" y="24"/>
                    </a:cubicBezTo>
                    <a:cubicBezTo>
                      <a:pt x="86" y="25"/>
                      <a:pt x="84" y="27"/>
                      <a:pt x="81" y="28"/>
                    </a:cubicBezTo>
                    <a:close/>
                    <a:moveTo>
                      <a:pt x="69" y="24"/>
                    </a:moveTo>
                    <a:cubicBezTo>
                      <a:pt x="69" y="23"/>
                      <a:pt x="69" y="23"/>
                      <a:pt x="69" y="23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0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8" y="28"/>
                      <a:pt x="57" y="29"/>
                      <a:pt x="55" y="30"/>
                    </a:cubicBezTo>
                    <a:cubicBezTo>
                      <a:pt x="54" y="30"/>
                      <a:pt x="54" y="29"/>
                      <a:pt x="53" y="29"/>
                    </a:cubicBezTo>
                    <a:cubicBezTo>
                      <a:pt x="51" y="28"/>
                      <a:pt x="50" y="31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49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2" y="50"/>
                      <a:pt x="12" y="50"/>
                    </a:cubicBezTo>
                    <a:cubicBezTo>
                      <a:pt x="14" y="49"/>
                      <a:pt x="16" y="48"/>
                      <a:pt x="18" y="47"/>
                    </a:cubicBezTo>
                    <a:cubicBezTo>
                      <a:pt x="24" y="44"/>
                      <a:pt x="29" y="41"/>
                      <a:pt x="35" y="37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6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7" y="35"/>
                      <a:pt x="53" y="32"/>
                    </a:cubicBezTo>
                    <a:cubicBezTo>
                      <a:pt x="53" y="32"/>
                      <a:pt x="54" y="32"/>
                      <a:pt x="54" y="32"/>
                    </a:cubicBezTo>
                    <a:cubicBezTo>
                      <a:pt x="38" y="41"/>
                      <a:pt x="22" y="49"/>
                      <a:pt x="7" y="58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6" y="60"/>
                    </a:moveTo>
                    <a:cubicBezTo>
                      <a:pt x="11" y="58"/>
                      <a:pt x="16" y="55"/>
                      <a:pt x="20" y="53"/>
                    </a:cubicBezTo>
                    <a:cubicBezTo>
                      <a:pt x="26" y="49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4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8"/>
                      <a:pt x="25" y="53"/>
                      <a:pt x="16" y="58"/>
                    </a:cubicBezTo>
                    <a:cubicBezTo>
                      <a:pt x="14" y="59"/>
                      <a:pt x="12" y="61"/>
                      <a:pt x="11" y="62"/>
                    </a:cubicBezTo>
                    <a:cubicBezTo>
                      <a:pt x="9" y="63"/>
                      <a:pt x="7" y="64"/>
                      <a:pt x="6" y="64"/>
                    </a:cubicBezTo>
                    <a:cubicBezTo>
                      <a:pt x="6" y="63"/>
                      <a:pt x="6" y="62"/>
                      <a:pt x="6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6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1" y="43"/>
                      <a:pt x="57" y="40"/>
                      <a:pt x="63" y="38"/>
                    </a:cubicBezTo>
                    <a:cubicBezTo>
                      <a:pt x="43" y="47"/>
                      <a:pt x="23" y="56"/>
                      <a:pt x="5" y="68"/>
                    </a:cubicBezTo>
                    <a:cubicBezTo>
                      <a:pt x="5" y="67"/>
                      <a:pt x="5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6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4"/>
                    </a:cubicBezTo>
                    <a:cubicBezTo>
                      <a:pt x="104" y="35"/>
                      <a:pt x="102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1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6" y="51"/>
                      <a:pt x="63" y="52"/>
                      <a:pt x="60" y="54"/>
                    </a:cubicBezTo>
                    <a:cubicBezTo>
                      <a:pt x="46" y="59"/>
                      <a:pt x="32" y="64"/>
                      <a:pt x="18" y="71"/>
                    </a:cubicBezTo>
                    <a:cubicBezTo>
                      <a:pt x="18" y="71"/>
                      <a:pt x="18" y="71"/>
                      <a:pt x="17" y="71"/>
                    </a:cubicBezTo>
                    <a:cubicBezTo>
                      <a:pt x="22" y="69"/>
                      <a:pt x="26" y="67"/>
                      <a:pt x="31" y="64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6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2"/>
                      <a:pt x="6" y="77"/>
                    </a:cubicBezTo>
                    <a:cubicBezTo>
                      <a:pt x="6" y="76"/>
                      <a:pt x="5" y="75"/>
                      <a:pt x="5" y="74"/>
                    </a:cubicBezTo>
                    <a:cubicBezTo>
                      <a:pt x="12" y="72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5" y="68"/>
                    </a:cubicBezTo>
                    <a:cubicBezTo>
                      <a:pt x="35" y="64"/>
                      <a:pt x="45" y="60"/>
                      <a:pt x="55" y="56"/>
                    </a:cubicBezTo>
                    <a:cubicBezTo>
                      <a:pt x="56" y="56"/>
                      <a:pt x="57" y="55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3"/>
                      <a:pt x="13" y="77"/>
                      <a:pt x="6" y="82"/>
                    </a:cubicBezTo>
                    <a:cubicBezTo>
                      <a:pt x="6" y="80"/>
                      <a:pt x="6" y="79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3" y="81"/>
                      <a:pt x="19" y="78"/>
                      <a:pt x="26" y="75"/>
                    </a:cubicBezTo>
                    <a:cubicBezTo>
                      <a:pt x="35" y="70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0" y="40"/>
                      <a:pt x="110" y="40"/>
                    </a:cubicBezTo>
                    <a:cubicBezTo>
                      <a:pt x="92" y="48"/>
                      <a:pt x="74" y="56"/>
                      <a:pt x="55" y="64"/>
                    </a:cubicBezTo>
                    <a:cubicBezTo>
                      <a:pt x="51" y="65"/>
                      <a:pt x="48" y="67"/>
                      <a:pt x="44" y="69"/>
                    </a:cubicBezTo>
                    <a:cubicBezTo>
                      <a:pt x="40" y="71"/>
                      <a:pt x="35" y="73"/>
                      <a:pt x="30" y="75"/>
                    </a:cubicBezTo>
                    <a:cubicBezTo>
                      <a:pt x="22" y="77"/>
                      <a:pt x="14" y="80"/>
                      <a:pt x="7" y="84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1" y="49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2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0"/>
                    </a:cubicBezTo>
                    <a:cubicBezTo>
                      <a:pt x="112" y="42"/>
                      <a:pt x="112" y="43"/>
                      <a:pt x="113" y="44"/>
                    </a:cubicBezTo>
                    <a:cubicBezTo>
                      <a:pt x="110" y="45"/>
                      <a:pt x="107" y="47"/>
                      <a:pt x="105" y="49"/>
                    </a:cubicBezTo>
                    <a:cubicBezTo>
                      <a:pt x="104" y="49"/>
                      <a:pt x="104" y="49"/>
                      <a:pt x="103" y="49"/>
                    </a:cubicBezTo>
                    <a:cubicBezTo>
                      <a:pt x="103" y="49"/>
                      <a:pt x="103" y="50"/>
                      <a:pt x="102" y="50"/>
                    </a:cubicBezTo>
                    <a:cubicBezTo>
                      <a:pt x="86" y="56"/>
                      <a:pt x="70" y="62"/>
                      <a:pt x="54" y="69"/>
                    </a:cubicBezTo>
                    <a:cubicBezTo>
                      <a:pt x="45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3"/>
                    </a:cubicBezTo>
                    <a:cubicBezTo>
                      <a:pt x="76" y="55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8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4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4" y="51"/>
                      <a:pt x="114" y="50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5"/>
                      <a:pt x="116" y="56"/>
                    </a:cubicBezTo>
                    <a:cubicBezTo>
                      <a:pt x="116" y="55"/>
                      <a:pt x="116" y="56"/>
                      <a:pt x="115" y="56"/>
                    </a:cubicBezTo>
                    <a:cubicBezTo>
                      <a:pt x="115" y="56"/>
                      <a:pt x="115" y="56"/>
                      <a:pt x="115" y="56"/>
                    </a:cubicBezTo>
                    <a:cubicBezTo>
                      <a:pt x="113" y="57"/>
                      <a:pt x="111" y="58"/>
                      <a:pt x="110" y="58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3"/>
                      <a:pt x="96" y="64"/>
                      <a:pt x="95" y="64"/>
                    </a:cubicBezTo>
                    <a:cubicBezTo>
                      <a:pt x="94" y="65"/>
                      <a:pt x="93" y="65"/>
                      <a:pt x="93" y="65"/>
                    </a:cubicBezTo>
                    <a:cubicBezTo>
                      <a:pt x="84" y="68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6"/>
                      <a:pt x="13" y="96"/>
                      <a:pt x="15" y="94"/>
                    </a:cubicBezTo>
                    <a:cubicBezTo>
                      <a:pt x="16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5" y="70"/>
                      <a:pt x="79" y="65"/>
                    </a:cubicBezTo>
                    <a:cubicBezTo>
                      <a:pt x="90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5"/>
                      <a:pt x="97" y="101"/>
                      <a:pt x="87" y="106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5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2"/>
                    </a:cubicBezTo>
                    <a:cubicBezTo>
                      <a:pt x="91" y="102"/>
                      <a:pt x="92" y="102"/>
                      <a:pt x="93" y="101"/>
                    </a:cubicBezTo>
                    <a:cubicBezTo>
                      <a:pt x="100" y="98"/>
                      <a:pt x="108" y="95"/>
                      <a:pt x="115" y="91"/>
                    </a:cubicBezTo>
                    <a:cubicBezTo>
                      <a:pt x="116" y="91"/>
                      <a:pt x="117" y="90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5" y="100"/>
                    </a:moveTo>
                    <a:cubicBezTo>
                      <a:pt x="98" y="99"/>
                      <a:pt x="100" y="97"/>
                      <a:pt x="102" y="96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5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89"/>
                      <a:pt x="117" y="90"/>
                    </a:cubicBezTo>
                    <a:cubicBezTo>
                      <a:pt x="116" y="89"/>
                      <a:pt x="116" y="90"/>
                      <a:pt x="116" y="90"/>
                    </a:cubicBezTo>
                    <a:cubicBezTo>
                      <a:pt x="115" y="90"/>
                      <a:pt x="115" y="91"/>
                      <a:pt x="114" y="91"/>
                    </a:cubicBezTo>
                    <a:cubicBezTo>
                      <a:pt x="113" y="91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4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09"/>
                      <a:pt x="66" y="112"/>
                      <a:pt x="60" y="115"/>
                    </a:cubicBezTo>
                    <a:cubicBezTo>
                      <a:pt x="57" y="117"/>
                      <a:pt x="54" y="118"/>
                      <a:pt x="51" y="120"/>
                    </a:cubicBezTo>
                    <a:cubicBezTo>
                      <a:pt x="49" y="121"/>
                      <a:pt x="46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6" y="114"/>
                      <a:pt x="60" y="112"/>
                      <a:pt x="63" y="111"/>
                    </a:cubicBezTo>
                    <a:cubicBezTo>
                      <a:pt x="69" y="107"/>
                      <a:pt x="76" y="104"/>
                      <a:pt x="83" y="100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5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4" y="103"/>
                      <a:pt x="67" y="105"/>
                    </a:cubicBezTo>
                    <a:cubicBezTo>
                      <a:pt x="61" y="108"/>
                      <a:pt x="55" y="111"/>
                      <a:pt x="49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6" y="120"/>
                      <a:pt x="34" y="121"/>
                    </a:cubicBezTo>
                    <a:cubicBezTo>
                      <a:pt x="35" y="121"/>
                      <a:pt x="37" y="118"/>
                      <a:pt x="38" y="118"/>
                    </a:cubicBezTo>
                    <a:cubicBezTo>
                      <a:pt x="43" y="113"/>
                      <a:pt x="51" y="111"/>
                      <a:pt x="56" y="107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7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3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3" y="83"/>
                    </a:cubicBezTo>
                    <a:cubicBezTo>
                      <a:pt x="115" y="82"/>
                      <a:pt x="117" y="81"/>
                      <a:pt x="119" y="80"/>
                    </a:cubicBezTo>
                    <a:cubicBezTo>
                      <a:pt x="119" y="81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0"/>
                      <a:pt x="56" y="107"/>
                    </a:cubicBezTo>
                    <a:cubicBezTo>
                      <a:pt x="55" y="108"/>
                      <a:pt x="53" y="109"/>
                      <a:pt x="52" y="109"/>
                    </a:cubicBezTo>
                    <a:cubicBezTo>
                      <a:pt x="48" y="111"/>
                      <a:pt x="45" y="113"/>
                      <a:pt x="41" y="115"/>
                    </a:cubicBezTo>
                    <a:cubicBezTo>
                      <a:pt x="38" y="116"/>
                      <a:pt x="36" y="118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3"/>
                      <a:pt x="70" y="95"/>
                    </a:cubicBezTo>
                    <a:cubicBezTo>
                      <a:pt x="62" y="99"/>
                      <a:pt x="53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1" y="92"/>
                    </a:moveTo>
                    <a:cubicBezTo>
                      <a:pt x="93" y="91"/>
                      <a:pt x="94" y="91"/>
                      <a:pt x="95" y="90"/>
                    </a:cubicBezTo>
                    <a:cubicBezTo>
                      <a:pt x="94" y="91"/>
                      <a:pt x="93" y="91"/>
                      <a:pt x="91" y="92"/>
                    </a:cubicBezTo>
                    <a:close/>
                    <a:moveTo>
                      <a:pt x="114" y="82"/>
                    </a:moveTo>
                    <a:cubicBezTo>
                      <a:pt x="114" y="81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1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5"/>
                      <a:pt x="103" y="86"/>
                      <a:pt x="102" y="87"/>
                    </a:cubicBezTo>
                    <a:cubicBezTo>
                      <a:pt x="94" y="90"/>
                      <a:pt x="86" y="93"/>
                      <a:pt x="79" y="96"/>
                    </a:cubicBezTo>
                    <a:cubicBezTo>
                      <a:pt x="77" y="97"/>
                      <a:pt x="76" y="97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5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5"/>
                    </a:cubicBezTo>
                    <a:cubicBezTo>
                      <a:pt x="35" y="114"/>
                      <a:pt x="37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6"/>
                      <a:pt x="99" y="84"/>
                    </a:cubicBezTo>
                    <a:cubicBezTo>
                      <a:pt x="101" y="83"/>
                      <a:pt x="104" y="82"/>
                      <a:pt x="106" y="80"/>
                    </a:cubicBezTo>
                    <a:cubicBezTo>
                      <a:pt x="110" y="78"/>
                      <a:pt x="115" y="76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8"/>
                    </a:cubicBezTo>
                    <a:cubicBezTo>
                      <a:pt x="116" y="79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5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0"/>
                      <a:pt x="101" y="81"/>
                      <a:pt x="98" y="83"/>
                    </a:cubicBezTo>
                    <a:cubicBezTo>
                      <a:pt x="84" y="88"/>
                      <a:pt x="70" y="94"/>
                      <a:pt x="56" y="99"/>
                    </a:cubicBezTo>
                    <a:cubicBezTo>
                      <a:pt x="50" y="102"/>
                      <a:pt x="44" y="105"/>
                      <a:pt x="39" y="107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5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89"/>
                    </a:cubicBezTo>
                    <a:cubicBezTo>
                      <a:pt x="74" y="88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7"/>
                    </a:cubicBezTo>
                    <a:cubicBezTo>
                      <a:pt x="119" y="67"/>
                      <a:pt x="119" y="67"/>
                      <a:pt x="119" y="67"/>
                    </a:cubicBezTo>
                    <a:cubicBezTo>
                      <a:pt x="119" y="69"/>
                      <a:pt x="119" y="71"/>
                      <a:pt x="119" y="73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3" y="75"/>
                      <a:pt x="108" y="73"/>
                    </a:cubicBezTo>
                    <a:cubicBezTo>
                      <a:pt x="108" y="73"/>
                      <a:pt x="108" y="73"/>
                      <a:pt x="107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3"/>
                      <a:pt x="76" y="87"/>
                    </a:cubicBezTo>
                    <a:cubicBezTo>
                      <a:pt x="66" y="91"/>
                      <a:pt x="55" y="95"/>
                      <a:pt x="45" y="99"/>
                    </a:cubicBezTo>
                    <a:cubicBezTo>
                      <a:pt x="38" y="102"/>
                      <a:pt x="32" y="105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3" y="109"/>
                      <a:pt x="25" y="108"/>
                      <a:pt x="27" y="107"/>
                    </a:cubicBezTo>
                    <a:cubicBezTo>
                      <a:pt x="29" y="105"/>
                      <a:pt x="33" y="104"/>
                      <a:pt x="36" y="102"/>
                    </a:cubicBezTo>
                    <a:cubicBezTo>
                      <a:pt x="48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4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3"/>
                    </a:cubicBezTo>
                    <a:cubicBezTo>
                      <a:pt x="119" y="64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5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6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2"/>
                    </a:cubicBezTo>
                    <a:cubicBezTo>
                      <a:pt x="59" y="88"/>
                      <a:pt x="46" y="93"/>
                      <a:pt x="33" y="100"/>
                    </a:cubicBezTo>
                    <a:cubicBezTo>
                      <a:pt x="29" y="101"/>
                      <a:pt x="25" y="103"/>
                      <a:pt x="22" y="104"/>
                    </a:cubicBezTo>
                    <a:cubicBezTo>
                      <a:pt x="21" y="105"/>
                      <a:pt x="19" y="105"/>
                      <a:pt x="18" y="106"/>
                    </a:cubicBezTo>
                    <a:cubicBezTo>
                      <a:pt x="20" y="105"/>
                      <a:pt x="21" y="104"/>
                      <a:pt x="23" y="103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0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59"/>
                      <a:pt x="116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59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7"/>
                    </a:moveTo>
                    <a:cubicBezTo>
                      <a:pt x="118" y="57"/>
                      <a:pt x="118" y="57"/>
                      <a:pt x="118" y="57"/>
                    </a:cubicBezTo>
                    <a:cubicBezTo>
                      <a:pt x="116" y="58"/>
                      <a:pt x="115" y="59"/>
                      <a:pt x="113" y="59"/>
                    </a:cubicBezTo>
                    <a:cubicBezTo>
                      <a:pt x="112" y="60"/>
                      <a:pt x="110" y="60"/>
                      <a:pt x="109" y="61"/>
                    </a:cubicBezTo>
                    <a:cubicBezTo>
                      <a:pt x="96" y="65"/>
                      <a:pt x="82" y="71"/>
                      <a:pt x="70" y="77"/>
                    </a:cubicBezTo>
                    <a:cubicBezTo>
                      <a:pt x="56" y="83"/>
                      <a:pt x="43" y="88"/>
                      <a:pt x="29" y="95"/>
                    </a:cubicBezTo>
                    <a:cubicBezTo>
                      <a:pt x="26" y="96"/>
                      <a:pt x="22" y="98"/>
                      <a:pt x="18" y="99"/>
                    </a:cubicBezTo>
                    <a:cubicBezTo>
                      <a:pt x="17" y="100"/>
                      <a:pt x="15" y="100"/>
                      <a:pt x="14" y="100"/>
                    </a:cubicBezTo>
                    <a:cubicBezTo>
                      <a:pt x="16" y="100"/>
                      <a:pt x="17" y="99"/>
                      <a:pt x="18" y="98"/>
                    </a:cubicBezTo>
                    <a:cubicBezTo>
                      <a:pt x="25" y="94"/>
                      <a:pt x="32" y="91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09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7" y="56"/>
                    </a:cubicBezTo>
                    <a:cubicBezTo>
                      <a:pt x="118" y="56"/>
                      <a:pt x="118" y="57"/>
                      <a:pt x="118" y="57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7"/>
                      <a:pt x="37" y="103"/>
                      <a:pt x="45" y="100"/>
                    </a:cubicBezTo>
                    <a:cubicBezTo>
                      <a:pt x="51" y="98"/>
                      <a:pt x="56" y="95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1"/>
                    </a:moveTo>
                    <a:cubicBezTo>
                      <a:pt x="41" y="120"/>
                      <a:pt x="46" y="116"/>
                      <a:pt x="51" y="113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8" y="119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1"/>
                    </a:cubicBezTo>
                    <a:close/>
                    <a:moveTo>
                      <a:pt x="43" y="123"/>
                    </a:moveTo>
                    <a:cubicBezTo>
                      <a:pt x="50" y="121"/>
                      <a:pt x="57" y="117"/>
                      <a:pt x="65" y="114"/>
                    </a:cubicBezTo>
                    <a:cubicBezTo>
                      <a:pt x="71" y="111"/>
                      <a:pt x="77" y="108"/>
                      <a:pt x="83" y="106"/>
                    </a:cubicBezTo>
                    <a:cubicBezTo>
                      <a:pt x="78" y="109"/>
                      <a:pt x="73" y="111"/>
                      <a:pt x="68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0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3"/>
                    </a:cubicBezTo>
                    <a:close/>
                    <a:moveTo>
                      <a:pt x="115" y="97"/>
                    </a:moveTo>
                    <a:cubicBezTo>
                      <a:pt x="115" y="98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3"/>
                      <a:pt x="75" y="120"/>
                      <a:pt x="75" y="120"/>
                    </a:cubicBezTo>
                    <a:cubicBezTo>
                      <a:pt x="77" y="118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5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4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5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6" y="124"/>
                      <a:pt x="87" y="124"/>
                    </a:cubicBezTo>
                    <a:cubicBezTo>
                      <a:pt x="95" y="118"/>
                      <a:pt x="104" y="113"/>
                      <a:pt x="111" y="107"/>
                    </a:cubicBezTo>
                    <a:cubicBezTo>
                      <a:pt x="111" y="108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8"/>
                    </a:cubicBezTo>
                    <a:cubicBezTo>
                      <a:pt x="95" y="116"/>
                      <a:pt x="100" y="114"/>
                      <a:pt x="104" y="111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5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5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4" y="111"/>
                      <a:pt x="96" y="115"/>
                      <a:pt x="88" y="119"/>
                    </a:cubicBezTo>
                    <a:cubicBezTo>
                      <a:pt x="85" y="121"/>
                      <a:pt x="79" y="123"/>
                      <a:pt x="77" y="125"/>
                    </a:cubicBezTo>
                    <a:cubicBezTo>
                      <a:pt x="82" y="122"/>
                      <a:pt x="87" y="118"/>
                      <a:pt x="91" y="115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5" y="107"/>
                      <a:pt x="107" y="106"/>
                      <a:pt x="109" y="105"/>
                    </a:cubicBezTo>
                    <a:cubicBezTo>
                      <a:pt x="109" y="105"/>
                      <a:pt x="109" y="104"/>
                      <a:pt x="109" y="104"/>
                    </a:cubicBezTo>
                    <a:cubicBezTo>
                      <a:pt x="111" y="103"/>
                      <a:pt x="112" y="103"/>
                      <a:pt x="114" y="102"/>
                    </a:cubicBezTo>
                    <a:cubicBezTo>
                      <a:pt x="113" y="103"/>
                      <a:pt x="112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7" y="121"/>
                      <a:pt x="66" y="121"/>
                    </a:cubicBezTo>
                    <a:cubicBezTo>
                      <a:pt x="73" y="118"/>
                      <a:pt x="79" y="115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1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7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4"/>
                      <a:pt x="93" y="125"/>
                    </a:cubicBezTo>
                    <a:cubicBezTo>
                      <a:pt x="91" y="125"/>
                      <a:pt x="88" y="126"/>
                      <a:pt x="85" y="126"/>
                    </a:cubicBezTo>
                    <a:close/>
                    <a:moveTo>
                      <a:pt x="95" y="124"/>
                    </a:moveTo>
                    <a:cubicBezTo>
                      <a:pt x="98" y="122"/>
                      <a:pt x="100" y="121"/>
                      <a:pt x="102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5" y="124"/>
                    </a:cubicBezTo>
                    <a:close/>
                    <a:moveTo>
                      <a:pt x="116" y="96"/>
                    </a:moveTo>
                    <a:cubicBezTo>
                      <a:pt x="116" y="96"/>
                      <a:pt x="115" y="96"/>
                      <a:pt x="115" y="96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7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19"/>
                      <a:pt x="63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0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1"/>
                      <a:pt x="59" y="122"/>
                    </a:cubicBezTo>
                    <a:cubicBezTo>
                      <a:pt x="59" y="121"/>
                      <a:pt x="59" y="121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2" y="120"/>
                      <a:pt x="65" y="118"/>
                      <a:pt x="67" y="117"/>
                    </a:cubicBezTo>
                    <a:cubicBezTo>
                      <a:pt x="71" y="114"/>
                      <a:pt x="76" y="113"/>
                      <a:pt x="80" y="111"/>
                    </a:cubicBezTo>
                    <a:cubicBezTo>
                      <a:pt x="84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4"/>
                      <a:pt x="116" y="95"/>
                      <a:pt x="116" y="96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79" y="64"/>
                    </a:cubicBezTo>
                    <a:cubicBezTo>
                      <a:pt x="76" y="65"/>
                      <a:pt x="73" y="66"/>
                      <a:pt x="70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4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5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0" y="47"/>
                      <a:pt x="113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1"/>
                      <a:pt x="25" y="74"/>
                    </a:cubicBezTo>
                    <a:cubicBezTo>
                      <a:pt x="19" y="77"/>
                      <a:pt x="13" y="81"/>
                      <a:pt x="7" y="82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8" y="82"/>
                      <a:pt x="9" y="80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8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7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6" y="35"/>
                    </a:cubicBezTo>
                    <a:cubicBezTo>
                      <a:pt x="107" y="36"/>
                      <a:pt x="108" y="36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0" y="48"/>
                      <a:pt x="49" y="54"/>
                      <a:pt x="37" y="58"/>
                    </a:cubicBezTo>
                    <a:cubicBezTo>
                      <a:pt x="32" y="60"/>
                      <a:pt x="27" y="62"/>
                      <a:pt x="22" y="65"/>
                    </a:cubicBezTo>
                    <a:cubicBezTo>
                      <a:pt x="17" y="68"/>
                      <a:pt x="12" y="71"/>
                      <a:pt x="7" y="73"/>
                    </a:cubicBezTo>
                    <a:cubicBezTo>
                      <a:pt x="3" y="74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3"/>
                      <a:pt x="28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6"/>
                      <a:pt x="85" y="34"/>
                    </a:cubicBezTo>
                    <a:cubicBezTo>
                      <a:pt x="89" y="32"/>
                      <a:pt x="93" y="31"/>
                      <a:pt x="97" y="28"/>
                    </a:cubicBezTo>
                    <a:cubicBezTo>
                      <a:pt x="98" y="29"/>
                      <a:pt x="99" y="29"/>
                      <a:pt x="100" y="29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2" y="20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5" y="20"/>
                      <a:pt x="65" y="20"/>
                    </a:cubicBezTo>
                    <a:cubicBezTo>
                      <a:pt x="48" y="28"/>
                      <a:pt x="30" y="38"/>
                      <a:pt x="13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1"/>
                      <a:pt x="27" y="39"/>
                      <a:pt x="32" y="36"/>
                    </a:cubicBezTo>
                    <a:cubicBezTo>
                      <a:pt x="42" y="31"/>
                      <a:pt x="52" y="25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4" y="23"/>
                      <a:pt x="42" y="25"/>
                      <a:pt x="39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1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7"/>
                      <a:pt x="19" y="37"/>
                      <a:pt x="19" y="37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8" y="68"/>
                      <a:pt x="54" y="65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89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70" name="Freeform 86"/>
              <p:cNvSpPr>
                <a:spLocks noEditPoints="1"/>
              </p:cNvSpPr>
              <p:nvPr/>
            </p:nvSpPr>
            <p:spPr bwMode="auto">
              <a:xfrm>
                <a:off x="913085" y="2493131"/>
                <a:ext cx="242591" cy="258163"/>
              </a:xfrm>
              <a:custGeom>
                <a:avLst/>
                <a:gdLst>
                  <a:gd name="T0" fmla="*/ 67 w 125"/>
                  <a:gd name="T1" fmla="*/ 127 h 133"/>
                  <a:gd name="T2" fmla="*/ 12 w 125"/>
                  <a:gd name="T3" fmla="*/ 41 h 133"/>
                  <a:gd name="T4" fmla="*/ 38 w 125"/>
                  <a:gd name="T5" fmla="*/ 92 h 133"/>
                  <a:gd name="T6" fmla="*/ 15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2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9 h 133"/>
                  <a:gd name="T38" fmla="*/ 6 w 125"/>
                  <a:gd name="T39" fmla="*/ 65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7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70 h 133"/>
                  <a:gd name="T54" fmla="*/ 115 w 125"/>
                  <a:gd name="T55" fmla="*/ 51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8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9 w 125"/>
                  <a:gd name="T77" fmla="*/ 83 h 133"/>
                  <a:gd name="T78" fmla="*/ 119 w 125"/>
                  <a:gd name="T79" fmla="*/ 68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5 h 133"/>
                  <a:gd name="T86" fmla="*/ 119 w 125"/>
                  <a:gd name="T87" fmla="*/ 63 h 133"/>
                  <a:gd name="T88" fmla="*/ 19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4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1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3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20 w 125"/>
                  <a:gd name="T123" fmla="*/ 38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2"/>
                    </a:moveTo>
                    <a:cubicBezTo>
                      <a:pt x="39" y="128"/>
                      <a:pt x="50" y="127"/>
                      <a:pt x="60" y="125"/>
                    </a:cubicBezTo>
                    <a:cubicBezTo>
                      <a:pt x="59" y="126"/>
                      <a:pt x="58" y="128"/>
                      <a:pt x="58" y="130"/>
                    </a:cubicBezTo>
                    <a:cubicBezTo>
                      <a:pt x="57" y="132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30"/>
                      <a:pt x="61" y="130"/>
                    </a:cubicBezTo>
                    <a:cubicBezTo>
                      <a:pt x="62" y="131"/>
                      <a:pt x="64" y="131"/>
                      <a:pt x="64" y="130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30"/>
                      <a:pt x="67" y="128"/>
                    </a:cubicBezTo>
                    <a:cubicBezTo>
                      <a:pt x="67" y="128"/>
                      <a:pt x="67" y="128"/>
                      <a:pt x="67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6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70" y="11"/>
                      <a:pt x="68" y="18"/>
                    </a:cubicBezTo>
                    <a:cubicBezTo>
                      <a:pt x="66" y="18"/>
                      <a:pt x="64" y="18"/>
                      <a:pt x="63" y="18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6"/>
                    </a:cubicBezTo>
                    <a:cubicBezTo>
                      <a:pt x="13" y="106"/>
                      <a:pt x="20" y="115"/>
                      <a:pt x="29" y="122"/>
                    </a:cubicBezTo>
                    <a:close/>
                    <a:moveTo>
                      <a:pt x="18" y="107"/>
                    </a:moveTo>
                    <a:cubicBezTo>
                      <a:pt x="26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5"/>
                      <a:pt x="42" y="98"/>
                    </a:cubicBezTo>
                    <a:cubicBezTo>
                      <a:pt x="35" y="102"/>
                      <a:pt x="26" y="105"/>
                      <a:pt x="21" y="110"/>
                    </a:cubicBezTo>
                    <a:cubicBezTo>
                      <a:pt x="20" y="109"/>
                      <a:pt x="19" y="108"/>
                      <a:pt x="18" y="107"/>
                    </a:cubicBezTo>
                    <a:close/>
                    <a:moveTo>
                      <a:pt x="15" y="101"/>
                    </a:moveTo>
                    <a:cubicBezTo>
                      <a:pt x="22" y="101"/>
                      <a:pt x="31" y="95"/>
                      <a:pt x="38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9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5" y="72"/>
                      <a:pt x="76" y="76"/>
                      <a:pt x="67" y="80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8" y="94"/>
                      <a:pt x="34" y="97"/>
                      <a:pt x="30" y="99"/>
                    </a:cubicBezTo>
                    <a:cubicBezTo>
                      <a:pt x="26" y="102"/>
                      <a:pt x="21" y="103"/>
                      <a:pt x="18" y="106"/>
                    </a:cubicBezTo>
                    <a:cubicBezTo>
                      <a:pt x="16" y="104"/>
                      <a:pt x="15" y="103"/>
                      <a:pt x="15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6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7"/>
                    </a:cubicBezTo>
                    <a:cubicBezTo>
                      <a:pt x="56" y="80"/>
                      <a:pt x="47" y="84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9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9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6"/>
                      <a:pt x="26" y="88"/>
                      <a:pt x="22" y="90"/>
                    </a:cubicBezTo>
                    <a:cubicBezTo>
                      <a:pt x="18" y="92"/>
                      <a:pt x="15" y="94"/>
                      <a:pt x="12" y="96"/>
                    </a:cubicBezTo>
                    <a:cubicBezTo>
                      <a:pt x="11" y="95"/>
                      <a:pt x="11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9"/>
                    </a:cubicBezTo>
                    <a:cubicBezTo>
                      <a:pt x="50" y="72"/>
                      <a:pt x="64" y="66"/>
                      <a:pt x="78" y="60"/>
                    </a:cubicBezTo>
                    <a:cubicBezTo>
                      <a:pt x="84" y="58"/>
                      <a:pt x="90" y="56"/>
                      <a:pt x="95" y="54"/>
                    </a:cubicBezTo>
                    <a:cubicBezTo>
                      <a:pt x="94" y="54"/>
                      <a:pt x="92" y="55"/>
                      <a:pt x="91" y="56"/>
                    </a:cubicBezTo>
                    <a:cubicBezTo>
                      <a:pt x="81" y="61"/>
                      <a:pt x="71" y="65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5" y="90"/>
                      <a:pt x="10" y="92"/>
                    </a:cubicBezTo>
                    <a:cubicBezTo>
                      <a:pt x="10" y="92"/>
                      <a:pt x="10" y="93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9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7" y="41"/>
                      <a:pt x="18" y="40"/>
                      <a:pt x="20" y="39"/>
                    </a:cubicBezTo>
                    <a:cubicBezTo>
                      <a:pt x="23" y="37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1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9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7"/>
                      <a:pt x="20" y="45"/>
                    </a:cubicBezTo>
                    <a:cubicBezTo>
                      <a:pt x="25" y="42"/>
                      <a:pt x="30" y="39"/>
                      <a:pt x="35" y="37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4"/>
                      <a:pt x="37" y="36"/>
                    </a:cubicBezTo>
                    <a:cubicBezTo>
                      <a:pt x="31" y="39"/>
                      <a:pt x="26" y="42"/>
                      <a:pt x="21" y="45"/>
                    </a:cubicBezTo>
                    <a:cubicBezTo>
                      <a:pt x="18" y="46"/>
                      <a:pt x="15" y="48"/>
                      <a:pt x="12" y="50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80" y="22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5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7" y="28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1" y="52"/>
                      <a:pt x="28" y="58"/>
                      <a:pt x="15" y="65"/>
                    </a:cubicBezTo>
                    <a:cubicBezTo>
                      <a:pt x="12" y="66"/>
                      <a:pt x="8" y="68"/>
                      <a:pt x="6" y="69"/>
                    </a:cubicBezTo>
                    <a:cubicBezTo>
                      <a:pt x="9" y="67"/>
                      <a:pt x="12" y="65"/>
                      <a:pt x="14" y="64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1" y="35"/>
                    </a:cubicBezTo>
                    <a:cubicBezTo>
                      <a:pt x="76" y="35"/>
                      <a:pt x="81" y="33"/>
                      <a:pt x="86" y="31"/>
                    </a:cubicBezTo>
                    <a:cubicBezTo>
                      <a:pt x="87" y="31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30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9" y="26"/>
                      <a:pt x="89" y="25"/>
                      <a:pt x="89" y="25"/>
                    </a:cubicBezTo>
                    <a:cubicBezTo>
                      <a:pt x="89" y="25"/>
                      <a:pt x="89" y="25"/>
                      <a:pt x="90" y="25"/>
                    </a:cubicBezTo>
                    <a:cubicBezTo>
                      <a:pt x="92" y="25"/>
                      <a:pt x="94" y="26"/>
                      <a:pt x="97" y="28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9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3"/>
                    </a:cubicBezTo>
                    <a:cubicBezTo>
                      <a:pt x="89" y="32"/>
                      <a:pt x="91" y="31"/>
                      <a:pt x="94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7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2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3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1" y="57"/>
                    </a:cubicBezTo>
                    <a:cubicBezTo>
                      <a:pt x="14" y="56"/>
                      <a:pt x="17" y="54"/>
                      <a:pt x="20" y="52"/>
                    </a:cubicBezTo>
                    <a:cubicBezTo>
                      <a:pt x="26" y="48"/>
                      <a:pt x="33" y="45"/>
                      <a:pt x="39" y="42"/>
                    </a:cubicBezTo>
                    <a:cubicBezTo>
                      <a:pt x="44" y="39"/>
                      <a:pt x="50" y="36"/>
                      <a:pt x="55" y="33"/>
                    </a:cubicBezTo>
                    <a:cubicBezTo>
                      <a:pt x="56" y="33"/>
                      <a:pt x="57" y="34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7" y="32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4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8"/>
                      <a:pt x="69" y="30"/>
                    </a:cubicBezTo>
                    <a:cubicBezTo>
                      <a:pt x="69" y="30"/>
                      <a:pt x="69" y="29"/>
                      <a:pt x="69" y="29"/>
                    </a:cubicBezTo>
                    <a:close/>
                    <a:moveTo>
                      <a:pt x="82" y="28"/>
                    </a:moveTo>
                    <a:cubicBezTo>
                      <a:pt x="80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9"/>
                      <a:pt x="78" y="26"/>
                      <a:pt x="82" y="23"/>
                    </a:cubicBezTo>
                    <a:cubicBezTo>
                      <a:pt x="82" y="23"/>
                      <a:pt x="82" y="22"/>
                      <a:pt x="82" y="22"/>
                    </a:cubicBezTo>
                    <a:cubicBezTo>
                      <a:pt x="85" y="23"/>
                      <a:pt x="87" y="23"/>
                      <a:pt x="89" y="24"/>
                    </a:cubicBezTo>
                    <a:cubicBezTo>
                      <a:pt x="86" y="26"/>
                      <a:pt x="84" y="27"/>
                      <a:pt x="82" y="28"/>
                    </a:cubicBezTo>
                    <a:close/>
                    <a:moveTo>
                      <a:pt x="69" y="24"/>
                    </a:moveTo>
                    <a:cubicBezTo>
                      <a:pt x="69" y="24"/>
                      <a:pt x="69" y="24"/>
                      <a:pt x="69" y="24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1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9" y="28"/>
                      <a:pt x="57" y="29"/>
                      <a:pt x="55" y="30"/>
                    </a:cubicBezTo>
                    <a:cubicBezTo>
                      <a:pt x="55" y="30"/>
                      <a:pt x="54" y="29"/>
                      <a:pt x="53" y="29"/>
                    </a:cubicBezTo>
                    <a:cubicBezTo>
                      <a:pt x="52" y="28"/>
                      <a:pt x="50" y="31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50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51"/>
                      <a:pt x="12" y="50"/>
                      <a:pt x="12" y="50"/>
                    </a:cubicBezTo>
                    <a:cubicBezTo>
                      <a:pt x="14" y="50"/>
                      <a:pt x="16" y="48"/>
                      <a:pt x="18" y="47"/>
                    </a:cubicBezTo>
                    <a:cubicBezTo>
                      <a:pt x="24" y="44"/>
                      <a:pt x="30" y="41"/>
                      <a:pt x="35" y="38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7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8" y="35"/>
                      <a:pt x="53" y="32"/>
                    </a:cubicBezTo>
                    <a:cubicBezTo>
                      <a:pt x="53" y="32"/>
                      <a:pt x="54" y="32"/>
                      <a:pt x="54" y="33"/>
                    </a:cubicBezTo>
                    <a:cubicBezTo>
                      <a:pt x="38" y="41"/>
                      <a:pt x="22" y="49"/>
                      <a:pt x="7" y="59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7" y="60"/>
                    </a:moveTo>
                    <a:cubicBezTo>
                      <a:pt x="11" y="59"/>
                      <a:pt x="16" y="55"/>
                      <a:pt x="20" y="53"/>
                    </a:cubicBezTo>
                    <a:cubicBezTo>
                      <a:pt x="26" y="50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5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9"/>
                      <a:pt x="25" y="54"/>
                      <a:pt x="16" y="59"/>
                    </a:cubicBezTo>
                    <a:cubicBezTo>
                      <a:pt x="14" y="60"/>
                      <a:pt x="13" y="61"/>
                      <a:pt x="11" y="62"/>
                    </a:cubicBezTo>
                    <a:cubicBezTo>
                      <a:pt x="9" y="63"/>
                      <a:pt x="7" y="64"/>
                      <a:pt x="6" y="65"/>
                    </a:cubicBezTo>
                    <a:cubicBezTo>
                      <a:pt x="6" y="63"/>
                      <a:pt x="6" y="62"/>
                      <a:pt x="7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7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2" y="43"/>
                      <a:pt x="57" y="40"/>
                      <a:pt x="63" y="38"/>
                    </a:cubicBezTo>
                    <a:cubicBezTo>
                      <a:pt x="43" y="48"/>
                      <a:pt x="23" y="56"/>
                      <a:pt x="5" y="69"/>
                    </a:cubicBezTo>
                    <a:cubicBezTo>
                      <a:pt x="5" y="68"/>
                      <a:pt x="6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7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5"/>
                    </a:cubicBezTo>
                    <a:cubicBezTo>
                      <a:pt x="104" y="35"/>
                      <a:pt x="103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2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7" y="51"/>
                      <a:pt x="63" y="52"/>
                      <a:pt x="60" y="54"/>
                    </a:cubicBezTo>
                    <a:cubicBezTo>
                      <a:pt x="46" y="59"/>
                      <a:pt x="32" y="65"/>
                      <a:pt x="19" y="71"/>
                    </a:cubicBezTo>
                    <a:cubicBezTo>
                      <a:pt x="18" y="71"/>
                      <a:pt x="18" y="71"/>
                      <a:pt x="17" y="72"/>
                    </a:cubicBezTo>
                    <a:cubicBezTo>
                      <a:pt x="22" y="69"/>
                      <a:pt x="26" y="67"/>
                      <a:pt x="31" y="65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7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3"/>
                      <a:pt x="6" y="78"/>
                    </a:cubicBezTo>
                    <a:cubicBezTo>
                      <a:pt x="6" y="76"/>
                      <a:pt x="6" y="75"/>
                      <a:pt x="5" y="74"/>
                    </a:cubicBezTo>
                    <a:cubicBezTo>
                      <a:pt x="12" y="73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6" y="68"/>
                    </a:cubicBezTo>
                    <a:cubicBezTo>
                      <a:pt x="35" y="64"/>
                      <a:pt x="45" y="60"/>
                      <a:pt x="55" y="57"/>
                    </a:cubicBezTo>
                    <a:cubicBezTo>
                      <a:pt x="56" y="56"/>
                      <a:pt x="57" y="56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4"/>
                      <a:pt x="13" y="77"/>
                      <a:pt x="6" y="82"/>
                    </a:cubicBezTo>
                    <a:cubicBezTo>
                      <a:pt x="6" y="81"/>
                      <a:pt x="6" y="80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4" y="82"/>
                      <a:pt x="20" y="78"/>
                      <a:pt x="26" y="75"/>
                    </a:cubicBezTo>
                    <a:cubicBezTo>
                      <a:pt x="35" y="71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92" y="49"/>
                      <a:pt x="74" y="57"/>
                      <a:pt x="55" y="64"/>
                    </a:cubicBezTo>
                    <a:cubicBezTo>
                      <a:pt x="52" y="66"/>
                      <a:pt x="48" y="68"/>
                      <a:pt x="44" y="69"/>
                    </a:cubicBezTo>
                    <a:cubicBezTo>
                      <a:pt x="40" y="72"/>
                      <a:pt x="35" y="73"/>
                      <a:pt x="30" y="75"/>
                    </a:cubicBezTo>
                    <a:cubicBezTo>
                      <a:pt x="22" y="78"/>
                      <a:pt x="14" y="80"/>
                      <a:pt x="7" y="85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2" y="50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3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2" y="42"/>
                      <a:pt x="113" y="43"/>
                      <a:pt x="113" y="44"/>
                    </a:cubicBezTo>
                    <a:cubicBezTo>
                      <a:pt x="110" y="45"/>
                      <a:pt x="108" y="47"/>
                      <a:pt x="105" y="49"/>
                    </a:cubicBezTo>
                    <a:cubicBezTo>
                      <a:pt x="104" y="49"/>
                      <a:pt x="104" y="49"/>
                      <a:pt x="104" y="49"/>
                    </a:cubicBezTo>
                    <a:cubicBezTo>
                      <a:pt x="103" y="50"/>
                      <a:pt x="103" y="50"/>
                      <a:pt x="102" y="50"/>
                    </a:cubicBezTo>
                    <a:cubicBezTo>
                      <a:pt x="86" y="57"/>
                      <a:pt x="70" y="63"/>
                      <a:pt x="54" y="70"/>
                    </a:cubicBezTo>
                    <a:cubicBezTo>
                      <a:pt x="46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4"/>
                    </a:cubicBezTo>
                    <a:cubicBezTo>
                      <a:pt x="76" y="56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9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5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5" y="51"/>
                      <a:pt x="115" y="51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6"/>
                      <a:pt x="117" y="56"/>
                    </a:cubicBezTo>
                    <a:cubicBezTo>
                      <a:pt x="116" y="56"/>
                      <a:pt x="116" y="56"/>
                      <a:pt x="115" y="56"/>
                    </a:cubicBezTo>
                    <a:cubicBezTo>
                      <a:pt x="115" y="56"/>
                      <a:pt x="115" y="57"/>
                      <a:pt x="115" y="57"/>
                    </a:cubicBezTo>
                    <a:cubicBezTo>
                      <a:pt x="113" y="57"/>
                      <a:pt x="111" y="58"/>
                      <a:pt x="110" y="59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4"/>
                      <a:pt x="96" y="64"/>
                      <a:pt x="95" y="65"/>
                    </a:cubicBezTo>
                    <a:cubicBezTo>
                      <a:pt x="94" y="65"/>
                      <a:pt x="94" y="65"/>
                      <a:pt x="93" y="65"/>
                    </a:cubicBezTo>
                    <a:cubicBezTo>
                      <a:pt x="84" y="69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7"/>
                      <a:pt x="13" y="96"/>
                      <a:pt x="15" y="95"/>
                    </a:cubicBezTo>
                    <a:cubicBezTo>
                      <a:pt x="17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6" y="70"/>
                      <a:pt x="79" y="65"/>
                    </a:cubicBezTo>
                    <a:cubicBezTo>
                      <a:pt x="91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6"/>
                      <a:pt x="97" y="101"/>
                      <a:pt x="87" y="107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6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3"/>
                    </a:cubicBezTo>
                    <a:cubicBezTo>
                      <a:pt x="91" y="102"/>
                      <a:pt x="92" y="102"/>
                      <a:pt x="93" y="102"/>
                    </a:cubicBezTo>
                    <a:cubicBezTo>
                      <a:pt x="100" y="98"/>
                      <a:pt x="108" y="95"/>
                      <a:pt x="116" y="91"/>
                    </a:cubicBezTo>
                    <a:cubicBezTo>
                      <a:pt x="116" y="91"/>
                      <a:pt x="117" y="91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6" y="100"/>
                    </a:moveTo>
                    <a:cubicBezTo>
                      <a:pt x="98" y="99"/>
                      <a:pt x="100" y="98"/>
                      <a:pt x="102" y="97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6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90"/>
                      <a:pt x="117" y="90"/>
                    </a:cubicBezTo>
                    <a:cubicBezTo>
                      <a:pt x="116" y="90"/>
                      <a:pt x="116" y="90"/>
                      <a:pt x="116" y="90"/>
                    </a:cubicBezTo>
                    <a:cubicBezTo>
                      <a:pt x="115" y="91"/>
                      <a:pt x="115" y="91"/>
                      <a:pt x="114" y="91"/>
                    </a:cubicBezTo>
                    <a:cubicBezTo>
                      <a:pt x="113" y="92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5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10"/>
                      <a:pt x="66" y="112"/>
                      <a:pt x="60" y="115"/>
                    </a:cubicBezTo>
                    <a:cubicBezTo>
                      <a:pt x="57" y="117"/>
                      <a:pt x="54" y="119"/>
                      <a:pt x="51" y="120"/>
                    </a:cubicBezTo>
                    <a:cubicBezTo>
                      <a:pt x="49" y="121"/>
                      <a:pt x="47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7" y="114"/>
                      <a:pt x="60" y="113"/>
                      <a:pt x="63" y="111"/>
                    </a:cubicBezTo>
                    <a:cubicBezTo>
                      <a:pt x="69" y="107"/>
                      <a:pt x="76" y="104"/>
                      <a:pt x="83" y="101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6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5" y="103"/>
                      <a:pt x="68" y="106"/>
                    </a:cubicBezTo>
                    <a:cubicBezTo>
                      <a:pt x="61" y="108"/>
                      <a:pt x="56" y="111"/>
                      <a:pt x="50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7" y="120"/>
                      <a:pt x="34" y="121"/>
                    </a:cubicBezTo>
                    <a:cubicBezTo>
                      <a:pt x="35" y="121"/>
                      <a:pt x="37" y="119"/>
                      <a:pt x="38" y="118"/>
                    </a:cubicBezTo>
                    <a:cubicBezTo>
                      <a:pt x="43" y="113"/>
                      <a:pt x="51" y="111"/>
                      <a:pt x="57" y="108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8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4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4" y="83"/>
                    </a:cubicBezTo>
                    <a:cubicBezTo>
                      <a:pt x="116" y="82"/>
                      <a:pt x="117" y="81"/>
                      <a:pt x="119" y="80"/>
                    </a:cubicBezTo>
                    <a:cubicBezTo>
                      <a:pt x="119" y="82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1"/>
                      <a:pt x="57" y="107"/>
                    </a:cubicBezTo>
                    <a:cubicBezTo>
                      <a:pt x="55" y="108"/>
                      <a:pt x="53" y="109"/>
                      <a:pt x="52" y="110"/>
                    </a:cubicBezTo>
                    <a:cubicBezTo>
                      <a:pt x="48" y="112"/>
                      <a:pt x="45" y="113"/>
                      <a:pt x="41" y="115"/>
                    </a:cubicBezTo>
                    <a:cubicBezTo>
                      <a:pt x="38" y="116"/>
                      <a:pt x="36" y="119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4"/>
                      <a:pt x="70" y="96"/>
                    </a:cubicBezTo>
                    <a:cubicBezTo>
                      <a:pt x="62" y="99"/>
                      <a:pt x="54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2" y="92"/>
                    </a:moveTo>
                    <a:cubicBezTo>
                      <a:pt x="93" y="92"/>
                      <a:pt x="94" y="91"/>
                      <a:pt x="95" y="90"/>
                    </a:cubicBezTo>
                    <a:cubicBezTo>
                      <a:pt x="94" y="91"/>
                      <a:pt x="93" y="92"/>
                      <a:pt x="92" y="92"/>
                    </a:cubicBezTo>
                    <a:close/>
                    <a:moveTo>
                      <a:pt x="114" y="82"/>
                    </a:moveTo>
                    <a:cubicBezTo>
                      <a:pt x="114" y="82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2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6"/>
                      <a:pt x="103" y="86"/>
                      <a:pt x="102" y="87"/>
                    </a:cubicBezTo>
                    <a:cubicBezTo>
                      <a:pt x="94" y="90"/>
                      <a:pt x="87" y="93"/>
                      <a:pt x="79" y="97"/>
                    </a:cubicBezTo>
                    <a:cubicBezTo>
                      <a:pt x="78" y="97"/>
                      <a:pt x="76" y="98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6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6"/>
                    </a:cubicBezTo>
                    <a:cubicBezTo>
                      <a:pt x="35" y="114"/>
                      <a:pt x="38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7"/>
                      <a:pt x="99" y="84"/>
                    </a:cubicBezTo>
                    <a:cubicBezTo>
                      <a:pt x="101" y="83"/>
                      <a:pt x="104" y="82"/>
                      <a:pt x="106" y="81"/>
                    </a:cubicBezTo>
                    <a:cubicBezTo>
                      <a:pt x="111" y="79"/>
                      <a:pt x="115" y="77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9"/>
                    </a:cubicBezTo>
                    <a:cubicBezTo>
                      <a:pt x="116" y="80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6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1"/>
                      <a:pt x="101" y="82"/>
                      <a:pt x="99" y="83"/>
                    </a:cubicBezTo>
                    <a:cubicBezTo>
                      <a:pt x="84" y="88"/>
                      <a:pt x="70" y="94"/>
                      <a:pt x="56" y="100"/>
                    </a:cubicBezTo>
                    <a:cubicBezTo>
                      <a:pt x="50" y="102"/>
                      <a:pt x="45" y="105"/>
                      <a:pt x="39" y="108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6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90"/>
                    </a:cubicBezTo>
                    <a:cubicBezTo>
                      <a:pt x="74" y="89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8"/>
                    </a:cubicBezTo>
                    <a:cubicBezTo>
                      <a:pt x="119" y="68"/>
                      <a:pt x="119" y="68"/>
                      <a:pt x="119" y="68"/>
                    </a:cubicBezTo>
                    <a:cubicBezTo>
                      <a:pt x="119" y="70"/>
                      <a:pt x="119" y="72"/>
                      <a:pt x="119" y="74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4" y="75"/>
                      <a:pt x="108" y="73"/>
                    </a:cubicBezTo>
                    <a:cubicBezTo>
                      <a:pt x="108" y="73"/>
                      <a:pt x="108" y="73"/>
                      <a:pt x="108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4"/>
                      <a:pt x="76" y="87"/>
                    </a:cubicBezTo>
                    <a:cubicBezTo>
                      <a:pt x="66" y="91"/>
                      <a:pt x="55" y="95"/>
                      <a:pt x="45" y="100"/>
                    </a:cubicBezTo>
                    <a:cubicBezTo>
                      <a:pt x="38" y="102"/>
                      <a:pt x="32" y="106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4" y="109"/>
                      <a:pt x="25" y="108"/>
                      <a:pt x="27" y="107"/>
                    </a:cubicBezTo>
                    <a:cubicBezTo>
                      <a:pt x="30" y="105"/>
                      <a:pt x="33" y="104"/>
                      <a:pt x="36" y="102"/>
                    </a:cubicBezTo>
                    <a:cubicBezTo>
                      <a:pt x="49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5"/>
                    </a:cubicBezTo>
                    <a:cubicBezTo>
                      <a:pt x="117" y="65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4"/>
                    </a:cubicBezTo>
                    <a:cubicBezTo>
                      <a:pt x="119" y="65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6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7"/>
                      <a:pt x="112" y="66"/>
                    </a:cubicBezTo>
                    <a:cubicBezTo>
                      <a:pt x="112" y="66"/>
                      <a:pt x="112" y="66"/>
                      <a:pt x="113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3"/>
                    </a:cubicBezTo>
                    <a:cubicBezTo>
                      <a:pt x="59" y="88"/>
                      <a:pt x="46" y="94"/>
                      <a:pt x="33" y="100"/>
                    </a:cubicBezTo>
                    <a:cubicBezTo>
                      <a:pt x="29" y="102"/>
                      <a:pt x="25" y="103"/>
                      <a:pt x="22" y="105"/>
                    </a:cubicBezTo>
                    <a:cubicBezTo>
                      <a:pt x="21" y="105"/>
                      <a:pt x="19" y="106"/>
                      <a:pt x="18" y="106"/>
                    </a:cubicBezTo>
                    <a:cubicBezTo>
                      <a:pt x="20" y="105"/>
                      <a:pt x="21" y="104"/>
                      <a:pt x="23" y="104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1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60"/>
                      <a:pt x="117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60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8"/>
                    </a:moveTo>
                    <a:cubicBezTo>
                      <a:pt x="118" y="57"/>
                      <a:pt x="118" y="57"/>
                      <a:pt x="118" y="58"/>
                    </a:cubicBezTo>
                    <a:cubicBezTo>
                      <a:pt x="116" y="58"/>
                      <a:pt x="115" y="59"/>
                      <a:pt x="114" y="60"/>
                    </a:cubicBezTo>
                    <a:cubicBezTo>
                      <a:pt x="112" y="60"/>
                      <a:pt x="111" y="61"/>
                      <a:pt x="109" y="61"/>
                    </a:cubicBezTo>
                    <a:cubicBezTo>
                      <a:pt x="96" y="66"/>
                      <a:pt x="82" y="71"/>
                      <a:pt x="70" y="77"/>
                    </a:cubicBezTo>
                    <a:cubicBezTo>
                      <a:pt x="57" y="84"/>
                      <a:pt x="43" y="89"/>
                      <a:pt x="29" y="95"/>
                    </a:cubicBezTo>
                    <a:cubicBezTo>
                      <a:pt x="26" y="97"/>
                      <a:pt x="22" y="98"/>
                      <a:pt x="19" y="100"/>
                    </a:cubicBezTo>
                    <a:cubicBezTo>
                      <a:pt x="18" y="100"/>
                      <a:pt x="15" y="100"/>
                      <a:pt x="14" y="101"/>
                    </a:cubicBezTo>
                    <a:cubicBezTo>
                      <a:pt x="16" y="100"/>
                      <a:pt x="17" y="99"/>
                      <a:pt x="19" y="98"/>
                    </a:cubicBezTo>
                    <a:cubicBezTo>
                      <a:pt x="25" y="95"/>
                      <a:pt x="32" y="92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10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8" y="56"/>
                    </a:cubicBezTo>
                    <a:cubicBezTo>
                      <a:pt x="118" y="57"/>
                      <a:pt x="118" y="57"/>
                      <a:pt x="118" y="58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8"/>
                      <a:pt x="37" y="104"/>
                      <a:pt x="45" y="100"/>
                    </a:cubicBezTo>
                    <a:cubicBezTo>
                      <a:pt x="51" y="98"/>
                      <a:pt x="56" y="96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2"/>
                    </a:moveTo>
                    <a:cubicBezTo>
                      <a:pt x="41" y="120"/>
                      <a:pt x="46" y="116"/>
                      <a:pt x="52" y="114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9" y="120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2"/>
                    </a:cubicBezTo>
                    <a:close/>
                    <a:moveTo>
                      <a:pt x="43" y="124"/>
                    </a:moveTo>
                    <a:cubicBezTo>
                      <a:pt x="51" y="121"/>
                      <a:pt x="57" y="117"/>
                      <a:pt x="65" y="114"/>
                    </a:cubicBezTo>
                    <a:cubicBezTo>
                      <a:pt x="71" y="111"/>
                      <a:pt x="77" y="109"/>
                      <a:pt x="83" y="106"/>
                    </a:cubicBezTo>
                    <a:cubicBezTo>
                      <a:pt x="78" y="109"/>
                      <a:pt x="73" y="112"/>
                      <a:pt x="69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1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4"/>
                    </a:cubicBezTo>
                    <a:close/>
                    <a:moveTo>
                      <a:pt x="116" y="97"/>
                    </a:moveTo>
                    <a:cubicBezTo>
                      <a:pt x="115" y="99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4"/>
                      <a:pt x="75" y="120"/>
                      <a:pt x="76" y="120"/>
                    </a:cubicBezTo>
                    <a:cubicBezTo>
                      <a:pt x="77" y="119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6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5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7" y="124"/>
                      <a:pt x="87" y="124"/>
                    </a:cubicBezTo>
                    <a:cubicBezTo>
                      <a:pt x="95" y="118"/>
                      <a:pt x="104" y="113"/>
                      <a:pt x="112" y="107"/>
                    </a:cubicBezTo>
                    <a:cubicBezTo>
                      <a:pt x="111" y="109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9"/>
                    </a:cubicBezTo>
                    <a:cubicBezTo>
                      <a:pt x="96" y="116"/>
                      <a:pt x="100" y="114"/>
                      <a:pt x="104" y="112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6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6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5" y="112"/>
                      <a:pt x="96" y="115"/>
                      <a:pt x="88" y="120"/>
                    </a:cubicBezTo>
                    <a:cubicBezTo>
                      <a:pt x="85" y="121"/>
                      <a:pt x="79" y="124"/>
                      <a:pt x="77" y="125"/>
                    </a:cubicBezTo>
                    <a:cubicBezTo>
                      <a:pt x="82" y="122"/>
                      <a:pt x="87" y="119"/>
                      <a:pt x="92" y="116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6" y="107"/>
                      <a:pt x="107" y="106"/>
                      <a:pt x="109" y="105"/>
                    </a:cubicBezTo>
                    <a:cubicBezTo>
                      <a:pt x="109" y="105"/>
                      <a:pt x="109" y="105"/>
                      <a:pt x="110" y="104"/>
                    </a:cubicBezTo>
                    <a:cubicBezTo>
                      <a:pt x="111" y="104"/>
                      <a:pt x="112" y="103"/>
                      <a:pt x="114" y="102"/>
                    </a:cubicBezTo>
                    <a:cubicBezTo>
                      <a:pt x="113" y="104"/>
                      <a:pt x="113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8" y="122"/>
                      <a:pt x="66" y="121"/>
                    </a:cubicBezTo>
                    <a:cubicBezTo>
                      <a:pt x="73" y="118"/>
                      <a:pt x="79" y="116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2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8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5"/>
                      <a:pt x="93" y="125"/>
                    </a:cubicBezTo>
                    <a:cubicBezTo>
                      <a:pt x="91" y="126"/>
                      <a:pt x="88" y="126"/>
                      <a:pt x="85" y="126"/>
                    </a:cubicBezTo>
                    <a:close/>
                    <a:moveTo>
                      <a:pt x="96" y="124"/>
                    </a:moveTo>
                    <a:cubicBezTo>
                      <a:pt x="98" y="122"/>
                      <a:pt x="100" y="121"/>
                      <a:pt x="103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6" y="124"/>
                    </a:cubicBezTo>
                    <a:close/>
                    <a:moveTo>
                      <a:pt x="116" y="97"/>
                    </a:moveTo>
                    <a:cubicBezTo>
                      <a:pt x="116" y="97"/>
                      <a:pt x="116" y="97"/>
                      <a:pt x="115" y="97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8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20"/>
                      <a:pt x="64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1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2"/>
                      <a:pt x="59" y="122"/>
                    </a:cubicBezTo>
                    <a:cubicBezTo>
                      <a:pt x="59" y="122"/>
                      <a:pt x="60" y="122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3" y="120"/>
                      <a:pt x="65" y="118"/>
                      <a:pt x="67" y="117"/>
                    </a:cubicBezTo>
                    <a:cubicBezTo>
                      <a:pt x="71" y="115"/>
                      <a:pt x="76" y="113"/>
                      <a:pt x="80" y="111"/>
                    </a:cubicBezTo>
                    <a:cubicBezTo>
                      <a:pt x="85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5"/>
                      <a:pt x="116" y="96"/>
                      <a:pt x="116" y="97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80" y="64"/>
                    </a:cubicBezTo>
                    <a:cubicBezTo>
                      <a:pt x="76" y="65"/>
                      <a:pt x="73" y="66"/>
                      <a:pt x="71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5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6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1" y="48"/>
                      <a:pt x="114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2"/>
                      <a:pt x="25" y="74"/>
                    </a:cubicBezTo>
                    <a:cubicBezTo>
                      <a:pt x="19" y="77"/>
                      <a:pt x="13" y="81"/>
                      <a:pt x="7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8" y="82"/>
                      <a:pt x="9" y="81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9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8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7" y="35"/>
                    </a:cubicBezTo>
                    <a:cubicBezTo>
                      <a:pt x="107" y="36"/>
                      <a:pt x="108" y="37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1" y="49"/>
                      <a:pt x="49" y="54"/>
                      <a:pt x="37" y="59"/>
                    </a:cubicBezTo>
                    <a:cubicBezTo>
                      <a:pt x="32" y="61"/>
                      <a:pt x="27" y="63"/>
                      <a:pt x="23" y="65"/>
                    </a:cubicBezTo>
                    <a:cubicBezTo>
                      <a:pt x="17" y="68"/>
                      <a:pt x="13" y="71"/>
                      <a:pt x="7" y="73"/>
                    </a:cubicBezTo>
                    <a:cubicBezTo>
                      <a:pt x="3" y="75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4"/>
                      <a:pt x="29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7"/>
                      <a:pt x="85" y="34"/>
                    </a:cubicBezTo>
                    <a:cubicBezTo>
                      <a:pt x="89" y="33"/>
                      <a:pt x="94" y="31"/>
                      <a:pt x="98" y="28"/>
                    </a:cubicBezTo>
                    <a:cubicBezTo>
                      <a:pt x="98" y="29"/>
                      <a:pt x="99" y="29"/>
                      <a:pt x="100" y="30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3" y="21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6" y="20"/>
                      <a:pt x="65" y="21"/>
                    </a:cubicBezTo>
                    <a:cubicBezTo>
                      <a:pt x="48" y="28"/>
                      <a:pt x="30" y="38"/>
                      <a:pt x="14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50"/>
                      <a:pt x="10" y="50"/>
                      <a:pt x="11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2"/>
                      <a:pt x="27" y="39"/>
                      <a:pt x="32" y="36"/>
                    </a:cubicBezTo>
                    <a:cubicBezTo>
                      <a:pt x="42" y="31"/>
                      <a:pt x="52" y="26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5" y="23"/>
                      <a:pt x="42" y="25"/>
                      <a:pt x="40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2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8"/>
                      <a:pt x="19" y="38"/>
                      <a:pt x="20" y="38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2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9" y="68"/>
                      <a:pt x="54" y="66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90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71" name="Freeform 88"/>
              <p:cNvSpPr>
                <a:spLocks noEditPoints="1"/>
              </p:cNvSpPr>
              <p:nvPr/>
            </p:nvSpPr>
            <p:spPr bwMode="auto">
              <a:xfrm>
                <a:off x="995242" y="1362076"/>
                <a:ext cx="325559" cy="231075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7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1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4 w 134"/>
                  <a:gd name="T33" fmla="*/ 28 h 95"/>
                  <a:gd name="T34" fmla="*/ 19 w 134"/>
                  <a:gd name="T35" fmla="*/ 54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8 w 134"/>
                  <a:gd name="T47" fmla="*/ 26 h 95"/>
                  <a:gd name="T48" fmla="*/ 10 w 134"/>
                  <a:gd name="T49" fmla="*/ 28 h 95"/>
                  <a:gd name="T50" fmla="*/ 7 w 134"/>
                  <a:gd name="T51" fmla="*/ 26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2 w 134"/>
                  <a:gd name="T81" fmla="*/ 41 h 95"/>
                  <a:gd name="T82" fmla="*/ 59 w 134"/>
                  <a:gd name="T83" fmla="*/ 69 h 95"/>
                  <a:gd name="T84" fmla="*/ 51 w 134"/>
                  <a:gd name="T85" fmla="*/ 74 h 95"/>
                  <a:gd name="T86" fmla="*/ 119 w 134"/>
                  <a:gd name="T87" fmla="*/ 60 h 95"/>
                  <a:gd name="T88" fmla="*/ 121 w 134"/>
                  <a:gd name="T89" fmla="*/ 63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69 h 95"/>
                  <a:gd name="T98" fmla="*/ 78 w 134"/>
                  <a:gd name="T99" fmla="*/ 54 h 95"/>
                  <a:gd name="T100" fmla="*/ 97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3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8"/>
                      <a:pt x="0" y="44"/>
                    </a:cubicBezTo>
                    <a:cubicBezTo>
                      <a:pt x="0" y="51"/>
                      <a:pt x="7" y="55"/>
                      <a:pt x="13" y="56"/>
                    </a:cubicBezTo>
                    <a:cubicBezTo>
                      <a:pt x="8" y="60"/>
                      <a:pt x="5" y="65"/>
                      <a:pt x="11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2"/>
                    </a:cubicBezTo>
                    <a:cubicBezTo>
                      <a:pt x="16" y="93"/>
                      <a:pt x="16" y="94"/>
                      <a:pt x="17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6"/>
                    </a:cubicBezTo>
                    <a:cubicBezTo>
                      <a:pt x="54" y="85"/>
                      <a:pt x="65" y="83"/>
                      <a:pt x="70" y="76"/>
                    </a:cubicBezTo>
                    <a:cubicBezTo>
                      <a:pt x="73" y="79"/>
                      <a:pt x="77" y="82"/>
                      <a:pt x="82" y="83"/>
                    </a:cubicBezTo>
                    <a:cubicBezTo>
                      <a:pt x="86" y="83"/>
                      <a:pt x="91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0"/>
                      <a:pt x="129" y="35"/>
                    </a:cubicBezTo>
                    <a:cubicBezTo>
                      <a:pt x="126" y="30"/>
                      <a:pt x="121" y="27"/>
                      <a:pt x="116" y="28"/>
                    </a:cubicBezTo>
                    <a:cubicBezTo>
                      <a:pt x="117" y="23"/>
                      <a:pt x="116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9"/>
                      <a:pt x="25" y="16"/>
                      <a:pt x="25" y="22"/>
                    </a:cubicBezTo>
                    <a:cubicBezTo>
                      <a:pt x="20" y="16"/>
                      <a:pt x="13" y="12"/>
                      <a:pt x="6" y="18"/>
                    </a:cubicBezTo>
                    <a:cubicBezTo>
                      <a:pt x="1" y="23"/>
                      <a:pt x="4" y="29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7" y="24"/>
                      <a:pt x="7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6"/>
                      <a:pt x="12" y="20"/>
                    </a:cubicBezTo>
                    <a:cubicBezTo>
                      <a:pt x="10" y="22"/>
                      <a:pt x="8" y="23"/>
                      <a:pt x="7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6" y="20"/>
                      <a:pt x="14" y="20"/>
                      <a:pt x="13" y="21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5" y="18"/>
                    </a:cubicBezTo>
                    <a:cubicBezTo>
                      <a:pt x="15" y="18"/>
                      <a:pt x="16" y="18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7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7" y="28"/>
                    </a:cubicBezTo>
                    <a:cubicBezTo>
                      <a:pt x="17" y="28"/>
                      <a:pt x="18" y="27"/>
                      <a:pt x="19" y="26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2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6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3" y="16"/>
                      <a:pt x="35" y="14"/>
                    </a:cubicBezTo>
                    <a:cubicBezTo>
                      <a:pt x="36" y="13"/>
                      <a:pt x="38" y="13"/>
                      <a:pt x="40" y="12"/>
                    </a:cubicBezTo>
                    <a:cubicBezTo>
                      <a:pt x="39" y="12"/>
                      <a:pt x="37" y="14"/>
                      <a:pt x="36" y="15"/>
                    </a:cubicBezTo>
                    <a:cubicBezTo>
                      <a:pt x="33" y="17"/>
                      <a:pt x="30" y="19"/>
                      <a:pt x="28" y="21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8"/>
                      <a:pt x="40" y="20"/>
                      <a:pt x="36" y="22"/>
                    </a:cubicBezTo>
                    <a:cubicBezTo>
                      <a:pt x="34" y="24"/>
                      <a:pt x="30" y="25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1" y="25"/>
                      <a:pt x="34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8"/>
                      <a:pt x="56" y="11"/>
                      <a:pt x="51" y="13"/>
                    </a:cubicBezTo>
                    <a:cubicBezTo>
                      <a:pt x="51" y="12"/>
                      <a:pt x="51" y="12"/>
                      <a:pt x="52" y="12"/>
                    </a:cubicBezTo>
                    <a:cubicBezTo>
                      <a:pt x="53" y="11"/>
                      <a:pt x="54" y="10"/>
                      <a:pt x="56" y="9"/>
                    </a:cubicBezTo>
                    <a:cubicBezTo>
                      <a:pt x="58" y="7"/>
                      <a:pt x="60" y="6"/>
                      <a:pt x="62" y="5"/>
                    </a:cubicBezTo>
                    <a:cubicBezTo>
                      <a:pt x="63" y="5"/>
                      <a:pt x="63" y="6"/>
                      <a:pt x="64" y="6"/>
                    </a:cubicBezTo>
                    <a:close/>
                    <a:moveTo>
                      <a:pt x="66" y="8"/>
                    </a:moveTo>
                    <a:cubicBezTo>
                      <a:pt x="56" y="14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9" y="32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1" y="10"/>
                      <a:pt x="65" y="7"/>
                    </a:cubicBezTo>
                    <a:cubicBezTo>
                      <a:pt x="65" y="7"/>
                      <a:pt x="66" y="8"/>
                      <a:pt x="66" y="8"/>
                    </a:cubicBezTo>
                    <a:close/>
                    <a:moveTo>
                      <a:pt x="68" y="11"/>
                    </a:moveTo>
                    <a:cubicBezTo>
                      <a:pt x="63" y="14"/>
                      <a:pt x="59" y="17"/>
                      <a:pt x="55" y="19"/>
                    </a:cubicBezTo>
                    <a:cubicBezTo>
                      <a:pt x="49" y="23"/>
                      <a:pt x="43" y="26"/>
                      <a:pt x="38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9" y="39"/>
                      <a:pt x="16" y="41"/>
                      <a:pt x="13" y="42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1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7" y="9"/>
                    </a:cubicBezTo>
                    <a:cubicBezTo>
                      <a:pt x="67" y="10"/>
                      <a:pt x="67" y="11"/>
                      <a:pt x="68" y="11"/>
                    </a:cubicBezTo>
                    <a:close/>
                    <a:moveTo>
                      <a:pt x="80" y="8"/>
                    </a:moveTo>
                    <a:cubicBezTo>
                      <a:pt x="81" y="8"/>
                      <a:pt x="85" y="5"/>
                      <a:pt x="84" y="6"/>
                    </a:cubicBezTo>
                    <a:cubicBezTo>
                      <a:pt x="83" y="7"/>
                      <a:pt x="81" y="8"/>
                      <a:pt x="79" y="9"/>
                    </a:cubicBezTo>
                    <a:cubicBezTo>
                      <a:pt x="76" y="12"/>
                      <a:pt x="72" y="14"/>
                      <a:pt x="69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2"/>
                      <a:pt x="34" y="36"/>
                      <a:pt x="28" y="40"/>
                    </a:cubicBezTo>
                    <a:cubicBezTo>
                      <a:pt x="21" y="44"/>
                      <a:pt x="16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49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3" y="20"/>
                    </a:cubicBezTo>
                    <a:cubicBezTo>
                      <a:pt x="69" y="16"/>
                      <a:pt x="74" y="12"/>
                      <a:pt x="80" y="8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19"/>
                      <a:pt x="62" y="25"/>
                    </a:cubicBezTo>
                    <a:cubicBezTo>
                      <a:pt x="60" y="26"/>
                      <a:pt x="59" y="27"/>
                      <a:pt x="57" y="28"/>
                    </a:cubicBezTo>
                    <a:cubicBezTo>
                      <a:pt x="56" y="28"/>
                      <a:pt x="55" y="29"/>
                      <a:pt x="53" y="30"/>
                    </a:cubicBezTo>
                    <a:cubicBezTo>
                      <a:pt x="41" y="36"/>
                      <a:pt x="28" y="43"/>
                      <a:pt x="15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3"/>
                      <a:pt x="73" y="15"/>
                      <a:pt x="86" y="6"/>
                    </a:cubicBezTo>
                    <a:cubicBezTo>
                      <a:pt x="87" y="6"/>
                      <a:pt x="89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6"/>
                    </a:cubicBezTo>
                    <a:cubicBezTo>
                      <a:pt x="92" y="17"/>
                      <a:pt x="91" y="17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9" y="56"/>
                      <a:pt x="19" y="55"/>
                    </a:cubicBezTo>
                    <a:cubicBezTo>
                      <a:pt x="22" y="53"/>
                      <a:pt x="25" y="51"/>
                      <a:pt x="29" y="48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0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8"/>
                      <a:pt x="31" y="55"/>
                      <a:pt x="39" y="51"/>
                    </a:cubicBezTo>
                    <a:cubicBezTo>
                      <a:pt x="47" y="46"/>
                      <a:pt x="55" y="42"/>
                      <a:pt x="63" y="38"/>
                    </a:cubicBezTo>
                    <a:cubicBezTo>
                      <a:pt x="71" y="34"/>
                      <a:pt x="79" y="30"/>
                      <a:pt x="86" y="27"/>
                    </a:cubicBezTo>
                    <a:cubicBezTo>
                      <a:pt x="92" y="24"/>
                      <a:pt x="97" y="20"/>
                      <a:pt x="103" y="17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6"/>
                    </a:cubicBezTo>
                    <a:cubicBezTo>
                      <a:pt x="79" y="31"/>
                      <a:pt x="70" y="36"/>
                      <a:pt x="60" y="40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5" y="64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5" y="70"/>
                      <a:pt x="14" y="69"/>
                      <a:pt x="13" y="69"/>
                    </a:cubicBezTo>
                    <a:cubicBezTo>
                      <a:pt x="19" y="63"/>
                      <a:pt x="28" y="60"/>
                      <a:pt x="35" y="56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5"/>
                    </a:cubicBezTo>
                    <a:cubicBezTo>
                      <a:pt x="104" y="24"/>
                      <a:pt x="108" y="22"/>
                      <a:pt x="111" y="19"/>
                    </a:cubicBezTo>
                    <a:cubicBezTo>
                      <a:pt x="105" y="25"/>
                      <a:pt x="95" y="28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4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2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8"/>
                    </a:cubicBezTo>
                    <a:cubicBezTo>
                      <a:pt x="60" y="35"/>
                      <a:pt x="67" y="31"/>
                      <a:pt x="75" y="27"/>
                    </a:cubicBezTo>
                    <a:cubicBezTo>
                      <a:pt x="75" y="27"/>
                      <a:pt x="76" y="27"/>
                      <a:pt x="77" y="26"/>
                    </a:cubicBezTo>
                    <a:cubicBezTo>
                      <a:pt x="76" y="27"/>
                      <a:pt x="75" y="27"/>
                      <a:pt x="74" y="28"/>
                    </a:cubicBezTo>
                    <a:cubicBezTo>
                      <a:pt x="66" y="33"/>
                      <a:pt x="58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6"/>
                      <a:pt x="21" y="59"/>
                      <a:pt x="17" y="61"/>
                    </a:cubicBezTo>
                    <a:cubicBezTo>
                      <a:pt x="16" y="62"/>
                      <a:pt x="15" y="63"/>
                      <a:pt x="13" y="64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7" y="48"/>
                      <a:pt x="31" y="45"/>
                    </a:cubicBezTo>
                    <a:cubicBezTo>
                      <a:pt x="36" y="42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7" y="26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5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7" y="26"/>
                    </a:cubicBezTo>
                    <a:close/>
                    <a:moveTo>
                      <a:pt x="75" y="21"/>
                    </a:moveTo>
                    <a:cubicBezTo>
                      <a:pt x="68" y="25"/>
                      <a:pt x="61" y="29"/>
                      <a:pt x="55" y="32"/>
                    </a:cubicBezTo>
                    <a:cubicBezTo>
                      <a:pt x="49" y="35"/>
                      <a:pt x="44" y="37"/>
                      <a:pt x="39" y="40"/>
                    </a:cubicBezTo>
                    <a:cubicBezTo>
                      <a:pt x="31" y="44"/>
                      <a:pt x="24" y="48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0"/>
                      <a:pt x="92" y="12"/>
                    </a:cubicBezTo>
                    <a:cubicBezTo>
                      <a:pt x="86" y="13"/>
                      <a:pt x="80" y="18"/>
                      <a:pt x="75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8" y="10"/>
                      <a:pt x="88" y="10"/>
                      <a:pt x="87" y="10"/>
                    </a:cubicBezTo>
                    <a:cubicBezTo>
                      <a:pt x="86" y="11"/>
                      <a:pt x="84" y="12"/>
                      <a:pt x="83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8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6"/>
                      <a:pt x="15" y="43"/>
                      <a:pt x="6" y="50"/>
                    </a:cubicBezTo>
                    <a:cubicBezTo>
                      <a:pt x="6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7" y="41"/>
                      <a:pt x="10" y="38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5" y="36"/>
                      <a:pt x="16" y="35"/>
                      <a:pt x="16" y="34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4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1" y="26"/>
                      <a:pt x="34" y="25"/>
                      <a:pt x="37" y="23"/>
                    </a:cubicBezTo>
                    <a:cubicBezTo>
                      <a:pt x="40" y="20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2" y="38"/>
                      <a:pt x="3" y="45"/>
                    </a:cubicBezTo>
                    <a:cubicBezTo>
                      <a:pt x="3" y="44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1"/>
                    </a:cubicBezTo>
                    <a:cubicBezTo>
                      <a:pt x="20" y="31"/>
                      <a:pt x="21" y="30"/>
                      <a:pt x="22" y="29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1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8" y="26"/>
                    </a:moveTo>
                    <a:cubicBezTo>
                      <a:pt x="28" y="25"/>
                      <a:pt x="28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0"/>
                      <a:pt x="31" y="23"/>
                      <a:pt x="28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9" y="29"/>
                    </a:cubicBezTo>
                    <a:cubicBezTo>
                      <a:pt x="12" y="28"/>
                      <a:pt x="14" y="25"/>
                      <a:pt x="17" y="23"/>
                    </a:cubicBezTo>
                    <a:cubicBezTo>
                      <a:pt x="21" y="21"/>
                      <a:pt x="19" y="22"/>
                      <a:pt x="17" y="24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0"/>
                      <a:pt x="10" y="30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6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6"/>
                    </a:moveTo>
                    <a:cubicBezTo>
                      <a:pt x="10" y="25"/>
                      <a:pt x="13" y="22"/>
                      <a:pt x="17" y="20"/>
                    </a:cubicBezTo>
                    <a:cubicBezTo>
                      <a:pt x="14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6"/>
                    </a:cubicBezTo>
                    <a:close/>
                    <a:moveTo>
                      <a:pt x="13" y="35"/>
                    </a:moveTo>
                    <a:cubicBezTo>
                      <a:pt x="10" y="37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7"/>
                    </a:moveTo>
                    <a:cubicBezTo>
                      <a:pt x="14" y="59"/>
                      <a:pt x="12" y="60"/>
                      <a:pt x="11" y="62"/>
                    </a:cubicBezTo>
                    <a:cubicBezTo>
                      <a:pt x="11" y="62"/>
                      <a:pt x="11" y="61"/>
                      <a:pt x="12" y="61"/>
                    </a:cubicBezTo>
                    <a:cubicBezTo>
                      <a:pt x="12" y="60"/>
                      <a:pt x="14" y="58"/>
                      <a:pt x="15" y="57"/>
                    </a:cubicBezTo>
                    <a:close/>
                    <a:moveTo>
                      <a:pt x="19" y="71"/>
                    </a:moveTo>
                    <a:cubicBezTo>
                      <a:pt x="24" y="67"/>
                      <a:pt x="32" y="65"/>
                      <a:pt x="39" y="61"/>
                    </a:cubicBezTo>
                    <a:cubicBezTo>
                      <a:pt x="46" y="57"/>
                      <a:pt x="54" y="53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5"/>
                      <a:pt x="102" y="31"/>
                      <a:pt x="109" y="28"/>
                    </a:cubicBezTo>
                    <a:cubicBezTo>
                      <a:pt x="111" y="27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0"/>
                      <a:pt x="79" y="44"/>
                      <a:pt x="72" y="48"/>
                    </a:cubicBezTo>
                    <a:cubicBezTo>
                      <a:pt x="64" y="52"/>
                      <a:pt x="57" y="55"/>
                      <a:pt x="50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1"/>
                    </a:cubicBezTo>
                    <a:close/>
                    <a:moveTo>
                      <a:pt x="114" y="31"/>
                    </a:moveTo>
                    <a:cubicBezTo>
                      <a:pt x="112" y="32"/>
                      <a:pt x="109" y="34"/>
                      <a:pt x="107" y="36"/>
                    </a:cubicBezTo>
                    <a:cubicBezTo>
                      <a:pt x="100" y="40"/>
                      <a:pt x="94" y="44"/>
                      <a:pt x="87" y="47"/>
                    </a:cubicBezTo>
                    <a:cubicBezTo>
                      <a:pt x="73" y="53"/>
                      <a:pt x="60" y="59"/>
                      <a:pt x="47" y="65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5" y="66"/>
                    </a:cubicBezTo>
                    <a:cubicBezTo>
                      <a:pt x="52" y="62"/>
                      <a:pt x="59" y="59"/>
                      <a:pt x="66" y="56"/>
                    </a:cubicBezTo>
                    <a:cubicBezTo>
                      <a:pt x="80" y="49"/>
                      <a:pt x="94" y="42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6"/>
                      <a:pt x="127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6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6" y="71"/>
                      <a:pt x="80" y="70"/>
                      <a:pt x="84" y="68"/>
                    </a:cubicBezTo>
                    <a:cubicBezTo>
                      <a:pt x="94" y="64"/>
                      <a:pt x="105" y="62"/>
                      <a:pt x="115" y="58"/>
                    </a:cubicBezTo>
                    <a:cubicBezTo>
                      <a:pt x="117" y="56"/>
                      <a:pt x="120" y="55"/>
                      <a:pt x="122" y="54"/>
                    </a:cubicBezTo>
                    <a:cubicBezTo>
                      <a:pt x="120" y="55"/>
                      <a:pt x="118" y="56"/>
                      <a:pt x="116" y="57"/>
                    </a:cubicBezTo>
                    <a:cubicBezTo>
                      <a:pt x="111" y="59"/>
                      <a:pt x="107" y="60"/>
                      <a:pt x="103" y="62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2"/>
                    </a:cubicBezTo>
                    <a:cubicBezTo>
                      <a:pt x="68" y="70"/>
                      <a:pt x="74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59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9" y="73"/>
                      <a:pt x="69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3"/>
                      <a:pt x="90" y="65"/>
                    </a:cubicBezTo>
                    <a:cubicBezTo>
                      <a:pt x="84" y="67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69"/>
                      <a:pt x="82" y="67"/>
                      <a:pt x="88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2" y="51"/>
                      <a:pt x="122" y="52"/>
                      <a:pt x="123" y="53"/>
                    </a:cubicBezTo>
                    <a:cubicBezTo>
                      <a:pt x="118" y="54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20" y="48"/>
                      <a:pt x="119" y="49"/>
                      <a:pt x="120" y="50"/>
                    </a:cubicBezTo>
                    <a:cubicBezTo>
                      <a:pt x="120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2" y="71"/>
                      <a:pt x="59" y="73"/>
                      <a:pt x="56" y="74"/>
                    </a:cubicBezTo>
                    <a:cubicBezTo>
                      <a:pt x="56" y="74"/>
                      <a:pt x="51" y="75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0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6" y="62"/>
                      <a:pt x="70" y="64"/>
                    </a:cubicBezTo>
                    <a:cubicBezTo>
                      <a:pt x="77" y="61"/>
                      <a:pt x="85" y="58"/>
                      <a:pt x="92" y="55"/>
                    </a:cubicBezTo>
                    <a:cubicBezTo>
                      <a:pt x="98" y="52"/>
                      <a:pt x="105" y="49"/>
                      <a:pt x="111" y="47"/>
                    </a:cubicBezTo>
                    <a:cubicBezTo>
                      <a:pt x="116" y="44"/>
                      <a:pt x="123" y="43"/>
                      <a:pt x="127" y="39"/>
                    </a:cubicBezTo>
                    <a:cubicBezTo>
                      <a:pt x="127" y="40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6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9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4" y="78"/>
                    </a:cubicBezTo>
                    <a:cubicBezTo>
                      <a:pt x="34" y="77"/>
                      <a:pt x="35" y="76"/>
                      <a:pt x="35" y="75"/>
                    </a:cubicBezTo>
                    <a:cubicBezTo>
                      <a:pt x="51" y="67"/>
                      <a:pt x="67" y="59"/>
                      <a:pt x="83" y="53"/>
                    </a:cubicBezTo>
                    <a:cubicBezTo>
                      <a:pt x="91" y="49"/>
                      <a:pt x="99" y="46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8"/>
                      <a:pt x="119" y="38"/>
                      <a:pt x="120" y="38"/>
                    </a:cubicBezTo>
                    <a:cubicBezTo>
                      <a:pt x="105" y="45"/>
                      <a:pt x="90" y="49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6" y="73"/>
                      <a:pt x="35" y="73"/>
                    </a:cubicBezTo>
                    <a:cubicBezTo>
                      <a:pt x="35" y="73"/>
                      <a:pt x="36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69"/>
                      <a:pt x="47" y="66"/>
                      <a:pt x="53" y="63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9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5"/>
                      <a:pt x="59" y="62"/>
                    </a:cubicBezTo>
                    <a:cubicBezTo>
                      <a:pt x="51" y="65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2" y="29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3"/>
                      <a:pt x="103" y="36"/>
                      <a:pt x="99" y="39"/>
                    </a:cubicBezTo>
                    <a:cubicBezTo>
                      <a:pt x="91" y="43"/>
                      <a:pt x="83" y="47"/>
                      <a:pt x="76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69"/>
                    </a:cubicBezTo>
                    <a:cubicBezTo>
                      <a:pt x="35" y="69"/>
                      <a:pt x="34" y="69"/>
                      <a:pt x="34" y="69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5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1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79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6"/>
                      <a:pt x="37" y="80"/>
                      <a:pt x="31" y="82"/>
                    </a:cubicBezTo>
                    <a:cubicBezTo>
                      <a:pt x="32" y="81"/>
                      <a:pt x="32" y="80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2"/>
                    </a:cubicBezTo>
                    <a:cubicBezTo>
                      <a:pt x="83" y="56"/>
                      <a:pt x="97" y="50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39"/>
                    </a:cubicBezTo>
                    <a:cubicBezTo>
                      <a:pt x="128" y="38"/>
                      <a:pt x="121" y="42"/>
                      <a:pt x="122" y="41"/>
                    </a:cubicBezTo>
                    <a:cubicBezTo>
                      <a:pt x="115" y="44"/>
                      <a:pt x="108" y="47"/>
                      <a:pt x="101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60" y="68"/>
                      <a:pt x="59" y="68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3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9" y="70"/>
                      <a:pt x="59" y="69"/>
                    </a:cubicBezTo>
                    <a:cubicBezTo>
                      <a:pt x="66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3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4"/>
                    </a:cubicBezTo>
                    <a:cubicBezTo>
                      <a:pt x="123" y="45"/>
                      <a:pt x="121" y="46"/>
                      <a:pt x="120" y="47"/>
                    </a:cubicBezTo>
                    <a:cubicBezTo>
                      <a:pt x="117" y="48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4"/>
                    </a:cubicBezTo>
                    <a:cubicBezTo>
                      <a:pt x="51" y="74"/>
                      <a:pt x="51" y="74"/>
                      <a:pt x="51" y="73"/>
                    </a:cubicBezTo>
                    <a:cubicBezTo>
                      <a:pt x="51" y="73"/>
                      <a:pt x="50" y="73"/>
                      <a:pt x="50" y="73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8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5"/>
                    </a:moveTo>
                    <a:cubicBezTo>
                      <a:pt x="83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2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2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5"/>
                    </a:cubicBezTo>
                    <a:close/>
                    <a:moveTo>
                      <a:pt x="110" y="69"/>
                    </a:moveTo>
                    <a:cubicBezTo>
                      <a:pt x="110" y="69"/>
                      <a:pt x="109" y="69"/>
                      <a:pt x="109" y="68"/>
                    </a:cubicBezTo>
                    <a:cubicBezTo>
                      <a:pt x="109" y="68"/>
                      <a:pt x="109" y="69"/>
                      <a:pt x="109" y="68"/>
                    </a:cubicBezTo>
                    <a:cubicBezTo>
                      <a:pt x="112" y="67"/>
                      <a:pt x="115" y="66"/>
                      <a:pt x="117" y="65"/>
                    </a:cubicBezTo>
                    <a:cubicBezTo>
                      <a:pt x="118" y="65"/>
                      <a:pt x="119" y="64"/>
                      <a:pt x="121" y="63"/>
                    </a:cubicBezTo>
                    <a:cubicBezTo>
                      <a:pt x="124" y="62"/>
                      <a:pt x="121" y="64"/>
                      <a:pt x="120" y="65"/>
                    </a:cubicBezTo>
                    <a:cubicBezTo>
                      <a:pt x="117" y="67"/>
                      <a:pt x="113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7"/>
                    </a:cubicBezTo>
                    <a:cubicBezTo>
                      <a:pt x="106" y="67"/>
                      <a:pt x="106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1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4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7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3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1"/>
                      <a:pt x="99" y="72"/>
                      <a:pt x="97" y="74"/>
                    </a:cubicBezTo>
                    <a:cubicBezTo>
                      <a:pt x="97" y="74"/>
                      <a:pt x="97" y="74"/>
                      <a:pt x="97" y="74"/>
                    </a:cubicBezTo>
                    <a:close/>
                    <a:moveTo>
                      <a:pt x="100" y="72"/>
                    </a:moveTo>
                    <a:cubicBezTo>
                      <a:pt x="102" y="71"/>
                      <a:pt x="104" y="71"/>
                      <a:pt x="105" y="70"/>
                    </a:cubicBezTo>
                    <a:cubicBezTo>
                      <a:pt x="105" y="70"/>
                      <a:pt x="105" y="71"/>
                      <a:pt x="105" y="72"/>
                    </a:cubicBezTo>
                    <a:cubicBezTo>
                      <a:pt x="104" y="72"/>
                      <a:pt x="103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80" y="80"/>
                      <a:pt x="79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3" y="73"/>
                      <a:pt x="105" y="72"/>
                    </a:cubicBezTo>
                    <a:cubicBezTo>
                      <a:pt x="104" y="74"/>
                      <a:pt x="101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6" y="69"/>
                      <a:pt x="117" y="69"/>
                    </a:cubicBezTo>
                    <a:cubicBezTo>
                      <a:pt x="116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69"/>
                      <a:pt x="111" y="69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7"/>
                    </a:moveTo>
                    <a:cubicBezTo>
                      <a:pt x="115" y="61"/>
                      <a:pt x="106" y="64"/>
                      <a:pt x="96" y="67"/>
                    </a:cubicBezTo>
                    <a:cubicBezTo>
                      <a:pt x="93" y="69"/>
                      <a:pt x="89" y="70"/>
                      <a:pt x="86" y="71"/>
                    </a:cubicBezTo>
                    <a:cubicBezTo>
                      <a:pt x="91" y="68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4" y="54"/>
                    </a:cubicBezTo>
                    <a:cubicBezTo>
                      <a:pt x="124" y="55"/>
                      <a:pt x="124" y="56"/>
                      <a:pt x="124" y="57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6"/>
                      <a:pt x="67" y="59"/>
                      <a:pt x="62" y="61"/>
                    </a:cubicBezTo>
                    <a:cubicBezTo>
                      <a:pt x="68" y="58"/>
                      <a:pt x="74" y="55"/>
                      <a:pt x="80" y="53"/>
                    </a:cubicBezTo>
                    <a:cubicBezTo>
                      <a:pt x="94" y="46"/>
                      <a:pt x="109" y="40"/>
                      <a:pt x="122" y="32"/>
                    </a:cubicBezTo>
                    <a:cubicBezTo>
                      <a:pt x="123" y="32"/>
                      <a:pt x="125" y="33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4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5" y="53"/>
                      <a:pt x="76" y="52"/>
                    </a:cubicBezTo>
                    <a:cubicBezTo>
                      <a:pt x="83" y="49"/>
                      <a:pt x="90" y="46"/>
                      <a:pt x="97" y="43"/>
                    </a:cubicBezTo>
                    <a:cubicBezTo>
                      <a:pt x="104" y="39"/>
                      <a:pt x="110" y="35"/>
                      <a:pt x="116" y="30"/>
                    </a:cubicBezTo>
                    <a:cubicBezTo>
                      <a:pt x="118" y="30"/>
                      <a:pt x="120" y="30"/>
                      <a:pt x="121" y="31"/>
                    </a:cubicBezTo>
                    <a:close/>
                    <a:moveTo>
                      <a:pt x="113" y="26"/>
                    </a:moveTo>
                    <a:cubicBezTo>
                      <a:pt x="113" y="26"/>
                      <a:pt x="113" y="26"/>
                      <a:pt x="113" y="26"/>
                    </a:cubicBezTo>
                    <a:cubicBezTo>
                      <a:pt x="104" y="29"/>
                      <a:pt x="97" y="33"/>
                      <a:pt x="89" y="37"/>
                    </a:cubicBezTo>
                    <a:cubicBezTo>
                      <a:pt x="81" y="40"/>
                      <a:pt x="73" y="43"/>
                      <a:pt x="65" y="47"/>
                    </a:cubicBezTo>
                    <a:cubicBezTo>
                      <a:pt x="56" y="52"/>
                      <a:pt x="47" y="56"/>
                      <a:pt x="39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0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7" y="25"/>
                      <a:pt x="113" y="19"/>
                    </a:cubicBezTo>
                    <a:cubicBezTo>
                      <a:pt x="113" y="22"/>
                      <a:pt x="113" y="24"/>
                      <a:pt x="113" y="26"/>
                    </a:cubicBezTo>
                    <a:close/>
                    <a:moveTo>
                      <a:pt x="112" y="18"/>
                    </a:moveTo>
                    <a:cubicBezTo>
                      <a:pt x="110" y="19"/>
                      <a:pt x="109" y="21"/>
                      <a:pt x="107" y="22"/>
                    </a:cubicBezTo>
                    <a:cubicBezTo>
                      <a:pt x="104" y="23"/>
                      <a:pt x="101" y="25"/>
                      <a:pt x="98" y="26"/>
                    </a:cubicBezTo>
                    <a:cubicBezTo>
                      <a:pt x="91" y="29"/>
                      <a:pt x="84" y="32"/>
                      <a:pt x="78" y="35"/>
                    </a:cubicBezTo>
                    <a:cubicBezTo>
                      <a:pt x="65" y="41"/>
                      <a:pt x="52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1"/>
                      <a:pt x="101" y="20"/>
                      <a:pt x="103" y="19"/>
                    </a:cubicBezTo>
                    <a:cubicBezTo>
                      <a:pt x="104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7" y="15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7"/>
                      <a:pt x="112" y="18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8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8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1" y="19"/>
                      <a:pt x="92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7"/>
                      <a:pt x="95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8"/>
                      <a:pt x="80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1" y="32"/>
                      <a:pt x="28" y="38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0"/>
                      <a:pt x="26" y="37"/>
                      <a:pt x="33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3"/>
                    </a:cubicBezTo>
                    <a:cubicBezTo>
                      <a:pt x="69" y="14"/>
                      <a:pt x="70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60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4"/>
                      <a:pt x="44" y="15"/>
                      <a:pt x="44" y="15"/>
                    </a:cubicBezTo>
                    <a:cubicBezTo>
                      <a:pt x="38" y="18"/>
                      <a:pt x="33" y="19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5"/>
                      <a:pt x="42" y="11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2"/>
                      <a:pt x="36" y="11"/>
                      <a:pt x="39" y="9"/>
                    </a:cubicBezTo>
                    <a:cubicBezTo>
                      <a:pt x="42" y="10"/>
                      <a:pt x="44" y="11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9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3" y="24"/>
                    </a:moveTo>
                    <a:cubicBezTo>
                      <a:pt x="19" y="25"/>
                      <a:pt x="16" y="27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1"/>
                    </a:cubicBezTo>
                    <a:cubicBezTo>
                      <a:pt x="21" y="22"/>
                      <a:pt x="22" y="23"/>
                      <a:pt x="23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1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72" name="Freeform 90"/>
              <p:cNvSpPr>
                <a:spLocks noEditPoints="1"/>
              </p:cNvSpPr>
              <p:nvPr/>
            </p:nvSpPr>
            <p:spPr bwMode="auto">
              <a:xfrm>
                <a:off x="1863343" y="3041299"/>
                <a:ext cx="519604" cy="647456"/>
              </a:xfrm>
              <a:custGeom>
                <a:avLst/>
                <a:gdLst>
                  <a:gd name="T0" fmla="*/ 196 w 268"/>
                  <a:gd name="T1" fmla="*/ 288 h 334"/>
                  <a:gd name="T2" fmla="*/ 192 w 268"/>
                  <a:gd name="T3" fmla="*/ 88 h 334"/>
                  <a:gd name="T4" fmla="*/ 172 w 268"/>
                  <a:gd name="T5" fmla="*/ 88 h 334"/>
                  <a:gd name="T6" fmla="*/ 201 w 268"/>
                  <a:gd name="T7" fmla="*/ 244 h 334"/>
                  <a:gd name="T8" fmla="*/ 263 w 268"/>
                  <a:gd name="T9" fmla="*/ 254 h 334"/>
                  <a:gd name="T10" fmla="*/ 211 w 268"/>
                  <a:gd name="T11" fmla="*/ 300 h 334"/>
                  <a:gd name="T12" fmla="*/ 246 w 268"/>
                  <a:gd name="T13" fmla="*/ 271 h 334"/>
                  <a:gd name="T14" fmla="*/ 245 w 268"/>
                  <a:gd name="T15" fmla="*/ 215 h 334"/>
                  <a:gd name="T16" fmla="*/ 204 w 268"/>
                  <a:gd name="T17" fmla="*/ 199 h 334"/>
                  <a:gd name="T18" fmla="*/ 210 w 268"/>
                  <a:gd name="T19" fmla="*/ 221 h 334"/>
                  <a:gd name="T20" fmla="*/ 206 w 268"/>
                  <a:gd name="T21" fmla="*/ 167 h 334"/>
                  <a:gd name="T22" fmla="*/ 238 w 268"/>
                  <a:gd name="T23" fmla="*/ 165 h 334"/>
                  <a:gd name="T24" fmla="*/ 219 w 268"/>
                  <a:gd name="T25" fmla="*/ 176 h 334"/>
                  <a:gd name="T26" fmla="*/ 203 w 268"/>
                  <a:gd name="T27" fmla="*/ 212 h 334"/>
                  <a:gd name="T28" fmla="*/ 216 w 268"/>
                  <a:gd name="T29" fmla="*/ 266 h 334"/>
                  <a:gd name="T30" fmla="*/ 231 w 268"/>
                  <a:gd name="T31" fmla="*/ 237 h 334"/>
                  <a:gd name="T32" fmla="*/ 207 w 268"/>
                  <a:gd name="T33" fmla="*/ 158 h 334"/>
                  <a:gd name="T34" fmla="*/ 159 w 268"/>
                  <a:gd name="T35" fmla="*/ 313 h 334"/>
                  <a:gd name="T36" fmla="*/ 133 w 268"/>
                  <a:gd name="T37" fmla="*/ 306 h 334"/>
                  <a:gd name="T38" fmla="*/ 166 w 268"/>
                  <a:gd name="T39" fmla="*/ 259 h 334"/>
                  <a:gd name="T40" fmla="*/ 156 w 268"/>
                  <a:gd name="T41" fmla="*/ 224 h 334"/>
                  <a:gd name="T42" fmla="*/ 98 w 268"/>
                  <a:gd name="T43" fmla="*/ 284 h 334"/>
                  <a:gd name="T44" fmla="*/ 109 w 268"/>
                  <a:gd name="T45" fmla="*/ 265 h 334"/>
                  <a:gd name="T46" fmla="*/ 169 w 268"/>
                  <a:gd name="T47" fmla="*/ 240 h 334"/>
                  <a:gd name="T48" fmla="*/ 174 w 268"/>
                  <a:gd name="T49" fmla="*/ 201 h 334"/>
                  <a:gd name="T50" fmla="*/ 130 w 268"/>
                  <a:gd name="T51" fmla="*/ 215 h 334"/>
                  <a:gd name="T52" fmla="*/ 129 w 268"/>
                  <a:gd name="T53" fmla="*/ 194 h 334"/>
                  <a:gd name="T54" fmla="*/ 138 w 268"/>
                  <a:gd name="T55" fmla="*/ 178 h 334"/>
                  <a:gd name="T56" fmla="*/ 126 w 268"/>
                  <a:gd name="T57" fmla="*/ 191 h 334"/>
                  <a:gd name="T58" fmla="*/ 118 w 268"/>
                  <a:gd name="T59" fmla="*/ 184 h 334"/>
                  <a:gd name="T60" fmla="*/ 176 w 268"/>
                  <a:gd name="T61" fmla="*/ 167 h 334"/>
                  <a:gd name="T62" fmla="*/ 160 w 268"/>
                  <a:gd name="T63" fmla="*/ 174 h 334"/>
                  <a:gd name="T64" fmla="*/ 97 w 268"/>
                  <a:gd name="T65" fmla="*/ 201 h 334"/>
                  <a:gd name="T66" fmla="*/ 170 w 268"/>
                  <a:gd name="T67" fmla="*/ 256 h 334"/>
                  <a:gd name="T68" fmla="*/ 134 w 268"/>
                  <a:gd name="T69" fmla="*/ 304 h 334"/>
                  <a:gd name="T70" fmla="*/ 163 w 268"/>
                  <a:gd name="T71" fmla="*/ 304 h 334"/>
                  <a:gd name="T72" fmla="*/ 193 w 268"/>
                  <a:gd name="T73" fmla="*/ 312 h 334"/>
                  <a:gd name="T74" fmla="*/ 258 w 268"/>
                  <a:gd name="T75" fmla="*/ 275 h 334"/>
                  <a:gd name="T76" fmla="*/ 207 w 268"/>
                  <a:gd name="T77" fmla="*/ 260 h 334"/>
                  <a:gd name="T78" fmla="*/ 106 w 268"/>
                  <a:gd name="T79" fmla="*/ 133 h 334"/>
                  <a:gd name="T80" fmla="*/ 30 w 268"/>
                  <a:gd name="T81" fmla="*/ 256 h 334"/>
                  <a:gd name="T82" fmla="*/ 48 w 268"/>
                  <a:gd name="T83" fmla="*/ 76 h 334"/>
                  <a:gd name="T84" fmla="*/ 121 w 268"/>
                  <a:gd name="T85" fmla="*/ 15 h 334"/>
                  <a:gd name="T86" fmla="*/ 99 w 268"/>
                  <a:gd name="T87" fmla="*/ 46 h 334"/>
                  <a:gd name="T88" fmla="*/ 139 w 268"/>
                  <a:gd name="T89" fmla="*/ 36 h 334"/>
                  <a:gd name="T90" fmla="*/ 38 w 268"/>
                  <a:gd name="T91" fmla="*/ 168 h 334"/>
                  <a:gd name="T92" fmla="*/ 14 w 268"/>
                  <a:gd name="T93" fmla="*/ 153 h 334"/>
                  <a:gd name="T94" fmla="*/ 41 w 268"/>
                  <a:gd name="T95" fmla="*/ 123 h 334"/>
                  <a:gd name="T96" fmla="*/ 34 w 268"/>
                  <a:gd name="T97" fmla="*/ 154 h 334"/>
                  <a:gd name="T98" fmla="*/ 37 w 268"/>
                  <a:gd name="T99" fmla="*/ 105 h 334"/>
                  <a:gd name="T100" fmla="*/ 35 w 268"/>
                  <a:gd name="T101" fmla="*/ 86 h 334"/>
                  <a:gd name="T102" fmla="*/ 23 w 268"/>
                  <a:gd name="T103" fmla="*/ 120 h 334"/>
                  <a:gd name="T104" fmla="*/ 27 w 268"/>
                  <a:gd name="T105" fmla="*/ 140 h 334"/>
                  <a:gd name="T106" fmla="*/ 21 w 268"/>
                  <a:gd name="T107" fmla="*/ 178 h 334"/>
                  <a:gd name="T108" fmla="*/ 8 w 268"/>
                  <a:gd name="T109" fmla="*/ 209 h 334"/>
                  <a:gd name="T110" fmla="*/ 19 w 268"/>
                  <a:gd name="T111" fmla="*/ 214 h 334"/>
                  <a:gd name="T112" fmla="*/ 36 w 268"/>
                  <a:gd name="T113" fmla="*/ 182 h 334"/>
                  <a:gd name="T114" fmla="*/ 9 w 268"/>
                  <a:gd name="T115" fmla="*/ 205 h 334"/>
                  <a:gd name="T116" fmla="*/ 31 w 268"/>
                  <a:gd name="T117" fmla="*/ 230 h 334"/>
                  <a:gd name="T118" fmla="*/ 33 w 268"/>
                  <a:gd name="T119" fmla="*/ 250 h 334"/>
                  <a:gd name="T120" fmla="*/ 145 w 268"/>
                  <a:gd name="T121" fmla="*/ 30 h 334"/>
                  <a:gd name="T122" fmla="*/ 5 w 268"/>
                  <a:gd name="T123" fmla="*/ 257 h 334"/>
                  <a:gd name="T124" fmla="*/ 80 w 268"/>
                  <a:gd name="T125" fmla="*/ 294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4">
                    <a:moveTo>
                      <a:pt x="261" y="170"/>
                    </a:moveTo>
                    <a:cubicBezTo>
                      <a:pt x="261" y="170"/>
                      <a:pt x="261" y="170"/>
                      <a:pt x="261" y="169"/>
                    </a:cubicBezTo>
                    <a:cubicBezTo>
                      <a:pt x="261" y="168"/>
                      <a:pt x="261" y="166"/>
                      <a:pt x="261" y="164"/>
                    </a:cubicBezTo>
                    <a:cubicBezTo>
                      <a:pt x="259" y="151"/>
                      <a:pt x="256" y="139"/>
                      <a:pt x="251" y="127"/>
                    </a:cubicBezTo>
                    <a:cubicBezTo>
                      <a:pt x="250" y="124"/>
                      <a:pt x="249" y="121"/>
                      <a:pt x="248" y="119"/>
                    </a:cubicBezTo>
                    <a:cubicBezTo>
                      <a:pt x="248" y="119"/>
                      <a:pt x="248" y="118"/>
                      <a:pt x="247" y="118"/>
                    </a:cubicBezTo>
                    <a:cubicBezTo>
                      <a:pt x="238" y="98"/>
                      <a:pt x="223" y="82"/>
                      <a:pt x="206" y="68"/>
                    </a:cubicBezTo>
                    <a:cubicBezTo>
                      <a:pt x="190" y="56"/>
                      <a:pt x="172" y="47"/>
                      <a:pt x="153" y="42"/>
                    </a:cubicBezTo>
                    <a:cubicBezTo>
                      <a:pt x="152" y="38"/>
                      <a:pt x="152" y="33"/>
                      <a:pt x="148" y="29"/>
                    </a:cubicBezTo>
                    <a:cubicBezTo>
                      <a:pt x="144" y="25"/>
                      <a:pt x="138" y="26"/>
                      <a:pt x="132" y="24"/>
                    </a:cubicBezTo>
                    <a:cubicBezTo>
                      <a:pt x="124" y="23"/>
                      <a:pt x="124" y="10"/>
                      <a:pt x="118" y="6"/>
                    </a:cubicBezTo>
                    <a:cubicBezTo>
                      <a:pt x="110" y="0"/>
                      <a:pt x="103" y="8"/>
                      <a:pt x="100" y="14"/>
                    </a:cubicBezTo>
                    <a:cubicBezTo>
                      <a:pt x="97" y="19"/>
                      <a:pt x="93" y="24"/>
                      <a:pt x="91" y="30"/>
                    </a:cubicBezTo>
                    <a:cubicBezTo>
                      <a:pt x="88" y="36"/>
                      <a:pt x="89" y="41"/>
                      <a:pt x="90" y="47"/>
                    </a:cubicBezTo>
                    <a:cubicBezTo>
                      <a:pt x="90" y="47"/>
                      <a:pt x="90" y="47"/>
                      <a:pt x="90" y="47"/>
                    </a:cubicBezTo>
                    <a:cubicBezTo>
                      <a:pt x="76" y="49"/>
                      <a:pt x="64" y="52"/>
                      <a:pt x="53" y="59"/>
                    </a:cubicBezTo>
                    <a:cubicBezTo>
                      <a:pt x="43" y="66"/>
                      <a:pt x="36" y="76"/>
                      <a:pt x="32" y="86"/>
                    </a:cubicBezTo>
                    <a:cubicBezTo>
                      <a:pt x="26" y="99"/>
                      <a:pt x="23" y="113"/>
                      <a:pt x="19" y="127"/>
                    </a:cubicBezTo>
                    <a:cubicBezTo>
                      <a:pt x="14" y="142"/>
                      <a:pt x="10" y="157"/>
                      <a:pt x="8" y="172"/>
                    </a:cubicBezTo>
                    <a:cubicBezTo>
                      <a:pt x="5" y="187"/>
                      <a:pt x="5" y="201"/>
                      <a:pt x="5" y="216"/>
                    </a:cubicBezTo>
                    <a:cubicBezTo>
                      <a:pt x="5" y="224"/>
                      <a:pt x="3" y="231"/>
                      <a:pt x="2" y="239"/>
                    </a:cubicBezTo>
                    <a:cubicBezTo>
                      <a:pt x="0" y="245"/>
                      <a:pt x="0" y="251"/>
                      <a:pt x="1" y="257"/>
                    </a:cubicBezTo>
                    <a:cubicBezTo>
                      <a:pt x="3" y="262"/>
                      <a:pt x="8" y="267"/>
                      <a:pt x="13" y="268"/>
                    </a:cubicBezTo>
                    <a:cubicBezTo>
                      <a:pt x="13" y="269"/>
                      <a:pt x="13" y="269"/>
                      <a:pt x="13" y="269"/>
                    </a:cubicBezTo>
                    <a:cubicBezTo>
                      <a:pt x="15" y="276"/>
                      <a:pt x="18" y="284"/>
                      <a:pt x="25" y="287"/>
                    </a:cubicBezTo>
                    <a:cubicBezTo>
                      <a:pt x="32" y="290"/>
                      <a:pt x="42" y="284"/>
                      <a:pt x="48" y="290"/>
                    </a:cubicBezTo>
                    <a:cubicBezTo>
                      <a:pt x="48" y="291"/>
                      <a:pt x="48" y="291"/>
                      <a:pt x="48" y="291"/>
                    </a:cubicBezTo>
                    <a:cubicBezTo>
                      <a:pt x="49" y="291"/>
                      <a:pt x="49" y="292"/>
                      <a:pt x="49" y="292"/>
                    </a:cubicBezTo>
                    <a:cubicBezTo>
                      <a:pt x="55" y="301"/>
                      <a:pt x="61" y="309"/>
                      <a:pt x="70" y="315"/>
                    </a:cubicBezTo>
                    <a:cubicBezTo>
                      <a:pt x="87" y="327"/>
                      <a:pt x="109" y="329"/>
                      <a:pt x="130" y="330"/>
                    </a:cubicBezTo>
                    <a:cubicBezTo>
                      <a:pt x="144" y="330"/>
                      <a:pt x="159" y="330"/>
                      <a:pt x="173" y="331"/>
                    </a:cubicBezTo>
                    <a:cubicBezTo>
                      <a:pt x="188" y="332"/>
                      <a:pt x="201" y="334"/>
                      <a:pt x="215" y="329"/>
                    </a:cubicBezTo>
                    <a:cubicBezTo>
                      <a:pt x="235" y="321"/>
                      <a:pt x="250" y="302"/>
                      <a:pt x="258" y="283"/>
                    </a:cubicBezTo>
                    <a:cubicBezTo>
                      <a:pt x="262" y="272"/>
                      <a:pt x="265" y="261"/>
                      <a:pt x="266" y="250"/>
                    </a:cubicBezTo>
                    <a:cubicBezTo>
                      <a:pt x="268" y="235"/>
                      <a:pt x="265" y="219"/>
                      <a:pt x="264" y="204"/>
                    </a:cubicBezTo>
                    <a:cubicBezTo>
                      <a:pt x="262" y="193"/>
                      <a:pt x="262" y="182"/>
                      <a:pt x="261" y="170"/>
                    </a:cubicBezTo>
                    <a:close/>
                    <a:moveTo>
                      <a:pt x="261" y="264"/>
                    </a:moveTo>
                    <a:cubicBezTo>
                      <a:pt x="261" y="264"/>
                      <a:pt x="261" y="263"/>
                      <a:pt x="261" y="264"/>
                    </a:cubicBezTo>
                    <a:cubicBezTo>
                      <a:pt x="256" y="265"/>
                      <a:pt x="250" y="268"/>
                      <a:pt x="245" y="270"/>
                    </a:cubicBezTo>
                    <a:cubicBezTo>
                      <a:pt x="239" y="272"/>
                      <a:pt x="233" y="275"/>
                      <a:pt x="227" y="277"/>
                    </a:cubicBezTo>
                    <a:cubicBezTo>
                      <a:pt x="221" y="279"/>
                      <a:pt x="215" y="281"/>
                      <a:pt x="209" y="283"/>
                    </a:cubicBezTo>
                    <a:cubicBezTo>
                      <a:pt x="205" y="285"/>
                      <a:pt x="200" y="286"/>
                      <a:pt x="196" y="288"/>
                    </a:cubicBezTo>
                    <a:cubicBezTo>
                      <a:pt x="196" y="287"/>
                      <a:pt x="196" y="286"/>
                      <a:pt x="197" y="285"/>
                    </a:cubicBezTo>
                    <a:cubicBezTo>
                      <a:pt x="202" y="284"/>
                      <a:pt x="206" y="282"/>
                      <a:pt x="211" y="280"/>
                    </a:cubicBezTo>
                    <a:cubicBezTo>
                      <a:pt x="217" y="278"/>
                      <a:pt x="224" y="277"/>
                      <a:pt x="230" y="275"/>
                    </a:cubicBezTo>
                    <a:cubicBezTo>
                      <a:pt x="236" y="274"/>
                      <a:pt x="241" y="272"/>
                      <a:pt x="246" y="269"/>
                    </a:cubicBezTo>
                    <a:cubicBezTo>
                      <a:pt x="251" y="267"/>
                      <a:pt x="257" y="265"/>
                      <a:pt x="261" y="263"/>
                    </a:cubicBezTo>
                    <a:cubicBezTo>
                      <a:pt x="261" y="263"/>
                      <a:pt x="261" y="263"/>
                      <a:pt x="261" y="264"/>
                    </a:cubicBezTo>
                    <a:close/>
                    <a:moveTo>
                      <a:pt x="260" y="269"/>
                    </a:moveTo>
                    <a:cubicBezTo>
                      <a:pt x="260" y="269"/>
                      <a:pt x="259" y="269"/>
                      <a:pt x="259" y="269"/>
                    </a:cubicBezTo>
                    <a:cubicBezTo>
                      <a:pt x="255" y="272"/>
                      <a:pt x="249" y="273"/>
                      <a:pt x="244" y="275"/>
                    </a:cubicBezTo>
                    <a:cubicBezTo>
                      <a:pt x="238" y="277"/>
                      <a:pt x="232" y="280"/>
                      <a:pt x="226" y="282"/>
                    </a:cubicBezTo>
                    <a:cubicBezTo>
                      <a:pt x="220" y="284"/>
                      <a:pt x="214" y="286"/>
                      <a:pt x="208" y="288"/>
                    </a:cubicBezTo>
                    <a:cubicBezTo>
                      <a:pt x="205" y="289"/>
                      <a:pt x="203" y="290"/>
                      <a:pt x="200" y="291"/>
                    </a:cubicBezTo>
                    <a:cubicBezTo>
                      <a:pt x="199" y="291"/>
                      <a:pt x="197" y="291"/>
                      <a:pt x="196" y="292"/>
                    </a:cubicBezTo>
                    <a:cubicBezTo>
                      <a:pt x="198" y="291"/>
                      <a:pt x="199" y="290"/>
                      <a:pt x="201" y="290"/>
                    </a:cubicBezTo>
                    <a:cubicBezTo>
                      <a:pt x="206" y="287"/>
                      <a:pt x="213" y="285"/>
                      <a:pt x="219" y="283"/>
                    </a:cubicBezTo>
                    <a:cubicBezTo>
                      <a:pt x="225" y="281"/>
                      <a:pt x="231" y="278"/>
                      <a:pt x="237" y="276"/>
                    </a:cubicBezTo>
                    <a:cubicBezTo>
                      <a:pt x="242" y="274"/>
                      <a:pt x="247" y="272"/>
                      <a:pt x="252" y="270"/>
                    </a:cubicBezTo>
                    <a:cubicBezTo>
                      <a:pt x="255" y="268"/>
                      <a:pt x="259" y="267"/>
                      <a:pt x="261" y="264"/>
                    </a:cubicBezTo>
                    <a:cubicBezTo>
                      <a:pt x="261" y="266"/>
                      <a:pt x="260" y="267"/>
                      <a:pt x="260" y="269"/>
                    </a:cubicBezTo>
                    <a:close/>
                    <a:moveTo>
                      <a:pt x="204" y="92"/>
                    </a:moveTo>
                    <a:cubicBezTo>
                      <a:pt x="206" y="93"/>
                      <a:pt x="209" y="94"/>
                      <a:pt x="211" y="95"/>
                    </a:cubicBezTo>
                    <a:cubicBezTo>
                      <a:pt x="209" y="94"/>
                      <a:pt x="207" y="93"/>
                      <a:pt x="204" y="93"/>
                    </a:cubicBezTo>
                    <a:cubicBezTo>
                      <a:pt x="204" y="93"/>
                      <a:pt x="204" y="92"/>
                      <a:pt x="203" y="92"/>
                    </a:cubicBezTo>
                    <a:cubicBezTo>
                      <a:pt x="203" y="92"/>
                      <a:pt x="204" y="92"/>
                      <a:pt x="204" y="92"/>
                    </a:cubicBezTo>
                    <a:close/>
                    <a:moveTo>
                      <a:pt x="201" y="92"/>
                    </a:moveTo>
                    <a:cubicBezTo>
                      <a:pt x="201" y="92"/>
                      <a:pt x="200" y="91"/>
                      <a:pt x="200" y="91"/>
                    </a:cubicBezTo>
                    <a:cubicBezTo>
                      <a:pt x="200" y="91"/>
                      <a:pt x="200" y="91"/>
                      <a:pt x="200" y="90"/>
                    </a:cubicBezTo>
                    <a:cubicBezTo>
                      <a:pt x="200" y="90"/>
                      <a:pt x="200" y="90"/>
                      <a:pt x="200" y="90"/>
                    </a:cubicBezTo>
                    <a:cubicBezTo>
                      <a:pt x="200" y="90"/>
                      <a:pt x="201" y="91"/>
                      <a:pt x="201" y="91"/>
                    </a:cubicBezTo>
                    <a:cubicBezTo>
                      <a:pt x="201" y="91"/>
                      <a:pt x="201" y="91"/>
                      <a:pt x="201" y="92"/>
                    </a:cubicBezTo>
                    <a:close/>
                    <a:moveTo>
                      <a:pt x="197" y="90"/>
                    </a:moveTo>
                    <a:cubicBezTo>
                      <a:pt x="197" y="90"/>
                      <a:pt x="197" y="90"/>
                      <a:pt x="196" y="90"/>
                    </a:cubicBezTo>
                    <a:cubicBezTo>
                      <a:pt x="196" y="90"/>
                      <a:pt x="197" y="90"/>
                      <a:pt x="197" y="90"/>
                    </a:cubicBezTo>
                    <a:cubicBezTo>
                      <a:pt x="197" y="90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90"/>
                      <a:pt x="197" y="90"/>
                      <a:pt x="197" y="90"/>
                    </a:cubicBezTo>
                    <a:cubicBezTo>
                      <a:pt x="197" y="90"/>
                      <a:pt x="197" y="90"/>
                      <a:pt x="197" y="90"/>
                    </a:cubicBezTo>
                    <a:close/>
                    <a:moveTo>
                      <a:pt x="194" y="90"/>
                    </a:moveTo>
                    <a:cubicBezTo>
                      <a:pt x="193" y="90"/>
                      <a:pt x="192" y="89"/>
                      <a:pt x="192" y="89"/>
                    </a:cubicBezTo>
                    <a:cubicBezTo>
                      <a:pt x="192" y="89"/>
                      <a:pt x="192" y="89"/>
                      <a:pt x="192" y="88"/>
                    </a:cubicBezTo>
                    <a:cubicBezTo>
                      <a:pt x="192" y="88"/>
                      <a:pt x="193" y="88"/>
                      <a:pt x="194" y="89"/>
                    </a:cubicBezTo>
                    <a:cubicBezTo>
                      <a:pt x="194" y="89"/>
                      <a:pt x="194" y="89"/>
                      <a:pt x="194" y="90"/>
                    </a:cubicBezTo>
                    <a:cubicBezTo>
                      <a:pt x="194" y="90"/>
                      <a:pt x="194" y="90"/>
                      <a:pt x="194" y="90"/>
                    </a:cubicBezTo>
                    <a:close/>
                    <a:moveTo>
                      <a:pt x="189" y="89"/>
                    </a:moveTo>
                    <a:cubicBezTo>
                      <a:pt x="188" y="89"/>
                      <a:pt x="188" y="89"/>
                      <a:pt x="187" y="89"/>
                    </a:cubicBezTo>
                    <a:cubicBezTo>
                      <a:pt x="187" y="88"/>
                      <a:pt x="187" y="88"/>
                      <a:pt x="187" y="88"/>
                    </a:cubicBezTo>
                    <a:cubicBezTo>
                      <a:pt x="188" y="88"/>
                      <a:pt x="188" y="88"/>
                      <a:pt x="189" y="88"/>
                    </a:cubicBezTo>
                    <a:cubicBezTo>
                      <a:pt x="189" y="88"/>
                      <a:pt x="189" y="88"/>
                      <a:pt x="189" y="89"/>
                    </a:cubicBezTo>
                    <a:close/>
                    <a:moveTo>
                      <a:pt x="184" y="87"/>
                    </a:move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3" y="88"/>
                      <a:pt x="183" y="88"/>
                    </a:cubicBezTo>
                    <a:cubicBezTo>
                      <a:pt x="183" y="88"/>
                      <a:pt x="183" y="88"/>
                      <a:pt x="183" y="87"/>
                    </a:cubicBezTo>
                    <a:cubicBezTo>
                      <a:pt x="183" y="87"/>
                      <a:pt x="184" y="87"/>
                      <a:pt x="184" y="87"/>
                    </a:cubicBezTo>
                    <a:close/>
                    <a:moveTo>
                      <a:pt x="180" y="87"/>
                    </a:moveTo>
                    <a:cubicBezTo>
                      <a:pt x="180" y="87"/>
                      <a:pt x="180" y="87"/>
                      <a:pt x="180" y="87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7"/>
                      <a:pt x="179" y="87"/>
                    </a:cubicBezTo>
                    <a:cubicBezTo>
                      <a:pt x="179" y="87"/>
                      <a:pt x="179" y="87"/>
                      <a:pt x="179" y="87"/>
                    </a:cubicBezTo>
                    <a:cubicBezTo>
                      <a:pt x="179" y="87"/>
                      <a:pt x="180" y="87"/>
                      <a:pt x="180" y="87"/>
                    </a:cubicBezTo>
                    <a:close/>
                    <a:moveTo>
                      <a:pt x="176" y="88"/>
                    </a:move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5" y="88"/>
                      <a:pt x="175" y="88"/>
                    </a:cubicBezTo>
                    <a:cubicBezTo>
                      <a:pt x="175" y="88"/>
                      <a:pt x="175" y="88"/>
                      <a:pt x="175" y="88"/>
                    </a:cubicBezTo>
                    <a:cubicBezTo>
                      <a:pt x="175" y="88"/>
                      <a:pt x="176" y="88"/>
                      <a:pt x="176" y="88"/>
                    </a:cubicBezTo>
                    <a:close/>
                    <a:moveTo>
                      <a:pt x="172" y="88"/>
                    </a:moveTo>
                    <a:cubicBezTo>
                      <a:pt x="172" y="88"/>
                      <a:pt x="172" y="89"/>
                      <a:pt x="172" y="89"/>
                    </a:cubicBezTo>
                    <a:cubicBezTo>
                      <a:pt x="172" y="89"/>
                      <a:pt x="172" y="89"/>
                      <a:pt x="172" y="89"/>
                    </a:cubicBezTo>
                    <a:cubicBezTo>
                      <a:pt x="172" y="89"/>
                      <a:pt x="171" y="89"/>
                      <a:pt x="171" y="89"/>
                    </a:cubicBezTo>
                    <a:cubicBezTo>
                      <a:pt x="171" y="89"/>
                      <a:pt x="171" y="89"/>
                      <a:pt x="171" y="89"/>
                    </a:cubicBezTo>
                    <a:cubicBezTo>
                      <a:pt x="171" y="88"/>
                      <a:pt x="172" y="88"/>
                      <a:pt x="172" y="88"/>
                    </a:cubicBezTo>
                    <a:close/>
                    <a:moveTo>
                      <a:pt x="166" y="102"/>
                    </a:moveTo>
                    <a:cubicBezTo>
                      <a:pt x="166" y="99"/>
                      <a:pt x="167" y="96"/>
                      <a:pt x="168" y="94"/>
                    </a:cubicBezTo>
                    <a:cubicBezTo>
                      <a:pt x="168" y="96"/>
                      <a:pt x="169" y="99"/>
                      <a:pt x="169" y="101"/>
                    </a:cubicBezTo>
                    <a:cubicBezTo>
                      <a:pt x="170" y="105"/>
                      <a:pt x="171" y="110"/>
                      <a:pt x="168" y="113"/>
                    </a:cubicBezTo>
                    <a:cubicBezTo>
                      <a:pt x="166" y="116"/>
                      <a:pt x="165" y="110"/>
                      <a:pt x="165" y="109"/>
                    </a:cubicBezTo>
                    <a:cubicBezTo>
                      <a:pt x="165" y="107"/>
                      <a:pt x="165" y="104"/>
                      <a:pt x="166" y="102"/>
                    </a:cubicBezTo>
                    <a:close/>
                    <a:moveTo>
                      <a:pt x="171" y="94"/>
                    </a:moveTo>
                    <a:cubicBezTo>
                      <a:pt x="175" y="96"/>
                      <a:pt x="178" y="98"/>
                      <a:pt x="181" y="101"/>
                    </a:cubicBezTo>
                    <a:cubicBezTo>
                      <a:pt x="183" y="103"/>
                      <a:pt x="185" y="105"/>
                      <a:pt x="186" y="108"/>
                    </a:cubicBezTo>
                    <a:cubicBezTo>
                      <a:pt x="187" y="110"/>
                      <a:pt x="184" y="113"/>
                      <a:pt x="182" y="113"/>
                    </a:cubicBezTo>
                    <a:cubicBezTo>
                      <a:pt x="178" y="114"/>
                      <a:pt x="175" y="106"/>
                      <a:pt x="174" y="103"/>
                    </a:cubicBezTo>
                    <a:cubicBezTo>
                      <a:pt x="173" y="100"/>
                      <a:pt x="172" y="97"/>
                      <a:pt x="171" y="94"/>
                    </a:cubicBezTo>
                    <a:close/>
                    <a:moveTo>
                      <a:pt x="168" y="86"/>
                    </a:moveTo>
                    <a:cubicBezTo>
                      <a:pt x="168" y="85"/>
                      <a:pt x="169" y="85"/>
                      <a:pt x="170" y="85"/>
                    </a:cubicBezTo>
                    <a:cubicBezTo>
                      <a:pt x="171" y="85"/>
                      <a:pt x="171" y="85"/>
                      <a:pt x="171" y="85"/>
                    </a:cubicBezTo>
                    <a:cubicBezTo>
                      <a:pt x="170" y="85"/>
                      <a:pt x="169" y="86"/>
                      <a:pt x="168" y="86"/>
                    </a:cubicBezTo>
                    <a:close/>
                    <a:moveTo>
                      <a:pt x="165" y="90"/>
                    </a:moveTo>
                    <a:cubicBezTo>
                      <a:pt x="165" y="90"/>
                      <a:pt x="165" y="90"/>
                      <a:pt x="165" y="90"/>
                    </a:cubicBezTo>
                    <a:cubicBezTo>
                      <a:pt x="163" y="90"/>
                      <a:pt x="161" y="91"/>
                      <a:pt x="160" y="91"/>
                    </a:cubicBezTo>
                    <a:cubicBezTo>
                      <a:pt x="161" y="91"/>
                      <a:pt x="163" y="90"/>
                      <a:pt x="165" y="90"/>
                    </a:cubicBezTo>
                    <a:close/>
                    <a:moveTo>
                      <a:pt x="134" y="164"/>
                    </a:move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6"/>
                      <a:pt x="133" y="166"/>
                      <a:pt x="133" y="166"/>
                    </a:cubicBezTo>
                    <a:cubicBezTo>
                      <a:pt x="133" y="166"/>
                      <a:pt x="133" y="165"/>
                      <a:pt x="133" y="165"/>
                    </a:cubicBezTo>
                    <a:cubicBezTo>
                      <a:pt x="133" y="165"/>
                      <a:pt x="134" y="164"/>
                      <a:pt x="134" y="164"/>
                    </a:cubicBezTo>
                    <a:close/>
                    <a:moveTo>
                      <a:pt x="262" y="215"/>
                    </a:moveTo>
                    <a:cubicBezTo>
                      <a:pt x="262" y="215"/>
                      <a:pt x="262" y="215"/>
                      <a:pt x="262" y="215"/>
                    </a:cubicBezTo>
                    <a:cubicBezTo>
                      <a:pt x="251" y="221"/>
                      <a:pt x="240" y="225"/>
                      <a:pt x="229" y="230"/>
                    </a:cubicBezTo>
                    <a:cubicBezTo>
                      <a:pt x="224" y="232"/>
                      <a:pt x="218" y="235"/>
                      <a:pt x="213" y="237"/>
                    </a:cubicBezTo>
                    <a:cubicBezTo>
                      <a:pt x="211" y="239"/>
                      <a:pt x="208" y="240"/>
                      <a:pt x="206" y="241"/>
                    </a:cubicBezTo>
                    <a:cubicBezTo>
                      <a:pt x="204" y="242"/>
                      <a:pt x="203" y="242"/>
                      <a:pt x="201" y="243"/>
                    </a:cubicBezTo>
                    <a:cubicBezTo>
                      <a:pt x="202" y="243"/>
                      <a:pt x="203" y="242"/>
                      <a:pt x="204" y="241"/>
                    </a:cubicBezTo>
                    <a:cubicBezTo>
                      <a:pt x="209" y="239"/>
                      <a:pt x="213" y="236"/>
                      <a:pt x="218" y="234"/>
                    </a:cubicBezTo>
                    <a:cubicBezTo>
                      <a:pt x="224" y="231"/>
                      <a:pt x="229" y="229"/>
                      <a:pt x="234" y="227"/>
                    </a:cubicBezTo>
                    <a:cubicBezTo>
                      <a:pt x="243" y="222"/>
                      <a:pt x="254" y="218"/>
                      <a:pt x="261" y="212"/>
                    </a:cubicBezTo>
                    <a:cubicBezTo>
                      <a:pt x="262" y="213"/>
                      <a:pt x="262" y="214"/>
                      <a:pt x="262" y="215"/>
                    </a:cubicBezTo>
                    <a:close/>
                    <a:moveTo>
                      <a:pt x="262" y="221"/>
                    </a:moveTo>
                    <a:cubicBezTo>
                      <a:pt x="262" y="221"/>
                      <a:pt x="262" y="221"/>
                      <a:pt x="262" y="221"/>
                    </a:cubicBezTo>
                    <a:cubicBezTo>
                      <a:pt x="252" y="225"/>
                      <a:pt x="241" y="229"/>
                      <a:pt x="230" y="232"/>
                    </a:cubicBezTo>
                    <a:cubicBezTo>
                      <a:pt x="220" y="236"/>
                      <a:pt x="210" y="241"/>
                      <a:pt x="201" y="245"/>
                    </a:cubicBezTo>
                    <a:cubicBezTo>
                      <a:pt x="201" y="245"/>
                      <a:pt x="201" y="244"/>
                      <a:pt x="201" y="244"/>
                    </a:cubicBezTo>
                    <a:cubicBezTo>
                      <a:pt x="205" y="242"/>
                      <a:pt x="209" y="240"/>
                      <a:pt x="214" y="238"/>
                    </a:cubicBezTo>
                    <a:cubicBezTo>
                      <a:pt x="219" y="235"/>
                      <a:pt x="224" y="233"/>
                      <a:pt x="230" y="231"/>
                    </a:cubicBezTo>
                    <a:cubicBezTo>
                      <a:pt x="240" y="226"/>
                      <a:pt x="252" y="222"/>
                      <a:pt x="262" y="216"/>
                    </a:cubicBezTo>
                    <a:cubicBezTo>
                      <a:pt x="262" y="216"/>
                      <a:pt x="262" y="216"/>
                      <a:pt x="262" y="216"/>
                    </a:cubicBezTo>
                    <a:cubicBezTo>
                      <a:pt x="262" y="218"/>
                      <a:pt x="262" y="219"/>
                      <a:pt x="262" y="221"/>
                    </a:cubicBezTo>
                    <a:close/>
                    <a:moveTo>
                      <a:pt x="263" y="231"/>
                    </a:moveTo>
                    <a:cubicBezTo>
                      <a:pt x="263" y="231"/>
                      <a:pt x="263" y="231"/>
                      <a:pt x="263" y="231"/>
                    </a:cubicBezTo>
                    <a:cubicBezTo>
                      <a:pt x="252" y="235"/>
                      <a:pt x="241" y="240"/>
                      <a:pt x="229" y="243"/>
                    </a:cubicBezTo>
                    <a:cubicBezTo>
                      <a:pt x="224" y="245"/>
                      <a:pt x="219" y="246"/>
                      <a:pt x="214" y="248"/>
                    </a:cubicBezTo>
                    <a:cubicBezTo>
                      <a:pt x="212" y="249"/>
                      <a:pt x="209" y="251"/>
                      <a:pt x="207" y="252"/>
                    </a:cubicBezTo>
                    <a:cubicBezTo>
                      <a:pt x="207" y="251"/>
                      <a:pt x="208" y="251"/>
                      <a:pt x="209" y="251"/>
                    </a:cubicBezTo>
                    <a:cubicBezTo>
                      <a:pt x="211" y="249"/>
                      <a:pt x="213" y="248"/>
                      <a:pt x="216" y="247"/>
                    </a:cubicBezTo>
                    <a:cubicBezTo>
                      <a:pt x="221" y="244"/>
                      <a:pt x="227" y="242"/>
                      <a:pt x="232" y="239"/>
                    </a:cubicBezTo>
                    <a:cubicBezTo>
                      <a:pt x="243" y="235"/>
                      <a:pt x="253" y="231"/>
                      <a:pt x="263" y="226"/>
                    </a:cubicBezTo>
                    <a:cubicBezTo>
                      <a:pt x="263" y="228"/>
                      <a:pt x="263" y="229"/>
                      <a:pt x="263" y="231"/>
                    </a:cubicBezTo>
                    <a:close/>
                    <a:moveTo>
                      <a:pt x="263" y="249"/>
                    </a:moveTo>
                    <a:cubicBezTo>
                      <a:pt x="263" y="249"/>
                      <a:pt x="263" y="250"/>
                      <a:pt x="263" y="251"/>
                    </a:cubicBezTo>
                    <a:cubicBezTo>
                      <a:pt x="253" y="255"/>
                      <a:pt x="243" y="259"/>
                      <a:pt x="232" y="263"/>
                    </a:cubicBezTo>
                    <a:cubicBezTo>
                      <a:pt x="229" y="264"/>
                      <a:pt x="226" y="265"/>
                      <a:pt x="222" y="266"/>
                    </a:cubicBezTo>
                    <a:cubicBezTo>
                      <a:pt x="216" y="269"/>
                      <a:pt x="209" y="271"/>
                      <a:pt x="202" y="274"/>
                    </a:cubicBezTo>
                    <a:cubicBezTo>
                      <a:pt x="201" y="274"/>
                      <a:pt x="200" y="274"/>
                      <a:pt x="199" y="275"/>
                    </a:cubicBezTo>
                    <a:cubicBezTo>
                      <a:pt x="200" y="274"/>
                      <a:pt x="202" y="274"/>
                      <a:pt x="204" y="273"/>
                    </a:cubicBezTo>
                    <a:cubicBezTo>
                      <a:pt x="207" y="272"/>
                      <a:pt x="210" y="270"/>
                      <a:pt x="212" y="269"/>
                    </a:cubicBezTo>
                    <a:cubicBezTo>
                      <a:pt x="222" y="263"/>
                      <a:pt x="234" y="260"/>
                      <a:pt x="245" y="256"/>
                    </a:cubicBezTo>
                    <a:cubicBezTo>
                      <a:pt x="251" y="254"/>
                      <a:pt x="258" y="252"/>
                      <a:pt x="263" y="249"/>
                    </a:cubicBezTo>
                    <a:close/>
                    <a:moveTo>
                      <a:pt x="259" y="250"/>
                    </a:moveTo>
                    <a:cubicBezTo>
                      <a:pt x="259" y="250"/>
                      <a:pt x="260" y="250"/>
                      <a:pt x="260" y="250"/>
                    </a:cubicBezTo>
                    <a:cubicBezTo>
                      <a:pt x="260" y="250"/>
                      <a:pt x="259" y="250"/>
                      <a:pt x="259" y="250"/>
                    </a:cubicBezTo>
                    <a:close/>
                    <a:moveTo>
                      <a:pt x="260" y="250"/>
                    </a:moveTo>
                    <a:cubicBezTo>
                      <a:pt x="260" y="249"/>
                      <a:pt x="261" y="249"/>
                      <a:pt x="261" y="249"/>
                    </a:cubicBezTo>
                    <a:cubicBezTo>
                      <a:pt x="261" y="249"/>
                      <a:pt x="260" y="249"/>
                      <a:pt x="260" y="250"/>
                    </a:cubicBezTo>
                    <a:close/>
                    <a:moveTo>
                      <a:pt x="263" y="254"/>
                    </a:moveTo>
                    <a:cubicBezTo>
                      <a:pt x="249" y="261"/>
                      <a:pt x="235" y="266"/>
                      <a:pt x="221" y="271"/>
                    </a:cubicBezTo>
                    <a:cubicBezTo>
                      <a:pt x="214" y="273"/>
                      <a:pt x="207" y="275"/>
                      <a:pt x="200" y="277"/>
                    </a:cubicBezTo>
                    <a:cubicBezTo>
                      <a:pt x="197" y="278"/>
                      <a:pt x="200" y="277"/>
                      <a:pt x="200" y="277"/>
                    </a:cubicBezTo>
                    <a:cubicBezTo>
                      <a:pt x="202" y="276"/>
                      <a:pt x="204" y="275"/>
                      <a:pt x="205" y="275"/>
                    </a:cubicBezTo>
                    <a:cubicBezTo>
                      <a:pt x="208" y="274"/>
                      <a:pt x="211" y="272"/>
                      <a:pt x="214" y="271"/>
                    </a:cubicBezTo>
                    <a:cubicBezTo>
                      <a:pt x="221" y="269"/>
                      <a:pt x="227" y="266"/>
                      <a:pt x="233" y="264"/>
                    </a:cubicBezTo>
                    <a:cubicBezTo>
                      <a:pt x="243" y="261"/>
                      <a:pt x="252" y="257"/>
                      <a:pt x="261" y="253"/>
                    </a:cubicBezTo>
                    <a:cubicBezTo>
                      <a:pt x="262" y="253"/>
                      <a:pt x="262" y="253"/>
                      <a:pt x="262" y="252"/>
                    </a:cubicBezTo>
                    <a:cubicBezTo>
                      <a:pt x="263" y="252"/>
                      <a:pt x="263" y="252"/>
                      <a:pt x="263" y="252"/>
                    </a:cubicBezTo>
                    <a:cubicBezTo>
                      <a:pt x="263" y="253"/>
                      <a:pt x="263" y="253"/>
                      <a:pt x="263" y="254"/>
                    </a:cubicBezTo>
                    <a:close/>
                    <a:moveTo>
                      <a:pt x="231" y="270"/>
                    </a:moveTo>
                    <a:cubicBezTo>
                      <a:pt x="240" y="267"/>
                      <a:pt x="250" y="264"/>
                      <a:pt x="259" y="259"/>
                    </a:cubicBezTo>
                    <a:cubicBezTo>
                      <a:pt x="261" y="259"/>
                      <a:pt x="261" y="259"/>
                      <a:pt x="261" y="259"/>
                    </a:cubicBezTo>
                    <a:cubicBezTo>
                      <a:pt x="261" y="258"/>
                      <a:pt x="262" y="258"/>
                      <a:pt x="262" y="258"/>
                    </a:cubicBezTo>
                    <a:cubicBezTo>
                      <a:pt x="262" y="259"/>
                      <a:pt x="262" y="260"/>
                      <a:pt x="262" y="262"/>
                    </a:cubicBezTo>
                    <a:cubicBezTo>
                      <a:pt x="257" y="264"/>
                      <a:pt x="252" y="266"/>
                      <a:pt x="247" y="268"/>
                    </a:cubicBezTo>
                    <a:cubicBezTo>
                      <a:pt x="242" y="271"/>
                      <a:pt x="236" y="273"/>
                      <a:pt x="230" y="274"/>
                    </a:cubicBezTo>
                    <a:cubicBezTo>
                      <a:pt x="224" y="276"/>
                      <a:pt x="218" y="277"/>
                      <a:pt x="213" y="279"/>
                    </a:cubicBezTo>
                    <a:cubicBezTo>
                      <a:pt x="210" y="280"/>
                      <a:pt x="208" y="281"/>
                      <a:pt x="205" y="282"/>
                    </a:cubicBezTo>
                    <a:cubicBezTo>
                      <a:pt x="203" y="283"/>
                      <a:pt x="199" y="283"/>
                      <a:pt x="197" y="284"/>
                    </a:cubicBezTo>
                    <a:cubicBezTo>
                      <a:pt x="200" y="283"/>
                      <a:pt x="203" y="281"/>
                      <a:pt x="206" y="280"/>
                    </a:cubicBezTo>
                    <a:cubicBezTo>
                      <a:pt x="214" y="276"/>
                      <a:pt x="222" y="273"/>
                      <a:pt x="231" y="270"/>
                    </a:cubicBezTo>
                    <a:close/>
                    <a:moveTo>
                      <a:pt x="197" y="284"/>
                    </a:moveTo>
                    <a:cubicBezTo>
                      <a:pt x="197" y="284"/>
                      <a:pt x="197" y="283"/>
                      <a:pt x="197" y="283"/>
                    </a:cubicBezTo>
                    <a:cubicBezTo>
                      <a:pt x="198" y="282"/>
                      <a:pt x="200" y="282"/>
                      <a:pt x="201" y="281"/>
                    </a:cubicBezTo>
                    <a:cubicBezTo>
                      <a:pt x="199" y="282"/>
                      <a:pt x="198" y="283"/>
                      <a:pt x="197" y="284"/>
                    </a:cubicBezTo>
                    <a:close/>
                    <a:moveTo>
                      <a:pt x="194" y="308"/>
                    </a:moveTo>
                    <a:cubicBezTo>
                      <a:pt x="194" y="308"/>
                      <a:pt x="194" y="308"/>
                      <a:pt x="194" y="308"/>
                    </a:cubicBezTo>
                    <a:cubicBezTo>
                      <a:pt x="198" y="308"/>
                      <a:pt x="201" y="307"/>
                      <a:pt x="205" y="305"/>
                    </a:cubicBezTo>
                    <a:cubicBezTo>
                      <a:pt x="211" y="303"/>
                      <a:pt x="216" y="302"/>
                      <a:pt x="222" y="300"/>
                    </a:cubicBezTo>
                    <a:cubicBezTo>
                      <a:pt x="227" y="298"/>
                      <a:pt x="233" y="297"/>
                      <a:pt x="238" y="294"/>
                    </a:cubicBezTo>
                    <a:cubicBezTo>
                      <a:pt x="241" y="293"/>
                      <a:pt x="243" y="292"/>
                      <a:pt x="245" y="291"/>
                    </a:cubicBezTo>
                    <a:cubicBezTo>
                      <a:pt x="247" y="290"/>
                      <a:pt x="249" y="289"/>
                      <a:pt x="250" y="288"/>
                    </a:cubicBezTo>
                    <a:cubicBezTo>
                      <a:pt x="251" y="288"/>
                      <a:pt x="252" y="288"/>
                      <a:pt x="252" y="287"/>
                    </a:cubicBezTo>
                    <a:cubicBezTo>
                      <a:pt x="252" y="288"/>
                      <a:pt x="251" y="289"/>
                      <a:pt x="251" y="290"/>
                    </a:cubicBezTo>
                    <a:cubicBezTo>
                      <a:pt x="249" y="293"/>
                      <a:pt x="243" y="293"/>
                      <a:pt x="240" y="294"/>
                    </a:cubicBezTo>
                    <a:cubicBezTo>
                      <a:pt x="233" y="296"/>
                      <a:pt x="227" y="298"/>
                      <a:pt x="220" y="301"/>
                    </a:cubicBezTo>
                    <a:cubicBezTo>
                      <a:pt x="214" y="303"/>
                      <a:pt x="208" y="305"/>
                      <a:pt x="202" y="307"/>
                    </a:cubicBezTo>
                    <a:cubicBezTo>
                      <a:pt x="199" y="308"/>
                      <a:pt x="196" y="308"/>
                      <a:pt x="193" y="310"/>
                    </a:cubicBezTo>
                    <a:cubicBezTo>
                      <a:pt x="193" y="310"/>
                      <a:pt x="193" y="309"/>
                      <a:pt x="194" y="308"/>
                    </a:cubicBezTo>
                    <a:close/>
                    <a:moveTo>
                      <a:pt x="207" y="302"/>
                    </a:moveTo>
                    <a:cubicBezTo>
                      <a:pt x="213" y="300"/>
                      <a:pt x="218" y="298"/>
                      <a:pt x="224" y="297"/>
                    </a:cubicBezTo>
                    <a:cubicBezTo>
                      <a:pt x="229" y="295"/>
                      <a:pt x="234" y="294"/>
                      <a:pt x="240" y="292"/>
                    </a:cubicBezTo>
                    <a:cubicBezTo>
                      <a:pt x="240" y="292"/>
                      <a:pt x="241" y="292"/>
                      <a:pt x="242" y="292"/>
                    </a:cubicBezTo>
                    <a:cubicBezTo>
                      <a:pt x="236" y="295"/>
                      <a:pt x="231" y="296"/>
                      <a:pt x="225" y="298"/>
                    </a:cubicBezTo>
                    <a:cubicBezTo>
                      <a:pt x="220" y="300"/>
                      <a:pt x="215" y="301"/>
                      <a:pt x="209" y="303"/>
                    </a:cubicBezTo>
                    <a:cubicBezTo>
                      <a:pt x="205" y="304"/>
                      <a:pt x="201" y="306"/>
                      <a:pt x="197" y="307"/>
                    </a:cubicBezTo>
                    <a:cubicBezTo>
                      <a:pt x="192" y="308"/>
                      <a:pt x="197" y="306"/>
                      <a:pt x="198" y="306"/>
                    </a:cubicBezTo>
                    <a:cubicBezTo>
                      <a:pt x="201" y="304"/>
                      <a:pt x="204" y="303"/>
                      <a:pt x="207" y="302"/>
                    </a:cubicBezTo>
                    <a:close/>
                    <a:moveTo>
                      <a:pt x="238" y="292"/>
                    </a:moveTo>
                    <a:cubicBezTo>
                      <a:pt x="233" y="294"/>
                      <a:pt x="227" y="295"/>
                      <a:pt x="222" y="297"/>
                    </a:cubicBezTo>
                    <a:cubicBezTo>
                      <a:pt x="219" y="298"/>
                      <a:pt x="215" y="299"/>
                      <a:pt x="211" y="300"/>
                    </a:cubicBezTo>
                    <a:cubicBezTo>
                      <a:pt x="214" y="299"/>
                      <a:pt x="217" y="298"/>
                      <a:pt x="219" y="297"/>
                    </a:cubicBezTo>
                    <a:cubicBezTo>
                      <a:pt x="228" y="295"/>
                      <a:pt x="238" y="292"/>
                      <a:pt x="247" y="289"/>
                    </a:cubicBezTo>
                    <a:cubicBezTo>
                      <a:pt x="244" y="290"/>
                      <a:pt x="241" y="291"/>
                      <a:pt x="238" y="292"/>
                    </a:cubicBezTo>
                    <a:close/>
                    <a:moveTo>
                      <a:pt x="194" y="307"/>
                    </a:moveTo>
                    <a:cubicBezTo>
                      <a:pt x="194" y="306"/>
                      <a:pt x="194" y="306"/>
                      <a:pt x="194" y="305"/>
                    </a:cubicBezTo>
                    <a:cubicBezTo>
                      <a:pt x="196" y="305"/>
                      <a:pt x="198" y="304"/>
                      <a:pt x="201" y="304"/>
                    </a:cubicBezTo>
                    <a:cubicBezTo>
                      <a:pt x="198" y="305"/>
                      <a:pt x="196" y="306"/>
                      <a:pt x="194" y="307"/>
                    </a:cubicBezTo>
                    <a:close/>
                    <a:moveTo>
                      <a:pt x="194" y="302"/>
                    </a:moveTo>
                    <a:cubicBezTo>
                      <a:pt x="200" y="300"/>
                      <a:pt x="205" y="298"/>
                      <a:pt x="210" y="297"/>
                    </a:cubicBezTo>
                    <a:cubicBezTo>
                      <a:pt x="216" y="295"/>
                      <a:pt x="221" y="293"/>
                      <a:pt x="227" y="292"/>
                    </a:cubicBezTo>
                    <a:cubicBezTo>
                      <a:pt x="228" y="292"/>
                      <a:pt x="229" y="291"/>
                      <a:pt x="230" y="291"/>
                    </a:cubicBezTo>
                    <a:cubicBezTo>
                      <a:pt x="218" y="295"/>
                      <a:pt x="206" y="299"/>
                      <a:pt x="194" y="304"/>
                    </a:cubicBezTo>
                    <a:cubicBezTo>
                      <a:pt x="194" y="303"/>
                      <a:pt x="194" y="303"/>
                      <a:pt x="194" y="302"/>
                    </a:cubicBezTo>
                    <a:close/>
                    <a:moveTo>
                      <a:pt x="195" y="297"/>
                    </a:moveTo>
                    <a:cubicBezTo>
                      <a:pt x="200" y="296"/>
                      <a:pt x="205" y="294"/>
                      <a:pt x="209" y="292"/>
                    </a:cubicBezTo>
                    <a:cubicBezTo>
                      <a:pt x="215" y="290"/>
                      <a:pt x="221" y="288"/>
                      <a:pt x="226" y="286"/>
                    </a:cubicBezTo>
                    <a:cubicBezTo>
                      <a:pt x="232" y="285"/>
                      <a:pt x="238" y="283"/>
                      <a:pt x="244" y="281"/>
                    </a:cubicBezTo>
                    <a:cubicBezTo>
                      <a:pt x="246" y="280"/>
                      <a:pt x="249" y="278"/>
                      <a:pt x="252" y="277"/>
                    </a:cubicBezTo>
                    <a:cubicBezTo>
                      <a:pt x="253" y="277"/>
                      <a:pt x="254" y="276"/>
                      <a:pt x="255" y="276"/>
                    </a:cubicBezTo>
                    <a:cubicBezTo>
                      <a:pt x="256" y="276"/>
                      <a:pt x="256" y="275"/>
                      <a:pt x="257" y="275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3" y="278"/>
                      <a:pt x="248" y="280"/>
                      <a:pt x="243" y="282"/>
                    </a:cubicBezTo>
                    <a:cubicBezTo>
                      <a:pt x="237" y="285"/>
                      <a:pt x="231" y="287"/>
                      <a:pt x="224" y="289"/>
                    </a:cubicBezTo>
                    <a:cubicBezTo>
                      <a:pt x="214" y="293"/>
                      <a:pt x="204" y="296"/>
                      <a:pt x="195" y="301"/>
                    </a:cubicBezTo>
                    <a:cubicBezTo>
                      <a:pt x="195" y="299"/>
                      <a:pt x="195" y="298"/>
                      <a:pt x="195" y="297"/>
                    </a:cubicBezTo>
                    <a:close/>
                    <a:moveTo>
                      <a:pt x="196" y="293"/>
                    </a:moveTo>
                    <a:cubicBezTo>
                      <a:pt x="200" y="292"/>
                      <a:pt x="204" y="290"/>
                      <a:pt x="208" y="288"/>
                    </a:cubicBezTo>
                    <a:cubicBezTo>
                      <a:pt x="215" y="286"/>
                      <a:pt x="221" y="284"/>
                      <a:pt x="228" y="282"/>
                    </a:cubicBezTo>
                    <a:cubicBezTo>
                      <a:pt x="233" y="280"/>
                      <a:pt x="239" y="278"/>
                      <a:pt x="244" y="276"/>
                    </a:cubicBezTo>
                    <a:cubicBezTo>
                      <a:pt x="248" y="274"/>
                      <a:pt x="253" y="273"/>
                      <a:pt x="257" y="271"/>
                    </a:cubicBezTo>
                    <a:cubicBezTo>
                      <a:pt x="253" y="273"/>
                      <a:pt x="249" y="274"/>
                      <a:pt x="246" y="276"/>
                    </a:cubicBezTo>
                    <a:cubicBezTo>
                      <a:pt x="239" y="279"/>
                      <a:pt x="233" y="281"/>
                      <a:pt x="226" y="284"/>
                    </a:cubicBezTo>
                    <a:cubicBezTo>
                      <a:pt x="216" y="287"/>
                      <a:pt x="205" y="291"/>
                      <a:pt x="195" y="296"/>
                    </a:cubicBezTo>
                    <a:cubicBezTo>
                      <a:pt x="195" y="295"/>
                      <a:pt x="195" y="294"/>
                      <a:pt x="196" y="293"/>
                    </a:cubicBezTo>
                    <a:close/>
                    <a:moveTo>
                      <a:pt x="196" y="289"/>
                    </a:moveTo>
                    <a:cubicBezTo>
                      <a:pt x="201" y="286"/>
                      <a:pt x="206" y="285"/>
                      <a:pt x="211" y="284"/>
                    </a:cubicBezTo>
                    <a:cubicBezTo>
                      <a:pt x="218" y="281"/>
                      <a:pt x="224" y="279"/>
                      <a:pt x="230" y="276"/>
                    </a:cubicBezTo>
                    <a:cubicBezTo>
                      <a:pt x="236" y="274"/>
                      <a:pt x="242" y="272"/>
                      <a:pt x="247" y="270"/>
                    </a:cubicBezTo>
                    <a:cubicBezTo>
                      <a:pt x="250" y="269"/>
                      <a:pt x="252" y="268"/>
                      <a:pt x="255" y="267"/>
                    </a:cubicBezTo>
                    <a:cubicBezTo>
                      <a:pt x="256" y="267"/>
                      <a:pt x="257" y="266"/>
                      <a:pt x="258" y="265"/>
                    </a:cubicBezTo>
                    <a:cubicBezTo>
                      <a:pt x="262" y="263"/>
                      <a:pt x="258" y="266"/>
                      <a:pt x="257" y="266"/>
                    </a:cubicBezTo>
                    <a:cubicBezTo>
                      <a:pt x="254" y="269"/>
                      <a:pt x="250" y="270"/>
                      <a:pt x="246" y="271"/>
                    </a:cubicBezTo>
                    <a:cubicBezTo>
                      <a:pt x="240" y="274"/>
                      <a:pt x="233" y="276"/>
                      <a:pt x="227" y="279"/>
                    </a:cubicBezTo>
                    <a:cubicBezTo>
                      <a:pt x="221" y="281"/>
                      <a:pt x="216" y="283"/>
                      <a:pt x="210" y="285"/>
                    </a:cubicBezTo>
                    <a:cubicBezTo>
                      <a:pt x="205" y="287"/>
                      <a:pt x="200" y="289"/>
                      <a:pt x="196" y="291"/>
                    </a:cubicBezTo>
                    <a:cubicBezTo>
                      <a:pt x="196" y="291"/>
                      <a:pt x="196" y="290"/>
                      <a:pt x="196" y="289"/>
                    </a:cubicBezTo>
                    <a:close/>
                    <a:moveTo>
                      <a:pt x="210" y="161"/>
                    </a:moveTo>
                    <a:cubicBezTo>
                      <a:pt x="209" y="162"/>
                      <a:pt x="208" y="162"/>
                      <a:pt x="206" y="163"/>
                    </a:cubicBezTo>
                    <a:cubicBezTo>
                      <a:pt x="206" y="162"/>
                      <a:pt x="206" y="162"/>
                      <a:pt x="206" y="161"/>
                    </a:cubicBezTo>
                    <a:cubicBezTo>
                      <a:pt x="208" y="161"/>
                      <a:pt x="209" y="161"/>
                      <a:pt x="210" y="161"/>
                    </a:cubicBezTo>
                    <a:close/>
                    <a:moveTo>
                      <a:pt x="201" y="246"/>
                    </a:moveTo>
                    <a:cubicBezTo>
                      <a:pt x="212" y="241"/>
                      <a:pt x="223" y="236"/>
                      <a:pt x="234" y="232"/>
                    </a:cubicBezTo>
                    <a:cubicBezTo>
                      <a:pt x="239" y="230"/>
                      <a:pt x="245" y="228"/>
                      <a:pt x="251" y="226"/>
                    </a:cubicBezTo>
                    <a:cubicBezTo>
                      <a:pt x="253" y="225"/>
                      <a:pt x="255" y="224"/>
                      <a:pt x="257" y="224"/>
                    </a:cubicBezTo>
                    <a:cubicBezTo>
                      <a:pt x="256" y="224"/>
                      <a:pt x="256" y="224"/>
                      <a:pt x="256" y="224"/>
                    </a:cubicBezTo>
                    <a:cubicBezTo>
                      <a:pt x="245" y="229"/>
                      <a:pt x="234" y="233"/>
                      <a:pt x="223" y="238"/>
                    </a:cubicBezTo>
                    <a:cubicBezTo>
                      <a:pt x="218" y="240"/>
                      <a:pt x="214" y="243"/>
                      <a:pt x="209" y="245"/>
                    </a:cubicBezTo>
                    <a:cubicBezTo>
                      <a:pt x="206" y="246"/>
                      <a:pt x="203" y="247"/>
                      <a:pt x="200" y="249"/>
                    </a:cubicBezTo>
                    <a:cubicBezTo>
                      <a:pt x="200" y="248"/>
                      <a:pt x="200" y="247"/>
                      <a:pt x="201" y="246"/>
                    </a:cubicBezTo>
                    <a:close/>
                    <a:moveTo>
                      <a:pt x="201" y="240"/>
                    </a:moveTo>
                    <a:cubicBezTo>
                      <a:pt x="205" y="239"/>
                      <a:pt x="208" y="236"/>
                      <a:pt x="212" y="234"/>
                    </a:cubicBezTo>
                    <a:cubicBezTo>
                      <a:pt x="217" y="232"/>
                      <a:pt x="223" y="230"/>
                      <a:pt x="228" y="227"/>
                    </a:cubicBezTo>
                    <a:cubicBezTo>
                      <a:pt x="233" y="225"/>
                      <a:pt x="238" y="223"/>
                      <a:pt x="244" y="220"/>
                    </a:cubicBezTo>
                    <a:cubicBezTo>
                      <a:pt x="246" y="219"/>
                      <a:pt x="249" y="218"/>
                      <a:pt x="251" y="216"/>
                    </a:cubicBezTo>
                    <a:cubicBezTo>
                      <a:pt x="253" y="216"/>
                      <a:pt x="254" y="215"/>
                      <a:pt x="256" y="214"/>
                    </a:cubicBezTo>
                    <a:cubicBezTo>
                      <a:pt x="256" y="214"/>
                      <a:pt x="262" y="210"/>
                      <a:pt x="259" y="213"/>
                    </a:cubicBezTo>
                    <a:cubicBezTo>
                      <a:pt x="249" y="220"/>
                      <a:pt x="238" y="224"/>
                      <a:pt x="227" y="229"/>
                    </a:cubicBezTo>
                    <a:cubicBezTo>
                      <a:pt x="218" y="233"/>
                      <a:pt x="209" y="237"/>
                      <a:pt x="201" y="242"/>
                    </a:cubicBezTo>
                    <a:cubicBezTo>
                      <a:pt x="201" y="242"/>
                      <a:pt x="201" y="241"/>
                      <a:pt x="201" y="240"/>
                    </a:cubicBezTo>
                    <a:close/>
                    <a:moveTo>
                      <a:pt x="207" y="236"/>
                    </a:moveTo>
                    <a:cubicBezTo>
                      <a:pt x="207" y="236"/>
                      <a:pt x="200" y="241"/>
                      <a:pt x="203" y="238"/>
                    </a:cubicBezTo>
                    <a:cubicBezTo>
                      <a:pt x="205" y="237"/>
                      <a:pt x="207" y="236"/>
                      <a:pt x="209" y="235"/>
                    </a:cubicBezTo>
                    <a:cubicBezTo>
                      <a:pt x="208" y="235"/>
                      <a:pt x="208" y="236"/>
                      <a:pt x="207" y="236"/>
                    </a:cubicBezTo>
                    <a:close/>
                    <a:moveTo>
                      <a:pt x="213" y="233"/>
                    </a:moveTo>
                    <a:cubicBezTo>
                      <a:pt x="209" y="235"/>
                      <a:pt x="205" y="237"/>
                      <a:pt x="201" y="239"/>
                    </a:cubicBezTo>
                    <a:cubicBezTo>
                      <a:pt x="201" y="239"/>
                      <a:pt x="201" y="238"/>
                      <a:pt x="201" y="238"/>
                    </a:cubicBezTo>
                    <a:cubicBezTo>
                      <a:pt x="201" y="237"/>
                      <a:pt x="201" y="236"/>
                      <a:pt x="201" y="236"/>
                    </a:cubicBezTo>
                    <a:cubicBezTo>
                      <a:pt x="211" y="232"/>
                      <a:pt x="220" y="226"/>
                      <a:pt x="229" y="222"/>
                    </a:cubicBezTo>
                    <a:cubicBezTo>
                      <a:pt x="235" y="219"/>
                      <a:pt x="241" y="216"/>
                      <a:pt x="247" y="214"/>
                    </a:cubicBezTo>
                    <a:cubicBezTo>
                      <a:pt x="249" y="213"/>
                      <a:pt x="252" y="211"/>
                      <a:pt x="254" y="210"/>
                    </a:cubicBezTo>
                    <a:cubicBezTo>
                      <a:pt x="255" y="209"/>
                      <a:pt x="257" y="208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5" y="211"/>
                      <a:pt x="249" y="213"/>
                      <a:pt x="245" y="215"/>
                    </a:cubicBezTo>
                    <a:cubicBezTo>
                      <a:pt x="240" y="218"/>
                      <a:pt x="234" y="221"/>
                      <a:pt x="228" y="224"/>
                    </a:cubicBezTo>
                    <a:cubicBezTo>
                      <a:pt x="223" y="227"/>
                      <a:pt x="218" y="230"/>
                      <a:pt x="213" y="233"/>
                    </a:cubicBezTo>
                    <a:close/>
                    <a:moveTo>
                      <a:pt x="248" y="212"/>
                    </a:moveTo>
                    <a:cubicBezTo>
                      <a:pt x="243" y="215"/>
                      <a:pt x="237" y="217"/>
                      <a:pt x="232" y="219"/>
                    </a:cubicBezTo>
                    <a:cubicBezTo>
                      <a:pt x="224" y="223"/>
                      <a:pt x="217" y="227"/>
                      <a:pt x="210" y="231"/>
                    </a:cubicBezTo>
                    <a:cubicBezTo>
                      <a:pt x="211" y="230"/>
                      <a:pt x="212" y="229"/>
                      <a:pt x="213" y="229"/>
                    </a:cubicBezTo>
                    <a:cubicBezTo>
                      <a:pt x="218" y="225"/>
                      <a:pt x="223" y="222"/>
                      <a:pt x="228" y="220"/>
                    </a:cubicBezTo>
                    <a:cubicBezTo>
                      <a:pt x="239" y="215"/>
                      <a:pt x="250" y="209"/>
                      <a:pt x="261" y="203"/>
                    </a:cubicBezTo>
                    <a:cubicBezTo>
                      <a:pt x="261" y="203"/>
                      <a:pt x="261" y="204"/>
                      <a:pt x="261" y="205"/>
                    </a:cubicBezTo>
                    <a:cubicBezTo>
                      <a:pt x="261" y="205"/>
                      <a:pt x="260" y="205"/>
                      <a:pt x="260" y="205"/>
                    </a:cubicBezTo>
                    <a:cubicBezTo>
                      <a:pt x="256" y="207"/>
                      <a:pt x="252" y="210"/>
                      <a:pt x="248" y="212"/>
                    </a:cubicBezTo>
                    <a:close/>
                    <a:moveTo>
                      <a:pt x="259" y="187"/>
                    </a:moveTo>
                    <a:cubicBezTo>
                      <a:pt x="250" y="192"/>
                      <a:pt x="239" y="195"/>
                      <a:pt x="230" y="199"/>
                    </a:cubicBezTo>
                    <a:cubicBezTo>
                      <a:pt x="225" y="202"/>
                      <a:pt x="220" y="204"/>
                      <a:pt x="215" y="206"/>
                    </a:cubicBezTo>
                    <a:cubicBezTo>
                      <a:pt x="214" y="207"/>
                      <a:pt x="212" y="208"/>
                      <a:pt x="210" y="209"/>
                    </a:cubicBezTo>
                    <a:cubicBezTo>
                      <a:pt x="208" y="211"/>
                      <a:pt x="205" y="212"/>
                      <a:pt x="203" y="213"/>
                    </a:cubicBezTo>
                    <a:cubicBezTo>
                      <a:pt x="211" y="207"/>
                      <a:pt x="220" y="203"/>
                      <a:pt x="229" y="198"/>
                    </a:cubicBezTo>
                    <a:cubicBezTo>
                      <a:pt x="234" y="196"/>
                      <a:pt x="239" y="193"/>
                      <a:pt x="243" y="191"/>
                    </a:cubicBezTo>
                    <a:cubicBezTo>
                      <a:pt x="246" y="190"/>
                      <a:pt x="249" y="189"/>
                      <a:pt x="252" y="187"/>
                    </a:cubicBezTo>
                    <a:cubicBezTo>
                      <a:pt x="253" y="187"/>
                      <a:pt x="254" y="186"/>
                      <a:pt x="255" y="186"/>
                    </a:cubicBezTo>
                    <a:cubicBezTo>
                      <a:pt x="255" y="185"/>
                      <a:pt x="256" y="185"/>
                      <a:pt x="257" y="185"/>
                    </a:cubicBezTo>
                    <a:cubicBezTo>
                      <a:pt x="258" y="185"/>
                      <a:pt x="258" y="184"/>
                      <a:pt x="258" y="184"/>
                    </a:cubicBezTo>
                    <a:cubicBezTo>
                      <a:pt x="258" y="184"/>
                      <a:pt x="259" y="184"/>
                      <a:pt x="259" y="183"/>
                    </a:cubicBezTo>
                    <a:cubicBezTo>
                      <a:pt x="259" y="186"/>
                      <a:pt x="259" y="188"/>
                      <a:pt x="260" y="191"/>
                    </a:cubicBezTo>
                    <a:cubicBezTo>
                      <a:pt x="250" y="194"/>
                      <a:pt x="240" y="200"/>
                      <a:pt x="231" y="204"/>
                    </a:cubicBezTo>
                    <a:cubicBezTo>
                      <a:pt x="226" y="206"/>
                      <a:pt x="220" y="209"/>
                      <a:pt x="215" y="211"/>
                    </a:cubicBezTo>
                    <a:cubicBezTo>
                      <a:pt x="213" y="213"/>
                      <a:pt x="211" y="214"/>
                      <a:pt x="208" y="216"/>
                    </a:cubicBezTo>
                    <a:cubicBezTo>
                      <a:pt x="207" y="216"/>
                      <a:pt x="206" y="217"/>
                      <a:pt x="205" y="217"/>
                    </a:cubicBezTo>
                    <a:cubicBezTo>
                      <a:pt x="205" y="218"/>
                      <a:pt x="201" y="221"/>
                      <a:pt x="204" y="218"/>
                    </a:cubicBezTo>
                    <a:cubicBezTo>
                      <a:pt x="213" y="211"/>
                      <a:pt x="222" y="206"/>
                      <a:pt x="232" y="201"/>
                    </a:cubicBezTo>
                    <a:cubicBezTo>
                      <a:pt x="237" y="199"/>
                      <a:pt x="242" y="196"/>
                      <a:pt x="247" y="194"/>
                    </a:cubicBezTo>
                    <a:cubicBezTo>
                      <a:pt x="251" y="192"/>
                      <a:pt x="255" y="190"/>
                      <a:pt x="259" y="187"/>
                    </a:cubicBezTo>
                    <a:cubicBezTo>
                      <a:pt x="259" y="187"/>
                      <a:pt x="259" y="187"/>
                      <a:pt x="259" y="187"/>
                    </a:cubicBezTo>
                    <a:close/>
                    <a:moveTo>
                      <a:pt x="203" y="206"/>
                    </a:moveTo>
                    <a:cubicBezTo>
                      <a:pt x="212" y="202"/>
                      <a:pt x="221" y="198"/>
                      <a:pt x="230" y="193"/>
                    </a:cubicBezTo>
                    <a:cubicBezTo>
                      <a:pt x="235" y="191"/>
                      <a:pt x="240" y="188"/>
                      <a:pt x="245" y="186"/>
                    </a:cubicBezTo>
                    <a:cubicBezTo>
                      <a:pt x="248" y="185"/>
                      <a:pt x="250" y="184"/>
                      <a:pt x="253" y="182"/>
                    </a:cubicBezTo>
                    <a:cubicBezTo>
                      <a:pt x="253" y="182"/>
                      <a:pt x="253" y="182"/>
                      <a:pt x="253" y="182"/>
                    </a:cubicBezTo>
                    <a:cubicBezTo>
                      <a:pt x="246" y="187"/>
                      <a:pt x="238" y="190"/>
                      <a:pt x="230" y="193"/>
                    </a:cubicBezTo>
                    <a:cubicBezTo>
                      <a:pt x="220" y="198"/>
                      <a:pt x="212" y="204"/>
                      <a:pt x="203" y="209"/>
                    </a:cubicBezTo>
                    <a:cubicBezTo>
                      <a:pt x="203" y="208"/>
                      <a:pt x="203" y="207"/>
                      <a:pt x="203" y="206"/>
                    </a:cubicBezTo>
                    <a:close/>
                    <a:moveTo>
                      <a:pt x="204" y="199"/>
                    </a:moveTo>
                    <a:cubicBezTo>
                      <a:pt x="204" y="199"/>
                      <a:pt x="204" y="199"/>
                      <a:pt x="204" y="199"/>
                    </a:cubicBezTo>
                    <a:cubicBezTo>
                      <a:pt x="212" y="194"/>
                      <a:pt x="221" y="190"/>
                      <a:pt x="230" y="186"/>
                    </a:cubicBezTo>
                    <a:cubicBezTo>
                      <a:pt x="240" y="182"/>
                      <a:pt x="248" y="177"/>
                      <a:pt x="257" y="172"/>
                    </a:cubicBezTo>
                    <a:cubicBezTo>
                      <a:pt x="258" y="173"/>
                      <a:pt x="258" y="173"/>
                      <a:pt x="258" y="173"/>
                    </a:cubicBezTo>
                    <a:cubicBezTo>
                      <a:pt x="258" y="173"/>
                      <a:pt x="258" y="174"/>
                      <a:pt x="258" y="174"/>
                    </a:cubicBezTo>
                    <a:cubicBezTo>
                      <a:pt x="258" y="174"/>
                      <a:pt x="258" y="174"/>
                      <a:pt x="258" y="174"/>
                    </a:cubicBezTo>
                    <a:cubicBezTo>
                      <a:pt x="249" y="179"/>
                      <a:pt x="240" y="183"/>
                      <a:pt x="231" y="188"/>
                    </a:cubicBezTo>
                    <a:cubicBezTo>
                      <a:pt x="226" y="190"/>
                      <a:pt x="221" y="192"/>
                      <a:pt x="215" y="194"/>
                    </a:cubicBezTo>
                    <a:cubicBezTo>
                      <a:pt x="211" y="196"/>
                      <a:pt x="207" y="199"/>
                      <a:pt x="203" y="201"/>
                    </a:cubicBezTo>
                    <a:cubicBezTo>
                      <a:pt x="203" y="200"/>
                      <a:pt x="203" y="200"/>
                      <a:pt x="204" y="199"/>
                    </a:cubicBezTo>
                    <a:close/>
                    <a:moveTo>
                      <a:pt x="258" y="175"/>
                    </a:moveTo>
                    <a:cubicBezTo>
                      <a:pt x="259" y="176"/>
                      <a:pt x="259" y="177"/>
                      <a:pt x="259" y="179"/>
                    </a:cubicBezTo>
                    <a:cubicBezTo>
                      <a:pt x="259" y="179"/>
                      <a:pt x="259" y="179"/>
                      <a:pt x="258" y="179"/>
                    </a:cubicBezTo>
                    <a:cubicBezTo>
                      <a:pt x="249" y="184"/>
                      <a:pt x="239" y="188"/>
                      <a:pt x="230" y="192"/>
                    </a:cubicBezTo>
                    <a:cubicBezTo>
                      <a:pt x="225" y="195"/>
                      <a:pt x="220" y="197"/>
                      <a:pt x="215" y="200"/>
                    </a:cubicBezTo>
                    <a:cubicBezTo>
                      <a:pt x="212" y="201"/>
                      <a:pt x="209" y="202"/>
                      <a:pt x="207" y="204"/>
                    </a:cubicBezTo>
                    <a:cubicBezTo>
                      <a:pt x="200" y="207"/>
                      <a:pt x="205" y="204"/>
                      <a:pt x="207" y="203"/>
                    </a:cubicBezTo>
                    <a:cubicBezTo>
                      <a:pt x="215" y="197"/>
                      <a:pt x="225" y="193"/>
                      <a:pt x="234" y="189"/>
                    </a:cubicBezTo>
                    <a:cubicBezTo>
                      <a:pt x="242" y="185"/>
                      <a:pt x="252" y="181"/>
                      <a:pt x="258" y="175"/>
                    </a:cubicBezTo>
                    <a:close/>
                    <a:moveTo>
                      <a:pt x="232" y="193"/>
                    </a:moveTo>
                    <a:cubicBezTo>
                      <a:pt x="241" y="189"/>
                      <a:pt x="250" y="185"/>
                      <a:pt x="259" y="179"/>
                    </a:cubicBezTo>
                    <a:cubicBezTo>
                      <a:pt x="259" y="179"/>
                      <a:pt x="259" y="179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ubicBezTo>
                      <a:pt x="257" y="184"/>
                      <a:pt x="255" y="185"/>
                      <a:pt x="252" y="186"/>
                    </a:cubicBezTo>
                    <a:cubicBezTo>
                      <a:pt x="245" y="190"/>
                      <a:pt x="237" y="193"/>
                      <a:pt x="229" y="196"/>
                    </a:cubicBezTo>
                    <a:cubicBezTo>
                      <a:pt x="224" y="199"/>
                      <a:pt x="219" y="201"/>
                      <a:pt x="214" y="204"/>
                    </a:cubicBezTo>
                    <a:cubicBezTo>
                      <a:pt x="212" y="205"/>
                      <a:pt x="210" y="206"/>
                      <a:pt x="208" y="207"/>
                    </a:cubicBezTo>
                    <a:cubicBezTo>
                      <a:pt x="208" y="207"/>
                      <a:pt x="208" y="207"/>
                      <a:pt x="207" y="207"/>
                    </a:cubicBezTo>
                    <a:cubicBezTo>
                      <a:pt x="215" y="202"/>
                      <a:pt x="223" y="197"/>
                      <a:pt x="232" y="193"/>
                    </a:cubicBezTo>
                    <a:close/>
                    <a:moveTo>
                      <a:pt x="228" y="206"/>
                    </a:moveTo>
                    <a:cubicBezTo>
                      <a:pt x="233" y="204"/>
                      <a:pt x="238" y="202"/>
                      <a:pt x="242" y="199"/>
                    </a:cubicBezTo>
                    <a:cubicBezTo>
                      <a:pt x="247" y="197"/>
                      <a:pt x="254" y="195"/>
                      <a:pt x="258" y="192"/>
                    </a:cubicBezTo>
                    <a:cubicBezTo>
                      <a:pt x="249" y="198"/>
                      <a:pt x="239" y="202"/>
                      <a:pt x="229" y="207"/>
                    </a:cubicBezTo>
                    <a:cubicBezTo>
                      <a:pt x="219" y="211"/>
                      <a:pt x="211" y="217"/>
                      <a:pt x="202" y="222"/>
                    </a:cubicBezTo>
                    <a:cubicBezTo>
                      <a:pt x="202" y="221"/>
                      <a:pt x="202" y="220"/>
                      <a:pt x="202" y="220"/>
                    </a:cubicBezTo>
                    <a:cubicBezTo>
                      <a:pt x="211" y="216"/>
                      <a:pt x="219" y="210"/>
                      <a:pt x="228" y="206"/>
                    </a:cubicBezTo>
                    <a:close/>
                    <a:moveTo>
                      <a:pt x="202" y="223"/>
                    </a:moveTo>
                    <a:cubicBezTo>
                      <a:pt x="206" y="223"/>
                      <a:pt x="209" y="220"/>
                      <a:pt x="213" y="218"/>
                    </a:cubicBezTo>
                    <a:cubicBezTo>
                      <a:pt x="218" y="215"/>
                      <a:pt x="223" y="212"/>
                      <a:pt x="229" y="210"/>
                    </a:cubicBezTo>
                    <a:cubicBezTo>
                      <a:pt x="232" y="208"/>
                      <a:pt x="235" y="207"/>
                      <a:pt x="238" y="205"/>
                    </a:cubicBezTo>
                    <a:cubicBezTo>
                      <a:pt x="234" y="207"/>
                      <a:pt x="229" y="210"/>
                      <a:pt x="224" y="212"/>
                    </a:cubicBezTo>
                    <a:cubicBezTo>
                      <a:pt x="219" y="215"/>
                      <a:pt x="215" y="218"/>
                      <a:pt x="210" y="221"/>
                    </a:cubicBezTo>
                    <a:cubicBezTo>
                      <a:pt x="207" y="223"/>
                      <a:pt x="204" y="224"/>
                      <a:pt x="202" y="226"/>
                    </a:cubicBezTo>
                    <a:cubicBezTo>
                      <a:pt x="202" y="225"/>
                      <a:pt x="202" y="224"/>
                      <a:pt x="202" y="223"/>
                    </a:cubicBezTo>
                    <a:close/>
                    <a:moveTo>
                      <a:pt x="202" y="228"/>
                    </a:moveTo>
                    <a:cubicBezTo>
                      <a:pt x="211" y="224"/>
                      <a:pt x="220" y="219"/>
                      <a:pt x="229" y="215"/>
                    </a:cubicBezTo>
                    <a:cubicBezTo>
                      <a:pt x="234" y="212"/>
                      <a:pt x="240" y="210"/>
                      <a:pt x="245" y="207"/>
                    </a:cubicBezTo>
                    <a:cubicBezTo>
                      <a:pt x="247" y="206"/>
                      <a:pt x="249" y="205"/>
                      <a:pt x="252" y="204"/>
                    </a:cubicBezTo>
                    <a:cubicBezTo>
                      <a:pt x="243" y="208"/>
                      <a:pt x="235" y="213"/>
                      <a:pt x="226" y="217"/>
                    </a:cubicBezTo>
                    <a:cubicBezTo>
                      <a:pt x="221" y="219"/>
                      <a:pt x="216" y="222"/>
                      <a:pt x="211" y="225"/>
                    </a:cubicBezTo>
                    <a:cubicBezTo>
                      <a:pt x="208" y="227"/>
                      <a:pt x="204" y="229"/>
                      <a:pt x="201" y="231"/>
                    </a:cubicBezTo>
                    <a:cubicBezTo>
                      <a:pt x="201" y="230"/>
                      <a:pt x="202" y="229"/>
                      <a:pt x="202" y="228"/>
                    </a:cubicBezTo>
                    <a:close/>
                    <a:moveTo>
                      <a:pt x="214" y="224"/>
                    </a:moveTo>
                    <a:cubicBezTo>
                      <a:pt x="219" y="221"/>
                      <a:pt x="224" y="218"/>
                      <a:pt x="230" y="216"/>
                    </a:cubicBezTo>
                    <a:cubicBezTo>
                      <a:pt x="240" y="211"/>
                      <a:pt x="250" y="206"/>
                      <a:pt x="260" y="200"/>
                    </a:cubicBezTo>
                    <a:cubicBezTo>
                      <a:pt x="260" y="200"/>
                      <a:pt x="260" y="199"/>
                      <a:pt x="260" y="199"/>
                    </a:cubicBezTo>
                    <a:cubicBezTo>
                      <a:pt x="249" y="204"/>
                      <a:pt x="239" y="209"/>
                      <a:pt x="228" y="214"/>
                    </a:cubicBezTo>
                    <a:cubicBezTo>
                      <a:pt x="223" y="216"/>
                      <a:pt x="219" y="219"/>
                      <a:pt x="214" y="221"/>
                    </a:cubicBezTo>
                    <a:cubicBezTo>
                      <a:pt x="211" y="222"/>
                      <a:pt x="209" y="224"/>
                      <a:pt x="206" y="225"/>
                    </a:cubicBezTo>
                    <a:cubicBezTo>
                      <a:pt x="205" y="226"/>
                      <a:pt x="203" y="226"/>
                      <a:pt x="202" y="227"/>
                    </a:cubicBezTo>
                    <a:cubicBezTo>
                      <a:pt x="202" y="227"/>
                      <a:pt x="202" y="227"/>
                      <a:pt x="202" y="227"/>
                    </a:cubicBezTo>
                    <a:cubicBezTo>
                      <a:pt x="202" y="226"/>
                      <a:pt x="204" y="226"/>
                      <a:pt x="204" y="226"/>
                    </a:cubicBezTo>
                    <a:cubicBezTo>
                      <a:pt x="212" y="220"/>
                      <a:pt x="220" y="215"/>
                      <a:pt x="229" y="210"/>
                    </a:cubicBezTo>
                    <a:cubicBezTo>
                      <a:pt x="239" y="205"/>
                      <a:pt x="250" y="201"/>
                      <a:pt x="259" y="195"/>
                    </a:cubicBezTo>
                    <a:cubicBezTo>
                      <a:pt x="260" y="195"/>
                      <a:pt x="259" y="194"/>
                      <a:pt x="259" y="194"/>
                    </a:cubicBezTo>
                    <a:cubicBezTo>
                      <a:pt x="249" y="199"/>
                      <a:pt x="240" y="204"/>
                      <a:pt x="230" y="208"/>
                    </a:cubicBezTo>
                    <a:cubicBezTo>
                      <a:pt x="221" y="213"/>
                      <a:pt x="210" y="218"/>
                      <a:pt x="203" y="223"/>
                    </a:cubicBezTo>
                    <a:cubicBezTo>
                      <a:pt x="212" y="217"/>
                      <a:pt x="221" y="211"/>
                      <a:pt x="231" y="207"/>
                    </a:cubicBezTo>
                    <a:cubicBezTo>
                      <a:pt x="241" y="202"/>
                      <a:pt x="250" y="198"/>
                      <a:pt x="260" y="192"/>
                    </a:cubicBezTo>
                    <a:cubicBezTo>
                      <a:pt x="260" y="193"/>
                      <a:pt x="260" y="194"/>
                      <a:pt x="260" y="195"/>
                    </a:cubicBezTo>
                    <a:cubicBezTo>
                      <a:pt x="260" y="198"/>
                      <a:pt x="260" y="200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2"/>
                      <a:pt x="259" y="203"/>
                      <a:pt x="259" y="203"/>
                    </a:cubicBezTo>
                    <a:cubicBezTo>
                      <a:pt x="258" y="203"/>
                      <a:pt x="258" y="203"/>
                      <a:pt x="257" y="203"/>
                    </a:cubicBezTo>
                    <a:cubicBezTo>
                      <a:pt x="248" y="208"/>
                      <a:pt x="238" y="213"/>
                      <a:pt x="229" y="217"/>
                    </a:cubicBezTo>
                    <a:cubicBezTo>
                      <a:pt x="224" y="220"/>
                      <a:pt x="219" y="222"/>
                      <a:pt x="215" y="225"/>
                    </a:cubicBezTo>
                    <a:cubicBezTo>
                      <a:pt x="212" y="226"/>
                      <a:pt x="210" y="227"/>
                      <a:pt x="208" y="229"/>
                    </a:cubicBezTo>
                    <a:cubicBezTo>
                      <a:pt x="207" y="230"/>
                      <a:pt x="203" y="230"/>
                      <a:pt x="202" y="232"/>
                    </a:cubicBezTo>
                    <a:cubicBezTo>
                      <a:pt x="205" y="228"/>
                      <a:pt x="210" y="226"/>
                      <a:pt x="214" y="224"/>
                    </a:cubicBezTo>
                    <a:close/>
                    <a:moveTo>
                      <a:pt x="206" y="163"/>
                    </a:moveTo>
                    <a:cubicBezTo>
                      <a:pt x="208" y="163"/>
                      <a:pt x="209" y="163"/>
                      <a:pt x="209" y="162"/>
                    </a:cubicBezTo>
                    <a:cubicBezTo>
                      <a:pt x="209" y="163"/>
                      <a:pt x="208" y="164"/>
                      <a:pt x="206" y="165"/>
                    </a:cubicBezTo>
                    <a:cubicBezTo>
                      <a:pt x="206" y="164"/>
                      <a:pt x="206" y="164"/>
                      <a:pt x="206" y="163"/>
                    </a:cubicBezTo>
                    <a:close/>
                    <a:moveTo>
                      <a:pt x="206" y="167"/>
                    </a:moveTo>
                    <a:cubicBezTo>
                      <a:pt x="209" y="166"/>
                      <a:pt x="212" y="164"/>
                      <a:pt x="214" y="163"/>
                    </a:cubicBezTo>
                    <a:cubicBezTo>
                      <a:pt x="212" y="165"/>
                      <a:pt x="209" y="167"/>
                      <a:pt x="206" y="169"/>
                    </a:cubicBezTo>
                    <a:cubicBezTo>
                      <a:pt x="206" y="168"/>
                      <a:pt x="206" y="167"/>
                      <a:pt x="206" y="167"/>
                    </a:cubicBezTo>
                    <a:close/>
                    <a:moveTo>
                      <a:pt x="206" y="171"/>
                    </a:moveTo>
                    <a:cubicBezTo>
                      <a:pt x="211" y="169"/>
                      <a:pt x="216" y="166"/>
                      <a:pt x="219" y="164"/>
                    </a:cubicBezTo>
                    <a:cubicBezTo>
                      <a:pt x="215" y="167"/>
                      <a:pt x="210" y="170"/>
                      <a:pt x="206" y="173"/>
                    </a:cubicBezTo>
                    <a:cubicBezTo>
                      <a:pt x="206" y="172"/>
                      <a:pt x="206" y="172"/>
                      <a:pt x="206" y="171"/>
                    </a:cubicBezTo>
                    <a:close/>
                    <a:moveTo>
                      <a:pt x="206" y="175"/>
                    </a:moveTo>
                    <a:cubicBezTo>
                      <a:pt x="213" y="173"/>
                      <a:pt x="219" y="168"/>
                      <a:pt x="226" y="164"/>
                    </a:cubicBezTo>
                    <a:cubicBezTo>
                      <a:pt x="219" y="168"/>
                      <a:pt x="212" y="174"/>
                      <a:pt x="206" y="178"/>
                    </a:cubicBezTo>
                    <a:cubicBezTo>
                      <a:pt x="206" y="177"/>
                      <a:pt x="206" y="176"/>
                      <a:pt x="206" y="175"/>
                    </a:cubicBezTo>
                    <a:close/>
                    <a:moveTo>
                      <a:pt x="228" y="164"/>
                    </a:moveTo>
                    <a:cubicBezTo>
                      <a:pt x="229" y="164"/>
                      <a:pt x="230" y="164"/>
                      <a:pt x="230" y="164"/>
                    </a:cubicBezTo>
                    <a:cubicBezTo>
                      <a:pt x="225" y="166"/>
                      <a:pt x="220" y="169"/>
                      <a:pt x="215" y="172"/>
                    </a:cubicBezTo>
                    <a:cubicBezTo>
                      <a:pt x="219" y="169"/>
                      <a:pt x="223" y="167"/>
                      <a:pt x="227" y="164"/>
                    </a:cubicBezTo>
                    <a:cubicBezTo>
                      <a:pt x="228" y="164"/>
                      <a:pt x="228" y="164"/>
                      <a:pt x="228" y="164"/>
                    </a:cubicBezTo>
                    <a:close/>
                    <a:moveTo>
                      <a:pt x="206" y="179"/>
                    </a:moveTo>
                    <a:cubicBezTo>
                      <a:pt x="206" y="180"/>
                      <a:pt x="206" y="179"/>
                      <a:pt x="207" y="179"/>
                    </a:cubicBezTo>
                    <a:cubicBezTo>
                      <a:pt x="210" y="176"/>
                      <a:pt x="213" y="174"/>
                      <a:pt x="217" y="172"/>
                    </a:cubicBezTo>
                    <a:cubicBezTo>
                      <a:pt x="219" y="171"/>
                      <a:pt x="221" y="169"/>
                      <a:pt x="224" y="168"/>
                    </a:cubicBezTo>
                    <a:cubicBezTo>
                      <a:pt x="226" y="167"/>
                      <a:pt x="229" y="166"/>
                      <a:pt x="231" y="164"/>
                    </a:cubicBezTo>
                    <a:cubicBezTo>
                      <a:pt x="227" y="168"/>
                      <a:pt x="222" y="170"/>
                      <a:pt x="218" y="173"/>
                    </a:cubicBezTo>
                    <a:cubicBezTo>
                      <a:pt x="213" y="176"/>
                      <a:pt x="209" y="179"/>
                      <a:pt x="205" y="182"/>
                    </a:cubicBezTo>
                    <a:cubicBezTo>
                      <a:pt x="205" y="181"/>
                      <a:pt x="206" y="180"/>
                      <a:pt x="206" y="179"/>
                    </a:cubicBezTo>
                    <a:cubicBezTo>
                      <a:pt x="206" y="179"/>
                      <a:pt x="206" y="179"/>
                      <a:pt x="206" y="179"/>
                    </a:cubicBezTo>
                    <a:close/>
                    <a:moveTo>
                      <a:pt x="209" y="180"/>
                    </a:moveTo>
                    <a:cubicBezTo>
                      <a:pt x="212" y="178"/>
                      <a:pt x="215" y="176"/>
                      <a:pt x="218" y="174"/>
                    </a:cubicBezTo>
                    <a:cubicBezTo>
                      <a:pt x="223" y="171"/>
                      <a:pt x="228" y="168"/>
                      <a:pt x="232" y="164"/>
                    </a:cubicBezTo>
                    <a:cubicBezTo>
                      <a:pt x="234" y="164"/>
                      <a:pt x="235" y="164"/>
                      <a:pt x="236" y="164"/>
                    </a:cubicBezTo>
                    <a:cubicBezTo>
                      <a:pt x="232" y="167"/>
                      <a:pt x="227" y="169"/>
                      <a:pt x="223" y="172"/>
                    </a:cubicBezTo>
                    <a:cubicBezTo>
                      <a:pt x="218" y="174"/>
                      <a:pt x="214" y="177"/>
                      <a:pt x="209" y="180"/>
                    </a:cubicBezTo>
                    <a:cubicBezTo>
                      <a:pt x="209" y="180"/>
                      <a:pt x="209" y="180"/>
                      <a:pt x="209" y="180"/>
                    </a:cubicBezTo>
                    <a:close/>
                    <a:moveTo>
                      <a:pt x="238" y="165"/>
                    </a:moveTo>
                    <a:cubicBezTo>
                      <a:pt x="239" y="165"/>
                      <a:pt x="241" y="165"/>
                      <a:pt x="242" y="165"/>
                    </a:cubicBezTo>
                    <a:cubicBezTo>
                      <a:pt x="240" y="167"/>
                      <a:pt x="238" y="168"/>
                      <a:pt x="235" y="170"/>
                    </a:cubicBezTo>
                    <a:cubicBezTo>
                      <a:pt x="232" y="172"/>
                      <a:pt x="228" y="173"/>
                      <a:pt x="225" y="175"/>
                    </a:cubicBezTo>
                    <a:cubicBezTo>
                      <a:pt x="218" y="178"/>
                      <a:pt x="213" y="183"/>
                      <a:pt x="206" y="186"/>
                    </a:cubicBezTo>
                    <a:cubicBezTo>
                      <a:pt x="205" y="186"/>
                      <a:pt x="205" y="186"/>
                      <a:pt x="205" y="187"/>
                    </a:cubicBezTo>
                    <a:cubicBezTo>
                      <a:pt x="205" y="186"/>
                      <a:pt x="205" y="186"/>
                      <a:pt x="205" y="186"/>
                    </a:cubicBezTo>
                    <a:cubicBezTo>
                      <a:pt x="206" y="185"/>
                      <a:pt x="210" y="183"/>
                      <a:pt x="211" y="182"/>
                    </a:cubicBezTo>
                    <a:cubicBezTo>
                      <a:pt x="214" y="180"/>
                      <a:pt x="218" y="178"/>
                      <a:pt x="221" y="176"/>
                    </a:cubicBezTo>
                    <a:cubicBezTo>
                      <a:pt x="226" y="172"/>
                      <a:pt x="232" y="169"/>
                      <a:pt x="238" y="165"/>
                    </a:cubicBezTo>
                    <a:close/>
                    <a:moveTo>
                      <a:pt x="205" y="187"/>
                    </a:moveTo>
                    <a:cubicBezTo>
                      <a:pt x="211" y="184"/>
                      <a:pt x="217" y="181"/>
                      <a:pt x="222" y="177"/>
                    </a:cubicBezTo>
                    <a:cubicBezTo>
                      <a:pt x="229" y="173"/>
                      <a:pt x="235" y="170"/>
                      <a:pt x="242" y="166"/>
                    </a:cubicBezTo>
                    <a:cubicBezTo>
                      <a:pt x="230" y="174"/>
                      <a:pt x="217" y="181"/>
                      <a:pt x="204" y="190"/>
                    </a:cubicBezTo>
                    <a:cubicBezTo>
                      <a:pt x="205" y="189"/>
                      <a:pt x="205" y="188"/>
                      <a:pt x="205" y="187"/>
                    </a:cubicBezTo>
                    <a:close/>
                    <a:moveTo>
                      <a:pt x="205" y="191"/>
                    </a:moveTo>
                    <a:cubicBezTo>
                      <a:pt x="207" y="189"/>
                      <a:pt x="209" y="188"/>
                      <a:pt x="211" y="186"/>
                    </a:cubicBezTo>
                    <a:cubicBezTo>
                      <a:pt x="214" y="184"/>
                      <a:pt x="218" y="182"/>
                      <a:pt x="221" y="179"/>
                    </a:cubicBezTo>
                    <a:cubicBezTo>
                      <a:pt x="228" y="175"/>
                      <a:pt x="236" y="171"/>
                      <a:pt x="243" y="166"/>
                    </a:cubicBezTo>
                    <a:cubicBezTo>
                      <a:pt x="243" y="166"/>
                      <a:pt x="243" y="166"/>
                      <a:pt x="243" y="166"/>
                    </a:cubicBezTo>
                    <a:cubicBezTo>
                      <a:pt x="245" y="166"/>
                      <a:pt x="246" y="166"/>
                      <a:pt x="248" y="167"/>
                    </a:cubicBezTo>
                    <a:cubicBezTo>
                      <a:pt x="242" y="171"/>
                      <a:pt x="235" y="174"/>
                      <a:pt x="228" y="177"/>
                    </a:cubicBezTo>
                    <a:cubicBezTo>
                      <a:pt x="221" y="181"/>
                      <a:pt x="215" y="185"/>
                      <a:pt x="207" y="189"/>
                    </a:cubicBezTo>
                    <a:cubicBezTo>
                      <a:pt x="207" y="189"/>
                      <a:pt x="204" y="191"/>
                      <a:pt x="205" y="191"/>
                    </a:cubicBezTo>
                    <a:close/>
                    <a:moveTo>
                      <a:pt x="206" y="174"/>
                    </a:moveTo>
                    <a:cubicBezTo>
                      <a:pt x="206" y="174"/>
                      <a:pt x="206" y="174"/>
                      <a:pt x="206" y="174"/>
                    </a:cubicBezTo>
                    <a:cubicBezTo>
                      <a:pt x="209" y="173"/>
                      <a:pt x="212" y="170"/>
                      <a:pt x="215" y="168"/>
                    </a:cubicBezTo>
                    <a:cubicBezTo>
                      <a:pt x="217" y="166"/>
                      <a:pt x="219" y="165"/>
                      <a:pt x="222" y="163"/>
                    </a:cubicBezTo>
                    <a:cubicBezTo>
                      <a:pt x="223" y="163"/>
                      <a:pt x="225" y="163"/>
                      <a:pt x="226" y="163"/>
                    </a:cubicBezTo>
                    <a:cubicBezTo>
                      <a:pt x="219" y="167"/>
                      <a:pt x="213" y="172"/>
                      <a:pt x="206" y="174"/>
                    </a:cubicBezTo>
                    <a:close/>
                    <a:moveTo>
                      <a:pt x="210" y="168"/>
                    </a:moveTo>
                    <a:cubicBezTo>
                      <a:pt x="209" y="169"/>
                      <a:pt x="208" y="169"/>
                      <a:pt x="208" y="170"/>
                    </a:cubicBezTo>
                    <a:cubicBezTo>
                      <a:pt x="204" y="171"/>
                      <a:pt x="211" y="166"/>
                      <a:pt x="210" y="167"/>
                    </a:cubicBezTo>
                    <a:cubicBezTo>
                      <a:pt x="212" y="165"/>
                      <a:pt x="214" y="164"/>
                      <a:pt x="216" y="162"/>
                    </a:cubicBezTo>
                    <a:cubicBezTo>
                      <a:pt x="216" y="162"/>
                      <a:pt x="216" y="162"/>
                      <a:pt x="216" y="162"/>
                    </a:cubicBezTo>
                    <a:cubicBezTo>
                      <a:pt x="218" y="162"/>
                      <a:pt x="219" y="162"/>
                      <a:pt x="220" y="163"/>
                    </a:cubicBezTo>
                    <a:cubicBezTo>
                      <a:pt x="220" y="163"/>
                      <a:pt x="220" y="163"/>
                      <a:pt x="220" y="163"/>
                    </a:cubicBezTo>
                    <a:cubicBezTo>
                      <a:pt x="217" y="164"/>
                      <a:pt x="214" y="166"/>
                      <a:pt x="210" y="168"/>
                    </a:cubicBezTo>
                    <a:close/>
                    <a:moveTo>
                      <a:pt x="215" y="162"/>
                    </a:moveTo>
                    <a:cubicBezTo>
                      <a:pt x="213" y="163"/>
                      <a:pt x="210" y="164"/>
                      <a:pt x="208" y="165"/>
                    </a:cubicBezTo>
                    <a:cubicBezTo>
                      <a:pt x="207" y="165"/>
                      <a:pt x="207" y="166"/>
                      <a:pt x="206" y="166"/>
                    </a:cubicBezTo>
                    <a:cubicBezTo>
                      <a:pt x="206" y="166"/>
                      <a:pt x="206" y="166"/>
                      <a:pt x="206" y="166"/>
                    </a:cubicBezTo>
                    <a:cubicBezTo>
                      <a:pt x="207" y="165"/>
                      <a:pt x="208" y="165"/>
                      <a:pt x="208" y="165"/>
                    </a:cubicBezTo>
                    <a:cubicBezTo>
                      <a:pt x="209" y="164"/>
                      <a:pt x="210" y="163"/>
                      <a:pt x="211" y="162"/>
                    </a:cubicBezTo>
                    <a:cubicBezTo>
                      <a:pt x="211" y="162"/>
                      <a:pt x="211" y="162"/>
                      <a:pt x="211" y="161"/>
                    </a:cubicBezTo>
                    <a:cubicBezTo>
                      <a:pt x="212" y="162"/>
                      <a:pt x="214" y="162"/>
                      <a:pt x="215" y="162"/>
                    </a:cubicBezTo>
                    <a:close/>
                    <a:moveTo>
                      <a:pt x="205" y="183"/>
                    </a:moveTo>
                    <a:cubicBezTo>
                      <a:pt x="210" y="181"/>
                      <a:pt x="215" y="177"/>
                      <a:pt x="220" y="174"/>
                    </a:cubicBezTo>
                    <a:cubicBezTo>
                      <a:pt x="224" y="172"/>
                      <a:pt x="228" y="170"/>
                      <a:pt x="232" y="168"/>
                    </a:cubicBezTo>
                    <a:cubicBezTo>
                      <a:pt x="232" y="168"/>
                      <a:pt x="232" y="168"/>
                      <a:pt x="232" y="168"/>
                    </a:cubicBezTo>
                    <a:cubicBezTo>
                      <a:pt x="231" y="169"/>
                      <a:pt x="229" y="170"/>
                      <a:pt x="228" y="171"/>
                    </a:cubicBezTo>
                    <a:cubicBezTo>
                      <a:pt x="225" y="173"/>
                      <a:pt x="222" y="174"/>
                      <a:pt x="219" y="176"/>
                    </a:cubicBezTo>
                    <a:cubicBezTo>
                      <a:pt x="214" y="180"/>
                      <a:pt x="209" y="182"/>
                      <a:pt x="205" y="186"/>
                    </a:cubicBezTo>
                    <a:cubicBezTo>
                      <a:pt x="205" y="185"/>
                      <a:pt x="205" y="184"/>
                      <a:pt x="205" y="183"/>
                    </a:cubicBezTo>
                    <a:close/>
                    <a:moveTo>
                      <a:pt x="204" y="191"/>
                    </a:moveTo>
                    <a:cubicBezTo>
                      <a:pt x="212" y="188"/>
                      <a:pt x="219" y="183"/>
                      <a:pt x="226" y="179"/>
                    </a:cubicBezTo>
                    <a:cubicBezTo>
                      <a:pt x="233" y="175"/>
                      <a:pt x="242" y="172"/>
                      <a:pt x="248" y="167"/>
                    </a:cubicBezTo>
                    <a:cubicBezTo>
                      <a:pt x="248" y="167"/>
                      <a:pt x="249" y="167"/>
                      <a:pt x="249" y="167"/>
                    </a:cubicBezTo>
                    <a:cubicBezTo>
                      <a:pt x="249" y="167"/>
                      <a:pt x="249" y="167"/>
                      <a:pt x="250" y="168"/>
                    </a:cubicBezTo>
                    <a:cubicBezTo>
                      <a:pt x="247" y="169"/>
                      <a:pt x="244" y="171"/>
                      <a:pt x="241" y="173"/>
                    </a:cubicBezTo>
                    <a:cubicBezTo>
                      <a:pt x="237" y="175"/>
                      <a:pt x="233" y="177"/>
                      <a:pt x="229" y="180"/>
                    </a:cubicBezTo>
                    <a:cubicBezTo>
                      <a:pt x="221" y="184"/>
                      <a:pt x="213" y="188"/>
                      <a:pt x="204" y="193"/>
                    </a:cubicBezTo>
                    <a:cubicBezTo>
                      <a:pt x="204" y="193"/>
                      <a:pt x="204" y="193"/>
                      <a:pt x="205" y="193"/>
                    </a:cubicBezTo>
                    <a:cubicBezTo>
                      <a:pt x="213" y="189"/>
                      <a:pt x="221" y="185"/>
                      <a:pt x="229" y="180"/>
                    </a:cubicBezTo>
                    <a:cubicBezTo>
                      <a:pt x="233" y="178"/>
                      <a:pt x="236" y="176"/>
                      <a:pt x="240" y="174"/>
                    </a:cubicBezTo>
                    <a:cubicBezTo>
                      <a:pt x="242" y="173"/>
                      <a:pt x="244" y="172"/>
                      <a:pt x="246" y="171"/>
                    </a:cubicBezTo>
                    <a:cubicBezTo>
                      <a:pt x="248" y="170"/>
                      <a:pt x="249" y="169"/>
                      <a:pt x="251" y="168"/>
                    </a:cubicBezTo>
                    <a:cubicBezTo>
                      <a:pt x="252" y="169"/>
                      <a:pt x="254" y="169"/>
                      <a:pt x="255" y="170"/>
                    </a:cubicBezTo>
                    <a:cubicBezTo>
                      <a:pt x="238" y="180"/>
                      <a:pt x="221" y="187"/>
                      <a:pt x="204" y="196"/>
                    </a:cubicBezTo>
                    <a:cubicBezTo>
                      <a:pt x="204" y="196"/>
                      <a:pt x="204" y="197"/>
                      <a:pt x="205" y="197"/>
                    </a:cubicBezTo>
                    <a:cubicBezTo>
                      <a:pt x="221" y="187"/>
                      <a:pt x="239" y="180"/>
                      <a:pt x="256" y="171"/>
                    </a:cubicBezTo>
                    <a:cubicBezTo>
                      <a:pt x="256" y="171"/>
                      <a:pt x="256" y="172"/>
                      <a:pt x="257" y="172"/>
                    </a:cubicBezTo>
                    <a:cubicBezTo>
                      <a:pt x="248" y="176"/>
                      <a:pt x="239" y="181"/>
                      <a:pt x="230" y="185"/>
                    </a:cubicBezTo>
                    <a:cubicBezTo>
                      <a:pt x="221" y="189"/>
                      <a:pt x="212" y="193"/>
                      <a:pt x="204" y="198"/>
                    </a:cubicBezTo>
                    <a:cubicBezTo>
                      <a:pt x="204" y="197"/>
                      <a:pt x="204" y="196"/>
                      <a:pt x="204" y="195"/>
                    </a:cubicBezTo>
                    <a:cubicBezTo>
                      <a:pt x="211" y="191"/>
                      <a:pt x="219" y="187"/>
                      <a:pt x="227" y="184"/>
                    </a:cubicBezTo>
                    <a:cubicBezTo>
                      <a:pt x="236" y="179"/>
                      <a:pt x="244" y="175"/>
                      <a:pt x="253" y="170"/>
                    </a:cubicBezTo>
                    <a:cubicBezTo>
                      <a:pt x="254" y="170"/>
                      <a:pt x="253" y="169"/>
                      <a:pt x="253" y="170"/>
                    </a:cubicBezTo>
                    <a:cubicBezTo>
                      <a:pt x="244" y="174"/>
                      <a:pt x="235" y="179"/>
                      <a:pt x="227" y="183"/>
                    </a:cubicBezTo>
                    <a:cubicBezTo>
                      <a:pt x="219" y="187"/>
                      <a:pt x="211" y="190"/>
                      <a:pt x="204" y="195"/>
                    </a:cubicBezTo>
                    <a:cubicBezTo>
                      <a:pt x="204" y="193"/>
                      <a:pt x="204" y="192"/>
                      <a:pt x="204" y="191"/>
                    </a:cubicBezTo>
                    <a:close/>
                    <a:moveTo>
                      <a:pt x="203" y="202"/>
                    </a:moveTo>
                    <a:cubicBezTo>
                      <a:pt x="208" y="200"/>
                      <a:pt x="212" y="197"/>
                      <a:pt x="216" y="195"/>
                    </a:cubicBezTo>
                    <a:cubicBezTo>
                      <a:pt x="221" y="193"/>
                      <a:pt x="226" y="191"/>
                      <a:pt x="231" y="188"/>
                    </a:cubicBezTo>
                    <a:cubicBezTo>
                      <a:pt x="236" y="186"/>
                      <a:pt x="241" y="184"/>
                      <a:pt x="246" y="181"/>
                    </a:cubicBezTo>
                    <a:cubicBezTo>
                      <a:pt x="248" y="180"/>
                      <a:pt x="250" y="179"/>
                      <a:pt x="252" y="178"/>
                    </a:cubicBezTo>
                    <a:cubicBezTo>
                      <a:pt x="254" y="177"/>
                      <a:pt x="260" y="173"/>
                      <a:pt x="255" y="177"/>
                    </a:cubicBezTo>
                    <a:cubicBezTo>
                      <a:pt x="247" y="182"/>
                      <a:pt x="237" y="186"/>
                      <a:pt x="229" y="190"/>
                    </a:cubicBezTo>
                    <a:cubicBezTo>
                      <a:pt x="220" y="195"/>
                      <a:pt x="211" y="199"/>
                      <a:pt x="203" y="205"/>
                    </a:cubicBezTo>
                    <a:cubicBezTo>
                      <a:pt x="203" y="204"/>
                      <a:pt x="203" y="203"/>
                      <a:pt x="203" y="202"/>
                    </a:cubicBezTo>
                    <a:close/>
                    <a:moveTo>
                      <a:pt x="203" y="210"/>
                    </a:moveTo>
                    <a:cubicBezTo>
                      <a:pt x="212" y="206"/>
                      <a:pt x="221" y="201"/>
                      <a:pt x="231" y="196"/>
                    </a:cubicBezTo>
                    <a:cubicBezTo>
                      <a:pt x="233" y="196"/>
                      <a:pt x="234" y="195"/>
                      <a:pt x="235" y="194"/>
                    </a:cubicBezTo>
                    <a:cubicBezTo>
                      <a:pt x="224" y="200"/>
                      <a:pt x="213" y="205"/>
                      <a:pt x="203" y="212"/>
                    </a:cubicBezTo>
                    <a:cubicBezTo>
                      <a:pt x="203" y="212"/>
                      <a:pt x="203" y="211"/>
                      <a:pt x="203" y="210"/>
                    </a:cubicBezTo>
                    <a:close/>
                    <a:moveTo>
                      <a:pt x="202" y="214"/>
                    </a:moveTo>
                    <a:cubicBezTo>
                      <a:pt x="206" y="213"/>
                      <a:pt x="208" y="212"/>
                      <a:pt x="211" y="210"/>
                    </a:cubicBezTo>
                    <a:cubicBezTo>
                      <a:pt x="216" y="207"/>
                      <a:pt x="220" y="205"/>
                      <a:pt x="225" y="202"/>
                    </a:cubicBezTo>
                    <a:cubicBezTo>
                      <a:pt x="236" y="197"/>
                      <a:pt x="247" y="193"/>
                      <a:pt x="258" y="188"/>
                    </a:cubicBezTo>
                    <a:cubicBezTo>
                      <a:pt x="239" y="197"/>
                      <a:pt x="219" y="206"/>
                      <a:pt x="202" y="218"/>
                    </a:cubicBezTo>
                    <a:cubicBezTo>
                      <a:pt x="202" y="217"/>
                      <a:pt x="202" y="215"/>
                      <a:pt x="202" y="214"/>
                    </a:cubicBezTo>
                    <a:close/>
                    <a:moveTo>
                      <a:pt x="201" y="232"/>
                    </a:moveTo>
                    <a:cubicBezTo>
                      <a:pt x="205" y="231"/>
                      <a:pt x="208" y="230"/>
                      <a:pt x="211" y="228"/>
                    </a:cubicBezTo>
                    <a:cubicBezTo>
                      <a:pt x="216" y="225"/>
                      <a:pt x="221" y="222"/>
                      <a:pt x="226" y="220"/>
                    </a:cubicBezTo>
                    <a:cubicBezTo>
                      <a:pt x="234" y="216"/>
                      <a:pt x="241" y="212"/>
                      <a:pt x="249" y="209"/>
                    </a:cubicBezTo>
                    <a:cubicBezTo>
                      <a:pt x="247" y="209"/>
                      <a:pt x="246" y="210"/>
                      <a:pt x="244" y="211"/>
                    </a:cubicBezTo>
                    <a:cubicBezTo>
                      <a:pt x="239" y="214"/>
                      <a:pt x="234" y="217"/>
                      <a:pt x="228" y="219"/>
                    </a:cubicBezTo>
                    <a:cubicBezTo>
                      <a:pt x="223" y="222"/>
                      <a:pt x="218" y="225"/>
                      <a:pt x="213" y="228"/>
                    </a:cubicBezTo>
                    <a:cubicBezTo>
                      <a:pt x="209" y="230"/>
                      <a:pt x="205" y="232"/>
                      <a:pt x="201" y="234"/>
                    </a:cubicBezTo>
                    <a:cubicBezTo>
                      <a:pt x="201" y="234"/>
                      <a:pt x="201" y="233"/>
                      <a:pt x="201" y="232"/>
                    </a:cubicBezTo>
                    <a:close/>
                    <a:moveTo>
                      <a:pt x="200" y="251"/>
                    </a:moveTo>
                    <a:cubicBezTo>
                      <a:pt x="211" y="246"/>
                      <a:pt x="222" y="241"/>
                      <a:pt x="233" y="237"/>
                    </a:cubicBezTo>
                    <a:cubicBezTo>
                      <a:pt x="239" y="235"/>
                      <a:pt x="244" y="233"/>
                      <a:pt x="250" y="231"/>
                    </a:cubicBezTo>
                    <a:cubicBezTo>
                      <a:pt x="243" y="234"/>
                      <a:pt x="236" y="237"/>
                      <a:pt x="229" y="240"/>
                    </a:cubicBezTo>
                    <a:cubicBezTo>
                      <a:pt x="223" y="242"/>
                      <a:pt x="218" y="245"/>
                      <a:pt x="213" y="248"/>
                    </a:cubicBezTo>
                    <a:cubicBezTo>
                      <a:pt x="209" y="250"/>
                      <a:pt x="204" y="252"/>
                      <a:pt x="200" y="254"/>
                    </a:cubicBezTo>
                    <a:cubicBezTo>
                      <a:pt x="200" y="253"/>
                      <a:pt x="200" y="252"/>
                      <a:pt x="200" y="251"/>
                    </a:cubicBezTo>
                    <a:close/>
                    <a:moveTo>
                      <a:pt x="205" y="252"/>
                    </a:moveTo>
                    <a:cubicBezTo>
                      <a:pt x="204" y="253"/>
                      <a:pt x="198" y="256"/>
                      <a:pt x="202" y="254"/>
                    </a:cubicBezTo>
                    <a:cubicBezTo>
                      <a:pt x="203" y="253"/>
                      <a:pt x="204" y="253"/>
                      <a:pt x="205" y="252"/>
                    </a:cubicBezTo>
                    <a:close/>
                    <a:moveTo>
                      <a:pt x="198" y="276"/>
                    </a:moveTo>
                    <a:cubicBezTo>
                      <a:pt x="203" y="275"/>
                      <a:pt x="209" y="272"/>
                      <a:pt x="214" y="270"/>
                    </a:cubicBezTo>
                    <a:cubicBezTo>
                      <a:pt x="217" y="269"/>
                      <a:pt x="219" y="268"/>
                      <a:pt x="222" y="267"/>
                    </a:cubicBezTo>
                    <a:cubicBezTo>
                      <a:pt x="217" y="269"/>
                      <a:pt x="212" y="271"/>
                      <a:pt x="208" y="273"/>
                    </a:cubicBezTo>
                    <a:cubicBezTo>
                      <a:pt x="204" y="274"/>
                      <a:pt x="201" y="275"/>
                      <a:pt x="197" y="278"/>
                    </a:cubicBezTo>
                    <a:cubicBezTo>
                      <a:pt x="198" y="277"/>
                      <a:pt x="198" y="276"/>
                      <a:pt x="198" y="276"/>
                    </a:cubicBezTo>
                    <a:close/>
                    <a:moveTo>
                      <a:pt x="197" y="282"/>
                    </a:moveTo>
                    <a:cubicBezTo>
                      <a:pt x="197" y="281"/>
                      <a:pt x="197" y="280"/>
                      <a:pt x="197" y="279"/>
                    </a:cubicBezTo>
                    <a:cubicBezTo>
                      <a:pt x="203" y="278"/>
                      <a:pt x="208" y="275"/>
                      <a:pt x="214" y="274"/>
                    </a:cubicBezTo>
                    <a:cubicBezTo>
                      <a:pt x="220" y="272"/>
                      <a:pt x="227" y="269"/>
                      <a:pt x="233" y="267"/>
                    </a:cubicBezTo>
                    <a:cubicBezTo>
                      <a:pt x="236" y="266"/>
                      <a:pt x="240" y="265"/>
                      <a:pt x="243" y="264"/>
                    </a:cubicBezTo>
                    <a:cubicBezTo>
                      <a:pt x="228" y="270"/>
                      <a:pt x="211" y="274"/>
                      <a:pt x="197" y="282"/>
                    </a:cubicBezTo>
                    <a:close/>
                    <a:moveTo>
                      <a:pt x="212" y="268"/>
                    </a:moveTo>
                    <a:cubicBezTo>
                      <a:pt x="207" y="270"/>
                      <a:pt x="202" y="272"/>
                      <a:pt x="198" y="275"/>
                    </a:cubicBezTo>
                    <a:cubicBezTo>
                      <a:pt x="198" y="274"/>
                      <a:pt x="198" y="274"/>
                      <a:pt x="198" y="273"/>
                    </a:cubicBezTo>
                    <a:cubicBezTo>
                      <a:pt x="204" y="270"/>
                      <a:pt x="210" y="268"/>
                      <a:pt x="216" y="266"/>
                    </a:cubicBezTo>
                    <a:cubicBezTo>
                      <a:pt x="215" y="266"/>
                      <a:pt x="213" y="267"/>
                      <a:pt x="212" y="268"/>
                    </a:cubicBezTo>
                    <a:close/>
                    <a:moveTo>
                      <a:pt x="198" y="272"/>
                    </a:moveTo>
                    <a:cubicBezTo>
                      <a:pt x="198" y="271"/>
                      <a:pt x="199" y="270"/>
                      <a:pt x="199" y="268"/>
                    </a:cubicBezTo>
                    <a:cubicBezTo>
                      <a:pt x="203" y="267"/>
                      <a:pt x="207" y="265"/>
                      <a:pt x="212" y="263"/>
                    </a:cubicBezTo>
                    <a:cubicBezTo>
                      <a:pt x="218" y="260"/>
                      <a:pt x="224" y="258"/>
                      <a:pt x="230" y="256"/>
                    </a:cubicBezTo>
                    <a:cubicBezTo>
                      <a:pt x="241" y="252"/>
                      <a:pt x="253" y="247"/>
                      <a:pt x="263" y="243"/>
                    </a:cubicBezTo>
                    <a:cubicBezTo>
                      <a:pt x="258" y="245"/>
                      <a:pt x="253" y="248"/>
                      <a:pt x="248" y="250"/>
                    </a:cubicBezTo>
                    <a:cubicBezTo>
                      <a:pt x="242" y="253"/>
                      <a:pt x="235" y="255"/>
                      <a:pt x="229" y="258"/>
                    </a:cubicBezTo>
                    <a:cubicBezTo>
                      <a:pt x="218" y="262"/>
                      <a:pt x="208" y="266"/>
                      <a:pt x="198" y="272"/>
                    </a:cubicBezTo>
                    <a:close/>
                    <a:moveTo>
                      <a:pt x="205" y="265"/>
                    </a:moveTo>
                    <a:cubicBezTo>
                      <a:pt x="203" y="266"/>
                      <a:pt x="201" y="267"/>
                      <a:pt x="199" y="268"/>
                    </a:cubicBezTo>
                    <a:cubicBezTo>
                      <a:pt x="200" y="267"/>
                      <a:pt x="202" y="266"/>
                      <a:pt x="203" y="265"/>
                    </a:cubicBezTo>
                    <a:cubicBezTo>
                      <a:pt x="206" y="264"/>
                      <a:pt x="209" y="263"/>
                      <a:pt x="212" y="262"/>
                    </a:cubicBezTo>
                    <a:cubicBezTo>
                      <a:pt x="212" y="262"/>
                      <a:pt x="213" y="262"/>
                      <a:pt x="214" y="261"/>
                    </a:cubicBezTo>
                    <a:cubicBezTo>
                      <a:pt x="211" y="263"/>
                      <a:pt x="208" y="264"/>
                      <a:pt x="205" y="265"/>
                    </a:cubicBezTo>
                    <a:close/>
                    <a:moveTo>
                      <a:pt x="210" y="262"/>
                    </a:moveTo>
                    <a:cubicBezTo>
                      <a:pt x="206" y="264"/>
                      <a:pt x="202" y="265"/>
                      <a:pt x="199" y="267"/>
                    </a:cubicBezTo>
                    <a:cubicBezTo>
                      <a:pt x="199" y="266"/>
                      <a:pt x="199" y="265"/>
                      <a:pt x="199" y="264"/>
                    </a:cubicBezTo>
                    <a:cubicBezTo>
                      <a:pt x="205" y="262"/>
                      <a:pt x="210" y="259"/>
                      <a:pt x="215" y="257"/>
                    </a:cubicBezTo>
                    <a:cubicBezTo>
                      <a:pt x="221" y="254"/>
                      <a:pt x="227" y="253"/>
                      <a:pt x="233" y="251"/>
                    </a:cubicBezTo>
                    <a:cubicBezTo>
                      <a:pt x="239" y="248"/>
                      <a:pt x="245" y="247"/>
                      <a:pt x="251" y="245"/>
                    </a:cubicBezTo>
                    <a:cubicBezTo>
                      <a:pt x="252" y="245"/>
                      <a:pt x="253" y="245"/>
                      <a:pt x="253" y="244"/>
                    </a:cubicBezTo>
                    <a:cubicBezTo>
                      <a:pt x="252" y="245"/>
                      <a:pt x="251" y="245"/>
                      <a:pt x="250" y="246"/>
                    </a:cubicBezTo>
                    <a:cubicBezTo>
                      <a:pt x="243" y="249"/>
                      <a:pt x="236" y="252"/>
                      <a:pt x="229" y="254"/>
                    </a:cubicBezTo>
                    <a:cubicBezTo>
                      <a:pt x="223" y="257"/>
                      <a:pt x="216" y="260"/>
                      <a:pt x="210" y="262"/>
                    </a:cubicBezTo>
                    <a:close/>
                    <a:moveTo>
                      <a:pt x="199" y="263"/>
                    </a:moveTo>
                    <a:cubicBezTo>
                      <a:pt x="199" y="262"/>
                      <a:pt x="199" y="261"/>
                      <a:pt x="200" y="259"/>
                    </a:cubicBezTo>
                    <a:cubicBezTo>
                      <a:pt x="205" y="258"/>
                      <a:pt x="209" y="256"/>
                      <a:pt x="214" y="254"/>
                    </a:cubicBezTo>
                    <a:cubicBezTo>
                      <a:pt x="220" y="251"/>
                      <a:pt x="226" y="249"/>
                      <a:pt x="232" y="247"/>
                    </a:cubicBezTo>
                    <a:cubicBezTo>
                      <a:pt x="238" y="245"/>
                      <a:pt x="243" y="244"/>
                      <a:pt x="249" y="241"/>
                    </a:cubicBezTo>
                    <a:cubicBezTo>
                      <a:pt x="243" y="244"/>
                      <a:pt x="237" y="246"/>
                      <a:pt x="232" y="248"/>
                    </a:cubicBezTo>
                    <a:cubicBezTo>
                      <a:pt x="220" y="252"/>
                      <a:pt x="210" y="258"/>
                      <a:pt x="199" y="263"/>
                    </a:cubicBezTo>
                    <a:close/>
                    <a:moveTo>
                      <a:pt x="200" y="255"/>
                    </a:moveTo>
                    <a:cubicBezTo>
                      <a:pt x="210" y="251"/>
                      <a:pt x="220" y="247"/>
                      <a:pt x="231" y="243"/>
                    </a:cubicBezTo>
                    <a:cubicBezTo>
                      <a:pt x="237" y="242"/>
                      <a:pt x="242" y="240"/>
                      <a:pt x="248" y="238"/>
                    </a:cubicBezTo>
                    <a:cubicBezTo>
                      <a:pt x="251" y="236"/>
                      <a:pt x="253" y="235"/>
                      <a:pt x="256" y="234"/>
                    </a:cubicBezTo>
                    <a:cubicBezTo>
                      <a:pt x="257" y="234"/>
                      <a:pt x="257" y="234"/>
                      <a:pt x="257" y="234"/>
                    </a:cubicBezTo>
                    <a:cubicBezTo>
                      <a:pt x="247" y="238"/>
                      <a:pt x="237" y="243"/>
                      <a:pt x="227" y="247"/>
                    </a:cubicBezTo>
                    <a:cubicBezTo>
                      <a:pt x="218" y="250"/>
                      <a:pt x="208" y="253"/>
                      <a:pt x="200" y="258"/>
                    </a:cubicBezTo>
                    <a:cubicBezTo>
                      <a:pt x="200" y="257"/>
                      <a:pt x="200" y="256"/>
                      <a:pt x="200" y="255"/>
                    </a:cubicBezTo>
                    <a:close/>
                    <a:moveTo>
                      <a:pt x="248" y="231"/>
                    </a:moveTo>
                    <a:cubicBezTo>
                      <a:pt x="243" y="233"/>
                      <a:pt x="237" y="235"/>
                      <a:pt x="231" y="237"/>
                    </a:cubicBezTo>
                    <a:cubicBezTo>
                      <a:pt x="226" y="238"/>
                      <a:pt x="221" y="241"/>
                      <a:pt x="216" y="243"/>
                    </a:cubicBezTo>
                    <a:cubicBezTo>
                      <a:pt x="213" y="244"/>
                      <a:pt x="210" y="245"/>
                      <a:pt x="207" y="246"/>
                    </a:cubicBezTo>
                    <a:cubicBezTo>
                      <a:pt x="206" y="247"/>
                      <a:pt x="205" y="248"/>
                      <a:pt x="204" y="248"/>
                    </a:cubicBezTo>
                    <a:cubicBezTo>
                      <a:pt x="204" y="248"/>
                      <a:pt x="199" y="251"/>
                      <a:pt x="201" y="249"/>
                    </a:cubicBezTo>
                    <a:cubicBezTo>
                      <a:pt x="205" y="246"/>
                      <a:pt x="211" y="245"/>
                      <a:pt x="215" y="243"/>
                    </a:cubicBezTo>
                    <a:cubicBezTo>
                      <a:pt x="220" y="241"/>
                      <a:pt x="224" y="238"/>
                      <a:pt x="229" y="236"/>
                    </a:cubicBezTo>
                    <a:cubicBezTo>
                      <a:pt x="239" y="232"/>
                      <a:pt x="250" y="228"/>
                      <a:pt x="260" y="223"/>
                    </a:cubicBezTo>
                    <a:cubicBezTo>
                      <a:pt x="261" y="223"/>
                      <a:pt x="261" y="223"/>
                      <a:pt x="261" y="222"/>
                    </a:cubicBezTo>
                    <a:cubicBezTo>
                      <a:pt x="261" y="222"/>
                      <a:pt x="262" y="222"/>
                      <a:pt x="263" y="222"/>
                    </a:cubicBezTo>
                    <a:cubicBezTo>
                      <a:pt x="263" y="223"/>
                      <a:pt x="263" y="224"/>
                      <a:pt x="263" y="226"/>
                    </a:cubicBezTo>
                    <a:cubicBezTo>
                      <a:pt x="258" y="227"/>
                      <a:pt x="253" y="229"/>
                      <a:pt x="248" y="231"/>
                    </a:cubicBezTo>
                    <a:close/>
                    <a:moveTo>
                      <a:pt x="261" y="211"/>
                    </a:moveTo>
                    <a:cubicBezTo>
                      <a:pt x="257" y="213"/>
                      <a:pt x="252" y="215"/>
                      <a:pt x="248" y="217"/>
                    </a:cubicBezTo>
                    <a:cubicBezTo>
                      <a:pt x="242" y="220"/>
                      <a:pt x="236" y="223"/>
                      <a:pt x="231" y="225"/>
                    </a:cubicBezTo>
                    <a:cubicBezTo>
                      <a:pt x="225" y="228"/>
                      <a:pt x="219" y="231"/>
                      <a:pt x="214" y="233"/>
                    </a:cubicBezTo>
                    <a:cubicBezTo>
                      <a:pt x="215" y="232"/>
                      <a:pt x="216" y="232"/>
                      <a:pt x="217" y="231"/>
                    </a:cubicBezTo>
                    <a:cubicBezTo>
                      <a:pt x="223" y="229"/>
                      <a:pt x="228" y="225"/>
                      <a:pt x="233" y="222"/>
                    </a:cubicBezTo>
                    <a:cubicBezTo>
                      <a:pt x="239" y="220"/>
                      <a:pt x="244" y="217"/>
                      <a:pt x="249" y="214"/>
                    </a:cubicBezTo>
                    <a:cubicBezTo>
                      <a:pt x="253" y="211"/>
                      <a:pt x="258" y="209"/>
                      <a:pt x="261" y="205"/>
                    </a:cubicBezTo>
                    <a:cubicBezTo>
                      <a:pt x="261" y="205"/>
                      <a:pt x="261" y="205"/>
                      <a:pt x="261" y="205"/>
                    </a:cubicBezTo>
                    <a:cubicBezTo>
                      <a:pt x="261" y="207"/>
                      <a:pt x="261" y="209"/>
                      <a:pt x="261" y="211"/>
                    </a:cubicBezTo>
                    <a:cubicBezTo>
                      <a:pt x="261" y="211"/>
                      <a:pt x="261" y="211"/>
                      <a:pt x="261" y="211"/>
                    </a:cubicBezTo>
                    <a:close/>
                    <a:moveTo>
                      <a:pt x="224" y="160"/>
                    </a:moveTo>
                    <a:cubicBezTo>
                      <a:pt x="222" y="160"/>
                      <a:pt x="219" y="160"/>
                      <a:pt x="217" y="159"/>
                    </a:cubicBezTo>
                    <a:cubicBezTo>
                      <a:pt x="217" y="159"/>
                      <a:pt x="217" y="159"/>
                      <a:pt x="217" y="159"/>
                    </a:cubicBezTo>
                    <a:cubicBezTo>
                      <a:pt x="217" y="159"/>
                      <a:pt x="217" y="159"/>
                      <a:pt x="217" y="158"/>
                    </a:cubicBezTo>
                    <a:cubicBezTo>
                      <a:pt x="218" y="159"/>
                      <a:pt x="218" y="159"/>
                      <a:pt x="218" y="159"/>
                    </a:cubicBezTo>
                    <a:cubicBezTo>
                      <a:pt x="221" y="159"/>
                      <a:pt x="224" y="160"/>
                      <a:pt x="227" y="161"/>
                    </a:cubicBezTo>
                    <a:cubicBezTo>
                      <a:pt x="226" y="161"/>
                      <a:pt x="225" y="161"/>
                      <a:pt x="224" y="160"/>
                    </a:cubicBezTo>
                    <a:close/>
                    <a:moveTo>
                      <a:pt x="214" y="159"/>
                    </a:moveTo>
                    <a:cubicBezTo>
                      <a:pt x="213" y="159"/>
                      <a:pt x="211" y="159"/>
                      <a:pt x="210" y="159"/>
                    </a:cubicBezTo>
                    <a:cubicBezTo>
                      <a:pt x="210" y="158"/>
                      <a:pt x="210" y="158"/>
                      <a:pt x="210" y="157"/>
                    </a:cubicBezTo>
                    <a:cubicBezTo>
                      <a:pt x="211" y="157"/>
                      <a:pt x="213" y="158"/>
                      <a:pt x="214" y="158"/>
                    </a:cubicBezTo>
                    <a:cubicBezTo>
                      <a:pt x="214" y="158"/>
                      <a:pt x="214" y="158"/>
                      <a:pt x="214" y="159"/>
                    </a:cubicBezTo>
                    <a:cubicBezTo>
                      <a:pt x="214" y="159"/>
                      <a:pt x="214" y="159"/>
                      <a:pt x="214" y="159"/>
                    </a:cubicBezTo>
                    <a:close/>
                    <a:moveTo>
                      <a:pt x="207" y="158"/>
                    </a:moveTo>
                    <a:cubicBezTo>
                      <a:pt x="207" y="158"/>
                      <a:pt x="207" y="158"/>
                      <a:pt x="207" y="158"/>
                    </a:cubicBezTo>
                    <a:cubicBezTo>
                      <a:pt x="206" y="158"/>
                      <a:pt x="205" y="158"/>
                      <a:pt x="204" y="158"/>
                    </a:cubicBezTo>
                    <a:cubicBezTo>
                      <a:pt x="204" y="158"/>
                      <a:pt x="204" y="158"/>
                      <a:pt x="204" y="158"/>
                    </a:cubicBezTo>
                    <a:cubicBezTo>
                      <a:pt x="204" y="158"/>
                      <a:pt x="204" y="157"/>
                      <a:pt x="204" y="156"/>
                    </a:cubicBezTo>
                    <a:cubicBezTo>
                      <a:pt x="205" y="156"/>
                      <a:pt x="206" y="157"/>
                      <a:pt x="207" y="157"/>
                    </a:cubicBezTo>
                    <a:cubicBezTo>
                      <a:pt x="207" y="157"/>
                      <a:pt x="207" y="157"/>
                      <a:pt x="207" y="158"/>
                    </a:cubicBezTo>
                    <a:close/>
                    <a:moveTo>
                      <a:pt x="201" y="158"/>
                    </a:moveTo>
                    <a:cubicBezTo>
                      <a:pt x="201" y="158"/>
                      <a:pt x="201" y="158"/>
                      <a:pt x="200" y="158"/>
                    </a:cubicBezTo>
                    <a:cubicBezTo>
                      <a:pt x="200" y="158"/>
                      <a:pt x="199" y="158"/>
                      <a:pt x="198" y="158"/>
                    </a:cubicBezTo>
                    <a:cubicBezTo>
                      <a:pt x="198" y="157"/>
                      <a:pt x="198" y="157"/>
                      <a:pt x="198" y="156"/>
                    </a:cubicBezTo>
                    <a:cubicBezTo>
                      <a:pt x="199" y="156"/>
                      <a:pt x="200" y="156"/>
                      <a:pt x="201" y="156"/>
                    </a:cubicBezTo>
                    <a:cubicBezTo>
                      <a:pt x="201" y="157"/>
                      <a:pt x="201" y="157"/>
                      <a:pt x="201" y="158"/>
                    </a:cubicBezTo>
                    <a:close/>
                    <a:moveTo>
                      <a:pt x="196" y="158"/>
                    </a:moveTo>
                    <a:cubicBezTo>
                      <a:pt x="195" y="158"/>
                      <a:pt x="194" y="158"/>
                      <a:pt x="193" y="158"/>
                    </a:cubicBezTo>
                    <a:cubicBezTo>
                      <a:pt x="193" y="158"/>
                      <a:pt x="193" y="157"/>
                      <a:pt x="193" y="156"/>
                    </a:cubicBezTo>
                    <a:cubicBezTo>
                      <a:pt x="194" y="156"/>
                      <a:pt x="195" y="156"/>
                      <a:pt x="196" y="156"/>
                    </a:cubicBezTo>
                    <a:cubicBezTo>
                      <a:pt x="196" y="157"/>
                      <a:pt x="196" y="157"/>
                      <a:pt x="196" y="158"/>
                    </a:cubicBezTo>
                    <a:close/>
                    <a:moveTo>
                      <a:pt x="190" y="156"/>
                    </a:moveTo>
                    <a:cubicBezTo>
                      <a:pt x="190" y="157"/>
                      <a:pt x="190" y="158"/>
                      <a:pt x="190" y="158"/>
                    </a:cubicBezTo>
                    <a:cubicBezTo>
                      <a:pt x="190" y="158"/>
                      <a:pt x="189" y="159"/>
                      <a:pt x="188" y="159"/>
                    </a:cubicBezTo>
                    <a:cubicBezTo>
                      <a:pt x="189" y="158"/>
                      <a:pt x="189" y="157"/>
                      <a:pt x="189" y="156"/>
                    </a:cubicBezTo>
                    <a:cubicBezTo>
                      <a:pt x="189" y="156"/>
                      <a:pt x="189" y="156"/>
                      <a:pt x="190" y="156"/>
                    </a:cubicBezTo>
                    <a:close/>
                    <a:moveTo>
                      <a:pt x="186" y="159"/>
                    </a:moveTo>
                    <a:cubicBezTo>
                      <a:pt x="184" y="159"/>
                      <a:pt x="183" y="159"/>
                      <a:pt x="182" y="159"/>
                    </a:cubicBezTo>
                    <a:cubicBezTo>
                      <a:pt x="182" y="158"/>
                      <a:pt x="182" y="158"/>
                      <a:pt x="182" y="157"/>
                    </a:cubicBezTo>
                    <a:cubicBezTo>
                      <a:pt x="183" y="157"/>
                      <a:pt x="185" y="157"/>
                      <a:pt x="186" y="157"/>
                    </a:cubicBezTo>
                    <a:cubicBezTo>
                      <a:pt x="186" y="157"/>
                      <a:pt x="186" y="158"/>
                      <a:pt x="186" y="159"/>
                    </a:cubicBezTo>
                    <a:close/>
                    <a:moveTo>
                      <a:pt x="179" y="159"/>
                    </a:moveTo>
                    <a:cubicBezTo>
                      <a:pt x="179" y="159"/>
                      <a:pt x="179" y="159"/>
                      <a:pt x="179" y="160"/>
                    </a:cubicBezTo>
                    <a:cubicBezTo>
                      <a:pt x="178" y="160"/>
                      <a:pt x="177" y="160"/>
                      <a:pt x="176" y="160"/>
                    </a:cubicBezTo>
                    <a:cubicBezTo>
                      <a:pt x="176" y="159"/>
                      <a:pt x="176" y="159"/>
                      <a:pt x="176" y="158"/>
                    </a:cubicBezTo>
                    <a:cubicBezTo>
                      <a:pt x="176" y="158"/>
                      <a:pt x="176" y="158"/>
                      <a:pt x="176" y="158"/>
                    </a:cubicBezTo>
                    <a:cubicBezTo>
                      <a:pt x="177" y="158"/>
                      <a:pt x="178" y="157"/>
                      <a:pt x="179" y="157"/>
                    </a:cubicBezTo>
                    <a:cubicBezTo>
                      <a:pt x="179" y="158"/>
                      <a:pt x="179" y="159"/>
                      <a:pt x="179" y="159"/>
                    </a:cubicBezTo>
                    <a:close/>
                    <a:moveTo>
                      <a:pt x="163" y="313"/>
                    </a:moveTo>
                    <a:cubicBezTo>
                      <a:pt x="163" y="313"/>
                      <a:pt x="164" y="312"/>
                      <a:pt x="164" y="312"/>
                    </a:cubicBezTo>
                    <a:cubicBezTo>
                      <a:pt x="164" y="313"/>
                      <a:pt x="164" y="313"/>
                      <a:pt x="164" y="314"/>
                    </a:cubicBezTo>
                    <a:cubicBezTo>
                      <a:pt x="162" y="315"/>
                      <a:pt x="159" y="316"/>
                      <a:pt x="163" y="313"/>
                    </a:cubicBezTo>
                    <a:close/>
                    <a:moveTo>
                      <a:pt x="154" y="313"/>
                    </a:moveTo>
                    <a:cubicBezTo>
                      <a:pt x="153" y="314"/>
                      <a:pt x="151" y="314"/>
                      <a:pt x="149" y="315"/>
                    </a:cubicBezTo>
                    <a:cubicBezTo>
                      <a:pt x="154" y="310"/>
                      <a:pt x="161" y="307"/>
                      <a:pt x="166" y="302"/>
                    </a:cubicBezTo>
                    <a:cubicBezTo>
                      <a:pt x="165" y="303"/>
                      <a:pt x="165" y="304"/>
                      <a:pt x="165" y="305"/>
                    </a:cubicBezTo>
                    <a:cubicBezTo>
                      <a:pt x="163" y="307"/>
                      <a:pt x="160" y="309"/>
                      <a:pt x="157" y="310"/>
                    </a:cubicBezTo>
                    <a:cubicBezTo>
                      <a:pt x="157" y="310"/>
                      <a:pt x="154" y="312"/>
                      <a:pt x="154" y="313"/>
                    </a:cubicBezTo>
                    <a:close/>
                    <a:moveTo>
                      <a:pt x="165" y="307"/>
                    </a:moveTo>
                    <a:cubicBezTo>
                      <a:pt x="165" y="308"/>
                      <a:pt x="165" y="309"/>
                      <a:pt x="165" y="310"/>
                    </a:cubicBezTo>
                    <a:cubicBezTo>
                      <a:pt x="164" y="310"/>
                      <a:pt x="163" y="311"/>
                      <a:pt x="162" y="311"/>
                    </a:cubicBezTo>
                    <a:cubicBezTo>
                      <a:pt x="161" y="312"/>
                      <a:pt x="160" y="312"/>
                      <a:pt x="159" y="313"/>
                    </a:cubicBezTo>
                    <a:cubicBezTo>
                      <a:pt x="159" y="313"/>
                      <a:pt x="155" y="316"/>
                      <a:pt x="157" y="314"/>
                    </a:cubicBezTo>
                    <a:cubicBezTo>
                      <a:pt x="159" y="311"/>
                      <a:pt x="162" y="309"/>
                      <a:pt x="165" y="307"/>
                    </a:cubicBezTo>
                    <a:close/>
                    <a:moveTo>
                      <a:pt x="166" y="301"/>
                    </a:moveTo>
                    <a:cubicBezTo>
                      <a:pt x="166" y="301"/>
                      <a:pt x="166" y="301"/>
                      <a:pt x="166" y="301"/>
                    </a:cubicBezTo>
                    <a:cubicBezTo>
                      <a:pt x="162" y="304"/>
                      <a:pt x="157" y="306"/>
                      <a:pt x="153" y="309"/>
                    </a:cubicBezTo>
                    <a:cubicBezTo>
                      <a:pt x="151" y="310"/>
                      <a:pt x="149" y="312"/>
                      <a:pt x="147" y="314"/>
                    </a:cubicBezTo>
                    <a:cubicBezTo>
                      <a:pt x="146" y="314"/>
                      <a:pt x="144" y="315"/>
                      <a:pt x="143" y="316"/>
                    </a:cubicBezTo>
                    <a:cubicBezTo>
                      <a:pt x="143" y="316"/>
                      <a:pt x="143" y="316"/>
                      <a:pt x="143" y="316"/>
                    </a:cubicBezTo>
                    <a:cubicBezTo>
                      <a:pt x="143" y="316"/>
                      <a:pt x="144" y="316"/>
                      <a:pt x="144" y="315"/>
                    </a:cubicBezTo>
                    <a:cubicBezTo>
                      <a:pt x="151" y="309"/>
                      <a:pt x="160" y="305"/>
                      <a:pt x="166" y="298"/>
                    </a:cubicBezTo>
                    <a:cubicBezTo>
                      <a:pt x="166" y="299"/>
                      <a:pt x="166" y="300"/>
                      <a:pt x="166" y="301"/>
                    </a:cubicBezTo>
                    <a:close/>
                    <a:moveTo>
                      <a:pt x="166" y="296"/>
                    </a:moveTo>
                    <a:cubicBezTo>
                      <a:pt x="162" y="299"/>
                      <a:pt x="157" y="303"/>
                      <a:pt x="152" y="306"/>
                    </a:cubicBezTo>
                    <a:cubicBezTo>
                      <a:pt x="149" y="307"/>
                      <a:pt x="147" y="309"/>
                      <a:pt x="144" y="310"/>
                    </a:cubicBezTo>
                    <a:cubicBezTo>
                      <a:pt x="143" y="311"/>
                      <a:pt x="142" y="312"/>
                      <a:pt x="141" y="313"/>
                    </a:cubicBezTo>
                    <a:cubicBezTo>
                      <a:pt x="149" y="306"/>
                      <a:pt x="159" y="301"/>
                      <a:pt x="167" y="294"/>
                    </a:cubicBezTo>
                    <a:cubicBezTo>
                      <a:pt x="167" y="293"/>
                      <a:pt x="167" y="293"/>
                      <a:pt x="167" y="293"/>
                    </a:cubicBezTo>
                    <a:cubicBezTo>
                      <a:pt x="167" y="294"/>
                      <a:pt x="167" y="295"/>
                      <a:pt x="166" y="296"/>
                    </a:cubicBezTo>
                    <a:close/>
                    <a:moveTo>
                      <a:pt x="167" y="293"/>
                    </a:moveTo>
                    <a:cubicBezTo>
                      <a:pt x="167" y="293"/>
                      <a:pt x="167" y="293"/>
                      <a:pt x="166" y="293"/>
                    </a:cubicBezTo>
                    <a:cubicBezTo>
                      <a:pt x="160" y="296"/>
                      <a:pt x="154" y="301"/>
                      <a:pt x="147" y="304"/>
                    </a:cubicBezTo>
                    <a:cubicBezTo>
                      <a:pt x="144" y="306"/>
                      <a:pt x="141" y="308"/>
                      <a:pt x="139" y="310"/>
                    </a:cubicBezTo>
                    <a:cubicBezTo>
                      <a:pt x="138" y="311"/>
                      <a:pt x="137" y="312"/>
                      <a:pt x="135" y="313"/>
                    </a:cubicBezTo>
                    <a:cubicBezTo>
                      <a:pt x="134" y="313"/>
                      <a:pt x="131" y="316"/>
                      <a:pt x="134" y="313"/>
                    </a:cubicBezTo>
                    <a:cubicBezTo>
                      <a:pt x="141" y="307"/>
                      <a:pt x="148" y="303"/>
                      <a:pt x="155" y="298"/>
                    </a:cubicBezTo>
                    <a:cubicBezTo>
                      <a:pt x="159" y="295"/>
                      <a:pt x="164" y="293"/>
                      <a:pt x="167" y="290"/>
                    </a:cubicBezTo>
                    <a:cubicBezTo>
                      <a:pt x="167" y="291"/>
                      <a:pt x="167" y="292"/>
                      <a:pt x="167" y="293"/>
                    </a:cubicBezTo>
                    <a:close/>
                    <a:moveTo>
                      <a:pt x="163" y="293"/>
                    </a:moveTo>
                    <a:cubicBezTo>
                      <a:pt x="164" y="292"/>
                      <a:pt x="165" y="291"/>
                      <a:pt x="166" y="290"/>
                    </a:cubicBezTo>
                    <a:cubicBezTo>
                      <a:pt x="165" y="291"/>
                      <a:pt x="163" y="292"/>
                      <a:pt x="164" y="292"/>
                    </a:cubicBezTo>
                    <a:cubicBezTo>
                      <a:pt x="164" y="292"/>
                      <a:pt x="163" y="292"/>
                      <a:pt x="163" y="293"/>
                    </a:cubicBezTo>
                    <a:close/>
                    <a:moveTo>
                      <a:pt x="168" y="288"/>
                    </a:moveTo>
                    <a:cubicBezTo>
                      <a:pt x="161" y="293"/>
                      <a:pt x="154" y="297"/>
                      <a:pt x="147" y="301"/>
                    </a:cubicBezTo>
                    <a:cubicBezTo>
                      <a:pt x="144" y="303"/>
                      <a:pt x="140" y="305"/>
                      <a:pt x="137" y="307"/>
                    </a:cubicBezTo>
                    <a:cubicBezTo>
                      <a:pt x="137" y="307"/>
                      <a:pt x="136" y="308"/>
                      <a:pt x="136" y="308"/>
                    </a:cubicBezTo>
                    <a:cubicBezTo>
                      <a:pt x="141" y="304"/>
                      <a:pt x="146" y="300"/>
                      <a:pt x="151" y="297"/>
                    </a:cubicBezTo>
                    <a:cubicBezTo>
                      <a:pt x="157" y="293"/>
                      <a:pt x="163" y="290"/>
                      <a:pt x="168" y="285"/>
                    </a:cubicBezTo>
                    <a:cubicBezTo>
                      <a:pt x="168" y="286"/>
                      <a:pt x="168" y="287"/>
                      <a:pt x="168" y="288"/>
                    </a:cubicBezTo>
                    <a:close/>
                    <a:moveTo>
                      <a:pt x="168" y="284"/>
                    </a:moveTo>
                    <a:cubicBezTo>
                      <a:pt x="161" y="289"/>
                      <a:pt x="154" y="293"/>
                      <a:pt x="147" y="297"/>
                    </a:cubicBezTo>
                    <a:cubicBezTo>
                      <a:pt x="141" y="300"/>
                      <a:pt x="136" y="304"/>
                      <a:pt x="131" y="308"/>
                    </a:cubicBezTo>
                    <a:cubicBezTo>
                      <a:pt x="132" y="307"/>
                      <a:pt x="133" y="306"/>
                      <a:pt x="133" y="306"/>
                    </a:cubicBezTo>
                    <a:cubicBezTo>
                      <a:pt x="138" y="302"/>
                      <a:pt x="143" y="298"/>
                      <a:pt x="148" y="295"/>
                    </a:cubicBezTo>
                    <a:cubicBezTo>
                      <a:pt x="155" y="290"/>
                      <a:pt x="163" y="286"/>
                      <a:pt x="168" y="280"/>
                    </a:cubicBezTo>
                    <a:cubicBezTo>
                      <a:pt x="168" y="281"/>
                      <a:pt x="168" y="283"/>
                      <a:pt x="168" y="284"/>
                    </a:cubicBezTo>
                    <a:close/>
                    <a:moveTo>
                      <a:pt x="169" y="277"/>
                    </a:moveTo>
                    <a:cubicBezTo>
                      <a:pt x="169" y="278"/>
                      <a:pt x="169" y="278"/>
                      <a:pt x="169" y="279"/>
                    </a:cubicBezTo>
                    <a:cubicBezTo>
                      <a:pt x="161" y="285"/>
                      <a:pt x="152" y="290"/>
                      <a:pt x="144" y="295"/>
                    </a:cubicBezTo>
                    <a:cubicBezTo>
                      <a:pt x="138" y="299"/>
                      <a:pt x="132" y="302"/>
                      <a:pt x="127" y="306"/>
                    </a:cubicBezTo>
                    <a:cubicBezTo>
                      <a:pt x="128" y="305"/>
                      <a:pt x="128" y="305"/>
                      <a:pt x="129" y="304"/>
                    </a:cubicBezTo>
                    <a:cubicBezTo>
                      <a:pt x="134" y="301"/>
                      <a:pt x="139" y="297"/>
                      <a:pt x="144" y="294"/>
                    </a:cubicBezTo>
                    <a:cubicBezTo>
                      <a:pt x="152" y="288"/>
                      <a:pt x="161" y="283"/>
                      <a:pt x="169" y="276"/>
                    </a:cubicBezTo>
                    <a:cubicBezTo>
                      <a:pt x="169" y="276"/>
                      <a:pt x="169" y="277"/>
                      <a:pt x="169" y="277"/>
                    </a:cubicBezTo>
                    <a:close/>
                    <a:moveTo>
                      <a:pt x="169" y="275"/>
                    </a:moveTo>
                    <a:cubicBezTo>
                      <a:pt x="159" y="282"/>
                      <a:pt x="148" y="289"/>
                      <a:pt x="137" y="295"/>
                    </a:cubicBezTo>
                    <a:cubicBezTo>
                      <a:pt x="134" y="297"/>
                      <a:pt x="131" y="299"/>
                      <a:pt x="128" y="300"/>
                    </a:cubicBezTo>
                    <a:cubicBezTo>
                      <a:pt x="133" y="297"/>
                      <a:pt x="139" y="293"/>
                      <a:pt x="145" y="289"/>
                    </a:cubicBezTo>
                    <a:cubicBezTo>
                      <a:pt x="149" y="286"/>
                      <a:pt x="154" y="283"/>
                      <a:pt x="158" y="280"/>
                    </a:cubicBezTo>
                    <a:cubicBezTo>
                      <a:pt x="162" y="277"/>
                      <a:pt x="166" y="274"/>
                      <a:pt x="169" y="271"/>
                    </a:cubicBezTo>
                    <a:cubicBezTo>
                      <a:pt x="169" y="272"/>
                      <a:pt x="169" y="273"/>
                      <a:pt x="169" y="275"/>
                    </a:cubicBezTo>
                    <a:close/>
                    <a:moveTo>
                      <a:pt x="169" y="269"/>
                    </a:moveTo>
                    <a:cubicBezTo>
                      <a:pt x="160" y="279"/>
                      <a:pt x="147" y="284"/>
                      <a:pt x="136" y="291"/>
                    </a:cubicBezTo>
                    <a:cubicBezTo>
                      <a:pt x="131" y="294"/>
                      <a:pt x="125" y="298"/>
                      <a:pt x="120" y="301"/>
                    </a:cubicBezTo>
                    <a:cubicBezTo>
                      <a:pt x="123" y="298"/>
                      <a:pt x="127" y="296"/>
                      <a:pt x="130" y="294"/>
                    </a:cubicBezTo>
                    <a:cubicBezTo>
                      <a:pt x="135" y="290"/>
                      <a:pt x="141" y="286"/>
                      <a:pt x="146" y="283"/>
                    </a:cubicBezTo>
                    <a:cubicBezTo>
                      <a:pt x="154" y="278"/>
                      <a:pt x="164" y="272"/>
                      <a:pt x="169" y="265"/>
                    </a:cubicBezTo>
                    <a:cubicBezTo>
                      <a:pt x="169" y="266"/>
                      <a:pt x="169" y="268"/>
                      <a:pt x="169" y="269"/>
                    </a:cubicBezTo>
                    <a:close/>
                    <a:moveTo>
                      <a:pt x="169" y="263"/>
                    </a:moveTo>
                    <a:cubicBezTo>
                      <a:pt x="161" y="269"/>
                      <a:pt x="154" y="275"/>
                      <a:pt x="146" y="281"/>
                    </a:cubicBezTo>
                    <a:cubicBezTo>
                      <a:pt x="137" y="287"/>
                      <a:pt x="127" y="292"/>
                      <a:pt x="118" y="297"/>
                    </a:cubicBezTo>
                    <a:cubicBezTo>
                      <a:pt x="114" y="300"/>
                      <a:pt x="109" y="303"/>
                      <a:pt x="105" y="305"/>
                    </a:cubicBezTo>
                    <a:cubicBezTo>
                      <a:pt x="104" y="306"/>
                      <a:pt x="103" y="306"/>
                      <a:pt x="102" y="306"/>
                    </a:cubicBezTo>
                    <a:cubicBezTo>
                      <a:pt x="102" y="306"/>
                      <a:pt x="102" y="306"/>
                      <a:pt x="102" y="306"/>
                    </a:cubicBezTo>
                    <a:cubicBezTo>
                      <a:pt x="108" y="304"/>
                      <a:pt x="112" y="300"/>
                      <a:pt x="117" y="296"/>
                    </a:cubicBezTo>
                    <a:cubicBezTo>
                      <a:pt x="125" y="291"/>
                      <a:pt x="132" y="286"/>
                      <a:pt x="139" y="281"/>
                    </a:cubicBezTo>
                    <a:cubicBezTo>
                      <a:pt x="146" y="277"/>
                      <a:pt x="152" y="272"/>
                      <a:pt x="159" y="267"/>
                    </a:cubicBezTo>
                    <a:cubicBezTo>
                      <a:pt x="162" y="265"/>
                      <a:pt x="168" y="262"/>
                      <a:pt x="170" y="258"/>
                    </a:cubicBezTo>
                    <a:cubicBezTo>
                      <a:pt x="170" y="260"/>
                      <a:pt x="170" y="261"/>
                      <a:pt x="169" y="263"/>
                    </a:cubicBezTo>
                    <a:close/>
                    <a:moveTo>
                      <a:pt x="104" y="305"/>
                    </a:moveTo>
                    <a:cubicBezTo>
                      <a:pt x="104" y="304"/>
                      <a:pt x="104" y="304"/>
                      <a:pt x="104" y="304"/>
                    </a:cubicBezTo>
                    <a:cubicBezTo>
                      <a:pt x="106" y="302"/>
                      <a:pt x="108" y="301"/>
                      <a:pt x="110" y="299"/>
                    </a:cubicBezTo>
                    <a:cubicBezTo>
                      <a:pt x="119" y="292"/>
                      <a:pt x="129" y="286"/>
                      <a:pt x="138" y="279"/>
                    </a:cubicBezTo>
                    <a:cubicBezTo>
                      <a:pt x="146" y="274"/>
                      <a:pt x="154" y="268"/>
                      <a:pt x="162" y="262"/>
                    </a:cubicBezTo>
                    <a:cubicBezTo>
                      <a:pt x="164" y="261"/>
                      <a:pt x="165" y="260"/>
                      <a:pt x="166" y="259"/>
                    </a:cubicBezTo>
                    <a:cubicBezTo>
                      <a:pt x="167" y="258"/>
                      <a:pt x="168" y="257"/>
                      <a:pt x="169" y="257"/>
                    </a:cubicBezTo>
                    <a:cubicBezTo>
                      <a:pt x="169" y="257"/>
                      <a:pt x="169" y="257"/>
                      <a:pt x="169" y="258"/>
                    </a:cubicBezTo>
                    <a:cubicBezTo>
                      <a:pt x="168" y="259"/>
                      <a:pt x="167" y="260"/>
                      <a:pt x="166" y="261"/>
                    </a:cubicBezTo>
                    <a:cubicBezTo>
                      <a:pt x="162" y="264"/>
                      <a:pt x="158" y="267"/>
                      <a:pt x="154" y="270"/>
                    </a:cubicBezTo>
                    <a:cubicBezTo>
                      <a:pt x="145" y="277"/>
                      <a:pt x="136" y="283"/>
                      <a:pt x="126" y="289"/>
                    </a:cubicBezTo>
                    <a:cubicBezTo>
                      <a:pt x="119" y="294"/>
                      <a:pt x="112" y="301"/>
                      <a:pt x="104" y="305"/>
                    </a:cubicBezTo>
                    <a:close/>
                    <a:moveTo>
                      <a:pt x="98" y="305"/>
                    </a:moveTo>
                    <a:cubicBezTo>
                      <a:pt x="99" y="305"/>
                      <a:pt x="99" y="304"/>
                      <a:pt x="99" y="304"/>
                    </a:cubicBezTo>
                    <a:cubicBezTo>
                      <a:pt x="111" y="292"/>
                      <a:pt x="125" y="283"/>
                      <a:pt x="137" y="273"/>
                    </a:cubicBezTo>
                    <a:cubicBezTo>
                      <a:pt x="144" y="268"/>
                      <a:pt x="150" y="263"/>
                      <a:pt x="157" y="257"/>
                    </a:cubicBezTo>
                    <a:cubicBezTo>
                      <a:pt x="162" y="253"/>
                      <a:pt x="167" y="249"/>
                      <a:pt x="171" y="244"/>
                    </a:cubicBezTo>
                    <a:cubicBezTo>
                      <a:pt x="170" y="246"/>
                      <a:pt x="170" y="247"/>
                      <a:pt x="170" y="249"/>
                    </a:cubicBezTo>
                    <a:cubicBezTo>
                      <a:pt x="165" y="253"/>
                      <a:pt x="160" y="256"/>
                      <a:pt x="155" y="260"/>
                    </a:cubicBezTo>
                    <a:cubicBezTo>
                      <a:pt x="148" y="266"/>
                      <a:pt x="143" y="271"/>
                      <a:pt x="136" y="276"/>
                    </a:cubicBezTo>
                    <a:cubicBezTo>
                      <a:pt x="129" y="282"/>
                      <a:pt x="122" y="287"/>
                      <a:pt x="115" y="293"/>
                    </a:cubicBezTo>
                    <a:cubicBezTo>
                      <a:pt x="112" y="295"/>
                      <a:pt x="108" y="298"/>
                      <a:pt x="105" y="301"/>
                    </a:cubicBezTo>
                    <a:cubicBezTo>
                      <a:pt x="103" y="302"/>
                      <a:pt x="102" y="303"/>
                      <a:pt x="101" y="304"/>
                    </a:cubicBezTo>
                    <a:cubicBezTo>
                      <a:pt x="100" y="304"/>
                      <a:pt x="99" y="305"/>
                      <a:pt x="99" y="305"/>
                    </a:cubicBezTo>
                    <a:cubicBezTo>
                      <a:pt x="99" y="305"/>
                      <a:pt x="98" y="305"/>
                      <a:pt x="98" y="305"/>
                    </a:cubicBezTo>
                    <a:close/>
                    <a:moveTo>
                      <a:pt x="98" y="268"/>
                    </a:moveTo>
                    <a:cubicBezTo>
                      <a:pt x="100" y="266"/>
                      <a:pt x="103" y="263"/>
                      <a:pt x="105" y="261"/>
                    </a:cubicBezTo>
                    <a:cubicBezTo>
                      <a:pt x="111" y="256"/>
                      <a:pt x="118" y="251"/>
                      <a:pt x="124" y="247"/>
                    </a:cubicBezTo>
                    <a:cubicBezTo>
                      <a:pt x="133" y="241"/>
                      <a:pt x="142" y="235"/>
                      <a:pt x="151" y="229"/>
                    </a:cubicBezTo>
                    <a:cubicBezTo>
                      <a:pt x="155" y="226"/>
                      <a:pt x="158" y="223"/>
                      <a:pt x="161" y="220"/>
                    </a:cubicBezTo>
                    <a:cubicBezTo>
                      <a:pt x="164" y="218"/>
                      <a:pt x="166" y="216"/>
                      <a:pt x="168" y="214"/>
                    </a:cubicBezTo>
                    <a:cubicBezTo>
                      <a:pt x="169" y="214"/>
                      <a:pt x="169" y="213"/>
                      <a:pt x="170" y="212"/>
                    </a:cubicBezTo>
                    <a:cubicBezTo>
                      <a:pt x="170" y="212"/>
                      <a:pt x="171" y="212"/>
                      <a:pt x="171" y="212"/>
                    </a:cubicBezTo>
                    <a:cubicBezTo>
                      <a:pt x="172" y="211"/>
                      <a:pt x="172" y="211"/>
                      <a:pt x="173" y="210"/>
                    </a:cubicBezTo>
                    <a:cubicBezTo>
                      <a:pt x="173" y="211"/>
                      <a:pt x="173" y="213"/>
                      <a:pt x="173" y="214"/>
                    </a:cubicBezTo>
                    <a:cubicBezTo>
                      <a:pt x="171" y="215"/>
                      <a:pt x="170" y="217"/>
                      <a:pt x="168" y="218"/>
                    </a:cubicBezTo>
                    <a:cubicBezTo>
                      <a:pt x="165" y="221"/>
                      <a:pt x="161" y="223"/>
                      <a:pt x="158" y="226"/>
                    </a:cubicBezTo>
                    <a:cubicBezTo>
                      <a:pt x="156" y="227"/>
                      <a:pt x="155" y="228"/>
                      <a:pt x="154" y="229"/>
                    </a:cubicBezTo>
                    <a:cubicBezTo>
                      <a:pt x="145" y="235"/>
                      <a:pt x="136" y="241"/>
                      <a:pt x="127" y="247"/>
                    </a:cubicBezTo>
                    <a:cubicBezTo>
                      <a:pt x="116" y="254"/>
                      <a:pt x="105" y="262"/>
                      <a:pt x="95" y="271"/>
                    </a:cubicBezTo>
                    <a:cubicBezTo>
                      <a:pt x="90" y="276"/>
                      <a:pt x="97" y="269"/>
                      <a:pt x="98" y="268"/>
                    </a:cubicBezTo>
                    <a:close/>
                    <a:moveTo>
                      <a:pt x="93" y="272"/>
                    </a:moveTo>
                    <a:cubicBezTo>
                      <a:pt x="93" y="271"/>
                      <a:pt x="93" y="269"/>
                      <a:pt x="93" y="267"/>
                    </a:cubicBezTo>
                    <a:cubicBezTo>
                      <a:pt x="95" y="266"/>
                      <a:pt x="97" y="264"/>
                      <a:pt x="99" y="263"/>
                    </a:cubicBezTo>
                    <a:cubicBezTo>
                      <a:pt x="103" y="261"/>
                      <a:pt x="106" y="258"/>
                      <a:pt x="109" y="256"/>
                    </a:cubicBezTo>
                    <a:cubicBezTo>
                      <a:pt x="116" y="251"/>
                      <a:pt x="123" y="246"/>
                      <a:pt x="130" y="241"/>
                    </a:cubicBezTo>
                    <a:cubicBezTo>
                      <a:pt x="142" y="234"/>
                      <a:pt x="152" y="225"/>
                      <a:pt x="163" y="217"/>
                    </a:cubicBezTo>
                    <a:cubicBezTo>
                      <a:pt x="161" y="219"/>
                      <a:pt x="159" y="222"/>
                      <a:pt x="156" y="224"/>
                    </a:cubicBezTo>
                    <a:cubicBezTo>
                      <a:pt x="148" y="230"/>
                      <a:pt x="139" y="236"/>
                      <a:pt x="131" y="241"/>
                    </a:cubicBezTo>
                    <a:cubicBezTo>
                      <a:pt x="118" y="250"/>
                      <a:pt x="104" y="260"/>
                      <a:pt x="93" y="272"/>
                    </a:cubicBezTo>
                    <a:close/>
                    <a:moveTo>
                      <a:pt x="173" y="215"/>
                    </a:moveTo>
                    <a:cubicBezTo>
                      <a:pt x="173" y="215"/>
                      <a:pt x="173" y="215"/>
                      <a:pt x="172" y="215"/>
                    </a:cubicBezTo>
                    <a:cubicBezTo>
                      <a:pt x="173" y="215"/>
                      <a:pt x="173" y="215"/>
                      <a:pt x="173" y="215"/>
                    </a:cubicBezTo>
                    <a:close/>
                    <a:moveTo>
                      <a:pt x="158" y="227"/>
                    </a:moveTo>
                    <a:cubicBezTo>
                      <a:pt x="163" y="224"/>
                      <a:pt x="168" y="220"/>
                      <a:pt x="173" y="216"/>
                    </a:cubicBezTo>
                    <a:cubicBezTo>
                      <a:pt x="173" y="216"/>
                      <a:pt x="173" y="217"/>
                      <a:pt x="173" y="217"/>
                    </a:cubicBezTo>
                    <a:cubicBezTo>
                      <a:pt x="161" y="225"/>
                      <a:pt x="151" y="234"/>
                      <a:pt x="140" y="242"/>
                    </a:cubicBezTo>
                    <a:cubicBezTo>
                      <a:pt x="127" y="250"/>
                      <a:pt x="116" y="259"/>
                      <a:pt x="104" y="268"/>
                    </a:cubicBezTo>
                    <a:cubicBezTo>
                      <a:pt x="102" y="270"/>
                      <a:pt x="99" y="272"/>
                      <a:pt x="97" y="275"/>
                    </a:cubicBezTo>
                    <a:cubicBezTo>
                      <a:pt x="97" y="274"/>
                      <a:pt x="92" y="279"/>
                      <a:pt x="95" y="275"/>
                    </a:cubicBezTo>
                    <a:cubicBezTo>
                      <a:pt x="96" y="274"/>
                      <a:pt x="97" y="273"/>
                      <a:pt x="99" y="272"/>
                    </a:cubicBezTo>
                    <a:cubicBezTo>
                      <a:pt x="104" y="266"/>
                      <a:pt x="110" y="261"/>
                      <a:pt x="117" y="256"/>
                    </a:cubicBezTo>
                    <a:cubicBezTo>
                      <a:pt x="128" y="248"/>
                      <a:pt x="141" y="240"/>
                      <a:pt x="152" y="231"/>
                    </a:cubicBezTo>
                    <a:cubicBezTo>
                      <a:pt x="154" y="230"/>
                      <a:pt x="156" y="228"/>
                      <a:pt x="158" y="227"/>
                    </a:cubicBezTo>
                    <a:close/>
                    <a:moveTo>
                      <a:pt x="95" y="300"/>
                    </a:moveTo>
                    <a:cubicBezTo>
                      <a:pt x="95" y="298"/>
                      <a:pt x="95" y="297"/>
                      <a:pt x="95" y="295"/>
                    </a:cubicBezTo>
                    <a:cubicBezTo>
                      <a:pt x="97" y="294"/>
                      <a:pt x="99" y="292"/>
                      <a:pt x="101" y="290"/>
                    </a:cubicBezTo>
                    <a:cubicBezTo>
                      <a:pt x="104" y="287"/>
                      <a:pt x="107" y="284"/>
                      <a:pt x="111" y="282"/>
                    </a:cubicBezTo>
                    <a:cubicBezTo>
                      <a:pt x="118" y="275"/>
                      <a:pt x="125" y="269"/>
                      <a:pt x="132" y="263"/>
                    </a:cubicBezTo>
                    <a:cubicBezTo>
                      <a:pt x="139" y="258"/>
                      <a:pt x="147" y="253"/>
                      <a:pt x="154" y="248"/>
                    </a:cubicBezTo>
                    <a:cubicBezTo>
                      <a:pt x="157" y="245"/>
                      <a:pt x="160" y="243"/>
                      <a:pt x="164" y="240"/>
                    </a:cubicBezTo>
                    <a:cubicBezTo>
                      <a:pt x="160" y="244"/>
                      <a:pt x="155" y="248"/>
                      <a:pt x="151" y="251"/>
                    </a:cubicBezTo>
                    <a:cubicBezTo>
                      <a:pt x="144" y="257"/>
                      <a:pt x="137" y="263"/>
                      <a:pt x="130" y="268"/>
                    </a:cubicBezTo>
                    <a:cubicBezTo>
                      <a:pt x="123" y="274"/>
                      <a:pt x="116" y="280"/>
                      <a:pt x="110" y="286"/>
                    </a:cubicBezTo>
                    <a:cubicBezTo>
                      <a:pt x="105" y="291"/>
                      <a:pt x="99" y="294"/>
                      <a:pt x="95" y="300"/>
                    </a:cubicBezTo>
                    <a:close/>
                    <a:moveTo>
                      <a:pt x="171" y="232"/>
                    </a:moveTo>
                    <a:cubicBezTo>
                      <a:pt x="171" y="232"/>
                      <a:pt x="171" y="232"/>
                      <a:pt x="171" y="233"/>
                    </a:cubicBezTo>
                    <a:cubicBezTo>
                      <a:pt x="158" y="244"/>
                      <a:pt x="144" y="254"/>
                      <a:pt x="130" y="264"/>
                    </a:cubicBezTo>
                    <a:cubicBezTo>
                      <a:pt x="124" y="269"/>
                      <a:pt x="118" y="274"/>
                      <a:pt x="111" y="280"/>
                    </a:cubicBezTo>
                    <a:cubicBezTo>
                      <a:pt x="108" y="282"/>
                      <a:pt x="105" y="285"/>
                      <a:pt x="102" y="288"/>
                    </a:cubicBezTo>
                    <a:cubicBezTo>
                      <a:pt x="101" y="289"/>
                      <a:pt x="100" y="290"/>
                      <a:pt x="98" y="292"/>
                    </a:cubicBezTo>
                    <a:cubicBezTo>
                      <a:pt x="97" y="293"/>
                      <a:pt x="94" y="296"/>
                      <a:pt x="97" y="293"/>
                    </a:cubicBezTo>
                    <a:cubicBezTo>
                      <a:pt x="109" y="280"/>
                      <a:pt x="122" y="268"/>
                      <a:pt x="136" y="257"/>
                    </a:cubicBezTo>
                    <a:cubicBezTo>
                      <a:pt x="148" y="247"/>
                      <a:pt x="161" y="238"/>
                      <a:pt x="172" y="226"/>
                    </a:cubicBezTo>
                    <a:cubicBezTo>
                      <a:pt x="172" y="228"/>
                      <a:pt x="172" y="230"/>
                      <a:pt x="171" y="232"/>
                    </a:cubicBezTo>
                    <a:close/>
                    <a:moveTo>
                      <a:pt x="172" y="224"/>
                    </a:moveTo>
                    <a:cubicBezTo>
                      <a:pt x="170" y="225"/>
                      <a:pt x="169" y="227"/>
                      <a:pt x="167" y="229"/>
                    </a:cubicBezTo>
                    <a:cubicBezTo>
                      <a:pt x="165" y="231"/>
                      <a:pt x="162" y="233"/>
                      <a:pt x="159" y="236"/>
                    </a:cubicBezTo>
                    <a:cubicBezTo>
                      <a:pt x="152" y="242"/>
                      <a:pt x="144" y="247"/>
                      <a:pt x="137" y="252"/>
                    </a:cubicBezTo>
                    <a:cubicBezTo>
                      <a:pt x="123" y="262"/>
                      <a:pt x="111" y="273"/>
                      <a:pt x="98" y="284"/>
                    </a:cubicBezTo>
                    <a:cubicBezTo>
                      <a:pt x="97" y="285"/>
                      <a:pt x="93" y="288"/>
                      <a:pt x="96" y="285"/>
                    </a:cubicBezTo>
                    <a:cubicBezTo>
                      <a:pt x="98" y="284"/>
                      <a:pt x="99" y="282"/>
                      <a:pt x="101" y="280"/>
                    </a:cubicBezTo>
                    <a:cubicBezTo>
                      <a:pt x="104" y="277"/>
                      <a:pt x="107" y="275"/>
                      <a:pt x="110" y="272"/>
                    </a:cubicBezTo>
                    <a:cubicBezTo>
                      <a:pt x="117" y="266"/>
                      <a:pt x="125" y="260"/>
                      <a:pt x="132" y="254"/>
                    </a:cubicBezTo>
                    <a:cubicBezTo>
                      <a:pt x="146" y="244"/>
                      <a:pt x="159" y="234"/>
                      <a:pt x="172" y="222"/>
                    </a:cubicBezTo>
                    <a:cubicBezTo>
                      <a:pt x="172" y="223"/>
                      <a:pt x="172" y="224"/>
                      <a:pt x="172" y="224"/>
                    </a:cubicBezTo>
                    <a:close/>
                    <a:moveTo>
                      <a:pt x="94" y="283"/>
                    </a:moveTo>
                    <a:cubicBezTo>
                      <a:pt x="95" y="283"/>
                      <a:pt x="96" y="282"/>
                      <a:pt x="97" y="281"/>
                    </a:cubicBezTo>
                    <a:cubicBezTo>
                      <a:pt x="100" y="278"/>
                      <a:pt x="103" y="275"/>
                      <a:pt x="106" y="273"/>
                    </a:cubicBezTo>
                    <a:cubicBezTo>
                      <a:pt x="113" y="266"/>
                      <a:pt x="120" y="261"/>
                      <a:pt x="128" y="255"/>
                    </a:cubicBezTo>
                    <a:cubicBezTo>
                      <a:pt x="135" y="250"/>
                      <a:pt x="143" y="245"/>
                      <a:pt x="150" y="240"/>
                    </a:cubicBezTo>
                    <a:cubicBezTo>
                      <a:pt x="144" y="245"/>
                      <a:pt x="138" y="249"/>
                      <a:pt x="132" y="254"/>
                    </a:cubicBezTo>
                    <a:cubicBezTo>
                      <a:pt x="119" y="264"/>
                      <a:pt x="105" y="274"/>
                      <a:pt x="94" y="286"/>
                    </a:cubicBezTo>
                    <a:cubicBezTo>
                      <a:pt x="94" y="285"/>
                      <a:pt x="94" y="284"/>
                      <a:pt x="94" y="283"/>
                    </a:cubicBezTo>
                    <a:close/>
                    <a:moveTo>
                      <a:pt x="171" y="222"/>
                    </a:moveTo>
                    <a:cubicBezTo>
                      <a:pt x="170" y="224"/>
                      <a:pt x="168" y="225"/>
                      <a:pt x="166" y="227"/>
                    </a:cubicBezTo>
                    <a:cubicBezTo>
                      <a:pt x="165" y="228"/>
                      <a:pt x="163" y="229"/>
                      <a:pt x="162" y="230"/>
                    </a:cubicBezTo>
                    <a:cubicBezTo>
                      <a:pt x="164" y="229"/>
                      <a:pt x="166" y="227"/>
                      <a:pt x="168" y="225"/>
                    </a:cubicBezTo>
                    <a:cubicBezTo>
                      <a:pt x="168" y="225"/>
                      <a:pt x="173" y="221"/>
                      <a:pt x="171" y="222"/>
                    </a:cubicBezTo>
                    <a:close/>
                    <a:moveTo>
                      <a:pt x="155" y="235"/>
                    </a:moveTo>
                    <a:cubicBezTo>
                      <a:pt x="148" y="241"/>
                      <a:pt x="139" y="247"/>
                      <a:pt x="131" y="252"/>
                    </a:cubicBezTo>
                    <a:cubicBezTo>
                      <a:pt x="124" y="257"/>
                      <a:pt x="117" y="262"/>
                      <a:pt x="111" y="268"/>
                    </a:cubicBezTo>
                    <a:cubicBezTo>
                      <a:pt x="107" y="271"/>
                      <a:pt x="104" y="274"/>
                      <a:pt x="100" y="277"/>
                    </a:cubicBezTo>
                    <a:cubicBezTo>
                      <a:pt x="99" y="278"/>
                      <a:pt x="97" y="280"/>
                      <a:pt x="96" y="281"/>
                    </a:cubicBezTo>
                    <a:cubicBezTo>
                      <a:pt x="94" y="282"/>
                      <a:pt x="94" y="282"/>
                      <a:pt x="95" y="280"/>
                    </a:cubicBezTo>
                    <a:cubicBezTo>
                      <a:pt x="96" y="279"/>
                      <a:pt x="97" y="278"/>
                      <a:pt x="98" y="277"/>
                    </a:cubicBezTo>
                    <a:cubicBezTo>
                      <a:pt x="100" y="274"/>
                      <a:pt x="104" y="272"/>
                      <a:pt x="107" y="270"/>
                    </a:cubicBezTo>
                    <a:cubicBezTo>
                      <a:pt x="110" y="267"/>
                      <a:pt x="113" y="264"/>
                      <a:pt x="117" y="261"/>
                    </a:cubicBezTo>
                    <a:cubicBezTo>
                      <a:pt x="124" y="254"/>
                      <a:pt x="132" y="249"/>
                      <a:pt x="140" y="244"/>
                    </a:cubicBezTo>
                    <a:cubicBezTo>
                      <a:pt x="147" y="239"/>
                      <a:pt x="153" y="234"/>
                      <a:pt x="160" y="230"/>
                    </a:cubicBezTo>
                    <a:cubicBezTo>
                      <a:pt x="162" y="228"/>
                      <a:pt x="164" y="227"/>
                      <a:pt x="166" y="226"/>
                    </a:cubicBezTo>
                    <a:cubicBezTo>
                      <a:pt x="162" y="229"/>
                      <a:pt x="159" y="232"/>
                      <a:pt x="155" y="235"/>
                    </a:cubicBezTo>
                    <a:close/>
                    <a:moveTo>
                      <a:pt x="173" y="219"/>
                    </a:moveTo>
                    <a:cubicBezTo>
                      <a:pt x="172" y="219"/>
                      <a:pt x="171" y="220"/>
                      <a:pt x="171" y="221"/>
                    </a:cubicBezTo>
                    <a:cubicBezTo>
                      <a:pt x="166" y="226"/>
                      <a:pt x="159" y="229"/>
                      <a:pt x="154" y="233"/>
                    </a:cubicBezTo>
                    <a:cubicBezTo>
                      <a:pt x="154" y="233"/>
                      <a:pt x="154" y="233"/>
                      <a:pt x="155" y="232"/>
                    </a:cubicBezTo>
                    <a:cubicBezTo>
                      <a:pt x="158" y="230"/>
                      <a:pt x="162" y="227"/>
                      <a:pt x="165" y="224"/>
                    </a:cubicBezTo>
                    <a:cubicBezTo>
                      <a:pt x="167" y="222"/>
                      <a:pt x="169" y="221"/>
                      <a:pt x="172" y="219"/>
                    </a:cubicBezTo>
                    <a:cubicBezTo>
                      <a:pt x="172" y="219"/>
                      <a:pt x="172" y="219"/>
                      <a:pt x="173" y="218"/>
                    </a:cubicBezTo>
                    <a:cubicBezTo>
                      <a:pt x="173" y="219"/>
                      <a:pt x="173" y="219"/>
                      <a:pt x="173" y="219"/>
                    </a:cubicBezTo>
                    <a:close/>
                    <a:moveTo>
                      <a:pt x="99" y="274"/>
                    </a:moveTo>
                    <a:cubicBezTo>
                      <a:pt x="102" y="271"/>
                      <a:pt x="106" y="268"/>
                      <a:pt x="109" y="265"/>
                    </a:cubicBezTo>
                    <a:cubicBezTo>
                      <a:pt x="117" y="259"/>
                      <a:pt x="125" y="253"/>
                      <a:pt x="134" y="247"/>
                    </a:cubicBezTo>
                    <a:cubicBezTo>
                      <a:pt x="138" y="244"/>
                      <a:pt x="143" y="241"/>
                      <a:pt x="148" y="238"/>
                    </a:cubicBezTo>
                    <a:cubicBezTo>
                      <a:pt x="142" y="242"/>
                      <a:pt x="136" y="246"/>
                      <a:pt x="130" y="250"/>
                    </a:cubicBezTo>
                    <a:cubicBezTo>
                      <a:pt x="123" y="255"/>
                      <a:pt x="116" y="260"/>
                      <a:pt x="110" y="266"/>
                    </a:cubicBezTo>
                    <a:cubicBezTo>
                      <a:pt x="104" y="271"/>
                      <a:pt x="99" y="275"/>
                      <a:pt x="94" y="281"/>
                    </a:cubicBezTo>
                    <a:cubicBezTo>
                      <a:pt x="94" y="280"/>
                      <a:pt x="94" y="279"/>
                      <a:pt x="94" y="278"/>
                    </a:cubicBezTo>
                    <a:cubicBezTo>
                      <a:pt x="96" y="277"/>
                      <a:pt x="97" y="276"/>
                      <a:pt x="99" y="274"/>
                    </a:cubicBezTo>
                    <a:close/>
                    <a:moveTo>
                      <a:pt x="100" y="284"/>
                    </a:moveTo>
                    <a:cubicBezTo>
                      <a:pt x="103" y="281"/>
                      <a:pt x="107" y="277"/>
                      <a:pt x="110" y="274"/>
                    </a:cubicBezTo>
                    <a:cubicBezTo>
                      <a:pt x="118" y="268"/>
                      <a:pt x="125" y="262"/>
                      <a:pt x="133" y="256"/>
                    </a:cubicBezTo>
                    <a:cubicBezTo>
                      <a:pt x="140" y="251"/>
                      <a:pt x="147" y="246"/>
                      <a:pt x="155" y="240"/>
                    </a:cubicBezTo>
                    <a:cubicBezTo>
                      <a:pt x="158" y="238"/>
                      <a:pt x="161" y="236"/>
                      <a:pt x="164" y="233"/>
                    </a:cubicBezTo>
                    <a:cubicBezTo>
                      <a:pt x="167" y="231"/>
                      <a:pt x="169" y="227"/>
                      <a:pt x="172" y="225"/>
                    </a:cubicBezTo>
                    <a:cubicBezTo>
                      <a:pt x="172" y="225"/>
                      <a:pt x="172" y="225"/>
                      <a:pt x="172" y="225"/>
                    </a:cubicBezTo>
                    <a:cubicBezTo>
                      <a:pt x="170" y="227"/>
                      <a:pt x="167" y="230"/>
                      <a:pt x="165" y="232"/>
                    </a:cubicBezTo>
                    <a:cubicBezTo>
                      <a:pt x="162" y="235"/>
                      <a:pt x="159" y="238"/>
                      <a:pt x="155" y="241"/>
                    </a:cubicBezTo>
                    <a:cubicBezTo>
                      <a:pt x="148" y="247"/>
                      <a:pt x="141" y="252"/>
                      <a:pt x="134" y="257"/>
                    </a:cubicBezTo>
                    <a:cubicBezTo>
                      <a:pt x="120" y="268"/>
                      <a:pt x="107" y="281"/>
                      <a:pt x="95" y="294"/>
                    </a:cubicBezTo>
                    <a:cubicBezTo>
                      <a:pt x="95" y="292"/>
                      <a:pt x="94" y="290"/>
                      <a:pt x="94" y="288"/>
                    </a:cubicBezTo>
                    <a:cubicBezTo>
                      <a:pt x="96" y="287"/>
                      <a:pt x="98" y="285"/>
                      <a:pt x="100" y="284"/>
                    </a:cubicBezTo>
                    <a:close/>
                    <a:moveTo>
                      <a:pt x="96" y="301"/>
                    </a:move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lose/>
                    <a:moveTo>
                      <a:pt x="99" y="298"/>
                    </a:moveTo>
                    <a:cubicBezTo>
                      <a:pt x="103" y="295"/>
                      <a:pt x="107" y="292"/>
                      <a:pt x="111" y="289"/>
                    </a:cubicBezTo>
                    <a:cubicBezTo>
                      <a:pt x="114" y="286"/>
                      <a:pt x="116" y="284"/>
                      <a:pt x="119" y="282"/>
                    </a:cubicBezTo>
                    <a:cubicBezTo>
                      <a:pt x="126" y="276"/>
                      <a:pt x="133" y="271"/>
                      <a:pt x="140" y="265"/>
                    </a:cubicBezTo>
                    <a:cubicBezTo>
                      <a:pt x="148" y="259"/>
                      <a:pt x="154" y="254"/>
                      <a:pt x="162" y="248"/>
                    </a:cubicBezTo>
                    <a:cubicBezTo>
                      <a:pt x="165" y="245"/>
                      <a:pt x="169" y="242"/>
                      <a:pt x="171" y="238"/>
                    </a:cubicBezTo>
                    <a:cubicBezTo>
                      <a:pt x="171" y="240"/>
                      <a:pt x="171" y="241"/>
                      <a:pt x="171" y="243"/>
                    </a:cubicBezTo>
                    <a:cubicBezTo>
                      <a:pt x="157" y="253"/>
                      <a:pt x="144" y="264"/>
                      <a:pt x="131" y="276"/>
                    </a:cubicBezTo>
                    <a:cubicBezTo>
                      <a:pt x="124" y="282"/>
                      <a:pt x="117" y="288"/>
                      <a:pt x="109" y="293"/>
                    </a:cubicBezTo>
                    <a:cubicBezTo>
                      <a:pt x="106" y="295"/>
                      <a:pt x="104" y="297"/>
                      <a:pt x="102" y="299"/>
                    </a:cubicBezTo>
                    <a:cubicBezTo>
                      <a:pt x="100" y="300"/>
                      <a:pt x="98" y="302"/>
                      <a:pt x="96" y="303"/>
                    </a:cubicBezTo>
                    <a:cubicBezTo>
                      <a:pt x="96" y="303"/>
                      <a:pt x="98" y="300"/>
                      <a:pt x="99" y="298"/>
                    </a:cubicBezTo>
                    <a:close/>
                    <a:moveTo>
                      <a:pt x="123" y="278"/>
                    </a:moveTo>
                    <a:cubicBezTo>
                      <a:pt x="127" y="275"/>
                      <a:pt x="130" y="272"/>
                      <a:pt x="134" y="268"/>
                    </a:cubicBezTo>
                    <a:cubicBezTo>
                      <a:pt x="141" y="262"/>
                      <a:pt x="147" y="256"/>
                      <a:pt x="155" y="250"/>
                    </a:cubicBezTo>
                    <a:cubicBezTo>
                      <a:pt x="158" y="248"/>
                      <a:pt x="161" y="246"/>
                      <a:pt x="164" y="244"/>
                    </a:cubicBezTo>
                    <a:cubicBezTo>
                      <a:pt x="166" y="243"/>
                      <a:pt x="167" y="241"/>
                      <a:pt x="168" y="240"/>
                    </a:cubicBezTo>
                    <a:cubicBezTo>
                      <a:pt x="169" y="240"/>
                      <a:pt x="171" y="237"/>
                      <a:pt x="169" y="240"/>
                    </a:cubicBezTo>
                    <a:cubicBezTo>
                      <a:pt x="166" y="245"/>
                      <a:pt x="158" y="250"/>
                      <a:pt x="153" y="254"/>
                    </a:cubicBezTo>
                    <a:cubicBezTo>
                      <a:pt x="146" y="260"/>
                      <a:pt x="138" y="266"/>
                      <a:pt x="131" y="271"/>
                    </a:cubicBezTo>
                    <a:cubicBezTo>
                      <a:pt x="128" y="273"/>
                      <a:pt x="126" y="276"/>
                      <a:pt x="123" y="278"/>
                    </a:cubicBezTo>
                    <a:close/>
                    <a:moveTo>
                      <a:pt x="168" y="245"/>
                    </a:moveTo>
                    <a:cubicBezTo>
                      <a:pt x="172" y="243"/>
                      <a:pt x="169" y="246"/>
                      <a:pt x="168" y="246"/>
                    </a:cubicBezTo>
                    <a:cubicBezTo>
                      <a:pt x="167" y="248"/>
                      <a:pt x="165" y="249"/>
                      <a:pt x="164" y="251"/>
                    </a:cubicBezTo>
                    <a:cubicBezTo>
                      <a:pt x="161" y="253"/>
                      <a:pt x="158" y="255"/>
                      <a:pt x="155" y="258"/>
                    </a:cubicBezTo>
                    <a:cubicBezTo>
                      <a:pt x="148" y="263"/>
                      <a:pt x="142" y="268"/>
                      <a:pt x="135" y="274"/>
                    </a:cubicBezTo>
                    <a:cubicBezTo>
                      <a:pt x="132" y="276"/>
                      <a:pt x="129" y="278"/>
                      <a:pt x="126" y="281"/>
                    </a:cubicBezTo>
                    <a:cubicBezTo>
                      <a:pt x="126" y="280"/>
                      <a:pt x="127" y="280"/>
                      <a:pt x="127" y="280"/>
                    </a:cubicBezTo>
                    <a:cubicBezTo>
                      <a:pt x="141" y="268"/>
                      <a:pt x="154" y="256"/>
                      <a:pt x="168" y="245"/>
                    </a:cubicBezTo>
                    <a:close/>
                    <a:moveTo>
                      <a:pt x="171" y="236"/>
                    </a:moveTo>
                    <a:cubicBezTo>
                      <a:pt x="171" y="236"/>
                      <a:pt x="171" y="236"/>
                      <a:pt x="171" y="237"/>
                    </a:cubicBezTo>
                    <a:cubicBezTo>
                      <a:pt x="165" y="242"/>
                      <a:pt x="159" y="246"/>
                      <a:pt x="153" y="251"/>
                    </a:cubicBezTo>
                    <a:cubicBezTo>
                      <a:pt x="146" y="256"/>
                      <a:pt x="140" y="262"/>
                      <a:pt x="133" y="268"/>
                    </a:cubicBezTo>
                    <a:cubicBezTo>
                      <a:pt x="127" y="274"/>
                      <a:pt x="120" y="280"/>
                      <a:pt x="113" y="286"/>
                    </a:cubicBezTo>
                    <a:cubicBezTo>
                      <a:pt x="110" y="288"/>
                      <a:pt x="107" y="291"/>
                      <a:pt x="104" y="293"/>
                    </a:cubicBezTo>
                    <a:cubicBezTo>
                      <a:pt x="101" y="295"/>
                      <a:pt x="98" y="298"/>
                      <a:pt x="96" y="300"/>
                    </a:cubicBezTo>
                    <a:cubicBezTo>
                      <a:pt x="98" y="297"/>
                      <a:pt x="101" y="295"/>
                      <a:pt x="104" y="293"/>
                    </a:cubicBezTo>
                    <a:cubicBezTo>
                      <a:pt x="107" y="290"/>
                      <a:pt x="110" y="287"/>
                      <a:pt x="113" y="284"/>
                    </a:cubicBezTo>
                    <a:cubicBezTo>
                      <a:pt x="120" y="278"/>
                      <a:pt x="126" y="272"/>
                      <a:pt x="133" y="267"/>
                    </a:cubicBezTo>
                    <a:cubicBezTo>
                      <a:pt x="140" y="261"/>
                      <a:pt x="147" y="255"/>
                      <a:pt x="154" y="249"/>
                    </a:cubicBezTo>
                    <a:cubicBezTo>
                      <a:pt x="160" y="244"/>
                      <a:pt x="166" y="239"/>
                      <a:pt x="171" y="234"/>
                    </a:cubicBezTo>
                    <a:cubicBezTo>
                      <a:pt x="171" y="235"/>
                      <a:pt x="171" y="235"/>
                      <a:pt x="171" y="236"/>
                    </a:cubicBezTo>
                    <a:close/>
                    <a:moveTo>
                      <a:pt x="172" y="221"/>
                    </a:moveTo>
                    <a:cubicBezTo>
                      <a:pt x="171" y="222"/>
                      <a:pt x="170" y="223"/>
                      <a:pt x="169" y="223"/>
                    </a:cubicBezTo>
                    <a:cubicBezTo>
                      <a:pt x="170" y="222"/>
                      <a:pt x="171" y="221"/>
                      <a:pt x="172" y="220"/>
                    </a:cubicBezTo>
                    <a:cubicBezTo>
                      <a:pt x="172" y="220"/>
                      <a:pt x="172" y="221"/>
                      <a:pt x="172" y="221"/>
                    </a:cubicBezTo>
                    <a:close/>
                    <a:moveTo>
                      <a:pt x="173" y="209"/>
                    </a:moveTo>
                    <a:cubicBezTo>
                      <a:pt x="173" y="209"/>
                      <a:pt x="172" y="210"/>
                      <a:pt x="171" y="210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61" y="218"/>
                      <a:pt x="152" y="226"/>
                      <a:pt x="142" y="232"/>
                    </a:cubicBezTo>
                    <a:cubicBezTo>
                      <a:pt x="133" y="239"/>
                      <a:pt x="123" y="245"/>
                      <a:pt x="113" y="252"/>
                    </a:cubicBezTo>
                    <a:cubicBezTo>
                      <a:pt x="109" y="255"/>
                      <a:pt x="105" y="258"/>
                      <a:pt x="100" y="261"/>
                    </a:cubicBezTo>
                    <a:cubicBezTo>
                      <a:pt x="98" y="263"/>
                      <a:pt x="96" y="264"/>
                      <a:pt x="94" y="266"/>
                    </a:cubicBezTo>
                    <a:cubicBezTo>
                      <a:pt x="93" y="267"/>
                      <a:pt x="93" y="267"/>
                      <a:pt x="94" y="265"/>
                    </a:cubicBezTo>
                    <a:cubicBezTo>
                      <a:pt x="96" y="264"/>
                      <a:pt x="97" y="263"/>
                      <a:pt x="99" y="261"/>
                    </a:cubicBezTo>
                    <a:cubicBezTo>
                      <a:pt x="108" y="255"/>
                      <a:pt x="116" y="249"/>
                      <a:pt x="125" y="242"/>
                    </a:cubicBezTo>
                    <a:cubicBezTo>
                      <a:pt x="141" y="229"/>
                      <a:pt x="159" y="217"/>
                      <a:pt x="174" y="202"/>
                    </a:cubicBezTo>
                    <a:cubicBezTo>
                      <a:pt x="174" y="205"/>
                      <a:pt x="174" y="207"/>
                      <a:pt x="173" y="209"/>
                    </a:cubicBezTo>
                    <a:close/>
                    <a:moveTo>
                      <a:pt x="174" y="199"/>
                    </a:moveTo>
                    <a:cubicBezTo>
                      <a:pt x="174" y="200"/>
                      <a:pt x="174" y="200"/>
                      <a:pt x="174" y="201"/>
                    </a:cubicBezTo>
                    <a:cubicBezTo>
                      <a:pt x="167" y="205"/>
                      <a:pt x="162" y="211"/>
                      <a:pt x="156" y="216"/>
                    </a:cubicBezTo>
                    <a:cubicBezTo>
                      <a:pt x="148" y="221"/>
                      <a:pt x="141" y="226"/>
                      <a:pt x="133" y="232"/>
                    </a:cubicBezTo>
                    <a:cubicBezTo>
                      <a:pt x="127" y="236"/>
                      <a:pt x="121" y="240"/>
                      <a:pt x="115" y="245"/>
                    </a:cubicBezTo>
                    <a:cubicBezTo>
                      <a:pt x="121" y="240"/>
                      <a:pt x="127" y="235"/>
                      <a:pt x="134" y="230"/>
                    </a:cubicBezTo>
                    <a:cubicBezTo>
                      <a:pt x="148" y="219"/>
                      <a:pt x="161" y="207"/>
                      <a:pt x="175" y="195"/>
                    </a:cubicBezTo>
                    <a:cubicBezTo>
                      <a:pt x="175" y="197"/>
                      <a:pt x="174" y="198"/>
                      <a:pt x="174" y="199"/>
                    </a:cubicBezTo>
                    <a:close/>
                    <a:moveTo>
                      <a:pt x="102" y="247"/>
                    </a:moveTo>
                    <a:cubicBezTo>
                      <a:pt x="100" y="249"/>
                      <a:pt x="97" y="251"/>
                      <a:pt x="94" y="253"/>
                    </a:cubicBezTo>
                    <a:cubicBezTo>
                      <a:pt x="94" y="253"/>
                      <a:pt x="93" y="254"/>
                      <a:pt x="92" y="254"/>
                    </a:cubicBezTo>
                    <a:cubicBezTo>
                      <a:pt x="92" y="254"/>
                      <a:pt x="92" y="254"/>
                      <a:pt x="92" y="254"/>
                    </a:cubicBezTo>
                    <a:cubicBezTo>
                      <a:pt x="93" y="253"/>
                      <a:pt x="95" y="252"/>
                      <a:pt x="96" y="251"/>
                    </a:cubicBezTo>
                    <a:cubicBezTo>
                      <a:pt x="101" y="246"/>
                      <a:pt x="107" y="242"/>
                      <a:pt x="112" y="237"/>
                    </a:cubicBezTo>
                    <a:cubicBezTo>
                      <a:pt x="117" y="232"/>
                      <a:pt x="123" y="228"/>
                      <a:pt x="128" y="224"/>
                    </a:cubicBezTo>
                    <a:cubicBezTo>
                      <a:pt x="135" y="219"/>
                      <a:pt x="142" y="214"/>
                      <a:pt x="149" y="209"/>
                    </a:cubicBezTo>
                    <a:cubicBezTo>
                      <a:pt x="154" y="205"/>
                      <a:pt x="159" y="201"/>
                      <a:pt x="164" y="197"/>
                    </a:cubicBezTo>
                    <a:cubicBezTo>
                      <a:pt x="166" y="196"/>
                      <a:pt x="168" y="194"/>
                      <a:pt x="170" y="193"/>
                    </a:cubicBezTo>
                    <a:cubicBezTo>
                      <a:pt x="171" y="192"/>
                      <a:pt x="173" y="191"/>
                      <a:pt x="175" y="189"/>
                    </a:cubicBezTo>
                    <a:cubicBezTo>
                      <a:pt x="175" y="189"/>
                      <a:pt x="175" y="189"/>
                      <a:pt x="175" y="189"/>
                    </a:cubicBezTo>
                    <a:cubicBezTo>
                      <a:pt x="175" y="191"/>
                      <a:pt x="175" y="192"/>
                      <a:pt x="175" y="194"/>
                    </a:cubicBezTo>
                    <a:cubicBezTo>
                      <a:pt x="151" y="212"/>
                      <a:pt x="126" y="229"/>
                      <a:pt x="102" y="247"/>
                    </a:cubicBezTo>
                    <a:close/>
                    <a:moveTo>
                      <a:pt x="176" y="187"/>
                    </a:moveTo>
                    <a:cubicBezTo>
                      <a:pt x="174" y="188"/>
                      <a:pt x="173" y="189"/>
                      <a:pt x="172" y="191"/>
                    </a:cubicBezTo>
                    <a:cubicBezTo>
                      <a:pt x="171" y="191"/>
                      <a:pt x="170" y="191"/>
                      <a:pt x="170" y="192"/>
                    </a:cubicBezTo>
                    <a:cubicBezTo>
                      <a:pt x="157" y="200"/>
                      <a:pt x="146" y="209"/>
                      <a:pt x="134" y="217"/>
                    </a:cubicBezTo>
                    <a:cubicBezTo>
                      <a:pt x="122" y="226"/>
                      <a:pt x="110" y="234"/>
                      <a:pt x="99" y="243"/>
                    </a:cubicBezTo>
                    <a:cubicBezTo>
                      <a:pt x="97" y="245"/>
                      <a:pt x="94" y="247"/>
                      <a:pt x="92" y="249"/>
                    </a:cubicBezTo>
                    <a:cubicBezTo>
                      <a:pt x="94" y="247"/>
                      <a:pt x="96" y="246"/>
                      <a:pt x="97" y="244"/>
                    </a:cubicBezTo>
                    <a:cubicBezTo>
                      <a:pt x="103" y="240"/>
                      <a:pt x="108" y="234"/>
                      <a:pt x="114" y="230"/>
                    </a:cubicBezTo>
                    <a:cubicBezTo>
                      <a:pt x="124" y="221"/>
                      <a:pt x="136" y="212"/>
                      <a:pt x="147" y="204"/>
                    </a:cubicBezTo>
                    <a:cubicBezTo>
                      <a:pt x="157" y="197"/>
                      <a:pt x="168" y="189"/>
                      <a:pt x="176" y="180"/>
                    </a:cubicBezTo>
                    <a:cubicBezTo>
                      <a:pt x="176" y="182"/>
                      <a:pt x="176" y="185"/>
                      <a:pt x="176" y="187"/>
                    </a:cubicBezTo>
                    <a:close/>
                    <a:moveTo>
                      <a:pt x="130" y="215"/>
                    </a:moveTo>
                    <a:cubicBezTo>
                      <a:pt x="123" y="221"/>
                      <a:pt x="115" y="227"/>
                      <a:pt x="108" y="233"/>
                    </a:cubicBezTo>
                    <a:cubicBezTo>
                      <a:pt x="104" y="236"/>
                      <a:pt x="101" y="239"/>
                      <a:pt x="98" y="242"/>
                    </a:cubicBezTo>
                    <a:cubicBezTo>
                      <a:pt x="96" y="244"/>
                      <a:pt x="94" y="246"/>
                      <a:pt x="92" y="248"/>
                    </a:cubicBezTo>
                    <a:cubicBezTo>
                      <a:pt x="92" y="246"/>
                      <a:pt x="92" y="245"/>
                      <a:pt x="92" y="244"/>
                    </a:cubicBezTo>
                    <a:cubicBezTo>
                      <a:pt x="98" y="240"/>
                      <a:pt x="104" y="234"/>
                      <a:pt x="110" y="229"/>
                    </a:cubicBezTo>
                    <a:cubicBezTo>
                      <a:pt x="118" y="222"/>
                      <a:pt x="127" y="215"/>
                      <a:pt x="136" y="209"/>
                    </a:cubicBezTo>
                    <a:cubicBezTo>
                      <a:pt x="143" y="203"/>
                      <a:pt x="151" y="198"/>
                      <a:pt x="159" y="192"/>
                    </a:cubicBezTo>
                    <a:cubicBezTo>
                      <a:pt x="163" y="189"/>
                      <a:pt x="166" y="187"/>
                      <a:pt x="170" y="184"/>
                    </a:cubicBezTo>
                    <a:cubicBezTo>
                      <a:pt x="171" y="183"/>
                      <a:pt x="172" y="182"/>
                      <a:pt x="173" y="182"/>
                    </a:cubicBezTo>
                    <a:cubicBezTo>
                      <a:pt x="160" y="195"/>
                      <a:pt x="144" y="204"/>
                      <a:pt x="130" y="215"/>
                    </a:cubicBezTo>
                    <a:close/>
                    <a:moveTo>
                      <a:pt x="92" y="250"/>
                    </a:moveTo>
                    <a:cubicBezTo>
                      <a:pt x="94" y="248"/>
                      <a:pt x="96" y="246"/>
                      <a:pt x="98" y="245"/>
                    </a:cubicBezTo>
                    <a:cubicBezTo>
                      <a:pt x="102" y="241"/>
                      <a:pt x="107" y="238"/>
                      <a:pt x="111" y="235"/>
                    </a:cubicBezTo>
                    <a:cubicBezTo>
                      <a:pt x="118" y="229"/>
                      <a:pt x="126" y="224"/>
                      <a:pt x="134" y="218"/>
                    </a:cubicBezTo>
                    <a:cubicBezTo>
                      <a:pt x="142" y="212"/>
                      <a:pt x="150" y="206"/>
                      <a:pt x="158" y="201"/>
                    </a:cubicBezTo>
                    <a:cubicBezTo>
                      <a:pt x="160" y="200"/>
                      <a:pt x="162" y="198"/>
                      <a:pt x="163" y="197"/>
                    </a:cubicBezTo>
                    <a:cubicBezTo>
                      <a:pt x="140" y="216"/>
                      <a:pt x="115" y="233"/>
                      <a:pt x="92" y="254"/>
                    </a:cubicBezTo>
                    <a:cubicBezTo>
                      <a:pt x="92" y="252"/>
                      <a:pt x="92" y="251"/>
                      <a:pt x="92" y="250"/>
                    </a:cubicBezTo>
                    <a:close/>
                    <a:moveTo>
                      <a:pt x="92" y="255"/>
                    </a:moveTo>
                    <a:cubicBezTo>
                      <a:pt x="99" y="251"/>
                      <a:pt x="105" y="246"/>
                      <a:pt x="111" y="241"/>
                    </a:cubicBezTo>
                    <a:cubicBezTo>
                      <a:pt x="119" y="236"/>
                      <a:pt x="126" y="231"/>
                      <a:pt x="133" y="226"/>
                    </a:cubicBezTo>
                    <a:cubicBezTo>
                      <a:pt x="141" y="220"/>
                      <a:pt x="148" y="215"/>
                      <a:pt x="155" y="210"/>
                    </a:cubicBezTo>
                    <a:cubicBezTo>
                      <a:pt x="159" y="207"/>
                      <a:pt x="163" y="204"/>
                      <a:pt x="167" y="201"/>
                    </a:cubicBezTo>
                    <a:cubicBezTo>
                      <a:pt x="167" y="201"/>
                      <a:pt x="168" y="200"/>
                      <a:pt x="169" y="199"/>
                    </a:cubicBezTo>
                    <a:cubicBezTo>
                      <a:pt x="157" y="210"/>
                      <a:pt x="144" y="221"/>
                      <a:pt x="131" y="231"/>
                    </a:cubicBezTo>
                    <a:cubicBezTo>
                      <a:pt x="124" y="236"/>
                      <a:pt x="118" y="241"/>
                      <a:pt x="111" y="247"/>
                    </a:cubicBezTo>
                    <a:cubicBezTo>
                      <a:pt x="105" y="251"/>
                      <a:pt x="98" y="255"/>
                      <a:pt x="92" y="261"/>
                    </a:cubicBezTo>
                    <a:cubicBezTo>
                      <a:pt x="92" y="259"/>
                      <a:pt x="92" y="257"/>
                      <a:pt x="92" y="255"/>
                    </a:cubicBezTo>
                    <a:close/>
                    <a:moveTo>
                      <a:pt x="92" y="262"/>
                    </a:moveTo>
                    <a:cubicBezTo>
                      <a:pt x="96" y="258"/>
                      <a:pt x="100" y="255"/>
                      <a:pt x="104" y="252"/>
                    </a:cubicBezTo>
                    <a:cubicBezTo>
                      <a:pt x="103" y="253"/>
                      <a:pt x="102" y="254"/>
                      <a:pt x="101" y="255"/>
                    </a:cubicBezTo>
                    <a:cubicBezTo>
                      <a:pt x="98" y="257"/>
                      <a:pt x="94" y="260"/>
                      <a:pt x="92" y="262"/>
                    </a:cubicBezTo>
                    <a:cubicBezTo>
                      <a:pt x="92" y="262"/>
                      <a:pt x="92" y="262"/>
                      <a:pt x="92" y="262"/>
                    </a:cubicBezTo>
                    <a:close/>
                    <a:moveTo>
                      <a:pt x="92" y="196"/>
                    </a:moveTo>
                    <a:cubicBezTo>
                      <a:pt x="95" y="193"/>
                      <a:pt x="99" y="190"/>
                      <a:pt x="102" y="188"/>
                    </a:cubicBezTo>
                    <a:cubicBezTo>
                      <a:pt x="98" y="190"/>
                      <a:pt x="95" y="193"/>
                      <a:pt x="92" y="197"/>
                    </a:cubicBezTo>
                    <a:cubicBezTo>
                      <a:pt x="92" y="197"/>
                      <a:pt x="92" y="197"/>
                      <a:pt x="92" y="196"/>
                    </a:cubicBezTo>
                    <a:cubicBezTo>
                      <a:pt x="92" y="196"/>
                      <a:pt x="92" y="196"/>
                      <a:pt x="92" y="196"/>
                    </a:cubicBezTo>
                    <a:close/>
                    <a:moveTo>
                      <a:pt x="152" y="167"/>
                    </a:moveTo>
                    <a:cubicBezTo>
                      <a:pt x="146" y="171"/>
                      <a:pt x="141" y="175"/>
                      <a:pt x="135" y="179"/>
                    </a:cubicBezTo>
                    <a:cubicBezTo>
                      <a:pt x="135" y="177"/>
                      <a:pt x="135" y="176"/>
                      <a:pt x="135" y="175"/>
                    </a:cubicBezTo>
                    <a:cubicBezTo>
                      <a:pt x="137" y="173"/>
                      <a:pt x="139" y="172"/>
                      <a:pt x="140" y="170"/>
                    </a:cubicBezTo>
                    <a:cubicBezTo>
                      <a:pt x="144" y="169"/>
                      <a:pt x="148" y="168"/>
                      <a:pt x="152" y="167"/>
                    </a:cubicBezTo>
                    <a:close/>
                    <a:moveTo>
                      <a:pt x="161" y="165"/>
                    </a:moveTo>
                    <a:cubicBezTo>
                      <a:pt x="152" y="172"/>
                      <a:pt x="143" y="179"/>
                      <a:pt x="134" y="185"/>
                    </a:cubicBezTo>
                    <a:cubicBezTo>
                      <a:pt x="134" y="185"/>
                      <a:pt x="135" y="184"/>
                      <a:pt x="135" y="184"/>
                    </a:cubicBezTo>
                    <a:cubicBezTo>
                      <a:pt x="141" y="179"/>
                      <a:pt x="147" y="173"/>
                      <a:pt x="153" y="167"/>
                    </a:cubicBezTo>
                    <a:cubicBezTo>
                      <a:pt x="153" y="167"/>
                      <a:pt x="153" y="167"/>
                      <a:pt x="153" y="167"/>
                    </a:cubicBezTo>
                    <a:cubicBezTo>
                      <a:pt x="156" y="166"/>
                      <a:pt x="158" y="166"/>
                      <a:pt x="161" y="165"/>
                    </a:cubicBezTo>
                    <a:close/>
                    <a:moveTo>
                      <a:pt x="167" y="164"/>
                    </a:moveTo>
                    <a:cubicBezTo>
                      <a:pt x="155" y="174"/>
                      <a:pt x="142" y="184"/>
                      <a:pt x="129" y="194"/>
                    </a:cubicBezTo>
                    <a:cubicBezTo>
                      <a:pt x="129" y="194"/>
                      <a:pt x="129" y="194"/>
                      <a:pt x="129" y="194"/>
                    </a:cubicBezTo>
                    <a:cubicBezTo>
                      <a:pt x="127" y="196"/>
                      <a:pt x="125" y="197"/>
                      <a:pt x="122" y="199"/>
                    </a:cubicBezTo>
                    <a:cubicBezTo>
                      <a:pt x="116" y="203"/>
                      <a:pt x="110" y="208"/>
                      <a:pt x="104" y="214"/>
                    </a:cubicBezTo>
                    <a:cubicBezTo>
                      <a:pt x="102" y="216"/>
                      <a:pt x="100" y="217"/>
                      <a:pt x="99" y="219"/>
                    </a:cubicBezTo>
                    <a:cubicBezTo>
                      <a:pt x="96" y="221"/>
                      <a:pt x="94" y="223"/>
                      <a:pt x="91" y="225"/>
                    </a:cubicBezTo>
                    <a:cubicBezTo>
                      <a:pt x="91" y="225"/>
                      <a:pt x="91" y="225"/>
                      <a:pt x="91" y="225"/>
                    </a:cubicBezTo>
                    <a:cubicBezTo>
                      <a:pt x="94" y="223"/>
                      <a:pt x="97" y="220"/>
                      <a:pt x="99" y="218"/>
                    </a:cubicBezTo>
                    <a:cubicBezTo>
                      <a:pt x="101" y="215"/>
                      <a:pt x="104" y="212"/>
                      <a:pt x="107" y="209"/>
                    </a:cubicBezTo>
                    <a:cubicBezTo>
                      <a:pt x="113" y="204"/>
                      <a:pt x="120" y="199"/>
                      <a:pt x="126" y="194"/>
                    </a:cubicBezTo>
                    <a:cubicBezTo>
                      <a:pt x="127" y="193"/>
                      <a:pt x="129" y="192"/>
                      <a:pt x="130" y="191"/>
                    </a:cubicBezTo>
                    <a:cubicBezTo>
                      <a:pt x="131" y="191"/>
                      <a:pt x="132" y="190"/>
                      <a:pt x="132" y="189"/>
                    </a:cubicBezTo>
                    <a:cubicBezTo>
                      <a:pt x="143" y="182"/>
                      <a:pt x="153" y="174"/>
                      <a:pt x="162" y="165"/>
                    </a:cubicBezTo>
                    <a:cubicBezTo>
                      <a:pt x="162" y="165"/>
                      <a:pt x="162" y="165"/>
                      <a:pt x="162" y="165"/>
                    </a:cubicBezTo>
                    <a:cubicBezTo>
                      <a:pt x="164" y="165"/>
                      <a:pt x="166" y="164"/>
                      <a:pt x="167" y="164"/>
                    </a:cubicBezTo>
                    <a:close/>
                    <a:moveTo>
                      <a:pt x="139" y="170"/>
                    </a:moveTo>
                    <a:cubicBezTo>
                      <a:pt x="139" y="171"/>
                      <a:pt x="138" y="172"/>
                      <a:pt x="137" y="172"/>
                    </a:cubicBezTo>
                    <a:cubicBezTo>
                      <a:pt x="137" y="173"/>
                      <a:pt x="136" y="173"/>
                      <a:pt x="135" y="174"/>
                    </a:cubicBezTo>
                    <a:cubicBezTo>
                      <a:pt x="135" y="173"/>
                      <a:pt x="135" y="172"/>
                      <a:pt x="135" y="172"/>
                    </a:cubicBezTo>
                    <a:cubicBezTo>
                      <a:pt x="135" y="172"/>
                      <a:pt x="136" y="171"/>
                      <a:pt x="136" y="171"/>
                    </a:cubicBezTo>
                    <a:cubicBezTo>
                      <a:pt x="136" y="171"/>
                      <a:pt x="136" y="171"/>
                      <a:pt x="137" y="171"/>
                    </a:cubicBezTo>
                    <a:cubicBezTo>
                      <a:pt x="137" y="171"/>
                      <a:pt x="138" y="170"/>
                      <a:pt x="139" y="170"/>
                    </a:cubicBezTo>
                    <a:close/>
                    <a:moveTo>
                      <a:pt x="132" y="173"/>
                    </a:moveTo>
                    <a:cubicBezTo>
                      <a:pt x="132" y="173"/>
                      <a:pt x="132" y="173"/>
                      <a:pt x="132" y="173"/>
                    </a:cubicBezTo>
                    <a:cubicBezTo>
                      <a:pt x="132" y="173"/>
                      <a:pt x="132" y="173"/>
                      <a:pt x="132" y="172"/>
                    </a:cubicBezTo>
                    <a:cubicBezTo>
                      <a:pt x="132" y="173"/>
                      <a:pt x="132" y="173"/>
                      <a:pt x="132" y="173"/>
                    </a:cubicBezTo>
                    <a:close/>
                    <a:moveTo>
                      <a:pt x="131" y="175"/>
                    </a:moveTo>
                    <a:cubicBezTo>
                      <a:pt x="131" y="174"/>
                      <a:pt x="132" y="174"/>
                      <a:pt x="132" y="174"/>
                    </a:cubicBezTo>
                    <a:cubicBezTo>
                      <a:pt x="132" y="175"/>
                      <a:pt x="133" y="176"/>
                      <a:pt x="133" y="177"/>
                    </a:cubicBezTo>
                    <a:cubicBezTo>
                      <a:pt x="131" y="178"/>
                      <a:pt x="130" y="179"/>
                      <a:pt x="129" y="180"/>
                    </a:cubicBezTo>
                    <a:cubicBezTo>
                      <a:pt x="129" y="178"/>
                      <a:pt x="130" y="176"/>
                      <a:pt x="131" y="175"/>
                    </a:cubicBezTo>
                    <a:close/>
                    <a:moveTo>
                      <a:pt x="131" y="178"/>
                    </a:moveTo>
                    <a:cubicBezTo>
                      <a:pt x="132" y="178"/>
                      <a:pt x="132" y="177"/>
                      <a:pt x="133" y="177"/>
                    </a:cubicBezTo>
                    <a:cubicBezTo>
                      <a:pt x="133" y="178"/>
                      <a:pt x="133" y="180"/>
                      <a:pt x="132" y="181"/>
                    </a:cubicBezTo>
                    <a:cubicBezTo>
                      <a:pt x="131" y="182"/>
                      <a:pt x="129" y="183"/>
                      <a:pt x="127" y="185"/>
                    </a:cubicBezTo>
                    <a:cubicBezTo>
                      <a:pt x="128" y="183"/>
                      <a:pt x="128" y="181"/>
                      <a:pt x="128" y="180"/>
                    </a:cubicBezTo>
                    <a:cubicBezTo>
                      <a:pt x="129" y="179"/>
                      <a:pt x="130" y="179"/>
                      <a:pt x="131" y="178"/>
                    </a:cubicBezTo>
                    <a:close/>
                    <a:moveTo>
                      <a:pt x="131" y="186"/>
                    </a:moveTo>
                    <a:cubicBezTo>
                      <a:pt x="130" y="187"/>
                      <a:pt x="129" y="188"/>
                      <a:pt x="128" y="189"/>
                    </a:cubicBezTo>
                    <a:cubicBezTo>
                      <a:pt x="127" y="188"/>
                      <a:pt x="127" y="187"/>
                      <a:pt x="127" y="186"/>
                    </a:cubicBezTo>
                    <a:cubicBezTo>
                      <a:pt x="129" y="184"/>
                      <a:pt x="131" y="183"/>
                      <a:pt x="132" y="182"/>
                    </a:cubicBezTo>
                    <a:cubicBezTo>
                      <a:pt x="132" y="183"/>
                      <a:pt x="132" y="185"/>
                      <a:pt x="131" y="186"/>
                    </a:cubicBezTo>
                    <a:close/>
                    <a:moveTo>
                      <a:pt x="135" y="180"/>
                    </a:moveTo>
                    <a:cubicBezTo>
                      <a:pt x="136" y="179"/>
                      <a:pt x="137" y="178"/>
                      <a:pt x="138" y="178"/>
                    </a:cubicBezTo>
                    <a:cubicBezTo>
                      <a:pt x="141" y="176"/>
                      <a:pt x="144" y="173"/>
                      <a:pt x="147" y="171"/>
                    </a:cubicBezTo>
                    <a:cubicBezTo>
                      <a:pt x="148" y="170"/>
                      <a:pt x="149" y="170"/>
                      <a:pt x="150" y="169"/>
                    </a:cubicBezTo>
                    <a:cubicBezTo>
                      <a:pt x="150" y="169"/>
                      <a:pt x="150" y="169"/>
                      <a:pt x="150" y="169"/>
                    </a:cubicBezTo>
                    <a:cubicBezTo>
                      <a:pt x="150" y="170"/>
                      <a:pt x="149" y="170"/>
                      <a:pt x="148" y="171"/>
                    </a:cubicBezTo>
                    <a:cubicBezTo>
                      <a:pt x="144" y="175"/>
                      <a:pt x="140" y="179"/>
                      <a:pt x="135" y="183"/>
                    </a:cubicBezTo>
                    <a:cubicBezTo>
                      <a:pt x="135" y="182"/>
                      <a:pt x="135" y="181"/>
                      <a:pt x="135" y="180"/>
                    </a:cubicBezTo>
                    <a:close/>
                    <a:moveTo>
                      <a:pt x="127" y="191"/>
                    </a:moveTo>
                    <a:cubicBezTo>
                      <a:pt x="128" y="191"/>
                      <a:pt x="128" y="192"/>
                      <a:pt x="128" y="191"/>
                    </a:cubicBezTo>
                    <a:cubicBezTo>
                      <a:pt x="126" y="193"/>
                      <a:pt x="123" y="195"/>
                      <a:pt x="120" y="197"/>
                    </a:cubicBezTo>
                    <a:cubicBezTo>
                      <a:pt x="115" y="202"/>
                      <a:pt x="109" y="206"/>
                      <a:pt x="104" y="211"/>
                    </a:cubicBezTo>
                    <a:cubicBezTo>
                      <a:pt x="101" y="214"/>
                      <a:pt x="99" y="217"/>
                      <a:pt x="96" y="219"/>
                    </a:cubicBezTo>
                    <a:cubicBezTo>
                      <a:pt x="94" y="221"/>
                      <a:pt x="93" y="222"/>
                      <a:pt x="91" y="224"/>
                    </a:cubicBezTo>
                    <a:cubicBezTo>
                      <a:pt x="91" y="223"/>
                      <a:pt x="91" y="222"/>
                      <a:pt x="91" y="221"/>
                    </a:cubicBezTo>
                    <a:cubicBezTo>
                      <a:pt x="96" y="217"/>
                      <a:pt x="100" y="213"/>
                      <a:pt x="105" y="209"/>
                    </a:cubicBezTo>
                    <a:cubicBezTo>
                      <a:pt x="112" y="203"/>
                      <a:pt x="119" y="197"/>
                      <a:pt x="126" y="192"/>
                    </a:cubicBezTo>
                    <a:cubicBezTo>
                      <a:pt x="126" y="192"/>
                      <a:pt x="126" y="192"/>
                      <a:pt x="127" y="191"/>
                    </a:cubicBezTo>
                    <a:cubicBezTo>
                      <a:pt x="127" y="191"/>
                      <a:pt x="127" y="191"/>
                      <a:pt x="127" y="191"/>
                    </a:cubicBezTo>
                    <a:close/>
                    <a:moveTo>
                      <a:pt x="134" y="186"/>
                    </a:moveTo>
                    <a:cubicBezTo>
                      <a:pt x="138" y="183"/>
                      <a:pt x="142" y="180"/>
                      <a:pt x="146" y="177"/>
                    </a:cubicBezTo>
                    <a:cubicBezTo>
                      <a:pt x="149" y="175"/>
                      <a:pt x="152" y="173"/>
                      <a:pt x="155" y="171"/>
                    </a:cubicBezTo>
                    <a:cubicBezTo>
                      <a:pt x="156" y="170"/>
                      <a:pt x="156" y="170"/>
                      <a:pt x="157" y="169"/>
                    </a:cubicBezTo>
                    <a:cubicBezTo>
                      <a:pt x="150" y="176"/>
                      <a:pt x="142" y="182"/>
                      <a:pt x="133" y="188"/>
                    </a:cubicBezTo>
                    <a:cubicBezTo>
                      <a:pt x="134" y="187"/>
                      <a:pt x="134" y="187"/>
                      <a:pt x="134" y="186"/>
                    </a:cubicBezTo>
                    <a:close/>
                    <a:moveTo>
                      <a:pt x="92" y="214"/>
                    </a:moveTo>
                    <a:cubicBezTo>
                      <a:pt x="96" y="211"/>
                      <a:pt x="99" y="207"/>
                      <a:pt x="102" y="204"/>
                    </a:cubicBezTo>
                    <a:cubicBezTo>
                      <a:pt x="108" y="199"/>
                      <a:pt x="114" y="195"/>
                      <a:pt x="120" y="191"/>
                    </a:cubicBezTo>
                    <a:cubicBezTo>
                      <a:pt x="122" y="190"/>
                      <a:pt x="123" y="189"/>
                      <a:pt x="124" y="188"/>
                    </a:cubicBezTo>
                    <a:cubicBezTo>
                      <a:pt x="124" y="189"/>
                      <a:pt x="124" y="190"/>
                      <a:pt x="125" y="190"/>
                    </a:cubicBezTo>
                    <a:cubicBezTo>
                      <a:pt x="122" y="193"/>
                      <a:pt x="119" y="195"/>
                      <a:pt x="116" y="197"/>
                    </a:cubicBezTo>
                    <a:cubicBezTo>
                      <a:pt x="111" y="201"/>
                      <a:pt x="106" y="204"/>
                      <a:pt x="102" y="208"/>
                    </a:cubicBezTo>
                    <a:cubicBezTo>
                      <a:pt x="99" y="211"/>
                      <a:pt x="94" y="215"/>
                      <a:pt x="91" y="219"/>
                    </a:cubicBezTo>
                    <a:cubicBezTo>
                      <a:pt x="91" y="217"/>
                      <a:pt x="92" y="215"/>
                      <a:pt x="92" y="214"/>
                    </a:cubicBezTo>
                    <a:close/>
                    <a:moveTo>
                      <a:pt x="124" y="193"/>
                    </a:moveTo>
                    <a:cubicBezTo>
                      <a:pt x="118" y="197"/>
                      <a:pt x="112" y="201"/>
                      <a:pt x="107" y="206"/>
                    </a:cubicBezTo>
                    <a:cubicBezTo>
                      <a:pt x="104" y="208"/>
                      <a:pt x="102" y="210"/>
                      <a:pt x="99" y="213"/>
                    </a:cubicBezTo>
                    <a:cubicBezTo>
                      <a:pt x="98" y="214"/>
                      <a:pt x="97" y="215"/>
                      <a:pt x="96" y="216"/>
                    </a:cubicBezTo>
                    <a:cubicBezTo>
                      <a:pt x="95" y="217"/>
                      <a:pt x="93" y="219"/>
                      <a:pt x="91" y="220"/>
                    </a:cubicBezTo>
                    <a:cubicBezTo>
                      <a:pt x="91" y="220"/>
                      <a:pt x="91" y="220"/>
                      <a:pt x="91" y="220"/>
                    </a:cubicBezTo>
                    <a:cubicBezTo>
                      <a:pt x="93" y="217"/>
                      <a:pt x="96" y="215"/>
                      <a:pt x="98" y="213"/>
                    </a:cubicBezTo>
                    <a:cubicBezTo>
                      <a:pt x="100" y="211"/>
                      <a:pt x="102" y="209"/>
                      <a:pt x="105" y="207"/>
                    </a:cubicBezTo>
                    <a:cubicBezTo>
                      <a:pt x="111" y="202"/>
                      <a:pt x="117" y="197"/>
                      <a:pt x="123" y="193"/>
                    </a:cubicBezTo>
                    <a:cubicBezTo>
                      <a:pt x="124" y="192"/>
                      <a:pt x="125" y="192"/>
                      <a:pt x="126" y="191"/>
                    </a:cubicBezTo>
                    <a:cubicBezTo>
                      <a:pt x="126" y="191"/>
                      <a:pt x="126" y="191"/>
                      <a:pt x="126" y="191"/>
                    </a:cubicBezTo>
                    <a:cubicBezTo>
                      <a:pt x="125" y="192"/>
                      <a:pt x="125" y="192"/>
                      <a:pt x="124" y="193"/>
                    </a:cubicBezTo>
                    <a:close/>
                    <a:moveTo>
                      <a:pt x="129" y="188"/>
                    </a:moveTo>
                    <a:cubicBezTo>
                      <a:pt x="129" y="189"/>
                      <a:pt x="128" y="189"/>
                      <a:pt x="128" y="189"/>
                    </a:cubicBezTo>
                    <a:cubicBezTo>
                      <a:pt x="129" y="188"/>
                      <a:pt x="130" y="188"/>
                      <a:pt x="131" y="187"/>
                    </a:cubicBezTo>
                    <a:cubicBezTo>
                      <a:pt x="130" y="188"/>
                      <a:pt x="130" y="188"/>
                      <a:pt x="129" y="188"/>
                    </a:cubicBezTo>
                    <a:close/>
                    <a:moveTo>
                      <a:pt x="124" y="187"/>
                    </a:moveTo>
                    <a:cubicBezTo>
                      <a:pt x="122" y="188"/>
                      <a:pt x="121" y="189"/>
                      <a:pt x="120" y="190"/>
                    </a:cubicBezTo>
                    <a:cubicBezTo>
                      <a:pt x="115" y="193"/>
                      <a:pt x="110" y="197"/>
                      <a:pt x="106" y="201"/>
                    </a:cubicBezTo>
                    <a:cubicBezTo>
                      <a:pt x="101" y="204"/>
                      <a:pt x="97" y="209"/>
                      <a:pt x="92" y="212"/>
                    </a:cubicBezTo>
                    <a:cubicBezTo>
                      <a:pt x="92" y="213"/>
                      <a:pt x="92" y="213"/>
                      <a:pt x="92" y="213"/>
                    </a:cubicBezTo>
                    <a:cubicBezTo>
                      <a:pt x="92" y="213"/>
                      <a:pt x="92" y="213"/>
                      <a:pt x="92" y="212"/>
                    </a:cubicBezTo>
                    <a:cubicBezTo>
                      <a:pt x="92" y="211"/>
                      <a:pt x="94" y="209"/>
                      <a:pt x="95" y="209"/>
                    </a:cubicBezTo>
                    <a:cubicBezTo>
                      <a:pt x="97" y="207"/>
                      <a:pt x="99" y="204"/>
                      <a:pt x="102" y="202"/>
                    </a:cubicBezTo>
                    <a:cubicBezTo>
                      <a:pt x="106" y="198"/>
                      <a:pt x="111" y="194"/>
                      <a:pt x="116" y="190"/>
                    </a:cubicBezTo>
                    <a:cubicBezTo>
                      <a:pt x="119" y="188"/>
                      <a:pt x="121" y="185"/>
                      <a:pt x="124" y="183"/>
                    </a:cubicBezTo>
                    <a:cubicBezTo>
                      <a:pt x="124" y="185"/>
                      <a:pt x="124" y="186"/>
                      <a:pt x="124" y="187"/>
                    </a:cubicBezTo>
                    <a:close/>
                    <a:moveTo>
                      <a:pt x="91" y="230"/>
                    </a:moveTo>
                    <a:cubicBezTo>
                      <a:pt x="93" y="229"/>
                      <a:pt x="94" y="228"/>
                      <a:pt x="95" y="227"/>
                    </a:cubicBezTo>
                    <a:cubicBezTo>
                      <a:pt x="94" y="229"/>
                      <a:pt x="93" y="230"/>
                      <a:pt x="91" y="231"/>
                    </a:cubicBezTo>
                    <a:cubicBezTo>
                      <a:pt x="91" y="231"/>
                      <a:pt x="91" y="230"/>
                      <a:pt x="91" y="230"/>
                    </a:cubicBezTo>
                    <a:close/>
                    <a:moveTo>
                      <a:pt x="91" y="226"/>
                    </a:moveTo>
                    <a:cubicBezTo>
                      <a:pt x="92" y="225"/>
                      <a:pt x="93" y="225"/>
                      <a:pt x="94" y="224"/>
                    </a:cubicBezTo>
                    <a:cubicBezTo>
                      <a:pt x="93" y="225"/>
                      <a:pt x="92" y="227"/>
                      <a:pt x="91" y="228"/>
                    </a:cubicBezTo>
                    <a:cubicBezTo>
                      <a:pt x="91" y="227"/>
                      <a:pt x="91" y="226"/>
                      <a:pt x="91" y="226"/>
                    </a:cubicBezTo>
                    <a:close/>
                    <a:moveTo>
                      <a:pt x="92" y="198"/>
                    </a:moveTo>
                    <a:cubicBezTo>
                      <a:pt x="96" y="193"/>
                      <a:pt x="101" y="189"/>
                      <a:pt x="106" y="186"/>
                    </a:cubicBezTo>
                    <a:cubicBezTo>
                      <a:pt x="106" y="185"/>
                      <a:pt x="107" y="184"/>
                      <a:pt x="108" y="184"/>
                    </a:cubicBezTo>
                    <a:cubicBezTo>
                      <a:pt x="110" y="182"/>
                      <a:pt x="112" y="181"/>
                      <a:pt x="114" y="180"/>
                    </a:cubicBezTo>
                    <a:cubicBezTo>
                      <a:pt x="107" y="187"/>
                      <a:pt x="99" y="193"/>
                      <a:pt x="92" y="200"/>
                    </a:cubicBezTo>
                    <a:cubicBezTo>
                      <a:pt x="92" y="200"/>
                      <a:pt x="92" y="199"/>
                      <a:pt x="92" y="198"/>
                    </a:cubicBezTo>
                    <a:close/>
                    <a:moveTo>
                      <a:pt x="92" y="201"/>
                    </a:moveTo>
                    <a:cubicBezTo>
                      <a:pt x="93" y="200"/>
                      <a:pt x="94" y="199"/>
                      <a:pt x="95" y="198"/>
                    </a:cubicBezTo>
                    <a:cubicBezTo>
                      <a:pt x="98" y="195"/>
                      <a:pt x="101" y="192"/>
                      <a:pt x="104" y="190"/>
                    </a:cubicBezTo>
                    <a:cubicBezTo>
                      <a:pt x="108" y="186"/>
                      <a:pt x="112" y="183"/>
                      <a:pt x="116" y="179"/>
                    </a:cubicBezTo>
                    <a:cubicBezTo>
                      <a:pt x="117" y="179"/>
                      <a:pt x="118" y="178"/>
                      <a:pt x="120" y="178"/>
                    </a:cubicBezTo>
                    <a:cubicBezTo>
                      <a:pt x="117" y="180"/>
                      <a:pt x="115" y="181"/>
                      <a:pt x="113" y="183"/>
                    </a:cubicBezTo>
                    <a:cubicBezTo>
                      <a:pt x="107" y="188"/>
                      <a:pt x="101" y="193"/>
                      <a:pt x="95" y="198"/>
                    </a:cubicBezTo>
                    <a:cubicBezTo>
                      <a:pt x="94" y="199"/>
                      <a:pt x="93" y="200"/>
                      <a:pt x="92" y="201"/>
                    </a:cubicBezTo>
                    <a:cubicBezTo>
                      <a:pt x="92" y="201"/>
                      <a:pt x="92" y="201"/>
                      <a:pt x="92" y="201"/>
                    </a:cubicBezTo>
                    <a:close/>
                    <a:moveTo>
                      <a:pt x="126" y="178"/>
                    </a:moveTo>
                    <a:cubicBezTo>
                      <a:pt x="124" y="180"/>
                      <a:pt x="121" y="182"/>
                      <a:pt x="118" y="184"/>
                    </a:cubicBezTo>
                    <a:cubicBezTo>
                      <a:pt x="110" y="191"/>
                      <a:pt x="102" y="198"/>
                      <a:pt x="94" y="205"/>
                    </a:cubicBezTo>
                    <a:cubicBezTo>
                      <a:pt x="94" y="205"/>
                      <a:pt x="93" y="207"/>
                      <a:pt x="92" y="207"/>
                    </a:cubicBezTo>
                    <a:cubicBezTo>
                      <a:pt x="92" y="207"/>
                      <a:pt x="92" y="207"/>
                      <a:pt x="92" y="207"/>
                    </a:cubicBezTo>
                    <a:cubicBezTo>
                      <a:pt x="92" y="207"/>
                      <a:pt x="92" y="207"/>
                      <a:pt x="92" y="206"/>
                    </a:cubicBezTo>
                    <a:cubicBezTo>
                      <a:pt x="94" y="205"/>
                      <a:pt x="96" y="203"/>
                      <a:pt x="98" y="201"/>
                    </a:cubicBezTo>
                    <a:cubicBezTo>
                      <a:pt x="101" y="198"/>
                      <a:pt x="105" y="195"/>
                      <a:pt x="108" y="191"/>
                    </a:cubicBezTo>
                    <a:cubicBezTo>
                      <a:pt x="115" y="186"/>
                      <a:pt x="122" y="180"/>
                      <a:pt x="128" y="174"/>
                    </a:cubicBezTo>
                    <a:cubicBezTo>
                      <a:pt x="128" y="175"/>
                      <a:pt x="127" y="176"/>
                      <a:pt x="126" y="178"/>
                    </a:cubicBezTo>
                    <a:close/>
                    <a:moveTo>
                      <a:pt x="115" y="188"/>
                    </a:moveTo>
                    <a:cubicBezTo>
                      <a:pt x="118" y="185"/>
                      <a:pt x="122" y="182"/>
                      <a:pt x="126" y="179"/>
                    </a:cubicBezTo>
                    <a:cubicBezTo>
                      <a:pt x="125" y="180"/>
                      <a:pt x="125" y="182"/>
                      <a:pt x="124" y="183"/>
                    </a:cubicBezTo>
                    <a:cubicBezTo>
                      <a:pt x="120" y="186"/>
                      <a:pt x="116" y="188"/>
                      <a:pt x="113" y="191"/>
                    </a:cubicBezTo>
                    <a:cubicBezTo>
                      <a:pt x="108" y="195"/>
                      <a:pt x="104" y="199"/>
                      <a:pt x="100" y="203"/>
                    </a:cubicBezTo>
                    <a:cubicBezTo>
                      <a:pt x="97" y="205"/>
                      <a:pt x="94" y="208"/>
                      <a:pt x="92" y="211"/>
                    </a:cubicBezTo>
                    <a:cubicBezTo>
                      <a:pt x="92" y="210"/>
                      <a:pt x="92" y="209"/>
                      <a:pt x="92" y="208"/>
                    </a:cubicBezTo>
                    <a:cubicBezTo>
                      <a:pt x="100" y="202"/>
                      <a:pt x="107" y="195"/>
                      <a:pt x="115" y="188"/>
                    </a:cubicBezTo>
                    <a:close/>
                    <a:moveTo>
                      <a:pt x="91" y="233"/>
                    </a:moveTo>
                    <a:cubicBezTo>
                      <a:pt x="94" y="232"/>
                      <a:pt x="96" y="230"/>
                      <a:pt x="98" y="228"/>
                    </a:cubicBezTo>
                    <a:cubicBezTo>
                      <a:pt x="101" y="224"/>
                      <a:pt x="106" y="221"/>
                      <a:pt x="109" y="218"/>
                    </a:cubicBezTo>
                    <a:cubicBezTo>
                      <a:pt x="117" y="211"/>
                      <a:pt x="126" y="205"/>
                      <a:pt x="134" y="199"/>
                    </a:cubicBezTo>
                    <a:cubicBezTo>
                      <a:pt x="138" y="197"/>
                      <a:pt x="143" y="194"/>
                      <a:pt x="147" y="191"/>
                    </a:cubicBezTo>
                    <a:cubicBezTo>
                      <a:pt x="140" y="196"/>
                      <a:pt x="134" y="201"/>
                      <a:pt x="128" y="206"/>
                    </a:cubicBezTo>
                    <a:cubicBezTo>
                      <a:pt x="120" y="211"/>
                      <a:pt x="113" y="217"/>
                      <a:pt x="106" y="224"/>
                    </a:cubicBezTo>
                    <a:cubicBezTo>
                      <a:pt x="103" y="227"/>
                      <a:pt x="100" y="230"/>
                      <a:pt x="97" y="233"/>
                    </a:cubicBezTo>
                    <a:cubicBezTo>
                      <a:pt x="95" y="234"/>
                      <a:pt x="93" y="236"/>
                      <a:pt x="92" y="237"/>
                    </a:cubicBezTo>
                    <a:cubicBezTo>
                      <a:pt x="92" y="236"/>
                      <a:pt x="91" y="235"/>
                      <a:pt x="91" y="233"/>
                    </a:cubicBezTo>
                    <a:close/>
                    <a:moveTo>
                      <a:pt x="92" y="238"/>
                    </a:moveTo>
                    <a:cubicBezTo>
                      <a:pt x="92" y="238"/>
                      <a:pt x="93" y="237"/>
                      <a:pt x="93" y="237"/>
                    </a:cubicBezTo>
                    <a:cubicBezTo>
                      <a:pt x="94" y="236"/>
                      <a:pt x="95" y="235"/>
                      <a:pt x="96" y="234"/>
                    </a:cubicBezTo>
                    <a:cubicBezTo>
                      <a:pt x="99" y="232"/>
                      <a:pt x="101" y="229"/>
                      <a:pt x="104" y="227"/>
                    </a:cubicBezTo>
                    <a:cubicBezTo>
                      <a:pt x="115" y="216"/>
                      <a:pt x="127" y="207"/>
                      <a:pt x="139" y="198"/>
                    </a:cubicBezTo>
                    <a:cubicBezTo>
                      <a:pt x="151" y="189"/>
                      <a:pt x="162" y="180"/>
                      <a:pt x="172" y="171"/>
                    </a:cubicBezTo>
                    <a:cubicBezTo>
                      <a:pt x="173" y="171"/>
                      <a:pt x="173" y="170"/>
                      <a:pt x="173" y="170"/>
                    </a:cubicBezTo>
                    <a:cubicBezTo>
                      <a:pt x="173" y="170"/>
                      <a:pt x="174" y="170"/>
                      <a:pt x="174" y="170"/>
                    </a:cubicBezTo>
                    <a:cubicBezTo>
                      <a:pt x="174" y="169"/>
                      <a:pt x="175" y="169"/>
                      <a:pt x="175" y="169"/>
                    </a:cubicBezTo>
                    <a:cubicBezTo>
                      <a:pt x="175" y="168"/>
                      <a:pt x="175" y="168"/>
                      <a:pt x="176" y="168"/>
                    </a:cubicBezTo>
                    <a:cubicBezTo>
                      <a:pt x="176" y="170"/>
                      <a:pt x="176" y="171"/>
                      <a:pt x="176" y="173"/>
                    </a:cubicBezTo>
                    <a:cubicBezTo>
                      <a:pt x="153" y="193"/>
                      <a:pt x="127" y="207"/>
                      <a:pt x="105" y="227"/>
                    </a:cubicBezTo>
                    <a:cubicBezTo>
                      <a:pt x="100" y="231"/>
                      <a:pt x="96" y="236"/>
                      <a:pt x="92" y="239"/>
                    </a:cubicBezTo>
                    <a:cubicBezTo>
                      <a:pt x="92" y="239"/>
                      <a:pt x="92" y="239"/>
                      <a:pt x="92" y="238"/>
                    </a:cubicBezTo>
                    <a:close/>
                    <a:moveTo>
                      <a:pt x="175" y="164"/>
                    </a:moveTo>
                    <a:cubicBezTo>
                      <a:pt x="175" y="165"/>
                      <a:pt x="175" y="166"/>
                      <a:pt x="176" y="167"/>
                    </a:cubicBezTo>
                    <a:cubicBezTo>
                      <a:pt x="174" y="168"/>
                      <a:pt x="173" y="169"/>
                      <a:pt x="172" y="170"/>
                    </a:cubicBezTo>
                    <a:cubicBezTo>
                      <a:pt x="171" y="171"/>
                      <a:pt x="171" y="171"/>
                      <a:pt x="170" y="171"/>
                    </a:cubicBezTo>
                    <a:cubicBezTo>
                      <a:pt x="168" y="173"/>
                      <a:pt x="166" y="174"/>
                      <a:pt x="165" y="176"/>
                    </a:cubicBezTo>
                    <a:cubicBezTo>
                      <a:pt x="158" y="181"/>
                      <a:pt x="151" y="186"/>
                      <a:pt x="145" y="191"/>
                    </a:cubicBezTo>
                    <a:cubicBezTo>
                      <a:pt x="133" y="200"/>
                      <a:pt x="120" y="208"/>
                      <a:pt x="109" y="218"/>
                    </a:cubicBezTo>
                    <a:cubicBezTo>
                      <a:pt x="103" y="222"/>
                      <a:pt x="98" y="228"/>
                      <a:pt x="92" y="232"/>
                    </a:cubicBezTo>
                    <a:cubicBezTo>
                      <a:pt x="92" y="232"/>
                      <a:pt x="92" y="232"/>
                      <a:pt x="91" y="233"/>
                    </a:cubicBezTo>
                    <a:cubicBezTo>
                      <a:pt x="91" y="232"/>
                      <a:pt x="91" y="232"/>
                      <a:pt x="91" y="232"/>
                    </a:cubicBezTo>
                    <a:cubicBezTo>
                      <a:pt x="92" y="232"/>
                      <a:pt x="92" y="231"/>
                      <a:pt x="93" y="231"/>
                    </a:cubicBezTo>
                    <a:cubicBezTo>
                      <a:pt x="94" y="230"/>
                      <a:pt x="95" y="229"/>
                      <a:pt x="96" y="227"/>
                    </a:cubicBezTo>
                    <a:cubicBezTo>
                      <a:pt x="99" y="225"/>
                      <a:pt x="101" y="222"/>
                      <a:pt x="104" y="219"/>
                    </a:cubicBezTo>
                    <a:cubicBezTo>
                      <a:pt x="115" y="209"/>
                      <a:pt x="127" y="200"/>
                      <a:pt x="139" y="191"/>
                    </a:cubicBezTo>
                    <a:cubicBezTo>
                      <a:pt x="143" y="188"/>
                      <a:pt x="148" y="184"/>
                      <a:pt x="153" y="181"/>
                    </a:cubicBezTo>
                    <a:cubicBezTo>
                      <a:pt x="156" y="178"/>
                      <a:pt x="159" y="176"/>
                      <a:pt x="163" y="173"/>
                    </a:cubicBezTo>
                    <a:cubicBezTo>
                      <a:pt x="165" y="171"/>
                      <a:pt x="166" y="170"/>
                      <a:pt x="168" y="168"/>
                    </a:cubicBezTo>
                    <a:cubicBezTo>
                      <a:pt x="169" y="167"/>
                      <a:pt x="170" y="166"/>
                      <a:pt x="172" y="166"/>
                    </a:cubicBezTo>
                    <a:cubicBezTo>
                      <a:pt x="173" y="165"/>
                      <a:pt x="173" y="165"/>
                      <a:pt x="173" y="165"/>
                    </a:cubicBezTo>
                    <a:cubicBezTo>
                      <a:pt x="174" y="164"/>
                      <a:pt x="174" y="164"/>
                      <a:pt x="174" y="164"/>
                    </a:cubicBezTo>
                    <a:cubicBezTo>
                      <a:pt x="175" y="164"/>
                      <a:pt x="175" y="163"/>
                      <a:pt x="174" y="163"/>
                    </a:cubicBezTo>
                    <a:cubicBezTo>
                      <a:pt x="174" y="163"/>
                      <a:pt x="173" y="164"/>
                      <a:pt x="173" y="164"/>
                    </a:cubicBezTo>
                    <a:cubicBezTo>
                      <a:pt x="173" y="164"/>
                      <a:pt x="173" y="164"/>
                      <a:pt x="173" y="164"/>
                    </a:cubicBezTo>
                    <a:cubicBezTo>
                      <a:pt x="166" y="168"/>
                      <a:pt x="159" y="174"/>
                      <a:pt x="153" y="179"/>
                    </a:cubicBezTo>
                    <a:cubicBezTo>
                      <a:pt x="147" y="184"/>
                      <a:pt x="142" y="188"/>
                      <a:pt x="136" y="192"/>
                    </a:cubicBezTo>
                    <a:cubicBezTo>
                      <a:pt x="135" y="193"/>
                      <a:pt x="134" y="194"/>
                      <a:pt x="132" y="195"/>
                    </a:cubicBezTo>
                    <a:cubicBezTo>
                      <a:pt x="118" y="205"/>
                      <a:pt x="106" y="216"/>
                      <a:pt x="93" y="228"/>
                    </a:cubicBezTo>
                    <a:cubicBezTo>
                      <a:pt x="92" y="229"/>
                      <a:pt x="92" y="229"/>
                      <a:pt x="91" y="229"/>
                    </a:cubicBezTo>
                    <a:cubicBezTo>
                      <a:pt x="91" y="229"/>
                      <a:pt x="91" y="229"/>
                      <a:pt x="91" y="229"/>
                    </a:cubicBezTo>
                    <a:cubicBezTo>
                      <a:pt x="92" y="228"/>
                      <a:pt x="93" y="228"/>
                      <a:pt x="93" y="227"/>
                    </a:cubicBezTo>
                    <a:cubicBezTo>
                      <a:pt x="94" y="226"/>
                      <a:pt x="96" y="224"/>
                      <a:pt x="97" y="223"/>
                    </a:cubicBezTo>
                    <a:cubicBezTo>
                      <a:pt x="98" y="221"/>
                      <a:pt x="100" y="219"/>
                      <a:pt x="101" y="218"/>
                    </a:cubicBezTo>
                    <a:cubicBezTo>
                      <a:pt x="103" y="216"/>
                      <a:pt x="105" y="214"/>
                      <a:pt x="107" y="212"/>
                    </a:cubicBezTo>
                    <a:cubicBezTo>
                      <a:pt x="114" y="206"/>
                      <a:pt x="121" y="201"/>
                      <a:pt x="129" y="195"/>
                    </a:cubicBezTo>
                    <a:cubicBezTo>
                      <a:pt x="129" y="195"/>
                      <a:pt x="129" y="195"/>
                      <a:pt x="129" y="195"/>
                    </a:cubicBezTo>
                    <a:cubicBezTo>
                      <a:pt x="133" y="192"/>
                      <a:pt x="138" y="188"/>
                      <a:pt x="143" y="185"/>
                    </a:cubicBezTo>
                    <a:cubicBezTo>
                      <a:pt x="144" y="184"/>
                      <a:pt x="145" y="183"/>
                      <a:pt x="146" y="182"/>
                    </a:cubicBezTo>
                    <a:cubicBezTo>
                      <a:pt x="147" y="181"/>
                      <a:pt x="148" y="181"/>
                      <a:pt x="149" y="180"/>
                    </a:cubicBezTo>
                    <a:cubicBezTo>
                      <a:pt x="156" y="175"/>
                      <a:pt x="163" y="170"/>
                      <a:pt x="169" y="164"/>
                    </a:cubicBezTo>
                    <a:cubicBezTo>
                      <a:pt x="169" y="164"/>
                      <a:pt x="170" y="164"/>
                      <a:pt x="170" y="164"/>
                    </a:cubicBezTo>
                    <a:cubicBezTo>
                      <a:pt x="172" y="163"/>
                      <a:pt x="173" y="163"/>
                      <a:pt x="175" y="163"/>
                    </a:cubicBezTo>
                    <a:cubicBezTo>
                      <a:pt x="175" y="163"/>
                      <a:pt x="175" y="163"/>
                      <a:pt x="175" y="164"/>
                    </a:cubicBezTo>
                    <a:close/>
                    <a:moveTo>
                      <a:pt x="154" y="179"/>
                    </a:moveTo>
                    <a:cubicBezTo>
                      <a:pt x="156" y="177"/>
                      <a:pt x="158" y="176"/>
                      <a:pt x="160" y="174"/>
                    </a:cubicBezTo>
                    <a:cubicBezTo>
                      <a:pt x="158" y="175"/>
                      <a:pt x="157" y="177"/>
                      <a:pt x="155" y="178"/>
                    </a:cubicBezTo>
                    <a:cubicBezTo>
                      <a:pt x="155" y="178"/>
                      <a:pt x="154" y="179"/>
                      <a:pt x="154" y="179"/>
                    </a:cubicBezTo>
                    <a:close/>
                    <a:moveTo>
                      <a:pt x="173" y="160"/>
                    </a:moveTo>
                    <a:cubicBezTo>
                      <a:pt x="173" y="160"/>
                      <a:pt x="173" y="160"/>
                      <a:pt x="173" y="160"/>
                    </a:cubicBezTo>
                    <a:cubicBezTo>
                      <a:pt x="172" y="161"/>
                      <a:pt x="171" y="161"/>
                      <a:pt x="170" y="161"/>
                    </a:cubicBezTo>
                    <a:cubicBezTo>
                      <a:pt x="170" y="160"/>
                      <a:pt x="170" y="159"/>
                      <a:pt x="170" y="159"/>
                    </a:cubicBezTo>
                    <a:cubicBezTo>
                      <a:pt x="171" y="159"/>
                      <a:pt x="171" y="159"/>
                      <a:pt x="171" y="159"/>
                    </a:cubicBezTo>
                    <a:cubicBezTo>
                      <a:pt x="172" y="159"/>
                      <a:pt x="173" y="158"/>
                      <a:pt x="173" y="158"/>
                    </a:cubicBezTo>
                    <a:cubicBezTo>
                      <a:pt x="173" y="159"/>
                      <a:pt x="173" y="159"/>
                      <a:pt x="173" y="160"/>
                    </a:cubicBezTo>
                    <a:close/>
                    <a:moveTo>
                      <a:pt x="167" y="160"/>
                    </a:moveTo>
                    <a:cubicBezTo>
                      <a:pt x="167" y="160"/>
                      <a:pt x="167" y="161"/>
                      <a:pt x="167" y="161"/>
                    </a:cubicBezTo>
                    <a:cubicBezTo>
                      <a:pt x="167" y="161"/>
                      <a:pt x="166" y="161"/>
                      <a:pt x="165" y="161"/>
                    </a:cubicBezTo>
                    <a:cubicBezTo>
                      <a:pt x="165" y="161"/>
                      <a:pt x="165" y="160"/>
                      <a:pt x="165" y="160"/>
                    </a:cubicBezTo>
                    <a:cubicBezTo>
                      <a:pt x="166" y="160"/>
                      <a:pt x="167" y="160"/>
                      <a:pt x="167" y="159"/>
                    </a:cubicBezTo>
                    <a:cubicBezTo>
                      <a:pt x="167" y="160"/>
                      <a:pt x="167" y="160"/>
                      <a:pt x="167" y="160"/>
                    </a:cubicBezTo>
                    <a:close/>
                    <a:moveTo>
                      <a:pt x="162" y="162"/>
                    </a:moveTo>
                    <a:cubicBezTo>
                      <a:pt x="161" y="162"/>
                      <a:pt x="160" y="162"/>
                      <a:pt x="159" y="162"/>
                    </a:cubicBezTo>
                    <a:cubicBezTo>
                      <a:pt x="159" y="162"/>
                      <a:pt x="159" y="162"/>
                      <a:pt x="159" y="161"/>
                    </a:cubicBezTo>
                    <a:cubicBezTo>
                      <a:pt x="160" y="161"/>
                      <a:pt x="161" y="161"/>
                      <a:pt x="162" y="160"/>
                    </a:cubicBezTo>
                    <a:cubicBezTo>
                      <a:pt x="162" y="161"/>
                      <a:pt x="162" y="161"/>
                      <a:pt x="162" y="162"/>
                    </a:cubicBezTo>
                    <a:close/>
                    <a:moveTo>
                      <a:pt x="156" y="163"/>
                    </a:moveTo>
                    <a:cubicBezTo>
                      <a:pt x="155" y="163"/>
                      <a:pt x="153" y="163"/>
                      <a:pt x="152" y="164"/>
                    </a:cubicBezTo>
                    <a:cubicBezTo>
                      <a:pt x="152" y="164"/>
                      <a:pt x="152" y="163"/>
                      <a:pt x="152" y="163"/>
                    </a:cubicBezTo>
                    <a:cubicBezTo>
                      <a:pt x="153" y="163"/>
                      <a:pt x="155" y="162"/>
                      <a:pt x="156" y="162"/>
                    </a:cubicBezTo>
                    <a:cubicBezTo>
                      <a:pt x="156" y="162"/>
                      <a:pt x="156" y="163"/>
                      <a:pt x="156" y="163"/>
                    </a:cubicBezTo>
                    <a:close/>
                    <a:moveTo>
                      <a:pt x="149" y="164"/>
                    </a:moveTo>
                    <a:cubicBezTo>
                      <a:pt x="146" y="165"/>
                      <a:pt x="142" y="166"/>
                      <a:pt x="139" y="167"/>
                    </a:cubicBezTo>
                    <a:cubicBezTo>
                      <a:pt x="142" y="166"/>
                      <a:pt x="146" y="165"/>
                      <a:pt x="149" y="164"/>
                    </a:cubicBezTo>
                    <a:cubicBezTo>
                      <a:pt x="149" y="164"/>
                      <a:pt x="149" y="164"/>
                      <a:pt x="149" y="164"/>
                    </a:cubicBezTo>
                    <a:close/>
                    <a:moveTo>
                      <a:pt x="92" y="192"/>
                    </a:moveTo>
                    <a:cubicBezTo>
                      <a:pt x="92" y="192"/>
                      <a:pt x="92" y="192"/>
                      <a:pt x="92" y="192"/>
                    </a:cubicBezTo>
                    <a:cubicBezTo>
                      <a:pt x="93" y="191"/>
                      <a:pt x="94" y="191"/>
                      <a:pt x="94" y="190"/>
                    </a:cubicBezTo>
                    <a:cubicBezTo>
                      <a:pt x="94" y="191"/>
                      <a:pt x="93" y="191"/>
                      <a:pt x="92" y="192"/>
                    </a:cubicBezTo>
                    <a:close/>
                    <a:moveTo>
                      <a:pt x="92" y="202"/>
                    </a:moveTo>
                    <a:cubicBezTo>
                      <a:pt x="94" y="200"/>
                      <a:pt x="96" y="199"/>
                      <a:pt x="98" y="197"/>
                    </a:cubicBezTo>
                    <a:cubicBezTo>
                      <a:pt x="101" y="193"/>
                      <a:pt x="105" y="190"/>
                      <a:pt x="110" y="187"/>
                    </a:cubicBezTo>
                    <a:cubicBezTo>
                      <a:pt x="113" y="184"/>
                      <a:pt x="116" y="182"/>
                      <a:pt x="119" y="179"/>
                    </a:cubicBezTo>
                    <a:cubicBezTo>
                      <a:pt x="121" y="178"/>
                      <a:pt x="122" y="177"/>
                      <a:pt x="123" y="176"/>
                    </a:cubicBezTo>
                    <a:cubicBezTo>
                      <a:pt x="124" y="176"/>
                      <a:pt x="125" y="175"/>
                      <a:pt x="126" y="175"/>
                    </a:cubicBezTo>
                    <a:cubicBezTo>
                      <a:pt x="126" y="175"/>
                      <a:pt x="126" y="175"/>
                      <a:pt x="127" y="175"/>
                    </a:cubicBezTo>
                    <a:cubicBezTo>
                      <a:pt x="120" y="181"/>
                      <a:pt x="113" y="186"/>
                      <a:pt x="107" y="192"/>
                    </a:cubicBezTo>
                    <a:cubicBezTo>
                      <a:pt x="103" y="195"/>
                      <a:pt x="100" y="198"/>
                      <a:pt x="97" y="201"/>
                    </a:cubicBezTo>
                    <a:cubicBezTo>
                      <a:pt x="95" y="203"/>
                      <a:pt x="93" y="204"/>
                      <a:pt x="92" y="206"/>
                    </a:cubicBezTo>
                    <a:cubicBezTo>
                      <a:pt x="92" y="205"/>
                      <a:pt x="92" y="203"/>
                      <a:pt x="92" y="202"/>
                    </a:cubicBezTo>
                    <a:close/>
                    <a:moveTo>
                      <a:pt x="96" y="237"/>
                    </a:moveTo>
                    <a:cubicBezTo>
                      <a:pt x="98" y="234"/>
                      <a:pt x="101" y="231"/>
                      <a:pt x="104" y="228"/>
                    </a:cubicBezTo>
                    <a:cubicBezTo>
                      <a:pt x="112" y="221"/>
                      <a:pt x="121" y="215"/>
                      <a:pt x="129" y="208"/>
                    </a:cubicBezTo>
                    <a:cubicBezTo>
                      <a:pt x="145" y="197"/>
                      <a:pt x="161" y="187"/>
                      <a:pt x="176" y="174"/>
                    </a:cubicBezTo>
                    <a:cubicBezTo>
                      <a:pt x="176" y="176"/>
                      <a:pt x="176" y="177"/>
                      <a:pt x="176" y="178"/>
                    </a:cubicBezTo>
                    <a:cubicBezTo>
                      <a:pt x="174" y="181"/>
                      <a:pt x="171" y="182"/>
                      <a:pt x="168" y="184"/>
                    </a:cubicBezTo>
                    <a:cubicBezTo>
                      <a:pt x="164" y="188"/>
                      <a:pt x="160" y="191"/>
                      <a:pt x="156" y="194"/>
                    </a:cubicBezTo>
                    <a:cubicBezTo>
                      <a:pt x="148" y="199"/>
                      <a:pt x="140" y="204"/>
                      <a:pt x="132" y="210"/>
                    </a:cubicBezTo>
                    <a:cubicBezTo>
                      <a:pt x="125" y="215"/>
                      <a:pt x="119" y="221"/>
                      <a:pt x="112" y="226"/>
                    </a:cubicBezTo>
                    <a:cubicBezTo>
                      <a:pt x="105" y="232"/>
                      <a:pt x="99" y="238"/>
                      <a:pt x="92" y="243"/>
                    </a:cubicBezTo>
                    <a:cubicBezTo>
                      <a:pt x="92" y="242"/>
                      <a:pt x="92" y="241"/>
                      <a:pt x="92" y="240"/>
                    </a:cubicBezTo>
                    <a:cubicBezTo>
                      <a:pt x="93" y="239"/>
                      <a:pt x="94" y="238"/>
                      <a:pt x="96" y="237"/>
                    </a:cubicBezTo>
                    <a:close/>
                    <a:moveTo>
                      <a:pt x="98" y="258"/>
                    </a:moveTo>
                    <a:cubicBezTo>
                      <a:pt x="101" y="255"/>
                      <a:pt x="106" y="252"/>
                      <a:pt x="110" y="249"/>
                    </a:cubicBezTo>
                    <a:cubicBezTo>
                      <a:pt x="117" y="244"/>
                      <a:pt x="125" y="239"/>
                      <a:pt x="132" y="233"/>
                    </a:cubicBezTo>
                    <a:cubicBezTo>
                      <a:pt x="146" y="224"/>
                      <a:pt x="162" y="213"/>
                      <a:pt x="174" y="202"/>
                    </a:cubicBezTo>
                    <a:cubicBezTo>
                      <a:pt x="161" y="214"/>
                      <a:pt x="146" y="224"/>
                      <a:pt x="132" y="235"/>
                    </a:cubicBezTo>
                    <a:cubicBezTo>
                      <a:pt x="125" y="241"/>
                      <a:pt x="118" y="246"/>
                      <a:pt x="111" y="251"/>
                    </a:cubicBezTo>
                    <a:cubicBezTo>
                      <a:pt x="105" y="256"/>
                      <a:pt x="98" y="260"/>
                      <a:pt x="93" y="266"/>
                    </a:cubicBezTo>
                    <a:cubicBezTo>
                      <a:pt x="93" y="265"/>
                      <a:pt x="93" y="264"/>
                      <a:pt x="93" y="263"/>
                    </a:cubicBezTo>
                    <a:cubicBezTo>
                      <a:pt x="94" y="261"/>
                      <a:pt x="96" y="260"/>
                      <a:pt x="98" y="258"/>
                    </a:cubicBezTo>
                    <a:close/>
                    <a:moveTo>
                      <a:pt x="110" y="260"/>
                    </a:moveTo>
                    <a:cubicBezTo>
                      <a:pt x="118" y="254"/>
                      <a:pt x="125" y="248"/>
                      <a:pt x="133" y="243"/>
                    </a:cubicBezTo>
                    <a:cubicBezTo>
                      <a:pt x="135" y="242"/>
                      <a:pt x="137" y="241"/>
                      <a:pt x="138" y="240"/>
                    </a:cubicBezTo>
                    <a:cubicBezTo>
                      <a:pt x="136" y="241"/>
                      <a:pt x="135" y="243"/>
                      <a:pt x="133" y="244"/>
                    </a:cubicBezTo>
                    <a:cubicBezTo>
                      <a:pt x="119" y="253"/>
                      <a:pt x="105" y="264"/>
                      <a:pt x="93" y="276"/>
                    </a:cubicBezTo>
                    <a:cubicBezTo>
                      <a:pt x="93" y="275"/>
                      <a:pt x="93" y="274"/>
                      <a:pt x="93" y="274"/>
                    </a:cubicBezTo>
                    <a:cubicBezTo>
                      <a:pt x="99" y="270"/>
                      <a:pt x="104" y="264"/>
                      <a:pt x="110" y="260"/>
                    </a:cubicBezTo>
                    <a:close/>
                    <a:moveTo>
                      <a:pt x="100" y="301"/>
                    </a:moveTo>
                    <a:cubicBezTo>
                      <a:pt x="103" y="298"/>
                      <a:pt x="106" y="296"/>
                      <a:pt x="109" y="294"/>
                    </a:cubicBezTo>
                    <a:cubicBezTo>
                      <a:pt x="109" y="294"/>
                      <a:pt x="109" y="294"/>
                      <a:pt x="110" y="294"/>
                    </a:cubicBezTo>
                    <a:cubicBezTo>
                      <a:pt x="105" y="297"/>
                      <a:pt x="102" y="301"/>
                      <a:pt x="98" y="304"/>
                    </a:cubicBezTo>
                    <a:cubicBezTo>
                      <a:pt x="97" y="304"/>
                      <a:pt x="97" y="304"/>
                      <a:pt x="96" y="303"/>
                    </a:cubicBezTo>
                    <a:cubicBezTo>
                      <a:pt x="96" y="303"/>
                      <a:pt x="96" y="303"/>
                      <a:pt x="96" y="303"/>
                    </a:cubicBezTo>
                    <a:cubicBezTo>
                      <a:pt x="98" y="303"/>
                      <a:pt x="99" y="302"/>
                      <a:pt x="100" y="301"/>
                    </a:cubicBezTo>
                    <a:close/>
                    <a:moveTo>
                      <a:pt x="115" y="294"/>
                    </a:moveTo>
                    <a:cubicBezTo>
                      <a:pt x="121" y="289"/>
                      <a:pt x="128" y="284"/>
                      <a:pt x="135" y="278"/>
                    </a:cubicBezTo>
                    <a:cubicBezTo>
                      <a:pt x="142" y="273"/>
                      <a:pt x="148" y="267"/>
                      <a:pt x="154" y="262"/>
                    </a:cubicBezTo>
                    <a:cubicBezTo>
                      <a:pt x="159" y="257"/>
                      <a:pt x="165" y="254"/>
                      <a:pt x="170" y="250"/>
                    </a:cubicBezTo>
                    <a:cubicBezTo>
                      <a:pt x="170" y="252"/>
                      <a:pt x="170" y="254"/>
                      <a:pt x="170" y="256"/>
                    </a:cubicBezTo>
                    <a:cubicBezTo>
                      <a:pt x="167" y="257"/>
                      <a:pt x="166" y="259"/>
                      <a:pt x="163" y="260"/>
                    </a:cubicBezTo>
                    <a:cubicBezTo>
                      <a:pt x="160" y="263"/>
                      <a:pt x="157" y="265"/>
                      <a:pt x="154" y="267"/>
                    </a:cubicBezTo>
                    <a:cubicBezTo>
                      <a:pt x="147" y="272"/>
                      <a:pt x="141" y="276"/>
                      <a:pt x="135" y="281"/>
                    </a:cubicBezTo>
                    <a:cubicBezTo>
                      <a:pt x="124" y="289"/>
                      <a:pt x="111" y="296"/>
                      <a:pt x="102" y="306"/>
                    </a:cubicBezTo>
                    <a:cubicBezTo>
                      <a:pt x="101" y="306"/>
                      <a:pt x="101" y="306"/>
                      <a:pt x="101" y="306"/>
                    </a:cubicBezTo>
                    <a:cubicBezTo>
                      <a:pt x="100" y="306"/>
                      <a:pt x="100" y="305"/>
                      <a:pt x="99" y="305"/>
                    </a:cubicBezTo>
                    <a:cubicBezTo>
                      <a:pt x="105" y="302"/>
                      <a:pt x="110" y="298"/>
                      <a:pt x="115" y="294"/>
                    </a:cubicBezTo>
                    <a:close/>
                    <a:moveTo>
                      <a:pt x="114" y="301"/>
                    </a:moveTo>
                    <a:cubicBezTo>
                      <a:pt x="120" y="297"/>
                      <a:pt x="126" y="293"/>
                      <a:pt x="132" y="290"/>
                    </a:cubicBezTo>
                    <a:cubicBezTo>
                      <a:pt x="138" y="286"/>
                      <a:pt x="145" y="282"/>
                      <a:pt x="150" y="278"/>
                    </a:cubicBezTo>
                    <a:cubicBezTo>
                      <a:pt x="156" y="274"/>
                      <a:pt x="161" y="270"/>
                      <a:pt x="167" y="266"/>
                    </a:cubicBezTo>
                    <a:cubicBezTo>
                      <a:pt x="168" y="265"/>
                      <a:pt x="170" y="263"/>
                      <a:pt x="167" y="266"/>
                    </a:cubicBezTo>
                    <a:cubicBezTo>
                      <a:pt x="166" y="267"/>
                      <a:pt x="165" y="268"/>
                      <a:pt x="164" y="269"/>
                    </a:cubicBezTo>
                    <a:cubicBezTo>
                      <a:pt x="161" y="271"/>
                      <a:pt x="159" y="273"/>
                      <a:pt x="156" y="275"/>
                    </a:cubicBezTo>
                    <a:cubicBezTo>
                      <a:pt x="150" y="279"/>
                      <a:pt x="144" y="283"/>
                      <a:pt x="139" y="287"/>
                    </a:cubicBezTo>
                    <a:cubicBezTo>
                      <a:pt x="133" y="291"/>
                      <a:pt x="127" y="295"/>
                      <a:pt x="121" y="299"/>
                    </a:cubicBezTo>
                    <a:cubicBezTo>
                      <a:pt x="116" y="302"/>
                      <a:pt x="111" y="305"/>
                      <a:pt x="107" y="309"/>
                    </a:cubicBezTo>
                    <a:cubicBezTo>
                      <a:pt x="107" y="309"/>
                      <a:pt x="107" y="309"/>
                      <a:pt x="106" y="309"/>
                    </a:cubicBezTo>
                    <a:cubicBezTo>
                      <a:pt x="105" y="308"/>
                      <a:pt x="104" y="308"/>
                      <a:pt x="103" y="307"/>
                    </a:cubicBezTo>
                    <a:cubicBezTo>
                      <a:pt x="107" y="306"/>
                      <a:pt x="111" y="302"/>
                      <a:pt x="114" y="301"/>
                    </a:cubicBezTo>
                    <a:close/>
                    <a:moveTo>
                      <a:pt x="140" y="290"/>
                    </a:moveTo>
                    <a:cubicBezTo>
                      <a:pt x="146" y="286"/>
                      <a:pt x="151" y="283"/>
                      <a:pt x="157" y="280"/>
                    </a:cubicBezTo>
                    <a:cubicBezTo>
                      <a:pt x="152" y="284"/>
                      <a:pt x="147" y="287"/>
                      <a:pt x="141" y="290"/>
                    </a:cubicBezTo>
                    <a:cubicBezTo>
                      <a:pt x="131" y="297"/>
                      <a:pt x="122" y="304"/>
                      <a:pt x="112" y="311"/>
                    </a:cubicBezTo>
                    <a:cubicBezTo>
                      <a:pt x="110" y="310"/>
                      <a:pt x="109" y="310"/>
                      <a:pt x="107" y="309"/>
                    </a:cubicBezTo>
                    <a:cubicBezTo>
                      <a:pt x="118" y="303"/>
                      <a:pt x="129" y="296"/>
                      <a:pt x="140" y="290"/>
                    </a:cubicBezTo>
                    <a:close/>
                    <a:moveTo>
                      <a:pt x="149" y="289"/>
                    </a:moveTo>
                    <a:cubicBezTo>
                      <a:pt x="153" y="286"/>
                      <a:pt x="158" y="283"/>
                      <a:pt x="162" y="280"/>
                    </a:cubicBezTo>
                    <a:cubicBezTo>
                      <a:pt x="159" y="282"/>
                      <a:pt x="156" y="284"/>
                      <a:pt x="153" y="286"/>
                    </a:cubicBezTo>
                    <a:cubicBezTo>
                      <a:pt x="142" y="294"/>
                      <a:pt x="130" y="302"/>
                      <a:pt x="120" y="311"/>
                    </a:cubicBezTo>
                    <a:cubicBezTo>
                      <a:pt x="119" y="311"/>
                      <a:pt x="119" y="311"/>
                      <a:pt x="119" y="311"/>
                    </a:cubicBezTo>
                    <a:cubicBezTo>
                      <a:pt x="119" y="311"/>
                      <a:pt x="118" y="312"/>
                      <a:pt x="117" y="312"/>
                    </a:cubicBezTo>
                    <a:cubicBezTo>
                      <a:pt x="116" y="312"/>
                      <a:pt x="114" y="311"/>
                      <a:pt x="113" y="311"/>
                    </a:cubicBezTo>
                    <a:cubicBezTo>
                      <a:pt x="125" y="304"/>
                      <a:pt x="137" y="296"/>
                      <a:pt x="149" y="289"/>
                    </a:cubicBezTo>
                    <a:close/>
                    <a:moveTo>
                      <a:pt x="121" y="311"/>
                    </a:moveTo>
                    <a:cubicBezTo>
                      <a:pt x="122" y="310"/>
                      <a:pt x="122" y="310"/>
                      <a:pt x="122" y="310"/>
                    </a:cubicBezTo>
                    <a:cubicBezTo>
                      <a:pt x="124" y="309"/>
                      <a:pt x="125" y="308"/>
                      <a:pt x="127" y="307"/>
                    </a:cubicBezTo>
                    <a:cubicBezTo>
                      <a:pt x="130" y="305"/>
                      <a:pt x="133" y="303"/>
                      <a:pt x="136" y="301"/>
                    </a:cubicBezTo>
                    <a:cubicBezTo>
                      <a:pt x="143" y="297"/>
                      <a:pt x="149" y="293"/>
                      <a:pt x="156" y="289"/>
                    </a:cubicBezTo>
                    <a:cubicBezTo>
                      <a:pt x="158" y="287"/>
                      <a:pt x="160" y="286"/>
                      <a:pt x="163" y="284"/>
                    </a:cubicBezTo>
                    <a:cubicBezTo>
                      <a:pt x="159" y="287"/>
                      <a:pt x="154" y="290"/>
                      <a:pt x="150" y="292"/>
                    </a:cubicBezTo>
                    <a:cubicBezTo>
                      <a:pt x="145" y="296"/>
                      <a:pt x="140" y="300"/>
                      <a:pt x="134" y="304"/>
                    </a:cubicBezTo>
                    <a:cubicBezTo>
                      <a:pt x="132" y="306"/>
                      <a:pt x="130" y="307"/>
                      <a:pt x="128" y="309"/>
                    </a:cubicBezTo>
                    <a:cubicBezTo>
                      <a:pt x="127" y="310"/>
                      <a:pt x="127" y="310"/>
                      <a:pt x="127" y="310"/>
                    </a:cubicBezTo>
                    <a:cubicBezTo>
                      <a:pt x="126" y="311"/>
                      <a:pt x="126" y="311"/>
                      <a:pt x="125" y="312"/>
                    </a:cubicBezTo>
                    <a:cubicBezTo>
                      <a:pt x="125" y="312"/>
                      <a:pt x="124" y="313"/>
                      <a:pt x="123" y="313"/>
                    </a:cubicBezTo>
                    <a:cubicBezTo>
                      <a:pt x="123" y="313"/>
                      <a:pt x="123" y="313"/>
                      <a:pt x="123" y="314"/>
                    </a:cubicBezTo>
                    <a:cubicBezTo>
                      <a:pt x="121" y="313"/>
                      <a:pt x="120" y="313"/>
                      <a:pt x="118" y="312"/>
                    </a:cubicBezTo>
                    <a:cubicBezTo>
                      <a:pt x="119" y="312"/>
                      <a:pt x="120" y="311"/>
                      <a:pt x="121" y="311"/>
                    </a:cubicBezTo>
                    <a:close/>
                    <a:moveTo>
                      <a:pt x="125" y="313"/>
                    </a:moveTo>
                    <a:cubicBezTo>
                      <a:pt x="125" y="313"/>
                      <a:pt x="125" y="313"/>
                      <a:pt x="125" y="313"/>
                    </a:cubicBezTo>
                    <a:cubicBezTo>
                      <a:pt x="127" y="312"/>
                      <a:pt x="129" y="310"/>
                      <a:pt x="131" y="309"/>
                    </a:cubicBezTo>
                    <a:cubicBezTo>
                      <a:pt x="136" y="305"/>
                      <a:pt x="142" y="300"/>
                      <a:pt x="148" y="297"/>
                    </a:cubicBezTo>
                    <a:cubicBezTo>
                      <a:pt x="153" y="294"/>
                      <a:pt x="159" y="291"/>
                      <a:pt x="163" y="288"/>
                    </a:cubicBezTo>
                    <a:cubicBezTo>
                      <a:pt x="163" y="288"/>
                      <a:pt x="162" y="289"/>
                      <a:pt x="162" y="289"/>
                    </a:cubicBezTo>
                    <a:cubicBezTo>
                      <a:pt x="159" y="291"/>
                      <a:pt x="156" y="293"/>
                      <a:pt x="154" y="294"/>
                    </a:cubicBezTo>
                    <a:cubicBezTo>
                      <a:pt x="148" y="298"/>
                      <a:pt x="143" y="301"/>
                      <a:pt x="138" y="305"/>
                    </a:cubicBezTo>
                    <a:cubicBezTo>
                      <a:pt x="134" y="308"/>
                      <a:pt x="131" y="311"/>
                      <a:pt x="127" y="314"/>
                    </a:cubicBezTo>
                    <a:cubicBezTo>
                      <a:pt x="127" y="314"/>
                      <a:pt x="127" y="314"/>
                      <a:pt x="127" y="314"/>
                    </a:cubicBezTo>
                    <a:cubicBezTo>
                      <a:pt x="126" y="314"/>
                      <a:pt x="125" y="314"/>
                      <a:pt x="124" y="314"/>
                    </a:cubicBezTo>
                    <a:cubicBezTo>
                      <a:pt x="124" y="313"/>
                      <a:pt x="125" y="313"/>
                      <a:pt x="125" y="313"/>
                    </a:cubicBezTo>
                    <a:close/>
                    <a:moveTo>
                      <a:pt x="129" y="313"/>
                    </a:moveTo>
                    <a:cubicBezTo>
                      <a:pt x="130" y="314"/>
                      <a:pt x="130" y="313"/>
                      <a:pt x="130" y="313"/>
                    </a:cubicBezTo>
                    <a:cubicBezTo>
                      <a:pt x="138" y="307"/>
                      <a:pt x="146" y="303"/>
                      <a:pt x="154" y="298"/>
                    </a:cubicBezTo>
                    <a:cubicBezTo>
                      <a:pt x="152" y="299"/>
                      <a:pt x="151" y="300"/>
                      <a:pt x="150" y="301"/>
                    </a:cubicBezTo>
                    <a:cubicBezTo>
                      <a:pt x="143" y="305"/>
                      <a:pt x="137" y="309"/>
                      <a:pt x="131" y="315"/>
                    </a:cubicBezTo>
                    <a:cubicBezTo>
                      <a:pt x="130" y="315"/>
                      <a:pt x="129" y="315"/>
                      <a:pt x="128" y="314"/>
                    </a:cubicBezTo>
                    <a:cubicBezTo>
                      <a:pt x="128" y="314"/>
                      <a:pt x="129" y="314"/>
                      <a:pt x="129" y="313"/>
                    </a:cubicBezTo>
                    <a:close/>
                    <a:moveTo>
                      <a:pt x="146" y="306"/>
                    </a:moveTo>
                    <a:cubicBezTo>
                      <a:pt x="152" y="302"/>
                      <a:pt x="158" y="299"/>
                      <a:pt x="164" y="295"/>
                    </a:cubicBezTo>
                    <a:cubicBezTo>
                      <a:pt x="164" y="295"/>
                      <a:pt x="165" y="295"/>
                      <a:pt x="165" y="294"/>
                    </a:cubicBezTo>
                    <a:cubicBezTo>
                      <a:pt x="165" y="295"/>
                      <a:pt x="164" y="295"/>
                      <a:pt x="164" y="295"/>
                    </a:cubicBezTo>
                    <a:cubicBezTo>
                      <a:pt x="163" y="297"/>
                      <a:pt x="161" y="298"/>
                      <a:pt x="159" y="299"/>
                    </a:cubicBezTo>
                    <a:cubicBezTo>
                      <a:pt x="157" y="301"/>
                      <a:pt x="154" y="302"/>
                      <a:pt x="151" y="304"/>
                    </a:cubicBezTo>
                    <a:cubicBezTo>
                      <a:pt x="146" y="308"/>
                      <a:pt x="141" y="311"/>
                      <a:pt x="136" y="315"/>
                    </a:cubicBezTo>
                    <a:cubicBezTo>
                      <a:pt x="135" y="315"/>
                      <a:pt x="134" y="315"/>
                      <a:pt x="133" y="315"/>
                    </a:cubicBezTo>
                    <a:cubicBezTo>
                      <a:pt x="137" y="312"/>
                      <a:pt x="141" y="309"/>
                      <a:pt x="146" y="306"/>
                    </a:cubicBezTo>
                    <a:close/>
                    <a:moveTo>
                      <a:pt x="152" y="306"/>
                    </a:moveTo>
                    <a:cubicBezTo>
                      <a:pt x="156" y="303"/>
                      <a:pt x="163" y="301"/>
                      <a:pt x="166" y="297"/>
                    </a:cubicBezTo>
                    <a:cubicBezTo>
                      <a:pt x="159" y="305"/>
                      <a:pt x="150" y="309"/>
                      <a:pt x="142" y="316"/>
                    </a:cubicBezTo>
                    <a:cubicBezTo>
                      <a:pt x="141" y="316"/>
                      <a:pt x="139" y="316"/>
                      <a:pt x="138" y="316"/>
                    </a:cubicBezTo>
                    <a:cubicBezTo>
                      <a:pt x="142" y="312"/>
                      <a:pt x="147" y="309"/>
                      <a:pt x="152" y="306"/>
                    </a:cubicBezTo>
                    <a:close/>
                    <a:moveTo>
                      <a:pt x="152" y="310"/>
                    </a:moveTo>
                    <a:cubicBezTo>
                      <a:pt x="155" y="308"/>
                      <a:pt x="159" y="306"/>
                      <a:pt x="163" y="304"/>
                    </a:cubicBezTo>
                    <a:cubicBezTo>
                      <a:pt x="164" y="304"/>
                      <a:pt x="164" y="303"/>
                      <a:pt x="164" y="303"/>
                    </a:cubicBezTo>
                    <a:cubicBezTo>
                      <a:pt x="163" y="304"/>
                      <a:pt x="163" y="304"/>
                      <a:pt x="162" y="304"/>
                    </a:cubicBezTo>
                    <a:cubicBezTo>
                      <a:pt x="160" y="306"/>
                      <a:pt x="158" y="308"/>
                      <a:pt x="156" y="309"/>
                    </a:cubicBezTo>
                    <a:cubicBezTo>
                      <a:pt x="153" y="311"/>
                      <a:pt x="150" y="313"/>
                      <a:pt x="148" y="316"/>
                    </a:cubicBezTo>
                    <a:cubicBezTo>
                      <a:pt x="148" y="316"/>
                      <a:pt x="148" y="316"/>
                      <a:pt x="148" y="316"/>
                    </a:cubicBezTo>
                    <a:cubicBezTo>
                      <a:pt x="147" y="316"/>
                      <a:pt x="145" y="316"/>
                      <a:pt x="144" y="316"/>
                    </a:cubicBezTo>
                    <a:cubicBezTo>
                      <a:pt x="147" y="314"/>
                      <a:pt x="149" y="312"/>
                      <a:pt x="152" y="310"/>
                    </a:cubicBezTo>
                    <a:close/>
                    <a:moveTo>
                      <a:pt x="154" y="313"/>
                    </a:moveTo>
                    <a:cubicBezTo>
                      <a:pt x="157" y="311"/>
                      <a:pt x="160" y="310"/>
                      <a:pt x="162" y="308"/>
                    </a:cubicBezTo>
                    <a:cubicBezTo>
                      <a:pt x="162" y="309"/>
                      <a:pt x="161" y="309"/>
                      <a:pt x="160" y="310"/>
                    </a:cubicBezTo>
                    <a:cubicBezTo>
                      <a:pt x="158" y="311"/>
                      <a:pt x="156" y="313"/>
                      <a:pt x="155" y="315"/>
                    </a:cubicBezTo>
                    <a:cubicBezTo>
                      <a:pt x="154" y="316"/>
                      <a:pt x="155" y="316"/>
                      <a:pt x="155" y="316"/>
                    </a:cubicBezTo>
                    <a:cubicBezTo>
                      <a:pt x="158" y="314"/>
                      <a:pt x="161" y="313"/>
                      <a:pt x="163" y="311"/>
                    </a:cubicBezTo>
                    <a:cubicBezTo>
                      <a:pt x="166" y="310"/>
                      <a:pt x="162" y="313"/>
                      <a:pt x="161" y="313"/>
                    </a:cubicBezTo>
                    <a:cubicBezTo>
                      <a:pt x="160" y="314"/>
                      <a:pt x="160" y="315"/>
                      <a:pt x="159" y="315"/>
                    </a:cubicBezTo>
                    <a:cubicBezTo>
                      <a:pt x="159" y="316"/>
                      <a:pt x="159" y="316"/>
                      <a:pt x="159" y="316"/>
                    </a:cubicBezTo>
                    <a:cubicBezTo>
                      <a:pt x="156" y="316"/>
                      <a:pt x="153" y="316"/>
                      <a:pt x="150" y="316"/>
                    </a:cubicBezTo>
                    <a:cubicBezTo>
                      <a:pt x="151" y="315"/>
                      <a:pt x="153" y="314"/>
                      <a:pt x="154" y="313"/>
                    </a:cubicBezTo>
                    <a:close/>
                    <a:moveTo>
                      <a:pt x="162" y="316"/>
                    </a:moveTo>
                    <a:cubicBezTo>
                      <a:pt x="162" y="316"/>
                      <a:pt x="164" y="315"/>
                      <a:pt x="164" y="315"/>
                    </a:cubicBezTo>
                    <a:cubicBezTo>
                      <a:pt x="164" y="315"/>
                      <a:pt x="164" y="315"/>
                      <a:pt x="164" y="315"/>
                    </a:cubicBezTo>
                    <a:cubicBezTo>
                      <a:pt x="164" y="315"/>
                      <a:pt x="164" y="316"/>
                      <a:pt x="164" y="316"/>
                    </a:cubicBezTo>
                    <a:cubicBezTo>
                      <a:pt x="164" y="316"/>
                      <a:pt x="163" y="316"/>
                      <a:pt x="162" y="316"/>
                    </a:cubicBezTo>
                    <a:cubicBezTo>
                      <a:pt x="162" y="316"/>
                      <a:pt x="162" y="316"/>
                      <a:pt x="161" y="316"/>
                    </a:cubicBezTo>
                    <a:cubicBezTo>
                      <a:pt x="161" y="316"/>
                      <a:pt x="162" y="316"/>
                      <a:pt x="162" y="316"/>
                    </a:cubicBezTo>
                    <a:close/>
                    <a:moveTo>
                      <a:pt x="167" y="315"/>
                    </a:moveTo>
                    <a:cubicBezTo>
                      <a:pt x="168" y="302"/>
                      <a:pt x="171" y="290"/>
                      <a:pt x="172" y="277"/>
                    </a:cubicBezTo>
                    <a:cubicBezTo>
                      <a:pt x="172" y="264"/>
                      <a:pt x="173" y="251"/>
                      <a:pt x="174" y="238"/>
                    </a:cubicBezTo>
                    <a:cubicBezTo>
                      <a:pt x="175" y="225"/>
                      <a:pt x="176" y="212"/>
                      <a:pt x="177" y="199"/>
                    </a:cubicBezTo>
                    <a:cubicBezTo>
                      <a:pt x="178" y="187"/>
                      <a:pt x="181" y="175"/>
                      <a:pt x="178" y="163"/>
                    </a:cubicBezTo>
                    <a:cubicBezTo>
                      <a:pt x="178" y="163"/>
                      <a:pt x="178" y="163"/>
                      <a:pt x="178" y="163"/>
                    </a:cubicBezTo>
                    <a:cubicBezTo>
                      <a:pt x="186" y="162"/>
                      <a:pt x="195" y="161"/>
                      <a:pt x="203" y="161"/>
                    </a:cubicBezTo>
                    <a:cubicBezTo>
                      <a:pt x="204" y="173"/>
                      <a:pt x="202" y="184"/>
                      <a:pt x="201" y="196"/>
                    </a:cubicBezTo>
                    <a:cubicBezTo>
                      <a:pt x="200" y="208"/>
                      <a:pt x="199" y="221"/>
                      <a:pt x="198" y="234"/>
                    </a:cubicBezTo>
                    <a:cubicBezTo>
                      <a:pt x="198" y="247"/>
                      <a:pt x="197" y="260"/>
                      <a:pt x="195" y="273"/>
                    </a:cubicBezTo>
                    <a:cubicBezTo>
                      <a:pt x="194" y="286"/>
                      <a:pt x="192" y="299"/>
                      <a:pt x="190" y="312"/>
                    </a:cubicBezTo>
                    <a:cubicBezTo>
                      <a:pt x="190" y="312"/>
                      <a:pt x="190" y="312"/>
                      <a:pt x="190" y="313"/>
                    </a:cubicBezTo>
                    <a:cubicBezTo>
                      <a:pt x="182" y="314"/>
                      <a:pt x="175" y="315"/>
                      <a:pt x="167" y="315"/>
                    </a:cubicBezTo>
                    <a:cubicBezTo>
                      <a:pt x="167" y="315"/>
                      <a:pt x="167" y="315"/>
                      <a:pt x="167" y="315"/>
                    </a:cubicBezTo>
                    <a:close/>
                    <a:moveTo>
                      <a:pt x="193" y="311"/>
                    </a:moveTo>
                    <a:cubicBezTo>
                      <a:pt x="194" y="312"/>
                      <a:pt x="195" y="311"/>
                      <a:pt x="195" y="311"/>
                    </a:cubicBezTo>
                    <a:cubicBezTo>
                      <a:pt x="195" y="312"/>
                      <a:pt x="194" y="312"/>
                      <a:pt x="193" y="312"/>
                    </a:cubicBezTo>
                    <a:cubicBezTo>
                      <a:pt x="193" y="312"/>
                      <a:pt x="193" y="312"/>
                      <a:pt x="193" y="311"/>
                    </a:cubicBezTo>
                    <a:close/>
                    <a:moveTo>
                      <a:pt x="249" y="293"/>
                    </a:moveTo>
                    <a:cubicBezTo>
                      <a:pt x="249" y="294"/>
                      <a:pt x="249" y="294"/>
                      <a:pt x="249" y="294"/>
                    </a:cubicBezTo>
                    <a:cubicBezTo>
                      <a:pt x="249" y="293"/>
                      <a:pt x="248" y="293"/>
                      <a:pt x="247" y="293"/>
                    </a:cubicBezTo>
                    <a:cubicBezTo>
                      <a:pt x="246" y="294"/>
                      <a:pt x="244" y="295"/>
                      <a:pt x="242" y="296"/>
                    </a:cubicBezTo>
                    <a:cubicBezTo>
                      <a:pt x="234" y="298"/>
                      <a:pt x="226" y="300"/>
                      <a:pt x="217" y="303"/>
                    </a:cubicBezTo>
                    <a:cubicBezTo>
                      <a:pt x="213" y="304"/>
                      <a:pt x="209" y="306"/>
                      <a:pt x="205" y="307"/>
                    </a:cubicBezTo>
                    <a:cubicBezTo>
                      <a:pt x="202" y="308"/>
                      <a:pt x="200" y="309"/>
                      <a:pt x="198" y="310"/>
                    </a:cubicBezTo>
                    <a:cubicBezTo>
                      <a:pt x="194" y="311"/>
                      <a:pt x="194" y="310"/>
                      <a:pt x="198" y="309"/>
                    </a:cubicBezTo>
                    <a:cubicBezTo>
                      <a:pt x="202" y="307"/>
                      <a:pt x="207" y="306"/>
                      <a:pt x="212" y="304"/>
                    </a:cubicBezTo>
                    <a:cubicBezTo>
                      <a:pt x="218" y="303"/>
                      <a:pt x="223" y="300"/>
                      <a:pt x="229" y="298"/>
                    </a:cubicBezTo>
                    <a:cubicBezTo>
                      <a:pt x="235" y="297"/>
                      <a:pt x="241" y="295"/>
                      <a:pt x="246" y="293"/>
                    </a:cubicBezTo>
                    <a:cubicBezTo>
                      <a:pt x="247" y="293"/>
                      <a:pt x="250" y="292"/>
                      <a:pt x="250" y="292"/>
                    </a:cubicBezTo>
                    <a:cubicBezTo>
                      <a:pt x="251" y="291"/>
                      <a:pt x="252" y="289"/>
                      <a:pt x="252" y="288"/>
                    </a:cubicBezTo>
                    <a:cubicBezTo>
                      <a:pt x="251" y="290"/>
                      <a:pt x="250" y="292"/>
                      <a:pt x="249" y="293"/>
                    </a:cubicBezTo>
                    <a:close/>
                    <a:moveTo>
                      <a:pt x="238" y="298"/>
                    </a:moveTo>
                    <a:cubicBezTo>
                      <a:pt x="225" y="303"/>
                      <a:pt x="212" y="308"/>
                      <a:pt x="198" y="311"/>
                    </a:cubicBezTo>
                    <a:cubicBezTo>
                      <a:pt x="199" y="310"/>
                      <a:pt x="200" y="310"/>
                      <a:pt x="202" y="309"/>
                    </a:cubicBezTo>
                    <a:cubicBezTo>
                      <a:pt x="206" y="308"/>
                      <a:pt x="211" y="306"/>
                      <a:pt x="216" y="304"/>
                    </a:cubicBezTo>
                    <a:cubicBezTo>
                      <a:pt x="223" y="302"/>
                      <a:pt x="230" y="300"/>
                      <a:pt x="238" y="298"/>
                    </a:cubicBezTo>
                    <a:close/>
                    <a:moveTo>
                      <a:pt x="253" y="286"/>
                    </a:moveTo>
                    <a:cubicBezTo>
                      <a:pt x="253" y="286"/>
                      <a:pt x="252" y="286"/>
                      <a:pt x="252" y="286"/>
                    </a:cubicBezTo>
                    <a:cubicBezTo>
                      <a:pt x="252" y="286"/>
                      <a:pt x="251" y="286"/>
                      <a:pt x="251" y="287"/>
                    </a:cubicBezTo>
                    <a:cubicBezTo>
                      <a:pt x="241" y="290"/>
                      <a:pt x="231" y="293"/>
                      <a:pt x="221" y="296"/>
                    </a:cubicBezTo>
                    <a:cubicBezTo>
                      <a:pt x="216" y="298"/>
                      <a:pt x="211" y="299"/>
                      <a:pt x="206" y="301"/>
                    </a:cubicBezTo>
                    <a:cubicBezTo>
                      <a:pt x="203" y="302"/>
                      <a:pt x="201" y="303"/>
                      <a:pt x="199" y="304"/>
                    </a:cubicBezTo>
                    <a:cubicBezTo>
                      <a:pt x="198" y="304"/>
                      <a:pt x="197" y="304"/>
                      <a:pt x="196" y="304"/>
                    </a:cubicBezTo>
                    <a:cubicBezTo>
                      <a:pt x="193" y="305"/>
                      <a:pt x="198" y="303"/>
                      <a:pt x="198" y="303"/>
                    </a:cubicBezTo>
                    <a:cubicBezTo>
                      <a:pt x="209" y="299"/>
                      <a:pt x="220" y="295"/>
                      <a:pt x="231" y="291"/>
                    </a:cubicBezTo>
                    <a:cubicBezTo>
                      <a:pt x="233" y="291"/>
                      <a:pt x="235" y="290"/>
                      <a:pt x="237" y="289"/>
                    </a:cubicBezTo>
                    <a:cubicBezTo>
                      <a:pt x="243" y="288"/>
                      <a:pt x="249" y="286"/>
                      <a:pt x="255" y="283"/>
                    </a:cubicBezTo>
                    <a:cubicBezTo>
                      <a:pt x="254" y="284"/>
                      <a:pt x="254" y="285"/>
                      <a:pt x="253" y="286"/>
                    </a:cubicBezTo>
                    <a:close/>
                    <a:moveTo>
                      <a:pt x="256" y="279"/>
                    </a:moveTo>
                    <a:cubicBezTo>
                      <a:pt x="256" y="280"/>
                      <a:pt x="256" y="281"/>
                      <a:pt x="255" y="281"/>
                    </a:cubicBezTo>
                    <a:cubicBezTo>
                      <a:pt x="249" y="284"/>
                      <a:pt x="243" y="286"/>
                      <a:pt x="237" y="289"/>
                    </a:cubicBezTo>
                    <a:cubicBezTo>
                      <a:pt x="231" y="290"/>
                      <a:pt x="225" y="292"/>
                      <a:pt x="220" y="293"/>
                    </a:cubicBezTo>
                    <a:cubicBezTo>
                      <a:pt x="215" y="294"/>
                      <a:pt x="210" y="296"/>
                      <a:pt x="205" y="297"/>
                    </a:cubicBezTo>
                    <a:cubicBezTo>
                      <a:pt x="202" y="298"/>
                      <a:pt x="199" y="299"/>
                      <a:pt x="197" y="300"/>
                    </a:cubicBezTo>
                    <a:cubicBezTo>
                      <a:pt x="192" y="302"/>
                      <a:pt x="199" y="299"/>
                      <a:pt x="200" y="299"/>
                    </a:cubicBezTo>
                    <a:cubicBezTo>
                      <a:pt x="210" y="294"/>
                      <a:pt x="222" y="291"/>
                      <a:pt x="233" y="287"/>
                    </a:cubicBezTo>
                    <a:cubicBezTo>
                      <a:pt x="238" y="285"/>
                      <a:pt x="243" y="283"/>
                      <a:pt x="248" y="281"/>
                    </a:cubicBezTo>
                    <a:cubicBezTo>
                      <a:pt x="251" y="279"/>
                      <a:pt x="255" y="278"/>
                      <a:pt x="258" y="275"/>
                    </a:cubicBezTo>
                    <a:cubicBezTo>
                      <a:pt x="257" y="277"/>
                      <a:pt x="257" y="278"/>
                      <a:pt x="256" y="279"/>
                    </a:cubicBezTo>
                    <a:close/>
                    <a:moveTo>
                      <a:pt x="258" y="274"/>
                    </a:moveTo>
                    <a:cubicBezTo>
                      <a:pt x="247" y="279"/>
                      <a:pt x="235" y="283"/>
                      <a:pt x="223" y="287"/>
                    </a:cubicBezTo>
                    <a:cubicBezTo>
                      <a:pt x="217" y="289"/>
                      <a:pt x="211" y="290"/>
                      <a:pt x="206" y="292"/>
                    </a:cubicBezTo>
                    <a:cubicBezTo>
                      <a:pt x="203" y="294"/>
                      <a:pt x="200" y="295"/>
                      <a:pt x="197" y="296"/>
                    </a:cubicBezTo>
                    <a:cubicBezTo>
                      <a:pt x="193" y="297"/>
                      <a:pt x="199" y="295"/>
                      <a:pt x="200" y="294"/>
                    </a:cubicBezTo>
                    <a:cubicBezTo>
                      <a:pt x="212" y="289"/>
                      <a:pt x="223" y="285"/>
                      <a:pt x="235" y="281"/>
                    </a:cubicBezTo>
                    <a:cubicBezTo>
                      <a:pt x="240" y="279"/>
                      <a:pt x="245" y="277"/>
                      <a:pt x="250" y="275"/>
                    </a:cubicBezTo>
                    <a:cubicBezTo>
                      <a:pt x="253" y="274"/>
                      <a:pt x="257" y="272"/>
                      <a:pt x="259" y="270"/>
                    </a:cubicBezTo>
                    <a:cubicBezTo>
                      <a:pt x="259" y="271"/>
                      <a:pt x="259" y="273"/>
                      <a:pt x="258" y="274"/>
                    </a:cubicBezTo>
                    <a:close/>
                    <a:moveTo>
                      <a:pt x="257" y="271"/>
                    </a:moveTo>
                    <a:cubicBezTo>
                      <a:pt x="257" y="271"/>
                      <a:pt x="258" y="271"/>
                      <a:pt x="259" y="271"/>
                    </a:cubicBezTo>
                    <a:cubicBezTo>
                      <a:pt x="258" y="271"/>
                      <a:pt x="257" y="271"/>
                      <a:pt x="257" y="271"/>
                    </a:cubicBezTo>
                    <a:close/>
                    <a:moveTo>
                      <a:pt x="262" y="257"/>
                    </a:moveTo>
                    <a:cubicBezTo>
                      <a:pt x="262" y="257"/>
                      <a:pt x="262" y="257"/>
                      <a:pt x="262" y="257"/>
                    </a:cubicBezTo>
                    <a:cubicBezTo>
                      <a:pt x="246" y="265"/>
                      <a:pt x="229" y="269"/>
                      <a:pt x="212" y="276"/>
                    </a:cubicBezTo>
                    <a:cubicBezTo>
                      <a:pt x="211" y="277"/>
                      <a:pt x="209" y="277"/>
                      <a:pt x="208" y="278"/>
                    </a:cubicBezTo>
                    <a:cubicBezTo>
                      <a:pt x="206" y="279"/>
                      <a:pt x="203" y="280"/>
                      <a:pt x="201" y="281"/>
                    </a:cubicBezTo>
                    <a:cubicBezTo>
                      <a:pt x="202" y="280"/>
                      <a:pt x="203" y="280"/>
                      <a:pt x="204" y="279"/>
                    </a:cubicBezTo>
                    <a:cubicBezTo>
                      <a:pt x="223" y="270"/>
                      <a:pt x="245" y="266"/>
                      <a:pt x="263" y="255"/>
                    </a:cubicBezTo>
                    <a:cubicBezTo>
                      <a:pt x="263" y="256"/>
                      <a:pt x="263" y="256"/>
                      <a:pt x="262" y="257"/>
                    </a:cubicBezTo>
                    <a:close/>
                    <a:moveTo>
                      <a:pt x="264" y="248"/>
                    </a:moveTo>
                    <a:cubicBezTo>
                      <a:pt x="258" y="250"/>
                      <a:pt x="253" y="252"/>
                      <a:pt x="248" y="254"/>
                    </a:cubicBezTo>
                    <a:cubicBezTo>
                      <a:pt x="242" y="256"/>
                      <a:pt x="236" y="258"/>
                      <a:pt x="230" y="260"/>
                    </a:cubicBezTo>
                    <a:cubicBezTo>
                      <a:pt x="223" y="262"/>
                      <a:pt x="216" y="265"/>
                      <a:pt x="209" y="267"/>
                    </a:cubicBezTo>
                    <a:cubicBezTo>
                      <a:pt x="208" y="268"/>
                      <a:pt x="206" y="269"/>
                      <a:pt x="204" y="269"/>
                    </a:cubicBezTo>
                    <a:cubicBezTo>
                      <a:pt x="205" y="269"/>
                      <a:pt x="206" y="269"/>
                      <a:pt x="207" y="268"/>
                    </a:cubicBezTo>
                    <a:cubicBezTo>
                      <a:pt x="216" y="263"/>
                      <a:pt x="226" y="260"/>
                      <a:pt x="236" y="256"/>
                    </a:cubicBezTo>
                    <a:cubicBezTo>
                      <a:pt x="245" y="252"/>
                      <a:pt x="254" y="247"/>
                      <a:pt x="264" y="244"/>
                    </a:cubicBezTo>
                    <a:cubicBezTo>
                      <a:pt x="264" y="245"/>
                      <a:pt x="264" y="246"/>
                      <a:pt x="264" y="248"/>
                    </a:cubicBezTo>
                    <a:close/>
                    <a:moveTo>
                      <a:pt x="264" y="243"/>
                    </a:moveTo>
                    <a:cubicBezTo>
                      <a:pt x="257" y="244"/>
                      <a:pt x="251" y="247"/>
                      <a:pt x="245" y="250"/>
                    </a:cubicBezTo>
                    <a:cubicBezTo>
                      <a:pt x="242" y="251"/>
                      <a:pt x="238" y="252"/>
                      <a:pt x="234" y="254"/>
                    </a:cubicBezTo>
                    <a:cubicBezTo>
                      <a:pt x="240" y="251"/>
                      <a:pt x="246" y="249"/>
                      <a:pt x="252" y="246"/>
                    </a:cubicBezTo>
                    <a:cubicBezTo>
                      <a:pt x="253" y="245"/>
                      <a:pt x="255" y="244"/>
                      <a:pt x="257" y="243"/>
                    </a:cubicBezTo>
                    <a:cubicBezTo>
                      <a:pt x="259" y="243"/>
                      <a:pt x="262" y="242"/>
                      <a:pt x="264" y="241"/>
                    </a:cubicBezTo>
                    <a:cubicBezTo>
                      <a:pt x="264" y="242"/>
                      <a:pt x="264" y="242"/>
                      <a:pt x="264" y="243"/>
                    </a:cubicBezTo>
                    <a:close/>
                    <a:moveTo>
                      <a:pt x="264" y="240"/>
                    </a:moveTo>
                    <a:cubicBezTo>
                      <a:pt x="262" y="240"/>
                      <a:pt x="261" y="241"/>
                      <a:pt x="259" y="242"/>
                    </a:cubicBezTo>
                    <a:cubicBezTo>
                      <a:pt x="252" y="244"/>
                      <a:pt x="245" y="246"/>
                      <a:pt x="238" y="248"/>
                    </a:cubicBezTo>
                    <a:cubicBezTo>
                      <a:pt x="231" y="250"/>
                      <a:pt x="224" y="252"/>
                      <a:pt x="218" y="255"/>
                    </a:cubicBezTo>
                    <a:cubicBezTo>
                      <a:pt x="214" y="256"/>
                      <a:pt x="210" y="258"/>
                      <a:pt x="207" y="260"/>
                    </a:cubicBezTo>
                    <a:cubicBezTo>
                      <a:pt x="211" y="258"/>
                      <a:pt x="214" y="256"/>
                      <a:pt x="218" y="254"/>
                    </a:cubicBezTo>
                    <a:cubicBezTo>
                      <a:pt x="226" y="250"/>
                      <a:pt x="234" y="248"/>
                      <a:pt x="242" y="245"/>
                    </a:cubicBezTo>
                    <a:cubicBezTo>
                      <a:pt x="247" y="243"/>
                      <a:pt x="252" y="240"/>
                      <a:pt x="257" y="238"/>
                    </a:cubicBezTo>
                    <a:cubicBezTo>
                      <a:pt x="259" y="237"/>
                      <a:pt x="261" y="236"/>
                      <a:pt x="264" y="235"/>
                    </a:cubicBezTo>
                    <a:cubicBezTo>
                      <a:pt x="264" y="237"/>
                      <a:pt x="264" y="238"/>
                      <a:pt x="264" y="240"/>
                    </a:cubicBezTo>
                    <a:close/>
                    <a:moveTo>
                      <a:pt x="258" y="236"/>
                    </a:moveTo>
                    <a:cubicBezTo>
                      <a:pt x="256" y="237"/>
                      <a:pt x="253" y="239"/>
                      <a:pt x="251" y="240"/>
                    </a:cubicBezTo>
                    <a:cubicBezTo>
                      <a:pt x="237" y="246"/>
                      <a:pt x="222" y="249"/>
                      <a:pt x="208" y="256"/>
                    </a:cubicBezTo>
                    <a:cubicBezTo>
                      <a:pt x="206" y="256"/>
                      <a:pt x="204" y="257"/>
                      <a:pt x="202" y="258"/>
                    </a:cubicBezTo>
                    <a:cubicBezTo>
                      <a:pt x="200" y="259"/>
                      <a:pt x="199" y="259"/>
                      <a:pt x="201" y="258"/>
                    </a:cubicBezTo>
                    <a:cubicBezTo>
                      <a:pt x="204" y="256"/>
                      <a:pt x="208" y="255"/>
                      <a:pt x="211" y="254"/>
                    </a:cubicBezTo>
                    <a:cubicBezTo>
                      <a:pt x="217" y="251"/>
                      <a:pt x="223" y="249"/>
                      <a:pt x="229" y="247"/>
                    </a:cubicBezTo>
                    <a:cubicBezTo>
                      <a:pt x="235" y="245"/>
                      <a:pt x="240" y="242"/>
                      <a:pt x="246" y="240"/>
                    </a:cubicBezTo>
                    <a:cubicBezTo>
                      <a:pt x="252" y="237"/>
                      <a:pt x="258" y="235"/>
                      <a:pt x="263" y="232"/>
                    </a:cubicBezTo>
                    <a:cubicBezTo>
                      <a:pt x="263" y="233"/>
                      <a:pt x="264" y="233"/>
                      <a:pt x="264" y="234"/>
                    </a:cubicBezTo>
                    <a:cubicBezTo>
                      <a:pt x="262" y="235"/>
                      <a:pt x="260" y="236"/>
                      <a:pt x="258" y="236"/>
                    </a:cubicBezTo>
                    <a:close/>
                    <a:moveTo>
                      <a:pt x="258" y="167"/>
                    </a:moveTo>
                    <a:cubicBezTo>
                      <a:pt x="245" y="161"/>
                      <a:pt x="232" y="159"/>
                      <a:pt x="219" y="156"/>
                    </a:cubicBezTo>
                    <a:cubicBezTo>
                      <a:pt x="204" y="152"/>
                      <a:pt x="189" y="153"/>
                      <a:pt x="174" y="155"/>
                    </a:cubicBezTo>
                    <a:cubicBezTo>
                      <a:pt x="161" y="157"/>
                      <a:pt x="149" y="160"/>
                      <a:pt x="137" y="164"/>
                    </a:cubicBezTo>
                    <a:cubicBezTo>
                      <a:pt x="137" y="163"/>
                      <a:pt x="137" y="162"/>
                      <a:pt x="135" y="162"/>
                    </a:cubicBezTo>
                    <a:cubicBezTo>
                      <a:pt x="133" y="161"/>
                      <a:pt x="132" y="162"/>
                      <a:pt x="131" y="163"/>
                    </a:cubicBezTo>
                    <a:cubicBezTo>
                      <a:pt x="130" y="164"/>
                      <a:pt x="130" y="166"/>
                      <a:pt x="130" y="167"/>
                    </a:cubicBezTo>
                    <a:cubicBezTo>
                      <a:pt x="116" y="172"/>
                      <a:pt x="104" y="179"/>
                      <a:pt x="93" y="187"/>
                    </a:cubicBezTo>
                    <a:cubicBezTo>
                      <a:pt x="95" y="170"/>
                      <a:pt x="102" y="151"/>
                      <a:pt x="109" y="135"/>
                    </a:cubicBezTo>
                    <a:cubicBezTo>
                      <a:pt x="112" y="128"/>
                      <a:pt x="116" y="121"/>
                      <a:pt x="122" y="115"/>
                    </a:cubicBezTo>
                    <a:cubicBezTo>
                      <a:pt x="129" y="108"/>
                      <a:pt x="137" y="104"/>
                      <a:pt x="145" y="100"/>
                    </a:cubicBezTo>
                    <a:cubicBezTo>
                      <a:pt x="151" y="97"/>
                      <a:pt x="158" y="95"/>
                      <a:pt x="164" y="93"/>
                    </a:cubicBezTo>
                    <a:cubicBezTo>
                      <a:pt x="163" y="102"/>
                      <a:pt x="159" y="119"/>
                      <a:pt x="168" y="117"/>
                    </a:cubicBezTo>
                    <a:cubicBezTo>
                      <a:pt x="172" y="116"/>
                      <a:pt x="173" y="112"/>
                      <a:pt x="173" y="108"/>
                    </a:cubicBezTo>
                    <a:cubicBezTo>
                      <a:pt x="176" y="114"/>
                      <a:pt x="179" y="118"/>
                      <a:pt x="185" y="116"/>
                    </a:cubicBezTo>
                    <a:cubicBezTo>
                      <a:pt x="191" y="113"/>
                      <a:pt x="189" y="106"/>
                      <a:pt x="186" y="102"/>
                    </a:cubicBezTo>
                    <a:cubicBezTo>
                      <a:pt x="183" y="98"/>
                      <a:pt x="178" y="94"/>
                      <a:pt x="173" y="92"/>
                    </a:cubicBezTo>
                    <a:cubicBezTo>
                      <a:pt x="174" y="91"/>
                      <a:pt x="174" y="91"/>
                      <a:pt x="175" y="91"/>
                    </a:cubicBezTo>
                    <a:cubicBezTo>
                      <a:pt x="184" y="90"/>
                      <a:pt x="193" y="92"/>
                      <a:pt x="202" y="95"/>
                    </a:cubicBezTo>
                    <a:cubicBezTo>
                      <a:pt x="211" y="98"/>
                      <a:pt x="220" y="101"/>
                      <a:pt x="227" y="105"/>
                    </a:cubicBezTo>
                    <a:cubicBezTo>
                      <a:pt x="232" y="109"/>
                      <a:pt x="237" y="113"/>
                      <a:pt x="242" y="117"/>
                    </a:cubicBezTo>
                    <a:cubicBezTo>
                      <a:pt x="243" y="119"/>
                      <a:pt x="244" y="120"/>
                      <a:pt x="246" y="122"/>
                    </a:cubicBezTo>
                    <a:cubicBezTo>
                      <a:pt x="246" y="123"/>
                      <a:pt x="246" y="123"/>
                      <a:pt x="246" y="123"/>
                    </a:cubicBezTo>
                    <a:cubicBezTo>
                      <a:pt x="253" y="137"/>
                      <a:pt x="256" y="152"/>
                      <a:pt x="258" y="167"/>
                    </a:cubicBezTo>
                    <a:close/>
                    <a:moveTo>
                      <a:pt x="97" y="158"/>
                    </a:moveTo>
                    <a:cubicBezTo>
                      <a:pt x="99" y="150"/>
                      <a:pt x="102" y="141"/>
                      <a:pt x="106" y="133"/>
                    </a:cubicBezTo>
                    <a:cubicBezTo>
                      <a:pt x="103" y="141"/>
                      <a:pt x="100" y="150"/>
                      <a:pt x="97" y="158"/>
                    </a:cubicBezTo>
                    <a:close/>
                    <a:moveTo>
                      <a:pt x="240" y="111"/>
                    </a:moveTo>
                    <a:cubicBezTo>
                      <a:pt x="237" y="108"/>
                      <a:pt x="233" y="105"/>
                      <a:pt x="229" y="103"/>
                    </a:cubicBezTo>
                    <a:cubicBezTo>
                      <a:pt x="216" y="93"/>
                      <a:pt x="202" y="85"/>
                      <a:pt x="185" y="84"/>
                    </a:cubicBezTo>
                    <a:cubicBezTo>
                      <a:pt x="181" y="84"/>
                      <a:pt x="178" y="84"/>
                      <a:pt x="174" y="85"/>
                    </a:cubicBezTo>
                    <a:cubicBezTo>
                      <a:pt x="174" y="83"/>
                      <a:pt x="173" y="82"/>
                      <a:pt x="171" y="82"/>
                    </a:cubicBezTo>
                    <a:cubicBezTo>
                      <a:pt x="168" y="82"/>
                      <a:pt x="165" y="83"/>
                      <a:pt x="164" y="86"/>
                    </a:cubicBezTo>
                    <a:cubicBezTo>
                      <a:pt x="164" y="86"/>
                      <a:pt x="164" y="86"/>
                      <a:pt x="164" y="87"/>
                    </a:cubicBezTo>
                    <a:cubicBezTo>
                      <a:pt x="147" y="91"/>
                      <a:pt x="130" y="101"/>
                      <a:pt x="117" y="113"/>
                    </a:cubicBezTo>
                    <a:cubicBezTo>
                      <a:pt x="99" y="131"/>
                      <a:pt x="93" y="157"/>
                      <a:pt x="90" y="182"/>
                    </a:cubicBezTo>
                    <a:cubicBezTo>
                      <a:pt x="88" y="213"/>
                      <a:pt x="88" y="245"/>
                      <a:pt x="90" y="276"/>
                    </a:cubicBezTo>
                    <a:cubicBezTo>
                      <a:pt x="91" y="285"/>
                      <a:pt x="92" y="293"/>
                      <a:pt x="93" y="301"/>
                    </a:cubicBezTo>
                    <a:cubicBezTo>
                      <a:pt x="86" y="296"/>
                      <a:pt x="80" y="289"/>
                      <a:pt x="76" y="281"/>
                    </a:cubicBezTo>
                    <a:cubicBezTo>
                      <a:pt x="71" y="270"/>
                      <a:pt x="73" y="258"/>
                      <a:pt x="75" y="246"/>
                    </a:cubicBezTo>
                    <a:cubicBezTo>
                      <a:pt x="77" y="231"/>
                      <a:pt x="76" y="216"/>
                      <a:pt x="77" y="201"/>
                    </a:cubicBezTo>
                    <a:cubicBezTo>
                      <a:pt x="78" y="194"/>
                      <a:pt x="79" y="186"/>
                      <a:pt x="79" y="179"/>
                    </a:cubicBezTo>
                    <a:cubicBezTo>
                      <a:pt x="80" y="172"/>
                      <a:pt x="79" y="165"/>
                      <a:pt x="78" y="158"/>
                    </a:cubicBezTo>
                    <a:cubicBezTo>
                      <a:pt x="76" y="144"/>
                      <a:pt x="72" y="130"/>
                      <a:pt x="75" y="114"/>
                    </a:cubicBezTo>
                    <a:cubicBezTo>
                      <a:pt x="77" y="100"/>
                      <a:pt x="86" y="88"/>
                      <a:pt x="96" y="79"/>
                    </a:cubicBezTo>
                    <a:cubicBezTo>
                      <a:pt x="107" y="70"/>
                      <a:pt x="120" y="65"/>
                      <a:pt x="134" y="62"/>
                    </a:cubicBezTo>
                    <a:cubicBezTo>
                      <a:pt x="142" y="61"/>
                      <a:pt x="151" y="61"/>
                      <a:pt x="159" y="60"/>
                    </a:cubicBezTo>
                    <a:cubicBezTo>
                      <a:pt x="166" y="59"/>
                      <a:pt x="173" y="57"/>
                      <a:pt x="181" y="56"/>
                    </a:cubicBezTo>
                    <a:cubicBezTo>
                      <a:pt x="181" y="56"/>
                      <a:pt x="181" y="56"/>
                      <a:pt x="181" y="56"/>
                    </a:cubicBezTo>
                    <a:cubicBezTo>
                      <a:pt x="183" y="57"/>
                      <a:pt x="186" y="59"/>
                      <a:pt x="189" y="60"/>
                    </a:cubicBezTo>
                    <a:cubicBezTo>
                      <a:pt x="209" y="72"/>
                      <a:pt x="228" y="90"/>
                      <a:pt x="240" y="111"/>
                    </a:cubicBezTo>
                    <a:close/>
                    <a:moveTo>
                      <a:pt x="41" y="229"/>
                    </a:moveTo>
                    <a:cubicBezTo>
                      <a:pt x="39" y="243"/>
                      <a:pt x="39" y="257"/>
                      <a:pt x="38" y="272"/>
                    </a:cubicBezTo>
                    <a:cubicBezTo>
                      <a:pt x="38" y="272"/>
                      <a:pt x="38" y="272"/>
                      <a:pt x="38" y="272"/>
                    </a:cubicBezTo>
                    <a:cubicBezTo>
                      <a:pt x="39" y="275"/>
                      <a:pt x="39" y="278"/>
                      <a:pt x="40" y="280"/>
                    </a:cubicBezTo>
                    <a:cubicBezTo>
                      <a:pt x="33" y="277"/>
                      <a:pt x="24" y="275"/>
                      <a:pt x="29" y="266"/>
                    </a:cubicBezTo>
                    <a:cubicBezTo>
                      <a:pt x="29" y="266"/>
                      <a:pt x="29" y="266"/>
                      <a:pt x="29" y="266"/>
                    </a:cubicBezTo>
                    <a:cubicBezTo>
                      <a:pt x="33" y="262"/>
                      <a:pt x="36" y="256"/>
                      <a:pt x="36" y="250"/>
                    </a:cubicBezTo>
                    <a:cubicBezTo>
                      <a:pt x="36" y="243"/>
                      <a:pt x="34" y="237"/>
                      <a:pt x="34" y="231"/>
                    </a:cubicBezTo>
                    <a:cubicBezTo>
                      <a:pt x="34" y="222"/>
                      <a:pt x="36" y="213"/>
                      <a:pt x="37" y="204"/>
                    </a:cubicBezTo>
                    <a:cubicBezTo>
                      <a:pt x="40" y="189"/>
                      <a:pt x="39" y="174"/>
                      <a:pt x="42" y="160"/>
                    </a:cubicBezTo>
                    <a:cubicBezTo>
                      <a:pt x="43" y="169"/>
                      <a:pt x="44" y="178"/>
                      <a:pt x="44" y="187"/>
                    </a:cubicBezTo>
                    <a:cubicBezTo>
                      <a:pt x="44" y="188"/>
                      <a:pt x="44" y="189"/>
                      <a:pt x="44" y="190"/>
                    </a:cubicBezTo>
                    <a:cubicBezTo>
                      <a:pt x="44" y="190"/>
                      <a:pt x="44" y="190"/>
                      <a:pt x="44" y="190"/>
                    </a:cubicBezTo>
                    <a:cubicBezTo>
                      <a:pt x="44" y="203"/>
                      <a:pt x="42" y="216"/>
                      <a:pt x="41" y="229"/>
                    </a:cubicBezTo>
                    <a:close/>
                    <a:moveTo>
                      <a:pt x="15" y="266"/>
                    </a:moveTo>
                    <a:cubicBezTo>
                      <a:pt x="19" y="265"/>
                      <a:pt x="23" y="262"/>
                      <a:pt x="26" y="259"/>
                    </a:cubicBezTo>
                    <a:cubicBezTo>
                      <a:pt x="27" y="258"/>
                      <a:pt x="33" y="252"/>
                      <a:pt x="30" y="256"/>
                    </a:cubicBezTo>
                    <a:cubicBezTo>
                      <a:pt x="28" y="260"/>
                      <a:pt x="25" y="262"/>
                      <a:pt x="22" y="265"/>
                    </a:cubicBezTo>
                    <a:cubicBezTo>
                      <a:pt x="22" y="265"/>
                      <a:pt x="22" y="265"/>
                      <a:pt x="22" y="265"/>
                    </a:cubicBezTo>
                    <a:cubicBezTo>
                      <a:pt x="26" y="265"/>
                      <a:pt x="28" y="262"/>
                      <a:pt x="30" y="260"/>
                    </a:cubicBezTo>
                    <a:cubicBezTo>
                      <a:pt x="30" y="260"/>
                      <a:pt x="30" y="260"/>
                      <a:pt x="30" y="260"/>
                    </a:cubicBezTo>
                    <a:cubicBezTo>
                      <a:pt x="28" y="263"/>
                      <a:pt x="25" y="266"/>
                      <a:pt x="20" y="266"/>
                    </a:cubicBezTo>
                    <a:cubicBezTo>
                      <a:pt x="18" y="267"/>
                      <a:pt x="16" y="267"/>
                      <a:pt x="15" y="266"/>
                    </a:cubicBezTo>
                    <a:close/>
                    <a:moveTo>
                      <a:pt x="8" y="186"/>
                    </a:moveTo>
                    <a:cubicBezTo>
                      <a:pt x="8" y="186"/>
                      <a:pt x="8" y="186"/>
                      <a:pt x="9" y="186"/>
                    </a:cubicBezTo>
                    <a:cubicBezTo>
                      <a:pt x="13" y="183"/>
                      <a:pt x="19" y="182"/>
                      <a:pt x="24" y="180"/>
                    </a:cubicBezTo>
                    <a:cubicBezTo>
                      <a:pt x="26" y="179"/>
                      <a:pt x="29" y="178"/>
                      <a:pt x="31" y="177"/>
                    </a:cubicBezTo>
                    <a:cubicBezTo>
                      <a:pt x="32" y="176"/>
                      <a:pt x="34" y="175"/>
                      <a:pt x="36" y="175"/>
                    </a:cubicBezTo>
                    <a:cubicBezTo>
                      <a:pt x="34" y="175"/>
                      <a:pt x="33" y="176"/>
                      <a:pt x="32" y="177"/>
                    </a:cubicBezTo>
                    <a:cubicBezTo>
                      <a:pt x="25" y="182"/>
                      <a:pt x="15" y="184"/>
                      <a:pt x="8" y="190"/>
                    </a:cubicBezTo>
                    <a:cubicBezTo>
                      <a:pt x="8" y="189"/>
                      <a:pt x="8" y="188"/>
                      <a:pt x="8" y="186"/>
                    </a:cubicBezTo>
                    <a:close/>
                    <a:moveTo>
                      <a:pt x="45" y="69"/>
                    </a:moveTo>
                    <a:cubicBezTo>
                      <a:pt x="51" y="66"/>
                      <a:pt x="56" y="63"/>
                      <a:pt x="62" y="60"/>
                    </a:cubicBezTo>
                    <a:cubicBezTo>
                      <a:pt x="65" y="58"/>
                      <a:pt x="68" y="57"/>
                      <a:pt x="71" y="55"/>
                    </a:cubicBezTo>
                    <a:cubicBezTo>
                      <a:pt x="71" y="55"/>
                      <a:pt x="72" y="55"/>
                      <a:pt x="72" y="55"/>
                    </a:cubicBezTo>
                    <a:cubicBezTo>
                      <a:pt x="61" y="61"/>
                      <a:pt x="51" y="67"/>
                      <a:pt x="42" y="74"/>
                    </a:cubicBezTo>
                    <a:cubicBezTo>
                      <a:pt x="43" y="72"/>
                      <a:pt x="44" y="71"/>
                      <a:pt x="45" y="69"/>
                    </a:cubicBezTo>
                    <a:close/>
                    <a:moveTo>
                      <a:pt x="83" y="51"/>
                    </a:moveTo>
                    <a:cubicBezTo>
                      <a:pt x="82" y="52"/>
                      <a:pt x="81" y="52"/>
                      <a:pt x="80" y="53"/>
                    </a:cubicBezTo>
                    <a:cubicBezTo>
                      <a:pt x="76" y="55"/>
                      <a:pt x="72" y="57"/>
                      <a:pt x="67" y="60"/>
                    </a:cubicBezTo>
                    <a:cubicBezTo>
                      <a:pt x="60" y="64"/>
                      <a:pt x="52" y="68"/>
                      <a:pt x="44" y="73"/>
                    </a:cubicBezTo>
                    <a:cubicBezTo>
                      <a:pt x="45" y="73"/>
                      <a:pt x="45" y="72"/>
                      <a:pt x="45" y="72"/>
                    </a:cubicBezTo>
                    <a:cubicBezTo>
                      <a:pt x="49" y="69"/>
                      <a:pt x="53" y="67"/>
                      <a:pt x="57" y="64"/>
                    </a:cubicBezTo>
                    <a:cubicBezTo>
                      <a:pt x="64" y="60"/>
                      <a:pt x="72" y="57"/>
                      <a:pt x="78" y="52"/>
                    </a:cubicBezTo>
                    <a:cubicBezTo>
                      <a:pt x="80" y="52"/>
                      <a:pt x="82" y="51"/>
                      <a:pt x="83" y="51"/>
                    </a:cubicBezTo>
                    <a:close/>
                    <a:moveTo>
                      <a:pt x="40" y="77"/>
                    </a:moveTo>
                    <a:cubicBezTo>
                      <a:pt x="40" y="76"/>
                      <a:pt x="40" y="76"/>
                      <a:pt x="41" y="76"/>
                    </a:cubicBezTo>
                    <a:cubicBezTo>
                      <a:pt x="48" y="71"/>
                      <a:pt x="55" y="67"/>
                      <a:pt x="63" y="63"/>
                    </a:cubicBezTo>
                    <a:cubicBezTo>
                      <a:pt x="67" y="61"/>
                      <a:pt x="71" y="58"/>
                      <a:pt x="76" y="56"/>
                    </a:cubicBezTo>
                    <a:cubicBezTo>
                      <a:pt x="78" y="55"/>
                      <a:pt x="80" y="54"/>
                      <a:pt x="82" y="52"/>
                    </a:cubicBezTo>
                    <a:cubicBezTo>
                      <a:pt x="83" y="52"/>
                      <a:pt x="84" y="51"/>
                      <a:pt x="85" y="51"/>
                    </a:cubicBezTo>
                    <a:cubicBezTo>
                      <a:pt x="85" y="51"/>
                      <a:pt x="85" y="51"/>
                      <a:pt x="85" y="51"/>
                    </a:cubicBezTo>
                    <a:cubicBezTo>
                      <a:pt x="85" y="51"/>
                      <a:pt x="85" y="51"/>
                      <a:pt x="86" y="51"/>
                    </a:cubicBezTo>
                    <a:cubicBezTo>
                      <a:pt x="85" y="51"/>
                      <a:pt x="84" y="51"/>
                      <a:pt x="84" y="52"/>
                    </a:cubicBezTo>
                    <a:cubicBezTo>
                      <a:pt x="76" y="57"/>
                      <a:pt x="68" y="61"/>
                      <a:pt x="59" y="66"/>
                    </a:cubicBezTo>
                    <a:cubicBezTo>
                      <a:pt x="52" y="70"/>
                      <a:pt x="45" y="75"/>
                      <a:pt x="38" y="80"/>
                    </a:cubicBezTo>
                    <a:cubicBezTo>
                      <a:pt x="39" y="79"/>
                      <a:pt x="39" y="78"/>
                      <a:pt x="40" y="77"/>
                    </a:cubicBezTo>
                    <a:close/>
                    <a:moveTo>
                      <a:pt x="37" y="82"/>
                    </a:moveTo>
                    <a:cubicBezTo>
                      <a:pt x="41" y="80"/>
                      <a:pt x="44" y="78"/>
                      <a:pt x="48" y="76"/>
                    </a:cubicBezTo>
                    <a:cubicBezTo>
                      <a:pt x="53" y="73"/>
                      <a:pt x="59" y="71"/>
                      <a:pt x="63" y="68"/>
                    </a:cubicBezTo>
                    <a:cubicBezTo>
                      <a:pt x="66" y="67"/>
                      <a:pt x="68" y="65"/>
                      <a:pt x="70" y="64"/>
                    </a:cubicBezTo>
                    <a:cubicBezTo>
                      <a:pt x="68" y="66"/>
                      <a:pt x="66" y="68"/>
                      <a:pt x="64" y="70"/>
                    </a:cubicBezTo>
                    <a:cubicBezTo>
                      <a:pt x="55" y="75"/>
                      <a:pt x="46" y="80"/>
                      <a:pt x="36" y="84"/>
                    </a:cubicBezTo>
                    <a:cubicBezTo>
                      <a:pt x="36" y="83"/>
                      <a:pt x="36" y="83"/>
                      <a:pt x="37" y="82"/>
                    </a:cubicBezTo>
                    <a:close/>
                    <a:moveTo>
                      <a:pt x="105" y="11"/>
                    </a:moveTo>
                    <a:cubicBezTo>
                      <a:pt x="106" y="11"/>
                      <a:pt x="107" y="11"/>
                      <a:pt x="108" y="10"/>
                    </a:cubicBezTo>
                    <a:cubicBezTo>
                      <a:pt x="109" y="10"/>
                      <a:pt x="110" y="9"/>
                      <a:pt x="111" y="9"/>
                    </a:cubicBezTo>
                    <a:cubicBezTo>
                      <a:pt x="111" y="9"/>
                      <a:pt x="115" y="6"/>
                      <a:pt x="113" y="8"/>
                    </a:cubicBezTo>
                    <a:cubicBezTo>
                      <a:pt x="110" y="10"/>
                      <a:pt x="107" y="11"/>
                      <a:pt x="104" y="12"/>
                    </a:cubicBezTo>
                    <a:cubicBezTo>
                      <a:pt x="105" y="12"/>
                      <a:pt x="105" y="11"/>
                      <a:pt x="105" y="11"/>
                    </a:cubicBezTo>
                    <a:close/>
                    <a:moveTo>
                      <a:pt x="117" y="9"/>
                    </a:moveTo>
                    <a:cubicBezTo>
                      <a:pt x="117" y="9"/>
                      <a:pt x="117" y="9"/>
                      <a:pt x="117" y="9"/>
                    </a:cubicBezTo>
                    <a:cubicBezTo>
                      <a:pt x="114" y="10"/>
                      <a:pt x="112" y="11"/>
                      <a:pt x="109" y="12"/>
                    </a:cubicBezTo>
                    <a:cubicBezTo>
                      <a:pt x="108" y="12"/>
                      <a:pt x="107" y="13"/>
                      <a:pt x="105" y="13"/>
                    </a:cubicBezTo>
                    <a:cubicBezTo>
                      <a:pt x="105" y="13"/>
                      <a:pt x="104" y="14"/>
                      <a:pt x="103" y="14"/>
                    </a:cubicBezTo>
                    <a:cubicBezTo>
                      <a:pt x="103" y="14"/>
                      <a:pt x="103" y="14"/>
                      <a:pt x="104" y="13"/>
                    </a:cubicBezTo>
                    <a:cubicBezTo>
                      <a:pt x="107" y="12"/>
                      <a:pt x="112" y="10"/>
                      <a:pt x="115" y="8"/>
                    </a:cubicBezTo>
                    <a:cubicBezTo>
                      <a:pt x="115" y="8"/>
                      <a:pt x="116" y="8"/>
                      <a:pt x="117" y="9"/>
                    </a:cubicBezTo>
                    <a:close/>
                    <a:moveTo>
                      <a:pt x="103" y="14"/>
                    </a:moveTo>
                    <a:cubicBezTo>
                      <a:pt x="105" y="14"/>
                      <a:pt x="106" y="13"/>
                      <a:pt x="108" y="13"/>
                    </a:cubicBezTo>
                    <a:cubicBezTo>
                      <a:pt x="110" y="12"/>
                      <a:pt x="111" y="12"/>
                      <a:pt x="112" y="11"/>
                    </a:cubicBezTo>
                    <a:cubicBezTo>
                      <a:pt x="114" y="10"/>
                      <a:pt x="117" y="9"/>
                      <a:pt x="113" y="11"/>
                    </a:cubicBezTo>
                    <a:cubicBezTo>
                      <a:pt x="110" y="13"/>
                      <a:pt x="106" y="14"/>
                      <a:pt x="102" y="16"/>
                    </a:cubicBezTo>
                    <a:cubicBezTo>
                      <a:pt x="102" y="16"/>
                      <a:pt x="103" y="15"/>
                      <a:pt x="103" y="14"/>
                    </a:cubicBezTo>
                    <a:close/>
                    <a:moveTo>
                      <a:pt x="101" y="19"/>
                    </a:moveTo>
                    <a:cubicBezTo>
                      <a:pt x="103" y="18"/>
                      <a:pt x="105" y="17"/>
                      <a:pt x="107" y="16"/>
                    </a:cubicBezTo>
                    <a:cubicBezTo>
                      <a:pt x="106" y="17"/>
                      <a:pt x="106" y="18"/>
                      <a:pt x="105" y="19"/>
                    </a:cubicBezTo>
                    <a:cubicBezTo>
                      <a:pt x="103" y="20"/>
                      <a:pt x="101" y="20"/>
                      <a:pt x="100" y="21"/>
                    </a:cubicBezTo>
                    <a:cubicBezTo>
                      <a:pt x="100" y="20"/>
                      <a:pt x="100" y="19"/>
                      <a:pt x="101" y="19"/>
                    </a:cubicBezTo>
                    <a:close/>
                    <a:moveTo>
                      <a:pt x="119" y="12"/>
                    </a:moveTo>
                    <a:cubicBezTo>
                      <a:pt x="119" y="13"/>
                      <a:pt x="120" y="13"/>
                      <a:pt x="120" y="14"/>
                    </a:cubicBezTo>
                    <a:cubicBezTo>
                      <a:pt x="118" y="14"/>
                      <a:pt x="117" y="14"/>
                      <a:pt x="115" y="15"/>
                    </a:cubicBezTo>
                    <a:cubicBezTo>
                      <a:pt x="115" y="15"/>
                      <a:pt x="115" y="15"/>
                      <a:pt x="115" y="15"/>
                    </a:cubicBezTo>
                    <a:cubicBezTo>
                      <a:pt x="114" y="15"/>
                      <a:pt x="114" y="15"/>
                      <a:pt x="114" y="15"/>
                    </a:cubicBezTo>
                    <a:cubicBezTo>
                      <a:pt x="114" y="15"/>
                      <a:pt x="114" y="15"/>
                      <a:pt x="115" y="14"/>
                    </a:cubicBezTo>
                    <a:cubicBezTo>
                      <a:pt x="116" y="14"/>
                      <a:pt x="118" y="13"/>
                      <a:pt x="119" y="12"/>
                    </a:cubicBezTo>
                    <a:cubicBezTo>
                      <a:pt x="119" y="12"/>
                      <a:pt x="119" y="12"/>
                      <a:pt x="119" y="12"/>
                    </a:cubicBezTo>
                    <a:close/>
                    <a:moveTo>
                      <a:pt x="123" y="19"/>
                    </a:moveTo>
                    <a:cubicBezTo>
                      <a:pt x="122" y="19"/>
                      <a:pt x="122" y="18"/>
                      <a:pt x="122" y="18"/>
                    </a:cubicBezTo>
                    <a:cubicBezTo>
                      <a:pt x="122" y="18"/>
                      <a:pt x="122" y="18"/>
                      <a:pt x="122" y="18"/>
                    </a:cubicBezTo>
                    <a:cubicBezTo>
                      <a:pt x="120" y="17"/>
                      <a:pt x="119" y="16"/>
                      <a:pt x="121" y="15"/>
                    </a:cubicBezTo>
                    <a:cubicBezTo>
                      <a:pt x="121" y="16"/>
                      <a:pt x="122" y="17"/>
                      <a:pt x="123" y="19"/>
                    </a:cubicBezTo>
                    <a:close/>
                    <a:moveTo>
                      <a:pt x="142" y="40"/>
                    </a:moveTo>
                    <a:cubicBezTo>
                      <a:pt x="141" y="40"/>
                      <a:pt x="140" y="40"/>
                      <a:pt x="139" y="40"/>
                    </a:cubicBezTo>
                    <a:cubicBezTo>
                      <a:pt x="139" y="40"/>
                      <a:pt x="139" y="39"/>
                      <a:pt x="139" y="39"/>
                    </a:cubicBezTo>
                    <a:cubicBezTo>
                      <a:pt x="142" y="38"/>
                      <a:pt x="145" y="37"/>
                      <a:pt x="148" y="37"/>
                    </a:cubicBezTo>
                    <a:cubicBezTo>
                      <a:pt x="148" y="37"/>
                      <a:pt x="145" y="39"/>
                      <a:pt x="144" y="39"/>
                    </a:cubicBezTo>
                    <a:cubicBezTo>
                      <a:pt x="144" y="39"/>
                      <a:pt x="143" y="40"/>
                      <a:pt x="142" y="40"/>
                    </a:cubicBezTo>
                    <a:close/>
                    <a:moveTo>
                      <a:pt x="105" y="44"/>
                    </a:moveTo>
                    <a:cubicBezTo>
                      <a:pt x="105" y="37"/>
                      <a:pt x="103" y="23"/>
                      <a:pt x="110" y="18"/>
                    </a:cubicBezTo>
                    <a:cubicBezTo>
                      <a:pt x="114" y="15"/>
                      <a:pt x="121" y="22"/>
                      <a:pt x="125" y="24"/>
                    </a:cubicBezTo>
                    <a:cubicBezTo>
                      <a:pt x="131" y="28"/>
                      <a:pt x="137" y="32"/>
                      <a:pt x="136" y="40"/>
                    </a:cubicBezTo>
                    <a:cubicBezTo>
                      <a:pt x="126" y="39"/>
                      <a:pt x="115" y="41"/>
                      <a:pt x="105" y="44"/>
                    </a:cubicBezTo>
                    <a:close/>
                    <a:moveTo>
                      <a:pt x="92" y="42"/>
                    </a:moveTo>
                    <a:cubicBezTo>
                      <a:pt x="94" y="41"/>
                      <a:pt x="96" y="40"/>
                      <a:pt x="98" y="39"/>
                    </a:cubicBezTo>
                    <a:cubicBezTo>
                      <a:pt x="98" y="40"/>
                      <a:pt x="98" y="41"/>
                      <a:pt x="98" y="41"/>
                    </a:cubicBezTo>
                    <a:cubicBezTo>
                      <a:pt x="97" y="42"/>
                      <a:pt x="96" y="42"/>
                      <a:pt x="96" y="43"/>
                    </a:cubicBezTo>
                    <a:cubicBezTo>
                      <a:pt x="95" y="43"/>
                      <a:pt x="94" y="44"/>
                      <a:pt x="93" y="44"/>
                    </a:cubicBezTo>
                    <a:cubicBezTo>
                      <a:pt x="92" y="43"/>
                      <a:pt x="92" y="43"/>
                      <a:pt x="92" y="42"/>
                    </a:cubicBezTo>
                    <a:close/>
                    <a:moveTo>
                      <a:pt x="92" y="41"/>
                    </a:moveTo>
                    <a:cubicBezTo>
                      <a:pt x="92" y="40"/>
                      <a:pt x="92" y="39"/>
                      <a:pt x="92" y="39"/>
                    </a:cubicBezTo>
                    <a:cubicBezTo>
                      <a:pt x="92" y="39"/>
                      <a:pt x="92" y="39"/>
                      <a:pt x="92" y="39"/>
                    </a:cubicBezTo>
                    <a:cubicBezTo>
                      <a:pt x="93" y="38"/>
                      <a:pt x="94" y="38"/>
                      <a:pt x="95" y="38"/>
                    </a:cubicBezTo>
                    <a:cubicBezTo>
                      <a:pt x="95" y="37"/>
                      <a:pt x="101" y="36"/>
                      <a:pt x="98" y="37"/>
                    </a:cubicBezTo>
                    <a:cubicBezTo>
                      <a:pt x="96" y="39"/>
                      <a:pt x="94" y="40"/>
                      <a:pt x="92" y="41"/>
                    </a:cubicBezTo>
                    <a:close/>
                    <a:moveTo>
                      <a:pt x="94" y="37"/>
                    </a:moveTo>
                    <a:cubicBezTo>
                      <a:pt x="95" y="37"/>
                      <a:pt x="96" y="36"/>
                      <a:pt x="96" y="36"/>
                    </a:cubicBezTo>
                    <a:cubicBezTo>
                      <a:pt x="94" y="37"/>
                      <a:pt x="92" y="39"/>
                      <a:pt x="94" y="37"/>
                    </a:cubicBezTo>
                    <a:close/>
                    <a:moveTo>
                      <a:pt x="92" y="38"/>
                    </a:moveTo>
                    <a:cubicBezTo>
                      <a:pt x="92" y="37"/>
                      <a:pt x="92" y="36"/>
                      <a:pt x="92" y="36"/>
                    </a:cubicBezTo>
                    <a:cubicBezTo>
                      <a:pt x="93" y="35"/>
                      <a:pt x="94" y="35"/>
                      <a:pt x="94" y="35"/>
                    </a:cubicBezTo>
                    <a:cubicBezTo>
                      <a:pt x="95" y="34"/>
                      <a:pt x="103" y="31"/>
                      <a:pt x="99" y="34"/>
                    </a:cubicBezTo>
                    <a:cubicBezTo>
                      <a:pt x="97" y="36"/>
                      <a:pt x="94" y="36"/>
                      <a:pt x="92" y="38"/>
                    </a:cubicBezTo>
                    <a:close/>
                    <a:moveTo>
                      <a:pt x="93" y="49"/>
                    </a:moveTo>
                    <a:cubicBezTo>
                      <a:pt x="93" y="47"/>
                      <a:pt x="93" y="46"/>
                      <a:pt x="93" y="45"/>
                    </a:cubicBezTo>
                    <a:cubicBezTo>
                      <a:pt x="94" y="45"/>
                      <a:pt x="95" y="44"/>
                      <a:pt x="97" y="44"/>
                    </a:cubicBezTo>
                    <a:cubicBezTo>
                      <a:pt x="98" y="44"/>
                      <a:pt x="99" y="44"/>
                      <a:pt x="100" y="44"/>
                    </a:cubicBezTo>
                    <a:cubicBezTo>
                      <a:pt x="99" y="45"/>
                      <a:pt x="98" y="45"/>
                      <a:pt x="97" y="46"/>
                    </a:cubicBezTo>
                    <a:cubicBezTo>
                      <a:pt x="96" y="46"/>
                      <a:pt x="95" y="47"/>
                      <a:pt x="94" y="48"/>
                    </a:cubicBezTo>
                    <a:cubicBezTo>
                      <a:pt x="94" y="48"/>
                      <a:pt x="94" y="48"/>
                      <a:pt x="94" y="48"/>
                    </a:cubicBezTo>
                    <a:cubicBezTo>
                      <a:pt x="94" y="48"/>
                      <a:pt x="94" y="48"/>
                      <a:pt x="93" y="49"/>
                    </a:cubicBezTo>
                    <a:close/>
                    <a:moveTo>
                      <a:pt x="99" y="46"/>
                    </a:moveTo>
                    <a:cubicBezTo>
                      <a:pt x="99" y="46"/>
                      <a:pt x="99" y="46"/>
                      <a:pt x="99" y="46"/>
                    </a:cubicBezTo>
                    <a:cubicBezTo>
                      <a:pt x="99" y="46"/>
                      <a:pt x="99" y="46"/>
                      <a:pt x="99" y="46"/>
                    </a:cubicBezTo>
                    <a:cubicBezTo>
                      <a:pt x="100" y="45"/>
                      <a:pt x="101" y="44"/>
                      <a:pt x="102" y="43"/>
                    </a:cubicBezTo>
                    <a:cubicBezTo>
                      <a:pt x="102" y="43"/>
                      <a:pt x="102" y="42"/>
                      <a:pt x="101" y="42"/>
                    </a:cubicBezTo>
                    <a:cubicBezTo>
                      <a:pt x="100" y="42"/>
                      <a:pt x="99" y="42"/>
                      <a:pt x="98" y="43"/>
                    </a:cubicBezTo>
                    <a:cubicBezTo>
                      <a:pt x="97" y="43"/>
                      <a:pt x="91" y="46"/>
                      <a:pt x="94" y="44"/>
                    </a:cubicBezTo>
                    <a:cubicBezTo>
                      <a:pt x="97" y="43"/>
                      <a:pt x="100" y="42"/>
                      <a:pt x="101" y="39"/>
                    </a:cubicBezTo>
                    <a:cubicBezTo>
                      <a:pt x="101" y="39"/>
                      <a:pt x="100" y="38"/>
                      <a:pt x="100" y="38"/>
                    </a:cubicBezTo>
                    <a:cubicBezTo>
                      <a:pt x="98" y="38"/>
                      <a:pt x="96" y="39"/>
                      <a:pt x="95" y="40"/>
                    </a:cubicBezTo>
                    <a:cubicBezTo>
                      <a:pt x="97" y="38"/>
                      <a:pt x="100" y="38"/>
                      <a:pt x="102" y="35"/>
                    </a:cubicBezTo>
                    <a:cubicBezTo>
                      <a:pt x="102" y="35"/>
                      <a:pt x="101" y="34"/>
                      <a:pt x="101" y="34"/>
                    </a:cubicBezTo>
                    <a:cubicBezTo>
                      <a:pt x="100" y="35"/>
                      <a:pt x="99" y="35"/>
                      <a:pt x="98" y="35"/>
                    </a:cubicBezTo>
                    <a:cubicBezTo>
                      <a:pt x="98" y="35"/>
                      <a:pt x="98" y="35"/>
                      <a:pt x="98" y="35"/>
                    </a:cubicBezTo>
                    <a:cubicBezTo>
                      <a:pt x="99" y="34"/>
                      <a:pt x="101" y="33"/>
                      <a:pt x="102" y="32"/>
                    </a:cubicBezTo>
                    <a:cubicBezTo>
                      <a:pt x="102" y="32"/>
                      <a:pt x="101" y="31"/>
                      <a:pt x="101" y="32"/>
                    </a:cubicBezTo>
                    <a:cubicBezTo>
                      <a:pt x="100" y="32"/>
                      <a:pt x="98" y="32"/>
                      <a:pt x="97" y="33"/>
                    </a:cubicBezTo>
                    <a:cubicBezTo>
                      <a:pt x="95" y="34"/>
                      <a:pt x="90" y="36"/>
                      <a:pt x="95" y="33"/>
                    </a:cubicBezTo>
                    <a:cubicBezTo>
                      <a:pt x="97" y="31"/>
                      <a:pt x="100" y="30"/>
                      <a:pt x="102" y="28"/>
                    </a:cubicBezTo>
                    <a:cubicBezTo>
                      <a:pt x="102" y="27"/>
                      <a:pt x="102" y="27"/>
                      <a:pt x="101" y="27"/>
                    </a:cubicBezTo>
                    <a:cubicBezTo>
                      <a:pt x="100" y="27"/>
                      <a:pt x="100" y="27"/>
                      <a:pt x="99" y="28"/>
                    </a:cubicBezTo>
                    <a:cubicBezTo>
                      <a:pt x="98" y="28"/>
                      <a:pt x="96" y="29"/>
                      <a:pt x="94" y="30"/>
                    </a:cubicBezTo>
                    <a:cubicBezTo>
                      <a:pt x="94" y="29"/>
                      <a:pt x="94" y="29"/>
                      <a:pt x="95" y="28"/>
                    </a:cubicBezTo>
                    <a:cubicBezTo>
                      <a:pt x="97" y="27"/>
                      <a:pt x="101" y="26"/>
                      <a:pt x="103" y="24"/>
                    </a:cubicBezTo>
                    <a:cubicBezTo>
                      <a:pt x="103" y="23"/>
                      <a:pt x="103" y="23"/>
                      <a:pt x="103" y="23"/>
                    </a:cubicBezTo>
                    <a:cubicBezTo>
                      <a:pt x="101" y="23"/>
                      <a:pt x="100" y="24"/>
                      <a:pt x="99" y="24"/>
                    </a:cubicBezTo>
                    <a:cubicBezTo>
                      <a:pt x="98" y="24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9" y="23"/>
                      <a:pt x="102" y="22"/>
                      <a:pt x="104" y="21"/>
                    </a:cubicBezTo>
                    <a:cubicBezTo>
                      <a:pt x="101" y="28"/>
                      <a:pt x="102" y="39"/>
                      <a:pt x="102" y="44"/>
                    </a:cubicBezTo>
                    <a:cubicBezTo>
                      <a:pt x="102" y="44"/>
                      <a:pt x="102" y="45"/>
                      <a:pt x="102" y="45"/>
                    </a:cubicBezTo>
                    <a:cubicBezTo>
                      <a:pt x="101" y="45"/>
                      <a:pt x="100" y="46"/>
                      <a:pt x="99" y="46"/>
                    </a:cubicBezTo>
                    <a:close/>
                    <a:moveTo>
                      <a:pt x="118" y="16"/>
                    </a:moveTo>
                    <a:cubicBezTo>
                      <a:pt x="117" y="16"/>
                      <a:pt x="116" y="16"/>
                      <a:pt x="116" y="15"/>
                    </a:cubicBezTo>
                    <a:cubicBezTo>
                      <a:pt x="116" y="15"/>
                      <a:pt x="116" y="15"/>
                      <a:pt x="116" y="15"/>
                    </a:cubicBezTo>
                    <a:cubicBezTo>
                      <a:pt x="117" y="15"/>
                      <a:pt x="118" y="15"/>
                      <a:pt x="119" y="15"/>
                    </a:cubicBezTo>
                    <a:cubicBezTo>
                      <a:pt x="118" y="16"/>
                      <a:pt x="118" y="16"/>
                      <a:pt x="118" y="16"/>
                    </a:cubicBezTo>
                    <a:close/>
                    <a:moveTo>
                      <a:pt x="139" y="36"/>
                    </a:moveTo>
                    <a:cubicBezTo>
                      <a:pt x="141" y="35"/>
                      <a:pt x="144" y="34"/>
                      <a:pt x="146" y="34"/>
                    </a:cubicBezTo>
                    <a:cubicBezTo>
                      <a:pt x="146" y="34"/>
                      <a:pt x="144" y="35"/>
                      <a:pt x="144" y="36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40" y="37"/>
                      <a:pt x="139" y="38"/>
                    </a:cubicBezTo>
                    <a:cubicBezTo>
                      <a:pt x="139" y="37"/>
                      <a:pt x="139" y="36"/>
                      <a:pt x="139" y="36"/>
                    </a:cubicBezTo>
                    <a:close/>
                    <a:moveTo>
                      <a:pt x="138" y="32"/>
                    </a:moveTo>
                    <a:cubicBezTo>
                      <a:pt x="138" y="32"/>
                      <a:pt x="139" y="32"/>
                      <a:pt x="139" y="32"/>
                    </a:cubicBezTo>
                    <a:cubicBezTo>
                      <a:pt x="140" y="32"/>
                      <a:pt x="144" y="31"/>
                      <a:pt x="144" y="30"/>
                    </a:cubicBezTo>
                    <a:cubicBezTo>
                      <a:pt x="144" y="32"/>
                      <a:pt x="141" y="33"/>
                      <a:pt x="139" y="34"/>
                    </a:cubicBezTo>
                    <a:cubicBezTo>
                      <a:pt x="138" y="34"/>
                      <a:pt x="138" y="33"/>
                      <a:pt x="138" y="32"/>
                    </a:cubicBezTo>
                    <a:close/>
                    <a:moveTo>
                      <a:pt x="137" y="32"/>
                    </a:moveTo>
                    <a:cubicBezTo>
                      <a:pt x="137" y="32"/>
                      <a:pt x="137" y="32"/>
                      <a:pt x="137" y="31"/>
                    </a:cubicBezTo>
                    <a:cubicBezTo>
                      <a:pt x="138" y="31"/>
                      <a:pt x="139" y="30"/>
                      <a:pt x="139" y="30"/>
                    </a:cubicBezTo>
                    <a:cubicBezTo>
                      <a:pt x="140" y="29"/>
                      <a:pt x="140" y="29"/>
                      <a:pt x="141" y="29"/>
                    </a:cubicBezTo>
                    <a:cubicBezTo>
                      <a:pt x="142" y="29"/>
                      <a:pt x="143" y="29"/>
                      <a:pt x="144" y="30"/>
                    </a:cubicBezTo>
                    <a:cubicBezTo>
                      <a:pt x="142" y="30"/>
                      <a:pt x="140" y="31"/>
                      <a:pt x="137" y="32"/>
                    </a:cubicBezTo>
                    <a:close/>
                    <a:moveTo>
                      <a:pt x="140" y="28"/>
                    </a:moveTo>
                    <a:cubicBezTo>
                      <a:pt x="139" y="29"/>
                      <a:pt x="138" y="30"/>
                      <a:pt x="137" y="30"/>
                    </a:cubicBezTo>
                    <a:cubicBezTo>
                      <a:pt x="137" y="30"/>
                      <a:pt x="137" y="30"/>
                      <a:pt x="137" y="31"/>
                    </a:cubicBezTo>
                    <a:cubicBezTo>
                      <a:pt x="136" y="30"/>
                      <a:pt x="136" y="30"/>
                      <a:pt x="136" y="29"/>
                    </a:cubicBezTo>
                    <a:cubicBezTo>
                      <a:pt x="137" y="29"/>
                      <a:pt x="138" y="29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17" y="13"/>
                    </a:moveTo>
                    <a:cubicBezTo>
                      <a:pt x="115" y="13"/>
                      <a:pt x="114" y="14"/>
                      <a:pt x="113" y="15"/>
                    </a:cubicBezTo>
                    <a:cubicBezTo>
                      <a:pt x="112" y="15"/>
                      <a:pt x="112" y="15"/>
                      <a:pt x="112" y="15"/>
                    </a:cubicBezTo>
                    <a:cubicBezTo>
                      <a:pt x="111" y="15"/>
                      <a:pt x="111" y="15"/>
                      <a:pt x="110" y="15"/>
                    </a:cubicBezTo>
                    <a:cubicBezTo>
                      <a:pt x="111" y="14"/>
                      <a:pt x="112" y="14"/>
                      <a:pt x="113" y="14"/>
                    </a:cubicBezTo>
                    <a:cubicBezTo>
                      <a:pt x="114" y="13"/>
                      <a:pt x="115" y="13"/>
                      <a:pt x="116" y="13"/>
                    </a:cubicBezTo>
                    <a:cubicBezTo>
                      <a:pt x="116" y="13"/>
                      <a:pt x="117" y="12"/>
                      <a:pt x="117" y="12"/>
                    </a:cubicBezTo>
                    <a:cubicBezTo>
                      <a:pt x="117" y="12"/>
                      <a:pt x="117" y="12"/>
                      <a:pt x="117" y="13"/>
                    </a:cubicBezTo>
                    <a:close/>
                    <a:moveTo>
                      <a:pt x="99" y="22"/>
                    </a:moveTo>
                    <a:cubicBezTo>
                      <a:pt x="100" y="21"/>
                      <a:pt x="101" y="21"/>
                      <a:pt x="102" y="20"/>
                    </a:cubicBezTo>
                    <a:cubicBezTo>
                      <a:pt x="106" y="19"/>
                      <a:pt x="103" y="21"/>
                      <a:pt x="102" y="21"/>
                    </a:cubicBezTo>
                    <a:cubicBezTo>
                      <a:pt x="101" y="22"/>
                      <a:pt x="99" y="23"/>
                      <a:pt x="98" y="24"/>
                    </a:cubicBezTo>
                    <a:cubicBezTo>
                      <a:pt x="98" y="23"/>
                      <a:pt x="99" y="22"/>
                      <a:pt x="99" y="22"/>
                    </a:cubicBezTo>
                    <a:close/>
                    <a:moveTo>
                      <a:pt x="96" y="26"/>
                    </a:moveTo>
                    <a:cubicBezTo>
                      <a:pt x="97" y="26"/>
                      <a:pt x="98" y="26"/>
                      <a:pt x="98" y="25"/>
                    </a:cubicBezTo>
                    <a:cubicBezTo>
                      <a:pt x="101" y="24"/>
                      <a:pt x="102" y="23"/>
                      <a:pt x="99" y="25"/>
                    </a:cubicBezTo>
                    <a:cubicBezTo>
                      <a:pt x="98" y="26"/>
                      <a:pt x="97" y="27"/>
                      <a:pt x="95" y="28"/>
                    </a:cubicBezTo>
                    <a:cubicBezTo>
                      <a:pt x="95" y="27"/>
                      <a:pt x="96" y="27"/>
                      <a:pt x="96" y="26"/>
                    </a:cubicBezTo>
                    <a:close/>
                    <a:moveTo>
                      <a:pt x="94" y="31"/>
                    </a:moveTo>
                    <a:cubicBezTo>
                      <a:pt x="95" y="31"/>
                      <a:pt x="96" y="30"/>
                      <a:pt x="96" y="30"/>
                    </a:cubicBezTo>
                    <a:cubicBezTo>
                      <a:pt x="97" y="29"/>
                      <a:pt x="98" y="29"/>
                      <a:pt x="100" y="29"/>
                    </a:cubicBezTo>
                    <a:cubicBezTo>
                      <a:pt x="97" y="31"/>
                      <a:pt x="94" y="32"/>
                      <a:pt x="92" y="34"/>
                    </a:cubicBezTo>
                    <a:cubicBezTo>
                      <a:pt x="92" y="33"/>
                      <a:pt x="93" y="32"/>
                      <a:pt x="93" y="31"/>
                    </a:cubicBezTo>
                    <a:cubicBezTo>
                      <a:pt x="93" y="31"/>
                      <a:pt x="94" y="31"/>
                      <a:pt x="94" y="31"/>
                    </a:cubicBezTo>
                    <a:close/>
                    <a:moveTo>
                      <a:pt x="38" y="168"/>
                    </a:moveTo>
                    <a:cubicBezTo>
                      <a:pt x="33" y="171"/>
                      <a:pt x="29" y="173"/>
                      <a:pt x="24" y="175"/>
                    </a:cubicBezTo>
                    <a:cubicBezTo>
                      <a:pt x="22" y="177"/>
                      <a:pt x="19" y="178"/>
                      <a:pt x="17" y="179"/>
                    </a:cubicBezTo>
                    <a:cubicBezTo>
                      <a:pt x="15" y="180"/>
                      <a:pt x="14" y="181"/>
                      <a:pt x="13" y="181"/>
                    </a:cubicBezTo>
                    <a:cubicBezTo>
                      <a:pt x="12" y="182"/>
                      <a:pt x="7" y="185"/>
                      <a:pt x="12" y="182"/>
                    </a:cubicBezTo>
                    <a:cubicBezTo>
                      <a:pt x="17" y="178"/>
                      <a:pt x="22" y="175"/>
                      <a:pt x="28" y="171"/>
                    </a:cubicBezTo>
                    <a:cubicBezTo>
                      <a:pt x="31" y="169"/>
                      <a:pt x="35" y="167"/>
                      <a:pt x="38" y="164"/>
                    </a:cubicBezTo>
                    <a:cubicBezTo>
                      <a:pt x="38" y="166"/>
                      <a:pt x="38" y="167"/>
                      <a:pt x="38" y="168"/>
                    </a:cubicBezTo>
                    <a:close/>
                    <a:moveTo>
                      <a:pt x="9" y="179"/>
                    </a:moveTo>
                    <a:cubicBezTo>
                      <a:pt x="15" y="177"/>
                      <a:pt x="20" y="174"/>
                      <a:pt x="25" y="171"/>
                    </a:cubicBezTo>
                    <a:cubicBezTo>
                      <a:pt x="27" y="170"/>
                      <a:pt x="30" y="168"/>
                      <a:pt x="32" y="167"/>
                    </a:cubicBezTo>
                    <a:cubicBezTo>
                      <a:pt x="33" y="167"/>
                      <a:pt x="33" y="167"/>
                      <a:pt x="34" y="166"/>
                    </a:cubicBezTo>
                    <a:cubicBezTo>
                      <a:pt x="25" y="172"/>
                      <a:pt x="16" y="177"/>
                      <a:pt x="9" y="183"/>
                    </a:cubicBezTo>
                    <a:cubicBezTo>
                      <a:pt x="9" y="182"/>
                      <a:pt x="9" y="181"/>
                      <a:pt x="9" y="179"/>
                    </a:cubicBezTo>
                    <a:close/>
                    <a:moveTo>
                      <a:pt x="39" y="163"/>
                    </a:moveTo>
                    <a:cubicBezTo>
                      <a:pt x="34" y="166"/>
                      <a:pt x="29" y="168"/>
                      <a:pt x="24" y="171"/>
                    </a:cubicBezTo>
                    <a:cubicBezTo>
                      <a:pt x="22" y="172"/>
                      <a:pt x="19" y="173"/>
                      <a:pt x="17" y="175"/>
                    </a:cubicBezTo>
                    <a:cubicBezTo>
                      <a:pt x="15" y="176"/>
                      <a:pt x="13" y="176"/>
                      <a:pt x="12" y="177"/>
                    </a:cubicBezTo>
                    <a:cubicBezTo>
                      <a:pt x="8" y="179"/>
                      <a:pt x="12" y="177"/>
                      <a:pt x="13" y="177"/>
                    </a:cubicBezTo>
                    <a:cubicBezTo>
                      <a:pt x="21" y="170"/>
                      <a:pt x="31" y="165"/>
                      <a:pt x="40" y="159"/>
                    </a:cubicBezTo>
                    <a:cubicBezTo>
                      <a:pt x="39" y="160"/>
                      <a:pt x="39" y="161"/>
                      <a:pt x="39" y="163"/>
                    </a:cubicBezTo>
                    <a:close/>
                    <a:moveTo>
                      <a:pt x="40" y="158"/>
                    </a:moveTo>
                    <a:cubicBezTo>
                      <a:pt x="33" y="162"/>
                      <a:pt x="25" y="165"/>
                      <a:pt x="18" y="169"/>
                    </a:cubicBezTo>
                    <a:cubicBezTo>
                      <a:pt x="16" y="170"/>
                      <a:pt x="14" y="171"/>
                      <a:pt x="12" y="172"/>
                    </a:cubicBezTo>
                    <a:cubicBezTo>
                      <a:pt x="13" y="172"/>
                      <a:pt x="13" y="172"/>
                      <a:pt x="13" y="172"/>
                    </a:cubicBezTo>
                    <a:cubicBezTo>
                      <a:pt x="17" y="169"/>
                      <a:pt x="21" y="167"/>
                      <a:pt x="25" y="164"/>
                    </a:cubicBezTo>
                    <a:cubicBezTo>
                      <a:pt x="28" y="162"/>
                      <a:pt x="30" y="160"/>
                      <a:pt x="33" y="159"/>
                    </a:cubicBezTo>
                    <a:cubicBezTo>
                      <a:pt x="36" y="157"/>
                      <a:pt x="39" y="155"/>
                      <a:pt x="41" y="153"/>
                    </a:cubicBezTo>
                    <a:cubicBezTo>
                      <a:pt x="41" y="155"/>
                      <a:pt x="40" y="156"/>
                      <a:pt x="40" y="158"/>
                    </a:cubicBezTo>
                    <a:close/>
                    <a:moveTo>
                      <a:pt x="11" y="171"/>
                    </a:moveTo>
                    <a:cubicBezTo>
                      <a:pt x="16" y="169"/>
                      <a:pt x="21" y="166"/>
                      <a:pt x="26" y="163"/>
                    </a:cubicBezTo>
                    <a:cubicBezTo>
                      <a:pt x="25" y="163"/>
                      <a:pt x="25" y="163"/>
                      <a:pt x="25" y="164"/>
                    </a:cubicBezTo>
                    <a:cubicBezTo>
                      <a:pt x="20" y="167"/>
                      <a:pt x="14" y="169"/>
                      <a:pt x="10" y="173"/>
                    </a:cubicBezTo>
                    <a:cubicBezTo>
                      <a:pt x="10" y="173"/>
                      <a:pt x="10" y="172"/>
                      <a:pt x="11" y="171"/>
                    </a:cubicBezTo>
                    <a:close/>
                    <a:moveTo>
                      <a:pt x="13" y="158"/>
                    </a:moveTo>
                    <a:cubicBezTo>
                      <a:pt x="13" y="158"/>
                      <a:pt x="14" y="158"/>
                      <a:pt x="14" y="158"/>
                    </a:cubicBezTo>
                    <a:cubicBezTo>
                      <a:pt x="14" y="158"/>
                      <a:pt x="14" y="158"/>
                      <a:pt x="15" y="158"/>
                    </a:cubicBezTo>
                    <a:cubicBezTo>
                      <a:pt x="19" y="156"/>
                      <a:pt x="22" y="154"/>
                      <a:pt x="26" y="151"/>
                    </a:cubicBezTo>
                    <a:cubicBezTo>
                      <a:pt x="29" y="150"/>
                      <a:pt x="33" y="149"/>
                      <a:pt x="36" y="147"/>
                    </a:cubicBezTo>
                    <a:cubicBezTo>
                      <a:pt x="32" y="150"/>
                      <a:pt x="28" y="152"/>
                      <a:pt x="25" y="154"/>
                    </a:cubicBezTo>
                    <a:cubicBezTo>
                      <a:pt x="20" y="157"/>
                      <a:pt x="16" y="159"/>
                      <a:pt x="12" y="162"/>
                    </a:cubicBezTo>
                    <a:cubicBezTo>
                      <a:pt x="13" y="161"/>
                      <a:pt x="13" y="160"/>
                      <a:pt x="13" y="158"/>
                    </a:cubicBezTo>
                    <a:close/>
                    <a:moveTo>
                      <a:pt x="14" y="153"/>
                    </a:moveTo>
                    <a:cubicBezTo>
                      <a:pt x="15" y="153"/>
                      <a:pt x="15" y="153"/>
                      <a:pt x="15" y="153"/>
                    </a:cubicBezTo>
                    <a:cubicBezTo>
                      <a:pt x="17" y="151"/>
                      <a:pt x="18" y="150"/>
                      <a:pt x="20" y="149"/>
                    </a:cubicBezTo>
                    <a:cubicBezTo>
                      <a:pt x="22" y="148"/>
                      <a:pt x="24" y="147"/>
                      <a:pt x="26" y="146"/>
                    </a:cubicBezTo>
                    <a:cubicBezTo>
                      <a:pt x="31" y="143"/>
                      <a:pt x="36" y="139"/>
                      <a:pt x="41" y="136"/>
                    </a:cubicBezTo>
                    <a:cubicBezTo>
                      <a:pt x="41" y="137"/>
                      <a:pt x="41" y="138"/>
                      <a:pt x="41" y="139"/>
                    </a:cubicBezTo>
                    <a:cubicBezTo>
                      <a:pt x="37" y="140"/>
                      <a:pt x="33" y="143"/>
                      <a:pt x="29" y="145"/>
                    </a:cubicBezTo>
                    <a:cubicBezTo>
                      <a:pt x="25" y="148"/>
                      <a:pt x="20" y="150"/>
                      <a:pt x="16" y="153"/>
                    </a:cubicBezTo>
                    <a:cubicBezTo>
                      <a:pt x="15" y="153"/>
                      <a:pt x="15" y="153"/>
                      <a:pt x="14" y="154"/>
                    </a:cubicBezTo>
                    <a:cubicBezTo>
                      <a:pt x="14" y="154"/>
                      <a:pt x="14" y="153"/>
                      <a:pt x="14" y="153"/>
                    </a:cubicBezTo>
                    <a:close/>
                    <a:moveTo>
                      <a:pt x="16" y="146"/>
                    </a:moveTo>
                    <a:cubicBezTo>
                      <a:pt x="16" y="146"/>
                      <a:pt x="16" y="145"/>
                      <a:pt x="16" y="145"/>
                    </a:cubicBezTo>
                    <a:cubicBezTo>
                      <a:pt x="17" y="145"/>
                      <a:pt x="19" y="144"/>
                      <a:pt x="19" y="143"/>
                    </a:cubicBezTo>
                    <a:cubicBezTo>
                      <a:pt x="23" y="140"/>
                      <a:pt x="27" y="138"/>
                      <a:pt x="32" y="136"/>
                    </a:cubicBezTo>
                    <a:cubicBezTo>
                      <a:pt x="35" y="134"/>
                      <a:pt x="38" y="132"/>
                      <a:pt x="41" y="129"/>
                    </a:cubicBezTo>
                    <a:cubicBezTo>
                      <a:pt x="41" y="130"/>
                      <a:pt x="41" y="131"/>
                      <a:pt x="41" y="132"/>
                    </a:cubicBezTo>
                    <a:cubicBezTo>
                      <a:pt x="37" y="134"/>
                      <a:pt x="32" y="136"/>
                      <a:pt x="28" y="139"/>
                    </a:cubicBezTo>
                    <a:cubicBezTo>
                      <a:pt x="26" y="140"/>
                      <a:pt x="24" y="141"/>
                      <a:pt x="21" y="143"/>
                    </a:cubicBezTo>
                    <a:cubicBezTo>
                      <a:pt x="21" y="143"/>
                      <a:pt x="20" y="144"/>
                      <a:pt x="19" y="144"/>
                    </a:cubicBezTo>
                    <a:cubicBezTo>
                      <a:pt x="18" y="145"/>
                      <a:pt x="17" y="146"/>
                      <a:pt x="16" y="146"/>
                    </a:cubicBezTo>
                    <a:cubicBezTo>
                      <a:pt x="16" y="146"/>
                      <a:pt x="16" y="146"/>
                      <a:pt x="16" y="146"/>
                    </a:cubicBezTo>
                    <a:close/>
                    <a:moveTo>
                      <a:pt x="42" y="116"/>
                    </a:moveTo>
                    <a:cubicBezTo>
                      <a:pt x="42" y="116"/>
                      <a:pt x="42" y="115"/>
                      <a:pt x="42" y="115"/>
                    </a:cubicBezTo>
                    <a:cubicBezTo>
                      <a:pt x="42" y="115"/>
                      <a:pt x="42" y="115"/>
                      <a:pt x="43" y="115"/>
                    </a:cubicBezTo>
                    <a:cubicBezTo>
                      <a:pt x="42" y="116"/>
                      <a:pt x="42" y="117"/>
                      <a:pt x="42" y="117"/>
                    </a:cubicBezTo>
                    <a:cubicBezTo>
                      <a:pt x="39" y="119"/>
                      <a:pt x="37" y="120"/>
                      <a:pt x="34" y="122"/>
                    </a:cubicBezTo>
                    <a:cubicBezTo>
                      <a:pt x="32" y="124"/>
                      <a:pt x="29" y="125"/>
                      <a:pt x="26" y="127"/>
                    </a:cubicBezTo>
                    <a:cubicBezTo>
                      <a:pt x="28" y="126"/>
                      <a:pt x="29" y="125"/>
                      <a:pt x="31" y="123"/>
                    </a:cubicBezTo>
                    <a:cubicBezTo>
                      <a:pt x="34" y="121"/>
                      <a:pt x="38" y="118"/>
                      <a:pt x="42" y="116"/>
                    </a:cubicBezTo>
                    <a:close/>
                    <a:moveTo>
                      <a:pt x="42" y="122"/>
                    </a:moveTo>
                    <a:cubicBezTo>
                      <a:pt x="38" y="124"/>
                      <a:pt x="34" y="126"/>
                      <a:pt x="30" y="128"/>
                    </a:cubicBezTo>
                    <a:cubicBezTo>
                      <a:pt x="28" y="129"/>
                      <a:pt x="26" y="131"/>
                      <a:pt x="24" y="132"/>
                    </a:cubicBezTo>
                    <a:cubicBezTo>
                      <a:pt x="23" y="132"/>
                      <a:pt x="22" y="133"/>
                      <a:pt x="21" y="133"/>
                    </a:cubicBezTo>
                    <a:cubicBezTo>
                      <a:pt x="20" y="134"/>
                      <a:pt x="20" y="134"/>
                      <a:pt x="19" y="134"/>
                    </a:cubicBezTo>
                    <a:cubicBezTo>
                      <a:pt x="20" y="134"/>
                      <a:pt x="20" y="134"/>
                      <a:pt x="20" y="133"/>
                    </a:cubicBezTo>
                    <a:cubicBezTo>
                      <a:pt x="24" y="130"/>
                      <a:pt x="27" y="128"/>
                      <a:pt x="31" y="126"/>
                    </a:cubicBezTo>
                    <a:cubicBezTo>
                      <a:pt x="35" y="124"/>
                      <a:pt x="38" y="121"/>
                      <a:pt x="42" y="119"/>
                    </a:cubicBezTo>
                    <a:cubicBezTo>
                      <a:pt x="42" y="120"/>
                      <a:pt x="42" y="121"/>
                      <a:pt x="42" y="122"/>
                    </a:cubicBezTo>
                    <a:close/>
                    <a:moveTo>
                      <a:pt x="41" y="126"/>
                    </a:moveTo>
                    <a:cubicBezTo>
                      <a:pt x="37" y="129"/>
                      <a:pt x="34" y="131"/>
                      <a:pt x="30" y="134"/>
                    </a:cubicBezTo>
                    <a:cubicBezTo>
                      <a:pt x="27" y="135"/>
                      <a:pt x="25" y="136"/>
                      <a:pt x="22" y="137"/>
                    </a:cubicBezTo>
                    <a:cubicBezTo>
                      <a:pt x="22" y="138"/>
                      <a:pt x="16" y="141"/>
                      <a:pt x="19" y="139"/>
                    </a:cubicBezTo>
                    <a:cubicBezTo>
                      <a:pt x="26" y="132"/>
                      <a:pt x="35" y="129"/>
                      <a:pt x="41" y="123"/>
                    </a:cubicBezTo>
                    <a:cubicBezTo>
                      <a:pt x="41" y="124"/>
                      <a:pt x="41" y="125"/>
                      <a:pt x="41" y="126"/>
                    </a:cubicBezTo>
                    <a:close/>
                    <a:moveTo>
                      <a:pt x="41" y="127"/>
                    </a:moveTo>
                    <a:cubicBezTo>
                      <a:pt x="41" y="127"/>
                      <a:pt x="41" y="128"/>
                      <a:pt x="41" y="128"/>
                    </a:cubicBezTo>
                    <a:cubicBezTo>
                      <a:pt x="41" y="128"/>
                      <a:pt x="40" y="128"/>
                      <a:pt x="39" y="128"/>
                    </a:cubicBezTo>
                    <a:cubicBezTo>
                      <a:pt x="40" y="128"/>
                      <a:pt x="41" y="127"/>
                      <a:pt x="41" y="127"/>
                    </a:cubicBezTo>
                    <a:close/>
                    <a:moveTo>
                      <a:pt x="41" y="135"/>
                    </a:moveTo>
                    <a:cubicBezTo>
                      <a:pt x="37" y="137"/>
                      <a:pt x="33" y="139"/>
                      <a:pt x="28" y="142"/>
                    </a:cubicBezTo>
                    <a:cubicBezTo>
                      <a:pt x="26" y="143"/>
                      <a:pt x="24" y="144"/>
                      <a:pt x="22" y="146"/>
                    </a:cubicBezTo>
                    <a:cubicBezTo>
                      <a:pt x="21" y="146"/>
                      <a:pt x="20" y="147"/>
                      <a:pt x="19" y="147"/>
                    </a:cubicBezTo>
                    <a:cubicBezTo>
                      <a:pt x="18" y="148"/>
                      <a:pt x="14" y="150"/>
                      <a:pt x="17" y="148"/>
                    </a:cubicBezTo>
                    <a:cubicBezTo>
                      <a:pt x="22" y="145"/>
                      <a:pt x="26" y="142"/>
                      <a:pt x="31" y="139"/>
                    </a:cubicBezTo>
                    <a:cubicBezTo>
                      <a:pt x="34" y="137"/>
                      <a:pt x="38" y="136"/>
                      <a:pt x="41" y="133"/>
                    </a:cubicBezTo>
                    <a:cubicBezTo>
                      <a:pt x="41" y="134"/>
                      <a:pt x="41" y="135"/>
                      <a:pt x="41" y="135"/>
                    </a:cubicBezTo>
                    <a:close/>
                    <a:moveTo>
                      <a:pt x="41" y="144"/>
                    </a:moveTo>
                    <a:cubicBezTo>
                      <a:pt x="41" y="144"/>
                      <a:pt x="41" y="144"/>
                      <a:pt x="40" y="144"/>
                    </a:cubicBezTo>
                    <a:cubicBezTo>
                      <a:pt x="40" y="144"/>
                      <a:pt x="40" y="144"/>
                      <a:pt x="40" y="144"/>
                    </a:cubicBezTo>
                    <a:cubicBezTo>
                      <a:pt x="39" y="145"/>
                      <a:pt x="37" y="146"/>
                      <a:pt x="36" y="146"/>
                    </a:cubicBezTo>
                    <a:cubicBezTo>
                      <a:pt x="31" y="148"/>
                      <a:pt x="26" y="151"/>
                      <a:pt x="21" y="153"/>
                    </a:cubicBezTo>
                    <a:cubicBezTo>
                      <a:pt x="21" y="154"/>
                      <a:pt x="20" y="154"/>
                      <a:pt x="19" y="155"/>
                    </a:cubicBezTo>
                    <a:cubicBezTo>
                      <a:pt x="19" y="155"/>
                      <a:pt x="19" y="155"/>
                      <a:pt x="19" y="154"/>
                    </a:cubicBezTo>
                    <a:cubicBezTo>
                      <a:pt x="26" y="150"/>
                      <a:pt x="35" y="146"/>
                      <a:pt x="41" y="140"/>
                    </a:cubicBezTo>
                    <a:cubicBezTo>
                      <a:pt x="41" y="141"/>
                      <a:pt x="41" y="142"/>
                      <a:pt x="41" y="144"/>
                    </a:cubicBezTo>
                    <a:close/>
                    <a:moveTo>
                      <a:pt x="16" y="160"/>
                    </a:moveTo>
                    <a:cubicBezTo>
                      <a:pt x="20" y="157"/>
                      <a:pt x="25" y="155"/>
                      <a:pt x="29" y="152"/>
                    </a:cubicBezTo>
                    <a:cubicBezTo>
                      <a:pt x="31" y="151"/>
                      <a:pt x="34" y="149"/>
                      <a:pt x="36" y="148"/>
                    </a:cubicBezTo>
                    <a:cubicBezTo>
                      <a:pt x="38" y="147"/>
                      <a:pt x="39" y="146"/>
                      <a:pt x="41" y="145"/>
                    </a:cubicBezTo>
                    <a:cubicBezTo>
                      <a:pt x="41" y="145"/>
                      <a:pt x="41" y="145"/>
                      <a:pt x="41" y="145"/>
                    </a:cubicBezTo>
                    <a:cubicBezTo>
                      <a:pt x="41" y="145"/>
                      <a:pt x="41" y="144"/>
                      <a:pt x="41" y="144"/>
                    </a:cubicBezTo>
                    <a:cubicBezTo>
                      <a:pt x="41" y="145"/>
                      <a:pt x="41" y="146"/>
                      <a:pt x="41" y="146"/>
                    </a:cubicBezTo>
                    <a:cubicBezTo>
                      <a:pt x="36" y="149"/>
                      <a:pt x="31" y="152"/>
                      <a:pt x="25" y="155"/>
                    </a:cubicBezTo>
                    <a:cubicBezTo>
                      <a:pt x="22" y="157"/>
                      <a:pt x="20" y="158"/>
                      <a:pt x="17" y="160"/>
                    </a:cubicBezTo>
                    <a:cubicBezTo>
                      <a:pt x="16" y="160"/>
                      <a:pt x="15" y="161"/>
                      <a:pt x="14" y="162"/>
                    </a:cubicBezTo>
                    <a:cubicBezTo>
                      <a:pt x="12" y="163"/>
                      <a:pt x="18" y="159"/>
                      <a:pt x="16" y="160"/>
                    </a:cubicBezTo>
                    <a:close/>
                    <a:moveTo>
                      <a:pt x="42" y="149"/>
                    </a:moveTo>
                    <a:cubicBezTo>
                      <a:pt x="39" y="150"/>
                      <a:pt x="37" y="152"/>
                      <a:pt x="35" y="153"/>
                    </a:cubicBezTo>
                    <a:cubicBezTo>
                      <a:pt x="32" y="155"/>
                      <a:pt x="28" y="157"/>
                      <a:pt x="25" y="159"/>
                    </a:cubicBezTo>
                    <a:cubicBezTo>
                      <a:pt x="21" y="161"/>
                      <a:pt x="17" y="164"/>
                      <a:pt x="13" y="166"/>
                    </a:cubicBezTo>
                    <a:cubicBezTo>
                      <a:pt x="9" y="168"/>
                      <a:pt x="14" y="165"/>
                      <a:pt x="15" y="164"/>
                    </a:cubicBezTo>
                    <a:cubicBezTo>
                      <a:pt x="17" y="163"/>
                      <a:pt x="20" y="161"/>
                      <a:pt x="22" y="160"/>
                    </a:cubicBezTo>
                    <a:cubicBezTo>
                      <a:pt x="28" y="156"/>
                      <a:pt x="36" y="153"/>
                      <a:pt x="41" y="147"/>
                    </a:cubicBezTo>
                    <a:cubicBezTo>
                      <a:pt x="41" y="148"/>
                      <a:pt x="41" y="148"/>
                      <a:pt x="42" y="149"/>
                    </a:cubicBezTo>
                    <a:close/>
                    <a:moveTo>
                      <a:pt x="34" y="154"/>
                    </a:moveTo>
                    <a:cubicBezTo>
                      <a:pt x="35" y="154"/>
                      <a:pt x="35" y="154"/>
                      <a:pt x="36" y="153"/>
                    </a:cubicBezTo>
                    <a:cubicBezTo>
                      <a:pt x="38" y="152"/>
                      <a:pt x="40" y="151"/>
                      <a:pt x="42" y="150"/>
                    </a:cubicBezTo>
                    <a:cubicBezTo>
                      <a:pt x="42" y="150"/>
                      <a:pt x="42" y="151"/>
                      <a:pt x="42" y="152"/>
                    </a:cubicBezTo>
                    <a:cubicBezTo>
                      <a:pt x="39" y="153"/>
                      <a:pt x="36" y="155"/>
                      <a:pt x="33" y="157"/>
                    </a:cubicBezTo>
                    <a:cubicBezTo>
                      <a:pt x="30" y="159"/>
                      <a:pt x="26" y="161"/>
                      <a:pt x="23" y="163"/>
                    </a:cubicBezTo>
                    <a:cubicBezTo>
                      <a:pt x="22" y="165"/>
                      <a:pt x="20" y="166"/>
                      <a:pt x="18" y="167"/>
                    </a:cubicBezTo>
                    <a:cubicBezTo>
                      <a:pt x="16" y="168"/>
                      <a:pt x="12" y="169"/>
                      <a:pt x="11" y="170"/>
                    </a:cubicBezTo>
                    <a:cubicBezTo>
                      <a:pt x="14" y="167"/>
                      <a:pt x="18" y="166"/>
                      <a:pt x="22" y="163"/>
                    </a:cubicBezTo>
                    <a:cubicBezTo>
                      <a:pt x="26" y="160"/>
                      <a:pt x="30" y="157"/>
                      <a:pt x="34" y="154"/>
                    </a:cubicBezTo>
                    <a:close/>
                    <a:moveTo>
                      <a:pt x="43" y="113"/>
                    </a:moveTo>
                    <a:cubicBezTo>
                      <a:pt x="43" y="113"/>
                      <a:pt x="43" y="114"/>
                      <a:pt x="43" y="114"/>
                    </a:cubicBezTo>
                    <a:cubicBezTo>
                      <a:pt x="39" y="116"/>
                      <a:pt x="35" y="118"/>
                      <a:pt x="31" y="120"/>
                    </a:cubicBezTo>
                    <a:cubicBezTo>
                      <a:pt x="29" y="121"/>
                      <a:pt x="27" y="122"/>
                      <a:pt x="25" y="123"/>
                    </a:cubicBezTo>
                    <a:cubicBezTo>
                      <a:pt x="24" y="123"/>
                      <a:pt x="23" y="124"/>
                      <a:pt x="22" y="125"/>
                    </a:cubicBezTo>
                    <a:cubicBezTo>
                      <a:pt x="23" y="124"/>
                      <a:pt x="24" y="123"/>
                      <a:pt x="25" y="123"/>
                    </a:cubicBezTo>
                    <a:cubicBezTo>
                      <a:pt x="30" y="118"/>
                      <a:pt x="37" y="115"/>
                      <a:pt x="44" y="110"/>
                    </a:cubicBezTo>
                    <a:cubicBezTo>
                      <a:pt x="43" y="111"/>
                      <a:pt x="43" y="112"/>
                      <a:pt x="43" y="113"/>
                    </a:cubicBezTo>
                    <a:close/>
                    <a:moveTo>
                      <a:pt x="44" y="109"/>
                    </a:moveTo>
                    <a:cubicBezTo>
                      <a:pt x="40" y="111"/>
                      <a:pt x="36" y="113"/>
                      <a:pt x="32" y="115"/>
                    </a:cubicBezTo>
                    <a:cubicBezTo>
                      <a:pt x="29" y="116"/>
                      <a:pt x="26" y="117"/>
                      <a:pt x="24" y="119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7" y="117"/>
                      <a:pt x="30" y="116"/>
                      <a:pt x="33" y="114"/>
                    </a:cubicBezTo>
                    <a:cubicBezTo>
                      <a:pt x="37" y="111"/>
                      <a:pt x="40" y="109"/>
                      <a:pt x="44" y="107"/>
                    </a:cubicBezTo>
                    <a:cubicBezTo>
                      <a:pt x="44" y="107"/>
                      <a:pt x="44" y="108"/>
                      <a:pt x="44" y="109"/>
                    </a:cubicBezTo>
                    <a:close/>
                    <a:moveTo>
                      <a:pt x="25" y="115"/>
                    </a:moveTo>
                    <a:cubicBezTo>
                      <a:pt x="28" y="114"/>
                      <a:pt x="31" y="113"/>
                      <a:pt x="34" y="111"/>
                    </a:cubicBezTo>
                    <a:cubicBezTo>
                      <a:pt x="36" y="110"/>
                      <a:pt x="38" y="109"/>
                      <a:pt x="40" y="108"/>
                    </a:cubicBezTo>
                    <a:cubicBezTo>
                      <a:pt x="40" y="108"/>
                      <a:pt x="40" y="108"/>
                      <a:pt x="41" y="108"/>
                    </a:cubicBezTo>
                    <a:cubicBezTo>
                      <a:pt x="37" y="110"/>
                      <a:pt x="33" y="113"/>
                      <a:pt x="29" y="115"/>
                    </a:cubicBezTo>
                    <a:cubicBezTo>
                      <a:pt x="28" y="116"/>
                      <a:pt x="26" y="117"/>
                      <a:pt x="24" y="118"/>
                    </a:cubicBezTo>
                    <a:cubicBezTo>
                      <a:pt x="24" y="117"/>
                      <a:pt x="25" y="116"/>
                      <a:pt x="25" y="115"/>
                    </a:cubicBezTo>
                    <a:close/>
                    <a:moveTo>
                      <a:pt x="45" y="105"/>
                    </a:moveTo>
                    <a:cubicBezTo>
                      <a:pt x="42" y="107"/>
                      <a:pt x="38" y="108"/>
                      <a:pt x="35" y="110"/>
                    </a:cubicBezTo>
                    <a:cubicBezTo>
                      <a:pt x="34" y="110"/>
                      <a:pt x="32" y="112"/>
                      <a:pt x="30" y="113"/>
                    </a:cubicBezTo>
                    <a:cubicBezTo>
                      <a:pt x="29" y="113"/>
                      <a:pt x="27" y="114"/>
                      <a:pt x="26" y="114"/>
                    </a:cubicBezTo>
                    <a:cubicBezTo>
                      <a:pt x="26" y="115"/>
                      <a:pt x="25" y="115"/>
                      <a:pt x="25" y="115"/>
                    </a:cubicBezTo>
                    <a:cubicBezTo>
                      <a:pt x="25" y="115"/>
                      <a:pt x="25" y="114"/>
                      <a:pt x="25" y="114"/>
                    </a:cubicBezTo>
                    <a:cubicBezTo>
                      <a:pt x="26" y="114"/>
                      <a:pt x="27" y="113"/>
                      <a:pt x="27" y="113"/>
                    </a:cubicBezTo>
                    <a:cubicBezTo>
                      <a:pt x="33" y="109"/>
                      <a:pt x="40" y="107"/>
                      <a:pt x="46" y="103"/>
                    </a:cubicBezTo>
                    <a:cubicBezTo>
                      <a:pt x="45" y="104"/>
                      <a:pt x="45" y="104"/>
                      <a:pt x="45" y="105"/>
                    </a:cubicBezTo>
                    <a:close/>
                    <a:moveTo>
                      <a:pt x="46" y="101"/>
                    </a:moveTo>
                    <a:cubicBezTo>
                      <a:pt x="43" y="102"/>
                      <a:pt x="40" y="104"/>
                      <a:pt x="37" y="105"/>
                    </a:cubicBezTo>
                    <a:cubicBezTo>
                      <a:pt x="34" y="106"/>
                      <a:pt x="32" y="107"/>
                      <a:pt x="29" y="108"/>
                    </a:cubicBezTo>
                    <a:cubicBezTo>
                      <a:pt x="25" y="110"/>
                      <a:pt x="32" y="106"/>
                      <a:pt x="32" y="106"/>
                    </a:cubicBezTo>
                    <a:cubicBezTo>
                      <a:pt x="38" y="104"/>
                      <a:pt x="43" y="101"/>
                      <a:pt x="47" y="98"/>
                    </a:cubicBezTo>
                    <a:cubicBezTo>
                      <a:pt x="47" y="99"/>
                      <a:pt x="47" y="100"/>
                      <a:pt x="46" y="101"/>
                    </a:cubicBezTo>
                    <a:close/>
                    <a:moveTo>
                      <a:pt x="48" y="96"/>
                    </a:moveTo>
                    <a:cubicBezTo>
                      <a:pt x="45" y="97"/>
                      <a:pt x="42" y="99"/>
                      <a:pt x="38" y="100"/>
                    </a:cubicBezTo>
                    <a:cubicBezTo>
                      <a:pt x="36" y="101"/>
                      <a:pt x="34" y="102"/>
                      <a:pt x="32" y="103"/>
                    </a:cubicBezTo>
                    <a:cubicBezTo>
                      <a:pt x="31" y="104"/>
                      <a:pt x="30" y="104"/>
                      <a:pt x="29" y="105"/>
                    </a:cubicBezTo>
                    <a:cubicBezTo>
                      <a:pt x="30" y="104"/>
                      <a:pt x="31" y="104"/>
                      <a:pt x="31" y="103"/>
                    </a:cubicBezTo>
                    <a:cubicBezTo>
                      <a:pt x="37" y="100"/>
                      <a:pt x="44" y="98"/>
                      <a:pt x="49" y="94"/>
                    </a:cubicBezTo>
                    <a:cubicBezTo>
                      <a:pt x="49" y="94"/>
                      <a:pt x="48" y="95"/>
                      <a:pt x="48" y="96"/>
                    </a:cubicBezTo>
                    <a:close/>
                    <a:moveTo>
                      <a:pt x="50" y="91"/>
                    </a:moveTo>
                    <a:cubicBezTo>
                      <a:pt x="47" y="93"/>
                      <a:pt x="44" y="94"/>
                      <a:pt x="41" y="96"/>
                    </a:cubicBezTo>
                    <a:cubicBezTo>
                      <a:pt x="39" y="97"/>
                      <a:pt x="37" y="98"/>
                      <a:pt x="35" y="99"/>
                    </a:cubicBezTo>
                    <a:cubicBezTo>
                      <a:pt x="34" y="99"/>
                      <a:pt x="26" y="103"/>
                      <a:pt x="31" y="100"/>
                    </a:cubicBezTo>
                    <a:cubicBezTo>
                      <a:pt x="38" y="95"/>
                      <a:pt x="45" y="94"/>
                      <a:pt x="51" y="89"/>
                    </a:cubicBezTo>
                    <a:cubicBezTo>
                      <a:pt x="51" y="90"/>
                      <a:pt x="50" y="90"/>
                      <a:pt x="50" y="91"/>
                    </a:cubicBezTo>
                    <a:close/>
                    <a:moveTo>
                      <a:pt x="30" y="98"/>
                    </a:moveTo>
                    <a:cubicBezTo>
                      <a:pt x="34" y="97"/>
                      <a:pt x="38" y="95"/>
                      <a:pt x="41" y="93"/>
                    </a:cubicBezTo>
                    <a:cubicBezTo>
                      <a:pt x="43" y="92"/>
                      <a:pt x="45" y="91"/>
                      <a:pt x="47" y="90"/>
                    </a:cubicBezTo>
                    <a:cubicBezTo>
                      <a:pt x="48" y="90"/>
                      <a:pt x="54" y="86"/>
                      <a:pt x="49" y="90"/>
                    </a:cubicBezTo>
                    <a:cubicBezTo>
                      <a:pt x="43" y="94"/>
                      <a:pt x="35" y="96"/>
                      <a:pt x="30" y="100"/>
                    </a:cubicBezTo>
                    <a:cubicBezTo>
                      <a:pt x="30" y="99"/>
                      <a:pt x="30" y="99"/>
                      <a:pt x="30" y="98"/>
                    </a:cubicBezTo>
                    <a:close/>
                    <a:moveTo>
                      <a:pt x="52" y="87"/>
                    </a:moveTo>
                    <a:cubicBezTo>
                      <a:pt x="52" y="87"/>
                      <a:pt x="52" y="87"/>
                      <a:pt x="52" y="87"/>
                    </a:cubicBezTo>
                    <a:cubicBezTo>
                      <a:pt x="48" y="89"/>
                      <a:pt x="44" y="91"/>
                      <a:pt x="41" y="93"/>
                    </a:cubicBezTo>
                    <a:cubicBezTo>
                      <a:pt x="38" y="94"/>
                      <a:pt x="36" y="95"/>
                      <a:pt x="34" y="96"/>
                    </a:cubicBezTo>
                    <a:cubicBezTo>
                      <a:pt x="33" y="97"/>
                      <a:pt x="29" y="99"/>
                      <a:pt x="32" y="96"/>
                    </a:cubicBezTo>
                    <a:cubicBezTo>
                      <a:pt x="39" y="92"/>
                      <a:pt x="47" y="89"/>
                      <a:pt x="54" y="84"/>
                    </a:cubicBezTo>
                    <a:cubicBezTo>
                      <a:pt x="53" y="85"/>
                      <a:pt x="53" y="86"/>
                      <a:pt x="52" y="87"/>
                    </a:cubicBezTo>
                    <a:close/>
                    <a:moveTo>
                      <a:pt x="55" y="82"/>
                    </a:moveTo>
                    <a:cubicBezTo>
                      <a:pt x="52" y="83"/>
                      <a:pt x="49" y="85"/>
                      <a:pt x="45" y="86"/>
                    </a:cubicBezTo>
                    <a:cubicBezTo>
                      <a:pt x="41" y="88"/>
                      <a:pt x="35" y="91"/>
                      <a:pt x="32" y="93"/>
                    </a:cubicBezTo>
                    <a:cubicBezTo>
                      <a:pt x="32" y="93"/>
                      <a:pt x="32" y="93"/>
                      <a:pt x="32" y="93"/>
                    </a:cubicBezTo>
                    <a:cubicBezTo>
                      <a:pt x="40" y="88"/>
                      <a:pt x="49" y="84"/>
                      <a:pt x="57" y="79"/>
                    </a:cubicBezTo>
                    <a:cubicBezTo>
                      <a:pt x="56" y="80"/>
                      <a:pt x="56" y="81"/>
                      <a:pt x="55" y="82"/>
                    </a:cubicBezTo>
                    <a:close/>
                    <a:moveTo>
                      <a:pt x="59" y="76"/>
                    </a:moveTo>
                    <a:cubicBezTo>
                      <a:pt x="55" y="78"/>
                      <a:pt x="51" y="79"/>
                      <a:pt x="47" y="81"/>
                    </a:cubicBezTo>
                    <a:cubicBezTo>
                      <a:pt x="45" y="82"/>
                      <a:pt x="42" y="83"/>
                      <a:pt x="39" y="85"/>
                    </a:cubicBezTo>
                    <a:cubicBezTo>
                      <a:pt x="38" y="85"/>
                      <a:pt x="37" y="85"/>
                      <a:pt x="36" y="86"/>
                    </a:cubicBezTo>
                    <a:cubicBezTo>
                      <a:pt x="36" y="86"/>
                      <a:pt x="35" y="86"/>
                      <a:pt x="35" y="86"/>
                    </a:cubicBezTo>
                    <a:cubicBezTo>
                      <a:pt x="35" y="86"/>
                      <a:pt x="35" y="86"/>
                      <a:pt x="35" y="86"/>
                    </a:cubicBezTo>
                    <a:cubicBezTo>
                      <a:pt x="36" y="85"/>
                      <a:pt x="38" y="84"/>
                      <a:pt x="38" y="85"/>
                    </a:cubicBezTo>
                    <a:cubicBezTo>
                      <a:pt x="46" y="81"/>
                      <a:pt x="55" y="77"/>
                      <a:pt x="62" y="72"/>
                    </a:cubicBezTo>
                    <a:cubicBezTo>
                      <a:pt x="61" y="73"/>
                      <a:pt x="60" y="75"/>
                      <a:pt x="59" y="76"/>
                    </a:cubicBezTo>
                    <a:close/>
                    <a:moveTo>
                      <a:pt x="42" y="82"/>
                    </a:moveTo>
                    <a:cubicBezTo>
                      <a:pt x="45" y="81"/>
                      <a:pt x="48" y="79"/>
                      <a:pt x="50" y="78"/>
                    </a:cubicBezTo>
                    <a:cubicBezTo>
                      <a:pt x="51" y="78"/>
                      <a:pt x="52" y="77"/>
                      <a:pt x="52" y="77"/>
                    </a:cubicBezTo>
                    <a:cubicBezTo>
                      <a:pt x="50" y="78"/>
                      <a:pt x="48" y="79"/>
                      <a:pt x="47" y="80"/>
                    </a:cubicBezTo>
                    <a:cubicBezTo>
                      <a:pt x="45" y="81"/>
                      <a:pt x="44" y="81"/>
                      <a:pt x="42" y="82"/>
                    </a:cubicBezTo>
                    <a:close/>
                    <a:moveTo>
                      <a:pt x="35" y="87"/>
                    </a:moveTo>
                    <a:cubicBezTo>
                      <a:pt x="38" y="86"/>
                      <a:pt x="42" y="84"/>
                      <a:pt x="45" y="83"/>
                    </a:cubicBezTo>
                    <a:cubicBezTo>
                      <a:pt x="49" y="81"/>
                      <a:pt x="55" y="79"/>
                      <a:pt x="58" y="77"/>
                    </a:cubicBezTo>
                    <a:cubicBezTo>
                      <a:pt x="58" y="77"/>
                      <a:pt x="58" y="77"/>
                      <a:pt x="58" y="77"/>
                    </a:cubicBezTo>
                    <a:cubicBezTo>
                      <a:pt x="50" y="83"/>
                      <a:pt x="41" y="87"/>
                      <a:pt x="32" y="92"/>
                    </a:cubicBezTo>
                    <a:cubicBezTo>
                      <a:pt x="33" y="90"/>
                      <a:pt x="34" y="89"/>
                      <a:pt x="35" y="87"/>
                    </a:cubicBezTo>
                    <a:close/>
                    <a:moveTo>
                      <a:pt x="32" y="94"/>
                    </a:moveTo>
                    <a:cubicBezTo>
                      <a:pt x="36" y="92"/>
                      <a:pt x="39" y="90"/>
                      <a:pt x="43" y="88"/>
                    </a:cubicBezTo>
                    <a:cubicBezTo>
                      <a:pt x="46" y="87"/>
                      <a:pt x="52" y="85"/>
                      <a:pt x="55" y="83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47" y="88"/>
                      <a:pt x="39" y="91"/>
                      <a:pt x="31" y="96"/>
                    </a:cubicBezTo>
                    <a:cubicBezTo>
                      <a:pt x="31" y="95"/>
                      <a:pt x="32" y="94"/>
                      <a:pt x="32" y="94"/>
                    </a:cubicBezTo>
                    <a:close/>
                    <a:moveTo>
                      <a:pt x="29" y="102"/>
                    </a:moveTo>
                    <a:cubicBezTo>
                      <a:pt x="33" y="101"/>
                      <a:pt x="36" y="99"/>
                      <a:pt x="40" y="97"/>
                    </a:cubicBezTo>
                    <a:cubicBezTo>
                      <a:pt x="43" y="95"/>
                      <a:pt x="47" y="94"/>
                      <a:pt x="50" y="92"/>
                    </a:cubicBezTo>
                    <a:cubicBezTo>
                      <a:pt x="50" y="92"/>
                      <a:pt x="50" y="92"/>
                      <a:pt x="50" y="92"/>
                    </a:cubicBezTo>
                    <a:cubicBezTo>
                      <a:pt x="47" y="95"/>
                      <a:pt x="43" y="96"/>
                      <a:pt x="40" y="98"/>
                    </a:cubicBezTo>
                    <a:cubicBezTo>
                      <a:pt x="36" y="100"/>
                      <a:pt x="32" y="102"/>
                      <a:pt x="28" y="104"/>
                    </a:cubicBezTo>
                    <a:cubicBezTo>
                      <a:pt x="29" y="104"/>
                      <a:pt x="29" y="103"/>
                      <a:pt x="29" y="102"/>
                    </a:cubicBezTo>
                    <a:close/>
                    <a:moveTo>
                      <a:pt x="28" y="106"/>
                    </a:moveTo>
                    <a:cubicBezTo>
                      <a:pt x="31" y="104"/>
                      <a:pt x="34" y="103"/>
                      <a:pt x="37" y="102"/>
                    </a:cubicBezTo>
                    <a:cubicBezTo>
                      <a:pt x="39" y="101"/>
                      <a:pt x="41" y="100"/>
                      <a:pt x="43" y="99"/>
                    </a:cubicBezTo>
                    <a:cubicBezTo>
                      <a:pt x="44" y="98"/>
                      <a:pt x="49" y="95"/>
                      <a:pt x="47" y="97"/>
                    </a:cubicBezTo>
                    <a:cubicBezTo>
                      <a:pt x="41" y="102"/>
                      <a:pt x="34" y="104"/>
                      <a:pt x="27" y="108"/>
                    </a:cubicBezTo>
                    <a:cubicBezTo>
                      <a:pt x="28" y="107"/>
                      <a:pt x="28" y="106"/>
                      <a:pt x="28" y="106"/>
                    </a:cubicBezTo>
                    <a:close/>
                    <a:moveTo>
                      <a:pt x="27" y="109"/>
                    </a:moveTo>
                    <a:cubicBezTo>
                      <a:pt x="29" y="109"/>
                      <a:pt x="32" y="108"/>
                      <a:pt x="34" y="107"/>
                    </a:cubicBezTo>
                    <a:cubicBezTo>
                      <a:pt x="36" y="106"/>
                      <a:pt x="39" y="105"/>
                      <a:pt x="41" y="104"/>
                    </a:cubicBezTo>
                    <a:cubicBezTo>
                      <a:pt x="42" y="104"/>
                      <a:pt x="42" y="104"/>
                      <a:pt x="43" y="103"/>
                    </a:cubicBezTo>
                    <a:cubicBezTo>
                      <a:pt x="43" y="103"/>
                      <a:pt x="47" y="101"/>
                      <a:pt x="45" y="102"/>
                    </a:cubicBezTo>
                    <a:cubicBezTo>
                      <a:pt x="42" y="105"/>
                      <a:pt x="37" y="106"/>
                      <a:pt x="34" y="108"/>
                    </a:cubicBezTo>
                    <a:cubicBezTo>
                      <a:pt x="31" y="109"/>
                      <a:pt x="28" y="111"/>
                      <a:pt x="26" y="113"/>
                    </a:cubicBezTo>
                    <a:cubicBezTo>
                      <a:pt x="26" y="112"/>
                      <a:pt x="26" y="111"/>
                      <a:pt x="27" y="109"/>
                    </a:cubicBezTo>
                    <a:close/>
                    <a:moveTo>
                      <a:pt x="23" y="120"/>
                    </a:moveTo>
                    <a:cubicBezTo>
                      <a:pt x="27" y="118"/>
                      <a:pt x="31" y="116"/>
                      <a:pt x="35" y="115"/>
                    </a:cubicBezTo>
                    <a:cubicBezTo>
                      <a:pt x="35" y="115"/>
                      <a:pt x="36" y="114"/>
                      <a:pt x="36" y="114"/>
                    </a:cubicBezTo>
                    <a:cubicBezTo>
                      <a:pt x="32" y="117"/>
                      <a:pt x="27" y="120"/>
                      <a:pt x="23" y="123"/>
                    </a:cubicBezTo>
                    <a:cubicBezTo>
                      <a:pt x="23" y="122"/>
                      <a:pt x="23" y="121"/>
                      <a:pt x="23" y="120"/>
                    </a:cubicBezTo>
                    <a:close/>
                    <a:moveTo>
                      <a:pt x="22" y="125"/>
                    </a:moveTo>
                    <a:cubicBezTo>
                      <a:pt x="25" y="124"/>
                      <a:pt x="28" y="122"/>
                      <a:pt x="31" y="120"/>
                    </a:cubicBezTo>
                    <a:cubicBezTo>
                      <a:pt x="33" y="119"/>
                      <a:pt x="35" y="118"/>
                      <a:pt x="37" y="117"/>
                    </a:cubicBezTo>
                    <a:cubicBezTo>
                      <a:pt x="38" y="117"/>
                      <a:pt x="38" y="117"/>
                      <a:pt x="39" y="117"/>
                    </a:cubicBezTo>
                    <a:cubicBezTo>
                      <a:pt x="36" y="119"/>
                      <a:pt x="33" y="121"/>
                      <a:pt x="30" y="123"/>
                    </a:cubicBezTo>
                    <a:cubicBezTo>
                      <a:pt x="27" y="125"/>
                      <a:pt x="24" y="127"/>
                      <a:pt x="21" y="129"/>
                    </a:cubicBezTo>
                    <a:cubicBezTo>
                      <a:pt x="21" y="128"/>
                      <a:pt x="22" y="127"/>
                      <a:pt x="22" y="125"/>
                    </a:cubicBezTo>
                    <a:close/>
                    <a:moveTo>
                      <a:pt x="21" y="130"/>
                    </a:moveTo>
                    <a:cubicBezTo>
                      <a:pt x="25" y="128"/>
                      <a:pt x="29" y="126"/>
                      <a:pt x="33" y="123"/>
                    </a:cubicBezTo>
                    <a:cubicBezTo>
                      <a:pt x="35" y="123"/>
                      <a:pt x="36" y="122"/>
                      <a:pt x="38" y="120"/>
                    </a:cubicBezTo>
                    <a:cubicBezTo>
                      <a:pt x="39" y="120"/>
                      <a:pt x="39" y="119"/>
                      <a:pt x="40" y="119"/>
                    </a:cubicBezTo>
                    <a:cubicBezTo>
                      <a:pt x="43" y="117"/>
                      <a:pt x="39" y="120"/>
                      <a:pt x="38" y="120"/>
                    </a:cubicBezTo>
                    <a:cubicBezTo>
                      <a:pt x="35" y="123"/>
                      <a:pt x="31" y="126"/>
                      <a:pt x="26" y="128"/>
                    </a:cubicBezTo>
                    <a:cubicBezTo>
                      <a:pt x="24" y="129"/>
                      <a:pt x="22" y="131"/>
                      <a:pt x="20" y="133"/>
                    </a:cubicBezTo>
                    <a:cubicBezTo>
                      <a:pt x="20" y="132"/>
                      <a:pt x="20" y="131"/>
                      <a:pt x="21" y="130"/>
                    </a:cubicBezTo>
                    <a:close/>
                    <a:moveTo>
                      <a:pt x="19" y="135"/>
                    </a:moveTo>
                    <a:cubicBezTo>
                      <a:pt x="24" y="133"/>
                      <a:pt x="28" y="130"/>
                      <a:pt x="32" y="128"/>
                    </a:cubicBezTo>
                    <a:cubicBezTo>
                      <a:pt x="34" y="127"/>
                      <a:pt x="36" y="126"/>
                      <a:pt x="38" y="124"/>
                    </a:cubicBezTo>
                    <a:cubicBezTo>
                      <a:pt x="39" y="124"/>
                      <a:pt x="40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1" y="124"/>
                      <a:pt x="38" y="125"/>
                      <a:pt x="39" y="125"/>
                    </a:cubicBezTo>
                    <a:cubicBezTo>
                      <a:pt x="32" y="130"/>
                      <a:pt x="24" y="133"/>
                      <a:pt x="18" y="139"/>
                    </a:cubicBezTo>
                    <a:cubicBezTo>
                      <a:pt x="19" y="137"/>
                      <a:pt x="19" y="136"/>
                      <a:pt x="19" y="135"/>
                    </a:cubicBezTo>
                    <a:close/>
                    <a:moveTo>
                      <a:pt x="18" y="141"/>
                    </a:moveTo>
                    <a:cubicBezTo>
                      <a:pt x="18" y="141"/>
                      <a:pt x="18" y="141"/>
                      <a:pt x="18" y="140"/>
                    </a:cubicBezTo>
                    <a:cubicBezTo>
                      <a:pt x="18" y="141"/>
                      <a:pt x="18" y="141"/>
                      <a:pt x="18" y="141"/>
                    </a:cubicBezTo>
                    <a:cubicBezTo>
                      <a:pt x="18" y="141"/>
                      <a:pt x="18" y="141"/>
                      <a:pt x="18" y="141"/>
                    </a:cubicBezTo>
                    <a:close/>
                    <a:moveTo>
                      <a:pt x="17" y="142"/>
                    </a:moveTo>
                    <a:cubicBezTo>
                      <a:pt x="21" y="140"/>
                      <a:pt x="24" y="138"/>
                      <a:pt x="28" y="136"/>
                    </a:cubicBezTo>
                    <a:cubicBezTo>
                      <a:pt x="30" y="135"/>
                      <a:pt x="32" y="134"/>
                      <a:pt x="34" y="132"/>
                    </a:cubicBezTo>
                    <a:cubicBezTo>
                      <a:pt x="35" y="132"/>
                      <a:pt x="35" y="131"/>
                      <a:pt x="36" y="131"/>
                    </a:cubicBezTo>
                    <a:cubicBezTo>
                      <a:pt x="37" y="130"/>
                      <a:pt x="41" y="129"/>
                      <a:pt x="41" y="129"/>
                    </a:cubicBezTo>
                    <a:cubicBezTo>
                      <a:pt x="37" y="133"/>
                      <a:pt x="32" y="135"/>
                      <a:pt x="27" y="137"/>
                    </a:cubicBezTo>
                    <a:cubicBezTo>
                      <a:pt x="24" y="139"/>
                      <a:pt x="20" y="142"/>
                      <a:pt x="17" y="144"/>
                    </a:cubicBezTo>
                    <a:cubicBezTo>
                      <a:pt x="17" y="144"/>
                      <a:pt x="17" y="143"/>
                      <a:pt x="17" y="142"/>
                    </a:cubicBezTo>
                    <a:close/>
                    <a:moveTo>
                      <a:pt x="16" y="146"/>
                    </a:moveTo>
                    <a:cubicBezTo>
                      <a:pt x="20" y="145"/>
                      <a:pt x="24" y="142"/>
                      <a:pt x="27" y="140"/>
                    </a:cubicBezTo>
                    <a:cubicBezTo>
                      <a:pt x="29" y="139"/>
                      <a:pt x="32" y="137"/>
                      <a:pt x="34" y="136"/>
                    </a:cubicBezTo>
                    <a:cubicBezTo>
                      <a:pt x="35" y="136"/>
                      <a:pt x="36" y="135"/>
                      <a:pt x="37" y="135"/>
                    </a:cubicBezTo>
                    <a:cubicBezTo>
                      <a:pt x="37" y="135"/>
                      <a:pt x="42" y="132"/>
                      <a:pt x="40" y="134"/>
                    </a:cubicBezTo>
                    <a:cubicBezTo>
                      <a:pt x="38" y="135"/>
                      <a:pt x="35" y="136"/>
                      <a:pt x="33" y="137"/>
                    </a:cubicBezTo>
                    <a:cubicBezTo>
                      <a:pt x="31" y="138"/>
                      <a:pt x="28" y="140"/>
                      <a:pt x="26" y="142"/>
                    </a:cubicBezTo>
                    <a:cubicBezTo>
                      <a:pt x="23" y="144"/>
                      <a:pt x="19" y="146"/>
                      <a:pt x="16" y="148"/>
                    </a:cubicBezTo>
                    <a:cubicBezTo>
                      <a:pt x="16" y="148"/>
                      <a:pt x="16" y="147"/>
                      <a:pt x="16" y="146"/>
                    </a:cubicBezTo>
                    <a:close/>
                    <a:moveTo>
                      <a:pt x="15" y="150"/>
                    </a:moveTo>
                    <a:cubicBezTo>
                      <a:pt x="20" y="148"/>
                      <a:pt x="24" y="145"/>
                      <a:pt x="29" y="142"/>
                    </a:cubicBezTo>
                    <a:cubicBezTo>
                      <a:pt x="31" y="141"/>
                      <a:pt x="33" y="140"/>
                      <a:pt x="36" y="138"/>
                    </a:cubicBezTo>
                    <a:cubicBezTo>
                      <a:pt x="36" y="138"/>
                      <a:pt x="37" y="138"/>
                      <a:pt x="37" y="138"/>
                    </a:cubicBezTo>
                    <a:cubicBezTo>
                      <a:pt x="32" y="141"/>
                      <a:pt x="28" y="144"/>
                      <a:pt x="23" y="146"/>
                    </a:cubicBezTo>
                    <a:cubicBezTo>
                      <a:pt x="20" y="148"/>
                      <a:pt x="17" y="150"/>
                      <a:pt x="15" y="152"/>
                    </a:cubicBezTo>
                    <a:cubicBezTo>
                      <a:pt x="15" y="151"/>
                      <a:pt x="15" y="150"/>
                      <a:pt x="15" y="150"/>
                    </a:cubicBezTo>
                    <a:close/>
                    <a:moveTo>
                      <a:pt x="14" y="154"/>
                    </a:moveTo>
                    <a:cubicBezTo>
                      <a:pt x="19" y="152"/>
                      <a:pt x="23" y="149"/>
                      <a:pt x="27" y="147"/>
                    </a:cubicBezTo>
                    <a:cubicBezTo>
                      <a:pt x="29" y="146"/>
                      <a:pt x="31" y="145"/>
                      <a:pt x="34" y="144"/>
                    </a:cubicBezTo>
                    <a:cubicBezTo>
                      <a:pt x="35" y="143"/>
                      <a:pt x="36" y="142"/>
                      <a:pt x="38" y="141"/>
                    </a:cubicBezTo>
                    <a:cubicBezTo>
                      <a:pt x="38" y="141"/>
                      <a:pt x="42" y="138"/>
                      <a:pt x="40" y="140"/>
                    </a:cubicBezTo>
                    <a:cubicBezTo>
                      <a:pt x="36" y="144"/>
                      <a:pt x="31" y="147"/>
                      <a:pt x="26" y="149"/>
                    </a:cubicBezTo>
                    <a:cubicBezTo>
                      <a:pt x="22" y="152"/>
                      <a:pt x="18" y="155"/>
                      <a:pt x="14" y="157"/>
                    </a:cubicBezTo>
                    <a:cubicBezTo>
                      <a:pt x="14" y="156"/>
                      <a:pt x="14" y="155"/>
                      <a:pt x="14" y="154"/>
                    </a:cubicBezTo>
                    <a:close/>
                    <a:moveTo>
                      <a:pt x="12" y="163"/>
                    </a:moveTo>
                    <a:cubicBezTo>
                      <a:pt x="12" y="163"/>
                      <a:pt x="12" y="163"/>
                      <a:pt x="12" y="163"/>
                    </a:cubicBezTo>
                    <a:cubicBezTo>
                      <a:pt x="18" y="160"/>
                      <a:pt x="23" y="157"/>
                      <a:pt x="29" y="154"/>
                    </a:cubicBezTo>
                    <a:cubicBezTo>
                      <a:pt x="32" y="152"/>
                      <a:pt x="34" y="151"/>
                      <a:pt x="37" y="149"/>
                    </a:cubicBezTo>
                    <a:cubicBezTo>
                      <a:pt x="38" y="149"/>
                      <a:pt x="40" y="148"/>
                      <a:pt x="41" y="147"/>
                    </a:cubicBezTo>
                    <a:cubicBezTo>
                      <a:pt x="39" y="149"/>
                      <a:pt x="37" y="150"/>
                      <a:pt x="36" y="151"/>
                    </a:cubicBezTo>
                    <a:cubicBezTo>
                      <a:pt x="28" y="156"/>
                      <a:pt x="19" y="160"/>
                      <a:pt x="12" y="166"/>
                    </a:cubicBezTo>
                    <a:cubicBezTo>
                      <a:pt x="12" y="165"/>
                      <a:pt x="12" y="164"/>
                      <a:pt x="12" y="163"/>
                    </a:cubicBezTo>
                    <a:close/>
                    <a:moveTo>
                      <a:pt x="11" y="168"/>
                    </a:moveTo>
                    <a:cubicBezTo>
                      <a:pt x="14" y="166"/>
                      <a:pt x="17" y="165"/>
                      <a:pt x="19" y="163"/>
                    </a:cubicBezTo>
                    <a:cubicBezTo>
                      <a:pt x="16" y="165"/>
                      <a:pt x="13" y="167"/>
                      <a:pt x="11" y="169"/>
                    </a:cubicBezTo>
                    <a:cubicBezTo>
                      <a:pt x="11" y="169"/>
                      <a:pt x="11" y="168"/>
                      <a:pt x="11" y="168"/>
                    </a:cubicBezTo>
                    <a:close/>
                    <a:moveTo>
                      <a:pt x="10" y="175"/>
                    </a:moveTo>
                    <a:cubicBezTo>
                      <a:pt x="15" y="171"/>
                      <a:pt x="20" y="169"/>
                      <a:pt x="26" y="166"/>
                    </a:cubicBezTo>
                    <a:cubicBezTo>
                      <a:pt x="28" y="165"/>
                      <a:pt x="30" y="164"/>
                      <a:pt x="33" y="162"/>
                    </a:cubicBezTo>
                    <a:cubicBezTo>
                      <a:pt x="25" y="167"/>
                      <a:pt x="17" y="172"/>
                      <a:pt x="9" y="178"/>
                    </a:cubicBezTo>
                    <a:cubicBezTo>
                      <a:pt x="10" y="177"/>
                      <a:pt x="10" y="176"/>
                      <a:pt x="10" y="175"/>
                    </a:cubicBezTo>
                    <a:close/>
                    <a:moveTo>
                      <a:pt x="9" y="184"/>
                    </a:moveTo>
                    <a:cubicBezTo>
                      <a:pt x="9" y="184"/>
                      <a:pt x="9" y="184"/>
                      <a:pt x="9" y="184"/>
                    </a:cubicBezTo>
                    <a:cubicBezTo>
                      <a:pt x="13" y="183"/>
                      <a:pt x="17" y="180"/>
                      <a:pt x="21" y="178"/>
                    </a:cubicBezTo>
                    <a:cubicBezTo>
                      <a:pt x="27" y="175"/>
                      <a:pt x="32" y="172"/>
                      <a:pt x="38" y="169"/>
                    </a:cubicBezTo>
                    <a:cubicBezTo>
                      <a:pt x="37" y="171"/>
                      <a:pt x="37" y="172"/>
                      <a:pt x="37" y="173"/>
                    </a:cubicBezTo>
                    <a:cubicBezTo>
                      <a:pt x="32" y="175"/>
                      <a:pt x="27" y="178"/>
                      <a:pt x="21" y="180"/>
                    </a:cubicBezTo>
                    <a:cubicBezTo>
                      <a:pt x="17" y="182"/>
                      <a:pt x="12" y="183"/>
                      <a:pt x="8" y="186"/>
                    </a:cubicBezTo>
                    <a:cubicBezTo>
                      <a:pt x="8" y="185"/>
                      <a:pt x="9" y="185"/>
                      <a:pt x="9" y="184"/>
                    </a:cubicBezTo>
                    <a:close/>
                    <a:moveTo>
                      <a:pt x="4" y="244"/>
                    </a:moveTo>
                    <a:cubicBezTo>
                      <a:pt x="4" y="244"/>
                      <a:pt x="4" y="244"/>
                      <a:pt x="4" y="244"/>
                    </a:cubicBezTo>
                    <a:cubicBezTo>
                      <a:pt x="5" y="244"/>
                      <a:pt x="8" y="241"/>
                      <a:pt x="10" y="240"/>
                    </a:cubicBezTo>
                    <a:cubicBezTo>
                      <a:pt x="13" y="238"/>
                      <a:pt x="15" y="236"/>
                      <a:pt x="18" y="235"/>
                    </a:cubicBezTo>
                    <a:cubicBezTo>
                      <a:pt x="23" y="232"/>
                      <a:pt x="27" y="229"/>
                      <a:pt x="31" y="226"/>
                    </a:cubicBezTo>
                    <a:cubicBezTo>
                      <a:pt x="31" y="227"/>
                      <a:pt x="31" y="228"/>
                      <a:pt x="31" y="229"/>
                    </a:cubicBezTo>
                    <a:cubicBezTo>
                      <a:pt x="22" y="233"/>
                      <a:pt x="14" y="242"/>
                      <a:pt x="4" y="244"/>
                    </a:cubicBezTo>
                    <a:close/>
                    <a:moveTo>
                      <a:pt x="5" y="238"/>
                    </a:moveTo>
                    <a:cubicBezTo>
                      <a:pt x="5" y="238"/>
                      <a:pt x="5" y="237"/>
                      <a:pt x="6" y="237"/>
                    </a:cubicBezTo>
                    <a:cubicBezTo>
                      <a:pt x="14" y="231"/>
                      <a:pt x="24" y="228"/>
                      <a:pt x="31" y="221"/>
                    </a:cubicBezTo>
                    <a:cubicBezTo>
                      <a:pt x="31" y="223"/>
                      <a:pt x="31" y="224"/>
                      <a:pt x="31" y="225"/>
                    </a:cubicBezTo>
                    <a:cubicBezTo>
                      <a:pt x="31" y="225"/>
                      <a:pt x="31" y="225"/>
                      <a:pt x="31" y="225"/>
                    </a:cubicBezTo>
                    <a:cubicBezTo>
                      <a:pt x="26" y="227"/>
                      <a:pt x="22" y="229"/>
                      <a:pt x="18" y="232"/>
                    </a:cubicBezTo>
                    <a:cubicBezTo>
                      <a:pt x="16" y="233"/>
                      <a:pt x="13" y="234"/>
                      <a:pt x="11" y="235"/>
                    </a:cubicBezTo>
                    <a:cubicBezTo>
                      <a:pt x="10" y="236"/>
                      <a:pt x="5" y="238"/>
                      <a:pt x="5" y="238"/>
                    </a:cubicBezTo>
                    <a:cubicBezTo>
                      <a:pt x="5" y="238"/>
                      <a:pt x="5" y="238"/>
                      <a:pt x="5" y="238"/>
                    </a:cubicBezTo>
                    <a:close/>
                    <a:moveTo>
                      <a:pt x="31" y="220"/>
                    </a:moveTo>
                    <a:cubicBezTo>
                      <a:pt x="27" y="222"/>
                      <a:pt x="23" y="224"/>
                      <a:pt x="19" y="226"/>
                    </a:cubicBezTo>
                    <a:cubicBezTo>
                      <a:pt x="16" y="227"/>
                      <a:pt x="13" y="228"/>
                      <a:pt x="11" y="229"/>
                    </a:cubicBezTo>
                    <a:cubicBezTo>
                      <a:pt x="10" y="230"/>
                      <a:pt x="5" y="233"/>
                      <a:pt x="8" y="231"/>
                    </a:cubicBezTo>
                    <a:cubicBezTo>
                      <a:pt x="16" y="225"/>
                      <a:pt x="25" y="222"/>
                      <a:pt x="32" y="216"/>
                    </a:cubicBezTo>
                    <a:cubicBezTo>
                      <a:pt x="32" y="218"/>
                      <a:pt x="32" y="219"/>
                      <a:pt x="31" y="220"/>
                    </a:cubicBezTo>
                    <a:close/>
                    <a:moveTo>
                      <a:pt x="32" y="215"/>
                    </a:moveTo>
                    <a:cubicBezTo>
                      <a:pt x="23" y="217"/>
                      <a:pt x="16" y="224"/>
                      <a:pt x="7" y="226"/>
                    </a:cubicBezTo>
                    <a:cubicBezTo>
                      <a:pt x="9" y="226"/>
                      <a:pt x="11" y="224"/>
                      <a:pt x="12" y="223"/>
                    </a:cubicBezTo>
                    <a:cubicBezTo>
                      <a:pt x="14" y="222"/>
                      <a:pt x="17" y="221"/>
                      <a:pt x="19" y="220"/>
                    </a:cubicBezTo>
                    <a:cubicBezTo>
                      <a:pt x="23" y="217"/>
                      <a:pt x="28" y="215"/>
                      <a:pt x="33" y="213"/>
                    </a:cubicBezTo>
                    <a:cubicBezTo>
                      <a:pt x="32" y="214"/>
                      <a:pt x="32" y="214"/>
                      <a:pt x="32" y="215"/>
                    </a:cubicBezTo>
                    <a:close/>
                    <a:moveTo>
                      <a:pt x="33" y="212"/>
                    </a:moveTo>
                    <a:cubicBezTo>
                      <a:pt x="29" y="213"/>
                      <a:pt x="25" y="214"/>
                      <a:pt x="22" y="216"/>
                    </a:cubicBezTo>
                    <a:cubicBezTo>
                      <a:pt x="18" y="218"/>
                      <a:pt x="14" y="221"/>
                      <a:pt x="9" y="222"/>
                    </a:cubicBezTo>
                    <a:cubicBezTo>
                      <a:pt x="13" y="221"/>
                      <a:pt x="17" y="218"/>
                      <a:pt x="21" y="216"/>
                    </a:cubicBezTo>
                    <a:cubicBezTo>
                      <a:pt x="25" y="213"/>
                      <a:pt x="29" y="211"/>
                      <a:pt x="33" y="209"/>
                    </a:cubicBezTo>
                    <a:cubicBezTo>
                      <a:pt x="33" y="210"/>
                      <a:pt x="33" y="211"/>
                      <a:pt x="33" y="212"/>
                    </a:cubicBezTo>
                    <a:close/>
                    <a:moveTo>
                      <a:pt x="24" y="200"/>
                    </a:moveTo>
                    <a:cubicBezTo>
                      <a:pt x="23" y="201"/>
                      <a:pt x="23" y="201"/>
                      <a:pt x="23" y="201"/>
                    </a:cubicBezTo>
                    <a:cubicBezTo>
                      <a:pt x="18" y="204"/>
                      <a:pt x="12" y="206"/>
                      <a:pt x="8" y="209"/>
                    </a:cubicBezTo>
                    <a:cubicBezTo>
                      <a:pt x="8" y="209"/>
                      <a:pt x="8" y="208"/>
                      <a:pt x="8" y="207"/>
                    </a:cubicBezTo>
                    <a:cubicBezTo>
                      <a:pt x="13" y="204"/>
                      <a:pt x="18" y="202"/>
                      <a:pt x="24" y="200"/>
                    </a:cubicBezTo>
                    <a:close/>
                    <a:moveTo>
                      <a:pt x="32" y="197"/>
                    </a:moveTo>
                    <a:cubicBezTo>
                      <a:pt x="34" y="197"/>
                      <a:pt x="35" y="196"/>
                      <a:pt x="35" y="196"/>
                    </a:cubicBezTo>
                    <a:cubicBezTo>
                      <a:pt x="35" y="196"/>
                      <a:pt x="35" y="196"/>
                      <a:pt x="35" y="195"/>
                    </a:cubicBezTo>
                    <a:cubicBezTo>
                      <a:pt x="35" y="196"/>
                      <a:pt x="35" y="197"/>
                      <a:pt x="35" y="198"/>
                    </a:cubicBezTo>
                    <a:cubicBezTo>
                      <a:pt x="31" y="200"/>
                      <a:pt x="26" y="202"/>
                      <a:pt x="22" y="204"/>
                    </a:cubicBezTo>
                    <a:cubicBezTo>
                      <a:pt x="18" y="205"/>
                      <a:pt x="13" y="207"/>
                      <a:pt x="9" y="209"/>
                    </a:cubicBezTo>
                    <a:cubicBezTo>
                      <a:pt x="13" y="206"/>
                      <a:pt x="18" y="205"/>
                      <a:pt x="22" y="203"/>
                    </a:cubicBezTo>
                    <a:cubicBezTo>
                      <a:pt x="23" y="201"/>
                      <a:pt x="25" y="200"/>
                      <a:pt x="27" y="199"/>
                    </a:cubicBezTo>
                    <a:cubicBezTo>
                      <a:pt x="28" y="199"/>
                      <a:pt x="28" y="199"/>
                      <a:pt x="28" y="199"/>
                    </a:cubicBezTo>
                    <a:cubicBezTo>
                      <a:pt x="30" y="198"/>
                      <a:pt x="31" y="197"/>
                      <a:pt x="32" y="197"/>
                    </a:cubicBezTo>
                    <a:close/>
                    <a:moveTo>
                      <a:pt x="10" y="211"/>
                    </a:moveTo>
                    <a:cubicBezTo>
                      <a:pt x="9" y="211"/>
                      <a:pt x="9" y="211"/>
                      <a:pt x="9" y="212"/>
                    </a:cubicBezTo>
                    <a:cubicBezTo>
                      <a:pt x="8" y="212"/>
                      <a:pt x="8" y="212"/>
                      <a:pt x="8" y="212"/>
                    </a:cubicBezTo>
                    <a:cubicBezTo>
                      <a:pt x="8" y="212"/>
                      <a:pt x="8" y="211"/>
                      <a:pt x="8" y="210"/>
                    </a:cubicBezTo>
                    <a:cubicBezTo>
                      <a:pt x="17" y="207"/>
                      <a:pt x="26" y="203"/>
                      <a:pt x="34" y="199"/>
                    </a:cubicBezTo>
                    <a:cubicBezTo>
                      <a:pt x="26" y="203"/>
                      <a:pt x="18" y="207"/>
                      <a:pt x="10" y="211"/>
                    </a:cubicBezTo>
                    <a:close/>
                    <a:moveTo>
                      <a:pt x="8" y="213"/>
                    </a:moveTo>
                    <a:cubicBezTo>
                      <a:pt x="12" y="211"/>
                      <a:pt x="17" y="208"/>
                      <a:pt x="21" y="206"/>
                    </a:cubicBezTo>
                    <a:cubicBezTo>
                      <a:pt x="24" y="205"/>
                      <a:pt x="27" y="204"/>
                      <a:pt x="29" y="203"/>
                    </a:cubicBezTo>
                    <a:cubicBezTo>
                      <a:pt x="30" y="203"/>
                      <a:pt x="31" y="203"/>
                      <a:pt x="31" y="202"/>
                    </a:cubicBezTo>
                    <a:cubicBezTo>
                      <a:pt x="27" y="204"/>
                      <a:pt x="23" y="207"/>
                      <a:pt x="19" y="209"/>
                    </a:cubicBezTo>
                    <a:cubicBezTo>
                      <a:pt x="16" y="211"/>
                      <a:pt x="11" y="212"/>
                      <a:pt x="8" y="215"/>
                    </a:cubicBezTo>
                    <a:cubicBezTo>
                      <a:pt x="8" y="214"/>
                      <a:pt x="8" y="214"/>
                      <a:pt x="8" y="213"/>
                    </a:cubicBezTo>
                    <a:close/>
                    <a:moveTo>
                      <a:pt x="29" y="202"/>
                    </a:moveTo>
                    <a:cubicBezTo>
                      <a:pt x="31" y="201"/>
                      <a:pt x="33" y="200"/>
                      <a:pt x="35" y="199"/>
                    </a:cubicBezTo>
                    <a:cubicBezTo>
                      <a:pt x="35" y="200"/>
                      <a:pt x="35" y="200"/>
                      <a:pt x="35" y="201"/>
                    </a:cubicBezTo>
                    <a:cubicBezTo>
                      <a:pt x="33" y="201"/>
                      <a:pt x="31" y="202"/>
                      <a:pt x="29" y="202"/>
                    </a:cubicBezTo>
                    <a:close/>
                    <a:moveTo>
                      <a:pt x="8" y="216"/>
                    </a:moveTo>
                    <a:cubicBezTo>
                      <a:pt x="12" y="215"/>
                      <a:pt x="15" y="214"/>
                      <a:pt x="19" y="212"/>
                    </a:cubicBezTo>
                    <a:cubicBezTo>
                      <a:pt x="15" y="214"/>
                      <a:pt x="11" y="216"/>
                      <a:pt x="7" y="219"/>
                    </a:cubicBezTo>
                    <a:cubicBezTo>
                      <a:pt x="7" y="218"/>
                      <a:pt x="8" y="217"/>
                      <a:pt x="8" y="216"/>
                    </a:cubicBezTo>
                    <a:close/>
                    <a:moveTo>
                      <a:pt x="34" y="206"/>
                    </a:moveTo>
                    <a:cubicBezTo>
                      <a:pt x="34" y="206"/>
                      <a:pt x="34" y="207"/>
                      <a:pt x="34" y="208"/>
                    </a:cubicBezTo>
                    <a:cubicBezTo>
                      <a:pt x="26" y="211"/>
                      <a:pt x="18" y="214"/>
                      <a:pt x="10" y="218"/>
                    </a:cubicBezTo>
                    <a:cubicBezTo>
                      <a:pt x="7" y="219"/>
                      <a:pt x="12" y="217"/>
                      <a:pt x="12" y="217"/>
                    </a:cubicBezTo>
                    <a:cubicBezTo>
                      <a:pt x="14" y="215"/>
                      <a:pt x="17" y="214"/>
                      <a:pt x="19" y="213"/>
                    </a:cubicBezTo>
                    <a:cubicBezTo>
                      <a:pt x="23" y="211"/>
                      <a:pt x="27" y="209"/>
                      <a:pt x="31" y="207"/>
                    </a:cubicBezTo>
                    <a:cubicBezTo>
                      <a:pt x="32" y="207"/>
                      <a:pt x="33" y="206"/>
                      <a:pt x="34" y="206"/>
                    </a:cubicBezTo>
                    <a:close/>
                    <a:moveTo>
                      <a:pt x="7" y="220"/>
                    </a:moveTo>
                    <a:cubicBezTo>
                      <a:pt x="11" y="218"/>
                      <a:pt x="15" y="216"/>
                      <a:pt x="19" y="214"/>
                    </a:cubicBezTo>
                    <a:cubicBezTo>
                      <a:pt x="22" y="213"/>
                      <a:pt x="24" y="212"/>
                      <a:pt x="27" y="211"/>
                    </a:cubicBezTo>
                    <a:cubicBezTo>
                      <a:pt x="25" y="213"/>
                      <a:pt x="23" y="214"/>
                      <a:pt x="20" y="215"/>
                    </a:cubicBezTo>
                    <a:cubicBezTo>
                      <a:pt x="16" y="217"/>
                      <a:pt x="11" y="220"/>
                      <a:pt x="7" y="223"/>
                    </a:cubicBezTo>
                    <a:cubicBezTo>
                      <a:pt x="7" y="222"/>
                      <a:pt x="7" y="221"/>
                      <a:pt x="7" y="220"/>
                    </a:cubicBezTo>
                    <a:close/>
                    <a:moveTo>
                      <a:pt x="34" y="205"/>
                    </a:moveTo>
                    <a:cubicBezTo>
                      <a:pt x="33" y="205"/>
                      <a:pt x="32" y="206"/>
                      <a:pt x="31" y="206"/>
                    </a:cubicBezTo>
                    <a:cubicBezTo>
                      <a:pt x="30" y="207"/>
                      <a:pt x="29" y="207"/>
                      <a:pt x="29" y="207"/>
                    </a:cubicBezTo>
                    <a:cubicBezTo>
                      <a:pt x="27" y="208"/>
                      <a:pt x="24" y="209"/>
                      <a:pt x="22" y="210"/>
                    </a:cubicBezTo>
                    <a:cubicBezTo>
                      <a:pt x="17" y="212"/>
                      <a:pt x="13" y="214"/>
                      <a:pt x="9" y="215"/>
                    </a:cubicBezTo>
                    <a:cubicBezTo>
                      <a:pt x="10" y="215"/>
                      <a:pt x="12" y="213"/>
                      <a:pt x="13" y="213"/>
                    </a:cubicBezTo>
                    <a:cubicBezTo>
                      <a:pt x="15" y="212"/>
                      <a:pt x="18" y="211"/>
                      <a:pt x="20" y="209"/>
                    </a:cubicBezTo>
                    <a:cubicBezTo>
                      <a:pt x="25" y="207"/>
                      <a:pt x="29" y="204"/>
                      <a:pt x="35" y="202"/>
                    </a:cubicBezTo>
                    <a:cubicBezTo>
                      <a:pt x="34" y="203"/>
                      <a:pt x="34" y="204"/>
                      <a:pt x="34" y="205"/>
                    </a:cubicBezTo>
                    <a:close/>
                    <a:moveTo>
                      <a:pt x="36" y="193"/>
                    </a:moveTo>
                    <a:cubicBezTo>
                      <a:pt x="36" y="194"/>
                      <a:pt x="35" y="194"/>
                      <a:pt x="35" y="195"/>
                    </a:cubicBezTo>
                    <a:cubicBezTo>
                      <a:pt x="33" y="195"/>
                      <a:pt x="30" y="197"/>
                      <a:pt x="28" y="198"/>
                    </a:cubicBezTo>
                    <a:cubicBezTo>
                      <a:pt x="25" y="199"/>
                      <a:pt x="22" y="200"/>
                      <a:pt x="20" y="201"/>
                    </a:cubicBezTo>
                    <a:cubicBezTo>
                      <a:pt x="19" y="202"/>
                      <a:pt x="17" y="202"/>
                      <a:pt x="16" y="202"/>
                    </a:cubicBezTo>
                    <a:cubicBezTo>
                      <a:pt x="18" y="202"/>
                      <a:pt x="19" y="201"/>
                      <a:pt x="21" y="200"/>
                    </a:cubicBezTo>
                    <a:cubicBezTo>
                      <a:pt x="25" y="198"/>
                      <a:pt x="28" y="195"/>
                      <a:pt x="32" y="193"/>
                    </a:cubicBezTo>
                    <a:cubicBezTo>
                      <a:pt x="33" y="193"/>
                      <a:pt x="34" y="193"/>
                      <a:pt x="36" y="192"/>
                    </a:cubicBezTo>
                    <a:cubicBezTo>
                      <a:pt x="36" y="193"/>
                      <a:pt x="36" y="193"/>
                      <a:pt x="36" y="193"/>
                    </a:cubicBezTo>
                    <a:close/>
                    <a:moveTo>
                      <a:pt x="36" y="192"/>
                    </a:moveTo>
                    <a:cubicBezTo>
                      <a:pt x="34" y="192"/>
                      <a:pt x="33" y="192"/>
                      <a:pt x="32" y="193"/>
                    </a:cubicBezTo>
                    <a:cubicBezTo>
                      <a:pt x="32" y="193"/>
                      <a:pt x="31" y="193"/>
                      <a:pt x="31" y="193"/>
                    </a:cubicBezTo>
                    <a:cubicBezTo>
                      <a:pt x="29" y="194"/>
                      <a:pt x="27" y="195"/>
                      <a:pt x="24" y="195"/>
                    </a:cubicBezTo>
                    <a:cubicBezTo>
                      <a:pt x="20" y="197"/>
                      <a:pt x="16" y="198"/>
                      <a:pt x="12" y="200"/>
                    </a:cubicBezTo>
                    <a:cubicBezTo>
                      <a:pt x="6" y="203"/>
                      <a:pt x="11" y="200"/>
                      <a:pt x="12" y="200"/>
                    </a:cubicBezTo>
                    <a:cubicBezTo>
                      <a:pt x="14" y="198"/>
                      <a:pt x="17" y="197"/>
                      <a:pt x="19" y="196"/>
                    </a:cubicBezTo>
                    <a:cubicBezTo>
                      <a:pt x="24" y="193"/>
                      <a:pt x="29" y="191"/>
                      <a:pt x="33" y="188"/>
                    </a:cubicBezTo>
                    <a:cubicBezTo>
                      <a:pt x="33" y="188"/>
                      <a:pt x="34" y="188"/>
                      <a:pt x="34" y="188"/>
                    </a:cubicBezTo>
                    <a:cubicBezTo>
                      <a:pt x="34" y="188"/>
                      <a:pt x="35" y="188"/>
                      <a:pt x="36" y="187"/>
                    </a:cubicBezTo>
                    <a:cubicBezTo>
                      <a:pt x="36" y="189"/>
                      <a:pt x="36" y="190"/>
                      <a:pt x="36" y="192"/>
                    </a:cubicBezTo>
                    <a:close/>
                    <a:moveTo>
                      <a:pt x="35" y="187"/>
                    </a:moveTo>
                    <a:cubicBezTo>
                      <a:pt x="35" y="187"/>
                      <a:pt x="34" y="187"/>
                      <a:pt x="33" y="188"/>
                    </a:cubicBezTo>
                    <a:cubicBezTo>
                      <a:pt x="32" y="188"/>
                      <a:pt x="31" y="189"/>
                      <a:pt x="30" y="189"/>
                    </a:cubicBezTo>
                    <a:cubicBezTo>
                      <a:pt x="27" y="190"/>
                      <a:pt x="24" y="191"/>
                      <a:pt x="22" y="192"/>
                    </a:cubicBezTo>
                    <a:cubicBezTo>
                      <a:pt x="17" y="193"/>
                      <a:pt x="13" y="195"/>
                      <a:pt x="8" y="197"/>
                    </a:cubicBezTo>
                    <a:cubicBezTo>
                      <a:pt x="18" y="193"/>
                      <a:pt x="27" y="188"/>
                      <a:pt x="36" y="183"/>
                    </a:cubicBezTo>
                    <a:cubicBezTo>
                      <a:pt x="36" y="184"/>
                      <a:pt x="36" y="185"/>
                      <a:pt x="36" y="187"/>
                    </a:cubicBezTo>
                    <a:cubicBezTo>
                      <a:pt x="36" y="187"/>
                      <a:pt x="35" y="187"/>
                      <a:pt x="35" y="187"/>
                    </a:cubicBezTo>
                    <a:close/>
                    <a:moveTo>
                      <a:pt x="36" y="182"/>
                    </a:moveTo>
                    <a:cubicBezTo>
                      <a:pt x="36" y="182"/>
                      <a:pt x="36" y="182"/>
                      <a:pt x="36" y="182"/>
                    </a:cubicBezTo>
                    <a:cubicBezTo>
                      <a:pt x="31" y="183"/>
                      <a:pt x="26" y="185"/>
                      <a:pt x="21" y="187"/>
                    </a:cubicBezTo>
                    <a:cubicBezTo>
                      <a:pt x="20" y="187"/>
                      <a:pt x="18" y="188"/>
                      <a:pt x="17" y="189"/>
                    </a:cubicBezTo>
                    <a:cubicBezTo>
                      <a:pt x="19" y="187"/>
                      <a:pt x="22" y="186"/>
                      <a:pt x="25" y="185"/>
                    </a:cubicBezTo>
                    <a:cubicBezTo>
                      <a:pt x="29" y="184"/>
                      <a:pt x="33" y="182"/>
                      <a:pt x="36" y="179"/>
                    </a:cubicBezTo>
                    <a:cubicBezTo>
                      <a:pt x="36" y="180"/>
                      <a:pt x="36" y="181"/>
                      <a:pt x="36" y="182"/>
                    </a:cubicBezTo>
                    <a:close/>
                    <a:moveTo>
                      <a:pt x="21" y="186"/>
                    </a:moveTo>
                    <a:cubicBezTo>
                      <a:pt x="17" y="188"/>
                      <a:pt x="13" y="190"/>
                      <a:pt x="10" y="192"/>
                    </a:cubicBezTo>
                    <a:cubicBezTo>
                      <a:pt x="9" y="192"/>
                      <a:pt x="9" y="192"/>
                      <a:pt x="9" y="192"/>
                    </a:cubicBezTo>
                    <a:cubicBezTo>
                      <a:pt x="8" y="192"/>
                      <a:pt x="8" y="193"/>
                      <a:pt x="8" y="193"/>
                    </a:cubicBezTo>
                    <a:cubicBezTo>
                      <a:pt x="8" y="193"/>
                      <a:pt x="8" y="193"/>
                      <a:pt x="8" y="192"/>
                    </a:cubicBezTo>
                    <a:cubicBezTo>
                      <a:pt x="8" y="192"/>
                      <a:pt x="8" y="191"/>
                      <a:pt x="8" y="191"/>
                    </a:cubicBezTo>
                    <a:cubicBezTo>
                      <a:pt x="13" y="188"/>
                      <a:pt x="18" y="186"/>
                      <a:pt x="23" y="184"/>
                    </a:cubicBezTo>
                    <a:cubicBezTo>
                      <a:pt x="27" y="183"/>
                      <a:pt x="32" y="182"/>
                      <a:pt x="35" y="180"/>
                    </a:cubicBezTo>
                    <a:cubicBezTo>
                      <a:pt x="31" y="183"/>
                      <a:pt x="26" y="184"/>
                      <a:pt x="21" y="186"/>
                    </a:cubicBezTo>
                    <a:close/>
                    <a:moveTo>
                      <a:pt x="8" y="194"/>
                    </a:moveTo>
                    <a:cubicBezTo>
                      <a:pt x="13" y="191"/>
                      <a:pt x="18" y="189"/>
                      <a:pt x="23" y="187"/>
                    </a:cubicBezTo>
                    <a:cubicBezTo>
                      <a:pt x="25" y="186"/>
                      <a:pt x="27" y="185"/>
                      <a:pt x="30" y="184"/>
                    </a:cubicBezTo>
                    <a:cubicBezTo>
                      <a:pt x="31" y="184"/>
                      <a:pt x="32" y="184"/>
                      <a:pt x="33" y="183"/>
                    </a:cubicBezTo>
                    <a:cubicBezTo>
                      <a:pt x="34" y="183"/>
                      <a:pt x="34" y="183"/>
                      <a:pt x="34" y="183"/>
                    </a:cubicBezTo>
                    <a:cubicBezTo>
                      <a:pt x="34" y="183"/>
                      <a:pt x="33" y="183"/>
                      <a:pt x="33" y="184"/>
                    </a:cubicBezTo>
                    <a:cubicBezTo>
                      <a:pt x="25" y="188"/>
                      <a:pt x="15" y="192"/>
                      <a:pt x="8" y="197"/>
                    </a:cubicBezTo>
                    <a:cubicBezTo>
                      <a:pt x="8" y="196"/>
                      <a:pt x="8" y="195"/>
                      <a:pt x="8" y="194"/>
                    </a:cubicBezTo>
                    <a:close/>
                    <a:moveTo>
                      <a:pt x="8" y="198"/>
                    </a:moveTo>
                    <a:cubicBezTo>
                      <a:pt x="14" y="195"/>
                      <a:pt x="20" y="193"/>
                      <a:pt x="27" y="191"/>
                    </a:cubicBezTo>
                    <a:cubicBezTo>
                      <a:pt x="25" y="192"/>
                      <a:pt x="24" y="192"/>
                      <a:pt x="22" y="193"/>
                    </a:cubicBezTo>
                    <a:cubicBezTo>
                      <a:pt x="17" y="196"/>
                      <a:pt x="12" y="199"/>
                      <a:pt x="8" y="202"/>
                    </a:cubicBezTo>
                    <a:cubicBezTo>
                      <a:pt x="8" y="201"/>
                      <a:pt x="8" y="200"/>
                      <a:pt x="8" y="198"/>
                    </a:cubicBezTo>
                    <a:close/>
                    <a:moveTo>
                      <a:pt x="36" y="179"/>
                    </a:moveTo>
                    <a:cubicBezTo>
                      <a:pt x="36" y="179"/>
                      <a:pt x="36" y="179"/>
                      <a:pt x="36" y="179"/>
                    </a:cubicBezTo>
                    <a:cubicBezTo>
                      <a:pt x="31" y="181"/>
                      <a:pt x="25" y="182"/>
                      <a:pt x="20" y="184"/>
                    </a:cubicBezTo>
                    <a:cubicBezTo>
                      <a:pt x="18" y="185"/>
                      <a:pt x="15" y="186"/>
                      <a:pt x="13" y="187"/>
                    </a:cubicBezTo>
                    <a:cubicBezTo>
                      <a:pt x="12" y="188"/>
                      <a:pt x="11" y="188"/>
                      <a:pt x="10" y="189"/>
                    </a:cubicBezTo>
                    <a:cubicBezTo>
                      <a:pt x="6" y="191"/>
                      <a:pt x="11" y="189"/>
                      <a:pt x="11" y="188"/>
                    </a:cubicBezTo>
                    <a:cubicBezTo>
                      <a:pt x="19" y="183"/>
                      <a:pt x="29" y="181"/>
                      <a:pt x="37" y="174"/>
                    </a:cubicBezTo>
                    <a:cubicBezTo>
                      <a:pt x="37" y="176"/>
                      <a:pt x="37" y="177"/>
                      <a:pt x="36" y="179"/>
                    </a:cubicBezTo>
                    <a:close/>
                    <a:moveTo>
                      <a:pt x="8" y="203"/>
                    </a:moveTo>
                    <a:cubicBezTo>
                      <a:pt x="8" y="203"/>
                      <a:pt x="8" y="203"/>
                      <a:pt x="8" y="203"/>
                    </a:cubicBezTo>
                    <a:cubicBezTo>
                      <a:pt x="13" y="202"/>
                      <a:pt x="17" y="199"/>
                      <a:pt x="22" y="197"/>
                    </a:cubicBezTo>
                    <a:cubicBezTo>
                      <a:pt x="24" y="196"/>
                      <a:pt x="26" y="196"/>
                      <a:pt x="28" y="195"/>
                    </a:cubicBezTo>
                    <a:cubicBezTo>
                      <a:pt x="26" y="196"/>
                      <a:pt x="24" y="197"/>
                      <a:pt x="23" y="198"/>
                    </a:cubicBezTo>
                    <a:cubicBezTo>
                      <a:pt x="18" y="201"/>
                      <a:pt x="14" y="203"/>
                      <a:pt x="9" y="205"/>
                    </a:cubicBezTo>
                    <a:cubicBezTo>
                      <a:pt x="9" y="205"/>
                      <a:pt x="8" y="206"/>
                      <a:pt x="8" y="206"/>
                    </a:cubicBezTo>
                    <a:cubicBezTo>
                      <a:pt x="8" y="206"/>
                      <a:pt x="8" y="206"/>
                      <a:pt x="8" y="206"/>
                    </a:cubicBezTo>
                    <a:cubicBezTo>
                      <a:pt x="8" y="205"/>
                      <a:pt x="8" y="204"/>
                      <a:pt x="8" y="203"/>
                    </a:cubicBezTo>
                    <a:close/>
                    <a:moveTo>
                      <a:pt x="7" y="224"/>
                    </a:moveTo>
                    <a:cubicBezTo>
                      <a:pt x="7" y="224"/>
                      <a:pt x="7" y="224"/>
                      <a:pt x="7" y="224"/>
                    </a:cubicBezTo>
                    <a:cubicBezTo>
                      <a:pt x="11" y="223"/>
                      <a:pt x="15" y="221"/>
                      <a:pt x="18" y="219"/>
                    </a:cubicBezTo>
                    <a:cubicBezTo>
                      <a:pt x="20" y="217"/>
                      <a:pt x="23" y="216"/>
                      <a:pt x="25" y="215"/>
                    </a:cubicBezTo>
                    <a:cubicBezTo>
                      <a:pt x="22" y="217"/>
                      <a:pt x="20" y="219"/>
                      <a:pt x="17" y="220"/>
                    </a:cubicBezTo>
                    <a:cubicBezTo>
                      <a:pt x="14" y="222"/>
                      <a:pt x="10" y="224"/>
                      <a:pt x="7" y="226"/>
                    </a:cubicBezTo>
                    <a:cubicBezTo>
                      <a:pt x="7" y="225"/>
                      <a:pt x="7" y="224"/>
                      <a:pt x="7" y="224"/>
                    </a:cubicBezTo>
                    <a:close/>
                    <a:moveTo>
                      <a:pt x="7" y="227"/>
                    </a:moveTo>
                    <a:cubicBezTo>
                      <a:pt x="15" y="225"/>
                      <a:pt x="23" y="219"/>
                      <a:pt x="31" y="216"/>
                    </a:cubicBezTo>
                    <a:cubicBezTo>
                      <a:pt x="30" y="217"/>
                      <a:pt x="28" y="219"/>
                      <a:pt x="26" y="220"/>
                    </a:cubicBezTo>
                    <a:cubicBezTo>
                      <a:pt x="24" y="221"/>
                      <a:pt x="21" y="222"/>
                      <a:pt x="19" y="223"/>
                    </a:cubicBezTo>
                    <a:cubicBezTo>
                      <a:pt x="14" y="226"/>
                      <a:pt x="10" y="229"/>
                      <a:pt x="6" y="231"/>
                    </a:cubicBezTo>
                    <a:cubicBezTo>
                      <a:pt x="6" y="230"/>
                      <a:pt x="7" y="229"/>
                      <a:pt x="7" y="227"/>
                    </a:cubicBezTo>
                    <a:close/>
                    <a:moveTo>
                      <a:pt x="5" y="236"/>
                    </a:moveTo>
                    <a:cubicBezTo>
                      <a:pt x="6" y="235"/>
                      <a:pt x="6" y="234"/>
                      <a:pt x="6" y="233"/>
                    </a:cubicBezTo>
                    <a:cubicBezTo>
                      <a:pt x="10" y="231"/>
                      <a:pt x="14" y="229"/>
                      <a:pt x="18" y="227"/>
                    </a:cubicBezTo>
                    <a:cubicBezTo>
                      <a:pt x="20" y="226"/>
                      <a:pt x="23" y="225"/>
                      <a:pt x="26" y="223"/>
                    </a:cubicBezTo>
                    <a:cubicBezTo>
                      <a:pt x="27" y="223"/>
                      <a:pt x="29" y="222"/>
                      <a:pt x="31" y="221"/>
                    </a:cubicBezTo>
                    <a:cubicBezTo>
                      <a:pt x="32" y="221"/>
                      <a:pt x="26" y="225"/>
                      <a:pt x="27" y="224"/>
                    </a:cubicBezTo>
                    <a:cubicBezTo>
                      <a:pt x="21" y="229"/>
                      <a:pt x="12" y="231"/>
                      <a:pt x="5" y="237"/>
                    </a:cubicBezTo>
                    <a:cubicBezTo>
                      <a:pt x="5" y="237"/>
                      <a:pt x="5" y="236"/>
                      <a:pt x="5" y="236"/>
                    </a:cubicBezTo>
                    <a:close/>
                    <a:moveTo>
                      <a:pt x="5" y="239"/>
                    </a:moveTo>
                    <a:cubicBezTo>
                      <a:pt x="9" y="237"/>
                      <a:pt x="13" y="235"/>
                      <a:pt x="17" y="233"/>
                    </a:cubicBezTo>
                    <a:cubicBezTo>
                      <a:pt x="19" y="232"/>
                      <a:pt x="22" y="230"/>
                      <a:pt x="24" y="229"/>
                    </a:cubicBezTo>
                    <a:cubicBezTo>
                      <a:pt x="26" y="228"/>
                      <a:pt x="33" y="223"/>
                      <a:pt x="27" y="228"/>
                    </a:cubicBezTo>
                    <a:cubicBezTo>
                      <a:pt x="20" y="234"/>
                      <a:pt x="11" y="237"/>
                      <a:pt x="4" y="243"/>
                    </a:cubicBezTo>
                    <a:cubicBezTo>
                      <a:pt x="4" y="242"/>
                      <a:pt x="4" y="240"/>
                      <a:pt x="5" y="239"/>
                    </a:cubicBezTo>
                    <a:close/>
                    <a:moveTo>
                      <a:pt x="3" y="245"/>
                    </a:moveTo>
                    <a:cubicBezTo>
                      <a:pt x="8" y="244"/>
                      <a:pt x="13" y="241"/>
                      <a:pt x="17" y="238"/>
                    </a:cubicBezTo>
                    <a:cubicBezTo>
                      <a:pt x="19" y="237"/>
                      <a:pt x="22" y="235"/>
                      <a:pt x="24" y="234"/>
                    </a:cubicBezTo>
                    <a:cubicBezTo>
                      <a:pt x="25" y="233"/>
                      <a:pt x="27" y="232"/>
                      <a:pt x="28" y="231"/>
                    </a:cubicBezTo>
                    <a:cubicBezTo>
                      <a:pt x="28" y="231"/>
                      <a:pt x="32" y="228"/>
                      <a:pt x="30" y="231"/>
                    </a:cubicBezTo>
                    <a:cubicBezTo>
                      <a:pt x="28" y="233"/>
                      <a:pt x="24" y="234"/>
                      <a:pt x="22" y="236"/>
                    </a:cubicBezTo>
                    <a:cubicBezTo>
                      <a:pt x="19" y="237"/>
                      <a:pt x="17" y="239"/>
                      <a:pt x="14" y="241"/>
                    </a:cubicBezTo>
                    <a:cubicBezTo>
                      <a:pt x="10" y="244"/>
                      <a:pt x="6" y="246"/>
                      <a:pt x="3" y="249"/>
                    </a:cubicBezTo>
                    <a:cubicBezTo>
                      <a:pt x="3" y="248"/>
                      <a:pt x="3" y="246"/>
                      <a:pt x="3" y="245"/>
                    </a:cubicBezTo>
                    <a:close/>
                    <a:moveTo>
                      <a:pt x="5" y="248"/>
                    </a:moveTo>
                    <a:cubicBezTo>
                      <a:pt x="10" y="244"/>
                      <a:pt x="16" y="241"/>
                      <a:pt x="21" y="237"/>
                    </a:cubicBezTo>
                    <a:cubicBezTo>
                      <a:pt x="24" y="235"/>
                      <a:pt x="28" y="233"/>
                      <a:pt x="31" y="230"/>
                    </a:cubicBezTo>
                    <a:cubicBezTo>
                      <a:pt x="31" y="231"/>
                      <a:pt x="31" y="231"/>
                      <a:pt x="31" y="232"/>
                    </a:cubicBezTo>
                    <a:cubicBezTo>
                      <a:pt x="26" y="235"/>
                      <a:pt x="21" y="238"/>
                      <a:pt x="16" y="242"/>
                    </a:cubicBezTo>
                    <a:cubicBezTo>
                      <a:pt x="13" y="244"/>
                      <a:pt x="10" y="246"/>
                      <a:pt x="7" y="247"/>
                    </a:cubicBezTo>
                    <a:cubicBezTo>
                      <a:pt x="5" y="248"/>
                      <a:pt x="1" y="252"/>
                      <a:pt x="5" y="248"/>
                    </a:cubicBezTo>
                    <a:close/>
                    <a:moveTo>
                      <a:pt x="31" y="234"/>
                    </a:moveTo>
                    <a:cubicBezTo>
                      <a:pt x="31" y="235"/>
                      <a:pt x="31" y="235"/>
                      <a:pt x="31" y="236"/>
                    </a:cubicBezTo>
                    <a:cubicBezTo>
                      <a:pt x="25" y="239"/>
                      <a:pt x="19" y="244"/>
                      <a:pt x="13" y="249"/>
                    </a:cubicBezTo>
                    <a:cubicBezTo>
                      <a:pt x="19" y="244"/>
                      <a:pt x="25" y="238"/>
                      <a:pt x="31" y="233"/>
                    </a:cubicBezTo>
                    <a:cubicBezTo>
                      <a:pt x="31" y="233"/>
                      <a:pt x="31" y="234"/>
                      <a:pt x="31" y="234"/>
                    </a:cubicBezTo>
                    <a:close/>
                    <a:moveTo>
                      <a:pt x="30" y="238"/>
                    </a:moveTo>
                    <a:cubicBezTo>
                      <a:pt x="29" y="239"/>
                      <a:pt x="27" y="240"/>
                      <a:pt x="26" y="241"/>
                    </a:cubicBezTo>
                    <a:cubicBezTo>
                      <a:pt x="24" y="243"/>
                      <a:pt x="22" y="244"/>
                      <a:pt x="20" y="245"/>
                    </a:cubicBezTo>
                    <a:cubicBezTo>
                      <a:pt x="19" y="246"/>
                      <a:pt x="19" y="246"/>
                      <a:pt x="18" y="247"/>
                    </a:cubicBezTo>
                    <a:cubicBezTo>
                      <a:pt x="22" y="244"/>
                      <a:pt x="26" y="240"/>
                      <a:pt x="29" y="238"/>
                    </a:cubicBezTo>
                    <a:cubicBezTo>
                      <a:pt x="31" y="237"/>
                      <a:pt x="31" y="237"/>
                      <a:pt x="30" y="238"/>
                    </a:cubicBezTo>
                    <a:close/>
                    <a:moveTo>
                      <a:pt x="23" y="244"/>
                    </a:moveTo>
                    <a:cubicBezTo>
                      <a:pt x="26" y="242"/>
                      <a:pt x="29" y="240"/>
                      <a:pt x="32" y="237"/>
                    </a:cubicBezTo>
                    <a:cubicBezTo>
                      <a:pt x="32" y="238"/>
                      <a:pt x="32" y="239"/>
                      <a:pt x="32" y="239"/>
                    </a:cubicBezTo>
                    <a:cubicBezTo>
                      <a:pt x="28" y="243"/>
                      <a:pt x="23" y="246"/>
                      <a:pt x="18" y="249"/>
                    </a:cubicBezTo>
                    <a:cubicBezTo>
                      <a:pt x="16" y="251"/>
                      <a:pt x="14" y="252"/>
                      <a:pt x="12" y="254"/>
                    </a:cubicBezTo>
                    <a:cubicBezTo>
                      <a:pt x="11" y="254"/>
                      <a:pt x="10" y="255"/>
                      <a:pt x="9" y="256"/>
                    </a:cubicBezTo>
                    <a:cubicBezTo>
                      <a:pt x="8" y="256"/>
                      <a:pt x="8" y="256"/>
                      <a:pt x="7" y="256"/>
                    </a:cubicBezTo>
                    <a:cubicBezTo>
                      <a:pt x="12" y="252"/>
                      <a:pt x="17" y="248"/>
                      <a:pt x="23" y="244"/>
                    </a:cubicBezTo>
                    <a:close/>
                    <a:moveTo>
                      <a:pt x="32" y="240"/>
                    </a:moveTo>
                    <a:cubicBezTo>
                      <a:pt x="32" y="242"/>
                      <a:pt x="32" y="243"/>
                      <a:pt x="32" y="244"/>
                    </a:cubicBezTo>
                    <a:cubicBezTo>
                      <a:pt x="32" y="244"/>
                      <a:pt x="32" y="244"/>
                      <a:pt x="32" y="244"/>
                    </a:cubicBezTo>
                    <a:cubicBezTo>
                      <a:pt x="28" y="247"/>
                      <a:pt x="24" y="249"/>
                      <a:pt x="20" y="252"/>
                    </a:cubicBezTo>
                    <a:cubicBezTo>
                      <a:pt x="18" y="254"/>
                      <a:pt x="15" y="255"/>
                      <a:pt x="13" y="257"/>
                    </a:cubicBezTo>
                    <a:cubicBezTo>
                      <a:pt x="12" y="258"/>
                      <a:pt x="7" y="261"/>
                      <a:pt x="10" y="258"/>
                    </a:cubicBezTo>
                    <a:cubicBezTo>
                      <a:pt x="17" y="251"/>
                      <a:pt x="26" y="247"/>
                      <a:pt x="32" y="240"/>
                    </a:cubicBezTo>
                    <a:close/>
                    <a:moveTo>
                      <a:pt x="33" y="245"/>
                    </a:moveTo>
                    <a:cubicBezTo>
                      <a:pt x="33" y="246"/>
                      <a:pt x="33" y="247"/>
                      <a:pt x="33" y="249"/>
                    </a:cubicBezTo>
                    <a:cubicBezTo>
                      <a:pt x="29" y="251"/>
                      <a:pt x="26" y="254"/>
                      <a:pt x="22" y="256"/>
                    </a:cubicBezTo>
                    <a:cubicBezTo>
                      <a:pt x="19" y="258"/>
                      <a:pt x="15" y="261"/>
                      <a:pt x="12" y="263"/>
                    </a:cubicBezTo>
                    <a:cubicBezTo>
                      <a:pt x="16" y="260"/>
                      <a:pt x="18" y="257"/>
                      <a:pt x="22" y="254"/>
                    </a:cubicBezTo>
                    <a:cubicBezTo>
                      <a:pt x="25" y="251"/>
                      <a:pt x="29" y="248"/>
                      <a:pt x="33" y="245"/>
                    </a:cubicBezTo>
                    <a:close/>
                    <a:moveTo>
                      <a:pt x="32" y="254"/>
                    </a:moveTo>
                    <a:cubicBezTo>
                      <a:pt x="32" y="254"/>
                      <a:pt x="32" y="253"/>
                      <a:pt x="32" y="254"/>
                    </a:cubicBezTo>
                    <a:cubicBezTo>
                      <a:pt x="26" y="257"/>
                      <a:pt x="22" y="263"/>
                      <a:pt x="16" y="265"/>
                    </a:cubicBezTo>
                    <a:cubicBezTo>
                      <a:pt x="16" y="265"/>
                      <a:pt x="18" y="263"/>
                      <a:pt x="19" y="263"/>
                    </a:cubicBezTo>
                    <a:cubicBezTo>
                      <a:pt x="20" y="261"/>
                      <a:pt x="22" y="260"/>
                      <a:pt x="24" y="258"/>
                    </a:cubicBezTo>
                    <a:cubicBezTo>
                      <a:pt x="27" y="255"/>
                      <a:pt x="30" y="253"/>
                      <a:pt x="33" y="250"/>
                    </a:cubicBezTo>
                    <a:cubicBezTo>
                      <a:pt x="33" y="251"/>
                      <a:pt x="33" y="253"/>
                      <a:pt x="32" y="254"/>
                    </a:cubicBezTo>
                    <a:close/>
                    <a:moveTo>
                      <a:pt x="32" y="254"/>
                    </a:moveTo>
                    <a:cubicBezTo>
                      <a:pt x="32" y="256"/>
                      <a:pt x="31" y="258"/>
                      <a:pt x="30" y="260"/>
                    </a:cubicBezTo>
                    <a:cubicBezTo>
                      <a:pt x="30" y="260"/>
                      <a:pt x="30" y="259"/>
                      <a:pt x="30" y="259"/>
                    </a:cubicBezTo>
                    <a:cubicBezTo>
                      <a:pt x="28" y="260"/>
                      <a:pt x="27" y="262"/>
                      <a:pt x="26" y="263"/>
                    </a:cubicBezTo>
                    <a:cubicBezTo>
                      <a:pt x="21" y="267"/>
                      <a:pt x="25" y="263"/>
                      <a:pt x="26" y="262"/>
                    </a:cubicBezTo>
                    <a:cubicBezTo>
                      <a:pt x="28" y="260"/>
                      <a:pt x="31" y="257"/>
                      <a:pt x="32" y="254"/>
                    </a:cubicBezTo>
                    <a:cubicBezTo>
                      <a:pt x="32" y="254"/>
                      <a:pt x="32" y="254"/>
                      <a:pt x="32" y="254"/>
                    </a:cubicBezTo>
                    <a:close/>
                    <a:moveTo>
                      <a:pt x="47" y="178"/>
                    </a:moveTo>
                    <a:cubicBezTo>
                      <a:pt x="46" y="151"/>
                      <a:pt x="40" y="123"/>
                      <a:pt x="51" y="97"/>
                    </a:cubicBezTo>
                    <a:cubicBezTo>
                      <a:pt x="61" y="71"/>
                      <a:pt x="84" y="52"/>
                      <a:pt x="111" y="45"/>
                    </a:cubicBezTo>
                    <a:cubicBezTo>
                      <a:pt x="119" y="43"/>
                      <a:pt x="128" y="42"/>
                      <a:pt x="137" y="43"/>
                    </a:cubicBezTo>
                    <a:cubicBezTo>
                      <a:pt x="138" y="43"/>
                      <a:pt x="138" y="43"/>
                      <a:pt x="138" y="43"/>
                    </a:cubicBezTo>
                    <a:cubicBezTo>
                      <a:pt x="152" y="44"/>
                      <a:pt x="165" y="48"/>
                      <a:pt x="177" y="54"/>
                    </a:cubicBezTo>
                    <a:cubicBezTo>
                      <a:pt x="171" y="55"/>
                      <a:pt x="165" y="56"/>
                      <a:pt x="159" y="57"/>
                    </a:cubicBezTo>
                    <a:cubicBezTo>
                      <a:pt x="151" y="58"/>
                      <a:pt x="143" y="58"/>
                      <a:pt x="135" y="59"/>
                    </a:cubicBezTo>
                    <a:cubicBezTo>
                      <a:pt x="123" y="61"/>
                      <a:pt x="112" y="65"/>
                      <a:pt x="102" y="71"/>
                    </a:cubicBezTo>
                    <a:cubicBezTo>
                      <a:pt x="81" y="85"/>
                      <a:pt x="69" y="108"/>
                      <a:pt x="71" y="133"/>
                    </a:cubicBezTo>
                    <a:cubicBezTo>
                      <a:pt x="72" y="147"/>
                      <a:pt x="76" y="160"/>
                      <a:pt x="77" y="174"/>
                    </a:cubicBezTo>
                    <a:cubicBezTo>
                      <a:pt x="77" y="181"/>
                      <a:pt x="75" y="188"/>
                      <a:pt x="75" y="196"/>
                    </a:cubicBezTo>
                    <a:cubicBezTo>
                      <a:pt x="74" y="198"/>
                      <a:pt x="74" y="201"/>
                      <a:pt x="74" y="203"/>
                    </a:cubicBezTo>
                    <a:cubicBezTo>
                      <a:pt x="74" y="203"/>
                      <a:pt x="73" y="203"/>
                      <a:pt x="73" y="203"/>
                    </a:cubicBezTo>
                    <a:cubicBezTo>
                      <a:pt x="62" y="207"/>
                      <a:pt x="52" y="199"/>
                      <a:pt x="47" y="190"/>
                    </a:cubicBezTo>
                    <a:cubicBezTo>
                      <a:pt x="47" y="186"/>
                      <a:pt x="47" y="182"/>
                      <a:pt x="47" y="178"/>
                    </a:cubicBezTo>
                    <a:close/>
                    <a:moveTo>
                      <a:pt x="146" y="41"/>
                    </a:moveTo>
                    <a:cubicBezTo>
                      <a:pt x="147" y="41"/>
                      <a:pt x="149" y="41"/>
                      <a:pt x="149" y="41"/>
                    </a:cubicBezTo>
                    <a:cubicBezTo>
                      <a:pt x="148" y="41"/>
                      <a:pt x="147" y="41"/>
                      <a:pt x="146" y="41"/>
                    </a:cubicBezTo>
                    <a:close/>
                    <a:moveTo>
                      <a:pt x="148" y="33"/>
                    </a:moveTo>
                    <a:cubicBezTo>
                      <a:pt x="149" y="36"/>
                      <a:pt x="149" y="39"/>
                      <a:pt x="150" y="42"/>
                    </a:cubicBezTo>
                    <a:cubicBezTo>
                      <a:pt x="150" y="42"/>
                      <a:pt x="149" y="41"/>
                      <a:pt x="149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49" y="40"/>
                      <a:pt x="147" y="40"/>
                      <a:pt x="146" y="40"/>
                    </a:cubicBezTo>
                    <a:cubicBezTo>
                      <a:pt x="145" y="40"/>
                      <a:pt x="145" y="40"/>
                      <a:pt x="144" y="41"/>
                    </a:cubicBezTo>
                    <a:cubicBezTo>
                      <a:pt x="144" y="41"/>
                      <a:pt x="143" y="40"/>
                      <a:pt x="143" y="40"/>
                    </a:cubicBezTo>
                    <a:cubicBezTo>
                      <a:pt x="143" y="40"/>
                      <a:pt x="144" y="40"/>
                      <a:pt x="144" y="40"/>
                    </a:cubicBezTo>
                    <a:cubicBezTo>
                      <a:pt x="146" y="39"/>
                      <a:pt x="148" y="39"/>
                      <a:pt x="149" y="37"/>
                    </a:cubicBezTo>
                    <a:cubicBezTo>
                      <a:pt x="149" y="37"/>
                      <a:pt x="149" y="37"/>
                      <a:pt x="148" y="37"/>
                    </a:cubicBezTo>
                    <a:cubicBezTo>
                      <a:pt x="145" y="35"/>
                      <a:pt x="142" y="38"/>
                      <a:pt x="139" y="38"/>
                    </a:cubicBezTo>
                    <a:cubicBezTo>
                      <a:pt x="142" y="37"/>
                      <a:pt x="145" y="36"/>
                      <a:pt x="147" y="34"/>
                    </a:cubicBezTo>
                    <a:cubicBezTo>
                      <a:pt x="147" y="34"/>
                      <a:pt x="147" y="34"/>
                      <a:pt x="147" y="34"/>
                    </a:cubicBezTo>
                    <a:cubicBezTo>
                      <a:pt x="144" y="33"/>
                      <a:pt x="142" y="34"/>
                      <a:pt x="139" y="35"/>
                    </a:cubicBezTo>
                    <a:cubicBezTo>
                      <a:pt x="141" y="34"/>
                      <a:pt x="144" y="33"/>
                      <a:pt x="145" y="30"/>
                    </a:cubicBezTo>
                    <a:cubicBezTo>
                      <a:pt x="146" y="31"/>
                      <a:pt x="147" y="32"/>
                      <a:pt x="148" y="33"/>
                    </a:cubicBezTo>
                    <a:close/>
                    <a:moveTo>
                      <a:pt x="138" y="28"/>
                    </a:moveTo>
                    <a:cubicBezTo>
                      <a:pt x="137" y="28"/>
                      <a:pt x="136" y="29"/>
                      <a:pt x="135" y="28"/>
                    </a:cubicBezTo>
                    <a:cubicBezTo>
                      <a:pt x="135" y="28"/>
                      <a:pt x="135" y="28"/>
                      <a:pt x="134" y="28"/>
                    </a:cubicBezTo>
                    <a:cubicBezTo>
                      <a:pt x="136" y="28"/>
                      <a:pt x="137" y="28"/>
                      <a:pt x="138" y="28"/>
                    </a:cubicBezTo>
                    <a:cubicBezTo>
                      <a:pt x="138" y="28"/>
                      <a:pt x="138" y="28"/>
                      <a:pt x="138" y="28"/>
                    </a:cubicBezTo>
                    <a:close/>
                    <a:moveTo>
                      <a:pt x="118" y="11"/>
                    </a:moveTo>
                    <a:cubicBezTo>
                      <a:pt x="118" y="11"/>
                      <a:pt x="119" y="11"/>
                      <a:pt x="119" y="11"/>
                    </a:cubicBezTo>
                    <a:cubicBezTo>
                      <a:pt x="116" y="12"/>
                      <a:pt x="113" y="13"/>
                      <a:pt x="111" y="14"/>
                    </a:cubicBezTo>
                    <a:cubicBezTo>
                      <a:pt x="108" y="15"/>
                      <a:pt x="106" y="16"/>
                      <a:pt x="104" y="17"/>
                    </a:cubicBezTo>
                    <a:cubicBezTo>
                      <a:pt x="104" y="17"/>
                      <a:pt x="102" y="18"/>
                      <a:pt x="101" y="18"/>
                    </a:cubicBezTo>
                    <a:cubicBezTo>
                      <a:pt x="101" y="18"/>
                      <a:pt x="101" y="18"/>
                      <a:pt x="101" y="17"/>
                    </a:cubicBezTo>
                    <a:cubicBezTo>
                      <a:pt x="106" y="14"/>
                      <a:pt x="113" y="13"/>
                      <a:pt x="117" y="10"/>
                    </a:cubicBezTo>
                    <a:cubicBezTo>
                      <a:pt x="117" y="10"/>
                      <a:pt x="117" y="9"/>
                      <a:pt x="117" y="9"/>
                    </a:cubicBezTo>
                    <a:cubicBezTo>
                      <a:pt x="118" y="10"/>
                      <a:pt x="118" y="10"/>
                      <a:pt x="118" y="11"/>
                    </a:cubicBezTo>
                    <a:close/>
                    <a:moveTo>
                      <a:pt x="108" y="8"/>
                    </a:moveTo>
                    <a:cubicBezTo>
                      <a:pt x="110" y="7"/>
                      <a:pt x="112" y="7"/>
                      <a:pt x="114" y="7"/>
                    </a:cubicBezTo>
                    <a:cubicBezTo>
                      <a:pt x="111" y="8"/>
                      <a:pt x="109" y="10"/>
                      <a:pt x="106" y="10"/>
                    </a:cubicBezTo>
                    <a:cubicBezTo>
                      <a:pt x="107" y="9"/>
                      <a:pt x="108" y="9"/>
                      <a:pt x="108" y="8"/>
                    </a:cubicBezTo>
                    <a:close/>
                    <a:moveTo>
                      <a:pt x="90" y="50"/>
                    </a:moveTo>
                    <a:cubicBezTo>
                      <a:pt x="90" y="50"/>
                      <a:pt x="91" y="50"/>
                      <a:pt x="91" y="50"/>
                    </a:cubicBezTo>
                    <a:cubicBezTo>
                      <a:pt x="85" y="53"/>
                      <a:pt x="80" y="56"/>
                      <a:pt x="76" y="59"/>
                    </a:cubicBezTo>
                    <a:cubicBezTo>
                      <a:pt x="75" y="59"/>
                      <a:pt x="75" y="60"/>
                      <a:pt x="75" y="60"/>
                    </a:cubicBezTo>
                    <a:cubicBezTo>
                      <a:pt x="72" y="62"/>
                      <a:pt x="69" y="64"/>
                      <a:pt x="66" y="66"/>
                    </a:cubicBezTo>
                    <a:cubicBezTo>
                      <a:pt x="57" y="71"/>
                      <a:pt x="47" y="75"/>
                      <a:pt x="38" y="81"/>
                    </a:cubicBezTo>
                    <a:cubicBezTo>
                      <a:pt x="39" y="80"/>
                      <a:pt x="41" y="79"/>
                      <a:pt x="41" y="79"/>
                    </a:cubicBezTo>
                    <a:cubicBezTo>
                      <a:pt x="43" y="77"/>
                      <a:pt x="46" y="75"/>
                      <a:pt x="48" y="74"/>
                    </a:cubicBezTo>
                    <a:cubicBezTo>
                      <a:pt x="53" y="70"/>
                      <a:pt x="58" y="67"/>
                      <a:pt x="63" y="64"/>
                    </a:cubicBezTo>
                    <a:cubicBezTo>
                      <a:pt x="71" y="60"/>
                      <a:pt x="80" y="56"/>
                      <a:pt x="87" y="50"/>
                    </a:cubicBezTo>
                    <a:cubicBezTo>
                      <a:pt x="88" y="50"/>
                      <a:pt x="89" y="50"/>
                      <a:pt x="90" y="50"/>
                    </a:cubicBezTo>
                    <a:close/>
                    <a:moveTo>
                      <a:pt x="74" y="53"/>
                    </a:moveTo>
                    <a:cubicBezTo>
                      <a:pt x="65" y="57"/>
                      <a:pt x="56" y="62"/>
                      <a:pt x="47" y="67"/>
                    </a:cubicBezTo>
                    <a:cubicBezTo>
                      <a:pt x="47" y="67"/>
                      <a:pt x="48" y="67"/>
                      <a:pt x="48" y="66"/>
                    </a:cubicBezTo>
                    <a:cubicBezTo>
                      <a:pt x="55" y="60"/>
                      <a:pt x="65" y="56"/>
                      <a:pt x="74" y="53"/>
                    </a:cubicBezTo>
                    <a:close/>
                    <a:moveTo>
                      <a:pt x="6" y="259"/>
                    </a:moveTo>
                    <a:cubicBezTo>
                      <a:pt x="4" y="256"/>
                      <a:pt x="3" y="253"/>
                      <a:pt x="3" y="250"/>
                    </a:cubicBezTo>
                    <a:cubicBezTo>
                      <a:pt x="13" y="245"/>
                      <a:pt x="21" y="238"/>
                      <a:pt x="31" y="233"/>
                    </a:cubicBezTo>
                    <a:cubicBezTo>
                      <a:pt x="27" y="235"/>
                      <a:pt x="23" y="239"/>
                      <a:pt x="19" y="242"/>
                    </a:cubicBezTo>
                    <a:cubicBezTo>
                      <a:pt x="15" y="247"/>
                      <a:pt x="9" y="251"/>
                      <a:pt x="4" y="254"/>
                    </a:cubicBezTo>
                    <a:cubicBezTo>
                      <a:pt x="4" y="254"/>
                      <a:pt x="4" y="255"/>
                      <a:pt x="4" y="255"/>
                    </a:cubicBezTo>
                    <a:cubicBezTo>
                      <a:pt x="8" y="253"/>
                      <a:pt x="12" y="251"/>
                      <a:pt x="16" y="248"/>
                    </a:cubicBezTo>
                    <a:cubicBezTo>
                      <a:pt x="12" y="251"/>
                      <a:pt x="9" y="254"/>
                      <a:pt x="5" y="257"/>
                    </a:cubicBezTo>
                    <a:cubicBezTo>
                      <a:pt x="5" y="257"/>
                      <a:pt x="5" y="258"/>
                      <a:pt x="6" y="257"/>
                    </a:cubicBezTo>
                    <a:cubicBezTo>
                      <a:pt x="10" y="257"/>
                      <a:pt x="14" y="253"/>
                      <a:pt x="17" y="251"/>
                    </a:cubicBezTo>
                    <a:cubicBezTo>
                      <a:pt x="19" y="250"/>
                      <a:pt x="21" y="248"/>
                      <a:pt x="23" y="247"/>
                    </a:cubicBezTo>
                    <a:cubicBezTo>
                      <a:pt x="21" y="248"/>
                      <a:pt x="20" y="249"/>
                      <a:pt x="18" y="251"/>
                    </a:cubicBezTo>
                    <a:cubicBezTo>
                      <a:pt x="15" y="254"/>
                      <a:pt x="10" y="256"/>
                      <a:pt x="7" y="260"/>
                    </a:cubicBezTo>
                    <a:cubicBezTo>
                      <a:pt x="7" y="260"/>
                      <a:pt x="7" y="261"/>
                      <a:pt x="8" y="261"/>
                    </a:cubicBezTo>
                    <a:cubicBezTo>
                      <a:pt x="16" y="256"/>
                      <a:pt x="23" y="251"/>
                      <a:pt x="31" y="245"/>
                    </a:cubicBezTo>
                    <a:cubicBezTo>
                      <a:pt x="29" y="247"/>
                      <a:pt x="24" y="251"/>
                      <a:pt x="21" y="253"/>
                    </a:cubicBezTo>
                    <a:cubicBezTo>
                      <a:pt x="17" y="256"/>
                      <a:pt x="15" y="260"/>
                      <a:pt x="11" y="263"/>
                    </a:cubicBezTo>
                    <a:cubicBezTo>
                      <a:pt x="10" y="263"/>
                      <a:pt x="11" y="264"/>
                      <a:pt x="11" y="264"/>
                    </a:cubicBezTo>
                    <a:cubicBezTo>
                      <a:pt x="14" y="263"/>
                      <a:pt x="16" y="261"/>
                      <a:pt x="19" y="259"/>
                    </a:cubicBezTo>
                    <a:cubicBezTo>
                      <a:pt x="22" y="256"/>
                      <a:pt x="26" y="254"/>
                      <a:pt x="30" y="251"/>
                    </a:cubicBezTo>
                    <a:cubicBezTo>
                      <a:pt x="31" y="250"/>
                      <a:pt x="34" y="248"/>
                      <a:pt x="31" y="251"/>
                    </a:cubicBezTo>
                    <a:cubicBezTo>
                      <a:pt x="29" y="252"/>
                      <a:pt x="28" y="254"/>
                      <a:pt x="26" y="255"/>
                    </a:cubicBezTo>
                    <a:cubicBezTo>
                      <a:pt x="22" y="259"/>
                      <a:pt x="18" y="262"/>
                      <a:pt x="14" y="266"/>
                    </a:cubicBezTo>
                    <a:cubicBezTo>
                      <a:pt x="14" y="266"/>
                      <a:pt x="14" y="266"/>
                      <a:pt x="14" y="266"/>
                    </a:cubicBezTo>
                    <a:cubicBezTo>
                      <a:pt x="11" y="265"/>
                      <a:pt x="8" y="262"/>
                      <a:pt x="6" y="259"/>
                    </a:cubicBezTo>
                    <a:close/>
                    <a:moveTo>
                      <a:pt x="33" y="285"/>
                    </a:moveTo>
                    <a:cubicBezTo>
                      <a:pt x="23" y="286"/>
                      <a:pt x="19" y="278"/>
                      <a:pt x="16" y="269"/>
                    </a:cubicBezTo>
                    <a:cubicBezTo>
                      <a:pt x="18" y="269"/>
                      <a:pt x="19" y="269"/>
                      <a:pt x="21" y="269"/>
                    </a:cubicBezTo>
                    <a:cubicBezTo>
                      <a:pt x="22" y="269"/>
                      <a:pt x="24" y="269"/>
                      <a:pt x="25" y="268"/>
                    </a:cubicBezTo>
                    <a:cubicBezTo>
                      <a:pt x="24" y="272"/>
                      <a:pt x="26" y="276"/>
                      <a:pt x="30" y="279"/>
                    </a:cubicBezTo>
                    <a:cubicBezTo>
                      <a:pt x="33" y="282"/>
                      <a:pt x="39" y="282"/>
                      <a:pt x="43" y="284"/>
                    </a:cubicBezTo>
                    <a:cubicBezTo>
                      <a:pt x="43" y="284"/>
                      <a:pt x="43" y="284"/>
                      <a:pt x="43" y="284"/>
                    </a:cubicBezTo>
                    <a:cubicBezTo>
                      <a:pt x="43" y="285"/>
                      <a:pt x="43" y="285"/>
                      <a:pt x="43" y="285"/>
                    </a:cubicBezTo>
                    <a:cubicBezTo>
                      <a:pt x="40" y="285"/>
                      <a:pt x="36" y="285"/>
                      <a:pt x="33" y="285"/>
                    </a:cubicBezTo>
                    <a:close/>
                    <a:moveTo>
                      <a:pt x="61" y="304"/>
                    </a:moveTo>
                    <a:cubicBezTo>
                      <a:pt x="56" y="299"/>
                      <a:pt x="54" y="292"/>
                      <a:pt x="49" y="287"/>
                    </a:cubicBezTo>
                    <a:cubicBezTo>
                      <a:pt x="48" y="286"/>
                      <a:pt x="47" y="285"/>
                      <a:pt x="47" y="284"/>
                    </a:cubicBezTo>
                    <a:cubicBezTo>
                      <a:pt x="47" y="284"/>
                      <a:pt x="47" y="284"/>
                      <a:pt x="46" y="284"/>
                    </a:cubicBezTo>
                    <a:cubicBezTo>
                      <a:pt x="46" y="283"/>
                      <a:pt x="45" y="283"/>
                      <a:pt x="45" y="282"/>
                    </a:cubicBezTo>
                    <a:cubicBezTo>
                      <a:pt x="45" y="282"/>
                      <a:pt x="45" y="282"/>
                      <a:pt x="45" y="282"/>
                    </a:cubicBezTo>
                    <a:cubicBezTo>
                      <a:pt x="42" y="279"/>
                      <a:pt x="42" y="275"/>
                      <a:pt x="41" y="272"/>
                    </a:cubicBezTo>
                    <a:cubicBezTo>
                      <a:pt x="42" y="256"/>
                      <a:pt x="43" y="241"/>
                      <a:pt x="44" y="225"/>
                    </a:cubicBezTo>
                    <a:cubicBezTo>
                      <a:pt x="45" y="215"/>
                      <a:pt x="46" y="205"/>
                      <a:pt x="47" y="195"/>
                    </a:cubicBezTo>
                    <a:cubicBezTo>
                      <a:pt x="53" y="203"/>
                      <a:pt x="63" y="209"/>
                      <a:pt x="74" y="206"/>
                    </a:cubicBezTo>
                    <a:cubicBezTo>
                      <a:pt x="74" y="206"/>
                      <a:pt x="74" y="206"/>
                      <a:pt x="74" y="206"/>
                    </a:cubicBezTo>
                    <a:cubicBezTo>
                      <a:pt x="74" y="210"/>
                      <a:pt x="74" y="215"/>
                      <a:pt x="74" y="219"/>
                    </a:cubicBezTo>
                    <a:cubicBezTo>
                      <a:pt x="74" y="226"/>
                      <a:pt x="74" y="233"/>
                      <a:pt x="73" y="241"/>
                    </a:cubicBezTo>
                    <a:cubicBezTo>
                      <a:pt x="72" y="248"/>
                      <a:pt x="70" y="255"/>
                      <a:pt x="70" y="263"/>
                    </a:cubicBezTo>
                    <a:cubicBezTo>
                      <a:pt x="70" y="272"/>
                      <a:pt x="72" y="281"/>
                      <a:pt x="77" y="289"/>
                    </a:cubicBezTo>
                    <a:cubicBezTo>
                      <a:pt x="78" y="291"/>
                      <a:pt x="79" y="292"/>
                      <a:pt x="80" y="294"/>
                    </a:cubicBezTo>
                    <a:cubicBezTo>
                      <a:pt x="80" y="299"/>
                      <a:pt x="77" y="313"/>
                      <a:pt x="69" y="311"/>
                    </a:cubicBezTo>
                    <a:cubicBezTo>
                      <a:pt x="66" y="309"/>
                      <a:pt x="64" y="307"/>
                      <a:pt x="61" y="304"/>
                    </a:cubicBezTo>
                    <a:close/>
                    <a:moveTo>
                      <a:pt x="207" y="328"/>
                    </a:moveTo>
                    <a:cubicBezTo>
                      <a:pt x="197" y="330"/>
                      <a:pt x="187" y="329"/>
                      <a:pt x="177" y="328"/>
                    </a:cubicBezTo>
                    <a:cubicBezTo>
                      <a:pt x="167" y="327"/>
                      <a:pt x="156" y="327"/>
                      <a:pt x="146" y="327"/>
                    </a:cubicBezTo>
                    <a:cubicBezTo>
                      <a:pt x="130" y="327"/>
                      <a:pt x="114" y="327"/>
                      <a:pt x="98" y="324"/>
                    </a:cubicBezTo>
                    <a:cubicBezTo>
                      <a:pt x="89" y="322"/>
                      <a:pt x="80" y="319"/>
                      <a:pt x="73" y="314"/>
                    </a:cubicBezTo>
                    <a:cubicBezTo>
                      <a:pt x="79" y="312"/>
                      <a:pt x="82" y="303"/>
                      <a:pt x="83" y="297"/>
                    </a:cubicBezTo>
                    <a:cubicBezTo>
                      <a:pt x="97" y="312"/>
                      <a:pt x="121" y="318"/>
                      <a:pt x="142" y="319"/>
                    </a:cubicBezTo>
                    <a:cubicBezTo>
                      <a:pt x="179" y="320"/>
                      <a:pt x="214" y="312"/>
                      <a:pt x="248" y="296"/>
                    </a:cubicBezTo>
                    <a:cubicBezTo>
                      <a:pt x="238" y="312"/>
                      <a:pt x="224" y="324"/>
                      <a:pt x="207" y="32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73" name="Freeform 94"/>
              <p:cNvSpPr>
                <a:spLocks noEditPoints="1"/>
              </p:cNvSpPr>
              <p:nvPr/>
            </p:nvSpPr>
            <p:spPr bwMode="auto">
              <a:xfrm>
                <a:off x="2794679" y="1388150"/>
                <a:ext cx="278652" cy="313073"/>
              </a:xfrm>
              <a:custGeom>
                <a:avLst/>
                <a:gdLst>
                  <a:gd name="T0" fmla="*/ 10 w 144"/>
                  <a:gd name="T1" fmla="*/ 123 h 161"/>
                  <a:gd name="T2" fmla="*/ 53 w 144"/>
                  <a:gd name="T3" fmla="*/ 122 h 161"/>
                  <a:gd name="T4" fmla="*/ 64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5 h 161"/>
                  <a:gd name="T14" fmla="*/ 141 w 144"/>
                  <a:gd name="T15" fmla="*/ 49 h 161"/>
                  <a:gd name="T16" fmla="*/ 97 w 144"/>
                  <a:gd name="T17" fmla="*/ 49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9 h 161"/>
                  <a:gd name="T26" fmla="*/ 24 w 144"/>
                  <a:gd name="T27" fmla="*/ 91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1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8 h 161"/>
                  <a:gd name="T48" fmla="*/ 75 w 144"/>
                  <a:gd name="T49" fmla="*/ 109 h 161"/>
                  <a:gd name="T50" fmla="*/ 54 w 144"/>
                  <a:gd name="T51" fmla="*/ 98 h 161"/>
                  <a:gd name="T52" fmla="*/ 54 w 144"/>
                  <a:gd name="T53" fmla="*/ 69 h 161"/>
                  <a:gd name="T54" fmla="*/ 72 w 144"/>
                  <a:gd name="T55" fmla="*/ 59 h 161"/>
                  <a:gd name="T56" fmla="*/ 54 w 144"/>
                  <a:gd name="T57" fmla="*/ 69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4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5 w 144"/>
                  <a:gd name="T69" fmla="*/ 118 h 161"/>
                  <a:gd name="T70" fmla="*/ 87 w 144"/>
                  <a:gd name="T71" fmla="*/ 107 h 161"/>
                  <a:gd name="T72" fmla="*/ 72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5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4 h 161"/>
                  <a:gd name="T84" fmla="*/ 112 w 144"/>
                  <a:gd name="T85" fmla="*/ 47 h 161"/>
                  <a:gd name="T86" fmla="*/ 133 w 144"/>
                  <a:gd name="T87" fmla="*/ 68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50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2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100 h 161"/>
                  <a:gd name="T108" fmla="*/ 45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3"/>
                    </a:cubicBezTo>
                    <a:cubicBezTo>
                      <a:pt x="13" y="127"/>
                      <a:pt x="20" y="127"/>
                      <a:pt x="25" y="127"/>
                    </a:cubicBezTo>
                    <a:cubicBezTo>
                      <a:pt x="35" y="127"/>
                      <a:pt x="44" y="125"/>
                      <a:pt x="53" y="122"/>
                    </a:cubicBezTo>
                    <a:cubicBezTo>
                      <a:pt x="54" y="123"/>
                      <a:pt x="54" y="124"/>
                      <a:pt x="54" y="125"/>
                    </a:cubicBezTo>
                    <a:cubicBezTo>
                      <a:pt x="56" y="134"/>
                      <a:pt x="59" y="144"/>
                      <a:pt x="64" y="152"/>
                    </a:cubicBezTo>
                    <a:cubicBezTo>
                      <a:pt x="66" y="157"/>
                      <a:pt x="71" y="161"/>
                      <a:pt x="76" y="160"/>
                    </a:cubicBezTo>
                    <a:cubicBezTo>
                      <a:pt x="82" y="160"/>
                      <a:pt x="86" y="154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6"/>
                      <a:pt x="121" y="128"/>
                      <a:pt x="131" y="127"/>
                    </a:cubicBezTo>
                    <a:cubicBezTo>
                      <a:pt x="136" y="126"/>
                      <a:pt x="141" y="124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2" y="95"/>
                      <a:pt x="126" y="90"/>
                      <a:pt x="120" y="85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4"/>
                      <a:pt x="141" y="49"/>
                    </a:cubicBezTo>
                    <a:cubicBezTo>
                      <a:pt x="138" y="44"/>
                      <a:pt x="130" y="43"/>
                      <a:pt x="125" y="43"/>
                    </a:cubicBezTo>
                    <a:cubicBezTo>
                      <a:pt x="115" y="43"/>
                      <a:pt x="106" y="46"/>
                      <a:pt x="97" y="49"/>
                    </a:cubicBezTo>
                    <a:cubicBezTo>
                      <a:pt x="96" y="46"/>
                      <a:pt x="96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8" y="11"/>
                      <a:pt x="64" y="17"/>
                      <a:pt x="62" y="21"/>
                    </a:cubicBezTo>
                    <a:cubicBezTo>
                      <a:pt x="57" y="29"/>
                      <a:pt x="55" y="39"/>
                      <a:pt x="53" y="49"/>
                    </a:cubicBezTo>
                    <a:cubicBezTo>
                      <a:pt x="49" y="47"/>
                      <a:pt x="44" y="46"/>
                      <a:pt x="40" y="45"/>
                    </a:cubicBezTo>
                    <a:cubicBezTo>
                      <a:pt x="32" y="43"/>
                      <a:pt x="23" y="42"/>
                      <a:pt x="15" y="44"/>
                    </a:cubicBezTo>
                    <a:cubicBezTo>
                      <a:pt x="3" y="48"/>
                      <a:pt x="9" y="61"/>
                      <a:pt x="14" y="69"/>
                    </a:cubicBezTo>
                    <a:cubicBezTo>
                      <a:pt x="19" y="75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1"/>
                    </a:cubicBezTo>
                    <a:cubicBezTo>
                      <a:pt x="18" y="96"/>
                      <a:pt x="12" y="103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90" y="140"/>
                      <a:pt x="87" y="149"/>
                      <a:pt x="80" y="155"/>
                    </a:cubicBezTo>
                    <a:cubicBezTo>
                      <a:pt x="74" y="161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7" y="123"/>
                    </a:cubicBezTo>
                    <a:cubicBezTo>
                      <a:pt x="56" y="122"/>
                      <a:pt x="56" y="122"/>
                      <a:pt x="56" y="121"/>
                    </a:cubicBezTo>
                    <a:cubicBezTo>
                      <a:pt x="63" y="119"/>
                      <a:pt x="69" y="116"/>
                      <a:pt x="75" y="113"/>
                    </a:cubicBezTo>
                    <a:cubicBezTo>
                      <a:pt x="81" y="116"/>
                      <a:pt x="88" y="118"/>
                      <a:pt x="94" y="120"/>
                    </a:cubicBezTo>
                    <a:cubicBezTo>
                      <a:pt x="93" y="124"/>
                      <a:pt x="93" y="128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9"/>
                      <a:pt x="50" y="92"/>
                      <a:pt x="51" y="96"/>
                    </a:cubicBezTo>
                    <a:cubicBezTo>
                      <a:pt x="45" y="93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7" y="84"/>
                    </a:cubicBezTo>
                    <a:cubicBezTo>
                      <a:pt x="41" y="80"/>
                      <a:pt x="46" y="77"/>
                      <a:pt x="51" y="74"/>
                    </a:cubicBezTo>
                    <a:cubicBezTo>
                      <a:pt x="50" y="78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1"/>
                      <a:pt x="53" y="76"/>
                      <a:pt x="54" y="72"/>
                    </a:cubicBezTo>
                    <a:cubicBezTo>
                      <a:pt x="60" y="68"/>
                      <a:pt x="68" y="64"/>
                      <a:pt x="75" y="60"/>
                    </a:cubicBezTo>
                    <a:cubicBezTo>
                      <a:pt x="82" y="64"/>
                      <a:pt x="90" y="68"/>
                      <a:pt x="97" y="72"/>
                    </a:cubicBezTo>
                    <a:cubicBezTo>
                      <a:pt x="97" y="81"/>
                      <a:pt x="97" y="89"/>
                      <a:pt x="97" y="98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2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4" y="98"/>
                    </a:cubicBezTo>
                    <a:cubicBezTo>
                      <a:pt x="53" y="94"/>
                      <a:pt x="53" y="89"/>
                      <a:pt x="53" y="85"/>
                    </a:cubicBezTo>
                    <a:close/>
                    <a:moveTo>
                      <a:pt x="54" y="69"/>
                    </a:moveTo>
                    <a:cubicBezTo>
                      <a:pt x="54" y="63"/>
                      <a:pt x="55" y="58"/>
                      <a:pt x="56" y="53"/>
                    </a:cubicBezTo>
                    <a:cubicBezTo>
                      <a:pt x="61" y="54"/>
                      <a:pt x="67" y="56"/>
                      <a:pt x="72" y="59"/>
                    </a:cubicBezTo>
                    <a:cubicBezTo>
                      <a:pt x="66" y="62"/>
                      <a:pt x="60" y="65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8"/>
                      <a:pt x="96" y="63"/>
                      <a:pt x="96" y="69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100" y="76"/>
                      <a:pt x="100" y="75"/>
                      <a:pt x="99" y="74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3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7" y="101"/>
                    </a:cubicBezTo>
                    <a:cubicBezTo>
                      <a:pt x="96" y="107"/>
                      <a:pt x="95" y="112"/>
                      <a:pt x="95" y="118"/>
                    </a:cubicBezTo>
                    <a:cubicBezTo>
                      <a:pt x="89" y="116"/>
                      <a:pt x="84" y="113"/>
                      <a:pt x="78" y="111"/>
                    </a:cubicBezTo>
                    <a:cubicBezTo>
                      <a:pt x="81" y="110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10"/>
                      <a:pt x="72" y="111"/>
                    </a:cubicBezTo>
                    <a:cubicBezTo>
                      <a:pt x="66" y="113"/>
                      <a:pt x="61" y="116"/>
                      <a:pt x="56" y="118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5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2"/>
                      <a:pt x="98" y="119"/>
                    </a:cubicBezTo>
                    <a:cubicBezTo>
                      <a:pt x="98" y="119"/>
                      <a:pt x="98" y="119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6" y="96"/>
                      <a:pt x="112" y="91"/>
                      <a:pt x="117" y="87"/>
                    </a:cubicBezTo>
                    <a:cubicBezTo>
                      <a:pt x="120" y="89"/>
                      <a:pt x="123" y="91"/>
                      <a:pt x="125" y="94"/>
                    </a:cubicBezTo>
                    <a:cubicBezTo>
                      <a:pt x="131" y="99"/>
                      <a:pt x="138" y="106"/>
                      <a:pt x="139" y="115"/>
                    </a:cubicBezTo>
                    <a:close/>
                    <a:moveTo>
                      <a:pt x="112" y="47"/>
                    </a:moveTo>
                    <a:cubicBezTo>
                      <a:pt x="120" y="46"/>
                      <a:pt x="131" y="44"/>
                      <a:pt x="138" y="49"/>
                    </a:cubicBezTo>
                    <a:cubicBezTo>
                      <a:pt x="143" y="54"/>
                      <a:pt x="136" y="64"/>
                      <a:pt x="133" y="68"/>
                    </a:cubicBezTo>
                    <a:cubicBezTo>
                      <a:pt x="129" y="73"/>
                      <a:pt x="124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8"/>
                      <a:pt x="97" y="51"/>
                    </a:cubicBezTo>
                    <a:cubicBezTo>
                      <a:pt x="102" y="50"/>
                      <a:pt x="107" y="49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40"/>
                      <a:pt x="94" y="47"/>
                    </a:cubicBezTo>
                    <a:cubicBezTo>
                      <a:pt x="94" y="48"/>
                      <a:pt x="94" y="49"/>
                      <a:pt x="94" y="50"/>
                    </a:cubicBezTo>
                    <a:cubicBezTo>
                      <a:pt x="94" y="50"/>
                      <a:pt x="93" y="50"/>
                      <a:pt x="93" y="50"/>
                    </a:cubicBezTo>
                    <a:cubicBezTo>
                      <a:pt x="87" y="52"/>
                      <a:pt x="81" y="55"/>
                      <a:pt x="75" y="57"/>
                    </a:cubicBezTo>
                    <a:cubicBezTo>
                      <a:pt x="69" y="54"/>
                      <a:pt x="63" y="52"/>
                      <a:pt x="56" y="50"/>
                    </a:cubicBezTo>
                    <a:cubicBezTo>
                      <a:pt x="57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8"/>
                      <a:pt x="12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1"/>
                    </a:cubicBezTo>
                    <a:cubicBezTo>
                      <a:pt x="44" y="74"/>
                      <a:pt x="38" y="79"/>
                      <a:pt x="33" y="83"/>
                    </a:cubicBezTo>
                    <a:cubicBezTo>
                      <a:pt x="32" y="82"/>
                      <a:pt x="31" y="82"/>
                      <a:pt x="30" y="81"/>
                    </a:cubicBezTo>
                    <a:close/>
                    <a:moveTo>
                      <a:pt x="51" y="100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5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2"/>
                      <a:pt x="45" y="96"/>
                      <a:pt x="51" y="1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74" name="Freeform 95"/>
              <p:cNvSpPr/>
              <p:nvPr/>
            </p:nvSpPr>
            <p:spPr bwMode="auto">
              <a:xfrm>
                <a:off x="1585901" y="2876795"/>
                <a:ext cx="70483" cy="188500"/>
              </a:xfrm>
              <a:custGeom>
                <a:avLst/>
                <a:gdLst>
                  <a:gd name="T0" fmla="*/ 3 w 36"/>
                  <a:gd name="T1" fmla="*/ 54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3 h 97"/>
                  <a:gd name="T12" fmla="*/ 24 w 36"/>
                  <a:gd name="T13" fmla="*/ 91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8 h 97"/>
                  <a:gd name="T20" fmla="*/ 16 w 36"/>
                  <a:gd name="T21" fmla="*/ 34 h 97"/>
                  <a:gd name="T22" fmla="*/ 25 w 36"/>
                  <a:gd name="T23" fmla="*/ 39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0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5 h 97"/>
                  <a:gd name="T40" fmla="*/ 34 w 36"/>
                  <a:gd name="T41" fmla="*/ 73 h 97"/>
                  <a:gd name="T42" fmla="*/ 36 w 36"/>
                  <a:gd name="T43" fmla="*/ 33 h 97"/>
                  <a:gd name="T44" fmla="*/ 27 w 36"/>
                  <a:gd name="T45" fmla="*/ 5 h 97"/>
                  <a:gd name="T46" fmla="*/ 7 w 36"/>
                  <a:gd name="T47" fmla="*/ 14 h 97"/>
                  <a:gd name="T48" fmla="*/ 3 w 36"/>
                  <a:gd name="T49" fmla="*/ 31 h 97"/>
                  <a:gd name="T50" fmla="*/ 1 w 36"/>
                  <a:gd name="T51" fmla="*/ 54 h 97"/>
                  <a:gd name="T52" fmla="*/ 3 w 36"/>
                  <a:gd name="T53" fmla="*/ 5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4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1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1"/>
                      <a:pt x="31" y="67"/>
                      <a:pt x="31" y="73"/>
                    </a:cubicBezTo>
                    <a:cubicBezTo>
                      <a:pt x="30" y="80"/>
                      <a:pt x="30" y="88"/>
                      <a:pt x="24" y="91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8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39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5" y="55"/>
                      <a:pt x="25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5"/>
                      <a:pt x="28" y="48"/>
                    </a:cubicBezTo>
                    <a:cubicBezTo>
                      <a:pt x="28" y="42"/>
                      <a:pt x="29" y="32"/>
                      <a:pt x="21" y="30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9" y="55"/>
                      <a:pt x="9" y="65"/>
                      <a:pt x="10" y="76"/>
                    </a:cubicBezTo>
                    <a:cubicBezTo>
                      <a:pt x="11" y="82"/>
                      <a:pt x="11" y="95"/>
                      <a:pt x="20" y="95"/>
                    </a:cubicBezTo>
                    <a:cubicBezTo>
                      <a:pt x="31" y="95"/>
                      <a:pt x="33" y="82"/>
                      <a:pt x="34" y="73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6" y="23"/>
                      <a:pt x="36" y="11"/>
                      <a:pt x="27" y="5"/>
                    </a:cubicBezTo>
                    <a:cubicBezTo>
                      <a:pt x="19" y="0"/>
                      <a:pt x="11" y="8"/>
                      <a:pt x="7" y="14"/>
                    </a:cubicBezTo>
                    <a:cubicBezTo>
                      <a:pt x="4" y="19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75" name="Freeform 98"/>
              <p:cNvSpPr/>
              <p:nvPr/>
            </p:nvSpPr>
            <p:spPr bwMode="auto">
              <a:xfrm>
                <a:off x="1918775" y="1090592"/>
                <a:ext cx="69663" cy="188500"/>
              </a:xfrm>
              <a:custGeom>
                <a:avLst/>
                <a:gdLst>
                  <a:gd name="T0" fmla="*/ 3 w 36"/>
                  <a:gd name="T1" fmla="*/ 55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4 h 97"/>
                  <a:gd name="T12" fmla="*/ 24 w 36"/>
                  <a:gd name="T13" fmla="*/ 92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9 h 97"/>
                  <a:gd name="T20" fmla="*/ 16 w 36"/>
                  <a:gd name="T21" fmla="*/ 34 h 97"/>
                  <a:gd name="T22" fmla="*/ 25 w 36"/>
                  <a:gd name="T23" fmla="*/ 40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1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6 h 97"/>
                  <a:gd name="T40" fmla="*/ 34 w 36"/>
                  <a:gd name="T41" fmla="*/ 74 h 97"/>
                  <a:gd name="T42" fmla="*/ 36 w 36"/>
                  <a:gd name="T43" fmla="*/ 33 h 97"/>
                  <a:gd name="T44" fmla="*/ 27 w 36"/>
                  <a:gd name="T45" fmla="*/ 6 h 97"/>
                  <a:gd name="T46" fmla="*/ 7 w 36"/>
                  <a:gd name="T47" fmla="*/ 15 h 97"/>
                  <a:gd name="T48" fmla="*/ 3 w 36"/>
                  <a:gd name="T49" fmla="*/ 31 h 97"/>
                  <a:gd name="T50" fmla="*/ 1 w 36"/>
                  <a:gd name="T51" fmla="*/ 55 h 97"/>
                  <a:gd name="T52" fmla="*/ 3 w 36"/>
                  <a:gd name="T53" fmla="*/ 5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5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2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2"/>
                      <a:pt x="31" y="68"/>
                      <a:pt x="31" y="74"/>
                    </a:cubicBezTo>
                    <a:cubicBezTo>
                      <a:pt x="30" y="80"/>
                      <a:pt x="30" y="88"/>
                      <a:pt x="24" y="92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9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40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4" y="55"/>
                      <a:pt x="24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6"/>
                      <a:pt x="28" y="48"/>
                    </a:cubicBezTo>
                    <a:cubicBezTo>
                      <a:pt x="28" y="42"/>
                      <a:pt x="29" y="33"/>
                      <a:pt x="21" y="31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8" y="55"/>
                      <a:pt x="9" y="66"/>
                      <a:pt x="10" y="76"/>
                    </a:cubicBezTo>
                    <a:cubicBezTo>
                      <a:pt x="11" y="82"/>
                      <a:pt x="11" y="96"/>
                      <a:pt x="20" y="96"/>
                    </a:cubicBezTo>
                    <a:cubicBezTo>
                      <a:pt x="31" y="96"/>
                      <a:pt x="33" y="82"/>
                      <a:pt x="34" y="74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5" y="23"/>
                      <a:pt x="36" y="12"/>
                      <a:pt x="27" y="6"/>
                    </a:cubicBezTo>
                    <a:cubicBezTo>
                      <a:pt x="19" y="0"/>
                      <a:pt x="11" y="9"/>
                      <a:pt x="7" y="15"/>
                    </a:cubicBezTo>
                    <a:cubicBezTo>
                      <a:pt x="4" y="20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5"/>
                    </a:cubicBezTo>
                    <a:cubicBezTo>
                      <a:pt x="0" y="57"/>
                      <a:pt x="3" y="57"/>
                      <a:pt x="3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76" name="Freeform 112"/>
              <p:cNvSpPr>
                <a:spLocks noEditPoints="1"/>
              </p:cNvSpPr>
              <p:nvPr/>
            </p:nvSpPr>
            <p:spPr bwMode="auto">
              <a:xfrm>
                <a:off x="1974078" y="1706994"/>
                <a:ext cx="414699" cy="281111"/>
              </a:xfrm>
              <a:custGeom>
                <a:avLst/>
                <a:gdLst>
                  <a:gd name="T0" fmla="*/ 34 w 214"/>
                  <a:gd name="T1" fmla="*/ 86 h 145"/>
                  <a:gd name="T2" fmla="*/ 1 w 214"/>
                  <a:gd name="T3" fmla="*/ 107 h 145"/>
                  <a:gd name="T4" fmla="*/ 22 w 214"/>
                  <a:gd name="T5" fmla="*/ 144 h 145"/>
                  <a:gd name="T6" fmla="*/ 164 w 214"/>
                  <a:gd name="T7" fmla="*/ 66 h 145"/>
                  <a:gd name="T8" fmla="*/ 214 w 214"/>
                  <a:gd name="T9" fmla="*/ 37 h 145"/>
                  <a:gd name="T10" fmla="*/ 190 w 214"/>
                  <a:gd name="T11" fmla="*/ 1 h 145"/>
                  <a:gd name="T12" fmla="*/ 191 w 214"/>
                  <a:gd name="T13" fmla="*/ 24 h 145"/>
                  <a:gd name="T14" fmla="*/ 191 w 214"/>
                  <a:gd name="T15" fmla="*/ 3 h 145"/>
                  <a:gd name="T16" fmla="*/ 116 w 214"/>
                  <a:gd name="T17" fmla="*/ 88 h 145"/>
                  <a:gd name="T18" fmla="*/ 21 w 214"/>
                  <a:gd name="T19" fmla="*/ 141 h 145"/>
                  <a:gd name="T20" fmla="*/ 8 w 214"/>
                  <a:gd name="T21" fmla="*/ 106 h 145"/>
                  <a:gd name="T22" fmla="*/ 10 w 214"/>
                  <a:gd name="T23" fmla="*/ 104 h 145"/>
                  <a:gd name="T24" fmla="*/ 14 w 214"/>
                  <a:gd name="T25" fmla="*/ 101 h 145"/>
                  <a:gd name="T26" fmla="*/ 26 w 214"/>
                  <a:gd name="T27" fmla="*/ 116 h 145"/>
                  <a:gd name="T28" fmla="*/ 22 w 214"/>
                  <a:gd name="T29" fmla="*/ 96 h 145"/>
                  <a:gd name="T30" fmla="*/ 24 w 214"/>
                  <a:gd name="T31" fmla="*/ 95 h 145"/>
                  <a:gd name="T32" fmla="*/ 39 w 214"/>
                  <a:gd name="T33" fmla="*/ 109 h 145"/>
                  <a:gd name="T34" fmla="*/ 42 w 214"/>
                  <a:gd name="T35" fmla="*/ 85 h 145"/>
                  <a:gd name="T36" fmla="*/ 54 w 214"/>
                  <a:gd name="T37" fmla="*/ 101 h 145"/>
                  <a:gd name="T38" fmla="*/ 51 w 214"/>
                  <a:gd name="T39" fmla="*/ 80 h 145"/>
                  <a:gd name="T40" fmla="*/ 60 w 214"/>
                  <a:gd name="T41" fmla="*/ 92 h 145"/>
                  <a:gd name="T42" fmla="*/ 57 w 214"/>
                  <a:gd name="T43" fmla="*/ 77 h 145"/>
                  <a:gd name="T44" fmla="*/ 70 w 214"/>
                  <a:gd name="T45" fmla="*/ 93 h 145"/>
                  <a:gd name="T46" fmla="*/ 66 w 214"/>
                  <a:gd name="T47" fmla="*/ 72 h 145"/>
                  <a:gd name="T48" fmla="*/ 69 w 214"/>
                  <a:gd name="T49" fmla="*/ 70 h 145"/>
                  <a:gd name="T50" fmla="*/ 77 w 214"/>
                  <a:gd name="T51" fmla="*/ 78 h 145"/>
                  <a:gd name="T52" fmla="*/ 79 w 214"/>
                  <a:gd name="T53" fmla="*/ 76 h 145"/>
                  <a:gd name="T54" fmla="*/ 79 w 214"/>
                  <a:gd name="T55" fmla="*/ 64 h 145"/>
                  <a:gd name="T56" fmla="*/ 82 w 214"/>
                  <a:gd name="T57" fmla="*/ 63 h 145"/>
                  <a:gd name="T58" fmla="*/ 96 w 214"/>
                  <a:gd name="T59" fmla="*/ 78 h 145"/>
                  <a:gd name="T60" fmla="*/ 89 w 214"/>
                  <a:gd name="T61" fmla="*/ 59 h 145"/>
                  <a:gd name="T62" fmla="*/ 104 w 214"/>
                  <a:gd name="T63" fmla="*/ 70 h 145"/>
                  <a:gd name="T64" fmla="*/ 100 w 214"/>
                  <a:gd name="T65" fmla="*/ 53 h 145"/>
                  <a:gd name="T66" fmla="*/ 114 w 214"/>
                  <a:gd name="T67" fmla="*/ 70 h 145"/>
                  <a:gd name="T68" fmla="*/ 107 w 214"/>
                  <a:gd name="T69" fmla="*/ 49 h 145"/>
                  <a:gd name="T70" fmla="*/ 121 w 214"/>
                  <a:gd name="T71" fmla="*/ 62 h 145"/>
                  <a:gd name="T72" fmla="*/ 114 w 214"/>
                  <a:gd name="T73" fmla="*/ 45 h 145"/>
                  <a:gd name="T74" fmla="*/ 129 w 214"/>
                  <a:gd name="T75" fmla="*/ 59 h 145"/>
                  <a:gd name="T76" fmla="*/ 124 w 214"/>
                  <a:gd name="T77" fmla="*/ 40 h 145"/>
                  <a:gd name="T78" fmla="*/ 135 w 214"/>
                  <a:gd name="T79" fmla="*/ 54 h 145"/>
                  <a:gd name="T80" fmla="*/ 130 w 214"/>
                  <a:gd name="T81" fmla="*/ 37 h 145"/>
                  <a:gd name="T82" fmla="*/ 144 w 214"/>
                  <a:gd name="T83" fmla="*/ 49 h 145"/>
                  <a:gd name="T84" fmla="*/ 139 w 214"/>
                  <a:gd name="T85" fmla="*/ 32 h 145"/>
                  <a:gd name="T86" fmla="*/ 154 w 214"/>
                  <a:gd name="T87" fmla="*/ 48 h 145"/>
                  <a:gd name="T88" fmla="*/ 154 w 214"/>
                  <a:gd name="T89" fmla="*/ 24 h 145"/>
                  <a:gd name="T90" fmla="*/ 157 w 214"/>
                  <a:gd name="T91" fmla="*/ 23 h 145"/>
                  <a:gd name="T92" fmla="*/ 172 w 214"/>
                  <a:gd name="T93" fmla="*/ 34 h 145"/>
                  <a:gd name="T94" fmla="*/ 172 w 214"/>
                  <a:gd name="T95" fmla="*/ 14 h 145"/>
                  <a:gd name="T96" fmla="*/ 175 w 214"/>
                  <a:gd name="T97" fmla="*/ 13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14" h="145">
                    <a:moveTo>
                      <a:pt x="150" y="23"/>
                    </a:moveTo>
                    <a:cubicBezTo>
                      <a:pt x="136" y="31"/>
                      <a:pt x="122" y="38"/>
                      <a:pt x="108" y="46"/>
                    </a:cubicBezTo>
                    <a:cubicBezTo>
                      <a:pt x="83" y="59"/>
                      <a:pt x="58" y="73"/>
                      <a:pt x="34" y="86"/>
                    </a:cubicBezTo>
                    <a:cubicBezTo>
                      <a:pt x="26" y="91"/>
                      <a:pt x="19" y="95"/>
                      <a:pt x="12" y="99"/>
                    </a:cubicBezTo>
                    <a:cubicBezTo>
                      <a:pt x="9" y="101"/>
                      <a:pt x="5" y="103"/>
                      <a:pt x="2" y="105"/>
                    </a:cubicBezTo>
                    <a:cubicBezTo>
                      <a:pt x="1" y="105"/>
                      <a:pt x="0" y="106"/>
                      <a:pt x="1" y="107"/>
                    </a:cubicBezTo>
                    <a:cubicBezTo>
                      <a:pt x="7" y="119"/>
                      <a:pt x="12" y="131"/>
                      <a:pt x="18" y="143"/>
                    </a:cubicBezTo>
                    <a:cubicBezTo>
                      <a:pt x="19" y="143"/>
                      <a:pt x="19" y="143"/>
                      <a:pt x="19" y="143"/>
                    </a:cubicBezTo>
                    <a:cubicBezTo>
                      <a:pt x="20" y="144"/>
                      <a:pt x="21" y="145"/>
                      <a:pt x="22" y="144"/>
                    </a:cubicBezTo>
                    <a:cubicBezTo>
                      <a:pt x="37" y="136"/>
                      <a:pt x="53" y="127"/>
                      <a:pt x="69" y="118"/>
                    </a:cubicBezTo>
                    <a:cubicBezTo>
                      <a:pt x="84" y="109"/>
                      <a:pt x="99" y="100"/>
                      <a:pt x="115" y="91"/>
                    </a:cubicBezTo>
                    <a:cubicBezTo>
                      <a:pt x="132" y="83"/>
                      <a:pt x="148" y="75"/>
                      <a:pt x="164" y="66"/>
                    </a:cubicBezTo>
                    <a:cubicBezTo>
                      <a:pt x="181" y="57"/>
                      <a:pt x="197" y="48"/>
                      <a:pt x="213" y="39"/>
                    </a:cubicBezTo>
                    <a:cubicBezTo>
                      <a:pt x="213" y="38"/>
                      <a:pt x="214" y="38"/>
                      <a:pt x="214" y="38"/>
                    </a:cubicBezTo>
                    <a:cubicBezTo>
                      <a:pt x="214" y="38"/>
                      <a:pt x="214" y="37"/>
                      <a:pt x="214" y="37"/>
                    </a:cubicBezTo>
                    <a:cubicBezTo>
                      <a:pt x="207" y="25"/>
                      <a:pt x="199" y="13"/>
                      <a:pt x="193" y="1"/>
                    </a:cubicBezTo>
                    <a:cubicBezTo>
                      <a:pt x="192" y="0"/>
                      <a:pt x="192" y="0"/>
                      <a:pt x="191" y="0"/>
                    </a:cubicBezTo>
                    <a:cubicBezTo>
                      <a:pt x="191" y="0"/>
                      <a:pt x="190" y="0"/>
                      <a:pt x="190" y="1"/>
                    </a:cubicBezTo>
                    <a:cubicBezTo>
                      <a:pt x="177" y="9"/>
                      <a:pt x="163" y="16"/>
                      <a:pt x="150" y="23"/>
                    </a:cubicBezTo>
                    <a:close/>
                    <a:moveTo>
                      <a:pt x="181" y="9"/>
                    </a:moveTo>
                    <a:cubicBezTo>
                      <a:pt x="184" y="14"/>
                      <a:pt x="187" y="20"/>
                      <a:pt x="191" y="24"/>
                    </a:cubicBezTo>
                    <a:cubicBezTo>
                      <a:pt x="193" y="26"/>
                      <a:pt x="195" y="24"/>
                      <a:pt x="193" y="22"/>
                    </a:cubicBezTo>
                    <a:cubicBezTo>
                      <a:pt x="189" y="18"/>
                      <a:pt x="187" y="13"/>
                      <a:pt x="184" y="8"/>
                    </a:cubicBezTo>
                    <a:cubicBezTo>
                      <a:pt x="186" y="6"/>
                      <a:pt x="188" y="5"/>
                      <a:pt x="191" y="3"/>
                    </a:cubicBezTo>
                    <a:cubicBezTo>
                      <a:pt x="197" y="15"/>
                      <a:pt x="204" y="26"/>
                      <a:pt x="210" y="37"/>
                    </a:cubicBezTo>
                    <a:cubicBezTo>
                      <a:pt x="195" y="45"/>
                      <a:pt x="180" y="54"/>
                      <a:pt x="164" y="63"/>
                    </a:cubicBezTo>
                    <a:cubicBezTo>
                      <a:pt x="148" y="72"/>
                      <a:pt x="132" y="80"/>
                      <a:pt x="116" y="88"/>
                    </a:cubicBezTo>
                    <a:cubicBezTo>
                      <a:pt x="100" y="96"/>
                      <a:pt x="85" y="106"/>
                      <a:pt x="69" y="115"/>
                    </a:cubicBezTo>
                    <a:cubicBezTo>
                      <a:pt x="53" y="124"/>
                      <a:pt x="37" y="132"/>
                      <a:pt x="21" y="141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15" y="130"/>
                      <a:pt x="10" y="119"/>
                      <a:pt x="4" y="108"/>
                    </a:cubicBezTo>
                    <a:cubicBezTo>
                      <a:pt x="5" y="107"/>
                      <a:pt x="6" y="106"/>
                      <a:pt x="7" y="105"/>
                    </a:cubicBezTo>
                    <a:cubicBezTo>
                      <a:pt x="7" y="105"/>
                      <a:pt x="7" y="105"/>
                      <a:pt x="8" y="106"/>
                    </a:cubicBezTo>
                    <a:cubicBezTo>
                      <a:pt x="10" y="110"/>
                      <a:pt x="11" y="114"/>
                      <a:pt x="15" y="118"/>
                    </a:cubicBezTo>
                    <a:cubicBezTo>
                      <a:pt x="16" y="120"/>
                      <a:pt x="18" y="118"/>
                      <a:pt x="17" y="116"/>
                    </a:cubicBezTo>
                    <a:cubicBezTo>
                      <a:pt x="14" y="113"/>
                      <a:pt x="13" y="108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ubicBezTo>
                      <a:pt x="10" y="103"/>
                      <a:pt x="11" y="103"/>
                      <a:pt x="12" y="103"/>
                    </a:cubicBezTo>
                    <a:cubicBezTo>
                      <a:pt x="12" y="102"/>
                      <a:pt x="13" y="102"/>
                      <a:pt x="14" y="101"/>
                    </a:cubicBezTo>
                    <a:cubicBezTo>
                      <a:pt x="14" y="101"/>
                      <a:pt x="14" y="102"/>
                      <a:pt x="14" y="102"/>
                    </a:cubicBezTo>
                    <a:cubicBezTo>
                      <a:pt x="17" y="107"/>
                      <a:pt x="20" y="113"/>
                      <a:pt x="24" y="118"/>
                    </a:cubicBezTo>
                    <a:cubicBezTo>
                      <a:pt x="25" y="119"/>
                      <a:pt x="28" y="117"/>
                      <a:pt x="26" y="116"/>
                    </a:cubicBezTo>
                    <a:cubicBezTo>
                      <a:pt x="22" y="111"/>
                      <a:pt x="20" y="106"/>
                      <a:pt x="17" y="100"/>
                    </a:cubicBezTo>
                    <a:cubicBezTo>
                      <a:pt x="17" y="100"/>
                      <a:pt x="16" y="100"/>
                      <a:pt x="16" y="100"/>
                    </a:cubicBezTo>
                    <a:cubicBezTo>
                      <a:pt x="18" y="99"/>
                      <a:pt x="20" y="98"/>
                      <a:pt x="22" y="96"/>
                    </a:cubicBezTo>
                    <a:cubicBezTo>
                      <a:pt x="24" y="101"/>
                      <a:pt x="25" y="107"/>
                      <a:pt x="29" y="111"/>
                    </a:cubicBezTo>
                    <a:cubicBezTo>
                      <a:pt x="30" y="112"/>
                      <a:pt x="32" y="110"/>
                      <a:pt x="31" y="109"/>
                    </a:cubicBezTo>
                    <a:cubicBezTo>
                      <a:pt x="27" y="105"/>
                      <a:pt x="26" y="100"/>
                      <a:pt x="24" y="95"/>
                    </a:cubicBezTo>
                    <a:cubicBezTo>
                      <a:pt x="26" y="94"/>
                      <a:pt x="27" y="93"/>
                      <a:pt x="28" y="93"/>
                    </a:cubicBezTo>
                    <a:cubicBezTo>
                      <a:pt x="29" y="92"/>
                      <a:pt x="30" y="92"/>
                      <a:pt x="30" y="92"/>
                    </a:cubicBezTo>
                    <a:cubicBezTo>
                      <a:pt x="32" y="98"/>
                      <a:pt x="36" y="103"/>
                      <a:pt x="39" y="109"/>
                    </a:cubicBezTo>
                    <a:cubicBezTo>
                      <a:pt x="40" y="111"/>
                      <a:pt x="43" y="109"/>
                      <a:pt x="42" y="108"/>
                    </a:cubicBezTo>
                    <a:cubicBezTo>
                      <a:pt x="39" y="102"/>
                      <a:pt x="34" y="97"/>
                      <a:pt x="33" y="90"/>
                    </a:cubicBezTo>
                    <a:cubicBezTo>
                      <a:pt x="36" y="88"/>
                      <a:pt x="39" y="87"/>
                      <a:pt x="42" y="85"/>
                    </a:cubicBezTo>
                    <a:cubicBezTo>
                      <a:pt x="42" y="85"/>
                      <a:pt x="42" y="85"/>
                      <a:pt x="43" y="86"/>
                    </a:cubicBezTo>
                    <a:cubicBezTo>
                      <a:pt x="46" y="91"/>
                      <a:pt x="49" y="97"/>
                      <a:pt x="52" y="102"/>
                    </a:cubicBezTo>
                    <a:cubicBezTo>
                      <a:pt x="52" y="104"/>
                      <a:pt x="55" y="103"/>
                      <a:pt x="54" y="101"/>
                    </a:cubicBezTo>
                    <a:cubicBezTo>
                      <a:pt x="52" y="95"/>
                      <a:pt x="48" y="90"/>
                      <a:pt x="45" y="84"/>
                    </a:cubicBezTo>
                    <a:cubicBezTo>
                      <a:pt x="45" y="84"/>
                      <a:pt x="45" y="84"/>
                      <a:pt x="44" y="84"/>
                    </a:cubicBezTo>
                    <a:cubicBezTo>
                      <a:pt x="46" y="83"/>
                      <a:pt x="48" y="81"/>
                      <a:pt x="51" y="80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3" y="85"/>
                      <a:pt x="55" y="90"/>
                      <a:pt x="58" y="94"/>
                    </a:cubicBezTo>
                    <a:cubicBezTo>
                      <a:pt x="59" y="95"/>
                      <a:pt x="61" y="93"/>
                      <a:pt x="60" y="92"/>
                    </a:cubicBezTo>
                    <a:cubicBezTo>
                      <a:pt x="57" y="88"/>
                      <a:pt x="56" y="83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4" y="78"/>
                      <a:pt x="55" y="78"/>
                      <a:pt x="57" y="77"/>
                    </a:cubicBezTo>
                    <a:cubicBezTo>
                      <a:pt x="57" y="77"/>
                      <a:pt x="57" y="77"/>
                      <a:pt x="57" y="78"/>
                    </a:cubicBezTo>
                    <a:cubicBezTo>
                      <a:pt x="60" y="84"/>
                      <a:pt x="63" y="90"/>
                      <a:pt x="68" y="95"/>
                    </a:cubicBezTo>
                    <a:cubicBezTo>
                      <a:pt x="69" y="97"/>
                      <a:pt x="71" y="95"/>
                      <a:pt x="70" y="93"/>
                    </a:cubicBezTo>
                    <a:cubicBezTo>
                      <a:pt x="65" y="88"/>
                      <a:pt x="63" y="82"/>
                      <a:pt x="59" y="76"/>
                    </a:cubicBezTo>
                    <a:cubicBezTo>
                      <a:pt x="59" y="76"/>
                      <a:pt x="59" y="76"/>
                      <a:pt x="59" y="76"/>
                    </a:cubicBezTo>
                    <a:cubicBezTo>
                      <a:pt x="61" y="74"/>
                      <a:pt x="64" y="73"/>
                      <a:pt x="66" y="72"/>
                    </a:cubicBezTo>
                    <a:cubicBezTo>
                      <a:pt x="69" y="77"/>
                      <a:pt x="71" y="83"/>
                      <a:pt x="75" y="88"/>
                    </a:cubicBezTo>
                    <a:cubicBezTo>
                      <a:pt x="76" y="89"/>
                      <a:pt x="78" y="87"/>
                      <a:pt x="77" y="86"/>
                    </a:cubicBezTo>
                    <a:cubicBezTo>
                      <a:pt x="73" y="81"/>
                      <a:pt x="71" y="75"/>
                      <a:pt x="69" y="70"/>
                    </a:cubicBezTo>
                    <a:cubicBezTo>
                      <a:pt x="70" y="70"/>
                      <a:pt x="71" y="69"/>
                      <a:pt x="72" y="69"/>
                    </a:cubicBezTo>
                    <a:cubicBezTo>
                      <a:pt x="72" y="69"/>
                      <a:pt x="72" y="69"/>
                      <a:pt x="72" y="70"/>
                    </a:cubicBezTo>
                    <a:cubicBezTo>
                      <a:pt x="74" y="72"/>
                      <a:pt x="75" y="75"/>
                      <a:pt x="77" y="78"/>
                    </a:cubicBezTo>
                    <a:cubicBezTo>
                      <a:pt x="79" y="81"/>
                      <a:pt x="81" y="84"/>
                      <a:pt x="83" y="87"/>
                    </a:cubicBezTo>
                    <a:cubicBezTo>
                      <a:pt x="83" y="89"/>
                      <a:pt x="86" y="87"/>
                      <a:pt x="85" y="86"/>
                    </a:cubicBezTo>
                    <a:cubicBezTo>
                      <a:pt x="83" y="83"/>
                      <a:pt x="81" y="79"/>
                      <a:pt x="79" y="76"/>
                    </a:cubicBezTo>
                    <a:cubicBezTo>
                      <a:pt x="78" y="73"/>
                      <a:pt x="76" y="70"/>
                      <a:pt x="74" y="68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6" y="67"/>
                      <a:pt x="78" y="65"/>
                      <a:pt x="79" y="64"/>
                    </a:cubicBezTo>
                    <a:cubicBezTo>
                      <a:pt x="82" y="69"/>
                      <a:pt x="84" y="74"/>
                      <a:pt x="87" y="79"/>
                    </a:cubicBezTo>
                    <a:cubicBezTo>
                      <a:pt x="88" y="80"/>
                      <a:pt x="90" y="79"/>
                      <a:pt x="89" y="77"/>
                    </a:cubicBezTo>
                    <a:cubicBezTo>
                      <a:pt x="87" y="73"/>
                      <a:pt x="85" y="68"/>
                      <a:pt x="82" y="63"/>
                    </a:cubicBezTo>
                    <a:cubicBezTo>
                      <a:pt x="84" y="62"/>
                      <a:pt x="85" y="61"/>
                      <a:pt x="87" y="60"/>
                    </a:cubicBezTo>
                    <a:cubicBezTo>
                      <a:pt x="88" y="63"/>
                      <a:pt x="89" y="66"/>
                      <a:pt x="90" y="69"/>
                    </a:cubicBezTo>
                    <a:cubicBezTo>
                      <a:pt x="92" y="72"/>
                      <a:pt x="94" y="75"/>
                      <a:pt x="96" y="78"/>
                    </a:cubicBezTo>
                    <a:cubicBezTo>
                      <a:pt x="97" y="79"/>
                      <a:pt x="99" y="78"/>
                      <a:pt x="98" y="76"/>
                    </a:cubicBezTo>
                    <a:cubicBezTo>
                      <a:pt x="97" y="74"/>
                      <a:pt x="95" y="71"/>
                      <a:pt x="93" y="69"/>
                    </a:cubicBezTo>
                    <a:cubicBezTo>
                      <a:pt x="92" y="66"/>
                      <a:pt x="91" y="62"/>
                      <a:pt x="89" y="59"/>
                    </a:cubicBezTo>
                    <a:cubicBezTo>
                      <a:pt x="92" y="57"/>
                      <a:pt x="95" y="56"/>
                      <a:pt x="98" y="54"/>
                    </a:cubicBezTo>
                    <a:cubicBezTo>
                      <a:pt x="98" y="55"/>
                      <a:pt x="98" y="55"/>
                      <a:pt x="98" y="55"/>
                    </a:cubicBezTo>
                    <a:cubicBezTo>
                      <a:pt x="101" y="60"/>
                      <a:pt x="103" y="65"/>
                      <a:pt x="104" y="70"/>
                    </a:cubicBezTo>
                    <a:cubicBezTo>
                      <a:pt x="105" y="72"/>
                      <a:pt x="108" y="72"/>
                      <a:pt x="107" y="70"/>
                    </a:cubicBezTo>
                    <a:cubicBezTo>
                      <a:pt x="105" y="64"/>
                      <a:pt x="103" y="59"/>
                      <a:pt x="101" y="54"/>
                    </a:cubicBezTo>
                    <a:cubicBezTo>
                      <a:pt x="101" y="54"/>
                      <a:pt x="100" y="53"/>
                      <a:pt x="100" y="53"/>
                    </a:cubicBezTo>
                    <a:cubicBezTo>
                      <a:pt x="102" y="52"/>
                      <a:pt x="103" y="51"/>
                      <a:pt x="105" y="50"/>
                    </a:cubicBezTo>
                    <a:cubicBezTo>
                      <a:pt x="105" y="51"/>
                      <a:pt x="105" y="51"/>
                      <a:pt x="105" y="51"/>
                    </a:cubicBezTo>
                    <a:cubicBezTo>
                      <a:pt x="109" y="57"/>
                      <a:pt x="112" y="63"/>
                      <a:pt x="114" y="70"/>
                    </a:cubicBezTo>
                    <a:cubicBezTo>
                      <a:pt x="115" y="72"/>
                      <a:pt x="118" y="70"/>
                      <a:pt x="117" y="68"/>
                    </a:cubicBezTo>
                    <a:cubicBezTo>
                      <a:pt x="114" y="62"/>
                      <a:pt x="111" y="56"/>
                      <a:pt x="108" y="50"/>
                    </a:cubicBezTo>
                    <a:cubicBezTo>
                      <a:pt x="108" y="49"/>
                      <a:pt x="108" y="49"/>
                      <a:pt x="107" y="49"/>
                    </a:cubicBezTo>
                    <a:cubicBezTo>
                      <a:pt x="109" y="48"/>
                      <a:pt x="110" y="48"/>
                      <a:pt x="112" y="47"/>
                    </a:cubicBezTo>
                    <a:cubicBezTo>
                      <a:pt x="112" y="47"/>
                      <a:pt x="112" y="47"/>
                      <a:pt x="112" y="47"/>
                    </a:cubicBezTo>
                    <a:cubicBezTo>
                      <a:pt x="115" y="52"/>
                      <a:pt x="117" y="58"/>
                      <a:pt x="121" y="62"/>
                    </a:cubicBezTo>
                    <a:cubicBezTo>
                      <a:pt x="122" y="63"/>
                      <a:pt x="124" y="61"/>
                      <a:pt x="123" y="60"/>
                    </a:cubicBezTo>
                    <a:cubicBezTo>
                      <a:pt x="119" y="56"/>
                      <a:pt x="117" y="50"/>
                      <a:pt x="114" y="46"/>
                    </a:cubicBezTo>
                    <a:cubicBezTo>
                      <a:pt x="114" y="46"/>
                      <a:pt x="114" y="45"/>
                      <a:pt x="114" y="45"/>
                    </a:cubicBezTo>
                    <a:cubicBezTo>
                      <a:pt x="117" y="44"/>
                      <a:pt x="119" y="43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4" y="48"/>
                      <a:pt x="127" y="53"/>
                      <a:pt x="129" y="59"/>
                    </a:cubicBezTo>
                    <a:cubicBezTo>
                      <a:pt x="130" y="61"/>
                      <a:pt x="133" y="60"/>
                      <a:pt x="132" y="59"/>
                    </a:cubicBezTo>
                    <a:cubicBezTo>
                      <a:pt x="130" y="52"/>
                      <a:pt x="127" y="47"/>
                      <a:pt x="124" y="41"/>
                    </a:cubicBezTo>
                    <a:cubicBezTo>
                      <a:pt x="124" y="41"/>
                      <a:pt x="124" y="41"/>
                      <a:pt x="124" y="40"/>
                    </a:cubicBezTo>
                    <a:cubicBezTo>
                      <a:pt x="125" y="40"/>
                      <a:pt x="126" y="39"/>
                      <a:pt x="128" y="38"/>
                    </a:cubicBezTo>
                    <a:cubicBezTo>
                      <a:pt x="128" y="38"/>
                      <a:pt x="128" y="39"/>
                      <a:pt x="128" y="39"/>
                    </a:cubicBezTo>
                    <a:cubicBezTo>
                      <a:pt x="130" y="44"/>
                      <a:pt x="133" y="49"/>
                      <a:pt x="135" y="54"/>
                    </a:cubicBezTo>
                    <a:cubicBezTo>
                      <a:pt x="136" y="56"/>
                      <a:pt x="139" y="54"/>
                      <a:pt x="138" y="53"/>
                    </a:cubicBezTo>
                    <a:cubicBezTo>
                      <a:pt x="135" y="48"/>
                      <a:pt x="133" y="42"/>
                      <a:pt x="130" y="37"/>
                    </a:cubicBezTo>
                    <a:cubicBezTo>
                      <a:pt x="130" y="37"/>
                      <a:pt x="130" y="37"/>
                      <a:pt x="130" y="37"/>
                    </a:cubicBezTo>
                    <a:cubicBezTo>
                      <a:pt x="132" y="36"/>
                      <a:pt x="134" y="35"/>
                      <a:pt x="137" y="33"/>
                    </a:cubicBezTo>
                    <a:cubicBezTo>
                      <a:pt x="137" y="34"/>
                      <a:pt x="137" y="34"/>
                      <a:pt x="137" y="34"/>
                    </a:cubicBezTo>
                    <a:cubicBezTo>
                      <a:pt x="139" y="39"/>
                      <a:pt x="142" y="44"/>
                      <a:pt x="144" y="49"/>
                    </a:cubicBezTo>
                    <a:cubicBezTo>
                      <a:pt x="145" y="51"/>
                      <a:pt x="148" y="49"/>
                      <a:pt x="147" y="48"/>
                    </a:cubicBezTo>
                    <a:cubicBezTo>
                      <a:pt x="144" y="43"/>
                      <a:pt x="141" y="38"/>
                      <a:pt x="140" y="33"/>
                    </a:cubicBezTo>
                    <a:cubicBezTo>
                      <a:pt x="139" y="33"/>
                      <a:pt x="139" y="32"/>
                      <a:pt x="139" y="32"/>
                    </a:cubicBezTo>
                    <a:cubicBezTo>
                      <a:pt x="140" y="32"/>
                      <a:pt x="141" y="31"/>
                      <a:pt x="143" y="30"/>
                    </a:cubicBezTo>
                    <a:cubicBezTo>
                      <a:pt x="144" y="30"/>
                      <a:pt x="144" y="29"/>
                      <a:pt x="145" y="29"/>
                    </a:cubicBezTo>
                    <a:cubicBezTo>
                      <a:pt x="148" y="35"/>
                      <a:pt x="151" y="42"/>
                      <a:pt x="154" y="48"/>
                    </a:cubicBezTo>
                    <a:cubicBezTo>
                      <a:pt x="155" y="50"/>
                      <a:pt x="158" y="48"/>
                      <a:pt x="157" y="47"/>
                    </a:cubicBezTo>
                    <a:cubicBezTo>
                      <a:pt x="153" y="41"/>
                      <a:pt x="151" y="34"/>
                      <a:pt x="148" y="28"/>
                    </a:cubicBezTo>
                    <a:cubicBezTo>
                      <a:pt x="150" y="26"/>
                      <a:pt x="152" y="25"/>
                      <a:pt x="154" y="24"/>
                    </a:cubicBezTo>
                    <a:cubicBezTo>
                      <a:pt x="157" y="29"/>
                      <a:pt x="158" y="36"/>
                      <a:pt x="162" y="40"/>
                    </a:cubicBezTo>
                    <a:cubicBezTo>
                      <a:pt x="164" y="41"/>
                      <a:pt x="166" y="39"/>
                      <a:pt x="165" y="38"/>
                    </a:cubicBezTo>
                    <a:cubicBezTo>
                      <a:pt x="160" y="34"/>
                      <a:pt x="159" y="28"/>
                      <a:pt x="157" y="23"/>
                    </a:cubicBezTo>
                    <a:cubicBezTo>
                      <a:pt x="159" y="21"/>
                      <a:pt x="161" y="20"/>
                      <a:pt x="164" y="19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7" y="23"/>
                      <a:pt x="170" y="29"/>
                      <a:pt x="172" y="34"/>
                    </a:cubicBezTo>
                    <a:cubicBezTo>
                      <a:pt x="172" y="36"/>
                      <a:pt x="175" y="35"/>
                      <a:pt x="175" y="34"/>
                    </a:cubicBezTo>
                    <a:cubicBezTo>
                      <a:pt x="173" y="28"/>
                      <a:pt x="170" y="22"/>
                      <a:pt x="166" y="17"/>
                    </a:cubicBezTo>
                    <a:cubicBezTo>
                      <a:pt x="168" y="16"/>
                      <a:pt x="170" y="15"/>
                      <a:pt x="172" y="14"/>
                    </a:cubicBezTo>
                    <a:cubicBezTo>
                      <a:pt x="175" y="19"/>
                      <a:pt x="178" y="23"/>
                      <a:pt x="181" y="28"/>
                    </a:cubicBezTo>
                    <a:cubicBezTo>
                      <a:pt x="181" y="30"/>
                      <a:pt x="184" y="28"/>
                      <a:pt x="183" y="27"/>
                    </a:cubicBezTo>
                    <a:cubicBezTo>
                      <a:pt x="180" y="22"/>
                      <a:pt x="177" y="17"/>
                      <a:pt x="175" y="13"/>
                    </a:cubicBezTo>
                    <a:cubicBezTo>
                      <a:pt x="177" y="12"/>
                      <a:pt x="179" y="10"/>
                      <a:pt x="181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77" name="Freeform 114"/>
              <p:cNvSpPr>
                <a:spLocks noEditPoints="1"/>
              </p:cNvSpPr>
              <p:nvPr/>
            </p:nvSpPr>
            <p:spPr bwMode="auto">
              <a:xfrm>
                <a:off x="1210540" y="3313623"/>
                <a:ext cx="259802" cy="178665"/>
              </a:xfrm>
              <a:custGeom>
                <a:avLst/>
                <a:gdLst>
                  <a:gd name="T0" fmla="*/ 68 w 134"/>
                  <a:gd name="T1" fmla="*/ 91 h 92"/>
                  <a:gd name="T2" fmla="*/ 132 w 134"/>
                  <a:gd name="T3" fmla="*/ 91 h 92"/>
                  <a:gd name="T4" fmla="*/ 132 w 134"/>
                  <a:gd name="T5" fmla="*/ 91 h 92"/>
                  <a:gd name="T6" fmla="*/ 132 w 134"/>
                  <a:gd name="T7" fmla="*/ 51 h 92"/>
                  <a:gd name="T8" fmla="*/ 132 w 134"/>
                  <a:gd name="T9" fmla="*/ 3 h 92"/>
                  <a:gd name="T10" fmla="*/ 99 w 134"/>
                  <a:gd name="T11" fmla="*/ 3 h 92"/>
                  <a:gd name="T12" fmla="*/ 33 w 134"/>
                  <a:gd name="T13" fmla="*/ 1 h 92"/>
                  <a:gd name="T14" fmla="*/ 1 w 134"/>
                  <a:gd name="T15" fmla="*/ 2 h 92"/>
                  <a:gd name="T16" fmla="*/ 1 w 134"/>
                  <a:gd name="T17" fmla="*/ 15 h 92"/>
                  <a:gd name="T18" fmla="*/ 5 w 134"/>
                  <a:gd name="T19" fmla="*/ 86 h 92"/>
                  <a:gd name="T20" fmla="*/ 7 w 134"/>
                  <a:gd name="T21" fmla="*/ 88 h 92"/>
                  <a:gd name="T22" fmla="*/ 38 w 134"/>
                  <a:gd name="T23" fmla="*/ 87 h 92"/>
                  <a:gd name="T24" fmla="*/ 29 w 134"/>
                  <a:gd name="T25" fmla="*/ 72 h 92"/>
                  <a:gd name="T26" fmla="*/ 55 w 134"/>
                  <a:gd name="T27" fmla="*/ 47 h 92"/>
                  <a:gd name="T28" fmla="*/ 70 w 134"/>
                  <a:gd name="T29" fmla="*/ 58 h 92"/>
                  <a:gd name="T30" fmla="*/ 80 w 134"/>
                  <a:gd name="T31" fmla="*/ 49 h 92"/>
                  <a:gd name="T32" fmla="*/ 128 w 134"/>
                  <a:gd name="T33" fmla="*/ 89 h 92"/>
                  <a:gd name="T34" fmla="*/ 38 w 134"/>
                  <a:gd name="T35" fmla="*/ 87 h 92"/>
                  <a:gd name="T36" fmla="*/ 129 w 134"/>
                  <a:gd name="T37" fmla="*/ 51 h 92"/>
                  <a:gd name="T38" fmla="*/ 88 w 134"/>
                  <a:gd name="T39" fmla="*/ 43 h 92"/>
                  <a:gd name="T40" fmla="*/ 130 w 134"/>
                  <a:gd name="T41" fmla="*/ 8 h 92"/>
                  <a:gd name="T42" fmla="*/ 31 w 134"/>
                  <a:gd name="T43" fmla="*/ 4 h 92"/>
                  <a:gd name="T44" fmla="*/ 101 w 134"/>
                  <a:gd name="T45" fmla="*/ 6 h 92"/>
                  <a:gd name="T46" fmla="*/ 97 w 134"/>
                  <a:gd name="T47" fmla="*/ 31 h 92"/>
                  <a:gd name="T48" fmla="*/ 69 w 134"/>
                  <a:gd name="T49" fmla="*/ 55 h 92"/>
                  <a:gd name="T50" fmla="*/ 33 w 134"/>
                  <a:gd name="T51" fmla="*/ 24 h 92"/>
                  <a:gd name="T52" fmla="*/ 31 w 134"/>
                  <a:gd name="T53" fmla="*/ 4 h 92"/>
                  <a:gd name="T54" fmla="*/ 4 w 134"/>
                  <a:gd name="T55" fmla="*/ 17 h 92"/>
                  <a:gd name="T56" fmla="*/ 31 w 134"/>
                  <a:gd name="T57" fmla="*/ 26 h 92"/>
                  <a:gd name="T58" fmla="*/ 52 w 134"/>
                  <a:gd name="T59" fmla="*/ 46 h 92"/>
                  <a:gd name="T60" fmla="*/ 9 w 134"/>
                  <a:gd name="T61" fmla="*/ 85 h 92"/>
                  <a:gd name="T62" fmla="*/ 5 w 134"/>
                  <a:gd name="T63" fmla="*/ 3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2">
                    <a:moveTo>
                      <a:pt x="36" y="90"/>
                    </a:moveTo>
                    <a:cubicBezTo>
                      <a:pt x="46" y="90"/>
                      <a:pt x="57" y="90"/>
                      <a:pt x="68" y="91"/>
                    </a:cubicBezTo>
                    <a:cubicBezTo>
                      <a:pt x="89" y="91"/>
                      <a:pt x="110" y="92"/>
                      <a:pt x="131" y="92"/>
                    </a:cubicBezTo>
                    <a:cubicBezTo>
                      <a:pt x="131" y="92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0"/>
                    </a:cubicBezTo>
                    <a:cubicBezTo>
                      <a:pt x="132" y="77"/>
                      <a:pt x="132" y="64"/>
                      <a:pt x="132" y="51"/>
                    </a:cubicBezTo>
                    <a:cubicBezTo>
                      <a:pt x="132" y="42"/>
                      <a:pt x="132" y="34"/>
                      <a:pt x="133" y="26"/>
                    </a:cubicBezTo>
                    <a:cubicBezTo>
                      <a:pt x="133" y="18"/>
                      <a:pt x="134" y="11"/>
                      <a:pt x="132" y="3"/>
                    </a:cubicBezTo>
                    <a:cubicBezTo>
                      <a:pt x="132" y="2"/>
                      <a:pt x="132" y="1"/>
                      <a:pt x="131" y="2"/>
                    </a:cubicBezTo>
                    <a:cubicBezTo>
                      <a:pt x="120" y="3"/>
                      <a:pt x="110" y="3"/>
                      <a:pt x="99" y="3"/>
                    </a:cubicBezTo>
                    <a:cubicBezTo>
                      <a:pt x="88" y="2"/>
                      <a:pt x="77" y="2"/>
                      <a:pt x="66" y="2"/>
                    </a:cubicBezTo>
                    <a:cubicBezTo>
                      <a:pt x="55" y="2"/>
                      <a:pt x="44" y="1"/>
                      <a:pt x="33" y="1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6"/>
                      <a:pt x="1" y="11"/>
                      <a:pt x="1" y="15"/>
                    </a:cubicBezTo>
                    <a:cubicBezTo>
                      <a:pt x="1" y="21"/>
                      <a:pt x="1" y="28"/>
                      <a:pt x="2" y="35"/>
                    </a:cubicBezTo>
                    <a:cubicBezTo>
                      <a:pt x="2" y="52"/>
                      <a:pt x="3" y="69"/>
                      <a:pt x="5" y="86"/>
                    </a:cubicBezTo>
                    <a:cubicBezTo>
                      <a:pt x="5" y="87"/>
                      <a:pt x="6" y="88"/>
                      <a:pt x="7" y="88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17" y="89"/>
                      <a:pt x="27" y="89"/>
                      <a:pt x="36" y="90"/>
                    </a:cubicBezTo>
                    <a:close/>
                    <a:moveTo>
                      <a:pt x="38" y="87"/>
                    </a:moveTo>
                    <a:cubicBezTo>
                      <a:pt x="29" y="86"/>
                      <a:pt x="21" y="86"/>
                      <a:pt x="12" y="85"/>
                    </a:cubicBezTo>
                    <a:cubicBezTo>
                      <a:pt x="17" y="80"/>
                      <a:pt x="24" y="76"/>
                      <a:pt x="29" y="72"/>
                    </a:cubicBezTo>
                    <a:cubicBezTo>
                      <a:pt x="38" y="64"/>
                      <a:pt x="47" y="57"/>
                      <a:pt x="55" y="48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1"/>
                      <a:pt x="63" y="55"/>
                      <a:pt x="67" y="58"/>
                    </a:cubicBezTo>
                    <a:cubicBezTo>
                      <a:pt x="68" y="59"/>
                      <a:pt x="69" y="58"/>
                      <a:pt x="70" y="58"/>
                    </a:cubicBezTo>
                    <a:cubicBezTo>
                      <a:pt x="70" y="58"/>
                      <a:pt x="71" y="58"/>
                      <a:pt x="71" y="57"/>
                    </a:cubicBezTo>
                    <a:cubicBezTo>
                      <a:pt x="74" y="54"/>
                      <a:pt x="77" y="51"/>
                      <a:pt x="80" y="49"/>
                    </a:cubicBezTo>
                    <a:cubicBezTo>
                      <a:pt x="82" y="47"/>
                      <a:pt x="84" y="46"/>
                      <a:pt x="85" y="44"/>
                    </a:cubicBezTo>
                    <a:cubicBezTo>
                      <a:pt x="101" y="57"/>
                      <a:pt x="115" y="73"/>
                      <a:pt x="128" y="89"/>
                    </a:cubicBezTo>
                    <a:cubicBezTo>
                      <a:pt x="109" y="89"/>
                      <a:pt x="89" y="88"/>
                      <a:pt x="69" y="88"/>
                    </a:cubicBezTo>
                    <a:cubicBezTo>
                      <a:pt x="59" y="87"/>
                      <a:pt x="48" y="87"/>
                      <a:pt x="38" y="87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29" y="43"/>
                      <a:pt x="129" y="51"/>
                    </a:cubicBezTo>
                    <a:cubicBezTo>
                      <a:pt x="129" y="62"/>
                      <a:pt x="129" y="74"/>
                      <a:pt x="129" y="85"/>
                    </a:cubicBezTo>
                    <a:cubicBezTo>
                      <a:pt x="116" y="71"/>
                      <a:pt x="103" y="55"/>
                      <a:pt x="88" y="43"/>
                    </a:cubicBezTo>
                    <a:cubicBezTo>
                      <a:pt x="91" y="40"/>
                      <a:pt x="95" y="36"/>
                      <a:pt x="98" y="33"/>
                    </a:cubicBezTo>
                    <a:cubicBezTo>
                      <a:pt x="109" y="25"/>
                      <a:pt x="119" y="16"/>
                      <a:pt x="130" y="8"/>
                    </a:cubicBezTo>
                    <a:cubicBezTo>
                      <a:pt x="131" y="14"/>
                      <a:pt x="130" y="21"/>
                      <a:pt x="130" y="27"/>
                    </a:cubicBezTo>
                    <a:close/>
                    <a:moveTo>
                      <a:pt x="31" y="4"/>
                    </a:moveTo>
                    <a:cubicBezTo>
                      <a:pt x="43" y="4"/>
                      <a:pt x="55" y="4"/>
                      <a:pt x="66" y="5"/>
                    </a:cubicBezTo>
                    <a:cubicBezTo>
                      <a:pt x="78" y="5"/>
                      <a:pt x="90" y="5"/>
                      <a:pt x="101" y="6"/>
                    </a:cubicBezTo>
                    <a:cubicBezTo>
                      <a:pt x="111" y="6"/>
                      <a:pt x="120" y="6"/>
                      <a:pt x="129" y="5"/>
                    </a:cubicBezTo>
                    <a:cubicBezTo>
                      <a:pt x="118" y="13"/>
                      <a:pt x="108" y="22"/>
                      <a:pt x="97" y="31"/>
                    </a:cubicBezTo>
                    <a:cubicBezTo>
                      <a:pt x="91" y="36"/>
                      <a:pt x="85" y="41"/>
                      <a:pt x="79" y="46"/>
                    </a:cubicBezTo>
                    <a:cubicBezTo>
                      <a:pt x="76" y="49"/>
                      <a:pt x="72" y="52"/>
                      <a:pt x="69" y="55"/>
                    </a:cubicBezTo>
                    <a:cubicBezTo>
                      <a:pt x="69" y="55"/>
                      <a:pt x="69" y="55"/>
                      <a:pt x="69" y="56"/>
                    </a:cubicBezTo>
                    <a:cubicBezTo>
                      <a:pt x="56" y="45"/>
                      <a:pt x="45" y="34"/>
                      <a:pt x="33" y="24"/>
                    </a:cubicBezTo>
                    <a:cubicBezTo>
                      <a:pt x="24" y="18"/>
                      <a:pt x="16" y="11"/>
                      <a:pt x="8" y="4"/>
                    </a:cubicBezTo>
                    <a:cubicBezTo>
                      <a:pt x="16" y="4"/>
                      <a:pt x="24" y="3"/>
                      <a:pt x="31" y="4"/>
                    </a:cubicBezTo>
                    <a:close/>
                    <a:moveTo>
                      <a:pt x="5" y="36"/>
                    </a:moveTo>
                    <a:cubicBezTo>
                      <a:pt x="4" y="29"/>
                      <a:pt x="4" y="23"/>
                      <a:pt x="4" y="17"/>
                    </a:cubicBezTo>
                    <a:cubicBezTo>
                      <a:pt x="4" y="13"/>
                      <a:pt x="3" y="8"/>
                      <a:pt x="4" y="5"/>
                    </a:cubicBezTo>
                    <a:cubicBezTo>
                      <a:pt x="13" y="12"/>
                      <a:pt x="22" y="19"/>
                      <a:pt x="31" y="26"/>
                    </a:cubicBezTo>
                    <a:cubicBezTo>
                      <a:pt x="38" y="32"/>
                      <a:pt x="45" y="39"/>
                      <a:pt x="53" y="45"/>
                    </a:cubicBezTo>
                    <a:cubicBezTo>
                      <a:pt x="53" y="45"/>
                      <a:pt x="53" y="45"/>
                      <a:pt x="52" y="46"/>
                    </a:cubicBezTo>
                    <a:cubicBezTo>
                      <a:pt x="46" y="54"/>
                      <a:pt x="36" y="62"/>
                      <a:pt x="28" y="69"/>
                    </a:cubicBezTo>
                    <a:cubicBezTo>
                      <a:pt x="21" y="74"/>
                      <a:pt x="14" y="79"/>
                      <a:pt x="9" y="85"/>
                    </a:cubicBezTo>
                    <a:cubicBezTo>
                      <a:pt x="8" y="85"/>
                      <a:pt x="8" y="85"/>
                      <a:pt x="8" y="85"/>
                    </a:cubicBezTo>
                    <a:cubicBezTo>
                      <a:pt x="6" y="69"/>
                      <a:pt x="5" y="52"/>
                      <a:pt x="5" y="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78" name="Freeform 118"/>
              <p:cNvSpPr>
                <a:spLocks noEditPoints="1"/>
              </p:cNvSpPr>
              <p:nvPr/>
            </p:nvSpPr>
            <p:spPr bwMode="auto">
              <a:xfrm>
                <a:off x="1343123" y="1131519"/>
                <a:ext cx="228658" cy="190139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4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3 h 98"/>
                  <a:gd name="T44" fmla="*/ 27 w 118"/>
                  <a:gd name="T45" fmla="*/ 14 h 98"/>
                  <a:gd name="T46" fmla="*/ 62 w 118"/>
                  <a:gd name="T47" fmla="*/ 6 h 98"/>
                  <a:gd name="T48" fmla="*/ 92 w 118"/>
                  <a:gd name="T49" fmla="*/ 12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2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7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8" y="73"/>
                      <a:pt x="38" y="73"/>
                    </a:cubicBezTo>
                    <a:cubicBezTo>
                      <a:pt x="38" y="73"/>
                      <a:pt x="38" y="73"/>
                      <a:pt x="37" y="74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3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8"/>
                      <a:pt x="50" y="6"/>
                      <a:pt x="62" y="6"/>
                    </a:cubicBezTo>
                    <a:cubicBezTo>
                      <a:pt x="72" y="5"/>
                      <a:pt x="82" y="7"/>
                      <a:pt x="92" y="12"/>
                    </a:cubicBezTo>
                    <a:cubicBezTo>
                      <a:pt x="101" y="16"/>
                      <a:pt x="109" y="22"/>
                      <a:pt x="113" y="31"/>
                    </a:cubicBezTo>
                    <a:cubicBezTo>
                      <a:pt x="117" y="43"/>
                      <a:pt x="111" y="54"/>
                      <a:pt x="102" y="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79" name="Freeform 121"/>
              <p:cNvSpPr>
                <a:spLocks noEditPoints="1"/>
              </p:cNvSpPr>
              <p:nvPr/>
            </p:nvSpPr>
            <p:spPr bwMode="auto">
              <a:xfrm>
                <a:off x="2611917" y="1266035"/>
                <a:ext cx="228658" cy="190139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3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2 h 98"/>
                  <a:gd name="T44" fmla="*/ 27 w 118"/>
                  <a:gd name="T45" fmla="*/ 14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1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6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9" y="73"/>
                      <a:pt x="38" y="73"/>
                    </a:cubicBezTo>
                    <a:cubicBezTo>
                      <a:pt x="38" y="73"/>
                      <a:pt x="38" y="73"/>
                      <a:pt x="37" y="73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7"/>
                      <a:pt x="50" y="6"/>
                      <a:pt x="62" y="5"/>
                    </a:cubicBezTo>
                    <a:cubicBezTo>
                      <a:pt x="72" y="5"/>
                      <a:pt x="82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7" y="42"/>
                      <a:pt x="111" y="54"/>
                      <a:pt x="102" y="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80" name="Freeform 122"/>
              <p:cNvSpPr>
                <a:spLocks noEditPoints="1"/>
              </p:cNvSpPr>
              <p:nvPr/>
            </p:nvSpPr>
            <p:spPr bwMode="auto">
              <a:xfrm>
                <a:off x="807315" y="3398857"/>
                <a:ext cx="336841" cy="164733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7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59 h 85"/>
                  <a:gd name="T16" fmla="*/ 58 w 174"/>
                  <a:gd name="T17" fmla="*/ 69 h 85"/>
                  <a:gd name="T18" fmla="*/ 63 w 174"/>
                  <a:gd name="T19" fmla="*/ 67 h 85"/>
                  <a:gd name="T20" fmla="*/ 50 w 174"/>
                  <a:gd name="T21" fmla="*/ 56 h 85"/>
                  <a:gd name="T22" fmla="*/ 75 w 174"/>
                  <a:gd name="T23" fmla="*/ 65 h 85"/>
                  <a:gd name="T24" fmla="*/ 79 w 174"/>
                  <a:gd name="T25" fmla="*/ 62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4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4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0 h 85"/>
                  <a:gd name="T54" fmla="*/ 14 w 174"/>
                  <a:gd name="T55" fmla="*/ 70 h 85"/>
                  <a:gd name="T56" fmla="*/ 22 w 174"/>
                  <a:gd name="T57" fmla="*/ 72 h 85"/>
                  <a:gd name="T58" fmla="*/ 20 w 174"/>
                  <a:gd name="T59" fmla="*/ 68 h 85"/>
                  <a:gd name="T60" fmla="*/ 20 w 174"/>
                  <a:gd name="T61" fmla="*/ 77 h 85"/>
                  <a:gd name="T62" fmla="*/ 41 w 174"/>
                  <a:gd name="T63" fmla="*/ 71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4 w 174"/>
                  <a:gd name="T73" fmla="*/ 22 h 85"/>
                  <a:gd name="T74" fmla="*/ 165 w 174"/>
                  <a:gd name="T75" fmla="*/ 8 h 85"/>
                  <a:gd name="T76" fmla="*/ 145 w 174"/>
                  <a:gd name="T77" fmla="*/ 30 h 85"/>
                  <a:gd name="T78" fmla="*/ 160 w 174"/>
                  <a:gd name="T79" fmla="*/ 7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8 h 85"/>
                  <a:gd name="T86" fmla="*/ 102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5 w 174"/>
                  <a:gd name="T107" fmla="*/ 60 h 85"/>
                  <a:gd name="T108" fmla="*/ 21 w 174"/>
                  <a:gd name="T109" fmla="*/ 64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1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4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6"/>
                      <a:pt x="172" y="6"/>
                      <a:pt x="172" y="6"/>
                    </a:cubicBezTo>
                    <a:cubicBezTo>
                      <a:pt x="172" y="5"/>
                      <a:pt x="172" y="5"/>
                      <a:pt x="173" y="5"/>
                    </a:cubicBezTo>
                    <a:cubicBezTo>
                      <a:pt x="173" y="5"/>
                      <a:pt x="173" y="5"/>
                      <a:pt x="173" y="4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2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7"/>
                    </a:cubicBezTo>
                    <a:cubicBezTo>
                      <a:pt x="129" y="27"/>
                      <a:pt x="129" y="27"/>
                      <a:pt x="129" y="27"/>
                    </a:cubicBezTo>
                    <a:cubicBezTo>
                      <a:pt x="99" y="35"/>
                      <a:pt x="69" y="40"/>
                      <a:pt x="39" y="50"/>
                    </a:cubicBezTo>
                    <a:cubicBezTo>
                      <a:pt x="31" y="52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2"/>
                      <a:pt x="21" y="83"/>
                    </a:cubicBezTo>
                    <a:cubicBezTo>
                      <a:pt x="34" y="85"/>
                      <a:pt x="49" y="80"/>
                      <a:pt x="62" y="77"/>
                    </a:cubicBezTo>
                    <a:cubicBezTo>
                      <a:pt x="87" y="70"/>
                      <a:pt x="111" y="59"/>
                      <a:pt x="129" y="41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6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5"/>
                      <a:pt x="40" y="75"/>
                    </a:cubicBezTo>
                    <a:cubicBezTo>
                      <a:pt x="37" y="73"/>
                      <a:pt x="34" y="71"/>
                      <a:pt x="31" y="68"/>
                    </a:cubicBezTo>
                    <a:cubicBezTo>
                      <a:pt x="30" y="67"/>
                      <a:pt x="28" y="66"/>
                      <a:pt x="26" y="64"/>
                    </a:cubicBezTo>
                    <a:cubicBezTo>
                      <a:pt x="26" y="64"/>
                      <a:pt x="21" y="60"/>
                      <a:pt x="25" y="62"/>
                    </a:cubicBezTo>
                    <a:cubicBezTo>
                      <a:pt x="26" y="62"/>
                      <a:pt x="27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69"/>
                      <a:pt x="35" y="66"/>
                      <a:pt x="30" y="63"/>
                    </a:cubicBezTo>
                    <a:cubicBezTo>
                      <a:pt x="29" y="63"/>
                      <a:pt x="29" y="63"/>
                      <a:pt x="29" y="62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7"/>
                      <a:pt x="41" y="68"/>
                      <a:pt x="43" y="69"/>
                    </a:cubicBezTo>
                    <a:cubicBezTo>
                      <a:pt x="45" y="70"/>
                      <a:pt x="47" y="72"/>
                      <a:pt x="50" y="73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50" y="72"/>
                      <a:pt x="49" y="72"/>
                      <a:pt x="49" y="72"/>
                    </a:cubicBezTo>
                    <a:cubicBezTo>
                      <a:pt x="49" y="72"/>
                      <a:pt x="48" y="71"/>
                      <a:pt x="48" y="71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2"/>
                    </a:cubicBezTo>
                    <a:cubicBezTo>
                      <a:pt x="44" y="66"/>
                      <a:pt x="50" y="69"/>
                      <a:pt x="55" y="72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8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59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1"/>
                      <a:pt x="46" y="62"/>
                      <a:pt x="47" y="63"/>
                    </a:cubicBezTo>
                    <a:cubicBezTo>
                      <a:pt x="48" y="63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3" y="67"/>
                    </a:cubicBezTo>
                    <a:cubicBezTo>
                      <a:pt x="55" y="68"/>
                      <a:pt x="57" y="69"/>
                      <a:pt x="58" y="69"/>
                    </a:cubicBezTo>
                    <a:cubicBezTo>
                      <a:pt x="59" y="70"/>
                      <a:pt x="59" y="69"/>
                      <a:pt x="58" y="69"/>
                    </a:cubicBezTo>
                    <a:cubicBezTo>
                      <a:pt x="55" y="67"/>
                      <a:pt x="52" y="65"/>
                      <a:pt x="49" y="63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5"/>
                      <a:pt x="44" y="57"/>
                    </a:cubicBezTo>
                    <a:cubicBezTo>
                      <a:pt x="46" y="58"/>
                      <a:pt x="48" y="59"/>
                      <a:pt x="50" y="60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7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8"/>
                      <a:pt x="65" y="68"/>
                      <a:pt x="64" y="67"/>
                    </a:cubicBezTo>
                    <a:cubicBezTo>
                      <a:pt x="60" y="65"/>
                      <a:pt x="56" y="62"/>
                      <a:pt x="52" y="60"/>
                    </a:cubicBezTo>
                    <a:cubicBezTo>
                      <a:pt x="51" y="60"/>
                      <a:pt x="50" y="59"/>
                      <a:pt x="49" y="58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8" y="56"/>
                      <a:pt x="50" y="56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3" y="67"/>
                    </a:cubicBezTo>
                    <a:cubicBezTo>
                      <a:pt x="66" y="61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6"/>
                      <a:pt x="61" y="58"/>
                      <a:pt x="63" y="59"/>
                    </a:cubicBezTo>
                    <a:cubicBezTo>
                      <a:pt x="67" y="61"/>
                      <a:pt x="71" y="63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2"/>
                      <a:pt x="61" y="53"/>
                      <a:pt x="62" y="54"/>
                    </a:cubicBezTo>
                    <a:cubicBezTo>
                      <a:pt x="66" y="56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2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3"/>
                      <a:pt x="62" y="51"/>
                      <a:pt x="61" y="51"/>
                    </a:cubicBezTo>
                    <a:cubicBezTo>
                      <a:pt x="70" y="53"/>
                      <a:pt x="77" y="58"/>
                      <a:pt x="84" y="62"/>
                    </a:cubicBezTo>
                    <a:cubicBezTo>
                      <a:pt x="85" y="62"/>
                      <a:pt x="85" y="62"/>
                      <a:pt x="85" y="61"/>
                    </a:cubicBezTo>
                    <a:cubicBezTo>
                      <a:pt x="82" y="59"/>
                      <a:pt x="79" y="58"/>
                      <a:pt x="75" y="56"/>
                    </a:cubicBezTo>
                    <a:cubicBezTo>
                      <a:pt x="73" y="54"/>
                      <a:pt x="71" y="53"/>
                      <a:pt x="69" y="52"/>
                    </a:cubicBezTo>
                    <a:cubicBezTo>
                      <a:pt x="67" y="50"/>
                      <a:pt x="65" y="49"/>
                      <a:pt x="69" y="49"/>
                    </a:cubicBezTo>
                    <a:cubicBezTo>
                      <a:pt x="76" y="51"/>
                      <a:pt x="82" y="57"/>
                      <a:pt x="89" y="59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49"/>
                    </a:cubicBezTo>
                    <a:cubicBezTo>
                      <a:pt x="82" y="51"/>
                      <a:pt x="88" y="55"/>
                      <a:pt x="93" y="58"/>
                    </a:cubicBezTo>
                    <a:cubicBezTo>
                      <a:pt x="94" y="58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6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4"/>
                      <a:pt x="97" y="54"/>
                    </a:cubicBezTo>
                    <a:cubicBezTo>
                      <a:pt x="92" y="50"/>
                      <a:pt x="86" y="48"/>
                      <a:pt x="81" y="45"/>
                    </a:cubicBezTo>
                    <a:cubicBezTo>
                      <a:pt x="79" y="43"/>
                      <a:pt x="81" y="44"/>
                      <a:pt x="82" y="44"/>
                    </a:cubicBezTo>
                    <a:cubicBezTo>
                      <a:pt x="84" y="45"/>
                      <a:pt x="87" y="46"/>
                      <a:pt x="89" y="47"/>
                    </a:cubicBezTo>
                    <a:cubicBezTo>
                      <a:pt x="93" y="49"/>
                      <a:pt x="96" y="51"/>
                      <a:pt x="100" y="53"/>
                    </a:cubicBezTo>
                    <a:cubicBezTo>
                      <a:pt x="100" y="53"/>
                      <a:pt x="101" y="53"/>
                      <a:pt x="100" y="52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3"/>
                      <a:pt x="87" y="43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7"/>
                      <a:pt x="99" y="46"/>
                    </a:cubicBezTo>
                    <a:cubicBezTo>
                      <a:pt x="98" y="45"/>
                      <a:pt x="95" y="43"/>
                      <a:pt x="94" y="43"/>
                    </a:cubicBezTo>
                    <a:cubicBezTo>
                      <a:pt x="100" y="44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49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7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4"/>
                      <a:pt x="105" y="42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4"/>
                    </a:cubicBezTo>
                    <a:cubicBezTo>
                      <a:pt x="111" y="42"/>
                      <a:pt x="107" y="38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2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7"/>
                    </a:cubicBezTo>
                    <a:cubicBezTo>
                      <a:pt x="113" y="39"/>
                      <a:pt x="117" y="41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7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2" y="41"/>
                      <a:pt x="123" y="40"/>
                      <a:pt x="122" y="40"/>
                    </a:cubicBezTo>
                    <a:cubicBezTo>
                      <a:pt x="121" y="38"/>
                      <a:pt x="119" y="37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7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6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8"/>
                      <a:pt x="10" y="78"/>
                      <a:pt x="9" y="78"/>
                    </a:cubicBezTo>
                    <a:cubicBezTo>
                      <a:pt x="8" y="77"/>
                      <a:pt x="7" y="77"/>
                      <a:pt x="6" y="76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29" y="80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7"/>
                      <a:pt x="11" y="76"/>
                    </a:cubicBezTo>
                    <a:cubicBezTo>
                      <a:pt x="10" y="76"/>
                      <a:pt x="8" y="72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8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4" y="76"/>
                      <a:pt x="13" y="75"/>
                    </a:cubicBezTo>
                    <a:cubicBezTo>
                      <a:pt x="12" y="74"/>
                      <a:pt x="5" y="68"/>
                      <a:pt x="10" y="70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79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6"/>
                      <a:pt x="16" y="73"/>
                      <a:pt x="12" y="71"/>
                    </a:cubicBezTo>
                    <a:cubicBezTo>
                      <a:pt x="12" y="70"/>
                      <a:pt x="11" y="69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8"/>
                      <a:pt x="27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1"/>
                      <a:pt x="18" y="70"/>
                    </a:cubicBezTo>
                    <a:cubicBezTo>
                      <a:pt x="15" y="67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3"/>
                    </a:cubicBezTo>
                    <a:cubicBezTo>
                      <a:pt x="27" y="76"/>
                      <a:pt x="30" y="78"/>
                      <a:pt x="33" y="79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2"/>
                      <a:pt x="24" y="72"/>
                    </a:cubicBezTo>
                    <a:cubicBezTo>
                      <a:pt x="24" y="72"/>
                      <a:pt x="20" y="68"/>
                      <a:pt x="20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79"/>
                      <a:pt x="36" y="79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4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5"/>
                    </a:moveTo>
                    <a:cubicBezTo>
                      <a:pt x="33" y="66"/>
                      <a:pt x="34" y="66"/>
                      <a:pt x="35" y="67"/>
                    </a:cubicBezTo>
                    <a:cubicBezTo>
                      <a:pt x="37" y="68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1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5"/>
                      <a:pt x="32" y="65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3"/>
                    </a:cubicBezTo>
                    <a:cubicBezTo>
                      <a:pt x="70" y="62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2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5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3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3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5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4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4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5"/>
                      <a:pt x="116" y="35"/>
                    </a:cubicBezTo>
                    <a:cubicBezTo>
                      <a:pt x="116" y="35"/>
                      <a:pt x="116" y="35"/>
                      <a:pt x="116" y="36"/>
                    </a:cubicBezTo>
                    <a:cubicBezTo>
                      <a:pt x="117" y="36"/>
                      <a:pt x="118" y="37"/>
                      <a:pt x="119" y="38"/>
                    </a:cubicBezTo>
                    <a:cubicBezTo>
                      <a:pt x="120" y="39"/>
                      <a:pt x="123" y="40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4" y="22"/>
                    </a:cubicBezTo>
                    <a:cubicBezTo>
                      <a:pt x="151" y="24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29"/>
                    </a:cubicBezTo>
                    <a:cubicBezTo>
                      <a:pt x="133" y="29"/>
                      <a:pt x="133" y="29"/>
                      <a:pt x="133" y="29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4" y="16"/>
                      <a:pt x="159" y="11"/>
                      <a:pt x="165" y="8"/>
                    </a:cubicBezTo>
                    <a:cubicBezTo>
                      <a:pt x="165" y="8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19"/>
                      <a:pt x="162" y="17"/>
                    </a:cubicBezTo>
                    <a:cubicBezTo>
                      <a:pt x="162" y="18"/>
                      <a:pt x="162" y="20"/>
                      <a:pt x="161" y="21"/>
                    </a:cubicBezTo>
                    <a:cubicBezTo>
                      <a:pt x="158" y="27"/>
                      <a:pt x="152" y="29"/>
                      <a:pt x="145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7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1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7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2"/>
                      <a:pt x="133" y="33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0" y="35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0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3"/>
                      <a:pt x="165" y="20"/>
                    </a:cubicBezTo>
                    <a:cubicBezTo>
                      <a:pt x="165" y="18"/>
                      <a:pt x="166" y="16"/>
                      <a:pt x="166" y="13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5"/>
                    </a:moveTo>
                    <a:cubicBezTo>
                      <a:pt x="149" y="6"/>
                      <a:pt x="145" y="6"/>
                      <a:pt x="142" y="8"/>
                    </a:cubicBezTo>
                    <a:cubicBezTo>
                      <a:pt x="143" y="7"/>
                      <a:pt x="144" y="7"/>
                      <a:pt x="145" y="6"/>
                    </a:cubicBezTo>
                    <a:cubicBezTo>
                      <a:pt x="148" y="6"/>
                      <a:pt x="150" y="5"/>
                      <a:pt x="153" y="5"/>
                    </a:cubicBezTo>
                    <a:close/>
                    <a:moveTo>
                      <a:pt x="22" y="58"/>
                    </a:moveTo>
                    <a:cubicBezTo>
                      <a:pt x="31" y="55"/>
                      <a:pt x="40" y="52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1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2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2"/>
                      <a:pt x="116" y="45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39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1"/>
                      <a:pt x="98" y="40"/>
                      <a:pt x="94" y="39"/>
                    </a:cubicBezTo>
                    <a:cubicBezTo>
                      <a:pt x="94" y="39"/>
                      <a:pt x="93" y="39"/>
                      <a:pt x="94" y="40"/>
                    </a:cubicBezTo>
                    <a:cubicBezTo>
                      <a:pt x="99" y="43"/>
                      <a:pt x="104" y="46"/>
                      <a:pt x="110" y="49"/>
                    </a:cubicBezTo>
                    <a:cubicBezTo>
                      <a:pt x="105" y="46"/>
                      <a:pt x="98" y="43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99" y="47"/>
                      <a:pt x="100" y="47"/>
                      <a:pt x="100" y="48"/>
                    </a:cubicBezTo>
                    <a:cubicBezTo>
                      <a:pt x="96" y="45"/>
                      <a:pt x="91" y="43"/>
                      <a:pt x="86" y="42"/>
                    </a:cubicBezTo>
                    <a:cubicBezTo>
                      <a:pt x="86" y="42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49"/>
                    </a:cubicBezTo>
                    <a:cubicBezTo>
                      <a:pt x="96" y="49"/>
                      <a:pt x="102" y="53"/>
                      <a:pt x="97" y="51"/>
                    </a:cubicBezTo>
                    <a:cubicBezTo>
                      <a:pt x="91" y="48"/>
                      <a:pt x="86" y="44"/>
                      <a:pt x="79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83" y="48"/>
                      <a:pt x="88" y="49"/>
                      <a:pt x="93" y="52"/>
                    </a:cubicBezTo>
                    <a:cubicBezTo>
                      <a:pt x="98" y="55"/>
                      <a:pt x="93" y="53"/>
                      <a:pt x="92" y="52"/>
                    </a:cubicBezTo>
                    <a:cubicBezTo>
                      <a:pt x="90" y="51"/>
                      <a:pt x="88" y="50"/>
                      <a:pt x="86" y="49"/>
                    </a:cubicBezTo>
                    <a:cubicBezTo>
                      <a:pt x="83" y="47"/>
                      <a:pt x="80" y="46"/>
                      <a:pt x="76" y="45"/>
                    </a:cubicBezTo>
                    <a:cubicBezTo>
                      <a:pt x="76" y="45"/>
                      <a:pt x="75" y="45"/>
                      <a:pt x="76" y="46"/>
                    </a:cubicBezTo>
                    <a:cubicBezTo>
                      <a:pt x="78" y="48"/>
                      <a:pt x="81" y="50"/>
                      <a:pt x="84" y="52"/>
                    </a:cubicBezTo>
                    <a:cubicBezTo>
                      <a:pt x="81" y="50"/>
                      <a:pt x="77" y="49"/>
                      <a:pt x="73" y="48"/>
                    </a:cubicBezTo>
                    <a:cubicBezTo>
                      <a:pt x="72" y="48"/>
                      <a:pt x="72" y="48"/>
                      <a:pt x="73" y="49"/>
                    </a:cubicBezTo>
                    <a:cubicBezTo>
                      <a:pt x="76" y="51"/>
                      <a:pt x="80" y="53"/>
                      <a:pt x="83" y="55"/>
                    </a:cubicBezTo>
                    <a:cubicBezTo>
                      <a:pt x="84" y="56"/>
                      <a:pt x="85" y="57"/>
                      <a:pt x="86" y="57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6"/>
                      <a:pt x="82" y="56"/>
                    </a:cubicBezTo>
                    <a:cubicBezTo>
                      <a:pt x="77" y="52"/>
                      <a:pt x="72" y="48"/>
                      <a:pt x="65" y="48"/>
                    </a:cubicBezTo>
                    <a:cubicBezTo>
                      <a:pt x="65" y="48"/>
                      <a:pt x="64" y="49"/>
                      <a:pt x="65" y="49"/>
                    </a:cubicBezTo>
                    <a:cubicBezTo>
                      <a:pt x="67" y="51"/>
                      <a:pt x="69" y="53"/>
                      <a:pt x="72" y="54"/>
                    </a:cubicBezTo>
                    <a:cubicBezTo>
                      <a:pt x="68" y="52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2"/>
                      <a:pt x="65" y="54"/>
                      <a:pt x="67" y="56"/>
                    </a:cubicBezTo>
                    <a:cubicBezTo>
                      <a:pt x="66" y="56"/>
                      <a:pt x="65" y="55"/>
                      <a:pt x="64" y="54"/>
                    </a:cubicBezTo>
                    <a:cubicBezTo>
                      <a:pt x="60" y="52"/>
                      <a:pt x="57" y="50"/>
                      <a:pt x="52" y="50"/>
                    </a:cubicBezTo>
                    <a:cubicBezTo>
                      <a:pt x="52" y="50"/>
                      <a:pt x="52" y="50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55" y="58"/>
                      <a:pt x="64" y="61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0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5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59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59"/>
                    </a:cubicBezTo>
                    <a:cubicBezTo>
                      <a:pt x="32" y="59"/>
                      <a:pt x="32" y="60"/>
                      <a:pt x="32" y="60"/>
                    </a:cubicBezTo>
                    <a:cubicBezTo>
                      <a:pt x="33" y="61"/>
                      <a:pt x="34" y="62"/>
                      <a:pt x="35" y="64"/>
                    </a:cubicBezTo>
                    <a:cubicBezTo>
                      <a:pt x="32" y="62"/>
                      <a:pt x="29" y="60"/>
                      <a:pt x="26" y="59"/>
                    </a:cubicBezTo>
                    <a:cubicBezTo>
                      <a:pt x="26" y="59"/>
                      <a:pt x="25" y="60"/>
                      <a:pt x="25" y="60"/>
                    </a:cubicBezTo>
                    <a:cubicBezTo>
                      <a:pt x="26" y="61"/>
                      <a:pt x="27" y="61"/>
                      <a:pt x="28" y="62"/>
                    </a:cubicBezTo>
                    <a:cubicBezTo>
                      <a:pt x="26" y="61"/>
                      <a:pt x="24" y="61"/>
                      <a:pt x="22" y="60"/>
                    </a:cubicBezTo>
                    <a:cubicBezTo>
                      <a:pt x="22" y="60"/>
                      <a:pt x="22" y="60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5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7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8"/>
                      <a:pt x="15" y="69"/>
                    </a:cubicBezTo>
                    <a:cubicBezTo>
                      <a:pt x="16" y="69"/>
                      <a:pt x="17" y="70"/>
                      <a:pt x="17" y="71"/>
                    </a:cubicBezTo>
                    <a:cubicBezTo>
                      <a:pt x="15" y="69"/>
                      <a:pt x="13" y="68"/>
                      <a:pt x="10" y="67"/>
                    </a:cubicBezTo>
                    <a:cubicBezTo>
                      <a:pt x="10" y="67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2"/>
                      <a:pt x="8" y="72"/>
                      <a:pt x="6" y="71"/>
                    </a:cubicBezTo>
                    <a:cubicBezTo>
                      <a:pt x="6" y="71"/>
                      <a:pt x="6" y="71"/>
                      <a:pt x="6" y="72"/>
                    </a:cubicBezTo>
                    <a:cubicBezTo>
                      <a:pt x="7" y="74"/>
                      <a:pt x="9" y="75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81" name="Freeform 125"/>
              <p:cNvSpPr>
                <a:spLocks noEditPoints="1"/>
              </p:cNvSpPr>
              <p:nvPr/>
            </p:nvSpPr>
            <p:spPr bwMode="auto">
              <a:xfrm>
                <a:off x="1188412" y="2614030"/>
                <a:ext cx="337660" cy="164733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8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60 h 85"/>
                  <a:gd name="T16" fmla="*/ 59 w 174"/>
                  <a:gd name="T17" fmla="*/ 69 h 85"/>
                  <a:gd name="T18" fmla="*/ 63 w 174"/>
                  <a:gd name="T19" fmla="*/ 67 h 85"/>
                  <a:gd name="T20" fmla="*/ 50 w 174"/>
                  <a:gd name="T21" fmla="*/ 57 h 85"/>
                  <a:gd name="T22" fmla="*/ 75 w 174"/>
                  <a:gd name="T23" fmla="*/ 65 h 85"/>
                  <a:gd name="T24" fmla="*/ 79 w 174"/>
                  <a:gd name="T25" fmla="*/ 63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5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5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1 h 85"/>
                  <a:gd name="T54" fmla="*/ 14 w 174"/>
                  <a:gd name="T55" fmla="*/ 70 h 85"/>
                  <a:gd name="T56" fmla="*/ 22 w 174"/>
                  <a:gd name="T57" fmla="*/ 72 h 85"/>
                  <a:gd name="T58" fmla="*/ 21 w 174"/>
                  <a:gd name="T59" fmla="*/ 68 h 85"/>
                  <a:gd name="T60" fmla="*/ 20 w 174"/>
                  <a:gd name="T61" fmla="*/ 77 h 85"/>
                  <a:gd name="T62" fmla="*/ 41 w 174"/>
                  <a:gd name="T63" fmla="*/ 72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5 w 174"/>
                  <a:gd name="T73" fmla="*/ 22 h 85"/>
                  <a:gd name="T74" fmla="*/ 165 w 174"/>
                  <a:gd name="T75" fmla="*/ 8 h 85"/>
                  <a:gd name="T76" fmla="*/ 146 w 174"/>
                  <a:gd name="T77" fmla="*/ 30 h 85"/>
                  <a:gd name="T78" fmla="*/ 160 w 174"/>
                  <a:gd name="T79" fmla="*/ 8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9 h 85"/>
                  <a:gd name="T86" fmla="*/ 103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6 w 174"/>
                  <a:gd name="T107" fmla="*/ 60 h 85"/>
                  <a:gd name="T108" fmla="*/ 21 w 174"/>
                  <a:gd name="T109" fmla="*/ 65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2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5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7"/>
                      <a:pt x="172" y="6"/>
                      <a:pt x="172" y="6"/>
                    </a:cubicBezTo>
                    <a:cubicBezTo>
                      <a:pt x="172" y="6"/>
                      <a:pt x="173" y="5"/>
                      <a:pt x="173" y="5"/>
                    </a:cubicBezTo>
                    <a:cubicBezTo>
                      <a:pt x="173" y="5"/>
                      <a:pt x="173" y="5"/>
                      <a:pt x="173" y="5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3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8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99" y="35"/>
                      <a:pt x="69" y="41"/>
                      <a:pt x="39" y="50"/>
                    </a:cubicBezTo>
                    <a:cubicBezTo>
                      <a:pt x="31" y="53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3"/>
                      <a:pt x="21" y="83"/>
                    </a:cubicBezTo>
                    <a:cubicBezTo>
                      <a:pt x="34" y="85"/>
                      <a:pt x="49" y="81"/>
                      <a:pt x="62" y="77"/>
                    </a:cubicBezTo>
                    <a:cubicBezTo>
                      <a:pt x="87" y="70"/>
                      <a:pt x="111" y="59"/>
                      <a:pt x="129" y="42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7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6"/>
                      <a:pt x="41" y="75"/>
                    </a:cubicBezTo>
                    <a:cubicBezTo>
                      <a:pt x="38" y="73"/>
                      <a:pt x="34" y="71"/>
                      <a:pt x="31" y="69"/>
                    </a:cubicBezTo>
                    <a:cubicBezTo>
                      <a:pt x="30" y="67"/>
                      <a:pt x="28" y="66"/>
                      <a:pt x="26" y="65"/>
                    </a:cubicBezTo>
                    <a:cubicBezTo>
                      <a:pt x="26" y="64"/>
                      <a:pt x="21" y="61"/>
                      <a:pt x="25" y="62"/>
                    </a:cubicBezTo>
                    <a:cubicBezTo>
                      <a:pt x="26" y="63"/>
                      <a:pt x="28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70"/>
                      <a:pt x="35" y="66"/>
                      <a:pt x="30" y="64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8"/>
                      <a:pt x="41" y="68"/>
                      <a:pt x="43" y="69"/>
                    </a:cubicBezTo>
                    <a:cubicBezTo>
                      <a:pt x="45" y="71"/>
                      <a:pt x="47" y="72"/>
                      <a:pt x="50" y="73"/>
                    </a:cubicBezTo>
                    <a:cubicBezTo>
                      <a:pt x="50" y="74"/>
                      <a:pt x="50" y="73"/>
                      <a:pt x="50" y="73"/>
                    </a:cubicBezTo>
                    <a:cubicBezTo>
                      <a:pt x="50" y="73"/>
                      <a:pt x="49" y="72"/>
                      <a:pt x="49" y="72"/>
                    </a:cubicBezTo>
                    <a:cubicBezTo>
                      <a:pt x="49" y="72"/>
                      <a:pt x="48" y="72"/>
                      <a:pt x="48" y="72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3"/>
                    </a:cubicBezTo>
                    <a:cubicBezTo>
                      <a:pt x="44" y="66"/>
                      <a:pt x="50" y="69"/>
                      <a:pt x="55" y="73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9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60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2"/>
                      <a:pt x="46" y="63"/>
                      <a:pt x="47" y="64"/>
                    </a:cubicBezTo>
                    <a:cubicBezTo>
                      <a:pt x="48" y="64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4" y="67"/>
                    </a:cubicBezTo>
                    <a:cubicBezTo>
                      <a:pt x="55" y="68"/>
                      <a:pt x="57" y="69"/>
                      <a:pt x="58" y="70"/>
                    </a:cubicBezTo>
                    <a:cubicBezTo>
                      <a:pt x="59" y="70"/>
                      <a:pt x="59" y="69"/>
                      <a:pt x="59" y="69"/>
                    </a:cubicBezTo>
                    <a:cubicBezTo>
                      <a:pt x="55" y="67"/>
                      <a:pt x="52" y="65"/>
                      <a:pt x="49" y="64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6"/>
                      <a:pt x="44" y="57"/>
                    </a:cubicBezTo>
                    <a:cubicBezTo>
                      <a:pt x="46" y="58"/>
                      <a:pt x="48" y="59"/>
                      <a:pt x="50" y="61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8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9"/>
                      <a:pt x="65" y="68"/>
                      <a:pt x="64" y="68"/>
                    </a:cubicBezTo>
                    <a:cubicBezTo>
                      <a:pt x="60" y="65"/>
                      <a:pt x="56" y="63"/>
                      <a:pt x="52" y="60"/>
                    </a:cubicBezTo>
                    <a:cubicBezTo>
                      <a:pt x="51" y="60"/>
                      <a:pt x="50" y="59"/>
                      <a:pt x="49" y="59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9" y="56"/>
                      <a:pt x="50" y="57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4" y="67"/>
                    </a:cubicBezTo>
                    <a:cubicBezTo>
                      <a:pt x="66" y="62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7"/>
                      <a:pt x="61" y="58"/>
                      <a:pt x="63" y="59"/>
                    </a:cubicBezTo>
                    <a:cubicBezTo>
                      <a:pt x="67" y="62"/>
                      <a:pt x="71" y="64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3"/>
                      <a:pt x="61" y="54"/>
                      <a:pt x="62" y="55"/>
                    </a:cubicBezTo>
                    <a:cubicBezTo>
                      <a:pt x="66" y="57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3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4"/>
                      <a:pt x="62" y="51"/>
                      <a:pt x="61" y="51"/>
                    </a:cubicBezTo>
                    <a:cubicBezTo>
                      <a:pt x="70" y="53"/>
                      <a:pt x="77" y="59"/>
                      <a:pt x="84" y="62"/>
                    </a:cubicBezTo>
                    <a:cubicBezTo>
                      <a:pt x="85" y="62"/>
                      <a:pt x="85" y="62"/>
                      <a:pt x="85" y="62"/>
                    </a:cubicBezTo>
                    <a:cubicBezTo>
                      <a:pt x="82" y="60"/>
                      <a:pt x="79" y="58"/>
                      <a:pt x="75" y="56"/>
                    </a:cubicBezTo>
                    <a:cubicBezTo>
                      <a:pt x="73" y="55"/>
                      <a:pt x="71" y="53"/>
                      <a:pt x="69" y="52"/>
                    </a:cubicBezTo>
                    <a:cubicBezTo>
                      <a:pt x="67" y="51"/>
                      <a:pt x="65" y="49"/>
                      <a:pt x="69" y="50"/>
                    </a:cubicBezTo>
                    <a:cubicBezTo>
                      <a:pt x="76" y="51"/>
                      <a:pt x="82" y="57"/>
                      <a:pt x="89" y="60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50"/>
                    </a:cubicBezTo>
                    <a:cubicBezTo>
                      <a:pt x="82" y="51"/>
                      <a:pt x="88" y="56"/>
                      <a:pt x="93" y="58"/>
                    </a:cubicBezTo>
                    <a:cubicBezTo>
                      <a:pt x="94" y="59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7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5"/>
                      <a:pt x="97" y="54"/>
                    </a:cubicBezTo>
                    <a:cubicBezTo>
                      <a:pt x="92" y="50"/>
                      <a:pt x="86" y="49"/>
                      <a:pt x="81" y="45"/>
                    </a:cubicBezTo>
                    <a:cubicBezTo>
                      <a:pt x="79" y="43"/>
                      <a:pt x="81" y="44"/>
                      <a:pt x="82" y="45"/>
                    </a:cubicBezTo>
                    <a:cubicBezTo>
                      <a:pt x="84" y="45"/>
                      <a:pt x="87" y="47"/>
                      <a:pt x="89" y="48"/>
                    </a:cubicBezTo>
                    <a:cubicBezTo>
                      <a:pt x="93" y="50"/>
                      <a:pt x="96" y="52"/>
                      <a:pt x="100" y="53"/>
                    </a:cubicBezTo>
                    <a:cubicBezTo>
                      <a:pt x="100" y="53"/>
                      <a:pt x="101" y="53"/>
                      <a:pt x="100" y="53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4"/>
                      <a:pt x="87" y="44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8"/>
                      <a:pt x="99" y="46"/>
                    </a:cubicBezTo>
                    <a:cubicBezTo>
                      <a:pt x="98" y="46"/>
                      <a:pt x="95" y="44"/>
                      <a:pt x="94" y="43"/>
                    </a:cubicBezTo>
                    <a:cubicBezTo>
                      <a:pt x="100" y="45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50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8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5"/>
                      <a:pt x="105" y="43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5"/>
                    </a:cubicBezTo>
                    <a:cubicBezTo>
                      <a:pt x="111" y="43"/>
                      <a:pt x="107" y="39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3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8"/>
                    </a:cubicBezTo>
                    <a:cubicBezTo>
                      <a:pt x="113" y="39"/>
                      <a:pt x="117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8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3" y="41"/>
                      <a:pt x="123" y="40"/>
                      <a:pt x="122" y="40"/>
                    </a:cubicBezTo>
                    <a:cubicBezTo>
                      <a:pt x="121" y="39"/>
                      <a:pt x="119" y="38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7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9"/>
                      <a:pt x="10" y="78"/>
                      <a:pt x="9" y="78"/>
                    </a:cubicBezTo>
                    <a:cubicBezTo>
                      <a:pt x="8" y="78"/>
                      <a:pt x="7" y="77"/>
                      <a:pt x="6" y="77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30" y="81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8"/>
                      <a:pt x="11" y="77"/>
                    </a:cubicBezTo>
                    <a:cubicBezTo>
                      <a:pt x="10" y="76"/>
                      <a:pt x="8" y="73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9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5" y="76"/>
                      <a:pt x="13" y="75"/>
                    </a:cubicBezTo>
                    <a:cubicBezTo>
                      <a:pt x="12" y="74"/>
                      <a:pt x="5" y="68"/>
                      <a:pt x="10" y="71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80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7"/>
                      <a:pt x="16" y="73"/>
                      <a:pt x="12" y="71"/>
                    </a:cubicBezTo>
                    <a:cubicBezTo>
                      <a:pt x="12" y="70"/>
                      <a:pt x="11" y="70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9"/>
                      <a:pt x="28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2"/>
                      <a:pt x="18" y="71"/>
                    </a:cubicBezTo>
                    <a:cubicBezTo>
                      <a:pt x="15" y="68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4"/>
                    </a:cubicBezTo>
                    <a:cubicBezTo>
                      <a:pt x="27" y="76"/>
                      <a:pt x="30" y="78"/>
                      <a:pt x="33" y="80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3"/>
                      <a:pt x="24" y="73"/>
                    </a:cubicBezTo>
                    <a:cubicBezTo>
                      <a:pt x="24" y="72"/>
                      <a:pt x="20" y="68"/>
                      <a:pt x="21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80"/>
                      <a:pt x="36" y="80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5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6"/>
                    </a:moveTo>
                    <a:cubicBezTo>
                      <a:pt x="33" y="66"/>
                      <a:pt x="34" y="67"/>
                      <a:pt x="35" y="67"/>
                    </a:cubicBezTo>
                    <a:cubicBezTo>
                      <a:pt x="37" y="69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2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6"/>
                      <a:pt x="32" y="66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4"/>
                    </a:cubicBezTo>
                    <a:cubicBezTo>
                      <a:pt x="70" y="63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3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6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4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4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6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5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5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6"/>
                      <a:pt x="116" y="35"/>
                    </a:cubicBezTo>
                    <a:cubicBezTo>
                      <a:pt x="116" y="35"/>
                      <a:pt x="116" y="36"/>
                      <a:pt x="116" y="36"/>
                    </a:cubicBezTo>
                    <a:cubicBezTo>
                      <a:pt x="117" y="37"/>
                      <a:pt x="118" y="37"/>
                      <a:pt x="119" y="38"/>
                    </a:cubicBezTo>
                    <a:cubicBezTo>
                      <a:pt x="120" y="39"/>
                      <a:pt x="123" y="41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5" y="22"/>
                    </a:cubicBezTo>
                    <a:cubicBezTo>
                      <a:pt x="151" y="25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30"/>
                    </a:cubicBezTo>
                    <a:cubicBezTo>
                      <a:pt x="133" y="30"/>
                      <a:pt x="133" y="30"/>
                      <a:pt x="133" y="30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5" y="16"/>
                      <a:pt x="159" y="11"/>
                      <a:pt x="165" y="8"/>
                    </a:cubicBezTo>
                    <a:cubicBezTo>
                      <a:pt x="165" y="9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20"/>
                      <a:pt x="162" y="17"/>
                    </a:cubicBezTo>
                    <a:cubicBezTo>
                      <a:pt x="162" y="19"/>
                      <a:pt x="162" y="20"/>
                      <a:pt x="161" y="22"/>
                    </a:cubicBezTo>
                    <a:cubicBezTo>
                      <a:pt x="158" y="27"/>
                      <a:pt x="152" y="30"/>
                      <a:pt x="146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8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2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8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3"/>
                      <a:pt x="133" y="34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1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4"/>
                      <a:pt x="165" y="21"/>
                    </a:cubicBezTo>
                    <a:cubicBezTo>
                      <a:pt x="165" y="18"/>
                      <a:pt x="166" y="16"/>
                      <a:pt x="166" y="14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6"/>
                    </a:moveTo>
                    <a:cubicBezTo>
                      <a:pt x="149" y="6"/>
                      <a:pt x="145" y="7"/>
                      <a:pt x="142" y="8"/>
                    </a:cubicBezTo>
                    <a:cubicBezTo>
                      <a:pt x="143" y="8"/>
                      <a:pt x="144" y="7"/>
                      <a:pt x="145" y="7"/>
                    </a:cubicBezTo>
                    <a:cubicBezTo>
                      <a:pt x="148" y="6"/>
                      <a:pt x="150" y="6"/>
                      <a:pt x="153" y="6"/>
                    </a:cubicBezTo>
                    <a:close/>
                    <a:moveTo>
                      <a:pt x="22" y="59"/>
                    </a:moveTo>
                    <a:cubicBezTo>
                      <a:pt x="31" y="55"/>
                      <a:pt x="40" y="53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2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3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3"/>
                      <a:pt x="116" y="46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40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2"/>
                      <a:pt x="98" y="40"/>
                      <a:pt x="94" y="39"/>
                    </a:cubicBezTo>
                    <a:cubicBezTo>
                      <a:pt x="94" y="39"/>
                      <a:pt x="94" y="40"/>
                      <a:pt x="94" y="40"/>
                    </a:cubicBezTo>
                    <a:cubicBezTo>
                      <a:pt x="99" y="44"/>
                      <a:pt x="104" y="46"/>
                      <a:pt x="110" y="49"/>
                    </a:cubicBezTo>
                    <a:cubicBezTo>
                      <a:pt x="105" y="46"/>
                      <a:pt x="98" y="44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100" y="47"/>
                      <a:pt x="100" y="48"/>
                      <a:pt x="100" y="48"/>
                    </a:cubicBezTo>
                    <a:cubicBezTo>
                      <a:pt x="96" y="46"/>
                      <a:pt x="91" y="43"/>
                      <a:pt x="86" y="43"/>
                    </a:cubicBezTo>
                    <a:cubicBezTo>
                      <a:pt x="86" y="43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50"/>
                    </a:cubicBezTo>
                    <a:cubicBezTo>
                      <a:pt x="96" y="50"/>
                      <a:pt x="102" y="53"/>
                      <a:pt x="98" y="51"/>
                    </a:cubicBezTo>
                    <a:cubicBezTo>
                      <a:pt x="91" y="49"/>
                      <a:pt x="86" y="45"/>
                      <a:pt x="79" y="43"/>
                    </a:cubicBezTo>
                    <a:cubicBezTo>
                      <a:pt x="78" y="43"/>
                      <a:pt x="78" y="43"/>
                      <a:pt x="78" y="44"/>
                    </a:cubicBezTo>
                    <a:cubicBezTo>
                      <a:pt x="83" y="48"/>
                      <a:pt x="88" y="50"/>
                      <a:pt x="93" y="53"/>
                    </a:cubicBezTo>
                    <a:cubicBezTo>
                      <a:pt x="98" y="56"/>
                      <a:pt x="93" y="53"/>
                      <a:pt x="92" y="53"/>
                    </a:cubicBezTo>
                    <a:cubicBezTo>
                      <a:pt x="90" y="52"/>
                      <a:pt x="88" y="51"/>
                      <a:pt x="86" y="50"/>
                    </a:cubicBezTo>
                    <a:cubicBezTo>
                      <a:pt x="83" y="48"/>
                      <a:pt x="80" y="46"/>
                      <a:pt x="76" y="45"/>
                    </a:cubicBezTo>
                    <a:cubicBezTo>
                      <a:pt x="76" y="45"/>
                      <a:pt x="75" y="46"/>
                      <a:pt x="76" y="46"/>
                    </a:cubicBezTo>
                    <a:cubicBezTo>
                      <a:pt x="78" y="48"/>
                      <a:pt x="81" y="51"/>
                      <a:pt x="84" y="53"/>
                    </a:cubicBezTo>
                    <a:cubicBezTo>
                      <a:pt x="81" y="51"/>
                      <a:pt x="77" y="49"/>
                      <a:pt x="73" y="48"/>
                    </a:cubicBezTo>
                    <a:cubicBezTo>
                      <a:pt x="72" y="48"/>
                      <a:pt x="72" y="49"/>
                      <a:pt x="73" y="49"/>
                    </a:cubicBezTo>
                    <a:cubicBezTo>
                      <a:pt x="76" y="51"/>
                      <a:pt x="80" y="53"/>
                      <a:pt x="83" y="56"/>
                    </a:cubicBezTo>
                    <a:cubicBezTo>
                      <a:pt x="84" y="56"/>
                      <a:pt x="85" y="57"/>
                      <a:pt x="86" y="58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7"/>
                      <a:pt x="82" y="56"/>
                    </a:cubicBezTo>
                    <a:cubicBezTo>
                      <a:pt x="77" y="53"/>
                      <a:pt x="72" y="49"/>
                      <a:pt x="65" y="49"/>
                    </a:cubicBezTo>
                    <a:cubicBezTo>
                      <a:pt x="65" y="49"/>
                      <a:pt x="65" y="49"/>
                      <a:pt x="65" y="49"/>
                    </a:cubicBezTo>
                    <a:cubicBezTo>
                      <a:pt x="67" y="51"/>
                      <a:pt x="69" y="53"/>
                      <a:pt x="72" y="55"/>
                    </a:cubicBezTo>
                    <a:cubicBezTo>
                      <a:pt x="68" y="53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3"/>
                      <a:pt x="65" y="55"/>
                      <a:pt x="67" y="57"/>
                    </a:cubicBezTo>
                    <a:cubicBezTo>
                      <a:pt x="66" y="56"/>
                      <a:pt x="65" y="55"/>
                      <a:pt x="64" y="55"/>
                    </a:cubicBezTo>
                    <a:cubicBezTo>
                      <a:pt x="60" y="53"/>
                      <a:pt x="57" y="50"/>
                      <a:pt x="52" y="50"/>
                    </a:cubicBezTo>
                    <a:cubicBezTo>
                      <a:pt x="52" y="50"/>
                      <a:pt x="52" y="51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2"/>
                    </a:cubicBezTo>
                    <a:cubicBezTo>
                      <a:pt x="55" y="58"/>
                      <a:pt x="64" y="62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1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6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60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2"/>
                      <a:pt x="34" y="63"/>
                      <a:pt x="35" y="64"/>
                    </a:cubicBezTo>
                    <a:cubicBezTo>
                      <a:pt x="32" y="62"/>
                      <a:pt x="29" y="61"/>
                      <a:pt x="26" y="60"/>
                    </a:cubicBezTo>
                    <a:cubicBezTo>
                      <a:pt x="26" y="59"/>
                      <a:pt x="25" y="60"/>
                      <a:pt x="26" y="60"/>
                    </a:cubicBezTo>
                    <a:cubicBezTo>
                      <a:pt x="26" y="61"/>
                      <a:pt x="27" y="62"/>
                      <a:pt x="28" y="63"/>
                    </a:cubicBezTo>
                    <a:cubicBezTo>
                      <a:pt x="26" y="62"/>
                      <a:pt x="24" y="61"/>
                      <a:pt x="22" y="60"/>
                    </a:cubicBezTo>
                    <a:cubicBezTo>
                      <a:pt x="22" y="60"/>
                      <a:pt x="22" y="61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6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5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8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9"/>
                      <a:pt x="15" y="69"/>
                    </a:cubicBezTo>
                    <a:cubicBezTo>
                      <a:pt x="16" y="70"/>
                      <a:pt x="17" y="70"/>
                      <a:pt x="17" y="71"/>
                    </a:cubicBezTo>
                    <a:cubicBezTo>
                      <a:pt x="15" y="70"/>
                      <a:pt x="13" y="68"/>
                      <a:pt x="10" y="68"/>
                    </a:cubicBezTo>
                    <a:cubicBezTo>
                      <a:pt x="10" y="68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3"/>
                      <a:pt x="8" y="72"/>
                      <a:pt x="6" y="71"/>
                    </a:cubicBezTo>
                    <a:cubicBezTo>
                      <a:pt x="6" y="71"/>
                      <a:pt x="6" y="72"/>
                      <a:pt x="6" y="72"/>
                    </a:cubicBezTo>
                    <a:cubicBezTo>
                      <a:pt x="7" y="74"/>
                      <a:pt x="9" y="76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82" name="Freeform 127"/>
              <p:cNvSpPr>
                <a:spLocks noEditPoints="1"/>
              </p:cNvSpPr>
              <p:nvPr/>
            </p:nvSpPr>
            <p:spPr bwMode="auto">
              <a:xfrm>
                <a:off x="1611307" y="3235764"/>
                <a:ext cx="238493" cy="219643"/>
              </a:xfrm>
              <a:custGeom>
                <a:avLst/>
                <a:gdLst>
                  <a:gd name="T0" fmla="*/ 103 w 123"/>
                  <a:gd name="T1" fmla="*/ 64 h 113"/>
                  <a:gd name="T2" fmla="*/ 35 w 123"/>
                  <a:gd name="T3" fmla="*/ 2 h 113"/>
                  <a:gd name="T4" fmla="*/ 6 w 123"/>
                  <a:gd name="T5" fmla="*/ 103 h 113"/>
                  <a:gd name="T6" fmla="*/ 23 w 123"/>
                  <a:gd name="T7" fmla="*/ 66 h 113"/>
                  <a:gd name="T8" fmla="*/ 40 w 123"/>
                  <a:gd name="T9" fmla="*/ 61 h 113"/>
                  <a:gd name="T10" fmla="*/ 98 w 123"/>
                  <a:gd name="T11" fmla="*/ 65 h 113"/>
                  <a:gd name="T12" fmla="*/ 93 w 123"/>
                  <a:gd name="T13" fmla="*/ 68 h 113"/>
                  <a:gd name="T14" fmla="*/ 56 w 123"/>
                  <a:gd name="T15" fmla="*/ 97 h 113"/>
                  <a:gd name="T16" fmla="*/ 76 w 123"/>
                  <a:gd name="T17" fmla="*/ 65 h 113"/>
                  <a:gd name="T18" fmla="*/ 38 w 123"/>
                  <a:gd name="T19" fmla="*/ 106 h 113"/>
                  <a:gd name="T20" fmla="*/ 59 w 123"/>
                  <a:gd name="T21" fmla="*/ 80 h 113"/>
                  <a:gd name="T22" fmla="*/ 28 w 123"/>
                  <a:gd name="T23" fmla="*/ 95 h 113"/>
                  <a:gd name="T24" fmla="*/ 52 w 123"/>
                  <a:gd name="T25" fmla="*/ 73 h 113"/>
                  <a:gd name="T26" fmla="*/ 39 w 123"/>
                  <a:gd name="T27" fmla="*/ 91 h 113"/>
                  <a:gd name="T28" fmla="*/ 12 w 123"/>
                  <a:gd name="T29" fmla="*/ 102 h 113"/>
                  <a:gd name="T30" fmla="*/ 45 w 123"/>
                  <a:gd name="T31" fmla="*/ 69 h 113"/>
                  <a:gd name="T32" fmla="*/ 47 w 123"/>
                  <a:gd name="T33" fmla="*/ 67 h 113"/>
                  <a:gd name="T34" fmla="*/ 6 w 123"/>
                  <a:gd name="T35" fmla="*/ 93 h 113"/>
                  <a:gd name="T36" fmla="*/ 35 w 123"/>
                  <a:gd name="T37" fmla="*/ 65 h 113"/>
                  <a:gd name="T38" fmla="*/ 9 w 123"/>
                  <a:gd name="T39" fmla="*/ 87 h 113"/>
                  <a:gd name="T40" fmla="*/ 7 w 123"/>
                  <a:gd name="T41" fmla="*/ 99 h 113"/>
                  <a:gd name="T42" fmla="*/ 40 w 123"/>
                  <a:gd name="T43" fmla="*/ 75 h 113"/>
                  <a:gd name="T44" fmla="*/ 50 w 123"/>
                  <a:gd name="T45" fmla="*/ 73 h 113"/>
                  <a:gd name="T46" fmla="*/ 11 w 123"/>
                  <a:gd name="T47" fmla="*/ 104 h 113"/>
                  <a:gd name="T48" fmla="*/ 40 w 123"/>
                  <a:gd name="T49" fmla="*/ 90 h 113"/>
                  <a:gd name="T50" fmla="*/ 59 w 123"/>
                  <a:gd name="T51" fmla="*/ 78 h 113"/>
                  <a:gd name="T52" fmla="*/ 51 w 123"/>
                  <a:gd name="T53" fmla="*/ 89 h 113"/>
                  <a:gd name="T54" fmla="*/ 36 w 123"/>
                  <a:gd name="T55" fmla="*/ 107 h 113"/>
                  <a:gd name="T56" fmla="*/ 45 w 123"/>
                  <a:gd name="T57" fmla="*/ 92 h 113"/>
                  <a:gd name="T58" fmla="*/ 77 w 123"/>
                  <a:gd name="T59" fmla="*/ 70 h 113"/>
                  <a:gd name="T60" fmla="*/ 46 w 123"/>
                  <a:gd name="T61" fmla="*/ 107 h 113"/>
                  <a:gd name="T62" fmla="*/ 88 w 123"/>
                  <a:gd name="T63" fmla="*/ 68 h 113"/>
                  <a:gd name="T64" fmla="*/ 57 w 123"/>
                  <a:gd name="T65" fmla="*/ 104 h 113"/>
                  <a:gd name="T66" fmla="*/ 60 w 123"/>
                  <a:gd name="T67" fmla="*/ 107 h 113"/>
                  <a:gd name="T68" fmla="*/ 99 w 123"/>
                  <a:gd name="T69" fmla="*/ 72 h 113"/>
                  <a:gd name="T70" fmla="*/ 61 w 123"/>
                  <a:gd name="T71" fmla="*/ 107 h 113"/>
                  <a:gd name="T72" fmla="*/ 75 w 123"/>
                  <a:gd name="T73" fmla="*/ 107 h 113"/>
                  <a:gd name="T74" fmla="*/ 84 w 123"/>
                  <a:gd name="T75" fmla="*/ 105 h 113"/>
                  <a:gd name="T76" fmla="*/ 100 w 123"/>
                  <a:gd name="T77" fmla="*/ 78 h 113"/>
                  <a:gd name="T78" fmla="*/ 105 w 123"/>
                  <a:gd name="T79" fmla="*/ 86 h 113"/>
                  <a:gd name="T80" fmla="*/ 110 w 123"/>
                  <a:gd name="T81" fmla="*/ 88 h 113"/>
                  <a:gd name="T82" fmla="*/ 92 w 123"/>
                  <a:gd name="T83" fmla="*/ 109 h 113"/>
                  <a:gd name="T84" fmla="*/ 100 w 123"/>
                  <a:gd name="T85" fmla="*/ 109 h 113"/>
                  <a:gd name="T86" fmla="*/ 112 w 123"/>
                  <a:gd name="T87" fmla="*/ 99 h 113"/>
                  <a:gd name="T88" fmla="*/ 109 w 123"/>
                  <a:gd name="T89" fmla="*/ 93 h 113"/>
                  <a:gd name="T90" fmla="*/ 116 w 123"/>
                  <a:gd name="T91" fmla="*/ 95 h 113"/>
                  <a:gd name="T92" fmla="*/ 110 w 123"/>
                  <a:gd name="T93" fmla="*/ 106 h 113"/>
                  <a:gd name="T94" fmla="*/ 117 w 123"/>
                  <a:gd name="T95" fmla="*/ 99 h 113"/>
                  <a:gd name="T96" fmla="*/ 114 w 123"/>
                  <a:gd name="T97" fmla="*/ 99 h 113"/>
                  <a:gd name="T98" fmla="*/ 107 w 123"/>
                  <a:gd name="T99" fmla="*/ 101 h 113"/>
                  <a:gd name="T100" fmla="*/ 102 w 123"/>
                  <a:gd name="T101" fmla="*/ 100 h 113"/>
                  <a:gd name="T102" fmla="*/ 112 w 123"/>
                  <a:gd name="T103" fmla="*/ 79 h 113"/>
                  <a:gd name="T104" fmla="*/ 119 w 123"/>
                  <a:gd name="T105" fmla="*/ 93 h 113"/>
                  <a:gd name="T106" fmla="*/ 106 w 123"/>
                  <a:gd name="T107" fmla="*/ 73 h 113"/>
                  <a:gd name="T108" fmla="*/ 72 w 123"/>
                  <a:gd name="T109" fmla="*/ 96 h 113"/>
                  <a:gd name="T110" fmla="*/ 40 w 123"/>
                  <a:gd name="T111" fmla="*/ 41 h 113"/>
                  <a:gd name="T112" fmla="*/ 94 w 123"/>
                  <a:gd name="T113" fmla="*/ 64 h 113"/>
                  <a:gd name="T114" fmla="*/ 16 w 123"/>
                  <a:gd name="T115" fmla="*/ 75 h 113"/>
                  <a:gd name="T116" fmla="*/ 18 w 123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3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3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8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1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7"/>
                    </a:cubicBezTo>
                    <a:cubicBezTo>
                      <a:pt x="6" y="84"/>
                      <a:pt x="0" y="95"/>
                      <a:pt x="6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6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5" y="79"/>
                      <a:pt x="18" y="77"/>
                      <a:pt x="21" y="75"/>
                    </a:cubicBezTo>
                    <a:cubicBezTo>
                      <a:pt x="27" y="70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90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7"/>
                    </a:cubicBezTo>
                    <a:cubicBezTo>
                      <a:pt x="84" y="70"/>
                      <a:pt x="82" y="74"/>
                      <a:pt x="78" y="76"/>
                    </a:cubicBezTo>
                    <a:cubicBezTo>
                      <a:pt x="74" y="80"/>
                      <a:pt x="70" y="83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7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8" y="65"/>
                      <a:pt x="79" y="64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5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9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1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1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5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3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8"/>
                      <a:pt x="45" y="85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8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8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7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5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9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9" y="87"/>
                    </a:cubicBezTo>
                    <a:close/>
                    <a:moveTo>
                      <a:pt x="23" y="81"/>
                    </a:moveTo>
                    <a:cubicBezTo>
                      <a:pt x="27" y="77"/>
                      <a:pt x="31" y="75"/>
                      <a:pt x="35" y="72"/>
                    </a:cubicBezTo>
                    <a:cubicBezTo>
                      <a:pt x="37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2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4"/>
                      <a:pt x="35" y="87"/>
                    </a:cubicBezTo>
                    <a:cubicBezTo>
                      <a:pt x="28" y="93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7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79"/>
                      <a:pt x="48" y="81"/>
                    </a:cubicBezTo>
                    <a:cubicBezTo>
                      <a:pt x="45" y="84"/>
                      <a:pt x="43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5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2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5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6"/>
                      <a:pt x="70" y="80"/>
                      <a:pt x="67" y="84"/>
                    </a:cubicBezTo>
                    <a:cubicBezTo>
                      <a:pt x="64" y="88"/>
                      <a:pt x="61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8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6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0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5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2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5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3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6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4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5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2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4"/>
                      <a:pt x="107" y="83"/>
                      <a:pt x="109" y="82"/>
                    </a:cubicBezTo>
                    <a:cubicBezTo>
                      <a:pt x="109" y="82"/>
                      <a:pt x="112" y="78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6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4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7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6" y="106"/>
                    </a:cubicBezTo>
                    <a:cubicBezTo>
                      <a:pt x="101" y="110"/>
                      <a:pt x="107" y="103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8"/>
                    </a:cubicBezTo>
                    <a:cubicBezTo>
                      <a:pt x="94" y="109"/>
                      <a:pt x="95" y="108"/>
                      <a:pt x="95" y="107"/>
                    </a:cubicBezTo>
                    <a:cubicBezTo>
                      <a:pt x="96" y="106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2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7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7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99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9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2"/>
                    </a:cubicBezTo>
                    <a:cubicBezTo>
                      <a:pt x="117" y="93"/>
                      <a:pt x="116" y="93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6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2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3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8" y="94"/>
                      <a:pt x="89" y="93"/>
                    </a:cubicBezTo>
                    <a:cubicBezTo>
                      <a:pt x="95" y="86"/>
                      <a:pt x="101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6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6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1"/>
                      <a:pt x="97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4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0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69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30" y="68"/>
                      <a:pt x="24" y="72"/>
                      <a:pt x="18" y="76"/>
                    </a:cubicBezTo>
                    <a:cubicBezTo>
                      <a:pt x="15" y="78"/>
                      <a:pt x="13" y="80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83" name="Freeform 128"/>
              <p:cNvSpPr>
                <a:spLocks noEditPoints="1"/>
              </p:cNvSpPr>
              <p:nvPr/>
            </p:nvSpPr>
            <p:spPr bwMode="auto">
              <a:xfrm>
                <a:off x="1900317" y="3753430"/>
                <a:ext cx="236854" cy="218824"/>
              </a:xfrm>
              <a:custGeom>
                <a:avLst/>
                <a:gdLst>
                  <a:gd name="T0" fmla="*/ 102 w 122"/>
                  <a:gd name="T1" fmla="*/ 63 h 113"/>
                  <a:gd name="T2" fmla="*/ 35 w 122"/>
                  <a:gd name="T3" fmla="*/ 2 h 113"/>
                  <a:gd name="T4" fmla="*/ 5 w 122"/>
                  <a:gd name="T5" fmla="*/ 103 h 113"/>
                  <a:gd name="T6" fmla="*/ 22 w 122"/>
                  <a:gd name="T7" fmla="*/ 65 h 113"/>
                  <a:gd name="T8" fmla="*/ 39 w 122"/>
                  <a:gd name="T9" fmla="*/ 61 h 113"/>
                  <a:gd name="T10" fmla="*/ 97 w 122"/>
                  <a:gd name="T11" fmla="*/ 65 h 113"/>
                  <a:gd name="T12" fmla="*/ 93 w 122"/>
                  <a:gd name="T13" fmla="*/ 68 h 113"/>
                  <a:gd name="T14" fmla="*/ 56 w 122"/>
                  <a:gd name="T15" fmla="*/ 96 h 113"/>
                  <a:gd name="T16" fmla="*/ 76 w 122"/>
                  <a:gd name="T17" fmla="*/ 65 h 113"/>
                  <a:gd name="T18" fmla="*/ 37 w 122"/>
                  <a:gd name="T19" fmla="*/ 105 h 113"/>
                  <a:gd name="T20" fmla="*/ 58 w 122"/>
                  <a:gd name="T21" fmla="*/ 80 h 113"/>
                  <a:gd name="T22" fmla="*/ 27 w 122"/>
                  <a:gd name="T23" fmla="*/ 94 h 113"/>
                  <a:gd name="T24" fmla="*/ 52 w 122"/>
                  <a:gd name="T25" fmla="*/ 72 h 113"/>
                  <a:gd name="T26" fmla="*/ 38 w 122"/>
                  <a:gd name="T27" fmla="*/ 91 h 113"/>
                  <a:gd name="T28" fmla="*/ 11 w 122"/>
                  <a:gd name="T29" fmla="*/ 102 h 113"/>
                  <a:gd name="T30" fmla="*/ 44 w 122"/>
                  <a:gd name="T31" fmla="*/ 69 h 113"/>
                  <a:gd name="T32" fmla="*/ 46 w 122"/>
                  <a:gd name="T33" fmla="*/ 67 h 113"/>
                  <a:gd name="T34" fmla="*/ 6 w 122"/>
                  <a:gd name="T35" fmla="*/ 93 h 113"/>
                  <a:gd name="T36" fmla="*/ 35 w 122"/>
                  <a:gd name="T37" fmla="*/ 65 h 113"/>
                  <a:gd name="T38" fmla="*/ 8 w 122"/>
                  <a:gd name="T39" fmla="*/ 87 h 113"/>
                  <a:gd name="T40" fmla="*/ 6 w 122"/>
                  <a:gd name="T41" fmla="*/ 99 h 113"/>
                  <a:gd name="T42" fmla="*/ 39 w 122"/>
                  <a:gd name="T43" fmla="*/ 74 h 113"/>
                  <a:gd name="T44" fmla="*/ 50 w 122"/>
                  <a:gd name="T45" fmla="*/ 73 h 113"/>
                  <a:gd name="T46" fmla="*/ 10 w 122"/>
                  <a:gd name="T47" fmla="*/ 104 h 113"/>
                  <a:gd name="T48" fmla="*/ 39 w 122"/>
                  <a:gd name="T49" fmla="*/ 89 h 113"/>
                  <a:gd name="T50" fmla="*/ 58 w 122"/>
                  <a:gd name="T51" fmla="*/ 78 h 113"/>
                  <a:gd name="T52" fmla="*/ 50 w 122"/>
                  <a:gd name="T53" fmla="*/ 89 h 113"/>
                  <a:gd name="T54" fmla="*/ 35 w 122"/>
                  <a:gd name="T55" fmla="*/ 107 h 113"/>
                  <a:gd name="T56" fmla="*/ 45 w 122"/>
                  <a:gd name="T57" fmla="*/ 92 h 113"/>
                  <a:gd name="T58" fmla="*/ 76 w 122"/>
                  <a:gd name="T59" fmla="*/ 70 h 113"/>
                  <a:gd name="T60" fmla="*/ 45 w 122"/>
                  <a:gd name="T61" fmla="*/ 106 h 113"/>
                  <a:gd name="T62" fmla="*/ 88 w 122"/>
                  <a:gd name="T63" fmla="*/ 68 h 113"/>
                  <a:gd name="T64" fmla="*/ 57 w 122"/>
                  <a:gd name="T65" fmla="*/ 104 h 113"/>
                  <a:gd name="T66" fmla="*/ 59 w 122"/>
                  <a:gd name="T67" fmla="*/ 107 h 113"/>
                  <a:gd name="T68" fmla="*/ 99 w 122"/>
                  <a:gd name="T69" fmla="*/ 72 h 113"/>
                  <a:gd name="T70" fmla="*/ 60 w 122"/>
                  <a:gd name="T71" fmla="*/ 107 h 113"/>
                  <a:gd name="T72" fmla="*/ 75 w 122"/>
                  <a:gd name="T73" fmla="*/ 107 h 113"/>
                  <a:gd name="T74" fmla="*/ 83 w 122"/>
                  <a:gd name="T75" fmla="*/ 105 h 113"/>
                  <a:gd name="T76" fmla="*/ 99 w 122"/>
                  <a:gd name="T77" fmla="*/ 78 h 113"/>
                  <a:gd name="T78" fmla="*/ 105 w 122"/>
                  <a:gd name="T79" fmla="*/ 85 h 113"/>
                  <a:gd name="T80" fmla="*/ 109 w 122"/>
                  <a:gd name="T81" fmla="*/ 87 h 113"/>
                  <a:gd name="T82" fmla="*/ 92 w 122"/>
                  <a:gd name="T83" fmla="*/ 109 h 113"/>
                  <a:gd name="T84" fmla="*/ 99 w 122"/>
                  <a:gd name="T85" fmla="*/ 108 h 113"/>
                  <a:gd name="T86" fmla="*/ 111 w 122"/>
                  <a:gd name="T87" fmla="*/ 99 h 113"/>
                  <a:gd name="T88" fmla="*/ 109 w 122"/>
                  <a:gd name="T89" fmla="*/ 93 h 113"/>
                  <a:gd name="T90" fmla="*/ 115 w 122"/>
                  <a:gd name="T91" fmla="*/ 95 h 113"/>
                  <a:gd name="T92" fmla="*/ 109 w 122"/>
                  <a:gd name="T93" fmla="*/ 106 h 113"/>
                  <a:gd name="T94" fmla="*/ 116 w 122"/>
                  <a:gd name="T95" fmla="*/ 99 h 113"/>
                  <a:gd name="T96" fmla="*/ 114 w 122"/>
                  <a:gd name="T97" fmla="*/ 99 h 113"/>
                  <a:gd name="T98" fmla="*/ 106 w 122"/>
                  <a:gd name="T99" fmla="*/ 100 h 113"/>
                  <a:gd name="T100" fmla="*/ 101 w 122"/>
                  <a:gd name="T101" fmla="*/ 99 h 113"/>
                  <a:gd name="T102" fmla="*/ 112 w 122"/>
                  <a:gd name="T103" fmla="*/ 79 h 113"/>
                  <a:gd name="T104" fmla="*/ 118 w 122"/>
                  <a:gd name="T105" fmla="*/ 93 h 113"/>
                  <a:gd name="T106" fmla="*/ 105 w 122"/>
                  <a:gd name="T107" fmla="*/ 73 h 113"/>
                  <a:gd name="T108" fmla="*/ 71 w 122"/>
                  <a:gd name="T109" fmla="*/ 96 h 113"/>
                  <a:gd name="T110" fmla="*/ 40 w 122"/>
                  <a:gd name="T111" fmla="*/ 41 h 113"/>
                  <a:gd name="T112" fmla="*/ 93 w 122"/>
                  <a:gd name="T113" fmla="*/ 64 h 113"/>
                  <a:gd name="T114" fmla="*/ 15 w 122"/>
                  <a:gd name="T115" fmla="*/ 75 h 113"/>
                  <a:gd name="T116" fmla="*/ 17 w 122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2" h="113">
                    <a:moveTo>
                      <a:pt x="27" y="110"/>
                    </a:moveTo>
                    <a:cubicBezTo>
                      <a:pt x="32" y="110"/>
                      <a:pt x="36" y="110"/>
                      <a:pt x="41" y="109"/>
                    </a:cubicBezTo>
                    <a:cubicBezTo>
                      <a:pt x="49" y="109"/>
                      <a:pt x="57" y="110"/>
                      <a:pt x="65" y="110"/>
                    </a:cubicBezTo>
                    <a:cubicBezTo>
                      <a:pt x="78" y="111"/>
                      <a:pt x="91" y="113"/>
                      <a:pt x="104" y="111"/>
                    </a:cubicBezTo>
                    <a:cubicBezTo>
                      <a:pt x="113" y="109"/>
                      <a:pt x="122" y="102"/>
                      <a:pt x="121" y="91"/>
                    </a:cubicBezTo>
                    <a:cubicBezTo>
                      <a:pt x="119" y="80"/>
                      <a:pt x="110" y="71"/>
                      <a:pt x="102" y="63"/>
                    </a:cubicBezTo>
                    <a:cubicBezTo>
                      <a:pt x="93" y="55"/>
                      <a:pt x="84" y="48"/>
                      <a:pt x="75" y="39"/>
                    </a:cubicBezTo>
                    <a:cubicBezTo>
                      <a:pt x="70" y="34"/>
                      <a:pt x="67" y="28"/>
                      <a:pt x="66" y="21"/>
                    </a:cubicBezTo>
                    <a:cubicBezTo>
                      <a:pt x="66" y="15"/>
                      <a:pt x="69" y="9"/>
                      <a:pt x="73" y="4"/>
                    </a:cubicBezTo>
                    <a:cubicBezTo>
                      <a:pt x="73" y="3"/>
                      <a:pt x="73" y="2"/>
                      <a:pt x="72" y="2"/>
                    </a:cubicBezTo>
                    <a:cubicBezTo>
                      <a:pt x="72" y="1"/>
                      <a:pt x="71" y="1"/>
                      <a:pt x="71" y="1"/>
                    </a:cubicBezTo>
                    <a:cubicBezTo>
                      <a:pt x="59" y="1"/>
                      <a:pt x="47" y="0"/>
                      <a:pt x="35" y="2"/>
                    </a:cubicBezTo>
                    <a:cubicBezTo>
                      <a:pt x="34" y="2"/>
                      <a:pt x="33" y="3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7" y="12"/>
                      <a:pt x="41" y="18"/>
                      <a:pt x="41" y="25"/>
                    </a:cubicBezTo>
                    <a:cubicBezTo>
                      <a:pt x="42" y="34"/>
                      <a:pt x="37" y="41"/>
                      <a:pt x="32" y="47"/>
                    </a:cubicBezTo>
                    <a:cubicBezTo>
                      <a:pt x="25" y="57"/>
                      <a:pt x="17" y="67"/>
                      <a:pt x="10" y="77"/>
                    </a:cubicBezTo>
                    <a:cubicBezTo>
                      <a:pt x="5" y="84"/>
                      <a:pt x="0" y="94"/>
                      <a:pt x="5" y="103"/>
                    </a:cubicBezTo>
                    <a:cubicBezTo>
                      <a:pt x="9" y="109"/>
                      <a:pt x="20" y="110"/>
                      <a:pt x="27" y="110"/>
                    </a:cubicBezTo>
                    <a:close/>
                    <a:moveTo>
                      <a:pt x="22" y="65"/>
                    </a:moveTo>
                    <a:cubicBezTo>
                      <a:pt x="23" y="65"/>
                      <a:pt x="23" y="65"/>
                      <a:pt x="23" y="64"/>
                    </a:cubicBezTo>
                    <a:cubicBezTo>
                      <a:pt x="25" y="63"/>
                      <a:pt x="27" y="63"/>
                      <a:pt x="29" y="62"/>
                    </a:cubicBezTo>
                    <a:cubicBezTo>
                      <a:pt x="26" y="64"/>
                      <a:pt x="22" y="67"/>
                      <a:pt x="19" y="70"/>
                    </a:cubicBezTo>
                    <a:cubicBezTo>
                      <a:pt x="20" y="68"/>
                      <a:pt x="21" y="67"/>
                      <a:pt x="22" y="65"/>
                    </a:cubicBezTo>
                    <a:close/>
                    <a:moveTo>
                      <a:pt x="31" y="61"/>
                    </a:moveTo>
                    <a:cubicBezTo>
                      <a:pt x="32" y="61"/>
                      <a:pt x="33" y="60"/>
                      <a:pt x="35" y="60"/>
                    </a:cubicBezTo>
                    <a:cubicBezTo>
                      <a:pt x="31" y="62"/>
                      <a:pt x="28" y="64"/>
                      <a:pt x="25" y="66"/>
                    </a:cubicBezTo>
                    <a:cubicBezTo>
                      <a:pt x="27" y="64"/>
                      <a:pt x="29" y="63"/>
                      <a:pt x="31" y="61"/>
                    </a:cubicBezTo>
                    <a:close/>
                    <a:moveTo>
                      <a:pt x="38" y="61"/>
                    </a:moveTo>
                    <a:cubicBezTo>
                      <a:pt x="38" y="61"/>
                      <a:pt x="39" y="61"/>
                      <a:pt x="39" y="61"/>
                    </a:cubicBezTo>
                    <a:cubicBezTo>
                      <a:pt x="35" y="63"/>
                      <a:pt x="32" y="66"/>
                      <a:pt x="28" y="69"/>
                    </a:cubicBezTo>
                    <a:cubicBezTo>
                      <a:pt x="22" y="74"/>
                      <a:pt x="16" y="78"/>
                      <a:pt x="10" y="83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4" y="79"/>
                      <a:pt x="17" y="77"/>
                      <a:pt x="20" y="74"/>
                    </a:cubicBezTo>
                    <a:cubicBezTo>
                      <a:pt x="26" y="70"/>
                      <a:pt x="32" y="66"/>
                      <a:pt x="38" y="61"/>
                    </a:cubicBezTo>
                    <a:close/>
                    <a:moveTo>
                      <a:pt x="97" y="65"/>
                    </a:moveTo>
                    <a:cubicBezTo>
                      <a:pt x="90" y="71"/>
                      <a:pt x="83" y="78"/>
                      <a:pt x="76" y="84"/>
                    </a:cubicBezTo>
                    <a:cubicBezTo>
                      <a:pt x="72" y="88"/>
                      <a:pt x="68" y="91"/>
                      <a:pt x="65" y="94"/>
                    </a:cubicBezTo>
                    <a:cubicBezTo>
                      <a:pt x="67" y="92"/>
                      <a:pt x="70" y="89"/>
                      <a:pt x="73" y="86"/>
                    </a:cubicBezTo>
                    <a:cubicBezTo>
                      <a:pt x="79" y="80"/>
                      <a:pt x="84" y="75"/>
                      <a:pt x="88" y="68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0" y="68"/>
                      <a:pt x="92" y="68"/>
                      <a:pt x="93" y="68"/>
                    </a:cubicBezTo>
                    <a:cubicBezTo>
                      <a:pt x="94" y="67"/>
                      <a:pt x="96" y="65"/>
                      <a:pt x="97" y="65"/>
                    </a:cubicBezTo>
                    <a:close/>
                    <a:moveTo>
                      <a:pt x="82" y="65"/>
                    </a:moveTo>
                    <a:cubicBezTo>
                      <a:pt x="84" y="66"/>
                      <a:pt x="85" y="67"/>
                      <a:pt x="87" y="67"/>
                    </a:cubicBezTo>
                    <a:cubicBezTo>
                      <a:pt x="84" y="70"/>
                      <a:pt x="81" y="74"/>
                      <a:pt x="78" y="76"/>
                    </a:cubicBezTo>
                    <a:cubicBezTo>
                      <a:pt x="73" y="80"/>
                      <a:pt x="70" y="83"/>
                      <a:pt x="66" y="87"/>
                    </a:cubicBezTo>
                    <a:cubicBezTo>
                      <a:pt x="62" y="90"/>
                      <a:pt x="59" y="93"/>
                      <a:pt x="56" y="96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59" y="92"/>
                      <a:pt x="63" y="89"/>
                      <a:pt x="66" y="85"/>
                    </a:cubicBezTo>
                    <a:cubicBezTo>
                      <a:pt x="69" y="82"/>
                      <a:pt x="71" y="78"/>
                      <a:pt x="74" y="75"/>
                    </a:cubicBezTo>
                    <a:cubicBezTo>
                      <a:pt x="77" y="72"/>
                      <a:pt x="80" y="69"/>
                      <a:pt x="82" y="65"/>
                    </a:cubicBezTo>
                    <a:cubicBezTo>
                      <a:pt x="82" y="65"/>
                      <a:pt x="82" y="65"/>
                      <a:pt x="82" y="65"/>
                    </a:cubicBezTo>
                    <a:close/>
                    <a:moveTo>
                      <a:pt x="76" y="65"/>
                    </a:moveTo>
                    <a:cubicBezTo>
                      <a:pt x="77" y="64"/>
                      <a:pt x="78" y="64"/>
                      <a:pt x="80" y="65"/>
                    </a:cubicBezTo>
                    <a:cubicBezTo>
                      <a:pt x="80" y="65"/>
                      <a:pt x="81" y="65"/>
                      <a:pt x="81" y="65"/>
                    </a:cubicBezTo>
                    <a:cubicBezTo>
                      <a:pt x="74" y="70"/>
                      <a:pt x="68" y="77"/>
                      <a:pt x="62" y="83"/>
                    </a:cubicBezTo>
                    <a:cubicBezTo>
                      <a:pt x="55" y="90"/>
                      <a:pt x="47" y="96"/>
                      <a:pt x="41" y="103"/>
                    </a:cubicBezTo>
                    <a:cubicBezTo>
                      <a:pt x="40" y="104"/>
                      <a:pt x="39" y="104"/>
                      <a:pt x="38" y="105"/>
                    </a:cubicBezTo>
                    <a:cubicBezTo>
                      <a:pt x="38" y="105"/>
                      <a:pt x="38" y="105"/>
                      <a:pt x="37" y="105"/>
                    </a:cubicBezTo>
                    <a:cubicBezTo>
                      <a:pt x="39" y="103"/>
                      <a:pt x="41" y="101"/>
                      <a:pt x="43" y="100"/>
                    </a:cubicBezTo>
                    <a:cubicBezTo>
                      <a:pt x="47" y="96"/>
                      <a:pt x="51" y="92"/>
                      <a:pt x="55" y="89"/>
                    </a:cubicBezTo>
                    <a:cubicBezTo>
                      <a:pt x="63" y="81"/>
                      <a:pt x="69" y="73"/>
                      <a:pt x="76" y="65"/>
                    </a:cubicBezTo>
                    <a:close/>
                    <a:moveTo>
                      <a:pt x="73" y="66"/>
                    </a:moveTo>
                    <a:cubicBezTo>
                      <a:pt x="71" y="68"/>
                      <a:pt x="70" y="70"/>
                      <a:pt x="68" y="71"/>
                    </a:cubicBezTo>
                    <a:cubicBezTo>
                      <a:pt x="65" y="74"/>
                      <a:pt x="61" y="77"/>
                      <a:pt x="58" y="80"/>
                    </a:cubicBezTo>
                    <a:cubicBezTo>
                      <a:pt x="57" y="80"/>
                      <a:pt x="57" y="81"/>
                      <a:pt x="56" y="81"/>
                    </a:cubicBezTo>
                    <a:cubicBezTo>
                      <a:pt x="59" y="79"/>
                      <a:pt x="61" y="76"/>
                      <a:pt x="63" y="74"/>
                    </a:cubicBezTo>
                    <a:cubicBezTo>
                      <a:pt x="67" y="72"/>
                      <a:pt x="70" y="69"/>
                      <a:pt x="73" y="66"/>
                    </a:cubicBezTo>
                    <a:close/>
                    <a:moveTo>
                      <a:pt x="53" y="74"/>
                    </a:moveTo>
                    <a:cubicBezTo>
                      <a:pt x="47" y="78"/>
                      <a:pt x="42" y="83"/>
                      <a:pt x="36" y="88"/>
                    </a:cubicBezTo>
                    <a:cubicBezTo>
                      <a:pt x="33" y="90"/>
                      <a:pt x="30" y="92"/>
                      <a:pt x="27" y="94"/>
                    </a:cubicBezTo>
                    <a:cubicBezTo>
                      <a:pt x="23" y="97"/>
                      <a:pt x="20" y="101"/>
                      <a:pt x="16" y="104"/>
                    </a:cubicBezTo>
                    <a:cubicBezTo>
                      <a:pt x="14" y="106"/>
                      <a:pt x="16" y="104"/>
                      <a:pt x="17" y="103"/>
                    </a:cubicBezTo>
                    <a:cubicBezTo>
                      <a:pt x="18" y="102"/>
                      <a:pt x="20" y="100"/>
                      <a:pt x="22" y="99"/>
                    </a:cubicBezTo>
                    <a:cubicBezTo>
                      <a:pt x="25" y="95"/>
                      <a:pt x="29" y="93"/>
                      <a:pt x="32" y="90"/>
                    </a:cubicBezTo>
                    <a:cubicBezTo>
                      <a:pt x="39" y="85"/>
                      <a:pt x="45" y="78"/>
                      <a:pt x="51" y="72"/>
                    </a:cubicBezTo>
                    <a:cubicBezTo>
                      <a:pt x="52" y="72"/>
                      <a:pt x="52" y="72"/>
                      <a:pt x="52" y="72"/>
                    </a:cubicBezTo>
                    <a:cubicBezTo>
                      <a:pt x="54" y="74"/>
                      <a:pt x="57" y="75"/>
                      <a:pt x="60" y="75"/>
                    </a:cubicBezTo>
                    <a:cubicBezTo>
                      <a:pt x="55" y="78"/>
                      <a:pt x="51" y="81"/>
                      <a:pt x="46" y="85"/>
                    </a:cubicBezTo>
                    <a:cubicBezTo>
                      <a:pt x="40" y="91"/>
                      <a:pt x="34" y="96"/>
                      <a:pt x="27" y="102"/>
                    </a:cubicBezTo>
                    <a:cubicBezTo>
                      <a:pt x="27" y="103"/>
                      <a:pt x="23" y="106"/>
                      <a:pt x="24" y="105"/>
                    </a:cubicBezTo>
                    <a:cubicBezTo>
                      <a:pt x="25" y="103"/>
                      <a:pt x="27" y="102"/>
                      <a:pt x="29" y="100"/>
                    </a:cubicBezTo>
                    <a:cubicBezTo>
                      <a:pt x="32" y="97"/>
                      <a:pt x="35" y="94"/>
                      <a:pt x="38" y="91"/>
                    </a:cubicBezTo>
                    <a:cubicBezTo>
                      <a:pt x="41" y="88"/>
                      <a:pt x="44" y="85"/>
                      <a:pt x="47" y="83"/>
                    </a:cubicBezTo>
                    <a:cubicBezTo>
                      <a:pt x="49" y="80"/>
                      <a:pt x="52" y="78"/>
                      <a:pt x="54" y="74"/>
                    </a:cubicBezTo>
                    <a:cubicBezTo>
                      <a:pt x="54" y="74"/>
                      <a:pt x="54" y="74"/>
                      <a:pt x="53" y="74"/>
                    </a:cubicBezTo>
                    <a:close/>
                    <a:moveTo>
                      <a:pt x="47" y="68"/>
                    </a:moveTo>
                    <a:cubicBezTo>
                      <a:pt x="48" y="69"/>
                      <a:pt x="50" y="71"/>
                      <a:pt x="51" y="72"/>
                    </a:cubicBezTo>
                    <a:cubicBezTo>
                      <a:pt x="36" y="79"/>
                      <a:pt x="25" y="92"/>
                      <a:pt x="11" y="102"/>
                    </a:cubicBezTo>
                    <a:cubicBezTo>
                      <a:pt x="8" y="104"/>
                      <a:pt x="13" y="100"/>
                      <a:pt x="13" y="99"/>
                    </a:cubicBezTo>
                    <a:cubicBezTo>
                      <a:pt x="15" y="98"/>
                      <a:pt x="16" y="96"/>
                      <a:pt x="18" y="95"/>
                    </a:cubicBezTo>
                    <a:cubicBezTo>
                      <a:pt x="21" y="92"/>
                      <a:pt x="24" y="89"/>
                      <a:pt x="28" y="87"/>
                    </a:cubicBezTo>
                    <a:cubicBezTo>
                      <a:pt x="34" y="81"/>
                      <a:pt x="40" y="74"/>
                      <a:pt x="47" y="68"/>
                    </a:cubicBezTo>
                    <a:close/>
                    <a:moveTo>
                      <a:pt x="45" y="68"/>
                    </a:moveTo>
                    <a:cubicBezTo>
                      <a:pt x="45" y="68"/>
                      <a:pt x="45" y="68"/>
                      <a:pt x="44" y="69"/>
                    </a:cubicBezTo>
                    <a:cubicBezTo>
                      <a:pt x="37" y="75"/>
                      <a:pt x="30" y="81"/>
                      <a:pt x="23" y="86"/>
                    </a:cubicBezTo>
                    <a:cubicBezTo>
                      <a:pt x="19" y="89"/>
                      <a:pt x="16" y="92"/>
                      <a:pt x="13" y="94"/>
                    </a:cubicBezTo>
                    <a:cubicBezTo>
                      <a:pt x="11" y="96"/>
                      <a:pt x="9" y="97"/>
                      <a:pt x="7" y="99"/>
                    </a:cubicBezTo>
                    <a:cubicBezTo>
                      <a:pt x="8" y="98"/>
                      <a:pt x="9" y="96"/>
                      <a:pt x="10" y="95"/>
                    </a:cubicBezTo>
                    <a:cubicBezTo>
                      <a:pt x="21" y="84"/>
                      <a:pt x="35" y="77"/>
                      <a:pt x="44" y="64"/>
                    </a:cubicBezTo>
                    <a:cubicBezTo>
                      <a:pt x="45" y="65"/>
                      <a:pt x="45" y="66"/>
                      <a:pt x="46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8"/>
                      <a:pt x="46" y="68"/>
                      <a:pt x="45" y="68"/>
                    </a:cubicBezTo>
                    <a:close/>
                    <a:moveTo>
                      <a:pt x="43" y="64"/>
                    </a:moveTo>
                    <a:cubicBezTo>
                      <a:pt x="37" y="68"/>
                      <a:pt x="30" y="73"/>
                      <a:pt x="24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2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0" y="74"/>
                      <a:pt x="41" y="62"/>
                    </a:cubicBezTo>
                    <a:cubicBezTo>
                      <a:pt x="42" y="63"/>
                      <a:pt x="42" y="63"/>
                      <a:pt x="43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19" y="77"/>
                      <a:pt x="25" y="72"/>
                    </a:cubicBezTo>
                    <a:cubicBezTo>
                      <a:pt x="28" y="70"/>
                      <a:pt x="32" y="67"/>
                      <a:pt x="35" y="65"/>
                    </a:cubicBezTo>
                    <a:cubicBezTo>
                      <a:pt x="36" y="64"/>
                      <a:pt x="37" y="63"/>
                      <a:pt x="39" y="62"/>
                    </a:cubicBezTo>
                    <a:cubicBezTo>
                      <a:pt x="39" y="62"/>
                      <a:pt x="40" y="62"/>
                      <a:pt x="40" y="61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0" y="62"/>
                      <a:pt x="40" y="63"/>
                      <a:pt x="39" y="63"/>
                    </a:cubicBezTo>
                    <a:cubicBezTo>
                      <a:pt x="29" y="74"/>
                      <a:pt x="16" y="82"/>
                      <a:pt x="6" y="92"/>
                    </a:cubicBezTo>
                    <a:cubicBezTo>
                      <a:pt x="6" y="90"/>
                      <a:pt x="7" y="88"/>
                      <a:pt x="8" y="87"/>
                    </a:cubicBezTo>
                    <a:close/>
                    <a:moveTo>
                      <a:pt x="22" y="81"/>
                    </a:moveTo>
                    <a:cubicBezTo>
                      <a:pt x="26" y="77"/>
                      <a:pt x="30" y="74"/>
                      <a:pt x="34" y="71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6"/>
                      <a:pt x="42" y="66"/>
                      <a:pt x="43" y="65"/>
                    </a:cubicBezTo>
                    <a:cubicBezTo>
                      <a:pt x="44" y="64"/>
                      <a:pt x="40" y="69"/>
                      <a:pt x="40" y="68"/>
                    </a:cubicBezTo>
                    <a:cubicBezTo>
                      <a:pt x="30" y="80"/>
                      <a:pt x="16" y="87"/>
                      <a:pt x="6" y="99"/>
                    </a:cubicBezTo>
                    <a:cubicBezTo>
                      <a:pt x="6" y="97"/>
                      <a:pt x="5" y="96"/>
                      <a:pt x="6" y="94"/>
                    </a:cubicBezTo>
                    <a:cubicBezTo>
                      <a:pt x="12" y="90"/>
                      <a:pt x="17" y="85"/>
                      <a:pt x="22" y="81"/>
                    </a:cubicBezTo>
                    <a:close/>
                    <a:moveTo>
                      <a:pt x="7" y="100"/>
                    </a:moveTo>
                    <a:cubicBezTo>
                      <a:pt x="13" y="94"/>
                      <a:pt x="20" y="89"/>
                      <a:pt x="27" y="84"/>
                    </a:cubicBezTo>
                    <a:cubicBezTo>
                      <a:pt x="31" y="81"/>
                      <a:pt x="34" y="78"/>
                      <a:pt x="37" y="76"/>
                    </a:cubicBezTo>
                    <a:cubicBezTo>
                      <a:pt x="38" y="75"/>
                      <a:pt x="39" y="75"/>
                      <a:pt x="39" y="74"/>
                    </a:cubicBezTo>
                    <a:cubicBezTo>
                      <a:pt x="35" y="79"/>
                      <a:pt x="30" y="83"/>
                      <a:pt x="26" y="87"/>
                    </a:cubicBezTo>
                    <a:cubicBezTo>
                      <a:pt x="20" y="92"/>
                      <a:pt x="14" y="97"/>
                      <a:pt x="9" y="103"/>
                    </a:cubicBezTo>
                    <a:cubicBezTo>
                      <a:pt x="8" y="102"/>
                      <a:pt x="7" y="101"/>
                      <a:pt x="7" y="100"/>
                    </a:cubicBezTo>
                    <a:close/>
                    <a:moveTo>
                      <a:pt x="10" y="104"/>
                    </a:moveTo>
                    <a:cubicBezTo>
                      <a:pt x="23" y="95"/>
                      <a:pt x="34" y="83"/>
                      <a:pt x="47" y="75"/>
                    </a:cubicBezTo>
                    <a:cubicBezTo>
                      <a:pt x="47" y="75"/>
                      <a:pt x="50" y="73"/>
                      <a:pt x="50" y="73"/>
                    </a:cubicBezTo>
                    <a:cubicBezTo>
                      <a:pt x="48" y="75"/>
                      <a:pt x="46" y="76"/>
                      <a:pt x="45" y="78"/>
                    </a:cubicBezTo>
                    <a:cubicBezTo>
                      <a:pt x="41" y="81"/>
                      <a:pt x="38" y="84"/>
                      <a:pt x="35" y="87"/>
                    </a:cubicBezTo>
                    <a:cubicBezTo>
                      <a:pt x="28" y="93"/>
                      <a:pt x="20" y="99"/>
                      <a:pt x="14" y="105"/>
                    </a:cubicBezTo>
                    <a:cubicBezTo>
                      <a:pt x="14" y="105"/>
                      <a:pt x="14" y="105"/>
                      <a:pt x="14" y="105"/>
                    </a:cubicBezTo>
                    <a:cubicBezTo>
                      <a:pt x="13" y="105"/>
                      <a:pt x="12" y="105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lose/>
                    <a:moveTo>
                      <a:pt x="15" y="106"/>
                    </a:moveTo>
                    <a:cubicBezTo>
                      <a:pt x="21" y="103"/>
                      <a:pt x="26" y="96"/>
                      <a:pt x="31" y="92"/>
                    </a:cubicBezTo>
                    <a:cubicBezTo>
                      <a:pt x="38" y="87"/>
                      <a:pt x="43" y="82"/>
                      <a:pt x="50" y="77"/>
                    </a:cubicBezTo>
                    <a:cubicBezTo>
                      <a:pt x="50" y="77"/>
                      <a:pt x="52" y="76"/>
                      <a:pt x="53" y="75"/>
                    </a:cubicBezTo>
                    <a:cubicBezTo>
                      <a:pt x="52" y="77"/>
                      <a:pt x="49" y="79"/>
                      <a:pt x="47" y="81"/>
                    </a:cubicBezTo>
                    <a:cubicBezTo>
                      <a:pt x="45" y="84"/>
                      <a:pt x="42" y="86"/>
                      <a:pt x="39" y="89"/>
                    </a:cubicBezTo>
                    <a:cubicBezTo>
                      <a:pt x="34" y="95"/>
                      <a:pt x="27" y="100"/>
                      <a:pt x="22" y="106"/>
                    </a:cubicBezTo>
                    <a:cubicBezTo>
                      <a:pt x="22" y="106"/>
                      <a:pt x="22" y="107"/>
                      <a:pt x="23" y="106"/>
                    </a:cubicBezTo>
                    <a:cubicBezTo>
                      <a:pt x="29" y="103"/>
                      <a:pt x="34" y="97"/>
                      <a:pt x="40" y="92"/>
                    </a:cubicBezTo>
                    <a:cubicBezTo>
                      <a:pt x="47" y="86"/>
                      <a:pt x="54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5"/>
                      <a:pt x="60" y="77"/>
                      <a:pt x="58" y="78"/>
                    </a:cubicBezTo>
                    <a:cubicBezTo>
                      <a:pt x="55" y="81"/>
                      <a:pt x="52" y="84"/>
                      <a:pt x="48" y="88"/>
                    </a:cubicBezTo>
                    <a:cubicBezTo>
                      <a:pt x="42" y="94"/>
                      <a:pt x="35" y="99"/>
                      <a:pt x="28" y="106"/>
                    </a:cubicBezTo>
                    <a:cubicBezTo>
                      <a:pt x="28" y="106"/>
                      <a:pt x="28" y="107"/>
                      <a:pt x="29" y="106"/>
                    </a:cubicBezTo>
                    <a:cubicBezTo>
                      <a:pt x="29" y="106"/>
                      <a:pt x="30" y="106"/>
                      <a:pt x="30" y="105"/>
                    </a:cubicBezTo>
                    <a:cubicBezTo>
                      <a:pt x="30" y="105"/>
                      <a:pt x="30" y="105"/>
                      <a:pt x="30" y="105"/>
                    </a:cubicBezTo>
                    <a:cubicBezTo>
                      <a:pt x="37" y="100"/>
                      <a:pt x="44" y="94"/>
                      <a:pt x="50" y="89"/>
                    </a:cubicBezTo>
                    <a:cubicBezTo>
                      <a:pt x="54" y="85"/>
                      <a:pt x="58" y="81"/>
                      <a:pt x="62" y="77"/>
                    </a:cubicBezTo>
                    <a:cubicBezTo>
                      <a:pt x="65" y="75"/>
                      <a:pt x="67" y="73"/>
                      <a:pt x="70" y="71"/>
                    </a:cubicBezTo>
                    <a:cubicBezTo>
                      <a:pt x="69" y="71"/>
                      <a:pt x="69" y="72"/>
                      <a:pt x="69" y="72"/>
                    </a:cubicBezTo>
                    <a:cubicBezTo>
                      <a:pt x="65" y="76"/>
                      <a:pt x="62" y="80"/>
                      <a:pt x="58" y="84"/>
                    </a:cubicBezTo>
                    <a:cubicBezTo>
                      <a:pt x="51" y="92"/>
                      <a:pt x="43" y="99"/>
                      <a:pt x="35" y="106"/>
                    </a:cubicBezTo>
                    <a:cubicBezTo>
                      <a:pt x="35" y="106"/>
                      <a:pt x="35" y="107"/>
                      <a:pt x="35" y="107"/>
                    </a:cubicBezTo>
                    <a:cubicBezTo>
                      <a:pt x="28" y="107"/>
                      <a:pt x="21" y="108"/>
                      <a:pt x="15" y="106"/>
                    </a:cubicBezTo>
                    <a:close/>
                    <a:moveTo>
                      <a:pt x="47" y="90"/>
                    </a:moveTo>
                    <a:cubicBezTo>
                      <a:pt x="44" y="93"/>
                      <a:pt x="40" y="97"/>
                      <a:pt x="36" y="100"/>
                    </a:cubicBezTo>
                    <a:cubicBezTo>
                      <a:pt x="35" y="101"/>
                      <a:pt x="34" y="102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7" y="98"/>
                      <a:pt x="41" y="95"/>
                      <a:pt x="45" y="92"/>
                    </a:cubicBezTo>
                    <a:cubicBezTo>
                      <a:pt x="45" y="91"/>
                      <a:pt x="46" y="90"/>
                      <a:pt x="47" y="90"/>
                    </a:cubicBezTo>
                    <a:close/>
                    <a:moveTo>
                      <a:pt x="39" y="107"/>
                    </a:moveTo>
                    <a:cubicBezTo>
                      <a:pt x="38" y="107"/>
                      <a:pt x="37" y="107"/>
                      <a:pt x="36" y="107"/>
                    </a:cubicBezTo>
                    <a:cubicBezTo>
                      <a:pt x="39" y="105"/>
                      <a:pt x="42" y="103"/>
                      <a:pt x="44" y="100"/>
                    </a:cubicBezTo>
                    <a:cubicBezTo>
                      <a:pt x="47" y="97"/>
                      <a:pt x="51" y="94"/>
                      <a:pt x="55" y="90"/>
                    </a:cubicBezTo>
                    <a:cubicBezTo>
                      <a:pt x="62" y="84"/>
                      <a:pt x="69" y="77"/>
                      <a:pt x="76" y="70"/>
                    </a:cubicBezTo>
                    <a:cubicBezTo>
                      <a:pt x="77" y="69"/>
                      <a:pt x="80" y="67"/>
                      <a:pt x="81" y="66"/>
                    </a:cubicBezTo>
                    <a:cubicBezTo>
                      <a:pt x="79" y="69"/>
                      <a:pt x="77" y="71"/>
                      <a:pt x="75" y="73"/>
                    </a:cubicBezTo>
                    <a:cubicBezTo>
                      <a:pt x="72" y="76"/>
                      <a:pt x="69" y="80"/>
                      <a:pt x="66" y="84"/>
                    </a:cubicBezTo>
                    <a:cubicBezTo>
                      <a:pt x="63" y="87"/>
                      <a:pt x="60" y="90"/>
                      <a:pt x="57" y="94"/>
                    </a:cubicBezTo>
                    <a:cubicBezTo>
                      <a:pt x="53" y="98"/>
                      <a:pt x="50" y="102"/>
                      <a:pt x="45" y="106"/>
                    </a:cubicBezTo>
                    <a:cubicBezTo>
                      <a:pt x="45" y="106"/>
                      <a:pt x="45" y="106"/>
                      <a:pt x="45" y="106"/>
                    </a:cubicBezTo>
                    <a:cubicBezTo>
                      <a:pt x="43" y="106"/>
                      <a:pt x="41" y="106"/>
                      <a:pt x="39" y="107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6" y="106"/>
                      <a:pt x="46" y="106"/>
                    </a:cubicBezTo>
                    <a:cubicBezTo>
                      <a:pt x="49" y="104"/>
                      <a:pt x="52" y="102"/>
                      <a:pt x="54" y="99"/>
                    </a:cubicBezTo>
                    <a:cubicBezTo>
                      <a:pt x="58" y="95"/>
                      <a:pt x="61" y="92"/>
                      <a:pt x="65" y="89"/>
                    </a:cubicBezTo>
                    <a:cubicBezTo>
                      <a:pt x="73" y="82"/>
                      <a:pt x="80" y="75"/>
                      <a:pt x="88" y="68"/>
                    </a:cubicBezTo>
                    <a:cubicBezTo>
                      <a:pt x="85" y="70"/>
                      <a:pt x="82" y="75"/>
                      <a:pt x="80" y="78"/>
                    </a:cubicBezTo>
                    <a:cubicBezTo>
                      <a:pt x="77" y="81"/>
                      <a:pt x="74" y="84"/>
                      <a:pt x="71" y="88"/>
                    </a:cubicBezTo>
                    <a:cubicBezTo>
                      <a:pt x="65" y="93"/>
                      <a:pt x="59" y="99"/>
                      <a:pt x="54" y="106"/>
                    </a:cubicBezTo>
                    <a:cubicBezTo>
                      <a:pt x="54" y="106"/>
                      <a:pt x="54" y="107"/>
                      <a:pt x="54" y="106"/>
                    </a:cubicBezTo>
                    <a:cubicBezTo>
                      <a:pt x="55" y="106"/>
                      <a:pt x="55" y="106"/>
                      <a:pt x="55" y="105"/>
                    </a:cubicBezTo>
                    <a:cubicBezTo>
                      <a:pt x="56" y="105"/>
                      <a:pt x="56" y="105"/>
                      <a:pt x="57" y="104"/>
                    </a:cubicBezTo>
                    <a:cubicBezTo>
                      <a:pt x="62" y="97"/>
                      <a:pt x="69" y="91"/>
                      <a:pt x="75" y="86"/>
                    </a:cubicBezTo>
                    <a:cubicBezTo>
                      <a:pt x="83" y="79"/>
                      <a:pt x="90" y="72"/>
                      <a:pt x="98" y="65"/>
                    </a:cubicBezTo>
                    <a:cubicBezTo>
                      <a:pt x="95" y="68"/>
                      <a:pt x="92" y="72"/>
                      <a:pt x="89" y="75"/>
                    </a:cubicBezTo>
                    <a:cubicBezTo>
                      <a:pt x="85" y="79"/>
                      <a:pt x="82" y="83"/>
                      <a:pt x="79" y="86"/>
                    </a:cubicBezTo>
                    <a:cubicBezTo>
                      <a:pt x="76" y="90"/>
                      <a:pt x="72" y="94"/>
                      <a:pt x="69" y="98"/>
                    </a:cubicBezTo>
                    <a:cubicBezTo>
                      <a:pt x="66" y="101"/>
                      <a:pt x="62" y="104"/>
                      <a:pt x="59" y="107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55" y="107"/>
                      <a:pt x="50" y="106"/>
                      <a:pt x="46" y="106"/>
                    </a:cubicBezTo>
                    <a:close/>
                    <a:moveTo>
                      <a:pt x="60" y="107"/>
                    </a:moveTo>
                    <a:cubicBezTo>
                      <a:pt x="66" y="103"/>
                      <a:pt x="71" y="97"/>
                      <a:pt x="76" y="92"/>
                    </a:cubicBezTo>
                    <a:cubicBezTo>
                      <a:pt x="83" y="87"/>
                      <a:pt x="89" y="81"/>
                      <a:pt x="95" y="75"/>
                    </a:cubicBezTo>
                    <a:cubicBezTo>
                      <a:pt x="96" y="74"/>
                      <a:pt x="98" y="73"/>
                      <a:pt x="99" y="72"/>
                    </a:cubicBezTo>
                    <a:cubicBezTo>
                      <a:pt x="100" y="71"/>
                      <a:pt x="100" y="70"/>
                      <a:pt x="101" y="70"/>
                    </a:cubicBezTo>
                    <a:cubicBezTo>
                      <a:pt x="100" y="71"/>
                      <a:pt x="100" y="72"/>
                      <a:pt x="99" y="73"/>
                    </a:cubicBezTo>
                    <a:cubicBezTo>
                      <a:pt x="96" y="76"/>
                      <a:pt x="93" y="78"/>
                      <a:pt x="91" y="81"/>
                    </a:cubicBezTo>
                    <a:cubicBezTo>
                      <a:pt x="86" y="86"/>
                      <a:pt x="82" y="92"/>
                      <a:pt x="77" y="97"/>
                    </a:cubicBezTo>
                    <a:cubicBezTo>
                      <a:pt x="74" y="100"/>
                      <a:pt x="71" y="104"/>
                      <a:pt x="68" y="108"/>
                    </a:cubicBezTo>
                    <a:cubicBezTo>
                      <a:pt x="65" y="107"/>
                      <a:pt x="63" y="107"/>
                      <a:pt x="60" y="107"/>
                    </a:cubicBezTo>
                    <a:close/>
                    <a:moveTo>
                      <a:pt x="99" y="78"/>
                    </a:moveTo>
                    <a:cubicBezTo>
                      <a:pt x="100" y="77"/>
                      <a:pt x="102" y="76"/>
                      <a:pt x="103" y="75"/>
                    </a:cubicBezTo>
                    <a:cubicBezTo>
                      <a:pt x="106" y="73"/>
                      <a:pt x="102" y="76"/>
                      <a:pt x="101" y="77"/>
                    </a:cubicBezTo>
                    <a:cubicBezTo>
                      <a:pt x="98" y="81"/>
                      <a:pt x="95" y="84"/>
                      <a:pt x="92" y="88"/>
                    </a:cubicBezTo>
                    <a:cubicBezTo>
                      <a:pt x="89" y="91"/>
                      <a:pt x="87" y="93"/>
                      <a:pt x="85" y="96"/>
                    </a:cubicBezTo>
                    <a:cubicBezTo>
                      <a:pt x="82" y="100"/>
                      <a:pt x="78" y="103"/>
                      <a:pt x="75" y="107"/>
                    </a:cubicBezTo>
                    <a:cubicBezTo>
                      <a:pt x="74" y="107"/>
                      <a:pt x="75" y="108"/>
                      <a:pt x="75" y="107"/>
                    </a:cubicBezTo>
                    <a:cubicBezTo>
                      <a:pt x="85" y="100"/>
                      <a:pt x="93" y="90"/>
                      <a:pt x="101" y="82"/>
                    </a:cubicBezTo>
                    <a:cubicBezTo>
                      <a:pt x="103" y="80"/>
                      <a:pt x="105" y="77"/>
                      <a:pt x="107" y="75"/>
                    </a:cubicBezTo>
                    <a:cubicBezTo>
                      <a:pt x="105" y="78"/>
                      <a:pt x="103" y="80"/>
                      <a:pt x="101" y="83"/>
                    </a:cubicBezTo>
                    <a:cubicBezTo>
                      <a:pt x="96" y="89"/>
                      <a:pt x="91" y="95"/>
                      <a:pt x="87" y="101"/>
                    </a:cubicBezTo>
                    <a:cubicBezTo>
                      <a:pt x="86" y="102"/>
                      <a:pt x="85" y="104"/>
                      <a:pt x="83" y="105"/>
                    </a:cubicBezTo>
                    <a:cubicBezTo>
                      <a:pt x="83" y="105"/>
                      <a:pt x="83" y="106"/>
                      <a:pt x="82" y="106"/>
                    </a:cubicBezTo>
                    <a:cubicBezTo>
                      <a:pt x="81" y="107"/>
                      <a:pt x="81" y="107"/>
                      <a:pt x="81" y="107"/>
                    </a:cubicBezTo>
                    <a:cubicBezTo>
                      <a:pt x="81" y="108"/>
                      <a:pt x="81" y="108"/>
                      <a:pt x="80" y="108"/>
                    </a:cubicBezTo>
                    <a:cubicBezTo>
                      <a:pt x="76" y="108"/>
                      <a:pt x="72" y="108"/>
                      <a:pt x="69" y="108"/>
                    </a:cubicBezTo>
                    <a:cubicBezTo>
                      <a:pt x="73" y="103"/>
                      <a:pt x="77" y="99"/>
                      <a:pt x="81" y="94"/>
                    </a:cubicBezTo>
                    <a:cubicBezTo>
                      <a:pt x="87" y="88"/>
                      <a:pt x="93" y="83"/>
                      <a:pt x="99" y="78"/>
                    </a:cubicBezTo>
                    <a:close/>
                    <a:moveTo>
                      <a:pt x="85" y="109"/>
                    </a:moveTo>
                    <a:cubicBezTo>
                      <a:pt x="84" y="109"/>
                      <a:pt x="82" y="109"/>
                      <a:pt x="81" y="108"/>
                    </a:cubicBezTo>
                    <a:cubicBezTo>
                      <a:pt x="81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4" y="105"/>
                      <a:pt x="87" y="103"/>
                      <a:pt x="89" y="100"/>
                    </a:cubicBezTo>
                    <a:cubicBezTo>
                      <a:pt x="94" y="95"/>
                      <a:pt x="100" y="91"/>
                      <a:pt x="105" y="85"/>
                    </a:cubicBezTo>
                    <a:cubicBezTo>
                      <a:pt x="106" y="84"/>
                      <a:pt x="107" y="83"/>
                      <a:pt x="108" y="82"/>
                    </a:cubicBezTo>
                    <a:cubicBezTo>
                      <a:pt x="108" y="82"/>
                      <a:pt x="111" y="78"/>
                      <a:pt x="109" y="82"/>
                    </a:cubicBezTo>
                    <a:cubicBezTo>
                      <a:pt x="107" y="85"/>
                      <a:pt x="105" y="88"/>
                      <a:pt x="102" y="91"/>
                    </a:cubicBezTo>
                    <a:cubicBezTo>
                      <a:pt x="98" y="96"/>
                      <a:pt x="93" y="101"/>
                      <a:pt x="88" y="107"/>
                    </a:cubicBezTo>
                    <a:cubicBezTo>
                      <a:pt x="87" y="107"/>
                      <a:pt x="88" y="108"/>
                      <a:pt x="88" y="107"/>
                    </a:cubicBezTo>
                    <a:cubicBezTo>
                      <a:pt x="96" y="102"/>
                      <a:pt x="102" y="94"/>
                      <a:pt x="109" y="87"/>
                    </a:cubicBezTo>
                    <a:cubicBezTo>
                      <a:pt x="110" y="86"/>
                      <a:pt x="112" y="85"/>
                      <a:pt x="113" y="84"/>
                    </a:cubicBezTo>
                    <a:cubicBezTo>
                      <a:pt x="111" y="87"/>
                      <a:pt x="109" y="89"/>
                      <a:pt x="107" y="91"/>
                    </a:cubicBezTo>
                    <a:cubicBezTo>
                      <a:pt x="104" y="95"/>
                      <a:pt x="101" y="100"/>
                      <a:pt x="97" y="104"/>
                    </a:cubicBezTo>
                    <a:cubicBezTo>
                      <a:pt x="97" y="104"/>
                      <a:pt x="96" y="105"/>
                      <a:pt x="96" y="105"/>
                    </a:cubicBezTo>
                    <a:cubicBezTo>
                      <a:pt x="94" y="106"/>
                      <a:pt x="93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89" y="109"/>
                      <a:pt x="87" y="109"/>
                      <a:pt x="85" y="109"/>
                    </a:cubicBezTo>
                    <a:close/>
                    <a:moveTo>
                      <a:pt x="115" y="93"/>
                    </a:moveTo>
                    <a:cubicBezTo>
                      <a:pt x="114" y="94"/>
                      <a:pt x="114" y="95"/>
                      <a:pt x="114" y="96"/>
                    </a:cubicBezTo>
                    <a:cubicBezTo>
                      <a:pt x="109" y="99"/>
                      <a:pt x="105" y="103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1" y="108"/>
                      <a:pt x="100" y="108"/>
                      <a:pt x="99" y="108"/>
                    </a:cubicBezTo>
                    <a:cubicBezTo>
                      <a:pt x="104" y="104"/>
                      <a:pt x="108" y="99"/>
                      <a:pt x="113" y="95"/>
                    </a:cubicBezTo>
                    <a:cubicBezTo>
                      <a:pt x="113" y="95"/>
                      <a:pt x="116" y="91"/>
                      <a:pt x="115" y="93"/>
                    </a:cubicBezTo>
                    <a:close/>
                    <a:moveTo>
                      <a:pt x="111" y="99"/>
                    </a:moveTo>
                    <a:cubicBezTo>
                      <a:pt x="110" y="101"/>
                      <a:pt x="107" y="103"/>
                      <a:pt x="105" y="105"/>
                    </a:cubicBezTo>
                    <a:cubicBezTo>
                      <a:pt x="100" y="110"/>
                      <a:pt x="107" y="103"/>
                      <a:pt x="108" y="102"/>
                    </a:cubicBezTo>
                    <a:cubicBezTo>
                      <a:pt x="109" y="101"/>
                      <a:pt x="110" y="100"/>
                      <a:pt x="111" y="99"/>
                    </a:cubicBezTo>
                    <a:close/>
                    <a:moveTo>
                      <a:pt x="98" y="108"/>
                    </a:moveTo>
                    <a:cubicBezTo>
                      <a:pt x="96" y="109"/>
                      <a:pt x="95" y="109"/>
                      <a:pt x="93" y="109"/>
                    </a:cubicBezTo>
                    <a:cubicBezTo>
                      <a:pt x="93" y="109"/>
                      <a:pt x="93" y="108"/>
                      <a:pt x="93" y="108"/>
                    </a:cubicBezTo>
                    <a:cubicBezTo>
                      <a:pt x="94" y="108"/>
                      <a:pt x="94" y="108"/>
                      <a:pt x="95" y="107"/>
                    </a:cubicBezTo>
                    <a:cubicBezTo>
                      <a:pt x="96" y="106"/>
                      <a:pt x="97" y="105"/>
                      <a:pt x="98" y="104"/>
                    </a:cubicBezTo>
                    <a:cubicBezTo>
                      <a:pt x="102" y="100"/>
                      <a:pt x="105" y="96"/>
                      <a:pt x="109" y="93"/>
                    </a:cubicBezTo>
                    <a:cubicBezTo>
                      <a:pt x="110" y="92"/>
                      <a:pt x="115" y="86"/>
                      <a:pt x="113" y="90"/>
                    </a:cubicBezTo>
                    <a:cubicBezTo>
                      <a:pt x="112" y="92"/>
                      <a:pt x="109" y="94"/>
                      <a:pt x="107" y="96"/>
                    </a:cubicBezTo>
                    <a:cubicBezTo>
                      <a:pt x="104" y="100"/>
                      <a:pt x="101" y="104"/>
                      <a:pt x="98" y="108"/>
                    </a:cubicBezTo>
                    <a:close/>
                    <a:moveTo>
                      <a:pt x="103" y="108"/>
                    </a:moveTo>
                    <a:cubicBezTo>
                      <a:pt x="107" y="105"/>
                      <a:pt x="111" y="101"/>
                      <a:pt x="114" y="96"/>
                    </a:cubicBezTo>
                    <a:cubicBezTo>
                      <a:pt x="114" y="96"/>
                      <a:pt x="115" y="95"/>
                      <a:pt x="115" y="95"/>
                    </a:cubicBezTo>
                    <a:cubicBezTo>
                      <a:pt x="116" y="95"/>
                      <a:pt x="116" y="94"/>
                      <a:pt x="116" y="94"/>
                    </a:cubicBezTo>
                    <a:cubicBezTo>
                      <a:pt x="116" y="94"/>
                      <a:pt x="116" y="95"/>
                      <a:pt x="115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8" y="105"/>
                      <a:pt x="105" y="107"/>
                    </a:cubicBezTo>
                    <a:cubicBezTo>
                      <a:pt x="105" y="107"/>
                      <a:pt x="104" y="108"/>
                      <a:pt x="103" y="108"/>
                    </a:cubicBezTo>
                    <a:close/>
                    <a:moveTo>
                      <a:pt x="109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6"/>
                      <a:pt x="107" y="106"/>
                      <a:pt x="107" y="106"/>
                    </a:cubicBezTo>
                    <a:cubicBezTo>
                      <a:pt x="110" y="104"/>
                      <a:pt x="112" y="102"/>
                      <a:pt x="114" y="99"/>
                    </a:cubicBezTo>
                    <a:cubicBezTo>
                      <a:pt x="116" y="98"/>
                      <a:pt x="118" y="94"/>
                      <a:pt x="116" y="99"/>
                    </a:cubicBezTo>
                    <a:cubicBezTo>
                      <a:pt x="115" y="102"/>
                      <a:pt x="112" y="104"/>
                      <a:pt x="110" y="106"/>
                    </a:cubicBezTo>
                    <a:cubicBezTo>
                      <a:pt x="110" y="106"/>
                      <a:pt x="110" y="106"/>
                      <a:pt x="109" y="106"/>
                    </a:cubicBezTo>
                    <a:close/>
                    <a:moveTo>
                      <a:pt x="113" y="104"/>
                    </a:moveTo>
                    <a:cubicBezTo>
                      <a:pt x="115" y="102"/>
                      <a:pt x="117" y="99"/>
                      <a:pt x="118" y="96"/>
                    </a:cubicBezTo>
                    <a:cubicBezTo>
                      <a:pt x="118" y="95"/>
                      <a:pt x="118" y="95"/>
                      <a:pt x="117" y="95"/>
                    </a:cubicBezTo>
                    <a:cubicBezTo>
                      <a:pt x="116" y="96"/>
                      <a:pt x="115" y="98"/>
                      <a:pt x="114" y="99"/>
                    </a:cubicBezTo>
                    <a:cubicBezTo>
                      <a:pt x="115" y="97"/>
                      <a:pt x="116" y="95"/>
                      <a:pt x="117" y="93"/>
                    </a:cubicBezTo>
                    <a:cubicBezTo>
                      <a:pt x="118" y="92"/>
                      <a:pt x="117" y="92"/>
                      <a:pt x="117" y="92"/>
                    </a:cubicBezTo>
                    <a:cubicBezTo>
                      <a:pt x="116" y="93"/>
                      <a:pt x="116" y="93"/>
                      <a:pt x="115" y="94"/>
                    </a:cubicBezTo>
                    <a:cubicBezTo>
                      <a:pt x="116" y="93"/>
                      <a:pt x="116" y="92"/>
                      <a:pt x="116" y="91"/>
                    </a:cubicBezTo>
                    <a:cubicBezTo>
                      <a:pt x="117" y="91"/>
                      <a:pt x="116" y="91"/>
                      <a:pt x="116" y="91"/>
                    </a:cubicBezTo>
                    <a:cubicBezTo>
                      <a:pt x="113" y="94"/>
                      <a:pt x="110" y="97"/>
                      <a:pt x="106" y="100"/>
                    </a:cubicBezTo>
                    <a:cubicBezTo>
                      <a:pt x="105" y="102"/>
                      <a:pt x="103" y="104"/>
                      <a:pt x="102" y="105"/>
                    </a:cubicBezTo>
                    <a:cubicBezTo>
                      <a:pt x="101" y="106"/>
                      <a:pt x="101" y="106"/>
                      <a:pt x="101" y="107"/>
                    </a:cubicBezTo>
                    <a:cubicBezTo>
                      <a:pt x="103" y="103"/>
                      <a:pt x="105" y="100"/>
                      <a:pt x="108" y="97"/>
                    </a:cubicBezTo>
                    <a:cubicBezTo>
                      <a:pt x="111" y="94"/>
                      <a:pt x="113" y="91"/>
                      <a:pt x="115" y="88"/>
                    </a:cubicBezTo>
                    <a:cubicBezTo>
                      <a:pt x="115" y="88"/>
                      <a:pt x="115" y="87"/>
                      <a:pt x="114" y="87"/>
                    </a:cubicBezTo>
                    <a:cubicBezTo>
                      <a:pt x="110" y="91"/>
                      <a:pt x="106" y="95"/>
                      <a:pt x="101" y="99"/>
                    </a:cubicBezTo>
                    <a:cubicBezTo>
                      <a:pt x="102" y="99"/>
                      <a:pt x="102" y="99"/>
                      <a:pt x="102" y="98"/>
                    </a:cubicBezTo>
                    <a:cubicBezTo>
                      <a:pt x="106" y="93"/>
                      <a:pt x="111" y="89"/>
                      <a:pt x="114" y="83"/>
                    </a:cubicBezTo>
                    <a:cubicBezTo>
                      <a:pt x="114" y="83"/>
                      <a:pt x="114" y="82"/>
                      <a:pt x="113" y="83"/>
                    </a:cubicBezTo>
                    <a:cubicBezTo>
                      <a:pt x="109" y="86"/>
                      <a:pt x="106" y="90"/>
                      <a:pt x="102" y="94"/>
                    </a:cubicBezTo>
                    <a:cubicBezTo>
                      <a:pt x="98" y="98"/>
                      <a:pt x="93" y="102"/>
                      <a:pt x="89" y="106"/>
                    </a:cubicBezTo>
                    <a:cubicBezTo>
                      <a:pt x="97" y="97"/>
                      <a:pt x="105" y="89"/>
                      <a:pt x="112" y="79"/>
                    </a:cubicBezTo>
                    <a:cubicBezTo>
                      <a:pt x="112" y="79"/>
                      <a:pt x="111" y="78"/>
                      <a:pt x="111" y="79"/>
                    </a:cubicBezTo>
                    <a:cubicBezTo>
                      <a:pt x="106" y="82"/>
                      <a:pt x="102" y="88"/>
                      <a:pt x="97" y="92"/>
                    </a:cubicBezTo>
                    <a:cubicBezTo>
                      <a:pt x="94" y="94"/>
                      <a:pt x="91" y="97"/>
                      <a:pt x="89" y="100"/>
                    </a:cubicBezTo>
                    <a:cubicBezTo>
                      <a:pt x="95" y="91"/>
                      <a:pt x="102" y="82"/>
                      <a:pt x="109" y="74"/>
                    </a:cubicBezTo>
                    <a:cubicBezTo>
                      <a:pt x="109" y="74"/>
                      <a:pt x="109" y="74"/>
                      <a:pt x="109" y="74"/>
                    </a:cubicBezTo>
                    <a:cubicBezTo>
                      <a:pt x="114" y="80"/>
                      <a:pt x="117" y="86"/>
                      <a:pt x="118" y="93"/>
                    </a:cubicBezTo>
                    <a:cubicBezTo>
                      <a:pt x="118" y="98"/>
                      <a:pt x="116" y="102"/>
                      <a:pt x="113" y="104"/>
                    </a:cubicBezTo>
                    <a:close/>
                    <a:moveTo>
                      <a:pt x="109" y="74"/>
                    </a:moveTo>
                    <a:cubicBezTo>
                      <a:pt x="99" y="81"/>
                      <a:pt x="92" y="90"/>
                      <a:pt x="84" y="98"/>
                    </a:cubicBezTo>
                    <a:cubicBezTo>
                      <a:pt x="86" y="96"/>
                      <a:pt x="87" y="94"/>
                      <a:pt x="88" y="92"/>
                    </a:cubicBezTo>
                    <a:cubicBezTo>
                      <a:pt x="94" y="86"/>
                      <a:pt x="100" y="80"/>
                      <a:pt x="106" y="73"/>
                    </a:cubicBezTo>
                    <a:cubicBezTo>
                      <a:pt x="106" y="73"/>
                      <a:pt x="106" y="73"/>
                      <a:pt x="105" y="73"/>
                    </a:cubicBezTo>
                    <a:cubicBezTo>
                      <a:pt x="99" y="77"/>
                      <a:pt x="92" y="82"/>
                      <a:pt x="87" y="88"/>
                    </a:cubicBezTo>
                    <a:cubicBezTo>
                      <a:pt x="87" y="87"/>
                      <a:pt x="88" y="86"/>
                      <a:pt x="88" y="86"/>
                    </a:cubicBezTo>
                    <a:cubicBezTo>
                      <a:pt x="93" y="80"/>
                      <a:pt x="100" y="75"/>
                      <a:pt x="102" y="68"/>
                    </a:cubicBezTo>
                    <a:cubicBezTo>
                      <a:pt x="103" y="68"/>
                      <a:pt x="102" y="68"/>
                      <a:pt x="102" y="68"/>
                    </a:cubicBezTo>
                    <a:cubicBezTo>
                      <a:pt x="95" y="75"/>
                      <a:pt x="88" y="81"/>
                      <a:pt x="81" y="88"/>
                    </a:cubicBezTo>
                    <a:cubicBezTo>
                      <a:pt x="78" y="90"/>
                      <a:pt x="74" y="93"/>
                      <a:pt x="71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5" y="92"/>
                      <a:pt x="78" y="88"/>
                      <a:pt x="82" y="85"/>
                    </a:cubicBezTo>
                    <a:cubicBezTo>
                      <a:pt x="87" y="78"/>
                      <a:pt x="94" y="72"/>
                      <a:pt x="99" y="65"/>
                    </a:cubicBezTo>
                    <a:cubicBezTo>
                      <a:pt x="99" y="65"/>
                      <a:pt x="99" y="65"/>
                      <a:pt x="99" y="65"/>
                    </a:cubicBezTo>
                    <a:cubicBezTo>
                      <a:pt x="102" y="67"/>
                      <a:pt x="106" y="70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7" y="29"/>
                      <a:pt x="43" y="16"/>
                      <a:pt x="37" y="5"/>
                    </a:cubicBezTo>
                    <a:cubicBezTo>
                      <a:pt x="47" y="3"/>
                      <a:pt x="58" y="4"/>
                      <a:pt x="69" y="4"/>
                    </a:cubicBezTo>
                    <a:cubicBezTo>
                      <a:pt x="64" y="13"/>
                      <a:pt x="61" y="23"/>
                      <a:pt x="67" y="33"/>
                    </a:cubicBezTo>
                    <a:cubicBezTo>
                      <a:pt x="73" y="44"/>
                      <a:pt x="86" y="53"/>
                      <a:pt x="95" y="61"/>
                    </a:cubicBezTo>
                    <a:cubicBezTo>
                      <a:pt x="96" y="61"/>
                      <a:pt x="96" y="62"/>
                      <a:pt x="96" y="62"/>
                    </a:cubicBezTo>
                    <a:cubicBezTo>
                      <a:pt x="95" y="62"/>
                      <a:pt x="94" y="63"/>
                      <a:pt x="93" y="64"/>
                    </a:cubicBezTo>
                    <a:cubicBezTo>
                      <a:pt x="90" y="67"/>
                      <a:pt x="84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4" y="76"/>
                      <a:pt x="49" y="64"/>
                      <a:pt x="43" y="60"/>
                    </a:cubicBezTo>
                    <a:cubicBezTo>
                      <a:pt x="38" y="56"/>
                      <a:pt x="32" y="57"/>
                      <a:pt x="26" y="60"/>
                    </a:cubicBezTo>
                    <a:cubicBezTo>
                      <a:pt x="31" y="54"/>
                      <a:pt x="35" y="48"/>
                      <a:pt x="40" y="41"/>
                    </a:cubicBezTo>
                    <a:close/>
                    <a:moveTo>
                      <a:pt x="15" y="75"/>
                    </a:moveTo>
                    <a:cubicBezTo>
                      <a:pt x="19" y="72"/>
                      <a:pt x="22" y="69"/>
                      <a:pt x="25" y="67"/>
                    </a:cubicBezTo>
                    <a:cubicBezTo>
                      <a:pt x="27" y="65"/>
                      <a:pt x="29" y="64"/>
                      <a:pt x="31" y="63"/>
                    </a:cubicBezTo>
                    <a:cubicBezTo>
                      <a:pt x="33" y="62"/>
                      <a:pt x="35" y="61"/>
                      <a:pt x="36" y="60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6" y="61"/>
                      <a:pt x="34" y="63"/>
                      <a:pt x="34" y="63"/>
                    </a:cubicBezTo>
                    <a:cubicBezTo>
                      <a:pt x="29" y="68"/>
                      <a:pt x="23" y="72"/>
                      <a:pt x="17" y="76"/>
                    </a:cubicBezTo>
                    <a:cubicBezTo>
                      <a:pt x="14" y="78"/>
                      <a:pt x="12" y="80"/>
                      <a:pt x="10" y="83"/>
                    </a:cubicBezTo>
                    <a:cubicBezTo>
                      <a:pt x="12" y="80"/>
                      <a:pt x="14" y="77"/>
                      <a:pt x="15" y="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84" name="Freeform 131"/>
              <p:cNvSpPr>
                <a:spLocks noEditPoints="1"/>
              </p:cNvSpPr>
              <p:nvPr/>
            </p:nvSpPr>
            <p:spPr bwMode="auto">
              <a:xfrm>
                <a:off x="1695536" y="1001926"/>
                <a:ext cx="162274" cy="187680"/>
              </a:xfrm>
              <a:custGeom>
                <a:avLst/>
                <a:gdLst>
                  <a:gd name="T0" fmla="*/ 71 w 84"/>
                  <a:gd name="T1" fmla="*/ 86 h 97"/>
                  <a:gd name="T2" fmla="*/ 48 w 84"/>
                  <a:gd name="T3" fmla="*/ 0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1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4 w 84"/>
                  <a:gd name="T21" fmla="*/ 72 h 97"/>
                  <a:gd name="T22" fmla="*/ 38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0 h 97"/>
                  <a:gd name="T34" fmla="*/ 39 w 84"/>
                  <a:gd name="T35" fmla="*/ 58 h 97"/>
                  <a:gd name="T36" fmla="*/ 27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3 w 84"/>
                  <a:gd name="T45" fmla="*/ 65 h 97"/>
                  <a:gd name="T46" fmla="*/ 7 w 84"/>
                  <a:gd name="T47" fmla="*/ 60 h 97"/>
                  <a:gd name="T48" fmla="*/ 7 w 84"/>
                  <a:gd name="T49" fmla="*/ 60 h 97"/>
                  <a:gd name="T50" fmla="*/ 26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4 w 84"/>
                  <a:gd name="T75" fmla="*/ 93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0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1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4" y="44"/>
                      <a:pt x="71" y="24"/>
                      <a:pt x="51" y="24"/>
                    </a:cubicBezTo>
                    <a:cubicBezTo>
                      <a:pt x="51" y="17"/>
                      <a:pt x="52" y="9"/>
                      <a:pt x="51" y="2"/>
                    </a:cubicBezTo>
                    <a:cubicBezTo>
                      <a:pt x="50" y="2"/>
                      <a:pt x="50" y="1"/>
                      <a:pt x="50" y="1"/>
                    </a:cubicBezTo>
                    <a:cubicBezTo>
                      <a:pt x="50" y="1"/>
                      <a:pt x="49" y="0"/>
                      <a:pt x="48" y="0"/>
                    </a:cubicBezTo>
                    <a:cubicBezTo>
                      <a:pt x="44" y="0"/>
                      <a:pt x="40" y="2"/>
                      <a:pt x="35" y="0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1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7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6" y="66"/>
                      <a:pt x="59" y="65"/>
                      <a:pt x="61" y="63"/>
                    </a:cubicBezTo>
                    <a:cubicBezTo>
                      <a:pt x="63" y="61"/>
                      <a:pt x="64" y="60"/>
                      <a:pt x="62" y="63"/>
                    </a:cubicBezTo>
                    <a:cubicBezTo>
                      <a:pt x="57" y="69"/>
                      <a:pt x="51" y="73"/>
                      <a:pt x="45" y="77"/>
                    </a:cubicBezTo>
                    <a:cubicBezTo>
                      <a:pt x="41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7"/>
                      <a:pt x="34" y="71"/>
                    </a:cubicBezTo>
                    <a:cubicBezTo>
                      <a:pt x="38" y="68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7" y="63"/>
                      <a:pt x="40" y="69"/>
                      <a:pt x="33" y="75"/>
                    </a:cubicBezTo>
                    <a:cubicBezTo>
                      <a:pt x="28" y="79"/>
                      <a:pt x="23" y="83"/>
                      <a:pt x="18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6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59"/>
                      <a:pt x="48" y="58"/>
                    </a:cubicBezTo>
                    <a:cubicBezTo>
                      <a:pt x="53" y="55"/>
                      <a:pt x="48" y="59"/>
                      <a:pt x="47" y="59"/>
                    </a:cubicBezTo>
                    <a:cubicBezTo>
                      <a:pt x="42" y="63"/>
                      <a:pt x="37" y="68"/>
                      <a:pt x="32" y="72"/>
                    </a:cubicBezTo>
                    <a:cubicBezTo>
                      <a:pt x="27" y="77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5" y="61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9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6" y="79"/>
                      <a:pt x="38" y="77"/>
                    </a:cubicBezTo>
                    <a:cubicBezTo>
                      <a:pt x="45" y="71"/>
                      <a:pt x="52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5" y="76"/>
                      <a:pt x="29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1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2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6"/>
                      <a:pt x="27" y="73"/>
                    </a:cubicBezTo>
                    <a:cubicBezTo>
                      <a:pt x="32" y="67"/>
                      <a:pt x="39" y="62"/>
                      <a:pt x="45" y="57"/>
                    </a:cubicBezTo>
                    <a:cubicBezTo>
                      <a:pt x="45" y="57"/>
                      <a:pt x="45" y="56"/>
                      <a:pt x="44" y="57"/>
                    </a:cubicBezTo>
                    <a:cubicBezTo>
                      <a:pt x="32" y="61"/>
                      <a:pt x="23" y="72"/>
                      <a:pt x="13" y="80"/>
                    </a:cubicBezTo>
                    <a:cubicBezTo>
                      <a:pt x="13" y="81"/>
                      <a:pt x="11" y="82"/>
                      <a:pt x="10" y="82"/>
                    </a:cubicBezTo>
                    <a:cubicBezTo>
                      <a:pt x="12" y="80"/>
                      <a:pt x="13" y="79"/>
                      <a:pt x="14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4" y="59"/>
                    </a:cubicBezTo>
                    <a:cubicBezTo>
                      <a:pt x="36" y="59"/>
                      <a:pt x="38" y="58"/>
                      <a:pt x="39" y="58"/>
                    </a:cubicBezTo>
                    <a:cubicBezTo>
                      <a:pt x="43" y="56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2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60"/>
                      <a:pt x="33" y="60"/>
                    </a:cubicBezTo>
                    <a:cubicBezTo>
                      <a:pt x="26" y="68"/>
                      <a:pt x="15" y="72"/>
                      <a:pt x="10" y="82"/>
                    </a:cubicBezTo>
                    <a:cubicBezTo>
                      <a:pt x="9" y="81"/>
                      <a:pt x="8" y="80"/>
                      <a:pt x="8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7" y="66"/>
                      <a:pt x="18" y="65"/>
                      <a:pt x="20" y="63"/>
                    </a:cubicBezTo>
                    <a:cubicBezTo>
                      <a:pt x="22" y="62"/>
                      <a:pt x="27" y="56"/>
                      <a:pt x="23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4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5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2"/>
                      <a:pt x="18" y="61"/>
                    </a:cubicBezTo>
                    <a:cubicBezTo>
                      <a:pt x="18" y="60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6" y="62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9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7"/>
                    </a:cubicBezTo>
                    <a:cubicBezTo>
                      <a:pt x="23" y="57"/>
                      <a:pt x="23" y="57"/>
                      <a:pt x="22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9" y="62"/>
                      <a:pt x="6" y="66"/>
                    </a:cubicBezTo>
                    <a:cubicBezTo>
                      <a:pt x="4" y="67"/>
                      <a:pt x="4" y="66"/>
                      <a:pt x="6" y="64"/>
                    </a:cubicBezTo>
                    <a:cubicBezTo>
                      <a:pt x="6" y="63"/>
                      <a:pt x="7" y="62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19" y="58"/>
                      <a:pt x="17" y="60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1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5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4" y="93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7" y="77"/>
                    </a:cubicBezTo>
                    <a:cubicBezTo>
                      <a:pt x="51" y="82"/>
                      <a:pt x="45" y="88"/>
                      <a:pt x="39" y="93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2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7"/>
                      <a:pt x="74" y="70"/>
                    </a:cubicBezTo>
                    <a:cubicBezTo>
                      <a:pt x="75" y="69"/>
                      <a:pt x="76" y="69"/>
                      <a:pt x="76" y="68"/>
                    </a:cubicBezTo>
                    <a:cubicBezTo>
                      <a:pt x="75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1" y="87"/>
                      <a:pt x="67" y="82"/>
                      <a:pt x="72" y="76"/>
                    </a:cubicBezTo>
                    <a:cubicBezTo>
                      <a:pt x="73" y="76"/>
                      <a:pt x="74" y="75"/>
                      <a:pt x="76" y="74"/>
                    </a:cubicBezTo>
                    <a:cubicBezTo>
                      <a:pt x="75" y="74"/>
                      <a:pt x="75" y="74"/>
                      <a:pt x="75" y="75"/>
                    </a:cubicBezTo>
                    <a:cubicBezTo>
                      <a:pt x="74" y="76"/>
                      <a:pt x="72" y="77"/>
                      <a:pt x="70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1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2" y="85"/>
                      <a:pt x="60" y="86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3" y="70"/>
                      <a:pt x="68" y="74"/>
                      <a:pt x="63" y="78"/>
                    </a:cubicBezTo>
                    <a:cubicBezTo>
                      <a:pt x="61" y="80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2" y="84"/>
                      <a:pt x="49" y="86"/>
                    </a:cubicBezTo>
                    <a:cubicBezTo>
                      <a:pt x="47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6" y="91"/>
                      <a:pt x="37" y="91"/>
                    </a:cubicBezTo>
                    <a:cubicBezTo>
                      <a:pt x="43" y="85"/>
                      <a:pt x="49" y="81"/>
                      <a:pt x="55" y="75"/>
                    </a:cubicBezTo>
                    <a:cubicBezTo>
                      <a:pt x="61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6" y="26"/>
                    </a:cubicBezTo>
                    <a:cubicBezTo>
                      <a:pt x="37" y="19"/>
                      <a:pt x="35" y="11"/>
                      <a:pt x="36" y="4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6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1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3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85" name="Freeform 137"/>
              <p:cNvSpPr>
                <a:spLocks noEditPoints="1"/>
              </p:cNvSpPr>
              <p:nvPr/>
            </p:nvSpPr>
            <p:spPr bwMode="auto">
              <a:xfrm>
                <a:off x="1028742" y="2300919"/>
                <a:ext cx="305697" cy="308156"/>
              </a:xfrm>
              <a:custGeom>
                <a:avLst/>
                <a:gdLst>
                  <a:gd name="T0" fmla="*/ 14 w 158"/>
                  <a:gd name="T1" fmla="*/ 3 h 159"/>
                  <a:gd name="T2" fmla="*/ 95 w 158"/>
                  <a:gd name="T3" fmla="*/ 114 h 159"/>
                  <a:gd name="T4" fmla="*/ 124 w 158"/>
                  <a:gd name="T5" fmla="*/ 96 h 159"/>
                  <a:gd name="T6" fmla="*/ 47 w 158"/>
                  <a:gd name="T7" fmla="*/ 30 h 159"/>
                  <a:gd name="T8" fmla="*/ 42 w 158"/>
                  <a:gd name="T9" fmla="*/ 31 h 159"/>
                  <a:gd name="T10" fmla="*/ 57 w 158"/>
                  <a:gd name="T11" fmla="*/ 36 h 159"/>
                  <a:gd name="T12" fmla="*/ 58 w 158"/>
                  <a:gd name="T13" fmla="*/ 54 h 159"/>
                  <a:gd name="T14" fmla="*/ 60 w 158"/>
                  <a:gd name="T15" fmla="*/ 56 h 159"/>
                  <a:gd name="T16" fmla="*/ 63 w 158"/>
                  <a:gd name="T17" fmla="*/ 57 h 159"/>
                  <a:gd name="T18" fmla="*/ 114 w 158"/>
                  <a:gd name="T19" fmla="*/ 108 h 159"/>
                  <a:gd name="T20" fmla="*/ 130 w 158"/>
                  <a:gd name="T21" fmla="*/ 146 h 159"/>
                  <a:gd name="T22" fmla="*/ 122 w 158"/>
                  <a:gd name="T23" fmla="*/ 134 h 159"/>
                  <a:gd name="T24" fmla="*/ 124 w 158"/>
                  <a:gd name="T25" fmla="*/ 144 h 159"/>
                  <a:gd name="T26" fmla="*/ 129 w 158"/>
                  <a:gd name="T27" fmla="*/ 136 h 159"/>
                  <a:gd name="T28" fmla="*/ 127 w 158"/>
                  <a:gd name="T29" fmla="*/ 99 h 159"/>
                  <a:gd name="T30" fmla="*/ 85 w 158"/>
                  <a:gd name="T31" fmla="*/ 95 h 159"/>
                  <a:gd name="T32" fmla="*/ 101 w 158"/>
                  <a:gd name="T33" fmla="*/ 73 h 159"/>
                  <a:gd name="T34" fmla="*/ 100 w 158"/>
                  <a:gd name="T35" fmla="*/ 76 h 159"/>
                  <a:gd name="T36" fmla="*/ 93 w 158"/>
                  <a:gd name="T37" fmla="*/ 84 h 159"/>
                  <a:gd name="T38" fmla="*/ 101 w 158"/>
                  <a:gd name="T39" fmla="*/ 118 h 159"/>
                  <a:gd name="T40" fmla="*/ 100 w 158"/>
                  <a:gd name="T41" fmla="*/ 82 h 159"/>
                  <a:gd name="T42" fmla="*/ 98 w 158"/>
                  <a:gd name="T43" fmla="*/ 113 h 159"/>
                  <a:gd name="T44" fmla="*/ 91 w 158"/>
                  <a:gd name="T45" fmla="*/ 98 h 159"/>
                  <a:gd name="T46" fmla="*/ 107 w 158"/>
                  <a:gd name="T47" fmla="*/ 126 h 159"/>
                  <a:gd name="T48" fmla="*/ 108 w 158"/>
                  <a:gd name="T49" fmla="*/ 103 h 159"/>
                  <a:gd name="T50" fmla="*/ 107 w 158"/>
                  <a:gd name="T51" fmla="*/ 126 h 159"/>
                  <a:gd name="T52" fmla="*/ 103 w 158"/>
                  <a:gd name="T53" fmla="*/ 111 h 159"/>
                  <a:gd name="T54" fmla="*/ 111 w 158"/>
                  <a:gd name="T55" fmla="*/ 83 h 159"/>
                  <a:gd name="T56" fmla="*/ 58 w 158"/>
                  <a:gd name="T57" fmla="*/ 60 h 159"/>
                  <a:gd name="T58" fmla="*/ 65 w 158"/>
                  <a:gd name="T59" fmla="*/ 55 h 159"/>
                  <a:gd name="T60" fmla="*/ 58 w 158"/>
                  <a:gd name="T61" fmla="*/ 61 h 159"/>
                  <a:gd name="T62" fmla="*/ 68 w 158"/>
                  <a:gd name="T63" fmla="*/ 73 h 159"/>
                  <a:gd name="T64" fmla="*/ 67 w 158"/>
                  <a:gd name="T65" fmla="*/ 68 h 159"/>
                  <a:gd name="T66" fmla="*/ 74 w 158"/>
                  <a:gd name="T67" fmla="*/ 82 h 159"/>
                  <a:gd name="T68" fmla="*/ 84 w 158"/>
                  <a:gd name="T69" fmla="*/ 79 h 159"/>
                  <a:gd name="T70" fmla="*/ 88 w 158"/>
                  <a:gd name="T71" fmla="*/ 61 h 159"/>
                  <a:gd name="T72" fmla="*/ 86 w 158"/>
                  <a:gd name="T73" fmla="*/ 59 h 159"/>
                  <a:gd name="T74" fmla="*/ 76 w 158"/>
                  <a:gd name="T75" fmla="*/ 51 h 159"/>
                  <a:gd name="T76" fmla="*/ 46 w 158"/>
                  <a:gd name="T77" fmla="*/ 44 h 159"/>
                  <a:gd name="T78" fmla="*/ 57 w 158"/>
                  <a:gd name="T79" fmla="*/ 38 h 159"/>
                  <a:gd name="T80" fmla="*/ 89 w 158"/>
                  <a:gd name="T81" fmla="*/ 88 h 159"/>
                  <a:gd name="T82" fmla="*/ 108 w 158"/>
                  <a:gd name="T83" fmla="*/ 128 h 159"/>
                  <a:gd name="T84" fmla="*/ 108 w 158"/>
                  <a:gd name="T85" fmla="*/ 128 h 159"/>
                  <a:gd name="T86" fmla="*/ 120 w 158"/>
                  <a:gd name="T87" fmla="*/ 144 h 159"/>
                  <a:gd name="T88" fmla="*/ 131 w 158"/>
                  <a:gd name="T89" fmla="*/ 117 h 159"/>
                  <a:gd name="T90" fmla="*/ 129 w 158"/>
                  <a:gd name="T91" fmla="*/ 150 h 159"/>
                  <a:gd name="T92" fmla="*/ 132 w 158"/>
                  <a:gd name="T93" fmla="*/ 153 h 159"/>
                  <a:gd name="T94" fmla="*/ 147 w 158"/>
                  <a:gd name="T95" fmla="*/ 123 h 159"/>
                  <a:gd name="T96" fmla="*/ 142 w 158"/>
                  <a:gd name="T97" fmla="*/ 151 h 159"/>
                  <a:gd name="T98" fmla="*/ 151 w 158"/>
                  <a:gd name="T99" fmla="*/ 130 h 159"/>
                  <a:gd name="T100" fmla="*/ 91 w 158"/>
                  <a:gd name="T101" fmla="*/ 64 h 159"/>
                  <a:gd name="T102" fmla="*/ 7 w 158"/>
                  <a:gd name="T103" fmla="*/ 6 h 159"/>
                  <a:gd name="T104" fmla="*/ 42 w 158"/>
                  <a:gd name="T105" fmla="*/ 26 h 159"/>
                  <a:gd name="T106" fmla="*/ 35 w 158"/>
                  <a:gd name="T107" fmla="*/ 33 h 159"/>
                  <a:gd name="T108" fmla="*/ 137 w 158"/>
                  <a:gd name="T109" fmla="*/ 155 h 159"/>
                  <a:gd name="T110" fmla="*/ 147 w 158"/>
                  <a:gd name="T111" fmla="*/ 125 h 159"/>
                  <a:gd name="T112" fmla="*/ 144 w 158"/>
                  <a:gd name="T113" fmla="*/ 153 h 159"/>
                  <a:gd name="T114" fmla="*/ 143 w 158"/>
                  <a:gd name="T115" fmla="*/ 155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59">
                    <a:moveTo>
                      <a:pt x="157" y="141"/>
                    </a:moveTo>
                    <a:cubicBezTo>
                      <a:pt x="156" y="130"/>
                      <a:pt x="149" y="121"/>
                      <a:pt x="143" y="113"/>
                    </a:cubicBezTo>
                    <a:cubicBezTo>
                      <a:pt x="135" y="102"/>
                      <a:pt x="125" y="93"/>
                      <a:pt x="116" y="83"/>
                    </a:cubicBezTo>
                    <a:cubicBezTo>
                      <a:pt x="93" y="61"/>
                      <a:pt x="69" y="39"/>
                      <a:pt x="42" y="22"/>
                    </a:cubicBezTo>
                    <a:cubicBezTo>
                      <a:pt x="42" y="22"/>
                      <a:pt x="41" y="22"/>
                      <a:pt x="41" y="22"/>
                    </a:cubicBezTo>
                    <a:cubicBezTo>
                      <a:pt x="37" y="14"/>
                      <a:pt x="30" y="8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4" y="0"/>
                      <a:pt x="23" y="0"/>
                    </a:cubicBezTo>
                    <a:cubicBezTo>
                      <a:pt x="20" y="1"/>
                      <a:pt x="17" y="3"/>
                      <a:pt x="14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5" y="6"/>
                      <a:pt x="9" y="12"/>
                      <a:pt x="6" y="18"/>
                    </a:cubicBezTo>
                    <a:cubicBezTo>
                      <a:pt x="6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42" y="44"/>
                      <a:pt x="51" y="57"/>
                      <a:pt x="60" y="68"/>
                    </a:cubicBezTo>
                    <a:cubicBezTo>
                      <a:pt x="72" y="84"/>
                      <a:pt x="84" y="99"/>
                      <a:pt x="95" y="114"/>
                    </a:cubicBezTo>
                    <a:cubicBezTo>
                      <a:pt x="103" y="126"/>
                      <a:pt x="110" y="139"/>
                      <a:pt x="121" y="149"/>
                    </a:cubicBezTo>
                    <a:cubicBezTo>
                      <a:pt x="128" y="155"/>
                      <a:pt x="136" y="159"/>
                      <a:pt x="145" y="158"/>
                    </a:cubicBezTo>
                    <a:cubicBezTo>
                      <a:pt x="154" y="156"/>
                      <a:pt x="158" y="149"/>
                      <a:pt x="157" y="141"/>
                    </a:cubicBezTo>
                    <a:close/>
                    <a:moveTo>
                      <a:pt x="116" y="139"/>
                    </a:moveTo>
                    <a:cubicBezTo>
                      <a:pt x="115" y="138"/>
                      <a:pt x="114" y="137"/>
                      <a:pt x="113" y="135"/>
                    </a:cubicBezTo>
                    <a:cubicBezTo>
                      <a:pt x="115" y="129"/>
                      <a:pt x="117" y="122"/>
                      <a:pt x="118" y="116"/>
                    </a:cubicBezTo>
                    <a:cubicBezTo>
                      <a:pt x="119" y="112"/>
                      <a:pt x="120" y="109"/>
                      <a:pt x="121" y="105"/>
                    </a:cubicBezTo>
                    <a:cubicBezTo>
                      <a:pt x="122" y="102"/>
                      <a:pt x="124" y="98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39"/>
                      <a:pt x="116" y="139"/>
                      <a:pt x="116" y="139"/>
                    </a:cubicBezTo>
                    <a:close/>
                    <a:moveTo>
                      <a:pt x="47" y="29"/>
                    </a:moveTo>
                    <a:cubicBezTo>
                      <a:pt x="45" y="32"/>
                      <a:pt x="42" y="35"/>
                      <a:pt x="42" y="38"/>
                    </a:cubicBezTo>
                    <a:cubicBezTo>
                      <a:pt x="42" y="34"/>
                      <a:pt x="44" y="31"/>
                      <a:pt x="45" y="28"/>
                    </a:cubicBezTo>
                    <a:cubicBezTo>
                      <a:pt x="47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7"/>
                      <a:pt x="44" y="40"/>
                    </a:cubicBezTo>
                    <a:cubicBezTo>
                      <a:pt x="45" y="38"/>
                      <a:pt x="47" y="33"/>
                      <a:pt x="47" y="30"/>
                    </a:cubicBezTo>
                    <a:cubicBezTo>
                      <a:pt x="47" y="29"/>
                      <a:pt x="47" y="29"/>
                      <a:pt x="47" y="29"/>
                    </a:cubicBezTo>
                    <a:close/>
                    <a:moveTo>
                      <a:pt x="39" y="27"/>
                    </a:moveTo>
                    <a:cubicBezTo>
                      <a:pt x="40" y="27"/>
                      <a:pt x="40" y="26"/>
                      <a:pt x="41" y="25"/>
                    </a:cubicBezTo>
                    <a:cubicBezTo>
                      <a:pt x="41" y="25"/>
                      <a:pt x="41" y="25"/>
                      <a:pt x="42" y="25"/>
                    </a:cubicBezTo>
                    <a:cubicBezTo>
                      <a:pt x="41" y="27"/>
                      <a:pt x="40" y="28"/>
                      <a:pt x="39" y="30"/>
                    </a:cubicBezTo>
                    <a:cubicBezTo>
                      <a:pt x="36" y="36"/>
                      <a:pt x="39" y="29"/>
                      <a:pt x="39" y="28"/>
                    </a:cubicBezTo>
                    <a:cubicBezTo>
                      <a:pt x="39" y="27"/>
                      <a:pt x="39" y="27"/>
                      <a:pt x="39" y="27"/>
                    </a:cubicBezTo>
                    <a:close/>
                    <a:moveTo>
                      <a:pt x="44" y="27"/>
                    </a:moveTo>
                    <a:cubicBezTo>
                      <a:pt x="43" y="29"/>
                      <a:pt x="43" y="30"/>
                      <a:pt x="42" y="31"/>
                    </a:cubicBezTo>
                    <a:cubicBezTo>
                      <a:pt x="41" y="32"/>
                      <a:pt x="40" y="37"/>
                      <a:pt x="41" y="33"/>
                    </a:cubicBezTo>
                    <a:cubicBezTo>
                      <a:pt x="42" y="31"/>
                      <a:pt x="42" y="29"/>
                      <a:pt x="43" y="26"/>
                    </a:cubicBezTo>
                    <a:cubicBezTo>
                      <a:pt x="43" y="26"/>
                      <a:pt x="44" y="27"/>
                      <a:pt x="44" y="27"/>
                    </a:cubicBezTo>
                    <a:close/>
                    <a:moveTo>
                      <a:pt x="52" y="33"/>
                    </a:moveTo>
                    <a:cubicBezTo>
                      <a:pt x="50" y="36"/>
                      <a:pt x="48" y="39"/>
                      <a:pt x="47" y="43"/>
                    </a:cubicBezTo>
                    <a:cubicBezTo>
                      <a:pt x="48" y="41"/>
                      <a:pt x="49" y="34"/>
                      <a:pt x="50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51" y="31"/>
                      <a:pt x="51" y="32"/>
                      <a:pt x="52" y="33"/>
                    </a:cubicBezTo>
                    <a:close/>
                    <a:moveTo>
                      <a:pt x="57" y="36"/>
                    </a:moveTo>
                    <a:cubicBezTo>
                      <a:pt x="55" y="40"/>
                      <a:pt x="53" y="45"/>
                      <a:pt x="51" y="49"/>
                    </a:cubicBezTo>
                    <a:cubicBezTo>
                      <a:pt x="53" y="45"/>
                      <a:pt x="54" y="39"/>
                      <a:pt x="55" y="35"/>
                    </a:cubicBezTo>
                    <a:cubicBezTo>
                      <a:pt x="56" y="35"/>
                      <a:pt x="57" y="36"/>
                      <a:pt x="57" y="36"/>
                    </a:cubicBezTo>
                    <a:close/>
                    <a:moveTo>
                      <a:pt x="61" y="39"/>
                    </a:moveTo>
                    <a:cubicBezTo>
                      <a:pt x="58" y="43"/>
                      <a:pt x="56" y="49"/>
                      <a:pt x="55" y="53"/>
                    </a:cubicBezTo>
                    <a:cubicBezTo>
                      <a:pt x="56" y="48"/>
                      <a:pt x="58" y="43"/>
                      <a:pt x="58" y="37"/>
                    </a:cubicBezTo>
                    <a:cubicBezTo>
                      <a:pt x="59" y="38"/>
                      <a:pt x="60" y="38"/>
                      <a:pt x="61" y="39"/>
                    </a:cubicBezTo>
                    <a:close/>
                    <a:moveTo>
                      <a:pt x="64" y="41"/>
                    </a:moveTo>
                    <a:cubicBezTo>
                      <a:pt x="62" y="45"/>
                      <a:pt x="60" y="50"/>
                      <a:pt x="58" y="54"/>
                    </a:cubicBezTo>
                    <a:cubicBezTo>
                      <a:pt x="57" y="56"/>
                      <a:pt x="57" y="56"/>
                      <a:pt x="57" y="54"/>
                    </a:cubicBezTo>
                    <a:cubicBezTo>
                      <a:pt x="58" y="53"/>
                      <a:pt x="58" y="51"/>
                      <a:pt x="58" y="49"/>
                    </a:cubicBezTo>
                    <a:cubicBezTo>
                      <a:pt x="59" y="46"/>
                      <a:pt x="60" y="43"/>
                      <a:pt x="61" y="39"/>
                    </a:cubicBezTo>
                    <a:cubicBezTo>
                      <a:pt x="62" y="40"/>
                      <a:pt x="63" y="41"/>
                      <a:pt x="64" y="41"/>
                    </a:cubicBezTo>
                    <a:close/>
                    <a:moveTo>
                      <a:pt x="68" y="44"/>
                    </a:moveTo>
                    <a:cubicBezTo>
                      <a:pt x="68" y="44"/>
                      <a:pt x="68" y="44"/>
                      <a:pt x="68" y="44"/>
                    </a:cubicBezTo>
                    <a:cubicBezTo>
                      <a:pt x="66" y="46"/>
                      <a:pt x="65" y="49"/>
                      <a:pt x="63" y="51"/>
                    </a:cubicBezTo>
                    <a:cubicBezTo>
                      <a:pt x="63" y="52"/>
                      <a:pt x="62" y="54"/>
                      <a:pt x="61" y="55"/>
                    </a:cubicBezTo>
                    <a:cubicBezTo>
                      <a:pt x="61" y="55"/>
                      <a:pt x="61" y="56"/>
                      <a:pt x="60" y="56"/>
                    </a:cubicBezTo>
                    <a:cubicBezTo>
                      <a:pt x="62" y="51"/>
                      <a:pt x="63" y="47"/>
                      <a:pt x="65" y="42"/>
                    </a:cubicBezTo>
                    <a:cubicBezTo>
                      <a:pt x="66" y="43"/>
                      <a:pt x="67" y="43"/>
                      <a:pt x="68" y="44"/>
                    </a:cubicBezTo>
                    <a:close/>
                    <a:moveTo>
                      <a:pt x="73" y="48"/>
                    </a:moveTo>
                    <a:cubicBezTo>
                      <a:pt x="71" y="51"/>
                      <a:pt x="70" y="53"/>
                      <a:pt x="69" y="55"/>
                    </a:cubicBezTo>
                    <a:cubicBezTo>
                      <a:pt x="68" y="56"/>
                      <a:pt x="68" y="58"/>
                      <a:pt x="67" y="59"/>
                    </a:cubicBezTo>
                    <a:cubicBezTo>
                      <a:pt x="66" y="61"/>
                      <a:pt x="64" y="64"/>
                      <a:pt x="64" y="65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67" y="49"/>
                      <a:pt x="65" y="53"/>
                      <a:pt x="63" y="57"/>
                    </a:cubicBezTo>
                    <a:cubicBezTo>
                      <a:pt x="64" y="56"/>
                      <a:pt x="64" y="55"/>
                      <a:pt x="65" y="54"/>
                    </a:cubicBezTo>
                    <a:cubicBezTo>
                      <a:pt x="66" y="51"/>
                      <a:pt x="67" y="48"/>
                      <a:pt x="68" y="45"/>
                    </a:cubicBezTo>
                    <a:cubicBezTo>
                      <a:pt x="70" y="46"/>
                      <a:pt x="71" y="47"/>
                      <a:pt x="73" y="48"/>
                    </a:cubicBezTo>
                    <a:close/>
                    <a:moveTo>
                      <a:pt x="75" y="51"/>
                    </a:moveTo>
                    <a:cubicBezTo>
                      <a:pt x="73" y="54"/>
                      <a:pt x="71" y="58"/>
                      <a:pt x="69" y="61"/>
                    </a:cubicBezTo>
                    <a:cubicBezTo>
                      <a:pt x="71" y="57"/>
                      <a:pt x="72" y="53"/>
                      <a:pt x="74" y="49"/>
                    </a:cubicBezTo>
                    <a:cubicBezTo>
                      <a:pt x="74" y="50"/>
                      <a:pt x="75" y="50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6"/>
                      <a:pt x="115" y="102"/>
                      <a:pt x="114" y="108"/>
                    </a:cubicBezTo>
                    <a:cubicBezTo>
                      <a:pt x="113" y="111"/>
                      <a:pt x="112" y="115"/>
                      <a:pt x="110" y="118"/>
                    </a:cubicBezTo>
                    <a:cubicBezTo>
                      <a:pt x="113" y="108"/>
                      <a:pt x="115" y="98"/>
                      <a:pt x="116" y="87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4"/>
                    </a:moveTo>
                    <a:cubicBezTo>
                      <a:pt x="138" y="120"/>
                      <a:pt x="137" y="126"/>
                      <a:pt x="135" y="132"/>
                    </a:cubicBezTo>
                    <a:cubicBezTo>
                      <a:pt x="134" y="136"/>
                      <a:pt x="133" y="139"/>
                      <a:pt x="131" y="142"/>
                    </a:cubicBezTo>
                    <a:cubicBezTo>
                      <a:pt x="131" y="144"/>
                      <a:pt x="130" y="145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30" y="147"/>
                      <a:pt x="130" y="146"/>
                      <a:pt x="130" y="146"/>
                    </a:cubicBezTo>
                    <a:cubicBezTo>
                      <a:pt x="130" y="140"/>
                      <a:pt x="133" y="135"/>
                      <a:pt x="135" y="130"/>
                    </a:cubicBezTo>
                    <a:cubicBezTo>
                      <a:pt x="136" y="124"/>
                      <a:pt x="138" y="118"/>
                      <a:pt x="139" y="112"/>
                    </a:cubicBezTo>
                    <a:cubicBezTo>
                      <a:pt x="139" y="113"/>
                      <a:pt x="140" y="113"/>
                      <a:pt x="140" y="114"/>
                    </a:cubicBezTo>
                    <a:close/>
                    <a:moveTo>
                      <a:pt x="130" y="102"/>
                    </a:moveTo>
                    <a:cubicBezTo>
                      <a:pt x="128" y="108"/>
                      <a:pt x="127" y="114"/>
                      <a:pt x="126" y="120"/>
                    </a:cubicBezTo>
                    <a:cubicBezTo>
                      <a:pt x="126" y="123"/>
                      <a:pt x="124" y="126"/>
                      <a:pt x="123" y="130"/>
                    </a:cubicBezTo>
                    <a:cubicBezTo>
                      <a:pt x="123" y="133"/>
                      <a:pt x="122" y="137"/>
                      <a:pt x="121" y="141"/>
                    </a:cubicBezTo>
                    <a:cubicBezTo>
                      <a:pt x="120" y="144"/>
                      <a:pt x="121" y="141"/>
                      <a:pt x="121" y="140"/>
                    </a:cubicBezTo>
                    <a:cubicBezTo>
                      <a:pt x="121" y="138"/>
                      <a:pt x="122" y="136"/>
                      <a:pt x="122" y="134"/>
                    </a:cubicBezTo>
                    <a:cubicBezTo>
                      <a:pt x="123" y="130"/>
                      <a:pt x="124" y="126"/>
                      <a:pt x="125" y="123"/>
                    </a:cubicBezTo>
                    <a:cubicBezTo>
                      <a:pt x="127" y="115"/>
                      <a:pt x="127" y="107"/>
                      <a:pt x="128" y="100"/>
                    </a:cubicBezTo>
                    <a:cubicBezTo>
                      <a:pt x="129" y="101"/>
                      <a:pt x="129" y="101"/>
                      <a:pt x="130" y="102"/>
                    </a:cubicBezTo>
                    <a:close/>
                    <a:moveTo>
                      <a:pt x="131" y="103"/>
                    </a:moveTo>
                    <a:cubicBezTo>
                      <a:pt x="132" y="104"/>
                      <a:pt x="133" y="105"/>
                      <a:pt x="133" y="106"/>
                    </a:cubicBezTo>
                    <a:cubicBezTo>
                      <a:pt x="132" y="113"/>
                      <a:pt x="130" y="120"/>
                      <a:pt x="127" y="128"/>
                    </a:cubicBezTo>
                    <a:cubicBezTo>
                      <a:pt x="127" y="131"/>
                      <a:pt x="126" y="134"/>
                      <a:pt x="125" y="137"/>
                    </a:cubicBezTo>
                    <a:cubicBezTo>
                      <a:pt x="125" y="138"/>
                      <a:pt x="125" y="139"/>
                      <a:pt x="125" y="141"/>
                    </a:cubicBezTo>
                    <a:cubicBezTo>
                      <a:pt x="124" y="142"/>
                      <a:pt x="123" y="148"/>
                      <a:pt x="124" y="144"/>
                    </a:cubicBezTo>
                    <a:cubicBezTo>
                      <a:pt x="125" y="136"/>
                      <a:pt x="127" y="129"/>
                      <a:pt x="128" y="122"/>
                    </a:cubicBezTo>
                    <a:cubicBezTo>
                      <a:pt x="129" y="118"/>
                      <a:pt x="128" y="114"/>
                      <a:pt x="129" y="111"/>
                    </a:cubicBezTo>
                    <a:cubicBezTo>
                      <a:pt x="129" y="108"/>
                      <a:pt x="131" y="106"/>
                      <a:pt x="131" y="103"/>
                    </a:cubicBezTo>
                    <a:close/>
                    <a:moveTo>
                      <a:pt x="134" y="109"/>
                    </a:moveTo>
                    <a:cubicBezTo>
                      <a:pt x="134" y="108"/>
                      <a:pt x="134" y="108"/>
                      <a:pt x="134" y="107"/>
                    </a:cubicBezTo>
                    <a:cubicBezTo>
                      <a:pt x="134" y="107"/>
                      <a:pt x="134" y="107"/>
                      <a:pt x="134" y="106"/>
                    </a:cubicBezTo>
                    <a:cubicBezTo>
                      <a:pt x="135" y="108"/>
                      <a:pt x="137" y="110"/>
                      <a:pt x="138" y="111"/>
                    </a:cubicBezTo>
                    <a:cubicBezTo>
                      <a:pt x="134" y="122"/>
                      <a:pt x="132" y="134"/>
                      <a:pt x="128" y="144"/>
                    </a:cubicBezTo>
                    <a:cubicBezTo>
                      <a:pt x="129" y="142"/>
                      <a:pt x="128" y="138"/>
                      <a:pt x="129" y="136"/>
                    </a:cubicBezTo>
                    <a:cubicBezTo>
                      <a:pt x="129" y="132"/>
                      <a:pt x="130" y="129"/>
                      <a:pt x="130" y="126"/>
                    </a:cubicBezTo>
                    <a:cubicBezTo>
                      <a:pt x="131" y="120"/>
                      <a:pt x="133" y="114"/>
                      <a:pt x="134" y="109"/>
                    </a:cubicBezTo>
                    <a:close/>
                    <a:moveTo>
                      <a:pt x="127" y="99"/>
                    </a:moveTo>
                    <a:cubicBezTo>
                      <a:pt x="125" y="105"/>
                      <a:pt x="123" y="112"/>
                      <a:pt x="122" y="119"/>
                    </a:cubicBezTo>
                    <a:cubicBezTo>
                      <a:pt x="121" y="123"/>
                      <a:pt x="120" y="126"/>
                      <a:pt x="119" y="130"/>
                    </a:cubicBezTo>
                    <a:cubicBezTo>
                      <a:pt x="119" y="132"/>
                      <a:pt x="118" y="134"/>
                      <a:pt x="117" y="137"/>
                    </a:cubicBezTo>
                    <a:cubicBezTo>
                      <a:pt x="116" y="140"/>
                      <a:pt x="117" y="137"/>
                      <a:pt x="117" y="135"/>
                    </a:cubicBezTo>
                    <a:cubicBezTo>
                      <a:pt x="119" y="122"/>
                      <a:pt x="124" y="110"/>
                      <a:pt x="125" y="96"/>
                    </a:cubicBezTo>
                    <a:cubicBezTo>
                      <a:pt x="125" y="97"/>
                      <a:pt x="126" y="98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20" y="107"/>
                      <a:pt x="118" y="113"/>
                    </a:cubicBezTo>
                    <a:cubicBezTo>
                      <a:pt x="118" y="116"/>
                      <a:pt x="117" y="120"/>
                      <a:pt x="116" y="123"/>
                    </a:cubicBezTo>
                    <a:cubicBezTo>
                      <a:pt x="115" y="126"/>
                      <a:pt x="115" y="128"/>
                      <a:pt x="114" y="130"/>
                    </a:cubicBezTo>
                    <a:cubicBezTo>
                      <a:pt x="115" y="124"/>
                      <a:pt x="116" y="118"/>
                      <a:pt x="117" y="112"/>
                    </a:cubicBezTo>
                    <a:cubicBezTo>
                      <a:pt x="118" y="108"/>
                      <a:pt x="119" y="104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5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5"/>
                      <a:pt x="87" y="98"/>
                    </a:cubicBezTo>
                    <a:cubicBezTo>
                      <a:pt x="85" y="97"/>
                      <a:pt x="84" y="95"/>
                      <a:pt x="83" y="93"/>
                    </a:cubicBezTo>
                    <a:cubicBezTo>
                      <a:pt x="83" y="93"/>
                      <a:pt x="83" y="93"/>
                      <a:pt x="83" y="93"/>
                    </a:cubicBezTo>
                    <a:cubicBezTo>
                      <a:pt x="85" y="92"/>
                      <a:pt x="84" y="93"/>
                      <a:pt x="85" y="91"/>
                    </a:cubicBezTo>
                    <a:cubicBezTo>
                      <a:pt x="85" y="92"/>
                      <a:pt x="85" y="94"/>
                      <a:pt x="85" y="95"/>
                    </a:cubicBezTo>
                    <a:cubicBezTo>
                      <a:pt x="85" y="95"/>
                      <a:pt x="85" y="96"/>
                      <a:pt x="85" y="95"/>
                    </a:cubicBezTo>
                    <a:close/>
                    <a:moveTo>
                      <a:pt x="93" y="84"/>
                    </a:moveTo>
                    <a:cubicBezTo>
                      <a:pt x="97" y="81"/>
                      <a:pt x="99" y="77"/>
                      <a:pt x="101" y="73"/>
                    </a:cubicBezTo>
                    <a:cubicBezTo>
                      <a:pt x="102" y="74"/>
                      <a:pt x="103" y="75"/>
                      <a:pt x="104" y="76"/>
                    </a:cubicBezTo>
                    <a:cubicBezTo>
                      <a:pt x="104" y="76"/>
                      <a:pt x="104" y="76"/>
                      <a:pt x="104" y="76"/>
                    </a:cubicBezTo>
                    <a:cubicBezTo>
                      <a:pt x="103" y="81"/>
                      <a:pt x="101" y="87"/>
                      <a:pt x="100" y="92"/>
                    </a:cubicBezTo>
                    <a:cubicBezTo>
                      <a:pt x="99" y="97"/>
                      <a:pt x="97" y="103"/>
                      <a:pt x="96" y="108"/>
                    </a:cubicBezTo>
                    <a:cubicBezTo>
                      <a:pt x="97" y="103"/>
                      <a:pt x="97" y="97"/>
                      <a:pt x="98" y="92"/>
                    </a:cubicBezTo>
                    <a:cubicBezTo>
                      <a:pt x="100" y="86"/>
                      <a:pt x="101" y="80"/>
                      <a:pt x="102" y="74"/>
                    </a:cubicBezTo>
                    <a:cubicBezTo>
                      <a:pt x="102" y="74"/>
                      <a:pt x="101" y="74"/>
                      <a:pt x="101" y="74"/>
                    </a:cubicBezTo>
                    <a:cubicBezTo>
                      <a:pt x="101" y="75"/>
                      <a:pt x="101" y="75"/>
                      <a:pt x="101" y="76"/>
                    </a:cubicBezTo>
                    <a:cubicBezTo>
                      <a:pt x="100" y="76"/>
                      <a:pt x="100" y="76"/>
                      <a:pt x="100" y="76"/>
                    </a:cubicBezTo>
                    <a:cubicBezTo>
                      <a:pt x="100" y="81"/>
                      <a:pt x="98" y="85"/>
                      <a:pt x="97" y="89"/>
                    </a:cubicBezTo>
                    <a:cubicBezTo>
                      <a:pt x="96" y="94"/>
                      <a:pt x="95" y="99"/>
                      <a:pt x="93" y="103"/>
                    </a:cubicBezTo>
                    <a:cubicBezTo>
                      <a:pt x="92" y="107"/>
                      <a:pt x="94" y="101"/>
                      <a:pt x="94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7"/>
                      <a:pt x="98" y="84"/>
                      <a:pt x="98" y="80"/>
                    </a:cubicBezTo>
                    <a:cubicBezTo>
                      <a:pt x="98" y="80"/>
                      <a:pt x="97" y="79"/>
                      <a:pt x="97" y="80"/>
                    </a:cubicBezTo>
                    <a:cubicBezTo>
                      <a:pt x="96" y="84"/>
                      <a:pt x="94" y="88"/>
                      <a:pt x="93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1" y="118"/>
                    </a:move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0" y="116"/>
                      <a:pt x="99" y="115"/>
                      <a:pt x="98" y="114"/>
                    </a:cubicBezTo>
                    <a:cubicBezTo>
                      <a:pt x="98" y="114"/>
                      <a:pt x="98" y="114"/>
                      <a:pt x="98" y="113"/>
                    </a:cubicBezTo>
                    <a:cubicBezTo>
                      <a:pt x="100" y="108"/>
                      <a:pt x="102" y="103"/>
                      <a:pt x="103" y="98"/>
                    </a:cubicBezTo>
                    <a:cubicBezTo>
                      <a:pt x="104" y="95"/>
                      <a:pt x="105" y="92"/>
                      <a:pt x="106" y="89"/>
                    </a:cubicBezTo>
                    <a:cubicBezTo>
                      <a:pt x="106" y="88"/>
                      <a:pt x="106" y="87"/>
                      <a:pt x="107" y="86"/>
                    </a:cubicBezTo>
                    <a:cubicBezTo>
                      <a:pt x="106" y="90"/>
                      <a:pt x="105" y="95"/>
                      <a:pt x="104" y="100"/>
                    </a:cubicBezTo>
                    <a:cubicBezTo>
                      <a:pt x="102" y="106"/>
                      <a:pt x="102" y="112"/>
                      <a:pt x="101" y="118"/>
                    </a:cubicBezTo>
                    <a:close/>
                    <a:moveTo>
                      <a:pt x="92" y="98"/>
                    </a:moveTo>
                    <a:cubicBezTo>
                      <a:pt x="92" y="97"/>
                      <a:pt x="92" y="96"/>
                      <a:pt x="93" y="95"/>
                    </a:cubicBezTo>
                    <a:cubicBezTo>
                      <a:pt x="94" y="91"/>
                      <a:pt x="95" y="88"/>
                      <a:pt x="96" y="85"/>
                    </a:cubicBezTo>
                    <a:cubicBezTo>
                      <a:pt x="96" y="85"/>
                      <a:pt x="97" y="80"/>
                      <a:pt x="97" y="82"/>
                    </a:cubicBezTo>
                    <a:cubicBezTo>
                      <a:pt x="97" y="84"/>
                      <a:pt x="96" y="86"/>
                      <a:pt x="95" y="87"/>
                    </a:cubicBezTo>
                    <a:cubicBezTo>
                      <a:pt x="93" y="93"/>
                      <a:pt x="93" y="100"/>
                      <a:pt x="92" y="106"/>
                    </a:cubicBezTo>
                    <a:cubicBezTo>
                      <a:pt x="92" y="106"/>
                      <a:pt x="93" y="106"/>
                      <a:pt x="93" y="106"/>
                    </a:cubicBezTo>
                    <a:cubicBezTo>
                      <a:pt x="96" y="101"/>
                      <a:pt x="96" y="96"/>
                      <a:pt x="97" y="91"/>
                    </a:cubicBezTo>
                    <a:cubicBezTo>
                      <a:pt x="98" y="88"/>
                      <a:pt x="99" y="85"/>
                      <a:pt x="100" y="82"/>
                    </a:cubicBezTo>
                    <a:cubicBezTo>
                      <a:pt x="100" y="82"/>
                      <a:pt x="100" y="82"/>
                      <a:pt x="100" y="82"/>
                    </a:cubicBezTo>
                    <a:cubicBezTo>
                      <a:pt x="99" y="86"/>
                      <a:pt x="99" y="89"/>
                      <a:pt x="98" y="92"/>
                    </a:cubicBezTo>
                    <a:cubicBezTo>
                      <a:pt x="96" y="98"/>
                      <a:pt x="96" y="104"/>
                      <a:pt x="95" y="109"/>
                    </a:cubicBezTo>
                    <a:cubicBezTo>
                      <a:pt x="95" y="109"/>
                      <a:pt x="95" y="109"/>
                      <a:pt x="95" y="109"/>
                    </a:cubicBezTo>
                    <a:cubicBezTo>
                      <a:pt x="93" y="107"/>
                      <a:pt x="92" y="105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1" y="101"/>
                      <a:pt x="91" y="99"/>
                      <a:pt x="92" y="98"/>
                    </a:cubicBezTo>
                    <a:close/>
                    <a:moveTo>
                      <a:pt x="98" y="113"/>
                    </a:moveTo>
                    <a:cubicBezTo>
                      <a:pt x="98" y="113"/>
                      <a:pt x="98" y="113"/>
                      <a:pt x="98" y="113"/>
                    </a:cubicBezTo>
                    <a:cubicBezTo>
                      <a:pt x="97" y="112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99"/>
                      <a:pt x="101" y="88"/>
                      <a:pt x="104" y="78"/>
                    </a:cubicBezTo>
                    <a:cubicBezTo>
                      <a:pt x="104" y="80"/>
                      <a:pt x="104" y="83"/>
                      <a:pt x="103" y="85"/>
                    </a:cubicBezTo>
                    <a:cubicBezTo>
                      <a:pt x="103" y="88"/>
                      <a:pt x="102" y="91"/>
                      <a:pt x="101" y="94"/>
                    </a:cubicBezTo>
                    <a:cubicBezTo>
                      <a:pt x="99" y="101"/>
                      <a:pt x="99" y="107"/>
                      <a:pt x="98" y="113"/>
                    </a:cubicBezTo>
                    <a:close/>
                    <a:moveTo>
                      <a:pt x="92" y="87"/>
                    </a:moveTo>
                    <a:cubicBezTo>
                      <a:pt x="92" y="90"/>
                      <a:pt x="92" y="94"/>
                      <a:pt x="91" y="97"/>
                    </a:cubicBezTo>
                    <a:cubicBezTo>
                      <a:pt x="91" y="97"/>
                      <a:pt x="91" y="98"/>
                      <a:pt x="91" y="98"/>
                    </a:cubicBezTo>
                    <a:cubicBezTo>
                      <a:pt x="91" y="98"/>
                      <a:pt x="91" y="99"/>
                      <a:pt x="90" y="99"/>
                    </a:cubicBezTo>
                    <a:cubicBezTo>
                      <a:pt x="89" y="100"/>
                      <a:pt x="89" y="101"/>
                      <a:pt x="90" y="101"/>
                    </a:cubicBezTo>
                    <a:cubicBezTo>
                      <a:pt x="90" y="101"/>
                      <a:pt x="90" y="102"/>
                      <a:pt x="89" y="102"/>
                    </a:cubicBezTo>
                    <a:cubicBezTo>
                      <a:pt x="89" y="101"/>
                      <a:pt x="88" y="100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6"/>
                      <a:pt x="89" y="94"/>
                      <a:pt x="90" y="91"/>
                    </a:cubicBezTo>
                    <a:cubicBezTo>
                      <a:pt x="91" y="90"/>
                      <a:pt x="91" y="88"/>
                      <a:pt x="92" y="87"/>
                    </a:cubicBezTo>
                    <a:cubicBezTo>
                      <a:pt x="92" y="85"/>
                      <a:pt x="92" y="85"/>
                      <a:pt x="92" y="87"/>
                    </a:cubicBezTo>
                    <a:close/>
                    <a:moveTo>
                      <a:pt x="107" y="126"/>
                    </a:moveTo>
                    <a:cubicBezTo>
                      <a:pt x="107" y="127"/>
                      <a:pt x="107" y="127"/>
                      <a:pt x="107" y="127"/>
                    </a:cubicBezTo>
                    <a:cubicBezTo>
                      <a:pt x="106" y="126"/>
                      <a:pt x="105" y="125"/>
                      <a:pt x="104" y="123"/>
                    </a:cubicBezTo>
                    <a:cubicBezTo>
                      <a:pt x="103" y="122"/>
                      <a:pt x="102" y="120"/>
                      <a:pt x="101" y="118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1" y="117"/>
                      <a:pt x="102" y="117"/>
                      <a:pt x="102" y="116"/>
                    </a:cubicBezTo>
                    <a:cubicBezTo>
                      <a:pt x="102" y="116"/>
                      <a:pt x="102" y="116"/>
                      <a:pt x="102" y="115"/>
                    </a:cubicBezTo>
                    <a:cubicBezTo>
                      <a:pt x="104" y="110"/>
                      <a:pt x="105" y="104"/>
                      <a:pt x="107" y="99"/>
                    </a:cubicBezTo>
                    <a:cubicBezTo>
                      <a:pt x="108" y="97"/>
                      <a:pt x="109" y="95"/>
                      <a:pt x="110" y="92"/>
                    </a:cubicBezTo>
                    <a:cubicBezTo>
                      <a:pt x="109" y="96"/>
                      <a:pt x="109" y="99"/>
                      <a:pt x="108" y="103"/>
                    </a:cubicBezTo>
                    <a:cubicBezTo>
                      <a:pt x="106" y="109"/>
                      <a:pt x="107" y="116"/>
                      <a:pt x="104" y="122"/>
                    </a:cubicBezTo>
                    <a:cubicBezTo>
                      <a:pt x="103" y="122"/>
                      <a:pt x="104" y="123"/>
                      <a:pt x="104" y="122"/>
                    </a:cubicBezTo>
                    <a:cubicBezTo>
                      <a:pt x="107" y="117"/>
                      <a:pt x="108" y="110"/>
                      <a:pt x="110" y="104"/>
                    </a:cubicBezTo>
                    <a:cubicBezTo>
                      <a:pt x="111" y="102"/>
                      <a:pt x="112" y="99"/>
                      <a:pt x="112" y="97"/>
                    </a:cubicBezTo>
                    <a:cubicBezTo>
                      <a:pt x="113" y="94"/>
                      <a:pt x="115" y="90"/>
                      <a:pt x="115" y="88"/>
                    </a:cubicBezTo>
                    <a:cubicBezTo>
                      <a:pt x="115" y="95"/>
                      <a:pt x="113" y="101"/>
                      <a:pt x="112" y="108"/>
                    </a:cubicBezTo>
                    <a:cubicBezTo>
                      <a:pt x="111" y="111"/>
                      <a:pt x="110" y="115"/>
                      <a:pt x="109" y="118"/>
                    </a:cubicBezTo>
                    <a:cubicBezTo>
                      <a:pt x="109" y="120"/>
                      <a:pt x="109" y="121"/>
                      <a:pt x="108" y="123"/>
                    </a:cubicBezTo>
                    <a:cubicBezTo>
                      <a:pt x="108" y="124"/>
                      <a:pt x="108" y="125"/>
                      <a:pt x="107" y="126"/>
                    </a:cubicBezTo>
                    <a:cubicBezTo>
                      <a:pt x="107" y="126"/>
                      <a:pt x="107" y="126"/>
                      <a:pt x="107" y="126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99"/>
                      <a:pt x="109" y="105"/>
                    </a:cubicBezTo>
                    <a:cubicBezTo>
                      <a:pt x="108" y="107"/>
                      <a:pt x="108" y="108"/>
                      <a:pt x="107" y="110"/>
                    </a:cubicBezTo>
                    <a:cubicBezTo>
                      <a:pt x="108" y="107"/>
                      <a:pt x="108" y="104"/>
                      <a:pt x="109" y="102"/>
                    </a:cubicBezTo>
                    <a:cubicBezTo>
                      <a:pt x="111" y="96"/>
                      <a:pt x="111" y="90"/>
                      <a:pt x="112" y="83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7"/>
                    </a:moveTo>
                    <a:cubicBezTo>
                      <a:pt x="105" y="102"/>
                      <a:pt x="104" y="106"/>
                      <a:pt x="103" y="111"/>
                    </a:cubicBezTo>
                    <a:cubicBezTo>
                      <a:pt x="103" y="111"/>
                      <a:pt x="103" y="110"/>
                      <a:pt x="103" y="110"/>
                    </a:cubicBezTo>
                    <a:cubicBezTo>
                      <a:pt x="103" y="106"/>
                      <a:pt x="104" y="103"/>
                      <a:pt x="104" y="100"/>
                    </a:cubicBezTo>
                    <a:cubicBezTo>
                      <a:pt x="106" y="93"/>
                      <a:pt x="107" y="87"/>
                      <a:pt x="108" y="8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06" y="86"/>
                      <a:pt x="104" y="92"/>
                      <a:pt x="103" y="98"/>
                    </a:cubicBezTo>
                    <a:cubicBezTo>
                      <a:pt x="101" y="101"/>
                      <a:pt x="100" y="104"/>
                      <a:pt x="99" y="108"/>
                    </a:cubicBezTo>
                    <a:cubicBezTo>
                      <a:pt x="100" y="102"/>
                      <a:pt x="101" y="97"/>
                      <a:pt x="103" y="91"/>
                    </a:cubicBezTo>
                    <a:cubicBezTo>
                      <a:pt x="104" y="86"/>
                      <a:pt x="105" y="82"/>
                      <a:pt x="105" y="76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10" y="87"/>
                      <a:pt x="109" y="93"/>
                      <a:pt x="107" y="97"/>
                    </a:cubicBezTo>
                    <a:close/>
                    <a:moveTo>
                      <a:pt x="99" y="71"/>
                    </a:moveTo>
                    <a:cubicBezTo>
                      <a:pt x="96" y="79"/>
                      <a:pt x="87" y="86"/>
                      <a:pt x="79" y="88"/>
                    </a:cubicBezTo>
                    <a:cubicBezTo>
                      <a:pt x="78" y="87"/>
                      <a:pt x="77" y="86"/>
                      <a:pt x="77" y="85"/>
                    </a:cubicBezTo>
                    <a:cubicBezTo>
                      <a:pt x="86" y="84"/>
                      <a:pt x="92" y="76"/>
                      <a:pt x="96" y="68"/>
                    </a:cubicBezTo>
                    <a:cubicBezTo>
                      <a:pt x="97" y="69"/>
                      <a:pt x="98" y="70"/>
                      <a:pt x="99" y="71"/>
                    </a:cubicBezTo>
                    <a:close/>
                    <a:moveTo>
                      <a:pt x="57" y="57"/>
                    </a:moveTo>
                    <a:cubicBezTo>
                      <a:pt x="60" y="52"/>
                      <a:pt x="62" y="47"/>
                      <a:pt x="64" y="42"/>
                    </a:cubicBezTo>
                    <a:cubicBezTo>
                      <a:pt x="61" y="48"/>
                      <a:pt x="61" y="54"/>
                      <a:pt x="58" y="60"/>
                    </a:cubicBezTo>
                    <a:cubicBezTo>
                      <a:pt x="56" y="58"/>
                      <a:pt x="55" y="57"/>
                      <a:pt x="54" y="55"/>
                    </a:cubicBezTo>
                    <a:cubicBezTo>
                      <a:pt x="54" y="55"/>
                      <a:pt x="54" y="55"/>
                      <a:pt x="54" y="55"/>
                    </a:cubicBezTo>
                    <a:cubicBezTo>
                      <a:pt x="56" y="52"/>
                      <a:pt x="58" y="48"/>
                      <a:pt x="59" y="45"/>
                    </a:cubicBezTo>
                    <a:cubicBezTo>
                      <a:pt x="59" y="45"/>
                      <a:pt x="59" y="46"/>
                      <a:pt x="59" y="46"/>
                    </a:cubicBezTo>
                    <a:cubicBezTo>
                      <a:pt x="58" y="50"/>
                      <a:pt x="57" y="53"/>
                      <a:pt x="56" y="57"/>
                    </a:cubicBezTo>
                    <a:cubicBezTo>
                      <a:pt x="56" y="57"/>
                      <a:pt x="57" y="58"/>
                      <a:pt x="57" y="57"/>
                    </a:cubicBezTo>
                    <a:close/>
                    <a:moveTo>
                      <a:pt x="60" y="63"/>
                    </a:moveTo>
                    <a:cubicBezTo>
                      <a:pt x="60" y="63"/>
                      <a:pt x="61" y="64"/>
                      <a:pt x="61" y="63"/>
                    </a:cubicBezTo>
                    <a:cubicBezTo>
                      <a:pt x="63" y="61"/>
                      <a:pt x="64" y="58"/>
                      <a:pt x="65" y="55"/>
                    </a:cubicBezTo>
                    <a:cubicBezTo>
                      <a:pt x="66" y="54"/>
                      <a:pt x="66" y="53"/>
                      <a:pt x="67" y="51"/>
                    </a:cubicBezTo>
                    <a:cubicBezTo>
                      <a:pt x="67" y="51"/>
                      <a:pt x="70" y="45"/>
                      <a:pt x="69" y="49"/>
                    </a:cubicBezTo>
                    <a:cubicBezTo>
                      <a:pt x="66" y="55"/>
                      <a:pt x="63" y="60"/>
                      <a:pt x="63" y="67"/>
                    </a:cubicBezTo>
                    <a:cubicBezTo>
                      <a:pt x="63" y="67"/>
                      <a:pt x="63" y="67"/>
                      <a:pt x="64" y="67"/>
                    </a:cubicBezTo>
                    <a:cubicBezTo>
                      <a:pt x="67" y="61"/>
                      <a:pt x="69" y="55"/>
                      <a:pt x="73" y="50"/>
                    </a:cubicBezTo>
                    <a:cubicBezTo>
                      <a:pt x="70" y="54"/>
                      <a:pt x="69" y="62"/>
                      <a:pt x="66" y="68"/>
                    </a:cubicBezTo>
                    <a:cubicBezTo>
                      <a:pt x="66" y="68"/>
                      <a:pt x="66" y="69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1" y="64"/>
                      <a:pt x="58" y="61"/>
                    </a:cubicBezTo>
                    <a:cubicBezTo>
                      <a:pt x="61" y="56"/>
                      <a:pt x="65" y="50"/>
                      <a:pt x="67" y="46"/>
                    </a:cubicBezTo>
                    <a:cubicBezTo>
                      <a:pt x="65" y="52"/>
                      <a:pt x="62" y="57"/>
                      <a:pt x="60" y="63"/>
                    </a:cubicBezTo>
                    <a:close/>
                    <a:moveTo>
                      <a:pt x="67" y="68"/>
                    </a:moveTo>
                    <a:cubicBezTo>
                      <a:pt x="67" y="67"/>
                      <a:pt x="68" y="66"/>
                      <a:pt x="68" y="65"/>
                    </a:cubicBezTo>
                    <a:cubicBezTo>
                      <a:pt x="69" y="64"/>
                      <a:pt x="70" y="62"/>
                      <a:pt x="71" y="61"/>
                    </a:cubicBezTo>
                    <a:cubicBezTo>
                      <a:pt x="71" y="59"/>
                      <a:pt x="72" y="58"/>
                      <a:pt x="73" y="56"/>
                    </a:cubicBezTo>
                    <a:cubicBezTo>
                      <a:pt x="73" y="55"/>
                      <a:pt x="76" y="49"/>
                      <a:pt x="75" y="53"/>
                    </a:cubicBezTo>
                    <a:cubicBezTo>
                      <a:pt x="72" y="59"/>
                      <a:pt x="71" y="66"/>
                      <a:pt x="68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70" y="70"/>
                      <a:pt x="72" y="67"/>
                      <a:pt x="74" y="64"/>
                    </a:cubicBezTo>
                    <a:cubicBezTo>
                      <a:pt x="75" y="62"/>
                      <a:pt x="76" y="60"/>
                      <a:pt x="77" y="58"/>
                    </a:cubicBezTo>
                    <a:cubicBezTo>
                      <a:pt x="77" y="58"/>
                      <a:pt x="80" y="52"/>
                      <a:pt x="79" y="55"/>
                    </a:cubicBezTo>
                    <a:cubicBezTo>
                      <a:pt x="79" y="59"/>
                      <a:pt x="76" y="63"/>
                      <a:pt x="74" y="67"/>
                    </a:cubicBezTo>
                    <a:cubicBezTo>
                      <a:pt x="73" y="71"/>
                      <a:pt x="72" y="74"/>
                      <a:pt x="71" y="77"/>
                    </a:cubicBezTo>
                    <a:cubicBezTo>
                      <a:pt x="70" y="76"/>
                      <a:pt x="69" y="75"/>
                      <a:pt x="69" y="74"/>
                    </a:cubicBezTo>
                    <a:cubicBezTo>
                      <a:pt x="68" y="73"/>
                      <a:pt x="66" y="71"/>
                      <a:pt x="65" y="70"/>
                    </a:cubicBezTo>
                    <a:cubicBezTo>
                      <a:pt x="65" y="70"/>
                      <a:pt x="66" y="70"/>
                      <a:pt x="66" y="70"/>
                    </a:cubicBezTo>
                    <a:cubicBezTo>
                      <a:pt x="66" y="69"/>
                      <a:pt x="66" y="69"/>
                      <a:pt x="67" y="68"/>
                    </a:cubicBezTo>
                    <a:cubicBezTo>
                      <a:pt x="67" y="68"/>
                      <a:pt x="67" y="68"/>
                      <a:pt x="67" y="68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6"/>
                      <a:pt x="76" y="80"/>
                    </a:cubicBezTo>
                    <a:cubicBezTo>
                      <a:pt x="75" y="81"/>
                      <a:pt x="76" y="81"/>
                      <a:pt x="76" y="80"/>
                    </a:cubicBezTo>
                    <a:cubicBezTo>
                      <a:pt x="80" y="74"/>
                      <a:pt x="82" y="66"/>
                      <a:pt x="86" y="60"/>
                    </a:cubicBezTo>
                    <a:cubicBezTo>
                      <a:pt x="84" y="63"/>
                      <a:pt x="84" y="67"/>
                      <a:pt x="83" y="70"/>
                    </a:cubicBezTo>
                    <a:cubicBezTo>
                      <a:pt x="81" y="74"/>
                      <a:pt x="80" y="78"/>
                      <a:pt x="79" y="81"/>
                    </a:cubicBezTo>
                    <a:cubicBezTo>
                      <a:pt x="79" y="81"/>
                      <a:pt x="79" y="82"/>
                      <a:pt x="79" y="82"/>
                    </a:cubicBezTo>
                    <a:cubicBezTo>
                      <a:pt x="77" y="82"/>
                      <a:pt x="76" y="82"/>
                      <a:pt x="74" y="82"/>
                    </a:cubicBezTo>
                    <a:cubicBezTo>
                      <a:pt x="74" y="81"/>
                      <a:pt x="73" y="80"/>
                      <a:pt x="72" y="78"/>
                    </a:cubicBezTo>
                    <a:cubicBezTo>
                      <a:pt x="76" y="72"/>
                      <a:pt x="77" y="65"/>
                      <a:pt x="81" y="58"/>
                    </a:cubicBezTo>
                    <a:cubicBezTo>
                      <a:pt x="84" y="55"/>
                      <a:pt x="81" y="62"/>
                      <a:pt x="81" y="62"/>
                    </a:cubicBezTo>
                    <a:cubicBezTo>
                      <a:pt x="80" y="64"/>
                      <a:pt x="80" y="66"/>
                      <a:pt x="79" y="68"/>
                    </a:cubicBezTo>
                    <a:close/>
                    <a:moveTo>
                      <a:pt x="80" y="81"/>
                    </a:moveTo>
                    <a:cubicBezTo>
                      <a:pt x="83" y="75"/>
                      <a:pt x="85" y="70"/>
                      <a:pt x="88" y="63"/>
                    </a:cubicBezTo>
                    <a:cubicBezTo>
                      <a:pt x="89" y="61"/>
                      <a:pt x="88" y="62"/>
                      <a:pt x="88" y="63"/>
                    </a:cubicBezTo>
                    <a:cubicBezTo>
                      <a:pt x="88" y="66"/>
                      <a:pt x="87" y="68"/>
                      <a:pt x="87" y="71"/>
                    </a:cubicBezTo>
                    <a:cubicBezTo>
                      <a:pt x="86" y="74"/>
                      <a:pt x="84" y="76"/>
                      <a:pt x="84" y="79"/>
                    </a:cubicBezTo>
                    <a:cubicBezTo>
                      <a:pt x="82" y="80"/>
                      <a:pt x="81" y="81"/>
                      <a:pt x="80" y="81"/>
                    </a:cubicBezTo>
                    <a:close/>
                    <a:moveTo>
                      <a:pt x="85" y="75"/>
                    </a:moveTo>
                    <a:cubicBezTo>
                      <a:pt x="86" y="73"/>
                      <a:pt x="87" y="71"/>
                      <a:pt x="88" y="69"/>
                    </a:cubicBezTo>
                    <a:cubicBezTo>
                      <a:pt x="88" y="67"/>
                      <a:pt x="89" y="65"/>
                      <a:pt x="89" y="62"/>
                    </a:cubicBezTo>
                    <a:cubicBezTo>
                      <a:pt x="89" y="63"/>
                      <a:pt x="90" y="63"/>
                      <a:pt x="91" y="64"/>
                    </a:cubicBezTo>
                    <a:cubicBezTo>
                      <a:pt x="91" y="64"/>
                      <a:pt x="91" y="64"/>
                      <a:pt x="91" y="64"/>
                    </a:cubicBezTo>
                    <a:cubicBezTo>
                      <a:pt x="90" y="67"/>
                      <a:pt x="89" y="70"/>
                      <a:pt x="88" y="72"/>
                    </a:cubicBezTo>
                    <a:cubicBezTo>
                      <a:pt x="87" y="74"/>
                      <a:pt x="83" y="82"/>
                      <a:pt x="85" y="75"/>
                    </a:cubicBezTo>
                    <a:close/>
                    <a:moveTo>
                      <a:pt x="88" y="61"/>
                    </a:moveTo>
                    <a:cubicBezTo>
                      <a:pt x="87" y="64"/>
                      <a:pt x="86" y="67"/>
                      <a:pt x="85" y="70"/>
                    </a:cubicBezTo>
                    <a:cubicBezTo>
                      <a:pt x="83" y="74"/>
                      <a:pt x="81" y="77"/>
                      <a:pt x="80" y="80"/>
                    </a:cubicBezTo>
                    <a:cubicBezTo>
                      <a:pt x="83" y="74"/>
                      <a:pt x="85" y="67"/>
                      <a:pt x="87" y="60"/>
                    </a:cubicBezTo>
                    <a:cubicBezTo>
                      <a:pt x="87" y="60"/>
                      <a:pt x="88" y="61"/>
                      <a:pt x="88" y="61"/>
                    </a:cubicBezTo>
                    <a:close/>
                    <a:moveTo>
                      <a:pt x="86" y="59"/>
                    </a:moveTo>
                    <a:cubicBezTo>
                      <a:pt x="82" y="65"/>
                      <a:pt x="80" y="72"/>
                      <a:pt x="76" y="79"/>
                    </a:cubicBezTo>
                    <a:cubicBezTo>
                      <a:pt x="78" y="75"/>
                      <a:pt x="79" y="70"/>
                      <a:pt x="80" y="67"/>
                    </a:cubicBezTo>
                    <a:cubicBezTo>
                      <a:pt x="81" y="63"/>
                      <a:pt x="82" y="60"/>
                      <a:pt x="83" y="57"/>
                    </a:cubicBezTo>
                    <a:cubicBezTo>
                      <a:pt x="84" y="58"/>
                      <a:pt x="85" y="58"/>
                      <a:pt x="86" y="59"/>
                    </a:cubicBezTo>
                    <a:close/>
                    <a:moveTo>
                      <a:pt x="72" y="76"/>
                    </a:moveTo>
                    <a:cubicBezTo>
                      <a:pt x="70" y="80"/>
                      <a:pt x="74" y="72"/>
                      <a:pt x="74" y="71"/>
                    </a:cubicBezTo>
                    <a:cubicBezTo>
                      <a:pt x="75" y="68"/>
                      <a:pt x="76" y="66"/>
                      <a:pt x="77" y="63"/>
                    </a:cubicBezTo>
                    <a:cubicBezTo>
                      <a:pt x="78" y="60"/>
                      <a:pt x="80" y="58"/>
                      <a:pt x="80" y="54"/>
                    </a:cubicBezTo>
                    <a:cubicBezTo>
                      <a:pt x="81" y="55"/>
                      <a:pt x="82" y="56"/>
                      <a:pt x="82" y="56"/>
                    </a:cubicBezTo>
                    <a:cubicBezTo>
                      <a:pt x="77" y="62"/>
                      <a:pt x="76" y="70"/>
                      <a:pt x="72" y="76"/>
                    </a:cubicBezTo>
                    <a:close/>
                    <a:moveTo>
                      <a:pt x="79" y="54"/>
                    </a:moveTo>
                    <a:cubicBezTo>
                      <a:pt x="75" y="59"/>
                      <a:pt x="72" y="66"/>
                      <a:pt x="69" y="71"/>
                    </a:cubicBezTo>
                    <a:cubicBezTo>
                      <a:pt x="72" y="65"/>
                      <a:pt x="74" y="58"/>
                      <a:pt x="76" y="51"/>
                    </a:cubicBezTo>
                    <a:cubicBezTo>
                      <a:pt x="77" y="52"/>
                      <a:pt x="78" y="53"/>
                      <a:pt x="79" y="54"/>
                    </a:cubicBezTo>
                    <a:close/>
                    <a:moveTo>
                      <a:pt x="55" y="34"/>
                    </a:moveTo>
                    <a:cubicBezTo>
                      <a:pt x="54" y="36"/>
                      <a:pt x="53" y="38"/>
                      <a:pt x="52" y="40"/>
                    </a:cubicBezTo>
                    <a:cubicBezTo>
                      <a:pt x="52" y="41"/>
                      <a:pt x="51" y="42"/>
                      <a:pt x="50" y="43"/>
                    </a:cubicBezTo>
                    <a:cubicBezTo>
                      <a:pt x="51" y="40"/>
                      <a:pt x="53" y="37"/>
                      <a:pt x="53" y="33"/>
                    </a:cubicBezTo>
                    <a:cubicBezTo>
                      <a:pt x="54" y="34"/>
                      <a:pt x="54" y="34"/>
                      <a:pt x="55" y="34"/>
                    </a:cubicBezTo>
                    <a:close/>
                    <a:moveTo>
                      <a:pt x="47" y="36"/>
                    </a:moveTo>
                    <a:cubicBezTo>
                      <a:pt x="47" y="35"/>
                      <a:pt x="49" y="29"/>
                      <a:pt x="48" y="34"/>
                    </a:cubicBezTo>
                    <a:cubicBezTo>
                      <a:pt x="47" y="37"/>
                      <a:pt x="47" y="41"/>
                      <a:pt x="46" y="44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8" y="41"/>
                      <a:pt x="52" y="37"/>
                      <a:pt x="52" y="33"/>
                    </a:cubicBezTo>
                    <a:cubicBezTo>
                      <a:pt x="52" y="38"/>
                      <a:pt x="50" y="42"/>
                      <a:pt x="48" y="46"/>
                    </a:cubicBezTo>
                    <a:cubicBezTo>
                      <a:pt x="48" y="46"/>
                      <a:pt x="49" y="47"/>
                      <a:pt x="49" y="46"/>
                    </a:cubicBezTo>
                    <a:cubicBezTo>
                      <a:pt x="51" y="43"/>
                      <a:pt x="53" y="40"/>
                      <a:pt x="55" y="36"/>
                    </a:cubicBezTo>
                    <a:cubicBezTo>
                      <a:pt x="53" y="40"/>
                      <a:pt x="51" y="45"/>
                      <a:pt x="50" y="50"/>
                    </a:cubicBezTo>
                    <a:cubicBezTo>
                      <a:pt x="50" y="50"/>
                      <a:pt x="51" y="51"/>
                      <a:pt x="51" y="50"/>
                    </a:cubicBezTo>
                    <a:cubicBezTo>
                      <a:pt x="52" y="48"/>
                      <a:pt x="53" y="46"/>
                      <a:pt x="55" y="43"/>
                    </a:cubicBezTo>
                    <a:cubicBezTo>
                      <a:pt x="55" y="42"/>
                      <a:pt x="57" y="39"/>
                      <a:pt x="57" y="38"/>
                    </a:cubicBezTo>
                    <a:cubicBezTo>
                      <a:pt x="57" y="43"/>
                      <a:pt x="55" y="49"/>
                      <a:pt x="54" y="55"/>
                    </a:cubicBezTo>
                    <a:cubicBezTo>
                      <a:pt x="50" y="51"/>
                      <a:pt x="47" y="46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5" y="40"/>
                      <a:pt x="46" y="38"/>
                      <a:pt x="47" y="36"/>
                    </a:cubicBezTo>
                    <a:close/>
                    <a:moveTo>
                      <a:pt x="92" y="85"/>
                    </a:moveTo>
                    <a:cubicBezTo>
                      <a:pt x="91" y="88"/>
                      <a:pt x="90" y="91"/>
                      <a:pt x="89" y="94"/>
                    </a:cubicBezTo>
                    <a:cubicBezTo>
                      <a:pt x="88" y="95"/>
                      <a:pt x="87" y="99"/>
                      <a:pt x="88" y="95"/>
                    </a:cubicBezTo>
                    <a:cubicBezTo>
                      <a:pt x="88" y="93"/>
                      <a:pt x="89" y="91"/>
                      <a:pt x="89" y="88"/>
                    </a:cubicBezTo>
                    <a:cubicBezTo>
                      <a:pt x="90" y="88"/>
                      <a:pt x="89" y="88"/>
                      <a:pt x="89" y="88"/>
                    </a:cubicBezTo>
                    <a:cubicBezTo>
                      <a:pt x="88" y="90"/>
                      <a:pt x="87" y="92"/>
                      <a:pt x="86" y="94"/>
                    </a:cubicBezTo>
                    <a:cubicBezTo>
                      <a:pt x="86" y="93"/>
                      <a:pt x="86" y="91"/>
                      <a:pt x="86" y="90"/>
                    </a:cubicBezTo>
                    <a:cubicBezTo>
                      <a:pt x="86" y="89"/>
                      <a:pt x="85" y="89"/>
                      <a:pt x="85" y="89"/>
                    </a:cubicBezTo>
                    <a:cubicBezTo>
                      <a:pt x="84" y="91"/>
                      <a:pt x="83" y="94"/>
                      <a:pt x="83" y="90"/>
                    </a:cubicBezTo>
                    <a:cubicBezTo>
                      <a:pt x="83" y="90"/>
                      <a:pt x="82" y="90"/>
                      <a:pt x="82" y="90"/>
                    </a:cubicBezTo>
                    <a:cubicBezTo>
                      <a:pt x="82" y="91"/>
                      <a:pt x="83" y="92"/>
                      <a:pt x="83" y="93"/>
                    </a:cubicBezTo>
                    <a:cubicBezTo>
                      <a:pt x="82" y="92"/>
                      <a:pt x="81" y="91"/>
                      <a:pt x="81" y="90"/>
                    </a:cubicBezTo>
                    <a:cubicBezTo>
                      <a:pt x="85" y="89"/>
                      <a:pt x="89" y="87"/>
                      <a:pt x="92" y="85"/>
                    </a:cubicBezTo>
                    <a:close/>
                    <a:moveTo>
                      <a:pt x="108" y="128"/>
                    </a:moveTo>
                    <a:cubicBezTo>
                      <a:pt x="108" y="127"/>
                      <a:pt x="108" y="125"/>
                      <a:pt x="109" y="123"/>
                    </a:cubicBezTo>
                    <a:cubicBezTo>
                      <a:pt x="110" y="119"/>
                      <a:pt x="113" y="114"/>
                      <a:pt x="114" y="110"/>
                    </a:cubicBezTo>
                    <a:cubicBezTo>
                      <a:pt x="115" y="107"/>
                      <a:pt x="116" y="104"/>
                      <a:pt x="117" y="101"/>
                    </a:cubicBezTo>
                    <a:cubicBezTo>
                      <a:pt x="117" y="99"/>
                      <a:pt x="118" y="97"/>
                      <a:pt x="119" y="95"/>
                    </a:cubicBezTo>
                    <a:cubicBezTo>
                      <a:pt x="119" y="94"/>
                      <a:pt x="119" y="93"/>
                      <a:pt x="120" y="92"/>
                    </a:cubicBezTo>
                    <a:cubicBezTo>
                      <a:pt x="120" y="93"/>
                      <a:pt x="119" y="94"/>
                      <a:pt x="119" y="95"/>
                    </a:cubicBezTo>
                    <a:cubicBezTo>
                      <a:pt x="118" y="101"/>
                      <a:pt x="118" y="107"/>
                      <a:pt x="116" y="113"/>
                    </a:cubicBezTo>
                    <a:cubicBezTo>
                      <a:pt x="114" y="120"/>
                      <a:pt x="114" y="128"/>
                      <a:pt x="112" y="134"/>
                    </a:cubicBezTo>
                    <a:cubicBezTo>
                      <a:pt x="110" y="132"/>
                      <a:pt x="109" y="130"/>
                      <a:pt x="108" y="128"/>
                    </a:cubicBezTo>
                    <a:close/>
                    <a:moveTo>
                      <a:pt x="117" y="140"/>
                    </a:moveTo>
                    <a:cubicBezTo>
                      <a:pt x="119" y="134"/>
                      <a:pt x="121" y="127"/>
                      <a:pt x="122" y="121"/>
                    </a:cubicBezTo>
                    <a:cubicBezTo>
                      <a:pt x="124" y="114"/>
                      <a:pt x="126" y="106"/>
                      <a:pt x="127" y="99"/>
                    </a:cubicBezTo>
                    <a:cubicBezTo>
                      <a:pt x="126" y="107"/>
                      <a:pt x="126" y="115"/>
                      <a:pt x="124" y="123"/>
                    </a:cubicBezTo>
                    <a:cubicBezTo>
                      <a:pt x="123" y="130"/>
                      <a:pt x="121" y="136"/>
                      <a:pt x="120" y="143"/>
                    </a:cubicBezTo>
                    <a:cubicBezTo>
                      <a:pt x="120" y="143"/>
                      <a:pt x="120" y="143"/>
                      <a:pt x="120" y="143"/>
                    </a:cubicBezTo>
                    <a:cubicBezTo>
                      <a:pt x="119" y="142"/>
                      <a:pt x="118" y="141"/>
                      <a:pt x="117" y="140"/>
                    </a:cubicBezTo>
                    <a:cubicBezTo>
                      <a:pt x="117" y="140"/>
                      <a:pt x="117" y="140"/>
                      <a:pt x="117" y="140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3"/>
                    </a:cubicBezTo>
                    <a:cubicBezTo>
                      <a:pt x="124" y="138"/>
                      <a:pt x="124" y="131"/>
                      <a:pt x="126" y="124"/>
                    </a:cubicBezTo>
                    <a:cubicBezTo>
                      <a:pt x="127" y="122"/>
                      <a:pt x="127" y="119"/>
                      <a:pt x="128" y="117"/>
                    </a:cubicBezTo>
                    <a:cubicBezTo>
                      <a:pt x="128" y="118"/>
                      <a:pt x="127" y="120"/>
                      <a:pt x="127" y="122"/>
                    </a:cubicBezTo>
                    <a:cubicBezTo>
                      <a:pt x="127" y="126"/>
                      <a:pt x="126" y="130"/>
                      <a:pt x="125" y="133"/>
                    </a:cubicBezTo>
                    <a:cubicBezTo>
                      <a:pt x="124" y="138"/>
                      <a:pt x="123" y="142"/>
                      <a:pt x="122" y="146"/>
                    </a:cubicBezTo>
                    <a:cubicBezTo>
                      <a:pt x="122" y="145"/>
                      <a:pt x="121" y="144"/>
                      <a:pt x="120" y="144"/>
                    </a:cubicBezTo>
                    <a:close/>
                    <a:moveTo>
                      <a:pt x="127" y="133"/>
                    </a:moveTo>
                    <a:cubicBezTo>
                      <a:pt x="128" y="128"/>
                      <a:pt x="130" y="122"/>
                      <a:pt x="131" y="117"/>
                    </a:cubicBezTo>
                    <a:cubicBezTo>
                      <a:pt x="131" y="119"/>
                      <a:pt x="130" y="122"/>
                      <a:pt x="130" y="124"/>
                    </a:cubicBezTo>
                    <a:cubicBezTo>
                      <a:pt x="129" y="131"/>
                      <a:pt x="127" y="138"/>
                      <a:pt x="127" y="146"/>
                    </a:cubicBezTo>
                    <a:cubicBezTo>
                      <a:pt x="127" y="146"/>
                      <a:pt x="127" y="147"/>
                      <a:pt x="128" y="146"/>
                    </a:cubicBezTo>
                    <a:cubicBezTo>
                      <a:pt x="130" y="140"/>
                      <a:pt x="132" y="135"/>
                      <a:pt x="134" y="128"/>
                    </a:cubicBezTo>
                    <a:cubicBezTo>
                      <a:pt x="134" y="125"/>
                      <a:pt x="135" y="122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0"/>
                      <a:pt x="138" y="114"/>
                      <a:pt x="137" y="115"/>
                    </a:cubicBezTo>
                    <a:cubicBezTo>
                      <a:pt x="136" y="121"/>
                      <a:pt x="135" y="128"/>
                      <a:pt x="132" y="134"/>
                    </a:cubicBezTo>
                    <a:cubicBezTo>
                      <a:pt x="131" y="139"/>
                      <a:pt x="129" y="144"/>
                      <a:pt x="129" y="150"/>
                    </a:cubicBezTo>
                    <a:cubicBezTo>
                      <a:pt x="129" y="150"/>
                      <a:pt x="130" y="150"/>
                      <a:pt x="130" y="150"/>
                    </a:cubicBezTo>
                    <a:cubicBezTo>
                      <a:pt x="131" y="144"/>
                      <a:pt x="134" y="139"/>
                      <a:pt x="136" y="134"/>
                    </a:cubicBezTo>
                    <a:cubicBezTo>
                      <a:pt x="137" y="131"/>
                      <a:pt x="137" y="127"/>
                      <a:pt x="138" y="124"/>
                    </a:cubicBezTo>
                    <a:cubicBezTo>
                      <a:pt x="138" y="122"/>
                      <a:pt x="139" y="121"/>
                      <a:pt x="139" y="119"/>
                    </a:cubicBezTo>
                    <a:cubicBezTo>
                      <a:pt x="139" y="120"/>
                      <a:pt x="140" y="115"/>
                      <a:pt x="141" y="114"/>
                    </a:cubicBezTo>
                    <a:cubicBezTo>
                      <a:pt x="141" y="114"/>
                      <a:pt x="141" y="115"/>
                      <a:pt x="141" y="115"/>
                    </a:cubicBezTo>
                    <a:cubicBezTo>
                      <a:pt x="141" y="115"/>
                      <a:pt x="141" y="115"/>
                      <a:pt x="141" y="115"/>
                    </a:cubicBezTo>
                    <a:cubicBezTo>
                      <a:pt x="140" y="121"/>
                      <a:pt x="139" y="127"/>
                      <a:pt x="137" y="133"/>
                    </a:cubicBezTo>
                    <a:cubicBezTo>
                      <a:pt x="136" y="140"/>
                      <a:pt x="134" y="146"/>
                      <a:pt x="132" y="153"/>
                    </a:cubicBezTo>
                    <a:cubicBezTo>
                      <a:pt x="132" y="153"/>
                      <a:pt x="132" y="153"/>
                      <a:pt x="132" y="153"/>
                    </a:cubicBezTo>
                    <a:cubicBezTo>
                      <a:pt x="129" y="152"/>
                      <a:pt x="126" y="149"/>
                      <a:pt x="123" y="147"/>
                    </a:cubicBezTo>
                    <a:cubicBezTo>
                      <a:pt x="126" y="143"/>
                      <a:pt x="126" y="138"/>
                      <a:pt x="127" y="133"/>
                    </a:cubicBezTo>
                    <a:close/>
                    <a:moveTo>
                      <a:pt x="139" y="129"/>
                    </a:moveTo>
                    <a:cubicBezTo>
                      <a:pt x="140" y="124"/>
                      <a:pt x="141" y="120"/>
                      <a:pt x="141" y="115"/>
                    </a:cubicBezTo>
                    <a:cubicBezTo>
                      <a:pt x="142" y="116"/>
                      <a:pt x="143" y="117"/>
                      <a:pt x="143" y="118"/>
                    </a:cubicBezTo>
                    <a:cubicBezTo>
                      <a:pt x="141" y="123"/>
                      <a:pt x="140" y="128"/>
                      <a:pt x="138" y="134"/>
                    </a:cubicBezTo>
                    <a:cubicBezTo>
                      <a:pt x="138" y="132"/>
                      <a:pt x="139" y="130"/>
                      <a:pt x="139" y="129"/>
                    </a:cubicBezTo>
                    <a:close/>
                    <a:moveTo>
                      <a:pt x="147" y="123"/>
                    </a:moveTo>
                    <a:cubicBezTo>
                      <a:pt x="145" y="128"/>
                      <a:pt x="143" y="133"/>
                      <a:pt x="141" y="139"/>
                    </a:cubicBezTo>
                    <a:cubicBezTo>
                      <a:pt x="140" y="140"/>
                      <a:pt x="140" y="142"/>
                      <a:pt x="140" y="143"/>
                    </a:cubicBezTo>
                    <a:cubicBezTo>
                      <a:pt x="142" y="135"/>
                      <a:pt x="144" y="128"/>
                      <a:pt x="144" y="119"/>
                    </a:cubicBezTo>
                    <a:cubicBezTo>
                      <a:pt x="145" y="120"/>
                      <a:pt x="146" y="121"/>
                      <a:pt x="147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7" y="135"/>
                      <a:pt x="146" y="139"/>
                    </a:cubicBezTo>
                    <a:cubicBezTo>
                      <a:pt x="145" y="142"/>
                      <a:pt x="144" y="145"/>
                      <a:pt x="143" y="147"/>
                    </a:cubicBezTo>
                    <a:cubicBezTo>
                      <a:pt x="143" y="148"/>
                      <a:pt x="142" y="149"/>
                      <a:pt x="142" y="150"/>
                    </a:cubicBezTo>
                    <a:cubicBezTo>
                      <a:pt x="142" y="151"/>
                      <a:pt x="142" y="151"/>
                      <a:pt x="142" y="151"/>
                    </a:cubicBezTo>
                    <a:cubicBezTo>
                      <a:pt x="142" y="151"/>
                      <a:pt x="142" y="151"/>
                      <a:pt x="142" y="150"/>
                    </a:cubicBezTo>
                    <a:cubicBezTo>
                      <a:pt x="143" y="145"/>
                      <a:pt x="144" y="139"/>
                      <a:pt x="145" y="134"/>
                    </a:cubicBezTo>
                    <a:cubicBezTo>
                      <a:pt x="146" y="131"/>
                      <a:pt x="147" y="127"/>
                      <a:pt x="147" y="124"/>
                    </a:cubicBezTo>
                    <a:cubicBezTo>
                      <a:pt x="148" y="125"/>
                      <a:pt x="149" y="126"/>
                      <a:pt x="149" y="127"/>
                    </a:cubicBezTo>
                    <a:close/>
                    <a:moveTo>
                      <a:pt x="151" y="130"/>
                    </a:moveTo>
                    <a:cubicBezTo>
                      <a:pt x="150" y="132"/>
                      <a:pt x="150" y="134"/>
                      <a:pt x="149" y="136"/>
                    </a:cubicBezTo>
                    <a:cubicBezTo>
                      <a:pt x="150" y="134"/>
                      <a:pt x="150" y="131"/>
                      <a:pt x="150" y="129"/>
                    </a:cubicBezTo>
                    <a:cubicBezTo>
                      <a:pt x="150" y="129"/>
                      <a:pt x="151" y="129"/>
                      <a:pt x="151" y="130"/>
                    </a:cubicBezTo>
                    <a:cubicBezTo>
                      <a:pt x="151" y="130"/>
                      <a:pt x="151" y="130"/>
                      <a:pt x="151" y="130"/>
                    </a:cubicBezTo>
                    <a:close/>
                    <a:moveTo>
                      <a:pt x="153" y="136"/>
                    </a:moveTo>
                    <a:cubicBezTo>
                      <a:pt x="153" y="138"/>
                      <a:pt x="152" y="141"/>
                      <a:pt x="151" y="143"/>
                    </a:cubicBezTo>
                    <a:cubicBezTo>
                      <a:pt x="151" y="145"/>
                      <a:pt x="151" y="146"/>
                      <a:pt x="150" y="148"/>
                    </a:cubicBezTo>
                    <a:cubicBezTo>
                      <a:pt x="150" y="150"/>
                      <a:pt x="150" y="154"/>
                      <a:pt x="150" y="148"/>
                    </a:cubicBezTo>
                    <a:cubicBezTo>
                      <a:pt x="150" y="143"/>
                      <a:pt x="152" y="138"/>
                      <a:pt x="152" y="133"/>
                    </a:cubicBezTo>
                    <a:cubicBezTo>
                      <a:pt x="153" y="134"/>
                      <a:pt x="153" y="135"/>
                      <a:pt x="153" y="136"/>
                    </a:cubicBezTo>
                    <a:close/>
                    <a:moveTo>
                      <a:pt x="94" y="66"/>
                    </a:moveTo>
                    <a:cubicBezTo>
                      <a:pt x="92" y="70"/>
                      <a:pt x="89" y="75"/>
                      <a:pt x="86" y="78"/>
                    </a:cubicBezTo>
                    <a:cubicBezTo>
                      <a:pt x="88" y="74"/>
                      <a:pt x="90" y="69"/>
                      <a:pt x="91" y="64"/>
                    </a:cubicBezTo>
                    <a:cubicBezTo>
                      <a:pt x="92" y="64"/>
                      <a:pt x="92" y="65"/>
                      <a:pt x="92" y="65"/>
                    </a:cubicBezTo>
                    <a:cubicBezTo>
                      <a:pt x="93" y="66"/>
                      <a:pt x="93" y="66"/>
                      <a:pt x="94" y="66"/>
                    </a:cubicBezTo>
                    <a:close/>
                    <a:moveTo>
                      <a:pt x="7" y="6"/>
                    </a:moveTo>
                    <a:cubicBezTo>
                      <a:pt x="9" y="6"/>
                      <a:pt x="11" y="6"/>
                      <a:pt x="12" y="6"/>
                    </a:cubicBezTo>
                    <a:cubicBezTo>
                      <a:pt x="16" y="6"/>
                      <a:pt x="19" y="5"/>
                      <a:pt x="23" y="3"/>
                    </a:cubicBezTo>
                    <a:cubicBezTo>
                      <a:pt x="28" y="10"/>
                      <a:pt x="34" y="16"/>
                      <a:pt x="39" y="23"/>
                    </a:cubicBezTo>
                    <a:cubicBezTo>
                      <a:pt x="37" y="26"/>
                      <a:pt x="35" y="28"/>
                      <a:pt x="33" y="30"/>
                    </a:cubicBezTo>
                    <a:cubicBezTo>
                      <a:pt x="26" y="25"/>
                      <a:pt x="17" y="23"/>
                      <a:pt x="10" y="18"/>
                    </a:cubicBezTo>
                    <a:cubicBezTo>
                      <a:pt x="11" y="14"/>
                      <a:pt x="10" y="9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7" y="32"/>
                      <a:pt x="37" y="30"/>
                      <a:pt x="38" y="30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30"/>
                    </a:cubicBezTo>
                    <a:cubicBezTo>
                      <a:pt x="37" y="31"/>
                      <a:pt x="37" y="32"/>
                      <a:pt x="37" y="33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9" y="32"/>
                      <a:pt x="42" y="28"/>
                      <a:pt x="42" y="26"/>
                    </a:cubicBezTo>
                    <a:cubicBezTo>
                      <a:pt x="42" y="30"/>
                      <a:pt x="40" y="33"/>
                      <a:pt x="39" y="36"/>
                    </a:cubicBezTo>
                    <a:cubicBezTo>
                      <a:pt x="39" y="36"/>
                      <a:pt x="40" y="36"/>
                      <a:pt x="40" y="36"/>
                    </a:cubicBezTo>
                    <a:cubicBezTo>
                      <a:pt x="41" y="35"/>
                      <a:pt x="42" y="33"/>
                      <a:pt x="42" y="32"/>
                    </a:cubicBezTo>
                    <a:cubicBezTo>
                      <a:pt x="43" y="30"/>
                      <a:pt x="45" y="25"/>
                      <a:pt x="43" y="31"/>
                    </a:cubicBezTo>
                    <a:cubicBezTo>
                      <a:pt x="43" y="33"/>
                      <a:pt x="42" y="36"/>
                      <a:pt x="41" y="39"/>
                    </a:cubicBezTo>
                    <a:cubicBezTo>
                      <a:pt x="41" y="39"/>
                      <a:pt x="42" y="39"/>
                      <a:pt x="42" y="39"/>
                    </a:cubicBezTo>
                    <a:cubicBezTo>
                      <a:pt x="43" y="37"/>
                      <a:pt x="46" y="34"/>
                      <a:pt x="46" y="31"/>
                    </a:cubicBezTo>
                    <a:cubicBezTo>
                      <a:pt x="45" y="35"/>
                      <a:pt x="44" y="38"/>
                      <a:pt x="43" y="42"/>
                    </a:cubicBezTo>
                    <a:cubicBezTo>
                      <a:pt x="41" y="39"/>
                      <a:pt x="38" y="36"/>
                      <a:pt x="35" y="33"/>
                    </a:cubicBezTo>
                    <a:close/>
                    <a:moveTo>
                      <a:pt x="133" y="153"/>
                    </a:moveTo>
                    <a:cubicBezTo>
                      <a:pt x="133" y="153"/>
                      <a:pt x="133" y="153"/>
                      <a:pt x="133" y="153"/>
                    </a:cubicBezTo>
                    <a:cubicBezTo>
                      <a:pt x="135" y="147"/>
                      <a:pt x="137" y="142"/>
                      <a:pt x="138" y="136"/>
                    </a:cubicBezTo>
                    <a:cubicBezTo>
                      <a:pt x="139" y="132"/>
                      <a:pt x="140" y="129"/>
                      <a:pt x="141" y="126"/>
                    </a:cubicBezTo>
                    <a:cubicBezTo>
                      <a:pt x="142" y="124"/>
                      <a:pt x="142" y="122"/>
                      <a:pt x="143" y="121"/>
                    </a:cubicBezTo>
                    <a:cubicBezTo>
                      <a:pt x="143" y="119"/>
                      <a:pt x="144" y="118"/>
                      <a:pt x="144" y="120"/>
                    </a:cubicBezTo>
                    <a:cubicBezTo>
                      <a:pt x="144" y="131"/>
                      <a:pt x="139" y="141"/>
                      <a:pt x="137" y="152"/>
                    </a:cubicBezTo>
                    <a:cubicBezTo>
                      <a:pt x="137" y="152"/>
                      <a:pt x="137" y="152"/>
                      <a:pt x="137" y="153"/>
                    </a:cubicBezTo>
                    <a:cubicBezTo>
                      <a:pt x="137" y="153"/>
                      <a:pt x="137" y="154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5" y="154"/>
                      <a:pt x="134" y="154"/>
                      <a:pt x="133" y="153"/>
                    </a:cubicBezTo>
                    <a:close/>
                    <a:moveTo>
                      <a:pt x="143" y="155"/>
                    </a:moveTo>
                    <a:cubicBezTo>
                      <a:pt x="141" y="155"/>
                      <a:pt x="139" y="155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9" y="149"/>
                      <a:pt x="140" y="143"/>
                      <a:pt x="142" y="137"/>
                    </a:cubicBezTo>
                    <a:cubicBezTo>
                      <a:pt x="143" y="135"/>
                      <a:pt x="144" y="133"/>
                      <a:pt x="144" y="131"/>
                    </a:cubicBezTo>
                    <a:cubicBezTo>
                      <a:pt x="145" y="129"/>
                      <a:pt x="145" y="128"/>
                      <a:pt x="146" y="127"/>
                    </a:cubicBezTo>
                    <a:cubicBezTo>
                      <a:pt x="146" y="127"/>
                      <a:pt x="147" y="122"/>
                      <a:pt x="147" y="125"/>
                    </a:cubicBezTo>
                    <a:cubicBezTo>
                      <a:pt x="146" y="129"/>
                      <a:pt x="144" y="132"/>
                      <a:pt x="144" y="136"/>
                    </a:cubicBezTo>
                    <a:cubicBezTo>
                      <a:pt x="143" y="142"/>
                      <a:pt x="142" y="148"/>
                      <a:pt x="141" y="153"/>
                    </a:cubicBezTo>
                    <a:cubicBezTo>
                      <a:pt x="140" y="154"/>
                      <a:pt x="141" y="154"/>
                      <a:pt x="141" y="154"/>
                    </a:cubicBezTo>
                    <a:cubicBezTo>
                      <a:pt x="145" y="145"/>
                      <a:pt x="147" y="136"/>
                      <a:pt x="150" y="127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9" y="131"/>
                      <a:pt x="148" y="136"/>
                      <a:pt x="148" y="139"/>
                    </a:cubicBezTo>
                    <a:cubicBezTo>
                      <a:pt x="147" y="143"/>
                      <a:pt x="146" y="146"/>
                      <a:pt x="146" y="149"/>
                    </a:cubicBezTo>
                    <a:cubicBezTo>
                      <a:pt x="145" y="150"/>
                      <a:pt x="144" y="151"/>
                      <a:pt x="145" y="151"/>
                    </a:cubicBezTo>
                    <a:cubicBezTo>
                      <a:pt x="145" y="152"/>
                      <a:pt x="145" y="153"/>
                      <a:pt x="144" y="153"/>
                    </a:cubicBezTo>
                    <a:cubicBezTo>
                      <a:pt x="144" y="154"/>
                      <a:pt x="145" y="154"/>
                      <a:pt x="145" y="153"/>
                    </a:cubicBezTo>
                    <a:cubicBezTo>
                      <a:pt x="148" y="146"/>
                      <a:pt x="149" y="139"/>
                      <a:pt x="151" y="131"/>
                    </a:cubicBezTo>
                    <a:cubicBezTo>
                      <a:pt x="152" y="132"/>
                      <a:pt x="152" y="132"/>
                      <a:pt x="152" y="132"/>
                    </a:cubicBezTo>
                    <a:cubicBezTo>
                      <a:pt x="152" y="133"/>
                      <a:pt x="151" y="135"/>
                      <a:pt x="151" y="136"/>
                    </a:cubicBezTo>
                    <a:cubicBezTo>
                      <a:pt x="151" y="138"/>
                      <a:pt x="151" y="140"/>
                      <a:pt x="150" y="142"/>
                    </a:cubicBezTo>
                    <a:cubicBezTo>
                      <a:pt x="150" y="145"/>
                      <a:pt x="149" y="149"/>
                      <a:pt x="149" y="152"/>
                    </a:cubicBezTo>
                    <a:cubicBezTo>
                      <a:pt x="149" y="153"/>
                      <a:pt x="150" y="153"/>
                      <a:pt x="150" y="152"/>
                    </a:cubicBezTo>
                    <a:cubicBezTo>
                      <a:pt x="151" y="147"/>
                      <a:pt x="153" y="142"/>
                      <a:pt x="153" y="137"/>
                    </a:cubicBezTo>
                    <a:cubicBezTo>
                      <a:pt x="155" y="146"/>
                      <a:pt x="153" y="154"/>
                      <a:pt x="143" y="1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86" name="Freeform 139"/>
              <p:cNvSpPr>
                <a:spLocks noEditPoints="1"/>
              </p:cNvSpPr>
              <p:nvPr/>
            </p:nvSpPr>
            <p:spPr bwMode="auto">
              <a:xfrm>
                <a:off x="2124623" y="1375484"/>
                <a:ext cx="306517" cy="310615"/>
              </a:xfrm>
              <a:custGeom>
                <a:avLst/>
                <a:gdLst>
                  <a:gd name="T0" fmla="*/ 14 w 158"/>
                  <a:gd name="T1" fmla="*/ 4 h 160"/>
                  <a:gd name="T2" fmla="*/ 94 w 158"/>
                  <a:gd name="T3" fmla="*/ 115 h 160"/>
                  <a:gd name="T4" fmla="*/ 124 w 158"/>
                  <a:gd name="T5" fmla="*/ 96 h 160"/>
                  <a:gd name="T6" fmla="*/ 47 w 158"/>
                  <a:gd name="T7" fmla="*/ 30 h 160"/>
                  <a:gd name="T8" fmla="*/ 42 w 158"/>
                  <a:gd name="T9" fmla="*/ 32 h 160"/>
                  <a:gd name="T10" fmla="*/ 57 w 158"/>
                  <a:gd name="T11" fmla="*/ 37 h 160"/>
                  <a:gd name="T12" fmla="*/ 58 w 158"/>
                  <a:gd name="T13" fmla="*/ 55 h 160"/>
                  <a:gd name="T14" fmla="*/ 60 w 158"/>
                  <a:gd name="T15" fmla="*/ 57 h 160"/>
                  <a:gd name="T16" fmla="*/ 63 w 158"/>
                  <a:gd name="T17" fmla="*/ 57 h 160"/>
                  <a:gd name="T18" fmla="*/ 113 w 158"/>
                  <a:gd name="T19" fmla="*/ 109 h 160"/>
                  <a:gd name="T20" fmla="*/ 130 w 158"/>
                  <a:gd name="T21" fmla="*/ 147 h 160"/>
                  <a:gd name="T22" fmla="*/ 122 w 158"/>
                  <a:gd name="T23" fmla="*/ 134 h 160"/>
                  <a:gd name="T24" fmla="*/ 123 w 158"/>
                  <a:gd name="T25" fmla="*/ 144 h 160"/>
                  <a:gd name="T26" fmla="*/ 128 w 158"/>
                  <a:gd name="T27" fmla="*/ 136 h 160"/>
                  <a:gd name="T28" fmla="*/ 127 w 158"/>
                  <a:gd name="T29" fmla="*/ 99 h 160"/>
                  <a:gd name="T30" fmla="*/ 85 w 158"/>
                  <a:gd name="T31" fmla="*/ 96 h 160"/>
                  <a:gd name="T32" fmla="*/ 101 w 158"/>
                  <a:gd name="T33" fmla="*/ 74 h 160"/>
                  <a:gd name="T34" fmla="*/ 100 w 158"/>
                  <a:gd name="T35" fmla="*/ 77 h 160"/>
                  <a:gd name="T36" fmla="*/ 93 w 158"/>
                  <a:gd name="T37" fmla="*/ 84 h 160"/>
                  <a:gd name="T38" fmla="*/ 100 w 158"/>
                  <a:gd name="T39" fmla="*/ 118 h 160"/>
                  <a:gd name="T40" fmla="*/ 100 w 158"/>
                  <a:gd name="T41" fmla="*/ 82 h 160"/>
                  <a:gd name="T42" fmla="*/ 97 w 158"/>
                  <a:gd name="T43" fmla="*/ 114 h 160"/>
                  <a:gd name="T44" fmla="*/ 90 w 158"/>
                  <a:gd name="T45" fmla="*/ 99 h 160"/>
                  <a:gd name="T46" fmla="*/ 107 w 158"/>
                  <a:gd name="T47" fmla="*/ 127 h 160"/>
                  <a:gd name="T48" fmla="*/ 108 w 158"/>
                  <a:gd name="T49" fmla="*/ 103 h 160"/>
                  <a:gd name="T50" fmla="*/ 107 w 158"/>
                  <a:gd name="T51" fmla="*/ 126 h 160"/>
                  <a:gd name="T52" fmla="*/ 102 w 158"/>
                  <a:gd name="T53" fmla="*/ 112 h 160"/>
                  <a:gd name="T54" fmla="*/ 111 w 158"/>
                  <a:gd name="T55" fmla="*/ 83 h 160"/>
                  <a:gd name="T56" fmla="*/ 57 w 158"/>
                  <a:gd name="T57" fmla="*/ 61 h 160"/>
                  <a:gd name="T58" fmla="*/ 65 w 158"/>
                  <a:gd name="T59" fmla="*/ 56 h 160"/>
                  <a:gd name="T60" fmla="*/ 58 w 158"/>
                  <a:gd name="T61" fmla="*/ 61 h 160"/>
                  <a:gd name="T62" fmla="*/ 68 w 158"/>
                  <a:gd name="T63" fmla="*/ 74 h 160"/>
                  <a:gd name="T64" fmla="*/ 66 w 158"/>
                  <a:gd name="T65" fmla="*/ 69 h 160"/>
                  <a:gd name="T66" fmla="*/ 74 w 158"/>
                  <a:gd name="T67" fmla="*/ 83 h 160"/>
                  <a:gd name="T68" fmla="*/ 83 w 158"/>
                  <a:gd name="T69" fmla="*/ 80 h 160"/>
                  <a:gd name="T70" fmla="*/ 88 w 158"/>
                  <a:gd name="T71" fmla="*/ 62 h 160"/>
                  <a:gd name="T72" fmla="*/ 85 w 158"/>
                  <a:gd name="T73" fmla="*/ 60 h 160"/>
                  <a:gd name="T74" fmla="*/ 76 w 158"/>
                  <a:gd name="T75" fmla="*/ 52 h 160"/>
                  <a:gd name="T76" fmla="*/ 45 w 158"/>
                  <a:gd name="T77" fmla="*/ 45 h 160"/>
                  <a:gd name="T78" fmla="*/ 57 w 158"/>
                  <a:gd name="T79" fmla="*/ 38 h 160"/>
                  <a:gd name="T80" fmla="*/ 89 w 158"/>
                  <a:gd name="T81" fmla="*/ 89 h 160"/>
                  <a:gd name="T82" fmla="*/ 107 w 158"/>
                  <a:gd name="T83" fmla="*/ 129 h 160"/>
                  <a:gd name="T84" fmla="*/ 107 w 158"/>
                  <a:gd name="T85" fmla="*/ 129 h 160"/>
                  <a:gd name="T86" fmla="*/ 120 w 158"/>
                  <a:gd name="T87" fmla="*/ 144 h 160"/>
                  <a:gd name="T88" fmla="*/ 131 w 158"/>
                  <a:gd name="T89" fmla="*/ 118 h 160"/>
                  <a:gd name="T90" fmla="*/ 129 w 158"/>
                  <a:gd name="T91" fmla="*/ 150 h 160"/>
                  <a:gd name="T92" fmla="*/ 132 w 158"/>
                  <a:gd name="T93" fmla="*/ 153 h 160"/>
                  <a:gd name="T94" fmla="*/ 146 w 158"/>
                  <a:gd name="T95" fmla="*/ 123 h 160"/>
                  <a:gd name="T96" fmla="*/ 141 w 158"/>
                  <a:gd name="T97" fmla="*/ 152 h 160"/>
                  <a:gd name="T98" fmla="*/ 151 w 158"/>
                  <a:gd name="T99" fmla="*/ 131 h 160"/>
                  <a:gd name="T100" fmla="*/ 91 w 158"/>
                  <a:gd name="T101" fmla="*/ 65 h 160"/>
                  <a:gd name="T102" fmla="*/ 7 w 158"/>
                  <a:gd name="T103" fmla="*/ 6 h 160"/>
                  <a:gd name="T104" fmla="*/ 42 w 158"/>
                  <a:gd name="T105" fmla="*/ 27 h 160"/>
                  <a:gd name="T106" fmla="*/ 35 w 158"/>
                  <a:gd name="T107" fmla="*/ 33 h 160"/>
                  <a:gd name="T108" fmla="*/ 136 w 158"/>
                  <a:gd name="T109" fmla="*/ 155 h 160"/>
                  <a:gd name="T110" fmla="*/ 146 w 158"/>
                  <a:gd name="T111" fmla="*/ 125 h 160"/>
                  <a:gd name="T112" fmla="*/ 144 w 158"/>
                  <a:gd name="T113" fmla="*/ 154 h 160"/>
                  <a:gd name="T114" fmla="*/ 142 w 158"/>
                  <a:gd name="T115" fmla="*/ 156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60">
                    <a:moveTo>
                      <a:pt x="157" y="142"/>
                    </a:moveTo>
                    <a:cubicBezTo>
                      <a:pt x="156" y="131"/>
                      <a:pt x="149" y="122"/>
                      <a:pt x="143" y="114"/>
                    </a:cubicBezTo>
                    <a:cubicBezTo>
                      <a:pt x="134" y="103"/>
                      <a:pt x="125" y="93"/>
                      <a:pt x="115" y="84"/>
                    </a:cubicBezTo>
                    <a:cubicBezTo>
                      <a:pt x="93" y="61"/>
                      <a:pt x="68" y="40"/>
                      <a:pt x="41" y="23"/>
                    </a:cubicBezTo>
                    <a:cubicBezTo>
                      <a:pt x="41" y="23"/>
                      <a:pt x="41" y="22"/>
                      <a:pt x="41" y="22"/>
                    </a:cubicBezTo>
                    <a:cubicBezTo>
                      <a:pt x="36" y="15"/>
                      <a:pt x="30" y="9"/>
                      <a:pt x="25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3" y="0"/>
                      <a:pt x="23" y="1"/>
                    </a:cubicBezTo>
                    <a:cubicBezTo>
                      <a:pt x="20" y="2"/>
                      <a:pt x="17" y="4"/>
                      <a:pt x="14" y="4"/>
                    </a:cubicBezTo>
                    <a:cubicBezTo>
                      <a:pt x="10" y="4"/>
                      <a:pt x="6" y="3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5" y="7"/>
                      <a:pt x="9" y="13"/>
                      <a:pt x="6" y="18"/>
                    </a:cubicBezTo>
                    <a:cubicBezTo>
                      <a:pt x="5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1" y="33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42" y="45"/>
                      <a:pt x="51" y="57"/>
                      <a:pt x="60" y="69"/>
                    </a:cubicBezTo>
                    <a:cubicBezTo>
                      <a:pt x="72" y="84"/>
                      <a:pt x="83" y="99"/>
                      <a:pt x="94" y="115"/>
                    </a:cubicBezTo>
                    <a:cubicBezTo>
                      <a:pt x="103" y="127"/>
                      <a:pt x="110" y="140"/>
                      <a:pt x="121" y="150"/>
                    </a:cubicBezTo>
                    <a:cubicBezTo>
                      <a:pt x="128" y="155"/>
                      <a:pt x="136" y="160"/>
                      <a:pt x="145" y="158"/>
                    </a:cubicBezTo>
                    <a:cubicBezTo>
                      <a:pt x="153" y="157"/>
                      <a:pt x="158" y="150"/>
                      <a:pt x="157" y="142"/>
                    </a:cubicBezTo>
                    <a:close/>
                    <a:moveTo>
                      <a:pt x="116" y="140"/>
                    </a:moveTo>
                    <a:cubicBezTo>
                      <a:pt x="114" y="138"/>
                      <a:pt x="113" y="137"/>
                      <a:pt x="112" y="136"/>
                    </a:cubicBezTo>
                    <a:cubicBezTo>
                      <a:pt x="115" y="130"/>
                      <a:pt x="117" y="123"/>
                      <a:pt x="118" y="117"/>
                    </a:cubicBezTo>
                    <a:cubicBezTo>
                      <a:pt x="119" y="113"/>
                      <a:pt x="120" y="109"/>
                      <a:pt x="121" y="106"/>
                    </a:cubicBezTo>
                    <a:cubicBezTo>
                      <a:pt x="121" y="103"/>
                      <a:pt x="123" y="99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40"/>
                      <a:pt x="116" y="140"/>
                      <a:pt x="116" y="140"/>
                    </a:cubicBezTo>
                    <a:close/>
                    <a:moveTo>
                      <a:pt x="46" y="30"/>
                    </a:moveTo>
                    <a:cubicBezTo>
                      <a:pt x="45" y="32"/>
                      <a:pt x="42" y="36"/>
                      <a:pt x="42" y="38"/>
                    </a:cubicBezTo>
                    <a:cubicBezTo>
                      <a:pt x="42" y="35"/>
                      <a:pt x="44" y="32"/>
                      <a:pt x="45" y="28"/>
                    </a:cubicBezTo>
                    <a:cubicBezTo>
                      <a:pt x="46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8"/>
                      <a:pt x="44" y="41"/>
                    </a:cubicBezTo>
                    <a:cubicBezTo>
                      <a:pt x="45" y="38"/>
                      <a:pt x="46" y="34"/>
                      <a:pt x="47" y="30"/>
                    </a:cubicBezTo>
                    <a:cubicBezTo>
                      <a:pt x="47" y="30"/>
                      <a:pt x="47" y="30"/>
                      <a:pt x="46" y="30"/>
                    </a:cubicBezTo>
                    <a:close/>
                    <a:moveTo>
                      <a:pt x="39" y="28"/>
                    </a:moveTo>
                    <a:cubicBezTo>
                      <a:pt x="39" y="27"/>
                      <a:pt x="40" y="26"/>
                      <a:pt x="41" y="25"/>
                    </a:cubicBezTo>
                    <a:cubicBezTo>
                      <a:pt x="41" y="26"/>
                      <a:pt x="41" y="26"/>
                      <a:pt x="42" y="26"/>
                    </a:cubicBezTo>
                    <a:cubicBezTo>
                      <a:pt x="41" y="27"/>
                      <a:pt x="40" y="29"/>
                      <a:pt x="39" y="30"/>
                    </a:cubicBezTo>
                    <a:cubicBezTo>
                      <a:pt x="36" y="36"/>
                      <a:pt x="39" y="30"/>
                      <a:pt x="39" y="28"/>
                    </a:cubicBezTo>
                    <a:cubicBezTo>
                      <a:pt x="39" y="28"/>
                      <a:pt x="39" y="28"/>
                      <a:pt x="39" y="28"/>
                    </a:cubicBezTo>
                    <a:close/>
                    <a:moveTo>
                      <a:pt x="44" y="28"/>
                    </a:moveTo>
                    <a:cubicBezTo>
                      <a:pt x="43" y="29"/>
                      <a:pt x="42" y="31"/>
                      <a:pt x="42" y="32"/>
                    </a:cubicBezTo>
                    <a:cubicBezTo>
                      <a:pt x="41" y="33"/>
                      <a:pt x="39" y="37"/>
                      <a:pt x="40" y="34"/>
                    </a:cubicBezTo>
                    <a:cubicBezTo>
                      <a:pt x="41" y="32"/>
                      <a:pt x="42" y="29"/>
                      <a:pt x="43" y="27"/>
                    </a:cubicBezTo>
                    <a:cubicBezTo>
                      <a:pt x="43" y="27"/>
                      <a:pt x="44" y="27"/>
                      <a:pt x="44" y="28"/>
                    </a:cubicBezTo>
                    <a:close/>
                    <a:moveTo>
                      <a:pt x="52" y="33"/>
                    </a:moveTo>
                    <a:cubicBezTo>
                      <a:pt x="50" y="37"/>
                      <a:pt x="48" y="40"/>
                      <a:pt x="46" y="43"/>
                    </a:cubicBezTo>
                    <a:cubicBezTo>
                      <a:pt x="47" y="41"/>
                      <a:pt x="48" y="35"/>
                      <a:pt x="50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0" y="32"/>
                      <a:pt x="51" y="33"/>
                      <a:pt x="52" y="33"/>
                    </a:cubicBezTo>
                    <a:close/>
                    <a:moveTo>
                      <a:pt x="57" y="37"/>
                    </a:moveTo>
                    <a:cubicBezTo>
                      <a:pt x="55" y="41"/>
                      <a:pt x="53" y="45"/>
                      <a:pt x="51" y="49"/>
                    </a:cubicBezTo>
                    <a:cubicBezTo>
                      <a:pt x="53" y="46"/>
                      <a:pt x="54" y="40"/>
                      <a:pt x="55" y="35"/>
                    </a:cubicBezTo>
                    <a:cubicBezTo>
                      <a:pt x="56" y="36"/>
                      <a:pt x="56" y="36"/>
                      <a:pt x="57" y="37"/>
                    </a:cubicBezTo>
                    <a:close/>
                    <a:moveTo>
                      <a:pt x="60" y="39"/>
                    </a:moveTo>
                    <a:cubicBezTo>
                      <a:pt x="58" y="44"/>
                      <a:pt x="56" y="49"/>
                      <a:pt x="54" y="54"/>
                    </a:cubicBezTo>
                    <a:cubicBezTo>
                      <a:pt x="56" y="49"/>
                      <a:pt x="57" y="43"/>
                      <a:pt x="58" y="38"/>
                    </a:cubicBezTo>
                    <a:cubicBezTo>
                      <a:pt x="59" y="38"/>
                      <a:pt x="60" y="39"/>
                      <a:pt x="60" y="39"/>
                    </a:cubicBezTo>
                    <a:close/>
                    <a:moveTo>
                      <a:pt x="64" y="42"/>
                    </a:moveTo>
                    <a:cubicBezTo>
                      <a:pt x="61" y="46"/>
                      <a:pt x="60" y="51"/>
                      <a:pt x="58" y="55"/>
                    </a:cubicBezTo>
                    <a:cubicBezTo>
                      <a:pt x="57" y="57"/>
                      <a:pt x="57" y="57"/>
                      <a:pt x="57" y="55"/>
                    </a:cubicBezTo>
                    <a:cubicBezTo>
                      <a:pt x="57" y="53"/>
                      <a:pt x="58" y="52"/>
                      <a:pt x="58" y="50"/>
                    </a:cubicBezTo>
                    <a:cubicBezTo>
                      <a:pt x="59" y="47"/>
                      <a:pt x="60" y="43"/>
                      <a:pt x="61" y="40"/>
                    </a:cubicBezTo>
                    <a:cubicBezTo>
                      <a:pt x="62" y="41"/>
                      <a:pt x="63" y="41"/>
                      <a:pt x="64" y="42"/>
                    </a:cubicBezTo>
                    <a:close/>
                    <a:moveTo>
                      <a:pt x="67" y="45"/>
                    </a:moveTo>
                    <a:cubicBezTo>
                      <a:pt x="67" y="45"/>
                      <a:pt x="67" y="45"/>
                      <a:pt x="67" y="45"/>
                    </a:cubicBezTo>
                    <a:cubicBezTo>
                      <a:pt x="66" y="47"/>
                      <a:pt x="65" y="49"/>
                      <a:pt x="63" y="51"/>
                    </a:cubicBezTo>
                    <a:cubicBezTo>
                      <a:pt x="62" y="53"/>
                      <a:pt x="62" y="54"/>
                      <a:pt x="61" y="56"/>
                    </a:cubicBezTo>
                    <a:cubicBezTo>
                      <a:pt x="61" y="56"/>
                      <a:pt x="60" y="56"/>
                      <a:pt x="60" y="57"/>
                    </a:cubicBezTo>
                    <a:cubicBezTo>
                      <a:pt x="62" y="52"/>
                      <a:pt x="63" y="47"/>
                      <a:pt x="64" y="43"/>
                    </a:cubicBezTo>
                    <a:cubicBezTo>
                      <a:pt x="65" y="43"/>
                      <a:pt x="66" y="44"/>
                      <a:pt x="67" y="45"/>
                    </a:cubicBezTo>
                    <a:close/>
                    <a:moveTo>
                      <a:pt x="73" y="49"/>
                    </a:moveTo>
                    <a:cubicBezTo>
                      <a:pt x="71" y="51"/>
                      <a:pt x="70" y="53"/>
                      <a:pt x="69" y="56"/>
                    </a:cubicBezTo>
                    <a:cubicBezTo>
                      <a:pt x="68" y="57"/>
                      <a:pt x="67" y="59"/>
                      <a:pt x="67" y="60"/>
                    </a:cubicBezTo>
                    <a:cubicBezTo>
                      <a:pt x="66" y="62"/>
                      <a:pt x="64" y="64"/>
                      <a:pt x="64" y="66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7"/>
                      <a:pt x="70" y="47"/>
                      <a:pt x="69" y="47"/>
                    </a:cubicBezTo>
                    <a:cubicBezTo>
                      <a:pt x="67" y="50"/>
                      <a:pt x="65" y="54"/>
                      <a:pt x="63" y="57"/>
                    </a:cubicBezTo>
                    <a:cubicBezTo>
                      <a:pt x="64" y="56"/>
                      <a:pt x="64" y="55"/>
                      <a:pt x="64" y="55"/>
                    </a:cubicBezTo>
                    <a:cubicBezTo>
                      <a:pt x="66" y="52"/>
                      <a:pt x="67" y="48"/>
                      <a:pt x="68" y="45"/>
                    </a:cubicBezTo>
                    <a:cubicBezTo>
                      <a:pt x="70" y="47"/>
                      <a:pt x="71" y="48"/>
                      <a:pt x="73" y="49"/>
                    </a:cubicBezTo>
                    <a:close/>
                    <a:moveTo>
                      <a:pt x="75" y="51"/>
                    </a:moveTo>
                    <a:cubicBezTo>
                      <a:pt x="73" y="55"/>
                      <a:pt x="71" y="58"/>
                      <a:pt x="69" y="62"/>
                    </a:cubicBezTo>
                    <a:cubicBezTo>
                      <a:pt x="71" y="58"/>
                      <a:pt x="72" y="54"/>
                      <a:pt x="73" y="50"/>
                    </a:cubicBezTo>
                    <a:cubicBezTo>
                      <a:pt x="74" y="50"/>
                      <a:pt x="75" y="51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7"/>
                      <a:pt x="115" y="103"/>
                      <a:pt x="113" y="109"/>
                    </a:cubicBezTo>
                    <a:cubicBezTo>
                      <a:pt x="112" y="112"/>
                      <a:pt x="111" y="115"/>
                      <a:pt x="110" y="118"/>
                    </a:cubicBezTo>
                    <a:cubicBezTo>
                      <a:pt x="113" y="108"/>
                      <a:pt x="115" y="98"/>
                      <a:pt x="116" y="88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5"/>
                    </a:moveTo>
                    <a:cubicBezTo>
                      <a:pt x="138" y="121"/>
                      <a:pt x="137" y="127"/>
                      <a:pt x="135" y="133"/>
                    </a:cubicBezTo>
                    <a:cubicBezTo>
                      <a:pt x="134" y="136"/>
                      <a:pt x="133" y="139"/>
                      <a:pt x="131" y="143"/>
                    </a:cubicBezTo>
                    <a:cubicBezTo>
                      <a:pt x="131" y="144"/>
                      <a:pt x="130" y="146"/>
                      <a:pt x="130" y="147"/>
                    </a:cubicBezTo>
                    <a:cubicBezTo>
                      <a:pt x="130" y="147"/>
                      <a:pt x="129" y="147"/>
                      <a:pt x="129" y="148"/>
                    </a:cubicBezTo>
                    <a:cubicBezTo>
                      <a:pt x="129" y="147"/>
                      <a:pt x="129" y="147"/>
                      <a:pt x="130" y="147"/>
                    </a:cubicBezTo>
                    <a:cubicBezTo>
                      <a:pt x="130" y="141"/>
                      <a:pt x="133" y="136"/>
                      <a:pt x="134" y="130"/>
                    </a:cubicBezTo>
                    <a:cubicBezTo>
                      <a:pt x="136" y="125"/>
                      <a:pt x="138" y="119"/>
                      <a:pt x="139" y="113"/>
                    </a:cubicBezTo>
                    <a:cubicBezTo>
                      <a:pt x="139" y="113"/>
                      <a:pt x="139" y="114"/>
                      <a:pt x="140" y="115"/>
                    </a:cubicBezTo>
                    <a:close/>
                    <a:moveTo>
                      <a:pt x="130" y="103"/>
                    </a:moveTo>
                    <a:cubicBezTo>
                      <a:pt x="128" y="109"/>
                      <a:pt x="127" y="114"/>
                      <a:pt x="126" y="120"/>
                    </a:cubicBezTo>
                    <a:cubicBezTo>
                      <a:pt x="125" y="124"/>
                      <a:pt x="124" y="127"/>
                      <a:pt x="123" y="130"/>
                    </a:cubicBezTo>
                    <a:cubicBezTo>
                      <a:pt x="122" y="134"/>
                      <a:pt x="122" y="138"/>
                      <a:pt x="121" y="141"/>
                    </a:cubicBezTo>
                    <a:cubicBezTo>
                      <a:pt x="120" y="144"/>
                      <a:pt x="120" y="142"/>
                      <a:pt x="121" y="141"/>
                    </a:cubicBezTo>
                    <a:cubicBezTo>
                      <a:pt x="121" y="139"/>
                      <a:pt x="121" y="136"/>
                      <a:pt x="122" y="134"/>
                    </a:cubicBezTo>
                    <a:cubicBezTo>
                      <a:pt x="123" y="131"/>
                      <a:pt x="124" y="127"/>
                      <a:pt x="125" y="123"/>
                    </a:cubicBezTo>
                    <a:cubicBezTo>
                      <a:pt x="127" y="116"/>
                      <a:pt x="127" y="108"/>
                      <a:pt x="128" y="100"/>
                    </a:cubicBezTo>
                    <a:cubicBezTo>
                      <a:pt x="128" y="101"/>
                      <a:pt x="129" y="102"/>
                      <a:pt x="130" y="103"/>
                    </a:cubicBezTo>
                    <a:close/>
                    <a:moveTo>
                      <a:pt x="131" y="104"/>
                    </a:moveTo>
                    <a:cubicBezTo>
                      <a:pt x="132" y="105"/>
                      <a:pt x="132" y="106"/>
                      <a:pt x="133" y="106"/>
                    </a:cubicBezTo>
                    <a:cubicBezTo>
                      <a:pt x="132" y="114"/>
                      <a:pt x="129" y="121"/>
                      <a:pt x="127" y="128"/>
                    </a:cubicBezTo>
                    <a:cubicBezTo>
                      <a:pt x="126" y="131"/>
                      <a:pt x="126" y="134"/>
                      <a:pt x="125" y="137"/>
                    </a:cubicBezTo>
                    <a:cubicBezTo>
                      <a:pt x="125" y="139"/>
                      <a:pt x="125" y="140"/>
                      <a:pt x="124" y="141"/>
                    </a:cubicBezTo>
                    <a:cubicBezTo>
                      <a:pt x="124" y="143"/>
                      <a:pt x="123" y="148"/>
                      <a:pt x="123" y="144"/>
                    </a:cubicBezTo>
                    <a:cubicBezTo>
                      <a:pt x="125" y="137"/>
                      <a:pt x="127" y="130"/>
                      <a:pt x="128" y="122"/>
                    </a:cubicBezTo>
                    <a:cubicBezTo>
                      <a:pt x="128" y="119"/>
                      <a:pt x="128" y="115"/>
                      <a:pt x="129" y="111"/>
                    </a:cubicBezTo>
                    <a:cubicBezTo>
                      <a:pt x="129" y="109"/>
                      <a:pt x="130" y="106"/>
                      <a:pt x="131" y="104"/>
                    </a:cubicBezTo>
                    <a:close/>
                    <a:moveTo>
                      <a:pt x="133" y="109"/>
                    </a:moveTo>
                    <a:cubicBezTo>
                      <a:pt x="134" y="109"/>
                      <a:pt x="134" y="108"/>
                      <a:pt x="134" y="108"/>
                    </a:cubicBezTo>
                    <a:cubicBezTo>
                      <a:pt x="134" y="108"/>
                      <a:pt x="134" y="107"/>
                      <a:pt x="134" y="107"/>
                    </a:cubicBezTo>
                    <a:cubicBezTo>
                      <a:pt x="135" y="109"/>
                      <a:pt x="136" y="110"/>
                      <a:pt x="138" y="112"/>
                    </a:cubicBezTo>
                    <a:cubicBezTo>
                      <a:pt x="133" y="123"/>
                      <a:pt x="132" y="134"/>
                      <a:pt x="127" y="145"/>
                    </a:cubicBezTo>
                    <a:cubicBezTo>
                      <a:pt x="128" y="143"/>
                      <a:pt x="128" y="139"/>
                      <a:pt x="128" y="136"/>
                    </a:cubicBezTo>
                    <a:cubicBezTo>
                      <a:pt x="129" y="133"/>
                      <a:pt x="129" y="130"/>
                      <a:pt x="130" y="126"/>
                    </a:cubicBezTo>
                    <a:cubicBezTo>
                      <a:pt x="131" y="121"/>
                      <a:pt x="132" y="115"/>
                      <a:pt x="133" y="109"/>
                    </a:cubicBezTo>
                    <a:close/>
                    <a:moveTo>
                      <a:pt x="127" y="99"/>
                    </a:moveTo>
                    <a:cubicBezTo>
                      <a:pt x="124" y="106"/>
                      <a:pt x="123" y="113"/>
                      <a:pt x="122" y="119"/>
                    </a:cubicBezTo>
                    <a:cubicBezTo>
                      <a:pt x="121" y="123"/>
                      <a:pt x="120" y="127"/>
                      <a:pt x="119" y="131"/>
                    </a:cubicBezTo>
                    <a:cubicBezTo>
                      <a:pt x="118" y="133"/>
                      <a:pt x="118" y="135"/>
                      <a:pt x="117" y="137"/>
                    </a:cubicBezTo>
                    <a:cubicBezTo>
                      <a:pt x="116" y="141"/>
                      <a:pt x="117" y="137"/>
                      <a:pt x="117" y="136"/>
                    </a:cubicBezTo>
                    <a:cubicBezTo>
                      <a:pt x="118" y="123"/>
                      <a:pt x="123" y="110"/>
                      <a:pt x="124" y="97"/>
                    </a:cubicBezTo>
                    <a:cubicBezTo>
                      <a:pt x="125" y="98"/>
                      <a:pt x="126" y="99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19" y="107"/>
                      <a:pt x="118" y="113"/>
                    </a:cubicBezTo>
                    <a:cubicBezTo>
                      <a:pt x="117" y="117"/>
                      <a:pt x="117" y="120"/>
                      <a:pt x="116" y="124"/>
                    </a:cubicBezTo>
                    <a:cubicBezTo>
                      <a:pt x="115" y="126"/>
                      <a:pt x="114" y="128"/>
                      <a:pt x="114" y="130"/>
                    </a:cubicBezTo>
                    <a:cubicBezTo>
                      <a:pt x="115" y="124"/>
                      <a:pt x="115" y="118"/>
                      <a:pt x="117" y="112"/>
                    </a:cubicBezTo>
                    <a:cubicBezTo>
                      <a:pt x="118" y="109"/>
                      <a:pt x="118" y="105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6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6"/>
                      <a:pt x="86" y="99"/>
                    </a:cubicBezTo>
                    <a:cubicBezTo>
                      <a:pt x="85" y="97"/>
                      <a:pt x="84" y="96"/>
                      <a:pt x="83" y="94"/>
                    </a:cubicBezTo>
                    <a:cubicBezTo>
                      <a:pt x="83" y="94"/>
                      <a:pt x="83" y="94"/>
                      <a:pt x="83" y="94"/>
                    </a:cubicBezTo>
                    <a:cubicBezTo>
                      <a:pt x="84" y="93"/>
                      <a:pt x="84" y="93"/>
                      <a:pt x="85" y="92"/>
                    </a:cubicBezTo>
                    <a:cubicBezTo>
                      <a:pt x="84" y="92"/>
                      <a:pt x="85" y="95"/>
                      <a:pt x="84" y="96"/>
                    </a:cubicBezTo>
                    <a:cubicBezTo>
                      <a:pt x="84" y="96"/>
                      <a:pt x="85" y="96"/>
                      <a:pt x="85" y="96"/>
                    </a:cubicBezTo>
                    <a:close/>
                    <a:moveTo>
                      <a:pt x="93" y="84"/>
                    </a:moveTo>
                    <a:cubicBezTo>
                      <a:pt x="96" y="82"/>
                      <a:pt x="99" y="78"/>
                      <a:pt x="101" y="74"/>
                    </a:cubicBezTo>
                    <a:cubicBezTo>
                      <a:pt x="102" y="75"/>
                      <a:pt x="103" y="76"/>
                      <a:pt x="104" y="77"/>
                    </a:cubicBezTo>
                    <a:cubicBezTo>
                      <a:pt x="104" y="77"/>
                      <a:pt x="104" y="77"/>
                      <a:pt x="104" y="77"/>
                    </a:cubicBezTo>
                    <a:cubicBezTo>
                      <a:pt x="102" y="82"/>
                      <a:pt x="101" y="87"/>
                      <a:pt x="100" y="93"/>
                    </a:cubicBezTo>
                    <a:cubicBezTo>
                      <a:pt x="99" y="98"/>
                      <a:pt x="97" y="104"/>
                      <a:pt x="96" y="108"/>
                    </a:cubicBezTo>
                    <a:cubicBezTo>
                      <a:pt x="97" y="103"/>
                      <a:pt x="97" y="98"/>
                      <a:pt x="98" y="93"/>
                    </a:cubicBezTo>
                    <a:cubicBezTo>
                      <a:pt x="99" y="87"/>
                      <a:pt x="101" y="81"/>
                      <a:pt x="101" y="75"/>
                    </a:cubicBezTo>
                    <a:cubicBezTo>
                      <a:pt x="101" y="75"/>
                      <a:pt x="101" y="74"/>
                      <a:pt x="101" y="75"/>
                    </a:cubicBezTo>
                    <a:cubicBezTo>
                      <a:pt x="101" y="75"/>
                      <a:pt x="100" y="76"/>
                      <a:pt x="100" y="77"/>
                    </a:cubicBezTo>
                    <a:cubicBezTo>
                      <a:pt x="100" y="77"/>
                      <a:pt x="100" y="77"/>
                      <a:pt x="100" y="77"/>
                    </a:cubicBezTo>
                    <a:cubicBezTo>
                      <a:pt x="99" y="81"/>
                      <a:pt x="98" y="86"/>
                      <a:pt x="97" y="90"/>
                    </a:cubicBezTo>
                    <a:cubicBezTo>
                      <a:pt x="95" y="95"/>
                      <a:pt x="95" y="99"/>
                      <a:pt x="93" y="104"/>
                    </a:cubicBezTo>
                    <a:cubicBezTo>
                      <a:pt x="92" y="107"/>
                      <a:pt x="93" y="102"/>
                      <a:pt x="93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8"/>
                      <a:pt x="98" y="85"/>
                      <a:pt x="98" y="80"/>
                    </a:cubicBezTo>
                    <a:cubicBezTo>
                      <a:pt x="98" y="80"/>
                      <a:pt x="97" y="80"/>
                      <a:pt x="97" y="80"/>
                    </a:cubicBezTo>
                    <a:cubicBezTo>
                      <a:pt x="96" y="85"/>
                      <a:pt x="94" y="89"/>
                      <a:pt x="92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0" y="118"/>
                    </a:moveTo>
                    <a:cubicBezTo>
                      <a:pt x="100" y="118"/>
                      <a:pt x="100" y="118"/>
                      <a:pt x="100" y="118"/>
                    </a:cubicBezTo>
                    <a:cubicBezTo>
                      <a:pt x="99" y="117"/>
                      <a:pt x="98" y="116"/>
                      <a:pt x="97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100" y="109"/>
                      <a:pt x="101" y="104"/>
                      <a:pt x="103" y="98"/>
                    </a:cubicBezTo>
                    <a:cubicBezTo>
                      <a:pt x="104" y="96"/>
                      <a:pt x="105" y="93"/>
                      <a:pt x="106" y="90"/>
                    </a:cubicBezTo>
                    <a:cubicBezTo>
                      <a:pt x="106" y="89"/>
                      <a:pt x="106" y="87"/>
                      <a:pt x="107" y="86"/>
                    </a:cubicBezTo>
                    <a:cubicBezTo>
                      <a:pt x="106" y="91"/>
                      <a:pt x="104" y="96"/>
                      <a:pt x="103" y="100"/>
                    </a:cubicBezTo>
                    <a:cubicBezTo>
                      <a:pt x="102" y="106"/>
                      <a:pt x="102" y="112"/>
                      <a:pt x="100" y="118"/>
                    </a:cubicBezTo>
                    <a:close/>
                    <a:moveTo>
                      <a:pt x="91" y="98"/>
                    </a:moveTo>
                    <a:cubicBezTo>
                      <a:pt x="92" y="97"/>
                      <a:pt x="92" y="96"/>
                      <a:pt x="92" y="95"/>
                    </a:cubicBezTo>
                    <a:cubicBezTo>
                      <a:pt x="94" y="92"/>
                      <a:pt x="95" y="89"/>
                      <a:pt x="96" y="86"/>
                    </a:cubicBezTo>
                    <a:cubicBezTo>
                      <a:pt x="96" y="86"/>
                      <a:pt x="97" y="81"/>
                      <a:pt x="97" y="83"/>
                    </a:cubicBezTo>
                    <a:cubicBezTo>
                      <a:pt x="97" y="85"/>
                      <a:pt x="96" y="86"/>
                      <a:pt x="95" y="88"/>
                    </a:cubicBezTo>
                    <a:cubicBezTo>
                      <a:pt x="93" y="94"/>
                      <a:pt x="93" y="100"/>
                      <a:pt x="92" y="106"/>
                    </a:cubicBezTo>
                    <a:cubicBezTo>
                      <a:pt x="92" y="107"/>
                      <a:pt x="92" y="107"/>
                      <a:pt x="93" y="107"/>
                    </a:cubicBezTo>
                    <a:cubicBezTo>
                      <a:pt x="95" y="102"/>
                      <a:pt x="95" y="97"/>
                      <a:pt x="97" y="92"/>
                    </a:cubicBezTo>
                    <a:cubicBezTo>
                      <a:pt x="98" y="89"/>
                      <a:pt x="99" y="86"/>
                      <a:pt x="100" y="82"/>
                    </a:cubicBezTo>
                    <a:cubicBezTo>
                      <a:pt x="100" y="83"/>
                      <a:pt x="100" y="83"/>
                      <a:pt x="100" y="83"/>
                    </a:cubicBezTo>
                    <a:cubicBezTo>
                      <a:pt x="99" y="86"/>
                      <a:pt x="98" y="89"/>
                      <a:pt x="97" y="93"/>
                    </a:cubicBezTo>
                    <a:cubicBezTo>
                      <a:pt x="96" y="98"/>
                      <a:pt x="96" y="104"/>
                      <a:pt x="95" y="110"/>
                    </a:cubicBezTo>
                    <a:cubicBezTo>
                      <a:pt x="94" y="110"/>
                      <a:pt x="95" y="110"/>
                      <a:pt x="95" y="110"/>
                    </a:cubicBezTo>
                    <a:cubicBezTo>
                      <a:pt x="93" y="108"/>
                      <a:pt x="91" y="106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0" y="102"/>
                      <a:pt x="91" y="100"/>
                      <a:pt x="91" y="98"/>
                    </a:cubicBezTo>
                    <a:close/>
                    <a:moveTo>
                      <a:pt x="97" y="114"/>
                    </a:moveTo>
                    <a:cubicBezTo>
                      <a:pt x="97" y="114"/>
                      <a:pt x="97" y="114"/>
                      <a:pt x="97" y="114"/>
                    </a:cubicBezTo>
                    <a:cubicBezTo>
                      <a:pt x="96" y="113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100"/>
                      <a:pt x="101" y="89"/>
                      <a:pt x="104" y="78"/>
                    </a:cubicBezTo>
                    <a:cubicBezTo>
                      <a:pt x="104" y="80"/>
                      <a:pt x="103" y="83"/>
                      <a:pt x="103" y="86"/>
                    </a:cubicBezTo>
                    <a:cubicBezTo>
                      <a:pt x="102" y="89"/>
                      <a:pt x="102" y="92"/>
                      <a:pt x="101" y="95"/>
                    </a:cubicBezTo>
                    <a:cubicBezTo>
                      <a:pt x="99" y="101"/>
                      <a:pt x="99" y="108"/>
                      <a:pt x="97" y="114"/>
                    </a:cubicBezTo>
                    <a:close/>
                    <a:moveTo>
                      <a:pt x="92" y="87"/>
                    </a:moveTo>
                    <a:cubicBezTo>
                      <a:pt x="92" y="91"/>
                      <a:pt x="91" y="94"/>
                      <a:pt x="91" y="98"/>
                    </a:cubicBezTo>
                    <a:cubicBezTo>
                      <a:pt x="91" y="98"/>
                      <a:pt x="91" y="98"/>
                      <a:pt x="90" y="99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89" y="101"/>
                      <a:pt x="89" y="102"/>
                      <a:pt x="89" y="102"/>
                    </a:cubicBezTo>
                    <a:cubicBezTo>
                      <a:pt x="89" y="102"/>
                      <a:pt x="89" y="102"/>
                      <a:pt x="89" y="103"/>
                    </a:cubicBezTo>
                    <a:cubicBezTo>
                      <a:pt x="88" y="102"/>
                      <a:pt x="88" y="101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7"/>
                      <a:pt x="89" y="94"/>
                      <a:pt x="90" y="92"/>
                    </a:cubicBezTo>
                    <a:cubicBezTo>
                      <a:pt x="91" y="90"/>
                      <a:pt x="91" y="89"/>
                      <a:pt x="92" y="87"/>
                    </a:cubicBezTo>
                    <a:cubicBezTo>
                      <a:pt x="92" y="86"/>
                      <a:pt x="92" y="85"/>
                      <a:pt x="92" y="87"/>
                    </a:cubicBezTo>
                    <a:close/>
                    <a:moveTo>
                      <a:pt x="107" y="127"/>
                    </a:move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06" y="126"/>
                      <a:pt x="105" y="125"/>
                      <a:pt x="104" y="124"/>
                    </a:cubicBezTo>
                    <a:cubicBezTo>
                      <a:pt x="103" y="122"/>
                      <a:pt x="102" y="120"/>
                      <a:pt x="101" y="119"/>
                    </a:cubicBezTo>
                    <a:cubicBezTo>
                      <a:pt x="101" y="119"/>
                      <a:pt x="101" y="119"/>
                      <a:pt x="101" y="118"/>
                    </a:cubicBezTo>
                    <a:cubicBezTo>
                      <a:pt x="101" y="118"/>
                      <a:pt x="101" y="117"/>
                      <a:pt x="102" y="117"/>
                    </a:cubicBezTo>
                    <a:cubicBezTo>
                      <a:pt x="102" y="117"/>
                      <a:pt x="102" y="116"/>
                      <a:pt x="102" y="116"/>
                    </a:cubicBezTo>
                    <a:cubicBezTo>
                      <a:pt x="104" y="111"/>
                      <a:pt x="105" y="105"/>
                      <a:pt x="107" y="100"/>
                    </a:cubicBezTo>
                    <a:cubicBezTo>
                      <a:pt x="108" y="98"/>
                      <a:pt x="109" y="95"/>
                      <a:pt x="110" y="93"/>
                    </a:cubicBezTo>
                    <a:cubicBezTo>
                      <a:pt x="109" y="96"/>
                      <a:pt x="109" y="100"/>
                      <a:pt x="108" y="103"/>
                    </a:cubicBezTo>
                    <a:cubicBezTo>
                      <a:pt x="106" y="110"/>
                      <a:pt x="106" y="116"/>
                      <a:pt x="103" y="123"/>
                    </a:cubicBezTo>
                    <a:cubicBezTo>
                      <a:pt x="103" y="123"/>
                      <a:pt x="104" y="123"/>
                      <a:pt x="104" y="123"/>
                    </a:cubicBezTo>
                    <a:cubicBezTo>
                      <a:pt x="107" y="117"/>
                      <a:pt x="107" y="111"/>
                      <a:pt x="110" y="105"/>
                    </a:cubicBezTo>
                    <a:cubicBezTo>
                      <a:pt x="111" y="102"/>
                      <a:pt x="111" y="100"/>
                      <a:pt x="112" y="97"/>
                    </a:cubicBezTo>
                    <a:cubicBezTo>
                      <a:pt x="113" y="95"/>
                      <a:pt x="115" y="90"/>
                      <a:pt x="115" y="89"/>
                    </a:cubicBezTo>
                    <a:cubicBezTo>
                      <a:pt x="115" y="95"/>
                      <a:pt x="113" y="102"/>
                      <a:pt x="112" y="109"/>
                    </a:cubicBezTo>
                    <a:cubicBezTo>
                      <a:pt x="111" y="112"/>
                      <a:pt x="110" y="115"/>
                      <a:pt x="109" y="119"/>
                    </a:cubicBezTo>
                    <a:cubicBezTo>
                      <a:pt x="109" y="120"/>
                      <a:pt x="108" y="122"/>
                      <a:pt x="108" y="124"/>
                    </a:cubicBezTo>
                    <a:cubicBezTo>
                      <a:pt x="108" y="125"/>
                      <a:pt x="107" y="126"/>
                      <a:pt x="107" y="126"/>
                    </a:cubicBezTo>
                    <a:cubicBezTo>
                      <a:pt x="107" y="127"/>
                      <a:pt x="107" y="127"/>
                      <a:pt x="107" y="127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100"/>
                      <a:pt x="108" y="106"/>
                    </a:cubicBezTo>
                    <a:cubicBezTo>
                      <a:pt x="108" y="107"/>
                      <a:pt x="108" y="109"/>
                      <a:pt x="107" y="110"/>
                    </a:cubicBezTo>
                    <a:cubicBezTo>
                      <a:pt x="108" y="108"/>
                      <a:pt x="108" y="105"/>
                      <a:pt x="109" y="102"/>
                    </a:cubicBezTo>
                    <a:cubicBezTo>
                      <a:pt x="111" y="96"/>
                      <a:pt x="111" y="90"/>
                      <a:pt x="112" y="84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8"/>
                    </a:moveTo>
                    <a:cubicBezTo>
                      <a:pt x="105" y="103"/>
                      <a:pt x="104" y="107"/>
                      <a:pt x="102" y="112"/>
                    </a:cubicBezTo>
                    <a:cubicBezTo>
                      <a:pt x="103" y="111"/>
                      <a:pt x="103" y="111"/>
                      <a:pt x="103" y="110"/>
                    </a:cubicBezTo>
                    <a:cubicBezTo>
                      <a:pt x="103" y="107"/>
                      <a:pt x="104" y="104"/>
                      <a:pt x="104" y="100"/>
                    </a:cubicBezTo>
                    <a:cubicBezTo>
                      <a:pt x="105" y="94"/>
                      <a:pt x="107" y="88"/>
                      <a:pt x="108" y="81"/>
                    </a:cubicBezTo>
                    <a:cubicBezTo>
                      <a:pt x="108" y="81"/>
                      <a:pt x="107" y="80"/>
                      <a:pt x="107" y="81"/>
                    </a:cubicBezTo>
                    <a:cubicBezTo>
                      <a:pt x="106" y="87"/>
                      <a:pt x="104" y="93"/>
                      <a:pt x="102" y="98"/>
                    </a:cubicBezTo>
                    <a:cubicBezTo>
                      <a:pt x="101" y="102"/>
                      <a:pt x="100" y="105"/>
                      <a:pt x="99" y="108"/>
                    </a:cubicBezTo>
                    <a:cubicBezTo>
                      <a:pt x="100" y="103"/>
                      <a:pt x="101" y="97"/>
                      <a:pt x="102" y="92"/>
                    </a:cubicBezTo>
                    <a:cubicBezTo>
                      <a:pt x="104" y="87"/>
                      <a:pt x="105" y="82"/>
                      <a:pt x="105" y="77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09" y="88"/>
                      <a:pt x="109" y="93"/>
                      <a:pt x="107" y="98"/>
                    </a:cubicBezTo>
                    <a:close/>
                    <a:moveTo>
                      <a:pt x="99" y="71"/>
                    </a:moveTo>
                    <a:cubicBezTo>
                      <a:pt x="95" y="80"/>
                      <a:pt x="87" y="87"/>
                      <a:pt x="78" y="88"/>
                    </a:cubicBezTo>
                    <a:cubicBezTo>
                      <a:pt x="78" y="87"/>
                      <a:pt x="77" y="86"/>
                      <a:pt x="76" y="85"/>
                    </a:cubicBezTo>
                    <a:cubicBezTo>
                      <a:pt x="86" y="85"/>
                      <a:pt x="92" y="77"/>
                      <a:pt x="96" y="69"/>
                    </a:cubicBezTo>
                    <a:cubicBezTo>
                      <a:pt x="97" y="70"/>
                      <a:pt x="98" y="71"/>
                      <a:pt x="99" y="71"/>
                    </a:cubicBezTo>
                    <a:close/>
                    <a:moveTo>
                      <a:pt x="57" y="58"/>
                    </a:moveTo>
                    <a:cubicBezTo>
                      <a:pt x="60" y="53"/>
                      <a:pt x="61" y="48"/>
                      <a:pt x="64" y="43"/>
                    </a:cubicBezTo>
                    <a:cubicBezTo>
                      <a:pt x="61" y="48"/>
                      <a:pt x="61" y="55"/>
                      <a:pt x="57" y="61"/>
                    </a:cubicBezTo>
                    <a:cubicBezTo>
                      <a:pt x="56" y="59"/>
                      <a:pt x="55" y="57"/>
                      <a:pt x="54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2"/>
                      <a:pt x="57" y="49"/>
                      <a:pt x="59" y="45"/>
                    </a:cubicBezTo>
                    <a:cubicBezTo>
                      <a:pt x="59" y="46"/>
                      <a:pt x="58" y="46"/>
                      <a:pt x="58" y="47"/>
                    </a:cubicBezTo>
                    <a:cubicBezTo>
                      <a:pt x="57" y="50"/>
                      <a:pt x="57" y="54"/>
                      <a:pt x="56" y="58"/>
                    </a:cubicBezTo>
                    <a:cubicBezTo>
                      <a:pt x="56" y="58"/>
                      <a:pt x="57" y="58"/>
                      <a:pt x="57" y="58"/>
                    </a:cubicBezTo>
                    <a:close/>
                    <a:moveTo>
                      <a:pt x="60" y="64"/>
                    </a:moveTo>
                    <a:cubicBezTo>
                      <a:pt x="60" y="64"/>
                      <a:pt x="61" y="64"/>
                      <a:pt x="61" y="64"/>
                    </a:cubicBezTo>
                    <a:cubicBezTo>
                      <a:pt x="62" y="61"/>
                      <a:pt x="63" y="59"/>
                      <a:pt x="65" y="56"/>
                    </a:cubicBezTo>
                    <a:cubicBezTo>
                      <a:pt x="65" y="55"/>
                      <a:pt x="66" y="53"/>
                      <a:pt x="67" y="52"/>
                    </a:cubicBezTo>
                    <a:cubicBezTo>
                      <a:pt x="67" y="52"/>
                      <a:pt x="70" y="46"/>
                      <a:pt x="68" y="49"/>
                    </a:cubicBezTo>
                    <a:cubicBezTo>
                      <a:pt x="66" y="55"/>
                      <a:pt x="63" y="61"/>
                      <a:pt x="63" y="67"/>
                    </a:cubicBezTo>
                    <a:cubicBezTo>
                      <a:pt x="63" y="67"/>
                      <a:pt x="63" y="68"/>
                      <a:pt x="63" y="67"/>
                    </a:cubicBezTo>
                    <a:cubicBezTo>
                      <a:pt x="67" y="62"/>
                      <a:pt x="69" y="56"/>
                      <a:pt x="73" y="50"/>
                    </a:cubicBezTo>
                    <a:cubicBezTo>
                      <a:pt x="70" y="55"/>
                      <a:pt x="68" y="63"/>
                      <a:pt x="66" y="69"/>
                    </a:cubicBezTo>
                    <a:cubicBezTo>
                      <a:pt x="66" y="69"/>
                      <a:pt x="65" y="70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0" y="64"/>
                      <a:pt x="58" y="61"/>
                    </a:cubicBezTo>
                    <a:cubicBezTo>
                      <a:pt x="61" y="57"/>
                      <a:pt x="65" y="51"/>
                      <a:pt x="67" y="46"/>
                    </a:cubicBezTo>
                    <a:cubicBezTo>
                      <a:pt x="65" y="52"/>
                      <a:pt x="62" y="58"/>
                      <a:pt x="60" y="64"/>
                    </a:cubicBezTo>
                    <a:close/>
                    <a:moveTo>
                      <a:pt x="66" y="69"/>
                    </a:moveTo>
                    <a:cubicBezTo>
                      <a:pt x="67" y="68"/>
                      <a:pt x="67" y="67"/>
                      <a:pt x="68" y="66"/>
                    </a:cubicBezTo>
                    <a:cubicBezTo>
                      <a:pt x="69" y="64"/>
                      <a:pt x="69" y="63"/>
                      <a:pt x="70" y="61"/>
                    </a:cubicBezTo>
                    <a:cubicBezTo>
                      <a:pt x="71" y="60"/>
                      <a:pt x="72" y="58"/>
                      <a:pt x="73" y="57"/>
                    </a:cubicBezTo>
                    <a:cubicBezTo>
                      <a:pt x="73" y="56"/>
                      <a:pt x="76" y="49"/>
                      <a:pt x="75" y="53"/>
                    </a:cubicBezTo>
                    <a:cubicBezTo>
                      <a:pt x="72" y="60"/>
                      <a:pt x="70" y="67"/>
                      <a:pt x="68" y="73"/>
                    </a:cubicBezTo>
                    <a:cubicBezTo>
                      <a:pt x="67" y="73"/>
                      <a:pt x="68" y="74"/>
                      <a:pt x="68" y="74"/>
                    </a:cubicBezTo>
                    <a:cubicBezTo>
                      <a:pt x="70" y="71"/>
                      <a:pt x="72" y="68"/>
                      <a:pt x="74" y="65"/>
                    </a:cubicBezTo>
                    <a:cubicBezTo>
                      <a:pt x="75" y="63"/>
                      <a:pt x="76" y="61"/>
                      <a:pt x="77" y="59"/>
                    </a:cubicBezTo>
                    <a:cubicBezTo>
                      <a:pt x="77" y="58"/>
                      <a:pt x="80" y="52"/>
                      <a:pt x="79" y="56"/>
                    </a:cubicBezTo>
                    <a:cubicBezTo>
                      <a:pt x="78" y="60"/>
                      <a:pt x="76" y="64"/>
                      <a:pt x="74" y="68"/>
                    </a:cubicBezTo>
                    <a:cubicBezTo>
                      <a:pt x="73" y="71"/>
                      <a:pt x="72" y="75"/>
                      <a:pt x="71" y="78"/>
                    </a:cubicBezTo>
                    <a:cubicBezTo>
                      <a:pt x="70" y="77"/>
                      <a:pt x="69" y="76"/>
                      <a:pt x="68" y="75"/>
                    </a:cubicBezTo>
                    <a:cubicBezTo>
                      <a:pt x="67" y="73"/>
                      <a:pt x="66" y="72"/>
                      <a:pt x="65" y="71"/>
                    </a:cubicBezTo>
                    <a:cubicBezTo>
                      <a:pt x="65" y="71"/>
                      <a:pt x="66" y="71"/>
                      <a:pt x="66" y="71"/>
                    </a:cubicBezTo>
                    <a:cubicBezTo>
                      <a:pt x="66" y="70"/>
                      <a:pt x="66" y="70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7"/>
                      <a:pt x="75" y="81"/>
                    </a:cubicBezTo>
                    <a:cubicBezTo>
                      <a:pt x="75" y="81"/>
                      <a:pt x="76" y="81"/>
                      <a:pt x="76" y="81"/>
                    </a:cubicBezTo>
                    <a:cubicBezTo>
                      <a:pt x="80" y="74"/>
                      <a:pt x="82" y="67"/>
                      <a:pt x="86" y="60"/>
                    </a:cubicBezTo>
                    <a:cubicBezTo>
                      <a:pt x="84" y="63"/>
                      <a:pt x="83" y="68"/>
                      <a:pt x="82" y="71"/>
                    </a:cubicBezTo>
                    <a:cubicBezTo>
                      <a:pt x="81" y="75"/>
                      <a:pt x="80" y="78"/>
                      <a:pt x="79" y="82"/>
                    </a:cubicBezTo>
                    <a:cubicBezTo>
                      <a:pt x="79" y="82"/>
                      <a:pt x="79" y="82"/>
                      <a:pt x="79" y="82"/>
                    </a:cubicBezTo>
                    <a:cubicBezTo>
                      <a:pt x="77" y="83"/>
                      <a:pt x="76" y="83"/>
                      <a:pt x="74" y="83"/>
                    </a:cubicBezTo>
                    <a:cubicBezTo>
                      <a:pt x="73" y="81"/>
                      <a:pt x="72" y="80"/>
                      <a:pt x="71" y="79"/>
                    </a:cubicBezTo>
                    <a:cubicBezTo>
                      <a:pt x="75" y="73"/>
                      <a:pt x="77" y="65"/>
                      <a:pt x="81" y="59"/>
                    </a:cubicBezTo>
                    <a:cubicBezTo>
                      <a:pt x="84" y="55"/>
                      <a:pt x="81" y="63"/>
                      <a:pt x="81" y="62"/>
                    </a:cubicBezTo>
                    <a:cubicBezTo>
                      <a:pt x="80" y="64"/>
                      <a:pt x="79" y="66"/>
                      <a:pt x="79" y="68"/>
                    </a:cubicBezTo>
                    <a:close/>
                    <a:moveTo>
                      <a:pt x="79" y="82"/>
                    </a:moveTo>
                    <a:cubicBezTo>
                      <a:pt x="83" y="76"/>
                      <a:pt x="85" y="70"/>
                      <a:pt x="88" y="64"/>
                    </a:cubicBezTo>
                    <a:cubicBezTo>
                      <a:pt x="88" y="62"/>
                      <a:pt x="88" y="63"/>
                      <a:pt x="88" y="64"/>
                    </a:cubicBezTo>
                    <a:cubicBezTo>
                      <a:pt x="87" y="67"/>
                      <a:pt x="87" y="69"/>
                      <a:pt x="86" y="71"/>
                    </a:cubicBezTo>
                    <a:cubicBezTo>
                      <a:pt x="85" y="74"/>
                      <a:pt x="84" y="77"/>
                      <a:pt x="83" y="80"/>
                    </a:cubicBezTo>
                    <a:cubicBezTo>
                      <a:pt x="82" y="81"/>
                      <a:pt x="81" y="81"/>
                      <a:pt x="79" y="82"/>
                    </a:cubicBezTo>
                    <a:close/>
                    <a:moveTo>
                      <a:pt x="85" y="76"/>
                    </a:moveTo>
                    <a:cubicBezTo>
                      <a:pt x="86" y="74"/>
                      <a:pt x="87" y="72"/>
                      <a:pt x="88" y="70"/>
                    </a:cubicBezTo>
                    <a:cubicBezTo>
                      <a:pt x="88" y="68"/>
                      <a:pt x="88" y="65"/>
                      <a:pt x="89" y="63"/>
                    </a:cubicBezTo>
                    <a:cubicBezTo>
                      <a:pt x="89" y="63"/>
                      <a:pt x="90" y="64"/>
                      <a:pt x="90" y="64"/>
                    </a:cubicBezTo>
                    <a:cubicBezTo>
                      <a:pt x="90" y="64"/>
                      <a:pt x="90" y="64"/>
                      <a:pt x="90" y="64"/>
                    </a:cubicBezTo>
                    <a:cubicBezTo>
                      <a:pt x="89" y="67"/>
                      <a:pt x="89" y="70"/>
                      <a:pt x="87" y="73"/>
                    </a:cubicBezTo>
                    <a:cubicBezTo>
                      <a:pt x="87" y="75"/>
                      <a:pt x="83" y="83"/>
                      <a:pt x="85" y="76"/>
                    </a:cubicBezTo>
                    <a:close/>
                    <a:moveTo>
                      <a:pt x="88" y="62"/>
                    </a:moveTo>
                    <a:cubicBezTo>
                      <a:pt x="86" y="65"/>
                      <a:pt x="85" y="68"/>
                      <a:pt x="84" y="71"/>
                    </a:cubicBezTo>
                    <a:cubicBezTo>
                      <a:pt x="83" y="74"/>
                      <a:pt x="81" y="78"/>
                      <a:pt x="79" y="81"/>
                    </a:cubicBezTo>
                    <a:cubicBezTo>
                      <a:pt x="82" y="75"/>
                      <a:pt x="85" y="67"/>
                      <a:pt x="86" y="61"/>
                    </a:cubicBezTo>
                    <a:cubicBezTo>
                      <a:pt x="87" y="61"/>
                      <a:pt x="87" y="61"/>
                      <a:pt x="88" y="62"/>
                    </a:cubicBezTo>
                    <a:close/>
                    <a:moveTo>
                      <a:pt x="85" y="60"/>
                    </a:moveTo>
                    <a:cubicBezTo>
                      <a:pt x="81" y="66"/>
                      <a:pt x="79" y="73"/>
                      <a:pt x="76" y="79"/>
                    </a:cubicBezTo>
                    <a:cubicBezTo>
                      <a:pt x="78" y="76"/>
                      <a:pt x="78" y="71"/>
                      <a:pt x="80" y="67"/>
                    </a:cubicBezTo>
                    <a:cubicBezTo>
                      <a:pt x="81" y="64"/>
                      <a:pt x="82" y="61"/>
                      <a:pt x="83" y="58"/>
                    </a:cubicBezTo>
                    <a:cubicBezTo>
                      <a:pt x="84" y="58"/>
                      <a:pt x="84" y="59"/>
                      <a:pt x="85" y="60"/>
                    </a:cubicBezTo>
                    <a:close/>
                    <a:moveTo>
                      <a:pt x="72" y="77"/>
                    </a:moveTo>
                    <a:cubicBezTo>
                      <a:pt x="70" y="80"/>
                      <a:pt x="73" y="72"/>
                      <a:pt x="74" y="72"/>
                    </a:cubicBezTo>
                    <a:cubicBezTo>
                      <a:pt x="74" y="69"/>
                      <a:pt x="75" y="66"/>
                      <a:pt x="77" y="64"/>
                    </a:cubicBezTo>
                    <a:cubicBezTo>
                      <a:pt x="78" y="61"/>
                      <a:pt x="79" y="58"/>
                      <a:pt x="80" y="55"/>
                    </a:cubicBezTo>
                    <a:cubicBezTo>
                      <a:pt x="81" y="56"/>
                      <a:pt x="81" y="56"/>
                      <a:pt x="82" y="57"/>
                    </a:cubicBezTo>
                    <a:cubicBezTo>
                      <a:pt x="77" y="63"/>
                      <a:pt x="75" y="70"/>
                      <a:pt x="72" y="77"/>
                    </a:cubicBezTo>
                    <a:close/>
                    <a:moveTo>
                      <a:pt x="79" y="54"/>
                    </a:moveTo>
                    <a:cubicBezTo>
                      <a:pt x="75" y="60"/>
                      <a:pt x="71" y="66"/>
                      <a:pt x="69" y="72"/>
                    </a:cubicBezTo>
                    <a:cubicBezTo>
                      <a:pt x="72" y="65"/>
                      <a:pt x="73" y="58"/>
                      <a:pt x="76" y="52"/>
                    </a:cubicBezTo>
                    <a:cubicBezTo>
                      <a:pt x="77" y="53"/>
                      <a:pt x="78" y="53"/>
                      <a:pt x="79" y="54"/>
                    </a:cubicBezTo>
                    <a:close/>
                    <a:moveTo>
                      <a:pt x="54" y="35"/>
                    </a:moveTo>
                    <a:cubicBezTo>
                      <a:pt x="54" y="37"/>
                      <a:pt x="53" y="39"/>
                      <a:pt x="52" y="40"/>
                    </a:cubicBezTo>
                    <a:cubicBezTo>
                      <a:pt x="51" y="42"/>
                      <a:pt x="51" y="43"/>
                      <a:pt x="50" y="44"/>
                    </a:cubicBezTo>
                    <a:cubicBezTo>
                      <a:pt x="51" y="40"/>
                      <a:pt x="52" y="37"/>
                      <a:pt x="53" y="34"/>
                    </a:cubicBezTo>
                    <a:cubicBezTo>
                      <a:pt x="53" y="34"/>
                      <a:pt x="54" y="35"/>
                      <a:pt x="54" y="35"/>
                    </a:cubicBezTo>
                    <a:close/>
                    <a:moveTo>
                      <a:pt x="46" y="37"/>
                    </a:moveTo>
                    <a:cubicBezTo>
                      <a:pt x="47" y="36"/>
                      <a:pt x="49" y="30"/>
                      <a:pt x="48" y="34"/>
                    </a:cubicBezTo>
                    <a:cubicBezTo>
                      <a:pt x="47" y="38"/>
                      <a:pt x="46" y="41"/>
                      <a:pt x="45" y="45"/>
                    </a:cubicBezTo>
                    <a:cubicBezTo>
                      <a:pt x="45" y="45"/>
                      <a:pt x="46" y="46"/>
                      <a:pt x="46" y="45"/>
                    </a:cubicBezTo>
                    <a:cubicBezTo>
                      <a:pt x="48" y="42"/>
                      <a:pt x="52" y="37"/>
                      <a:pt x="52" y="34"/>
                    </a:cubicBezTo>
                    <a:cubicBezTo>
                      <a:pt x="52" y="38"/>
                      <a:pt x="50" y="43"/>
                      <a:pt x="48" y="47"/>
                    </a:cubicBezTo>
                    <a:cubicBezTo>
                      <a:pt x="48" y="47"/>
                      <a:pt x="48" y="47"/>
                      <a:pt x="49" y="47"/>
                    </a:cubicBezTo>
                    <a:cubicBezTo>
                      <a:pt x="51" y="44"/>
                      <a:pt x="53" y="40"/>
                      <a:pt x="55" y="37"/>
                    </a:cubicBezTo>
                    <a:cubicBezTo>
                      <a:pt x="53" y="41"/>
                      <a:pt x="51" y="46"/>
                      <a:pt x="50" y="51"/>
                    </a:cubicBezTo>
                    <a:cubicBezTo>
                      <a:pt x="50" y="51"/>
                      <a:pt x="50" y="51"/>
                      <a:pt x="51" y="51"/>
                    </a:cubicBezTo>
                    <a:cubicBezTo>
                      <a:pt x="52" y="49"/>
                      <a:pt x="53" y="46"/>
                      <a:pt x="54" y="44"/>
                    </a:cubicBezTo>
                    <a:cubicBezTo>
                      <a:pt x="55" y="42"/>
                      <a:pt x="57" y="40"/>
                      <a:pt x="57" y="38"/>
                    </a:cubicBezTo>
                    <a:cubicBezTo>
                      <a:pt x="57" y="44"/>
                      <a:pt x="55" y="50"/>
                      <a:pt x="53" y="55"/>
                    </a:cubicBezTo>
                    <a:cubicBezTo>
                      <a:pt x="50" y="51"/>
                      <a:pt x="47" y="47"/>
                      <a:pt x="43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5" y="41"/>
                      <a:pt x="45" y="39"/>
                      <a:pt x="46" y="37"/>
                    </a:cubicBezTo>
                    <a:close/>
                    <a:moveTo>
                      <a:pt x="92" y="85"/>
                    </a:moveTo>
                    <a:cubicBezTo>
                      <a:pt x="90" y="88"/>
                      <a:pt x="89" y="91"/>
                      <a:pt x="88" y="95"/>
                    </a:cubicBezTo>
                    <a:cubicBezTo>
                      <a:pt x="88" y="96"/>
                      <a:pt x="87" y="100"/>
                      <a:pt x="88" y="96"/>
                    </a:cubicBezTo>
                    <a:cubicBezTo>
                      <a:pt x="88" y="93"/>
                      <a:pt x="89" y="91"/>
                      <a:pt x="89" y="89"/>
                    </a:cubicBezTo>
                    <a:cubicBezTo>
                      <a:pt x="89" y="88"/>
                      <a:pt x="89" y="88"/>
                      <a:pt x="89" y="89"/>
                    </a:cubicBezTo>
                    <a:cubicBezTo>
                      <a:pt x="87" y="90"/>
                      <a:pt x="86" y="92"/>
                      <a:pt x="85" y="94"/>
                    </a:cubicBezTo>
                    <a:cubicBezTo>
                      <a:pt x="86" y="94"/>
                      <a:pt x="86" y="91"/>
                      <a:pt x="85" y="90"/>
                    </a:cubicBezTo>
                    <a:cubicBezTo>
                      <a:pt x="85" y="90"/>
                      <a:pt x="85" y="90"/>
                      <a:pt x="85" y="90"/>
                    </a:cubicBezTo>
                    <a:cubicBezTo>
                      <a:pt x="84" y="92"/>
                      <a:pt x="83" y="95"/>
                      <a:pt x="83" y="91"/>
                    </a:cubicBezTo>
                    <a:cubicBezTo>
                      <a:pt x="82" y="91"/>
                      <a:pt x="82" y="91"/>
                      <a:pt x="82" y="91"/>
                    </a:cubicBezTo>
                    <a:cubicBezTo>
                      <a:pt x="82" y="92"/>
                      <a:pt x="82" y="93"/>
                      <a:pt x="82" y="94"/>
                    </a:cubicBezTo>
                    <a:cubicBezTo>
                      <a:pt x="82" y="93"/>
                      <a:pt x="81" y="92"/>
                      <a:pt x="80" y="91"/>
                    </a:cubicBezTo>
                    <a:cubicBezTo>
                      <a:pt x="84" y="90"/>
                      <a:pt x="88" y="88"/>
                      <a:pt x="92" y="85"/>
                    </a:cubicBezTo>
                    <a:close/>
                    <a:moveTo>
                      <a:pt x="107" y="129"/>
                    </a:moveTo>
                    <a:cubicBezTo>
                      <a:pt x="108" y="127"/>
                      <a:pt x="108" y="126"/>
                      <a:pt x="109" y="124"/>
                    </a:cubicBezTo>
                    <a:cubicBezTo>
                      <a:pt x="110" y="119"/>
                      <a:pt x="112" y="115"/>
                      <a:pt x="114" y="110"/>
                    </a:cubicBezTo>
                    <a:cubicBezTo>
                      <a:pt x="115" y="107"/>
                      <a:pt x="115" y="104"/>
                      <a:pt x="116" y="101"/>
                    </a:cubicBezTo>
                    <a:cubicBezTo>
                      <a:pt x="117" y="99"/>
                      <a:pt x="118" y="97"/>
                      <a:pt x="118" y="95"/>
                    </a:cubicBezTo>
                    <a:cubicBezTo>
                      <a:pt x="119" y="94"/>
                      <a:pt x="119" y="93"/>
                      <a:pt x="119" y="92"/>
                    </a:cubicBezTo>
                    <a:cubicBezTo>
                      <a:pt x="119" y="93"/>
                      <a:pt x="119" y="94"/>
                      <a:pt x="119" y="95"/>
                    </a:cubicBezTo>
                    <a:cubicBezTo>
                      <a:pt x="118" y="101"/>
                      <a:pt x="118" y="108"/>
                      <a:pt x="116" y="114"/>
                    </a:cubicBezTo>
                    <a:cubicBezTo>
                      <a:pt x="114" y="121"/>
                      <a:pt x="114" y="128"/>
                      <a:pt x="112" y="135"/>
                    </a:cubicBezTo>
                    <a:cubicBezTo>
                      <a:pt x="110" y="133"/>
                      <a:pt x="109" y="131"/>
                      <a:pt x="107" y="129"/>
                    </a:cubicBezTo>
                    <a:close/>
                    <a:moveTo>
                      <a:pt x="117" y="141"/>
                    </a:moveTo>
                    <a:cubicBezTo>
                      <a:pt x="119" y="134"/>
                      <a:pt x="120" y="128"/>
                      <a:pt x="122" y="121"/>
                    </a:cubicBezTo>
                    <a:cubicBezTo>
                      <a:pt x="123" y="114"/>
                      <a:pt x="126" y="106"/>
                      <a:pt x="127" y="100"/>
                    </a:cubicBezTo>
                    <a:cubicBezTo>
                      <a:pt x="126" y="108"/>
                      <a:pt x="126" y="116"/>
                      <a:pt x="124" y="123"/>
                    </a:cubicBezTo>
                    <a:cubicBezTo>
                      <a:pt x="123" y="130"/>
                      <a:pt x="120" y="137"/>
                      <a:pt x="119" y="144"/>
                    </a:cubicBezTo>
                    <a:cubicBezTo>
                      <a:pt x="119" y="144"/>
                      <a:pt x="119" y="144"/>
                      <a:pt x="120" y="144"/>
                    </a:cubicBezTo>
                    <a:cubicBezTo>
                      <a:pt x="118" y="143"/>
                      <a:pt x="117" y="142"/>
                      <a:pt x="116" y="141"/>
                    </a:cubicBezTo>
                    <a:cubicBezTo>
                      <a:pt x="117" y="141"/>
                      <a:pt x="117" y="141"/>
                      <a:pt x="117" y="141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4"/>
                    </a:cubicBezTo>
                    <a:cubicBezTo>
                      <a:pt x="123" y="138"/>
                      <a:pt x="123" y="131"/>
                      <a:pt x="125" y="125"/>
                    </a:cubicBezTo>
                    <a:cubicBezTo>
                      <a:pt x="126" y="123"/>
                      <a:pt x="127" y="120"/>
                      <a:pt x="127" y="117"/>
                    </a:cubicBezTo>
                    <a:cubicBezTo>
                      <a:pt x="127" y="119"/>
                      <a:pt x="127" y="121"/>
                      <a:pt x="127" y="122"/>
                    </a:cubicBezTo>
                    <a:cubicBezTo>
                      <a:pt x="127" y="126"/>
                      <a:pt x="125" y="130"/>
                      <a:pt x="125" y="134"/>
                    </a:cubicBezTo>
                    <a:cubicBezTo>
                      <a:pt x="124" y="138"/>
                      <a:pt x="123" y="142"/>
                      <a:pt x="122" y="147"/>
                    </a:cubicBezTo>
                    <a:cubicBezTo>
                      <a:pt x="121" y="146"/>
                      <a:pt x="120" y="145"/>
                      <a:pt x="120" y="144"/>
                    </a:cubicBezTo>
                    <a:close/>
                    <a:moveTo>
                      <a:pt x="127" y="134"/>
                    </a:moveTo>
                    <a:cubicBezTo>
                      <a:pt x="128" y="128"/>
                      <a:pt x="130" y="123"/>
                      <a:pt x="131" y="118"/>
                    </a:cubicBezTo>
                    <a:cubicBezTo>
                      <a:pt x="131" y="120"/>
                      <a:pt x="130" y="122"/>
                      <a:pt x="130" y="124"/>
                    </a:cubicBezTo>
                    <a:cubicBezTo>
                      <a:pt x="128" y="132"/>
                      <a:pt x="127" y="139"/>
                      <a:pt x="127" y="147"/>
                    </a:cubicBezTo>
                    <a:cubicBezTo>
                      <a:pt x="127" y="147"/>
                      <a:pt x="127" y="147"/>
                      <a:pt x="127" y="147"/>
                    </a:cubicBezTo>
                    <a:cubicBezTo>
                      <a:pt x="130" y="141"/>
                      <a:pt x="132" y="135"/>
                      <a:pt x="133" y="129"/>
                    </a:cubicBezTo>
                    <a:cubicBezTo>
                      <a:pt x="134" y="126"/>
                      <a:pt x="135" y="123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1"/>
                      <a:pt x="137" y="115"/>
                      <a:pt x="137" y="116"/>
                    </a:cubicBezTo>
                    <a:cubicBezTo>
                      <a:pt x="136" y="122"/>
                      <a:pt x="134" y="129"/>
                      <a:pt x="132" y="135"/>
                    </a:cubicBezTo>
                    <a:cubicBezTo>
                      <a:pt x="130" y="140"/>
                      <a:pt x="128" y="145"/>
                      <a:pt x="129" y="150"/>
                    </a:cubicBezTo>
                    <a:cubicBezTo>
                      <a:pt x="129" y="151"/>
                      <a:pt x="129" y="151"/>
                      <a:pt x="129" y="150"/>
                    </a:cubicBezTo>
                    <a:cubicBezTo>
                      <a:pt x="131" y="145"/>
                      <a:pt x="134" y="140"/>
                      <a:pt x="135" y="134"/>
                    </a:cubicBezTo>
                    <a:cubicBezTo>
                      <a:pt x="136" y="131"/>
                      <a:pt x="137" y="128"/>
                      <a:pt x="138" y="125"/>
                    </a:cubicBezTo>
                    <a:cubicBezTo>
                      <a:pt x="138" y="123"/>
                      <a:pt x="139" y="121"/>
                      <a:pt x="139" y="120"/>
                    </a:cubicBezTo>
                    <a:cubicBezTo>
                      <a:pt x="139" y="121"/>
                      <a:pt x="140" y="116"/>
                      <a:pt x="140" y="115"/>
                    </a:cubicBezTo>
                    <a:cubicBezTo>
                      <a:pt x="140" y="115"/>
                      <a:pt x="140" y="115"/>
                      <a:pt x="140" y="115"/>
                    </a:cubicBezTo>
                    <a:cubicBezTo>
                      <a:pt x="140" y="115"/>
                      <a:pt x="140" y="116"/>
                      <a:pt x="140" y="116"/>
                    </a:cubicBezTo>
                    <a:cubicBezTo>
                      <a:pt x="140" y="122"/>
                      <a:pt x="138" y="128"/>
                      <a:pt x="137" y="134"/>
                    </a:cubicBezTo>
                    <a:cubicBezTo>
                      <a:pt x="136" y="140"/>
                      <a:pt x="134" y="147"/>
                      <a:pt x="132" y="153"/>
                    </a:cubicBezTo>
                    <a:cubicBezTo>
                      <a:pt x="132" y="154"/>
                      <a:pt x="132" y="154"/>
                      <a:pt x="132" y="154"/>
                    </a:cubicBezTo>
                    <a:cubicBezTo>
                      <a:pt x="129" y="152"/>
                      <a:pt x="126" y="150"/>
                      <a:pt x="123" y="147"/>
                    </a:cubicBezTo>
                    <a:cubicBezTo>
                      <a:pt x="125" y="143"/>
                      <a:pt x="125" y="138"/>
                      <a:pt x="127" y="134"/>
                    </a:cubicBezTo>
                    <a:close/>
                    <a:moveTo>
                      <a:pt x="139" y="129"/>
                    </a:moveTo>
                    <a:cubicBezTo>
                      <a:pt x="139" y="125"/>
                      <a:pt x="141" y="120"/>
                      <a:pt x="141" y="116"/>
                    </a:cubicBezTo>
                    <a:cubicBezTo>
                      <a:pt x="142" y="117"/>
                      <a:pt x="142" y="118"/>
                      <a:pt x="143" y="118"/>
                    </a:cubicBezTo>
                    <a:cubicBezTo>
                      <a:pt x="141" y="124"/>
                      <a:pt x="139" y="129"/>
                      <a:pt x="138" y="134"/>
                    </a:cubicBezTo>
                    <a:cubicBezTo>
                      <a:pt x="138" y="132"/>
                      <a:pt x="139" y="131"/>
                      <a:pt x="139" y="129"/>
                    </a:cubicBezTo>
                    <a:close/>
                    <a:moveTo>
                      <a:pt x="146" y="123"/>
                    </a:moveTo>
                    <a:cubicBezTo>
                      <a:pt x="144" y="129"/>
                      <a:pt x="142" y="134"/>
                      <a:pt x="141" y="140"/>
                    </a:cubicBezTo>
                    <a:cubicBezTo>
                      <a:pt x="140" y="141"/>
                      <a:pt x="140" y="143"/>
                      <a:pt x="139" y="144"/>
                    </a:cubicBezTo>
                    <a:cubicBezTo>
                      <a:pt x="141" y="136"/>
                      <a:pt x="144" y="128"/>
                      <a:pt x="144" y="120"/>
                    </a:cubicBezTo>
                    <a:cubicBezTo>
                      <a:pt x="145" y="121"/>
                      <a:pt x="146" y="122"/>
                      <a:pt x="146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6" y="135"/>
                      <a:pt x="145" y="139"/>
                    </a:cubicBezTo>
                    <a:cubicBezTo>
                      <a:pt x="145" y="142"/>
                      <a:pt x="144" y="145"/>
                      <a:pt x="143" y="148"/>
                    </a:cubicBezTo>
                    <a:cubicBezTo>
                      <a:pt x="142" y="149"/>
                      <a:pt x="142" y="150"/>
                      <a:pt x="142" y="151"/>
                    </a:cubicBezTo>
                    <a:cubicBezTo>
                      <a:pt x="142" y="151"/>
                      <a:pt x="141" y="152"/>
                      <a:pt x="141" y="152"/>
                    </a:cubicBezTo>
                    <a:cubicBezTo>
                      <a:pt x="141" y="152"/>
                      <a:pt x="142" y="151"/>
                      <a:pt x="142" y="151"/>
                    </a:cubicBezTo>
                    <a:cubicBezTo>
                      <a:pt x="143" y="145"/>
                      <a:pt x="144" y="140"/>
                      <a:pt x="145" y="135"/>
                    </a:cubicBezTo>
                    <a:cubicBezTo>
                      <a:pt x="146" y="131"/>
                      <a:pt x="147" y="128"/>
                      <a:pt x="147" y="124"/>
                    </a:cubicBezTo>
                    <a:cubicBezTo>
                      <a:pt x="148" y="125"/>
                      <a:pt x="148" y="126"/>
                      <a:pt x="149" y="127"/>
                    </a:cubicBezTo>
                    <a:close/>
                    <a:moveTo>
                      <a:pt x="151" y="131"/>
                    </a:moveTo>
                    <a:cubicBezTo>
                      <a:pt x="150" y="133"/>
                      <a:pt x="149" y="135"/>
                      <a:pt x="149" y="137"/>
                    </a:cubicBezTo>
                    <a:cubicBezTo>
                      <a:pt x="149" y="134"/>
                      <a:pt x="150" y="132"/>
                      <a:pt x="150" y="129"/>
                    </a:cubicBezTo>
                    <a:cubicBezTo>
                      <a:pt x="150" y="130"/>
                      <a:pt x="150" y="130"/>
                      <a:pt x="150" y="130"/>
                    </a:cubicBezTo>
                    <a:cubicBezTo>
                      <a:pt x="151" y="131"/>
                      <a:pt x="151" y="131"/>
                      <a:pt x="151" y="131"/>
                    </a:cubicBezTo>
                    <a:close/>
                    <a:moveTo>
                      <a:pt x="153" y="136"/>
                    </a:moveTo>
                    <a:cubicBezTo>
                      <a:pt x="152" y="139"/>
                      <a:pt x="152" y="141"/>
                      <a:pt x="151" y="144"/>
                    </a:cubicBezTo>
                    <a:cubicBezTo>
                      <a:pt x="151" y="145"/>
                      <a:pt x="150" y="147"/>
                      <a:pt x="150" y="148"/>
                    </a:cubicBezTo>
                    <a:cubicBezTo>
                      <a:pt x="149" y="150"/>
                      <a:pt x="149" y="154"/>
                      <a:pt x="150" y="148"/>
                    </a:cubicBezTo>
                    <a:cubicBezTo>
                      <a:pt x="150" y="144"/>
                      <a:pt x="151" y="139"/>
                      <a:pt x="152" y="134"/>
                    </a:cubicBezTo>
                    <a:cubicBezTo>
                      <a:pt x="152" y="135"/>
                      <a:pt x="153" y="135"/>
                      <a:pt x="153" y="136"/>
                    </a:cubicBezTo>
                    <a:close/>
                    <a:moveTo>
                      <a:pt x="93" y="67"/>
                    </a:moveTo>
                    <a:cubicBezTo>
                      <a:pt x="91" y="71"/>
                      <a:pt x="89" y="75"/>
                      <a:pt x="85" y="78"/>
                    </a:cubicBezTo>
                    <a:cubicBezTo>
                      <a:pt x="88" y="74"/>
                      <a:pt x="90" y="69"/>
                      <a:pt x="91" y="65"/>
                    </a:cubicBezTo>
                    <a:cubicBezTo>
                      <a:pt x="91" y="65"/>
                      <a:pt x="92" y="65"/>
                      <a:pt x="92" y="66"/>
                    </a:cubicBezTo>
                    <a:cubicBezTo>
                      <a:pt x="93" y="66"/>
                      <a:pt x="93" y="67"/>
                      <a:pt x="93" y="67"/>
                    </a:cubicBezTo>
                    <a:close/>
                    <a:moveTo>
                      <a:pt x="7" y="6"/>
                    </a:moveTo>
                    <a:cubicBezTo>
                      <a:pt x="9" y="7"/>
                      <a:pt x="10" y="7"/>
                      <a:pt x="12" y="7"/>
                    </a:cubicBezTo>
                    <a:cubicBezTo>
                      <a:pt x="16" y="7"/>
                      <a:pt x="19" y="5"/>
                      <a:pt x="23" y="4"/>
                    </a:cubicBezTo>
                    <a:cubicBezTo>
                      <a:pt x="28" y="10"/>
                      <a:pt x="34" y="17"/>
                      <a:pt x="38" y="24"/>
                    </a:cubicBezTo>
                    <a:cubicBezTo>
                      <a:pt x="37" y="26"/>
                      <a:pt x="35" y="29"/>
                      <a:pt x="33" y="31"/>
                    </a:cubicBezTo>
                    <a:cubicBezTo>
                      <a:pt x="26" y="26"/>
                      <a:pt x="17" y="23"/>
                      <a:pt x="9" y="18"/>
                    </a:cubicBezTo>
                    <a:cubicBezTo>
                      <a:pt x="11" y="14"/>
                      <a:pt x="9" y="10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3"/>
                      <a:pt x="35" y="33"/>
                      <a:pt x="35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2"/>
                      <a:pt x="37" y="31"/>
                      <a:pt x="37" y="30"/>
                    </a:cubicBezTo>
                    <a:cubicBezTo>
                      <a:pt x="38" y="30"/>
                      <a:pt x="38" y="30"/>
                      <a:pt x="38" y="29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7" y="32"/>
                      <a:pt x="37" y="33"/>
                      <a:pt x="37" y="34"/>
                    </a:cubicBezTo>
                    <a:cubicBezTo>
                      <a:pt x="37" y="34"/>
                      <a:pt x="37" y="35"/>
                      <a:pt x="37" y="34"/>
                    </a:cubicBezTo>
                    <a:cubicBezTo>
                      <a:pt x="39" y="33"/>
                      <a:pt x="42" y="29"/>
                      <a:pt x="42" y="27"/>
                    </a:cubicBezTo>
                    <a:cubicBezTo>
                      <a:pt x="42" y="30"/>
                      <a:pt x="40" y="33"/>
                      <a:pt x="39" y="37"/>
                    </a:cubicBezTo>
                    <a:cubicBezTo>
                      <a:pt x="39" y="37"/>
                      <a:pt x="39" y="37"/>
                      <a:pt x="40" y="37"/>
                    </a:cubicBezTo>
                    <a:cubicBezTo>
                      <a:pt x="40" y="35"/>
                      <a:pt x="41" y="34"/>
                      <a:pt x="42" y="32"/>
                    </a:cubicBezTo>
                    <a:cubicBezTo>
                      <a:pt x="43" y="31"/>
                      <a:pt x="45" y="26"/>
                      <a:pt x="43" y="31"/>
                    </a:cubicBezTo>
                    <a:cubicBezTo>
                      <a:pt x="42" y="34"/>
                      <a:pt x="41" y="37"/>
                      <a:pt x="41" y="39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3" y="37"/>
                      <a:pt x="45" y="34"/>
                      <a:pt x="46" y="32"/>
                    </a:cubicBezTo>
                    <a:cubicBezTo>
                      <a:pt x="45" y="35"/>
                      <a:pt x="43" y="39"/>
                      <a:pt x="43" y="42"/>
                    </a:cubicBezTo>
                    <a:cubicBezTo>
                      <a:pt x="40" y="39"/>
                      <a:pt x="38" y="36"/>
                      <a:pt x="35" y="33"/>
                    </a:cubicBezTo>
                    <a:close/>
                    <a:moveTo>
                      <a:pt x="132" y="154"/>
                    </a:moveTo>
                    <a:cubicBezTo>
                      <a:pt x="132" y="154"/>
                      <a:pt x="133" y="154"/>
                      <a:pt x="133" y="154"/>
                    </a:cubicBezTo>
                    <a:cubicBezTo>
                      <a:pt x="135" y="148"/>
                      <a:pt x="136" y="142"/>
                      <a:pt x="138" y="136"/>
                    </a:cubicBezTo>
                    <a:cubicBezTo>
                      <a:pt x="139" y="133"/>
                      <a:pt x="140" y="130"/>
                      <a:pt x="141" y="126"/>
                    </a:cubicBezTo>
                    <a:cubicBezTo>
                      <a:pt x="142" y="125"/>
                      <a:pt x="142" y="123"/>
                      <a:pt x="143" y="121"/>
                    </a:cubicBezTo>
                    <a:cubicBezTo>
                      <a:pt x="143" y="120"/>
                      <a:pt x="143" y="118"/>
                      <a:pt x="143" y="121"/>
                    </a:cubicBezTo>
                    <a:cubicBezTo>
                      <a:pt x="143" y="132"/>
                      <a:pt x="139" y="142"/>
                      <a:pt x="137" y="152"/>
                    </a:cubicBezTo>
                    <a:cubicBezTo>
                      <a:pt x="137" y="153"/>
                      <a:pt x="137" y="153"/>
                      <a:pt x="137" y="153"/>
                    </a:cubicBezTo>
                    <a:cubicBezTo>
                      <a:pt x="136" y="154"/>
                      <a:pt x="136" y="154"/>
                      <a:pt x="136" y="155"/>
                    </a:cubicBezTo>
                    <a:cubicBezTo>
                      <a:pt x="136" y="155"/>
                      <a:pt x="136" y="155"/>
                      <a:pt x="136" y="155"/>
                    </a:cubicBezTo>
                    <a:cubicBezTo>
                      <a:pt x="135" y="155"/>
                      <a:pt x="134" y="154"/>
                      <a:pt x="132" y="154"/>
                    </a:cubicBezTo>
                    <a:close/>
                    <a:moveTo>
                      <a:pt x="142" y="156"/>
                    </a:moveTo>
                    <a:cubicBezTo>
                      <a:pt x="141" y="156"/>
                      <a:pt x="139" y="156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8" y="149"/>
                      <a:pt x="140" y="144"/>
                      <a:pt x="142" y="138"/>
                    </a:cubicBezTo>
                    <a:cubicBezTo>
                      <a:pt x="143" y="136"/>
                      <a:pt x="143" y="133"/>
                      <a:pt x="144" y="131"/>
                    </a:cubicBezTo>
                    <a:cubicBezTo>
                      <a:pt x="145" y="130"/>
                      <a:pt x="145" y="129"/>
                      <a:pt x="145" y="128"/>
                    </a:cubicBezTo>
                    <a:cubicBezTo>
                      <a:pt x="145" y="128"/>
                      <a:pt x="147" y="122"/>
                      <a:pt x="146" y="125"/>
                    </a:cubicBezTo>
                    <a:cubicBezTo>
                      <a:pt x="146" y="129"/>
                      <a:pt x="144" y="133"/>
                      <a:pt x="144" y="137"/>
                    </a:cubicBezTo>
                    <a:cubicBezTo>
                      <a:pt x="143" y="143"/>
                      <a:pt x="141" y="148"/>
                      <a:pt x="140" y="154"/>
                    </a:cubicBezTo>
                    <a:cubicBezTo>
                      <a:pt x="140" y="155"/>
                      <a:pt x="141" y="155"/>
                      <a:pt x="141" y="154"/>
                    </a:cubicBezTo>
                    <a:cubicBezTo>
                      <a:pt x="145" y="146"/>
                      <a:pt x="146" y="137"/>
                      <a:pt x="149" y="128"/>
                    </a:cubicBezTo>
                    <a:cubicBezTo>
                      <a:pt x="149" y="128"/>
                      <a:pt x="149" y="128"/>
                      <a:pt x="149" y="128"/>
                    </a:cubicBezTo>
                    <a:cubicBezTo>
                      <a:pt x="148" y="131"/>
                      <a:pt x="148" y="136"/>
                      <a:pt x="148" y="140"/>
                    </a:cubicBezTo>
                    <a:cubicBezTo>
                      <a:pt x="147" y="143"/>
                      <a:pt x="146" y="146"/>
                      <a:pt x="145" y="149"/>
                    </a:cubicBezTo>
                    <a:cubicBezTo>
                      <a:pt x="144" y="151"/>
                      <a:pt x="144" y="152"/>
                      <a:pt x="145" y="152"/>
                    </a:cubicBezTo>
                    <a:cubicBezTo>
                      <a:pt x="144" y="153"/>
                      <a:pt x="144" y="153"/>
                      <a:pt x="144" y="154"/>
                    </a:cubicBezTo>
                    <a:cubicBezTo>
                      <a:pt x="144" y="154"/>
                      <a:pt x="145" y="154"/>
                      <a:pt x="145" y="154"/>
                    </a:cubicBezTo>
                    <a:cubicBezTo>
                      <a:pt x="147" y="147"/>
                      <a:pt x="149" y="139"/>
                      <a:pt x="151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1" y="134"/>
                      <a:pt x="151" y="135"/>
                      <a:pt x="151" y="136"/>
                    </a:cubicBezTo>
                    <a:cubicBezTo>
                      <a:pt x="151" y="138"/>
                      <a:pt x="150" y="140"/>
                      <a:pt x="150" y="142"/>
                    </a:cubicBezTo>
                    <a:cubicBezTo>
                      <a:pt x="149" y="146"/>
                      <a:pt x="149" y="149"/>
                      <a:pt x="149" y="153"/>
                    </a:cubicBezTo>
                    <a:cubicBezTo>
                      <a:pt x="149" y="153"/>
                      <a:pt x="149" y="153"/>
                      <a:pt x="150" y="153"/>
                    </a:cubicBezTo>
                    <a:cubicBezTo>
                      <a:pt x="151" y="148"/>
                      <a:pt x="152" y="143"/>
                      <a:pt x="153" y="138"/>
                    </a:cubicBezTo>
                    <a:cubicBezTo>
                      <a:pt x="155" y="146"/>
                      <a:pt x="153" y="155"/>
                      <a:pt x="142" y="15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87" name="Freeform 143"/>
              <p:cNvSpPr>
                <a:spLocks noEditPoints="1"/>
              </p:cNvSpPr>
              <p:nvPr/>
            </p:nvSpPr>
            <p:spPr bwMode="auto">
              <a:xfrm>
                <a:off x="1791612" y="3098078"/>
                <a:ext cx="108182" cy="124574"/>
              </a:xfrm>
              <a:custGeom>
                <a:avLst/>
                <a:gdLst>
                  <a:gd name="T0" fmla="*/ 17 w 56"/>
                  <a:gd name="T1" fmla="*/ 2 h 64"/>
                  <a:gd name="T2" fmla="*/ 26 w 56"/>
                  <a:gd name="T3" fmla="*/ 63 h 64"/>
                  <a:gd name="T4" fmla="*/ 55 w 56"/>
                  <a:gd name="T5" fmla="*/ 10 h 64"/>
                  <a:gd name="T6" fmla="*/ 27 w 56"/>
                  <a:gd name="T7" fmla="*/ 60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6 h 64"/>
                  <a:gd name="T16" fmla="*/ 24 w 56"/>
                  <a:gd name="T17" fmla="*/ 56 h 64"/>
                  <a:gd name="T18" fmla="*/ 21 w 56"/>
                  <a:gd name="T19" fmla="*/ 51 h 64"/>
                  <a:gd name="T20" fmla="*/ 34 w 56"/>
                  <a:gd name="T21" fmla="*/ 41 h 64"/>
                  <a:gd name="T22" fmla="*/ 37 w 56"/>
                  <a:gd name="T23" fmla="*/ 35 h 64"/>
                  <a:gd name="T24" fmla="*/ 16 w 56"/>
                  <a:gd name="T25" fmla="*/ 42 h 64"/>
                  <a:gd name="T26" fmla="*/ 18 w 56"/>
                  <a:gd name="T27" fmla="*/ 45 h 64"/>
                  <a:gd name="T28" fmla="*/ 51 w 56"/>
                  <a:gd name="T29" fmla="*/ 14 h 64"/>
                  <a:gd name="T30" fmla="*/ 35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50 w 56"/>
                  <a:gd name="T39" fmla="*/ 8 h 64"/>
                  <a:gd name="T40" fmla="*/ 26 w 56"/>
                  <a:gd name="T41" fmla="*/ 41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1 h 64"/>
                  <a:gd name="T50" fmla="*/ 46 w 56"/>
                  <a:gd name="T51" fmla="*/ 30 h 64"/>
                  <a:gd name="T52" fmla="*/ 20 w 56"/>
                  <a:gd name="T53" fmla="*/ 48 h 64"/>
                  <a:gd name="T54" fmla="*/ 50 w 56"/>
                  <a:gd name="T55" fmla="*/ 7 h 64"/>
                  <a:gd name="T56" fmla="*/ 17 w 56"/>
                  <a:gd name="T57" fmla="*/ 32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20 h 64"/>
                  <a:gd name="T70" fmla="*/ 13 w 56"/>
                  <a:gd name="T71" fmla="*/ 15 h 64"/>
                  <a:gd name="T72" fmla="*/ 6 w 56"/>
                  <a:gd name="T73" fmla="*/ 20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3 h 64"/>
                  <a:gd name="T80" fmla="*/ 21 w 56"/>
                  <a:gd name="T81" fmla="*/ 10 h 64"/>
                  <a:gd name="T82" fmla="*/ 10 w 56"/>
                  <a:gd name="T83" fmla="*/ 25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6 w 56"/>
                  <a:gd name="T91" fmla="*/ 20 h 64"/>
                  <a:gd name="T92" fmla="*/ 36 w 56"/>
                  <a:gd name="T93" fmla="*/ 15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6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7 h 64"/>
                  <a:gd name="T112" fmla="*/ 13 w 56"/>
                  <a:gd name="T113" fmla="*/ 36 h 64"/>
                  <a:gd name="T114" fmla="*/ 35 w 56"/>
                  <a:gd name="T115" fmla="*/ 26 h 64"/>
                  <a:gd name="T116" fmla="*/ 16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9" y="1"/>
                      <a:pt x="43" y="2"/>
                    </a:cubicBezTo>
                    <a:cubicBezTo>
                      <a:pt x="35" y="4"/>
                      <a:pt x="31" y="11"/>
                      <a:pt x="28" y="18"/>
                    </a:cubicBezTo>
                    <a:cubicBezTo>
                      <a:pt x="25" y="12"/>
                      <a:pt x="23" y="5"/>
                      <a:pt x="17" y="2"/>
                    </a:cubicBezTo>
                    <a:cubicBezTo>
                      <a:pt x="11" y="0"/>
                      <a:pt x="5" y="3"/>
                      <a:pt x="3" y="9"/>
                    </a:cubicBezTo>
                    <a:cubicBezTo>
                      <a:pt x="0" y="16"/>
                      <a:pt x="4" y="24"/>
                      <a:pt x="7" y="31"/>
                    </a:cubicBezTo>
                    <a:cubicBezTo>
                      <a:pt x="12" y="42"/>
                      <a:pt x="19" y="52"/>
                      <a:pt x="25" y="63"/>
                    </a:cubicBezTo>
                    <a:cubicBezTo>
                      <a:pt x="25" y="63"/>
                      <a:pt x="25" y="63"/>
                      <a:pt x="26" y="63"/>
                    </a:cubicBezTo>
                    <a:cubicBezTo>
                      <a:pt x="26" y="64"/>
                      <a:pt x="27" y="64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6" y="53"/>
                      <a:pt x="43" y="42"/>
                      <a:pt x="49" y="31"/>
                    </a:cubicBezTo>
                    <a:cubicBezTo>
                      <a:pt x="52" y="25"/>
                      <a:pt x="56" y="17"/>
                      <a:pt x="55" y="10"/>
                    </a:cubicBezTo>
                    <a:close/>
                    <a:moveTo>
                      <a:pt x="27" y="60"/>
                    </a:moveTo>
                    <a:cubicBezTo>
                      <a:pt x="27" y="60"/>
                      <a:pt x="27" y="59"/>
                      <a:pt x="27" y="59"/>
                    </a:cubicBezTo>
                    <a:cubicBezTo>
                      <a:pt x="28" y="58"/>
                      <a:pt x="29" y="57"/>
                      <a:pt x="30" y="55"/>
                    </a:cubicBezTo>
                    <a:cubicBezTo>
                      <a:pt x="29" y="57"/>
                      <a:pt x="28" y="58"/>
                      <a:pt x="27" y="60"/>
                    </a:cubicBezTo>
                    <a:close/>
                    <a:moveTo>
                      <a:pt x="25" y="56"/>
                    </a:moveTo>
                    <a:cubicBezTo>
                      <a:pt x="25" y="56"/>
                      <a:pt x="27" y="54"/>
                      <a:pt x="27" y="54"/>
                    </a:cubicBezTo>
                    <a:cubicBezTo>
                      <a:pt x="28" y="53"/>
                      <a:pt x="29" y="52"/>
                      <a:pt x="31" y="51"/>
                    </a:cubicBezTo>
                    <a:cubicBezTo>
                      <a:pt x="31" y="51"/>
                      <a:pt x="31" y="51"/>
                      <a:pt x="30" y="51"/>
                    </a:cubicBezTo>
                    <a:cubicBezTo>
                      <a:pt x="29" y="53"/>
                      <a:pt x="27" y="54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9"/>
                    </a:cubicBezTo>
                    <a:cubicBezTo>
                      <a:pt x="26" y="58"/>
                      <a:pt x="25" y="57"/>
                      <a:pt x="25" y="57"/>
                    </a:cubicBezTo>
                    <a:cubicBezTo>
                      <a:pt x="29" y="54"/>
                      <a:pt x="32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6"/>
                      <a:pt x="36" y="46"/>
                      <a:pt x="35" y="46"/>
                    </a:cubicBezTo>
                    <a:cubicBezTo>
                      <a:pt x="36" y="46"/>
                      <a:pt x="37" y="45"/>
                      <a:pt x="38" y="44"/>
                    </a:cubicBezTo>
                    <a:cubicBezTo>
                      <a:pt x="37" y="45"/>
                      <a:pt x="37" y="45"/>
                      <a:pt x="37" y="45"/>
                    </a:cubicBezTo>
                    <a:close/>
                    <a:moveTo>
                      <a:pt x="24" y="56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9" y="50"/>
                      <a:pt x="34" y="46"/>
                      <a:pt x="40" y="42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4" y="46"/>
                      <a:pt x="29" y="51"/>
                      <a:pt x="24" y="56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7" y="49"/>
                      <a:pt x="29" y="47"/>
                    </a:cubicBezTo>
                    <a:cubicBezTo>
                      <a:pt x="27" y="49"/>
                      <a:pt x="25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20" y="49"/>
                    </a:moveTo>
                    <a:cubicBezTo>
                      <a:pt x="29" y="46"/>
                      <a:pt x="36" y="40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0" y="36"/>
                      <a:pt x="37" y="39"/>
                      <a:pt x="34" y="41"/>
                    </a:cubicBezTo>
                    <a:cubicBezTo>
                      <a:pt x="30" y="44"/>
                      <a:pt x="25" y="47"/>
                      <a:pt x="21" y="51"/>
                    </a:cubicBezTo>
                    <a:cubicBezTo>
                      <a:pt x="21" y="50"/>
                      <a:pt x="20" y="49"/>
                      <a:pt x="20" y="49"/>
                    </a:cubicBezTo>
                    <a:close/>
                    <a:moveTo>
                      <a:pt x="18" y="46"/>
                    </a:moveTo>
                    <a:cubicBezTo>
                      <a:pt x="25" y="43"/>
                      <a:pt x="30" y="39"/>
                      <a:pt x="37" y="35"/>
                    </a:cubicBezTo>
                    <a:cubicBezTo>
                      <a:pt x="39" y="34"/>
                      <a:pt x="40" y="33"/>
                      <a:pt x="42" y="32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9" y="47"/>
                      <a:pt x="18" y="46"/>
                      <a:pt x="18" y="46"/>
                    </a:cubicBezTo>
                    <a:close/>
                    <a:moveTo>
                      <a:pt x="16" y="42"/>
                    </a:moveTo>
                    <a:cubicBezTo>
                      <a:pt x="16" y="42"/>
                      <a:pt x="16" y="42"/>
                      <a:pt x="16" y="42"/>
                    </a:cubicBezTo>
                    <a:cubicBezTo>
                      <a:pt x="23" y="39"/>
                      <a:pt x="29" y="35"/>
                      <a:pt x="35" y="31"/>
                    </a:cubicBezTo>
                    <a:cubicBezTo>
                      <a:pt x="34" y="31"/>
                      <a:pt x="34" y="32"/>
                      <a:pt x="34" y="32"/>
                    </a:cubicBezTo>
                    <a:cubicBezTo>
                      <a:pt x="28" y="36"/>
                      <a:pt x="23" y="40"/>
                      <a:pt x="18" y="45"/>
                    </a:cubicBezTo>
                    <a:cubicBezTo>
                      <a:pt x="17" y="44"/>
                      <a:pt x="16" y="43"/>
                      <a:pt x="16" y="42"/>
                    </a:cubicBezTo>
                    <a:close/>
                    <a:moveTo>
                      <a:pt x="39" y="23"/>
                    </a:moveTo>
                    <a:cubicBezTo>
                      <a:pt x="43" y="21"/>
                      <a:pt x="46" y="18"/>
                      <a:pt x="50" y="15"/>
                    </a:cubicBezTo>
                    <a:cubicBezTo>
                      <a:pt x="51" y="15"/>
                      <a:pt x="51" y="15"/>
                      <a:pt x="51" y="14"/>
                    </a:cubicBezTo>
                    <a:cubicBezTo>
                      <a:pt x="51" y="14"/>
                      <a:pt x="52" y="14"/>
                      <a:pt x="52" y="14"/>
                    </a:cubicBezTo>
                    <a:cubicBezTo>
                      <a:pt x="52" y="15"/>
                      <a:pt x="52" y="16"/>
                      <a:pt x="52" y="17"/>
                    </a:cubicBezTo>
                    <a:cubicBezTo>
                      <a:pt x="52" y="17"/>
                      <a:pt x="52" y="18"/>
                      <a:pt x="51" y="18"/>
                    </a:cubicBezTo>
                    <a:cubicBezTo>
                      <a:pt x="45" y="21"/>
                      <a:pt x="41" y="27"/>
                      <a:pt x="35" y="30"/>
                    </a:cubicBezTo>
                    <a:cubicBezTo>
                      <a:pt x="31" y="32"/>
                      <a:pt x="27" y="35"/>
                      <a:pt x="24" y="37"/>
                    </a:cubicBezTo>
                    <a:cubicBezTo>
                      <a:pt x="22" y="38"/>
                      <a:pt x="20" y="39"/>
                      <a:pt x="19" y="40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6" y="34"/>
                      <a:pt x="32" y="30"/>
                      <a:pt x="37" y="25"/>
                    </a:cubicBezTo>
                    <a:cubicBezTo>
                      <a:pt x="38" y="24"/>
                      <a:pt x="39" y="24"/>
                      <a:pt x="39" y="23"/>
                    </a:cubicBezTo>
                    <a:close/>
                    <a:moveTo>
                      <a:pt x="51" y="8"/>
                    </a:moveTo>
                    <a:cubicBezTo>
                      <a:pt x="52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2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8"/>
                    </a:cubicBezTo>
                    <a:close/>
                    <a:moveTo>
                      <a:pt x="32" y="24"/>
                    </a:moveTo>
                    <a:cubicBezTo>
                      <a:pt x="35" y="21"/>
                      <a:pt x="38" y="19"/>
                      <a:pt x="41" y="16"/>
                    </a:cubicBezTo>
                    <a:cubicBezTo>
                      <a:pt x="44" y="13"/>
                      <a:pt x="48" y="11"/>
                      <a:pt x="50" y="8"/>
                    </a:cubicBezTo>
                    <a:cubicBezTo>
                      <a:pt x="45" y="15"/>
                      <a:pt x="38" y="19"/>
                      <a:pt x="32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3"/>
                      <a:pt x="35" y="35"/>
                    </a:cubicBezTo>
                    <a:cubicBezTo>
                      <a:pt x="32" y="37"/>
                      <a:pt x="29" y="39"/>
                      <a:pt x="26" y="41"/>
                    </a:cubicBezTo>
                    <a:cubicBezTo>
                      <a:pt x="24" y="42"/>
                      <a:pt x="20" y="43"/>
                      <a:pt x="19" y="45"/>
                    </a:cubicBezTo>
                    <a:cubicBezTo>
                      <a:pt x="24" y="40"/>
                      <a:pt x="30" y="36"/>
                      <a:pt x="35" y="31"/>
                    </a:cubicBezTo>
                    <a:cubicBezTo>
                      <a:pt x="41" y="28"/>
                      <a:pt x="46" y="23"/>
                      <a:pt x="51" y="19"/>
                    </a:cubicBezTo>
                    <a:cubicBezTo>
                      <a:pt x="50" y="22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8" y="42"/>
                      <a:pt x="34" y="45"/>
                      <a:pt x="31" y="47"/>
                    </a:cubicBezTo>
                    <a:cubicBezTo>
                      <a:pt x="30" y="48"/>
                      <a:pt x="29" y="49"/>
                      <a:pt x="28" y="49"/>
                    </a:cubicBezTo>
                    <a:cubicBezTo>
                      <a:pt x="30" y="47"/>
                      <a:pt x="33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2" y="38"/>
                      <a:pt x="41" y="39"/>
                      <a:pt x="41" y="39"/>
                    </a:cubicBezTo>
                    <a:close/>
                    <a:moveTo>
                      <a:pt x="44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30" y="46"/>
                      <a:pt x="27" y="48"/>
                    </a:cubicBezTo>
                    <a:cubicBezTo>
                      <a:pt x="25" y="49"/>
                      <a:pt x="23" y="50"/>
                      <a:pt x="21" y="51"/>
                    </a:cubicBezTo>
                    <a:cubicBezTo>
                      <a:pt x="23" y="50"/>
                      <a:pt x="25" y="48"/>
                      <a:pt x="27" y="47"/>
                    </a:cubicBezTo>
                    <a:cubicBezTo>
                      <a:pt x="33" y="43"/>
                      <a:pt x="40" y="38"/>
                      <a:pt x="45" y="32"/>
                    </a:cubicBezTo>
                    <a:cubicBezTo>
                      <a:pt x="45" y="33"/>
                      <a:pt x="44" y="34"/>
                      <a:pt x="44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6" y="30"/>
                    </a:cubicBezTo>
                    <a:cubicBezTo>
                      <a:pt x="41" y="34"/>
                      <a:pt x="36" y="38"/>
                      <a:pt x="31" y="42"/>
                    </a:cubicBezTo>
                    <a:cubicBezTo>
                      <a:pt x="29" y="43"/>
                      <a:pt x="27" y="45"/>
                      <a:pt x="24" y="46"/>
                    </a:cubicBezTo>
                    <a:cubicBezTo>
                      <a:pt x="24" y="46"/>
                      <a:pt x="19" y="48"/>
                      <a:pt x="20" y="48"/>
                    </a:cubicBezTo>
                    <a:cubicBezTo>
                      <a:pt x="21" y="47"/>
                      <a:pt x="22" y="45"/>
                      <a:pt x="24" y="44"/>
                    </a:cubicBezTo>
                    <a:cubicBezTo>
                      <a:pt x="31" y="39"/>
                      <a:pt x="40" y="35"/>
                      <a:pt x="47" y="29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4" y="13"/>
                      <a:pt x="37" y="18"/>
                      <a:pt x="31" y="24"/>
                    </a:cubicBezTo>
                    <a:cubicBezTo>
                      <a:pt x="27" y="27"/>
                      <a:pt x="23" y="30"/>
                      <a:pt x="19" y="33"/>
                    </a:cubicBezTo>
                    <a:cubicBezTo>
                      <a:pt x="17" y="34"/>
                      <a:pt x="15" y="35"/>
                      <a:pt x="13" y="36"/>
                    </a:cubicBezTo>
                    <a:cubicBezTo>
                      <a:pt x="14" y="35"/>
                      <a:pt x="16" y="33"/>
                      <a:pt x="17" y="32"/>
                    </a:cubicBezTo>
                    <a:cubicBezTo>
                      <a:pt x="17" y="32"/>
                      <a:pt x="17" y="32"/>
                      <a:pt x="17" y="31"/>
                    </a:cubicBezTo>
                    <a:cubicBezTo>
                      <a:pt x="19" y="30"/>
                      <a:pt x="21" y="29"/>
                      <a:pt x="23" y="27"/>
                    </a:cubicBezTo>
                    <a:cubicBezTo>
                      <a:pt x="27" y="24"/>
                      <a:pt x="32" y="20"/>
                      <a:pt x="36" y="17"/>
                    </a:cubicBezTo>
                    <a:cubicBezTo>
                      <a:pt x="41" y="14"/>
                      <a:pt x="46" y="11"/>
                      <a:pt x="48" y="5"/>
                    </a:cubicBezTo>
                    <a:cubicBezTo>
                      <a:pt x="49" y="6"/>
                      <a:pt x="50" y="6"/>
                      <a:pt x="50" y="7"/>
                    </a:cubicBezTo>
                    <a:close/>
                    <a:moveTo>
                      <a:pt x="12" y="35"/>
                    </a:moveTo>
                    <a:cubicBezTo>
                      <a:pt x="13" y="34"/>
                      <a:pt x="13" y="34"/>
                      <a:pt x="14" y="33"/>
                    </a:cubicBezTo>
                    <a:cubicBezTo>
                      <a:pt x="14" y="34"/>
                      <a:pt x="13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lose/>
                    <a:moveTo>
                      <a:pt x="10" y="30"/>
                    </a:moveTo>
                    <a:cubicBezTo>
                      <a:pt x="13" y="29"/>
                      <a:pt x="15" y="27"/>
                      <a:pt x="17" y="25"/>
                    </a:cubicBezTo>
                    <a:cubicBezTo>
                      <a:pt x="20" y="24"/>
                      <a:pt x="23" y="22"/>
                      <a:pt x="25" y="20"/>
                    </a:cubicBezTo>
                    <a:cubicBezTo>
                      <a:pt x="21" y="25"/>
                      <a:pt x="16" y="29"/>
                      <a:pt x="11" y="34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7" y="21"/>
                      <a:pt x="21" y="18"/>
                    </a:cubicBezTo>
                    <a:cubicBezTo>
                      <a:pt x="22" y="18"/>
                      <a:pt x="24" y="16"/>
                      <a:pt x="22" y="18"/>
                    </a:cubicBezTo>
                    <a:cubicBezTo>
                      <a:pt x="20" y="19"/>
                      <a:pt x="19" y="21"/>
                      <a:pt x="18" y="22"/>
                    </a:cubicBezTo>
                    <a:cubicBezTo>
                      <a:pt x="15" y="24"/>
                      <a:pt x="12" y="27"/>
                      <a:pt x="10" y="30"/>
                    </a:cubicBezTo>
                    <a:cubicBezTo>
                      <a:pt x="9" y="29"/>
                      <a:pt x="9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2" y="21"/>
                      <a:pt x="16" y="17"/>
                      <a:pt x="21" y="14"/>
                    </a:cubicBezTo>
                    <a:cubicBezTo>
                      <a:pt x="24" y="13"/>
                      <a:pt x="19" y="16"/>
                      <a:pt x="19" y="16"/>
                    </a:cubicBezTo>
                    <a:cubicBezTo>
                      <a:pt x="18" y="17"/>
                      <a:pt x="17" y="18"/>
                      <a:pt x="15" y="20"/>
                    </a:cubicBezTo>
                    <a:cubicBezTo>
                      <a:pt x="13" y="22"/>
                      <a:pt x="10" y="24"/>
                      <a:pt x="8" y="26"/>
                    </a:cubicBezTo>
                    <a:cubicBezTo>
                      <a:pt x="8" y="25"/>
                      <a:pt x="7" y="24"/>
                      <a:pt x="7" y="23"/>
                    </a:cubicBezTo>
                    <a:close/>
                    <a:moveTo>
                      <a:pt x="6" y="20"/>
                    </a:moveTo>
                    <a:cubicBezTo>
                      <a:pt x="8" y="18"/>
                      <a:pt x="11" y="17"/>
                      <a:pt x="13" y="15"/>
                    </a:cubicBezTo>
                    <a:cubicBezTo>
                      <a:pt x="14" y="14"/>
                      <a:pt x="16" y="13"/>
                      <a:pt x="17" y="12"/>
                    </a:cubicBezTo>
                    <a:cubicBezTo>
                      <a:pt x="18" y="11"/>
                      <a:pt x="22" y="8"/>
                      <a:pt x="18" y="12"/>
                    </a:cubicBezTo>
                    <a:cubicBezTo>
                      <a:pt x="15" y="16"/>
                      <a:pt x="10" y="19"/>
                      <a:pt x="7" y="22"/>
                    </a:cubicBezTo>
                    <a:cubicBezTo>
                      <a:pt x="6" y="21"/>
                      <a:pt x="6" y="21"/>
                      <a:pt x="6" y="20"/>
                    </a:cubicBezTo>
                    <a:close/>
                    <a:moveTo>
                      <a:pt x="5" y="13"/>
                    </a:moveTo>
                    <a:cubicBezTo>
                      <a:pt x="7" y="11"/>
                      <a:pt x="8" y="10"/>
                      <a:pt x="10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3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9" y="15"/>
                      <a:pt x="12" y="11"/>
                      <a:pt x="16" y="8"/>
                    </a:cubicBezTo>
                    <a:cubicBezTo>
                      <a:pt x="19" y="6"/>
                      <a:pt x="14" y="12"/>
                      <a:pt x="13" y="13"/>
                    </a:cubicBezTo>
                    <a:cubicBezTo>
                      <a:pt x="11" y="15"/>
                      <a:pt x="8" y="17"/>
                      <a:pt x="6" y="19"/>
                    </a:cubicBezTo>
                    <a:cubicBezTo>
                      <a:pt x="6" y="18"/>
                      <a:pt x="5" y="18"/>
                      <a:pt x="5" y="18"/>
                    </a:cubicBezTo>
                    <a:close/>
                    <a:moveTo>
                      <a:pt x="22" y="13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9"/>
                      <a:pt x="9" y="21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6"/>
                      <a:pt x="21" y="10"/>
                    </a:cubicBezTo>
                    <a:cubicBezTo>
                      <a:pt x="21" y="11"/>
                      <a:pt x="22" y="12"/>
                      <a:pt x="22" y="13"/>
                    </a:cubicBezTo>
                    <a:close/>
                    <a:moveTo>
                      <a:pt x="24" y="16"/>
                    </a:moveTo>
                    <a:cubicBezTo>
                      <a:pt x="19" y="18"/>
                      <a:pt x="15" y="22"/>
                      <a:pt x="11" y="25"/>
                    </a:cubicBezTo>
                    <a:cubicBezTo>
                      <a:pt x="10" y="25"/>
                      <a:pt x="8" y="27"/>
                      <a:pt x="10" y="25"/>
                    </a:cubicBezTo>
                    <a:cubicBezTo>
                      <a:pt x="12" y="23"/>
                      <a:pt x="13" y="22"/>
                      <a:pt x="14" y="21"/>
                    </a:cubicBezTo>
                    <a:cubicBezTo>
                      <a:pt x="17" y="19"/>
                      <a:pt x="20" y="16"/>
                      <a:pt x="23" y="14"/>
                    </a:cubicBezTo>
                    <a:cubicBezTo>
                      <a:pt x="23" y="14"/>
                      <a:pt x="24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6" y="26"/>
                      <a:pt x="20" y="21"/>
                      <a:pt x="24" y="17"/>
                    </a:cubicBezTo>
                    <a:cubicBezTo>
                      <a:pt x="25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4" y="25"/>
                      <a:pt x="23" y="26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6" y="32"/>
                      <a:pt x="15" y="32"/>
                      <a:pt x="15" y="32"/>
                    </a:cubicBezTo>
                    <a:cubicBezTo>
                      <a:pt x="14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2" y="16"/>
                    </a:moveTo>
                    <a:cubicBezTo>
                      <a:pt x="35" y="14"/>
                      <a:pt x="37" y="13"/>
                      <a:pt x="40" y="11"/>
                    </a:cubicBezTo>
                    <a:cubicBezTo>
                      <a:pt x="39" y="12"/>
                      <a:pt x="37" y="13"/>
                      <a:pt x="36" y="15"/>
                    </a:cubicBezTo>
                    <a:cubicBezTo>
                      <a:pt x="34" y="16"/>
                      <a:pt x="32" y="17"/>
                      <a:pt x="31" y="18"/>
                    </a:cubicBezTo>
                    <a:cubicBezTo>
                      <a:pt x="31" y="18"/>
                      <a:pt x="31" y="17"/>
                      <a:pt x="32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7" y="22"/>
                      <a:pt x="27" y="23"/>
                    </a:cubicBezTo>
                    <a:cubicBezTo>
                      <a:pt x="27" y="22"/>
                      <a:pt x="28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7"/>
                      <a:pt x="36" y="15"/>
                    </a:cubicBezTo>
                    <a:cubicBezTo>
                      <a:pt x="38" y="14"/>
                      <a:pt x="40" y="12"/>
                      <a:pt x="42" y="11"/>
                    </a:cubicBezTo>
                    <a:cubicBezTo>
                      <a:pt x="43" y="10"/>
                      <a:pt x="45" y="8"/>
                      <a:pt x="46" y="7"/>
                    </a:cubicBezTo>
                    <a:cubicBezTo>
                      <a:pt x="46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6" y="9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7"/>
                    </a:cubicBezTo>
                    <a:cubicBezTo>
                      <a:pt x="34" y="18"/>
                      <a:pt x="32" y="19"/>
                      <a:pt x="30" y="21"/>
                    </a:cubicBezTo>
                    <a:cubicBezTo>
                      <a:pt x="30" y="21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6"/>
                      <a:pt x="46" y="5"/>
                      <a:pt x="46" y="5"/>
                    </a:cubicBezTo>
                    <a:cubicBezTo>
                      <a:pt x="45" y="6"/>
                      <a:pt x="44" y="7"/>
                      <a:pt x="43" y="8"/>
                    </a:cubicBezTo>
                    <a:cubicBezTo>
                      <a:pt x="41" y="10"/>
                      <a:pt x="38" y="11"/>
                      <a:pt x="36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4"/>
                    </a:cubicBezTo>
                    <a:cubicBezTo>
                      <a:pt x="37" y="11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8"/>
                      <a:pt x="36" y="10"/>
                      <a:pt x="34" y="12"/>
                    </a:cubicBezTo>
                    <a:cubicBezTo>
                      <a:pt x="36" y="10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6" y="12"/>
                      <a:pt x="10" y="16"/>
                      <a:pt x="6" y="19"/>
                    </a:cubicBezTo>
                    <a:cubicBezTo>
                      <a:pt x="11" y="16"/>
                      <a:pt x="15" y="12"/>
                      <a:pt x="19" y="7"/>
                    </a:cubicBezTo>
                    <a:cubicBezTo>
                      <a:pt x="19" y="8"/>
                      <a:pt x="20" y="8"/>
                      <a:pt x="20" y="9"/>
                    </a:cubicBezTo>
                    <a:close/>
                    <a:moveTo>
                      <a:pt x="18" y="7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1" y="11"/>
                    </a:cubicBezTo>
                    <a:cubicBezTo>
                      <a:pt x="13" y="9"/>
                      <a:pt x="14" y="8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7"/>
                    </a:cubicBezTo>
                    <a:close/>
                    <a:moveTo>
                      <a:pt x="15" y="5"/>
                    </a:moveTo>
                    <a:cubicBezTo>
                      <a:pt x="11" y="7"/>
                      <a:pt x="8" y="9"/>
                      <a:pt x="5" y="12"/>
                    </a:cubicBezTo>
                    <a:cubicBezTo>
                      <a:pt x="6" y="7"/>
                      <a:pt x="9" y="3"/>
                      <a:pt x="15" y="5"/>
                    </a:cubicBezTo>
                    <a:close/>
                    <a:moveTo>
                      <a:pt x="13" y="36"/>
                    </a:moveTo>
                    <a:cubicBezTo>
                      <a:pt x="16" y="35"/>
                      <a:pt x="18" y="34"/>
                      <a:pt x="20" y="32"/>
                    </a:cubicBezTo>
                    <a:cubicBezTo>
                      <a:pt x="18" y="34"/>
                      <a:pt x="16" y="36"/>
                      <a:pt x="15" y="38"/>
                    </a:cubicBezTo>
                    <a:cubicBezTo>
                      <a:pt x="14" y="38"/>
                      <a:pt x="15" y="39"/>
                      <a:pt x="15" y="38"/>
                    </a:cubicBezTo>
                    <a:cubicBezTo>
                      <a:pt x="21" y="34"/>
                      <a:pt x="28" y="30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7"/>
                    </a:cubicBezTo>
                    <a:cubicBezTo>
                      <a:pt x="29" y="32"/>
                      <a:pt x="21" y="36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5" y="41"/>
                      <a:pt x="15" y="40"/>
                      <a:pt x="15" y="40"/>
                    </a:cubicBezTo>
                    <a:cubicBezTo>
                      <a:pt x="14" y="38"/>
                      <a:pt x="14" y="37"/>
                      <a:pt x="13" y="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88" name="Freeform 152"/>
              <p:cNvSpPr>
                <a:spLocks noEditPoints="1"/>
              </p:cNvSpPr>
              <p:nvPr/>
            </p:nvSpPr>
            <p:spPr bwMode="auto">
              <a:xfrm>
                <a:off x="707695" y="2129615"/>
                <a:ext cx="108182" cy="123754"/>
              </a:xfrm>
              <a:custGeom>
                <a:avLst/>
                <a:gdLst>
                  <a:gd name="T0" fmla="*/ 16 w 56"/>
                  <a:gd name="T1" fmla="*/ 2 h 64"/>
                  <a:gd name="T2" fmla="*/ 25 w 56"/>
                  <a:gd name="T3" fmla="*/ 63 h 64"/>
                  <a:gd name="T4" fmla="*/ 55 w 56"/>
                  <a:gd name="T5" fmla="*/ 10 h 64"/>
                  <a:gd name="T6" fmla="*/ 27 w 56"/>
                  <a:gd name="T7" fmla="*/ 59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5 h 64"/>
                  <a:gd name="T16" fmla="*/ 24 w 56"/>
                  <a:gd name="T17" fmla="*/ 55 h 64"/>
                  <a:gd name="T18" fmla="*/ 21 w 56"/>
                  <a:gd name="T19" fmla="*/ 51 h 64"/>
                  <a:gd name="T20" fmla="*/ 34 w 56"/>
                  <a:gd name="T21" fmla="*/ 41 h 64"/>
                  <a:gd name="T22" fmla="*/ 36 w 56"/>
                  <a:gd name="T23" fmla="*/ 35 h 64"/>
                  <a:gd name="T24" fmla="*/ 15 w 56"/>
                  <a:gd name="T25" fmla="*/ 41 h 64"/>
                  <a:gd name="T26" fmla="*/ 17 w 56"/>
                  <a:gd name="T27" fmla="*/ 45 h 64"/>
                  <a:gd name="T28" fmla="*/ 51 w 56"/>
                  <a:gd name="T29" fmla="*/ 14 h 64"/>
                  <a:gd name="T30" fmla="*/ 34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49 w 56"/>
                  <a:gd name="T39" fmla="*/ 8 h 64"/>
                  <a:gd name="T40" fmla="*/ 26 w 56"/>
                  <a:gd name="T41" fmla="*/ 40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0 h 64"/>
                  <a:gd name="T50" fmla="*/ 46 w 56"/>
                  <a:gd name="T51" fmla="*/ 30 h 64"/>
                  <a:gd name="T52" fmla="*/ 19 w 56"/>
                  <a:gd name="T53" fmla="*/ 48 h 64"/>
                  <a:gd name="T54" fmla="*/ 50 w 56"/>
                  <a:gd name="T55" fmla="*/ 7 h 64"/>
                  <a:gd name="T56" fmla="*/ 17 w 56"/>
                  <a:gd name="T57" fmla="*/ 31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19 h 64"/>
                  <a:gd name="T70" fmla="*/ 13 w 56"/>
                  <a:gd name="T71" fmla="*/ 15 h 64"/>
                  <a:gd name="T72" fmla="*/ 6 w 56"/>
                  <a:gd name="T73" fmla="*/ 19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2 h 64"/>
                  <a:gd name="T80" fmla="*/ 21 w 56"/>
                  <a:gd name="T81" fmla="*/ 10 h 64"/>
                  <a:gd name="T82" fmla="*/ 10 w 56"/>
                  <a:gd name="T83" fmla="*/ 24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5 w 56"/>
                  <a:gd name="T91" fmla="*/ 20 h 64"/>
                  <a:gd name="T92" fmla="*/ 35 w 56"/>
                  <a:gd name="T93" fmla="*/ 14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5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6 h 64"/>
                  <a:gd name="T112" fmla="*/ 13 w 56"/>
                  <a:gd name="T113" fmla="*/ 36 h 64"/>
                  <a:gd name="T114" fmla="*/ 34 w 56"/>
                  <a:gd name="T115" fmla="*/ 26 h 64"/>
                  <a:gd name="T116" fmla="*/ 15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8" y="1"/>
                      <a:pt x="43" y="2"/>
                    </a:cubicBezTo>
                    <a:cubicBezTo>
                      <a:pt x="35" y="4"/>
                      <a:pt x="31" y="11"/>
                      <a:pt x="28" y="17"/>
                    </a:cubicBezTo>
                    <a:cubicBezTo>
                      <a:pt x="25" y="12"/>
                      <a:pt x="22" y="5"/>
                      <a:pt x="16" y="2"/>
                    </a:cubicBezTo>
                    <a:cubicBezTo>
                      <a:pt x="11" y="0"/>
                      <a:pt x="5" y="2"/>
                      <a:pt x="3" y="8"/>
                    </a:cubicBezTo>
                    <a:cubicBezTo>
                      <a:pt x="0" y="15"/>
                      <a:pt x="4" y="24"/>
                      <a:pt x="6" y="30"/>
                    </a:cubicBezTo>
                    <a:cubicBezTo>
                      <a:pt x="12" y="42"/>
                      <a:pt x="18" y="52"/>
                      <a:pt x="25" y="62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6" y="64"/>
                      <a:pt x="27" y="63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5" y="52"/>
                      <a:pt x="43" y="42"/>
                      <a:pt x="49" y="31"/>
                    </a:cubicBezTo>
                    <a:cubicBezTo>
                      <a:pt x="52" y="24"/>
                      <a:pt x="56" y="17"/>
                      <a:pt x="55" y="10"/>
                    </a:cubicBezTo>
                    <a:close/>
                    <a:moveTo>
                      <a:pt x="27" y="59"/>
                    </a:moveTo>
                    <a:cubicBezTo>
                      <a:pt x="26" y="59"/>
                      <a:pt x="26" y="59"/>
                      <a:pt x="26" y="59"/>
                    </a:cubicBezTo>
                    <a:cubicBezTo>
                      <a:pt x="28" y="58"/>
                      <a:pt x="29" y="56"/>
                      <a:pt x="30" y="55"/>
                    </a:cubicBezTo>
                    <a:cubicBezTo>
                      <a:pt x="29" y="56"/>
                      <a:pt x="28" y="58"/>
                      <a:pt x="27" y="59"/>
                    </a:cubicBezTo>
                    <a:close/>
                    <a:moveTo>
                      <a:pt x="24" y="56"/>
                    </a:moveTo>
                    <a:cubicBezTo>
                      <a:pt x="25" y="55"/>
                      <a:pt x="26" y="54"/>
                      <a:pt x="27" y="54"/>
                    </a:cubicBezTo>
                    <a:cubicBezTo>
                      <a:pt x="28" y="53"/>
                      <a:pt x="29" y="52"/>
                      <a:pt x="30" y="50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9" y="52"/>
                      <a:pt x="27" y="54"/>
                      <a:pt x="25" y="55"/>
                    </a:cubicBezTo>
                    <a:cubicBezTo>
                      <a:pt x="25" y="56"/>
                      <a:pt x="24" y="56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8"/>
                    </a:cubicBezTo>
                    <a:cubicBezTo>
                      <a:pt x="25" y="58"/>
                      <a:pt x="25" y="57"/>
                      <a:pt x="25" y="56"/>
                    </a:cubicBezTo>
                    <a:cubicBezTo>
                      <a:pt x="29" y="54"/>
                      <a:pt x="31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5"/>
                      <a:pt x="36" y="46"/>
                      <a:pt x="35" y="46"/>
                    </a:cubicBezTo>
                    <a:cubicBezTo>
                      <a:pt x="36" y="45"/>
                      <a:pt x="37" y="45"/>
                      <a:pt x="37" y="44"/>
                    </a:cubicBezTo>
                    <a:cubicBezTo>
                      <a:pt x="37" y="44"/>
                      <a:pt x="37" y="45"/>
                      <a:pt x="37" y="45"/>
                    </a:cubicBezTo>
                    <a:close/>
                    <a:moveTo>
                      <a:pt x="24" y="55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8" y="49"/>
                      <a:pt x="34" y="46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4" y="46"/>
                      <a:pt x="29" y="51"/>
                      <a:pt x="24" y="55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6" y="48"/>
                      <a:pt x="29" y="47"/>
                    </a:cubicBezTo>
                    <a:cubicBezTo>
                      <a:pt x="27" y="49"/>
                      <a:pt x="24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19" y="48"/>
                    </a:moveTo>
                    <a:cubicBezTo>
                      <a:pt x="28" y="46"/>
                      <a:pt x="35" y="39"/>
                      <a:pt x="42" y="33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0" y="36"/>
                      <a:pt x="37" y="38"/>
                      <a:pt x="34" y="41"/>
                    </a:cubicBezTo>
                    <a:cubicBezTo>
                      <a:pt x="30" y="44"/>
                      <a:pt x="25" y="47"/>
                      <a:pt x="21" y="50"/>
                    </a:cubicBezTo>
                    <a:cubicBezTo>
                      <a:pt x="20" y="50"/>
                      <a:pt x="20" y="49"/>
                      <a:pt x="19" y="48"/>
                    </a:cubicBezTo>
                    <a:close/>
                    <a:moveTo>
                      <a:pt x="18" y="46"/>
                    </a:moveTo>
                    <a:cubicBezTo>
                      <a:pt x="24" y="43"/>
                      <a:pt x="30" y="39"/>
                      <a:pt x="36" y="35"/>
                    </a:cubicBezTo>
                    <a:cubicBezTo>
                      <a:pt x="38" y="34"/>
                      <a:pt x="40" y="33"/>
                      <a:pt x="42" y="31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8" y="47"/>
                      <a:pt x="18" y="46"/>
                      <a:pt x="18" y="46"/>
                    </a:cubicBezTo>
                    <a:close/>
                    <a:moveTo>
                      <a:pt x="15" y="41"/>
                    </a:moveTo>
                    <a:cubicBezTo>
                      <a:pt x="16" y="41"/>
                      <a:pt x="16" y="41"/>
                      <a:pt x="16" y="41"/>
                    </a:cubicBezTo>
                    <a:cubicBezTo>
                      <a:pt x="22" y="38"/>
                      <a:pt x="28" y="34"/>
                      <a:pt x="35" y="31"/>
                    </a:cubicBezTo>
                    <a:cubicBezTo>
                      <a:pt x="34" y="31"/>
                      <a:pt x="34" y="31"/>
                      <a:pt x="33" y="32"/>
                    </a:cubicBezTo>
                    <a:cubicBezTo>
                      <a:pt x="28" y="36"/>
                      <a:pt x="23" y="40"/>
                      <a:pt x="17" y="45"/>
                    </a:cubicBezTo>
                    <a:cubicBezTo>
                      <a:pt x="17" y="44"/>
                      <a:pt x="16" y="42"/>
                      <a:pt x="15" y="41"/>
                    </a:cubicBezTo>
                    <a:close/>
                    <a:moveTo>
                      <a:pt x="39" y="23"/>
                    </a:moveTo>
                    <a:cubicBezTo>
                      <a:pt x="43" y="20"/>
                      <a:pt x="46" y="17"/>
                      <a:pt x="50" y="15"/>
                    </a:cubicBezTo>
                    <a:cubicBezTo>
                      <a:pt x="50" y="15"/>
                      <a:pt x="51" y="14"/>
                      <a:pt x="51" y="14"/>
                    </a:cubicBezTo>
                    <a:cubicBezTo>
                      <a:pt x="51" y="14"/>
                      <a:pt x="52" y="14"/>
                      <a:pt x="52" y="13"/>
                    </a:cubicBezTo>
                    <a:cubicBezTo>
                      <a:pt x="52" y="15"/>
                      <a:pt x="52" y="16"/>
                      <a:pt x="51" y="17"/>
                    </a:cubicBezTo>
                    <a:cubicBezTo>
                      <a:pt x="51" y="17"/>
                      <a:pt x="51" y="17"/>
                      <a:pt x="51" y="18"/>
                    </a:cubicBezTo>
                    <a:cubicBezTo>
                      <a:pt x="45" y="21"/>
                      <a:pt x="40" y="26"/>
                      <a:pt x="34" y="30"/>
                    </a:cubicBezTo>
                    <a:cubicBezTo>
                      <a:pt x="31" y="32"/>
                      <a:pt x="27" y="35"/>
                      <a:pt x="23" y="37"/>
                    </a:cubicBezTo>
                    <a:cubicBezTo>
                      <a:pt x="22" y="38"/>
                      <a:pt x="20" y="38"/>
                      <a:pt x="19" y="39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5" y="33"/>
                      <a:pt x="32" y="30"/>
                      <a:pt x="37" y="25"/>
                    </a:cubicBezTo>
                    <a:cubicBezTo>
                      <a:pt x="38" y="24"/>
                      <a:pt x="38" y="24"/>
                      <a:pt x="39" y="23"/>
                    </a:cubicBezTo>
                    <a:close/>
                    <a:moveTo>
                      <a:pt x="51" y="7"/>
                    </a:moveTo>
                    <a:cubicBezTo>
                      <a:pt x="51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1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7"/>
                    </a:cubicBezTo>
                    <a:close/>
                    <a:moveTo>
                      <a:pt x="31" y="24"/>
                    </a:moveTo>
                    <a:cubicBezTo>
                      <a:pt x="35" y="21"/>
                      <a:pt x="38" y="18"/>
                      <a:pt x="41" y="15"/>
                    </a:cubicBezTo>
                    <a:cubicBezTo>
                      <a:pt x="44" y="13"/>
                      <a:pt x="48" y="10"/>
                      <a:pt x="49" y="8"/>
                    </a:cubicBezTo>
                    <a:cubicBezTo>
                      <a:pt x="45" y="14"/>
                      <a:pt x="38" y="19"/>
                      <a:pt x="31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2"/>
                      <a:pt x="35" y="35"/>
                    </a:cubicBezTo>
                    <a:cubicBezTo>
                      <a:pt x="32" y="37"/>
                      <a:pt x="29" y="39"/>
                      <a:pt x="26" y="40"/>
                    </a:cubicBezTo>
                    <a:cubicBezTo>
                      <a:pt x="24" y="42"/>
                      <a:pt x="20" y="43"/>
                      <a:pt x="19" y="44"/>
                    </a:cubicBezTo>
                    <a:cubicBezTo>
                      <a:pt x="24" y="40"/>
                      <a:pt x="29" y="35"/>
                      <a:pt x="35" y="31"/>
                    </a:cubicBezTo>
                    <a:cubicBezTo>
                      <a:pt x="41" y="27"/>
                      <a:pt x="46" y="23"/>
                      <a:pt x="51" y="19"/>
                    </a:cubicBezTo>
                    <a:cubicBezTo>
                      <a:pt x="50" y="21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7" y="42"/>
                      <a:pt x="34" y="45"/>
                      <a:pt x="30" y="47"/>
                    </a:cubicBezTo>
                    <a:cubicBezTo>
                      <a:pt x="29" y="48"/>
                      <a:pt x="29" y="48"/>
                      <a:pt x="28" y="49"/>
                    </a:cubicBezTo>
                    <a:cubicBezTo>
                      <a:pt x="30" y="47"/>
                      <a:pt x="32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1" y="38"/>
                      <a:pt x="41" y="38"/>
                      <a:pt x="41" y="39"/>
                    </a:cubicBezTo>
                    <a:close/>
                    <a:moveTo>
                      <a:pt x="43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29" y="46"/>
                      <a:pt x="27" y="48"/>
                    </a:cubicBezTo>
                    <a:cubicBezTo>
                      <a:pt x="25" y="49"/>
                      <a:pt x="23" y="49"/>
                      <a:pt x="21" y="50"/>
                    </a:cubicBezTo>
                    <a:cubicBezTo>
                      <a:pt x="23" y="50"/>
                      <a:pt x="25" y="48"/>
                      <a:pt x="26" y="47"/>
                    </a:cubicBezTo>
                    <a:cubicBezTo>
                      <a:pt x="33" y="42"/>
                      <a:pt x="40" y="38"/>
                      <a:pt x="45" y="32"/>
                    </a:cubicBezTo>
                    <a:cubicBezTo>
                      <a:pt x="44" y="33"/>
                      <a:pt x="44" y="34"/>
                      <a:pt x="43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5" y="30"/>
                    </a:cubicBezTo>
                    <a:cubicBezTo>
                      <a:pt x="41" y="34"/>
                      <a:pt x="36" y="38"/>
                      <a:pt x="31" y="41"/>
                    </a:cubicBezTo>
                    <a:cubicBezTo>
                      <a:pt x="29" y="43"/>
                      <a:pt x="26" y="45"/>
                      <a:pt x="24" y="46"/>
                    </a:cubicBezTo>
                    <a:cubicBezTo>
                      <a:pt x="24" y="46"/>
                      <a:pt x="19" y="48"/>
                      <a:pt x="19" y="48"/>
                    </a:cubicBezTo>
                    <a:cubicBezTo>
                      <a:pt x="21" y="46"/>
                      <a:pt x="22" y="45"/>
                      <a:pt x="23" y="44"/>
                    </a:cubicBezTo>
                    <a:cubicBezTo>
                      <a:pt x="31" y="38"/>
                      <a:pt x="40" y="35"/>
                      <a:pt x="47" y="28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3" y="12"/>
                      <a:pt x="37" y="18"/>
                      <a:pt x="30" y="24"/>
                    </a:cubicBezTo>
                    <a:cubicBezTo>
                      <a:pt x="27" y="27"/>
                      <a:pt x="23" y="30"/>
                      <a:pt x="19" y="32"/>
                    </a:cubicBezTo>
                    <a:cubicBezTo>
                      <a:pt x="17" y="33"/>
                      <a:pt x="15" y="34"/>
                      <a:pt x="13" y="35"/>
                    </a:cubicBezTo>
                    <a:cubicBezTo>
                      <a:pt x="14" y="35"/>
                      <a:pt x="16" y="32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0"/>
                      <a:pt x="21" y="28"/>
                      <a:pt x="22" y="27"/>
                    </a:cubicBezTo>
                    <a:cubicBezTo>
                      <a:pt x="27" y="23"/>
                      <a:pt x="32" y="20"/>
                      <a:pt x="36" y="17"/>
                    </a:cubicBezTo>
                    <a:cubicBezTo>
                      <a:pt x="41" y="14"/>
                      <a:pt x="46" y="10"/>
                      <a:pt x="48" y="5"/>
                    </a:cubicBezTo>
                    <a:cubicBezTo>
                      <a:pt x="49" y="5"/>
                      <a:pt x="49" y="6"/>
                      <a:pt x="50" y="7"/>
                    </a:cubicBezTo>
                    <a:close/>
                    <a:moveTo>
                      <a:pt x="12" y="34"/>
                    </a:moveTo>
                    <a:cubicBezTo>
                      <a:pt x="12" y="34"/>
                      <a:pt x="13" y="34"/>
                      <a:pt x="14" y="33"/>
                    </a:cubicBezTo>
                    <a:cubicBezTo>
                      <a:pt x="13" y="34"/>
                      <a:pt x="13" y="34"/>
                      <a:pt x="12" y="35"/>
                    </a:cubicBezTo>
                    <a:cubicBezTo>
                      <a:pt x="12" y="35"/>
                      <a:pt x="12" y="35"/>
                      <a:pt x="12" y="34"/>
                    </a:cubicBezTo>
                    <a:close/>
                    <a:moveTo>
                      <a:pt x="10" y="30"/>
                    </a:moveTo>
                    <a:cubicBezTo>
                      <a:pt x="12" y="29"/>
                      <a:pt x="15" y="27"/>
                      <a:pt x="17" y="25"/>
                    </a:cubicBezTo>
                    <a:cubicBezTo>
                      <a:pt x="19" y="23"/>
                      <a:pt x="23" y="22"/>
                      <a:pt x="25" y="20"/>
                    </a:cubicBezTo>
                    <a:cubicBezTo>
                      <a:pt x="21" y="24"/>
                      <a:pt x="15" y="28"/>
                      <a:pt x="11" y="33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6" y="21"/>
                      <a:pt x="21" y="18"/>
                    </a:cubicBezTo>
                    <a:cubicBezTo>
                      <a:pt x="21" y="17"/>
                      <a:pt x="24" y="15"/>
                      <a:pt x="21" y="18"/>
                    </a:cubicBezTo>
                    <a:cubicBezTo>
                      <a:pt x="20" y="19"/>
                      <a:pt x="19" y="20"/>
                      <a:pt x="18" y="21"/>
                    </a:cubicBezTo>
                    <a:cubicBezTo>
                      <a:pt x="15" y="24"/>
                      <a:pt x="12" y="27"/>
                      <a:pt x="9" y="29"/>
                    </a:cubicBezTo>
                    <a:cubicBezTo>
                      <a:pt x="9" y="29"/>
                      <a:pt x="8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1" y="20"/>
                      <a:pt x="16" y="17"/>
                      <a:pt x="20" y="14"/>
                    </a:cubicBezTo>
                    <a:cubicBezTo>
                      <a:pt x="24" y="12"/>
                      <a:pt x="19" y="16"/>
                      <a:pt x="19" y="16"/>
                    </a:cubicBezTo>
                    <a:cubicBezTo>
                      <a:pt x="18" y="17"/>
                      <a:pt x="16" y="18"/>
                      <a:pt x="15" y="19"/>
                    </a:cubicBezTo>
                    <a:cubicBezTo>
                      <a:pt x="12" y="21"/>
                      <a:pt x="10" y="24"/>
                      <a:pt x="8" y="26"/>
                    </a:cubicBezTo>
                    <a:cubicBezTo>
                      <a:pt x="7" y="25"/>
                      <a:pt x="7" y="24"/>
                      <a:pt x="7" y="23"/>
                    </a:cubicBezTo>
                    <a:close/>
                    <a:moveTo>
                      <a:pt x="6" y="19"/>
                    </a:moveTo>
                    <a:cubicBezTo>
                      <a:pt x="8" y="18"/>
                      <a:pt x="10" y="17"/>
                      <a:pt x="13" y="15"/>
                    </a:cubicBezTo>
                    <a:cubicBezTo>
                      <a:pt x="14" y="14"/>
                      <a:pt x="15" y="13"/>
                      <a:pt x="17" y="12"/>
                    </a:cubicBezTo>
                    <a:cubicBezTo>
                      <a:pt x="18" y="11"/>
                      <a:pt x="21" y="8"/>
                      <a:pt x="18" y="12"/>
                    </a:cubicBezTo>
                    <a:cubicBezTo>
                      <a:pt x="15" y="16"/>
                      <a:pt x="10" y="18"/>
                      <a:pt x="6" y="22"/>
                    </a:cubicBezTo>
                    <a:cubicBezTo>
                      <a:pt x="6" y="21"/>
                      <a:pt x="6" y="20"/>
                      <a:pt x="6" y="19"/>
                    </a:cubicBezTo>
                    <a:close/>
                    <a:moveTo>
                      <a:pt x="5" y="12"/>
                    </a:moveTo>
                    <a:cubicBezTo>
                      <a:pt x="6" y="11"/>
                      <a:pt x="8" y="10"/>
                      <a:pt x="9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2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6"/>
                    </a:cubicBezTo>
                    <a:cubicBezTo>
                      <a:pt x="9" y="14"/>
                      <a:pt x="12" y="11"/>
                      <a:pt x="16" y="8"/>
                    </a:cubicBezTo>
                    <a:cubicBezTo>
                      <a:pt x="19" y="6"/>
                      <a:pt x="13" y="12"/>
                      <a:pt x="13" y="12"/>
                    </a:cubicBezTo>
                    <a:cubicBezTo>
                      <a:pt x="10" y="15"/>
                      <a:pt x="8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lose/>
                    <a:moveTo>
                      <a:pt x="22" y="12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8"/>
                      <a:pt x="9" y="20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5"/>
                      <a:pt x="21" y="10"/>
                    </a:cubicBezTo>
                    <a:cubicBezTo>
                      <a:pt x="21" y="11"/>
                      <a:pt x="22" y="11"/>
                      <a:pt x="22" y="12"/>
                    </a:cubicBezTo>
                    <a:close/>
                    <a:moveTo>
                      <a:pt x="24" y="16"/>
                    </a:moveTo>
                    <a:cubicBezTo>
                      <a:pt x="19" y="17"/>
                      <a:pt x="15" y="22"/>
                      <a:pt x="11" y="25"/>
                    </a:cubicBezTo>
                    <a:cubicBezTo>
                      <a:pt x="10" y="25"/>
                      <a:pt x="7" y="27"/>
                      <a:pt x="10" y="24"/>
                    </a:cubicBezTo>
                    <a:cubicBezTo>
                      <a:pt x="11" y="23"/>
                      <a:pt x="13" y="22"/>
                      <a:pt x="14" y="21"/>
                    </a:cubicBezTo>
                    <a:cubicBezTo>
                      <a:pt x="17" y="18"/>
                      <a:pt x="20" y="16"/>
                      <a:pt x="23" y="13"/>
                    </a:cubicBezTo>
                    <a:cubicBezTo>
                      <a:pt x="23" y="14"/>
                      <a:pt x="23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5" y="26"/>
                      <a:pt x="20" y="20"/>
                      <a:pt x="24" y="16"/>
                    </a:cubicBezTo>
                    <a:cubicBezTo>
                      <a:pt x="24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3" y="24"/>
                      <a:pt x="23" y="25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5" y="31"/>
                      <a:pt x="15" y="32"/>
                      <a:pt x="14" y="32"/>
                    </a:cubicBezTo>
                    <a:cubicBezTo>
                      <a:pt x="13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5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1" y="16"/>
                    </a:moveTo>
                    <a:cubicBezTo>
                      <a:pt x="34" y="14"/>
                      <a:pt x="37" y="12"/>
                      <a:pt x="40" y="10"/>
                    </a:cubicBezTo>
                    <a:cubicBezTo>
                      <a:pt x="39" y="12"/>
                      <a:pt x="37" y="13"/>
                      <a:pt x="35" y="14"/>
                    </a:cubicBezTo>
                    <a:cubicBezTo>
                      <a:pt x="34" y="15"/>
                      <a:pt x="32" y="17"/>
                      <a:pt x="31" y="18"/>
                    </a:cubicBezTo>
                    <a:cubicBezTo>
                      <a:pt x="31" y="17"/>
                      <a:pt x="31" y="17"/>
                      <a:pt x="31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6"/>
                      <a:pt x="36" y="15"/>
                    </a:cubicBezTo>
                    <a:cubicBezTo>
                      <a:pt x="38" y="14"/>
                      <a:pt x="40" y="12"/>
                      <a:pt x="42" y="10"/>
                    </a:cubicBezTo>
                    <a:cubicBezTo>
                      <a:pt x="42" y="9"/>
                      <a:pt x="44" y="8"/>
                      <a:pt x="45" y="6"/>
                    </a:cubicBezTo>
                    <a:cubicBezTo>
                      <a:pt x="46" y="6"/>
                      <a:pt x="46" y="6"/>
                      <a:pt x="47" y="5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5" y="8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6"/>
                    </a:cubicBezTo>
                    <a:cubicBezTo>
                      <a:pt x="34" y="18"/>
                      <a:pt x="31" y="19"/>
                      <a:pt x="29" y="21"/>
                    </a:cubicBezTo>
                    <a:cubicBezTo>
                      <a:pt x="29" y="20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5"/>
                      <a:pt x="45" y="4"/>
                      <a:pt x="46" y="5"/>
                    </a:cubicBezTo>
                    <a:cubicBezTo>
                      <a:pt x="45" y="6"/>
                      <a:pt x="44" y="6"/>
                      <a:pt x="43" y="7"/>
                    </a:cubicBezTo>
                    <a:cubicBezTo>
                      <a:pt x="40" y="9"/>
                      <a:pt x="38" y="11"/>
                      <a:pt x="35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3"/>
                    </a:cubicBezTo>
                    <a:cubicBezTo>
                      <a:pt x="36" y="10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7"/>
                      <a:pt x="36" y="10"/>
                      <a:pt x="34" y="12"/>
                    </a:cubicBezTo>
                    <a:cubicBezTo>
                      <a:pt x="36" y="9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5" y="12"/>
                      <a:pt x="10" y="16"/>
                      <a:pt x="6" y="19"/>
                    </a:cubicBezTo>
                    <a:cubicBezTo>
                      <a:pt x="10" y="16"/>
                      <a:pt x="15" y="12"/>
                      <a:pt x="18" y="7"/>
                    </a:cubicBezTo>
                    <a:cubicBezTo>
                      <a:pt x="19" y="7"/>
                      <a:pt x="20" y="8"/>
                      <a:pt x="20" y="9"/>
                    </a:cubicBezTo>
                    <a:close/>
                    <a:moveTo>
                      <a:pt x="18" y="6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0" y="11"/>
                    </a:cubicBezTo>
                    <a:cubicBezTo>
                      <a:pt x="13" y="9"/>
                      <a:pt x="14" y="7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6"/>
                    </a:cubicBezTo>
                    <a:close/>
                    <a:moveTo>
                      <a:pt x="14" y="5"/>
                    </a:moveTo>
                    <a:cubicBezTo>
                      <a:pt x="11" y="6"/>
                      <a:pt x="8" y="9"/>
                      <a:pt x="5" y="11"/>
                    </a:cubicBezTo>
                    <a:cubicBezTo>
                      <a:pt x="6" y="7"/>
                      <a:pt x="8" y="3"/>
                      <a:pt x="14" y="5"/>
                    </a:cubicBezTo>
                    <a:close/>
                    <a:moveTo>
                      <a:pt x="13" y="36"/>
                    </a:moveTo>
                    <a:cubicBezTo>
                      <a:pt x="15" y="35"/>
                      <a:pt x="18" y="33"/>
                      <a:pt x="20" y="32"/>
                    </a:cubicBezTo>
                    <a:cubicBezTo>
                      <a:pt x="18" y="34"/>
                      <a:pt x="16" y="35"/>
                      <a:pt x="14" y="37"/>
                    </a:cubicBezTo>
                    <a:cubicBezTo>
                      <a:pt x="14" y="38"/>
                      <a:pt x="15" y="38"/>
                      <a:pt x="15" y="38"/>
                    </a:cubicBezTo>
                    <a:cubicBezTo>
                      <a:pt x="21" y="33"/>
                      <a:pt x="28" y="30"/>
                      <a:pt x="34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4" y="26"/>
                    </a:cubicBezTo>
                    <a:cubicBezTo>
                      <a:pt x="29" y="32"/>
                      <a:pt x="21" y="35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0"/>
                      <a:pt x="15" y="40"/>
                      <a:pt x="14" y="39"/>
                    </a:cubicBezTo>
                    <a:cubicBezTo>
                      <a:pt x="14" y="38"/>
                      <a:pt x="13" y="37"/>
                      <a:pt x="13" y="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89" name="Freeform 160"/>
              <p:cNvSpPr>
                <a:spLocks noEditPoints="1"/>
              </p:cNvSpPr>
              <p:nvPr/>
            </p:nvSpPr>
            <p:spPr bwMode="auto">
              <a:xfrm>
                <a:off x="3094640" y="1349630"/>
                <a:ext cx="127852" cy="217185"/>
              </a:xfrm>
              <a:custGeom>
                <a:avLst/>
                <a:gdLst>
                  <a:gd name="T0" fmla="*/ 0 w 66"/>
                  <a:gd name="T1" fmla="*/ 43 h 112"/>
                  <a:gd name="T2" fmla="*/ 64 w 66"/>
                  <a:gd name="T3" fmla="*/ 98 h 112"/>
                  <a:gd name="T4" fmla="*/ 33 w 66"/>
                  <a:gd name="T5" fmla="*/ 27 h 112"/>
                  <a:gd name="T6" fmla="*/ 29 w 66"/>
                  <a:gd name="T7" fmla="*/ 29 h 112"/>
                  <a:gd name="T8" fmla="*/ 21 w 66"/>
                  <a:gd name="T9" fmla="*/ 24 h 112"/>
                  <a:gd name="T10" fmla="*/ 39 w 66"/>
                  <a:gd name="T11" fmla="*/ 104 h 112"/>
                  <a:gd name="T12" fmla="*/ 36 w 66"/>
                  <a:gd name="T13" fmla="*/ 96 h 112"/>
                  <a:gd name="T14" fmla="*/ 47 w 66"/>
                  <a:gd name="T15" fmla="*/ 96 h 112"/>
                  <a:gd name="T16" fmla="*/ 49 w 66"/>
                  <a:gd name="T17" fmla="*/ 95 h 112"/>
                  <a:gd name="T18" fmla="*/ 43 w 66"/>
                  <a:gd name="T19" fmla="*/ 85 h 112"/>
                  <a:gd name="T20" fmla="*/ 55 w 66"/>
                  <a:gd name="T21" fmla="*/ 92 h 112"/>
                  <a:gd name="T22" fmla="*/ 32 w 66"/>
                  <a:gd name="T23" fmla="*/ 62 h 112"/>
                  <a:gd name="T24" fmla="*/ 23 w 66"/>
                  <a:gd name="T25" fmla="*/ 54 h 112"/>
                  <a:gd name="T26" fmla="*/ 44 w 66"/>
                  <a:gd name="T27" fmla="*/ 72 h 112"/>
                  <a:gd name="T28" fmla="*/ 11 w 66"/>
                  <a:gd name="T29" fmla="*/ 26 h 112"/>
                  <a:gd name="T30" fmla="*/ 13 w 66"/>
                  <a:gd name="T31" fmla="*/ 36 h 112"/>
                  <a:gd name="T32" fmla="*/ 6 w 66"/>
                  <a:gd name="T33" fmla="*/ 39 h 112"/>
                  <a:gd name="T34" fmla="*/ 38 w 66"/>
                  <a:gd name="T35" fmla="*/ 60 h 112"/>
                  <a:gd name="T36" fmla="*/ 17 w 66"/>
                  <a:gd name="T37" fmla="*/ 38 h 112"/>
                  <a:gd name="T38" fmla="*/ 18 w 66"/>
                  <a:gd name="T39" fmla="*/ 34 h 112"/>
                  <a:gd name="T40" fmla="*/ 18 w 66"/>
                  <a:gd name="T41" fmla="*/ 32 h 112"/>
                  <a:gd name="T42" fmla="*/ 16 w 66"/>
                  <a:gd name="T43" fmla="*/ 34 h 112"/>
                  <a:gd name="T44" fmla="*/ 14 w 66"/>
                  <a:gd name="T45" fmla="*/ 38 h 112"/>
                  <a:gd name="T46" fmla="*/ 4 w 66"/>
                  <a:gd name="T47" fmla="*/ 41 h 112"/>
                  <a:gd name="T48" fmla="*/ 58 w 66"/>
                  <a:gd name="T49" fmla="*/ 95 h 112"/>
                  <a:gd name="T50" fmla="*/ 52 w 66"/>
                  <a:gd name="T51" fmla="*/ 97 h 112"/>
                  <a:gd name="T52" fmla="*/ 59 w 66"/>
                  <a:gd name="T53" fmla="*/ 95 h 112"/>
                  <a:gd name="T54" fmla="*/ 36 w 66"/>
                  <a:gd name="T55" fmla="*/ 75 h 112"/>
                  <a:gd name="T56" fmla="*/ 51 w 66"/>
                  <a:gd name="T57" fmla="*/ 97 h 112"/>
                  <a:gd name="T58" fmla="*/ 47 w 66"/>
                  <a:gd name="T59" fmla="*/ 99 h 112"/>
                  <a:gd name="T60" fmla="*/ 41 w 66"/>
                  <a:gd name="T61" fmla="*/ 94 h 112"/>
                  <a:gd name="T62" fmla="*/ 41 w 66"/>
                  <a:gd name="T63" fmla="*/ 103 h 112"/>
                  <a:gd name="T64" fmla="*/ 60 w 66"/>
                  <a:gd name="T65" fmla="*/ 87 h 112"/>
                  <a:gd name="T66" fmla="*/ 23 w 66"/>
                  <a:gd name="T67" fmla="*/ 46 h 112"/>
                  <a:gd name="T68" fmla="*/ 17 w 66"/>
                  <a:gd name="T69" fmla="*/ 36 h 112"/>
                  <a:gd name="T70" fmla="*/ 46 w 66"/>
                  <a:gd name="T71" fmla="*/ 59 h 112"/>
                  <a:gd name="T72" fmla="*/ 49 w 66"/>
                  <a:gd name="T73" fmla="*/ 57 h 112"/>
                  <a:gd name="T74" fmla="*/ 12 w 66"/>
                  <a:gd name="T75" fmla="*/ 20 h 112"/>
                  <a:gd name="T76" fmla="*/ 52 w 66"/>
                  <a:gd name="T77" fmla="*/ 64 h 112"/>
                  <a:gd name="T78" fmla="*/ 43 w 66"/>
                  <a:gd name="T79" fmla="*/ 41 h 112"/>
                  <a:gd name="T80" fmla="*/ 25 w 66"/>
                  <a:gd name="T81" fmla="*/ 28 h 112"/>
                  <a:gd name="T82" fmla="*/ 38 w 66"/>
                  <a:gd name="T83" fmla="*/ 34 h 112"/>
                  <a:gd name="T84" fmla="*/ 17 w 66"/>
                  <a:gd name="T85" fmla="*/ 15 h 112"/>
                  <a:gd name="T86" fmla="*/ 52 w 66"/>
                  <a:gd name="T87" fmla="*/ 62 h 112"/>
                  <a:gd name="T88" fmla="*/ 29 w 66"/>
                  <a:gd name="T89" fmla="*/ 32 h 112"/>
                  <a:gd name="T90" fmla="*/ 48 w 66"/>
                  <a:gd name="T91" fmla="*/ 27 h 112"/>
                  <a:gd name="T92" fmla="*/ 28 w 66"/>
                  <a:gd name="T93" fmla="*/ 12 h 112"/>
                  <a:gd name="T94" fmla="*/ 43 w 66"/>
                  <a:gd name="T95" fmla="*/ 28 h 112"/>
                  <a:gd name="T96" fmla="*/ 22 w 66"/>
                  <a:gd name="T97" fmla="*/ 13 h 112"/>
                  <a:gd name="T98" fmla="*/ 32 w 66"/>
                  <a:gd name="T99" fmla="*/ 12 h 112"/>
                  <a:gd name="T100" fmla="*/ 39 w 66"/>
                  <a:gd name="T101" fmla="*/ 19 h 112"/>
                  <a:gd name="T102" fmla="*/ 20 w 66"/>
                  <a:gd name="T103" fmla="*/ 5 h 112"/>
                  <a:gd name="T104" fmla="*/ 21 w 66"/>
                  <a:gd name="T105" fmla="*/ 8 h 112"/>
                  <a:gd name="T106" fmla="*/ 41 w 66"/>
                  <a:gd name="T107" fmla="*/ 29 h 112"/>
                  <a:gd name="T108" fmla="*/ 39 w 66"/>
                  <a:gd name="T109" fmla="*/ 31 h 112"/>
                  <a:gd name="T110" fmla="*/ 31 w 66"/>
                  <a:gd name="T111" fmla="*/ 1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6" h="112">
                    <a:moveTo>
                      <a:pt x="57" y="25"/>
                    </a:moveTo>
                    <a:cubicBezTo>
                      <a:pt x="57" y="25"/>
                      <a:pt x="57" y="24"/>
                      <a:pt x="56" y="24"/>
                    </a:cubicBezTo>
                    <a:cubicBezTo>
                      <a:pt x="44" y="17"/>
                      <a:pt x="32" y="8"/>
                      <a:pt x="20" y="1"/>
                    </a:cubicBezTo>
                    <a:cubicBezTo>
                      <a:pt x="19" y="0"/>
                      <a:pt x="19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4" y="8"/>
                      <a:pt x="11" y="16"/>
                      <a:pt x="8" y="23"/>
                    </a:cubicBezTo>
                    <a:cubicBezTo>
                      <a:pt x="5" y="30"/>
                      <a:pt x="3" y="36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5"/>
                      <a:pt x="2" y="46"/>
                      <a:pt x="2" y="45"/>
                    </a:cubicBezTo>
                    <a:cubicBezTo>
                      <a:pt x="7" y="43"/>
                      <a:pt x="12" y="43"/>
                      <a:pt x="16" y="42"/>
                    </a:cubicBezTo>
                    <a:cubicBezTo>
                      <a:pt x="23" y="64"/>
                      <a:pt x="32" y="87"/>
                      <a:pt x="35" y="110"/>
                    </a:cubicBezTo>
                    <a:cubicBezTo>
                      <a:pt x="34" y="111"/>
                      <a:pt x="36" y="112"/>
                      <a:pt x="36" y="112"/>
                    </a:cubicBezTo>
                    <a:cubicBezTo>
                      <a:pt x="37" y="111"/>
                      <a:pt x="37" y="111"/>
                      <a:pt x="38" y="111"/>
                    </a:cubicBezTo>
                    <a:cubicBezTo>
                      <a:pt x="43" y="102"/>
                      <a:pt x="55" y="98"/>
                      <a:pt x="64" y="98"/>
                    </a:cubicBezTo>
                    <a:cubicBezTo>
                      <a:pt x="65" y="98"/>
                      <a:pt x="65" y="97"/>
                      <a:pt x="65" y="97"/>
                    </a:cubicBezTo>
                    <a:cubicBezTo>
                      <a:pt x="66" y="97"/>
                      <a:pt x="66" y="96"/>
                      <a:pt x="66" y="96"/>
                    </a:cubicBezTo>
                    <a:cubicBezTo>
                      <a:pt x="59" y="74"/>
                      <a:pt x="51" y="53"/>
                      <a:pt x="44" y="31"/>
                    </a:cubicBezTo>
                    <a:cubicBezTo>
                      <a:pt x="48" y="30"/>
                      <a:pt x="52" y="29"/>
                      <a:pt x="56" y="27"/>
                    </a:cubicBezTo>
                    <a:cubicBezTo>
                      <a:pt x="58" y="27"/>
                      <a:pt x="58" y="26"/>
                      <a:pt x="57" y="25"/>
                    </a:cubicBezTo>
                    <a:close/>
                    <a:moveTo>
                      <a:pt x="43" y="38"/>
                    </a:moveTo>
                    <a:cubicBezTo>
                      <a:pt x="41" y="34"/>
                      <a:pt x="36" y="31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6" y="30"/>
                      <a:pt x="39" y="32"/>
                      <a:pt x="42" y="34"/>
                    </a:cubicBezTo>
                    <a:cubicBezTo>
                      <a:pt x="43" y="35"/>
                      <a:pt x="43" y="36"/>
                      <a:pt x="43" y="38"/>
                    </a:cubicBezTo>
                    <a:close/>
                    <a:moveTo>
                      <a:pt x="47" y="48"/>
                    </a:moveTo>
                    <a:cubicBezTo>
                      <a:pt x="43" y="44"/>
                      <a:pt x="39" y="40"/>
                      <a:pt x="34" y="36"/>
                    </a:cubicBezTo>
                    <a:cubicBezTo>
                      <a:pt x="30" y="31"/>
                      <a:pt x="26" y="27"/>
                      <a:pt x="22" y="22"/>
                    </a:cubicBezTo>
                    <a:cubicBezTo>
                      <a:pt x="24" y="24"/>
                      <a:pt x="27" y="27"/>
                      <a:pt x="29" y="29"/>
                    </a:cubicBezTo>
                    <a:cubicBezTo>
                      <a:pt x="35" y="35"/>
                      <a:pt x="40" y="40"/>
                      <a:pt x="46" y="45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6" y="46"/>
                      <a:pt x="46" y="47"/>
                      <a:pt x="47" y="48"/>
                    </a:cubicBezTo>
                    <a:close/>
                    <a:moveTo>
                      <a:pt x="50" y="57"/>
                    </a:moveTo>
                    <a:cubicBezTo>
                      <a:pt x="40" y="44"/>
                      <a:pt x="28" y="33"/>
                      <a:pt x="17" y="22"/>
                    </a:cubicBezTo>
                    <a:cubicBezTo>
                      <a:pt x="16" y="21"/>
                      <a:pt x="12" y="16"/>
                      <a:pt x="15" y="19"/>
                    </a:cubicBezTo>
                    <a:cubicBezTo>
                      <a:pt x="17" y="21"/>
                      <a:pt x="19" y="22"/>
                      <a:pt x="21" y="24"/>
                    </a:cubicBezTo>
                    <a:cubicBezTo>
                      <a:pt x="24" y="27"/>
                      <a:pt x="27" y="30"/>
                      <a:pt x="30" y="33"/>
                    </a:cubicBezTo>
                    <a:cubicBezTo>
                      <a:pt x="35" y="39"/>
                      <a:pt x="42" y="44"/>
                      <a:pt x="47" y="50"/>
                    </a:cubicBezTo>
                    <a:cubicBezTo>
                      <a:pt x="48" y="52"/>
                      <a:pt x="49" y="55"/>
                      <a:pt x="50" y="57"/>
                    </a:cubicBezTo>
                    <a:close/>
                    <a:moveTo>
                      <a:pt x="37" y="106"/>
                    </a:moveTo>
                    <a:cubicBezTo>
                      <a:pt x="37" y="105"/>
                      <a:pt x="37" y="104"/>
                      <a:pt x="36" y="103"/>
                    </a:cubicBezTo>
                    <a:cubicBezTo>
                      <a:pt x="37" y="103"/>
                      <a:pt x="37" y="104"/>
                      <a:pt x="38" y="105"/>
                    </a:cubicBezTo>
                    <a:cubicBezTo>
                      <a:pt x="38" y="105"/>
                      <a:pt x="39" y="105"/>
                      <a:pt x="39" y="104"/>
                    </a:cubicBezTo>
                    <a:cubicBezTo>
                      <a:pt x="38" y="104"/>
                      <a:pt x="35" y="101"/>
                      <a:pt x="38" y="102"/>
                    </a:cubicBezTo>
                    <a:cubicBezTo>
                      <a:pt x="38" y="102"/>
                      <a:pt x="39" y="103"/>
                      <a:pt x="40" y="103"/>
                    </a:cubicBezTo>
                    <a:cubicBezTo>
                      <a:pt x="39" y="104"/>
                      <a:pt x="38" y="105"/>
                      <a:pt x="37" y="106"/>
                    </a:cubicBezTo>
                    <a:close/>
                    <a:moveTo>
                      <a:pt x="34" y="91"/>
                    </a:moveTo>
                    <a:cubicBezTo>
                      <a:pt x="36" y="93"/>
                      <a:pt x="38" y="94"/>
                      <a:pt x="40" y="96"/>
                    </a:cubicBezTo>
                    <a:cubicBezTo>
                      <a:pt x="40" y="97"/>
                      <a:pt x="44" y="100"/>
                      <a:pt x="43" y="100"/>
                    </a:cubicBezTo>
                    <a:cubicBezTo>
                      <a:pt x="41" y="99"/>
                      <a:pt x="38" y="97"/>
                      <a:pt x="36" y="96"/>
                    </a:cubicBezTo>
                    <a:cubicBezTo>
                      <a:pt x="36" y="96"/>
                      <a:pt x="35" y="96"/>
                      <a:pt x="36" y="96"/>
                    </a:cubicBezTo>
                    <a:cubicBezTo>
                      <a:pt x="37" y="99"/>
                      <a:pt x="38" y="101"/>
                      <a:pt x="40" y="103"/>
                    </a:cubicBezTo>
                    <a:cubicBezTo>
                      <a:pt x="40" y="104"/>
                      <a:pt x="38" y="102"/>
                      <a:pt x="38" y="101"/>
                    </a:cubicBezTo>
                    <a:cubicBezTo>
                      <a:pt x="37" y="101"/>
                      <a:pt x="37" y="101"/>
                      <a:pt x="36" y="101"/>
                    </a:cubicBezTo>
                    <a:cubicBezTo>
                      <a:pt x="35" y="97"/>
                      <a:pt x="35" y="94"/>
                      <a:pt x="34" y="91"/>
                    </a:cubicBezTo>
                    <a:close/>
                    <a:moveTo>
                      <a:pt x="31" y="81"/>
                    </a:moveTo>
                    <a:cubicBezTo>
                      <a:pt x="36" y="86"/>
                      <a:pt x="43" y="90"/>
                      <a:pt x="47" y="96"/>
                    </a:cubicBezTo>
                    <a:cubicBezTo>
                      <a:pt x="49" y="99"/>
                      <a:pt x="46" y="96"/>
                      <a:pt x="45" y="95"/>
                    </a:cubicBezTo>
                    <a:cubicBezTo>
                      <a:pt x="43" y="93"/>
                      <a:pt x="42" y="91"/>
                      <a:pt x="40" y="89"/>
                    </a:cubicBezTo>
                    <a:cubicBezTo>
                      <a:pt x="38" y="87"/>
                      <a:pt x="35" y="84"/>
                      <a:pt x="32" y="83"/>
                    </a:cubicBezTo>
                    <a:cubicBezTo>
                      <a:pt x="32" y="82"/>
                      <a:pt x="32" y="81"/>
                      <a:pt x="31" y="81"/>
                    </a:cubicBezTo>
                    <a:close/>
                    <a:moveTo>
                      <a:pt x="29" y="74"/>
                    </a:moveTo>
                    <a:cubicBezTo>
                      <a:pt x="35" y="82"/>
                      <a:pt x="43" y="87"/>
                      <a:pt x="49" y="95"/>
                    </a:cubicBezTo>
                    <a:cubicBezTo>
                      <a:pt x="52" y="98"/>
                      <a:pt x="51" y="97"/>
                      <a:pt x="49" y="95"/>
                    </a:cubicBezTo>
                    <a:cubicBezTo>
                      <a:pt x="46" y="92"/>
                      <a:pt x="44" y="90"/>
                      <a:pt x="42" y="88"/>
                    </a:cubicBezTo>
                    <a:cubicBezTo>
                      <a:pt x="38" y="84"/>
                      <a:pt x="35" y="81"/>
                      <a:pt x="30" y="78"/>
                    </a:cubicBezTo>
                    <a:cubicBezTo>
                      <a:pt x="30" y="76"/>
                      <a:pt x="30" y="75"/>
                      <a:pt x="29" y="74"/>
                    </a:cubicBezTo>
                    <a:close/>
                    <a:moveTo>
                      <a:pt x="28" y="68"/>
                    </a:moveTo>
                    <a:cubicBezTo>
                      <a:pt x="35" y="77"/>
                      <a:pt x="45" y="84"/>
                      <a:pt x="53" y="94"/>
                    </a:cubicBezTo>
                    <a:cubicBezTo>
                      <a:pt x="56" y="98"/>
                      <a:pt x="53" y="94"/>
                      <a:pt x="51" y="93"/>
                    </a:cubicBezTo>
                    <a:cubicBezTo>
                      <a:pt x="48" y="90"/>
                      <a:pt x="45" y="88"/>
                      <a:pt x="43" y="85"/>
                    </a:cubicBezTo>
                    <a:cubicBezTo>
                      <a:pt x="39" y="80"/>
                      <a:pt x="33" y="76"/>
                      <a:pt x="29" y="71"/>
                    </a:cubicBezTo>
                    <a:cubicBezTo>
                      <a:pt x="29" y="71"/>
                      <a:pt x="29" y="71"/>
                      <a:pt x="29" y="71"/>
                    </a:cubicBezTo>
                    <a:cubicBezTo>
                      <a:pt x="28" y="70"/>
                      <a:pt x="28" y="69"/>
                      <a:pt x="28" y="68"/>
                    </a:cubicBezTo>
                    <a:close/>
                    <a:moveTo>
                      <a:pt x="25" y="62"/>
                    </a:moveTo>
                    <a:cubicBezTo>
                      <a:pt x="29" y="66"/>
                      <a:pt x="34" y="70"/>
                      <a:pt x="39" y="75"/>
                    </a:cubicBezTo>
                    <a:cubicBezTo>
                      <a:pt x="41" y="77"/>
                      <a:pt x="44" y="80"/>
                      <a:pt x="46" y="83"/>
                    </a:cubicBezTo>
                    <a:cubicBezTo>
                      <a:pt x="49" y="86"/>
                      <a:pt x="52" y="89"/>
                      <a:pt x="55" y="92"/>
                    </a:cubicBezTo>
                    <a:cubicBezTo>
                      <a:pt x="56" y="93"/>
                      <a:pt x="57" y="94"/>
                      <a:pt x="58" y="95"/>
                    </a:cubicBezTo>
                    <a:cubicBezTo>
                      <a:pt x="56" y="94"/>
                      <a:pt x="54" y="92"/>
                      <a:pt x="52" y="91"/>
                    </a:cubicBezTo>
                    <a:cubicBezTo>
                      <a:pt x="49" y="88"/>
                      <a:pt x="46" y="85"/>
                      <a:pt x="43" y="82"/>
                    </a:cubicBezTo>
                    <a:cubicBezTo>
                      <a:pt x="38" y="77"/>
                      <a:pt x="33" y="71"/>
                      <a:pt x="27" y="66"/>
                    </a:cubicBezTo>
                    <a:cubicBezTo>
                      <a:pt x="26" y="65"/>
                      <a:pt x="26" y="63"/>
                      <a:pt x="25" y="62"/>
                    </a:cubicBezTo>
                    <a:close/>
                    <a:moveTo>
                      <a:pt x="23" y="54"/>
                    </a:moveTo>
                    <a:cubicBezTo>
                      <a:pt x="26" y="57"/>
                      <a:pt x="29" y="60"/>
                      <a:pt x="32" y="62"/>
                    </a:cubicBezTo>
                    <a:cubicBezTo>
                      <a:pt x="35" y="65"/>
                      <a:pt x="37" y="67"/>
                      <a:pt x="39" y="70"/>
                    </a:cubicBezTo>
                    <a:cubicBezTo>
                      <a:pt x="45" y="77"/>
                      <a:pt x="52" y="83"/>
                      <a:pt x="58" y="90"/>
                    </a:cubicBezTo>
                    <a:cubicBezTo>
                      <a:pt x="59" y="90"/>
                      <a:pt x="59" y="91"/>
                      <a:pt x="60" y="92"/>
                    </a:cubicBezTo>
                    <a:cubicBezTo>
                      <a:pt x="59" y="91"/>
                      <a:pt x="58" y="90"/>
                      <a:pt x="57" y="89"/>
                    </a:cubicBezTo>
                    <a:cubicBezTo>
                      <a:pt x="53" y="85"/>
                      <a:pt x="49" y="82"/>
                      <a:pt x="45" y="79"/>
                    </a:cubicBezTo>
                    <a:cubicBezTo>
                      <a:pt x="38" y="73"/>
                      <a:pt x="31" y="66"/>
                      <a:pt x="25" y="59"/>
                    </a:cubicBezTo>
                    <a:cubicBezTo>
                      <a:pt x="24" y="57"/>
                      <a:pt x="23" y="55"/>
                      <a:pt x="23" y="54"/>
                    </a:cubicBezTo>
                    <a:close/>
                    <a:moveTo>
                      <a:pt x="20" y="44"/>
                    </a:moveTo>
                    <a:cubicBezTo>
                      <a:pt x="24" y="49"/>
                      <a:pt x="29" y="54"/>
                      <a:pt x="34" y="58"/>
                    </a:cubicBezTo>
                    <a:cubicBezTo>
                      <a:pt x="37" y="61"/>
                      <a:pt x="39" y="65"/>
                      <a:pt x="42" y="68"/>
                    </a:cubicBezTo>
                    <a:cubicBezTo>
                      <a:pt x="46" y="72"/>
                      <a:pt x="50" y="75"/>
                      <a:pt x="53" y="79"/>
                    </a:cubicBezTo>
                    <a:cubicBezTo>
                      <a:pt x="55" y="81"/>
                      <a:pt x="57" y="83"/>
                      <a:pt x="59" y="86"/>
                    </a:cubicBezTo>
                    <a:cubicBezTo>
                      <a:pt x="58" y="85"/>
                      <a:pt x="56" y="83"/>
                      <a:pt x="55" y="82"/>
                    </a:cubicBezTo>
                    <a:cubicBezTo>
                      <a:pt x="51" y="78"/>
                      <a:pt x="47" y="75"/>
                      <a:pt x="44" y="72"/>
                    </a:cubicBezTo>
                    <a:cubicBezTo>
                      <a:pt x="41" y="69"/>
                      <a:pt x="38" y="66"/>
                      <a:pt x="34" y="63"/>
                    </a:cubicBezTo>
                    <a:cubicBezTo>
                      <a:pt x="34" y="63"/>
                      <a:pt x="34" y="63"/>
                      <a:pt x="34" y="63"/>
                    </a:cubicBezTo>
                    <a:cubicBezTo>
                      <a:pt x="30" y="59"/>
                      <a:pt x="26" y="55"/>
                      <a:pt x="22" y="52"/>
                    </a:cubicBezTo>
                    <a:cubicBezTo>
                      <a:pt x="21" y="49"/>
                      <a:pt x="21" y="47"/>
                      <a:pt x="20" y="44"/>
                    </a:cubicBezTo>
                    <a:close/>
                    <a:moveTo>
                      <a:pt x="11" y="24"/>
                    </a:moveTo>
                    <a:cubicBezTo>
                      <a:pt x="11" y="25"/>
                      <a:pt x="12" y="26"/>
                      <a:pt x="12" y="27"/>
                    </a:cubicBezTo>
                    <a:cubicBezTo>
                      <a:pt x="12" y="26"/>
                      <a:pt x="11" y="26"/>
                      <a:pt x="11" y="26"/>
                    </a:cubicBezTo>
                    <a:cubicBezTo>
                      <a:pt x="10" y="25"/>
                      <a:pt x="10" y="26"/>
                      <a:pt x="10" y="26"/>
                    </a:cubicBezTo>
                    <a:cubicBezTo>
                      <a:pt x="11" y="29"/>
                      <a:pt x="12" y="31"/>
                      <a:pt x="14" y="34"/>
                    </a:cubicBezTo>
                    <a:cubicBezTo>
                      <a:pt x="15" y="34"/>
                      <a:pt x="18" y="38"/>
                      <a:pt x="16" y="36"/>
                    </a:cubicBezTo>
                    <a:cubicBezTo>
                      <a:pt x="14" y="35"/>
                      <a:pt x="13" y="33"/>
                      <a:pt x="11" y="32"/>
                    </a:cubicBezTo>
                    <a:cubicBezTo>
                      <a:pt x="11" y="31"/>
                      <a:pt x="11" y="31"/>
                      <a:pt x="11" y="32"/>
                    </a:cubicBezTo>
                    <a:cubicBezTo>
                      <a:pt x="12" y="34"/>
                      <a:pt x="13" y="35"/>
                      <a:pt x="14" y="37"/>
                    </a:cubicBezTo>
                    <a:cubicBezTo>
                      <a:pt x="17" y="40"/>
                      <a:pt x="13" y="37"/>
                      <a:pt x="13" y="36"/>
                    </a:cubicBezTo>
                    <a:cubicBezTo>
                      <a:pt x="12" y="36"/>
                      <a:pt x="11" y="34"/>
                      <a:pt x="10" y="33"/>
                    </a:cubicBezTo>
                    <a:cubicBezTo>
                      <a:pt x="10" y="33"/>
                      <a:pt x="9" y="34"/>
                      <a:pt x="9" y="34"/>
                    </a:cubicBezTo>
                    <a:cubicBezTo>
                      <a:pt x="10" y="35"/>
                      <a:pt x="12" y="38"/>
                      <a:pt x="13" y="39"/>
                    </a:cubicBezTo>
                    <a:cubicBezTo>
                      <a:pt x="12" y="38"/>
                      <a:pt x="10" y="37"/>
                      <a:pt x="9" y="36"/>
                    </a:cubicBezTo>
                    <a:cubicBezTo>
                      <a:pt x="8" y="36"/>
                      <a:pt x="8" y="37"/>
                      <a:pt x="8" y="37"/>
                    </a:cubicBezTo>
                    <a:cubicBezTo>
                      <a:pt x="11" y="39"/>
                      <a:pt x="7" y="38"/>
                      <a:pt x="6" y="38"/>
                    </a:cubicBezTo>
                    <a:cubicBezTo>
                      <a:pt x="6" y="38"/>
                      <a:pt x="5" y="38"/>
                      <a:pt x="6" y="39"/>
                    </a:cubicBezTo>
                    <a:cubicBezTo>
                      <a:pt x="7" y="40"/>
                      <a:pt x="6" y="40"/>
                      <a:pt x="4" y="40"/>
                    </a:cubicBezTo>
                    <a:cubicBezTo>
                      <a:pt x="6" y="35"/>
                      <a:pt x="9" y="29"/>
                      <a:pt x="11" y="24"/>
                    </a:cubicBezTo>
                    <a:close/>
                    <a:moveTo>
                      <a:pt x="16" y="34"/>
                    </a:moveTo>
                    <a:cubicBezTo>
                      <a:pt x="27" y="48"/>
                      <a:pt x="40" y="59"/>
                      <a:pt x="52" y="72"/>
                    </a:cubicBezTo>
                    <a:cubicBezTo>
                      <a:pt x="53" y="72"/>
                      <a:pt x="58" y="77"/>
                      <a:pt x="54" y="74"/>
                    </a:cubicBezTo>
                    <a:cubicBezTo>
                      <a:pt x="52" y="73"/>
                      <a:pt x="50" y="71"/>
                      <a:pt x="49" y="70"/>
                    </a:cubicBezTo>
                    <a:cubicBezTo>
                      <a:pt x="45" y="67"/>
                      <a:pt x="42" y="64"/>
                      <a:pt x="38" y="60"/>
                    </a:cubicBezTo>
                    <a:cubicBezTo>
                      <a:pt x="32" y="54"/>
                      <a:pt x="25" y="48"/>
                      <a:pt x="19" y="41"/>
                    </a:cubicBezTo>
                    <a:cubicBezTo>
                      <a:pt x="19" y="41"/>
                      <a:pt x="19" y="40"/>
                      <a:pt x="19" y="40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8"/>
                      <a:pt x="16" y="38"/>
                      <a:pt x="16" y="37"/>
                    </a:cubicBezTo>
                    <a:cubicBezTo>
                      <a:pt x="16" y="38"/>
                      <a:pt x="17" y="38"/>
                      <a:pt x="17" y="38"/>
                    </a:cubicBezTo>
                    <a:cubicBezTo>
                      <a:pt x="18" y="39"/>
                      <a:pt x="18" y="38"/>
                      <a:pt x="18" y="38"/>
                    </a:cubicBezTo>
                    <a:cubicBezTo>
                      <a:pt x="17" y="36"/>
                      <a:pt x="16" y="35"/>
                      <a:pt x="15" y="33"/>
                    </a:cubicBezTo>
                    <a:cubicBezTo>
                      <a:pt x="14" y="32"/>
                      <a:pt x="14" y="32"/>
                      <a:pt x="13" y="31"/>
                    </a:cubicBezTo>
                    <a:cubicBezTo>
                      <a:pt x="13" y="30"/>
                      <a:pt x="11" y="27"/>
                      <a:pt x="11" y="27"/>
                    </a:cubicBezTo>
                    <a:cubicBezTo>
                      <a:pt x="12" y="28"/>
                      <a:pt x="13" y="29"/>
                      <a:pt x="14" y="30"/>
                    </a:cubicBezTo>
                    <a:cubicBezTo>
                      <a:pt x="14" y="30"/>
                      <a:pt x="15" y="30"/>
                      <a:pt x="15" y="31"/>
                    </a:cubicBezTo>
                    <a:cubicBezTo>
                      <a:pt x="16" y="32"/>
                      <a:pt x="17" y="33"/>
                      <a:pt x="18" y="34"/>
                    </a:cubicBezTo>
                    <a:cubicBezTo>
                      <a:pt x="18" y="35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20" y="37"/>
                    </a:cubicBezTo>
                    <a:cubicBezTo>
                      <a:pt x="20" y="37"/>
                      <a:pt x="20" y="36"/>
                      <a:pt x="20" y="36"/>
                    </a:cubicBezTo>
                    <a:cubicBezTo>
                      <a:pt x="18" y="33"/>
                      <a:pt x="15" y="30"/>
                      <a:pt x="13" y="27"/>
                    </a:cubicBezTo>
                    <a:cubicBezTo>
                      <a:pt x="12" y="26"/>
                      <a:pt x="12" y="25"/>
                      <a:pt x="12" y="24"/>
                    </a:cubicBezTo>
                    <a:cubicBezTo>
                      <a:pt x="12" y="25"/>
                      <a:pt x="14" y="26"/>
                      <a:pt x="15" y="28"/>
                    </a:cubicBezTo>
                    <a:cubicBezTo>
                      <a:pt x="16" y="29"/>
                      <a:pt x="17" y="31"/>
                      <a:pt x="18" y="32"/>
                    </a:cubicBezTo>
                    <a:cubicBezTo>
                      <a:pt x="22" y="36"/>
                      <a:pt x="27" y="39"/>
                      <a:pt x="30" y="43"/>
                    </a:cubicBezTo>
                    <a:cubicBezTo>
                      <a:pt x="34" y="47"/>
                      <a:pt x="38" y="52"/>
                      <a:pt x="42" y="56"/>
                    </a:cubicBezTo>
                    <a:cubicBezTo>
                      <a:pt x="45" y="60"/>
                      <a:pt x="49" y="63"/>
                      <a:pt x="52" y="68"/>
                    </a:cubicBezTo>
                    <a:cubicBezTo>
                      <a:pt x="55" y="71"/>
                      <a:pt x="50" y="66"/>
                      <a:pt x="49" y="65"/>
                    </a:cubicBezTo>
                    <a:cubicBezTo>
                      <a:pt x="47" y="63"/>
                      <a:pt x="45" y="61"/>
                      <a:pt x="43" y="59"/>
                    </a:cubicBezTo>
                    <a:cubicBezTo>
                      <a:pt x="34" y="51"/>
                      <a:pt x="26" y="42"/>
                      <a:pt x="17" y="34"/>
                    </a:cubicBezTo>
                    <a:cubicBezTo>
                      <a:pt x="16" y="34"/>
                      <a:pt x="16" y="34"/>
                      <a:pt x="16" y="34"/>
                    </a:cubicBezTo>
                    <a:close/>
                    <a:moveTo>
                      <a:pt x="7" y="41"/>
                    </a:moveTo>
                    <a:cubicBezTo>
                      <a:pt x="7" y="41"/>
                      <a:pt x="7" y="40"/>
                      <a:pt x="7" y="40"/>
                    </a:cubicBezTo>
                    <a:cubicBezTo>
                      <a:pt x="7" y="40"/>
                      <a:pt x="7" y="39"/>
                      <a:pt x="7" y="39"/>
                    </a:cubicBezTo>
                    <a:cubicBezTo>
                      <a:pt x="7" y="39"/>
                      <a:pt x="9" y="40"/>
                      <a:pt x="10" y="40"/>
                    </a:cubicBezTo>
                    <a:cubicBezTo>
                      <a:pt x="9" y="40"/>
                      <a:pt x="8" y="40"/>
                      <a:pt x="7" y="41"/>
                    </a:cubicBezTo>
                    <a:close/>
                    <a:moveTo>
                      <a:pt x="14" y="39"/>
                    </a:moveTo>
                    <a:cubicBezTo>
                      <a:pt x="14" y="39"/>
                      <a:pt x="14" y="38"/>
                      <a:pt x="14" y="38"/>
                    </a:cubicBezTo>
                    <a:cubicBezTo>
                      <a:pt x="14" y="38"/>
                      <a:pt x="15" y="39"/>
                      <a:pt x="16" y="39"/>
                    </a:cubicBezTo>
                    <a:cubicBezTo>
                      <a:pt x="15" y="39"/>
                      <a:pt x="15" y="39"/>
                      <a:pt x="14" y="39"/>
                    </a:cubicBezTo>
                    <a:close/>
                    <a:moveTo>
                      <a:pt x="12" y="40"/>
                    </a:moveTo>
                    <a:cubicBezTo>
                      <a:pt x="11" y="39"/>
                      <a:pt x="11" y="38"/>
                      <a:pt x="10" y="37"/>
                    </a:cubicBezTo>
                    <a:cubicBezTo>
                      <a:pt x="10" y="38"/>
                      <a:pt x="12" y="39"/>
                      <a:pt x="13" y="39"/>
                    </a:cubicBezTo>
                    <a:cubicBezTo>
                      <a:pt x="13" y="40"/>
                      <a:pt x="12" y="40"/>
                      <a:pt x="12" y="40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5" y="41"/>
                      <a:pt x="5" y="41"/>
                    </a:cubicBezTo>
                    <a:cubicBezTo>
                      <a:pt x="5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lose/>
                    <a:moveTo>
                      <a:pt x="55" y="96"/>
                    </a:moveTo>
                    <a:cubicBezTo>
                      <a:pt x="54" y="94"/>
                      <a:pt x="52" y="92"/>
                      <a:pt x="51" y="90"/>
                    </a:cubicBezTo>
                    <a:cubicBezTo>
                      <a:pt x="53" y="92"/>
                      <a:pt x="55" y="94"/>
                      <a:pt x="58" y="95"/>
                    </a:cubicBezTo>
                    <a:cubicBezTo>
                      <a:pt x="57" y="95"/>
                      <a:pt x="56" y="96"/>
                      <a:pt x="55" y="96"/>
                    </a:cubicBezTo>
                    <a:close/>
                    <a:moveTo>
                      <a:pt x="52" y="97"/>
                    </a:moveTo>
                    <a:cubicBezTo>
                      <a:pt x="46" y="88"/>
                      <a:pt x="37" y="83"/>
                      <a:pt x="31" y="75"/>
                    </a:cubicBezTo>
                    <a:cubicBezTo>
                      <a:pt x="32" y="75"/>
                      <a:pt x="32" y="76"/>
                      <a:pt x="33" y="77"/>
                    </a:cubicBezTo>
                    <a:cubicBezTo>
                      <a:pt x="35" y="79"/>
                      <a:pt x="38" y="81"/>
                      <a:pt x="40" y="83"/>
                    </a:cubicBezTo>
                    <a:cubicBezTo>
                      <a:pt x="45" y="88"/>
                      <a:pt x="49" y="92"/>
                      <a:pt x="54" y="96"/>
                    </a:cubicBezTo>
                    <a:cubicBezTo>
                      <a:pt x="53" y="96"/>
                      <a:pt x="52" y="97"/>
                      <a:pt x="52" y="97"/>
                    </a:cubicBezTo>
                    <a:close/>
                    <a:moveTo>
                      <a:pt x="44" y="100"/>
                    </a:moveTo>
                    <a:cubicBezTo>
                      <a:pt x="42" y="97"/>
                      <a:pt x="39" y="95"/>
                      <a:pt x="36" y="92"/>
                    </a:cubicBezTo>
                    <a:cubicBezTo>
                      <a:pt x="36" y="91"/>
                      <a:pt x="35" y="91"/>
                      <a:pt x="34" y="90"/>
                    </a:cubicBezTo>
                    <a:cubicBezTo>
                      <a:pt x="36" y="92"/>
                      <a:pt x="38" y="93"/>
                      <a:pt x="39" y="94"/>
                    </a:cubicBezTo>
                    <a:cubicBezTo>
                      <a:pt x="42" y="96"/>
                      <a:pt x="44" y="98"/>
                      <a:pt x="46" y="99"/>
                    </a:cubicBezTo>
                    <a:cubicBezTo>
                      <a:pt x="45" y="100"/>
                      <a:pt x="45" y="100"/>
                      <a:pt x="44" y="100"/>
                    </a:cubicBezTo>
                    <a:close/>
                    <a:moveTo>
                      <a:pt x="59" y="95"/>
                    </a:moveTo>
                    <a:cubicBezTo>
                      <a:pt x="57" y="93"/>
                      <a:pt x="56" y="91"/>
                      <a:pt x="53" y="89"/>
                    </a:cubicBezTo>
                    <a:cubicBezTo>
                      <a:pt x="50" y="87"/>
                      <a:pt x="47" y="83"/>
                      <a:pt x="45" y="80"/>
                    </a:cubicBezTo>
                    <a:cubicBezTo>
                      <a:pt x="41" y="76"/>
                      <a:pt x="37" y="72"/>
                      <a:pt x="33" y="68"/>
                    </a:cubicBezTo>
                    <a:cubicBezTo>
                      <a:pt x="36" y="71"/>
                      <a:pt x="39" y="74"/>
                      <a:pt x="42" y="77"/>
                    </a:cubicBezTo>
                    <a:cubicBezTo>
                      <a:pt x="48" y="83"/>
                      <a:pt x="56" y="88"/>
                      <a:pt x="62" y="95"/>
                    </a:cubicBezTo>
                    <a:cubicBezTo>
                      <a:pt x="61" y="95"/>
                      <a:pt x="60" y="95"/>
                      <a:pt x="59" y="95"/>
                    </a:cubicBezTo>
                    <a:close/>
                    <a:moveTo>
                      <a:pt x="36" y="75"/>
                    </a:moveTo>
                    <a:cubicBezTo>
                      <a:pt x="35" y="75"/>
                      <a:pt x="35" y="75"/>
                      <a:pt x="35" y="75"/>
                    </a:cubicBezTo>
                    <a:cubicBezTo>
                      <a:pt x="34" y="74"/>
                      <a:pt x="33" y="73"/>
                      <a:pt x="31" y="71"/>
                    </a:cubicBezTo>
                    <a:cubicBezTo>
                      <a:pt x="31" y="71"/>
                      <a:pt x="25" y="66"/>
                      <a:pt x="28" y="68"/>
                    </a:cubicBezTo>
                    <a:cubicBezTo>
                      <a:pt x="31" y="71"/>
                      <a:pt x="33" y="73"/>
                      <a:pt x="36" y="75"/>
                    </a:cubicBezTo>
                    <a:close/>
                    <a:moveTo>
                      <a:pt x="33" y="80"/>
                    </a:moveTo>
                    <a:cubicBezTo>
                      <a:pt x="35" y="82"/>
                      <a:pt x="37" y="84"/>
                      <a:pt x="39" y="86"/>
                    </a:cubicBezTo>
                    <a:cubicBezTo>
                      <a:pt x="43" y="90"/>
                      <a:pt x="47" y="94"/>
                      <a:pt x="51" y="97"/>
                    </a:cubicBezTo>
                    <a:cubicBezTo>
                      <a:pt x="50" y="97"/>
                      <a:pt x="49" y="98"/>
                      <a:pt x="49" y="98"/>
                    </a:cubicBezTo>
                    <a:cubicBezTo>
                      <a:pt x="46" y="91"/>
                      <a:pt x="39" y="87"/>
                      <a:pt x="33" y="82"/>
                    </a:cubicBezTo>
                    <a:cubicBezTo>
                      <a:pt x="33" y="81"/>
                      <a:pt x="32" y="80"/>
                      <a:pt x="31" y="80"/>
                    </a:cubicBezTo>
                    <a:cubicBezTo>
                      <a:pt x="31" y="79"/>
                      <a:pt x="31" y="79"/>
                      <a:pt x="31" y="79"/>
                    </a:cubicBezTo>
                    <a:cubicBezTo>
                      <a:pt x="31" y="79"/>
                      <a:pt x="32" y="80"/>
                      <a:pt x="33" y="80"/>
                    </a:cubicBezTo>
                    <a:close/>
                    <a:moveTo>
                      <a:pt x="48" y="98"/>
                    </a:moveTo>
                    <a:cubicBezTo>
                      <a:pt x="47" y="99"/>
                      <a:pt x="47" y="99"/>
                      <a:pt x="47" y="99"/>
                    </a:cubicBezTo>
                    <a:cubicBezTo>
                      <a:pt x="45" y="96"/>
                      <a:pt x="42" y="94"/>
                      <a:pt x="40" y="91"/>
                    </a:cubicBezTo>
                    <a:cubicBezTo>
                      <a:pt x="38" y="90"/>
                      <a:pt x="37" y="88"/>
                      <a:pt x="35" y="87"/>
                    </a:cubicBezTo>
                    <a:cubicBezTo>
                      <a:pt x="34" y="86"/>
                      <a:pt x="33" y="84"/>
                      <a:pt x="32" y="84"/>
                    </a:cubicBezTo>
                    <a:cubicBezTo>
                      <a:pt x="32" y="84"/>
                      <a:pt x="32" y="84"/>
                      <a:pt x="32" y="83"/>
                    </a:cubicBezTo>
                    <a:cubicBezTo>
                      <a:pt x="38" y="87"/>
                      <a:pt x="43" y="94"/>
                      <a:pt x="48" y="98"/>
                    </a:cubicBezTo>
                    <a:close/>
                    <a:moveTo>
                      <a:pt x="44" y="96"/>
                    </a:moveTo>
                    <a:cubicBezTo>
                      <a:pt x="49" y="102"/>
                      <a:pt x="43" y="96"/>
                      <a:pt x="41" y="94"/>
                    </a:cubicBezTo>
                    <a:cubicBezTo>
                      <a:pt x="39" y="93"/>
                      <a:pt x="36" y="91"/>
                      <a:pt x="34" y="89"/>
                    </a:cubicBezTo>
                    <a:cubicBezTo>
                      <a:pt x="34" y="89"/>
                      <a:pt x="34" y="89"/>
                      <a:pt x="34" y="89"/>
                    </a:cubicBezTo>
                    <a:cubicBezTo>
                      <a:pt x="33" y="88"/>
                      <a:pt x="33" y="86"/>
                      <a:pt x="33" y="85"/>
                    </a:cubicBezTo>
                    <a:cubicBezTo>
                      <a:pt x="36" y="89"/>
                      <a:pt x="40" y="92"/>
                      <a:pt x="44" y="96"/>
                    </a:cubicBezTo>
                    <a:close/>
                    <a:moveTo>
                      <a:pt x="37" y="97"/>
                    </a:moveTo>
                    <a:cubicBezTo>
                      <a:pt x="37" y="98"/>
                      <a:pt x="41" y="100"/>
                      <a:pt x="43" y="101"/>
                    </a:cubicBezTo>
                    <a:cubicBezTo>
                      <a:pt x="42" y="101"/>
                      <a:pt x="42" y="102"/>
                      <a:pt x="41" y="103"/>
                    </a:cubicBezTo>
                    <a:cubicBezTo>
                      <a:pt x="39" y="101"/>
                      <a:pt x="38" y="99"/>
                      <a:pt x="37" y="97"/>
                    </a:cubicBezTo>
                    <a:close/>
                    <a:moveTo>
                      <a:pt x="55" y="86"/>
                    </a:moveTo>
                    <a:cubicBezTo>
                      <a:pt x="51" y="82"/>
                      <a:pt x="48" y="78"/>
                      <a:pt x="44" y="74"/>
                    </a:cubicBezTo>
                    <a:cubicBezTo>
                      <a:pt x="42" y="72"/>
                      <a:pt x="40" y="69"/>
                      <a:pt x="37" y="67"/>
                    </a:cubicBezTo>
                    <a:cubicBezTo>
                      <a:pt x="38" y="67"/>
                      <a:pt x="38" y="68"/>
                      <a:pt x="39" y="68"/>
                    </a:cubicBezTo>
                    <a:cubicBezTo>
                      <a:pt x="46" y="74"/>
                      <a:pt x="53" y="80"/>
                      <a:pt x="60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1" y="90"/>
                      <a:pt x="62" y="92"/>
                      <a:pt x="62" y="94"/>
                    </a:cubicBezTo>
                    <a:cubicBezTo>
                      <a:pt x="61" y="91"/>
                      <a:pt x="58" y="88"/>
                      <a:pt x="55" y="86"/>
                    </a:cubicBezTo>
                    <a:close/>
                    <a:moveTo>
                      <a:pt x="43" y="68"/>
                    </a:moveTo>
                    <a:cubicBezTo>
                      <a:pt x="40" y="64"/>
                      <a:pt x="37" y="61"/>
                      <a:pt x="34" y="58"/>
                    </a:cubicBezTo>
                    <a:cubicBezTo>
                      <a:pt x="31" y="54"/>
                      <a:pt x="28" y="51"/>
                      <a:pt x="24" y="48"/>
                    </a:cubicBezTo>
                    <a:cubicBezTo>
                      <a:pt x="23" y="46"/>
                      <a:pt x="21" y="45"/>
                      <a:pt x="20" y="43"/>
                    </a:cubicBezTo>
                    <a:cubicBezTo>
                      <a:pt x="21" y="44"/>
                      <a:pt x="22" y="45"/>
                      <a:pt x="23" y="46"/>
                    </a:cubicBezTo>
                    <a:cubicBezTo>
                      <a:pt x="26" y="50"/>
                      <a:pt x="30" y="53"/>
                      <a:pt x="34" y="57"/>
                    </a:cubicBezTo>
                    <a:cubicBezTo>
                      <a:pt x="41" y="64"/>
                      <a:pt x="49" y="71"/>
                      <a:pt x="56" y="77"/>
                    </a:cubicBezTo>
                    <a:cubicBezTo>
                      <a:pt x="56" y="77"/>
                      <a:pt x="57" y="77"/>
                      <a:pt x="57" y="77"/>
                    </a:cubicBezTo>
                    <a:cubicBezTo>
                      <a:pt x="58" y="80"/>
                      <a:pt x="59" y="83"/>
                      <a:pt x="60" y="86"/>
                    </a:cubicBezTo>
                    <a:cubicBezTo>
                      <a:pt x="55" y="79"/>
                      <a:pt x="49" y="74"/>
                      <a:pt x="43" y="68"/>
                    </a:cubicBezTo>
                    <a:close/>
                    <a:moveTo>
                      <a:pt x="21" y="39"/>
                    </a:moveTo>
                    <a:cubicBezTo>
                      <a:pt x="20" y="38"/>
                      <a:pt x="19" y="37"/>
                      <a:pt x="17" y="36"/>
                    </a:cubicBezTo>
                    <a:cubicBezTo>
                      <a:pt x="19" y="37"/>
                      <a:pt x="21" y="39"/>
                      <a:pt x="23" y="41"/>
                    </a:cubicBezTo>
                    <a:cubicBezTo>
                      <a:pt x="26" y="44"/>
                      <a:pt x="30" y="48"/>
                      <a:pt x="33" y="51"/>
                    </a:cubicBezTo>
                    <a:cubicBezTo>
                      <a:pt x="40" y="58"/>
                      <a:pt x="47" y="64"/>
                      <a:pt x="54" y="71"/>
                    </a:cubicBezTo>
                    <a:cubicBezTo>
                      <a:pt x="54" y="71"/>
                      <a:pt x="54" y="71"/>
                      <a:pt x="55" y="70"/>
                    </a:cubicBezTo>
                    <a:cubicBezTo>
                      <a:pt x="55" y="72"/>
                      <a:pt x="56" y="74"/>
                      <a:pt x="56" y="76"/>
                    </a:cubicBezTo>
                    <a:cubicBezTo>
                      <a:pt x="46" y="63"/>
                      <a:pt x="32" y="52"/>
                      <a:pt x="21" y="39"/>
                    </a:cubicBezTo>
                    <a:close/>
                    <a:moveTo>
                      <a:pt x="46" y="59"/>
                    </a:moveTo>
                    <a:cubicBezTo>
                      <a:pt x="42" y="55"/>
                      <a:pt x="38" y="50"/>
                      <a:pt x="34" y="46"/>
                    </a:cubicBezTo>
                    <a:cubicBezTo>
                      <a:pt x="31" y="42"/>
                      <a:pt x="27" y="38"/>
                      <a:pt x="22" y="35"/>
                    </a:cubicBezTo>
                    <a:cubicBezTo>
                      <a:pt x="18" y="31"/>
                      <a:pt x="15" y="26"/>
                      <a:pt x="11" y="23"/>
                    </a:cubicBezTo>
                    <a:cubicBezTo>
                      <a:pt x="12" y="21"/>
                      <a:pt x="13" y="20"/>
                      <a:pt x="13" y="18"/>
                    </a:cubicBezTo>
                    <a:cubicBezTo>
                      <a:pt x="17" y="24"/>
                      <a:pt x="23" y="28"/>
                      <a:pt x="28" y="33"/>
                    </a:cubicBezTo>
                    <a:cubicBezTo>
                      <a:pt x="34" y="40"/>
                      <a:pt x="41" y="47"/>
                      <a:pt x="47" y="54"/>
                    </a:cubicBezTo>
                    <a:cubicBezTo>
                      <a:pt x="47" y="55"/>
                      <a:pt x="48" y="56"/>
                      <a:pt x="49" y="57"/>
                    </a:cubicBezTo>
                    <a:cubicBezTo>
                      <a:pt x="48" y="56"/>
                      <a:pt x="47" y="55"/>
                      <a:pt x="46" y="54"/>
                    </a:cubicBezTo>
                    <a:cubicBezTo>
                      <a:pt x="44" y="53"/>
                      <a:pt x="43" y="52"/>
                      <a:pt x="41" y="50"/>
                    </a:cubicBezTo>
                    <a:cubicBezTo>
                      <a:pt x="39" y="48"/>
                      <a:pt x="36" y="45"/>
                      <a:pt x="34" y="43"/>
                    </a:cubicBezTo>
                    <a:cubicBezTo>
                      <a:pt x="34" y="43"/>
                      <a:pt x="34" y="42"/>
                      <a:pt x="34" y="42"/>
                    </a:cubicBezTo>
                    <a:cubicBezTo>
                      <a:pt x="30" y="38"/>
                      <a:pt x="26" y="34"/>
                      <a:pt x="22" y="29"/>
                    </a:cubicBezTo>
                    <a:cubicBezTo>
                      <a:pt x="19" y="26"/>
                      <a:pt x="16" y="23"/>
                      <a:pt x="13" y="20"/>
                    </a:cubicBezTo>
                    <a:cubicBezTo>
                      <a:pt x="13" y="20"/>
                      <a:pt x="12" y="20"/>
                      <a:pt x="12" y="20"/>
                    </a:cubicBezTo>
                    <a:cubicBezTo>
                      <a:pt x="13" y="21"/>
                      <a:pt x="13" y="21"/>
                      <a:pt x="14" y="22"/>
                    </a:cubicBezTo>
                    <a:cubicBezTo>
                      <a:pt x="14" y="22"/>
                      <a:pt x="14" y="22"/>
                      <a:pt x="14" y="23"/>
                    </a:cubicBezTo>
                    <a:cubicBezTo>
                      <a:pt x="16" y="25"/>
                      <a:pt x="18" y="26"/>
                      <a:pt x="19" y="28"/>
                    </a:cubicBezTo>
                    <a:cubicBezTo>
                      <a:pt x="20" y="29"/>
                      <a:pt x="21" y="30"/>
                      <a:pt x="22" y="31"/>
                    </a:cubicBezTo>
                    <a:cubicBezTo>
                      <a:pt x="26" y="35"/>
                      <a:pt x="29" y="38"/>
                      <a:pt x="32" y="42"/>
                    </a:cubicBezTo>
                    <a:cubicBezTo>
                      <a:pt x="33" y="42"/>
                      <a:pt x="33" y="42"/>
                      <a:pt x="33" y="43"/>
                    </a:cubicBezTo>
                    <a:cubicBezTo>
                      <a:pt x="39" y="50"/>
                      <a:pt x="45" y="57"/>
                      <a:pt x="52" y="64"/>
                    </a:cubicBezTo>
                    <a:cubicBezTo>
                      <a:pt x="52" y="64"/>
                      <a:pt x="52" y="64"/>
                      <a:pt x="52" y="64"/>
                    </a:cubicBezTo>
                    <a:cubicBezTo>
                      <a:pt x="53" y="66"/>
                      <a:pt x="54" y="68"/>
                      <a:pt x="54" y="70"/>
                    </a:cubicBezTo>
                    <a:cubicBezTo>
                      <a:pt x="52" y="66"/>
                      <a:pt x="49" y="62"/>
                      <a:pt x="46" y="59"/>
                    </a:cubicBezTo>
                    <a:close/>
                    <a:moveTo>
                      <a:pt x="15" y="13"/>
                    </a:moveTo>
                    <a:cubicBezTo>
                      <a:pt x="21" y="20"/>
                      <a:pt x="27" y="26"/>
                      <a:pt x="34" y="32"/>
                    </a:cubicBezTo>
                    <a:cubicBezTo>
                      <a:pt x="37" y="35"/>
                      <a:pt x="40" y="38"/>
                      <a:pt x="42" y="41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1"/>
                      <a:pt x="42" y="41"/>
                      <a:pt x="42" y="41"/>
                    </a:cubicBezTo>
                    <a:cubicBezTo>
                      <a:pt x="40" y="39"/>
                      <a:pt x="39" y="38"/>
                      <a:pt x="37" y="36"/>
                    </a:cubicBezTo>
                    <a:cubicBezTo>
                      <a:pt x="31" y="30"/>
                      <a:pt x="25" y="24"/>
                      <a:pt x="18" y="18"/>
                    </a:cubicBezTo>
                    <a:cubicBezTo>
                      <a:pt x="17" y="18"/>
                      <a:pt x="17" y="17"/>
                      <a:pt x="17" y="17"/>
                    </a:cubicBezTo>
                    <a:cubicBezTo>
                      <a:pt x="17" y="17"/>
                      <a:pt x="16" y="17"/>
                      <a:pt x="16" y="16"/>
                    </a:cubicBezTo>
                    <a:cubicBezTo>
                      <a:pt x="15" y="16"/>
                      <a:pt x="15" y="16"/>
                      <a:pt x="15" y="17"/>
                    </a:cubicBezTo>
                    <a:cubicBezTo>
                      <a:pt x="19" y="20"/>
                      <a:pt x="22" y="24"/>
                      <a:pt x="25" y="28"/>
                    </a:cubicBezTo>
                    <a:cubicBezTo>
                      <a:pt x="22" y="24"/>
                      <a:pt x="18" y="20"/>
                      <a:pt x="13" y="17"/>
                    </a:cubicBezTo>
                    <a:cubicBezTo>
                      <a:pt x="14" y="16"/>
                      <a:pt x="15" y="14"/>
                      <a:pt x="15" y="13"/>
                    </a:cubicBezTo>
                    <a:close/>
                    <a:moveTo>
                      <a:pt x="16" y="10"/>
                    </a:moveTo>
                    <a:cubicBezTo>
                      <a:pt x="20" y="15"/>
                      <a:pt x="24" y="19"/>
                      <a:pt x="28" y="23"/>
                    </a:cubicBezTo>
                    <a:cubicBezTo>
                      <a:pt x="31" y="26"/>
                      <a:pt x="33" y="29"/>
                      <a:pt x="36" y="32"/>
                    </a:cubicBezTo>
                    <a:cubicBezTo>
                      <a:pt x="38" y="33"/>
                      <a:pt x="39" y="34"/>
                      <a:pt x="41" y="36"/>
                    </a:cubicBezTo>
                    <a:cubicBezTo>
                      <a:pt x="46" y="41"/>
                      <a:pt x="39" y="36"/>
                      <a:pt x="38" y="34"/>
                    </a:cubicBezTo>
                    <a:cubicBezTo>
                      <a:pt x="37" y="33"/>
                      <a:pt x="36" y="33"/>
                      <a:pt x="35" y="32"/>
                    </a:cubicBezTo>
                    <a:cubicBezTo>
                      <a:pt x="33" y="31"/>
                      <a:pt x="32" y="30"/>
                      <a:pt x="31" y="28"/>
                    </a:cubicBezTo>
                    <a:cubicBezTo>
                      <a:pt x="26" y="23"/>
                      <a:pt x="21" y="17"/>
                      <a:pt x="16" y="12"/>
                    </a:cubicBezTo>
                    <a:cubicBezTo>
                      <a:pt x="16" y="11"/>
                      <a:pt x="16" y="11"/>
                      <a:pt x="16" y="10"/>
                    </a:cubicBezTo>
                    <a:close/>
                    <a:moveTo>
                      <a:pt x="27" y="25"/>
                    </a:moveTo>
                    <a:cubicBezTo>
                      <a:pt x="24" y="21"/>
                      <a:pt x="21" y="18"/>
                      <a:pt x="18" y="15"/>
                    </a:cubicBezTo>
                    <a:cubicBezTo>
                      <a:pt x="18" y="15"/>
                      <a:pt x="18" y="15"/>
                      <a:pt x="17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20" y="17"/>
                      <a:pt x="21" y="18"/>
                      <a:pt x="23" y="20"/>
                    </a:cubicBezTo>
                    <a:cubicBezTo>
                      <a:pt x="24" y="22"/>
                      <a:pt x="25" y="23"/>
                      <a:pt x="27" y="25"/>
                    </a:cubicBezTo>
                    <a:close/>
                    <a:moveTo>
                      <a:pt x="42" y="52"/>
                    </a:moveTo>
                    <a:cubicBezTo>
                      <a:pt x="44" y="54"/>
                      <a:pt x="47" y="56"/>
                      <a:pt x="50" y="58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51" y="60"/>
                      <a:pt x="51" y="61"/>
                      <a:pt x="52" y="62"/>
                    </a:cubicBezTo>
                    <a:cubicBezTo>
                      <a:pt x="48" y="59"/>
                      <a:pt x="45" y="55"/>
                      <a:pt x="42" y="52"/>
                    </a:cubicBezTo>
                    <a:close/>
                    <a:moveTo>
                      <a:pt x="29" y="31"/>
                    </a:moveTo>
                    <a:cubicBezTo>
                      <a:pt x="30" y="32"/>
                      <a:pt x="31" y="33"/>
                      <a:pt x="31" y="34"/>
                    </a:cubicBezTo>
                    <a:cubicBezTo>
                      <a:pt x="34" y="37"/>
                      <a:pt x="37" y="39"/>
                      <a:pt x="40" y="42"/>
                    </a:cubicBezTo>
                    <a:cubicBezTo>
                      <a:pt x="40" y="42"/>
                      <a:pt x="40" y="42"/>
                      <a:pt x="41" y="43"/>
                    </a:cubicBezTo>
                    <a:cubicBezTo>
                      <a:pt x="40" y="42"/>
                      <a:pt x="39" y="41"/>
                      <a:pt x="37" y="40"/>
                    </a:cubicBezTo>
                    <a:cubicBezTo>
                      <a:pt x="34" y="38"/>
                      <a:pt x="32" y="35"/>
                      <a:pt x="29" y="32"/>
                    </a:cubicBezTo>
                    <a:cubicBezTo>
                      <a:pt x="29" y="31"/>
                      <a:pt x="29" y="31"/>
                      <a:pt x="29" y="31"/>
                    </a:cubicBezTo>
                    <a:close/>
                    <a:moveTo>
                      <a:pt x="39" y="36"/>
                    </a:moveTo>
                    <a:cubicBezTo>
                      <a:pt x="41" y="38"/>
                      <a:pt x="42" y="39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1"/>
                      <a:pt x="45" y="42"/>
                      <a:pt x="45" y="43"/>
                    </a:cubicBezTo>
                    <a:cubicBezTo>
                      <a:pt x="43" y="41"/>
                      <a:pt x="41" y="39"/>
                      <a:pt x="39" y="36"/>
                    </a:cubicBezTo>
                    <a:close/>
                    <a:moveTo>
                      <a:pt x="48" y="27"/>
                    </a:moveTo>
                    <a:cubicBezTo>
                      <a:pt x="44" y="23"/>
                      <a:pt x="40" y="19"/>
                      <a:pt x="36" y="15"/>
                    </a:cubicBezTo>
                    <a:cubicBezTo>
                      <a:pt x="37" y="16"/>
                      <a:pt x="39" y="17"/>
                      <a:pt x="40" y="18"/>
                    </a:cubicBezTo>
                    <a:cubicBezTo>
                      <a:pt x="44" y="21"/>
                      <a:pt x="47" y="24"/>
                      <a:pt x="51" y="26"/>
                    </a:cubicBezTo>
                    <a:cubicBezTo>
                      <a:pt x="50" y="26"/>
                      <a:pt x="49" y="26"/>
                      <a:pt x="48" y="27"/>
                    </a:cubicBezTo>
                    <a:close/>
                    <a:moveTo>
                      <a:pt x="44" y="28"/>
                    </a:moveTo>
                    <a:cubicBezTo>
                      <a:pt x="42" y="24"/>
                      <a:pt x="38" y="21"/>
                      <a:pt x="35" y="18"/>
                    </a:cubicBezTo>
                    <a:cubicBezTo>
                      <a:pt x="32" y="16"/>
                      <a:pt x="30" y="14"/>
                      <a:pt x="28" y="12"/>
                    </a:cubicBezTo>
                    <a:cubicBezTo>
                      <a:pt x="27" y="12"/>
                      <a:pt x="27" y="12"/>
                      <a:pt x="27" y="11"/>
                    </a:cubicBezTo>
                    <a:cubicBezTo>
                      <a:pt x="30" y="14"/>
                      <a:pt x="32" y="16"/>
                      <a:pt x="35" y="18"/>
                    </a:cubicBezTo>
                    <a:cubicBezTo>
                      <a:pt x="40" y="20"/>
                      <a:pt x="43" y="24"/>
                      <a:pt x="47" y="27"/>
                    </a:cubicBezTo>
                    <a:cubicBezTo>
                      <a:pt x="46" y="27"/>
                      <a:pt x="45" y="28"/>
                      <a:pt x="44" y="28"/>
                    </a:cubicBezTo>
                    <a:close/>
                    <a:moveTo>
                      <a:pt x="42" y="29"/>
                    </a:moveTo>
                    <a:cubicBezTo>
                      <a:pt x="40" y="27"/>
                      <a:pt x="39" y="25"/>
                      <a:pt x="37" y="23"/>
                    </a:cubicBezTo>
                    <a:cubicBezTo>
                      <a:pt x="39" y="25"/>
                      <a:pt x="41" y="27"/>
                      <a:pt x="43" y="28"/>
                    </a:cubicBezTo>
                    <a:cubicBezTo>
                      <a:pt x="43" y="28"/>
                      <a:pt x="43" y="28"/>
                      <a:pt x="42" y="28"/>
                    </a:cubicBezTo>
                    <a:cubicBezTo>
                      <a:pt x="42" y="28"/>
                      <a:pt x="42" y="28"/>
                      <a:pt x="42" y="29"/>
                    </a:cubicBezTo>
                    <a:close/>
                    <a:moveTo>
                      <a:pt x="41" y="29"/>
                    </a:move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1"/>
                      <a:pt x="41" y="31"/>
                      <a:pt x="42" y="32"/>
                    </a:cubicBezTo>
                    <a:cubicBezTo>
                      <a:pt x="39" y="29"/>
                      <a:pt x="37" y="27"/>
                      <a:pt x="34" y="25"/>
                    </a:cubicBezTo>
                    <a:cubicBezTo>
                      <a:pt x="30" y="21"/>
                      <a:pt x="26" y="17"/>
                      <a:pt x="22" y="13"/>
                    </a:cubicBezTo>
                    <a:cubicBezTo>
                      <a:pt x="23" y="13"/>
                      <a:pt x="24" y="14"/>
                      <a:pt x="24" y="14"/>
                    </a:cubicBezTo>
                    <a:cubicBezTo>
                      <a:pt x="26" y="16"/>
                      <a:pt x="28" y="18"/>
                      <a:pt x="30" y="20"/>
                    </a:cubicBezTo>
                    <a:cubicBezTo>
                      <a:pt x="33" y="24"/>
                      <a:pt x="37" y="27"/>
                      <a:pt x="41" y="29"/>
                    </a:cubicBezTo>
                    <a:close/>
                    <a:moveTo>
                      <a:pt x="53" y="25"/>
                    </a:moveTo>
                    <a:cubicBezTo>
                      <a:pt x="53" y="25"/>
                      <a:pt x="53" y="25"/>
                      <a:pt x="52" y="26"/>
                    </a:cubicBezTo>
                    <a:cubicBezTo>
                      <a:pt x="48" y="24"/>
                      <a:pt x="45" y="21"/>
                      <a:pt x="42" y="18"/>
                    </a:cubicBezTo>
                    <a:cubicBezTo>
                      <a:pt x="39" y="16"/>
                      <a:pt x="35" y="14"/>
                      <a:pt x="32" y="12"/>
                    </a:cubicBezTo>
                    <a:cubicBezTo>
                      <a:pt x="32" y="12"/>
                      <a:pt x="31" y="11"/>
                      <a:pt x="30" y="10"/>
                    </a:cubicBezTo>
                    <a:cubicBezTo>
                      <a:pt x="38" y="15"/>
                      <a:pt x="45" y="21"/>
                      <a:pt x="53" y="25"/>
                    </a:cubicBezTo>
                    <a:close/>
                    <a:moveTo>
                      <a:pt x="20" y="4"/>
                    </a:moveTo>
                    <a:cubicBezTo>
                      <a:pt x="21" y="4"/>
                      <a:pt x="22" y="5"/>
                      <a:pt x="23" y="6"/>
                    </a:cubicBezTo>
                    <a:cubicBezTo>
                      <a:pt x="22" y="6"/>
                      <a:pt x="22" y="6"/>
                      <a:pt x="23" y="6"/>
                    </a:cubicBezTo>
                    <a:cubicBezTo>
                      <a:pt x="25" y="8"/>
                      <a:pt x="28" y="10"/>
                      <a:pt x="31" y="12"/>
                    </a:cubicBezTo>
                    <a:cubicBezTo>
                      <a:pt x="34" y="14"/>
                      <a:pt x="36" y="16"/>
                      <a:pt x="39" y="19"/>
                    </a:cubicBezTo>
                    <a:cubicBezTo>
                      <a:pt x="42" y="21"/>
                      <a:pt x="44" y="24"/>
                      <a:pt x="47" y="26"/>
                    </a:cubicBezTo>
                    <a:cubicBezTo>
                      <a:pt x="46" y="25"/>
                      <a:pt x="45" y="24"/>
                      <a:pt x="44" y="24"/>
                    </a:cubicBezTo>
                    <a:cubicBezTo>
                      <a:pt x="42" y="22"/>
                      <a:pt x="41" y="21"/>
                      <a:pt x="39" y="20"/>
                    </a:cubicBezTo>
                    <a:cubicBezTo>
                      <a:pt x="37" y="18"/>
                      <a:pt x="34" y="16"/>
                      <a:pt x="32" y="14"/>
                    </a:cubicBezTo>
                    <a:cubicBezTo>
                      <a:pt x="28" y="12"/>
                      <a:pt x="26" y="9"/>
                      <a:pt x="23" y="7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6"/>
                      <a:pt x="21" y="5"/>
                      <a:pt x="20" y="5"/>
                    </a:cubicBezTo>
                    <a:cubicBezTo>
                      <a:pt x="20" y="4"/>
                      <a:pt x="19" y="5"/>
                      <a:pt x="20" y="5"/>
                    </a:cubicBezTo>
                    <a:cubicBezTo>
                      <a:pt x="24" y="9"/>
                      <a:pt x="27" y="13"/>
                      <a:pt x="31" y="16"/>
                    </a:cubicBezTo>
                    <a:cubicBezTo>
                      <a:pt x="35" y="19"/>
                      <a:pt x="39" y="22"/>
                      <a:pt x="43" y="26"/>
                    </a:cubicBezTo>
                    <a:cubicBezTo>
                      <a:pt x="44" y="27"/>
                      <a:pt x="44" y="28"/>
                      <a:pt x="43" y="27"/>
                    </a:cubicBezTo>
                    <a:cubicBezTo>
                      <a:pt x="41" y="26"/>
                      <a:pt x="40" y="25"/>
                      <a:pt x="38" y="23"/>
                    </a:cubicBezTo>
                    <a:cubicBezTo>
                      <a:pt x="36" y="22"/>
                      <a:pt x="33" y="20"/>
                      <a:pt x="31" y="18"/>
                    </a:cubicBezTo>
                    <a:cubicBezTo>
                      <a:pt x="28" y="15"/>
                      <a:pt x="25" y="12"/>
                      <a:pt x="21" y="8"/>
                    </a:cubicBezTo>
                    <a:cubicBezTo>
                      <a:pt x="21" y="8"/>
                      <a:pt x="21" y="7"/>
                      <a:pt x="20" y="7"/>
                    </a:cubicBezTo>
                    <a:cubicBezTo>
                      <a:pt x="20" y="7"/>
                      <a:pt x="20" y="7"/>
                      <a:pt x="19" y="6"/>
                    </a:cubicBezTo>
                    <a:cubicBezTo>
                      <a:pt x="19" y="6"/>
                      <a:pt x="18" y="6"/>
                      <a:pt x="19" y="7"/>
                    </a:cubicBezTo>
                    <a:cubicBezTo>
                      <a:pt x="22" y="10"/>
                      <a:pt x="25" y="14"/>
                      <a:pt x="28" y="17"/>
                    </a:cubicBezTo>
                    <a:cubicBezTo>
                      <a:pt x="32" y="21"/>
                      <a:pt x="36" y="24"/>
                      <a:pt x="40" y="27"/>
                    </a:cubicBezTo>
                    <a:cubicBezTo>
                      <a:pt x="40" y="28"/>
                      <a:pt x="41" y="28"/>
                      <a:pt x="41" y="29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0" y="28"/>
                      <a:pt x="38" y="26"/>
                      <a:pt x="36" y="25"/>
                    </a:cubicBezTo>
                    <a:cubicBezTo>
                      <a:pt x="34" y="23"/>
                      <a:pt x="32" y="22"/>
                      <a:pt x="30" y="20"/>
                    </a:cubicBezTo>
                    <a:cubicBezTo>
                      <a:pt x="26" y="16"/>
                      <a:pt x="23" y="12"/>
                      <a:pt x="19" y="9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24" y="16"/>
                      <a:pt x="29" y="22"/>
                      <a:pt x="36" y="27"/>
                    </a:cubicBezTo>
                    <a:cubicBezTo>
                      <a:pt x="37" y="28"/>
                      <a:pt x="39" y="30"/>
                      <a:pt x="40" y="31"/>
                    </a:cubicBezTo>
                    <a:cubicBezTo>
                      <a:pt x="44" y="36"/>
                      <a:pt x="40" y="32"/>
                      <a:pt x="39" y="31"/>
                    </a:cubicBezTo>
                    <a:cubicBezTo>
                      <a:pt x="36" y="29"/>
                      <a:pt x="33" y="26"/>
                      <a:pt x="30" y="24"/>
                    </a:cubicBezTo>
                    <a:cubicBezTo>
                      <a:pt x="25" y="19"/>
                      <a:pt x="21" y="14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8"/>
                      <a:pt x="18" y="6"/>
                      <a:pt x="20" y="4"/>
                    </a:cubicBezTo>
                    <a:close/>
                    <a:moveTo>
                      <a:pt x="33" y="21"/>
                    </a:moveTo>
                    <a:cubicBezTo>
                      <a:pt x="31" y="19"/>
                      <a:pt x="29" y="17"/>
                      <a:pt x="28" y="15"/>
                    </a:cubicBezTo>
                    <a:cubicBezTo>
                      <a:pt x="29" y="16"/>
                      <a:pt x="30" y="17"/>
                      <a:pt x="31" y="18"/>
                    </a:cubicBezTo>
                    <a:cubicBezTo>
                      <a:pt x="32" y="19"/>
                      <a:pt x="32" y="20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90" name="Freeform 161"/>
              <p:cNvSpPr>
                <a:spLocks noEditPoints="1"/>
              </p:cNvSpPr>
              <p:nvPr/>
            </p:nvSpPr>
            <p:spPr bwMode="auto">
              <a:xfrm>
                <a:off x="1412153" y="2971865"/>
                <a:ext cx="113919" cy="35242"/>
              </a:xfrm>
              <a:custGeom>
                <a:avLst/>
                <a:gdLst>
                  <a:gd name="T0" fmla="*/ 10 w 59"/>
                  <a:gd name="T1" fmla="*/ 18 h 18"/>
                  <a:gd name="T2" fmla="*/ 58 w 59"/>
                  <a:gd name="T3" fmla="*/ 18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1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5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4 h 18"/>
                  <a:gd name="T26" fmla="*/ 18 w 59"/>
                  <a:gd name="T27" fmla="*/ 6 h 18"/>
                  <a:gd name="T28" fmla="*/ 10 w 59"/>
                  <a:gd name="T29" fmla="*/ 15 h 18"/>
                  <a:gd name="T30" fmla="*/ 14 w 59"/>
                  <a:gd name="T31" fmla="*/ 15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3 h 18"/>
                  <a:gd name="T42" fmla="*/ 39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5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10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2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5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10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4" y="17"/>
                      <a:pt x="7" y="18"/>
                      <a:pt x="10" y="18"/>
                    </a:cubicBezTo>
                    <a:cubicBezTo>
                      <a:pt x="16" y="18"/>
                      <a:pt x="22" y="18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3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2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7"/>
                      <a:pt x="0" y="11"/>
                      <a:pt x="0" y="16"/>
                    </a:cubicBezTo>
                    <a:cubicBezTo>
                      <a:pt x="0" y="17"/>
                      <a:pt x="0" y="18"/>
                      <a:pt x="1" y="18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2"/>
                      <a:pt x="3" y="11"/>
                      <a:pt x="3" y="10"/>
                    </a:cubicBezTo>
                    <a:cubicBezTo>
                      <a:pt x="5" y="8"/>
                      <a:pt x="7" y="7"/>
                      <a:pt x="10" y="5"/>
                    </a:cubicBezTo>
                    <a:cubicBezTo>
                      <a:pt x="11" y="4"/>
                      <a:pt x="8" y="8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5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6"/>
                      <a:pt x="3" y="5"/>
                      <a:pt x="3" y="4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5" y="5"/>
                      <a:pt x="4" y="5"/>
                      <a:pt x="3" y="6"/>
                    </a:cubicBezTo>
                    <a:close/>
                    <a:moveTo>
                      <a:pt x="2" y="15"/>
                    </a:moveTo>
                    <a:cubicBezTo>
                      <a:pt x="3" y="14"/>
                      <a:pt x="3" y="14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3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9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9" y="15"/>
                    </a:cubicBezTo>
                    <a:cubicBezTo>
                      <a:pt x="7" y="15"/>
                      <a:pt x="5" y="14"/>
                      <a:pt x="2" y="15"/>
                    </a:cubicBezTo>
                    <a:close/>
                    <a:moveTo>
                      <a:pt x="14" y="15"/>
                    </a:moveTo>
                    <a:cubicBezTo>
                      <a:pt x="19" y="13"/>
                      <a:pt x="22" y="9"/>
                      <a:pt x="26" y="7"/>
                    </a:cubicBezTo>
                    <a:cubicBezTo>
                      <a:pt x="29" y="4"/>
                      <a:pt x="28" y="5"/>
                      <a:pt x="26" y="8"/>
                    </a:cubicBezTo>
                    <a:cubicBezTo>
                      <a:pt x="24" y="10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5"/>
                    </a:cubicBezTo>
                    <a:cubicBezTo>
                      <a:pt x="23" y="13"/>
                      <a:pt x="26" y="11"/>
                      <a:pt x="28" y="9"/>
                    </a:cubicBezTo>
                    <a:cubicBezTo>
                      <a:pt x="26" y="11"/>
                      <a:pt x="24" y="13"/>
                      <a:pt x="23" y="15"/>
                    </a:cubicBezTo>
                    <a:cubicBezTo>
                      <a:pt x="19" y="15"/>
                      <a:pt x="14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3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30" y="7"/>
                      <a:pt x="26" y="10"/>
                      <a:pt x="22" y="13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7"/>
                      <a:pt x="30" y="4"/>
                    </a:cubicBezTo>
                    <a:close/>
                    <a:moveTo>
                      <a:pt x="39" y="15"/>
                    </a:moveTo>
                    <a:cubicBezTo>
                      <a:pt x="43" y="13"/>
                      <a:pt x="48" y="10"/>
                      <a:pt x="52" y="6"/>
                    </a:cubicBezTo>
                    <a:cubicBezTo>
                      <a:pt x="52" y="7"/>
                      <a:pt x="51" y="7"/>
                      <a:pt x="51" y="8"/>
                    </a:cubicBezTo>
                    <a:cubicBezTo>
                      <a:pt x="50" y="9"/>
                      <a:pt x="49" y="10"/>
                      <a:pt x="48" y="10"/>
                    </a:cubicBezTo>
                    <a:cubicBezTo>
                      <a:pt x="46" y="12"/>
                      <a:pt x="45" y="13"/>
                      <a:pt x="43" y="15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10"/>
                      <a:pt x="53" y="10"/>
                    </a:cubicBezTo>
                    <a:cubicBezTo>
                      <a:pt x="52" y="12"/>
                      <a:pt x="50" y="13"/>
                      <a:pt x="49" y="15"/>
                    </a:cubicBezTo>
                    <a:cubicBezTo>
                      <a:pt x="48" y="15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5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3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1"/>
                      <a:pt x="55" y="9"/>
                      <a:pt x="56" y="8"/>
                    </a:cubicBezTo>
                    <a:cubicBezTo>
                      <a:pt x="56" y="11"/>
                      <a:pt x="56" y="13"/>
                      <a:pt x="55" y="16"/>
                    </a:cubicBezTo>
                    <a:cubicBezTo>
                      <a:pt x="48" y="16"/>
                      <a:pt x="40" y="15"/>
                      <a:pt x="33" y="15"/>
                    </a:cubicBezTo>
                    <a:cubicBezTo>
                      <a:pt x="38" y="14"/>
                      <a:pt x="42" y="10"/>
                      <a:pt x="46" y="7"/>
                    </a:cubicBezTo>
                    <a:cubicBezTo>
                      <a:pt x="50" y="4"/>
                      <a:pt x="47" y="7"/>
                      <a:pt x="45" y="8"/>
                    </a:cubicBezTo>
                    <a:cubicBezTo>
                      <a:pt x="42" y="10"/>
                      <a:pt x="40" y="12"/>
                      <a:pt x="38" y="15"/>
                    </a:cubicBezTo>
                    <a:cubicBezTo>
                      <a:pt x="38" y="15"/>
                      <a:pt x="38" y="15"/>
                      <a:pt x="39" y="15"/>
                    </a:cubicBezTo>
                    <a:close/>
                    <a:moveTo>
                      <a:pt x="56" y="7"/>
                    </a:moveTo>
                    <a:cubicBezTo>
                      <a:pt x="54" y="8"/>
                      <a:pt x="51" y="10"/>
                      <a:pt x="49" y="11"/>
                    </a:cubicBezTo>
                    <a:cubicBezTo>
                      <a:pt x="48" y="12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1"/>
                      <a:pt x="52" y="9"/>
                      <a:pt x="54" y="5"/>
                    </a:cubicBezTo>
                    <a:cubicBezTo>
                      <a:pt x="54" y="5"/>
                      <a:pt x="53" y="5"/>
                      <a:pt x="53" y="5"/>
                    </a:cubicBezTo>
                    <a:cubicBezTo>
                      <a:pt x="49" y="8"/>
                      <a:pt x="44" y="11"/>
                      <a:pt x="40" y="14"/>
                    </a:cubicBezTo>
                    <a:cubicBezTo>
                      <a:pt x="41" y="13"/>
                      <a:pt x="43" y="11"/>
                      <a:pt x="44" y="10"/>
                    </a:cubicBezTo>
                    <a:cubicBezTo>
                      <a:pt x="46" y="8"/>
                      <a:pt x="48" y="7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2" y="5"/>
                      <a:pt x="54" y="5"/>
                      <a:pt x="56" y="5"/>
                    </a:cubicBezTo>
                    <a:cubicBezTo>
                      <a:pt x="56" y="5"/>
                      <a:pt x="56" y="6"/>
                      <a:pt x="56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5"/>
                      <a:pt x="45" y="5"/>
                      <a:pt x="44" y="4"/>
                    </a:cubicBezTo>
                    <a:cubicBezTo>
                      <a:pt x="46" y="5"/>
                      <a:pt x="47" y="5"/>
                      <a:pt x="49" y="5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7"/>
                      <a:pt x="36" y="9"/>
                      <a:pt x="32" y="12"/>
                    </a:cubicBezTo>
                    <a:cubicBezTo>
                      <a:pt x="35" y="10"/>
                      <a:pt x="38" y="8"/>
                      <a:pt x="40" y="5"/>
                    </a:cubicBezTo>
                    <a:cubicBezTo>
                      <a:pt x="40" y="5"/>
                      <a:pt x="40" y="5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5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2"/>
                      <a:pt x="27" y="11"/>
                    </a:cubicBezTo>
                    <a:cubicBezTo>
                      <a:pt x="29" y="9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2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1"/>
                    </a:cubicBezTo>
                    <a:cubicBezTo>
                      <a:pt x="31" y="12"/>
                      <a:pt x="29" y="13"/>
                      <a:pt x="28" y="14"/>
                    </a:cubicBezTo>
                    <a:cubicBezTo>
                      <a:pt x="28" y="14"/>
                      <a:pt x="28" y="15"/>
                      <a:pt x="28" y="15"/>
                    </a:cubicBezTo>
                    <a:cubicBezTo>
                      <a:pt x="33" y="13"/>
                      <a:pt x="37" y="9"/>
                      <a:pt x="42" y="6"/>
                    </a:cubicBezTo>
                    <a:cubicBezTo>
                      <a:pt x="43" y="5"/>
                      <a:pt x="44" y="5"/>
                      <a:pt x="42" y="7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2"/>
                      <a:pt x="34" y="13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8" y="12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0" y="8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9" y="6"/>
                      <a:pt x="20" y="5"/>
                    </a:cubicBezTo>
                    <a:cubicBezTo>
                      <a:pt x="20" y="5"/>
                      <a:pt x="20" y="4"/>
                      <a:pt x="20" y="4"/>
                    </a:cubicBezTo>
                    <a:cubicBezTo>
                      <a:pt x="17" y="6"/>
                      <a:pt x="14" y="8"/>
                      <a:pt x="11" y="10"/>
                    </a:cubicBezTo>
                    <a:cubicBezTo>
                      <a:pt x="10" y="11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9"/>
                      <a:pt x="13" y="7"/>
                      <a:pt x="14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9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6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6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91" name="Freeform 162"/>
              <p:cNvSpPr>
                <a:spLocks noEditPoints="1"/>
              </p:cNvSpPr>
              <p:nvPr/>
            </p:nvSpPr>
            <p:spPr bwMode="auto">
              <a:xfrm>
                <a:off x="1842425" y="3480814"/>
                <a:ext cx="113919" cy="34422"/>
              </a:xfrm>
              <a:custGeom>
                <a:avLst/>
                <a:gdLst>
                  <a:gd name="T0" fmla="*/ 10 w 59"/>
                  <a:gd name="T1" fmla="*/ 17 h 18"/>
                  <a:gd name="T2" fmla="*/ 58 w 59"/>
                  <a:gd name="T3" fmla="*/ 17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0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4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3 h 18"/>
                  <a:gd name="T26" fmla="*/ 18 w 59"/>
                  <a:gd name="T27" fmla="*/ 6 h 18"/>
                  <a:gd name="T28" fmla="*/ 10 w 59"/>
                  <a:gd name="T29" fmla="*/ 14 h 18"/>
                  <a:gd name="T30" fmla="*/ 14 w 59"/>
                  <a:gd name="T31" fmla="*/ 14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2 h 18"/>
                  <a:gd name="T42" fmla="*/ 38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4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9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1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4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9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7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4" y="17"/>
                      <a:pt x="7" y="17"/>
                      <a:pt x="10" y="17"/>
                    </a:cubicBezTo>
                    <a:cubicBezTo>
                      <a:pt x="16" y="17"/>
                      <a:pt x="22" y="17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2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1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6"/>
                      <a:pt x="0" y="11"/>
                      <a:pt x="0" y="16"/>
                    </a:cubicBezTo>
                    <a:cubicBezTo>
                      <a:pt x="0" y="17"/>
                      <a:pt x="0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5" y="8"/>
                      <a:pt x="7" y="6"/>
                      <a:pt x="9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4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7"/>
                      <a:pt x="3" y="8"/>
                    </a:cubicBezTo>
                    <a:cubicBezTo>
                      <a:pt x="3" y="8"/>
                      <a:pt x="3" y="7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5"/>
                      <a:pt x="3" y="4"/>
                      <a:pt x="3" y="3"/>
                    </a:cubicBezTo>
                    <a:cubicBezTo>
                      <a:pt x="4" y="3"/>
                      <a:pt x="5" y="4"/>
                      <a:pt x="6" y="4"/>
                    </a:cubicBezTo>
                    <a:cubicBezTo>
                      <a:pt x="5" y="4"/>
                      <a:pt x="4" y="5"/>
                      <a:pt x="3" y="6"/>
                    </a:cubicBezTo>
                    <a:close/>
                    <a:moveTo>
                      <a:pt x="2" y="14"/>
                    </a:moveTo>
                    <a:cubicBezTo>
                      <a:pt x="2" y="14"/>
                      <a:pt x="2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8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9" y="14"/>
                    </a:cubicBezTo>
                    <a:cubicBezTo>
                      <a:pt x="7" y="14"/>
                      <a:pt x="5" y="14"/>
                      <a:pt x="2" y="14"/>
                    </a:cubicBezTo>
                    <a:close/>
                    <a:moveTo>
                      <a:pt x="14" y="14"/>
                    </a:moveTo>
                    <a:cubicBezTo>
                      <a:pt x="19" y="12"/>
                      <a:pt x="22" y="9"/>
                      <a:pt x="26" y="6"/>
                    </a:cubicBezTo>
                    <a:cubicBezTo>
                      <a:pt x="29" y="4"/>
                      <a:pt x="28" y="5"/>
                      <a:pt x="26" y="7"/>
                    </a:cubicBezTo>
                    <a:cubicBezTo>
                      <a:pt x="24" y="9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4"/>
                    </a:cubicBezTo>
                    <a:cubicBezTo>
                      <a:pt x="23" y="13"/>
                      <a:pt x="26" y="10"/>
                      <a:pt x="28" y="8"/>
                    </a:cubicBezTo>
                    <a:cubicBezTo>
                      <a:pt x="26" y="10"/>
                      <a:pt x="24" y="12"/>
                      <a:pt x="23" y="15"/>
                    </a:cubicBezTo>
                    <a:cubicBezTo>
                      <a:pt x="19" y="14"/>
                      <a:pt x="14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2"/>
                      <a:pt x="14" y="14"/>
                    </a:cubicBezTo>
                    <a:cubicBezTo>
                      <a:pt x="14" y="14"/>
                      <a:pt x="14" y="15"/>
                      <a:pt x="14" y="14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29" y="7"/>
                      <a:pt x="26" y="10"/>
                      <a:pt x="22" y="12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6"/>
                      <a:pt x="30" y="4"/>
                    </a:cubicBezTo>
                    <a:close/>
                    <a:moveTo>
                      <a:pt x="38" y="15"/>
                    </a:moveTo>
                    <a:cubicBezTo>
                      <a:pt x="43" y="12"/>
                      <a:pt x="48" y="9"/>
                      <a:pt x="52" y="6"/>
                    </a:cubicBezTo>
                    <a:cubicBezTo>
                      <a:pt x="52" y="6"/>
                      <a:pt x="51" y="7"/>
                      <a:pt x="51" y="8"/>
                    </a:cubicBezTo>
                    <a:cubicBezTo>
                      <a:pt x="50" y="9"/>
                      <a:pt x="49" y="9"/>
                      <a:pt x="48" y="10"/>
                    </a:cubicBezTo>
                    <a:cubicBezTo>
                      <a:pt x="46" y="11"/>
                      <a:pt x="45" y="13"/>
                      <a:pt x="43" y="14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9"/>
                      <a:pt x="53" y="10"/>
                    </a:cubicBezTo>
                    <a:cubicBezTo>
                      <a:pt x="52" y="11"/>
                      <a:pt x="50" y="13"/>
                      <a:pt x="49" y="14"/>
                    </a:cubicBezTo>
                    <a:cubicBezTo>
                      <a:pt x="48" y="14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4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2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0"/>
                      <a:pt x="55" y="9"/>
                      <a:pt x="56" y="8"/>
                    </a:cubicBezTo>
                    <a:cubicBezTo>
                      <a:pt x="56" y="10"/>
                      <a:pt x="56" y="13"/>
                      <a:pt x="55" y="15"/>
                    </a:cubicBezTo>
                    <a:cubicBezTo>
                      <a:pt x="48" y="15"/>
                      <a:pt x="40" y="15"/>
                      <a:pt x="33" y="15"/>
                    </a:cubicBezTo>
                    <a:cubicBezTo>
                      <a:pt x="38" y="13"/>
                      <a:pt x="42" y="10"/>
                      <a:pt x="46" y="7"/>
                    </a:cubicBezTo>
                    <a:cubicBezTo>
                      <a:pt x="50" y="4"/>
                      <a:pt x="47" y="6"/>
                      <a:pt x="45" y="8"/>
                    </a:cubicBezTo>
                    <a:cubicBezTo>
                      <a:pt x="42" y="10"/>
                      <a:pt x="40" y="12"/>
                      <a:pt x="38" y="14"/>
                    </a:cubicBezTo>
                    <a:cubicBezTo>
                      <a:pt x="38" y="15"/>
                      <a:pt x="38" y="15"/>
                      <a:pt x="38" y="15"/>
                    </a:cubicBezTo>
                    <a:close/>
                    <a:moveTo>
                      <a:pt x="56" y="6"/>
                    </a:moveTo>
                    <a:cubicBezTo>
                      <a:pt x="54" y="8"/>
                      <a:pt x="51" y="9"/>
                      <a:pt x="49" y="11"/>
                    </a:cubicBezTo>
                    <a:cubicBezTo>
                      <a:pt x="48" y="11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3" y="4"/>
                      <a:pt x="53" y="5"/>
                    </a:cubicBezTo>
                    <a:cubicBezTo>
                      <a:pt x="49" y="8"/>
                      <a:pt x="44" y="11"/>
                      <a:pt x="40" y="13"/>
                    </a:cubicBezTo>
                    <a:cubicBezTo>
                      <a:pt x="41" y="13"/>
                      <a:pt x="43" y="11"/>
                      <a:pt x="44" y="9"/>
                    </a:cubicBezTo>
                    <a:cubicBezTo>
                      <a:pt x="46" y="8"/>
                      <a:pt x="48" y="6"/>
                      <a:pt x="50" y="5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2" y="4"/>
                      <a:pt x="54" y="4"/>
                      <a:pt x="56" y="5"/>
                    </a:cubicBezTo>
                    <a:cubicBezTo>
                      <a:pt x="56" y="5"/>
                      <a:pt x="56" y="6"/>
                      <a:pt x="56" y="6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4"/>
                      <a:pt x="44" y="4"/>
                      <a:pt x="44" y="4"/>
                    </a:cubicBezTo>
                    <a:cubicBezTo>
                      <a:pt x="46" y="4"/>
                      <a:pt x="47" y="4"/>
                      <a:pt x="49" y="4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6"/>
                      <a:pt x="36" y="9"/>
                      <a:pt x="32" y="11"/>
                    </a:cubicBezTo>
                    <a:cubicBezTo>
                      <a:pt x="35" y="10"/>
                      <a:pt x="38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4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1"/>
                      <a:pt x="27" y="11"/>
                    </a:cubicBezTo>
                    <a:cubicBezTo>
                      <a:pt x="29" y="8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1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0"/>
                    </a:cubicBezTo>
                    <a:cubicBezTo>
                      <a:pt x="31" y="11"/>
                      <a:pt x="29" y="13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33" y="12"/>
                      <a:pt x="37" y="9"/>
                      <a:pt x="42" y="6"/>
                    </a:cubicBezTo>
                    <a:cubicBezTo>
                      <a:pt x="43" y="5"/>
                      <a:pt x="43" y="5"/>
                      <a:pt x="42" y="6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1"/>
                      <a:pt x="34" y="13"/>
                      <a:pt x="32" y="14"/>
                    </a:cubicBezTo>
                    <a:cubicBezTo>
                      <a:pt x="32" y="14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8" y="4"/>
                    </a:moveTo>
                    <a:cubicBezTo>
                      <a:pt x="25" y="6"/>
                      <a:pt x="22" y="9"/>
                      <a:pt x="18" y="11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4" y="4"/>
                    </a:cubicBezTo>
                    <a:cubicBezTo>
                      <a:pt x="20" y="7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8" y="6"/>
                      <a:pt x="20" y="5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7" y="5"/>
                      <a:pt x="14" y="7"/>
                      <a:pt x="11" y="9"/>
                    </a:cubicBezTo>
                    <a:cubicBezTo>
                      <a:pt x="10" y="10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8"/>
                      <a:pt x="13" y="7"/>
                      <a:pt x="14" y="5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8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5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5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92" name="Freeform 163"/>
              <p:cNvSpPr>
                <a:spLocks noEditPoints="1"/>
              </p:cNvSpPr>
              <p:nvPr/>
            </p:nvSpPr>
            <p:spPr bwMode="auto">
              <a:xfrm>
                <a:off x="2474439" y="1160255"/>
                <a:ext cx="50813" cy="40978"/>
              </a:xfrm>
              <a:custGeom>
                <a:avLst/>
                <a:gdLst>
                  <a:gd name="T0" fmla="*/ 13 w 26"/>
                  <a:gd name="T1" fmla="*/ 21 h 21"/>
                  <a:gd name="T2" fmla="*/ 14 w 26"/>
                  <a:gd name="T3" fmla="*/ 21 h 21"/>
                  <a:gd name="T4" fmla="*/ 25 w 26"/>
                  <a:gd name="T5" fmla="*/ 12 h 21"/>
                  <a:gd name="T6" fmla="*/ 16 w 26"/>
                  <a:gd name="T7" fmla="*/ 1 h 21"/>
                  <a:gd name="T8" fmla="*/ 13 w 26"/>
                  <a:gd name="T9" fmla="*/ 21 h 21"/>
                  <a:gd name="T10" fmla="*/ 8 w 26"/>
                  <a:gd name="T11" fmla="*/ 10 h 21"/>
                  <a:gd name="T12" fmla="*/ 8 w 26"/>
                  <a:gd name="T13" fmla="*/ 10 h 21"/>
                  <a:gd name="T14" fmla="*/ 15 w 26"/>
                  <a:gd name="T15" fmla="*/ 6 h 21"/>
                  <a:gd name="T16" fmla="*/ 8 w 26"/>
                  <a:gd name="T17" fmla="*/ 12 h 21"/>
                  <a:gd name="T18" fmla="*/ 8 w 26"/>
                  <a:gd name="T19" fmla="*/ 10 h 21"/>
                  <a:gd name="T20" fmla="*/ 20 w 26"/>
                  <a:gd name="T21" fmla="*/ 6 h 21"/>
                  <a:gd name="T22" fmla="*/ 8 w 26"/>
                  <a:gd name="T23" fmla="*/ 13 h 21"/>
                  <a:gd name="T24" fmla="*/ 8 w 26"/>
                  <a:gd name="T25" fmla="*/ 13 h 21"/>
                  <a:gd name="T26" fmla="*/ 16 w 26"/>
                  <a:gd name="T27" fmla="*/ 5 h 21"/>
                  <a:gd name="T28" fmla="*/ 16 w 26"/>
                  <a:gd name="T29" fmla="*/ 4 h 21"/>
                  <a:gd name="T30" fmla="*/ 20 w 26"/>
                  <a:gd name="T31" fmla="*/ 6 h 21"/>
                  <a:gd name="T32" fmla="*/ 20 w 26"/>
                  <a:gd name="T33" fmla="*/ 6 h 21"/>
                  <a:gd name="T34" fmla="*/ 18 w 26"/>
                  <a:gd name="T35" fmla="*/ 8 h 21"/>
                  <a:gd name="T36" fmla="*/ 9 w 26"/>
                  <a:gd name="T37" fmla="*/ 16 h 21"/>
                  <a:gd name="T38" fmla="*/ 8 w 26"/>
                  <a:gd name="T39" fmla="*/ 14 h 21"/>
                  <a:gd name="T40" fmla="*/ 18 w 26"/>
                  <a:gd name="T41" fmla="*/ 8 h 21"/>
                  <a:gd name="T42" fmla="*/ 10 w 26"/>
                  <a:gd name="T43" fmla="*/ 16 h 21"/>
                  <a:gd name="T44" fmla="*/ 18 w 26"/>
                  <a:gd name="T45" fmla="*/ 12 h 21"/>
                  <a:gd name="T46" fmla="*/ 12 w 26"/>
                  <a:gd name="T47" fmla="*/ 17 h 21"/>
                  <a:gd name="T48" fmla="*/ 12 w 26"/>
                  <a:gd name="T49" fmla="*/ 18 h 21"/>
                  <a:gd name="T50" fmla="*/ 10 w 26"/>
                  <a:gd name="T51" fmla="*/ 16 h 21"/>
                  <a:gd name="T52" fmla="*/ 22 w 26"/>
                  <a:gd name="T53" fmla="*/ 12 h 21"/>
                  <a:gd name="T54" fmla="*/ 14 w 26"/>
                  <a:gd name="T55" fmla="*/ 18 h 21"/>
                  <a:gd name="T56" fmla="*/ 12 w 26"/>
                  <a:gd name="T57" fmla="*/ 18 h 21"/>
                  <a:gd name="T58" fmla="*/ 19 w 26"/>
                  <a:gd name="T59" fmla="*/ 14 h 21"/>
                  <a:gd name="T60" fmla="*/ 17 w 26"/>
                  <a:gd name="T61" fmla="*/ 16 h 21"/>
                  <a:gd name="T62" fmla="*/ 17 w 26"/>
                  <a:gd name="T63" fmla="*/ 16 h 21"/>
                  <a:gd name="T64" fmla="*/ 21 w 26"/>
                  <a:gd name="T65" fmla="*/ 13 h 21"/>
                  <a:gd name="T66" fmla="*/ 20 w 26"/>
                  <a:gd name="T67" fmla="*/ 12 h 21"/>
                  <a:gd name="T68" fmla="*/ 14 w 26"/>
                  <a:gd name="T69" fmla="*/ 16 h 21"/>
                  <a:gd name="T70" fmla="*/ 20 w 26"/>
                  <a:gd name="T71" fmla="*/ 11 h 21"/>
                  <a:gd name="T72" fmla="*/ 20 w 26"/>
                  <a:gd name="T73" fmla="*/ 10 h 21"/>
                  <a:gd name="T74" fmla="*/ 11 w 26"/>
                  <a:gd name="T75" fmla="*/ 15 h 21"/>
                  <a:gd name="T76" fmla="*/ 20 w 26"/>
                  <a:gd name="T77" fmla="*/ 7 h 21"/>
                  <a:gd name="T78" fmla="*/ 20 w 26"/>
                  <a:gd name="T79" fmla="*/ 6 h 21"/>
                  <a:gd name="T80" fmla="*/ 22 w 26"/>
                  <a:gd name="T81" fmla="*/ 12 h 21"/>
                  <a:gd name="T82" fmla="*/ 15 w 26"/>
                  <a:gd name="T83" fmla="*/ 4 h 21"/>
                  <a:gd name="T84" fmla="*/ 16 w 26"/>
                  <a:gd name="T85" fmla="*/ 4 h 21"/>
                  <a:gd name="T86" fmla="*/ 8 w 26"/>
                  <a:gd name="T87" fmla="*/ 9 h 21"/>
                  <a:gd name="T88" fmla="*/ 15 w 26"/>
                  <a:gd name="T89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6" h="21">
                    <a:moveTo>
                      <a:pt x="13" y="21"/>
                    </a:moveTo>
                    <a:cubicBezTo>
                      <a:pt x="13" y="21"/>
                      <a:pt x="13" y="21"/>
                      <a:pt x="14" y="21"/>
                    </a:cubicBezTo>
                    <a:cubicBezTo>
                      <a:pt x="19" y="21"/>
                      <a:pt x="24" y="18"/>
                      <a:pt x="25" y="12"/>
                    </a:cubicBezTo>
                    <a:cubicBezTo>
                      <a:pt x="26" y="6"/>
                      <a:pt x="22" y="2"/>
                      <a:pt x="16" y="1"/>
                    </a:cubicBezTo>
                    <a:cubicBezTo>
                      <a:pt x="3" y="0"/>
                      <a:pt x="0" y="19"/>
                      <a:pt x="13" y="21"/>
                    </a:cubicBezTo>
                    <a:close/>
                    <a:moveTo>
                      <a:pt x="8" y="10"/>
                    </a:move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13" y="7"/>
                      <a:pt x="15" y="6"/>
                    </a:cubicBezTo>
                    <a:cubicBezTo>
                      <a:pt x="13" y="8"/>
                      <a:pt x="10" y="10"/>
                      <a:pt x="8" y="12"/>
                    </a:cubicBezTo>
                    <a:cubicBezTo>
                      <a:pt x="8" y="11"/>
                      <a:pt x="8" y="11"/>
                      <a:pt x="8" y="10"/>
                    </a:cubicBezTo>
                    <a:close/>
                    <a:moveTo>
                      <a:pt x="20" y="6"/>
                    </a:moveTo>
                    <a:cubicBezTo>
                      <a:pt x="16" y="8"/>
                      <a:pt x="12" y="11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1" y="10"/>
                      <a:pt x="15" y="8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8" y="5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lose/>
                    <a:moveTo>
                      <a:pt x="18" y="8"/>
                    </a:moveTo>
                    <a:cubicBezTo>
                      <a:pt x="15" y="11"/>
                      <a:pt x="12" y="13"/>
                      <a:pt x="9" y="16"/>
                    </a:cubicBezTo>
                    <a:cubicBezTo>
                      <a:pt x="9" y="15"/>
                      <a:pt x="8" y="14"/>
                      <a:pt x="8" y="14"/>
                    </a:cubicBezTo>
                    <a:cubicBezTo>
                      <a:pt x="12" y="12"/>
                      <a:pt x="14" y="10"/>
                      <a:pt x="18" y="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3"/>
                      <a:pt x="18" y="12"/>
                    </a:cubicBezTo>
                    <a:cubicBezTo>
                      <a:pt x="16" y="14"/>
                      <a:pt x="14" y="15"/>
                      <a:pt x="12" y="17"/>
                    </a:cubicBezTo>
                    <a:cubicBezTo>
                      <a:pt x="12" y="17"/>
                      <a:pt x="12" y="18"/>
                      <a:pt x="12" y="18"/>
                    </a:cubicBezTo>
                    <a:cubicBezTo>
                      <a:pt x="11" y="17"/>
                      <a:pt x="10" y="17"/>
                      <a:pt x="10" y="16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8" y="18"/>
                      <a:pt x="14" y="18"/>
                    </a:cubicBezTo>
                    <a:cubicBezTo>
                      <a:pt x="13" y="18"/>
                      <a:pt x="13" y="18"/>
                      <a:pt x="12" y="18"/>
                    </a:cubicBezTo>
                    <a:cubicBezTo>
                      <a:pt x="15" y="17"/>
                      <a:pt x="17" y="15"/>
                      <a:pt x="19" y="14"/>
                    </a:cubicBezTo>
                    <a:cubicBezTo>
                      <a:pt x="19" y="15"/>
                      <a:pt x="18" y="15"/>
                      <a:pt x="17" y="16"/>
                    </a:cubicBezTo>
                    <a:cubicBezTo>
                      <a:pt x="17" y="16"/>
                      <a:pt x="17" y="17"/>
                      <a:pt x="17" y="16"/>
                    </a:cubicBezTo>
                    <a:cubicBezTo>
                      <a:pt x="19" y="15"/>
                      <a:pt x="20" y="15"/>
                      <a:pt x="21" y="13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18" y="14"/>
                      <a:pt x="16" y="15"/>
                      <a:pt x="14" y="16"/>
                    </a:cubicBezTo>
                    <a:cubicBezTo>
                      <a:pt x="16" y="14"/>
                      <a:pt x="18" y="13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7" y="11"/>
                      <a:pt x="14" y="14"/>
                      <a:pt x="11" y="15"/>
                    </a:cubicBezTo>
                    <a:cubicBezTo>
                      <a:pt x="14" y="12"/>
                      <a:pt x="17" y="9"/>
                      <a:pt x="20" y="7"/>
                    </a:cubicBezTo>
                    <a:cubicBezTo>
                      <a:pt x="20" y="7"/>
                      <a:pt x="20" y="7"/>
                      <a:pt x="20" y="6"/>
                    </a:cubicBezTo>
                    <a:cubicBezTo>
                      <a:pt x="22" y="8"/>
                      <a:pt x="22" y="10"/>
                      <a:pt x="22" y="12"/>
                    </a:cubicBezTo>
                    <a:close/>
                    <a:moveTo>
                      <a:pt x="15" y="4"/>
                    </a:moveTo>
                    <a:cubicBezTo>
                      <a:pt x="15" y="4"/>
                      <a:pt x="15" y="4"/>
                      <a:pt x="16" y="4"/>
                    </a:cubicBezTo>
                    <a:cubicBezTo>
                      <a:pt x="13" y="6"/>
                      <a:pt x="11" y="8"/>
                      <a:pt x="8" y="9"/>
                    </a:cubicBezTo>
                    <a:cubicBezTo>
                      <a:pt x="9" y="7"/>
                      <a:pt x="11" y="4"/>
                      <a:pt x="15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93" name="Freeform 164"/>
              <p:cNvSpPr>
                <a:spLocks noEditPoints="1"/>
              </p:cNvSpPr>
              <p:nvPr/>
            </p:nvSpPr>
            <p:spPr bwMode="auto">
              <a:xfrm>
                <a:off x="2435920" y="1209429"/>
                <a:ext cx="135228" cy="36881"/>
              </a:xfrm>
              <a:custGeom>
                <a:avLst/>
                <a:gdLst>
                  <a:gd name="T0" fmla="*/ 70 w 70"/>
                  <a:gd name="T1" fmla="*/ 4 h 19"/>
                  <a:gd name="T2" fmla="*/ 1 w 70"/>
                  <a:gd name="T3" fmla="*/ 1 h 19"/>
                  <a:gd name="T4" fmla="*/ 3 w 70"/>
                  <a:gd name="T5" fmla="*/ 17 h 19"/>
                  <a:gd name="T6" fmla="*/ 47 w 70"/>
                  <a:gd name="T7" fmla="*/ 7 h 19"/>
                  <a:gd name="T8" fmla="*/ 38 w 70"/>
                  <a:gd name="T9" fmla="*/ 16 h 19"/>
                  <a:gd name="T10" fmla="*/ 43 w 70"/>
                  <a:gd name="T11" fmla="*/ 10 h 19"/>
                  <a:gd name="T12" fmla="*/ 29 w 70"/>
                  <a:gd name="T13" fmla="*/ 8 h 19"/>
                  <a:gd name="T14" fmla="*/ 21 w 70"/>
                  <a:gd name="T15" fmla="*/ 15 h 19"/>
                  <a:gd name="T16" fmla="*/ 8 w 70"/>
                  <a:gd name="T17" fmla="*/ 15 h 19"/>
                  <a:gd name="T18" fmla="*/ 4 w 70"/>
                  <a:gd name="T19" fmla="*/ 10 h 19"/>
                  <a:gd name="T20" fmla="*/ 13 w 70"/>
                  <a:gd name="T21" fmla="*/ 4 h 19"/>
                  <a:gd name="T22" fmla="*/ 23 w 70"/>
                  <a:gd name="T23" fmla="*/ 4 h 19"/>
                  <a:gd name="T24" fmla="*/ 11 w 70"/>
                  <a:gd name="T25" fmla="*/ 13 h 19"/>
                  <a:gd name="T26" fmla="*/ 19 w 70"/>
                  <a:gd name="T27" fmla="*/ 4 h 19"/>
                  <a:gd name="T28" fmla="*/ 4 w 70"/>
                  <a:gd name="T29" fmla="*/ 9 h 19"/>
                  <a:gd name="T30" fmla="*/ 11 w 70"/>
                  <a:gd name="T31" fmla="*/ 6 h 19"/>
                  <a:gd name="T32" fmla="*/ 14 w 70"/>
                  <a:gd name="T33" fmla="*/ 4 h 19"/>
                  <a:gd name="T34" fmla="*/ 4 w 70"/>
                  <a:gd name="T35" fmla="*/ 7 h 19"/>
                  <a:gd name="T36" fmla="*/ 17 w 70"/>
                  <a:gd name="T37" fmla="*/ 9 h 19"/>
                  <a:gd name="T38" fmla="*/ 14 w 70"/>
                  <a:gd name="T39" fmla="*/ 15 h 19"/>
                  <a:gd name="T40" fmla="*/ 24 w 70"/>
                  <a:gd name="T41" fmla="*/ 5 h 19"/>
                  <a:gd name="T42" fmla="*/ 16 w 70"/>
                  <a:gd name="T43" fmla="*/ 15 h 19"/>
                  <a:gd name="T44" fmla="*/ 18 w 70"/>
                  <a:gd name="T45" fmla="*/ 15 h 19"/>
                  <a:gd name="T46" fmla="*/ 20 w 70"/>
                  <a:gd name="T47" fmla="*/ 15 h 19"/>
                  <a:gd name="T48" fmla="*/ 36 w 70"/>
                  <a:gd name="T49" fmla="*/ 6 h 19"/>
                  <a:gd name="T50" fmla="*/ 33 w 70"/>
                  <a:gd name="T51" fmla="*/ 15 h 19"/>
                  <a:gd name="T52" fmla="*/ 39 w 70"/>
                  <a:gd name="T53" fmla="*/ 8 h 19"/>
                  <a:gd name="T54" fmla="*/ 60 w 70"/>
                  <a:gd name="T55" fmla="*/ 5 h 19"/>
                  <a:gd name="T56" fmla="*/ 59 w 70"/>
                  <a:gd name="T57" fmla="*/ 13 h 19"/>
                  <a:gd name="T58" fmla="*/ 55 w 70"/>
                  <a:gd name="T59" fmla="*/ 4 h 19"/>
                  <a:gd name="T60" fmla="*/ 51 w 70"/>
                  <a:gd name="T61" fmla="*/ 4 h 19"/>
                  <a:gd name="T62" fmla="*/ 56 w 70"/>
                  <a:gd name="T63" fmla="*/ 5 h 19"/>
                  <a:gd name="T64" fmla="*/ 52 w 70"/>
                  <a:gd name="T65" fmla="*/ 8 h 19"/>
                  <a:gd name="T66" fmla="*/ 58 w 70"/>
                  <a:gd name="T67" fmla="*/ 7 h 19"/>
                  <a:gd name="T68" fmla="*/ 44 w 70"/>
                  <a:gd name="T69" fmla="*/ 16 h 19"/>
                  <a:gd name="T70" fmla="*/ 60 w 70"/>
                  <a:gd name="T71" fmla="*/ 10 h 19"/>
                  <a:gd name="T72" fmla="*/ 59 w 70"/>
                  <a:gd name="T73" fmla="*/ 9 h 19"/>
                  <a:gd name="T74" fmla="*/ 60 w 70"/>
                  <a:gd name="T75" fmla="*/ 16 h 19"/>
                  <a:gd name="T76" fmla="*/ 66 w 70"/>
                  <a:gd name="T77" fmla="*/ 16 h 19"/>
                  <a:gd name="T78" fmla="*/ 66 w 70"/>
                  <a:gd name="T79" fmla="*/ 10 h 19"/>
                  <a:gd name="T80" fmla="*/ 66 w 70"/>
                  <a:gd name="T81" fmla="*/ 5 h 19"/>
                  <a:gd name="T82" fmla="*/ 63 w 70"/>
                  <a:gd name="T83" fmla="*/ 9 h 19"/>
                  <a:gd name="T84" fmla="*/ 48 w 70"/>
                  <a:gd name="T85" fmla="*/ 5 h 19"/>
                  <a:gd name="T86" fmla="*/ 44 w 70"/>
                  <a:gd name="T87" fmla="*/ 4 h 19"/>
                  <a:gd name="T88" fmla="*/ 38 w 70"/>
                  <a:gd name="T89" fmla="*/ 5 h 19"/>
                  <a:gd name="T90" fmla="*/ 33 w 70"/>
                  <a:gd name="T91" fmla="*/ 4 h 19"/>
                  <a:gd name="T92" fmla="*/ 25 w 70"/>
                  <a:gd name="T93" fmla="*/ 10 h 19"/>
                  <a:gd name="T94" fmla="*/ 18 w 70"/>
                  <a:gd name="T95" fmla="*/ 14 h 19"/>
                  <a:gd name="T96" fmla="*/ 37 w 70"/>
                  <a:gd name="T97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0" h="19">
                    <a:moveTo>
                      <a:pt x="68" y="19"/>
                    </a:moveTo>
                    <a:cubicBezTo>
                      <a:pt x="69" y="19"/>
                      <a:pt x="70" y="19"/>
                      <a:pt x="70" y="18"/>
                    </a:cubicBezTo>
                    <a:cubicBezTo>
                      <a:pt x="70" y="13"/>
                      <a:pt x="70" y="9"/>
                      <a:pt x="70" y="4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0" y="4"/>
                      <a:pt x="70" y="3"/>
                      <a:pt x="69" y="3"/>
                    </a:cubicBezTo>
                    <a:cubicBezTo>
                      <a:pt x="59" y="1"/>
                      <a:pt x="50" y="2"/>
                      <a:pt x="41" y="1"/>
                    </a:cubicBezTo>
                    <a:cubicBezTo>
                      <a:pt x="28" y="0"/>
                      <a:pt x="15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7"/>
                      <a:pt x="1" y="11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3" y="17"/>
                    </a:cubicBezTo>
                    <a:cubicBezTo>
                      <a:pt x="24" y="17"/>
                      <a:pt x="46" y="19"/>
                      <a:pt x="67" y="19"/>
                    </a:cubicBezTo>
                    <a:cubicBezTo>
                      <a:pt x="67" y="19"/>
                      <a:pt x="68" y="19"/>
                      <a:pt x="68" y="19"/>
                    </a:cubicBezTo>
                    <a:close/>
                    <a:moveTo>
                      <a:pt x="38" y="16"/>
                    </a:moveTo>
                    <a:cubicBezTo>
                      <a:pt x="41" y="13"/>
                      <a:pt x="44" y="10"/>
                      <a:pt x="47" y="7"/>
                    </a:cubicBezTo>
                    <a:cubicBezTo>
                      <a:pt x="48" y="7"/>
                      <a:pt x="49" y="6"/>
                      <a:pt x="50" y="5"/>
                    </a:cubicBezTo>
                    <a:cubicBezTo>
                      <a:pt x="50" y="5"/>
                      <a:pt x="49" y="8"/>
                      <a:pt x="49" y="9"/>
                    </a:cubicBezTo>
                    <a:cubicBezTo>
                      <a:pt x="47" y="11"/>
                      <a:pt x="45" y="14"/>
                      <a:pt x="42" y="16"/>
                    </a:cubicBezTo>
                    <a:cubicBezTo>
                      <a:pt x="41" y="16"/>
                      <a:pt x="39" y="16"/>
                      <a:pt x="38" y="16"/>
                    </a:cubicBezTo>
                    <a:close/>
                    <a:moveTo>
                      <a:pt x="34" y="15"/>
                    </a:moveTo>
                    <a:cubicBezTo>
                      <a:pt x="37" y="13"/>
                      <a:pt x="40" y="11"/>
                      <a:pt x="43" y="8"/>
                    </a:cubicBezTo>
                    <a:cubicBezTo>
                      <a:pt x="44" y="7"/>
                      <a:pt x="45" y="6"/>
                      <a:pt x="46" y="6"/>
                    </a:cubicBezTo>
                    <a:cubicBezTo>
                      <a:pt x="45" y="6"/>
                      <a:pt x="44" y="8"/>
                      <a:pt x="43" y="10"/>
                    </a:cubicBezTo>
                    <a:cubicBezTo>
                      <a:pt x="41" y="12"/>
                      <a:pt x="39" y="14"/>
                      <a:pt x="37" y="16"/>
                    </a:cubicBezTo>
                    <a:cubicBezTo>
                      <a:pt x="36" y="15"/>
                      <a:pt x="35" y="15"/>
                      <a:pt x="34" y="15"/>
                    </a:cubicBezTo>
                    <a:close/>
                    <a:moveTo>
                      <a:pt x="21" y="15"/>
                    </a:moveTo>
                    <a:cubicBezTo>
                      <a:pt x="24" y="13"/>
                      <a:pt x="27" y="10"/>
                      <a:pt x="29" y="8"/>
                    </a:cubicBezTo>
                    <a:cubicBezTo>
                      <a:pt x="30" y="7"/>
                      <a:pt x="31" y="6"/>
                      <a:pt x="32" y="5"/>
                    </a:cubicBezTo>
                    <a:cubicBezTo>
                      <a:pt x="31" y="6"/>
                      <a:pt x="30" y="7"/>
                      <a:pt x="30" y="8"/>
                    </a:cubicBezTo>
                    <a:cubicBezTo>
                      <a:pt x="28" y="10"/>
                      <a:pt x="25" y="13"/>
                      <a:pt x="23" y="15"/>
                    </a:cubicBezTo>
                    <a:cubicBezTo>
                      <a:pt x="23" y="15"/>
                      <a:pt x="22" y="15"/>
                      <a:pt x="21" y="15"/>
                    </a:cubicBezTo>
                    <a:close/>
                    <a:moveTo>
                      <a:pt x="4" y="14"/>
                    </a:moveTo>
                    <a:cubicBezTo>
                      <a:pt x="8" y="12"/>
                      <a:pt x="12" y="9"/>
                      <a:pt x="16" y="6"/>
                    </a:cubicBezTo>
                    <a:cubicBezTo>
                      <a:pt x="20" y="3"/>
                      <a:pt x="14" y="9"/>
                      <a:pt x="13" y="9"/>
                    </a:cubicBezTo>
                    <a:cubicBezTo>
                      <a:pt x="11" y="11"/>
                      <a:pt x="9" y="13"/>
                      <a:pt x="8" y="15"/>
                    </a:cubicBezTo>
                    <a:cubicBezTo>
                      <a:pt x="7" y="15"/>
                      <a:pt x="5" y="14"/>
                      <a:pt x="4" y="14"/>
                    </a:cubicBezTo>
                    <a:close/>
                    <a:moveTo>
                      <a:pt x="13" y="4"/>
                    </a:moveTo>
                    <a:cubicBezTo>
                      <a:pt x="10" y="5"/>
                      <a:pt x="7" y="7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5" y="9"/>
                      <a:pt x="5" y="8"/>
                    </a:cubicBezTo>
                    <a:cubicBezTo>
                      <a:pt x="6" y="7"/>
                      <a:pt x="7" y="5"/>
                      <a:pt x="9" y="4"/>
                    </a:cubicBezTo>
                    <a:cubicBezTo>
                      <a:pt x="10" y="4"/>
                      <a:pt x="11" y="4"/>
                      <a:pt x="13" y="4"/>
                    </a:cubicBezTo>
                    <a:close/>
                    <a:moveTo>
                      <a:pt x="23" y="4"/>
                    </a:moveTo>
                    <a:cubicBezTo>
                      <a:pt x="24" y="4"/>
                      <a:pt x="25" y="4"/>
                      <a:pt x="25" y="4"/>
                    </a:cubicBezTo>
                    <a:cubicBezTo>
                      <a:pt x="24" y="4"/>
                      <a:pt x="22" y="5"/>
                      <a:pt x="21" y="6"/>
                    </a:cubicBezTo>
                    <a:cubicBezTo>
                      <a:pt x="22" y="6"/>
                      <a:pt x="22" y="5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lose/>
                    <a:moveTo>
                      <a:pt x="19" y="4"/>
                    </a:moveTo>
                    <a:cubicBezTo>
                      <a:pt x="20" y="4"/>
                      <a:pt x="21" y="4"/>
                      <a:pt x="22" y="4"/>
                    </a:cubicBezTo>
                    <a:cubicBezTo>
                      <a:pt x="18" y="6"/>
                      <a:pt x="15" y="10"/>
                      <a:pt x="11" y="13"/>
                    </a:cubicBezTo>
                    <a:cubicBezTo>
                      <a:pt x="11" y="13"/>
                      <a:pt x="8" y="15"/>
                      <a:pt x="10" y="13"/>
                    </a:cubicBezTo>
                    <a:cubicBezTo>
                      <a:pt x="11" y="12"/>
                      <a:pt x="12" y="11"/>
                      <a:pt x="14" y="10"/>
                    </a:cubicBezTo>
                    <a:cubicBezTo>
                      <a:pt x="15" y="8"/>
                      <a:pt x="17" y="6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lose/>
                    <a:moveTo>
                      <a:pt x="4" y="9"/>
                    </a:moveTo>
                    <a:cubicBezTo>
                      <a:pt x="5" y="7"/>
                      <a:pt x="9" y="2"/>
                      <a:pt x="6" y="5"/>
                    </a:cubicBezTo>
                    <a:cubicBezTo>
                      <a:pt x="5" y="7"/>
                      <a:pt x="5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lose/>
                    <a:moveTo>
                      <a:pt x="4" y="11"/>
                    </a:moveTo>
                    <a:cubicBezTo>
                      <a:pt x="5" y="10"/>
                      <a:pt x="6" y="9"/>
                      <a:pt x="7" y="8"/>
                    </a:cubicBezTo>
                    <a:cubicBezTo>
                      <a:pt x="8" y="7"/>
                      <a:pt x="10" y="6"/>
                      <a:pt x="11" y="5"/>
                    </a:cubicBezTo>
                    <a:cubicBezTo>
                      <a:pt x="12" y="4"/>
                      <a:pt x="13" y="4"/>
                      <a:pt x="11" y="6"/>
                    </a:cubicBezTo>
                    <a:cubicBezTo>
                      <a:pt x="9" y="9"/>
                      <a:pt x="6" y="11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lose/>
                    <a:moveTo>
                      <a:pt x="14" y="4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6" y="4"/>
                      <a:pt x="18" y="4"/>
                    </a:cubicBezTo>
                    <a:cubicBezTo>
                      <a:pt x="13" y="7"/>
                      <a:pt x="9" y="11"/>
                      <a:pt x="5" y="13"/>
                    </a:cubicBezTo>
                    <a:cubicBezTo>
                      <a:pt x="8" y="11"/>
                      <a:pt x="11" y="7"/>
                      <a:pt x="14" y="4"/>
                    </a:cubicBezTo>
                    <a:close/>
                    <a:moveTo>
                      <a:pt x="4" y="7"/>
                    </a:moveTo>
                    <a:cubicBezTo>
                      <a:pt x="4" y="6"/>
                      <a:pt x="3" y="5"/>
                      <a:pt x="3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6" y="5"/>
                      <a:pt x="4" y="6"/>
                      <a:pt x="4" y="7"/>
                    </a:cubicBezTo>
                    <a:close/>
                    <a:moveTo>
                      <a:pt x="17" y="9"/>
                    </a:moveTo>
                    <a:cubicBezTo>
                      <a:pt x="17" y="8"/>
                      <a:pt x="18" y="8"/>
                      <a:pt x="19" y="7"/>
                    </a:cubicBezTo>
                    <a:cubicBezTo>
                      <a:pt x="19" y="7"/>
                      <a:pt x="22" y="3"/>
                      <a:pt x="21" y="5"/>
                    </a:cubicBezTo>
                    <a:cubicBezTo>
                      <a:pt x="19" y="8"/>
                      <a:pt x="17" y="11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ubicBezTo>
                      <a:pt x="13" y="15"/>
                      <a:pt x="11" y="15"/>
                      <a:pt x="10" y="15"/>
                    </a:cubicBezTo>
                    <a:cubicBezTo>
                      <a:pt x="12" y="13"/>
                      <a:pt x="14" y="11"/>
                      <a:pt x="17" y="9"/>
                    </a:cubicBezTo>
                    <a:close/>
                    <a:moveTo>
                      <a:pt x="15" y="15"/>
                    </a:moveTo>
                    <a:cubicBezTo>
                      <a:pt x="18" y="11"/>
                      <a:pt x="20" y="8"/>
                      <a:pt x="24" y="5"/>
                    </a:cubicBezTo>
                    <a:cubicBezTo>
                      <a:pt x="25" y="4"/>
                      <a:pt x="25" y="4"/>
                      <a:pt x="23" y="6"/>
                    </a:cubicBezTo>
                    <a:cubicBezTo>
                      <a:pt x="22" y="7"/>
                      <a:pt x="21" y="8"/>
                      <a:pt x="20" y="9"/>
                    </a:cubicBezTo>
                    <a:cubicBezTo>
                      <a:pt x="19" y="11"/>
                      <a:pt x="18" y="13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5" y="15"/>
                      <a:pt x="14" y="15"/>
                    </a:cubicBezTo>
                    <a:cubicBezTo>
                      <a:pt x="15" y="15"/>
                      <a:pt x="15" y="15"/>
                      <a:pt x="15" y="15"/>
                    </a:cubicBezTo>
                    <a:close/>
                    <a:moveTo>
                      <a:pt x="20" y="15"/>
                    </a:moveTo>
                    <a:cubicBezTo>
                      <a:pt x="19" y="15"/>
                      <a:pt x="18" y="15"/>
                      <a:pt x="18" y="15"/>
                    </a:cubicBezTo>
                    <a:cubicBezTo>
                      <a:pt x="21" y="13"/>
                      <a:pt x="24" y="10"/>
                      <a:pt x="26" y="7"/>
                    </a:cubicBezTo>
                    <a:cubicBezTo>
                      <a:pt x="31" y="2"/>
                      <a:pt x="26" y="7"/>
                      <a:pt x="25" y="8"/>
                    </a:cubicBezTo>
                    <a:cubicBezTo>
                      <a:pt x="23" y="10"/>
                      <a:pt x="22" y="12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lose/>
                    <a:moveTo>
                      <a:pt x="29" y="15"/>
                    </a:moveTo>
                    <a:cubicBezTo>
                      <a:pt x="28" y="15"/>
                      <a:pt x="27" y="15"/>
                      <a:pt x="25" y="15"/>
                    </a:cubicBezTo>
                    <a:cubicBezTo>
                      <a:pt x="28" y="14"/>
                      <a:pt x="30" y="11"/>
                      <a:pt x="33" y="9"/>
                    </a:cubicBezTo>
                    <a:cubicBezTo>
                      <a:pt x="34" y="8"/>
                      <a:pt x="35" y="7"/>
                      <a:pt x="36" y="6"/>
                    </a:cubicBezTo>
                    <a:cubicBezTo>
                      <a:pt x="38" y="4"/>
                      <a:pt x="36" y="7"/>
                      <a:pt x="36" y="7"/>
                    </a:cubicBezTo>
                    <a:cubicBezTo>
                      <a:pt x="34" y="10"/>
                      <a:pt x="32" y="12"/>
                      <a:pt x="30" y="15"/>
                    </a:cubicBezTo>
                    <a:cubicBezTo>
                      <a:pt x="30" y="15"/>
                      <a:pt x="30" y="15"/>
                      <a:pt x="29" y="15"/>
                    </a:cubicBezTo>
                    <a:close/>
                    <a:moveTo>
                      <a:pt x="33" y="15"/>
                    </a:move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15"/>
                      <a:pt x="31" y="15"/>
                      <a:pt x="30" y="15"/>
                    </a:cubicBezTo>
                    <a:cubicBezTo>
                      <a:pt x="34" y="12"/>
                      <a:pt x="37" y="9"/>
                      <a:pt x="41" y="6"/>
                    </a:cubicBezTo>
                    <a:cubicBezTo>
                      <a:pt x="44" y="4"/>
                      <a:pt x="40" y="8"/>
                      <a:pt x="39" y="8"/>
                    </a:cubicBezTo>
                    <a:cubicBezTo>
                      <a:pt x="38" y="11"/>
                      <a:pt x="36" y="13"/>
                      <a:pt x="33" y="15"/>
                    </a:cubicBezTo>
                    <a:close/>
                    <a:moveTo>
                      <a:pt x="62" y="5"/>
                    </a:moveTo>
                    <a:cubicBezTo>
                      <a:pt x="59" y="8"/>
                      <a:pt x="55" y="12"/>
                      <a:pt x="52" y="15"/>
                    </a:cubicBezTo>
                    <a:cubicBezTo>
                      <a:pt x="55" y="12"/>
                      <a:pt x="58" y="9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2" y="5"/>
                      <a:pt x="64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3" y="8"/>
                      <a:pt x="61" y="10"/>
                      <a:pt x="59" y="13"/>
                    </a:cubicBezTo>
                    <a:cubicBezTo>
                      <a:pt x="59" y="12"/>
                      <a:pt x="59" y="12"/>
                      <a:pt x="60" y="12"/>
                    </a:cubicBezTo>
                    <a:cubicBezTo>
                      <a:pt x="61" y="10"/>
                      <a:pt x="62" y="8"/>
                      <a:pt x="63" y="6"/>
                    </a:cubicBezTo>
                    <a:cubicBezTo>
                      <a:pt x="63" y="5"/>
                      <a:pt x="62" y="5"/>
                      <a:pt x="62" y="5"/>
                    </a:cubicBezTo>
                    <a:close/>
                    <a:moveTo>
                      <a:pt x="55" y="4"/>
                    </a:moveTo>
                    <a:cubicBezTo>
                      <a:pt x="53" y="6"/>
                      <a:pt x="51" y="7"/>
                      <a:pt x="50" y="9"/>
                    </a:cubicBezTo>
                    <a:cubicBezTo>
                      <a:pt x="49" y="10"/>
                      <a:pt x="49" y="10"/>
                      <a:pt x="48" y="11"/>
                    </a:cubicBezTo>
                    <a:cubicBezTo>
                      <a:pt x="50" y="9"/>
                      <a:pt x="51" y="7"/>
                      <a:pt x="51" y="4"/>
                    </a:cubicBezTo>
                    <a:cubicBezTo>
                      <a:pt x="52" y="4"/>
                      <a:pt x="51" y="4"/>
                      <a:pt x="51" y="4"/>
                    </a:cubicBezTo>
                    <a:cubicBezTo>
                      <a:pt x="54" y="4"/>
                      <a:pt x="57" y="4"/>
                      <a:pt x="59" y="5"/>
                    </a:cubicBezTo>
                    <a:cubicBezTo>
                      <a:pt x="56" y="7"/>
                      <a:pt x="53" y="10"/>
                      <a:pt x="50" y="13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3" y="9"/>
                      <a:pt x="54" y="7"/>
                      <a:pt x="56" y="5"/>
                    </a:cubicBezTo>
                    <a:cubicBezTo>
                      <a:pt x="56" y="5"/>
                      <a:pt x="56" y="4"/>
                      <a:pt x="55" y="4"/>
                    </a:cubicBezTo>
                    <a:close/>
                    <a:moveTo>
                      <a:pt x="51" y="8"/>
                    </a:moveTo>
                    <a:cubicBezTo>
                      <a:pt x="52" y="7"/>
                      <a:pt x="53" y="7"/>
                      <a:pt x="54" y="6"/>
                    </a:cubicBezTo>
                    <a:cubicBezTo>
                      <a:pt x="54" y="6"/>
                      <a:pt x="53" y="8"/>
                      <a:pt x="52" y="8"/>
                    </a:cubicBezTo>
                    <a:cubicBezTo>
                      <a:pt x="51" y="11"/>
                      <a:pt x="49" y="13"/>
                      <a:pt x="48" y="15"/>
                    </a:cubicBezTo>
                    <a:cubicBezTo>
                      <a:pt x="48" y="15"/>
                      <a:pt x="48" y="16"/>
                      <a:pt x="48" y="16"/>
                    </a:cubicBezTo>
                    <a:cubicBezTo>
                      <a:pt x="51" y="13"/>
                      <a:pt x="54" y="9"/>
                      <a:pt x="58" y="7"/>
                    </a:cubicBezTo>
                    <a:cubicBezTo>
                      <a:pt x="59" y="5"/>
                      <a:pt x="59" y="5"/>
                      <a:pt x="58" y="7"/>
                    </a:cubicBezTo>
                    <a:cubicBezTo>
                      <a:pt x="57" y="8"/>
                      <a:pt x="56" y="10"/>
                      <a:pt x="55" y="11"/>
                    </a:cubicBezTo>
                    <a:cubicBezTo>
                      <a:pt x="54" y="12"/>
                      <a:pt x="52" y="14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8" y="16"/>
                      <a:pt x="46" y="16"/>
                      <a:pt x="44" y="16"/>
                    </a:cubicBezTo>
                    <a:cubicBezTo>
                      <a:pt x="46" y="14"/>
                      <a:pt x="49" y="11"/>
                      <a:pt x="51" y="8"/>
                    </a:cubicBezTo>
                    <a:close/>
                    <a:moveTo>
                      <a:pt x="59" y="9"/>
                    </a:moveTo>
                    <a:cubicBezTo>
                      <a:pt x="60" y="8"/>
                      <a:pt x="61" y="7"/>
                      <a:pt x="61" y="7"/>
                    </a:cubicBezTo>
                    <a:cubicBezTo>
                      <a:pt x="61" y="8"/>
                      <a:pt x="61" y="9"/>
                      <a:pt x="60" y="10"/>
                    </a:cubicBezTo>
                    <a:cubicBezTo>
                      <a:pt x="59" y="12"/>
                      <a:pt x="57" y="14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4" y="16"/>
                      <a:pt x="52" y="16"/>
                      <a:pt x="51" y="16"/>
                    </a:cubicBezTo>
                    <a:cubicBezTo>
                      <a:pt x="54" y="14"/>
                      <a:pt x="57" y="11"/>
                      <a:pt x="59" y="9"/>
                    </a:cubicBezTo>
                    <a:close/>
                    <a:moveTo>
                      <a:pt x="63" y="9"/>
                    </a:moveTo>
                    <a:cubicBezTo>
                      <a:pt x="64" y="8"/>
                      <a:pt x="66" y="5"/>
                      <a:pt x="65" y="8"/>
                    </a:cubicBezTo>
                    <a:cubicBezTo>
                      <a:pt x="63" y="11"/>
                      <a:pt x="62" y="13"/>
                      <a:pt x="60" y="16"/>
                    </a:cubicBezTo>
                    <a:cubicBezTo>
                      <a:pt x="59" y="16"/>
                      <a:pt x="60" y="16"/>
                      <a:pt x="60" y="16"/>
                    </a:cubicBezTo>
                    <a:cubicBezTo>
                      <a:pt x="61" y="15"/>
                      <a:pt x="61" y="15"/>
                      <a:pt x="62" y="14"/>
                    </a:cubicBezTo>
                    <a:cubicBezTo>
                      <a:pt x="64" y="13"/>
                      <a:pt x="67" y="11"/>
                      <a:pt x="63" y="16"/>
                    </a:cubicBezTo>
                    <a:cubicBezTo>
                      <a:pt x="63" y="16"/>
                      <a:pt x="63" y="16"/>
                      <a:pt x="63" y="16"/>
                    </a:cubicBezTo>
                    <a:cubicBezTo>
                      <a:pt x="64" y="16"/>
                      <a:pt x="65" y="16"/>
                      <a:pt x="66" y="16"/>
                    </a:cubicBezTo>
                    <a:cubicBezTo>
                      <a:pt x="67" y="16"/>
                      <a:pt x="67" y="15"/>
                      <a:pt x="66" y="15"/>
                    </a:cubicBezTo>
                    <a:cubicBezTo>
                      <a:pt x="66" y="15"/>
                      <a:pt x="64" y="16"/>
                      <a:pt x="65" y="15"/>
                    </a:cubicBezTo>
                    <a:cubicBezTo>
                      <a:pt x="66" y="14"/>
                      <a:pt x="66" y="12"/>
                      <a:pt x="67" y="11"/>
                    </a:cubicBezTo>
                    <a:cubicBezTo>
                      <a:pt x="67" y="10"/>
                      <a:pt x="67" y="10"/>
                      <a:pt x="66" y="10"/>
                    </a:cubicBezTo>
                    <a:cubicBezTo>
                      <a:pt x="65" y="11"/>
                      <a:pt x="65" y="11"/>
                      <a:pt x="64" y="12"/>
                    </a:cubicBezTo>
                    <a:cubicBezTo>
                      <a:pt x="63" y="12"/>
                      <a:pt x="60" y="17"/>
                      <a:pt x="62" y="14"/>
                    </a:cubicBezTo>
                    <a:cubicBezTo>
                      <a:pt x="64" y="11"/>
                      <a:pt x="65" y="9"/>
                      <a:pt x="66" y="6"/>
                    </a:cubicBezTo>
                    <a:cubicBezTo>
                      <a:pt x="67" y="6"/>
                      <a:pt x="66" y="6"/>
                      <a:pt x="66" y="5"/>
                    </a:cubicBezTo>
                    <a:cubicBezTo>
                      <a:pt x="67" y="5"/>
                      <a:pt x="67" y="6"/>
                      <a:pt x="67" y="6"/>
                    </a:cubicBezTo>
                    <a:cubicBezTo>
                      <a:pt x="67" y="9"/>
                      <a:pt x="67" y="13"/>
                      <a:pt x="67" y="16"/>
                    </a:cubicBezTo>
                    <a:cubicBezTo>
                      <a:pt x="63" y="16"/>
                      <a:pt x="59" y="16"/>
                      <a:pt x="56" y="16"/>
                    </a:cubicBezTo>
                    <a:cubicBezTo>
                      <a:pt x="59" y="14"/>
                      <a:pt x="61" y="12"/>
                      <a:pt x="63" y="9"/>
                    </a:cubicBezTo>
                    <a:close/>
                    <a:moveTo>
                      <a:pt x="37" y="4"/>
                    </a:moveTo>
                    <a:cubicBezTo>
                      <a:pt x="42" y="4"/>
                      <a:pt x="46" y="4"/>
                      <a:pt x="51" y="4"/>
                    </a:cubicBezTo>
                    <a:cubicBezTo>
                      <a:pt x="49" y="5"/>
                      <a:pt x="47" y="7"/>
                      <a:pt x="45" y="8"/>
                    </a:cubicBezTo>
                    <a:cubicBezTo>
                      <a:pt x="46" y="7"/>
                      <a:pt x="47" y="6"/>
                      <a:pt x="48" y="5"/>
                    </a:cubicBezTo>
                    <a:cubicBezTo>
                      <a:pt x="48" y="5"/>
                      <a:pt x="47" y="4"/>
                      <a:pt x="47" y="4"/>
                    </a:cubicBezTo>
                    <a:cubicBezTo>
                      <a:pt x="43" y="6"/>
                      <a:pt x="40" y="9"/>
                      <a:pt x="37" y="12"/>
                    </a:cubicBezTo>
                    <a:cubicBezTo>
                      <a:pt x="38" y="12"/>
                      <a:pt x="38" y="12"/>
                      <a:pt x="38" y="11"/>
                    </a:cubicBezTo>
                    <a:cubicBezTo>
                      <a:pt x="40" y="9"/>
                      <a:pt x="42" y="7"/>
                      <a:pt x="44" y="4"/>
                    </a:cubicBezTo>
                    <a:cubicBezTo>
                      <a:pt x="44" y="4"/>
                      <a:pt x="44" y="4"/>
                      <a:pt x="43" y="4"/>
                    </a:cubicBezTo>
                    <a:cubicBezTo>
                      <a:pt x="39" y="6"/>
                      <a:pt x="37" y="9"/>
                      <a:pt x="34" y="12"/>
                    </a:cubicBezTo>
                    <a:cubicBezTo>
                      <a:pt x="33" y="12"/>
                      <a:pt x="30" y="16"/>
                      <a:pt x="32" y="13"/>
                    </a:cubicBezTo>
                    <a:cubicBezTo>
                      <a:pt x="34" y="10"/>
                      <a:pt x="36" y="7"/>
                      <a:pt x="38" y="5"/>
                    </a:cubicBezTo>
                    <a:cubicBezTo>
                      <a:pt x="39" y="5"/>
                      <a:pt x="38" y="4"/>
                      <a:pt x="38" y="4"/>
                    </a:cubicBezTo>
                    <a:cubicBezTo>
                      <a:pt x="35" y="6"/>
                      <a:pt x="32" y="9"/>
                      <a:pt x="30" y="11"/>
                    </a:cubicBezTo>
                    <a:cubicBezTo>
                      <a:pt x="29" y="12"/>
                      <a:pt x="23" y="16"/>
                      <a:pt x="26" y="13"/>
                    </a:cubicBezTo>
                    <a:cubicBezTo>
                      <a:pt x="29" y="10"/>
                      <a:pt x="31" y="7"/>
                      <a:pt x="33" y="4"/>
                    </a:cubicBezTo>
                    <a:cubicBezTo>
                      <a:pt x="34" y="4"/>
                      <a:pt x="33" y="4"/>
                      <a:pt x="33" y="4"/>
                    </a:cubicBezTo>
                    <a:cubicBezTo>
                      <a:pt x="30" y="6"/>
                      <a:pt x="27" y="8"/>
                      <a:pt x="25" y="11"/>
                    </a:cubicBezTo>
                    <a:cubicBezTo>
                      <a:pt x="24" y="12"/>
                      <a:pt x="23" y="12"/>
                      <a:pt x="23" y="13"/>
                    </a:cubicBezTo>
                    <a:cubicBezTo>
                      <a:pt x="20" y="15"/>
                      <a:pt x="24" y="11"/>
                      <a:pt x="25" y="10"/>
                    </a:cubicBezTo>
                    <a:cubicBezTo>
                      <a:pt x="26" y="8"/>
                      <a:pt x="28" y="6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6" y="6"/>
                      <a:pt x="24" y="9"/>
                      <a:pt x="21" y="11"/>
                    </a:cubicBezTo>
                    <a:cubicBezTo>
                      <a:pt x="20" y="12"/>
                      <a:pt x="19" y="13"/>
                      <a:pt x="18" y="14"/>
                    </a:cubicBezTo>
                    <a:cubicBezTo>
                      <a:pt x="18" y="13"/>
                      <a:pt x="19" y="12"/>
                      <a:pt x="20" y="11"/>
                    </a:cubicBezTo>
                    <a:cubicBezTo>
                      <a:pt x="22" y="8"/>
                      <a:pt x="24" y="6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0" y="4"/>
                      <a:pt x="33" y="4"/>
                      <a:pt x="37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94" name="Freeform 165"/>
              <p:cNvSpPr>
                <a:spLocks noEditPoints="1"/>
              </p:cNvSpPr>
              <p:nvPr/>
            </p:nvSpPr>
            <p:spPr bwMode="auto">
              <a:xfrm>
                <a:off x="2482635" y="1255324"/>
                <a:ext cx="34422" cy="33602"/>
              </a:xfrm>
              <a:custGeom>
                <a:avLst/>
                <a:gdLst>
                  <a:gd name="T0" fmla="*/ 10 w 18"/>
                  <a:gd name="T1" fmla="*/ 17 h 17"/>
                  <a:gd name="T2" fmla="*/ 17 w 18"/>
                  <a:gd name="T3" fmla="*/ 7 h 17"/>
                  <a:gd name="T4" fmla="*/ 8 w 18"/>
                  <a:gd name="T5" fmla="*/ 1 h 17"/>
                  <a:gd name="T6" fmla="*/ 8 w 18"/>
                  <a:gd name="T7" fmla="*/ 1 h 17"/>
                  <a:gd name="T8" fmla="*/ 0 w 18"/>
                  <a:gd name="T9" fmla="*/ 9 h 17"/>
                  <a:gd name="T10" fmla="*/ 10 w 18"/>
                  <a:gd name="T11" fmla="*/ 17 h 17"/>
                  <a:gd name="T12" fmla="*/ 10 w 18"/>
                  <a:gd name="T13" fmla="*/ 14 h 17"/>
                  <a:gd name="T14" fmla="*/ 3 w 18"/>
                  <a:gd name="T15" fmla="*/ 9 h 17"/>
                  <a:gd name="T16" fmla="*/ 4 w 18"/>
                  <a:gd name="T17" fmla="*/ 9 h 17"/>
                  <a:gd name="T18" fmla="*/ 10 w 18"/>
                  <a:gd name="T19" fmla="*/ 6 h 17"/>
                  <a:gd name="T20" fmla="*/ 5 w 18"/>
                  <a:gd name="T21" fmla="*/ 11 h 17"/>
                  <a:gd name="T22" fmla="*/ 5 w 18"/>
                  <a:gd name="T23" fmla="*/ 11 h 17"/>
                  <a:gd name="T24" fmla="*/ 11 w 18"/>
                  <a:gd name="T25" fmla="*/ 8 h 17"/>
                  <a:gd name="T26" fmla="*/ 7 w 18"/>
                  <a:gd name="T27" fmla="*/ 12 h 17"/>
                  <a:gd name="T28" fmla="*/ 7 w 18"/>
                  <a:gd name="T29" fmla="*/ 13 h 17"/>
                  <a:gd name="T30" fmla="*/ 13 w 18"/>
                  <a:gd name="T31" fmla="*/ 10 h 17"/>
                  <a:gd name="T32" fmla="*/ 11 w 18"/>
                  <a:gd name="T33" fmla="*/ 13 h 17"/>
                  <a:gd name="T34" fmla="*/ 11 w 18"/>
                  <a:gd name="T35" fmla="*/ 13 h 17"/>
                  <a:gd name="T36" fmla="*/ 10 w 18"/>
                  <a:gd name="T37" fmla="*/ 14 h 17"/>
                  <a:gd name="T38" fmla="*/ 12 w 18"/>
                  <a:gd name="T39" fmla="*/ 13 h 17"/>
                  <a:gd name="T40" fmla="*/ 14 w 18"/>
                  <a:gd name="T41" fmla="*/ 10 h 17"/>
                  <a:gd name="T42" fmla="*/ 13 w 18"/>
                  <a:gd name="T43" fmla="*/ 9 h 17"/>
                  <a:gd name="T44" fmla="*/ 8 w 18"/>
                  <a:gd name="T45" fmla="*/ 12 h 17"/>
                  <a:gd name="T46" fmla="*/ 12 w 18"/>
                  <a:gd name="T47" fmla="*/ 7 h 17"/>
                  <a:gd name="T48" fmla="*/ 12 w 18"/>
                  <a:gd name="T49" fmla="*/ 6 h 17"/>
                  <a:gd name="T50" fmla="*/ 7 w 18"/>
                  <a:gd name="T51" fmla="*/ 9 h 17"/>
                  <a:gd name="T52" fmla="*/ 11 w 18"/>
                  <a:gd name="T53" fmla="*/ 5 h 17"/>
                  <a:gd name="T54" fmla="*/ 11 w 18"/>
                  <a:gd name="T55" fmla="*/ 5 h 17"/>
                  <a:gd name="T56" fmla="*/ 6 w 18"/>
                  <a:gd name="T57" fmla="*/ 7 h 17"/>
                  <a:gd name="T58" fmla="*/ 10 w 18"/>
                  <a:gd name="T59" fmla="*/ 4 h 17"/>
                  <a:gd name="T60" fmla="*/ 12 w 18"/>
                  <a:gd name="T61" fmla="*/ 13 h 17"/>
                  <a:gd name="T62" fmla="*/ 7 w 18"/>
                  <a:gd name="T63" fmla="*/ 4 h 17"/>
                  <a:gd name="T64" fmla="*/ 4 w 18"/>
                  <a:gd name="T65" fmla="*/ 5 h 17"/>
                  <a:gd name="T66" fmla="*/ 7 w 18"/>
                  <a:gd name="T67" fmla="*/ 4 h 17"/>
                  <a:gd name="T68" fmla="*/ 4 w 18"/>
                  <a:gd name="T69" fmla="*/ 5 h 17"/>
                  <a:gd name="T70" fmla="*/ 5 w 18"/>
                  <a:gd name="T71" fmla="*/ 6 h 17"/>
                  <a:gd name="T72" fmla="*/ 9 w 18"/>
                  <a:gd name="T73" fmla="*/ 4 h 17"/>
                  <a:gd name="T74" fmla="*/ 3 w 18"/>
                  <a:gd name="T75" fmla="*/ 8 h 17"/>
                  <a:gd name="T76" fmla="*/ 3 w 18"/>
                  <a:gd name="T77" fmla="*/ 9 h 17"/>
                  <a:gd name="T78" fmla="*/ 4 w 18"/>
                  <a:gd name="T79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7">
                    <a:moveTo>
                      <a:pt x="10" y="17"/>
                    </a:moveTo>
                    <a:cubicBezTo>
                      <a:pt x="15" y="16"/>
                      <a:pt x="18" y="12"/>
                      <a:pt x="17" y="7"/>
                    </a:cubicBezTo>
                    <a:cubicBezTo>
                      <a:pt x="16" y="3"/>
                      <a:pt x="12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" y="1"/>
                      <a:pt x="0" y="4"/>
                      <a:pt x="0" y="9"/>
                    </a:cubicBezTo>
                    <a:cubicBezTo>
                      <a:pt x="1" y="14"/>
                      <a:pt x="6" y="17"/>
                      <a:pt x="10" y="17"/>
                    </a:cubicBezTo>
                    <a:close/>
                    <a:moveTo>
                      <a:pt x="10" y="14"/>
                    </a:moveTo>
                    <a:cubicBezTo>
                      <a:pt x="7" y="14"/>
                      <a:pt x="4" y="12"/>
                      <a:pt x="3" y="9"/>
                    </a:cubicBezTo>
                    <a:cubicBezTo>
                      <a:pt x="3" y="9"/>
                      <a:pt x="3" y="9"/>
                      <a:pt x="4" y="9"/>
                    </a:cubicBezTo>
                    <a:cubicBezTo>
                      <a:pt x="6" y="8"/>
                      <a:pt x="8" y="7"/>
                      <a:pt x="10" y="6"/>
                    </a:cubicBezTo>
                    <a:cubicBezTo>
                      <a:pt x="8" y="8"/>
                      <a:pt x="6" y="9"/>
                      <a:pt x="5" y="11"/>
                    </a:cubicBezTo>
                    <a:cubicBezTo>
                      <a:pt x="4" y="11"/>
                      <a:pt x="5" y="12"/>
                      <a:pt x="5" y="11"/>
                    </a:cubicBezTo>
                    <a:cubicBezTo>
                      <a:pt x="7" y="10"/>
                      <a:pt x="9" y="9"/>
                      <a:pt x="11" y="8"/>
                    </a:cubicBezTo>
                    <a:cubicBezTo>
                      <a:pt x="10" y="9"/>
                      <a:pt x="8" y="11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9" y="12"/>
                      <a:pt x="11" y="11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0" y="14"/>
                      <a:pt x="10" y="14"/>
                    </a:cubicBezTo>
                    <a:close/>
                    <a:moveTo>
                      <a:pt x="12" y="13"/>
                    </a:moveTo>
                    <a:cubicBezTo>
                      <a:pt x="12" y="12"/>
                      <a:pt x="13" y="11"/>
                      <a:pt x="14" y="10"/>
                    </a:cubicBezTo>
                    <a:cubicBezTo>
                      <a:pt x="14" y="10"/>
                      <a:pt x="14" y="9"/>
                      <a:pt x="13" y="9"/>
                    </a:cubicBezTo>
                    <a:cubicBezTo>
                      <a:pt x="12" y="10"/>
                      <a:pt x="10" y="11"/>
                      <a:pt x="8" y="12"/>
                    </a:cubicBezTo>
                    <a:cubicBezTo>
                      <a:pt x="10" y="10"/>
                      <a:pt x="11" y="9"/>
                      <a:pt x="12" y="7"/>
                    </a:cubicBezTo>
                    <a:cubicBezTo>
                      <a:pt x="13" y="7"/>
                      <a:pt x="12" y="6"/>
                      <a:pt x="12" y="6"/>
                    </a:cubicBezTo>
                    <a:cubicBezTo>
                      <a:pt x="10" y="7"/>
                      <a:pt x="9" y="8"/>
                      <a:pt x="7" y="9"/>
                    </a:cubicBezTo>
                    <a:cubicBezTo>
                      <a:pt x="9" y="8"/>
                      <a:pt x="10" y="7"/>
                      <a:pt x="11" y="5"/>
                    </a:cubicBezTo>
                    <a:cubicBezTo>
                      <a:pt x="12" y="5"/>
                      <a:pt x="11" y="4"/>
                      <a:pt x="11" y="5"/>
                    </a:cubicBezTo>
                    <a:cubicBezTo>
                      <a:pt x="9" y="5"/>
                      <a:pt x="8" y="6"/>
                      <a:pt x="6" y="7"/>
                    </a:cubicBezTo>
                    <a:cubicBezTo>
                      <a:pt x="7" y="6"/>
                      <a:pt x="9" y="5"/>
                      <a:pt x="10" y="4"/>
                    </a:cubicBezTo>
                    <a:cubicBezTo>
                      <a:pt x="15" y="4"/>
                      <a:pt x="16" y="11"/>
                      <a:pt x="12" y="13"/>
                    </a:cubicBezTo>
                    <a:close/>
                    <a:moveTo>
                      <a:pt x="7" y="4"/>
                    </a:move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6" y="4"/>
                      <a:pt x="7" y="4"/>
                    </a:cubicBezTo>
                    <a:close/>
                    <a:moveTo>
                      <a:pt x="4" y="5"/>
                    </a:moveTo>
                    <a:cubicBezTo>
                      <a:pt x="4" y="6"/>
                      <a:pt x="4" y="6"/>
                      <a:pt x="5" y="6"/>
                    </a:cubicBezTo>
                    <a:cubicBezTo>
                      <a:pt x="6" y="5"/>
                      <a:pt x="7" y="4"/>
                      <a:pt x="9" y="4"/>
                    </a:cubicBezTo>
                    <a:cubicBezTo>
                      <a:pt x="7" y="5"/>
                      <a:pt x="5" y="7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3" y="6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95" name="Freeform 182"/>
              <p:cNvSpPr>
                <a:spLocks noEditPoints="1"/>
              </p:cNvSpPr>
              <p:nvPr/>
            </p:nvSpPr>
            <p:spPr bwMode="auto">
              <a:xfrm>
                <a:off x="2935644" y="1271771"/>
                <a:ext cx="104904" cy="97528"/>
              </a:xfrm>
              <a:custGeom>
                <a:avLst/>
                <a:gdLst>
                  <a:gd name="T0" fmla="*/ 43 w 54"/>
                  <a:gd name="T1" fmla="*/ 0 h 50"/>
                  <a:gd name="T2" fmla="*/ 13 w 54"/>
                  <a:gd name="T3" fmla="*/ 1 h 50"/>
                  <a:gd name="T4" fmla="*/ 12 w 54"/>
                  <a:gd name="T5" fmla="*/ 0 h 50"/>
                  <a:gd name="T6" fmla="*/ 16 w 54"/>
                  <a:gd name="T7" fmla="*/ 26 h 50"/>
                  <a:gd name="T8" fmla="*/ 11 w 54"/>
                  <a:gd name="T9" fmla="*/ 49 h 50"/>
                  <a:gd name="T10" fmla="*/ 40 w 54"/>
                  <a:gd name="T11" fmla="*/ 49 h 50"/>
                  <a:gd name="T12" fmla="*/ 52 w 54"/>
                  <a:gd name="T13" fmla="*/ 38 h 50"/>
                  <a:gd name="T14" fmla="*/ 53 w 54"/>
                  <a:gd name="T15" fmla="*/ 11 h 50"/>
                  <a:gd name="T16" fmla="*/ 39 w 54"/>
                  <a:gd name="T17" fmla="*/ 44 h 50"/>
                  <a:gd name="T18" fmla="*/ 37 w 54"/>
                  <a:gd name="T19" fmla="*/ 42 h 50"/>
                  <a:gd name="T20" fmla="*/ 35 w 54"/>
                  <a:gd name="T21" fmla="*/ 39 h 50"/>
                  <a:gd name="T22" fmla="*/ 33 w 54"/>
                  <a:gd name="T23" fmla="*/ 37 h 50"/>
                  <a:gd name="T24" fmla="*/ 33 w 54"/>
                  <a:gd name="T25" fmla="*/ 37 h 50"/>
                  <a:gd name="T26" fmla="*/ 32 w 54"/>
                  <a:gd name="T27" fmla="*/ 36 h 50"/>
                  <a:gd name="T28" fmla="*/ 36 w 54"/>
                  <a:gd name="T29" fmla="*/ 26 h 50"/>
                  <a:gd name="T30" fmla="*/ 44 w 54"/>
                  <a:gd name="T31" fmla="*/ 41 h 50"/>
                  <a:gd name="T32" fmla="*/ 40 w 54"/>
                  <a:gd name="T33" fmla="*/ 41 h 50"/>
                  <a:gd name="T34" fmla="*/ 43 w 54"/>
                  <a:gd name="T35" fmla="*/ 33 h 50"/>
                  <a:gd name="T36" fmla="*/ 41 w 54"/>
                  <a:gd name="T37" fmla="*/ 30 h 50"/>
                  <a:gd name="T38" fmla="*/ 44 w 54"/>
                  <a:gd name="T39" fmla="*/ 41 h 50"/>
                  <a:gd name="T40" fmla="*/ 38 w 54"/>
                  <a:gd name="T41" fmla="*/ 27 h 50"/>
                  <a:gd name="T42" fmla="*/ 37 w 54"/>
                  <a:gd name="T43" fmla="*/ 25 h 50"/>
                  <a:gd name="T44" fmla="*/ 36 w 54"/>
                  <a:gd name="T45" fmla="*/ 25 h 50"/>
                  <a:gd name="T46" fmla="*/ 36 w 54"/>
                  <a:gd name="T47" fmla="*/ 23 h 50"/>
                  <a:gd name="T48" fmla="*/ 37 w 54"/>
                  <a:gd name="T49" fmla="*/ 17 h 50"/>
                  <a:gd name="T50" fmla="*/ 28 w 54"/>
                  <a:gd name="T51" fmla="*/ 26 h 50"/>
                  <a:gd name="T52" fmla="*/ 14 w 54"/>
                  <a:gd name="T53" fmla="*/ 32 h 50"/>
                  <a:gd name="T54" fmla="*/ 22 w 54"/>
                  <a:gd name="T55" fmla="*/ 26 h 50"/>
                  <a:gd name="T56" fmla="*/ 19 w 54"/>
                  <a:gd name="T57" fmla="*/ 16 h 50"/>
                  <a:gd name="T58" fmla="*/ 18 w 54"/>
                  <a:gd name="T59" fmla="*/ 12 h 50"/>
                  <a:gd name="T60" fmla="*/ 14 w 54"/>
                  <a:gd name="T61" fmla="*/ 8 h 50"/>
                  <a:gd name="T62" fmla="*/ 10 w 54"/>
                  <a:gd name="T63" fmla="*/ 15 h 50"/>
                  <a:gd name="T64" fmla="*/ 10 w 54"/>
                  <a:gd name="T65" fmla="*/ 8 h 50"/>
                  <a:gd name="T66" fmla="*/ 12 w 54"/>
                  <a:gd name="T67" fmla="*/ 4 h 50"/>
                  <a:gd name="T68" fmla="*/ 16 w 54"/>
                  <a:gd name="T69" fmla="*/ 10 h 50"/>
                  <a:gd name="T70" fmla="*/ 15 w 54"/>
                  <a:gd name="T71" fmla="*/ 7 h 50"/>
                  <a:gd name="T72" fmla="*/ 11 w 54"/>
                  <a:gd name="T73" fmla="*/ 15 h 50"/>
                  <a:gd name="T74" fmla="*/ 20 w 54"/>
                  <a:gd name="T75" fmla="*/ 14 h 50"/>
                  <a:gd name="T76" fmla="*/ 22 w 54"/>
                  <a:gd name="T77" fmla="*/ 15 h 50"/>
                  <a:gd name="T78" fmla="*/ 22 w 54"/>
                  <a:gd name="T79" fmla="*/ 16 h 50"/>
                  <a:gd name="T80" fmla="*/ 22 w 54"/>
                  <a:gd name="T81" fmla="*/ 16 h 50"/>
                  <a:gd name="T82" fmla="*/ 43 w 54"/>
                  <a:gd name="T83" fmla="*/ 4 h 50"/>
                  <a:gd name="T84" fmla="*/ 22 w 54"/>
                  <a:gd name="T85" fmla="*/ 22 h 50"/>
                  <a:gd name="T86" fmla="*/ 26 w 54"/>
                  <a:gd name="T87" fmla="*/ 18 h 50"/>
                  <a:gd name="T88" fmla="*/ 19 w 54"/>
                  <a:gd name="T89" fmla="*/ 26 h 50"/>
                  <a:gd name="T90" fmla="*/ 28 w 54"/>
                  <a:gd name="T91" fmla="*/ 18 h 50"/>
                  <a:gd name="T92" fmla="*/ 45 w 54"/>
                  <a:gd name="T93" fmla="*/ 5 h 50"/>
                  <a:gd name="T94" fmla="*/ 39 w 54"/>
                  <a:gd name="T95" fmla="*/ 11 h 50"/>
                  <a:gd name="T96" fmla="*/ 19 w 54"/>
                  <a:gd name="T97" fmla="*/ 25 h 50"/>
                  <a:gd name="T98" fmla="*/ 18 w 54"/>
                  <a:gd name="T99" fmla="*/ 24 h 50"/>
                  <a:gd name="T100" fmla="*/ 19 w 54"/>
                  <a:gd name="T101" fmla="*/ 36 h 50"/>
                  <a:gd name="T102" fmla="*/ 14 w 54"/>
                  <a:gd name="T103" fmla="*/ 41 h 50"/>
                  <a:gd name="T104" fmla="*/ 27 w 54"/>
                  <a:gd name="T105" fmla="*/ 24 h 50"/>
                  <a:gd name="T106" fmla="*/ 25 w 54"/>
                  <a:gd name="T107" fmla="*/ 24 h 50"/>
                  <a:gd name="T108" fmla="*/ 20 w 54"/>
                  <a:gd name="T109" fmla="*/ 17 h 50"/>
                  <a:gd name="T110" fmla="*/ 12 w 54"/>
                  <a:gd name="T111" fmla="*/ 46 h 50"/>
                  <a:gd name="T112" fmla="*/ 43 w 54"/>
                  <a:gd name="T113" fmla="*/ 16 h 50"/>
                  <a:gd name="T114" fmla="*/ 26 w 54"/>
                  <a:gd name="T115" fmla="*/ 32 h 50"/>
                  <a:gd name="T116" fmla="*/ 41 w 54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4" h="50">
                    <a:moveTo>
                      <a:pt x="53" y="9"/>
                    </a:moveTo>
                    <a:cubicBezTo>
                      <a:pt x="50" y="6"/>
                      <a:pt x="47" y="4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2" y="10"/>
                      <a:pt x="18" y="5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1" y="10"/>
                    </a:cubicBezTo>
                    <a:cubicBezTo>
                      <a:pt x="6" y="15"/>
                      <a:pt x="11" y="21"/>
                      <a:pt x="16" y="26"/>
                    </a:cubicBezTo>
                    <a:cubicBezTo>
                      <a:pt x="12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50"/>
                      <a:pt x="13" y="50"/>
                      <a:pt x="13" y="49"/>
                    </a:cubicBezTo>
                    <a:cubicBezTo>
                      <a:pt x="18" y="44"/>
                      <a:pt x="23" y="40"/>
                      <a:pt x="27" y="35"/>
                    </a:cubicBezTo>
                    <a:cubicBezTo>
                      <a:pt x="32" y="40"/>
                      <a:pt x="35" y="45"/>
                      <a:pt x="40" y="49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41" y="50"/>
                      <a:pt x="42" y="50"/>
                      <a:pt x="43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3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8" y="33"/>
                      <a:pt x="44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4" y="10"/>
                      <a:pt x="54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2"/>
                    </a:moveTo>
                    <a:cubicBezTo>
                      <a:pt x="39" y="40"/>
                      <a:pt x="42" y="38"/>
                      <a:pt x="44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2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8" y="38"/>
                      <a:pt x="36" y="41"/>
                    </a:cubicBezTo>
                    <a:cubicBezTo>
                      <a:pt x="36" y="40"/>
                      <a:pt x="36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5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30"/>
                      <a:pt x="35" y="32"/>
                      <a:pt x="35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2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1" y="30"/>
                      <a:pt x="33" y="28"/>
                      <a:pt x="36" y="26"/>
                    </a:cubicBezTo>
                    <a:cubicBezTo>
                      <a:pt x="35" y="27"/>
                      <a:pt x="34" y="29"/>
                      <a:pt x="32" y="30"/>
                    </a:cubicBezTo>
                    <a:cubicBezTo>
                      <a:pt x="31" y="31"/>
                      <a:pt x="30" y="32"/>
                      <a:pt x="30" y="33"/>
                    </a:cubicBezTo>
                    <a:cubicBezTo>
                      <a:pt x="29" y="33"/>
                      <a:pt x="29" y="33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8" y="38"/>
                    </a:cubicBezTo>
                    <a:cubicBezTo>
                      <a:pt x="48" y="37"/>
                      <a:pt x="48" y="37"/>
                      <a:pt x="47" y="37"/>
                    </a:cubicBezTo>
                    <a:cubicBezTo>
                      <a:pt x="45" y="38"/>
                      <a:pt x="43" y="39"/>
                      <a:pt x="41" y="41"/>
                    </a:cubicBezTo>
                    <a:cubicBezTo>
                      <a:pt x="41" y="41"/>
                      <a:pt x="39" y="44"/>
                      <a:pt x="40" y="41"/>
                    </a:cubicBezTo>
                    <a:cubicBezTo>
                      <a:pt x="42" y="39"/>
                      <a:pt x="43" y="37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6"/>
                      <a:pt x="43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1" y="34"/>
                      <a:pt x="39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8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3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40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9" y="31"/>
                    </a:cubicBezTo>
                    <a:cubicBezTo>
                      <a:pt x="29" y="31"/>
                      <a:pt x="29" y="31"/>
                      <a:pt x="29" y="30"/>
                    </a:cubicBezTo>
                    <a:cubicBezTo>
                      <a:pt x="31" y="29"/>
                      <a:pt x="32" y="27"/>
                      <a:pt x="34" y="25"/>
                    </a:cubicBezTo>
                    <a:cubicBezTo>
                      <a:pt x="34" y="25"/>
                      <a:pt x="35" y="24"/>
                      <a:pt x="36" y="23"/>
                    </a:cubicBezTo>
                    <a:cubicBezTo>
                      <a:pt x="36" y="24"/>
                      <a:pt x="36" y="24"/>
                      <a:pt x="36" y="25"/>
                    </a:cubicBezTo>
                    <a:close/>
                    <a:moveTo>
                      <a:pt x="8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9" y="23"/>
                      <a:pt x="33" y="20"/>
                      <a:pt x="37" y="17"/>
                    </a:cubicBezTo>
                    <a:cubicBezTo>
                      <a:pt x="40" y="15"/>
                      <a:pt x="42" y="12"/>
                      <a:pt x="45" y="10"/>
                    </a:cubicBezTo>
                    <a:cubicBezTo>
                      <a:pt x="48" y="7"/>
                      <a:pt x="43" y="12"/>
                      <a:pt x="43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5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10" y="45"/>
                    </a:cubicBezTo>
                    <a:cubicBezTo>
                      <a:pt x="9" y="44"/>
                      <a:pt x="8" y="43"/>
                      <a:pt x="8" y="43"/>
                    </a:cubicBezTo>
                    <a:close/>
                    <a:moveTo>
                      <a:pt x="6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1"/>
                    </a:cubicBezTo>
                    <a:cubicBezTo>
                      <a:pt x="19" y="28"/>
                      <a:pt x="22" y="25"/>
                      <a:pt x="25" y="23"/>
                    </a:cubicBezTo>
                    <a:cubicBezTo>
                      <a:pt x="27" y="20"/>
                      <a:pt x="30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6"/>
                      <a:pt x="7" y="42"/>
                    </a:cubicBezTo>
                    <a:cubicBezTo>
                      <a:pt x="6" y="42"/>
                      <a:pt x="6" y="41"/>
                      <a:pt x="6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9" y="16"/>
                    </a:cubicBezTo>
                    <a:cubicBezTo>
                      <a:pt x="17" y="17"/>
                      <a:pt x="15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1" y="16"/>
                    </a:moveTo>
                    <a:cubicBezTo>
                      <a:pt x="13" y="15"/>
                      <a:pt x="16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1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4" y="8"/>
                    </a:cubicBezTo>
                    <a:cubicBezTo>
                      <a:pt x="12" y="10"/>
                      <a:pt x="10" y="11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10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9" y="8"/>
                      <a:pt x="11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9"/>
                      <a:pt x="8" y="10"/>
                      <a:pt x="6" y="12"/>
                    </a:cubicBezTo>
                    <a:cubicBezTo>
                      <a:pt x="6" y="11"/>
                      <a:pt x="6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4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10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2" y="8"/>
                      <a:pt x="10" y="10"/>
                      <a:pt x="7" y="12"/>
                    </a:cubicBezTo>
                    <a:cubicBezTo>
                      <a:pt x="9" y="10"/>
                      <a:pt x="11" y="7"/>
                      <a:pt x="14" y="5"/>
                    </a:cubicBezTo>
                    <a:cubicBezTo>
                      <a:pt x="15" y="7"/>
                      <a:pt x="17" y="9"/>
                      <a:pt x="19" y="11"/>
                    </a:cubicBezTo>
                    <a:cubicBezTo>
                      <a:pt x="16" y="13"/>
                      <a:pt x="14" y="14"/>
                      <a:pt x="11" y="15"/>
                    </a:cubicBezTo>
                    <a:cubicBezTo>
                      <a:pt x="12" y="15"/>
                      <a:pt x="15" y="11"/>
                      <a:pt x="17" y="10"/>
                    </a:cubicBezTo>
                    <a:cubicBezTo>
                      <a:pt x="17" y="10"/>
                      <a:pt x="16" y="9"/>
                      <a:pt x="16" y="10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20" y="14"/>
                    </a:cubicBezTo>
                    <a:cubicBezTo>
                      <a:pt x="18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6"/>
                    </a:cubicBezTo>
                    <a:cubicBezTo>
                      <a:pt x="17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4" y="20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2" y="19"/>
                      <a:pt x="19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7" y="18"/>
                    </a:moveTo>
                    <a:cubicBezTo>
                      <a:pt x="32" y="13"/>
                      <a:pt x="37" y="8"/>
                      <a:pt x="43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8" y="9"/>
                      <a:pt x="32" y="14"/>
                      <a:pt x="27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20"/>
                      <a:pt x="24" y="20"/>
                      <a:pt x="24" y="20"/>
                    </a:cubicBezTo>
                    <a:cubicBezTo>
                      <a:pt x="23" y="21"/>
                      <a:pt x="23" y="22"/>
                      <a:pt x="22" y="22"/>
                    </a:cubicBezTo>
                    <a:cubicBezTo>
                      <a:pt x="21" y="23"/>
                      <a:pt x="19" y="24"/>
                      <a:pt x="19" y="24"/>
                    </a:cubicBezTo>
                    <a:cubicBezTo>
                      <a:pt x="20" y="22"/>
                      <a:pt x="23" y="20"/>
                      <a:pt x="24" y="18"/>
                    </a:cubicBezTo>
                    <a:cubicBezTo>
                      <a:pt x="24" y="18"/>
                      <a:pt x="25" y="18"/>
                      <a:pt x="25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7" y="18"/>
                      <a:pt x="27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30" y="17"/>
                      <a:pt x="27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2" y="24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5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40" y="10"/>
                      <a:pt x="38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6" y="39"/>
                      <a:pt x="17" y="37"/>
                      <a:pt x="19" y="36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2" y="14"/>
                      <a:pt x="47" y="8"/>
                    </a:cubicBezTo>
                    <a:cubicBezTo>
                      <a:pt x="48" y="8"/>
                      <a:pt x="49" y="9"/>
                      <a:pt x="50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2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2" y="30"/>
                      <a:pt x="18" y="32"/>
                    </a:cubicBezTo>
                    <a:cubicBezTo>
                      <a:pt x="15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9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6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20" y="17"/>
                    </a:cubicBezTo>
                    <a:cubicBezTo>
                      <a:pt x="23" y="16"/>
                      <a:pt x="19" y="18"/>
                      <a:pt x="19" y="19"/>
                    </a:cubicBezTo>
                    <a:cubicBezTo>
                      <a:pt x="18" y="20"/>
                      <a:pt x="17" y="21"/>
                      <a:pt x="16" y="22"/>
                    </a:cubicBezTo>
                    <a:cubicBezTo>
                      <a:pt x="15" y="21"/>
                      <a:pt x="15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1" y="45"/>
                      <a:pt x="10" y="45"/>
                    </a:cubicBezTo>
                    <a:cubicBezTo>
                      <a:pt x="11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2" y="34"/>
                      <a:pt x="32" y="25"/>
                      <a:pt x="43" y="16"/>
                    </a:cubicBezTo>
                    <a:cubicBezTo>
                      <a:pt x="44" y="15"/>
                      <a:pt x="46" y="13"/>
                      <a:pt x="48" y="12"/>
                    </a:cubicBezTo>
                    <a:cubicBezTo>
                      <a:pt x="45" y="14"/>
                      <a:pt x="43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7" y="32"/>
                      <a:pt x="26" y="32"/>
                      <a:pt x="26" y="32"/>
                    </a:cubicBezTo>
                    <a:cubicBezTo>
                      <a:pt x="22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1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3" y="44"/>
                      <a:pt x="46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96" name="Freeform 188"/>
              <p:cNvSpPr>
                <a:spLocks noEditPoints="1"/>
              </p:cNvSpPr>
              <p:nvPr/>
            </p:nvSpPr>
            <p:spPr bwMode="auto">
              <a:xfrm>
                <a:off x="1828715" y="1712233"/>
                <a:ext cx="102445" cy="96709"/>
              </a:xfrm>
              <a:custGeom>
                <a:avLst/>
                <a:gdLst>
                  <a:gd name="T0" fmla="*/ 43 w 53"/>
                  <a:gd name="T1" fmla="*/ 0 h 50"/>
                  <a:gd name="T2" fmla="*/ 13 w 53"/>
                  <a:gd name="T3" fmla="*/ 1 h 50"/>
                  <a:gd name="T4" fmla="*/ 11 w 53"/>
                  <a:gd name="T5" fmla="*/ 0 h 50"/>
                  <a:gd name="T6" fmla="*/ 16 w 53"/>
                  <a:gd name="T7" fmla="*/ 26 h 50"/>
                  <a:gd name="T8" fmla="*/ 11 w 53"/>
                  <a:gd name="T9" fmla="*/ 49 h 50"/>
                  <a:gd name="T10" fmla="*/ 40 w 53"/>
                  <a:gd name="T11" fmla="*/ 49 h 50"/>
                  <a:gd name="T12" fmla="*/ 52 w 53"/>
                  <a:gd name="T13" fmla="*/ 38 h 50"/>
                  <a:gd name="T14" fmla="*/ 53 w 53"/>
                  <a:gd name="T15" fmla="*/ 11 h 50"/>
                  <a:gd name="T16" fmla="*/ 39 w 53"/>
                  <a:gd name="T17" fmla="*/ 44 h 50"/>
                  <a:gd name="T18" fmla="*/ 37 w 53"/>
                  <a:gd name="T19" fmla="*/ 41 h 50"/>
                  <a:gd name="T20" fmla="*/ 35 w 53"/>
                  <a:gd name="T21" fmla="*/ 39 h 50"/>
                  <a:gd name="T22" fmla="*/ 33 w 53"/>
                  <a:gd name="T23" fmla="*/ 37 h 50"/>
                  <a:gd name="T24" fmla="*/ 33 w 53"/>
                  <a:gd name="T25" fmla="*/ 37 h 50"/>
                  <a:gd name="T26" fmla="*/ 32 w 53"/>
                  <a:gd name="T27" fmla="*/ 36 h 50"/>
                  <a:gd name="T28" fmla="*/ 35 w 53"/>
                  <a:gd name="T29" fmla="*/ 26 h 50"/>
                  <a:gd name="T30" fmla="*/ 44 w 53"/>
                  <a:gd name="T31" fmla="*/ 41 h 50"/>
                  <a:gd name="T32" fmla="*/ 40 w 53"/>
                  <a:gd name="T33" fmla="*/ 41 h 50"/>
                  <a:gd name="T34" fmla="*/ 43 w 53"/>
                  <a:gd name="T35" fmla="*/ 33 h 50"/>
                  <a:gd name="T36" fmla="*/ 41 w 53"/>
                  <a:gd name="T37" fmla="*/ 30 h 50"/>
                  <a:gd name="T38" fmla="*/ 44 w 53"/>
                  <a:gd name="T39" fmla="*/ 41 h 50"/>
                  <a:gd name="T40" fmla="*/ 38 w 53"/>
                  <a:gd name="T41" fmla="*/ 27 h 50"/>
                  <a:gd name="T42" fmla="*/ 37 w 53"/>
                  <a:gd name="T43" fmla="*/ 25 h 50"/>
                  <a:gd name="T44" fmla="*/ 36 w 53"/>
                  <a:gd name="T45" fmla="*/ 25 h 50"/>
                  <a:gd name="T46" fmla="*/ 35 w 53"/>
                  <a:gd name="T47" fmla="*/ 23 h 50"/>
                  <a:gd name="T48" fmla="*/ 36 w 53"/>
                  <a:gd name="T49" fmla="*/ 17 h 50"/>
                  <a:gd name="T50" fmla="*/ 28 w 53"/>
                  <a:gd name="T51" fmla="*/ 26 h 50"/>
                  <a:gd name="T52" fmla="*/ 14 w 53"/>
                  <a:gd name="T53" fmla="*/ 32 h 50"/>
                  <a:gd name="T54" fmla="*/ 22 w 53"/>
                  <a:gd name="T55" fmla="*/ 26 h 50"/>
                  <a:gd name="T56" fmla="*/ 18 w 53"/>
                  <a:gd name="T57" fmla="*/ 16 h 50"/>
                  <a:gd name="T58" fmla="*/ 18 w 53"/>
                  <a:gd name="T59" fmla="*/ 12 h 50"/>
                  <a:gd name="T60" fmla="*/ 13 w 53"/>
                  <a:gd name="T61" fmla="*/ 8 h 50"/>
                  <a:gd name="T62" fmla="*/ 9 w 53"/>
                  <a:gd name="T63" fmla="*/ 15 h 50"/>
                  <a:gd name="T64" fmla="*/ 10 w 53"/>
                  <a:gd name="T65" fmla="*/ 8 h 50"/>
                  <a:gd name="T66" fmla="*/ 12 w 53"/>
                  <a:gd name="T67" fmla="*/ 3 h 50"/>
                  <a:gd name="T68" fmla="*/ 16 w 53"/>
                  <a:gd name="T69" fmla="*/ 9 h 50"/>
                  <a:gd name="T70" fmla="*/ 14 w 53"/>
                  <a:gd name="T71" fmla="*/ 7 h 50"/>
                  <a:gd name="T72" fmla="*/ 11 w 53"/>
                  <a:gd name="T73" fmla="*/ 15 h 50"/>
                  <a:gd name="T74" fmla="*/ 19 w 53"/>
                  <a:gd name="T75" fmla="*/ 14 h 50"/>
                  <a:gd name="T76" fmla="*/ 22 w 53"/>
                  <a:gd name="T77" fmla="*/ 15 h 50"/>
                  <a:gd name="T78" fmla="*/ 22 w 53"/>
                  <a:gd name="T79" fmla="*/ 16 h 50"/>
                  <a:gd name="T80" fmla="*/ 22 w 53"/>
                  <a:gd name="T81" fmla="*/ 16 h 50"/>
                  <a:gd name="T82" fmla="*/ 43 w 53"/>
                  <a:gd name="T83" fmla="*/ 4 h 50"/>
                  <a:gd name="T84" fmla="*/ 22 w 53"/>
                  <a:gd name="T85" fmla="*/ 22 h 50"/>
                  <a:gd name="T86" fmla="*/ 26 w 53"/>
                  <a:gd name="T87" fmla="*/ 18 h 50"/>
                  <a:gd name="T88" fmla="*/ 19 w 53"/>
                  <a:gd name="T89" fmla="*/ 26 h 50"/>
                  <a:gd name="T90" fmla="*/ 28 w 53"/>
                  <a:gd name="T91" fmla="*/ 18 h 50"/>
                  <a:gd name="T92" fmla="*/ 44 w 53"/>
                  <a:gd name="T93" fmla="*/ 5 h 50"/>
                  <a:gd name="T94" fmla="*/ 39 w 53"/>
                  <a:gd name="T95" fmla="*/ 11 h 50"/>
                  <a:gd name="T96" fmla="*/ 19 w 53"/>
                  <a:gd name="T97" fmla="*/ 25 h 50"/>
                  <a:gd name="T98" fmla="*/ 18 w 53"/>
                  <a:gd name="T99" fmla="*/ 24 h 50"/>
                  <a:gd name="T100" fmla="*/ 18 w 53"/>
                  <a:gd name="T101" fmla="*/ 35 h 50"/>
                  <a:gd name="T102" fmla="*/ 14 w 53"/>
                  <a:gd name="T103" fmla="*/ 41 h 50"/>
                  <a:gd name="T104" fmla="*/ 27 w 53"/>
                  <a:gd name="T105" fmla="*/ 24 h 50"/>
                  <a:gd name="T106" fmla="*/ 25 w 53"/>
                  <a:gd name="T107" fmla="*/ 24 h 50"/>
                  <a:gd name="T108" fmla="*/ 19 w 53"/>
                  <a:gd name="T109" fmla="*/ 17 h 50"/>
                  <a:gd name="T110" fmla="*/ 12 w 53"/>
                  <a:gd name="T111" fmla="*/ 46 h 50"/>
                  <a:gd name="T112" fmla="*/ 42 w 53"/>
                  <a:gd name="T113" fmla="*/ 16 h 50"/>
                  <a:gd name="T114" fmla="*/ 26 w 53"/>
                  <a:gd name="T115" fmla="*/ 32 h 50"/>
                  <a:gd name="T116" fmla="*/ 40 w 53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3" h="50">
                    <a:moveTo>
                      <a:pt x="53" y="9"/>
                    </a:moveTo>
                    <a:cubicBezTo>
                      <a:pt x="50" y="6"/>
                      <a:pt x="46" y="4"/>
                      <a:pt x="44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1" y="10"/>
                      <a:pt x="17" y="5"/>
                      <a:pt x="13" y="1"/>
                    </a:cubicBezTo>
                    <a:cubicBezTo>
                      <a:pt x="13" y="0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6" y="15"/>
                      <a:pt x="10" y="21"/>
                      <a:pt x="16" y="26"/>
                    </a:cubicBezTo>
                    <a:cubicBezTo>
                      <a:pt x="11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1" y="49"/>
                      <a:pt x="11" y="49"/>
                      <a:pt x="12" y="49"/>
                    </a:cubicBezTo>
                    <a:cubicBezTo>
                      <a:pt x="12" y="50"/>
                      <a:pt x="12" y="50"/>
                      <a:pt x="13" y="49"/>
                    </a:cubicBezTo>
                    <a:cubicBezTo>
                      <a:pt x="17" y="44"/>
                      <a:pt x="22" y="40"/>
                      <a:pt x="27" y="35"/>
                    </a:cubicBezTo>
                    <a:cubicBezTo>
                      <a:pt x="32" y="39"/>
                      <a:pt x="35" y="45"/>
                      <a:pt x="40" y="49"/>
                    </a:cubicBezTo>
                    <a:cubicBezTo>
                      <a:pt x="40" y="49"/>
                      <a:pt x="40" y="49"/>
                      <a:pt x="41" y="49"/>
                    </a:cubicBezTo>
                    <a:cubicBezTo>
                      <a:pt x="41" y="50"/>
                      <a:pt x="42" y="50"/>
                      <a:pt x="42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7" y="33"/>
                      <a:pt x="43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3" y="10"/>
                      <a:pt x="53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1"/>
                    </a:moveTo>
                    <a:cubicBezTo>
                      <a:pt x="39" y="39"/>
                      <a:pt x="42" y="38"/>
                      <a:pt x="43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1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7" y="38"/>
                      <a:pt x="36" y="41"/>
                    </a:cubicBezTo>
                    <a:cubicBezTo>
                      <a:pt x="36" y="40"/>
                      <a:pt x="35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4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29"/>
                      <a:pt x="35" y="32"/>
                      <a:pt x="34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1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0" y="30"/>
                      <a:pt x="33" y="28"/>
                      <a:pt x="35" y="26"/>
                    </a:cubicBezTo>
                    <a:cubicBezTo>
                      <a:pt x="34" y="27"/>
                      <a:pt x="33" y="29"/>
                      <a:pt x="32" y="30"/>
                    </a:cubicBezTo>
                    <a:cubicBezTo>
                      <a:pt x="31" y="31"/>
                      <a:pt x="30" y="32"/>
                      <a:pt x="29" y="33"/>
                    </a:cubicBezTo>
                    <a:cubicBezTo>
                      <a:pt x="29" y="33"/>
                      <a:pt x="28" y="32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7" y="38"/>
                    </a:cubicBezTo>
                    <a:cubicBezTo>
                      <a:pt x="48" y="37"/>
                      <a:pt x="47" y="37"/>
                      <a:pt x="47" y="37"/>
                    </a:cubicBezTo>
                    <a:cubicBezTo>
                      <a:pt x="45" y="38"/>
                      <a:pt x="43" y="39"/>
                      <a:pt x="41" y="40"/>
                    </a:cubicBezTo>
                    <a:cubicBezTo>
                      <a:pt x="40" y="41"/>
                      <a:pt x="38" y="44"/>
                      <a:pt x="40" y="41"/>
                    </a:cubicBezTo>
                    <a:cubicBezTo>
                      <a:pt x="41" y="39"/>
                      <a:pt x="43" y="37"/>
                      <a:pt x="45" y="35"/>
                    </a:cubicBezTo>
                    <a:cubicBezTo>
                      <a:pt x="45" y="35"/>
                      <a:pt x="45" y="34"/>
                      <a:pt x="44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5"/>
                      <a:pt x="43" y="33"/>
                    </a:cubicBezTo>
                    <a:cubicBezTo>
                      <a:pt x="43" y="32"/>
                      <a:pt x="43" y="32"/>
                      <a:pt x="42" y="32"/>
                    </a:cubicBezTo>
                    <a:cubicBezTo>
                      <a:pt x="40" y="34"/>
                      <a:pt x="38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7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2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39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8" y="31"/>
                    </a:cubicBezTo>
                    <a:cubicBezTo>
                      <a:pt x="28" y="31"/>
                      <a:pt x="29" y="30"/>
                      <a:pt x="29" y="30"/>
                    </a:cubicBezTo>
                    <a:cubicBezTo>
                      <a:pt x="30" y="29"/>
                      <a:pt x="32" y="27"/>
                      <a:pt x="33" y="25"/>
                    </a:cubicBezTo>
                    <a:cubicBezTo>
                      <a:pt x="34" y="25"/>
                      <a:pt x="35" y="24"/>
                      <a:pt x="35" y="23"/>
                    </a:cubicBezTo>
                    <a:cubicBezTo>
                      <a:pt x="35" y="24"/>
                      <a:pt x="36" y="24"/>
                      <a:pt x="36" y="25"/>
                    </a:cubicBezTo>
                    <a:close/>
                    <a:moveTo>
                      <a:pt x="7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8" y="23"/>
                      <a:pt x="32" y="20"/>
                      <a:pt x="36" y="17"/>
                    </a:cubicBezTo>
                    <a:cubicBezTo>
                      <a:pt x="39" y="15"/>
                      <a:pt x="42" y="12"/>
                      <a:pt x="45" y="9"/>
                    </a:cubicBezTo>
                    <a:cubicBezTo>
                      <a:pt x="48" y="7"/>
                      <a:pt x="43" y="11"/>
                      <a:pt x="42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4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9" y="45"/>
                    </a:cubicBezTo>
                    <a:cubicBezTo>
                      <a:pt x="9" y="44"/>
                      <a:pt x="8" y="43"/>
                      <a:pt x="7" y="43"/>
                    </a:cubicBezTo>
                    <a:close/>
                    <a:moveTo>
                      <a:pt x="5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0"/>
                    </a:cubicBezTo>
                    <a:cubicBezTo>
                      <a:pt x="19" y="28"/>
                      <a:pt x="21" y="25"/>
                      <a:pt x="24" y="22"/>
                    </a:cubicBezTo>
                    <a:cubicBezTo>
                      <a:pt x="27" y="20"/>
                      <a:pt x="29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5"/>
                      <a:pt x="7" y="42"/>
                    </a:cubicBezTo>
                    <a:cubicBezTo>
                      <a:pt x="6" y="42"/>
                      <a:pt x="6" y="41"/>
                      <a:pt x="5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8" y="16"/>
                    </a:cubicBezTo>
                    <a:cubicBezTo>
                      <a:pt x="16" y="17"/>
                      <a:pt x="14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0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3" y="8"/>
                    </a:cubicBezTo>
                    <a:cubicBezTo>
                      <a:pt x="12" y="10"/>
                      <a:pt x="10" y="11"/>
                      <a:pt x="8" y="13"/>
                    </a:cubicBezTo>
                    <a:cubicBezTo>
                      <a:pt x="8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9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8" y="8"/>
                      <a:pt x="10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8" y="9"/>
                      <a:pt x="7" y="10"/>
                      <a:pt x="6" y="12"/>
                    </a:cubicBezTo>
                    <a:cubicBezTo>
                      <a:pt x="6" y="11"/>
                      <a:pt x="5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3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9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4" y="7"/>
                    </a:cubicBezTo>
                    <a:cubicBezTo>
                      <a:pt x="12" y="8"/>
                      <a:pt x="9" y="10"/>
                      <a:pt x="7" y="12"/>
                    </a:cubicBezTo>
                    <a:cubicBezTo>
                      <a:pt x="9" y="10"/>
                      <a:pt x="11" y="7"/>
                      <a:pt x="13" y="5"/>
                    </a:cubicBezTo>
                    <a:cubicBezTo>
                      <a:pt x="15" y="7"/>
                      <a:pt x="17" y="9"/>
                      <a:pt x="18" y="11"/>
                    </a:cubicBezTo>
                    <a:cubicBezTo>
                      <a:pt x="16" y="13"/>
                      <a:pt x="13" y="14"/>
                      <a:pt x="11" y="15"/>
                    </a:cubicBezTo>
                    <a:cubicBezTo>
                      <a:pt x="12" y="15"/>
                      <a:pt x="15" y="11"/>
                      <a:pt x="16" y="10"/>
                    </a:cubicBezTo>
                    <a:cubicBezTo>
                      <a:pt x="17" y="10"/>
                      <a:pt x="16" y="9"/>
                      <a:pt x="16" y="9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19" y="14"/>
                    </a:cubicBezTo>
                    <a:cubicBezTo>
                      <a:pt x="17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5"/>
                    </a:cubicBezTo>
                    <a:cubicBezTo>
                      <a:pt x="16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3" y="19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1" y="18"/>
                      <a:pt x="18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6" y="18"/>
                    </a:moveTo>
                    <a:cubicBezTo>
                      <a:pt x="32" y="13"/>
                      <a:pt x="37" y="8"/>
                      <a:pt x="42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7" y="9"/>
                      <a:pt x="32" y="14"/>
                      <a:pt x="26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19"/>
                      <a:pt x="24" y="20"/>
                      <a:pt x="24" y="20"/>
                    </a:cubicBezTo>
                    <a:cubicBezTo>
                      <a:pt x="23" y="21"/>
                      <a:pt x="22" y="21"/>
                      <a:pt x="22" y="22"/>
                    </a:cubicBezTo>
                    <a:cubicBezTo>
                      <a:pt x="20" y="23"/>
                      <a:pt x="18" y="24"/>
                      <a:pt x="18" y="24"/>
                    </a:cubicBezTo>
                    <a:cubicBezTo>
                      <a:pt x="20" y="22"/>
                      <a:pt x="22" y="20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29" y="17"/>
                      <a:pt x="26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1" y="24"/>
                    </a:cubicBezTo>
                    <a:cubicBezTo>
                      <a:pt x="21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3" y="5"/>
                    </a:cubicBezTo>
                    <a:cubicBezTo>
                      <a:pt x="43" y="5"/>
                      <a:pt x="44" y="5"/>
                      <a:pt x="44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39" y="10"/>
                      <a:pt x="38" y="12"/>
                    </a:cubicBezTo>
                    <a:cubicBezTo>
                      <a:pt x="38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5" y="39"/>
                      <a:pt x="17" y="37"/>
                      <a:pt x="18" y="35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1" y="14"/>
                      <a:pt x="47" y="8"/>
                    </a:cubicBezTo>
                    <a:cubicBezTo>
                      <a:pt x="48" y="8"/>
                      <a:pt x="49" y="9"/>
                      <a:pt x="49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1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1" y="30"/>
                      <a:pt x="18" y="32"/>
                    </a:cubicBezTo>
                    <a:cubicBezTo>
                      <a:pt x="14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8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5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19" y="17"/>
                    </a:cubicBezTo>
                    <a:cubicBezTo>
                      <a:pt x="23" y="15"/>
                      <a:pt x="19" y="18"/>
                      <a:pt x="19" y="19"/>
                    </a:cubicBezTo>
                    <a:cubicBezTo>
                      <a:pt x="17" y="20"/>
                      <a:pt x="16" y="21"/>
                      <a:pt x="15" y="22"/>
                    </a:cubicBezTo>
                    <a:cubicBezTo>
                      <a:pt x="15" y="21"/>
                      <a:pt x="14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0" y="45"/>
                      <a:pt x="10" y="45"/>
                    </a:cubicBezTo>
                    <a:cubicBezTo>
                      <a:pt x="10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1" y="34"/>
                      <a:pt x="32" y="25"/>
                      <a:pt x="42" y="16"/>
                    </a:cubicBezTo>
                    <a:cubicBezTo>
                      <a:pt x="44" y="15"/>
                      <a:pt x="46" y="13"/>
                      <a:pt x="47" y="12"/>
                    </a:cubicBezTo>
                    <a:cubicBezTo>
                      <a:pt x="45" y="14"/>
                      <a:pt x="42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1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0" y="45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43" y="44"/>
                      <a:pt x="45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97" name="Freeform 193"/>
              <p:cNvSpPr>
                <a:spLocks noEditPoints="1"/>
              </p:cNvSpPr>
              <p:nvPr/>
            </p:nvSpPr>
            <p:spPr bwMode="auto">
              <a:xfrm>
                <a:off x="2388777" y="3718189"/>
                <a:ext cx="83596" cy="93430"/>
              </a:xfrm>
              <a:custGeom>
                <a:avLst/>
                <a:gdLst>
                  <a:gd name="T0" fmla="*/ 27 w 43"/>
                  <a:gd name="T1" fmla="*/ 48 h 48"/>
                  <a:gd name="T2" fmla="*/ 41 w 43"/>
                  <a:gd name="T3" fmla="*/ 33 h 48"/>
                  <a:gd name="T4" fmla="*/ 43 w 43"/>
                  <a:gd name="T5" fmla="*/ 20 h 48"/>
                  <a:gd name="T6" fmla="*/ 30 w 43"/>
                  <a:gd name="T7" fmla="*/ 18 h 48"/>
                  <a:gd name="T8" fmla="*/ 17 w 43"/>
                  <a:gd name="T9" fmla="*/ 1 h 48"/>
                  <a:gd name="T10" fmla="*/ 2 w 43"/>
                  <a:gd name="T11" fmla="*/ 17 h 48"/>
                  <a:gd name="T12" fmla="*/ 2 w 43"/>
                  <a:gd name="T13" fmla="*/ 31 h 48"/>
                  <a:gd name="T14" fmla="*/ 5 w 43"/>
                  <a:gd name="T15" fmla="*/ 28 h 48"/>
                  <a:gd name="T16" fmla="*/ 7 w 43"/>
                  <a:gd name="T17" fmla="*/ 25 h 48"/>
                  <a:gd name="T18" fmla="*/ 3 w 43"/>
                  <a:gd name="T19" fmla="*/ 25 h 48"/>
                  <a:gd name="T20" fmla="*/ 3 w 43"/>
                  <a:gd name="T21" fmla="*/ 24 h 48"/>
                  <a:gd name="T22" fmla="*/ 3 w 43"/>
                  <a:gd name="T23" fmla="*/ 21 h 48"/>
                  <a:gd name="T24" fmla="*/ 7 w 43"/>
                  <a:gd name="T25" fmla="*/ 26 h 48"/>
                  <a:gd name="T26" fmla="*/ 9 w 43"/>
                  <a:gd name="T27" fmla="*/ 25 h 48"/>
                  <a:gd name="T28" fmla="*/ 18 w 43"/>
                  <a:gd name="T29" fmla="*/ 20 h 48"/>
                  <a:gd name="T30" fmla="*/ 15 w 43"/>
                  <a:gd name="T31" fmla="*/ 23 h 48"/>
                  <a:gd name="T32" fmla="*/ 27 w 43"/>
                  <a:gd name="T33" fmla="*/ 4 h 48"/>
                  <a:gd name="T34" fmla="*/ 20 w 43"/>
                  <a:gd name="T35" fmla="*/ 17 h 48"/>
                  <a:gd name="T36" fmla="*/ 19 w 43"/>
                  <a:gd name="T37" fmla="*/ 14 h 48"/>
                  <a:gd name="T38" fmla="*/ 18 w 43"/>
                  <a:gd name="T39" fmla="*/ 10 h 48"/>
                  <a:gd name="T40" fmla="*/ 35 w 43"/>
                  <a:gd name="T41" fmla="*/ 21 h 48"/>
                  <a:gd name="T42" fmla="*/ 32 w 43"/>
                  <a:gd name="T43" fmla="*/ 21 h 48"/>
                  <a:gd name="T44" fmla="*/ 38 w 43"/>
                  <a:gd name="T45" fmla="*/ 26 h 48"/>
                  <a:gd name="T46" fmla="*/ 22 w 43"/>
                  <a:gd name="T47" fmla="*/ 42 h 48"/>
                  <a:gd name="T48" fmla="*/ 26 w 43"/>
                  <a:gd name="T49" fmla="*/ 35 h 48"/>
                  <a:gd name="T50" fmla="*/ 27 w 43"/>
                  <a:gd name="T51" fmla="*/ 20 h 48"/>
                  <a:gd name="T52" fmla="*/ 27 w 43"/>
                  <a:gd name="T53" fmla="*/ 19 h 48"/>
                  <a:gd name="T54" fmla="*/ 18 w 43"/>
                  <a:gd name="T55" fmla="*/ 32 h 48"/>
                  <a:gd name="T56" fmla="*/ 26 w 43"/>
                  <a:gd name="T57" fmla="*/ 34 h 48"/>
                  <a:gd name="T58" fmla="*/ 18 w 43"/>
                  <a:gd name="T59" fmla="*/ 40 h 48"/>
                  <a:gd name="T60" fmla="*/ 26 w 43"/>
                  <a:gd name="T61" fmla="*/ 31 h 48"/>
                  <a:gd name="T62" fmla="*/ 27 w 43"/>
                  <a:gd name="T63" fmla="*/ 30 h 48"/>
                  <a:gd name="T64" fmla="*/ 18 w 43"/>
                  <a:gd name="T65" fmla="*/ 36 h 48"/>
                  <a:gd name="T66" fmla="*/ 18 w 43"/>
                  <a:gd name="T67" fmla="*/ 35 h 48"/>
                  <a:gd name="T68" fmla="*/ 31 w 43"/>
                  <a:gd name="T69" fmla="*/ 21 h 48"/>
                  <a:gd name="T70" fmla="*/ 19 w 43"/>
                  <a:gd name="T71" fmla="*/ 32 h 48"/>
                  <a:gd name="T72" fmla="*/ 30 w 43"/>
                  <a:gd name="T73" fmla="*/ 21 h 48"/>
                  <a:gd name="T74" fmla="*/ 26 w 43"/>
                  <a:gd name="T75" fmla="*/ 16 h 48"/>
                  <a:gd name="T76" fmla="*/ 18 w 43"/>
                  <a:gd name="T77" fmla="*/ 7 h 48"/>
                  <a:gd name="T78" fmla="*/ 22 w 43"/>
                  <a:gd name="T79" fmla="*/ 11 h 48"/>
                  <a:gd name="T80" fmla="*/ 24 w 43"/>
                  <a:gd name="T81" fmla="*/ 12 h 48"/>
                  <a:gd name="T82" fmla="*/ 24 w 43"/>
                  <a:gd name="T83" fmla="*/ 12 h 48"/>
                  <a:gd name="T84" fmla="*/ 9 w 43"/>
                  <a:gd name="T85" fmla="*/ 28 h 48"/>
                  <a:gd name="T86" fmla="*/ 27 w 43"/>
                  <a:gd name="T87" fmla="*/ 18 h 48"/>
                  <a:gd name="T88" fmla="*/ 20 w 43"/>
                  <a:gd name="T89" fmla="*/ 24 h 48"/>
                  <a:gd name="T90" fmla="*/ 17 w 43"/>
                  <a:gd name="T91" fmla="*/ 28 h 48"/>
                  <a:gd name="T92" fmla="*/ 18 w 43"/>
                  <a:gd name="T93" fmla="*/ 44 h 48"/>
                  <a:gd name="T94" fmla="*/ 21 w 43"/>
                  <a:gd name="T95" fmla="*/ 44 h 48"/>
                  <a:gd name="T96" fmla="*/ 26 w 43"/>
                  <a:gd name="T97" fmla="*/ 44 h 48"/>
                  <a:gd name="T98" fmla="*/ 27 w 43"/>
                  <a:gd name="T99" fmla="*/ 30 h 48"/>
                  <a:gd name="T100" fmla="*/ 31 w 43"/>
                  <a:gd name="T101" fmla="*/ 29 h 48"/>
                  <a:gd name="T102" fmla="*/ 35 w 43"/>
                  <a:gd name="T103" fmla="*/ 30 h 48"/>
                  <a:gd name="T104" fmla="*/ 40 w 43"/>
                  <a:gd name="T105" fmla="*/ 30 h 48"/>
                  <a:gd name="T106" fmla="*/ 33 w 43"/>
                  <a:gd name="T107" fmla="*/ 27 h 48"/>
                  <a:gd name="T108" fmla="*/ 19 w 43"/>
                  <a:gd name="T109" fmla="*/ 3 h 48"/>
                  <a:gd name="T110" fmla="*/ 5 w 43"/>
                  <a:gd name="T111" fmla="*/ 26 h 48"/>
                  <a:gd name="T112" fmla="*/ 5 w 43"/>
                  <a:gd name="T113" fmla="*/ 23 h 48"/>
                  <a:gd name="T114" fmla="*/ 6 w 43"/>
                  <a:gd name="T115" fmla="*/ 28 h 48"/>
                  <a:gd name="T116" fmla="*/ 8 w 43"/>
                  <a:gd name="T117" fmla="*/ 2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3" h="48">
                    <a:moveTo>
                      <a:pt x="15" y="46"/>
                    </a:moveTo>
                    <a:cubicBezTo>
                      <a:pt x="15" y="46"/>
                      <a:pt x="15" y="46"/>
                      <a:pt x="15" y="47"/>
                    </a:cubicBezTo>
                    <a:cubicBezTo>
                      <a:pt x="16" y="47"/>
                      <a:pt x="16" y="47"/>
                      <a:pt x="17" y="47"/>
                    </a:cubicBezTo>
                    <a:cubicBezTo>
                      <a:pt x="20" y="47"/>
                      <a:pt x="24" y="48"/>
                      <a:pt x="27" y="48"/>
                    </a:cubicBezTo>
                    <a:cubicBezTo>
                      <a:pt x="28" y="48"/>
                      <a:pt x="29" y="47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8" y="41"/>
                      <a:pt x="29" y="37"/>
                      <a:pt x="29" y="33"/>
                    </a:cubicBezTo>
                    <a:cubicBezTo>
                      <a:pt x="33" y="33"/>
                      <a:pt x="37" y="33"/>
                      <a:pt x="41" y="33"/>
                    </a:cubicBezTo>
                    <a:cubicBezTo>
                      <a:pt x="41" y="33"/>
                      <a:pt x="42" y="33"/>
                      <a:pt x="42" y="33"/>
                    </a:cubicBezTo>
                    <a:cubicBezTo>
                      <a:pt x="42" y="32"/>
                      <a:pt x="43" y="32"/>
                      <a:pt x="43" y="31"/>
                    </a:cubicBezTo>
                    <a:cubicBezTo>
                      <a:pt x="43" y="28"/>
                      <a:pt x="43" y="24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19"/>
                      <a:pt x="42" y="19"/>
                    </a:cubicBezTo>
                    <a:cubicBezTo>
                      <a:pt x="38" y="18"/>
                      <a:pt x="34" y="19"/>
                      <a:pt x="30" y="18"/>
                    </a:cubicBezTo>
                    <a:cubicBezTo>
                      <a:pt x="30" y="13"/>
                      <a:pt x="30" y="8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1"/>
                      <a:pt x="29" y="1"/>
                      <a:pt x="28" y="1"/>
                    </a:cubicBezTo>
                    <a:cubicBezTo>
                      <a:pt x="25" y="1"/>
                      <a:pt x="21" y="0"/>
                      <a:pt x="17" y="1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5" y="7"/>
                      <a:pt x="15" y="12"/>
                      <a:pt x="16" y="17"/>
                    </a:cubicBezTo>
                    <a:cubicBezTo>
                      <a:pt x="11" y="17"/>
                      <a:pt x="6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2"/>
                      <a:pt x="0" y="26"/>
                      <a:pt x="0" y="30"/>
                    </a:cubicBezTo>
                    <a:cubicBezTo>
                      <a:pt x="0" y="31"/>
                      <a:pt x="1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6" y="31"/>
                      <a:pt x="10" y="31"/>
                      <a:pt x="15" y="31"/>
                    </a:cubicBezTo>
                    <a:cubicBezTo>
                      <a:pt x="15" y="36"/>
                      <a:pt x="15" y="41"/>
                      <a:pt x="15" y="46"/>
                    </a:cubicBezTo>
                    <a:close/>
                    <a:moveTo>
                      <a:pt x="5" y="28"/>
                    </a:moveTo>
                    <a:cubicBezTo>
                      <a:pt x="4" y="28"/>
                      <a:pt x="4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5" y="27"/>
                      <a:pt x="6" y="26"/>
                      <a:pt x="7" y="25"/>
                    </a:cubicBezTo>
                    <a:cubicBezTo>
                      <a:pt x="6" y="26"/>
                      <a:pt x="6" y="27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lose/>
                    <a:moveTo>
                      <a:pt x="3" y="25"/>
                    </a:moveTo>
                    <a:cubicBezTo>
                      <a:pt x="3" y="25"/>
                      <a:pt x="3" y="25"/>
                      <a:pt x="3" y="25"/>
                    </a:cubicBezTo>
                    <a:cubicBezTo>
                      <a:pt x="4" y="24"/>
                      <a:pt x="9" y="19"/>
                      <a:pt x="6" y="23"/>
                    </a:cubicBezTo>
                    <a:cubicBezTo>
                      <a:pt x="5" y="24"/>
                      <a:pt x="4" y="26"/>
                      <a:pt x="3" y="27"/>
                    </a:cubicBezTo>
                    <a:cubicBezTo>
                      <a:pt x="3" y="26"/>
                      <a:pt x="3" y="26"/>
                      <a:pt x="3" y="25"/>
                    </a:cubicBezTo>
                    <a:close/>
                    <a:moveTo>
                      <a:pt x="3" y="24"/>
                    </a:moveTo>
                    <a:cubicBezTo>
                      <a:pt x="3" y="23"/>
                      <a:pt x="3" y="22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5" y="21"/>
                      <a:pt x="3" y="22"/>
                      <a:pt x="3" y="24"/>
                    </a:cubicBezTo>
                    <a:close/>
                    <a:moveTo>
                      <a:pt x="3" y="21"/>
                    </a:move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4" y="20"/>
                      <a:pt x="4" y="20"/>
                    </a:cubicBezTo>
                    <a:cubicBezTo>
                      <a:pt x="4" y="20"/>
                      <a:pt x="3" y="20"/>
                      <a:pt x="3" y="21"/>
                    </a:cubicBezTo>
                    <a:close/>
                    <a:moveTo>
                      <a:pt x="7" y="26"/>
                    </a:moveTo>
                    <a:cubicBezTo>
                      <a:pt x="8" y="24"/>
                      <a:pt x="10" y="22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3" y="20"/>
                      <a:pt x="14" y="20"/>
                    </a:cubicBezTo>
                    <a:cubicBezTo>
                      <a:pt x="12" y="22"/>
                      <a:pt x="11" y="23"/>
                      <a:pt x="9" y="25"/>
                    </a:cubicBezTo>
                    <a:cubicBezTo>
                      <a:pt x="8" y="26"/>
                      <a:pt x="5" y="30"/>
                      <a:pt x="7" y="26"/>
                    </a:cubicBezTo>
                    <a:close/>
                    <a:moveTo>
                      <a:pt x="14" y="20"/>
                    </a:moveTo>
                    <a:cubicBezTo>
                      <a:pt x="15" y="20"/>
                      <a:pt x="16" y="20"/>
                      <a:pt x="17" y="20"/>
                    </a:cubicBezTo>
                    <a:cubicBezTo>
                      <a:pt x="17" y="20"/>
                      <a:pt x="18" y="20"/>
                      <a:pt x="18" y="20"/>
                    </a:cubicBezTo>
                    <a:cubicBezTo>
                      <a:pt x="18" y="20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1" y="18"/>
                      <a:pt x="22" y="17"/>
                    </a:cubicBezTo>
                    <a:cubicBezTo>
                      <a:pt x="20" y="19"/>
                      <a:pt x="17" y="21"/>
                      <a:pt x="15" y="23"/>
                    </a:cubicBezTo>
                    <a:cubicBezTo>
                      <a:pt x="13" y="24"/>
                      <a:pt x="11" y="25"/>
                      <a:pt x="9" y="27"/>
                    </a:cubicBezTo>
                    <a:cubicBezTo>
                      <a:pt x="11" y="25"/>
                      <a:pt x="13" y="23"/>
                      <a:pt x="14" y="21"/>
                    </a:cubicBezTo>
                    <a:cubicBezTo>
                      <a:pt x="15" y="21"/>
                      <a:pt x="15" y="20"/>
                      <a:pt x="14" y="20"/>
                    </a:cubicBezTo>
                    <a:close/>
                    <a:moveTo>
                      <a:pt x="27" y="4"/>
                    </a:moveTo>
                    <a:cubicBezTo>
                      <a:pt x="27" y="7"/>
                      <a:pt x="27" y="11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5" y="15"/>
                      <a:pt x="23" y="16"/>
                      <a:pt x="21" y="17"/>
                    </a:cubicBezTo>
                    <a:cubicBezTo>
                      <a:pt x="20" y="17"/>
                      <a:pt x="17" y="19"/>
                      <a:pt x="20" y="17"/>
                    </a:cubicBezTo>
                    <a:cubicBezTo>
                      <a:pt x="23" y="16"/>
                      <a:pt x="25" y="13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5" y="10"/>
                      <a:pt x="24" y="11"/>
                      <a:pt x="23" y="12"/>
                    </a:cubicBezTo>
                    <a:cubicBezTo>
                      <a:pt x="22" y="12"/>
                      <a:pt x="17" y="16"/>
                      <a:pt x="19" y="14"/>
                    </a:cubicBezTo>
                    <a:cubicBezTo>
                      <a:pt x="22" y="11"/>
                      <a:pt x="25" y="9"/>
                      <a:pt x="27" y="6"/>
                    </a:cubicBezTo>
                    <a:cubicBezTo>
                      <a:pt x="27" y="5"/>
                      <a:pt x="26" y="5"/>
                      <a:pt x="26" y="5"/>
                    </a:cubicBezTo>
                    <a:cubicBezTo>
                      <a:pt x="23" y="7"/>
                      <a:pt x="21" y="9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9"/>
                      <a:pt x="21" y="7"/>
                      <a:pt x="21" y="7"/>
                    </a:cubicBezTo>
                    <a:cubicBezTo>
                      <a:pt x="22" y="6"/>
                      <a:pt x="23" y="5"/>
                      <a:pt x="24" y="3"/>
                    </a:cubicBezTo>
                    <a:cubicBezTo>
                      <a:pt x="25" y="4"/>
                      <a:pt x="26" y="4"/>
                      <a:pt x="27" y="4"/>
                    </a:cubicBezTo>
                    <a:close/>
                    <a:moveTo>
                      <a:pt x="35" y="21"/>
                    </a:moveTo>
                    <a:cubicBezTo>
                      <a:pt x="33" y="23"/>
                      <a:pt x="31" y="25"/>
                      <a:pt x="29" y="28"/>
                    </a:cubicBezTo>
                    <a:cubicBezTo>
                      <a:pt x="28" y="28"/>
                      <a:pt x="27" y="29"/>
                      <a:pt x="26" y="30"/>
                    </a:cubicBezTo>
                    <a:cubicBezTo>
                      <a:pt x="27" y="30"/>
                      <a:pt x="27" y="28"/>
                      <a:pt x="28" y="27"/>
                    </a:cubicBezTo>
                    <a:cubicBezTo>
                      <a:pt x="29" y="25"/>
                      <a:pt x="31" y="23"/>
                      <a:pt x="32" y="21"/>
                    </a:cubicBezTo>
                    <a:cubicBezTo>
                      <a:pt x="33" y="21"/>
                      <a:pt x="34" y="21"/>
                      <a:pt x="35" y="21"/>
                    </a:cubicBezTo>
                    <a:close/>
                    <a:moveTo>
                      <a:pt x="40" y="26"/>
                    </a:moveTo>
                    <a:cubicBezTo>
                      <a:pt x="40" y="26"/>
                      <a:pt x="40" y="26"/>
                      <a:pt x="40" y="26"/>
                    </a:cubicBezTo>
                    <a:cubicBezTo>
                      <a:pt x="39" y="27"/>
                      <a:pt x="36" y="29"/>
                      <a:pt x="38" y="26"/>
                    </a:cubicBezTo>
                    <a:cubicBezTo>
                      <a:pt x="39" y="25"/>
                      <a:pt x="40" y="23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3"/>
                      <a:pt x="40" y="25"/>
                      <a:pt x="40" y="26"/>
                    </a:cubicBezTo>
                    <a:close/>
                    <a:moveTo>
                      <a:pt x="22" y="42"/>
                    </a:moveTo>
                    <a:cubicBezTo>
                      <a:pt x="23" y="41"/>
                      <a:pt x="25" y="40"/>
                      <a:pt x="26" y="38"/>
                    </a:cubicBezTo>
                    <a:cubicBezTo>
                      <a:pt x="26" y="38"/>
                      <a:pt x="25" y="37"/>
                      <a:pt x="25" y="38"/>
                    </a:cubicBezTo>
                    <a:cubicBezTo>
                      <a:pt x="23" y="39"/>
                      <a:pt x="22" y="40"/>
                      <a:pt x="20" y="41"/>
                    </a:cubicBezTo>
                    <a:cubicBezTo>
                      <a:pt x="22" y="39"/>
                      <a:pt x="24" y="37"/>
                      <a:pt x="26" y="35"/>
                    </a:cubicBezTo>
                    <a:cubicBezTo>
                      <a:pt x="26" y="37"/>
                      <a:pt x="26" y="39"/>
                      <a:pt x="26" y="41"/>
                    </a:cubicBezTo>
                    <a:cubicBezTo>
                      <a:pt x="24" y="41"/>
                      <a:pt x="23" y="42"/>
                      <a:pt x="22" y="42"/>
                    </a:cubicBezTo>
                    <a:close/>
                    <a:moveTo>
                      <a:pt x="27" y="19"/>
                    </a:moveTo>
                    <a:cubicBezTo>
                      <a:pt x="27" y="19"/>
                      <a:pt x="27" y="19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20"/>
                      <a:pt x="28" y="21"/>
                    </a:cubicBezTo>
                    <a:cubicBezTo>
                      <a:pt x="24" y="23"/>
                      <a:pt x="22" y="26"/>
                      <a:pt x="19" y="28"/>
                    </a:cubicBezTo>
                    <a:cubicBezTo>
                      <a:pt x="22" y="26"/>
                      <a:pt x="24" y="22"/>
                      <a:pt x="27" y="19"/>
                    </a:cubicBezTo>
                    <a:close/>
                    <a:moveTo>
                      <a:pt x="28" y="21"/>
                    </a:moveTo>
                    <a:cubicBezTo>
                      <a:pt x="28" y="21"/>
                      <a:pt x="28" y="21"/>
                      <a:pt x="28" y="21"/>
                    </a:cubicBezTo>
                    <a:cubicBezTo>
                      <a:pt x="27" y="22"/>
                      <a:pt x="25" y="24"/>
                      <a:pt x="24" y="26"/>
                    </a:cubicBezTo>
                    <a:cubicBezTo>
                      <a:pt x="22" y="28"/>
                      <a:pt x="20" y="30"/>
                      <a:pt x="18" y="32"/>
                    </a:cubicBezTo>
                    <a:cubicBezTo>
                      <a:pt x="18" y="31"/>
                      <a:pt x="18" y="30"/>
                      <a:pt x="18" y="30"/>
                    </a:cubicBezTo>
                    <a:cubicBezTo>
                      <a:pt x="22" y="27"/>
                      <a:pt x="25" y="24"/>
                      <a:pt x="28" y="21"/>
                    </a:cubicBezTo>
                    <a:close/>
                    <a:moveTo>
                      <a:pt x="26" y="34"/>
                    </a:moveTo>
                    <a:cubicBezTo>
                      <a:pt x="26" y="34"/>
                      <a:pt x="26" y="34"/>
                      <a:pt x="26" y="34"/>
                    </a:cubicBezTo>
                    <a:cubicBezTo>
                      <a:pt x="23" y="35"/>
                      <a:pt x="22" y="36"/>
                      <a:pt x="20" y="38"/>
                    </a:cubicBezTo>
                    <a:cubicBezTo>
                      <a:pt x="22" y="36"/>
                      <a:pt x="24" y="34"/>
                      <a:pt x="26" y="32"/>
                    </a:cubicBezTo>
                    <a:cubicBezTo>
                      <a:pt x="26" y="33"/>
                      <a:pt x="26" y="33"/>
                      <a:pt x="26" y="34"/>
                    </a:cubicBezTo>
                    <a:close/>
                    <a:moveTo>
                      <a:pt x="18" y="40"/>
                    </a:moveTo>
                    <a:cubicBezTo>
                      <a:pt x="20" y="38"/>
                      <a:pt x="22" y="36"/>
                      <a:pt x="25" y="35"/>
                    </a:cubicBezTo>
                    <a:cubicBezTo>
                      <a:pt x="23" y="38"/>
                      <a:pt x="20" y="40"/>
                      <a:pt x="18" y="42"/>
                    </a:cubicBezTo>
                    <a:cubicBezTo>
                      <a:pt x="18" y="41"/>
                      <a:pt x="18" y="40"/>
                      <a:pt x="18" y="40"/>
                    </a:cubicBezTo>
                    <a:close/>
                    <a:moveTo>
                      <a:pt x="26" y="31"/>
                    </a:move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6" y="31"/>
                      <a:pt x="26" y="31"/>
                      <a:pt x="26" y="31"/>
                    </a:cubicBezTo>
                    <a:close/>
                    <a:moveTo>
                      <a:pt x="25" y="32"/>
                    </a:moveTo>
                    <a:cubicBezTo>
                      <a:pt x="23" y="34"/>
                      <a:pt x="20" y="36"/>
                      <a:pt x="18" y="38"/>
                    </a:cubicBezTo>
                    <a:cubicBezTo>
                      <a:pt x="18" y="38"/>
                      <a:pt x="18" y="37"/>
                      <a:pt x="18" y="36"/>
                    </a:cubicBezTo>
                    <a:cubicBezTo>
                      <a:pt x="20" y="35"/>
                      <a:pt x="22" y="33"/>
                      <a:pt x="25" y="32"/>
                    </a:cubicBezTo>
                    <a:close/>
                    <a:moveTo>
                      <a:pt x="24" y="31"/>
                    </a:moveTo>
                    <a:cubicBezTo>
                      <a:pt x="24" y="31"/>
                      <a:pt x="24" y="31"/>
                      <a:pt x="25" y="31"/>
                    </a:cubicBezTo>
                    <a:cubicBezTo>
                      <a:pt x="22" y="32"/>
                      <a:pt x="20" y="34"/>
                      <a:pt x="18" y="35"/>
                    </a:cubicBezTo>
                    <a:cubicBezTo>
                      <a:pt x="18" y="35"/>
                      <a:pt x="18" y="34"/>
                      <a:pt x="18" y="33"/>
                    </a:cubicBezTo>
                    <a:cubicBezTo>
                      <a:pt x="21" y="31"/>
                      <a:pt x="24" y="28"/>
                      <a:pt x="27" y="25"/>
                    </a:cubicBezTo>
                    <a:cubicBezTo>
                      <a:pt x="27" y="24"/>
                      <a:pt x="28" y="23"/>
                      <a:pt x="29" y="23"/>
                    </a:cubicBezTo>
                    <a:cubicBezTo>
                      <a:pt x="29" y="23"/>
                      <a:pt x="30" y="22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29" y="24"/>
                      <a:pt x="27" y="28"/>
                      <a:pt x="24" y="31"/>
                    </a:cubicBezTo>
                    <a:close/>
                    <a:moveTo>
                      <a:pt x="22" y="29"/>
                    </a:moveTo>
                    <a:cubicBezTo>
                      <a:pt x="21" y="30"/>
                      <a:pt x="20" y="31"/>
                      <a:pt x="19" y="32"/>
                    </a:cubicBezTo>
                    <a:cubicBezTo>
                      <a:pt x="18" y="33"/>
                      <a:pt x="18" y="32"/>
                      <a:pt x="19" y="31"/>
                    </a:cubicBezTo>
                    <a:cubicBezTo>
                      <a:pt x="20" y="30"/>
                      <a:pt x="21" y="30"/>
                      <a:pt x="22" y="29"/>
                    </a:cubicBezTo>
                    <a:cubicBezTo>
                      <a:pt x="24" y="26"/>
                      <a:pt x="27" y="24"/>
                      <a:pt x="29" y="21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27" y="23"/>
                      <a:pt x="25" y="26"/>
                      <a:pt x="22" y="29"/>
                    </a:cubicBezTo>
                    <a:close/>
                    <a:moveTo>
                      <a:pt x="24" y="17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6"/>
                      <a:pt x="25" y="16"/>
                      <a:pt x="26" y="16"/>
                    </a:cubicBezTo>
                    <a:cubicBezTo>
                      <a:pt x="25" y="16"/>
                      <a:pt x="24" y="17"/>
                      <a:pt x="24" y="17"/>
                    </a:cubicBezTo>
                    <a:close/>
                    <a:moveTo>
                      <a:pt x="21" y="6"/>
                    </a:moveTo>
                    <a:cubicBezTo>
                      <a:pt x="20" y="7"/>
                      <a:pt x="19" y="8"/>
                      <a:pt x="18" y="9"/>
                    </a:cubicBezTo>
                    <a:cubicBezTo>
                      <a:pt x="18" y="8"/>
                      <a:pt x="18" y="7"/>
                      <a:pt x="18" y="7"/>
                    </a:cubicBezTo>
                    <a:cubicBezTo>
                      <a:pt x="20" y="6"/>
                      <a:pt x="21" y="6"/>
                      <a:pt x="22" y="5"/>
                    </a:cubicBezTo>
                    <a:cubicBezTo>
                      <a:pt x="25" y="3"/>
                      <a:pt x="21" y="6"/>
                      <a:pt x="21" y="6"/>
                    </a:cubicBezTo>
                    <a:close/>
                    <a:moveTo>
                      <a:pt x="24" y="7"/>
                    </a:moveTo>
                    <a:cubicBezTo>
                      <a:pt x="27" y="5"/>
                      <a:pt x="22" y="10"/>
                      <a:pt x="22" y="11"/>
                    </a:cubicBezTo>
                    <a:cubicBezTo>
                      <a:pt x="21" y="12"/>
                      <a:pt x="20" y="13"/>
                      <a:pt x="18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21" y="10"/>
                      <a:pt x="22" y="8"/>
                      <a:pt x="24" y="7"/>
                    </a:cubicBezTo>
                    <a:close/>
                    <a:moveTo>
                      <a:pt x="24" y="12"/>
                    </a:moveTo>
                    <a:cubicBezTo>
                      <a:pt x="28" y="9"/>
                      <a:pt x="24" y="14"/>
                      <a:pt x="23" y="14"/>
                    </a:cubicBezTo>
                    <a:cubicBezTo>
                      <a:pt x="22" y="15"/>
                      <a:pt x="20" y="17"/>
                      <a:pt x="19" y="17"/>
                    </a:cubicBezTo>
                    <a:cubicBezTo>
                      <a:pt x="19" y="17"/>
                      <a:pt x="18" y="16"/>
                      <a:pt x="18" y="15"/>
                    </a:cubicBezTo>
                    <a:cubicBezTo>
                      <a:pt x="21" y="14"/>
                      <a:pt x="22" y="13"/>
                      <a:pt x="24" y="12"/>
                    </a:cubicBezTo>
                    <a:close/>
                    <a:moveTo>
                      <a:pt x="22" y="18"/>
                    </a:moveTo>
                    <a:cubicBezTo>
                      <a:pt x="19" y="21"/>
                      <a:pt x="15" y="24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1" y="28"/>
                      <a:pt x="10" y="28"/>
                      <a:pt x="9" y="28"/>
                    </a:cubicBezTo>
                    <a:cubicBezTo>
                      <a:pt x="13" y="25"/>
                      <a:pt x="18" y="21"/>
                      <a:pt x="22" y="18"/>
                    </a:cubicBezTo>
                    <a:close/>
                    <a:moveTo>
                      <a:pt x="27" y="15"/>
                    </a:move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6"/>
                      <a:pt x="27" y="17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3" y="21"/>
                      <a:pt x="19" y="24"/>
                      <a:pt x="15" y="27"/>
                    </a:cubicBezTo>
                    <a:cubicBezTo>
                      <a:pt x="15" y="28"/>
                      <a:pt x="16" y="28"/>
                      <a:pt x="16" y="28"/>
                    </a:cubicBezTo>
                    <a:cubicBezTo>
                      <a:pt x="17" y="26"/>
                      <a:pt x="19" y="25"/>
                      <a:pt x="20" y="24"/>
                    </a:cubicBezTo>
                    <a:cubicBezTo>
                      <a:pt x="21" y="23"/>
                      <a:pt x="23" y="22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2" y="23"/>
                      <a:pt x="20" y="26"/>
                      <a:pt x="18" y="29"/>
                    </a:cubicBezTo>
                    <a:cubicBezTo>
                      <a:pt x="17" y="29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6" y="28"/>
                    </a:cubicBezTo>
                    <a:cubicBezTo>
                      <a:pt x="15" y="28"/>
                      <a:pt x="15" y="28"/>
                      <a:pt x="14" y="28"/>
                    </a:cubicBezTo>
                    <a:cubicBezTo>
                      <a:pt x="18" y="23"/>
                      <a:pt x="22" y="19"/>
                      <a:pt x="27" y="15"/>
                    </a:cubicBezTo>
                    <a:close/>
                    <a:moveTo>
                      <a:pt x="18" y="44"/>
                    </a:moveTo>
                    <a:cubicBezTo>
                      <a:pt x="18" y="44"/>
                      <a:pt x="18" y="43"/>
                      <a:pt x="18" y="43"/>
                    </a:cubicBezTo>
                    <a:cubicBezTo>
                      <a:pt x="20" y="42"/>
                      <a:pt x="22" y="40"/>
                      <a:pt x="24" y="39"/>
                    </a:cubicBezTo>
                    <a:cubicBezTo>
                      <a:pt x="23" y="40"/>
                      <a:pt x="21" y="42"/>
                      <a:pt x="21" y="43"/>
                    </a:cubicBezTo>
                    <a:cubicBezTo>
                      <a:pt x="20" y="43"/>
                      <a:pt x="21" y="44"/>
                      <a:pt x="21" y="44"/>
                    </a:cubicBezTo>
                    <a:cubicBezTo>
                      <a:pt x="22" y="43"/>
                      <a:pt x="22" y="43"/>
                      <a:pt x="23" y="43"/>
                    </a:cubicBezTo>
                    <a:cubicBezTo>
                      <a:pt x="23" y="42"/>
                      <a:pt x="24" y="42"/>
                      <a:pt x="25" y="42"/>
                    </a:cubicBezTo>
                    <a:cubicBezTo>
                      <a:pt x="26" y="41"/>
                      <a:pt x="25" y="43"/>
                      <a:pt x="25" y="43"/>
                    </a:cubicBezTo>
                    <a:cubicBezTo>
                      <a:pt x="25" y="43"/>
                      <a:pt x="26" y="44"/>
                      <a:pt x="26" y="44"/>
                    </a:cubicBezTo>
                    <a:cubicBezTo>
                      <a:pt x="26" y="44"/>
                      <a:pt x="26" y="44"/>
                      <a:pt x="26" y="45"/>
                    </a:cubicBezTo>
                    <a:cubicBezTo>
                      <a:pt x="23" y="45"/>
                      <a:pt x="21" y="44"/>
                      <a:pt x="18" y="44"/>
                    </a:cubicBezTo>
                    <a:close/>
                    <a:moveTo>
                      <a:pt x="28" y="30"/>
                    </a:move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8"/>
                      <a:pt x="31" y="26"/>
                      <a:pt x="34" y="24"/>
                    </a:cubicBezTo>
                    <a:cubicBezTo>
                      <a:pt x="35" y="22"/>
                      <a:pt x="38" y="20"/>
                      <a:pt x="34" y="24"/>
                    </a:cubicBezTo>
                    <a:cubicBezTo>
                      <a:pt x="33" y="26"/>
                      <a:pt x="31" y="27"/>
                      <a:pt x="30" y="29"/>
                    </a:cubicBezTo>
                    <a:cubicBezTo>
                      <a:pt x="30" y="29"/>
                      <a:pt x="31" y="30"/>
                      <a:pt x="31" y="29"/>
                    </a:cubicBezTo>
                    <a:cubicBezTo>
                      <a:pt x="33" y="28"/>
                      <a:pt x="35" y="26"/>
                      <a:pt x="37" y="25"/>
                    </a:cubicBezTo>
                    <a:cubicBezTo>
                      <a:pt x="37" y="24"/>
                      <a:pt x="39" y="22"/>
                      <a:pt x="38" y="25"/>
                    </a:cubicBezTo>
                    <a:cubicBezTo>
                      <a:pt x="37" y="26"/>
                      <a:pt x="36" y="28"/>
                      <a:pt x="35" y="29"/>
                    </a:cubicBezTo>
                    <a:cubicBezTo>
                      <a:pt x="34" y="29"/>
                      <a:pt x="35" y="30"/>
                      <a:pt x="35" y="30"/>
                    </a:cubicBezTo>
                    <a:cubicBezTo>
                      <a:pt x="36" y="29"/>
                      <a:pt x="40" y="26"/>
                      <a:pt x="39" y="29"/>
                    </a:cubicBezTo>
                    <a:cubicBezTo>
                      <a:pt x="39" y="29"/>
                      <a:pt x="40" y="29"/>
                      <a:pt x="40" y="29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9"/>
                      <a:pt x="40" y="30"/>
                    </a:cubicBezTo>
                    <a:cubicBezTo>
                      <a:pt x="36" y="30"/>
                      <a:pt x="32" y="30"/>
                      <a:pt x="28" y="30"/>
                    </a:cubicBezTo>
                    <a:close/>
                    <a:moveTo>
                      <a:pt x="37" y="21"/>
                    </a:moveTo>
                    <a:cubicBezTo>
                      <a:pt x="38" y="21"/>
                      <a:pt x="39" y="21"/>
                      <a:pt x="39" y="21"/>
                    </a:cubicBezTo>
                    <a:cubicBezTo>
                      <a:pt x="37" y="23"/>
                      <a:pt x="34" y="25"/>
                      <a:pt x="33" y="27"/>
                    </a:cubicBezTo>
                    <a:cubicBezTo>
                      <a:pt x="34" y="25"/>
                      <a:pt x="36" y="24"/>
                      <a:pt x="37" y="21"/>
                    </a:cubicBezTo>
                    <a:close/>
                    <a:moveTo>
                      <a:pt x="23" y="3"/>
                    </a:moveTo>
                    <a:cubicBezTo>
                      <a:pt x="21" y="4"/>
                      <a:pt x="20" y="5"/>
                      <a:pt x="18" y="6"/>
                    </a:cubicBezTo>
                    <a:cubicBezTo>
                      <a:pt x="19" y="5"/>
                      <a:pt x="19" y="4"/>
                      <a:pt x="19" y="3"/>
                    </a:cubicBezTo>
                    <a:cubicBezTo>
                      <a:pt x="20" y="3"/>
                      <a:pt x="21" y="3"/>
                      <a:pt x="23" y="3"/>
                    </a:cubicBezTo>
                    <a:close/>
                    <a:moveTo>
                      <a:pt x="11" y="20"/>
                    </a:moveTo>
                    <a:cubicBezTo>
                      <a:pt x="11" y="20"/>
                      <a:pt x="11" y="20"/>
                      <a:pt x="11" y="20"/>
                    </a:cubicBezTo>
                    <a:cubicBezTo>
                      <a:pt x="8" y="22"/>
                      <a:pt x="7" y="24"/>
                      <a:pt x="5" y="26"/>
                    </a:cubicBezTo>
                    <a:cubicBezTo>
                      <a:pt x="2" y="29"/>
                      <a:pt x="7" y="23"/>
                      <a:pt x="6" y="24"/>
                    </a:cubicBezTo>
                    <a:cubicBezTo>
                      <a:pt x="7" y="23"/>
                      <a:pt x="8" y="22"/>
                      <a:pt x="8" y="21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7" y="21"/>
                      <a:pt x="6" y="22"/>
                      <a:pt x="5" y="23"/>
                    </a:cubicBezTo>
                    <a:cubicBezTo>
                      <a:pt x="2" y="25"/>
                      <a:pt x="4" y="21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7" y="20"/>
                      <a:pt x="9" y="20"/>
                      <a:pt x="11" y="20"/>
                    </a:cubicBezTo>
                    <a:close/>
                    <a:moveTo>
                      <a:pt x="6" y="28"/>
                    </a:moveTo>
                    <a:cubicBezTo>
                      <a:pt x="8" y="27"/>
                      <a:pt x="10" y="25"/>
                      <a:pt x="11" y="23"/>
                    </a:cubicBezTo>
                    <a:cubicBezTo>
                      <a:pt x="14" y="20"/>
                      <a:pt x="12" y="22"/>
                      <a:pt x="11" y="24"/>
                    </a:cubicBezTo>
                    <a:cubicBezTo>
                      <a:pt x="10" y="25"/>
                      <a:pt x="9" y="27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7" y="28"/>
                      <a:pt x="7" y="28"/>
                      <a:pt x="6" y="2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98" name="Freeform 197"/>
              <p:cNvSpPr>
                <a:spLocks noEditPoints="1"/>
              </p:cNvSpPr>
              <p:nvPr/>
            </p:nvSpPr>
            <p:spPr bwMode="auto">
              <a:xfrm>
                <a:off x="1159727" y="3066934"/>
                <a:ext cx="259802" cy="184402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6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2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3 w 134"/>
                  <a:gd name="T33" fmla="*/ 28 h 95"/>
                  <a:gd name="T34" fmla="*/ 19 w 134"/>
                  <a:gd name="T35" fmla="*/ 55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7 w 134"/>
                  <a:gd name="T47" fmla="*/ 26 h 95"/>
                  <a:gd name="T48" fmla="*/ 10 w 134"/>
                  <a:gd name="T49" fmla="*/ 28 h 95"/>
                  <a:gd name="T50" fmla="*/ 7 w 134"/>
                  <a:gd name="T51" fmla="*/ 27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1 w 134"/>
                  <a:gd name="T81" fmla="*/ 42 h 95"/>
                  <a:gd name="T82" fmla="*/ 59 w 134"/>
                  <a:gd name="T83" fmla="*/ 70 h 95"/>
                  <a:gd name="T84" fmla="*/ 51 w 134"/>
                  <a:gd name="T85" fmla="*/ 75 h 95"/>
                  <a:gd name="T86" fmla="*/ 119 w 134"/>
                  <a:gd name="T87" fmla="*/ 60 h 95"/>
                  <a:gd name="T88" fmla="*/ 120 w 134"/>
                  <a:gd name="T89" fmla="*/ 64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70 h 95"/>
                  <a:gd name="T98" fmla="*/ 78 w 134"/>
                  <a:gd name="T99" fmla="*/ 54 h 95"/>
                  <a:gd name="T100" fmla="*/ 96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2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9"/>
                      <a:pt x="0" y="44"/>
                    </a:cubicBezTo>
                    <a:cubicBezTo>
                      <a:pt x="0" y="51"/>
                      <a:pt x="6" y="55"/>
                      <a:pt x="13" y="56"/>
                    </a:cubicBezTo>
                    <a:cubicBezTo>
                      <a:pt x="8" y="60"/>
                      <a:pt x="5" y="65"/>
                      <a:pt x="10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3"/>
                    </a:cubicBezTo>
                    <a:cubicBezTo>
                      <a:pt x="16" y="93"/>
                      <a:pt x="16" y="94"/>
                      <a:pt x="16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7"/>
                    </a:cubicBezTo>
                    <a:cubicBezTo>
                      <a:pt x="54" y="86"/>
                      <a:pt x="65" y="84"/>
                      <a:pt x="70" y="76"/>
                    </a:cubicBezTo>
                    <a:cubicBezTo>
                      <a:pt x="73" y="79"/>
                      <a:pt x="77" y="83"/>
                      <a:pt x="82" y="83"/>
                    </a:cubicBezTo>
                    <a:cubicBezTo>
                      <a:pt x="86" y="83"/>
                      <a:pt x="90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1"/>
                      <a:pt x="129" y="35"/>
                    </a:cubicBezTo>
                    <a:cubicBezTo>
                      <a:pt x="126" y="30"/>
                      <a:pt x="121" y="27"/>
                      <a:pt x="115" y="28"/>
                    </a:cubicBezTo>
                    <a:cubicBezTo>
                      <a:pt x="117" y="23"/>
                      <a:pt x="115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10"/>
                      <a:pt x="25" y="16"/>
                      <a:pt x="25" y="22"/>
                    </a:cubicBezTo>
                    <a:cubicBezTo>
                      <a:pt x="20" y="16"/>
                      <a:pt x="12" y="12"/>
                      <a:pt x="6" y="19"/>
                    </a:cubicBezTo>
                    <a:cubicBezTo>
                      <a:pt x="1" y="23"/>
                      <a:pt x="4" y="30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6" y="24"/>
                      <a:pt x="6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7"/>
                      <a:pt x="12" y="20"/>
                    </a:cubicBezTo>
                    <a:cubicBezTo>
                      <a:pt x="10" y="22"/>
                      <a:pt x="8" y="23"/>
                      <a:pt x="6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5" y="20"/>
                      <a:pt x="14" y="21"/>
                      <a:pt x="13" y="22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4" y="18"/>
                    </a:cubicBezTo>
                    <a:cubicBezTo>
                      <a:pt x="15" y="18"/>
                      <a:pt x="16" y="19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6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6" y="28"/>
                    </a:cubicBezTo>
                    <a:cubicBezTo>
                      <a:pt x="17" y="28"/>
                      <a:pt x="18" y="27"/>
                      <a:pt x="19" y="27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1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7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2" y="16"/>
                      <a:pt x="35" y="15"/>
                    </a:cubicBezTo>
                    <a:cubicBezTo>
                      <a:pt x="36" y="14"/>
                      <a:pt x="38" y="13"/>
                      <a:pt x="40" y="12"/>
                    </a:cubicBezTo>
                    <a:cubicBezTo>
                      <a:pt x="39" y="12"/>
                      <a:pt x="37" y="15"/>
                      <a:pt x="35" y="15"/>
                    </a:cubicBezTo>
                    <a:cubicBezTo>
                      <a:pt x="33" y="17"/>
                      <a:pt x="30" y="19"/>
                      <a:pt x="28" y="22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9"/>
                      <a:pt x="40" y="20"/>
                      <a:pt x="36" y="22"/>
                    </a:cubicBezTo>
                    <a:cubicBezTo>
                      <a:pt x="33" y="24"/>
                      <a:pt x="30" y="26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0" y="25"/>
                      <a:pt x="33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9"/>
                      <a:pt x="55" y="11"/>
                      <a:pt x="51" y="13"/>
                    </a:cubicBezTo>
                    <a:cubicBezTo>
                      <a:pt x="51" y="13"/>
                      <a:pt x="51" y="12"/>
                      <a:pt x="51" y="12"/>
                    </a:cubicBezTo>
                    <a:cubicBezTo>
                      <a:pt x="53" y="11"/>
                      <a:pt x="54" y="10"/>
                      <a:pt x="55" y="9"/>
                    </a:cubicBezTo>
                    <a:cubicBezTo>
                      <a:pt x="58" y="8"/>
                      <a:pt x="59" y="6"/>
                      <a:pt x="62" y="5"/>
                    </a:cubicBezTo>
                    <a:cubicBezTo>
                      <a:pt x="62" y="5"/>
                      <a:pt x="63" y="6"/>
                      <a:pt x="64" y="6"/>
                    </a:cubicBezTo>
                    <a:close/>
                    <a:moveTo>
                      <a:pt x="66" y="9"/>
                    </a:moveTo>
                    <a:cubicBezTo>
                      <a:pt x="56" y="15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8" y="33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0" y="11"/>
                      <a:pt x="65" y="7"/>
                    </a:cubicBezTo>
                    <a:cubicBezTo>
                      <a:pt x="65" y="8"/>
                      <a:pt x="66" y="8"/>
                      <a:pt x="66" y="9"/>
                    </a:cubicBezTo>
                    <a:close/>
                    <a:moveTo>
                      <a:pt x="68" y="12"/>
                    </a:moveTo>
                    <a:cubicBezTo>
                      <a:pt x="63" y="14"/>
                      <a:pt x="59" y="17"/>
                      <a:pt x="54" y="20"/>
                    </a:cubicBezTo>
                    <a:cubicBezTo>
                      <a:pt x="49" y="23"/>
                      <a:pt x="43" y="26"/>
                      <a:pt x="37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8" y="39"/>
                      <a:pt x="16" y="41"/>
                      <a:pt x="13" y="43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0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6" y="9"/>
                    </a:cubicBezTo>
                    <a:cubicBezTo>
                      <a:pt x="67" y="10"/>
                      <a:pt x="67" y="11"/>
                      <a:pt x="68" y="12"/>
                    </a:cubicBezTo>
                    <a:close/>
                    <a:moveTo>
                      <a:pt x="80" y="9"/>
                    </a:moveTo>
                    <a:cubicBezTo>
                      <a:pt x="81" y="8"/>
                      <a:pt x="85" y="6"/>
                      <a:pt x="84" y="7"/>
                    </a:cubicBezTo>
                    <a:cubicBezTo>
                      <a:pt x="82" y="8"/>
                      <a:pt x="81" y="9"/>
                      <a:pt x="79" y="10"/>
                    </a:cubicBezTo>
                    <a:cubicBezTo>
                      <a:pt x="76" y="12"/>
                      <a:pt x="72" y="14"/>
                      <a:pt x="68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3"/>
                      <a:pt x="34" y="36"/>
                      <a:pt x="27" y="40"/>
                    </a:cubicBezTo>
                    <a:cubicBezTo>
                      <a:pt x="21" y="44"/>
                      <a:pt x="15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50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2" y="20"/>
                    </a:cubicBezTo>
                    <a:cubicBezTo>
                      <a:pt x="68" y="16"/>
                      <a:pt x="74" y="12"/>
                      <a:pt x="80" y="9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20"/>
                      <a:pt x="62" y="25"/>
                    </a:cubicBezTo>
                    <a:cubicBezTo>
                      <a:pt x="60" y="26"/>
                      <a:pt x="58" y="27"/>
                      <a:pt x="57" y="28"/>
                    </a:cubicBezTo>
                    <a:cubicBezTo>
                      <a:pt x="56" y="29"/>
                      <a:pt x="54" y="29"/>
                      <a:pt x="53" y="30"/>
                    </a:cubicBezTo>
                    <a:cubicBezTo>
                      <a:pt x="40" y="36"/>
                      <a:pt x="28" y="43"/>
                      <a:pt x="15" y="49"/>
                    </a:cubicBezTo>
                    <a:cubicBezTo>
                      <a:pt x="15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4"/>
                      <a:pt x="72" y="15"/>
                      <a:pt x="86" y="6"/>
                    </a:cubicBezTo>
                    <a:cubicBezTo>
                      <a:pt x="87" y="6"/>
                      <a:pt x="88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7"/>
                    </a:cubicBezTo>
                    <a:cubicBezTo>
                      <a:pt x="92" y="17"/>
                      <a:pt x="91" y="18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9" y="56"/>
                    </a:cubicBezTo>
                    <a:cubicBezTo>
                      <a:pt x="22" y="53"/>
                      <a:pt x="25" y="51"/>
                      <a:pt x="28" y="49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1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9"/>
                      <a:pt x="31" y="55"/>
                      <a:pt x="39" y="51"/>
                    </a:cubicBezTo>
                    <a:cubicBezTo>
                      <a:pt x="47" y="46"/>
                      <a:pt x="54" y="42"/>
                      <a:pt x="63" y="38"/>
                    </a:cubicBezTo>
                    <a:cubicBezTo>
                      <a:pt x="70" y="34"/>
                      <a:pt x="78" y="31"/>
                      <a:pt x="86" y="27"/>
                    </a:cubicBezTo>
                    <a:cubicBezTo>
                      <a:pt x="92" y="24"/>
                      <a:pt x="97" y="21"/>
                      <a:pt x="103" y="18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7"/>
                    </a:cubicBezTo>
                    <a:cubicBezTo>
                      <a:pt x="79" y="32"/>
                      <a:pt x="69" y="36"/>
                      <a:pt x="60" y="41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4" y="65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4" y="70"/>
                      <a:pt x="14" y="69"/>
                      <a:pt x="13" y="69"/>
                    </a:cubicBezTo>
                    <a:cubicBezTo>
                      <a:pt x="19" y="64"/>
                      <a:pt x="28" y="60"/>
                      <a:pt x="35" y="57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6"/>
                    </a:cubicBezTo>
                    <a:cubicBezTo>
                      <a:pt x="104" y="24"/>
                      <a:pt x="108" y="22"/>
                      <a:pt x="111" y="20"/>
                    </a:cubicBezTo>
                    <a:cubicBezTo>
                      <a:pt x="105" y="25"/>
                      <a:pt x="95" y="29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5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9"/>
                    </a:cubicBezTo>
                    <a:cubicBezTo>
                      <a:pt x="60" y="35"/>
                      <a:pt x="67" y="32"/>
                      <a:pt x="75" y="27"/>
                    </a:cubicBezTo>
                    <a:cubicBezTo>
                      <a:pt x="75" y="27"/>
                      <a:pt x="76" y="27"/>
                      <a:pt x="76" y="26"/>
                    </a:cubicBezTo>
                    <a:cubicBezTo>
                      <a:pt x="75" y="27"/>
                      <a:pt x="74" y="28"/>
                      <a:pt x="73" y="28"/>
                    </a:cubicBezTo>
                    <a:cubicBezTo>
                      <a:pt x="66" y="33"/>
                      <a:pt x="57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7"/>
                      <a:pt x="20" y="59"/>
                      <a:pt x="17" y="61"/>
                    </a:cubicBezTo>
                    <a:cubicBezTo>
                      <a:pt x="16" y="62"/>
                      <a:pt x="14" y="63"/>
                      <a:pt x="13" y="65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5"/>
                      <a:pt x="19" y="55"/>
                      <a:pt x="19" y="55"/>
                    </a:cubicBezTo>
                    <a:cubicBezTo>
                      <a:pt x="18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6" y="48"/>
                      <a:pt x="31" y="45"/>
                    </a:cubicBezTo>
                    <a:cubicBezTo>
                      <a:pt x="36" y="43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6" y="27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6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6" y="27"/>
                    </a:cubicBezTo>
                    <a:close/>
                    <a:moveTo>
                      <a:pt x="74" y="21"/>
                    </a:moveTo>
                    <a:cubicBezTo>
                      <a:pt x="68" y="25"/>
                      <a:pt x="61" y="29"/>
                      <a:pt x="54" y="32"/>
                    </a:cubicBezTo>
                    <a:cubicBezTo>
                      <a:pt x="49" y="35"/>
                      <a:pt x="44" y="38"/>
                      <a:pt x="39" y="40"/>
                    </a:cubicBezTo>
                    <a:cubicBezTo>
                      <a:pt x="31" y="44"/>
                      <a:pt x="24" y="49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1"/>
                      <a:pt x="92" y="12"/>
                    </a:cubicBezTo>
                    <a:cubicBezTo>
                      <a:pt x="86" y="13"/>
                      <a:pt x="80" y="18"/>
                      <a:pt x="74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6" y="11"/>
                      <a:pt x="84" y="12"/>
                      <a:pt x="82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9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7"/>
                      <a:pt x="15" y="43"/>
                      <a:pt x="6" y="50"/>
                    </a:cubicBezTo>
                    <a:cubicBezTo>
                      <a:pt x="5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6" y="41"/>
                      <a:pt x="10" y="38"/>
                      <a:pt x="14" y="36"/>
                    </a:cubicBezTo>
                    <a:cubicBezTo>
                      <a:pt x="14" y="36"/>
                      <a:pt x="14" y="36"/>
                      <a:pt x="14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6"/>
                      <a:pt x="16" y="35"/>
                      <a:pt x="16" y="35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3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0" y="26"/>
                      <a:pt x="34" y="25"/>
                      <a:pt x="37" y="23"/>
                    </a:cubicBezTo>
                    <a:cubicBezTo>
                      <a:pt x="40" y="21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1" y="38"/>
                      <a:pt x="3" y="45"/>
                    </a:cubicBezTo>
                    <a:cubicBezTo>
                      <a:pt x="3" y="45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2"/>
                    </a:cubicBezTo>
                    <a:cubicBezTo>
                      <a:pt x="19" y="31"/>
                      <a:pt x="20" y="30"/>
                      <a:pt x="21" y="30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0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0" y="16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7" y="26"/>
                    </a:moveTo>
                    <a:cubicBezTo>
                      <a:pt x="27" y="25"/>
                      <a:pt x="27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1"/>
                      <a:pt x="31" y="23"/>
                      <a:pt x="27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8" y="29"/>
                    </a:cubicBezTo>
                    <a:cubicBezTo>
                      <a:pt x="12" y="28"/>
                      <a:pt x="14" y="26"/>
                      <a:pt x="17" y="24"/>
                    </a:cubicBezTo>
                    <a:cubicBezTo>
                      <a:pt x="20" y="21"/>
                      <a:pt x="18" y="23"/>
                      <a:pt x="16" y="25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1"/>
                      <a:pt x="10" y="31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7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7"/>
                    </a:moveTo>
                    <a:cubicBezTo>
                      <a:pt x="10" y="25"/>
                      <a:pt x="13" y="22"/>
                      <a:pt x="16" y="20"/>
                    </a:cubicBezTo>
                    <a:cubicBezTo>
                      <a:pt x="13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7"/>
                    </a:cubicBezTo>
                    <a:close/>
                    <a:moveTo>
                      <a:pt x="13" y="35"/>
                    </a:moveTo>
                    <a:cubicBezTo>
                      <a:pt x="10" y="38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8"/>
                    </a:moveTo>
                    <a:cubicBezTo>
                      <a:pt x="14" y="59"/>
                      <a:pt x="12" y="61"/>
                      <a:pt x="11" y="62"/>
                    </a:cubicBezTo>
                    <a:cubicBezTo>
                      <a:pt x="11" y="62"/>
                      <a:pt x="11" y="62"/>
                      <a:pt x="11" y="61"/>
                    </a:cubicBezTo>
                    <a:cubicBezTo>
                      <a:pt x="12" y="60"/>
                      <a:pt x="14" y="59"/>
                      <a:pt x="15" y="58"/>
                    </a:cubicBezTo>
                    <a:close/>
                    <a:moveTo>
                      <a:pt x="19" y="72"/>
                    </a:moveTo>
                    <a:cubicBezTo>
                      <a:pt x="24" y="67"/>
                      <a:pt x="32" y="65"/>
                      <a:pt x="39" y="62"/>
                    </a:cubicBezTo>
                    <a:cubicBezTo>
                      <a:pt x="46" y="58"/>
                      <a:pt x="54" y="54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6"/>
                      <a:pt x="101" y="31"/>
                      <a:pt x="109" y="28"/>
                    </a:cubicBezTo>
                    <a:cubicBezTo>
                      <a:pt x="111" y="28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1"/>
                      <a:pt x="79" y="44"/>
                      <a:pt x="71" y="48"/>
                    </a:cubicBezTo>
                    <a:cubicBezTo>
                      <a:pt x="64" y="52"/>
                      <a:pt x="57" y="56"/>
                      <a:pt x="49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2"/>
                    </a:cubicBezTo>
                    <a:close/>
                    <a:moveTo>
                      <a:pt x="114" y="31"/>
                    </a:moveTo>
                    <a:cubicBezTo>
                      <a:pt x="112" y="33"/>
                      <a:pt x="109" y="34"/>
                      <a:pt x="107" y="36"/>
                    </a:cubicBezTo>
                    <a:cubicBezTo>
                      <a:pt x="100" y="40"/>
                      <a:pt x="93" y="44"/>
                      <a:pt x="86" y="47"/>
                    </a:cubicBezTo>
                    <a:cubicBezTo>
                      <a:pt x="73" y="53"/>
                      <a:pt x="60" y="59"/>
                      <a:pt x="46" y="66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1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4" y="66"/>
                    </a:cubicBezTo>
                    <a:cubicBezTo>
                      <a:pt x="52" y="63"/>
                      <a:pt x="59" y="59"/>
                      <a:pt x="66" y="56"/>
                    </a:cubicBezTo>
                    <a:cubicBezTo>
                      <a:pt x="80" y="49"/>
                      <a:pt x="94" y="43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7"/>
                      <a:pt x="126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5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5" y="71"/>
                      <a:pt x="80" y="70"/>
                      <a:pt x="84" y="68"/>
                    </a:cubicBezTo>
                    <a:cubicBezTo>
                      <a:pt x="94" y="65"/>
                      <a:pt x="105" y="62"/>
                      <a:pt x="114" y="58"/>
                    </a:cubicBezTo>
                    <a:cubicBezTo>
                      <a:pt x="117" y="57"/>
                      <a:pt x="120" y="55"/>
                      <a:pt x="122" y="54"/>
                    </a:cubicBezTo>
                    <a:cubicBezTo>
                      <a:pt x="120" y="55"/>
                      <a:pt x="118" y="57"/>
                      <a:pt x="115" y="58"/>
                    </a:cubicBezTo>
                    <a:cubicBezTo>
                      <a:pt x="111" y="59"/>
                      <a:pt x="107" y="61"/>
                      <a:pt x="102" y="63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3"/>
                    </a:cubicBezTo>
                    <a:cubicBezTo>
                      <a:pt x="68" y="70"/>
                      <a:pt x="73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60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4"/>
                      <a:pt x="90" y="65"/>
                    </a:cubicBezTo>
                    <a:cubicBezTo>
                      <a:pt x="83" y="68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70"/>
                      <a:pt x="82" y="67"/>
                      <a:pt x="87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1" y="51"/>
                      <a:pt x="122" y="52"/>
                      <a:pt x="123" y="53"/>
                    </a:cubicBezTo>
                    <a:cubicBezTo>
                      <a:pt x="118" y="55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19" y="49"/>
                      <a:pt x="119" y="49"/>
                      <a:pt x="119" y="50"/>
                    </a:cubicBezTo>
                    <a:cubicBezTo>
                      <a:pt x="119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4"/>
                    </a:cubicBezTo>
                    <a:cubicBezTo>
                      <a:pt x="76" y="66"/>
                      <a:pt x="70" y="68"/>
                      <a:pt x="65" y="70"/>
                    </a:cubicBezTo>
                    <a:cubicBezTo>
                      <a:pt x="62" y="72"/>
                      <a:pt x="59" y="73"/>
                      <a:pt x="56" y="74"/>
                    </a:cubicBezTo>
                    <a:cubicBezTo>
                      <a:pt x="56" y="74"/>
                      <a:pt x="51" y="76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1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5" y="62"/>
                      <a:pt x="70" y="65"/>
                    </a:cubicBezTo>
                    <a:cubicBezTo>
                      <a:pt x="77" y="61"/>
                      <a:pt x="84" y="58"/>
                      <a:pt x="92" y="55"/>
                    </a:cubicBezTo>
                    <a:cubicBezTo>
                      <a:pt x="98" y="52"/>
                      <a:pt x="105" y="50"/>
                      <a:pt x="111" y="47"/>
                    </a:cubicBezTo>
                    <a:cubicBezTo>
                      <a:pt x="116" y="45"/>
                      <a:pt x="123" y="43"/>
                      <a:pt x="127" y="39"/>
                    </a:cubicBezTo>
                    <a:cubicBezTo>
                      <a:pt x="127" y="41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5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8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3" y="78"/>
                    </a:cubicBezTo>
                    <a:cubicBezTo>
                      <a:pt x="34" y="77"/>
                      <a:pt x="34" y="76"/>
                      <a:pt x="35" y="75"/>
                    </a:cubicBezTo>
                    <a:cubicBezTo>
                      <a:pt x="51" y="67"/>
                      <a:pt x="67" y="60"/>
                      <a:pt x="83" y="53"/>
                    </a:cubicBezTo>
                    <a:cubicBezTo>
                      <a:pt x="91" y="50"/>
                      <a:pt x="99" y="47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9"/>
                      <a:pt x="119" y="38"/>
                      <a:pt x="119" y="38"/>
                    </a:cubicBezTo>
                    <a:cubicBezTo>
                      <a:pt x="105" y="45"/>
                      <a:pt x="90" y="50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5" y="73"/>
                      <a:pt x="35" y="73"/>
                    </a:cubicBezTo>
                    <a:cubicBezTo>
                      <a:pt x="35" y="73"/>
                      <a:pt x="35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70"/>
                      <a:pt x="47" y="66"/>
                      <a:pt x="52" y="64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8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6"/>
                      <a:pt x="59" y="62"/>
                    </a:cubicBezTo>
                    <a:cubicBezTo>
                      <a:pt x="51" y="66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1" y="30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4"/>
                      <a:pt x="103" y="37"/>
                      <a:pt x="99" y="39"/>
                    </a:cubicBezTo>
                    <a:cubicBezTo>
                      <a:pt x="91" y="43"/>
                      <a:pt x="83" y="47"/>
                      <a:pt x="75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70"/>
                    </a:cubicBezTo>
                    <a:cubicBezTo>
                      <a:pt x="35" y="69"/>
                      <a:pt x="34" y="69"/>
                      <a:pt x="34" y="70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4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0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80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7"/>
                      <a:pt x="36" y="80"/>
                      <a:pt x="31" y="82"/>
                    </a:cubicBezTo>
                    <a:cubicBezTo>
                      <a:pt x="32" y="81"/>
                      <a:pt x="32" y="81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3"/>
                    </a:cubicBezTo>
                    <a:cubicBezTo>
                      <a:pt x="83" y="56"/>
                      <a:pt x="97" y="51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40"/>
                    </a:cubicBezTo>
                    <a:cubicBezTo>
                      <a:pt x="128" y="38"/>
                      <a:pt x="121" y="42"/>
                      <a:pt x="121" y="42"/>
                    </a:cubicBezTo>
                    <a:cubicBezTo>
                      <a:pt x="114" y="44"/>
                      <a:pt x="107" y="48"/>
                      <a:pt x="100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59" y="68"/>
                      <a:pt x="59" y="69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4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8" y="70"/>
                      <a:pt x="59" y="70"/>
                    </a:cubicBezTo>
                    <a:cubicBezTo>
                      <a:pt x="65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4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5"/>
                    </a:cubicBezTo>
                    <a:cubicBezTo>
                      <a:pt x="123" y="46"/>
                      <a:pt x="121" y="46"/>
                      <a:pt x="120" y="47"/>
                    </a:cubicBezTo>
                    <a:cubicBezTo>
                      <a:pt x="117" y="49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5"/>
                    </a:cubicBezTo>
                    <a:cubicBezTo>
                      <a:pt x="51" y="74"/>
                      <a:pt x="51" y="74"/>
                      <a:pt x="50" y="74"/>
                    </a:cubicBezTo>
                    <a:cubicBezTo>
                      <a:pt x="50" y="74"/>
                      <a:pt x="50" y="74"/>
                      <a:pt x="50" y="74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7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6"/>
                    </a:moveTo>
                    <a:cubicBezTo>
                      <a:pt x="82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3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1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6"/>
                    </a:cubicBezTo>
                    <a:close/>
                    <a:moveTo>
                      <a:pt x="110" y="69"/>
                    </a:moveTo>
                    <a:cubicBezTo>
                      <a:pt x="109" y="69"/>
                      <a:pt x="109" y="69"/>
                      <a:pt x="109" y="69"/>
                    </a:cubicBezTo>
                    <a:cubicBezTo>
                      <a:pt x="109" y="69"/>
                      <a:pt x="109" y="69"/>
                      <a:pt x="109" y="69"/>
                    </a:cubicBezTo>
                    <a:cubicBezTo>
                      <a:pt x="112" y="67"/>
                      <a:pt x="114" y="66"/>
                      <a:pt x="117" y="65"/>
                    </a:cubicBezTo>
                    <a:cubicBezTo>
                      <a:pt x="118" y="65"/>
                      <a:pt x="119" y="64"/>
                      <a:pt x="120" y="64"/>
                    </a:cubicBezTo>
                    <a:cubicBezTo>
                      <a:pt x="124" y="62"/>
                      <a:pt x="121" y="65"/>
                      <a:pt x="120" y="65"/>
                    </a:cubicBezTo>
                    <a:cubicBezTo>
                      <a:pt x="117" y="67"/>
                      <a:pt x="112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8"/>
                    </a:cubicBezTo>
                    <a:cubicBezTo>
                      <a:pt x="106" y="68"/>
                      <a:pt x="105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2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3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6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2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2"/>
                      <a:pt x="99" y="72"/>
                      <a:pt x="97" y="74"/>
                    </a:cubicBezTo>
                    <a:cubicBezTo>
                      <a:pt x="97" y="74"/>
                      <a:pt x="96" y="74"/>
                      <a:pt x="96" y="74"/>
                    </a:cubicBezTo>
                    <a:close/>
                    <a:moveTo>
                      <a:pt x="100" y="72"/>
                    </a:moveTo>
                    <a:cubicBezTo>
                      <a:pt x="102" y="72"/>
                      <a:pt x="103" y="71"/>
                      <a:pt x="105" y="70"/>
                    </a:cubicBezTo>
                    <a:cubicBezTo>
                      <a:pt x="105" y="71"/>
                      <a:pt x="105" y="71"/>
                      <a:pt x="105" y="72"/>
                    </a:cubicBezTo>
                    <a:cubicBezTo>
                      <a:pt x="104" y="72"/>
                      <a:pt x="102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79" y="80"/>
                      <a:pt x="78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2" y="73"/>
                      <a:pt x="105" y="73"/>
                    </a:cubicBezTo>
                    <a:cubicBezTo>
                      <a:pt x="103" y="74"/>
                      <a:pt x="100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5" y="69"/>
                      <a:pt x="117" y="69"/>
                    </a:cubicBezTo>
                    <a:cubicBezTo>
                      <a:pt x="115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70"/>
                      <a:pt x="111" y="70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8"/>
                    </a:moveTo>
                    <a:cubicBezTo>
                      <a:pt x="115" y="61"/>
                      <a:pt x="106" y="64"/>
                      <a:pt x="96" y="68"/>
                    </a:cubicBezTo>
                    <a:cubicBezTo>
                      <a:pt x="93" y="69"/>
                      <a:pt x="89" y="70"/>
                      <a:pt x="85" y="71"/>
                    </a:cubicBezTo>
                    <a:cubicBezTo>
                      <a:pt x="91" y="69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3" y="54"/>
                    </a:cubicBezTo>
                    <a:cubicBezTo>
                      <a:pt x="124" y="55"/>
                      <a:pt x="124" y="56"/>
                      <a:pt x="124" y="58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7"/>
                      <a:pt x="67" y="59"/>
                      <a:pt x="61" y="61"/>
                    </a:cubicBezTo>
                    <a:cubicBezTo>
                      <a:pt x="68" y="58"/>
                      <a:pt x="74" y="56"/>
                      <a:pt x="80" y="53"/>
                    </a:cubicBezTo>
                    <a:cubicBezTo>
                      <a:pt x="94" y="47"/>
                      <a:pt x="109" y="40"/>
                      <a:pt x="122" y="32"/>
                    </a:cubicBezTo>
                    <a:cubicBezTo>
                      <a:pt x="123" y="32"/>
                      <a:pt x="124" y="34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3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4" y="53"/>
                      <a:pt x="76" y="52"/>
                    </a:cubicBezTo>
                    <a:cubicBezTo>
                      <a:pt x="82" y="49"/>
                      <a:pt x="90" y="46"/>
                      <a:pt x="96" y="43"/>
                    </a:cubicBezTo>
                    <a:cubicBezTo>
                      <a:pt x="103" y="40"/>
                      <a:pt x="110" y="35"/>
                      <a:pt x="116" y="31"/>
                    </a:cubicBezTo>
                    <a:cubicBezTo>
                      <a:pt x="118" y="30"/>
                      <a:pt x="119" y="31"/>
                      <a:pt x="121" y="31"/>
                    </a:cubicBezTo>
                    <a:close/>
                    <a:moveTo>
                      <a:pt x="113" y="27"/>
                    </a:moveTo>
                    <a:cubicBezTo>
                      <a:pt x="113" y="27"/>
                      <a:pt x="113" y="26"/>
                      <a:pt x="112" y="27"/>
                    </a:cubicBezTo>
                    <a:cubicBezTo>
                      <a:pt x="104" y="29"/>
                      <a:pt x="97" y="34"/>
                      <a:pt x="89" y="37"/>
                    </a:cubicBezTo>
                    <a:cubicBezTo>
                      <a:pt x="81" y="40"/>
                      <a:pt x="73" y="44"/>
                      <a:pt x="65" y="47"/>
                    </a:cubicBezTo>
                    <a:cubicBezTo>
                      <a:pt x="56" y="52"/>
                      <a:pt x="47" y="56"/>
                      <a:pt x="38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1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6" y="25"/>
                      <a:pt x="112" y="19"/>
                    </a:cubicBezTo>
                    <a:cubicBezTo>
                      <a:pt x="113" y="22"/>
                      <a:pt x="113" y="24"/>
                      <a:pt x="113" y="27"/>
                    </a:cubicBezTo>
                    <a:close/>
                    <a:moveTo>
                      <a:pt x="112" y="19"/>
                    </a:moveTo>
                    <a:cubicBezTo>
                      <a:pt x="110" y="19"/>
                      <a:pt x="108" y="21"/>
                      <a:pt x="107" y="22"/>
                    </a:cubicBezTo>
                    <a:cubicBezTo>
                      <a:pt x="104" y="24"/>
                      <a:pt x="101" y="25"/>
                      <a:pt x="98" y="26"/>
                    </a:cubicBezTo>
                    <a:cubicBezTo>
                      <a:pt x="91" y="30"/>
                      <a:pt x="84" y="32"/>
                      <a:pt x="78" y="35"/>
                    </a:cubicBezTo>
                    <a:cubicBezTo>
                      <a:pt x="64" y="41"/>
                      <a:pt x="51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2"/>
                      <a:pt x="101" y="20"/>
                      <a:pt x="103" y="19"/>
                    </a:cubicBezTo>
                    <a:cubicBezTo>
                      <a:pt x="103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8"/>
                      <a:pt x="112" y="19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7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9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0" y="19"/>
                      <a:pt x="92" y="18"/>
                    </a:cubicBezTo>
                    <a:cubicBezTo>
                      <a:pt x="93" y="18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8"/>
                      <a:pt x="94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9"/>
                      <a:pt x="79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0" y="32"/>
                      <a:pt x="27" y="39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1"/>
                      <a:pt x="26" y="37"/>
                      <a:pt x="32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4"/>
                    </a:cubicBezTo>
                    <a:cubicBezTo>
                      <a:pt x="69" y="14"/>
                      <a:pt x="69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59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5"/>
                      <a:pt x="44" y="15"/>
                      <a:pt x="44" y="15"/>
                    </a:cubicBezTo>
                    <a:cubicBezTo>
                      <a:pt x="38" y="18"/>
                      <a:pt x="33" y="20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6"/>
                      <a:pt x="42" y="12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8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3"/>
                      <a:pt x="36" y="11"/>
                      <a:pt x="39" y="9"/>
                    </a:cubicBezTo>
                    <a:cubicBezTo>
                      <a:pt x="42" y="10"/>
                      <a:pt x="44" y="12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10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2" y="24"/>
                    </a:moveTo>
                    <a:cubicBezTo>
                      <a:pt x="19" y="26"/>
                      <a:pt x="16" y="28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2"/>
                    </a:cubicBezTo>
                    <a:cubicBezTo>
                      <a:pt x="21" y="22"/>
                      <a:pt x="22" y="23"/>
                      <a:pt x="22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99" name="Freeform 203"/>
              <p:cNvSpPr>
                <a:spLocks noEditPoints="1"/>
              </p:cNvSpPr>
              <p:nvPr/>
            </p:nvSpPr>
            <p:spPr bwMode="auto">
              <a:xfrm>
                <a:off x="1123899" y="3495139"/>
                <a:ext cx="428632" cy="362247"/>
              </a:xfrm>
              <a:custGeom>
                <a:avLst/>
                <a:gdLst>
                  <a:gd name="T0" fmla="*/ 26 w 221"/>
                  <a:gd name="T1" fmla="*/ 148 h 187"/>
                  <a:gd name="T2" fmla="*/ 8 w 221"/>
                  <a:gd name="T3" fmla="*/ 132 h 187"/>
                  <a:gd name="T4" fmla="*/ 204 w 221"/>
                  <a:gd name="T5" fmla="*/ 56 h 187"/>
                  <a:gd name="T6" fmla="*/ 110 w 221"/>
                  <a:gd name="T7" fmla="*/ 11 h 187"/>
                  <a:gd name="T8" fmla="*/ 117 w 221"/>
                  <a:gd name="T9" fmla="*/ 15 h 187"/>
                  <a:gd name="T10" fmla="*/ 112 w 221"/>
                  <a:gd name="T11" fmla="*/ 19 h 187"/>
                  <a:gd name="T12" fmla="*/ 78 w 221"/>
                  <a:gd name="T13" fmla="*/ 41 h 187"/>
                  <a:gd name="T14" fmla="*/ 89 w 221"/>
                  <a:gd name="T15" fmla="*/ 35 h 187"/>
                  <a:gd name="T16" fmla="*/ 146 w 221"/>
                  <a:gd name="T17" fmla="*/ 15 h 187"/>
                  <a:gd name="T18" fmla="*/ 107 w 221"/>
                  <a:gd name="T19" fmla="*/ 11 h 187"/>
                  <a:gd name="T20" fmla="*/ 128 w 221"/>
                  <a:gd name="T21" fmla="*/ 10 h 187"/>
                  <a:gd name="T22" fmla="*/ 140 w 221"/>
                  <a:gd name="T23" fmla="*/ 14 h 187"/>
                  <a:gd name="T24" fmla="*/ 92 w 221"/>
                  <a:gd name="T25" fmla="*/ 32 h 187"/>
                  <a:gd name="T26" fmla="*/ 121 w 221"/>
                  <a:gd name="T27" fmla="*/ 35 h 187"/>
                  <a:gd name="T28" fmla="*/ 67 w 221"/>
                  <a:gd name="T29" fmla="*/ 58 h 187"/>
                  <a:gd name="T30" fmla="*/ 117 w 221"/>
                  <a:gd name="T31" fmla="*/ 55 h 187"/>
                  <a:gd name="T32" fmla="*/ 56 w 221"/>
                  <a:gd name="T33" fmla="*/ 67 h 187"/>
                  <a:gd name="T34" fmla="*/ 66 w 221"/>
                  <a:gd name="T35" fmla="*/ 55 h 187"/>
                  <a:gd name="T36" fmla="*/ 148 w 221"/>
                  <a:gd name="T37" fmla="*/ 28 h 187"/>
                  <a:gd name="T38" fmla="*/ 158 w 221"/>
                  <a:gd name="T39" fmla="*/ 31 h 187"/>
                  <a:gd name="T40" fmla="*/ 171 w 221"/>
                  <a:gd name="T41" fmla="*/ 33 h 187"/>
                  <a:gd name="T42" fmla="*/ 146 w 221"/>
                  <a:gd name="T43" fmla="*/ 44 h 187"/>
                  <a:gd name="T44" fmla="*/ 43 w 221"/>
                  <a:gd name="T45" fmla="*/ 79 h 187"/>
                  <a:gd name="T46" fmla="*/ 125 w 221"/>
                  <a:gd name="T47" fmla="*/ 63 h 187"/>
                  <a:gd name="T48" fmla="*/ 199 w 221"/>
                  <a:gd name="T49" fmla="*/ 40 h 187"/>
                  <a:gd name="T50" fmla="*/ 194 w 221"/>
                  <a:gd name="T51" fmla="*/ 50 h 187"/>
                  <a:gd name="T52" fmla="*/ 214 w 221"/>
                  <a:gd name="T53" fmla="*/ 46 h 187"/>
                  <a:gd name="T54" fmla="*/ 200 w 221"/>
                  <a:gd name="T55" fmla="*/ 65 h 187"/>
                  <a:gd name="T56" fmla="*/ 64 w 221"/>
                  <a:gd name="T57" fmla="*/ 108 h 187"/>
                  <a:gd name="T58" fmla="*/ 25 w 221"/>
                  <a:gd name="T59" fmla="*/ 121 h 187"/>
                  <a:gd name="T60" fmla="*/ 33 w 221"/>
                  <a:gd name="T61" fmla="*/ 124 h 187"/>
                  <a:gd name="T62" fmla="*/ 147 w 221"/>
                  <a:gd name="T63" fmla="*/ 103 h 187"/>
                  <a:gd name="T64" fmla="*/ 47 w 221"/>
                  <a:gd name="T65" fmla="*/ 132 h 187"/>
                  <a:gd name="T66" fmla="*/ 109 w 221"/>
                  <a:gd name="T67" fmla="*/ 159 h 187"/>
                  <a:gd name="T68" fmla="*/ 107 w 221"/>
                  <a:gd name="T69" fmla="*/ 150 h 187"/>
                  <a:gd name="T70" fmla="*/ 124 w 221"/>
                  <a:gd name="T71" fmla="*/ 143 h 187"/>
                  <a:gd name="T72" fmla="*/ 83 w 221"/>
                  <a:gd name="T73" fmla="*/ 140 h 187"/>
                  <a:gd name="T74" fmla="*/ 104 w 221"/>
                  <a:gd name="T75" fmla="*/ 131 h 187"/>
                  <a:gd name="T76" fmla="*/ 129 w 221"/>
                  <a:gd name="T77" fmla="*/ 118 h 187"/>
                  <a:gd name="T78" fmla="*/ 117 w 221"/>
                  <a:gd name="T79" fmla="*/ 122 h 187"/>
                  <a:gd name="T80" fmla="*/ 74 w 221"/>
                  <a:gd name="T81" fmla="*/ 140 h 187"/>
                  <a:gd name="T82" fmla="*/ 99 w 221"/>
                  <a:gd name="T83" fmla="*/ 143 h 187"/>
                  <a:gd name="T84" fmla="*/ 91 w 221"/>
                  <a:gd name="T85" fmla="*/ 154 h 187"/>
                  <a:gd name="T86" fmla="*/ 113 w 221"/>
                  <a:gd name="T87" fmla="*/ 154 h 187"/>
                  <a:gd name="T88" fmla="*/ 88 w 221"/>
                  <a:gd name="T89" fmla="*/ 120 h 187"/>
                  <a:gd name="T90" fmla="*/ 69 w 221"/>
                  <a:gd name="T91" fmla="*/ 121 h 187"/>
                  <a:gd name="T92" fmla="*/ 36 w 221"/>
                  <a:gd name="T93" fmla="*/ 124 h 187"/>
                  <a:gd name="T94" fmla="*/ 153 w 221"/>
                  <a:gd name="T95" fmla="*/ 93 h 187"/>
                  <a:gd name="T96" fmla="*/ 35 w 221"/>
                  <a:gd name="T97" fmla="*/ 118 h 187"/>
                  <a:gd name="T98" fmla="*/ 93 w 221"/>
                  <a:gd name="T99" fmla="*/ 96 h 187"/>
                  <a:gd name="T100" fmla="*/ 199 w 221"/>
                  <a:gd name="T101" fmla="*/ 62 h 187"/>
                  <a:gd name="T102" fmla="*/ 191 w 221"/>
                  <a:gd name="T103" fmla="*/ 71 h 187"/>
                  <a:gd name="T104" fmla="*/ 190 w 221"/>
                  <a:gd name="T105" fmla="*/ 66 h 187"/>
                  <a:gd name="T106" fmla="*/ 106 w 221"/>
                  <a:gd name="T107" fmla="*/ 168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5 w 221"/>
                  <a:gd name="T113" fmla="*/ 175 h 187"/>
                  <a:gd name="T114" fmla="*/ 11 w 221"/>
                  <a:gd name="T115" fmla="*/ 137 h 187"/>
                  <a:gd name="T116" fmla="*/ 114 w 221"/>
                  <a:gd name="T117" fmla="*/ 176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1" y="63"/>
                    </a:moveTo>
                    <a:cubicBezTo>
                      <a:pt x="221" y="63"/>
                      <a:pt x="220" y="63"/>
                      <a:pt x="220" y="63"/>
                    </a:cubicBezTo>
                    <a:cubicBezTo>
                      <a:pt x="218" y="63"/>
                      <a:pt x="217" y="59"/>
                      <a:pt x="216" y="58"/>
                    </a:cubicBezTo>
                    <a:cubicBezTo>
                      <a:pt x="215" y="54"/>
                      <a:pt x="216" y="50"/>
                      <a:pt x="217" y="46"/>
                    </a:cubicBezTo>
                    <a:cubicBezTo>
                      <a:pt x="218" y="46"/>
                      <a:pt x="218" y="46"/>
                      <a:pt x="218" y="45"/>
                    </a:cubicBezTo>
                    <a:cubicBezTo>
                      <a:pt x="218" y="45"/>
                      <a:pt x="217" y="45"/>
                      <a:pt x="217" y="44"/>
                    </a:cubicBezTo>
                    <a:cubicBezTo>
                      <a:pt x="202" y="38"/>
                      <a:pt x="187" y="31"/>
                      <a:pt x="172" y="24"/>
                    </a:cubicBezTo>
                    <a:cubicBezTo>
                      <a:pt x="153" y="16"/>
                      <a:pt x="134" y="7"/>
                      <a:pt x="115" y="1"/>
                    </a:cubicBezTo>
                    <a:cubicBezTo>
                      <a:pt x="115" y="0"/>
                      <a:pt x="114" y="1"/>
                      <a:pt x="114" y="1"/>
                    </a:cubicBezTo>
                    <a:cubicBezTo>
                      <a:pt x="94" y="19"/>
                      <a:pt x="76" y="40"/>
                      <a:pt x="58" y="59"/>
                    </a:cubicBezTo>
                    <a:cubicBezTo>
                      <a:pt x="42" y="77"/>
                      <a:pt x="24" y="95"/>
                      <a:pt x="9" y="114"/>
                    </a:cubicBezTo>
                    <a:cubicBezTo>
                      <a:pt x="2" y="118"/>
                      <a:pt x="0" y="135"/>
                      <a:pt x="9" y="139"/>
                    </a:cubicBezTo>
                    <a:cubicBezTo>
                      <a:pt x="14" y="142"/>
                      <a:pt x="20" y="145"/>
                      <a:pt x="26" y="148"/>
                    </a:cubicBezTo>
                    <a:cubicBezTo>
                      <a:pt x="36" y="153"/>
                      <a:pt x="46" y="158"/>
                      <a:pt x="57" y="164"/>
                    </a:cubicBezTo>
                    <a:cubicBezTo>
                      <a:pt x="73" y="172"/>
                      <a:pt x="89" y="181"/>
                      <a:pt x="106" y="187"/>
                    </a:cubicBezTo>
                    <a:cubicBezTo>
                      <a:pt x="106" y="187"/>
                      <a:pt x="107" y="187"/>
                      <a:pt x="107" y="187"/>
                    </a:cubicBezTo>
                    <a:cubicBezTo>
                      <a:pt x="107" y="187"/>
                      <a:pt x="107" y="186"/>
                      <a:pt x="108" y="186"/>
                    </a:cubicBezTo>
                    <a:cubicBezTo>
                      <a:pt x="122" y="169"/>
                      <a:pt x="138" y="154"/>
                      <a:pt x="154" y="138"/>
                    </a:cubicBezTo>
                    <a:cubicBezTo>
                      <a:pt x="174" y="116"/>
                      <a:pt x="194" y="95"/>
                      <a:pt x="214" y="74"/>
                    </a:cubicBezTo>
                    <a:cubicBezTo>
                      <a:pt x="216" y="71"/>
                      <a:pt x="220" y="68"/>
                      <a:pt x="221" y="64"/>
                    </a:cubicBezTo>
                    <a:cubicBezTo>
                      <a:pt x="221" y="64"/>
                      <a:pt x="221" y="63"/>
                      <a:pt x="221" y="63"/>
                    </a:cubicBezTo>
                    <a:close/>
                    <a:moveTo>
                      <a:pt x="88" y="170"/>
                    </a:moveTo>
                    <a:cubicBezTo>
                      <a:pt x="77" y="165"/>
                      <a:pt x="67" y="160"/>
                      <a:pt x="56" y="155"/>
                    </a:cubicBezTo>
                    <a:cubicBezTo>
                      <a:pt x="46" y="150"/>
                      <a:pt x="35" y="145"/>
                      <a:pt x="25" y="140"/>
                    </a:cubicBezTo>
                    <a:cubicBezTo>
                      <a:pt x="20" y="138"/>
                      <a:pt x="13" y="135"/>
                      <a:pt x="9" y="132"/>
                    </a:cubicBezTo>
                    <a:cubicBezTo>
                      <a:pt x="9" y="132"/>
                      <a:pt x="9" y="132"/>
                      <a:pt x="8" y="132"/>
                    </a:cubicBezTo>
                    <a:cubicBezTo>
                      <a:pt x="8" y="130"/>
                      <a:pt x="8" y="129"/>
                      <a:pt x="8" y="127"/>
                    </a:cubicBezTo>
                    <a:cubicBezTo>
                      <a:pt x="22" y="136"/>
                      <a:pt x="37" y="143"/>
                      <a:pt x="52" y="150"/>
                    </a:cubicBezTo>
                    <a:cubicBezTo>
                      <a:pt x="69" y="157"/>
                      <a:pt x="86" y="165"/>
                      <a:pt x="102" y="173"/>
                    </a:cubicBezTo>
                    <a:cubicBezTo>
                      <a:pt x="102" y="175"/>
                      <a:pt x="102" y="176"/>
                      <a:pt x="102" y="177"/>
                    </a:cubicBezTo>
                    <a:cubicBezTo>
                      <a:pt x="97" y="175"/>
                      <a:pt x="92" y="173"/>
                      <a:pt x="88" y="170"/>
                    </a:cubicBezTo>
                    <a:close/>
                    <a:moveTo>
                      <a:pt x="30" y="94"/>
                    </a:moveTo>
                    <a:cubicBezTo>
                      <a:pt x="30" y="94"/>
                      <a:pt x="30" y="94"/>
                      <a:pt x="30" y="94"/>
                    </a:cubicBezTo>
                    <a:cubicBezTo>
                      <a:pt x="45" y="89"/>
                      <a:pt x="60" y="86"/>
                      <a:pt x="75" y="82"/>
                    </a:cubicBezTo>
                    <a:cubicBezTo>
                      <a:pt x="90" y="79"/>
                      <a:pt x="105" y="75"/>
                      <a:pt x="119" y="71"/>
                    </a:cubicBezTo>
                    <a:cubicBezTo>
                      <a:pt x="134" y="68"/>
                      <a:pt x="149" y="65"/>
                      <a:pt x="164" y="61"/>
                    </a:cubicBezTo>
                    <a:cubicBezTo>
                      <a:pt x="172" y="59"/>
                      <a:pt x="180" y="57"/>
                      <a:pt x="188" y="56"/>
                    </a:cubicBezTo>
                    <a:cubicBezTo>
                      <a:pt x="195" y="54"/>
                      <a:pt x="201" y="53"/>
                      <a:pt x="208" y="51"/>
                    </a:cubicBezTo>
                    <a:cubicBezTo>
                      <a:pt x="207" y="53"/>
                      <a:pt x="205" y="55"/>
                      <a:pt x="204" y="56"/>
                    </a:cubicBezTo>
                    <a:cubicBezTo>
                      <a:pt x="203" y="56"/>
                      <a:pt x="203" y="56"/>
                      <a:pt x="202" y="56"/>
                    </a:cubicBezTo>
                    <a:cubicBezTo>
                      <a:pt x="202" y="56"/>
                      <a:pt x="202" y="56"/>
                      <a:pt x="202" y="57"/>
                    </a:cubicBezTo>
                    <a:cubicBezTo>
                      <a:pt x="173" y="63"/>
                      <a:pt x="144" y="68"/>
                      <a:pt x="115" y="74"/>
                    </a:cubicBezTo>
                    <a:cubicBezTo>
                      <a:pt x="85" y="80"/>
                      <a:pt x="56" y="89"/>
                      <a:pt x="27" y="96"/>
                    </a:cubicBezTo>
                    <a:cubicBezTo>
                      <a:pt x="28" y="95"/>
                      <a:pt x="29" y="95"/>
                      <a:pt x="30" y="94"/>
                    </a:cubicBezTo>
                    <a:close/>
                    <a:moveTo>
                      <a:pt x="115" y="3"/>
                    </a:moveTo>
                    <a:cubicBezTo>
                      <a:pt x="117" y="4"/>
                      <a:pt x="118" y="4"/>
                      <a:pt x="120" y="5"/>
                    </a:cubicBezTo>
                    <a:cubicBezTo>
                      <a:pt x="117" y="5"/>
                      <a:pt x="114" y="6"/>
                      <a:pt x="112" y="6"/>
                    </a:cubicBezTo>
                    <a:cubicBezTo>
                      <a:pt x="113" y="5"/>
                      <a:pt x="114" y="4"/>
                      <a:pt x="115" y="3"/>
                    </a:cubicBezTo>
                    <a:close/>
                    <a:moveTo>
                      <a:pt x="125" y="7"/>
                    </a:moveTo>
                    <a:cubicBezTo>
                      <a:pt x="122" y="7"/>
                      <a:pt x="118" y="8"/>
                      <a:pt x="115" y="9"/>
                    </a:cubicBezTo>
                    <a:cubicBezTo>
                      <a:pt x="114" y="9"/>
                      <a:pt x="112" y="10"/>
                      <a:pt x="110" y="10"/>
                    </a:cubicBezTo>
                    <a:cubicBezTo>
                      <a:pt x="110" y="10"/>
                      <a:pt x="110" y="10"/>
                      <a:pt x="110" y="11"/>
                    </a:cubicBezTo>
                    <a:cubicBezTo>
                      <a:pt x="111" y="10"/>
                      <a:pt x="112" y="9"/>
                      <a:pt x="113" y="9"/>
                    </a:cubicBezTo>
                    <a:cubicBezTo>
                      <a:pt x="116" y="8"/>
                      <a:pt x="119" y="7"/>
                      <a:pt x="121" y="5"/>
                    </a:cubicBezTo>
                    <a:cubicBezTo>
                      <a:pt x="123" y="6"/>
                      <a:pt x="124" y="6"/>
                      <a:pt x="125" y="7"/>
                    </a:cubicBezTo>
                    <a:close/>
                    <a:moveTo>
                      <a:pt x="130" y="9"/>
                    </a:moveTo>
                    <a:cubicBezTo>
                      <a:pt x="126" y="9"/>
                      <a:pt x="122" y="11"/>
                      <a:pt x="119" y="12"/>
                    </a:cubicBezTo>
                    <a:cubicBezTo>
                      <a:pt x="113" y="13"/>
                      <a:pt x="108" y="14"/>
                      <a:pt x="103" y="15"/>
                    </a:cubicBezTo>
                    <a:cubicBezTo>
                      <a:pt x="103" y="15"/>
                      <a:pt x="103" y="15"/>
                      <a:pt x="103" y="15"/>
                    </a:cubicBezTo>
                    <a:cubicBezTo>
                      <a:pt x="105" y="14"/>
                      <a:pt x="106" y="14"/>
                      <a:pt x="107" y="13"/>
                    </a:cubicBezTo>
                    <a:cubicBezTo>
                      <a:pt x="109" y="13"/>
                      <a:pt x="112" y="12"/>
                      <a:pt x="114" y="12"/>
                    </a:cubicBezTo>
                    <a:cubicBezTo>
                      <a:pt x="118" y="11"/>
                      <a:pt x="122" y="10"/>
                      <a:pt x="126" y="7"/>
                    </a:cubicBezTo>
                    <a:cubicBezTo>
                      <a:pt x="127" y="8"/>
                      <a:pt x="128" y="8"/>
                      <a:pt x="130" y="9"/>
                    </a:cubicBezTo>
                    <a:close/>
                    <a:moveTo>
                      <a:pt x="136" y="11"/>
                    </a:moveTo>
                    <a:cubicBezTo>
                      <a:pt x="130" y="12"/>
                      <a:pt x="124" y="13"/>
                      <a:pt x="117" y="15"/>
                    </a:cubicBezTo>
                    <a:cubicBezTo>
                      <a:pt x="111" y="16"/>
                      <a:pt x="104" y="18"/>
                      <a:pt x="98" y="20"/>
                    </a:cubicBezTo>
                    <a:cubicBezTo>
                      <a:pt x="104" y="17"/>
                      <a:pt x="110" y="16"/>
                      <a:pt x="116" y="14"/>
                    </a:cubicBezTo>
                    <a:cubicBezTo>
                      <a:pt x="121" y="13"/>
                      <a:pt x="126" y="12"/>
                      <a:pt x="131" y="9"/>
                    </a:cubicBezTo>
                    <a:cubicBezTo>
                      <a:pt x="131" y="9"/>
                      <a:pt x="131" y="9"/>
                      <a:pt x="131" y="9"/>
                    </a:cubicBezTo>
                    <a:cubicBezTo>
                      <a:pt x="132" y="10"/>
                      <a:pt x="134" y="10"/>
                      <a:pt x="136" y="11"/>
                    </a:cubicBezTo>
                    <a:close/>
                    <a:moveTo>
                      <a:pt x="140" y="13"/>
                    </a:moveTo>
                    <a:cubicBezTo>
                      <a:pt x="138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2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6" y="25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5"/>
                      <a:pt x="96" y="24"/>
                      <a:pt x="98" y="24"/>
                    </a:cubicBezTo>
                    <a:cubicBezTo>
                      <a:pt x="102" y="22"/>
                      <a:pt x="107" y="21"/>
                      <a:pt x="112" y="19"/>
                    </a:cubicBezTo>
                    <a:cubicBezTo>
                      <a:pt x="120" y="17"/>
                      <a:pt x="129" y="15"/>
                      <a:pt x="137" y="12"/>
                    </a:cubicBezTo>
                    <a:cubicBezTo>
                      <a:pt x="137" y="12"/>
                      <a:pt x="137" y="12"/>
                      <a:pt x="137" y="12"/>
                    </a:cubicBezTo>
                    <a:cubicBezTo>
                      <a:pt x="138" y="12"/>
                      <a:pt x="139" y="12"/>
                      <a:pt x="140" y="13"/>
                    </a:cubicBezTo>
                    <a:close/>
                    <a:moveTo>
                      <a:pt x="151" y="18"/>
                    </a:moveTo>
                    <a:cubicBezTo>
                      <a:pt x="143" y="20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7" y="16"/>
                    </a:cubicBezTo>
                    <a:cubicBezTo>
                      <a:pt x="148" y="16"/>
                      <a:pt x="150" y="17"/>
                      <a:pt x="151" y="18"/>
                    </a:cubicBezTo>
                    <a:close/>
                    <a:moveTo>
                      <a:pt x="158" y="21"/>
                    </a:moveTo>
                    <a:cubicBezTo>
                      <a:pt x="152" y="23"/>
                      <a:pt x="146" y="24"/>
                      <a:pt x="140" y="26"/>
                    </a:cubicBezTo>
                    <a:cubicBezTo>
                      <a:pt x="132" y="27"/>
                      <a:pt x="125" y="29"/>
                      <a:pt x="118" y="31"/>
                    </a:cubicBezTo>
                    <a:cubicBezTo>
                      <a:pt x="111" y="33"/>
                      <a:pt x="104" y="35"/>
                      <a:pt x="97" y="37"/>
                    </a:cubicBezTo>
                    <a:cubicBezTo>
                      <a:pt x="93" y="38"/>
                      <a:pt x="90" y="39"/>
                      <a:pt x="87" y="40"/>
                    </a:cubicBezTo>
                    <a:cubicBezTo>
                      <a:pt x="84" y="40"/>
                      <a:pt x="81" y="41"/>
                      <a:pt x="78" y="41"/>
                    </a:cubicBezTo>
                    <a:cubicBezTo>
                      <a:pt x="78" y="41"/>
                      <a:pt x="78" y="41"/>
                      <a:pt x="79" y="41"/>
                    </a:cubicBezTo>
                    <a:cubicBezTo>
                      <a:pt x="83" y="38"/>
                      <a:pt x="89" y="37"/>
                      <a:pt x="94" y="35"/>
                    </a:cubicBezTo>
                    <a:cubicBezTo>
                      <a:pt x="101" y="33"/>
                      <a:pt x="108" y="31"/>
                      <a:pt x="115" y="29"/>
                    </a:cubicBezTo>
                    <a:cubicBezTo>
                      <a:pt x="122" y="27"/>
                      <a:pt x="129" y="26"/>
                      <a:pt x="135" y="24"/>
                    </a:cubicBezTo>
                    <a:cubicBezTo>
                      <a:pt x="141" y="22"/>
                      <a:pt x="147" y="21"/>
                      <a:pt x="153" y="18"/>
                    </a:cubicBezTo>
                    <a:cubicBezTo>
                      <a:pt x="154" y="19"/>
                      <a:pt x="156" y="20"/>
                      <a:pt x="158" y="21"/>
                    </a:cubicBezTo>
                    <a:close/>
                    <a:moveTo>
                      <a:pt x="83" y="36"/>
                    </a:moveTo>
                    <a:cubicBezTo>
                      <a:pt x="87" y="34"/>
                      <a:pt x="93" y="33"/>
                      <a:pt x="97" y="32"/>
                    </a:cubicBezTo>
                    <a:cubicBezTo>
                      <a:pt x="103" y="30"/>
                      <a:pt x="109" y="28"/>
                      <a:pt x="114" y="26"/>
                    </a:cubicBezTo>
                    <a:cubicBezTo>
                      <a:pt x="115" y="26"/>
                      <a:pt x="117" y="26"/>
                      <a:pt x="118" y="25"/>
                    </a:cubicBezTo>
                    <a:cubicBezTo>
                      <a:pt x="117" y="26"/>
                      <a:pt x="116" y="26"/>
                      <a:pt x="115" y="26"/>
                    </a:cubicBezTo>
                    <a:cubicBezTo>
                      <a:pt x="109" y="28"/>
                      <a:pt x="103" y="30"/>
                      <a:pt x="98" y="32"/>
                    </a:cubicBezTo>
                    <a:cubicBezTo>
                      <a:pt x="95" y="33"/>
                      <a:pt x="92" y="34"/>
                      <a:pt x="89" y="35"/>
                    </a:cubicBezTo>
                    <a:cubicBezTo>
                      <a:pt x="88" y="35"/>
                      <a:pt x="86" y="36"/>
                      <a:pt x="84" y="36"/>
                    </a:cubicBezTo>
                    <a:cubicBezTo>
                      <a:pt x="84" y="36"/>
                      <a:pt x="83" y="37"/>
                      <a:pt x="82" y="37"/>
                    </a:cubicBezTo>
                    <a:cubicBezTo>
                      <a:pt x="82" y="37"/>
                      <a:pt x="83" y="36"/>
                      <a:pt x="83" y="36"/>
                    </a:cubicBezTo>
                    <a:close/>
                    <a:moveTo>
                      <a:pt x="117" y="26"/>
                    </a:moveTo>
                    <a:cubicBezTo>
                      <a:pt x="123" y="24"/>
                      <a:pt x="130" y="23"/>
                      <a:pt x="137" y="22"/>
                    </a:cubicBezTo>
                    <a:cubicBezTo>
                      <a:pt x="140" y="21"/>
                      <a:pt x="144" y="20"/>
                      <a:pt x="147" y="19"/>
                    </a:cubicBezTo>
                    <a:cubicBezTo>
                      <a:pt x="149" y="19"/>
                      <a:pt x="150" y="19"/>
                      <a:pt x="151" y="18"/>
                    </a:cubicBezTo>
                    <a:cubicBezTo>
                      <a:pt x="150" y="19"/>
                      <a:pt x="148" y="20"/>
                      <a:pt x="146" y="20"/>
                    </a:cubicBezTo>
                    <a:cubicBezTo>
                      <a:pt x="133" y="24"/>
                      <a:pt x="120" y="27"/>
                      <a:pt x="107" y="31"/>
                    </a:cubicBezTo>
                    <a:cubicBezTo>
                      <a:pt x="103" y="32"/>
                      <a:pt x="99" y="33"/>
                      <a:pt x="95" y="34"/>
                    </a:cubicBezTo>
                    <a:cubicBezTo>
                      <a:pt x="103" y="32"/>
                      <a:pt x="110" y="29"/>
                      <a:pt x="117" y="26"/>
                    </a:cubicBezTo>
                    <a:close/>
                    <a:moveTo>
                      <a:pt x="141" y="13"/>
                    </a:moveTo>
                    <a:cubicBezTo>
                      <a:pt x="143" y="14"/>
                      <a:pt x="144" y="15"/>
                      <a:pt x="146" y="15"/>
                    </a:cubicBezTo>
                    <a:cubicBezTo>
                      <a:pt x="136" y="18"/>
                      <a:pt x="127" y="19"/>
                      <a:pt x="118" y="21"/>
                    </a:cubicBezTo>
                    <a:cubicBezTo>
                      <a:pt x="109" y="23"/>
                      <a:pt x="100" y="27"/>
                      <a:pt x="91" y="30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90" y="30"/>
                      <a:pt x="91" y="29"/>
                      <a:pt x="93" y="28"/>
                    </a:cubicBezTo>
                    <a:cubicBezTo>
                      <a:pt x="95" y="27"/>
                      <a:pt x="97" y="27"/>
                      <a:pt x="100" y="26"/>
                    </a:cubicBezTo>
                    <a:cubicBezTo>
                      <a:pt x="105" y="24"/>
                      <a:pt x="110" y="23"/>
                      <a:pt x="115" y="22"/>
                    </a:cubicBezTo>
                    <a:cubicBezTo>
                      <a:pt x="124" y="19"/>
                      <a:pt x="133" y="18"/>
                      <a:pt x="141" y="14"/>
                    </a:cubicBezTo>
                    <a:cubicBezTo>
                      <a:pt x="141" y="14"/>
                      <a:pt x="141" y="13"/>
                      <a:pt x="141" y="13"/>
                    </a:cubicBezTo>
                    <a:close/>
                    <a:moveTo>
                      <a:pt x="111" y="7"/>
                    </a:moveTo>
                    <a:cubicBezTo>
                      <a:pt x="112" y="7"/>
                      <a:pt x="114" y="7"/>
                      <a:pt x="115" y="6"/>
                    </a:cubicBezTo>
                    <a:cubicBezTo>
                      <a:pt x="117" y="6"/>
                      <a:pt x="118" y="6"/>
                      <a:pt x="120" y="5"/>
                    </a:cubicBezTo>
                    <a:cubicBezTo>
                      <a:pt x="122" y="5"/>
                      <a:pt x="116" y="7"/>
                      <a:pt x="116" y="7"/>
                    </a:cubicBezTo>
                    <a:cubicBezTo>
                      <a:pt x="113" y="8"/>
                      <a:pt x="110" y="10"/>
                      <a:pt x="107" y="11"/>
                    </a:cubicBezTo>
                    <a:cubicBezTo>
                      <a:pt x="108" y="10"/>
                      <a:pt x="109" y="9"/>
                      <a:pt x="111" y="7"/>
                    </a:cubicBezTo>
                    <a:close/>
                    <a:moveTo>
                      <a:pt x="105" y="13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2" y="8"/>
                      <a:pt x="124" y="7"/>
                    </a:cubicBezTo>
                    <a:cubicBezTo>
                      <a:pt x="124" y="8"/>
                      <a:pt x="123" y="8"/>
                      <a:pt x="123" y="8"/>
                    </a:cubicBezTo>
                    <a:cubicBezTo>
                      <a:pt x="122" y="9"/>
                      <a:pt x="121" y="9"/>
                      <a:pt x="119" y="10"/>
                    </a:cubicBezTo>
                    <a:cubicBezTo>
                      <a:pt x="115" y="11"/>
                      <a:pt x="109" y="12"/>
                      <a:pt x="105" y="14"/>
                    </a:cubicBezTo>
                    <a:cubicBezTo>
                      <a:pt x="105" y="13"/>
                      <a:pt x="105" y="13"/>
                      <a:pt x="105" y="13"/>
                    </a:cubicBezTo>
                    <a:close/>
                    <a:moveTo>
                      <a:pt x="102" y="16"/>
                    </a:moveTo>
                    <a:cubicBezTo>
                      <a:pt x="106" y="16"/>
                      <a:pt x="110" y="14"/>
                      <a:pt x="114" y="13"/>
                    </a:cubicBezTo>
                    <a:cubicBezTo>
                      <a:pt x="116" y="13"/>
                      <a:pt x="119" y="12"/>
                      <a:pt x="122" y="11"/>
                    </a:cubicBezTo>
                    <a:cubicBezTo>
                      <a:pt x="123" y="11"/>
                      <a:pt x="125" y="10"/>
                      <a:pt x="126" y="10"/>
                    </a:cubicBezTo>
                    <a:cubicBezTo>
                      <a:pt x="127" y="10"/>
                      <a:pt x="131" y="8"/>
                      <a:pt x="128" y="10"/>
                    </a:cubicBezTo>
                    <a:cubicBezTo>
                      <a:pt x="123" y="13"/>
                      <a:pt x="117" y="13"/>
                      <a:pt x="112" y="14"/>
                    </a:cubicBezTo>
                    <a:cubicBezTo>
                      <a:pt x="107" y="15"/>
                      <a:pt x="103" y="17"/>
                      <a:pt x="99" y="19"/>
                    </a:cubicBezTo>
                    <a:cubicBezTo>
                      <a:pt x="100" y="18"/>
                      <a:pt x="101" y="17"/>
                      <a:pt x="102" y="16"/>
                    </a:cubicBezTo>
                    <a:close/>
                    <a:moveTo>
                      <a:pt x="97" y="21"/>
                    </a:moveTo>
                    <a:cubicBezTo>
                      <a:pt x="104" y="19"/>
                      <a:pt x="111" y="17"/>
                      <a:pt x="118" y="15"/>
                    </a:cubicBezTo>
                    <a:cubicBezTo>
                      <a:pt x="121" y="14"/>
                      <a:pt x="125" y="14"/>
                      <a:pt x="128" y="13"/>
                    </a:cubicBezTo>
                    <a:cubicBezTo>
                      <a:pt x="130" y="13"/>
                      <a:pt x="131" y="13"/>
                      <a:pt x="133" y="12"/>
                    </a:cubicBezTo>
                    <a:cubicBezTo>
                      <a:pt x="120" y="17"/>
                      <a:pt x="107" y="20"/>
                      <a:pt x="94" y="25"/>
                    </a:cubicBezTo>
                    <a:cubicBezTo>
                      <a:pt x="95" y="23"/>
                      <a:pt x="96" y="22"/>
                      <a:pt x="97" y="21"/>
                    </a:cubicBezTo>
                    <a:close/>
                    <a:moveTo>
                      <a:pt x="92" y="26"/>
                    </a:moveTo>
                    <a:cubicBezTo>
                      <a:pt x="100" y="25"/>
                      <a:pt x="108" y="22"/>
                      <a:pt x="115" y="19"/>
                    </a:cubicBezTo>
                    <a:cubicBezTo>
                      <a:pt x="120" y="18"/>
                      <a:pt x="124" y="17"/>
                      <a:pt x="128" y="16"/>
                    </a:cubicBezTo>
                    <a:cubicBezTo>
                      <a:pt x="132" y="16"/>
                      <a:pt x="137" y="15"/>
                      <a:pt x="140" y="14"/>
                    </a:cubicBezTo>
                    <a:cubicBezTo>
                      <a:pt x="136" y="16"/>
                      <a:pt x="131" y="17"/>
                      <a:pt x="126" y="18"/>
                    </a:cubicBezTo>
                    <a:cubicBezTo>
                      <a:pt x="121" y="19"/>
                      <a:pt x="116" y="21"/>
                      <a:pt x="111" y="22"/>
                    </a:cubicBezTo>
                    <a:cubicBezTo>
                      <a:pt x="104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2" y="31"/>
                      <a:pt x="96" y="29"/>
                      <a:pt x="100" y="27"/>
                    </a:cubicBezTo>
                    <a:cubicBezTo>
                      <a:pt x="106" y="25"/>
                      <a:pt x="111" y="24"/>
                      <a:pt x="117" y="22"/>
                    </a:cubicBezTo>
                    <a:cubicBezTo>
                      <a:pt x="123" y="21"/>
                      <a:pt x="129" y="20"/>
                      <a:pt x="134" y="19"/>
                    </a:cubicBezTo>
                    <a:cubicBezTo>
                      <a:pt x="138" y="18"/>
                      <a:pt x="141" y="17"/>
                      <a:pt x="144" y="16"/>
                    </a:cubicBezTo>
                    <a:cubicBezTo>
                      <a:pt x="144" y="16"/>
                      <a:pt x="144" y="16"/>
                      <a:pt x="144" y="16"/>
                    </a:cubicBezTo>
                    <a:cubicBezTo>
                      <a:pt x="143" y="17"/>
                      <a:pt x="141" y="18"/>
                      <a:pt x="140" y="18"/>
                    </a:cubicBezTo>
                    <a:cubicBezTo>
                      <a:pt x="129" y="22"/>
                      <a:pt x="118" y="24"/>
                      <a:pt x="108" y="28"/>
                    </a:cubicBezTo>
                    <a:cubicBezTo>
                      <a:pt x="103" y="29"/>
                      <a:pt x="97" y="31"/>
                      <a:pt x="92" y="32"/>
                    </a:cubicBezTo>
                    <a:cubicBezTo>
                      <a:pt x="89" y="33"/>
                      <a:pt x="87" y="34"/>
                      <a:pt x="84" y="35"/>
                    </a:cubicBezTo>
                    <a:cubicBezTo>
                      <a:pt x="85" y="34"/>
                      <a:pt x="86" y="32"/>
                      <a:pt x="87" y="31"/>
                    </a:cubicBezTo>
                    <a:close/>
                    <a:moveTo>
                      <a:pt x="82" y="37"/>
                    </a:moveTo>
                    <a:cubicBezTo>
                      <a:pt x="84" y="37"/>
                      <a:pt x="86" y="37"/>
                      <a:pt x="88" y="36"/>
                    </a:cubicBezTo>
                    <a:cubicBezTo>
                      <a:pt x="85" y="37"/>
                      <a:pt x="83" y="38"/>
                      <a:pt x="80" y="39"/>
                    </a:cubicBezTo>
                    <a:cubicBezTo>
                      <a:pt x="80" y="39"/>
                      <a:pt x="81" y="38"/>
                      <a:pt x="82" y="37"/>
                    </a:cubicBezTo>
                    <a:close/>
                    <a:moveTo>
                      <a:pt x="77" y="43"/>
                    </a:moveTo>
                    <a:cubicBezTo>
                      <a:pt x="91" y="40"/>
                      <a:pt x="104" y="35"/>
                      <a:pt x="118" y="32"/>
                    </a:cubicBezTo>
                    <a:cubicBezTo>
                      <a:pt x="125" y="30"/>
                      <a:pt x="131" y="28"/>
                      <a:pt x="138" y="27"/>
                    </a:cubicBezTo>
                    <a:cubicBezTo>
                      <a:pt x="145" y="25"/>
                      <a:pt x="152" y="24"/>
                      <a:pt x="159" y="21"/>
                    </a:cubicBezTo>
                    <a:cubicBezTo>
                      <a:pt x="161" y="22"/>
                      <a:pt x="163" y="23"/>
                      <a:pt x="165" y="24"/>
                    </a:cubicBezTo>
                    <a:cubicBezTo>
                      <a:pt x="159" y="23"/>
                      <a:pt x="152" y="27"/>
                      <a:pt x="146" y="28"/>
                    </a:cubicBezTo>
                    <a:cubicBezTo>
                      <a:pt x="138" y="31"/>
                      <a:pt x="129" y="33"/>
                      <a:pt x="121" y="35"/>
                    </a:cubicBezTo>
                    <a:cubicBezTo>
                      <a:pt x="113" y="37"/>
                      <a:pt x="104" y="40"/>
                      <a:pt x="96" y="41"/>
                    </a:cubicBezTo>
                    <a:cubicBezTo>
                      <a:pt x="88" y="43"/>
                      <a:pt x="81" y="45"/>
                      <a:pt x="73" y="47"/>
                    </a:cubicBezTo>
                    <a:cubicBezTo>
                      <a:pt x="75" y="45"/>
                      <a:pt x="76" y="44"/>
                      <a:pt x="77" y="43"/>
                    </a:cubicBezTo>
                    <a:close/>
                    <a:moveTo>
                      <a:pt x="180" y="31"/>
                    </a:moveTo>
                    <a:cubicBezTo>
                      <a:pt x="180" y="31"/>
                      <a:pt x="180" y="31"/>
                      <a:pt x="180" y="31"/>
                    </a:cubicBezTo>
                    <a:cubicBezTo>
                      <a:pt x="171" y="33"/>
                      <a:pt x="161" y="35"/>
                      <a:pt x="151" y="38"/>
                    </a:cubicBezTo>
                    <a:cubicBezTo>
                      <a:pt x="141" y="40"/>
                      <a:pt x="131" y="42"/>
                      <a:pt x="121" y="45"/>
                    </a:cubicBezTo>
                    <a:cubicBezTo>
                      <a:pt x="101" y="49"/>
                      <a:pt x="81" y="55"/>
                      <a:pt x="62" y="61"/>
                    </a:cubicBezTo>
                    <a:cubicBezTo>
                      <a:pt x="61" y="61"/>
                      <a:pt x="60" y="62"/>
                      <a:pt x="59" y="62"/>
                    </a:cubicBezTo>
                    <a:cubicBezTo>
                      <a:pt x="59" y="62"/>
                      <a:pt x="59" y="62"/>
                      <a:pt x="59" y="62"/>
                    </a:cubicBezTo>
                    <a:cubicBezTo>
                      <a:pt x="59" y="62"/>
                      <a:pt x="60" y="62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2" y="60"/>
                      <a:pt x="64" y="59"/>
                      <a:pt x="67" y="58"/>
                    </a:cubicBezTo>
                    <a:cubicBezTo>
                      <a:pt x="71" y="56"/>
                      <a:pt x="76" y="55"/>
                      <a:pt x="81" y="53"/>
                    </a:cubicBezTo>
                    <a:cubicBezTo>
                      <a:pt x="91" y="50"/>
                      <a:pt x="102" y="47"/>
                      <a:pt x="112" y="44"/>
                    </a:cubicBezTo>
                    <a:cubicBezTo>
                      <a:pt x="122" y="41"/>
                      <a:pt x="132" y="38"/>
                      <a:pt x="142" y="35"/>
                    </a:cubicBezTo>
                    <a:cubicBezTo>
                      <a:pt x="152" y="33"/>
                      <a:pt x="162" y="31"/>
                      <a:pt x="172" y="27"/>
                    </a:cubicBezTo>
                    <a:cubicBezTo>
                      <a:pt x="175" y="28"/>
                      <a:pt x="178" y="29"/>
                      <a:pt x="180" y="31"/>
                    </a:cubicBezTo>
                    <a:close/>
                    <a:moveTo>
                      <a:pt x="46" y="76"/>
                    </a:move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lose/>
                    <a:moveTo>
                      <a:pt x="187" y="34"/>
                    </a:moveTo>
                    <a:cubicBezTo>
                      <a:pt x="187" y="34"/>
                      <a:pt x="187" y="34"/>
                      <a:pt x="187" y="33"/>
                    </a:cubicBezTo>
                    <a:cubicBezTo>
                      <a:pt x="187" y="34"/>
                      <a:pt x="188" y="34"/>
                      <a:pt x="189" y="34"/>
                    </a:cubicBezTo>
                    <a:cubicBezTo>
                      <a:pt x="165" y="41"/>
                      <a:pt x="141" y="47"/>
                      <a:pt x="117" y="55"/>
                    </a:cubicBezTo>
                    <a:cubicBezTo>
                      <a:pt x="105" y="58"/>
                      <a:pt x="93" y="62"/>
                      <a:pt x="80" y="66"/>
                    </a:cubicBezTo>
                    <a:cubicBezTo>
                      <a:pt x="71" y="69"/>
                      <a:pt x="61" y="72"/>
                      <a:pt x="52" y="74"/>
                    </a:cubicBezTo>
                    <a:cubicBezTo>
                      <a:pt x="55" y="73"/>
                      <a:pt x="57" y="73"/>
                      <a:pt x="60" y="72"/>
                    </a:cubicBezTo>
                    <a:cubicBezTo>
                      <a:pt x="66" y="69"/>
                      <a:pt x="72" y="67"/>
                      <a:pt x="79" y="64"/>
                    </a:cubicBezTo>
                    <a:cubicBezTo>
                      <a:pt x="91" y="60"/>
                      <a:pt x="103" y="57"/>
                      <a:pt x="116" y="53"/>
                    </a:cubicBezTo>
                    <a:cubicBezTo>
                      <a:pt x="128" y="49"/>
                      <a:pt x="140" y="46"/>
                      <a:pt x="153" y="42"/>
                    </a:cubicBezTo>
                    <a:cubicBezTo>
                      <a:pt x="164" y="40"/>
                      <a:pt x="176" y="38"/>
                      <a:pt x="187" y="34"/>
                    </a:cubicBezTo>
                    <a:close/>
                    <a:moveTo>
                      <a:pt x="121" y="49"/>
                    </a:moveTo>
                    <a:cubicBezTo>
                      <a:pt x="109" y="52"/>
                      <a:pt x="98" y="56"/>
                      <a:pt x="86" y="59"/>
                    </a:cubicBezTo>
                    <a:cubicBezTo>
                      <a:pt x="75" y="62"/>
                      <a:pt x="65" y="66"/>
                      <a:pt x="54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4" y="68"/>
                      <a:pt x="54" y="68"/>
                      <a:pt x="54" y="67"/>
                    </a:cubicBezTo>
                    <a:cubicBezTo>
                      <a:pt x="55" y="67"/>
                      <a:pt x="55" y="67"/>
                      <a:pt x="56" y="67"/>
                    </a:cubicBezTo>
                    <a:cubicBezTo>
                      <a:pt x="58" y="66"/>
                      <a:pt x="60" y="66"/>
                      <a:pt x="63" y="65"/>
                    </a:cubicBezTo>
                    <a:cubicBezTo>
                      <a:pt x="69" y="64"/>
                      <a:pt x="74" y="62"/>
                      <a:pt x="80" y="60"/>
                    </a:cubicBezTo>
                    <a:cubicBezTo>
                      <a:pt x="91" y="56"/>
                      <a:pt x="102" y="52"/>
                      <a:pt x="114" y="49"/>
                    </a:cubicBezTo>
                    <a:cubicBezTo>
                      <a:pt x="125" y="46"/>
                      <a:pt x="136" y="43"/>
                      <a:pt x="148" y="40"/>
                    </a:cubicBezTo>
                    <a:cubicBezTo>
                      <a:pt x="158" y="37"/>
                      <a:pt x="170" y="35"/>
                      <a:pt x="180" y="31"/>
                    </a:cubicBezTo>
                    <a:cubicBezTo>
                      <a:pt x="181" y="31"/>
                      <a:pt x="181" y="31"/>
                      <a:pt x="180" y="31"/>
                    </a:cubicBezTo>
                    <a:cubicBezTo>
                      <a:pt x="182" y="31"/>
                      <a:pt x="184" y="32"/>
                      <a:pt x="186" y="33"/>
                    </a:cubicBezTo>
                    <a:cubicBezTo>
                      <a:pt x="164" y="38"/>
                      <a:pt x="142" y="43"/>
                      <a:pt x="121" y="49"/>
                    </a:cubicBezTo>
                    <a:close/>
                    <a:moveTo>
                      <a:pt x="116" y="41"/>
                    </a:moveTo>
                    <a:cubicBezTo>
                      <a:pt x="107" y="43"/>
                      <a:pt x="98" y="46"/>
                      <a:pt x="90" y="49"/>
                    </a:cubicBezTo>
                    <a:cubicBezTo>
                      <a:pt x="85" y="50"/>
                      <a:pt x="81" y="51"/>
                      <a:pt x="76" y="53"/>
                    </a:cubicBezTo>
                    <a:cubicBezTo>
                      <a:pt x="74" y="53"/>
                      <a:pt x="71" y="54"/>
                      <a:pt x="69" y="54"/>
                    </a:cubicBezTo>
                    <a:cubicBezTo>
                      <a:pt x="68" y="54"/>
                      <a:pt x="67" y="55"/>
                      <a:pt x="66" y="55"/>
                    </a:cubicBezTo>
                    <a:cubicBezTo>
                      <a:pt x="66" y="54"/>
                      <a:pt x="67" y="54"/>
                      <a:pt x="67" y="53"/>
                    </a:cubicBezTo>
                    <a:cubicBezTo>
                      <a:pt x="70" y="52"/>
                      <a:pt x="73" y="52"/>
                      <a:pt x="76" y="51"/>
                    </a:cubicBezTo>
                    <a:cubicBezTo>
                      <a:pt x="81" y="50"/>
                      <a:pt x="85" y="48"/>
                      <a:pt x="90" y="47"/>
                    </a:cubicBezTo>
                    <a:cubicBezTo>
                      <a:pt x="99" y="45"/>
                      <a:pt x="109" y="43"/>
                      <a:pt x="118" y="40"/>
                    </a:cubicBezTo>
                    <a:cubicBezTo>
                      <a:pt x="126" y="37"/>
                      <a:pt x="135" y="34"/>
                      <a:pt x="144" y="32"/>
                    </a:cubicBezTo>
                    <a:cubicBezTo>
                      <a:pt x="151" y="30"/>
                      <a:pt x="159" y="28"/>
                      <a:pt x="166" y="25"/>
                    </a:cubicBezTo>
                    <a:cubicBezTo>
                      <a:pt x="166" y="24"/>
                      <a:pt x="166" y="24"/>
                      <a:pt x="166" y="24"/>
                    </a:cubicBezTo>
                    <a:cubicBezTo>
                      <a:pt x="167" y="25"/>
                      <a:pt x="169" y="26"/>
                      <a:pt x="171" y="26"/>
                    </a:cubicBezTo>
                    <a:cubicBezTo>
                      <a:pt x="153" y="31"/>
                      <a:pt x="134" y="35"/>
                      <a:pt x="116" y="41"/>
                    </a:cubicBezTo>
                    <a:close/>
                    <a:moveTo>
                      <a:pt x="72" y="48"/>
                    </a:moveTo>
                    <a:cubicBezTo>
                      <a:pt x="80" y="45"/>
                      <a:pt x="88" y="44"/>
                      <a:pt x="96" y="42"/>
                    </a:cubicBezTo>
                    <a:cubicBezTo>
                      <a:pt x="105" y="40"/>
                      <a:pt x="114" y="37"/>
                      <a:pt x="123" y="35"/>
                    </a:cubicBezTo>
                    <a:cubicBezTo>
                      <a:pt x="131" y="33"/>
                      <a:pt x="139" y="31"/>
                      <a:pt x="148" y="28"/>
                    </a:cubicBezTo>
                    <a:cubicBezTo>
                      <a:pt x="151" y="27"/>
                      <a:pt x="155" y="26"/>
                      <a:pt x="158" y="25"/>
                    </a:cubicBezTo>
                    <a:cubicBezTo>
                      <a:pt x="160" y="25"/>
                      <a:pt x="163" y="25"/>
                      <a:pt x="164" y="25"/>
                    </a:cubicBezTo>
                    <a:cubicBezTo>
                      <a:pt x="162" y="26"/>
                      <a:pt x="159" y="27"/>
                      <a:pt x="157" y="27"/>
                    </a:cubicBezTo>
                    <a:cubicBezTo>
                      <a:pt x="150" y="30"/>
                      <a:pt x="143" y="31"/>
                      <a:pt x="135" y="33"/>
                    </a:cubicBezTo>
                    <a:cubicBezTo>
                      <a:pt x="127" y="36"/>
                      <a:pt x="118" y="39"/>
                      <a:pt x="109" y="42"/>
                    </a:cubicBezTo>
                    <a:cubicBezTo>
                      <a:pt x="100" y="44"/>
                      <a:pt x="91" y="46"/>
                      <a:pt x="83" y="48"/>
                    </a:cubicBezTo>
                    <a:cubicBezTo>
                      <a:pt x="78" y="50"/>
                      <a:pt x="73" y="50"/>
                      <a:pt x="68" y="52"/>
                    </a:cubicBezTo>
                    <a:cubicBezTo>
                      <a:pt x="70" y="51"/>
                      <a:pt x="71" y="49"/>
                      <a:pt x="72" y="48"/>
                    </a:cubicBezTo>
                    <a:close/>
                    <a:moveTo>
                      <a:pt x="65" y="55"/>
                    </a:moveTo>
                    <a:cubicBezTo>
                      <a:pt x="72" y="56"/>
                      <a:pt x="79" y="53"/>
                      <a:pt x="85" y="51"/>
                    </a:cubicBezTo>
                    <a:cubicBezTo>
                      <a:pt x="95" y="48"/>
                      <a:pt x="105" y="45"/>
                      <a:pt x="114" y="42"/>
                    </a:cubicBezTo>
                    <a:cubicBezTo>
                      <a:pt x="124" y="39"/>
                      <a:pt x="133" y="37"/>
                      <a:pt x="143" y="34"/>
                    </a:cubicBezTo>
                    <a:cubicBezTo>
                      <a:pt x="148" y="33"/>
                      <a:pt x="153" y="32"/>
                      <a:pt x="158" y="31"/>
                    </a:cubicBezTo>
                    <a:cubicBezTo>
                      <a:pt x="160" y="30"/>
                      <a:pt x="162" y="29"/>
                      <a:pt x="165" y="29"/>
                    </a:cubicBezTo>
                    <a:cubicBezTo>
                      <a:pt x="165" y="29"/>
                      <a:pt x="165" y="29"/>
                      <a:pt x="166" y="29"/>
                    </a:cubicBezTo>
                    <a:cubicBezTo>
                      <a:pt x="157" y="31"/>
                      <a:pt x="149" y="33"/>
                      <a:pt x="140" y="35"/>
                    </a:cubicBezTo>
                    <a:cubicBezTo>
                      <a:pt x="130" y="37"/>
                      <a:pt x="120" y="41"/>
                      <a:pt x="110" y="44"/>
                    </a:cubicBezTo>
                    <a:cubicBezTo>
                      <a:pt x="100" y="47"/>
                      <a:pt x="91" y="50"/>
                      <a:pt x="81" y="53"/>
                    </a:cubicBezTo>
                    <a:cubicBezTo>
                      <a:pt x="74" y="55"/>
                      <a:pt x="67" y="57"/>
                      <a:pt x="61" y="60"/>
                    </a:cubicBezTo>
                    <a:cubicBezTo>
                      <a:pt x="63" y="58"/>
                      <a:pt x="64" y="57"/>
                      <a:pt x="65" y="55"/>
                    </a:cubicBezTo>
                    <a:close/>
                    <a:moveTo>
                      <a:pt x="59" y="63"/>
                    </a:moveTo>
                    <a:cubicBezTo>
                      <a:pt x="68" y="60"/>
                      <a:pt x="78" y="57"/>
                      <a:pt x="87" y="54"/>
                    </a:cubicBezTo>
                    <a:cubicBezTo>
                      <a:pt x="98" y="51"/>
                      <a:pt x="108" y="48"/>
                      <a:pt x="119" y="46"/>
                    </a:cubicBezTo>
                    <a:cubicBezTo>
                      <a:pt x="130" y="43"/>
                      <a:pt x="141" y="41"/>
                      <a:pt x="151" y="38"/>
                    </a:cubicBezTo>
                    <a:cubicBezTo>
                      <a:pt x="157" y="37"/>
                      <a:pt x="162" y="35"/>
                      <a:pt x="167" y="34"/>
                    </a:cubicBezTo>
                    <a:cubicBezTo>
                      <a:pt x="169" y="34"/>
                      <a:pt x="170" y="34"/>
                      <a:pt x="171" y="33"/>
                    </a:cubicBezTo>
                    <a:cubicBezTo>
                      <a:pt x="151" y="39"/>
                      <a:pt x="130" y="43"/>
                      <a:pt x="110" y="49"/>
                    </a:cubicBezTo>
                    <a:cubicBezTo>
                      <a:pt x="99" y="53"/>
                      <a:pt x="89" y="56"/>
                      <a:pt x="78" y="60"/>
                    </a:cubicBezTo>
                    <a:cubicBezTo>
                      <a:pt x="73" y="61"/>
                      <a:pt x="68" y="63"/>
                      <a:pt x="63" y="64"/>
                    </a:cubicBezTo>
                    <a:cubicBezTo>
                      <a:pt x="60" y="65"/>
                      <a:pt x="58" y="66"/>
                      <a:pt x="55" y="66"/>
                    </a:cubicBezTo>
                    <a:cubicBezTo>
                      <a:pt x="56" y="65"/>
                      <a:pt x="57" y="64"/>
                      <a:pt x="59" y="63"/>
                    </a:cubicBezTo>
                    <a:close/>
                    <a:moveTo>
                      <a:pt x="53" y="69"/>
                    </a:moveTo>
                    <a:cubicBezTo>
                      <a:pt x="63" y="67"/>
                      <a:pt x="74" y="63"/>
                      <a:pt x="85" y="60"/>
                    </a:cubicBezTo>
                    <a:cubicBezTo>
                      <a:pt x="97" y="57"/>
                      <a:pt x="109" y="53"/>
                      <a:pt x="121" y="50"/>
                    </a:cubicBezTo>
                    <a:cubicBezTo>
                      <a:pt x="133" y="46"/>
                      <a:pt x="145" y="43"/>
                      <a:pt x="157" y="40"/>
                    </a:cubicBezTo>
                    <a:cubicBezTo>
                      <a:pt x="163" y="39"/>
                      <a:pt x="169" y="37"/>
                      <a:pt x="175" y="36"/>
                    </a:cubicBezTo>
                    <a:cubicBezTo>
                      <a:pt x="177" y="36"/>
                      <a:pt x="179" y="35"/>
                      <a:pt x="182" y="35"/>
                    </a:cubicBezTo>
                    <a:cubicBezTo>
                      <a:pt x="181" y="35"/>
                      <a:pt x="180" y="35"/>
                      <a:pt x="179" y="36"/>
                    </a:cubicBezTo>
                    <a:cubicBezTo>
                      <a:pt x="168" y="39"/>
                      <a:pt x="157" y="41"/>
                      <a:pt x="146" y="44"/>
                    </a:cubicBezTo>
                    <a:cubicBezTo>
                      <a:pt x="134" y="47"/>
                      <a:pt x="122" y="50"/>
                      <a:pt x="110" y="54"/>
                    </a:cubicBezTo>
                    <a:cubicBezTo>
                      <a:pt x="98" y="57"/>
                      <a:pt x="87" y="61"/>
                      <a:pt x="75" y="65"/>
                    </a:cubicBezTo>
                    <a:cubicBezTo>
                      <a:pt x="69" y="67"/>
                      <a:pt x="64" y="69"/>
                      <a:pt x="58" y="72"/>
                    </a:cubicBezTo>
                    <a:cubicBezTo>
                      <a:pt x="54" y="73"/>
                      <a:pt x="50" y="74"/>
                      <a:pt x="47" y="75"/>
                    </a:cubicBezTo>
                    <a:cubicBezTo>
                      <a:pt x="49" y="73"/>
                      <a:pt x="51" y="71"/>
                      <a:pt x="53" y="69"/>
                    </a:cubicBezTo>
                    <a:close/>
                    <a:moveTo>
                      <a:pt x="45" y="77"/>
                    </a:moveTo>
                    <a:cubicBezTo>
                      <a:pt x="56" y="73"/>
                      <a:pt x="68" y="71"/>
                      <a:pt x="79" y="68"/>
                    </a:cubicBezTo>
                    <a:cubicBezTo>
                      <a:pt x="91" y="64"/>
                      <a:pt x="103" y="59"/>
                      <a:pt x="116" y="56"/>
                    </a:cubicBezTo>
                    <a:cubicBezTo>
                      <a:pt x="141" y="49"/>
                      <a:pt x="165" y="42"/>
                      <a:pt x="190" y="35"/>
                    </a:cubicBezTo>
                    <a:cubicBezTo>
                      <a:pt x="192" y="36"/>
                      <a:pt x="193" y="36"/>
                      <a:pt x="195" y="37"/>
                    </a:cubicBezTo>
                    <a:cubicBezTo>
                      <a:pt x="169" y="43"/>
                      <a:pt x="143" y="50"/>
                      <a:pt x="117" y="58"/>
                    </a:cubicBezTo>
                    <a:cubicBezTo>
                      <a:pt x="104" y="62"/>
                      <a:pt x="91" y="65"/>
                      <a:pt x="78" y="69"/>
                    </a:cubicBezTo>
                    <a:cubicBezTo>
                      <a:pt x="67" y="73"/>
                      <a:pt x="54" y="75"/>
                      <a:pt x="43" y="79"/>
                    </a:cubicBezTo>
                    <a:cubicBezTo>
                      <a:pt x="44" y="79"/>
                      <a:pt x="44" y="78"/>
                      <a:pt x="45" y="77"/>
                    </a:cubicBezTo>
                    <a:close/>
                    <a:moveTo>
                      <a:pt x="42" y="81"/>
                    </a:moveTo>
                    <a:cubicBezTo>
                      <a:pt x="53" y="76"/>
                      <a:pt x="65" y="74"/>
                      <a:pt x="77" y="71"/>
                    </a:cubicBezTo>
                    <a:cubicBezTo>
                      <a:pt x="90" y="66"/>
                      <a:pt x="104" y="62"/>
                      <a:pt x="117" y="58"/>
                    </a:cubicBezTo>
                    <a:cubicBezTo>
                      <a:pt x="143" y="51"/>
                      <a:pt x="169" y="43"/>
                      <a:pt x="196" y="38"/>
                    </a:cubicBezTo>
                    <a:cubicBezTo>
                      <a:pt x="196" y="38"/>
                      <a:pt x="196" y="38"/>
                      <a:pt x="196" y="38"/>
                    </a:cubicBezTo>
                    <a:cubicBezTo>
                      <a:pt x="197" y="38"/>
                      <a:pt x="198" y="39"/>
                      <a:pt x="200" y="39"/>
                    </a:cubicBezTo>
                    <a:cubicBezTo>
                      <a:pt x="187" y="42"/>
                      <a:pt x="175" y="44"/>
                      <a:pt x="163" y="47"/>
                    </a:cubicBezTo>
                    <a:cubicBezTo>
                      <a:pt x="149" y="51"/>
                      <a:pt x="135" y="55"/>
                      <a:pt x="121" y="58"/>
                    </a:cubicBezTo>
                    <a:cubicBezTo>
                      <a:pt x="94" y="65"/>
                      <a:pt x="67" y="74"/>
                      <a:pt x="40" y="82"/>
                    </a:cubicBezTo>
                    <a:cubicBezTo>
                      <a:pt x="41" y="82"/>
                      <a:pt x="41" y="81"/>
                      <a:pt x="42" y="81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3" y="56"/>
                      <a:pt x="125" y="63"/>
                    </a:cubicBezTo>
                    <a:cubicBezTo>
                      <a:pt x="98" y="70"/>
                      <a:pt x="72" y="77"/>
                      <a:pt x="45" y="84"/>
                    </a:cubicBezTo>
                    <a:cubicBezTo>
                      <a:pt x="47" y="84"/>
                      <a:pt x="49" y="83"/>
                      <a:pt x="50" y="83"/>
                    </a:cubicBezTo>
                    <a:cubicBezTo>
                      <a:pt x="57" y="81"/>
                      <a:pt x="65" y="78"/>
                      <a:pt x="72" y="76"/>
                    </a:cubicBezTo>
                    <a:cubicBezTo>
                      <a:pt x="87" y="72"/>
                      <a:pt x="101" y="68"/>
                      <a:pt x="116" y="63"/>
                    </a:cubicBezTo>
                    <a:cubicBezTo>
                      <a:pt x="130" y="59"/>
                      <a:pt x="145" y="55"/>
                      <a:pt x="159" y="51"/>
                    </a:cubicBezTo>
                    <a:cubicBezTo>
                      <a:pt x="173" y="47"/>
                      <a:pt x="188" y="45"/>
                      <a:pt x="201" y="40"/>
                    </a:cubicBezTo>
                    <a:cubicBezTo>
                      <a:pt x="203" y="41"/>
                      <a:pt x="206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6"/>
                      <a:pt x="123" y="59"/>
                    </a:cubicBezTo>
                    <a:cubicBezTo>
                      <a:pt x="137" y="55"/>
                      <a:pt x="151" y="51"/>
                      <a:pt x="165" y="48"/>
                    </a:cubicBezTo>
                    <a:cubicBezTo>
                      <a:pt x="171" y="46"/>
                      <a:pt x="177" y="44"/>
                      <a:pt x="184" y="43"/>
                    </a:cubicBezTo>
                    <a:cubicBezTo>
                      <a:pt x="187" y="42"/>
                      <a:pt x="191" y="42"/>
                      <a:pt x="194" y="41"/>
                    </a:cubicBezTo>
                    <a:cubicBezTo>
                      <a:pt x="196" y="41"/>
                      <a:pt x="198" y="40"/>
                      <a:pt x="199" y="40"/>
                    </a:cubicBezTo>
                    <a:cubicBezTo>
                      <a:pt x="199" y="40"/>
                      <a:pt x="196" y="41"/>
                      <a:pt x="196" y="41"/>
                    </a:cubicBezTo>
                    <a:cubicBezTo>
                      <a:pt x="190" y="43"/>
                      <a:pt x="183" y="44"/>
                      <a:pt x="177" y="46"/>
                    </a:cubicBezTo>
                    <a:cubicBezTo>
                      <a:pt x="170" y="47"/>
                      <a:pt x="163" y="50"/>
                      <a:pt x="155" y="51"/>
                    </a:cubicBezTo>
                    <a:cubicBezTo>
                      <a:pt x="141" y="55"/>
                      <a:pt x="128" y="59"/>
                      <a:pt x="114" y="63"/>
                    </a:cubicBezTo>
                    <a:cubicBezTo>
                      <a:pt x="100" y="67"/>
                      <a:pt x="86" y="71"/>
                      <a:pt x="72" y="76"/>
                    </a:cubicBezTo>
                    <a:cubicBezTo>
                      <a:pt x="65" y="78"/>
                      <a:pt x="58" y="80"/>
                      <a:pt x="52" y="82"/>
                    </a:cubicBezTo>
                    <a:cubicBezTo>
                      <a:pt x="47" y="83"/>
                      <a:pt x="42" y="84"/>
                      <a:pt x="37" y="86"/>
                    </a:cubicBezTo>
                    <a:cubicBezTo>
                      <a:pt x="38" y="85"/>
                      <a:pt x="39" y="84"/>
                      <a:pt x="39" y="83"/>
                    </a:cubicBezTo>
                    <a:close/>
                    <a:moveTo>
                      <a:pt x="35" y="88"/>
                    </a:moveTo>
                    <a:cubicBezTo>
                      <a:pt x="64" y="80"/>
                      <a:pt x="93" y="72"/>
                      <a:pt x="122" y="65"/>
                    </a:cubicBezTo>
                    <a:cubicBezTo>
                      <a:pt x="151" y="58"/>
                      <a:pt x="180" y="49"/>
                      <a:pt x="209" y="44"/>
                    </a:cubicBezTo>
                    <a:cubicBezTo>
                      <a:pt x="211" y="44"/>
                      <a:pt x="212" y="45"/>
                      <a:pt x="213" y="45"/>
                    </a:cubicBezTo>
                    <a:cubicBezTo>
                      <a:pt x="207" y="47"/>
                      <a:pt x="200" y="49"/>
                      <a:pt x="194" y="50"/>
                    </a:cubicBezTo>
                    <a:cubicBezTo>
                      <a:pt x="186" y="52"/>
                      <a:pt x="178" y="53"/>
                      <a:pt x="171" y="55"/>
                    </a:cubicBezTo>
                    <a:cubicBezTo>
                      <a:pt x="155" y="58"/>
                      <a:pt x="139" y="62"/>
                      <a:pt x="123" y="65"/>
                    </a:cubicBezTo>
                    <a:cubicBezTo>
                      <a:pt x="108" y="69"/>
                      <a:pt x="92" y="73"/>
                      <a:pt x="77" y="78"/>
                    </a:cubicBezTo>
                    <a:cubicBezTo>
                      <a:pt x="69" y="80"/>
                      <a:pt x="62" y="82"/>
                      <a:pt x="54" y="84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9"/>
                      <a:pt x="35" y="88"/>
                      <a:pt x="35" y="88"/>
                    </a:cubicBezTo>
                    <a:close/>
                    <a:moveTo>
                      <a:pt x="32" y="91"/>
                    </a:moveTo>
                    <a:cubicBezTo>
                      <a:pt x="39" y="88"/>
                      <a:pt x="46" y="86"/>
                      <a:pt x="53" y="85"/>
                    </a:cubicBezTo>
                    <a:cubicBezTo>
                      <a:pt x="60" y="83"/>
                      <a:pt x="68" y="81"/>
                      <a:pt x="75" y="79"/>
                    </a:cubicBezTo>
                    <a:cubicBezTo>
                      <a:pt x="91" y="74"/>
                      <a:pt x="106" y="70"/>
                      <a:pt x="122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7" y="54"/>
                      <a:pt x="185" y="53"/>
                      <a:pt x="192" y="51"/>
                    </a:cubicBezTo>
                    <a:cubicBezTo>
                      <a:pt x="200" y="50"/>
                      <a:pt x="206" y="47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2" y="47"/>
                      <a:pt x="211" y="49"/>
                      <a:pt x="209" y="50"/>
                    </a:cubicBezTo>
                    <a:cubicBezTo>
                      <a:pt x="195" y="54"/>
                      <a:pt x="180" y="56"/>
                      <a:pt x="166" y="60"/>
                    </a:cubicBezTo>
                    <a:cubicBezTo>
                      <a:pt x="151" y="64"/>
                      <a:pt x="136" y="67"/>
                      <a:pt x="121" y="70"/>
                    </a:cubicBezTo>
                    <a:cubicBezTo>
                      <a:pt x="106" y="73"/>
                      <a:pt x="91" y="77"/>
                      <a:pt x="76" y="81"/>
                    </a:cubicBezTo>
                    <a:cubicBezTo>
                      <a:pt x="61" y="85"/>
                      <a:pt x="46" y="88"/>
                      <a:pt x="31" y="93"/>
                    </a:cubicBezTo>
                    <a:cubicBezTo>
                      <a:pt x="31" y="92"/>
                      <a:pt x="32" y="91"/>
                      <a:pt x="32" y="91"/>
                    </a:cubicBezTo>
                    <a:close/>
                    <a:moveTo>
                      <a:pt x="213" y="50"/>
                    </a:moveTo>
                    <a:cubicBezTo>
                      <a:pt x="213" y="50"/>
                      <a:pt x="214" y="50"/>
                      <a:pt x="214" y="49"/>
                    </a:cubicBezTo>
                    <a:cubicBezTo>
                      <a:pt x="214" y="50"/>
                      <a:pt x="214" y="51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6"/>
                      <a:pt x="204" y="61"/>
                      <a:pt x="200" y="65"/>
                    </a:cubicBezTo>
                    <a:cubicBezTo>
                      <a:pt x="190" y="76"/>
                      <a:pt x="180" y="86"/>
                      <a:pt x="171" y="96"/>
                    </a:cubicBezTo>
                    <a:cubicBezTo>
                      <a:pt x="170" y="97"/>
                      <a:pt x="168" y="99"/>
                      <a:pt x="167" y="100"/>
                    </a:cubicBezTo>
                    <a:cubicBezTo>
                      <a:pt x="182" y="83"/>
                      <a:pt x="197" y="66"/>
                      <a:pt x="213" y="50"/>
                    </a:cubicBezTo>
                    <a:close/>
                    <a:moveTo>
                      <a:pt x="147" y="84"/>
                    </a:moveTo>
                    <a:cubicBezTo>
                      <a:pt x="149" y="83"/>
                      <a:pt x="150" y="83"/>
                      <a:pt x="151" y="83"/>
                    </a:cubicBezTo>
                    <a:cubicBezTo>
                      <a:pt x="158" y="81"/>
                      <a:pt x="165" y="79"/>
                      <a:pt x="172" y="77"/>
                    </a:cubicBezTo>
                    <a:cubicBezTo>
                      <a:pt x="178" y="76"/>
                      <a:pt x="184" y="75"/>
                      <a:pt x="189" y="72"/>
                    </a:cubicBezTo>
                    <a:cubicBezTo>
                      <a:pt x="188" y="74"/>
                      <a:pt x="187" y="75"/>
                      <a:pt x="185" y="76"/>
                    </a:cubicBezTo>
                    <a:cubicBezTo>
                      <a:pt x="179" y="78"/>
                      <a:pt x="173" y="80"/>
                      <a:pt x="167" y="82"/>
                    </a:cubicBezTo>
                    <a:cubicBezTo>
                      <a:pt x="160" y="84"/>
                      <a:pt x="153" y="85"/>
                      <a:pt x="147" y="87"/>
                    </a:cubicBezTo>
                    <a:cubicBezTo>
                      <a:pt x="140" y="89"/>
                      <a:pt x="133" y="91"/>
                      <a:pt x="127" y="93"/>
                    </a:cubicBezTo>
                    <a:cubicBezTo>
                      <a:pt x="119" y="95"/>
                      <a:pt x="112" y="96"/>
                      <a:pt x="105" y="98"/>
                    </a:cubicBezTo>
                    <a:cubicBezTo>
                      <a:pt x="91" y="101"/>
                      <a:pt x="77" y="105"/>
                      <a:pt x="64" y="108"/>
                    </a:cubicBezTo>
                    <a:cubicBezTo>
                      <a:pt x="57" y="110"/>
                      <a:pt x="50" y="112"/>
                      <a:pt x="43" y="113"/>
                    </a:cubicBezTo>
                    <a:cubicBezTo>
                      <a:pt x="36" y="115"/>
                      <a:pt x="29" y="115"/>
                      <a:pt x="22" y="117"/>
                    </a:cubicBezTo>
                    <a:cubicBezTo>
                      <a:pt x="22" y="117"/>
                      <a:pt x="22" y="118"/>
                      <a:pt x="23" y="118"/>
                    </a:cubicBezTo>
                    <a:cubicBezTo>
                      <a:pt x="35" y="115"/>
                      <a:pt x="48" y="114"/>
                      <a:pt x="61" y="110"/>
                    </a:cubicBezTo>
                    <a:cubicBezTo>
                      <a:pt x="74" y="106"/>
                      <a:pt x="88" y="103"/>
                      <a:pt x="101" y="99"/>
                    </a:cubicBezTo>
                    <a:cubicBezTo>
                      <a:pt x="115" y="96"/>
                      <a:pt x="128" y="93"/>
                      <a:pt x="142" y="89"/>
                    </a:cubicBezTo>
                    <a:cubicBezTo>
                      <a:pt x="148" y="87"/>
                      <a:pt x="154" y="86"/>
                      <a:pt x="160" y="85"/>
                    </a:cubicBezTo>
                    <a:cubicBezTo>
                      <a:pt x="166" y="83"/>
                      <a:pt x="171" y="81"/>
                      <a:pt x="177" y="80"/>
                    </a:cubicBezTo>
                    <a:cubicBezTo>
                      <a:pt x="175" y="80"/>
                      <a:pt x="173" y="81"/>
                      <a:pt x="171" y="82"/>
                    </a:cubicBezTo>
                    <a:cubicBezTo>
                      <a:pt x="164" y="85"/>
                      <a:pt x="157" y="87"/>
                      <a:pt x="149" y="89"/>
                    </a:cubicBezTo>
                    <a:cubicBezTo>
                      <a:pt x="135" y="92"/>
                      <a:pt x="121" y="96"/>
                      <a:pt x="107" y="99"/>
                    </a:cubicBezTo>
                    <a:cubicBezTo>
                      <a:pt x="93" y="102"/>
                      <a:pt x="79" y="105"/>
                      <a:pt x="65" y="109"/>
                    </a:cubicBezTo>
                    <a:cubicBezTo>
                      <a:pt x="52" y="112"/>
                      <a:pt x="38" y="116"/>
                      <a:pt x="25" y="121"/>
                    </a:cubicBezTo>
                    <a:cubicBezTo>
                      <a:pt x="23" y="120"/>
                      <a:pt x="21" y="119"/>
                      <a:pt x="19" y="118"/>
                    </a:cubicBezTo>
                    <a:cubicBezTo>
                      <a:pt x="26" y="115"/>
                      <a:pt x="33" y="114"/>
                      <a:pt x="40" y="112"/>
                    </a:cubicBezTo>
                    <a:cubicBezTo>
                      <a:pt x="48" y="110"/>
                      <a:pt x="55" y="108"/>
                      <a:pt x="63" y="106"/>
                    </a:cubicBezTo>
                    <a:cubicBezTo>
                      <a:pt x="78" y="102"/>
                      <a:pt x="92" y="97"/>
                      <a:pt x="107" y="94"/>
                    </a:cubicBezTo>
                    <a:cubicBezTo>
                      <a:pt x="110" y="93"/>
                      <a:pt x="113" y="92"/>
                      <a:pt x="116" y="91"/>
                    </a:cubicBezTo>
                    <a:cubicBezTo>
                      <a:pt x="127" y="89"/>
                      <a:pt x="137" y="86"/>
                      <a:pt x="147" y="84"/>
                    </a:cubicBezTo>
                    <a:close/>
                    <a:moveTo>
                      <a:pt x="33" y="124"/>
                    </a:moveTo>
                    <a:cubicBezTo>
                      <a:pt x="32" y="124"/>
                      <a:pt x="32" y="124"/>
                      <a:pt x="32" y="124"/>
                    </a:cubicBezTo>
                    <a:cubicBezTo>
                      <a:pt x="30" y="123"/>
                      <a:pt x="28" y="122"/>
                      <a:pt x="26" y="122"/>
                    </a:cubicBezTo>
                    <a:cubicBezTo>
                      <a:pt x="48" y="119"/>
                      <a:pt x="68" y="113"/>
                      <a:pt x="89" y="108"/>
                    </a:cubicBezTo>
                    <a:cubicBezTo>
                      <a:pt x="82" y="110"/>
                      <a:pt x="75" y="112"/>
                      <a:pt x="68" y="114"/>
                    </a:cubicBezTo>
                    <a:cubicBezTo>
                      <a:pt x="57" y="117"/>
                      <a:pt x="46" y="120"/>
                      <a:pt x="34" y="124"/>
                    </a:cubicBezTo>
                    <a:cubicBezTo>
                      <a:pt x="33" y="123"/>
                      <a:pt x="33" y="124"/>
                      <a:pt x="33" y="124"/>
                    </a:cubicBezTo>
                    <a:close/>
                    <a:moveTo>
                      <a:pt x="39" y="127"/>
                    </a:moveTo>
                    <a:cubicBezTo>
                      <a:pt x="37" y="127"/>
                      <a:pt x="35" y="126"/>
                      <a:pt x="33" y="125"/>
                    </a:cubicBezTo>
                    <a:cubicBezTo>
                      <a:pt x="43" y="124"/>
                      <a:pt x="53" y="121"/>
                      <a:pt x="62" y="118"/>
                    </a:cubicBezTo>
                    <a:cubicBezTo>
                      <a:pt x="74" y="116"/>
                      <a:pt x="85" y="112"/>
                      <a:pt x="96" y="109"/>
                    </a:cubicBezTo>
                    <a:cubicBezTo>
                      <a:pt x="114" y="104"/>
                      <a:pt x="132" y="102"/>
                      <a:pt x="149" y="98"/>
                    </a:cubicBezTo>
                    <a:cubicBezTo>
                      <a:pt x="147" y="99"/>
                      <a:pt x="145" y="99"/>
                      <a:pt x="142" y="100"/>
                    </a:cubicBezTo>
                    <a:cubicBezTo>
                      <a:pt x="131" y="103"/>
                      <a:pt x="120" y="104"/>
                      <a:pt x="108" y="107"/>
                    </a:cubicBezTo>
                    <a:cubicBezTo>
                      <a:pt x="85" y="113"/>
                      <a:pt x="62" y="121"/>
                      <a:pt x="39" y="127"/>
                    </a:cubicBezTo>
                    <a:close/>
                    <a:moveTo>
                      <a:pt x="50" y="126"/>
                    </a:moveTo>
                    <a:cubicBezTo>
                      <a:pt x="55" y="124"/>
                      <a:pt x="61" y="124"/>
                      <a:pt x="66" y="122"/>
                    </a:cubicBezTo>
                    <a:cubicBezTo>
                      <a:pt x="77" y="120"/>
                      <a:pt x="88" y="116"/>
                      <a:pt x="99" y="112"/>
                    </a:cubicBezTo>
                    <a:cubicBezTo>
                      <a:pt x="118" y="107"/>
                      <a:pt x="136" y="104"/>
                      <a:pt x="154" y="100"/>
                    </a:cubicBezTo>
                    <a:cubicBezTo>
                      <a:pt x="152" y="101"/>
                      <a:pt x="150" y="102"/>
                      <a:pt x="147" y="103"/>
                    </a:cubicBezTo>
                    <a:cubicBezTo>
                      <a:pt x="140" y="105"/>
                      <a:pt x="132" y="106"/>
                      <a:pt x="125" y="108"/>
                    </a:cubicBezTo>
                    <a:cubicBezTo>
                      <a:pt x="110" y="112"/>
                      <a:pt x="96" y="117"/>
                      <a:pt x="81" y="121"/>
                    </a:cubicBezTo>
                    <a:cubicBezTo>
                      <a:pt x="77" y="122"/>
                      <a:pt x="73" y="124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1" y="126"/>
                      <a:pt x="53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4" y="128"/>
                      <a:pt x="47" y="127"/>
                      <a:pt x="50" y="126"/>
                    </a:cubicBezTo>
                    <a:close/>
                    <a:moveTo>
                      <a:pt x="47" y="132"/>
                    </a:moveTo>
                    <a:cubicBezTo>
                      <a:pt x="49" y="130"/>
                      <a:pt x="51" y="130"/>
                      <a:pt x="53" y="129"/>
                    </a:cubicBezTo>
                    <a:cubicBezTo>
                      <a:pt x="56" y="128"/>
                      <a:pt x="59" y="127"/>
                      <a:pt x="63" y="127"/>
                    </a:cubicBezTo>
                    <a:cubicBezTo>
                      <a:pt x="62" y="127"/>
                      <a:pt x="61" y="127"/>
                      <a:pt x="60" y="127"/>
                    </a:cubicBezTo>
                    <a:cubicBezTo>
                      <a:pt x="57" y="128"/>
                      <a:pt x="54" y="129"/>
                      <a:pt x="50" y="131"/>
                    </a:cubicBezTo>
                    <a:cubicBezTo>
                      <a:pt x="49" y="131"/>
                      <a:pt x="48" y="131"/>
                      <a:pt x="47" y="132"/>
                    </a:cubicBezTo>
                    <a:cubicBezTo>
                      <a:pt x="47" y="132"/>
                      <a:pt x="47" y="132"/>
                      <a:pt x="47" y="132"/>
                    </a:cubicBezTo>
                    <a:close/>
                    <a:moveTo>
                      <a:pt x="66" y="127"/>
                    </a:moveTo>
                    <a:cubicBezTo>
                      <a:pt x="67" y="126"/>
                      <a:pt x="68" y="126"/>
                      <a:pt x="69" y="126"/>
                    </a:cubicBezTo>
                    <a:cubicBezTo>
                      <a:pt x="69" y="126"/>
                      <a:pt x="69" y="126"/>
                      <a:pt x="70" y="126"/>
                    </a:cubicBezTo>
                    <a:cubicBezTo>
                      <a:pt x="77" y="124"/>
                      <a:pt x="85" y="123"/>
                      <a:pt x="92" y="121"/>
                    </a:cubicBezTo>
                    <a:cubicBezTo>
                      <a:pt x="107" y="118"/>
                      <a:pt x="122" y="115"/>
                      <a:pt x="137" y="111"/>
                    </a:cubicBezTo>
                    <a:cubicBezTo>
                      <a:pt x="137" y="111"/>
                      <a:pt x="138" y="111"/>
                      <a:pt x="139" y="111"/>
                    </a:cubicBezTo>
                    <a:cubicBezTo>
                      <a:pt x="111" y="120"/>
                      <a:pt x="83" y="125"/>
                      <a:pt x="56" y="135"/>
                    </a:cubicBezTo>
                    <a:cubicBezTo>
                      <a:pt x="56" y="135"/>
                      <a:pt x="55" y="135"/>
                      <a:pt x="55" y="135"/>
                    </a:cubicBezTo>
                    <a:cubicBezTo>
                      <a:pt x="53" y="134"/>
                      <a:pt x="50" y="133"/>
                      <a:pt x="48" y="132"/>
                    </a:cubicBezTo>
                    <a:cubicBezTo>
                      <a:pt x="54" y="130"/>
                      <a:pt x="60" y="128"/>
                      <a:pt x="66" y="127"/>
                    </a:cubicBezTo>
                    <a:close/>
                    <a:moveTo>
                      <a:pt x="109" y="159"/>
                    </a:move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7" y="158"/>
                      <a:pt x="108" y="159"/>
                      <a:pt x="106" y="159"/>
                    </a:cubicBezTo>
                    <a:cubicBezTo>
                      <a:pt x="102" y="159"/>
                      <a:pt x="107" y="157"/>
                      <a:pt x="109" y="156"/>
                    </a:cubicBezTo>
                    <a:cubicBezTo>
                      <a:pt x="110" y="156"/>
                      <a:pt x="112" y="155"/>
                      <a:pt x="113" y="155"/>
                    </a:cubicBezTo>
                    <a:cubicBezTo>
                      <a:pt x="112" y="156"/>
                      <a:pt x="111" y="157"/>
                      <a:pt x="109" y="159"/>
                    </a:cubicBezTo>
                    <a:close/>
                    <a:moveTo>
                      <a:pt x="115" y="153"/>
                    </a:moveTo>
                    <a:cubicBezTo>
                      <a:pt x="112" y="153"/>
                      <a:pt x="109" y="154"/>
                      <a:pt x="106" y="155"/>
                    </a:cubicBezTo>
                    <a:cubicBezTo>
                      <a:pt x="105" y="155"/>
                      <a:pt x="103" y="156"/>
                      <a:pt x="102" y="156"/>
                    </a:cubicBezTo>
                    <a:cubicBezTo>
                      <a:pt x="96" y="157"/>
                      <a:pt x="101" y="155"/>
                      <a:pt x="103" y="155"/>
                    </a:cubicBezTo>
                    <a:cubicBezTo>
                      <a:pt x="108" y="153"/>
                      <a:pt x="114" y="151"/>
                      <a:pt x="119" y="149"/>
                    </a:cubicBezTo>
                    <a:cubicBezTo>
                      <a:pt x="118" y="150"/>
                      <a:pt x="116" y="152"/>
                      <a:pt x="115" y="153"/>
                    </a:cubicBezTo>
                    <a:close/>
                    <a:moveTo>
                      <a:pt x="121" y="147"/>
                    </a:moveTo>
                    <a:cubicBezTo>
                      <a:pt x="116" y="148"/>
                      <a:pt x="111" y="149"/>
                      <a:pt x="107" y="150"/>
                    </a:cubicBezTo>
                    <a:cubicBezTo>
                      <a:pt x="104" y="151"/>
                      <a:pt x="101" y="152"/>
                      <a:pt x="99" y="153"/>
                    </a:cubicBezTo>
                    <a:cubicBezTo>
                      <a:pt x="98" y="153"/>
                      <a:pt x="97" y="153"/>
                      <a:pt x="96" y="153"/>
                    </a:cubicBezTo>
                    <a:cubicBezTo>
                      <a:pt x="94" y="154"/>
                      <a:pt x="93" y="154"/>
                      <a:pt x="93" y="154"/>
                    </a:cubicBezTo>
                    <a:cubicBezTo>
                      <a:pt x="93" y="154"/>
                      <a:pt x="93" y="154"/>
                      <a:pt x="93" y="154"/>
                    </a:cubicBezTo>
                    <a:cubicBezTo>
                      <a:pt x="93" y="154"/>
                      <a:pt x="94" y="154"/>
                      <a:pt x="95" y="153"/>
                    </a:cubicBezTo>
                    <a:cubicBezTo>
                      <a:pt x="104" y="150"/>
                      <a:pt x="114" y="148"/>
                      <a:pt x="123" y="145"/>
                    </a:cubicBezTo>
                    <a:cubicBezTo>
                      <a:pt x="122" y="145"/>
                      <a:pt x="122" y="146"/>
                      <a:pt x="121" y="147"/>
                    </a:cubicBezTo>
                    <a:close/>
                    <a:moveTo>
                      <a:pt x="106" y="147"/>
                    </a:moveTo>
                    <a:cubicBezTo>
                      <a:pt x="103" y="148"/>
                      <a:pt x="99" y="148"/>
                      <a:pt x="96" y="149"/>
                    </a:cubicBezTo>
                    <a:cubicBezTo>
                      <a:pt x="95" y="149"/>
                      <a:pt x="93" y="149"/>
                      <a:pt x="92" y="150"/>
                    </a:cubicBezTo>
                    <a:cubicBezTo>
                      <a:pt x="91" y="150"/>
                      <a:pt x="83" y="152"/>
                      <a:pt x="88" y="150"/>
                    </a:cubicBezTo>
                    <a:cubicBezTo>
                      <a:pt x="102" y="146"/>
                      <a:pt x="117" y="142"/>
                      <a:pt x="131" y="137"/>
                    </a:cubicBezTo>
                    <a:cubicBezTo>
                      <a:pt x="129" y="139"/>
                      <a:pt x="126" y="141"/>
                      <a:pt x="124" y="143"/>
                    </a:cubicBezTo>
                    <a:cubicBezTo>
                      <a:pt x="118" y="145"/>
                      <a:pt x="112" y="146"/>
                      <a:pt x="106" y="147"/>
                    </a:cubicBezTo>
                    <a:close/>
                    <a:moveTo>
                      <a:pt x="132" y="135"/>
                    </a:moveTo>
                    <a:cubicBezTo>
                      <a:pt x="122" y="138"/>
                      <a:pt x="112" y="140"/>
                      <a:pt x="102" y="142"/>
                    </a:cubicBezTo>
                    <a:cubicBezTo>
                      <a:pt x="97" y="143"/>
                      <a:pt x="92" y="144"/>
                      <a:pt x="87" y="145"/>
                    </a:cubicBezTo>
                    <a:cubicBezTo>
                      <a:pt x="85" y="145"/>
                      <a:pt x="82" y="146"/>
                      <a:pt x="79" y="146"/>
                    </a:cubicBezTo>
                    <a:cubicBezTo>
                      <a:pt x="76" y="146"/>
                      <a:pt x="82" y="145"/>
                      <a:pt x="83" y="145"/>
                    </a:cubicBezTo>
                    <a:cubicBezTo>
                      <a:pt x="93" y="143"/>
                      <a:pt x="102" y="138"/>
                      <a:pt x="112" y="136"/>
                    </a:cubicBezTo>
                    <a:cubicBezTo>
                      <a:pt x="121" y="135"/>
                      <a:pt x="130" y="133"/>
                      <a:pt x="137" y="129"/>
                    </a:cubicBezTo>
                    <a:cubicBezTo>
                      <a:pt x="136" y="131"/>
                      <a:pt x="134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4"/>
                      <a:pt x="102" y="136"/>
                    </a:cubicBezTo>
                    <a:cubicBezTo>
                      <a:pt x="96" y="138"/>
                      <a:pt x="89" y="139"/>
                      <a:pt x="83" y="140"/>
                    </a:cubicBezTo>
                    <a:cubicBezTo>
                      <a:pt x="79" y="141"/>
                      <a:pt x="75" y="141"/>
                      <a:pt x="72" y="142"/>
                    </a:cubicBezTo>
                    <a:cubicBezTo>
                      <a:pt x="71" y="142"/>
                      <a:pt x="67" y="143"/>
                      <a:pt x="71" y="141"/>
                    </a:cubicBezTo>
                    <a:cubicBezTo>
                      <a:pt x="72" y="141"/>
                      <a:pt x="73" y="141"/>
                      <a:pt x="75" y="140"/>
                    </a:cubicBezTo>
                    <a:cubicBezTo>
                      <a:pt x="87" y="138"/>
                      <a:pt x="100" y="134"/>
                      <a:pt x="112" y="131"/>
                    </a:cubicBezTo>
                    <a:cubicBezTo>
                      <a:pt x="123" y="128"/>
                      <a:pt x="134" y="126"/>
                      <a:pt x="144" y="122"/>
                    </a:cubicBezTo>
                    <a:cubicBezTo>
                      <a:pt x="142" y="124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1"/>
                      <a:pt x="145" y="121"/>
                      <a:pt x="145" y="121"/>
                    </a:cubicBezTo>
                    <a:cubicBezTo>
                      <a:pt x="144" y="120"/>
                      <a:pt x="143" y="121"/>
                      <a:pt x="142" y="122"/>
                    </a:cubicBezTo>
                    <a:cubicBezTo>
                      <a:pt x="138" y="123"/>
                      <a:pt x="133" y="125"/>
                      <a:pt x="128" y="126"/>
                    </a:cubicBezTo>
                    <a:cubicBezTo>
                      <a:pt x="128" y="126"/>
                      <a:pt x="127" y="126"/>
                      <a:pt x="127" y="126"/>
                    </a:cubicBezTo>
                    <a:cubicBezTo>
                      <a:pt x="126" y="126"/>
                      <a:pt x="126" y="127"/>
                      <a:pt x="125" y="127"/>
                    </a:cubicBezTo>
                    <a:cubicBezTo>
                      <a:pt x="118" y="128"/>
                      <a:pt x="111" y="130"/>
                      <a:pt x="104" y="131"/>
                    </a:cubicBezTo>
                    <a:cubicBezTo>
                      <a:pt x="96" y="133"/>
                      <a:pt x="88" y="134"/>
                      <a:pt x="81" y="135"/>
                    </a:cubicBezTo>
                    <a:cubicBezTo>
                      <a:pt x="77" y="136"/>
                      <a:pt x="73" y="137"/>
                      <a:pt x="70" y="137"/>
                    </a:cubicBezTo>
                    <a:cubicBezTo>
                      <a:pt x="69" y="137"/>
                      <a:pt x="69" y="138"/>
                      <a:pt x="68" y="138"/>
                    </a:cubicBezTo>
                    <a:cubicBezTo>
                      <a:pt x="82" y="133"/>
                      <a:pt x="96" y="129"/>
                      <a:pt x="110" y="125"/>
                    </a:cubicBezTo>
                    <a:cubicBezTo>
                      <a:pt x="116" y="123"/>
                      <a:pt x="122" y="121"/>
                      <a:pt x="129" y="119"/>
                    </a:cubicBezTo>
                    <a:cubicBezTo>
                      <a:pt x="133" y="118"/>
                      <a:pt x="138" y="116"/>
                      <a:pt x="142" y="115"/>
                    </a:cubicBezTo>
                    <a:cubicBezTo>
                      <a:pt x="145" y="114"/>
                      <a:pt x="149" y="113"/>
                      <a:pt x="152" y="112"/>
                    </a:cubicBezTo>
                    <a:cubicBezTo>
                      <a:pt x="152" y="112"/>
                      <a:pt x="153" y="112"/>
                      <a:pt x="153" y="112"/>
                    </a:cubicBezTo>
                    <a:cubicBezTo>
                      <a:pt x="150" y="115"/>
                      <a:pt x="148" y="118"/>
                      <a:pt x="145" y="120"/>
                    </a:cubicBezTo>
                    <a:close/>
                    <a:moveTo>
                      <a:pt x="154" y="111"/>
                    </a:moveTo>
                    <a:cubicBezTo>
                      <a:pt x="149" y="112"/>
                      <a:pt x="145" y="114"/>
                      <a:pt x="140" y="115"/>
                    </a:cubicBezTo>
                    <a:cubicBezTo>
                      <a:pt x="138" y="115"/>
                      <a:pt x="136" y="116"/>
                      <a:pt x="134" y="116"/>
                    </a:cubicBezTo>
                    <a:cubicBezTo>
                      <a:pt x="133" y="117"/>
                      <a:pt x="131" y="117"/>
                      <a:pt x="129" y="118"/>
                    </a:cubicBezTo>
                    <a:cubicBezTo>
                      <a:pt x="121" y="120"/>
                      <a:pt x="112" y="122"/>
                      <a:pt x="104" y="124"/>
                    </a:cubicBezTo>
                    <a:cubicBezTo>
                      <a:pt x="95" y="126"/>
                      <a:pt x="86" y="129"/>
                      <a:pt x="77" y="130"/>
                    </a:cubicBezTo>
                    <a:cubicBezTo>
                      <a:pt x="73" y="131"/>
                      <a:pt x="69" y="132"/>
                      <a:pt x="65" y="133"/>
                    </a:cubicBezTo>
                    <a:cubicBezTo>
                      <a:pt x="63" y="134"/>
                      <a:pt x="60" y="134"/>
                      <a:pt x="58" y="135"/>
                    </a:cubicBezTo>
                    <a:cubicBezTo>
                      <a:pt x="53" y="136"/>
                      <a:pt x="60" y="134"/>
                      <a:pt x="61" y="134"/>
                    </a:cubicBezTo>
                    <a:cubicBezTo>
                      <a:pt x="78" y="129"/>
                      <a:pt x="96" y="124"/>
                      <a:pt x="113" y="119"/>
                    </a:cubicBezTo>
                    <a:cubicBezTo>
                      <a:pt x="122" y="116"/>
                      <a:pt x="131" y="114"/>
                      <a:pt x="140" y="111"/>
                    </a:cubicBezTo>
                    <a:cubicBezTo>
                      <a:pt x="146" y="109"/>
                      <a:pt x="153" y="108"/>
                      <a:pt x="159" y="105"/>
                    </a:cubicBezTo>
                    <a:cubicBezTo>
                      <a:pt x="159" y="105"/>
                      <a:pt x="159" y="105"/>
                      <a:pt x="160" y="105"/>
                    </a:cubicBezTo>
                    <a:cubicBezTo>
                      <a:pt x="158" y="107"/>
                      <a:pt x="156" y="109"/>
                      <a:pt x="154" y="111"/>
                    </a:cubicBezTo>
                    <a:close/>
                    <a:moveTo>
                      <a:pt x="76" y="132"/>
                    </a:moveTo>
                    <a:cubicBezTo>
                      <a:pt x="84" y="130"/>
                      <a:pt x="92" y="128"/>
                      <a:pt x="100" y="126"/>
                    </a:cubicBezTo>
                    <a:cubicBezTo>
                      <a:pt x="106" y="124"/>
                      <a:pt x="111" y="123"/>
                      <a:pt x="117" y="122"/>
                    </a:cubicBezTo>
                    <a:cubicBezTo>
                      <a:pt x="115" y="122"/>
                      <a:pt x="112" y="123"/>
                      <a:pt x="110" y="124"/>
                    </a:cubicBezTo>
                    <a:cubicBezTo>
                      <a:pt x="102" y="126"/>
                      <a:pt x="93" y="129"/>
                      <a:pt x="85" y="131"/>
                    </a:cubicBezTo>
                    <a:cubicBezTo>
                      <a:pt x="78" y="133"/>
                      <a:pt x="71" y="136"/>
                      <a:pt x="64" y="138"/>
                    </a:cubicBezTo>
                    <a:cubicBezTo>
                      <a:pt x="63" y="138"/>
                      <a:pt x="63" y="138"/>
                      <a:pt x="63" y="13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38"/>
                      <a:pt x="61" y="138"/>
                      <a:pt x="61" y="138"/>
                    </a:cubicBezTo>
                    <a:cubicBezTo>
                      <a:pt x="59" y="137"/>
                      <a:pt x="57" y="137"/>
                      <a:pt x="56" y="136"/>
                    </a:cubicBezTo>
                    <a:cubicBezTo>
                      <a:pt x="63" y="135"/>
                      <a:pt x="69" y="133"/>
                      <a:pt x="76" y="132"/>
                    </a:cubicBezTo>
                    <a:close/>
                    <a:moveTo>
                      <a:pt x="104" y="132"/>
                    </a:moveTo>
                    <a:cubicBezTo>
                      <a:pt x="106" y="132"/>
                      <a:pt x="108" y="131"/>
                      <a:pt x="110" y="131"/>
                    </a:cubicBezTo>
                    <a:cubicBezTo>
                      <a:pt x="108" y="131"/>
                      <a:pt x="106" y="132"/>
                      <a:pt x="105" y="132"/>
                    </a:cubicBezTo>
                    <a:cubicBezTo>
                      <a:pt x="97" y="134"/>
                      <a:pt x="90" y="136"/>
                      <a:pt x="83" y="138"/>
                    </a:cubicBezTo>
                    <a:cubicBezTo>
                      <a:pt x="80" y="138"/>
                      <a:pt x="77" y="139"/>
                      <a:pt x="74" y="140"/>
                    </a:cubicBezTo>
                    <a:cubicBezTo>
                      <a:pt x="72" y="140"/>
                      <a:pt x="70" y="141"/>
                      <a:pt x="68" y="142"/>
                    </a:cubicBezTo>
                    <a:cubicBezTo>
                      <a:pt x="67" y="141"/>
                      <a:pt x="65" y="140"/>
                      <a:pt x="63" y="139"/>
                    </a:cubicBezTo>
                    <a:cubicBezTo>
                      <a:pt x="77" y="137"/>
                      <a:pt x="91" y="135"/>
                      <a:pt x="104" y="132"/>
                    </a:cubicBezTo>
                    <a:close/>
                    <a:moveTo>
                      <a:pt x="102" y="137"/>
                    </a:moveTo>
                    <a:cubicBezTo>
                      <a:pt x="113" y="135"/>
                      <a:pt x="124" y="133"/>
                      <a:pt x="135" y="130"/>
                    </a:cubicBezTo>
                    <a:cubicBezTo>
                      <a:pt x="134" y="130"/>
                      <a:pt x="132" y="131"/>
                      <a:pt x="130" y="131"/>
                    </a:cubicBezTo>
                    <a:cubicBezTo>
                      <a:pt x="128" y="132"/>
                      <a:pt x="125" y="133"/>
                      <a:pt x="123" y="133"/>
                    </a:cubicBezTo>
                    <a:cubicBezTo>
                      <a:pt x="118" y="135"/>
                      <a:pt x="112" y="136"/>
                      <a:pt x="107" y="137"/>
                    </a:cubicBezTo>
                    <a:cubicBezTo>
                      <a:pt x="101" y="138"/>
                      <a:pt x="96" y="140"/>
                      <a:pt x="91" y="142"/>
                    </a:cubicBezTo>
                    <a:cubicBezTo>
                      <a:pt x="86" y="143"/>
                      <a:pt x="81" y="144"/>
                      <a:pt x="76" y="146"/>
                    </a:cubicBezTo>
                    <a:cubicBezTo>
                      <a:pt x="74" y="145"/>
                      <a:pt x="72" y="144"/>
                      <a:pt x="70" y="143"/>
                    </a:cubicBezTo>
                    <a:cubicBezTo>
                      <a:pt x="81" y="142"/>
                      <a:pt x="92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2"/>
                      <a:pt x="118" y="139"/>
                      <a:pt x="127" y="137"/>
                    </a:cubicBezTo>
                    <a:cubicBezTo>
                      <a:pt x="127" y="137"/>
                      <a:pt x="128" y="137"/>
                      <a:pt x="128" y="137"/>
                    </a:cubicBezTo>
                    <a:cubicBezTo>
                      <a:pt x="127" y="137"/>
                      <a:pt x="126" y="138"/>
                      <a:pt x="125" y="138"/>
                    </a:cubicBezTo>
                    <a:cubicBezTo>
                      <a:pt x="121" y="140"/>
                      <a:pt x="116" y="141"/>
                      <a:pt x="112" y="143"/>
                    </a:cubicBezTo>
                    <a:cubicBezTo>
                      <a:pt x="107" y="144"/>
                      <a:pt x="102" y="145"/>
                      <a:pt x="98" y="147"/>
                    </a:cubicBezTo>
                    <a:cubicBezTo>
                      <a:pt x="94" y="148"/>
                      <a:pt x="89" y="149"/>
                      <a:pt x="85" y="150"/>
                    </a:cubicBezTo>
                    <a:cubicBezTo>
                      <a:pt x="83" y="149"/>
                      <a:pt x="80" y="148"/>
                      <a:pt x="78" y="147"/>
                    </a:cubicBezTo>
                    <a:cubicBezTo>
                      <a:pt x="85" y="147"/>
                      <a:pt x="92" y="145"/>
                      <a:pt x="99" y="143"/>
                    </a:cubicBezTo>
                    <a:close/>
                    <a:moveTo>
                      <a:pt x="101" y="149"/>
                    </a:moveTo>
                    <a:cubicBezTo>
                      <a:pt x="107" y="148"/>
                      <a:pt x="112" y="147"/>
                      <a:pt x="117" y="146"/>
                    </a:cubicBezTo>
                    <a:cubicBezTo>
                      <a:pt x="115" y="146"/>
                      <a:pt x="114" y="146"/>
                      <a:pt x="112" y="147"/>
                    </a:cubicBezTo>
                    <a:cubicBezTo>
                      <a:pt x="105" y="149"/>
                      <a:pt x="99" y="151"/>
                      <a:pt x="92" y="154"/>
                    </a:cubicBezTo>
                    <a:cubicBezTo>
                      <a:pt x="92" y="154"/>
                      <a:pt x="92" y="154"/>
                      <a:pt x="91" y="154"/>
                    </a:cubicBezTo>
                    <a:cubicBezTo>
                      <a:pt x="90" y="153"/>
                      <a:pt x="89" y="152"/>
                      <a:pt x="87" y="152"/>
                    </a:cubicBezTo>
                    <a:cubicBezTo>
                      <a:pt x="92" y="151"/>
                      <a:pt x="97" y="149"/>
                      <a:pt x="101" y="149"/>
                    </a:cubicBezTo>
                    <a:close/>
                    <a:moveTo>
                      <a:pt x="104" y="152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3" y="147"/>
                      <a:pt x="115" y="150"/>
                      <a:pt x="115" y="150"/>
                    </a:cubicBezTo>
                    <a:cubicBezTo>
                      <a:pt x="113" y="151"/>
                      <a:pt x="110" y="151"/>
                      <a:pt x="108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6" y="156"/>
                      <a:pt x="95" y="155"/>
                      <a:pt x="93" y="154"/>
                    </a:cubicBezTo>
                    <a:cubicBezTo>
                      <a:pt x="97" y="154"/>
                      <a:pt x="100" y="153"/>
                      <a:pt x="104" y="152"/>
                    </a:cubicBezTo>
                    <a:close/>
                    <a:moveTo>
                      <a:pt x="105" y="156"/>
                    </a:moveTo>
                    <a:cubicBezTo>
                      <a:pt x="106" y="156"/>
                      <a:pt x="108" y="155"/>
                      <a:pt x="109" y="155"/>
                    </a:cubicBezTo>
                    <a:cubicBezTo>
                      <a:pt x="109" y="155"/>
                      <a:pt x="115" y="153"/>
                      <a:pt x="113" y="154"/>
                    </a:cubicBezTo>
                    <a:cubicBezTo>
                      <a:pt x="109" y="155"/>
                      <a:pt x="105" y="156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1" y="159"/>
                      <a:pt x="100" y="158"/>
                      <a:pt x="98" y="157"/>
                    </a:cubicBezTo>
                    <a:cubicBezTo>
                      <a:pt x="101" y="157"/>
                      <a:pt x="103" y="157"/>
                      <a:pt x="105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8" y="160"/>
                    </a:cubicBezTo>
                    <a:cubicBezTo>
                      <a:pt x="107" y="161"/>
                      <a:pt x="107" y="161"/>
                      <a:pt x="106" y="162"/>
                    </a:cubicBezTo>
                    <a:cubicBezTo>
                      <a:pt x="105" y="161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20" y="114"/>
                      <a:pt x="99" y="119"/>
                    </a:cubicBezTo>
                    <a:cubicBezTo>
                      <a:pt x="91" y="121"/>
                      <a:pt x="83" y="122"/>
                      <a:pt x="75" y="124"/>
                    </a:cubicBezTo>
                    <a:cubicBezTo>
                      <a:pt x="79" y="123"/>
                      <a:pt x="84" y="121"/>
                      <a:pt x="88" y="120"/>
                    </a:cubicBezTo>
                    <a:cubicBezTo>
                      <a:pt x="103" y="115"/>
                      <a:pt x="117" y="111"/>
                      <a:pt x="132" y="107"/>
                    </a:cubicBezTo>
                    <a:cubicBezTo>
                      <a:pt x="139" y="106"/>
                      <a:pt x="146" y="104"/>
                      <a:pt x="153" y="102"/>
                    </a:cubicBezTo>
                    <a:cubicBezTo>
                      <a:pt x="156" y="101"/>
                      <a:pt x="159" y="99"/>
                      <a:pt x="162" y="98"/>
                    </a:cubicBezTo>
                    <a:cubicBezTo>
                      <a:pt x="163" y="98"/>
                      <a:pt x="164" y="98"/>
                      <a:pt x="165" y="98"/>
                    </a:cubicBezTo>
                    <a:cubicBezTo>
                      <a:pt x="165" y="98"/>
                      <a:pt x="166" y="98"/>
                      <a:pt x="166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5" y="99"/>
                      <a:pt x="163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7"/>
                      <a:pt x="163" y="97"/>
                      <a:pt x="161" y="98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4" y="102"/>
                      <a:pt x="128" y="104"/>
                      <a:pt x="114" y="108"/>
                    </a:cubicBezTo>
                    <a:cubicBezTo>
                      <a:pt x="99" y="112"/>
                      <a:pt x="84" y="116"/>
                      <a:pt x="69" y="121"/>
                    </a:cubicBezTo>
                    <a:cubicBezTo>
                      <a:pt x="64" y="122"/>
                      <a:pt x="59" y="123"/>
                      <a:pt x="55" y="124"/>
                    </a:cubicBezTo>
                    <a:cubicBezTo>
                      <a:pt x="69" y="119"/>
                      <a:pt x="83" y="115"/>
                      <a:pt x="98" y="111"/>
                    </a:cubicBezTo>
                    <a:cubicBezTo>
                      <a:pt x="112" y="106"/>
                      <a:pt x="128" y="104"/>
                      <a:pt x="142" y="101"/>
                    </a:cubicBezTo>
                    <a:cubicBezTo>
                      <a:pt x="151" y="98"/>
                      <a:pt x="159" y="96"/>
                      <a:pt x="168" y="94"/>
                    </a:cubicBezTo>
                    <a:cubicBezTo>
                      <a:pt x="169" y="94"/>
                      <a:pt x="169" y="94"/>
                      <a:pt x="169" y="93"/>
                    </a:cubicBezTo>
                    <a:cubicBezTo>
                      <a:pt x="169" y="93"/>
                      <a:pt x="170" y="93"/>
                      <a:pt x="170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1" y="92"/>
                    </a:moveTo>
                    <a:cubicBezTo>
                      <a:pt x="171" y="92"/>
                      <a:pt x="171" y="92"/>
                      <a:pt x="171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5"/>
                      <a:pt x="97" y="109"/>
                      <a:pt x="82" y="113"/>
                    </a:cubicBezTo>
                    <a:cubicBezTo>
                      <a:pt x="67" y="117"/>
                      <a:pt x="53" y="121"/>
                      <a:pt x="38" y="124"/>
                    </a:cubicBezTo>
                    <a:cubicBezTo>
                      <a:pt x="37" y="124"/>
                      <a:pt x="37" y="124"/>
                      <a:pt x="36" y="124"/>
                    </a:cubicBezTo>
                    <a:cubicBezTo>
                      <a:pt x="36" y="124"/>
                      <a:pt x="36" y="124"/>
                      <a:pt x="36" y="124"/>
                    </a:cubicBezTo>
                    <a:cubicBezTo>
                      <a:pt x="36" y="124"/>
                      <a:pt x="37" y="123"/>
                      <a:pt x="38" y="123"/>
                    </a:cubicBezTo>
                    <a:cubicBezTo>
                      <a:pt x="41" y="122"/>
                      <a:pt x="45" y="121"/>
                      <a:pt x="48" y="120"/>
                    </a:cubicBezTo>
                    <a:cubicBezTo>
                      <a:pt x="56" y="117"/>
                      <a:pt x="64" y="116"/>
                      <a:pt x="72" y="114"/>
                    </a:cubicBezTo>
                    <a:cubicBezTo>
                      <a:pt x="86" y="110"/>
                      <a:pt x="101" y="105"/>
                      <a:pt x="116" y="102"/>
                    </a:cubicBezTo>
                    <a:cubicBezTo>
                      <a:pt x="131" y="99"/>
                      <a:pt x="146" y="96"/>
                      <a:pt x="161" y="91"/>
                    </a:cubicBezTo>
                    <a:cubicBezTo>
                      <a:pt x="164" y="90"/>
                      <a:pt x="168" y="89"/>
                      <a:pt x="171" y="88"/>
                    </a:cubicBezTo>
                    <a:cubicBezTo>
                      <a:pt x="171" y="87"/>
                      <a:pt x="172" y="87"/>
                      <a:pt x="172" y="87"/>
                    </a:cubicBezTo>
                    <a:cubicBezTo>
                      <a:pt x="173" y="87"/>
                      <a:pt x="175" y="86"/>
                      <a:pt x="177" y="86"/>
                    </a:cubicBezTo>
                    <a:cubicBezTo>
                      <a:pt x="175" y="88"/>
                      <a:pt x="173" y="90"/>
                      <a:pt x="171" y="92"/>
                    </a:cubicBezTo>
                    <a:close/>
                    <a:moveTo>
                      <a:pt x="108" y="103"/>
                    </a:moveTo>
                    <a:cubicBezTo>
                      <a:pt x="118" y="100"/>
                      <a:pt x="129" y="98"/>
                      <a:pt x="139" y="96"/>
                    </a:cubicBezTo>
                    <a:cubicBezTo>
                      <a:pt x="144" y="95"/>
                      <a:pt x="149" y="94"/>
                      <a:pt x="153" y="93"/>
                    </a:cubicBezTo>
                    <a:cubicBezTo>
                      <a:pt x="150" y="94"/>
                      <a:pt x="146" y="95"/>
                      <a:pt x="143" y="95"/>
                    </a:cubicBezTo>
                    <a:cubicBezTo>
                      <a:pt x="131" y="98"/>
                      <a:pt x="120" y="101"/>
                      <a:pt x="108" y="103"/>
                    </a:cubicBezTo>
                    <a:close/>
                    <a:moveTo>
                      <a:pt x="178" y="85"/>
                    </a:moveTo>
                    <a:cubicBezTo>
                      <a:pt x="178" y="85"/>
                      <a:pt x="178" y="85"/>
                      <a:pt x="178" y="85"/>
                    </a:cubicBezTo>
                    <a:cubicBezTo>
                      <a:pt x="176" y="85"/>
                      <a:pt x="175" y="86"/>
                      <a:pt x="173" y="86"/>
                    </a:cubicBezTo>
                    <a:cubicBezTo>
                      <a:pt x="173" y="86"/>
                      <a:pt x="173" y="86"/>
                      <a:pt x="172" y="86"/>
                    </a:cubicBezTo>
                    <a:cubicBezTo>
                      <a:pt x="165" y="88"/>
                      <a:pt x="157" y="91"/>
                      <a:pt x="150" y="93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5" y="105"/>
                      <a:pt x="85" y="108"/>
                      <a:pt x="76" y="111"/>
                    </a:cubicBezTo>
                    <a:cubicBezTo>
                      <a:pt x="66" y="113"/>
                      <a:pt x="56" y="115"/>
                      <a:pt x="46" y="117"/>
                    </a:cubicBezTo>
                    <a:cubicBezTo>
                      <a:pt x="41" y="118"/>
                      <a:pt x="36" y="119"/>
                      <a:pt x="32" y="120"/>
                    </a:cubicBezTo>
                    <a:cubicBezTo>
                      <a:pt x="30" y="120"/>
                      <a:pt x="24" y="122"/>
                      <a:pt x="28" y="120"/>
                    </a:cubicBezTo>
                    <a:cubicBezTo>
                      <a:pt x="30" y="120"/>
                      <a:pt x="33" y="119"/>
                      <a:pt x="35" y="118"/>
                    </a:cubicBezTo>
                    <a:cubicBezTo>
                      <a:pt x="45" y="115"/>
                      <a:pt x="55" y="112"/>
                      <a:pt x="65" y="110"/>
                    </a:cubicBezTo>
                    <a:cubicBezTo>
                      <a:pt x="85" y="104"/>
                      <a:pt x="106" y="100"/>
                      <a:pt x="126" y="95"/>
                    </a:cubicBezTo>
                    <a:cubicBezTo>
                      <a:pt x="136" y="93"/>
                      <a:pt x="147" y="90"/>
                      <a:pt x="157" y="87"/>
                    </a:cubicBezTo>
                    <a:cubicBezTo>
                      <a:pt x="166" y="85"/>
                      <a:pt x="175" y="81"/>
                      <a:pt x="184" y="78"/>
                    </a:cubicBezTo>
                    <a:cubicBezTo>
                      <a:pt x="182" y="80"/>
                      <a:pt x="180" y="82"/>
                      <a:pt x="178" y="85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4"/>
                      <a:pt x="20" y="117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17" y="116"/>
                      <a:pt x="15" y="115"/>
                      <a:pt x="13" y="114"/>
                    </a:cubicBezTo>
                    <a:cubicBezTo>
                      <a:pt x="18" y="114"/>
                      <a:pt x="23" y="112"/>
                      <a:pt x="29" y="110"/>
                    </a:cubicBezTo>
                    <a:cubicBezTo>
                      <a:pt x="36" y="107"/>
                      <a:pt x="44" y="106"/>
                      <a:pt x="51" y="104"/>
                    </a:cubicBezTo>
                    <a:cubicBezTo>
                      <a:pt x="65" y="101"/>
                      <a:pt x="79" y="99"/>
                      <a:pt x="93" y="96"/>
                    </a:cubicBezTo>
                    <a:cubicBezTo>
                      <a:pt x="82" y="99"/>
                      <a:pt x="72" y="103"/>
                      <a:pt x="61" y="105"/>
                    </a:cubicBezTo>
                    <a:close/>
                    <a:moveTo>
                      <a:pt x="58" y="140"/>
                    </a:moveTo>
                    <a:cubicBezTo>
                      <a:pt x="69" y="145"/>
                      <a:pt x="79" y="150"/>
                      <a:pt x="89" y="155"/>
                    </a:cubicBezTo>
                    <a:cubicBezTo>
                      <a:pt x="94" y="158"/>
                      <a:pt x="100" y="160"/>
                      <a:pt x="105" y="164"/>
                    </a:cubicBezTo>
                    <a:cubicBezTo>
                      <a:pt x="105" y="164"/>
                      <a:pt x="104" y="165"/>
                      <a:pt x="104" y="166"/>
                    </a:cubicBezTo>
                    <a:cubicBezTo>
                      <a:pt x="98" y="163"/>
                      <a:pt x="93" y="160"/>
                      <a:pt x="87" y="157"/>
                    </a:cubicBezTo>
                    <a:cubicBezTo>
                      <a:pt x="77" y="152"/>
                      <a:pt x="67" y="147"/>
                      <a:pt x="58" y="143"/>
                    </a:cubicBezTo>
                    <a:cubicBezTo>
                      <a:pt x="51" y="139"/>
                      <a:pt x="45" y="137"/>
                      <a:pt x="38" y="133"/>
                    </a:cubicBezTo>
                    <a:cubicBezTo>
                      <a:pt x="29" y="128"/>
                      <a:pt x="20" y="122"/>
                      <a:pt x="11" y="119"/>
                    </a:cubicBezTo>
                    <a:cubicBezTo>
                      <a:pt x="10" y="119"/>
                      <a:pt x="10" y="119"/>
                      <a:pt x="10" y="119"/>
                    </a:cubicBezTo>
                    <a:cubicBezTo>
                      <a:pt x="11" y="118"/>
                      <a:pt x="11" y="117"/>
                      <a:pt x="11" y="116"/>
                    </a:cubicBezTo>
                    <a:cubicBezTo>
                      <a:pt x="27" y="125"/>
                      <a:pt x="43" y="132"/>
                      <a:pt x="58" y="140"/>
                    </a:cubicBezTo>
                    <a:close/>
                    <a:moveTo>
                      <a:pt x="199" y="62"/>
                    </a:moveTo>
                    <a:cubicBezTo>
                      <a:pt x="198" y="62"/>
                      <a:pt x="198" y="62"/>
                      <a:pt x="198" y="63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8" y="74"/>
                      <a:pt x="123" y="77"/>
                      <a:pt x="107" y="81"/>
                    </a:cubicBezTo>
                    <a:cubicBezTo>
                      <a:pt x="92" y="84"/>
                      <a:pt x="77" y="88"/>
                      <a:pt x="62" y="93"/>
                    </a:cubicBezTo>
                    <a:cubicBezTo>
                      <a:pt x="55" y="95"/>
                      <a:pt x="47" y="97"/>
                      <a:pt x="40" y="99"/>
                    </a:cubicBezTo>
                    <a:cubicBezTo>
                      <a:pt x="37" y="100"/>
                      <a:pt x="35" y="101"/>
                      <a:pt x="32" y="101"/>
                    </a:cubicBezTo>
                    <a:cubicBezTo>
                      <a:pt x="42" y="98"/>
                      <a:pt x="51" y="94"/>
                      <a:pt x="61" y="92"/>
                    </a:cubicBezTo>
                    <a:cubicBezTo>
                      <a:pt x="76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7"/>
                      <a:pt x="179" y="65"/>
                      <a:pt x="192" y="61"/>
                    </a:cubicBezTo>
                    <a:cubicBezTo>
                      <a:pt x="196" y="60"/>
                      <a:pt x="199" y="59"/>
                      <a:pt x="202" y="58"/>
                    </a:cubicBezTo>
                    <a:cubicBezTo>
                      <a:pt x="201" y="59"/>
                      <a:pt x="200" y="61"/>
                      <a:pt x="199" y="62"/>
                    </a:cubicBezTo>
                    <a:close/>
                    <a:moveTo>
                      <a:pt x="191" y="71"/>
                    </a:moveTo>
                    <a:cubicBezTo>
                      <a:pt x="179" y="74"/>
                      <a:pt x="166" y="78"/>
                      <a:pt x="154" y="81"/>
                    </a:cubicBezTo>
                    <a:cubicBezTo>
                      <a:pt x="152" y="82"/>
                      <a:pt x="151" y="82"/>
                      <a:pt x="149" y="82"/>
                    </a:cubicBezTo>
                    <a:cubicBezTo>
                      <a:pt x="136" y="85"/>
                      <a:pt x="125" y="89"/>
                      <a:pt x="112" y="92"/>
                    </a:cubicBezTo>
                    <a:cubicBezTo>
                      <a:pt x="109" y="92"/>
                      <a:pt x="105" y="93"/>
                      <a:pt x="101" y="94"/>
                    </a:cubicBezTo>
                    <a:cubicBezTo>
                      <a:pt x="86" y="97"/>
                      <a:pt x="70" y="100"/>
                      <a:pt x="55" y="103"/>
                    </a:cubicBezTo>
                    <a:cubicBezTo>
                      <a:pt x="48" y="104"/>
                      <a:pt x="40" y="105"/>
                      <a:pt x="34" y="108"/>
                    </a:cubicBezTo>
                    <a:cubicBezTo>
                      <a:pt x="30" y="109"/>
                      <a:pt x="27" y="110"/>
                      <a:pt x="24" y="111"/>
                    </a:cubicBezTo>
                    <a:cubicBezTo>
                      <a:pt x="22" y="112"/>
                      <a:pt x="20" y="112"/>
                      <a:pt x="19" y="113"/>
                    </a:cubicBezTo>
                    <a:cubicBezTo>
                      <a:pt x="17" y="113"/>
                      <a:pt x="14" y="113"/>
                      <a:pt x="12" y="114"/>
                    </a:cubicBezTo>
                    <a:cubicBezTo>
                      <a:pt x="19" y="111"/>
                      <a:pt x="25" y="108"/>
                      <a:pt x="32" y="106"/>
                    </a:cubicBezTo>
                    <a:cubicBezTo>
                      <a:pt x="40" y="104"/>
                      <a:pt x="48" y="102"/>
                      <a:pt x="56" y="99"/>
                    </a:cubicBezTo>
                    <a:cubicBezTo>
                      <a:pt x="71" y="95"/>
                      <a:pt x="86" y="91"/>
                      <a:pt x="101" y="88"/>
                    </a:cubicBezTo>
                    <a:cubicBezTo>
                      <a:pt x="131" y="80"/>
                      <a:pt x="161" y="75"/>
                      <a:pt x="190" y="66"/>
                    </a:cubicBezTo>
                    <a:cubicBezTo>
                      <a:pt x="192" y="65"/>
                      <a:pt x="195" y="65"/>
                      <a:pt x="197" y="64"/>
                    </a:cubicBezTo>
                    <a:cubicBezTo>
                      <a:pt x="195" y="66"/>
                      <a:pt x="193" y="68"/>
                      <a:pt x="191" y="71"/>
                    </a:cubicBezTo>
                    <a:close/>
                    <a:moveTo>
                      <a:pt x="10" y="121"/>
                    </a:moveTo>
                    <a:cubicBezTo>
                      <a:pt x="10" y="121"/>
                      <a:pt x="10" y="121"/>
                      <a:pt x="10" y="121"/>
                    </a:cubicBezTo>
                    <a:cubicBezTo>
                      <a:pt x="20" y="124"/>
                      <a:pt x="29" y="131"/>
                      <a:pt x="38" y="136"/>
                    </a:cubicBezTo>
                    <a:cubicBezTo>
                      <a:pt x="44" y="139"/>
                      <a:pt x="51" y="142"/>
                      <a:pt x="57" y="145"/>
                    </a:cubicBezTo>
                    <a:cubicBezTo>
                      <a:pt x="67" y="150"/>
                      <a:pt x="77" y="155"/>
                      <a:pt x="87" y="160"/>
                    </a:cubicBezTo>
                    <a:cubicBezTo>
                      <a:pt x="92" y="162"/>
                      <a:pt x="98" y="166"/>
                      <a:pt x="103" y="168"/>
                    </a:cubicBezTo>
                    <a:cubicBezTo>
                      <a:pt x="103" y="169"/>
                      <a:pt x="103" y="170"/>
                      <a:pt x="103" y="171"/>
                    </a:cubicBezTo>
                    <a:cubicBezTo>
                      <a:pt x="86" y="163"/>
                      <a:pt x="70" y="155"/>
                      <a:pt x="53" y="147"/>
                    </a:cubicBezTo>
                    <a:cubicBezTo>
                      <a:pt x="38" y="140"/>
                      <a:pt x="23" y="133"/>
                      <a:pt x="9" y="125"/>
                    </a:cubicBezTo>
                    <a:cubicBezTo>
                      <a:pt x="9" y="123"/>
                      <a:pt x="9" y="122"/>
                      <a:pt x="10" y="121"/>
                    </a:cubicBezTo>
                    <a:close/>
                    <a:moveTo>
                      <a:pt x="106" y="168"/>
                    </a:moveTo>
                    <a:cubicBezTo>
                      <a:pt x="106" y="168"/>
                      <a:pt x="106" y="167"/>
                      <a:pt x="106" y="167"/>
                    </a:cubicBezTo>
                    <a:cubicBezTo>
                      <a:pt x="111" y="163"/>
                      <a:pt x="116" y="158"/>
                      <a:pt x="121" y="153"/>
                    </a:cubicBezTo>
                    <a:cubicBezTo>
                      <a:pt x="130" y="142"/>
                      <a:pt x="140" y="132"/>
                      <a:pt x="150" y="122"/>
                    </a:cubicBezTo>
                    <a:cubicBezTo>
                      <a:pt x="170" y="101"/>
                      <a:pt x="189" y="80"/>
                      <a:pt x="209" y="60"/>
                    </a:cubicBezTo>
                    <a:cubicBezTo>
                      <a:pt x="210" y="58"/>
                      <a:pt x="212" y="56"/>
                      <a:pt x="213" y="55"/>
                    </a:cubicBezTo>
                    <a:cubicBezTo>
                      <a:pt x="213" y="55"/>
                      <a:pt x="214" y="56"/>
                      <a:pt x="214" y="57"/>
                    </a:cubicBezTo>
                    <a:cubicBezTo>
                      <a:pt x="214" y="57"/>
                      <a:pt x="214" y="57"/>
                      <a:pt x="214" y="57"/>
                    </a:cubicBezTo>
                    <a:cubicBezTo>
                      <a:pt x="205" y="65"/>
                      <a:pt x="197" y="74"/>
                      <a:pt x="190" y="82"/>
                    </a:cubicBezTo>
                    <a:cubicBezTo>
                      <a:pt x="182" y="91"/>
                      <a:pt x="174" y="99"/>
                      <a:pt x="166" y="107"/>
                    </a:cubicBezTo>
                    <a:cubicBezTo>
                      <a:pt x="148" y="126"/>
                      <a:pt x="130" y="145"/>
                      <a:pt x="112" y="164"/>
                    </a:cubicBezTo>
                    <a:cubicBezTo>
                      <a:pt x="110" y="166"/>
                      <a:pt x="107" y="169"/>
                      <a:pt x="105" y="171"/>
                    </a:cubicBezTo>
                    <a:cubicBezTo>
                      <a:pt x="105" y="170"/>
                      <a:pt x="106" y="169"/>
                      <a:pt x="106" y="168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7" y="80"/>
                      <a:pt x="117" y="74"/>
                    </a:cubicBezTo>
                    <a:cubicBezTo>
                      <a:pt x="133" y="71"/>
                      <a:pt x="148" y="68"/>
                      <a:pt x="164" y="65"/>
                    </a:cubicBezTo>
                    <a:cubicBezTo>
                      <a:pt x="172" y="64"/>
                      <a:pt x="179" y="62"/>
                      <a:pt x="187" y="61"/>
                    </a:cubicBezTo>
                    <a:cubicBezTo>
                      <a:pt x="190" y="60"/>
                      <a:pt x="194" y="59"/>
                      <a:pt x="197" y="58"/>
                    </a:cubicBezTo>
                    <a:cubicBezTo>
                      <a:pt x="198" y="58"/>
                      <a:pt x="199" y="58"/>
                      <a:pt x="200" y="58"/>
                    </a:cubicBezTo>
                    <a:cubicBezTo>
                      <a:pt x="200" y="58"/>
                      <a:pt x="200" y="58"/>
                      <a:pt x="200" y="58"/>
                    </a:cubicBezTo>
                    <a:cubicBezTo>
                      <a:pt x="199" y="59"/>
                      <a:pt x="198" y="59"/>
                      <a:pt x="197" y="59"/>
                    </a:cubicBezTo>
                    <a:cubicBezTo>
                      <a:pt x="184" y="64"/>
                      <a:pt x="169" y="65"/>
                      <a:pt x="156" y="68"/>
                    </a:cubicBezTo>
                    <a:cubicBezTo>
                      <a:pt x="140" y="71"/>
                      <a:pt x="125" y="73"/>
                      <a:pt x="110" y="77"/>
                    </a:cubicBezTo>
                    <a:cubicBezTo>
                      <a:pt x="81" y="85"/>
                      <a:pt x="52" y="93"/>
                      <a:pt x="23" y="104"/>
                    </a:cubicBezTo>
                    <a:cubicBezTo>
                      <a:pt x="22" y="104"/>
                      <a:pt x="21" y="104"/>
                      <a:pt x="20" y="105"/>
                    </a:cubicBezTo>
                    <a:cubicBezTo>
                      <a:pt x="20" y="105"/>
                      <a:pt x="20" y="105"/>
                      <a:pt x="20" y="105"/>
                    </a:cubicBezTo>
                    <a:cubicBezTo>
                      <a:pt x="22" y="102"/>
                      <a:pt x="24" y="100"/>
                      <a:pt x="26" y="97"/>
                    </a:cubicBezTo>
                    <a:close/>
                    <a:moveTo>
                      <a:pt x="19" y="106"/>
                    </a:moveTo>
                    <a:cubicBezTo>
                      <a:pt x="48" y="97"/>
                      <a:pt x="78" y="88"/>
                      <a:pt x="108" y="81"/>
                    </a:cubicBezTo>
                    <a:cubicBezTo>
                      <a:pt x="123" y="78"/>
                      <a:pt x="138" y="75"/>
                      <a:pt x="154" y="72"/>
                    </a:cubicBezTo>
                    <a:cubicBezTo>
                      <a:pt x="161" y="71"/>
                      <a:pt x="168" y="69"/>
                      <a:pt x="176" y="68"/>
                    </a:cubicBezTo>
                    <a:cubicBezTo>
                      <a:pt x="182" y="66"/>
                      <a:pt x="191" y="65"/>
                      <a:pt x="197" y="63"/>
                    </a:cubicBezTo>
                    <a:cubicBezTo>
                      <a:pt x="168" y="73"/>
                      <a:pt x="138" y="78"/>
                      <a:pt x="108" y="85"/>
                    </a:cubicBezTo>
                    <a:cubicBezTo>
                      <a:pt x="93" y="89"/>
                      <a:pt x="78" y="93"/>
                      <a:pt x="63" y="97"/>
                    </a:cubicBezTo>
                    <a:cubicBezTo>
                      <a:pt x="49" y="101"/>
                      <a:pt x="34" y="104"/>
                      <a:pt x="20" y="110"/>
                    </a:cubicBezTo>
                    <a:cubicBezTo>
                      <a:pt x="18" y="110"/>
                      <a:pt x="15" y="111"/>
                      <a:pt x="13" y="112"/>
                    </a:cubicBezTo>
                    <a:cubicBezTo>
                      <a:pt x="15" y="110"/>
                      <a:pt x="17" y="108"/>
                      <a:pt x="19" y="106"/>
                    </a:cubicBezTo>
                    <a:close/>
                    <a:moveTo>
                      <a:pt x="104" y="177"/>
                    </a:moveTo>
                    <a:cubicBezTo>
                      <a:pt x="104" y="177"/>
                      <a:pt x="104" y="176"/>
                      <a:pt x="104" y="176"/>
                    </a:cubicBezTo>
                    <a:cubicBezTo>
                      <a:pt x="104" y="175"/>
                      <a:pt x="105" y="175"/>
                      <a:pt x="105" y="175"/>
                    </a:cubicBezTo>
                    <a:cubicBezTo>
                      <a:pt x="138" y="139"/>
                      <a:pt x="172" y="105"/>
                      <a:pt x="205" y="69"/>
                    </a:cubicBezTo>
                    <a:cubicBezTo>
                      <a:pt x="208" y="66"/>
                      <a:pt x="211" y="63"/>
                      <a:pt x="214" y="60"/>
                    </a:cubicBezTo>
                    <a:cubicBezTo>
                      <a:pt x="214" y="60"/>
                      <a:pt x="215" y="60"/>
                      <a:pt x="215" y="60"/>
                    </a:cubicBezTo>
                    <a:cubicBezTo>
                      <a:pt x="211" y="63"/>
                      <a:pt x="208" y="67"/>
                      <a:pt x="206" y="70"/>
                    </a:cubicBezTo>
                    <a:cubicBezTo>
                      <a:pt x="200" y="76"/>
                      <a:pt x="194" y="82"/>
                      <a:pt x="188" y="89"/>
                    </a:cubicBezTo>
                    <a:cubicBezTo>
                      <a:pt x="180" y="98"/>
                      <a:pt x="172" y="106"/>
                      <a:pt x="164" y="115"/>
                    </a:cubicBezTo>
                    <a:cubicBezTo>
                      <a:pt x="144" y="136"/>
                      <a:pt x="124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8"/>
                    </a:moveTo>
                    <a:cubicBezTo>
                      <a:pt x="7" y="121"/>
                      <a:pt x="6" y="126"/>
                      <a:pt x="6" y="130"/>
                    </a:cubicBezTo>
                    <a:cubicBezTo>
                      <a:pt x="5" y="126"/>
                      <a:pt x="6" y="121"/>
                      <a:pt x="8" y="118"/>
                    </a:cubicBezTo>
                    <a:close/>
                    <a:moveTo>
                      <a:pt x="27" y="146"/>
                    </a:moveTo>
                    <a:cubicBezTo>
                      <a:pt x="22" y="143"/>
                      <a:pt x="16" y="140"/>
                      <a:pt x="11" y="137"/>
                    </a:cubicBezTo>
                    <a:cubicBezTo>
                      <a:pt x="11" y="137"/>
                      <a:pt x="11" y="137"/>
                      <a:pt x="10" y="137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4" y="138"/>
                      <a:pt x="18" y="140"/>
                      <a:pt x="22" y="141"/>
                    </a:cubicBezTo>
                    <a:cubicBezTo>
                      <a:pt x="32" y="147"/>
                      <a:pt x="43" y="152"/>
                      <a:pt x="53" y="157"/>
                    </a:cubicBezTo>
                    <a:cubicBezTo>
                      <a:pt x="64" y="162"/>
                      <a:pt x="75" y="167"/>
                      <a:pt x="85" y="172"/>
                    </a:cubicBezTo>
                    <a:cubicBezTo>
                      <a:pt x="90" y="174"/>
                      <a:pt x="97" y="177"/>
                      <a:pt x="102" y="180"/>
                    </a:cubicBezTo>
                    <a:cubicBezTo>
                      <a:pt x="102" y="180"/>
                      <a:pt x="102" y="180"/>
                      <a:pt x="102" y="180"/>
                    </a:cubicBezTo>
                    <a:cubicBezTo>
                      <a:pt x="102" y="182"/>
                      <a:pt x="103" y="183"/>
                      <a:pt x="103" y="184"/>
                    </a:cubicBezTo>
                    <a:cubicBezTo>
                      <a:pt x="88" y="177"/>
                      <a:pt x="73" y="169"/>
                      <a:pt x="58" y="162"/>
                    </a:cubicBezTo>
                    <a:cubicBezTo>
                      <a:pt x="48" y="156"/>
                      <a:pt x="37" y="151"/>
                      <a:pt x="27" y="146"/>
                    </a:cubicBezTo>
                    <a:close/>
                    <a:moveTo>
                      <a:pt x="205" y="79"/>
                    </a:moveTo>
                    <a:cubicBezTo>
                      <a:pt x="195" y="90"/>
                      <a:pt x="185" y="101"/>
                      <a:pt x="175" y="111"/>
                    </a:cubicBezTo>
                    <a:cubicBezTo>
                      <a:pt x="155" y="133"/>
                      <a:pt x="135" y="154"/>
                      <a:pt x="114" y="176"/>
                    </a:cubicBezTo>
                    <a:cubicBezTo>
                      <a:pt x="112" y="178"/>
                      <a:pt x="109" y="181"/>
                      <a:pt x="107" y="184"/>
                    </a:cubicBezTo>
                    <a:cubicBezTo>
                      <a:pt x="106" y="183"/>
                      <a:pt x="105" y="181"/>
                      <a:pt x="105" y="180"/>
                    </a:cubicBezTo>
                    <a:cubicBezTo>
                      <a:pt x="105" y="180"/>
                      <a:pt x="105" y="180"/>
                      <a:pt x="105" y="180"/>
                    </a:cubicBezTo>
                    <a:cubicBezTo>
                      <a:pt x="112" y="172"/>
                      <a:pt x="120" y="164"/>
                      <a:pt x="128" y="156"/>
                    </a:cubicBezTo>
                    <a:cubicBezTo>
                      <a:pt x="139" y="144"/>
                      <a:pt x="150" y="132"/>
                      <a:pt x="162" y="121"/>
                    </a:cubicBezTo>
                    <a:cubicBezTo>
                      <a:pt x="180" y="102"/>
                      <a:pt x="197" y="81"/>
                      <a:pt x="215" y="63"/>
                    </a:cubicBezTo>
                    <a:cubicBezTo>
                      <a:pt x="215" y="63"/>
                      <a:pt x="216" y="63"/>
                      <a:pt x="216" y="62"/>
                    </a:cubicBezTo>
                    <a:cubicBezTo>
                      <a:pt x="216" y="63"/>
                      <a:pt x="217" y="64"/>
                      <a:pt x="218" y="65"/>
                    </a:cubicBezTo>
                    <a:cubicBezTo>
                      <a:pt x="217" y="66"/>
                      <a:pt x="216" y="68"/>
                      <a:pt x="215" y="68"/>
                    </a:cubicBezTo>
                    <a:cubicBezTo>
                      <a:pt x="212" y="72"/>
                      <a:pt x="209" y="76"/>
                      <a:pt x="205" y="7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00" name="Freeform 206"/>
              <p:cNvSpPr>
                <a:spLocks noEditPoints="1"/>
              </p:cNvSpPr>
              <p:nvPr/>
            </p:nvSpPr>
            <p:spPr bwMode="auto">
              <a:xfrm>
                <a:off x="1192388" y="1645672"/>
                <a:ext cx="558220" cy="472833"/>
              </a:xfrm>
              <a:custGeom>
                <a:avLst/>
                <a:gdLst>
                  <a:gd name="T0" fmla="*/ 25 w 221"/>
                  <a:gd name="T1" fmla="*/ 147 h 187"/>
                  <a:gd name="T2" fmla="*/ 8 w 221"/>
                  <a:gd name="T3" fmla="*/ 131 h 187"/>
                  <a:gd name="T4" fmla="*/ 203 w 221"/>
                  <a:gd name="T5" fmla="*/ 56 h 187"/>
                  <a:gd name="T6" fmla="*/ 109 w 221"/>
                  <a:gd name="T7" fmla="*/ 10 h 187"/>
                  <a:gd name="T8" fmla="*/ 117 w 221"/>
                  <a:gd name="T9" fmla="*/ 14 h 187"/>
                  <a:gd name="T10" fmla="*/ 111 w 221"/>
                  <a:gd name="T11" fmla="*/ 19 h 187"/>
                  <a:gd name="T12" fmla="*/ 78 w 221"/>
                  <a:gd name="T13" fmla="*/ 41 h 187"/>
                  <a:gd name="T14" fmla="*/ 89 w 221"/>
                  <a:gd name="T15" fmla="*/ 34 h 187"/>
                  <a:gd name="T16" fmla="*/ 145 w 221"/>
                  <a:gd name="T17" fmla="*/ 15 h 187"/>
                  <a:gd name="T18" fmla="*/ 107 w 221"/>
                  <a:gd name="T19" fmla="*/ 10 h 187"/>
                  <a:gd name="T20" fmla="*/ 128 w 221"/>
                  <a:gd name="T21" fmla="*/ 9 h 187"/>
                  <a:gd name="T22" fmla="*/ 139 w 221"/>
                  <a:gd name="T23" fmla="*/ 13 h 187"/>
                  <a:gd name="T24" fmla="*/ 92 w 221"/>
                  <a:gd name="T25" fmla="*/ 32 h 187"/>
                  <a:gd name="T26" fmla="*/ 120 w 221"/>
                  <a:gd name="T27" fmla="*/ 34 h 187"/>
                  <a:gd name="T28" fmla="*/ 66 w 221"/>
                  <a:gd name="T29" fmla="*/ 58 h 187"/>
                  <a:gd name="T30" fmla="*/ 117 w 221"/>
                  <a:gd name="T31" fmla="*/ 54 h 187"/>
                  <a:gd name="T32" fmla="*/ 55 w 221"/>
                  <a:gd name="T33" fmla="*/ 66 h 187"/>
                  <a:gd name="T34" fmla="*/ 66 w 221"/>
                  <a:gd name="T35" fmla="*/ 54 h 187"/>
                  <a:gd name="T36" fmla="*/ 147 w 221"/>
                  <a:gd name="T37" fmla="*/ 28 h 187"/>
                  <a:gd name="T38" fmla="*/ 157 w 221"/>
                  <a:gd name="T39" fmla="*/ 30 h 187"/>
                  <a:gd name="T40" fmla="*/ 171 w 221"/>
                  <a:gd name="T41" fmla="*/ 33 h 187"/>
                  <a:gd name="T42" fmla="*/ 145 w 221"/>
                  <a:gd name="T43" fmla="*/ 43 h 187"/>
                  <a:gd name="T44" fmla="*/ 42 w 221"/>
                  <a:gd name="T45" fmla="*/ 79 h 187"/>
                  <a:gd name="T46" fmla="*/ 125 w 221"/>
                  <a:gd name="T47" fmla="*/ 63 h 187"/>
                  <a:gd name="T48" fmla="*/ 199 w 221"/>
                  <a:gd name="T49" fmla="*/ 40 h 187"/>
                  <a:gd name="T50" fmla="*/ 194 w 221"/>
                  <a:gd name="T51" fmla="*/ 50 h 187"/>
                  <a:gd name="T52" fmla="*/ 213 w 221"/>
                  <a:gd name="T53" fmla="*/ 45 h 187"/>
                  <a:gd name="T54" fmla="*/ 199 w 221"/>
                  <a:gd name="T55" fmla="*/ 65 h 187"/>
                  <a:gd name="T56" fmla="*/ 63 w 221"/>
                  <a:gd name="T57" fmla="*/ 108 h 187"/>
                  <a:gd name="T58" fmla="*/ 25 w 221"/>
                  <a:gd name="T59" fmla="*/ 120 h 187"/>
                  <a:gd name="T60" fmla="*/ 32 w 221"/>
                  <a:gd name="T61" fmla="*/ 124 h 187"/>
                  <a:gd name="T62" fmla="*/ 147 w 221"/>
                  <a:gd name="T63" fmla="*/ 102 h 187"/>
                  <a:gd name="T64" fmla="*/ 47 w 221"/>
                  <a:gd name="T65" fmla="*/ 131 h 187"/>
                  <a:gd name="T66" fmla="*/ 109 w 221"/>
                  <a:gd name="T67" fmla="*/ 158 h 187"/>
                  <a:gd name="T68" fmla="*/ 106 w 221"/>
                  <a:gd name="T69" fmla="*/ 150 h 187"/>
                  <a:gd name="T70" fmla="*/ 124 w 221"/>
                  <a:gd name="T71" fmla="*/ 143 h 187"/>
                  <a:gd name="T72" fmla="*/ 82 w 221"/>
                  <a:gd name="T73" fmla="*/ 140 h 187"/>
                  <a:gd name="T74" fmla="*/ 104 w 221"/>
                  <a:gd name="T75" fmla="*/ 131 h 187"/>
                  <a:gd name="T76" fmla="*/ 128 w 221"/>
                  <a:gd name="T77" fmla="*/ 117 h 187"/>
                  <a:gd name="T78" fmla="*/ 116 w 221"/>
                  <a:gd name="T79" fmla="*/ 121 h 187"/>
                  <a:gd name="T80" fmla="*/ 74 w 221"/>
                  <a:gd name="T81" fmla="*/ 139 h 187"/>
                  <a:gd name="T82" fmla="*/ 99 w 221"/>
                  <a:gd name="T83" fmla="*/ 143 h 187"/>
                  <a:gd name="T84" fmla="*/ 91 w 221"/>
                  <a:gd name="T85" fmla="*/ 153 h 187"/>
                  <a:gd name="T86" fmla="*/ 112 w 221"/>
                  <a:gd name="T87" fmla="*/ 154 h 187"/>
                  <a:gd name="T88" fmla="*/ 88 w 221"/>
                  <a:gd name="T89" fmla="*/ 119 h 187"/>
                  <a:gd name="T90" fmla="*/ 69 w 221"/>
                  <a:gd name="T91" fmla="*/ 120 h 187"/>
                  <a:gd name="T92" fmla="*/ 36 w 221"/>
                  <a:gd name="T93" fmla="*/ 123 h 187"/>
                  <a:gd name="T94" fmla="*/ 153 w 221"/>
                  <a:gd name="T95" fmla="*/ 92 h 187"/>
                  <a:gd name="T96" fmla="*/ 35 w 221"/>
                  <a:gd name="T97" fmla="*/ 118 h 187"/>
                  <a:gd name="T98" fmla="*/ 93 w 221"/>
                  <a:gd name="T99" fmla="*/ 96 h 187"/>
                  <a:gd name="T100" fmla="*/ 198 w 221"/>
                  <a:gd name="T101" fmla="*/ 61 h 187"/>
                  <a:gd name="T102" fmla="*/ 190 w 221"/>
                  <a:gd name="T103" fmla="*/ 70 h 187"/>
                  <a:gd name="T104" fmla="*/ 190 w 221"/>
                  <a:gd name="T105" fmla="*/ 66 h 187"/>
                  <a:gd name="T106" fmla="*/ 106 w 221"/>
                  <a:gd name="T107" fmla="*/ 167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4 w 221"/>
                  <a:gd name="T113" fmla="*/ 175 h 187"/>
                  <a:gd name="T114" fmla="*/ 10 w 221"/>
                  <a:gd name="T115" fmla="*/ 136 h 187"/>
                  <a:gd name="T116" fmla="*/ 114 w 221"/>
                  <a:gd name="T117" fmla="*/ 175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0" y="63"/>
                    </a:moveTo>
                    <a:cubicBezTo>
                      <a:pt x="220" y="62"/>
                      <a:pt x="220" y="62"/>
                      <a:pt x="220" y="62"/>
                    </a:cubicBezTo>
                    <a:cubicBezTo>
                      <a:pt x="217" y="62"/>
                      <a:pt x="216" y="59"/>
                      <a:pt x="216" y="57"/>
                    </a:cubicBezTo>
                    <a:cubicBezTo>
                      <a:pt x="215" y="53"/>
                      <a:pt x="215" y="49"/>
                      <a:pt x="217" y="46"/>
                    </a:cubicBezTo>
                    <a:cubicBezTo>
                      <a:pt x="217" y="45"/>
                      <a:pt x="217" y="45"/>
                      <a:pt x="217" y="45"/>
                    </a:cubicBezTo>
                    <a:cubicBezTo>
                      <a:pt x="217" y="44"/>
                      <a:pt x="217" y="44"/>
                      <a:pt x="216" y="44"/>
                    </a:cubicBezTo>
                    <a:cubicBezTo>
                      <a:pt x="201" y="37"/>
                      <a:pt x="186" y="30"/>
                      <a:pt x="171" y="24"/>
                    </a:cubicBezTo>
                    <a:cubicBezTo>
                      <a:pt x="153" y="15"/>
                      <a:pt x="134" y="7"/>
                      <a:pt x="115" y="0"/>
                    </a:cubicBezTo>
                    <a:cubicBezTo>
                      <a:pt x="114" y="0"/>
                      <a:pt x="114" y="0"/>
                      <a:pt x="113" y="0"/>
                    </a:cubicBezTo>
                    <a:cubicBezTo>
                      <a:pt x="94" y="19"/>
                      <a:pt x="76" y="39"/>
                      <a:pt x="58" y="59"/>
                    </a:cubicBezTo>
                    <a:cubicBezTo>
                      <a:pt x="41" y="77"/>
                      <a:pt x="24" y="94"/>
                      <a:pt x="8" y="113"/>
                    </a:cubicBezTo>
                    <a:cubicBezTo>
                      <a:pt x="1" y="118"/>
                      <a:pt x="0" y="134"/>
                      <a:pt x="9" y="138"/>
                    </a:cubicBezTo>
                    <a:cubicBezTo>
                      <a:pt x="14" y="142"/>
                      <a:pt x="20" y="145"/>
                      <a:pt x="25" y="147"/>
                    </a:cubicBezTo>
                    <a:cubicBezTo>
                      <a:pt x="36" y="153"/>
                      <a:pt x="46" y="158"/>
                      <a:pt x="56" y="163"/>
                    </a:cubicBezTo>
                    <a:cubicBezTo>
                      <a:pt x="72" y="171"/>
                      <a:pt x="88" y="180"/>
                      <a:pt x="105" y="187"/>
                    </a:cubicBezTo>
                    <a:cubicBezTo>
                      <a:pt x="106" y="187"/>
                      <a:pt x="106" y="187"/>
                      <a:pt x="107" y="186"/>
                    </a:cubicBezTo>
                    <a:cubicBezTo>
                      <a:pt x="107" y="186"/>
                      <a:pt x="107" y="186"/>
                      <a:pt x="107" y="186"/>
                    </a:cubicBezTo>
                    <a:cubicBezTo>
                      <a:pt x="122" y="169"/>
                      <a:pt x="138" y="153"/>
                      <a:pt x="153" y="137"/>
                    </a:cubicBezTo>
                    <a:cubicBezTo>
                      <a:pt x="173" y="116"/>
                      <a:pt x="194" y="95"/>
                      <a:pt x="213" y="73"/>
                    </a:cubicBezTo>
                    <a:cubicBezTo>
                      <a:pt x="216" y="70"/>
                      <a:pt x="220" y="67"/>
                      <a:pt x="221" y="64"/>
                    </a:cubicBezTo>
                    <a:cubicBezTo>
                      <a:pt x="221" y="63"/>
                      <a:pt x="221" y="63"/>
                      <a:pt x="220" y="63"/>
                    </a:cubicBezTo>
                    <a:close/>
                    <a:moveTo>
                      <a:pt x="87" y="170"/>
                    </a:moveTo>
                    <a:cubicBezTo>
                      <a:pt x="77" y="165"/>
                      <a:pt x="66" y="160"/>
                      <a:pt x="56" y="155"/>
                    </a:cubicBezTo>
                    <a:cubicBezTo>
                      <a:pt x="45" y="150"/>
                      <a:pt x="35" y="145"/>
                      <a:pt x="24" y="140"/>
                    </a:cubicBezTo>
                    <a:cubicBezTo>
                      <a:pt x="19" y="137"/>
                      <a:pt x="12" y="135"/>
                      <a:pt x="8" y="131"/>
                    </a:cubicBezTo>
                    <a:cubicBezTo>
                      <a:pt x="8" y="131"/>
                      <a:pt x="8" y="131"/>
                      <a:pt x="8" y="131"/>
                    </a:cubicBezTo>
                    <a:cubicBezTo>
                      <a:pt x="8" y="130"/>
                      <a:pt x="8" y="128"/>
                      <a:pt x="8" y="127"/>
                    </a:cubicBezTo>
                    <a:cubicBezTo>
                      <a:pt x="22" y="135"/>
                      <a:pt x="37" y="142"/>
                      <a:pt x="52" y="149"/>
                    </a:cubicBezTo>
                    <a:cubicBezTo>
                      <a:pt x="68" y="157"/>
                      <a:pt x="85" y="164"/>
                      <a:pt x="102" y="173"/>
                    </a:cubicBezTo>
                    <a:cubicBezTo>
                      <a:pt x="101" y="174"/>
                      <a:pt x="101" y="175"/>
                      <a:pt x="101" y="177"/>
                    </a:cubicBezTo>
                    <a:cubicBezTo>
                      <a:pt x="97" y="174"/>
                      <a:pt x="92" y="172"/>
                      <a:pt x="87" y="170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3"/>
                      <a:pt x="29" y="93"/>
                    </a:cubicBezTo>
                    <a:cubicBezTo>
                      <a:pt x="44" y="88"/>
                      <a:pt x="59" y="85"/>
                      <a:pt x="74" y="82"/>
                    </a:cubicBezTo>
                    <a:cubicBezTo>
                      <a:pt x="89" y="78"/>
                      <a:pt x="104" y="74"/>
                      <a:pt x="119" y="71"/>
                    </a:cubicBezTo>
                    <a:cubicBezTo>
                      <a:pt x="134" y="67"/>
                      <a:pt x="149" y="64"/>
                      <a:pt x="164" y="61"/>
                    </a:cubicBezTo>
                    <a:cubicBezTo>
                      <a:pt x="172" y="59"/>
                      <a:pt x="179" y="57"/>
                      <a:pt x="187" y="55"/>
                    </a:cubicBezTo>
                    <a:cubicBezTo>
                      <a:pt x="194" y="54"/>
                      <a:pt x="201" y="52"/>
                      <a:pt x="208" y="51"/>
                    </a:cubicBezTo>
                    <a:cubicBezTo>
                      <a:pt x="206" y="52"/>
                      <a:pt x="205" y="54"/>
                      <a:pt x="203" y="56"/>
                    </a:cubicBezTo>
                    <a:cubicBezTo>
                      <a:pt x="203" y="56"/>
                      <a:pt x="202" y="56"/>
                      <a:pt x="202" y="56"/>
                    </a:cubicBezTo>
                    <a:cubicBezTo>
                      <a:pt x="202" y="56"/>
                      <a:pt x="201" y="56"/>
                      <a:pt x="201" y="56"/>
                    </a:cubicBezTo>
                    <a:cubicBezTo>
                      <a:pt x="172" y="63"/>
                      <a:pt x="143" y="67"/>
                      <a:pt x="115" y="73"/>
                    </a:cubicBezTo>
                    <a:cubicBezTo>
                      <a:pt x="85" y="79"/>
                      <a:pt x="56" y="88"/>
                      <a:pt x="27" y="96"/>
                    </a:cubicBezTo>
                    <a:cubicBezTo>
                      <a:pt x="28" y="95"/>
                      <a:pt x="28" y="94"/>
                      <a:pt x="29" y="93"/>
                    </a:cubicBezTo>
                    <a:close/>
                    <a:moveTo>
                      <a:pt x="115" y="3"/>
                    </a:moveTo>
                    <a:cubicBezTo>
                      <a:pt x="116" y="3"/>
                      <a:pt x="118" y="4"/>
                      <a:pt x="119" y="4"/>
                    </a:cubicBezTo>
                    <a:cubicBezTo>
                      <a:pt x="116" y="5"/>
                      <a:pt x="114" y="5"/>
                      <a:pt x="111" y="6"/>
                    </a:cubicBezTo>
                    <a:cubicBezTo>
                      <a:pt x="112" y="5"/>
                      <a:pt x="114" y="4"/>
                      <a:pt x="115" y="3"/>
                    </a:cubicBezTo>
                    <a:close/>
                    <a:moveTo>
                      <a:pt x="124" y="6"/>
                    </a:moveTo>
                    <a:cubicBezTo>
                      <a:pt x="121" y="7"/>
                      <a:pt x="118" y="7"/>
                      <a:pt x="115" y="8"/>
                    </a:cubicBezTo>
                    <a:cubicBezTo>
                      <a:pt x="113" y="9"/>
                      <a:pt x="112" y="9"/>
                      <a:pt x="110" y="10"/>
                    </a:cubicBezTo>
                    <a:cubicBezTo>
                      <a:pt x="110" y="10"/>
                      <a:pt x="109" y="10"/>
                      <a:pt x="109" y="10"/>
                    </a:cubicBezTo>
                    <a:cubicBezTo>
                      <a:pt x="110" y="9"/>
                      <a:pt x="112" y="9"/>
                      <a:pt x="113" y="8"/>
                    </a:cubicBezTo>
                    <a:cubicBezTo>
                      <a:pt x="116" y="7"/>
                      <a:pt x="118" y="6"/>
                      <a:pt x="121" y="5"/>
                    </a:cubicBezTo>
                    <a:cubicBezTo>
                      <a:pt x="122" y="5"/>
                      <a:pt x="123" y="6"/>
                      <a:pt x="124" y="6"/>
                    </a:cubicBezTo>
                    <a:close/>
                    <a:moveTo>
                      <a:pt x="129" y="8"/>
                    </a:moveTo>
                    <a:cubicBezTo>
                      <a:pt x="125" y="9"/>
                      <a:pt x="122" y="10"/>
                      <a:pt x="118" y="11"/>
                    </a:cubicBezTo>
                    <a:cubicBezTo>
                      <a:pt x="113" y="13"/>
                      <a:pt x="107" y="14"/>
                      <a:pt x="102" y="15"/>
                    </a:cubicBezTo>
                    <a:cubicBezTo>
                      <a:pt x="102" y="15"/>
                      <a:pt x="103" y="14"/>
                      <a:pt x="103" y="14"/>
                    </a:cubicBezTo>
                    <a:cubicBezTo>
                      <a:pt x="104" y="14"/>
                      <a:pt x="105" y="13"/>
                      <a:pt x="107" y="13"/>
                    </a:cubicBezTo>
                    <a:cubicBezTo>
                      <a:pt x="109" y="12"/>
                      <a:pt x="111" y="12"/>
                      <a:pt x="114" y="11"/>
                    </a:cubicBezTo>
                    <a:cubicBezTo>
                      <a:pt x="118" y="10"/>
                      <a:pt x="122" y="9"/>
                      <a:pt x="125" y="7"/>
                    </a:cubicBezTo>
                    <a:cubicBezTo>
                      <a:pt x="127" y="7"/>
                      <a:pt x="128" y="8"/>
                      <a:pt x="129" y="8"/>
                    </a:cubicBezTo>
                    <a:close/>
                    <a:moveTo>
                      <a:pt x="135" y="11"/>
                    </a:moveTo>
                    <a:cubicBezTo>
                      <a:pt x="129" y="12"/>
                      <a:pt x="123" y="13"/>
                      <a:pt x="117" y="14"/>
                    </a:cubicBezTo>
                    <a:cubicBezTo>
                      <a:pt x="111" y="16"/>
                      <a:pt x="103" y="17"/>
                      <a:pt x="98" y="20"/>
                    </a:cubicBezTo>
                    <a:cubicBezTo>
                      <a:pt x="104" y="17"/>
                      <a:pt x="110" y="15"/>
                      <a:pt x="116" y="14"/>
                    </a:cubicBezTo>
                    <a:cubicBezTo>
                      <a:pt x="121" y="13"/>
                      <a:pt x="126" y="12"/>
                      <a:pt x="130" y="9"/>
                    </a:cubicBezTo>
                    <a:cubicBezTo>
                      <a:pt x="130" y="9"/>
                      <a:pt x="130" y="9"/>
                      <a:pt x="130" y="9"/>
                    </a:cubicBezTo>
                    <a:cubicBezTo>
                      <a:pt x="132" y="9"/>
                      <a:pt x="134" y="10"/>
                      <a:pt x="135" y="11"/>
                    </a:cubicBezTo>
                    <a:close/>
                    <a:moveTo>
                      <a:pt x="140" y="12"/>
                    </a:moveTo>
                    <a:cubicBezTo>
                      <a:pt x="137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1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5" y="24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4"/>
                      <a:pt x="96" y="24"/>
                      <a:pt x="97" y="23"/>
                    </a:cubicBezTo>
                    <a:cubicBezTo>
                      <a:pt x="102" y="22"/>
                      <a:pt x="107" y="21"/>
                      <a:pt x="111" y="19"/>
                    </a:cubicBezTo>
                    <a:cubicBezTo>
                      <a:pt x="120" y="16"/>
                      <a:pt x="128" y="14"/>
                      <a:pt x="137" y="11"/>
                    </a:cubicBezTo>
                    <a:cubicBezTo>
                      <a:pt x="137" y="11"/>
                      <a:pt x="137" y="11"/>
                      <a:pt x="137" y="11"/>
                    </a:cubicBezTo>
                    <a:cubicBezTo>
                      <a:pt x="138" y="12"/>
                      <a:pt x="139" y="12"/>
                      <a:pt x="140" y="12"/>
                    </a:cubicBezTo>
                    <a:close/>
                    <a:moveTo>
                      <a:pt x="151" y="17"/>
                    </a:moveTo>
                    <a:cubicBezTo>
                      <a:pt x="142" y="19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6" y="15"/>
                    </a:cubicBezTo>
                    <a:cubicBezTo>
                      <a:pt x="148" y="16"/>
                      <a:pt x="149" y="17"/>
                      <a:pt x="151" y="17"/>
                    </a:cubicBezTo>
                    <a:close/>
                    <a:moveTo>
                      <a:pt x="158" y="20"/>
                    </a:moveTo>
                    <a:cubicBezTo>
                      <a:pt x="152" y="22"/>
                      <a:pt x="146" y="24"/>
                      <a:pt x="139" y="25"/>
                    </a:cubicBezTo>
                    <a:cubicBezTo>
                      <a:pt x="132" y="27"/>
                      <a:pt x="125" y="29"/>
                      <a:pt x="117" y="31"/>
                    </a:cubicBezTo>
                    <a:cubicBezTo>
                      <a:pt x="110" y="33"/>
                      <a:pt x="103" y="34"/>
                      <a:pt x="96" y="36"/>
                    </a:cubicBezTo>
                    <a:cubicBezTo>
                      <a:pt x="93" y="37"/>
                      <a:pt x="89" y="38"/>
                      <a:pt x="86" y="39"/>
                    </a:cubicBezTo>
                    <a:cubicBezTo>
                      <a:pt x="84" y="40"/>
                      <a:pt x="80" y="40"/>
                      <a:pt x="78" y="41"/>
                    </a:cubicBezTo>
                    <a:cubicBezTo>
                      <a:pt x="78" y="41"/>
                      <a:pt x="78" y="41"/>
                      <a:pt x="78" y="40"/>
                    </a:cubicBezTo>
                    <a:cubicBezTo>
                      <a:pt x="83" y="38"/>
                      <a:pt x="89" y="36"/>
                      <a:pt x="94" y="35"/>
                    </a:cubicBezTo>
                    <a:cubicBezTo>
                      <a:pt x="101" y="33"/>
                      <a:pt x="108" y="31"/>
                      <a:pt x="114" y="29"/>
                    </a:cubicBezTo>
                    <a:cubicBezTo>
                      <a:pt x="121" y="27"/>
                      <a:pt x="128" y="25"/>
                      <a:pt x="135" y="23"/>
                    </a:cubicBezTo>
                    <a:cubicBezTo>
                      <a:pt x="141" y="22"/>
                      <a:pt x="147" y="21"/>
                      <a:pt x="152" y="18"/>
                    </a:cubicBezTo>
                    <a:cubicBezTo>
                      <a:pt x="154" y="19"/>
                      <a:pt x="156" y="19"/>
                      <a:pt x="158" y="20"/>
                    </a:cubicBezTo>
                    <a:close/>
                    <a:moveTo>
                      <a:pt x="83" y="35"/>
                    </a:moveTo>
                    <a:cubicBezTo>
                      <a:pt x="87" y="33"/>
                      <a:pt x="92" y="33"/>
                      <a:pt x="97" y="31"/>
                    </a:cubicBezTo>
                    <a:cubicBezTo>
                      <a:pt x="102" y="30"/>
                      <a:pt x="108" y="27"/>
                      <a:pt x="114" y="26"/>
                    </a:cubicBezTo>
                    <a:cubicBezTo>
                      <a:pt x="115" y="26"/>
                      <a:pt x="116" y="25"/>
                      <a:pt x="117" y="25"/>
                    </a:cubicBezTo>
                    <a:cubicBezTo>
                      <a:pt x="116" y="25"/>
                      <a:pt x="115" y="26"/>
                      <a:pt x="114" y="26"/>
                    </a:cubicBezTo>
                    <a:cubicBezTo>
                      <a:pt x="109" y="28"/>
                      <a:pt x="103" y="30"/>
                      <a:pt x="97" y="32"/>
                    </a:cubicBezTo>
                    <a:cubicBezTo>
                      <a:pt x="94" y="32"/>
                      <a:pt x="92" y="33"/>
                      <a:pt x="89" y="34"/>
                    </a:cubicBezTo>
                    <a:cubicBezTo>
                      <a:pt x="87" y="35"/>
                      <a:pt x="86" y="35"/>
                      <a:pt x="84" y="36"/>
                    </a:cubicBezTo>
                    <a:cubicBezTo>
                      <a:pt x="84" y="36"/>
                      <a:pt x="83" y="36"/>
                      <a:pt x="82" y="36"/>
                    </a:cubicBezTo>
                    <a:cubicBezTo>
                      <a:pt x="82" y="36"/>
                      <a:pt x="82" y="36"/>
                      <a:pt x="83" y="35"/>
                    </a:cubicBezTo>
                    <a:close/>
                    <a:moveTo>
                      <a:pt x="116" y="26"/>
                    </a:moveTo>
                    <a:cubicBezTo>
                      <a:pt x="123" y="24"/>
                      <a:pt x="129" y="23"/>
                      <a:pt x="136" y="21"/>
                    </a:cubicBezTo>
                    <a:cubicBezTo>
                      <a:pt x="140" y="20"/>
                      <a:pt x="143" y="20"/>
                      <a:pt x="147" y="19"/>
                    </a:cubicBezTo>
                    <a:cubicBezTo>
                      <a:pt x="148" y="19"/>
                      <a:pt x="150" y="18"/>
                      <a:pt x="151" y="18"/>
                    </a:cubicBezTo>
                    <a:cubicBezTo>
                      <a:pt x="149" y="19"/>
                      <a:pt x="147" y="19"/>
                      <a:pt x="145" y="20"/>
                    </a:cubicBezTo>
                    <a:cubicBezTo>
                      <a:pt x="133" y="24"/>
                      <a:pt x="120" y="27"/>
                      <a:pt x="107" y="30"/>
                    </a:cubicBezTo>
                    <a:cubicBezTo>
                      <a:pt x="103" y="31"/>
                      <a:pt x="99" y="32"/>
                      <a:pt x="95" y="33"/>
                    </a:cubicBezTo>
                    <a:cubicBezTo>
                      <a:pt x="102" y="31"/>
                      <a:pt x="109" y="28"/>
                      <a:pt x="116" y="26"/>
                    </a:cubicBezTo>
                    <a:close/>
                    <a:moveTo>
                      <a:pt x="141" y="13"/>
                    </a:moveTo>
                    <a:cubicBezTo>
                      <a:pt x="142" y="14"/>
                      <a:pt x="144" y="14"/>
                      <a:pt x="145" y="15"/>
                    </a:cubicBezTo>
                    <a:cubicBezTo>
                      <a:pt x="136" y="17"/>
                      <a:pt x="127" y="19"/>
                      <a:pt x="118" y="21"/>
                    </a:cubicBezTo>
                    <a:cubicBezTo>
                      <a:pt x="108" y="23"/>
                      <a:pt x="100" y="27"/>
                      <a:pt x="91" y="29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89" y="29"/>
                      <a:pt x="91" y="29"/>
                      <a:pt x="93" y="28"/>
                    </a:cubicBezTo>
                    <a:cubicBezTo>
                      <a:pt x="95" y="27"/>
                      <a:pt x="97" y="26"/>
                      <a:pt x="99" y="26"/>
                    </a:cubicBezTo>
                    <a:cubicBezTo>
                      <a:pt x="104" y="24"/>
                      <a:pt x="110" y="23"/>
                      <a:pt x="115" y="21"/>
                    </a:cubicBezTo>
                    <a:cubicBezTo>
                      <a:pt x="123" y="19"/>
                      <a:pt x="133" y="17"/>
                      <a:pt x="141" y="13"/>
                    </a:cubicBezTo>
                    <a:cubicBezTo>
                      <a:pt x="141" y="13"/>
                      <a:pt x="141" y="13"/>
                      <a:pt x="141" y="13"/>
                    </a:cubicBezTo>
                    <a:close/>
                    <a:moveTo>
                      <a:pt x="110" y="7"/>
                    </a:moveTo>
                    <a:cubicBezTo>
                      <a:pt x="112" y="6"/>
                      <a:pt x="113" y="6"/>
                      <a:pt x="115" y="6"/>
                    </a:cubicBezTo>
                    <a:cubicBezTo>
                      <a:pt x="116" y="5"/>
                      <a:pt x="118" y="5"/>
                      <a:pt x="120" y="5"/>
                    </a:cubicBezTo>
                    <a:cubicBezTo>
                      <a:pt x="121" y="5"/>
                      <a:pt x="116" y="7"/>
                      <a:pt x="116" y="7"/>
                    </a:cubicBezTo>
                    <a:cubicBezTo>
                      <a:pt x="113" y="8"/>
                      <a:pt x="110" y="9"/>
                      <a:pt x="107" y="10"/>
                    </a:cubicBezTo>
                    <a:cubicBezTo>
                      <a:pt x="108" y="9"/>
                      <a:pt x="109" y="8"/>
                      <a:pt x="110" y="7"/>
                    </a:cubicBezTo>
                    <a:close/>
                    <a:moveTo>
                      <a:pt x="105" y="12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1" y="7"/>
                      <a:pt x="123" y="7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22" y="8"/>
                      <a:pt x="120" y="9"/>
                      <a:pt x="119" y="9"/>
                    </a:cubicBezTo>
                    <a:cubicBezTo>
                      <a:pt x="114" y="11"/>
                      <a:pt x="109" y="11"/>
                      <a:pt x="104" y="13"/>
                    </a:cubicBezTo>
                    <a:cubicBezTo>
                      <a:pt x="104" y="13"/>
                      <a:pt x="105" y="12"/>
                      <a:pt x="105" y="12"/>
                    </a:cubicBezTo>
                    <a:close/>
                    <a:moveTo>
                      <a:pt x="101" y="16"/>
                    </a:moveTo>
                    <a:cubicBezTo>
                      <a:pt x="105" y="15"/>
                      <a:pt x="109" y="14"/>
                      <a:pt x="113" y="13"/>
                    </a:cubicBezTo>
                    <a:cubicBezTo>
                      <a:pt x="116" y="12"/>
                      <a:pt x="119" y="12"/>
                      <a:pt x="121" y="11"/>
                    </a:cubicBezTo>
                    <a:cubicBezTo>
                      <a:pt x="123" y="10"/>
                      <a:pt x="124" y="10"/>
                      <a:pt x="126" y="9"/>
                    </a:cubicBezTo>
                    <a:cubicBezTo>
                      <a:pt x="126" y="9"/>
                      <a:pt x="131" y="8"/>
                      <a:pt x="128" y="9"/>
                    </a:cubicBezTo>
                    <a:cubicBezTo>
                      <a:pt x="123" y="12"/>
                      <a:pt x="117" y="13"/>
                      <a:pt x="111" y="14"/>
                    </a:cubicBezTo>
                    <a:cubicBezTo>
                      <a:pt x="107" y="15"/>
                      <a:pt x="103" y="17"/>
                      <a:pt x="98" y="19"/>
                    </a:cubicBezTo>
                    <a:cubicBezTo>
                      <a:pt x="99" y="18"/>
                      <a:pt x="100" y="17"/>
                      <a:pt x="101" y="16"/>
                    </a:cubicBezTo>
                    <a:close/>
                    <a:moveTo>
                      <a:pt x="97" y="20"/>
                    </a:moveTo>
                    <a:cubicBezTo>
                      <a:pt x="104" y="19"/>
                      <a:pt x="110" y="17"/>
                      <a:pt x="117" y="15"/>
                    </a:cubicBezTo>
                    <a:cubicBezTo>
                      <a:pt x="121" y="14"/>
                      <a:pt x="124" y="13"/>
                      <a:pt x="128" y="13"/>
                    </a:cubicBezTo>
                    <a:cubicBezTo>
                      <a:pt x="129" y="12"/>
                      <a:pt x="131" y="12"/>
                      <a:pt x="133" y="12"/>
                    </a:cubicBezTo>
                    <a:cubicBezTo>
                      <a:pt x="120" y="17"/>
                      <a:pt x="106" y="19"/>
                      <a:pt x="93" y="24"/>
                    </a:cubicBezTo>
                    <a:cubicBezTo>
                      <a:pt x="94" y="23"/>
                      <a:pt x="96" y="22"/>
                      <a:pt x="97" y="20"/>
                    </a:cubicBezTo>
                    <a:close/>
                    <a:moveTo>
                      <a:pt x="92" y="26"/>
                    </a:moveTo>
                    <a:cubicBezTo>
                      <a:pt x="100" y="24"/>
                      <a:pt x="107" y="21"/>
                      <a:pt x="115" y="19"/>
                    </a:cubicBezTo>
                    <a:cubicBezTo>
                      <a:pt x="119" y="18"/>
                      <a:pt x="124" y="17"/>
                      <a:pt x="128" y="16"/>
                    </a:cubicBezTo>
                    <a:cubicBezTo>
                      <a:pt x="131" y="15"/>
                      <a:pt x="136" y="15"/>
                      <a:pt x="139" y="13"/>
                    </a:cubicBezTo>
                    <a:cubicBezTo>
                      <a:pt x="135" y="15"/>
                      <a:pt x="130" y="16"/>
                      <a:pt x="126" y="17"/>
                    </a:cubicBezTo>
                    <a:cubicBezTo>
                      <a:pt x="121" y="19"/>
                      <a:pt x="116" y="20"/>
                      <a:pt x="111" y="22"/>
                    </a:cubicBezTo>
                    <a:cubicBezTo>
                      <a:pt x="103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1" y="30"/>
                      <a:pt x="96" y="28"/>
                      <a:pt x="100" y="27"/>
                    </a:cubicBezTo>
                    <a:cubicBezTo>
                      <a:pt x="105" y="25"/>
                      <a:pt x="111" y="23"/>
                      <a:pt x="116" y="22"/>
                    </a:cubicBezTo>
                    <a:cubicBezTo>
                      <a:pt x="122" y="21"/>
                      <a:pt x="128" y="19"/>
                      <a:pt x="134" y="18"/>
                    </a:cubicBezTo>
                    <a:cubicBezTo>
                      <a:pt x="137" y="17"/>
                      <a:pt x="140" y="17"/>
                      <a:pt x="143" y="16"/>
                    </a:cubicBezTo>
                    <a:cubicBezTo>
                      <a:pt x="143" y="16"/>
                      <a:pt x="143" y="16"/>
                      <a:pt x="143" y="16"/>
                    </a:cubicBezTo>
                    <a:cubicBezTo>
                      <a:pt x="142" y="17"/>
                      <a:pt x="141" y="17"/>
                      <a:pt x="139" y="18"/>
                    </a:cubicBezTo>
                    <a:cubicBezTo>
                      <a:pt x="129" y="22"/>
                      <a:pt x="118" y="24"/>
                      <a:pt x="107" y="27"/>
                    </a:cubicBezTo>
                    <a:cubicBezTo>
                      <a:pt x="102" y="29"/>
                      <a:pt x="97" y="31"/>
                      <a:pt x="92" y="32"/>
                    </a:cubicBezTo>
                    <a:cubicBezTo>
                      <a:pt x="89" y="33"/>
                      <a:pt x="86" y="33"/>
                      <a:pt x="84" y="34"/>
                    </a:cubicBezTo>
                    <a:cubicBezTo>
                      <a:pt x="85" y="33"/>
                      <a:pt x="86" y="32"/>
                      <a:pt x="87" y="31"/>
                    </a:cubicBezTo>
                    <a:close/>
                    <a:moveTo>
                      <a:pt x="81" y="37"/>
                    </a:moveTo>
                    <a:cubicBezTo>
                      <a:pt x="83" y="37"/>
                      <a:pt x="86" y="36"/>
                      <a:pt x="88" y="36"/>
                    </a:cubicBezTo>
                    <a:cubicBezTo>
                      <a:pt x="85" y="37"/>
                      <a:pt x="82" y="38"/>
                      <a:pt x="79" y="39"/>
                    </a:cubicBezTo>
                    <a:cubicBezTo>
                      <a:pt x="80" y="38"/>
                      <a:pt x="81" y="38"/>
                      <a:pt x="81" y="37"/>
                    </a:cubicBezTo>
                    <a:close/>
                    <a:moveTo>
                      <a:pt x="76" y="42"/>
                    </a:moveTo>
                    <a:cubicBezTo>
                      <a:pt x="90" y="40"/>
                      <a:pt x="104" y="35"/>
                      <a:pt x="117" y="32"/>
                    </a:cubicBezTo>
                    <a:cubicBezTo>
                      <a:pt x="124" y="30"/>
                      <a:pt x="131" y="28"/>
                      <a:pt x="138" y="26"/>
                    </a:cubicBezTo>
                    <a:cubicBezTo>
                      <a:pt x="145" y="25"/>
                      <a:pt x="152" y="23"/>
                      <a:pt x="159" y="21"/>
                    </a:cubicBezTo>
                    <a:cubicBezTo>
                      <a:pt x="161" y="22"/>
                      <a:pt x="163" y="22"/>
                      <a:pt x="165" y="23"/>
                    </a:cubicBezTo>
                    <a:cubicBezTo>
                      <a:pt x="158" y="23"/>
                      <a:pt x="151" y="26"/>
                      <a:pt x="145" y="28"/>
                    </a:cubicBezTo>
                    <a:cubicBezTo>
                      <a:pt x="137" y="30"/>
                      <a:pt x="129" y="32"/>
                      <a:pt x="120" y="34"/>
                    </a:cubicBezTo>
                    <a:cubicBezTo>
                      <a:pt x="112" y="36"/>
                      <a:pt x="104" y="39"/>
                      <a:pt x="95" y="41"/>
                    </a:cubicBezTo>
                    <a:cubicBezTo>
                      <a:pt x="88" y="43"/>
                      <a:pt x="80" y="44"/>
                      <a:pt x="73" y="46"/>
                    </a:cubicBezTo>
                    <a:cubicBezTo>
                      <a:pt x="74" y="45"/>
                      <a:pt x="75" y="43"/>
                      <a:pt x="76" y="42"/>
                    </a:cubicBezTo>
                    <a:close/>
                    <a:moveTo>
                      <a:pt x="180" y="30"/>
                    </a:moveTo>
                    <a:cubicBezTo>
                      <a:pt x="180" y="30"/>
                      <a:pt x="180" y="30"/>
                      <a:pt x="180" y="30"/>
                    </a:cubicBezTo>
                    <a:cubicBezTo>
                      <a:pt x="170" y="33"/>
                      <a:pt x="160" y="35"/>
                      <a:pt x="151" y="37"/>
                    </a:cubicBezTo>
                    <a:cubicBezTo>
                      <a:pt x="141" y="40"/>
                      <a:pt x="130" y="42"/>
                      <a:pt x="120" y="44"/>
                    </a:cubicBezTo>
                    <a:cubicBezTo>
                      <a:pt x="100" y="49"/>
                      <a:pt x="81" y="54"/>
                      <a:pt x="61" y="60"/>
                    </a:cubicBezTo>
                    <a:cubicBezTo>
                      <a:pt x="61" y="61"/>
                      <a:pt x="60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61" y="60"/>
                      <a:pt x="64" y="59"/>
                      <a:pt x="66" y="58"/>
                    </a:cubicBezTo>
                    <a:cubicBezTo>
                      <a:pt x="71" y="56"/>
                      <a:pt x="76" y="54"/>
                      <a:pt x="81" y="53"/>
                    </a:cubicBezTo>
                    <a:cubicBezTo>
                      <a:pt x="91" y="50"/>
                      <a:pt x="101" y="47"/>
                      <a:pt x="111" y="44"/>
                    </a:cubicBezTo>
                    <a:cubicBezTo>
                      <a:pt x="122" y="41"/>
                      <a:pt x="132" y="37"/>
                      <a:pt x="142" y="35"/>
                    </a:cubicBezTo>
                    <a:cubicBezTo>
                      <a:pt x="152" y="33"/>
                      <a:pt x="162" y="30"/>
                      <a:pt x="171" y="26"/>
                    </a:cubicBezTo>
                    <a:cubicBezTo>
                      <a:pt x="174" y="28"/>
                      <a:pt x="177" y="29"/>
                      <a:pt x="180" y="30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lose/>
                    <a:moveTo>
                      <a:pt x="186" y="33"/>
                    </a:moveTo>
                    <a:cubicBezTo>
                      <a:pt x="186" y="33"/>
                      <a:pt x="186" y="33"/>
                      <a:pt x="186" y="33"/>
                    </a:cubicBezTo>
                    <a:cubicBezTo>
                      <a:pt x="187" y="33"/>
                      <a:pt x="188" y="34"/>
                      <a:pt x="189" y="34"/>
                    </a:cubicBezTo>
                    <a:cubicBezTo>
                      <a:pt x="165" y="40"/>
                      <a:pt x="141" y="47"/>
                      <a:pt x="117" y="54"/>
                    </a:cubicBezTo>
                    <a:cubicBezTo>
                      <a:pt x="104" y="58"/>
                      <a:pt x="92" y="62"/>
                      <a:pt x="80" y="66"/>
                    </a:cubicBezTo>
                    <a:cubicBezTo>
                      <a:pt x="71" y="69"/>
                      <a:pt x="61" y="71"/>
                      <a:pt x="52" y="74"/>
                    </a:cubicBezTo>
                    <a:cubicBezTo>
                      <a:pt x="54" y="73"/>
                      <a:pt x="57" y="72"/>
                      <a:pt x="59" y="71"/>
                    </a:cubicBezTo>
                    <a:cubicBezTo>
                      <a:pt x="66" y="69"/>
                      <a:pt x="72" y="66"/>
                      <a:pt x="78" y="64"/>
                    </a:cubicBezTo>
                    <a:cubicBezTo>
                      <a:pt x="90" y="60"/>
                      <a:pt x="103" y="56"/>
                      <a:pt x="115" y="52"/>
                    </a:cubicBezTo>
                    <a:cubicBezTo>
                      <a:pt x="128" y="49"/>
                      <a:pt x="140" y="45"/>
                      <a:pt x="152" y="42"/>
                    </a:cubicBezTo>
                    <a:cubicBezTo>
                      <a:pt x="164" y="39"/>
                      <a:pt x="175" y="38"/>
                      <a:pt x="186" y="33"/>
                    </a:cubicBezTo>
                    <a:close/>
                    <a:moveTo>
                      <a:pt x="120" y="48"/>
                    </a:moveTo>
                    <a:cubicBezTo>
                      <a:pt x="109" y="52"/>
                      <a:pt x="97" y="55"/>
                      <a:pt x="86" y="58"/>
                    </a:cubicBezTo>
                    <a:cubicBezTo>
                      <a:pt x="75" y="61"/>
                      <a:pt x="64" y="65"/>
                      <a:pt x="53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3" y="67"/>
                      <a:pt x="53" y="67"/>
                      <a:pt x="54" y="67"/>
                    </a:cubicBezTo>
                    <a:cubicBezTo>
                      <a:pt x="54" y="67"/>
                      <a:pt x="55" y="66"/>
                      <a:pt x="55" y="66"/>
                    </a:cubicBezTo>
                    <a:cubicBezTo>
                      <a:pt x="57" y="66"/>
                      <a:pt x="60" y="65"/>
                      <a:pt x="62" y="64"/>
                    </a:cubicBezTo>
                    <a:cubicBezTo>
                      <a:pt x="68" y="63"/>
                      <a:pt x="74" y="61"/>
                      <a:pt x="80" y="59"/>
                    </a:cubicBezTo>
                    <a:cubicBezTo>
                      <a:pt x="91" y="56"/>
                      <a:pt x="102" y="52"/>
                      <a:pt x="113" y="49"/>
                    </a:cubicBezTo>
                    <a:cubicBezTo>
                      <a:pt x="124" y="45"/>
                      <a:pt x="136" y="43"/>
                      <a:pt x="147" y="40"/>
                    </a:cubicBezTo>
                    <a:cubicBezTo>
                      <a:pt x="158" y="37"/>
                      <a:pt x="169" y="35"/>
                      <a:pt x="180" y="31"/>
                    </a:cubicBezTo>
                    <a:cubicBezTo>
                      <a:pt x="180" y="31"/>
                      <a:pt x="180" y="30"/>
                      <a:pt x="180" y="30"/>
                    </a:cubicBezTo>
                    <a:cubicBezTo>
                      <a:pt x="182" y="31"/>
                      <a:pt x="183" y="32"/>
                      <a:pt x="185" y="33"/>
                    </a:cubicBezTo>
                    <a:cubicBezTo>
                      <a:pt x="163" y="37"/>
                      <a:pt x="142" y="42"/>
                      <a:pt x="120" y="48"/>
                    </a:cubicBezTo>
                    <a:close/>
                    <a:moveTo>
                      <a:pt x="116" y="40"/>
                    </a:moveTo>
                    <a:cubicBezTo>
                      <a:pt x="107" y="43"/>
                      <a:pt x="98" y="46"/>
                      <a:pt x="89" y="48"/>
                    </a:cubicBezTo>
                    <a:cubicBezTo>
                      <a:pt x="85" y="50"/>
                      <a:pt x="80" y="51"/>
                      <a:pt x="75" y="52"/>
                    </a:cubicBezTo>
                    <a:cubicBezTo>
                      <a:pt x="73" y="53"/>
                      <a:pt x="71" y="53"/>
                      <a:pt x="69" y="54"/>
                    </a:cubicBezTo>
                    <a:cubicBezTo>
                      <a:pt x="68" y="54"/>
                      <a:pt x="66" y="54"/>
                      <a:pt x="66" y="54"/>
                    </a:cubicBezTo>
                    <a:cubicBezTo>
                      <a:pt x="66" y="54"/>
                      <a:pt x="66" y="53"/>
                      <a:pt x="67" y="53"/>
                    </a:cubicBezTo>
                    <a:cubicBezTo>
                      <a:pt x="69" y="51"/>
                      <a:pt x="73" y="51"/>
                      <a:pt x="76" y="51"/>
                    </a:cubicBezTo>
                    <a:cubicBezTo>
                      <a:pt x="80" y="49"/>
                      <a:pt x="85" y="48"/>
                      <a:pt x="89" y="47"/>
                    </a:cubicBezTo>
                    <a:cubicBezTo>
                      <a:pt x="99" y="44"/>
                      <a:pt x="108" y="42"/>
                      <a:pt x="117" y="39"/>
                    </a:cubicBezTo>
                    <a:cubicBezTo>
                      <a:pt x="126" y="37"/>
                      <a:pt x="135" y="33"/>
                      <a:pt x="143" y="31"/>
                    </a:cubicBezTo>
                    <a:cubicBezTo>
                      <a:pt x="151" y="29"/>
                      <a:pt x="158" y="28"/>
                      <a:pt x="165" y="24"/>
                    </a:cubicBezTo>
                    <a:cubicBezTo>
                      <a:pt x="165" y="24"/>
                      <a:pt x="165" y="24"/>
                      <a:pt x="165" y="24"/>
                    </a:cubicBezTo>
                    <a:cubicBezTo>
                      <a:pt x="167" y="24"/>
                      <a:pt x="169" y="25"/>
                      <a:pt x="170" y="26"/>
                    </a:cubicBezTo>
                    <a:cubicBezTo>
                      <a:pt x="152" y="31"/>
                      <a:pt x="134" y="35"/>
                      <a:pt x="116" y="40"/>
                    </a:cubicBezTo>
                    <a:close/>
                    <a:moveTo>
                      <a:pt x="72" y="47"/>
                    </a:moveTo>
                    <a:cubicBezTo>
                      <a:pt x="80" y="45"/>
                      <a:pt x="88" y="43"/>
                      <a:pt x="96" y="42"/>
                    </a:cubicBezTo>
                    <a:cubicBezTo>
                      <a:pt x="105" y="40"/>
                      <a:pt x="113" y="37"/>
                      <a:pt x="122" y="35"/>
                    </a:cubicBezTo>
                    <a:cubicBezTo>
                      <a:pt x="131" y="32"/>
                      <a:pt x="139" y="30"/>
                      <a:pt x="147" y="28"/>
                    </a:cubicBezTo>
                    <a:cubicBezTo>
                      <a:pt x="151" y="27"/>
                      <a:pt x="154" y="26"/>
                      <a:pt x="158" y="25"/>
                    </a:cubicBezTo>
                    <a:cubicBezTo>
                      <a:pt x="159" y="24"/>
                      <a:pt x="163" y="24"/>
                      <a:pt x="163" y="24"/>
                    </a:cubicBezTo>
                    <a:cubicBezTo>
                      <a:pt x="161" y="25"/>
                      <a:pt x="159" y="26"/>
                      <a:pt x="157" y="27"/>
                    </a:cubicBezTo>
                    <a:cubicBezTo>
                      <a:pt x="149" y="29"/>
                      <a:pt x="142" y="31"/>
                      <a:pt x="135" y="33"/>
                    </a:cubicBezTo>
                    <a:cubicBezTo>
                      <a:pt x="126" y="36"/>
                      <a:pt x="117" y="39"/>
                      <a:pt x="108" y="41"/>
                    </a:cubicBezTo>
                    <a:cubicBezTo>
                      <a:pt x="100" y="43"/>
                      <a:pt x="91" y="45"/>
                      <a:pt x="82" y="48"/>
                    </a:cubicBezTo>
                    <a:cubicBezTo>
                      <a:pt x="78" y="49"/>
                      <a:pt x="72" y="50"/>
                      <a:pt x="68" y="52"/>
                    </a:cubicBezTo>
                    <a:cubicBezTo>
                      <a:pt x="69" y="50"/>
                      <a:pt x="70" y="49"/>
                      <a:pt x="72" y="47"/>
                    </a:cubicBezTo>
                    <a:close/>
                    <a:moveTo>
                      <a:pt x="65" y="55"/>
                    </a:moveTo>
                    <a:cubicBezTo>
                      <a:pt x="71" y="55"/>
                      <a:pt x="78" y="52"/>
                      <a:pt x="84" y="51"/>
                    </a:cubicBezTo>
                    <a:cubicBezTo>
                      <a:pt x="94" y="48"/>
                      <a:pt x="104" y="44"/>
                      <a:pt x="114" y="41"/>
                    </a:cubicBezTo>
                    <a:cubicBezTo>
                      <a:pt x="123" y="38"/>
                      <a:pt x="133" y="36"/>
                      <a:pt x="143" y="34"/>
                    </a:cubicBezTo>
                    <a:cubicBezTo>
                      <a:pt x="147" y="32"/>
                      <a:pt x="152" y="31"/>
                      <a:pt x="157" y="30"/>
                    </a:cubicBezTo>
                    <a:cubicBezTo>
                      <a:pt x="159" y="29"/>
                      <a:pt x="162" y="29"/>
                      <a:pt x="164" y="28"/>
                    </a:cubicBezTo>
                    <a:cubicBezTo>
                      <a:pt x="165" y="28"/>
                      <a:pt x="165" y="28"/>
                      <a:pt x="165" y="28"/>
                    </a:cubicBezTo>
                    <a:cubicBezTo>
                      <a:pt x="157" y="31"/>
                      <a:pt x="148" y="33"/>
                      <a:pt x="140" y="35"/>
                    </a:cubicBezTo>
                    <a:cubicBezTo>
                      <a:pt x="130" y="37"/>
                      <a:pt x="120" y="41"/>
                      <a:pt x="109" y="44"/>
                    </a:cubicBezTo>
                    <a:cubicBezTo>
                      <a:pt x="100" y="46"/>
                      <a:pt x="90" y="49"/>
                      <a:pt x="80" y="52"/>
                    </a:cubicBezTo>
                    <a:cubicBezTo>
                      <a:pt x="74" y="54"/>
                      <a:pt x="67" y="56"/>
                      <a:pt x="61" y="59"/>
                    </a:cubicBezTo>
                    <a:cubicBezTo>
                      <a:pt x="62" y="58"/>
                      <a:pt x="64" y="56"/>
                      <a:pt x="65" y="55"/>
                    </a:cubicBezTo>
                    <a:close/>
                    <a:moveTo>
                      <a:pt x="58" y="62"/>
                    </a:moveTo>
                    <a:cubicBezTo>
                      <a:pt x="68" y="59"/>
                      <a:pt x="77" y="56"/>
                      <a:pt x="87" y="54"/>
                    </a:cubicBezTo>
                    <a:cubicBezTo>
                      <a:pt x="97" y="51"/>
                      <a:pt x="108" y="48"/>
                      <a:pt x="119" y="45"/>
                    </a:cubicBezTo>
                    <a:cubicBezTo>
                      <a:pt x="129" y="43"/>
                      <a:pt x="140" y="40"/>
                      <a:pt x="151" y="38"/>
                    </a:cubicBezTo>
                    <a:cubicBezTo>
                      <a:pt x="156" y="36"/>
                      <a:pt x="162" y="35"/>
                      <a:pt x="167" y="34"/>
                    </a:cubicBezTo>
                    <a:cubicBezTo>
                      <a:pt x="168" y="33"/>
                      <a:pt x="170" y="33"/>
                      <a:pt x="171" y="33"/>
                    </a:cubicBezTo>
                    <a:cubicBezTo>
                      <a:pt x="151" y="39"/>
                      <a:pt x="130" y="43"/>
                      <a:pt x="109" y="49"/>
                    </a:cubicBezTo>
                    <a:cubicBezTo>
                      <a:pt x="99" y="52"/>
                      <a:pt x="88" y="56"/>
                      <a:pt x="78" y="59"/>
                    </a:cubicBezTo>
                    <a:cubicBezTo>
                      <a:pt x="72" y="61"/>
                      <a:pt x="67" y="63"/>
                      <a:pt x="62" y="64"/>
                    </a:cubicBezTo>
                    <a:cubicBezTo>
                      <a:pt x="60" y="64"/>
                      <a:pt x="57" y="65"/>
                      <a:pt x="55" y="66"/>
                    </a:cubicBezTo>
                    <a:cubicBezTo>
                      <a:pt x="56" y="65"/>
                      <a:pt x="57" y="63"/>
                      <a:pt x="58" y="62"/>
                    </a:cubicBezTo>
                    <a:close/>
                    <a:moveTo>
                      <a:pt x="52" y="69"/>
                    </a:moveTo>
                    <a:cubicBezTo>
                      <a:pt x="63" y="67"/>
                      <a:pt x="73" y="62"/>
                      <a:pt x="84" y="59"/>
                    </a:cubicBezTo>
                    <a:cubicBezTo>
                      <a:pt x="96" y="56"/>
                      <a:pt x="108" y="53"/>
                      <a:pt x="121" y="49"/>
                    </a:cubicBezTo>
                    <a:cubicBezTo>
                      <a:pt x="132" y="46"/>
                      <a:pt x="144" y="43"/>
                      <a:pt x="156" y="40"/>
                    </a:cubicBezTo>
                    <a:cubicBezTo>
                      <a:pt x="162" y="38"/>
                      <a:pt x="168" y="37"/>
                      <a:pt x="174" y="36"/>
                    </a:cubicBezTo>
                    <a:cubicBezTo>
                      <a:pt x="177" y="35"/>
                      <a:pt x="179" y="35"/>
                      <a:pt x="181" y="34"/>
                    </a:cubicBezTo>
                    <a:cubicBezTo>
                      <a:pt x="180" y="34"/>
                      <a:pt x="179" y="35"/>
                      <a:pt x="178" y="35"/>
                    </a:cubicBezTo>
                    <a:cubicBezTo>
                      <a:pt x="167" y="38"/>
                      <a:pt x="156" y="40"/>
                      <a:pt x="145" y="43"/>
                    </a:cubicBezTo>
                    <a:cubicBezTo>
                      <a:pt x="133" y="46"/>
                      <a:pt x="121" y="50"/>
                      <a:pt x="110" y="53"/>
                    </a:cubicBezTo>
                    <a:cubicBezTo>
                      <a:pt x="98" y="57"/>
                      <a:pt x="86" y="60"/>
                      <a:pt x="75" y="64"/>
                    </a:cubicBezTo>
                    <a:cubicBezTo>
                      <a:pt x="69" y="66"/>
                      <a:pt x="63" y="69"/>
                      <a:pt x="57" y="71"/>
                    </a:cubicBezTo>
                    <a:cubicBezTo>
                      <a:pt x="54" y="72"/>
                      <a:pt x="50" y="73"/>
                      <a:pt x="46" y="75"/>
                    </a:cubicBezTo>
                    <a:cubicBezTo>
                      <a:pt x="48" y="73"/>
                      <a:pt x="50" y="71"/>
                      <a:pt x="52" y="69"/>
                    </a:cubicBezTo>
                    <a:close/>
                    <a:moveTo>
                      <a:pt x="45" y="76"/>
                    </a:moveTo>
                    <a:cubicBezTo>
                      <a:pt x="56" y="73"/>
                      <a:pt x="67" y="71"/>
                      <a:pt x="78" y="67"/>
                    </a:cubicBezTo>
                    <a:cubicBezTo>
                      <a:pt x="91" y="63"/>
                      <a:pt x="103" y="59"/>
                      <a:pt x="115" y="55"/>
                    </a:cubicBezTo>
                    <a:cubicBezTo>
                      <a:pt x="140" y="48"/>
                      <a:pt x="165" y="41"/>
                      <a:pt x="190" y="34"/>
                    </a:cubicBezTo>
                    <a:cubicBezTo>
                      <a:pt x="191" y="35"/>
                      <a:pt x="193" y="36"/>
                      <a:pt x="194" y="37"/>
                    </a:cubicBezTo>
                    <a:cubicBezTo>
                      <a:pt x="168" y="42"/>
                      <a:pt x="142" y="50"/>
                      <a:pt x="116" y="57"/>
                    </a:cubicBezTo>
                    <a:cubicBezTo>
                      <a:pt x="103" y="61"/>
                      <a:pt x="91" y="65"/>
                      <a:pt x="78" y="69"/>
                    </a:cubicBezTo>
                    <a:cubicBezTo>
                      <a:pt x="66" y="72"/>
                      <a:pt x="54" y="75"/>
                      <a:pt x="42" y="79"/>
                    </a:cubicBezTo>
                    <a:cubicBezTo>
                      <a:pt x="43" y="78"/>
                      <a:pt x="44" y="77"/>
                      <a:pt x="45" y="76"/>
                    </a:cubicBezTo>
                    <a:close/>
                    <a:moveTo>
                      <a:pt x="41" y="80"/>
                    </a:moveTo>
                    <a:cubicBezTo>
                      <a:pt x="52" y="76"/>
                      <a:pt x="65" y="73"/>
                      <a:pt x="76" y="70"/>
                    </a:cubicBezTo>
                    <a:cubicBezTo>
                      <a:pt x="90" y="66"/>
                      <a:pt x="103" y="62"/>
                      <a:pt x="117" y="58"/>
                    </a:cubicBezTo>
                    <a:cubicBezTo>
                      <a:pt x="142" y="50"/>
                      <a:pt x="169" y="43"/>
                      <a:pt x="195" y="37"/>
                    </a:cubicBezTo>
                    <a:cubicBezTo>
                      <a:pt x="195" y="37"/>
                      <a:pt x="195" y="37"/>
                      <a:pt x="195" y="37"/>
                    </a:cubicBezTo>
                    <a:cubicBezTo>
                      <a:pt x="197" y="38"/>
                      <a:pt x="198" y="38"/>
                      <a:pt x="199" y="39"/>
                    </a:cubicBezTo>
                    <a:cubicBezTo>
                      <a:pt x="187" y="41"/>
                      <a:pt x="174" y="43"/>
                      <a:pt x="162" y="47"/>
                    </a:cubicBezTo>
                    <a:cubicBezTo>
                      <a:pt x="148" y="51"/>
                      <a:pt x="135" y="54"/>
                      <a:pt x="121" y="58"/>
                    </a:cubicBezTo>
                    <a:cubicBezTo>
                      <a:pt x="94" y="65"/>
                      <a:pt x="67" y="73"/>
                      <a:pt x="40" y="81"/>
                    </a:cubicBezTo>
                    <a:cubicBezTo>
                      <a:pt x="40" y="81"/>
                      <a:pt x="41" y="81"/>
                      <a:pt x="41" y="80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2" y="56"/>
                      <a:pt x="125" y="63"/>
                    </a:cubicBezTo>
                    <a:cubicBezTo>
                      <a:pt x="98" y="69"/>
                      <a:pt x="72" y="77"/>
                      <a:pt x="45" y="84"/>
                    </a:cubicBezTo>
                    <a:cubicBezTo>
                      <a:pt x="47" y="83"/>
                      <a:pt x="48" y="83"/>
                      <a:pt x="50" y="82"/>
                    </a:cubicBezTo>
                    <a:cubicBezTo>
                      <a:pt x="57" y="80"/>
                      <a:pt x="64" y="78"/>
                      <a:pt x="71" y="76"/>
                    </a:cubicBezTo>
                    <a:cubicBezTo>
                      <a:pt x="86" y="71"/>
                      <a:pt x="101" y="67"/>
                      <a:pt x="115" y="63"/>
                    </a:cubicBezTo>
                    <a:cubicBezTo>
                      <a:pt x="130" y="59"/>
                      <a:pt x="144" y="55"/>
                      <a:pt x="159" y="51"/>
                    </a:cubicBezTo>
                    <a:cubicBezTo>
                      <a:pt x="172" y="47"/>
                      <a:pt x="187" y="45"/>
                      <a:pt x="200" y="39"/>
                    </a:cubicBezTo>
                    <a:cubicBezTo>
                      <a:pt x="203" y="40"/>
                      <a:pt x="205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5"/>
                      <a:pt x="123" y="58"/>
                    </a:cubicBezTo>
                    <a:cubicBezTo>
                      <a:pt x="137" y="55"/>
                      <a:pt x="150" y="51"/>
                      <a:pt x="164" y="47"/>
                    </a:cubicBezTo>
                    <a:cubicBezTo>
                      <a:pt x="171" y="45"/>
                      <a:pt x="177" y="44"/>
                      <a:pt x="183" y="42"/>
                    </a:cubicBezTo>
                    <a:cubicBezTo>
                      <a:pt x="187" y="42"/>
                      <a:pt x="190" y="41"/>
                      <a:pt x="194" y="41"/>
                    </a:cubicBezTo>
                    <a:cubicBezTo>
                      <a:pt x="195" y="40"/>
                      <a:pt x="197" y="40"/>
                      <a:pt x="199" y="40"/>
                    </a:cubicBezTo>
                    <a:cubicBezTo>
                      <a:pt x="199" y="40"/>
                      <a:pt x="196" y="40"/>
                      <a:pt x="195" y="40"/>
                    </a:cubicBezTo>
                    <a:cubicBezTo>
                      <a:pt x="189" y="43"/>
                      <a:pt x="183" y="44"/>
                      <a:pt x="177" y="45"/>
                    </a:cubicBezTo>
                    <a:cubicBezTo>
                      <a:pt x="169" y="47"/>
                      <a:pt x="162" y="49"/>
                      <a:pt x="155" y="51"/>
                    </a:cubicBezTo>
                    <a:cubicBezTo>
                      <a:pt x="141" y="55"/>
                      <a:pt x="127" y="59"/>
                      <a:pt x="113" y="63"/>
                    </a:cubicBezTo>
                    <a:cubicBezTo>
                      <a:pt x="99" y="67"/>
                      <a:pt x="85" y="71"/>
                      <a:pt x="71" y="75"/>
                    </a:cubicBezTo>
                    <a:cubicBezTo>
                      <a:pt x="65" y="77"/>
                      <a:pt x="58" y="79"/>
                      <a:pt x="51" y="81"/>
                    </a:cubicBezTo>
                    <a:cubicBezTo>
                      <a:pt x="46" y="82"/>
                      <a:pt x="41" y="84"/>
                      <a:pt x="36" y="85"/>
                    </a:cubicBezTo>
                    <a:cubicBezTo>
                      <a:pt x="37" y="84"/>
                      <a:pt x="38" y="84"/>
                      <a:pt x="39" y="83"/>
                    </a:cubicBezTo>
                    <a:close/>
                    <a:moveTo>
                      <a:pt x="35" y="87"/>
                    </a:moveTo>
                    <a:cubicBezTo>
                      <a:pt x="64" y="80"/>
                      <a:pt x="92" y="71"/>
                      <a:pt x="121" y="64"/>
                    </a:cubicBezTo>
                    <a:cubicBezTo>
                      <a:pt x="150" y="57"/>
                      <a:pt x="179" y="48"/>
                      <a:pt x="209" y="43"/>
                    </a:cubicBezTo>
                    <a:cubicBezTo>
                      <a:pt x="210" y="44"/>
                      <a:pt x="211" y="44"/>
                      <a:pt x="212" y="45"/>
                    </a:cubicBezTo>
                    <a:cubicBezTo>
                      <a:pt x="206" y="46"/>
                      <a:pt x="200" y="48"/>
                      <a:pt x="194" y="50"/>
                    </a:cubicBezTo>
                    <a:cubicBezTo>
                      <a:pt x="186" y="52"/>
                      <a:pt x="178" y="53"/>
                      <a:pt x="170" y="54"/>
                    </a:cubicBezTo>
                    <a:cubicBezTo>
                      <a:pt x="154" y="58"/>
                      <a:pt x="139" y="61"/>
                      <a:pt x="123" y="65"/>
                    </a:cubicBezTo>
                    <a:cubicBezTo>
                      <a:pt x="107" y="68"/>
                      <a:pt x="92" y="73"/>
                      <a:pt x="76" y="77"/>
                    </a:cubicBezTo>
                    <a:cubicBezTo>
                      <a:pt x="69" y="79"/>
                      <a:pt x="61" y="82"/>
                      <a:pt x="54" y="83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8"/>
                      <a:pt x="34" y="88"/>
                      <a:pt x="35" y="87"/>
                    </a:cubicBezTo>
                    <a:close/>
                    <a:moveTo>
                      <a:pt x="32" y="90"/>
                    </a:moveTo>
                    <a:cubicBezTo>
                      <a:pt x="39" y="88"/>
                      <a:pt x="45" y="86"/>
                      <a:pt x="52" y="84"/>
                    </a:cubicBezTo>
                    <a:cubicBezTo>
                      <a:pt x="60" y="83"/>
                      <a:pt x="67" y="80"/>
                      <a:pt x="75" y="78"/>
                    </a:cubicBezTo>
                    <a:cubicBezTo>
                      <a:pt x="90" y="74"/>
                      <a:pt x="106" y="70"/>
                      <a:pt x="121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6" y="54"/>
                      <a:pt x="184" y="53"/>
                      <a:pt x="192" y="51"/>
                    </a:cubicBezTo>
                    <a:cubicBezTo>
                      <a:pt x="199" y="49"/>
                      <a:pt x="206" y="47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2" y="47"/>
                      <a:pt x="210" y="48"/>
                      <a:pt x="209" y="50"/>
                    </a:cubicBezTo>
                    <a:cubicBezTo>
                      <a:pt x="194" y="54"/>
                      <a:pt x="180" y="56"/>
                      <a:pt x="165" y="59"/>
                    </a:cubicBezTo>
                    <a:cubicBezTo>
                      <a:pt x="151" y="63"/>
                      <a:pt x="136" y="66"/>
                      <a:pt x="121" y="69"/>
                    </a:cubicBezTo>
                    <a:cubicBezTo>
                      <a:pt x="106" y="73"/>
                      <a:pt x="91" y="77"/>
                      <a:pt x="76" y="80"/>
                    </a:cubicBezTo>
                    <a:cubicBezTo>
                      <a:pt x="61" y="84"/>
                      <a:pt x="45" y="87"/>
                      <a:pt x="30" y="92"/>
                    </a:cubicBezTo>
                    <a:cubicBezTo>
                      <a:pt x="31" y="91"/>
                      <a:pt x="31" y="91"/>
                      <a:pt x="32" y="90"/>
                    </a:cubicBezTo>
                    <a:close/>
                    <a:moveTo>
                      <a:pt x="213" y="49"/>
                    </a:moveTo>
                    <a:cubicBezTo>
                      <a:pt x="213" y="49"/>
                      <a:pt x="213" y="49"/>
                      <a:pt x="213" y="49"/>
                    </a:cubicBezTo>
                    <a:cubicBezTo>
                      <a:pt x="213" y="50"/>
                      <a:pt x="213" y="50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5"/>
                      <a:pt x="204" y="60"/>
                      <a:pt x="199" y="65"/>
                    </a:cubicBezTo>
                    <a:cubicBezTo>
                      <a:pt x="190" y="75"/>
                      <a:pt x="180" y="85"/>
                      <a:pt x="170" y="96"/>
                    </a:cubicBezTo>
                    <a:cubicBezTo>
                      <a:pt x="169" y="97"/>
                      <a:pt x="168" y="98"/>
                      <a:pt x="167" y="99"/>
                    </a:cubicBezTo>
                    <a:cubicBezTo>
                      <a:pt x="182" y="83"/>
                      <a:pt x="197" y="66"/>
                      <a:pt x="213" y="49"/>
                    </a:cubicBezTo>
                    <a:close/>
                    <a:moveTo>
                      <a:pt x="147" y="83"/>
                    </a:moveTo>
                    <a:cubicBezTo>
                      <a:pt x="148" y="83"/>
                      <a:pt x="149" y="83"/>
                      <a:pt x="150" y="82"/>
                    </a:cubicBezTo>
                    <a:cubicBezTo>
                      <a:pt x="157" y="81"/>
                      <a:pt x="165" y="79"/>
                      <a:pt x="172" y="77"/>
                    </a:cubicBezTo>
                    <a:cubicBezTo>
                      <a:pt x="177" y="75"/>
                      <a:pt x="183" y="74"/>
                      <a:pt x="189" y="72"/>
                    </a:cubicBezTo>
                    <a:cubicBezTo>
                      <a:pt x="187" y="73"/>
                      <a:pt x="186" y="75"/>
                      <a:pt x="185" y="76"/>
                    </a:cubicBezTo>
                    <a:cubicBezTo>
                      <a:pt x="179" y="77"/>
                      <a:pt x="173" y="80"/>
                      <a:pt x="166" y="81"/>
                    </a:cubicBezTo>
                    <a:cubicBezTo>
                      <a:pt x="160" y="83"/>
                      <a:pt x="153" y="85"/>
                      <a:pt x="146" y="86"/>
                    </a:cubicBezTo>
                    <a:cubicBezTo>
                      <a:pt x="139" y="88"/>
                      <a:pt x="133" y="91"/>
                      <a:pt x="126" y="92"/>
                    </a:cubicBezTo>
                    <a:cubicBezTo>
                      <a:pt x="119" y="94"/>
                      <a:pt x="111" y="96"/>
                      <a:pt x="104" y="97"/>
                    </a:cubicBezTo>
                    <a:cubicBezTo>
                      <a:pt x="90" y="100"/>
                      <a:pt x="77" y="104"/>
                      <a:pt x="63" y="108"/>
                    </a:cubicBezTo>
                    <a:cubicBezTo>
                      <a:pt x="56" y="110"/>
                      <a:pt x="50" y="112"/>
                      <a:pt x="43" y="113"/>
                    </a:cubicBezTo>
                    <a:cubicBezTo>
                      <a:pt x="36" y="114"/>
                      <a:pt x="29" y="115"/>
                      <a:pt x="22" y="117"/>
                    </a:cubicBezTo>
                    <a:cubicBezTo>
                      <a:pt x="21" y="117"/>
                      <a:pt x="22" y="117"/>
                      <a:pt x="22" y="117"/>
                    </a:cubicBezTo>
                    <a:cubicBezTo>
                      <a:pt x="35" y="114"/>
                      <a:pt x="47" y="113"/>
                      <a:pt x="60" y="110"/>
                    </a:cubicBezTo>
                    <a:cubicBezTo>
                      <a:pt x="73" y="106"/>
                      <a:pt x="87" y="102"/>
                      <a:pt x="101" y="99"/>
                    </a:cubicBezTo>
                    <a:cubicBezTo>
                      <a:pt x="114" y="96"/>
                      <a:pt x="128" y="92"/>
                      <a:pt x="141" y="88"/>
                    </a:cubicBezTo>
                    <a:cubicBezTo>
                      <a:pt x="147" y="87"/>
                      <a:pt x="154" y="86"/>
                      <a:pt x="160" y="84"/>
                    </a:cubicBezTo>
                    <a:cubicBezTo>
                      <a:pt x="165" y="83"/>
                      <a:pt x="171" y="81"/>
                      <a:pt x="176" y="79"/>
                    </a:cubicBezTo>
                    <a:cubicBezTo>
                      <a:pt x="174" y="80"/>
                      <a:pt x="172" y="81"/>
                      <a:pt x="170" y="81"/>
                    </a:cubicBezTo>
                    <a:cubicBezTo>
                      <a:pt x="163" y="84"/>
                      <a:pt x="156" y="86"/>
                      <a:pt x="149" y="88"/>
                    </a:cubicBezTo>
                    <a:cubicBezTo>
                      <a:pt x="135" y="92"/>
                      <a:pt x="121" y="95"/>
                      <a:pt x="107" y="98"/>
                    </a:cubicBezTo>
                    <a:cubicBezTo>
                      <a:pt x="93" y="102"/>
                      <a:pt x="79" y="105"/>
                      <a:pt x="65" y="108"/>
                    </a:cubicBezTo>
                    <a:cubicBezTo>
                      <a:pt x="51" y="112"/>
                      <a:pt x="37" y="115"/>
                      <a:pt x="25" y="120"/>
                    </a:cubicBezTo>
                    <a:cubicBezTo>
                      <a:pt x="23" y="119"/>
                      <a:pt x="21" y="118"/>
                      <a:pt x="19" y="117"/>
                    </a:cubicBezTo>
                    <a:cubicBezTo>
                      <a:pt x="26" y="114"/>
                      <a:pt x="33" y="113"/>
                      <a:pt x="40" y="112"/>
                    </a:cubicBezTo>
                    <a:cubicBezTo>
                      <a:pt x="47" y="110"/>
                      <a:pt x="55" y="107"/>
                      <a:pt x="62" y="105"/>
                    </a:cubicBezTo>
                    <a:cubicBezTo>
                      <a:pt x="77" y="101"/>
                      <a:pt x="91" y="96"/>
                      <a:pt x="106" y="93"/>
                    </a:cubicBezTo>
                    <a:cubicBezTo>
                      <a:pt x="109" y="92"/>
                      <a:pt x="112" y="92"/>
                      <a:pt x="116" y="91"/>
                    </a:cubicBezTo>
                    <a:cubicBezTo>
                      <a:pt x="126" y="88"/>
                      <a:pt x="137" y="86"/>
                      <a:pt x="147" y="83"/>
                    </a:cubicBezTo>
                    <a:close/>
                    <a:moveTo>
                      <a:pt x="32" y="124"/>
                    </a:moveTo>
                    <a:cubicBezTo>
                      <a:pt x="32" y="124"/>
                      <a:pt x="32" y="124"/>
                      <a:pt x="31" y="124"/>
                    </a:cubicBezTo>
                    <a:cubicBezTo>
                      <a:pt x="30" y="123"/>
                      <a:pt x="28" y="122"/>
                      <a:pt x="26" y="121"/>
                    </a:cubicBezTo>
                    <a:cubicBezTo>
                      <a:pt x="47" y="119"/>
                      <a:pt x="68" y="112"/>
                      <a:pt x="89" y="107"/>
                    </a:cubicBezTo>
                    <a:cubicBezTo>
                      <a:pt x="82" y="109"/>
                      <a:pt x="74" y="111"/>
                      <a:pt x="67" y="113"/>
                    </a:cubicBezTo>
                    <a:cubicBezTo>
                      <a:pt x="56" y="116"/>
                      <a:pt x="45" y="120"/>
                      <a:pt x="34" y="123"/>
                    </a:cubicBezTo>
                    <a:cubicBezTo>
                      <a:pt x="33" y="123"/>
                      <a:pt x="32" y="123"/>
                      <a:pt x="32" y="124"/>
                    </a:cubicBezTo>
                    <a:close/>
                    <a:moveTo>
                      <a:pt x="38" y="127"/>
                    </a:moveTo>
                    <a:cubicBezTo>
                      <a:pt x="36" y="126"/>
                      <a:pt x="35" y="125"/>
                      <a:pt x="33" y="124"/>
                    </a:cubicBezTo>
                    <a:cubicBezTo>
                      <a:pt x="43" y="123"/>
                      <a:pt x="52" y="120"/>
                      <a:pt x="62" y="118"/>
                    </a:cubicBezTo>
                    <a:cubicBezTo>
                      <a:pt x="73" y="115"/>
                      <a:pt x="85" y="112"/>
                      <a:pt x="96" y="109"/>
                    </a:cubicBezTo>
                    <a:cubicBezTo>
                      <a:pt x="113" y="104"/>
                      <a:pt x="131" y="101"/>
                      <a:pt x="149" y="97"/>
                    </a:cubicBezTo>
                    <a:cubicBezTo>
                      <a:pt x="147" y="98"/>
                      <a:pt x="144" y="99"/>
                      <a:pt x="142" y="99"/>
                    </a:cubicBezTo>
                    <a:cubicBezTo>
                      <a:pt x="131" y="102"/>
                      <a:pt x="119" y="104"/>
                      <a:pt x="108" y="107"/>
                    </a:cubicBezTo>
                    <a:cubicBezTo>
                      <a:pt x="84" y="112"/>
                      <a:pt x="62" y="121"/>
                      <a:pt x="38" y="127"/>
                    </a:cubicBezTo>
                    <a:close/>
                    <a:moveTo>
                      <a:pt x="50" y="125"/>
                    </a:moveTo>
                    <a:cubicBezTo>
                      <a:pt x="55" y="124"/>
                      <a:pt x="60" y="123"/>
                      <a:pt x="65" y="122"/>
                    </a:cubicBezTo>
                    <a:cubicBezTo>
                      <a:pt x="77" y="119"/>
                      <a:pt x="88" y="115"/>
                      <a:pt x="99" y="112"/>
                    </a:cubicBezTo>
                    <a:cubicBezTo>
                      <a:pt x="117" y="107"/>
                      <a:pt x="136" y="104"/>
                      <a:pt x="154" y="100"/>
                    </a:cubicBezTo>
                    <a:cubicBezTo>
                      <a:pt x="152" y="100"/>
                      <a:pt x="149" y="101"/>
                      <a:pt x="147" y="102"/>
                    </a:cubicBezTo>
                    <a:cubicBezTo>
                      <a:pt x="139" y="104"/>
                      <a:pt x="132" y="106"/>
                      <a:pt x="124" y="108"/>
                    </a:cubicBezTo>
                    <a:cubicBezTo>
                      <a:pt x="110" y="112"/>
                      <a:pt x="95" y="116"/>
                      <a:pt x="81" y="121"/>
                    </a:cubicBezTo>
                    <a:cubicBezTo>
                      <a:pt x="77" y="122"/>
                      <a:pt x="72" y="123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0" y="126"/>
                      <a:pt x="52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3" y="127"/>
                      <a:pt x="46" y="126"/>
                      <a:pt x="50" y="125"/>
                    </a:cubicBezTo>
                    <a:close/>
                    <a:moveTo>
                      <a:pt x="47" y="131"/>
                    </a:moveTo>
                    <a:cubicBezTo>
                      <a:pt x="48" y="130"/>
                      <a:pt x="50" y="129"/>
                      <a:pt x="52" y="129"/>
                    </a:cubicBezTo>
                    <a:cubicBezTo>
                      <a:pt x="55" y="127"/>
                      <a:pt x="59" y="127"/>
                      <a:pt x="62" y="126"/>
                    </a:cubicBezTo>
                    <a:cubicBezTo>
                      <a:pt x="61" y="126"/>
                      <a:pt x="61" y="127"/>
                      <a:pt x="60" y="127"/>
                    </a:cubicBezTo>
                    <a:cubicBezTo>
                      <a:pt x="57" y="128"/>
                      <a:pt x="53" y="129"/>
                      <a:pt x="50" y="130"/>
                    </a:cubicBezTo>
                    <a:cubicBezTo>
                      <a:pt x="49" y="130"/>
                      <a:pt x="48" y="131"/>
                      <a:pt x="47" y="131"/>
                    </a:cubicBezTo>
                    <a:cubicBezTo>
                      <a:pt x="47" y="131"/>
                      <a:pt x="47" y="131"/>
                      <a:pt x="47" y="131"/>
                    </a:cubicBezTo>
                    <a:close/>
                    <a:moveTo>
                      <a:pt x="65" y="126"/>
                    </a:moveTo>
                    <a:cubicBezTo>
                      <a:pt x="66" y="126"/>
                      <a:pt x="68" y="125"/>
                      <a:pt x="69" y="125"/>
                    </a:cubicBezTo>
                    <a:cubicBezTo>
                      <a:pt x="69" y="125"/>
                      <a:pt x="69" y="125"/>
                      <a:pt x="69" y="125"/>
                    </a:cubicBezTo>
                    <a:cubicBezTo>
                      <a:pt x="77" y="124"/>
                      <a:pt x="84" y="122"/>
                      <a:pt x="92" y="121"/>
                    </a:cubicBezTo>
                    <a:cubicBezTo>
                      <a:pt x="106" y="117"/>
                      <a:pt x="121" y="114"/>
                      <a:pt x="136" y="111"/>
                    </a:cubicBezTo>
                    <a:cubicBezTo>
                      <a:pt x="137" y="111"/>
                      <a:pt x="137" y="110"/>
                      <a:pt x="138" y="110"/>
                    </a:cubicBezTo>
                    <a:cubicBezTo>
                      <a:pt x="111" y="119"/>
                      <a:pt x="83" y="124"/>
                      <a:pt x="56" y="134"/>
                    </a:cubicBezTo>
                    <a:cubicBezTo>
                      <a:pt x="55" y="134"/>
                      <a:pt x="55" y="134"/>
                      <a:pt x="54" y="135"/>
                    </a:cubicBezTo>
                    <a:cubicBezTo>
                      <a:pt x="52" y="134"/>
                      <a:pt x="50" y="133"/>
                      <a:pt x="48" y="131"/>
                    </a:cubicBezTo>
                    <a:cubicBezTo>
                      <a:pt x="54" y="130"/>
                      <a:pt x="59" y="128"/>
                      <a:pt x="65" y="126"/>
                    </a:cubicBezTo>
                    <a:close/>
                    <a:moveTo>
                      <a:pt x="109" y="158"/>
                    </a:move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7" y="158"/>
                      <a:pt x="107" y="158"/>
                      <a:pt x="106" y="158"/>
                    </a:cubicBezTo>
                    <a:cubicBezTo>
                      <a:pt x="102" y="158"/>
                      <a:pt x="107" y="156"/>
                      <a:pt x="108" y="156"/>
                    </a:cubicBezTo>
                    <a:cubicBezTo>
                      <a:pt x="110" y="155"/>
                      <a:pt x="111" y="155"/>
                      <a:pt x="113" y="154"/>
                    </a:cubicBezTo>
                    <a:cubicBezTo>
                      <a:pt x="111" y="156"/>
                      <a:pt x="110" y="157"/>
                      <a:pt x="109" y="158"/>
                    </a:cubicBezTo>
                    <a:close/>
                    <a:moveTo>
                      <a:pt x="114" y="153"/>
                    </a:moveTo>
                    <a:cubicBezTo>
                      <a:pt x="111" y="153"/>
                      <a:pt x="108" y="154"/>
                      <a:pt x="105" y="154"/>
                    </a:cubicBezTo>
                    <a:cubicBezTo>
                      <a:pt x="104" y="155"/>
                      <a:pt x="103" y="155"/>
                      <a:pt x="101" y="156"/>
                    </a:cubicBezTo>
                    <a:cubicBezTo>
                      <a:pt x="95" y="157"/>
                      <a:pt x="101" y="155"/>
                      <a:pt x="102" y="154"/>
                    </a:cubicBezTo>
                    <a:cubicBezTo>
                      <a:pt x="108" y="152"/>
                      <a:pt x="113" y="151"/>
                      <a:pt x="119" y="148"/>
                    </a:cubicBezTo>
                    <a:cubicBezTo>
                      <a:pt x="117" y="150"/>
                      <a:pt x="116" y="151"/>
                      <a:pt x="114" y="153"/>
                    </a:cubicBezTo>
                    <a:close/>
                    <a:moveTo>
                      <a:pt x="120" y="146"/>
                    </a:moveTo>
                    <a:cubicBezTo>
                      <a:pt x="116" y="147"/>
                      <a:pt x="111" y="148"/>
                      <a:pt x="106" y="150"/>
                    </a:cubicBezTo>
                    <a:cubicBezTo>
                      <a:pt x="103" y="150"/>
                      <a:pt x="101" y="151"/>
                      <a:pt x="98" y="152"/>
                    </a:cubicBezTo>
                    <a:cubicBezTo>
                      <a:pt x="97" y="152"/>
                      <a:pt x="96" y="153"/>
                      <a:pt x="95" y="153"/>
                    </a:cubicBezTo>
                    <a:cubicBezTo>
                      <a:pt x="93" y="153"/>
                      <a:pt x="92" y="154"/>
                      <a:pt x="92" y="154"/>
                    </a:cubicBezTo>
                    <a:cubicBezTo>
                      <a:pt x="92" y="154"/>
                      <a:pt x="92" y="154"/>
                      <a:pt x="92" y="154"/>
                    </a:cubicBezTo>
                    <a:cubicBezTo>
                      <a:pt x="92" y="154"/>
                      <a:pt x="94" y="153"/>
                      <a:pt x="94" y="153"/>
                    </a:cubicBezTo>
                    <a:cubicBezTo>
                      <a:pt x="104" y="150"/>
                      <a:pt x="113" y="147"/>
                      <a:pt x="123" y="144"/>
                    </a:cubicBezTo>
                    <a:cubicBezTo>
                      <a:pt x="122" y="145"/>
                      <a:pt x="121" y="146"/>
                      <a:pt x="120" y="146"/>
                    </a:cubicBezTo>
                    <a:close/>
                    <a:moveTo>
                      <a:pt x="106" y="146"/>
                    </a:moveTo>
                    <a:cubicBezTo>
                      <a:pt x="103" y="147"/>
                      <a:pt x="99" y="148"/>
                      <a:pt x="96" y="148"/>
                    </a:cubicBezTo>
                    <a:cubicBezTo>
                      <a:pt x="94" y="149"/>
                      <a:pt x="93" y="149"/>
                      <a:pt x="91" y="149"/>
                    </a:cubicBezTo>
                    <a:cubicBezTo>
                      <a:pt x="90" y="150"/>
                      <a:pt x="83" y="151"/>
                      <a:pt x="88" y="150"/>
                    </a:cubicBezTo>
                    <a:cubicBezTo>
                      <a:pt x="102" y="145"/>
                      <a:pt x="116" y="141"/>
                      <a:pt x="130" y="136"/>
                    </a:cubicBezTo>
                    <a:cubicBezTo>
                      <a:pt x="128" y="138"/>
                      <a:pt x="126" y="141"/>
                      <a:pt x="124" y="143"/>
                    </a:cubicBezTo>
                    <a:cubicBezTo>
                      <a:pt x="118" y="144"/>
                      <a:pt x="112" y="145"/>
                      <a:pt x="106" y="146"/>
                    </a:cubicBezTo>
                    <a:close/>
                    <a:moveTo>
                      <a:pt x="132" y="135"/>
                    </a:moveTo>
                    <a:cubicBezTo>
                      <a:pt x="122" y="137"/>
                      <a:pt x="112" y="139"/>
                      <a:pt x="102" y="141"/>
                    </a:cubicBezTo>
                    <a:cubicBezTo>
                      <a:pt x="97" y="143"/>
                      <a:pt x="92" y="143"/>
                      <a:pt x="87" y="144"/>
                    </a:cubicBezTo>
                    <a:cubicBezTo>
                      <a:pt x="84" y="145"/>
                      <a:pt x="81" y="145"/>
                      <a:pt x="78" y="145"/>
                    </a:cubicBezTo>
                    <a:cubicBezTo>
                      <a:pt x="75" y="146"/>
                      <a:pt x="82" y="144"/>
                      <a:pt x="83" y="144"/>
                    </a:cubicBezTo>
                    <a:cubicBezTo>
                      <a:pt x="93" y="142"/>
                      <a:pt x="102" y="138"/>
                      <a:pt x="112" y="136"/>
                    </a:cubicBezTo>
                    <a:cubicBezTo>
                      <a:pt x="120" y="134"/>
                      <a:pt x="129" y="133"/>
                      <a:pt x="137" y="129"/>
                    </a:cubicBezTo>
                    <a:cubicBezTo>
                      <a:pt x="135" y="131"/>
                      <a:pt x="133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3"/>
                      <a:pt x="102" y="136"/>
                    </a:cubicBezTo>
                    <a:cubicBezTo>
                      <a:pt x="95" y="137"/>
                      <a:pt x="89" y="139"/>
                      <a:pt x="82" y="140"/>
                    </a:cubicBezTo>
                    <a:cubicBezTo>
                      <a:pt x="79" y="140"/>
                      <a:pt x="75" y="141"/>
                      <a:pt x="71" y="141"/>
                    </a:cubicBezTo>
                    <a:cubicBezTo>
                      <a:pt x="70" y="141"/>
                      <a:pt x="66" y="142"/>
                      <a:pt x="71" y="141"/>
                    </a:cubicBezTo>
                    <a:cubicBezTo>
                      <a:pt x="72" y="140"/>
                      <a:pt x="73" y="140"/>
                      <a:pt x="74" y="140"/>
                    </a:cubicBezTo>
                    <a:cubicBezTo>
                      <a:pt x="87" y="137"/>
                      <a:pt x="99" y="134"/>
                      <a:pt x="111" y="130"/>
                    </a:cubicBezTo>
                    <a:cubicBezTo>
                      <a:pt x="122" y="128"/>
                      <a:pt x="134" y="126"/>
                      <a:pt x="144" y="121"/>
                    </a:cubicBezTo>
                    <a:cubicBezTo>
                      <a:pt x="142" y="123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0"/>
                      <a:pt x="144" y="120"/>
                      <a:pt x="144" y="120"/>
                    </a:cubicBezTo>
                    <a:cubicBezTo>
                      <a:pt x="144" y="120"/>
                      <a:pt x="143" y="120"/>
                      <a:pt x="142" y="121"/>
                    </a:cubicBez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7" y="126"/>
                      <a:pt x="127" y="126"/>
                      <a:pt x="127" y="126"/>
                    </a:cubicBezTo>
                    <a:cubicBezTo>
                      <a:pt x="126" y="126"/>
                      <a:pt x="125" y="126"/>
                      <a:pt x="124" y="126"/>
                    </a:cubicBezTo>
                    <a:cubicBezTo>
                      <a:pt x="117" y="128"/>
                      <a:pt x="110" y="129"/>
                      <a:pt x="104" y="131"/>
                    </a:cubicBezTo>
                    <a:cubicBezTo>
                      <a:pt x="96" y="132"/>
                      <a:pt x="88" y="134"/>
                      <a:pt x="80" y="135"/>
                    </a:cubicBezTo>
                    <a:cubicBezTo>
                      <a:pt x="76" y="136"/>
                      <a:pt x="73" y="136"/>
                      <a:pt x="69" y="137"/>
                    </a:cubicBezTo>
                    <a:cubicBezTo>
                      <a:pt x="69" y="137"/>
                      <a:pt x="68" y="137"/>
                      <a:pt x="68" y="137"/>
                    </a:cubicBezTo>
                    <a:cubicBezTo>
                      <a:pt x="82" y="133"/>
                      <a:pt x="95" y="128"/>
                      <a:pt x="110" y="124"/>
                    </a:cubicBezTo>
                    <a:cubicBezTo>
                      <a:pt x="116" y="122"/>
                      <a:pt x="122" y="120"/>
                      <a:pt x="128" y="118"/>
                    </a:cubicBezTo>
                    <a:cubicBezTo>
                      <a:pt x="133" y="117"/>
                      <a:pt x="137" y="116"/>
                      <a:pt x="141" y="115"/>
                    </a:cubicBezTo>
                    <a:cubicBezTo>
                      <a:pt x="145" y="114"/>
                      <a:pt x="148" y="113"/>
                      <a:pt x="151" y="112"/>
                    </a:cubicBezTo>
                    <a:cubicBezTo>
                      <a:pt x="152" y="112"/>
                      <a:pt x="152" y="112"/>
                      <a:pt x="152" y="112"/>
                    </a:cubicBezTo>
                    <a:cubicBezTo>
                      <a:pt x="150" y="114"/>
                      <a:pt x="147" y="117"/>
                      <a:pt x="145" y="120"/>
                    </a:cubicBezTo>
                    <a:close/>
                    <a:moveTo>
                      <a:pt x="154" y="110"/>
                    </a:moveTo>
                    <a:cubicBezTo>
                      <a:pt x="149" y="112"/>
                      <a:pt x="144" y="113"/>
                      <a:pt x="139" y="114"/>
                    </a:cubicBezTo>
                    <a:cubicBezTo>
                      <a:pt x="137" y="115"/>
                      <a:pt x="136" y="115"/>
                      <a:pt x="134" y="116"/>
                    </a:cubicBezTo>
                    <a:cubicBezTo>
                      <a:pt x="132" y="116"/>
                      <a:pt x="130" y="117"/>
                      <a:pt x="128" y="117"/>
                    </a:cubicBezTo>
                    <a:cubicBezTo>
                      <a:pt x="120" y="120"/>
                      <a:pt x="112" y="122"/>
                      <a:pt x="103" y="124"/>
                    </a:cubicBezTo>
                    <a:cubicBezTo>
                      <a:pt x="94" y="126"/>
                      <a:pt x="85" y="128"/>
                      <a:pt x="77" y="130"/>
                    </a:cubicBezTo>
                    <a:cubicBezTo>
                      <a:pt x="73" y="131"/>
                      <a:pt x="69" y="132"/>
                      <a:pt x="64" y="133"/>
                    </a:cubicBezTo>
                    <a:cubicBezTo>
                      <a:pt x="62" y="133"/>
                      <a:pt x="60" y="134"/>
                      <a:pt x="58" y="134"/>
                    </a:cubicBezTo>
                    <a:cubicBezTo>
                      <a:pt x="53" y="135"/>
                      <a:pt x="60" y="134"/>
                      <a:pt x="61" y="133"/>
                    </a:cubicBezTo>
                    <a:cubicBezTo>
                      <a:pt x="78" y="128"/>
                      <a:pt x="95" y="124"/>
                      <a:pt x="113" y="119"/>
                    </a:cubicBezTo>
                    <a:cubicBezTo>
                      <a:pt x="121" y="116"/>
                      <a:pt x="130" y="114"/>
                      <a:pt x="139" y="111"/>
                    </a:cubicBezTo>
                    <a:cubicBezTo>
                      <a:pt x="145" y="109"/>
                      <a:pt x="152" y="107"/>
                      <a:pt x="158" y="104"/>
                    </a:cubicBezTo>
                    <a:cubicBezTo>
                      <a:pt x="159" y="104"/>
                      <a:pt x="159" y="104"/>
                      <a:pt x="159" y="104"/>
                    </a:cubicBezTo>
                    <a:cubicBezTo>
                      <a:pt x="157" y="106"/>
                      <a:pt x="156" y="108"/>
                      <a:pt x="154" y="110"/>
                    </a:cubicBezTo>
                    <a:close/>
                    <a:moveTo>
                      <a:pt x="75" y="131"/>
                    </a:moveTo>
                    <a:cubicBezTo>
                      <a:pt x="83" y="129"/>
                      <a:pt x="92" y="127"/>
                      <a:pt x="100" y="125"/>
                    </a:cubicBezTo>
                    <a:cubicBezTo>
                      <a:pt x="105" y="124"/>
                      <a:pt x="111" y="123"/>
                      <a:pt x="116" y="121"/>
                    </a:cubicBezTo>
                    <a:cubicBezTo>
                      <a:pt x="114" y="122"/>
                      <a:pt x="112" y="123"/>
                      <a:pt x="109" y="123"/>
                    </a:cubicBezTo>
                    <a:cubicBezTo>
                      <a:pt x="101" y="126"/>
                      <a:pt x="93" y="128"/>
                      <a:pt x="85" y="131"/>
                    </a:cubicBezTo>
                    <a:cubicBezTo>
                      <a:pt x="77" y="133"/>
                      <a:pt x="70" y="135"/>
                      <a:pt x="63" y="138"/>
                    </a:cubicBezTo>
                    <a:cubicBezTo>
                      <a:pt x="63" y="138"/>
                      <a:pt x="62" y="138"/>
                      <a:pt x="62" y="138"/>
                    </a:cubicBezTo>
                    <a:cubicBezTo>
                      <a:pt x="62" y="138"/>
                      <a:pt x="62" y="138"/>
                      <a:pt x="61" y="138"/>
                    </a:cubicBezTo>
                    <a:cubicBezTo>
                      <a:pt x="61" y="138"/>
                      <a:pt x="61" y="138"/>
                      <a:pt x="60" y="138"/>
                    </a:cubicBezTo>
                    <a:cubicBezTo>
                      <a:pt x="59" y="137"/>
                      <a:pt x="57" y="136"/>
                      <a:pt x="55" y="135"/>
                    </a:cubicBezTo>
                    <a:cubicBezTo>
                      <a:pt x="62" y="134"/>
                      <a:pt x="69" y="133"/>
                      <a:pt x="75" y="131"/>
                    </a:cubicBezTo>
                    <a:close/>
                    <a:moveTo>
                      <a:pt x="104" y="131"/>
                    </a:moveTo>
                    <a:cubicBezTo>
                      <a:pt x="106" y="131"/>
                      <a:pt x="108" y="131"/>
                      <a:pt x="109" y="130"/>
                    </a:cubicBezTo>
                    <a:cubicBezTo>
                      <a:pt x="108" y="131"/>
                      <a:pt x="106" y="131"/>
                      <a:pt x="104" y="132"/>
                    </a:cubicBezTo>
                    <a:cubicBezTo>
                      <a:pt x="97" y="134"/>
                      <a:pt x="90" y="135"/>
                      <a:pt x="82" y="137"/>
                    </a:cubicBezTo>
                    <a:cubicBezTo>
                      <a:pt x="80" y="138"/>
                      <a:pt x="77" y="139"/>
                      <a:pt x="74" y="139"/>
                    </a:cubicBezTo>
                    <a:cubicBezTo>
                      <a:pt x="72" y="140"/>
                      <a:pt x="70" y="140"/>
                      <a:pt x="68" y="141"/>
                    </a:cubicBezTo>
                    <a:cubicBezTo>
                      <a:pt x="66" y="141"/>
                      <a:pt x="64" y="140"/>
                      <a:pt x="63" y="139"/>
                    </a:cubicBezTo>
                    <a:cubicBezTo>
                      <a:pt x="76" y="136"/>
                      <a:pt x="90" y="134"/>
                      <a:pt x="104" y="131"/>
                    </a:cubicBezTo>
                    <a:close/>
                    <a:moveTo>
                      <a:pt x="102" y="137"/>
                    </a:moveTo>
                    <a:cubicBezTo>
                      <a:pt x="113" y="134"/>
                      <a:pt x="124" y="132"/>
                      <a:pt x="135" y="129"/>
                    </a:cubicBezTo>
                    <a:cubicBezTo>
                      <a:pt x="133" y="130"/>
                      <a:pt x="131" y="130"/>
                      <a:pt x="130" y="131"/>
                    </a:cubicBezTo>
                    <a:cubicBezTo>
                      <a:pt x="127" y="132"/>
                      <a:pt x="125" y="132"/>
                      <a:pt x="123" y="133"/>
                    </a:cubicBezTo>
                    <a:cubicBezTo>
                      <a:pt x="117" y="134"/>
                      <a:pt x="112" y="135"/>
                      <a:pt x="107" y="136"/>
                    </a:cubicBezTo>
                    <a:cubicBezTo>
                      <a:pt x="101" y="137"/>
                      <a:pt x="96" y="139"/>
                      <a:pt x="90" y="141"/>
                    </a:cubicBezTo>
                    <a:cubicBezTo>
                      <a:pt x="85" y="143"/>
                      <a:pt x="80" y="143"/>
                      <a:pt x="76" y="145"/>
                    </a:cubicBezTo>
                    <a:cubicBezTo>
                      <a:pt x="74" y="144"/>
                      <a:pt x="71" y="143"/>
                      <a:pt x="69" y="142"/>
                    </a:cubicBezTo>
                    <a:cubicBezTo>
                      <a:pt x="80" y="141"/>
                      <a:pt x="91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1"/>
                      <a:pt x="117" y="139"/>
                      <a:pt x="126" y="137"/>
                    </a:cubicBezTo>
                    <a:cubicBezTo>
                      <a:pt x="127" y="136"/>
                      <a:pt x="127" y="136"/>
                      <a:pt x="128" y="136"/>
                    </a:cubicBezTo>
                    <a:cubicBezTo>
                      <a:pt x="127" y="137"/>
                      <a:pt x="126" y="137"/>
                      <a:pt x="125" y="137"/>
                    </a:cubicBezTo>
                    <a:cubicBezTo>
                      <a:pt x="120" y="139"/>
                      <a:pt x="116" y="141"/>
                      <a:pt x="111" y="142"/>
                    </a:cubicBezTo>
                    <a:cubicBezTo>
                      <a:pt x="107" y="144"/>
                      <a:pt x="102" y="145"/>
                      <a:pt x="97" y="146"/>
                    </a:cubicBezTo>
                    <a:cubicBezTo>
                      <a:pt x="93" y="148"/>
                      <a:pt x="89" y="148"/>
                      <a:pt x="85" y="150"/>
                    </a:cubicBezTo>
                    <a:cubicBezTo>
                      <a:pt x="82" y="149"/>
                      <a:pt x="80" y="147"/>
                      <a:pt x="77" y="146"/>
                    </a:cubicBezTo>
                    <a:cubicBezTo>
                      <a:pt x="84" y="146"/>
                      <a:pt x="92" y="144"/>
                      <a:pt x="99" y="143"/>
                    </a:cubicBezTo>
                    <a:close/>
                    <a:moveTo>
                      <a:pt x="101" y="148"/>
                    </a:moveTo>
                    <a:cubicBezTo>
                      <a:pt x="106" y="147"/>
                      <a:pt x="111" y="146"/>
                      <a:pt x="116" y="145"/>
                    </a:cubicBezTo>
                    <a:cubicBezTo>
                      <a:pt x="115" y="146"/>
                      <a:pt x="113" y="146"/>
                      <a:pt x="112" y="146"/>
                    </a:cubicBezTo>
                    <a:cubicBezTo>
                      <a:pt x="105" y="148"/>
                      <a:pt x="98" y="151"/>
                      <a:pt x="91" y="153"/>
                    </a:cubicBezTo>
                    <a:cubicBezTo>
                      <a:pt x="91" y="153"/>
                      <a:pt x="91" y="153"/>
                      <a:pt x="91" y="153"/>
                    </a:cubicBezTo>
                    <a:cubicBezTo>
                      <a:pt x="90" y="152"/>
                      <a:pt x="88" y="152"/>
                      <a:pt x="87" y="151"/>
                    </a:cubicBezTo>
                    <a:cubicBezTo>
                      <a:pt x="92" y="151"/>
                      <a:pt x="97" y="149"/>
                      <a:pt x="101" y="148"/>
                    </a:cubicBezTo>
                    <a:close/>
                    <a:moveTo>
                      <a:pt x="103" y="151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2" y="147"/>
                      <a:pt x="115" y="149"/>
                      <a:pt x="115" y="149"/>
                    </a:cubicBezTo>
                    <a:cubicBezTo>
                      <a:pt x="112" y="150"/>
                      <a:pt x="110" y="151"/>
                      <a:pt x="107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5" y="155"/>
                      <a:pt x="94" y="155"/>
                      <a:pt x="93" y="154"/>
                    </a:cubicBezTo>
                    <a:cubicBezTo>
                      <a:pt x="96" y="154"/>
                      <a:pt x="100" y="152"/>
                      <a:pt x="103" y="151"/>
                    </a:cubicBezTo>
                    <a:close/>
                    <a:moveTo>
                      <a:pt x="104" y="156"/>
                    </a:moveTo>
                    <a:cubicBezTo>
                      <a:pt x="106" y="155"/>
                      <a:pt x="107" y="155"/>
                      <a:pt x="109" y="154"/>
                    </a:cubicBezTo>
                    <a:cubicBezTo>
                      <a:pt x="109" y="154"/>
                      <a:pt x="115" y="153"/>
                      <a:pt x="112" y="154"/>
                    </a:cubicBezTo>
                    <a:cubicBezTo>
                      <a:pt x="109" y="155"/>
                      <a:pt x="105" y="155"/>
                      <a:pt x="102" y="158"/>
                    </a:cubicBezTo>
                    <a:cubicBezTo>
                      <a:pt x="102" y="159"/>
                      <a:pt x="102" y="159"/>
                      <a:pt x="102" y="159"/>
                    </a:cubicBezTo>
                    <a:cubicBezTo>
                      <a:pt x="101" y="158"/>
                      <a:pt x="99" y="157"/>
                      <a:pt x="98" y="156"/>
                    </a:cubicBezTo>
                    <a:cubicBezTo>
                      <a:pt x="100" y="157"/>
                      <a:pt x="102" y="156"/>
                      <a:pt x="104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7" y="160"/>
                    </a:cubicBezTo>
                    <a:cubicBezTo>
                      <a:pt x="107" y="160"/>
                      <a:pt x="106" y="161"/>
                      <a:pt x="106" y="161"/>
                    </a:cubicBezTo>
                    <a:cubicBezTo>
                      <a:pt x="105" y="160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19" y="114"/>
                      <a:pt x="99" y="118"/>
                    </a:cubicBezTo>
                    <a:cubicBezTo>
                      <a:pt x="91" y="120"/>
                      <a:pt x="83" y="122"/>
                      <a:pt x="74" y="123"/>
                    </a:cubicBezTo>
                    <a:cubicBezTo>
                      <a:pt x="79" y="122"/>
                      <a:pt x="83" y="121"/>
                      <a:pt x="88" y="119"/>
                    </a:cubicBezTo>
                    <a:cubicBezTo>
                      <a:pt x="102" y="115"/>
                      <a:pt x="117" y="110"/>
                      <a:pt x="132" y="107"/>
                    </a:cubicBezTo>
                    <a:cubicBezTo>
                      <a:pt x="138" y="105"/>
                      <a:pt x="145" y="103"/>
                      <a:pt x="152" y="101"/>
                    </a:cubicBezTo>
                    <a:cubicBezTo>
                      <a:pt x="155" y="100"/>
                      <a:pt x="158" y="99"/>
                      <a:pt x="161" y="98"/>
                    </a:cubicBezTo>
                    <a:cubicBezTo>
                      <a:pt x="162" y="98"/>
                      <a:pt x="163" y="97"/>
                      <a:pt x="164" y="97"/>
                    </a:cubicBezTo>
                    <a:cubicBezTo>
                      <a:pt x="165" y="97"/>
                      <a:pt x="165" y="97"/>
                      <a:pt x="165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4" y="99"/>
                      <a:pt x="162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6"/>
                      <a:pt x="163" y="97"/>
                      <a:pt x="161" y="97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3" y="102"/>
                      <a:pt x="128" y="104"/>
                      <a:pt x="113" y="107"/>
                    </a:cubicBezTo>
                    <a:cubicBezTo>
                      <a:pt x="98" y="111"/>
                      <a:pt x="83" y="116"/>
                      <a:pt x="69" y="120"/>
                    </a:cubicBezTo>
                    <a:cubicBezTo>
                      <a:pt x="64" y="122"/>
                      <a:pt x="59" y="122"/>
                      <a:pt x="54" y="123"/>
                    </a:cubicBezTo>
                    <a:cubicBezTo>
                      <a:pt x="68" y="119"/>
                      <a:pt x="83" y="115"/>
                      <a:pt x="97" y="110"/>
                    </a:cubicBezTo>
                    <a:cubicBezTo>
                      <a:pt x="112" y="106"/>
                      <a:pt x="127" y="104"/>
                      <a:pt x="142" y="100"/>
                    </a:cubicBezTo>
                    <a:cubicBezTo>
                      <a:pt x="150" y="98"/>
                      <a:pt x="159" y="96"/>
                      <a:pt x="167" y="93"/>
                    </a:cubicBezTo>
                    <a:cubicBezTo>
                      <a:pt x="168" y="94"/>
                      <a:pt x="169" y="93"/>
                      <a:pt x="169" y="93"/>
                    </a:cubicBezTo>
                    <a:cubicBezTo>
                      <a:pt x="169" y="93"/>
                      <a:pt x="169" y="93"/>
                      <a:pt x="169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0" y="92"/>
                    </a:moveTo>
                    <a:cubicBezTo>
                      <a:pt x="170" y="92"/>
                      <a:pt x="170" y="92"/>
                      <a:pt x="170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4"/>
                      <a:pt x="96" y="108"/>
                      <a:pt x="81" y="112"/>
                    </a:cubicBezTo>
                    <a:cubicBezTo>
                      <a:pt x="67" y="116"/>
                      <a:pt x="52" y="120"/>
                      <a:pt x="37" y="123"/>
                    </a:cubicBezTo>
                    <a:cubicBezTo>
                      <a:pt x="37" y="123"/>
                      <a:pt x="36" y="123"/>
                      <a:pt x="36" y="123"/>
                    </a:cubicBezTo>
                    <a:cubicBezTo>
                      <a:pt x="35" y="123"/>
                      <a:pt x="35" y="123"/>
                      <a:pt x="35" y="123"/>
                    </a:cubicBezTo>
                    <a:cubicBezTo>
                      <a:pt x="36" y="123"/>
                      <a:pt x="37" y="123"/>
                      <a:pt x="37" y="123"/>
                    </a:cubicBezTo>
                    <a:cubicBezTo>
                      <a:pt x="41" y="122"/>
                      <a:pt x="44" y="120"/>
                      <a:pt x="48" y="119"/>
                    </a:cubicBezTo>
                    <a:cubicBezTo>
                      <a:pt x="55" y="117"/>
                      <a:pt x="63" y="115"/>
                      <a:pt x="71" y="113"/>
                    </a:cubicBezTo>
                    <a:cubicBezTo>
                      <a:pt x="86" y="109"/>
                      <a:pt x="100" y="105"/>
                      <a:pt x="115" y="102"/>
                    </a:cubicBezTo>
                    <a:cubicBezTo>
                      <a:pt x="131" y="98"/>
                      <a:pt x="146" y="95"/>
                      <a:pt x="161" y="91"/>
                    </a:cubicBezTo>
                    <a:cubicBezTo>
                      <a:pt x="164" y="90"/>
                      <a:pt x="167" y="88"/>
                      <a:pt x="171" y="87"/>
                    </a:cubicBezTo>
                    <a:cubicBezTo>
                      <a:pt x="171" y="87"/>
                      <a:pt x="171" y="87"/>
                      <a:pt x="171" y="87"/>
                    </a:cubicBezTo>
                    <a:cubicBezTo>
                      <a:pt x="173" y="86"/>
                      <a:pt x="175" y="86"/>
                      <a:pt x="176" y="85"/>
                    </a:cubicBezTo>
                    <a:cubicBezTo>
                      <a:pt x="174" y="88"/>
                      <a:pt x="172" y="90"/>
                      <a:pt x="170" y="92"/>
                    </a:cubicBezTo>
                    <a:close/>
                    <a:moveTo>
                      <a:pt x="107" y="102"/>
                    </a:moveTo>
                    <a:cubicBezTo>
                      <a:pt x="118" y="100"/>
                      <a:pt x="128" y="97"/>
                      <a:pt x="139" y="95"/>
                    </a:cubicBezTo>
                    <a:cubicBezTo>
                      <a:pt x="143" y="94"/>
                      <a:pt x="148" y="93"/>
                      <a:pt x="153" y="92"/>
                    </a:cubicBezTo>
                    <a:cubicBezTo>
                      <a:pt x="149" y="93"/>
                      <a:pt x="146" y="94"/>
                      <a:pt x="142" y="95"/>
                    </a:cubicBezTo>
                    <a:cubicBezTo>
                      <a:pt x="131" y="98"/>
                      <a:pt x="119" y="100"/>
                      <a:pt x="107" y="102"/>
                    </a:cubicBezTo>
                    <a:close/>
                    <a:moveTo>
                      <a:pt x="177" y="84"/>
                    </a:moveTo>
                    <a:cubicBezTo>
                      <a:pt x="177" y="84"/>
                      <a:pt x="177" y="84"/>
                      <a:pt x="177" y="84"/>
                    </a:cubicBezTo>
                    <a:cubicBezTo>
                      <a:pt x="176" y="85"/>
                      <a:pt x="174" y="85"/>
                      <a:pt x="173" y="86"/>
                    </a:cubicBezTo>
                    <a:cubicBezTo>
                      <a:pt x="172" y="86"/>
                      <a:pt x="172" y="86"/>
                      <a:pt x="172" y="86"/>
                    </a:cubicBezTo>
                    <a:cubicBezTo>
                      <a:pt x="164" y="88"/>
                      <a:pt x="157" y="91"/>
                      <a:pt x="149" y="92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4" y="105"/>
                      <a:pt x="85" y="107"/>
                      <a:pt x="75" y="110"/>
                    </a:cubicBezTo>
                    <a:cubicBezTo>
                      <a:pt x="65" y="113"/>
                      <a:pt x="55" y="115"/>
                      <a:pt x="45" y="117"/>
                    </a:cubicBezTo>
                    <a:cubicBezTo>
                      <a:pt x="41" y="118"/>
                      <a:pt x="36" y="119"/>
                      <a:pt x="31" y="120"/>
                    </a:cubicBezTo>
                    <a:cubicBezTo>
                      <a:pt x="30" y="120"/>
                      <a:pt x="23" y="122"/>
                      <a:pt x="28" y="120"/>
                    </a:cubicBezTo>
                    <a:cubicBezTo>
                      <a:pt x="30" y="119"/>
                      <a:pt x="32" y="118"/>
                      <a:pt x="35" y="118"/>
                    </a:cubicBezTo>
                    <a:cubicBezTo>
                      <a:pt x="45" y="115"/>
                      <a:pt x="55" y="112"/>
                      <a:pt x="65" y="109"/>
                    </a:cubicBezTo>
                    <a:cubicBezTo>
                      <a:pt x="85" y="104"/>
                      <a:pt x="105" y="99"/>
                      <a:pt x="125" y="95"/>
                    </a:cubicBezTo>
                    <a:cubicBezTo>
                      <a:pt x="136" y="92"/>
                      <a:pt x="146" y="90"/>
                      <a:pt x="156" y="87"/>
                    </a:cubicBezTo>
                    <a:cubicBezTo>
                      <a:pt x="166" y="84"/>
                      <a:pt x="175" y="80"/>
                      <a:pt x="184" y="77"/>
                    </a:cubicBezTo>
                    <a:cubicBezTo>
                      <a:pt x="182" y="80"/>
                      <a:pt x="179" y="82"/>
                      <a:pt x="177" y="84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3"/>
                      <a:pt x="19" y="116"/>
                    </a:cubicBezTo>
                    <a:cubicBezTo>
                      <a:pt x="19" y="117"/>
                      <a:pt x="18" y="117"/>
                      <a:pt x="18" y="117"/>
                    </a:cubicBezTo>
                    <a:cubicBezTo>
                      <a:pt x="16" y="116"/>
                      <a:pt x="14" y="115"/>
                      <a:pt x="12" y="114"/>
                    </a:cubicBezTo>
                    <a:cubicBezTo>
                      <a:pt x="18" y="113"/>
                      <a:pt x="23" y="111"/>
                      <a:pt x="28" y="110"/>
                    </a:cubicBezTo>
                    <a:cubicBezTo>
                      <a:pt x="36" y="107"/>
                      <a:pt x="43" y="105"/>
                      <a:pt x="51" y="103"/>
                    </a:cubicBezTo>
                    <a:cubicBezTo>
                      <a:pt x="65" y="101"/>
                      <a:pt x="79" y="98"/>
                      <a:pt x="93" y="96"/>
                    </a:cubicBezTo>
                    <a:cubicBezTo>
                      <a:pt x="82" y="99"/>
                      <a:pt x="71" y="102"/>
                      <a:pt x="61" y="105"/>
                    </a:cubicBezTo>
                    <a:close/>
                    <a:moveTo>
                      <a:pt x="58" y="139"/>
                    </a:moveTo>
                    <a:cubicBezTo>
                      <a:pt x="68" y="144"/>
                      <a:pt x="78" y="149"/>
                      <a:pt x="88" y="154"/>
                    </a:cubicBezTo>
                    <a:cubicBezTo>
                      <a:pt x="93" y="157"/>
                      <a:pt x="100" y="159"/>
                      <a:pt x="104" y="163"/>
                    </a:cubicBezTo>
                    <a:cubicBezTo>
                      <a:pt x="104" y="164"/>
                      <a:pt x="104" y="164"/>
                      <a:pt x="104" y="165"/>
                    </a:cubicBezTo>
                    <a:cubicBezTo>
                      <a:pt x="98" y="163"/>
                      <a:pt x="92" y="159"/>
                      <a:pt x="87" y="157"/>
                    </a:cubicBezTo>
                    <a:cubicBezTo>
                      <a:pt x="77" y="152"/>
                      <a:pt x="67" y="147"/>
                      <a:pt x="57" y="142"/>
                    </a:cubicBezTo>
                    <a:cubicBezTo>
                      <a:pt x="51" y="139"/>
                      <a:pt x="44" y="136"/>
                      <a:pt x="38" y="133"/>
                    </a:cubicBezTo>
                    <a:cubicBezTo>
                      <a:pt x="29" y="128"/>
                      <a:pt x="20" y="122"/>
                      <a:pt x="10" y="118"/>
                    </a:cubicBezTo>
                    <a:cubicBezTo>
                      <a:pt x="10" y="118"/>
                      <a:pt x="10" y="118"/>
                      <a:pt x="10" y="118"/>
                    </a:cubicBezTo>
                    <a:cubicBezTo>
                      <a:pt x="10" y="117"/>
                      <a:pt x="11" y="117"/>
                      <a:pt x="11" y="116"/>
                    </a:cubicBezTo>
                    <a:cubicBezTo>
                      <a:pt x="26" y="124"/>
                      <a:pt x="42" y="131"/>
                      <a:pt x="58" y="139"/>
                    </a:cubicBezTo>
                    <a:close/>
                    <a:moveTo>
                      <a:pt x="198" y="61"/>
                    </a:moveTo>
                    <a:cubicBezTo>
                      <a:pt x="198" y="62"/>
                      <a:pt x="198" y="62"/>
                      <a:pt x="197" y="62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7" y="74"/>
                      <a:pt x="122" y="77"/>
                      <a:pt x="107" y="80"/>
                    </a:cubicBezTo>
                    <a:cubicBezTo>
                      <a:pt x="92" y="84"/>
                      <a:pt x="76" y="88"/>
                      <a:pt x="61" y="92"/>
                    </a:cubicBezTo>
                    <a:cubicBezTo>
                      <a:pt x="54" y="94"/>
                      <a:pt x="47" y="96"/>
                      <a:pt x="40" y="98"/>
                    </a:cubicBezTo>
                    <a:cubicBezTo>
                      <a:pt x="37" y="99"/>
                      <a:pt x="34" y="100"/>
                      <a:pt x="32" y="101"/>
                    </a:cubicBezTo>
                    <a:cubicBezTo>
                      <a:pt x="41" y="97"/>
                      <a:pt x="51" y="94"/>
                      <a:pt x="61" y="91"/>
                    </a:cubicBezTo>
                    <a:cubicBezTo>
                      <a:pt x="75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6"/>
                      <a:pt x="178" y="64"/>
                      <a:pt x="192" y="61"/>
                    </a:cubicBezTo>
                    <a:cubicBezTo>
                      <a:pt x="195" y="60"/>
                      <a:pt x="199" y="59"/>
                      <a:pt x="202" y="57"/>
                    </a:cubicBezTo>
                    <a:cubicBezTo>
                      <a:pt x="201" y="59"/>
                      <a:pt x="199" y="60"/>
                      <a:pt x="198" y="61"/>
                    </a:cubicBezTo>
                    <a:close/>
                    <a:moveTo>
                      <a:pt x="190" y="70"/>
                    </a:moveTo>
                    <a:cubicBezTo>
                      <a:pt x="178" y="74"/>
                      <a:pt x="166" y="77"/>
                      <a:pt x="154" y="81"/>
                    </a:cubicBezTo>
                    <a:cubicBezTo>
                      <a:pt x="152" y="81"/>
                      <a:pt x="150" y="82"/>
                      <a:pt x="148" y="82"/>
                    </a:cubicBezTo>
                    <a:cubicBezTo>
                      <a:pt x="136" y="85"/>
                      <a:pt x="124" y="88"/>
                      <a:pt x="112" y="91"/>
                    </a:cubicBezTo>
                    <a:cubicBezTo>
                      <a:pt x="108" y="92"/>
                      <a:pt x="104" y="93"/>
                      <a:pt x="100" y="93"/>
                    </a:cubicBezTo>
                    <a:cubicBezTo>
                      <a:pt x="85" y="97"/>
                      <a:pt x="70" y="99"/>
                      <a:pt x="54" y="102"/>
                    </a:cubicBezTo>
                    <a:cubicBezTo>
                      <a:pt x="47" y="103"/>
                      <a:pt x="40" y="105"/>
                      <a:pt x="33" y="107"/>
                    </a:cubicBezTo>
                    <a:cubicBezTo>
                      <a:pt x="30" y="108"/>
                      <a:pt x="26" y="109"/>
                      <a:pt x="23" y="111"/>
                    </a:cubicBezTo>
                    <a:cubicBezTo>
                      <a:pt x="21" y="111"/>
                      <a:pt x="20" y="112"/>
                      <a:pt x="18" y="112"/>
                    </a:cubicBezTo>
                    <a:cubicBezTo>
                      <a:pt x="16" y="113"/>
                      <a:pt x="13" y="112"/>
                      <a:pt x="12" y="113"/>
                    </a:cubicBezTo>
                    <a:cubicBezTo>
                      <a:pt x="18" y="110"/>
                      <a:pt x="25" y="108"/>
                      <a:pt x="32" y="106"/>
                    </a:cubicBezTo>
                    <a:cubicBezTo>
                      <a:pt x="39" y="103"/>
                      <a:pt x="47" y="101"/>
                      <a:pt x="55" y="99"/>
                    </a:cubicBezTo>
                    <a:cubicBezTo>
                      <a:pt x="70" y="95"/>
                      <a:pt x="86" y="91"/>
                      <a:pt x="101" y="87"/>
                    </a:cubicBezTo>
                    <a:cubicBezTo>
                      <a:pt x="130" y="80"/>
                      <a:pt x="160" y="74"/>
                      <a:pt x="190" y="66"/>
                    </a:cubicBezTo>
                    <a:cubicBezTo>
                      <a:pt x="192" y="65"/>
                      <a:pt x="194" y="64"/>
                      <a:pt x="196" y="63"/>
                    </a:cubicBezTo>
                    <a:cubicBezTo>
                      <a:pt x="194" y="66"/>
                      <a:pt x="192" y="68"/>
                      <a:pt x="190" y="70"/>
                    </a:cubicBezTo>
                    <a:close/>
                    <a:moveTo>
                      <a:pt x="9" y="121"/>
                    </a:moveTo>
                    <a:cubicBezTo>
                      <a:pt x="9" y="121"/>
                      <a:pt x="9" y="121"/>
                      <a:pt x="9" y="121"/>
                    </a:cubicBezTo>
                    <a:cubicBezTo>
                      <a:pt x="19" y="124"/>
                      <a:pt x="28" y="130"/>
                      <a:pt x="37" y="135"/>
                    </a:cubicBezTo>
                    <a:cubicBezTo>
                      <a:pt x="44" y="139"/>
                      <a:pt x="50" y="141"/>
                      <a:pt x="57" y="145"/>
                    </a:cubicBezTo>
                    <a:cubicBezTo>
                      <a:pt x="67" y="149"/>
                      <a:pt x="76" y="154"/>
                      <a:pt x="86" y="159"/>
                    </a:cubicBezTo>
                    <a:cubicBezTo>
                      <a:pt x="92" y="162"/>
                      <a:pt x="97" y="165"/>
                      <a:pt x="103" y="167"/>
                    </a:cubicBezTo>
                    <a:cubicBezTo>
                      <a:pt x="103" y="168"/>
                      <a:pt x="102" y="169"/>
                      <a:pt x="102" y="170"/>
                    </a:cubicBezTo>
                    <a:cubicBezTo>
                      <a:pt x="86" y="162"/>
                      <a:pt x="69" y="155"/>
                      <a:pt x="53" y="147"/>
                    </a:cubicBezTo>
                    <a:cubicBezTo>
                      <a:pt x="38" y="140"/>
                      <a:pt x="22" y="133"/>
                      <a:pt x="8" y="124"/>
                    </a:cubicBezTo>
                    <a:cubicBezTo>
                      <a:pt x="8" y="123"/>
                      <a:pt x="9" y="122"/>
                      <a:pt x="9" y="121"/>
                    </a:cubicBezTo>
                    <a:close/>
                    <a:moveTo>
                      <a:pt x="106" y="167"/>
                    </a:moveTo>
                    <a:cubicBezTo>
                      <a:pt x="106" y="167"/>
                      <a:pt x="106" y="167"/>
                      <a:pt x="106" y="167"/>
                    </a:cubicBezTo>
                    <a:cubicBezTo>
                      <a:pt x="111" y="162"/>
                      <a:pt x="115" y="157"/>
                      <a:pt x="120" y="152"/>
                    </a:cubicBezTo>
                    <a:cubicBezTo>
                      <a:pt x="130" y="142"/>
                      <a:pt x="140" y="131"/>
                      <a:pt x="150" y="121"/>
                    </a:cubicBezTo>
                    <a:cubicBezTo>
                      <a:pt x="169" y="100"/>
                      <a:pt x="189" y="80"/>
                      <a:pt x="208" y="59"/>
                    </a:cubicBezTo>
                    <a:cubicBezTo>
                      <a:pt x="210" y="57"/>
                      <a:pt x="211" y="56"/>
                      <a:pt x="213" y="54"/>
                    </a:cubicBezTo>
                    <a:cubicBezTo>
                      <a:pt x="213" y="55"/>
                      <a:pt x="213" y="56"/>
                      <a:pt x="213" y="56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05" y="64"/>
                      <a:pt x="197" y="73"/>
                      <a:pt x="189" y="82"/>
                    </a:cubicBezTo>
                    <a:cubicBezTo>
                      <a:pt x="181" y="90"/>
                      <a:pt x="174" y="99"/>
                      <a:pt x="166" y="107"/>
                    </a:cubicBezTo>
                    <a:cubicBezTo>
                      <a:pt x="147" y="125"/>
                      <a:pt x="130" y="144"/>
                      <a:pt x="112" y="163"/>
                    </a:cubicBezTo>
                    <a:cubicBezTo>
                      <a:pt x="109" y="166"/>
                      <a:pt x="107" y="168"/>
                      <a:pt x="104" y="171"/>
                    </a:cubicBezTo>
                    <a:cubicBezTo>
                      <a:pt x="105" y="170"/>
                      <a:pt x="105" y="168"/>
                      <a:pt x="106" y="167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6" y="80"/>
                      <a:pt x="117" y="73"/>
                    </a:cubicBezTo>
                    <a:cubicBezTo>
                      <a:pt x="132" y="70"/>
                      <a:pt x="148" y="67"/>
                      <a:pt x="164" y="65"/>
                    </a:cubicBezTo>
                    <a:cubicBezTo>
                      <a:pt x="171" y="63"/>
                      <a:pt x="179" y="62"/>
                      <a:pt x="186" y="61"/>
                    </a:cubicBezTo>
                    <a:cubicBezTo>
                      <a:pt x="190" y="60"/>
                      <a:pt x="193" y="59"/>
                      <a:pt x="197" y="58"/>
                    </a:cubicBezTo>
                    <a:cubicBezTo>
                      <a:pt x="198" y="58"/>
                      <a:pt x="199" y="58"/>
                      <a:pt x="200" y="57"/>
                    </a:cubicBezTo>
                    <a:cubicBezTo>
                      <a:pt x="199" y="57"/>
                      <a:pt x="199" y="57"/>
                      <a:pt x="199" y="58"/>
                    </a:cubicBezTo>
                    <a:cubicBezTo>
                      <a:pt x="198" y="58"/>
                      <a:pt x="197" y="58"/>
                      <a:pt x="196" y="59"/>
                    </a:cubicBezTo>
                    <a:cubicBezTo>
                      <a:pt x="183" y="63"/>
                      <a:pt x="169" y="65"/>
                      <a:pt x="155" y="67"/>
                    </a:cubicBezTo>
                    <a:cubicBezTo>
                      <a:pt x="140" y="70"/>
                      <a:pt x="125" y="73"/>
                      <a:pt x="110" y="77"/>
                    </a:cubicBezTo>
                    <a:cubicBezTo>
                      <a:pt x="80" y="84"/>
                      <a:pt x="51" y="93"/>
                      <a:pt x="23" y="103"/>
                    </a:cubicBezTo>
                    <a:cubicBezTo>
                      <a:pt x="22" y="103"/>
                      <a:pt x="20" y="104"/>
                      <a:pt x="19" y="104"/>
                    </a:cubicBezTo>
                    <a:cubicBezTo>
                      <a:pt x="19" y="104"/>
                      <a:pt x="19" y="104"/>
                      <a:pt x="19" y="104"/>
                    </a:cubicBezTo>
                    <a:cubicBezTo>
                      <a:pt x="21" y="102"/>
                      <a:pt x="24" y="99"/>
                      <a:pt x="26" y="97"/>
                    </a:cubicBezTo>
                    <a:close/>
                    <a:moveTo>
                      <a:pt x="18" y="105"/>
                    </a:moveTo>
                    <a:cubicBezTo>
                      <a:pt x="48" y="97"/>
                      <a:pt x="77" y="88"/>
                      <a:pt x="107" y="81"/>
                    </a:cubicBezTo>
                    <a:cubicBezTo>
                      <a:pt x="122" y="77"/>
                      <a:pt x="138" y="75"/>
                      <a:pt x="153" y="72"/>
                    </a:cubicBezTo>
                    <a:cubicBezTo>
                      <a:pt x="160" y="70"/>
                      <a:pt x="168" y="69"/>
                      <a:pt x="175" y="67"/>
                    </a:cubicBezTo>
                    <a:cubicBezTo>
                      <a:pt x="182" y="66"/>
                      <a:pt x="190" y="65"/>
                      <a:pt x="196" y="63"/>
                    </a:cubicBezTo>
                    <a:cubicBezTo>
                      <a:pt x="168" y="72"/>
                      <a:pt x="137" y="77"/>
                      <a:pt x="108" y="85"/>
                    </a:cubicBezTo>
                    <a:cubicBezTo>
                      <a:pt x="93" y="88"/>
                      <a:pt x="78" y="92"/>
                      <a:pt x="62" y="96"/>
                    </a:cubicBezTo>
                    <a:cubicBezTo>
                      <a:pt x="48" y="100"/>
                      <a:pt x="33" y="103"/>
                      <a:pt x="20" y="109"/>
                    </a:cubicBezTo>
                    <a:cubicBezTo>
                      <a:pt x="17" y="110"/>
                      <a:pt x="15" y="111"/>
                      <a:pt x="13" y="112"/>
                    </a:cubicBezTo>
                    <a:cubicBezTo>
                      <a:pt x="14" y="110"/>
                      <a:pt x="16" y="108"/>
                      <a:pt x="18" y="105"/>
                    </a:cubicBezTo>
                    <a:close/>
                    <a:moveTo>
                      <a:pt x="104" y="177"/>
                    </a:moveTo>
                    <a:cubicBezTo>
                      <a:pt x="104" y="176"/>
                      <a:pt x="104" y="176"/>
                      <a:pt x="104" y="175"/>
                    </a:cubicBezTo>
                    <a:cubicBezTo>
                      <a:pt x="104" y="175"/>
                      <a:pt x="104" y="175"/>
                      <a:pt x="104" y="175"/>
                    </a:cubicBezTo>
                    <a:cubicBezTo>
                      <a:pt x="137" y="139"/>
                      <a:pt x="171" y="104"/>
                      <a:pt x="205" y="69"/>
                    </a:cubicBezTo>
                    <a:cubicBezTo>
                      <a:pt x="208" y="66"/>
                      <a:pt x="211" y="62"/>
                      <a:pt x="214" y="59"/>
                    </a:cubicBezTo>
                    <a:cubicBezTo>
                      <a:pt x="214" y="59"/>
                      <a:pt x="214" y="60"/>
                      <a:pt x="214" y="60"/>
                    </a:cubicBezTo>
                    <a:cubicBezTo>
                      <a:pt x="211" y="62"/>
                      <a:pt x="208" y="66"/>
                      <a:pt x="205" y="69"/>
                    </a:cubicBezTo>
                    <a:cubicBezTo>
                      <a:pt x="199" y="75"/>
                      <a:pt x="193" y="82"/>
                      <a:pt x="188" y="88"/>
                    </a:cubicBezTo>
                    <a:cubicBezTo>
                      <a:pt x="180" y="97"/>
                      <a:pt x="171" y="106"/>
                      <a:pt x="163" y="115"/>
                    </a:cubicBezTo>
                    <a:cubicBezTo>
                      <a:pt x="143" y="135"/>
                      <a:pt x="123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7"/>
                    </a:moveTo>
                    <a:cubicBezTo>
                      <a:pt x="6" y="121"/>
                      <a:pt x="5" y="125"/>
                      <a:pt x="5" y="129"/>
                    </a:cubicBezTo>
                    <a:cubicBezTo>
                      <a:pt x="5" y="125"/>
                      <a:pt x="6" y="120"/>
                      <a:pt x="8" y="117"/>
                    </a:cubicBezTo>
                    <a:close/>
                    <a:moveTo>
                      <a:pt x="27" y="145"/>
                    </a:moveTo>
                    <a:cubicBezTo>
                      <a:pt x="21" y="143"/>
                      <a:pt x="15" y="140"/>
                      <a:pt x="10" y="136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0" y="136"/>
                      <a:pt x="10" y="136"/>
                      <a:pt x="10" y="135"/>
                    </a:cubicBezTo>
                    <a:cubicBezTo>
                      <a:pt x="13" y="138"/>
                      <a:pt x="18" y="139"/>
                      <a:pt x="22" y="141"/>
                    </a:cubicBezTo>
                    <a:cubicBezTo>
                      <a:pt x="32" y="146"/>
                      <a:pt x="42" y="151"/>
                      <a:pt x="53" y="156"/>
                    </a:cubicBezTo>
                    <a:cubicBezTo>
                      <a:pt x="64" y="161"/>
                      <a:pt x="74" y="166"/>
                      <a:pt x="85" y="171"/>
                    </a:cubicBezTo>
                    <a:cubicBezTo>
                      <a:pt x="90" y="174"/>
                      <a:pt x="96" y="176"/>
                      <a:pt x="101" y="180"/>
                    </a:cubicBezTo>
                    <a:cubicBezTo>
                      <a:pt x="101" y="180"/>
                      <a:pt x="101" y="180"/>
                      <a:pt x="102" y="180"/>
                    </a:cubicBezTo>
                    <a:cubicBezTo>
                      <a:pt x="102" y="181"/>
                      <a:pt x="102" y="182"/>
                      <a:pt x="103" y="183"/>
                    </a:cubicBezTo>
                    <a:cubicBezTo>
                      <a:pt x="87" y="177"/>
                      <a:pt x="72" y="168"/>
                      <a:pt x="57" y="161"/>
                    </a:cubicBezTo>
                    <a:cubicBezTo>
                      <a:pt x="47" y="156"/>
                      <a:pt x="37" y="151"/>
                      <a:pt x="27" y="145"/>
                    </a:cubicBezTo>
                    <a:close/>
                    <a:moveTo>
                      <a:pt x="205" y="79"/>
                    </a:moveTo>
                    <a:cubicBezTo>
                      <a:pt x="195" y="89"/>
                      <a:pt x="185" y="100"/>
                      <a:pt x="175" y="111"/>
                    </a:cubicBezTo>
                    <a:cubicBezTo>
                      <a:pt x="155" y="132"/>
                      <a:pt x="134" y="154"/>
                      <a:pt x="114" y="175"/>
                    </a:cubicBezTo>
                    <a:cubicBezTo>
                      <a:pt x="111" y="178"/>
                      <a:pt x="109" y="180"/>
                      <a:pt x="106" y="183"/>
                    </a:cubicBezTo>
                    <a:cubicBezTo>
                      <a:pt x="105" y="182"/>
                      <a:pt x="105" y="181"/>
                      <a:pt x="104" y="180"/>
                    </a:cubicBezTo>
                    <a:cubicBezTo>
                      <a:pt x="104" y="180"/>
                      <a:pt x="104" y="180"/>
                      <a:pt x="104" y="179"/>
                    </a:cubicBezTo>
                    <a:cubicBezTo>
                      <a:pt x="112" y="171"/>
                      <a:pt x="120" y="164"/>
                      <a:pt x="127" y="156"/>
                    </a:cubicBezTo>
                    <a:cubicBezTo>
                      <a:pt x="139" y="144"/>
                      <a:pt x="150" y="132"/>
                      <a:pt x="161" y="120"/>
                    </a:cubicBezTo>
                    <a:cubicBezTo>
                      <a:pt x="179" y="101"/>
                      <a:pt x="196" y="81"/>
                      <a:pt x="215" y="62"/>
                    </a:cubicBezTo>
                    <a:cubicBezTo>
                      <a:pt x="215" y="62"/>
                      <a:pt x="215" y="62"/>
                      <a:pt x="215" y="62"/>
                    </a:cubicBezTo>
                    <a:cubicBezTo>
                      <a:pt x="216" y="63"/>
                      <a:pt x="217" y="64"/>
                      <a:pt x="218" y="64"/>
                    </a:cubicBezTo>
                    <a:cubicBezTo>
                      <a:pt x="217" y="65"/>
                      <a:pt x="215" y="67"/>
                      <a:pt x="214" y="68"/>
                    </a:cubicBezTo>
                    <a:cubicBezTo>
                      <a:pt x="211" y="72"/>
                      <a:pt x="208" y="75"/>
                      <a:pt x="205" y="7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01" name="Freeform 207"/>
              <p:cNvSpPr>
                <a:spLocks noEditPoints="1"/>
              </p:cNvSpPr>
              <p:nvPr/>
            </p:nvSpPr>
            <p:spPr bwMode="auto">
              <a:xfrm>
                <a:off x="2398381" y="1489141"/>
                <a:ext cx="519604" cy="648275"/>
              </a:xfrm>
              <a:custGeom>
                <a:avLst/>
                <a:gdLst>
                  <a:gd name="T0" fmla="*/ 72 w 268"/>
                  <a:gd name="T1" fmla="*/ 288 h 334"/>
                  <a:gd name="T2" fmla="*/ 76 w 268"/>
                  <a:gd name="T3" fmla="*/ 88 h 334"/>
                  <a:gd name="T4" fmla="*/ 97 w 268"/>
                  <a:gd name="T5" fmla="*/ 88 h 334"/>
                  <a:gd name="T6" fmla="*/ 67 w 268"/>
                  <a:gd name="T7" fmla="*/ 244 h 334"/>
                  <a:gd name="T8" fmla="*/ 5 w 268"/>
                  <a:gd name="T9" fmla="*/ 252 h 334"/>
                  <a:gd name="T10" fmla="*/ 57 w 268"/>
                  <a:gd name="T11" fmla="*/ 300 h 334"/>
                  <a:gd name="T12" fmla="*/ 21 w 268"/>
                  <a:gd name="T13" fmla="*/ 270 h 334"/>
                  <a:gd name="T14" fmla="*/ 67 w 268"/>
                  <a:gd name="T15" fmla="*/ 239 h 334"/>
                  <a:gd name="T16" fmla="*/ 65 w 268"/>
                  <a:gd name="T17" fmla="*/ 201 h 334"/>
                  <a:gd name="T18" fmla="*/ 55 w 268"/>
                  <a:gd name="T19" fmla="*/ 218 h 334"/>
                  <a:gd name="T20" fmla="*/ 62 w 268"/>
                  <a:gd name="T21" fmla="*/ 169 h 334"/>
                  <a:gd name="T22" fmla="*/ 47 w 268"/>
                  <a:gd name="T23" fmla="*/ 176 h 334"/>
                  <a:gd name="T24" fmla="*/ 48 w 268"/>
                  <a:gd name="T25" fmla="*/ 174 h 334"/>
                  <a:gd name="T26" fmla="*/ 65 w 268"/>
                  <a:gd name="T27" fmla="*/ 210 h 334"/>
                  <a:gd name="T28" fmla="*/ 56 w 268"/>
                  <a:gd name="T29" fmla="*/ 268 h 334"/>
                  <a:gd name="T30" fmla="*/ 5 w 268"/>
                  <a:gd name="T31" fmla="*/ 222 h 334"/>
                  <a:gd name="T32" fmla="*/ 61 w 268"/>
                  <a:gd name="T33" fmla="*/ 157 h 334"/>
                  <a:gd name="T34" fmla="*/ 103 w 268"/>
                  <a:gd name="T35" fmla="*/ 309 h 334"/>
                  <a:gd name="T36" fmla="*/ 137 w 268"/>
                  <a:gd name="T37" fmla="*/ 308 h 334"/>
                  <a:gd name="T38" fmla="*/ 102 w 268"/>
                  <a:gd name="T39" fmla="*/ 259 h 334"/>
                  <a:gd name="T40" fmla="*/ 175 w 268"/>
                  <a:gd name="T41" fmla="*/ 267 h 334"/>
                  <a:gd name="T42" fmla="*/ 172 w 268"/>
                  <a:gd name="T43" fmla="*/ 285 h 334"/>
                  <a:gd name="T44" fmla="*/ 174 w 268"/>
                  <a:gd name="T45" fmla="*/ 281 h 334"/>
                  <a:gd name="T46" fmla="*/ 113 w 268"/>
                  <a:gd name="T47" fmla="*/ 250 h 334"/>
                  <a:gd name="T48" fmla="*/ 134 w 268"/>
                  <a:gd name="T49" fmla="*/ 230 h 334"/>
                  <a:gd name="T50" fmla="*/ 95 w 268"/>
                  <a:gd name="T51" fmla="*/ 182 h 334"/>
                  <a:gd name="T52" fmla="*/ 136 w 268"/>
                  <a:gd name="T53" fmla="*/ 189 h 334"/>
                  <a:gd name="T54" fmla="*/ 120 w 268"/>
                  <a:gd name="T55" fmla="*/ 171 h 334"/>
                  <a:gd name="T56" fmla="*/ 161 w 268"/>
                  <a:gd name="T57" fmla="*/ 206 h 334"/>
                  <a:gd name="T58" fmla="*/ 160 w 268"/>
                  <a:gd name="T59" fmla="*/ 191 h 334"/>
                  <a:gd name="T60" fmla="*/ 98 w 268"/>
                  <a:gd name="T61" fmla="*/ 164 h 334"/>
                  <a:gd name="T62" fmla="*/ 108 w 268"/>
                  <a:gd name="T63" fmla="*/ 174 h 334"/>
                  <a:gd name="T64" fmla="*/ 170 w 268"/>
                  <a:gd name="T65" fmla="*/ 197 h 334"/>
                  <a:gd name="T66" fmla="*/ 114 w 268"/>
                  <a:gd name="T67" fmla="*/ 267 h 334"/>
                  <a:gd name="T68" fmla="*/ 118 w 268"/>
                  <a:gd name="T69" fmla="*/ 292 h 334"/>
                  <a:gd name="T70" fmla="*/ 120 w 268"/>
                  <a:gd name="T71" fmla="*/ 316 h 334"/>
                  <a:gd name="T72" fmla="*/ 75 w 268"/>
                  <a:gd name="T73" fmla="*/ 311 h 334"/>
                  <a:gd name="T74" fmla="*/ 12 w 268"/>
                  <a:gd name="T75" fmla="*/ 279 h 334"/>
                  <a:gd name="T76" fmla="*/ 61 w 268"/>
                  <a:gd name="T77" fmla="*/ 260 h 334"/>
                  <a:gd name="T78" fmla="*/ 171 w 268"/>
                  <a:gd name="T79" fmla="*/ 158 h 334"/>
                  <a:gd name="T80" fmla="*/ 238 w 268"/>
                  <a:gd name="T81" fmla="*/ 260 h 334"/>
                  <a:gd name="T82" fmla="*/ 204 w 268"/>
                  <a:gd name="T83" fmla="*/ 69 h 334"/>
                  <a:gd name="T84" fmla="*/ 146 w 268"/>
                  <a:gd name="T85" fmla="*/ 19 h 334"/>
                  <a:gd name="T86" fmla="*/ 166 w 268"/>
                  <a:gd name="T87" fmla="*/ 44 h 334"/>
                  <a:gd name="T88" fmla="*/ 129 w 268"/>
                  <a:gd name="T89" fmla="*/ 38 h 334"/>
                  <a:gd name="T90" fmla="*/ 230 w 268"/>
                  <a:gd name="T91" fmla="*/ 164 h 334"/>
                  <a:gd name="T92" fmla="*/ 254 w 268"/>
                  <a:gd name="T93" fmla="*/ 153 h 334"/>
                  <a:gd name="T94" fmla="*/ 227 w 268"/>
                  <a:gd name="T95" fmla="*/ 126 h 334"/>
                  <a:gd name="T96" fmla="*/ 246 w 268"/>
                  <a:gd name="T97" fmla="*/ 163 h 334"/>
                  <a:gd name="T98" fmla="*/ 236 w 268"/>
                  <a:gd name="T99" fmla="*/ 106 h 334"/>
                  <a:gd name="T100" fmla="*/ 229 w 268"/>
                  <a:gd name="T101" fmla="*/ 84 h 334"/>
                  <a:gd name="T102" fmla="*/ 245 w 268"/>
                  <a:gd name="T103" fmla="*/ 123 h 334"/>
                  <a:gd name="T104" fmla="*/ 242 w 268"/>
                  <a:gd name="T105" fmla="*/ 141 h 334"/>
                  <a:gd name="T106" fmla="*/ 231 w 268"/>
                  <a:gd name="T107" fmla="*/ 173 h 334"/>
                  <a:gd name="T108" fmla="*/ 245 w 268"/>
                  <a:gd name="T109" fmla="*/ 201 h 334"/>
                  <a:gd name="T110" fmla="*/ 248 w 268"/>
                  <a:gd name="T111" fmla="*/ 215 h 334"/>
                  <a:gd name="T112" fmla="*/ 232 w 268"/>
                  <a:gd name="T113" fmla="*/ 179 h 334"/>
                  <a:gd name="T114" fmla="*/ 246 w 268"/>
                  <a:gd name="T115" fmla="*/ 197 h 334"/>
                  <a:gd name="T116" fmla="*/ 237 w 268"/>
                  <a:gd name="T117" fmla="*/ 232 h 334"/>
                  <a:gd name="T118" fmla="*/ 236 w 268"/>
                  <a:gd name="T119" fmla="*/ 254 h 334"/>
                  <a:gd name="T120" fmla="*/ 120 w 268"/>
                  <a:gd name="T121" fmla="*/ 33 h 334"/>
                  <a:gd name="T122" fmla="*/ 257 w 268"/>
                  <a:gd name="T123" fmla="*/ 263 h 334"/>
                  <a:gd name="T124" fmla="*/ 219 w 268"/>
                  <a:gd name="T125" fmla="*/ 286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4">
                    <a:moveTo>
                      <a:pt x="4" y="204"/>
                    </a:moveTo>
                    <a:cubicBezTo>
                      <a:pt x="3" y="219"/>
                      <a:pt x="0" y="235"/>
                      <a:pt x="2" y="250"/>
                    </a:cubicBezTo>
                    <a:cubicBezTo>
                      <a:pt x="3" y="261"/>
                      <a:pt x="6" y="272"/>
                      <a:pt x="10" y="283"/>
                    </a:cubicBezTo>
                    <a:cubicBezTo>
                      <a:pt x="18" y="302"/>
                      <a:pt x="33" y="321"/>
                      <a:pt x="53" y="329"/>
                    </a:cubicBezTo>
                    <a:cubicBezTo>
                      <a:pt x="67" y="334"/>
                      <a:pt x="81" y="331"/>
                      <a:pt x="95" y="330"/>
                    </a:cubicBezTo>
                    <a:cubicBezTo>
                      <a:pt x="109" y="329"/>
                      <a:pt x="124" y="330"/>
                      <a:pt x="138" y="329"/>
                    </a:cubicBezTo>
                    <a:cubicBezTo>
                      <a:pt x="159" y="329"/>
                      <a:pt x="181" y="327"/>
                      <a:pt x="198" y="315"/>
                    </a:cubicBezTo>
                    <a:cubicBezTo>
                      <a:pt x="207" y="309"/>
                      <a:pt x="213" y="301"/>
                      <a:pt x="219" y="292"/>
                    </a:cubicBezTo>
                    <a:cubicBezTo>
                      <a:pt x="219" y="292"/>
                      <a:pt x="219" y="291"/>
                      <a:pt x="220" y="291"/>
                    </a:cubicBezTo>
                    <a:cubicBezTo>
                      <a:pt x="220" y="291"/>
                      <a:pt x="220" y="291"/>
                      <a:pt x="220" y="290"/>
                    </a:cubicBezTo>
                    <a:cubicBezTo>
                      <a:pt x="226" y="284"/>
                      <a:pt x="236" y="290"/>
                      <a:pt x="243" y="287"/>
                    </a:cubicBezTo>
                    <a:cubicBezTo>
                      <a:pt x="250" y="284"/>
                      <a:pt x="253" y="276"/>
                      <a:pt x="255" y="269"/>
                    </a:cubicBezTo>
                    <a:cubicBezTo>
                      <a:pt x="255" y="269"/>
                      <a:pt x="255" y="269"/>
                      <a:pt x="255" y="268"/>
                    </a:cubicBezTo>
                    <a:cubicBezTo>
                      <a:pt x="260" y="266"/>
                      <a:pt x="265" y="262"/>
                      <a:pt x="267" y="257"/>
                    </a:cubicBezTo>
                    <a:cubicBezTo>
                      <a:pt x="268" y="251"/>
                      <a:pt x="268" y="244"/>
                      <a:pt x="266" y="238"/>
                    </a:cubicBezTo>
                    <a:cubicBezTo>
                      <a:pt x="265" y="231"/>
                      <a:pt x="263" y="224"/>
                      <a:pt x="263" y="216"/>
                    </a:cubicBezTo>
                    <a:cubicBezTo>
                      <a:pt x="263" y="201"/>
                      <a:pt x="263" y="187"/>
                      <a:pt x="260" y="172"/>
                    </a:cubicBezTo>
                    <a:cubicBezTo>
                      <a:pt x="258" y="157"/>
                      <a:pt x="254" y="142"/>
                      <a:pt x="250" y="127"/>
                    </a:cubicBezTo>
                    <a:cubicBezTo>
                      <a:pt x="246" y="113"/>
                      <a:pt x="242" y="99"/>
                      <a:pt x="236" y="86"/>
                    </a:cubicBezTo>
                    <a:cubicBezTo>
                      <a:pt x="232" y="75"/>
                      <a:pt x="225" y="65"/>
                      <a:pt x="216" y="59"/>
                    </a:cubicBezTo>
                    <a:cubicBezTo>
                      <a:pt x="204" y="52"/>
                      <a:pt x="192" y="49"/>
                      <a:pt x="178" y="47"/>
                    </a:cubicBezTo>
                    <a:cubicBezTo>
                      <a:pt x="178" y="47"/>
                      <a:pt x="178" y="47"/>
                      <a:pt x="178" y="47"/>
                    </a:cubicBezTo>
                    <a:cubicBezTo>
                      <a:pt x="179" y="41"/>
                      <a:pt x="180" y="35"/>
                      <a:pt x="177" y="30"/>
                    </a:cubicBezTo>
                    <a:cubicBezTo>
                      <a:pt x="175" y="24"/>
                      <a:pt x="171" y="19"/>
                      <a:pt x="168" y="14"/>
                    </a:cubicBezTo>
                    <a:cubicBezTo>
                      <a:pt x="165" y="8"/>
                      <a:pt x="158" y="0"/>
                      <a:pt x="150" y="6"/>
                    </a:cubicBezTo>
                    <a:cubicBezTo>
                      <a:pt x="144" y="10"/>
                      <a:pt x="144" y="23"/>
                      <a:pt x="136" y="24"/>
                    </a:cubicBezTo>
                    <a:cubicBezTo>
                      <a:pt x="130" y="26"/>
                      <a:pt x="124" y="25"/>
                      <a:pt x="120" y="29"/>
                    </a:cubicBezTo>
                    <a:cubicBezTo>
                      <a:pt x="116" y="33"/>
                      <a:pt x="116" y="38"/>
                      <a:pt x="115" y="42"/>
                    </a:cubicBezTo>
                    <a:cubicBezTo>
                      <a:pt x="96" y="46"/>
                      <a:pt x="78" y="56"/>
                      <a:pt x="62" y="68"/>
                    </a:cubicBezTo>
                    <a:cubicBezTo>
                      <a:pt x="45" y="82"/>
                      <a:pt x="30" y="98"/>
                      <a:pt x="21" y="118"/>
                    </a:cubicBezTo>
                    <a:cubicBezTo>
                      <a:pt x="20" y="118"/>
                      <a:pt x="20" y="118"/>
                      <a:pt x="20" y="119"/>
                    </a:cubicBezTo>
                    <a:cubicBezTo>
                      <a:pt x="19" y="121"/>
                      <a:pt x="18" y="124"/>
                      <a:pt x="17" y="127"/>
                    </a:cubicBezTo>
                    <a:cubicBezTo>
                      <a:pt x="12" y="139"/>
                      <a:pt x="9" y="151"/>
                      <a:pt x="8" y="164"/>
                    </a:cubicBezTo>
                    <a:cubicBezTo>
                      <a:pt x="7" y="166"/>
                      <a:pt x="7" y="167"/>
                      <a:pt x="7" y="169"/>
                    </a:cubicBezTo>
                    <a:cubicBezTo>
                      <a:pt x="7" y="169"/>
                      <a:pt x="7" y="170"/>
                      <a:pt x="7" y="170"/>
                    </a:cubicBezTo>
                    <a:cubicBezTo>
                      <a:pt x="6" y="181"/>
                      <a:pt x="6" y="193"/>
                      <a:pt x="4" y="204"/>
                    </a:cubicBezTo>
                    <a:close/>
                    <a:moveTo>
                      <a:pt x="7" y="262"/>
                    </a:moveTo>
                    <a:cubicBezTo>
                      <a:pt x="11" y="265"/>
                      <a:pt x="17" y="267"/>
                      <a:pt x="22" y="269"/>
                    </a:cubicBezTo>
                    <a:cubicBezTo>
                      <a:pt x="27" y="272"/>
                      <a:pt x="32" y="273"/>
                      <a:pt x="38" y="275"/>
                    </a:cubicBezTo>
                    <a:cubicBezTo>
                      <a:pt x="44" y="276"/>
                      <a:pt x="51" y="278"/>
                      <a:pt x="57" y="280"/>
                    </a:cubicBezTo>
                    <a:cubicBezTo>
                      <a:pt x="62" y="282"/>
                      <a:pt x="66" y="284"/>
                      <a:pt x="71" y="285"/>
                    </a:cubicBezTo>
                    <a:cubicBezTo>
                      <a:pt x="72" y="286"/>
                      <a:pt x="72" y="287"/>
                      <a:pt x="72" y="288"/>
                    </a:cubicBezTo>
                    <a:cubicBezTo>
                      <a:pt x="68" y="286"/>
                      <a:pt x="63" y="285"/>
                      <a:pt x="59" y="283"/>
                    </a:cubicBezTo>
                    <a:cubicBezTo>
                      <a:pt x="53" y="281"/>
                      <a:pt x="47" y="279"/>
                      <a:pt x="41" y="277"/>
                    </a:cubicBezTo>
                    <a:cubicBezTo>
                      <a:pt x="35" y="274"/>
                      <a:pt x="29" y="272"/>
                      <a:pt x="23" y="270"/>
                    </a:cubicBezTo>
                    <a:cubicBezTo>
                      <a:pt x="18" y="268"/>
                      <a:pt x="12" y="265"/>
                      <a:pt x="7" y="263"/>
                    </a:cubicBezTo>
                    <a:cubicBezTo>
                      <a:pt x="7" y="263"/>
                      <a:pt x="7" y="263"/>
                      <a:pt x="7" y="264"/>
                    </a:cubicBezTo>
                    <a:cubicBezTo>
                      <a:pt x="7" y="263"/>
                      <a:pt x="7" y="263"/>
                      <a:pt x="7" y="262"/>
                    </a:cubicBezTo>
                    <a:close/>
                    <a:moveTo>
                      <a:pt x="7" y="264"/>
                    </a:moveTo>
                    <a:cubicBezTo>
                      <a:pt x="9" y="267"/>
                      <a:pt x="13" y="268"/>
                      <a:pt x="16" y="270"/>
                    </a:cubicBezTo>
                    <a:cubicBezTo>
                      <a:pt x="21" y="272"/>
                      <a:pt x="26" y="274"/>
                      <a:pt x="31" y="276"/>
                    </a:cubicBezTo>
                    <a:cubicBezTo>
                      <a:pt x="37" y="278"/>
                      <a:pt x="43" y="281"/>
                      <a:pt x="49" y="283"/>
                    </a:cubicBezTo>
                    <a:cubicBezTo>
                      <a:pt x="55" y="285"/>
                      <a:pt x="62" y="287"/>
                      <a:pt x="67" y="290"/>
                    </a:cubicBezTo>
                    <a:cubicBezTo>
                      <a:pt x="69" y="290"/>
                      <a:pt x="70" y="291"/>
                      <a:pt x="72" y="292"/>
                    </a:cubicBezTo>
                    <a:cubicBezTo>
                      <a:pt x="71" y="291"/>
                      <a:pt x="69" y="291"/>
                      <a:pt x="68" y="291"/>
                    </a:cubicBezTo>
                    <a:cubicBezTo>
                      <a:pt x="65" y="290"/>
                      <a:pt x="63" y="289"/>
                      <a:pt x="60" y="288"/>
                    </a:cubicBezTo>
                    <a:cubicBezTo>
                      <a:pt x="54" y="285"/>
                      <a:pt x="48" y="284"/>
                      <a:pt x="42" y="282"/>
                    </a:cubicBezTo>
                    <a:cubicBezTo>
                      <a:pt x="36" y="280"/>
                      <a:pt x="30" y="277"/>
                      <a:pt x="24" y="275"/>
                    </a:cubicBezTo>
                    <a:cubicBezTo>
                      <a:pt x="19" y="273"/>
                      <a:pt x="13" y="272"/>
                      <a:pt x="9" y="269"/>
                    </a:cubicBezTo>
                    <a:cubicBezTo>
                      <a:pt x="9" y="269"/>
                      <a:pt x="8" y="269"/>
                      <a:pt x="8" y="269"/>
                    </a:cubicBezTo>
                    <a:cubicBezTo>
                      <a:pt x="8" y="267"/>
                      <a:pt x="7" y="266"/>
                      <a:pt x="7" y="264"/>
                    </a:cubicBezTo>
                    <a:close/>
                    <a:moveTo>
                      <a:pt x="65" y="92"/>
                    </a:moveTo>
                    <a:cubicBezTo>
                      <a:pt x="64" y="92"/>
                      <a:pt x="64" y="92"/>
                      <a:pt x="64" y="93"/>
                    </a:cubicBezTo>
                    <a:cubicBezTo>
                      <a:pt x="61" y="93"/>
                      <a:pt x="59" y="94"/>
                      <a:pt x="57" y="95"/>
                    </a:cubicBezTo>
                    <a:cubicBezTo>
                      <a:pt x="59" y="94"/>
                      <a:pt x="62" y="93"/>
                      <a:pt x="64" y="92"/>
                    </a:cubicBezTo>
                    <a:cubicBezTo>
                      <a:pt x="64" y="92"/>
                      <a:pt x="65" y="92"/>
                      <a:pt x="65" y="92"/>
                    </a:cubicBezTo>
                    <a:close/>
                    <a:moveTo>
                      <a:pt x="67" y="91"/>
                    </a:moveTo>
                    <a:cubicBezTo>
                      <a:pt x="67" y="90"/>
                      <a:pt x="68" y="90"/>
                      <a:pt x="68" y="90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8" y="91"/>
                      <a:pt x="68" y="91"/>
                      <a:pt x="68" y="91"/>
                    </a:cubicBezTo>
                    <a:cubicBezTo>
                      <a:pt x="68" y="91"/>
                      <a:pt x="67" y="91"/>
                      <a:pt x="67" y="92"/>
                    </a:cubicBezTo>
                    <a:cubicBezTo>
                      <a:pt x="67" y="91"/>
                      <a:pt x="67" y="91"/>
                      <a:pt x="67" y="91"/>
                    </a:cubicBezTo>
                    <a:close/>
                    <a:moveTo>
                      <a:pt x="71" y="90"/>
                    </a:moveTo>
                    <a:cubicBezTo>
                      <a:pt x="71" y="90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90"/>
                    </a:cubicBezTo>
                    <a:cubicBezTo>
                      <a:pt x="71" y="90"/>
                      <a:pt x="72" y="90"/>
                      <a:pt x="72" y="90"/>
                    </a:cubicBezTo>
                    <a:cubicBezTo>
                      <a:pt x="71" y="90"/>
                      <a:pt x="71" y="90"/>
                      <a:pt x="71" y="90"/>
                    </a:cubicBezTo>
                    <a:cubicBezTo>
                      <a:pt x="71" y="90"/>
                      <a:pt x="71" y="90"/>
                      <a:pt x="71" y="90"/>
                    </a:cubicBezTo>
                    <a:close/>
                    <a:moveTo>
                      <a:pt x="74" y="90"/>
                    </a:moveTo>
                    <a:cubicBezTo>
                      <a:pt x="74" y="89"/>
                      <a:pt x="74" y="89"/>
                      <a:pt x="74" y="88"/>
                    </a:cubicBezTo>
                    <a:cubicBezTo>
                      <a:pt x="75" y="88"/>
                      <a:pt x="76" y="88"/>
                      <a:pt x="76" y="88"/>
                    </a:cubicBezTo>
                    <a:cubicBezTo>
                      <a:pt x="76" y="88"/>
                      <a:pt x="76" y="89"/>
                      <a:pt x="76" y="89"/>
                    </a:cubicBezTo>
                    <a:cubicBezTo>
                      <a:pt x="76" y="89"/>
                      <a:pt x="75" y="89"/>
                      <a:pt x="74" y="90"/>
                    </a:cubicBezTo>
                    <a:cubicBezTo>
                      <a:pt x="74" y="90"/>
                      <a:pt x="74" y="90"/>
                      <a:pt x="74" y="90"/>
                    </a:cubicBezTo>
                    <a:close/>
                    <a:moveTo>
                      <a:pt x="79" y="88"/>
                    </a:moveTo>
                    <a:cubicBezTo>
                      <a:pt x="80" y="88"/>
                      <a:pt x="80" y="87"/>
                      <a:pt x="81" y="87"/>
                    </a:cubicBezTo>
                    <a:cubicBezTo>
                      <a:pt x="81" y="88"/>
                      <a:pt x="81" y="88"/>
                      <a:pt x="81" y="89"/>
                    </a:cubicBezTo>
                    <a:cubicBezTo>
                      <a:pt x="80" y="89"/>
                      <a:pt x="80" y="89"/>
                      <a:pt x="79" y="89"/>
                    </a:cubicBezTo>
                    <a:cubicBezTo>
                      <a:pt x="79" y="88"/>
                      <a:pt x="79" y="88"/>
                      <a:pt x="79" y="88"/>
                    </a:cubicBezTo>
                    <a:close/>
                    <a:moveTo>
                      <a:pt x="85" y="87"/>
                    </a:moveTo>
                    <a:cubicBezTo>
                      <a:pt x="85" y="88"/>
                      <a:pt x="85" y="88"/>
                      <a:pt x="85" y="88"/>
                    </a:cubicBezTo>
                    <a:cubicBezTo>
                      <a:pt x="85" y="88"/>
                      <a:pt x="84" y="88"/>
                      <a:pt x="84" y="88"/>
                    </a:cubicBezTo>
                    <a:cubicBezTo>
                      <a:pt x="84" y="88"/>
                      <a:pt x="84" y="88"/>
                      <a:pt x="84" y="88"/>
                    </a:cubicBezTo>
                    <a:cubicBezTo>
                      <a:pt x="84" y="88"/>
                      <a:pt x="84" y="87"/>
                      <a:pt x="84" y="87"/>
                    </a:cubicBezTo>
                    <a:cubicBezTo>
                      <a:pt x="84" y="87"/>
                      <a:pt x="85" y="87"/>
                      <a:pt x="85" y="87"/>
                    </a:cubicBezTo>
                    <a:close/>
                    <a:moveTo>
                      <a:pt x="89" y="87"/>
                    </a:move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8"/>
                    </a:cubicBezTo>
                    <a:cubicBezTo>
                      <a:pt x="89" y="88"/>
                      <a:pt x="89" y="88"/>
                      <a:pt x="89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7"/>
                      <a:pt x="88" y="88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9" y="87"/>
                      <a:pt x="89" y="87"/>
                    </a:cubicBezTo>
                    <a:close/>
                    <a:moveTo>
                      <a:pt x="93" y="88"/>
                    </a:moveTo>
                    <a:cubicBezTo>
                      <a:pt x="93" y="88"/>
                      <a:pt x="93" y="88"/>
                      <a:pt x="93" y="88"/>
                    </a:cubicBezTo>
                    <a:cubicBezTo>
                      <a:pt x="93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3" y="88"/>
                      <a:pt x="93" y="88"/>
                    </a:cubicBezTo>
                    <a:close/>
                    <a:moveTo>
                      <a:pt x="97" y="88"/>
                    </a:moveTo>
                    <a:cubicBezTo>
                      <a:pt x="97" y="88"/>
                      <a:pt x="97" y="89"/>
                      <a:pt x="97" y="89"/>
                    </a:cubicBezTo>
                    <a:cubicBezTo>
                      <a:pt x="97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8"/>
                      <a:pt x="96" y="88"/>
                      <a:pt x="96" y="88"/>
                    </a:cubicBezTo>
                    <a:cubicBezTo>
                      <a:pt x="96" y="88"/>
                      <a:pt x="97" y="88"/>
                      <a:pt x="97" y="88"/>
                    </a:cubicBezTo>
                    <a:close/>
                    <a:moveTo>
                      <a:pt x="103" y="109"/>
                    </a:moveTo>
                    <a:cubicBezTo>
                      <a:pt x="103" y="110"/>
                      <a:pt x="102" y="116"/>
                      <a:pt x="100" y="113"/>
                    </a:cubicBezTo>
                    <a:cubicBezTo>
                      <a:pt x="97" y="110"/>
                      <a:pt x="98" y="105"/>
                      <a:pt x="99" y="101"/>
                    </a:cubicBezTo>
                    <a:cubicBezTo>
                      <a:pt x="99" y="99"/>
                      <a:pt x="100" y="96"/>
                      <a:pt x="100" y="94"/>
                    </a:cubicBezTo>
                    <a:cubicBezTo>
                      <a:pt x="101" y="96"/>
                      <a:pt x="102" y="99"/>
                      <a:pt x="102" y="101"/>
                    </a:cubicBezTo>
                    <a:cubicBezTo>
                      <a:pt x="103" y="104"/>
                      <a:pt x="103" y="107"/>
                      <a:pt x="103" y="109"/>
                    </a:cubicBezTo>
                    <a:close/>
                    <a:moveTo>
                      <a:pt x="94" y="103"/>
                    </a:moveTo>
                    <a:cubicBezTo>
                      <a:pt x="93" y="105"/>
                      <a:pt x="90" y="114"/>
                      <a:pt x="86" y="113"/>
                    </a:cubicBezTo>
                    <a:cubicBezTo>
                      <a:pt x="84" y="113"/>
                      <a:pt x="81" y="110"/>
                      <a:pt x="82" y="108"/>
                    </a:cubicBezTo>
                    <a:cubicBezTo>
                      <a:pt x="83" y="105"/>
                      <a:pt x="85" y="103"/>
                      <a:pt x="87" y="101"/>
                    </a:cubicBezTo>
                    <a:cubicBezTo>
                      <a:pt x="90" y="98"/>
                      <a:pt x="93" y="95"/>
                      <a:pt x="97" y="93"/>
                    </a:cubicBezTo>
                    <a:cubicBezTo>
                      <a:pt x="96" y="97"/>
                      <a:pt x="95" y="100"/>
                      <a:pt x="94" y="103"/>
                    </a:cubicBezTo>
                    <a:close/>
                    <a:moveTo>
                      <a:pt x="97" y="85"/>
                    </a:moveTo>
                    <a:cubicBezTo>
                      <a:pt x="97" y="85"/>
                      <a:pt x="97" y="85"/>
                      <a:pt x="98" y="85"/>
                    </a:cubicBezTo>
                    <a:cubicBezTo>
                      <a:pt x="99" y="85"/>
                      <a:pt x="100" y="85"/>
                      <a:pt x="100" y="86"/>
                    </a:cubicBezTo>
                    <a:cubicBezTo>
                      <a:pt x="99" y="85"/>
                      <a:pt x="98" y="85"/>
                      <a:pt x="97" y="85"/>
                    </a:cubicBezTo>
                    <a:close/>
                    <a:moveTo>
                      <a:pt x="108" y="91"/>
                    </a:moveTo>
                    <a:cubicBezTo>
                      <a:pt x="107" y="91"/>
                      <a:pt x="105" y="90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5" y="90"/>
                      <a:pt x="107" y="91"/>
                      <a:pt x="108" y="91"/>
                    </a:cubicBezTo>
                    <a:close/>
                    <a:moveTo>
                      <a:pt x="135" y="165"/>
                    </a:moveTo>
                    <a:cubicBezTo>
                      <a:pt x="135" y="165"/>
                      <a:pt x="135" y="166"/>
                      <a:pt x="135" y="166"/>
                    </a:cubicBezTo>
                    <a:cubicBezTo>
                      <a:pt x="135" y="166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4"/>
                    </a:cubicBezTo>
                    <a:cubicBezTo>
                      <a:pt x="134" y="164"/>
                      <a:pt x="135" y="164"/>
                      <a:pt x="135" y="165"/>
                    </a:cubicBezTo>
                    <a:close/>
                    <a:moveTo>
                      <a:pt x="7" y="212"/>
                    </a:moveTo>
                    <a:cubicBezTo>
                      <a:pt x="14" y="218"/>
                      <a:pt x="25" y="222"/>
                      <a:pt x="34" y="226"/>
                    </a:cubicBezTo>
                    <a:cubicBezTo>
                      <a:pt x="39" y="229"/>
                      <a:pt x="44" y="231"/>
                      <a:pt x="50" y="234"/>
                    </a:cubicBezTo>
                    <a:cubicBezTo>
                      <a:pt x="55" y="236"/>
                      <a:pt x="59" y="239"/>
                      <a:pt x="64" y="241"/>
                    </a:cubicBezTo>
                    <a:cubicBezTo>
                      <a:pt x="65" y="242"/>
                      <a:pt x="66" y="242"/>
                      <a:pt x="67" y="243"/>
                    </a:cubicBezTo>
                    <a:cubicBezTo>
                      <a:pt x="65" y="242"/>
                      <a:pt x="64" y="242"/>
                      <a:pt x="62" y="241"/>
                    </a:cubicBezTo>
                    <a:cubicBezTo>
                      <a:pt x="60" y="240"/>
                      <a:pt x="57" y="238"/>
                      <a:pt x="55" y="237"/>
                    </a:cubicBezTo>
                    <a:cubicBezTo>
                      <a:pt x="50" y="234"/>
                      <a:pt x="44" y="232"/>
                      <a:pt x="39" y="230"/>
                    </a:cubicBezTo>
                    <a:cubicBezTo>
                      <a:pt x="28" y="225"/>
                      <a:pt x="17" y="221"/>
                      <a:pt x="6" y="215"/>
                    </a:cubicBezTo>
                    <a:cubicBezTo>
                      <a:pt x="6" y="215"/>
                      <a:pt x="6" y="215"/>
                      <a:pt x="6" y="215"/>
                    </a:cubicBezTo>
                    <a:cubicBezTo>
                      <a:pt x="6" y="214"/>
                      <a:pt x="6" y="213"/>
                      <a:pt x="7" y="212"/>
                    </a:cubicBezTo>
                    <a:close/>
                    <a:moveTo>
                      <a:pt x="6" y="216"/>
                    </a:moveTo>
                    <a:cubicBezTo>
                      <a:pt x="6" y="216"/>
                      <a:pt x="6" y="216"/>
                      <a:pt x="6" y="216"/>
                    </a:cubicBezTo>
                    <a:cubicBezTo>
                      <a:pt x="16" y="222"/>
                      <a:pt x="28" y="226"/>
                      <a:pt x="38" y="231"/>
                    </a:cubicBezTo>
                    <a:cubicBezTo>
                      <a:pt x="44" y="233"/>
                      <a:pt x="49" y="235"/>
                      <a:pt x="54" y="238"/>
                    </a:cubicBezTo>
                    <a:cubicBezTo>
                      <a:pt x="59" y="240"/>
                      <a:pt x="63" y="242"/>
                      <a:pt x="67" y="244"/>
                    </a:cubicBezTo>
                    <a:cubicBezTo>
                      <a:pt x="67" y="244"/>
                      <a:pt x="67" y="245"/>
                      <a:pt x="67" y="245"/>
                    </a:cubicBezTo>
                    <a:cubicBezTo>
                      <a:pt x="58" y="241"/>
                      <a:pt x="48" y="236"/>
                      <a:pt x="38" y="232"/>
                    </a:cubicBezTo>
                    <a:cubicBezTo>
                      <a:pt x="27" y="229"/>
                      <a:pt x="16" y="225"/>
                      <a:pt x="6" y="221"/>
                    </a:cubicBezTo>
                    <a:cubicBezTo>
                      <a:pt x="6" y="221"/>
                      <a:pt x="6" y="221"/>
                      <a:pt x="6" y="221"/>
                    </a:cubicBezTo>
                    <a:cubicBezTo>
                      <a:pt x="6" y="219"/>
                      <a:pt x="6" y="218"/>
                      <a:pt x="6" y="216"/>
                    </a:cubicBezTo>
                    <a:close/>
                    <a:moveTo>
                      <a:pt x="5" y="226"/>
                    </a:moveTo>
                    <a:cubicBezTo>
                      <a:pt x="15" y="231"/>
                      <a:pt x="25" y="235"/>
                      <a:pt x="36" y="239"/>
                    </a:cubicBezTo>
                    <a:cubicBezTo>
                      <a:pt x="41" y="242"/>
                      <a:pt x="47" y="244"/>
                      <a:pt x="52" y="247"/>
                    </a:cubicBezTo>
                    <a:cubicBezTo>
                      <a:pt x="55" y="248"/>
                      <a:pt x="57" y="249"/>
                      <a:pt x="59" y="251"/>
                    </a:cubicBezTo>
                    <a:cubicBezTo>
                      <a:pt x="60" y="251"/>
                      <a:pt x="61" y="251"/>
                      <a:pt x="61" y="251"/>
                    </a:cubicBezTo>
                    <a:cubicBezTo>
                      <a:pt x="59" y="250"/>
                      <a:pt x="56" y="249"/>
                      <a:pt x="54" y="248"/>
                    </a:cubicBezTo>
                    <a:cubicBezTo>
                      <a:pt x="49" y="246"/>
                      <a:pt x="44" y="245"/>
                      <a:pt x="39" y="243"/>
                    </a:cubicBezTo>
                    <a:cubicBezTo>
                      <a:pt x="27" y="240"/>
                      <a:pt x="16" y="235"/>
                      <a:pt x="5" y="231"/>
                    </a:cubicBezTo>
                    <a:cubicBezTo>
                      <a:pt x="5" y="231"/>
                      <a:pt x="5" y="231"/>
                      <a:pt x="5" y="231"/>
                    </a:cubicBezTo>
                    <a:cubicBezTo>
                      <a:pt x="5" y="229"/>
                      <a:pt x="5" y="228"/>
                      <a:pt x="5" y="226"/>
                    </a:cubicBezTo>
                    <a:close/>
                    <a:moveTo>
                      <a:pt x="23" y="256"/>
                    </a:moveTo>
                    <a:cubicBezTo>
                      <a:pt x="34" y="260"/>
                      <a:pt x="46" y="263"/>
                      <a:pt x="56" y="268"/>
                    </a:cubicBezTo>
                    <a:cubicBezTo>
                      <a:pt x="58" y="270"/>
                      <a:pt x="61" y="272"/>
                      <a:pt x="64" y="273"/>
                    </a:cubicBezTo>
                    <a:cubicBezTo>
                      <a:pt x="66" y="273"/>
                      <a:pt x="68" y="274"/>
                      <a:pt x="69" y="275"/>
                    </a:cubicBezTo>
                    <a:cubicBezTo>
                      <a:pt x="68" y="274"/>
                      <a:pt x="67" y="274"/>
                      <a:pt x="66" y="274"/>
                    </a:cubicBezTo>
                    <a:cubicBezTo>
                      <a:pt x="59" y="271"/>
                      <a:pt x="52" y="268"/>
                      <a:pt x="46" y="266"/>
                    </a:cubicBezTo>
                    <a:cubicBezTo>
                      <a:pt x="42" y="265"/>
                      <a:pt x="39" y="264"/>
                      <a:pt x="36" y="263"/>
                    </a:cubicBezTo>
                    <a:cubicBezTo>
                      <a:pt x="25" y="259"/>
                      <a:pt x="15" y="255"/>
                      <a:pt x="5" y="251"/>
                    </a:cubicBezTo>
                    <a:cubicBezTo>
                      <a:pt x="5" y="250"/>
                      <a:pt x="5" y="249"/>
                      <a:pt x="5" y="248"/>
                    </a:cubicBezTo>
                    <a:cubicBezTo>
                      <a:pt x="10" y="252"/>
                      <a:pt x="17" y="254"/>
                      <a:pt x="23" y="256"/>
                    </a:cubicBezTo>
                    <a:close/>
                    <a:moveTo>
                      <a:pt x="8" y="250"/>
                    </a:moveTo>
                    <a:cubicBezTo>
                      <a:pt x="8" y="250"/>
                      <a:pt x="9" y="250"/>
                      <a:pt x="9" y="250"/>
                    </a:cubicBezTo>
                    <a:cubicBezTo>
                      <a:pt x="9" y="250"/>
                      <a:pt x="8" y="250"/>
                      <a:pt x="8" y="250"/>
                    </a:cubicBezTo>
                    <a:close/>
                    <a:moveTo>
                      <a:pt x="7" y="249"/>
                    </a:moveTo>
                    <a:cubicBezTo>
                      <a:pt x="7" y="249"/>
                      <a:pt x="8" y="249"/>
                      <a:pt x="8" y="249"/>
                    </a:cubicBezTo>
                    <a:cubicBezTo>
                      <a:pt x="8" y="249"/>
                      <a:pt x="7" y="249"/>
                      <a:pt x="7" y="249"/>
                    </a:cubicBezTo>
                    <a:close/>
                    <a:moveTo>
                      <a:pt x="5" y="252"/>
                    </a:moveTo>
                    <a:cubicBezTo>
                      <a:pt x="5" y="252"/>
                      <a:pt x="5" y="252"/>
                      <a:pt x="6" y="252"/>
                    </a:cubicBezTo>
                    <a:cubicBezTo>
                      <a:pt x="6" y="253"/>
                      <a:pt x="6" y="253"/>
                      <a:pt x="7" y="253"/>
                    </a:cubicBezTo>
                    <a:cubicBezTo>
                      <a:pt x="16" y="257"/>
                      <a:pt x="25" y="260"/>
                      <a:pt x="35" y="263"/>
                    </a:cubicBezTo>
                    <a:cubicBezTo>
                      <a:pt x="41" y="266"/>
                      <a:pt x="47" y="268"/>
                      <a:pt x="54" y="271"/>
                    </a:cubicBezTo>
                    <a:cubicBezTo>
                      <a:pt x="57" y="272"/>
                      <a:pt x="60" y="274"/>
                      <a:pt x="63" y="275"/>
                    </a:cubicBezTo>
                    <a:cubicBezTo>
                      <a:pt x="64" y="275"/>
                      <a:pt x="66" y="276"/>
                      <a:pt x="68" y="277"/>
                    </a:cubicBezTo>
                    <a:cubicBezTo>
                      <a:pt x="69" y="277"/>
                      <a:pt x="71" y="278"/>
                      <a:pt x="68" y="277"/>
                    </a:cubicBezTo>
                    <a:cubicBezTo>
                      <a:pt x="61" y="275"/>
                      <a:pt x="54" y="273"/>
                      <a:pt x="47" y="271"/>
                    </a:cubicBezTo>
                    <a:cubicBezTo>
                      <a:pt x="33" y="266"/>
                      <a:pt x="19" y="261"/>
                      <a:pt x="5" y="254"/>
                    </a:cubicBezTo>
                    <a:cubicBezTo>
                      <a:pt x="5" y="253"/>
                      <a:pt x="5" y="253"/>
                      <a:pt x="5" y="252"/>
                    </a:cubicBezTo>
                    <a:close/>
                    <a:moveTo>
                      <a:pt x="62" y="279"/>
                    </a:moveTo>
                    <a:cubicBezTo>
                      <a:pt x="65" y="281"/>
                      <a:pt x="68" y="282"/>
                      <a:pt x="71" y="284"/>
                    </a:cubicBezTo>
                    <a:cubicBezTo>
                      <a:pt x="69" y="283"/>
                      <a:pt x="65" y="283"/>
                      <a:pt x="63" y="282"/>
                    </a:cubicBezTo>
                    <a:cubicBezTo>
                      <a:pt x="60" y="281"/>
                      <a:pt x="58" y="280"/>
                      <a:pt x="55" y="279"/>
                    </a:cubicBezTo>
                    <a:cubicBezTo>
                      <a:pt x="50" y="277"/>
                      <a:pt x="44" y="276"/>
                      <a:pt x="38" y="274"/>
                    </a:cubicBezTo>
                    <a:cubicBezTo>
                      <a:pt x="32" y="273"/>
                      <a:pt x="26" y="270"/>
                      <a:pt x="21" y="268"/>
                    </a:cubicBezTo>
                    <a:cubicBezTo>
                      <a:pt x="16" y="266"/>
                      <a:pt x="11" y="264"/>
                      <a:pt x="6" y="262"/>
                    </a:cubicBezTo>
                    <a:cubicBezTo>
                      <a:pt x="6" y="260"/>
                      <a:pt x="6" y="259"/>
                      <a:pt x="6" y="258"/>
                    </a:cubicBezTo>
                    <a:cubicBezTo>
                      <a:pt x="6" y="258"/>
                      <a:pt x="7" y="258"/>
                      <a:pt x="7" y="258"/>
                    </a:cubicBezTo>
                    <a:cubicBezTo>
                      <a:pt x="7" y="259"/>
                      <a:pt x="7" y="259"/>
                      <a:pt x="9" y="259"/>
                    </a:cubicBezTo>
                    <a:cubicBezTo>
                      <a:pt x="18" y="264"/>
                      <a:pt x="28" y="267"/>
                      <a:pt x="37" y="270"/>
                    </a:cubicBezTo>
                    <a:cubicBezTo>
                      <a:pt x="46" y="273"/>
                      <a:pt x="54" y="276"/>
                      <a:pt x="62" y="279"/>
                    </a:cubicBezTo>
                    <a:close/>
                    <a:moveTo>
                      <a:pt x="67" y="281"/>
                    </a:moveTo>
                    <a:cubicBezTo>
                      <a:pt x="68" y="282"/>
                      <a:pt x="70" y="282"/>
                      <a:pt x="71" y="283"/>
                    </a:cubicBezTo>
                    <a:cubicBezTo>
                      <a:pt x="71" y="283"/>
                      <a:pt x="71" y="284"/>
                      <a:pt x="71" y="284"/>
                    </a:cubicBezTo>
                    <a:cubicBezTo>
                      <a:pt x="70" y="283"/>
                      <a:pt x="69" y="282"/>
                      <a:pt x="67" y="281"/>
                    </a:cubicBezTo>
                    <a:close/>
                    <a:moveTo>
                      <a:pt x="75" y="310"/>
                    </a:moveTo>
                    <a:cubicBezTo>
                      <a:pt x="72" y="308"/>
                      <a:pt x="69" y="308"/>
                      <a:pt x="66" y="307"/>
                    </a:cubicBezTo>
                    <a:cubicBezTo>
                      <a:pt x="60" y="305"/>
                      <a:pt x="54" y="303"/>
                      <a:pt x="48" y="301"/>
                    </a:cubicBezTo>
                    <a:cubicBezTo>
                      <a:pt x="41" y="298"/>
                      <a:pt x="35" y="296"/>
                      <a:pt x="28" y="294"/>
                    </a:cubicBezTo>
                    <a:cubicBezTo>
                      <a:pt x="25" y="293"/>
                      <a:pt x="19" y="293"/>
                      <a:pt x="17" y="289"/>
                    </a:cubicBezTo>
                    <a:cubicBezTo>
                      <a:pt x="17" y="289"/>
                      <a:pt x="16" y="288"/>
                      <a:pt x="16" y="287"/>
                    </a:cubicBezTo>
                    <a:cubicBezTo>
                      <a:pt x="16" y="287"/>
                      <a:pt x="17" y="288"/>
                      <a:pt x="18" y="288"/>
                    </a:cubicBezTo>
                    <a:cubicBezTo>
                      <a:pt x="19" y="289"/>
                      <a:pt x="21" y="290"/>
                      <a:pt x="23" y="290"/>
                    </a:cubicBezTo>
                    <a:cubicBezTo>
                      <a:pt x="25" y="292"/>
                      <a:pt x="27" y="293"/>
                      <a:pt x="30" y="294"/>
                    </a:cubicBezTo>
                    <a:cubicBezTo>
                      <a:pt x="35" y="296"/>
                      <a:pt x="41" y="298"/>
                      <a:pt x="46" y="300"/>
                    </a:cubicBezTo>
                    <a:cubicBezTo>
                      <a:pt x="52" y="301"/>
                      <a:pt x="57" y="303"/>
                      <a:pt x="63" y="305"/>
                    </a:cubicBezTo>
                    <a:cubicBezTo>
                      <a:pt x="67" y="306"/>
                      <a:pt x="70" y="308"/>
                      <a:pt x="74" y="308"/>
                    </a:cubicBezTo>
                    <a:cubicBezTo>
                      <a:pt x="74" y="308"/>
                      <a:pt x="74" y="308"/>
                      <a:pt x="74" y="308"/>
                    </a:cubicBezTo>
                    <a:cubicBezTo>
                      <a:pt x="75" y="309"/>
                      <a:pt x="75" y="309"/>
                      <a:pt x="75" y="310"/>
                    </a:cubicBezTo>
                    <a:close/>
                    <a:moveTo>
                      <a:pt x="70" y="305"/>
                    </a:moveTo>
                    <a:cubicBezTo>
                      <a:pt x="71" y="306"/>
                      <a:pt x="76" y="308"/>
                      <a:pt x="71" y="307"/>
                    </a:cubicBezTo>
                    <a:cubicBezTo>
                      <a:pt x="67" y="306"/>
                      <a:pt x="63" y="304"/>
                      <a:pt x="59" y="303"/>
                    </a:cubicBezTo>
                    <a:cubicBezTo>
                      <a:pt x="53" y="301"/>
                      <a:pt x="48" y="300"/>
                      <a:pt x="43" y="298"/>
                    </a:cubicBezTo>
                    <a:cubicBezTo>
                      <a:pt x="37" y="296"/>
                      <a:pt x="32" y="294"/>
                      <a:pt x="26" y="292"/>
                    </a:cubicBezTo>
                    <a:cubicBezTo>
                      <a:pt x="27" y="292"/>
                      <a:pt x="28" y="292"/>
                      <a:pt x="28" y="292"/>
                    </a:cubicBezTo>
                    <a:cubicBezTo>
                      <a:pt x="34" y="294"/>
                      <a:pt x="39" y="295"/>
                      <a:pt x="44" y="297"/>
                    </a:cubicBezTo>
                    <a:cubicBezTo>
                      <a:pt x="50" y="298"/>
                      <a:pt x="55" y="300"/>
                      <a:pt x="61" y="302"/>
                    </a:cubicBezTo>
                    <a:cubicBezTo>
                      <a:pt x="64" y="303"/>
                      <a:pt x="67" y="304"/>
                      <a:pt x="70" y="305"/>
                    </a:cubicBezTo>
                    <a:close/>
                    <a:moveTo>
                      <a:pt x="21" y="289"/>
                    </a:moveTo>
                    <a:cubicBezTo>
                      <a:pt x="30" y="292"/>
                      <a:pt x="40" y="294"/>
                      <a:pt x="49" y="297"/>
                    </a:cubicBezTo>
                    <a:cubicBezTo>
                      <a:pt x="51" y="298"/>
                      <a:pt x="54" y="299"/>
                      <a:pt x="57" y="300"/>
                    </a:cubicBezTo>
                    <a:cubicBezTo>
                      <a:pt x="53" y="298"/>
                      <a:pt x="49" y="297"/>
                      <a:pt x="46" y="296"/>
                    </a:cubicBezTo>
                    <a:cubicBezTo>
                      <a:pt x="41" y="295"/>
                      <a:pt x="35" y="294"/>
                      <a:pt x="30" y="292"/>
                    </a:cubicBezTo>
                    <a:cubicBezTo>
                      <a:pt x="27" y="291"/>
                      <a:pt x="24" y="290"/>
                      <a:pt x="21" y="289"/>
                    </a:cubicBezTo>
                    <a:close/>
                    <a:moveTo>
                      <a:pt x="67" y="304"/>
                    </a:moveTo>
                    <a:cubicBezTo>
                      <a:pt x="70" y="304"/>
                      <a:pt x="72" y="305"/>
                      <a:pt x="74" y="305"/>
                    </a:cubicBezTo>
                    <a:cubicBezTo>
                      <a:pt x="74" y="306"/>
                      <a:pt x="74" y="306"/>
                      <a:pt x="74" y="307"/>
                    </a:cubicBezTo>
                    <a:cubicBezTo>
                      <a:pt x="72" y="306"/>
                      <a:pt x="70" y="305"/>
                      <a:pt x="67" y="304"/>
                    </a:cubicBezTo>
                    <a:close/>
                    <a:moveTo>
                      <a:pt x="74" y="304"/>
                    </a:moveTo>
                    <a:cubicBezTo>
                      <a:pt x="62" y="299"/>
                      <a:pt x="50" y="295"/>
                      <a:pt x="38" y="291"/>
                    </a:cubicBezTo>
                    <a:cubicBezTo>
                      <a:pt x="39" y="291"/>
                      <a:pt x="40" y="291"/>
                      <a:pt x="41" y="292"/>
                    </a:cubicBezTo>
                    <a:cubicBezTo>
                      <a:pt x="47" y="293"/>
                      <a:pt x="52" y="295"/>
                      <a:pt x="58" y="296"/>
                    </a:cubicBezTo>
                    <a:cubicBezTo>
                      <a:pt x="63" y="298"/>
                      <a:pt x="68" y="300"/>
                      <a:pt x="74" y="302"/>
                    </a:cubicBezTo>
                    <a:cubicBezTo>
                      <a:pt x="74" y="302"/>
                      <a:pt x="74" y="303"/>
                      <a:pt x="74" y="304"/>
                    </a:cubicBezTo>
                    <a:close/>
                    <a:moveTo>
                      <a:pt x="73" y="300"/>
                    </a:moveTo>
                    <a:cubicBezTo>
                      <a:pt x="64" y="296"/>
                      <a:pt x="54" y="293"/>
                      <a:pt x="44" y="289"/>
                    </a:cubicBezTo>
                    <a:cubicBezTo>
                      <a:pt x="37" y="287"/>
                      <a:pt x="31" y="285"/>
                      <a:pt x="25" y="282"/>
                    </a:cubicBezTo>
                    <a:cubicBezTo>
                      <a:pt x="21" y="280"/>
                      <a:pt x="15" y="278"/>
                      <a:pt x="11" y="275"/>
                    </a:cubicBezTo>
                    <a:cubicBezTo>
                      <a:pt x="11" y="275"/>
                      <a:pt x="11" y="275"/>
                      <a:pt x="11" y="275"/>
                    </a:cubicBezTo>
                    <a:cubicBezTo>
                      <a:pt x="12" y="275"/>
                      <a:pt x="12" y="276"/>
                      <a:pt x="13" y="276"/>
                    </a:cubicBezTo>
                    <a:cubicBezTo>
                      <a:pt x="14" y="276"/>
                      <a:pt x="15" y="277"/>
                      <a:pt x="16" y="277"/>
                    </a:cubicBezTo>
                    <a:cubicBezTo>
                      <a:pt x="19" y="278"/>
                      <a:pt x="22" y="279"/>
                      <a:pt x="24" y="280"/>
                    </a:cubicBezTo>
                    <a:cubicBezTo>
                      <a:pt x="30" y="282"/>
                      <a:pt x="36" y="284"/>
                      <a:pt x="42" y="286"/>
                    </a:cubicBezTo>
                    <a:cubicBezTo>
                      <a:pt x="47" y="288"/>
                      <a:pt x="53" y="290"/>
                      <a:pt x="59" y="292"/>
                    </a:cubicBezTo>
                    <a:cubicBezTo>
                      <a:pt x="63" y="294"/>
                      <a:pt x="68" y="296"/>
                      <a:pt x="73" y="297"/>
                    </a:cubicBezTo>
                    <a:cubicBezTo>
                      <a:pt x="73" y="298"/>
                      <a:pt x="73" y="299"/>
                      <a:pt x="73" y="300"/>
                    </a:cubicBezTo>
                    <a:close/>
                    <a:moveTo>
                      <a:pt x="73" y="296"/>
                    </a:moveTo>
                    <a:cubicBezTo>
                      <a:pt x="63" y="291"/>
                      <a:pt x="52" y="287"/>
                      <a:pt x="42" y="283"/>
                    </a:cubicBezTo>
                    <a:cubicBezTo>
                      <a:pt x="35" y="281"/>
                      <a:pt x="29" y="279"/>
                      <a:pt x="22" y="276"/>
                    </a:cubicBezTo>
                    <a:cubicBezTo>
                      <a:pt x="19" y="274"/>
                      <a:pt x="15" y="273"/>
                      <a:pt x="11" y="271"/>
                    </a:cubicBezTo>
                    <a:cubicBezTo>
                      <a:pt x="15" y="273"/>
                      <a:pt x="20" y="274"/>
                      <a:pt x="24" y="276"/>
                    </a:cubicBezTo>
                    <a:cubicBezTo>
                      <a:pt x="29" y="278"/>
                      <a:pt x="35" y="280"/>
                      <a:pt x="40" y="282"/>
                    </a:cubicBezTo>
                    <a:cubicBezTo>
                      <a:pt x="47" y="284"/>
                      <a:pt x="53" y="286"/>
                      <a:pt x="60" y="288"/>
                    </a:cubicBezTo>
                    <a:cubicBezTo>
                      <a:pt x="64" y="290"/>
                      <a:pt x="68" y="292"/>
                      <a:pt x="72" y="293"/>
                    </a:cubicBezTo>
                    <a:cubicBezTo>
                      <a:pt x="73" y="294"/>
                      <a:pt x="73" y="295"/>
                      <a:pt x="73" y="296"/>
                    </a:cubicBezTo>
                    <a:close/>
                    <a:moveTo>
                      <a:pt x="72" y="291"/>
                    </a:moveTo>
                    <a:cubicBezTo>
                      <a:pt x="68" y="289"/>
                      <a:pt x="63" y="287"/>
                      <a:pt x="58" y="285"/>
                    </a:cubicBezTo>
                    <a:cubicBezTo>
                      <a:pt x="52" y="283"/>
                      <a:pt x="47" y="281"/>
                      <a:pt x="41" y="279"/>
                    </a:cubicBezTo>
                    <a:cubicBezTo>
                      <a:pt x="35" y="276"/>
                      <a:pt x="28" y="274"/>
                      <a:pt x="22" y="271"/>
                    </a:cubicBezTo>
                    <a:cubicBezTo>
                      <a:pt x="18" y="270"/>
                      <a:pt x="14" y="268"/>
                      <a:pt x="11" y="266"/>
                    </a:cubicBezTo>
                    <a:cubicBezTo>
                      <a:pt x="10" y="266"/>
                      <a:pt x="6" y="263"/>
                      <a:pt x="10" y="265"/>
                    </a:cubicBezTo>
                    <a:cubicBezTo>
                      <a:pt x="11" y="266"/>
                      <a:pt x="12" y="266"/>
                      <a:pt x="13" y="267"/>
                    </a:cubicBezTo>
                    <a:cubicBezTo>
                      <a:pt x="16" y="268"/>
                      <a:pt x="18" y="269"/>
                      <a:pt x="21" y="270"/>
                    </a:cubicBezTo>
                    <a:cubicBezTo>
                      <a:pt x="26" y="272"/>
                      <a:pt x="32" y="274"/>
                      <a:pt x="38" y="276"/>
                    </a:cubicBezTo>
                    <a:cubicBezTo>
                      <a:pt x="44" y="279"/>
                      <a:pt x="50" y="281"/>
                      <a:pt x="57" y="283"/>
                    </a:cubicBezTo>
                    <a:cubicBezTo>
                      <a:pt x="62" y="285"/>
                      <a:pt x="67" y="286"/>
                      <a:pt x="72" y="289"/>
                    </a:cubicBezTo>
                    <a:cubicBezTo>
                      <a:pt x="72" y="290"/>
                      <a:pt x="72" y="290"/>
                      <a:pt x="72" y="291"/>
                    </a:cubicBezTo>
                    <a:close/>
                    <a:moveTo>
                      <a:pt x="62" y="161"/>
                    </a:moveTo>
                    <a:cubicBezTo>
                      <a:pt x="62" y="162"/>
                      <a:pt x="62" y="162"/>
                      <a:pt x="62" y="162"/>
                    </a:cubicBezTo>
                    <a:cubicBezTo>
                      <a:pt x="60" y="162"/>
                      <a:pt x="59" y="162"/>
                      <a:pt x="58" y="161"/>
                    </a:cubicBezTo>
                    <a:cubicBezTo>
                      <a:pt x="59" y="161"/>
                      <a:pt x="60" y="161"/>
                      <a:pt x="62" y="161"/>
                    </a:cubicBezTo>
                    <a:close/>
                    <a:moveTo>
                      <a:pt x="68" y="249"/>
                    </a:moveTo>
                    <a:cubicBezTo>
                      <a:pt x="65" y="247"/>
                      <a:pt x="62" y="246"/>
                      <a:pt x="59" y="245"/>
                    </a:cubicBezTo>
                    <a:cubicBezTo>
                      <a:pt x="54" y="242"/>
                      <a:pt x="50" y="240"/>
                      <a:pt x="45" y="238"/>
                    </a:cubicBezTo>
                    <a:cubicBezTo>
                      <a:pt x="34" y="233"/>
                      <a:pt x="23" y="229"/>
                      <a:pt x="12" y="224"/>
                    </a:cubicBezTo>
                    <a:cubicBezTo>
                      <a:pt x="12" y="224"/>
                      <a:pt x="12" y="224"/>
                      <a:pt x="11" y="224"/>
                    </a:cubicBezTo>
                    <a:cubicBezTo>
                      <a:pt x="13" y="224"/>
                      <a:pt x="15" y="225"/>
                      <a:pt x="17" y="226"/>
                    </a:cubicBezTo>
                    <a:cubicBezTo>
                      <a:pt x="23" y="228"/>
                      <a:pt x="29" y="230"/>
                      <a:pt x="34" y="232"/>
                    </a:cubicBezTo>
                    <a:cubicBezTo>
                      <a:pt x="45" y="236"/>
                      <a:pt x="56" y="241"/>
                      <a:pt x="68" y="246"/>
                    </a:cubicBezTo>
                    <a:cubicBezTo>
                      <a:pt x="68" y="247"/>
                      <a:pt x="68" y="248"/>
                      <a:pt x="68" y="249"/>
                    </a:cubicBezTo>
                    <a:close/>
                    <a:moveTo>
                      <a:pt x="67" y="242"/>
                    </a:moveTo>
                    <a:cubicBezTo>
                      <a:pt x="59" y="237"/>
                      <a:pt x="50" y="233"/>
                      <a:pt x="41" y="229"/>
                    </a:cubicBezTo>
                    <a:cubicBezTo>
                      <a:pt x="30" y="224"/>
                      <a:pt x="19" y="220"/>
                      <a:pt x="9" y="213"/>
                    </a:cubicBezTo>
                    <a:cubicBezTo>
                      <a:pt x="6" y="210"/>
                      <a:pt x="12" y="214"/>
                      <a:pt x="12" y="214"/>
                    </a:cubicBezTo>
                    <a:cubicBezTo>
                      <a:pt x="14" y="215"/>
                      <a:pt x="15" y="216"/>
                      <a:pt x="17" y="216"/>
                    </a:cubicBezTo>
                    <a:cubicBezTo>
                      <a:pt x="19" y="218"/>
                      <a:pt x="22" y="219"/>
                      <a:pt x="24" y="220"/>
                    </a:cubicBezTo>
                    <a:cubicBezTo>
                      <a:pt x="30" y="223"/>
                      <a:pt x="35" y="225"/>
                      <a:pt x="40" y="227"/>
                    </a:cubicBezTo>
                    <a:cubicBezTo>
                      <a:pt x="45" y="230"/>
                      <a:pt x="51" y="232"/>
                      <a:pt x="56" y="234"/>
                    </a:cubicBezTo>
                    <a:cubicBezTo>
                      <a:pt x="60" y="236"/>
                      <a:pt x="63" y="239"/>
                      <a:pt x="67" y="240"/>
                    </a:cubicBezTo>
                    <a:cubicBezTo>
                      <a:pt x="67" y="241"/>
                      <a:pt x="67" y="242"/>
                      <a:pt x="67" y="242"/>
                    </a:cubicBezTo>
                    <a:close/>
                    <a:moveTo>
                      <a:pt x="59" y="235"/>
                    </a:moveTo>
                    <a:cubicBezTo>
                      <a:pt x="61" y="236"/>
                      <a:pt x="63" y="237"/>
                      <a:pt x="65" y="238"/>
                    </a:cubicBezTo>
                    <a:cubicBezTo>
                      <a:pt x="68" y="241"/>
                      <a:pt x="61" y="236"/>
                      <a:pt x="61" y="236"/>
                    </a:cubicBezTo>
                    <a:cubicBezTo>
                      <a:pt x="60" y="236"/>
                      <a:pt x="60" y="235"/>
                      <a:pt x="59" y="235"/>
                    </a:cubicBezTo>
                    <a:close/>
                    <a:moveTo>
                      <a:pt x="40" y="224"/>
                    </a:moveTo>
                    <a:cubicBezTo>
                      <a:pt x="34" y="221"/>
                      <a:pt x="28" y="218"/>
                      <a:pt x="23" y="215"/>
                    </a:cubicBezTo>
                    <a:cubicBezTo>
                      <a:pt x="19" y="212"/>
                      <a:pt x="13" y="210"/>
                      <a:pt x="10" y="207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1" y="208"/>
                      <a:pt x="13" y="209"/>
                      <a:pt x="14" y="210"/>
                    </a:cubicBezTo>
                    <a:cubicBezTo>
                      <a:pt x="16" y="211"/>
                      <a:pt x="19" y="212"/>
                      <a:pt x="22" y="214"/>
                    </a:cubicBezTo>
                    <a:cubicBezTo>
                      <a:pt x="27" y="216"/>
                      <a:pt x="33" y="219"/>
                      <a:pt x="39" y="221"/>
                    </a:cubicBezTo>
                    <a:cubicBezTo>
                      <a:pt x="49" y="226"/>
                      <a:pt x="57" y="231"/>
                      <a:pt x="67" y="236"/>
                    </a:cubicBezTo>
                    <a:cubicBezTo>
                      <a:pt x="67" y="236"/>
                      <a:pt x="67" y="237"/>
                      <a:pt x="67" y="237"/>
                    </a:cubicBezTo>
                    <a:cubicBezTo>
                      <a:pt x="67" y="238"/>
                      <a:pt x="67" y="238"/>
                      <a:pt x="67" y="239"/>
                    </a:cubicBezTo>
                    <a:cubicBezTo>
                      <a:pt x="63" y="236"/>
                      <a:pt x="59" y="234"/>
                      <a:pt x="55" y="233"/>
                    </a:cubicBezTo>
                    <a:cubicBezTo>
                      <a:pt x="50" y="230"/>
                      <a:pt x="45" y="227"/>
                      <a:pt x="40" y="224"/>
                    </a:cubicBezTo>
                    <a:close/>
                    <a:moveTo>
                      <a:pt x="8" y="205"/>
                    </a:moveTo>
                    <a:cubicBezTo>
                      <a:pt x="8" y="205"/>
                      <a:pt x="7" y="205"/>
                      <a:pt x="7" y="205"/>
                    </a:cubicBezTo>
                    <a:cubicBezTo>
                      <a:pt x="7" y="204"/>
                      <a:pt x="7" y="203"/>
                      <a:pt x="7" y="203"/>
                    </a:cubicBezTo>
                    <a:cubicBezTo>
                      <a:pt x="18" y="209"/>
                      <a:pt x="29" y="215"/>
                      <a:pt x="40" y="220"/>
                    </a:cubicBezTo>
                    <a:cubicBezTo>
                      <a:pt x="45" y="222"/>
                      <a:pt x="50" y="225"/>
                      <a:pt x="55" y="228"/>
                    </a:cubicBezTo>
                    <a:cubicBezTo>
                      <a:pt x="56" y="229"/>
                      <a:pt x="57" y="230"/>
                      <a:pt x="58" y="231"/>
                    </a:cubicBezTo>
                    <a:cubicBezTo>
                      <a:pt x="51" y="227"/>
                      <a:pt x="44" y="223"/>
                      <a:pt x="36" y="219"/>
                    </a:cubicBezTo>
                    <a:cubicBezTo>
                      <a:pt x="31" y="217"/>
                      <a:pt x="26" y="215"/>
                      <a:pt x="20" y="212"/>
                    </a:cubicBezTo>
                    <a:cubicBezTo>
                      <a:pt x="16" y="210"/>
                      <a:pt x="12" y="207"/>
                      <a:pt x="8" y="205"/>
                    </a:cubicBezTo>
                    <a:close/>
                    <a:moveTo>
                      <a:pt x="9" y="187"/>
                    </a:moveTo>
                    <a:cubicBezTo>
                      <a:pt x="13" y="190"/>
                      <a:pt x="17" y="192"/>
                      <a:pt x="21" y="194"/>
                    </a:cubicBezTo>
                    <a:cubicBezTo>
                      <a:pt x="26" y="196"/>
                      <a:pt x="31" y="199"/>
                      <a:pt x="36" y="201"/>
                    </a:cubicBezTo>
                    <a:cubicBezTo>
                      <a:pt x="46" y="206"/>
                      <a:pt x="55" y="211"/>
                      <a:pt x="64" y="218"/>
                    </a:cubicBezTo>
                    <a:cubicBezTo>
                      <a:pt x="67" y="220"/>
                      <a:pt x="63" y="218"/>
                      <a:pt x="63" y="217"/>
                    </a:cubicBezTo>
                    <a:cubicBezTo>
                      <a:pt x="62" y="217"/>
                      <a:pt x="61" y="216"/>
                      <a:pt x="60" y="215"/>
                    </a:cubicBezTo>
                    <a:cubicBezTo>
                      <a:pt x="57" y="214"/>
                      <a:pt x="55" y="213"/>
                      <a:pt x="53" y="211"/>
                    </a:cubicBezTo>
                    <a:cubicBezTo>
                      <a:pt x="48" y="209"/>
                      <a:pt x="42" y="206"/>
                      <a:pt x="37" y="204"/>
                    </a:cubicBezTo>
                    <a:cubicBezTo>
                      <a:pt x="28" y="199"/>
                      <a:pt x="18" y="194"/>
                      <a:pt x="8" y="191"/>
                    </a:cubicBezTo>
                    <a:cubicBezTo>
                      <a:pt x="9" y="188"/>
                      <a:pt x="9" y="186"/>
                      <a:pt x="9" y="183"/>
                    </a:cubicBezTo>
                    <a:cubicBezTo>
                      <a:pt x="9" y="184"/>
                      <a:pt x="10" y="184"/>
                      <a:pt x="10" y="184"/>
                    </a:cubicBezTo>
                    <a:cubicBezTo>
                      <a:pt x="10" y="184"/>
                      <a:pt x="10" y="185"/>
                      <a:pt x="12" y="185"/>
                    </a:cubicBezTo>
                    <a:cubicBezTo>
                      <a:pt x="12" y="185"/>
                      <a:pt x="13" y="185"/>
                      <a:pt x="13" y="186"/>
                    </a:cubicBezTo>
                    <a:cubicBezTo>
                      <a:pt x="14" y="186"/>
                      <a:pt x="15" y="187"/>
                      <a:pt x="16" y="187"/>
                    </a:cubicBezTo>
                    <a:cubicBezTo>
                      <a:pt x="19" y="188"/>
                      <a:pt x="22" y="190"/>
                      <a:pt x="25" y="191"/>
                    </a:cubicBezTo>
                    <a:cubicBezTo>
                      <a:pt x="29" y="193"/>
                      <a:pt x="34" y="195"/>
                      <a:pt x="39" y="198"/>
                    </a:cubicBezTo>
                    <a:cubicBezTo>
                      <a:pt x="48" y="203"/>
                      <a:pt x="57" y="207"/>
                      <a:pt x="65" y="213"/>
                    </a:cubicBezTo>
                    <a:cubicBezTo>
                      <a:pt x="63" y="211"/>
                      <a:pt x="60" y="211"/>
                      <a:pt x="58" y="209"/>
                    </a:cubicBezTo>
                    <a:cubicBezTo>
                      <a:pt x="56" y="208"/>
                      <a:pt x="54" y="207"/>
                      <a:pt x="53" y="206"/>
                    </a:cubicBezTo>
                    <a:cubicBezTo>
                      <a:pt x="48" y="204"/>
                      <a:pt x="43" y="201"/>
                      <a:pt x="38" y="199"/>
                    </a:cubicBezTo>
                    <a:cubicBezTo>
                      <a:pt x="29" y="195"/>
                      <a:pt x="19" y="191"/>
                      <a:pt x="9" y="187"/>
                    </a:cubicBezTo>
                    <a:cubicBezTo>
                      <a:pt x="9" y="186"/>
                      <a:pt x="9" y="187"/>
                      <a:pt x="9" y="187"/>
                    </a:cubicBezTo>
                    <a:close/>
                    <a:moveTo>
                      <a:pt x="65" y="209"/>
                    </a:moveTo>
                    <a:cubicBezTo>
                      <a:pt x="56" y="204"/>
                      <a:pt x="48" y="198"/>
                      <a:pt x="38" y="193"/>
                    </a:cubicBezTo>
                    <a:cubicBezTo>
                      <a:pt x="30" y="190"/>
                      <a:pt x="22" y="187"/>
                      <a:pt x="15" y="182"/>
                    </a:cubicBezTo>
                    <a:cubicBezTo>
                      <a:pt x="15" y="182"/>
                      <a:pt x="15" y="182"/>
                      <a:pt x="15" y="182"/>
                    </a:cubicBezTo>
                    <a:cubicBezTo>
                      <a:pt x="18" y="183"/>
                      <a:pt x="20" y="185"/>
                      <a:pt x="23" y="186"/>
                    </a:cubicBezTo>
                    <a:cubicBezTo>
                      <a:pt x="28" y="188"/>
                      <a:pt x="33" y="190"/>
                      <a:pt x="38" y="193"/>
                    </a:cubicBezTo>
                    <a:cubicBezTo>
                      <a:pt x="47" y="197"/>
                      <a:pt x="56" y="202"/>
                      <a:pt x="65" y="206"/>
                    </a:cubicBezTo>
                    <a:cubicBezTo>
                      <a:pt x="65" y="207"/>
                      <a:pt x="65" y="208"/>
                      <a:pt x="65" y="209"/>
                    </a:cubicBezTo>
                    <a:close/>
                    <a:moveTo>
                      <a:pt x="65" y="201"/>
                    </a:moveTo>
                    <a:cubicBezTo>
                      <a:pt x="61" y="199"/>
                      <a:pt x="57" y="196"/>
                      <a:pt x="53" y="194"/>
                    </a:cubicBezTo>
                    <a:cubicBezTo>
                      <a:pt x="47" y="192"/>
                      <a:pt x="42" y="190"/>
                      <a:pt x="37" y="188"/>
                    </a:cubicBezTo>
                    <a:cubicBezTo>
                      <a:pt x="28" y="183"/>
                      <a:pt x="19" y="179"/>
                      <a:pt x="10" y="174"/>
                    </a:cubicBezTo>
                    <a:cubicBezTo>
                      <a:pt x="10" y="174"/>
                      <a:pt x="10" y="174"/>
                      <a:pt x="10" y="174"/>
                    </a:cubicBezTo>
                    <a:cubicBezTo>
                      <a:pt x="10" y="174"/>
                      <a:pt x="10" y="173"/>
                      <a:pt x="10" y="173"/>
                    </a:cubicBezTo>
                    <a:cubicBezTo>
                      <a:pt x="10" y="173"/>
                      <a:pt x="10" y="172"/>
                      <a:pt x="11" y="172"/>
                    </a:cubicBezTo>
                    <a:cubicBezTo>
                      <a:pt x="20" y="177"/>
                      <a:pt x="28" y="182"/>
                      <a:pt x="38" y="186"/>
                    </a:cubicBezTo>
                    <a:cubicBezTo>
                      <a:pt x="47" y="190"/>
                      <a:pt x="56" y="194"/>
                      <a:pt x="64" y="199"/>
                    </a:cubicBezTo>
                    <a:cubicBezTo>
                      <a:pt x="64" y="199"/>
                      <a:pt x="64" y="199"/>
                      <a:pt x="64" y="199"/>
                    </a:cubicBezTo>
                    <a:cubicBezTo>
                      <a:pt x="65" y="200"/>
                      <a:pt x="65" y="200"/>
                      <a:pt x="65" y="201"/>
                    </a:cubicBezTo>
                    <a:close/>
                    <a:moveTo>
                      <a:pt x="34" y="189"/>
                    </a:moveTo>
                    <a:cubicBezTo>
                      <a:pt x="43" y="193"/>
                      <a:pt x="53" y="197"/>
                      <a:pt x="61" y="203"/>
                    </a:cubicBezTo>
                    <a:cubicBezTo>
                      <a:pt x="63" y="204"/>
                      <a:pt x="68" y="207"/>
                      <a:pt x="61" y="204"/>
                    </a:cubicBezTo>
                    <a:cubicBezTo>
                      <a:pt x="59" y="202"/>
                      <a:pt x="56" y="201"/>
                      <a:pt x="53" y="200"/>
                    </a:cubicBezTo>
                    <a:cubicBezTo>
                      <a:pt x="48" y="197"/>
                      <a:pt x="43" y="195"/>
                      <a:pt x="38" y="192"/>
                    </a:cubicBezTo>
                    <a:cubicBezTo>
                      <a:pt x="29" y="188"/>
                      <a:pt x="19" y="184"/>
                      <a:pt x="10" y="179"/>
                    </a:cubicBezTo>
                    <a:cubicBezTo>
                      <a:pt x="9" y="178"/>
                      <a:pt x="9" y="178"/>
                      <a:pt x="9" y="179"/>
                    </a:cubicBezTo>
                    <a:cubicBezTo>
                      <a:pt x="9" y="177"/>
                      <a:pt x="9" y="176"/>
                      <a:pt x="10" y="175"/>
                    </a:cubicBezTo>
                    <a:cubicBezTo>
                      <a:pt x="16" y="181"/>
                      <a:pt x="26" y="185"/>
                      <a:pt x="34" y="189"/>
                    </a:cubicBezTo>
                    <a:close/>
                    <a:moveTo>
                      <a:pt x="61" y="207"/>
                    </a:moveTo>
                    <a:cubicBezTo>
                      <a:pt x="60" y="207"/>
                      <a:pt x="60" y="207"/>
                      <a:pt x="60" y="207"/>
                    </a:cubicBezTo>
                    <a:cubicBezTo>
                      <a:pt x="58" y="206"/>
                      <a:pt x="56" y="205"/>
                      <a:pt x="54" y="203"/>
                    </a:cubicBezTo>
                    <a:cubicBezTo>
                      <a:pt x="49" y="201"/>
                      <a:pt x="44" y="199"/>
                      <a:pt x="39" y="196"/>
                    </a:cubicBezTo>
                    <a:cubicBezTo>
                      <a:pt x="31" y="193"/>
                      <a:pt x="23" y="190"/>
                      <a:pt x="16" y="186"/>
                    </a:cubicBezTo>
                    <a:cubicBezTo>
                      <a:pt x="13" y="185"/>
                      <a:pt x="11" y="184"/>
                      <a:pt x="9" y="183"/>
                    </a:cubicBezTo>
                    <a:cubicBezTo>
                      <a:pt x="9" y="181"/>
                      <a:pt x="9" y="180"/>
                      <a:pt x="9" y="179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18" y="185"/>
                      <a:pt x="27" y="189"/>
                      <a:pt x="36" y="193"/>
                    </a:cubicBezTo>
                    <a:cubicBezTo>
                      <a:pt x="45" y="197"/>
                      <a:pt x="53" y="202"/>
                      <a:pt x="61" y="207"/>
                    </a:cubicBezTo>
                    <a:close/>
                    <a:moveTo>
                      <a:pt x="66" y="219"/>
                    </a:moveTo>
                    <a:cubicBezTo>
                      <a:pt x="66" y="220"/>
                      <a:pt x="66" y="221"/>
                      <a:pt x="66" y="222"/>
                    </a:cubicBezTo>
                    <a:cubicBezTo>
                      <a:pt x="57" y="217"/>
                      <a:pt x="49" y="211"/>
                      <a:pt x="39" y="207"/>
                    </a:cubicBezTo>
                    <a:cubicBezTo>
                      <a:pt x="29" y="202"/>
                      <a:pt x="19" y="198"/>
                      <a:pt x="10" y="192"/>
                    </a:cubicBezTo>
                    <a:cubicBezTo>
                      <a:pt x="14" y="195"/>
                      <a:pt x="21" y="197"/>
                      <a:pt x="26" y="199"/>
                    </a:cubicBezTo>
                    <a:cubicBezTo>
                      <a:pt x="30" y="201"/>
                      <a:pt x="35" y="204"/>
                      <a:pt x="40" y="206"/>
                    </a:cubicBezTo>
                    <a:cubicBezTo>
                      <a:pt x="49" y="210"/>
                      <a:pt x="57" y="215"/>
                      <a:pt x="66" y="219"/>
                    </a:cubicBezTo>
                    <a:close/>
                    <a:moveTo>
                      <a:pt x="66" y="226"/>
                    </a:moveTo>
                    <a:cubicBezTo>
                      <a:pt x="64" y="224"/>
                      <a:pt x="61" y="223"/>
                      <a:pt x="58" y="221"/>
                    </a:cubicBezTo>
                    <a:cubicBezTo>
                      <a:pt x="53" y="218"/>
                      <a:pt x="49" y="214"/>
                      <a:pt x="44" y="212"/>
                    </a:cubicBezTo>
                    <a:cubicBezTo>
                      <a:pt x="39" y="210"/>
                      <a:pt x="34" y="207"/>
                      <a:pt x="30" y="205"/>
                    </a:cubicBezTo>
                    <a:cubicBezTo>
                      <a:pt x="33" y="207"/>
                      <a:pt x="36" y="208"/>
                      <a:pt x="39" y="210"/>
                    </a:cubicBezTo>
                    <a:cubicBezTo>
                      <a:pt x="45" y="212"/>
                      <a:pt x="50" y="215"/>
                      <a:pt x="55" y="218"/>
                    </a:cubicBezTo>
                    <a:cubicBezTo>
                      <a:pt x="59" y="220"/>
                      <a:pt x="62" y="222"/>
                      <a:pt x="66" y="223"/>
                    </a:cubicBezTo>
                    <a:cubicBezTo>
                      <a:pt x="66" y="224"/>
                      <a:pt x="66" y="225"/>
                      <a:pt x="66" y="226"/>
                    </a:cubicBezTo>
                    <a:close/>
                    <a:moveTo>
                      <a:pt x="67" y="231"/>
                    </a:moveTo>
                    <a:cubicBezTo>
                      <a:pt x="64" y="228"/>
                      <a:pt x="60" y="227"/>
                      <a:pt x="57" y="225"/>
                    </a:cubicBezTo>
                    <a:cubicBezTo>
                      <a:pt x="52" y="222"/>
                      <a:pt x="47" y="219"/>
                      <a:pt x="42" y="216"/>
                    </a:cubicBezTo>
                    <a:cubicBezTo>
                      <a:pt x="33" y="212"/>
                      <a:pt x="25" y="208"/>
                      <a:pt x="16" y="204"/>
                    </a:cubicBezTo>
                    <a:cubicBezTo>
                      <a:pt x="19" y="205"/>
                      <a:pt x="21" y="206"/>
                      <a:pt x="23" y="207"/>
                    </a:cubicBezTo>
                    <a:cubicBezTo>
                      <a:pt x="28" y="210"/>
                      <a:pt x="34" y="212"/>
                      <a:pt x="39" y="214"/>
                    </a:cubicBezTo>
                    <a:cubicBezTo>
                      <a:pt x="48" y="219"/>
                      <a:pt x="57" y="224"/>
                      <a:pt x="66" y="228"/>
                    </a:cubicBezTo>
                    <a:cubicBezTo>
                      <a:pt x="66" y="229"/>
                      <a:pt x="67" y="230"/>
                      <a:pt x="67" y="231"/>
                    </a:cubicBezTo>
                    <a:close/>
                    <a:moveTo>
                      <a:pt x="66" y="232"/>
                    </a:moveTo>
                    <a:cubicBezTo>
                      <a:pt x="65" y="230"/>
                      <a:pt x="62" y="230"/>
                      <a:pt x="60" y="228"/>
                    </a:cubicBezTo>
                    <a:cubicBezTo>
                      <a:pt x="58" y="227"/>
                      <a:pt x="56" y="226"/>
                      <a:pt x="53" y="225"/>
                    </a:cubicBezTo>
                    <a:cubicBezTo>
                      <a:pt x="49" y="222"/>
                      <a:pt x="44" y="220"/>
                      <a:pt x="39" y="217"/>
                    </a:cubicBezTo>
                    <a:cubicBezTo>
                      <a:pt x="30" y="213"/>
                      <a:pt x="20" y="208"/>
                      <a:pt x="11" y="203"/>
                    </a:cubicBezTo>
                    <a:cubicBezTo>
                      <a:pt x="10" y="203"/>
                      <a:pt x="10" y="203"/>
                      <a:pt x="9" y="203"/>
                    </a:cubicBezTo>
                    <a:cubicBezTo>
                      <a:pt x="9" y="202"/>
                      <a:pt x="8" y="202"/>
                      <a:pt x="8" y="202"/>
                    </a:cubicBezTo>
                    <a:cubicBezTo>
                      <a:pt x="8" y="202"/>
                      <a:pt x="8" y="202"/>
                      <a:pt x="8" y="202"/>
                    </a:cubicBezTo>
                    <a:cubicBezTo>
                      <a:pt x="8" y="200"/>
                      <a:pt x="8" y="197"/>
                      <a:pt x="8" y="195"/>
                    </a:cubicBezTo>
                    <a:cubicBezTo>
                      <a:pt x="8" y="194"/>
                      <a:pt x="8" y="193"/>
                      <a:pt x="8" y="192"/>
                    </a:cubicBezTo>
                    <a:cubicBezTo>
                      <a:pt x="18" y="197"/>
                      <a:pt x="27" y="202"/>
                      <a:pt x="37" y="206"/>
                    </a:cubicBezTo>
                    <a:cubicBezTo>
                      <a:pt x="47" y="211"/>
                      <a:pt x="56" y="217"/>
                      <a:pt x="65" y="223"/>
                    </a:cubicBezTo>
                    <a:cubicBezTo>
                      <a:pt x="58" y="218"/>
                      <a:pt x="47" y="213"/>
                      <a:pt x="38" y="208"/>
                    </a:cubicBezTo>
                    <a:cubicBezTo>
                      <a:pt x="28" y="204"/>
                      <a:pt x="19" y="199"/>
                      <a:pt x="9" y="194"/>
                    </a:cubicBezTo>
                    <a:cubicBezTo>
                      <a:pt x="9" y="194"/>
                      <a:pt x="8" y="195"/>
                      <a:pt x="9" y="195"/>
                    </a:cubicBezTo>
                    <a:cubicBezTo>
                      <a:pt x="18" y="201"/>
                      <a:pt x="29" y="205"/>
                      <a:pt x="39" y="210"/>
                    </a:cubicBezTo>
                    <a:cubicBezTo>
                      <a:pt x="48" y="215"/>
                      <a:pt x="56" y="220"/>
                      <a:pt x="64" y="225"/>
                    </a:cubicBezTo>
                    <a:cubicBezTo>
                      <a:pt x="64" y="226"/>
                      <a:pt x="66" y="226"/>
                      <a:pt x="66" y="227"/>
                    </a:cubicBezTo>
                    <a:cubicBezTo>
                      <a:pt x="66" y="227"/>
                      <a:pt x="66" y="227"/>
                      <a:pt x="66" y="227"/>
                    </a:cubicBezTo>
                    <a:cubicBezTo>
                      <a:pt x="65" y="226"/>
                      <a:pt x="63" y="226"/>
                      <a:pt x="62" y="225"/>
                    </a:cubicBezTo>
                    <a:cubicBezTo>
                      <a:pt x="59" y="224"/>
                      <a:pt x="57" y="222"/>
                      <a:pt x="54" y="221"/>
                    </a:cubicBezTo>
                    <a:cubicBezTo>
                      <a:pt x="49" y="218"/>
                      <a:pt x="45" y="216"/>
                      <a:pt x="40" y="214"/>
                    </a:cubicBezTo>
                    <a:cubicBezTo>
                      <a:pt x="29" y="209"/>
                      <a:pt x="19" y="204"/>
                      <a:pt x="8" y="199"/>
                    </a:cubicBezTo>
                    <a:cubicBezTo>
                      <a:pt x="8" y="199"/>
                      <a:pt x="8" y="200"/>
                      <a:pt x="8" y="200"/>
                    </a:cubicBezTo>
                    <a:cubicBezTo>
                      <a:pt x="18" y="206"/>
                      <a:pt x="28" y="211"/>
                      <a:pt x="38" y="216"/>
                    </a:cubicBezTo>
                    <a:cubicBezTo>
                      <a:pt x="44" y="218"/>
                      <a:pt x="49" y="221"/>
                      <a:pt x="54" y="224"/>
                    </a:cubicBezTo>
                    <a:cubicBezTo>
                      <a:pt x="58" y="226"/>
                      <a:pt x="63" y="228"/>
                      <a:pt x="66" y="232"/>
                    </a:cubicBezTo>
                    <a:close/>
                    <a:moveTo>
                      <a:pt x="62" y="165"/>
                    </a:moveTo>
                    <a:cubicBezTo>
                      <a:pt x="60" y="164"/>
                      <a:pt x="59" y="163"/>
                      <a:pt x="59" y="162"/>
                    </a:cubicBezTo>
                    <a:cubicBezTo>
                      <a:pt x="59" y="163"/>
                      <a:pt x="60" y="163"/>
                      <a:pt x="62" y="163"/>
                    </a:cubicBezTo>
                    <a:cubicBezTo>
                      <a:pt x="62" y="164"/>
                      <a:pt x="62" y="164"/>
                      <a:pt x="62" y="165"/>
                    </a:cubicBezTo>
                    <a:close/>
                    <a:moveTo>
                      <a:pt x="62" y="169"/>
                    </a:moveTo>
                    <a:cubicBezTo>
                      <a:pt x="59" y="167"/>
                      <a:pt x="56" y="165"/>
                      <a:pt x="54" y="163"/>
                    </a:cubicBezTo>
                    <a:cubicBezTo>
                      <a:pt x="56" y="164"/>
                      <a:pt x="59" y="165"/>
                      <a:pt x="62" y="166"/>
                    </a:cubicBezTo>
                    <a:cubicBezTo>
                      <a:pt x="62" y="167"/>
                      <a:pt x="62" y="168"/>
                      <a:pt x="62" y="169"/>
                    </a:cubicBezTo>
                    <a:close/>
                    <a:moveTo>
                      <a:pt x="62" y="173"/>
                    </a:moveTo>
                    <a:cubicBezTo>
                      <a:pt x="58" y="170"/>
                      <a:pt x="53" y="167"/>
                      <a:pt x="49" y="164"/>
                    </a:cubicBezTo>
                    <a:cubicBezTo>
                      <a:pt x="52" y="166"/>
                      <a:pt x="57" y="169"/>
                      <a:pt x="62" y="171"/>
                    </a:cubicBezTo>
                    <a:cubicBezTo>
                      <a:pt x="62" y="171"/>
                      <a:pt x="62" y="172"/>
                      <a:pt x="62" y="173"/>
                    </a:cubicBezTo>
                    <a:close/>
                    <a:moveTo>
                      <a:pt x="62" y="178"/>
                    </a:moveTo>
                    <a:cubicBezTo>
                      <a:pt x="56" y="174"/>
                      <a:pt x="49" y="167"/>
                      <a:pt x="42" y="164"/>
                    </a:cubicBezTo>
                    <a:cubicBezTo>
                      <a:pt x="49" y="167"/>
                      <a:pt x="55" y="173"/>
                      <a:pt x="62" y="175"/>
                    </a:cubicBezTo>
                    <a:cubicBezTo>
                      <a:pt x="62" y="176"/>
                      <a:pt x="62" y="177"/>
                      <a:pt x="62" y="178"/>
                    </a:cubicBezTo>
                    <a:close/>
                    <a:moveTo>
                      <a:pt x="41" y="164"/>
                    </a:moveTo>
                    <a:cubicBezTo>
                      <a:pt x="45" y="166"/>
                      <a:pt x="49" y="169"/>
                      <a:pt x="53" y="172"/>
                    </a:cubicBezTo>
                    <a:cubicBezTo>
                      <a:pt x="48" y="169"/>
                      <a:pt x="43" y="166"/>
                      <a:pt x="38" y="164"/>
                    </a:cubicBezTo>
                    <a:cubicBezTo>
                      <a:pt x="39" y="164"/>
                      <a:pt x="39" y="164"/>
                      <a:pt x="40" y="163"/>
                    </a:cubicBezTo>
                    <a:cubicBezTo>
                      <a:pt x="40" y="164"/>
                      <a:pt x="40" y="164"/>
                      <a:pt x="41" y="164"/>
                    </a:cubicBezTo>
                    <a:close/>
                    <a:moveTo>
                      <a:pt x="62" y="179"/>
                    </a:moveTo>
                    <a:cubicBezTo>
                      <a:pt x="63" y="180"/>
                      <a:pt x="63" y="181"/>
                      <a:pt x="63" y="182"/>
                    </a:cubicBezTo>
                    <a:cubicBezTo>
                      <a:pt x="59" y="179"/>
                      <a:pt x="55" y="176"/>
                      <a:pt x="50" y="173"/>
                    </a:cubicBezTo>
                    <a:cubicBezTo>
                      <a:pt x="46" y="170"/>
                      <a:pt x="41" y="168"/>
                      <a:pt x="37" y="164"/>
                    </a:cubicBezTo>
                    <a:cubicBezTo>
                      <a:pt x="39" y="166"/>
                      <a:pt x="42" y="166"/>
                      <a:pt x="44" y="168"/>
                    </a:cubicBezTo>
                    <a:cubicBezTo>
                      <a:pt x="47" y="169"/>
                      <a:pt x="49" y="170"/>
                      <a:pt x="51" y="172"/>
                    </a:cubicBezTo>
                    <a:cubicBezTo>
                      <a:pt x="55" y="174"/>
                      <a:pt x="58" y="176"/>
                      <a:pt x="61" y="178"/>
                    </a:cubicBezTo>
                    <a:cubicBezTo>
                      <a:pt x="62" y="179"/>
                      <a:pt x="62" y="179"/>
                      <a:pt x="62" y="179"/>
                    </a:cubicBezTo>
                    <a:cubicBezTo>
                      <a:pt x="62" y="179"/>
                      <a:pt x="62" y="179"/>
                      <a:pt x="62" y="179"/>
                    </a:cubicBezTo>
                    <a:close/>
                    <a:moveTo>
                      <a:pt x="59" y="180"/>
                    </a:moveTo>
                    <a:cubicBezTo>
                      <a:pt x="54" y="177"/>
                      <a:pt x="50" y="174"/>
                      <a:pt x="45" y="172"/>
                    </a:cubicBezTo>
                    <a:cubicBezTo>
                      <a:pt x="41" y="169"/>
                      <a:pt x="36" y="167"/>
                      <a:pt x="32" y="164"/>
                    </a:cubicBezTo>
                    <a:cubicBezTo>
                      <a:pt x="33" y="164"/>
                      <a:pt x="34" y="164"/>
                      <a:pt x="36" y="164"/>
                    </a:cubicBezTo>
                    <a:cubicBezTo>
                      <a:pt x="40" y="168"/>
                      <a:pt x="45" y="171"/>
                      <a:pt x="50" y="174"/>
                    </a:cubicBezTo>
                    <a:cubicBezTo>
                      <a:pt x="53" y="176"/>
                      <a:pt x="56" y="178"/>
                      <a:pt x="59" y="180"/>
                    </a:cubicBezTo>
                    <a:cubicBezTo>
                      <a:pt x="59" y="180"/>
                      <a:pt x="59" y="180"/>
                      <a:pt x="59" y="180"/>
                    </a:cubicBezTo>
                    <a:close/>
                    <a:moveTo>
                      <a:pt x="47" y="176"/>
                    </a:moveTo>
                    <a:cubicBezTo>
                      <a:pt x="50" y="178"/>
                      <a:pt x="54" y="180"/>
                      <a:pt x="57" y="182"/>
                    </a:cubicBezTo>
                    <a:cubicBezTo>
                      <a:pt x="58" y="183"/>
                      <a:pt x="62" y="185"/>
                      <a:pt x="63" y="186"/>
                    </a:cubicBezTo>
                    <a:cubicBezTo>
                      <a:pt x="63" y="186"/>
                      <a:pt x="63" y="186"/>
                      <a:pt x="63" y="186"/>
                    </a:cubicBezTo>
                    <a:cubicBezTo>
                      <a:pt x="63" y="186"/>
                      <a:pt x="63" y="186"/>
                      <a:pt x="62" y="186"/>
                    </a:cubicBezTo>
                    <a:cubicBezTo>
                      <a:pt x="55" y="183"/>
                      <a:pt x="50" y="178"/>
                      <a:pt x="43" y="175"/>
                    </a:cubicBezTo>
                    <a:cubicBezTo>
                      <a:pt x="40" y="173"/>
                      <a:pt x="36" y="172"/>
                      <a:pt x="33" y="169"/>
                    </a:cubicBezTo>
                    <a:cubicBezTo>
                      <a:pt x="30" y="168"/>
                      <a:pt x="28" y="166"/>
                      <a:pt x="26" y="165"/>
                    </a:cubicBezTo>
                    <a:cubicBezTo>
                      <a:pt x="27" y="165"/>
                      <a:pt x="29" y="165"/>
                      <a:pt x="30" y="164"/>
                    </a:cubicBezTo>
                    <a:cubicBezTo>
                      <a:pt x="36" y="169"/>
                      <a:pt x="42" y="172"/>
                      <a:pt x="47" y="176"/>
                    </a:cubicBezTo>
                    <a:close/>
                    <a:moveTo>
                      <a:pt x="64" y="190"/>
                    </a:moveTo>
                    <a:cubicBezTo>
                      <a:pt x="51" y="181"/>
                      <a:pt x="38" y="174"/>
                      <a:pt x="26" y="166"/>
                    </a:cubicBezTo>
                    <a:cubicBezTo>
                      <a:pt x="33" y="170"/>
                      <a:pt x="39" y="173"/>
                      <a:pt x="46" y="177"/>
                    </a:cubicBezTo>
                    <a:cubicBezTo>
                      <a:pt x="51" y="180"/>
                      <a:pt x="57" y="184"/>
                      <a:pt x="63" y="187"/>
                    </a:cubicBezTo>
                    <a:cubicBezTo>
                      <a:pt x="63" y="188"/>
                      <a:pt x="63" y="189"/>
                      <a:pt x="64" y="190"/>
                    </a:cubicBezTo>
                    <a:close/>
                    <a:moveTo>
                      <a:pt x="61" y="189"/>
                    </a:moveTo>
                    <a:cubicBezTo>
                      <a:pt x="53" y="185"/>
                      <a:pt x="47" y="181"/>
                      <a:pt x="40" y="177"/>
                    </a:cubicBezTo>
                    <a:cubicBezTo>
                      <a:pt x="33" y="174"/>
                      <a:pt x="26" y="171"/>
                      <a:pt x="20" y="167"/>
                    </a:cubicBezTo>
                    <a:cubicBezTo>
                      <a:pt x="22" y="166"/>
                      <a:pt x="23" y="166"/>
                      <a:pt x="25" y="165"/>
                    </a:cubicBezTo>
                    <a:cubicBezTo>
                      <a:pt x="25" y="166"/>
                      <a:pt x="25" y="166"/>
                      <a:pt x="25" y="166"/>
                    </a:cubicBezTo>
                    <a:cubicBezTo>
                      <a:pt x="32" y="171"/>
                      <a:pt x="40" y="175"/>
                      <a:pt x="47" y="179"/>
                    </a:cubicBezTo>
                    <a:cubicBezTo>
                      <a:pt x="50" y="181"/>
                      <a:pt x="54" y="184"/>
                      <a:pt x="57" y="186"/>
                    </a:cubicBezTo>
                    <a:cubicBezTo>
                      <a:pt x="59" y="188"/>
                      <a:pt x="61" y="189"/>
                      <a:pt x="63" y="190"/>
                    </a:cubicBezTo>
                    <a:cubicBezTo>
                      <a:pt x="64" y="191"/>
                      <a:pt x="61" y="189"/>
                      <a:pt x="61" y="189"/>
                    </a:cubicBezTo>
                    <a:close/>
                    <a:moveTo>
                      <a:pt x="42" y="163"/>
                    </a:moveTo>
                    <a:cubicBezTo>
                      <a:pt x="43" y="163"/>
                      <a:pt x="45" y="163"/>
                      <a:pt x="46" y="163"/>
                    </a:cubicBezTo>
                    <a:cubicBezTo>
                      <a:pt x="49" y="165"/>
                      <a:pt x="51" y="166"/>
                      <a:pt x="53" y="168"/>
                    </a:cubicBezTo>
                    <a:cubicBezTo>
                      <a:pt x="56" y="170"/>
                      <a:pt x="59" y="173"/>
                      <a:pt x="62" y="174"/>
                    </a:cubicBezTo>
                    <a:cubicBezTo>
                      <a:pt x="62" y="174"/>
                      <a:pt x="62" y="174"/>
                      <a:pt x="62" y="174"/>
                    </a:cubicBezTo>
                    <a:cubicBezTo>
                      <a:pt x="55" y="171"/>
                      <a:pt x="49" y="166"/>
                      <a:pt x="42" y="163"/>
                    </a:cubicBezTo>
                    <a:close/>
                    <a:moveTo>
                      <a:pt x="48" y="162"/>
                    </a:moveTo>
                    <a:cubicBezTo>
                      <a:pt x="48" y="162"/>
                      <a:pt x="48" y="162"/>
                      <a:pt x="48" y="162"/>
                    </a:cubicBezTo>
                    <a:cubicBezTo>
                      <a:pt x="49" y="162"/>
                      <a:pt x="50" y="162"/>
                      <a:pt x="52" y="162"/>
                    </a:cubicBezTo>
                    <a:cubicBezTo>
                      <a:pt x="52" y="162"/>
                      <a:pt x="52" y="162"/>
                      <a:pt x="52" y="162"/>
                    </a:cubicBezTo>
                    <a:cubicBezTo>
                      <a:pt x="54" y="164"/>
                      <a:pt x="56" y="165"/>
                      <a:pt x="58" y="167"/>
                    </a:cubicBezTo>
                    <a:cubicBezTo>
                      <a:pt x="57" y="166"/>
                      <a:pt x="64" y="171"/>
                      <a:pt x="60" y="169"/>
                    </a:cubicBezTo>
                    <a:cubicBezTo>
                      <a:pt x="60" y="169"/>
                      <a:pt x="59" y="169"/>
                      <a:pt x="58" y="168"/>
                    </a:cubicBezTo>
                    <a:cubicBezTo>
                      <a:pt x="54" y="166"/>
                      <a:pt x="51" y="164"/>
                      <a:pt x="48" y="162"/>
                    </a:cubicBezTo>
                    <a:close/>
                    <a:moveTo>
                      <a:pt x="57" y="161"/>
                    </a:moveTo>
                    <a:cubicBezTo>
                      <a:pt x="57" y="161"/>
                      <a:pt x="57" y="162"/>
                      <a:pt x="57" y="162"/>
                    </a:cubicBezTo>
                    <a:cubicBezTo>
                      <a:pt x="58" y="163"/>
                      <a:pt x="59" y="164"/>
                      <a:pt x="60" y="164"/>
                    </a:cubicBezTo>
                    <a:cubicBezTo>
                      <a:pt x="60" y="165"/>
                      <a:pt x="61" y="165"/>
                      <a:pt x="62" y="166"/>
                    </a:cubicBezTo>
                    <a:cubicBezTo>
                      <a:pt x="62" y="166"/>
                      <a:pt x="62" y="166"/>
                      <a:pt x="62" y="166"/>
                    </a:cubicBezTo>
                    <a:cubicBezTo>
                      <a:pt x="61" y="166"/>
                      <a:pt x="61" y="165"/>
                      <a:pt x="60" y="165"/>
                    </a:cubicBezTo>
                    <a:cubicBezTo>
                      <a:pt x="58" y="164"/>
                      <a:pt x="55" y="163"/>
                      <a:pt x="53" y="162"/>
                    </a:cubicBezTo>
                    <a:cubicBezTo>
                      <a:pt x="54" y="162"/>
                      <a:pt x="56" y="161"/>
                      <a:pt x="57" y="161"/>
                    </a:cubicBezTo>
                    <a:close/>
                    <a:moveTo>
                      <a:pt x="63" y="186"/>
                    </a:moveTo>
                    <a:cubicBezTo>
                      <a:pt x="59" y="182"/>
                      <a:pt x="54" y="180"/>
                      <a:pt x="49" y="176"/>
                    </a:cubicBezTo>
                    <a:cubicBezTo>
                      <a:pt x="46" y="174"/>
                      <a:pt x="43" y="172"/>
                      <a:pt x="40" y="171"/>
                    </a:cubicBezTo>
                    <a:cubicBezTo>
                      <a:pt x="39" y="170"/>
                      <a:pt x="37" y="169"/>
                      <a:pt x="36" y="168"/>
                    </a:cubicBezTo>
                    <a:cubicBezTo>
                      <a:pt x="36" y="168"/>
                      <a:pt x="36" y="168"/>
                      <a:pt x="36" y="168"/>
                    </a:cubicBezTo>
                    <a:cubicBezTo>
                      <a:pt x="40" y="170"/>
                      <a:pt x="44" y="171"/>
                      <a:pt x="48" y="174"/>
                    </a:cubicBezTo>
                    <a:cubicBezTo>
                      <a:pt x="53" y="177"/>
                      <a:pt x="58" y="180"/>
                      <a:pt x="63" y="183"/>
                    </a:cubicBezTo>
                    <a:cubicBezTo>
                      <a:pt x="63" y="184"/>
                      <a:pt x="63" y="185"/>
                      <a:pt x="63" y="186"/>
                    </a:cubicBezTo>
                    <a:close/>
                    <a:moveTo>
                      <a:pt x="64" y="194"/>
                    </a:moveTo>
                    <a:cubicBezTo>
                      <a:pt x="57" y="190"/>
                      <a:pt x="49" y="187"/>
                      <a:pt x="41" y="183"/>
                    </a:cubicBezTo>
                    <a:cubicBezTo>
                      <a:pt x="33" y="178"/>
                      <a:pt x="24" y="174"/>
                      <a:pt x="15" y="170"/>
                    </a:cubicBezTo>
                    <a:cubicBezTo>
                      <a:pt x="15" y="169"/>
                      <a:pt x="14" y="170"/>
                      <a:pt x="15" y="170"/>
                    </a:cubicBezTo>
                    <a:cubicBezTo>
                      <a:pt x="24" y="175"/>
                      <a:pt x="32" y="179"/>
                      <a:pt x="41" y="183"/>
                    </a:cubicBezTo>
                    <a:cubicBezTo>
                      <a:pt x="49" y="187"/>
                      <a:pt x="57" y="191"/>
                      <a:pt x="64" y="195"/>
                    </a:cubicBezTo>
                    <a:cubicBezTo>
                      <a:pt x="64" y="196"/>
                      <a:pt x="64" y="197"/>
                      <a:pt x="64" y="198"/>
                    </a:cubicBezTo>
                    <a:cubicBezTo>
                      <a:pt x="56" y="193"/>
                      <a:pt x="47" y="189"/>
                      <a:pt x="38" y="185"/>
                    </a:cubicBezTo>
                    <a:cubicBezTo>
                      <a:pt x="29" y="181"/>
                      <a:pt x="20" y="176"/>
                      <a:pt x="11" y="172"/>
                    </a:cubicBezTo>
                    <a:cubicBezTo>
                      <a:pt x="12" y="171"/>
                      <a:pt x="12" y="171"/>
                      <a:pt x="12" y="171"/>
                    </a:cubicBezTo>
                    <a:cubicBezTo>
                      <a:pt x="29" y="180"/>
                      <a:pt x="47" y="187"/>
                      <a:pt x="63" y="197"/>
                    </a:cubicBezTo>
                    <a:cubicBezTo>
                      <a:pt x="64" y="197"/>
                      <a:pt x="64" y="196"/>
                      <a:pt x="64" y="196"/>
                    </a:cubicBezTo>
                    <a:cubicBezTo>
                      <a:pt x="47" y="187"/>
                      <a:pt x="30" y="179"/>
                      <a:pt x="13" y="170"/>
                    </a:cubicBezTo>
                    <a:cubicBezTo>
                      <a:pt x="14" y="169"/>
                      <a:pt x="16" y="169"/>
                      <a:pt x="17" y="168"/>
                    </a:cubicBezTo>
                    <a:cubicBezTo>
                      <a:pt x="19" y="169"/>
                      <a:pt x="20" y="170"/>
                      <a:pt x="22" y="171"/>
                    </a:cubicBezTo>
                    <a:cubicBezTo>
                      <a:pt x="24" y="172"/>
                      <a:pt x="26" y="173"/>
                      <a:pt x="28" y="174"/>
                    </a:cubicBezTo>
                    <a:cubicBezTo>
                      <a:pt x="32" y="176"/>
                      <a:pt x="35" y="178"/>
                      <a:pt x="39" y="180"/>
                    </a:cubicBezTo>
                    <a:cubicBezTo>
                      <a:pt x="47" y="185"/>
                      <a:pt x="55" y="189"/>
                      <a:pt x="63" y="193"/>
                    </a:cubicBezTo>
                    <a:cubicBezTo>
                      <a:pt x="64" y="193"/>
                      <a:pt x="64" y="193"/>
                      <a:pt x="64" y="192"/>
                    </a:cubicBezTo>
                    <a:cubicBezTo>
                      <a:pt x="55" y="188"/>
                      <a:pt x="47" y="184"/>
                      <a:pt x="39" y="179"/>
                    </a:cubicBezTo>
                    <a:cubicBezTo>
                      <a:pt x="35" y="177"/>
                      <a:pt x="31" y="175"/>
                      <a:pt x="27" y="173"/>
                    </a:cubicBezTo>
                    <a:cubicBezTo>
                      <a:pt x="24" y="171"/>
                      <a:pt x="21" y="169"/>
                      <a:pt x="18" y="167"/>
                    </a:cubicBezTo>
                    <a:cubicBezTo>
                      <a:pt x="19" y="167"/>
                      <a:pt x="19" y="167"/>
                      <a:pt x="19" y="167"/>
                    </a:cubicBezTo>
                    <a:cubicBezTo>
                      <a:pt x="19" y="167"/>
                      <a:pt x="20" y="167"/>
                      <a:pt x="20" y="167"/>
                    </a:cubicBezTo>
                    <a:cubicBezTo>
                      <a:pt x="26" y="172"/>
                      <a:pt x="35" y="175"/>
                      <a:pt x="42" y="179"/>
                    </a:cubicBezTo>
                    <a:cubicBezTo>
                      <a:pt x="49" y="183"/>
                      <a:pt x="56" y="188"/>
                      <a:pt x="64" y="191"/>
                    </a:cubicBezTo>
                    <a:cubicBezTo>
                      <a:pt x="64" y="192"/>
                      <a:pt x="64" y="193"/>
                      <a:pt x="64" y="194"/>
                    </a:cubicBezTo>
                    <a:close/>
                    <a:moveTo>
                      <a:pt x="65" y="205"/>
                    </a:moveTo>
                    <a:cubicBezTo>
                      <a:pt x="57" y="199"/>
                      <a:pt x="48" y="195"/>
                      <a:pt x="39" y="190"/>
                    </a:cubicBezTo>
                    <a:cubicBezTo>
                      <a:pt x="31" y="186"/>
                      <a:pt x="21" y="182"/>
                      <a:pt x="13" y="177"/>
                    </a:cubicBezTo>
                    <a:cubicBezTo>
                      <a:pt x="8" y="173"/>
                      <a:pt x="14" y="177"/>
                      <a:pt x="16" y="178"/>
                    </a:cubicBezTo>
                    <a:cubicBezTo>
                      <a:pt x="18" y="179"/>
                      <a:pt x="20" y="180"/>
                      <a:pt x="22" y="181"/>
                    </a:cubicBezTo>
                    <a:cubicBezTo>
                      <a:pt x="27" y="183"/>
                      <a:pt x="32" y="186"/>
                      <a:pt x="37" y="188"/>
                    </a:cubicBezTo>
                    <a:cubicBezTo>
                      <a:pt x="42" y="190"/>
                      <a:pt x="47" y="193"/>
                      <a:pt x="52" y="195"/>
                    </a:cubicBezTo>
                    <a:cubicBezTo>
                      <a:pt x="56" y="197"/>
                      <a:pt x="60" y="200"/>
                      <a:pt x="65" y="202"/>
                    </a:cubicBezTo>
                    <a:cubicBezTo>
                      <a:pt x="65" y="203"/>
                      <a:pt x="65" y="204"/>
                      <a:pt x="65" y="205"/>
                    </a:cubicBezTo>
                    <a:close/>
                    <a:moveTo>
                      <a:pt x="65" y="212"/>
                    </a:moveTo>
                    <a:cubicBezTo>
                      <a:pt x="55" y="205"/>
                      <a:pt x="44" y="200"/>
                      <a:pt x="33" y="194"/>
                    </a:cubicBezTo>
                    <a:cubicBezTo>
                      <a:pt x="34" y="195"/>
                      <a:pt x="36" y="196"/>
                      <a:pt x="37" y="196"/>
                    </a:cubicBezTo>
                    <a:cubicBezTo>
                      <a:pt x="47" y="201"/>
                      <a:pt x="56" y="206"/>
                      <a:pt x="65" y="210"/>
                    </a:cubicBezTo>
                    <a:cubicBezTo>
                      <a:pt x="65" y="211"/>
                      <a:pt x="65" y="212"/>
                      <a:pt x="65" y="212"/>
                    </a:cubicBezTo>
                    <a:close/>
                    <a:moveTo>
                      <a:pt x="66" y="218"/>
                    </a:moveTo>
                    <a:cubicBezTo>
                      <a:pt x="49" y="206"/>
                      <a:pt x="29" y="197"/>
                      <a:pt x="10" y="188"/>
                    </a:cubicBezTo>
                    <a:cubicBezTo>
                      <a:pt x="21" y="193"/>
                      <a:pt x="32" y="197"/>
                      <a:pt x="43" y="202"/>
                    </a:cubicBezTo>
                    <a:cubicBezTo>
                      <a:pt x="48" y="204"/>
                      <a:pt x="52" y="207"/>
                      <a:pt x="57" y="210"/>
                    </a:cubicBezTo>
                    <a:cubicBezTo>
                      <a:pt x="60" y="212"/>
                      <a:pt x="62" y="213"/>
                      <a:pt x="66" y="214"/>
                    </a:cubicBezTo>
                    <a:cubicBezTo>
                      <a:pt x="66" y="215"/>
                      <a:pt x="66" y="217"/>
                      <a:pt x="66" y="218"/>
                    </a:cubicBezTo>
                    <a:close/>
                    <a:moveTo>
                      <a:pt x="67" y="234"/>
                    </a:moveTo>
                    <a:cubicBezTo>
                      <a:pt x="63" y="232"/>
                      <a:pt x="59" y="230"/>
                      <a:pt x="55" y="228"/>
                    </a:cubicBezTo>
                    <a:cubicBezTo>
                      <a:pt x="50" y="224"/>
                      <a:pt x="45" y="222"/>
                      <a:pt x="40" y="219"/>
                    </a:cubicBezTo>
                    <a:cubicBezTo>
                      <a:pt x="34" y="217"/>
                      <a:pt x="29" y="214"/>
                      <a:pt x="24" y="211"/>
                    </a:cubicBezTo>
                    <a:cubicBezTo>
                      <a:pt x="22" y="210"/>
                      <a:pt x="21" y="209"/>
                      <a:pt x="19" y="208"/>
                    </a:cubicBezTo>
                    <a:cubicBezTo>
                      <a:pt x="27" y="212"/>
                      <a:pt x="34" y="216"/>
                      <a:pt x="42" y="220"/>
                    </a:cubicBezTo>
                    <a:cubicBezTo>
                      <a:pt x="47" y="222"/>
                      <a:pt x="52" y="225"/>
                      <a:pt x="57" y="227"/>
                    </a:cubicBezTo>
                    <a:cubicBezTo>
                      <a:pt x="60" y="229"/>
                      <a:pt x="63" y="231"/>
                      <a:pt x="67" y="232"/>
                    </a:cubicBezTo>
                    <a:cubicBezTo>
                      <a:pt x="67" y="233"/>
                      <a:pt x="67" y="234"/>
                      <a:pt x="67" y="234"/>
                    </a:cubicBezTo>
                    <a:close/>
                    <a:moveTo>
                      <a:pt x="68" y="254"/>
                    </a:moveTo>
                    <a:cubicBezTo>
                      <a:pt x="64" y="251"/>
                      <a:pt x="59" y="250"/>
                      <a:pt x="55" y="248"/>
                    </a:cubicBezTo>
                    <a:cubicBezTo>
                      <a:pt x="50" y="245"/>
                      <a:pt x="45" y="242"/>
                      <a:pt x="39" y="240"/>
                    </a:cubicBezTo>
                    <a:cubicBezTo>
                      <a:pt x="32" y="237"/>
                      <a:pt x="25" y="234"/>
                      <a:pt x="18" y="231"/>
                    </a:cubicBezTo>
                    <a:cubicBezTo>
                      <a:pt x="24" y="233"/>
                      <a:pt x="29" y="235"/>
                      <a:pt x="35" y="237"/>
                    </a:cubicBezTo>
                    <a:cubicBezTo>
                      <a:pt x="46" y="241"/>
                      <a:pt x="57" y="245"/>
                      <a:pt x="68" y="250"/>
                    </a:cubicBezTo>
                    <a:cubicBezTo>
                      <a:pt x="68" y="252"/>
                      <a:pt x="68" y="253"/>
                      <a:pt x="68" y="254"/>
                    </a:cubicBezTo>
                    <a:close/>
                    <a:moveTo>
                      <a:pt x="66" y="254"/>
                    </a:moveTo>
                    <a:cubicBezTo>
                      <a:pt x="70" y="256"/>
                      <a:pt x="64" y="253"/>
                      <a:pt x="63" y="252"/>
                    </a:cubicBezTo>
                    <a:cubicBezTo>
                      <a:pt x="64" y="253"/>
                      <a:pt x="65" y="253"/>
                      <a:pt x="66" y="254"/>
                    </a:cubicBezTo>
                    <a:close/>
                    <a:moveTo>
                      <a:pt x="71" y="277"/>
                    </a:moveTo>
                    <a:cubicBezTo>
                      <a:pt x="67" y="275"/>
                      <a:pt x="64" y="274"/>
                      <a:pt x="60" y="273"/>
                    </a:cubicBezTo>
                    <a:cubicBezTo>
                      <a:pt x="56" y="271"/>
                      <a:pt x="51" y="269"/>
                      <a:pt x="46" y="267"/>
                    </a:cubicBezTo>
                    <a:cubicBezTo>
                      <a:pt x="49" y="268"/>
                      <a:pt x="51" y="269"/>
                      <a:pt x="54" y="270"/>
                    </a:cubicBezTo>
                    <a:cubicBezTo>
                      <a:pt x="59" y="272"/>
                      <a:pt x="65" y="274"/>
                      <a:pt x="70" y="276"/>
                    </a:cubicBezTo>
                    <a:cubicBezTo>
                      <a:pt x="70" y="276"/>
                      <a:pt x="70" y="277"/>
                      <a:pt x="71" y="277"/>
                    </a:cubicBezTo>
                    <a:close/>
                    <a:moveTo>
                      <a:pt x="25" y="264"/>
                    </a:moveTo>
                    <a:cubicBezTo>
                      <a:pt x="28" y="265"/>
                      <a:pt x="32" y="266"/>
                      <a:pt x="35" y="267"/>
                    </a:cubicBezTo>
                    <a:cubicBezTo>
                      <a:pt x="41" y="269"/>
                      <a:pt x="48" y="271"/>
                      <a:pt x="54" y="273"/>
                    </a:cubicBezTo>
                    <a:cubicBezTo>
                      <a:pt x="60" y="275"/>
                      <a:pt x="65" y="277"/>
                      <a:pt x="71" y="279"/>
                    </a:cubicBezTo>
                    <a:cubicBezTo>
                      <a:pt x="71" y="280"/>
                      <a:pt x="71" y="281"/>
                      <a:pt x="71" y="282"/>
                    </a:cubicBezTo>
                    <a:cubicBezTo>
                      <a:pt x="57" y="274"/>
                      <a:pt x="40" y="270"/>
                      <a:pt x="25" y="264"/>
                    </a:cubicBezTo>
                    <a:close/>
                    <a:moveTo>
                      <a:pt x="52" y="265"/>
                    </a:moveTo>
                    <a:cubicBezTo>
                      <a:pt x="58" y="268"/>
                      <a:pt x="64" y="270"/>
                      <a:pt x="70" y="273"/>
                    </a:cubicBezTo>
                    <a:cubicBezTo>
                      <a:pt x="70" y="273"/>
                      <a:pt x="70" y="274"/>
                      <a:pt x="70" y="275"/>
                    </a:cubicBezTo>
                    <a:cubicBezTo>
                      <a:pt x="66" y="272"/>
                      <a:pt x="61" y="270"/>
                      <a:pt x="56" y="268"/>
                    </a:cubicBezTo>
                    <a:cubicBezTo>
                      <a:pt x="55" y="267"/>
                      <a:pt x="53" y="266"/>
                      <a:pt x="52" y="265"/>
                    </a:cubicBezTo>
                    <a:close/>
                    <a:moveTo>
                      <a:pt x="39" y="258"/>
                    </a:moveTo>
                    <a:cubicBezTo>
                      <a:pt x="33" y="255"/>
                      <a:pt x="26" y="253"/>
                      <a:pt x="20" y="250"/>
                    </a:cubicBezTo>
                    <a:cubicBezTo>
                      <a:pt x="15" y="248"/>
                      <a:pt x="10" y="245"/>
                      <a:pt x="5" y="243"/>
                    </a:cubicBezTo>
                    <a:cubicBezTo>
                      <a:pt x="15" y="247"/>
                      <a:pt x="27" y="251"/>
                      <a:pt x="38" y="255"/>
                    </a:cubicBezTo>
                    <a:cubicBezTo>
                      <a:pt x="44" y="258"/>
                      <a:pt x="50" y="260"/>
                      <a:pt x="56" y="263"/>
                    </a:cubicBezTo>
                    <a:cubicBezTo>
                      <a:pt x="61" y="265"/>
                      <a:pt x="65" y="267"/>
                      <a:pt x="69" y="268"/>
                    </a:cubicBezTo>
                    <a:cubicBezTo>
                      <a:pt x="70" y="270"/>
                      <a:pt x="70" y="271"/>
                      <a:pt x="70" y="272"/>
                    </a:cubicBezTo>
                    <a:cubicBezTo>
                      <a:pt x="60" y="266"/>
                      <a:pt x="50" y="262"/>
                      <a:pt x="39" y="258"/>
                    </a:cubicBezTo>
                    <a:close/>
                    <a:moveTo>
                      <a:pt x="54" y="261"/>
                    </a:moveTo>
                    <a:cubicBezTo>
                      <a:pt x="55" y="262"/>
                      <a:pt x="56" y="262"/>
                      <a:pt x="56" y="262"/>
                    </a:cubicBezTo>
                    <a:cubicBezTo>
                      <a:pt x="59" y="263"/>
                      <a:pt x="62" y="264"/>
                      <a:pt x="65" y="265"/>
                    </a:cubicBezTo>
                    <a:cubicBezTo>
                      <a:pt x="66" y="266"/>
                      <a:pt x="68" y="267"/>
                      <a:pt x="69" y="268"/>
                    </a:cubicBezTo>
                    <a:cubicBezTo>
                      <a:pt x="67" y="267"/>
                      <a:pt x="65" y="266"/>
                      <a:pt x="63" y="265"/>
                    </a:cubicBezTo>
                    <a:cubicBezTo>
                      <a:pt x="60" y="264"/>
                      <a:pt x="57" y="263"/>
                      <a:pt x="54" y="261"/>
                    </a:cubicBezTo>
                    <a:close/>
                    <a:moveTo>
                      <a:pt x="39" y="254"/>
                    </a:moveTo>
                    <a:cubicBezTo>
                      <a:pt x="32" y="252"/>
                      <a:pt x="25" y="249"/>
                      <a:pt x="18" y="246"/>
                    </a:cubicBezTo>
                    <a:cubicBezTo>
                      <a:pt x="17" y="245"/>
                      <a:pt x="16" y="245"/>
                      <a:pt x="15" y="244"/>
                    </a:cubicBezTo>
                    <a:cubicBezTo>
                      <a:pt x="15" y="244"/>
                      <a:pt x="16" y="245"/>
                      <a:pt x="17" y="245"/>
                    </a:cubicBezTo>
                    <a:cubicBezTo>
                      <a:pt x="23" y="247"/>
                      <a:pt x="29" y="248"/>
                      <a:pt x="35" y="250"/>
                    </a:cubicBezTo>
                    <a:cubicBezTo>
                      <a:pt x="41" y="252"/>
                      <a:pt x="47" y="254"/>
                      <a:pt x="53" y="257"/>
                    </a:cubicBezTo>
                    <a:cubicBezTo>
                      <a:pt x="58" y="259"/>
                      <a:pt x="63" y="262"/>
                      <a:pt x="69" y="264"/>
                    </a:cubicBezTo>
                    <a:cubicBezTo>
                      <a:pt x="69" y="265"/>
                      <a:pt x="69" y="266"/>
                      <a:pt x="69" y="267"/>
                    </a:cubicBezTo>
                    <a:cubicBezTo>
                      <a:pt x="66" y="265"/>
                      <a:pt x="62" y="264"/>
                      <a:pt x="58" y="262"/>
                    </a:cubicBezTo>
                    <a:cubicBezTo>
                      <a:pt x="52" y="259"/>
                      <a:pt x="46" y="256"/>
                      <a:pt x="39" y="254"/>
                    </a:cubicBezTo>
                    <a:close/>
                    <a:moveTo>
                      <a:pt x="36" y="248"/>
                    </a:moveTo>
                    <a:cubicBezTo>
                      <a:pt x="31" y="246"/>
                      <a:pt x="25" y="244"/>
                      <a:pt x="19" y="241"/>
                    </a:cubicBezTo>
                    <a:cubicBezTo>
                      <a:pt x="25" y="243"/>
                      <a:pt x="30" y="245"/>
                      <a:pt x="36" y="247"/>
                    </a:cubicBezTo>
                    <a:cubicBezTo>
                      <a:pt x="42" y="249"/>
                      <a:pt x="48" y="251"/>
                      <a:pt x="54" y="253"/>
                    </a:cubicBezTo>
                    <a:cubicBezTo>
                      <a:pt x="59" y="255"/>
                      <a:pt x="63" y="258"/>
                      <a:pt x="68" y="259"/>
                    </a:cubicBezTo>
                    <a:cubicBezTo>
                      <a:pt x="69" y="260"/>
                      <a:pt x="69" y="261"/>
                      <a:pt x="69" y="263"/>
                    </a:cubicBezTo>
                    <a:cubicBezTo>
                      <a:pt x="58" y="258"/>
                      <a:pt x="48" y="252"/>
                      <a:pt x="36" y="248"/>
                    </a:cubicBezTo>
                    <a:close/>
                    <a:moveTo>
                      <a:pt x="68" y="258"/>
                    </a:moveTo>
                    <a:cubicBezTo>
                      <a:pt x="60" y="253"/>
                      <a:pt x="50" y="250"/>
                      <a:pt x="41" y="246"/>
                    </a:cubicBezTo>
                    <a:cubicBezTo>
                      <a:pt x="31" y="243"/>
                      <a:pt x="21" y="238"/>
                      <a:pt x="11" y="234"/>
                    </a:cubicBezTo>
                    <a:cubicBezTo>
                      <a:pt x="11" y="234"/>
                      <a:pt x="11" y="234"/>
                      <a:pt x="12" y="234"/>
                    </a:cubicBezTo>
                    <a:cubicBezTo>
                      <a:pt x="15" y="235"/>
                      <a:pt x="17" y="236"/>
                      <a:pt x="20" y="237"/>
                    </a:cubicBezTo>
                    <a:cubicBezTo>
                      <a:pt x="26" y="240"/>
                      <a:pt x="31" y="242"/>
                      <a:pt x="37" y="243"/>
                    </a:cubicBezTo>
                    <a:cubicBezTo>
                      <a:pt x="48" y="247"/>
                      <a:pt x="58" y="251"/>
                      <a:pt x="68" y="255"/>
                    </a:cubicBezTo>
                    <a:cubicBezTo>
                      <a:pt x="68" y="256"/>
                      <a:pt x="68" y="257"/>
                      <a:pt x="68" y="258"/>
                    </a:cubicBezTo>
                    <a:close/>
                    <a:moveTo>
                      <a:pt x="5" y="225"/>
                    </a:moveTo>
                    <a:cubicBezTo>
                      <a:pt x="5" y="224"/>
                      <a:pt x="5" y="223"/>
                      <a:pt x="5" y="222"/>
                    </a:cubicBezTo>
                    <a:cubicBezTo>
                      <a:pt x="6" y="222"/>
                      <a:pt x="7" y="222"/>
                      <a:pt x="7" y="222"/>
                    </a:cubicBezTo>
                    <a:cubicBezTo>
                      <a:pt x="7" y="223"/>
                      <a:pt x="7" y="223"/>
                      <a:pt x="8" y="223"/>
                    </a:cubicBezTo>
                    <a:cubicBezTo>
                      <a:pt x="18" y="228"/>
                      <a:pt x="29" y="231"/>
                      <a:pt x="39" y="236"/>
                    </a:cubicBezTo>
                    <a:cubicBezTo>
                      <a:pt x="44" y="238"/>
                      <a:pt x="48" y="241"/>
                      <a:pt x="53" y="243"/>
                    </a:cubicBezTo>
                    <a:cubicBezTo>
                      <a:pt x="57" y="245"/>
                      <a:pt x="63" y="246"/>
                      <a:pt x="67" y="249"/>
                    </a:cubicBezTo>
                    <a:cubicBezTo>
                      <a:pt x="69" y="251"/>
                      <a:pt x="64" y="248"/>
                      <a:pt x="64" y="248"/>
                    </a:cubicBezTo>
                    <a:cubicBezTo>
                      <a:pt x="63" y="247"/>
                      <a:pt x="62" y="247"/>
                      <a:pt x="61" y="246"/>
                    </a:cubicBezTo>
                    <a:cubicBezTo>
                      <a:pt x="58" y="245"/>
                      <a:pt x="55" y="244"/>
                      <a:pt x="52" y="243"/>
                    </a:cubicBezTo>
                    <a:cubicBezTo>
                      <a:pt x="47" y="240"/>
                      <a:pt x="42" y="238"/>
                      <a:pt x="37" y="236"/>
                    </a:cubicBezTo>
                    <a:cubicBezTo>
                      <a:pt x="31" y="234"/>
                      <a:pt x="25" y="233"/>
                      <a:pt x="20" y="231"/>
                    </a:cubicBezTo>
                    <a:cubicBezTo>
                      <a:pt x="15" y="229"/>
                      <a:pt x="10" y="227"/>
                      <a:pt x="5" y="225"/>
                    </a:cubicBezTo>
                    <a:close/>
                    <a:moveTo>
                      <a:pt x="7" y="211"/>
                    </a:moveTo>
                    <a:cubicBezTo>
                      <a:pt x="7" y="209"/>
                      <a:pt x="7" y="207"/>
                      <a:pt x="7" y="205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10" y="209"/>
                      <a:pt x="15" y="211"/>
                      <a:pt x="19" y="214"/>
                    </a:cubicBezTo>
                    <a:cubicBezTo>
                      <a:pt x="24" y="216"/>
                      <a:pt x="29" y="219"/>
                      <a:pt x="35" y="222"/>
                    </a:cubicBezTo>
                    <a:cubicBezTo>
                      <a:pt x="40" y="225"/>
                      <a:pt x="45" y="228"/>
                      <a:pt x="51" y="231"/>
                    </a:cubicBezTo>
                    <a:cubicBezTo>
                      <a:pt x="52" y="232"/>
                      <a:pt x="53" y="232"/>
                      <a:pt x="54" y="233"/>
                    </a:cubicBezTo>
                    <a:cubicBezTo>
                      <a:pt x="49" y="230"/>
                      <a:pt x="43" y="228"/>
                      <a:pt x="37" y="225"/>
                    </a:cubicBezTo>
                    <a:cubicBezTo>
                      <a:pt x="32" y="223"/>
                      <a:pt x="26" y="220"/>
                      <a:pt x="20" y="217"/>
                    </a:cubicBezTo>
                    <a:cubicBezTo>
                      <a:pt x="16" y="215"/>
                      <a:pt x="11" y="213"/>
                      <a:pt x="7" y="211"/>
                    </a:cubicBezTo>
                    <a:cubicBezTo>
                      <a:pt x="7" y="211"/>
                      <a:pt x="7" y="211"/>
                      <a:pt x="7" y="211"/>
                    </a:cubicBezTo>
                    <a:close/>
                    <a:moveTo>
                      <a:pt x="41" y="161"/>
                    </a:moveTo>
                    <a:cubicBezTo>
                      <a:pt x="44" y="160"/>
                      <a:pt x="47" y="159"/>
                      <a:pt x="50" y="159"/>
                    </a:cubicBezTo>
                    <a:cubicBezTo>
                      <a:pt x="50" y="159"/>
                      <a:pt x="50" y="158"/>
                      <a:pt x="51" y="158"/>
                    </a:cubicBezTo>
                    <a:cubicBezTo>
                      <a:pt x="51" y="158"/>
                      <a:pt x="51" y="159"/>
                      <a:pt x="51" y="159"/>
                    </a:cubicBezTo>
                    <a:cubicBezTo>
                      <a:pt x="51" y="159"/>
                      <a:pt x="51" y="159"/>
                      <a:pt x="51" y="159"/>
                    </a:cubicBezTo>
                    <a:cubicBezTo>
                      <a:pt x="49" y="160"/>
                      <a:pt x="46" y="160"/>
                      <a:pt x="44" y="160"/>
                    </a:cubicBezTo>
                    <a:cubicBezTo>
                      <a:pt x="43" y="160"/>
                      <a:pt x="42" y="161"/>
                      <a:pt x="41" y="161"/>
                    </a:cubicBezTo>
                    <a:close/>
                    <a:moveTo>
                      <a:pt x="54" y="159"/>
                    </a:moveTo>
                    <a:cubicBezTo>
                      <a:pt x="54" y="158"/>
                      <a:pt x="54" y="158"/>
                      <a:pt x="54" y="158"/>
                    </a:cubicBezTo>
                    <a:cubicBezTo>
                      <a:pt x="55" y="157"/>
                      <a:pt x="57" y="157"/>
                      <a:pt x="58" y="157"/>
                    </a:cubicBezTo>
                    <a:cubicBezTo>
                      <a:pt x="58" y="157"/>
                      <a:pt x="58" y="158"/>
                      <a:pt x="58" y="158"/>
                    </a:cubicBezTo>
                    <a:cubicBezTo>
                      <a:pt x="57" y="159"/>
                      <a:pt x="55" y="159"/>
                      <a:pt x="54" y="159"/>
                    </a:cubicBezTo>
                    <a:cubicBezTo>
                      <a:pt x="54" y="159"/>
                      <a:pt x="54" y="159"/>
                      <a:pt x="54" y="159"/>
                    </a:cubicBezTo>
                    <a:close/>
                    <a:moveTo>
                      <a:pt x="61" y="157"/>
                    </a:moveTo>
                    <a:cubicBezTo>
                      <a:pt x="62" y="156"/>
                      <a:pt x="63" y="156"/>
                      <a:pt x="64" y="156"/>
                    </a:cubicBezTo>
                    <a:cubicBezTo>
                      <a:pt x="64" y="157"/>
                      <a:pt x="64" y="157"/>
                      <a:pt x="64" y="158"/>
                    </a:cubicBezTo>
                    <a:cubicBezTo>
                      <a:pt x="64" y="158"/>
                      <a:pt x="64" y="158"/>
                      <a:pt x="64" y="158"/>
                    </a:cubicBezTo>
                    <a:cubicBezTo>
                      <a:pt x="63" y="158"/>
                      <a:pt x="62" y="158"/>
                      <a:pt x="61" y="158"/>
                    </a:cubicBezTo>
                    <a:cubicBezTo>
                      <a:pt x="61" y="158"/>
                      <a:pt x="61" y="158"/>
                      <a:pt x="61" y="157"/>
                    </a:cubicBezTo>
                    <a:cubicBezTo>
                      <a:pt x="61" y="157"/>
                      <a:pt x="61" y="157"/>
                      <a:pt x="61" y="157"/>
                    </a:cubicBezTo>
                    <a:close/>
                    <a:moveTo>
                      <a:pt x="67" y="156"/>
                    </a:moveTo>
                    <a:cubicBezTo>
                      <a:pt x="68" y="156"/>
                      <a:pt x="69" y="156"/>
                      <a:pt x="70" y="156"/>
                    </a:cubicBezTo>
                    <a:cubicBezTo>
                      <a:pt x="70" y="157"/>
                      <a:pt x="70" y="157"/>
                      <a:pt x="70" y="158"/>
                    </a:cubicBezTo>
                    <a:cubicBezTo>
                      <a:pt x="69" y="158"/>
                      <a:pt x="68" y="158"/>
                      <a:pt x="68" y="158"/>
                    </a:cubicBezTo>
                    <a:cubicBezTo>
                      <a:pt x="67" y="158"/>
                      <a:pt x="67" y="158"/>
                      <a:pt x="67" y="158"/>
                    </a:cubicBezTo>
                    <a:cubicBezTo>
                      <a:pt x="67" y="157"/>
                      <a:pt x="67" y="157"/>
                      <a:pt x="67" y="156"/>
                    </a:cubicBezTo>
                    <a:close/>
                    <a:moveTo>
                      <a:pt x="72" y="156"/>
                    </a:moveTo>
                    <a:cubicBezTo>
                      <a:pt x="73" y="156"/>
                      <a:pt x="74" y="156"/>
                      <a:pt x="75" y="156"/>
                    </a:cubicBezTo>
                    <a:cubicBezTo>
                      <a:pt x="75" y="157"/>
                      <a:pt x="75" y="157"/>
                      <a:pt x="75" y="158"/>
                    </a:cubicBezTo>
                    <a:cubicBezTo>
                      <a:pt x="74" y="158"/>
                      <a:pt x="73" y="158"/>
                      <a:pt x="72" y="158"/>
                    </a:cubicBezTo>
                    <a:cubicBezTo>
                      <a:pt x="72" y="157"/>
                      <a:pt x="72" y="157"/>
                      <a:pt x="72" y="156"/>
                    </a:cubicBezTo>
                    <a:close/>
                    <a:moveTo>
                      <a:pt x="79" y="156"/>
                    </a:moveTo>
                    <a:cubicBezTo>
                      <a:pt x="79" y="157"/>
                      <a:pt x="79" y="158"/>
                      <a:pt x="80" y="158"/>
                    </a:cubicBezTo>
                    <a:cubicBezTo>
                      <a:pt x="79" y="158"/>
                      <a:pt x="78" y="158"/>
                      <a:pt x="78" y="158"/>
                    </a:cubicBezTo>
                    <a:cubicBezTo>
                      <a:pt x="78" y="158"/>
                      <a:pt x="78" y="157"/>
                      <a:pt x="78" y="156"/>
                    </a:cubicBezTo>
                    <a:cubicBezTo>
                      <a:pt x="79" y="156"/>
                      <a:pt x="79" y="156"/>
                      <a:pt x="79" y="156"/>
                    </a:cubicBezTo>
                    <a:close/>
                    <a:moveTo>
                      <a:pt x="82" y="156"/>
                    </a:moveTo>
                    <a:cubicBezTo>
                      <a:pt x="83" y="156"/>
                      <a:pt x="85" y="157"/>
                      <a:pt x="86" y="157"/>
                    </a:cubicBezTo>
                    <a:cubicBezTo>
                      <a:pt x="86" y="158"/>
                      <a:pt x="86" y="158"/>
                      <a:pt x="86" y="159"/>
                    </a:cubicBezTo>
                    <a:cubicBezTo>
                      <a:pt x="85" y="159"/>
                      <a:pt x="84" y="159"/>
                      <a:pt x="82" y="159"/>
                    </a:cubicBezTo>
                    <a:cubicBezTo>
                      <a:pt x="82" y="158"/>
                      <a:pt x="82" y="157"/>
                      <a:pt x="82" y="156"/>
                    </a:cubicBezTo>
                    <a:close/>
                    <a:moveTo>
                      <a:pt x="89" y="157"/>
                    </a:moveTo>
                    <a:cubicBezTo>
                      <a:pt x="90" y="157"/>
                      <a:pt x="91" y="157"/>
                      <a:pt x="92" y="158"/>
                    </a:cubicBezTo>
                    <a:cubicBezTo>
                      <a:pt x="92" y="158"/>
                      <a:pt x="92" y="158"/>
                      <a:pt x="92" y="158"/>
                    </a:cubicBezTo>
                    <a:cubicBezTo>
                      <a:pt x="92" y="158"/>
                      <a:pt x="92" y="159"/>
                      <a:pt x="92" y="160"/>
                    </a:cubicBezTo>
                    <a:cubicBezTo>
                      <a:pt x="91" y="160"/>
                      <a:pt x="90" y="160"/>
                      <a:pt x="89" y="159"/>
                    </a:cubicBezTo>
                    <a:cubicBezTo>
                      <a:pt x="89" y="159"/>
                      <a:pt x="89" y="159"/>
                      <a:pt x="89" y="159"/>
                    </a:cubicBezTo>
                    <a:cubicBezTo>
                      <a:pt x="89" y="159"/>
                      <a:pt x="89" y="158"/>
                      <a:pt x="89" y="157"/>
                    </a:cubicBezTo>
                    <a:close/>
                    <a:moveTo>
                      <a:pt x="104" y="314"/>
                    </a:moveTo>
                    <a:cubicBezTo>
                      <a:pt x="104" y="313"/>
                      <a:pt x="104" y="312"/>
                      <a:pt x="104" y="312"/>
                    </a:cubicBezTo>
                    <a:cubicBezTo>
                      <a:pt x="104" y="312"/>
                      <a:pt x="105" y="313"/>
                      <a:pt x="105" y="313"/>
                    </a:cubicBezTo>
                    <a:cubicBezTo>
                      <a:pt x="109" y="316"/>
                      <a:pt x="106" y="315"/>
                      <a:pt x="104" y="314"/>
                    </a:cubicBezTo>
                    <a:close/>
                    <a:moveTo>
                      <a:pt x="111" y="310"/>
                    </a:moveTo>
                    <a:cubicBezTo>
                      <a:pt x="108" y="308"/>
                      <a:pt x="105" y="307"/>
                      <a:pt x="103" y="305"/>
                    </a:cubicBezTo>
                    <a:cubicBezTo>
                      <a:pt x="103" y="304"/>
                      <a:pt x="103" y="303"/>
                      <a:pt x="102" y="302"/>
                    </a:cubicBezTo>
                    <a:cubicBezTo>
                      <a:pt x="107" y="307"/>
                      <a:pt x="114" y="310"/>
                      <a:pt x="119" y="315"/>
                    </a:cubicBezTo>
                    <a:cubicBezTo>
                      <a:pt x="117" y="314"/>
                      <a:pt x="115" y="313"/>
                      <a:pt x="114" y="312"/>
                    </a:cubicBezTo>
                    <a:cubicBezTo>
                      <a:pt x="114" y="312"/>
                      <a:pt x="111" y="310"/>
                      <a:pt x="111" y="310"/>
                    </a:cubicBezTo>
                    <a:close/>
                    <a:moveTo>
                      <a:pt x="111" y="314"/>
                    </a:moveTo>
                    <a:cubicBezTo>
                      <a:pt x="113" y="316"/>
                      <a:pt x="109" y="313"/>
                      <a:pt x="109" y="313"/>
                    </a:cubicBezTo>
                    <a:cubicBezTo>
                      <a:pt x="108" y="312"/>
                      <a:pt x="107" y="312"/>
                      <a:pt x="106" y="311"/>
                    </a:cubicBezTo>
                    <a:cubicBezTo>
                      <a:pt x="105" y="310"/>
                      <a:pt x="104" y="310"/>
                      <a:pt x="103" y="309"/>
                    </a:cubicBezTo>
                    <a:cubicBezTo>
                      <a:pt x="103" y="308"/>
                      <a:pt x="103" y="307"/>
                      <a:pt x="103" y="306"/>
                    </a:cubicBezTo>
                    <a:cubicBezTo>
                      <a:pt x="106" y="309"/>
                      <a:pt x="109" y="311"/>
                      <a:pt x="111" y="314"/>
                    </a:cubicBezTo>
                    <a:close/>
                    <a:moveTo>
                      <a:pt x="102" y="298"/>
                    </a:moveTo>
                    <a:cubicBezTo>
                      <a:pt x="108" y="304"/>
                      <a:pt x="117" y="309"/>
                      <a:pt x="124" y="315"/>
                    </a:cubicBezTo>
                    <a:cubicBezTo>
                      <a:pt x="124" y="315"/>
                      <a:pt x="125" y="316"/>
                      <a:pt x="125" y="316"/>
                    </a:cubicBezTo>
                    <a:cubicBezTo>
                      <a:pt x="125" y="316"/>
                      <a:pt x="125" y="316"/>
                      <a:pt x="125" y="316"/>
                    </a:cubicBezTo>
                    <a:cubicBezTo>
                      <a:pt x="124" y="315"/>
                      <a:pt x="122" y="314"/>
                      <a:pt x="121" y="313"/>
                    </a:cubicBezTo>
                    <a:cubicBezTo>
                      <a:pt x="119" y="312"/>
                      <a:pt x="117" y="310"/>
                      <a:pt x="115" y="309"/>
                    </a:cubicBezTo>
                    <a:cubicBezTo>
                      <a:pt x="111" y="306"/>
                      <a:pt x="106" y="304"/>
                      <a:pt x="102" y="301"/>
                    </a:cubicBezTo>
                    <a:cubicBezTo>
                      <a:pt x="102" y="301"/>
                      <a:pt x="102" y="301"/>
                      <a:pt x="102" y="301"/>
                    </a:cubicBezTo>
                    <a:cubicBezTo>
                      <a:pt x="102" y="300"/>
                      <a:pt x="102" y="299"/>
                      <a:pt x="102" y="298"/>
                    </a:cubicBezTo>
                    <a:close/>
                    <a:moveTo>
                      <a:pt x="101" y="293"/>
                    </a:move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9" y="301"/>
                      <a:pt x="119" y="306"/>
                      <a:pt x="127" y="312"/>
                    </a:cubicBezTo>
                    <a:cubicBezTo>
                      <a:pt x="126" y="312"/>
                      <a:pt x="125" y="311"/>
                      <a:pt x="124" y="310"/>
                    </a:cubicBezTo>
                    <a:cubicBezTo>
                      <a:pt x="121" y="309"/>
                      <a:pt x="119" y="307"/>
                      <a:pt x="116" y="305"/>
                    </a:cubicBezTo>
                    <a:cubicBezTo>
                      <a:pt x="111" y="302"/>
                      <a:pt x="106" y="299"/>
                      <a:pt x="102" y="296"/>
                    </a:cubicBezTo>
                    <a:cubicBezTo>
                      <a:pt x="101" y="295"/>
                      <a:pt x="101" y="294"/>
                      <a:pt x="101" y="293"/>
                    </a:cubicBezTo>
                    <a:close/>
                    <a:moveTo>
                      <a:pt x="101" y="290"/>
                    </a:moveTo>
                    <a:cubicBezTo>
                      <a:pt x="104" y="293"/>
                      <a:pt x="109" y="295"/>
                      <a:pt x="113" y="298"/>
                    </a:cubicBezTo>
                    <a:cubicBezTo>
                      <a:pt x="120" y="303"/>
                      <a:pt x="127" y="307"/>
                      <a:pt x="134" y="313"/>
                    </a:cubicBezTo>
                    <a:cubicBezTo>
                      <a:pt x="137" y="316"/>
                      <a:pt x="134" y="313"/>
                      <a:pt x="133" y="312"/>
                    </a:cubicBezTo>
                    <a:cubicBezTo>
                      <a:pt x="131" y="312"/>
                      <a:pt x="130" y="311"/>
                      <a:pt x="129" y="310"/>
                    </a:cubicBezTo>
                    <a:cubicBezTo>
                      <a:pt x="127" y="308"/>
                      <a:pt x="124" y="306"/>
                      <a:pt x="121" y="304"/>
                    </a:cubicBezTo>
                    <a:cubicBezTo>
                      <a:pt x="114" y="301"/>
                      <a:pt x="108" y="296"/>
                      <a:pt x="102" y="293"/>
                    </a:cubicBez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1" y="292"/>
                      <a:pt x="101" y="291"/>
                      <a:pt x="101" y="290"/>
                    </a:cubicBezTo>
                    <a:close/>
                    <a:moveTo>
                      <a:pt x="104" y="292"/>
                    </a:moveTo>
                    <a:cubicBezTo>
                      <a:pt x="105" y="292"/>
                      <a:pt x="103" y="291"/>
                      <a:pt x="102" y="290"/>
                    </a:cubicBezTo>
                    <a:cubicBezTo>
                      <a:pt x="103" y="291"/>
                      <a:pt x="104" y="292"/>
                      <a:pt x="105" y="292"/>
                    </a:cubicBezTo>
                    <a:cubicBezTo>
                      <a:pt x="105" y="292"/>
                      <a:pt x="104" y="292"/>
                      <a:pt x="104" y="292"/>
                    </a:cubicBezTo>
                    <a:close/>
                    <a:moveTo>
                      <a:pt x="100" y="285"/>
                    </a:moveTo>
                    <a:cubicBezTo>
                      <a:pt x="105" y="290"/>
                      <a:pt x="111" y="293"/>
                      <a:pt x="117" y="296"/>
                    </a:cubicBezTo>
                    <a:cubicBezTo>
                      <a:pt x="122" y="300"/>
                      <a:pt x="127" y="304"/>
                      <a:pt x="132" y="308"/>
                    </a:cubicBezTo>
                    <a:cubicBezTo>
                      <a:pt x="132" y="308"/>
                      <a:pt x="131" y="307"/>
                      <a:pt x="131" y="307"/>
                    </a:cubicBezTo>
                    <a:cubicBezTo>
                      <a:pt x="128" y="305"/>
                      <a:pt x="124" y="303"/>
                      <a:pt x="121" y="301"/>
                    </a:cubicBezTo>
                    <a:cubicBezTo>
                      <a:pt x="114" y="297"/>
                      <a:pt x="107" y="293"/>
                      <a:pt x="100" y="288"/>
                    </a:cubicBezTo>
                    <a:cubicBezTo>
                      <a:pt x="100" y="287"/>
                      <a:pt x="100" y="286"/>
                      <a:pt x="100" y="285"/>
                    </a:cubicBezTo>
                    <a:close/>
                    <a:moveTo>
                      <a:pt x="100" y="280"/>
                    </a:moveTo>
                    <a:cubicBezTo>
                      <a:pt x="105" y="286"/>
                      <a:pt x="113" y="290"/>
                      <a:pt x="120" y="295"/>
                    </a:cubicBezTo>
                    <a:cubicBezTo>
                      <a:pt x="125" y="298"/>
                      <a:pt x="130" y="302"/>
                      <a:pt x="135" y="305"/>
                    </a:cubicBezTo>
                    <a:cubicBezTo>
                      <a:pt x="135" y="306"/>
                      <a:pt x="136" y="307"/>
                      <a:pt x="137" y="308"/>
                    </a:cubicBezTo>
                    <a:cubicBezTo>
                      <a:pt x="132" y="304"/>
                      <a:pt x="127" y="300"/>
                      <a:pt x="122" y="297"/>
                    </a:cubicBezTo>
                    <a:cubicBezTo>
                      <a:pt x="114" y="293"/>
                      <a:pt x="107" y="289"/>
                      <a:pt x="100" y="284"/>
                    </a:cubicBezTo>
                    <a:cubicBezTo>
                      <a:pt x="100" y="283"/>
                      <a:pt x="100" y="281"/>
                      <a:pt x="100" y="280"/>
                    </a:cubicBezTo>
                    <a:close/>
                    <a:moveTo>
                      <a:pt x="99" y="276"/>
                    </a:moveTo>
                    <a:cubicBezTo>
                      <a:pt x="107" y="283"/>
                      <a:pt x="116" y="288"/>
                      <a:pt x="124" y="294"/>
                    </a:cubicBezTo>
                    <a:cubicBezTo>
                      <a:pt x="129" y="297"/>
                      <a:pt x="134" y="301"/>
                      <a:pt x="139" y="304"/>
                    </a:cubicBezTo>
                    <a:cubicBezTo>
                      <a:pt x="140" y="305"/>
                      <a:pt x="140" y="305"/>
                      <a:pt x="141" y="306"/>
                    </a:cubicBezTo>
                    <a:cubicBezTo>
                      <a:pt x="136" y="302"/>
                      <a:pt x="130" y="299"/>
                      <a:pt x="124" y="295"/>
                    </a:cubicBezTo>
                    <a:cubicBezTo>
                      <a:pt x="116" y="290"/>
                      <a:pt x="107" y="285"/>
                      <a:pt x="99" y="279"/>
                    </a:cubicBezTo>
                    <a:cubicBezTo>
                      <a:pt x="99" y="278"/>
                      <a:pt x="99" y="278"/>
                      <a:pt x="99" y="277"/>
                    </a:cubicBezTo>
                    <a:cubicBezTo>
                      <a:pt x="99" y="277"/>
                      <a:pt x="99" y="276"/>
                      <a:pt x="99" y="276"/>
                    </a:cubicBezTo>
                    <a:close/>
                    <a:moveTo>
                      <a:pt x="99" y="271"/>
                    </a:moveTo>
                    <a:cubicBezTo>
                      <a:pt x="102" y="274"/>
                      <a:pt x="106" y="277"/>
                      <a:pt x="110" y="280"/>
                    </a:cubicBezTo>
                    <a:cubicBezTo>
                      <a:pt x="114" y="283"/>
                      <a:pt x="119" y="286"/>
                      <a:pt x="123" y="289"/>
                    </a:cubicBezTo>
                    <a:cubicBezTo>
                      <a:pt x="129" y="293"/>
                      <a:pt x="135" y="296"/>
                      <a:pt x="140" y="300"/>
                    </a:cubicBezTo>
                    <a:cubicBezTo>
                      <a:pt x="137" y="298"/>
                      <a:pt x="134" y="297"/>
                      <a:pt x="131" y="295"/>
                    </a:cubicBezTo>
                    <a:cubicBezTo>
                      <a:pt x="120" y="289"/>
                      <a:pt x="109" y="282"/>
                      <a:pt x="99" y="274"/>
                    </a:cubicBezTo>
                    <a:cubicBezTo>
                      <a:pt x="99" y="273"/>
                      <a:pt x="99" y="272"/>
                      <a:pt x="99" y="271"/>
                    </a:cubicBezTo>
                    <a:close/>
                    <a:moveTo>
                      <a:pt x="99" y="264"/>
                    </a:moveTo>
                    <a:cubicBezTo>
                      <a:pt x="104" y="272"/>
                      <a:pt x="114" y="277"/>
                      <a:pt x="122" y="283"/>
                    </a:cubicBezTo>
                    <a:cubicBezTo>
                      <a:pt x="127" y="286"/>
                      <a:pt x="133" y="290"/>
                      <a:pt x="138" y="294"/>
                    </a:cubicBezTo>
                    <a:cubicBezTo>
                      <a:pt x="142" y="296"/>
                      <a:pt x="145" y="298"/>
                      <a:pt x="148" y="301"/>
                    </a:cubicBezTo>
                    <a:cubicBezTo>
                      <a:pt x="143" y="297"/>
                      <a:pt x="137" y="294"/>
                      <a:pt x="132" y="291"/>
                    </a:cubicBezTo>
                    <a:cubicBezTo>
                      <a:pt x="121" y="284"/>
                      <a:pt x="108" y="279"/>
                      <a:pt x="99" y="269"/>
                    </a:cubicBezTo>
                    <a:cubicBezTo>
                      <a:pt x="99" y="268"/>
                      <a:pt x="99" y="266"/>
                      <a:pt x="99" y="264"/>
                    </a:cubicBezTo>
                    <a:close/>
                    <a:moveTo>
                      <a:pt x="98" y="258"/>
                    </a:moveTo>
                    <a:cubicBezTo>
                      <a:pt x="100" y="262"/>
                      <a:pt x="106" y="264"/>
                      <a:pt x="109" y="267"/>
                    </a:cubicBezTo>
                    <a:cubicBezTo>
                      <a:pt x="116" y="272"/>
                      <a:pt x="122" y="277"/>
                      <a:pt x="129" y="281"/>
                    </a:cubicBezTo>
                    <a:cubicBezTo>
                      <a:pt x="136" y="286"/>
                      <a:pt x="143" y="291"/>
                      <a:pt x="151" y="296"/>
                    </a:cubicBezTo>
                    <a:cubicBezTo>
                      <a:pt x="156" y="299"/>
                      <a:pt x="160" y="303"/>
                      <a:pt x="166" y="306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65" y="306"/>
                      <a:pt x="164" y="306"/>
                      <a:pt x="163" y="305"/>
                    </a:cubicBezTo>
                    <a:cubicBezTo>
                      <a:pt x="159" y="303"/>
                      <a:pt x="154" y="300"/>
                      <a:pt x="150" y="297"/>
                    </a:cubicBezTo>
                    <a:cubicBezTo>
                      <a:pt x="141" y="292"/>
                      <a:pt x="131" y="287"/>
                      <a:pt x="122" y="281"/>
                    </a:cubicBezTo>
                    <a:cubicBezTo>
                      <a:pt x="114" y="275"/>
                      <a:pt x="107" y="268"/>
                      <a:pt x="99" y="263"/>
                    </a:cubicBezTo>
                    <a:cubicBezTo>
                      <a:pt x="98" y="261"/>
                      <a:pt x="98" y="260"/>
                      <a:pt x="98" y="258"/>
                    </a:cubicBezTo>
                    <a:close/>
                    <a:moveTo>
                      <a:pt x="142" y="289"/>
                    </a:moveTo>
                    <a:cubicBezTo>
                      <a:pt x="132" y="283"/>
                      <a:pt x="123" y="277"/>
                      <a:pt x="114" y="270"/>
                    </a:cubicBezTo>
                    <a:cubicBezTo>
                      <a:pt x="110" y="267"/>
                      <a:pt x="106" y="264"/>
                      <a:pt x="102" y="261"/>
                    </a:cubicBezTo>
                    <a:cubicBezTo>
                      <a:pt x="101" y="260"/>
                      <a:pt x="100" y="259"/>
                      <a:pt x="99" y="257"/>
                    </a:cubicBezTo>
                    <a:cubicBezTo>
                      <a:pt x="99" y="257"/>
                      <a:pt x="99" y="257"/>
                      <a:pt x="99" y="257"/>
                    </a:cubicBezTo>
                    <a:cubicBezTo>
                      <a:pt x="100" y="257"/>
                      <a:pt x="101" y="258"/>
                      <a:pt x="102" y="259"/>
                    </a:cubicBezTo>
                    <a:cubicBezTo>
                      <a:pt x="103" y="260"/>
                      <a:pt x="104" y="261"/>
                      <a:pt x="106" y="262"/>
                    </a:cubicBezTo>
                    <a:cubicBezTo>
                      <a:pt x="114" y="268"/>
                      <a:pt x="122" y="274"/>
                      <a:pt x="130" y="279"/>
                    </a:cubicBezTo>
                    <a:cubicBezTo>
                      <a:pt x="139" y="286"/>
                      <a:pt x="149" y="292"/>
                      <a:pt x="158" y="299"/>
                    </a:cubicBezTo>
                    <a:cubicBezTo>
                      <a:pt x="160" y="301"/>
                      <a:pt x="162" y="302"/>
                      <a:pt x="164" y="304"/>
                    </a:cubicBezTo>
                    <a:cubicBezTo>
                      <a:pt x="164" y="304"/>
                      <a:pt x="164" y="304"/>
                      <a:pt x="164" y="304"/>
                    </a:cubicBezTo>
                    <a:cubicBezTo>
                      <a:pt x="156" y="300"/>
                      <a:pt x="149" y="294"/>
                      <a:pt x="142" y="289"/>
                    </a:cubicBezTo>
                    <a:close/>
                    <a:moveTo>
                      <a:pt x="169" y="305"/>
                    </a:moveTo>
                    <a:cubicBezTo>
                      <a:pt x="169" y="304"/>
                      <a:pt x="168" y="304"/>
                      <a:pt x="167" y="303"/>
                    </a:cubicBezTo>
                    <a:cubicBezTo>
                      <a:pt x="166" y="302"/>
                      <a:pt x="165" y="302"/>
                      <a:pt x="163" y="301"/>
                    </a:cubicBezTo>
                    <a:cubicBezTo>
                      <a:pt x="160" y="298"/>
                      <a:pt x="156" y="295"/>
                      <a:pt x="153" y="293"/>
                    </a:cubicBezTo>
                    <a:cubicBezTo>
                      <a:pt x="146" y="287"/>
                      <a:pt x="139" y="282"/>
                      <a:pt x="132" y="276"/>
                    </a:cubicBezTo>
                    <a:cubicBezTo>
                      <a:pt x="125" y="271"/>
                      <a:pt x="120" y="265"/>
                      <a:pt x="113" y="260"/>
                    </a:cubicBezTo>
                    <a:cubicBezTo>
                      <a:pt x="108" y="256"/>
                      <a:pt x="103" y="253"/>
                      <a:pt x="98" y="249"/>
                    </a:cubicBezTo>
                    <a:cubicBezTo>
                      <a:pt x="98" y="247"/>
                      <a:pt x="98" y="246"/>
                      <a:pt x="98" y="244"/>
                    </a:cubicBezTo>
                    <a:cubicBezTo>
                      <a:pt x="101" y="249"/>
                      <a:pt x="106" y="253"/>
                      <a:pt x="111" y="257"/>
                    </a:cubicBezTo>
                    <a:cubicBezTo>
                      <a:pt x="118" y="262"/>
                      <a:pt x="124" y="268"/>
                      <a:pt x="131" y="273"/>
                    </a:cubicBezTo>
                    <a:cubicBezTo>
                      <a:pt x="143" y="283"/>
                      <a:pt x="157" y="292"/>
                      <a:pt x="169" y="304"/>
                    </a:cubicBezTo>
                    <a:cubicBezTo>
                      <a:pt x="169" y="304"/>
                      <a:pt x="169" y="304"/>
                      <a:pt x="170" y="305"/>
                    </a:cubicBezTo>
                    <a:cubicBezTo>
                      <a:pt x="170" y="305"/>
                      <a:pt x="169" y="305"/>
                      <a:pt x="169" y="305"/>
                    </a:cubicBezTo>
                    <a:close/>
                    <a:moveTo>
                      <a:pt x="173" y="271"/>
                    </a:moveTo>
                    <a:cubicBezTo>
                      <a:pt x="163" y="262"/>
                      <a:pt x="152" y="254"/>
                      <a:pt x="141" y="246"/>
                    </a:cubicBezTo>
                    <a:cubicBezTo>
                      <a:pt x="132" y="241"/>
                      <a:pt x="123" y="235"/>
                      <a:pt x="114" y="229"/>
                    </a:cubicBezTo>
                    <a:cubicBezTo>
                      <a:pt x="113" y="228"/>
                      <a:pt x="112" y="227"/>
                      <a:pt x="110" y="226"/>
                    </a:cubicBezTo>
                    <a:cubicBezTo>
                      <a:pt x="107" y="223"/>
                      <a:pt x="103" y="221"/>
                      <a:pt x="100" y="218"/>
                    </a:cubicBezTo>
                    <a:cubicBezTo>
                      <a:pt x="98" y="217"/>
                      <a:pt x="97" y="215"/>
                      <a:pt x="95" y="214"/>
                    </a:cubicBezTo>
                    <a:cubicBezTo>
                      <a:pt x="95" y="213"/>
                      <a:pt x="95" y="211"/>
                      <a:pt x="95" y="210"/>
                    </a:cubicBezTo>
                    <a:cubicBezTo>
                      <a:pt x="96" y="210"/>
                      <a:pt x="96" y="211"/>
                      <a:pt x="97" y="212"/>
                    </a:cubicBezTo>
                    <a:cubicBezTo>
                      <a:pt x="97" y="212"/>
                      <a:pt x="98" y="212"/>
                      <a:pt x="98" y="212"/>
                    </a:cubicBezTo>
                    <a:cubicBezTo>
                      <a:pt x="99" y="213"/>
                      <a:pt x="99" y="213"/>
                      <a:pt x="100" y="214"/>
                    </a:cubicBezTo>
                    <a:cubicBezTo>
                      <a:pt x="102" y="216"/>
                      <a:pt x="104" y="218"/>
                      <a:pt x="107" y="220"/>
                    </a:cubicBezTo>
                    <a:cubicBezTo>
                      <a:pt x="110" y="223"/>
                      <a:pt x="113" y="226"/>
                      <a:pt x="117" y="229"/>
                    </a:cubicBezTo>
                    <a:cubicBezTo>
                      <a:pt x="126" y="235"/>
                      <a:pt x="135" y="240"/>
                      <a:pt x="144" y="247"/>
                    </a:cubicBezTo>
                    <a:cubicBezTo>
                      <a:pt x="150" y="251"/>
                      <a:pt x="157" y="256"/>
                      <a:pt x="163" y="261"/>
                    </a:cubicBezTo>
                    <a:cubicBezTo>
                      <a:pt x="165" y="263"/>
                      <a:pt x="168" y="266"/>
                      <a:pt x="170" y="268"/>
                    </a:cubicBezTo>
                    <a:cubicBezTo>
                      <a:pt x="171" y="269"/>
                      <a:pt x="178" y="276"/>
                      <a:pt x="173" y="271"/>
                    </a:cubicBezTo>
                    <a:close/>
                    <a:moveTo>
                      <a:pt x="137" y="241"/>
                    </a:moveTo>
                    <a:cubicBezTo>
                      <a:pt x="129" y="235"/>
                      <a:pt x="120" y="230"/>
                      <a:pt x="112" y="224"/>
                    </a:cubicBezTo>
                    <a:cubicBezTo>
                      <a:pt x="110" y="222"/>
                      <a:pt x="107" y="219"/>
                      <a:pt x="105" y="217"/>
                    </a:cubicBezTo>
                    <a:cubicBezTo>
                      <a:pt x="116" y="225"/>
                      <a:pt x="126" y="234"/>
                      <a:pt x="138" y="241"/>
                    </a:cubicBezTo>
                    <a:cubicBezTo>
                      <a:pt x="145" y="246"/>
                      <a:pt x="152" y="251"/>
                      <a:pt x="159" y="256"/>
                    </a:cubicBezTo>
                    <a:cubicBezTo>
                      <a:pt x="162" y="258"/>
                      <a:pt x="165" y="260"/>
                      <a:pt x="169" y="263"/>
                    </a:cubicBezTo>
                    <a:cubicBezTo>
                      <a:pt x="171" y="264"/>
                      <a:pt x="173" y="266"/>
                      <a:pt x="175" y="267"/>
                    </a:cubicBezTo>
                    <a:cubicBezTo>
                      <a:pt x="175" y="269"/>
                      <a:pt x="175" y="270"/>
                      <a:pt x="175" y="272"/>
                    </a:cubicBezTo>
                    <a:cubicBezTo>
                      <a:pt x="164" y="260"/>
                      <a:pt x="150" y="250"/>
                      <a:pt x="137" y="241"/>
                    </a:cubicBezTo>
                    <a:close/>
                    <a:moveTo>
                      <a:pt x="96" y="215"/>
                    </a:moveTo>
                    <a:cubicBezTo>
                      <a:pt x="95" y="215"/>
                      <a:pt x="95" y="215"/>
                      <a:pt x="95" y="215"/>
                    </a:cubicBezTo>
                    <a:cubicBezTo>
                      <a:pt x="95" y="215"/>
                      <a:pt x="95" y="215"/>
                      <a:pt x="96" y="215"/>
                    </a:cubicBezTo>
                    <a:close/>
                    <a:moveTo>
                      <a:pt x="116" y="231"/>
                    </a:moveTo>
                    <a:cubicBezTo>
                      <a:pt x="127" y="240"/>
                      <a:pt x="140" y="247"/>
                      <a:pt x="151" y="256"/>
                    </a:cubicBezTo>
                    <a:cubicBezTo>
                      <a:pt x="158" y="261"/>
                      <a:pt x="164" y="266"/>
                      <a:pt x="169" y="272"/>
                    </a:cubicBezTo>
                    <a:cubicBezTo>
                      <a:pt x="171" y="273"/>
                      <a:pt x="172" y="274"/>
                      <a:pt x="173" y="275"/>
                    </a:cubicBezTo>
                    <a:cubicBezTo>
                      <a:pt x="176" y="279"/>
                      <a:pt x="171" y="274"/>
                      <a:pt x="171" y="274"/>
                    </a:cubicBezTo>
                    <a:cubicBezTo>
                      <a:pt x="169" y="272"/>
                      <a:pt x="166" y="270"/>
                      <a:pt x="164" y="268"/>
                    </a:cubicBezTo>
                    <a:cubicBezTo>
                      <a:pt x="153" y="259"/>
                      <a:pt x="141" y="250"/>
                      <a:pt x="128" y="242"/>
                    </a:cubicBezTo>
                    <a:cubicBezTo>
                      <a:pt x="117" y="234"/>
                      <a:pt x="107" y="225"/>
                      <a:pt x="95" y="217"/>
                    </a:cubicBezTo>
                    <a:cubicBezTo>
                      <a:pt x="95" y="217"/>
                      <a:pt x="95" y="216"/>
                      <a:pt x="95" y="216"/>
                    </a:cubicBezTo>
                    <a:cubicBezTo>
                      <a:pt x="100" y="220"/>
                      <a:pt x="105" y="223"/>
                      <a:pt x="110" y="227"/>
                    </a:cubicBezTo>
                    <a:cubicBezTo>
                      <a:pt x="112" y="228"/>
                      <a:pt x="114" y="230"/>
                      <a:pt x="116" y="231"/>
                    </a:cubicBezTo>
                    <a:close/>
                    <a:moveTo>
                      <a:pt x="158" y="286"/>
                    </a:moveTo>
                    <a:cubicBezTo>
                      <a:pt x="152" y="280"/>
                      <a:pt x="145" y="274"/>
                      <a:pt x="138" y="268"/>
                    </a:cubicBezTo>
                    <a:cubicBezTo>
                      <a:pt x="131" y="262"/>
                      <a:pt x="124" y="257"/>
                      <a:pt x="117" y="251"/>
                    </a:cubicBezTo>
                    <a:cubicBezTo>
                      <a:pt x="113" y="247"/>
                      <a:pt x="108" y="244"/>
                      <a:pt x="104" y="240"/>
                    </a:cubicBezTo>
                    <a:cubicBezTo>
                      <a:pt x="108" y="242"/>
                      <a:pt x="111" y="245"/>
                      <a:pt x="114" y="248"/>
                    </a:cubicBezTo>
                    <a:cubicBezTo>
                      <a:pt x="121" y="253"/>
                      <a:pt x="129" y="258"/>
                      <a:pt x="136" y="263"/>
                    </a:cubicBezTo>
                    <a:cubicBezTo>
                      <a:pt x="143" y="269"/>
                      <a:pt x="150" y="275"/>
                      <a:pt x="157" y="281"/>
                    </a:cubicBezTo>
                    <a:cubicBezTo>
                      <a:pt x="161" y="284"/>
                      <a:pt x="164" y="287"/>
                      <a:pt x="167" y="290"/>
                    </a:cubicBezTo>
                    <a:cubicBezTo>
                      <a:pt x="169" y="292"/>
                      <a:pt x="171" y="294"/>
                      <a:pt x="173" y="295"/>
                    </a:cubicBezTo>
                    <a:cubicBezTo>
                      <a:pt x="173" y="296"/>
                      <a:pt x="173" y="298"/>
                      <a:pt x="173" y="300"/>
                    </a:cubicBezTo>
                    <a:cubicBezTo>
                      <a:pt x="169" y="294"/>
                      <a:pt x="163" y="291"/>
                      <a:pt x="158" y="286"/>
                    </a:cubicBezTo>
                    <a:close/>
                    <a:moveTo>
                      <a:pt x="96" y="226"/>
                    </a:moveTo>
                    <a:cubicBezTo>
                      <a:pt x="107" y="238"/>
                      <a:pt x="120" y="247"/>
                      <a:pt x="132" y="257"/>
                    </a:cubicBezTo>
                    <a:cubicBezTo>
                      <a:pt x="146" y="268"/>
                      <a:pt x="159" y="280"/>
                      <a:pt x="171" y="292"/>
                    </a:cubicBezTo>
                    <a:cubicBezTo>
                      <a:pt x="174" y="296"/>
                      <a:pt x="171" y="293"/>
                      <a:pt x="170" y="291"/>
                    </a:cubicBezTo>
                    <a:cubicBezTo>
                      <a:pt x="168" y="290"/>
                      <a:pt x="167" y="289"/>
                      <a:pt x="166" y="288"/>
                    </a:cubicBezTo>
                    <a:cubicBezTo>
                      <a:pt x="163" y="285"/>
                      <a:pt x="160" y="282"/>
                      <a:pt x="157" y="280"/>
                    </a:cubicBezTo>
                    <a:cubicBezTo>
                      <a:pt x="150" y="274"/>
                      <a:pt x="144" y="269"/>
                      <a:pt x="138" y="264"/>
                    </a:cubicBezTo>
                    <a:cubicBezTo>
                      <a:pt x="124" y="253"/>
                      <a:pt x="110" y="244"/>
                      <a:pt x="97" y="233"/>
                    </a:cubicBezTo>
                    <a:cubicBezTo>
                      <a:pt x="97" y="232"/>
                      <a:pt x="97" y="232"/>
                      <a:pt x="97" y="232"/>
                    </a:cubicBezTo>
                    <a:cubicBezTo>
                      <a:pt x="96" y="230"/>
                      <a:pt x="96" y="228"/>
                      <a:pt x="96" y="226"/>
                    </a:cubicBezTo>
                    <a:close/>
                    <a:moveTo>
                      <a:pt x="96" y="222"/>
                    </a:moveTo>
                    <a:cubicBezTo>
                      <a:pt x="109" y="234"/>
                      <a:pt x="122" y="244"/>
                      <a:pt x="136" y="254"/>
                    </a:cubicBezTo>
                    <a:cubicBezTo>
                      <a:pt x="143" y="260"/>
                      <a:pt x="151" y="266"/>
                      <a:pt x="158" y="272"/>
                    </a:cubicBezTo>
                    <a:cubicBezTo>
                      <a:pt x="161" y="275"/>
                      <a:pt x="164" y="277"/>
                      <a:pt x="167" y="280"/>
                    </a:cubicBezTo>
                    <a:cubicBezTo>
                      <a:pt x="169" y="282"/>
                      <a:pt x="170" y="283"/>
                      <a:pt x="172" y="285"/>
                    </a:cubicBezTo>
                    <a:cubicBezTo>
                      <a:pt x="175" y="288"/>
                      <a:pt x="171" y="285"/>
                      <a:pt x="170" y="284"/>
                    </a:cubicBezTo>
                    <a:cubicBezTo>
                      <a:pt x="157" y="273"/>
                      <a:pt x="145" y="262"/>
                      <a:pt x="131" y="252"/>
                    </a:cubicBezTo>
                    <a:cubicBezTo>
                      <a:pt x="124" y="247"/>
                      <a:pt x="116" y="241"/>
                      <a:pt x="109" y="236"/>
                    </a:cubicBezTo>
                    <a:cubicBezTo>
                      <a:pt x="106" y="233"/>
                      <a:pt x="103" y="231"/>
                      <a:pt x="101" y="229"/>
                    </a:cubicBezTo>
                    <a:cubicBezTo>
                      <a:pt x="99" y="227"/>
                      <a:pt x="98" y="225"/>
                      <a:pt x="96" y="224"/>
                    </a:cubicBezTo>
                    <a:cubicBezTo>
                      <a:pt x="96" y="224"/>
                      <a:pt x="96" y="223"/>
                      <a:pt x="96" y="222"/>
                    </a:cubicBezTo>
                    <a:close/>
                    <a:moveTo>
                      <a:pt x="174" y="286"/>
                    </a:moveTo>
                    <a:cubicBezTo>
                      <a:pt x="163" y="273"/>
                      <a:pt x="149" y="264"/>
                      <a:pt x="136" y="254"/>
                    </a:cubicBezTo>
                    <a:cubicBezTo>
                      <a:pt x="130" y="249"/>
                      <a:pt x="124" y="245"/>
                      <a:pt x="118" y="240"/>
                    </a:cubicBezTo>
                    <a:cubicBezTo>
                      <a:pt x="125" y="245"/>
                      <a:pt x="133" y="250"/>
                      <a:pt x="140" y="255"/>
                    </a:cubicBezTo>
                    <a:cubicBezTo>
                      <a:pt x="148" y="260"/>
                      <a:pt x="155" y="266"/>
                      <a:pt x="162" y="273"/>
                    </a:cubicBezTo>
                    <a:cubicBezTo>
                      <a:pt x="165" y="275"/>
                      <a:pt x="168" y="278"/>
                      <a:pt x="171" y="281"/>
                    </a:cubicBezTo>
                    <a:cubicBezTo>
                      <a:pt x="172" y="282"/>
                      <a:pt x="173" y="283"/>
                      <a:pt x="174" y="283"/>
                    </a:cubicBezTo>
                    <a:cubicBezTo>
                      <a:pt x="174" y="284"/>
                      <a:pt x="174" y="285"/>
                      <a:pt x="174" y="286"/>
                    </a:cubicBezTo>
                    <a:close/>
                    <a:moveTo>
                      <a:pt x="100" y="225"/>
                    </a:moveTo>
                    <a:cubicBezTo>
                      <a:pt x="102" y="226"/>
                      <a:pt x="104" y="228"/>
                      <a:pt x="106" y="230"/>
                    </a:cubicBezTo>
                    <a:cubicBezTo>
                      <a:pt x="105" y="229"/>
                      <a:pt x="103" y="228"/>
                      <a:pt x="102" y="227"/>
                    </a:cubicBezTo>
                    <a:cubicBezTo>
                      <a:pt x="100" y="225"/>
                      <a:pt x="98" y="224"/>
                      <a:pt x="97" y="222"/>
                    </a:cubicBezTo>
                    <a:cubicBezTo>
                      <a:pt x="95" y="221"/>
                      <a:pt x="100" y="225"/>
                      <a:pt x="100" y="225"/>
                    </a:cubicBezTo>
                    <a:close/>
                    <a:moveTo>
                      <a:pt x="102" y="226"/>
                    </a:moveTo>
                    <a:cubicBezTo>
                      <a:pt x="104" y="227"/>
                      <a:pt x="106" y="228"/>
                      <a:pt x="108" y="229"/>
                    </a:cubicBezTo>
                    <a:cubicBezTo>
                      <a:pt x="115" y="234"/>
                      <a:pt x="121" y="239"/>
                      <a:pt x="128" y="243"/>
                    </a:cubicBezTo>
                    <a:cubicBezTo>
                      <a:pt x="136" y="249"/>
                      <a:pt x="144" y="254"/>
                      <a:pt x="151" y="261"/>
                    </a:cubicBezTo>
                    <a:cubicBezTo>
                      <a:pt x="155" y="264"/>
                      <a:pt x="158" y="267"/>
                      <a:pt x="161" y="270"/>
                    </a:cubicBezTo>
                    <a:cubicBezTo>
                      <a:pt x="164" y="272"/>
                      <a:pt x="168" y="274"/>
                      <a:pt x="170" y="277"/>
                    </a:cubicBezTo>
                    <a:cubicBezTo>
                      <a:pt x="171" y="278"/>
                      <a:pt x="172" y="279"/>
                      <a:pt x="173" y="280"/>
                    </a:cubicBezTo>
                    <a:cubicBezTo>
                      <a:pt x="174" y="282"/>
                      <a:pt x="174" y="282"/>
                      <a:pt x="172" y="281"/>
                    </a:cubicBezTo>
                    <a:cubicBezTo>
                      <a:pt x="171" y="280"/>
                      <a:pt x="169" y="278"/>
                      <a:pt x="168" y="277"/>
                    </a:cubicBezTo>
                    <a:cubicBezTo>
                      <a:pt x="164" y="274"/>
                      <a:pt x="161" y="271"/>
                      <a:pt x="157" y="267"/>
                    </a:cubicBezTo>
                    <a:cubicBezTo>
                      <a:pt x="151" y="262"/>
                      <a:pt x="144" y="257"/>
                      <a:pt x="137" y="252"/>
                    </a:cubicBezTo>
                    <a:cubicBezTo>
                      <a:pt x="129" y="247"/>
                      <a:pt x="120" y="241"/>
                      <a:pt x="113" y="235"/>
                    </a:cubicBezTo>
                    <a:cubicBezTo>
                      <a:pt x="109" y="232"/>
                      <a:pt x="106" y="229"/>
                      <a:pt x="102" y="226"/>
                    </a:cubicBezTo>
                    <a:close/>
                    <a:moveTo>
                      <a:pt x="95" y="218"/>
                    </a:moveTo>
                    <a:cubicBezTo>
                      <a:pt x="96" y="218"/>
                      <a:pt x="96" y="219"/>
                      <a:pt x="96" y="219"/>
                    </a:cubicBezTo>
                    <a:cubicBezTo>
                      <a:pt x="99" y="220"/>
                      <a:pt x="101" y="222"/>
                      <a:pt x="103" y="224"/>
                    </a:cubicBezTo>
                    <a:cubicBezTo>
                      <a:pt x="106" y="227"/>
                      <a:pt x="110" y="230"/>
                      <a:pt x="113" y="232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09" y="229"/>
                      <a:pt x="102" y="226"/>
                      <a:pt x="97" y="220"/>
                    </a:cubicBezTo>
                    <a:cubicBezTo>
                      <a:pt x="97" y="220"/>
                      <a:pt x="96" y="219"/>
                      <a:pt x="95" y="219"/>
                    </a:cubicBezTo>
                    <a:cubicBezTo>
                      <a:pt x="95" y="219"/>
                      <a:pt x="95" y="218"/>
                      <a:pt x="95" y="218"/>
                    </a:cubicBezTo>
                    <a:close/>
                    <a:moveTo>
                      <a:pt x="174" y="278"/>
                    </a:moveTo>
                    <a:cubicBezTo>
                      <a:pt x="174" y="279"/>
                      <a:pt x="174" y="280"/>
                      <a:pt x="174" y="281"/>
                    </a:cubicBezTo>
                    <a:cubicBezTo>
                      <a:pt x="169" y="275"/>
                      <a:pt x="164" y="271"/>
                      <a:pt x="158" y="266"/>
                    </a:cubicBezTo>
                    <a:cubicBezTo>
                      <a:pt x="152" y="260"/>
                      <a:pt x="145" y="255"/>
                      <a:pt x="138" y="250"/>
                    </a:cubicBezTo>
                    <a:cubicBezTo>
                      <a:pt x="132" y="246"/>
                      <a:pt x="126" y="242"/>
                      <a:pt x="120" y="238"/>
                    </a:cubicBezTo>
                    <a:cubicBezTo>
                      <a:pt x="125" y="241"/>
                      <a:pt x="130" y="244"/>
                      <a:pt x="134" y="247"/>
                    </a:cubicBezTo>
                    <a:cubicBezTo>
                      <a:pt x="143" y="253"/>
                      <a:pt x="151" y="258"/>
                      <a:pt x="159" y="265"/>
                    </a:cubicBezTo>
                    <a:cubicBezTo>
                      <a:pt x="162" y="268"/>
                      <a:pt x="166" y="271"/>
                      <a:pt x="169" y="274"/>
                    </a:cubicBezTo>
                    <a:cubicBezTo>
                      <a:pt x="171" y="276"/>
                      <a:pt x="173" y="277"/>
                      <a:pt x="174" y="278"/>
                    </a:cubicBezTo>
                    <a:close/>
                    <a:moveTo>
                      <a:pt x="174" y="287"/>
                    </a:moveTo>
                    <a:cubicBezTo>
                      <a:pt x="174" y="290"/>
                      <a:pt x="173" y="292"/>
                      <a:pt x="173" y="294"/>
                    </a:cubicBezTo>
                    <a:cubicBezTo>
                      <a:pt x="161" y="281"/>
                      <a:pt x="148" y="268"/>
                      <a:pt x="134" y="257"/>
                    </a:cubicBezTo>
                    <a:cubicBezTo>
                      <a:pt x="127" y="252"/>
                      <a:pt x="120" y="246"/>
                      <a:pt x="113" y="241"/>
                    </a:cubicBezTo>
                    <a:cubicBezTo>
                      <a:pt x="109" y="238"/>
                      <a:pt x="106" y="235"/>
                      <a:pt x="103" y="232"/>
                    </a:cubicBezTo>
                    <a:cubicBezTo>
                      <a:pt x="101" y="230"/>
                      <a:pt x="98" y="227"/>
                      <a:pt x="96" y="225"/>
                    </a:cubicBezTo>
                    <a:cubicBezTo>
                      <a:pt x="96" y="225"/>
                      <a:pt x="96" y="225"/>
                      <a:pt x="96" y="225"/>
                    </a:cubicBezTo>
                    <a:cubicBezTo>
                      <a:pt x="99" y="227"/>
                      <a:pt x="101" y="230"/>
                      <a:pt x="104" y="233"/>
                    </a:cubicBezTo>
                    <a:cubicBezTo>
                      <a:pt x="107" y="235"/>
                      <a:pt x="110" y="238"/>
                      <a:pt x="113" y="240"/>
                    </a:cubicBezTo>
                    <a:cubicBezTo>
                      <a:pt x="121" y="246"/>
                      <a:pt x="128" y="251"/>
                      <a:pt x="135" y="256"/>
                    </a:cubicBezTo>
                    <a:cubicBezTo>
                      <a:pt x="143" y="262"/>
                      <a:pt x="150" y="268"/>
                      <a:pt x="158" y="274"/>
                    </a:cubicBezTo>
                    <a:cubicBezTo>
                      <a:pt x="161" y="277"/>
                      <a:pt x="165" y="281"/>
                      <a:pt x="168" y="284"/>
                    </a:cubicBezTo>
                    <a:cubicBezTo>
                      <a:pt x="170" y="285"/>
                      <a:pt x="172" y="287"/>
                      <a:pt x="174" y="287"/>
                    </a:cubicBezTo>
                    <a:close/>
                    <a:moveTo>
                      <a:pt x="172" y="301"/>
                    </a:moveTo>
                    <a:cubicBezTo>
                      <a:pt x="172" y="301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lose/>
                    <a:moveTo>
                      <a:pt x="172" y="303"/>
                    </a:moveTo>
                    <a:cubicBezTo>
                      <a:pt x="170" y="302"/>
                      <a:pt x="168" y="300"/>
                      <a:pt x="166" y="298"/>
                    </a:cubicBezTo>
                    <a:cubicBezTo>
                      <a:pt x="164" y="296"/>
                      <a:pt x="162" y="295"/>
                      <a:pt x="159" y="293"/>
                    </a:cubicBezTo>
                    <a:cubicBezTo>
                      <a:pt x="151" y="288"/>
                      <a:pt x="144" y="282"/>
                      <a:pt x="137" y="276"/>
                    </a:cubicBezTo>
                    <a:cubicBezTo>
                      <a:pt x="124" y="264"/>
                      <a:pt x="111" y="253"/>
                      <a:pt x="97" y="243"/>
                    </a:cubicBezTo>
                    <a:cubicBezTo>
                      <a:pt x="97" y="241"/>
                      <a:pt x="97" y="240"/>
                      <a:pt x="97" y="238"/>
                    </a:cubicBezTo>
                    <a:cubicBezTo>
                      <a:pt x="99" y="242"/>
                      <a:pt x="103" y="245"/>
                      <a:pt x="106" y="248"/>
                    </a:cubicBezTo>
                    <a:cubicBezTo>
                      <a:pt x="114" y="254"/>
                      <a:pt x="120" y="259"/>
                      <a:pt x="128" y="265"/>
                    </a:cubicBezTo>
                    <a:cubicBezTo>
                      <a:pt x="135" y="270"/>
                      <a:pt x="142" y="276"/>
                      <a:pt x="149" y="282"/>
                    </a:cubicBezTo>
                    <a:cubicBezTo>
                      <a:pt x="152" y="284"/>
                      <a:pt x="154" y="286"/>
                      <a:pt x="157" y="288"/>
                    </a:cubicBezTo>
                    <a:cubicBezTo>
                      <a:pt x="161" y="292"/>
                      <a:pt x="165" y="295"/>
                      <a:pt x="169" y="298"/>
                    </a:cubicBezTo>
                    <a:cubicBezTo>
                      <a:pt x="170" y="300"/>
                      <a:pt x="172" y="303"/>
                      <a:pt x="172" y="303"/>
                    </a:cubicBezTo>
                    <a:close/>
                    <a:moveTo>
                      <a:pt x="137" y="271"/>
                    </a:moveTo>
                    <a:cubicBezTo>
                      <a:pt x="130" y="265"/>
                      <a:pt x="122" y="260"/>
                      <a:pt x="115" y="254"/>
                    </a:cubicBezTo>
                    <a:cubicBezTo>
                      <a:pt x="110" y="250"/>
                      <a:pt x="102" y="245"/>
                      <a:pt x="99" y="240"/>
                    </a:cubicBezTo>
                    <a:cubicBezTo>
                      <a:pt x="97" y="237"/>
                      <a:pt x="99" y="240"/>
                      <a:pt x="100" y="240"/>
                    </a:cubicBezTo>
                    <a:cubicBezTo>
                      <a:pt x="101" y="241"/>
                      <a:pt x="102" y="242"/>
                      <a:pt x="104" y="243"/>
                    </a:cubicBezTo>
                    <a:cubicBezTo>
                      <a:pt x="107" y="246"/>
                      <a:pt x="110" y="248"/>
                      <a:pt x="113" y="250"/>
                    </a:cubicBezTo>
                    <a:cubicBezTo>
                      <a:pt x="121" y="256"/>
                      <a:pt x="127" y="262"/>
                      <a:pt x="134" y="268"/>
                    </a:cubicBezTo>
                    <a:cubicBezTo>
                      <a:pt x="138" y="271"/>
                      <a:pt x="141" y="275"/>
                      <a:pt x="145" y="278"/>
                    </a:cubicBezTo>
                    <a:cubicBezTo>
                      <a:pt x="142" y="276"/>
                      <a:pt x="140" y="273"/>
                      <a:pt x="137" y="271"/>
                    </a:cubicBezTo>
                    <a:close/>
                    <a:moveTo>
                      <a:pt x="141" y="280"/>
                    </a:moveTo>
                    <a:cubicBezTo>
                      <a:pt x="141" y="280"/>
                      <a:pt x="142" y="280"/>
                      <a:pt x="142" y="281"/>
                    </a:cubicBezTo>
                    <a:cubicBezTo>
                      <a:pt x="139" y="278"/>
                      <a:pt x="136" y="276"/>
                      <a:pt x="133" y="273"/>
                    </a:cubicBezTo>
                    <a:cubicBezTo>
                      <a:pt x="126" y="268"/>
                      <a:pt x="120" y="263"/>
                      <a:pt x="113" y="258"/>
                    </a:cubicBezTo>
                    <a:cubicBezTo>
                      <a:pt x="110" y="255"/>
                      <a:pt x="107" y="253"/>
                      <a:pt x="104" y="251"/>
                    </a:cubicBezTo>
                    <a:cubicBezTo>
                      <a:pt x="103" y="249"/>
                      <a:pt x="101" y="248"/>
                      <a:pt x="100" y="246"/>
                    </a:cubicBezTo>
                    <a:cubicBezTo>
                      <a:pt x="100" y="246"/>
                      <a:pt x="96" y="243"/>
                      <a:pt x="100" y="245"/>
                    </a:cubicBezTo>
                    <a:cubicBezTo>
                      <a:pt x="114" y="256"/>
                      <a:pt x="127" y="268"/>
                      <a:pt x="141" y="280"/>
                    </a:cubicBezTo>
                    <a:close/>
                    <a:moveTo>
                      <a:pt x="97" y="234"/>
                    </a:moveTo>
                    <a:cubicBezTo>
                      <a:pt x="102" y="239"/>
                      <a:pt x="108" y="244"/>
                      <a:pt x="114" y="249"/>
                    </a:cubicBezTo>
                    <a:cubicBezTo>
                      <a:pt x="121" y="255"/>
                      <a:pt x="128" y="261"/>
                      <a:pt x="135" y="267"/>
                    </a:cubicBezTo>
                    <a:cubicBezTo>
                      <a:pt x="142" y="272"/>
                      <a:pt x="148" y="278"/>
                      <a:pt x="155" y="284"/>
                    </a:cubicBezTo>
                    <a:cubicBezTo>
                      <a:pt x="158" y="287"/>
                      <a:pt x="161" y="290"/>
                      <a:pt x="164" y="293"/>
                    </a:cubicBezTo>
                    <a:cubicBezTo>
                      <a:pt x="167" y="295"/>
                      <a:pt x="170" y="297"/>
                      <a:pt x="172" y="300"/>
                    </a:cubicBezTo>
                    <a:cubicBezTo>
                      <a:pt x="170" y="298"/>
                      <a:pt x="167" y="295"/>
                      <a:pt x="164" y="293"/>
                    </a:cubicBezTo>
                    <a:cubicBezTo>
                      <a:pt x="161" y="291"/>
                      <a:pt x="158" y="288"/>
                      <a:pt x="155" y="285"/>
                    </a:cubicBezTo>
                    <a:cubicBezTo>
                      <a:pt x="148" y="280"/>
                      <a:pt x="142" y="274"/>
                      <a:pt x="135" y="268"/>
                    </a:cubicBezTo>
                    <a:cubicBezTo>
                      <a:pt x="128" y="262"/>
                      <a:pt x="122" y="256"/>
                      <a:pt x="115" y="250"/>
                    </a:cubicBezTo>
                    <a:cubicBezTo>
                      <a:pt x="109" y="246"/>
                      <a:pt x="103" y="242"/>
                      <a:pt x="97" y="236"/>
                    </a:cubicBezTo>
                    <a:cubicBezTo>
                      <a:pt x="97" y="236"/>
                      <a:pt x="97" y="236"/>
                      <a:pt x="97" y="236"/>
                    </a:cubicBezTo>
                    <a:cubicBezTo>
                      <a:pt x="97" y="235"/>
                      <a:pt x="97" y="234"/>
                      <a:pt x="97" y="234"/>
                    </a:cubicBezTo>
                    <a:close/>
                    <a:moveTo>
                      <a:pt x="96" y="220"/>
                    </a:moveTo>
                    <a:cubicBezTo>
                      <a:pt x="97" y="221"/>
                      <a:pt x="98" y="222"/>
                      <a:pt x="99" y="223"/>
                    </a:cubicBezTo>
                    <a:cubicBezTo>
                      <a:pt x="98" y="222"/>
                      <a:pt x="97" y="222"/>
                      <a:pt x="96" y="221"/>
                    </a:cubicBezTo>
                    <a:cubicBezTo>
                      <a:pt x="96" y="221"/>
                      <a:pt x="96" y="220"/>
                      <a:pt x="96" y="220"/>
                    </a:cubicBezTo>
                    <a:close/>
                    <a:moveTo>
                      <a:pt x="94" y="202"/>
                    </a:moveTo>
                    <a:cubicBezTo>
                      <a:pt x="109" y="217"/>
                      <a:pt x="127" y="229"/>
                      <a:pt x="143" y="242"/>
                    </a:cubicBezTo>
                    <a:cubicBezTo>
                      <a:pt x="152" y="249"/>
                      <a:pt x="161" y="255"/>
                      <a:pt x="169" y="261"/>
                    </a:cubicBezTo>
                    <a:cubicBezTo>
                      <a:pt x="171" y="263"/>
                      <a:pt x="172" y="264"/>
                      <a:pt x="174" y="265"/>
                    </a:cubicBezTo>
                    <a:cubicBezTo>
                      <a:pt x="175" y="267"/>
                      <a:pt x="175" y="267"/>
                      <a:pt x="174" y="266"/>
                    </a:cubicBezTo>
                    <a:cubicBezTo>
                      <a:pt x="172" y="264"/>
                      <a:pt x="170" y="263"/>
                      <a:pt x="168" y="261"/>
                    </a:cubicBezTo>
                    <a:cubicBezTo>
                      <a:pt x="163" y="258"/>
                      <a:pt x="159" y="255"/>
                      <a:pt x="155" y="252"/>
                    </a:cubicBezTo>
                    <a:cubicBezTo>
                      <a:pt x="145" y="245"/>
                      <a:pt x="135" y="239"/>
                      <a:pt x="126" y="232"/>
                    </a:cubicBezTo>
                    <a:cubicBezTo>
                      <a:pt x="116" y="225"/>
                      <a:pt x="107" y="218"/>
                      <a:pt x="97" y="211"/>
                    </a:cubicBezTo>
                    <a:cubicBezTo>
                      <a:pt x="97" y="211"/>
                      <a:pt x="97" y="210"/>
                      <a:pt x="97" y="210"/>
                    </a:cubicBezTo>
                    <a:cubicBezTo>
                      <a:pt x="96" y="210"/>
                      <a:pt x="95" y="209"/>
                      <a:pt x="95" y="209"/>
                    </a:cubicBezTo>
                    <a:cubicBezTo>
                      <a:pt x="94" y="207"/>
                      <a:pt x="94" y="204"/>
                      <a:pt x="94" y="202"/>
                    </a:cubicBezTo>
                    <a:close/>
                    <a:moveTo>
                      <a:pt x="93" y="195"/>
                    </a:moveTo>
                    <a:cubicBezTo>
                      <a:pt x="107" y="207"/>
                      <a:pt x="120" y="219"/>
                      <a:pt x="134" y="230"/>
                    </a:cubicBezTo>
                    <a:cubicBezTo>
                      <a:pt x="141" y="235"/>
                      <a:pt x="147" y="240"/>
                      <a:pt x="153" y="245"/>
                    </a:cubicBezTo>
                    <a:cubicBezTo>
                      <a:pt x="147" y="240"/>
                      <a:pt x="141" y="236"/>
                      <a:pt x="135" y="232"/>
                    </a:cubicBezTo>
                    <a:cubicBezTo>
                      <a:pt x="127" y="226"/>
                      <a:pt x="120" y="221"/>
                      <a:pt x="112" y="216"/>
                    </a:cubicBezTo>
                    <a:cubicBezTo>
                      <a:pt x="106" y="211"/>
                      <a:pt x="101" y="205"/>
                      <a:pt x="94" y="201"/>
                    </a:cubicBezTo>
                    <a:cubicBezTo>
                      <a:pt x="94" y="200"/>
                      <a:pt x="94" y="199"/>
                      <a:pt x="94" y="199"/>
                    </a:cubicBezTo>
                    <a:cubicBezTo>
                      <a:pt x="94" y="198"/>
                      <a:pt x="93" y="196"/>
                      <a:pt x="93" y="195"/>
                    </a:cubicBezTo>
                    <a:close/>
                    <a:moveTo>
                      <a:pt x="93" y="194"/>
                    </a:moveTo>
                    <a:cubicBezTo>
                      <a:pt x="93" y="192"/>
                      <a:pt x="93" y="190"/>
                      <a:pt x="93" y="189"/>
                    </a:cubicBezTo>
                    <a:cubicBezTo>
                      <a:pt x="93" y="189"/>
                      <a:pt x="93" y="189"/>
                      <a:pt x="93" y="189"/>
                    </a:cubicBezTo>
                    <a:cubicBezTo>
                      <a:pt x="95" y="190"/>
                      <a:pt x="97" y="192"/>
                      <a:pt x="98" y="193"/>
                    </a:cubicBezTo>
                    <a:cubicBezTo>
                      <a:pt x="100" y="194"/>
                      <a:pt x="102" y="196"/>
                      <a:pt x="104" y="197"/>
                    </a:cubicBezTo>
                    <a:cubicBezTo>
                      <a:pt x="109" y="201"/>
                      <a:pt x="114" y="205"/>
                      <a:pt x="119" y="209"/>
                    </a:cubicBezTo>
                    <a:cubicBezTo>
                      <a:pt x="126" y="214"/>
                      <a:pt x="133" y="219"/>
                      <a:pt x="140" y="224"/>
                    </a:cubicBezTo>
                    <a:cubicBezTo>
                      <a:pt x="145" y="228"/>
                      <a:pt x="151" y="232"/>
                      <a:pt x="156" y="237"/>
                    </a:cubicBezTo>
                    <a:cubicBezTo>
                      <a:pt x="161" y="242"/>
                      <a:pt x="167" y="246"/>
                      <a:pt x="172" y="251"/>
                    </a:cubicBezTo>
                    <a:cubicBezTo>
                      <a:pt x="173" y="252"/>
                      <a:pt x="175" y="253"/>
                      <a:pt x="176" y="254"/>
                    </a:cubicBezTo>
                    <a:cubicBezTo>
                      <a:pt x="176" y="254"/>
                      <a:pt x="176" y="254"/>
                      <a:pt x="176" y="254"/>
                    </a:cubicBezTo>
                    <a:cubicBezTo>
                      <a:pt x="175" y="254"/>
                      <a:pt x="174" y="253"/>
                      <a:pt x="174" y="253"/>
                    </a:cubicBezTo>
                    <a:cubicBezTo>
                      <a:pt x="171" y="251"/>
                      <a:pt x="168" y="248"/>
                      <a:pt x="166" y="246"/>
                    </a:cubicBezTo>
                    <a:cubicBezTo>
                      <a:pt x="142" y="229"/>
                      <a:pt x="117" y="212"/>
                      <a:pt x="93" y="194"/>
                    </a:cubicBezTo>
                    <a:close/>
                    <a:moveTo>
                      <a:pt x="92" y="180"/>
                    </a:moveTo>
                    <a:cubicBezTo>
                      <a:pt x="100" y="189"/>
                      <a:pt x="111" y="197"/>
                      <a:pt x="121" y="204"/>
                    </a:cubicBezTo>
                    <a:cubicBezTo>
                      <a:pt x="132" y="212"/>
                      <a:pt x="144" y="221"/>
                      <a:pt x="154" y="229"/>
                    </a:cubicBezTo>
                    <a:cubicBezTo>
                      <a:pt x="160" y="234"/>
                      <a:pt x="165" y="239"/>
                      <a:pt x="171" y="244"/>
                    </a:cubicBezTo>
                    <a:cubicBezTo>
                      <a:pt x="172" y="245"/>
                      <a:pt x="174" y="247"/>
                      <a:pt x="176" y="249"/>
                    </a:cubicBezTo>
                    <a:cubicBezTo>
                      <a:pt x="174" y="247"/>
                      <a:pt x="171" y="245"/>
                      <a:pt x="169" y="243"/>
                    </a:cubicBezTo>
                    <a:cubicBezTo>
                      <a:pt x="158" y="234"/>
                      <a:pt x="146" y="226"/>
                      <a:pt x="134" y="217"/>
                    </a:cubicBezTo>
                    <a:cubicBezTo>
                      <a:pt x="122" y="209"/>
                      <a:pt x="111" y="199"/>
                      <a:pt x="98" y="192"/>
                    </a:cubicBezTo>
                    <a:cubicBezTo>
                      <a:pt x="98" y="191"/>
                      <a:pt x="97" y="191"/>
                      <a:pt x="96" y="190"/>
                    </a:cubicBezTo>
                    <a:cubicBezTo>
                      <a:pt x="95" y="189"/>
                      <a:pt x="94" y="188"/>
                      <a:pt x="92" y="187"/>
                    </a:cubicBezTo>
                    <a:cubicBezTo>
                      <a:pt x="92" y="185"/>
                      <a:pt x="92" y="182"/>
                      <a:pt x="92" y="180"/>
                    </a:cubicBezTo>
                    <a:close/>
                    <a:moveTo>
                      <a:pt x="95" y="182"/>
                    </a:moveTo>
                    <a:cubicBezTo>
                      <a:pt x="96" y="182"/>
                      <a:pt x="97" y="183"/>
                      <a:pt x="98" y="184"/>
                    </a:cubicBezTo>
                    <a:cubicBezTo>
                      <a:pt x="102" y="186"/>
                      <a:pt x="105" y="189"/>
                      <a:pt x="109" y="192"/>
                    </a:cubicBezTo>
                    <a:cubicBezTo>
                      <a:pt x="117" y="198"/>
                      <a:pt x="125" y="203"/>
                      <a:pt x="132" y="209"/>
                    </a:cubicBezTo>
                    <a:cubicBezTo>
                      <a:pt x="141" y="215"/>
                      <a:pt x="150" y="222"/>
                      <a:pt x="158" y="229"/>
                    </a:cubicBezTo>
                    <a:cubicBezTo>
                      <a:pt x="164" y="234"/>
                      <a:pt x="170" y="239"/>
                      <a:pt x="176" y="244"/>
                    </a:cubicBezTo>
                    <a:cubicBezTo>
                      <a:pt x="176" y="245"/>
                      <a:pt x="176" y="246"/>
                      <a:pt x="176" y="248"/>
                    </a:cubicBezTo>
                    <a:cubicBezTo>
                      <a:pt x="174" y="246"/>
                      <a:pt x="172" y="244"/>
                      <a:pt x="170" y="242"/>
                    </a:cubicBezTo>
                    <a:cubicBezTo>
                      <a:pt x="167" y="239"/>
                      <a:pt x="164" y="236"/>
                      <a:pt x="160" y="233"/>
                    </a:cubicBezTo>
                    <a:cubicBezTo>
                      <a:pt x="153" y="227"/>
                      <a:pt x="145" y="221"/>
                      <a:pt x="138" y="215"/>
                    </a:cubicBezTo>
                    <a:cubicBezTo>
                      <a:pt x="124" y="204"/>
                      <a:pt x="108" y="195"/>
                      <a:pt x="95" y="182"/>
                    </a:cubicBezTo>
                    <a:close/>
                    <a:moveTo>
                      <a:pt x="176" y="253"/>
                    </a:moveTo>
                    <a:cubicBezTo>
                      <a:pt x="153" y="233"/>
                      <a:pt x="128" y="216"/>
                      <a:pt x="105" y="197"/>
                    </a:cubicBezTo>
                    <a:cubicBezTo>
                      <a:pt x="106" y="198"/>
                      <a:pt x="108" y="199"/>
                      <a:pt x="110" y="201"/>
                    </a:cubicBezTo>
                    <a:cubicBezTo>
                      <a:pt x="118" y="206"/>
                      <a:pt x="126" y="212"/>
                      <a:pt x="134" y="218"/>
                    </a:cubicBezTo>
                    <a:cubicBezTo>
                      <a:pt x="142" y="224"/>
                      <a:pt x="150" y="229"/>
                      <a:pt x="157" y="235"/>
                    </a:cubicBezTo>
                    <a:cubicBezTo>
                      <a:pt x="161" y="238"/>
                      <a:pt x="166" y="241"/>
                      <a:pt x="170" y="245"/>
                    </a:cubicBezTo>
                    <a:cubicBezTo>
                      <a:pt x="172" y="246"/>
                      <a:pt x="174" y="248"/>
                      <a:pt x="176" y="250"/>
                    </a:cubicBezTo>
                    <a:cubicBezTo>
                      <a:pt x="176" y="251"/>
                      <a:pt x="176" y="252"/>
                      <a:pt x="176" y="253"/>
                    </a:cubicBezTo>
                    <a:close/>
                    <a:moveTo>
                      <a:pt x="176" y="261"/>
                    </a:moveTo>
                    <a:cubicBezTo>
                      <a:pt x="170" y="255"/>
                      <a:pt x="163" y="251"/>
                      <a:pt x="157" y="246"/>
                    </a:cubicBezTo>
                    <a:cubicBezTo>
                      <a:pt x="150" y="241"/>
                      <a:pt x="144" y="236"/>
                      <a:pt x="137" y="231"/>
                    </a:cubicBezTo>
                    <a:cubicBezTo>
                      <a:pt x="124" y="221"/>
                      <a:pt x="111" y="210"/>
                      <a:pt x="99" y="199"/>
                    </a:cubicBezTo>
                    <a:cubicBezTo>
                      <a:pt x="100" y="200"/>
                      <a:pt x="101" y="200"/>
                      <a:pt x="101" y="201"/>
                    </a:cubicBezTo>
                    <a:cubicBezTo>
                      <a:pt x="105" y="204"/>
                      <a:pt x="109" y="207"/>
                      <a:pt x="113" y="209"/>
                    </a:cubicBezTo>
                    <a:cubicBezTo>
                      <a:pt x="120" y="215"/>
                      <a:pt x="127" y="220"/>
                      <a:pt x="135" y="226"/>
                    </a:cubicBezTo>
                    <a:cubicBezTo>
                      <a:pt x="142" y="231"/>
                      <a:pt x="149" y="236"/>
                      <a:pt x="157" y="241"/>
                    </a:cubicBezTo>
                    <a:cubicBezTo>
                      <a:pt x="163" y="246"/>
                      <a:pt x="169" y="251"/>
                      <a:pt x="176" y="255"/>
                    </a:cubicBezTo>
                    <a:cubicBezTo>
                      <a:pt x="176" y="257"/>
                      <a:pt x="176" y="259"/>
                      <a:pt x="176" y="261"/>
                    </a:cubicBezTo>
                    <a:close/>
                    <a:moveTo>
                      <a:pt x="176" y="262"/>
                    </a:moveTo>
                    <a:cubicBezTo>
                      <a:pt x="174" y="259"/>
                      <a:pt x="170" y="257"/>
                      <a:pt x="167" y="255"/>
                    </a:cubicBezTo>
                    <a:cubicBezTo>
                      <a:pt x="166" y="254"/>
                      <a:pt x="165" y="253"/>
                      <a:pt x="164" y="252"/>
                    </a:cubicBezTo>
                    <a:cubicBezTo>
                      <a:pt x="168" y="255"/>
                      <a:pt x="172" y="258"/>
                      <a:pt x="176" y="262"/>
                    </a:cubicBezTo>
                    <a:cubicBezTo>
                      <a:pt x="176" y="262"/>
                      <a:pt x="176" y="262"/>
                      <a:pt x="176" y="262"/>
                    </a:cubicBezTo>
                    <a:close/>
                    <a:moveTo>
                      <a:pt x="176" y="196"/>
                    </a:moveTo>
                    <a:cubicBezTo>
                      <a:pt x="176" y="196"/>
                      <a:pt x="176" y="197"/>
                      <a:pt x="176" y="197"/>
                    </a:cubicBezTo>
                    <a:cubicBezTo>
                      <a:pt x="173" y="193"/>
                      <a:pt x="170" y="190"/>
                      <a:pt x="166" y="187"/>
                    </a:cubicBezTo>
                    <a:cubicBezTo>
                      <a:pt x="169" y="190"/>
                      <a:pt x="173" y="193"/>
                      <a:pt x="176" y="196"/>
                    </a:cubicBezTo>
                    <a:cubicBezTo>
                      <a:pt x="176" y="196"/>
                      <a:pt x="176" y="196"/>
                      <a:pt x="176" y="196"/>
                    </a:cubicBezTo>
                    <a:close/>
                    <a:moveTo>
                      <a:pt x="128" y="170"/>
                    </a:moveTo>
                    <a:cubicBezTo>
                      <a:pt x="129" y="171"/>
                      <a:pt x="131" y="173"/>
                      <a:pt x="133" y="175"/>
                    </a:cubicBezTo>
                    <a:cubicBezTo>
                      <a:pt x="133" y="176"/>
                      <a:pt x="133" y="177"/>
                      <a:pt x="133" y="179"/>
                    </a:cubicBezTo>
                    <a:cubicBezTo>
                      <a:pt x="127" y="175"/>
                      <a:pt x="122" y="171"/>
                      <a:pt x="116" y="167"/>
                    </a:cubicBezTo>
                    <a:cubicBezTo>
                      <a:pt x="120" y="167"/>
                      <a:pt x="124" y="168"/>
                      <a:pt x="128" y="170"/>
                    </a:cubicBezTo>
                    <a:close/>
                    <a:moveTo>
                      <a:pt x="115" y="166"/>
                    </a:moveTo>
                    <a:cubicBezTo>
                      <a:pt x="115" y="167"/>
                      <a:pt x="115" y="167"/>
                      <a:pt x="115" y="167"/>
                    </a:cubicBezTo>
                    <a:cubicBezTo>
                      <a:pt x="121" y="173"/>
                      <a:pt x="127" y="179"/>
                      <a:pt x="133" y="184"/>
                    </a:cubicBezTo>
                    <a:cubicBezTo>
                      <a:pt x="133" y="184"/>
                      <a:pt x="134" y="185"/>
                      <a:pt x="134" y="185"/>
                    </a:cubicBezTo>
                    <a:cubicBezTo>
                      <a:pt x="125" y="178"/>
                      <a:pt x="116" y="172"/>
                      <a:pt x="107" y="165"/>
                    </a:cubicBezTo>
                    <a:cubicBezTo>
                      <a:pt x="110" y="165"/>
                      <a:pt x="112" y="166"/>
                      <a:pt x="115" y="166"/>
                    </a:cubicBezTo>
                    <a:close/>
                    <a:moveTo>
                      <a:pt x="106" y="165"/>
                    </a:move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5" y="174"/>
                      <a:pt x="125" y="182"/>
                      <a:pt x="136" y="189"/>
                    </a:cubicBezTo>
                    <a:cubicBezTo>
                      <a:pt x="136" y="190"/>
                      <a:pt x="137" y="191"/>
                      <a:pt x="138" y="191"/>
                    </a:cubicBezTo>
                    <a:cubicBezTo>
                      <a:pt x="139" y="192"/>
                      <a:pt x="141" y="193"/>
                      <a:pt x="142" y="194"/>
                    </a:cubicBezTo>
                    <a:cubicBezTo>
                      <a:pt x="148" y="199"/>
                      <a:pt x="155" y="204"/>
                      <a:pt x="161" y="209"/>
                    </a:cubicBezTo>
                    <a:cubicBezTo>
                      <a:pt x="164" y="212"/>
                      <a:pt x="167" y="215"/>
                      <a:pt x="169" y="218"/>
                    </a:cubicBezTo>
                    <a:cubicBezTo>
                      <a:pt x="171" y="220"/>
                      <a:pt x="174" y="223"/>
                      <a:pt x="177" y="225"/>
                    </a:cubicBezTo>
                    <a:cubicBezTo>
                      <a:pt x="177" y="225"/>
                      <a:pt x="177" y="225"/>
                      <a:pt x="177" y="225"/>
                    </a:cubicBezTo>
                    <a:cubicBezTo>
                      <a:pt x="174" y="223"/>
                      <a:pt x="172" y="221"/>
                      <a:pt x="169" y="219"/>
                    </a:cubicBezTo>
                    <a:cubicBezTo>
                      <a:pt x="168" y="217"/>
                      <a:pt x="166" y="216"/>
                      <a:pt x="164" y="214"/>
                    </a:cubicBezTo>
                    <a:cubicBezTo>
                      <a:pt x="158" y="208"/>
                      <a:pt x="152" y="203"/>
                      <a:pt x="146" y="199"/>
                    </a:cubicBezTo>
                    <a:cubicBezTo>
                      <a:pt x="143" y="197"/>
                      <a:pt x="141" y="196"/>
                      <a:pt x="139" y="194"/>
                    </a:cubicBezTo>
                    <a:cubicBezTo>
                      <a:pt x="139" y="194"/>
                      <a:pt x="139" y="194"/>
                      <a:pt x="139" y="194"/>
                    </a:cubicBezTo>
                    <a:cubicBezTo>
                      <a:pt x="126" y="184"/>
                      <a:pt x="113" y="174"/>
                      <a:pt x="101" y="164"/>
                    </a:cubicBezTo>
                    <a:cubicBezTo>
                      <a:pt x="102" y="164"/>
                      <a:pt x="104" y="165"/>
                      <a:pt x="106" y="165"/>
                    </a:cubicBezTo>
                    <a:close/>
                    <a:moveTo>
                      <a:pt x="131" y="171"/>
                    </a:moveTo>
                    <a:cubicBezTo>
                      <a:pt x="132" y="171"/>
                      <a:pt x="132" y="171"/>
                      <a:pt x="132" y="171"/>
                    </a:cubicBezTo>
                    <a:cubicBezTo>
                      <a:pt x="132" y="171"/>
                      <a:pt x="133" y="171"/>
                      <a:pt x="133" y="171"/>
                    </a:cubicBezTo>
                    <a:cubicBezTo>
                      <a:pt x="133" y="172"/>
                      <a:pt x="133" y="173"/>
                      <a:pt x="133" y="174"/>
                    </a:cubicBezTo>
                    <a:cubicBezTo>
                      <a:pt x="132" y="173"/>
                      <a:pt x="131" y="172"/>
                      <a:pt x="131" y="172"/>
                    </a:cubicBezTo>
                    <a:cubicBezTo>
                      <a:pt x="130" y="172"/>
                      <a:pt x="129" y="171"/>
                      <a:pt x="129" y="170"/>
                    </a:cubicBezTo>
                    <a:cubicBezTo>
                      <a:pt x="130" y="170"/>
                      <a:pt x="131" y="170"/>
                      <a:pt x="131" y="171"/>
                    </a:cubicBezTo>
                    <a:close/>
                    <a:moveTo>
                      <a:pt x="136" y="172"/>
                    </a:move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6" y="172"/>
                      <a:pt x="136" y="172"/>
                    </a:cubicBezTo>
                    <a:close/>
                    <a:moveTo>
                      <a:pt x="139" y="180"/>
                    </a:moveTo>
                    <a:cubicBezTo>
                      <a:pt x="138" y="179"/>
                      <a:pt x="137" y="178"/>
                      <a:pt x="135" y="176"/>
                    </a:cubicBezTo>
                    <a:cubicBezTo>
                      <a:pt x="135" y="175"/>
                      <a:pt x="136" y="174"/>
                      <a:pt x="136" y="174"/>
                    </a:cubicBezTo>
                    <a:cubicBezTo>
                      <a:pt x="136" y="174"/>
                      <a:pt x="137" y="174"/>
                      <a:pt x="137" y="175"/>
                    </a:cubicBezTo>
                    <a:cubicBezTo>
                      <a:pt x="138" y="176"/>
                      <a:pt x="139" y="178"/>
                      <a:pt x="139" y="180"/>
                    </a:cubicBezTo>
                    <a:close/>
                    <a:moveTo>
                      <a:pt x="140" y="180"/>
                    </a:moveTo>
                    <a:cubicBezTo>
                      <a:pt x="140" y="181"/>
                      <a:pt x="140" y="183"/>
                      <a:pt x="141" y="185"/>
                    </a:cubicBezTo>
                    <a:cubicBezTo>
                      <a:pt x="139" y="183"/>
                      <a:pt x="137" y="182"/>
                      <a:pt x="136" y="181"/>
                    </a:cubicBezTo>
                    <a:cubicBezTo>
                      <a:pt x="136" y="180"/>
                      <a:pt x="135" y="178"/>
                      <a:pt x="135" y="177"/>
                    </a:cubicBezTo>
                    <a:cubicBezTo>
                      <a:pt x="136" y="177"/>
                      <a:pt x="136" y="178"/>
                      <a:pt x="137" y="178"/>
                    </a:cubicBezTo>
                    <a:cubicBezTo>
                      <a:pt x="138" y="179"/>
                      <a:pt x="139" y="179"/>
                      <a:pt x="140" y="180"/>
                    </a:cubicBezTo>
                    <a:close/>
                    <a:moveTo>
                      <a:pt x="136" y="182"/>
                    </a:moveTo>
                    <a:cubicBezTo>
                      <a:pt x="137" y="183"/>
                      <a:pt x="139" y="184"/>
                      <a:pt x="141" y="186"/>
                    </a:cubicBezTo>
                    <a:cubicBezTo>
                      <a:pt x="141" y="187"/>
                      <a:pt x="141" y="188"/>
                      <a:pt x="141" y="188"/>
                    </a:cubicBezTo>
                    <a:cubicBezTo>
                      <a:pt x="139" y="188"/>
                      <a:pt x="138" y="187"/>
                      <a:pt x="137" y="186"/>
                    </a:cubicBezTo>
                    <a:cubicBezTo>
                      <a:pt x="136" y="185"/>
                      <a:pt x="136" y="183"/>
                      <a:pt x="136" y="182"/>
                    </a:cubicBezTo>
                    <a:close/>
                    <a:moveTo>
                      <a:pt x="133" y="183"/>
                    </a:moveTo>
                    <a:cubicBezTo>
                      <a:pt x="128" y="179"/>
                      <a:pt x="124" y="175"/>
                      <a:pt x="120" y="171"/>
                    </a:cubicBezTo>
                    <a:cubicBezTo>
                      <a:pt x="119" y="170"/>
                      <a:pt x="118" y="169"/>
                      <a:pt x="118" y="169"/>
                    </a:cubicBezTo>
                    <a:cubicBezTo>
                      <a:pt x="118" y="169"/>
                      <a:pt x="118" y="169"/>
                      <a:pt x="118" y="169"/>
                    </a:cubicBezTo>
                    <a:cubicBezTo>
                      <a:pt x="119" y="169"/>
                      <a:pt x="120" y="170"/>
                      <a:pt x="121" y="171"/>
                    </a:cubicBezTo>
                    <a:cubicBezTo>
                      <a:pt x="124" y="173"/>
                      <a:pt x="127" y="175"/>
                      <a:pt x="130" y="178"/>
                    </a:cubicBezTo>
                    <a:cubicBezTo>
                      <a:pt x="131" y="178"/>
                      <a:pt x="132" y="179"/>
                      <a:pt x="133" y="180"/>
                    </a:cubicBezTo>
                    <a:cubicBezTo>
                      <a:pt x="133" y="181"/>
                      <a:pt x="133" y="182"/>
                      <a:pt x="133" y="183"/>
                    </a:cubicBezTo>
                    <a:close/>
                    <a:moveTo>
                      <a:pt x="141" y="191"/>
                    </a:moveTo>
                    <a:cubicBezTo>
                      <a:pt x="142" y="192"/>
                      <a:pt x="142" y="192"/>
                      <a:pt x="142" y="192"/>
                    </a:cubicBezTo>
                    <a:cubicBezTo>
                      <a:pt x="149" y="197"/>
                      <a:pt x="156" y="203"/>
                      <a:pt x="163" y="209"/>
                    </a:cubicBezTo>
                    <a:cubicBezTo>
                      <a:pt x="168" y="212"/>
                      <a:pt x="172" y="217"/>
                      <a:pt x="177" y="221"/>
                    </a:cubicBezTo>
                    <a:cubicBezTo>
                      <a:pt x="177" y="222"/>
                      <a:pt x="177" y="223"/>
                      <a:pt x="177" y="224"/>
                    </a:cubicBezTo>
                    <a:cubicBezTo>
                      <a:pt x="175" y="222"/>
                      <a:pt x="174" y="221"/>
                      <a:pt x="172" y="219"/>
                    </a:cubicBezTo>
                    <a:cubicBezTo>
                      <a:pt x="169" y="217"/>
                      <a:pt x="167" y="214"/>
                      <a:pt x="164" y="211"/>
                    </a:cubicBezTo>
                    <a:cubicBezTo>
                      <a:pt x="159" y="206"/>
                      <a:pt x="153" y="201"/>
                      <a:pt x="148" y="197"/>
                    </a:cubicBezTo>
                    <a:cubicBezTo>
                      <a:pt x="145" y="195"/>
                      <a:pt x="142" y="193"/>
                      <a:pt x="140" y="191"/>
                    </a:cubicBezTo>
                    <a:cubicBezTo>
                      <a:pt x="140" y="191"/>
                      <a:pt x="140" y="191"/>
                      <a:pt x="141" y="191"/>
                    </a:cubicBezTo>
                    <a:cubicBezTo>
                      <a:pt x="141" y="191"/>
                      <a:pt x="141" y="191"/>
                      <a:pt x="141" y="191"/>
                    </a:cubicBezTo>
                    <a:close/>
                    <a:moveTo>
                      <a:pt x="135" y="188"/>
                    </a:moveTo>
                    <a:cubicBezTo>
                      <a:pt x="126" y="182"/>
                      <a:pt x="118" y="176"/>
                      <a:pt x="111" y="169"/>
                    </a:cubicBezTo>
                    <a:cubicBezTo>
                      <a:pt x="112" y="169"/>
                      <a:pt x="112" y="170"/>
                      <a:pt x="113" y="171"/>
                    </a:cubicBezTo>
                    <a:cubicBezTo>
                      <a:pt x="116" y="173"/>
                      <a:pt x="119" y="175"/>
                      <a:pt x="122" y="177"/>
                    </a:cubicBezTo>
                    <a:cubicBezTo>
                      <a:pt x="126" y="180"/>
                      <a:pt x="130" y="183"/>
                      <a:pt x="134" y="186"/>
                    </a:cubicBezTo>
                    <a:cubicBezTo>
                      <a:pt x="134" y="187"/>
                      <a:pt x="134" y="187"/>
                      <a:pt x="135" y="188"/>
                    </a:cubicBezTo>
                    <a:close/>
                    <a:moveTo>
                      <a:pt x="177" y="218"/>
                    </a:moveTo>
                    <a:cubicBezTo>
                      <a:pt x="174" y="215"/>
                      <a:pt x="169" y="211"/>
                      <a:pt x="166" y="208"/>
                    </a:cubicBezTo>
                    <a:cubicBezTo>
                      <a:pt x="162" y="204"/>
                      <a:pt x="157" y="201"/>
                      <a:pt x="152" y="197"/>
                    </a:cubicBezTo>
                    <a:cubicBezTo>
                      <a:pt x="149" y="195"/>
                      <a:pt x="146" y="193"/>
                      <a:pt x="143" y="190"/>
                    </a:cubicBezTo>
                    <a:cubicBezTo>
                      <a:pt x="144" y="190"/>
                      <a:pt x="144" y="189"/>
                      <a:pt x="144" y="188"/>
                    </a:cubicBezTo>
                    <a:cubicBezTo>
                      <a:pt x="145" y="189"/>
                      <a:pt x="146" y="190"/>
                      <a:pt x="148" y="190"/>
                    </a:cubicBezTo>
                    <a:cubicBezTo>
                      <a:pt x="154" y="195"/>
                      <a:pt x="160" y="199"/>
                      <a:pt x="166" y="204"/>
                    </a:cubicBezTo>
                    <a:cubicBezTo>
                      <a:pt x="169" y="207"/>
                      <a:pt x="172" y="211"/>
                      <a:pt x="176" y="213"/>
                    </a:cubicBezTo>
                    <a:cubicBezTo>
                      <a:pt x="176" y="215"/>
                      <a:pt x="177" y="217"/>
                      <a:pt x="177" y="218"/>
                    </a:cubicBezTo>
                    <a:close/>
                    <a:moveTo>
                      <a:pt x="142" y="191"/>
                    </a:moveTo>
                    <a:cubicBezTo>
                      <a:pt x="142" y="191"/>
                      <a:pt x="142" y="191"/>
                      <a:pt x="142" y="191"/>
                    </a:cubicBezTo>
                    <a:cubicBezTo>
                      <a:pt x="143" y="191"/>
                      <a:pt x="144" y="192"/>
                      <a:pt x="145" y="193"/>
                    </a:cubicBezTo>
                    <a:cubicBezTo>
                      <a:pt x="151" y="197"/>
                      <a:pt x="157" y="202"/>
                      <a:pt x="163" y="206"/>
                    </a:cubicBezTo>
                    <a:cubicBezTo>
                      <a:pt x="166" y="209"/>
                      <a:pt x="168" y="211"/>
                      <a:pt x="170" y="213"/>
                    </a:cubicBezTo>
                    <a:cubicBezTo>
                      <a:pt x="172" y="215"/>
                      <a:pt x="175" y="217"/>
                      <a:pt x="177" y="220"/>
                    </a:cubicBezTo>
                    <a:cubicBezTo>
                      <a:pt x="177" y="220"/>
                      <a:pt x="177" y="220"/>
                      <a:pt x="177" y="220"/>
                    </a:cubicBezTo>
                    <a:cubicBezTo>
                      <a:pt x="175" y="218"/>
                      <a:pt x="173" y="217"/>
                      <a:pt x="172" y="216"/>
                    </a:cubicBezTo>
                    <a:cubicBezTo>
                      <a:pt x="171" y="215"/>
                      <a:pt x="170" y="214"/>
                      <a:pt x="169" y="213"/>
                    </a:cubicBezTo>
                    <a:cubicBezTo>
                      <a:pt x="166" y="210"/>
                      <a:pt x="164" y="208"/>
                      <a:pt x="161" y="206"/>
                    </a:cubicBezTo>
                    <a:cubicBezTo>
                      <a:pt x="156" y="201"/>
                      <a:pt x="150" y="197"/>
                      <a:pt x="144" y="193"/>
                    </a:cubicBezTo>
                    <a:cubicBezTo>
                      <a:pt x="143" y="192"/>
                      <a:pt x="143" y="191"/>
                      <a:pt x="142" y="191"/>
                    </a:cubicBezTo>
                    <a:close/>
                    <a:moveTo>
                      <a:pt x="137" y="187"/>
                    </a:moveTo>
                    <a:cubicBezTo>
                      <a:pt x="138" y="188"/>
                      <a:pt x="139" y="188"/>
                      <a:pt x="140" y="189"/>
                    </a:cubicBezTo>
                    <a:cubicBezTo>
                      <a:pt x="140" y="189"/>
                      <a:pt x="139" y="189"/>
                      <a:pt x="139" y="188"/>
                    </a:cubicBezTo>
                    <a:cubicBezTo>
                      <a:pt x="138" y="188"/>
                      <a:pt x="138" y="188"/>
                      <a:pt x="137" y="187"/>
                    </a:cubicBezTo>
                    <a:close/>
                    <a:moveTo>
                      <a:pt x="144" y="183"/>
                    </a:moveTo>
                    <a:cubicBezTo>
                      <a:pt x="147" y="185"/>
                      <a:pt x="149" y="187"/>
                      <a:pt x="152" y="190"/>
                    </a:cubicBezTo>
                    <a:cubicBezTo>
                      <a:pt x="157" y="194"/>
                      <a:pt x="162" y="198"/>
                      <a:pt x="166" y="202"/>
                    </a:cubicBezTo>
                    <a:cubicBezTo>
                      <a:pt x="169" y="204"/>
                      <a:pt x="171" y="207"/>
                      <a:pt x="173" y="209"/>
                    </a:cubicBezTo>
                    <a:cubicBezTo>
                      <a:pt x="174" y="209"/>
                      <a:pt x="176" y="211"/>
                      <a:pt x="176" y="212"/>
                    </a:cubicBezTo>
                    <a:cubicBezTo>
                      <a:pt x="176" y="212"/>
                      <a:pt x="176" y="213"/>
                      <a:pt x="176" y="213"/>
                    </a:cubicBezTo>
                    <a:cubicBezTo>
                      <a:pt x="176" y="213"/>
                      <a:pt x="176" y="212"/>
                      <a:pt x="176" y="212"/>
                    </a:cubicBezTo>
                    <a:cubicBezTo>
                      <a:pt x="171" y="209"/>
                      <a:pt x="167" y="204"/>
                      <a:pt x="162" y="200"/>
                    </a:cubicBezTo>
                    <a:cubicBezTo>
                      <a:pt x="158" y="197"/>
                      <a:pt x="153" y="193"/>
                      <a:pt x="148" y="190"/>
                    </a:cubicBezTo>
                    <a:cubicBezTo>
                      <a:pt x="147" y="189"/>
                      <a:pt x="146" y="188"/>
                      <a:pt x="144" y="187"/>
                    </a:cubicBezTo>
                    <a:cubicBezTo>
                      <a:pt x="144" y="186"/>
                      <a:pt x="144" y="185"/>
                      <a:pt x="144" y="183"/>
                    </a:cubicBezTo>
                    <a:close/>
                    <a:moveTo>
                      <a:pt x="177" y="231"/>
                    </a:moveTo>
                    <a:cubicBezTo>
                      <a:pt x="175" y="230"/>
                      <a:pt x="174" y="228"/>
                      <a:pt x="173" y="227"/>
                    </a:cubicBezTo>
                    <a:cubicBezTo>
                      <a:pt x="174" y="228"/>
                      <a:pt x="175" y="229"/>
                      <a:pt x="177" y="230"/>
                    </a:cubicBezTo>
                    <a:cubicBezTo>
                      <a:pt x="177" y="230"/>
                      <a:pt x="177" y="231"/>
                      <a:pt x="177" y="231"/>
                    </a:cubicBezTo>
                    <a:close/>
                    <a:moveTo>
                      <a:pt x="177" y="228"/>
                    </a:moveTo>
                    <a:cubicBezTo>
                      <a:pt x="176" y="226"/>
                      <a:pt x="175" y="225"/>
                      <a:pt x="174" y="224"/>
                    </a:cubicBezTo>
                    <a:cubicBezTo>
                      <a:pt x="175" y="225"/>
                      <a:pt x="176" y="225"/>
                      <a:pt x="177" y="226"/>
                    </a:cubicBezTo>
                    <a:cubicBezTo>
                      <a:pt x="177" y="226"/>
                      <a:pt x="177" y="227"/>
                      <a:pt x="177" y="228"/>
                    </a:cubicBezTo>
                    <a:close/>
                    <a:moveTo>
                      <a:pt x="176" y="200"/>
                    </a:moveTo>
                    <a:cubicBezTo>
                      <a:pt x="169" y="193"/>
                      <a:pt x="161" y="187"/>
                      <a:pt x="154" y="180"/>
                    </a:cubicBezTo>
                    <a:cubicBezTo>
                      <a:pt x="156" y="181"/>
                      <a:pt x="158" y="182"/>
                      <a:pt x="160" y="183"/>
                    </a:cubicBezTo>
                    <a:cubicBezTo>
                      <a:pt x="161" y="184"/>
                      <a:pt x="162" y="185"/>
                      <a:pt x="162" y="186"/>
                    </a:cubicBezTo>
                    <a:cubicBezTo>
                      <a:pt x="167" y="189"/>
                      <a:pt x="172" y="193"/>
                      <a:pt x="176" y="198"/>
                    </a:cubicBezTo>
                    <a:cubicBezTo>
                      <a:pt x="176" y="199"/>
                      <a:pt x="176" y="199"/>
                      <a:pt x="176" y="200"/>
                    </a:cubicBezTo>
                    <a:close/>
                    <a:moveTo>
                      <a:pt x="176" y="201"/>
                    </a:moveTo>
                    <a:cubicBezTo>
                      <a:pt x="175" y="200"/>
                      <a:pt x="174" y="199"/>
                      <a:pt x="173" y="198"/>
                    </a:cubicBezTo>
                    <a:cubicBezTo>
                      <a:pt x="167" y="192"/>
                      <a:pt x="161" y="188"/>
                      <a:pt x="155" y="183"/>
                    </a:cubicBezTo>
                    <a:cubicBezTo>
                      <a:pt x="153" y="181"/>
                      <a:pt x="151" y="179"/>
                      <a:pt x="148" y="178"/>
                    </a:cubicBezTo>
                    <a:cubicBezTo>
                      <a:pt x="150" y="178"/>
                      <a:pt x="151" y="179"/>
                      <a:pt x="152" y="179"/>
                    </a:cubicBezTo>
                    <a:cubicBezTo>
                      <a:pt x="156" y="183"/>
                      <a:pt x="160" y="186"/>
                      <a:pt x="164" y="190"/>
                    </a:cubicBezTo>
                    <a:cubicBezTo>
                      <a:pt x="167" y="192"/>
                      <a:pt x="170" y="195"/>
                      <a:pt x="173" y="198"/>
                    </a:cubicBezTo>
                    <a:cubicBezTo>
                      <a:pt x="174" y="199"/>
                      <a:pt x="175" y="200"/>
                      <a:pt x="176" y="201"/>
                    </a:cubicBezTo>
                    <a:cubicBezTo>
                      <a:pt x="176" y="201"/>
                      <a:pt x="176" y="201"/>
                      <a:pt x="176" y="201"/>
                    </a:cubicBezTo>
                    <a:close/>
                    <a:moveTo>
                      <a:pt x="140" y="174"/>
                    </a:moveTo>
                    <a:cubicBezTo>
                      <a:pt x="146" y="180"/>
                      <a:pt x="153" y="186"/>
                      <a:pt x="160" y="191"/>
                    </a:cubicBezTo>
                    <a:cubicBezTo>
                      <a:pt x="163" y="195"/>
                      <a:pt x="167" y="198"/>
                      <a:pt x="170" y="201"/>
                    </a:cubicBezTo>
                    <a:cubicBezTo>
                      <a:pt x="172" y="203"/>
                      <a:pt x="174" y="204"/>
                      <a:pt x="176" y="206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5" y="206"/>
                      <a:pt x="174" y="205"/>
                      <a:pt x="174" y="205"/>
                    </a:cubicBezTo>
                    <a:cubicBezTo>
                      <a:pt x="166" y="198"/>
                      <a:pt x="158" y="191"/>
                      <a:pt x="150" y="184"/>
                    </a:cubicBezTo>
                    <a:cubicBezTo>
                      <a:pt x="147" y="182"/>
                      <a:pt x="144" y="180"/>
                      <a:pt x="142" y="178"/>
                    </a:cubicBezTo>
                    <a:cubicBezTo>
                      <a:pt x="141" y="176"/>
                      <a:pt x="140" y="175"/>
                      <a:pt x="140" y="174"/>
                    </a:cubicBezTo>
                    <a:close/>
                    <a:moveTo>
                      <a:pt x="176" y="208"/>
                    </a:moveTo>
                    <a:cubicBezTo>
                      <a:pt x="176" y="209"/>
                      <a:pt x="176" y="210"/>
                      <a:pt x="176" y="211"/>
                    </a:cubicBezTo>
                    <a:cubicBezTo>
                      <a:pt x="174" y="208"/>
                      <a:pt x="171" y="205"/>
                      <a:pt x="168" y="203"/>
                    </a:cubicBezTo>
                    <a:cubicBezTo>
                      <a:pt x="164" y="199"/>
                      <a:pt x="160" y="195"/>
                      <a:pt x="155" y="191"/>
                    </a:cubicBezTo>
                    <a:cubicBezTo>
                      <a:pt x="152" y="188"/>
                      <a:pt x="148" y="186"/>
                      <a:pt x="144" y="183"/>
                    </a:cubicBezTo>
                    <a:cubicBezTo>
                      <a:pt x="143" y="181"/>
                      <a:pt x="143" y="180"/>
                      <a:pt x="142" y="179"/>
                    </a:cubicBezTo>
                    <a:cubicBezTo>
                      <a:pt x="146" y="182"/>
                      <a:pt x="150" y="185"/>
                      <a:pt x="153" y="188"/>
                    </a:cubicBezTo>
                    <a:cubicBezTo>
                      <a:pt x="161" y="194"/>
                      <a:pt x="168" y="202"/>
                      <a:pt x="176" y="208"/>
                    </a:cubicBezTo>
                    <a:close/>
                    <a:moveTo>
                      <a:pt x="176" y="237"/>
                    </a:moveTo>
                    <a:cubicBezTo>
                      <a:pt x="175" y="236"/>
                      <a:pt x="173" y="234"/>
                      <a:pt x="171" y="233"/>
                    </a:cubicBezTo>
                    <a:cubicBezTo>
                      <a:pt x="168" y="230"/>
                      <a:pt x="165" y="227"/>
                      <a:pt x="162" y="224"/>
                    </a:cubicBezTo>
                    <a:cubicBezTo>
                      <a:pt x="155" y="217"/>
                      <a:pt x="148" y="211"/>
                      <a:pt x="140" y="206"/>
                    </a:cubicBezTo>
                    <a:cubicBezTo>
                      <a:pt x="134" y="201"/>
                      <a:pt x="128" y="196"/>
                      <a:pt x="121" y="191"/>
                    </a:cubicBezTo>
                    <a:cubicBezTo>
                      <a:pt x="125" y="194"/>
                      <a:pt x="130" y="196"/>
                      <a:pt x="134" y="199"/>
                    </a:cubicBezTo>
                    <a:cubicBezTo>
                      <a:pt x="142" y="205"/>
                      <a:pt x="151" y="211"/>
                      <a:pt x="159" y="218"/>
                    </a:cubicBezTo>
                    <a:cubicBezTo>
                      <a:pt x="162" y="221"/>
                      <a:pt x="167" y="224"/>
                      <a:pt x="170" y="228"/>
                    </a:cubicBezTo>
                    <a:cubicBezTo>
                      <a:pt x="172" y="230"/>
                      <a:pt x="174" y="232"/>
                      <a:pt x="177" y="233"/>
                    </a:cubicBezTo>
                    <a:cubicBezTo>
                      <a:pt x="177" y="234"/>
                      <a:pt x="176" y="236"/>
                      <a:pt x="176" y="237"/>
                    </a:cubicBezTo>
                    <a:close/>
                    <a:moveTo>
                      <a:pt x="176" y="239"/>
                    </a:moveTo>
                    <a:cubicBezTo>
                      <a:pt x="172" y="236"/>
                      <a:pt x="168" y="231"/>
                      <a:pt x="163" y="227"/>
                    </a:cubicBezTo>
                    <a:cubicBezTo>
                      <a:pt x="141" y="207"/>
                      <a:pt x="115" y="192"/>
                      <a:pt x="92" y="173"/>
                    </a:cubicBezTo>
                    <a:cubicBezTo>
                      <a:pt x="92" y="171"/>
                      <a:pt x="92" y="169"/>
                      <a:pt x="92" y="168"/>
                    </a:cubicBezTo>
                    <a:cubicBezTo>
                      <a:pt x="93" y="168"/>
                      <a:pt x="93" y="168"/>
                      <a:pt x="93" y="168"/>
                    </a:cubicBezTo>
                    <a:cubicBezTo>
                      <a:pt x="93" y="169"/>
                      <a:pt x="94" y="169"/>
                      <a:pt x="94" y="170"/>
                    </a:cubicBezTo>
                    <a:cubicBezTo>
                      <a:pt x="94" y="170"/>
                      <a:pt x="95" y="170"/>
                      <a:pt x="95" y="170"/>
                    </a:cubicBezTo>
                    <a:cubicBezTo>
                      <a:pt x="95" y="170"/>
                      <a:pt x="95" y="170"/>
                      <a:pt x="96" y="171"/>
                    </a:cubicBezTo>
                    <a:cubicBezTo>
                      <a:pt x="106" y="180"/>
                      <a:pt x="117" y="189"/>
                      <a:pt x="129" y="197"/>
                    </a:cubicBezTo>
                    <a:cubicBezTo>
                      <a:pt x="141" y="207"/>
                      <a:pt x="153" y="216"/>
                      <a:pt x="164" y="227"/>
                    </a:cubicBezTo>
                    <a:cubicBezTo>
                      <a:pt x="167" y="229"/>
                      <a:pt x="169" y="232"/>
                      <a:pt x="172" y="234"/>
                    </a:cubicBezTo>
                    <a:cubicBezTo>
                      <a:pt x="173" y="235"/>
                      <a:pt x="174" y="236"/>
                      <a:pt x="175" y="237"/>
                    </a:cubicBezTo>
                    <a:cubicBezTo>
                      <a:pt x="175" y="237"/>
                      <a:pt x="176" y="238"/>
                      <a:pt x="176" y="238"/>
                    </a:cubicBezTo>
                    <a:cubicBezTo>
                      <a:pt x="176" y="239"/>
                      <a:pt x="176" y="239"/>
                      <a:pt x="176" y="239"/>
                    </a:cubicBezTo>
                    <a:close/>
                    <a:moveTo>
                      <a:pt x="93" y="163"/>
                    </a:moveTo>
                    <a:cubicBezTo>
                      <a:pt x="95" y="163"/>
                      <a:pt x="96" y="163"/>
                      <a:pt x="98" y="164"/>
                    </a:cubicBezTo>
                    <a:cubicBezTo>
                      <a:pt x="98" y="164"/>
                      <a:pt x="99" y="164"/>
                      <a:pt x="99" y="164"/>
                    </a:cubicBezTo>
                    <a:cubicBezTo>
                      <a:pt x="105" y="169"/>
                      <a:pt x="112" y="174"/>
                      <a:pt x="119" y="180"/>
                    </a:cubicBezTo>
                    <a:cubicBezTo>
                      <a:pt x="120" y="180"/>
                      <a:pt x="121" y="181"/>
                      <a:pt x="122" y="182"/>
                    </a:cubicBezTo>
                    <a:cubicBezTo>
                      <a:pt x="123" y="183"/>
                      <a:pt x="124" y="184"/>
                      <a:pt x="125" y="185"/>
                    </a:cubicBezTo>
                    <a:cubicBezTo>
                      <a:pt x="130" y="188"/>
                      <a:pt x="135" y="192"/>
                      <a:pt x="139" y="195"/>
                    </a:cubicBezTo>
                    <a:cubicBezTo>
                      <a:pt x="139" y="195"/>
                      <a:pt x="139" y="195"/>
                      <a:pt x="139" y="195"/>
                    </a:cubicBezTo>
                    <a:cubicBezTo>
                      <a:pt x="147" y="201"/>
                      <a:pt x="154" y="206"/>
                      <a:pt x="161" y="212"/>
                    </a:cubicBezTo>
                    <a:cubicBezTo>
                      <a:pt x="163" y="214"/>
                      <a:pt x="165" y="216"/>
                      <a:pt x="167" y="218"/>
                    </a:cubicBezTo>
                    <a:cubicBezTo>
                      <a:pt x="168" y="219"/>
                      <a:pt x="170" y="221"/>
                      <a:pt x="171" y="223"/>
                    </a:cubicBezTo>
                    <a:cubicBezTo>
                      <a:pt x="172" y="224"/>
                      <a:pt x="174" y="226"/>
                      <a:pt x="175" y="227"/>
                    </a:cubicBezTo>
                    <a:cubicBezTo>
                      <a:pt x="175" y="227"/>
                      <a:pt x="176" y="228"/>
                      <a:pt x="177" y="229"/>
                    </a:cubicBezTo>
                    <a:cubicBezTo>
                      <a:pt x="177" y="229"/>
                      <a:pt x="177" y="229"/>
                      <a:pt x="177" y="229"/>
                    </a:cubicBezTo>
                    <a:cubicBezTo>
                      <a:pt x="176" y="229"/>
                      <a:pt x="176" y="228"/>
                      <a:pt x="175" y="228"/>
                    </a:cubicBezTo>
                    <a:cubicBezTo>
                      <a:pt x="162" y="216"/>
                      <a:pt x="150" y="205"/>
                      <a:pt x="136" y="195"/>
                    </a:cubicBezTo>
                    <a:cubicBezTo>
                      <a:pt x="134" y="194"/>
                      <a:pt x="133" y="193"/>
                      <a:pt x="132" y="192"/>
                    </a:cubicBezTo>
                    <a:cubicBezTo>
                      <a:pt x="126" y="188"/>
                      <a:pt x="121" y="183"/>
                      <a:pt x="115" y="179"/>
                    </a:cubicBezTo>
                    <a:cubicBezTo>
                      <a:pt x="109" y="174"/>
                      <a:pt x="102" y="168"/>
                      <a:pt x="95" y="164"/>
                    </a:cubicBezTo>
                    <a:cubicBezTo>
                      <a:pt x="95" y="164"/>
                      <a:pt x="95" y="164"/>
                      <a:pt x="95" y="164"/>
                    </a:cubicBezTo>
                    <a:cubicBezTo>
                      <a:pt x="95" y="164"/>
                      <a:pt x="94" y="163"/>
                      <a:pt x="94" y="163"/>
                    </a:cubicBezTo>
                    <a:cubicBezTo>
                      <a:pt x="93" y="163"/>
                      <a:pt x="93" y="163"/>
                      <a:pt x="94" y="164"/>
                    </a:cubicBezTo>
                    <a:cubicBezTo>
                      <a:pt x="94" y="164"/>
                      <a:pt x="94" y="164"/>
                      <a:pt x="95" y="165"/>
                    </a:cubicBezTo>
                    <a:cubicBezTo>
                      <a:pt x="95" y="165"/>
                      <a:pt x="95" y="165"/>
                      <a:pt x="96" y="165"/>
                    </a:cubicBezTo>
                    <a:cubicBezTo>
                      <a:pt x="98" y="166"/>
                      <a:pt x="99" y="167"/>
                      <a:pt x="100" y="168"/>
                    </a:cubicBezTo>
                    <a:cubicBezTo>
                      <a:pt x="102" y="170"/>
                      <a:pt x="103" y="171"/>
                      <a:pt x="105" y="173"/>
                    </a:cubicBezTo>
                    <a:cubicBezTo>
                      <a:pt x="109" y="175"/>
                      <a:pt x="112" y="178"/>
                      <a:pt x="115" y="181"/>
                    </a:cubicBezTo>
                    <a:cubicBezTo>
                      <a:pt x="120" y="184"/>
                      <a:pt x="125" y="188"/>
                      <a:pt x="129" y="191"/>
                    </a:cubicBezTo>
                    <a:cubicBezTo>
                      <a:pt x="141" y="200"/>
                      <a:pt x="153" y="209"/>
                      <a:pt x="164" y="219"/>
                    </a:cubicBezTo>
                    <a:cubicBezTo>
                      <a:pt x="167" y="222"/>
                      <a:pt x="169" y="224"/>
                      <a:pt x="172" y="227"/>
                    </a:cubicBezTo>
                    <a:cubicBezTo>
                      <a:pt x="173" y="229"/>
                      <a:pt x="174" y="230"/>
                      <a:pt x="175" y="231"/>
                    </a:cubicBezTo>
                    <a:cubicBezTo>
                      <a:pt x="176" y="231"/>
                      <a:pt x="176" y="232"/>
                      <a:pt x="177" y="232"/>
                    </a:cubicBezTo>
                    <a:cubicBezTo>
                      <a:pt x="177" y="232"/>
                      <a:pt x="177" y="232"/>
                      <a:pt x="177" y="232"/>
                    </a:cubicBezTo>
                    <a:cubicBezTo>
                      <a:pt x="176" y="232"/>
                      <a:pt x="176" y="232"/>
                      <a:pt x="176" y="232"/>
                    </a:cubicBezTo>
                    <a:cubicBezTo>
                      <a:pt x="170" y="228"/>
                      <a:pt x="165" y="222"/>
                      <a:pt x="159" y="217"/>
                    </a:cubicBezTo>
                    <a:cubicBezTo>
                      <a:pt x="148" y="208"/>
                      <a:pt x="135" y="200"/>
                      <a:pt x="123" y="191"/>
                    </a:cubicBezTo>
                    <a:cubicBezTo>
                      <a:pt x="117" y="186"/>
                      <a:pt x="110" y="181"/>
                      <a:pt x="103" y="176"/>
                    </a:cubicBezTo>
                    <a:cubicBezTo>
                      <a:pt x="102" y="174"/>
                      <a:pt x="100" y="173"/>
                      <a:pt x="98" y="171"/>
                    </a:cubicBezTo>
                    <a:cubicBezTo>
                      <a:pt x="97" y="171"/>
                      <a:pt x="97" y="171"/>
                      <a:pt x="96" y="170"/>
                    </a:cubicBezTo>
                    <a:cubicBezTo>
                      <a:pt x="95" y="169"/>
                      <a:pt x="94" y="168"/>
                      <a:pt x="92" y="167"/>
                    </a:cubicBezTo>
                    <a:cubicBezTo>
                      <a:pt x="93" y="166"/>
                      <a:pt x="93" y="165"/>
                      <a:pt x="93" y="164"/>
                    </a:cubicBezTo>
                    <a:cubicBezTo>
                      <a:pt x="93" y="163"/>
                      <a:pt x="93" y="163"/>
                      <a:pt x="93" y="163"/>
                    </a:cubicBezTo>
                    <a:close/>
                    <a:moveTo>
                      <a:pt x="113" y="178"/>
                    </a:moveTo>
                    <a:cubicBezTo>
                      <a:pt x="111" y="177"/>
                      <a:pt x="110" y="175"/>
                      <a:pt x="108" y="174"/>
                    </a:cubicBezTo>
                    <a:cubicBezTo>
                      <a:pt x="110" y="176"/>
                      <a:pt x="112" y="177"/>
                      <a:pt x="114" y="179"/>
                    </a:cubicBezTo>
                    <a:cubicBezTo>
                      <a:pt x="114" y="179"/>
                      <a:pt x="113" y="178"/>
                      <a:pt x="113" y="178"/>
                    </a:cubicBezTo>
                    <a:close/>
                    <a:moveTo>
                      <a:pt x="95" y="158"/>
                    </a:moveTo>
                    <a:cubicBezTo>
                      <a:pt x="95" y="158"/>
                      <a:pt x="96" y="158"/>
                      <a:pt x="97" y="159"/>
                    </a:cubicBezTo>
                    <a:cubicBezTo>
                      <a:pt x="97" y="159"/>
                      <a:pt x="97" y="159"/>
                      <a:pt x="98" y="159"/>
                    </a:cubicBezTo>
                    <a:cubicBezTo>
                      <a:pt x="98" y="159"/>
                      <a:pt x="98" y="160"/>
                      <a:pt x="98" y="161"/>
                    </a:cubicBezTo>
                    <a:cubicBezTo>
                      <a:pt x="97" y="161"/>
                      <a:pt x="96" y="160"/>
                      <a:pt x="95" y="160"/>
                    </a:cubicBezTo>
                    <a:cubicBezTo>
                      <a:pt x="95" y="160"/>
                      <a:pt x="95" y="160"/>
                      <a:pt x="95" y="160"/>
                    </a:cubicBezTo>
                    <a:cubicBezTo>
                      <a:pt x="95" y="159"/>
                      <a:pt x="95" y="159"/>
                      <a:pt x="95" y="158"/>
                    </a:cubicBezTo>
                    <a:close/>
                    <a:moveTo>
                      <a:pt x="101" y="159"/>
                    </a:moveTo>
                    <a:cubicBezTo>
                      <a:pt x="101" y="159"/>
                      <a:pt x="102" y="160"/>
                      <a:pt x="103" y="160"/>
                    </a:cubicBezTo>
                    <a:cubicBezTo>
                      <a:pt x="103" y="160"/>
                      <a:pt x="103" y="161"/>
                      <a:pt x="103" y="161"/>
                    </a:cubicBezTo>
                    <a:cubicBezTo>
                      <a:pt x="102" y="161"/>
                      <a:pt x="101" y="161"/>
                      <a:pt x="101" y="161"/>
                    </a:cubicBezTo>
                    <a:cubicBezTo>
                      <a:pt x="101" y="161"/>
                      <a:pt x="101" y="160"/>
                      <a:pt x="101" y="160"/>
                    </a:cubicBezTo>
                    <a:cubicBezTo>
                      <a:pt x="101" y="160"/>
                      <a:pt x="101" y="159"/>
                      <a:pt x="101" y="159"/>
                    </a:cubicBezTo>
                    <a:close/>
                    <a:moveTo>
                      <a:pt x="106" y="160"/>
                    </a:moveTo>
                    <a:cubicBezTo>
                      <a:pt x="107" y="161"/>
                      <a:pt x="108" y="161"/>
                      <a:pt x="109" y="161"/>
                    </a:cubicBezTo>
                    <a:cubicBezTo>
                      <a:pt x="109" y="161"/>
                      <a:pt x="109" y="162"/>
                      <a:pt x="109" y="162"/>
                    </a:cubicBezTo>
                    <a:cubicBezTo>
                      <a:pt x="108" y="162"/>
                      <a:pt x="107" y="162"/>
                      <a:pt x="106" y="162"/>
                    </a:cubicBezTo>
                    <a:cubicBezTo>
                      <a:pt x="106" y="161"/>
                      <a:pt x="106" y="161"/>
                      <a:pt x="106" y="160"/>
                    </a:cubicBezTo>
                    <a:close/>
                    <a:moveTo>
                      <a:pt x="112" y="162"/>
                    </a:moveTo>
                    <a:cubicBezTo>
                      <a:pt x="113" y="162"/>
                      <a:pt x="115" y="163"/>
                      <a:pt x="116" y="163"/>
                    </a:cubicBezTo>
                    <a:cubicBezTo>
                      <a:pt x="116" y="163"/>
                      <a:pt x="116" y="163"/>
                      <a:pt x="116" y="164"/>
                    </a:cubicBezTo>
                    <a:cubicBezTo>
                      <a:pt x="115" y="163"/>
                      <a:pt x="113" y="163"/>
                      <a:pt x="112" y="163"/>
                    </a:cubicBezTo>
                    <a:cubicBezTo>
                      <a:pt x="112" y="162"/>
                      <a:pt x="112" y="162"/>
                      <a:pt x="112" y="162"/>
                    </a:cubicBezTo>
                    <a:close/>
                    <a:moveTo>
                      <a:pt x="119" y="164"/>
                    </a:moveTo>
                    <a:cubicBezTo>
                      <a:pt x="122" y="165"/>
                      <a:pt x="126" y="166"/>
                      <a:pt x="129" y="167"/>
                    </a:cubicBezTo>
                    <a:cubicBezTo>
                      <a:pt x="126" y="166"/>
                      <a:pt x="122" y="165"/>
                      <a:pt x="119" y="164"/>
                    </a:cubicBezTo>
                    <a:cubicBezTo>
                      <a:pt x="119" y="164"/>
                      <a:pt x="119" y="164"/>
                      <a:pt x="119" y="164"/>
                    </a:cubicBezTo>
                    <a:close/>
                    <a:moveTo>
                      <a:pt x="174" y="190"/>
                    </a:moveTo>
                    <a:cubicBezTo>
                      <a:pt x="174" y="190"/>
                      <a:pt x="175" y="191"/>
                      <a:pt x="176" y="191"/>
                    </a:cubicBezTo>
                    <a:cubicBezTo>
                      <a:pt x="176" y="192"/>
                      <a:pt x="176" y="192"/>
                      <a:pt x="176" y="192"/>
                    </a:cubicBezTo>
                    <a:cubicBezTo>
                      <a:pt x="175" y="191"/>
                      <a:pt x="174" y="191"/>
                      <a:pt x="174" y="190"/>
                    </a:cubicBezTo>
                    <a:close/>
                    <a:moveTo>
                      <a:pt x="176" y="206"/>
                    </a:moveTo>
                    <a:cubicBezTo>
                      <a:pt x="175" y="204"/>
                      <a:pt x="173" y="202"/>
                      <a:pt x="171" y="201"/>
                    </a:cubicBezTo>
                    <a:cubicBezTo>
                      <a:pt x="168" y="198"/>
                      <a:pt x="165" y="195"/>
                      <a:pt x="161" y="192"/>
                    </a:cubicBezTo>
                    <a:cubicBezTo>
                      <a:pt x="155" y="186"/>
                      <a:pt x="148" y="181"/>
                      <a:pt x="141" y="174"/>
                    </a:cubicBezTo>
                    <a:cubicBezTo>
                      <a:pt x="142" y="175"/>
                      <a:pt x="142" y="175"/>
                      <a:pt x="142" y="175"/>
                    </a:cubicBezTo>
                    <a:cubicBezTo>
                      <a:pt x="143" y="175"/>
                      <a:pt x="144" y="176"/>
                      <a:pt x="145" y="176"/>
                    </a:cubicBezTo>
                    <a:cubicBezTo>
                      <a:pt x="146" y="177"/>
                      <a:pt x="147" y="178"/>
                      <a:pt x="149" y="179"/>
                    </a:cubicBezTo>
                    <a:cubicBezTo>
                      <a:pt x="152" y="182"/>
                      <a:pt x="155" y="184"/>
                      <a:pt x="158" y="187"/>
                    </a:cubicBezTo>
                    <a:cubicBezTo>
                      <a:pt x="163" y="190"/>
                      <a:pt x="167" y="193"/>
                      <a:pt x="170" y="197"/>
                    </a:cubicBezTo>
                    <a:cubicBezTo>
                      <a:pt x="172" y="198"/>
                      <a:pt x="174" y="200"/>
                      <a:pt x="176" y="202"/>
                    </a:cubicBezTo>
                    <a:cubicBezTo>
                      <a:pt x="176" y="203"/>
                      <a:pt x="176" y="204"/>
                      <a:pt x="176" y="206"/>
                    </a:cubicBezTo>
                    <a:close/>
                    <a:moveTo>
                      <a:pt x="176" y="240"/>
                    </a:moveTo>
                    <a:cubicBezTo>
                      <a:pt x="176" y="241"/>
                      <a:pt x="176" y="242"/>
                      <a:pt x="176" y="243"/>
                    </a:cubicBezTo>
                    <a:cubicBezTo>
                      <a:pt x="169" y="238"/>
                      <a:pt x="163" y="231"/>
                      <a:pt x="156" y="226"/>
                    </a:cubicBezTo>
                    <a:cubicBezTo>
                      <a:pt x="149" y="220"/>
                      <a:pt x="143" y="215"/>
                      <a:pt x="136" y="210"/>
                    </a:cubicBezTo>
                    <a:cubicBezTo>
                      <a:pt x="128" y="204"/>
                      <a:pt x="120" y="199"/>
                      <a:pt x="112" y="193"/>
                    </a:cubicBezTo>
                    <a:cubicBezTo>
                      <a:pt x="108" y="190"/>
                      <a:pt x="104" y="187"/>
                      <a:pt x="100" y="184"/>
                    </a:cubicBezTo>
                    <a:cubicBezTo>
                      <a:pt x="97" y="182"/>
                      <a:pt x="94" y="181"/>
                      <a:pt x="92" y="178"/>
                    </a:cubicBezTo>
                    <a:cubicBezTo>
                      <a:pt x="92" y="177"/>
                      <a:pt x="92" y="175"/>
                      <a:pt x="92" y="174"/>
                    </a:cubicBezTo>
                    <a:cubicBezTo>
                      <a:pt x="107" y="187"/>
                      <a:pt x="123" y="197"/>
                      <a:pt x="139" y="208"/>
                    </a:cubicBezTo>
                    <a:cubicBezTo>
                      <a:pt x="147" y="215"/>
                      <a:pt x="156" y="221"/>
                      <a:pt x="164" y="228"/>
                    </a:cubicBezTo>
                    <a:cubicBezTo>
                      <a:pt x="167" y="231"/>
                      <a:pt x="170" y="234"/>
                      <a:pt x="172" y="237"/>
                    </a:cubicBezTo>
                    <a:cubicBezTo>
                      <a:pt x="174" y="238"/>
                      <a:pt x="175" y="239"/>
                      <a:pt x="176" y="240"/>
                    </a:cubicBezTo>
                    <a:close/>
                    <a:moveTo>
                      <a:pt x="176" y="262"/>
                    </a:moveTo>
                    <a:cubicBezTo>
                      <a:pt x="175" y="264"/>
                      <a:pt x="175" y="265"/>
                      <a:pt x="175" y="266"/>
                    </a:cubicBezTo>
                    <a:cubicBezTo>
                      <a:pt x="170" y="260"/>
                      <a:pt x="163" y="256"/>
                      <a:pt x="157" y="251"/>
                    </a:cubicBezTo>
                    <a:cubicBezTo>
                      <a:pt x="150" y="246"/>
                      <a:pt x="143" y="240"/>
                      <a:pt x="136" y="235"/>
                    </a:cubicBezTo>
                    <a:cubicBezTo>
                      <a:pt x="122" y="224"/>
                      <a:pt x="107" y="214"/>
                      <a:pt x="95" y="202"/>
                    </a:cubicBezTo>
                    <a:cubicBezTo>
                      <a:pt x="106" y="213"/>
                      <a:pt x="122" y="224"/>
                      <a:pt x="136" y="233"/>
                    </a:cubicBezTo>
                    <a:cubicBezTo>
                      <a:pt x="143" y="238"/>
                      <a:pt x="151" y="244"/>
                      <a:pt x="158" y="249"/>
                    </a:cubicBezTo>
                    <a:cubicBezTo>
                      <a:pt x="162" y="252"/>
                      <a:pt x="167" y="255"/>
                      <a:pt x="170" y="258"/>
                    </a:cubicBezTo>
                    <a:cubicBezTo>
                      <a:pt x="172" y="260"/>
                      <a:pt x="174" y="261"/>
                      <a:pt x="176" y="262"/>
                    </a:cubicBezTo>
                    <a:close/>
                    <a:moveTo>
                      <a:pt x="175" y="273"/>
                    </a:moveTo>
                    <a:cubicBezTo>
                      <a:pt x="175" y="274"/>
                      <a:pt x="175" y="275"/>
                      <a:pt x="175" y="276"/>
                    </a:cubicBezTo>
                    <a:cubicBezTo>
                      <a:pt x="163" y="263"/>
                      <a:pt x="149" y="253"/>
                      <a:pt x="135" y="244"/>
                    </a:cubicBezTo>
                    <a:cubicBezTo>
                      <a:pt x="133" y="242"/>
                      <a:pt x="132" y="241"/>
                      <a:pt x="130" y="240"/>
                    </a:cubicBezTo>
                    <a:cubicBezTo>
                      <a:pt x="131" y="241"/>
                      <a:pt x="133" y="242"/>
                      <a:pt x="135" y="243"/>
                    </a:cubicBezTo>
                    <a:cubicBezTo>
                      <a:pt x="143" y="248"/>
                      <a:pt x="150" y="254"/>
                      <a:pt x="158" y="260"/>
                    </a:cubicBezTo>
                    <a:cubicBezTo>
                      <a:pt x="164" y="264"/>
                      <a:pt x="169" y="269"/>
                      <a:pt x="175" y="273"/>
                    </a:cubicBezTo>
                    <a:close/>
                    <a:moveTo>
                      <a:pt x="172" y="303"/>
                    </a:moveTo>
                    <a:cubicBezTo>
                      <a:pt x="172" y="303"/>
                      <a:pt x="172" y="303"/>
                      <a:pt x="172" y="303"/>
                    </a:cubicBezTo>
                    <a:cubicBezTo>
                      <a:pt x="171" y="304"/>
                      <a:pt x="171" y="304"/>
                      <a:pt x="170" y="304"/>
                    </a:cubicBezTo>
                    <a:cubicBezTo>
                      <a:pt x="166" y="301"/>
                      <a:pt x="163" y="297"/>
                      <a:pt x="158" y="294"/>
                    </a:cubicBezTo>
                    <a:cubicBezTo>
                      <a:pt x="159" y="294"/>
                      <a:pt x="159" y="294"/>
                      <a:pt x="159" y="294"/>
                    </a:cubicBezTo>
                    <a:cubicBezTo>
                      <a:pt x="162" y="296"/>
                      <a:pt x="165" y="298"/>
                      <a:pt x="168" y="301"/>
                    </a:cubicBezTo>
                    <a:cubicBezTo>
                      <a:pt x="169" y="302"/>
                      <a:pt x="170" y="303"/>
                      <a:pt x="172" y="303"/>
                    </a:cubicBezTo>
                    <a:close/>
                    <a:moveTo>
                      <a:pt x="169" y="305"/>
                    </a:moveTo>
                    <a:cubicBezTo>
                      <a:pt x="168" y="305"/>
                      <a:pt x="168" y="306"/>
                      <a:pt x="167" y="306"/>
                    </a:cubicBezTo>
                    <a:cubicBezTo>
                      <a:pt x="167" y="306"/>
                      <a:pt x="167" y="306"/>
                      <a:pt x="166" y="305"/>
                    </a:cubicBezTo>
                    <a:cubicBezTo>
                      <a:pt x="157" y="296"/>
                      <a:pt x="144" y="288"/>
                      <a:pt x="133" y="281"/>
                    </a:cubicBezTo>
                    <a:cubicBezTo>
                      <a:pt x="127" y="276"/>
                      <a:pt x="121" y="272"/>
                      <a:pt x="114" y="267"/>
                    </a:cubicBezTo>
                    <a:cubicBezTo>
                      <a:pt x="111" y="265"/>
                      <a:pt x="108" y="263"/>
                      <a:pt x="105" y="260"/>
                    </a:cubicBezTo>
                    <a:cubicBezTo>
                      <a:pt x="102" y="259"/>
                      <a:pt x="101" y="257"/>
                      <a:pt x="98" y="255"/>
                    </a:cubicBezTo>
                    <a:cubicBezTo>
                      <a:pt x="98" y="254"/>
                      <a:pt x="98" y="252"/>
                      <a:pt x="98" y="250"/>
                    </a:cubicBezTo>
                    <a:cubicBezTo>
                      <a:pt x="103" y="254"/>
                      <a:pt x="109" y="257"/>
                      <a:pt x="114" y="262"/>
                    </a:cubicBezTo>
                    <a:cubicBezTo>
                      <a:pt x="120" y="267"/>
                      <a:pt x="126" y="273"/>
                      <a:pt x="133" y="278"/>
                    </a:cubicBezTo>
                    <a:cubicBezTo>
                      <a:pt x="140" y="283"/>
                      <a:pt x="147" y="289"/>
                      <a:pt x="153" y="294"/>
                    </a:cubicBezTo>
                    <a:cubicBezTo>
                      <a:pt x="158" y="298"/>
                      <a:pt x="163" y="302"/>
                      <a:pt x="169" y="305"/>
                    </a:cubicBezTo>
                    <a:close/>
                    <a:moveTo>
                      <a:pt x="165" y="307"/>
                    </a:moveTo>
                    <a:cubicBezTo>
                      <a:pt x="164" y="308"/>
                      <a:pt x="163" y="308"/>
                      <a:pt x="162" y="309"/>
                    </a:cubicBezTo>
                    <a:cubicBezTo>
                      <a:pt x="162" y="308"/>
                      <a:pt x="161" y="308"/>
                      <a:pt x="161" y="308"/>
                    </a:cubicBezTo>
                    <a:cubicBezTo>
                      <a:pt x="157" y="305"/>
                      <a:pt x="152" y="302"/>
                      <a:pt x="147" y="299"/>
                    </a:cubicBezTo>
                    <a:cubicBezTo>
                      <a:pt x="142" y="295"/>
                      <a:pt x="135" y="291"/>
                      <a:pt x="129" y="287"/>
                    </a:cubicBezTo>
                    <a:cubicBezTo>
                      <a:pt x="124" y="283"/>
                      <a:pt x="118" y="279"/>
                      <a:pt x="112" y="275"/>
                    </a:cubicBezTo>
                    <a:cubicBezTo>
                      <a:pt x="109" y="273"/>
                      <a:pt x="107" y="271"/>
                      <a:pt x="104" y="269"/>
                    </a:cubicBezTo>
                    <a:cubicBezTo>
                      <a:pt x="103" y="268"/>
                      <a:pt x="102" y="267"/>
                      <a:pt x="101" y="266"/>
                    </a:cubicBezTo>
                    <a:cubicBezTo>
                      <a:pt x="98" y="263"/>
                      <a:pt x="100" y="264"/>
                      <a:pt x="101" y="265"/>
                    </a:cubicBezTo>
                    <a:cubicBezTo>
                      <a:pt x="107" y="270"/>
                      <a:pt x="112" y="274"/>
                      <a:pt x="118" y="278"/>
                    </a:cubicBezTo>
                    <a:cubicBezTo>
                      <a:pt x="123" y="282"/>
                      <a:pt x="130" y="286"/>
                      <a:pt x="136" y="290"/>
                    </a:cubicBezTo>
                    <a:cubicBezTo>
                      <a:pt x="142" y="293"/>
                      <a:pt x="148" y="297"/>
                      <a:pt x="154" y="300"/>
                    </a:cubicBezTo>
                    <a:cubicBezTo>
                      <a:pt x="157" y="302"/>
                      <a:pt x="161" y="306"/>
                      <a:pt x="165" y="307"/>
                    </a:cubicBezTo>
                    <a:close/>
                    <a:moveTo>
                      <a:pt x="161" y="309"/>
                    </a:moveTo>
                    <a:cubicBezTo>
                      <a:pt x="159" y="309"/>
                      <a:pt x="158" y="310"/>
                      <a:pt x="156" y="310"/>
                    </a:cubicBezTo>
                    <a:cubicBezTo>
                      <a:pt x="146" y="304"/>
                      <a:pt x="137" y="297"/>
                      <a:pt x="127" y="290"/>
                    </a:cubicBezTo>
                    <a:cubicBezTo>
                      <a:pt x="121" y="287"/>
                      <a:pt x="116" y="284"/>
                      <a:pt x="111" y="280"/>
                    </a:cubicBezTo>
                    <a:cubicBezTo>
                      <a:pt x="117" y="283"/>
                      <a:pt x="122" y="286"/>
                      <a:pt x="128" y="290"/>
                    </a:cubicBezTo>
                    <a:cubicBezTo>
                      <a:pt x="139" y="296"/>
                      <a:pt x="150" y="302"/>
                      <a:pt x="161" y="309"/>
                    </a:cubicBezTo>
                    <a:close/>
                    <a:moveTo>
                      <a:pt x="155" y="311"/>
                    </a:moveTo>
                    <a:cubicBezTo>
                      <a:pt x="154" y="311"/>
                      <a:pt x="152" y="312"/>
                      <a:pt x="151" y="312"/>
                    </a:cubicBezTo>
                    <a:cubicBezTo>
                      <a:pt x="150" y="312"/>
                      <a:pt x="149" y="311"/>
                      <a:pt x="149" y="311"/>
                    </a:cubicBezTo>
                    <a:cubicBezTo>
                      <a:pt x="149" y="311"/>
                      <a:pt x="149" y="311"/>
                      <a:pt x="148" y="310"/>
                    </a:cubicBezTo>
                    <a:cubicBezTo>
                      <a:pt x="138" y="301"/>
                      <a:pt x="126" y="293"/>
                      <a:pt x="115" y="286"/>
                    </a:cubicBezTo>
                    <a:cubicBezTo>
                      <a:pt x="112" y="284"/>
                      <a:pt x="109" y="282"/>
                      <a:pt x="106" y="280"/>
                    </a:cubicBezTo>
                    <a:cubicBezTo>
                      <a:pt x="110" y="283"/>
                      <a:pt x="115" y="286"/>
                      <a:pt x="119" y="289"/>
                    </a:cubicBezTo>
                    <a:cubicBezTo>
                      <a:pt x="131" y="296"/>
                      <a:pt x="143" y="303"/>
                      <a:pt x="155" y="311"/>
                    </a:cubicBezTo>
                    <a:close/>
                    <a:moveTo>
                      <a:pt x="150" y="312"/>
                    </a:moveTo>
                    <a:cubicBezTo>
                      <a:pt x="148" y="313"/>
                      <a:pt x="147" y="313"/>
                      <a:pt x="145" y="313"/>
                    </a:cubicBezTo>
                    <a:cubicBezTo>
                      <a:pt x="145" y="313"/>
                      <a:pt x="145" y="313"/>
                      <a:pt x="145" y="313"/>
                    </a:cubicBezTo>
                    <a:cubicBezTo>
                      <a:pt x="144" y="313"/>
                      <a:pt x="143" y="312"/>
                      <a:pt x="143" y="312"/>
                    </a:cubicBezTo>
                    <a:cubicBezTo>
                      <a:pt x="142" y="311"/>
                      <a:pt x="142" y="311"/>
                      <a:pt x="141" y="310"/>
                    </a:cubicBezTo>
                    <a:cubicBezTo>
                      <a:pt x="141" y="310"/>
                      <a:pt x="141" y="309"/>
                      <a:pt x="140" y="309"/>
                    </a:cubicBezTo>
                    <a:cubicBezTo>
                      <a:pt x="138" y="307"/>
                      <a:pt x="136" y="306"/>
                      <a:pt x="134" y="304"/>
                    </a:cubicBezTo>
                    <a:cubicBezTo>
                      <a:pt x="128" y="300"/>
                      <a:pt x="123" y="296"/>
                      <a:pt x="118" y="292"/>
                    </a:cubicBezTo>
                    <a:cubicBezTo>
                      <a:pt x="114" y="290"/>
                      <a:pt x="109" y="287"/>
                      <a:pt x="105" y="284"/>
                    </a:cubicBezTo>
                    <a:cubicBezTo>
                      <a:pt x="108" y="286"/>
                      <a:pt x="110" y="287"/>
                      <a:pt x="112" y="288"/>
                    </a:cubicBezTo>
                    <a:cubicBezTo>
                      <a:pt x="119" y="292"/>
                      <a:pt x="125" y="296"/>
                      <a:pt x="132" y="301"/>
                    </a:cubicBezTo>
                    <a:cubicBezTo>
                      <a:pt x="135" y="303"/>
                      <a:pt x="138" y="305"/>
                      <a:pt x="141" y="307"/>
                    </a:cubicBezTo>
                    <a:cubicBezTo>
                      <a:pt x="143" y="308"/>
                      <a:pt x="144" y="309"/>
                      <a:pt x="146" y="310"/>
                    </a:cubicBezTo>
                    <a:cubicBezTo>
                      <a:pt x="146" y="310"/>
                      <a:pt x="146" y="310"/>
                      <a:pt x="147" y="311"/>
                    </a:cubicBezTo>
                    <a:cubicBezTo>
                      <a:pt x="148" y="311"/>
                      <a:pt x="149" y="312"/>
                      <a:pt x="150" y="312"/>
                    </a:cubicBezTo>
                    <a:close/>
                    <a:moveTo>
                      <a:pt x="144" y="314"/>
                    </a:moveTo>
                    <a:cubicBezTo>
                      <a:pt x="143" y="314"/>
                      <a:pt x="142" y="314"/>
                      <a:pt x="141" y="314"/>
                    </a:cubicBezTo>
                    <a:cubicBezTo>
                      <a:pt x="141" y="314"/>
                      <a:pt x="141" y="314"/>
                      <a:pt x="141" y="314"/>
                    </a:cubicBezTo>
                    <a:cubicBezTo>
                      <a:pt x="137" y="311"/>
                      <a:pt x="134" y="308"/>
                      <a:pt x="130" y="305"/>
                    </a:cubicBezTo>
                    <a:cubicBezTo>
                      <a:pt x="125" y="301"/>
                      <a:pt x="120" y="298"/>
                      <a:pt x="114" y="294"/>
                    </a:cubicBezTo>
                    <a:cubicBezTo>
                      <a:pt x="112" y="293"/>
                      <a:pt x="109" y="291"/>
                      <a:pt x="106" y="289"/>
                    </a:cubicBezTo>
                    <a:cubicBezTo>
                      <a:pt x="106" y="289"/>
                      <a:pt x="105" y="288"/>
                      <a:pt x="105" y="288"/>
                    </a:cubicBezTo>
                    <a:cubicBezTo>
                      <a:pt x="109" y="291"/>
                      <a:pt x="115" y="294"/>
                      <a:pt x="120" y="297"/>
                    </a:cubicBezTo>
                    <a:cubicBezTo>
                      <a:pt x="126" y="300"/>
                      <a:pt x="132" y="304"/>
                      <a:pt x="137" y="309"/>
                    </a:cubicBezTo>
                    <a:cubicBezTo>
                      <a:pt x="139" y="310"/>
                      <a:pt x="141" y="311"/>
                      <a:pt x="143" y="313"/>
                    </a:cubicBezTo>
                    <a:cubicBezTo>
                      <a:pt x="143" y="313"/>
                      <a:pt x="143" y="313"/>
                      <a:pt x="143" y="313"/>
                    </a:cubicBezTo>
                    <a:cubicBezTo>
                      <a:pt x="143" y="313"/>
                      <a:pt x="144" y="313"/>
                      <a:pt x="144" y="314"/>
                    </a:cubicBezTo>
                    <a:close/>
                    <a:moveTo>
                      <a:pt x="140" y="314"/>
                    </a:moveTo>
                    <a:cubicBezTo>
                      <a:pt x="139" y="314"/>
                      <a:pt x="138" y="315"/>
                      <a:pt x="137" y="315"/>
                    </a:cubicBezTo>
                    <a:cubicBezTo>
                      <a:pt x="131" y="309"/>
                      <a:pt x="125" y="305"/>
                      <a:pt x="118" y="301"/>
                    </a:cubicBezTo>
                    <a:cubicBezTo>
                      <a:pt x="117" y="300"/>
                      <a:pt x="116" y="299"/>
                      <a:pt x="114" y="298"/>
                    </a:cubicBezTo>
                    <a:cubicBezTo>
                      <a:pt x="122" y="303"/>
                      <a:pt x="130" y="307"/>
                      <a:pt x="138" y="313"/>
                    </a:cubicBezTo>
                    <a:cubicBezTo>
                      <a:pt x="138" y="313"/>
                      <a:pt x="139" y="313"/>
                      <a:pt x="139" y="313"/>
                    </a:cubicBezTo>
                    <a:cubicBezTo>
                      <a:pt x="139" y="314"/>
                      <a:pt x="140" y="314"/>
                      <a:pt x="140" y="314"/>
                    </a:cubicBezTo>
                    <a:close/>
                    <a:moveTo>
                      <a:pt x="135" y="315"/>
                    </a:moveTo>
                    <a:cubicBezTo>
                      <a:pt x="134" y="315"/>
                      <a:pt x="133" y="315"/>
                      <a:pt x="132" y="315"/>
                    </a:cubicBezTo>
                    <a:cubicBezTo>
                      <a:pt x="127" y="311"/>
                      <a:pt x="122" y="307"/>
                      <a:pt x="117" y="304"/>
                    </a:cubicBezTo>
                    <a:cubicBezTo>
                      <a:pt x="114" y="302"/>
                      <a:pt x="111" y="301"/>
                      <a:pt x="109" y="299"/>
                    </a:cubicBezTo>
                    <a:cubicBezTo>
                      <a:pt x="107" y="298"/>
                      <a:pt x="105" y="296"/>
                      <a:pt x="104" y="295"/>
                    </a:cubicBezTo>
                    <a:cubicBezTo>
                      <a:pt x="104" y="295"/>
                      <a:pt x="103" y="294"/>
                      <a:pt x="103" y="294"/>
                    </a:cubicBezTo>
                    <a:cubicBezTo>
                      <a:pt x="103" y="294"/>
                      <a:pt x="104" y="295"/>
                      <a:pt x="104" y="295"/>
                    </a:cubicBezTo>
                    <a:cubicBezTo>
                      <a:pt x="110" y="298"/>
                      <a:pt x="116" y="302"/>
                      <a:pt x="122" y="306"/>
                    </a:cubicBezTo>
                    <a:cubicBezTo>
                      <a:pt x="127" y="309"/>
                      <a:pt x="131" y="312"/>
                      <a:pt x="135" y="315"/>
                    </a:cubicBezTo>
                    <a:close/>
                    <a:moveTo>
                      <a:pt x="130" y="315"/>
                    </a:moveTo>
                    <a:cubicBezTo>
                      <a:pt x="129" y="316"/>
                      <a:pt x="127" y="316"/>
                      <a:pt x="126" y="316"/>
                    </a:cubicBezTo>
                    <a:cubicBezTo>
                      <a:pt x="118" y="309"/>
                      <a:pt x="109" y="305"/>
                      <a:pt x="102" y="297"/>
                    </a:cubicBezTo>
                    <a:cubicBezTo>
                      <a:pt x="105" y="301"/>
                      <a:pt x="112" y="303"/>
                      <a:pt x="116" y="306"/>
                    </a:cubicBezTo>
                    <a:cubicBezTo>
                      <a:pt x="121" y="309"/>
                      <a:pt x="126" y="312"/>
                      <a:pt x="130" y="315"/>
                    </a:cubicBezTo>
                    <a:close/>
                    <a:moveTo>
                      <a:pt x="124" y="316"/>
                    </a:moveTo>
                    <a:cubicBezTo>
                      <a:pt x="123" y="316"/>
                      <a:pt x="121" y="316"/>
                      <a:pt x="120" y="316"/>
                    </a:cubicBezTo>
                    <a:cubicBezTo>
                      <a:pt x="120" y="316"/>
                      <a:pt x="120" y="316"/>
                      <a:pt x="120" y="316"/>
                    </a:cubicBezTo>
                    <a:cubicBezTo>
                      <a:pt x="118" y="313"/>
                      <a:pt x="115" y="311"/>
                      <a:pt x="112" y="309"/>
                    </a:cubicBezTo>
                    <a:cubicBezTo>
                      <a:pt x="110" y="307"/>
                      <a:pt x="108" y="306"/>
                      <a:pt x="106" y="304"/>
                    </a:cubicBezTo>
                    <a:cubicBezTo>
                      <a:pt x="105" y="304"/>
                      <a:pt x="105" y="304"/>
                      <a:pt x="104" y="303"/>
                    </a:cubicBezTo>
                    <a:cubicBezTo>
                      <a:pt x="104" y="303"/>
                      <a:pt x="104" y="303"/>
                      <a:pt x="105" y="304"/>
                    </a:cubicBezTo>
                    <a:cubicBezTo>
                      <a:pt x="109" y="306"/>
                      <a:pt x="113" y="308"/>
                      <a:pt x="116" y="310"/>
                    </a:cubicBezTo>
                    <a:cubicBezTo>
                      <a:pt x="119" y="312"/>
                      <a:pt x="121" y="314"/>
                      <a:pt x="124" y="316"/>
                    </a:cubicBezTo>
                    <a:close/>
                    <a:moveTo>
                      <a:pt x="118" y="316"/>
                    </a:moveTo>
                    <a:cubicBezTo>
                      <a:pt x="115" y="316"/>
                      <a:pt x="112" y="316"/>
                      <a:pt x="109" y="316"/>
                    </a:cubicBezTo>
                    <a:cubicBezTo>
                      <a:pt x="109" y="316"/>
                      <a:pt x="109" y="315"/>
                      <a:pt x="109" y="315"/>
                    </a:cubicBezTo>
                    <a:cubicBezTo>
                      <a:pt x="108" y="314"/>
                      <a:pt x="108" y="314"/>
                      <a:pt x="107" y="313"/>
                    </a:cubicBezTo>
                    <a:cubicBezTo>
                      <a:pt x="106" y="313"/>
                      <a:pt x="102" y="309"/>
                      <a:pt x="105" y="311"/>
                    </a:cubicBezTo>
                    <a:cubicBezTo>
                      <a:pt x="107" y="313"/>
                      <a:pt x="110" y="314"/>
                      <a:pt x="113" y="316"/>
                    </a:cubicBezTo>
                    <a:cubicBezTo>
                      <a:pt x="113" y="316"/>
                      <a:pt x="114" y="316"/>
                      <a:pt x="113" y="315"/>
                    </a:cubicBezTo>
                    <a:cubicBezTo>
                      <a:pt x="112" y="313"/>
                      <a:pt x="110" y="311"/>
                      <a:pt x="108" y="309"/>
                    </a:cubicBezTo>
                    <a:cubicBezTo>
                      <a:pt x="107" y="309"/>
                      <a:pt x="106" y="308"/>
                      <a:pt x="106" y="308"/>
                    </a:cubicBezTo>
                    <a:cubicBezTo>
                      <a:pt x="108" y="310"/>
                      <a:pt x="111" y="311"/>
                      <a:pt x="114" y="313"/>
                    </a:cubicBezTo>
                    <a:cubicBezTo>
                      <a:pt x="115" y="314"/>
                      <a:pt x="117" y="315"/>
                      <a:pt x="118" y="316"/>
                    </a:cubicBezTo>
                    <a:close/>
                    <a:moveTo>
                      <a:pt x="107" y="316"/>
                    </a:moveTo>
                    <a:cubicBezTo>
                      <a:pt x="106" y="316"/>
                      <a:pt x="106" y="316"/>
                      <a:pt x="106" y="316"/>
                    </a:cubicBezTo>
                    <a:cubicBezTo>
                      <a:pt x="105" y="316"/>
                      <a:pt x="104" y="316"/>
                      <a:pt x="104" y="316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6" y="316"/>
                      <a:pt x="106" y="316"/>
                    </a:cubicBezTo>
                    <a:cubicBezTo>
                      <a:pt x="106" y="316"/>
                      <a:pt x="107" y="316"/>
                      <a:pt x="107" y="316"/>
                    </a:cubicBezTo>
                    <a:close/>
                    <a:moveTo>
                      <a:pt x="101" y="315"/>
                    </a:moveTo>
                    <a:cubicBezTo>
                      <a:pt x="93" y="315"/>
                      <a:pt x="86" y="314"/>
                      <a:pt x="78" y="312"/>
                    </a:cubicBezTo>
                    <a:cubicBezTo>
                      <a:pt x="78" y="312"/>
                      <a:pt x="78" y="312"/>
                      <a:pt x="78" y="312"/>
                    </a:cubicBezTo>
                    <a:cubicBezTo>
                      <a:pt x="76" y="299"/>
                      <a:pt x="74" y="286"/>
                      <a:pt x="73" y="273"/>
                    </a:cubicBezTo>
                    <a:cubicBezTo>
                      <a:pt x="71" y="260"/>
                      <a:pt x="70" y="247"/>
                      <a:pt x="70" y="234"/>
                    </a:cubicBezTo>
                    <a:cubicBezTo>
                      <a:pt x="69" y="221"/>
                      <a:pt x="68" y="208"/>
                      <a:pt x="67" y="195"/>
                    </a:cubicBezTo>
                    <a:cubicBezTo>
                      <a:pt x="66" y="184"/>
                      <a:pt x="64" y="172"/>
                      <a:pt x="65" y="161"/>
                    </a:cubicBezTo>
                    <a:cubicBezTo>
                      <a:pt x="73" y="161"/>
                      <a:pt x="82" y="161"/>
                      <a:pt x="90" y="163"/>
                    </a:cubicBezTo>
                    <a:cubicBezTo>
                      <a:pt x="90" y="163"/>
                      <a:pt x="90" y="163"/>
                      <a:pt x="90" y="163"/>
                    </a:cubicBezTo>
                    <a:cubicBezTo>
                      <a:pt x="87" y="175"/>
                      <a:pt x="90" y="187"/>
                      <a:pt x="91" y="199"/>
                    </a:cubicBezTo>
                    <a:cubicBezTo>
                      <a:pt x="92" y="212"/>
                      <a:pt x="93" y="225"/>
                      <a:pt x="94" y="238"/>
                    </a:cubicBezTo>
                    <a:cubicBezTo>
                      <a:pt x="95" y="251"/>
                      <a:pt x="96" y="264"/>
                      <a:pt x="96" y="277"/>
                    </a:cubicBezTo>
                    <a:cubicBezTo>
                      <a:pt x="97" y="290"/>
                      <a:pt x="100" y="302"/>
                      <a:pt x="101" y="315"/>
                    </a:cubicBezTo>
                    <a:cubicBezTo>
                      <a:pt x="101" y="315"/>
                      <a:pt x="101" y="315"/>
                      <a:pt x="101" y="315"/>
                    </a:cubicBezTo>
                    <a:close/>
                    <a:moveTo>
                      <a:pt x="75" y="312"/>
                    </a:moveTo>
                    <a:cubicBezTo>
                      <a:pt x="74" y="312"/>
                      <a:pt x="73" y="311"/>
                      <a:pt x="73" y="311"/>
                    </a:cubicBezTo>
                    <a:cubicBezTo>
                      <a:pt x="73" y="311"/>
                      <a:pt x="74" y="311"/>
                      <a:pt x="75" y="311"/>
                    </a:cubicBezTo>
                    <a:cubicBezTo>
                      <a:pt x="75" y="311"/>
                      <a:pt x="75" y="312"/>
                      <a:pt x="75" y="312"/>
                    </a:cubicBezTo>
                    <a:close/>
                    <a:moveTo>
                      <a:pt x="16" y="288"/>
                    </a:moveTo>
                    <a:cubicBezTo>
                      <a:pt x="16" y="289"/>
                      <a:pt x="17" y="290"/>
                      <a:pt x="18" y="291"/>
                    </a:cubicBezTo>
                    <a:cubicBezTo>
                      <a:pt x="18" y="292"/>
                      <a:pt x="21" y="293"/>
                      <a:pt x="22" y="293"/>
                    </a:cubicBezTo>
                    <a:cubicBezTo>
                      <a:pt x="27" y="295"/>
                      <a:pt x="33" y="296"/>
                      <a:pt x="39" y="298"/>
                    </a:cubicBezTo>
                    <a:cubicBezTo>
                      <a:pt x="45" y="300"/>
                      <a:pt x="50" y="302"/>
                      <a:pt x="56" y="304"/>
                    </a:cubicBezTo>
                    <a:cubicBezTo>
                      <a:pt x="61" y="306"/>
                      <a:pt x="66" y="307"/>
                      <a:pt x="70" y="309"/>
                    </a:cubicBezTo>
                    <a:cubicBezTo>
                      <a:pt x="74" y="310"/>
                      <a:pt x="74" y="311"/>
                      <a:pt x="70" y="310"/>
                    </a:cubicBezTo>
                    <a:cubicBezTo>
                      <a:pt x="68" y="309"/>
                      <a:pt x="66" y="308"/>
                      <a:pt x="63" y="307"/>
                    </a:cubicBezTo>
                    <a:cubicBezTo>
                      <a:pt x="59" y="305"/>
                      <a:pt x="55" y="304"/>
                      <a:pt x="51" y="303"/>
                    </a:cubicBezTo>
                    <a:cubicBezTo>
                      <a:pt x="42" y="300"/>
                      <a:pt x="34" y="298"/>
                      <a:pt x="26" y="296"/>
                    </a:cubicBezTo>
                    <a:cubicBezTo>
                      <a:pt x="24" y="295"/>
                      <a:pt x="22" y="294"/>
                      <a:pt x="21" y="293"/>
                    </a:cubicBezTo>
                    <a:cubicBezTo>
                      <a:pt x="20" y="293"/>
                      <a:pt x="19" y="293"/>
                      <a:pt x="19" y="293"/>
                    </a:cubicBezTo>
                    <a:cubicBezTo>
                      <a:pt x="19" y="293"/>
                      <a:pt x="19" y="293"/>
                      <a:pt x="19" y="293"/>
                    </a:cubicBezTo>
                    <a:cubicBezTo>
                      <a:pt x="18" y="292"/>
                      <a:pt x="17" y="290"/>
                      <a:pt x="16" y="288"/>
                    </a:cubicBezTo>
                    <a:close/>
                    <a:moveTo>
                      <a:pt x="52" y="304"/>
                    </a:moveTo>
                    <a:cubicBezTo>
                      <a:pt x="57" y="306"/>
                      <a:pt x="62" y="307"/>
                      <a:pt x="66" y="309"/>
                    </a:cubicBezTo>
                    <a:cubicBezTo>
                      <a:pt x="68" y="310"/>
                      <a:pt x="69" y="310"/>
                      <a:pt x="70" y="311"/>
                    </a:cubicBezTo>
                    <a:cubicBezTo>
                      <a:pt x="56" y="308"/>
                      <a:pt x="43" y="303"/>
                      <a:pt x="30" y="298"/>
                    </a:cubicBezTo>
                    <a:cubicBezTo>
                      <a:pt x="38" y="300"/>
                      <a:pt x="45" y="301"/>
                      <a:pt x="52" y="304"/>
                    </a:cubicBezTo>
                    <a:close/>
                    <a:moveTo>
                      <a:pt x="13" y="283"/>
                    </a:moveTo>
                    <a:cubicBezTo>
                      <a:pt x="19" y="286"/>
                      <a:pt x="25" y="288"/>
                      <a:pt x="31" y="289"/>
                    </a:cubicBezTo>
                    <a:cubicBezTo>
                      <a:pt x="33" y="290"/>
                      <a:pt x="35" y="291"/>
                      <a:pt x="37" y="291"/>
                    </a:cubicBezTo>
                    <a:cubicBezTo>
                      <a:pt x="48" y="295"/>
                      <a:pt x="59" y="299"/>
                      <a:pt x="70" y="303"/>
                    </a:cubicBezTo>
                    <a:cubicBezTo>
                      <a:pt x="70" y="303"/>
                      <a:pt x="75" y="305"/>
                      <a:pt x="72" y="304"/>
                    </a:cubicBezTo>
                    <a:cubicBezTo>
                      <a:pt x="71" y="304"/>
                      <a:pt x="70" y="304"/>
                      <a:pt x="69" y="303"/>
                    </a:cubicBezTo>
                    <a:cubicBezTo>
                      <a:pt x="67" y="303"/>
                      <a:pt x="65" y="302"/>
                      <a:pt x="62" y="301"/>
                    </a:cubicBezTo>
                    <a:cubicBezTo>
                      <a:pt x="57" y="299"/>
                      <a:pt x="52" y="297"/>
                      <a:pt x="47" y="296"/>
                    </a:cubicBezTo>
                    <a:cubicBezTo>
                      <a:pt x="37" y="293"/>
                      <a:pt x="27" y="290"/>
                      <a:pt x="17" y="287"/>
                    </a:cubicBezTo>
                    <a:cubicBezTo>
                      <a:pt x="17" y="286"/>
                      <a:pt x="16" y="286"/>
                      <a:pt x="16" y="286"/>
                    </a:cubicBezTo>
                    <a:cubicBezTo>
                      <a:pt x="16" y="286"/>
                      <a:pt x="15" y="286"/>
                      <a:pt x="15" y="286"/>
                    </a:cubicBezTo>
                    <a:cubicBezTo>
                      <a:pt x="14" y="285"/>
                      <a:pt x="14" y="284"/>
                      <a:pt x="13" y="283"/>
                    </a:cubicBezTo>
                    <a:close/>
                    <a:moveTo>
                      <a:pt x="10" y="275"/>
                    </a:moveTo>
                    <a:cubicBezTo>
                      <a:pt x="13" y="278"/>
                      <a:pt x="17" y="279"/>
                      <a:pt x="20" y="280"/>
                    </a:cubicBezTo>
                    <a:cubicBezTo>
                      <a:pt x="25" y="283"/>
                      <a:pt x="30" y="285"/>
                      <a:pt x="35" y="287"/>
                    </a:cubicBezTo>
                    <a:cubicBezTo>
                      <a:pt x="46" y="291"/>
                      <a:pt x="58" y="294"/>
                      <a:pt x="68" y="299"/>
                    </a:cubicBezTo>
                    <a:cubicBezTo>
                      <a:pt x="69" y="299"/>
                      <a:pt x="76" y="302"/>
                      <a:pt x="71" y="300"/>
                    </a:cubicBezTo>
                    <a:cubicBezTo>
                      <a:pt x="69" y="299"/>
                      <a:pt x="66" y="298"/>
                      <a:pt x="63" y="297"/>
                    </a:cubicBezTo>
                    <a:cubicBezTo>
                      <a:pt x="58" y="296"/>
                      <a:pt x="53" y="294"/>
                      <a:pt x="48" y="293"/>
                    </a:cubicBezTo>
                    <a:cubicBezTo>
                      <a:pt x="43" y="291"/>
                      <a:pt x="37" y="290"/>
                      <a:pt x="31" y="289"/>
                    </a:cubicBezTo>
                    <a:cubicBezTo>
                      <a:pt x="25" y="286"/>
                      <a:pt x="19" y="284"/>
                      <a:pt x="13" y="281"/>
                    </a:cubicBezTo>
                    <a:cubicBezTo>
                      <a:pt x="12" y="281"/>
                      <a:pt x="12" y="280"/>
                      <a:pt x="12" y="279"/>
                    </a:cubicBezTo>
                    <a:cubicBezTo>
                      <a:pt x="11" y="278"/>
                      <a:pt x="11" y="277"/>
                      <a:pt x="10" y="275"/>
                    </a:cubicBezTo>
                    <a:close/>
                    <a:moveTo>
                      <a:pt x="9" y="270"/>
                    </a:moveTo>
                    <a:cubicBezTo>
                      <a:pt x="11" y="272"/>
                      <a:pt x="15" y="274"/>
                      <a:pt x="18" y="275"/>
                    </a:cubicBezTo>
                    <a:cubicBezTo>
                      <a:pt x="23" y="277"/>
                      <a:pt x="28" y="279"/>
                      <a:pt x="33" y="281"/>
                    </a:cubicBezTo>
                    <a:cubicBezTo>
                      <a:pt x="45" y="285"/>
                      <a:pt x="56" y="289"/>
                      <a:pt x="68" y="294"/>
                    </a:cubicBezTo>
                    <a:cubicBezTo>
                      <a:pt x="69" y="294"/>
                      <a:pt x="75" y="297"/>
                      <a:pt x="71" y="295"/>
                    </a:cubicBezTo>
                    <a:cubicBezTo>
                      <a:pt x="68" y="295"/>
                      <a:pt x="65" y="293"/>
                      <a:pt x="62" y="292"/>
                    </a:cubicBezTo>
                    <a:cubicBezTo>
                      <a:pt x="57" y="290"/>
                      <a:pt x="51" y="288"/>
                      <a:pt x="45" y="287"/>
                    </a:cubicBezTo>
                    <a:cubicBezTo>
                      <a:pt x="33" y="283"/>
                      <a:pt x="21" y="279"/>
                      <a:pt x="10" y="274"/>
                    </a:cubicBezTo>
                    <a:cubicBezTo>
                      <a:pt x="9" y="273"/>
                      <a:pt x="9" y="271"/>
                      <a:pt x="9" y="270"/>
                    </a:cubicBezTo>
                    <a:close/>
                    <a:moveTo>
                      <a:pt x="9" y="270"/>
                    </a:moveTo>
                    <a:cubicBezTo>
                      <a:pt x="10" y="271"/>
                      <a:pt x="11" y="271"/>
                      <a:pt x="11" y="271"/>
                    </a:cubicBezTo>
                    <a:cubicBezTo>
                      <a:pt x="11" y="271"/>
                      <a:pt x="10" y="271"/>
                      <a:pt x="9" y="270"/>
                    </a:cubicBezTo>
                    <a:close/>
                    <a:moveTo>
                      <a:pt x="5" y="255"/>
                    </a:moveTo>
                    <a:cubicBezTo>
                      <a:pt x="24" y="266"/>
                      <a:pt x="45" y="270"/>
                      <a:pt x="64" y="279"/>
                    </a:cubicBezTo>
                    <a:cubicBezTo>
                      <a:pt x="65" y="280"/>
                      <a:pt x="66" y="280"/>
                      <a:pt x="67" y="281"/>
                    </a:cubicBezTo>
                    <a:cubicBezTo>
                      <a:pt x="65" y="280"/>
                      <a:pt x="62" y="279"/>
                      <a:pt x="60" y="278"/>
                    </a:cubicBezTo>
                    <a:cubicBezTo>
                      <a:pt x="59" y="277"/>
                      <a:pt x="57" y="276"/>
                      <a:pt x="56" y="276"/>
                    </a:cubicBezTo>
                    <a:cubicBezTo>
                      <a:pt x="39" y="269"/>
                      <a:pt x="22" y="265"/>
                      <a:pt x="6" y="257"/>
                    </a:cubicBezTo>
                    <a:cubicBezTo>
                      <a:pt x="6" y="257"/>
                      <a:pt x="6" y="257"/>
                      <a:pt x="6" y="257"/>
                    </a:cubicBezTo>
                    <a:cubicBezTo>
                      <a:pt x="5" y="256"/>
                      <a:pt x="5" y="256"/>
                      <a:pt x="5" y="255"/>
                    </a:cubicBezTo>
                    <a:close/>
                    <a:moveTo>
                      <a:pt x="4" y="244"/>
                    </a:moveTo>
                    <a:cubicBezTo>
                      <a:pt x="14" y="247"/>
                      <a:pt x="23" y="252"/>
                      <a:pt x="32" y="256"/>
                    </a:cubicBezTo>
                    <a:cubicBezTo>
                      <a:pt x="42" y="259"/>
                      <a:pt x="52" y="263"/>
                      <a:pt x="61" y="268"/>
                    </a:cubicBezTo>
                    <a:cubicBezTo>
                      <a:pt x="62" y="268"/>
                      <a:pt x="63" y="269"/>
                      <a:pt x="64" y="269"/>
                    </a:cubicBezTo>
                    <a:cubicBezTo>
                      <a:pt x="62" y="269"/>
                      <a:pt x="60" y="268"/>
                      <a:pt x="59" y="267"/>
                    </a:cubicBezTo>
                    <a:cubicBezTo>
                      <a:pt x="52" y="265"/>
                      <a:pt x="45" y="262"/>
                      <a:pt x="38" y="260"/>
                    </a:cubicBezTo>
                    <a:cubicBezTo>
                      <a:pt x="32" y="258"/>
                      <a:pt x="26" y="256"/>
                      <a:pt x="21" y="254"/>
                    </a:cubicBezTo>
                    <a:cubicBezTo>
                      <a:pt x="15" y="252"/>
                      <a:pt x="10" y="249"/>
                      <a:pt x="4" y="248"/>
                    </a:cubicBezTo>
                    <a:cubicBezTo>
                      <a:pt x="4" y="246"/>
                      <a:pt x="4" y="245"/>
                      <a:pt x="4" y="244"/>
                    </a:cubicBezTo>
                    <a:close/>
                    <a:moveTo>
                      <a:pt x="4" y="241"/>
                    </a:moveTo>
                    <a:cubicBezTo>
                      <a:pt x="6" y="242"/>
                      <a:pt x="9" y="243"/>
                      <a:pt x="11" y="243"/>
                    </a:cubicBezTo>
                    <a:cubicBezTo>
                      <a:pt x="13" y="244"/>
                      <a:pt x="15" y="245"/>
                      <a:pt x="16" y="246"/>
                    </a:cubicBezTo>
                    <a:cubicBezTo>
                      <a:pt x="22" y="249"/>
                      <a:pt x="28" y="251"/>
                      <a:pt x="34" y="253"/>
                    </a:cubicBezTo>
                    <a:cubicBezTo>
                      <a:pt x="30" y="252"/>
                      <a:pt x="26" y="251"/>
                      <a:pt x="23" y="249"/>
                    </a:cubicBezTo>
                    <a:cubicBezTo>
                      <a:pt x="17" y="247"/>
                      <a:pt x="11" y="244"/>
                      <a:pt x="4" y="243"/>
                    </a:cubicBezTo>
                    <a:cubicBezTo>
                      <a:pt x="4" y="242"/>
                      <a:pt x="4" y="242"/>
                      <a:pt x="4" y="241"/>
                    </a:cubicBezTo>
                    <a:close/>
                    <a:moveTo>
                      <a:pt x="4" y="235"/>
                    </a:moveTo>
                    <a:cubicBezTo>
                      <a:pt x="7" y="236"/>
                      <a:pt x="9" y="237"/>
                      <a:pt x="11" y="238"/>
                    </a:cubicBezTo>
                    <a:cubicBezTo>
                      <a:pt x="16" y="240"/>
                      <a:pt x="21" y="243"/>
                      <a:pt x="26" y="245"/>
                    </a:cubicBezTo>
                    <a:cubicBezTo>
                      <a:pt x="34" y="248"/>
                      <a:pt x="42" y="250"/>
                      <a:pt x="50" y="254"/>
                    </a:cubicBezTo>
                    <a:cubicBezTo>
                      <a:pt x="54" y="256"/>
                      <a:pt x="57" y="258"/>
                      <a:pt x="61" y="260"/>
                    </a:cubicBezTo>
                    <a:cubicBezTo>
                      <a:pt x="58" y="258"/>
                      <a:pt x="54" y="256"/>
                      <a:pt x="50" y="255"/>
                    </a:cubicBezTo>
                    <a:cubicBezTo>
                      <a:pt x="44" y="252"/>
                      <a:pt x="37" y="250"/>
                      <a:pt x="30" y="248"/>
                    </a:cubicBezTo>
                    <a:cubicBezTo>
                      <a:pt x="23" y="246"/>
                      <a:pt x="16" y="243"/>
                      <a:pt x="9" y="242"/>
                    </a:cubicBezTo>
                    <a:cubicBezTo>
                      <a:pt x="7" y="241"/>
                      <a:pt x="6" y="240"/>
                      <a:pt x="4" y="240"/>
                    </a:cubicBezTo>
                    <a:cubicBezTo>
                      <a:pt x="4" y="238"/>
                      <a:pt x="4" y="237"/>
                      <a:pt x="4" y="235"/>
                    </a:cubicBezTo>
                    <a:close/>
                    <a:moveTo>
                      <a:pt x="4" y="234"/>
                    </a:moveTo>
                    <a:cubicBezTo>
                      <a:pt x="4" y="233"/>
                      <a:pt x="5" y="232"/>
                      <a:pt x="5" y="232"/>
                    </a:cubicBezTo>
                    <a:cubicBezTo>
                      <a:pt x="10" y="235"/>
                      <a:pt x="16" y="237"/>
                      <a:pt x="22" y="240"/>
                    </a:cubicBezTo>
                    <a:cubicBezTo>
                      <a:pt x="28" y="242"/>
                      <a:pt x="33" y="244"/>
                      <a:pt x="39" y="247"/>
                    </a:cubicBezTo>
                    <a:cubicBezTo>
                      <a:pt x="45" y="249"/>
                      <a:pt x="51" y="251"/>
                      <a:pt x="57" y="253"/>
                    </a:cubicBezTo>
                    <a:cubicBezTo>
                      <a:pt x="60" y="255"/>
                      <a:pt x="64" y="256"/>
                      <a:pt x="67" y="258"/>
                    </a:cubicBezTo>
                    <a:cubicBezTo>
                      <a:pt x="69" y="259"/>
                      <a:pt x="68" y="259"/>
                      <a:pt x="66" y="258"/>
                    </a:cubicBezTo>
                    <a:cubicBezTo>
                      <a:pt x="64" y="257"/>
                      <a:pt x="62" y="256"/>
                      <a:pt x="60" y="255"/>
                    </a:cubicBezTo>
                    <a:cubicBezTo>
                      <a:pt x="46" y="249"/>
                      <a:pt x="31" y="246"/>
                      <a:pt x="17" y="240"/>
                    </a:cubicBezTo>
                    <a:cubicBezTo>
                      <a:pt x="15" y="238"/>
                      <a:pt x="12" y="237"/>
                      <a:pt x="10" y="236"/>
                    </a:cubicBezTo>
                    <a:cubicBezTo>
                      <a:pt x="8" y="235"/>
                      <a:pt x="6" y="235"/>
                      <a:pt x="4" y="234"/>
                    </a:cubicBezTo>
                    <a:close/>
                    <a:moveTo>
                      <a:pt x="22" y="123"/>
                    </a:moveTo>
                    <a:cubicBezTo>
                      <a:pt x="22" y="123"/>
                      <a:pt x="22" y="122"/>
                      <a:pt x="22" y="122"/>
                    </a:cubicBezTo>
                    <a:cubicBezTo>
                      <a:pt x="24" y="120"/>
                      <a:pt x="25" y="119"/>
                      <a:pt x="26" y="117"/>
                    </a:cubicBezTo>
                    <a:cubicBezTo>
                      <a:pt x="31" y="113"/>
                      <a:pt x="36" y="109"/>
                      <a:pt x="41" y="105"/>
                    </a:cubicBezTo>
                    <a:cubicBezTo>
                      <a:pt x="48" y="101"/>
                      <a:pt x="57" y="98"/>
                      <a:pt x="66" y="95"/>
                    </a:cubicBezTo>
                    <a:cubicBezTo>
                      <a:pt x="75" y="92"/>
                      <a:pt x="84" y="90"/>
                      <a:pt x="93" y="91"/>
                    </a:cubicBezTo>
                    <a:cubicBezTo>
                      <a:pt x="94" y="91"/>
                      <a:pt x="94" y="91"/>
                      <a:pt x="95" y="91"/>
                    </a:cubicBezTo>
                    <a:cubicBezTo>
                      <a:pt x="90" y="94"/>
                      <a:pt x="85" y="98"/>
                      <a:pt x="82" y="102"/>
                    </a:cubicBezTo>
                    <a:cubicBezTo>
                      <a:pt x="79" y="106"/>
                      <a:pt x="77" y="113"/>
                      <a:pt x="83" y="115"/>
                    </a:cubicBezTo>
                    <a:cubicBezTo>
                      <a:pt x="89" y="118"/>
                      <a:pt x="92" y="114"/>
                      <a:pt x="95" y="108"/>
                    </a:cubicBezTo>
                    <a:cubicBezTo>
                      <a:pt x="95" y="112"/>
                      <a:pt x="96" y="116"/>
                      <a:pt x="100" y="117"/>
                    </a:cubicBezTo>
                    <a:cubicBezTo>
                      <a:pt x="109" y="119"/>
                      <a:pt x="105" y="101"/>
                      <a:pt x="104" y="93"/>
                    </a:cubicBezTo>
                    <a:cubicBezTo>
                      <a:pt x="110" y="95"/>
                      <a:pt x="117" y="97"/>
                      <a:pt x="123" y="100"/>
                    </a:cubicBezTo>
                    <a:cubicBezTo>
                      <a:pt x="131" y="104"/>
                      <a:pt x="139" y="108"/>
                      <a:pt x="146" y="115"/>
                    </a:cubicBezTo>
                    <a:cubicBezTo>
                      <a:pt x="152" y="120"/>
                      <a:pt x="156" y="127"/>
                      <a:pt x="159" y="135"/>
                    </a:cubicBezTo>
                    <a:cubicBezTo>
                      <a:pt x="166" y="151"/>
                      <a:pt x="173" y="169"/>
                      <a:pt x="175" y="187"/>
                    </a:cubicBezTo>
                    <a:cubicBezTo>
                      <a:pt x="164" y="179"/>
                      <a:pt x="152" y="172"/>
                      <a:pt x="138" y="167"/>
                    </a:cubicBezTo>
                    <a:cubicBezTo>
                      <a:pt x="138" y="166"/>
                      <a:pt x="138" y="164"/>
                      <a:pt x="137" y="163"/>
                    </a:cubicBezTo>
                    <a:cubicBezTo>
                      <a:pt x="136" y="162"/>
                      <a:pt x="135" y="161"/>
                      <a:pt x="133" y="161"/>
                    </a:cubicBezTo>
                    <a:cubicBezTo>
                      <a:pt x="131" y="162"/>
                      <a:pt x="131" y="163"/>
                      <a:pt x="131" y="164"/>
                    </a:cubicBezTo>
                    <a:cubicBezTo>
                      <a:pt x="119" y="160"/>
                      <a:pt x="107" y="157"/>
                      <a:pt x="94" y="155"/>
                    </a:cubicBezTo>
                    <a:cubicBezTo>
                      <a:pt x="79" y="153"/>
                      <a:pt x="64" y="152"/>
                      <a:pt x="49" y="156"/>
                    </a:cubicBezTo>
                    <a:cubicBezTo>
                      <a:pt x="36" y="159"/>
                      <a:pt x="23" y="161"/>
                      <a:pt x="10" y="167"/>
                    </a:cubicBezTo>
                    <a:cubicBezTo>
                      <a:pt x="12" y="152"/>
                      <a:pt x="15" y="137"/>
                      <a:pt x="22" y="123"/>
                    </a:cubicBezTo>
                    <a:close/>
                    <a:moveTo>
                      <a:pt x="162" y="133"/>
                    </a:moveTo>
                    <a:cubicBezTo>
                      <a:pt x="166" y="141"/>
                      <a:pt x="169" y="149"/>
                      <a:pt x="171" y="158"/>
                    </a:cubicBezTo>
                    <a:cubicBezTo>
                      <a:pt x="168" y="150"/>
                      <a:pt x="165" y="141"/>
                      <a:pt x="162" y="133"/>
                    </a:cubicBezTo>
                    <a:close/>
                    <a:moveTo>
                      <a:pt x="79" y="60"/>
                    </a:moveTo>
                    <a:cubicBezTo>
                      <a:pt x="82" y="58"/>
                      <a:pt x="85" y="57"/>
                      <a:pt x="87" y="56"/>
                    </a:cubicBezTo>
                    <a:cubicBezTo>
                      <a:pt x="87" y="56"/>
                      <a:pt x="87" y="56"/>
                      <a:pt x="87" y="56"/>
                    </a:cubicBezTo>
                    <a:cubicBezTo>
                      <a:pt x="95" y="57"/>
                      <a:pt x="102" y="59"/>
                      <a:pt x="109" y="60"/>
                    </a:cubicBezTo>
                    <a:cubicBezTo>
                      <a:pt x="117" y="61"/>
                      <a:pt x="126" y="61"/>
                      <a:pt x="134" y="62"/>
                    </a:cubicBezTo>
                    <a:cubicBezTo>
                      <a:pt x="148" y="64"/>
                      <a:pt x="161" y="70"/>
                      <a:pt x="172" y="79"/>
                    </a:cubicBezTo>
                    <a:cubicBezTo>
                      <a:pt x="182" y="88"/>
                      <a:pt x="191" y="100"/>
                      <a:pt x="193" y="114"/>
                    </a:cubicBezTo>
                    <a:cubicBezTo>
                      <a:pt x="196" y="129"/>
                      <a:pt x="192" y="143"/>
                      <a:pt x="190" y="158"/>
                    </a:cubicBezTo>
                    <a:cubicBezTo>
                      <a:pt x="189" y="165"/>
                      <a:pt x="188" y="172"/>
                      <a:pt x="189" y="179"/>
                    </a:cubicBezTo>
                    <a:cubicBezTo>
                      <a:pt x="189" y="186"/>
                      <a:pt x="190" y="194"/>
                      <a:pt x="191" y="201"/>
                    </a:cubicBezTo>
                    <a:cubicBezTo>
                      <a:pt x="192" y="216"/>
                      <a:pt x="191" y="231"/>
                      <a:pt x="193" y="246"/>
                    </a:cubicBezTo>
                    <a:cubicBezTo>
                      <a:pt x="195" y="258"/>
                      <a:pt x="197" y="270"/>
                      <a:pt x="192" y="281"/>
                    </a:cubicBezTo>
                    <a:cubicBezTo>
                      <a:pt x="188" y="289"/>
                      <a:pt x="182" y="296"/>
                      <a:pt x="175" y="301"/>
                    </a:cubicBezTo>
                    <a:cubicBezTo>
                      <a:pt x="176" y="293"/>
                      <a:pt x="177" y="285"/>
                      <a:pt x="178" y="276"/>
                    </a:cubicBezTo>
                    <a:cubicBezTo>
                      <a:pt x="180" y="245"/>
                      <a:pt x="180" y="213"/>
                      <a:pt x="178" y="182"/>
                    </a:cubicBezTo>
                    <a:cubicBezTo>
                      <a:pt x="175" y="157"/>
                      <a:pt x="169" y="131"/>
                      <a:pt x="151" y="113"/>
                    </a:cubicBezTo>
                    <a:cubicBezTo>
                      <a:pt x="138" y="101"/>
                      <a:pt x="121" y="91"/>
                      <a:pt x="104" y="86"/>
                    </a:cubicBezTo>
                    <a:cubicBezTo>
                      <a:pt x="104" y="86"/>
                      <a:pt x="104" y="86"/>
                      <a:pt x="104" y="86"/>
                    </a:cubicBezTo>
                    <a:cubicBezTo>
                      <a:pt x="103" y="83"/>
                      <a:pt x="100" y="82"/>
                      <a:pt x="97" y="82"/>
                    </a:cubicBezTo>
                    <a:cubicBezTo>
                      <a:pt x="95" y="82"/>
                      <a:pt x="94" y="83"/>
                      <a:pt x="94" y="85"/>
                    </a:cubicBezTo>
                    <a:cubicBezTo>
                      <a:pt x="90" y="84"/>
                      <a:pt x="87" y="84"/>
                      <a:pt x="83" y="84"/>
                    </a:cubicBezTo>
                    <a:cubicBezTo>
                      <a:pt x="66" y="85"/>
                      <a:pt x="52" y="93"/>
                      <a:pt x="39" y="103"/>
                    </a:cubicBezTo>
                    <a:cubicBezTo>
                      <a:pt x="35" y="105"/>
                      <a:pt x="31" y="108"/>
                      <a:pt x="28" y="111"/>
                    </a:cubicBezTo>
                    <a:cubicBezTo>
                      <a:pt x="40" y="90"/>
                      <a:pt x="59" y="72"/>
                      <a:pt x="79" y="60"/>
                    </a:cubicBezTo>
                    <a:close/>
                    <a:moveTo>
                      <a:pt x="224" y="190"/>
                    </a:moveTo>
                    <a:cubicBezTo>
                      <a:pt x="224" y="190"/>
                      <a:pt x="224" y="190"/>
                      <a:pt x="224" y="190"/>
                    </a:cubicBezTo>
                    <a:cubicBezTo>
                      <a:pt x="224" y="189"/>
                      <a:pt x="224" y="188"/>
                      <a:pt x="224" y="187"/>
                    </a:cubicBezTo>
                    <a:cubicBezTo>
                      <a:pt x="224" y="178"/>
                      <a:pt x="225" y="169"/>
                      <a:pt x="226" y="160"/>
                    </a:cubicBezTo>
                    <a:cubicBezTo>
                      <a:pt x="229" y="174"/>
                      <a:pt x="228" y="189"/>
                      <a:pt x="231" y="204"/>
                    </a:cubicBezTo>
                    <a:cubicBezTo>
                      <a:pt x="232" y="213"/>
                      <a:pt x="234" y="222"/>
                      <a:pt x="234" y="231"/>
                    </a:cubicBezTo>
                    <a:cubicBezTo>
                      <a:pt x="234" y="237"/>
                      <a:pt x="232" y="243"/>
                      <a:pt x="232" y="250"/>
                    </a:cubicBezTo>
                    <a:cubicBezTo>
                      <a:pt x="232" y="256"/>
                      <a:pt x="235" y="262"/>
                      <a:pt x="239" y="266"/>
                    </a:cubicBezTo>
                    <a:cubicBezTo>
                      <a:pt x="239" y="266"/>
                      <a:pt x="239" y="266"/>
                      <a:pt x="239" y="266"/>
                    </a:cubicBezTo>
                    <a:cubicBezTo>
                      <a:pt x="244" y="275"/>
                      <a:pt x="235" y="277"/>
                      <a:pt x="228" y="280"/>
                    </a:cubicBezTo>
                    <a:cubicBezTo>
                      <a:pt x="229" y="278"/>
                      <a:pt x="229" y="275"/>
                      <a:pt x="230" y="272"/>
                    </a:cubicBezTo>
                    <a:cubicBezTo>
                      <a:pt x="230" y="272"/>
                      <a:pt x="230" y="272"/>
                      <a:pt x="230" y="272"/>
                    </a:cubicBezTo>
                    <a:cubicBezTo>
                      <a:pt x="229" y="257"/>
                      <a:pt x="229" y="243"/>
                      <a:pt x="227" y="229"/>
                    </a:cubicBezTo>
                    <a:cubicBezTo>
                      <a:pt x="226" y="216"/>
                      <a:pt x="224" y="203"/>
                      <a:pt x="224" y="190"/>
                    </a:cubicBezTo>
                    <a:close/>
                    <a:moveTo>
                      <a:pt x="248" y="266"/>
                    </a:moveTo>
                    <a:cubicBezTo>
                      <a:pt x="243" y="266"/>
                      <a:pt x="240" y="263"/>
                      <a:pt x="238" y="260"/>
                    </a:cubicBezTo>
                    <a:cubicBezTo>
                      <a:pt x="238" y="260"/>
                      <a:pt x="238" y="260"/>
                      <a:pt x="238" y="260"/>
                    </a:cubicBezTo>
                    <a:cubicBezTo>
                      <a:pt x="240" y="262"/>
                      <a:pt x="242" y="265"/>
                      <a:pt x="246" y="265"/>
                    </a:cubicBezTo>
                    <a:cubicBezTo>
                      <a:pt x="246" y="265"/>
                      <a:pt x="246" y="265"/>
                      <a:pt x="246" y="264"/>
                    </a:cubicBezTo>
                    <a:cubicBezTo>
                      <a:pt x="243" y="262"/>
                      <a:pt x="240" y="259"/>
                      <a:pt x="238" y="256"/>
                    </a:cubicBezTo>
                    <a:cubicBezTo>
                      <a:pt x="235" y="252"/>
                      <a:pt x="241" y="258"/>
                      <a:pt x="242" y="259"/>
                    </a:cubicBezTo>
                    <a:cubicBezTo>
                      <a:pt x="245" y="262"/>
                      <a:pt x="249" y="265"/>
                      <a:pt x="253" y="266"/>
                    </a:cubicBezTo>
                    <a:cubicBezTo>
                      <a:pt x="252" y="266"/>
                      <a:pt x="250" y="267"/>
                      <a:pt x="248" y="266"/>
                    </a:cubicBezTo>
                    <a:close/>
                    <a:moveTo>
                      <a:pt x="260" y="190"/>
                    </a:moveTo>
                    <a:cubicBezTo>
                      <a:pt x="253" y="184"/>
                      <a:pt x="243" y="182"/>
                      <a:pt x="236" y="177"/>
                    </a:cubicBezTo>
                    <a:cubicBezTo>
                      <a:pt x="235" y="176"/>
                      <a:pt x="234" y="175"/>
                      <a:pt x="232" y="175"/>
                    </a:cubicBezTo>
                    <a:cubicBezTo>
                      <a:pt x="234" y="175"/>
                      <a:pt x="236" y="176"/>
                      <a:pt x="237" y="177"/>
                    </a:cubicBezTo>
                    <a:cubicBezTo>
                      <a:pt x="239" y="178"/>
                      <a:pt x="242" y="179"/>
                      <a:pt x="244" y="180"/>
                    </a:cubicBezTo>
                    <a:cubicBezTo>
                      <a:pt x="249" y="182"/>
                      <a:pt x="255" y="183"/>
                      <a:pt x="259" y="186"/>
                    </a:cubicBezTo>
                    <a:cubicBezTo>
                      <a:pt x="260" y="186"/>
                      <a:pt x="260" y="186"/>
                      <a:pt x="260" y="186"/>
                    </a:cubicBezTo>
                    <a:cubicBezTo>
                      <a:pt x="260" y="187"/>
                      <a:pt x="260" y="188"/>
                      <a:pt x="260" y="190"/>
                    </a:cubicBezTo>
                    <a:close/>
                    <a:moveTo>
                      <a:pt x="226" y="74"/>
                    </a:moveTo>
                    <a:cubicBezTo>
                      <a:pt x="217" y="67"/>
                      <a:pt x="207" y="61"/>
                      <a:pt x="196" y="55"/>
                    </a:cubicBezTo>
                    <a:cubicBezTo>
                      <a:pt x="196" y="55"/>
                      <a:pt x="197" y="55"/>
                      <a:pt x="197" y="55"/>
                    </a:cubicBezTo>
                    <a:cubicBezTo>
                      <a:pt x="200" y="57"/>
                      <a:pt x="203" y="58"/>
                      <a:pt x="206" y="60"/>
                    </a:cubicBezTo>
                    <a:cubicBezTo>
                      <a:pt x="212" y="63"/>
                      <a:pt x="217" y="66"/>
                      <a:pt x="223" y="69"/>
                    </a:cubicBezTo>
                    <a:cubicBezTo>
                      <a:pt x="224" y="71"/>
                      <a:pt x="225" y="72"/>
                      <a:pt x="226" y="74"/>
                    </a:cubicBezTo>
                    <a:close/>
                    <a:moveTo>
                      <a:pt x="190" y="52"/>
                    </a:moveTo>
                    <a:cubicBezTo>
                      <a:pt x="196" y="56"/>
                      <a:pt x="204" y="60"/>
                      <a:pt x="211" y="64"/>
                    </a:cubicBezTo>
                    <a:cubicBezTo>
                      <a:pt x="215" y="67"/>
                      <a:pt x="219" y="69"/>
                      <a:pt x="223" y="72"/>
                    </a:cubicBezTo>
                    <a:cubicBezTo>
                      <a:pt x="223" y="72"/>
                      <a:pt x="224" y="73"/>
                      <a:pt x="224" y="73"/>
                    </a:cubicBezTo>
                    <a:cubicBezTo>
                      <a:pt x="216" y="68"/>
                      <a:pt x="208" y="64"/>
                      <a:pt x="201" y="60"/>
                    </a:cubicBezTo>
                    <a:cubicBezTo>
                      <a:pt x="196" y="57"/>
                      <a:pt x="192" y="55"/>
                      <a:pt x="188" y="53"/>
                    </a:cubicBezTo>
                    <a:cubicBezTo>
                      <a:pt x="187" y="52"/>
                      <a:pt x="186" y="52"/>
                      <a:pt x="185" y="51"/>
                    </a:cubicBezTo>
                    <a:cubicBezTo>
                      <a:pt x="186" y="51"/>
                      <a:pt x="188" y="52"/>
                      <a:pt x="190" y="52"/>
                    </a:cubicBezTo>
                    <a:close/>
                    <a:moveTo>
                      <a:pt x="230" y="80"/>
                    </a:moveTo>
                    <a:cubicBezTo>
                      <a:pt x="223" y="75"/>
                      <a:pt x="216" y="70"/>
                      <a:pt x="209" y="65"/>
                    </a:cubicBezTo>
                    <a:cubicBezTo>
                      <a:pt x="200" y="61"/>
                      <a:pt x="192" y="57"/>
                      <a:pt x="184" y="51"/>
                    </a:cubicBezTo>
                    <a:cubicBezTo>
                      <a:pt x="184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4" y="51"/>
                      <a:pt x="185" y="52"/>
                      <a:pt x="186" y="52"/>
                    </a:cubicBezTo>
                    <a:cubicBezTo>
                      <a:pt x="188" y="54"/>
                      <a:pt x="190" y="55"/>
                      <a:pt x="192" y="56"/>
                    </a:cubicBezTo>
                    <a:cubicBezTo>
                      <a:pt x="197" y="58"/>
                      <a:pt x="201" y="60"/>
                      <a:pt x="205" y="63"/>
                    </a:cubicBezTo>
                    <a:cubicBezTo>
                      <a:pt x="213" y="67"/>
                      <a:pt x="220" y="71"/>
                      <a:pt x="228" y="76"/>
                    </a:cubicBezTo>
                    <a:cubicBezTo>
                      <a:pt x="228" y="76"/>
                      <a:pt x="228" y="76"/>
                      <a:pt x="228" y="76"/>
                    </a:cubicBezTo>
                    <a:cubicBezTo>
                      <a:pt x="229" y="78"/>
                      <a:pt x="229" y="79"/>
                      <a:pt x="230" y="80"/>
                    </a:cubicBezTo>
                    <a:close/>
                    <a:moveTo>
                      <a:pt x="232" y="84"/>
                    </a:moveTo>
                    <a:cubicBezTo>
                      <a:pt x="222" y="80"/>
                      <a:pt x="213" y="75"/>
                      <a:pt x="204" y="69"/>
                    </a:cubicBezTo>
                    <a:cubicBezTo>
                      <a:pt x="202" y="68"/>
                      <a:pt x="200" y="66"/>
                      <a:pt x="198" y="64"/>
                    </a:cubicBezTo>
                    <a:cubicBezTo>
                      <a:pt x="200" y="65"/>
                      <a:pt x="202" y="67"/>
                      <a:pt x="205" y="68"/>
                    </a:cubicBezTo>
                    <a:cubicBezTo>
                      <a:pt x="210" y="71"/>
                      <a:pt x="215" y="73"/>
                      <a:pt x="220" y="76"/>
                    </a:cubicBezTo>
                    <a:cubicBezTo>
                      <a:pt x="224" y="78"/>
                      <a:pt x="227" y="80"/>
                      <a:pt x="231" y="82"/>
                    </a:cubicBezTo>
                    <a:cubicBezTo>
                      <a:pt x="232" y="83"/>
                      <a:pt x="232" y="83"/>
                      <a:pt x="232" y="84"/>
                    </a:cubicBezTo>
                    <a:close/>
                    <a:moveTo>
                      <a:pt x="164" y="12"/>
                    </a:moveTo>
                    <a:cubicBezTo>
                      <a:pt x="161" y="11"/>
                      <a:pt x="158" y="10"/>
                      <a:pt x="155" y="8"/>
                    </a:cubicBezTo>
                    <a:cubicBezTo>
                      <a:pt x="153" y="6"/>
                      <a:pt x="157" y="9"/>
                      <a:pt x="157" y="9"/>
                    </a:cubicBezTo>
                    <a:cubicBezTo>
                      <a:pt x="158" y="9"/>
                      <a:pt x="159" y="10"/>
                      <a:pt x="160" y="10"/>
                    </a:cubicBezTo>
                    <a:cubicBezTo>
                      <a:pt x="161" y="11"/>
                      <a:pt x="162" y="11"/>
                      <a:pt x="163" y="11"/>
                    </a:cubicBezTo>
                    <a:cubicBezTo>
                      <a:pt x="163" y="11"/>
                      <a:pt x="163" y="12"/>
                      <a:pt x="164" y="12"/>
                    </a:cubicBezTo>
                    <a:close/>
                    <a:moveTo>
                      <a:pt x="153" y="8"/>
                    </a:moveTo>
                    <a:cubicBezTo>
                      <a:pt x="156" y="10"/>
                      <a:pt x="161" y="12"/>
                      <a:pt x="164" y="13"/>
                    </a:cubicBezTo>
                    <a:cubicBezTo>
                      <a:pt x="165" y="13"/>
                      <a:pt x="165" y="14"/>
                      <a:pt x="165" y="14"/>
                    </a:cubicBezTo>
                    <a:cubicBezTo>
                      <a:pt x="164" y="13"/>
                      <a:pt x="163" y="13"/>
                      <a:pt x="163" y="13"/>
                    </a:cubicBezTo>
                    <a:cubicBezTo>
                      <a:pt x="161" y="13"/>
                      <a:pt x="160" y="12"/>
                      <a:pt x="159" y="11"/>
                    </a:cubicBezTo>
                    <a:cubicBezTo>
                      <a:pt x="156" y="10"/>
                      <a:pt x="154" y="10"/>
                      <a:pt x="151" y="9"/>
                    </a:cubicBezTo>
                    <a:cubicBezTo>
                      <a:pt x="151" y="9"/>
                      <a:pt x="151" y="9"/>
                      <a:pt x="151" y="9"/>
                    </a:cubicBezTo>
                    <a:cubicBezTo>
                      <a:pt x="152" y="8"/>
                      <a:pt x="153" y="8"/>
                      <a:pt x="153" y="8"/>
                    </a:cubicBezTo>
                    <a:close/>
                    <a:moveTo>
                      <a:pt x="166" y="16"/>
                    </a:moveTo>
                    <a:cubicBezTo>
                      <a:pt x="162" y="14"/>
                      <a:pt x="158" y="13"/>
                      <a:pt x="155" y="11"/>
                    </a:cubicBezTo>
                    <a:cubicBezTo>
                      <a:pt x="151" y="9"/>
                      <a:pt x="154" y="10"/>
                      <a:pt x="156" y="11"/>
                    </a:cubicBezTo>
                    <a:cubicBezTo>
                      <a:pt x="157" y="12"/>
                      <a:pt x="158" y="12"/>
                      <a:pt x="160" y="13"/>
                    </a:cubicBezTo>
                    <a:cubicBezTo>
                      <a:pt x="162" y="13"/>
                      <a:pt x="163" y="14"/>
                      <a:pt x="165" y="14"/>
                    </a:cubicBezTo>
                    <a:cubicBezTo>
                      <a:pt x="165" y="15"/>
                      <a:pt x="166" y="15"/>
                      <a:pt x="166" y="16"/>
                    </a:cubicBezTo>
                    <a:close/>
                    <a:moveTo>
                      <a:pt x="168" y="21"/>
                    </a:moveTo>
                    <a:cubicBezTo>
                      <a:pt x="167" y="20"/>
                      <a:pt x="165" y="19"/>
                      <a:pt x="163" y="19"/>
                    </a:cubicBezTo>
                    <a:cubicBezTo>
                      <a:pt x="163" y="18"/>
                      <a:pt x="162" y="17"/>
                      <a:pt x="161" y="16"/>
                    </a:cubicBezTo>
                    <a:cubicBezTo>
                      <a:pt x="163" y="17"/>
                      <a:pt x="165" y="18"/>
                      <a:pt x="167" y="19"/>
                    </a:cubicBezTo>
                    <a:cubicBezTo>
                      <a:pt x="168" y="19"/>
                      <a:pt x="168" y="20"/>
                      <a:pt x="168" y="21"/>
                    </a:cubicBezTo>
                    <a:close/>
                    <a:moveTo>
                      <a:pt x="149" y="12"/>
                    </a:moveTo>
                    <a:cubicBezTo>
                      <a:pt x="150" y="13"/>
                      <a:pt x="152" y="13"/>
                      <a:pt x="153" y="14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4" y="15"/>
                      <a:pt x="154" y="15"/>
                      <a:pt x="153" y="15"/>
                    </a:cubicBezTo>
                    <a:cubicBezTo>
                      <a:pt x="153" y="15"/>
                      <a:pt x="153" y="15"/>
                      <a:pt x="153" y="15"/>
                    </a:cubicBezTo>
                    <a:cubicBezTo>
                      <a:pt x="151" y="14"/>
                      <a:pt x="150" y="14"/>
                      <a:pt x="148" y="14"/>
                    </a:cubicBezTo>
                    <a:cubicBezTo>
                      <a:pt x="148" y="13"/>
                      <a:pt x="149" y="13"/>
                      <a:pt x="149" y="12"/>
                    </a:cubicBezTo>
                    <a:cubicBezTo>
                      <a:pt x="149" y="12"/>
                      <a:pt x="149" y="12"/>
                      <a:pt x="149" y="12"/>
                    </a:cubicBezTo>
                    <a:close/>
                    <a:moveTo>
                      <a:pt x="147" y="15"/>
                    </a:moveTo>
                    <a:cubicBezTo>
                      <a:pt x="149" y="16"/>
                      <a:pt x="148" y="16"/>
                      <a:pt x="146" y="17"/>
                    </a:cubicBezTo>
                    <a:cubicBezTo>
                      <a:pt x="146" y="18"/>
                      <a:pt x="146" y="18"/>
                      <a:pt x="146" y="18"/>
                    </a:cubicBezTo>
                    <a:cubicBezTo>
                      <a:pt x="146" y="18"/>
                      <a:pt x="146" y="18"/>
                      <a:pt x="146" y="19"/>
                    </a:cubicBezTo>
                    <a:cubicBezTo>
                      <a:pt x="146" y="17"/>
                      <a:pt x="147" y="16"/>
                      <a:pt x="147" y="15"/>
                    </a:cubicBezTo>
                    <a:close/>
                    <a:moveTo>
                      <a:pt x="124" y="39"/>
                    </a:moveTo>
                    <a:cubicBezTo>
                      <a:pt x="123" y="39"/>
                      <a:pt x="120" y="37"/>
                      <a:pt x="120" y="37"/>
                    </a:cubicBezTo>
                    <a:cubicBezTo>
                      <a:pt x="123" y="37"/>
                      <a:pt x="126" y="38"/>
                      <a:pt x="129" y="39"/>
                    </a:cubicBezTo>
                    <a:cubicBezTo>
                      <a:pt x="129" y="39"/>
                      <a:pt x="129" y="40"/>
                      <a:pt x="129" y="40"/>
                    </a:cubicBezTo>
                    <a:cubicBezTo>
                      <a:pt x="128" y="40"/>
                      <a:pt x="127" y="40"/>
                      <a:pt x="126" y="40"/>
                    </a:cubicBezTo>
                    <a:cubicBezTo>
                      <a:pt x="125" y="40"/>
                      <a:pt x="124" y="39"/>
                      <a:pt x="124" y="39"/>
                    </a:cubicBezTo>
                    <a:close/>
                    <a:moveTo>
                      <a:pt x="132" y="40"/>
                    </a:moveTo>
                    <a:cubicBezTo>
                      <a:pt x="131" y="32"/>
                      <a:pt x="137" y="28"/>
                      <a:pt x="143" y="24"/>
                    </a:cubicBezTo>
                    <a:cubicBezTo>
                      <a:pt x="147" y="22"/>
                      <a:pt x="154" y="15"/>
                      <a:pt x="158" y="18"/>
                    </a:cubicBezTo>
                    <a:cubicBezTo>
                      <a:pt x="165" y="23"/>
                      <a:pt x="163" y="37"/>
                      <a:pt x="163" y="44"/>
                    </a:cubicBezTo>
                    <a:cubicBezTo>
                      <a:pt x="153" y="40"/>
                      <a:pt x="142" y="39"/>
                      <a:pt x="132" y="40"/>
                    </a:cubicBezTo>
                    <a:close/>
                    <a:moveTo>
                      <a:pt x="175" y="44"/>
                    </a:moveTo>
                    <a:cubicBezTo>
                      <a:pt x="174" y="44"/>
                      <a:pt x="173" y="43"/>
                      <a:pt x="172" y="42"/>
                    </a:cubicBezTo>
                    <a:cubicBezTo>
                      <a:pt x="172" y="42"/>
                      <a:pt x="171" y="42"/>
                      <a:pt x="170" y="41"/>
                    </a:cubicBezTo>
                    <a:cubicBezTo>
                      <a:pt x="170" y="40"/>
                      <a:pt x="170" y="40"/>
                      <a:pt x="170" y="39"/>
                    </a:cubicBezTo>
                    <a:cubicBezTo>
                      <a:pt x="172" y="40"/>
                      <a:pt x="174" y="41"/>
                      <a:pt x="176" y="42"/>
                    </a:cubicBezTo>
                    <a:cubicBezTo>
                      <a:pt x="176" y="43"/>
                      <a:pt x="176" y="43"/>
                      <a:pt x="175" y="44"/>
                    </a:cubicBezTo>
                    <a:close/>
                    <a:moveTo>
                      <a:pt x="170" y="37"/>
                    </a:moveTo>
                    <a:cubicBezTo>
                      <a:pt x="167" y="36"/>
                      <a:pt x="173" y="37"/>
                      <a:pt x="173" y="37"/>
                    </a:cubicBezTo>
                    <a:cubicBezTo>
                      <a:pt x="174" y="38"/>
                      <a:pt x="175" y="38"/>
                      <a:pt x="176" y="38"/>
                    </a:cubicBezTo>
                    <a:cubicBezTo>
                      <a:pt x="176" y="38"/>
                      <a:pt x="176" y="38"/>
                      <a:pt x="176" y="38"/>
                    </a:cubicBezTo>
                    <a:cubicBezTo>
                      <a:pt x="176" y="39"/>
                      <a:pt x="176" y="40"/>
                      <a:pt x="176" y="41"/>
                    </a:cubicBezTo>
                    <a:cubicBezTo>
                      <a:pt x="174" y="39"/>
                      <a:pt x="172" y="39"/>
                      <a:pt x="170" y="37"/>
                    </a:cubicBezTo>
                    <a:close/>
                    <a:moveTo>
                      <a:pt x="172" y="36"/>
                    </a:moveTo>
                    <a:cubicBezTo>
                      <a:pt x="172" y="36"/>
                      <a:pt x="173" y="37"/>
                      <a:pt x="174" y="37"/>
                    </a:cubicBezTo>
                    <a:cubicBezTo>
                      <a:pt x="176" y="38"/>
                      <a:pt x="174" y="37"/>
                      <a:pt x="172" y="36"/>
                    </a:cubicBezTo>
                    <a:close/>
                    <a:moveTo>
                      <a:pt x="169" y="34"/>
                    </a:moveTo>
                    <a:cubicBezTo>
                      <a:pt x="165" y="31"/>
                      <a:pt x="173" y="34"/>
                      <a:pt x="174" y="35"/>
                    </a:cubicBezTo>
                    <a:cubicBezTo>
                      <a:pt x="174" y="35"/>
                      <a:pt x="175" y="35"/>
                      <a:pt x="176" y="35"/>
                    </a:cubicBezTo>
                    <a:cubicBezTo>
                      <a:pt x="176" y="36"/>
                      <a:pt x="176" y="37"/>
                      <a:pt x="176" y="38"/>
                    </a:cubicBezTo>
                    <a:cubicBezTo>
                      <a:pt x="174" y="36"/>
                      <a:pt x="171" y="35"/>
                      <a:pt x="169" y="34"/>
                    </a:cubicBezTo>
                    <a:close/>
                    <a:moveTo>
                      <a:pt x="174" y="48"/>
                    </a:moveTo>
                    <a:cubicBezTo>
                      <a:pt x="174" y="48"/>
                      <a:pt x="174" y="48"/>
                      <a:pt x="174" y="47"/>
                    </a:cubicBezTo>
                    <a:cubicBezTo>
                      <a:pt x="173" y="47"/>
                      <a:pt x="172" y="46"/>
                      <a:pt x="171" y="46"/>
                    </a:cubicBezTo>
                    <a:cubicBezTo>
                      <a:pt x="170" y="45"/>
                      <a:pt x="169" y="45"/>
                      <a:pt x="168" y="44"/>
                    </a:cubicBezTo>
                    <a:cubicBezTo>
                      <a:pt x="169" y="44"/>
                      <a:pt x="170" y="44"/>
                      <a:pt x="171" y="44"/>
                    </a:cubicBezTo>
                    <a:cubicBezTo>
                      <a:pt x="173" y="44"/>
                      <a:pt x="174" y="45"/>
                      <a:pt x="175" y="45"/>
                    </a:cubicBezTo>
                    <a:cubicBezTo>
                      <a:pt x="175" y="46"/>
                      <a:pt x="175" y="47"/>
                      <a:pt x="175" y="48"/>
                    </a:cubicBezTo>
                    <a:cubicBezTo>
                      <a:pt x="174" y="48"/>
                      <a:pt x="174" y="48"/>
                      <a:pt x="174" y="48"/>
                    </a:cubicBezTo>
                    <a:close/>
                    <a:moveTo>
                      <a:pt x="166" y="45"/>
                    </a:moveTo>
                    <a:cubicBezTo>
                      <a:pt x="166" y="44"/>
                      <a:pt x="166" y="44"/>
                      <a:pt x="166" y="44"/>
                    </a:cubicBezTo>
                    <a:cubicBezTo>
                      <a:pt x="166" y="39"/>
                      <a:pt x="167" y="28"/>
                      <a:pt x="164" y="21"/>
                    </a:cubicBezTo>
                    <a:cubicBezTo>
                      <a:pt x="166" y="22"/>
                      <a:pt x="169" y="23"/>
                      <a:pt x="171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5"/>
                      <a:pt x="170" y="24"/>
                      <a:pt x="169" y="24"/>
                    </a:cubicBezTo>
                    <a:cubicBezTo>
                      <a:pt x="168" y="23"/>
                      <a:pt x="167" y="23"/>
                      <a:pt x="165" y="23"/>
                    </a:cubicBezTo>
                    <a:cubicBezTo>
                      <a:pt x="165" y="23"/>
                      <a:pt x="165" y="23"/>
                      <a:pt x="165" y="24"/>
                    </a:cubicBezTo>
                    <a:cubicBezTo>
                      <a:pt x="167" y="26"/>
                      <a:pt x="171" y="27"/>
                      <a:pt x="173" y="28"/>
                    </a:cubicBezTo>
                    <a:cubicBezTo>
                      <a:pt x="174" y="29"/>
                      <a:pt x="174" y="29"/>
                      <a:pt x="174" y="30"/>
                    </a:cubicBezTo>
                    <a:cubicBezTo>
                      <a:pt x="172" y="29"/>
                      <a:pt x="170" y="28"/>
                      <a:pt x="169" y="28"/>
                    </a:cubicBezTo>
                    <a:cubicBezTo>
                      <a:pt x="168" y="27"/>
                      <a:pt x="168" y="27"/>
                      <a:pt x="167" y="27"/>
                    </a:cubicBezTo>
                    <a:cubicBezTo>
                      <a:pt x="166" y="27"/>
                      <a:pt x="166" y="27"/>
                      <a:pt x="166" y="28"/>
                    </a:cubicBezTo>
                    <a:cubicBezTo>
                      <a:pt x="168" y="30"/>
                      <a:pt x="171" y="31"/>
                      <a:pt x="173" y="33"/>
                    </a:cubicBezTo>
                    <a:cubicBezTo>
                      <a:pt x="178" y="36"/>
                      <a:pt x="173" y="33"/>
                      <a:pt x="171" y="33"/>
                    </a:cubicBezTo>
                    <a:cubicBezTo>
                      <a:pt x="170" y="32"/>
                      <a:pt x="168" y="32"/>
                      <a:pt x="167" y="31"/>
                    </a:cubicBezTo>
                    <a:cubicBezTo>
                      <a:pt x="167" y="31"/>
                      <a:pt x="166" y="32"/>
                      <a:pt x="167" y="32"/>
                    </a:cubicBezTo>
                    <a:cubicBezTo>
                      <a:pt x="167" y="33"/>
                      <a:pt x="169" y="34"/>
                      <a:pt x="170" y="35"/>
                    </a:cubicBezTo>
                    <a:cubicBezTo>
                      <a:pt x="170" y="35"/>
                      <a:pt x="170" y="35"/>
                      <a:pt x="170" y="35"/>
                    </a:cubicBezTo>
                    <a:cubicBezTo>
                      <a:pt x="169" y="34"/>
                      <a:pt x="168" y="34"/>
                      <a:pt x="167" y="34"/>
                    </a:cubicBezTo>
                    <a:cubicBezTo>
                      <a:pt x="167" y="34"/>
                      <a:pt x="166" y="35"/>
                      <a:pt x="167" y="35"/>
                    </a:cubicBezTo>
                    <a:cubicBezTo>
                      <a:pt x="168" y="37"/>
                      <a:pt x="171" y="38"/>
                      <a:pt x="173" y="40"/>
                    </a:cubicBezTo>
                    <a:cubicBezTo>
                      <a:pt x="172" y="39"/>
                      <a:pt x="170" y="38"/>
                      <a:pt x="168" y="38"/>
                    </a:cubicBezTo>
                    <a:cubicBezTo>
                      <a:pt x="168" y="38"/>
                      <a:pt x="167" y="38"/>
                      <a:pt x="167" y="39"/>
                    </a:cubicBezTo>
                    <a:cubicBezTo>
                      <a:pt x="168" y="42"/>
                      <a:pt x="171" y="43"/>
                      <a:pt x="174" y="44"/>
                    </a:cubicBezTo>
                    <a:cubicBezTo>
                      <a:pt x="177" y="46"/>
                      <a:pt x="171" y="43"/>
                      <a:pt x="170" y="43"/>
                    </a:cubicBezTo>
                    <a:cubicBezTo>
                      <a:pt x="169" y="42"/>
                      <a:pt x="168" y="42"/>
                      <a:pt x="167" y="42"/>
                    </a:cubicBezTo>
                    <a:cubicBezTo>
                      <a:pt x="166" y="42"/>
                      <a:pt x="166" y="43"/>
                      <a:pt x="167" y="43"/>
                    </a:cubicBezTo>
                    <a:cubicBezTo>
                      <a:pt x="167" y="44"/>
                      <a:pt x="168" y="45"/>
                      <a:pt x="169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8" y="45"/>
                      <a:pt x="167" y="45"/>
                      <a:pt x="166" y="45"/>
                    </a:cubicBezTo>
                    <a:close/>
                    <a:moveTo>
                      <a:pt x="149" y="15"/>
                    </a:moveTo>
                    <a:cubicBezTo>
                      <a:pt x="150" y="14"/>
                      <a:pt x="151" y="14"/>
                      <a:pt x="152" y="15"/>
                    </a:cubicBezTo>
                    <a:cubicBezTo>
                      <a:pt x="152" y="15"/>
                      <a:pt x="152" y="15"/>
                      <a:pt x="152" y="15"/>
                    </a:cubicBezTo>
                    <a:cubicBezTo>
                      <a:pt x="152" y="15"/>
                      <a:pt x="151" y="16"/>
                      <a:pt x="150" y="16"/>
                    </a:cubicBezTo>
                    <a:cubicBezTo>
                      <a:pt x="150" y="16"/>
                      <a:pt x="150" y="15"/>
                      <a:pt x="149" y="15"/>
                    </a:cubicBezTo>
                    <a:close/>
                    <a:moveTo>
                      <a:pt x="129" y="38"/>
                    </a:moveTo>
                    <a:cubicBezTo>
                      <a:pt x="128" y="37"/>
                      <a:pt x="128" y="37"/>
                      <a:pt x="127" y="37"/>
                    </a:cubicBezTo>
                    <a:cubicBezTo>
                      <a:pt x="126" y="36"/>
                      <a:pt x="125" y="36"/>
                      <a:pt x="124" y="35"/>
                    </a:cubicBezTo>
                    <a:cubicBezTo>
                      <a:pt x="124" y="35"/>
                      <a:pt x="122" y="34"/>
                      <a:pt x="122" y="34"/>
                    </a:cubicBezTo>
                    <a:cubicBezTo>
                      <a:pt x="124" y="34"/>
                      <a:pt x="127" y="35"/>
                      <a:pt x="129" y="35"/>
                    </a:cubicBezTo>
                    <a:cubicBezTo>
                      <a:pt x="129" y="36"/>
                      <a:pt x="129" y="37"/>
                      <a:pt x="129" y="38"/>
                    </a:cubicBezTo>
                    <a:close/>
                    <a:moveTo>
                      <a:pt x="129" y="34"/>
                    </a:moveTo>
                    <a:cubicBezTo>
                      <a:pt x="127" y="33"/>
                      <a:pt x="124" y="32"/>
                      <a:pt x="124" y="30"/>
                    </a:cubicBezTo>
                    <a:cubicBezTo>
                      <a:pt x="124" y="31"/>
                      <a:pt x="128" y="32"/>
                      <a:pt x="129" y="32"/>
                    </a:cubicBezTo>
                    <a:cubicBezTo>
                      <a:pt x="129" y="32"/>
                      <a:pt x="130" y="32"/>
                      <a:pt x="130" y="32"/>
                    </a:cubicBezTo>
                    <a:cubicBezTo>
                      <a:pt x="130" y="33"/>
                      <a:pt x="130" y="34"/>
                      <a:pt x="129" y="34"/>
                    </a:cubicBezTo>
                    <a:close/>
                    <a:moveTo>
                      <a:pt x="124" y="30"/>
                    </a:moveTo>
                    <a:cubicBezTo>
                      <a:pt x="125" y="29"/>
                      <a:pt x="126" y="29"/>
                      <a:pt x="127" y="28"/>
                    </a:cubicBezTo>
                    <a:cubicBezTo>
                      <a:pt x="128" y="29"/>
                      <a:pt x="128" y="29"/>
                      <a:pt x="129" y="30"/>
                    </a:cubicBezTo>
                    <a:cubicBezTo>
                      <a:pt x="129" y="30"/>
                      <a:pt x="130" y="31"/>
                      <a:pt x="131" y="31"/>
                    </a:cubicBezTo>
                    <a:cubicBezTo>
                      <a:pt x="131" y="31"/>
                      <a:pt x="131" y="32"/>
                      <a:pt x="131" y="32"/>
                    </a:cubicBezTo>
                    <a:cubicBezTo>
                      <a:pt x="128" y="31"/>
                      <a:pt x="126" y="30"/>
                      <a:pt x="124" y="30"/>
                    </a:cubicBezTo>
                    <a:close/>
                    <a:moveTo>
                      <a:pt x="128" y="28"/>
                    </a:moveTo>
                    <a:cubicBezTo>
                      <a:pt x="130" y="29"/>
                      <a:pt x="131" y="29"/>
                      <a:pt x="132" y="29"/>
                    </a:cubicBezTo>
                    <a:cubicBezTo>
                      <a:pt x="132" y="30"/>
                      <a:pt x="132" y="30"/>
                      <a:pt x="131" y="31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0"/>
                      <a:pt x="129" y="29"/>
                      <a:pt x="128" y="28"/>
                    </a:cubicBezTo>
                    <a:cubicBezTo>
                      <a:pt x="128" y="28"/>
                      <a:pt x="128" y="28"/>
                      <a:pt x="128" y="28"/>
                    </a:cubicBezTo>
                    <a:close/>
                    <a:moveTo>
                      <a:pt x="151" y="12"/>
                    </a:moveTo>
                    <a:cubicBezTo>
                      <a:pt x="151" y="12"/>
                      <a:pt x="152" y="12"/>
                      <a:pt x="152" y="13"/>
                    </a:cubicBezTo>
                    <a:cubicBezTo>
                      <a:pt x="153" y="13"/>
                      <a:pt x="154" y="13"/>
                      <a:pt x="155" y="13"/>
                    </a:cubicBezTo>
                    <a:cubicBezTo>
                      <a:pt x="156" y="14"/>
                      <a:pt x="157" y="14"/>
                      <a:pt x="158" y="15"/>
                    </a:cubicBezTo>
                    <a:cubicBezTo>
                      <a:pt x="157" y="15"/>
                      <a:pt x="157" y="15"/>
                      <a:pt x="156" y="15"/>
                    </a:cubicBezTo>
                    <a:cubicBezTo>
                      <a:pt x="156" y="15"/>
                      <a:pt x="156" y="15"/>
                      <a:pt x="155" y="15"/>
                    </a:cubicBezTo>
                    <a:cubicBezTo>
                      <a:pt x="154" y="14"/>
                      <a:pt x="153" y="13"/>
                      <a:pt x="151" y="12"/>
                    </a:cubicBezTo>
                    <a:cubicBezTo>
                      <a:pt x="151" y="12"/>
                      <a:pt x="151" y="12"/>
                      <a:pt x="151" y="12"/>
                    </a:cubicBezTo>
                    <a:close/>
                    <a:moveTo>
                      <a:pt x="170" y="24"/>
                    </a:moveTo>
                    <a:cubicBezTo>
                      <a:pt x="169" y="23"/>
                      <a:pt x="167" y="22"/>
                      <a:pt x="166" y="21"/>
                    </a:cubicBezTo>
                    <a:cubicBezTo>
                      <a:pt x="165" y="21"/>
                      <a:pt x="162" y="19"/>
                      <a:pt x="166" y="20"/>
                    </a:cubicBezTo>
                    <a:cubicBezTo>
                      <a:pt x="167" y="21"/>
                      <a:pt x="168" y="21"/>
                      <a:pt x="169" y="22"/>
                    </a:cubicBezTo>
                    <a:cubicBezTo>
                      <a:pt x="169" y="22"/>
                      <a:pt x="170" y="23"/>
                      <a:pt x="170" y="24"/>
                    </a:cubicBezTo>
                    <a:close/>
                    <a:moveTo>
                      <a:pt x="173" y="28"/>
                    </a:moveTo>
                    <a:cubicBezTo>
                      <a:pt x="172" y="27"/>
                      <a:pt x="170" y="26"/>
                      <a:pt x="169" y="25"/>
                    </a:cubicBezTo>
                    <a:cubicBezTo>
                      <a:pt x="166" y="23"/>
                      <a:pt x="167" y="24"/>
                      <a:pt x="170" y="25"/>
                    </a:cubicBezTo>
                    <a:cubicBezTo>
                      <a:pt x="170" y="25"/>
                      <a:pt x="171" y="26"/>
                      <a:pt x="172" y="26"/>
                    </a:cubicBezTo>
                    <a:cubicBezTo>
                      <a:pt x="172" y="26"/>
                      <a:pt x="173" y="27"/>
                      <a:pt x="173" y="28"/>
                    </a:cubicBezTo>
                    <a:close/>
                    <a:moveTo>
                      <a:pt x="175" y="31"/>
                    </a:moveTo>
                    <a:cubicBezTo>
                      <a:pt x="175" y="32"/>
                      <a:pt x="176" y="33"/>
                      <a:pt x="176" y="34"/>
                    </a:cubicBezTo>
                    <a:cubicBezTo>
                      <a:pt x="174" y="32"/>
                      <a:pt x="171" y="31"/>
                      <a:pt x="168" y="29"/>
                    </a:cubicBezTo>
                    <a:cubicBezTo>
                      <a:pt x="170" y="29"/>
                      <a:pt x="171" y="29"/>
                      <a:pt x="172" y="30"/>
                    </a:cubicBezTo>
                    <a:cubicBezTo>
                      <a:pt x="172" y="30"/>
                      <a:pt x="173" y="30"/>
                      <a:pt x="174" y="31"/>
                    </a:cubicBezTo>
                    <a:cubicBezTo>
                      <a:pt x="174" y="31"/>
                      <a:pt x="175" y="31"/>
                      <a:pt x="175" y="31"/>
                    </a:cubicBezTo>
                    <a:close/>
                    <a:moveTo>
                      <a:pt x="230" y="164"/>
                    </a:moveTo>
                    <a:cubicBezTo>
                      <a:pt x="233" y="167"/>
                      <a:pt x="237" y="169"/>
                      <a:pt x="240" y="171"/>
                    </a:cubicBezTo>
                    <a:cubicBezTo>
                      <a:pt x="246" y="175"/>
                      <a:pt x="251" y="178"/>
                      <a:pt x="256" y="182"/>
                    </a:cubicBezTo>
                    <a:cubicBezTo>
                      <a:pt x="261" y="185"/>
                      <a:pt x="256" y="182"/>
                      <a:pt x="255" y="181"/>
                    </a:cubicBezTo>
                    <a:cubicBezTo>
                      <a:pt x="254" y="181"/>
                      <a:pt x="253" y="180"/>
                      <a:pt x="251" y="179"/>
                    </a:cubicBezTo>
                    <a:cubicBezTo>
                      <a:pt x="249" y="178"/>
                      <a:pt x="246" y="177"/>
                      <a:pt x="244" y="175"/>
                    </a:cubicBezTo>
                    <a:cubicBezTo>
                      <a:pt x="239" y="173"/>
                      <a:pt x="235" y="170"/>
                      <a:pt x="230" y="168"/>
                    </a:cubicBezTo>
                    <a:cubicBezTo>
                      <a:pt x="230" y="167"/>
                      <a:pt x="230" y="165"/>
                      <a:pt x="230" y="164"/>
                    </a:cubicBezTo>
                    <a:close/>
                    <a:moveTo>
                      <a:pt x="259" y="183"/>
                    </a:moveTo>
                    <a:cubicBezTo>
                      <a:pt x="252" y="177"/>
                      <a:pt x="243" y="172"/>
                      <a:pt x="234" y="166"/>
                    </a:cubicBezTo>
                    <a:cubicBezTo>
                      <a:pt x="235" y="166"/>
                      <a:pt x="235" y="167"/>
                      <a:pt x="236" y="167"/>
                    </a:cubicBezTo>
                    <a:cubicBezTo>
                      <a:pt x="238" y="168"/>
                      <a:pt x="241" y="170"/>
                      <a:pt x="243" y="171"/>
                    </a:cubicBezTo>
                    <a:cubicBezTo>
                      <a:pt x="248" y="174"/>
                      <a:pt x="253" y="177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lose/>
                    <a:moveTo>
                      <a:pt x="228" y="159"/>
                    </a:moveTo>
                    <a:cubicBezTo>
                      <a:pt x="237" y="165"/>
                      <a:pt x="247" y="170"/>
                      <a:pt x="255" y="176"/>
                    </a:cubicBezTo>
                    <a:cubicBezTo>
                      <a:pt x="256" y="177"/>
                      <a:pt x="260" y="179"/>
                      <a:pt x="256" y="177"/>
                    </a:cubicBezTo>
                    <a:cubicBezTo>
                      <a:pt x="255" y="176"/>
                      <a:pt x="253" y="176"/>
                      <a:pt x="251" y="175"/>
                    </a:cubicBezTo>
                    <a:cubicBezTo>
                      <a:pt x="249" y="173"/>
                      <a:pt x="246" y="172"/>
                      <a:pt x="244" y="170"/>
                    </a:cubicBezTo>
                    <a:cubicBezTo>
                      <a:pt x="239" y="168"/>
                      <a:pt x="234" y="166"/>
                      <a:pt x="229" y="163"/>
                    </a:cubicBezTo>
                    <a:cubicBezTo>
                      <a:pt x="229" y="161"/>
                      <a:pt x="229" y="160"/>
                      <a:pt x="228" y="159"/>
                    </a:cubicBezTo>
                    <a:close/>
                    <a:moveTo>
                      <a:pt x="227" y="153"/>
                    </a:moveTo>
                    <a:cubicBezTo>
                      <a:pt x="229" y="155"/>
                      <a:pt x="232" y="157"/>
                      <a:pt x="235" y="158"/>
                    </a:cubicBezTo>
                    <a:cubicBezTo>
                      <a:pt x="238" y="160"/>
                      <a:pt x="240" y="162"/>
                      <a:pt x="243" y="164"/>
                    </a:cubicBezTo>
                    <a:cubicBezTo>
                      <a:pt x="247" y="167"/>
                      <a:pt x="251" y="168"/>
                      <a:pt x="255" y="172"/>
                    </a:cubicBezTo>
                    <a:cubicBezTo>
                      <a:pt x="255" y="172"/>
                      <a:pt x="256" y="172"/>
                      <a:pt x="256" y="172"/>
                    </a:cubicBezTo>
                    <a:cubicBezTo>
                      <a:pt x="254" y="171"/>
                      <a:pt x="252" y="170"/>
                      <a:pt x="250" y="169"/>
                    </a:cubicBezTo>
                    <a:cubicBezTo>
                      <a:pt x="243" y="165"/>
                      <a:pt x="235" y="162"/>
                      <a:pt x="228" y="158"/>
                    </a:cubicBezTo>
                    <a:cubicBezTo>
                      <a:pt x="228" y="156"/>
                      <a:pt x="227" y="154"/>
                      <a:pt x="227" y="153"/>
                    </a:cubicBezTo>
                    <a:close/>
                    <a:moveTo>
                      <a:pt x="258" y="173"/>
                    </a:moveTo>
                    <a:cubicBezTo>
                      <a:pt x="254" y="169"/>
                      <a:pt x="248" y="167"/>
                      <a:pt x="243" y="163"/>
                    </a:cubicBezTo>
                    <a:cubicBezTo>
                      <a:pt x="243" y="163"/>
                      <a:pt x="243" y="163"/>
                      <a:pt x="242" y="163"/>
                    </a:cubicBezTo>
                    <a:cubicBezTo>
                      <a:pt x="247" y="166"/>
                      <a:pt x="252" y="169"/>
                      <a:pt x="257" y="171"/>
                    </a:cubicBezTo>
                    <a:cubicBezTo>
                      <a:pt x="258" y="172"/>
                      <a:pt x="258" y="173"/>
                      <a:pt x="258" y="173"/>
                    </a:cubicBezTo>
                    <a:close/>
                    <a:moveTo>
                      <a:pt x="256" y="162"/>
                    </a:moveTo>
                    <a:cubicBezTo>
                      <a:pt x="252" y="158"/>
                      <a:pt x="248" y="157"/>
                      <a:pt x="243" y="154"/>
                    </a:cubicBezTo>
                    <a:cubicBezTo>
                      <a:pt x="240" y="152"/>
                      <a:pt x="236" y="149"/>
                      <a:pt x="232" y="147"/>
                    </a:cubicBezTo>
                    <a:cubicBezTo>
                      <a:pt x="235" y="148"/>
                      <a:pt x="239" y="150"/>
                      <a:pt x="242" y="151"/>
                    </a:cubicBezTo>
                    <a:cubicBezTo>
                      <a:pt x="246" y="153"/>
                      <a:pt x="249" y="156"/>
                      <a:pt x="253" y="158"/>
                    </a:cubicBezTo>
                    <a:cubicBezTo>
                      <a:pt x="254" y="158"/>
                      <a:pt x="254" y="158"/>
                      <a:pt x="254" y="158"/>
                    </a:cubicBezTo>
                    <a:cubicBezTo>
                      <a:pt x="254" y="158"/>
                      <a:pt x="255" y="158"/>
                      <a:pt x="255" y="158"/>
                    </a:cubicBezTo>
                    <a:cubicBezTo>
                      <a:pt x="255" y="160"/>
                      <a:pt x="255" y="161"/>
                      <a:pt x="256" y="162"/>
                    </a:cubicBezTo>
                    <a:close/>
                    <a:moveTo>
                      <a:pt x="254" y="153"/>
                    </a:moveTo>
                    <a:cubicBezTo>
                      <a:pt x="253" y="153"/>
                      <a:pt x="253" y="153"/>
                      <a:pt x="252" y="153"/>
                    </a:cubicBezTo>
                    <a:cubicBezTo>
                      <a:pt x="248" y="150"/>
                      <a:pt x="243" y="148"/>
                      <a:pt x="239" y="145"/>
                    </a:cubicBezTo>
                    <a:cubicBezTo>
                      <a:pt x="235" y="143"/>
                      <a:pt x="231" y="140"/>
                      <a:pt x="227" y="139"/>
                    </a:cubicBezTo>
                    <a:cubicBezTo>
                      <a:pt x="227" y="138"/>
                      <a:pt x="227" y="137"/>
                      <a:pt x="227" y="136"/>
                    </a:cubicBezTo>
                    <a:cubicBezTo>
                      <a:pt x="232" y="139"/>
                      <a:pt x="237" y="143"/>
                      <a:pt x="242" y="145"/>
                    </a:cubicBezTo>
                    <a:cubicBezTo>
                      <a:pt x="244" y="147"/>
                      <a:pt x="246" y="148"/>
                      <a:pt x="248" y="149"/>
                    </a:cubicBezTo>
                    <a:cubicBezTo>
                      <a:pt x="250" y="150"/>
                      <a:pt x="251" y="151"/>
                      <a:pt x="253" y="153"/>
                    </a:cubicBezTo>
                    <a:cubicBezTo>
                      <a:pt x="253" y="153"/>
                      <a:pt x="253" y="153"/>
                      <a:pt x="254" y="153"/>
                    </a:cubicBezTo>
                    <a:cubicBezTo>
                      <a:pt x="254" y="153"/>
                      <a:pt x="254" y="153"/>
                      <a:pt x="254" y="153"/>
                    </a:cubicBezTo>
                    <a:close/>
                    <a:moveTo>
                      <a:pt x="252" y="146"/>
                    </a:moveTo>
                    <a:cubicBezTo>
                      <a:pt x="251" y="145"/>
                      <a:pt x="250" y="145"/>
                      <a:pt x="249" y="144"/>
                    </a:cubicBezTo>
                    <a:cubicBezTo>
                      <a:pt x="248" y="144"/>
                      <a:pt x="247" y="143"/>
                      <a:pt x="247" y="143"/>
                    </a:cubicBezTo>
                    <a:cubicBezTo>
                      <a:pt x="244" y="141"/>
                      <a:pt x="242" y="140"/>
                      <a:pt x="240" y="138"/>
                    </a:cubicBezTo>
                    <a:cubicBezTo>
                      <a:pt x="236" y="136"/>
                      <a:pt x="231" y="134"/>
                      <a:pt x="227" y="132"/>
                    </a:cubicBezTo>
                    <a:cubicBezTo>
                      <a:pt x="227" y="131"/>
                      <a:pt x="227" y="130"/>
                      <a:pt x="227" y="129"/>
                    </a:cubicBezTo>
                    <a:cubicBezTo>
                      <a:pt x="230" y="132"/>
                      <a:pt x="233" y="134"/>
                      <a:pt x="236" y="136"/>
                    </a:cubicBezTo>
                    <a:cubicBezTo>
                      <a:pt x="241" y="138"/>
                      <a:pt x="245" y="140"/>
                      <a:pt x="249" y="143"/>
                    </a:cubicBezTo>
                    <a:cubicBezTo>
                      <a:pt x="249" y="144"/>
                      <a:pt x="251" y="145"/>
                      <a:pt x="252" y="145"/>
                    </a:cubicBezTo>
                    <a:cubicBezTo>
                      <a:pt x="252" y="145"/>
                      <a:pt x="252" y="145"/>
                      <a:pt x="252" y="146"/>
                    </a:cubicBezTo>
                    <a:cubicBezTo>
                      <a:pt x="252" y="146"/>
                      <a:pt x="252" y="146"/>
                      <a:pt x="252" y="146"/>
                    </a:cubicBezTo>
                    <a:close/>
                    <a:moveTo>
                      <a:pt x="237" y="123"/>
                    </a:moveTo>
                    <a:cubicBezTo>
                      <a:pt x="239" y="124"/>
                      <a:pt x="240" y="125"/>
                      <a:pt x="242" y="126"/>
                    </a:cubicBezTo>
                    <a:cubicBezTo>
                      <a:pt x="239" y="125"/>
                      <a:pt x="236" y="124"/>
                      <a:pt x="234" y="122"/>
                    </a:cubicBezTo>
                    <a:cubicBezTo>
                      <a:pt x="231" y="120"/>
                      <a:pt x="229" y="118"/>
                      <a:pt x="226" y="117"/>
                    </a:cubicBezTo>
                    <a:cubicBezTo>
                      <a:pt x="226" y="117"/>
                      <a:pt x="226" y="116"/>
                      <a:pt x="225" y="115"/>
                    </a:cubicBezTo>
                    <a:cubicBezTo>
                      <a:pt x="226" y="115"/>
                      <a:pt x="226" y="115"/>
                      <a:pt x="226" y="115"/>
                    </a:cubicBezTo>
                    <a:cubicBezTo>
                      <a:pt x="226" y="115"/>
                      <a:pt x="226" y="116"/>
                      <a:pt x="226" y="116"/>
                    </a:cubicBezTo>
                    <a:cubicBezTo>
                      <a:pt x="230" y="118"/>
                      <a:pt x="234" y="121"/>
                      <a:pt x="237" y="123"/>
                    </a:cubicBezTo>
                    <a:close/>
                    <a:moveTo>
                      <a:pt x="226" y="118"/>
                    </a:moveTo>
                    <a:cubicBezTo>
                      <a:pt x="230" y="121"/>
                      <a:pt x="233" y="124"/>
                      <a:pt x="237" y="126"/>
                    </a:cubicBezTo>
                    <a:cubicBezTo>
                      <a:pt x="241" y="128"/>
                      <a:pt x="244" y="130"/>
                      <a:pt x="248" y="133"/>
                    </a:cubicBezTo>
                    <a:cubicBezTo>
                      <a:pt x="248" y="134"/>
                      <a:pt x="248" y="134"/>
                      <a:pt x="249" y="134"/>
                    </a:cubicBezTo>
                    <a:cubicBezTo>
                      <a:pt x="248" y="134"/>
                      <a:pt x="248" y="134"/>
                      <a:pt x="247" y="133"/>
                    </a:cubicBezTo>
                    <a:cubicBezTo>
                      <a:pt x="246" y="133"/>
                      <a:pt x="245" y="132"/>
                      <a:pt x="244" y="132"/>
                    </a:cubicBezTo>
                    <a:cubicBezTo>
                      <a:pt x="242" y="130"/>
                      <a:pt x="240" y="129"/>
                      <a:pt x="238" y="128"/>
                    </a:cubicBezTo>
                    <a:cubicBezTo>
                      <a:pt x="234" y="126"/>
                      <a:pt x="230" y="124"/>
                      <a:pt x="226" y="122"/>
                    </a:cubicBezTo>
                    <a:cubicBezTo>
                      <a:pt x="226" y="121"/>
                      <a:pt x="226" y="119"/>
                      <a:pt x="226" y="118"/>
                    </a:cubicBezTo>
                    <a:close/>
                    <a:moveTo>
                      <a:pt x="227" y="123"/>
                    </a:moveTo>
                    <a:cubicBezTo>
                      <a:pt x="233" y="129"/>
                      <a:pt x="242" y="132"/>
                      <a:pt x="249" y="138"/>
                    </a:cubicBezTo>
                    <a:cubicBezTo>
                      <a:pt x="252" y="141"/>
                      <a:pt x="247" y="138"/>
                      <a:pt x="246" y="137"/>
                    </a:cubicBezTo>
                    <a:cubicBezTo>
                      <a:pt x="243" y="136"/>
                      <a:pt x="241" y="135"/>
                      <a:pt x="238" y="134"/>
                    </a:cubicBezTo>
                    <a:cubicBezTo>
                      <a:pt x="234" y="131"/>
                      <a:pt x="231" y="128"/>
                      <a:pt x="227" y="126"/>
                    </a:cubicBezTo>
                    <a:cubicBezTo>
                      <a:pt x="227" y="125"/>
                      <a:pt x="227" y="124"/>
                      <a:pt x="227" y="123"/>
                    </a:cubicBezTo>
                    <a:close/>
                    <a:moveTo>
                      <a:pt x="229" y="128"/>
                    </a:moveTo>
                    <a:cubicBezTo>
                      <a:pt x="228" y="128"/>
                      <a:pt x="227" y="128"/>
                      <a:pt x="227" y="128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7" y="127"/>
                      <a:pt x="228" y="128"/>
                      <a:pt x="229" y="128"/>
                    </a:cubicBezTo>
                    <a:close/>
                    <a:moveTo>
                      <a:pt x="227" y="133"/>
                    </a:moveTo>
                    <a:cubicBezTo>
                      <a:pt x="230" y="136"/>
                      <a:pt x="234" y="137"/>
                      <a:pt x="237" y="139"/>
                    </a:cubicBezTo>
                    <a:cubicBezTo>
                      <a:pt x="242" y="142"/>
                      <a:pt x="246" y="145"/>
                      <a:pt x="251" y="148"/>
                    </a:cubicBezTo>
                    <a:cubicBezTo>
                      <a:pt x="254" y="150"/>
                      <a:pt x="250" y="147"/>
                      <a:pt x="249" y="147"/>
                    </a:cubicBezTo>
                    <a:cubicBezTo>
                      <a:pt x="248" y="147"/>
                      <a:pt x="247" y="146"/>
                      <a:pt x="247" y="146"/>
                    </a:cubicBezTo>
                    <a:cubicBezTo>
                      <a:pt x="244" y="144"/>
                      <a:pt x="242" y="143"/>
                      <a:pt x="240" y="142"/>
                    </a:cubicBezTo>
                    <a:cubicBezTo>
                      <a:pt x="235" y="139"/>
                      <a:pt x="231" y="137"/>
                      <a:pt x="227" y="135"/>
                    </a:cubicBezTo>
                    <a:cubicBezTo>
                      <a:pt x="227" y="135"/>
                      <a:pt x="227" y="134"/>
                      <a:pt x="227" y="133"/>
                    </a:cubicBezTo>
                    <a:close/>
                    <a:moveTo>
                      <a:pt x="227" y="140"/>
                    </a:moveTo>
                    <a:cubicBezTo>
                      <a:pt x="233" y="146"/>
                      <a:pt x="242" y="150"/>
                      <a:pt x="249" y="154"/>
                    </a:cubicBezTo>
                    <a:cubicBezTo>
                      <a:pt x="249" y="154"/>
                      <a:pt x="249" y="154"/>
                      <a:pt x="249" y="155"/>
                    </a:cubicBezTo>
                    <a:cubicBezTo>
                      <a:pt x="248" y="154"/>
                      <a:pt x="248" y="154"/>
                      <a:pt x="247" y="153"/>
                    </a:cubicBezTo>
                    <a:cubicBezTo>
                      <a:pt x="242" y="151"/>
                      <a:pt x="237" y="148"/>
                      <a:pt x="232" y="146"/>
                    </a:cubicBezTo>
                    <a:cubicBezTo>
                      <a:pt x="231" y="145"/>
                      <a:pt x="229" y="145"/>
                      <a:pt x="228" y="144"/>
                    </a:cubicBezTo>
                    <a:cubicBezTo>
                      <a:pt x="228" y="144"/>
                      <a:pt x="228" y="144"/>
                      <a:pt x="228" y="144"/>
                    </a:cubicBezTo>
                    <a:cubicBezTo>
                      <a:pt x="227" y="144"/>
                      <a:pt x="227" y="144"/>
                      <a:pt x="227" y="143"/>
                    </a:cubicBezTo>
                    <a:cubicBezTo>
                      <a:pt x="227" y="142"/>
                      <a:pt x="227" y="141"/>
                      <a:pt x="227" y="140"/>
                    </a:cubicBezTo>
                    <a:close/>
                    <a:moveTo>
                      <a:pt x="254" y="162"/>
                    </a:moveTo>
                    <a:cubicBezTo>
                      <a:pt x="253" y="161"/>
                      <a:pt x="252" y="160"/>
                      <a:pt x="251" y="160"/>
                    </a:cubicBezTo>
                    <a:cubicBezTo>
                      <a:pt x="248" y="158"/>
                      <a:pt x="246" y="157"/>
                      <a:pt x="243" y="155"/>
                    </a:cubicBezTo>
                    <a:cubicBezTo>
                      <a:pt x="237" y="152"/>
                      <a:pt x="232" y="149"/>
                      <a:pt x="227" y="146"/>
                    </a:cubicBezTo>
                    <a:cubicBezTo>
                      <a:pt x="227" y="146"/>
                      <a:pt x="227" y="145"/>
                      <a:pt x="227" y="144"/>
                    </a:cubicBezTo>
                    <a:cubicBezTo>
                      <a:pt x="227" y="144"/>
                      <a:pt x="227" y="144"/>
                      <a:pt x="227" y="145"/>
                    </a:cubicBezTo>
                    <a:cubicBezTo>
                      <a:pt x="227" y="145"/>
                      <a:pt x="227" y="145"/>
                      <a:pt x="227" y="145"/>
                    </a:cubicBezTo>
                    <a:cubicBezTo>
                      <a:pt x="229" y="146"/>
                      <a:pt x="230" y="147"/>
                      <a:pt x="232" y="147"/>
                    </a:cubicBezTo>
                    <a:cubicBezTo>
                      <a:pt x="234" y="149"/>
                      <a:pt x="237" y="151"/>
                      <a:pt x="239" y="152"/>
                    </a:cubicBezTo>
                    <a:cubicBezTo>
                      <a:pt x="243" y="155"/>
                      <a:pt x="248" y="157"/>
                      <a:pt x="252" y="159"/>
                    </a:cubicBezTo>
                    <a:cubicBezTo>
                      <a:pt x="250" y="159"/>
                      <a:pt x="256" y="163"/>
                      <a:pt x="254" y="162"/>
                    </a:cubicBezTo>
                    <a:close/>
                    <a:moveTo>
                      <a:pt x="227" y="147"/>
                    </a:moveTo>
                    <a:cubicBezTo>
                      <a:pt x="232" y="152"/>
                      <a:pt x="240" y="156"/>
                      <a:pt x="246" y="160"/>
                    </a:cubicBezTo>
                    <a:cubicBezTo>
                      <a:pt x="249" y="161"/>
                      <a:pt x="251" y="163"/>
                      <a:pt x="253" y="164"/>
                    </a:cubicBezTo>
                    <a:cubicBezTo>
                      <a:pt x="254" y="165"/>
                      <a:pt x="259" y="168"/>
                      <a:pt x="255" y="166"/>
                    </a:cubicBezTo>
                    <a:cubicBezTo>
                      <a:pt x="251" y="164"/>
                      <a:pt x="247" y="161"/>
                      <a:pt x="243" y="159"/>
                    </a:cubicBezTo>
                    <a:cubicBezTo>
                      <a:pt x="240" y="157"/>
                      <a:pt x="236" y="155"/>
                      <a:pt x="233" y="153"/>
                    </a:cubicBezTo>
                    <a:cubicBezTo>
                      <a:pt x="231" y="151"/>
                      <a:pt x="229" y="150"/>
                      <a:pt x="227" y="149"/>
                    </a:cubicBezTo>
                    <a:cubicBezTo>
                      <a:pt x="227" y="148"/>
                      <a:pt x="227" y="148"/>
                      <a:pt x="227" y="147"/>
                    </a:cubicBezTo>
                    <a:close/>
                    <a:moveTo>
                      <a:pt x="246" y="163"/>
                    </a:moveTo>
                    <a:cubicBezTo>
                      <a:pt x="250" y="165"/>
                      <a:pt x="254" y="167"/>
                      <a:pt x="257" y="170"/>
                    </a:cubicBezTo>
                    <a:cubicBezTo>
                      <a:pt x="256" y="169"/>
                      <a:pt x="252" y="168"/>
                      <a:pt x="250" y="167"/>
                    </a:cubicBezTo>
                    <a:cubicBezTo>
                      <a:pt x="248" y="166"/>
                      <a:pt x="246" y="165"/>
                      <a:pt x="245" y="163"/>
                    </a:cubicBezTo>
                    <a:cubicBezTo>
                      <a:pt x="242" y="161"/>
                      <a:pt x="238" y="159"/>
                      <a:pt x="235" y="157"/>
                    </a:cubicBezTo>
                    <a:cubicBezTo>
                      <a:pt x="232" y="155"/>
                      <a:pt x="229" y="153"/>
                      <a:pt x="226" y="151"/>
                    </a:cubicBezTo>
                    <a:cubicBezTo>
                      <a:pt x="226" y="151"/>
                      <a:pt x="226" y="150"/>
                      <a:pt x="226" y="150"/>
                    </a:cubicBezTo>
                    <a:cubicBezTo>
                      <a:pt x="228" y="151"/>
                      <a:pt x="230" y="152"/>
                      <a:pt x="232" y="153"/>
                    </a:cubicBezTo>
                    <a:cubicBezTo>
                      <a:pt x="233" y="154"/>
                      <a:pt x="233" y="154"/>
                      <a:pt x="234" y="154"/>
                    </a:cubicBezTo>
                    <a:cubicBezTo>
                      <a:pt x="238" y="157"/>
                      <a:pt x="242" y="160"/>
                      <a:pt x="246" y="163"/>
                    </a:cubicBezTo>
                    <a:close/>
                    <a:moveTo>
                      <a:pt x="224" y="110"/>
                    </a:moveTo>
                    <a:cubicBezTo>
                      <a:pt x="231" y="114"/>
                      <a:pt x="238" y="118"/>
                      <a:pt x="243" y="122"/>
                    </a:cubicBezTo>
                    <a:cubicBezTo>
                      <a:pt x="244" y="123"/>
                      <a:pt x="245" y="124"/>
                      <a:pt x="246" y="124"/>
                    </a:cubicBezTo>
                    <a:cubicBezTo>
                      <a:pt x="245" y="124"/>
                      <a:pt x="244" y="123"/>
                      <a:pt x="243" y="123"/>
                    </a:cubicBezTo>
                    <a:cubicBezTo>
                      <a:pt x="241" y="122"/>
                      <a:pt x="239" y="121"/>
                      <a:pt x="237" y="120"/>
                    </a:cubicBezTo>
                    <a:cubicBezTo>
                      <a:pt x="233" y="118"/>
                      <a:pt x="229" y="116"/>
                      <a:pt x="225" y="114"/>
                    </a:cubicBezTo>
                    <a:cubicBezTo>
                      <a:pt x="225" y="113"/>
                      <a:pt x="225" y="113"/>
                      <a:pt x="225" y="112"/>
                    </a:cubicBezTo>
                    <a:cubicBezTo>
                      <a:pt x="225" y="112"/>
                      <a:pt x="225" y="111"/>
                      <a:pt x="224" y="110"/>
                    </a:cubicBezTo>
                    <a:close/>
                    <a:moveTo>
                      <a:pt x="224" y="106"/>
                    </a:moveTo>
                    <a:cubicBezTo>
                      <a:pt x="228" y="109"/>
                      <a:pt x="231" y="111"/>
                      <a:pt x="235" y="114"/>
                    </a:cubicBezTo>
                    <a:cubicBezTo>
                      <a:pt x="238" y="115"/>
                      <a:pt x="241" y="117"/>
                      <a:pt x="244" y="119"/>
                    </a:cubicBezTo>
                    <a:cubicBezTo>
                      <a:pt x="244" y="119"/>
                      <a:pt x="244" y="119"/>
                      <a:pt x="244" y="119"/>
                    </a:cubicBezTo>
                    <a:cubicBezTo>
                      <a:pt x="242" y="117"/>
                      <a:pt x="239" y="116"/>
                      <a:pt x="236" y="115"/>
                    </a:cubicBezTo>
                    <a:cubicBezTo>
                      <a:pt x="232" y="113"/>
                      <a:pt x="228" y="111"/>
                      <a:pt x="224" y="109"/>
                    </a:cubicBezTo>
                    <a:cubicBezTo>
                      <a:pt x="224" y="108"/>
                      <a:pt x="224" y="107"/>
                      <a:pt x="224" y="106"/>
                    </a:cubicBezTo>
                    <a:close/>
                    <a:moveTo>
                      <a:pt x="244" y="118"/>
                    </a:moveTo>
                    <a:cubicBezTo>
                      <a:pt x="242" y="117"/>
                      <a:pt x="240" y="116"/>
                      <a:pt x="239" y="115"/>
                    </a:cubicBezTo>
                    <a:cubicBezTo>
                      <a:pt x="235" y="113"/>
                      <a:pt x="231" y="110"/>
                      <a:pt x="227" y="108"/>
                    </a:cubicBezTo>
                    <a:cubicBezTo>
                      <a:pt x="228" y="108"/>
                      <a:pt x="228" y="108"/>
                      <a:pt x="228" y="108"/>
                    </a:cubicBezTo>
                    <a:cubicBezTo>
                      <a:pt x="230" y="109"/>
                      <a:pt x="232" y="110"/>
                      <a:pt x="234" y="111"/>
                    </a:cubicBezTo>
                    <a:cubicBezTo>
                      <a:pt x="237" y="112"/>
                      <a:pt x="240" y="114"/>
                      <a:pt x="243" y="115"/>
                    </a:cubicBezTo>
                    <a:cubicBezTo>
                      <a:pt x="243" y="116"/>
                      <a:pt x="244" y="117"/>
                      <a:pt x="244" y="118"/>
                    </a:cubicBezTo>
                    <a:close/>
                    <a:moveTo>
                      <a:pt x="222" y="102"/>
                    </a:moveTo>
                    <a:cubicBezTo>
                      <a:pt x="228" y="107"/>
                      <a:pt x="235" y="109"/>
                      <a:pt x="241" y="113"/>
                    </a:cubicBezTo>
                    <a:cubicBezTo>
                      <a:pt x="241" y="113"/>
                      <a:pt x="242" y="114"/>
                      <a:pt x="243" y="114"/>
                    </a:cubicBezTo>
                    <a:cubicBezTo>
                      <a:pt x="243" y="114"/>
                      <a:pt x="243" y="114"/>
                      <a:pt x="243" y="115"/>
                    </a:cubicBezTo>
                    <a:cubicBezTo>
                      <a:pt x="243" y="114"/>
                      <a:pt x="242" y="114"/>
                      <a:pt x="242" y="114"/>
                    </a:cubicBezTo>
                    <a:cubicBezTo>
                      <a:pt x="241" y="114"/>
                      <a:pt x="239" y="113"/>
                      <a:pt x="238" y="112"/>
                    </a:cubicBezTo>
                    <a:cubicBezTo>
                      <a:pt x="236" y="111"/>
                      <a:pt x="234" y="110"/>
                      <a:pt x="233" y="109"/>
                    </a:cubicBezTo>
                    <a:cubicBezTo>
                      <a:pt x="230" y="108"/>
                      <a:pt x="226" y="107"/>
                      <a:pt x="223" y="105"/>
                    </a:cubicBezTo>
                    <a:cubicBezTo>
                      <a:pt x="223" y="104"/>
                      <a:pt x="223" y="103"/>
                      <a:pt x="222" y="102"/>
                    </a:cubicBezTo>
                    <a:close/>
                    <a:moveTo>
                      <a:pt x="221" y="97"/>
                    </a:moveTo>
                    <a:cubicBezTo>
                      <a:pt x="225" y="101"/>
                      <a:pt x="231" y="104"/>
                      <a:pt x="236" y="106"/>
                    </a:cubicBezTo>
                    <a:cubicBezTo>
                      <a:pt x="236" y="106"/>
                      <a:pt x="243" y="110"/>
                      <a:pt x="239" y="108"/>
                    </a:cubicBezTo>
                    <a:cubicBezTo>
                      <a:pt x="236" y="107"/>
                      <a:pt x="234" y="106"/>
                      <a:pt x="231" y="105"/>
                    </a:cubicBezTo>
                    <a:cubicBezTo>
                      <a:pt x="228" y="104"/>
                      <a:pt x="225" y="102"/>
                      <a:pt x="222" y="101"/>
                    </a:cubicBezTo>
                    <a:cubicBezTo>
                      <a:pt x="221" y="100"/>
                      <a:pt x="221" y="99"/>
                      <a:pt x="221" y="97"/>
                    </a:cubicBezTo>
                    <a:close/>
                    <a:moveTo>
                      <a:pt x="219" y="93"/>
                    </a:moveTo>
                    <a:cubicBezTo>
                      <a:pt x="224" y="98"/>
                      <a:pt x="231" y="100"/>
                      <a:pt x="237" y="103"/>
                    </a:cubicBezTo>
                    <a:cubicBezTo>
                      <a:pt x="237" y="104"/>
                      <a:pt x="238" y="104"/>
                      <a:pt x="239" y="104"/>
                    </a:cubicBezTo>
                    <a:cubicBezTo>
                      <a:pt x="238" y="104"/>
                      <a:pt x="237" y="104"/>
                      <a:pt x="236" y="103"/>
                    </a:cubicBezTo>
                    <a:cubicBezTo>
                      <a:pt x="234" y="102"/>
                      <a:pt x="232" y="101"/>
                      <a:pt x="230" y="100"/>
                    </a:cubicBezTo>
                    <a:cubicBezTo>
                      <a:pt x="227" y="98"/>
                      <a:pt x="223" y="97"/>
                      <a:pt x="220" y="95"/>
                    </a:cubicBezTo>
                    <a:cubicBezTo>
                      <a:pt x="220" y="95"/>
                      <a:pt x="219" y="94"/>
                      <a:pt x="219" y="93"/>
                    </a:cubicBezTo>
                    <a:close/>
                    <a:moveTo>
                      <a:pt x="217" y="89"/>
                    </a:moveTo>
                    <a:cubicBezTo>
                      <a:pt x="223" y="94"/>
                      <a:pt x="230" y="95"/>
                      <a:pt x="237" y="100"/>
                    </a:cubicBezTo>
                    <a:cubicBezTo>
                      <a:pt x="242" y="103"/>
                      <a:pt x="234" y="99"/>
                      <a:pt x="233" y="98"/>
                    </a:cubicBezTo>
                    <a:cubicBezTo>
                      <a:pt x="231" y="97"/>
                      <a:pt x="229" y="96"/>
                      <a:pt x="227" y="96"/>
                    </a:cubicBezTo>
                    <a:cubicBezTo>
                      <a:pt x="224" y="94"/>
                      <a:pt x="221" y="93"/>
                      <a:pt x="218" y="91"/>
                    </a:cubicBezTo>
                    <a:cubicBezTo>
                      <a:pt x="218" y="90"/>
                      <a:pt x="217" y="89"/>
                      <a:pt x="217" y="89"/>
                    </a:cubicBezTo>
                    <a:close/>
                    <a:moveTo>
                      <a:pt x="238" y="100"/>
                    </a:moveTo>
                    <a:cubicBezTo>
                      <a:pt x="233" y="95"/>
                      <a:pt x="225" y="94"/>
                      <a:pt x="219" y="90"/>
                    </a:cubicBezTo>
                    <a:cubicBezTo>
                      <a:pt x="214" y="86"/>
                      <a:pt x="220" y="90"/>
                      <a:pt x="221" y="90"/>
                    </a:cubicBezTo>
                    <a:cubicBezTo>
                      <a:pt x="223" y="91"/>
                      <a:pt x="225" y="92"/>
                      <a:pt x="227" y="93"/>
                    </a:cubicBezTo>
                    <a:cubicBezTo>
                      <a:pt x="230" y="95"/>
                      <a:pt x="234" y="97"/>
                      <a:pt x="238" y="98"/>
                    </a:cubicBezTo>
                    <a:cubicBezTo>
                      <a:pt x="238" y="99"/>
                      <a:pt x="238" y="99"/>
                      <a:pt x="238" y="100"/>
                    </a:cubicBezTo>
                    <a:close/>
                    <a:moveTo>
                      <a:pt x="214" y="84"/>
                    </a:moveTo>
                    <a:cubicBezTo>
                      <a:pt x="221" y="88"/>
                      <a:pt x="229" y="91"/>
                      <a:pt x="236" y="96"/>
                    </a:cubicBezTo>
                    <a:cubicBezTo>
                      <a:pt x="239" y="99"/>
                      <a:pt x="235" y="96"/>
                      <a:pt x="234" y="96"/>
                    </a:cubicBezTo>
                    <a:cubicBezTo>
                      <a:pt x="232" y="95"/>
                      <a:pt x="230" y="94"/>
                      <a:pt x="227" y="93"/>
                    </a:cubicBezTo>
                    <a:cubicBezTo>
                      <a:pt x="224" y="91"/>
                      <a:pt x="220" y="89"/>
                      <a:pt x="216" y="87"/>
                    </a:cubicBezTo>
                    <a:cubicBezTo>
                      <a:pt x="216" y="87"/>
                      <a:pt x="216" y="87"/>
                      <a:pt x="216" y="87"/>
                    </a:cubicBezTo>
                    <a:cubicBezTo>
                      <a:pt x="215" y="86"/>
                      <a:pt x="215" y="85"/>
                      <a:pt x="214" y="84"/>
                    </a:cubicBezTo>
                    <a:close/>
                    <a:moveTo>
                      <a:pt x="211" y="79"/>
                    </a:moveTo>
                    <a:cubicBezTo>
                      <a:pt x="219" y="84"/>
                      <a:pt x="228" y="88"/>
                      <a:pt x="236" y="93"/>
                    </a:cubicBezTo>
                    <a:cubicBezTo>
                      <a:pt x="236" y="93"/>
                      <a:pt x="236" y="93"/>
                      <a:pt x="236" y="93"/>
                    </a:cubicBezTo>
                    <a:cubicBezTo>
                      <a:pt x="233" y="91"/>
                      <a:pt x="227" y="88"/>
                      <a:pt x="223" y="86"/>
                    </a:cubicBezTo>
                    <a:cubicBezTo>
                      <a:pt x="219" y="85"/>
                      <a:pt x="216" y="83"/>
                      <a:pt x="213" y="82"/>
                    </a:cubicBezTo>
                    <a:cubicBezTo>
                      <a:pt x="212" y="81"/>
                      <a:pt x="212" y="80"/>
                      <a:pt x="211" y="79"/>
                    </a:cubicBezTo>
                    <a:close/>
                    <a:moveTo>
                      <a:pt x="206" y="72"/>
                    </a:moveTo>
                    <a:cubicBezTo>
                      <a:pt x="213" y="77"/>
                      <a:pt x="222" y="81"/>
                      <a:pt x="230" y="84"/>
                    </a:cubicBezTo>
                    <a:cubicBezTo>
                      <a:pt x="230" y="84"/>
                      <a:pt x="232" y="85"/>
                      <a:pt x="233" y="86"/>
                    </a:cubicBezTo>
                    <a:cubicBezTo>
                      <a:pt x="233" y="86"/>
                      <a:pt x="233" y="86"/>
                      <a:pt x="233" y="86"/>
                    </a:cubicBezTo>
                    <a:cubicBezTo>
                      <a:pt x="233" y="86"/>
                      <a:pt x="232" y="86"/>
                      <a:pt x="232" y="86"/>
                    </a:cubicBezTo>
                    <a:cubicBezTo>
                      <a:pt x="231" y="85"/>
                      <a:pt x="230" y="85"/>
                      <a:pt x="229" y="84"/>
                    </a:cubicBezTo>
                    <a:cubicBezTo>
                      <a:pt x="226" y="83"/>
                      <a:pt x="223" y="82"/>
                      <a:pt x="221" y="81"/>
                    </a:cubicBezTo>
                    <a:cubicBezTo>
                      <a:pt x="217" y="79"/>
                      <a:pt x="213" y="77"/>
                      <a:pt x="209" y="76"/>
                    </a:cubicBezTo>
                    <a:cubicBezTo>
                      <a:pt x="208" y="75"/>
                      <a:pt x="207" y="73"/>
                      <a:pt x="206" y="72"/>
                    </a:cubicBezTo>
                    <a:close/>
                    <a:moveTo>
                      <a:pt x="221" y="80"/>
                    </a:moveTo>
                    <a:cubicBezTo>
                      <a:pt x="220" y="79"/>
                      <a:pt x="218" y="78"/>
                      <a:pt x="216" y="77"/>
                    </a:cubicBezTo>
                    <a:cubicBezTo>
                      <a:pt x="216" y="77"/>
                      <a:pt x="217" y="78"/>
                      <a:pt x="218" y="78"/>
                    </a:cubicBezTo>
                    <a:cubicBezTo>
                      <a:pt x="220" y="79"/>
                      <a:pt x="223" y="81"/>
                      <a:pt x="226" y="82"/>
                    </a:cubicBezTo>
                    <a:cubicBezTo>
                      <a:pt x="224" y="81"/>
                      <a:pt x="223" y="81"/>
                      <a:pt x="221" y="80"/>
                    </a:cubicBezTo>
                    <a:close/>
                    <a:moveTo>
                      <a:pt x="236" y="92"/>
                    </a:moveTo>
                    <a:cubicBezTo>
                      <a:pt x="227" y="87"/>
                      <a:pt x="218" y="82"/>
                      <a:pt x="210" y="77"/>
                    </a:cubicBezTo>
                    <a:cubicBezTo>
                      <a:pt x="210" y="77"/>
                      <a:pt x="210" y="77"/>
                      <a:pt x="210" y="77"/>
                    </a:cubicBezTo>
                    <a:cubicBezTo>
                      <a:pt x="213" y="79"/>
                      <a:pt x="219" y="81"/>
                      <a:pt x="223" y="83"/>
                    </a:cubicBezTo>
                    <a:cubicBezTo>
                      <a:pt x="226" y="84"/>
                      <a:pt x="230" y="86"/>
                      <a:pt x="233" y="87"/>
                    </a:cubicBezTo>
                    <a:cubicBezTo>
                      <a:pt x="234" y="88"/>
                      <a:pt x="235" y="90"/>
                      <a:pt x="236" y="92"/>
                    </a:cubicBezTo>
                    <a:close/>
                    <a:moveTo>
                      <a:pt x="237" y="96"/>
                    </a:moveTo>
                    <a:cubicBezTo>
                      <a:pt x="229" y="91"/>
                      <a:pt x="221" y="88"/>
                      <a:pt x="213" y="83"/>
                    </a:cubicBezTo>
                    <a:cubicBezTo>
                      <a:pt x="213" y="83"/>
                      <a:pt x="213" y="83"/>
                      <a:pt x="213" y="83"/>
                    </a:cubicBezTo>
                    <a:cubicBezTo>
                      <a:pt x="216" y="84"/>
                      <a:pt x="222" y="87"/>
                      <a:pt x="225" y="88"/>
                    </a:cubicBezTo>
                    <a:cubicBezTo>
                      <a:pt x="229" y="90"/>
                      <a:pt x="233" y="92"/>
                      <a:pt x="236" y="93"/>
                    </a:cubicBezTo>
                    <a:cubicBezTo>
                      <a:pt x="236" y="94"/>
                      <a:pt x="237" y="95"/>
                      <a:pt x="237" y="96"/>
                    </a:cubicBezTo>
                    <a:close/>
                    <a:moveTo>
                      <a:pt x="240" y="104"/>
                    </a:moveTo>
                    <a:cubicBezTo>
                      <a:pt x="236" y="102"/>
                      <a:pt x="232" y="100"/>
                      <a:pt x="228" y="98"/>
                    </a:cubicBezTo>
                    <a:cubicBezTo>
                      <a:pt x="225" y="96"/>
                      <a:pt x="221" y="95"/>
                      <a:pt x="218" y="92"/>
                    </a:cubicBezTo>
                    <a:cubicBezTo>
                      <a:pt x="218" y="92"/>
                      <a:pt x="218" y="92"/>
                      <a:pt x="218" y="92"/>
                    </a:cubicBezTo>
                    <a:cubicBezTo>
                      <a:pt x="221" y="94"/>
                      <a:pt x="225" y="95"/>
                      <a:pt x="228" y="97"/>
                    </a:cubicBezTo>
                    <a:cubicBezTo>
                      <a:pt x="232" y="99"/>
                      <a:pt x="235" y="101"/>
                      <a:pt x="239" y="102"/>
                    </a:cubicBezTo>
                    <a:cubicBezTo>
                      <a:pt x="239" y="103"/>
                      <a:pt x="239" y="103"/>
                      <a:pt x="240" y="104"/>
                    </a:cubicBezTo>
                    <a:close/>
                    <a:moveTo>
                      <a:pt x="241" y="107"/>
                    </a:moveTo>
                    <a:cubicBezTo>
                      <a:pt x="234" y="104"/>
                      <a:pt x="227" y="102"/>
                      <a:pt x="221" y="97"/>
                    </a:cubicBezTo>
                    <a:cubicBezTo>
                      <a:pt x="219" y="95"/>
                      <a:pt x="224" y="98"/>
                      <a:pt x="225" y="99"/>
                    </a:cubicBezTo>
                    <a:cubicBezTo>
                      <a:pt x="227" y="99"/>
                      <a:pt x="229" y="100"/>
                      <a:pt x="231" y="101"/>
                    </a:cubicBezTo>
                    <a:cubicBezTo>
                      <a:pt x="234" y="103"/>
                      <a:pt x="237" y="104"/>
                      <a:pt x="240" y="106"/>
                    </a:cubicBezTo>
                    <a:cubicBezTo>
                      <a:pt x="240" y="106"/>
                      <a:pt x="240" y="107"/>
                      <a:pt x="241" y="107"/>
                    </a:cubicBezTo>
                    <a:close/>
                    <a:moveTo>
                      <a:pt x="242" y="113"/>
                    </a:moveTo>
                    <a:cubicBezTo>
                      <a:pt x="240" y="111"/>
                      <a:pt x="237" y="109"/>
                      <a:pt x="234" y="108"/>
                    </a:cubicBezTo>
                    <a:cubicBezTo>
                      <a:pt x="231" y="106"/>
                      <a:pt x="226" y="105"/>
                      <a:pt x="223" y="102"/>
                    </a:cubicBezTo>
                    <a:cubicBezTo>
                      <a:pt x="221" y="100"/>
                      <a:pt x="225" y="103"/>
                      <a:pt x="225" y="103"/>
                    </a:cubicBezTo>
                    <a:cubicBezTo>
                      <a:pt x="226" y="104"/>
                      <a:pt x="226" y="104"/>
                      <a:pt x="227" y="104"/>
                    </a:cubicBezTo>
                    <a:cubicBezTo>
                      <a:pt x="229" y="105"/>
                      <a:pt x="232" y="106"/>
                      <a:pt x="234" y="107"/>
                    </a:cubicBezTo>
                    <a:cubicBezTo>
                      <a:pt x="236" y="108"/>
                      <a:pt x="239" y="109"/>
                      <a:pt x="241" y="109"/>
                    </a:cubicBezTo>
                    <a:cubicBezTo>
                      <a:pt x="242" y="111"/>
                      <a:pt x="242" y="112"/>
                      <a:pt x="242" y="113"/>
                    </a:cubicBezTo>
                    <a:close/>
                    <a:moveTo>
                      <a:pt x="245" y="123"/>
                    </a:moveTo>
                    <a:cubicBezTo>
                      <a:pt x="241" y="120"/>
                      <a:pt x="236" y="117"/>
                      <a:pt x="232" y="114"/>
                    </a:cubicBezTo>
                    <a:cubicBezTo>
                      <a:pt x="232" y="114"/>
                      <a:pt x="233" y="114"/>
                      <a:pt x="233" y="115"/>
                    </a:cubicBezTo>
                    <a:cubicBezTo>
                      <a:pt x="237" y="116"/>
                      <a:pt x="241" y="118"/>
                      <a:pt x="245" y="120"/>
                    </a:cubicBezTo>
                    <a:cubicBezTo>
                      <a:pt x="245" y="121"/>
                      <a:pt x="245" y="122"/>
                      <a:pt x="245" y="123"/>
                    </a:cubicBezTo>
                    <a:close/>
                    <a:moveTo>
                      <a:pt x="247" y="129"/>
                    </a:moveTo>
                    <a:cubicBezTo>
                      <a:pt x="244" y="127"/>
                      <a:pt x="241" y="125"/>
                      <a:pt x="238" y="123"/>
                    </a:cubicBezTo>
                    <a:cubicBezTo>
                      <a:pt x="235" y="121"/>
                      <a:pt x="232" y="119"/>
                      <a:pt x="229" y="117"/>
                    </a:cubicBezTo>
                    <a:cubicBezTo>
                      <a:pt x="230" y="117"/>
                      <a:pt x="230" y="117"/>
                      <a:pt x="231" y="117"/>
                    </a:cubicBezTo>
                    <a:cubicBezTo>
                      <a:pt x="233" y="118"/>
                      <a:pt x="235" y="119"/>
                      <a:pt x="237" y="120"/>
                    </a:cubicBezTo>
                    <a:cubicBezTo>
                      <a:pt x="240" y="122"/>
                      <a:pt x="243" y="124"/>
                      <a:pt x="246" y="125"/>
                    </a:cubicBezTo>
                    <a:cubicBezTo>
                      <a:pt x="246" y="126"/>
                      <a:pt x="247" y="128"/>
                      <a:pt x="247" y="129"/>
                    </a:cubicBezTo>
                    <a:close/>
                    <a:moveTo>
                      <a:pt x="248" y="133"/>
                    </a:moveTo>
                    <a:cubicBezTo>
                      <a:pt x="246" y="131"/>
                      <a:pt x="245" y="129"/>
                      <a:pt x="242" y="128"/>
                    </a:cubicBezTo>
                    <a:cubicBezTo>
                      <a:pt x="237" y="126"/>
                      <a:pt x="233" y="123"/>
                      <a:pt x="230" y="120"/>
                    </a:cubicBezTo>
                    <a:cubicBezTo>
                      <a:pt x="229" y="120"/>
                      <a:pt x="225" y="117"/>
                      <a:pt x="228" y="119"/>
                    </a:cubicBezTo>
                    <a:cubicBezTo>
                      <a:pt x="229" y="119"/>
                      <a:pt x="229" y="120"/>
                      <a:pt x="230" y="120"/>
                    </a:cubicBezTo>
                    <a:cubicBezTo>
                      <a:pt x="232" y="121"/>
                      <a:pt x="233" y="122"/>
                      <a:pt x="235" y="123"/>
                    </a:cubicBezTo>
                    <a:cubicBezTo>
                      <a:pt x="239" y="126"/>
                      <a:pt x="243" y="128"/>
                      <a:pt x="247" y="130"/>
                    </a:cubicBezTo>
                    <a:cubicBezTo>
                      <a:pt x="248" y="131"/>
                      <a:pt x="248" y="132"/>
                      <a:pt x="248" y="133"/>
                    </a:cubicBezTo>
                    <a:close/>
                    <a:moveTo>
                      <a:pt x="250" y="139"/>
                    </a:moveTo>
                    <a:cubicBezTo>
                      <a:pt x="244" y="133"/>
                      <a:pt x="236" y="130"/>
                      <a:pt x="229" y="125"/>
                    </a:cubicBezTo>
                    <a:cubicBezTo>
                      <a:pt x="230" y="125"/>
                      <a:pt x="227" y="123"/>
                      <a:pt x="226" y="123"/>
                    </a:cubicBezTo>
                    <a:cubicBezTo>
                      <a:pt x="226" y="123"/>
                      <a:pt x="226" y="123"/>
                      <a:pt x="226" y="123"/>
                    </a:cubicBezTo>
                    <a:cubicBezTo>
                      <a:pt x="226" y="123"/>
                      <a:pt x="226" y="123"/>
                      <a:pt x="226" y="123"/>
                    </a:cubicBezTo>
                    <a:cubicBezTo>
                      <a:pt x="228" y="123"/>
                      <a:pt x="229" y="124"/>
                      <a:pt x="230" y="124"/>
                    </a:cubicBezTo>
                    <a:cubicBezTo>
                      <a:pt x="232" y="125"/>
                      <a:pt x="234" y="127"/>
                      <a:pt x="236" y="128"/>
                    </a:cubicBezTo>
                    <a:cubicBezTo>
                      <a:pt x="240" y="130"/>
                      <a:pt x="244" y="133"/>
                      <a:pt x="249" y="135"/>
                    </a:cubicBezTo>
                    <a:cubicBezTo>
                      <a:pt x="249" y="136"/>
                      <a:pt x="249" y="137"/>
                      <a:pt x="250" y="139"/>
                    </a:cubicBezTo>
                    <a:close/>
                    <a:moveTo>
                      <a:pt x="250" y="141"/>
                    </a:moveTo>
                    <a:cubicBezTo>
                      <a:pt x="250" y="141"/>
                      <a:pt x="250" y="141"/>
                      <a:pt x="250" y="140"/>
                    </a:cubicBezTo>
                    <a:cubicBezTo>
                      <a:pt x="250" y="140"/>
                      <a:pt x="250" y="140"/>
                      <a:pt x="250" y="141"/>
                    </a:cubicBezTo>
                    <a:cubicBezTo>
                      <a:pt x="250" y="141"/>
                      <a:pt x="250" y="141"/>
                      <a:pt x="250" y="141"/>
                    </a:cubicBezTo>
                    <a:close/>
                    <a:moveTo>
                      <a:pt x="251" y="144"/>
                    </a:moveTo>
                    <a:cubicBezTo>
                      <a:pt x="248" y="142"/>
                      <a:pt x="244" y="139"/>
                      <a:pt x="241" y="137"/>
                    </a:cubicBezTo>
                    <a:cubicBezTo>
                      <a:pt x="236" y="135"/>
                      <a:pt x="231" y="133"/>
                      <a:pt x="227" y="129"/>
                    </a:cubicBezTo>
                    <a:cubicBezTo>
                      <a:pt x="227" y="129"/>
                      <a:pt x="231" y="130"/>
                      <a:pt x="232" y="131"/>
                    </a:cubicBezTo>
                    <a:cubicBezTo>
                      <a:pt x="233" y="131"/>
                      <a:pt x="233" y="132"/>
                      <a:pt x="234" y="132"/>
                    </a:cubicBezTo>
                    <a:cubicBezTo>
                      <a:pt x="236" y="134"/>
                      <a:pt x="238" y="135"/>
                      <a:pt x="240" y="136"/>
                    </a:cubicBezTo>
                    <a:cubicBezTo>
                      <a:pt x="244" y="137"/>
                      <a:pt x="247" y="140"/>
                      <a:pt x="251" y="142"/>
                    </a:cubicBezTo>
                    <a:cubicBezTo>
                      <a:pt x="251" y="143"/>
                      <a:pt x="251" y="144"/>
                      <a:pt x="251" y="144"/>
                    </a:cubicBezTo>
                    <a:close/>
                    <a:moveTo>
                      <a:pt x="252" y="148"/>
                    </a:moveTo>
                    <a:cubicBezTo>
                      <a:pt x="249" y="146"/>
                      <a:pt x="245" y="144"/>
                      <a:pt x="242" y="141"/>
                    </a:cubicBezTo>
                    <a:cubicBezTo>
                      <a:pt x="240" y="140"/>
                      <a:pt x="237" y="138"/>
                      <a:pt x="235" y="137"/>
                    </a:cubicBezTo>
                    <a:cubicBezTo>
                      <a:pt x="233" y="136"/>
                      <a:pt x="230" y="135"/>
                      <a:pt x="228" y="133"/>
                    </a:cubicBezTo>
                    <a:cubicBezTo>
                      <a:pt x="226" y="132"/>
                      <a:pt x="231" y="134"/>
                      <a:pt x="231" y="134"/>
                    </a:cubicBezTo>
                    <a:cubicBezTo>
                      <a:pt x="232" y="135"/>
                      <a:pt x="233" y="135"/>
                      <a:pt x="234" y="136"/>
                    </a:cubicBezTo>
                    <a:cubicBezTo>
                      <a:pt x="236" y="137"/>
                      <a:pt x="239" y="138"/>
                      <a:pt x="241" y="140"/>
                    </a:cubicBezTo>
                    <a:cubicBezTo>
                      <a:pt x="244" y="142"/>
                      <a:pt x="248" y="145"/>
                      <a:pt x="252" y="146"/>
                    </a:cubicBezTo>
                    <a:cubicBezTo>
                      <a:pt x="252" y="147"/>
                      <a:pt x="252" y="147"/>
                      <a:pt x="252" y="148"/>
                    </a:cubicBezTo>
                    <a:close/>
                    <a:moveTo>
                      <a:pt x="253" y="152"/>
                    </a:moveTo>
                    <a:cubicBezTo>
                      <a:pt x="251" y="150"/>
                      <a:pt x="248" y="148"/>
                      <a:pt x="245" y="146"/>
                    </a:cubicBezTo>
                    <a:cubicBezTo>
                      <a:pt x="240" y="144"/>
                      <a:pt x="236" y="141"/>
                      <a:pt x="231" y="138"/>
                    </a:cubicBezTo>
                    <a:cubicBezTo>
                      <a:pt x="231" y="138"/>
                      <a:pt x="232" y="138"/>
                      <a:pt x="232" y="138"/>
                    </a:cubicBezTo>
                    <a:cubicBezTo>
                      <a:pt x="235" y="139"/>
                      <a:pt x="237" y="141"/>
                      <a:pt x="239" y="142"/>
                    </a:cubicBezTo>
                    <a:cubicBezTo>
                      <a:pt x="244" y="145"/>
                      <a:pt x="248" y="147"/>
                      <a:pt x="253" y="149"/>
                    </a:cubicBezTo>
                    <a:cubicBezTo>
                      <a:pt x="253" y="150"/>
                      <a:pt x="253" y="151"/>
                      <a:pt x="253" y="152"/>
                    </a:cubicBezTo>
                    <a:close/>
                    <a:moveTo>
                      <a:pt x="254" y="157"/>
                    </a:moveTo>
                    <a:cubicBezTo>
                      <a:pt x="250" y="155"/>
                      <a:pt x="246" y="151"/>
                      <a:pt x="242" y="149"/>
                    </a:cubicBezTo>
                    <a:cubicBezTo>
                      <a:pt x="237" y="147"/>
                      <a:pt x="232" y="144"/>
                      <a:pt x="228" y="140"/>
                    </a:cubicBezTo>
                    <a:cubicBezTo>
                      <a:pt x="226" y="138"/>
                      <a:pt x="230" y="141"/>
                      <a:pt x="230" y="141"/>
                    </a:cubicBezTo>
                    <a:cubicBezTo>
                      <a:pt x="232" y="142"/>
                      <a:pt x="233" y="143"/>
                      <a:pt x="234" y="144"/>
                    </a:cubicBezTo>
                    <a:cubicBezTo>
                      <a:pt x="237" y="145"/>
                      <a:pt x="239" y="146"/>
                      <a:pt x="241" y="147"/>
                    </a:cubicBezTo>
                    <a:cubicBezTo>
                      <a:pt x="245" y="149"/>
                      <a:pt x="249" y="152"/>
                      <a:pt x="254" y="154"/>
                    </a:cubicBezTo>
                    <a:cubicBezTo>
                      <a:pt x="254" y="155"/>
                      <a:pt x="254" y="156"/>
                      <a:pt x="254" y="157"/>
                    </a:cubicBezTo>
                    <a:close/>
                    <a:moveTo>
                      <a:pt x="256" y="166"/>
                    </a:moveTo>
                    <a:cubicBezTo>
                      <a:pt x="249" y="160"/>
                      <a:pt x="240" y="156"/>
                      <a:pt x="232" y="151"/>
                    </a:cubicBezTo>
                    <a:cubicBezTo>
                      <a:pt x="231" y="150"/>
                      <a:pt x="229" y="148"/>
                      <a:pt x="227" y="147"/>
                    </a:cubicBezTo>
                    <a:cubicBezTo>
                      <a:pt x="228" y="148"/>
                      <a:pt x="230" y="149"/>
                      <a:pt x="231" y="149"/>
                    </a:cubicBezTo>
                    <a:cubicBezTo>
                      <a:pt x="234" y="151"/>
                      <a:pt x="236" y="152"/>
                      <a:pt x="239" y="154"/>
                    </a:cubicBezTo>
                    <a:cubicBezTo>
                      <a:pt x="245" y="157"/>
                      <a:pt x="250" y="160"/>
                      <a:pt x="256" y="163"/>
                    </a:cubicBezTo>
                    <a:cubicBezTo>
                      <a:pt x="256" y="163"/>
                      <a:pt x="256" y="163"/>
                      <a:pt x="256" y="163"/>
                    </a:cubicBezTo>
                    <a:cubicBezTo>
                      <a:pt x="256" y="164"/>
                      <a:pt x="256" y="165"/>
                      <a:pt x="256" y="166"/>
                    </a:cubicBezTo>
                    <a:close/>
                    <a:moveTo>
                      <a:pt x="257" y="169"/>
                    </a:moveTo>
                    <a:cubicBezTo>
                      <a:pt x="255" y="167"/>
                      <a:pt x="252" y="165"/>
                      <a:pt x="249" y="163"/>
                    </a:cubicBezTo>
                    <a:cubicBezTo>
                      <a:pt x="251" y="165"/>
                      <a:pt x="254" y="166"/>
                      <a:pt x="257" y="168"/>
                    </a:cubicBezTo>
                    <a:cubicBezTo>
                      <a:pt x="257" y="168"/>
                      <a:pt x="257" y="169"/>
                      <a:pt x="257" y="169"/>
                    </a:cubicBezTo>
                    <a:close/>
                    <a:moveTo>
                      <a:pt x="259" y="178"/>
                    </a:moveTo>
                    <a:cubicBezTo>
                      <a:pt x="251" y="172"/>
                      <a:pt x="243" y="167"/>
                      <a:pt x="235" y="162"/>
                    </a:cubicBezTo>
                    <a:cubicBezTo>
                      <a:pt x="238" y="164"/>
                      <a:pt x="240" y="165"/>
                      <a:pt x="243" y="166"/>
                    </a:cubicBezTo>
                    <a:cubicBezTo>
                      <a:pt x="248" y="168"/>
                      <a:pt x="253" y="171"/>
                      <a:pt x="258" y="175"/>
                    </a:cubicBezTo>
                    <a:cubicBezTo>
                      <a:pt x="258" y="176"/>
                      <a:pt x="258" y="177"/>
                      <a:pt x="259" y="178"/>
                    </a:cubicBezTo>
                    <a:close/>
                    <a:moveTo>
                      <a:pt x="260" y="186"/>
                    </a:moveTo>
                    <a:cubicBezTo>
                      <a:pt x="256" y="183"/>
                      <a:pt x="251" y="182"/>
                      <a:pt x="247" y="180"/>
                    </a:cubicBezTo>
                    <a:cubicBezTo>
                      <a:pt x="241" y="178"/>
                      <a:pt x="236" y="175"/>
                      <a:pt x="231" y="173"/>
                    </a:cubicBezTo>
                    <a:cubicBezTo>
                      <a:pt x="231" y="172"/>
                      <a:pt x="231" y="170"/>
                      <a:pt x="230" y="169"/>
                    </a:cubicBezTo>
                    <a:cubicBezTo>
                      <a:pt x="236" y="172"/>
                      <a:pt x="241" y="175"/>
                      <a:pt x="247" y="178"/>
                    </a:cubicBezTo>
                    <a:cubicBezTo>
                      <a:pt x="251" y="180"/>
                      <a:pt x="255" y="183"/>
                      <a:pt x="259" y="184"/>
                    </a:cubicBezTo>
                    <a:cubicBezTo>
                      <a:pt x="259" y="184"/>
                      <a:pt x="259" y="184"/>
                      <a:pt x="259" y="184"/>
                    </a:cubicBezTo>
                    <a:cubicBezTo>
                      <a:pt x="260" y="185"/>
                      <a:pt x="260" y="185"/>
                      <a:pt x="260" y="186"/>
                    </a:cubicBezTo>
                    <a:close/>
                    <a:moveTo>
                      <a:pt x="237" y="229"/>
                    </a:moveTo>
                    <a:cubicBezTo>
                      <a:pt x="237" y="228"/>
                      <a:pt x="237" y="227"/>
                      <a:pt x="237" y="226"/>
                    </a:cubicBezTo>
                    <a:cubicBezTo>
                      <a:pt x="241" y="229"/>
                      <a:pt x="245" y="232"/>
                      <a:pt x="250" y="235"/>
                    </a:cubicBezTo>
                    <a:cubicBezTo>
                      <a:pt x="253" y="236"/>
                      <a:pt x="255" y="238"/>
                      <a:pt x="258" y="240"/>
                    </a:cubicBezTo>
                    <a:cubicBezTo>
                      <a:pt x="260" y="241"/>
                      <a:pt x="263" y="244"/>
                      <a:pt x="264" y="244"/>
                    </a:cubicBezTo>
                    <a:cubicBezTo>
                      <a:pt x="264" y="244"/>
                      <a:pt x="264" y="244"/>
                      <a:pt x="264" y="244"/>
                    </a:cubicBezTo>
                    <a:cubicBezTo>
                      <a:pt x="254" y="242"/>
                      <a:pt x="246" y="233"/>
                      <a:pt x="237" y="229"/>
                    </a:cubicBezTo>
                    <a:close/>
                    <a:moveTo>
                      <a:pt x="263" y="238"/>
                    </a:moveTo>
                    <a:cubicBezTo>
                      <a:pt x="263" y="238"/>
                      <a:pt x="258" y="236"/>
                      <a:pt x="257" y="235"/>
                    </a:cubicBezTo>
                    <a:cubicBezTo>
                      <a:pt x="255" y="234"/>
                      <a:pt x="252" y="233"/>
                      <a:pt x="250" y="231"/>
                    </a:cubicBezTo>
                    <a:cubicBezTo>
                      <a:pt x="246" y="229"/>
                      <a:pt x="242" y="226"/>
                      <a:pt x="237" y="225"/>
                    </a:cubicBezTo>
                    <a:cubicBezTo>
                      <a:pt x="237" y="225"/>
                      <a:pt x="237" y="225"/>
                      <a:pt x="237" y="225"/>
                    </a:cubicBezTo>
                    <a:cubicBezTo>
                      <a:pt x="237" y="224"/>
                      <a:pt x="237" y="223"/>
                      <a:pt x="237" y="221"/>
                    </a:cubicBezTo>
                    <a:cubicBezTo>
                      <a:pt x="244" y="228"/>
                      <a:pt x="254" y="231"/>
                      <a:pt x="262" y="237"/>
                    </a:cubicBezTo>
                    <a:cubicBezTo>
                      <a:pt x="263" y="237"/>
                      <a:pt x="263" y="238"/>
                      <a:pt x="263" y="238"/>
                    </a:cubicBezTo>
                    <a:cubicBezTo>
                      <a:pt x="263" y="238"/>
                      <a:pt x="263" y="238"/>
                      <a:pt x="263" y="238"/>
                    </a:cubicBezTo>
                    <a:close/>
                    <a:moveTo>
                      <a:pt x="236" y="216"/>
                    </a:moveTo>
                    <a:cubicBezTo>
                      <a:pt x="243" y="222"/>
                      <a:pt x="252" y="225"/>
                      <a:pt x="260" y="231"/>
                    </a:cubicBezTo>
                    <a:cubicBezTo>
                      <a:pt x="263" y="233"/>
                      <a:pt x="258" y="230"/>
                      <a:pt x="257" y="229"/>
                    </a:cubicBezTo>
                    <a:cubicBezTo>
                      <a:pt x="255" y="228"/>
                      <a:pt x="252" y="227"/>
                      <a:pt x="249" y="225"/>
                    </a:cubicBezTo>
                    <a:cubicBezTo>
                      <a:pt x="245" y="224"/>
                      <a:pt x="241" y="222"/>
                      <a:pt x="237" y="220"/>
                    </a:cubicBezTo>
                    <a:cubicBezTo>
                      <a:pt x="236" y="219"/>
                      <a:pt x="236" y="218"/>
                      <a:pt x="236" y="216"/>
                    </a:cubicBezTo>
                    <a:close/>
                    <a:moveTo>
                      <a:pt x="235" y="213"/>
                    </a:moveTo>
                    <a:cubicBezTo>
                      <a:pt x="240" y="214"/>
                      <a:pt x="245" y="217"/>
                      <a:pt x="249" y="220"/>
                    </a:cubicBezTo>
                    <a:cubicBezTo>
                      <a:pt x="251" y="221"/>
                      <a:pt x="254" y="222"/>
                      <a:pt x="256" y="223"/>
                    </a:cubicBezTo>
                    <a:cubicBezTo>
                      <a:pt x="257" y="224"/>
                      <a:pt x="259" y="226"/>
                      <a:pt x="261" y="226"/>
                    </a:cubicBezTo>
                    <a:cubicBezTo>
                      <a:pt x="252" y="223"/>
                      <a:pt x="245" y="217"/>
                      <a:pt x="236" y="215"/>
                    </a:cubicBezTo>
                    <a:cubicBezTo>
                      <a:pt x="236" y="214"/>
                      <a:pt x="236" y="213"/>
                      <a:pt x="235" y="213"/>
                    </a:cubicBezTo>
                    <a:close/>
                    <a:moveTo>
                      <a:pt x="235" y="209"/>
                    </a:moveTo>
                    <a:cubicBezTo>
                      <a:pt x="239" y="211"/>
                      <a:pt x="243" y="213"/>
                      <a:pt x="247" y="215"/>
                    </a:cubicBezTo>
                    <a:cubicBezTo>
                      <a:pt x="251" y="217"/>
                      <a:pt x="255" y="221"/>
                      <a:pt x="259" y="222"/>
                    </a:cubicBezTo>
                    <a:cubicBezTo>
                      <a:pt x="254" y="221"/>
                      <a:pt x="250" y="218"/>
                      <a:pt x="246" y="216"/>
                    </a:cubicBezTo>
                    <a:cubicBezTo>
                      <a:pt x="243" y="214"/>
                      <a:pt x="239" y="213"/>
                      <a:pt x="235" y="212"/>
                    </a:cubicBezTo>
                    <a:cubicBezTo>
                      <a:pt x="235" y="211"/>
                      <a:pt x="235" y="210"/>
                      <a:pt x="235" y="209"/>
                    </a:cubicBezTo>
                    <a:close/>
                    <a:moveTo>
                      <a:pt x="260" y="207"/>
                    </a:moveTo>
                    <a:cubicBezTo>
                      <a:pt x="260" y="208"/>
                      <a:pt x="260" y="209"/>
                      <a:pt x="260" y="209"/>
                    </a:cubicBezTo>
                    <a:cubicBezTo>
                      <a:pt x="256" y="206"/>
                      <a:pt x="250" y="204"/>
                      <a:pt x="245" y="201"/>
                    </a:cubicBezTo>
                    <a:cubicBezTo>
                      <a:pt x="245" y="201"/>
                      <a:pt x="245" y="200"/>
                      <a:pt x="244" y="200"/>
                    </a:cubicBezTo>
                    <a:cubicBezTo>
                      <a:pt x="250" y="202"/>
                      <a:pt x="255" y="204"/>
                      <a:pt x="260" y="207"/>
                    </a:cubicBezTo>
                    <a:close/>
                    <a:moveTo>
                      <a:pt x="240" y="198"/>
                    </a:moveTo>
                    <a:cubicBezTo>
                      <a:pt x="240" y="199"/>
                      <a:pt x="240" y="199"/>
                      <a:pt x="241" y="199"/>
                    </a:cubicBezTo>
                    <a:cubicBezTo>
                      <a:pt x="243" y="200"/>
                      <a:pt x="245" y="201"/>
                      <a:pt x="246" y="202"/>
                    </a:cubicBezTo>
                    <a:cubicBezTo>
                      <a:pt x="250" y="205"/>
                      <a:pt x="255" y="206"/>
                      <a:pt x="259" y="209"/>
                    </a:cubicBezTo>
                    <a:cubicBezTo>
                      <a:pt x="255" y="207"/>
                      <a:pt x="250" y="205"/>
                      <a:pt x="246" y="203"/>
                    </a:cubicBezTo>
                    <a:cubicBezTo>
                      <a:pt x="242" y="202"/>
                      <a:pt x="237" y="200"/>
                      <a:pt x="233" y="198"/>
                    </a:cubicBezTo>
                    <a:cubicBezTo>
                      <a:pt x="233" y="197"/>
                      <a:pt x="233" y="196"/>
                      <a:pt x="233" y="195"/>
                    </a:cubicBezTo>
                    <a:cubicBezTo>
                      <a:pt x="233" y="195"/>
                      <a:pt x="233" y="196"/>
                      <a:pt x="234" y="196"/>
                    </a:cubicBezTo>
                    <a:cubicBezTo>
                      <a:pt x="233" y="196"/>
                      <a:pt x="234" y="197"/>
                      <a:pt x="236" y="197"/>
                    </a:cubicBezTo>
                    <a:cubicBezTo>
                      <a:pt x="237" y="197"/>
                      <a:pt x="238" y="198"/>
                      <a:pt x="240" y="198"/>
                    </a:cubicBezTo>
                    <a:close/>
                    <a:moveTo>
                      <a:pt x="234" y="199"/>
                    </a:moveTo>
                    <a:cubicBezTo>
                      <a:pt x="242" y="203"/>
                      <a:pt x="251" y="207"/>
                      <a:pt x="260" y="210"/>
                    </a:cubicBezTo>
                    <a:cubicBezTo>
                      <a:pt x="260" y="211"/>
                      <a:pt x="260" y="211"/>
                      <a:pt x="260" y="212"/>
                    </a:cubicBezTo>
                    <a:cubicBezTo>
                      <a:pt x="260" y="212"/>
                      <a:pt x="260" y="212"/>
                      <a:pt x="259" y="211"/>
                    </a:cubicBezTo>
                    <a:cubicBezTo>
                      <a:pt x="259" y="211"/>
                      <a:pt x="259" y="211"/>
                      <a:pt x="258" y="211"/>
                    </a:cubicBezTo>
                    <a:cubicBezTo>
                      <a:pt x="250" y="207"/>
                      <a:pt x="242" y="203"/>
                      <a:pt x="234" y="199"/>
                    </a:cubicBezTo>
                    <a:close/>
                    <a:moveTo>
                      <a:pt x="260" y="215"/>
                    </a:moveTo>
                    <a:cubicBezTo>
                      <a:pt x="257" y="212"/>
                      <a:pt x="252" y="211"/>
                      <a:pt x="249" y="209"/>
                    </a:cubicBezTo>
                    <a:cubicBezTo>
                      <a:pt x="245" y="206"/>
                      <a:pt x="241" y="204"/>
                      <a:pt x="237" y="202"/>
                    </a:cubicBezTo>
                    <a:cubicBezTo>
                      <a:pt x="237" y="203"/>
                      <a:pt x="238" y="203"/>
                      <a:pt x="239" y="203"/>
                    </a:cubicBezTo>
                    <a:cubicBezTo>
                      <a:pt x="241" y="204"/>
                      <a:pt x="244" y="205"/>
                      <a:pt x="247" y="206"/>
                    </a:cubicBezTo>
                    <a:cubicBezTo>
                      <a:pt x="251" y="208"/>
                      <a:pt x="256" y="211"/>
                      <a:pt x="260" y="213"/>
                    </a:cubicBezTo>
                    <a:cubicBezTo>
                      <a:pt x="260" y="213"/>
                      <a:pt x="260" y="214"/>
                      <a:pt x="260" y="215"/>
                    </a:cubicBezTo>
                    <a:close/>
                    <a:moveTo>
                      <a:pt x="233" y="201"/>
                    </a:moveTo>
                    <a:cubicBezTo>
                      <a:pt x="233" y="200"/>
                      <a:pt x="233" y="199"/>
                      <a:pt x="233" y="199"/>
                    </a:cubicBezTo>
                    <a:cubicBezTo>
                      <a:pt x="235" y="200"/>
                      <a:pt x="237" y="201"/>
                      <a:pt x="239" y="202"/>
                    </a:cubicBezTo>
                    <a:cubicBezTo>
                      <a:pt x="237" y="202"/>
                      <a:pt x="235" y="201"/>
                      <a:pt x="233" y="201"/>
                    </a:cubicBezTo>
                    <a:close/>
                    <a:moveTo>
                      <a:pt x="261" y="219"/>
                    </a:moveTo>
                    <a:cubicBezTo>
                      <a:pt x="257" y="216"/>
                      <a:pt x="253" y="214"/>
                      <a:pt x="249" y="212"/>
                    </a:cubicBezTo>
                    <a:cubicBezTo>
                      <a:pt x="253" y="214"/>
                      <a:pt x="256" y="215"/>
                      <a:pt x="260" y="216"/>
                    </a:cubicBezTo>
                    <a:cubicBezTo>
                      <a:pt x="260" y="217"/>
                      <a:pt x="261" y="218"/>
                      <a:pt x="261" y="219"/>
                    </a:cubicBezTo>
                    <a:close/>
                    <a:moveTo>
                      <a:pt x="237" y="207"/>
                    </a:moveTo>
                    <a:cubicBezTo>
                      <a:pt x="241" y="209"/>
                      <a:pt x="245" y="211"/>
                      <a:pt x="249" y="213"/>
                    </a:cubicBezTo>
                    <a:cubicBezTo>
                      <a:pt x="251" y="214"/>
                      <a:pt x="254" y="215"/>
                      <a:pt x="256" y="216"/>
                    </a:cubicBezTo>
                    <a:cubicBezTo>
                      <a:pt x="256" y="217"/>
                      <a:pt x="261" y="219"/>
                      <a:pt x="258" y="217"/>
                    </a:cubicBezTo>
                    <a:cubicBezTo>
                      <a:pt x="250" y="213"/>
                      <a:pt x="242" y="211"/>
                      <a:pt x="234" y="208"/>
                    </a:cubicBezTo>
                    <a:cubicBezTo>
                      <a:pt x="234" y="207"/>
                      <a:pt x="234" y="206"/>
                      <a:pt x="234" y="206"/>
                    </a:cubicBezTo>
                    <a:cubicBezTo>
                      <a:pt x="235" y="206"/>
                      <a:pt x="236" y="206"/>
                      <a:pt x="237" y="207"/>
                    </a:cubicBezTo>
                    <a:close/>
                    <a:moveTo>
                      <a:pt x="261" y="223"/>
                    </a:moveTo>
                    <a:cubicBezTo>
                      <a:pt x="257" y="220"/>
                      <a:pt x="252" y="217"/>
                      <a:pt x="248" y="215"/>
                    </a:cubicBezTo>
                    <a:cubicBezTo>
                      <a:pt x="245" y="214"/>
                      <a:pt x="243" y="212"/>
                      <a:pt x="241" y="211"/>
                    </a:cubicBezTo>
                    <a:cubicBezTo>
                      <a:pt x="244" y="212"/>
                      <a:pt x="246" y="213"/>
                      <a:pt x="249" y="214"/>
                    </a:cubicBezTo>
                    <a:cubicBezTo>
                      <a:pt x="253" y="216"/>
                      <a:pt x="257" y="218"/>
                      <a:pt x="261" y="220"/>
                    </a:cubicBezTo>
                    <a:cubicBezTo>
                      <a:pt x="261" y="221"/>
                      <a:pt x="261" y="222"/>
                      <a:pt x="261" y="223"/>
                    </a:cubicBezTo>
                    <a:close/>
                    <a:moveTo>
                      <a:pt x="233" y="202"/>
                    </a:moveTo>
                    <a:cubicBezTo>
                      <a:pt x="239" y="204"/>
                      <a:pt x="243" y="207"/>
                      <a:pt x="248" y="209"/>
                    </a:cubicBezTo>
                    <a:cubicBezTo>
                      <a:pt x="250" y="211"/>
                      <a:pt x="253" y="212"/>
                      <a:pt x="255" y="213"/>
                    </a:cubicBezTo>
                    <a:cubicBezTo>
                      <a:pt x="256" y="213"/>
                      <a:pt x="258" y="215"/>
                      <a:pt x="259" y="215"/>
                    </a:cubicBezTo>
                    <a:cubicBezTo>
                      <a:pt x="255" y="214"/>
                      <a:pt x="251" y="212"/>
                      <a:pt x="246" y="210"/>
                    </a:cubicBezTo>
                    <a:cubicBezTo>
                      <a:pt x="244" y="209"/>
                      <a:pt x="241" y="208"/>
                      <a:pt x="239" y="207"/>
                    </a:cubicBezTo>
                    <a:cubicBezTo>
                      <a:pt x="239" y="207"/>
                      <a:pt x="238" y="207"/>
                      <a:pt x="238" y="206"/>
                    </a:cubicBezTo>
                    <a:cubicBezTo>
                      <a:pt x="236" y="206"/>
                      <a:pt x="235" y="205"/>
                      <a:pt x="234" y="205"/>
                    </a:cubicBezTo>
                    <a:cubicBezTo>
                      <a:pt x="234" y="204"/>
                      <a:pt x="234" y="203"/>
                      <a:pt x="233" y="202"/>
                    </a:cubicBezTo>
                    <a:close/>
                    <a:moveTo>
                      <a:pt x="232" y="192"/>
                    </a:moveTo>
                    <a:cubicBezTo>
                      <a:pt x="234" y="193"/>
                      <a:pt x="235" y="193"/>
                      <a:pt x="236" y="193"/>
                    </a:cubicBezTo>
                    <a:cubicBezTo>
                      <a:pt x="240" y="195"/>
                      <a:pt x="243" y="198"/>
                      <a:pt x="247" y="200"/>
                    </a:cubicBezTo>
                    <a:cubicBezTo>
                      <a:pt x="249" y="201"/>
                      <a:pt x="250" y="202"/>
                      <a:pt x="252" y="202"/>
                    </a:cubicBezTo>
                    <a:cubicBezTo>
                      <a:pt x="251" y="202"/>
                      <a:pt x="249" y="201"/>
                      <a:pt x="248" y="201"/>
                    </a:cubicBezTo>
                    <a:cubicBezTo>
                      <a:pt x="246" y="200"/>
                      <a:pt x="243" y="199"/>
                      <a:pt x="240" y="198"/>
                    </a:cubicBezTo>
                    <a:cubicBezTo>
                      <a:pt x="238" y="197"/>
                      <a:pt x="235" y="195"/>
                      <a:pt x="233" y="194"/>
                    </a:cubicBezTo>
                    <a:cubicBezTo>
                      <a:pt x="233" y="194"/>
                      <a:pt x="232" y="194"/>
                      <a:pt x="232" y="193"/>
                    </a:cubicBezTo>
                    <a:cubicBezTo>
                      <a:pt x="232" y="193"/>
                      <a:pt x="232" y="193"/>
                      <a:pt x="232" y="192"/>
                    </a:cubicBezTo>
                    <a:close/>
                    <a:moveTo>
                      <a:pt x="232" y="187"/>
                    </a:moveTo>
                    <a:cubicBezTo>
                      <a:pt x="233" y="188"/>
                      <a:pt x="234" y="188"/>
                      <a:pt x="234" y="188"/>
                    </a:cubicBezTo>
                    <a:cubicBezTo>
                      <a:pt x="235" y="188"/>
                      <a:pt x="235" y="188"/>
                      <a:pt x="235" y="188"/>
                    </a:cubicBezTo>
                    <a:cubicBezTo>
                      <a:pt x="239" y="190"/>
                      <a:pt x="244" y="193"/>
                      <a:pt x="249" y="196"/>
                    </a:cubicBezTo>
                    <a:cubicBezTo>
                      <a:pt x="251" y="197"/>
                      <a:pt x="254" y="198"/>
                      <a:pt x="256" y="200"/>
                    </a:cubicBezTo>
                    <a:cubicBezTo>
                      <a:pt x="257" y="200"/>
                      <a:pt x="262" y="203"/>
                      <a:pt x="256" y="200"/>
                    </a:cubicBezTo>
                    <a:cubicBezTo>
                      <a:pt x="252" y="198"/>
                      <a:pt x="248" y="197"/>
                      <a:pt x="244" y="195"/>
                    </a:cubicBezTo>
                    <a:cubicBezTo>
                      <a:pt x="241" y="194"/>
                      <a:pt x="239" y="194"/>
                      <a:pt x="237" y="193"/>
                    </a:cubicBezTo>
                    <a:cubicBezTo>
                      <a:pt x="237" y="193"/>
                      <a:pt x="236" y="193"/>
                      <a:pt x="236" y="193"/>
                    </a:cubicBezTo>
                    <a:cubicBezTo>
                      <a:pt x="235" y="192"/>
                      <a:pt x="234" y="192"/>
                      <a:pt x="232" y="192"/>
                    </a:cubicBezTo>
                    <a:cubicBezTo>
                      <a:pt x="232" y="190"/>
                      <a:pt x="232" y="189"/>
                      <a:pt x="232" y="187"/>
                    </a:cubicBezTo>
                    <a:close/>
                    <a:moveTo>
                      <a:pt x="232" y="186"/>
                    </a:moveTo>
                    <a:cubicBezTo>
                      <a:pt x="232" y="185"/>
                      <a:pt x="232" y="184"/>
                      <a:pt x="232" y="183"/>
                    </a:cubicBezTo>
                    <a:cubicBezTo>
                      <a:pt x="241" y="188"/>
                      <a:pt x="250" y="192"/>
                      <a:pt x="260" y="197"/>
                    </a:cubicBezTo>
                    <a:cubicBezTo>
                      <a:pt x="255" y="195"/>
                      <a:pt x="251" y="193"/>
                      <a:pt x="246" y="192"/>
                    </a:cubicBezTo>
                    <a:cubicBezTo>
                      <a:pt x="244" y="191"/>
                      <a:pt x="241" y="190"/>
                      <a:pt x="238" y="189"/>
                    </a:cubicBezTo>
                    <a:cubicBezTo>
                      <a:pt x="237" y="188"/>
                      <a:pt x="236" y="188"/>
                      <a:pt x="235" y="188"/>
                    </a:cubicBezTo>
                    <a:cubicBezTo>
                      <a:pt x="234" y="187"/>
                      <a:pt x="233" y="187"/>
                      <a:pt x="233" y="187"/>
                    </a:cubicBezTo>
                    <a:cubicBezTo>
                      <a:pt x="233" y="187"/>
                      <a:pt x="233" y="187"/>
                      <a:pt x="232" y="186"/>
                    </a:cubicBezTo>
                    <a:close/>
                    <a:moveTo>
                      <a:pt x="232" y="179"/>
                    </a:moveTo>
                    <a:cubicBezTo>
                      <a:pt x="235" y="182"/>
                      <a:pt x="239" y="184"/>
                      <a:pt x="243" y="185"/>
                    </a:cubicBezTo>
                    <a:cubicBezTo>
                      <a:pt x="246" y="186"/>
                      <a:pt x="249" y="187"/>
                      <a:pt x="251" y="189"/>
                    </a:cubicBezTo>
                    <a:cubicBezTo>
                      <a:pt x="250" y="188"/>
                      <a:pt x="248" y="187"/>
                      <a:pt x="247" y="187"/>
                    </a:cubicBezTo>
                    <a:cubicBezTo>
                      <a:pt x="242" y="185"/>
                      <a:pt x="237" y="183"/>
                      <a:pt x="232" y="182"/>
                    </a:cubicBezTo>
                    <a:cubicBezTo>
                      <a:pt x="232" y="182"/>
                      <a:pt x="232" y="182"/>
                      <a:pt x="232" y="182"/>
                    </a:cubicBezTo>
                    <a:cubicBezTo>
                      <a:pt x="232" y="181"/>
                      <a:pt x="232" y="180"/>
                      <a:pt x="232" y="179"/>
                    </a:cubicBezTo>
                    <a:close/>
                    <a:moveTo>
                      <a:pt x="233" y="180"/>
                    </a:moveTo>
                    <a:cubicBezTo>
                      <a:pt x="236" y="182"/>
                      <a:pt x="241" y="183"/>
                      <a:pt x="245" y="184"/>
                    </a:cubicBezTo>
                    <a:cubicBezTo>
                      <a:pt x="250" y="186"/>
                      <a:pt x="255" y="188"/>
                      <a:pt x="260" y="191"/>
                    </a:cubicBezTo>
                    <a:cubicBezTo>
                      <a:pt x="260" y="191"/>
                      <a:pt x="260" y="192"/>
                      <a:pt x="260" y="192"/>
                    </a:cubicBezTo>
                    <a:cubicBezTo>
                      <a:pt x="260" y="192"/>
                      <a:pt x="260" y="193"/>
                      <a:pt x="260" y="193"/>
                    </a:cubicBezTo>
                    <a:cubicBezTo>
                      <a:pt x="260" y="193"/>
                      <a:pt x="260" y="192"/>
                      <a:pt x="259" y="192"/>
                    </a:cubicBezTo>
                    <a:cubicBezTo>
                      <a:pt x="259" y="192"/>
                      <a:pt x="259" y="192"/>
                      <a:pt x="258" y="192"/>
                    </a:cubicBezTo>
                    <a:cubicBezTo>
                      <a:pt x="255" y="190"/>
                      <a:pt x="251" y="187"/>
                      <a:pt x="247" y="186"/>
                    </a:cubicBezTo>
                    <a:cubicBezTo>
                      <a:pt x="242" y="184"/>
                      <a:pt x="237" y="182"/>
                      <a:pt x="233" y="180"/>
                    </a:cubicBezTo>
                    <a:close/>
                    <a:moveTo>
                      <a:pt x="260" y="197"/>
                    </a:moveTo>
                    <a:cubicBezTo>
                      <a:pt x="253" y="192"/>
                      <a:pt x="243" y="188"/>
                      <a:pt x="235" y="184"/>
                    </a:cubicBezTo>
                    <a:cubicBezTo>
                      <a:pt x="235" y="183"/>
                      <a:pt x="234" y="183"/>
                      <a:pt x="234" y="183"/>
                    </a:cubicBezTo>
                    <a:cubicBezTo>
                      <a:pt x="234" y="183"/>
                      <a:pt x="234" y="183"/>
                      <a:pt x="235" y="183"/>
                    </a:cubicBezTo>
                    <a:cubicBezTo>
                      <a:pt x="236" y="184"/>
                      <a:pt x="237" y="184"/>
                      <a:pt x="238" y="184"/>
                    </a:cubicBezTo>
                    <a:cubicBezTo>
                      <a:pt x="241" y="185"/>
                      <a:pt x="243" y="186"/>
                      <a:pt x="245" y="187"/>
                    </a:cubicBezTo>
                    <a:cubicBezTo>
                      <a:pt x="250" y="189"/>
                      <a:pt x="255" y="191"/>
                      <a:pt x="260" y="194"/>
                    </a:cubicBezTo>
                    <a:cubicBezTo>
                      <a:pt x="260" y="195"/>
                      <a:pt x="260" y="196"/>
                      <a:pt x="260" y="197"/>
                    </a:cubicBezTo>
                    <a:close/>
                    <a:moveTo>
                      <a:pt x="260" y="202"/>
                    </a:moveTo>
                    <a:cubicBezTo>
                      <a:pt x="256" y="198"/>
                      <a:pt x="251" y="196"/>
                      <a:pt x="246" y="193"/>
                    </a:cubicBezTo>
                    <a:cubicBezTo>
                      <a:pt x="244" y="192"/>
                      <a:pt x="243" y="191"/>
                      <a:pt x="241" y="191"/>
                    </a:cubicBezTo>
                    <a:cubicBezTo>
                      <a:pt x="248" y="193"/>
                      <a:pt x="254" y="195"/>
                      <a:pt x="260" y="198"/>
                    </a:cubicBezTo>
                    <a:cubicBezTo>
                      <a:pt x="260" y="199"/>
                      <a:pt x="260" y="201"/>
                      <a:pt x="260" y="202"/>
                    </a:cubicBezTo>
                    <a:close/>
                    <a:moveTo>
                      <a:pt x="231" y="174"/>
                    </a:moveTo>
                    <a:cubicBezTo>
                      <a:pt x="239" y="181"/>
                      <a:pt x="249" y="183"/>
                      <a:pt x="257" y="188"/>
                    </a:cubicBezTo>
                    <a:cubicBezTo>
                      <a:pt x="257" y="188"/>
                      <a:pt x="262" y="191"/>
                      <a:pt x="258" y="189"/>
                    </a:cubicBezTo>
                    <a:cubicBezTo>
                      <a:pt x="257" y="188"/>
                      <a:pt x="256" y="188"/>
                      <a:pt x="255" y="187"/>
                    </a:cubicBezTo>
                    <a:cubicBezTo>
                      <a:pt x="253" y="186"/>
                      <a:pt x="250" y="185"/>
                      <a:pt x="248" y="184"/>
                    </a:cubicBezTo>
                    <a:cubicBezTo>
                      <a:pt x="243" y="182"/>
                      <a:pt x="237" y="181"/>
                      <a:pt x="232" y="179"/>
                    </a:cubicBezTo>
                    <a:cubicBezTo>
                      <a:pt x="232" y="179"/>
                      <a:pt x="232" y="179"/>
                      <a:pt x="232" y="179"/>
                    </a:cubicBezTo>
                    <a:cubicBezTo>
                      <a:pt x="231" y="177"/>
                      <a:pt x="231" y="176"/>
                      <a:pt x="231" y="174"/>
                    </a:cubicBezTo>
                    <a:close/>
                    <a:moveTo>
                      <a:pt x="260" y="206"/>
                    </a:moveTo>
                    <a:cubicBezTo>
                      <a:pt x="260" y="206"/>
                      <a:pt x="260" y="206"/>
                      <a:pt x="260" y="206"/>
                    </a:cubicBezTo>
                    <a:cubicBezTo>
                      <a:pt x="260" y="205"/>
                      <a:pt x="259" y="205"/>
                      <a:pt x="259" y="205"/>
                    </a:cubicBezTo>
                    <a:cubicBezTo>
                      <a:pt x="254" y="203"/>
                      <a:pt x="250" y="201"/>
                      <a:pt x="245" y="198"/>
                    </a:cubicBezTo>
                    <a:cubicBezTo>
                      <a:pt x="244" y="197"/>
                      <a:pt x="242" y="196"/>
                      <a:pt x="240" y="195"/>
                    </a:cubicBezTo>
                    <a:cubicBezTo>
                      <a:pt x="242" y="196"/>
                      <a:pt x="244" y="196"/>
                      <a:pt x="246" y="197"/>
                    </a:cubicBezTo>
                    <a:cubicBezTo>
                      <a:pt x="251" y="199"/>
                      <a:pt x="255" y="201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4"/>
                      <a:pt x="260" y="205"/>
                      <a:pt x="260" y="206"/>
                    </a:cubicBezTo>
                    <a:close/>
                    <a:moveTo>
                      <a:pt x="261" y="226"/>
                    </a:moveTo>
                    <a:cubicBezTo>
                      <a:pt x="258" y="223"/>
                      <a:pt x="254" y="222"/>
                      <a:pt x="251" y="220"/>
                    </a:cubicBezTo>
                    <a:cubicBezTo>
                      <a:pt x="248" y="219"/>
                      <a:pt x="246" y="217"/>
                      <a:pt x="243" y="215"/>
                    </a:cubicBezTo>
                    <a:cubicBezTo>
                      <a:pt x="245" y="216"/>
                      <a:pt x="248" y="217"/>
                      <a:pt x="250" y="218"/>
                    </a:cubicBezTo>
                    <a:cubicBezTo>
                      <a:pt x="253" y="220"/>
                      <a:pt x="257" y="223"/>
                      <a:pt x="261" y="223"/>
                    </a:cubicBezTo>
                    <a:cubicBezTo>
                      <a:pt x="261" y="223"/>
                      <a:pt x="261" y="223"/>
                      <a:pt x="261" y="223"/>
                    </a:cubicBezTo>
                    <a:cubicBezTo>
                      <a:pt x="261" y="224"/>
                      <a:pt x="261" y="225"/>
                      <a:pt x="261" y="226"/>
                    </a:cubicBezTo>
                    <a:close/>
                    <a:moveTo>
                      <a:pt x="262" y="231"/>
                    </a:moveTo>
                    <a:cubicBezTo>
                      <a:pt x="258" y="228"/>
                      <a:pt x="254" y="226"/>
                      <a:pt x="249" y="223"/>
                    </a:cubicBezTo>
                    <a:cubicBezTo>
                      <a:pt x="247" y="222"/>
                      <a:pt x="244" y="221"/>
                      <a:pt x="242" y="220"/>
                    </a:cubicBezTo>
                    <a:cubicBezTo>
                      <a:pt x="240" y="219"/>
                      <a:pt x="238" y="217"/>
                      <a:pt x="237" y="216"/>
                    </a:cubicBezTo>
                    <a:cubicBezTo>
                      <a:pt x="245" y="219"/>
                      <a:pt x="253" y="225"/>
                      <a:pt x="261" y="227"/>
                    </a:cubicBezTo>
                    <a:cubicBezTo>
                      <a:pt x="261" y="229"/>
                      <a:pt x="262" y="230"/>
                      <a:pt x="262" y="231"/>
                    </a:cubicBezTo>
                    <a:close/>
                    <a:moveTo>
                      <a:pt x="263" y="237"/>
                    </a:moveTo>
                    <a:cubicBezTo>
                      <a:pt x="256" y="231"/>
                      <a:pt x="247" y="229"/>
                      <a:pt x="241" y="224"/>
                    </a:cubicBezTo>
                    <a:cubicBezTo>
                      <a:pt x="242" y="225"/>
                      <a:pt x="236" y="221"/>
                      <a:pt x="238" y="221"/>
                    </a:cubicBezTo>
                    <a:cubicBezTo>
                      <a:pt x="239" y="222"/>
                      <a:pt x="241" y="222"/>
                      <a:pt x="242" y="223"/>
                    </a:cubicBezTo>
                    <a:cubicBezTo>
                      <a:pt x="245" y="224"/>
                      <a:pt x="248" y="225"/>
                      <a:pt x="250" y="227"/>
                    </a:cubicBezTo>
                    <a:cubicBezTo>
                      <a:pt x="254" y="229"/>
                      <a:pt x="258" y="231"/>
                      <a:pt x="262" y="233"/>
                    </a:cubicBezTo>
                    <a:cubicBezTo>
                      <a:pt x="262" y="234"/>
                      <a:pt x="262" y="235"/>
                      <a:pt x="263" y="236"/>
                    </a:cubicBezTo>
                    <a:cubicBezTo>
                      <a:pt x="263" y="236"/>
                      <a:pt x="263" y="236"/>
                      <a:pt x="263" y="237"/>
                    </a:cubicBezTo>
                    <a:close/>
                    <a:moveTo>
                      <a:pt x="264" y="243"/>
                    </a:moveTo>
                    <a:cubicBezTo>
                      <a:pt x="257" y="237"/>
                      <a:pt x="248" y="234"/>
                      <a:pt x="241" y="228"/>
                    </a:cubicBezTo>
                    <a:cubicBezTo>
                      <a:pt x="235" y="223"/>
                      <a:pt x="242" y="228"/>
                      <a:pt x="244" y="229"/>
                    </a:cubicBezTo>
                    <a:cubicBezTo>
                      <a:pt x="246" y="230"/>
                      <a:pt x="249" y="232"/>
                      <a:pt x="251" y="233"/>
                    </a:cubicBezTo>
                    <a:cubicBezTo>
                      <a:pt x="255" y="235"/>
                      <a:pt x="259" y="237"/>
                      <a:pt x="263" y="239"/>
                    </a:cubicBezTo>
                    <a:cubicBezTo>
                      <a:pt x="264" y="240"/>
                      <a:pt x="264" y="242"/>
                      <a:pt x="264" y="243"/>
                    </a:cubicBezTo>
                    <a:close/>
                    <a:moveTo>
                      <a:pt x="265" y="249"/>
                    </a:moveTo>
                    <a:cubicBezTo>
                      <a:pt x="262" y="246"/>
                      <a:pt x="258" y="244"/>
                      <a:pt x="254" y="241"/>
                    </a:cubicBezTo>
                    <a:cubicBezTo>
                      <a:pt x="251" y="239"/>
                      <a:pt x="249" y="237"/>
                      <a:pt x="246" y="235"/>
                    </a:cubicBezTo>
                    <a:cubicBezTo>
                      <a:pt x="244" y="234"/>
                      <a:pt x="240" y="233"/>
                      <a:pt x="238" y="230"/>
                    </a:cubicBezTo>
                    <a:cubicBezTo>
                      <a:pt x="236" y="228"/>
                      <a:pt x="240" y="231"/>
                      <a:pt x="240" y="231"/>
                    </a:cubicBezTo>
                    <a:cubicBezTo>
                      <a:pt x="241" y="232"/>
                      <a:pt x="243" y="233"/>
                      <a:pt x="244" y="234"/>
                    </a:cubicBezTo>
                    <a:cubicBezTo>
                      <a:pt x="246" y="235"/>
                      <a:pt x="249" y="237"/>
                      <a:pt x="251" y="238"/>
                    </a:cubicBezTo>
                    <a:cubicBezTo>
                      <a:pt x="255" y="241"/>
                      <a:pt x="260" y="244"/>
                      <a:pt x="265" y="245"/>
                    </a:cubicBezTo>
                    <a:cubicBezTo>
                      <a:pt x="265" y="246"/>
                      <a:pt x="265" y="247"/>
                      <a:pt x="265" y="249"/>
                    </a:cubicBezTo>
                    <a:close/>
                    <a:moveTo>
                      <a:pt x="261" y="247"/>
                    </a:moveTo>
                    <a:cubicBezTo>
                      <a:pt x="258" y="245"/>
                      <a:pt x="255" y="244"/>
                      <a:pt x="252" y="242"/>
                    </a:cubicBezTo>
                    <a:cubicBezTo>
                      <a:pt x="247" y="238"/>
                      <a:pt x="242" y="235"/>
                      <a:pt x="237" y="232"/>
                    </a:cubicBezTo>
                    <a:cubicBezTo>
                      <a:pt x="237" y="231"/>
                      <a:pt x="237" y="231"/>
                      <a:pt x="237" y="230"/>
                    </a:cubicBezTo>
                    <a:cubicBezTo>
                      <a:pt x="240" y="233"/>
                      <a:pt x="244" y="235"/>
                      <a:pt x="247" y="237"/>
                    </a:cubicBezTo>
                    <a:cubicBezTo>
                      <a:pt x="252" y="241"/>
                      <a:pt x="258" y="244"/>
                      <a:pt x="263" y="248"/>
                    </a:cubicBezTo>
                    <a:cubicBezTo>
                      <a:pt x="267" y="252"/>
                      <a:pt x="263" y="248"/>
                      <a:pt x="261" y="247"/>
                    </a:cubicBezTo>
                    <a:close/>
                    <a:moveTo>
                      <a:pt x="237" y="233"/>
                    </a:moveTo>
                    <a:cubicBezTo>
                      <a:pt x="243" y="238"/>
                      <a:pt x="249" y="244"/>
                      <a:pt x="255" y="249"/>
                    </a:cubicBezTo>
                    <a:cubicBezTo>
                      <a:pt x="249" y="244"/>
                      <a:pt x="243" y="239"/>
                      <a:pt x="237" y="236"/>
                    </a:cubicBezTo>
                    <a:cubicBezTo>
                      <a:pt x="237" y="235"/>
                      <a:pt x="237" y="235"/>
                      <a:pt x="237" y="234"/>
                    </a:cubicBezTo>
                    <a:cubicBezTo>
                      <a:pt x="237" y="234"/>
                      <a:pt x="237" y="233"/>
                      <a:pt x="237" y="233"/>
                    </a:cubicBezTo>
                    <a:close/>
                    <a:moveTo>
                      <a:pt x="239" y="238"/>
                    </a:moveTo>
                    <a:cubicBezTo>
                      <a:pt x="242" y="240"/>
                      <a:pt x="246" y="244"/>
                      <a:pt x="250" y="247"/>
                    </a:cubicBezTo>
                    <a:cubicBezTo>
                      <a:pt x="249" y="246"/>
                      <a:pt x="249" y="246"/>
                      <a:pt x="248" y="245"/>
                    </a:cubicBezTo>
                    <a:cubicBezTo>
                      <a:pt x="246" y="244"/>
                      <a:pt x="244" y="243"/>
                      <a:pt x="242" y="241"/>
                    </a:cubicBezTo>
                    <a:cubicBezTo>
                      <a:pt x="241" y="240"/>
                      <a:pt x="239" y="239"/>
                      <a:pt x="238" y="238"/>
                    </a:cubicBezTo>
                    <a:cubicBezTo>
                      <a:pt x="237" y="236"/>
                      <a:pt x="237" y="236"/>
                      <a:pt x="239" y="238"/>
                    </a:cubicBezTo>
                    <a:close/>
                    <a:moveTo>
                      <a:pt x="261" y="256"/>
                    </a:moveTo>
                    <a:cubicBezTo>
                      <a:pt x="260" y="256"/>
                      <a:pt x="260" y="256"/>
                      <a:pt x="259" y="255"/>
                    </a:cubicBezTo>
                    <a:cubicBezTo>
                      <a:pt x="258" y="255"/>
                      <a:pt x="257" y="254"/>
                      <a:pt x="256" y="253"/>
                    </a:cubicBezTo>
                    <a:cubicBezTo>
                      <a:pt x="254" y="252"/>
                      <a:pt x="252" y="251"/>
                      <a:pt x="250" y="249"/>
                    </a:cubicBezTo>
                    <a:cubicBezTo>
                      <a:pt x="245" y="246"/>
                      <a:pt x="240" y="243"/>
                      <a:pt x="236" y="239"/>
                    </a:cubicBezTo>
                    <a:cubicBezTo>
                      <a:pt x="236" y="238"/>
                      <a:pt x="236" y="238"/>
                      <a:pt x="236" y="237"/>
                    </a:cubicBezTo>
                    <a:cubicBezTo>
                      <a:pt x="239" y="240"/>
                      <a:pt x="242" y="242"/>
                      <a:pt x="245" y="244"/>
                    </a:cubicBezTo>
                    <a:cubicBezTo>
                      <a:pt x="251" y="248"/>
                      <a:pt x="256" y="252"/>
                      <a:pt x="261" y="256"/>
                    </a:cubicBezTo>
                    <a:close/>
                    <a:moveTo>
                      <a:pt x="258" y="258"/>
                    </a:moveTo>
                    <a:cubicBezTo>
                      <a:pt x="261" y="261"/>
                      <a:pt x="257" y="258"/>
                      <a:pt x="255" y="257"/>
                    </a:cubicBezTo>
                    <a:cubicBezTo>
                      <a:pt x="253" y="255"/>
                      <a:pt x="250" y="254"/>
                      <a:pt x="248" y="252"/>
                    </a:cubicBezTo>
                    <a:cubicBezTo>
                      <a:pt x="244" y="249"/>
                      <a:pt x="240" y="246"/>
                      <a:pt x="236" y="244"/>
                    </a:cubicBezTo>
                    <a:cubicBezTo>
                      <a:pt x="236" y="244"/>
                      <a:pt x="236" y="244"/>
                      <a:pt x="236" y="244"/>
                    </a:cubicBezTo>
                    <a:cubicBezTo>
                      <a:pt x="236" y="243"/>
                      <a:pt x="236" y="241"/>
                      <a:pt x="236" y="240"/>
                    </a:cubicBezTo>
                    <a:cubicBezTo>
                      <a:pt x="242" y="247"/>
                      <a:pt x="251" y="251"/>
                      <a:pt x="258" y="258"/>
                    </a:cubicBezTo>
                    <a:close/>
                    <a:moveTo>
                      <a:pt x="246" y="254"/>
                    </a:moveTo>
                    <a:cubicBezTo>
                      <a:pt x="250" y="256"/>
                      <a:pt x="252" y="260"/>
                      <a:pt x="256" y="263"/>
                    </a:cubicBezTo>
                    <a:cubicBezTo>
                      <a:pt x="253" y="261"/>
                      <a:pt x="249" y="258"/>
                      <a:pt x="246" y="256"/>
                    </a:cubicBezTo>
                    <a:cubicBezTo>
                      <a:pt x="242" y="254"/>
                      <a:pt x="239" y="251"/>
                      <a:pt x="235" y="248"/>
                    </a:cubicBezTo>
                    <a:cubicBezTo>
                      <a:pt x="235" y="247"/>
                      <a:pt x="235" y="246"/>
                      <a:pt x="235" y="245"/>
                    </a:cubicBezTo>
                    <a:cubicBezTo>
                      <a:pt x="239" y="248"/>
                      <a:pt x="243" y="251"/>
                      <a:pt x="246" y="254"/>
                    </a:cubicBezTo>
                    <a:close/>
                    <a:moveTo>
                      <a:pt x="235" y="250"/>
                    </a:moveTo>
                    <a:cubicBezTo>
                      <a:pt x="238" y="253"/>
                      <a:pt x="241" y="255"/>
                      <a:pt x="244" y="258"/>
                    </a:cubicBezTo>
                    <a:cubicBezTo>
                      <a:pt x="246" y="259"/>
                      <a:pt x="248" y="261"/>
                      <a:pt x="249" y="262"/>
                    </a:cubicBezTo>
                    <a:cubicBezTo>
                      <a:pt x="250" y="263"/>
                      <a:pt x="252" y="265"/>
                      <a:pt x="252" y="265"/>
                    </a:cubicBezTo>
                    <a:cubicBezTo>
                      <a:pt x="246" y="263"/>
                      <a:pt x="242" y="257"/>
                      <a:pt x="236" y="253"/>
                    </a:cubicBezTo>
                    <a:cubicBezTo>
                      <a:pt x="236" y="253"/>
                      <a:pt x="236" y="254"/>
                      <a:pt x="236" y="254"/>
                    </a:cubicBezTo>
                    <a:cubicBezTo>
                      <a:pt x="236" y="252"/>
                      <a:pt x="235" y="251"/>
                      <a:pt x="235" y="250"/>
                    </a:cubicBezTo>
                    <a:close/>
                    <a:moveTo>
                      <a:pt x="236" y="254"/>
                    </a:moveTo>
                    <a:cubicBezTo>
                      <a:pt x="237" y="257"/>
                      <a:pt x="240" y="260"/>
                      <a:pt x="242" y="262"/>
                    </a:cubicBezTo>
                    <a:cubicBezTo>
                      <a:pt x="243" y="263"/>
                      <a:pt x="247" y="267"/>
                      <a:pt x="242" y="263"/>
                    </a:cubicBezTo>
                    <a:cubicBezTo>
                      <a:pt x="241" y="261"/>
                      <a:pt x="240" y="260"/>
                      <a:pt x="238" y="259"/>
                    </a:cubicBezTo>
                    <a:cubicBezTo>
                      <a:pt x="238" y="259"/>
                      <a:pt x="238" y="259"/>
                      <a:pt x="238" y="260"/>
                    </a:cubicBezTo>
                    <a:cubicBezTo>
                      <a:pt x="237" y="258"/>
                      <a:pt x="236" y="256"/>
                      <a:pt x="236" y="254"/>
                    </a:cubicBezTo>
                    <a:cubicBezTo>
                      <a:pt x="236" y="254"/>
                      <a:pt x="236" y="254"/>
                      <a:pt x="236" y="254"/>
                    </a:cubicBezTo>
                    <a:close/>
                    <a:moveTo>
                      <a:pt x="221" y="189"/>
                    </a:moveTo>
                    <a:cubicBezTo>
                      <a:pt x="216" y="199"/>
                      <a:pt x="206" y="206"/>
                      <a:pt x="195" y="203"/>
                    </a:cubicBezTo>
                    <a:cubicBezTo>
                      <a:pt x="195" y="203"/>
                      <a:pt x="194" y="203"/>
                      <a:pt x="194" y="203"/>
                    </a:cubicBezTo>
                    <a:cubicBezTo>
                      <a:pt x="194" y="201"/>
                      <a:pt x="194" y="198"/>
                      <a:pt x="193" y="195"/>
                    </a:cubicBezTo>
                    <a:cubicBezTo>
                      <a:pt x="193" y="188"/>
                      <a:pt x="191" y="181"/>
                      <a:pt x="191" y="174"/>
                    </a:cubicBezTo>
                    <a:cubicBezTo>
                      <a:pt x="192" y="160"/>
                      <a:pt x="196" y="146"/>
                      <a:pt x="197" y="132"/>
                    </a:cubicBezTo>
                    <a:cubicBezTo>
                      <a:pt x="199" y="108"/>
                      <a:pt x="187" y="85"/>
                      <a:pt x="166" y="71"/>
                    </a:cubicBezTo>
                    <a:cubicBezTo>
                      <a:pt x="156" y="65"/>
                      <a:pt x="145" y="61"/>
                      <a:pt x="133" y="59"/>
                    </a:cubicBezTo>
                    <a:cubicBezTo>
                      <a:pt x="125" y="58"/>
                      <a:pt x="117" y="58"/>
                      <a:pt x="109" y="57"/>
                    </a:cubicBezTo>
                    <a:cubicBezTo>
                      <a:pt x="103" y="56"/>
                      <a:pt x="97" y="55"/>
                      <a:pt x="91" y="54"/>
                    </a:cubicBezTo>
                    <a:cubicBezTo>
                      <a:pt x="103" y="48"/>
                      <a:pt x="116" y="44"/>
                      <a:pt x="130" y="43"/>
                    </a:cubicBezTo>
                    <a:cubicBezTo>
                      <a:pt x="130" y="43"/>
                      <a:pt x="130" y="43"/>
                      <a:pt x="131" y="43"/>
                    </a:cubicBezTo>
                    <a:cubicBezTo>
                      <a:pt x="140" y="42"/>
                      <a:pt x="149" y="43"/>
                      <a:pt x="157" y="45"/>
                    </a:cubicBezTo>
                    <a:cubicBezTo>
                      <a:pt x="184" y="52"/>
                      <a:pt x="207" y="71"/>
                      <a:pt x="217" y="96"/>
                    </a:cubicBezTo>
                    <a:cubicBezTo>
                      <a:pt x="228" y="123"/>
                      <a:pt x="222" y="150"/>
                      <a:pt x="221" y="178"/>
                    </a:cubicBezTo>
                    <a:cubicBezTo>
                      <a:pt x="221" y="182"/>
                      <a:pt x="221" y="186"/>
                      <a:pt x="221" y="189"/>
                    </a:cubicBezTo>
                    <a:close/>
                    <a:moveTo>
                      <a:pt x="119" y="41"/>
                    </a:moveTo>
                    <a:cubicBezTo>
                      <a:pt x="119" y="41"/>
                      <a:pt x="121" y="41"/>
                      <a:pt x="122" y="41"/>
                    </a:cubicBezTo>
                    <a:cubicBezTo>
                      <a:pt x="121" y="41"/>
                      <a:pt x="120" y="41"/>
                      <a:pt x="119" y="41"/>
                    </a:cubicBezTo>
                    <a:close/>
                    <a:moveTo>
                      <a:pt x="123" y="30"/>
                    </a:moveTo>
                    <a:cubicBezTo>
                      <a:pt x="124" y="33"/>
                      <a:pt x="127" y="33"/>
                      <a:pt x="129" y="35"/>
                    </a:cubicBezTo>
                    <a:cubicBezTo>
                      <a:pt x="126" y="34"/>
                      <a:pt x="124" y="33"/>
                      <a:pt x="121" y="34"/>
                    </a:cubicBezTo>
                    <a:cubicBezTo>
                      <a:pt x="121" y="34"/>
                      <a:pt x="121" y="34"/>
                      <a:pt x="121" y="34"/>
                    </a:cubicBezTo>
                    <a:cubicBezTo>
                      <a:pt x="123" y="36"/>
                      <a:pt x="126" y="37"/>
                      <a:pt x="129" y="38"/>
                    </a:cubicBezTo>
                    <a:cubicBezTo>
                      <a:pt x="126" y="37"/>
                      <a:pt x="123" y="35"/>
                      <a:pt x="120" y="36"/>
                    </a:cubicBezTo>
                    <a:cubicBezTo>
                      <a:pt x="119" y="37"/>
                      <a:pt x="119" y="37"/>
                      <a:pt x="119" y="37"/>
                    </a:cubicBezTo>
                    <a:cubicBezTo>
                      <a:pt x="120" y="39"/>
                      <a:pt x="122" y="39"/>
                      <a:pt x="124" y="40"/>
                    </a:cubicBezTo>
                    <a:cubicBezTo>
                      <a:pt x="124" y="40"/>
                      <a:pt x="125" y="40"/>
                      <a:pt x="125" y="40"/>
                    </a:cubicBezTo>
                    <a:cubicBezTo>
                      <a:pt x="125" y="40"/>
                      <a:pt x="124" y="40"/>
                      <a:pt x="124" y="40"/>
                    </a:cubicBezTo>
                    <a:cubicBezTo>
                      <a:pt x="123" y="40"/>
                      <a:pt x="123" y="40"/>
                      <a:pt x="122" y="40"/>
                    </a:cubicBezTo>
                    <a:cubicBezTo>
                      <a:pt x="121" y="40"/>
                      <a:pt x="119" y="39"/>
                      <a:pt x="119" y="41"/>
                    </a:cubicBezTo>
                    <a:cubicBezTo>
                      <a:pt x="119" y="41"/>
                      <a:pt x="119" y="41"/>
                      <a:pt x="119" y="41"/>
                    </a:cubicBezTo>
                    <a:cubicBezTo>
                      <a:pt x="119" y="41"/>
                      <a:pt x="118" y="41"/>
                      <a:pt x="118" y="41"/>
                    </a:cubicBezTo>
                    <a:cubicBezTo>
                      <a:pt x="119" y="39"/>
                      <a:pt x="119" y="36"/>
                      <a:pt x="120" y="33"/>
                    </a:cubicBezTo>
                    <a:cubicBezTo>
                      <a:pt x="121" y="32"/>
                      <a:pt x="122" y="31"/>
                      <a:pt x="123" y="30"/>
                    </a:cubicBezTo>
                    <a:close/>
                    <a:moveTo>
                      <a:pt x="130" y="28"/>
                    </a:moveTo>
                    <a:cubicBezTo>
                      <a:pt x="131" y="28"/>
                      <a:pt x="132" y="28"/>
                      <a:pt x="134" y="28"/>
                    </a:cubicBezTo>
                    <a:cubicBezTo>
                      <a:pt x="133" y="28"/>
                      <a:pt x="133" y="28"/>
                      <a:pt x="133" y="28"/>
                    </a:cubicBezTo>
                    <a:cubicBezTo>
                      <a:pt x="132" y="29"/>
                      <a:pt x="131" y="28"/>
                      <a:pt x="130" y="28"/>
                    </a:cubicBezTo>
                    <a:cubicBezTo>
                      <a:pt x="130" y="28"/>
                      <a:pt x="130" y="28"/>
                      <a:pt x="130" y="28"/>
                    </a:cubicBezTo>
                    <a:close/>
                    <a:moveTo>
                      <a:pt x="151" y="9"/>
                    </a:moveTo>
                    <a:cubicBezTo>
                      <a:pt x="151" y="9"/>
                      <a:pt x="151" y="9"/>
                      <a:pt x="151" y="9"/>
                    </a:cubicBezTo>
                    <a:cubicBezTo>
                      <a:pt x="155" y="13"/>
                      <a:pt x="162" y="14"/>
                      <a:pt x="167" y="17"/>
                    </a:cubicBezTo>
                    <a:cubicBezTo>
                      <a:pt x="167" y="17"/>
                      <a:pt x="167" y="18"/>
                      <a:pt x="167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2" y="16"/>
                      <a:pt x="160" y="15"/>
                      <a:pt x="158" y="14"/>
                    </a:cubicBezTo>
                    <a:cubicBezTo>
                      <a:pt x="155" y="13"/>
                      <a:pt x="152" y="12"/>
                      <a:pt x="149" y="11"/>
                    </a:cubicBezTo>
                    <a:cubicBezTo>
                      <a:pt x="149" y="11"/>
                      <a:pt x="150" y="11"/>
                      <a:pt x="150" y="11"/>
                    </a:cubicBezTo>
                    <a:cubicBezTo>
                      <a:pt x="150" y="10"/>
                      <a:pt x="150" y="10"/>
                      <a:pt x="151" y="9"/>
                    </a:cubicBezTo>
                    <a:close/>
                    <a:moveTo>
                      <a:pt x="162" y="10"/>
                    </a:moveTo>
                    <a:cubicBezTo>
                      <a:pt x="159" y="10"/>
                      <a:pt x="157" y="8"/>
                      <a:pt x="154" y="7"/>
                    </a:cubicBezTo>
                    <a:cubicBezTo>
                      <a:pt x="156" y="7"/>
                      <a:pt x="158" y="7"/>
                      <a:pt x="160" y="8"/>
                    </a:cubicBezTo>
                    <a:cubicBezTo>
                      <a:pt x="160" y="9"/>
                      <a:pt x="161" y="9"/>
                      <a:pt x="162" y="10"/>
                    </a:cubicBezTo>
                    <a:close/>
                    <a:moveTo>
                      <a:pt x="181" y="50"/>
                    </a:moveTo>
                    <a:cubicBezTo>
                      <a:pt x="188" y="56"/>
                      <a:pt x="197" y="60"/>
                      <a:pt x="205" y="64"/>
                    </a:cubicBezTo>
                    <a:cubicBezTo>
                      <a:pt x="210" y="67"/>
                      <a:pt x="215" y="70"/>
                      <a:pt x="220" y="74"/>
                    </a:cubicBezTo>
                    <a:cubicBezTo>
                      <a:pt x="222" y="75"/>
                      <a:pt x="225" y="77"/>
                      <a:pt x="227" y="79"/>
                    </a:cubicBezTo>
                    <a:cubicBezTo>
                      <a:pt x="227" y="79"/>
                      <a:pt x="229" y="80"/>
                      <a:pt x="230" y="81"/>
                    </a:cubicBezTo>
                    <a:cubicBezTo>
                      <a:pt x="221" y="75"/>
                      <a:pt x="211" y="71"/>
                      <a:pt x="202" y="66"/>
                    </a:cubicBezTo>
                    <a:cubicBezTo>
                      <a:pt x="199" y="64"/>
                      <a:pt x="196" y="62"/>
                      <a:pt x="193" y="60"/>
                    </a:cubicBezTo>
                    <a:cubicBezTo>
                      <a:pt x="193" y="60"/>
                      <a:pt x="193" y="59"/>
                      <a:pt x="192" y="59"/>
                    </a:cubicBezTo>
                    <a:cubicBezTo>
                      <a:pt x="188" y="56"/>
                      <a:pt x="183" y="52"/>
                      <a:pt x="177" y="50"/>
                    </a:cubicBezTo>
                    <a:cubicBezTo>
                      <a:pt x="177" y="50"/>
                      <a:pt x="178" y="50"/>
                      <a:pt x="178" y="50"/>
                    </a:cubicBezTo>
                    <a:cubicBezTo>
                      <a:pt x="179" y="50"/>
                      <a:pt x="180" y="50"/>
                      <a:pt x="181" y="50"/>
                    </a:cubicBezTo>
                    <a:close/>
                    <a:moveTo>
                      <a:pt x="220" y="66"/>
                    </a:moveTo>
                    <a:cubicBezTo>
                      <a:pt x="220" y="67"/>
                      <a:pt x="221" y="67"/>
                      <a:pt x="221" y="67"/>
                    </a:cubicBezTo>
                    <a:cubicBezTo>
                      <a:pt x="212" y="62"/>
                      <a:pt x="203" y="57"/>
                      <a:pt x="194" y="53"/>
                    </a:cubicBezTo>
                    <a:cubicBezTo>
                      <a:pt x="203" y="55"/>
                      <a:pt x="213" y="59"/>
                      <a:pt x="220" y="66"/>
                    </a:cubicBezTo>
                    <a:close/>
                    <a:moveTo>
                      <a:pt x="254" y="266"/>
                    </a:moveTo>
                    <a:cubicBezTo>
                      <a:pt x="254" y="266"/>
                      <a:pt x="254" y="266"/>
                      <a:pt x="254" y="265"/>
                    </a:cubicBezTo>
                    <a:cubicBezTo>
                      <a:pt x="250" y="262"/>
                      <a:pt x="246" y="259"/>
                      <a:pt x="242" y="255"/>
                    </a:cubicBezTo>
                    <a:cubicBezTo>
                      <a:pt x="240" y="254"/>
                      <a:pt x="239" y="252"/>
                      <a:pt x="237" y="251"/>
                    </a:cubicBezTo>
                    <a:cubicBezTo>
                      <a:pt x="234" y="248"/>
                      <a:pt x="237" y="250"/>
                      <a:pt x="238" y="251"/>
                    </a:cubicBezTo>
                    <a:cubicBezTo>
                      <a:pt x="242" y="254"/>
                      <a:pt x="246" y="256"/>
                      <a:pt x="249" y="259"/>
                    </a:cubicBezTo>
                    <a:cubicBezTo>
                      <a:pt x="252" y="261"/>
                      <a:pt x="254" y="263"/>
                      <a:pt x="257" y="264"/>
                    </a:cubicBezTo>
                    <a:cubicBezTo>
                      <a:pt x="257" y="264"/>
                      <a:pt x="258" y="263"/>
                      <a:pt x="257" y="263"/>
                    </a:cubicBezTo>
                    <a:cubicBezTo>
                      <a:pt x="253" y="260"/>
                      <a:pt x="251" y="256"/>
                      <a:pt x="247" y="253"/>
                    </a:cubicBezTo>
                    <a:cubicBezTo>
                      <a:pt x="244" y="251"/>
                      <a:pt x="240" y="247"/>
                      <a:pt x="237" y="245"/>
                    </a:cubicBezTo>
                    <a:cubicBezTo>
                      <a:pt x="245" y="250"/>
                      <a:pt x="252" y="256"/>
                      <a:pt x="260" y="261"/>
                    </a:cubicBezTo>
                    <a:cubicBezTo>
                      <a:pt x="261" y="261"/>
                      <a:pt x="261" y="260"/>
                      <a:pt x="261" y="260"/>
                    </a:cubicBezTo>
                    <a:cubicBezTo>
                      <a:pt x="258" y="256"/>
                      <a:pt x="253" y="254"/>
                      <a:pt x="250" y="251"/>
                    </a:cubicBezTo>
                    <a:cubicBezTo>
                      <a:pt x="248" y="249"/>
                      <a:pt x="247" y="248"/>
                      <a:pt x="245" y="247"/>
                    </a:cubicBezTo>
                    <a:cubicBezTo>
                      <a:pt x="247" y="248"/>
                      <a:pt x="249" y="249"/>
                      <a:pt x="251" y="251"/>
                    </a:cubicBezTo>
                    <a:cubicBezTo>
                      <a:pt x="254" y="253"/>
                      <a:pt x="258" y="257"/>
                      <a:pt x="262" y="257"/>
                    </a:cubicBezTo>
                    <a:cubicBezTo>
                      <a:pt x="263" y="257"/>
                      <a:pt x="263" y="257"/>
                      <a:pt x="263" y="257"/>
                    </a:cubicBezTo>
                    <a:cubicBezTo>
                      <a:pt x="259" y="254"/>
                      <a:pt x="256" y="251"/>
                      <a:pt x="252" y="248"/>
                    </a:cubicBezTo>
                    <a:cubicBezTo>
                      <a:pt x="256" y="251"/>
                      <a:pt x="260" y="253"/>
                      <a:pt x="264" y="254"/>
                    </a:cubicBezTo>
                    <a:cubicBezTo>
                      <a:pt x="264" y="255"/>
                      <a:pt x="264" y="254"/>
                      <a:pt x="264" y="254"/>
                    </a:cubicBezTo>
                    <a:cubicBezTo>
                      <a:pt x="259" y="251"/>
                      <a:pt x="253" y="247"/>
                      <a:pt x="249" y="242"/>
                    </a:cubicBezTo>
                    <a:cubicBezTo>
                      <a:pt x="245" y="239"/>
                      <a:pt x="241" y="235"/>
                      <a:pt x="237" y="233"/>
                    </a:cubicBezTo>
                    <a:cubicBezTo>
                      <a:pt x="247" y="238"/>
                      <a:pt x="255" y="245"/>
                      <a:pt x="265" y="250"/>
                    </a:cubicBezTo>
                    <a:cubicBezTo>
                      <a:pt x="265" y="253"/>
                      <a:pt x="264" y="256"/>
                      <a:pt x="262" y="259"/>
                    </a:cubicBezTo>
                    <a:cubicBezTo>
                      <a:pt x="260" y="262"/>
                      <a:pt x="257" y="265"/>
                      <a:pt x="254" y="266"/>
                    </a:cubicBezTo>
                    <a:close/>
                    <a:moveTo>
                      <a:pt x="225" y="285"/>
                    </a:moveTo>
                    <a:cubicBezTo>
                      <a:pt x="225" y="285"/>
                      <a:pt x="225" y="284"/>
                      <a:pt x="225" y="284"/>
                    </a:cubicBezTo>
                    <a:cubicBezTo>
                      <a:pt x="225" y="284"/>
                      <a:pt x="225" y="284"/>
                      <a:pt x="225" y="284"/>
                    </a:cubicBezTo>
                    <a:cubicBezTo>
                      <a:pt x="229" y="281"/>
                      <a:pt x="235" y="282"/>
                      <a:pt x="238" y="279"/>
                    </a:cubicBezTo>
                    <a:cubicBezTo>
                      <a:pt x="242" y="275"/>
                      <a:pt x="244" y="272"/>
                      <a:pt x="243" y="268"/>
                    </a:cubicBezTo>
                    <a:cubicBezTo>
                      <a:pt x="244" y="269"/>
                      <a:pt x="246" y="269"/>
                      <a:pt x="247" y="269"/>
                    </a:cubicBezTo>
                    <a:cubicBezTo>
                      <a:pt x="249" y="269"/>
                      <a:pt x="250" y="269"/>
                      <a:pt x="252" y="269"/>
                    </a:cubicBezTo>
                    <a:cubicBezTo>
                      <a:pt x="249" y="277"/>
                      <a:pt x="245" y="286"/>
                      <a:pt x="235" y="285"/>
                    </a:cubicBezTo>
                    <a:cubicBezTo>
                      <a:pt x="232" y="285"/>
                      <a:pt x="228" y="284"/>
                      <a:pt x="225" y="285"/>
                    </a:cubicBezTo>
                    <a:close/>
                    <a:moveTo>
                      <a:pt x="199" y="311"/>
                    </a:moveTo>
                    <a:cubicBezTo>
                      <a:pt x="191" y="312"/>
                      <a:pt x="188" y="299"/>
                      <a:pt x="188" y="293"/>
                    </a:cubicBezTo>
                    <a:cubicBezTo>
                      <a:pt x="189" y="292"/>
                      <a:pt x="190" y="291"/>
                      <a:pt x="191" y="289"/>
                    </a:cubicBezTo>
                    <a:cubicBezTo>
                      <a:pt x="196" y="281"/>
                      <a:pt x="198" y="272"/>
                      <a:pt x="198" y="262"/>
                    </a:cubicBezTo>
                    <a:cubicBezTo>
                      <a:pt x="198" y="255"/>
                      <a:pt x="196" y="248"/>
                      <a:pt x="195" y="240"/>
                    </a:cubicBezTo>
                    <a:cubicBezTo>
                      <a:pt x="195" y="233"/>
                      <a:pt x="194" y="226"/>
                      <a:pt x="194" y="219"/>
                    </a:cubicBezTo>
                    <a:cubicBezTo>
                      <a:pt x="194" y="215"/>
                      <a:pt x="194" y="210"/>
                      <a:pt x="194" y="206"/>
                    </a:cubicBezTo>
                    <a:cubicBezTo>
                      <a:pt x="194" y="206"/>
                      <a:pt x="194" y="206"/>
                      <a:pt x="194" y="206"/>
                    </a:cubicBezTo>
                    <a:cubicBezTo>
                      <a:pt x="205" y="209"/>
                      <a:pt x="215" y="203"/>
                      <a:pt x="221" y="194"/>
                    </a:cubicBezTo>
                    <a:cubicBezTo>
                      <a:pt x="222" y="205"/>
                      <a:pt x="223" y="215"/>
                      <a:pt x="224" y="225"/>
                    </a:cubicBezTo>
                    <a:cubicBezTo>
                      <a:pt x="225" y="240"/>
                      <a:pt x="226" y="256"/>
                      <a:pt x="227" y="272"/>
                    </a:cubicBezTo>
                    <a:cubicBezTo>
                      <a:pt x="226" y="275"/>
                      <a:pt x="226" y="279"/>
                      <a:pt x="223" y="282"/>
                    </a:cubicBezTo>
                    <a:cubicBezTo>
                      <a:pt x="223" y="282"/>
                      <a:pt x="223" y="282"/>
                      <a:pt x="223" y="282"/>
                    </a:cubicBezTo>
                    <a:cubicBezTo>
                      <a:pt x="223" y="283"/>
                      <a:pt x="222" y="283"/>
                      <a:pt x="222" y="284"/>
                    </a:cubicBezTo>
                    <a:cubicBezTo>
                      <a:pt x="221" y="284"/>
                      <a:pt x="221" y="284"/>
                      <a:pt x="221" y="284"/>
                    </a:cubicBezTo>
                    <a:cubicBezTo>
                      <a:pt x="221" y="285"/>
                      <a:pt x="220" y="286"/>
                      <a:pt x="219" y="286"/>
                    </a:cubicBezTo>
                    <a:cubicBezTo>
                      <a:pt x="214" y="292"/>
                      <a:pt x="212" y="299"/>
                      <a:pt x="207" y="304"/>
                    </a:cubicBezTo>
                    <a:cubicBezTo>
                      <a:pt x="204" y="307"/>
                      <a:pt x="202" y="309"/>
                      <a:pt x="199" y="311"/>
                    </a:cubicBezTo>
                    <a:close/>
                    <a:moveTo>
                      <a:pt x="20" y="296"/>
                    </a:moveTo>
                    <a:cubicBezTo>
                      <a:pt x="54" y="312"/>
                      <a:pt x="89" y="320"/>
                      <a:pt x="126" y="318"/>
                    </a:cubicBezTo>
                    <a:cubicBezTo>
                      <a:pt x="147" y="318"/>
                      <a:pt x="171" y="312"/>
                      <a:pt x="185" y="297"/>
                    </a:cubicBezTo>
                    <a:cubicBezTo>
                      <a:pt x="186" y="303"/>
                      <a:pt x="189" y="312"/>
                      <a:pt x="195" y="314"/>
                    </a:cubicBezTo>
                    <a:cubicBezTo>
                      <a:pt x="188" y="319"/>
                      <a:pt x="179" y="322"/>
                      <a:pt x="170" y="324"/>
                    </a:cubicBezTo>
                    <a:cubicBezTo>
                      <a:pt x="154" y="327"/>
                      <a:pt x="138" y="326"/>
                      <a:pt x="122" y="327"/>
                    </a:cubicBezTo>
                    <a:cubicBezTo>
                      <a:pt x="112" y="327"/>
                      <a:pt x="101" y="327"/>
                      <a:pt x="91" y="328"/>
                    </a:cubicBezTo>
                    <a:cubicBezTo>
                      <a:pt x="81" y="329"/>
                      <a:pt x="71" y="330"/>
                      <a:pt x="61" y="328"/>
                    </a:cubicBezTo>
                    <a:cubicBezTo>
                      <a:pt x="44" y="324"/>
                      <a:pt x="30" y="311"/>
                      <a:pt x="20" y="29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318" name="组合 317"/>
            <p:cNvGrpSpPr/>
            <p:nvPr/>
          </p:nvGrpSpPr>
          <p:grpSpPr>
            <a:xfrm>
              <a:off x="1108717" y="1307486"/>
              <a:ext cx="451094" cy="260019"/>
              <a:chOff x="7091671" y="3419797"/>
              <a:chExt cx="451094" cy="260019"/>
            </a:xfrm>
          </p:grpSpPr>
          <p:sp>
            <p:nvSpPr>
              <p:cNvPr id="335" name="Freeform 387"/>
              <p:cNvSpPr/>
              <p:nvPr/>
            </p:nvSpPr>
            <p:spPr bwMode="auto">
              <a:xfrm>
                <a:off x="7091671" y="3520259"/>
                <a:ext cx="140844" cy="159557"/>
              </a:xfrm>
              <a:custGeom>
                <a:avLst/>
                <a:gdLst>
                  <a:gd name="T0" fmla="*/ 107 w 206"/>
                  <a:gd name="T1" fmla="*/ 40 h 233"/>
                  <a:gd name="T2" fmla="*/ 31 w 206"/>
                  <a:gd name="T3" fmla="*/ 28 h 233"/>
                  <a:gd name="T4" fmla="*/ 84 w 206"/>
                  <a:gd name="T5" fmla="*/ 112 h 233"/>
                  <a:gd name="T6" fmla="*/ 187 w 206"/>
                  <a:gd name="T7" fmla="*/ 174 h 233"/>
                  <a:gd name="T8" fmla="*/ 60 w 206"/>
                  <a:gd name="T9" fmla="*/ 15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33">
                    <a:moveTo>
                      <a:pt x="107" y="40"/>
                    </a:moveTo>
                    <a:cubicBezTo>
                      <a:pt x="106" y="0"/>
                      <a:pt x="50" y="1"/>
                      <a:pt x="31" y="28"/>
                    </a:cubicBezTo>
                    <a:cubicBezTo>
                      <a:pt x="0" y="68"/>
                      <a:pt x="42" y="107"/>
                      <a:pt x="84" y="112"/>
                    </a:cubicBezTo>
                    <a:cubicBezTo>
                      <a:pt x="114" y="116"/>
                      <a:pt x="206" y="115"/>
                      <a:pt x="187" y="174"/>
                    </a:cubicBezTo>
                    <a:cubicBezTo>
                      <a:pt x="169" y="233"/>
                      <a:pt x="74" y="199"/>
                      <a:pt x="60" y="156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36" name="Freeform 388"/>
              <p:cNvSpPr/>
              <p:nvPr/>
            </p:nvSpPr>
            <p:spPr bwMode="auto">
              <a:xfrm>
                <a:off x="7211831" y="3550792"/>
                <a:ext cx="41367" cy="16743"/>
              </a:xfrm>
              <a:custGeom>
                <a:avLst/>
                <a:gdLst>
                  <a:gd name="T0" fmla="*/ 0 w 61"/>
                  <a:gd name="T1" fmla="*/ 23 h 24"/>
                  <a:gd name="T2" fmla="*/ 61 w 6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4">
                    <a:moveTo>
                      <a:pt x="0" y="23"/>
                    </a:moveTo>
                    <a:cubicBezTo>
                      <a:pt x="9" y="24"/>
                      <a:pt x="53" y="2"/>
                      <a:pt x="61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37" name="Freeform 389"/>
              <p:cNvSpPr/>
              <p:nvPr/>
            </p:nvSpPr>
            <p:spPr bwMode="auto">
              <a:xfrm>
                <a:off x="7225620" y="3534048"/>
                <a:ext cx="38412" cy="65989"/>
              </a:xfrm>
              <a:custGeom>
                <a:avLst/>
                <a:gdLst>
                  <a:gd name="T0" fmla="*/ 0 w 56"/>
                  <a:gd name="T1" fmla="*/ 0 h 96"/>
                  <a:gd name="T2" fmla="*/ 29 w 56"/>
                  <a:gd name="T3" fmla="*/ 96 h 96"/>
                  <a:gd name="T4" fmla="*/ 56 w 56"/>
                  <a:gd name="T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96">
                    <a:moveTo>
                      <a:pt x="0" y="0"/>
                    </a:moveTo>
                    <a:cubicBezTo>
                      <a:pt x="4" y="33"/>
                      <a:pt x="20" y="64"/>
                      <a:pt x="29" y="96"/>
                    </a:cubicBezTo>
                    <a:cubicBezTo>
                      <a:pt x="37" y="93"/>
                      <a:pt x="49" y="88"/>
                      <a:pt x="56" y="82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38" name="Freeform 390"/>
              <p:cNvSpPr/>
              <p:nvPr/>
            </p:nvSpPr>
            <p:spPr bwMode="auto">
              <a:xfrm>
                <a:off x="7271911" y="3522229"/>
                <a:ext cx="31518" cy="66975"/>
              </a:xfrm>
              <a:custGeom>
                <a:avLst/>
                <a:gdLst>
                  <a:gd name="T0" fmla="*/ 0 w 45"/>
                  <a:gd name="T1" fmla="*/ 0 h 98"/>
                  <a:gd name="T2" fmla="*/ 45 w 45"/>
                  <a:gd name="T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98">
                    <a:moveTo>
                      <a:pt x="0" y="0"/>
                    </a:moveTo>
                    <a:cubicBezTo>
                      <a:pt x="17" y="40"/>
                      <a:pt x="22" y="62"/>
                      <a:pt x="45" y="98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39" name="Freeform 391"/>
              <p:cNvSpPr/>
              <p:nvPr/>
            </p:nvSpPr>
            <p:spPr bwMode="auto">
              <a:xfrm>
                <a:off x="7278806" y="3517305"/>
                <a:ext cx="31518" cy="43337"/>
              </a:xfrm>
              <a:custGeom>
                <a:avLst/>
                <a:gdLst>
                  <a:gd name="T0" fmla="*/ 13 w 47"/>
                  <a:gd name="T1" fmla="*/ 63 h 63"/>
                  <a:gd name="T2" fmla="*/ 47 w 47"/>
                  <a:gd name="T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63">
                    <a:moveTo>
                      <a:pt x="13" y="63"/>
                    </a:moveTo>
                    <a:cubicBezTo>
                      <a:pt x="0" y="36"/>
                      <a:pt x="11" y="0"/>
                      <a:pt x="47" y="5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40" name="Freeform 392"/>
              <p:cNvSpPr/>
              <p:nvPr/>
            </p:nvSpPr>
            <p:spPr bwMode="auto">
              <a:xfrm>
                <a:off x="7313278" y="3517305"/>
                <a:ext cx="66975" cy="55156"/>
              </a:xfrm>
              <a:custGeom>
                <a:avLst/>
                <a:gdLst>
                  <a:gd name="T0" fmla="*/ 59 w 97"/>
                  <a:gd name="T1" fmla="*/ 12 h 80"/>
                  <a:gd name="T2" fmla="*/ 33 w 97"/>
                  <a:gd name="T3" fmla="*/ 68 h 80"/>
                  <a:gd name="T4" fmla="*/ 59 w 97"/>
                  <a:gd name="T5" fmla="*/ 12 h 80"/>
                  <a:gd name="T6" fmla="*/ 97 w 97"/>
                  <a:gd name="T7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0">
                    <a:moveTo>
                      <a:pt x="59" y="12"/>
                    </a:moveTo>
                    <a:cubicBezTo>
                      <a:pt x="27" y="0"/>
                      <a:pt x="0" y="55"/>
                      <a:pt x="33" y="68"/>
                    </a:cubicBezTo>
                    <a:cubicBezTo>
                      <a:pt x="68" y="80"/>
                      <a:pt x="75" y="30"/>
                      <a:pt x="59" y="12"/>
                    </a:cubicBezTo>
                    <a:cubicBezTo>
                      <a:pt x="71" y="21"/>
                      <a:pt x="83" y="31"/>
                      <a:pt x="97" y="39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41" name="Freeform 393"/>
              <p:cNvSpPr/>
              <p:nvPr/>
            </p:nvSpPr>
            <p:spPr bwMode="auto">
              <a:xfrm>
                <a:off x="7374343" y="3483818"/>
                <a:ext cx="39397" cy="15759"/>
              </a:xfrm>
              <a:custGeom>
                <a:avLst/>
                <a:gdLst>
                  <a:gd name="T0" fmla="*/ 0 w 58"/>
                  <a:gd name="T1" fmla="*/ 23 h 23"/>
                  <a:gd name="T2" fmla="*/ 58 w 58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23">
                    <a:moveTo>
                      <a:pt x="0" y="23"/>
                    </a:moveTo>
                    <a:cubicBezTo>
                      <a:pt x="19" y="22"/>
                      <a:pt x="41" y="7"/>
                      <a:pt x="58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42" name="Freeform 394"/>
              <p:cNvSpPr/>
              <p:nvPr/>
            </p:nvSpPr>
            <p:spPr bwMode="auto">
              <a:xfrm>
                <a:off x="7385178" y="3477908"/>
                <a:ext cx="37427" cy="60080"/>
              </a:xfrm>
              <a:custGeom>
                <a:avLst/>
                <a:gdLst>
                  <a:gd name="T0" fmla="*/ 0 w 55"/>
                  <a:gd name="T1" fmla="*/ 0 h 87"/>
                  <a:gd name="T2" fmla="*/ 34 w 55"/>
                  <a:gd name="T3" fmla="*/ 87 h 87"/>
                  <a:gd name="T4" fmla="*/ 55 w 55"/>
                  <a:gd name="T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87">
                    <a:moveTo>
                      <a:pt x="0" y="0"/>
                    </a:moveTo>
                    <a:cubicBezTo>
                      <a:pt x="8" y="28"/>
                      <a:pt x="21" y="62"/>
                      <a:pt x="34" y="87"/>
                    </a:cubicBezTo>
                    <a:cubicBezTo>
                      <a:pt x="41" y="84"/>
                      <a:pt x="50" y="78"/>
                      <a:pt x="55" y="73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43" name="Freeform 395"/>
              <p:cNvSpPr/>
              <p:nvPr/>
            </p:nvSpPr>
            <p:spPr bwMode="auto">
              <a:xfrm>
                <a:off x="7421619" y="3473968"/>
                <a:ext cx="53186" cy="44321"/>
              </a:xfrm>
              <a:custGeom>
                <a:avLst/>
                <a:gdLst>
                  <a:gd name="T0" fmla="*/ 24 w 77"/>
                  <a:gd name="T1" fmla="*/ 33 h 65"/>
                  <a:gd name="T2" fmla="*/ 57 w 77"/>
                  <a:gd name="T3" fmla="*/ 12 h 65"/>
                  <a:gd name="T4" fmla="*/ 24 w 77"/>
                  <a:gd name="T5" fmla="*/ 18 h 65"/>
                  <a:gd name="T6" fmla="*/ 72 w 77"/>
                  <a:gd name="T7" fmla="*/ 3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65">
                    <a:moveTo>
                      <a:pt x="24" y="33"/>
                    </a:moveTo>
                    <a:cubicBezTo>
                      <a:pt x="31" y="36"/>
                      <a:pt x="61" y="25"/>
                      <a:pt x="57" y="12"/>
                    </a:cubicBezTo>
                    <a:cubicBezTo>
                      <a:pt x="53" y="0"/>
                      <a:pt x="29" y="11"/>
                      <a:pt x="24" y="18"/>
                    </a:cubicBezTo>
                    <a:cubicBezTo>
                      <a:pt x="0" y="58"/>
                      <a:pt x="77" y="65"/>
                      <a:pt x="72" y="39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44" name="Freeform 396"/>
              <p:cNvSpPr/>
              <p:nvPr/>
            </p:nvSpPr>
            <p:spPr bwMode="auto">
              <a:xfrm>
                <a:off x="7464956" y="3440481"/>
                <a:ext cx="63035" cy="79778"/>
              </a:xfrm>
              <a:custGeom>
                <a:avLst/>
                <a:gdLst>
                  <a:gd name="T0" fmla="*/ 56 w 91"/>
                  <a:gd name="T1" fmla="*/ 19 h 115"/>
                  <a:gd name="T2" fmla="*/ 21 w 91"/>
                  <a:gd name="T3" fmla="*/ 54 h 115"/>
                  <a:gd name="T4" fmla="*/ 56 w 91"/>
                  <a:gd name="T5" fmla="*/ 19 h 115"/>
                  <a:gd name="T6" fmla="*/ 89 w 91"/>
                  <a:gd name="T7" fmla="*/ 82 h 115"/>
                  <a:gd name="T8" fmla="*/ 38 w 91"/>
                  <a:gd name="T9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115">
                    <a:moveTo>
                      <a:pt x="56" y="19"/>
                    </a:moveTo>
                    <a:cubicBezTo>
                      <a:pt x="36" y="0"/>
                      <a:pt x="0" y="34"/>
                      <a:pt x="21" y="54"/>
                    </a:cubicBezTo>
                    <a:cubicBezTo>
                      <a:pt x="44" y="74"/>
                      <a:pt x="76" y="40"/>
                      <a:pt x="56" y="19"/>
                    </a:cubicBezTo>
                    <a:cubicBezTo>
                      <a:pt x="58" y="40"/>
                      <a:pt x="88" y="59"/>
                      <a:pt x="89" y="82"/>
                    </a:cubicBezTo>
                    <a:cubicBezTo>
                      <a:pt x="91" y="105"/>
                      <a:pt x="41" y="115"/>
                      <a:pt x="38" y="87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45" name="Freeform 397"/>
              <p:cNvSpPr/>
              <p:nvPr/>
            </p:nvSpPr>
            <p:spPr bwMode="auto">
              <a:xfrm>
                <a:off x="7514202" y="3434572"/>
                <a:ext cx="25608" cy="14774"/>
              </a:xfrm>
              <a:custGeom>
                <a:avLst/>
                <a:gdLst>
                  <a:gd name="T0" fmla="*/ 0 w 37"/>
                  <a:gd name="T1" fmla="*/ 0 h 21"/>
                  <a:gd name="T2" fmla="*/ 37 w 37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cubicBezTo>
                      <a:pt x="6" y="6"/>
                      <a:pt x="25" y="15"/>
                      <a:pt x="37" y="21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46" name="Freeform 398"/>
              <p:cNvSpPr/>
              <p:nvPr/>
            </p:nvSpPr>
            <p:spPr bwMode="auto">
              <a:xfrm>
                <a:off x="7540795" y="3419797"/>
                <a:ext cx="1970" cy="58110"/>
              </a:xfrm>
              <a:custGeom>
                <a:avLst/>
                <a:gdLst>
                  <a:gd name="T0" fmla="*/ 0 w 3"/>
                  <a:gd name="T1" fmla="*/ 0 h 84"/>
                  <a:gd name="T2" fmla="*/ 3 w 3"/>
                  <a:gd name="T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84">
                    <a:moveTo>
                      <a:pt x="0" y="0"/>
                    </a:moveTo>
                    <a:cubicBezTo>
                      <a:pt x="3" y="23"/>
                      <a:pt x="1" y="61"/>
                      <a:pt x="3" y="84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319" name="组合 318"/>
            <p:cNvGrpSpPr/>
            <p:nvPr/>
          </p:nvGrpSpPr>
          <p:grpSpPr>
            <a:xfrm rot="20356419">
              <a:off x="2803193" y="3904852"/>
              <a:ext cx="598834" cy="130009"/>
              <a:chOff x="5241002" y="3643375"/>
              <a:chExt cx="598834" cy="130009"/>
            </a:xfrm>
          </p:grpSpPr>
          <p:sp>
            <p:nvSpPr>
              <p:cNvPr id="320" name="Freeform 346"/>
              <p:cNvSpPr/>
              <p:nvPr/>
            </p:nvSpPr>
            <p:spPr bwMode="auto">
              <a:xfrm>
                <a:off x="5691112" y="3678832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3"/>
                      <a:pt x="40" y="5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21" name="Freeform 347"/>
              <p:cNvSpPr/>
              <p:nvPr/>
            </p:nvSpPr>
            <p:spPr bwMode="auto">
              <a:xfrm>
                <a:off x="5241002" y="3643375"/>
                <a:ext cx="52201" cy="85688"/>
              </a:xfrm>
              <a:custGeom>
                <a:avLst/>
                <a:gdLst>
                  <a:gd name="T0" fmla="*/ 55 w 75"/>
                  <a:gd name="T1" fmla="*/ 0 h 124"/>
                  <a:gd name="T2" fmla="*/ 0 w 75"/>
                  <a:gd name="T3" fmla="*/ 27 h 124"/>
                  <a:gd name="T4" fmla="*/ 9 w 75"/>
                  <a:gd name="T5" fmla="*/ 118 h 124"/>
                  <a:gd name="T6" fmla="*/ 75 w 75"/>
                  <a:gd name="T7" fmla="*/ 11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24">
                    <a:moveTo>
                      <a:pt x="55" y="0"/>
                    </a:moveTo>
                    <a:cubicBezTo>
                      <a:pt x="43" y="14"/>
                      <a:pt x="19" y="21"/>
                      <a:pt x="0" y="27"/>
                    </a:cubicBezTo>
                    <a:cubicBezTo>
                      <a:pt x="6" y="56"/>
                      <a:pt x="8" y="89"/>
                      <a:pt x="9" y="118"/>
                    </a:cubicBezTo>
                    <a:cubicBezTo>
                      <a:pt x="28" y="118"/>
                      <a:pt x="59" y="124"/>
                      <a:pt x="75" y="118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22" name="Freeform 348"/>
              <p:cNvSpPr/>
              <p:nvPr/>
            </p:nvSpPr>
            <p:spPr bwMode="auto">
              <a:xfrm>
                <a:off x="5250851" y="3681787"/>
                <a:ext cx="39397" cy="6894"/>
              </a:xfrm>
              <a:custGeom>
                <a:avLst/>
                <a:gdLst>
                  <a:gd name="T0" fmla="*/ 0 w 57"/>
                  <a:gd name="T1" fmla="*/ 8 h 11"/>
                  <a:gd name="T2" fmla="*/ 57 w 57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1">
                    <a:moveTo>
                      <a:pt x="0" y="8"/>
                    </a:moveTo>
                    <a:cubicBezTo>
                      <a:pt x="18" y="11"/>
                      <a:pt x="43" y="7"/>
                      <a:pt x="57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23" name="Freeform 349"/>
              <p:cNvSpPr/>
              <p:nvPr/>
            </p:nvSpPr>
            <p:spPr bwMode="auto">
              <a:xfrm>
                <a:off x="5313886" y="3683757"/>
                <a:ext cx="30533" cy="2954"/>
              </a:xfrm>
              <a:custGeom>
                <a:avLst/>
                <a:gdLst>
                  <a:gd name="T0" fmla="*/ 0 w 45"/>
                  <a:gd name="T1" fmla="*/ 0 h 4"/>
                  <a:gd name="T2" fmla="*/ 45 w 45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0" y="0"/>
                    </a:moveTo>
                    <a:cubicBezTo>
                      <a:pt x="15" y="1"/>
                      <a:pt x="30" y="3"/>
                      <a:pt x="45" y="4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24" name="Freeform 350"/>
              <p:cNvSpPr/>
              <p:nvPr/>
            </p:nvSpPr>
            <p:spPr bwMode="auto">
              <a:xfrm>
                <a:off x="5370027" y="3666028"/>
                <a:ext cx="37427" cy="64020"/>
              </a:xfrm>
              <a:custGeom>
                <a:avLst/>
                <a:gdLst>
                  <a:gd name="T0" fmla="*/ 17 w 54"/>
                  <a:gd name="T1" fmla="*/ 0 h 94"/>
                  <a:gd name="T2" fmla="*/ 0 w 54"/>
                  <a:gd name="T3" fmla="*/ 78 h 94"/>
                  <a:gd name="T4" fmla="*/ 54 w 54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4">
                    <a:moveTo>
                      <a:pt x="17" y="0"/>
                    </a:moveTo>
                    <a:cubicBezTo>
                      <a:pt x="13" y="28"/>
                      <a:pt x="7" y="54"/>
                      <a:pt x="0" y="78"/>
                    </a:cubicBezTo>
                    <a:cubicBezTo>
                      <a:pt x="13" y="81"/>
                      <a:pt x="42" y="91"/>
                      <a:pt x="54" y="94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25" name="Freeform 351"/>
              <p:cNvSpPr/>
              <p:nvPr/>
            </p:nvSpPr>
            <p:spPr bwMode="auto">
              <a:xfrm>
                <a:off x="5428137" y="3666028"/>
                <a:ext cx="56141" cy="68945"/>
              </a:xfrm>
              <a:custGeom>
                <a:avLst/>
                <a:gdLst>
                  <a:gd name="T0" fmla="*/ 81 w 81"/>
                  <a:gd name="T1" fmla="*/ 0 h 100"/>
                  <a:gd name="T2" fmla="*/ 11 w 81"/>
                  <a:gd name="T3" fmla="*/ 0 h 100"/>
                  <a:gd name="T4" fmla="*/ 7 w 81"/>
                  <a:gd name="T5" fmla="*/ 3 h 100"/>
                  <a:gd name="T6" fmla="*/ 6 w 81"/>
                  <a:gd name="T7" fmla="*/ 94 h 100"/>
                  <a:gd name="T8" fmla="*/ 61 w 81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00">
                    <a:moveTo>
                      <a:pt x="81" y="0"/>
                    </a:moveTo>
                    <a:cubicBezTo>
                      <a:pt x="59" y="3"/>
                      <a:pt x="35" y="3"/>
                      <a:pt x="1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28"/>
                      <a:pt x="0" y="70"/>
                      <a:pt x="6" y="94"/>
                    </a:cubicBezTo>
                    <a:cubicBezTo>
                      <a:pt x="24" y="97"/>
                      <a:pt x="43" y="98"/>
                      <a:pt x="61" y="10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26" name="Freeform 352"/>
              <p:cNvSpPr/>
              <p:nvPr/>
            </p:nvSpPr>
            <p:spPr bwMode="auto">
              <a:xfrm>
                <a:off x="5433062" y="3695576"/>
                <a:ext cx="48261" cy="1970"/>
              </a:xfrm>
              <a:custGeom>
                <a:avLst/>
                <a:gdLst>
                  <a:gd name="T0" fmla="*/ 0 w 70"/>
                  <a:gd name="T1" fmla="*/ 0 h 3"/>
                  <a:gd name="T2" fmla="*/ 70 w 70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3">
                    <a:moveTo>
                      <a:pt x="0" y="0"/>
                    </a:moveTo>
                    <a:cubicBezTo>
                      <a:pt x="24" y="3"/>
                      <a:pt x="48" y="3"/>
                      <a:pt x="70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27" name="Freeform 353"/>
              <p:cNvSpPr/>
              <p:nvPr/>
            </p:nvSpPr>
            <p:spPr bwMode="auto">
              <a:xfrm>
                <a:off x="5494127" y="3683757"/>
                <a:ext cx="50231" cy="50231"/>
              </a:xfrm>
              <a:custGeom>
                <a:avLst/>
                <a:gdLst>
                  <a:gd name="T0" fmla="*/ 0 w 72"/>
                  <a:gd name="T1" fmla="*/ 67 h 74"/>
                  <a:gd name="T2" fmla="*/ 41 w 72"/>
                  <a:gd name="T3" fmla="*/ 0 h 74"/>
                  <a:gd name="T4" fmla="*/ 72 w 72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15" y="47"/>
                      <a:pt x="22" y="16"/>
                      <a:pt x="41" y="0"/>
                    </a:cubicBezTo>
                    <a:cubicBezTo>
                      <a:pt x="54" y="21"/>
                      <a:pt x="62" y="50"/>
                      <a:pt x="72" y="74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28" name="Freeform 354"/>
              <p:cNvSpPr/>
              <p:nvPr/>
            </p:nvSpPr>
            <p:spPr bwMode="auto">
              <a:xfrm>
                <a:off x="5505946" y="3709365"/>
                <a:ext cx="25608" cy="1970"/>
              </a:xfrm>
              <a:custGeom>
                <a:avLst/>
                <a:gdLst>
                  <a:gd name="T0" fmla="*/ 0 w 37"/>
                  <a:gd name="T1" fmla="*/ 0 h 3"/>
                  <a:gd name="T2" fmla="*/ 37 w 37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3">
                    <a:moveTo>
                      <a:pt x="0" y="0"/>
                    </a:moveTo>
                    <a:cubicBezTo>
                      <a:pt x="12" y="1"/>
                      <a:pt x="24" y="2"/>
                      <a:pt x="37" y="3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29" name="Freeform 355"/>
              <p:cNvSpPr/>
              <p:nvPr/>
            </p:nvSpPr>
            <p:spPr bwMode="auto">
              <a:xfrm>
                <a:off x="5567996" y="3672923"/>
                <a:ext cx="44322" cy="67959"/>
              </a:xfrm>
              <a:custGeom>
                <a:avLst/>
                <a:gdLst>
                  <a:gd name="T0" fmla="*/ 3 w 64"/>
                  <a:gd name="T1" fmla="*/ 100 h 100"/>
                  <a:gd name="T2" fmla="*/ 8 w 64"/>
                  <a:gd name="T3" fmla="*/ 4 h 100"/>
                  <a:gd name="T4" fmla="*/ 57 w 64"/>
                  <a:gd name="T5" fmla="*/ 36 h 100"/>
                  <a:gd name="T6" fmla="*/ 4 w 64"/>
                  <a:gd name="T7" fmla="*/ 55 h 100"/>
                  <a:gd name="T8" fmla="*/ 46 w 64"/>
                  <a:gd name="T9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0">
                    <a:moveTo>
                      <a:pt x="3" y="100"/>
                    </a:moveTo>
                    <a:cubicBezTo>
                      <a:pt x="0" y="74"/>
                      <a:pt x="4" y="31"/>
                      <a:pt x="8" y="4"/>
                    </a:cubicBezTo>
                    <a:cubicBezTo>
                      <a:pt x="31" y="0"/>
                      <a:pt x="64" y="6"/>
                      <a:pt x="57" y="36"/>
                    </a:cubicBezTo>
                    <a:cubicBezTo>
                      <a:pt x="51" y="58"/>
                      <a:pt x="23" y="57"/>
                      <a:pt x="4" y="55"/>
                    </a:cubicBezTo>
                    <a:cubicBezTo>
                      <a:pt x="18" y="57"/>
                      <a:pt x="39" y="86"/>
                      <a:pt x="46" y="99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30" name="Freeform 356"/>
              <p:cNvSpPr/>
              <p:nvPr/>
            </p:nvSpPr>
            <p:spPr bwMode="auto">
              <a:xfrm>
                <a:off x="5624137" y="3681787"/>
                <a:ext cx="48261" cy="59095"/>
              </a:xfrm>
              <a:custGeom>
                <a:avLst/>
                <a:gdLst>
                  <a:gd name="T0" fmla="*/ 0 w 71"/>
                  <a:gd name="T1" fmla="*/ 85 h 85"/>
                  <a:gd name="T2" fmla="*/ 9 w 71"/>
                  <a:gd name="T3" fmla="*/ 18 h 85"/>
                  <a:gd name="T4" fmla="*/ 64 w 71"/>
                  <a:gd name="T5" fmla="*/ 78 h 85"/>
                  <a:gd name="T6" fmla="*/ 71 w 71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5">
                    <a:moveTo>
                      <a:pt x="0" y="85"/>
                    </a:moveTo>
                    <a:cubicBezTo>
                      <a:pt x="0" y="63"/>
                      <a:pt x="6" y="40"/>
                      <a:pt x="9" y="18"/>
                    </a:cubicBezTo>
                    <a:cubicBezTo>
                      <a:pt x="29" y="34"/>
                      <a:pt x="50" y="56"/>
                      <a:pt x="64" y="78"/>
                    </a:cubicBezTo>
                    <a:cubicBezTo>
                      <a:pt x="66" y="52"/>
                      <a:pt x="69" y="26"/>
                      <a:pt x="71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31" name="Freeform 357"/>
              <p:cNvSpPr/>
              <p:nvPr/>
            </p:nvSpPr>
            <p:spPr bwMode="auto">
              <a:xfrm>
                <a:off x="5688157" y="3753686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2"/>
                      <a:pt x="40" y="5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32" name="Freeform 358"/>
              <p:cNvSpPr/>
              <p:nvPr/>
            </p:nvSpPr>
            <p:spPr bwMode="auto">
              <a:xfrm>
                <a:off x="5702931" y="3685726"/>
                <a:ext cx="5910" cy="68945"/>
              </a:xfrm>
              <a:custGeom>
                <a:avLst/>
                <a:gdLst>
                  <a:gd name="T0" fmla="*/ 9 w 9"/>
                  <a:gd name="T1" fmla="*/ 0 h 101"/>
                  <a:gd name="T2" fmla="*/ 0 w 9"/>
                  <a:gd name="T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cubicBezTo>
                      <a:pt x="5" y="34"/>
                      <a:pt x="6" y="66"/>
                      <a:pt x="0" y="101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33" name="Freeform 359"/>
              <p:cNvSpPr/>
              <p:nvPr/>
            </p:nvSpPr>
            <p:spPr bwMode="auto">
              <a:xfrm>
                <a:off x="5729523" y="3676862"/>
                <a:ext cx="52201" cy="67959"/>
              </a:xfrm>
              <a:custGeom>
                <a:avLst/>
                <a:gdLst>
                  <a:gd name="T0" fmla="*/ 0 w 75"/>
                  <a:gd name="T1" fmla="*/ 96 h 99"/>
                  <a:gd name="T2" fmla="*/ 16 w 75"/>
                  <a:gd name="T3" fmla="*/ 30 h 99"/>
                  <a:gd name="T4" fmla="*/ 61 w 75"/>
                  <a:gd name="T5" fmla="*/ 99 h 99"/>
                  <a:gd name="T6" fmla="*/ 75 w 75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99">
                    <a:moveTo>
                      <a:pt x="0" y="96"/>
                    </a:moveTo>
                    <a:cubicBezTo>
                      <a:pt x="2" y="73"/>
                      <a:pt x="7" y="50"/>
                      <a:pt x="16" y="30"/>
                    </a:cubicBezTo>
                    <a:cubicBezTo>
                      <a:pt x="37" y="46"/>
                      <a:pt x="48" y="76"/>
                      <a:pt x="61" y="99"/>
                    </a:cubicBezTo>
                    <a:cubicBezTo>
                      <a:pt x="63" y="70"/>
                      <a:pt x="64" y="26"/>
                      <a:pt x="75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34" name="Freeform 360"/>
              <p:cNvSpPr/>
              <p:nvPr/>
            </p:nvSpPr>
            <p:spPr bwMode="auto">
              <a:xfrm>
                <a:off x="5795514" y="3679817"/>
                <a:ext cx="44322" cy="93567"/>
              </a:xfrm>
              <a:custGeom>
                <a:avLst/>
                <a:gdLst>
                  <a:gd name="T0" fmla="*/ 65 w 65"/>
                  <a:gd name="T1" fmla="*/ 34 h 136"/>
                  <a:gd name="T2" fmla="*/ 4 w 65"/>
                  <a:gd name="T3" fmla="*/ 75 h 136"/>
                  <a:gd name="T4" fmla="*/ 65 w 65"/>
                  <a:gd name="T5" fmla="*/ 81 h 136"/>
                  <a:gd name="T6" fmla="*/ 33 w 65"/>
                  <a:gd name="T7" fmla="*/ 7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36">
                    <a:moveTo>
                      <a:pt x="65" y="34"/>
                    </a:moveTo>
                    <a:cubicBezTo>
                      <a:pt x="57" y="0"/>
                      <a:pt x="0" y="45"/>
                      <a:pt x="4" y="75"/>
                    </a:cubicBezTo>
                    <a:cubicBezTo>
                      <a:pt x="11" y="117"/>
                      <a:pt x="64" y="136"/>
                      <a:pt x="65" y="81"/>
                    </a:cubicBezTo>
                    <a:cubicBezTo>
                      <a:pt x="54" y="80"/>
                      <a:pt x="43" y="79"/>
                      <a:pt x="33" y="78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2" name="组合 1"/>
          <p:cNvGrpSpPr/>
          <p:nvPr/>
        </p:nvGrpSpPr>
        <p:grpSpPr>
          <a:xfrm>
            <a:off x="4586321" y="799703"/>
            <a:ext cx="347574" cy="418953"/>
            <a:chOff x="4246456" y="946872"/>
            <a:chExt cx="412631" cy="497370"/>
          </a:xfrm>
        </p:grpSpPr>
        <p:sp>
          <p:nvSpPr>
            <p:cNvPr id="438" name="椭圆 437"/>
            <p:cNvSpPr/>
            <p:nvPr/>
          </p:nvSpPr>
          <p:spPr bwMode="auto">
            <a:xfrm>
              <a:off x="4246456" y="1032301"/>
              <a:ext cx="412631" cy="411941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39" name="Text Box 39"/>
            <p:cNvSpPr txBox="1">
              <a:spLocks noChangeArrowheads="1"/>
            </p:cNvSpPr>
            <p:nvPr/>
          </p:nvSpPr>
          <p:spPr bwMode="auto">
            <a:xfrm>
              <a:off x="4322352" y="946872"/>
              <a:ext cx="312418" cy="48352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>
              <a:spAutoFit/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algn="ctr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1"/>
                </a:buClr>
                <a:defRPr/>
              </a:pPr>
              <a:r>
                <a:rPr lang="en-US" altLang="zh-CN" sz="2000" spc="50" dirty="0">
                  <a:ln w="11430"/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1</a:t>
              </a:r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4933895" y="864699"/>
            <a:ext cx="16209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选题背景及意义</a:t>
            </a:r>
          </a:p>
        </p:txBody>
      </p:sp>
      <p:cxnSp>
        <p:nvCxnSpPr>
          <p:cNvPr id="468" name="直接连接符 467"/>
          <p:cNvCxnSpPr/>
          <p:nvPr/>
        </p:nvCxnSpPr>
        <p:spPr>
          <a:xfrm>
            <a:off x="4336303" y="1330045"/>
            <a:ext cx="2436730" cy="0"/>
          </a:xfrm>
          <a:prstGeom prst="line">
            <a:avLst/>
          </a:prstGeom>
          <a:ln w="19050">
            <a:solidFill>
              <a:schemeClr val="bg1"/>
            </a:solidFill>
          </a:ln>
          <a:effectLst>
            <a:outerShdw blurRad="101600" dist="63500" dir="2700000" algn="tl" rotWithShape="0">
              <a:prstClr val="black">
                <a:alpha val="5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69" name="Group 4"/>
          <p:cNvGrpSpPr>
            <a:grpSpLocks noChangeAspect="1"/>
          </p:cNvGrpSpPr>
          <p:nvPr/>
        </p:nvGrpSpPr>
        <p:grpSpPr bwMode="auto">
          <a:xfrm>
            <a:off x="4286160" y="1136671"/>
            <a:ext cx="244054" cy="158678"/>
            <a:chOff x="2432" y="1329"/>
            <a:chExt cx="657" cy="426"/>
          </a:xfrm>
        </p:grpSpPr>
        <p:sp>
          <p:nvSpPr>
            <p:cNvPr id="470" name="AutoShape 3"/>
            <p:cNvSpPr>
              <a:spLocks noChangeAspect="1" noChangeArrowheads="1" noTextEdit="1"/>
            </p:cNvSpPr>
            <p:nvPr/>
          </p:nvSpPr>
          <p:spPr bwMode="auto">
            <a:xfrm>
              <a:off x="2434" y="1329"/>
              <a:ext cx="652" cy="4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71" name="Freeform 5"/>
            <p:cNvSpPr/>
            <p:nvPr/>
          </p:nvSpPr>
          <p:spPr bwMode="auto">
            <a:xfrm>
              <a:off x="2478" y="1329"/>
              <a:ext cx="611" cy="424"/>
            </a:xfrm>
            <a:custGeom>
              <a:avLst/>
              <a:gdLst>
                <a:gd name="T0" fmla="*/ 315 w 351"/>
                <a:gd name="T1" fmla="*/ 0 h 242"/>
                <a:gd name="T2" fmla="*/ 292 w 351"/>
                <a:gd name="T3" fmla="*/ 9 h 242"/>
                <a:gd name="T4" fmla="*/ 291 w 351"/>
                <a:gd name="T5" fmla="*/ 10 h 242"/>
                <a:gd name="T6" fmla="*/ 309 w 351"/>
                <a:gd name="T7" fmla="*/ 3 h 242"/>
                <a:gd name="T8" fmla="*/ 310 w 351"/>
                <a:gd name="T9" fmla="*/ 4 h 242"/>
                <a:gd name="T10" fmla="*/ 317 w 351"/>
                <a:gd name="T11" fmla="*/ 10 h 242"/>
                <a:gd name="T12" fmla="*/ 325 w 351"/>
                <a:gd name="T13" fmla="*/ 27 h 242"/>
                <a:gd name="T14" fmla="*/ 336 w 351"/>
                <a:gd name="T15" fmla="*/ 59 h 242"/>
                <a:gd name="T16" fmla="*/ 268 w 351"/>
                <a:gd name="T17" fmla="*/ 95 h 242"/>
                <a:gd name="T18" fmla="*/ 267 w 351"/>
                <a:gd name="T19" fmla="*/ 95 h 242"/>
                <a:gd name="T20" fmla="*/ 267 w 351"/>
                <a:gd name="T21" fmla="*/ 95 h 242"/>
                <a:gd name="T22" fmla="*/ 24 w 351"/>
                <a:gd name="T23" fmla="*/ 219 h 242"/>
                <a:gd name="T24" fmla="*/ 2 w 351"/>
                <a:gd name="T25" fmla="*/ 229 h 242"/>
                <a:gd name="T26" fmla="*/ 0 w 351"/>
                <a:gd name="T27" fmla="*/ 229 h 242"/>
                <a:gd name="T28" fmla="*/ 6 w 351"/>
                <a:gd name="T29" fmla="*/ 240 h 242"/>
                <a:gd name="T30" fmla="*/ 12 w 351"/>
                <a:gd name="T31" fmla="*/ 242 h 242"/>
                <a:gd name="T32" fmla="*/ 34 w 351"/>
                <a:gd name="T33" fmla="*/ 232 h 242"/>
                <a:gd name="T34" fmla="*/ 350 w 351"/>
                <a:gd name="T35" fmla="*/ 68 h 242"/>
                <a:gd name="T36" fmla="*/ 335 w 351"/>
                <a:gd name="T37" fmla="*/ 29 h 242"/>
                <a:gd name="T38" fmla="*/ 324 w 351"/>
                <a:gd name="T39" fmla="*/ 8 h 242"/>
                <a:gd name="T40" fmla="*/ 317 w 351"/>
                <a:gd name="T41" fmla="*/ 1 h 242"/>
                <a:gd name="T42" fmla="*/ 315 w 351"/>
                <a:gd name="T43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1" h="242">
                  <a:moveTo>
                    <a:pt x="315" y="0"/>
                  </a:moveTo>
                  <a:cubicBezTo>
                    <a:pt x="311" y="0"/>
                    <a:pt x="299" y="6"/>
                    <a:pt x="292" y="9"/>
                  </a:cubicBezTo>
                  <a:cubicBezTo>
                    <a:pt x="292" y="9"/>
                    <a:pt x="292" y="9"/>
                    <a:pt x="291" y="10"/>
                  </a:cubicBezTo>
                  <a:cubicBezTo>
                    <a:pt x="298" y="7"/>
                    <a:pt x="306" y="3"/>
                    <a:pt x="309" y="3"/>
                  </a:cubicBezTo>
                  <a:cubicBezTo>
                    <a:pt x="309" y="3"/>
                    <a:pt x="310" y="3"/>
                    <a:pt x="310" y="4"/>
                  </a:cubicBezTo>
                  <a:cubicBezTo>
                    <a:pt x="312" y="6"/>
                    <a:pt x="317" y="10"/>
                    <a:pt x="317" y="10"/>
                  </a:cubicBezTo>
                  <a:cubicBezTo>
                    <a:pt x="317" y="10"/>
                    <a:pt x="321" y="15"/>
                    <a:pt x="325" y="27"/>
                  </a:cubicBezTo>
                  <a:cubicBezTo>
                    <a:pt x="330" y="39"/>
                    <a:pt x="338" y="56"/>
                    <a:pt x="336" y="59"/>
                  </a:cubicBezTo>
                  <a:cubicBezTo>
                    <a:pt x="336" y="60"/>
                    <a:pt x="308" y="75"/>
                    <a:pt x="268" y="95"/>
                  </a:cubicBezTo>
                  <a:cubicBezTo>
                    <a:pt x="268" y="95"/>
                    <a:pt x="268" y="95"/>
                    <a:pt x="267" y="95"/>
                  </a:cubicBezTo>
                  <a:cubicBezTo>
                    <a:pt x="267" y="95"/>
                    <a:pt x="267" y="95"/>
                    <a:pt x="267" y="95"/>
                  </a:cubicBezTo>
                  <a:cubicBezTo>
                    <a:pt x="179" y="140"/>
                    <a:pt x="38" y="211"/>
                    <a:pt x="24" y="219"/>
                  </a:cubicBezTo>
                  <a:cubicBezTo>
                    <a:pt x="11" y="227"/>
                    <a:pt x="5" y="229"/>
                    <a:pt x="2" y="229"/>
                  </a:cubicBezTo>
                  <a:cubicBezTo>
                    <a:pt x="1" y="229"/>
                    <a:pt x="0" y="229"/>
                    <a:pt x="0" y="229"/>
                  </a:cubicBezTo>
                  <a:cubicBezTo>
                    <a:pt x="3" y="235"/>
                    <a:pt x="5" y="239"/>
                    <a:pt x="6" y="240"/>
                  </a:cubicBezTo>
                  <a:cubicBezTo>
                    <a:pt x="8" y="241"/>
                    <a:pt x="9" y="242"/>
                    <a:pt x="12" y="242"/>
                  </a:cubicBezTo>
                  <a:cubicBezTo>
                    <a:pt x="16" y="242"/>
                    <a:pt x="22" y="240"/>
                    <a:pt x="34" y="232"/>
                  </a:cubicBezTo>
                  <a:cubicBezTo>
                    <a:pt x="54" y="220"/>
                    <a:pt x="348" y="72"/>
                    <a:pt x="350" y="68"/>
                  </a:cubicBezTo>
                  <a:cubicBezTo>
                    <a:pt x="351" y="65"/>
                    <a:pt x="341" y="44"/>
                    <a:pt x="335" y="29"/>
                  </a:cubicBezTo>
                  <a:cubicBezTo>
                    <a:pt x="329" y="15"/>
                    <a:pt x="324" y="8"/>
                    <a:pt x="324" y="8"/>
                  </a:cubicBezTo>
                  <a:cubicBezTo>
                    <a:pt x="324" y="8"/>
                    <a:pt x="319" y="3"/>
                    <a:pt x="317" y="1"/>
                  </a:cubicBezTo>
                  <a:cubicBezTo>
                    <a:pt x="316" y="0"/>
                    <a:pt x="316" y="0"/>
                    <a:pt x="31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72" name="Freeform 6"/>
            <p:cNvSpPr/>
            <p:nvPr/>
          </p:nvSpPr>
          <p:spPr bwMode="auto">
            <a:xfrm>
              <a:off x="2432" y="1334"/>
              <a:ext cx="634" cy="401"/>
            </a:xfrm>
            <a:custGeom>
              <a:avLst/>
              <a:gdLst>
                <a:gd name="T0" fmla="*/ 3 w 364"/>
                <a:gd name="T1" fmla="*/ 171 h 229"/>
                <a:gd name="T2" fmla="*/ 3 w 364"/>
                <a:gd name="T3" fmla="*/ 182 h 229"/>
                <a:gd name="T4" fmla="*/ 23 w 364"/>
                <a:gd name="T5" fmla="*/ 225 h 229"/>
                <a:gd name="T6" fmla="*/ 50 w 364"/>
                <a:gd name="T7" fmla="*/ 217 h 229"/>
                <a:gd name="T8" fmla="*/ 362 w 364"/>
                <a:gd name="T9" fmla="*/ 57 h 229"/>
                <a:gd name="T10" fmla="*/ 351 w 364"/>
                <a:gd name="T11" fmla="*/ 25 h 229"/>
                <a:gd name="T12" fmla="*/ 343 w 364"/>
                <a:gd name="T13" fmla="*/ 8 h 229"/>
                <a:gd name="T14" fmla="*/ 336 w 364"/>
                <a:gd name="T15" fmla="*/ 2 h 229"/>
                <a:gd name="T16" fmla="*/ 312 w 364"/>
                <a:gd name="T17" fmla="*/ 10 h 229"/>
                <a:gd name="T18" fmla="*/ 10 w 364"/>
                <a:gd name="T19" fmla="*/ 166 h 229"/>
                <a:gd name="T20" fmla="*/ 3 w 364"/>
                <a:gd name="T21" fmla="*/ 17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4" h="229">
                  <a:moveTo>
                    <a:pt x="3" y="171"/>
                  </a:moveTo>
                  <a:cubicBezTo>
                    <a:pt x="3" y="171"/>
                    <a:pt x="0" y="174"/>
                    <a:pt x="3" y="182"/>
                  </a:cubicBezTo>
                  <a:cubicBezTo>
                    <a:pt x="6" y="191"/>
                    <a:pt x="20" y="223"/>
                    <a:pt x="23" y="225"/>
                  </a:cubicBezTo>
                  <a:cubicBezTo>
                    <a:pt x="26" y="227"/>
                    <a:pt x="30" y="229"/>
                    <a:pt x="50" y="217"/>
                  </a:cubicBezTo>
                  <a:cubicBezTo>
                    <a:pt x="70" y="206"/>
                    <a:pt x="361" y="60"/>
                    <a:pt x="362" y="57"/>
                  </a:cubicBezTo>
                  <a:cubicBezTo>
                    <a:pt x="364" y="54"/>
                    <a:pt x="356" y="37"/>
                    <a:pt x="351" y="25"/>
                  </a:cubicBezTo>
                  <a:cubicBezTo>
                    <a:pt x="347" y="13"/>
                    <a:pt x="343" y="8"/>
                    <a:pt x="343" y="8"/>
                  </a:cubicBezTo>
                  <a:cubicBezTo>
                    <a:pt x="343" y="8"/>
                    <a:pt x="338" y="4"/>
                    <a:pt x="336" y="2"/>
                  </a:cubicBezTo>
                  <a:cubicBezTo>
                    <a:pt x="334" y="0"/>
                    <a:pt x="320" y="6"/>
                    <a:pt x="312" y="10"/>
                  </a:cubicBezTo>
                  <a:cubicBezTo>
                    <a:pt x="305" y="14"/>
                    <a:pt x="15" y="163"/>
                    <a:pt x="10" y="166"/>
                  </a:cubicBezTo>
                  <a:cubicBezTo>
                    <a:pt x="5" y="168"/>
                    <a:pt x="3" y="171"/>
                    <a:pt x="3" y="17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73" name="Freeform 7"/>
            <p:cNvSpPr/>
            <p:nvPr/>
          </p:nvSpPr>
          <p:spPr bwMode="auto">
            <a:xfrm>
              <a:off x="2432" y="1605"/>
              <a:ext cx="100" cy="127"/>
            </a:xfrm>
            <a:custGeom>
              <a:avLst/>
              <a:gdLst>
                <a:gd name="T0" fmla="*/ 57 w 57"/>
                <a:gd name="T1" fmla="*/ 59 h 73"/>
                <a:gd name="T2" fmla="*/ 51 w 57"/>
                <a:gd name="T3" fmla="*/ 50 h 73"/>
                <a:gd name="T4" fmla="*/ 46 w 57"/>
                <a:gd name="T5" fmla="*/ 41 h 73"/>
                <a:gd name="T6" fmla="*/ 44 w 57"/>
                <a:gd name="T7" fmla="*/ 34 h 73"/>
                <a:gd name="T8" fmla="*/ 43 w 57"/>
                <a:gd name="T9" fmla="*/ 22 h 73"/>
                <a:gd name="T10" fmla="*/ 41 w 57"/>
                <a:gd name="T11" fmla="*/ 12 h 73"/>
                <a:gd name="T12" fmla="*/ 39 w 57"/>
                <a:gd name="T13" fmla="*/ 0 h 73"/>
                <a:gd name="T14" fmla="*/ 33 w 57"/>
                <a:gd name="T15" fmla="*/ 0 h 73"/>
                <a:gd name="T16" fmla="*/ 28 w 57"/>
                <a:gd name="T17" fmla="*/ 1 h 73"/>
                <a:gd name="T18" fmla="*/ 10 w 57"/>
                <a:gd name="T19" fmla="*/ 11 h 73"/>
                <a:gd name="T20" fmla="*/ 3 w 57"/>
                <a:gd name="T21" fmla="*/ 16 h 73"/>
                <a:gd name="T22" fmla="*/ 3 w 57"/>
                <a:gd name="T23" fmla="*/ 27 h 73"/>
                <a:gd name="T24" fmla="*/ 19 w 57"/>
                <a:gd name="T25" fmla="*/ 63 h 73"/>
                <a:gd name="T26" fmla="*/ 23 w 57"/>
                <a:gd name="T27" fmla="*/ 70 h 73"/>
                <a:gd name="T28" fmla="*/ 38 w 57"/>
                <a:gd name="T29" fmla="*/ 69 h 73"/>
                <a:gd name="T30" fmla="*/ 47 w 57"/>
                <a:gd name="T31" fmla="*/ 64 h 73"/>
                <a:gd name="T32" fmla="*/ 50 w 57"/>
                <a:gd name="T33" fmla="*/ 62 h 73"/>
                <a:gd name="T34" fmla="*/ 57 w 57"/>
                <a:gd name="T35" fmla="*/ 5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7" h="73">
                  <a:moveTo>
                    <a:pt x="57" y="59"/>
                  </a:moveTo>
                  <a:cubicBezTo>
                    <a:pt x="55" y="55"/>
                    <a:pt x="51" y="50"/>
                    <a:pt x="51" y="50"/>
                  </a:cubicBezTo>
                  <a:cubicBezTo>
                    <a:pt x="51" y="50"/>
                    <a:pt x="48" y="44"/>
                    <a:pt x="46" y="41"/>
                  </a:cubicBezTo>
                  <a:cubicBezTo>
                    <a:pt x="45" y="39"/>
                    <a:pt x="44" y="34"/>
                    <a:pt x="44" y="34"/>
                  </a:cubicBezTo>
                  <a:cubicBezTo>
                    <a:pt x="44" y="34"/>
                    <a:pt x="43" y="26"/>
                    <a:pt x="43" y="22"/>
                  </a:cubicBezTo>
                  <a:cubicBezTo>
                    <a:pt x="42" y="19"/>
                    <a:pt x="41" y="14"/>
                    <a:pt x="41" y="12"/>
                  </a:cubicBezTo>
                  <a:cubicBezTo>
                    <a:pt x="40" y="10"/>
                    <a:pt x="40" y="4"/>
                    <a:pt x="39" y="0"/>
                  </a:cubicBezTo>
                  <a:cubicBezTo>
                    <a:pt x="36" y="0"/>
                    <a:pt x="33" y="0"/>
                    <a:pt x="33" y="0"/>
                  </a:cubicBezTo>
                  <a:cubicBezTo>
                    <a:pt x="33" y="0"/>
                    <a:pt x="31" y="0"/>
                    <a:pt x="28" y="1"/>
                  </a:cubicBezTo>
                  <a:cubicBezTo>
                    <a:pt x="17" y="7"/>
                    <a:pt x="11" y="10"/>
                    <a:pt x="10" y="11"/>
                  </a:cubicBezTo>
                  <a:cubicBezTo>
                    <a:pt x="5" y="13"/>
                    <a:pt x="3" y="16"/>
                    <a:pt x="3" y="16"/>
                  </a:cubicBezTo>
                  <a:cubicBezTo>
                    <a:pt x="3" y="16"/>
                    <a:pt x="0" y="19"/>
                    <a:pt x="3" y="27"/>
                  </a:cubicBezTo>
                  <a:cubicBezTo>
                    <a:pt x="5" y="33"/>
                    <a:pt x="13" y="52"/>
                    <a:pt x="19" y="63"/>
                  </a:cubicBezTo>
                  <a:cubicBezTo>
                    <a:pt x="20" y="67"/>
                    <a:pt x="22" y="69"/>
                    <a:pt x="23" y="70"/>
                  </a:cubicBezTo>
                  <a:cubicBezTo>
                    <a:pt x="25" y="72"/>
                    <a:pt x="28" y="73"/>
                    <a:pt x="38" y="69"/>
                  </a:cubicBezTo>
                  <a:cubicBezTo>
                    <a:pt x="41" y="67"/>
                    <a:pt x="44" y="66"/>
                    <a:pt x="47" y="64"/>
                  </a:cubicBezTo>
                  <a:cubicBezTo>
                    <a:pt x="48" y="63"/>
                    <a:pt x="49" y="63"/>
                    <a:pt x="50" y="62"/>
                  </a:cubicBezTo>
                  <a:cubicBezTo>
                    <a:pt x="51" y="62"/>
                    <a:pt x="54" y="60"/>
                    <a:pt x="57" y="59"/>
                  </a:cubicBezTo>
                  <a:close/>
                </a:path>
              </a:pathLst>
            </a:custGeom>
            <a:solidFill>
              <a:srgbClr val="FBF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74" name="Freeform 8"/>
            <p:cNvSpPr/>
            <p:nvPr/>
          </p:nvSpPr>
          <p:spPr bwMode="auto">
            <a:xfrm>
              <a:off x="2954" y="1361"/>
              <a:ext cx="5" cy="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EEE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75" name="Freeform 9"/>
            <p:cNvSpPr/>
            <p:nvPr/>
          </p:nvSpPr>
          <p:spPr bwMode="auto">
            <a:xfrm>
              <a:off x="2943" y="1496"/>
              <a:ext cx="2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578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76" name="Freeform 10"/>
            <p:cNvSpPr>
              <a:spLocks noEditPoints="1"/>
            </p:cNvSpPr>
            <p:nvPr/>
          </p:nvSpPr>
          <p:spPr bwMode="auto">
            <a:xfrm>
              <a:off x="2511" y="1361"/>
              <a:ext cx="539" cy="322"/>
            </a:xfrm>
            <a:custGeom>
              <a:avLst/>
              <a:gdLst>
                <a:gd name="T0" fmla="*/ 7 w 309"/>
                <a:gd name="T1" fmla="*/ 184 h 184"/>
                <a:gd name="T2" fmla="*/ 9 w 309"/>
                <a:gd name="T3" fmla="*/ 184 h 184"/>
                <a:gd name="T4" fmla="*/ 9 w 309"/>
                <a:gd name="T5" fmla="*/ 178 h 184"/>
                <a:gd name="T6" fmla="*/ 8 w 309"/>
                <a:gd name="T7" fmla="*/ 180 h 184"/>
                <a:gd name="T8" fmla="*/ 9 w 309"/>
                <a:gd name="T9" fmla="*/ 178 h 184"/>
                <a:gd name="T10" fmla="*/ 34 w 309"/>
                <a:gd name="T11" fmla="*/ 174 h 184"/>
                <a:gd name="T12" fmla="*/ 34 w 309"/>
                <a:gd name="T13" fmla="*/ 179 h 184"/>
                <a:gd name="T14" fmla="*/ 36 w 309"/>
                <a:gd name="T15" fmla="*/ 176 h 184"/>
                <a:gd name="T16" fmla="*/ 38 w 309"/>
                <a:gd name="T17" fmla="*/ 176 h 184"/>
                <a:gd name="T18" fmla="*/ 84 w 309"/>
                <a:gd name="T19" fmla="*/ 144 h 184"/>
                <a:gd name="T20" fmla="*/ 85 w 309"/>
                <a:gd name="T21" fmla="*/ 145 h 184"/>
                <a:gd name="T22" fmla="*/ 84 w 309"/>
                <a:gd name="T23" fmla="*/ 144 h 184"/>
                <a:gd name="T24" fmla="*/ 0 w 309"/>
                <a:gd name="T25" fmla="*/ 135 h 184"/>
                <a:gd name="T26" fmla="*/ 1 w 309"/>
                <a:gd name="T27" fmla="*/ 135 h 184"/>
                <a:gd name="T28" fmla="*/ 138 w 309"/>
                <a:gd name="T29" fmla="*/ 123 h 184"/>
                <a:gd name="T30" fmla="*/ 139 w 309"/>
                <a:gd name="T31" fmla="*/ 123 h 184"/>
                <a:gd name="T32" fmla="*/ 154 w 309"/>
                <a:gd name="T33" fmla="*/ 115 h 184"/>
                <a:gd name="T34" fmla="*/ 154 w 309"/>
                <a:gd name="T35" fmla="*/ 116 h 184"/>
                <a:gd name="T36" fmla="*/ 154 w 309"/>
                <a:gd name="T37" fmla="*/ 115 h 184"/>
                <a:gd name="T38" fmla="*/ 50 w 309"/>
                <a:gd name="T39" fmla="*/ 113 h 184"/>
                <a:gd name="T40" fmla="*/ 53 w 309"/>
                <a:gd name="T41" fmla="*/ 115 h 184"/>
                <a:gd name="T42" fmla="*/ 146 w 309"/>
                <a:gd name="T43" fmla="*/ 113 h 184"/>
                <a:gd name="T44" fmla="*/ 147 w 309"/>
                <a:gd name="T45" fmla="*/ 114 h 184"/>
                <a:gd name="T46" fmla="*/ 146 w 309"/>
                <a:gd name="T47" fmla="*/ 113 h 184"/>
                <a:gd name="T48" fmla="*/ 149 w 309"/>
                <a:gd name="T49" fmla="*/ 111 h 184"/>
                <a:gd name="T50" fmla="*/ 151 w 309"/>
                <a:gd name="T51" fmla="*/ 111 h 184"/>
                <a:gd name="T52" fmla="*/ 165 w 309"/>
                <a:gd name="T53" fmla="*/ 109 h 184"/>
                <a:gd name="T54" fmla="*/ 162 w 309"/>
                <a:gd name="T55" fmla="*/ 113 h 184"/>
                <a:gd name="T56" fmla="*/ 166 w 309"/>
                <a:gd name="T57" fmla="*/ 111 h 184"/>
                <a:gd name="T58" fmla="*/ 184 w 309"/>
                <a:gd name="T59" fmla="*/ 107 h 184"/>
                <a:gd name="T60" fmla="*/ 184 w 309"/>
                <a:gd name="T61" fmla="*/ 109 h 184"/>
                <a:gd name="T62" fmla="*/ 184 w 309"/>
                <a:gd name="T63" fmla="*/ 107 h 184"/>
                <a:gd name="T64" fmla="*/ 50 w 309"/>
                <a:gd name="T65" fmla="*/ 109 h 184"/>
                <a:gd name="T66" fmla="*/ 53 w 309"/>
                <a:gd name="T67" fmla="*/ 111 h 184"/>
                <a:gd name="T68" fmla="*/ 53 w 309"/>
                <a:gd name="T69" fmla="*/ 107 h 184"/>
                <a:gd name="T70" fmla="*/ 248 w 309"/>
                <a:gd name="T71" fmla="*/ 77 h 184"/>
                <a:gd name="T72" fmla="*/ 249 w 309"/>
                <a:gd name="T73" fmla="*/ 77 h 184"/>
                <a:gd name="T74" fmla="*/ 249 w 309"/>
                <a:gd name="T75" fmla="*/ 75 h 184"/>
                <a:gd name="T76" fmla="*/ 252 w 309"/>
                <a:gd name="T77" fmla="*/ 67 h 184"/>
                <a:gd name="T78" fmla="*/ 252 w 309"/>
                <a:gd name="T79" fmla="*/ 70 h 184"/>
                <a:gd name="T80" fmla="*/ 268 w 309"/>
                <a:gd name="T81" fmla="*/ 64 h 184"/>
                <a:gd name="T82" fmla="*/ 266 w 309"/>
                <a:gd name="T83" fmla="*/ 66 h 184"/>
                <a:gd name="T84" fmla="*/ 268 w 309"/>
                <a:gd name="T85" fmla="*/ 66 h 184"/>
                <a:gd name="T86" fmla="*/ 276 w 309"/>
                <a:gd name="T87" fmla="*/ 54 h 184"/>
                <a:gd name="T88" fmla="*/ 276 w 309"/>
                <a:gd name="T89" fmla="*/ 55 h 184"/>
                <a:gd name="T90" fmla="*/ 276 w 309"/>
                <a:gd name="T91" fmla="*/ 54 h 184"/>
                <a:gd name="T92" fmla="*/ 307 w 309"/>
                <a:gd name="T93" fmla="*/ 17 h 184"/>
                <a:gd name="T94" fmla="*/ 309 w 309"/>
                <a:gd name="T95" fmla="*/ 17 h 184"/>
                <a:gd name="T96" fmla="*/ 254 w 309"/>
                <a:gd name="T97" fmla="*/ 11 h 184"/>
                <a:gd name="T98" fmla="*/ 254 w 309"/>
                <a:gd name="T99" fmla="*/ 12 h 184"/>
                <a:gd name="T100" fmla="*/ 254 w 309"/>
                <a:gd name="T101" fmla="*/ 11 h 184"/>
                <a:gd name="T102" fmla="*/ 304 w 309"/>
                <a:gd name="T103" fmla="*/ 12 h 184"/>
                <a:gd name="T104" fmla="*/ 308 w 309"/>
                <a:gd name="T105" fmla="*/ 14 h 184"/>
                <a:gd name="T106" fmla="*/ 307 w 309"/>
                <a:gd name="T107" fmla="*/ 11 h 184"/>
                <a:gd name="T108" fmla="*/ 305 w 309"/>
                <a:gd name="T109" fmla="*/ 10 h 184"/>
                <a:gd name="T110" fmla="*/ 245 w 309"/>
                <a:gd name="T111" fmla="*/ 12 h 184"/>
                <a:gd name="T112" fmla="*/ 245 w 309"/>
                <a:gd name="T113" fmla="*/ 10 h 184"/>
                <a:gd name="T114" fmla="*/ 257 w 309"/>
                <a:gd name="T115" fmla="*/ 0 h 184"/>
                <a:gd name="T116" fmla="*/ 254 w 309"/>
                <a:gd name="T117" fmla="*/ 1 h 184"/>
                <a:gd name="T118" fmla="*/ 255 w 309"/>
                <a:gd name="T119" fmla="*/ 3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9" h="184">
                  <a:moveTo>
                    <a:pt x="8" y="183"/>
                  </a:moveTo>
                  <a:cubicBezTo>
                    <a:pt x="7" y="183"/>
                    <a:pt x="7" y="183"/>
                    <a:pt x="7" y="184"/>
                  </a:cubicBezTo>
                  <a:cubicBezTo>
                    <a:pt x="7" y="184"/>
                    <a:pt x="8" y="184"/>
                    <a:pt x="8" y="184"/>
                  </a:cubicBezTo>
                  <a:cubicBezTo>
                    <a:pt x="8" y="184"/>
                    <a:pt x="9" y="184"/>
                    <a:pt x="9" y="184"/>
                  </a:cubicBezTo>
                  <a:cubicBezTo>
                    <a:pt x="9" y="183"/>
                    <a:pt x="8" y="183"/>
                    <a:pt x="8" y="183"/>
                  </a:cubicBezTo>
                  <a:moveTo>
                    <a:pt x="9" y="178"/>
                  </a:moveTo>
                  <a:cubicBezTo>
                    <a:pt x="8" y="178"/>
                    <a:pt x="7" y="180"/>
                    <a:pt x="8" y="180"/>
                  </a:cubicBezTo>
                  <a:cubicBezTo>
                    <a:pt x="8" y="180"/>
                    <a:pt x="8" y="180"/>
                    <a:pt x="8" y="180"/>
                  </a:cubicBezTo>
                  <a:cubicBezTo>
                    <a:pt x="9" y="180"/>
                    <a:pt x="10" y="178"/>
                    <a:pt x="9" y="178"/>
                  </a:cubicBezTo>
                  <a:cubicBezTo>
                    <a:pt x="9" y="178"/>
                    <a:pt x="9" y="178"/>
                    <a:pt x="9" y="178"/>
                  </a:cubicBezTo>
                  <a:moveTo>
                    <a:pt x="35" y="171"/>
                  </a:moveTo>
                  <a:cubicBezTo>
                    <a:pt x="35" y="171"/>
                    <a:pt x="34" y="172"/>
                    <a:pt x="34" y="174"/>
                  </a:cubicBezTo>
                  <a:cubicBezTo>
                    <a:pt x="34" y="174"/>
                    <a:pt x="34" y="174"/>
                    <a:pt x="34" y="174"/>
                  </a:cubicBezTo>
                  <a:cubicBezTo>
                    <a:pt x="33" y="175"/>
                    <a:pt x="32" y="179"/>
                    <a:pt x="34" y="179"/>
                  </a:cubicBezTo>
                  <a:cubicBezTo>
                    <a:pt x="34" y="179"/>
                    <a:pt x="34" y="179"/>
                    <a:pt x="35" y="179"/>
                  </a:cubicBezTo>
                  <a:cubicBezTo>
                    <a:pt x="35" y="178"/>
                    <a:pt x="36" y="177"/>
                    <a:pt x="36" y="176"/>
                  </a:cubicBezTo>
                  <a:cubicBezTo>
                    <a:pt x="37" y="176"/>
                    <a:pt x="37" y="176"/>
                    <a:pt x="38" y="176"/>
                  </a:cubicBezTo>
                  <a:cubicBezTo>
                    <a:pt x="38" y="176"/>
                    <a:pt x="38" y="176"/>
                    <a:pt x="38" y="176"/>
                  </a:cubicBezTo>
                  <a:cubicBezTo>
                    <a:pt x="39" y="176"/>
                    <a:pt x="37" y="171"/>
                    <a:pt x="35" y="171"/>
                  </a:cubicBezTo>
                  <a:moveTo>
                    <a:pt x="84" y="144"/>
                  </a:moveTo>
                  <a:cubicBezTo>
                    <a:pt x="84" y="144"/>
                    <a:pt x="84" y="144"/>
                    <a:pt x="84" y="145"/>
                  </a:cubicBezTo>
                  <a:cubicBezTo>
                    <a:pt x="84" y="145"/>
                    <a:pt x="84" y="145"/>
                    <a:pt x="85" y="145"/>
                  </a:cubicBezTo>
                  <a:cubicBezTo>
                    <a:pt x="85" y="145"/>
                    <a:pt x="85" y="145"/>
                    <a:pt x="86" y="145"/>
                  </a:cubicBezTo>
                  <a:cubicBezTo>
                    <a:pt x="86" y="145"/>
                    <a:pt x="85" y="144"/>
                    <a:pt x="84" y="144"/>
                  </a:cubicBezTo>
                  <a:moveTo>
                    <a:pt x="1" y="134"/>
                  </a:move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4"/>
                    <a:pt x="1" y="134"/>
                    <a:pt x="1" y="134"/>
                  </a:cubicBezTo>
                  <a:moveTo>
                    <a:pt x="138" y="123"/>
                  </a:moveTo>
                  <a:cubicBezTo>
                    <a:pt x="137" y="123"/>
                    <a:pt x="136" y="124"/>
                    <a:pt x="137" y="125"/>
                  </a:cubicBezTo>
                  <a:cubicBezTo>
                    <a:pt x="138" y="124"/>
                    <a:pt x="139" y="125"/>
                    <a:pt x="139" y="123"/>
                  </a:cubicBezTo>
                  <a:cubicBezTo>
                    <a:pt x="139" y="123"/>
                    <a:pt x="138" y="123"/>
                    <a:pt x="138" y="123"/>
                  </a:cubicBezTo>
                  <a:moveTo>
                    <a:pt x="154" y="115"/>
                  </a:moveTo>
                  <a:cubicBezTo>
                    <a:pt x="154" y="115"/>
                    <a:pt x="153" y="115"/>
                    <a:pt x="153" y="115"/>
                  </a:cubicBezTo>
                  <a:cubicBezTo>
                    <a:pt x="153" y="116"/>
                    <a:pt x="154" y="116"/>
                    <a:pt x="154" y="116"/>
                  </a:cubicBezTo>
                  <a:cubicBezTo>
                    <a:pt x="155" y="116"/>
                    <a:pt x="155" y="116"/>
                    <a:pt x="155" y="116"/>
                  </a:cubicBezTo>
                  <a:cubicBezTo>
                    <a:pt x="155" y="115"/>
                    <a:pt x="155" y="115"/>
                    <a:pt x="154" y="115"/>
                  </a:cubicBezTo>
                  <a:moveTo>
                    <a:pt x="50" y="113"/>
                  </a:moveTo>
                  <a:cubicBezTo>
                    <a:pt x="50" y="113"/>
                    <a:pt x="50" y="113"/>
                    <a:pt x="50" y="113"/>
                  </a:cubicBezTo>
                  <a:cubicBezTo>
                    <a:pt x="50" y="114"/>
                    <a:pt x="52" y="115"/>
                    <a:pt x="52" y="115"/>
                  </a:cubicBezTo>
                  <a:cubicBezTo>
                    <a:pt x="53" y="115"/>
                    <a:pt x="53" y="115"/>
                    <a:pt x="53" y="115"/>
                  </a:cubicBezTo>
                  <a:cubicBezTo>
                    <a:pt x="53" y="114"/>
                    <a:pt x="51" y="113"/>
                    <a:pt x="50" y="113"/>
                  </a:cubicBezTo>
                  <a:moveTo>
                    <a:pt x="146" y="113"/>
                  </a:moveTo>
                  <a:cubicBezTo>
                    <a:pt x="146" y="113"/>
                    <a:pt x="146" y="113"/>
                    <a:pt x="146" y="113"/>
                  </a:cubicBezTo>
                  <a:cubicBezTo>
                    <a:pt x="145" y="114"/>
                    <a:pt x="146" y="114"/>
                    <a:pt x="147" y="114"/>
                  </a:cubicBezTo>
                  <a:cubicBezTo>
                    <a:pt x="147" y="114"/>
                    <a:pt x="147" y="114"/>
                    <a:pt x="147" y="113"/>
                  </a:cubicBezTo>
                  <a:cubicBezTo>
                    <a:pt x="148" y="113"/>
                    <a:pt x="147" y="113"/>
                    <a:pt x="146" y="113"/>
                  </a:cubicBezTo>
                  <a:moveTo>
                    <a:pt x="150" y="110"/>
                  </a:moveTo>
                  <a:cubicBezTo>
                    <a:pt x="149" y="110"/>
                    <a:pt x="149" y="110"/>
                    <a:pt x="149" y="111"/>
                  </a:cubicBezTo>
                  <a:cubicBezTo>
                    <a:pt x="149" y="111"/>
                    <a:pt x="150" y="111"/>
                    <a:pt x="150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0" y="110"/>
                    <a:pt x="150" y="110"/>
                  </a:cubicBezTo>
                  <a:moveTo>
                    <a:pt x="165" y="109"/>
                  </a:moveTo>
                  <a:cubicBezTo>
                    <a:pt x="165" y="109"/>
                    <a:pt x="163" y="110"/>
                    <a:pt x="162" y="111"/>
                  </a:cubicBezTo>
                  <a:cubicBezTo>
                    <a:pt x="161" y="112"/>
                    <a:pt x="161" y="113"/>
                    <a:pt x="162" y="113"/>
                  </a:cubicBezTo>
                  <a:cubicBezTo>
                    <a:pt x="162" y="113"/>
                    <a:pt x="163" y="113"/>
                    <a:pt x="164" y="113"/>
                  </a:cubicBezTo>
                  <a:cubicBezTo>
                    <a:pt x="166" y="111"/>
                    <a:pt x="166" y="111"/>
                    <a:pt x="166" y="111"/>
                  </a:cubicBezTo>
                  <a:cubicBezTo>
                    <a:pt x="166" y="110"/>
                    <a:pt x="166" y="109"/>
                    <a:pt x="165" y="109"/>
                  </a:cubicBezTo>
                  <a:moveTo>
                    <a:pt x="184" y="107"/>
                  </a:moveTo>
                  <a:cubicBezTo>
                    <a:pt x="184" y="107"/>
                    <a:pt x="183" y="109"/>
                    <a:pt x="184" y="109"/>
                  </a:cubicBezTo>
                  <a:cubicBezTo>
                    <a:pt x="184" y="109"/>
                    <a:pt x="184" y="109"/>
                    <a:pt x="184" y="109"/>
                  </a:cubicBezTo>
                  <a:cubicBezTo>
                    <a:pt x="184" y="109"/>
                    <a:pt x="185" y="107"/>
                    <a:pt x="184" y="107"/>
                  </a:cubicBezTo>
                  <a:cubicBezTo>
                    <a:pt x="184" y="107"/>
                    <a:pt x="184" y="107"/>
                    <a:pt x="184" y="107"/>
                  </a:cubicBezTo>
                  <a:moveTo>
                    <a:pt x="53" y="107"/>
                  </a:moveTo>
                  <a:cubicBezTo>
                    <a:pt x="51" y="107"/>
                    <a:pt x="50" y="108"/>
                    <a:pt x="50" y="109"/>
                  </a:cubicBezTo>
                  <a:cubicBezTo>
                    <a:pt x="50" y="110"/>
                    <a:pt x="50" y="111"/>
                    <a:pt x="51" y="111"/>
                  </a:cubicBezTo>
                  <a:cubicBezTo>
                    <a:pt x="52" y="111"/>
                    <a:pt x="52" y="111"/>
                    <a:pt x="53" y="111"/>
                  </a:cubicBezTo>
                  <a:cubicBezTo>
                    <a:pt x="54" y="111"/>
                    <a:pt x="54" y="108"/>
                    <a:pt x="54" y="107"/>
                  </a:cubicBezTo>
                  <a:cubicBezTo>
                    <a:pt x="53" y="107"/>
                    <a:pt x="53" y="107"/>
                    <a:pt x="53" y="107"/>
                  </a:cubicBezTo>
                  <a:moveTo>
                    <a:pt x="249" y="75"/>
                  </a:moveTo>
                  <a:cubicBezTo>
                    <a:pt x="249" y="75"/>
                    <a:pt x="249" y="76"/>
                    <a:pt x="248" y="77"/>
                  </a:cubicBezTo>
                  <a:cubicBezTo>
                    <a:pt x="248" y="77"/>
                    <a:pt x="248" y="77"/>
                    <a:pt x="248" y="77"/>
                  </a:cubicBezTo>
                  <a:cubicBezTo>
                    <a:pt x="249" y="77"/>
                    <a:pt x="249" y="77"/>
                    <a:pt x="249" y="77"/>
                  </a:cubicBezTo>
                  <a:cubicBezTo>
                    <a:pt x="250" y="77"/>
                    <a:pt x="250" y="76"/>
                    <a:pt x="251" y="76"/>
                  </a:cubicBezTo>
                  <a:cubicBezTo>
                    <a:pt x="250" y="76"/>
                    <a:pt x="250" y="75"/>
                    <a:pt x="249" y="75"/>
                  </a:cubicBezTo>
                  <a:moveTo>
                    <a:pt x="253" y="66"/>
                  </a:moveTo>
                  <a:cubicBezTo>
                    <a:pt x="252" y="67"/>
                    <a:pt x="252" y="67"/>
                    <a:pt x="252" y="67"/>
                  </a:cubicBezTo>
                  <a:cubicBezTo>
                    <a:pt x="250" y="67"/>
                    <a:pt x="250" y="67"/>
                    <a:pt x="250" y="67"/>
                  </a:cubicBezTo>
                  <a:cubicBezTo>
                    <a:pt x="250" y="70"/>
                    <a:pt x="251" y="70"/>
                    <a:pt x="252" y="70"/>
                  </a:cubicBezTo>
                  <a:cubicBezTo>
                    <a:pt x="254" y="70"/>
                    <a:pt x="258" y="66"/>
                    <a:pt x="253" y="66"/>
                  </a:cubicBezTo>
                  <a:moveTo>
                    <a:pt x="268" y="64"/>
                  </a:moveTo>
                  <a:cubicBezTo>
                    <a:pt x="268" y="64"/>
                    <a:pt x="268" y="65"/>
                    <a:pt x="268" y="65"/>
                  </a:cubicBezTo>
                  <a:cubicBezTo>
                    <a:pt x="266" y="66"/>
                    <a:pt x="266" y="66"/>
                    <a:pt x="266" y="66"/>
                  </a:cubicBezTo>
                  <a:cubicBezTo>
                    <a:pt x="266" y="67"/>
                    <a:pt x="266" y="67"/>
                    <a:pt x="267" y="67"/>
                  </a:cubicBezTo>
                  <a:cubicBezTo>
                    <a:pt x="267" y="67"/>
                    <a:pt x="268" y="67"/>
                    <a:pt x="268" y="66"/>
                  </a:cubicBezTo>
                  <a:cubicBezTo>
                    <a:pt x="269" y="66"/>
                    <a:pt x="269" y="64"/>
                    <a:pt x="268" y="64"/>
                  </a:cubicBezTo>
                  <a:moveTo>
                    <a:pt x="276" y="54"/>
                  </a:moveTo>
                  <a:cubicBezTo>
                    <a:pt x="276" y="54"/>
                    <a:pt x="275" y="55"/>
                    <a:pt x="276" y="55"/>
                  </a:cubicBezTo>
                  <a:cubicBezTo>
                    <a:pt x="276" y="55"/>
                    <a:pt x="276" y="55"/>
                    <a:pt x="276" y="55"/>
                  </a:cubicBezTo>
                  <a:cubicBezTo>
                    <a:pt x="276" y="55"/>
                    <a:pt x="277" y="54"/>
                    <a:pt x="276" y="54"/>
                  </a:cubicBezTo>
                  <a:cubicBezTo>
                    <a:pt x="276" y="54"/>
                    <a:pt x="276" y="54"/>
                    <a:pt x="276" y="54"/>
                  </a:cubicBezTo>
                  <a:moveTo>
                    <a:pt x="308" y="17"/>
                  </a:moveTo>
                  <a:cubicBezTo>
                    <a:pt x="308" y="17"/>
                    <a:pt x="307" y="17"/>
                    <a:pt x="307" y="17"/>
                  </a:cubicBezTo>
                  <a:cubicBezTo>
                    <a:pt x="307" y="18"/>
                    <a:pt x="308" y="18"/>
                    <a:pt x="308" y="18"/>
                  </a:cubicBezTo>
                  <a:cubicBezTo>
                    <a:pt x="309" y="18"/>
                    <a:pt x="309" y="18"/>
                    <a:pt x="309" y="17"/>
                  </a:cubicBezTo>
                  <a:cubicBezTo>
                    <a:pt x="309" y="17"/>
                    <a:pt x="308" y="17"/>
                    <a:pt x="308" y="17"/>
                  </a:cubicBezTo>
                  <a:moveTo>
                    <a:pt x="254" y="11"/>
                  </a:moveTo>
                  <a:cubicBezTo>
                    <a:pt x="253" y="11"/>
                    <a:pt x="253" y="11"/>
                    <a:pt x="253" y="11"/>
                  </a:cubicBezTo>
                  <a:cubicBezTo>
                    <a:pt x="253" y="11"/>
                    <a:pt x="254" y="12"/>
                    <a:pt x="254" y="12"/>
                  </a:cubicBezTo>
                  <a:cubicBezTo>
                    <a:pt x="254" y="12"/>
                    <a:pt x="255" y="12"/>
                    <a:pt x="255" y="11"/>
                  </a:cubicBezTo>
                  <a:cubicBezTo>
                    <a:pt x="255" y="11"/>
                    <a:pt x="254" y="11"/>
                    <a:pt x="254" y="11"/>
                  </a:cubicBezTo>
                  <a:moveTo>
                    <a:pt x="305" y="10"/>
                  </a:moveTo>
                  <a:cubicBezTo>
                    <a:pt x="304" y="10"/>
                    <a:pt x="304" y="11"/>
                    <a:pt x="304" y="12"/>
                  </a:cubicBezTo>
                  <a:cubicBezTo>
                    <a:pt x="305" y="13"/>
                    <a:pt x="306" y="14"/>
                    <a:pt x="307" y="14"/>
                  </a:cubicBezTo>
                  <a:cubicBezTo>
                    <a:pt x="307" y="14"/>
                    <a:pt x="308" y="14"/>
                    <a:pt x="308" y="14"/>
                  </a:cubicBezTo>
                  <a:cubicBezTo>
                    <a:pt x="308" y="14"/>
                    <a:pt x="308" y="14"/>
                    <a:pt x="308" y="14"/>
                  </a:cubicBezTo>
                  <a:cubicBezTo>
                    <a:pt x="308" y="13"/>
                    <a:pt x="308" y="12"/>
                    <a:pt x="307" y="11"/>
                  </a:cubicBezTo>
                  <a:cubicBezTo>
                    <a:pt x="307" y="11"/>
                    <a:pt x="306" y="10"/>
                    <a:pt x="306" y="10"/>
                  </a:cubicBezTo>
                  <a:cubicBezTo>
                    <a:pt x="306" y="10"/>
                    <a:pt x="306" y="10"/>
                    <a:pt x="305" y="10"/>
                  </a:cubicBezTo>
                  <a:moveTo>
                    <a:pt x="245" y="10"/>
                  </a:moveTo>
                  <a:cubicBezTo>
                    <a:pt x="244" y="10"/>
                    <a:pt x="243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6" y="12"/>
                    <a:pt x="247" y="10"/>
                    <a:pt x="245" y="10"/>
                  </a:cubicBezTo>
                  <a:cubicBezTo>
                    <a:pt x="245" y="10"/>
                    <a:pt x="245" y="10"/>
                    <a:pt x="245" y="10"/>
                  </a:cubicBezTo>
                  <a:moveTo>
                    <a:pt x="257" y="0"/>
                  </a:moveTo>
                  <a:cubicBezTo>
                    <a:pt x="256" y="0"/>
                    <a:pt x="255" y="0"/>
                    <a:pt x="255" y="1"/>
                  </a:cubicBezTo>
                  <a:cubicBezTo>
                    <a:pt x="254" y="1"/>
                    <a:pt x="254" y="1"/>
                    <a:pt x="254" y="1"/>
                  </a:cubicBezTo>
                  <a:cubicBezTo>
                    <a:pt x="254" y="1"/>
                    <a:pt x="254" y="1"/>
                    <a:pt x="254" y="1"/>
                  </a:cubicBezTo>
                  <a:cubicBezTo>
                    <a:pt x="254" y="2"/>
                    <a:pt x="254" y="3"/>
                    <a:pt x="255" y="3"/>
                  </a:cubicBezTo>
                  <a:cubicBezTo>
                    <a:pt x="256" y="3"/>
                    <a:pt x="258" y="1"/>
                    <a:pt x="257" y="0"/>
                  </a:cubicBezTo>
                </a:path>
              </a:pathLst>
            </a:custGeom>
            <a:solidFill>
              <a:srgbClr val="D6C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477" name="组合 476"/>
          <p:cNvGrpSpPr/>
          <p:nvPr/>
        </p:nvGrpSpPr>
        <p:grpSpPr>
          <a:xfrm>
            <a:off x="4586321" y="1505200"/>
            <a:ext cx="347574" cy="418953"/>
            <a:chOff x="4246456" y="946872"/>
            <a:chExt cx="412631" cy="497370"/>
          </a:xfrm>
        </p:grpSpPr>
        <p:sp>
          <p:nvSpPr>
            <p:cNvPr id="478" name="椭圆 477"/>
            <p:cNvSpPr/>
            <p:nvPr/>
          </p:nvSpPr>
          <p:spPr bwMode="auto">
            <a:xfrm>
              <a:off x="4246456" y="1032301"/>
              <a:ext cx="412631" cy="411941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79" name="Text Box 39"/>
            <p:cNvSpPr txBox="1">
              <a:spLocks noChangeArrowheads="1"/>
            </p:cNvSpPr>
            <p:nvPr/>
          </p:nvSpPr>
          <p:spPr bwMode="auto">
            <a:xfrm>
              <a:off x="4322352" y="946872"/>
              <a:ext cx="312418" cy="48352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>
              <a:spAutoFit/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algn="ctr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1"/>
                </a:buClr>
                <a:defRPr/>
              </a:pPr>
              <a:r>
                <a:rPr lang="en-US" altLang="zh-CN" sz="2000" spc="50" dirty="0">
                  <a:ln w="11430"/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2</a:t>
              </a:r>
            </a:p>
          </p:txBody>
        </p:sp>
      </p:grpSp>
      <p:sp>
        <p:nvSpPr>
          <p:cNvPr id="480" name="TextBox 479"/>
          <p:cNvSpPr txBox="1"/>
          <p:nvPr/>
        </p:nvSpPr>
        <p:spPr>
          <a:xfrm>
            <a:off x="4933895" y="1570196"/>
            <a:ext cx="16209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6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研究方法与思路</a:t>
            </a:r>
          </a:p>
        </p:txBody>
      </p:sp>
      <p:cxnSp>
        <p:nvCxnSpPr>
          <p:cNvPr id="481" name="直接连接符 480"/>
          <p:cNvCxnSpPr/>
          <p:nvPr/>
        </p:nvCxnSpPr>
        <p:spPr>
          <a:xfrm>
            <a:off x="4336303" y="2035542"/>
            <a:ext cx="2436730" cy="0"/>
          </a:xfrm>
          <a:prstGeom prst="line">
            <a:avLst/>
          </a:prstGeom>
          <a:ln w="19050">
            <a:solidFill>
              <a:schemeClr val="bg1"/>
            </a:solidFill>
          </a:ln>
          <a:effectLst>
            <a:outerShdw blurRad="101600" dist="63500" dir="2700000" algn="tl" rotWithShape="0">
              <a:prstClr val="black">
                <a:alpha val="5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82" name="Group 4"/>
          <p:cNvGrpSpPr>
            <a:grpSpLocks noChangeAspect="1"/>
          </p:cNvGrpSpPr>
          <p:nvPr/>
        </p:nvGrpSpPr>
        <p:grpSpPr bwMode="auto">
          <a:xfrm>
            <a:off x="4286160" y="1842168"/>
            <a:ext cx="244054" cy="158678"/>
            <a:chOff x="2432" y="1329"/>
            <a:chExt cx="657" cy="426"/>
          </a:xfrm>
        </p:grpSpPr>
        <p:sp>
          <p:nvSpPr>
            <p:cNvPr id="483" name="AutoShape 3"/>
            <p:cNvSpPr>
              <a:spLocks noChangeAspect="1" noChangeArrowheads="1" noTextEdit="1"/>
            </p:cNvSpPr>
            <p:nvPr/>
          </p:nvSpPr>
          <p:spPr bwMode="auto">
            <a:xfrm>
              <a:off x="2434" y="1329"/>
              <a:ext cx="652" cy="4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4" name="Freeform 5"/>
            <p:cNvSpPr/>
            <p:nvPr/>
          </p:nvSpPr>
          <p:spPr bwMode="auto">
            <a:xfrm>
              <a:off x="2478" y="1329"/>
              <a:ext cx="611" cy="424"/>
            </a:xfrm>
            <a:custGeom>
              <a:avLst/>
              <a:gdLst>
                <a:gd name="T0" fmla="*/ 315 w 351"/>
                <a:gd name="T1" fmla="*/ 0 h 242"/>
                <a:gd name="T2" fmla="*/ 292 w 351"/>
                <a:gd name="T3" fmla="*/ 9 h 242"/>
                <a:gd name="T4" fmla="*/ 291 w 351"/>
                <a:gd name="T5" fmla="*/ 10 h 242"/>
                <a:gd name="T6" fmla="*/ 309 w 351"/>
                <a:gd name="T7" fmla="*/ 3 h 242"/>
                <a:gd name="T8" fmla="*/ 310 w 351"/>
                <a:gd name="T9" fmla="*/ 4 h 242"/>
                <a:gd name="T10" fmla="*/ 317 w 351"/>
                <a:gd name="T11" fmla="*/ 10 h 242"/>
                <a:gd name="T12" fmla="*/ 325 w 351"/>
                <a:gd name="T13" fmla="*/ 27 h 242"/>
                <a:gd name="T14" fmla="*/ 336 w 351"/>
                <a:gd name="T15" fmla="*/ 59 h 242"/>
                <a:gd name="T16" fmla="*/ 268 w 351"/>
                <a:gd name="T17" fmla="*/ 95 h 242"/>
                <a:gd name="T18" fmla="*/ 267 w 351"/>
                <a:gd name="T19" fmla="*/ 95 h 242"/>
                <a:gd name="T20" fmla="*/ 267 w 351"/>
                <a:gd name="T21" fmla="*/ 95 h 242"/>
                <a:gd name="T22" fmla="*/ 24 w 351"/>
                <a:gd name="T23" fmla="*/ 219 h 242"/>
                <a:gd name="T24" fmla="*/ 2 w 351"/>
                <a:gd name="T25" fmla="*/ 229 h 242"/>
                <a:gd name="T26" fmla="*/ 0 w 351"/>
                <a:gd name="T27" fmla="*/ 229 h 242"/>
                <a:gd name="T28" fmla="*/ 6 w 351"/>
                <a:gd name="T29" fmla="*/ 240 h 242"/>
                <a:gd name="T30" fmla="*/ 12 w 351"/>
                <a:gd name="T31" fmla="*/ 242 h 242"/>
                <a:gd name="T32" fmla="*/ 34 w 351"/>
                <a:gd name="T33" fmla="*/ 232 h 242"/>
                <a:gd name="T34" fmla="*/ 350 w 351"/>
                <a:gd name="T35" fmla="*/ 68 h 242"/>
                <a:gd name="T36" fmla="*/ 335 w 351"/>
                <a:gd name="T37" fmla="*/ 29 h 242"/>
                <a:gd name="T38" fmla="*/ 324 w 351"/>
                <a:gd name="T39" fmla="*/ 8 h 242"/>
                <a:gd name="T40" fmla="*/ 317 w 351"/>
                <a:gd name="T41" fmla="*/ 1 h 242"/>
                <a:gd name="T42" fmla="*/ 315 w 351"/>
                <a:gd name="T43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1" h="242">
                  <a:moveTo>
                    <a:pt x="315" y="0"/>
                  </a:moveTo>
                  <a:cubicBezTo>
                    <a:pt x="311" y="0"/>
                    <a:pt x="299" y="6"/>
                    <a:pt x="292" y="9"/>
                  </a:cubicBezTo>
                  <a:cubicBezTo>
                    <a:pt x="292" y="9"/>
                    <a:pt x="292" y="9"/>
                    <a:pt x="291" y="10"/>
                  </a:cubicBezTo>
                  <a:cubicBezTo>
                    <a:pt x="298" y="7"/>
                    <a:pt x="306" y="3"/>
                    <a:pt x="309" y="3"/>
                  </a:cubicBezTo>
                  <a:cubicBezTo>
                    <a:pt x="309" y="3"/>
                    <a:pt x="310" y="3"/>
                    <a:pt x="310" y="4"/>
                  </a:cubicBezTo>
                  <a:cubicBezTo>
                    <a:pt x="312" y="6"/>
                    <a:pt x="317" y="10"/>
                    <a:pt x="317" y="10"/>
                  </a:cubicBezTo>
                  <a:cubicBezTo>
                    <a:pt x="317" y="10"/>
                    <a:pt x="321" y="15"/>
                    <a:pt x="325" y="27"/>
                  </a:cubicBezTo>
                  <a:cubicBezTo>
                    <a:pt x="330" y="39"/>
                    <a:pt x="338" y="56"/>
                    <a:pt x="336" y="59"/>
                  </a:cubicBezTo>
                  <a:cubicBezTo>
                    <a:pt x="336" y="60"/>
                    <a:pt x="308" y="75"/>
                    <a:pt x="268" y="95"/>
                  </a:cubicBezTo>
                  <a:cubicBezTo>
                    <a:pt x="268" y="95"/>
                    <a:pt x="268" y="95"/>
                    <a:pt x="267" y="95"/>
                  </a:cubicBezTo>
                  <a:cubicBezTo>
                    <a:pt x="267" y="95"/>
                    <a:pt x="267" y="95"/>
                    <a:pt x="267" y="95"/>
                  </a:cubicBezTo>
                  <a:cubicBezTo>
                    <a:pt x="179" y="140"/>
                    <a:pt x="38" y="211"/>
                    <a:pt x="24" y="219"/>
                  </a:cubicBezTo>
                  <a:cubicBezTo>
                    <a:pt x="11" y="227"/>
                    <a:pt x="5" y="229"/>
                    <a:pt x="2" y="229"/>
                  </a:cubicBezTo>
                  <a:cubicBezTo>
                    <a:pt x="1" y="229"/>
                    <a:pt x="0" y="229"/>
                    <a:pt x="0" y="229"/>
                  </a:cubicBezTo>
                  <a:cubicBezTo>
                    <a:pt x="3" y="235"/>
                    <a:pt x="5" y="239"/>
                    <a:pt x="6" y="240"/>
                  </a:cubicBezTo>
                  <a:cubicBezTo>
                    <a:pt x="8" y="241"/>
                    <a:pt x="9" y="242"/>
                    <a:pt x="12" y="242"/>
                  </a:cubicBezTo>
                  <a:cubicBezTo>
                    <a:pt x="16" y="242"/>
                    <a:pt x="22" y="240"/>
                    <a:pt x="34" y="232"/>
                  </a:cubicBezTo>
                  <a:cubicBezTo>
                    <a:pt x="54" y="220"/>
                    <a:pt x="348" y="72"/>
                    <a:pt x="350" y="68"/>
                  </a:cubicBezTo>
                  <a:cubicBezTo>
                    <a:pt x="351" y="65"/>
                    <a:pt x="341" y="44"/>
                    <a:pt x="335" y="29"/>
                  </a:cubicBezTo>
                  <a:cubicBezTo>
                    <a:pt x="329" y="15"/>
                    <a:pt x="324" y="8"/>
                    <a:pt x="324" y="8"/>
                  </a:cubicBezTo>
                  <a:cubicBezTo>
                    <a:pt x="324" y="8"/>
                    <a:pt x="319" y="3"/>
                    <a:pt x="317" y="1"/>
                  </a:cubicBezTo>
                  <a:cubicBezTo>
                    <a:pt x="316" y="0"/>
                    <a:pt x="316" y="0"/>
                    <a:pt x="31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5" name="Freeform 6"/>
            <p:cNvSpPr/>
            <p:nvPr/>
          </p:nvSpPr>
          <p:spPr bwMode="auto">
            <a:xfrm>
              <a:off x="2432" y="1334"/>
              <a:ext cx="634" cy="401"/>
            </a:xfrm>
            <a:custGeom>
              <a:avLst/>
              <a:gdLst>
                <a:gd name="T0" fmla="*/ 3 w 364"/>
                <a:gd name="T1" fmla="*/ 171 h 229"/>
                <a:gd name="T2" fmla="*/ 3 w 364"/>
                <a:gd name="T3" fmla="*/ 182 h 229"/>
                <a:gd name="T4" fmla="*/ 23 w 364"/>
                <a:gd name="T5" fmla="*/ 225 h 229"/>
                <a:gd name="T6" fmla="*/ 50 w 364"/>
                <a:gd name="T7" fmla="*/ 217 h 229"/>
                <a:gd name="T8" fmla="*/ 362 w 364"/>
                <a:gd name="T9" fmla="*/ 57 h 229"/>
                <a:gd name="T10" fmla="*/ 351 w 364"/>
                <a:gd name="T11" fmla="*/ 25 h 229"/>
                <a:gd name="T12" fmla="*/ 343 w 364"/>
                <a:gd name="T13" fmla="*/ 8 h 229"/>
                <a:gd name="T14" fmla="*/ 336 w 364"/>
                <a:gd name="T15" fmla="*/ 2 h 229"/>
                <a:gd name="T16" fmla="*/ 312 w 364"/>
                <a:gd name="T17" fmla="*/ 10 h 229"/>
                <a:gd name="T18" fmla="*/ 10 w 364"/>
                <a:gd name="T19" fmla="*/ 166 h 229"/>
                <a:gd name="T20" fmla="*/ 3 w 364"/>
                <a:gd name="T21" fmla="*/ 17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4" h="229">
                  <a:moveTo>
                    <a:pt x="3" y="171"/>
                  </a:moveTo>
                  <a:cubicBezTo>
                    <a:pt x="3" y="171"/>
                    <a:pt x="0" y="174"/>
                    <a:pt x="3" y="182"/>
                  </a:cubicBezTo>
                  <a:cubicBezTo>
                    <a:pt x="6" y="191"/>
                    <a:pt x="20" y="223"/>
                    <a:pt x="23" y="225"/>
                  </a:cubicBezTo>
                  <a:cubicBezTo>
                    <a:pt x="26" y="227"/>
                    <a:pt x="30" y="229"/>
                    <a:pt x="50" y="217"/>
                  </a:cubicBezTo>
                  <a:cubicBezTo>
                    <a:pt x="70" y="206"/>
                    <a:pt x="361" y="60"/>
                    <a:pt x="362" y="57"/>
                  </a:cubicBezTo>
                  <a:cubicBezTo>
                    <a:pt x="364" y="54"/>
                    <a:pt x="356" y="37"/>
                    <a:pt x="351" y="25"/>
                  </a:cubicBezTo>
                  <a:cubicBezTo>
                    <a:pt x="347" y="13"/>
                    <a:pt x="343" y="8"/>
                    <a:pt x="343" y="8"/>
                  </a:cubicBezTo>
                  <a:cubicBezTo>
                    <a:pt x="343" y="8"/>
                    <a:pt x="338" y="4"/>
                    <a:pt x="336" y="2"/>
                  </a:cubicBezTo>
                  <a:cubicBezTo>
                    <a:pt x="334" y="0"/>
                    <a:pt x="320" y="6"/>
                    <a:pt x="312" y="10"/>
                  </a:cubicBezTo>
                  <a:cubicBezTo>
                    <a:pt x="305" y="14"/>
                    <a:pt x="15" y="163"/>
                    <a:pt x="10" y="166"/>
                  </a:cubicBezTo>
                  <a:cubicBezTo>
                    <a:pt x="5" y="168"/>
                    <a:pt x="3" y="171"/>
                    <a:pt x="3" y="17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6" name="Freeform 7"/>
            <p:cNvSpPr/>
            <p:nvPr/>
          </p:nvSpPr>
          <p:spPr bwMode="auto">
            <a:xfrm>
              <a:off x="2432" y="1605"/>
              <a:ext cx="100" cy="127"/>
            </a:xfrm>
            <a:custGeom>
              <a:avLst/>
              <a:gdLst>
                <a:gd name="T0" fmla="*/ 57 w 57"/>
                <a:gd name="T1" fmla="*/ 59 h 73"/>
                <a:gd name="T2" fmla="*/ 51 w 57"/>
                <a:gd name="T3" fmla="*/ 50 h 73"/>
                <a:gd name="T4" fmla="*/ 46 w 57"/>
                <a:gd name="T5" fmla="*/ 41 h 73"/>
                <a:gd name="T6" fmla="*/ 44 w 57"/>
                <a:gd name="T7" fmla="*/ 34 h 73"/>
                <a:gd name="T8" fmla="*/ 43 w 57"/>
                <a:gd name="T9" fmla="*/ 22 h 73"/>
                <a:gd name="T10" fmla="*/ 41 w 57"/>
                <a:gd name="T11" fmla="*/ 12 h 73"/>
                <a:gd name="T12" fmla="*/ 39 w 57"/>
                <a:gd name="T13" fmla="*/ 0 h 73"/>
                <a:gd name="T14" fmla="*/ 33 w 57"/>
                <a:gd name="T15" fmla="*/ 0 h 73"/>
                <a:gd name="T16" fmla="*/ 28 w 57"/>
                <a:gd name="T17" fmla="*/ 1 h 73"/>
                <a:gd name="T18" fmla="*/ 10 w 57"/>
                <a:gd name="T19" fmla="*/ 11 h 73"/>
                <a:gd name="T20" fmla="*/ 3 w 57"/>
                <a:gd name="T21" fmla="*/ 16 h 73"/>
                <a:gd name="T22" fmla="*/ 3 w 57"/>
                <a:gd name="T23" fmla="*/ 27 h 73"/>
                <a:gd name="T24" fmla="*/ 19 w 57"/>
                <a:gd name="T25" fmla="*/ 63 h 73"/>
                <a:gd name="T26" fmla="*/ 23 w 57"/>
                <a:gd name="T27" fmla="*/ 70 h 73"/>
                <a:gd name="T28" fmla="*/ 38 w 57"/>
                <a:gd name="T29" fmla="*/ 69 h 73"/>
                <a:gd name="T30" fmla="*/ 47 w 57"/>
                <a:gd name="T31" fmla="*/ 64 h 73"/>
                <a:gd name="T32" fmla="*/ 50 w 57"/>
                <a:gd name="T33" fmla="*/ 62 h 73"/>
                <a:gd name="T34" fmla="*/ 57 w 57"/>
                <a:gd name="T35" fmla="*/ 5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7" h="73">
                  <a:moveTo>
                    <a:pt x="57" y="59"/>
                  </a:moveTo>
                  <a:cubicBezTo>
                    <a:pt x="55" y="55"/>
                    <a:pt x="51" y="50"/>
                    <a:pt x="51" y="50"/>
                  </a:cubicBezTo>
                  <a:cubicBezTo>
                    <a:pt x="51" y="50"/>
                    <a:pt x="48" y="44"/>
                    <a:pt x="46" y="41"/>
                  </a:cubicBezTo>
                  <a:cubicBezTo>
                    <a:pt x="45" y="39"/>
                    <a:pt x="44" y="34"/>
                    <a:pt x="44" y="34"/>
                  </a:cubicBezTo>
                  <a:cubicBezTo>
                    <a:pt x="44" y="34"/>
                    <a:pt x="43" y="26"/>
                    <a:pt x="43" y="22"/>
                  </a:cubicBezTo>
                  <a:cubicBezTo>
                    <a:pt x="42" y="19"/>
                    <a:pt x="41" y="14"/>
                    <a:pt x="41" y="12"/>
                  </a:cubicBezTo>
                  <a:cubicBezTo>
                    <a:pt x="40" y="10"/>
                    <a:pt x="40" y="4"/>
                    <a:pt x="39" y="0"/>
                  </a:cubicBezTo>
                  <a:cubicBezTo>
                    <a:pt x="36" y="0"/>
                    <a:pt x="33" y="0"/>
                    <a:pt x="33" y="0"/>
                  </a:cubicBezTo>
                  <a:cubicBezTo>
                    <a:pt x="33" y="0"/>
                    <a:pt x="31" y="0"/>
                    <a:pt x="28" y="1"/>
                  </a:cubicBezTo>
                  <a:cubicBezTo>
                    <a:pt x="17" y="7"/>
                    <a:pt x="11" y="10"/>
                    <a:pt x="10" y="11"/>
                  </a:cubicBezTo>
                  <a:cubicBezTo>
                    <a:pt x="5" y="13"/>
                    <a:pt x="3" y="16"/>
                    <a:pt x="3" y="16"/>
                  </a:cubicBezTo>
                  <a:cubicBezTo>
                    <a:pt x="3" y="16"/>
                    <a:pt x="0" y="19"/>
                    <a:pt x="3" y="27"/>
                  </a:cubicBezTo>
                  <a:cubicBezTo>
                    <a:pt x="5" y="33"/>
                    <a:pt x="13" y="52"/>
                    <a:pt x="19" y="63"/>
                  </a:cubicBezTo>
                  <a:cubicBezTo>
                    <a:pt x="20" y="67"/>
                    <a:pt x="22" y="69"/>
                    <a:pt x="23" y="70"/>
                  </a:cubicBezTo>
                  <a:cubicBezTo>
                    <a:pt x="25" y="72"/>
                    <a:pt x="28" y="73"/>
                    <a:pt x="38" y="69"/>
                  </a:cubicBezTo>
                  <a:cubicBezTo>
                    <a:pt x="41" y="67"/>
                    <a:pt x="44" y="66"/>
                    <a:pt x="47" y="64"/>
                  </a:cubicBezTo>
                  <a:cubicBezTo>
                    <a:pt x="48" y="63"/>
                    <a:pt x="49" y="63"/>
                    <a:pt x="50" y="62"/>
                  </a:cubicBezTo>
                  <a:cubicBezTo>
                    <a:pt x="51" y="62"/>
                    <a:pt x="54" y="60"/>
                    <a:pt x="57" y="59"/>
                  </a:cubicBezTo>
                  <a:close/>
                </a:path>
              </a:pathLst>
            </a:custGeom>
            <a:solidFill>
              <a:srgbClr val="FBF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7" name="Freeform 8"/>
            <p:cNvSpPr/>
            <p:nvPr/>
          </p:nvSpPr>
          <p:spPr bwMode="auto">
            <a:xfrm>
              <a:off x="2954" y="1361"/>
              <a:ext cx="5" cy="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EEE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" name="Freeform 9"/>
            <p:cNvSpPr/>
            <p:nvPr/>
          </p:nvSpPr>
          <p:spPr bwMode="auto">
            <a:xfrm>
              <a:off x="2943" y="1496"/>
              <a:ext cx="2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578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" name="Freeform 10"/>
            <p:cNvSpPr>
              <a:spLocks noEditPoints="1"/>
            </p:cNvSpPr>
            <p:nvPr/>
          </p:nvSpPr>
          <p:spPr bwMode="auto">
            <a:xfrm>
              <a:off x="2511" y="1361"/>
              <a:ext cx="539" cy="322"/>
            </a:xfrm>
            <a:custGeom>
              <a:avLst/>
              <a:gdLst>
                <a:gd name="T0" fmla="*/ 7 w 309"/>
                <a:gd name="T1" fmla="*/ 184 h 184"/>
                <a:gd name="T2" fmla="*/ 9 w 309"/>
                <a:gd name="T3" fmla="*/ 184 h 184"/>
                <a:gd name="T4" fmla="*/ 9 w 309"/>
                <a:gd name="T5" fmla="*/ 178 h 184"/>
                <a:gd name="T6" fmla="*/ 8 w 309"/>
                <a:gd name="T7" fmla="*/ 180 h 184"/>
                <a:gd name="T8" fmla="*/ 9 w 309"/>
                <a:gd name="T9" fmla="*/ 178 h 184"/>
                <a:gd name="T10" fmla="*/ 34 w 309"/>
                <a:gd name="T11" fmla="*/ 174 h 184"/>
                <a:gd name="T12" fmla="*/ 34 w 309"/>
                <a:gd name="T13" fmla="*/ 179 h 184"/>
                <a:gd name="T14" fmla="*/ 36 w 309"/>
                <a:gd name="T15" fmla="*/ 176 h 184"/>
                <a:gd name="T16" fmla="*/ 38 w 309"/>
                <a:gd name="T17" fmla="*/ 176 h 184"/>
                <a:gd name="T18" fmla="*/ 84 w 309"/>
                <a:gd name="T19" fmla="*/ 144 h 184"/>
                <a:gd name="T20" fmla="*/ 85 w 309"/>
                <a:gd name="T21" fmla="*/ 145 h 184"/>
                <a:gd name="T22" fmla="*/ 84 w 309"/>
                <a:gd name="T23" fmla="*/ 144 h 184"/>
                <a:gd name="T24" fmla="*/ 0 w 309"/>
                <a:gd name="T25" fmla="*/ 135 h 184"/>
                <a:gd name="T26" fmla="*/ 1 w 309"/>
                <a:gd name="T27" fmla="*/ 135 h 184"/>
                <a:gd name="T28" fmla="*/ 138 w 309"/>
                <a:gd name="T29" fmla="*/ 123 h 184"/>
                <a:gd name="T30" fmla="*/ 139 w 309"/>
                <a:gd name="T31" fmla="*/ 123 h 184"/>
                <a:gd name="T32" fmla="*/ 154 w 309"/>
                <a:gd name="T33" fmla="*/ 115 h 184"/>
                <a:gd name="T34" fmla="*/ 154 w 309"/>
                <a:gd name="T35" fmla="*/ 116 h 184"/>
                <a:gd name="T36" fmla="*/ 154 w 309"/>
                <a:gd name="T37" fmla="*/ 115 h 184"/>
                <a:gd name="T38" fmla="*/ 50 w 309"/>
                <a:gd name="T39" fmla="*/ 113 h 184"/>
                <a:gd name="T40" fmla="*/ 53 w 309"/>
                <a:gd name="T41" fmla="*/ 115 h 184"/>
                <a:gd name="T42" fmla="*/ 146 w 309"/>
                <a:gd name="T43" fmla="*/ 113 h 184"/>
                <a:gd name="T44" fmla="*/ 147 w 309"/>
                <a:gd name="T45" fmla="*/ 114 h 184"/>
                <a:gd name="T46" fmla="*/ 146 w 309"/>
                <a:gd name="T47" fmla="*/ 113 h 184"/>
                <a:gd name="T48" fmla="*/ 149 w 309"/>
                <a:gd name="T49" fmla="*/ 111 h 184"/>
                <a:gd name="T50" fmla="*/ 151 w 309"/>
                <a:gd name="T51" fmla="*/ 111 h 184"/>
                <a:gd name="T52" fmla="*/ 165 w 309"/>
                <a:gd name="T53" fmla="*/ 109 h 184"/>
                <a:gd name="T54" fmla="*/ 162 w 309"/>
                <a:gd name="T55" fmla="*/ 113 h 184"/>
                <a:gd name="T56" fmla="*/ 166 w 309"/>
                <a:gd name="T57" fmla="*/ 111 h 184"/>
                <a:gd name="T58" fmla="*/ 184 w 309"/>
                <a:gd name="T59" fmla="*/ 107 h 184"/>
                <a:gd name="T60" fmla="*/ 184 w 309"/>
                <a:gd name="T61" fmla="*/ 109 h 184"/>
                <a:gd name="T62" fmla="*/ 184 w 309"/>
                <a:gd name="T63" fmla="*/ 107 h 184"/>
                <a:gd name="T64" fmla="*/ 50 w 309"/>
                <a:gd name="T65" fmla="*/ 109 h 184"/>
                <a:gd name="T66" fmla="*/ 53 w 309"/>
                <a:gd name="T67" fmla="*/ 111 h 184"/>
                <a:gd name="T68" fmla="*/ 53 w 309"/>
                <a:gd name="T69" fmla="*/ 107 h 184"/>
                <a:gd name="T70" fmla="*/ 248 w 309"/>
                <a:gd name="T71" fmla="*/ 77 h 184"/>
                <a:gd name="T72" fmla="*/ 249 w 309"/>
                <a:gd name="T73" fmla="*/ 77 h 184"/>
                <a:gd name="T74" fmla="*/ 249 w 309"/>
                <a:gd name="T75" fmla="*/ 75 h 184"/>
                <a:gd name="T76" fmla="*/ 252 w 309"/>
                <a:gd name="T77" fmla="*/ 67 h 184"/>
                <a:gd name="T78" fmla="*/ 252 w 309"/>
                <a:gd name="T79" fmla="*/ 70 h 184"/>
                <a:gd name="T80" fmla="*/ 268 w 309"/>
                <a:gd name="T81" fmla="*/ 64 h 184"/>
                <a:gd name="T82" fmla="*/ 266 w 309"/>
                <a:gd name="T83" fmla="*/ 66 h 184"/>
                <a:gd name="T84" fmla="*/ 268 w 309"/>
                <a:gd name="T85" fmla="*/ 66 h 184"/>
                <a:gd name="T86" fmla="*/ 276 w 309"/>
                <a:gd name="T87" fmla="*/ 54 h 184"/>
                <a:gd name="T88" fmla="*/ 276 w 309"/>
                <a:gd name="T89" fmla="*/ 55 h 184"/>
                <a:gd name="T90" fmla="*/ 276 w 309"/>
                <a:gd name="T91" fmla="*/ 54 h 184"/>
                <a:gd name="T92" fmla="*/ 307 w 309"/>
                <a:gd name="T93" fmla="*/ 17 h 184"/>
                <a:gd name="T94" fmla="*/ 309 w 309"/>
                <a:gd name="T95" fmla="*/ 17 h 184"/>
                <a:gd name="T96" fmla="*/ 254 w 309"/>
                <a:gd name="T97" fmla="*/ 11 h 184"/>
                <a:gd name="T98" fmla="*/ 254 w 309"/>
                <a:gd name="T99" fmla="*/ 12 h 184"/>
                <a:gd name="T100" fmla="*/ 254 w 309"/>
                <a:gd name="T101" fmla="*/ 11 h 184"/>
                <a:gd name="T102" fmla="*/ 304 w 309"/>
                <a:gd name="T103" fmla="*/ 12 h 184"/>
                <a:gd name="T104" fmla="*/ 308 w 309"/>
                <a:gd name="T105" fmla="*/ 14 h 184"/>
                <a:gd name="T106" fmla="*/ 307 w 309"/>
                <a:gd name="T107" fmla="*/ 11 h 184"/>
                <a:gd name="T108" fmla="*/ 305 w 309"/>
                <a:gd name="T109" fmla="*/ 10 h 184"/>
                <a:gd name="T110" fmla="*/ 245 w 309"/>
                <a:gd name="T111" fmla="*/ 12 h 184"/>
                <a:gd name="T112" fmla="*/ 245 w 309"/>
                <a:gd name="T113" fmla="*/ 10 h 184"/>
                <a:gd name="T114" fmla="*/ 257 w 309"/>
                <a:gd name="T115" fmla="*/ 0 h 184"/>
                <a:gd name="T116" fmla="*/ 254 w 309"/>
                <a:gd name="T117" fmla="*/ 1 h 184"/>
                <a:gd name="T118" fmla="*/ 255 w 309"/>
                <a:gd name="T119" fmla="*/ 3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9" h="184">
                  <a:moveTo>
                    <a:pt x="8" y="183"/>
                  </a:moveTo>
                  <a:cubicBezTo>
                    <a:pt x="7" y="183"/>
                    <a:pt x="7" y="183"/>
                    <a:pt x="7" y="184"/>
                  </a:cubicBezTo>
                  <a:cubicBezTo>
                    <a:pt x="7" y="184"/>
                    <a:pt x="8" y="184"/>
                    <a:pt x="8" y="184"/>
                  </a:cubicBezTo>
                  <a:cubicBezTo>
                    <a:pt x="8" y="184"/>
                    <a:pt x="9" y="184"/>
                    <a:pt x="9" y="184"/>
                  </a:cubicBezTo>
                  <a:cubicBezTo>
                    <a:pt x="9" y="183"/>
                    <a:pt x="8" y="183"/>
                    <a:pt x="8" y="183"/>
                  </a:cubicBezTo>
                  <a:moveTo>
                    <a:pt x="9" y="178"/>
                  </a:moveTo>
                  <a:cubicBezTo>
                    <a:pt x="8" y="178"/>
                    <a:pt x="7" y="180"/>
                    <a:pt x="8" y="180"/>
                  </a:cubicBezTo>
                  <a:cubicBezTo>
                    <a:pt x="8" y="180"/>
                    <a:pt x="8" y="180"/>
                    <a:pt x="8" y="180"/>
                  </a:cubicBezTo>
                  <a:cubicBezTo>
                    <a:pt x="9" y="180"/>
                    <a:pt x="10" y="178"/>
                    <a:pt x="9" y="178"/>
                  </a:cubicBezTo>
                  <a:cubicBezTo>
                    <a:pt x="9" y="178"/>
                    <a:pt x="9" y="178"/>
                    <a:pt x="9" y="178"/>
                  </a:cubicBezTo>
                  <a:moveTo>
                    <a:pt x="35" y="171"/>
                  </a:moveTo>
                  <a:cubicBezTo>
                    <a:pt x="35" y="171"/>
                    <a:pt x="34" y="172"/>
                    <a:pt x="34" y="174"/>
                  </a:cubicBezTo>
                  <a:cubicBezTo>
                    <a:pt x="34" y="174"/>
                    <a:pt x="34" y="174"/>
                    <a:pt x="34" y="174"/>
                  </a:cubicBezTo>
                  <a:cubicBezTo>
                    <a:pt x="33" y="175"/>
                    <a:pt x="32" y="179"/>
                    <a:pt x="34" y="179"/>
                  </a:cubicBezTo>
                  <a:cubicBezTo>
                    <a:pt x="34" y="179"/>
                    <a:pt x="34" y="179"/>
                    <a:pt x="35" y="179"/>
                  </a:cubicBezTo>
                  <a:cubicBezTo>
                    <a:pt x="35" y="178"/>
                    <a:pt x="36" y="177"/>
                    <a:pt x="36" y="176"/>
                  </a:cubicBezTo>
                  <a:cubicBezTo>
                    <a:pt x="37" y="176"/>
                    <a:pt x="37" y="176"/>
                    <a:pt x="38" y="176"/>
                  </a:cubicBezTo>
                  <a:cubicBezTo>
                    <a:pt x="38" y="176"/>
                    <a:pt x="38" y="176"/>
                    <a:pt x="38" y="176"/>
                  </a:cubicBezTo>
                  <a:cubicBezTo>
                    <a:pt x="39" y="176"/>
                    <a:pt x="37" y="171"/>
                    <a:pt x="35" y="171"/>
                  </a:cubicBezTo>
                  <a:moveTo>
                    <a:pt x="84" y="144"/>
                  </a:moveTo>
                  <a:cubicBezTo>
                    <a:pt x="84" y="144"/>
                    <a:pt x="84" y="144"/>
                    <a:pt x="84" y="145"/>
                  </a:cubicBezTo>
                  <a:cubicBezTo>
                    <a:pt x="84" y="145"/>
                    <a:pt x="84" y="145"/>
                    <a:pt x="85" y="145"/>
                  </a:cubicBezTo>
                  <a:cubicBezTo>
                    <a:pt x="85" y="145"/>
                    <a:pt x="85" y="145"/>
                    <a:pt x="86" y="145"/>
                  </a:cubicBezTo>
                  <a:cubicBezTo>
                    <a:pt x="86" y="145"/>
                    <a:pt x="85" y="144"/>
                    <a:pt x="84" y="144"/>
                  </a:cubicBezTo>
                  <a:moveTo>
                    <a:pt x="1" y="134"/>
                  </a:move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4"/>
                    <a:pt x="1" y="134"/>
                    <a:pt x="1" y="134"/>
                  </a:cubicBezTo>
                  <a:moveTo>
                    <a:pt x="138" y="123"/>
                  </a:moveTo>
                  <a:cubicBezTo>
                    <a:pt x="137" y="123"/>
                    <a:pt x="136" y="124"/>
                    <a:pt x="137" y="125"/>
                  </a:cubicBezTo>
                  <a:cubicBezTo>
                    <a:pt x="138" y="124"/>
                    <a:pt x="139" y="125"/>
                    <a:pt x="139" y="123"/>
                  </a:cubicBezTo>
                  <a:cubicBezTo>
                    <a:pt x="139" y="123"/>
                    <a:pt x="138" y="123"/>
                    <a:pt x="138" y="123"/>
                  </a:cubicBezTo>
                  <a:moveTo>
                    <a:pt x="154" y="115"/>
                  </a:moveTo>
                  <a:cubicBezTo>
                    <a:pt x="154" y="115"/>
                    <a:pt x="153" y="115"/>
                    <a:pt x="153" y="115"/>
                  </a:cubicBezTo>
                  <a:cubicBezTo>
                    <a:pt x="153" y="116"/>
                    <a:pt x="154" y="116"/>
                    <a:pt x="154" y="116"/>
                  </a:cubicBezTo>
                  <a:cubicBezTo>
                    <a:pt x="155" y="116"/>
                    <a:pt x="155" y="116"/>
                    <a:pt x="155" y="116"/>
                  </a:cubicBezTo>
                  <a:cubicBezTo>
                    <a:pt x="155" y="115"/>
                    <a:pt x="155" y="115"/>
                    <a:pt x="154" y="115"/>
                  </a:cubicBezTo>
                  <a:moveTo>
                    <a:pt x="50" y="113"/>
                  </a:moveTo>
                  <a:cubicBezTo>
                    <a:pt x="50" y="113"/>
                    <a:pt x="50" y="113"/>
                    <a:pt x="50" y="113"/>
                  </a:cubicBezTo>
                  <a:cubicBezTo>
                    <a:pt x="50" y="114"/>
                    <a:pt x="52" y="115"/>
                    <a:pt x="52" y="115"/>
                  </a:cubicBezTo>
                  <a:cubicBezTo>
                    <a:pt x="53" y="115"/>
                    <a:pt x="53" y="115"/>
                    <a:pt x="53" y="115"/>
                  </a:cubicBezTo>
                  <a:cubicBezTo>
                    <a:pt x="53" y="114"/>
                    <a:pt x="51" y="113"/>
                    <a:pt x="50" y="113"/>
                  </a:cubicBezTo>
                  <a:moveTo>
                    <a:pt x="146" y="113"/>
                  </a:moveTo>
                  <a:cubicBezTo>
                    <a:pt x="146" y="113"/>
                    <a:pt x="146" y="113"/>
                    <a:pt x="146" y="113"/>
                  </a:cubicBezTo>
                  <a:cubicBezTo>
                    <a:pt x="145" y="114"/>
                    <a:pt x="146" y="114"/>
                    <a:pt x="147" y="114"/>
                  </a:cubicBezTo>
                  <a:cubicBezTo>
                    <a:pt x="147" y="114"/>
                    <a:pt x="147" y="114"/>
                    <a:pt x="147" y="113"/>
                  </a:cubicBezTo>
                  <a:cubicBezTo>
                    <a:pt x="148" y="113"/>
                    <a:pt x="147" y="113"/>
                    <a:pt x="146" y="113"/>
                  </a:cubicBezTo>
                  <a:moveTo>
                    <a:pt x="150" y="110"/>
                  </a:moveTo>
                  <a:cubicBezTo>
                    <a:pt x="149" y="110"/>
                    <a:pt x="149" y="110"/>
                    <a:pt x="149" y="111"/>
                  </a:cubicBezTo>
                  <a:cubicBezTo>
                    <a:pt x="149" y="111"/>
                    <a:pt x="150" y="111"/>
                    <a:pt x="150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0" y="110"/>
                    <a:pt x="150" y="110"/>
                  </a:cubicBezTo>
                  <a:moveTo>
                    <a:pt x="165" y="109"/>
                  </a:moveTo>
                  <a:cubicBezTo>
                    <a:pt x="165" y="109"/>
                    <a:pt x="163" y="110"/>
                    <a:pt x="162" y="111"/>
                  </a:cubicBezTo>
                  <a:cubicBezTo>
                    <a:pt x="161" y="112"/>
                    <a:pt x="161" y="113"/>
                    <a:pt x="162" y="113"/>
                  </a:cubicBezTo>
                  <a:cubicBezTo>
                    <a:pt x="162" y="113"/>
                    <a:pt x="163" y="113"/>
                    <a:pt x="164" y="113"/>
                  </a:cubicBezTo>
                  <a:cubicBezTo>
                    <a:pt x="166" y="111"/>
                    <a:pt x="166" y="111"/>
                    <a:pt x="166" y="111"/>
                  </a:cubicBezTo>
                  <a:cubicBezTo>
                    <a:pt x="166" y="110"/>
                    <a:pt x="166" y="109"/>
                    <a:pt x="165" y="109"/>
                  </a:cubicBezTo>
                  <a:moveTo>
                    <a:pt x="184" y="107"/>
                  </a:moveTo>
                  <a:cubicBezTo>
                    <a:pt x="184" y="107"/>
                    <a:pt x="183" y="109"/>
                    <a:pt x="184" y="109"/>
                  </a:cubicBezTo>
                  <a:cubicBezTo>
                    <a:pt x="184" y="109"/>
                    <a:pt x="184" y="109"/>
                    <a:pt x="184" y="109"/>
                  </a:cubicBezTo>
                  <a:cubicBezTo>
                    <a:pt x="184" y="109"/>
                    <a:pt x="185" y="107"/>
                    <a:pt x="184" y="107"/>
                  </a:cubicBezTo>
                  <a:cubicBezTo>
                    <a:pt x="184" y="107"/>
                    <a:pt x="184" y="107"/>
                    <a:pt x="184" y="107"/>
                  </a:cubicBezTo>
                  <a:moveTo>
                    <a:pt x="53" y="107"/>
                  </a:moveTo>
                  <a:cubicBezTo>
                    <a:pt x="51" y="107"/>
                    <a:pt x="50" y="108"/>
                    <a:pt x="50" y="109"/>
                  </a:cubicBezTo>
                  <a:cubicBezTo>
                    <a:pt x="50" y="110"/>
                    <a:pt x="50" y="111"/>
                    <a:pt x="51" y="111"/>
                  </a:cubicBezTo>
                  <a:cubicBezTo>
                    <a:pt x="52" y="111"/>
                    <a:pt x="52" y="111"/>
                    <a:pt x="53" y="111"/>
                  </a:cubicBezTo>
                  <a:cubicBezTo>
                    <a:pt x="54" y="111"/>
                    <a:pt x="54" y="108"/>
                    <a:pt x="54" y="107"/>
                  </a:cubicBezTo>
                  <a:cubicBezTo>
                    <a:pt x="53" y="107"/>
                    <a:pt x="53" y="107"/>
                    <a:pt x="53" y="107"/>
                  </a:cubicBezTo>
                  <a:moveTo>
                    <a:pt x="249" y="75"/>
                  </a:moveTo>
                  <a:cubicBezTo>
                    <a:pt x="249" y="75"/>
                    <a:pt x="249" y="76"/>
                    <a:pt x="248" y="77"/>
                  </a:cubicBezTo>
                  <a:cubicBezTo>
                    <a:pt x="248" y="77"/>
                    <a:pt x="248" y="77"/>
                    <a:pt x="248" y="77"/>
                  </a:cubicBezTo>
                  <a:cubicBezTo>
                    <a:pt x="249" y="77"/>
                    <a:pt x="249" y="77"/>
                    <a:pt x="249" y="77"/>
                  </a:cubicBezTo>
                  <a:cubicBezTo>
                    <a:pt x="250" y="77"/>
                    <a:pt x="250" y="76"/>
                    <a:pt x="251" y="76"/>
                  </a:cubicBezTo>
                  <a:cubicBezTo>
                    <a:pt x="250" y="76"/>
                    <a:pt x="250" y="75"/>
                    <a:pt x="249" y="75"/>
                  </a:cubicBezTo>
                  <a:moveTo>
                    <a:pt x="253" y="66"/>
                  </a:moveTo>
                  <a:cubicBezTo>
                    <a:pt x="252" y="67"/>
                    <a:pt x="252" y="67"/>
                    <a:pt x="252" y="67"/>
                  </a:cubicBezTo>
                  <a:cubicBezTo>
                    <a:pt x="250" y="67"/>
                    <a:pt x="250" y="67"/>
                    <a:pt x="250" y="67"/>
                  </a:cubicBezTo>
                  <a:cubicBezTo>
                    <a:pt x="250" y="70"/>
                    <a:pt x="251" y="70"/>
                    <a:pt x="252" y="70"/>
                  </a:cubicBezTo>
                  <a:cubicBezTo>
                    <a:pt x="254" y="70"/>
                    <a:pt x="258" y="66"/>
                    <a:pt x="253" y="66"/>
                  </a:cubicBezTo>
                  <a:moveTo>
                    <a:pt x="268" y="64"/>
                  </a:moveTo>
                  <a:cubicBezTo>
                    <a:pt x="268" y="64"/>
                    <a:pt x="268" y="65"/>
                    <a:pt x="268" y="65"/>
                  </a:cubicBezTo>
                  <a:cubicBezTo>
                    <a:pt x="266" y="66"/>
                    <a:pt x="266" y="66"/>
                    <a:pt x="266" y="66"/>
                  </a:cubicBezTo>
                  <a:cubicBezTo>
                    <a:pt x="266" y="67"/>
                    <a:pt x="266" y="67"/>
                    <a:pt x="267" y="67"/>
                  </a:cubicBezTo>
                  <a:cubicBezTo>
                    <a:pt x="267" y="67"/>
                    <a:pt x="268" y="67"/>
                    <a:pt x="268" y="66"/>
                  </a:cubicBezTo>
                  <a:cubicBezTo>
                    <a:pt x="269" y="66"/>
                    <a:pt x="269" y="64"/>
                    <a:pt x="268" y="64"/>
                  </a:cubicBezTo>
                  <a:moveTo>
                    <a:pt x="276" y="54"/>
                  </a:moveTo>
                  <a:cubicBezTo>
                    <a:pt x="276" y="54"/>
                    <a:pt x="275" y="55"/>
                    <a:pt x="276" y="55"/>
                  </a:cubicBezTo>
                  <a:cubicBezTo>
                    <a:pt x="276" y="55"/>
                    <a:pt x="276" y="55"/>
                    <a:pt x="276" y="55"/>
                  </a:cubicBezTo>
                  <a:cubicBezTo>
                    <a:pt x="276" y="55"/>
                    <a:pt x="277" y="54"/>
                    <a:pt x="276" y="54"/>
                  </a:cubicBezTo>
                  <a:cubicBezTo>
                    <a:pt x="276" y="54"/>
                    <a:pt x="276" y="54"/>
                    <a:pt x="276" y="54"/>
                  </a:cubicBezTo>
                  <a:moveTo>
                    <a:pt x="308" y="17"/>
                  </a:moveTo>
                  <a:cubicBezTo>
                    <a:pt x="308" y="17"/>
                    <a:pt x="307" y="17"/>
                    <a:pt x="307" y="17"/>
                  </a:cubicBezTo>
                  <a:cubicBezTo>
                    <a:pt x="307" y="18"/>
                    <a:pt x="308" y="18"/>
                    <a:pt x="308" y="18"/>
                  </a:cubicBezTo>
                  <a:cubicBezTo>
                    <a:pt x="309" y="18"/>
                    <a:pt x="309" y="18"/>
                    <a:pt x="309" y="17"/>
                  </a:cubicBezTo>
                  <a:cubicBezTo>
                    <a:pt x="309" y="17"/>
                    <a:pt x="308" y="17"/>
                    <a:pt x="308" y="17"/>
                  </a:cubicBezTo>
                  <a:moveTo>
                    <a:pt x="254" y="11"/>
                  </a:moveTo>
                  <a:cubicBezTo>
                    <a:pt x="253" y="11"/>
                    <a:pt x="253" y="11"/>
                    <a:pt x="253" y="11"/>
                  </a:cubicBezTo>
                  <a:cubicBezTo>
                    <a:pt x="253" y="11"/>
                    <a:pt x="254" y="12"/>
                    <a:pt x="254" y="12"/>
                  </a:cubicBezTo>
                  <a:cubicBezTo>
                    <a:pt x="254" y="12"/>
                    <a:pt x="255" y="12"/>
                    <a:pt x="255" y="11"/>
                  </a:cubicBezTo>
                  <a:cubicBezTo>
                    <a:pt x="255" y="11"/>
                    <a:pt x="254" y="11"/>
                    <a:pt x="254" y="11"/>
                  </a:cubicBezTo>
                  <a:moveTo>
                    <a:pt x="305" y="10"/>
                  </a:moveTo>
                  <a:cubicBezTo>
                    <a:pt x="304" y="10"/>
                    <a:pt x="304" y="11"/>
                    <a:pt x="304" y="12"/>
                  </a:cubicBezTo>
                  <a:cubicBezTo>
                    <a:pt x="305" y="13"/>
                    <a:pt x="306" y="14"/>
                    <a:pt x="307" y="14"/>
                  </a:cubicBezTo>
                  <a:cubicBezTo>
                    <a:pt x="307" y="14"/>
                    <a:pt x="308" y="14"/>
                    <a:pt x="308" y="14"/>
                  </a:cubicBezTo>
                  <a:cubicBezTo>
                    <a:pt x="308" y="14"/>
                    <a:pt x="308" y="14"/>
                    <a:pt x="308" y="14"/>
                  </a:cubicBezTo>
                  <a:cubicBezTo>
                    <a:pt x="308" y="13"/>
                    <a:pt x="308" y="12"/>
                    <a:pt x="307" y="11"/>
                  </a:cubicBezTo>
                  <a:cubicBezTo>
                    <a:pt x="307" y="11"/>
                    <a:pt x="306" y="10"/>
                    <a:pt x="306" y="10"/>
                  </a:cubicBezTo>
                  <a:cubicBezTo>
                    <a:pt x="306" y="10"/>
                    <a:pt x="306" y="10"/>
                    <a:pt x="305" y="10"/>
                  </a:cubicBezTo>
                  <a:moveTo>
                    <a:pt x="245" y="10"/>
                  </a:moveTo>
                  <a:cubicBezTo>
                    <a:pt x="244" y="10"/>
                    <a:pt x="243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6" y="12"/>
                    <a:pt x="247" y="10"/>
                    <a:pt x="245" y="10"/>
                  </a:cubicBezTo>
                  <a:cubicBezTo>
                    <a:pt x="245" y="10"/>
                    <a:pt x="245" y="10"/>
                    <a:pt x="245" y="10"/>
                  </a:cubicBezTo>
                  <a:moveTo>
                    <a:pt x="257" y="0"/>
                  </a:moveTo>
                  <a:cubicBezTo>
                    <a:pt x="256" y="0"/>
                    <a:pt x="255" y="0"/>
                    <a:pt x="255" y="1"/>
                  </a:cubicBezTo>
                  <a:cubicBezTo>
                    <a:pt x="254" y="1"/>
                    <a:pt x="254" y="1"/>
                    <a:pt x="254" y="1"/>
                  </a:cubicBezTo>
                  <a:cubicBezTo>
                    <a:pt x="254" y="1"/>
                    <a:pt x="254" y="1"/>
                    <a:pt x="254" y="1"/>
                  </a:cubicBezTo>
                  <a:cubicBezTo>
                    <a:pt x="254" y="2"/>
                    <a:pt x="254" y="3"/>
                    <a:pt x="255" y="3"/>
                  </a:cubicBezTo>
                  <a:cubicBezTo>
                    <a:pt x="256" y="3"/>
                    <a:pt x="258" y="1"/>
                    <a:pt x="257" y="0"/>
                  </a:cubicBezTo>
                </a:path>
              </a:pathLst>
            </a:custGeom>
            <a:solidFill>
              <a:srgbClr val="D6C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03" name="组合 502"/>
          <p:cNvGrpSpPr/>
          <p:nvPr/>
        </p:nvGrpSpPr>
        <p:grpSpPr>
          <a:xfrm>
            <a:off x="4586321" y="2209202"/>
            <a:ext cx="347574" cy="418953"/>
            <a:chOff x="4246456" y="946872"/>
            <a:chExt cx="412631" cy="497370"/>
          </a:xfrm>
        </p:grpSpPr>
        <p:sp>
          <p:nvSpPr>
            <p:cNvPr id="504" name="椭圆 503"/>
            <p:cNvSpPr/>
            <p:nvPr/>
          </p:nvSpPr>
          <p:spPr bwMode="auto">
            <a:xfrm>
              <a:off x="4246456" y="1032301"/>
              <a:ext cx="412631" cy="411941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05" name="Text Box 39"/>
            <p:cNvSpPr txBox="1">
              <a:spLocks noChangeArrowheads="1"/>
            </p:cNvSpPr>
            <p:nvPr/>
          </p:nvSpPr>
          <p:spPr bwMode="auto">
            <a:xfrm>
              <a:off x="4322352" y="946872"/>
              <a:ext cx="312418" cy="48352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>
              <a:spAutoFit/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algn="ctr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1"/>
                </a:buClr>
                <a:defRPr/>
              </a:pPr>
              <a:r>
                <a:rPr lang="en-US" altLang="zh-CN" sz="2000" spc="50" dirty="0">
                  <a:ln w="11430"/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3</a:t>
              </a:r>
            </a:p>
          </p:txBody>
        </p:sp>
      </p:grpSp>
      <p:sp>
        <p:nvSpPr>
          <p:cNvPr id="506" name="TextBox 505"/>
          <p:cNvSpPr txBox="1"/>
          <p:nvPr/>
        </p:nvSpPr>
        <p:spPr>
          <a:xfrm>
            <a:off x="4933895" y="2274198"/>
            <a:ext cx="16209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6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关键技术与难点</a:t>
            </a:r>
          </a:p>
        </p:txBody>
      </p:sp>
      <p:cxnSp>
        <p:nvCxnSpPr>
          <p:cNvPr id="507" name="直接连接符 506"/>
          <p:cNvCxnSpPr/>
          <p:nvPr/>
        </p:nvCxnSpPr>
        <p:spPr>
          <a:xfrm>
            <a:off x="4336303" y="2739544"/>
            <a:ext cx="2436730" cy="0"/>
          </a:xfrm>
          <a:prstGeom prst="line">
            <a:avLst/>
          </a:prstGeom>
          <a:ln w="19050">
            <a:solidFill>
              <a:schemeClr val="bg1"/>
            </a:solidFill>
          </a:ln>
          <a:effectLst>
            <a:outerShdw blurRad="101600" dist="63500" dir="2700000" algn="tl" rotWithShape="0">
              <a:prstClr val="black">
                <a:alpha val="5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08" name="Group 4"/>
          <p:cNvGrpSpPr>
            <a:grpSpLocks noChangeAspect="1"/>
          </p:cNvGrpSpPr>
          <p:nvPr/>
        </p:nvGrpSpPr>
        <p:grpSpPr bwMode="auto">
          <a:xfrm>
            <a:off x="4286160" y="2546170"/>
            <a:ext cx="244054" cy="158678"/>
            <a:chOff x="2432" y="1329"/>
            <a:chExt cx="657" cy="426"/>
          </a:xfrm>
        </p:grpSpPr>
        <p:sp>
          <p:nvSpPr>
            <p:cNvPr id="509" name="AutoShape 3"/>
            <p:cNvSpPr>
              <a:spLocks noChangeAspect="1" noChangeArrowheads="1" noTextEdit="1"/>
            </p:cNvSpPr>
            <p:nvPr/>
          </p:nvSpPr>
          <p:spPr bwMode="auto">
            <a:xfrm>
              <a:off x="2434" y="1329"/>
              <a:ext cx="652" cy="4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10" name="Freeform 5"/>
            <p:cNvSpPr/>
            <p:nvPr/>
          </p:nvSpPr>
          <p:spPr bwMode="auto">
            <a:xfrm>
              <a:off x="2478" y="1329"/>
              <a:ext cx="611" cy="424"/>
            </a:xfrm>
            <a:custGeom>
              <a:avLst/>
              <a:gdLst>
                <a:gd name="T0" fmla="*/ 315 w 351"/>
                <a:gd name="T1" fmla="*/ 0 h 242"/>
                <a:gd name="T2" fmla="*/ 292 w 351"/>
                <a:gd name="T3" fmla="*/ 9 h 242"/>
                <a:gd name="T4" fmla="*/ 291 w 351"/>
                <a:gd name="T5" fmla="*/ 10 h 242"/>
                <a:gd name="T6" fmla="*/ 309 w 351"/>
                <a:gd name="T7" fmla="*/ 3 h 242"/>
                <a:gd name="T8" fmla="*/ 310 w 351"/>
                <a:gd name="T9" fmla="*/ 4 h 242"/>
                <a:gd name="T10" fmla="*/ 317 w 351"/>
                <a:gd name="T11" fmla="*/ 10 h 242"/>
                <a:gd name="T12" fmla="*/ 325 w 351"/>
                <a:gd name="T13" fmla="*/ 27 h 242"/>
                <a:gd name="T14" fmla="*/ 336 w 351"/>
                <a:gd name="T15" fmla="*/ 59 h 242"/>
                <a:gd name="T16" fmla="*/ 268 w 351"/>
                <a:gd name="T17" fmla="*/ 95 h 242"/>
                <a:gd name="T18" fmla="*/ 267 w 351"/>
                <a:gd name="T19" fmla="*/ 95 h 242"/>
                <a:gd name="T20" fmla="*/ 267 w 351"/>
                <a:gd name="T21" fmla="*/ 95 h 242"/>
                <a:gd name="T22" fmla="*/ 24 w 351"/>
                <a:gd name="T23" fmla="*/ 219 h 242"/>
                <a:gd name="T24" fmla="*/ 2 w 351"/>
                <a:gd name="T25" fmla="*/ 229 h 242"/>
                <a:gd name="T26" fmla="*/ 0 w 351"/>
                <a:gd name="T27" fmla="*/ 229 h 242"/>
                <a:gd name="T28" fmla="*/ 6 w 351"/>
                <a:gd name="T29" fmla="*/ 240 h 242"/>
                <a:gd name="T30" fmla="*/ 12 w 351"/>
                <a:gd name="T31" fmla="*/ 242 h 242"/>
                <a:gd name="T32" fmla="*/ 34 w 351"/>
                <a:gd name="T33" fmla="*/ 232 h 242"/>
                <a:gd name="T34" fmla="*/ 350 w 351"/>
                <a:gd name="T35" fmla="*/ 68 h 242"/>
                <a:gd name="T36" fmla="*/ 335 w 351"/>
                <a:gd name="T37" fmla="*/ 29 h 242"/>
                <a:gd name="T38" fmla="*/ 324 w 351"/>
                <a:gd name="T39" fmla="*/ 8 h 242"/>
                <a:gd name="T40" fmla="*/ 317 w 351"/>
                <a:gd name="T41" fmla="*/ 1 h 242"/>
                <a:gd name="T42" fmla="*/ 315 w 351"/>
                <a:gd name="T43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1" h="242">
                  <a:moveTo>
                    <a:pt x="315" y="0"/>
                  </a:moveTo>
                  <a:cubicBezTo>
                    <a:pt x="311" y="0"/>
                    <a:pt x="299" y="6"/>
                    <a:pt x="292" y="9"/>
                  </a:cubicBezTo>
                  <a:cubicBezTo>
                    <a:pt x="292" y="9"/>
                    <a:pt x="292" y="9"/>
                    <a:pt x="291" y="10"/>
                  </a:cubicBezTo>
                  <a:cubicBezTo>
                    <a:pt x="298" y="7"/>
                    <a:pt x="306" y="3"/>
                    <a:pt x="309" y="3"/>
                  </a:cubicBezTo>
                  <a:cubicBezTo>
                    <a:pt x="309" y="3"/>
                    <a:pt x="310" y="3"/>
                    <a:pt x="310" y="4"/>
                  </a:cubicBezTo>
                  <a:cubicBezTo>
                    <a:pt x="312" y="6"/>
                    <a:pt x="317" y="10"/>
                    <a:pt x="317" y="10"/>
                  </a:cubicBezTo>
                  <a:cubicBezTo>
                    <a:pt x="317" y="10"/>
                    <a:pt x="321" y="15"/>
                    <a:pt x="325" y="27"/>
                  </a:cubicBezTo>
                  <a:cubicBezTo>
                    <a:pt x="330" y="39"/>
                    <a:pt x="338" y="56"/>
                    <a:pt x="336" y="59"/>
                  </a:cubicBezTo>
                  <a:cubicBezTo>
                    <a:pt x="336" y="60"/>
                    <a:pt x="308" y="75"/>
                    <a:pt x="268" y="95"/>
                  </a:cubicBezTo>
                  <a:cubicBezTo>
                    <a:pt x="268" y="95"/>
                    <a:pt x="268" y="95"/>
                    <a:pt x="267" y="95"/>
                  </a:cubicBezTo>
                  <a:cubicBezTo>
                    <a:pt x="267" y="95"/>
                    <a:pt x="267" y="95"/>
                    <a:pt x="267" y="95"/>
                  </a:cubicBezTo>
                  <a:cubicBezTo>
                    <a:pt x="179" y="140"/>
                    <a:pt x="38" y="211"/>
                    <a:pt x="24" y="219"/>
                  </a:cubicBezTo>
                  <a:cubicBezTo>
                    <a:pt x="11" y="227"/>
                    <a:pt x="5" y="229"/>
                    <a:pt x="2" y="229"/>
                  </a:cubicBezTo>
                  <a:cubicBezTo>
                    <a:pt x="1" y="229"/>
                    <a:pt x="0" y="229"/>
                    <a:pt x="0" y="229"/>
                  </a:cubicBezTo>
                  <a:cubicBezTo>
                    <a:pt x="3" y="235"/>
                    <a:pt x="5" y="239"/>
                    <a:pt x="6" y="240"/>
                  </a:cubicBezTo>
                  <a:cubicBezTo>
                    <a:pt x="8" y="241"/>
                    <a:pt x="9" y="242"/>
                    <a:pt x="12" y="242"/>
                  </a:cubicBezTo>
                  <a:cubicBezTo>
                    <a:pt x="16" y="242"/>
                    <a:pt x="22" y="240"/>
                    <a:pt x="34" y="232"/>
                  </a:cubicBezTo>
                  <a:cubicBezTo>
                    <a:pt x="54" y="220"/>
                    <a:pt x="348" y="72"/>
                    <a:pt x="350" y="68"/>
                  </a:cubicBezTo>
                  <a:cubicBezTo>
                    <a:pt x="351" y="65"/>
                    <a:pt x="341" y="44"/>
                    <a:pt x="335" y="29"/>
                  </a:cubicBezTo>
                  <a:cubicBezTo>
                    <a:pt x="329" y="15"/>
                    <a:pt x="324" y="8"/>
                    <a:pt x="324" y="8"/>
                  </a:cubicBezTo>
                  <a:cubicBezTo>
                    <a:pt x="324" y="8"/>
                    <a:pt x="319" y="3"/>
                    <a:pt x="317" y="1"/>
                  </a:cubicBezTo>
                  <a:cubicBezTo>
                    <a:pt x="316" y="0"/>
                    <a:pt x="316" y="0"/>
                    <a:pt x="31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11" name="Freeform 6"/>
            <p:cNvSpPr/>
            <p:nvPr/>
          </p:nvSpPr>
          <p:spPr bwMode="auto">
            <a:xfrm>
              <a:off x="2432" y="1334"/>
              <a:ext cx="634" cy="401"/>
            </a:xfrm>
            <a:custGeom>
              <a:avLst/>
              <a:gdLst>
                <a:gd name="T0" fmla="*/ 3 w 364"/>
                <a:gd name="T1" fmla="*/ 171 h 229"/>
                <a:gd name="T2" fmla="*/ 3 w 364"/>
                <a:gd name="T3" fmla="*/ 182 h 229"/>
                <a:gd name="T4" fmla="*/ 23 w 364"/>
                <a:gd name="T5" fmla="*/ 225 h 229"/>
                <a:gd name="T6" fmla="*/ 50 w 364"/>
                <a:gd name="T7" fmla="*/ 217 h 229"/>
                <a:gd name="T8" fmla="*/ 362 w 364"/>
                <a:gd name="T9" fmla="*/ 57 h 229"/>
                <a:gd name="T10" fmla="*/ 351 w 364"/>
                <a:gd name="T11" fmla="*/ 25 h 229"/>
                <a:gd name="T12" fmla="*/ 343 w 364"/>
                <a:gd name="T13" fmla="*/ 8 h 229"/>
                <a:gd name="T14" fmla="*/ 336 w 364"/>
                <a:gd name="T15" fmla="*/ 2 h 229"/>
                <a:gd name="T16" fmla="*/ 312 w 364"/>
                <a:gd name="T17" fmla="*/ 10 h 229"/>
                <a:gd name="T18" fmla="*/ 10 w 364"/>
                <a:gd name="T19" fmla="*/ 166 h 229"/>
                <a:gd name="T20" fmla="*/ 3 w 364"/>
                <a:gd name="T21" fmla="*/ 17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4" h="229">
                  <a:moveTo>
                    <a:pt x="3" y="171"/>
                  </a:moveTo>
                  <a:cubicBezTo>
                    <a:pt x="3" y="171"/>
                    <a:pt x="0" y="174"/>
                    <a:pt x="3" y="182"/>
                  </a:cubicBezTo>
                  <a:cubicBezTo>
                    <a:pt x="6" y="191"/>
                    <a:pt x="20" y="223"/>
                    <a:pt x="23" y="225"/>
                  </a:cubicBezTo>
                  <a:cubicBezTo>
                    <a:pt x="26" y="227"/>
                    <a:pt x="30" y="229"/>
                    <a:pt x="50" y="217"/>
                  </a:cubicBezTo>
                  <a:cubicBezTo>
                    <a:pt x="70" y="206"/>
                    <a:pt x="361" y="60"/>
                    <a:pt x="362" y="57"/>
                  </a:cubicBezTo>
                  <a:cubicBezTo>
                    <a:pt x="364" y="54"/>
                    <a:pt x="356" y="37"/>
                    <a:pt x="351" y="25"/>
                  </a:cubicBezTo>
                  <a:cubicBezTo>
                    <a:pt x="347" y="13"/>
                    <a:pt x="343" y="8"/>
                    <a:pt x="343" y="8"/>
                  </a:cubicBezTo>
                  <a:cubicBezTo>
                    <a:pt x="343" y="8"/>
                    <a:pt x="338" y="4"/>
                    <a:pt x="336" y="2"/>
                  </a:cubicBezTo>
                  <a:cubicBezTo>
                    <a:pt x="334" y="0"/>
                    <a:pt x="320" y="6"/>
                    <a:pt x="312" y="10"/>
                  </a:cubicBezTo>
                  <a:cubicBezTo>
                    <a:pt x="305" y="14"/>
                    <a:pt x="15" y="163"/>
                    <a:pt x="10" y="166"/>
                  </a:cubicBezTo>
                  <a:cubicBezTo>
                    <a:pt x="5" y="168"/>
                    <a:pt x="3" y="171"/>
                    <a:pt x="3" y="17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12" name="Freeform 7"/>
            <p:cNvSpPr/>
            <p:nvPr/>
          </p:nvSpPr>
          <p:spPr bwMode="auto">
            <a:xfrm>
              <a:off x="2432" y="1605"/>
              <a:ext cx="100" cy="127"/>
            </a:xfrm>
            <a:custGeom>
              <a:avLst/>
              <a:gdLst>
                <a:gd name="T0" fmla="*/ 57 w 57"/>
                <a:gd name="T1" fmla="*/ 59 h 73"/>
                <a:gd name="T2" fmla="*/ 51 w 57"/>
                <a:gd name="T3" fmla="*/ 50 h 73"/>
                <a:gd name="T4" fmla="*/ 46 w 57"/>
                <a:gd name="T5" fmla="*/ 41 h 73"/>
                <a:gd name="T6" fmla="*/ 44 w 57"/>
                <a:gd name="T7" fmla="*/ 34 h 73"/>
                <a:gd name="T8" fmla="*/ 43 w 57"/>
                <a:gd name="T9" fmla="*/ 22 h 73"/>
                <a:gd name="T10" fmla="*/ 41 w 57"/>
                <a:gd name="T11" fmla="*/ 12 h 73"/>
                <a:gd name="T12" fmla="*/ 39 w 57"/>
                <a:gd name="T13" fmla="*/ 0 h 73"/>
                <a:gd name="T14" fmla="*/ 33 w 57"/>
                <a:gd name="T15" fmla="*/ 0 h 73"/>
                <a:gd name="T16" fmla="*/ 28 w 57"/>
                <a:gd name="T17" fmla="*/ 1 h 73"/>
                <a:gd name="T18" fmla="*/ 10 w 57"/>
                <a:gd name="T19" fmla="*/ 11 h 73"/>
                <a:gd name="T20" fmla="*/ 3 w 57"/>
                <a:gd name="T21" fmla="*/ 16 h 73"/>
                <a:gd name="T22" fmla="*/ 3 w 57"/>
                <a:gd name="T23" fmla="*/ 27 h 73"/>
                <a:gd name="T24" fmla="*/ 19 w 57"/>
                <a:gd name="T25" fmla="*/ 63 h 73"/>
                <a:gd name="T26" fmla="*/ 23 w 57"/>
                <a:gd name="T27" fmla="*/ 70 h 73"/>
                <a:gd name="T28" fmla="*/ 38 w 57"/>
                <a:gd name="T29" fmla="*/ 69 h 73"/>
                <a:gd name="T30" fmla="*/ 47 w 57"/>
                <a:gd name="T31" fmla="*/ 64 h 73"/>
                <a:gd name="T32" fmla="*/ 50 w 57"/>
                <a:gd name="T33" fmla="*/ 62 h 73"/>
                <a:gd name="T34" fmla="*/ 57 w 57"/>
                <a:gd name="T35" fmla="*/ 5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7" h="73">
                  <a:moveTo>
                    <a:pt x="57" y="59"/>
                  </a:moveTo>
                  <a:cubicBezTo>
                    <a:pt x="55" y="55"/>
                    <a:pt x="51" y="50"/>
                    <a:pt x="51" y="50"/>
                  </a:cubicBezTo>
                  <a:cubicBezTo>
                    <a:pt x="51" y="50"/>
                    <a:pt x="48" y="44"/>
                    <a:pt x="46" y="41"/>
                  </a:cubicBezTo>
                  <a:cubicBezTo>
                    <a:pt x="45" y="39"/>
                    <a:pt x="44" y="34"/>
                    <a:pt x="44" y="34"/>
                  </a:cubicBezTo>
                  <a:cubicBezTo>
                    <a:pt x="44" y="34"/>
                    <a:pt x="43" y="26"/>
                    <a:pt x="43" y="22"/>
                  </a:cubicBezTo>
                  <a:cubicBezTo>
                    <a:pt x="42" y="19"/>
                    <a:pt x="41" y="14"/>
                    <a:pt x="41" y="12"/>
                  </a:cubicBezTo>
                  <a:cubicBezTo>
                    <a:pt x="40" y="10"/>
                    <a:pt x="40" y="4"/>
                    <a:pt x="39" y="0"/>
                  </a:cubicBezTo>
                  <a:cubicBezTo>
                    <a:pt x="36" y="0"/>
                    <a:pt x="33" y="0"/>
                    <a:pt x="33" y="0"/>
                  </a:cubicBezTo>
                  <a:cubicBezTo>
                    <a:pt x="33" y="0"/>
                    <a:pt x="31" y="0"/>
                    <a:pt x="28" y="1"/>
                  </a:cubicBezTo>
                  <a:cubicBezTo>
                    <a:pt x="17" y="7"/>
                    <a:pt x="11" y="10"/>
                    <a:pt x="10" y="11"/>
                  </a:cubicBezTo>
                  <a:cubicBezTo>
                    <a:pt x="5" y="13"/>
                    <a:pt x="3" y="16"/>
                    <a:pt x="3" y="16"/>
                  </a:cubicBezTo>
                  <a:cubicBezTo>
                    <a:pt x="3" y="16"/>
                    <a:pt x="0" y="19"/>
                    <a:pt x="3" y="27"/>
                  </a:cubicBezTo>
                  <a:cubicBezTo>
                    <a:pt x="5" y="33"/>
                    <a:pt x="13" y="52"/>
                    <a:pt x="19" y="63"/>
                  </a:cubicBezTo>
                  <a:cubicBezTo>
                    <a:pt x="20" y="67"/>
                    <a:pt x="22" y="69"/>
                    <a:pt x="23" y="70"/>
                  </a:cubicBezTo>
                  <a:cubicBezTo>
                    <a:pt x="25" y="72"/>
                    <a:pt x="28" y="73"/>
                    <a:pt x="38" y="69"/>
                  </a:cubicBezTo>
                  <a:cubicBezTo>
                    <a:pt x="41" y="67"/>
                    <a:pt x="44" y="66"/>
                    <a:pt x="47" y="64"/>
                  </a:cubicBezTo>
                  <a:cubicBezTo>
                    <a:pt x="48" y="63"/>
                    <a:pt x="49" y="63"/>
                    <a:pt x="50" y="62"/>
                  </a:cubicBezTo>
                  <a:cubicBezTo>
                    <a:pt x="51" y="62"/>
                    <a:pt x="54" y="60"/>
                    <a:pt x="57" y="59"/>
                  </a:cubicBezTo>
                  <a:close/>
                </a:path>
              </a:pathLst>
            </a:custGeom>
            <a:solidFill>
              <a:srgbClr val="FBF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13" name="Freeform 8"/>
            <p:cNvSpPr/>
            <p:nvPr/>
          </p:nvSpPr>
          <p:spPr bwMode="auto">
            <a:xfrm>
              <a:off x="2954" y="1361"/>
              <a:ext cx="5" cy="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EEE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14" name="Freeform 9"/>
            <p:cNvSpPr/>
            <p:nvPr/>
          </p:nvSpPr>
          <p:spPr bwMode="auto">
            <a:xfrm>
              <a:off x="2943" y="1496"/>
              <a:ext cx="2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578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15" name="Freeform 10"/>
            <p:cNvSpPr>
              <a:spLocks noEditPoints="1"/>
            </p:cNvSpPr>
            <p:nvPr/>
          </p:nvSpPr>
          <p:spPr bwMode="auto">
            <a:xfrm>
              <a:off x="2511" y="1361"/>
              <a:ext cx="539" cy="322"/>
            </a:xfrm>
            <a:custGeom>
              <a:avLst/>
              <a:gdLst>
                <a:gd name="T0" fmla="*/ 7 w 309"/>
                <a:gd name="T1" fmla="*/ 184 h 184"/>
                <a:gd name="T2" fmla="*/ 9 w 309"/>
                <a:gd name="T3" fmla="*/ 184 h 184"/>
                <a:gd name="T4" fmla="*/ 9 w 309"/>
                <a:gd name="T5" fmla="*/ 178 h 184"/>
                <a:gd name="T6" fmla="*/ 8 w 309"/>
                <a:gd name="T7" fmla="*/ 180 h 184"/>
                <a:gd name="T8" fmla="*/ 9 w 309"/>
                <a:gd name="T9" fmla="*/ 178 h 184"/>
                <a:gd name="T10" fmla="*/ 34 w 309"/>
                <a:gd name="T11" fmla="*/ 174 h 184"/>
                <a:gd name="T12" fmla="*/ 34 w 309"/>
                <a:gd name="T13" fmla="*/ 179 h 184"/>
                <a:gd name="T14" fmla="*/ 36 w 309"/>
                <a:gd name="T15" fmla="*/ 176 h 184"/>
                <a:gd name="T16" fmla="*/ 38 w 309"/>
                <a:gd name="T17" fmla="*/ 176 h 184"/>
                <a:gd name="T18" fmla="*/ 84 w 309"/>
                <a:gd name="T19" fmla="*/ 144 h 184"/>
                <a:gd name="T20" fmla="*/ 85 w 309"/>
                <a:gd name="T21" fmla="*/ 145 h 184"/>
                <a:gd name="T22" fmla="*/ 84 w 309"/>
                <a:gd name="T23" fmla="*/ 144 h 184"/>
                <a:gd name="T24" fmla="*/ 0 w 309"/>
                <a:gd name="T25" fmla="*/ 135 h 184"/>
                <a:gd name="T26" fmla="*/ 1 w 309"/>
                <a:gd name="T27" fmla="*/ 135 h 184"/>
                <a:gd name="T28" fmla="*/ 138 w 309"/>
                <a:gd name="T29" fmla="*/ 123 h 184"/>
                <a:gd name="T30" fmla="*/ 139 w 309"/>
                <a:gd name="T31" fmla="*/ 123 h 184"/>
                <a:gd name="T32" fmla="*/ 154 w 309"/>
                <a:gd name="T33" fmla="*/ 115 h 184"/>
                <a:gd name="T34" fmla="*/ 154 w 309"/>
                <a:gd name="T35" fmla="*/ 116 h 184"/>
                <a:gd name="T36" fmla="*/ 154 w 309"/>
                <a:gd name="T37" fmla="*/ 115 h 184"/>
                <a:gd name="T38" fmla="*/ 50 w 309"/>
                <a:gd name="T39" fmla="*/ 113 h 184"/>
                <a:gd name="T40" fmla="*/ 53 w 309"/>
                <a:gd name="T41" fmla="*/ 115 h 184"/>
                <a:gd name="T42" fmla="*/ 146 w 309"/>
                <a:gd name="T43" fmla="*/ 113 h 184"/>
                <a:gd name="T44" fmla="*/ 147 w 309"/>
                <a:gd name="T45" fmla="*/ 114 h 184"/>
                <a:gd name="T46" fmla="*/ 146 w 309"/>
                <a:gd name="T47" fmla="*/ 113 h 184"/>
                <a:gd name="T48" fmla="*/ 149 w 309"/>
                <a:gd name="T49" fmla="*/ 111 h 184"/>
                <a:gd name="T50" fmla="*/ 151 w 309"/>
                <a:gd name="T51" fmla="*/ 111 h 184"/>
                <a:gd name="T52" fmla="*/ 165 w 309"/>
                <a:gd name="T53" fmla="*/ 109 h 184"/>
                <a:gd name="T54" fmla="*/ 162 w 309"/>
                <a:gd name="T55" fmla="*/ 113 h 184"/>
                <a:gd name="T56" fmla="*/ 166 w 309"/>
                <a:gd name="T57" fmla="*/ 111 h 184"/>
                <a:gd name="T58" fmla="*/ 184 w 309"/>
                <a:gd name="T59" fmla="*/ 107 h 184"/>
                <a:gd name="T60" fmla="*/ 184 w 309"/>
                <a:gd name="T61" fmla="*/ 109 h 184"/>
                <a:gd name="T62" fmla="*/ 184 w 309"/>
                <a:gd name="T63" fmla="*/ 107 h 184"/>
                <a:gd name="T64" fmla="*/ 50 w 309"/>
                <a:gd name="T65" fmla="*/ 109 h 184"/>
                <a:gd name="T66" fmla="*/ 53 w 309"/>
                <a:gd name="T67" fmla="*/ 111 h 184"/>
                <a:gd name="T68" fmla="*/ 53 w 309"/>
                <a:gd name="T69" fmla="*/ 107 h 184"/>
                <a:gd name="T70" fmla="*/ 248 w 309"/>
                <a:gd name="T71" fmla="*/ 77 h 184"/>
                <a:gd name="T72" fmla="*/ 249 w 309"/>
                <a:gd name="T73" fmla="*/ 77 h 184"/>
                <a:gd name="T74" fmla="*/ 249 w 309"/>
                <a:gd name="T75" fmla="*/ 75 h 184"/>
                <a:gd name="T76" fmla="*/ 252 w 309"/>
                <a:gd name="T77" fmla="*/ 67 h 184"/>
                <a:gd name="T78" fmla="*/ 252 w 309"/>
                <a:gd name="T79" fmla="*/ 70 h 184"/>
                <a:gd name="T80" fmla="*/ 268 w 309"/>
                <a:gd name="T81" fmla="*/ 64 h 184"/>
                <a:gd name="T82" fmla="*/ 266 w 309"/>
                <a:gd name="T83" fmla="*/ 66 h 184"/>
                <a:gd name="T84" fmla="*/ 268 w 309"/>
                <a:gd name="T85" fmla="*/ 66 h 184"/>
                <a:gd name="T86" fmla="*/ 276 w 309"/>
                <a:gd name="T87" fmla="*/ 54 h 184"/>
                <a:gd name="T88" fmla="*/ 276 w 309"/>
                <a:gd name="T89" fmla="*/ 55 h 184"/>
                <a:gd name="T90" fmla="*/ 276 w 309"/>
                <a:gd name="T91" fmla="*/ 54 h 184"/>
                <a:gd name="T92" fmla="*/ 307 w 309"/>
                <a:gd name="T93" fmla="*/ 17 h 184"/>
                <a:gd name="T94" fmla="*/ 309 w 309"/>
                <a:gd name="T95" fmla="*/ 17 h 184"/>
                <a:gd name="T96" fmla="*/ 254 w 309"/>
                <a:gd name="T97" fmla="*/ 11 h 184"/>
                <a:gd name="T98" fmla="*/ 254 w 309"/>
                <a:gd name="T99" fmla="*/ 12 h 184"/>
                <a:gd name="T100" fmla="*/ 254 w 309"/>
                <a:gd name="T101" fmla="*/ 11 h 184"/>
                <a:gd name="T102" fmla="*/ 304 w 309"/>
                <a:gd name="T103" fmla="*/ 12 h 184"/>
                <a:gd name="T104" fmla="*/ 308 w 309"/>
                <a:gd name="T105" fmla="*/ 14 h 184"/>
                <a:gd name="T106" fmla="*/ 307 w 309"/>
                <a:gd name="T107" fmla="*/ 11 h 184"/>
                <a:gd name="T108" fmla="*/ 305 w 309"/>
                <a:gd name="T109" fmla="*/ 10 h 184"/>
                <a:gd name="T110" fmla="*/ 245 w 309"/>
                <a:gd name="T111" fmla="*/ 12 h 184"/>
                <a:gd name="T112" fmla="*/ 245 w 309"/>
                <a:gd name="T113" fmla="*/ 10 h 184"/>
                <a:gd name="T114" fmla="*/ 257 w 309"/>
                <a:gd name="T115" fmla="*/ 0 h 184"/>
                <a:gd name="T116" fmla="*/ 254 w 309"/>
                <a:gd name="T117" fmla="*/ 1 h 184"/>
                <a:gd name="T118" fmla="*/ 255 w 309"/>
                <a:gd name="T119" fmla="*/ 3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9" h="184">
                  <a:moveTo>
                    <a:pt x="8" y="183"/>
                  </a:moveTo>
                  <a:cubicBezTo>
                    <a:pt x="7" y="183"/>
                    <a:pt x="7" y="183"/>
                    <a:pt x="7" y="184"/>
                  </a:cubicBezTo>
                  <a:cubicBezTo>
                    <a:pt x="7" y="184"/>
                    <a:pt x="8" y="184"/>
                    <a:pt x="8" y="184"/>
                  </a:cubicBezTo>
                  <a:cubicBezTo>
                    <a:pt x="8" y="184"/>
                    <a:pt x="9" y="184"/>
                    <a:pt x="9" y="184"/>
                  </a:cubicBezTo>
                  <a:cubicBezTo>
                    <a:pt x="9" y="183"/>
                    <a:pt x="8" y="183"/>
                    <a:pt x="8" y="183"/>
                  </a:cubicBezTo>
                  <a:moveTo>
                    <a:pt x="9" y="178"/>
                  </a:moveTo>
                  <a:cubicBezTo>
                    <a:pt x="8" y="178"/>
                    <a:pt x="7" y="180"/>
                    <a:pt x="8" y="180"/>
                  </a:cubicBezTo>
                  <a:cubicBezTo>
                    <a:pt x="8" y="180"/>
                    <a:pt x="8" y="180"/>
                    <a:pt x="8" y="180"/>
                  </a:cubicBezTo>
                  <a:cubicBezTo>
                    <a:pt x="9" y="180"/>
                    <a:pt x="10" y="178"/>
                    <a:pt x="9" y="178"/>
                  </a:cubicBezTo>
                  <a:cubicBezTo>
                    <a:pt x="9" y="178"/>
                    <a:pt x="9" y="178"/>
                    <a:pt x="9" y="178"/>
                  </a:cubicBezTo>
                  <a:moveTo>
                    <a:pt x="35" y="171"/>
                  </a:moveTo>
                  <a:cubicBezTo>
                    <a:pt x="35" y="171"/>
                    <a:pt x="34" y="172"/>
                    <a:pt x="34" y="174"/>
                  </a:cubicBezTo>
                  <a:cubicBezTo>
                    <a:pt x="34" y="174"/>
                    <a:pt x="34" y="174"/>
                    <a:pt x="34" y="174"/>
                  </a:cubicBezTo>
                  <a:cubicBezTo>
                    <a:pt x="33" y="175"/>
                    <a:pt x="32" y="179"/>
                    <a:pt x="34" y="179"/>
                  </a:cubicBezTo>
                  <a:cubicBezTo>
                    <a:pt x="34" y="179"/>
                    <a:pt x="34" y="179"/>
                    <a:pt x="35" y="179"/>
                  </a:cubicBezTo>
                  <a:cubicBezTo>
                    <a:pt x="35" y="178"/>
                    <a:pt x="36" y="177"/>
                    <a:pt x="36" y="176"/>
                  </a:cubicBezTo>
                  <a:cubicBezTo>
                    <a:pt x="37" y="176"/>
                    <a:pt x="37" y="176"/>
                    <a:pt x="38" y="176"/>
                  </a:cubicBezTo>
                  <a:cubicBezTo>
                    <a:pt x="38" y="176"/>
                    <a:pt x="38" y="176"/>
                    <a:pt x="38" y="176"/>
                  </a:cubicBezTo>
                  <a:cubicBezTo>
                    <a:pt x="39" y="176"/>
                    <a:pt x="37" y="171"/>
                    <a:pt x="35" y="171"/>
                  </a:cubicBezTo>
                  <a:moveTo>
                    <a:pt x="84" y="144"/>
                  </a:moveTo>
                  <a:cubicBezTo>
                    <a:pt x="84" y="144"/>
                    <a:pt x="84" y="144"/>
                    <a:pt x="84" y="145"/>
                  </a:cubicBezTo>
                  <a:cubicBezTo>
                    <a:pt x="84" y="145"/>
                    <a:pt x="84" y="145"/>
                    <a:pt x="85" y="145"/>
                  </a:cubicBezTo>
                  <a:cubicBezTo>
                    <a:pt x="85" y="145"/>
                    <a:pt x="85" y="145"/>
                    <a:pt x="86" y="145"/>
                  </a:cubicBezTo>
                  <a:cubicBezTo>
                    <a:pt x="86" y="145"/>
                    <a:pt x="85" y="144"/>
                    <a:pt x="84" y="144"/>
                  </a:cubicBezTo>
                  <a:moveTo>
                    <a:pt x="1" y="134"/>
                  </a:move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4"/>
                    <a:pt x="1" y="134"/>
                    <a:pt x="1" y="134"/>
                  </a:cubicBezTo>
                  <a:moveTo>
                    <a:pt x="138" y="123"/>
                  </a:moveTo>
                  <a:cubicBezTo>
                    <a:pt x="137" y="123"/>
                    <a:pt x="136" y="124"/>
                    <a:pt x="137" y="125"/>
                  </a:cubicBezTo>
                  <a:cubicBezTo>
                    <a:pt x="138" y="124"/>
                    <a:pt x="139" y="125"/>
                    <a:pt x="139" y="123"/>
                  </a:cubicBezTo>
                  <a:cubicBezTo>
                    <a:pt x="139" y="123"/>
                    <a:pt x="138" y="123"/>
                    <a:pt x="138" y="123"/>
                  </a:cubicBezTo>
                  <a:moveTo>
                    <a:pt x="154" y="115"/>
                  </a:moveTo>
                  <a:cubicBezTo>
                    <a:pt x="154" y="115"/>
                    <a:pt x="153" y="115"/>
                    <a:pt x="153" y="115"/>
                  </a:cubicBezTo>
                  <a:cubicBezTo>
                    <a:pt x="153" y="116"/>
                    <a:pt x="154" y="116"/>
                    <a:pt x="154" y="116"/>
                  </a:cubicBezTo>
                  <a:cubicBezTo>
                    <a:pt x="155" y="116"/>
                    <a:pt x="155" y="116"/>
                    <a:pt x="155" y="116"/>
                  </a:cubicBezTo>
                  <a:cubicBezTo>
                    <a:pt x="155" y="115"/>
                    <a:pt x="155" y="115"/>
                    <a:pt x="154" y="115"/>
                  </a:cubicBezTo>
                  <a:moveTo>
                    <a:pt x="50" y="113"/>
                  </a:moveTo>
                  <a:cubicBezTo>
                    <a:pt x="50" y="113"/>
                    <a:pt x="50" y="113"/>
                    <a:pt x="50" y="113"/>
                  </a:cubicBezTo>
                  <a:cubicBezTo>
                    <a:pt x="50" y="114"/>
                    <a:pt x="52" y="115"/>
                    <a:pt x="52" y="115"/>
                  </a:cubicBezTo>
                  <a:cubicBezTo>
                    <a:pt x="53" y="115"/>
                    <a:pt x="53" y="115"/>
                    <a:pt x="53" y="115"/>
                  </a:cubicBezTo>
                  <a:cubicBezTo>
                    <a:pt x="53" y="114"/>
                    <a:pt x="51" y="113"/>
                    <a:pt x="50" y="113"/>
                  </a:cubicBezTo>
                  <a:moveTo>
                    <a:pt x="146" y="113"/>
                  </a:moveTo>
                  <a:cubicBezTo>
                    <a:pt x="146" y="113"/>
                    <a:pt x="146" y="113"/>
                    <a:pt x="146" y="113"/>
                  </a:cubicBezTo>
                  <a:cubicBezTo>
                    <a:pt x="145" y="114"/>
                    <a:pt x="146" y="114"/>
                    <a:pt x="147" y="114"/>
                  </a:cubicBezTo>
                  <a:cubicBezTo>
                    <a:pt x="147" y="114"/>
                    <a:pt x="147" y="114"/>
                    <a:pt x="147" y="113"/>
                  </a:cubicBezTo>
                  <a:cubicBezTo>
                    <a:pt x="148" y="113"/>
                    <a:pt x="147" y="113"/>
                    <a:pt x="146" y="113"/>
                  </a:cubicBezTo>
                  <a:moveTo>
                    <a:pt x="150" y="110"/>
                  </a:moveTo>
                  <a:cubicBezTo>
                    <a:pt x="149" y="110"/>
                    <a:pt x="149" y="110"/>
                    <a:pt x="149" y="111"/>
                  </a:cubicBezTo>
                  <a:cubicBezTo>
                    <a:pt x="149" y="111"/>
                    <a:pt x="150" y="111"/>
                    <a:pt x="150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0" y="110"/>
                    <a:pt x="150" y="110"/>
                  </a:cubicBezTo>
                  <a:moveTo>
                    <a:pt x="165" y="109"/>
                  </a:moveTo>
                  <a:cubicBezTo>
                    <a:pt x="165" y="109"/>
                    <a:pt x="163" y="110"/>
                    <a:pt x="162" y="111"/>
                  </a:cubicBezTo>
                  <a:cubicBezTo>
                    <a:pt x="161" y="112"/>
                    <a:pt x="161" y="113"/>
                    <a:pt x="162" y="113"/>
                  </a:cubicBezTo>
                  <a:cubicBezTo>
                    <a:pt x="162" y="113"/>
                    <a:pt x="163" y="113"/>
                    <a:pt x="164" y="113"/>
                  </a:cubicBezTo>
                  <a:cubicBezTo>
                    <a:pt x="166" y="111"/>
                    <a:pt x="166" y="111"/>
                    <a:pt x="166" y="111"/>
                  </a:cubicBezTo>
                  <a:cubicBezTo>
                    <a:pt x="166" y="110"/>
                    <a:pt x="166" y="109"/>
                    <a:pt x="165" y="109"/>
                  </a:cubicBezTo>
                  <a:moveTo>
                    <a:pt x="184" y="107"/>
                  </a:moveTo>
                  <a:cubicBezTo>
                    <a:pt x="184" y="107"/>
                    <a:pt x="183" y="109"/>
                    <a:pt x="184" y="109"/>
                  </a:cubicBezTo>
                  <a:cubicBezTo>
                    <a:pt x="184" y="109"/>
                    <a:pt x="184" y="109"/>
                    <a:pt x="184" y="109"/>
                  </a:cubicBezTo>
                  <a:cubicBezTo>
                    <a:pt x="184" y="109"/>
                    <a:pt x="185" y="107"/>
                    <a:pt x="184" y="107"/>
                  </a:cubicBezTo>
                  <a:cubicBezTo>
                    <a:pt x="184" y="107"/>
                    <a:pt x="184" y="107"/>
                    <a:pt x="184" y="107"/>
                  </a:cubicBezTo>
                  <a:moveTo>
                    <a:pt x="53" y="107"/>
                  </a:moveTo>
                  <a:cubicBezTo>
                    <a:pt x="51" y="107"/>
                    <a:pt x="50" y="108"/>
                    <a:pt x="50" y="109"/>
                  </a:cubicBezTo>
                  <a:cubicBezTo>
                    <a:pt x="50" y="110"/>
                    <a:pt x="50" y="111"/>
                    <a:pt x="51" y="111"/>
                  </a:cubicBezTo>
                  <a:cubicBezTo>
                    <a:pt x="52" y="111"/>
                    <a:pt x="52" y="111"/>
                    <a:pt x="53" y="111"/>
                  </a:cubicBezTo>
                  <a:cubicBezTo>
                    <a:pt x="54" y="111"/>
                    <a:pt x="54" y="108"/>
                    <a:pt x="54" y="107"/>
                  </a:cubicBezTo>
                  <a:cubicBezTo>
                    <a:pt x="53" y="107"/>
                    <a:pt x="53" y="107"/>
                    <a:pt x="53" y="107"/>
                  </a:cubicBezTo>
                  <a:moveTo>
                    <a:pt x="249" y="75"/>
                  </a:moveTo>
                  <a:cubicBezTo>
                    <a:pt x="249" y="75"/>
                    <a:pt x="249" y="76"/>
                    <a:pt x="248" y="77"/>
                  </a:cubicBezTo>
                  <a:cubicBezTo>
                    <a:pt x="248" y="77"/>
                    <a:pt x="248" y="77"/>
                    <a:pt x="248" y="77"/>
                  </a:cubicBezTo>
                  <a:cubicBezTo>
                    <a:pt x="249" y="77"/>
                    <a:pt x="249" y="77"/>
                    <a:pt x="249" y="77"/>
                  </a:cubicBezTo>
                  <a:cubicBezTo>
                    <a:pt x="250" y="77"/>
                    <a:pt x="250" y="76"/>
                    <a:pt x="251" y="76"/>
                  </a:cubicBezTo>
                  <a:cubicBezTo>
                    <a:pt x="250" y="76"/>
                    <a:pt x="250" y="75"/>
                    <a:pt x="249" y="75"/>
                  </a:cubicBezTo>
                  <a:moveTo>
                    <a:pt x="253" y="66"/>
                  </a:moveTo>
                  <a:cubicBezTo>
                    <a:pt x="252" y="67"/>
                    <a:pt x="252" y="67"/>
                    <a:pt x="252" y="67"/>
                  </a:cubicBezTo>
                  <a:cubicBezTo>
                    <a:pt x="250" y="67"/>
                    <a:pt x="250" y="67"/>
                    <a:pt x="250" y="67"/>
                  </a:cubicBezTo>
                  <a:cubicBezTo>
                    <a:pt x="250" y="70"/>
                    <a:pt x="251" y="70"/>
                    <a:pt x="252" y="70"/>
                  </a:cubicBezTo>
                  <a:cubicBezTo>
                    <a:pt x="254" y="70"/>
                    <a:pt x="258" y="66"/>
                    <a:pt x="253" y="66"/>
                  </a:cubicBezTo>
                  <a:moveTo>
                    <a:pt x="268" y="64"/>
                  </a:moveTo>
                  <a:cubicBezTo>
                    <a:pt x="268" y="64"/>
                    <a:pt x="268" y="65"/>
                    <a:pt x="268" y="65"/>
                  </a:cubicBezTo>
                  <a:cubicBezTo>
                    <a:pt x="266" y="66"/>
                    <a:pt x="266" y="66"/>
                    <a:pt x="266" y="66"/>
                  </a:cubicBezTo>
                  <a:cubicBezTo>
                    <a:pt x="266" y="67"/>
                    <a:pt x="266" y="67"/>
                    <a:pt x="267" y="67"/>
                  </a:cubicBezTo>
                  <a:cubicBezTo>
                    <a:pt x="267" y="67"/>
                    <a:pt x="268" y="67"/>
                    <a:pt x="268" y="66"/>
                  </a:cubicBezTo>
                  <a:cubicBezTo>
                    <a:pt x="269" y="66"/>
                    <a:pt x="269" y="64"/>
                    <a:pt x="268" y="64"/>
                  </a:cubicBezTo>
                  <a:moveTo>
                    <a:pt x="276" y="54"/>
                  </a:moveTo>
                  <a:cubicBezTo>
                    <a:pt x="276" y="54"/>
                    <a:pt x="275" y="55"/>
                    <a:pt x="276" y="55"/>
                  </a:cubicBezTo>
                  <a:cubicBezTo>
                    <a:pt x="276" y="55"/>
                    <a:pt x="276" y="55"/>
                    <a:pt x="276" y="55"/>
                  </a:cubicBezTo>
                  <a:cubicBezTo>
                    <a:pt x="276" y="55"/>
                    <a:pt x="277" y="54"/>
                    <a:pt x="276" y="54"/>
                  </a:cubicBezTo>
                  <a:cubicBezTo>
                    <a:pt x="276" y="54"/>
                    <a:pt x="276" y="54"/>
                    <a:pt x="276" y="54"/>
                  </a:cubicBezTo>
                  <a:moveTo>
                    <a:pt x="308" y="17"/>
                  </a:moveTo>
                  <a:cubicBezTo>
                    <a:pt x="308" y="17"/>
                    <a:pt x="307" y="17"/>
                    <a:pt x="307" y="17"/>
                  </a:cubicBezTo>
                  <a:cubicBezTo>
                    <a:pt x="307" y="18"/>
                    <a:pt x="308" y="18"/>
                    <a:pt x="308" y="18"/>
                  </a:cubicBezTo>
                  <a:cubicBezTo>
                    <a:pt x="309" y="18"/>
                    <a:pt x="309" y="18"/>
                    <a:pt x="309" y="17"/>
                  </a:cubicBezTo>
                  <a:cubicBezTo>
                    <a:pt x="309" y="17"/>
                    <a:pt x="308" y="17"/>
                    <a:pt x="308" y="17"/>
                  </a:cubicBezTo>
                  <a:moveTo>
                    <a:pt x="254" y="11"/>
                  </a:moveTo>
                  <a:cubicBezTo>
                    <a:pt x="253" y="11"/>
                    <a:pt x="253" y="11"/>
                    <a:pt x="253" y="11"/>
                  </a:cubicBezTo>
                  <a:cubicBezTo>
                    <a:pt x="253" y="11"/>
                    <a:pt x="254" y="12"/>
                    <a:pt x="254" y="12"/>
                  </a:cubicBezTo>
                  <a:cubicBezTo>
                    <a:pt x="254" y="12"/>
                    <a:pt x="255" y="12"/>
                    <a:pt x="255" y="11"/>
                  </a:cubicBezTo>
                  <a:cubicBezTo>
                    <a:pt x="255" y="11"/>
                    <a:pt x="254" y="11"/>
                    <a:pt x="254" y="11"/>
                  </a:cubicBezTo>
                  <a:moveTo>
                    <a:pt x="305" y="10"/>
                  </a:moveTo>
                  <a:cubicBezTo>
                    <a:pt x="304" y="10"/>
                    <a:pt x="304" y="11"/>
                    <a:pt x="304" y="12"/>
                  </a:cubicBezTo>
                  <a:cubicBezTo>
                    <a:pt x="305" y="13"/>
                    <a:pt x="306" y="14"/>
                    <a:pt x="307" y="14"/>
                  </a:cubicBezTo>
                  <a:cubicBezTo>
                    <a:pt x="307" y="14"/>
                    <a:pt x="308" y="14"/>
                    <a:pt x="308" y="14"/>
                  </a:cubicBezTo>
                  <a:cubicBezTo>
                    <a:pt x="308" y="14"/>
                    <a:pt x="308" y="14"/>
                    <a:pt x="308" y="14"/>
                  </a:cubicBezTo>
                  <a:cubicBezTo>
                    <a:pt x="308" y="13"/>
                    <a:pt x="308" y="12"/>
                    <a:pt x="307" y="11"/>
                  </a:cubicBezTo>
                  <a:cubicBezTo>
                    <a:pt x="307" y="11"/>
                    <a:pt x="306" y="10"/>
                    <a:pt x="306" y="10"/>
                  </a:cubicBezTo>
                  <a:cubicBezTo>
                    <a:pt x="306" y="10"/>
                    <a:pt x="306" y="10"/>
                    <a:pt x="305" y="10"/>
                  </a:cubicBezTo>
                  <a:moveTo>
                    <a:pt x="245" y="10"/>
                  </a:moveTo>
                  <a:cubicBezTo>
                    <a:pt x="244" y="10"/>
                    <a:pt x="243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6" y="12"/>
                    <a:pt x="247" y="10"/>
                    <a:pt x="245" y="10"/>
                  </a:cubicBezTo>
                  <a:cubicBezTo>
                    <a:pt x="245" y="10"/>
                    <a:pt x="245" y="10"/>
                    <a:pt x="245" y="10"/>
                  </a:cubicBezTo>
                  <a:moveTo>
                    <a:pt x="257" y="0"/>
                  </a:moveTo>
                  <a:cubicBezTo>
                    <a:pt x="256" y="0"/>
                    <a:pt x="255" y="0"/>
                    <a:pt x="255" y="1"/>
                  </a:cubicBezTo>
                  <a:cubicBezTo>
                    <a:pt x="254" y="1"/>
                    <a:pt x="254" y="1"/>
                    <a:pt x="254" y="1"/>
                  </a:cubicBezTo>
                  <a:cubicBezTo>
                    <a:pt x="254" y="1"/>
                    <a:pt x="254" y="1"/>
                    <a:pt x="254" y="1"/>
                  </a:cubicBezTo>
                  <a:cubicBezTo>
                    <a:pt x="254" y="2"/>
                    <a:pt x="254" y="3"/>
                    <a:pt x="255" y="3"/>
                  </a:cubicBezTo>
                  <a:cubicBezTo>
                    <a:pt x="256" y="3"/>
                    <a:pt x="258" y="1"/>
                    <a:pt x="257" y="0"/>
                  </a:cubicBezTo>
                </a:path>
              </a:pathLst>
            </a:custGeom>
            <a:solidFill>
              <a:srgbClr val="D6C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16" name="组合 515"/>
          <p:cNvGrpSpPr/>
          <p:nvPr/>
        </p:nvGrpSpPr>
        <p:grpSpPr>
          <a:xfrm>
            <a:off x="4586321" y="2930883"/>
            <a:ext cx="347574" cy="418953"/>
            <a:chOff x="4246456" y="946872"/>
            <a:chExt cx="412631" cy="497370"/>
          </a:xfrm>
        </p:grpSpPr>
        <p:sp>
          <p:nvSpPr>
            <p:cNvPr id="517" name="椭圆 516"/>
            <p:cNvSpPr/>
            <p:nvPr/>
          </p:nvSpPr>
          <p:spPr bwMode="auto">
            <a:xfrm>
              <a:off x="4246456" y="1032301"/>
              <a:ext cx="412631" cy="411941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18" name="Text Box 39"/>
            <p:cNvSpPr txBox="1">
              <a:spLocks noChangeArrowheads="1"/>
            </p:cNvSpPr>
            <p:nvPr/>
          </p:nvSpPr>
          <p:spPr bwMode="auto">
            <a:xfrm>
              <a:off x="4322352" y="946872"/>
              <a:ext cx="312418" cy="48352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>
              <a:spAutoFit/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algn="ctr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1"/>
                </a:buClr>
                <a:defRPr/>
              </a:pPr>
              <a:r>
                <a:rPr lang="en-US" altLang="zh-CN" sz="2000" spc="50" dirty="0">
                  <a:ln w="11430"/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4</a:t>
              </a:r>
            </a:p>
          </p:txBody>
        </p:sp>
      </p:grpSp>
      <p:sp>
        <p:nvSpPr>
          <p:cNvPr id="519" name="TextBox 518"/>
          <p:cNvSpPr txBox="1"/>
          <p:nvPr/>
        </p:nvSpPr>
        <p:spPr>
          <a:xfrm>
            <a:off x="4933895" y="2995879"/>
            <a:ext cx="16209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6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研究成果与应用</a:t>
            </a:r>
          </a:p>
        </p:txBody>
      </p:sp>
      <p:cxnSp>
        <p:nvCxnSpPr>
          <p:cNvPr id="520" name="直接连接符 519"/>
          <p:cNvCxnSpPr/>
          <p:nvPr/>
        </p:nvCxnSpPr>
        <p:spPr>
          <a:xfrm>
            <a:off x="4336303" y="3461225"/>
            <a:ext cx="2436730" cy="0"/>
          </a:xfrm>
          <a:prstGeom prst="line">
            <a:avLst/>
          </a:prstGeom>
          <a:ln w="19050">
            <a:solidFill>
              <a:schemeClr val="bg1"/>
            </a:solidFill>
          </a:ln>
          <a:effectLst>
            <a:outerShdw blurRad="101600" dist="63500" dir="2700000" algn="tl" rotWithShape="0">
              <a:prstClr val="black">
                <a:alpha val="5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21" name="Group 4"/>
          <p:cNvGrpSpPr>
            <a:grpSpLocks noChangeAspect="1"/>
          </p:cNvGrpSpPr>
          <p:nvPr/>
        </p:nvGrpSpPr>
        <p:grpSpPr bwMode="auto">
          <a:xfrm>
            <a:off x="4286160" y="3267851"/>
            <a:ext cx="244054" cy="158678"/>
            <a:chOff x="2432" y="1329"/>
            <a:chExt cx="657" cy="426"/>
          </a:xfrm>
        </p:grpSpPr>
        <p:sp>
          <p:nvSpPr>
            <p:cNvPr id="522" name="AutoShape 3"/>
            <p:cNvSpPr>
              <a:spLocks noChangeAspect="1" noChangeArrowheads="1" noTextEdit="1"/>
            </p:cNvSpPr>
            <p:nvPr/>
          </p:nvSpPr>
          <p:spPr bwMode="auto">
            <a:xfrm>
              <a:off x="2434" y="1329"/>
              <a:ext cx="652" cy="4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23" name="Freeform 5"/>
            <p:cNvSpPr/>
            <p:nvPr/>
          </p:nvSpPr>
          <p:spPr bwMode="auto">
            <a:xfrm>
              <a:off x="2478" y="1329"/>
              <a:ext cx="611" cy="424"/>
            </a:xfrm>
            <a:custGeom>
              <a:avLst/>
              <a:gdLst>
                <a:gd name="T0" fmla="*/ 315 w 351"/>
                <a:gd name="T1" fmla="*/ 0 h 242"/>
                <a:gd name="T2" fmla="*/ 292 w 351"/>
                <a:gd name="T3" fmla="*/ 9 h 242"/>
                <a:gd name="T4" fmla="*/ 291 w 351"/>
                <a:gd name="T5" fmla="*/ 10 h 242"/>
                <a:gd name="T6" fmla="*/ 309 w 351"/>
                <a:gd name="T7" fmla="*/ 3 h 242"/>
                <a:gd name="T8" fmla="*/ 310 w 351"/>
                <a:gd name="T9" fmla="*/ 4 h 242"/>
                <a:gd name="T10" fmla="*/ 317 w 351"/>
                <a:gd name="T11" fmla="*/ 10 h 242"/>
                <a:gd name="T12" fmla="*/ 325 w 351"/>
                <a:gd name="T13" fmla="*/ 27 h 242"/>
                <a:gd name="T14" fmla="*/ 336 w 351"/>
                <a:gd name="T15" fmla="*/ 59 h 242"/>
                <a:gd name="T16" fmla="*/ 268 w 351"/>
                <a:gd name="T17" fmla="*/ 95 h 242"/>
                <a:gd name="T18" fmla="*/ 267 w 351"/>
                <a:gd name="T19" fmla="*/ 95 h 242"/>
                <a:gd name="T20" fmla="*/ 267 w 351"/>
                <a:gd name="T21" fmla="*/ 95 h 242"/>
                <a:gd name="T22" fmla="*/ 24 w 351"/>
                <a:gd name="T23" fmla="*/ 219 h 242"/>
                <a:gd name="T24" fmla="*/ 2 w 351"/>
                <a:gd name="T25" fmla="*/ 229 h 242"/>
                <a:gd name="T26" fmla="*/ 0 w 351"/>
                <a:gd name="T27" fmla="*/ 229 h 242"/>
                <a:gd name="T28" fmla="*/ 6 w 351"/>
                <a:gd name="T29" fmla="*/ 240 h 242"/>
                <a:gd name="T30" fmla="*/ 12 w 351"/>
                <a:gd name="T31" fmla="*/ 242 h 242"/>
                <a:gd name="T32" fmla="*/ 34 w 351"/>
                <a:gd name="T33" fmla="*/ 232 h 242"/>
                <a:gd name="T34" fmla="*/ 350 w 351"/>
                <a:gd name="T35" fmla="*/ 68 h 242"/>
                <a:gd name="T36" fmla="*/ 335 w 351"/>
                <a:gd name="T37" fmla="*/ 29 h 242"/>
                <a:gd name="T38" fmla="*/ 324 w 351"/>
                <a:gd name="T39" fmla="*/ 8 h 242"/>
                <a:gd name="T40" fmla="*/ 317 w 351"/>
                <a:gd name="T41" fmla="*/ 1 h 242"/>
                <a:gd name="T42" fmla="*/ 315 w 351"/>
                <a:gd name="T43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1" h="242">
                  <a:moveTo>
                    <a:pt x="315" y="0"/>
                  </a:moveTo>
                  <a:cubicBezTo>
                    <a:pt x="311" y="0"/>
                    <a:pt x="299" y="6"/>
                    <a:pt x="292" y="9"/>
                  </a:cubicBezTo>
                  <a:cubicBezTo>
                    <a:pt x="292" y="9"/>
                    <a:pt x="292" y="9"/>
                    <a:pt x="291" y="10"/>
                  </a:cubicBezTo>
                  <a:cubicBezTo>
                    <a:pt x="298" y="7"/>
                    <a:pt x="306" y="3"/>
                    <a:pt x="309" y="3"/>
                  </a:cubicBezTo>
                  <a:cubicBezTo>
                    <a:pt x="309" y="3"/>
                    <a:pt x="310" y="3"/>
                    <a:pt x="310" y="4"/>
                  </a:cubicBezTo>
                  <a:cubicBezTo>
                    <a:pt x="312" y="6"/>
                    <a:pt x="317" y="10"/>
                    <a:pt x="317" y="10"/>
                  </a:cubicBezTo>
                  <a:cubicBezTo>
                    <a:pt x="317" y="10"/>
                    <a:pt x="321" y="15"/>
                    <a:pt x="325" y="27"/>
                  </a:cubicBezTo>
                  <a:cubicBezTo>
                    <a:pt x="330" y="39"/>
                    <a:pt x="338" y="56"/>
                    <a:pt x="336" y="59"/>
                  </a:cubicBezTo>
                  <a:cubicBezTo>
                    <a:pt x="336" y="60"/>
                    <a:pt x="308" y="75"/>
                    <a:pt x="268" y="95"/>
                  </a:cubicBezTo>
                  <a:cubicBezTo>
                    <a:pt x="268" y="95"/>
                    <a:pt x="268" y="95"/>
                    <a:pt x="267" y="95"/>
                  </a:cubicBezTo>
                  <a:cubicBezTo>
                    <a:pt x="267" y="95"/>
                    <a:pt x="267" y="95"/>
                    <a:pt x="267" y="95"/>
                  </a:cubicBezTo>
                  <a:cubicBezTo>
                    <a:pt x="179" y="140"/>
                    <a:pt x="38" y="211"/>
                    <a:pt x="24" y="219"/>
                  </a:cubicBezTo>
                  <a:cubicBezTo>
                    <a:pt x="11" y="227"/>
                    <a:pt x="5" y="229"/>
                    <a:pt x="2" y="229"/>
                  </a:cubicBezTo>
                  <a:cubicBezTo>
                    <a:pt x="1" y="229"/>
                    <a:pt x="0" y="229"/>
                    <a:pt x="0" y="229"/>
                  </a:cubicBezTo>
                  <a:cubicBezTo>
                    <a:pt x="3" y="235"/>
                    <a:pt x="5" y="239"/>
                    <a:pt x="6" y="240"/>
                  </a:cubicBezTo>
                  <a:cubicBezTo>
                    <a:pt x="8" y="241"/>
                    <a:pt x="9" y="242"/>
                    <a:pt x="12" y="242"/>
                  </a:cubicBezTo>
                  <a:cubicBezTo>
                    <a:pt x="16" y="242"/>
                    <a:pt x="22" y="240"/>
                    <a:pt x="34" y="232"/>
                  </a:cubicBezTo>
                  <a:cubicBezTo>
                    <a:pt x="54" y="220"/>
                    <a:pt x="348" y="72"/>
                    <a:pt x="350" y="68"/>
                  </a:cubicBezTo>
                  <a:cubicBezTo>
                    <a:pt x="351" y="65"/>
                    <a:pt x="341" y="44"/>
                    <a:pt x="335" y="29"/>
                  </a:cubicBezTo>
                  <a:cubicBezTo>
                    <a:pt x="329" y="15"/>
                    <a:pt x="324" y="8"/>
                    <a:pt x="324" y="8"/>
                  </a:cubicBezTo>
                  <a:cubicBezTo>
                    <a:pt x="324" y="8"/>
                    <a:pt x="319" y="3"/>
                    <a:pt x="317" y="1"/>
                  </a:cubicBezTo>
                  <a:cubicBezTo>
                    <a:pt x="316" y="0"/>
                    <a:pt x="316" y="0"/>
                    <a:pt x="31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24" name="Freeform 6"/>
            <p:cNvSpPr/>
            <p:nvPr/>
          </p:nvSpPr>
          <p:spPr bwMode="auto">
            <a:xfrm>
              <a:off x="2432" y="1334"/>
              <a:ext cx="634" cy="401"/>
            </a:xfrm>
            <a:custGeom>
              <a:avLst/>
              <a:gdLst>
                <a:gd name="T0" fmla="*/ 3 w 364"/>
                <a:gd name="T1" fmla="*/ 171 h 229"/>
                <a:gd name="T2" fmla="*/ 3 w 364"/>
                <a:gd name="T3" fmla="*/ 182 h 229"/>
                <a:gd name="T4" fmla="*/ 23 w 364"/>
                <a:gd name="T5" fmla="*/ 225 h 229"/>
                <a:gd name="T6" fmla="*/ 50 w 364"/>
                <a:gd name="T7" fmla="*/ 217 h 229"/>
                <a:gd name="T8" fmla="*/ 362 w 364"/>
                <a:gd name="T9" fmla="*/ 57 h 229"/>
                <a:gd name="T10" fmla="*/ 351 w 364"/>
                <a:gd name="T11" fmla="*/ 25 h 229"/>
                <a:gd name="T12" fmla="*/ 343 w 364"/>
                <a:gd name="T13" fmla="*/ 8 h 229"/>
                <a:gd name="T14" fmla="*/ 336 w 364"/>
                <a:gd name="T15" fmla="*/ 2 h 229"/>
                <a:gd name="T16" fmla="*/ 312 w 364"/>
                <a:gd name="T17" fmla="*/ 10 h 229"/>
                <a:gd name="T18" fmla="*/ 10 w 364"/>
                <a:gd name="T19" fmla="*/ 166 h 229"/>
                <a:gd name="T20" fmla="*/ 3 w 364"/>
                <a:gd name="T21" fmla="*/ 17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4" h="229">
                  <a:moveTo>
                    <a:pt x="3" y="171"/>
                  </a:moveTo>
                  <a:cubicBezTo>
                    <a:pt x="3" y="171"/>
                    <a:pt x="0" y="174"/>
                    <a:pt x="3" y="182"/>
                  </a:cubicBezTo>
                  <a:cubicBezTo>
                    <a:pt x="6" y="191"/>
                    <a:pt x="20" y="223"/>
                    <a:pt x="23" y="225"/>
                  </a:cubicBezTo>
                  <a:cubicBezTo>
                    <a:pt x="26" y="227"/>
                    <a:pt x="30" y="229"/>
                    <a:pt x="50" y="217"/>
                  </a:cubicBezTo>
                  <a:cubicBezTo>
                    <a:pt x="70" y="206"/>
                    <a:pt x="361" y="60"/>
                    <a:pt x="362" y="57"/>
                  </a:cubicBezTo>
                  <a:cubicBezTo>
                    <a:pt x="364" y="54"/>
                    <a:pt x="356" y="37"/>
                    <a:pt x="351" y="25"/>
                  </a:cubicBezTo>
                  <a:cubicBezTo>
                    <a:pt x="347" y="13"/>
                    <a:pt x="343" y="8"/>
                    <a:pt x="343" y="8"/>
                  </a:cubicBezTo>
                  <a:cubicBezTo>
                    <a:pt x="343" y="8"/>
                    <a:pt x="338" y="4"/>
                    <a:pt x="336" y="2"/>
                  </a:cubicBezTo>
                  <a:cubicBezTo>
                    <a:pt x="334" y="0"/>
                    <a:pt x="320" y="6"/>
                    <a:pt x="312" y="10"/>
                  </a:cubicBezTo>
                  <a:cubicBezTo>
                    <a:pt x="305" y="14"/>
                    <a:pt x="15" y="163"/>
                    <a:pt x="10" y="166"/>
                  </a:cubicBezTo>
                  <a:cubicBezTo>
                    <a:pt x="5" y="168"/>
                    <a:pt x="3" y="171"/>
                    <a:pt x="3" y="17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25" name="Freeform 7"/>
            <p:cNvSpPr/>
            <p:nvPr/>
          </p:nvSpPr>
          <p:spPr bwMode="auto">
            <a:xfrm>
              <a:off x="2432" y="1605"/>
              <a:ext cx="100" cy="127"/>
            </a:xfrm>
            <a:custGeom>
              <a:avLst/>
              <a:gdLst>
                <a:gd name="T0" fmla="*/ 57 w 57"/>
                <a:gd name="T1" fmla="*/ 59 h 73"/>
                <a:gd name="T2" fmla="*/ 51 w 57"/>
                <a:gd name="T3" fmla="*/ 50 h 73"/>
                <a:gd name="T4" fmla="*/ 46 w 57"/>
                <a:gd name="T5" fmla="*/ 41 h 73"/>
                <a:gd name="T6" fmla="*/ 44 w 57"/>
                <a:gd name="T7" fmla="*/ 34 h 73"/>
                <a:gd name="T8" fmla="*/ 43 w 57"/>
                <a:gd name="T9" fmla="*/ 22 h 73"/>
                <a:gd name="T10" fmla="*/ 41 w 57"/>
                <a:gd name="T11" fmla="*/ 12 h 73"/>
                <a:gd name="T12" fmla="*/ 39 w 57"/>
                <a:gd name="T13" fmla="*/ 0 h 73"/>
                <a:gd name="T14" fmla="*/ 33 w 57"/>
                <a:gd name="T15" fmla="*/ 0 h 73"/>
                <a:gd name="T16" fmla="*/ 28 w 57"/>
                <a:gd name="T17" fmla="*/ 1 h 73"/>
                <a:gd name="T18" fmla="*/ 10 w 57"/>
                <a:gd name="T19" fmla="*/ 11 h 73"/>
                <a:gd name="T20" fmla="*/ 3 w 57"/>
                <a:gd name="T21" fmla="*/ 16 h 73"/>
                <a:gd name="T22" fmla="*/ 3 w 57"/>
                <a:gd name="T23" fmla="*/ 27 h 73"/>
                <a:gd name="T24" fmla="*/ 19 w 57"/>
                <a:gd name="T25" fmla="*/ 63 h 73"/>
                <a:gd name="T26" fmla="*/ 23 w 57"/>
                <a:gd name="T27" fmla="*/ 70 h 73"/>
                <a:gd name="T28" fmla="*/ 38 w 57"/>
                <a:gd name="T29" fmla="*/ 69 h 73"/>
                <a:gd name="T30" fmla="*/ 47 w 57"/>
                <a:gd name="T31" fmla="*/ 64 h 73"/>
                <a:gd name="T32" fmla="*/ 50 w 57"/>
                <a:gd name="T33" fmla="*/ 62 h 73"/>
                <a:gd name="T34" fmla="*/ 57 w 57"/>
                <a:gd name="T35" fmla="*/ 5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7" h="73">
                  <a:moveTo>
                    <a:pt x="57" y="59"/>
                  </a:moveTo>
                  <a:cubicBezTo>
                    <a:pt x="55" y="55"/>
                    <a:pt x="51" y="50"/>
                    <a:pt x="51" y="50"/>
                  </a:cubicBezTo>
                  <a:cubicBezTo>
                    <a:pt x="51" y="50"/>
                    <a:pt x="48" y="44"/>
                    <a:pt x="46" y="41"/>
                  </a:cubicBezTo>
                  <a:cubicBezTo>
                    <a:pt x="45" y="39"/>
                    <a:pt x="44" y="34"/>
                    <a:pt x="44" y="34"/>
                  </a:cubicBezTo>
                  <a:cubicBezTo>
                    <a:pt x="44" y="34"/>
                    <a:pt x="43" y="26"/>
                    <a:pt x="43" y="22"/>
                  </a:cubicBezTo>
                  <a:cubicBezTo>
                    <a:pt x="42" y="19"/>
                    <a:pt x="41" y="14"/>
                    <a:pt x="41" y="12"/>
                  </a:cubicBezTo>
                  <a:cubicBezTo>
                    <a:pt x="40" y="10"/>
                    <a:pt x="40" y="4"/>
                    <a:pt x="39" y="0"/>
                  </a:cubicBezTo>
                  <a:cubicBezTo>
                    <a:pt x="36" y="0"/>
                    <a:pt x="33" y="0"/>
                    <a:pt x="33" y="0"/>
                  </a:cubicBezTo>
                  <a:cubicBezTo>
                    <a:pt x="33" y="0"/>
                    <a:pt x="31" y="0"/>
                    <a:pt x="28" y="1"/>
                  </a:cubicBezTo>
                  <a:cubicBezTo>
                    <a:pt x="17" y="7"/>
                    <a:pt x="11" y="10"/>
                    <a:pt x="10" y="11"/>
                  </a:cubicBezTo>
                  <a:cubicBezTo>
                    <a:pt x="5" y="13"/>
                    <a:pt x="3" y="16"/>
                    <a:pt x="3" y="16"/>
                  </a:cubicBezTo>
                  <a:cubicBezTo>
                    <a:pt x="3" y="16"/>
                    <a:pt x="0" y="19"/>
                    <a:pt x="3" y="27"/>
                  </a:cubicBezTo>
                  <a:cubicBezTo>
                    <a:pt x="5" y="33"/>
                    <a:pt x="13" y="52"/>
                    <a:pt x="19" y="63"/>
                  </a:cubicBezTo>
                  <a:cubicBezTo>
                    <a:pt x="20" y="67"/>
                    <a:pt x="22" y="69"/>
                    <a:pt x="23" y="70"/>
                  </a:cubicBezTo>
                  <a:cubicBezTo>
                    <a:pt x="25" y="72"/>
                    <a:pt x="28" y="73"/>
                    <a:pt x="38" y="69"/>
                  </a:cubicBezTo>
                  <a:cubicBezTo>
                    <a:pt x="41" y="67"/>
                    <a:pt x="44" y="66"/>
                    <a:pt x="47" y="64"/>
                  </a:cubicBezTo>
                  <a:cubicBezTo>
                    <a:pt x="48" y="63"/>
                    <a:pt x="49" y="63"/>
                    <a:pt x="50" y="62"/>
                  </a:cubicBezTo>
                  <a:cubicBezTo>
                    <a:pt x="51" y="62"/>
                    <a:pt x="54" y="60"/>
                    <a:pt x="57" y="59"/>
                  </a:cubicBezTo>
                  <a:close/>
                </a:path>
              </a:pathLst>
            </a:custGeom>
            <a:solidFill>
              <a:srgbClr val="FBF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26" name="Freeform 8"/>
            <p:cNvSpPr/>
            <p:nvPr/>
          </p:nvSpPr>
          <p:spPr bwMode="auto">
            <a:xfrm>
              <a:off x="2954" y="1361"/>
              <a:ext cx="5" cy="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EEE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27" name="Freeform 9"/>
            <p:cNvSpPr/>
            <p:nvPr/>
          </p:nvSpPr>
          <p:spPr bwMode="auto">
            <a:xfrm>
              <a:off x="2943" y="1496"/>
              <a:ext cx="2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578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28" name="Freeform 10"/>
            <p:cNvSpPr>
              <a:spLocks noEditPoints="1"/>
            </p:cNvSpPr>
            <p:nvPr/>
          </p:nvSpPr>
          <p:spPr bwMode="auto">
            <a:xfrm>
              <a:off x="2511" y="1361"/>
              <a:ext cx="539" cy="322"/>
            </a:xfrm>
            <a:custGeom>
              <a:avLst/>
              <a:gdLst>
                <a:gd name="T0" fmla="*/ 7 w 309"/>
                <a:gd name="T1" fmla="*/ 184 h 184"/>
                <a:gd name="T2" fmla="*/ 9 w 309"/>
                <a:gd name="T3" fmla="*/ 184 h 184"/>
                <a:gd name="T4" fmla="*/ 9 w 309"/>
                <a:gd name="T5" fmla="*/ 178 h 184"/>
                <a:gd name="T6" fmla="*/ 8 w 309"/>
                <a:gd name="T7" fmla="*/ 180 h 184"/>
                <a:gd name="T8" fmla="*/ 9 w 309"/>
                <a:gd name="T9" fmla="*/ 178 h 184"/>
                <a:gd name="T10" fmla="*/ 34 w 309"/>
                <a:gd name="T11" fmla="*/ 174 h 184"/>
                <a:gd name="T12" fmla="*/ 34 w 309"/>
                <a:gd name="T13" fmla="*/ 179 h 184"/>
                <a:gd name="T14" fmla="*/ 36 w 309"/>
                <a:gd name="T15" fmla="*/ 176 h 184"/>
                <a:gd name="T16" fmla="*/ 38 w 309"/>
                <a:gd name="T17" fmla="*/ 176 h 184"/>
                <a:gd name="T18" fmla="*/ 84 w 309"/>
                <a:gd name="T19" fmla="*/ 144 h 184"/>
                <a:gd name="T20" fmla="*/ 85 w 309"/>
                <a:gd name="T21" fmla="*/ 145 h 184"/>
                <a:gd name="T22" fmla="*/ 84 w 309"/>
                <a:gd name="T23" fmla="*/ 144 h 184"/>
                <a:gd name="T24" fmla="*/ 0 w 309"/>
                <a:gd name="T25" fmla="*/ 135 h 184"/>
                <a:gd name="T26" fmla="*/ 1 w 309"/>
                <a:gd name="T27" fmla="*/ 135 h 184"/>
                <a:gd name="T28" fmla="*/ 138 w 309"/>
                <a:gd name="T29" fmla="*/ 123 h 184"/>
                <a:gd name="T30" fmla="*/ 139 w 309"/>
                <a:gd name="T31" fmla="*/ 123 h 184"/>
                <a:gd name="T32" fmla="*/ 154 w 309"/>
                <a:gd name="T33" fmla="*/ 115 h 184"/>
                <a:gd name="T34" fmla="*/ 154 w 309"/>
                <a:gd name="T35" fmla="*/ 116 h 184"/>
                <a:gd name="T36" fmla="*/ 154 w 309"/>
                <a:gd name="T37" fmla="*/ 115 h 184"/>
                <a:gd name="T38" fmla="*/ 50 w 309"/>
                <a:gd name="T39" fmla="*/ 113 h 184"/>
                <a:gd name="T40" fmla="*/ 53 w 309"/>
                <a:gd name="T41" fmla="*/ 115 h 184"/>
                <a:gd name="T42" fmla="*/ 146 w 309"/>
                <a:gd name="T43" fmla="*/ 113 h 184"/>
                <a:gd name="T44" fmla="*/ 147 w 309"/>
                <a:gd name="T45" fmla="*/ 114 h 184"/>
                <a:gd name="T46" fmla="*/ 146 w 309"/>
                <a:gd name="T47" fmla="*/ 113 h 184"/>
                <a:gd name="T48" fmla="*/ 149 w 309"/>
                <a:gd name="T49" fmla="*/ 111 h 184"/>
                <a:gd name="T50" fmla="*/ 151 w 309"/>
                <a:gd name="T51" fmla="*/ 111 h 184"/>
                <a:gd name="T52" fmla="*/ 165 w 309"/>
                <a:gd name="T53" fmla="*/ 109 h 184"/>
                <a:gd name="T54" fmla="*/ 162 w 309"/>
                <a:gd name="T55" fmla="*/ 113 h 184"/>
                <a:gd name="T56" fmla="*/ 166 w 309"/>
                <a:gd name="T57" fmla="*/ 111 h 184"/>
                <a:gd name="T58" fmla="*/ 184 w 309"/>
                <a:gd name="T59" fmla="*/ 107 h 184"/>
                <a:gd name="T60" fmla="*/ 184 w 309"/>
                <a:gd name="T61" fmla="*/ 109 h 184"/>
                <a:gd name="T62" fmla="*/ 184 w 309"/>
                <a:gd name="T63" fmla="*/ 107 h 184"/>
                <a:gd name="T64" fmla="*/ 50 w 309"/>
                <a:gd name="T65" fmla="*/ 109 h 184"/>
                <a:gd name="T66" fmla="*/ 53 w 309"/>
                <a:gd name="T67" fmla="*/ 111 h 184"/>
                <a:gd name="T68" fmla="*/ 53 w 309"/>
                <a:gd name="T69" fmla="*/ 107 h 184"/>
                <a:gd name="T70" fmla="*/ 248 w 309"/>
                <a:gd name="T71" fmla="*/ 77 h 184"/>
                <a:gd name="T72" fmla="*/ 249 w 309"/>
                <a:gd name="T73" fmla="*/ 77 h 184"/>
                <a:gd name="T74" fmla="*/ 249 w 309"/>
                <a:gd name="T75" fmla="*/ 75 h 184"/>
                <a:gd name="T76" fmla="*/ 252 w 309"/>
                <a:gd name="T77" fmla="*/ 67 h 184"/>
                <a:gd name="T78" fmla="*/ 252 w 309"/>
                <a:gd name="T79" fmla="*/ 70 h 184"/>
                <a:gd name="T80" fmla="*/ 268 w 309"/>
                <a:gd name="T81" fmla="*/ 64 h 184"/>
                <a:gd name="T82" fmla="*/ 266 w 309"/>
                <a:gd name="T83" fmla="*/ 66 h 184"/>
                <a:gd name="T84" fmla="*/ 268 w 309"/>
                <a:gd name="T85" fmla="*/ 66 h 184"/>
                <a:gd name="T86" fmla="*/ 276 w 309"/>
                <a:gd name="T87" fmla="*/ 54 h 184"/>
                <a:gd name="T88" fmla="*/ 276 w 309"/>
                <a:gd name="T89" fmla="*/ 55 h 184"/>
                <a:gd name="T90" fmla="*/ 276 w 309"/>
                <a:gd name="T91" fmla="*/ 54 h 184"/>
                <a:gd name="T92" fmla="*/ 307 w 309"/>
                <a:gd name="T93" fmla="*/ 17 h 184"/>
                <a:gd name="T94" fmla="*/ 309 w 309"/>
                <a:gd name="T95" fmla="*/ 17 h 184"/>
                <a:gd name="T96" fmla="*/ 254 w 309"/>
                <a:gd name="T97" fmla="*/ 11 h 184"/>
                <a:gd name="T98" fmla="*/ 254 w 309"/>
                <a:gd name="T99" fmla="*/ 12 h 184"/>
                <a:gd name="T100" fmla="*/ 254 w 309"/>
                <a:gd name="T101" fmla="*/ 11 h 184"/>
                <a:gd name="T102" fmla="*/ 304 w 309"/>
                <a:gd name="T103" fmla="*/ 12 h 184"/>
                <a:gd name="T104" fmla="*/ 308 w 309"/>
                <a:gd name="T105" fmla="*/ 14 h 184"/>
                <a:gd name="T106" fmla="*/ 307 w 309"/>
                <a:gd name="T107" fmla="*/ 11 h 184"/>
                <a:gd name="T108" fmla="*/ 305 w 309"/>
                <a:gd name="T109" fmla="*/ 10 h 184"/>
                <a:gd name="T110" fmla="*/ 245 w 309"/>
                <a:gd name="T111" fmla="*/ 12 h 184"/>
                <a:gd name="T112" fmla="*/ 245 w 309"/>
                <a:gd name="T113" fmla="*/ 10 h 184"/>
                <a:gd name="T114" fmla="*/ 257 w 309"/>
                <a:gd name="T115" fmla="*/ 0 h 184"/>
                <a:gd name="T116" fmla="*/ 254 w 309"/>
                <a:gd name="T117" fmla="*/ 1 h 184"/>
                <a:gd name="T118" fmla="*/ 255 w 309"/>
                <a:gd name="T119" fmla="*/ 3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9" h="184">
                  <a:moveTo>
                    <a:pt x="8" y="183"/>
                  </a:moveTo>
                  <a:cubicBezTo>
                    <a:pt x="7" y="183"/>
                    <a:pt x="7" y="183"/>
                    <a:pt x="7" y="184"/>
                  </a:cubicBezTo>
                  <a:cubicBezTo>
                    <a:pt x="7" y="184"/>
                    <a:pt x="8" y="184"/>
                    <a:pt x="8" y="184"/>
                  </a:cubicBezTo>
                  <a:cubicBezTo>
                    <a:pt x="8" y="184"/>
                    <a:pt x="9" y="184"/>
                    <a:pt x="9" y="184"/>
                  </a:cubicBezTo>
                  <a:cubicBezTo>
                    <a:pt x="9" y="183"/>
                    <a:pt x="8" y="183"/>
                    <a:pt x="8" y="183"/>
                  </a:cubicBezTo>
                  <a:moveTo>
                    <a:pt x="9" y="178"/>
                  </a:moveTo>
                  <a:cubicBezTo>
                    <a:pt x="8" y="178"/>
                    <a:pt x="7" y="180"/>
                    <a:pt x="8" y="180"/>
                  </a:cubicBezTo>
                  <a:cubicBezTo>
                    <a:pt x="8" y="180"/>
                    <a:pt x="8" y="180"/>
                    <a:pt x="8" y="180"/>
                  </a:cubicBezTo>
                  <a:cubicBezTo>
                    <a:pt x="9" y="180"/>
                    <a:pt x="10" y="178"/>
                    <a:pt x="9" y="178"/>
                  </a:cubicBezTo>
                  <a:cubicBezTo>
                    <a:pt x="9" y="178"/>
                    <a:pt x="9" y="178"/>
                    <a:pt x="9" y="178"/>
                  </a:cubicBezTo>
                  <a:moveTo>
                    <a:pt x="35" y="171"/>
                  </a:moveTo>
                  <a:cubicBezTo>
                    <a:pt x="35" y="171"/>
                    <a:pt x="34" y="172"/>
                    <a:pt x="34" y="174"/>
                  </a:cubicBezTo>
                  <a:cubicBezTo>
                    <a:pt x="34" y="174"/>
                    <a:pt x="34" y="174"/>
                    <a:pt x="34" y="174"/>
                  </a:cubicBezTo>
                  <a:cubicBezTo>
                    <a:pt x="33" y="175"/>
                    <a:pt x="32" y="179"/>
                    <a:pt x="34" y="179"/>
                  </a:cubicBezTo>
                  <a:cubicBezTo>
                    <a:pt x="34" y="179"/>
                    <a:pt x="34" y="179"/>
                    <a:pt x="35" y="179"/>
                  </a:cubicBezTo>
                  <a:cubicBezTo>
                    <a:pt x="35" y="178"/>
                    <a:pt x="36" y="177"/>
                    <a:pt x="36" y="176"/>
                  </a:cubicBezTo>
                  <a:cubicBezTo>
                    <a:pt x="37" y="176"/>
                    <a:pt x="37" y="176"/>
                    <a:pt x="38" y="176"/>
                  </a:cubicBezTo>
                  <a:cubicBezTo>
                    <a:pt x="38" y="176"/>
                    <a:pt x="38" y="176"/>
                    <a:pt x="38" y="176"/>
                  </a:cubicBezTo>
                  <a:cubicBezTo>
                    <a:pt x="39" y="176"/>
                    <a:pt x="37" y="171"/>
                    <a:pt x="35" y="171"/>
                  </a:cubicBezTo>
                  <a:moveTo>
                    <a:pt x="84" y="144"/>
                  </a:moveTo>
                  <a:cubicBezTo>
                    <a:pt x="84" y="144"/>
                    <a:pt x="84" y="144"/>
                    <a:pt x="84" y="145"/>
                  </a:cubicBezTo>
                  <a:cubicBezTo>
                    <a:pt x="84" y="145"/>
                    <a:pt x="84" y="145"/>
                    <a:pt x="85" y="145"/>
                  </a:cubicBezTo>
                  <a:cubicBezTo>
                    <a:pt x="85" y="145"/>
                    <a:pt x="85" y="145"/>
                    <a:pt x="86" y="145"/>
                  </a:cubicBezTo>
                  <a:cubicBezTo>
                    <a:pt x="86" y="145"/>
                    <a:pt x="85" y="144"/>
                    <a:pt x="84" y="144"/>
                  </a:cubicBezTo>
                  <a:moveTo>
                    <a:pt x="1" y="134"/>
                  </a:move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4"/>
                    <a:pt x="1" y="134"/>
                    <a:pt x="1" y="134"/>
                  </a:cubicBezTo>
                  <a:moveTo>
                    <a:pt x="138" y="123"/>
                  </a:moveTo>
                  <a:cubicBezTo>
                    <a:pt x="137" y="123"/>
                    <a:pt x="136" y="124"/>
                    <a:pt x="137" y="125"/>
                  </a:cubicBezTo>
                  <a:cubicBezTo>
                    <a:pt x="138" y="124"/>
                    <a:pt x="139" y="125"/>
                    <a:pt x="139" y="123"/>
                  </a:cubicBezTo>
                  <a:cubicBezTo>
                    <a:pt x="139" y="123"/>
                    <a:pt x="138" y="123"/>
                    <a:pt x="138" y="123"/>
                  </a:cubicBezTo>
                  <a:moveTo>
                    <a:pt x="154" y="115"/>
                  </a:moveTo>
                  <a:cubicBezTo>
                    <a:pt x="154" y="115"/>
                    <a:pt x="153" y="115"/>
                    <a:pt x="153" y="115"/>
                  </a:cubicBezTo>
                  <a:cubicBezTo>
                    <a:pt x="153" y="116"/>
                    <a:pt x="154" y="116"/>
                    <a:pt x="154" y="116"/>
                  </a:cubicBezTo>
                  <a:cubicBezTo>
                    <a:pt x="155" y="116"/>
                    <a:pt x="155" y="116"/>
                    <a:pt x="155" y="116"/>
                  </a:cubicBezTo>
                  <a:cubicBezTo>
                    <a:pt x="155" y="115"/>
                    <a:pt x="155" y="115"/>
                    <a:pt x="154" y="115"/>
                  </a:cubicBezTo>
                  <a:moveTo>
                    <a:pt x="50" y="113"/>
                  </a:moveTo>
                  <a:cubicBezTo>
                    <a:pt x="50" y="113"/>
                    <a:pt x="50" y="113"/>
                    <a:pt x="50" y="113"/>
                  </a:cubicBezTo>
                  <a:cubicBezTo>
                    <a:pt x="50" y="114"/>
                    <a:pt x="52" y="115"/>
                    <a:pt x="52" y="115"/>
                  </a:cubicBezTo>
                  <a:cubicBezTo>
                    <a:pt x="53" y="115"/>
                    <a:pt x="53" y="115"/>
                    <a:pt x="53" y="115"/>
                  </a:cubicBezTo>
                  <a:cubicBezTo>
                    <a:pt x="53" y="114"/>
                    <a:pt x="51" y="113"/>
                    <a:pt x="50" y="113"/>
                  </a:cubicBezTo>
                  <a:moveTo>
                    <a:pt x="146" y="113"/>
                  </a:moveTo>
                  <a:cubicBezTo>
                    <a:pt x="146" y="113"/>
                    <a:pt x="146" y="113"/>
                    <a:pt x="146" y="113"/>
                  </a:cubicBezTo>
                  <a:cubicBezTo>
                    <a:pt x="145" y="114"/>
                    <a:pt x="146" y="114"/>
                    <a:pt x="147" y="114"/>
                  </a:cubicBezTo>
                  <a:cubicBezTo>
                    <a:pt x="147" y="114"/>
                    <a:pt x="147" y="114"/>
                    <a:pt x="147" y="113"/>
                  </a:cubicBezTo>
                  <a:cubicBezTo>
                    <a:pt x="148" y="113"/>
                    <a:pt x="147" y="113"/>
                    <a:pt x="146" y="113"/>
                  </a:cubicBezTo>
                  <a:moveTo>
                    <a:pt x="150" y="110"/>
                  </a:moveTo>
                  <a:cubicBezTo>
                    <a:pt x="149" y="110"/>
                    <a:pt x="149" y="110"/>
                    <a:pt x="149" y="111"/>
                  </a:cubicBezTo>
                  <a:cubicBezTo>
                    <a:pt x="149" y="111"/>
                    <a:pt x="150" y="111"/>
                    <a:pt x="150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0" y="110"/>
                    <a:pt x="150" y="110"/>
                  </a:cubicBezTo>
                  <a:moveTo>
                    <a:pt x="165" y="109"/>
                  </a:moveTo>
                  <a:cubicBezTo>
                    <a:pt x="165" y="109"/>
                    <a:pt x="163" y="110"/>
                    <a:pt x="162" y="111"/>
                  </a:cubicBezTo>
                  <a:cubicBezTo>
                    <a:pt x="161" y="112"/>
                    <a:pt x="161" y="113"/>
                    <a:pt x="162" y="113"/>
                  </a:cubicBezTo>
                  <a:cubicBezTo>
                    <a:pt x="162" y="113"/>
                    <a:pt x="163" y="113"/>
                    <a:pt x="164" y="113"/>
                  </a:cubicBezTo>
                  <a:cubicBezTo>
                    <a:pt x="166" y="111"/>
                    <a:pt x="166" y="111"/>
                    <a:pt x="166" y="111"/>
                  </a:cubicBezTo>
                  <a:cubicBezTo>
                    <a:pt x="166" y="110"/>
                    <a:pt x="166" y="109"/>
                    <a:pt x="165" y="109"/>
                  </a:cubicBezTo>
                  <a:moveTo>
                    <a:pt x="184" y="107"/>
                  </a:moveTo>
                  <a:cubicBezTo>
                    <a:pt x="184" y="107"/>
                    <a:pt x="183" y="109"/>
                    <a:pt x="184" y="109"/>
                  </a:cubicBezTo>
                  <a:cubicBezTo>
                    <a:pt x="184" y="109"/>
                    <a:pt x="184" y="109"/>
                    <a:pt x="184" y="109"/>
                  </a:cubicBezTo>
                  <a:cubicBezTo>
                    <a:pt x="184" y="109"/>
                    <a:pt x="185" y="107"/>
                    <a:pt x="184" y="107"/>
                  </a:cubicBezTo>
                  <a:cubicBezTo>
                    <a:pt x="184" y="107"/>
                    <a:pt x="184" y="107"/>
                    <a:pt x="184" y="107"/>
                  </a:cubicBezTo>
                  <a:moveTo>
                    <a:pt x="53" y="107"/>
                  </a:moveTo>
                  <a:cubicBezTo>
                    <a:pt x="51" y="107"/>
                    <a:pt x="50" y="108"/>
                    <a:pt x="50" y="109"/>
                  </a:cubicBezTo>
                  <a:cubicBezTo>
                    <a:pt x="50" y="110"/>
                    <a:pt x="50" y="111"/>
                    <a:pt x="51" y="111"/>
                  </a:cubicBezTo>
                  <a:cubicBezTo>
                    <a:pt x="52" y="111"/>
                    <a:pt x="52" y="111"/>
                    <a:pt x="53" y="111"/>
                  </a:cubicBezTo>
                  <a:cubicBezTo>
                    <a:pt x="54" y="111"/>
                    <a:pt x="54" y="108"/>
                    <a:pt x="54" y="107"/>
                  </a:cubicBezTo>
                  <a:cubicBezTo>
                    <a:pt x="53" y="107"/>
                    <a:pt x="53" y="107"/>
                    <a:pt x="53" y="107"/>
                  </a:cubicBezTo>
                  <a:moveTo>
                    <a:pt x="249" y="75"/>
                  </a:moveTo>
                  <a:cubicBezTo>
                    <a:pt x="249" y="75"/>
                    <a:pt x="249" y="76"/>
                    <a:pt x="248" y="77"/>
                  </a:cubicBezTo>
                  <a:cubicBezTo>
                    <a:pt x="248" y="77"/>
                    <a:pt x="248" y="77"/>
                    <a:pt x="248" y="77"/>
                  </a:cubicBezTo>
                  <a:cubicBezTo>
                    <a:pt x="249" y="77"/>
                    <a:pt x="249" y="77"/>
                    <a:pt x="249" y="77"/>
                  </a:cubicBezTo>
                  <a:cubicBezTo>
                    <a:pt x="250" y="77"/>
                    <a:pt x="250" y="76"/>
                    <a:pt x="251" y="76"/>
                  </a:cubicBezTo>
                  <a:cubicBezTo>
                    <a:pt x="250" y="76"/>
                    <a:pt x="250" y="75"/>
                    <a:pt x="249" y="75"/>
                  </a:cubicBezTo>
                  <a:moveTo>
                    <a:pt x="253" y="66"/>
                  </a:moveTo>
                  <a:cubicBezTo>
                    <a:pt x="252" y="67"/>
                    <a:pt x="252" y="67"/>
                    <a:pt x="252" y="67"/>
                  </a:cubicBezTo>
                  <a:cubicBezTo>
                    <a:pt x="250" y="67"/>
                    <a:pt x="250" y="67"/>
                    <a:pt x="250" y="67"/>
                  </a:cubicBezTo>
                  <a:cubicBezTo>
                    <a:pt x="250" y="70"/>
                    <a:pt x="251" y="70"/>
                    <a:pt x="252" y="70"/>
                  </a:cubicBezTo>
                  <a:cubicBezTo>
                    <a:pt x="254" y="70"/>
                    <a:pt x="258" y="66"/>
                    <a:pt x="253" y="66"/>
                  </a:cubicBezTo>
                  <a:moveTo>
                    <a:pt x="268" y="64"/>
                  </a:moveTo>
                  <a:cubicBezTo>
                    <a:pt x="268" y="64"/>
                    <a:pt x="268" y="65"/>
                    <a:pt x="268" y="65"/>
                  </a:cubicBezTo>
                  <a:cubicBezTo>
                    <a:pt x="266" y="66"/>
                    <a:pt x="266" y="66"/>
                    <a:pt x="266" y="66"/>
                  </a:cubicBezTo>
                  <a:cubicBezTo>
                    <a:pt x="266" y="67"/>
                    <a:pt x="266" y="67"/>
                    <a:pt x="267" y="67"/>
                  </a:cubicBezTo>
                  <a:cubicBezTo>
                    <a:pt x="267" y="67"/>
                    <a:pt x="268" y="67"/>
                    <a:pt x="268" y="66"/>
                  </a:cubicBezTo>
                  <a:cubicBezTo>
                    <a:pt x="269" y="66"/>
                    <a:pt x="269" y="64"/>
                    <a:pt x="268" y="64"/>
                  </a:cubicBezTo>
                  <a:moveTo>
                    <a:pt x="276" y="54"/>
                  </a:moveTo>
                  <a:cubicBezTo>
                    <a:pt x="276" y="54"/>
                    <a:pt x="275" y="55"/>
                    <a:pt x="276" y="55"/>
                  </a:cubicBezTo>
                  <a:cubicBezTo>
                    <a:pt x="276" y="55"/>
                    <a:pt x="276" y="55"/>
                    <a:pt x="276" y="55"/>
                  </a:cubicBezTo>
                  <a:cubicBezTo>
                    <a:pt x="276" y="55"/>
                    <a:pt x="277" y="54"/>
                    <a:pt x="276" y="54"/>
                  </a:cubicBezTo>
                  <a:cubicBezTo>
                    <a:pt x="276" y="54"/>
                    <a:pt x="276" y="54"/>
                    <a:pt x="276" y="54"/>
                  </a:cubicBezTo>
                  <a:moveTo>
                    <a:pt x="308" y="17"/>
                  </a:moveTo>
                  <a:cubicBezTo>
                    <a:pt x="308" y="17"/>
                    <a:pt x="307" y="17"/>
                    <a:pt x="307" y="17"/>
                  </a:cubicBezTo>
                  <a:cubicBezTo>
                    <a:pt x="307" y="18"/>
                    <a:pt x="308" y="18"/>
                    <a:pt x="308" y="18"/>
                  </a:cubicBezTo>
                  <a:cubicBezTo>
                    <a:pt x="309" y="18"/>
                    <a:pt x="309" y="18"/>
                    <a:pt x="309" y="17"/>
                  </a:cubicBezTo>
                  <a:cubicBezTo>
                    <a:pt x="309" y="17"/>
                    <a:pt x="308" y="17"/>
                    <a:pt x="308" y="17"/>
                  </a:cubicBezTo>
                  <a:moveTo>
                    <a:pt x="254" y="11"/>
                  </a:moveTo>
                  <a:cubicBezTo>
                    <a:pt x="253" y="11"/>
                    <a:pt x="253" y="11"/>
                    <a:pt x="253" y="11"/>
                  </a:cubicBezTo>
                  <a:cubicBezTo>
                    <a:pt x="253" y="11"/>
                    <a:pt x="254" y="12"/>
                    <a:pt x="254" y="12"/>
                  </a:cubicBezTo>
                  <a:cubicBezTo>
                    <a:pt x="254" y="12"/>
                    <a:pt x="255" y="12"/>
                    <a:pt x="255" y="11"/>
                  </a:cubicBezTo>
                  <a:cubicBezTo>
                    <a:pt x="255" y="11"/>
                    <a:pt x="254" y="11"/>
                    <a:pt x="254" y="11"/>
                  </a:cubicBezTo>
                  <a:moveTo>
                    <a:pt x="305" y="10"/>
                  </a:moveTo>
                  <a:cubicBezTo>
                    <a:pt x="304" y="10"/>
                    <a:pt x="304" y="11"/>
                    <a:pt x="304" y="12"/>
                  </a:cubicBezTo>
                  <a:cubicBezTo>
                    <a:pt x="305" y="13"/>
                    <a:pt x="306" y="14"/>
                    <a:pt x="307" y="14"/>
                  </a:cubicBezTo>
                  <a:cubicBezTo>
                    <a:pt x="307" y="14"/>
                    <a:pt x="308" y="14"/>
                    <a:pt x="308" y="14"/>
                  </a:cubicBezTo>
                  <a:cubicBezTo>
                    <a:pt x="308" y="14"/>
                    <a:pt x="308" y="14"/>
                    <a:pt x="308" y="14"/>
                  </a:cubicBezTo>
                  <a:cubicBezTo>
                    <a:pt x="308" y="13"/>
                    <a:pt x="308" y="12"/>
                    <a:pt x="307" y="11"/>
                  </a:cubicBezTo>
                  <a:cubicBezTo>
                    <a:pt x="307" y="11"/>
                    <a:pt x="306" y="10"/>
                    <a:pt x="306" y="10"/>
                  </a:cubicBezTo>
                  <a:cubicBezTo>
                    <a:pt x="306" y="10"/>
                    <a:pt x="306" y="10"/>
                    <a:pt x="305" y="10"/>
                  </a:cubicBezTo>
                  <a:moveTo>
                    <a:pt x="245" y="10"/>
                  </a:moveTo>
                  <a:cubicBezTo>
                    <a:pt x="244" y="10"/>
                    <a:pt x="243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6" y="12"/>
                    <a:pt x="247" y="10"/>
                    <a:pt x="245" y="10"/>
                  </a:cubicBezTo>
                  <a:cubicBezTo>
                    <a:pt x="245" y="10"/>
                    <a:pt x="245" y="10"/>
                    <a:pt x="245" y="10"/>
                  </a:cubicBezTo>
                  <a:moveTo>
                    <a:pt x="257" y="0"/>
                  </a:moveTo>
                  <a:cubicBezTo>
                    <a:pt x="256" y="0"/>
                    <a:pt x="255" y="0"/>
                    <a:pt x="255" y="1"/>
                  </a:cubicBezTo>
                  <a:cubicBezTo>
                    <a:pt x="254" y="1"/>
                    <a:pt x="254" y="1"/>
                    <a:pt x="254" y="1"/>
                  </a:cubicBezTo>
                  <a:cubicBezTo>
                    <a:pt x="254" y="1"/>
                    <a:pt x="254" y="1"/>
                    <a:pt x="254" y="1"/>
                  </a:cubicBezTo>
                  <a:cubicBezTo>
                    <a:pt x="254" y="2"/>
                    <a:pt x="254" y="3"/>
                    <a:pt x="255" y="3"/>
                  </a:cubicBezTo>
                  <a:cubicBezTo>
                    <a:pt x="256" y="3"/>
                    <a:pt x="258" y="1"/>
                    <a:pt x="257" y="0"/>
                  </a:cubicBezTo>
                </a:path>
              </a:pathLst>
            </a:custGeom>
            <a:solidFill>
              <a:srgbClr val="D6C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29" name="组合 528"/>
          <p:cNvGrpSpPr/>
          <p:nvPr/>
        </p:nvGrpSpPr>
        <p:grpSpPr>
          <a:xfrm>
            <a:off x="4586321" y="3627636"/>
            <a:ext cx="347574" cy="418953"/>
            <a:chOff x="4246456" y="946872"/>
            <a:chExt cx="412631" cy="497370"/>
          </a:xfrm>
        </p:grpSpPr>
        <p:sp>
          <p:nvSpPr>
            <p:cNvPr id="530" name="椭圆 529"/>
            <p:cNvSpPr/>
            <p:nvPr/>
          </p:nvSpPr>
          <p:spPr bwMode="auto">
            <a:xfrm>
              <a:off x="4246456" y="1032301"/>
              <a:ext cx="412631" cy="411941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31" name="Text Box 39"/>
            <p:cNvSpPr txBox="1">
              <a:spLocks noChangeArrowheads="1"/>
            </p:cNvSpPr>
            <p:nvPr/>
          </p:nvSpPr>
          <p:spPr bwMode="auto">
            <a:xfrm>
              <a:off x="4322352" y="946872"/>
              <a:ext cx="312418" cy="48352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>
              <a:spAutoFit/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algn="ctr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1"/>
                </a:buClr>
                <a:defRPr/>
              </a:pPr>
              <a:r>
                <a:rPr lang="en-US" altLang="zh-CN" sz="2000" spc="50" dirty="0">
                  <a:ln w="11430"/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5</a:t>
              </a:r>
            </a:p>
          </p:txBody>
        </p:sp>
      </p:grpSp>
      <p:sp>
        <p:nvSpPr>
          <p:cNvPr id="532" name="TextBox 531"/>
          <p:cNvSpPr txBox="1"/>
          <p:nvPr/>
        </p:nvSpPr>
        <p:spPr>
          <a:xfrm>
            <a:off x="4933895" y="3692632"/>
            <a:ext cx="10054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6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论文总结</a:t>
            </a:r>
          </a:p>
        </p:txBody>
      </p:sp>
      <p:cxnSp>
        <p:nvCxnSpPr>
          <p:cNvPr id="533" name="直接连接符 532"/>
          <p:cNvCxnSpPr/>
          <p:nvPr/>
        </p:nvCxnSpPr>
        <p:spPr>
          <a:xfrm>
            <a:off x="4336303" y="4157978"/>
            <a:ext cx="2436730" cy="0"/>
          </a:xfrm>
          <a:prstGeom prst="line">
            <a:avLst/>
          </a:prstGeom>
          <a:ln w="19050">
            <a:solidFill>
              <a:schemeClr val="bg1"/>
            </a:solidFill>
          </a:ln>
          <a:effectLst>
            <a:outerShdw blurRad="101600" dist="63500" dir="2700000" algn="tl" rotWithShape="0">
              <a:prstClr val="black">
                <a:alpha val="5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34" name="Group 4"/>
          <p:cNvGrpSpPr>
            <a:grpSpLocks noChangeAspect="1"/>
          </p:cNvGrpSpPr>
          <p:nvPr/>
        </p:nvGrpSpPr>
        <p:grpSpPr bwMode="auto">
          <a:xfrm>
            <a:off x="4286160" y="3964604"/>
            <a:ext cx="244054" cy="158678"/>
            <a:chOff x="2432" y="1329"/>
            <a:chExt cx="657" cy="426"/>
          </a:xfrm>
        </p:grpSpPr>
        <p:sp>
          <p:nvSpPr>
            <p:cNvPr id="535" name="AutoShape 3"/>
            <p:cNvSpPr>
              <a:spLocks noChangeAspect="1" noChangeArrowheads="1" noTextEdit="1"/>
            </p:cNvSpPr>
            <p:nvPr/>
          </p:nvSpPr>
          <p:spPr bwMode="auto">
            <a:xfrm>
              <a:off x="2434" y="1329"/>
              <a:ext cx="652" cy="4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36" name="Freeform 5"/>
            <p:cNvSpPr/>
            <p:nvPr/>
          </p:nvSpPr>
          <p:spPr bwMode="auto">
            <a:xfrm>
              <a:off x="2478" y="1329"/>
              <a:ext cx="611" cy="424"/>
            </a:xfrm>
            <a:custGeom>
              <a:avLst/>
              <a:gdLst>
                <a:gd name="T0" fmla="*/ 315 w 351"/>
                <a:gd name="T1" fmla="*/ 0 h 242"/>
                <a:gd name="T2" fmla="*/ 292 w 351"/>
                <a:gd name="T3" fmla="*/ 9 h 242"/>
                <a:gd name="T4" fmla="*/ 291 w 351"/>
                <a:gd name="T5" fmla="*/ 10 h 242"/>
                <a:gd name="T6" fmla="*/ 309 w 351"/>
                <a:gd name="T7" fmla="*/ 3 h 242"/>
                <a:gd name="T8" fmla="*/ 310 w 351"/>
                <a:gd name="T9" fmla="*/ 4 h 242"/>
                <a:gd name="T10" fmla="*/ 317 w 351"/>
                <a:gd name="T11" fmla="*/ 10 h 242"/>
                <a:gd name="T12" fmla="*/ 325 w 351"/>
                <a:gd name="T13" fmla="*/ 27 h 242"/>
                <a:gd name="T14" fmla="*/ 336 w 351"/>
                <a:gd name="T15" fmla="*/ 59 h 242"/>
                <a:gd name="T16" fmla="*/ 268 w 351"/>
                <a:gd name="T17" fmla="*/ 95 h 242"/>
                <a:gd name="T18" fmla="*/ 267 w 351"/>
                <a:gd name="T19" fmla="*/ 95 h 242"/>
                <a:gd name="T20" fmla="*/ 267 w 351"/>
                <a:gd name="T21" fmla="*/ 95 h 242"/>
                <a:gd name="T22" fmla="*/ 24 w 351"/>
                <a:gd name="T23" fmla="*/ 219 h 242"/>
                <a:gd name="T24" fmla="*/ 2 w 351"/>
                <a:gd name="T25" fmla="*/ 229 h 242"/>
                <a:gd name="T26" fmla="*/ 0 w 351"/>
                <a:gd name="T27" fmla="*/ 229 h 242"/>
                <a:gd name="T28" fmla="*/ 6 w 351"/>
                <a:gd name="T29" fmla="*/ 240 h 242"/>
                <a:gd name="T30" fmla="*/ 12 w 351"/>
                <a:gd name="T31" fmla="*/ 242 h 242"/>
                <a:gd name="T32" fmla="*/ 34 w 351"/>
                <a:gd name="T33" fmla="*/ 232 h 242"/>
                <a:gd name="T34" fmla="*/ 350 w 351"/>
                <a:gd name="T35" fmla="*/ 68 h 242"/>
                <a:gd name="T36" fmla="*/ 335 w 351"/>
                <a:gd name="T37" fmla="*/ 29 h 242"/>
                <a:gd name="T38" fmla="*/ 324 w 351"/>
                <a:gd name="T39" fmla="*/ 8 h 242"/>
                <a:gd name="T40" fmla="*/ 317 w 351"/>
                <a:gd name="T41" fmla="*/ 1 h 242"/>
                <a:gd name="T42" fmla="*/ 315 w 351"/>
                <a:gd name="T43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1" h="242">
                  <a:moveTo>
                    <a:pt x="315" y="0"/>
                  </a:moveTo>
                  <a:cubicBezTo>
                    <a:pt x="311" y="0"/>
                    <a:pt x="299" y="6"/>
                    <a:pt x="292" y="9"/>
                  </a:cubicBezTo>
                  <a:cubicBezTo>
                    <a:pt x="292" y="9"/>
                    <a:pt x="292" y="9"/>
                    <a:pt x="291" y="10"/>
                  </a:cubicBezTo>
                  <a:cubicBezTo>
                    <a:pt x="298" y="7"/>
                    <a:pt x="306" y="3"/>
                    <a:pt x="309" y="3"/>
                  </a:cubicBezTo>
                  <a:cubicBezTo>
                    <a:pt x="309" y="3"/>
                    <a:pt x="310" y="3"/>
                    <a:pt x="310" y="4"/>
                  </a:cubicBezTo>
                  <a:cubicBezTo>
                    <a:pt x="312" y="6"/>
                    <a:pt x="317" y="10"/>
                    <a:pt x="317" y="10"/>
                  </a:cubicBezTo>
                  <a:cubicBezTo>
                    <a:pt x="317" y="10"/>
                    <a:pt x="321" y="15"/>
                    <a:pt x="325" y="27"/>
                  </a:cubicBezTo>
                  <a:cubicBezTo>
                    <a:pt x="330" y="39"/>
                    <a:pt x="338" y="56"/>
                    <a:pt x="336" y="59"/>
                  </a:cubicBezTo>
                  <a:cubicBezTo>
                    <a:pt x="336" y="60"/>
                    <a:pt x="308" y="75"/>
                    <a:pt x="268" y="95"/>
                  </a:cubicBezTo>
                  <a:cubicBezTo>
                    <a:pt x="268" y="95"/>
                    <a:pt x="268" y="95"/>
                    <a:pt x="267" y="95"/>
                  </a:cubicBezTo>
                  <a:cubicBezTo>
                    <a:pt x="267" y="95"/>
                    <a:pt x="267" y="95"/>
                    <a:pt x="267" y="95"/>
                  </a:cubicBezTo>
                  <a:cubicBezTo>
                    <a:pt x="179" y="140"/>
                    <a:pt x="38" y="211"/>
                    <a:pt x="24" y="219"/>
                  </a:cubicBezTo>
                  <a:cubicBezTo>
                    <a:pt x="11" y="227"/>
                    <a:pt x="5" y="229"/>
                    <a:pt x="2" y="229"/>
                  </a:cubicBezTo>
                  <a:cubicBezTo>
                    <a:pt x="1" y="229"/>
                    <a:pt x="0" y="229"/>
                    <a:pt x="0" y="229"/>
                  </a:cubicBezTo>
                  <a:cubicBezTo>
                    <a:pt x="3" y="235"/>
                    <a:pt x="5" y="239"/>
                    <a:pt x="6" y="240"/>
                  </a:cubicBezTo>
                  <a:cubicBezTo>
                    <a:pt x="8" y="241"/>
                    <a:pt x="9" y="242"/>
                    <a:pt x="12" y="242"/>
                  </a:cubicBezTo>
                  <a:cubicBezTo>
                    <a:pt x="16" y="242"/>
                    <a:pt x="22" y="240"/>
                    <a:pt x="34" y="232"/>
                  </a:cubicBezTo>
                  <a:cubicBezTo>
                    <a:pt x="54" y="220"/>
                    <a:pt x="348" y="72"/>
                    <a:pt x="350" y="68"/>
                  </a:cubicBezTo>
                  <a:cubicBezTo>
                    <a:pt x="351" y="65"/>
                    <a:pt x="341" y="44"/>
                    <a:pt x="335" y="29"/>
                  </a:cubicBezTo>
                  <a:cubicBezTo>
                    <a:pt x="329" y="15"/>
                    <a:pt x="324" y="8"/>
                    <a:pt x="324" y="8"/>
                  </a:cubicBezTo>
                  <a:cubicBezTo>
                    <a:pt x="324" y="8"/>
                    <a:pt x="319" y="3"/>
                    <a:pt x="317" y="1"/>
                  </a:cubicBezTo>
                  <a:cubicBezTo>
                    <a:pt x="316" y="0"/>
                    <a:pt x="316" y="0"/>
                    <a:pt x="31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37" name="Freeform 6"/>
            <p:cNvSpPr/>
            <p:nvPr/>
          </p:nvSpPr>
          <p:spPr bwMode="auto">
            <a:xfrm>
              <a:off x="2432" y="1334"/>
              <a:ext cx="634" cy="401"/>
            </a:xfrm>
            <a:custGeom>
              <a:avLst/>
              <a:gdLst>
                <a:gd name="T0" fmla="*/ 3 w 364"/>
                <a:gd name="T1" fmla="*/ 171 h 229"/>
                <a:gd name="T2" fmla="*/ 3 w 364"/>
                <a:gd name="T3" fmla="*/ 182 h 229"/>
                <a:gd name="T4" fmla="*/ 23 w 364"/>
                <a:gd name="T5" fmla="*/ 225 h 229"/>
                <a:gd name="T6" fmla="*/ 50 w 364"/>
                <a:gd name="T7" fmla="*/ 217 h 229"/>
                <a:gd name="T8" fmla="*/ 362 w 364"/>
                <a:gd name="T9" fmla="*/ 57 h 229"/>
                <a:gd name="T10" fmla="*/ 351 w 364"/>
                <a:gd name="T11" fmla="*/ 25 h 229"/>
                <a:gd name="T12" fmla="*/ 343 w 364"/>
                <a:gd name="T13" fmla="*/ 8 h 229"/>
                <a:gd name="T14" fmla="*/ 336 w 364"/>
                <a:gd name="T15" fmla="*/ 2 h 229"/>
                <a:gd name="T16" fmla="*/ 312 w 364"/>
                <a:gd name="T17" fmla="*/ 10 h 229"/>
                <a:gd name="T18" fmla="*/ 10 w 364"/>
                <a:gd name="T19" fmla="*/ 166 h 229"/>
                <a:gd name="T20" fmla="*/ 3 w 364"/>
                <a:gd name="T21" fmla="*/ 17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4" h="229">
                  <a:moveTo>
                    <a:pt x="3" y="171"/>
                  </a:moveTo>
                  <a:cubicBezTo>
                    <a:pt x="3" y="171"/>
                    <a:pt x="0" y="174"/>
                    <a:pt x="3" y="182"/>
                  </a:cubicBezTo>
                  <a:cubicBezTo>
                    <a:pt x="6" y="191"/>
                    <a:pt x="20" y="223"/>
                    <a:pt x="23" y="225"/>
                  </a:cubicBezTo>
                  <a:cubicBezTo>
                    <a:pt x="26" y="227"/>
                    <a:pt x="30" y="229"/>
                    <a:pt x="50" y="217"/>
                  </a:cubicBezTo>
                  <a:cubicBezTo>
                    <a:pt x="70" y="206"/>
                    <a:pt x="361" y="60"/>
                    <a:pt x="362" y="57"/>
                  </a:cubicBezTo>
                  <a:cubicBezTo>
                    <a:pt x="364" y="54"/>
                    <a:pt x="356" y="37"/>
                    <a:pt x="351" y="25"/>
                  </a:cubicBezTo>
                  <a:cubicBezTo>
                    <a:pt x="347" y="13"/>
                    <a:pt x="343" y="8"/>
                    <a:pt x="343" y="8"/>
                  </a:cubicBezTo>
                  <a:cubicBezTo>
                    <a:pt x="343" y="8"/>
                    <a:pt x="338" y="4"/>
                    <a:pt x="336" y="2"/>
                  </a:cubicBezTo>
                  <a:cubicBezTo>
                    <a:pt x="334" y="0"/>
                    <a:pt x="320" y="6"/>
                    <a:pt x="312" y="10"/>
                  </a:cubicBezTo>
                  <a:cubicBezTo>
                    <a:pt x="305" y="14"/>
                    <a:pt x="15" y="163"/>
                    <a:pt x="10" y="166"/>
                  </a:cubicBezTo>
                  <a:cubicBezTo>
                    <a:pt x="5" y="168"/>
                    <a:pt x="3" y="171"/>
                    <a:pt x="3" y="17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38" name="Freeform 7"/>
            <p:cNvSpPr/>
            <p:nvPr/>
          </p:nvSpPr>
          <p:spPr bwMode="auto">
            <a:xfrm>
              <a:off x="2432" y="1605"/>
              <a:ext cx="100" cy="127"/>
            </a:xfrm>
            <a:custGeom>
              <a:avLst/>
              <a:gdLst>
                <a:gd name="T0" fmla="*/ 57 w 57"/>
                <a:gd name="T1" fmla="*/ 59 h 73"/>
                <a:gd name="T2" fmla="*/ 51 w 57"/>
                <a:gd name="T3" fmla="*/ 50 h 73"/>
                <a:gd name="T4" fmla="*/ 46 w 57"/>
                <a:gd name="T5" fmla="*/ 41 h 73"/>
                <a:gd name="T6" fmla="*/ 44 w 57"/>
                <a:gd name="T7" fmla="*/ 34 h 73"/>
                <a:gd name="T8" fmla="*/ 43 w 57"/>
                <a:gd name="T9" fmla="*/ 22 h 73"/>
                <a:gd name="T10" fmla="*/ 41 w 57"/>
                <a:gd name="T11" fmla="*/ 12 h 73"/>
                <a:gd name="T12" fmla="*/ 39 w 57"/>
                <a:gd name="T13" fmla="*/ 0 h 73"/>
                <a:gd name="T14" fmla="*/ 33 w 57"/>
                <a:gd name="T15" fmla="*/ 0 h 73"/>
                <a:gd name="T16" fmla="*/ 28 w 57"/>
                <a:gd name="T17" fmla="*/ 1 h 73"/>
                <a:gd name="T18" fmla="*/ 10 w 57"/>
                <a:gd name="T19" fmla="*/ 11 h 73"/>
                <a:gd name="T20" fmla="*/ 3 w 57"/>
                <a:gd name="T21" fmla="*/ 16 h 73"/>
                <a:gd name="T22" fmla="*/ 3 w 57"/>
                <a:gd name="T23" fmla="*/ 27 h 73"/>
                <a:gd name="T24" fmla="*/ 19 w 57"/>
                <a:gd name="T25" fmla="*/ 63 h 73"/>
                <a:gd name="T26" fmla="*/ 23 w 57"/>
                <a:gd name="T27" fmla="*/ 70 h 73"/>
                <a:gd name="T28" fmla="*/ 38 w 57"/>
                <a:gd name="T29" fmla="*/ 69 h 73"/>
                <a:gd name="T30" fmla="*/ 47 w 57"/>
                <a:gd name="T31" fmla="*/ 64 h 73"/>
                <a:gd name="T32" fmla="*/ 50 w 57"/>
                <a:gd name="T33" fmla="*/ 62 h 73"/>
                <a:gd name="T34" fmla="*/ 57 w 57"/>
                <a:gd name="T35" fmla="*/ 5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7" h="73">
                  <a:moveTo>
                    <a:pt x="57" y="59"/>
                  </a:moveTo>
                  <a:cubicBezTo>
                    <a:pt x="55" y="55"/>
                    <a:pt x="51" y="50"/>
                    <a:pt x="51" y="50"/>
                  </a:cubicBezTo>
                  <a:cubicBezTo>
                    <a:pt x="51" y="50"/>
                    <a:pt x="48" y="44"/>
                    <a:pt x="46" y="41"/>
                  </a:cubicBezTo>
                  <a:cubicBezTo>
                    <a:pt x="45" y="39"/>
                    <a:pt x="44" y="34"/>
                    <a:pt x="44" y="34"/>
                  </a:cubicBezTo>
                  <a:cubicBezTo>
                    <a:pt x="44" y="34"/>
                    <a:pt x="43" y="26"/>
                    <a:pt x="43" y="22"/>
                  </a:cubicBezTo>
                  <a:cubicBezTo>
                    <a:pt x="42" y="19"/>
                    <a:pt x="41" y="14"/>
                    <a:pt x="41" y="12"/>
                  </a:cubicBezTo>
                  <a:cubicBezTo>
                    <a:pt x="40" y="10"/>
                    <a:pt x="40" y="4"/>
                    <a:pt x="39" y="0"/>
                  </a:cubicBezTo>
                  <a:cubicBezTo>
                    <a:pt x="36" y="0"/>
                    <a:pt x="33" y="0"/>
                    <a:pt x="33" y="0"/>
                  </a:cubicBezTo>
                  <a:cubicBezTo>
                    <a:pt x="33" y="0"/>
                    <a:pt x="31" y="0"/>
                    <a:pt x="28" y="1"/>
                  </a:cubicBezTo>
                  <a:cubicBezTo>
                    <a:pt x="17" y="7"/>
                    <a:pt x="11" y="10"/>
                    <a:pt x="10" y="11"/>
                  </a:cubicBezTo>
                  <a:cubicBezTo>
                    <a:pt x="5" y="13"/>
                    <a:pt x="3" y="16"/>
                    <a:pt x="3" y="16"/>
                  </a:cubicBezTo>
                  <a:cubicBezTo>
                    <a:pt x="3" y="16"/>
                    <a:pt x="0" y="19"/>
                    <a:pt x="3" y="27"/>
                  </a:cubicBezTo>
                  <a:cubicBezTo>
                    <a:pt x="5" y="33"/>
                    <a:pt x="13" y="52"/>
                    <a:pt x="19" y="63"/>
                  </a:cubicBezTo>
                  <a:cubicBezTo>
                    <a:pt x="20" y="67"/>
                    <a:pt x="22" y="69"/>
                    <a:pt x="23" y="70"/>
                  </a:cubicBezTo>
                  <a:cubicBezTo>
                    <a:pt x="25" y="72"/>
                    <a:pt x="28" y="73"/>
                    <a:pt x="38" y="69"/>
                  </a:cubicBezTo>
                  <a:cubicBezTo>
                    <a:pt x="41" y="67"/>
                    <a:pt x="44" y="66"/>
                    <a:pt x="47" y="64"/>
                  </a:cubicBezTo>
                  <a:cubicBezTo>
                    <a:pt x="48" y="63"/>
                    <a:pt x="49" y="63"/>
                    <a:pt x="50" y="62"/>
                  </a:cubicBezTo>
                  <a:cubicBezTo>
                    <a:pt x="51" y="62"/>
                    <a:pt x="54" y="60"/>
                    <a:pt x="57" y="59"/>
                  </a:cubicBezTo>
                  <a:close/>
                </a:path>
              </a:pathLst>
            </a:custGeom>
            <a:solidFill>
              <a:srgbClr val="FBF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39" name="Freeform 8"/>
            <p:cNvSpPr/>
            <p:nvPr/>
          </p:nvSpPr>
          <p:spPr bwMode="auto">
            <a:xfrm>
              <a:off x="2954" y="1361"/>
              <a:ext cx="5" cy="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EEE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40" name="Freeform 9"/>
            <p:cNvSpPr/>
            <p:nvPr/>
          </p:nvSpPr>
          <p:spPr bwMode="auto">
            <a:xfrm>
              <a:off x="2943" y="1496"/>
              <a:ext cx="2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578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41" name="Freeform 10"/>
            <p:cNvSpPr>
              <a:spLocks noEditPoints="1"/>
            </p:cNvSpPr>
            <p:nvPr/>
          </p:nvSpPr>
          <p:spPr bwMode="auto">
            <a:xfrm>
              <a:off x="2511" y="1361"/>
              <a:ext cx="539" cy="322"/>
            </a:xfrm>
            <a:custGeom>
              <a:avLst/>
              <a:gdLst>
                <a:gd name="T0" fmla="*/ 7 w 309"/>
                <a:gd name="T1" fmla="*/ 184 h 184"/>
                <a:gd name="T2" fmla="*/ 9 w 309"/>
                <a:gd name="T3" fmla="*/ 184 h 184"/>
                <a:gd name="T4" fmla="*/ 9 w 309"/>
                <a:gd name="T5" fmla="*/ 178 h 184"/>
                <a:gd name="T6" fmla="*/ 8 w 309"/>
                <a:gd name="T7" fmla="*/ 180 h 184"/>
                <a:gd name="T8" fmla="*/ 9 w 309"/>
                <a:gd name="T9" fmla="*/ 178 h 184"/>
                <a:gd name="T10" fmla="*/ 34 w 309"/>
                <a:gd name="T11" fmla="*/ 174 h 184"/>
                <a:gd name="T12" fmla="*/ 34 w 309"/>
                <a:gd name="T13" fmla="*/ 179 h 184"/>
                <a:gd name="T14" fmla="*/ 36 w 309"/>
                <a:gd name="T15" fmla="*/ 176 h 184"/>
                <a:gd name="T16" fmla="*/ 38 w 309"/>
                <a:gd name="T17" fmla="*/ 176 h 184"/>
                <a:gd name="T18" fmla="*/ 84 w 309"/>
                <a:gd name="T19" fmla="*/ 144 h 184"/>
                <a:gd name="T20" fmla="*/ 85 w 309"/>
                <a:gd name="T21" fmla="*/ 145 h 184"/>
                <a:gd name="T22" fmla="*/ 84 w 309"/>
                <a:gd name="T23" fmla="*/ 144 h 184"/>
                <a:gd name="T24" fmla="*/ 0 w 309"/>
                <a:gd name="T25" fmla="*/ 135 h 184"/>
                <a:gd name="T26" fmla="*/ 1 w 309"/>
                <a:gd name="T27" fmla="*/ 135 h 184"/>
                <a:gd name="T28" fmla="*/ 138 w 309"/>
                <a:gd name="T29" fmla="*/ 123 h 184"/>
                <a:gd name="T30" fmla="*/ 139 w 309"/>
                <a:gd name="T31" fmla="*/ 123 h 184"/>
                <a:gd name="T32" fmla="*/ 154 w 309"/>
                <a:gd name="T33" fmla="*/ 115 h 184"/>
                <a:gd name="T34" fmla="*/ 154 w 309"/>
                <a:gd name="T35" fmla="*/ 116 h 184"/>
                <a:gd name="T36" fmla="*/ 154 w 309"/>
                <a:gd name="T37" fmla="*/ 115 h 184"/>
                <a:gd name="T38" fmla="*/ 50 w 309"/>
                <a:gd name="T39" fmla="*/ 113 h 184"/>
                <a:gd name="T40" fmla="*/ 53 w 309"/>
                <a:gd name="T41" fmla="*/ 115 h 184"/>
                <a:gd name="T42" fmla="*/ 146 w 309"/>
                <a:gd name="T43" fmla="*/ 113 h 184"/>
                <a:gd name="T44" fmla="*/ 147 w 309"/>
                <a:gd name="T45" fmla="*/ 114 h 184"/>
                <a:gd name="T46" fmla="*/ 146 w 309"/>
                <a:gd name="T47" fmla="*/ 113 h 184"/>
                <a:gd name="T48" fmla="*/ 149 w 309"/>
                <a:gd name="T49" fmla="*/ 111 h 184"/>
                <a:gd name="T50" fmla="*/ 151 w 309"/>
                <a:gd name="T51" fmla="*/ 111 h 184"/>
                <a:gd name="T52" fmla="*/ 165 w 309"/>
                <a:gd name="T53" fmla="*/ 109 h 184"/>
                <a:gd name="T54" fmla="*/ 162 w 309"/>
                <a:gd name="T55" fmla="*/ 113 h 184"/>
                <a:gd name="T56" fmla="*/ 166 w 309"/>
                <a:gd name="T57" fmla="*/ 111 h 184"/>
                <a:gd name="T58" fmla="*/ 184 w 309"/>
                <a:gd name="T59" fmla="*/ 107 h 184"/>
                <a:gd name="T60" fmla="*/ 184 w 309"/>
                <a:gd name="T61" fmla="*/ 109 h 184"/>
                <a:gd name="T62" fmla="*/ 184 w 309"/>
                <a:gd name="T63" fmla="*/ 107 h 184"/>
                <a:gd name="T64" fmla="*/ 50 w 309"/>
                <a:gd name="T65" fmla="*/ 109 h 184"/>
                <a:gd name="T66" fmla="*/ 53 w 309"/>
                <a:gd name="T67" fmla="*/ 111 h 184"/>
                <a:gd name="T68" fmla="*/ 53 w 309"/>
                <a:gd name="T69" fmla="*/ 107 h 184"/>
                <a:gd name="T70" fmla="*/ 248 w 309"/>
                <a:gd name="T71" fmla="*/ 77 h 184"/>
                <a:gd name="T72" fmla="*/ 249 w 309"/>
                <a:gd name="T73" fmla="*/ 77 h 184"/>
                <a:gd name="T74" fmla="*/ 249 w 309"/>
                <a:gd name="T75" fmla="*/ 75 h 184"/>
                <a:gd name="T76" fmla="*/ 252 w 309"/>
                <a:gd name="T77" fmla="*/ 67 h 184"/>
                <a:gd name="T78" fmla="*/ 252 w 309"/>
                <a:gd name="T79" fmla="*/ 70 h 184"/>
                <a:gd name="T80" fmla="*/ 268 w 309"/>
                <a:gd name="T81" fmla="*/ 64 h 184"/>
                <a:gd name="T82" fmla="*/ 266 w 309"/>
                <a:gd name="T83" fmla="*/ 66 h 184"/>
                <a:gd name="T84" fmla="*/ 268 w 309"/>
                <a:gd name="T85" fmla="*/ 66 h 184"/>
                <a:gd name="T86" fmla="*/ 276 w 309"/>
                <a:gd name="T87" fmla="*/ 54 h 184"/>
                <a:gd name="T88" fmla="*/ 276 w 309"/>
                <a:gd name="T89" fmla="*/ 55 h 184"/>
                <a:gd name="T90" fmla="*/ 276 w 309"/>
                <a:gd name="T91" fmla="*/ 54 h 184"/>
                <a:gd name="T92" fmla="*/ 307 w 309"/>
                <a:gd name="T93" fmla="*/ 17 h 184"/>
                <a:gd name="T94" fmla="*/ 309 w 309"/>
                <a:gd name="T95" fmla="*/ 17 h 184"/>
                <a:gd name="T96" fmla="*/ 254 w 309"/>
                <a:gd name="T97" fmla="*/ 11 h 184"/>
                <a:gd name="T98" fmla="*/ 254 w 309"/>
                <a:gd name="T99" fmla="*/ 12 h 184"/>
                <a:gd name="T100" fmla="*/ 254 w 309"/>
                <a:gd name="T101" fmla="*/ 11 h 184"/>
                <a:gd name="T102" fmla="*/ 304 w 309"/>
                <a:gd name="T103" fmla="*/ 12 h 184"/>
                <a:gd name="T104" fmla="*/ 308 w 309"/>
                <a:gd name="T105" fmla="*/ 14 h 184"/>
                <a:gd name="T106" fmla="*/ 307 w 309"/>
                <a:gd name="T107" fmla="*/ 11 h 184"/>
                <a:gd name="T108" fmla="*/ 305 w 309"/>
                <a:gd name="T109" fmla="*/ 10 h 184"/>
                <a:gd name="T110" fmla="*/ 245 w 309"/>
                <a:gd name="T111" fmla="*/ 12 h 184"/>
                <a:gd name="T112" fmla="*/ 245 w 309"/>
                <a:gd name="T113" fmla="*/ 10 h 184"/>
                <a:gd name="T114" fmla="*/ 257 w 309"/>
                <a:gd name="T115" fmla="*/ 0 h 184"/>
                <a:gd name="T116" fmla="*/ 254 w 309"/>
                <a:gd name="T117" fmla="*/ 1 h 184"/>
                <a:gd name="T118" fmla="*/ 255 w 309"/>
                <a:gd name="T119" fmla="*/ 3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9" h="184">
                  <a:moveTo>
                    <a:pt x="8" y="183"/>
                  </a:moveTo>
                  <a:cubicBezTo>
                    <a:pt x="7" y="183"/>
                    <a:pt x="7" y="183"/>
                    <a:pt x="7" y="184"/>
                  </a:cubicBezTo>
                  <a:cubicBezTo>
                    <a:pt x="7" y="184"/>
                    <a:pt x="8" y="184"/>
                    <a:pt x="8" y="184"/>
                  </a:cubicBezTo>
                  <a:cubicBezTo>
                    <a:pt x="8" y="184"/>
                    <a:pt x="9" y="184"/>
                    <a:pt x="9" y="184"/>
                  </a:cubicBezTo>
                  <a:cubicBezTo>
                    <a:pt x="9" y="183"/>
                    <a:pt x="8" y="183"/>
                    <a:pt x="8" y="183"/>
                  </a:cubicBezTo>
                  <a:moveTo>
                    <a:pt x="9" y="178"/>
                  </a:moveTo>
                  <a:cubicBezTo>
                    <a:pt x="8" y="178"/>
                    <a:pt x="7" y="180"/>
                    <a:pt x="8" y="180"/>
                  </a:cubicBezTo>
                  <a:cubicBezTo>
                    <a:pt x="8" y="180"/>
                    <a:pt x="8" y="180"/>
                    <a:pt x="8" y="180"/>
                  </a:cubicBezTo>
                  <a:cubicBezTo>
                    <a:pt x="9" y="180"/>
                    <a:pt x="10" y="178"/>
                    <a:pt x="9" y="178"/>
                  </a:cubicBezTo>
                  <a:cubicBezTo>
                    <a:pt x="9" y="178"/>
                    <a:pt x="9" y="178"/>
                    <a:pt x="9" y="178"/>
                  </a:cubicBezTo>
                  <a:moveTo>
                    <a:pt x="35" y="171"/>
                  </a:moveTo>
                  <a:cubicBezTo>
                    <a:pt x="35" y="171"/>
                    <a:pt x="34" y="172"/>
                    <a:pt x="34" y="174"/>
                  </a:cubicBezTo>
                  <a:cubicBezTo>
                    <a:pt x="34" y="174"/>
                    <a:pt x="34" y="174"/>
                    <a:pt x="34" y="174"/>
                  </a:cubicBezTo>
                  <a:cubicBezTo>
                    <a:pt x="33" y="175"/>
                    <a:pt x="32" y="179"/>
                    <a:pt x="34" y="179"/>
                  </a:cubicBezTo>
                  <a:cubicBezTo>
                    <a:pt x="34" y="179"/>
                    <a:pt x="34" y="179"/>
                    <a:pt x="35" y="179"/>
                  </a:cubicBezTo>
                  <a:cubicBezTo>
                    <a:pt x="35" y="178"/>
                    <a:pt x="36" y="177"/>
                    <a:pt x="36" y="176"/>
                  </a:cubicBezTo>
                  <a:cubicBezTo>
                    <a:pt x="37" y="176"/>
                    <a:pt x="37" y="176"/>
                    <a:pt x="38" y="176"/>
                  </a:cubicBezTo>
                  <a:cubicBezTo>
                    <a:pt x="38" y="176"/>
                    <a:pt x="38" y="176"/>
                    <a:pt x="38" y="176"/>
                  </a:cubicBezTo>
                  <a:cubicBezTo>
                    <a:pt x="39" y="176"/>
                    <a:pt x="37" y="171"/>
                    <a:pt x="35" y="171"/>
                  </a:cubicBezTo>
                  <a:moveTo>
                    <a:pt x="84" y="144"/>
                  </a:moveTo>
                  <a:cubicBezTo>
                    <a:pt x="84" y="144"/>
                    <a:pt x="84" y="144"/>
                    <a:pt x="84" y="145"/>
                  </a:cubicBezTo>
                  <a:cubicBezTo>
                    <a:pt x="84" y="145"/>
                    <a:pt x="84" y="145"/>
                    <a:pt x="85" y="145"/>
                  </a:cubicBezTo>
                  <a:cubicBezTo>
                    <a:pt x="85" y="145"/>
                    <a:pt x="85" y="145"/>
                    <a:pt x="86" y="145"/>
                  </a:cubicBezTo>
                  <a:cubicBezTo>
                    <a:pt x="86" y="145"/>
                    <a:pt x="85" y="144"/>
                    <a:pt x="84" y="144"/>
                  </a:cubicBezTo>
                  <a:moveTo>
                    <a:pt x="1" y="134"/>
                  </a:move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4"/>
                    <a:pt x="1" y="134"/>
                    <a:pt x="1" y="134"/>
                  </a:cubicBezTo>
                  <a:moveTo>
                    <a:pt x="138" y="123"/>
                  </a:moveTo>
                  <a:cubicBezTo>
                    <a:pt x="137" y="123"/>
                    <a:pt x="136" y="124"/>
                    <a:pt x="137" y="125"/>
                  </a:cubicBezTo>
                  <a:cubicBezTo>
                    <a:pt x="138" y="124"/>
                    <a:pt x="139" y="125"/>
                    <a:pt x="139" y="123"/>
                  </a:cubicBezTo>
                  <a:cubicBezTo>
                    <a:pt x="139" y="123"/>
                    <a:pt x="138" y="123"/>
                    <a:pt x="138" y="123"/>
                  </a:cubicBezTo>
                  <a:moveTo>
                    <a:pt x="154" y="115"/>
                  </a:moveTo>
                  <a:cubicBezTo>
                    <a:pt x="154" y="115"/>
                    <a:pt x="153" y="115"/>
                    <a:pt x="153" y="115"/>
                  </a:cubicBezTo>
                  <a:cubicBezTo>
                    <a:pt x="153" y="116"/>
                    <a:pt x="154" y="116"/>
                    <a:pt x="154" y="116"/>
                  </a:cubicBezTo>
                  <a:cubicBezTo>
                    <a:pt x="155" y="116"/>
                    <a:pt x="155" y="116"/>
                    <a:pt x="155" y="116"/>
                  </a:cubicBezTo>
                  <a:cubicBezTo>
                    <a:pt x="155" y="115"/>
                    <a:pt x="155" y="115"/>
                    <a:pt x="154" y="115"/>
                  </a:cubicBezTo>
                  <a:moveTo>
                    <a:pt x="50" y="113"/>
                  </a:moveTo>
                  <a:cubicBezTo>
                    <a:pt x="50" y="113"/>
                    <a:pt x="50" y="113"/>
                    <a:pt x="50" y="113"/>
                  </a:cubicBezTo>
                  <a:cubicBezTo>
                    <a:pt x="50" y="114"/>
                    <a:pt x="52" y="115"/>
                    <a:pt x="52" y="115"/>
                  </a:cubicBezTo>
                  <a:cubicBezTo>
                    <a:pt x="53" y="115"/>
                    <a:pt x="53" y="115"/>
                    <a:pt x="53" y="115"/>
                  </a:cubicBezTo>
                  <a:cubicBezTo>
                    <a:pt x="53" y="114"/>
                    <a:pt x="51" y="113"/>
                    <a:pt x="50" y="113"/>
                  </a:cubicBezTo>
                  <a:moveTo>
                    <a:pt x="146" y="113"/>
                  </a:moveTo>
                  <a:cubicBezTo>
                    <a:pt x="146" y="113"/>
                    <a:pt x="146" y="113"/>
                    <a:pt x="146" y="113"/>
                  </a:cubicBezTo>
                  <a:cubicBezTo>
                    <a:pt x="145" y="114"/>
                    <a:pt x="146" y="114"/>
                    <a:pt x="147" y="114"/>
                  </a:cubicBezTo>
                  <a:cubicBezTo>
                    <a:pt x="147" y="114"/>
                    <a:pt x="147" y="114"/>
                    <a:pt x="147" y="113"/>
                  </a:cubicBezTo>
                  <a:cubicBezTo>
                    <a:pt x="148" y="113"/>
                    <a:pt x="147" y="113"/>
                    <a:pt x="146" y="113"/>
                  </a:cubicBezTo>
                  <a:moveTo>
                    <a:pt x="150" y="110"/>
                  </a:moveTo>
                  <a:cubicBezTo>
                    <a:pt x="149" y="110"/>
                    <a:pt x="149" y="110"/>
                    <a:pt x="149" y="111"/>
                  </a:cubicBezTo>
                  <a:cubicBezTo>
                    <a:pt x="149" y="111"/>
                    <a:pt x="150" y="111"/>
                    <a:pt x="150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0" y="110"/>
                    <a:pt x="150" y="110"/>
                  </a:cubicBezTo>
                  <a:moveTo>
                    <a:pt x="165" y="109"/>
                  </a:moveTo>
                  <a:cubicBezTo>
                    <a:pt x="165" y="109"/>
                    <a:pt x="163" y="110"/>
                    <a:pt x="162" y="111"/>
                  </a:cubicBezTo>
                  <a:cubicBezTo>
                    <a:pt x="161" y="112"/>
                    <a:pt x="161" y="113"/>
                    <a:pt x="162" y="113"/>
                  </a:cubicBezTo>
                  <a:cubicBezTo>
                    <a:pt x="162" y="113"/>
                    <a:pt x="163" y="113"/>
                    <a:pt x="164" y="113"/>
                  </a:cubicBezTo>
                  <a:cubicBezTo>
                    <a:pt x="166" y="111"/>
                    <a:pt x="166" y="111"/>
                    <a:pt x="166" y="111"/>
                  </a:cubicBezTo>
                  <a:cubicBezTo>
                    <a:pt x="166" y="110"/>
                    <a:pt x="166" y="109"/>
                    <a:pt x="165" y="109"/>
                  </a:cubicBezTo>
                  <a:moveTo>
                    <a:pt x="184" y="107"/>
                  </a:moveTo>
                  <a:cubicBezTo>
                    <a:pt x="184" y="107"/>
                    <a:pt x="183" y="109"/>
                    <a:pt x="184" y="109"/>
                  </a:cubicBezTo>
                  <a:cubicBezTo>
                    <a:pt x="184" y="109"/>
                    <a:pt x="184" y="109"/>
                    <a:pt x="184" y="109"/>
                  </a:cubicBezTo>
                  <a:cubicBezTo>
                    <a:pt x="184" y="109"/>
                    <a:pt x="185" y="107"/>
                    <a:pt x="184" y="107"/>
                  </a:cubicBezTo>
                  <a:cubicBezTo>
                    <a:pt x="184" y="107"/>
                    <a:pt x="184" y="107"/>
                    <a:pt x="184" y="107"/>
                  </a:cubicBezTo>
                  <a:moveTo>
                    <a:pt x="53" y="107"/>
                  </a:moveTo>
                  <a:cubicBezTo>
                    <a:pt x="51" y="107"/>
                    <a:pt x="50" y="108"/>
                    <a:pt x="50" y="109"/>
                  </a:cubicBezTo>
                  <a:cubicBezTo>
                    <a:pt x="50" y="110"/>
                    <a:pt x="50" y="111"/>
                    <a:pt x="51" y="111"/>
                  </a:cubicBezTo>
                  <a:cubicBezTo>
                    <a:pt x="52" y="111"/>
                    <a:pt x="52" y="111"/>
                    <a:pt x="53" y="111"/>
                  </a:cubicBezTo>
                  <a:cubicBezTo>
                    <a:pt x="54" y="111"/>
                    <a:pt x="54" y="108"/>
                    <a:pt x="54" y="107"/>
                  </a:cubicBezTo>
                  <a:cubicBezTo>
                    <a:pt x="53" y="107"/>
                    <a:pt x="53" y="107"/>
                    <a:pt x="53" y="107"/>
                  </a:cubicBezTo>
                  <a:moveTo>
                    <a:pt x="249" y="75"/>
                  </a:moveTo>
                  <a:cubicBezTo>
                    <a:pt x="249" y="75"/>
                    <a:pt x="249" y="76"/>
                    <a:pt x="248" y="77"/>
                  </a:cubicBezTo>
                  <a:cubicBezTo>
                    <a:pt x="248" y="77"/>
                    <a:pt x="248" y="77"/>
                    <a:pt x="248" y="77"/>
                  </a:cubicBezTo>
                  <a:cubicBezTo>
                    <a:pt x="249" y="77"/>
                    <a:pt x="249" y="77"/>
                    <a:pt x="249" y="77"/>
                  </a:cubicBezTo>
                  <a:cubicBezTo>
                    <a:pt x="250" y="77"/>
                    <a:pt x="250" y="76"/>
                    <a:pt x="251" y="76"/>
                  </a:cubicBezTo>
                  <a:cubicBezTo>
                    <a:pt x="250" y="76"/>
                    <a:pt x="250" y="75"/>
                    <a:pt x="249" y="75"/>
                  </a:cubicBezTo>
                  <a:moveTo>
                    <a:pt x="253" y="66"/>
                  </a:moveTo>
                  <a:cubicBezTo>
                    <a:pt x="252" y="67"/>
                    <a:pt x="252" y="67"/>
                    <a:pt x="252" y="67"/>
                  </a:cubicBezTo>
                  <a:cubicBezTo>
                    <a:pt x="250" y="67"/>
                    <a:pt x="250" y="67"/>
                    <a:pt x="250" y="67"/>
                  </a:cubicBezTo>
                  <a:cubicBezTo>
                    <a:pt x="250" y="70"/>
                    <a:pt x="251" y="70"/>
                    <a:pt x="252" y="70"/>
                  </a:cubicBezTo>
                  <a:cubicBezTo>
                    <a:pt x="254" y="70"/>
                    <a:pt x="258" y="66"/>
                    <a:pt x="253" y="66"/>
                  </a:cubicBezTo>
                  <a:moveTo>
                    <a:pt x="268" y="64"/>
                  </a:moveTo>
                  <a:cubicBezTo>
                    <a:pt x="268" y="64"/>
                    <a:pt x="268" y="65"/>
                    <a:pt x="268" y="65"/>
                  </a:cubicBezTo>
                  <a:cubicBezTo>
                    <a:pt x="266" y="66"/>
                    <a:pt x="266" y="66"/>
                    <a:pt x="266" y="66"/>
                  </a:cubicBezTo>
                  <a:cubicBezTo>
                    <a:pt x="266" y="67"/>
                    <a:pt x="266" y="67"/>
                    <a:pt x="267" y="67"/>
                  </a:cubicBezTo>
                  <a:cubicBezTo>
                    <a:pt x="267" y="67"/>
                    <a:pt x="268" y="67"/>
                    <a:pt x="268" y="66"/>
                  </a:cubicBezTo>
                  <a:cubicBezTo>
                    <a:pt x="269" y="66"/>
                    <a:pt x="269" y="64"/>
                    <a:pt x="268" y="64"/>
                  </a:cubicBezTo>
                  <a:moveTo>
                    <a:pt x="276" y="54"/>
                  </a:moveTo>
                  <a:cubicBezTo>
                    <a:pt x="276" y="54"/>
                    <a:pt x="275" y="55"/>
                    <a:pt x="276" y="55"/>
                  </a:cubicBezTo>
                  <a:cubicBezTo>
                    <a:pt x="276" y="55"/>
                    <a:pt x="276" y="55"/>
                    <a:pt x="276" y="55"/>
                  </a:cubicBezTo>
                  <a:cubicBezTo>
                    <a:pt x="276" y="55"/>
                    <a:pt x="277" y="54"/>
                    <a:pt x="276" y="54"/>
                  </a:cubicBezTo>
                  <a:cubicBezTo>
                    <a:pt x="276" y="54"/>
                    <a:pt x="276" y="54"/>
                    <a:pt x="276" y="54"/>
                  </a:cubicBezTo>
                  <a:moveTo>
                    <a:pt x="308" y="17"/>
                  </a:moveTo>
                  <a:cubicBezTo>
                    <a:pt x="308" y="17"/>
                    <a:pt x="307" y="17"/>
                    <a:pt x="307" y="17"/>
                  </a:cubicBezTo>
                  <a:cubicBezTo>
                    <a:pt x="307" y="18"/>
                    <a:pt x="308" y="18"/>
                    <a:pt x="308" y="18"/>
                  </a:cubicBezTo>
                  <a:cubicBezTo>
                    <a:pt x="309" y="18"/>
                    <a:pt x="309" y="18"/>
                    <a:pt x="309" y="17"/>
                  </a:cubicBezTo>
                  <a:cubicBezTo>
                    <a:pt x="309" y="17"/>
                    <a:pt x="308" y="17"/>
                    <a:pt x="308" y="17"/>
                  </a:cubicBezTo>
                  <a:moveTo>
                    <a:pt x="254" y="11"/>
                  </a:moveTo>
                  <a:cubicBezTo>
                    <a:pt x="253" y="11"/>
                    <a:pt x="253" y="11"/>
                    <a:pt x="253" y="11"/>
                  </a:cubicBezTo>
                  <a:cubicBezTo>
                    <a:pt x="253" y="11"/>
                    <a:pt x="254" y="12"/>
                    <a:pt x="254" y="12"/>
                  </a:cubicBezTo>
                  <a:cubicBezTo>
                    <a:pt x="254" y="12"/>
                    <a:pt x="255" y="12"/>
                    <a:pt x="255" y="11"/>
                  </a:cubicBezTo>
                  <a:cubicBezTo>
                    <a:pt x="255" y="11"/>
                    <a:pt x="254" y="11"/>
                    <a:pt x="254" y="11"/>
                  </a:cubicBezTo>
                  <a:moveTo>
                    <a:pt x="305" y="10"/>
                  </a:moveTo>
                  <a:cubicBezTo>
                    <a:pt x="304" y="10"/>
                    <a:pt x="304" y="11"/>
                    <a:pt x="304" y="12"/>
                  </a:cubicBezTo>
                  <a:cubicBezTo>
                    <a:pt x="305" y="13"/>
                    <a:pt x="306" y="14"/>
                    <a:pt x="307" y="14"/>
                  </a:cubicBezTo>
                  <a:cubicBezTo>
                    <a:pt x="307" y="14"/>
                    <a:pt x="308" y="14"/>
                    <a:pt x="308" y="14"/>
                  </a:cubicBezTo>
                  <a:cubicBezTo>
                    <a:pt x="308" y="14"/>
                    <a:pt x="308" y="14"/>
                    <a:pt x="308" y="14"/>
                  </a:cubicBezTo>
                  <a:cubicBezTo>
                    <a:pt x="308" y="13"/>
                    <a:pt x="308" y="12"/>
                    <a:pt x="307" y="11"/>
                  </a:cubicBezTo>
                  <a:cubicBezTo>
                    <a:pt x="307" y="11"/>
                    <a:pt x="306" y="10"/>
                    <a:pt x="306" y="10"/>
                  </a:cubicBezTo>
                  <a:cubicBezTo>
                    <a:pt x="306" y="10"/>
                    <a:pt x="306" y="10"/>
                    <a:pt x="305" y="10"/>
                  </a:cubicBezTo>
                  <a:moveTo>
                    <a:pt x="245" y="10"/>
                  </a:moveTo>
                  <a:cubicBezTo>
                    <a:pt x="244" y="10"/>
                    <a:pt x="243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6" y="12"/>
                    <a:pt x="247" y="10"/>
                    <a:pt x="245" y="10"/>
                  </a:cubicBezTo>
                  <a:cubicBezTo>
                    <a:pt x="245" y="10"/>
                    <a:pt x="245" y="10"/>
                    <a:pt x="245" y="10"/>
                  </a:cubicBezTo>
                  <a:moveTo>
                    <a:pt x="257" y="0"/>
                  </a:moveTo>
                  <a:cubicBezTo>
                    <a:pt x="256" y="0"/>
                    <a:pt x="255" y="0"/>
                    <a:pt x="255" y="1"/>
                  </a:cubicBezTo>
                  <a:cubicBezTo>
                    <a:pt x="254" y="1"/>
                    <a:pt x="254" y="1"/>
                    <a:pt x="254" y="1"/>
                  </a:cubicBezTo>
                  <a:cubicBezTo>
                    <a:pt x="254" y="1"/>
                    <a:pt x="254" y="1"/>
                    <a:pt x="254" y="1"/>
                  </a:cubicBezTo>
                  <a:cubicBezTo>
                    <a:pt x="254" y="2"/>
                    <a:pt x="254" y="3"/>
                    <a:pt x="255" y="3"/>
                  </a:cubicBezTo>
                  <a:cubicBezTo>
                    <a:pt x="256" y="3"/>
                    <a:pt x="258" y="1"/>
                    <a:pt x="257" y="0"/>
                  </a:cubicBezTo>
                </a:path>
              </a:pathLst>
            </a:custGeom>
            <a:solidFill>
              <a:srgbClr val="D6C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0" presetClass="path" presetSubtype="0" accel="50000" decel="50000" fill="hold" nodeType="withEffect">
                                  <p:stCondLst>
                                    <p:cond delay="150"/>
                                  </p:stCondLst>
                                  <p:childTnLst>
                                    <p:animMotion origin="layout" path="M 1.66667E-6 -3.96669E-6 L 0.2743 0.00062 " pathEditMode="relative" rAng="0" ptsTypes="AA">
                                      <p:cBhvr>
                                        <p:cTn id="39" dur="1500" fill="hold"/>
                                        <p:tgtEl>
                                          <p:spTgt spid="4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715" y="31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22" presetClass="entr" presetSubtype="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1250"/>
                                        <p:tgtEl>
                                          <p:spTgt spid="4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0"/>
                            </p:stCondLst>
                            <p:childTnLst>
                              <p:par>
                                <p:cTn id="5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0" presetClass="path" presetSubtype="0" accel="50000" decel="50000" fill="hold" nodeType="withEffect">
                                  <p:stCondLst>
                                    <p:cond delay="150"/>
                                  </p:stCondLst>
                                  <p:childTnLst>
                                    <p:animMotion origin="layout" path="M 1.66667E-6 -3.96669E-6 L 0.2743 0.00062 " pathEditMode="relative" rAng="0" ptsTypes="AA">
                                      <p:cBhvr>
                                        <p:cTn id="58" dur="1500" fill="hold"/>
                                        <p:tgtEl>
                                          <p:spTgt spid="4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715" y="31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1250"/>
                                        <p:tgtEl>
                                          <p:spTgt spid="4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500"/>
                            </p:stCondLst>
                            <p:childTnLst>
                              <p:par>
                                <p:cTn id="6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5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5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6000"/>
                            </p:stCondLst>
                            <p:childTnLst>
                              <p:par>
                                <p:cTn id="6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6500"/>
                            </p:stCondLst>
                            <p:childTnLst>
                              <p:par>
                                <p:cTn id="7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5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0" presetClass="path" presetSubtype="0" accel="50000" decel="50000" fill="hold" nodeType="withEffect">
                                  <p:stCondLst>
                                    <p:cond delay="150"/>
                                  </p:stCondLst>
                                  <p:childTnLst>
                                    <p:animMotion origin="layout" path="M 1.66667E-6 -3.96669E-6 L 0.2743 0.00062 " pathEditMode="relative" rAng="0" ptsTypes="AA">
                                      <p:cBhvr>
                                        <p:cTn id="77" dur="1500" fill="hold"/>
                                        <p:tgtEl>
                                          <p:spTgt spid="50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715" y="31"/>
                                    </p:animMotion>
                                  </p:childTnLst>
                                </p:cTn>
                              </p:par>
                              <p:par>
                                <p:cTn id="78" presetID="22" presetClass="entr" presetSubtype="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1250"/>
                                        <p:tgtEl>
                                          <p:spTgt spid="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7000"/>
                            </p:stCondLst>
                            <p:childTnLst>
                              <p:par>
                                <p:cTn id="8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5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5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5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7500"/>
                            </p:stCondLst>
                            <p:childTnLst>
                              <p:par>
                                <p:cTn id="8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0" dur="500"/>
                                        <p:tgtEl>
                                          <p:spTgt spid="5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8000"/>
                            </p:stCondLst>
                            <p:childTnLst>
                              <p:par>
                                <p:cTn id="9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5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0" presetClass="path" presetSubtype="0" accel="50000" decel="50000" fill="hold" nodeType="withEffect">
                                  <p:stCondLst>
                                    <p:cond delay="150"/>
                                  </p:stCondLst>
                                  <p:childTnLst>
                                    <p:animMotion origin="layout" path="M 1.66667E-6 -3.96669E-6 L 0.2743 0.00062 " pathEditMode="relative" rAng="0" ptsTypes="AA">
                                      <p:cBhvr>
                                        <p:cTn id="96" dur="1500" fill="hold"/>
                                        <p:tgtEl>
                                          <p:spTgt spid="5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715" y="31"/>
                                    </p:animMotion>
                                  </p:childTnLst>
                                </p:cTn>
                              </p:par>
                              <p:par>
                                <p:cTn id="97" presetID="22" presetClass="entr" presetSubtype="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9" dur="1250"/>
                                        <p:tgtEl>
                                          <p:spTgt spid="5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8500"/>
                            </p:stCondLst>
                            <p:childTnLst>
                              <p:par>
                                <p:cTn id="10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5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5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5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9000"/>
                            </p:stCondLst>
                            <p:childTnLst>
                              <p:par>
                                <p:cTn id="10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9" dur="500"/>
                                        <p:tgtEl>
                                          <p:spTgt spid="5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9500"/>
                            </p:stCondLst>
                            <p:childTnLst>
                              <p:par>
                                <p:cTn id="1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5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0" presetClass="path" presetSubtype="0" accel="50000" decel="50000" fill="hold" nodeType="withEffect">
                                  <p:stCondLst>
                                    <p:cond delay="150"/>
                                  </p:stCondLst>
                                  <p:childTnLst>
                                    <p:animMotion origin="layout" path="M 1.66667E-6 -3.96669E-6 L 0.2743 0.00062 " pathEditMode="relative" rAng="0" ptsTypes="AA">
                                      <p:cBhvr>
                                        <p:cTn id="115" dur="1500" fill="hold"/>
                                        <p:tgtEl>
                                          <p:spTgt spid="5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715" y="31"/>
                                    </p:animMotion>
                                  </p:childTnLst>
                                </p:cTn>
                              </p:par>
                              <p:par>
                                <p:cTn id="116" presetID="22" presetClass="entr" presetSubtype="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8" dur="1250"/>
                                        <p:tgtEl>
                                          <p:spTgt spid="5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animBg="1"/>
      <p:bldP spid="4" grpId="0"/>
      <p:bldP spid="480" grpId="0"/>
      <p:bldP spid="506" grpId="0"/>
      <p:bldP spid="519" grpId="0"/>
      <p:bldP spid="532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直接箭头连接符 5"/>
          <p:cNvCxnSpPr>
            <a:cxnSpLocks noChangeShapeType="1"/>
          </p:cNvCxnSpPr>
          <p:nvPr/>
        </p:nvCxnSpPr>
        <p:spPr bwMode="auto">
          <a:xfrm>
            <a:off x="3779838" y="2336561"/>
            <a:ext cx="0" cy="585787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prstDash val="sysDash"/>
            <a:miter lim="800000"/>
            <a:headEnd type="oval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" name="直接箭头连接符 6"/>
          <p:cNvCxnSpPr>
            <a:cxnSpLocks noChangeShapeType="1"/>
          </p:cNvCxnSpPr>
          <p:nvPr/>
        </p:nvCxnSpPr>
        <p:spPr bwMode="auto">
          <a:xfrm>
            <a:off x="6942138" y="2336561"/>
            <a:ext cx="0" cy="585787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prstDash val="sysDash"/>
            <a:miter lim="800000"/>
            <a:headEnd type="oval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" name="直接箭头连接符 7"/>
          <p:cNvCxnSpPr>
            <a:cxnSpLocks noChangeShapeType="1"/>
          </p:cNvCxnSpPr>
          <p:nvPr/>
        </p:nvCxnSpPr>
        <p:spPr bwMode="auto">
          <a:xfrm>
            <a:off x="2198688" y="2336561"/>
            <a:ext cx="0" cy="585787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prstDash val="sysDash"/>
            <a:miter lim="800000"/>
            <a:headEnd type="oval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" name="直接箭头连接符 8"/>
          <p:cNvCxnSpPr>
            <a:cxnSpLocks noChangeShapeType="1"/>
          </p:cNvCxnSpPr>
          <p:nvPr/>
        </p:nvCxnSpPr>
        <p:spPr bwMode="auto">
          <a:xfrm>
            <a:off x="5360988" y="2336561"/>
            <a:ext cx="0" cy="585787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prstDash val="sysDash"/>
            <a:miter lim="800000"/>
            <a:headEnd type="oval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" name="环形箭头 5"/>
          <p:cNvSpPr/>
          <p:nvPr/>
        </p:nvSpPr>
        <p:spPr>
          <a:xfrm flipH="1">
            <a:off x="1560513" y="1174511"/>
            <a:ext cx="1277937" cy="1277937"/>
          </a:xfrm>
          <a:prstGeom prst="circularArrow">
            <a:avLst>
              <a:gd name="adj1" fmla="val 12500"/>
              <a:gd name="adj2" fmla="val 1142319"/>
              <a:gd name="adj3" fmla="val 20457681"/>
              <a:gd name="adj4" fmla="val 2875315"/>
              <a:gd name="adj5" fmla="val 12500"/>
            </a:avLst>
          </a:prstGeom>
          <a:noFill/>
          <a:ln w="127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500" b="1" dirty="0">
                <a:solidFill>
                  <a:schemeClr val="bg1"/>
                </a:solidFill>
                <a:cs typeface="+mn-ea"/>
                <a:sym typeface="+mn-lt"/>
              </a:rPr>
              <a:t>标题</a:t>
            </a:r>
          </a:p>
        </p:txBody>
      </p:sp>
      <p:sp>
        <p:nvSpPr>
          <p:cNvPr id="8" name="环形箭头 7"/>
          <p:cNvSpPr/>
          <p:nvPr/>
        </p:nvSpPr>
        <p:spPr>
          <a:xfrm flipH="1">
            <a:off x="3141663" y="1174511"/>
            <a:ext cx="1277937" cy="1277937"/>
          </a:xfrm>
          <a:prstGeom prst="circularArrow">
            <a:avLst>
              <a:gd name="adj1" fmla="val 12500"/>
              <a:gd name="adj2" fmla="val 1142319"/>
              <a:gd name="adj3" fmla="val 20457681"/>
              <a:gd name="adj4" fmla="val 2875315"/>
              <a:gd name="adj5" fmla="val 12500"/>
            </a:avLst>
          </a:prstGeom>
          <a:noFill/>
          <a:ln w="12700">
            <a:solidFill>
              <a:schemeClr val="bg1"/>
            </a:solidFill>
            <a:miter lim="800000"/>
          </a:ln>
          <a:effectLst/>
        </p:spPr>
        <p:txBody>
          <a:bodyPr wrap="none" lIns="68580" tIns="34290" rIns="68580" bIns="34290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35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标题</a:t>
            </a:r>
          </a:p>
        </p:txBody>
      </p:sp>
      <p:sp>
        <p:nvSpPr>
          <p:cNvPr id="9" name="TextBox 31"/>
          <p:cNvSpPr txBox="1"/>
          <p:nvPr/>
        </p:nvSpPr>
        <p:spPr>
          <a:xfrm>
            <a:off x="3059113" y="2933461"/>
            <a:ext cx="1408112" cy="1084912"/>
          </a:xfrm>
          <a:prstGeom prst="rect">
            <a:avLst/>
          </a:prstGeom>
          <a:noFill/>
        </p:spPr>
        <p:txBody>
          <a:bodyPr lIns="68580" tIns="34290" rIns="68580" bIns="34290">
            <a:spAutoFit/>
          </a:bodyPr>
          <a:lstStyle/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1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您的内容打在这里，或者通过复制您的文本后，在此框中选择粘贴，并选择只保留</a:t>
            </a:r>
          </a:p>
        </p:txBody>
      </p:sp>
      <p:sp>
        <p:nvSpPr>
          <p:cNvPr id="10" name="环形箭头 9"/>
          <p:cNvSpPr/>
          <p:nvPr/>
        </p:nvSpPr>
        <p:spPr>
          <a:xfrm flipH="1">
            <a:off x="4722813" y="1174511"/>
            <a:ext cx="1276350" cy="1277937"/>
          </a:xfrm>
          <a:prstGeom prst="circularArrow">
            <a:avLst>
              <a:gd name="adj1" fmla="val 12500"/>
              <a:gd name="adj2" fmla="val 1142319"/>
              <a:gd name="adj3" fmla="val 20457681"/>
              <a:gd name="adj4" fmla="val 2875315"/>
              <a:gd name="adj5" fmla="val 12500"/>
            </a:avLst>
          </a:prstGeom>
          <a:noFill/>
          <a:ln w="127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500" b="1" dirty="0">
                <a:solidFill>
                  <a:schemeClr val="bg1"/>
                </a:solidFill>
                <a:cs typeface="+mn-ea"/>
                <a:sym typeface="+mn-lt"/>
              </a:rPr>
              <a:t>标题</a:t>
            </a:r>
          </a:p>
        </p:txBody>
      </p:sp>
      <p:sp>
        <p:nvSpPr>
          <p:cNvPr id="11" name="TextBox 31"/>
          <p:cNvSpPr txBox="1"/>
          <p:nvPr/>
        </p:nvSpPr>
        <p:spPr>
          <a:xfrm>
            <a:off x="4638675" y="2933461"/>
            <a:ext cx="1409700" cy="1084912"/>
          </a:xfrm>
          <a:prstGeom prst="rect">
            <a:avLst/>
          </a:prstGeom>
          <a:noFill/>
        </p:spPr>
        <p:txBody>
          <a:bodyPr lIns="68580" tIns="34290" rIns="68580" bIns="34290">
            <a:spAutoFit/>
          </a:bodyPr>
          <a:lstStyle/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1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您的内容打在这里，或者通过复制您的文本后，在此框中选择粘贴，并选择只保留</a:t>
            </a:r>
          </a:p>
        </p:txBody>
      </p:sp>
      <p:sp>
        <p:nvSpPr>
          <p:cNvPr id="12" name="环形箭头 11"/>
          <p:cNvSpPr/>
          <p:nvPr/>
        </p:nvSpPr>
        <p:spPr>
          <a:xfrm flipH="1">
            <a:off x="6302375" y="1174511"/>
            <a:ext cx="1277938" cy="1277937"/>
          </a:xfrm>
          <a:prstGeom prst="circularArrow">
            <a:avLst>
              <a:gd name="adj1" fmla="val 12500"/>
              <a:gd name="adj2" fmla="val 1142319"/>
              <a:gd name="adj3" fmla="val 20457681"/>
              <a:gd name="adj4" fmla="val 2875315"/>
              <a:gd name="adj5" fmla="val 12500"/>
            </a:avLst>
          </a:prstGeom>
          <a:noFill/>
          <a:ln w="127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500" b="1" dirty="0">
                <a:solidFill>
                  <a:schemeClr val="bg1"/>
                </a:solidFill>
                <a:cs typeface="+mn-ea"/>
                <a:sym typeface="+mn-lt"/>
              </a:rPr>
              <a:t>标题</a:t>
            </a:r>
          </a:p>
        </p:txBody>
      </p:sp>
      <p:sp>
        <p:nvSpPr>
          <p:cNvPr id="13" name="TextBox 31"/>
          <p:cNvSpPr txBox="1"/>
          <p:nvPr/>
        </p:nvSpPr>
        <p:spPr>
          <a:xfrm>
            <a:off x="6219825" y="2933461"/>
            <a:ext cx="1409700" cy="1084912"/>
          </a:xfrm>
          <a:prstGeom prst="rect">
            <a:avLst/>
          </a:prstGeom>
          <a:noFill/>
        </p:spPr>
        <p:txBody>
          <a:bodyPr lIns="68580" tIns="34290" rIns="68580" bIns="34290">
            <a:spAutoFit/>
          </a:bodyPr>
          <a:lstStyle/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1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您的内容打在这里，或者通过复制您的文本后，在此框中选择粘贴，并选择只保留</a:t>
            </a:r>
          </a:p>
        </p:txBody>
      </p:sp>
      <p:sp>
        <p:nvSpPr>
          <p:cNvPr id="16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研究目标</a:t>
            </a:r>
          </a:p>
        </p:txBody>
      </p:sp>
      <p:sp>
        <p:nvSpPr>
          <p:cNvPr id="15" name="TextBox 31"/>
          <p:cNvSpPr txBox="1"/>
          <p:nvPr/>
        </p:nvSpPr>
        <p:spPr>
          <a:xfrm>
            <a:off x="1651001" y="2944574"/>
            <a:ext cx="1408112" cy="1084912"/>
          </a:xfrm>
          <a:prstGeom prst="rect">
            <a:avLst/>
          </a:prstGeom>
          <a:noFill/>
        </p:spPr>
        <p:txBody>
          <a:bodyPr lIns="68580" tIns="34290" rIns="68580" bIns="34290">
            <a:spAutoFit/>
          </a:bodyPr>
          <a:lstStyle/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1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您的内容打在这里，或者通过复制您的文本后，在此框中选择粘贴，并选择只保留</a:t>
            </a:r>
          </a:p>
        </p:txBody>
      </p:sp>
    </p:spTree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000"/>
                            </p:stCondLst>
                            <p:childTnLst>
                              <p:par>
                                <p:cTn id="2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8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8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8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8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8" grpId="0" animBg="1"/>
      <p:bldP spid="9" grpId="0"/>
      <p:bldP spid="10" grpId="0" animBg="1"/>
      <p:bldP spid="11" grpId="0"/>
      <p:bldP spid="12" grpId="0" animBg="1"/>
      <p:bldP spid="13" grpId="0"/>
      <p:bldP spid="16" grpId="0"/>
      <p:bldP spid="15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成果形式</a:t>
            </a:r>
          </a:p>
        </p:txBody>
      </p:sp>
      <p:sp>
        <p:nvSpPr>
          <p:cNvPr id="15" name="矩形 14"/>
          <p:cNvSpPr/>
          <p:nvPr/>
        </p:nvSpPr>
        <p:spPr>
          <a:xfrm>
            <a:off x="5583200" y="1296531"/>
            <a:ext cx="2607489" cy="5770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050" kern="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在此输入您的描述内容，在此输入您的描述内容在此输入您的描述内容，在此输入您的描述内容在此输入您的描述内容</a:t>
            </a:r>
            <a:endParaRPr lang="zh-CN" altLang="en-US" sz="1050" kern="0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cs typeface="Open Sans Light" panose="020B0306030504020204" pitchFamily="34" charset="0"/>
              <a:sym typeface="+mn-ea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5583199" y="972171"/>
            <a:ext cx="1826141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Arial" panose="020B0604020202020204" pitchFamily="34" charset="0"/>
              </a:rPr>
              <a:t>点击此处添加标题</a:t>
            </a:r>
          </a:p>
        </p:txBody>
      </p:sp>
      <p:sp>
        <p:nvSpPr>
          <p:cNvPr id="17" name="矩形 16"/>
          <p:cNvSpPr/>
          <p:nvPr/>
        </p:nvSpPr>
        <p:spPr>
          <a:xfrm>
            <a:off x="6339290" y="3354643"/>
            <a:ext cx="2211323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050" kern="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在此输入您的描述内容，在此输入您的描述内容在此输入您的描述内容，在此输入您的描述内容在此输入您的描述内容</a:t>
            </a:r>
            <a:endParaRPr lang="zh-CN" altLang="en-US" sz="1050" kern="0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cs typeface="Open Sans Light" panose="020B0306030504020204" pitchFamily="34" charset="0"/>
              <a:sym typeface="+mn-ea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6339289" y="3030283"/>
            <a:ext cx="1958405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Arial" panose="020B0604020202020204" pitchFamily="34" charset="0"/>
              </a:rPr>
              <a:t>点击此处添加标题</a:t>
            </a:r>
          </a:p>
        </p:txBody>
      </p:sp>
      <p:sp>
        <p:nvSpPr>
          <p:cNvPr id="19" name="矩形 18"/>
          <p:cNvSpPr/>
          <p:nvPr/>
        </p:nvSpPr>
        <p:spPr>
          <a:xfrm>
            <a:off x="690664" y="3354643"/>
            <a:ext cx="2210523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1050" kern="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在此输入您的描述内容，在此输入您的描述内容在此输入您的描述内容，在此输入您的描述内容在此输入您的描述内容</a:t>
            </a:r>
            <a:endParaRPr lang="zh-CN" altLang="en-US" sz="1050" kern="0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cs typeface="Open Sans Light" panose="020B0306030504020204" pitchFamily="34" charset="0"/>
              <a:sym typeface="+mn-ea"/>
            </a:endParaRPr>
          </a:p>
        </p:txBody>
      </p:sp>
      <p:sp>
        <p:nvSpPr>
          <p:cNvPr id="20" name="矩形 19"/>
          <p:cNvSpPr/>
          <p:nvPr/>
        </p:nvSpPr>
        <p:spPr>
          <a:xfrm>
            <a:off x="797668" y="3030283"/>
            <a:ext cx="2103520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/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Arial" panose="020B0604020202020204" pitchFamily="34" charset="0"/>
              </a:rPr>
              <a:t>点击此处添加标题</a:t>
            </a:r>
          </a:p>
        </p:txBody>
      </p:sp>
      <p:grpSp>
        <p:nvGrpSpPr>
          <p:cNvPr id="21" name="组合 20"/>
          <p:cNvGrpSpPr/>
          <p:nvPr/>
        </p:nvGrpSpPr>
        <p:grpSpPr>
          <a:xfrm>
            <a:off x="2962738" y="2201437"/>
            <a:ext cx="1603464" cy="1685071"/>
            <a:chOff x="2962738" y="2211165"/>
            <a:chExt cx="1603464" cy="1685071"/>
          </a:xfrm>
        </p:grpSpPr>
        <p:sp>
          <p:nvSpPr>
            <p:cNvPr id="22" name="Freeform 7"/>
            <p:cNvSpPr/>
            <p:nvPr/>
          </p:nvSpPr>
          <p:spPr bwMode="auto">
            <a:xfrm rot="10800000">
              <a:off x="3109410" y="2375481"/>
              <a:ext cx="1340999" cy="1408270"/>
            </a:xfrm>
            <a:custGeom>
              <a:avLst/>
              <a:gdLst>
                <a:gd name="T0" fmla="*/ 638 w 961"/>
                <a:gd name="T1" fmla="*/ 1 h 1010"/>
                <a:gd name="T2" fmla="*/ 653 w 961"/>
                <a:gd name="T3" fmla="*/ 1 h 1010"/>
                <a:gd name="T4" fmla="*/ 909 w 961"/>
                <a:gd name="T5" fmla="*/ 149 h 1010"/>
                <a:gd name="T6" fmla="*/ 909 w 961"/>
                <a:gd name="T7" fmla="*/ 444 h 1010"/>
                <a:gd name="T8" fmla="*/ 902 w 961"/>
                <a:gd name="T9" fmla="*/ 457 h 1010"/>
                <a:gd name="T10" fmla="*/ 901 w 961"/>
                <a:gd name="T11" fmla="*/ 459 h 1010"/>
                <a:gd name="T12" fmla="*/ 583 w 961"/>
                <a:gd name="T13" fmla="*/ 1010 h 1010"/>
                <a:gd name="T14" fmla="*/ 1 w 961"/>
                <a:gd name="T15" fmla="*/ 673 h 1010"/>
                <a:gd name="T16" fmla="*/ 0 w 961"/>
                <a:gd name="T17" fmla="*/ 0 h 1010"/>
                <a:gd name="T18" fmla="*/ 636 w 961"/>
                <a:gd name="T19" fmla="*/ 0 h 1010"/>
                <a:gd name="T20" fmla="*/ 638 w 961"/>
                <a:gd name="T21" fmla="*/ 1 h 10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61" h="1010">
                  <a:moveTo>
                    <a:pt x="638" y="1"/>
                  </a:moveTo>
                  <a:cubicBezTo>
                    <a:pt x="653" y="1"/>
                    <a:pt x="653" y="1"/>
                    <a:pt x="653" y="1"/>
                  </a:cubicBezTo>
                  <a:cubicBezTo>
                    <a:pt x="758" y="1"/>
                    <a:pt x="856" y="58"/>
                    <a:pt x="909" y="149"/>
                  </a:cubicBezTo>
                  <a:cubicBezTo>
                    <a:pt x="961" y="240"/>
                    <a:pt x="961" y="353"/>
                    <a:pt x="909" y="444"/>
                  </a:cubicBezTo>
                  <a:cubicBezTo>
                    <a:pt x="902" y="457"/>
                    <a:pt x="902" y="457"/>
                    <a:pt x="902" y="457"/>
                  </a:cubicBezTo>
                  <a:cubicBezTo>
                    <a:pt x="901" y="458"/>
                    <a:pt x="901" y="458"/>
                    <a:pt x="901" y="459"/>
                  </a:cubicBezTo>
                  <a:cubicBezTo>
                    <a:pt x="583" y="1010"/>
                    <a:pt x="583" y="1010"/>
                    <a:pt x="583" y="1010"/>
                  </a:cubicBezTo>
                  <a:cubicBezTo>
                    <a:pt x="1" y="673"/>
                    <a:pt x="1" y="673"/>
                    <a:pt x="1" y="67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36" y="0"/>
                    <a:pt x="636" y="0"/>
                    <a:pt x="636" y="0"/>
                  </a:cubicBezTo>
                  <a:cubicBezTo>
                    <a:pt x="637" y="1"/>
                    <a:pt x="637" y="1"/>
                    <a:pt x="638" y="1"/>
                  </a:cubicBez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11"/>
            <p:cNvSpPr/>
            <p:nvPr/>
          </p:nvSpPr>
          <p:spPr bwMode="auto">
            <a:xfrm rot="10800000">
              <a:off x="2962738" y="2211165"/>
              <a:ext cx="1603464" cy="1685071"/>
            </a:xfrm>
            <a:custGeom>
              <a:avLst/>
              <a:gdLst>
                <a:gd name="T0" fmla="*/ 773 w 1149"/>
                <a:gd name="T1" fmla="*/ 0 h 1208"/>
                <a:gd name="T2" fmla="*/ 759 w 1149"/>
                <a:gd name="T3" fmla="*/ 0 h 1208"/>
                <a:gd name="T4" fmla="*/ 756 w 1149"/>
                <a:gd name="T5" fmla="*/ 0 h 1208"/>
                <a:gd name="T6" fmla="*/ 9 w 1149"/>
                <a:gd name="T7" fmla="*/ 0 h 1208"/>
                <a:gd name="T8" fmla="*/ 3 w 1149"/>
                <a:gd name="T9" fmla="*/ 2 h 1208"/>
                <a:gd name="T10" fmla="*/ 0 w 1149"/>
                <a:gd name="T11" fmla="*/ 8 h 1208"/>
                <a:gd name="T12" fmla="*/ 1 w 1149"/>
                <a:gd name="T13" fmla="*/ 801 h 1208"/>
                <a:gd name="T14" fmla="*/ 6 w 1149"/>
                <a:gd name="T15" fmla="*/ 808 h 1208"/>
                <a:gd name="T16" fmla="*/ 691 w 1149"/>
                <a:gd name="T17" fmla="*/ 1205 h 1208"/>
                <a:gd name="T18" fmla="*/ 703 w 1149"/>
                <a:gd name="T19" fmla="*/ 1202 h 1208"/>
                <a:gd name="T20" fmla="*/ 703 w 1149"/>
                <a:gd name="T21" fmla="*/ 1202 h 1208"/>
                <a:gd name="T22" fmla="*/ 700 w 1149"/>
                <a:gd name="T23" fmla="*/ 1190 h 1208"/>
                <a:gd name="T24" fmla="*/ 19 w 1149"/>
                <a:gd name="T25" fmla="*/ 796 h 1208"/>
                <a:gd name="T26" fmla="*/ 18 w 1149"/>
                <a:gd name="T27" fmla="*/ 17 h 1208"/>
                <a:gd name="T28" fmla="*/ 754 w 1149"/>
                <a:gd name="T29" fmla="*/ 17 h 1208"/>
                <a:gd name="T30" fmla="*/ 756 w 1149"/>
                <a:gd name="T31" fmla="*/ 18 h 1208"/>
                <a:gd name="T32" fmla="*/ 773 w 1149"/>
                <a:gd name="T33" fmla="*/ 18 h 1208"/>
                <a:gd name="T34" fmla="*/ 1070 w 1149"/>
                <a:gd name="T35" fmla="*/ 189 h 1208"/>
                <a:gd name="T36" fmla="*/ 1070 w 1149"/>
                <a:gd name="T37" fmla="*/ 531 h 1208"/>
                <a:gd name="T38" fmla="*/ 1062 w 1149"/>
                <a:gd name="T39" fmla="*/ 546 h 1208"/>
                <a:gd name="T40" fmla="*/ 1061 w 1149"/>
                <a:gd name="T41" fmla="*/ 548 h 1208"/>
                <a:gd name="T42" fmla="*/ 766 w 1149"/>
                <a:gd name="T43" fmla="*/ 1058 h 1208"/>
                <a:gd name="T44" fmla="*/ 736 w 1149"/>
                <a:gd name="T45" fmla="*/ 1040 h 1208"/>
                <a:gd name="T46" fmla="*/ 731 w 1149"/>
                <a:gd name="T47" fmla="*/ 1136 h 1208"/>
                <a:gd name="T48" fmla="*/ 812 w 1149"/>
                <a:gd name="T49" fmla="*/ 1084 h 1208"/>
                <a:gd name="T50" fmla="*/ 781 w 1149"/>
                <a:gd name="T51" fmla="*/ 1067 h 1208"/>
                <a:gd name="T52" fmla="*/ 1077 w 1149"/>
                <a:gd name="T53" fmla="*/ 555 h 1208"/>
                <a:gd name="T54" fmla="*/ 1078 w 1149"/>
                <a:gd name="T55" fmla="*/ 553 h 1208"/>
                <a:gd name="T56" fmla="*/ 1085 w 1149"/>
                <a:gd name="T57" fmla="*/ 540 h 1208"/>
                <a:gd name="T58" fmla="*/ 1085 w 1149"/>
                <a:gd name="T59" fmla="*/ 180 h 1208"/>
                <a:gd name="T60" fmla="*/ 773 w 1149"/>
                <a:gd name="T61" fmla="*/ 0 h 1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49" h="1208">
                  <a:moveTo>
                    <a:pt x="773" y="0"/>
                  </a:moveTo>
                  <a:cubicBezTo>
                    <a:pt x="759" y="0"/>
                    <a:pt x="759" y="0"/>
                    <a:pt x="759" y="0"/>
                  </a:cubicBezTo>
                  <a:cubicBezTo>
                    <a:pt x="758" y="0"/>
                    <a:pt x="757" y="0"/>
                    <a:pt x="756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0"/>
                    <a:pt x="4" y="1"/>
                    <a:pt x="3" y="2"/>
                  </a:cubicBezTo>
                  <a:cubicBezTo>
                    <a:pt x="1" y="4"/>
                    <a:pt x="0" y="6"/>
                    <a:pt x="0" y="8"/>
                  </a:cubicBezTo>
                  <a:cubicBezTo>
                    <a:pt x="1" y="801"/>
                    <a:pt x="1" y="801"/>
                    <a:pt x="1" y="801"/>
                  </a:cubicBezTo>
                  <a:cubicBezTo>
                    <a:pt x="1" y="804"/>
                    <a:pt x="3" y="807"/>
                    <a:pt x="6" y="808"/>
                  </a:cubicBezTo>
                  <a:cubicBezTo>
                    <a:pt x="691" y="1205"/>
                    <a:pt x="691" y="1205"/>
                    <a:pt x="691" y="1205"/>
                  </a:cubicBezTo>
                  <a:cubicBezTo>
                    <a:pt x="695" y="1208"/>
                    <a:pt x="701" y="1206"/>
                    <a:pt x="703" y="1202"/>
                  </a:cubicBezTo>
                  <a:cubicBezTo>
                    <a:pt x="703" y="1202"/>
                    <a:pt x="703" y="1202"/>
                    <a:pt x="703" y="1202"/>
                  </a:cubicBezTo>
                  <a:cubicBezTo>
                    <a:pt x="706" y="1198"/>
                    <a:pt x="704" y="1193"/>
                    <a:pt x="700" y="1190"/>
                  </a:cubicBezTo>
                  <a:cubicBezTo>
                    <a:pt x="19" y="796"/>
                    <a:pt x="19" y="796"/>
                    <a:pt x="19" y="79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754" y="17"/>
                    <a:pt x="754" y="17"/>
                    <a:pt x="754" y="17"/>
                  </a:cubicBezTo>
                  <a:cubicBezTo>
                    <a:pt x="755" y="17"/>
                    <a:pt x="756" y="18"/>
                    <a:pt x="756" y="18"/>
                  </a:cubicBezTo>
                  <a:cubicBezTo>
                    <a:pt x="773" y="18"/>
                    <a:pt x="773" y="18"/>
                    <a:pt x="773" y="18"/>
                  </a:cubicBezTo>
                  <a:cubicBezTo>
                    <a:pt x="895" y="18"/>
                    <a:pt x="1009" y="83"/>
                    <a:pt x="1070" y="189"/>
                  </a:cubicBezTo>
                  <a:cubicBezTo>
                    <a:pt x="1131" y="294"/>
                    <a:pt x="1131" y="426"/>
                    <a:pt x="1070" y="531"/>
                  </a:cubicBezTo>
                  <a:cubicBezTo>
                    <a:pt x="1062" y="546"/>
                    <a:pt x="1062" y="546"/>
                    <a:pt x="1062" y="546"/>
                  </a:cubicBezTo>
                  <a:cubicBezTo>
                    <a:pt x="1061" y="547"/>
                    <a:pt x="1061" y="547"/>
                    <a:pt x="1061" y="548"/>
                  </a:cubicBezTo>
                  <a:cubicBezTo>
                    <a:pt x="766" y="1058"/>
                    <a:pt x="766" y="1058"/>
                    <a:pt x="766" y="1058"/>
                  </a:cubicBezTo>
                  <a:cubicBezTo>
                    <a:pt x="736" y="1040"/>
                    <a:pt x="736" y="1040"/>
                    <a:pt x="736" y="1040"/>
                  </a:cubicBezTo>
                  <a:cubicBezTo>
                    <a:pt x="731" y="1136"/>
                    <a:pt x="731" y="1136"/>
                    <a:pt x="731" y="1136"/>
                  </a:cubicBezTo>
                  <a:cubicBezTo>
                    <a:pt x="812" y="1084"/>
                    <a:pt x="812" y="1084"/>
                    <a:pt x="812" y="1084"/>
                  </a:cubicBezTo>
                  <a:cubicBezTo>
                    <a:pt x="781" y="1067"/>
                    <a:pt x="781" y="1067"/>
                    <a:pt x="781" y="1067"/>
                  </a:cubicBezTo>
                  <a:cubicBezTo>
                    <a:pt x="1077" y="555"/>
                    <a:pt x="1077" y="555"/>
                    <a:pt x="1077" y="555"/>
                  </a:cubicBezTo>
                  <a:cubicBezTo>
                    <a:pt x="1077" y="554"/>
                    <a:pt x="1078" y="554"/>
                    <a:pt x="1078" y="553"/>
                  </a:cubicBezTo>
                  <a:cubicBezTo>
                    <a:pt x="1085" y="540"/>
                    <a:pt x="1085" y="540"/>
                    <a:pt x="1085" y="540"/>
                  </a:cubicBezTo>
                  <a:cubicBezTo>
                    <a:pt x="1149" y="429"/>
                    <a:pt x="1149" y="291"/>
                    <a:pt x="1085" y="180"/>
                  </a:cubicBezTo>
                  <a:cubicBezTo>
                    <a:pt x="1021" y="69"/>
                    <a:pt x="902" y="0"/>
                    <a:pt x="7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4" name="组合 23"/>
            <p:cNvGrpSpPr/>
            <p:nvPr/>
          </p:nvGrpSpPr>
          <p:grpSpPr>
            <a:xfrm>
              <a:off x="3545463" y="3010250"/>
              <a:ext cx="524031" cy="457085"/>
              <a:chOff x="2179616" y="1926561"/>
              <a:chExt cx="360362" cy="314325"/>
            </a:xfrm>
            <a:solidFill>
              <a:schemeClr val="bg1"/>
            </a:solidFill>
          </p:grpSpPr>
          <p:sp>
            <p:nvSpPr>
              <p:cNvPr id="25" name="AutoShape 43"/>
              <p:cNvSpPr/>
              <p:nvPr/>
            </p:nvSpPr>
            <p:spPr bwMode="auto">
              <a:xfrm>
                <a:off x="2179616" y="1926561"/>
                <a:ext cx="360362" cy="25717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0951" y="9367"/>
                    </a:moveTo>
                    <a:cubicBezTo>
                      <a:pt x="10901" y="9383"/>
                      <a:pt x="10851" y="9391"/>
                      <a:pt x="10800" y="9391"/>
                    </a:cubicBezTo>
                    <a:cubicBezTo>
                      <a:pt x="10748" y="9391"/>
                      <a:pt x="10698" y="9383"/>
                      <a:pt x="10648" y="9367"/>
                    </a:cubicBezTo>
                    <a:lnTo>
                      <a:pt x="1873" y="6550"/>
                    </a:lnTo>
                    <a:cubicBezTo>
                      <a:pt x="1566" y="6452"/>
                      <a:pt x="1349" y="6072"/>
                      <a:pt x="1349" y="5634"/>
                    </a:cubicBezTo>
                    <a:cubicBezTo>
                      <a:pt x="1349" y="5197"/>
                      <a:pt x="1566" y="4817"/>
                      <a:pt x="1873" y="4719"/>
                    </a:cubicBezTo>
                    <a:lnTo>
                      <a:pt x="10648" y="1902"/>
                    </a:lnTo>
                    <a:cubicBezTo>
                      <a:pt x="10698" y="1886"/>
                      <a:pt x="10748" y="1878"/>
                      <a:pt x="10800" y="1878"/>
                    </a:cubicBezTo>
                    <a:cubicBezTo>
                      <a:pt x="10851" y="1878"/>
                      <a:pt x="10901" y="1886"/>
                      <a:pt x="10951" y="1902"/>
                    </a:cubicBezTo>
                    <a:lnTo>
                      <a:pt x="19726" y="4719"/>
                    </a:lnTo>
                    <a:cubicBezTo>
                      <a:pt x="20033" y="4817"/>
                      <a:pt x="20249" y="5197"/>
                      <a:pt x="20249" y="5634"/>
                    </a:cubicBezTo>
                    <a:cubicBezTo>
                      <a:pt x="20249" y="6072"/>
                      <a:pt x="20033" y="6452"/>
                      <a:pt x="19726" y="6550"/>
                    </a:cubicBezTo>
                    <a:cubicBezTo>
                      <a:pt x="19726" y="6550"/>
                      <a:pt x="10951" y="9367"/>
                      <a:pt x="10951" y="9367"/>
                    </a:cubicBezTo>
                    <a:close/>
                    <a:moveTo>
                      <a:pt x="16874" y="16904"/>
                    </a:moveTo>
                    <a:cubicBezTo>
                      <a:pt x="16874" y="17942"/>
                      <a:pt x="14849" y="19721"/>
                      <a:pt x="10800" y="19721"/>
                    </a:cubicBezTo>
                    <a:cubicBezTo>
                      <a:pt x="6749" y="19721"/>
                      <a:pt x="4724" y="17942"/>
                      <a:pt x="4724" y="16904"/>
                    </a:cubicBezTo>
                    <a:lnTo>
                      <a:pt x="4724" y="9394"/>
                    </a:lnTo>
                    <a:lnTo>
                      <a:pt x="10353" y="11200"/>
                    </a:lnTo>
                    <a:cubicBezTo>
                      <a:pt x="10501" y="11246"/>
                      <a:pt x="10651" y="11269"/>
                      <a:pt x="10800" y="11269"/>
                    </a:cubicBezTo>
                    <a:cubicBezTo>
                      <a:pt x="10949" y="11269"/>
                      <a:pt x="11098" y="11246"/>
                      <a:pt x="11255" y="11198"/>
                    </a:cubicBezTo>
                    <a:lnTo>
                      <a:pt x="16874" y="9394"/>
                    </a:lnTo>
                    <a:cubicBezTo>
                      <a:pt x="16874" y="9394"/>
                      <a:pt x="16874" y="16904"/>
                      <a:pt x="16874" y="16904"/>
                    </a:cubicBezTo>
                    <a:close/>
                    <a:moveTo>
                      <a:pt x="21600" y="5634"/>
                    </a:moveTo>
                    <a:cubicBezTo>
                      <a:pt x="21600" y="4314"/>
                      <a:pt x="20954" y="3185"/>
                      <a:pt x="20030" y="2888"/>
                    </a:cubicBezTo>
                    <a:lnTo>
                      <a:pt x="11246" y="68"/>
                    </a:lnTo>
                    <a:cubicBezTo>
                      <a:pt x="11098" y="22"/>
                      <a:pt x="10949" y="0"/>
                      <a:pt x="10800" y="0"/>
                    </a:cubicBezTo>
                    <a:cubicBezTo>
                      <a:pt x="10651" y="0"/>
                      <a:pt x="10501" y="22"/>
                      <a:pt x="10344" y="71"/>
                    </a:cubicBezTo>
                    <a:lnTo>
                      <a:pt x="1570" y="2888"/>
                    </a:lnTo>
                    <a:cubicBezTo>
                      <a:pt x="645" y="3185"/>
                      <a:pt x="0" y="4314"/>
                      <a:pt x="0" y="5634"/>
                    </a:cubicBezTo>
                    <a:cubicBezTo>
                      <a:pt x="0" y="6955"/>
                      <a:pt x="645" y="8084"/>
                      <a:pt x="1569" y="8380"/>
                    </a:cubicBezTo>
                    <a:lnTo>
                      <a:pt x="3374" y="8960"/>
                    </a:lnTo>
                    <a:lnTo>
                      <a:pt x="3374" y="16904"/>
                    </a:lnTo>
                    <a:cubicBezTo>
                      <a:pt x="3374" y="19397"/>
                      <a:pt x="5425" y="21600"/>
                      <a:pt x="10800" y="21600"/>
                    </a:cubicBezTo>
                    <a:cubicBezTo>
                      <a:pt x="16174" y="21600"/>
                      <a:pt x="18224" y="19397"/>
                      <a:pt x="18224" y="16904"/>
                    </a:cubicBezTo>
                    <a:lnTo>
                      <a:pt x="18224" y="8960"/>
                    </a:lnTo>
                    <a:lnTo>
                      <a:pt x="20030" y="8380"/>
                    </a:lnTo>
                    <a:cubicBezTo>
                      <a:pt x="20954" y="8084"/>
                      <a:pt x="21600" y="6955"/>
                      <a:pt x="21600" y="5634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marL="0" marR="0" lvl="0" indent="0" algn="ctr" defTabSz="22860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5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Gill Sans" charset="0"/>
                  <a:sym typeface="Gill Sans" charset="0"/>
                </a:endParaRPr>
              </a:p>
            </p:txBody>
          </p:sp>
          <p:sp>
            <p:nvSpPr>
              <p:cNvPr id="26" name="AutoShape 44"/>
              <p:cNvSpPr/>
              <p:nvPr/>
            </p:nvSpPr>
            <p:spPr bwMode="auto">
              <a:xfrm>
                <a:off x="2505053" y="2037686"/>
                <a:ext cx="22225" cy="12382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1963"/>
                    </a:moveTo>
                    <a:lnTo>
                      <a:pt x="0" y="19636"/>
                    </a:lnTo>
                    <a:cubicBezTo>
                      <a:pt x="0" y="20721"/>
                      <a:pt x="4841" y="21599"/>
                      <a:pt x="10800" y="21599"/>
                    </a:cubicBezTo>
                    <a:cubicBezTo>
                      <a:pt x="16758" y="21599"/>
                      <a:pt x="21600" y="20721"/>
                      <a:pt x="21600" y="19636"/>
                    </a:cubicBezTo>
                    <a:lnTo>
                      <a:pt x="21600" y="1963"/>
                    </a:lnTo>
                    <a:cubicBezTo>
                      <a:pt x="21600" y="878"/>
                      <a:pt x="16758" y="0"/>
                      <a:pt x="10800" y="0"/>
                    </a:cubicBezTo>
                    <a:cubicBezTo>
                      <a:pt x="4841" y="0"/>
                      <a:pt x="0" y="878"/>
                      <a:pt x="0" y="1963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marL="0" marR="0" lvl="0" indent="0" algn="ctr" defTabSz="22860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5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Gill Sans" charset="0"/>
                  <a:sym typeface="Gill Sans" charset="0"/>
                </a:endParaRPr>
              </a:p>
            </p:txBody>
          </p:sp>
          <p:sp>
            <p:nvSpPr>
              <p:cNvPr id="27" name="AutoShape 45"/>
              <p:cNvSpPr/>
              <p:nvPr/>
            </p:nvSpPr>
            <p:spPr bwMode="auto">
              <a:xfrm>
                <a:off x="2493941" y="2172624"/>
                <a:ext cx="46037" cy="6826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0800" y="0"/>
                    </a:moveTo>
                    <a:cubicBezTo>
                      <a:pt x="4838" y="0"/>
                      <a:pt x="0" y="10427"/>
                      <a:pt x="0" y="14400"/>
                    </a:cubicBezTo>
                    <a:cubicBezTo>
                      <a:pt x="0" y="18372"/>
                      <a:pt x="4838" y="21599"/>
                      <a:pt x="10800" y="21599"/>
                    </a:cubicBezTo>
                    <a:cubicBezTo>
                      <a:pt x="16761" y="21599"/>
                      <a:pt x="21600" y="18372"/>
                      <a:pt x="21600" y="14400"/>
                    </a:cubicBezTo>
                    <a:cubicBezTo>
                      <a:pt x="21600" y="10427"/>
                      <a:pt x="16761" y="0"/>
                      <a:pt x="10800" y="0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marL="0" marR="0" lvl="0" indent="0" algn="ctr" defTabSz="22860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5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Gill Sans" charset="0"/>
                  <a:sym typeface="Gill Sans" charset="0"/>
                </a:endParaRPr>
              </a:p>
            </p:txBody>
          </p:sp>
        </p:grpSp>
      </p:grpSp>
      <p:grpSp>
        <p:nvGrpSpPr>
          <p:cNvPr id="28" name="组合 27"/>
          <p:cNvGrpSpPr/>
          <p:nvPr/>
        </p:nvGrpSpPr>
        <p:grpSpPr>
          <a:xfrm>
            <a:off x="3648677" y="927708"/>
            <a:ext cx="1942022" cy="1743520"/>
            <a:chOff x="3648677" y="937436"/>
            <a:chExt cx="1942022" cy="1743520"/>
          </a:xfrm>
        </p:grpSpPr>
        <p:sp>
          <p:nvSpPr>
            <p:cNvPr id="29" name="Freeform 8"/>
            <p:cNvSpPr/>
            <p:nvPr/>
          </p:nvSpPr>
          <p:spPr bwMode="auto">
            <a:xfrm rot="10800000">
              <a:off x="3807479" y="1067567"/>
              <a:ext cx="1625520" cy="1462307"/>
            </a:xfrm>
            <a:custGeom>
              <a:avLst/>
              <a:gdLst>
                <a:gd name="T0" fmla="*/ 846 w 1165"/>
                <a:gd name="T1" fmla="*/ 887 h 1048"/>
                <a:gd name="T2" fmla="*/ 839 w 1165"/>
                <a:gd name="T3" fmla="*/ 900 h 1048"/>
                <a:gd name="T4" fmla="*/ 582 w 1165"/>
                <a:gd name="T5" fmla="*/ 1048 h 1048"/>
                <a:gd name="T6" fmla="*/ 326 w 1165"/>
                <a:gd name="T7" fmla="*/ 900 h 1048"/>
                <a:gd name="T8" fmla="*/ 319 w 1165"/>
                <a:gd name="T9" fmla="*/ 887 h 1048"/>
                <a:gd name="T10" fmla="*/ 318 w 1165"/>
                <a:gd name="T11" fmla="*/ 886 h 1048"/>
                <a:gd name="T12" fmla="*/ 0 w 1165"/>
                <a:gd name="T13" fmla="*/ 335 h 1048"/>
                <a:gd name="T14" fmla="*/ 582 w 1165"/>
                <a:gd name="T15" fmla="*/ 0 h 1048"/>
                <a:gd name="T16" fmla="*/ 1165 w 1165"/>
                <a:gd name="T17" fmla="*/ 335 h 1048"/>
                <a:gd name="T18" fmla="*/ 847 w 1165"/>
                <a:gd name="T19" fmla="*/ 886 h 1048"/>
                <a:gd name="T20" fmla="*/ 846 w 1165"/>
                <a:gd name="T21" fmla="*/ 887 h 1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5" h="1048">
                  <a:moveTo>
                    <a:pt x="846" y="887"/>
                  </a:moveTo>
                  <a:cubicBezTo>
                    <a:pt x="839" y="900"/>
                    <a:pt x="839" y="900"/>
                    <a:pt x="839" y="900"/>
                  </a:cubicBezTo>
                  <a:cubicBezTo>
                    <a:pt x="786" y="991"/>
                    <a:pt x="688" y="1048"/>
                    <a:pt x="582" y="1048"/>
                  </a:cubicBezTo>
                  <a:cubicBezTo>
                    <a:pt x="477" y="1048"/>
                    <a:pt x="379" y="991"/>
                    <a:pt x="326" y="900"/>
                  </a:cubicBezTo>
                  <a:cubicBezTo>
                    <a:pt x="319" y="887"/>
                    <a:pt x="319" y="887"/>
                    <a:pt x="319" y="887"/>
                  </a:cubicBezTo>
                  <a:cubicBezTo>
                    <a:pt x="319" y="887"/>
                    <a:pt x="318" y="886"/>
                    <a:pt x="318" y="886"/>
                  </a:cubicBezTo>
                  <a:cubicBezTo>
                    <a:pt x="0" y="335"/>
                    <a:pt x="0" y="335"/>
                    <a:pt x="0" y="335"/>
                  </a:cubicBezTo>
                  <a:cubicBezTo>
                    <a:pt x="582" y="0"/>
                    <a:pt x="582" y="0"/>
                    <a:pt x="582" y="0"/>
                  </a:cubicBezTo>
                  <a:cubicBezTo>
                    <a:pt x="1165" y="335"/>
                    <a:pt x="1165" y="335"/>
                    <a:pt x="1165" y="335"/>
                  </a:cubicBezTo>
                  <a:cubicBezTo>
                    <a:pt x="847" y="886"/>
                    <a:pt x="847" y="886"/>
                    <a:pt x="847" y="886"/>
                  </a:cubicBezTo>
                  <a:cubicBezTo>
                    <a:pt x="847" y="886"/>
                    <a:pt x="846" y="887"/>
                    <a:pt x="846" y="887"/>
                  </a:cubicBez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10"/>
            <p:cNvSpPr/>
            <p:nvPr/>
          </p:nvSpPr>
          <p:spPr bwMode="auto">
            <a:xfrm rot="10800000">
              <a:off x="3648677" y="937436"/>
              <a:ext cx="1942022" cy="1743520"/>
            </a:xfrm>
            <a:custGeom>
              <a:avLst/>
              <a:gdLst>
                <a:gd name="T0" fmla="*/ 701 w 1392"/>
                <a:gd name="T1" fmla="*/ 1 h 1250"/>
                <a:gd name="T2" fmla="*/ 692 w 1392"/>
                <a:gd name="T3" fmla="*/ 1 h 1250"/>
                <a:gd name="T4" fmla="*/ 5 w 1392"/>
                <a:gd name="T5" fmla="*/ 397 h 1250"/>
                <a:gd name="T6" fmla="*/ 2 w 1392"/>
                <a:gd name="T7" fmla="*/ 409 h 1250"/>
                <a:gd name="T8" fmla="*/ 14 w 1392"/>
                <a:gd name="T9" fmla="*/ 412 h 1250"/>
                <a:gd name="T10" fmla="*/ 696 w 1392"/>
                <a:gd name="T11" fmla="*/ 19 h 1250"/>
                <a:gd name="T12" fmla="*/ 1371 w 1392"/>
                <a:gd name="T13" fmla="*/ 408 h 1250"/>
                <a:gd name="T14" fmla="*/ 1003 w 1392"/>
                <a:gd name="T15" fmla="*/ 1045 h 1250"/>
                <a:gd name="T16" fmla="*/ 1001 w 1392"/>
                <a:gd name="T17" fmla="*/ 1047 h 1250"/>
                <a:gd name="T18" fmla="*/ 993 w 1392"/>
                <a:gd name="T19" fmla="*/ 1062 h 1250"/>
                <a:gd name="T20" fmla="*/ 696 w 1392"/>
                <a:gd name="T21" fmla="*/ 1233 h 1250"/>
                <a:gd name="T22" fmla="*/ 400 w 1392"/>
                <a:gd name="T23" fmla="*/ 1062 h 1250"/>
                <a:gd name="T24" fmla="*/ 391 w 1392"/>
                <a:gd name="T25" fmla="*/ 1047 h 1250"/>
                <a:gd name="T26" fmla="*/ 390 w 1392"/>
                <a:gd name="T27" fmla="*/ 1045 h 1250"/>
                <a:gd name="T28" fmla="*/ 89 w 1392"/>
                <a:gd name="T29" fmla="*/ 525 h 1250"/>
                <a:gd name="T30" fmla="*/ 120 w 1392"/>
                <a:gd name="T31" fmla="*/ 507 h 1250"/>
                <a:gd name="T32" fmla="*/ 40 w 1392"/>
                <a:gd name="T33" fmla="*/ 456 h 1250"/>
                <a:gd name="T34" fmla="*/ 44 w 1392"/>
                <a:gd name="T35" fmla="*/ 551 h 1250"/>
                <a:gd name="T36" fmla="*/ 74 w 1392"/>
                <a:gd name="T37" fmla="*/ 534 h 1250"/>
                <a:gd name="T38" fmla="*/ 376 w 1392"/>
                <a:gd name="T39" fmla="*/ 1056 h 1250"/>
                <a:gd name="T40" fmla="*/ 377 w 1392"/>
                <a:gd name="T41" fmla="*/ 1058 h 1250"/>
                <a:gd name="T42" fmla="*/ 384 w 1392"/>
                <a:gd name="T43" fmla="*/ 1071 h 1250"/>
                <a:gd name="T44" fmla="*/ 696 w 1392"/>
                <a:gd name="T45" fmla="*/ 1250 h 1250"/>
                <a:gd name="T46" fmla="*/ 1008 w 1392"/>
                <a:gd name="T47" fmla="*/ 1071 h 1250"/>
                <a:gd name="T48" fmla="*/ 1016 w 1392"/>
                <a:gd name="T49" fmla="*/ 1058 h 1250"/>
                <a:gd name="T50" fmla="*/ 1017 w 1392"/>
                <a:gd name="T51" fmla="*/ 1056 h 1250"/>
                <a:gd name="T52" fmla="*/ 1391 w 1392"/>
                <a:gd name="T53" fmla="*/ 409 h 1250"/>
                <a:gd name="T54" fmla="*/ 1391 w 1392"/>
                <a:gd name="T55" fmla="*/ 402 h 1250"/>
                <a:gd name="T56" fmla="*/ 1387 w 1392"/>
                <a:gd name="T57" fmla="*/ 397 h 1250"/>
                <a:gd name="T58" fmla="*/ 701 w 1392"/>
                <a:gd name="T59" fmla="*/ 1 h 1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92" h="1250">
                  <a:moveTo>
                    <a:pt x="701" y="1"/>
                  </a:moveTo>
                  <a:cubicBezTo>
                    <a:pt x="698" y="0"/>
                    <a:pt x="695" y="0"/>
                    <a:pt x="692" y="1"/>
                  </a:cubicBezTo>
                  <a:cubicBezTo>
                    <a:pt x="5" y="397"/>
                    <a:pt x="5" y="397"/>
                    <a:pt x="5" y="397"/>
                  </a:cubicBezTo>
                  <a:cubicBezTo>
                    <a:pt x="1" y="399"/>
                    <a:pt x="0" y="405"/>
                    <a:pt x="2" y="409"/>
                  </a:cubicBezTo>
                  <a:cubicBezTo>
                    <a:pt x="4" y="413"/>
                    <a:pt x="10" y="414"/>
                    <a:pt x="14" y="412"/>
                  </a:cubicBezTo>
                  <a:cubicBezTo>
                    <a:pt x="696" y="19"/>
                    <a:pt x="696" y="19"/>
                    <a:pt x="696" y="19"/>
                  </a:cubicBezTo>
                  <a:cubicBezTo>
                    <a:pt x="1371" y="408"/>
                    <a:pt x="1371" y="408"/>
                    <a:pt x="1371" y="408"/>
                  </a:cubicBezTo>
                  <a:cubicBezTo>
                    <a:pt x="1003" y="1045"/>
                    <a:pt x="1003" y="1045"/>
                    <a:pt x="1003" y="1045"/>
                  </a:cubicBezTo>
                  <a:cubicBezTo>
                    <a:pt x="1002" y="1046"/>
                    <a:pt x="1002" y="1046"/>
                    <a:pt x="1001" y="1047"/>
                  </a:cubicBezTo>
                  <a:cubicBezTo>
                    <a:pt x="993" y="1062"/>
                    <a:pt x="993" y="1062"/>
                    <a:pt x="993" y="1062"/>
                  </a:cubicBezTo>
                  <a:cubicBezTo>
                    <a:pt x="932" y="1167"/>
                    <a:pt x="818" y="1233"/>
                    <a:pt x="696" y="1233"/>
                  </a:cubicBezTo>
                  <a:cubicBezTo>
                    <a:pt x="575" y="1233"/>
                    <a:pt x="461" y="1167"/>
                    <a:pt x="400" y="1062"/>
                  </a:cubicBezTo>
                  <a:cubicBezTo>
                    <a:pt x="391" y="1047"/>
                    <a:pt x="391" y="1047"/>
                    <a:pt x="391" y="1047"/>
                  </a:cubicBezTo>
                  <a:cubicBezTo>
                    <a:pt x="391" y="1046"/>
                    <a:pt x="390" y="1046"/>
                    <a:pt x="390" y="1045"/>
                  </a:cubicBezTo>
                  <a:cubicBezTo>
                    <a:pt x="89" y="525"/>
                    <a:pt x="89" y="525"/>
                    <a:pt x="89" y="525"/>
                  </a:cubicBezTo>
                  <a:cubicBezTo>
                    <a:pt x="120" y="507"/>
                    <a:pt x="120" y="507"/>
                    <a:pt x="120" y="507"/>
                  </a:cubicBezTo>
                  <a:cubicBezTo>
                    <a:pt x="40" y="456"/>
                    <a:pt x="40" y="456"/>
                    <a:pt x="40" y="456"/>
                  </a:cubicBezTo>
                  <a:cubicBezTo>
                    <a:pt x="44" y="551"/>
                    <a:pt x="44" y="551"/>
                    <a:pt x="44" y="551"/>
                  </a:cubicBezTo>
                  <a:cubicBezTo>
                    <a:pt x="74" y="534"/>
                    <a:pt x="74" y="534"/>
                    <a:pt x="74" y="534"/>
                  </a:cubicBezTo>
                  <a:cubicBezTo>
                    <a:pt x="376" y="1056"/>
                    <a:pt x="376" y="1056"/>
                    <a:pt x="376" y="1056"/>
                  </a:cubicBezTo>
                  <a:cubicBezTo>
                    <a:pt x="376" y="1057"/>
                    <a:pt x="376" y="1057"/>
                    <a:pt x="377" y="1058"/>
                  </a:cubicBezTo>
                  <a:cubicBezTo>
                    <a:pt x="384" y="1071"/>
                    <a:pt x="384" y="1071"/>
                    <a:pt x="384" y="1071"/>
                  </a:cubicBezTo>
                  <a:cubicBezTo>
                    <a:pt x="449" y="1182"/>
                    <a:pt x="568" y="1250"/>
                    <a:pt x="696" y="1250"/>
                  </a:cubicBezTo>
                  <a:cubicBezTo>
                    <a:pt x="824" y="1250"/>
                    <a:pt x="944" y="1182"/>
                    <a:pt x="1008" y="1071"/>
                  </a:cubicBezTo>
                  <a:cubicBezTo>
                    <a:pt x="1016" y="1058"/>
                    <a:pt x="1016" y="1058"/>
                    <a:pt x="1016" y="1058"/>
                  </a:cubicBezTo>
                  <a:cubicBezTo>
                    <a:pt x="1016" y="1057"/>
                    <a:pt x="1017" y="1057"/>
                    <a:pt x="1017" y="1056"/>
                  </a:cubicBezTo>
                  <a:cubicBezTo>
                    <a:pt x="1391" y="409"/>
                    <a:pt x="1391" y="409"/>
                    <a:pt x="1391" y="409"/>
                  </a:cubicBezTo>
                  <a:cubicBezTo>
                    <a:pt x="1392" y="407"/>
                    <a:pt x="1392" y="404"/>
                    <a:pt x="1391" y="402"/>
                  </a:cubicBezTo>
                  <a:cubicBezTo>
                    <a:pt x="1391" y="400"/>
                    <a:pt x="1389" y="398"/>
                    <a:pt x="1387" y="397"/>
                  </a:cubicBezTo>
                  <a:lnTo>
                    <a:pt x="701" y="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AutoShape 59"/>
            <p:cNvSpPr/>
            <p:nvPr/>
          </p:nvSpPr>
          <p:spPr bwMode="auto">
            <a:xfrm>
              <a:off x="4295775" y="1576959"/>
              <a:ext cx="463274" cy="461234"/>
            </a:xfrm>
            <a:custGeom>
              <a:avLst/>
              <a:gdLst>
                <a:gd name="T0" fmla="+- 0 10794 23"/>
                <a:gd name="T1" fmla="*/ T0 w 21543"/>
                <a:gd name="T2" fmla="*/ 10800 h 21600"/>
                <a:gd name="T3" fmla="+- 0 10794 23"/>
                <a:gd name="T4" fmla="*/ T3 w 21543"/>
                <a:gd name="T5" fmla="*/ 10800 h 21600"/>
                <a:gd name="T6" fmla="+- 0 10794 23"/>
                <a:gd name="T7" fmla="*/ T6 w 21543"/>
                <a:gd name="T8" fmla="*/ 10800 h 21600"/>
                <a:gd name="T9" fmla="+- 0 10794 23"/>
                <a:gd name="T10" fmla="*/ T9 w 21543"/>
                <a:gd name="T11" fmla="*/ 10800 h 21600"/>
              </a:gdLst>
              <a:ahLst/>
              <a:cxnLst>
                <a:cxn ang="0">
                  <a:pos x="T1" y="T2"/>
                </a:cxn>
                <a:cxn ang="0">
                  <a:pos x="T4" y="T5"/>
                </a:cxn>
                <a:cxn ang="0">
                  <a:pos x="T7" y="T8"/>
                </a:cxn>
                <a:cxn ang="0">
                  <a:pos x="T10" y="T11"/>
                </a:cxn>
              </a:cxnLst>
              <a:rect l="0" t="0" r="r" b="b"/>
              <a:pathLst>
                <a:path w="21543" h="21600">
                  <a:moveTo>
                    <a:pt x="16976" y="19986"/>
                  </a:moveTo>
                  <a:lnTo>
                    <a:pt x="11226" y="17680"/>
                  </a:lnTo>
                  <a:cubicBezTo>
                    <a:pt x="11088" y="17626"/>
                    <a:pt x="10946" y="17608"/>
                    <a:pt x="10806" y="17600"/>
                  </a:cubicBezTo>
                  <a:lnTo>
                    <a:pt x="19660" y="3837"/>
                  </a:lnTo>
                  <a:cubicBezTo>
                    <a:pt x="19660" y="3837"/>
                    <a:pt x="16976" y="19986"/>
                    <a:pt x="16976" y="19986"/>
                  </a:cubicBezTo>
                  <a:close/>
                  <a:moveTo>
                    <a:pt x="6859" y="16244"/>
                  </a:moveTo>
                  <a:cubicBezTo>
                    <a:pt x="6858" y="16242"/>
                    <a:pt x="6855" y="16240"/>
                    <a:pt x="6854" y="16238"/>
                  </a:cubicBezTo>
                  <a:lnTo>
                    <a:pt x="19606" y="2552"/>
                  </a:lnTo>
                  <a:lnTo>
                    <a:pt x="8735" y="19536"/>
                  </a:lnTo>
                  <a:cubicBezTo>
                    <a:pt x="8735" y="19536"/>
                    <a:pt x="6859" y="16244"/>
                    <a:pt x="6859" y="16244"/>
                  </a:cubicBezTo>
                  <a:close/>
                  <a:moveTo>
                    <a:pt x="2111" y="14024"/>
                  </a:moveTo>
                  <a:lnTo>
                    <a:pt x="17712" y="3595"/>
                  </a:lnTo>
                  <a:lnTo>
                    <a:pt x="6369" y="15770"/>
                  </a:lnTo>
                  <a:cubicBezTo>
                    <a:pt x="6309" y="15734"/>
                    <a:pt x="6256" y="15687"/>
                    <a:pt x="6190" y="15660"/>
                  </a:cubicBezTo>
                  <a:cubicBezTo>
                    <a:pt x="6190" y="15660"/>
                    <a:pt x="2111" y="14024"/>
                    <a:pt x="2111" y="14024"/>
                  </a:cubicBezTo>
                  <a:close/>
                  <a:moveTo>
                    <a:pt x="21234" y="108"/>
                  </a:moveTo>
                  <a:cubicBezTo>
                    <a:pt x="21123" y="35"/>
                    <a:pt x="20996" y="0"/>
                    <a:pt x="20868" y="0"/>
                  </a:cubicBezTo>
                  <a:cubicBezTo>
                    <a:pt x="20738" y="0"/>
                    <a:pt x="20608" y="36"/>
                    <a:pt x="20495" y="113"/>
                  </a:cubicBezTo>
                  <a:lnTo>
                    <a:pt x="299" y="13613"/>
                  </a:lnTo>
                  <a:cubicBezTo>
                    <a:pt x="91" y="13751"/>
                    <a:pt x="-23" y="13995"/>
                    <a:pt x="3" y="14244"/>
                  </a:cubicBezTo>
                  <a:cubicBezTo>
                    <a:pt x="28" y="14494"/>
                    <a:pt x="190" y="14708"/>
                    <a:pt x="422" y="14801"/>
                  </a:cubicBezTo>
                  <a:lnTo>
                    <a:pt x="5689" y="16914"/>
                  </a:lnTo>
                  <a:lnTo>
                    <a:pt x="8166" y="21259"/>
                  </a:lnTo>
                  <a:cubicBezTo>
                    <a:pt x="8284" y="21468"/>
                    <a:pt x="8505" y="21597"/>
                    <a:pt x="8743" y="21599"/>
                  </a:cubicBezTo>
                  <a:lnTo>
                    <a:pt x="8751" y="21599"/>
                  </a:lnTo>
                  <a:cubicBezTo>
                    <a:pt x="8987" y="21599"/>
                    <a:pt x="9206" y="21474"/>
                    <a:pt x="9328" y="21271"/>
                  </a:cubicBezTo>
                  <a:lnTo>
                    <a:pt x="10726" y="18934"/>
                  </a:lnTo>
                  <a:lnTo>
                    <a:pt x="17253" y="21551"/>
                  </a:lnTo>
                  <a:cubicBezTo>
                    <a:pt x="17332" y="21584"/>
                    <a:pt x="17418" y="21599"/>
                    <a:pt x="17502" y="21599"/>
                  </a:cubicBezTo>
                  <a:cubicBezTo>
                    <a:pt x="17617" y="21599"/>
                    <a:pt x="17731" y="21571"/>
                    <a:pt x="17832" y="21512"/>
                  </a:cubicBezTo>
                  <a:cubicBezTo>
                    <a:pt x="18010" y="21412"/>
                    <a:pt x="18133" y="21238"/>
                    <a:pt x="18167" y="21035"/>
                  </a:cubicBezTo>
                  <a:lnTo>
                    <a:pt x="21533" y="785"/>
                  </a:lnTo>
                  <a:cubicBezTo>
                    <a:pt x="21576" y="520"/>
                    <a:pt x="21459" y="254"/>
                    <a:pt x="21234" y="10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marL="0" marR="0" lvl="0" indent="0" algn="ctr" defTabSz="228600" eaLnBrk="1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en-US" sz="15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Gill Sans" charset="0"/>
                <a:sym typeface="Gill Sans" charset="0"/>
              </a:endParaRPr>
            </a:p>
          </p:txBody>
        </p:sp>
      </p:grpSp>
      <p:grpSp>
        <p:nvGrpSpPr>
          <p:cNvPr id="32" name="组合 31"/>
          <p:cNvGrpSpPr/>
          <p:nvPr/>
        </p:nvGrpSpPr>
        <p:grpSpPr>
          <a:xfrm>
            <a:off x="4675378" y="2201437"/>
            <a:ext cx="1602362" cy="1730286"/>
            <a:chOff x="4675378" y="2211165"/>
            <a:chExt cx="1602362" cy="1730286"/>
          </a:xfrm>
        </p:grpSpPr>
        <p:sp>
          <p:nvSpPr>
            <p:cNvPr id="33" name="Freeform 6"/>
            <p:cNvSpPr/>
            <p:nvPr/>
          </p:nvSpPr>
          <p:spPr bwMode="auto">
            <a:xfrm rot="10800000">
              <a:off x="4798892" y="2375481"/>
              <a:ext cx="1340999" cy="1408270"/>
            </a:xfrm>
            <a:custGeom>
              <a:avLst/>
              <a:gdLst>
                <a:gd name="T0" fmla="*/ 323 w 961"/>
                <a:gd name="T1" fmla="*/ 1 h 1010"/>
                <a:gd name="T2" fmla="*/ 309 w 961"/>
                <a:gd name="T3" fmla="*/ 1 h 1010"/>
                <a:gd name="T4" fmla="*/ 53 w 961"/>
                <a:gd name="T5" fmla="*/ 149 h 1010"/>
                <a:gd name="T6" fmla="*/ 52 w 961"/>
                <a:gd name="T7" fmla="*/ 444 h 1010"/>
                <a:gd name="T8" fmla="*/ 60 w 961"/>
                <a:gd name="T9" fmla="*/ 457 h 1010"/>
                <a:gd name="T10" fmla="*/ 60 w 961"/>
                <a:gd name="T11" fmla="*/ 459 h 1010"/>
                <a:gd name="T12" fmla="*/ 378 w 961"/>
                <a:gd name="T13" fmla="*/ 1010 h 1010"/>
                <a:gd name="T14" fmla="*/ 960 w 961"/>
                <a:gd name="T15" fmla="*/ 673 h 1010"/>
                <a:gd name="T16" fmla="*/ 961 w 961"/>
                <a:gd name="T17" fmla="*/ 0 h 1010"/>
                <a:gd name="T18" fmla="*/ 325 w 961"/>
                <a:gd name="T19" fmla="*/ 0 h 1010"/>
                <a:gd name="T20" fmla="*/ 323 w 961"/>
                <a:gd name="T21" fmla="*/ 1 h 10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61" h="1010">
                  <a:moveTo>
                    <a:pt x="323" y="1"/>
                  </a:moveTo>
                  <a:cubicBezTo>
                    <a:pt x="309" y="1"/>
                    <a:pt x="309" y="1"/>
                    <a:pt x="309" y="1"/>
                  </a:cubicBezTo>
                  <a:cubicBezTo>
                    <a:pt x="203" y="1"/>
                    <a:pt x="105" y="58"/>
                    <a:pt x="53" y="149"/>
                  </a:cubicBezTo>
                  <a:cubicBezTo>
                    <a:pt x="0" y="240"/>
                    <a:pt x="0" y="353"/>
                    <a:pt x="52" y="444"/>
                  </a:cubicBezTo>
                  <a:cubicBezTo>
                    <a:pt x="60" y="457"/>
                    <a:pt x="60" y="457"/>
                    <a:pt x="60" y="457"/>
                  </a:cubicBezTo>
                  <a:cubicBezTo>
                    <a:pt x="60" y="458"/>
                    <a:pt x="60" y="458"/>
                    <a:pt x="60" y="459"/>
                  </a:cubicBezTo>
                  <a:cubicBezTo>
                    <a:pt x="378" y="1010"/>
                    <a:pt x="378" y="1010"/>
                    <a:pt x="378" y="1010"/>
                  </a:cubicBezTo>
                  <a:cubicBezTo>
                    <a:pt x="960" y="673"/>
                    <a:pt x="960" y="673"/>
                    <a:pt x="960" y="673"/>
                  </a:cubicBezTo>
                  <a:cubicBezTo>
                    <a:pt x="961" y="0"/>
                    <a:pt x="961" y="0"/>
                    <a:pt x="961" y="0"/>
                  </a:cubicBezTo>
                  <a:cubicBezTo>
                    <a:pt x="325" y="0"/>
                    <a:pt x="325" y="0"/>
                    <a:pt x="325" y="0"/>
                  </a:cubicBezTo>
                  <a:cubicBezTo>
                    <a:pt x="324" y="1"/>
                    <a:pt x="324" y="1"/>
                    <a:pt x="323" y="1"/>
                  </a:cubicBez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9"/>
            <p:cNvSpPr/>
            <p:nvPr/>
          </p:nvSpPr>
          <p:spPr bwMode="auto">
            <a:xfrm rot="10800000">
              <a:off x="4675378" y="2211165"/>
              <a:ext cx="1602362" cy="1730286"/>
            </a:xfrm>
            <a:custGeom>
              <a:avLst/>
              <a:gdLst>
                <a:gd name="T0" fmla="*/ 1140 w 1149"/>
                <a:gd name="T1" fmla="*/ 34 h 1241"/>
                <a:gd name="T2" fmla="*/ 1131 w 1149"/>
                <a:gd name="T3" fmla="*/ 43 h 1241"/>
                <a:gd name="T4" fmla="*/ 1130 w 1149"/>
                <a:gd name="T5" fmla="*/ 830 h 1241"/>
                <a:gd name="T6" fmla="*/ 456 w 1149"/>
                <a:gd name="T7" fmla="*/ 1220 h 1241"/>
                <a:gd name="T8" fmla="*/ 88 w 1149"/>
                <a:gd name="T9" fmla="*/ 583 h 1241"/>
                <a:gd name="T10" fmla="*/ 87 w 1149"/>
                <a:gd name="T11" fmla="*/ 581 h 1241"/>
                <a:gd name="T12" fmla="*/ 79 w 1149"/>
                <a:gd name="T13" fmla="*/ 566 h 1241"/>
                <a:gd name="T14" fmla="*/ 79 w 1149"/>
                <a:gd name="T15" fmla="*/ 223 h 1241"/>
                <a:gd name="T16" fmla="*/ 376 w 1149"/>
                <a:gd name="T17" fmla="*/ 52 h 1241"/>
                <a:gd name="T18" fmla="*/ 392 w 1149"/>
                <a:gd name="T19" fmla="*/ 52 h 1241"/>
                <a:gd name="T20" fmla="*/ 394 w 1149"/>
                <a:gd name="T21" fmla="*/ 52 h 1241"/>
                <a:gd name="T22" fmla="*/ 996 w 1149"/>
                <a:gd name="T23" fmla="*/ 52 h 1241"/>
                <a:gd name="T24" fmla="*/ 996 w 1149"/>
                <a:gd name="T25" fmla="*/ 87 h 1241"/>
                <a:gd name="T26" fmla="*/ 1081 w 1149"/>
                <a:gd name="T27" fmla="*/ 43 h 1241"/>
                <a:gd name="T28" fmla="*/ 996 w 1149"/>
                <a:gd name="T29" fmla="*/ 0 h 1241"/>
                <a:gd name="T30" fmla="*/ 996 w 1149"/>
                <a:gd name="T31" fmla="*/ 34 h 1241"/>
                <a:gd name="T32" fmla="*/ 393 w 1149"/>
                <a:gd name="T33" fmla="*/ 34 h 1241"/>
                <a:gd name="T34" fmla="*/ 390 w 1149"/>
                <a:gd name="T35" fmla="*/ 35 h 1241"/>
                <a:gd name="T36" fmla="*/ 376 w 1149"/>
                <a:gd name="T37" fmla="*/ 35 h 1241"/>
                <a:gd name="T38" fmla="*/ 64 w 1149"/>
                <a:gd name="T39" fmla="*/ 215 h 1241"/>
                <a:gd name="T40" fmla="*/ 64 w 1149"/>
                <a:gd name="T41" fmla="*/ 575 h 1241"/>
                <a:gd name="T42" fmla="*/ 71 w 1149"/>
                <a:gd name="T43" fmla="*/ 588 h 1241"/>
                <a:gd name="T44" fmla="*/ 72 w 1149"/>
                <a:gd name="T45" fmla="*/ 590 h 1241"/>
                <a:gd name="T46" fmla="*/ 446 w 1149"/>
                <a:gd name="T47" fmla="*/ 1237 h 1241"/>
                <a:gd name="T48" fmla="*/ 451 w 1149"/>
                <a:gd name="T49" fmla="*/ 1241 h 1241"/>
                <a:gd name="T50" fmla="*/ 458 w 1149"/>
                <a:gd name="T51" fmla="*/ 1240 h 1241"/>
                <a:gd name="T52" fmla="*/ 1143 w 1149"/>
                <a:gd name="T53" fmla="*/ 843 h 1241"/>
                <a:gd name="T54" fmla="*/ 1146 w 1149"/>
                <a:gd name="T55" fmla="*/ 840 h 1241"/>
                <a:gd name="T56" fmla="*/ 1148 w 1149"/>
                <a:gd name="T57" fmla="*/ 835 h 1241"/>
                <a:gd name="T58" fmla="*/ 1149 w 1149"/>
                <a:gd name="T59" fmla="*/ 43 h 1241"/>
                <a:gd name="T60" fmla="*/ 1140 w 1149"/>
                <a:gd name="T61" fmla="*/ 34 h 1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49" h="1241">
                  <a:moveTo>
                    <a:pt x="1140" y="34"/>
                  </a:moveTo>
                  <a:cubicBezTo>
                    <a:pt x="1135" y="34"/>
                    <a:pt x="1131" y="38"/>
                    <a:pt x="1131" y="43"/>
                  </a:cubicBezTo>
                  <a:cubicBezTo>
                    <a:pt x="1130" y="830"/>
                    <a:pt x="1130" y="830"/>
                    <a:pt x="1130" y="830"/>
                  </a:cubicBezTo>
                  <a:cubicBezTo>
                    <a:pt x="456" y="1220"/>
                    <a:pt x="456" y="1220"/>
                    <a:pt x="456" y="1220"/>
                  </a:cubicBezTo>
                  <a:cubicBezTo>
                    <a:pt x="88" y="583"/>
                    <a:pt x="88" y="583"/>
                    <a:pt x="88" y="583"/>
                  </a:cubicBezTo>
                  <a:cubicBezTo>
                    <a:pt x="88" y="582"/>
                    <a:pt x="88" y="581"/>
                    <a:pt x="87" y="581"/>
                  </a:cubicBezTo>
                  <a:cubicBezTo>
                    <a:pt x="79" y="566"/>
                    <a:pt x="79" y="566"/>
                    <a:pt x="79" y="566"/>
                  </a:cubicBezTo>
                  <a:cubicBezTo>
                    <a:pt x="18" y="460"/>
                    <a:pt x="18" y="329"/>
                    <a:pt x="79" y="223"/>
                  </a:cubicBezTo>
                  <a:cubicBezTo>
                    <a:pt x="140" y="118"/>
                    <a:pt x="254" y="52"/>
                    <a:pt x="376" y="52"/>
                  </a:cubicBezTo>
                  <a:cubicBezTo>
                    <a:pt x="392" y="52"/>
                    <a:pt x="392" y="52"/>
                    <a:pt x="392" y="52"/>
                  </a:cubicBezTo>
                  <a:cubicBezTo>
                    <a:pt x="393" y="52"/>
                    <a:pt x="394" y="52"/>
                    <a:pt x="394" y="52"/>
                  </a:cubicBezTo>
                  <a:cubicBezTo>
                    <a:pt x="996" y="52"/>
                    <a:pt x="996" y="52"/>
                    <a:pt x="996" y="52"/>
                  </a:cubicBezTo>
                  <a:cubicBezTo>
                    <a:pt x="996" y="87"/>
                    <a:pt x="996" y="87"/>
                    <a:pt x="996" y="87"/>
                  </a:cubicBezTo>
                  <a:cubicBezTo>
                    <a:pt x="1081" y="43"/>
                    <a:pt x="1081" y="43"/>
                    <a:pt x="1081" y="43"/>
                  </a:cubicBezTo>
                  <a:cubicBezTo>
                    <a:pt x="996" y="0"/>
                    <a:pt x="996" y="0"/>
                    <a:pt x="996" y="0"/>
                  </a:cubicBezTo>
                  <a:cubicBezTo>
                    <a:pt x="996" y="34"/>
                    <a:pt x="996" y="34"/>
                    <a:pt x="996" y="34"/>
                  </a:cubicBezTo>
                  <a:cubicBezTo>
                    <a:pt x="393" y="34"/>
                    <a:pt x="393" y="34"/>
                    <a:pt x="393" y="34"/>
                  </a:cubicBezTo>
                  <a:cubicBezTo>
                    <a:pt x="392" y="34"/>
                    <a:pt x="391" y="34"/>
                    <a:pt x="390" y="35"/>
                  </a:cubicBezTo>
                  <a:cubicBezTo>
                    <a:pt x="376" y="35"/>
                    <a:pt x="376" y="35"/>
                    <a:pt x="376" y="35"/>
                  </a:cubicBezTo>
                  <a:cubicBezTo>
                    <a:pt x="247" y="35"/>
                    <a:pt x="128" y="104"/>
                    <a:pt x="64" y="215"/>
                  </a:cubicBezTo>
                  <a:cubicBezTo>
                    <a:pt x="0" y="325"/>
                    <a:pt x="0" y="463"/>
                    <a:pt x="64" y="575"/>
                  </a:cubicBezTo>
                  <a:cubicBezTo>
                    <a:pt x="71" y="588"/>
                    <a:pt x="71" y="588"/>
                    <a:pt x="71" y="588"/>
                  </a:cubicBezTo>
                  <a:cubicBezTo>
                    <a:pt x="71" y="588"/>
                    <a:pt x="72" y="589"/>
                    <a:pt x="72" y="590"/>
                  </a:cubicBezTo>
                  <a:cubicBezTo>
                    <a:pt x="446" y="1237"/>
                    <a:pt x="446" y="1237"/>
                    <a:pt x="446" y="1237"/>
                  </a:cubicBezTo>
                  <a:cubicBezTo>
                    <a:pt x="447" y="1239"/>
                    <a:pt x="449" y="1240"/>
                    <a:pt x="451" y="1241"/>
                  </a:cubicBezTo>
                  <a:cubicBezTo>
                    <a:pt x="453" y="1241"/>
                    <a:pt x="456" y="1241"/>
                    <a:pt x="458" y="1240"/>
                  </a:cubicBezTo>
                  <a:cubicBezTo>
                    <a:pt x="1143" y="843"/>
                    <a:pt x="1143" y="843"/>
                    <a:pt x="1143" y="843"/>
                  </a:cubicBezTo>
                  <a:cubicBezTo>
                    <a:pt x="1145" y="842"/>
                    <a:pt x="1146" y="841"/>
                    <a:pt x="1146" y="840"/>
                  </a:cubicBezTo>
                  <a:cubicBezTo>
                    <a:pt x="1147" y="838"/>
                    <a:pt x="1148" y="837"/>
                    <a:pt x="1148" y="835"/>
                  </a:cubicBezTo>
                  <a:cubicBezTo>
                    <a:pt x="1149" y="43"/>
                    <a:pt x="1149" y="43"/>
                    <a:pt x="1149" y="43"/>
                  </a:cubicBezTo>
                  <a:cubicBezTo>
                    <a:pt x="1149" y="38"/>
                    <a:pt x="1145" y="34"/>
                    <a:pt x="1140" y="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AutoShape 112"/>
            <p:cNvSpPr/>
            <p:nvPr/>
          </p:nvSpPr>
          <p:spPr bwMode="auto">
            <a:xfrm>
              <a:off x="5224858" y="2990015"/>
              <a:ext cx="416282" cy="414448"/>
            </a:xfrm>
            <a:custGeom>
              <a:avLst/>
              <a:gdLst>
                <a:gd name="T0" fmla="*/ 10510 w 21020"/>
                <a:gd name="T1" fmla="*/ 10800 h 21600"/>
                <a:gd name="T2" fmla="*/ 10510 w 21020"/>
                <a:gd name="T3" fmla="*/ 10800 h 21600"/>
                <a:gd name="T4" fmla="*/ 10510 w 21020"/>
                <a:gd name="T5" fmla="*/ 10800 h 21600"/>
                <a:gd name="T6" fmla="*/ 10510 w 2102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020" h="21600">
                  <a:moveTo>
                    <a:pt x="18846" y="7946"/>
                  </a:moveTo>
                  <a:lnTo>
                    <a:pt x="17740" y="9091"/>
                  </a:lnTo>
                  <a:cubicBezTo>
                    <a:pt x="17740" y="8939"/>
                    <a:pt x="17758" y="8792"/>
                    <a:pt x="17744" y="8636"/>
                  </a:cubicBezTo>
                  <a:cubicBezTo>
                    <a:pt x="17629" y="7331"/>
                    <a:pt x="17036" y="6068"/>
                    <a:pt x="16074" y="5080"/>
                  </a:cubicBezTo>
                  <a:cubicBezTo>
                    <a:pt x="15004" y="3980"/>
                    <a:pt x="13585" y="3348"/>
                    <a:pt x="12180" y="3345"/>
                  </a:cubicBezTo>
                  <a:lnTo>
                    <a:pt x="13268" y="2218"/>
                  </a:lnTo>
                  <a:cubicBezTo>
                    <a:pt x="13812" y="1659"/>
                    <a:pt x="14572" y="1350"/>
                    <a:pt x="15403" y="1350"/>
                  </a:cubicBezTo>
                  <a:cubicBezTo>
                    <a:pt x="16460" y="1350"/>
                    <a:pt x="17546" y="1840"/>
                    <a:pt x="18381" y="2696"/>
                  </a:cubicBezTo>
                  <a:cubicBezTo>
                    <a:pt x="19165" y="3500"/>
                    <a:pt x="19631" y="4499"/>
                    <a:pt x="19698" y="5510"/>
                  </a:cubicBezTo>
                  <a:cubicBezTo>
                    <a:pt x="19760" y="6453"/>
                    <a:pt x="19457" y="7317"/>
                    <a:pt x="18846" y="7946"/>
                  </a:cubicBezTo>
                  <a:moveTo>
                    <a:pt x="5828" y="19329"/>
                  </a:moveTo>
                  <a:cubicBezTo>
                    <a:pt x="5813" y="18424"/>
                    <a:pt x="5454" y="17481"/>
                    <a:pt x="4730" y="16739"/>
                  </a:cubicBezTo>
                  <a:cubicBezTo>
                    <a:pt x="4046" y="16034"/>
                    <a:pt x="3150" y="15628"/>
                    <a:pt x="2257" y="15592"/>
                  </a:cubicBezTo>
                  <a:lnTo>
                    <a:pt x="2911" y="13157"/>
                  </a:lnTo>
                  <a:cubicBezTo>
                    <a:pt x="2959" y="12995"/>
                    <a:pt x="3052" y="12835"/>
                    <a:pt x="3168" y="12695"/>
                  </a:cubicBezTo>
                  <a:cubicBezTo>
                    <a:pt x="4485" y="11726"/>
                    <a:pt x="6512" y="12012"/>
                    <a:pt x="7920" y="13460"/>
                  </a:cubicBezTo>
                  <a:cubicBezTo>
                    <a:pt x="9409" y="14990"/>
                    <a:pt x="9639" y="17230"/>
                    <a:pt x="8492" y="18568"/>
                  </a:cubicBezTo>
                  <a:cubicBezTo>
                    <a:pt x="8416" y="18609"/>
                    <a:pt x="8339" y="18648"/>
                    <a:pt x="8256" y="18675"/>
                  </a:cubicBezTo>
                  <a:cubicBezTo>
                    <a:pt x="8256" y="18675"/>
                    <a:pt x="5828" y="19329"/>
                    <a:pt x="5828" y="19329"/>
                  </a:cubicBezTo>
                  <a:close/>
                  <a:moveTo>
                    <a:pt x="2737" y="20164"/>
                  </a:moveTo>
                  <a:cubicBezTo>
                    <a:pt x="2665" y="20181"/>
                    <a:pt x="2443" y="20239"/>
                    <a:pt x="2291" y="20249"/>
                  </a:cubicBezTo>
                  <a:cubicBezTo>
                    <a:pt x="1751" y="20244"/>
                    <a:pt x="1313" y="19792"/>
                    <a:pt x="1313" y="19237"/>
                  </a:cubicBezTo>
                  <a:cubicBezTo>
                    <a:pt x="1321" y="19124"/>
                    <a:pt x="1365" y="18929"/>
                    <a:pt x="1380" y="18857"/>
                  </a:cubicBezTo>
                  <a:lnTo>
                    <a:pt x="2071" y="16283"/>
                  </a:lnTo>
                  <a:cubicBezTo>
                    <a:pt x="2822" y="16261"/>
                    <a:pt x="3630" y="16562"/>
                    <a:pt x="4265" y="17215"/>
                  </a:cubicBezTo>
                  <a:cubicBezTo>
                    <a:pt x="4911" y="17878"/>
                    <a:pt x="5214" y="18725"/>
                    <a:pt x="5181" y="19504"/>
                  </a:cubicBezTo>
                  <a:cubicBezTo>
                    <a:pt x="5181" y="19504"/>
                    <a:pt x="2737" y="20164"/>
                    <a:pt x="2737" y="20164"/>
                  </a:cubicBezTo>
                  <a:close/>
                  <a:moveTo>
                    <a:pt x="6888" y="11179"/>
                  </a:moveTo>
                  <a:cubicBezTo>
                    <a:pt x="6280" y="10927"/>
                    <a:pt x="5642" y="10783"/>
                    <a:pt x="5004" y="10774"/>
                  </a:cubicBezTo>
                  <a:lnTo>
                    <a:pt x="10063" y="5536"/>
                  </a:lnTo>
                  <a:cubicBezTo>
                    <a:pt x="10838" y="4759"/>
                    <a:pt x="11966" y="4536"/>
                    <a:pt x="13077" y="4819"/>
                  </a:cubicBezTo>
                  <a:cubicBezTo>
                    <a:pt x="13077" y="4819"/>
                    <a:pt x="6888" y="11179"/>
                    <a:pt x="6888" y="11179"/>
                  </a:cubicBezTo>
                  <a:close/>
                  <a:moveTo>
                    <a:pt x="9717" y="13672"/>
                  </a:moveTo>
                  <a:cubicBezTo>
                    <a:pt x="9473" y="13258"/>
                    <a:pt x="9194" y="12859"/>
                    <a:pt x="8848" y="12505"/>
                  </a:cubicBezTo>
                  <a:cubicBezTo>
                    <a:pt x="8447" y="12093"/>
                    <a:pt x="7986" y="11770"/>
                    <a:pt x="7507" y="11498"/>
                  </a:cubicBezTo>
                  <a:lnTo>
                    <a:pt x="13767" y="5064"/>
                  </a:lnTo>
                  <a:cubicBezTo>
                    <a:pt x="14259" y="5288"/>
                    <a:pt x="14729" y="5607"/>
                    <a:pt x="15145" y="6035"/>
                  </a:cubicBezTo>
                  <a:cubicBezTo>
                    <a:pt x="15500" y="6398"/>
                    <a:pt x="15775" y="6806"/>
                    <a:pt x="15987" y="7229"/>
                  </a:cubicBezTo>
                  <a:cubicBezTo>
                    <a:pt x="15987" y="7229"/>
                    <a:pt x="9717" y="13672"/>
                    <a:pt x="9717" y="13672"/>
                  </a:cubicBezTo>
                  <a:close/>
                  <a:moveTo>
                    <a:pt x="10519" y="16061"/>
                  </a:moveTo>
                  <a:cubicBezTo>
                    <a:pt x="10465" y="15452"/>
                    <a:pt x="10298" y="14854"/>
                    <a:pt x="10047" y="14288"/>
                  </a:cubicBezTo>
                  <a:lnTo>
                    <a:pt x="16257" y="7906"/>
                  </a:lnTo>
                  <a:cubicBezTo>
                    <a:pt x="16637" y="9140"/>
                    <a:pt x="16442" y="10429"/>
                    <a:pt x="15610" y="11284"/>
                  </a:cubicBezTo>
                  <a:cubicBezTo>
                    <a:pt x="15604" y="11290"/>
                    <a:pt x="15598" y="11293"/>
                    <a:pt x="15593" y="11298"/>
                  </a:cubicBezTo>
                  <a:lnTo>
                    <a:pt x="15602" y="11306"/>
                  </a:lnTo>
                  <a:lnTo>
                    <a:pt x="10525" y="16565"/>
                  </a:lnTo>
                  <a:cubicBezTo>
                    <a:pt x="10527" y="16397"/>
                    <a:pt x="10534" y="16232"/>
                    <a:pt x="10519" y="16061"/>
                  </a:cubicBezTo>
                  <a:moveTo>
                    <a:pt x="19308" y="1741"/>
                  </a:moveTo>
                  <a:cubicBezTo>
                    <a:pt x="18228" y="632"/>
                    <a:pt x="16805" y="0"/>
                    <a:pt x="15403" y="0"/>
                  </a:cubicBezTo>
                  <a:cubicBezTo>
                    <a:pt x="14220" y="0"/>
                    <a:pt x="13131" y="450"/>
                    <a:pt x="12335" y="1266"/>
                  </a:cubicBezTo>
                  <a:lnTo>
                    <a:pt x="9138" y="4577"/>
                  </a:lnTo>
                  <a:cubicBezTo>
                    <a:pt x="9129" y="4585"/>
                    <a:pt x="9118" y="4592"/>
                    <a:pt x="9108" y="4602"/>
                  </a:cubicBezTo>
                  <a:cubicBezTo>
                    <a:pt x="9103" y="4608"/>
                    <a:pt x="9100" y="4614"/>
                    <a:pt x="9095" y="4620"/>
                  </a:cubicBezTo>
                  <a:lnTo>
                    <a:pt x="9096" y="4621"/>
                  </a:lnTo>
                  <a:lnTo>
                    <a:pt x="2310" y="11647"/>
                  </a:lnTo>
                  <a:cubicBezTo>
                    <a:pt x="1998" y="11966"/>
                    <a:pt x="1771" y="12364"/>
                    <a:pt x="1645" y="12797"/>
                  </a:cubicBezTo>
                  <a:lnTo>
                    <a:pt x="102" y="18541"/>
                  </a:lnTo>
                  <a:cubicBezTo>
                    <a:pt x="100" y="18557"/>
                    <a:pt x="0" y="19008"/>
                    <a:pt x="0" y="19237"/>
                  </a:cubicBezTo>
                  <a:cubicBezTo>
                    <a:pt x="0" y="20541"/>
                    <a:pt x="1030" y="21599"/>
                    <a:pt x="2302" y="21599"/>
                  </a:cubicBezTo>
                  <a:cubicBezTo>
                    <a:pt x="2554" y="21599"/>
                    <a:pt x="3044" y="21475"/>
                    <a:pt x="3062" y="21473"/>
                  </a:cubicBezTo>
                  <a:lnTo>
                    <a:pt x="8630" y="19969"/>
                  </a:lnTo>
                  <a:cubicBezTo>
                    <a:pt x="9054" y="19839"/>
                    <a:pt x="9439" y="19604"/>
                    <a:pt x="9750" y="19283"/>
                  </a:cubicBezTo>
                  <a:lnTo>
                    <a:pt x="19776" y="8899"/>
                  </a:lnTo>
                  <a:cubicBezTo>
                    <a:pt x="21600" y="7023"/>
                    <a:pt x="21394" y="3881"/>
                    <a:pt x="19308" y="174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marL="0" marR="0" lvl="0" indent="0" algn="ctr" defTabSz="228600" eaLnBrk="1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en-US" sz="15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Gill Sans" charset="0"/>
                <a:sym typeface="Gill Sans" charset="0"/>
              </a:endParaRPr>
            </a:p>
          </p:txBody>
        </p:sp>
      </p:grpSp>
    </p:spTree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5" grpId="0"/>
      <p:bldP spid="16" grpId="0"/>
      <p:bldP spid="17" grpId="0"/>
      <p:bldP spid="18" grpId="0"/>
      <p:bldP spid="19" grpId="0"/>
      <p:bldP spid="20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任意多边形 37"/>
          <p:cNvSpPr/>
          <p:nvPr/>
        </p:nvSpPr>
        <p:spPr bwMode="auto">
          <a:xfrm flipV="1">
            <a:off x="3751263" y="3810000"/>
            <a:ext cx="2151062" cy="457200"/>
          </a:xfrm>
          <a:custGeom>
            <a:avLst/>
            <a:gdLst>
              <a:gd name="T0" fmla="*/ 0 w 2267339"/>
              <a:gd name="T1" fmla="*/ 597159 h 597159"/>
              <a:gd name="T2" fmla="*/ 597159 w 2267339"/>
              <a:gd name="T3" fmla="*/ 0 h 597159"/>
              <a:gd name="T4" fmla="*/ 2267339 w 2267339"/>
              <a:gd name="T5" fmla="*/ 0 h 597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67339" h="597159">
                <a:moveTo>
                  <a:pt x="0" y="597159"/>
                </a:moveTo>
                <a:lnTo>
                  <a:pt x="597159" y="0"/>
                </a:lnTo>
                <a:lnTo>
                  <a:pt x="2267339" y="0"/>
                </a:lnTo>
              </a:path>
            </a:pathLst>
          </a:custGeom>
          <a:noFill/>
          <a:ln w="12700" cap="flat" cmpd="sng">
            <a:solidFill>
              <a:schemeClr val="bg1"/>
            </a:solidFill>
            <a:beve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" name="任意多边形 34"/>
          <p:cNvSpPr/>
          <p:nvPr/>
        </p:nvSpPr>
        <p:spPr bwMode="auto">
          <a:xfrm>
            <a:off x="2508250" y="1289050"/>
            <a:ext cx="1991742" cy="366713"/>
          </a:xfrm>
          <a:custGeom>
            <a:avLst/>
            <a:gdLst>
              <a:gd name="T0" fmla="*/ 0 w 2267339"/>
              <a:gd name="T1" fmla="*/ 597159 h 597159"/>
              <a:gd name="T2" fmla="*/ 597159 w 2267339"/>
              <a:gd name="T3" fmla="*/ 0 h 597159"/>
              <a:gd name="T4" fmla="*/ 2267339 w 2267339"/>
              <a:gd name="T5" fmla="*/ 0 h 597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67339" h="597159">
                <a:moveTo>
                  <a:pt x="0" y="597159"/>
                </a:moveTo>
                <a:lnTo>
                  <a:pt x="597159" y="0"/>
                </a:lnTo>
                <a:lnTo>
                  <a:pt x="2267339" y="0"/>
                </a:lnTo>
              </a:path>
            </a:pathLst>
          </a:custGeom>
          <a:noFill/>
          <a:ln w="12700" cap="flat" cmpd="sng">
            <a:solidFill>
              <a:schemeClr val="bg1"/>
            </a:solidFill>
            <a:beve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" name="任意多边形 31"/>
          <p:cNvSpPr/>
          <p:nvPr/>
        </p:nvSpPr>
        <p:spPr bwMode="auto">
          <a:xfrm>
            <a:off x="4084638" y="2092325"/>
            <a:ext cx="1207441" cy="492125"/>
          </a:xfrm>
          <a:custGeom>
            <a:avLst/>
            <a:gdLst>
              <a:gd name="T0" fmla="*/ 0 w 2267339"/>
              <a:gd name="T1" fmla="*/ 597159 h 597159"/>
              <a:gd name="T2" fmla="*/ 597159 w 2267339"/>
              <a:gd name="T3" fmla="*/ 0 h 597159"/>
              <a:gd name="T4" fmla="*/ 2267339 w 2267339"/>
              <a:gd name="T5" fmla="*/ 0 h 597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67339" h="597159">
                <a:moveTo>
                  <a:pt x="0" y="597159"/>
                </a:moveTo>
                <a:lnTo>
                  <a:pt x="597159" y="0"/>
                </a:lnTo>
                <a:lnTo>
                  <a:pt x="2267339" y="0"/>
                </a:lnTo>
              </a:path>
            </a:pathLst>
          </a:custGeom>
          <a:noFill/>
          <a:ln w="12700" cap="flat" cmpd="sng">
            <a:solidFill>
              <a:schemeClr val="bg1"/>
            </a:solidFill>
            <a:beve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7" name="任意多边形 15"/>
          <p:cNvSpPr/>
          <p:nvPr/>
        </p:nvSpPr>
        <p:spPr bwMode="auto">
          <a:xfrm>
            <a:off x="2836863" y="1533525"/>
            <a:ext cx="914400" cy="1050925"/>
          </a:xfrm>
          <a:custGeom>
            <a:avLst/>
            <a:gdLst>
              <a:gd name="T0" fmla="*/ 753236 w 1506471"/>
              <a:gd name="T1" fmla="*/ 0 h 1310630"/>
              <a:gd name="T2" fmla="*/ 1506470 w 1506471"/>
              <a:gd name="T3" fmla="*/ 285063 h 1310630"/>
              <a:gd name="T4" fmla="*/ 1506470 w 1506471"/>
              <a:gd name="T5" fmla="*/ 1025568 h 1310630"/>
              <a:gd name="T6" fmla="*/ 753236 w 1506471"/>
              <a:gd name="T7" fmla="*/ 1310630 h 1310630"/>
              <a:gd name="T8" fmla="*/ 1 w 1506471"/>
              <a:gd name="T9" fmla="*/ 1025568 h 1310630"/>
              <a:gd name="T10" fmla="*/ 1 w 1506471"/>
              <a:gd name="T11" fmla="*/ 285063 h 1310630"/>
              <a:gd name="T12" fmla="*/ 753236 w 1506471"/>
              <a:gd name="T13" fmla="*/ 0 h 13106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06471" h="1310630">
                <a:moveTo>
                  <a:pt x="753236" y="0"/>
                </a:moveTo>
                <a:lnTo>
                  <a:pt x="1506470" y="285063"/>
                </a:lnTo>
                <a:lnTo>
                  <a:pt x="1506470" y="1025568"/>
                </a:lnTo>
                <a:lnTo>
                  <a:pt x="753236" y="1310630"/>
                </a:lnTo>
                <a:lnTo>
                  <a:pt x="1" y="1025568"/>
                </a:lnTo>
                <a:lnTo>
                  <a:pt x="1" y="285063"/>
                </a:lnTo>
                <a:lnTo>
                  <a:pt x="753236" y="0"/>
                </a:lnTo>
                <a:close/>
              </a:path>
            </a:pathLst>
          </a:custGeom>
          <a:noFill/>
          <a:ln w="12700" cap="flat" cmpd="sng">
            <a:solidFill>
              <a:schemeClr val="bg1"/>
            </a:solidFill>
            <a:bevel/>
          </a:ln>
        </p:spPr>
        <p:txBody>
          <a:bodyPr lIns="295680" tIns="326199" rIns="295681" bIns="326198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8" name="任意多边形 22"/>
          <p:cNvSpPr/>
          <p:nvPr/>
        </p:nvSpPr>
        <p:spPr bwMode="auto">
          <a:xfrm>
            <a:off x="2836863" y="3317875"/>
            <a:ext cx="914400" cy="1050925"/>
          </a:xfrm>
          <a:custGeom>
            <a:avLst/>
            <a:gdLst>
              <a:gd name="T0" fmla="*/ 753236 w 1506471"/>
              <a:gd name="T1" fmla="*/ 0 h 1310630"/>
              <a:gd name="T2" fmla="*/ 1506470 w 1506471"/>
              <a:gd name="T3" fmla="*/ 285063 h 1310630"/>
              <a:gd name="T4" fmla="*/ 1506470 w 1506471"/>
              <a:gd name="T5" fmla="*/ 1025568 h 1310630"/>
              <a:gd name="T6" fmla="*/ 753236 w 1506471"/>
              <a:gd name="T7" fmla="*/ 1310630 h 1310630"/>
              <a:gd name="T8" fmla="*/ 1 w 1506471"/>
              <a:gd name="T9" fmla="*/ 1025568 h 1310630"/>
              <a:gd name="T10" fmla="*/ 1 w 1506471"/>
              <a:gd name="T11" fmla="*/ 285063 h 1310630"/>
              <a:gd name="T12" fmla="*/ 753236 w 1506471"/>
              <a:gd name="T13" fmla="*/ 0 h 13106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06471" h="1310630">
                <a:moveTo>
                  <a:pt x="753236" y="0"/>
                </a:moveTo>
                <a:lnTo>
                  <a:pt x="1506470" y="285063"/>
                </a:lnTo>
                <a:lnTo>
                  <a:pt x="1506470" y="1025568"/>
                </a:lnTo>
                <a:lnTo>
                  <a:pt x="753236" y="1310630"/>
                </a:lnTo>
                <a:lnTo>
                  <a:pt x="1" y="1025568"/>
                </a:lnTo>
                <a:lnTo>
                  <a:pt x="1" y="285063"/>
                </a:lnTo>
                <a:lnTo>
                  <a:pt x="753236" y="0"/>
                </a:lnTo>
                <a:close/>
              </a:path>
            </a:pathLst>
          </a:custGeom>
          <a:blipFill dpi="0" rotWithShape="1">
            <a:blip r:embed="rId3" cstate="screen"/>
            <a:srcRect/>
            <a:stretch>
              <a:fillRect/>
            </a:stretch>
          </a:blipFill>
          <a:ln w="12700" cap="flat" cmpd="sng">
            <a:noFill/>
            <a:bevel/>
          </a:ln>
        </p:spPr>
        <p:txBody>
          <a:bodyPr lIns="295680" tIns="326199" rIns="295681" bIns="326198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9" name="任意多边形 24"/>
          <p:cNvSpPr/>
          <p:nvPr/>
        </p:nvSpPr>
        <p:spPr bwMode="auto">
          <a:xfrm>
            <a:off x="1849438" y="3317875"/>
            <a:ext cx="914400" cy="1050925"/>
          </a:xfrm>
          <a:custGeom>
            <a:avLst/>
            <a:gdLst>
              <a:gd name="T0" fmla="*/ 753236 w 1506471"/>
              <a:gd name="T1" fmla="*/ 0 h 1310630"/>
              <a:gd name="T2" fmla="*/ 1506470 w 1506471"/>
              <a:gd name="T3" fmla="*/ 285063 h 1310630"/>
              <a:gd name="T4" fmla="*/ 1506470 w 1506471"/>
              <a:gd name="T5" fmla="*/ 1025568 h 1310630"/>
              <a:gd name="T6" fmla="*/ 753236 w 1506471"/>
              <a:gd name="T7" fmla="*/ 1310630 h 1310630"/>
              <a:gd name="T8" fmla="*/ 1 w 1506471"/>
              <a:gd name="T9" fmla="*/ 1025568 h 1310630"/>
              <a:gd name="T10" fmla="*/ 1 w 1506471"/>
              <a:gd name="T11" fmla="*/ 285063 h 1310630"/>
              <a:gd name="T12" fmla="*/ 753236 w 1506471"/>
              <a:gd name="T13" fmla="*/ 0 h 13106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06471" h="1310630">
                <a:moveTo>
                  <a:pt x="753236" y="0"/>
                </a:moveTo>
                <a:lnTo>
                  <a:pt x="1506470" y="285063"/>
                </a:lnTo>
                <a:lnTo>
                  <a:pt x="1506470" y="1025568"/>
                </a:lnTo>
                <a:lnTo>
                  <a:pt x="753236" y="1310630"/>
                </a:lnTo>
                <a:lnTo>
                  <a:pt x="1" y="1025568"/>
                </a:lnTo>
                <a:lnTo>
                  <a:pt x="1" y="285063"/>
                </a:lnTo>
                <a:lnTo>
                  <a:pt x="753236" y="0"/>
                </a:lnTo>
                <a:close/>
              </a:path>
            </a:pathLst>
          </a:custGeom>
          <a:noFill/>
          <a:ln w="12700" cap="flat" cmpd="sng">
            <a:solidFill>
              <a:schemeClr val="bg1"/>
            </a:solidFill>
            <a:bevel/>
          </a:ln>
        </p:spPr>
        <p:txBody>
          <a:bodyPr lIns="204240" tIns="234759" rIns="204241" bIns="234758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0" name="任意多边形 25"/>
          <p:cNvSpPr/>
          <p:nvPr/>
        </p:nvSpPr>
        <p:spPr bwMode="auto">
          <a:xfrm>
            <a:off x="1319213" y="2425700"/>
            <a:ext cx="914400" cy="1050925"/>
          </a:xfrm>
          <a:custGeom>
            <a:avLst/>
            <a:gdLst>
              <a:gd name="T0" fmla="*/ 753236 w 1506471"/>
              <a:gd name="T1" fmla="*/ 0 h 1310630"/>
              <a:gd name="T2" fmla="*/ 1506470 w 1506471"/>
              <a:gd name="T3" fmla="*/ 285063 h 1310630"/>
              <a:gd name="T4" fmla="*/ 1506470 w 1506471"/>
              <a:gd name="T5" fmla="*/ 1025568 h 1310630"/>
              <a:gd name="T6" fmla="*/ 753236 w 1506471"/>
              <a:gd name="T7" fmla="*/ 1310630 h 1310630"/>
              <a:gd name="T8" fmla="*/ 1 w 1506471"/>
              <a:gd name="T9" fmla="*/ 1025568 h 1310630"/>
              <a:gd name="T10" fmla="*/ 1 w 1506471"/>
              <a:gd name="T11" fmla="*/ 285063 h 1310630"/>
              <a:gd name="T12" fmla="*/ 753236 w 1506471"/>
              <a:gd name="T13" fmla="*/ 0 h 13106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06471" h="1310630">
                <a:moveTo>
                  <a:pt x="753236" y="0"/>
                </a:moveTo>
                <a:lnTo>
                  <a:pt x="1506470" y="285063"/>
                </a:lnTo>
                <a:lnTo>
                  <a:pt x="1506470" y="1025568"/>
                </a:lnTo>
                <a:lnTo>
                  <a:pt x="753236" y="1310630"/>
                </a:lnTo>
                <a:lnTo>
                  <a:pt x="1" y="1025568"/>
                </a:lnTo>
                <a:lnTo>
                  <a:pt x="1" y="285063"/>
                </a:lnTo>
                <a:lnTo>
                  <a:pt x="753236" y="0"/>
                </a:lnTo>
                <a:close/>
              </a:path>
            </a:pathLst>
          </a:custGeom>
          <a:noFill/>
          <a:ln w="12700" cap="flat" cmpd="sng">
            <a:solidFill>
              <a:schemeClr val="bg1"/>
            </a:solidFill>
            <a:bevel/>
          </a:ln>
        </p:spPr>
        <p:txBody>
          <a:bodyPr lIns="295680" tIns="326199" rIns="295681" bIns="326198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11" name="组合 10"/>
          <p:cNvGrpSpPr/>
          <p:nvPr/>
        </p:nvGrpSpPr>
        <p:grpSpPr bwMode="auto">
          <a:xfrm>
            <a:off x="4557289" y="591734"/>
            <a:ext cx="2410249" cy="1175156"/>
            <a:chOff x="1016890" y="1259662"/>
            <a:chExt cx="2840794" cy="1175191"/>
          </a:xfrm>
        </p:grpSpPr>
        <p:sp>
          <p:nvSpPr>
            <p:cNvPr id="12" name="矩形 13"/>
            <p:cNvSpPr>
              <a:spLocks noChangeArrowheads="1"/>
            </p:cNvSpPr>
            <p:nvPr/>
          </p:nvSpPr>
          <p:spPr bwMode="auto">
            <a:xfrm>
              <a:off x="1034229" y="1510900"/>
              <a:ext cx="2823455" cy="9239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defTabSz="683895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9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您的内容打在这里，或者通过复制您的文本后，在此框中选择粘贴，并选择只保留文字。您的内容打在这里，或者通过复制您的文本后，在此框中选择粘贴，并选择只保留</a:t>
              </a:r>
              <a:endParaRPr lang="zh-CN" altLang="en-US" sz="8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" name="文本框 83"/>
            <p:cNvSpPr txBox="1">
              <a:spLocks noChangeArrowheads="1"/>
            </p:cNvSpPr>
            <p:nvPr/>
          </p:nvSpPr>
          <p:spPr bwMode="auto">
            <a:xfrm>
              <a:off x="1016890" y="1259662"/>
              <a:ext cx="1360272" cy="32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defTabSz="512445"/>
              <a:lvl2pPr marL="742950" indent="-285750" defTabSz="512445"/>
              <a:lvl3pPr marL="1143000" indent="-228600" defTabSz="512445"/>
              <a:lvl4pPr marL="1600200" indent="-228600" defTabSz="512445"/>
              <a:lvl5pPr marL="2057400" indent="-228600" defTabSz="512445"/>
              <a:lvl6pPr marL="2514600" indent="-228600" defTabSz="512445"/>
              <a:lvl7pPr marL="2971800" indent="-228600" defTabSz="512445"/>
              <a:lvl8pPr marL="3429000" indent="-228600" defTabSz="512445"/>
              <a:lvl9pPr marL="3886200" indent="-228600" defTabSz="512445"/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5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</p:grpSp>
      <p:sp>
        <p:nvSpPr>
          <p:cNvPr id="16" name="文本框 83"/>
          <p:cNvSpPr txBox="1">
            <a:spLocks noChangeArrowheads="1"/>
          </p:cNvSpPr>
          <p:nvPr/>
        </p:nvSpPr>
        <p:spPr bwMode="auto">
          <a:xfrm>
            <a:off x="5334979" y="1921856"/>
            <a:ext cx="1154113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512445"/>
            <a:lvl2pPr marL="742950" indent="-285750" defTabSz="512445"/>
            <a:lvl3pPr marL="1143000" indent="-228600" defTabSz="512445"/>
            <a:lvl4pPr marL="1600200" indent="-228600" defTabSz="512445"/>
            <a:lvl5pPr marL="2057400" indent="-228600" defTabSz="512445"/>
            <a:lvl6pPr marL="2514600" indent="-228600" defTabSz="512445"/>
            <a:lvl7pPr marL="2971800" indent="-228600" defTabSz="512445"/>
            <a:lvl8pPr marL="3429000" indent="-228600" defTabSz="512445"/>
            <a:lvl9pPr marL="3886200" indent="-228600" defTabSz="512445"/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5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添加标题</a:t>
            </a:r>
          </a:p>
        </p:txBody>
      </p:sp>
      <p:grpSp>
        <p:nvGrpSpPr>
          <p:cNvPr id="17" name="组合 16"/>
          <p:cNvGrpSpPr/>
          <p:nvPr/>
        </p:nvGrpSpPr>
        <p:grpSpPr bwMode="auto">
          <a:xfrm>
            <a:off x="5924628" y="3382262"/>
            <a:ext cx="2397417" cy="1175156"/>
            <a:chOff x="1032014" y="1259662"/>
            <a:chExt cx="2825670" cy="1175191"/>
          </a:xfrm>
        </p:grpSpPr>
        <p:sp>
          <p:nvSpPr>
            <p:cNvPr id="18" name="矩形 13"/>
            <p:cNvSpPr>
              <a:spLocks noChangeArrowheads="1"/>
            </p:cNvSpPr>
            <p:nvPr/>
          </p:nvSpPr>
          <p:spPr bwMode="auto">
            <a:xfrm>
              <a:off x="1034229" y="1510900"/>
              <a:ext cx="2823455" cy="9239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defTabSz="683895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9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您的内容打在这里，或者通过复制您的文本后，在此框中选择粘贴，并选择只保留文字。您的内容打在这里，或者通过复制您的文本后，在此框中选择粘贴，并选择只保留</a:t>
              </a:r>
              <a:endParaRPr lang="zh-CN" altLang="en-US" sz="8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9" name="文本框 83"/>
            <p:cNvSpPr txBox="1">
              <a:spLocks noChangeArrowheads="1"/>
            </p:cNvSpPr>
            <p:nvPr/>
          </p:nvSpPr>
          <p:spPr bwMode="auto">
            <a:xfrm>
              <a:off x="1032014" y="1259662"/>
              <a:ext cx="1360272" cy="32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defTabSz="512445"/>
              <a:lvl2pPr marL="742950" indent="-285750" defTabSz="512445"/>
              <a:lvl3pPr marL="1143000" indent="-228600" defTabSz="512445"/>
              <a:lvl4pPr marL="1600200" indent="-228600" defTabSz="512445"/>
              <a:lvl5pPr marL="2057400" indent="-228600" defTabSz="512445"/>
              <a:lvl6pPr marL="2514600" indent="-228600" defTabSz="512445"/>
              <a:lvl7pPr marL="2971800" indent="-228600" defTabSz="512445"/>
              <a:lvl8pPr marL="3429000" indent="-228600" defTabSz="512445"/>
              <a:lvl9pPr marL="3886200" indent="-228600" defTabSz="512445"/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5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</p:grpSp>
      <p:sp>
        <p:nvSpPr>
          <p:cNvPr id="21" name="任意多边形 20"/>
          <p:cNvSpPr/>
          <p:nvPr/>
        </p:nvSpPr>
        <p:spPr bwMode="auto">
          <a:xfrm>
            <a:off x="1849438" y="1533525"/>
            <a:ext cx="914400" cy="1050925"/>
          </a:xfrm>
          <a:custGeom>
            <a:avLst/>
            <a:gdLst>
              <a:gd name="T0" fmla="*/ 753236 w 1506471"/>
              <a:gd name="T1" fmla="*/ 0 h 1310630"/>
              <a:gd name="T2" fmla="*/ 1506470 w 1506471"/>
              <a:gd name="T3" fmla="*/ 285063 h 1310630"/>
              <a:gd name="T4" fmla="*/ 1506470 w 1506471"/>
              <a:gd name="T5" fmla="*/ 1025568 h 1310630"/>
              <a:gd name="T6" fmla="*/ 753236 w 1506471"/>
              <a:gd name="T7" fmla="*/ 1310630 h 1310630"/>
              <a:gd name="T8" fmla="*/ 1 w 1506471"/>
              <a:gd name="T9" fmla="*/ 1025568 h 1310630"/>
              <a:gd name="T10" fmla="*/ 1 w 1506471"/>
              <a:gd name="T11" fmla="*/ 285063 h 1310630"/>
              <a:gd name="T12" fmla="*/ 753236 w 1506471"/>
              <a:gd name="T13" fmla="*/ 0 h 13106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06471" h="1310630">
                <a:moveTo>
                  <a:pt x="753236" y="0"/>
                </a:moveTo>
                <a:lnTo>
                  <a:pt x="1506470" y="285063"/>
                </a:lnTo>
                <a:lnTo>
                  <a:pt x="1506470" y="1025568"/>
                </a:lnTo>
                <a:lnTo>
                  <a:pt x="753236" y="1310630"/>
                </a:lnTo>
                <a:lnTo>
                  <a:pt x="1" y="1025568"/>
                </a:lnTo>
                <a:lnTo>
                  <a:pt x="1" y="285063"/>
                </a:lnTo>
                <a:lnTo>
                  <a:pt x="753236" y="0"/>
                </a:lnTo>
                <a:close/>
              </a:path>
            </a:pathLst>
          </a:custGeom>
          <a:blipFill dpi="0" rotWithShape="1">
            <a:blip r:embed="rId4" cstate="screen"/>
            <a:srcRect/>
            <a:stretch>
              <a:fillRect/>
            </a:stretch>
          </a:blipFill>
          <a:ln w="19050" cap="flat" cmpd="sng">
            <a:noFill/>
            <a:bevel/>
          </a:ln>
        </p:spPr>
        <p:txBody>
          <a:bodyPr lIns="204240" tIns="234759" rIns="204241" bIns="234758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4" name="任意多边形 19"/>
          <p:cNvSpPr/>
          <p:nvPr/>
        </p:nvSpPr>
        <p:spPr bwMode="auto">
          <a:xfrm>
            <a:off x="2341563" y="2425700"/>
            <a:ext cx="914400" cy="1050925"/>
          </a:xfrm>
          <a:custGeom>
            <a:avLst/>
            <a:gdLst>
              <a:gd name="T0" fmla="*/ 753236 w 1506471"/>
              <a:gd name="T1" fmla="*/ 0 h 1310630"/>
              <a:gd name="T2" fmla="*/ 1506470 w 1506471"/>
              <a:gd name="T3" fmla="*/ 285063 h 1310630"/>
              <a:gd name="T4" fmla="*/ 1506470 w 1506471"/>
              <a:gd name="T5" fmla="*/ 1025568 h 1310630"/>
              <a:gd name="T6" fmla="*/ 753236 w 1506471"/>
              <a:gd name="T7" fmla="*/ 1310630 h 1310630"/>
              <a:gd name="T8" fmla="*/ 1 w 1506471"/>
              <a:gd name="T9" fmla="*/ 1025568 h 1310630"/>
              <a:gd name="T10" fmla="*/ 1 w 1506471"/>
              <a:gd name="T11" fmla="*/ 285063 h 1310630"/>
              <a:gd name="T12" fmla="*/ 753236 w 1506471"/>
              <a:gd name="T13" fmla="*/ 0 h 13106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06471" h="1310630">
                <a:moveTo>
                  <a:pt x="753236" y="0"/>
                </a:moveTo>
                <a:lnTo>
                  <a:pt x="1506470" y="285063"/>
                </a:lnTo>
                <a:lnTo>
                  <a:pt x="1506470" y="1025568"/>
                </a:lnTo>
                <a:lnTo>
                  <a:pt x="753236" y="1310630"/>
                </a:lnTo>
                <a:lnTo>
                  <a:pt x="1" y="1025568"/>
                </a:lnTo>
                <a:lnTo>
                  <a:pt x="1" y="285063"/>
                </a:lnTo>
                <a:lnTo>
                  <a:pt x="753236" y="0"/>
                </a:lnTo>
                <a:close/>
              </a:path>
            </a:pathLst>
          </a:custGeom>
          <a:blipFill dpi="0"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12700" cap="flat" cmpd="sng">
            <a:noFill/>
            <a:bevel/>
          </a:ln>
        </p:spPr>
        <p:txBody>
          <a:bodyPr lIns="295680" tIns="326199" rIns="295681" bIns="326198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9" name="任意多边形 21"/>
          <p:cNvSpPr/>
          <p:nvPr/>
        </p:nvSpPr>
        <p:spPr bwMode="auto">
          <a:xfrm>
            <a:off x="3328988" y="2425700"/>
            <a:ext cx="914400" cy="1050925"/>
          </a:xfrm>
          <a:custGeom>
            <a:avLst/>
            <a:gdLst>
              <a:gd name="T0" fmla="*/ 753236 w 1506471"/>
              <a:gd name="T1" fmla="*/ 0 h 1310630"/>
              <a:gd name="T2" fmla="*/ 1506470 w 1506471"/>
              <a:gd name="T3" fmla="*/ 285063 h 1310630"/>
              <a:gd name="T4" fmla="*/ 1506470 w 1506471"/>
              <a:gd name="T5" fmla="*/ 1025568 h 1310630"/>
              <a:gd name="T6" fmla="*/ 753236 w 1506471"/>
              <a:gd name="T7" fmla="*/ 1310630 h 1310630"/>
              <a:gd name="T8" fmla="*/ 1 w 1506471"/>
              <a:gd name="T9" fmla="*/ 1025568 h 1310630"/>
              <a:gd name="T10" fmla="*/ 1 w 1506471"/>
              <a:gd name="T11" fmla="*/ 285063 h 1310630"/>
              <a:gd name="T12" fmla="*/ 753236 w 1506471"/>
              <a:gd name="T13" fmla="*/ 0 h 13106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06471" h="1310630">
                <a:moveTo>
                  <a:pt x="753236" y="0"/>
                </a:moveTo>
                <a:lnTo>
                  <a:pt x="1506470" y="285063"/>
                </a:lnTo>
                <a:lnTo>
                  <a:pt x="1506470" y="1025568"/>
                </a:lnTo>
                <a:lnTo>
                  <a:pt x="753236" y="1310630"/>
                </a:lnTo>
                <a:lnTo>
                  <a:pt x="1" y="1025568"/>
                </a:lnTo>
                <a:lnTo>
                  <a:pt x="1" y="285063"/>
                </a:lnTo>
                <a:lnTo>
                  <a:pt x="753236" y="0"/>
                </a:lnTo>
                <a:close/>
              </a:path>
            </a:pathLst>
          </a:custGeom>
          <a:blipFill dpi="0" rotWithShape="1">
            <a:blip r:embed="rId6" cstate="screen"/>
            <a:srcRect/>
            <a:stretch>
              <a:fillRect/>
            </a:stretch>
          </a:blipFill>
          <a:ln w="19050" cap="flat" cmpd="sng">
            <a:noFill/>
            <a:bevel/>
          </a:ln>
        </p:spPr>
        <p:txBody>
          <a:bodyPr lIns="204240" tIns="234759" rIns="204241" bIns="234758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0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应用前景</a:t>
            </a:r>
          </a:p>
        </p:txBody>
      </p:sp>
      <p:sp>
        <p:nvSpPr>
          <p:cNvPr id="22" name="矩形 13"/>
          <p:cNvSpPr>
            <a:spLocks noChangeArrowheads="1"/>
          </p:cNvSpPr>
          <p:nvPr/>
        </p:nvSpPr>
        <p:spPr bwMode="auto">
          <a:xfrm>
            <a:off x="4683202" y="2273299"/>
            <a:ext cx="2395538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defTabSz="683895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9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您的内容打在这里，或者通过复制您的文本后，在此框中选择粘贴，并选择只保留文字。您的内容打在这里，或者通过复制您的文本后，在此框中选择粘贴，并选择只保留</a:t>
            </a:r>
            <a:endParaRPr lang="zh-CN" altLang="en-US" sz="8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2" presetClass="entr" presetSubtype="2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500"/>
                            </p:stCondLst>
                            <p:childTnLst>
                              <p:par>
                                <p:cTn id="3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000"/>
                            </p:stCondLst>
                            <p:childTnLst>
                              <p:par>
                                <p:cTn id="4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500"/>
                            </p:stCondLst>
                            <p:childTnLst>
                              <p:par>
                                <p:cTn id="47" presetID="2" presetClass="entr" presetSubtype="2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4" grpId="0" animBg="1"/>
      <p:bldP spid="29" grpId="0" animBg="1"/>
      <p:bldP spid="30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" name="组合 36"/>
          <p:cNvGrpSpPr/>
          <p:nvPr/>
        </p:nvGrpSpPr>
        <p:grpSpPr bwMode="auto">
          <a:xfrm>
            <a:off x="4010820" y="1127124"/>
            <a:ext cx="1128712" cy="1128712"/>
            <a:chOff x="2817516" y="1944350"/>
            <a:chExt cx="1129689" cy="1129689"/>
          </a:xfrm>
        </p:grpSpPr>
        <p:sp>
          <p:nvSpPr>
            <p:cNvPr id="38" name="椭圆 37"/>
            <p:cNvSpPr/>
            <p:nvPr/>
          </p:nvSpPr>
          <p:spPr>
            <a:xfrm>
              <a:off x="2817516" y="1944350"/>
              <a:ext cx="1129689" cy="1129689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" name="Freeform 5"/>
            <p:cNvSpPr>
              <a:spLocks noEditPoints="1"/>
            </p:cNvSpPr>
            <p:nvPr/>
          </p:nvSpPr>
          <p:spPr bwMode="auto">
            <a:xfrm>
              <a:off x="3195668" y="2160437"/>
              <a:ext cx="444885" cy="657794"/>
            </a:xfrm>
            <a:custGeom>
              <a:avLst/>
              <a:gdLst>
                <a:gd name="T0" fmla="*/ 189 w 316"/>
                <a:gd name="T1" fmla="*/ 16 h 467"/>
                <a:gd name="T2" fmla="*/ 225 w 316"/>
                <a:gd name="T3" fmla="*/ 7 h 467"/>
                <a:gd name="T4" fmla="*/ 300 w 316"/>
                <a:gd name="T5" fmla="*/ 52 h 467"/>
                <a:gd name="T6" fmla="*/ 309 w 316"/>
                <a:gd name="T7" fmla="*/ 89 h 467"/>
                <a:gd name="T8" fmla="*/ 298 w 316"/>
                <a:gd name="T9" fmla="*/ 105 h 467"/>
                <a:gd name="T10" fmla="*/ 179 w 316"/>
                <a:gd name="T11" fmla="*/ 33 h 467"/>
                <a:gd name="T12" fmla="*/ 189 w 316"/>
                <a:gd name="T13" fmla="*/ 16 h 467"/>
                <a:gd name="T14" fmla="*/ 164 w 316"/>
                <a:gd name="T15" fmla="*/ 58 h 467"/>
                <a:gd name="T16" fmla="*/ 147 w 316"/>
                <a:gd name="T17" fmla="*/ 85 h 467"/>
                <a:gd name="T18" fmla="*/ 266 w 316"/>
                <a:gd name="T19" fmla="*/ 157 h 467"/>
                <a:gd name="T20" fmla="*/ 283 w 316"/>
                <a:gd name="T21" fmla="*/ 130 h 467"/>
                <a:gd name="T22" fmla="*/ 164 w 316"/>
                <a:gd name="T23" fmla="*/ 58 h 467"/>
                <a:gd name="T24" fmla="*/ 2 w 316"/>
                <a:gd name="T25" fmla="*/ 446 h 467"/>
                <a:gd name="T26" fmla="*/ 13 w 316"/>
                <a:gd name="T27" fmla="*/ 354 h 467"/>
                <a:gd name="T28" fmla="*/ 90 w 316"/>
                <a:gd name="T29" fmla="*/ 401 h 467"/>
                <a:gd name="T30" fmla="*/ 13 w 316"/>
                <a:gd name="T31" fmla="*/ 453 h 467"/>
                <a:gd name="T32" fmla="*/ 2 w 316"/>
                <a:gd name="T33" fmla="*/ 446 h 467"/>
                <a:gd name="T34" fmla="*/ 20 w 316"/>
                <a:gd name="T35" fmla="*/ 296 h 467"/>
                <a:gd name="T36" fmla="*/ 133 w 316"/>
                <a:gd name="T37" fmla="*/ 109 h 467"/>
                <a:gd name="T38" fmla="*/ 172 w 316"/>
                <a:gd name="T39" fmla="*/ 133 h 467"/>
                <a:gd name="T40" fmla="*/ 59 w 316"/>
                <a:gd name="T41" fmla="*/ 320 h 467"/>
                <a:gd name="T42" fmla="*/ 20 w 316"/>
                <a:gd name="T43" fmla="*/ 296 h 467"/>
                <a:gd name="T44" fmla="*/ 99 w 316"/>
                <a:gd name="T45" fmla="*/ 344 h 467"/>
                <a:gd name="T46" fmla="*/ 212 w 316"/>
                <a:gd name="T47" fmla="*/ 158 h 467"/>
                <a:gd name="T48" fmla="*/ 252 w 316"/>
                <a:gd name="T49" fmla="*/ 182 h 467"/>
                <a:gd name="T50" fmla="*/ 139 w 316"/>
                <a:gd name="T51" fmla="*/ 368 h 467"/>
                <a:gd name="T52" fmla="*/ 99 w 316"/>
                <a:gd name="T53" fmla="*/ 344 h 467"/>
                <a:gd name="T54" fmla="*/ 95 w 316"/>
                <a:gd name="T55" fmla="*/ 446 h 467"/>
                <a:gd name="T56" fmla="*/ 301 w 316"/>
                <a:gd name="T57" fmla="*/ 446 h 467"/>
                <a:gd name="T58" fmla="*/ 311 w 316"/>
                <a:gd name="T59" fmla="*/ 456 h 467"/>
                <a:gd name="T60" fmla="*/ 301 w 316"/>
                <a:gd name="T61" fmla="*/ 467 h 467"/>
                <a:gd name="T62" fmla="*/ 95 w 316"/>
                <a:gd name="T63" fmla="*/ 467 h 467"/>
                <a:gd name="T64" fmla="*/ 84 w 316"/>
                <a:gd name="T65" fmla="*/ 456 h 467"/>
                <a:gd name="T66" fmla="*/ 95 w 316"/>
                <a:gd name="T67" fmla="*/ 446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6" h="467">
                  <a:moveTo>
                    <a:pt x="189" y="16"/>
                  </a:moveTo>
                  <a:cubicBezTo>
                    <a:pt x="197" y="4"/>
                    <a:pt x="213" y="0"/>
                    <a:pt x="225" y="7"/>
                  </a:cubicBezTo>
                  <a:cubicBezTo>
                    <a:pt x="300" y="52"/>
                    <a:pt x="300" y="52"/>
                    <a:pt x="300" y="52"/>
                  </a:cubicBezTo>
                  <a:cubicBezTo>
                    <a:pt x="312" y="60"/>
                    <a:pt x="316" y="76"/>
                    <a:pt x="309" y="89"/>
                  </a:cubicBezTo>
                  <a:cubicBezTo>
                    <a:pt x="298" y="105"/>
                    <a:pt x="298" y="105"/>
                    <a:pt x="298" y="105"/>
                  </a:cubicBezTo>
                  <a:cubicBezTo>
                    <a:pt x="179" y="33"/>
                    <a:pt x="179" y="33"/>
                    <a:pt x="179" y="33"/>
                  </a:cubicBezTo>
                  <a:lnTo>
                    <a:pt x="189" y="16"/>
                  </a:lnTo>
                  <a:close/>
                  <a:moveTo>
                    <a:pt x="164" y="58"/>
                  </a:moveTo>
                  <a:cubicBezTo>
                    <a:pt x="147" y="85"/>
                    <a:pt x="147" y="85"/>
                    <a:pt x="147" y="85"/>
                  </a:cubicBezTo>
                  <a:cubicBezTo>
                    <a:pt x="266" y="157"/>
                    <a:pt x="266" y="157"/>
                    <a:pt x="266" y="157"/>
                  </a:cubicBezTo>
                  <a:cubicBezTo>
                    <a:pt x="283" y="130"/>
                    <a:pt x="283" y="130"/>
                    <a:pt x="283" y="130"/>
                  </a:cubicBezTo>
                  <a:lnTo>
                    <a:pt x="164" y="58"/>
                  </a:lnTo>
                  <a:close/>
                  <a:moveTo>
                    <a:pt x="2" y="446"/>
                  </a:moveTo>
                  <a:cubicBezTo>
                    <a:pt x="13" y="354"/>
                    <a:pt x="13" y="354"/>
                    <a:pt x="13" y="354"/>
                  </a:cubicBezTo>
                  <a:cubicBezTo>
                    <a:pt x="90" y="401"/>
                    <a:pt x="90" y="401"/>
                    <a:pt x="90" y="401"/>
                  </a:cubicBezTo>
                  <a:cubicBezTo>
                    <a:pt x="13" y="453"/>
                    <a:pt x="13" y="453"/>
                    <a:pt x="13" y="453"/>
                  </a:cubicBezTo>
                  <a:cubicBezTo>
                    <a:pt x="5" y="459"/>
                    <a:pt x="0" y="456"/>
                    <a:pt x="2" y="446"/>
                  </a:cubicBezTo>
                  <a:close/>
                  <a:moveTo>
                    <a:pt x="20" y="296"/>
                  </a:moveTo>
                  <a:cubicBezTo>
                    <a:pt x="133" y="109"/>
                    <a:pt x="133" y="109"/>
                    <a:pt x="133" y="109"/>
                  </a:cubicBezTo>
                  <a:cubicBezTo>
                    <a:pt x="172" y="133"/>
                    <a:pt x="172" y="133"/>
                    <a:pt x="172" y="133"/>
                  </a:cubicBezTo>
                  <a:cubicBezTo>
                    <a:pt x="59" y="320"/>
                    <a:pt x="59" y="320"/>
                    <a:pt x="59" y="320"/>
                  </a:cubicBezTo>
                  <a:lnTo>
                    <a:pt x="20" y="296"/>
                  </a:lnTo>
                  <a:close/>
                  <a:moveTo>
                    <a:pt x="99" y="344"/>
                  </a:moveTo>
                  <a:cubicBezTo>
                    <a:pt x="212" y="158"/>
                    <a:pt x="212" y="158"/>
                    <a:pt x="212" y="158"/>
                  </a:cubicBezTo>
                  <a:cubicBezTo>
                    <a:pt x="252" y="182"/>
                    <a:pt x="252" y="182"/>
                    <a:pt x="252" y="182"/>
                  </a:cubicBezTo>
                  <a:cubicBezTo>
                    <a:pt x="139" y="368"/>
                    <a:pt x="139" y="368"/>
                    <a:pt x="139" y="368"/>
                  </a:cubicBezTo>
                  <a:lnTo>
                    <a:pt x="99" y="344"/>
                  </a:lnTo>
                  <a:close/>
                  <a:moveTo>
                    <a:pt x="95" y="446"/>
                  </a:moveTo>
                  <a:cubicBezTo>
                    <a:pt x="301" y="446"/>
                    <a:pt x="301" y="446"/>
                    <a:pt x="301" y="446"/>
                  </a:cubicBezTo>
                  <a:cubicBezTo>
                    <a:pt x="307" y="446"/>
                    <a:pt x="311" y="450"/>
                    <a:pt x="311" y="456"/>
                  </a:cubicBezTo>
                  <a:cubicBezTo>
                    <a:pt x="311" y="462"/>
                    <a:pt x="307" y="467"/>
                    <a:pt x="301" y="467"/>
                  </a:cubicBezTo>
                  <a:cubicBezTo>
                    <a:pt x="95" y="467"/>
                    <a:pt x="95" y="467"/>
                    <a:pt x="95" y="467"/>
                  </a:cubicBezTo>
                  <a:cubicBezTo>
                    <a:pt x="89" y="467"/>
                    <a:pt x="84" y="462"/>
                    <a:pt x="84" y="456"/>
                  </a:cubicBezTo>
                  <a:cubicBezTo>
                    <a:pt x="84" y="450"/>
                    <a:pt x="89" y="446"/>
                    <a:pt x="95" y="44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9" name="组合 28"/>
          <p:cNvGrpSpPr/>
          <p:nvPr/>
        </p:nvGrpSpPr>
        <p:grpSpPr>
          <a:xfrm>
            <a:off x="6113" y="133757"/>
            <a:ext cx="4043189" cy="4622214"/>
            <a:chOff x="507068" y="653699"/>
            <a:chExt cx="3142093" cy="3592073"/>
          </a:xfrm>
          <a:solidFill>
            <a:srgbClr val="FFFFFF">
              <a:alpha val="5098"/>
            </a:srgbClr>
          </a:solidFill>
        </p:grpSpPr>
        <p:grpSp>
          <p:nvGrpSpPr>
            <p:cNvPr id="30" name="组合 29"/>
            <p:cNvGrpSpPr/>
            <p:nvPr/>
          </p:nvGrpSpPr>
          <p:grpSpPr>
            <a:xfrm>
              <a:off x="2610903" y="711756"/>
              <a:ext cx="598834" cy="130009"/>
              <a:chOff x="5241002" y="3643375"/>
              <a:chExt cx="598834" cy="130009"/>
            </a:xfrm>
            <a:grpFill/>
          </p:grpSpPr>
          <p:sp>
            <p:nvSpPr>
              <p:cNvPr id="143" name="Freeform 346"/>
              <p:cNvSpPr/>
              <p:nvPr/>
            </p:nvSpPr>
            <p:spPr bwMode="auto">
              <a:xfrm>
                <a:off x="5691112" y="3678832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3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4" name="Freeform 347"/>
              <p:cNvSpPr/>
              <p:nvPr/>
            </p:nvSpPr>
            <p:spPr bwMode="auto">
              <a:xfrm>
                <a:off x="5241002" y="3643375"/>
                <a:ext cx="52201" cy="85688"/>
              </a:xfrm>
              <a:custGeom>
                <a:avLst/>
                <a:gdLst>
                  <a:gd name="T0" fmla="*/ 55 w 75"/>
                  <a:gd name="T1" fmla="*/ 0 h 124"/>
                  <a:gd name="T2" fmla="*/ 0 w 75"/>
                  <a:gd name="T3" fmla="*/ 27 h 124"/>
                  <a:gd name="T4" fmla="*/ 9 w 75"/>
                  <a:gd name="T5" fmla="*/ 118 h 124"/>
                  <a:gd name="T6" fmla="*/ 75 w 75"/>
                  <a:gd name="T7" fmla="*/ 11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24">
                    <a:moveTo>
                      <a:pt x="55" y="0"/>
                    </a:moveTo>
                    <a:cubicBezTo>
                      <a:pt x="43" y="14"/>
                      <a:pt x="19" y="21"/>
                      <a:pt x="0" y="27"/>
                    </a:cubicBezTo>
                    <a:cubicBezTo>
                      <a:pt x="6" y="56"/>
                      <a:pt x="8" y="89"/>
                      <a:pt x="9" y="118"/>
                    </a:cubicBezTo>
                    <a:cubicBezTo>
                      <a:pt x="28" y="118"/>
                      <a:pt x="59" y="124"/>
                      <a:pt x="75" y="1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5" name="Freeform 348"/>
              <p:cNvSpPr/>
              <p:nvPr/>
            </p:nvSpPr>
            <p:spPr bwMode="auto">
              <a:xfrm>
                <a:off x="5250851" y="3681787"/>
                <a:ext cx="39397" cy="6894"/>
              </a:xfrm>
              <a:custGeom>
                <a:avLst/>
                <a:gdLst>
                  <a:gd name="T0" fmla="*/ 0 w 57"/>
                  <a:gd name="T1" fmla="*/ 8 h 11"/>
                  <a:gd name="T2" fmla="*/ 57 w 57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1">
                    <a:moveTo>
                      <a:pt x="0" y="8"/>
                    </a:moveTo>
                    <a:cubicBezTo>
                      <a:pt x="18" y="11"/>
                      <a:pt x="43" y="7"/>
                      <a:pt x="57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6" name="Freeform 349"/>
              <p:cNvSpPr/>
              <p:nvPr/>
            </p:nvSpPr>
            <p:spPr bwMode="auto">
              <a:xfrm>
                <a:off x="5313886" y="3683757"/>
                <a:ext cx="30533" cy="2954"/>
              </a:xfrm>
              <a:custGeom>
                <a:avLst/>
                <a:gdLst>
                  <a:gd name="T0" fmla="*/ 0 w 45"/>
                  <a:gd name="T1" fmla="*/ 0 h 4"/>
                  <a:gd name="T2" fmla="*/ 45 w 45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0" y="0"/>
                    </a:moveTo>
                    <a:cubicBezTo>
                      <a:pt x="15" y="1"/>
                      <a:pt x="30" y="3"/>
                      <a:pt x="45" y="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7" name="Freeform 350"/>
              <p:cNvSpPr/>
              <p:nvPr/>
            </p:nvSpPr>
            <p:spPr bwMode="auto">
              <a:xfrm>
                <a:off x="5370027" y="3666028"/>
                <a:ext cx="37427" cy="64020"/>
              </a:xfrm>
              <a:custGeom>
                <a:avLst/>
                <a:gdLst>
                  <a:gd name="T0" fmla="*/ 17 w 54"/>
                  <a:gd name="T1" fmla="*/ 0 h 94"/>
                  <a:gd name="T2" fmla="*/ 0 w 54"/>
                  <a:gd name="T3" fmla="*/ 78 h 94"/>
                  <a:gd name="T4" fmla="*/ 54 w 54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4">
                    <a:moveTo>
                      <a:pt x="17" y="0"/>
                    </a:moveTo>
                    <a:cubicBezTo>
                      <a:pt x="13" y="28"/>
                      <a:pt x="7" y="54"/>
                      <a:pt x="0" y="78"/>
                    </a:cubicBezTo>
                    <a:cubicBezTo>
                      <a:pt x="13" y="81"/>
                      <a:pt x="42" y="91"/>
                      <a:pt x="54" y="9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8" name="Freeform 351"/>
              <p:cNvSpPr/>
              <p:nvPr/>
            </p:nvSpPr>
            <p:spPr bwMode="auto">
              <a:xfrm>
                <a:off x="5428137" y="3666028"/>
                <a:ext cx="56141" cy="68945"/>
              </a:xfrm>
              <a:custGeom>
                <a:avLst/>
                <a:gdLst>
                  <a:gd name="T0" fmla="*/ 81 w 81"/>
                  <a:gd name="T1" fmla="*/ 0 h 100"/>
                  <a:gd name="T2" fmla="*/ 11 w 81"/>
                  <a:gd name="T3" fmla="*/ 0 h 100"/>
                  <a:gd name="T4" fmla="*/ 7 w 81"/>
                  <a:gd name="T5" fmla="*/ 3 h 100"/>
                  <a:gd name="T6" fmla="*/ 6 w 81"/>
                  <a:gd name="T7" fmla="*/ 94 h 100"/>
                  <a:gd name="T8" fmla="*/ 61 w 81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00">
                    <a:moveTo>
                      <a:pt x="81" y="0"/>
                    </a:moveTo>
                    <a:cubicBezTo>
                      <a:pt x="59" y="3"/>
                      <a:pt x="35" y="3"/>
                      <a:pt x="1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28"/>
                      <a:pt x="0" y="70"/>
                      <a:pt x="6" y="94"/>
                    </a:cubicBezTo>
                    <a:cubicBezTo>
                      <a:pt x="24" y="97"/>
                      <a:pt x="43" y="98"/>
                      <a:pt x="61" y="10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9" name="Freeform 352"/>
              <p:cNvSpPr/>
              <p:nvPr/>
            </p:nvSpPr>
            <p:spPr bwMode="auto">
              <a:xfrm>
                <a:off x="5433062" y="3695576"/>
                <a:ext cx="48261" cy="1970"/>
              </a:xfrm>
              <a:custGeom>
                <a:avLst/>
                <a:gdLst>
                  <a:gd name="T0" fmla="*/ 0 w 70"/>
                  <a:gd name="T1" fmla="*/ 0 h 3"/>
                  <a:gd name="T2" fmla="*/ 70 w 70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3">
                    <a:moveTo>
                      <a:pt x="0" y="0"/>
                    </a:moveTo>
                    <a:cubicBezTo>
                      <a:pt x="24" y="3"/>
                      <a:pt x="48" y="3"/>
                      <a:pt x="7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0" name="Freeform 353"/>
              <p:cNvSpPr/>
              <p:nvPr/>
            </p:nvSpPr>
            <p:spPr bwMode="auto">
              <a:xfrm>
                <a:off x="5494127" y="3683757"/>
                <a:ext cx="50231" cy="50231"/>
              </a:xfrm>
              <a:custGeom>
                <a:avLst/>
                <a:gdLst>
                  <a:gd name="T0" fmla="*/ 0 w 72"/>
                  <a:gd name="T1" fmla="*/ 67 h 74"/>
                  <a:gd name="T2" fmla="*/ 41 w 72"/>
                  <a:gd name="T3" fmla="*/ 0 h 74"/>
                  <a:gd name="T4" fmla="*/ 72 w 72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15" y="47"/>
                      <a:pt x="22" y="16"/>
                      <a:pt x="41" y="0"/>
                    </a:cubicBezTo>
                    <a:cubicBezTo>
                      <a:pt x="54" y="21"/>
                      <a:pt x="62" y="50"/>
                      <a:pt x="72" y="7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1" name="Freeform 354"/>
              <p:cNvSpPr/>
              <p:nvPr/>
            </p:nvSpPr>
            <p:spPr bwMode="auto">
              <a:xfrm>
                <a:off x="5505946" y="3709365"/>
                <a:ext cx="25608" cy="1970"/>
              </a:xfrm>
              <a:custGeom>
                <a:avLst/>
                <a:gdLst>
                  <a:gd name="T0" fmla="*/ 0 w 37"/>
                  <a:gd name="T1" fmla="*/ 0 h 3"/>
                  <a:gd name="T2" fmla="*/ 37 w 37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3">
                    <a:moveTo>
                      <a:pt x="0" y="0"/>
                    </a:moveTo>
                    <a:cubicBezTo>
                      <a:pt x="12" y="1"/>
                      <a:pt x="24" y="2"/>
                      <a:pt x="37" y="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2" name="Freeform 355"/>
              <p:cNvSpPr/>
              <p:nvPr/>
            </p:nvSpPr>
            <p:spPr bwMode="auto">
              <a:xfrm>
                <a:off x="5567996" y="3672923"/>
                <a:ext cx="44322" cy="67959"/>
              </a:xfrm>
              <a:custGeom>
                <a:avLst/>
                <a:gdLst>
                  <a:gd name="T0" fmla="*/ 3 w 64"/>
                  <a:gd name="T1" fmla="*/ 100 h 100"/>
                  <a:gd name="T2" fmla="*/ 8 w 64"/>
                  <a:gd name="T3" fmla="*/ 4 h 100"/>
                  <a:gd name="T4" fmla="*/ 57 w 64"/>
                  <a:gd name="T5" fmla="*/ 36 h 100"/>
                  <a:gd name="T6" fmla="*/ 4 w 64"/>
                  <a:gd name="T7" fmla="*/ 55 h 100"/>
                  <a:gd name="T8" fmla="*/ 46 w 64"/>
                  <a:gd name="T9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0">
                    <a:moveTo>
                      <a:pt x="3" y="100"/>
                    </a:moveTo>
                    <a:cubicBezTo>
                      <a:pt x="0" y="74"/>
                      <a:pt x="4" y="31"/>
                      <a:pt x="8" y="4"/>
                    </a:cubicBezTo>
                    <a:cubicBezTo>
                      <a:pt x="31" y="0"/>
                      <a:pt x="64" y="6"/>
                      <a:pt x="57" y="36"/>
                    </a:cubicBezTo>
                    <a:cubicBezTo>
                      <a:pt x="51" y="58"/>
                      <a:pt x="23" y="57"/>
                      <a:pt x="4" y="55"/>
                    </a:cubicBezTo>
                    <a:cubicBezTo>
                      <a:pt x="18" y="57"/>
                      <a:pt x="39" y="86"/>
                      <a:pt x="46" y="9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3" name="Freeform 356"/>
              <p:cNvSpPr/>
              <p:nvPr/>
            </p:nvSpPr>
            <p:spPr bwMode="auto">
              <a:xfrm>
                <a:off x="5624137" y="3681787"/>
                <a:ext cx="48261" cy="59095"/>
              </a:xfrm>
              <a:custGeom>
                <a:avLst/>
                <a:gdLst>
                  <a:gd name="T0" fmla="*/ 0 w 71"/>
                  <a:gd name="T1" fmla="*/ 85 h 85"/>
                  <a:gd name="T2" fmla="*/ 9 w 71"/>
                  <a:gd name="T3" fmla="*/ 18 h 85"/>
                  <a:gd name="T4" fmla="*/ 64 w 71"/>
                  <a:gd name="T5" fmla="*/ 78 h 85"/>
                  <a:gd name="T6" fmla="*/ 71 w 71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5">
                    <a:moveTo>
                      <a:pt x="0" y="85"/>
                    </a:moveTo>
                    <a:cubicBezTo>
                      <a:pt x="0" y="63"/>
                      <a:pt x="6" y="40"/>
                      <a:pt x="9" y="18"/>
                    </a:cubicBezTo>
                    <a:cubicBezTo>
                      <a:pt x="29" y="34"/>
                      <a:pt x="50" y="56"/>
                      <a:pt x="64" y="78"/>
                    </a:cubicBezTo>
                    <a:cubicBezTo>
                      <a:pt x="66" y="52"/>
                      <a:pt x="69" y="26"/>
                      <a:pt x="7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4" name="Freeform 357"/>
              <p:cNvSpPr/>
              <p:nvPr/>
            </p:nvSpPr>
            <p:spPr bwMode="auto">
              <a:xfrm>
                <a:off x="5688157" y="3753686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2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5" name="Freeform 358"/>
              <p:cNvSpPr/>
              <p:nvPr/>
            </p:nvSpPr>
            <p:spPr bwMode="auto">
              <a:xfrm>
                <a:off x="5702931" y="3685726"/>
                <a:ext cx="5910" cy="68945"/>
              </a:xfrm>
              <a:custGeom>
                <a:avLst/>
                <a:gdLst>
                  <a:gd name="T0" fmla="*/ 9 w 9"/>
                  <a:gd name="T1" fmla="*/ 0 h 101"/>
                  <a:gd name="T2" fmla="*/ 0 w 9"/>
                  <a:gd name="T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cubicBezTo>
                      <a:pt x="5" y="34"/>
                      <a:pt x="6" y="66"/>
                      <a:pt x="0" y="10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6" name="Freeform 359"/>
              <p:cNvSpPr/>
              <p:nvPr/>
            </p:nvSpPr>
            <p:spPr bwMode="auto">
              <a:xfrm>
                <a:off x="5729523" y="3676862"/>
                <a:ext cx="52201" cy="67959"/>
              </a:xfrm>
              <a:custGeom>
                <a:avLst/>
                <a:gdLst>
                  <a:gd name="T0" fmla="*/ 0 w 75"/>
                  <a:gd name="T1" fmla="*/ 96 h 99"/>
                  <a:gd name="T2" fmla="*/ 16 w 75"/>
                  <a:gd name="T3" fmla="*/ 30 h 99"/>
                  <a:gd name="T4" fmla="*/ 61 w 75"/>
                  <a:gd name="T5" fmla="*/ 99 h 99"/>
                  <a:gd name="T6" fmla="*/ 75 w 75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99">
                    <a:moveTo>
                      <a:pt x="0" y="96"/>
                    </a:moveTo>
                    <a:cubicBezTo>
                      <a:pt x="2" y="73"/>
                      <a:pt x="7" y="50"/>
                      <a:pt x="16" y="30"/>
                    </a:cubicBezTo>
                    <a:cubicBezTo>
                      <a:pt x="37" y="46"/>
                      <a:pt x="48" y="76"/>
                      <a:pt x="61" y="99"/>
                    </a:cubicBezTo>
                    <a:cubicBezTo>
                      <a:pt x="63" y="70"/>
                      <a:pt x="64" y="26"/>
                      <a:pt x="75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7" name="Freeform 360"/>
              <p:cNvSpPr/>
              <p:nvPr/>
            </p:nvSpPr>
            <p:spPr bwMode="auto">
              <a:xfrm>
                <a:off x="5795514" y="3679817"/>
                <a:ext cx="44322" cy="93567"/>
              </a:xfrm>
              <a:custGeom>
                <a:avLst/>
                <a:gdLst>
                  <a:gd name="T0" fmla="*/ 65 w 65"/>
                  <a:gd name="T1" fmla="*/ 34 h 136"/>
                  <a:gd name="T2" fmla="*/ 4 w 65"/>
                  <a:gd name="T3" fmla="*/ 75 h 136"/>
                  <a:gd name="T4" fmla="*/ 65 w 65"/>
                  <a:gd name="T5" fmla="*/ 81 h 136"/>
                  <a:gd name="T6" fmla="*/ 33 w 65"/>
                  <a:gd name="T7" fmla="*/ 7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36">
                    <a:moveTo>
                      <a:pt x="65" y="34"/>
                    </a:moveTo>
                    <a:cubicBezTo>
                      <a:pt x="57" y="0"/>
                      <a:pt x="0" y="45"/>
                      <a:pt x="4" y="75"/>
                    </a:cubicBezTo>
                    <a:cubicBezTo>
                      <a:pt x="11" y="117"/>
                      <a:pt x="64" y="136"/>
                      <a:pt x="65" y="81"/>
                    </a:cubicBezTo>
                    <a:cubicBezTo>
                      <a:pt x="54" y="80"/>
                      <a:pt x="43" y="79"/>
                      <a:pt x="33" y="7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31" name="组合 30"/>
            <p:cNvGrpSpPr/>
            <p:nvPr/>
          </p:nvGrpSpPr>
          <p:grpSpPr>
            <a:xfrm>
              <a:off x="1314306" y="2023177"/>
              <a:ext cx="489506" cy="440261"/>
              <a:chOff x="5166148" y="1139703"/>
              <a:chExt cx="489506" cy="440261"/>
            </a:xfrm>
            <a:grpFill/>
          </p:grpSpPr>
          <p:sp>
            <p:nvSpPr>
              <p:cNvPr id="134" name="Freeform 125"/>
              <p:cNvSpPr/>
              <p:nvPr/>
            </p:nvSpPr>
            <p:spPr bwMode="auto">
              <a:xfrm>
                <a:off x="5264640" y="1240165"/>
                <a:ext cx="235397" cy="255095"/>
              </a:xfrm>
              <a:custGeom>
                <a:avLst/>
                <a:gdLst>
                  <a:gd name="T0" fmla="*/ 99 w 343"/>
                  <a:gd name="T1" fmla="*/ 366 h 372"/>
                  <a:gd name="T2" fmla="*/ 20 w 343"/>
                  <a:gd name="T3" fmla="*/ 150 h 372"/>
                  <a:gd name="T4" fmla="*/ 236 w 343"/>
                  <a:gd name="T5" fmla="*/ 34 h 372"/>
                  <a:gd name="T6" fmla="*/ 339 w 343"/>
                  <a:gd name="T7" fmla="*/ 200 h 372"/>
                  <a:gd name="T8" fmla="*/ 246 w 343"/>
                  <a:gd name="T9" fmla="*/ 372 h 372"/>
                  <a:gd name="T10" fmla="*/ 99 w 343"/>
                  <a:gd name="T11" fmla="*/ 36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3" h="372">
                    <a:moveTo>
                      <a:pt x="99" y="366"/>
                    </a:moveTo>
                    <a:cubicBezTo>
                      <a:pt x="33" y="318"/>
                      <a:pt x="0" y="224"/>
                      <a:pt x="20" y="150"/>
                    </a:cubicBezTo>
                    <a:cubicBezTo>
                      <a:pt x="48" y="48"/>
                      <a:pt x="140" y="0"/>
                      <a:pt x="236" y="34"/>
                    </a:cubicBezTo>
                    <a:cubicBezTo>
                      <a:pt x="306" y="59"/>
                      <a:pt x="343" y="133"/>
                      <a:pt x="339" y="200"/>
                    </a:cubicBezTo>
                    <a:cubicBezTo>
                      <a:pt x="335" y="267"/>
                      <a:pt x="291" y="355"/>
                      <a:pt x="246" y="372"/>
                    </a:cubicBezTo>
                    <a:cubicBezTo>
                      <a:pt x="211" y="360"/>
                      <a:pt x="99" y="366"/>
                      <a:pt x="99" y="366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5" name="Freeform 126"/>
              <p:cNvSpPr/>
              <p:nvPr/>
            </p:nvSpPr>
            <p:spPr bwMode="auto">
              <a:xfrm>
                <a:off x="5328661" y="1339641"/>
                <a:ext cx="110311" cy="149708"/>
              </a:xfrm>
              <a:custGeom>
                <a:avLst/>
                <a:gdLst>
                  <a:gd name="T0" fmla="*/ 38 w 160"/>
                  <a:gd name="T1" fmla="*/ 216 h 218"/>
                  <a:gd name="T2" fmla="*/ 5 w 160"/>
                  <a:gd name="T3" fmla="*/ 84 h 218"/>
                  <a:gd name="T4" fmla="*/ 16 w 160"/>
                  <a:gd name="T5" fmla="*/ 21 h 218"/>
                  <a:gd name="T6" fmla="*/ 31 w 160"/>
                  <a:gd name="T7" fmla="*/ 39 h 218"/>
                  <a:gd name="T8" fmla="*/ 68 w 160"/>
                  <a:gd name="T9" fmla="*/ 12 h 218"/>
                  <a:gd name="T10" fmla="*/ 71 w 160"/>
                  <a:gd name="T11" fmla="*/ 39 h 218"/>
                  <a:gd name="T12" fmla="*/ 109 w 160"/>
                  <a:gd name="T13" fmla="*/ 9 h 218"/>
                  <a:gd name="T14" fmla="*/ 109 w 160"/>
                  <a:gd name="T15" fmla="*/ 37 h 218"/>
                  <a:gd name="T16" fmla="*/ 146 w 160"/>
                  <a:gd name="T17" fmla="*/ 18 h 218"/>
                  <a:gd name="T18" fmla="*/ 143 w 160"/>
                  <a:gd name="T19" fmla="*/ 78 h 218"/>
                  <a:gd name="T20" fmla="*/ 100 w 160"/>
                  <a:gd name="T21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218">
                    <a:moveTo>
                      <a:pt x="38" y="216"/>
                    </a:moveTo>
                    <a:cubicBezTo>
                      <a:pt x="18" y="179"/>
                      <a:pt x="8" y="125"/>
                      <a:pt x="5" y="84"/>
                    </a:cubicBezTo>
                    <a:cubicBezTo>
                      <a:pt x="4" y="66"/>
                      <a:pt x="0" y="30"/>
                      <a:pt x="16" y="21"/>
                    </a:cubicBezTo>
                    <a:cubicBezTo>
                      <a:pt x="52" y="0"/>
                      <a:pt x="53" y="59"/>
                      <a:pt x="31" y="39"/>
                    </a:cubicBezTo>
                    <a:cubicBezTo>
                      <a:pt x="7" y="17"/>
                      <a:pt x="53" y="7"/>
                      <a:pt x="68" y="12"/>
                    </a:cubicBezTo>
                    <a:cubicBezTo>
                      <a:pt x="103" y="23"/>
                      <a:pt x="86" y="57"/>
                      <a:pt x="71" y="39"/>
                    </a:cubicBezTo>
                    <a:cubicBezTo>
                      <a:pt x="53" y="16"/>
                      <a:pt x="92" y="3"/>
                      <a:pt x="109" y="9"/>
                    </a:cubicBezTo>
                    <a:cubicBezTo>
                      <a:pt x="140" y="20"/>
                      <a:pt x="124" y="54"/>
                      <a:pt x="109" y="37"/>
                    </a:cubicBezTo>
                    <a:cubicBezTo>
                      <a:pt x="91" y="16"/>
                      <a:pt x="130" y="0"/>
                      <a:pt x="146" y="18"/>
                    </a:cubicBezTo>
                    <a:cubicBezTo>
                      <a:pt x="160" y="34"/>
                      <a:pt x="149" y="60"/>
                      <a:pt x="143" y="78"/>
                    </a:cubicBezTo>
                    <a:cubicBezTo>
                      <a:pt x="129" y="124"/>
                      <a:pt x="113" y="171"/>
                      <a:pt x="100" y="2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6" name="Freeform 127"/>
              <p:cNvSpPr/>
              <p:nvPr/>
            </p:nvSpPr>
            <p:spPr bwMode="auto">
              <a:xfrm>
                <a:off x="5327675" y="1491320"/>
                <a:ext cx="130995" cy="25608"/>
              </a:xfrm>
              <a:custGeom>
                <a:avLst/>
                <a:gdLst>
                  <a:gd name="T0" fmla="*/ 6 w 191"/>
                  <a:gd name="T1" fmla="*/ 0 h 37"/>
                  <a:gd name="T2" fmla="*/ 27 w 191"/>
                  <a:gd name="T3" fmla="*/ 34 h 37"/>
                  <a:gd name="T4" fmla="*/ 82 w 191"/>
                  <a:gd name="T5" fmla="*/ 36 h 37"/>
                  <a:gd name="T6" fmla="*/ 151 w 191"/>
                  <a:gd name="T7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1" h="37">
                    <a:moveTo>
                      <a:pt x="6" y="0"/>
                    </a:moveTo>
                    <a:cubicBezTo>
                      <a:pt x="0" y="24"/>
                      <a:pt x="1" y="29"/>
                      <a:pt x="27" y="34"/>
                    </a:cubicBezTo>
                    <a:cubicBezTo>
                      <a:pt x="44" y="37"/>
                      <a:pt x="63" y="37"/>
                      <a:pt x="82" y="36"/>
                    </a:cubicBezTo>
                    <a:cubicBezTo>
                      <a:pt x="93" y="35"/>
                      <a:pt x="191" y="34"/>
                      <a:pt x="151" y="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7" name="Freeform 128"/>
              <p:cNvSpPr/>
              <p:nvPr/>
            </p:nvSpPr>
            <p:spPr bwMode="auto">
              <a:xfrm>
                <a:off x="5327675" y="1509048"/>
                <a:ext cx="132965" cy="30533"/>
              </a:xfrm>
              <a:custGeom>
                <a:avLst/>
                <a:gdLst>
                  <a:gd name="T0" fmla="*/ 9 w 193"/>
                  <a:gd name="T1" fmla="*/ 3 h 44"/>
                  <a:gd name="T2" fmla="*/ 0 w 193"/>
                  <a:gd name="T3" fmla="*/ 22 h 44"/>
                  <a:gd name="T4" fmla="*/ 95 w 193"/>
                  <a:gd name="T5" fmla="*/ 35 h 44"/>
                  <a:gd name="T6" fmla="*/ 154 w 193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3" h="44">
                    <a:moveTo>
                      <a:pt x="9" y="3"/>
                    </a:moveTo>
                    <a:cubicBezTo>
                      <a:pt x="8" y="9"/>
                      <a:pt x="3" y="16"/>
                      <a:pt x="0" y="22"/>
                    </a:cubicBezTo>
                    <a:cubicBezTo>
                      <a:pt x="22" y="44"/>
                      <a:pt x="66" y="37"/>
                      <a:pt x="95" y="35"/>
                    </a:cubicBezTo>
                    <a:cubicBezTo>
                      <a:pt x="103" y="34"/>
                      <a:pt x="193" y="22"/>
                      <a:pt x="154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8" name="Freeform 129"/>
              <p:cNvSpPr/>
              <p:nvPr/>
            </p:nvSpPr>
            <p:spPr bwMode="auto">
              <a:xfrm>
                <a:off x="5303053" y="1523822"/>
                <a:ext cx="166452" cy="40382"/>
              </a:xfrm>
              <a:custGeom>
                <a:avLst/>
                <a:gdLst>
                  <a:gd name="T0" fmla="*/ 53 w 243"/>
                  <a:gd name="T1" fmla="*/ 15 h 58"/>
                  <a:gd name="T2" fmla="*/ 190 w 243"/>
                  <a:gd name="T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43" h="58">
                    <a:moveTo>
                      <a:pt x="53" y="15"/>
                    </a:moveTo>
                    <a:cubicBezTo>
                      <a:pt x="0" y="58"/>
                      <a:pt x="243" y="47"/>
                      <a:pt x="19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9" name="Freeform 130"/>
              <p:cNvSpPr/>
              <p:nvPr/>
            </p:nvSpPr>
            <p:spPr bwMode="auto">
              <a:xfrm>
                <a:off x="5320781" y="1545491"/>
                <a:ext cx="128040" cy="34473"/>
              </a:xfrm>
              <a:custGeom>
                <a:avLst/>
                <a:gdLst>
                  <a:gd name="T0" fmla="*/ 35 w 185"/>
                  <a:gd name="T1" fmla="*/ 6 h 50"/>
                  <a:gd name="T2" fmla="*/ 154 w 185"/>
                  <a:gd name="T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85" h="50">
                    <a:moveTo>
                      <a:pt x="35" y="6"/>
                    </a:moveTo>
                    <a:cubicBezTo>
                      <a:pt x="0" y="50"/>
                      <a:pt x="185" y="27"/>
                      <a:pt x="154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0" name="Freeform 132"/>
              <p:cNvSpPr/>
              <p:nvPr/>
            </p:nvSpPr>
            <p:spPr bwMode="auto">
              <a:xfrm>
                <a:off x="5166148" y="1215541"/>
                <a:ext cx="81749" cy="117206"/>
              </a:xfrm>
              <a:custGeom>
                <a:avLst/>
                <a:gdLst>
                  <a:gd name="T0" fmla="*/ 67 w 120"/>
                  <a:gd name="T1" fmla="*/ 171 h 171"/>
                  <a:gd name="T2" fmla="*/ 120 w 120"/>
                  <a:gd name="T3" fmla="*/ 70 h 171"/>
                  <a:gd name="T4" fmla="*/ 63 w 120"/>
                  <a:gd name="T5" fmla="*/ 0 h 171"/>
                  <a:gd name="T6" fmla="*/ 0 w 120"/>
                  <a:gd name="T7" fmla="*/ 71 h 171"/>
                  <a:gd name="T8" fmla="*/ 67 w 120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71">
                    <a:moveTo>
                      <a:pt x="67" y="171"/>
                    </a:moveTo>
                    <a:cubicBezTo>
                      <a:pt x="54" y="130"/>
                      <a:pt x="87" y="93"/>
                      <a:pt x="120" y="70"/>
                    </a:cubicBezTo>
                    <a:cubicBezTo>
                      <a:pt x="80" y="74"/>
                      <a:pt x="67" y="31"/>
                      <a:pt x="63" y="0"/>
                    </a:cubicBezTo>
                    <a:cubicBezTo>
                      <a:pt x="67" y="34"/>
                      <a:pt x="34" y="70"/>
                      <a:pt x="0" y="71"/>
                    </a:cubicBezTo>
                    <a:cubicBezTo>
                      <a:pt x="50" y="100"/>
                      <a:pt x="67" y="171"/>
                      <a:pt x="67" y="171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1" name="Freeform 133"/>
              <p:cNvSpPr/>
              <p:nvPr/>
            </p:nvSpPr>
            <p:spPr bwMode="auto">
              <a:xfrm>
                <a:off x="5572921" y="1139703"/>
                <a:ext cx="82733" cy="118191"/>
              </a:xfrm>
              <a:custGeom>
                <a:avLst/>
                <a:gdLst>
                  <a:gd name="T0" fmla="*/ 67 w 120"/>
                  <a:gd name="T1" fmla="*/ 171 h 171"/>
                  <a:gd name="T2" fmla="*/ 120 w 120"/>
                  <a:gd name="T3" fmla="*/ 70 h 171"/>
                  <a:gd name="T4" fmla="*/ 63 w 120"/>
                  <a:gd name="T5" fmla="*/ 0 h 171"/>
                  <a:gd name="T6" fmla="*/ 0 w 120"/>
                  <a:gd name="T7" fmla="*/ 71 h 171"/>
                  <a:gd name="T8" fmla="*/ 67 w 120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71">
                    <a:moveTo>
                      <a:pt x="67" y="171"/>
                    </a:moveTo>
                    <a:cubicBezTo>
                      <a:pt x="53" y="130"/>
                      <a:pt x="86" y="92"/>
                      <a:pt x="120" y="70"/>
                    </a:cubicBezTo>
                    <a:cubicBezTo>
                      <a:pt x="80" y="74"/>
                      <a:pt x="67" y="31"/>
                      <a:pt x="63" y="0"/>
                    </a:cubicBezTo>
                    <a:cubicBezTo>
                      <a:pt x="67" y="34"/>
                      <a:pt x="34" y="69"/>
                      <a:pt x="0" y="71"/>
                    </a:cubicBezTo>
                    <a:cubicBezTo>
                      <a:pt x="50" y="100"/>
                      <a:pt x="67" y="171"/>
                      <a:pt x="67" y="171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2" name="Freeform 134"/>
              <p:cNvSpPr/>
              <p:nvPr/>
            </p:nvSpPr>
            <p:spPr bwMode="auto">
              <a:xfrm>
                <a:off x="5530569" y="1274637"/>
                <a:ext cx="60081" cy="86673"/>
              </a:xfrm>
              <a:custGeom>
                <a:avLst/>
                <a:gdLst>
                  <a:gd name="T0" fmla="*/ 47 w 87"/>
                  <a:gd name="T1" fmla="*/ 125 h 125"/>
                  <a:gd name="T2" fmla="*/ 87 w 87"/>
                  <a:gd name="T3" fmla="*/ 52 h 125"/>
                  <a:gd name="T4" fmla="*/ 47 w 87"/>
                  <a:gd name="T5" fmla="*/ 0 h 125"/>
                  <a:gd name="T6" fmla="*/ 0 w 87"/>
                  <a:gd name="T7" fmla="*/ 51 h 125"/>
                  <a:gd name="T8" fmla="*/ 47 w 87"/>
                  <a:gd name="T9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125">
                    <a:moveTo>
                      <a:pt x="47" y="125"/>
                    </a:moveTo>
                    <a:cubicBezTo>
                      <a:pt x="38" y="95"/>
                      <a:pt x="63" y="68"/>
                      <a:pt x="87" y="52"/>
                    </a:cubicBezTo>
                    <a:cubicBezTo>
                      <a:pt x="58" y="54"/>
                      <a:pt x="49" y="23"/>
                      <a:pt x="47" y="0"/>
                    </a:cubicBezTo>
                    <a:cubicBezTo>
                      <a:pt x="49" y="25"/>
                      <a:pt x="25" y="50"/>
                      <a:pt x="0" y="51"/>
                    </a:cubicBezTo>
                    <a:cubicBezTo>
                      <a:pt x="36" y="72"/>
                      <a:pt x="47" y="125"/>
                      <a:pt x="47" y="125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32" name="组合 31"/>
            <p:cNvGrpSpPr/>
            <p:nvPr/>
          </p:nvGrpSpPr>
          <p:grpSpPr>
            <a:xfrm>
              <a:off x="1318188" y="3985753"/>
              <a:ext cx="451094" cy="260019"/>
              <a:chOff x="7091671" y="3419797"/>
              <a:chExt cx="451094" cy="260019"/>
            </a:xfrm>
            <a:grpFill/>
          </p:grpSpPr>
          <p:sp>
            <p:nvSpPr>
              <p:cNvPr id="122" name="Freeform 387"/>
              <p:cNvSpPr/>
              <p:nvPr/>
            </p:nvSpPr>
            <p:spPr bwMode="auto">
              <a:xfrm>
                <a:off x="7091671" y="3520259"/>
                <a:ext cx="140844" cy="159557"/>
              </a:xfrm>
              <a:custGeom>
                <a:avLst/>
                <a:gdLst>
                  <a:gd name="T0" fmla="*/ 107 w 206"/>
                  <a:gd name="T1" fmla="*/ 40 h 233"/>
                  <a:gd name="T2" fmla="*/ 31 w 206"/>
                  <a:gd name="T3" fmla="*/ 28 h 233"/>
                  <a:gd name="T4" fmla="*/ 84 w 206"/>
                  <a:gd name="T5" fmla="*/ 112 h 233"/>
                  <a:gd name="T6" fmla="*/ 187 w 206"/>
                  <a:gd name="T7" fmla="*/ 174 h 233"/>
                  <a:gd name="T8" fmla="*/ 60 w 206"/>
                  <a:gd name="T9" fmla="*/ 15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33">
                    <a:moveTo>
                      <a:pt x="107" y="40"/>
                    </a:moveTo>
                    <a:cubicBezTo>
                      <a:pt x="106" y="0"/>
                      <a:pt x="50" y="1"/>
                      <a:pt x="31" y="28"/>
                    </a:cubicBezTo>
                    <a:cubicBezTo>
                      <a:pt x="0" y="68"/>
                      <a:pt x="42" y="107"/>
                      <a:pt x="84" y="112"/>
                    </a:cubicBezTo>
                    <a:cubicBezTo>
                      <a:pt x="114" y="116"/>
                      <a:pt x="206" y="115"/>
                      <a:pt x="187" y="174"/>
                    </a:cubicBezTo>
                    <a:cubicBezTo>
                      <a:pt x="169" y="233"/>
                      <a:pt x="74" y="199"/>
                      <a:pt x="60" y="15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3" name="Freeform 388"/>
              <p:cNvSpPr/>
              <p:nvPr/>
            </p:nvSpPr>
            <p:spPr bwMode="auto">
              <a:xfrm>
                <a:off x="7211831" y="3550792"/>
                <a:ext cx="41367" cy="16743"/>
              </a:xfrm>
              <a:custGeom>
                <a:avLst/>
                <a:gdLst>
                  <a:gd name="T0" fmla="*/ 0 w 61"/>
                  <a:gd name="T1" fmla="*/ 23 h 24"/>
                  <a:gd name="T2" fmla="*/ 61 w 6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4">
                    <a:moveTo>
                      <a:pt x="0" y="23"/>
                    </a:moveTo>
                    <a:cubicBezTo>
                      <a:pt x="9" y="24"/>
                      <a:pt x="53" y="2"/>
                      <a:pt x="6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4" name="Freeform 389"/>
              <p:cNvSpPr/>
              <p:nvPr/>
            </p:nvSpPr>
            <p:spPr bwMode="auto">
              <a:xfrm>
                <a:off x="7225620" y="3534048"/>
                <a:ext cx="38412" cy="65989"/>
              </a:xfrm>
              <a:custGeom>
                <a:avLst/>
                <a:gdLst>
                  <a:gd name="T0" fmla="*/ 0 w 56"/>
                  <a:gd name="T1" fmla="*/ 0 h 96"/>
                  <a:gd name="T2" fmla="*/ 29 w 56"/>
                  <a:gd name="T3" fmla="*/ 96 h 96"/>
                  <a:gd name="T4" fmla="*/ 56 w 56"/>
                  <a:gd name="T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96">
                    <a:moveTo>
                      <a:pt x="0" y="0"/>
                    </a:moveTo>
                    <a:cubicBezTo>
                      <a:pt x="4" y="33"/>
                      <a:pt x="20" y="64"/>
                      <a:pt x="29" y="96"/>
                    </a:cubicBezTo>
                    <a:cubicBezTo>
                      <a:pt x="37" y="93"/>
                      <a:pt x="49" y="88"/>
                      <a:pt x="56" y="82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5" name="Freeform 390"/>
              <p:cNvSpPr/>
              <p:nvPr/>
            </p:nvSpPr>
            <p:spPr bwMode="auto">
              <a:xfrm>
                <a:off x="7271911" y="3522229"/>
                <a:ext cx="31518" cy="66975"/>
              </a:xfrm>
              <a:custGeom>
                <a:avLst/>
                <a:gdLst>
                  <a:gd name="T0" fmla="*/ 0 w 45"/>
                  <a:gd name="T1" fmla="*/ 0 h 98"/>
                  <a:gd name="T2" fmla="*/ 45 w 45"/>
                  <a:gd name="T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98">
                    <a:moveTo>
                      <a:pt x="0" y="0"/>
                    </a:moveTo>
                    <a:cubicBezTo>
                      <a:pt x="17" y="40"/>
                      <a:pt x="22" y="62"/>
                      <a:pt x="45" y="9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6" name="Freeform 391"/>
              <p:cNvSpPr/>
              <p:nvPr/>
            </p:nvSpPr>
            <p:spPr bwMode="auto">
              <a:xfrm>
                <a:off x="7278806" y="3517305"/>
                <a:ext cx="31518" cy="43337"/>
              </a:xfrm>
              <a:custGeom>
                <a:avLst/>
                <a:gdLst>
                  <a:gd name="T0" fmla="*/ 13 w 47"/>
                  <a:gd name="T1" fmla="*/ 63 h 63"/>
                  <a:gd name="T2" fmla="*/ 47 w 47"/>
                  <a:gd name="T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63">
                    <a:moveTo>
                      <a:pt x="13" y="63"/>
                    </a:moveTo>
                    <a:cubicBezTo>
                      <a:pt x="0" y="36"/>
                      <a:pt x="11" y="0"/>
                      <a:pt x="47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7" name="Freeform 392"/>
              <p:cNvSpPr/>
              <p:nvPr/>
            </p:nvSpPr>
            <p:spPr bwMode="auto">
              <a:xfrm>
                <a:off x="7313278" y="3517305"/>
                <a:ext cx="66975" cy="55156"/>
              </a:xfrm>
              <a:custGeom>
                <a:avLst/>
                <a:gdLst>
                  <a:gd name="T0" fmla="*/ 59 w 97"/>
                  <a:gd name="T1" fmla="*/ 12 h 80"/>
                  <a:gd name="T2" fmla="*/ 33 w 97"/>
                  <a:gd name="T3" fmla="*/ 68 h 80"/>
                  <a:gd name="T4" fmla="*/ 59 w 97"/>
                  <a:gd name="T5" fmla="*/ 12 h 80"/>
                  <a:gd name="T6" fmla="*/ 97 w 97"/>
                  <a:gd name="T7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0">
                    <a:moveTo>
                      <a:pt x="59" y="12"/>
                    </a:moveTo>
                    <a:cubicBezTo>
                      <a:pt x="27" y="0"/>
                      <a:pt x="0" y="55"/>
                      <a:pt x="33" y="68"/>
                    </a:cubicBezTo>
                    <a:cubicBezTo>
                      <a:pt x="68" y="80"/>
                      <a:pt x="75" y="30"/>
                      <a:pt x="59" y="12"/>
                    </a:cubicBezTo>
                    <a:cubicBezTo>
                      <a:pt x="71" y="21"/>
                      <a:pt x="83" y="31"/>
                      <a:pt x="97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8" name="Freeform 393"/>
              <p:cNvSpPr/>
              <p:nvPr/>
            </p:nvSpPr>
            <p:spPr bwMode="auto">
              <a:xfrm>
                <a:off x="7374343" y="3483818"/>
                <a:ext cx="39397" cy="15759"/>
              </a:xfrm>
              <a:custGeom>
                <a:avLst/>
                <a:gdLst>
                  <a:gd name="T0" fmla="*/ 0 w 58"/>
                  <a:gd name="T1" fmla="*/ 23 h 23"/>
                  <a:gd name="T2" fmla="*/ 58 w 58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23">
                    <a:moveTo>
                      <a:pt x="0" y="23"/>
                    </a:moveTo>
                    <a:cubicBezTo>
                      <a:pt x="19" y="22"/>
                      <a:pt x="41" y="7"/>
                      <a:pt x="58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9" name="Freeform 394"/>
              <p:cNvSpPr/>
              <p:nvPr/>
            </p:nvSpPr>
            <p:spPr bwMode="auto">
              <a:xfrm>
                <a:off x="7385178" y="3477908"/>
                <a:ext cx="37427" cy="60080"/>
              </a:xfrm>
              <a:custGeom>
                <a:avLst/>
                <a:gdLst>
                  <a:gd name="T0" fmla="*/ 0 w 55"/>
                  <a:gd name="T1" fmla="*/ 0 h 87"/>
                  <a:gd name="T2" fmla="*/ 34 w 55"/>
                  <a:gd name="T3" fmla="*/ 87 h 87"/>
                  <a:gd name="T4" fmla="*/ 55 w 55"/>
                  <a:gd name="T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87">
                    <a:moveTo>
                      <a:pt x="0" y="0"/>
                    </a:moveTo>
                    <a:cubicBezTo>
                      <a:pt x="8" y="28"/>
                      <a:pt x="21" y="62"/>
                      <a:pt x="34" y="87"/>
                    </a:cubicBezTo>
                    <a:cubicBezTo>
                      <a:pt x="41" y="84"/>
                      <a:pt x="50" y="78"/>
                      <a:pt x="55" y="7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0" name="Freeform 395"/>
              <p:cNvSpPr/>
              <p:nvPr/>
            </p:nvSpPr>
            <p:spPr bwMode="auto">
              <a:xfrm>
                <a:off x="7421619" y="3473968"/>
                <a:ext cx="53186" cy="44321"/>
              </a:xfrm>
              <a:custGeom>
                <a:avLst/>
                <a:gdLst>
                  <a:gd name="T0" fmla="*/ 24 w 77"/>
                  <a:gd name="T1" fmla="*/ 33 h 65"/>
                  <a:gd name="T2" fmla="*/ 57 w 77"/>
                  <a:gd name="T3" fmla="*/ 12 h 65"/>
                  <a:gd name="T4" fmla="*/ 24 w 77"/>
                  <a:gd name="T5" fmla="*/ 18 h 65"/>
                  <a:gd name="T6" fmla="*/ 72 w 77"/>
                  <a:gd name="T7" fmla="*/ 3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65">
                    <a:moveTo>
                      <a:pt x="24" y="33"/>
                    </a:moveTo>
                    <a:cubicBezTo>
                      <a:pt x="31" y="36"/>
                      <a:pt x="61" y="25"/>
                      <a:pt x="57" y="12"/>
                    </a:cubicBezTo>
                    <a:cubicBezTo>
                      <a:pt x="53" y="0"/>
                      <a:pt x="29" y="11"/>
                      <a:pt x="24" y="18"/>
                    </a:cubicBezTo>
                    <a:cubicBezTo>
                      <a:pt x="0" y="58"/>
                      <a:pt x="77" y="65"/>
                      <a:pt x="72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1" name="Freeform 396"/>
              <p:cNvSpPr/>
              <p:nvPr/>
            </p:nvSpPr>
            <p:spPr bwMode="auto">
              <a:xfrm>
                <a:off x="7464956" y="3440481"/>
                <a:ext cx="63035" cy="79778"/>
              </a:xfrm>
              <a:custGeom>
                <a:avLst/>
                <a:gdLst>
                  <a:gd name="T0" fmla="*/ 56 w 91"/>
                  <a:gd name="T1" fmla="*/ 19 h 115"/>
                  <a:gd name="T2" fmla="*/ 21 w 91"/>
                  <a:gd name="T3" fmla="*/ 54 h 115"/>
                  <a:gd name="T4" fmla="*/ 56 w 91"/>
                  <a:gd name="T5" fmla="*/ 19 h 115"/>
                  <a:gd name="T6" fmla="*/ 89 w 91"/>
                  <a:gd name="T7" fmla="*/ 82 h 115"/>
                  <a:gd name="T8" fmla="*/ 38 w 91"/>
                  <a:gd name="T9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115">
                    <a:moveTo>
                      <a:pt x="56" y="19"/>
                    </a:moveTo>
                    <a:cubicBezTo>
                      <a:pt x="36" y="0"/>
                      <a:pt x="0" y="34"/>
                      <a:pt x="21" y="54"/>
                    </a:cubicBezTo>
                    <a:cubicBezTo>
                      <a:pt x="44" y="74"/>
                      <a:pt x="76" y="40"/>
                      <a:pt x="56" y="19"/>
                    </a:cubicBezTo>
                    <a:cubicBezTo>
                      <a:pt x="58" y="40"/>
                      <a:pt x="88" y="59"/>
                      <a:pt x="89" y="82"/>
                    </a:cubicBezTo>
                    <a:cubicBezTo>
                      <a:pt x="91" y="105"/>
                      <a:pt x="41" y="115"/>
                      <a:pt x="38" y="87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2" name="Freeform 397"/>
              <p:cNvSpPr/>
              <p:nvPr/>
            </p:nvSpPr>
            <p:spPr bwMode="auto">
              <a:xfrm>
                <a:off x="7514202" y="3434572"/>
                <a:ext cx="25608" cy="14774"/>
              </a:xfrm>
              <a:custGeom>
                <a:avLst/>
                <a:gdLst>
                  <a:gd name="T0" fmla="*/ 0 w 37"/>
                  <a:gd name="T1" fmla="*/ 0 h 21"/>
                  <a:gd name="T2" fmla="*/ 37 w 37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cubicBezTo>
                      <a:pt x="6" y="6"/>
                      <a:pt x="25" y="15"/>
                      <a:pt x="37" y="2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3" name="Freeform 398"/>
              <p:cNvSpPr/>
              <p:nvPr/>
            </p:nvSpPr>
            <p:spPr bwMode="auto">
              <a:xfrm>
                <a:off x="7540795" y="3419797"/>
                <a:ext cx="1970" cy="58110"/>
              </a:xfrm>
              <a:custGeom>
                <a:avLst/>
                <a:gdLst>
                  <a:gd name="T0" fmla="*/ 0 w 3"/>
                  <a:gd name="T1" fmla="*/ 0 h 84"/>
                  <a:gd name="T2" fmla="*/ 3 w 3"/>
                  <a:gd name="T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84">
                    <a:moveTo>
                      <a:pt x="0" y="0"/>
                    </a:moveTo>
                    <a:cubicBezTo>
                      <a:pt x="3" y="23"/>
                      <a:pt x="1" y="61"/>
                      <a:pt x="3" y="8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33" name="组合 32"/>
            <p:cNvGrpSpPr/>
            <p:nvPr/>
          </p:nvGrpSpPr>
          <p:grpSpPr>
            <a:xfrm>
              <a:off x="507068" y="653699"/>
              <a:ext cx="3142093" cy="3521451"/>
              <a:chOff x="572151" y="1001926"/>
              <a:chExt cx="2650341" cy="2970328"/>
            </a:xfrm>
            <a:grpFill/>
          </p:grpSpPr>
          <p:sp>
            <p:nvSpPr>
              <p:cNvPr id="67" name="Freeform 6"/>
              <p:cNvSpPr>
                <a:spLocks noEditPoints="1"/>
              </p:cNvSpPr>
              <p:nvPr/>
            </p:nvSpPr>
            <p:spPr bwMode="auto">
              <a:xfrm>
                <a:off x="2696994" y="3081249"/>
                <a:ext cx="455678" cy="543371"/>
              </a:xfrm>
              <a:custGeom>
                <a:avLst/>
                <a:gdLst>
                  <a:gd name="T0" fmla="*/ 154 w 235"/>
                  <a:gd name="T1" fmla="*/ 21 h 280"/>
                  <a:gd name="T2" fmla="*/ 185 w 235"/>
                  <a:gd name="T3" fmla="*/ 89 h 280"/>
                  <a:gd name="T4" fmla="*/ 180 w 235"/>
                  <a:gd name="T5" fmla="*/ 108 h 280"/>
                  <a:gd name="T6" fmla="*/ 180 w 235"/>
                  <a:gd name="T7" fmla="*/ 92 h 280"/>
                  <a:gd name="T8" fmla="*/ 124 w 235"/>
                  <a:gd name="T9" fmla="*/ 103 h 280"/>
                  <a:gd name="T10" fmla="*/ 171 w 235"/>
                  <a:gd name="T11" fmla="*/ 98 h 280"/>
                  <a:gd name="T12" fmla="*/ 123 w 235"/>
                  <a:gd name="T13" fmla="*/ 120 h 280"/>
                  <a:gd name="T14" fmla="*/ 171 w 235"/>
                  <a:gd name="T15" fmla="*/ 123 h 280"/>
                  <a:gd name="T16" fmla="*/ 103 w 235"/>
                  <a:gd name="T17" fmla="*/ 155 h 280"/>
                  <a:gd name="T18" fmla="*/ 139 w 235"/>
                  <a:gd name="T19" fmla="*/ 157 h 280"/>
                  <a:gd name="T20" fmla="*/ 128 w 235"/>
                  <a:gd name="T21" fmla="*/ 169 h 280"/>
                  <a:gd name="T22" fmla="*/ 156 w 235"/>
                  <a:gd name="T23" fmla="*/ 144 h 280"/>
                  <a:gd name="T24" fmla="*/ 140 w 235"/>
                  <a:gd name="T25" fmla="*/ 141 h 280"/>
                  <a:gd name="T26" fmla="*/ 165 w 235"/>
                  <a:gd name="T27" fmla="*/ 122 h 280"/>
                  <a:gd name="T28" fmla="*/ 161 w 235"/>
                  <a:gd name="T29" fmla="*/ 117 h 280"/>
                  <a:gd name="T30" fmla="*/ 113 w 235"/>
                  <a:gd name="T31" fmla="*/ 121 h 280"/>
                  <a:gd name="T32" fmla="*/ 119 w 235"/>
                  <a:gd name="T33" fmla="*/ 109 h 280"/>
                  <a:gd name="T34" fmla="*/ 175 w 235"/>
                  <a:gd name="T35" fmla="*/ 82 h 280"/>
                  <a:gd name="T36" fmla="*/ 209 w 235"/>
                  <a:gd name="T37" fmla="*/ 94 h 280"/>
                  <a:gd name="T38" fmla="*/ 214 w 235"/>
                  <a:gd name="T39" fmla="*/ 113 h 280"/>
                  <a:gd name="T40" fmla="*/ 204 w 235"/>
                  <a:gd name="T41" fmla="*/ 89 h 280"/>
                  <a:gd name="T42" fmla="*/ 153 w 235"/>
                  <a:gd name="T43" fmla="*/ 83 h 280"/>
                  <a:gd name="T44" fmla="*/ 87 w 235"/>
                  <a:gd name="T45" fmla="*/ 65 h 280"/>
                  <a:gd name="T46" fmla="*/ 95 w 235"/>
                  <a:gd name="T47" fmla="*/ 61 h 280"/>
                  <a:gd name="T48" fmla="*/ 164 w 235"/>
                  <a:gd name="T49" fmla="*/ 41 h 280"/>
                  <a:gd name="T50" fmla="*/ 172 w 235"/>
                  <a:gd name="T51" fmla="*/ 50 h 280"/>
                  <a:gd name="T52" fmla="*/ 169 w 235"/>
                  <a:gd name="T53" fmla="*/ 59 h 280"/>
                  <a:gd name="T54" fmla="*/ 168 w 235"/>
                  <a:gd name="T55" fmla="*/ 73 h 280"/>
                  <a:gd name="T56" fmla="*/ 155 w 235"/>
                  <a:gd name="T57" fmla="*/ 70 h 280"/>
                  <a:gd name="T58" fmla="*/ 147 w 235"/>
                  <a:gd name="T59" fmla="*/ 63 h 280"/>
                  <a:gd name="T60" fmla="*/ 128 w 235"/>
                  <a:gd name="T61" fmla="*/ 60 h 280"/>
                  <a:gd name="T62" fmla="*/ 95 w 235"/>
                  <a:gd name="T63" fmla="*/ 88 h 280"/>
                  <a:gd name="T64" fmla="*/ 107 w 235"/>
                  <a:gd name="T65" fmla="*/ 94 h 280"/>
                  <a:gd name="T66" fmla="*/ 182 w 235"/>
                  <a:gd name="T67" fmla="*/ 61 h 280"/>
                  <a:gd name="T68" fmla="*/ 168 w 235"/>
                  <a:gd name="T69" fmla="*/ 44 h 280"/>
                  <a:gd name="T70" fmla="*/ 166 w 235"/>
                  <a:gd name="T71" fmla="*/ 31 h 280"/>
                  <a:gd name="T72" fmla="*/ 144 w 235"/>
                  <a:gd name="T73" fmla="*/ 35 h 280"/>
                  <a:gd name="T74" fmla="*/ 138 w 235"/>
                  <a:gd name="T75" fmla="*/ 34 h 280"/>
                  <a:gd name="T76" fmla="*/ 125 w 235"/>
                  <a:gd name="T77" fmla="*/ 38 h 280"/>
                  <a:gd name="T78" fmla="*/ 148 w 235"/>
                  <a:gd name="T79" fmla="*/ 37 h 280"/>
                  <a:gd name="T80" fmla="*/ 14 w 235"/>
                  <a:gd name="T81" fmla="*/ 127 h 280"/>
                  <a:gd name="T82" fmla="*/ 15 w 235"/>
                  <a:gd name="T83" fmla="*/ 129 h 280"/>
                  <a:gd name="T84" fmla="*/ 25 w 235"/>
                  <a:gd name="T85" fmla="*/ 63 h 280"/>
                  <a:gd name="T86" fmla="*/ 20 w 235"/>
                  <a:gd name="T87" fmla="*/ 87 h 280"/>
                  <a:gd name="T88" fmla="*/ 31 w 235"/>
                  <a:gd name="T89" fmla="*/ 104 h 280"/>
                  <a:gd name="T90" fmla="*/ 29 w 235"/>
                  <a:gd name="T91" fmla="*/ 113 h 280"/>
                  <a:gd name="T92" fmla="*/ 13 w 235"/>
                  <a:gd name="T93" fmla="*/ 102 h 280"/>
                  <a:gd name="T94" fmla="*/ 18 w 235"/>
                  <a:gd name="T95" fmla="*/ 76 h 280"/>
                  <a:gd name="T96" fmla="*/ 23 w 235"/>
                  <a:gd name="T97" fmla="*/ 122 h 280"/>
                  <a:gd name="T98" fmla="*/ 167 w 235"/>
                  <a:gd name="T99" fmla="*/ 52 h 280"/>
                  <a:gd name="T100" fmla="*/ 174 w 235"/>
                  <a:gd name="T101" fmla="*/ 100 h 280"/>
                  <a:gd name="T102" fmla="*/ 120 w 235"/>
                  <a:gd name="T103" fmla="*/ 230 h 280"/>
                  <a:gd name="T104" fmla="*/ 119 w 235"/>
                  <a:gd name="T105" fmla="*/ 256 h 280"/>
                  <a:gd name="T106" fmla="*/ 176 w 235"/>
                  <a:gd name="T107" fmla="*/ 263 h 280"/>
                  <a:gd name="T108" fmla="*/ 168 w 235"/>
                  <a:gd name="T109" fmla="*/ 258 h 280"/>
                  <a:gd name="T110" fmla="*/ 132 w 235"/>
                  <a:gd name="T111" fmla="*/ 261 h 280"/>
                  <a:gd name="T112" fmla="*/ 111 w 235"/>
                  <a:gd name="T113" fmla="*/ 234 h 280"/>
                  <a:gd name="T114" fmla="*/ 102 w 235"/>
                  <a:gd name="T115" fmla="*/ 239 h 280"/>
                  <a:gd name="T116" fmla="*/ 103 w 235"/>
                  <a:gd name="T117" fmla="*/ 248 h 280"/>
                  <a:gd name="T118" fmla="*/ 77 w 235"/>
                  <a:gd name="T119" fmla="*/ 275 h 280"/>
                  <a:gd name="T120" fmla="*/ 176 w 235"/>
                  <a:gd name="T121" fmla="*/ 263 h 280"/>
                  <a:gd name="T122" fmla="*/ 111 w 235"/>
                  <a:gd name="T123" fmla="*/ 228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80">
                    <a:moveTo>
                      <a:pt x="205" y="44"/>
                    </a:moveTo>
                    <a:cubicBezTo>
                      <a:pt x="195" y="29"/>
                      <a:pt x="180" y="19"/>
                      <a:pt x="163" y="11"/>
                    </a:cubicBezTo>
                    <a:cubicBezTo>
                      <a:pt x="163" y="11"/>
                      <a:pt x="163" y="11"/>
                      <a:pt x="163" y="11"/>
                    </a:cubicBezTo>
                    <a:cubicBezTo>
                      <a:pt x="163" y="8"/>
                      <a:pt x="162" y="6"/>
                      <a:pt x="160" y="5"/>
                    </a:cubicBezTo>
                    <a:cubicBezTo>
                      <a:pt x="151" y="0"/>
                      <a:pt x="150" y="12"/>
                      <a:pt x="147" y="17"/>
                    </a:cubicBezTo>
                    <a:cubicBezTo>
                      <a:pt x="147" y="18"/>
                      <a:pt x="147" y="18"/>
                      <a:pt x="147" y="18"/>
                    </a:cubicBezTo>
                    <a:cubicBezTo>
                      <a:pt x="106" y="4"/>
                      <a:pt x="59" y="16"/>
                      <a:pt x="31" y="49"/>
                    </a:cubicBezTo>
                    <a:cubicBezTo>
                      <a:pt x="3" y="81"/>
                      <a:pt x="0" y="128"/>
                      <a:pt x="23" y="164"/>
                    </a:cubicBezTo>
                    <a:cubicBezTo>
                      <a:pt x="34" y="181"/>
                      <a:pt x="50" y="194"/>
                      <a:pt x="68" y="202"/>
                    </a:cubicBezTo>
                    <a:cubicBezTo>
                      <a:pt x="66" y="207"/>
                      <a:pt x="55" y="217"/>
                      <a:pt x="61" y="222"/>
                    </a:cubicBezTo>
                    <a:cubicBezTo>
                      <a:pt x="66" y="225"/>
                      <a:pt x="70" y="221"/>
                      <a:pt x="73" y="215"/>
                    </a:cubicBezTo>
                    <a:cubicBezTo>
                      <a:pt x="82" y="220"/>
                      <a:pt x="94" y="221"/>
                      <a:pt x="104" y="222"/>
                    </a:cubicBezTo>
                    <a:cubicBezTo>
                      <a:pt x="103" y="229"/>
                      <a:pt x="98" y="236"/>
                      <a:pt x="100" y="244"/>
                    </a:cubicBezTo>
                    <a:cubicBezTo>
                      <a:pt x="100" y="244"/>
                      <a:pt x="100" y="244"/>
                      <a:pt x="100" y="244"/>
                    </a:cubicBezTo>
                    <a:cubicBezTo>
                      <a:pt x="94" y="246"/>
                      <a:pt x="87" y="246"/>
                      <a:pt x="81" y="248"/>
                    </a:cubicBezTo>
                    <a:cubicBezTo>
                      <a:pt x="72" y="250"/>
                      <a:pt x="62" y="253"/>
                      <a:pt x="54" y="259"/>
                    </a:cubicBezTo>
                    <a:cubicBezTo>
                      <a:pt x="51" y="261"/>
                      <a:pt x="42" y="267"/>
                      <a:pt x="45" y="271"/>
                    </a:cubicBezTo>
                    <a:cubicBezTo>
                      <a:pt x="48" y="275"/>
                      <a:pt x="57" y="276"/>
                      <a:pt x="61" y="276"/>
                    </a:cubicBezTo>
                    <a:cubicBezTo>
                      <a:pt x="78" y="279"/>
                      <a:pt x="96" y="279"/>
                      <a:pt x="114" y="280"/>
                    </a:cubicBezTo>
                    <a:cubicBezTo>
                      <a:pt x="132" y="280"/>
                      <a:pt x="150" y="280"/>
                      <a:pt x="168" y="277"/>
                    </a:cubicBezTo>
                    <a:cubicBezTo>
                      <a:pt x="172" y="276"/>
                      <a:pt x="178" y="275"/>
                      <a:pt x="182" y="272"/>
                    </a:cubicBezTo>
                    <a:cubicBezTo>
                      <a:pt x="186" y="268"/>
                      <a:pt x="182" y="264"/>
                      <a:pt x="179" y="262"/>
                    </a:cubicBezTo>
                    <a:cubicBezTo>
                      <a:pt x="164" y="250"/>
                      <a:pt x="142" y="247"/>
                      <a:pt x="124" y="244"/>
                    </a:cubicBezTo>
                    <a:cubicBezTo>
                      <a:pt x="125" y="236"/>
                      <a:pt x="123" y="229"/>
                      <a:pt x="121" y="222"/>
                    </a:cubicBezTo>
                    <a:cubicBezTo>
                      <a:pt x="128" y="222"/>
                      <a:pt x="135" y="221"/>
                      <a:pt x="141" y="219"/>
                    </a:cubicBezTo>
                    <a:cubicBezTo>
                      <a:pt x="158" y="216"/>
                      <a:pt x="173" y="209"/>
                      <a:pt x="187" y="199"/>
                    </a:cubicBezTo>
                    <a:cubicBezTo>
                      <a:pt x="219" y="176"/>
                      <a:pt x="235" y="133"/>
                      <a:pt x="228" y="95"/>
                    </a:cubicBezTo>
                    <a:cubicBezTo>
                      <a:pt x="224" y="77"/>
                      <a:pt x="216" y="59"/>
                      <a:pt x="205" y="44"/>
                    </a:cubicBezTo>
                    <a:close/>
                    <a:moveTo>
                      <a:pt x="157" y="7"/>
                    </a:moveTo>
                    <a:cubicBezTo>
                      <a:pt x="164" y="9"/>
                      <a:pt x="156" y="18"/>
                      <a:pt x="154" y="21"/>
                    </a:cubicBezTo>
                    <a:cubicBezTo>
                      <a:pt x="153" y="20"/>
                      <a:pt x="151" y="19"/>
                      <a:pt x="150" y="19"/>
                    </a:cubicBezTo>
                    <a:cubicBezTo>
                      <a:pt x="151" y="16"/>
                      <a:pt x="152" y="6"/>
                      <a:pt x="157" y="7"/>
                    </a:cubicBezTo>
                    <a:close/>
                    <a:moveTo>
                      <a:pt x="176" y="85"/>
                    </a:moveTo>
                    <a:cubicBezTo>
                      <a:pt x="178" y="85"/>
                      <a:pt x="185" y="83"/>
                      <a:pt x="182" y="85"/>
                    </a:cubicBezTo>
                    <a:cubicBezTo>
                      <a:pt x="180" y="85"/>
                      <a:pt x="178" y="86"/>
                      <a:pt x="177" y="87"/>
                    </a:cubicBezTo>
                    <a:cubicBezTo>
                      <a:pt x="177" y="86"/>
                      <a:pt x="176" y="85"/>
                      <a:pt x="176" y="85"/>
                    </a:cubicBezTo>
                    <a:close/>
                    <a:moveTo>
                      <a:pt x="178" y="100"/>
                    </a:moveTo>
                    <a:cubicBezTo>
                      <a:pt x="180" y="100"/>
                      <a:pt x="182" y="100"/>
                      <a:pt x="183" y="100"/>
                    </a:cubicBezTo>
                    <a:cubicBezTo>
                      <a:pt x="185" y="100"/>
                      <a:pt x="186" y="99"/>
                      <a:pt x="188" y="99"/>
                    </a:cubicBezTo>
                    <a:cubicBezTo>
                      <a:pt x="189" y="99"/>
                      <a:pt x="194" y="98"/>
                      <a:pt x="190" y="100"/>
                    </a:cubicBezTo>
                    <a:cubicBezTo>
                      <a:pt x="186" y="101"/>
                      <a:pt x="181" y="100"/>
                      <a:pt x="178" y="102"/>
                    </a:cubicBezTo>
                    <a:cubicBezTo>
                      <a:pt x="178" y="101"/>
                      <a:pt x="178" y="101"/>
                      <a:pt x="178" y="100"/>
                    </a:cubicBezTo>
                    <a:close/>
                    <a:moveTo>
                      <a:pt x="178" y="98"/>
                    </a:moveTo>
                    <a:cubicBezTo>
                      <a:pt x="179" y="97"/>
                      <a:pt x="181" y="97"/>
                      <a:pt x="182" y="97"/>
                    </a:cubicBezTo>
                    <a:cubicBezTo>
                      <a:pt x="184" y="96"/>
                      <a:pt x="187" y="96"/>
                      <a:pt x="188" y="95"/>
                    </a:cubicBezTo>
                    <a:cubicBezTo>
                      <a:pt x="185" y="97"/>
                      <a:pt x="182" y="98"/>
                      <a:pt x="178" y="99"/>
                    </a:cubicBezTo>
                    <a:cubicBezTo>
                      <a:pt x="178" y="99"/>
                      <a:pt x="178" y="99"/>
                      <a:pt x="178" y="98"/>
                    </a:cubicBezTo>
                    <a:cubicBezTo>
                      <a:pt x="178" y="98"/>
                      <a:pt x="178" y="98"/>
                      <a:pt x="178" y="98"/>
                    </a:cubicBezTo>
                    <a:close/>
                    <a:moveTo>
                      <a:pt x="178" y="94"/>
                    </a:moveTo>
                    <a:cubicBezTo>
                      <a:pt x="181" y="94"/>
                      <a:pt x="184" y="93"/>
                      <a:pt x="187" y="93"/>
                    </a:cubicBezTo>
                    <a:cubicBezTo>
                      <a:pt x="184" y="94"/>
                      <a:pt x="181" y="95"/>
                      <a:pt x="178" y="97"/>
                    </a:cubicBezTo>
                    <a:cubicBezTo>
                      <a:pt x="178" y="96"/>
                      <a:pt x="178" y="95"/>
                      <a:pt x="178" y="94"/>
                    </a:cubicBezTo>
                    <a:close/>
                    <a:moveTo>
                      <a:pt x="178" y="92"/>
                    </a:moveTo>
                    <a:cubicBezTo>
                      <a:pt x="178" y="92"/>
                      <a:pt x="178" y="91"/>
                      <a:pt x="178" y="91"/>
                    </a:cubicBezTo>
                    <a:cubicBezTo>
                      <a:pt x="179" y="91"/>
                      <a:pt x="179" y="91"/>
                      <a:pt x="180" y="90"/>
                    </a:cubicBezTo>
                    <a:cubicBezTo>
                      <a:pt x="180" y="90"/>
                      <a:pt x="185" y="90"/>
                      <a:pt x="183" y="91"/>
                    </a:cubicBezTo>
                    <a:cubicBezTo>
                      <a:pt x="182" y="91"/>
                      <a:pt x="180" y="92"/>
                      <a:pt x="178" y="92"/>
                    </a:cubicBezTo>
                    <a:close/>
                    <a:moveTo>
                      <a:pt x="177" y="90"/>
                    </a:moveTo>
                    <a:cubicBezTo>
                      <a:pt x="180" y="90"/>
                      <a:pt x="183" y="88"/>
                      <a:pt x="185" y="87"/>
                    </a:cubicBezTo>
                    <a:cubicBezTo>
                      <a:pt x="185" y="88"/>
                      <a:pt x="185" y="88"/>
                      <a:pt x="185" y="89"/>
                    </a:cubicBezTo>
                    <a:cubicBezTo>
                      <a:pt x="183" y="89"/>
                      <a:pt x="180" y="90"/>
                      <a:pt x="177" y="90"/>
                    </a:cubicBezTo>
                    <a:close/>
                    <a:moveTo>
                      <a:pt x="185" y="86"/>
                    </a:moveTo>
                    <a:cubicBezTo>
                      <a:pt x="185" y="86"/>
                      <a:pt x="185" y="86"/>
                      <a:pt x="185" y="87"/>
                    </a:cubicBezTo>
                    <a:cubicBezTo>
                      <a:pt x="183" y="86"/>
                      <a:pt x="181" y="87"/>
                      <a:pt x="179" y="87"/>
                    </a:cubicBezTo>
                    <a:cubicBezTo>
                      <a:pt x="174" y="88"/>
                      <a:pt x="180" y="86"/>
                      <a:pt x="181" y="86"/>
                    </a:cubicBezTo>
                    <a:cubicBezTo>
                      <a:pt x="182" y="85"/>
                      <a:pt x="184" y="85"/>
                      <a:pt x="185" y="84"/>
                    </a:cubicBezTo>
                    <a:cubicBezTo>
                      <a:pt x="185" y="84"/>
                      <a:pt x="185" y="84"/>
                      <a:pt x="185" y="84"/>
                    </a:cubicBezTo>
                    <a:cubicBezTo>
                      <a:pt x="185" y="84"/>
                      <a:pt x="185" y="85"/>
                      <a:pt x="185" y="86"/>
                    </a:cubicBezTo>
                    <a:close/>
                    <a:moveTo>
                      <a:pt x="182" y="87"/>
                    </a:moveTo>
                    <a:cubicBezTo>
                      <a:pt x="184" y="87"/>
                      <a:pt x="180" y="88"/>
                      <a:pt x="180" y="88"/>
                    </a:cubicBezTo>
                    <a:cubicBezTo>
                      <a:pt x="179" y="89"/>
                      <a:pt x="178" y="89"/>
                      <a:pt x="177" y="89"/>
                    </a:cubicBezTo>
                    <a:cubicBezTo>
                      <a:pt x="177" y="89"/>
                      <a:pt x="177" y="88"/>
                      <a:pt x="177" y="88"/>
                    </a:cubicBezTo>
                    <a:cubicBezTo>
                      <a:pt x="179" y="88"/>
                      <a:pt x="180" y="88"/>
                      <a:pt x="182" y="87"/>
                    </a:cubicBezTo>
                    <a:close/>
                    <a:moveTo>
                      <a:pt x="178" y="104"/>
                    </a:moveTo>
                    <a:cubicBezTo>
                      <a:pt x="182" y="105"/>
                      <a:pt x="186" y="103"/>
                      <a:pt x="190" y="103"/>
                    </a:cubicBezTo>
                    <a:cubicBezTo>
                      <a:pt x="194" y="102"/>
                      <a:pt x="192" y="103"/>
                      <a:pt x="190" y="104"/>
                    </a:cubicBezTo>
                    <a:cubicBezTo>
                      <a:pt x="189" y="105"/>
                      <a:pt x="187" y="105"/>
                      <a:pt x="185" y="106"/>
                    </a:cubicBezTo>
                    <a:cubicBezTo>
                      <a:pt x="183" y="106"/>
                      <a:pt x="181" y="107"/>
                      <a:pt x="179" y="107"/>
                    </a:cubicBezTo>
                    <a:cubicBezTo>
                      <a:pt x="178" y="106"/>
                      <a:pt x="178" y="105"/>
                      <a:pt x="178" y="104"/>
                    </a:cubicBezTo>
                    <a:close/>
                    <a:moveTo>
                      <a:pt x="192" y="108"/>
                    </a:moveTo>
                    <a:cubicBezTo>
                      <a:pt x="191" y="108"/>
                      <a:pt x="189" y="109"/>
                      <a:pt x="188" y="109"/>
                    </a:cubicBezTo>
                    <a:cubicBezTo>
                      <a:pt x="186" y="109"/>
                      <a:pt x="185" y="110"/>
                      <a:pt x="184" y="110"/>
                    </a:cubicBezTo>
                    <a:cubicBezTo>
                      <a:pt x="182" y="110"/>
                      <a:pt x="181" y="109"/>
                      <a:pt x="180" y="109"/>
                    </a:cubicBezTo>
                    <a:cubicBezTo>
                      <a:pt x="182" y="109"/>
                      <a:pt x="184" y="108"/>
                      <a:pt x="186" y="108"/>
                    </a:cubicBezTo>
                    <a:cubicBezTo>
                      <a:pt x="187" y="108"/>
                      <a:pt x="188" y="107"/>
                      <a:pt x="189" y="107"/>
                    </a:cubicBezTo>
                    <a:cubicBezTo>
                      <a:pt x="189" y="107"/>
                      <a:pt x="194" y="106"/>
                      <a:pt x="192" y="108"/>
                    </a:cubicBezTo>
                    <a:close/>
                    <a:moveTo>
                      <a:pt x="194" y="106"/>
                    </a:moveTo>
                    <a:cubicBezTo>
                      <a:pt x="194" y="106"/>
                      <a:pt x="194" y="106"/>
                      <a:pt x="194" y="106"/>
                    </a:cubicBezTo>
                    <a:cubicBezTo>
                      <a:pt x="191" y="106"/>
                      <a:pt x="188" y="107"/>
                      <a:pt x="185" y="107"/>
                    </a:cubicBezTo>
                    <a:cubicBezTo>
                      <a:pt x="183" y="108"/>
                      <a:pt x="181" y="108"/>
                      <a:pt x="180" y="108"/>
                    </a:cubicBezTo>
                    <a:cubicBezTo>
                      <a:pt x="180" y="108"/>
                      <a:pt x="179" y="108"/>
                      <a:pt x="179" y="108"/>
                    </a:cubicBezTo>
                    <a:cubicBezTo>
                      <a:pt x="179" y="108"/>
                      <a:pt x="179" y="108"/>
                      <a:pt x="179" y="108"/>
                    </a:cubicBezTo>
                    <a:cubicBezTo>
                      <a:pt x="180" y="108"/>
                      <a:pt x="181" y="107"/>
                      <a:pt x="181" y="107"/>
                    </a:cubicBezTo>
                    <a:cubicBezTo>
                      <a:pt x="186" y="106"/>
                      <a:pt x="190" y="105"/>
                      <a:pt x="194" y="102"/>
                    </a:cubicBezTo>
                    <a:cubicBezTo>
                      <a:pt x="194" y="102"/>
                      <a:pt x="194" y="102"/>
                      <a:pt x="194" y="102"/>
                    </a:cubicBezTo>
                    <a:cubicBezTo>
                      <a:pt x="194" y="102"/>
                      <a:pt x="194" y="103"/>
                      <a:pt x="194" y="103"/>
                    </a:cubicBezTo>
                    <a:cubicBezTo>
                      <a:pt x="195" y="104"/>
                      <a:pt x="195" y="105"/>
                      <a:pt x="194" y="106"/>
                    </a:cubicBezTo>
                    <a:close/>
                    <a:moveTo>
                      <a:pt x="193" y="102"/>
                    </a:moveTo>
                    <a:cubicBezTo>
                      <a:pt x="191" y="102"/>
                      <a:pt x="188" y="102"/>
                      <a:pt x="185" y="103"/>
                    </a:cubicBezTo>
                    <a:cubicBezTo>
                      <a:pt x="184" y="103"/>
                      <a:pt x="182" y="103"/>
                      <a:pt x="180" y="104"/>
                    </a:cubicBezTo>
                    <a:cubicBezTo>
                      <a:pt x="179" y="104"/>
                      <a:pt x="178" y="104"/>
                      <a:pt x="178" y="104"/>
                    </a:cubicBezTo>
                    <a:cubicBezTo>
                      <a:pt x="178" y="103"/>
                      <a:pt x="178" y="103"/>
                      <a:pt x="178" y="103"/>
                    </a:cubicBezTo>
                    <a:cubicBezTo>
                      <a:pt x="179" y="102"/>
                      <a:pt x="180" y="102"/>
                      <a:pt x="181" y="102"/>
                    </a:cubicBezTo>
                    <a:cubicBezTo>
                      <a:pt x="184" y="101"/>
                      <a:pt x="189" y="101"/>
                      <a:pt x="192" y="99"/>
                    </a:cubicBezTo>
                    <a:cubicBezTo>
                      <a:pt x="193" y="100"/>
                      <a:pt x="193" y="101"/>
                      <a:pt x="194" y="102"/>
                    </a:cubicBezTo>
                    <a:cubicBezTo>
                      <a:pt x="194" y="102"/>
                      <a:pt x="194" y="102"/>
                      <a:pt x="193" y="102"/>
                    </a:cubicBezTo>
                    <a:close/>
                    <a:moveTo>
                      <a:pt x="179" y="100"/>
                    </a:moveTo>
                    <a:cubicBezTo>
                      <a:pt x="178" y="100"/>
                      <a:pt x="178" y="100"/>
                      <a:pt x="180" y="99"/>
                    </a:cubicBezTo>
                    <a:cubicBezTo>
                      <a:pt x="181" y="99"/>
                      <a:pt x="183" y="98"/>
                      <a:pt x="184" y="98"/>
                    </a:cubicBezTo>
                    <a:cubicBezTo>
                      <a:pt x="186" y="97"/>
                      <a:pt x="188" y="97"/>
                      <a:pt x="190" y="96"/>
                    </a:cubicBezTo>
                    <a:cubicBezTo>
                      <a:pt x="190" y="96"/>
                      <a:pt x="190" y="96"/>
                      <a:pt x="190" y="96"/>
                    </a:cubicBezTo>
                    <a:cubicBezTo>
                      <a:pt x="190" y="97"/>
                      <a:pt x="191" y="97"/>
                      <a:pt x="191" y="98"/>
                    </a:cubicBezTo>
                    <a:cubicBezTo>
                      <a:pt x="187" y="98"/>
                      <a:pt x="183" y="99"/>
                      <a:pt x="179" y="100"/>
                    </a:cubicBezTo>
                    <a:close/>
                    <a:moveTo>
                      <a:pt x="180" y="97"/>
                    </a:moveTo>
                    <a:cubicBezTo>
                      <a:pt x="176" y="98"/>
                      <a:pt x="180" y="96"/>
                      <a:pt x="181" y="96"/>
                    </a:cubicBezTo>
                    <a:cubicBezTo>
                      <a:pt x="183" y="95"/>
                      <a:pt x="186" y="94"/>
                      <a:pt x="188" y="93"/>
                    </a:cubicBezTo>
                    <a:cubicBezTo>
                      <a:pt x="188" y="94"/>
                      <a:pt x="189" y="94"/>
                      <a:pt x="189" y="95"/>
                    </a:cubicBezTo>
                    <a:cubicBezTo>
                      <a:pt x="186" y="95"/>
                      <a:pt x="183" y="96"/>
                      <a:pt x="180" y="97"/>
                    </a:cubicBezTo>
                    <a:close/>
                    <a:moveTo>
                      <a:pt x="182" y="93"/>
                    </a:moveTo>
                    <a:cubicBezTo>
                      <a:pt x="180" y="93"/>
                      <a:pt x="177" y="93"/>
                      <a:pt x="180" y="92"/>
                    </a:cubicBezTo>
                    <a:cubicBezTo>
                      <a:pt x="182" y="92"/>
                      <a:pt x="184" y="91"/>
                      <a:pt x="186" y="90"/>
                    </a:cubicBezTo>
                    <a:cubicBezTo>
                      <a:pt x="186" y="91"/>
                      <a:pt x="187" y="92"/>
                      <a:pt x="187" y="92"/>
                    </a:cubicBezTo>
                    <a:cubicBezTo>
                      <a:pt x="185" y="92"/>
                      <a:pt x="184" y="93"/>
                      <a:pt x="182" y="93"/>
                    </a:cubicBezTo>
                    <a:close/>
                    <a:moveTo>
                      <a:pt x="185" y="84"/>
                    </a:moveTo>
                    <a:cubicBezTo>
                      <a:pt x="185" y="83"/>
                      <a:pt x="185" y="83"/>
                      <a:pt x="185" y="83"/>
                    </a:cubicBezTo>
                    <a:cubicBezTo>
                      <a:pt x="182" y="83"/>
                      <a:pt x="179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5" y="83"/>
                      <a:pt x="175" y="83"/>
                    </a:cubicBezTo>
                    <a:cubicBezTo>
                      <a:pt x="183" y="82"/>
                      <a:pt x="190" y="80"/>
                      <a:pt x="198" y="79"/>
                    </a:cubicBezTo>
                    <a:cubicBezTo>
                      <a:pt x="199" y="79"/>
                      <a:pt x="200" y="78"/>
                      <a:pt x="201" y="78"/>
                    </a:cubicBezTo>
                    <a:cubicBezTo>
                      <a:pt x="203" y="78"/>
                      <a:pt x="207" y="76"/>
                      <a:pt x="203" y="78"/>
                    </a:cubicBezTo>
                    <a:cubicBezTo>
                      <a:pt x="199" y="79"/>
                      <a:pt x="195" y="80"/>
                      <a:pt x="191" y="82"/>
                    </a:cubicBezTo>
                    <a:cubicBezTo>
                      <a:pt x="191" y="82"/>
                      <a:pt x="190" y="81"/>
                      <a:pt x="190" y="81"/>
                    </a:cubicBezTo>
                    <a:cubicBezTo>
                      <a:pt x="187" y="81"/>
                      <a:pt x="186" y="82"/>
                      <a:pt x="185" y="84"/>
                    </a:cubicBezTo>
                    <a:close/>
                    <a:moveTo>
                      <a:pt x="167" y="90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7" y="90"/>
                      <a:pt x="167" y="90"/>
                      <a:pt x="168" y="91"/>
                    </a:cubicBezTo>
                    <a:cubicBezTo>
                      <a:pt x="168" y="91"/>
                      <a:pt x="168" y="92"/>
                      <a:pt x="168" y="92"/>
                    </a:cubicBezTo>
                    <a:cubicBezTo>
                      <a:pt x="166" y="92"/>
                      <a:pt x="164" y="93"/>
                      <a:pt x="162" y="94"/>
                    </a:cubicBezTo>
                    <a:cubicBezTo>
                      <a:pt x="157" y="96"/>
                      <a:pt x="151" y="98"/>
                      <a:pt x="145" y="99"/>
                    </a:cubicBezTo>
                    <a:cubicBezTo>
                      <a:pt x="139" y="101"/>
                      <a:pt x="132" y="101"/>
                      <a:pt x="126" y="104"/>
                    </a:cubicBezTo>
                    <a:cubicBezTo>
                      <a:pt x="124" y="105"/>
                      <a:pt x="121" y="106"/>
                      <a:pt x="119" y="107"/>
                    </a:cubicBezTo>
                    <a:cubicBezTo>
                      <a:pt x="119" y="107"/>
                      <a:pt x="116" y="107"/>
                      <a:pt x="115" y="107"/>
                    </a:cubicBezTo>
                    <a:cubicBezTo>
                      <a:pt x="115" y="107"/>
                      <a:pt x="115" y="107"/>
                      <a:pt x="115" y="107"/>
                    </a:cubicBezTo>
                    <a:cubicBezTo>
                      <a:pt x="117" y="106"/>
                      <a:pt x="119" y="105"/>
                      <a:pt x="121" y="105"/>
                    </a:cubicBezTo>
                    <a:cubicBezTo>
                      <a:pt x="131" y="102"/>
                      <a:pt x="140" y="99"/>
                      <a:pt x="149" y="95"/>
                    </a:cubicBezTo>
                    <a:cubicBezTo>
                      <a:pt x="155" y="94"/>
                      <a:pt x="161" y="92"/>
                      <a:pt x="167" y="90"/>
                    </a:cubicBezTo>
                    <a:close/>
                    <a:moveTo>
                      <a:pt x="139" y="98"/>
                    </a:moveTo>
                    <a:cubicBezTo>
                      <a:pt x="134" y="100"/>
                      <a:pt x="129" y="101"/>
                      <a:pt x="124" y="103"/>
                    </a:cubicBezTo>
                    <a:cubicBezTo>
                      <a:pt x="121" y="104"/>
                      <a:pt x="118" y="105"/>
                      <a:pt x="115" y="106"/>
                    </a:cubicBezTo>
                    <a:cubicBezTo>
                      <a:pt x="116" y="105"/>
                      <a:pt x="116" y="104"/>
                      <a:pt x="115" y="103"/>
                    </a:cubicBezTo>
                    <a:cubicBezTo>
                      <a:pt x="123" y="103"/>
                      <a:pt x="131" y="100"/>
                      <a:pt x="139" y="98"/>
                    </a:cubicBezTo>
                    <a:cubicBezTo>
                      <a:pt x="141" y="98"/>
                      <a:pt x="143" y="97"/>
                      <a:pt x="144" y="97"/>
                    </a:cubicBezTo>
                    <a:cubicBezTo>
                      <a:pt x="143" y="97"/>
                      <a:pt x="141" y="98"/>
                      <a:pt x="139" y="98"/>
                    </a:cubicBezTo>
                    <a:close/>
                    <a:moveTo>
                      <a:pt x="114" y="100"/>
                    </a:moveTo>
                    <a:cubicBezTo>
                      <a:pt x="122" y="96"/>
                      <a:pt x="131" y="95"/>
                      <a:pt x="140" y="93"/>
                    </a:cubicBezTo>
                    <a:cubicBezTo>
                      <a:pt x="147" y="91"/>
                      <a:pt x="158" y="89"/>
                      <a:pt x="165" y="85"/>
                    </a:cubicBezTo>
                    <a:cubicBezTo>
                      <a:pt x="157" y="90"/>
                      <a:pt x="146" y="92"/>
                      <a:pt x="137" y="96"/>
                    </a:cubicBezTo>
                    <a:cubicBezTo>
                      <a:pt x="132" y="97"/>
                      <a:pt x="128" y="99"/>
                      <a:pt x="123" y="100"/>
                    </a:cubicBezTo>
                    <a:cubicBezTo>
                      <a:pt x="120" y="101"/>
                      <a:pt x="118" y="101"/>
                      <a:pt x="115" y="102"/>
                    </a:cubicBezTo>
                    <a:cubicBezTo>
                      <a:pt x="115" y="101"/>
                      <a:pt x="115" y="100"/>
                      <a:pt x="114" y="100"/>
                    </a:cubicBezTo>
                    <a:close/>
                    <a:moveTo>
                      <a:pt x="115" y="108"/>
                    </a:moveTo>
                    <a:cubicBezTo>
                      <a:pt x="118" y="108"/>
                      <a:pt x="121" y="107"/>
                      <a:pt x="124" y="105"/>
                    </a:cubicBezTo>
                    <a:cubicBezTo>
                      <a:pt x="128" y="104"/>
                      <a:pt x="132" y="103"/>
                      <a:pt x="137" y="102"/>
                    </a:cubicBezTo>
                    <a:cubicBezTo>
                      <a:pt x="144" y="100"/>
                      <a:pt x="151" y="98"/>
                      <a:pt x="158" y="96"/>
                    </a:cubicBezTo>
                    <a:cubicBezTo>
                      <a:pt x="153" y="98"/>
                      <a:pt x="147" y="99"/>
                      <a:pt x="141" y="101"/>
                    </a:cubicBezTo>
                    <a:cubicBezTo>
                      <a:pt x="136" y="103"/>
                      <a:pt x="131" y="104"/>
                      <a:pt x="126" y="106"/>
                    </a:cubicBezTo>
                    <a:cubicBezTo>
                      <a:pt x="122" y="107"/>
                      <a:pt x="118" y="108"/>
                      <a:pt x="115" y="110"/>
                    </a:cubicBezTo>
                    <a:cubicBezTo>
                      <a:pt x="115" y="109"/>
                      <a:pt x="115" y="108"/>
                      <a:pt x="115" y="108"/>
                    </a:cubicBezTo>
                    <a:close/>
                    <a:moveTo>
                      <a:pt x="114" y="111"/>
                    </a:moveTo>
                    <a:cubicBezTo>
                      <a:pt x="118" y="111"/>
                      <a:pt x="121" y="110"/>
                      <a:pt x="125" y="109"/>
                    </a:cubicBezTo>
                    <a:cubicBezTo>
                      <a:pt x="129" y="107"/>
                      <a:pt x="132" y="106"/>
                      <a:pt x="136" y="105"/>
                    </a:cubicBezTo>
                    <a:cubicBezTo>
                      <a:pt x="133" y="107"/>
                      <a:pt x="129" y="108"/>
                      <a:pt x="125" y="110"/>
                    </a:cubicBezTo>
                    <a:cubicBezTo>
                      <a:pt x="121" y="111"/>
                      <a:pt x="117" y="112"/>
                      <a:pt x="113" y="113"/>
                    </a:cubicBezTo>
                    <a:cubicBezTo>
                      <a:pt x="113" y="113"/>
                      <a:pt x="114" y="112"/>
                      <a:pt x="114" y="111"/>
                    </a:cubicBezTo>
                    <a:close/>
                    <a:moveTo>
                      <a:pt x="112" y="115"/>
                    </a:moveTo>
                    <a:cubicBezTo>
                      <a:pt x="116" y="115"/>
                      <a:pt x="120" y="114"/>
                      <a:pt x="123" y="113"/>
                    </a:cubicBezTo>
                    <a:cubicBezTo>
                      <a:pt x="128" y="111"/>
                      <a:pt x="133" y="110"/>
                      <a:pt x="138" y="109"/>
                    </a:cubicBezTo>
                    <a:cubicBezTo>
                      <a:pt x="149" y="105"/>
                      <a:pt x="160" y="102"/>
                      <a:pt x="171" y="98"/>
                    </a:cubicBezTo>
                    <a:cubicBezTo>
                      <a:pt x="171" y="99"/>
                      <a:pt x="171" y="99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61" y="103"/>
                      <a:pt x="150" y="106"/>
                      <a:pt x="139" y="109"/>
                    </a:cubicBezTo>
                    <a:cubicBezTo>
                      <a:pt x="130" y="111"/>
                      <a:pt x="121" y="113"/>
                      <a:pt x="112" y="117"/>
                    </a:cubicBezTo>
                    <a:cubicBezTo>
                      <a:pt x="112" y="117"/>
                      <a:pt x="112" y="116"/>
                      <a:pt x="112" y="115"/>
                    </a:cubicBezTo>
                    <a:close/>
                    <a:moveTo>
                      <a:pt x="111" y="118"/>
                    </a:moveTo>
                    <a:cubicBezTo>
                      <a:pt x="121" y="114"/>
                      <a:pt x="131" y="112"/>
                      <a:pt x="141" y="109"/>
                    </a:cubicBezTo>
                    <a:cubicBezTo>
                      <a:pt x="146" y="107"/>
                      <a:pt x="151" y="106"/>
                      <a:pt x="156" y="105"/>
                    </a:cubicBezTo>
                    <a:cubicBezTo>
                      <a:pt x="157" y="104"/>
                      <a:pt x="158" y="104"/>
                      <a:pt x="158" y="104"/>
                    </a:cubicBezTo>
                    <a:cubicBezTo>
                      <a:pt x="151" y="106"/>
                      <a:pt x="144" y="109"/>
                      <a:pt x="137" y="111"/>
                    </a:cubicBezTo>
                    <a:cubicBezTo>
                      <a:pt x="128" y="114"/>
                      <a:pt x="119" y="117"/>
                      <a:pt x="111" y="121"/>
                    </a:cubicBezTo>
                    <a:cubicBezTo>
                      <a:pt x="111" y="120"/>
                      <a:pt x="111" y="119"/>
                      <a:pt x="111" y="118"/>
                    </a:cubicBezTo>
                    <a:close/>
                    <a:moveTo>
                      <a:pt x="172" y="109"/>
                    </a:moveTo>
                    <a:cubicBezTo>
                      <a:pt x="172" y="109"/>
                      <a:pt x="172" y="110"/>
                      <a:pt x="172" y="110"/>
                    </a:cubicBezTo>
                    <a:cubicBezTo>
                      <a:pt x="168" y="112"/>
                      <a:pt x="163" y="113"/>
                      <a:pt x="158" y="115"/>
                    </a:cubicBezTo>
                    <a:cubicBezTo>
                      <a:pt x="152" y="116"/>
                      <a:pt x="146" y="118"/>
                      <a:pt x="141" y="120"/>
                    </a:cubicBezTo>
                    <a:cubicBezTo>
                      <a:pt x="131" y="123"/>
                      <a:pt x="121" y="126"/>
                      <a:pt x="111" y="130"/>
                    </a:cubicBezTo>
                    <a:cubicBezTo>
                      <a:pt x="111" y="129"/>
                      <a:pt x="111" y="128"/>
                      <a:pt x="111" y="127"/>
                    </a:cubicBezTo>
                    <a:cubicBezTo>
                      <a:pt x="113" y="126"/>
                      <a:pt x="115" y="125"/>
                      <a:pt x="116" y="125"/>
                    </a:cubicBezTo>
                    <a:cubicBezTo>
                      <a:pt x="119" y="124"/>
                      <a:pt x="123" y="123"/>
                      <a:pt x="126" y="122"/>
                    </a:cubicBezTo>
                    <a:cubicBezTo>
                      <a:pt x="132" y="120"/>
                      <a:pt x="138" y="118"/>
                      <a:pt x="144" y="116"/>
                    </a:cubicBezTo>
                    <a:cubicBezTo>
                      <a:pt x="151" y="115"/>
                      <a:pt x="157" y="113"/>
                      <a:pt x="164" y="111"/>
                    </a:cubicBezTo>
                    <a:cubicBezTo>
                      <a:pt x="166" y="110"/>
                      <a:pt x="169" y="110"/>
                      <a:pt x="172" y="109"/>
                    </a:cubicBezTo>
                    <a:close/>
                    <a:moveTo>
                      <a:pt x="111" y="123"/>
                    </a:moveTo>
                    <a:cubicBezTo>
                      <a:pt x="121" y="121"/>
                      <a:pt x="131" y="116"/>
                      <a:pt x="141" y="113"/>
                    </a:cubicBezTo>
                    <a:cubicBezTo>
                      <a:pt x="146" y="112"/>
                      <a:pt x="151" y="111"/>
                      <a:pt x="157" y="109"/>
                    </a:cubicBezTo>
                    <a:cubicBezTo>
                      <a:pt x="157" y="109"/>
                      <a:pt x="157" y="109"/>
                      <a:pt x="157" y="109"/>
                    </a:cubicBezTo>
                    <a:cubicBezTo>
                      <a:pt x="156" y="109"/>
                      <a:pt x="156" y="110"/>
                      <a:pt x="155" y="110"/>
                    </a:cubicBezTo>
                    <a:cubicBezTo>
                      <a:pt x="149" y="112"/>
                      <a:pt x="144" y="113"/>
                      <a:pt x="139" y="115"/>
                    </a:cubicBezTo>
                    <a:cubicBezTo>
                      <a:pt x="133" y="117"/>
                      <a:pt x="128" y="119"/>
                      <a:pt x="123" y="120"/>
                    </a:cubicBezTo>
                    <a:cubicBezTo>
                      <a:pt x="119" y="122"/>
                      <a:pt x="115" y="123"/>
                      <a:pt x="111" y="126"/>
                    </a:cubicBezTo>
                    <a:cubicBezTo>
                      <a:pt x="111" y="125"/>
                      <a:pt x="111" y="124"/>
                      <a:pt x="111" y="123"/>
                    </a:cubicBezTo>
                    <a:close/>
                    <a:moveTo>
                      <a:pt x="111" y="132"/>
                    </a:moveTo>
                    <a:cubicBezTo>
                      <a:pt x="111" y="132"/>
                      <a:pt x="111" y="132"/>
                      <a:pt x="111" y="131"/>
                    </a:cubicBezTo>
                    <a:cubicBezTo>
                      <a:pt x="114" y="131"/>
                      <a:pt x="117" y="130"/>
                      <a:pt x="119" y="130"/>
                    </a:cubicBezTo>
                    <a:cubicBezTo>
                      <a:pt x="117" y="131"/>
                      <a:pt x="114" y="132"/>
                      <a:pt x="111" y="134"/>
                    </a:cubicBezTo>
                    <a:cubicBezTo>
                      <a:pt x="111" y="133"/>
                      <a:pt x="111" y="133"/>
                      <a:pt x="111" y="132"/>
                    </a:cubicBezTo>
                    <a:close/>
                    <a:moveTo>
                      <a:pt x="109" y="139"/>
                    </a:moveTo>
                    <a:cubicBezTo>
                      <a:pt x="109" y="138"/>
                      <a:pt x="110" y="137"/>
                      <a:pt x="110" y="137"/>
                    </a:cubicBezTo>
                    <a:cubicBezTo>
                      <a:pt x="114" y="136"/>
                      <a:pt x="118" y="133"/>
                      <a:pt x="122" y="132"/>
                    </a:cubicBezTo>
                    <a:cubicBezTo>
                      <a:pt x="126" y="130"/>
                      <a:pt x="130" y="129"/>
                      <a:pt x="134" y="128"/>
                    </a:cubicBezTo>
                    <a:cubicBezTo>
                      <a:pt x="126" y="131"/>
                      <a:pt x="117" y="134"/>
                      <a:pt x="109" y="139"/>
                    </a:cubicBezTo>
                    <a:cubicBezTo>
                      <a:pt x="109" y="139"/>
                      <a:pt x="109" y="139"/>
                      <a:pt x="109" y="139"/>
                    </a:cubicBezTo>
                    <a:close/>
                    <a:moveTo>
                      <a:pt x="108" y="141"/>
                    </a:moveTo>
                    <a:cubicBezTo>
                      <a:pt x="112" y="140"/>
                      <a:pt x="116" y="138"/>
                      <a:pt x="120" y="136"/>
                    </a:cubicBezTo>
                    <a:cubicBezTo>
                      <a:pt x="126" y="133"/>
                      <a:pt x="134" y="131"/>
                      <a:pt x="141" y="129"/>
                    </a:cubicBezTo>
                    <a:cubicBezTo>
                      <a:pt x="143" y="128"/>
                      <a:pt x="145" y="128"/>
                      <a:pt x="147" y="127"/>
                    </a:cubicBezTo>
                    <a:cubicBezTo>
                      <a:pt x="144" y="129"/>
                      <a:pt x="141" y="130"/>
                      <a:pt x="138" y="131"/>
                    </a:cubicBezTo>
                    <a:cubicBezTo>
                      <a:pt x="132" y="133"/>
                      <a:pt x="126" y="135"/>
                      <a:pt x="120" y="137"/>
                    </a:cubicBezTo>
                    <a:cubicBezTo>
                      <a:pt x="116" y="139"/>
                      <a:pt x="112" y="140"/>
                      <a:pt x="108" y="142"/>
                    </a:cubicBezTo>
                    <a:cubicBezTo>
                      <a:pt x="108" y="141"/>
                      <a:pt x="108" y="141"/>
                      <a:pt x="108" y="141"/>
                    </a:cubicBezTo>
                    <a:close/>
                    <a:moveTo>
                      <a:pt x="107" y="144"/>
                    </a:moveTo>
                    <a:cubicBezTo>
                      <a:pt x="112" y="143"/>
                      <a:pt x="117" y="141"/>
                      <a:pt x="121" y="140"/>
                    </a:cubicBezTo>
                    <a:cubicBezTo>
                      <a:pt x="128" y="137"/>
                      <a:pt x="134" y="136"/>
                      <a:pt x="140" y="134"/>
                    </a:cubicBezTo>
                    <a:cubicBezTo>
                      <a:pt x="139" y="134"/>
                      <a:pt x="139" y="134"/>
                      <a:pt x="138" y="134"/>
                    </a:cubicBezTo>
                    <a:cubicBezTo>
                      <a:pt x="132" y="137"/>
                      <a:pt x="125" y="140"/>
                      <a:pt x="119" y="142"/>
                    </a:cubicBezTo>
                    <a:cubicBezTo>
                      <a:pt x="114" y="144"/>
                      <a:pt x="110" y="145"/>
                      <a:pt x="105" y="147"/>
                    </a:cubicBezTo>
                    <a:cubicBezTo>
                      <a:pt x="106" y="146"/>
                      <a:pt x="106" y="145"/>
                      <a:pt x="107" y="144"/>
                    </a:cubicBezTo>
                    <a:close/>
                    <a:moveTo>
                      <a:pt x="162" y="127"/>
                    </a:moveTo>
                    <a:cubicBezTo>
                      <a:pt x="165" y="126"/>
                      <a:pt x="168" y="124"/>
                      <a:pt x="171" y="123"/>
                    </a:cubicBezTo>
                    <a:cubicBezTo>
                      <a:pt x="172" y="123"/>
                      <a:pt x="172" y="123"/>
                      <a:pt x="173" y="123"/>
                    </a:cubicBezTo>
                    <a:cubicBezTo>
                      <a:pt x="175" y="122"/>
                      <a:pt x="177" y="122"/>
                      <a:pt x="179" y="121"/>
                    </a:cubicBezTo>
                    <a:cubicBezTo>
                      <a:pt x="179" y="122"/>
                      <a:pt x="179" y="122"/>
                      <a:pt x="179" y="123"/>
                    </a:cubicBezTo>
                    <a:cubicBezTo>
                      <a:pt x="173" y="124"/>
                      <a:pt x="167" y="127"/>
                      <a:pt x="162" y="129"/>
                    </a:cubicBezTo>
                    <a:cubicBezTo>
                      <a:pt x="155" y="131"/>
                      <a:pt x="148" y="133"/>
                      <a:pt x="141" y="135"/>
                    </a:cubicBezTo>
                    <a:cubicBezTo>
                      <a:pt x="135" y="138"/>
                      <a:pt x="129" y="139"/>
                      <a:pt x="122" y="142"/>
                    </a:cubicBezTo>
                    <a:cubicBezTo>
                      <a:pt x="117" y="144"/>
                      <a:pt x="110" y="145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10" y="145"/>
                      <a:pt x="116" y="144"/>
                      <a:pt x="122" y="141"/>
                    </a:cubicBezTo>
                    <a:cubicBezTo>
                      <a:pt x="129" y="139"/>
                      <a:pt x="135" y="136"/>
                      <a:pt x="142" y="134"/>
                    </a:cubicBezTo>
                    <a:cubicBezTo>
                      <a:pt x="146" y="133"/>
                      <a:pt x="150" y="131"/>
                      <a:pt x="154" y="130"/>
                    </a:cubicBezTo>
                    <a:cubicBezTo>
                      <a:pt x="157" y="129"/>
                      <a:pt x="159" y="128"/>
                      <a:pt x="162" y="127"/>
                    </a:cubicBezTo>
                    <a:close/>
                    <a:moveTo>
                      <a:pt x="169" y="127"/>
                    </a:moveTo>
                    <a:cubicBezTo>
                      <a:pt x="166" y="128"/>
                      <a:pt x="163" y="129"/>
                      <a:pt x="159" y="130"/>
                    </a:cubicBezTo>
                    <a:cubicBezTo>
                      <a:pt x="159" y="130"/>
                      <a:pt x="159" y="130"/>
                      <a:pt x="159" y="131"/>
                    </a:cubicBezTo>
                    <a:cubicBezTo>
                      <a:pt x="159" y="130"/>
                      <a:pt x="160" y="130"/>
                      <a:pt x="160" y="130"/>
                    </a:cubicBezTo>
                    <a:cubicBezTo>
                      <a:pt x="163" y="129"/>
                      <a:pt x="166" y="128"/>
                      <a:pt x="169" y="127"/>
                    </a:cubicBezTo>
                    <a:close/>
                    <a:moveTo>
                      <a:pt x="105" y="149"/>
                    </a:moveTo>
                    <a:cubicBezTo>
                      <a:pt x="106" y="149"/>
                      <a:pt x="108" y="148"/>
                      <a:pt x="109" y="147"/>
                    </a:cubicBezTo>
                    <a:cubicBezTo>
                      <a:pt x="112" y="146"/>
                      <a:pt x="116" y="144"/>
                      <a:pt x="120" y="143"/>
                    </a:cubicBezTo>
                    <a:cubicBezTo>
                      <a:pt x="126" y="141"/>
                      <a:pt x="133" y="139"/>
                      <a:pt x="140" y="137"/>
                    </a:cubicBezTo>
                    <a:cubicBezTo>
                      <a:pt x="144" y="135"/>
                      <a:pt x="148" y="134"/>
                      <a:pt x="153" y="133"/>
                    </a:cubicBezTo>
                    <a:cubicBezTo>
                      <a:pt x="148" y="134"/>
                      <a:pt x="144" y="136"/>
                      <a:pt x="139" y="138"/>
                    </a:cubicBezTo>
                    <a:cubicBezTo>
                      <a:pt x="127" y="143"/>
                      <a:pt x="115" y="147"/>
                      <a:pt x="104" y="153"/>
                    </a:cubicBezTo>
                    <a:cubicBezTo>
                      <a:pt x="104" y="152"/>
                      <a:pt x="104" y="150"/>
                      <a:pt x="105" y="149"/>
                    </a:cubicBezTo>
                    <a:close/>
                    <a:moveTo>
                      <a:pt x="177" y="127"/>
                    </a:moveTo>
                    <a:cubicBezTo>
                      <a:pt x="171" y="131"/>
                      <a:pt x="164" y="133"/>
                      <a:pt x="158" y="135"/>
                    </a:cubicBezTo>
                    <a:cubicBezTo>
                      <a:pt x="151" y="137"/>
                      <a:pt x="144" y="140"/>
                      <a:pt x="138" y="143"/>
                    </a:cubicBezTo>
                    <a:cubicBezTo>
                      <a:pt x="126" y="148"/>
                      <a:pt x="114" y="152"/>
                      <a:pt x="103" y="159"/>
                    </a:cubicBezTo>
                    <a:cubicBezTo>
                      <a:pt x="103" y="158"/>
                      <a:pt x="103" y="156"/>
                      <a:pt x="103" y="155"/>
                    </a:cubicBezTo>
                    <a:cubicBezTo>
                      <a:pt x="109" y="153"/>
                      <a:pt x="115" y="151"/>
                      <a:pt x="121" y="149"/>
                    </a:cubicBezTo>
                    <a:cubicBezTo>
                      <a:pt x="128" y="146"/>
                      <a:pt x="135" y="143"/>
                      <a:pt x="141" y="141"/>
                    </a:cubicBezTo>
                    <a:cubicBezTo>
                      <a:pt x="148" y="138"/>
                      <a:pt x="155" y="135"/>
                      <a:pt x="162" y="133"/>
                    </a:cubicBezTo>
                    <a:cubicBezTo>
                      <a:pt x="165" y="132"/>
                      <a:pt x="168" y="131"/>
                      <a:pt x="172" y="130"/>
                    </a:cubicBezTo>
                    <a:cubicBezTo>
                      <a:pt x="173" y="129"/>
                      <a:pt x="180" y="125"/>
                      <a:pt x="177" y="127"/>
                    </a:cubicBezTo>
                    <a:close/>
                    <a:moveTo>
                      <a:pt x="103" y="160"/>
                    </a:moveTo>
                    <a:cubicBezTo>
                      <a:pt x="108" y="158"/>
                      <a:pt x="113" y="156"/>
                      <a:pt x="118" y="154"/>
                    </a:cubicBezTo>
                    <a:cubicBezTo>
                      <a:pt x="125" y="151"/>
                      <a:pt x="132" y="149"/>
                      <a:pt x="139" y="147"/>
                    </a:cubicBezTo>
                    <a:cubicBezTo>
                      <a:pt x="141" y="146"/>
                      <a:pt x="143" y="146"/>
                      <a:pt x="144" y="145"/>
                    </a:cubicBezTo>
                    <a:cubicBezTo>
                      <a:pt x="142" y="146"/>
                      <a:pt x="140" y="148"/>
                      <a:pt x="138" y="149"/>
                    </a:cubicBezTo>
                    <a:cubicBezTo>
                      <a:pt x="131" y="152"/>
                      <a:pt x="125" y="155"/>
                      <a:pt x="118" y="157"/>
                    </a:cubicBezTo>
                    <a:cubicBezTo>
                      <a:pt x="113" y="160"/>
                      <a:pt x="107" y="161"/>
                      <a:pt x="102" y="164"/>
                    </a:cubicBezTo>
                    <a:cubicBezTo>
                      <a:pt x="102" y="163"/>
                      <a:pt x="102" y="161"/>
                      <a:pt x="103" y="160"/>
                    </a:cubicBezTo>
                    <a:close/>
                    <a:moveTo>
                      <a:pt x="106" y="163"/>
                    </a:moveTo>
                    <a:cubicBezTo>
                      <a:pt x="106" y="163"/>
                      <a:pt x="106" y="163"/>
                      <a:pt x="106" y="163"/>
                    </a:cubicBezTo>
                    <a:cubicBezTo>
                      <a:pt x="106" y="163"/>
                      <a:pt x="106" y="163"/>
                      <a:pt x="106" y="163"/>
                    </a:cubicBezTo>
                    <a:close/>
                    <a:moveTo>
                      <a:pt x="104" y="164"/>
                    </a:moveTo>
                    <a:cubicBezTo>
                      <a:pt x="104" y="164"/>
                      <a:pt x="104" y="164"/>
                      <a:pt x="104" y="164"/>
                    </a:cubicBezTo>
                    <a:cubicBezTo>
                      <a:pt x="104" y="164"/>
                      <a:pt x="104" y="164"/>
                      <a:pt x="104" y="164"/>
                    </a:cubicBezTo>
                    <a:close/>
                    <a:moveTo>
                      <a:pt x="130" y="155"/>
                    </a:moveTo>
                    <a:cubicBezTo>
                      <a:pt x="133" y="154"/>
                      <a:pt x="135" y="153"/>
                      <a:pt x="137" y="152"/>
                    </a:cubicBezTo>
                    <a:cubicBezTo>
                      <a:pt x="133" y="154"/>
                      <a:pt x="129" y="155"/>
                      <a:pt x="126" y="157"/>
                    </a:cubicBezTo>
                    <a:cubicBezTo>
                      <a:pt x="120" y="160"/>
                      <a:pt x="114" y="162"/>
                      <a:pt x="108" y="164"/>
                    </a:cubicBezTo>
                    <a:cubicBezTo>
                      <a:pt x="106" y="165"/>
                      <a:pt x="104" y="166"/>
                      <a:pt x="102" y="168"/>
                    </a:cubicBezTo>
                    <a:cubicBezTo>
                      <a:pt x="102" y="167"/>
                      <a:pt x="102" y="166"/>
                      <a:pt x="102" y="165"/>
                    </a:cubicBezTo>
                    <a:cubicBezTo>
                      <a:pt x="111" y="162"/>
                      <a:pt x="121" y="158"/>
                      <a:pt x="130" y="155"/>
                    </a:cubicBezTo>
                    <a:close/>
                    <a:moveTo>
                      <a:pt x="114" y="165"/>
                    </a:moveTo>
                    <a:cubicBezTo>
                      <a:pt x="118" y="163"/>
                      <a:pt x="124" y="161"/>
                      <a:pt x="129" y="160"/>
                    </a:cubicBezTo>
                    <a:cubicBezTo>
                      <a:pt x="133" y="159"/>
                      <a:pt x="137" y="157"/>
                      <a:pt x="142" y="156"/>
                    </a:cubicBezTo>
                    <a:cubicBezTo>
                      <a:pt x="141" y="156"/>
                      <a:pt x="140" y="156"/>
                      <a:pt x="139" y="157"/>
                    </a:cubicBezTo>
                    <a:cubicBezTo>
                      <a:pt x="134" y="159"/>
                      <a:pt x="130" y="160"/>
                      <a:pt x="125" y="162"/>
                    </a:cubicBezTo>
                    <a:cubicBezTo>
                      <a:pt x="120" y="164"/>
                      <a:pt x="116" y="167"/>
                      <a:pt x="111" y="169"/>
                    </a:cubicBezTo>
                    <a:cubicBezTo>
                      <a:pt x="108" y="170"/>
                      <a:pt x="105" y="170"/>
                      <a:pt x="103" y="172"/>
                    </a:cubicBezTo>
                    <a:cubicBezTo>
                      <a:pt x="103" y="171"/>
                      <a:pt x="103" y="171"/>
                      <a:pt x="103" y="170"/>
                    </a:cubicBezTo>
                    <a:cubicBezTo>
                      <a:pt x="106" y="168"/>
                      <a:pt x="110" y="166"/>
                      <a:pt x="114" y="165"/>
                    </a:cubicBezTo>
                    <a:close/>
                    <a:moveTo>
                      <a:pt x="143" y="161"/>
                    </a:moveTo>
                    <a:cubicBezTo>
                      <a:pt x="141" y="161"/>
                      <a:pt x="138" y="162"/>
                      <a:pt x="137" y="162"/>
                    </a:cubicBezTo>
                    <a:cubicBezTo>
                      <a:pt x="132" y="164"/>
                      <a:pt x="128" y="166"/>
                      <a:pt x="124" y="167"/>
                    </a:cubicBezTo>
                    <a:cubicBezTo>
                      <a:pt x="121" y="169"/>
                      <a:pt x="118" y="170"/>
                      <a:pt x="114" y="171"/>
                    </a:cubicBezTo>
                    <a:cubicBezTo>
                      <a:pt x="112" y="173"/>
                      <a:pt x="109" y="173"/>
                      <a:pt x="107" y="175"/>
                    </a:cubicBezTo>
                    <a:cubicBezTo>
                      <a:pt x="107" y="175"/>
                      <a:pt x="107" y="176"/>
                      <a:pt x="107" y="176"/>
                    </a:cubicBezTo>
                    <a:cubicBezTo>
                      <a:pt x="109" y="176"/>
                      <a:pt x="111" y="175"/>
                      <a:pt x="113" y="175"/>
                    </a:cubicBezTo>
                    <a:cubicBezTo>
                      <a:pt x="116" y="173"/>
                      <a:pt x="120" y="172"/>
                      <a:pt x="123" y="171"/>
                    </a:cubicBezTo>
                    <a:cubicBezTo>
                      <a:pt x="123" y="171"/>
                      <a:pt x="128" y="169"/>
                      <a:pt x="126" y="170"/>
                    </a:cubicBezTo>
                    <a:cubicBezTo>
                      <a:pt x="124" y="171"/>
                      <a:pt x="122" y="171"/>
                      <a:pt x="120" y="172"/>
                    </a:cubicBezTo>
                    <a:cubicBezTo>
                      <a:pt x="118" y="173"/>
                      <a:pt x="116" y="174"/>
                      <a:pt x="114" y="175"/>
                    </a:cubicBezTo>
                    <a:cubicBezTo>
                      <a:pt x="114" y="176"/>
                      <a:pt x="114" y="176"/>
                      <a:pt x="115" y="176"/>
                    </a:cubicBezTo>
                    <a:cubicBezTo>
                      <a:pt x="115" y="176"/>
                      <a:pt x="115" y="176"/>
                      <a:pt x="115" y="176"/>
                    </a:cubicBezTo>
                    <a:cubicBezTo>
                      <a:pt x="116" y="176"/>
                      <a:pt x="116" y="175"/>
                      <a:pt x="115" y="175"/>
                    </a:cubicBezTo>
                    <a:cubicBezTo>
                      <a:pt x="115" y="175"/>
                      <a:pt x="119" y="173"/>
                      <a:pt x="119" y="173"/>
                    </a:cubicBezTo>
                    <a:cubicBezTo>
                      <a:pt x="120" y="173"/>
                      <a:pt x="122" y="172"/>
                      <a:pt x="123" y="172"/>
                    </a:cubicBezTo>
                    <a:cubicBezTo>
                      <a:pt x="123" y="172"/>
                      <a:pt x="124" y="171"/>
                      <a:pt x="125" y="171"/>
                    </a:cubicBezTo>
                    <a:cubicBezTo>
                      <a:pt x="120" y="174"/>
                      <a:pt x="115" y="177"/>
                      <a:pt x="109" y="177"/>
                    </a:cubicBezTo>
                    <a:cubicBezTo>
                      <a:pt x="106" y="176"/>
                      <a:pt x="105" y="175"/>
                      <a:pt x="104" y="173"/>
                    </a:cubicBezTo>
                    <a:cubicBezTo>
                      <a:pt x="111" y="173"/>
                      <a:pt x="118" y="169"/>
                      <a:pt x="124" y="167"/>
                    </a:cubicBezTo>
                    <a:cubicBezTo>
                      <a:pt x="128" y="165"/>
                      <a:pt x="132" y="163"/>
                      <a:pt x="136" y="162"/>
                    </a:cubicBezTo>
                    <a:cubicBezTo>
                      <a:pt x="139" y="161"/>
                      <a:pt x="142" y="161"/>
                      <a:pt x="145" y="160"/>
                    </a:cubicBezTo>
                    <a:cubicBezTo>
                      <a:pt x="144" y="160"/>
                      <a:pt x="143" y="160"/>
                      <a:pt x="143" y="161"/>
                    </a:cubicBezTo>
                    <a:close/>
                    <a:moveTo>
                      <a:pt x="128" y="169"/>
                    </a:moveTo>
                    <a:cubicBezTo>
                      <a:pt x="128" y="169"/>
                      <a:pt x="128" y="168"/>
                      <a:pt x="128" y="169"/>
                    </a:cubicBezTo>
                    <a:cubicBezTo>
                      <a:pt x="123" y="170"/>
                      <a:pt x="119" y="171"/>
                      <a:pt x="115" y="173"/>
                    </a:cubicBezTo>
                    <a:cubicBezTo>
                      <a:pt x="114" y="174"/>
                      <a:pt x="112" y="174"/>
                      <a:pt x="111" y="175"/>
                    </a:cubicBezTo>
                    <a:cubicBezTo>
                      <a:pt x="110" y="175"/>
                      <a:pt x="107" y="175"/>
                      <a:pt x="111" y="174"/>
                    </a:cubicBezTo>
                    <a:cubicBezTo>
                      <a:pt x="113" y="173"/>
                      <a:pt x="116" y="172"/>
                      <a:pt x="118" y="171"/>
                    </a:cubicBezTo>
                    <a:cubicBezTo>
                      <a:pt x="124" y="168"/>
                      <a:pt x="129" y="166"/>
                      <a:pt x="135" y="164"/>
                    </a:cubicBezTo>
                    <a:cubicBezTo>
                      <a:pt x="136" y="163"/>
                      <a:pt x="137" y="163"/>
                      <a:pt x="139" y="163"/>
                    </a:cubicBezTo>
                    <a:cubicBezTo>
                      <a:pt x="135" y="164"/>
                      <a:pt x="131" y="166"/>
                      <a:pt x="128" y="169"/>
                    </a:cubicBezTo>
                    <a:close/>
                    <a:moveTo>
                      <a:pt x="149" y="158"/>
                    </a:moveTo>
                    <a:cubicBezTo>
                      <a:pt x="141" y="160"/>
                      <a:pt x="133" y="162"/>
                      <a:pt x="125" y="165"/>
                    </a:cubicBezTo>
                    <a:cubicBezTo>
                      <a:pt x="122" y="167"/>
                      <a:pt x="118" y="169"/>
                      <a:pt x="114" y="170"/>
                    </a:cubicBezTo>
                    <a:cubicBezTo>
                      <a:pt x="112" y="171"/>
                      <a:pt x="110" y="172"/>
                      <a:pt x="108" y="172"/>
                    </a:cubicBezTo>
                    <a:cubicBezTo>
                      <a:pt x="107" y="172"/>
                      <a:pt x="106" y="172"/>
                      <a:pt x="105" y="172"/>
                    </a:cubicBezTo>
                    <a:cubicBezTo>
                      <a:pt x="106" y="172"/>
                      <a:pt x="107" y="171"/>
                      <a:pt x="108" y="171"/>
                    </a:cubicBezTo>
                    <a:cubicBezTo>
                      <a:pt x="115" y="168"/>
                      <a:pt x="123" y="164"/>
                      <a:pt x="131" y="161"/>
                    </a:cubicBezTo>
                    <a:cubicBezTo>
                      <a:pt x="139" y="158"/>
                      <a:pt x="148" y="155"/>
                      <a:pt x="155" y="151"/>
                    </a:cubicBezTo>
                    <a:cubicBezTo>
                      <a:pt x="154" y="154"/>
                      <a:pt x="152" y="156"/>
                      <a:pt x="149" y="158"/>
                    </a:cubicBezTo>
                    <a:close/>
                    <a:moveTo>
                      <a:pt x="155" y="151"/>
                    </a:moveTo>
                    <a:cubicBezTo>
                      <a:pt x="155" y="151"/>
                      <a:pt x="155" y="150"/>
                      <a:pt x="155" y="150"/>
                    </a:cubicBezTo>
                    <a:cubicBezTo>
                      <a:pt x="146" y="155"/>
                      <a:pt x="136" y="157"/>
                      <a:pt x="127" y="160"/>
                    </a:cubicBezTo>
                    <a:cubicBezTo>
                      <a:pt x="122" y="161"/>
                      <a:pt x="117" y="163"/>
                      <a:pt x="112" y="165"/>
                    </a:cubicBezTo>
                    <a:cubicBezTo>
                      <a:pt x="110" y="165"/>
                      <a:pt x="109" y="166"/>
                      <a:pt x="107" y="167"/>
                    </a:cubicBezTo>
                    <a:cubicBezTo>
                      <a:pt x="106" y="167"/>
                      <a:pt x="104" y="168"/>
                      <a:pt x="103" y="169"/>
                    </a:cubicBezTo>
                    <a:cubicBezTo>
                      <a:pt x="104" y="168"/>
                      <a:pt x="105" y="167"/>
                      <a:pt x="106" y="166"/>
                    </a:cubicBezTo>
                    <a:cubicBezTo>
                      <a:pt x="115" y="162"/>
                      <a:pt x="126" y="158"/>
                      <a:pt x="136" y="154"/>
                    </a:cubicBezTo>
                    <a:cubicBezTo>
                      <a:pt x="140" y="152"/>
                      <a:pt x="145" y="150"/>
                      <a:pt x="149" y="148"/>
                    </a:cubicBezTo>
                    <a:cubicBezTo>
                      <a:pt x="150" y="148"/>
                      <a:pt x="150" y="148"/>
                      <a:pt x="151" y="147"/>
                    </a:cubicBezTo>
                    <a:cubicBezTo>
                      <a:pt x="153" y="147"/>
                      <a:pt x="154" y="146"/>
                      <a:pt x="156" y="145"/>
                    </a:cubicBezTo>
                    <a:cubicBezTo>
                      <a:pt x="156" y="146"/>
                      <a:pt x="156" y="146"/>
                      <a:pt x="156" y="146"/>
                    </a:cubicBezTo>
                    <a:cubicBezTo>
                      <a:pt x="156" y="148"/>
                      <a:pt x="156" y="149"/>
                      <a:pt x="155" y="151"/>
                    </a:cubicBezTo>
                    <a:close/>
                    <a:moveTo>
                      <a:pt x="156" y="144"/>
                    </a:moveTo>
                    <a:cubicBezTo>
                      <a:pt x="156" y="144"/>
                      <a:pt x="155" y="145"/>
                      <a:pt x="155" y="145"/>
                    </a:cubicBezTo>
                    <a:cubicBezTo>
                      <a:pt x="155" y="145"/>
                      <a:pt x="154" y="145"/>
                      <a:pt x="154" y="145"/>
                    </a:cubicBezTo>
                    <a:cubicBezTo>
                      <a:pt x="151" y="147"/>
                      <a:pt x="149" y="148"/>
                      <a:pt x="147" y="149"/>
                    </a:cubicBezTo>
                    <a:cubicBezTo>
                      <a:pt x="137" y="152"/>
                      <a:pt x="127" y="155"/>
                      <a:pt x="118" y="159"/>
                    </a:cubicBezTo>
                    <a:cubicBezTo>
                      <a:pt x="127" y="155"/>
                      <a:pt x="136" y="151"/>
                      <a:pt x="145" y="146"/>
                    </a:cubicBezTo>
                    <a:cubicBezTo>
                      <a:pt x="146" y="145"/>
                      <a:pt x="147" y="145"/>
                      <a:pt x="149" y="144"/>
                    </a:cubicBezTo>
                    <a:cubicBezTo>
                      <a:pt x="151" y="143"/>
                      <a:pt x="154" y="142"/>
                      <a:pt x="156" y="142"/>
                    </a:cubicBezTo>
                    <a:cubicBezTo>
                      <a:pt x="157" y="142"/>
                      <a:pt x="157" y="141"/>
                      <a:pt x="157" y="141"/>
                    </a:cubicBezTo>
                    <a:cubicBezTo>
                      <a:pt x="157" y="142"/>
                      <a:pt x="156" y="143"/>
                      <a:pt x="156" y="144"/>
                    </a:cubicBezTo>
                    <a:close/>
                    <a:moveTo>
                      <a:pt x="157" y="141"/>
                    </a:moveTo>
                    <a:cubicBezTo>
                      <a:pt x="155" y="141"/>
                      <a:pt x="153" y="142"/>
                      <a:pt x="151" y="143"/>
                    </a:cubicBezTo>
                    <a:cubicBezTo>
                      <a:pt x="154" y="141"/>
                      <a:pt x="156" y="140"/>
                      <a:pt x="158" y="139"/>
                    </a:cubicBezTo>
                    <a:cubicBezTo>
                      <a:pt x="158" y="140"/>
                      <a:pt x="158" y="140"/>
                      <a:pt x="157" y="141"/>
                    </a:cubicBezTo>
                    <a:close/>
                    <a:moveTo>
                      <a:pt x="160" y="137"/>
                    </a:moveTo>
                    <a:cubicBezTo>
                      <a:pt x="160" y="137"/>
                      <a:pt x="160" y="138"/>
                      <a:pt x="160" y="138"/>
                    </a:cubicBezTo>
                    <a:cubicBezTo>
                      <a:pt x="159" y="138"/>
                      <a:pt x="158" y="138"/>
                      <a:pt x="157" y="139"/>
                    </a:cubicBezTo>
                    <a:cubicBezTo>
                      <a:pt x="154" y="140"/>
                      <a:pt x="150" y="142"/>
                      <a:pt x="147" y="144"/>
                    </a:cubicBezTo>
                    <a:cubicBezTo>
                      <a:pt x="144" y="145"/>
                      <a:pt x="141" y="145"/>
                      <a:pt x="139" y="146"/>
                    </a:cubicBezTo>
                    <a:cubicBezTo>
                      <a:pt x="132" y="149"/>
                      <a:pt x="125" y="151"/>
                      <a:pt x="118" y="153"/>
                    </a:cubicBezTo>
                    <a:cubicBezTo>
                      <a:pt x="115" y="155"/>
                      <a:pt x="112" y="156"/>
                      <a:pt x="109" y="157"/>
                    </a:cubicBezTo>
                    <a:cubicBezTo>
                      <a:pt x="107" y="158"/>
                      <a:pt x="106" y="158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3" y="159"/>
                      <a:pt x="104" y="159"/>
                      <a:pt x="104" y="158"/>
                    </a:cubicBezTo>
                    <a:cubicBezTo>
                      <a:pt x="117" y="151"/>
                      <a:pt x="131" y="147"/>
                      <a:pt x="145" y="141"/>
                    </a:cubicBezTo>
                    <a:cubicBezTo>
                      <a:pt x="151" y="138"/>
                      <a:pt x="158" y="136"/>
                      <a:pt x="164" y="133"/>
                    </a:cubicBezTo>
                    <a:cubicBezTo>
                      <a:pt x="169" y="132"/>
                      <a:pt x="173" y="130"/>
                      <a:pt x="177" y="128"/>
                    </a:cubicBezTo>
                    <a:cubicBezTo>
                      <a:pt x="173" y="132"/>
                      <a:pt x="164" y="134"/>
                      <a:pt x="160" y="137"/>
                    </a:cubicBezTo>
                    <a:close/>
                    <a:moveTo>
                      <a:pt x="178" y="126"/>
                    </a:moveTo>
                    <a:cubicBezTo>
                      <a:pt x="172" y="128"/>
                      <a:pt x="166" y="131"/>
                      <a:pt x="160" y="133"/>
                    </a:cubicBezTo>
                    <a:cubicBezTo>
                      <a:pt x="153" y="135"/>
                      <a:pt x="146" y="138"/>
                      <a:pt x="140" y="141"/>
                    </a:cubicBezTo>
                    <a:cubicBezTo>
                      <a:pt x="133" y="143"/>
                      <a:pt x="126" y="146"/>
                      <a:pt x="119" y="148"/>
                    </a:cubicBezTo>
                    <a:cubicBezTo>
                      <a:pt x="114" y="150"/>
                      <a:pt x="109" y="152"/>
                      <a:pt x="103" y="154"/>
                    </a:cubicBezTo>
                    <a:cubicBezTo>
                      <a:pt x="103" y="154"/>
                      <a:pt x="104" y="154"/>
                      <a:pt x="104" y="154"/>
                    </a:cubicBezTo>
                    <a:cubicBezTo>
                      <a:pt x="115" y="147"/>
                      <a:pt x="129" y="143"/>
                      <a:pt x="141" y="138"/>
                    </a:cubicBezTo>
                    <a:cubicBezTo>
                      <a:pt x="148" y="135"/>
                      <a:pt x="154" y="132"/>
                      <a:pt x="161" y="131"/>
                    </a:cubicBezTo>
                    <a:cubicBezTo>
                      <a:pt x="167" y="129"/>
                      <a:pt x="172" y="126"/>
                      <a:pt x="177" y="124"/>
                    </a:cubicBezTo>
                    <a:cubicBezTo>
                      <a:pt x="178" y="124"/>
                      <a:pt x="178" y="124"/>
                      <a:pt x="178" y="124"/>
                    </a:cubicBezTo>
                    <a:cubicBezTo>
                      <a:pt x="178" y="124"/>
                      <a:pt x="179" y="124"/>
                      <a:pt x="179" y="124"/>
                    </a:cubicBezTo>
                    <a:cubicBezTo>
                      <a:pt x="179" y="125"/>
                      <a:pt x="179" y="125"/>
                      <a:pt x="178" y="126"/>
                    </a:cubicBezTo>
                    <a:close/>
                    <a:moveTo>
                      <a:pt x="177" y="121"/>
                    </a:moveTo>
                    <a:cubicBezTo>
                      <a:pt x="177" y="121"/>
                      <a:pt x="176" y="121"/>
                      <a:pt x="176" y="121"/>
                    </a:cubicBezTo>
                    <a:cubicBezTo>
                      <a:pt x="167" y="123"/>
                      <a:pt x="158" y="127"/>
                      <a:pt x="150" y="130"/>
                    </a:cubicBezTo>
                    <a:cubicBezTo>
                      <a:pt x="146" y="131"/>
                      <a:pt x="142" y="133"/>
                      <a:pt x="138" y="134"/>
                    </a:cubicBezTo>
                    <a:cubicBezTo>
                      <a:pt x="130" y="136"/>
                      <a:pt x="123" y="138"/>
                      <a:pt x="116" y="141"/>
                    </a:cubicBezTo>
                    <a:cubicBezTo>
                      <a:pt x="115" y="141"/>
                      <a:pt x="113" y="142"/>
                      <a:pt x="112" y="142"/>
                    </a:cubicBezTo>
                    <a:cubicBezTo>
                      <a:pt x="111" y="142"/>
                      <a:pt x="111" y="142"/>
                      <a:pt x="110" y="142"/>
                    </a:cubicBezTo>
                    <a:cubicBezTo>
                      <a:pt x="109" y="143"/>
                      <a:pt x="108" y="143"/>
                      <a:pt x="108" y="142"/>
                    </a:cubicBezTo>
                    <a:cubicBezTo>
                      <a:pt x="111" y="141"/>
                      <a:pt x="115" y="140"/>
                      <a:pt x="118" y="139"/>
                    </a:cubicBezTo>
                    <a:cubicBezTo>
                      <a:pt x="124" y="137"/>
                      <a:pt x="130" y="134"/>
                      <a:pt x="136" y="132"/>
                    </a:cubicBezTo>
                    <a:cubicBezTo>
                      <a:pt x="143" y="129"/>
                      <a:pt x="151" y="127"/>
                      <a:pt x="158" y="124"/>
                    </a:cubicBezTo>
                    <a:cubicBezTo>
                      <a:pt x="159" y="124"/>
                      <a:pt x="159" y="124"/>
                      <a:pt x="160" y="124"/>
                    </a:cubicBezTo>
                    <a:cubicBezTo>
                      <a:pt x="160" y="124"/>
                      <a:pt x="161" y="124"/>
                      <a:pt x="161" y="123"/>
                    </a:cubicBezTo>
                    <a:cubicBezTo>
                      <a:pt x="167" y="122"/>
                      <a:pt x="172" y="121"/>
                      <a:pt x="177" y="119"/>
                    </a:cubicBezTo>
                    <a:cubicBezTo>
                      <a:pt x="178" y="119"/>
                      <a:pt x="178" y="120"/>
                      <a:pt x="178" y="120"/>
                    </a:cubicBezTo>
                    <a:cubicBezTo>
                      <a:pt x="178" y="121"/>
                      <a:pt x="177" y="121"/>
                      <a:pt x="177" y="121"/>
                    </a:cubicBezTo>
                    <a:close/>
                    <a:moveTo>
                      <a:pt x="165" y="122"/>
                    </a:moveTo>
                    <a:cubicBezTo>
                      <a:pt x="166" y="122"/>
                      <a:pt x="167" y="121"/>
                      <a:pt x="168" y="121"/>
                    </a:cubicBezTo>
                    <a:cubicBezTo>
                      <a:pt x="169" y="120"/>
                      <a:pt x="171" y="120"/>
                      <a:pt x="173" y="120"/>
                    </a:cubicBezTo>
                    <a:cubicBezTo>
                      <a:pt x="173" y="119"/>
                      <a:pt x="178" y="118"/>
                      <a:pt x="175" y="119"/>
                    </a:cubicBezTo>
                    <a:cubicBezTo>
                      <a:pt x="171" y="120"/>
                      <a:pt x="168" y="121"/>
                      <a:pt x="165" y="122"/>
                    </a:cubicBezTo>
                    <a:close/>
                    <a:moveTo>
                      <a:pt x="156" y="124"/>
                    </a:moveTo>
                    <a:cubicBezTo>
                      <a:pt x="155" y="124"/>
                      <a:pt x="155" y="124"/>
                      <a:pt x="155" y="124"/>
                    </a:cubicBezTo>
                    <a:cubicBezTo>
                      <a:pt x="141" y="128"/>
                      <a:pt x="128" y="132"/>
                      <a:pt x="115" y="138"/>
                    </a:cubicBezTo>
                    <a:cubicBezTo>
                      <a:pt x="113" y="139"/>
                      <a:pt x="111" y="139"/>
                      <a:pt x="109" y="140"/>
                    </a:cubicBezTo>
                    <a:cubicBezTo>
                      <a:pt x="109" y="140"/>
                      <a:pt x="109" y="140"/>
                      <a:pt x="108" y="140"/>
                    </a:cubicBezTo>
                    <a:cubicBezTo>
                      <a:pt x="108" y="140"/>
                      <a:pt x="108" y="140"/>
                      <a:pt x="109" y="140"/>
                    </a:cubicBezTo>
                    <a:cubicBezTo>
                      <a:pt x="109" y="139"/>
                      <a:pt x="111" y="139"/>
                      <a:pt x="111" y="138"/>
                    </a:cubicBezTo>
                    <a:cubicBezTo>
                      <a:pt x="115" y="137"/>
                      <a:pt x="118" y="135"/>
                      <a:pt x="122" y="134"/>
                    </a:cubicBezTo>
                    <a:cubicBezTo>
                      <a:pt x="129" y="131"/>
                      <a:pt x="136" y="128"/>
                      <a:pt x="143" y="125"/>
                    </a:cubicBezTo>
                    <a:cubicBezTo>
                      <a:pt x="146" y="125"/>
                      <a:pt x="148" y="124"/>
                      <a:pt x="151" y="123"/>
                    </a:cubicBezTo>
                    <a:cubicBezTo>
                      <a:pt x="159" y="121"/>
                      <a:pt x="168" y="120"/>
                      <a:pt x="176" y="116"/>
                    </a:cubicBezTo>
                    <a:cubicBezTo>
                      <a:pt x="176" y="117"/>
                      <a:pt x="177" y="117"/>
                      <a:pt x="177" y="118"/>
                    </a:cubicBezTo>
                    <a:cubicBezTo>
                      <a:pt x="170" y="119"/>
                      <a:pt x="163" y="121"/>
                      <a:pt x="156" y="124"/>
                    </a:cubicBezTo>
                    <a:close/>
                    <a:moveTo>
                      <a:pt x="169" y="118"/>
                    </a:moveTo>
                    <a:cubicBezTo>
                      <a:pt x="171" y="117"/>
                      <a:pt x="172" y="117"/>
                      <a:pt x="174" y="116"/>
                    </a:cubicBezTo>
                    <a:cubicBezTo>
                      <a:pt x="172" y="117"/>
                      <a:pt x="171" y="117"/>
                      <a:pt x="169" y="118"/>
                    </a:cubicBezTo>
                    <a:close/>
                    <a:moveTo>
                      <a:pt x="159" y="120"/>
                    </a:moveTo>
                    <a:cubicBezTo>
                      <a:pt x="159" y="120"/>
                      <a:pt x="158" y="121"/>
                      <a:pt x="158" y="121"/>
                    </a:cubicBezTo>
                    <a:cubicBezTo>
                      <a:pt x="145" y="124"/>
                      <a:pt x="133" y="127"/>
                      <a:pt x="121" y="132"/>
                    </a:cubicBezTo>
                    <a:cubicBezTo>
                      <a:pt x="118" y="133"/>
                      <a:pt x="115" y="134"/>
                      <a:pt x="112" y="135"/>
                    </a:cubicBezTo>
                    <a:cubicBezTo>
                      <a:pt x="112" y="135"/>
                      <a:pt x="111" y="136"/>
                      <a:pt x="110" y="136"/>
                    </a:cubicBezTo>
                    <a:cubicBezTo>
                      <a:pt x="111" y="136"/>
                      <a:pt x="111" y="135"/>
                      <a:pt x="111" y="135"/>
                    </a:cubicBezTo>
                    <a:cubicBezTo>
                      <a:pt x="112" y="134"/>
                      <a:pt x="113" y="134"/>
                      <a:pt x="114" y="133"/>
                    </a:cubicBezTo>
                    <a:cubicBezTo>
                      <a:pt x="121" y="129"/>
                      <a:pt x="128" y="127"/>
                      <a:pt x="135" y="125"/>
                    </a:cubicBezTo>
                    <a:cubicBezTo>
                      <a:pt x="147" y="121"/>
                      <a:pt x="161" y="118"/>
                      <a:pt x="174" y="113"/>
                    </a:cubicBezTo>
                    <a:cubicBezTo>
                      <a:pt x="174" y="114"/>
                      <a:pt x="175" y="115"/>
                      <a:pt x="175" y="115"/>
                    </a:cubicBezTo>
                    <a:cubicBezTo>
                      <a:pt x="170" y="116"/>
                      <a:pt x="164" y="119"/>
                      <a:pt x="159" y="120"/>
                    </a:cubicBezTo>
                    <a:close/>
                    <a:moveTo>
                      <a:pt x="148" y="120"/>
                    </a:moveTo>
                    <a:cubicBezTo>
                      <a:pt x="151" y="120"/>
                      <a:pt x="155" y="119"/>
                      <a:pt x="159" y="118"/>
                    </a:cubicBezTo>
                    <a:cubicBezTo>
                      <a:pt x="159" y="117"/>
                      <a:pt x="160" y="117"/>
                      <a:pt x="161" y="117"/>
                    </a:cubicBezTo>
                    <a:cubicBezTo>
                      <a:pt x="157" y="118"/>
                      <a:pt x="152" y="119"/>
                      <a:pt x="148" y="120"/>
                    </a:cubicBezTo>
                    <a:close/>
                    <a:moveTo>
                      <a:pt x="143" y="121"/>
                    </a:move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4" y="127"/>
                      <a:pt x="122" y="128"/>
                      <a:pt x="120" y="129"/>
                    </a:cubicBezTo>
                    <a:cubicBezTo>
                      <a:pt x="117" y="130"/>
                      <a:pt x="114" y="130"/>
                      <a:pt x="112" y="131"/>
                    </a:cubicBezTo>
                    <a:cubicBezTo>
                      <a:pt x="123" y="126"/>
                      <a:pt x="133" y="123"/>
                      <a:pt x="144" y="120"/>
                    </a:cubicBezTo>
                    <a:cubicBezTo>
                      <a:pt x="149" y="118"/>
                      <a:pt x="154" y="116"/>
                      <a:pt x="160" y="115"/>
                    </a:cubicBezTo>
                    <a:cubicBezTo>
                      <a:pt x="164" y="114"/>
                      <a:pt x="168" y="113"/>
                      <a:pt x="172" y="111"/>
                    </a:cubicBezTo>
                    <a:cubicBezTo>
                      <a:pt x="173" y="111"/>
                      <a:pt x="173" y="112"/>
                      <a:pt x="173" y="112"/>
                    </a:cubicBezTo>
                    <a:cubicBezTo>
                      <a:pt x="163" y="116"/>
                      <a:pt x="153" y="118"/>
                      <a:pt x="143" y="121"/>
                    </a:cubicBezTo>
                    <a:close/>
                    <a:moveTo>
                      <a:pt x="171" y="108"/>
                    </a:moveTo>
                    <a:cubicBezTo>
                      <a:pt x="170" y="108"/>
                      <a:pt x="171" y="108"/>
                      <a:pt x="171" y="109"/>
                    </a:cubicBezTo>
                    <a:cubicBezTo>
                      <a:pt x="170" y="109"/>
                      <a:pt x="168" y="109"/>
                      <a:pt x="168" y="109"/>
                    </a:cubicBezTo>
                    <a:cubicBezTo>
                      <a:pt x="166" y="110"/>
                      <a:pt x="164" y="110"/>
                      <a:pt x="162" y="111"/>
                    </a:cubicBezTo>
                    <a:cubicBezTo>
                      <a:pt x="156" y="112"/>
                      <a:pt x="150" y="114"/>
                      <a:pt x="144" y="116"/>
                    </a:cubicBezTo>
                    <a:cubicBezTo>
                      <a:pt x="134" y="118"/>
                      <a:pt x="123" y="121"/>
                      <a:pt x="113" y="125"/>
                    </a:cubicBezTo>
                    <a:cubicBezTo>
                      <a:pt x="112" y="126"/>
                      <a:pt x="111" y="126"/>
                      <a:pt x="111" y="126"/>
                    </a:cubicBezTo>
                    <a:cubicBezTo>
                      <a:pt x="111" y="126"/>
                      <a:pt x="111" y="126"/>
                      <a:pt x="111" y="126"/>
                    </a:cubicBezTo>
                    <a:cubicBezTo>
                      <a:pt x="112" y="126"/>
                      <a:pt x="114" y="125"/>
                      <a:pt x="114" y="125"/>
                    </a:cubicBezTo>
                    <a:cubicBezTo>
                      <a:pt x="117" y="123"/>
                      <a:pt x="121" y="122"/>
                      <a:pt x="124" y="121"/>
                    </a:cubicBezTo>
                    <a:cubicBezTo>
                      <a:pt x="129" y="119"/>
                      <a:pt x="135" y="117"/>
                      <a:pt x="140" y="115"/>
                    </a:cubicBezTo>
                    <a:cubicBezTo>
                      <a:pt x="146" y="113"/>
                      <a:pt x="151" y="112"/>
                      <a:pt x="157" y="110"/>
                    </a:cubicBezTo>
                    <a:cubicBezTo>
                      <a:pt x="162" y="108"/>
                      <a:pt x="167" y="106"/>
                      <a:pt x="172" y="104"/>
                    </a:cubicBezTo>
                    <a:cubicBezTo>
                      <a:pt x="172" y="104"/>
                      <a:pt x="172" y="104"/>
                      <a:pt x="172" y="104"/>
                    </a:cubicBezTo>
                    <a:cubicBezTo>
                      <a:pt x="172" y="105"/>
                      <a:pt x="172" y="106"/>
                      <a:pt x="172" y="107"/>
                    </a:cubicBezTo>
                    <a:cubicBezTo>
                      <a:pt x="171" y="108"/>
                      <a:pt x="171" y="108"/>
                      <a:pt x="171" y="108"/>
                    </a:cubicBezTo>
                    <a:close/>
                    <a:moveTo>
                      <a:pt x="171" y="103"/>
                    </a:moveTo>
                    <a:cubicBezTo>
                      <a:pt x="167" y="104"/>
                      <a:pt x="163" y="106"/>
                      <a:pt x="158" y="108"/>
                    </a:cubicBezTo>
                    <a:cubicBezTo>
                      <a:pt x="153" y="110"/>
                      <a:pt x="148" y="111"/>
                      <a:pt x="142" y="112"/>
                    </a:cubicBezTo>
                    <a:cubicBezTo>
                      <a:pt x="132" y="115"/>
                      <a:pt x="123" y="119"/>
                      <a:pt x="113" y="121"/>
                    </a:cubicBezTo>
                    <a:cubicBezTo>
                      <a:pt x="109" y="122"/>
                      <a:pt x="113" y="121"/>
                      <a:pt x="114" y="120"/>
                    </a:cubicBezTo>
                    <a:cubicBezTo>
                      <a:pt x="117" y="119"/>
                      <a:pt x="120" y="117"/>
                      <a:pt x="124" y="116"/>
                    </a:cubicBezTo>
                    <a:cubicBezTo>
                      <a:pt x="129" y="114"/>
                      <a:pt x="134" y="113"/>
                      <a:pt x="139" y="111"/>
                    </a:cubicBezTo>
                    <a:cubicBezTo>
                      <a:pt x="149" y="108"/>
                      <a:pt x="158" y="105"/>
                      <a:pt x="168" y="102"/>
                    </a:cubicBezTo>
                    <a:cubicBezTo>
                      <a:pt x="169" y="102"/>
                      <a:pt x="170" y="101"/>
                      <a:pt x="170" y="101"/>
                    </a:cubicBezTo>
                    <a:cubicBezTo>
                      <a:pt x="170" y="101"/>
                      <a:pt x="171" y="101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72" y="101"/>
                      <a:pt x="172" y="102"/>
                      <a:pt x="172" y="103"/>
                    </a:cubicBezTo>
                    <a:cubicBezTo>
                      <a:pt x="172" y="103"/>
                      <a:pt x="172" y="103"/>
                      <a:pt x="171" y="103"/>
                    </a:cubicBezTo>
                    <a:close/>
                    <a:moveTo>
                      <a:pt x="128" y="111"/>
                    </a:moveTo>
                    <a:cubicBezTo>
                      <a:pt x="125" y="112"/>
                      <a:pt x="122" y="112"/>
                      <a:pt x="118" y="113"/>
                    </a:cubicBezTo>
                    <a:cubicBezTo>
                      <a:pt x="116" y="114"/>
                      <a:pt x="113" y="114"/>
                      <a:pt x="113" y="114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4"/>
                      <a:pt x="114" y="114"/>
                      <a:pt x="116" y="113"/>
                    </a:cubicBezTo>
                    <a:cubicBezTo>
                      <a:pt x="123" y="111"/>
                      <a:pt x="129" y="109"/>
                      <a:pt x="135" y="107"/>
                    </a:cubicBezTo>
                    <a:cubicBezTo>
                      <a:pt x="139" y="105"/>
                      <a:pt x="142" y="104"/>
                      <a:pt x="146" y="103"/>
                    </a:cubicBezTo>
                    <a:cubicBezTo>
                      <a:pt x="154" y="101"/>
                      <a:pt x="162" y="98"/>
                      <a:pt x="170" y="96"/>
                    </a:cubicBezTo>
                    <a:cubicBezTo>
                      <a:pt x="170" y="96"/>
                      <a:pt x="170" y="97"/>
                      <a:pt x="171" y="98"/>
                    </a:cubicBezTo>
                    <a:cubicBezTo>
                      <a:pt x="157" y="103"/>
                      <a:pt x="142" y="107"/>
                      <a:pt x="128" y="111"/>
                    </a:cubicBezTo>
                    <a:close/>
                    <a:moveTo>
                      <a:pt x="163" y="97"/>
                    </a:moveTo>
                    <a:cubicBezTo>
                      <a:pt x="163" y="97"/>
                      <a:pt x="164" y="97"/>
                      <a:pt x="165" y="97"/>
                    </a:cubicBezTo>
                    <a:cubicBezTo>
                      <a:pt x="166" y="96"/>
                      <a:pt x="167" y="96"/>
                      <a:pt x="168" y="96"/>
                    </a:cubicBezTo>
                    <a:cubicBezTo>
                      <a:pt x="166" y="96"/>
                      <a:pt x="165" y="97"/>
                      <a:pt x="163" y="97"/>
                    </a:cubicBezTo>
                    <a:close/>
                    <a:moveTo>
                      <a:pt x="158" y="98"/>
                    </a:moveTo>
                    <a:cubicBezTo>
                      <a:pt x="153" y="100"/>
                      <a:pt x="148" y="101"/>
                      <a:pt x="143" y="103"/>
                    </a:cubicBezTo>
                    <a:cubicBezTo>
                      <a:pt x="142" y="103"/>
                      <a:pt x="142" y="103"/>
                      <a:pt x="141" y="103"/>
                    </a:cubicBezTo>
                    <a:cubicBezTo>
                      <a:pt x="134" y="105"/>
                      <a:pt x="127" y="107"/>
                      <a:pt x="120" y="110"/>
                    </a:cubicBezTo>
                    <a:cubicBezTo>
                      <a:pt x="118" y="110"/>
                      <a:pt x="116" y="110"/>
                      <a:pt x="114" y="110"/>
                    </a:cubicBezTo>
                    <a:cubicBezTo>
                      <a:pt x="114" y="110"/>
                      <a:pt x="114" y="110"/>
                      <a:pt x="114" y="110"/>
                    </a:cubicBezTo>
                    <a:cubicBezTo>
                      <a:pt x="116" y="110"/>
                      <a:pt x="117" y="109"/>
                      <a:pt x="119" y="109"/>
                    </a:cubicBezTo>
                    <a:cubicBezTo>
                      <a:pt x="122" y="108"/>
                      <a:pt x="125" y="107"/>
                      <a:pt x="128" y="106"/>
                    </a:cubicBezTo>
                    <a:cubicBezTo>
                      <a:pt x="135" y="104"/>
                      <a:pt x="143" y="101"/>
                      <a:pt x="150" y="99"/>
                    </a:cubicBezTo>
                    <a:cubicBezTo>
                      <a:pt x="153" y="99"/>
                      <a:pt x="156" y="98"/>
                      <a:pt x="158" y="97"/>
                    </a:cubicBezTo>
                    <a:cubicBezTo>
                      <a:pt x="159" y="96"/>
                      <a:pt x="161" y="95"/>
                      <a:pt x="162" y="95"/>
                    </a:cubicBezTo>
                    <a:cubicBezTo>
                      <a:pt x="164" y="94"/>
                      <a:pt x="166" y="93"/>
                      <a:pt x="168" y="93"/>
                    </a:cubicBezTo>
                    <a:cubicBezTo>
                      <a:pt x="169" y="93"/>
                      <a:pt x="169" y="94"/>
                      <a:pt x="169" y="95"/>
                    </a:cubicBezTo>
                    <a:cubicBezTo>
                      <a:pt x="165" y="95"/>
                      <a:pt x="162" y="97"/>
                      <a:pt x="158" y="98"/>
                    </a:cubicBezTo>
                    <a:close/>
                    <a:moveTo>
                      <a:pt x="167" y="89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2" y="90"/>
                      <a:pt x="158" y="91"/>
                      <a:pt x="153" y="93"/>
                    </a:cubicBezTo>
                    <a:cubicBezTo>
                      <a:pt x="150" y="94"/>
                      <a:pt x="147" y="95"/>
                      <a:pt x="144" y="96"/>
                    </a:cubicBezTo>
                    <a:cubicBezTo>
                      <a:pt x="135" y="98"/>
                      <a:pt x="125" y="102"/>
                      <a:pt x="116" y="102"/>
                    </a:cubicBezTo>
                    <a:cubicBezTo>
                      <a:pt x="124" y="102"/>
                      <a:pt x="133" y="98"/>
                      <a:pt x="141" y="95"/>
                    </a:cubicBezTo>
                    <a:cubicBezTo>
                      <a:pt x="149" y="92"/>
                      <a:pt x="159" y="90"/>
                      <a:pt x="166" y="85"/>
                    </a:cubicBezTo>
                    <a:cubicBezTo>
                      <a:pt x="167" y="84"/>
                      <a:pt x="166" y="84"/>
                      <a:pt x="166" y="84"/>
                    </a:cubicBezTo>
                    <a:cubicBezTo>
                      <a:pt x="157" y="88"/>
                      <a:pt x="147" y="90"/>
                      <a:pt x="138" y="92"/>
                    </a:cubicBezTo>
                    <a:cubicBezTo>
                      <a:pt x="130" y="94"/>
                      <a:pt x="121" y="96"/>
                      <a:pt x="114" y="99"/>
                    </a:cubicBezTo>
                    <a:cubicBezTo>
                      <a:pt x="114" y="98"/>
                      <a:pt x="113" y="98"/>
                      <a:pt x="112" y="97"/>
                    </a:cubicBezTo>
                    <a:cubicBezTo>
                      <a:pt x="129" y="93"/>
                      <a:pt x="144" y="87"/>
                      <a:pt x="160" y="83"/>
                    </a:cubicBezTo>
                    <a:cubicBezTo>
                      <a:pt x="163" y="82"/>
                      <a:pt x="166" y="81"/>
                      <a:pt x="168" y="81"/>
                    </a:cubicBezTo>
                    <a:cubicBezTo>
                      <a:pt x="166" y="82"/>
                      <a:pt x="166" y="86"/>
                      <a:pt x="167" y="89"/>
                    </a:cubicBezTo>
                    <a:close/>
                    <a:moveTo>
                      <a:pt x="160" y="82"/>
                    </a:moveTo>
                    <a:cubicBezTo>
                      <a:pt x="144" y="86"/>
                      <a:pt x="129" y="92"/>
                      <a:pt x="113" y="96"/>
                    </a:cubicBezTo>
                    <a:cubicBezTo>
                      <a:pt x="117" y="93"/>
                      <a:pt x="123" y="92"/>
                      <a:pt x="127" y="91"/>
                    </a:cubicBezTo>
                    <a:cubicBezTo>
                      <a:pt x="136" y="89"/>
                      <a:pt x="144" y="87"/>
                      <a:pt x="151" y="84"/>
                    </a:cubicBezTo>
                    <a:cubicBezTo>
                      <a:pt x="167" y="79"/>
                      <a:pt x="184" y="72"/>
                      <a:pt x="200" y="70"/>
                    </a:cubicBezTo>
                    <a:cubicBezTo>
                      <a:pt x="205" y="70"/>
                      <a:pt x="196" y="72"/>
                      <a:pt x="195" y="73"/>
                    </a:cubicBezTo>
                    <a:cubicBezTo>
                      <a:pt x="192" y="73"/>
                      <a:pt x="188" y="75"/>
                      <a:pt x="184" y="76"/>
                    </a:cubicBezTo>
                    <a:cubicBezTo>
                      <a:pt x="176" y="78"/>
                      <a:pt x="168" y="80"/>
                      <a:pt x="160" y="82"/>
                    </a:cubicBezTo>
                    <a:close/>
                    <a:moveTo>
                      <a:pt x="175" y="82"/>
                    </a:moveTo>
                    <a:cubicBezTo>
                      <a:pt x="174" y="82"/>
                      <a:pt x="174" y="81"/>
                      <a:pt x="173" y="81"/>
                    </a:cubicBezTo>
                    <a:cubicBezTo>
                      <a:pt x="178" y="80"/>
                      <a:pt x="182" y="79"/>
                      <a:pt x="187" y="78"/>
                    </a:cubicBezTo>
                    <a:cubicBezTo>
                      <a:pt x="192" y="77"/>
                      <a:pt x="197" y="75"/>
                      <a:pt x="202" y="74"/>
                    </a:cubicBezTo>
                    <a:cubicBezTo>
                      <a:pt x="204" y="73"/>
                      <a:pt x="204" y="73"/>
                      <a:pt x="202" y="74"/>
                    </a:cubicBezTo>
                    <a:cubicBezTo>
                      <a:pt x="200" y="75"/>
                      <a:pt x="199" y="75"/>
                      <a:pt x="197" y="76"/>
                    </a:cubicBezTo>
                    <a:cubicBezTo>
                      <a:pt x="195" y="77"/>
                      <a:pt x="192" y="78"/>
                      <a:pt x="189" y="78"/>
                    </a:cubicBezTo>
                    <a:cubicBezTo>
                      <a:pt x="185" y="80"/>
                      <a:pt x="180" y="81"/>
                      <a:pt x="175" y="82"/>
                    </a:cubicBezTo>
                    <a:close/>
                    <a:moveTo>
                      <a:pt x="192" y="83"/>
                    </a:moveTo>
                    <a:cubicBezTo>
                      <a:pt x="196" y="82"/>
                      <a:pt x="200" y="81"/>
                      <a:pt x="204" y="80"/>
                    </a:cubicBezTo>
                    <a:cubicBezTo>
                      <a:pt x="209" y="79"/>
                      <a:pt x="200" y="82"/>
                      <a:pt x="199" y="82"/>
                    </a:cubicBezTo>
                    <a:cubicBezTo>
                      <a:pt x="197" y="83"/>
                      <a:pt x="196" y="83"/>
                      <a:pt x="194" y="84"/>
                    </a:cubicBezTo>
                    <a:cubicBezTo>
                      <a:pt x="193" y="84"/>
                      <a:pt x="193" y="83"/>
                      <a:pt x="192" y="83"/>
                    </a:cubicBezTo>
                    <a:close/>
                    <a:moveTo>
                      <a:pt x="194" y="85"/>
                    </a:moveTo>
                    <a:cubicBezTo>
                      <a:pt x="198" y="85"/>
                      <a:pt x="202" y="83"/>
                      <a:pt x="205" y="82"/>
                    </a:cubicBezTo>
                    <a:cubicBezTo>
                      <a:pt x="209" y="81"/>
                      <a:pt x="203" y="84"/>
                      <a:pt x="202" y="85"/>
                    </a:cubicBezTo>
                    <a:cubicBezTo>
                      <a:pt x="200" y="86"/>
                      <a:pt x="198" y="87"/>
                      <a:pt x="196" y="88"/>
                    </a:cubicBezTo>
                    <a:cubicBezTo>
                      <a:pt x="196" y="87"/>
                      <a:pt x="195" y="86"/>
                      <a:pt x="194" y="85"/>
                    </a:cubicBezTo>
                    <a:close/>
                    <a:moveTo>
                      <a:pt x="197" y="90"/>
                    </a:moveTo>
                    <a:cubicBezTo>
                      <a:pt x="197" y="89"/>
                      <a:pt x="197" y="89"/>
                      <a:pt x="197" y="89"/>
                    </a:cubicBezTo>
                    <a:cubicBezTo>
                      <a:pt x="200" y="88"/>
                      <a:pt x="203" y="87"/>
                      <a:pt x="207" y="86"/>
                    </a:cubicBezTo>
                    <a:cubicBezTo>
                      <a:pt x="211" y="85"/>
                      <a:pt x="206" y="87"/>
                      <a:pt x="205" y="87"/>
                    </a:cubicBezTo>
                    <a:cubicBezTo>
                      <a:pt x="203" y="89"/>
                      <a:pt x="200" y="90"/>
                      <a:pt x="198" y="91"/>
                    </a:cubicBezTo>
                    <a:cubicBezTo>
                      <a:pt x="198" y="90"/>
                      <a:pt x="198" y="90"/>
                      <a:pt x="197" y="90"/>
                    </a:cubicBezTo>
                    <a:close/>
                    <a:moveTo>
                      <a:pt x="199" y="92"/>
                    </a:moveTo>
                    <a:cubicBezTo>
                      <a:pt x="200" y="92"/>
                      <a:pt x="201" y="92"/>
                      <a:pt x="202" y="92"/>
                    </a:cubicBezTo>
                    <a:cubicBezTo>
                      <a:pt x="204" y="91"/>
                      <a:pt x="208" y="91"/>
                      <a:pt x="210" y="90"/>
                    </a:cubicBezTo>
                    <a:cubicBezTo>
                      <a:pt x="207" y="92"/>
                      <a:pt x="203" y="93"/>
                      <a:pt x="200" y="95"/>
                    </a:cubicBezTo>
                    <a:cubicBezTo>
                      <a:pt x="200" y="94"/>
                      <a:pt x="199" y="93"/>
                      <a:pt x="199" y="92"/>
                    </a:cubicBezTo>
                    <a:close/>
                    <a:moveTo>
                      <a:pt x="201" y="96"/>
                    </a:moveTo>
                    <a:cubicBezTo>
                      <a:pt x="204" y="96"/>
                      <a:pt x="207" y="95"/>
                      <a:pt x="209" y="94"/>
                    </a:cubicBezTo>
                    <a:cubicBezTo>
                      <a:pt x="213" y="92"/>
                      <a:pt x="208" y="95"/>
                      <a:pt x="207" y="96"/>
                    </a:cubicBezTo>
                    <a:cubicBezTo>
                      <a:pt x="206" y="97"/>
                      <a:pt x="204" y="97"/>
                      <a:pt x="202" y="98"/>
                    </a:cubicBezTo>
                    <a:cubicBezTo>
                      <a:pt x="202" y="98"/>
                      <a:pt x="201" y="97"/>
                      <a:pt x="201" y="96"/>
                    </a:cubicBezTo>
                    <a:close/>
                    <a:moveTo>
                      <a:pt x="204" y="101"/>
                    </a:moveTo>
                    <a:cubicBezTo>
                      <a:pt x="204" y="100"/>
                      <a:pt x="203" y="100"/>
                      <a:pt x="203" y="99"/>
                    </a:cubicBezTo>
                    <a:cubicBezTo>
                      <a:pt x="203" y="99"/>
                      <a:pt x="203" y="99"/>
                      <a:pt x="203" y="99"/>
                    </a:cubicBezTo>
                    <a:cubicBezTo>
                      <a:pt x="205" y="99"/>
                      <a:pt x="207" y="99"/>
                      <a:pt x="209" y="98"/>
                    </a:cubicBezTo>
                    <a:cubicBezTo>
                      <a:pt x="212" y="97"/>
                      <a:pt x="208" y="99"/>
                      <a:pt x="208" y="99"/>
                    </a:cubicBezTo>
                    <a:cubicBezTo>
                      <a:pt x="206" y="99"/>
                      <a:pt x="205" y="100"/>
                      <a:pt x="204" y="100"/>
                    </a:cubicBezTo>
                    <a:cubicBezTo>
                      <a:pt x="204" y="101"/>
                      <a:pt x="204" y="101"/>
                      <a:pt x="204" y="101"/>
                    </a:cubicBezTo>
                    <a:close/>
                    <a:moveTo>
                      <a:pt x="206" y="103"/>
                    </a:moveTo>
                    <a:cubicBezTo>
                      <a:pt x="206" y="102"/>
                      <a:pt x="205" y="102"/>
                      <a:pt x="205" y="101"/>
                    </a:cubicBezTo>
                    <a:cubicBezTo>
                      <a:pt x="206" y="101"/>
                      <a:pt x="207" y="101"/>
                      <a:pt x="209" y="100"/>
                    </a:cubicBezTo>
                    <a:cubicBezTo>
                      <a:pt x="210" y="101"/>
                      <a:pt x="210" y="101"/>
                      <a:pt x="209" y="102"/>
                    </a:cubicBezTo>
                    <a:cubicBezTo>
                      <a:pt x="208" y="102"/>
                      <a:pt x="207" y="102"/>
                      <a:pt x="206" y="103"/>
                    </a:cubicBezTo>
                    <a:close/>
                    <a:moveTo>
                      <a:pt x="211" y="103"/>
                    </a:moveTo>
                    <a:cubicBezTo>
                      <a:pt x="211" y="104"/>
                      <a:pt x="210" y="105"/>
                      <a:pt x="209" y="105"/>
                    </a:cubicBezTo>
                    <a:cubicBezTo>
                      <a:pt x="208" y="105"/>
                      <a:pt x="208" y="104"/>
                      <a:pt x="207" y="104"/>
                    </a:cubicBezTo>
                    <a:cubicBezTo>
                      <a:pt x="209" y="103"/>
                      <a:pt x="211" y="103"/>
                      <a:pt x="211" y="103"/>
                    </a:cubicBezTo>
                    <a:close/>
                    <a:moveTo>
                      <a:pt x="210" y="106"/>
                    </a:moveTo>
                    <a:cubicBezTo>
                      <a:pt x="210" y="106"/>
                      <a:pt x="210" y="106"/>
                      <a:pt x="210" y="106"/>
                    </a:cubicBezTo>
                    <a:cubicBezTo>
                      <a:pt x="212" y="106"/>
                      <a:pt x="213" y="106"/>
                      <a:pt x="211" y="108"/>
                    </a:cubicBezTo>
                    <a:cubicBezTo>
                      <a:pt x="211" y="107"/>
                      <a:pt x="210" y="107"/>
                      <a:pt x="210" y="106"/>
                    </a:cubicBezTo>
                    <a:close/>
                    <a:moveTo>
                      <a:pt x="213" y="109"/>
                    </a:moveTo>
                    <a:cubicBezTo>
                      <a:pt x="214" y="108"/>
                      <a:pt x="213" y="110"/>
                      <a:pt x="213" y="111"/>
                    </a:cubicBezTo>
                    <a:cubicBezTo>
                      <a:pt x="213" y="110"/>
                      <a:pt x="212" y="109"/>
                      <a:pt x="212" y="109"/>
                    </a:cubicBezTo>
                    <a:cubicBezTo>
                      <a:pt x="212" y="109"/>
                      <a:pt x="212" y="109"/>
                      <a:pt x="213" y="109"/>
                    </a:cubicBezTo>
                    <a:close/>
                    <a:moveTo>
                      <a:pt x="214" y="110"/>
                    </a:moveTo>
                    <a:cubicBezTo>
                      <a:pt x="214" y="111"/>
                      <a:pt x="214" y="111"/>
                      <a:pt x="214" y="112"/>
                    </a:cubicBezTo>
                    <a:cubicBezTo>
                      <a:pt x="214" y="112"/>
                      <a:pt x="214" y="113"/>
                      <a:pt x="214" y="113"/>
                    </a:cubicBezTo>
                    <a:cubicBezTo>
                      <a:pt x="214" y="113"/>
                      <a:pt x="214" y="112"/>
                      <a:pt x="213" y="112"/>
                    </a:cubicBezTo>
                    <a:cubicBezTo>
                      <a:pt x="214" y="111"/>
                      <a:pt x="214" y="111"/>
                      <a:pt x="214" y="110"/>
                    </a:cubicBezTo>
                    <a:close/>
                    <a:moveTo>
                      <a:pt x="213" y="105"/>
                    </a:moveTo>
                    <a:cubicBezTo>
                      <a:pt x="213" y="105"/>
                      <a:pt x="213" y="105"/>
                      <a:pt x="213" y="105"/>
                    </a:cubicBezTo>
                    <a:cubicBezTo>
                      <a:pt x="212" y="105"/>
                      <a:pt x="209" y="106"/>
                      <a:pt x="211" y="105"/>
                    </a:cubicBezTo>
                    <a:cubicBezTo>
                      <a:pt x="212" y="104"/>
                      <a:pt x="212" y="103"/>
                      <a:pt x="213" y="102"/>
                    </a:cubicBezTo>
                    <a:cubicBezTo>
                      <a:pt x="213" y="102"/>
                      <a:pt x="212" y="102"/>
                      <a:pt x="212" y="102"/>
                    </a:cubicBezTo>
                    <a:cubicBezTo>
                      <a:pt x="210" y="102"/>
                      <a:pt x="211" y="102"/>
                      <a:pt x="209" y="102"/>
                    </a:cubicBezTo>
                    <a:cubicBezTo>
                      <a:pt x="209" y="102"/>
                      <a:pt x="209" y="102"/>
                      <a:pt x="209" y="102"/>
                    </a:cubicBezTo>
                    <a:cubicBezTo>
                      <a:pt x="210" y="102"/>
                      <a:pt x="211" y="101"/>
                      <a:pt x="212" y="100"/>
                    </a:cubicBezTo>
                    <a:cubicBezTo>
                      <a:pt x="212" y="100"/>
                      <a:pt x="212" y="99"/>
                      <a:pt x="212" y="99"/>
                    </a:cubicBezTo>
                    <a:cubicBezTo>
                      <a:pt x="210" y="99"/>
                      <a:pt x="207" y="99"/>
                      <a:pt x="206" y="100"/>
                    </a:cubicBezTo>
                    <a:cubicBezTo>
                      <a:pt x="207" y="99"/>
                      <a:pt x="210" y="99"/>
                      <a:pt x="211" y="97"/>
                    </a:cubicBezTo>
                    <a:cubicBezTo>
                      <a:pt x="212" y="97"/>
                      <a:pt x="211" y="97"/>
                      <a:pt x="211" y="97"/>
                    </a:cubicBezTo>
                    <a:cubicBezTo>
                      <a:pt x="210" y="97"/>
                      <a:pt x="208" y="97"/>
                      <a:pt x="207" y="98"/>
                    </a:cubicBezTo>
                    <a:cubicBezTo>
                      <a:pt x="206" y="98"/>
                      <a:pt x="201" y="100"/>
                      <a:pt x="205" y="98"/>
                    </a:cubicBezTo>
                    <a:cubicBezTo>
                      <a:pt x="207" y="96"/>
                      <a:pt x="210" y="95"/>
                      <a:pt x="212" y="93"/>
                    </a:cubicBezTo>
                    <a:cubicBezTo>
                      <a:pt x="212" y="93"/>
                      <a:pt x="212" y="93"/>
                      <a:pt x="212" y="93"/>
                    </a:cubicBezTo>
                    <a:cubicBezTo>
                      <a:pt x="213" y="98"/>
                      <a:pt x="214" y="103"/>
                      <a:pt x="214" y="108"/>
                    </a:cubicBezTo>
                    <a:cubicBezTo>
                      <a:pt x="212" y="108"/>
                      <a:pt x="213" y="107"/>
                      <a:pt x="213" y="105"/>
                    </a:cubicBezTo>
                    <a:close/>
                    <a:moveTo>
                      <a:pt x="211" y="92"/>
                    </a:moveTo>
                    <a:cubicBezTo>
                      <a:pt x="208" y="93"/>
                      <a:pt x="205" y="95"/>
                      <a:pt x="201" y="95"/>
                    </a:cubicBezTo>
                    <a:cubicBezTo>
                      <a:pt x="202" y="95"/>
                      <a:pt x="205" y="93"/>
                      <a:pt x="206" y="92"/>
                    </a:cubicBezTo>
                    <a:cubicBezTo>
                      <a:pt x="208" y="92"/>
                      <a:pt x="210" y="91"/>
                      <a:pt x="211" y="90"/>
                    </a:cubicBezTo>
                    <a:cubicBezTo>
                      <a:pt x="211" y="90"/>
                      <a:pt x="211" y="90"/>
                      <a:pt x="211" y="90"/>
                    </a:cubicBezTo>
                    <a:cubicBezTo>
                      <a:pt x="211" y="91"/>
                      <a:pt x="212" y="92"/>
                      <a:pt x="212" y="92"/>
                    </a:cubicBezTo>
                    <a:cubicBezTo>
                      <a:pt x="212" y="92"/>
                      <a:pt x="212" y="92"/>
                      <a:pt x="211" y="92"/>
                    </a:cubicBezTo>
                    <a:close/>
                    <a:moveTo>
                      <a:pt x="211" y="89"/>
                    </a:moveTo>
                    <a:cubicBezTo>
                      <a:pt x="207" y="89"/>
                      <a:pt x="203" y="91"/>
                      <a:pt x="199" y="91"/>
                    </a:cubicBezTo>
                    <a:cubicBezTo>
                      <a:pt x="200" y="91"/>
                      <a:pt x="203" y="89"/>
                      <a:pt x="204" y="89"/>
                    </a:cubicBezTo>
                    <a:cubicBezTo>
                      <a:pt x="206" y="88"/>
                      <a:pt x="208" y="87"/>
                      <a:pt x="210" y="86"/>
                    </a:cubicBezTo>
                    <a:cubicBezTo>
                      <a:pt x="210" y="87"/>
                      <a:pt x="211" y="88"/>
                      <a:pt x="211" y="89"/>
                    </a:cubicBezTo>
                    <a:cubicBezTo>
                      <a:pt x="211" y="89"/>
                      <a:pt x="211" y="89"/>
                      <a:pt x="211" y="89"/>
                    </a:cubicBezTo>
                    <a:close/>
                    <a:moveTo>
                      <a:pt x="203" y="87"/>
                    </a:moveTo>
                    <a:cubicBezTo>
                      <a:pt x="202" y="87"/>
                      <a:pt x="198" y="87"/>
                      <a:pt x="197" y="88"/>
                    </a:cubicBezTo>
                    <a:cubicBezTo>
                      <a:pt x="201" y="86"/>
                      <a:pt x="205" y="84"/>
                      <a:pt x="208" y="82"/>
                    </a:cubicBezTo>
                    <a:cubicBezTo>
                      <a:pt x="208" y="82"/>
                      <a:pt x="208" y="81"/>
                      <a:pt x="208" y="81"/>
                    </a:cubicBezTo>
                    <a:cubicBezTo>
                      <a:pt x="204" y="81"/>
                      <a:pt x="200" y="83"/>
                      <a:pt x="196" y="84"/>
                    </a:cubicBezTo>
                    <a:cubicBezTo>
                      <a:pt x="193" y="85"/>
                      <a:pt x="200" y="82"/>
                      <a:pt x="201" y="82"/>
                    </a:cubicBezTo>
                    <a:cubicBezTo>
                      <a:pt x="203" y="81"/>
                      <a:pt x="205" y="81"/>
                      <a:pt x="207" y="79"/>
                    </a:cubicBezTo>
                    <a:cubicBezTo>
                      <a:pt x="207" y="79"/>
                      <a:pt x="207" y="79"/>
                      <a:pt x="207" y="79"/>
                    </a:cubicBezTo>
                    <a:cubicBezTo>
                      <a:pt x="202" y="79"/>
                      <a:pt x="197" y="81"/>
                      <a:pt x="192" y="82"/>
                    </a:cubicBezTo>
                    <a:cubicBezTo>
                      <a:pt x="197" y="80"/>
                      <a:pt x="202" y="79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ubicBezTo>
                      <a:pt x="208" y="80"/>
                      <a:pt x="209" y="82"/>
                      <a:pt x="210" y="85"/>
                    </a:cubicBezTo>
                    <a:cubicBezTo>
                      <a:pt x="208" y="85"/>
                      <a:pt x="205" y="86"/>
                      <a:pt x="203" y="87"/>
                    </a:cubicBezTo>
                    <a:close/>
                    <a:moveTo>
                      <a:pt x="207" y="77"/>
                    </a:moveTo>
                    <a:cubicBezTo>
                      <a:pt x="201" y="78"/>
                      <a:pt x="196" y="78"/>
                      <a:pt x="191" y="79"/>
                    </a:cubicBezTo>
                    <a:cubicBezTo>
                      <a:pt x="188" y="80"/>
                      <a:pt x="185" y="81"/>
                      <a:pt x="182" y="81"/>
                    </a:cubicBezTo>
                    <a:cubicBezTo>
                      <a:pt x="181" y="81"/>
                      <a:pt x="180" y="82"/>
                      <a:pt x="179" y="82"/>
                    </a:cubicBezTo>
                    <a:cubicBezTo>
                      <a:pt x="188" y="80"/>
                      <a:pt x="197" y="77"/>
                      <a:pt x="205" y="73"/>
                    </a:cubicBezTo>
                    <a:cubicBezTo>
                      <a:pt x="205" y="73"/>
                      <a:pt x="205" y="73"/>
                      <a:pt x="205" y="73"/>
                    </a:cubicBezTo>
                    <a:cubicBezTo>
                      <a:pt x="200" y="73"/>
                      <a:pt x="195" y="75"/>
                      <a:pt x="190" y="76"/>
                    </a:cubicBezTo>
                    <a:cubicBezTo>
                      <a:pt x="184" y="78"/>
                      <a:pt x="178" y="79"/>
                      <a:pt x="172" y="80"/>
                    </a:cubicBezTo>
                    <a:cubicBezTo>
                      <a:pt x="172" y="80"/>
                      <a:pt x="172" y="80"/>
                      <a:pt x="171" y="80"/>
                    </a:cubicBezTo>
                    <a:cubicBezTo>
                      <a:pt x="176" y="79"/>
                      <a:pt x="180" y="78"/>
                      <a:pt x="184" y="76"/>
                    </a:cubicBezTo>
                    <a:cubicBezTo>
                      <a:pt x="191" y="75"/>
                      <a:pt x="198" y="74"/>
                      <a:pt x="204" y="70"/>
                    </a:cubicBezTo>
                    <a:cubicBezTo>
                      <a:pt x="204" y="70"/>
                      <a:pt x="204" y="70"/>
                      <a:pt x="204" y="70"/>
                    </a:cubicBezTo>
                    <a:cubicBezTo>
                      <a:pt x="196" y="70"/>
                      <a:pt x="188" y="72"/>
                      <a:pt x="181" y="74"/>
                    </a:cubicBezTo>
                    <a:cubicBezTo>
                      <a:pt x="172" y="76"/>
                      <a:pt x="162" y="79"/>
                      <a:pt x="153" y="83"/>
                    </a:cubicBezTo>
                    <a:cubicBezTo>
                      <a:pt x="144" y="86"/>
                      <a:pt x="135" y="89"/>
                      <a:pt x="126" y="91"/>
                    </a:cubicBezTo>
                    <a:cubicBezTo>
                      <a:pt x="121" y="92"/>
                      <a:pt x="115" y="93"/>
                      <a:pt x="112" y="96"/>
                    </a:cubicBezTo>
                    <a:cubicBezTo>
                      <a:pt x="111" y="96"/>
                      <a:pt x="110" y="95"/>
                      <a:pt x="108" y="95"/>
                    </a:cubicBezTo>
                    <a:cubicBezTo>
                      <a:pt x="111" y="94"/>
                      <a:pt x="113" y="94"/>
                      <a:pt x="115" y="93"/>
                    </a:cubicBezTo>
                    <a:cubicBezTo>
                      <a:pt x="119" y="91"/>
                      <a:pt x="124" y="90"/>
                      <a:pt x="129" y="89"/>
                    </a:cubicBezTo>
                    <a:cubicBezTo>
                      <a:pt x="137" y="87"/>
                      <a:pt x="146" y="84"/>
                      <a:pt x="154" y="81"/>
                    </a:cubicBezTo>
                    <a:cubicBezTo>
                      <a:pt x="163" y="79"/>
                      <a:pt x="171" y="75"/>
                      <a:pt x="179" y="73"/>
                    </a:cubicBezTo>
                    <a:cubicBezTo>
                      <a:pt x="187" y="71"/>
                      <a:pt x="194" y="69"/>
                      <a:pt x="202" y="66"/>
                    </a:cubicBezTo>
                    <a:cubicBezTo>
                      <a:pt x="204" y="69"/>
                      <a:pt x="205" y="73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lose/>
                    <a:moveTo>
                      <a:pt x="87" y="65"/>
                    </a:moveTo>
                    <a:cubicBezTo>
                      <a:pt x="88" y="65"/>
                      <a:pt x="90" y="64"/>
                      <a:pt x="90" y="64"/>
                    </a:cubicBezTo>
                    <a:cubicBezTo>
                      <a:pt x="92" y="63"/>
                      <a:pt x="94" y="63"/>
                      <a:pt x="96" y="62"/>
                    </a:cubicBezTo>
                    <a:cubicBezTo>
                      <a:pt x="101" y="61"/>
                      <a:pt x="105" y="60"/>
                      <a:pt x="110" y="59"/>
                    </a:cubicBezTo>
                    <a:cubicBezTo>
                      <a:pt x="119" y="57"/>
                      <a:pt x="127" y="56"/>
                      <a:pt x="135" y="52"/>
                    </a:cubicBezTo>
                    <a:cubicBezTo>
                      <a:pt x="135" y="52"/>
                      <a:pt x="135" y="51"/>
                      <a:pt x="135" y="51"/>
                    </a:cubicBezTo>
                    <a:cubicBezTo>
                      <a:pt x="127" y="52"/>
                      <a:pt x="120" y="54"/>
                      <a:pt x="112" y="56"/>
                    </a:cubicBezTo>
                    <a:cubicBezTo>
                      <a:pt x="108" y="57"/>
                      <a:pt x="104" y="58"/>
                      <a:pt x="100" y="59"/>
                    </a:cubicBezTo>
                    <a:cubicBezTo>
                      <a:pt x="96" y="60"/>
                      <a:pt x="93" y="61"/>
                      <a:pt x="90" y="62"/>
                    </a:cubicBezTo>
                    <a:cubicBezTo>
                      <a:pt x="90" y="62"/>
                      <a:pt x="90" y="61"/>
                      <a:pt x="91" y="61"/>
                    </a:cubicBezTo>
                    <a:cubicBezTo>
                      <a:pt x="91" y="61"/>
                      <a:pt x="92" y="61"/>
                      <a:pt x="92" y="61"/>
                    </a:cubicBezTo>
                    <a:cubicBezTo>
                      <a:pt x="94" y="60"/>
                      <a:pt x="96" y="59"/>
                      <a:pt x="99" y="58"/>
                    </a:cubicBezTo>
                    <a:cubicBezTo>
                      <a:pt x="102" y="57"/>
                      <a:pt x="106" y="56"/>
                      <a:pt x="110" y="55"/>
                    </a:cubicBezTo>
                    <a:cubicBezTo>
                      <a:pt x="118" y="53"/>
                      <a:pt x="125" y="52"/>
                      <a:pt x="133" y="49"/>
                    </a:cubicBezTo>
                    <a:cubicBezTo>
                      <a:pt x="134" y="50"/>
                      <a:pt x="136" y="52"/>
                      <a:pt x="138" y="54"/>
                    </a:cubicBezTo>
                    <a:cubicBezTo>
                      <a:pt x="129" y="55"/>
                      <a:pt x="121" y="58"/>
                      <a:pt x="113" y="60"/>
                    </a:cubicBezTo>
                    <a:cubicBezTo>
                      <a:pt x="108" y="61"/>
                      <a:pt x="103" y="62"/>
                      <a:pt x="98" y="63"/>
                    </a:cubicBezTo>
                    <a:cubicBezTo>
                      <a:pt x="95" y="63"/>
                      <a:pt x="91" y="65"/>
                      <a:pt x="87" y="66"/>
                    </a:cubicBezTo>
                    <a:cubicBezTo>
                      <a:pt x="87" y="66"/>
                      <a:pt x="87" y="66"/>
                      <a:pt x="86" y="66"/>
                    </a:cubicBezTo>
                    <a:cubicBezTo>
                      <a:pt x="87" y="66"/>
                      <a:pt x="87" y="66"/>
                      <a:pt x="87" y="65"/>
                    </a:cubicBezTo>
                    <a:close/>
                    <a:moveTo>
                      <a:pt x="115" y="52"/>
                    </a:moveTo>
                    <a:cubicBezTo>
                      <a:pt x="109" y="53"/>
                      <a:pt x="103" y="56"/>
                      <a:pt x="96" y="57"/>
                    </a:cubicBezTo>
                    <a:cubicBezTo>
                      <a:pt x="91" y="58"/>
                      <a:pt x="101" y="55"/>
                      <a:pt x="101" y="55"/>
                    </a:cubicBezTo>
                    <a:cubicBezTo>
                      <a:pt x="104" y="53"/>
                      <a:pt x="107" y="53"/>
                      <a:pt x="109" y="52"/>
                    </a:cubicBezTo>
                    <a:cubicBezTo>
                      <a:pt x="115" y="50"/>
                      <a:pt x="122" y="49"/>
                      <a:pt x="128" y="47"/>
                    </a:cubicBezTo>
                    <a:cubicBezTo>
                      <a:pt x="128" y="47"/>
                      <a:pt x="128" y="46"/>
                      <a:pt x="128" y="46"/>
                    </a:cubicBezTo>
                    <a:cubicBezTo>
                      <a:pt x="129" y="47"/>
                      <a:pt x="131" y="48"/>
                      <a:pt x="132" y="48"/>
                    </a:cubicBezTo>
                    <a:cubicBezTo>
                      <a:pt x="126" y="50"/>
                      <a:pt x="120" y="50"/>
                      <a:pt x="115" y="52"/>
                    </a:cubicBezTo>
                    <a:close/>
                    <a:moveTo>
                      <a:pt x="128" y="46"/>
                    </a:moveTo>
                    <a:cubicBezTo>
                      <a:pt x="120" y="47"/>
                      <a:pt x="113" y="48"/>
                      <a:pt x="105" y="50"/>
                    </a:cubicBezTo>
                    <a:cubicBezTo>
                      <a:pt x="110" y="48"/>
                      <a:pt x="115" y="46"/>
                      <a:pt x="120" y="45"/>
                    </a:cubicBezTo>
                    <a:cubicBezTo>
                      <a:pt x="123" y="45"/>
                      <a:pt x="126" y="45"/>
                      <a:pt x="128" y="46"/>
                    </a:cubicBezTo>
                    <a:close/>
                    <a:moveTo>
                      <a:pt x="103" y="51"/>
                    </a:moveTo>
                    <a:cubicBezTo>
                      <a:pt x="108" y="50"/>
                      <a:pt x="112" y="50"/>
                      <a:pt x="116" y="49"/>
                    </a:cubicBezTo>
                    <a:cubicBezTo>
                      <a:pt x="119" y="49"/>
                      <a:pt x="121" y="48"/>
                      <a:pt x="123" y="48"/>
                    </a:cubicBezTo>
                    <a:cubicBezTo>
                      <a:pt x="124" y="47"/>
                      <a:pt x="125" y="47"/>
                      <a:pt x="126" y="47"/>
                    </a:cubicBezTo>
                    <a:cubicBezTo>
                      <a:pt x="124" y="48"/>
                      <a:pt x="123" y="48"/>
                      <a:pt x="121" y="48"/>
                    </a:cubicBezTo>
                    <a:cubicBezTo>
                      <a:pt x="116" y="50"/>
                      <a:pt x="111" y="50"/>
                      <a:pt x="106" y="52"/>
                    </a:cubicBezTo>
                    <a:cubicBezTo>
                      <a:pt x="103" y="53"/>
                      <a:pt x="99" y="54"/>
                      <a:pt x="96" y="56"/>
                    </a:cubicBezTo>
                    <a:cubicBezTo>
                      <a:pt x="98" y="54"/>
                      <a:pt x="101" y="53"/>
                      <a:pt x="103" y="51"/>
                    </a:cubicBezTo>
                    <a:close/>
                    <a:moveTo>
                      <a:pt x="94" y="58"/>
                    </a:moveTo>
                    <a:cubicBezTo>
                      <a:pt x="100" y="57"/>
                      <a:pt x="107" y="55"/>
                      <a:pt x="113" y="53"/>
                    </a:cubicBezTo>
                    <a:cubicBezTo>
                      <a:pt x="117" y="52"/>
                      <a:pt x="120" y="51"/>
                      <a:pt x="124" y="51"/>
                    </a:cubicBezTo>
                    <a:cubicBezTo>
                      <a:pt x="125" y="51"/>
                      <a:pt x="125" y="50"/>
                      <a:pt x="126" y="50"/>
                    </a:cubicBezTo>
                    <a:cubicBezTo>
                      <a:pt x="120" y="52"/>
                      <a:pt x="114" y="53"/>
                      <a:pt x="108" y="55"/>
                    </a:cubicBezTo>
                    <a:cubicBezTo>
                      <a:pt x="103" y="56"/>
                      <a:pt x="97" y="58"/>
                      <a:pt x="92" y="60"/>
                    </a:cubicBezTo>
                    <a:cubicBezTo>
                      <a:pt x="92" y="59"/>
                      <a:pt x="93" y="59"/>
                      <a:pt x="94" y="58"/>
                    </a:cubicBezTo>
                    <a:close/>
                    <a:moveTo>
                      <a:pt x="88" y="64"/>
                    </a:moveTo>
                    <a:cubicBezTo>
                      <a:pt x="89" y="63"/>
                      <a:pt x="89" y="63"/>
                      <a:pt x="89" y="63"/>
                    </a:cubicBezTo>
                    <a:cubicBezTo>
                      <a:pt x="91" y="62"/>
                      <a:pt x="93" y="62"/>
                      <a:pt x="95" y="61"/>
                    </a:cubicBezTo>
                    <a:cubicBezTo>
                      <a:pt x="99" y="60"/>
                      <a:pt x="103" y="59"/>
                      <a:pt x="107" y="58"/>
                    </a:cubicBezTo>
                    <a:cubicBezTo>
                      <a:pt x="112" y="57"/>
                      <a:pt x="116" y="56"/>
                      <a:pt x="121" y="55"/>
                    </a:cubicBezTo>
                    <a:cubicBezTo>
                      <a:pt x="125" y="54"/>
                      <a:pt x="130" y="53"/>
                      <a:pt x="133" y="52"/>
                    </a:cubicBezTo>
                    <a:cubicBezTo>
                      <a:pt x="119" y="59"/>
                      <a:pt x="102" y="58"/>
                      <a:pt x="88" y="64"/>
                    </a:cubicBezTo>
                    <a:cubicBezTo>
                      <a:pt x="88" y="64"/>
                      <a:pt x="88" y="64"/>
                      <a:pt x="88" y="64"/>
                    </a:cubicBezTo>
                    <a:close/>
                    <a:moveTo>
                      <a:pt x="86" y="67"/>
                    </a:moveTo>
                    <a:cubicBezTo>
                      <a:pt x="88" y="67"/>
                      <a:pt x="91" y="66"/>
                      <a:pt x="93" y="65"/>
                    </a:cubicBezTo>
                    <a:cubicBezTo>
                      <a:pt x="97" y="64"/>
                      <a:pt x="101" y="63"/>
                      <a:pt x="106" y="62"/>
                    </a:cubicBezTo>
                    <a:cubicBezTo>
                      <a:pt x="117" y="60"/>
                      <a:pt x="127" y="56"/>
                      <a:pt x="138" y="55"/>
                    </a:cubicBezTo>
                    <a:cubicBezTo>
                      <a:pt x="139" y="55"/>
                      <a:pt x="140" y="56"/>
                      <a:pt x="140" y="57"/>
                    </a:cubicBezTo>
                    <a:cubicBezTo>
                      <a:pt x="140" y="57"/>
                      <a:pt x="140" y="57"/>
                      <a:pt x="140" y="57"/>
                    </a:cubicBezTo>
                    <a:cubicBezTo>
                      <a:pt x="131" y="58"/>
                      <a:pt x="121" y="60"/>
                      <a:pt x="112" y="63"/>
                    </a:cubicBezTo>
                    <a:cubicBezTo>
                      <a:pt x="103" y="65"/>
                      <a:pt x="94" y="68"/>
                      <a:pt x="85" y="69"/>
                    </a:cubicBezTo>
                    <a:cubicBezTo>
                      <a:pt x="85" y="69"/>
                      <a:pt x="86" y="68"/>
                      <a:pt x="86" y="67"/>
                    </a:cubicBezTo>
                    <a:close/>
                    <a:moveTo>
                      <a:pt x="153" y="42"/>
                    </a:moveTo>
                    <a:cubicBezTo>
                      <a:pt x="153" y="41"/>
                      <a:pt x="153" y="41"/>
                      <a:pt x="153" y="41"/>
                    </a:cubicBezTo>
                    <a:cubicBezTo>
                      <a:pt x="153" y="41"/>
                      <a:pt x="153" y="41"/>
                      <a:pt x="153" y="41"/>
                    </a:cubicBezTo>
                    <a:cubicBezTo>
                      <a:pt x="156" y="39"/>
                      <a:pt x="159" y="37"/>
                      <a:pt x="162" y="35"/>
                    </a:cubicBezTo>
                    <a:cubicBezTo>
                      <a:pt x="161" y="36"/>
                      <a:pt x="161" y="36"/>
                      <a:pt x="160" y="36"/>
                    </a:cubicBezTo>
                    <a:cubicBezTo>
                      <a:pt x="158" y="38"/>
                      <a:pt x="156" y="40"/>
                      <a:pt x="153" y="42"/>
                    </a:cubicBezTo>
                    <a:cubicBezTo>
                      <a:pt x="153" y="42"/>
                      <a:pt x="153" y="42"/>
                      <a:pt x="153" y="42"/>
                    </a:cubicBezTo>
                    <a:close/>
                    <a:moveTo>
                      <a:pt x="154" y="42"/>
                    </a:moveTo>
                    <a:cubicBezTo>
                      <a:pt x="157" y="41"/>
                      <a:pt x="159" y="40"/>
                      <a:pt x="162" y="38"/>
                    </a:cubicBezTo>
                    <a:cubicBezTo>
                      <a:pt x="159" y="40"/>
                      <a:pt x="157" y="42"/>
                      <a:pt x="154" y="44"/>
                    </a:cubicBezTo>
                    <a:cubicBezTo>
                      <a:pt x="154" y="43"/>
                      <a:pt x="154" y="43"/>
                      <a:pt x="154" y="42"/>
                    </a:cubicBezTo>
                    <a:cubicBezTo>
                      <a:pt x="154" y="42"/>
                      <a:pt x="154" y="42"/>
                      <a:pt x="154" y="42"/>
                    </a:cubicBezTo>
                    <a:close/>
                    <a:moveTo>
                      <a:pt x="163" y="40"/>
                    </a:moveTo>
                    <a:cubicBezTo>
                      <a:pt x="164" y="39"/>
                      <a:pt x="166" y="38"/>
                      <a:pt x="167" y="37"/>
                    </a:cubicBezTo>
                    <a:cubicBezTo>
                      <a:pt x="168" y="37"/>
                      <a:pt x="173" y="34"/>
                      <a:pt x="171" y="36"/>
                    </a:cubicBezTo>
                    <a:cubicBezTo>
                      <a:pt x="169" y="38"/>
                      <a:pt x="166" y="39"/>
                      <a:pt x="164" y="41"/>
                    </a:cubicBezTo>
                    <a:cubicBezTo>
                      <a:pt x="161" y="43"/>
                      <a:pt x="158" y="45"/>
                      <a:pt x="156" y="47"/>
                    </a:cubicBezTo>
                    <a:cubicBezTo>
                      <a:pt x="155" y="46"/>
                      <a:pt x="155" y="45"/>
                      <a:pt x="155" y="45"/>
                    </a:cubicBezTo>
                    <a:cubicBezTo>
                      <a:pt x="157" y="43"/>
                      <a:pt x="160" y="41"/>
                      <a:pt x="163" y="40"/>
                    </a:cubicBezTo>
                    <a:close/>
                    <a:moveTo>
                      <a:pt x="156" y="48"/>
                    </a:moveTo>
                    <a:cubicBezTo>
                      <a:pt x="160" y="46"/>
                      <a:pt x="164" y="43"/>
                      <a:pt x="169" y="41"/>
                    </a:cubicBezTo>
                    <a:cubicBezTo>
                      <a:pt x="171" y="40"/>
                      <a:pt x="173" y="39"/>
                      <a:pt x="175" y="38"/>
                    </a:cubicBezTo>
                    <a:cubicBezTo>
                      <a:pt x="173" y="39"/>
                      <a:pt x="171" y="41"/>
                      <a:pt x="170" y="42"/>
                    </a:cubicBezTo>
                    <a:cubicBezTo>
                      <a:pt x="167" y="44"/>
                      <a:pt x="165" y="46"/>
                      <a:pt x="162" y="47"/>
                    </a:cubicBezTo>
                    <a:cubicBezTo>
                      <a:pt x="160" y="48"/>
                      <a:pt x="159" y="49"/>
                      <a:pt x="157" y="50"/>
                    </a:cubicBezTo>
                    <a:cubicBezTo>
                      <a:pt x="157" y="50"/>
                      <a:pt x="157" y="49"/>
                      <a:pt x="157" y="49"/>
                    </a:cubicBezTo>
                    <a:cubicBezTo>
                      <a:pt x="157" y="49"/>
                      <a:pt x="156" y="48"/>
                      <a:pt x="156" y="48"/>
                    </a:cubicBezTo>
                    <a:cubicBezTo>
                      <a:pt x="156" y="48"/>
                      <a:pt x="156" y="48"/>
                      <a:pt x="156" y="48"/>
                    </a:cubicBezTo>
                    <a:close/>
                    <a:moveTo>
                      <a:pt x="158" y="50"/>
                    </a:moveTo>
                    <a:cubicBezTo>
                      <a:pt x="158" y="50"/>
                      <a:pt x="159" y="50"/>
                      <a:pt x="159" y="50"/>
                    </a:cubicBezTo>
                    <a:cubicBezTo>
                      <a:pt x="160" y="49"/>
                      <a:pt x="161" y="48"/>
                      <a:pt x="163" y="48"/>
                    </a:cubicBezTo>
                    <a:cubicBezTo>
                      <a:pt x="165" y="46"/>
                      <a:pt x="167" y="45"/>
                      <a:pt x="170" y="44"/>
                    </a:cubicBezTo>
                    <a:cubicBezTo>
                      <a:pt x="172" y="43"/>
                      <a:pt x="174" y="42"/>
                      <a:pt x="176" y="41"/>
                    </a:cubicBezTo>
                    <a:cubicBezTo>
                      <a:pt x="177" y="40"/>
                      <a:pt x="177" y="40"/>
                      <a:pt x="176" y="42"/>
                    </a:cubicBezTo>
                    <a:cubicBezTo>
                      <a:pt x="174" y="43"/>
                      <a:pt x="173" y="44"/>
                      <a:pt x="172" y="45"/>
                    </a:cubicBezTo>
                    <a:cubicBezTo>
                      <a:pt x="170" y="46"/>
                      <a:pt x="169" y="47"/>
                      <a:pt x="168" y="47"/>
                    </a:cubicBezTo>
                    <a:cubicBezTo>
                      <a:pt x="167" y="48"/>
                      <a:pt x="166" y="48"/>
                      <a:pt x="166" y="49"/>
                    </a:cubicBezTo>
                    <a:cubicBezTo>
                      <a:pt x="165" y="49"/>
                      <a:pt x="164" y="49"/>
                      <a:pt x="164" y="49"/>
                    </a:cubicBezTo>
                    <a:cubicBezTo>
                      <a:pt x="161" y="50"/>
                      <a:pt x="160" y="53"/>
                      <a:pt x="158" y="50"/>
                    </a:cubicBezTo>
                    <a:cubicBezTo>
                      <a:pt x="158" y="50"/>
                      <a:pt x="158" y="50"/>
                      <a:pt x="158" y="50"/>
                    </a:cubicBezTo>
                    <a:close/>
                    <a:moveTo>
                      <a:pt x="167" y="49"/>
                    </a:moveTo>
                    <a:cubicBezTo>
                      <a:pt x="167" y="49"/>
                      <a:pt x="168" y="48"/>
                      <a:pt x="168" y="48"/>
                    </a:cubicBezTo>
                    <a:cubicBezTo>
                      <a:pt x="168" y="48"/>
                      <a:pt x="169" y="47"/>
                      <a:pt x="170" y="47"/>
                    </a:cubicBezTo>
                    <a:cubicBezTo>
                      <a:pt x="172" y="46"/>
                      <a:pt x="174" y="45"/>
                      <a:pt x="176" y="45"/>
                    </a:cubicBezTo>
                    <a:cubicBezTo>
                      <a:pt x="177" y="44"/>
                      <a:pt x="184" y="40"/>
                      <a:pt x="180" y="44"/>
                    </a:cubicBezTo>
                    <a:cubicBezTo>
                      <a:pt x="178" y="46"/>
                      <a:pt x="174" y="48"/>
                      <a:pt x="172" y="50"/>
                    </a:cubicBezTo>
                    <a:cubicBezTo>
                      <a:pt x="170" y="50"/>
                      <a:pt x="168" y="49"/>
                      <a:pt x="167" y="49"/>
                    </a:cubicBezTo>
                    <a:cubicBezTo>
                      <a:pt x="167" y="49"/>
                      <a:pt x="167" y="49"/>
                      <a:pt x="167" y="49"/>
                    </a:cubicBezTo>
                    <a:close/>
                    <a:moveTo>
                      <a:pt x="181" y="47"/>
                    </a:moveTo>
                    <a:cubicBezTo>
                      <a:pt x="185" y="45"/>
                      <a:pt x="182" y="48"/>
                      <a:pt x="180" y="49"/>
                    </a:cubicBezTo>
                    <a:cubicBezTo>
                      <a:pt x="179" y="50"/>
                      <a:pt x="177" y="51"/>
                      <a:pt x="175" y="52"/>
                    </a:cubicBezTo>
                    <a:cubicBezTo>
                      <a:pt x="174" y="52"/>
                      <a:pt x="174" y="51"/>
                      <a:pt x="173" y="51"/>
                    </a:cubicBezTo>
                    <a:cubicBezTo>
                      <a:pt x="176" y="50"/>
                      <a:pt x="178" y="48"/>
                      <a:pt x="181" y="47"/>
                    </a:cubicBezTo>
                    <a:close/>
                    <a:moveTo>
                      <a:pt x="176" y="53"/>
                    </a:moveTo>
                    <a:cubicBezTo>
                      <a:pt x="179" y="52"/>
                      <a:pt x="184" y="51"/>
                      <a:pt x="186" y="49"/>
                    </a:cubicBezTo>
                    <a:cubicBezTo>
                      <a:pt x="184" y="51"/>
                      <a:pt x="181" y="52"/>
                      <a:pt x="178" y="54"/>
                    </a:cubicBezTo>
                    <a:cubicBezTo>
                      <a:pt x="178" y="54"/>
                      <a:pt x="177" y="53"/>
                      <a:pt x="176" y="53"/>
                    </a:cubicBezTo>
                    <a:close/>
                    <a:moveTo>
                      <a:pt x="180" y="59"/>
                    </a:moveTo>
                    <a:cubicBezTo>
                      <a:pt x="180" y="58"/>
                      <a:pt x="180" y="58"/>
                      <a:pt x="180" y="58"/>
                    </a:cubicBezTo>
                    <a:cubicBezTo>
                      <a:pt x="182" y="57"/>
                      <a:pt x="184" y="56"/>
                      <a:pt x="186" y="56"/>
                    </a:cubicBezTo>
                    <a:cubicBezTo>
                      <a:pt x="184" y="57"/>
                      <a:pt x="182" y="58"/>
                      <a:pt x="180" y="59"/>
                    </a:cubicBezTo>
                    <a:close/>
                    <a:moveTo>
                      <a:pt x="174" y="63"/>
                    </a:moveTo>
                    <a:cubicBezTo>
                      <a:pt x="174" y="63"/>
                      <a:pt x="174" y="63"/>
                      <a:pt x="175" y="64"/>
                    </a:cubicBezTo>
                    <a:cubicBezTo>
                      <a:pt x="174" y="64"/>
                      <a:pt x="174" y="64"/>
                      <a:pt x="173" y="64"/>
                    </a:cubicBezTo>
                    <a:cubicBezTo>
                      <a:pt x="173" y="63"/>
                      <a:pt x="173" y="63"/>
                      <a:pt x="174" y="63"/>
                    </a:cubicBezTo>
                    <a:close/>
                    <a:moveTo>
                      <a:pt x="172" y="62"/>
                    </a:moveTo>
                    <a:cubicBezTo>
                      <a:pt x="172" y="62"/>
                      <a:pt x="172" y="62"/>
                      <a:pt x="172" y="62"/>
                    </a:cubicBezTo>
                    <a:cubicBezTo>
                      <a:pt x="172" y="62"/>
                      <a:pt x="171" y="62"/>
                      <a:pt x="172" y="62"/>
                    </a:cubicBezTo>
                    <a:close/>
                    <a:moveTo>
                      <a:pt x="169" y="60"/>
                    </a:moveTo>
                    <a:cubicBezTo>
                      <a:pt x="170" y="60"/>
                      <a:pt x="170" y="60"/>
                      <a:pt x="171" y="61"/>
                    </a:cubicBezTo>
                    <a:cubicBezTo>
                      <a:pt x="169" y="61"/>
                      <a:pt x="167" y="62"/>
                      <a:pt x="169" y="60"/>
                    </a:cubicBezTo>
                    <a:cubicBezTo>
                      <a:pt x="169" y="60"/>
                      <a:pt x="169" y="60"/>
                      <a:pt x="169" y="60"/>
                    </a:cubicBezTo>
                    <a:close/>
                    <a:moveTo>
                      <a:pt x="169" y="59"/>
                    </a:moveTo>
                    <a:cubicBezTo>
                      <a:pt x="168" y="60"/>
                      <a:pt x="167" y="60"/>
                      <a:pt x="167" y="60"/>
                    </a:cubicBezTo>
                    <a:cubicBezTo>
                      <a:pt x="167" y="59"/>
                      <a:pt x="167" y="59"/>
                      <a:pt x="167" y="58"/>
                    </a:cubicBezTo>
                    <a:cubicBezTo>
                      <a:pt x="168" y="58"/>
                      <a:pt x="168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lose/>
                    <a:moveTo>
                      <a:pt x="166" y="61"/>
                    </a:moveTo>
                    <a:cubicBezTo>
                      <a:pt x="167" y="60"/>
                      <a:pt x="168" y="60"/>
                      <a:pt x="167" y="61"/>
                    </a:cubicBezTo>
                    <a:cubicBezTo>
                      <a:pt x="167" y="61"/>
                      <a:pt x="167" y="61"/>
                      <a:pt x="167" y="61"/>
                    </a:cubicBezTo>
                    <a:cubicBezTo>
                      <a:pt x="167" y="61"/>
                      <a:pt x="167" y="61"/>
                      <a:pt x="166" y="61"/>
                    </a:cubicBezTo>
                    <a:cubicBezTo>
                      <a:pt x="166" y="61"/>
                      <a:pt x="166" y="61"/>
                      <a:pt x="166" y="61"/>
                    </a:cubicBezTo>
                    <a:close/>
                    <a:moveTo>
                      <a:pt x="170" y="62"/>
                    </a:moveTo>
                    <a:cubicBezTo>
                      <a:pt x="170" y="62"/>
                      <a:pt x="170" y="63"/>
                      <a:pt x="170" y="63"/>
                    </a:cubicBezTo>
                    <a:cubicBezTo>
                      <a:pt x="170" y="63"/>
                      <a:pt x="169" y="62"/>
                      <a:pt x="169" y="62"/>
                    </a:cubicBezTo>
                    <a:cubicBezTo>
                      <a:pt x="169" y="62"/>
                      <a:pt x="168" y="62"/>
                      <a:pt x="168" y="62"/>
                    </a:cubicBezTo>
                    <a:cubicBezTo>
                      <a:pt x="169" y="62"/>
                      <a:pt x="171" y="62"/>
                      <a:pt x="170" y="62"/>
                    </a:cubicBezTo>
                    <a:close/>
                    <a:moveTo>
                      <a:pt x="172" y="64"/>
                    </a:moveTo>
                    <a:cubicBezTo>
                      <a:pt x="171" y="63"/>
                      <a:pt x="171" y="63"/>
                      <a:pt x="171" y="63"/>
                    </a:cubicBezTo>
                    <a:cubicBezTo>
                      <a:pt x="172" y="63"/>
                      <a:pt x="173" y="62"/>
                      <a:pt x="172" y="64"/>
                    </a:cubicBezTo>
                    <a:close/>
                    <a:moveTo>
                      <a:pt x="194" y="58"/>
                    </a:moveTo>
                    <a:cubicBezTo>
                      <a:pt x="192" y="58"/>
                      <a:pt x="188" y="61"/>
                      <a:pt x="185" y="62"/>
                    </a:cubicBezTo>
                    <a:cubicBezTo>
                      <a:pt x="182" y="64"/>
                      <a:pt x="178" y="65"/>
                      <a:pt x="175" y="67"/>
                    </a:cubicBezTo>
                    <a:cubicBezTo>
                      <a:pt x="175" y="66"/>
                      <a:pt x="174" y="65"/>
                      <a:pt x="173" y="65"/>
                    </a:cubicBezTo>
                    <a:cubicBezTo>
                      <a:pt x="180" y="64"/>
                      <a:pt x="187" y="59"/>
                      <a:pt x="194" y="58"/>
                    </a:cubicBezTo>
                    <a:close/>
                    <a:moveTo>
                      <a:pt x="176" y="68"/>
                    </a:moveTo>
                    <a:cubicBezTo>
                      <a:pt x="180" y="66"/>
                      <a:pt x="184" y="65"/>
                      <a:pt x="188" y="63"/>
                    </a:cubicBezTo>
                    <a:cubicBezTo>
                      <a:pt x="191" y="62"/>
                      <a:pt x="193" y="61"/>
                      <a:pt x="195" y="61"/>
                    </a:cubicBezTo>
                    <a:cubicBezTo>
                      <a:pt x="193" y="61"/>
                      <a:pt x="191" y="63"/>
                      <a:pt x="189" y="64"/>
                    </a:cubicBezTo>
                    <a:cubicBezTo>
                      <a:pt x="186" y="66"/>
                      <a:pt x="181" y="68"/>
                      <a:pt x="177" y="69"/>
                    </a:cubicBezTo>
                    <a:cubicBezTo>
                      <a:pt x="177" y="69"/>
                      <a:pt x="176" y="70"/>
                      <a:pt x="176" y="70"/>
                    </a:cubicBezTo>
                    <a:cubicBezTo>
                      <a:pt x="176" y="70"/>
                      <a:pt x="176" y="70"/>
                      <a:pt x="176" y="69"/>
                    </a:cubicBezTo>
                    <a:cubicBezTo>
                      <a:pt x="176" y="69"/>
                      <a:pt x="176" y="68"/>
                      <a:pt x="176" y="68"/>
                    </a:cubicBezTo>
                    <a:close/>
                    <a:moveTo>
                      <a:pt x="167" y="73"/>
                    </a:moveTo>
                    <a:cubicBezTo>
                      <a:pt x="167" y="73"/>
                      <a:pt x="168" y="73"/>
                      <a:pt x="168" y="73"/>
                    </a:cubicBezTo>
                    <a:cubicBezTo>
                      <a:pt x="160" y="77"/>
                      <a:pt x="152" y="79"/>
                      <a:pt x="144" y="81"/>
                    </a:cubicBezTo>
                    <a:cubicBezTo>
                      <a:pt x="148" y="80"/>
                      <a:pt x="151" y="79"/>
                      <a:pt x="155" y="77"/>
                    </a:cubicBezTo>
                    <a:cubicBezTo>
                      <a:pt x="157" y="77"/>
                      <a:pt x="160" y="75"/>
                      <a:pt x="162" y="75"/>
                    </a:cubicBezTo>
                    <a:cubicBezTo>
                      <a:pt x="164" y="74"/>
                      <a:pt x="165" y="74"/>
                      <a:pt x="167" y="73"/>
                    </a:cubicBezTo>
                    <a:cubicBezTo>
                      <a:pt x="167" y="73"/>
                      <a:pt x="167" y="73"/>
                      <a:pt x="167" y="73"/>
                    </a:cubicBezTo>
                    <a:close/>
                    <a:moveTo>
                      <a:pt x="155" y="77"/>
                    </a:moveTo>
                    <a:cubicBezTo>
                      <a:pt x="148" y="79"/>
                      <a:pt x="141" y="81"/>
                      <a:pt x="134" y="84"/>
                    </a:cubicBezTo>
                    <a:cubicBezTo>
                      <a:pt x="127" y="86"/>
                      <a:pt x="120" y="88"/>
                      <a:pt x="113" y="90"/>
                    </a:cubicBezTo>
                    <a:cubicBezTo>
                      <a:pt x="110" y="91"/>
                      <a:pt x="106" y="91"/>
                      <a:pt x="104" y="92"/>
                    </a:cubicBezTo>
                    <a:cubicBezTo>
                      <a:pt x="107" y="90"/>
                      <a:pt x="111" y="90"/>
                      <a:pt x="114" y="88"/>
                    </a:cubicBezTo>
                    <a:cubicBezTo>
                      <a:pt x="119" y="87"/>
                      <a:pt x="124" y="84"/>
                      <a:pt x="129" y="83"/>
                    </a:cubicBezTo>
                    <a:cubicBezTo>
                      <a:pt x="141" y="79"/>
                      <a:pt x="153" y="76"/>
                      <a:pt x="164" y="71"/>
                    </a:cubicBezTo>
                    <a:cubicBezTo>
                      <a:pt x="164" y="71"/>
                      <a:pt x="164" y="71"/>
                      <a:pt x="164" y="71"/>
                    </a:cubicBezTo>
                    <a:cubicBezTo>
                      <a:pt x="165" y="72"/>
                      <a:pt x="166" y="72"/>
                      <a:pt x="166" y="73"/>
                    </a:cubicBezTo>
                    <a:cubicBezTo>
                      <a:pt x="162" y="74"/>
                      <a:pt x="159" y="75"/>
                      <a:pt x="155" y="77"/>
                    </a:cubicBezTo>
                    <a:close/>
                    <a:moveTo>
                      <a:pt x="141" y="79"/>
                    </a:moveTo>
                    <a:cubicBezTo>
                      <a:pt x="145" y="77"/>
                      <a:pt x="149" y="76"/>
                      <a:pt x="153" y="74"/>
                    </a:cubicBezTo>
                    <a:cubicBezTo>
                      <a:pt x="156" y="73"/>
                      <a:pt x="159" y="73"/>
                      <a:pt x="162" y="71"/>
                    </a:cubicBezTo>
                    <a:cubicBezTo>
                      <a:pt x="159" y="73"/>
                      <a:pt x="156" y="74"/>
                      <a:pt x="152" y="75"/>
                    </a:cubicBezTo>
                    <a:cubicBezTo>
                      <a:pt x="148" y="77"/>
                      <a:pt x="144" y="78"/>
                      <a:pt x="141" y="79"/>
                    </a:cubicBezTo>
                    <a:close/>
                    <a:moveTo>
                      <a:pt x="148" y="76"/>
                    </a:moveTo>
                    <a:cubicBezTo>
                      <a:pt x="142" y="78"/>
                      <a:pt x="136" y="80"/>
                      <a:pt x="130" y="82"/>
                    </a:cubicBezTo>
                    <a:cubicBezTo>
                      <a:pt x="129" y="82"/>
                      <a:pt x="129" y="82"/>
                      <a:pt x="128" y="82"/>
                    </a:cubicBezTo>
                    <a:cubicBezTo>
                      <a:pt x="122" y="84"/>
                      <a:pt x="115" y="86"/>
                      <a:pt x="109" y="88"/>
                    </a:cubicBezTo>
                    <a:cubicBezTo>
                      <a:pt x="105" y="89"/>
                      <a:pt x="102" y="90"/>
                      <a:pt x="99" y="91"/>
                    </a:cubicBezTo>
                    <a:cubicBezTo>
                      <a:pt x="97" y="92"/>
                      <a:pt x="101" y="90"/>
                      <a:pt x="101" y="90"/>
                    </a:cubicBezTo>
                    <a:cubicBezTo>
                      <a:pt x="102" y="90"/>
                      <a:pt x="104" y="89"/>
                      <a:pt x="105" y="89"/>
                    </a:cubicBezTo>
                    <a:cubicBezTo>
                      <a:pt x="119" y="84"/>
                      <a:pt x="132" y="79"/>
                      <a:pt x="146" y="74"/>
                    </a:cubicBezTo>
                    <a:cubicBezTo>
                      <a:pt x="149" y="73"/>
                      <a:pt x="152" y="71"/>
                      <a:pt x="154" y="70"/>
                    </a:cubicBezTo>
                    <a:cubicBezTo>
                      <a:pt x="155" y="70"/>
                      <a:pt x="155" y="70"/>
                      <a:pt x="155" y="70"/>
                    </a:cubicBezTo>
                    <a:cubicBezTo>
                      <a:pt x="156" y="70"/>
                      <a:pt x="156" y="70"/>
                      <a:pt x="156" y="70"/>
                    </a:cubicBezTo>
                    <a:cubicBezTo>
                      <a:pt x="156" y="70"/>
                      <a:pt x="157" y="70"/>
                      <a:pt x="157" y="70"/>
                    </a:cubicBezTo>
                    <a:cubicBezTo>
                      <a:pt x="158" y="70"/>
                      <a:pt x="159" y="70"/>
                      <a:pt x="160" y="70"/>
                    </a:cubicBezTo>
                    <a:cubicBezTo>
                      <a:pt x="161" y="70"/>
                      <a:pt x="162" y="70"/>
                      <a:pt x="163" y="71"/>
                    </a:cubicBezTo>
                    <a:cubicBezTo>
                      <a:pt x="157" y="72"/>
                      <a:pt x="153" y="74"/>
                      <a:pt x="148" y="76"/>
                    </a:cubicBezTo>
                    <a:close/>
                    <a:moveTo>
                      <a:pt x="157" y="69"/>
                    </a:moveTo>
                    <a:cubicBezTo>
                      <a:pt x="156" y="69"/>
                      <a:pt x="155" y="69"/>
                      <a:pt x="155" y="70"/>
                    </a:cubicBezTo>
                    <a:cubicBezTo>
                      <a:pt x="147" y="71"/>
                      <a:pt x="141" y="73"/>
                      <a:pt x="134" y="76"/>
                    </a:cubicBezTo>
                    <a:cubicBezTo>
                      <a:pt x="128" y="78"/>
                      <a:pt x="122" y="80"/>
                      <a:pt x="117" y="81"/>
                    </a:cubicBezTo>
                    <a:cubicBezTo>
                      <a:pt x="119" y="80"/>
                      <a:pt x="122" y="80"/>
                      <a:pt x="125" y="79"/>
                    </a:cubicBezTo>
                    <a:cubicBezTo>
                      <a:pt x="134" y="75"/>
                      <a:pt x="145" y="72"/>
                      <a:pt x="154" y="67"/>
                    </a:cubicBezTo>
                    <a:cubicBezTo>
                      <a:pt x="155" y="68"/>
                      <a:pt x="157" y="68"/>
                      <a:pt x="158" y="69"/>
                    </a:cubicBezTo>
                    <a:cubicBezTo>
                      <a:pt x="158" y="69"/>
                      <a:pt x="158" y="69"/>
                      <a:pt x="157" y="69"/>
                    </a:cubicBezTo>
                    <a:close/>
                    <a:moveTo>
                      <a:pt x="123" y="76"/>
                    </a:moveTo>
                    <a:cubicBezTo>
                      <a:pt x="117" y="78"/>
                      <a:pt x="111" y="79"/>
                      <a:pt x="105" y="81"/>
                    </a:cubicBezTo>
                    <a:cubicBezTo>
                      <a:pt x="100" y="82"/>
                      <a:pt x="95" y="84"/>
                      <a:pt x="90" y="86"/>
                    </a:cubicBezTo>
                    <a:cubicBezTo>
                      <a:pt x="88" y="87"/>
                      <a:pt x="84" y="88"/>
                      <a:pt x="90" y="86"/>
                    </a:cubicBezTo>
                    <a:cubicBezTo>
                      <a:pt x="93" y="85"/>
                      <a:pt x="95" y="84"/>
                      <a:pt x="98" y="83"/>
                    </a:cubicBezTo>
                    <a:cubicBezTo>
                      <a:pt x="104" y="81"/>
                      <a:pt x="109" y="79"/>
                      <a:pt x="115" y="77"/>
                    </a:cubicBezTo>
                    <a:cubicBezTo>
                      <a:pt x="126" y="73"/>
                      <a:pt x="137" y="68"/>
                      <a:pt x="149" y="64"/>
                    </a:cubicBezTo>
                    <a:cubicBezTo>
                      <a:pt x="150" y="65"/>
                      <a:pt x="152" y="66"/>
                      <a:pt x="153" y="67"/>
                    </a:cubicBezTo>
                    <a:cubicBezTo>
                      <a:pt x="143" y="70"/>
                      <a:pt x="133" y="73"/>
                      <a:pt x="123" y="76"/>
                    </a:cubicBezTo>
                    <a:close/>
                    <a:moveTo>
                      <a:pt x="117" y="73"/>
                    </a:moveTo>
                    <a:cubicBezTo>
                      <a:pt x="107" y="76"/>
                      <a:pt x="97" y="80"/>
                      <a:pt x="86" y="83"/>
                    </a:cubicBezTo>
                    <a:cubicBezTo>
                      <a:pt x="80" y="84"/>
                      <a:pt x="89" y="81"/>
                      <a:pt x="90" y="81"/>
                    </a:cubicBezTo>
                    <a:cubicBezTo>
                      <a:pt x="93" y="80"/>
                      <a:pt x="96" y="80"/>
                      <a:pt x="98" y="79"/>
                    </a:cubicBezTo>
                    <a:cubicBezTo>
                      <a:pt x="104" y="77"/>
                      <a:pt x="109" y="75"/>
                      <a:pt x="114" y="73"/>
                    </a:cubicBezTo>
                    <a:cubicBezTo>
                      <a:pt x="125" y="70"/>
                      <a:pt x="135" y="67"/>
                      <a:pt x="145" y="62"/>
                    </a:cubicBezTo>
                    <a:cubicBezTo>
                      <a:pt x="145" y="62"/>
                      <a:pt x="145" y="62"/>
                      <a:pt x="145" y="62"/>
                    </a:cubicBezTo>
                    <a:cubicBezTo>
                      <a:pt x="146" y="62"/>
                      <a:pt x="147" y="63"/>
                      <a:pt x="147" y="63"/>
                    </a:cubicBezTo>
                    <a:cubicBezTo>
                      <a:pt x="147" y="63"/>
                      <a:pt x="148" y="63"/>
                      <a:pt x="148" y="63"/>
                    </a:cubicBezTo>
                    <a:cubicBezTo>
                      <a:pt x="138" y="67"/>
                      <a:pt x="127" y="70"/>
                      <a:pt x="117" y="73"/>
                    </a:cubicBezTo>
                    <a:close/>
                    <a:moveTo>
                      <a:pt x="145" y="61"/>
                    </a:moveTo>
                    <a:cubicBezTo>
                      <a:pt x="134" y="63"/>
                      <a:pt x="124" y="67"/>
                      <a:pt x="114" y="70"/>
                    </a:cubicBezTo>
                    <a:cubicBezTo>
                      <a:pt x="112" y="71"/>
                      <a:pt x="111" y="71"/>
                      <a:pt x="109" y="71"/>
                    </a:cubicBezTo>
                    <a:cubicBezTo>
                      <a:pt x="110" y="71"/>
                      <a:pt x="112" y="71"/>
                      <a:pt x="113" y="70"/>
                    </a:cubicBezTo>
                    <a:cubicBezTo>
                      <a:pt x="123" y="67"/>
                      <a:pt x="133" y="64"/>
                      <a:pt x="143" y="60"/>
                    </a:cubicBezTo>
                    <a:cubicBezTo>
                      <a:pt x="143" y="60"/>
                      <a:pt x="143" y="59"/>
                      <a:pt x="142" y="59"/>
                    </a:cubicBezTo>
                    <a:cubicBezTo>
                      <a:pt x="132" y="61"/>
                      <a:pt x="123" y="64"/>
                      <a:pt x="114" y="67"/>
                    </a:cubicBezTo>
                    <a:cubicBezTo>
                      <a:pt x="108" y="68"/>
                      <a:pt x="103" y="70"/>
                      <a:pt x="97" y="71"/>
                    </a:cubicBezTo>
                    <a:cubicBezTo>
                      <a:pt x="93" y="73"/>
                      <a:pt x="86" y="73"/>
                      <a:pt x="82" y="76"/>
                    </a:cubicBezTo>
                    <a:cubicBezTo>
                      <a:pt x="82" y="76"/>
                      <a:pt x="82" y="76"/>
                      <a:pt x="82" y="76"/>
                    </a:cubicBezTo>
                    <a:cubicBezTo>
                      <a:pt x="91" y="71"/>
                      <a:pt x="102" y="69"/>
                      <a:pt x="111" y="66"/>
                    </a:cubicBezTo>
                    <a:cubicBezTo>
                      <a:pt x="116" y="64"/>
                      <a:pt x="121" y="62"/>
                      <a:pt x="127" y="61"/>
                    </a:cubicBezTo>
                    <a:cubicBezTo>
                      <a:pt x="131" y="60"/>
                      <a:pt x="136" y="59"/>
                      <a:pt x="140" y="57"/>
                    </a:cubicBezTo>
                    <a:cubicBezTo>
                      <a:pt x="140" y="57"/>
                      <a:pt x="141" y="57"/>
                      <a:pt x="141" y="57"/>
                    </a:cubicBezTo>
                    <a:cubicBezTo>
                      <a:pt x="142" y="59"/>
                      <a:pt x="143" y="60"/>
                      <a:pt x="145" y="61"/>
                    </a:cubicBezTo>
                    <a:cubicBezTo>
                      <a:pt x="145" y="61"/>
                      <a:pt x="145" y="61"/>
                      <a:pt x="145" y="61"/>
                    </a:cubicBezTo>
                    <a:close/>
                    <a:moveTo>
                      <a:pt x="82" y="76"/>
                    </a:moveTo>
                    <a:cubicBezTo>
                      <a:pt x="92" y="74"/>
                      <a:pt x="102" y="71"/>
                      <a:pt x="112" y="68"/>
                    </a:cubicBezTo>
                    <a:cubicBezTo>
                      <a:pt x="117" y="67"/>
                      <a:pt x="122" y="65"/>
                      <a:pt x="128" y="63"/>
                    </a:cubicBezTo>
                    <a:cubicBezTo>
                      <a:pt x="132" y="62"/>
                      <a:pt x="138" y="61"/>
                      <a:pt x="141" y="60"/>
                    </a:cubicBezTo>
                    <a:cubicBezTo>
                      <a:pt x="131" y="64"/>
                      <a:pt x="121" y="67"/>
                      <a:pt x="111" y="70"/>
                    </a:cubicBezTo>
                    <a:cubicBezTo>
                      <a:pt x="102" y="73"/>
                      <a:pt x="93" y="76"/>
                      <a:pt x="84" y="79"/>
                    </a:cubicBezTo>
                    <a:cubicBezTo>
                      <a:pt x="83" y="79"/>
                      <a:pt x="82" y="79"/>
                      <a:pt x="82" y="79"/>
                    </a:cubicBezTo>
                    <a:cubicBezTo>
                      <a:pt x="82" y="79"/>
                      <a:pt x="82" y="79"/>
                      <a:pt x="82" y="79"/>
                    </a:cubicBezTo>
                    <a:cubicBezTo>
                      <a:pt x="82" y="78"/>
                      <a:pt x="82" y="77"/>
                      <a:pt x="82" y="76"/>
                    </a:cubicBezTo>
                    <a:close/>
                    <a:moveTo>
                      <a:pt x="84" y="70"/>
                    </a:moveTo>
                    <a:cubicBezTo>
                      <a:pt x="94" y="69"/>
                      <a:pt x="103" y="66"/>
                      <a:pt x="112" y="64"/>
                    </a:cubicBezTo>
                    <a:cubicBezTo>
                      <a:pt x="117" y="62"/>
                      <a:pt x="123" y="61"/>
                      <a:pt x="128" y="60"/>
                    </a:cubicBezTo>
                    <a:cubicBezTo>
                      <a:pt x="130" y="60"/>
                      <a:pt x="131" y="59"/>
                      <a:pt x="133" y="59"/>
                    </a:cubicBezTo>
                    <a:cubicBezTo>
                      <a:pt x="129" y="60"/>
                      <a:pt x="125" y="61"/>
                      <a:pt x="121" y="62"/>
                    </a:cubicBezTo>
                    <a:cubicBezTo>
                      <a:pt x="116" y="64"/>
                      <a:pt x="111" y="66"/>
                      <a:pt x="105" y="67"/>
                    </a:cubicBezTo>
                    <a:cubicBezTo>
                      <a:pt x="98" y="70"/>
                      <a:pt x="90" y="71"/>
                      <a:pt x="83" y="75"/>
                    </a:cubicBezTo>
                    <a:cubicBezTo>
                      <a:pt x="83" y="73"/>
                      <a:pt x="83" y="72"/>
                      <a:pt x="84" y="70"/>
                    </a:cubicBezTo>
                    <a:close/>
                    <a:moveTo>
                      <a:pt x="112" y="71"/>
                    </a:moveTo>
                    <a:cubicBezTo>
                      <a:pt x="118" y="70"/>
                      <a:pt x="123" y="68"/>
                      <a:pt x="128" y="67"/>
                    </a:cubicBezTo>
                    <a:cubicBezTo>
                      <a:pt x="133" y="65"/>
                      <a:pt x="139" y="64"/>
                      <a:pt x="143" y="62"/>
                    </a:cubicBezTo>
                    <a:cubicBezTo>
                      <a:pt x="133" y="67"/>
                      <a:pt x="122" y="70"/>
                      <a:pt x="111" y="74"/>
                    </a:cubicBezTo>
                    <a:cubicBezTo>
                      <a:pt x="106" y="75"/>
                      <a:pt x="101" y="77"/>
                      <a:pt x="97" y="79"/>
                    </a:cubicBezTo>
                    <a:cubicBezTo>
                      <a:pt x="92" y="80"/>
                      <a:pt x="87" y="81"/>
                      <a:pt x="83" y="83"/>
                    </a:cubicBezTo>
                    <a:cubicBezTo>
                      <a:pt x="83" y="83"/>
                      <a:pt x="83" y="82"/>
                      <a:pt x="83" y="82"/>
                    </a:cubicBezTo>
                    <a:cubicBezTo>
                      <a:pt x="83" y="81"/>
                      <a:pt x="82" y="81"/>
                      <a:pt x="82" y="80"/>
                    </a:cubicBezTo>
                    <a:cubicBezTo>
                      <a:pt x="92" y="78"/>
                      <a:pt x="102" y="74"/>
                      <a:pt x="112" y="71"/>
                    </a:cubicBezTo>
                    <a:close/>
                    <a:moveTo>
                      <a:pt x="95" y="81"/>
                    </a:moveTo>
                    <a:cubicBezTo>
                      <a:pt x="100" y="79"/>
                      <a:pt x="105" y="77"/>
                      <a:pt x="110" y="76"/>
                    </a:cubicBezTo>
                    <a:cubicBezTo>
                      <a:pt x="119" y="73"/>
                      <a:pt x="128" y="70"/>
                      <a:pt x="137" y="68"/>
                    </a:cubicBezTo>
                    <a:cubicBezTo>
                      <a:pt x="137" y="68"/>
                      <a:pt x="136" y="68"/>
                      <a:pt x="135" y="68"/>
                    </a:cubicBezTo>
                    <a:cubicBezTo>
                      <a:pt x="130" y="71"/>
                      <a:pt x="124" y="73"/>
                      <a:pt x="118" y="75"/>
                    </a:cubicBezTo>
                    <a:cubicBezTo>
                      <a:pt x="108" y="79"/>
                      <a:pt x="96" y="82"/>
                      <a:pt x="86" y="87"/>
                    </a:cubicBezTo>
                    <a:cubicBezTo>
                      <a:pt x="85" y="86"/>
                      <a:pt x="84" y="85"/>
                      <a:pt x="83" y="84"/>
                    </a:cubicBezTo>
                    <a:cubicBezTo>
                      <a:pt x="87" y="84"/>
                      <a:pt x="91" y="82"/>
                      <a:pt x="95" y="81"/>
                    </a:cubicBezTo>
                    <a:close/>
                    <a:moveTo>
                      <a:pt x="107" y="81"/>
                    </a:moveTo>
                    <a:cubicBezTo>
                      <a:pt x="116" y="79"/>
                      <a:pt x="124" y="76"/>
                      <a:pt x="133" y="73"/>
                    </a:cubicBezTo>
                    <a:cubicBezTo>
                      <a:pt x="137" y="72"/>
                      <a:pt x="141" y="71"/>
                      <a:pt x="145" y="70"/>
                    </a:cubicBezTo>
                    <a:cubicBezTo>
                      <a:pt x="146" y="70"/>
                      <a:pt x="147" y="69"/>
                      <a:pt x="148" y="69"/>
                    </a:cubicBezTo>
                    <a:cubicBezTo>
                      <a:pt x="141" y="72"/>
                      <a:pt x="133" y="75"/>
                      <a:pt x="126" y="77"/>
                    </a:cubicBezTo>
                    <a:cubicBezTo>
                      <a:pt x="118" y="80"/>
                      <a:pt x="110" y="82"/>
                      <a:pt x="103" y="85"/>
                    </a:cubicBezTo>
                    <a:cubicBezTo>
                      <a:pt x="101" y="86"/>
                      <a:pt x="99" y="87"/>
                      <a:pt x="98" y="87"/>
                    </a:cubicBezTo>
                    <a:cubicBezTo>
                      <a:pt x="97" y="88"/>
                      <a:pt x="96" y="88"/>
                      <a:pt x="95" y="88"/>
                    </a:cubicBezTo>
                    <a:cubicBezTo>
                      <a:pt x="95" y="88"/>
                      <a:pt x="94" y="88"/>
                      <a:pt x="94" y="89"/>
                    </a:cubicBezTo>
                    <a:cubicBezTo>
                      <a:pt x="93" y="89"/>
                      <a:pt x="93" y="89"/>
                      <a:pt x="92" y="89"/>
                    </a:cubicBezTo>
                    <a:cubicBezTo>
                      <a:pt x="92" y="89"/>
                      <a:pt x="92" y="90"/>
                      <a:pt x="91" y="90"/>
                    </a:cubicBezTo>
                    <a:cubicBezTo>
                      <a:pt x="90" y="89"/>
                      <a:pt x="88" y="88"/>
                      <a:pt x="87" y="88"/>
                    </a:cubicBezTo>
                    <a:cubicBezTo>
                      <a:pt x="94" y="86"/>
                      <a:pt x="100" y="83"/>
                      <a:pt x="107" y="81"/>
                    </a:cubicBezTo>
                    <a:close/>
                    <a:moveTo>
                      <a:pt x="99" y="88"/>
                    </a:moveTo>
                    <a:cubicBezTo>
                      <a:pt x="102" y="87"/>
                      <a:pt x="104" y="86"/>
                      <a:pt x="106" y="85"/>
                    </a:cubicBezTo>
                    <a:cubicBezTo>
                      <a:pt x="115" y="82"/>
                      <a:pt x="124" y="80"/>
                      <a:pt x="132" y="77"/>
                    </a:cubicBezTo>
                    <a:cubicBezTo>
                      <a:pt x="138" y="75"/>
                      <a:pt x="143" y="73"/>
                      <a:pt x="149" y="72"/>
                    </a:cubicBezTo>
                    <a:cubicBezTo>
                      <a:pt x="148" y="72"/>
                      <a:pt x="147" y="72"/>
                      <a:pt x="146" y="73"/>
                    </a:cubicBezTo>
                    <a:cubicBezTo>
                      <a:pt x="140" y="75"/>
                      <a:pt x="134" y="78"/>
                      <a:pt x="128" y="80"/>
                    </a:cubicBezTo>
                    <a:cubicBezTo>
                      <a:pt x="122" y="82"/>
                      <a:pt x="116" y="84"/>
                      <a:pt x="110" y="86"/>
                    </a:cubicBezTo>
                    <a:cubicBezTo>
                      <a:pt x="105" y="88"/>
                      <a:pt x="100" y="89"/>
                      <a:pt x="96" y="91"/>
                    </a:cubicBezTo>
                    <a:cubicBezTo>
                      <a:pt x="95" y="91"/>
                      <a:pt x="93" y="90"/>
                      <a:pt x="92" y="90"/>
                    </a:cubicBezTo>
                    <a:cubicBezTo>
                      <a:pt x="94" y="89"/>
                      <a:pt x="97" y="88"/>
                      <a:pt x="99" y="88"/>
                    </a:cubicBezTo>
                    <a:close/>
                    <a:moveTo>
                      <a:pt x="111" y="88"/>
                    </a:moveTo>
                    <a:cubicBezTo>
                      <a:pt x="114" y="87"/>
                      <a:pt x="117" y="86"/>
                      <a:pt x="121" y="85"/>
                    </a:cubicBezTo>
                    <a:cubicBezTo>
                      <a:pt x="118" y="86"/>
                      <a:pt x="115" y="87"/>
                      <a:pt x="112" y="88"/>
                    </a:cubicBezTo>
                    <a:cubicBezTo>
                      <a:pt x="109" y="89"/>
                      <a:pt x="105" y="90"/>
                      <a:pt x="102" y="92"/>
                    </a:cubicBezTo>
                    <a:cubicBezTo>
                      <a:pt x="101" y="92"/>
                      <a:pt x="100" y="92"/>
                      <a:pt x="99" y="92"/>
                    </a:cubicBezTo>
                    <a:cubicBezTo>
                      <a:pt x="103" y="91"/>
                      <a:pt x="107" y="89"/>
                      <a:pt x="111" y="88"/>
                    </a:cubicBezTo>
                    <a:close/>
                    <a:moveTo>
                      <a:pt x="128" y="86"/>
                    </a:moveTo>
                    <a:cubicBezTo>
                      <a:pt x="123" y="88"/>
                      <a:pt x="119" y="89"/>
                      <a:pt x="114" y="90"/>
                    </a:cubicBezTo>
                    <a:cubicBezTo>
                      <a:pt x="112" y="91"/>
                      <a:pt x="108" y="92"/>
                      <a:pt x="106" y="94"/>
                    </a:cubicBezTo>
                    <a:cubicBezTo>
                      <a:pt x="105" y="93"/>
                      <a:pt x="105" y="93"/>
                      <a:pt x="104" y="93"/>
                    </a:cubicBezTo>
                    <a:cubicBezTo>
                      <a:pt x="112" y="91"/>
                      <a:pt x="120" y="89"/>
                      <a:pt x="128" y="86"/>
                    </a:cubicBezTo>
                    <a:close/>
                    <a:moveTo>
                      <a:pt x="161" y="78"/>
                    </a:moveTo>
                    <a:cubicBezTo>
                      <a:pt x="147" y="83"/>
                      <a:pt x="133" y="88"/>
                      <a:pt x="119" y="91"/>
                    </a:cubicBezTo>
                    <a:cubicBezTo>
                      <a:pt x="116" y="91"/>
                      <a:pt x="113" y="93"/>
                      <a:pt x="110" y="94"/>
                    </a:cubicBezTo>
                    <a:cubicBezTo>
                      <a:pt x="109" y="94"/>
                      <a:pt x="108" y="94"/>
                      <a:pt x="107" y="94"/>
                    </a:cubicBezTo>
                    <a:cubicBezTo>
                      <a:pt x="107" y="94"/>
                      <a:pt x="107" y="94"/>
                      <a:pt x="107" y="94"/>
                    </a:cubicBezTo>
                    <a:cubicBezTo>
                      <a:pt x="108" y="94"/>
                      <a:pt x="112" y="92"/>
                      <a:pt x="113" y="92"/>
                    </a:cubicBezTo>
                    <a:cubicBezTo>
                      <a:pt x="119" y="90"/>
                      <a:pt x="125" y="88"/>
                      <a:pt x="132" y="86"/>
                    </a:cubicBezTo>
                    <a:cubicBezTo>
                      <a:pt x="138" y="83"/>
                      <a:pt x="145" y="82"/>
                      <a:pt x="152" y="80"/>
                    </a:cubicBezTo>
                    <a:cubicBezTo>
                      <a:pt x="157" y="78"/>
                      <a:pt x="163" y="76"/>
                      <a:pt x="169" y="74"/>
                    </a:cubicBezTo>
                    <a:cubicBezTo>
                      <a:pt x="169" y="74"/>
                      <a:pt x="169" y="74"/>
                      <a:pt x="169" y="74"/>
                    </a:cubicBezTo>
                    <a:cubicBezTo>
                      <a:pt x="170" y="74"/>
                      <a:pt x="171" y="74"/>
                      <a:pt x="171" y="74"/>
                    </a:cubicBezTo>
                    <a:cubicBezTo>
                      <a:pt x="172" y="74"/>
                      <a:pt x="173" y="73"/>
                      <a:pt x="174" y="73"/>
                    </a:cubicBezTo>
                    <a:cubicBezTo>
                      <a:pt x="183" y="71"/>
                      <a:pt x="191" y="66"/>
                      <a:pt x="200" y="63"/>
                    </a:cubicBezTo>
                    <a:cubicBezTo>
                      <a:pt x="200" y="64"/>
                      <a:pt x="201" y="64"/>
                      <a:pt x="201" y="65"/>
                    </a:cubicBezTo>
                    <a:cubicBezTo>
                      <a:pt x="188" y="71"/>
                      <a:pt x="174" y="74"/>
                      <a:pt x="161" y="78"/>
                    </a:cubicBezTo>
                    <a:close/>
                    <a:moveTo>
                      <a:pt x="185" y="68"/>
                    </a:moveTo>
                    <a:cubicBezTo>
                      <a:pt x="182" y="69"/>
                      <a:pt x="179" y="70"/>
                      <a:pt x="177" y="71"/>
                    </a:cubicBezTo>
                    <a:cubicBezTo>
                      <a:pt x="177" y="71"/>
                      <a:pt x="176" y="71"/>
                      <a:pt x="175" y="72"/>
                    </a:cubicBezTo>
                    <a:cubicBezTo>
                      <a:pt x="175" y="71"/>
                      <a:pt x="176" y="71"/>
                      <a:pt x="176" y="70"/>
                    </a:cubicBezTo>
                    <a:cubicBezTo>
                      <a:pt x="183" y="67"/>
                      <a:pt x="191" y="65"/>
                      <a:pt x="197" y="60"/>
                    </a:cubicBezTo>
                    <a:cubicBezTo>
                      <a:pt x="197" y="60"/>
                      <a:pt x="197" y="59"/>
                      <a:pt x="196" y="59"/>
                    </a:cubicBezTo>
                    <a:cubicBezTo>
                      <a:pt x="190" y="61"/>
                      <a:pt x="182" y="64"/>
                      <a:pt x="177" y="67"/>
                    </a:cubicBezTo>
                    <a:cubicBezTo>
                      <a:pt x="183" y="63"/>
                      <a:pt x="190" y="61"/>
                      <a:pt x="196" y="57"/>
                    </a:cubicBezTo>
                    <a:cubicBezTo>
                      <a:pt x="196" y="57"/>
                      <a:pt x="196" y="57"/>
                      <a:pt x="196" y="57"/>
                    </a:cubicBezTo>
                    <a:cubicBezTo>
                      <a:pt x="197" y="59"/>
                      <a:pt x="198" y="60"/>
                      <a:pt x="200" y="62"/>
                    </a:cubicBezTo>
                    <a:cubicBezTo>
                      <a:pt x="194" y="64"/>
                      <a:pt x="190" y="66"/>
                      <a:pt x="185" y="68"/>
                    </a:cubicBezTo>
                    <a:close/>
                    <a:moveTo>
                      <a:pt x="182" y="61"/>
                    </a:moveTo>
                    <a:cubicBezTo>
                      <a:pt x="181" y="61"/>
                      <a:pt x="180" y="62"/>
                      <a:pt x="179" y="62"/>
                    </a:cubicBezTo>
                    <a:cubicBezTo>
                      <a:pt x="179" y="62"/>
                      <a:pt x="180" y="61"/>
                      <a:pt x="180" y="61"/>
                    </a:cubicBezTo>
                    <a:cubicBezTo>
                      <a:pt x="180" y="60"/>
                      <a:pt x="180" y="60"/>
                      <a:pt x="180" y="60"/>
                    </a:cubicBezTo>
                    <a:cubicBezTo>
                      <a:pt x="185" y="59"/>
                      <a:pt x="189" y="57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5" y="55"/>
                      <a:pt x="195" y="56"/>
                      <a:pt x="196" y="57"/>
                    </a:cubicBezTo>
                    <a:cubicBezTo>
                      <a:pt x="191" y="58"/>
                      <a:pt x="187" y="59"/>
                      <a:pt x="182" y="61"/>
                    </a:cubicBezTo>
                    <a:close/>
                    <a:moveTo>
                      <a:pt x="194" y="54"/>
                    </a:moveTo>
                    <a:cubicBezTo>
                      <a:pt x="189" y="56"/>
                      <a:pt x="185" y="58"/>
                      <a:pt x="180" y="59"/>
                    </a:cubicBezTo>
                    <a:cubicBezTo>
                      <a:pt x="180" y="59"/>
                      <a:pt x="180" y="59"/>
                      <a:pt x="180" y="59"/>
                    </a:cubicBezTo>
                    <a:cubicBezTo>
                      <a:pt x="184" y="57"/>
                      <a:pt x="189" y="55"/>
                      <a:pt x="193" y="53"/>
                    </a:cubicBezTo>
                    <a:cubicBezTo>
                      <a:pt x="193" y="53"/>
                      <a:pt x="194" y="54"/>
                      <a:pt x="194" y="54"/>
                    </a:cubicBezTo>
                    <a:cubicBezTo>
                      <a:pt x="194" y="54"/>
                      <a:pt x="194" y="54"/>
                      <a:pt x="194" y="54"/>
                    </a:cubicBezTo>
                    <a:close/>
                    <a:moveTo>
                      <a:pt x="180" y="57"/>
                    </a:moveTo>
                    <a:cubicBezTo>
                      <a:pt x="180" y="56"/>
                      <a:pt x="179" y="56"/>
                      <a:pt x="179" y="55"/>
                    </a:cubicBezTo>
                    <a:cubicBezTo>
                      <a:pt x="183" y="54"/>
                      <a:pt x="187" y="52"/>
                      <a:pt x="191" y="50"/>
                    </a:cubicBezTo>
                    <a:cubicBezTo>
                      <a:pt x="191" y="50"/>
                      <a:pt x="191" y="50"/>
                      <a:pt x="191" y="50"/>
                    </a:cubicBezTo>
                    <a:cubicBezTo>
                      <a:pt x="191" y="51"/>
                      <a:pt x="192" y="52"/>
                      <a:pt x="192" y="52"/>
                    </a:cubicBezTo>
                    <a:cubicBezTo>
                      <a:pt x="188" y="54"/>
                      <a:pt x="184" y="56"/>
                      <a:pt x="180" y="57"/>
                    </a:cubicBezTo>
                    <a:close/>
                    <a:moveTo>
                      <a:pt x="179" y="55"/>
                    </a:moveTo>
                    <a:cubicBezTo>
                      <a:pt x="181" y="54"/>
                      <a:pt x="185" y="50"/>
                      <a:pt x="188" y="48"/>
                    </a:cubicBezTo>
                    <a:cubicBezTo>
                      <a:pt x="188" y="48"/>
                      <a:pt x="188" y="47"/>
                      <a:pt x="187" y="47"/>
                    </a:cubicBezTo>
                    <a:cubicBezTo>
                      <a:pt x="186" y="48"/>
                      <a:pt x="184" y="49"/>
                      <a:pt x="182" y="50"/>
                    </a:cubicBezTo>
                    <a:cubicBezTo>
                      <a:pt x="181" y="50"/>
                      <a:pt x="179" y="51"/>
                      <a:pt x="178" y="51"/>
                    </a:cubicBezTo>
                    <a:cubicBezTo>
                      <a:pt x="177" y="52"/>
                      <a:pt x="175" y="53"/>
                      <a:pt x="177" y="52"/>
                    </a:cubicBezTo>
                    <a:cubicBezTo>
                      <a:pt x="180" y="49"/>
                      <a:pt x="183" y="48"/>
                      <a:pt x="186" y="45"/>
                    </a:cubicBezTo>
                    <a:cubicBezTo>
                      <a:pt x="187" y="46"/>
                      <a:pt x="189" y="48"/>
                      <a:pt x="190" y="50"/>
                    </a:cubicBezTo>
                    <a:cubicBezTo>
                      <a:pt x="186" y="51"/>
                      <a:pt x="183" y="53"/>
                      <a:pt x="179" y="55"/>
                    </a:cubicBezTo>
                    <a:close/>
                    <a:moveTo>
                      <a:pt x="178" y="48"/>
                    </a:moveTo>
                    <a:cubicBezTo>
                      <a:pt x="176" y="48"/>
                      <a:pt x="175" y="49"/>
                      <a:pt x="174" y="50"/>
                    </a:cubicBezTo>
                    <a:cubicBezTo>
                      <a:pt x="177" y="48"/>
                      <a:pt x="181" y="45"/>
                      <a:pt x="183" y="42"/>
                    </a:cubicBezTo>
                    <a:cubicBezTo>
                      <a:pt x="183" y="43"/>
                      <a:pt x="184" y="44"/>
                      <a:pt x="185" y="44"/>
                    </a:cubicBezTo>
                    <a:cubicBezTo>
                      <a:pt x="183" y="45"/>
                      <a:pt x="180" y="46"/>
                      <a:pt x="178" y="48"/>
                    </a:cubicBezTo>
                    <a:close/>
                    <a:moveTo>
                      <a:pt x="172" y="45"/>
                    </a:moveTo>
                    <a:cubicBezTo>
                      <a:pt x="175" y="43"/>
                      <a:pt x="177" y="42"/>
                      <a:pt x="179" y="40"/>
                    </a:cubicBezTo>
                    <a:cubicBezTo>
                      <a:pt x="179" y="40"/>
                      <a:pt x="179" y="39"/>
                      <a:pt x="178" y="39"/>
                    </a:cubicBezTo>
                    <a:cubicBezTo>
                      <a:pt x="175" y="41"/>
                      <a:pt x="172" y="42"/>
                      <a:pt x="168" y="44"/>
                    </a:cubicBezTo>
                    <a:cubicBezTo>
                      <a:pt x="171" y="42"/>
                      <a:pt x="174" y="40"/>
                      <a:pt x="177" y="37"/>
                    </a:cubicBezTo>
                    <a:cubicBezTo>
                      <a:pt x="177" y="37"/>
                      <a:pt x="177" y="37"/>
                      <a:pt x="177" y="37"/>
                    </a:cubicBezTo>
                    <a:cubicBezTo>
                      <a:pt x="177" y="38"/>
                      <a:pt x="178" y="38"/>
                      <a:pt x="179" y="38"/>
                    </a:cubicBezTo>
                    <a:cubicBezTo>
                      <a:pt x="180" y="39"/>
                      <a:pt x="181" y="40"/>
                      <a:pt x="182" y="41"/>
                    </a:cubicBezTo>
                    <a:cubicBezTo>
                      <a:pt x="179" y="42"/>
                      <a:pt x="176" y="44"/>
                      <a:pt x="172" y="45"/>
                    </a:cubicBezTo>
                    <a:close/>
                    <a:moveTo>
                      <a:pt x="176" y="37"/>
                    </a:moveTo>
                    <a:cubicBezTo>
                      <a:pt x="172" y="38"/>
                      <a:pt x="169" y="40"/>
                      <a:pt x="165" y="42"/>
                    </a:cubicBezTo>
                    <a:cubicBezTo>
                      <a:pt x="164" y="43"/>
                      <a:pt x="162" y="44"/>
                      <a:pt x="161" y="45"/>
                    </a:cubicBezTo>
                    <a:cubicBezTo>
                      <a:pt x="160" y="45"/>
                      <a:pt x="156" y="48"/>
                      <a:pt x="159" y="46"/>
                    </a:cubicBezTo>
                    <a:cubicBezTo>
                      <a:pt x="163" y="42"/>
                      <a:pt x="170" y="40"/>
                      <a:pt x="173" y="35"/>
                    </a:cubicBezTo>
                    <a:cubicBezTo>
                      <a:pt x="173" y="35"/>
                      <a:pt x="173" y="35"/>
                      <a:pt x="173" y="34"/>
                    </a:cubicBezTo>
                    <a:cubicBezTo>
                      <a:pt x="174" y="35"/>
                      <a:pt x="175" y="36"/>
                      <a:pt x="176" y="37"/>
                    </a:cubicBezTo>
                    <a:cubicBezTo>
                      <a:pt x="176" y="37"/>
                      <a:pt x="176" y="37"/>
                      <a:pt x="176" y="37"/>
                    </a:cubicBezTo>
                    <a:close/>
                    <a:moveTo>
                      <a:pt x="173" y="34"/>
                    </a:moveTo>
                    <a:cubicBezTo>
                      <a:pt x="170" y="35"/>
                      <a:pt x="167" y="37"/>
                      <a:pt x="164" y="38"/>
                    </a:cubicBezTo>
                    <a:cubicBezTo>
                      <a:pt x="166" y="37"/>
                      <a:pt x="168" y="35"/>
                      <a:pt x="171" y="33"/>
                    </a:cubicBezTo>
                    <a:cubicBezTo>
                      <a:pt x="171" y="33"/>
                      <a:pt x="171" y="33"/>
                      <a:pt x="171" y="33"/>
                    </a:cubicBezTo>
                    <a:cubicBezTo>
                      <a:pt x="172" y="33"/>
                      <a:pt x="172" y="34"/>
                      <a:pt x="173" y="34"/>
                    </a:cubicBezTo>
                    <a:cubicBezTo>
                      <a:pt x="173" y="34"/>
                      <a:pt x="173" y="34"/>
                      <a:pt x="173" y="34"/>
                    </a:cubicBezTo>
                    <a:close/>
                    <a:moveTo>
                      <a:pt x="170" y="33"/>
                    </a:moveTo>
                    <a:cubicBezTo>
                      <a:pt x="165" y="35"/>
                      <a:pt x="160" y="38"/>
                      <a:pt x="155" y="41"/>
                    </a:cubicBezTo>
                    <a:cubicBezTo>
                      <a:pt x="159" y="39"/>
                      <a:pt x="164" y="35"/>
                      <a:pt x="168" y="32"/>
                    </a:cubicBezTo>
                    <a:cubicBezTo>
                      <a:pt x="168" y="31"/>
                      <a:pt x="168" y="31"/>
                      <a:pt x="167" y="31"/>
                    </a:cubicBezTo>
                    <a:cubicBezTo>
                      <a:pt x="167" y="31"/>
                      <a:pt x="166" y="32"/>
                      <a:pt x="166" y="32"/>
                    </a:cubicBezTo>
                    <a:cubicBezTo>
                      <a:pt x="165" y="32"/>
                      <a:pt x="165" y="32"/>
                      <a:pt x="165" y="32"/>
                    </a:cubicBezTo>
                    <a:cubicBezTo>
                      <a:pt x="164" y="33"/>
                      <a:pt x="162" y="34"/>
                      <a:pt x="161" y="35"/>
                    </a:cubicBezTo>
                    <a:cubicBezTo>
                      <a:pt x="158" y="37"/>
                      <a:pt x="155" y="38"/>
                      <a:pt x="152" y="40"/>
                    </a:cubicBezTo>
                    <a:cubicBezTo>
                      <a:pt x="152" y="40"/>
                      <a:pt x="152" y="40"/>
                      <a:pt x="152" y="40"/>
                    </a:cubicBezTo>
                    <a:cubicBezTo>
                      <a:pt x="152" y="40"/>
                      <a:pt x="152" y="39"/>
                      <a:pt x="151" y="39"/>
                    </a:cubicBezTo>
                    <a:cubicBezTo>
                      <a:pt x="157" y="37"/>
                      <a:pt x="161" y="33"/>
                      <a:pt x="166" y="31"/>
                    </a:cubicBezTo>
                    <a:cubicBezTo>
                      <a:pt x="167" y="31"/>
                      <a:pt x="166" y="30"/>
                      <a:pt x="166" y="30"/>
                    </a:cubicBezTo>
                    <a:cubicBezTo>
                      <a:pt x="162" y="32"/>
                      <a:pt x="159" y="34"/>
                      <a:pt x="155" y="37"/>
                    </a:cubicBezTo>
                    <a:cubicBezTo>
                      <a:pt x="154" y="37"/>
                      <a:pt x="153" y="38"/>
                      <a:pt x="151" y="38"/>
                    </a:cubicBezTo>
                    <a:cubicBezTo>
                      <a:pt x="151" y="38"/>
                      <a:pt x="151" y="38"/>
                      <a:pt x="151" y="39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1" y="38"/>
                      <a:pt x="151" y="38"/>
                      <a:pt x="151" y="38"/>
                    </a:cubicBezTo>
                    <a:cubicBezTo>
                      <a:pt x="153" y="37"/>
                      <a:pt x="154" y="36"/>
                      <a:pt x="155" y="35"/>
                    </a:cubicBezTo>
                    <a:cubicBezTo>
                      <a:pt x="155" y="35"/>
                      <a:pt x="156" y="35"/>
                      <a:pt x="156" y="35"/>
                    </a:cubicBezTo>
                    <a:cubicBezTo>
                      <a:pt x="159" y="35"/>
                      <a:pt x="160" y="33"/>
                      <a:pt x="159" y="31"/>
                    </a:cubicBezTo>
                    <a:cubicBezTo>
                      <a:pt x="161" y="30"/>
                      <a:pt x="162" y="30"/>
                      <a:pt x="163" y="29"/>
                    </a:cubicBezTo>
                    <a:cubicBezTo>
                      <a:pt x="164" y="29"/>
                      <a:pt x="164" y="29"/>
                      <a:pt x="163" y="29"/>
                    </a:cubicBezTo>
                    <a:cubicBezTo>
                      <a:pt x="162" y="29"/>
                      <a:pt x="161" y="29"/>
                      <a:pt x="159" y="30"/>
                    </a:cubicBezTo>
                    <a:cubicBezTo>
                      <a:pt x="160" y="29"/>
                      <a:pt x="161" y="29"/>
                      <a:pt x="162" y="28"/>
                    </a:cubicBezTo>
                    <a:cubicBezTo>
                      <a:pt x="162" y="28"/>
                      <a:pt x="162" y="27"/>
                      <a:pt x="162" y="27"/>
                    </a:cubicBezTo>
                    <a:cubicBezTo>
                      <a:pt x="160" y="27"/>
                      <a:pt x="159" y="28"/>
                      <a:pt x="157" y="28"/>
                    </a:cubicBezTo>
                    <a:cubicBezTo>
                      <a:pt x="157" y="28"/>
                      <a:pt x="157" y="28"/>
                      <a:pt x="157" y="28"/>
                    </a:cubicBezTo>
                    <a:cubicBezTo>
                      <a:pt x="157" y="27"/>
                      <a:pt x="158" y="27"/>
                      <a:pt x="158" y="27"/>
                    </a:cubicBezTo>
                    <a:cubicBezTo>
                      <a:pt x="158" y="27"/>
                      <a:pt x="158" y="26"/>
                      <a:pt x="158" y="26"/>
                    </a:cubicBezTo>
                    <a:cubicBezTo>
                      <a:pt x="157" y="26"/>
                      <a:pt x="156" y="27"/>
                      <a:pt x="154" y="27"/>
                    </a:cubicBezTo>
                    <a:cubicBezTo>
                      <a:pt x="155" y="27"/>
                      <a:pt x="156" y="26"/>
                      <a:pt x="157" y="26"/>
                    </a:cubicBezTo>
                    <a:cubicBezTo>
                      <a:pt x="157" y="26"/>
                      <a:pt x="157" y="25"/>
                      <a:pt x="157" y="25"/>
                    </a:cubicBezTo>
                    <a:cubicBezTo>
                      <a:pt x="157" y="25"/>
                      <a:pt x="157" y="25"/>
                      <a:pt x="157" y="25"/>
                    </a:cubicBezTo>
                    <a:cubicBezTo>
                      <a:pt x="162" y="27"/>
                      <a:pt x="166" y="30"/>
                      <a:pt x="171" y="33"/>
                    </a:cubicBezTo>
                    <a:cubicBezTo>
                      <a:pt x="170" y="33"/>
                      <a:pt x="170" y="33"/>
                      <a:pt x="170" y="33"/>
                    </a:cubicBezTo>
                    <a:close/>
                    <a:moveTo>
                      <a:pt x="137" y="38"/>
                    </a:moveTo>
                    <a:cubicBezTo>
                      <a:pt x="137" y="38"/>
                      <a:pt x="137" y="38"/>
                      <a:pt x="137" y="39"/>
                    </a:cubicBezTo>
                    <a:cubicBezTo>
                      <a:pt x="137" y="39"/>
                      <a:pt x="137" y="39"/>
                      <a:pt x="137" y="39"/>
                    </a:cubicBezTo>
                    <a:cubicBezTo>
                      <a:pt x="139" y="37"/>
                      <a:pt x="140" y="36"/>
                      <a:pt x="142" y="35"/>
                    </a:cubicBezTo>
                    <a:cubicBezTo>
                      <a:pt x="142" y="35"/>
                      <a:pt x="142" y="35"/>
                      <a:pt x="142" y="34"/>
                    </a:cubicBezTo>
                    <a:cubicBezTo>
                      <a:pt x="144" y="34"/>
                      <a:pt x="148" y="32"/>
                      <a:pt x="144" y="35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39" y="38"/>
                      <a:pt x="137" y="38"/>
                    </a:cubicBezTo>
                    <a:close/>
                    <a:moveTo>
                      <a:pt x="141" y="34"/>
                    </a:moveTo>
                    <a:cubicBezTo>
                      <a:pt x="141" y="34"/>
                      <a:pt x="141" y="34"/>
                      <a:pt x="141" y="34"/>
                    </a:cubicBezTo>
                    <a:cubicBezTo>
                      <a:pt x="141" y="34"/>
                      <a:pt x="141" y="34"/>
                      <a:pt x="141" y="34"/>
                    </a:cubicBezTo>
                    <a:close/>
                    <a:moveTo>
                      <a:pt x="144" y="33"/>
                    </a:move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2"/>
                      <a:pt x="142" y="33"/>
                    </a:cubicBezTo>
                    <a:cubicBezTo>
                      <a:pt x="142" y="33"/>
                      <a:pt x="141" y="33"/>
                      <a:pt x="140" y="34"/>
                    </a:cubicBezTo>
                    <a:cubicBezTo>
                      <a:pt x="140" y="34"/>
                      <a:pt x="140" y="34"/>
                      <a:pt x="140" y="34"/>
                    </a:cubicBezTo>
                    <a:cubicBezTo>
                      <a:pt x="141" y="33"/>
                      <a:pt x="142" y="32"/>
                      <a:pt x="142" y="31"/>
                    </a:cubicBezTo>
                    <a:cubicBezTo>
                      <a:pt x="143" y="30"/>
                      <a:pt x="143" y="30"/>
                      <a:pt x="142" y="30"/>
                    </a:cubicBezTo>
                    <a:cubicBezTo>
                      <a:pt x="143" y="31"/>
                      <a:pt x="144" y="32"/>
                      <a:pt x="145" y="32"/>
                    </a:cubicBezTo>
                    <a:cubicBezTo>
                      <a:pt x="145" y="32"/>
                      <a:pt x="144" y="32"/>
                      <a:pt x="144" y="33"/>
                    </a:cubicBezTo>
                    <a:close/>
                    <a:moveTo>
                      <a:pt x="142" y="30"/>
                    </a:moveTo>
                    <a:cubicBezTo>
                      <a:pt x="137" y="32"/>
                      <a:pt x="139" y="31"/>
                      <a:pt x="140" y="29"/>
                    </a:cubicBezTo>
                    <a:cubicBezTo>
                      <a:pt x="141" y="29"/>
                      <a:pt x="141" y="29"/>
                      <a:pt x="141" y="29"/>
                    </a:cubicBezTo>
                    <a:cubicBezTo>
                      <a:pt x="141" y="29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lose/>
                    <a:moveTo>
                      <a:pt x="140" y="28"/>
                    </a:moveTo>
                    <a:cubicBezTo>
                      <a:pt x="139" y="28"/>
                      <a:pt x="138" y="29"/>
                      <a:pt x="138" y="29"/>
                    </a:cubicBezTo>
                    <a:cubicBezTo>
                      <a:pt x="138" y="28"/>
                      <a:pt x="138" y="27"/>
                      <a:pt x="139" y="28"/>
                    </a:cubicBezTo>
                    <a:cubicBezTo>
                      <a:pt x="139" y="28"/>
                      <a:pt x="140" y="28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38" y="31"/>
                    </a:moveTo>
                    <a:cubicBezTo>
                      <a:pt x="138" y="30"/>
                      <a:pt x="138" y="30"/>
                      <a:pt x="138" y="29"/>
                    </a:cubicBezTo>
                    <a:cubicBezTo>
                      <a:pt x="139" y="29"/>
                      <a:pt x="138" y="30"/>
                      <a:pt x="138" y="31"/>
                    </a:cubicBezTo>
                    <a:close/>
                    <a:moveTo>
                      <a:pt x="138" y="34"/>
                    </a:moveTo>
                    <a:cubicBezTo>
                      <a:pt x="138" y="33"/>
                      <a:pt x="138" y="33"/>
                      <a:pt x="138" y="32"/>
                    </a:cubicBezTo>
                    <a:cubicBezTo>
                      <a:pt x="139" y="32"/>
                      <a:pt x="142" y="31"/>
                      <a:pt x="140" y="32"/>
                    </a:cubicBezTo>
                    <a:cubicBezTo>
                      <a:pt x="139" y="33"/>
                      <a:pt x="138" y="34"/>
                      <a:pt x="138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5" y="37"/>
                      <a:pt x="133" y="39"/>
                      <a:pt x="130" y="39"/>
                    </a:cubicBezTo>
                    <a:cubicBezTo>
                      <a:pt x="130" y="39"/>
                      <a:pt x="130" y="39"/>
                      <a:pt x="130" y="40"/>
                    </a:cubicBezTo>
                    <a:cubicBezTo>
                      <a:pt x="130" y="39"/>
                      <a:pt x="130" y="39"/>
                      <a:pt x="129" y="39"/>
                    </a:cubicBezTo>
                    <a:cubicBezTo>
                      <a:pt x="130" y="39"/>
                      <a:pt x="132" y="38"/>
                      <a:pt x="132" y="38"/>
                    </a:cubicBezTo>
                    <a:cubicBezTo>
                      <a:pt x="132" y="37"/>
                      <a:pt x="132" y="37"/>
                      <a:pt x="133" y="37"/>
                    </a:cubicBezTo>
                    <a:cubicBezTo>
                      <a:pt x="135" y="37"/>
                      <a:pt x="137" y="36"/>
                      <a:pt x="138" y="34"/>
                    </a:cubicBezTo>
                    <a:close/>
                    <a:moveTo>
                      <a:pt x="129" y="36"/>
                    </a:moveTo>
                    <a:cubicBezTo>
                      <a:pt x="130" y="36"/>
                      <a:pt x="130" y="36"/>
                      <a:pt x="131" y="36"/>
                    </a:cubicBezTo>
                    <a:cubicBezTo>
                      <a:pt x="130" y="37"/>
                      <a:pt x="128" y="38"/>
                      <a:pt x="127" y="38"/>
                    </a:cubicBezTo>
                    <a:cubicBezTo>
                      <a:pt x="127" y="38"/>
                      <a:pt x="128" y="37"/>
                      <a:pt x="129" y="36"/>
                    </a:cubicBezTo>
                    <a:cubicBezTo>
                      <a:pt x="129" y="36"/>
                      <a:pt x="129" y="36"/>
                      <a:pt x="129" y="36"/>
                    </a:cubicBezTo>
                    <a:close/>
                    <a:moveTo>
                      <a:pt x="125" y="37"/>
                    </a:moveTo>
                    <a:cubicBezTo>
                      <a:pt x="123" y="38"/>
                      <a:pt x="125" y="37"/>
                      <a:pt x="125" y="35"/>
                    </a:cubicBezTo>
                    <a:cubicBezTo>
                      <a:pt x="125" y="35"/>
                      <a:pt x="125" y="35"/>
                      <a:pt x="125" y="35"/>
                    </a:cubicBezTo>
                    <a:cubicBezTo>
                      <a:pt x="126" y="35"/>
                      <a:pt x="127" y="35"/>
                      <a:pt x="128" y="36"/>
                    </a:cubicBezTo>
                    <a:cubicBezTo>
                      <a:pt x="127" y="36"/>
                      <a:pt x="127" y="36"/>
                      <a:pt x="125" y="37"/>
                    </a:cubicBezTo>
                    <a:close/>
                    <a:moveTo>
                      <a:pt x="122" y="36"/>
                    </a:moveTo>
                    <a:cubicBezTo>
                      <a:pt x="122" y="36"/>
                      <a:pt x="122" y="36"/>
                      <a:pt x="122" y="36"/>
                    </a:cubicBezTo>
                    <a:cubicBezTo>
                      <a:pt x="122" y="35"/>
                      <a:pt x="123" y="35"/>
                      <a:pt x="125" y="35"/>
                    </a:cubicBezTo>
                    <a:cubicBezTo>
                      <a:pt x="124" y="36"/>
                      <a:pt x="123" y="36"/>
                      <a:pt x="122" y="36"/>
                    </a:cubicBezTo>
                    <a:close/>
                    <a:moveTo>
                      <a:pt x="123" y="37"/>
                    </a:moveTo>
                    <a:cubicBezTo>
                      <a:pt x="123" y="37"/>
                      <a:pt x="123" y="37"/>
                      <a:pt x="123" y="37"/>
                    </a:cubicBezTo>
                    <a:cubicBezTo>
                      <a:pt x="124" y="36"/>
                      <a:pt x="124" y="36"/>
                      <a:pt x="123" y="37"/>
                    </a:cubicBezTo>
                    <a:close/>
                    <a:moveTo>
                      <a:pt x="125" y="38"/>
                    </a:moveTo>
                    <a:cubicBezTo>
                      <a:pt x="125" y="38"/>
                      <a:pt x="124" y="38"/>
                      <a:pt x="124" y="38"/>
                    </a:cubicBezTo>
                    <a:cubicBezTo>
                      <a:pt x="125" y="38"/>
                      <a:pt x="127" y="37"/>
                      <a:pt x="125" y="38"/>
                    </a:cubicBezTo>
                    <a:close/>
                    <a:moveTo>
                      <a:pt x="131" y="37"/>
                    </a:moveTo>
                    <a:cubicBezTo>
                      <a:pt x="131" y="37"/>
                      <a:pt x="130" y="38"/>
                      <a:pt x="129" y="39"/>
                    </a:cubicBezTo>
                    <a:cubicBezTo>
                      <a:pt x="128" y="39"/>
                      <a:pt x="127" y="39"/>
                      <a:pt x="127" y="39"/>
                    </a:cubicBezTo>
                    <a:cubicBezTo>
                      <a:pt x="128" y="38"/>
                      <a:pt x="130" y="38"/>
                      <a:pt x="131" y="37"/>
                    </a:cubicBezTo>
                    <a:close/>
                    <a:moveTo>
                      <a:pt x="139" y="36"/>
                    </a:moveTo>
                    <a:cubicBezTo>
                      <a:pt x="139" y="36"/>
                      <a:pt x="139" y="36"/>
                      <a:pt x="140" y="36"/>
                    </a:cubicBezTo>
                    <a:cubicBezTo>
                      <a:pt x="139" y="36"/>
                      <a:pt x="138" y="37"/>
                      <a:pt x="137" y="37"/>
                    </a:cubicBezTo>
                    <a:cubicBezTo>
                      <a:pt x="136" y="38"/>
                      <a:pt x="135" y="39"/>
                      <a:pt x="134" y="40"/>
                    </a:cubicBezTo>
                    <a:cubicBezTo>
                      <a:pt x="133" y="40"/>
                      <a:pt x="132" y="40"/>
                      <a:pt x="131" y="40"/>
                    </a:cubicBezTo>
                    <a:cubicBezTo>
                      <a:pt x="134" y="39"/>
                      <a:pt x="136" y="37"/>
                      <a:pt x="139" y="36"/>
                    </a:cubicBezTo>
                    <a:close/>
                    <a:moveTo>
                      <a:pt x="147" y="33"/>
                    </a:moveTo>
                    <a:cubicBezTo>
                      <a:pt x="148" y="33"/>
                      <a:pt x="148" y="33"/>
                      <a:pt x="149" y="34"/>
                    </a:cubicBezTo>
                    <a:cubicBezTo>
                      <a:pt x="148" y="34"/>
                      <a:pt x="146" y="35"/>
                      <a:pt x="145" y="36"/>
                    </a:cubicBezTo>
                    <a:cubicBezTo>
                      <a:pt x="144" y="36"/>
                      <a:pt x="144" y="36"/>
                      <a:pt x="144" y="36"/>
                    </a:cubicBezTo>
                    <a:cubicBezTo>
                      <a:pt x="144" y="36"/>
                      <a:pt x="144" y="36"/>
                      <a:pt x="143" y="36"/>
                    </a:cubicBezTo>
                    <a:cubicBezTo>
                      <a:pt x="145" y="35"/>
                      <a:pt x="146" y="34"/>
                      <a:pt x="147" y="33"/>
                    </a:cubicBezTo>
                    <a:close/>
                    <a:moveTo>
                      <a:pt x="151" y="27"/>
                    </a:moveTo>
                    <a:cubicBezTo>
                      <a:pt x="152" y="26"/>
                      <a:pt x="154" y="26"/>
                      <a:pt x="156" y="26"/>
                    </a:cubicBezTo>
                    <a:cubicBezTo>
                      <a:pt x="155" y="26"/>
                      <a:pt x="154" y="26"/>
                      <a:pt x="153" y="27"/>
                    </a:cubicBezTo>
                    <a:cubicBezTo>
                      <a:pt x="152" y="27"/>
                      <a:pt x="151" y="27"/>
                      <a:pt x="151" y="27"/>
                    </a:cubicBezTo>
                    <a:close/>
                    <a:moveTo>
                      <a:pt x="158" y="29"/>
                    </a:moveTo>
                    <a:cubicBezTo>
                      <a:pt x="159" y="28"/>
                      <a:pt x="160" y="28"/>
                      <a:pt x="160" y="28"/>
                    </a:cubicBezTo>
                    <a:cubicBezTo>
                      <a:pt x="160" y="29"/>
                      <a:pt x="159" y="29"/>
                      <a:pt x="159" y="29"/>
                    </a:cubicBezTo>
                    <a:cubicBezTo>
                      <a:pt x="159" y="29"/>
                      <a:pt x="158" y="29"/>
                      <a:pt x="158" y="29"/>
                    </a:cubicBezTo>
                    <a:close/>
                    <a:moveTo>
                      <a:pt x="156" y="28"/>
                    </a:moveTo>
                    <a:cubicBezTo>
                      <a:pt x="156" y="27"/>
                      <a:pt x="156" y="27"/>
                      <a:pt x="156" y="27"/>
                    </a:cubicBezTo>
                    <a:cubicBezTo>
                      <a:pt x="156" y="27"/>
                      <a:pt x="156" y="27"/>
                      <a:pt x="157" y="27"/>
                    </a:cubicBezTo>
                    <a:cubicBezTo>
                      <a:pt x="157" y="27"/>
                      <a:pt x="156" y="27"/>
                      <a:pt x="156" y="28"/>
                    </a:cubicBezTo>
                    <a:close/>
                    <a:moveTo>
                      <a:pt x="148" y="37"/>
                    </a:moveTo>
                    <a:cubicBezTo>
                      <a:pt x="148" y="37"/>
                      <a:pt x="148" y="37"/>
                      <a:pt x="148" y="37"/>
                    </a:cubicBezTo>
                    <a:cubicBezTo>
                      <a:pt x="148" y="37"/>
                      <a:pt x="148" y="36"/>
                      <a:pt x="148" y="36"/>
                    </a:cubicBezTo>
                    <a:cubicBezTo>
                      <a:pt x="149" y="35"/>
                      <a:pt x="149" y="35"/>
                      <a:pt x="150" y="34"/>
                    </a:cubicBezTo>
                    <a:cubicBezTo>
                      <a:pt x="151" y="34"/>
                      <a:pt x="152" y="34"/>
                      <a:pt x="152" y="34"/>
                    </a:cubicBezTo>
                    <a:cubicBezTo>
                      <a:pt x="152" y="35"/>
                      <a:pt x="151" y="35"/>
                      <a:pt x="151" y="35"/>
                    </a:cubicBezTo>
                    <a:cubicBezTo>
                      <a:pt x="151" y="35"/>
                      <a:pt x="149" y="37"/>
                      <a:pt x="148" y="37"/>
                    </a:cubicBezTo>
                    <a:close/>
                    <a:moveTo>
                      <a:pt x="149" y="34"/>
                    </a:moveTo>
                    <a:cubicBezTo>
                      <a:pt x="148" y="35"/>
                      <a:pt x="148" y="36"/>
                      <a:pt x="147" y="36"/>
                    </a:cubicBezTo>
                    <a:cubicBezTo>
                      <a:pt x="146" y="36"/>
                      <a:pt x="146" y="36"/>
                      <a:pt x="146" y="36"/>
                    </a:cubicBezTo>
                    <a:cubicBezTo>
                      <a:pt x="147" y="36"/>
                      <a:pt x="148" y="35"/>
                      <a:pt x="149" y="34"/>
                    </a:cubicBezTo>
                    <a:close/>
                    <a:moveTo>
                      <a:pt x="152" y="35"/>
                    </a:moveTo>
                    <a:cubicBezTo>
                      <a:pt x="153" y="35"/>
                      <a:pt x="153" y="35"/>
                      <a:pt x="153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3" y="36"/>
                      <a:pt x="151" y="37"/>
                      <a:pt x="150" y="38"/>
                    </a:cubicBezTo>
                    <a:cubicBezTo>
                      <a:pt x="150" y="38"/>
                      <a:pt x="149" y="37"/>
                      <a:pt x="149" y="37"/>
                    </a:cubicBezTo>
                    <a:cubicBezTo>
                      <a:pt x="150" y="37"/>
                      <a:pt x="151" y="36"/>
                      <a:pt x="152" y="35"/>
                    </a:cubicBezTo>
                    <a:close/>
                    <a:moveTo>
                      <a:pt x="12" y="131"/>
                    </a:moveTo>
                    <a:cubicBezTo>
                      <a:pt x="13" y="131"/>
                      <a:pt x="13" y="131"/>
                      <a:pt x="13" y="131"/>
                    </a:cubicBezTo>
                    <a:cubicBezTo>
                      <a:pt x="14" y="131"/>
                      <a:pt x="18" y="129"/>
                      <a:pt x="16" y="131"/>
                    </a:cubicBezTo>
                    <a:cubicBezTo>
                      <a:pt x="15" y="132"/>
                      <a:pt x="14" y="133"/>
                      <a:pt x="13" y="134"/>
                    </a:cubicBezTo>
                    <a:cubicBezTo>
                      <a:pt x="13" y="133"/>
                      <a:pt x="13" y="132"/>
                      <a:pt x="12" y="131"/>
                    </a:cubicBezTo>
                    <a:close/>
                    <a:moveTo>
                      <a:pt x="11" y="124"/>
                    </a:moveTo>
                    <a:cubicBezTo>
                      <a:pt x="13" y="124"/>
                      <a:pt x="14" y="123"/>
                      <a:pt x="16" y="123"/>
                    </a:cubicBezTo>
                    <a:cubicBezTo>
                      <a:pt x="16" y="122"/>
                      <a:pt x="17" y="122"/>
                      <a:pt x="17" y="122"/>
                    </a:cubicBezTo>
                    <a:cubicBezTo>
                      <a:pt x="17" y="122"/>
                      <a:pt x="17" y="122"/>
                      <a:pt x="17" y="123"/>
                    </a:cubicBezTo>
                    <a:cubicBezTo>
                      <a:pt x="17" y="123"/>
                      <a:pt x="16" y="123"/>
                      <a:pt x="16" y="124"/>
                    </a:cubicBezTo>
                    <a:cubicBezTo>
                      <a:pt x="14" y="125"/>
                      <a:pt x="13" y="126"/>
                      <a:pt x="12" y="127"/>
                    </a:cubicBezTo>
                    <a:cubicBezTo>
                      <a:pt x="12" y="126"/>
                      <a:pt x="11" y="125"/>
                      <a:pt x="11" y="124"/>
                    </a:cubicBezTo>
                    <a:close/>
                    <a:moveTo>
                      <a:pt x="12" y="128"/>
                    </a:moveTo>
                    <a:cubicBezTo>
                      <a:pt x="13" y="128"/>
                      <a:pt x="13" y="128"/>
                      <a:pt x="14" y="127"/>
                    </a:cubicBezTo>
                    <a:cubicBezTo>
                      <a:pt x="15" y="127"/>
                      <a:pt x="15" y="126"/>
                      <a:pt x="16" y="127"/>
                    </a:cubicBezTo>
                    <a:cubicBezTo>
                      <a:pt x="15" y="128"/>
                      <a:pt x="14" y="129"/>
                      <a:pt x="12" y="131"/>
                    </a:cubicBezTo>
                    <a:cubicBezTo>
                      <a:pt x="12" y="131"/>
                      <a:pt x="12" y="131"/>
                      <a:pt x="12" y="131"/>
                    </a:cubicBezTo>
                    <a:cubicBezTo>
                      <a:pt x="12" y="130"/>
                      <a:pt x="12" y="129"/>
                      <a:pt x="12" y="128"/>
                    </a:cubicBezTo>
                    <a:cubicBezTo>
                      <a:pt x="12" y="128"/>
                      <a:pt x="12" y="128"/>
                      <a:pt x="12" y="128"/>
                    </a:cubicBezTo>
                    <a:close/>
                    <a:moveTo>
                      <a:pt x="17" y="133"/>
                    </a:moveTo>
                    <a:cubicBezTo>
                      <a:pt x="17" y="133"/>
                      <a:pt x="17" y="133"/>
                      <a:pt x="17" y="133"/>
                    </a:cubicBezTo>
                    <a:cubicBezTo>
                      <a:pt x="16" y="133"/>
                      <a:pt x="14" y="134"/>
                      <a:pt x="15" y="133"/>
                    </a:cubicBezTo>
                    <a:cubicBezTo>
                      <a:pt x="16" y="132"/>
                      <a:pt x="17" y="131"/>
                      <a:pt x="17" y="130"/>
                    </a:cubicBezTo>
                    <a:cubicBezTo>
                      <a:pt x="17" y="131"/>
                      <a:pt x="17" y="132"/>
                      <a:pt x="17" y="133"/>
                    </a:cubicBezTo>
                    <a:close/>
                    <a:moveTo>
                      <a:pt x="13" y="135"/>
                    </a:moveTo>
                    <a:cubicBezTo>
                      <a:pt x="14" y="135"/>
                      <a:pt x="18" y="133"/>
                      <a:pt x="16" y="135"/>
                    </a:cubicBezTo>
                    <a:cubicBezTo>
                      <a:pt x="16" y="136"/>
                      <a:pt x="15" y="136"/>
                      <a:pt x="15" y="137"/>
                    </a:cubicBezTo>
                    <a:cubicBezTo>
                      <a:pt x="14" y="137"/>
                      <a:pt x="14" y="138"/>
                      <a:pt x="14" y="139"/>
                    </a:cubicBezTo>
                    <a:cubicBezTo>
                      <a:pt x="14" y="137"/>
                      <a:pt x="14" y="136"/>
                      <a:pt x="13" y="135"/>
                    </a:cubicBezTo>
                    <a:cubicBezTo>
                      <a:pt x="13" y="135"/>
                      <a:pt x="13" y="135"/>
                      <a:pt x="13" y="135"/>
                    </a:cubicBezTo>
                    <a:close/>
                    <a:moveTo>
                      <a:pt x="15" y="140"/>
                    </a:move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1"/>
                      <a:pt x="15" y="141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lose/>
                    <a:moveTo>
                      <a:pt x="15" y="139"/>
                    </a:moveTo>
                    <a:cubicBezTo>
                      <a:pt x="15" y="138"/>
                      <a:pt x="16" y="137"/>
                      <a:pt x="17" y="136"/>
                    </a:cubicBezTo>
                    <a:cubicBezTo>
                      <a:pt x="17" y="136"/>
                      <a:pt x="16" y="137"/>
                      <a:pt x="16" y="137"/>
                    </a:cubicBezTo>
                    <a:cubicBezTo>
                      <a:pt x="16" y="138"/>
                      <a:pt x="16" y="139"/>
                      <a:pt x="15" y="139"/>
                    </a:cubicBezTo>
                    <a:close/>
                    <a:moveTo>
                      <a:pt x="17" y="127"/>
                    </a:moveTo>
                    <a:cubicBezTo>
                      <a:pt x="17" y="128"/>
                      <a:pt x="17" y="129"/>
                      <a:pt x="17" y="129"/>
                    </a:cubicBezTo>
                    <a:cubicBezTo>
                      <a:pt x="17" y="129"/>
                      <a:pt x="17" y="129"/>
                      <a:pt x="17" y="129"/>
                    </a:cubicBezTo>
                    <a:cubicBezTo>
                      <a:pt x="16" y="129"/>
                      <a:pt x="16" y="130"/>
                      <a:pt x="15" y="130"/>
                    </a:cubicBezTo>
                    <a:cubicBezTo>
                      <a:pt x="12" y="131"/>
                      <a:pt x="15" y="129"/>
                      <a:pt x="15" y="129"/>
                    </a:cubicBezTo>
                    <a:cubicBezTo>
                      <a:pt x="16" y="128"/>
                      <a:pt x="16" y="128"/>
                      <a:pt x="17" y="127"/>
                    </a:cubicBezTo>
                    <a:cubicBezTo>
                      <a:pt x="17" y="127"/>
                      <a:pt x="17" y="127"/>
                      <a:pt x="17" y="127"/>
                    </a:cubicBezTo>
                    <a:close/>
                    <a:moveTo>
                      <a:pt x="17" y="125"/>
                    </a:moveTo>
                    <a:cubicBezTo>
                      <a:pt x="17" y="125"/>
                      <a:pt x="16" y="125"/>
                      <a:pt x="16" y="126"/>
                    </a:cubicBezTo>
                    <a:cubicBezTo>
                      <a:pt x="15" y="126"/>
                      <a:pt x="14" y="126"/>
                      <a:pt x="14" y="127"/>
                    </a:cubicBezTo>
                    <a:cubicBezTo>
                      <a:pt x="12" y="127"/>
                      <a:pt x="12" y="127"/>
                      <a:pt x="13" y="127"/>
                    </a:cubicBezTo>
                    <a:cubicBezTo>
                      <a:pt x="14" y="126"/>
                      <a:pt x="16" y="125"/>
                      <a:pt x="17" y="124"/>
                    </a:cubicBezTo>
                    <a:cubicBezTo>
                      <a:pt x="17" y="124"/>
                      <a:pt x="17" y="125"/>
                      <a:pt x="17" y="125"/>
                    </a:cubicBezTo>
                    <a:close/>
                    <a:moveTo>
                      <a:pt x="18" y="121"/>
                    </a:moveTo>
                    <a:cubicBezTo>
                      <a:pt x="15" y="122"/>
                      <a:pt x="13" y="123"/>
                      <a:pt x="11" y="124"/>
                    </a:cubicBezTo>
                    <a:cubicBezTo>
                      <a:pt x="11" y="123"/>
                      <a:pt x="11" y="122"/>
                      <a:pt x="11" y="122"/>
                    </a:cubicBezTo>
                    <a:cubicBezTo>
                      <a:pt x="15" y="120"/>
                      <a:pt x="19" y="119"/>
                      <a:pt x="22" y="117"/>
                    </a:cubicBezTo>
                    <a:cubicBezTo>
                      <a:pt x="24" y="116"/>
                      <a:pt x="25" y="115"/>
                      <a:pt x="27" y="115"/>
                    </a:cubicBezTo>
                    <a:cubicBezTo>
                      <a:pt x="28" y="114"/>
                      <a:pt x="29" y="114"/>
                      <a:pt x="27" y="115"/>
                    </a:cubicBezTo>
                    <a:cubicBezTo>
                      <a:pt x="25" y="116"/>
                      <a:pt x="24" y="117"/>
                      <a:pt x="23" y="118"/>
                    </a:cubicBezTo>
                    <a:cubicBezTo>
                      <a:pt x="22" y="118"/>
                      <a:pt x="21" y="118"/>
                      <a:pt x="20" y="118"/>
                    </a:cubicBezTo>
                    <a:cubicBezTo>
                      <a:pt x="19" y="119"/>
                      <a:pt x="18" y="120"/>
                      <a:pt x="18" y="121"/>
                    </a:cubicBezTo>
                    <a:close/>
                    <a:moveTo>
                      <a:pt x="18" y="77"/>
                    </a:moveTo>
                    <a:cubicBezTo>
                      <a:pt x="19" y="77"/>
                      <a:pt x="20" y="76"/>
                      <a:pt x="21" y="76"/>
                    </a:cubicBezTo>
                    <a:cubicBezTo>
                      <a:pt x="22" y="75"/>
                      <a:pt x="26" y="73"/>
                      <a:pt x="23" y="75"/>
                    </a:cubicBezTo>
                    <a:cubicBezTo>
                      <a:pt x="21" y="76"/>
                      <a:pt x="19" y="77"/>
                      <a:pt x="17" y="78"/>
                    </a:cubicBezTo>
                    <a:cubicBezTo>
                      <a:pt x="17" y="78"/>
                      <a:pt x="18" y="78"/>
                      <a:pt x="18" y="77"/>
                    </a:cubicBezTo>
                    <a:close/>
                    <a:moveTo>
                      <a:pt x="26" y="61"/>
                    </a:moveTo>
                    <a:cubicBezTo>
                      <a:pt x="28" y="60"/>
                      <a:pt x="28" y="60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lose/>
                    <a:moveTo>
                      <a:pt x="25" y="63"/>
                    </a:moveTo>
                    <a:cubicBezTo>
                      <a:pt x="26" y="63"/>
                      <a:pt x="27" y="62"/>
                      <a:pt x="29" y="62"/>
                    </a:cubicBezTo>
                    <a:cubicBezTo>
                      <a:pt x="28" y="62"/>
                      <a:pt x="26" y="63"/>
                      <a:pt x="25" y="64"/>
                    </a:cubicBezTo>
                    <a:cubicBezTo>
                      <a:pt x="25" y="64"/>
                      <a:pt x="24" y="64"/>
                      <a:pt x="24" y="64"/>
                    </a:cubicBezTo>
                    <a:cubicBezTo>
                      <a:pt x="24" y="64"/>
                      <a:pt x="25" y="64"/>
                      <a:pt x="25" y="63"/>
                    </a:cubicBezTo>
                    <a:close/>
                    <a:moveTo>
                      <a:pt x="22" y="68"/>
                    </a:moveTo>
                    <a:cubicBezTo>
                      <a:pt x="23" y="67"/>
                      <a:pt x="24" y="67"/>
                      <a:pt x="24" y="67"/>
                    </a:cubicBezTo>
                    <a:cubicBezTo>
                      <a:pt x="26" y="66"/>
                      <a:pt x="31" y="64"/>
                      <a:pt x="27" y="67"/>
                    </a:cubicBezTo>
                    <a:cubicBezTo>
                      <a:pt x="25" y="68"/>
                      <a:pt x="23" y="69"/>
                      <a:pt x="21" y="70"/>
                    </a:cubicBezTo>
                    <a:cubicBezTo>
                      <a:pt x="21" y="69"/>
                      <a:pt x="22" y="69"/>
                      <a:pt x="22" y="68"/>
                    </a:cubicBezTo>
                    <a:close/>
                    <a:moveTo>
                      <a:pt x="20" y="72"/>
                    </a:moveTo>
                    <a:cubicBezTo>
                      <a:pt x="21" y="72"/>
                      <a:pt x="22" y="72"/>
                      <a:pt x="23" y="71"/>
                    </a:cubicBezTo>
                    <a:cubicBezTo>
                      <a:pt x="25" y="71"/>
                      <a:pt x="27" y="70"/>
                      <a:pt x="28" y="69"/>
                    </a:cubicBezTo>
                    <a:cubicBezTo>
                      <a:pt x="27" y="70"/>
                      <a:pt x="26" y="70"/>
                      <a:pt x="25" y="71"/>
                    </a:cubicBezTo>
                    <a:cubicBezTo>
                      <a:pt x="23" y="72"/>
                      <a:pt x="21" y="73"/>
                      <a:pt x="19" y="74"/>
                    </a:cubicBezTo>
                    <a:cubicBezTo>
                      <a:pt x="19" y="74"/>
                      <a:pt x="20" y="73"/>
                      <a:pt x="20" y="72"/>
                    </a:cubicBezTo>
                    <a:close/>
                    <a:moveTo>
                      <a:pt x="16" y="81"/>
                    </a:moveTo>
                    <a:cubicBezTo>
                      <a:pt x="18" y="81"/>
                      <a:pt x="19" y="80"/>
                      <a:pt x="20" y="80"/>
                    </a:cubicBezTo>
                    <a:cubicBezTo>
                      <a:pt x="21" y="79"/>
                      <a:pt x="28" y="76"/>
                      <a:pt x="23" y="79"/>
                    </a:cubicBezTo>
                    <a:cubicBezTo>
                      <a:pt x="21" y="81"/>
                      <a:pt x="18" y="82"/>
                      <a:pt x="15" y="84"/>
                    </a:cubicBezTo>
                    <a:cubicBezTo>
                      <a:pt x="16" y="83"/>
                      <a:pt x="16" y="82"/>
                      <a:pt x="16" y="81"/>
                    </a:cubicBezTo>
                    <a:close/>
                    <a:moveTo>
                      <a:pt x="26" y="80"/>
                    </a:moveTo>
                    <a:cubicBezTo>
                      <a:pt x="25" y="81"/>
                      <a:pt x="23" y="81"/>
                      <a:pt x="22" y="82"/>
                    </a:cubicBezTo>
                    <a:cubicBezTo>
                      <a:pt x="21" y="82"/>
                      <a:pt x="20" y="83"/>
                      <a:pt x="19" y="83"/>
                    </a:cubicBezTo>
                    <a:cubicBezTo>
                      <a:pt x="20" y="83"/>
                      <a:pt x="13" y="86"/>
                      <a:pt x="16" y="84"/>
                    </a:cubicBezTo>
                    <a:cubicBezTo>
                      <a:pt x="19" y="82"/>
                      <a:pt x="23" y="81"/>
                      <a:pt x="26" y="78"/>
                    </a:cubicBezTo>
                    <a:cubicBezTo>
                      <a:pt x="26" y="79"/>
                      <a:pt x="26" y="80"/>
                      <a:pt x="26" y="80"/>
                    </a:cubicBezTo>
                    <a:close/>
                    <a:moveTo>
                      <a:pt x="15" y="86"/>
                    </a:moveTo>
                    <a:cubicBezTo>
                      <a:pt x="16" y="85"/>
                      <a:pt x="18" y="84"/>
                      <a:pt x="20" y="84"/>
                    </a:cubicBezTo>
                    <a:cubicBezTo>
                      <a:pt x="21" y="83"/>
                      <a:pt x="23" y="82"/>
                      <a:pt x="25" y="81"/>
                    </a:cubicBezTo>
                    <a:cubicBezTo>
                      <a:pt x="27" y="81"/>
                      <a:pt x="27" y="81"/>
                      <a:pt x="25" y="82"/>
                    </a:cubicBezTo>
                    <a:cubicBezTo>
                      <a:pt x="22" y="84"/>
                      <a:pt x="18" y="86"/>
                      <a:pt x="14" y="88"/>
                    </a:cubicBezTo>
                    <a:cubicBezTo>
                      <a:pt x="14" y="87"/>
                      <a:pt x="14" y="87"/>
                      <a:pt x="15" y="86"/>
                    </a:cubicBezTo>
                    <a:close/>
                    <a:moveTo>
                      <a:pt x="14" y="90"/>
                    </a:moveTo>
                    <a:cubicBezTo>
                      <a:pt x="16" y="89"/>
                      <a:pt x="18" y="88"/>
                      <a:pt x="20" y="87"/>
                    </a:cubicBezTo>
                    <a:cubicBezTo>
                      <a:pt x="22" y="87"/>
                      <a:pt x="24" y="86"/>
                      <a:pt x="25" y="85"/>
                    </a:cubicBezTo>
                    <a:cubicBezTo>
                      <a:pt x="26" y="85"/>
                      <a:pt x="31" y="84"/>
                      <a:pt x="28" y="85"/>
                    </a:cubicBezTo>
                    <a:cubicBezTo>
                      <a:pt x="23" y="88"/>
                      <a:pt x="17" y="90"/>
                      <a:pt x="13" y="93"/>
                    </a:cubicBezTo>
                    <a:cubicBezTo>
                      <a:pt x="13" y="92"/>
                      <a:pt x="13" y="91"/>
                      <a:pt x="14" y="90"/>
                    </a:cubicBezTo>
                    <a:close/>
                    <a:moveTo>
                      <a:pt x="12" y="95"/>
                    </a:moveTo>
                    <a:cubicBezTo>
                      <a:pt x="16" y="93"/>
                      <a:pt x="19" y="92"/>
                      <a:pt x="22" y="91"/>
                    </a:cubicBezTo>
                    <a:cubicBezTo>
                      <a:pt x="25" y="90"/>
                      <a:pt x="27" y="88"/>
                      <a:pt x="30" y="87"/>
                    </a:cubicBezTo>
                    <a:cubicBezTo>
                      <a:pt x="34" y="86"/>
                      <a:pt x="29" y="88"/>
                      <a:pt x="28" y="89"/>
                    </a:cubicBezTo>
                    <a:cubicBezTo>
                      <a:pt x="23" y="92"/>
                      <a:pt x="17" y="94"/>
                      <a:pt x="12" y="98"/>
                    </a:cubicBezTo>
                    <a:cubicBezTo>
                      <a:pt x="12" y="97"/>
                      <a:pt x="12" y="96"/>
                      <a:pt x="12" y="95"/>
                    </a:cubicBezTo>
                    <a:close/>
                    <a:moveTo>
                      <a:pt x="12" y="99"/>
                    </a:moveTo>
                    <a:cubicBezTo>
                      <a:pt x="15" y="98"/>
                      <a:pt x="17" y="97"/>
                      <a:pt x="20" y="95"/>
                    </a:cubicBezTo>
                    <a:cubicBezTo>
                      <a:pt x="23" y="94"/>
                      <a:pt x="25" y="93"/>
                      <a:pt x="28" y="92"/>
                    </a:cubicBezTo>
                    <a:cubicBezTo>
                      <a:pt x="29" y="92"/>
                      <a:pt x="30" y="92"/>
                      <a:pt x="31" y="91"/>
                    </a:cubicBezTo>
                    <a:cubicBezTo>
                      <a:pt x="30" y="92"/>
                      <a:pt x="29" y="92"/>
                      <a:pt x="29" y="93"/>
                    </a:cubicBezTo>
                    <a:cubicBezTo>
                      <a:pt x="26" y="95"/>
                      <a:pt x="22" y="96"/>
                      <a:pt x="19" y="98"/>
                    </a:cubicBezTo>
                    <a:cubicBezTo>
                      <a:pt x="17" y="100"/>
                      <a:pt x="14" y="10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lose/>
                    <a:moveTo>
                      <a:pt x="11" y="103"/>
                    </a:moveTo>
                    <a:cubicBezTo>
                      <a:pt x="11" y="103"/>
                      <a:pt x="11" y="103"/>
                      <a:pt x="11" y="103"/>
                    </a:cubicBezTo>
                    <a:cubicBezTo>
                      <a:pt x="15" y="102"/>
                      <a:pt x="19" y="100"/>
                      <a:pt x="23" y="99"/>
                    </a:cubicBezTo>
                    <a:cubicBezTo>
                      <a:pt x="25" y="98"/>
                      <a:pt x="27" y="97"/>
                      <a:pt x="29" y="96"/>
                    </a:cubicBezTo>
                    <a:cubicBezTo>
                      <a:pt x="30" y="96"/>
                      <a:pt x="36" y="93"/>
                      <a:pt x="31" y="95"/>
                    </a:cubicBezTo>
                    <a:cubicBezTo>
                      <a:pt x="25" y="99"/>
                      <a:pt x="17" y="102"/>
                      <a:pt x="11" y="107"/>
                    </a:cubicBezTo>
                    <a:cubicBezTo>
                      <a:pt x="11" y="106"/>
                      <a:pt x="11" y="105"/>
                      <a:pt x="11" y="103"/>
                    </a:cubicBezTo>
                    <a:close/>
                    <a:moveTo>
                      <a:pt x="19" y="111"/>
                    </a:moveTo>
                    <a:cubicBezTo>
                      <a:pt x="16" y="112"/>
                      <a:pt x="13" y="114"/>
                      <a:pt x="11" y="116"/>
                    </a:cubicBezTo>
                    <a:cubicBezTo>
                      <a:pt x="11" y="115"/>
                      <a:pt x="11" y="114"/>
                      <a:pt x="11" y="113"/>
                    </a:cubicBezTo>
                    <a:cubicBezTo>
                      <a:pt x="11" y="113"/>
                      <a:pt x="11" y="113"/>
                      <a:pt x="11" y="113"/>
                    </a:cubicBezTo>
                    <a:cubicBezTo>
                      <a:pt x="18" y="111"/>
                      <a:pt x="25" y="108"/>
                      <a:pt x="31" y="104"/>
                    </a:cubicBezTo>
                    <a:cubicBezTo>
                      <a:pt x="27" y="106"/>
                      <a:pt x="23" y="109"/>
                      <a:pt x="19" y="111"/>
                    </a:cubicBezTo>
                    <a:close/>
                    <a:moveTo>
                      <a:pt x="11" y="112"/>
                    </a:moveTo>
                    <a:cubicBezTo>
                      <a:pt x="11" y="111"/>
                      <a:pt x="11" y="109"/>
                      <a:pt x="11" y="108"/>
                    </a:cubicBezTo>
                    <a:cubicBezTo>
                      <a:pt x="16" y="107"/>
                      <a:pt x="20" y="104"/>
                      <a:pt x="25" y="102"/>
                    </a:cubicBezTo>
                    <a:cubicBezTo>
                      <a:pt x="26" y="102"/>
                      <a:pt x="27" y="101"/>
                      <a:pt x="29" y="101"/>
                    </a:cubicBezTo>
                    <a:cubicBezTo>
                      <a:pt x="30" y="100"/>
                      <a:pt x="32" y="99"/>
                      <a:pt x="33" y="99"/>
                    </a:cubicBezTo>
                    <a:cubicBezTo>
                      <a:pt x="33" y="99"/>
                      <a:pt x="34" y="99"/>
                      <a:pt x="34" y="99"/>
                    </a:cubicBezTo>
                    <a:cubicBezTo>
                      <a:pt x="34" y="99"/>
                      <a:pt x="34" y="99"/>
                      <a:pt x="33" y="99"/>
                    </a:cubicBezTo>
                    <a:cubicBezTo>
                      <a:pt x="30" y="101"/>
                      <a:pt x="25" y="103"/>
                      <a:pt x="21" y="105"/>
                    </a:cubicBezTo>
                    <a:cubicBezTo>
                      <a:pt x="18" y="107"/>
                      <a:pt x="14" y="110"/>
                      <a:pt x="11" y="112"/>
                    </a:cubicBezTo>
                    <a:close/>
                    <a:moveTo>
                      <a:pt x="11" y="117"/>
                    </a:moveTo>
                    <a:cubicBezTo>
                      <a:pt x="11" y="117"/>
                      <a:pt x="11" y="117"/>
                      <a:pt x="11" y="117"/>
                    </a:cubicBezTo>
                    <a:cubicBezTo>
                      <a:pt x="14" y="117"/>
                      <a:pt x="16" y="116"/>
                      <a:pt x="18" y="114"/>
                    </a:cubicBezTo>
                    <a:cubicBezTo>
                      <a:pt x="22" y="113"/>
                      <a:pt x="26" y="111"/>
                      <a:pt x="29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23" y="113"/>
                      <a:pt x="17" y="117"/>
                      <a:pt x="11" y="121"/>
                    </a:cubicBezTo>
                    <a:cubicBezTo>
                      <a:pt x="11" y="119"/>
                      <a:pt x="11" y="118"/>
                      <a:pt x="11" y="117"/>
                    </a:cubicBezTo>
                    <a:close/>
                    <a:moveTo>
                      <a:pt x="26" y="120"/>
                    </a:moveTo>
                    <a:cubicBezTo>
                      <a:pt x="27" y="120"/>
                      <a:pt x="27" y="120"/>
                      <a:pt x="28" y="120"/>
                    </a:cubicBezTo>
                    <a:cubicBezTo>
                      <a:pt x="27" y="121"/>
                      <a:pt x="27" y="121"/>
                      <a:pt x="25" y="120"/>
                    </a:cubicBezTo>
                    <a:cubicBezTo>
                      <a:pt x="25" y="120"/>
                      <a:pt x="24" y="119"/>
                      <a:pt x="24" y="119"/>
                    </a:cubicBezTo>
                    <a:cubicBezTo>
                      <a:pt x="25" y="119"/>
                      <a:pt x="27" y="119"/>
                      <a:pt x="26" y="120"/>
                    </a:cubicBezTo>
                    <a:cubicBezTo>
                      <a:pt x="25" y="120"/>
                      <a:pt x="26" y="120"/>
                      <a:pt x="26" y="120"/>
                    </a:cubicBezTo>
                    <a:close/>
                    <a:moveTo>
                      <a:pt x="28" y="119"/>
                    </a:moveTo>
                    <a:cubicBezTo>
                      <a:pt x="27" y="119"/>
                      <a:pt x="27" y="119"/>
                      <a:pt x="28" y="118"/>
                    </a:cubicBezTo>
                    <a:cubicBezTo>
                      <a:pt x="28" y="118"/>
                      <a:pt x="28" y="118"/>
                      <a:pt x="28" y="118"/>
                    </a:cubicBezTo>
                    <a:cubicBezTo>
                      <a:pt x="26" y="117"/>
                      <a:pt x="22" y="119"/>
                      <a:pt x="25" y="117"/>
                    </a:cubicBezTo>
                    <a:cubicBezTo>
                      <a:pt x="26" y="116"/>
                      <a:pt x="28" y="115"/>
                      <a:pt x="29" y="114"/>
                    </a:cubicBezTo>
                    <a:cubicBezTo>
                      <a:pt x="29" y="115"/>
                      <a:pt x="29" y="117"/>
                      <a:pt x="28" y="119"/>
                    </a:cubicBezTo>
                    <a:close/>
                    <a:moveTo>
                      <a:pt x="29" y="113"/>
                    </a:moveTo>
                    <a:cubicBezTo>
                      <a:pt x="26" y="114"/>
                      <a:pt x="23" y="115"/>
                      <a:pt x="21" y="117"/>
                    </a:cubicBezTo>
                    <a:cubicBezTo>
                      <a:pt x="19" y="117"/>
                      <a:pt x="18" y="118"/>
                      <a:pt x="16" y="119"/>
                    </a:cubicBezTo>
                    <a:cubicBezTo>
                      <a:pt x="16" y="119"/>
                      <a:pt x="9" y="123"/>
                      <a:pt x="13" y="120"/>
                    </a:cubicBezTo>
                    <a:cubicBezTo>
                      <a:pt x="18" y="117"/>
                      <a:pt x="24" y="114"/>
                      <a:pt x="29" y="110"/>
                    </a:cubicBezTo>
                    <a:cubicBezTo>
                      <a:pt x="29" y="111"/>
                      <a:pt x="29" y="112"/>
                      <a:pt x="29" y="113"/>
                    </a:cubicBezTo>
                    <a:close/>
                    <a:moveTo>
                      <a:pt x="30" y="107"/>
                    </a:moveTo>
                    <a:cubicBezTo>
                      <a:pt x="30" y="108"/>
                      <a:pt x="29" y="108"/>
                      <a:pt x="29" y="109"/>
                    </a:cubicBezTo>
                    <a:cubicBezTo>
                      <a:pt x="26" y="110"/>
                      <a:pt x="23" y="111"/>
                      <a:pt x="20" y="113"/>
                    </a:cubicBezTo>
                    <a:cubicBezTo>
                      <a:pt x="19" y="113"/>
                      <a:pt x="18" y="114"/>
                      <a:pt x="17" y="114"/>
                    </a:cubicBezTo>
                    <a:cubicBezTo>
                      <a:pt x="17" y="114"/>
                      <a:pt x="12" y="116"/>
                      <a:pt x="12" y="116"/>
                    </a:cubicBezTo>
                    <a:cubicBezTo>
                      <a:pt x="14" y="113"/>
                      <a:pt x="19" y="112"/>
                      <a:pt x="23" y="110"/>
                    </a:cubicBezTo>
                    <a:cubicBezTo>
                      <a:pt x="25" y="108"/>
                      <a:pt x="28" y="107"/>
                      <a:pt x="31" y="105"/>
                    </a:cubicBezTo>
                    <a:cubicBezTo>
                      <a:pt x="30" y="105"/>
                      <a:pt x="30" y="106"/>
                      <a:pt x="30" y="107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3"/>
                    </a:cubicBezTo>
                    <a:cubicBezTo>
                      <a:pt x="29" y="104"/>
                      <a:pt x="26" y="106"/>
                      <a:pt x="23" y="108"/>
                    </a:cubicBezTo>
                    <a:cubicBezTo>
                      <a:pt x="21" y="109"/>
                      <a:pt x="18" y="110"/>
                      <a:pt x="15" y="111"/>
                    </a:cubicBezTo>
                    <a:cubicBezTo>
                      <a:pt x="13" y="112"/>
                      <a:pt x="10" y="113"/>
                      <a:pt x="15" y="110"/>
                    </a:cubicBezTo>
                    <a:cubicBezTo>
                      <a:pt x="21" y="105"/>
                      <a:pt x="29" y="103"/>
                      <a:pt x="36" y="98"/>
                    </a:cubicBezTo>
                    <a:cubicBezTo>
                      <a:pt x="36" y="100"/>
                      <a:pt x="35" y="102"/>
                      <a:pt x="33" y="103"/>
                    </a:cubicBezTo>
                    <a:close/>
                    <a:moveTo>
                      <a:pt x="12" y="107"/>
                    </a:moveTo>
                    <a:cubicBezTo>
                      <a:pt x="14" y="106"/>
                      <a:pt x="16" y="104"/>
                      <a:pt x="17" y="104"/>
                    </a:cubicBezTo>
                    <a:cubicBezTo>
                      <a:pt x="19" y="103"/>
                      <a:pt x="21" y="102"/>
                      <a:pt x="23" y="101"/>
                    </a:cubicBezTo>
                    <a:cubicBezTo>
                      <a:pt x="27" y="99"/>
                      <a:pt x="30" y="97"/>
                      <a:pt x="34" y="94"/>
                    </a:cubicBezTo>
                    <a:cubicBezTo>
                      <a:pt x="34" y="95"/>
                      <a:pt x="35" y="96"/>
                      <a:pt x="35" y="96"/>
                    </a:cubicBezTo>
                    <a:cubicBezTo>
                      <a:pt x="35" y="96"/>
                      <a:pt x="36" y="97"/>
                      <a:pt x="36" y="97"/>
                    </a:cubicBezTo>
                    <a:cubicBezTo>
                      <a:pt x="28" y="100"/>
                      <a:pt x="20" y="104"/>
                      <a:pt x="12" y="107"/>
                    </a:cubicBezTo>
                    <a:close/>
                    <a:moveTo>
                      <a:pt x="24" y="97"/>
                    </a:moveTo>
                    <a:cubicBezTo>
                      <a:pt x="21" y="99"/>
                      <a:pt x="19" y="100"/>
                      <a:pt x="16" y="101"/>
                    </a:cubicBezTo>
                    <a:cubicBezTo>
                      <a:pt x="16" y="101"/>
                      <a:pt x="11" y="103"/>
                      <a:pt x="13" y="102"/>
                    </a:cubicBezTo>
                    <a:cubicBezTo>
                      <a:pt x="20" y="98"/>
                      <a:pt x="27" y="95"/>
                      <a:pt x="33" y="91"/>
                    </a:cubicBezTo>
                    <a:cubicBezTo>
                      <a:pt x="33" y="90"/>
                      <a:pt x="33" y="90"/>
                      <a:pt x="32" y="90"/>
                    </a:cubicBezTo>
                    <a:cubicBezTo>
                      <a:pt x="29" y="91"/>
                      <a:pt x="26" y="92"/>
                      <a:pt x="23" y="93"/>
                    </a:cubicBezTo>
                    <a:cubicBezTo>
                      <a:pt x="21" y="94"/>
                      <a:pt x="19" y="95"/>
                      <a:pt x="17" y="96"/>
                    </a:cubicBezTo>
                    <a:cubicBezTo>
                      <a:pt x="15" y="97"/>
                      <a:pt x="9" y="100"/>
                      <a:pt x="15" y="96"/>
                    </a:cubicBezTo>
                    <a:cubicBezTo>
                      <a:pt x="20" y="92"/>
                      <a:pt x="28" y="91"/>
                      <a:pt x="33" y="87"/>
                    </a:cubicBezTo>
                    <a:cubicBezTo>
                      <a:pt x="34" y="88"/>
                      <a:pt x="33" y="89"/>
                      <a:pt x="33" y="91"/>
                    </a:cubicBezTo>
                    <a:cubicBezTo>
                      <a:pt x="33" y="92"/>
                      <a:pt x="33" y="93"/>
                      <a:pt x="33" y="94"/>
                    </a:cubicBezTo>
                    <a:cubicBezTo>
                      <a:pt x="30" y="94"/>
                      <a:pt x="27" y="96"/>
                      <a:pt x="24" y="97"/>
                    </a:cubicBezTo>
                    <a:close/>
                    <a:moveTo>
                      <a:pt x="23" y="89"/>
                    </a:moveTo>
                    <a:cubicBezTo>
                      <a:pt x="21" y="90"/>
                      <a:pt x="19" y="91"/>
                      <a:pt x="17" y="92"/>
                    </a:cubicBezTo>
                    <a:cubicBezTo>
                      <a:pt x="15" y="93"/>
                      <a:pt x="11" y="95"/>
                      <a:pt x="15" y="92"/>
                    </a:cubicBezTo>
                    <a:cubicBezTo>
                      <a:pt x="20" y="89"/>
                      <a:pt x="26" y="88"/>
                      <a:pt x="31" y="84"/>
                    </a:cubicBezTo>
                    <a:cubicBezTo>
                      <a:pt x="32" y="84"/>
                      <a:pt x="33" y="85"/>
                      <a:pt x="33" y="86"/>
                    </a:cubicBezTo>
                    <a:cubicBezTo>
                      <a:pt x="30" y="87"/>
                      <a:pt x="26" y="88"/>
                      <a:pt x="23" y="89"/>
                    </a:cubicBezTo>
                    <a:close/>
                    <a:moveTo>
                      <a:pt x="16" y="89"/>
                    </a:moveTo>
                    <a:cubicBezTo>
                      <a:pt x="12" y="90"/>
                      <a:pt x="16" y="88"/>
                      <a:pt x="17" y="87"/>
                    </a:cubicBezTo>
                    <a:cubicBezTo>
                      <a:pt x="18" y="87"/>
                      <a:pt x="19" y="86"/>
                      <a:pt x="20" y="85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8" y="82"/>
                      <a:pt x="28" y="83"/>
                      <a:pt x="29" y="83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25" y="84"/>
                      <a:pt x="20" y="87"/>
                      <a:pt x="16" y="89"/>
                    </a:cubicBezTo>
                    <a:close/>
                    <a:moveTo>
                      <a:pt x="26" y="74"/>
                    </a:moveTo>
                    <a:cubicBezTo>
                      <a:pt x="26" y="75"/>
                      <a:pt x="26" y="76"/>
                      <a:pt x="26" y="77"/>
                    </a:cubicBezTo>
                    <a:cubicBezTo>
                      <a:pt x="23" y="78"/>
                      <a:pt x="20" y="79"/>
                      <a:pt x="17" y="80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20" y="79"/>
                      <a:pt x="23" y="76"/>
                      <a:pt x="26" y="74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4" y="73"/>
                      <a:pt x="23" y="74"/>
                      <a:pt x="22" y="75"/>
                    </a:cubicBezTo>
                    <a:cubicBezTo>
                      <a:pt x="21" y="75"/>
                      <a:pt x="20" y="76"/>
                      <a:pt x="18" y="76"/>
                    </a:cubicBezTo>
                    <a:cubicBezTo>
                      <a:pt x="19" y="76"/>
                      <a:pt x="19" y="76"/>
                      <a:pt x="19" y="75"/>
                    </a:cubicBezTo>
                    <a:cubicBezTo>
                      <a:pt x="20" y="74"/>
                      <a:pt x="21" y="74"/>
                      <a:pt x="21" y="73"/>
                    </a:cubicBezTo>
                    <a:cubicBezTo>
                      <a:pt x="24" y="72"/>
                      <a:pt x="26" y="71"/>
                      <a:pt x="28" y="70"/>
                    </a:cubicBezTo>
                    <a:cubicBezTo>
                      <a:pt x="28" y="71"/>
                      <a:pt x="27" y="73"/>
                      <a:pt x="26" y="74"/>
                    </a:cubicBezTo>
                    <a:close/>
                    <a:moveTo>
                      <a:pt x="29" y="68"/>
                    </a:moveTo>
                    <a:cubicBezTo>
                      <a:pt x="28" y="69"/>
                      <a:pt x="27" y="69"/>
                      <a:pt x="25" y="70"/>
                    </a:cubicBezTo>
                    <a:cubicBezTo>
                      <a:pt x="23" y="71"/>
                      <a:pt x="19" y="72"/>
                      <a:pt x="23" y="70"/>
                    </a:cubicBezTo>
                    <a:cubicBezTo>
                      <a:pt x="25" y="68"/>
                      <a:pt x="28" y="67"/>
                      <a:pt x="30" y="65"/>
                    </a:cubicBezTo>
                    <a:cubicBezTo>
                      <a:pt x="30" y="66"/>
                      <a:pt x="29" y="67"/>
                      <a:pt x="29" y="68"/>
                    </a:cubicBezTo>
                    <a:close/>
                    <a:moveTo>
                      <a:pt x="30" y="63"/>
                    </a:moveTo>
                    <a:cubicBezTo>
                      <a:pt x="30" y="63"/>
                      <a:pt x="30" y="64"/>
                      <a:pt x="30" y="64"/>
                    </a:cubicBezTo>
                    <a:cubicBezTo>
                      <a:pt x="30" y="64"/>
                      <a:pt x="30" y="64"/>
                      <a:pt x="30" y="64"/>
                    </a:cubicBezTo>
                    <a:cubicBezTo>
                      <a:pt x="29" y="64"/>
                      <a:pt x="28" y="64"/>
                      <a:pt x="27" y="65"/>
                    </a:cubicBezTo>
                    <a:cubicBezTo>
                      <a:pt x="25" y="66"/>
                      <a:pt x="24" y="66"/>
                      <a:pt x="23" y="67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5" y="64"/>
                      <a:pt x="28" y="63"/>
                      <a:pt x="30" y="62"/>
                    </a:cubicBezTo>
                    <a:cubicBezTo>
                      <a:pt x="30" y="62"/>
                      <a:pt x="30" y="62"/>
                      <a:pt x="30" y="63"/>
                    </a:cubicBezTo>
                    <a:close/>
                    <a:moveTo>
                      <a:pt x="30" y="61"/>
                    </a:moveTo>
                    <a:cubicBezTo>
                      <a:pt x="29" y="61"/>
                      <a:pt x="28" y="61"/>
                      <a:pt x="27" y="62"/>
                    </a:cubicBezTo>
                    <a:cubicBezTo>
                      <a:pt x="28" y="61"/>
                      <a:pt x="29" y="61"/>
                      <a:pt x="29" y="60"/>
                    </a:cubicBezTo>
                    <a:cubicBezTo>
                      <a:pt x="30" y="60"/>
                      <a:pt x="29" y="59"/>
                      <a:pt x="29" y="59"/>
                    </a:cubicBezTo>
                    <a:cubicBezTo>
                      <a:pt x="28" y="60"/>
                      <a:pt x="28" y="60"/>
                      <a:pt x="27" y="60"/>
                    </a:cubicBezTo>
                    <a:cubicBezTo>
                      <a:pt x="28" y="59"/>
                      <a:pt x="28" y="58"/>
                      <a:pt x="29" y="57"/>
                    </a:cubicBezTo>
                    <a:cubicBezTo>
                      <a:pt x="29" y="58"/>
                      <a:pt x="30" y="59"/>
                      <a:pt x="30" y="61"/>
                    </a:cubicBezTo>
                    <a:close/>
                    <a:moveTo>
                      <a:pt x="20" y="154"/>
                    </a:moveTo>
                    <a:cubicBezTo>
                      <a:pt x="19" y="151"/>
                      <a:pt x="18" y="148"/>
                      <a:pt x="17" y="145"/>
                    </a:cubicBezTo>
                    <a:cubicBezTo>
                      <a:pt x="17" y="145"/>
                      <a:pt x="17" y="145"/>
                      <a:pt x="17" y="145"/>
                    </a:cubicBezTo>
                    <a:cubicBezTo>
                      <a:pt x="17" y="141"/>
                      <a:pt x="19" y="138"/>
                      <a:pt x="20" y="135"/>
                    </a:cubicBezTo>
                    <a:cubicBezTo>
                      <a:pt x="21" y="132"/>
                      <a:pt x="20" y="130"/>
                      <a:pt x="20" y="127"/>
                    </a:cubicBezTo>
                    <a:cubicBezTo>
                      <a:pt x="20" y="125"/>
                      <a:pt x="20" y="119"/>
                      <a:pt x="23" y="122"/>
                    </a:cubicBezTo>
                    <a:cubicBezTo>
                      <a:pt x="24" y="123"/>
                      <a:pt x="24" y="123"/>
                      <a:pt x="26" y="124"/>
                    </a:cubicBezTo>
                    <a:cubicBezTo>
                      <a:pt x="28" y="124"/>
                      <a:pt x="30" y="123"/>
                      <a:pt x="31" y="121"/>
                    </a:cubicBezTo>
                    <a:cubicBezTo>
                      <a:pt x="31" y="119"/>
                      <a:pt x="32" y="117"/>
                      <a:pt x="32" y="115"/>
                    </a:cubicBezTo>
                    <a:cubicBezTo>
                      <a:pt x="32" y="111"/>
                      <a:pt x="33" y="108"/>
                      <a:pt x="36" y="105"/>
                    </a:cubicBezTo>
                    <a:cubicBezTo>
                      <a:pt x="38" y="102"/>
                      <a:pt x="40" y="98"/>
                      <a:pt x="38" y="95"/>
                    </a:cubicBezTo>
                    <a:cubicBezTo>
                      <a:pt x="37" y="94"/>
                      <a:pt x="35" y="93"/>
                      <a:pt x="36" y="91"/>
                    </a:cubicBezTo>
                    <a:cubicBezTo>
                      <a:pt x="36" y="89"/>
                      <a:pt x="37" y="87"/>
                      <a:pt x="36" y="85"/>
                    </a:cubicBezTo>
                    <a:cubicBezTo>
                      <a:pt x="36" y="84"/>
                      <a:pt x="35" y="82"/>
                      <a:pt x="34" y="81"/>
                    </a:cubicBezTo>
                    <a:cubicBezTo>
                      <a:pt x="33" y="81"/>
                      <a:pt x="32" y="81"/>
                      <a:pt x="32" y="80"/>
                    </a:cubicBezTo>
                    <a:cubicBezTo>
                      <a:pt x="28" y="79"/>
                      <a:pt x="29" y="74"/>
                      <a:pt x="30" y="72"/>
                    </a:cubicBezTo>
                    <a:cubicBezTo>
                      <a:pt x="31" y="69"/>
                      <a:pt x="33" y="67"/>
                      <a:pt x="33" y="64"/>
                    </a:cubicBezTo>
                    <a:cubicBezTo>
                      <a:pt x="33" y="61"/>
                      <a:pt x="32" y="57"/>
                      <a:pt x="32" y="53"/>
                    </a:cubicBezTo>
                    <a:cubicBezTo>
                      <a:pt x="37" y="46"/>
                      <a:pt x="44" y="40"/>
                      <a:pt x="51" y="35"/>
                    </a:cubicBezTo>
                    <a:cubicBezTo>
                      <a:pt x="80" y="13"/>
                      <a:pt x="120" y="10"/>
                      <a:pt x="153" y="23"/>
                    </a:cubicBezTo>
                    <a:cubicBezTo>
                      <a:pt x="151" y="24"/>
                      <a:pt x="149" y="24"/>
                      <a:pt x="148" y="25"/>
                    </a:cubicBezTo>
                    <a:cubicBezTo>
                      <a:pt x="146" y="27"/>
                      <a:pt x="149" y="30"/>
                      <a:pt x="150" y="30"/>
                    </a:cubicBezTo>
                    <a:cubicBezTo>
                      <a:pt x="151" y="30"/>
                      <a:pt x="152" y="30"/>
                      <a:pt x="153" y="30"/>
                    </a:cubicBezTo>
                    <a:cubicBezTo>
                      <a:pt x="153" y="30"/>
                      <a:pt x="153" y="30"/>
                      <a:pt x="154" y="30"/>
                    </a:cubicBezTo>
                    <a:cubicBezTo>
                      <a:pt x="155" y="30"/>
                      <a:pt x="155" y="30"/>
                      <a:pt x="155" y="32"/>
                    </a:cubicBezTo>
                    <a:cubicBezTo>
                      <a:pt x="152" y="32"/>
                      <a:pt x="148" y="30"/>
                      <a:pt x="145" y="29"/>
                    </a:cubicBezTo>
                    <a:cubicBezTo>
                      <a:pt x="143" y="28"/>
                      <a:pt x="139" y="22"/>
                      <a:pt x="136" y="25"/>
                    </a:cubicBezTo>
                    <a:cubicBezTo>
                      <a:pt x="135" y="26"/>
                      <a:pt x="135" y="27"/>
                      <a:pt x="135" y="29"/>
                    </a:cubicBezTo>
                    <a:cubicBezTo>
                      <a:pt x="134" y="31"/>
                      <a:pt x="137" y="34"/>
                      <a:pt x="133" y="34"/>
                    </a:cubicBezTo>
                    <a:cubicBezTo>
                      <a:pt x="130" y="34"/>
                      <a:pt x="127" y="32"/>
                      <a:pt x="124" y="32"/>
                    </a:cubicBezTo>
                    <a:cubicBezTo>
                      <a:pt x="118" y="31"/>
                      <a:pt x="118" y="38"/>
                      <a:pt x="123" y="40"/>
                    </a:cubicBezTo>
                    <a:cubicBezTo>
                      <a:pt x="126" y="42"/>
                      <a:pt x="130" y="43"/>
                      <a:pt x="133" y="43"/>
                    </a:cubicBezTo>
                    <a:cubicBezTo>
                      <a:pt x="135" y="43"/>
                      <a:pt x="137" y="42"/>
                      <a:pt x="138" y="41"/>
                    </a:cubicBezTo>
                    <a:cubicBezTo>
                      <a:pt x="142" y="39"/>
                      <a:pt x="146" y="38"/>
                      <a:pt x="150" y="42"/>
                    </a:cubicBezTo>
                    <a:cubicBezTo>
                      <a:pt x="154" y="45"/>
                      <a:pt x="153" y="51"/>
                      <a:pt x="158" y="54"/>
                    </a:cubicBezTo>
                    <a:cubicBezTo>
                      <a:pt x="161" y="57"/>
                      <a:pt x="164" y="51"/>
                      <a:pt x="167" y="52"/>
                    </a:cubicBezTo>
                    <a:cubicBezTo>
                      <a:pt x="169" y="52"/>
                      <a:pt x="171" y="53"/>
                      <a:pt x="173" y="54"/>
                    </a:cubicBezTo>
                    <a:cubicBezTo>
                      <a:pt x="174" y="55"/>
                      <a:pt x="175" y="56"/>
                      <a:pt x="176" y="57"/>
                    </a:cubicBezTo>
                    <a:cubicBezTo>
                      <a:pt x="177" y="57"/>
                      <a:pt x="179" y="62"/>
                      <a:pt x="175" y="61"/>
                    </a:cubicBezTo>
                    <a:cubicBezTo>
                      <a:pt x="172" y="59"/>
                      <a:pt x="170" y="55"/>
                      <a:pt x="167" y="55"/>
                    </a:cubicBezTo>
                    <a:cubicBezTo>
                      <a:pt x="164" y="55"/>
                      <a:pt x="163" y="57"/>
                      <a:pt x="163" y="59"/>
                    </a:cubicBezTo>
                    <a:cubicBezTo>
                      <a:pt x="163" y="63"/>
                      <a:pt x="167" y="65"/>
                      <a:pt x="170" y="66"/>
                    </a:cubicBezTo>
                    <a:cubicBezTo>
                      <a:pt x="170" y="66"/>
                      <a:pt x="170" y="66"/>
                      <a:pt x="171" y="66"/>
                    </a:cubicBezTo>
                    <a:cubicBezTo>
                      <a:pt x="173" y="67"/>
                      <a:pt x="172" y="69"/>
                      <a:pt x="170" y="71"/>
                    </a:cubicBezTo>
                    <a:cubicBezTo>
                      <a:pt x="170" y="71"/>
                      <a:pt x="170" y="71"/>
                      <a:pt x="170" y="71"/>
                    </a:cubicBezTo>
                    <a:cubicBezTo>
                      <a:pt x="164" y="68"/>
                      <a:pt x="159" y="66"/>
                      <a:pt x="154" y="64"/>
                    </a:cubicBezTo>
                    <a:cubicBezTo>
                      <a:pt x="148" y="61"/>
                      <a:pt x="144" y="57"/>
                      <a:pt x="140" y="52"/>
                    </a:cubicBezTo>
                    <a:cubicBezTo>
                      <a:pt x="137" y="48"/>
                      <a:pt x="134" y="45"/>
                      <a:pt x="129" y="44"/>
                    </a:cubicBezTo>
                    <a:cubicBezTo>
                      <a:pt x="125" y="42"/>
                      <a:pt x="120" y="42"/>
                      <a:pt x="115" y="43"/>
                    </a:cubicBezTo>
                    <a:cubicBezTo>
                      <a:pt x="99" y="47"/>
                      <a:pt x="72" y="66"/>
                      <a:pt x="81" y="86"/>
                    </a:cubicBezTo>
                    <a:cubicBezTo>
                      <a:pt x="86" y="95"/>
                      <a:pt x="100" y="93"/>
                      <a:pt x="109" y="98"/>
                    </a:cubicBezTo>
                    <a:cubicBezTo>
                      <a:pt x="115" y="101"/>
                      <a:pt x="112" y="109"/>
                      <a:pt x="110" y="114"/>
                    </a:cubicBezTo>
                    <a:cubicBezTo>
                      <a:pt x="109" y="116"/>
                      <a:pt x="108" y="119"/>
                      <a:pt x="108" y="121"/>
                    </a:cubicBezTo>
                    <a:cubicBezTo>
                      <a:pt x="107" y="124"/>
                      <a:pt x="108" y="127"/>
                      <a:pt x="109" y="130"/>
                    </a:cubicBezTo>
                    <a:cubicBezTo>
                      <a:pt x="109" y="135"/>
                      <a:pt x="105" y="140"/>
                      <a:pt x="104" y="144"/>
                    </a:cubicBezTo>
                    <a:cubicBezTo>
                      <a:pt x="102" y="147"/>
                      <a:pt x="101" y="151"/>
                      <a:pt x="101" y="154"/>
                    </a:cubicBezTo>
                    <a:cubicBezTo>
                      <a:pt x="99" y="160"/>
                      <a:pt x="98" y="167"/>
                      <a:pt x="101" y="173"/>
                    </a:cubicBezTo>
                    <a:cubicBezTo>
                      <a:pt x="103" y="179"/>
                      <a:pt x="108" y="180"/>
                      <a:pt x="114" y="179"/>
                    </a:cubicBezTo>
                    <a:cubicBezTo>
                      <a:pt x="119" y="179"/>
                      <a:pt x="124" y="176"/>
                      <a:pt x="128" y="172"/>
                    </a:cubicBezTo>
                    <a:cubicBezTo>
                      <a:pt x="134" y="168"/>
                      <a:pt x="140" y="165"/>
                      <a:pt x="146" y="162"/>
                    </a:cubicBezTo>
                    <a:cubicBezTo>
                      <a:pt x="151" y="160"/>
                      <a:pt x="155" y="158"/>
                      <a:pt x="157" y="154"/>
                    </a:cubicBezTo>
                    <a:cubicBezTo>
                      <a:pt x="161" y="149"/>
                      <a:pt x="157" y="143"/>
                      <a:pt x="163" y="139"/>
                    </a:cubicBezTo>
                    <a:cubicBezTo>
                      <a:pt x="168" y="135"/>
                      <a:pt x="177" y="134"/>
                      <a:pt x="181" y="127"/>
                    </a:cubicBezTo>
                    <a:cubicBezTo>
                      <a:pt x="182" y="124"/>
                      <a:pt x="182" y="121"/>
                      <a:pt x="180" y="118"/>
                    </a:cubicBezTo>
                    <a:cubicBezTo>
                      <a:pt x="179" y="115"/>
                      <a:pt x="176" y="113"/>
                      <a:pt x="175" y="110"/>
                    </a:cubicBezTo>
                    <a:cubicBezTo>
                      <a:pt x="174" y="107"/>
                      <a:pt x="175" y="103"/>
                      <a:pt x="174" y="100"/>
                    </a:cubicBezTo>
                    <a:cubicBezTo>
                      <a:pt x="174" y="98"/>
                      <a:pt x="173" y="95"/>
                      <a:pt x="172" y="93"/>
                    </a:cubicBezTo>
                    <a:cubicBezTo>
                      <a:pt x="171" y="92"/>
                      <a:pt x="171" y="90"/>
                      <a:pt x="170" y="89"/>
                    </a:cubicBezTo>
                    <a:cubicBezTo>
                      <a:pt x="170" y="88"/>
                      <a:pt x="170" y="88"/>
                      <a:pt x="170" y="88"/>
                    </a:cubicBezTo>
                    <a:cubicBezTo>
                      <a:pt x="169" y="85"/>
                      <a:pt x="170" y="84"/>
                      <a:pt x="173" y="84"/>
                    </a:cubicBezTo>
                    <a:cubicBezTo>
                      <a:pt x="176" y="89"/>
                      <a:pt x="175" y="96"/>
                      <a:pt x="175" y="101"/>
                    </a:cubicBezTo>
                    <a:cubicBezTo>
                      <a:pt x="175" y="105"/>
                      <a:pt x="175" y="108"/>
                      <a:pt x="177" y="111"/>
                    </a:cubicBezTo>
                    <a:cubicBezTo>
                      <a:pt x="180" y="113"/>
                      <a:pt x="185" y="113"/>
                      <a:pt x="188" y="112"/>
                    </a:cubicBezTo>
                    <a:cubicBezTo>
                      <a:pt x="191" y="112"/>
                      <a:pt x="196" y="110"/>
                      <a:pt x="197" y="107"/>
                    </a:cubicBezTo>
                    <a:cubicBezTo>
                      <a:pt x="198" y="102"/>
                      <a:pt x="195" y="98"/>
                      <a:pt x="193" y="95"/>
                    </a:cubicBezTo>
                    <a:cubicBezTo>
                      <a:pt x="192" y="93"/>
                      <a:pt x="191" y="92"/>
                      <a:pt x="190" y="91"/>
                    </a:cubicBezTo>
                    <a:cubicBezTo>
                      <a:pt x="190" y="90"/>
                      <a:pt x="189" y="90"/>
                      <a:pt x="189" y="89"/>
                    </a:cubicBezTo>
                    <a:cubicBezTo>
                      <a:pt x="189" y="89"/>
                      <a:pt x="186" y="82"/>
                      <a:pt x="189" y="84"/>
                    </a:cubicBezTo>
                    <a:cubicBezTo>
                      <a:pt x="194" y="87"/>
                      <a:pt x="196" y="93"/>
                      <a:pt x="198" y="97"/>
                    </a:cubicBezTo>
                    <a:cubicBezTo>
                      <a:pt x="200" y="100"/>
                      <a:pt x="203" y="103"/>
                      <a:pt x="206" y="106"/>
                    </a:cubicBezTo>
                    <a:cubicBezTo>
                      <a:pt x="211" y="111"/>
                      <a:pt x="212" y="115"/>
                      <a:pt x="213" y="121"/>
                    </a:cubicBezTo>
                    <a:cubicBezTo>
                      <a:pt x="213" y="122"/>
                      <a:pt x="213" y="122"/>
                      <a:pt x="213" y="122"/>
                    </a:cubicBezTo>
                    <a:cubicBezTo>
                      <a:pt x="209" y="164"/>
                      <a:pt x="176" y="197"/>
                      <a:pt x="135" y="207"/>
                    </a:cubicBezTo>
                    <a:cubicBezTo>
                      <a:pt x="90" y="217"/>
                      <a:pt x="41" y="195"/>
                      <a:pt x="20" y="154"/>
                    </a:cubicBezTo>
                    <a:close/>
                    <a:moveTo>
                      <a:pt x="63" y="219"/>
                    </a:moveTo>
                    <a:cubicBezTo>
                      <a:pt x="61" y="217"/>
                      <a:pt x="65" y="211"/>
                      <a:pt x="66" y="210"/>
                    </a:cubicBezTo>
                    <a:cubicBezTo>
                      <a:pt x="68" y="208"/>
                      <a:pt x="69" y="206"/>
                      <a:pt x="70" y="203"/>
                    </a:cubicBezTo>
                    <a:cubicBezTo>
                      <a:pt x="72" y="204"/>
                      <a:pt x="73" y="204"/>
                      <a:pt x="74" y="205"/>
                    </a:cubicBezTo>
                    <a:cubicBezTo>
                      <a:pt x="72" y="209"/>
                      <a:pt x="66" y="224"/>
                      <a:pt x="63" y="219"/>
                    </a:cubicBezTo>
                    <a:close/>
                    <a:moveTo>
                      <a:pt x="108" y="222"/>
                    </a:moveTo>
                    <a:cubicBezTo>
                      <a:pt x="111" y="222"/>
                      <a:pt x="114" y="222"/>
                      <a:pt x="116" y="222"/>
                    </a:cubicBezTo>
                    <a:cubicBezTo>
                      <a:pt x="113" y="223"/>
                      <a:pt x="110" y="224"/>
                      <a:pt x="107" y="224"/>
                    </a:cubicBezTo>
                    <a:cubicBezTo>
                      <a:pt x="107" y="223"/>
                      <a:pt x="107" y="223"/>
                      <a:pt x="107" y="222"/>
                    </a:cubicBezTo>
                    <a:cubicBezTo>
                      <a:pt x="108" y="222"/>
                      <a:pt x="108" y="222"/>
                      <a:pt x="108" y="222"/>
                    </a:cubicBezTo>
                    <a:close/>
                    <a:moveTo>
                      <a:pt x="120" y="228"/>
                    </a:moveTo>
                    <a:cubicBezTo>
                      <a:pt x="120" y="228"/>
                      <a:pt x="120" y="229"/>
                      <a:pt x="120" y="230"/>
                    </a:cubicBezTo>
                    <a:cubicBezTo>
                      <a:pt x="115" y="231"/>
                      <a:pt x="110" y="233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6" y="234"/>
                      <a:pt x="107" y="233"/>
                      <a:pt x="109" y="232"/>
                    </a:cubicBezTo>
                    <a:cubicBezTo>
                      <a:pt x="112" y="231"/>
                      <a:pt x="116" y="229"/>
                      <a:pt x="119" y="228"/>
                    </a:cubicBezTo>
                    <a:cubicBezTo>
                      <a:pt x="119" y="228"/>
                      <a:pt x="120" y="228"/>
                      <a:pt x="120" y="228"/>
                    </a:cubicBezTo>
                    <a:close/>
                    <a:moveTo>
                      <a:pt x="121" y="234"/>
                    </a:moveTo>
                    <a:cubicBezTo>
                      <a:pt x="121" y="234"/>
                      <a:pt x="121" y="234"/>
                      <a:pt x="121" y="234"/>
                    </a:cubicBezTo>
                    <a:cubicBezTo>
                      <a:pt x="115" y="236"/>
                      <a:pt x="109" y="238"/>
                      <a:pt x="102" y="238"/>
                    </a:cubicBezTo>
                    <a:cubicBezTo>
                      <a:pt x="102" y="238"/>
                      <a:pt x="102" y="238"/>
                      <a:pt x="102" y="238"/>
                    </a:cubicBezTo>
                    <a:cubicBezTo>
                      <a:pt x="105" y="238"/>
                      <a:pt x="108" y="236"/>
                      <a:pt x="111" y="235"/>
                    </a:cubicBezTo>
                    <a:cubicBezTo>
                      <a:pt x="114" y="233"/>
                      <a:pt x="117" y="232"/>
                      <a:pt x="120" y="230"/>
                    </a:cubicBezTo>
                    <a:cubicBezTo>
                      <a:pt x="121" y="232"/>
                      <a:pt x="121" y="233"/>
                      <a:pt x="121" y="234"/>
                    </a:cubicBezTo>
                    <a:close/>
                    <a:moveTo>
                      <a:pt x="135" y="249"/>
                    </a:moveTo>
                    <a:cubicBezTo>
                      <a:pt x="132" y="250"/>
                      <a:pt x="128" y="251"/>
                      <a:pt x="125" y="253"/>
                    </a:cubicBezTo>
                    <a:cubicBezTo>
                      <a:pt x="122" y="253"/>
                      <a:pt x="120" y="254"/>
                      <a:pt x="117" y="254"/>
                    </a:cubicBezTo>
                    <a:cubicBezTo>
                      <a:pt x="111" y="256"/>
                      <a:pt x="104" y="258"/>
                      <a:pt x="98" y="260"/>
                    </a:cubicBezTo>
                    <a:cubicBezTo>
                      <a:pt x="84" y="264"/>
                      <a:pt x="71" y="269"/>
                      <a:pt x="57" y="272"/>
                    </a:cubicBezTo>
                    <a:cubicBezTo>
                      <a:pt x="62" y="271"/>
                      <a:pt x="69" y="268"/>
                      <a:pt x="74" y="266"/>
                    </a:cubicBezTo>
                    <a:cubicBezTo>
                      <a:pt x="81" y="264"/>
                      <a:pt x="87" y="261"/>
                      <a:pt x="93" y="259"/>
                    </a:cubicBezTo>
                    <a:cubicBezTo>
                      <a:pt x="104" y="256"/>
                      <a:pt x="116" y="253"/>
                      <a:pt x="126" y="247"/>
                    </a:cubicBezTo>
                    <a:cubicBezTo>
                      <a:pt x="129" y="247"/>
                      <a:pt x="132" y="248"/>
                      <a:pt x="135" y="249"/>
                    </a:cubicBezTo>
                    <a:close/>
                    <a:moveTo>
                      <a:pt x="145" y="251"/>
                    </a:moveTo>
                    <a:cubicBezTo>
                      <a:pt x="132" y="253"/>
                      <a:pt x="120" y="257"/>
                      <a:pt x="108" y="261"/>
                    </a:cubicBezTo>
                    <a:cubicBezTo>
                      <a:pt x="95" y="265"/>
                      <a:pt x="82" y="270"/>
                      <a:pt x="69" y="273"/>
                    </a:cubicBezTo>
                    <a:cubicBezTo>
                      <a:pt x="68" y="273"/>
                      <a:pt x="67" y="273"/>
                      <a:pt x="66" y="274"/>
                    </a:cubicBezTo>
                    <a:cubicBezTo>
                      <a:pt x="67" y="273"/>
                      <a:pt x="69" y="272"/>
                      <a:pt x="71" y="272"/>
                    </a:cubicBezTo>
                    <a:cubicBezTo>
                      <a:pt x="74" y="271"/>
                      <a:pt x="77" y="270"/>
                      <a:pt x="81" y="269"/>
                    </a:cubicBezTo>
                    <a:cubicBezTo>
                      <a:pt x="87" y="266"/>
                      <a:pt x="94" y="264"/>
                      <a:pt x="100" y="262"/>
                    </a:cubicBezTo>
                    <a:cubicBezTo>
                      <a:pt x="107" y="260"/>
                      <a:pt x="113" y="258"/>
                      <a:pt x="119" y="256"/>
                    </a:cubicBezTo>
                    <a:cubicBezTo>
                      <a:pt x="121" y="255"/>
                      <a:pt x="123" y="254"/>
                      <a:pt x="125" y="253"/>
                    </a:cubicBezTo>
                    <a:cubicBezTo>
                      <a:pt x="129" y="252"/>
                      <a:pt x="133" y="251"/>
                      <a:pt x="137" y="249"/>
                    </a:cubicBezTo>
                    <a:cubicBezTo>
                      <a:pt x="139" y="249"/>
                      <a:pt x="142" y="250"/>
                      <a:pt x="145" y="251"/>
                    </a:cubicBezTo>
                    <a:close/>
                    <a:moveTo>
                      <a:pt x="151" y="252"/>
                    </a:moveTo>
                    <a:cubicBezTo>
                      <a:pt x="140" y="255"/>
                      <a:pt x="128" y="259"/>
                      <a:pt x="117" y="263"/>
                    </a:cubicBezTo>
                    <a:cubicBezTo>
                      <a:pt x="111" y="265"/>
                      <a:pt x="106" y="267"/>
                      <a:pt x="100" y="268"/>
                    </a:cubicBezTo>
                    <a:cubicBezTo>
                      <a:pt x="94" y="270"/>
                      <a:pt x="88" y="272"/>
                      <a:pt x="82" y="274"/>
                    </a:cubicBezTo>
                    <a:cubicBezTo>
                      <a:pt x="77" y="275"/>
                      <a:pt x="84" y="273"/>
                      <a:pt x="85" y="272"/>
                    </a:cubicBezTo>
                    <a:cubicBezTo>
                      <a:pt x="87" y="271"/>
                      <a:pt x="90" y="271"/>
                      <a:pt x="93" y="270"/>
                    </a:cubicBezTo>
                    <a:cubicBezTo>
                      <a:pt x="99" y="268"/>
                      <a:pt x="105" y="267"/>
                      <a:pt x="111" y="264"/>
                    </a:cubicBezTo>
                    <a:cubicBezTo>
                      <a:pt x="122" y="260"/>
                      <a:pt x="134" y="255"/>
                      <a:pt x="146" y="251"/>
                    </a:cubicBezTo>
                    <a:cubicBezTo>
                      <a:pt x="146" y="251"/>
                      <a:pt x="146" y="251"/>
                      <a:pt x="146" y="251"/>
                    </a:cubicBezTo>
                    <a:cubicBezTo>
                      <a:pt x="148" y="251"/>
                      <a:pt x="150" y="252"/>
                      <a:pt x="151" y="252"/>
                    </a:cubicBezTo>
                    <a:close/>
                    <a:moveTo>
                      <a:pt x="167" y="258"/>
                    </a:moveTo>
                    <a:cubicBezTo>
                      <a:pt x="158" y="261"/>
                      <a:pt x="149" y="265"/>
                      <a:pt x="139" y="268"/>
                    </a:cubicBezTo>
                    <a:cubicBezTo>
                      <a:pt x="135" y="269"/>
                      <a:pt x="131" y="270"/>
                      <a:pt x="127" y="272"/>
                    </a:cubicBezTo>
                    <a:cubicBezTo>
                      <a:pt x="131" y="270"/>
                      <a:pt x="136" y="268"/>
                      <a:pt x="140" y="266"/>
                    </a:cubicBezTo>
                    <a:cubicBezTo>
                      <a:pt x="145" y="264"/>
                      <a:pt x="149" y="261"/>
                      <a:pt x="154" y="260"/>
                    </a:cubicBezTo>
                    <a:cubicBezTo>
                      <a:pt x="157" y="259"/>
                      <a:pt x="160" y="258"/>
                      <a:pt x="163" y="256"/>
                    </a:cubicBezTo>
                    <a:cubicBezTo>
                      <a:pt x="164" y="257"/>
                      <a:pt x="166" y="257"/>
                      <a:pt x="167" y="258"/>
                    </a:cubicBezTo>
                    <a:close/>
                    <a:moveTo>
                      <a:pt x="176" y="263"/>
                    </a:move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3" y="264"/>
                      <a:pt x="171" y="265"/>
                      <a:pt x="169" y="266"/>
                    </a:cubicBezTo>
                    <a:cubicBezTo>
                      <a:pt x="169" y="266"/>
                      <a:pt x="168" y="266"/>
                      <a:pt x="168" y="266"/>
                    </a:cubicBezTo>
                    <a:cubicBezTo>
                      <a:pt x="163" y="268"/>
                      <a:pt x="158" y="269"/>
                      <a:pt x="153" y="271"/>
                    </a:cubicBezTo>
                    <a:cubicBezTo>
                      <a:pt x="151" y="272"/>
                      <a:pt x="148" y="274"/>
                      <a:pt x="145" y="275"/>
                    </a:cubicBezTo>
                    <a:cubicBezTo>
                      <a:pt x="144" y="275"/>
                      <a:pt x="142" y="276"/>
                      <a:pt x="140" y="276"/>
                    </a:cubicBezTo>
                    <a:cubicBezTo>
                      <a:pt x="141" y="276"/>
                      <a:pt x="143" y="274"/>
                      <a:pt x="143" y="274"/>
                    </a:cubicBezTo>
                    <a:cubicBezTo>
                      <a:pt x="153" y="268"/>
                      <a:pt x="163" y="267"/>
                      <a:pt x="172" y="260"/>
                    </a:cubicBezTo>
                    <a:cubicBezTo>
                      <a:pt x="173" y="261"/>
                      <a:pt x="175" y="262"/>
                      <a:pt x="176" y="263"/>
                    </a:cubicBezTo>
                    <a:close/>
                    <a:moveTo>
                      <a:pt x="180" y="267"/>
                    </a:moveTo>
                    <a:cubicBezTo>
                      <a:pt x="181" y="268"/>
                      <a:pt x="181" y="268"/>
                      <a:pt x="180" y="269"/>
                    </a:cubicBezTo>
                    <a:cubicBezTo>
                      <a:pt x="180" y="269"/>
                      <a:pt x="180" y="269"/>
                      <a:pt x="180" y="269"/>
                    </a:cubicBezTo>
                    <a:cubicBezTo>
                      <a:pt x="178" y="270"/>
                      <a:pt x="175" y="271"/>
                      <a:pt x="173" y="272"/>
                    </a:cubicBezTo>
                    <a:cubicBezTo>
                      <a:pt x="171" y="272"/>
                      <a:pt x="170" y="273"/>
                      <a:pt x="168" y="273"/>
                    </a:cubicBezTo>
                    <a:cubicBezTo>
                      <a:pt x="168" y="273"/>
                      <a:pt x="168" y="273"/>
                      <a:pt x="168" y="273"/>
                    </a:cubicBezTo>
                    <a:cubicBezTo>
                      <a:pt x="172" y="271"/>
                      <a:pt x="176" y="269"/>
                      <a:pt x="180" y="267"/>
                    </a:cubicBezTo>
                    <a:cubicBezTo>
                      <a:pt x="180" y="267"/>
                      <a:pt x="180" y="267"/>
                      <a:pt x="180" y="267"/>
                    </a:cubicBezTo>
                    <a:close/>
                    <a:moveTo>
                      <a:pt x="177" y="268"/>
                    </a:moveTo>
                    <a:cubicBezTo>
                      <a:pt x="176" y="268"/>
                      <a:pt x="176" y="269"/>
                      <a:pt x="175" y="269"/>
                    </a:cubicBezTo>
                    <a:cubicBezTo>
                      <a:pt x="172" y="271"/>
                      <a:pt x="168" y="272"/>
                      <a:pt x="165" y="274"/>
                    </a:cubicBezTo>
                    <a:cubicBezTo>
                      <a:pt x="165" y="274"/>
                      <a:pt x="165" y="274"/>
                      <a:pt x="165" y="274"/>
                    </a:cubicBezTo>
                    <a:cubicBezTo>
                      <a:pt x="161" y="275"/>
                      <a:pt x="157" y="275"/>
                      <a:pt x="153" y="275"/>
                    </a:cubicBezTo>
                    <a:cubicBezTo>
                      <a:pt x="160" y="272"/>
                      <a:pt x="167" y="270"/>
                      <a:pt x="174" y="268"/>
                    </a:cubicBezTo>
                    <a:cubicBezTo>
                      <a:pt x="175" y="268"/>
                      <a:pt x="177" y="267"/>
                      <a:pt x="178" y="267"/>
                    </a:cubicBezTo>
                    <a:cubicBezTo>
                      <a:pt x="178" y="267"/>
                      <a:pt x="178" y="267"/>
                      <a:pt x="177" y="268"/>
                    </a:cubicBezTo>
                    <a:close/>
                    <a:moveTo>
                      <a:pt x="152" y="275"/>
                    </a:moveTo>
                    <a:cubicBezTo>
                      <a:pt x="151" y="275"/>
                      <a:pt x="151" y="275"/>
                      <a:pt x="151" y="276"/>
                    </a:cubicBezTo>
                    <a:cubicBezTo>
                      <a:pt x="151" y="276"/>
                      <a:pt x="151" y="276"/>
                      <a:pt x="151" y="276"/>
                    </a:cubicBezTo>
                    <a:cubicBezTo>
                      <a:pt x="148" y="276"/>
                      <a:pt x="145" y="276"/>
                      <a:pt x="142" y="276"/>
                    </a:cubicBezTo>
                    <a:cubicBezTo>
                      <a:pt x="148" y="274"/>
                      <a:pt x="154" y="272"/>
                      <a:pt x="160" y="269"/>
                    </a:cubicBezTo>
                    <a:cubicBezTo>
                      <a:pt x="162" y="269"/>
                      <a:pt x="164" y="268"/>
                      <a:pt x="166" y="268"/>
                    </a:cubicBezTo>
                    <a:cubicBezTo>
                      <a:pt x="161" y="270"/>
                      <a:pt x="156" y="272"/>
                      <a:pt x="152" y="275"/>
                    </a:cubicBezTo>
                    <a:close/>
                    <a:moveTo>
                      <a:pt x="125" y="277"/>
                    </a:moveTo>
                    <a:cubicBezTo>
                      <a:pt x="125" y="277"/>
                      <a:pt x="125" y="277"/>
                      <a:pt x="125" y="277"/>
                    </a:cubicBezTo>
                    <a:cubicBezTo>
                      <a:pt x="125" y="277"/>
                      <a:pt x="126" y="277"/>
                      <a:pt x="127" y="276"/>
                    </a:cubicBezTo>
                    <a:cubicBezTo>
                      <a:pt x="129" y="275"/>
                      <a:pt x="131" y="274"/>
                      <a:pt x="134" y="273"/>
                    </a:cubicBezTo>
                    <a:cubicBezTo>
                      <a:pt x="137" y="272"/>
                      <a:pt x="141" y="270"/>
                      <a:pt x="144" y="269"/>
                    </a:cubicBezTo>
                    <a:cubicBezTo>
                      <a:pt x="152" y="266"/>
                      <a:pt x="160" y="262"/>
                      <a:pt x="168" y="259"/>
                    </a:cubicBezTo>
                    <a:cubicBezTo>
                      <a:pt x="168" y="259"/>
                      <a:pt x="168" y="259"/>
                      <a:pt x="168" y="258"/>
                    </a:cubicBezTo>
                    <a:cubicBezTo>
                      <a:pt x="169" y="259"/>
                      <a:pt x="170" y="259"/>
                      <a:pt x="171" y="260"/>
                    </a:cubicBezTo>
                    <a:cubicBezTo>
                      <a:pt x="157" y="266"/>
                      <a:pt x="142" y="273"/>
                      <a:pt x="127" y="276"/>
                    </a:cubicBezTo>
                    <a:cubicBezTo>
                      <a:pt x="126" y="277"/>
                      <a:pt x="126" y="277"/>
                      <a:pt x="125" y="277"/>
                    </a:cubicBezTo>
                    <a:close/>
                    <a:moveTo>
                      <a:pt x="143" y="264"/>
                    </a:moveTo>
                    <a:cubicBezTo>
                      <a:pt x="133" y="269"/>
                      <a:pt x="122" y="273"/>
                      <a:pt x="111" y="277"/>
                    </a:cubicBezTo>
                    <a:cubicBezTo>
                      <a:pt x="108" y="277"/>
                      <a:pt x="105" y="277"/>
                      <a:pt x="101" y="276"/>
                    </a:cubicBezTo>
                    <a:cubicBezTo>
                      <a:pt x="103" y="276"/>
                      <a:pt x="105" y="275"/>
                      <a:pt x="107" y="275"/>
                    </a:cubicBezTo>
                    <a:cubicBezTo>
                      <a:pt x="113" y="273"/>
                      <a:pt x="118" y="271"/>
                      <a:pt x="123" y="269"/>
                    </a:cubicBezTo>
                    <a:cubicBezTo>
                      <a:pt x="133" y="266"/>
                      <a:pt x="142" y="263"/>
                      <a:pt x="151" y="260"/>
                    </a:cubicBezTo>
                    <a:cubicBezTo>
                      <a:pt x="149" y="261"/>
                      <a:pt x="146" y="263"/>
                      <a:pt x="143" y="264"/>
                    </a:cubicBezTo>
                    <a:close/>
                    <a:moveTo>
                      <a:pt x="90" y="276"/>
                    </a:moveTo>
                    <a:cubicBezTo>
                      <a:pt x="101" y="273"/>
                      <a:pt x="112" y="269"/>
                      <a:pt x="123" y="265"/>
                    </a:cubicBezTo>
                    <a:cubicBezTo>
                      <a:pt x="133" y="262"/>
                      <a:pt x="143" y="256"/>
                      <a:pt x="154" y="254"/>
                    </a:cubicBezTo>
                    <a:cubicBezTo>
                      <a:pt x="152" y="255"/>
                      <a:pt x="150" y="256"/>
                      <a:pt x="148" y="257"/>
                    </a:cubicBezTo>
                    <a:cubicBezTo>
                      <a:pt x="145" y="258"/>
                      <a:pt x="142" y="260"/>
                      <a:pt x="138" y="261"/>
                    </a:cubicBezTo>
                    <a:cubicBezTo>
                      <a:pt x="133" y="263"/>
                      <a:pt x="127" y="265"/>
                      <a:pt x="122" y="266"/>
                    </a:cubicBezTo>
                    <a:cubicBezTo>
                      <a:pt x="113" y="269"/>
                      <a:pt x="103" y="271"/>
                      <a:pt x="95" y="276"/>
                    </a:cubicBezTo>
                    <a:cubicBezTo>
                      <a:pt x="94" y="276"/>
                      <a:pt x="92" y="276"/>
                      <a:pt x="90" y="276"/>
                    </a:cubicBezTo>
                    <a:close/>
                    <a:moveTo>
                      <a:pt x="79" y="275"/>
                    </a:moveTo>
                    <a:cubicBezTo>
                      <a:pt x="83" y="274"/>
                      <a:pt x="88" y="273"/>
                      <a:pt x="92" y="272"/>
                    </a:cubicBezTo>
                    <a:cubicBezTo>
                      <a:pt x="98" y="269"/>
                      <a:pt x="104" y="268"/>
                      <a:pt x="110" y="266"/>
                    </a:cubicBezTo>
                    <a:cubicBezTo>
                      <a:pt x="123" y="262"/>
                      <a:pt x="135" y="257"/>
                      <a:pt x="147" y="254"/>
                    </a:cubicBezTo>
                    <a:cubicBezTo>
                      <a:pt x="148" y="254"/>
                      <a:pt x="149" y="254"/>
                      <a:pt x="151" y="253"/>
                    </a:cubicBezTo>
                    <a:cubicBezTo>
                      <a:pt x="151" y="253"/>
                      <a:pt x="147" y="255"/>
                      <a:pt x="146" y="255"/>
                    </a:cubicBezTo>
                    <a:cubicBezTo>
                      <a:pt x="143" y="256"/>
                      <a:pt x="140" y="257"/>
                      <a:pt x="136" y="258"/>
                    </a:cubicBezTo>
                    <a:cubicBezTo>
                      <a:pt x="130" y="260"/>
                      <a:pt x="125" y="263"/>
                      <a:pt x="119" y="265"/>
                    </a:cubicBezTo>
                    <a:cubicBezTo>
                      <a:pt x="108" y="269"/>
                      <a:pt x="97" y="271"/>
                      <a:pt x="88" y="276"/>
                    </a:cubicBezTo>
                    <a:cubicBezTo>
                      <a:pt x="85" y="276"/>
                      <a:pt x="82" y="275"/>
                      <a:pt x="79" y="275"/>
                    </a:cubicBezTo>
                    <a:close/>
                    <a:moveTo>
                      <a:pt x="120" y="265"/>
                    </a:moveTo>
                    <a:cubicBezTo>
                      <a:pt x="124" y="264"/>
                      <a:pt x="128" y="262"/>
                      <a:pt x="132" y="261"/>
                    </a:cubicBezTo>
                    <a:cubicBezTo>
                      <a:pt x="130" y="262"/>
                      <a:pt x="127" y="263"/>
                      <a:pt x="124" y="264"/>
                    </a:cubicBezTo>
                    <a:cubicBezTo>
                      <a:pt x="118" y="266"/>
                      <a:pt x="112" y="268"/>
                      <a:pt x="107" y="270"/>
                    </a:cubicBezTo>
                    <a:cubicBezTo>
                      <a:pt x="101" y="272"/>
                      <a:pt x="94" y="273"/>
                      <a:pt x="89" y="276"/>
                    </a:cubicBezTo>
                    <a:cubicBezTo>
                      <a:pt x="89" y="276"/>
                      <a:pt x="89" y="276"/>
                      <a:pt x="89" y="276"/>
                    </a:cubicBezTo>
                    <a:cubicBezTo>
                      <a:pt x="99" y="271"/>
                      <a:pt x="110" y="269"/>
                      <a:pt x="120" y="265"/>
                    </a:cubicBezTo>
                    <a:close/>
                    <a:moveTo>
                      <a:pt x="148" y="255"/>
                    </a:moveTo>
                    <a:cubicBezTo>
                      <a:pt x="150" y="254"/>
                      <a:pt x="151" y="254"/>
                      <a:pt x="152" y="253"/>
                    </a:cubicBezTo>
                    <a:cubicBezTo>
                      <a:pt x="152" y="253"/>
                      <a:pt x="152" y="253"/>
                      <a:pt x="153" y="253"/>
                    </a:cubicBezTo>
                    <a:cubicBezTo>
                      <a:pt x="153" y="253"/>
                      <a:pt x="154" y="253"/>
                      <a:pt x="154" y="253"/>
                    </a:cubicBezTo>
                    <a:cubicBezTo>
                      <a:pt x="152" y="254"/>
                      <a:pt x="150" y="254"/>
                      <a:pt x="148" y="255"/>
                    </a:cubicBezTo>
                    <a:close/>
                    <a:moveTo>
                      <a:pt x="51" y="271"/>
                    </a:moveTo>
                    <a:cubicBezTo>
                      <a:pt x="59" y="268"/>
                      <a:pt x="66" y="265"/>
                      <a:pt x="74" y="263"/>
                    </a:cubicBezTo>
                    <a:cubicBezTo>
                      <a:pt x="80" y="261"/>
                      <a:pt x="86" y="260"/>
                      <a:pt x="92" y="258"/>
                    </a:cubicBezTo>
                    <a:cubicBezTo>
                      <a:pt x="98" y="256"/>
                      <a:pt x="104" y="255"/>
                      <a:pt x="110" y="253"/>
                    </a:cubicBezTo>
                    <a:cubicBezTo>
                      <a:pt x="112" y="252"/>
                      <a:pt x="115" y="251"/>
                      <a:pt x="118" y="250"/>
                    </a:cubicBezTo>
                    <a:cubicBezTo>
                      <a:pt x="119" y="250"/>
                      <a:pt x="120" y="249"/>
                      <a:pt x="121" y="249"/>
                    </a:cubicBezTo>
                    <a:cubicBezTo>
                      <a:pt x="111" y="254"/>
                      <a:pt x="100" y="256"/>
                      <a:pt x="90" y="260"/>
                    </a:cubicBezTo>
                    <a:cubicBezTo>
                      <a:pt x="84" y="262"/>
                      <a:pt x="78" y="264"/>
                      <a:pt x="73" y="266"/>
                    </a:cubicBezTo>
                    <a:cubicBezTo>
                      <a:pt x="67" y="268"/>
                      <a:pt x="61" y="270"/>
                      <a:pt x="56" y="272"/>
                    </a:cubicBezTo>
                    <a:cubicBezTo>
                      <a:pt x="54" y="272"/>
                      <a:pt x="53" y="272"/>
                      <a:pt x="51" y="271"/>
                    </a:cubicBezTo>
                    <a:close/>
                    <a:moveTo>
                      <a:pt x="90" y="258"/>
                    </a:moveTo>
                    <a:cubicBezTo>
                      <a:pt x="99" y="255"/>
                      <a:pt x="108" y="252"/>
                      <a:pt x="116" y="248"/>
                    </a:cubicBezTo>
                    <a:cubicBezTo>
                      <a:pt x="117" y="247"/>
                      <a:pt x="117" y="247"/>
                      <a:pt x="117" y="247"/>
                    </a:cubicBezTo>
                    <a:cubicBezTo>
                      <a:pt x="119" y="247"/>
                      <a:pt x="121" y="247"/>
                      <a:pt x="123" y="247"/>
                    </a:cubicBezTo>
                    <a:cubicBezTo>
                      <a:pt x="123" y="247"/>
                      <a:pt x="123" y="247"/>
                      <a:pt x="124" y="246"/>
                    </a:cubicBezTo>
                    <a:cubicBezTo>
                      <a:pt x="124" y="246"/>
                      <a:pt x="124" y="246"/>
                      <a:pt x="124" y="247"/>
                    </a:cubicBezTo>
                    <a:cubicBezTo>
                      <a:pt x="113" y="251"/>
                      <a:pt x="102" y="254"/>
                      <a:pt x="90" y="258"/>
                    </a:cubicBezTo>
                    <a:close/>
                    <a:moveTo>
                      <a:pt x="103" y="236"/>
                    </a:moveTo>
                    <a:cubicBezTo>
                      <a:pt x="107" y="235"/>
                      <a:pt x="111" y="233"/>
                      <a:pt x="116" y="232"/>
                    </a:cubicBezTo>
                    <a:cubicBezTo>
                      <a:pt x="114" y="233"/>
                      <a:pt x="112" y="233"/>
                      <a:pt x="111" y="234"/>
                    </a:cubicBezTo>
                    <a:cubicBezTo>
                      <a:pt x="108" y="235"/>
                      <a:pt x="105" y="236"/>
                      <a:pt x="102" y="237"/>
                    </a:cubicBezTo>
                    <a:cubicBezTo>
                      <a:pt x="102" y="237"/>
                      <a:pt x="103" y="236"/>
                      <a:pt x="103" y="236"/>
                    </a:cubicBezTo>
                    <a:close/>
                    <a:moveTo>
                      <a:pt x="115" y="247"/>
                    </a:moveTo>
                    <a:cubicBezTo>
                      <a:pt x="106" y="250"/>
                      <a:pt x="98" y="252"/>
                      <a:pt x="89" y="254"/>
                    </a:cubicBezTo>
                    <a:cubicBezTo>
                      <a:pt x="95" y="252"/>
                      <a:pt x="102" y="250"/>
                      <a:pt x="108" y="247"/>
                    </a:cubicBezTo>
                    <a:cubicBezTo>
                      <a:pt x="110" y="247"/>
                      <a:pt x="112" y="247"/>
                      <a:pt x="115" y="247"/>
                    </a:cubicBezTo>
                    <a:close/>
                    <a:moveTo>
                      <a:pt x="121" y="244"/>
                    </a:moveTo>
                    <a:cubicBezTo>
                      <a:pt x="121" y="244"/>
                      <a:pt x="121" y="244"/>
                      <a:pt x="121" y="244"/>
                    </a:cubicBezTo>
                    <a:cubicBezTo>
                      <a:pt x="121" y="244"/>
                      <a:pt x="121" y="244"/>
                      <a:pt x="120" y="244"/>
                    </a:cubicBezTo>
                    <a:cubicBezTo>
                      <a:pt x="120" y="244"/>
                      <a:pt x="117" y="243"/>
                      <a:pt x="117" y="243"/>
                    </a:cubicBezTo>
                    <a:cubicBezTo>
                      <a:pt x="118" y="243"/>
                      <a:pt x="120" y="242"/>
                      <a:pt x="122" y="241"/>
                    </a:cubicBezTo>
                    <a:cubicBezTo>
                      <a:pt x="122" y="242"/>
                      <a:pt x="121" y="243"/>
                      <a:pt x="121" y="244"/>
                    </a:cubicBezTo>
                    <a:close/>
                    <a:moveTo>
                      <a:pt x="115" y="244"/>
                    </a:moveTo>
                    <a:cubicBezTo>
                      <a:pt x="114" y="244"/>
                      <a:pt x="114" y="244"/>
                      <a:pt x="115" y="244"/>
                    </a:cubicBezTo>
                    <a:cubicBezTo>
                      <a:pt x="112" y="244"/>
                      <a:pt x="109" y="244"/>
                      <a:pt x="106" y="244"/>
                    </a:cubicBezTo>
                    <a:cubicBezTo>
                      <a:pt x="108" y="243"/>
                      <a:pt x="111" y="243"/>
                      <a:pt x="113" y="242"/>
                    </a:cubicBezTo>
                    <a:cubicBezTo>
                      <a:pt x="115" y="242"/>
                      <a:pt x="118" y="241"/>
                      <a:pt x="120" y="241"/>
                    </a:cubicBezTo>
                    <a:cubicBezTo>
                      <a:pt x="119" y="241"/>
                      <a:pt x="116" y="243"/>
                      <a:pt x="115" y="244"/>
                    </a:cubicBezTo>
                    <a:close/>
                    <a:moveTo>
                      <a:pt x="103" y="243"/>
                    </a:moveTo>
                    <a:cubicBezTo>
                      <a:pt x="103" y="243"/>
                      <a:pt x="103" y="243"/>
                      <a:pt x="103" y="243"/>
                    </a:cubicBezTo>
                    <a:cubicBezTo>
                      <a:pt x="103" y="242"/>
                      <a:pt x="103" y="242"/>
                      <a:pt x="103" y="242"/>
                    </a:cubicBezTo>
                    <a:cubicBezTo>
                      <a:pt x="108" y="242"/>
                      <a:pt x="113" y="239"/>
                      <a:pt x="118" y="238"/>
                    </a:cubicBezTo>
                    <a:cubicBezTo>
                      <a:pt x="122" y="238"/>
                      <a:pt x="116" y="240"/>
                      <a:pt x="116" y="239"/>
                    </a:cubicBezTo>
                    <a:cubicBezTo>
                      <a:pt x="114" y="240"/>
                      <a:pt x="112" y="241"/>
                      <a:pt x="111" y="241"/>
                    </a:cubicBezTo>
                    <a:cubicBezTo>
                      <a:pt x="108" y="242"/>
                      <a:pt x="105" y="242"/>
                      <a:pt x="103" y="243"/>
                    </a:cubicBezTo>
                    <a:close/>
                    <a:moveTo>
                      <a:pt x="102" y="239"/>
                    </a:moveTo>
                    <a:cubicBezTo>
                      <a:pt x="105" y="239"/>
                      <a:pt x="108" y="238"/>
                      <a:pt x="110" y="238"/>
                    </a:cubicBezTo>
                    <a:cubicBezTo>
                      <a:pt x="110" y="238"/>
                      <a:pt x="110" y="238"/>
                      <a:pt x="110" y="238"/>
                    </a:cubicBezTo>
                    <a:cubicBezTo>
                      <a:pt x="108" y="239"/>
                      <a:pt x="105" y="239"/>
                      <a:pt x="102" y="241"/>
                    </a:cubicBezTo>
                    <a:cubicBezTo>
                      <a:pt x="102" y="240"/>
                      <a:pt x="102" y="239"/>
                      <a:pt x="102" y="239"/>
                    </a:cubicBezTo>
                    <a:close/>
                    <a:moveTo>
                      <a:pt x="116" y="228"/>
                    </a:moveTo>
                    <a:cubicBezTo>
                      <a:pt x="112" y="230"/>
                      <a:pt x="107" y="232"/>
                      <a:pt x="103" y="234"/>
                    </a:cubicBezTo>
                    <a:cubicBezTo>
                      <a:pt x="103" y="234"/>
                      <a:pt x="104" y="233"/>
                      <a:pt x="104" y="232"/>
                    </a:cubicBezTo>
                    <a:cubicBezTo>
                      <a:pt x="106" y="231"/>
                      <a:pt x="108" y="230"/>
                      <a:pt x="111" y="230"/>
                    </a:cubicBezTo>
                    <a:cubicBezTo>
                      <a:pt x="112" y="229"/>
                      <a:pt x="114" y="229"/>
                      <a:pt x="115" y="229"/>
                    </a:cubicBezTo>
                    <a:cubicBezTo>
                      <a:pt x="116" y="228"/>
                      <a:pt x="120" y="227"/>
                      <a:pt x="116" y="228"/>
                    </a:cubicBezTo>
                    <a:close/>
                    <a:moveTo>
                      <a:pt x="105" y="228"/>
                    </a:moveTo>
                    <a:cubicBezTo>
                      <a:pt x="109" y="228"/>
                      <a:pt x="113" y="227"/>
                      <a:pt x="116" y="225"/>
                    </a:cubicBezTo>
                    <a:cubicBezTo>
                      <a:pt x="112" y="227"/>
                      <a:pt x="108" y="228"/>
                      <a:pt x="104" y="230"/>
                    </a:cubicBezTo>
                    <a:cubicBezTo>
                      <a:pt x="105" y="229"/>
                      <a:pt x="105" y="229"/>
                      <a:pt x="105" y="228"/>
                    </a:cubicBezTo>
                    <a:close/>
                    <a:moveTo>
                      <a:pt x="106" y="225"/>
                    </a:moveTo>
                    <a:cubicBezTo>
                      <a:pt x="108" y="225"/>
                      <a:pt x="110" y="224"/>
                      <a:pt x="112" y="224"/>
                    </a:cubicBezTo>
                    <a:cubicBezTo>
                      <a:pt x="113" y="224"/>
                      <a:pt x="113" y="223"/>
                      <a:pt x="114" y="223"/>
                    </a:cubicBezTo>
                    <a:cubicBezTo>
                      <a:pt x="114" y="223"/>
                      <a:pt x="114" y="223"/>
                      <a:pt x="113" y="223"/>
                    </a:cubicBezTo>
                    <a:cubicBezTo>
                      <a:pt x="111" y="224"/>
                      <a:pt x="108" y="225"/>
                      <a:pt x="106" y="226"/>
                    </a:cubicBezTo>
                    <a:cubicBezTo>
                      <a:pt x="106" y="226"/>
                      <a:pt x="106" y="225"/>
                      <a:pt x="106" y="225"/>
                    </a:cubicBezTo>
                    <a:close/>
                    <a:moveTo>
                      <a:pt x="82" y="251"/>
                    </a:moveTo>
                    <a:cubicBezTo>
                      <a:pt x="88" y="249"/>
                      <a:pt x="95" y="248"/>
                      <a:pt x="102" y="246"/>
                    </a:cubicBezTo>
                    <a:cubicBezTo>
                      <a:pt x="102" y="246"/>
                      <a:pt x="102" y="246"/>
                      <a:pt x="103" y="246"/>
                    </a:cubicBezTo>
                    <a:cubicBezTo>
                      <a:pt x="96" y="248"/>
                      <a:pt x="90" y="251"/>
                      <a:pt x="84" y="252"/>
                    </a:cubicBezTo>
                    <a:cubicBezTo>
                      <a:pt x="75" y="255"/>
                      <a:pt x="66" y="257"/>
                      <a:pt x="57" y="260"/>
                    </a:cubicBezTo>
                    <a:cubicBezTo>
                      <a:pt x="65" y="255"/>
                      <a:pt x="73" y="253"/>
                      <a:pt x="82" y="251"/>
                    </a:cubicBezTo>
                    <a:close/>
                    <a:moveTo>
                      <a:pt x="55" y="262"/>
                    </a:moveTo>
                    <a:cubicBezTo>
                      <a:pt x="55" y="262"/>
                      <a:pt x="56" y="261"/>
                      <a:pt x="56" y="261"/>
                    </a:cubicBezTo>
                    <a:cubicBezTo>
                      <a:pt x="56" y="261"/>
                      <a:pt x="56" y="261"/>
                      <a:pt x="56" y="261"/>
                    </a:cubicBezTo>
                    <a:cubicBezTo>
                      <a:pt x="67" y="257"/>
                      <a:pt x="77" y="255"/>
                      <a:pt x="88" y="252"/>
                    </a:cubicBezTo>
                    <a:cubicBezTo>
                      <a:pt x="93" y="251"/>
                      <a:pt x="97" y="249"/>
                      <a:pt x="102" y="247"/>
                    </a:cubicBezTo>
                    <a:cubicBezTo>
                      <a:pt x="103" y="247"/>
                      <a:pt x="104" y="247"/>
                      <a:pt x="105" y="247"/>
                    </a:cubicBezTo>
                    <a:cubicBezTo>
                      <a:pt x="105" y="247"/>
                      <a:pt x="106" y="247"/>
                      <a:pt x="106" y="247"/>
                    </a:cubicBezTo>
                    <a:cubicBezTo>
                      <a:pt x="105" y="247"/>
                      <a:pt x="104" y="248"/>
                      <a:pt x="103" y="248"/>
                    </a:cubicBezTo>
                    <a:cubicBezTo>
                      <a:pt x="85" y="256"/>
                      <a:pt x="66" y="259"/>
                      <a:pt x="48" y="268"/>
                    </a:cubicBezTo>
                    <a:cubicBezTo>
                      <a:pt x="50" y="266"/>
                      <a:pt x="54" y="262"/>
                      <a:pt x="55" y="262"/>
                    </a:cubicBezTo>
                    <a:close/>
                    <a:moveTo>
                      <a:pt x="75" y="259"/>
                    </a:moveTo>
                    <a:cubicBezTo>
                      <a:pt x="67" y="262"/>
                      <a:pt x="59" y="265"/>
                      <a:pt x="50" y="268"/>
                    </a:cubicBezTo>
                    <a:cubicBezTo>
                      <a:pt x="51" y="267"/>
                      <a:pt x="52" y="267"/>
                      <a:pt x="53" y="267"/>
                    </a:cubicBezTo>
                    <a:cubicBezTo>
                      <a:pt x="56" y="265"/>
                      <a:pt x="59" y="264"/>
                      <a:pt x="62" y="263"/>
                    </a:cubicBezTo>
                    <a:cubicBezTo>
                      <a:pt x="66" y="261"/>
                      <a:pt x="71" y="260"/>
                      <a:pt x="75" y="259"/>
                    </a:cubicBezTo>
                    <a:close/>
                    <a:moveTo>
                      <a:pt x="48" y="269"/>
                    </a:moveTo>
                    <a:cubicBezTo>
                      <a:pt x="59" y="266"/>
                      <a:pt x="70" y="261"/>
                      <a:pt x="82" y="257"/>
                    </a:cubicBezTo>
                    <a:cubicBezTo>
                      <a:pt x="88" y="255"/>
                      <a:pt x="94" y="254"/>
                      <a:pt x="101" y="252"/>
                    </a:cubicBezTo>
                    <a:cubicBezTo>
                      <a:pt x="103" y="251"/>
                      <a:pt x="106" y="251"/>
                      <a:pt x="109" y="250"/>
                    </a:cubicBezTo>
                    <a:cubicBezTo>
                      <a:pt x="110" y="250"/>
                      <a:pt x="111" y="249"/>
                      <a:pt x="111" y="249"/>
                    </a:cubicBezTo>
                    <a:cubicBezTo>
                      <a:pt x="101" y="253"/>
                      <a:pt x="91" y="257"/>
                      <a:pt x="80" y="260"/>
                    </a:cubicBezTo>
                    <a:cubicBezTo>
                      <a:pt x="77" y="261"/>
                      <a:pt x="73" y="262"/>
                      <a:pt x="70" y="264"/>
                    </a:cubicBezTo>
                    <a:cubicBezTo>
                      <a:pt x="63" y="266"/>
                      <a:pt x="56" y="268"/>
                      <a:pt x="50" y="271"/>
                    </a:cubicBezTo>
                    <a:cubicBezTo>
                      <a:pt x="49" y="271"/>
                      <a:pt x="49" y="270"/>
                      <a:pt x="48" y="270"/>
                    </a:cubicBezTo>
                    <a:cubicBezTo>
                      <a:pt x="48" y="270"/>
                      <a:pt x="48" y="270"/>
                      <a:pt x="48" y="269"/>
                    </a:cubicBezTo>
                    <a:close/>
                    <a:moveTo>
                      <a:pt x="58" y="273"/>
                    </a:moveTo>
                    <a:cubicBezTo>
                      <a:pt x="72" y="270"/>
                      <a:pt x="86" y="265"/>
                      <a:pt x="100" y="260"/>
                    </a:cubicBezTo>
                    <a:cubicBezTo>
                      <a:pt x="106" y="258"/>
                      <a:pt x="113" y="256"/>
                      <a:pt x="119" y="255"/>
                    </a:cubicBezTo>
                    <a:cubicBezTo>
                      <a:pt x="113" y="257"/>
                      <a:pt x="107" y="259"/>
                      <a:pt x="100" y="261"/>
                    </a:cubicBezTo>
                    <a:cubicBezTo>
                      <a:pt x="88" y="266"/>
                      <a:pt x="76" y="269"/>
                      <a:pt x="64" y="274"/>
                    </a:cubicBezTo>
                    <a:cubicBezTo>
                      <a:pt x="64" y="274"/>
                      <a:pt x="64" y="274"/>
                      <a:pt x="64" y="274"/>
                    </a:cubicBezTo>
                    <a:cubicBezTo>
                      <a:pt x="62" y="273"/>
                      <a:pt x="60" y="273"/>
                      <a:pt x="58" y="273"/>
                    </a:cubicBezTo>
                    <a:close/>
                    <a:moveTo>
                      <a:pt x="67" y="274"/>
                    </a:moveTo>
                    <a:cubicBezTo>
                      <a:pt x="78" y="272"/>
                      <a:pt x="89" y="269"/>
                      <a:pt x="100" y="265"/>
                    </a:cubicBezTo>
                    <a:cubicBezTo>
                      <a:pt x="112" y="260"/>
                      <a:pt x="125" y="256"/>
                      <a:pt x="137" y="253"/>
                    </a:cubicBezTo>
                    <a:cubicBezTo>
                      <a:pt x="136" y="254"/>
                      <a:pt x="134" y="254"/>
                      <a:pt x="132" y="255"/>
                    </a:cubicBezTo>
                    <a:cubicBezTo>
                      <a:pt x="126" y="258"/>
                      <a:pt x="119" y="260"/>
                      <a:pt x="112" y="263"/>
                    </a:cubicBezTo>
                    <a:cubicBezTo>
                      <a:pt x="101" y="267"/>
                      <a:pt x="88" y="270"/>
                      <a:pt x="77" y="275"/>
                    </a:cubicBezTo>
                    <a:cubicBezTo>
                      <a:pt x="77" y="275"/>
                      <a:pt x="77" y="275"/>
                      <a:pt x="77" y="275"/>
                    </a:cubicBezTo>
                    <a:cubicBezTo>
                      <a:pt x="76" y="275"/>
                      <a:pt x="76" y="275"/>
                      <a:pt x="75" y="275"/>
                    </a:cubicBezTo>
                    <a:cubicBezTo>
                      <a:pt x="72" y="274"/>
                      <a:pt x="70" y="274"/>
                      <a:pt x="67" y="274"/>
                    </a:cubicBezTo>
                    <a:close/>
                    <a:moveTo>
                      <a:pt x="113" y="277"/>
                    </a:moveTo>
                    <a:cubicBezTo>
                      <a:pt x="121" y="274"/>
                      <a:pt x="129" y="272"/>
                      <a:pt x="137" y="269"/>
                    </a:cubicBezTo>
                    <a:cubicBezTo>
                      <a:pt x="146" y="267"/>
                      <a:pt x="154" y="264"/>
                      <a:pt x="162" y="261"/>
                    </a:cubicBezTo>
                    <a:cubicBezTo>
                      <a:pt x="161" y="261"/>
                      <a:pt x="160" y="261"/>
                      <a:pt x="159" y="262"/>
                    </a:cubicBezTo>
                    <a:cubicBezTo>
                      <a:pt x="154" y="264"/>
                      <a:pt x="149" y="266"/>
                      <a:pt x="144" y="268"/>
                    </a:cubicBezTo>
                    <a:cubicBezTo>
                      <a:pt x="137" y="271"/>
                      <a:pt x="130" y="273"/>
                      <a:pt x="124" y="277"/>
                    </a:cubicBezTo>
                    <a:cubicBezTo>
                      <a:pt x="120" y="277"/>
                      <a:pt x="117" y="277"/>
                      <a:pt x="113" y="277"/>
                    </a:cubicBezTo>
                    <a:close/>
                    <a:moveTo>
                      <a:pt x="128" y="277"/>
                    </a:moveTo>
                    <a:cubicBezTo>
                      <a:pt x="135" y="275"/>
                      <a:pt x="140" y="273"/>
                      <a:pt x="146" y="271"/>
                    </a:cubicBezTo>
                    <a:cubicBezTo>
                      <a:pt x="153" y="268"/>
                      <a:pt x="160" y="266"/>
                      <a:pt x="166" y="263"/>
                    </a:cubicBezTo>
                    <a:cubicBezTo>
                      <a:pt x="168" y="262"/>
                      <a:pt x="169" y="261"/>
                      <a:pt x="171" y="260"/>
                    </a:cubicBezTo>
                    <a:cubicBezTo>
                      <a:pt x="169" y="262"/>
                      <a:pt x="167" y="262"/>
                      <a:pt x="166" y="263"/>
                    </a:cubicBezTo>
                    <a:cubicBezTo>
                      <a:pt x="162" y="265"/>
                      <a:pt x="159" y="266"/>
                      <a:pt x="155" y="268"/>
                    </a:cubicBezTo>
                    <a:cubicBezTo>
                      <a:pt x="149" y="270"/>
                      <a:pt x="144" y="273"/>
                      <a:pt x="139" y="276"/>
                    </a:cubicBezTo>
                    <a:cubicBezTo>
                      <a:pt x="138" y="276"/>
                      <a:pt x="137" y="276"/>
                      <a:pt x="137" y="276"/>
                    </a:cubicBezTo>
                    <a:cubicBezTo>
                      <a:pt x="134" y="277"/>
                      <a:pt x="131" y="277"/>
                      <a:pt x="128" y="277"/>
                    </a:cubicBezTo>
                    <a:close/>
                    <a:moveTo>
                      <a:pt x="171" y="273"/>
                    </a:moveTo>
                    <a:cubicBezTo>
                      <a:pt x="174" y="272"/>
                      <a:pt x="177" y="271"/>
                      <a:pt x="180" y="270"/>
                    </a:cubicBezTo>
                    <a:cubicBezTo>
                      <a:pt x="178" y="271"/>
                      <a:pt x="174" y="272"/>
                      <a:pt x="171" y="273"/>
                    </a:cubicBezTo>
                    <a:close/>
                    <a:moveTo>
                      <a:pt x="179" y="266"/>
                    </a:moveTo>
                    <a:cubicBezTo>
                      <a:pt x="174" y="267"/>
                      <a:pt x="169" y="269"/>
                      <a:pt x="165" y="270"/>
                    </a:cubicBezTo>
                    <a:cubicBezTo>
                      <a:pt x="162" y="271"/>
                      <a:pt x="159" y="272"/>
                      <a:pt x="157" y="273"/>
                    </a:cubicBezTo>
                    <a:cubicBezTo>
                      <a:pt x="156" y="273"/>
                      <a:pt x="155" y="274"/>
                      <a:pt x="155" y="274"/>
                    </a:cubicBezTo>
                    <a:cubicBezTo>
                      <a:pt x="158" y="272"/>
                      <a:pt x="163" y="270"/>
                      <a:pt x="166" y="268"/>
                    </a:cubicBezTo>
                    <a:cubicBezTo>
                      <a:pt x="168" y="267"/>
                      <a:pt x="169" y="267"/>
                      <a:pt x="171" y="266"/>
                    </a:cubicBezTo>
                    <a:cubicBezTo>
                      <a:pt x="173" y="265"/>
                      <a:pt x="174" y="264"/>
                      <a:pt x="176" y="263"/>
                    </a:cubicBez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7" y="264"/>
                      <a:pt x="178" y="265"/>
                      <a:pt x="179" y="266"/>
                    </a:cubicBezTo>
                    <a:close/>
                    <a:moveTo>
                      <a:pt x="161" y="256"/>
                    </a:moveTo>
                    <a:cubicBezTo>
                      <a:pt x="151" y="260"/>
                      <a:pt x="141" y="264"/>
                      <a:pt x="130" y="267"/>
                    </a:cubicBezTo>
                    <a:cubicBezTo>
                      <a:pt x="124" y="268"/>
                      <a:pt x="119" y="270"/>
                      <a:pt x="113" y="272"/>
                    </a:cubicBezTo>
                    <a:cubicBezTo>
                      <a:pt x="108" y="273"/>
                      <a:pt x="103" y="276"/>
                      <a:pt x="98" y="276"/>
                    </a:cubicBezTo>
                    <a:cubicBezTo>
                      <a:pt x="98" y="276"/>
                      <a:pt x="97" y="276"/>
                      <a:pt x="97" y="276"/>
                    </a:cubicBezTo>
                    <a:cubicBezTo>
                      <a:pt x="98" y="276"/>
                      <a:pt x="100" y="274"/>
                      <a:pt x="101" y="274"/>
                    </a:cubicBezTo>
                    <a:cubicBezTo>
                      <a:pt x="104" y="273"/>
                      <a:pt x="107" y="272"/>
                      <a:pt x="109" y="271"/>
                    </a:cubicBezTo>
                    <a:cubicBezTo>
                      <a:pt x="114" y="269"/>
                      <a:pt x="119" y="268"/>
                      <a:pt x="124" y="266"/>
                    </a:cubicBezTo>
                    <a:cubicBezTo>
                      <a:pt x="135" y="263"/>
                      <a:pt x="146" y="259"/>
                      <a:pt x="156" y="254"/>
                    </a:cubicBezTo>
                    <a:cubicBezTo>
                      <a:pt x="156" y="254"/>
                      <a:pt x="156" y="254"/>
                      <a:pt x="156" y="254"/>
                    </a:cubicBezTo>
                    <a:cubicBezTo>
                      <a:pt x="157" y="254"/>
                      <a:pt x="158" y="254"/>
                      <a:pt x="158" y="255"/>
                    </a:cubicBezTo>
                    <a:cubicBezTo>
                      <a:pt x="159" y="255"/>
                      <a:pt x="160" y="255"/>
                      <a:pt x="161" y="256"/>
                    </a:cubicBezTo>
                    <a:close/>
                    <a:moveTo>
                      <a:pt x="122" y="240"/>
                    </a:moveTo>
                    <a:cubicBezTo>
                      <a:pt x="119" y="240"/>
                      <a:pt x="116" y="241"/>
                      <a:pt x="113" y="242"/>
                    </a:cubicBezTo>
                    <a:cubicBezTo>
                      <a:pt x="111" y="242"/>
                      <a:pt x="110" y="242"/>
                      <a:pt x="108" y="243"/>
                    </a:cubicBezTo>
                    <a:cubicBezTo>
                      <a:pt x="108" y="243"/>
                      <a:pt x="106" y="243"/>
                      <a:pt x="104" y="244"/>
                    </a:cubicBezTo>
                    <a:cubicBezTo>
                      <a:pt x="104" y="244"/>
                      <a:pt x="104" y="244"/>
                      <a:pt x="104" y="244"/>
                    </a:cubicBezTo>
                    <a:cubicBezTo>
                      <a:pt x="104" y="244"/>
                      <a:pt x="104" y="243"/>
                      <a:pt x="105" y="243"/>
                    </a:cubicBezTo>
                    <a:cubicBezTo>
                      <a:pt x="110" y="242"/>
                      <a:pt x="116" y="241"/>
                      <a:pt x="120" y="238"/>
                    </a:cubicBezTo>
                    <a:cubicBezTo>
                      <a:pt x="121" y="238"/>
                      <a:pt x="121" y="237"/>
                      <a:pt x="120" y="237"/>
                    </a:cubicBezTo>
                    <a:cubicBezTo>
                      <a:pt x="114" y="238"/>
                      <a:pt x="109" y="241"/>
                      <a:pt x="102" y="241"/>
                    </a:cubicBezTo>
                    <a:cubicBezTo>
                      <a:pt x="102" y="241"/>
                      <a:pt x="102" y="241"/>
                      <a:pt x="102" y="241"/>
                    </a:cubicBezTo>
                    <a:cubicBezTo>
                      <a:pt x="105" y="241"/>
                      <a:pt x="109" y="239"/>
                      <a:pt x="112" y="238"/>
                    </a:cubicBezTo>
                    <a:cubicBezTo>
                      <a:pt x="115" y="237"/>
                      <a:pt x="118" y="236"/>
                      <a:pt x="121" y="235"/>
                    </a:cubicBezTo>
                    <a:cubicBezTo>
                      <a:pt x="122" y="236"/>
                      <a:pt x="122" y="238"/>
                      <a:pt x="122" y="240"/>
                    </a:cubicBezTo>
                    <a:close/>
                    <a:moveTo>
                      <a:pt x="119" y="227"/>
                    </a:moveTo>
                    <a:cubicBezTo>
                      <a:pt x="119" y="227"/>
                      <a:pt x="119" y="227"/>
                      <a:pt x="119" y="227"/>
                    </a:cubicBezTo>
                    <a:cubicBezTo>
                      <a:pt x="114" y="228"/>
                      <a:pt x="110" y="230"/>
                      <a:pt x="105" y="231"/>
                    </a:cubicBezTo>
                    <a:cubicBezTo>
                      <a:pt x="107" y="230"/>
                      <a:pt x="109" y="229"/>
                      <a:pt x="111" y="228"/>
                    </a:cubicBezTo>
                    <a:cubicBezTo>
                      <a:pt x="113" y="227"/>
                      <a:pt x="115" y="226"/>
                      <a:pt x="117" y="225"/>
                    </a:cubicBezTo>
                    <a:cubicBezTo>
                      <a:pt x="118" y="225"/>
                      <a:pt x="118" y="225"/>
                      <a:pt x="117" y="225"/>
                    </a:cubicBezTo>
                    <a:cubicBezTo>
                      <a:pt x="115" y="225"/>
                      <a:pt x="113" y="225"/>
                      <a:pt x="111" y="226"/>
                    </a:cubicBezTo>
                    <a:cubicBezTo>
                      <a:pt x="110" y="226"/>
                      <a:pt x="107" y="227"/>
                      <a:pt x="106" y="227"/>
                    </a:cubicBezTo>
                    <a:cubicBezTo>
                      <a:pt x="106" y="227"/>
                      <a:pt x="106" y="227"/>
                      <a:pt x="106" y="227"/>
                    </a:cubicBezTo>
                    <a:cubicBezTo>
                      <a:pt x="109" y="225"/>
                      <a:pt x="114" y="224"/>
                      <a:pt x="117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4"/>
                      <a:pt x="119" y="225"/>
                      <a:pt x="119" y="227"/>
                    </a:cubicBezTo>
                    <a:close/>
                    <a:moveTo>
                      <a:pt x="216" y="159"/>
                    </a:moveTo>
                    <a:cubicBezTo>
                      <a:pt x="202" y="190"/>
                      <a:pt x="174" y="209"/>
                      <a:pt x="142" y="216"/>
                    </a:cubicBezTo>
                    <a:cubicBezTo>
                      <a:pt x="132" y="218"/>
                      <a:pt x="122" y="219"/>
                      <a:pt x="111" y="219"/>
                    </a:cubicBezTo>
                    <a:cubicBezTo>
                      <a:pt x="99" y="219"/>
                      <a:pt x="85" y="218"/>
                      <a:pt x="74" y="213"/>
                    </a:cubicBezTo>
                    <a:cubicBezTo>
                      <a:pt x="75" y="210"/>
                      <a:pt x="76" y="208"/>
                      <a:pt x="77" y="206"/>
                    </a:cubicBezTo>
                    <a:cubicBezTo>
                      <a:pt x="95" y="212"/>
                      <a:pt x="114" y="213"/>
                      <a:pt x="133" y="210"/>
                    </a:cubicBezTo>
                    <a:cubicBezTo>
                      <a:pt x="180" y="201"/>
                      <a:pt x="217" y="160"/>
                      <a:pt x="217" y="112"/>
                    </a:cubicBezTo>
                    <a:cubicBezTo>
                      <a:pt x="217" y="72"/>
                      <a:pt x="192" y="38"/>
                      <a:pt x="157" y="22"/>
                    </a:cubicBezTo>
                    <a:cubicBezTo>
                      <a:pt x="158" y="20"/>
                      <a:pt x="161" y="16"/>
                      <a:pt x="162" y="13"/>
                    </a:cubicBezTo>
                    <a:cubicBezTo>
                      <a:pt x="174" y="20"/>
                      <a:pt x="186" y="27"/>
                      <a:pt x="196" y="37"/>
                    </a:cubicBezTo>
                    <a:cubicBezTo>
                      <a:pt x="206" y="47"/>
                      <a:pt x="213" y="61"/>
                      <a:pt x="218" y="74"/>
                    </a:cubicBezTo>
                    <a:cubicBezTo>
                      <a:pt x="230" y="102"/>
                      <a:pt x="228" y="132"/>
                      <a:pt x="216" y="15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8" name="Freeform 7"/>
              <p:cNvSpPr>
                <a:spLocks noEditPoints="1"/>
              </p:cNvSpPr>
              <p:nvPr/>
            </p:nvSpPr>
            <p:spPr bwMode="auto">
              <a:xfrm>
                <a:off x="572151" y="2263576"/>
                <a:ext cx="278652" cy="312254"/>
              </a:xfrm>
              <a:custGeom>
                <a:avLst/>
                <a:gdLst>
                  <a:gd name="T0" fmla="*/ 10 w 144"/>
                  <a:gd name="T1" fmla="*/ 122 h 161"/>
                  <a:gd name="T2" fmla="*/ 53 w 144"/>
                  <a:gd name="T3" fmla="*/ 122 h 161"/>
                  <a:gd name="T4" fmla="*/ 63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4 h 161"/>
                  <a:gd name="T14" fmla="*/ 141 w 144"/>
                  <a:gd name="T15" fmla="*/ 49 h 161"/>
                  <a:gd name="T16" fmla="*/ 97 w 144"/>
                  <a:gd name="T17" fmla="*/ 48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8 h 161"/>
                  <a:gd name="T26" fmla="*/ 24 w 144"/>
                  <a:gd name="T27" fmla="*/ 90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0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7 h 161"/>
                  <a:gd name="T48" fmla="*/ 75 w 144"/>
                  <a:gd name="T49" fmla="*/ 109 h 161"/>
                  <a:gd name="T50" fmla="*/ 53 w 144"/>
                  <a:gd name="T51" fmla="*/ 98 h 161"/>
                  <a:gd name="T52" fmla="*/ 54 w 144"/>
                  <a:gd name="T53" fmla="*/ 68 h 161"/>
                  <a:gd name="T54" fmla="*/ 72 w 144"/>
                  <a:gd name="T55" fmla="*/ 59 h 161"/>
                  <a:gd name="T56" fmla="*/ 54 w 144"/>
                  <a:gd name="T57" fmla="*/ 68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3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4 w 144"/>
                  <a:gd name="T69" fmla="*/ 117 h 161"/>
                  <a:gd name="T70" fmla="*/ 87 w 144"/>
                  <a:gd name="T71" fmla="*/ 107 h 161"/>
                  <a:gd name="T72" fmla="*/ 71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4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3 h 161"/>
                  <a:gd name="T84" fmla="*/ 112 w 144"/>
                  <a:gd name="T85" fmla="*/ 47 h 161"/>
                  <a:gd name="T86" fmla="*/ 133 w 144"/>
                  <a:gd name="T87" fmla="*/ 67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49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1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99 h 161"/>
                  <a:gd name="T108" fmla="*/ 44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2"/>
                    </a:cubicBezTo>
                    <a:cubicBezTo>
                      <a:pt x="13" y="126"/>
                      <a:pt x="20" y="127"/>
                      <a:pt x="25" y="127"/>
                    </a:cubicBezTo>
                    <a:cubicBezTo>
                      <a:pt x="34" y="127"/>
                      <a:pt x="44" y="125"/>
                      <a:pt x="53" y="122"/>
                    </a:cubicBezTo>
                    <a:cubicBezTo>
                      <a:pt x="53" y="123"/>
                      <a:pt x="54" y="124"/>
                      <a:pt x="54" y="125"/>
                    </a:cubicBezTo>
                    <a:cubicBezTo>
                      <a:pt x="56" y="134"/>
                      <a:pt x="58" y="144"/>
                      <a:pt x="63" y="152"/>
                    </a:cubicBezTo>
                    <a:cubicBezTo>
                      <a:pt x="66" y="156"/>
                      <a:pt x="71" y="161"/>
                      <a:pt x="76" y="160"/>
                    </a:cubicBezTo>
                    <a:cubicBezTo>
                      <a:pt x="82" y="159"/>
                      <a:pt x="86" y="153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5"/>
                      <a:pt x="121" y="128"/>
                      <a:pt x="131" y="126"/>
                    </a:cubicBezTo>
                    <a:cubicBezTo>
                      <a:pt x="136" y="126"/>
                      <a:pt x="141" y="123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1" y="95"/>
                      <a:pt x="126" y="90"/>
                      <a:pt x="120" y="84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3"/>
                      <a:pt x="141" y="49"/>
                    </a:cubicBezTo>
                    <a:cubicBezTo>
                      <a:pt x="138" y="43"/>
                      <a:pt x="130" y="43"/>
                      <a:pt x="125" y="43"/>
                    </a:cubicBezTo>
                    <a:cubicBezTo>
                      <a:pt x="115" y="43"/>
                      <a:pt x="106" y="45"/>
                      <a:pt x="97" y="48"/>
                    </a:cubicBezTo>
                    <a:cubicBezTo>
                      <a:pt x="96" y="45"/>
                      <a:pt x="95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7" y="11"/>
                      <a:pt x="64" y="17"/>
                      <a:pt x="62" y="21"/>
                    </a:cubicBezTo>
                    <a:cubicBezTo>
                      <a:pt x="57" y="29"/>
                      <a:pt x="54" y="39"/>
                      <a:pt x="53" y="48"/>
                    </a:cubicBezTo>
                    <a:cubicBezTo>
                      <a:pt x="48" y="47"/>
                      <a:pt x="44" y="46"/>
                      <a:pt x="40" y="45"/>
                    </a:cubicBezTo>
                    <a:cubicBezTo>
                      <a:pt x="32" y="43"/>
                      <a:pt x="23" y="41"/>
                      <a:pt x="15" y="44"/>
                    </a:cubicBezTo>
                    <a:cubicBezTo>
                      <a:pt x="3" y="48"/>
                      <a:pt x="8" y="61"/>
                      <a:pt x="14" y="68"/>
                    </a:cubicBezTo>
                    <a:cubicBezTo>
                      <a:pt x="18" y="74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0"/>
                    </a:cubicBezTo>
                    <a:cubicBezTo>
                      <a:pt x="18" y="96"/>
                      <a:pt x="12" y="102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89" y="139"/>
                      <a:pt x="87" y="149"/>
                      <a:pt x="80" y="155"/>
                    </a:cubicBezTo>
                    <a:cubicBezTo>
                      <a:pt x="74" y="160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6" y="123"/>
                    </a:cubicBezTo>
                    <a:cubicBezTo>
                      <a:pt x="56" y="122"/>
                      <a:pt x="56" y="121"/>
                      <a:pt x="56" y="121"/>
                    </a:cubicBezTo>
                    <a:cubicBezTo>
                      <a:pt x="63" y="118"/>
                      <a:pt x="69" y="115"/>
                      <a:pt x="75" y="112"/>
                    </a:cubicBezTo>
                    <a:cubicBezTo>
                      <a:pt x="81" y="115"/>
                      <a:pt x="87" y="118"/>
                      <a:pt x="94" y="120"/>
                    </a:cubicBezTo>
                    <a:cubicBezTo>
                      <a:pt x="93" y="124"/>
                      <a:pt x="92" y="127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8"/>
                      <a:pt x="50" y="92"/>
                      <a:pt x="50" y="96"/>
                    </a:cubicBezTo>
                    <a:cubicBezTo>
                      <a:pt x="45" y="92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41" y="80"/>
                      <a:pt x="46" y="77"/>
                      <a:pt x="50" y="74"/>
                    </a:cubicBezTo>
                    <a:cubicBezTo>
                      <a:pt x="50" y="77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0"/>
                      <a:pt x="53" y="76"/>
                      <a:pt x="53" y="72"/>
                    </a:cubicBezTo>
                    <a:cubicBezTo>
                      <a:pt x="60" y="67"/>
                      <a:pt x="67" y="63"/>
                      <a:pt x="75" y="60"/>
                    </a:cubicBezTo>
                    <a:cubicBezTo>
                      <a:pt x="82" y="63"/>
                      <a:pt x="90" y="67"/>
                      <a:pt x="97" y="72"/>
                    </a:cubicBezTo>
                    <a:cubicBezTo>
                      <a:pt x="97" y="80"/>
                      <a:pt x="97" y="89"/>
                      <a:pt x="97" y="97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1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3" y="98"/>
                    </a:cubicBezTo>
                    <a:cubicBezTo>
                      <a:pt x="53" y="93"/>
                      <a:pt x="53" y="89"/>
                      <a:pt x="53" y="85"/>
                    </a:cubicBezTo>
                    <a:close/>
                    <a:moveTo>
                      <a:pt x="54" y="68"/>
                    </a:moveTo>
                    <a:cubicBezTo>
                      <a:pt x="54" y="63"/>
                      <a:pt x="55" y="58"/>
                      <a:pt x="55" y="52"/>
                    </a:cubicBezTo>
                    <a:cubicBezTo>
                      <a:pt x="61" y="54"/>
                      <a:pt x="66" y="56"/>
                      <a:pt x="72" y="59"/>
                    </a:cubicBezTo>
                    <a:cubicBezTo>
                      <a:pt x="66" y="62"/>
                      <a:pt x="60" y="65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7"/>
                      <a:pt x="96" y="63"/>
                      <a:pt x="96" y="68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99" y="76"/>
                      <a:pt x="99" y="75"/>
                      <a:pt x="99" y="73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2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6" y="101"/>
                    </a:cubicBezTo>
                    <a:cubicBezTo>
                      <a:pt x="96" y="106"/>
                      <a:pt x="95" y="112"/>
                      <a:pt x="94" y="117"/>
                    </a:cubicBezTo>
                    <a:cubicBezTo>
                      <a:pt x="89" y="115"/>
                      <a:pt x="84" y="113"/>
                      <a:pt x="78" y="111"/>
                    </a:cubicBezTo>
                    <a:cubicBezTo>
                      <a:pt x="81" y="109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09"/>
                      <a:pt x="71" y="111"/>
                    </a:cubicBezTo>
                    <a:cubicBezTo>
                      <a:pt x="66" y="113"/>
                      <a:pt x="61" y="115"/>
                      <a:pt x="55" y="117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4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1"/>
                      <a:pt x="98" y="119"/>
                    </a:cubicBezTo>
                    <a:cubicBezTo>
                      <a:pt x="98" y="118"/>
                      <a:pt x="97" y="118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5" y="95"/>
                      <a:pt x="111" y="91"/>
                      <a:pt x="117" y="87"/>
                    </a:cubicBezTo>
                    <a:cubicBezTo>
                      <a:pt x="120" y="89"/>
                      <a:pt x="122" y="91"/>
                      <a:pt x="125" y="93"/>
                    </a:cubicBezTo>
                    <a:cubicBezTo>
                      <a:pt x="131" y="99"/>
                      <a:pt x="138" y="106"/>
                      <a:pt x="139" y="114"/>
                    </a:cubicBezTo>
                    <a:close/>
                    <a:moveTo>
                      <a:pt x="112" y="47"/>
                    </a:moveTo>
                    <a:cubicBezTo>
                      <a:pt x="119" y="46"/>
                      <a:pt x="131" y="43"/>
                      <a:pt x="137" y="49"/>
                    </a:cubicBezTo>
                    <a:cubicBezTo>
                      <a:pt x="143" y="54"/>
                      <a:pt x="136" y="63"/>
                      <a:pt x="133" y="67"/>
                    </a:cubicBezTo>
                    <a:cubicBezTo>
                      <a:pt x="129" y="73"/>
                      <a:pt x="123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7"/>
                      <a:pt x="97" y="51"/>
                    </a:cubicBezTo>
                    <a:cubicBezTo>
                      <a:pt x="102" y="50"/>
                      <a:pt x="107" y="48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39"/>
                      <a:pt x="93" y="47"/>
                    </a:cubicBezTo>
                    <a:cubicBezTo>
                      <a:pt x="94" y="48"/>
                      <a:pt x="94" y="49"/>
                      <a:pt x="94" y="49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87" y="52"/>
                      <a:pt x="81" y="54"/>
                      <a:pt x="75" y="57"/>
                    </a:cubicBezTo>
                    <a:cubicBezTo>
                      <a:pt x="69" y="54"/>
                      <a:pt x="62" y="52"/>
                      <a:pt x="56" y="49"/>
                    </a:cubicBezTo>
                    <a:cubicBezTo>
                      <a:pt x="56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7"/>
                      <a:pt x="11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0"/>
                    </a:cubicBezTo>
                    <a:cubicBezTo>
                      <a:pt x="44" y="74"/>
                      <a:pt x="38" y="78"/>
                      <a:pt x="33" y="83"/>
                    </a:cubicBezTo>
                    <a:cubicBezTo>
                      <a:pt x="32" y="82"/>
                      <a:pt x="31" y="81"/>
                      <a:pt x="30" y="81"/>
                    </a:cubicBezTo>
                    <a:close/>
                    <a:moveTo>
                      <a:pt x="51" y="99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4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1"/>
                      <a:pt x="44" y="96"/>
                      <a:pt x="51" y="9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9" name="Freeform 12"/>
              <p:cNvSpPr/>
              <p:nvPr/>
            </p:nvSpPr>
            <p:spPr bwMode="auto">
              <a:xfrm>
                <a:off x="1628332" y="1222490"/>
                <a:ext cx="67204" cy="186041"/>
              </a:xfrm>
              <a:custGeom>
                <a:avLst/>
                <a:gdLst>
                  <a:gd name="T0" fmla="*/ 3 w 35"/>
                  <a:gd name="T1" fmla="*/ 54 h 96"/>
                  <a:gd name="T2" fmla="*/ 9 w 35"/>
                  <a:gd name="T3" fmla="*/ 15 h 96"/>
                  <a:gd name="T4" fmla="*/ 21 w 35"/>
                  <a:gd name="T5" fmla="*/ 6 h 96"/>
                  <a:gd name="T6" fmla="*/ 31 w 35"/>
                  <a:gd name="T7" fmla="*/ 20 h 96"/>
                  <a:gd name="T8" fmla="*/ 32 w 35"/>
                  <a:gd name="T9" fmla="*/ 55 h 96"/>
                  <a:gd name="T10" fmla="*/ 30 w 35"/>
                  <a:gd name="T11" fmla="*/ 73 h 96"/>
                  <a:gd name="T12" fmla="*/ 23 w 35"/>
                  <a:gd name="T13" fmla="*/ 91 h 96"/>
                  <a:gd name="T14" fmla="*/ 13 w 35"/>
                  <a:gd name="T15" fmla="*/ 80 h 96"/>
                  <a:gd name="T16" fmla="*/ 12 w 35"/>
                  <a:gd name="T17" fmla="*/ 62 h 96"/>
                  <a:gd name="T18" fmla="*/ 13 w 35"/>
                  <a:gd name="T19" fmla="*/ 38 h 96"/>
                  <a:gd name="T20" fmla="*/ 15 w 35"/>
                  <a:gd name="T21" fmla="*/ 34 h 96"/>
                  <a:gd name="T22" fmla="*/ 24 w 35"/>
                  <a:gd name="T23" fmla="*/ 39 h 96"/>
                  <a:gd name="T24" fmla="*/ 24 w 35"/>
                  <a:gd name="T25" fmla="*/ 47 h 96"/>
                  <a:gd name="T26" fmla="*/ 22 w 35"/>
                  <a:gd name="T27" fmla="*/ 71 h 96"/>
                  <a:gd name="T28" fmla="*/ 25 w 35"/>
                  <a:gd name="T29" fmla="*/ 71 h 96"/>
                  <a:gd name="T30" fmla="*/ 27 w 35"/>
                  <a:gd name="T31" fmla="*/ 47 h 96"/>
                  <a:gd name="T32" fmla="*/ 21 w 35"/>
                  <a:gd name="T33" fmla="*/ 30 h 96"/>
                  <a:gd name="T34" fmla="*/ 9 w 35"/>
                  <a:gd name="T35" fmla="*/ 44 h 96"/>
                  <a:gd name="T36" fmla="*/ 10 w 35"/>
                  <a:gd name="T37" fmla="*/ 75 h 96"/>
                  <a:gd name="T38" fmla="*/ 19 w 35"/>
                  <a:gd name="T39" fmla="*/ 95 h 96"/>
                  <a:gd name="T40" fmla="*/ 33 w 35"/>
                  <a:gd name="T41" fmla="*/ 73 h 96"/>
                  <a:gd name="T42" fmla="*/ 35 w 35"/>
                  <a:gd name="T43" fmla="*/ 32 h 96"/>
                  <a:gd name="T44" fmla="*/ 26 w 35"/>
                  <a:gd name="T45" fmla="*/ 5 h 96"/>
                  <a:gd name="T46" fmla="*/ 7 w 35"/>
                  <a:gd name="T47" fmla="*/ 14 h 96"/>
                  <a:gd name="T48" fmla="*/ 2 w 35"/>
                  <a:gd name="T49" fmla="*/ 31 h 96"/>
                  <a:gd name="T50" fmla="*/ 0 w 35"/>
                  <a:gd name="T51" fmla="*/ 54 h 96"/>
                  <a:gd name="T52" fmla="*/ 3 w 35"/>
                  <a:gd name="T53" fmla="*/ 5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5" h="96">
                    <a:moveTo>
                      <a:pt x="3" y="54"/>
                    </a:moveTo>
                    <a:cubicBezTo>
                      <a:pt x="4" y="42"/>
                      <a:pt x="3" y="27"/>
                      <a:pt x="9" y="15"/>
                    </a:cubicBezTo>
                    <a:cubicBezTo>
                      <a:pt x="12" y="11"/>
                      <a:pt x="16" y="6"/>
                      <a:pt x="21" y="6"/>
                    </a:cubicBezTo>
                    <a:cubicBezTo>
                      <a:pt x="28" y="6"/>
                      <a:pt x="31" y="15"/>
                      <a:pt x="31" y="20"/>
                    </a:cubicBezTo>
                    <a:cubicBezTo>
                      <a:pt x="33" y="31"/>
                      <a:pt x="32" y="44"/>
                      <a:pt x="32" y="55"/>
                    </a:cubicBezTo>
                    <a:cubicBezTo>
                      <a:pt x="31" y="61"/>
                      <a:pt x="31" y="67"/>
                      <a:pt x="30" y="73"/>
                    </a:cubicBezTo>
                    <a:cubicBezTo>
                      <a:pt x="30" y="79"/>
                      <a:pt x="29" y="87"/>
                      <a:pt x="23" y="91"/>
                    </a:cubicBezTo>
                    <a:cubicBezTo>
                      <a:pt x="16" y="96"/>
                      <a:pt x="14" y="85"/>
                      <a:pt x="13" y="80"/>
                    </a:cubicBezTo>
                    <a:cubicBezTo>
                      <a:pt x="13" y="74"/>
                      <a:pt x="12" y="68"/>
                      <a:pt x="12" y="62"/>
                    </a:cubicBezTo>
                    <a:cubicBezTo>
                      <a:pt x="11" y="54"/>
                      <a:pt x="12" y="46"/>
                      <a:pt x="13" y="38"/>
                    </a:cubicBezTo>
                    <a:cubicBezTo>
                      <a:pt x="14" y="37"/>
                      <a:pt x="14" y="35"/>
                      <a:pt x="15" y="34"/>
                    </a:cubicBezTo>
                    <a:cubicBezTo>
                      <a:pt x="18" y="29"/>
                      <a:pt x="24" y="36"/>
                      <a:pt x="24" y="39"/>
                    </a:cubicBezTo>
                    <a:cubicBezTo>
                      <a:pt x="24" y="42"/>
                      <a:pt x="24" y="44"/>
                      <a:pt x="24" y="47"/>
                    </a:cubicBezTo>
                    <a:cubicBezTo>
                      <a:pt x="24" y="55"/>
                      <a:pt x="24" y="63"/>
                      <a:pt x="22" y="71"/>
                    </a:cubicBezTo>
                    <a:cubicBezTo>
                      <a:pt x="21" y="72"/>
                      <a:pt x="24" y="73"/>
                      <a:pt x="25" y="71"/>
                    </a:cubicBezTo>
                    <a:cubicBezTo>
                      <a:pt x="27" y="64"/>
                      <a:pt x="27" y="55"/>
                      <a:pt x="27" y="47"/>
                    </a:cubicBezTo>
                    <a:cubicBezTo>
                      <a:pt x="27" y="41"/>
                      <a:pt x="28" y="32"/>
                      <a:pt x="21" y="30"/>
                    </a:cubicBezTo>
                    <a:cubicBezTo>
                      <a:pt x="12" y="27"/>
                      <a:pt x="10" y="37"/>
                      <a:pt x="9" y="44"/>
                    </a:cubicBezTo>
                    <a:cubicBezTo>
                      <a:pt x="8" y="54"/>
                      <a:pt x="9" y="65"/>
                      <a:pt x="10" y="75"/>
                    </a:cubicBezTo>
                    <a:cubicBezTo>
                      <a:pt x="11" y="81"/>
                      <a:pt x="10" y="95"/>
                      <a:pt x="19" y="95"/>
                    </a:cubicBezTo>
                    <a:cubicBezTo>
                      <a:pt x="31" y="95"/>
                      <a:pt x="32" y="82"/>
                      <a:pt x="33" y="73"/>
                    </a:cubicBezTo>
                    <a:cubicBezTo>
                      <a:pt x="35" y="59"/>
                      <a:pt x="35" y="46"/>
                      <a:pt x="35" y="32"/>
                    </a:cubicBezTo>
                    <a:cubicBezTo>
                      <a:pt x="35" y="23"/>
                      <a:pt x="35" y="11"/>
                      <a:pt x="26" y="5"/>
                    </a:cubicBezTo>
                    <a:cubicBezTo>
                      <a:pt x="19" y="0"/>
                      <a:pt x="10" y="8"/>
                      <a:pt x="7" y="14"/>
                    </a:cubicBezTo>
                    <a:cubicBezTo>
                      <a:pt x="4" y="19"/>
                      <a:pt x="3" y="25"/>
                      <a:pt x="2" y="31"/>
                    </a:cubicBezTo>
                    <a:cubicBezTo>
                      <a:pt x="1" y="38"/>
                      <a:pt x="1" y="46"/>
                      <a:pt x="0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0" name="Freeform 16"/>
              <p:cNvSpPr>
                <a:spLocks noEditPoints="1"/>
              </p:cNvSpPr>
              <p:nvPr/>
            </p:nvSpPr>
            <p:spPr bwMode="auto">
              <a:xfrm>
                <a:off x="737652" y="2880893"/>
                <a:ext cx="259802" cy="177026"/>
              </a:xfrm>
              <a:custGeom>
                <a:avLst/>
                <a:gdLst>
                  <a:gd name="T0" fmla="*/ 68 w 134"/>
                  <a:gd name="T1" fmla="*/ 90 h 91"/>
                  <a:gd name="T2" fmla="*/ 132 w 134"/>
                  <a:gd name="T3" fmla="*/ 91 h 91"/>
                  <a:gd name="T4" fmla="*/ 132 w 134"/>
                  <a:gd name="T5" fmla="*/ 91 h 91"/>
                  <a:gd name="T6" fmla="*/ 132 w 134"/>
                  <a:gd name="T7" fmla="*/ 50 h 91"/>
                  <a:gd name="T8" fmla="*/ 133 w 134"/>
                  <a:gd name="T9" fmla="*/ 3 h 91"/>
                  <a:gd name="T10" fmla="*/ 100 w 134"/>
                  <a:gd name="T11" fmla="*/ 2 h 91"/>
                  <a:gd name="T12" fmla="*/ 33 w 134"/>
                  <a:gd name="T13" fmla="*/ 0 h 91"/>
                  <a:gd name="T14" fmla="*/ 1 w 134"/>
                  <a:gd name="T15" fmla="*/ 1 h 91"/>
                  <a:gd name="T16" fmla="*/ 1 w 134"/>
                  <a:gd name="T17" fmla="*/ 14 h 91"/>
                  <a:gd name="T18" fmla="*/ 5 w 134"/>
                  <a:gd name="T19" fmla="*/ 86 h 91"/>
                  <a:gd name="T20" fmla="*/ 8 w 134"/>
                  <a:gd name="T21" fmla="*/ 87 h 91"/>
                  <a:gd name="T22" fmla="*/ 38 w 134"/>
                  <a:gd name="T23" fmla="*/ 86 h 91"/>
                  <a:gd name="T24" fmla="*/ 29 w 134"/>
                  <a:gd name="T25" fmla="*/ 71 h 91"/>
                  <a:gd name="T26" fmla="*/ 55 w 134"/>
                  <a:gd name="T27" fmla="*/ 47 h 91"/>
                  <a:gd name="T28" fmla="*/ 70 w 134"/>
                  <a:gd name="T29" fmla="*/ 57 h 91"/>
                  <a:gd name="T30" fmla="*/ 81 w 134"/>
                  <a:gd name="T31" fmla="*/ 48 h 91"/>
                  <a:gd name="T32" fmla="*/ 129 w 134"/>
                  <a:gd name="T33" fmla="*/ 88 h 91"/>
                  <a:gd name="T34" fmla="*/ 38 w 134"/>
                  <a:gd name="T35" fmla="*/ 86 h 91"/>
                  <a:gd name="T36" fmla="*/ 129 w 134"/>
                  <a:gd name="T37" fmla="*/ 50 h 91"/>
                  <a:gd name="T38" fmla="*/ 88 w 134"/>
                  <a:gd name="T39" fmla="*/ 42 h 91"/>
                  <a:gd name="T40" fmla="*/ 130 w 134"/>
                  <a:gd name="T41" fmla="*/ 7 h 91"/>
                  <a:gd name="T42" fmla="*/ 32 w 134"/>
                  <a:gd name="T43" fmla="*/ 3 h 91"/>
                  <a:gd name="T44" fmla="*/ 101 w 134"/>
                  <a:gd name="T45" fmla="*/ 5 h 91"/>
                  <a:gd name="T46" fmla="*/ 97 w 134"/>
                  <a:gd name="T47" fmla="*/ 30 h 91"/>
                  <a:gd name="T48" fmla="*/ 69 w 134"/>
                  <a:gd name="T49" fmla="*/ 55 h 91"/>
                  <a:gd name="T50" fmla="*/ 33 w 134"/>
                  <a:gd name="T51" fmla="*/ 24 h 91"/>
                  <a:gd name="T52" fmla="*/ 32 w 134"/>
                  <a:gd name="T53" fmla="*/ 3 h 91"/>
                  <a:gd name="T54" fmla="*/ 4 w 134"/>
                  <a:gd name="T55" fmla="*/ 16 h 91"/>
                  <a:gd name="T56" fmla="*/ 31 w 134"/>
                  <a:gd name="T57" fmla="*/ 26 h 91"/>
                  <a:gd name="T58" fmla="*/ 53 w 134"/>
                  <a:gd name="T59" fmla="*/ 45 h 91"/>
                  <a:gd name="T60" fmla="*/ 9 w 134"/>
                  <a:gd name="T61" fmla="*/ 84 h 91"/>
                  <a:gd name="T62" fmla="*/ 5 w 134"/>
                  <a:gd name="T63" fmla="*/ 3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1">
                    <a:moveTo>
                      <a:pt x="36" y="89"/>
                    </a:moveTo>
                    <a:cubicBezTo>
                      <a:pt x="47" y="89"/>
                      <a:pt x="57" y="90"/>
                      <a:pt x="68" y="90"/>
                    </a:cubicBezTo>
                    <a:cubicBezTo>
                      <a:pt x="89" y="91"/>
                      <a:pt x="110" y="91"/>
                      <a:pt x="131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0"/>
                      <a:pt x="133" y="90"/>
                      <a:pt x="133" y="90"/>
                    </a:cubicBezTo>
                    <a:cubicBezTo>
                      <a:pt x="133" y="76"/>
                      <a:pt x="132" y="63"/>
                      <a:pt x="132" y="50"/>
                    </a:cubicBezTo>
                    <a:cubicBezTo>
                      <a:pt x="132" y="42"/>
                      <a:pt x="132" y="33"/>
                      <a:pt x="133" y="25"/>
                    </a:cubicBezTo>
                    <a:cubicBezTo>
                      <a:pt x="133" y="18"/>
                      <a:pt x="134" y="10"/>
                      <a:pt x="133" y="3"/>
                    </a:cubicBezTo>
                    <a:cubicBezTo>
                      <a:pt x="133" y="2"/>
                      <a:pt x="132" y="1"/>
                      <a:pt x="131" y="1"/>
                    </a:cubicBezTo>
                    <a:cubicBezTo>
                      <a:pt x="120" y="3"/>
                      <a:pt x="110" y="2"/>
                      <a:pt x="100" y="2"/>
                    </a:cubicBezTo>
                    <a:cubicBezTo>
                      <a:pt x="88" y="2"/>
                      <a:pt x="77" y="2"/>
                      <a:pt x="66" y="1"/>
                    </a:cubicBezTo>
                    <a:cubicBezTo>
                      <a:pt x="55" y="1"/>
                      <a:pt x="44" y="1"/>
                      <a:pt x="33" y="0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5"/>
                      <a:pt x="1" y="10"/>
                      <a:pt x="1" y="14"/>
                    </a:cubicBezTo>
                    <a:cubicBezTo>
                      <a:pt x="1" y="21"/>
                      <a:pt x="1" y="28"/>
                      <a:pt x="2" y="34"/>
                    </a:cubicBezTo>
                    <a:cubicBezTo>
                      <a:pt x="3" y="52"/>
                      <a:pt x="3" y="69"/>
                      <a:pt x="5" y="86"/>
                    </a:cubicBezTo>
                    <a:cubicBezTo>
                      <a:pt x="5" y="87"/>
                      <a:pt x="6" y="87"/>
                      <a:pt x="7" y="87"/>
                    </a:cubicBezTo>
                    <a:cubicBezTo>
                      <a:pt x="7" y="87"/>
                      <a:pt x="7" y="87"/>
                      <a:pt x="8" y="87"/>
                    </a:cubicBezTo>
                    <a:cubicBezTo>
                      <a:pt x="17" y="88"/>
                      <a:pt x="27" y="89"/>
                      <a:pt x="36" y="89"/>
                    </a:cubicBezTo>
                    <a:close/>
                    <a:moveTo>
                      <a:pt x="38" y="86"/>
                    </a:moveTo>
                    <a:cubicBezTo>
                      <a:pt x="30" y="86"/>
                      <a:pt x="21" y="86"/>
                      <a:pt x="12" y="85"/>
                    </a:cubicBezTo>
                    <a:cubicBezTo>
                      <a:pt x="18" y="80"/>
                      <a:pt x="24" y="76"/>
                      <a:pt x="29" y="71"/>
                    </a:cubicBezTo>
                    <a:cubicBezTo>
                      <a:pt x="38" y="64"/>
                      <a:pt x="48" y="56"/>
                      <a:pt x="55" y="47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0"/>
                      <a:pt x="63" y="54"/>
                      <a:pt x="68" y="58"/>
                    </a:cubicBezTo>
                    <a:cubicBezTo>
                      <a:pt x="68" y="58"/>
                      <a:pt x="70" y="58"/>
                      <a:pt x="70" y="57"/>
                    </a:cubicBezTo>
                    <a:cubicBezTo>
                      <a:pt x="70" y="57"/>
                      <a:pt x="71" y="57"/>
                      <a:pt x="71" y="57"/>
                    </a:cubicBezTo>
                    <a:cubicBezTo>
                      <a:pt x="74" y="53"/>
                      <a:pt x="77" y="51"/>
                      <a:pt x="81" y="48"/>
                    </a:cubicBezTo>
                    <a:cubicBezTo>
                      <a:pt x="82" y="47"/>
                      <a:pt x="84" y="45"/>
                      <a:pt x="85" y="44"/>
                    </a:cubicBezTo>
                    <a:cubicBezTo>
                      <a:pt x="101" y="57"/>
                      <a:pt x="115" y="73"/>
                      <a:pt x="129" y="88"/>
                    </a:cubicBezTo>
                    <a:cubicBezTo>
                      <a:pt x="109" y="88"/>
                      <a:pt x="89" y="88"/>
                      <a:pt x="70" y="87"/>
                    </a:cubicBezTo>
                    <a:cubicBezTo>
                      <a:pt x="59" y="87"/>
                      <a:pt x="48" y="87"/>
                      <a:pt x="38" y="86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30" y="42"/>
                      <a:pt x="129" y="50"/>
                    </a:cubicBezTo>
                    <a:cubicBezTo>
                      <a:pt x="129" y="62"/>
                      <a:pt x="130" y="73"/>
                      <a:pt x="130" y="85"/>
                    </a:cubicBezTo>
                    <a:cubicBezTo>
                      <a:pt x="117" y="70"/>
                      <a:pt x="103" y="55"/>
                      <a:pt x="88" y="42"/>
                    </a:cubicBezTo>
                    <a:cubicBezTo>
                      <a:pt x="91" y="39"/>
                      <a:pt x="95" y="36"/>
                      <a:pt x="99" y="33"/>
                    </a:cubicBezTo>
                    <a:cubicBezTo>
                      <a:pt x="109" y="24"/>
                      <a:pt x="120" y="16"/>
                      <a:pt x="130" y="7"/>
                    </a:cubicBezTo>
                    <a:cubicBezTo>
                      <a:pt x="131" y="14"/>
                      <a:pt x="130" y="20"/>
                      <a:pt x="130" y="27"/>
                    </a:cubicBezTo>
                    <a:close/>
                    <a:moveTo>
                      <a:pt x="32" y="3"/>
                    </a:moveTo>
                    <a:cubicBezTo>
                      <a:pt x="43" y="4"/>
                      <a:pt x="55" y="4"/>
                      <a:pt x="66" y="4"/>
                    </a:cubicBezTo>
                    <a:cubicBezTo>
                      <a:pt x="78" y="5"/>
                      <a:pt x="90" y="5"/>
                      <a:pt x="101" y="5"/>
                    </a:cubicBezTo>
                    <a:cubicBezTo>
                      <a:pt x="111" y="5"/>
                      <a:pt x="120" y="5"/>
                      <a:pt x="129" y="4"/>
                    </a:cubicBezTo>
                    <a:cubicBezTo>
                      <a:pt x="119" y="13"/>
                      <a:pt x="108" y="21"/>
                      <a:pt x="97" y="30"/>
                    </a:cubicBezTo>
                    <a:cubicBezTo>
                      <a:pt x="91" y="35"/>
                      <a:pt x="85" y="40"/>
                      <a:pt x="79" y="45"/>
                    </a:cubicBezTo>
                    <a:cubicBezTo>
                      <a:pt x="76" y="48"/>
                      <a:pt x="72" y="51"/>
                      <a:pt x="69" y="55"/>
                    </a:cubicBezTo>
                    <a:cubicBezTo>
                      <a:pt x="69" y="55"/>
                      <a:pt x="69" y="55"/>
                      <a:pt x="69" y="55"/>
                    </a:cubicBezTo>
                    <a:cubicBezTo>
                      <a:pt x="57" y="45"/>
                      <a:pt x="45" y="34"/>
                      <a:pt x="33" y="24"/>
                    </a:cubicBezTo>
                    <a:cubicBezTo>
                      <a:pt x="25" y="17"/>
                      <a:pt x="16" y="10"/>
                      <a:pt x="8" y="4"/>
                    </a:cubicBezTo>
                    <a:cubicBezTo>
                      <a:pt x="16" y="4"/>
                      <a:pt x="24" y="3"/>
                      <a:pt x="32" y="3"/>
                    </a:cubicBezTo>
                    <a:close/>
                    <a:moveTo>
                      <a:pt x="5" y="35"/>
                    </a:moveTo>
                    <a:cubicBezTo>
                      <a:pt x="4" y="29"/>
                      <a:pt x="4" y="22"/>
                      <a:pt x="4" y="16"/>
                    </a:cubicBezTo>
                    <a:cubicBezTo>
                      <a:pt x="4" y="12"/>
                      <a:pt x="3" y="8"/>
                      <a:pt x="4" y="4"/>
                    </a:cubicBezTo>
                    <a:cubicBezTo>
                      <a:pt x="13" y="11"/>
                      <a:pt x="22" y="19"/>
                      <a:pt x="31" y="26"/>
                    </a:cubicBezTo>
                    <a:cubicBezTo>
                      <a:pt x="39" y="32"/>
                      <a:pt x="46" y="38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46" y="54"/>
                      <a:pt x="36" y="61"/>
                      <a:pt x="28" y="68"/>
                    </a:cubicBezTo>
                    <a:cubicBezTo>
                      <a:pt x="22" y="74"/>
                      <a:pt x="14" y="78"/>
                      <a:pt x="9" y="84"/>
                    </a:cubicBezTo>
                    <a:cubicBezTo>
                      <a:pt x="9" y="84"/>
                      <a:pt x="8" y="84"/>
                      <a:pt x="8" y="84"/>
                    </a:cubicBezTo>
                    <a:cubicBezTo>
                      <a:pt x="6" y="68"/>
                      <a:pt x="6" y="52"/>
                      <a:pt x="5" y="3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1" name="Freeform 19"/>
              <p:cNvSpPr>
                <a:spLocks noEditPoints="1"/>
              </p:cNvSpPr>
              <p:nvPr/>
            </p:nvSpPr>
            <p:spPr bwMode="auto">
              <a:xfrm>
                <a:off x="861407" y="3113649"/>
                <a:ext cx="228658" cy="190139"/>
              </a:xfrm>
              <a:custGeom>
                <a:avLst/>
                <a:gdLst>
                  <a:gd name="T0" fmla="*/ 104 w 118"/>
                  <a:gd name="T1" fmla="*/ 15 h 98"/>
                  <a:gd name="T2" fmla="*/ 43 w 118"/>
                  <a:gd name="T3" fmla="*/ 4 h 98"/>
                  <a:gd name="T4" fmla="*/ 15 w 118"/>
                  <a:gd name="T5" fmla="*/ 20 h 98"/>
                  <a:gd name="T6" fmla="*/ 7 w 118"/>
                  <a:gd name="T7" fmla="*/ 50 h 98"/>
                  <a:gd name="T8" fmla="*/ 20 w 118"/>
                  <a:gd name="T9" fmla="*/ 72 h 98"/>
                  <a:gd name="T10" fmla="*/ 3 w 118"/>
                  <a:gd name="T11" fmla="*/ 94 h 98"/>
                  <a:gd name="T12" fmla="*/ 3 w 118"/>
                  <a:gd name="T13" fmla="*/ 94 h 98"/>
                  <a:gd name="T14" fmla="*/ 2 w 118"/>
                  <a:gd name="T15" fmla="*/ 95 h 98"/>
                  <a:gd name="T16" fmla="*/ 3 w 118"/>
                  <a:gd name="T17" fmla="*/ 97 h 98"/>
                  <a:gd name="T18" fmla="*/ 40 w 118"/>
                  <a:gd name="T19" fmla="*/ 75 h 98"/>
                  <a:gd name="T20" fmla="*/ 104 w 118"/>
                  <a:gd name="T21" fmla="*/ 64 h 98"/>
                  <a:gd name="T22" fmla="*/ 117 w 118"/>
                  <a:gd name="T23" fmla="*/ 37 h 98"/>
                  <a:gd name="T24" fmla="*/ 104 w 118"/>
                  <a:gd name="T25" fmla="*/ 15 h 98"/>
                  <a:gd name="T26" fmla="*/ 103 w 118"/>
                  <a:gd name="T27" fmla="*/ 61 h 98"/>
                  <a:gd name="T28" fmla="*/ 39 w 118"/>
                  <a:gd name="T29" fmla="*/ 72 h 98"/>
                  <a:gd name="T30" fmla="*/ 39 w 118"/>
                  <a:gd name="T31" fmla="*/ 72 h 98"/>
                  <a:gd name="T32" fmla="*/ 38 w 118"/>
                  <a:gd name="T33" fmla="*/ 73 h 98"/>
                  <a:gd name="T34" fmla="*/ 10 w 118"/>
                  <a:gd name="T35" fmla="*/ 93 h 98"/>
                  <a:gd name="T36" fmla="*/ 23 w 118"/>
                  <a:gd name="T37" fmla="*/ 72 h 98"/>
                  <a:gd name="T38" fmla="*/ 23 w 118"/>
                  <a:gd name="T39" fmla="*/ 72 h 98"/>
                  <a:gd name="T40" fmla="*/ 22 w 118"/>
                  <a:gd name="T41" fmla="*/ 70 h 98"/>
                  <a:gd name="T42" fmla="*/ 10 w 118"/>
                  <a:gd name="T43" fmla="*/ 42 h 98"/>
                  <a:gd name="T44" fmla="*/ 27 w 118"/>
                  <a:gd name="T45" fmla="*/ 13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3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4" y="15"/>
                    </a:moveTo>
                    <a:cubicBezTo>
                      <a:pt x="87" y="1"/>
                      <a:pt x="64" y="0"/>
                      <a:pt x="43" y="4"/>
                    </a:cubicBezTo>
                    <a:cubicBezTo>
                      <a:pt x="33" y="6"/>
                      <a:pt x="21" y="11"/>
                      <a:pt x="15" y="20"/>
                    </a:cubicBezTo>
                    <a:cubicBezTo>
                      <a:pt x="9" y="28"/>
                      <a:pt x="6" y="40"/>
                      <a:pt x="7" y="50"/>
                    </a:cubicBezTo>
                    <a:cubicBezTo>
                      <a:pt x="8" y="59"/>
                      <a:pt x="13" y="66"/>
                      <a:pt x="20" y="72"/>
                    </a:cubicBezTo>
                    <a:cubicBezTo>
                      <a:pt x="19" y="81"/>
                      <a:pt x="10" y="89"/>
                      <a:pt x="3" y="94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3" y="95"/>
                      <a:pt x="3" y="95"/>
                      <a:pt x="2" y="95"/>
                    </a:cubicBezTo>
                    <a:cubicBezTo>
                      <a:pt x="0" y="95"/>
                      <a:pt x="1" y="98"/>
                      <a:pt x="3" y="97"/>
                    </a:cubicBezTo>
                    <a:cubicBezTo>
                      <a:pt x="17" y="95"/>
                      <a:pt x="33" y="87"/>
                      <a:pt x="40" y="75"/>
                    </a:cubicBezTo>
                    <a:cubicBezTo>
                      <a:pt x="61" y="75"/>
                      <a:pt x="86" y="78"/>
                      <a:pt x="104" y="64"/>
                    </a:cubicBezTo>
                    <a:cubicBezTo>
                      <a:pt x="112" y="57"/>
                      <a:pt x="118" y="48"/>
                      <a:pt x="117" y="37"/>
                    </a:cubicBezTo>
                    <a:cubicBezTo>
                      <a:pt x="117" y="28"/>
                      <a:pt x="111" y="20"/>
                      <a:pt x="104" y="15"/>
                    </a:cubicBezTo>
                    <a:close/>
                    <a:moveTo>
                      <a:pt x="103" y="61"/>
                    </a:moveTo>
                    <a:cubicBezTo>
                      <a:pt x="86" y="76"/>
                      <a:pt x="60" y="72"/>
                      <a:pt x="39" y="72"/>
                    </a:cubicBezTo>
                    <a:cubicBezTo>
                      <a:pt x="39" y="72"/>
                      <a:pt x="39" y="72"/>
                      <a:pt x="39" y="72"/>
                    </a:cubicBezTo>
                    <a:cubicBezTo>
                      <a:pt x="38" y="72"/>
                      <a:pt x="38" y="73"/>
                      <a:pt x="38" y="73"/>
                    </a:cubicBezTo>
                    <a:cubicBezTo>
                      <a:pt x="32" y="83"/>
                      <a:pt x="21" y="90"/>
                      <a:pt x="10" y="93"/>
                    </a:cubicBezTo>
                    <a:cubicBezTo>
                      <a:pt x="16" y="87"/>
                      <a:pt x="22" y="80"/>
                      <a:pt x="23" y="72"/>
                    </a:cubicBezTo>
                    <a:cubicBezTo>
                      <a:pt x="23" y="72"/>
                      <a:pt x="23" y="72"/>
                      <a:pt x="23" y="72"/>
                    </a:cubicBezTo>
                    <a:cubicBezTo>
                      <a:pt x="23" y="71"/>
                      <a:pt x="23" y="71"/>
                      <a:pt x="22" y="70"/>
                    </a:cubicBezTo>
                    <a:cubicBezTo>
                      <a:pt x="14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3"/>
                    </a:cubicBezTo>
                    <a:cubicBezTo>
                      <a:pt x="37" y="7"/>
                      <a:pt x="50" y="5"/>
                      <a:pt x="62" y="5"/>
                    </a:cubicBezTo>
                    <a:cubicBezTo>
                      <a:pt x="73" y="5"/>
                      <a:pt x="83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8" y="42"/>
                      <a:pt x="111" y="53"/>
                      <a:pt x="103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2" name="Freeform 28"/>
              <p:cNvSpPr>
                <a:spLocks noEditPoints="1"/>
              </p:cNvSpPr>
              <p:nvPr/>
            </p:nvSpPr>
            <p:spPr bwMode="auto">
              <a:xfrm>
                <a:off x="1026143" y="2022678"/>
                <a:ext cx="345036" cy="207350"/>
              </a:xfrm>
              <a:custGeom>
                <a:avLst/>
                <a:gdLst>
                  <a:gd name="T0" fmla="*/ 145 w 178"/>
                  <a:gd name="T1" fmla="*/ 85 h 107"/>
                  <a:gd name="T2" fmla="*/ 175 w 178"/>
                  <a:gd name="T3" fmla="*/ 78 h 107"/>
                  <a:gd name="T4" fmla="*/ 151 w 178"/>
                  <a:gd name="T5" fmla="*/ 60 h 107"/>
                  <a:gd name="T6" fmla="*/ 84 w 178"/>
                  <a:gd name="T7" fmla="*/ 15 h 107"/>
                  <a:gd name="T8" fmla="*/ 4 w 178"/>
                  <a:gd name="T9" fmla="*/ 64 h 107"/>
                  <a:gd name="T10" fmla="*/ 88 w 178"/>
                  <a:gd name="T11" fmla="*/ 99 h 107"/>
                  <a:gd name="T12" fmla="*/ 108 w 178"/>
                  <a:gd name="T13" fmla="*/ 67 h 107"/>
                  <a:gd name="T14" fmla="*/ 66 w 178"/>
                  <a:gd name="T15" fmla="*/ 72 h 107"/>
                  <a:gd name="T16" fmla="*/ 66 w 178"/>
                  <a:gd name="T17" fmla="*/ 60 h 107"/>
                  <a:gd name="T18" fmla="*/ 70 w 178"/>
                  <a:gd name="T19" fmla="*/ 46 h 107"/>
                  <a:gd name="T20" fmla="*/ 76 w 178"/>
                  <a:gd name="T21" fmla="*/ 44 h 107"/>
                  <a:gd name="T22" fmla="*/ 104 w 178"/>
                  <a:gd name="T23" fmla="*/ 56 h 107"/>
                  <a:gd name="T24" fmla="*/ 147 w 178"/>
                  <a:gd name="T25" fmla="*/ 76 h 107"/>
                  <a:gd name="T26" fmla="*/ 59 w 178"/>
                  <a:gd name="T27" fmla="*/ 51 h 107"/>
                  <a:gd name="T28" fmla="*/ 56 w 178"/>
                  <a:gd name="T29" fmla="*/ 48 h 107"/>
                  <a:gd name="T30" fmla="*/ 60 w 178"/>
                  <a:gd name="T31" fmla="*/ 51 h 107"/>
                  <a:gd name="T32" fmla="*/ 152 w 178"/>
                  <a:gd name="T33" fmla="*/ 63 h 107"/>
                  <a:gd name="T34" fmla="*/ 158 w 178"/>
                  <a:gd name="T35" fmla="*/ 65 h 107"/>
                  <a:gd name="T36" fmla="*/ 149 w 178"/>
                  <a:gd name="T37" fmla="*/ 83 h 107"/>
                  <a:gd name="T38" fmla="*/ 166 w 178"/>
                  <a:gd name="T39" fmla="*/ 67 h 107"/>
                  <a:gd name="T40" fmla="*/ 162 w 178"/>
                  <a:gd name="T41" fmla="*/ 83 h 107"/>
                  <a:gd name="T42" fmla="*/ 157 w 178"/>
                  <a:gd name="T43" fmla="*/ 84 h 107"/>
                  <a:gd name="T44" fmla="*/ 161 w 178"/>
                  <a:gd name="T45" fmla="*/ 65 h 107"/>
                  <a:gd name="T46" fmla="*/ 172 w 178"/>
                  <a:gd name="T47" fmla="*/ 76 h 107"/>
                  <a:gd name="T48" fmla="*/ 168 w 178"/>
                  <a:gd name="T49" fmla="*/ 69 h 107"/>
                  <a:gd name="T50" fmla="*/ 172 w 178"/>
                  <a:gd name="T51" fmla="*/ 76 h 107"/>
                  <a:gd name="T52" fmla="*/ 17 w 178"/>
                  <a:gd name="T53" fmla="*/ 21 h 107"/>
                  <a:gd name="T54" fmla="*/ 114 w 178"/>
                  <a:gd name="T55" fmla="*/ 46 h 107"/>
                  <a:gd name="T56" fmla="*/ 149 w 178"/>
                  <a:gd name="T57" fmla="*/ 63 h 107"/>
                  <a:gd name="T58" fmla="*/ 149 w 178"/>
                  <a:gd name="T59" fmla="*/ 65 h 107"/>
                  <a:gd name="T60" fmla="*/ 88 w 178"/>
                  <a:gd name="T61" fmla="*/ 48 h 107"/>
                  <a:gd name="T62" fmla="*/ 76 w 178"/>
                  <a:gd name="T63" fmla="*/ 34 h 107"/>
                  <a:gd name="T64" fmla="*/ 74 w 178"/>
                  <a:gd name="T65" fmla="*/ 42 h 107"/>
                  <a:gd name="T66" fmla="*/ 66 w 178"/>
                  <a:gd name="T67" fmla="*/ 33 h 107"/>
                  <a:gd name="T68" fmla="*/ 68 w 178"/>
                  <a:gd name="T69" fmla="*/ 45 h 107"/>
                  <a:gd name="T70" fmla="*/ 55 w 178"/>
                  <a:gd name="T71" fmla="*/ 44 h 107"/>
                  <a:gd name="T72" fmla="*/ 54 w 178"/>
                  <a:gd name="T73" fmla="*/ 52 h 107"/>
                  <a:gd name="T74" fmla="*/ 63 w 178"/>
                  <a:gd name="T75" fmla="*/ 54 h 107"/>
                  <a:gd name="T76" fmla="*/ 56 w 178"/>
                  <a:gd name="T77" fmla="*/ 62 h 107"/>
                  <a:gd name="T78" fmla="*/ 49 w 178"/>
                  <a:gd name="T79" fmla="*/ 70 h 107"/>
                  <a:gd name="T80" fmla="*/ 60 w 178"/>
                  <a:gd name="T81" fmla="*/ 66 h 107"/>
                  <a:gd name="T82" fmla="*/ 63 w 178"/>
                  <a:gd name="T83" fmla="*/ 72 h 107"/>
                  <a:gd name="T84" fmla="*/ 57 w 178"/>
                  <a:gd name="T85" fmla="*/ 85 h 107"/>
                  <a:gd name="T86" fmla="*/ 66 w 178"/>
                  <a:gd name="T87" fmla="*/ 75 h 107"/>
                  <a:gd name="T88" fmla="*/ 104 w 178"/>
                  <a:gd name="T89" fmla="*/ 70 h 107"/>
                  <a:gd name="T90" fmla="*/ 146 w 178"/>
                  <a:gd name="T91" fmla="*/ 79 h 107"/>
                  <a:gd name="T92" fmla="*/ 111 w 178"/>
                  <a:gd name="T93" fmla="*/ 84 h 107"/>
                  <a:gd name="T94" fmla="*/ 16 w 178"/>
                  <a:gd name="T95" fmla="*/ 82 h 107"/>
                  <a:gd name="T96" fmla="*/ 75 w 178"/>
                  <a:gd name="T97" fmla="*/ 38 h 107"/>
                  <a:gd name="T98" fmla="*/ 68 w 178"/>
                  <a:gd name="T99" fmla="*/ 42 h 107"/>
                  <a:gd name="T100" fmla="*/ 65 w 178"/>
                  <a:gd name="T101" fmla="*/ 36 h 107"/>
                  <a:gd name="T102" fmla="*/ 57 w 178"/>
                  <a:gd name="T103" fmla="*/ 65 h 107"/>
                  <a:gd name="T104" fmla="*/ 53 w 178"/>
                  <a:gd name="T105" fmla="*/ 67 h 107"/>
                  <a:gd name="T106" fmla="*/ 54 w 178"/>
                  <a:gd name="T107" fmla="*/ 65 h 107"/>
                  <a:gd name="T108" fmla="*/ 62 w 178"/>
                  <a:gd name="T109" fmla="*/ 76 h 107"/>
                  <a:gd name="T110" fmla="*/ 59 w 178"/>
                  <a:gd name="T111" fmla="*/ 80 h 107"/>
                  <a:gd name="T112" fmla="*/ 55 w 178"/>
                  <a:gd name="T113" fmla="*/ 8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8" h="107">
                    <a:moveTo>
                      <a:pt x="115" y="86"/>
                    </a:moveTo>
                    <a:cubicBezTo>
                      <a:pt x="125" y="82"/>
                      <a:pt x="135" y="83"/>
                      <a:pt x="145" y="85"/>
                    </a:cubicBezTo>
                    <a:cubicBezTo>
                      <a:pt x="145" y="85"/>
                      <a:pt x="146" y="86"/>
                      <a:pt x="147" y="86"/>
                    </a:cubicBezTo>
                    <a:cubicBezTo>
                      <a:pt x="156" y="88"/>
                      <a:pt x="172" y="90"/>
                      <a:pt x="175" y="78"/>
                    </a:cubicBezTo>
                    <a:cubicBezTo>
                      <a:pt x="178" y="65"/>
                      <a:pt x="161" y="62"/>
                      <a:pt x="152" y="60"/>
                    </a:cubicBezTo>
                    <a:cubicBezTo>
                      <a:pt x="151" y="60"/>
                      <a:pt x="151" y="60"/>
                      <a:pt x="151" y="60"/>
                    </a:cubicBezTo>
                    <a:cubicBezTo>
                      <a:pt x="136" y="55"/>
                      <a:pt x="123" y="50"/>
                      <a:pt x="112" y="40"/>
                    </a:cubicBezTo>
                    <a:cubicBezTo>
                      <a:pt x="103" y="31"/>
                      <a:pt x="95" y="21"/>
                      <a:pt x="84" y="15"/>
                    </a:cubicBezTo>
                    <a:cubicBezTo>
                      <a:pt x="66" y="4"/>
                      <a:pt x="39" y="0"/>
                      <a:pt x="21" y="13"/>
                    </a:cubicBezTo>
                    <a:cubicBezTo>
                      <a:pt x="5" y="24"/>
                      <a:pt x="0" y="46"/>
                      <a:pt x="4" y="64"/>
                    </a:cubicBezTo>
                    <a:cubicBezTo>
                      <a:pt x="8" y="83"/>
                      <a:pt x="25" y="97"/>
                      <a:pt x="43" y="103"/>
                    </a:cubicBezTo>
                    <a:cubicBezTo>
                      <a:pt x="58" y="107"/>
                      <a:pt x="74" y="105"/>
                      <a:pt x="88" y="99"/>
                    </a:cubicBezTo>
                    <a:cubicBezTo>
                      <a:pt x="97" y="95"/>
                      <a:pt x="105" y="89"/>
                      <a:pt x="115" y="86"/>
                    </a:cubicBezTo>
                    <a:close/>
                    <a:moveTo>
                      <a:pt x="108" y="67"/>
                    </a:moveTo>
                    <a:cubicBezTo>
                      <a:pt x="96" y="66"/>
                      <a:pt x="81" y="67"/>
                      <a:pt x="69" y="71"/>
                    </a:cubicBezTo>
                    <a:cubicBezTo>
                      <a:pt x="68" y="71"/>
                      <a:pt x="67" y="71"/>
                      <a:pt x="66" y="72"/>
                    </a:cubicBezTo>
                    <a:cubicBezTo>
                      <a:pt x="66" y="69"/>
                      <a:pt x="64" y="66"/>
                      <a:pt x="62" y="65"/>
                    </a:cubicBezTo>
                    <a:cubicBezTo>
                      <a:pt x="64" y="63"/>
                      <a:pt x="65" y="62"/>
                      <a:pt x="66" y="60"/>
                    </a:cubicBezTo>
                    <a:cubicBezTo>
                      <a:pt x="67" y="57"/>
                      <a:pt x="67" y="55"/>
                      <a:pt x="65" y="52"/>
                    </a:cubicBezTo>
                    <a:cubicBezTo>
                      <a:pt x="68" y="51"/>
                      <a:pt x="69" y="49"/>
                      <a:pt x="70" y="46"/>
                    </a:cubicBezTo>
                    <a:cubicBezTo>
                      <a:pt x="71" y="46"/>
                      <a:pt x="72" y="46"/>
                      <a:pt x="72" y="46"/>
                    </a:cubicBezTo>
                    <a:cubicBezTo>
                      <a:pt x="73" y="46"/>
                      <a:pt x="75" y="45"/>
                      <a:pt x="76" y="44"/>
                    </a:cubicBezTo>
                    <a:cubicBezTo>
                      <a:pt x="78" y="47"/>
                      <a:pt x="80" y="48"/>
                      <a:pt x="83" y="49"/>
                    </a:cubicBezTo>
                    <a:cubicBezTo>
                      <a:pt x="90" y="52"/>
                      <a:pt x="97" y="54"/>
                      <a:pt x="104" y="56"/>
                    </a:cubicBezTo>
                    <a:cubicBezTo>
                      <a:pt x="119" y="59"/>
                      <a:pt x="133" y="64"/>
                      <a:pt x="148" y="68"/>
                    </a:cubicBezTo>
                    <a:cubicBezTo>
                      <a:pt x="148" y="70"/>
                      <a:pt x="147" y="73"/>
                      <a:pt x="147" y="76"/>
                    </a:cubicBezTo>
                    <a:cubicBezTo>
                      <a:pt x="135" y="71"/>
                      <a:pt x="122" y="68"/>
                      <a:pt x="108" y="67"/>
                    </a:cubicBezTo>
                    <a:close/>
                    <a:moveTo>
                      <a:pt x="59" y="51"/>
                    </a:moveTo>
                    <a:cubicBezTo>
                      <a:pt x="57" y="51"/>
                      <a:pt x="56" y="50"/>
                      <a:pt x="54" y="49"/>
                    </a:cubicBezTo>
                    <a:cubicBezTo>
                      <a:pt x="52" y="47"/>
                      <a:pt x="55" y="47"/>
                      <a:pt x="56" y="48"/>
                    </a:cubicBezTo>
                    <a:cubicBezTo>
                      <a:pt x="57" y="48"/>
                      <a:pt x="58" y="49"/>
                      <a:pt x="59" y="50"/>
                    </a:cubicBezTo>
                    <a:cubicBezTo>
                      <a:pt x="60" y="50"/>
                      <a:pt x="60" y="50"/>
                      <a:pt x="60" y="51"/>
                    </a:cubicBezTo>
                    <a:cubicBezTo>
                      <a:pt x="60" y="51"/>
                      <a:pt x="60" y="51"/>
                      <a:pt x="59" y="51"/>
                    </a:cubicBezTo>
                    <a:close/>
                    <a:moveTo>
                      <a:pt x="152" y="63"/>
                    </a:moveTo>
                    <a:cubicBezTo>
                      <a:pt x="154" y="64"/>
                      <a:pt x="156" y="64"/>
                      <a:pt x="159" y="65"/>
                    </a:cubicBezTo>
                    <a:cubicBezTo>
                      <a:pt x="159" y="65"/>
                      <a:pt x="158" y="65"/>
                      <a:pt x="158" y="65"/>
                    </a:cubicBezTo>
                    <a:cubicBezTo>
                      <a:pt x="157" y="72"/>
                      <a:pt x="155" y="78"/>
                      <a:pt x="154" y="84"/>
                    </a:cubicBezTo>
                    <a:cubicBezTo>
                      <a:pt x="152" y="84"/>
                      <a:pt x="150" y="83"/>
                      <a:pt x="149" y="83"/>
                    </a:cubicBezTo>
                    <a:cubicBezTo>
                      <a:pt x="150" y="77"/>
                      <a:pt x="151" y="70"/>
                      <a:pt x="152" y="63"/>
                    </a:cubicBezTo>
                    <a:close/>
                    <a:moveTo>
                      <a:pt x="166" y="67"/>
                    </a:moveTo>
                    <a:cubicBezTo>
                      <a:pt x="166" y="67"/>
                      <a:pt x="166" y="67"/>
                      <a:pt x="165" y="67"/>
                    </a:cubicBezTo>
                    <a:cubicBezTo>
                      <a:pt x="163" y="72"/>
                      <a:pt x="164" y="78"/>
                      <a:pt x="162" y="83"/>
                    </a:cubicBezTo>
                    <a:cubicBezTo>
                      <a:pt x="162" y="84"/>
                      <a:pt x="162" y="84"/>
                      <a:pt x="162" y="84"/>
                    </a:cubicBezTo>
                    <a:cubicBezTo>
                      <a:pt x="160" y="84"/>
                      <a:pt x="158" y="84"/>
                      <a:pt x="157" y="84"/>
                    </a:cubicBezTo>
                    <a:cubicBezTo>
                      <a:pt x="158" y="78"/>
                      <a:pt x="160" y="72"/>
                      <a:pt x="161" y="66"/>
                    </a:cubicBezTo>
                    <a:cubicBezTo>
                      <a:pt x="161" y="66"/>
                      <a:pt x="161" y="66"/>
                      <a:pt x="161" y="65"/>
                    </a:cubicBezTo>
                    <a:cubicBezTo>
                      <a:pt x="163" y="66"/>
                      <a:pt x="164" y="66"/>
                      <a:pt x="166" y="67"/>
                    </a:cubicBezTo>
                    <a:close/>
                    <a:moveTo>
                      <a:pt x="172" y="76"/>
                    </a:moveTo>
                    <a:cubicBezTo>
                      <a:pt x="172" y="81"/>
                      <a:pt x="169" y="83"/>
                      <a:pt x="165" y="84"/>
                    </a:cubicBezTo>
                    <a:cubicBezTo>
                      <a:pt x="166" y="79"/>
                      <a:pt x="166" y="73"/>
                      <a:pt x="168" y="69"/>
                    </a:cubicBezTo>
                    <a:cubicBezTo>
                      <a:pt x="168" y="69"/>
                      <a:pt x="168" y="68"/>
                      <a:pt x="168" y="68"/>
                    </a:cubicBezTo>
                    <a:cubicBezTo>
                      <a:pt x="171" y="70"/>
                      <a:pt x="173" y="73"/>
                      <a:pt x="172" y="76"/>
                    </a:cubicBezTo>
                    <a:close/>
                    <a:moveTo>
                      <a:pt x="16" y="82"/>
                    </a:moveTo>
                    <a:cubicBezTo>
                      <a:pt x="1" y="64"/>
                      <a:pt x="2" y="38"/>
                      <a:pt x="17" y="21"/>
                    </a:cubicBezTo>
                    <a:cubicBezTo>
                      <a:pt x="33" y="1"/>
                      <a:pt x="66" y="7"/>
                      <a:pt x="86" y="19"/>
                    </a:cubicBezTo>
                    <a:cubicBezTo>
                      <a:pt x="97" y="26"/>
                      <a:pt x="104" y="37"/>
                      <a:pt x="114" y="46"/>
                    </a:cubicBezTo>
                    <a:cubicBezTo>
                      <a:pt x="124" y="54"/>
                      <a:pt x="136" y="58"/>
                      <a:pt x="148" y="62"/>
                    </a:cubicBezTo>
                    <a:cubicBezTo>
                      <a:pt x="148" y="62"/>
                      <a:pt x="148" y="63"/>
                      <a:pt x="149" y="63"/>
                    </a:cubicBezTo>
                    <a:cubicBezTo>
                      <a:pt x="149" y="63"/>
                      <a:pt x="149" y="63"/>
                      <a:pt x="149" y="63"/>
                    </a:cubicBezTo>
                    <a:cubicBezTo>
                      <a:pt x="149" y="63"/>
                      <a:pt x="149" y="64"/>
                      <a:pt x="149" y="65"/>
                    </a:cubicBezTo>
                    <a:cubicBezTo>
                      <a:pt x="135" y="62"/>
                      <a:pt x="122" y="58"/>
                      <a:pt x="108" y="54"/>
                    </a:cubicBezTo>
                    <a:cubicBezTo>
                      <a:pt x="101" y="52"/>
                      <a:pt x="94" y="50"/>
                      <a:pt x="88" y="48"/>
                    </a:cubicBezTo>
                    <a:cubicBezTo>
                      <a:pt x="83" y="46"/>
                      <a:pt x="80" y="45"/>
                      <a:pt x="77" y="42"/>
                    </a:cubicBezTo>
                    <a:cubicBezTo>
                      <a:pt x="79" y="39"/>
                      <a:pt x="79" y="35"/>
                      <a:pt x="76" y="34"/>
                    </a:cubicBezTo>
                    <a:cubicBezTo>
                      <a:pt x="75" y="33"/>
                      <a:pt x="72" y="33"/>
                      <a:pt x="72" y="35"/>
                    </a:cubicBezTo>
                    <a:cubicBezTo>
                      <a:pt x="71" y="38"/>
                      <a:pt x="73" y="40"/>
                      <a:pt x="74" y="42"/>
                    </a:cubicBezTo>
                    <a:cubicBezTo>
                      <a:pt x="73" y="43"/>
                      <a:pt x="72" y="43"/>
                      <a:pt x="71" y="43"/>
                    </a:cubicBezTo>
                    <a:cubicBezTo>
                      <a:pt x="71" y="39"/>
                      <a:pt x="69" y="36"/>
                      <a:pt x="66" y="33"/>
                    </a:cubicBezTo>
                    <a:cubicBezTo>
                      <a:pt x="65" y="32"/>
                      <a:pt x="61" y="30"/>
                      <a:pt x="60" y="33"/>
                    </a:cubicBezTo>
                    <a:cubicBezTo>
                      <a:pt x="57" y="37"/>
                      <a:pt x="63" y="42"/>
                      <a:pt x="68" y="45"/>
                    </a:cubicBezTo>
                    <a:cubicBezTo>
                      <a:pt x="67" y="47"/>
                      <a:pt x="66" y="49"/>
                      <a:pt x="64" y="50"/>
                    </a:cubicBezTo>
                    <a:cubicBezTo>
                      <a:pt x="62" y="47"/>
                      <a:pt x="58" y="45"/>
                      <a:pt x="55" y="44"/>
                    </a:cubicBezTo>
                    <a:cubicBezTo>
                      <a:pt x="53" y="44"/>
                      <a:pt x="50" y="44"/>
                      <a:pt x="50" y="47"/>
                    </a:cubicBezTo>
                    <a:cubicBezTo>
                      <a:pt x="50" y="49"/>
                      <a:pt x="52" y="51"/>
                      <a:pt x="54" y="52"/>
                    </a:cubicBezTo>
                    <a:cubicBezTo>
                      <a:pt x="57" y="53"/>
                      <a:pt x="60" y="54"/>
                      <a:pt x="63" y="53"/>
                    </a:cubicBezTo>
                    <a:cubicBezTo>
                      <a:pt x="63" y="53"/>
                      <a:pt x="63" y="54"/>
                      <a:pt x="63" y="54"/>
                    </a:cubicBezTo>
                    <a:cubicBezTo>
                      <a:pt x="65" y="57"/>
                      <a:pt x="63" y="60"/>
                      <a:pt x="60" y="63"/>
                    </a:cubicBezTo>
                    <a:cubicBezTo>
                      <a:pt x="58" y="62"/>
                      <a:pt x="57" y="62"/>
                      <a:pt x="56" y="62"/>
                    </a:cubicBezTo>
                    <a:cubicBezTo>
                      <a:pt x="53" y="62"/>
                      <a:pt x="50" y="62"/>
                      <a:pt x="48" y="64"/>
                    </a:cubicBezTo>
                    <a:cubicBezTo>
                      <a:pt x="46" y="65"/>
                      <a:pt x="47" y="69"/>
                      <a:pt x="49" y="70"/>
                    </a:cubicBezTo>
                    <a:cubicBezTo>
                      <a:pt x="52" y="71"/>
                      <a:pt x="55" y="69"/>
                      <a:pt x="57" y="68"/>
                    </a:cubicBezTo>
                    <a:cubicBezTo>
                      <a:pt x="58" y="68"/>
                      <a:pt x="59" y="67"/>
                      <a:pt x="60" y="66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62" y="68"/>
                      <a:pt x="63" y="70"/>
                      <a:pt x="63" y="72"/>
                    </a:cubicBezTo>
                    <a:cubicBezTo>
                      <a:pt x="58" y="74"/>
                      <a:pt x="52" y="77"/>
                      <a:pt x="52" y="82"/>
                    </a:cubicBezTo>
                    <a:cubicBezTo>
                      <a:pt x="52" y="84"/>
                      <a:pt x="55" y="86"/>
                      <a:pt x="57" y="85"/>
                    </a:cubicBezTo>
                    <a:cubicBezTo>
                      <a:pt x="61" y="84"/>
                      <a:pt x="63" y="80"/>
                      <a:pt x="65" y="77"/>
                    </a:cubicBezTo>
                    <a:cubicBezTo>
                      <a:pt x="65" y="76"/>
                      <a:pt x="65" y="75"/>
                      <a:pt x="66" y="75"/>
                    </a:cubicBezTo>
                    <a:cubicBezTo>
                      <a:pt x="66" y="74"/>
                      <a:pt x="67" y="74"/>
                      <a:pt x="67" y="74"/>
                    </a:cubicBezTo>
                    <a:cubicBezTo>
                      <a:pt x="79" y="70"/>
                      <a:pt x="91" y="70"/>
                      <a:pt x="104" y="70"/>
                    </a:cubicBezTo>
                    <a:cubicBezTo>
                      <a:pt x="118" y="70"/>
                      <a:pt x="133" y="73"/>
                      <a:pt x="146" y="79"/>
                    </a:cubicBezTo>
                    <a:cubicBezTo>
                      <a:pt x="146" y="79"/>
                      <a:pt x="146" y="79"/>
                      <a:pt x="146" y="79"/>
                    </a:cubicBezTo>
                    <a:cubicBezTo>
                      <a:pt x="146" y="80"/>
                      <a:pt x="146" y="81"/>
                      <a:pt x="146" y="82"/>
                    </a:cubicBezTo>
                    <a:cubicBezTo>
                      <a:pt x="134" y="79"/>
                      <a:pt x="122" y="79"/>
                      <a:pt x="111" y="84"/>
                    </a:cubicBezTo>
                    <a:cubicBezTo>
                      <a:pt x="98" y="90"/>
                      <a:pt x="87" y="98"/>
                      <a:pt x="74" y="101"/>
                    </a:cubicBezTo>
                    <a:cubicBezTo>
                      <a:pt x="53" y="106"/>
                      <a:pt x="29" y="98"/>
                      <a:pt x="16" y="82"/>
                    </a:cubicBezTo>
                    <a:close/>
                    <a:moveTo>
                      <a:pt x="75" y="38"/>
                    </a:moveTo>
                    <a:cubicBezTo>
                      <a:pt x="75" y="38"/>
                      <a:pt x="75" y="38"/>
                      <a:pt x="75" y="38"/>
                    </a:cubicBezTo>
                    <a:cubicBezTo>
                      <a:pt x="74" y="36"/>
                      <a:pt x="75" y="36"/>
                      <a:pt x="75" y="38"/>
                    </a:cubicBezTo>
                    <a:close/>
                    <a:moveTo>
                      <a:pt x="68" y="42"/>
                    </a:moveTo>
                    <a:cubicBezTo>
                      <a:pt x="66" y="40"/>
                      <a:pt x="64" y="38"/>
                      <a:pt x="63" y="36"/>
                    </a:cubicBezTo>
                    <a:cubicBezTo>
                      <a:pt x="61" y="34"/>
                      <a:pt x="64" y="36"/>
                      <a:pt x="65" y="36"/>
                    </a:cubicBezTo>
                    <a:cubicBezTo>
                      <a:pt x="67" y="38"/>
                      <a:pt x="67" y="40"/>
                      <a:pt x="68" y="42"/>
                    </a:cubicBezTo>
                    <a:close/>
                    <a:moveTo>
                      <a:pt x="57" y="65"/>
                    </a:moveTo>
                    <a:cubicBezTo>
                      <a:pt x="56" y="65"/>
                      <a:pt x="55" y="66"/>
                      <a:pt x="55" y="66"/>
                    </a:cubicBezTo>
                    <a:cubicBezTo>
                      <a:pt x="54" y="66"/>
                      <a:pt x="54" y="67"/>
                      <a:pt x="53" y="67"/>
                    </a:cubicBezTo>
                    <a:cubicBezTo>
                      <a:pt x="52" y="67"/>
                      <a:pt x="51" y="67"/>
                      <a:pt x="51" y="65"/>
                    </a:cubicBezTo>
                    <a:cubicBezTo>
                      <a:pt x="52" y="65"/>
                      <a:pt x="53" y="65"/>
                      <a:pt x="54" y="65"/>
                    </a:cubicBezTo>
                    <a:cubicBezTo>
                      <a:pt x="55" y="65"/>
                      <a:pt x="56" y="65"/>
                      <a:pt x="57" y="65"/>
                    </a:cubicBezTo>
                    <a:close/>
                    <a:moveTo>
                      <a:pt x="62" y="76"/>
                    </a:moveTo>
                    <a:cubicBezTo>
                      <a:pt x="62" y="76"/>
                      <a:pt x="62" y="76"/>
                      <a:pt x="62" y="77"/>
                    </a:cubicBezTo>
                    <a:cubicBezTo>
                      <a:pt x="61" y="78"/>
                      <a:pt x="60" y="79"/>
                      <a:pt x="59" y="80"/>
                    </a:cubicBezTo>
                    <a:cubicBezTo>
                      <a:pt x="59" y="80"/>
                      <a:pt x="59" y="81"/>
                      <a:pt x="58" y="81"/>
                    </a:cubicBezTo>
                    <a:cubicBezTo>
                      <a:pt x="57" y="82"/>
                      <a:pt x="56" y="82"/>
                      <a:pt x="55" y="81"/>
                    </a:cubicBezTo>
                    <a:cubicBezTo>
                      <a:pt x="56" y="78"/>
                      <a:pt x="59" y="77"/>
                      <a:pt x="62" y="7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3" name="Freeform 29"/>
              <p:cNvSpPr>
                <a:spLocks noEditPoints="1"/>
              </p:cNvSpPr>
              <p:nvPr/>
            </p:nvSpPr>
            <p:spPr bwMode="auto">
              <a:xfrm>
                <a:off x="2465624" y="3373318"/>
                <a:ext cx="224561" cy="337660"/>
              </a:xfrm>
              <a:custGeom>
                <a:avLst/>
                <a:gdLst>
                  <a:gd name="T0" fmla="*/ 81 w 116"/>
                  <a:gd name="T1" fmla="*/ 149 h 174"/>
                  <a:gd name="T2" fmla="*/ 105 w 116"/>
                  <a:gd name="T3" fmla="*/ 169 h 174"/>
                  <a:gd name="T4" fmla="*/ 105 w 116"/>
                  <a:gd name="T5" fmla="*/ 139 h 174"/>
                  <a:gd name="T6" fmla="*/ 101 w 116"/>
                  <a:gd name="T7" fmla="*/ 59 h 174"/>
                  <a:gd name="T8" fmla="*/ 14 w 116"/>
                  <a:gd name="T9" fmla="*/ 23 h 174"/>
                  <a:gd name="T10" fmla="*/ 36 w 116"/>
                  <a:gd name="T11" fmla="*/ 111 h 174"/>
                  <a:gd name="T12" fmla="*/ 74 w 116"/>
                  <a:gd name="T13" fmla="*/ 109 h 174"/>
                  <a:gd name="T14" fmla="*/ 45 w 116"/>
                  <a:gd name="T15" fmla="*/ 77 h 174"/>
                  <a:gd name="T16" fmla="*/ 54 w 116"/>
                  <a:gd name="T17" fmla="*/ 71 h 174"/>
                  <a:gd name="T18" fmla="*/ 68 w 116"/>
                  <a:gd name="T19" fmla="*/ 66 h 174"/>
                  <a:gd name="T20" fmla="*/ 73 w 116"/>
                  <a:gd name="T21" fmla="*/ 69 h 174"/>
                  <a:gd name="T22" fmla="*/ 80 w 116"/>
                  <a:gd name="T23" fmla="*/ 99 h 174"/>
                  <a:gd name="T24" fmla="*/ 89 w 116"/>
                  <a:gd name="T25" fmla="*/ 146 h 174"/>
                  <a:gd name="T26" fmla="*/ 58 w 116"/>
                  <a:gd name="T27" fmla="*/ 60 h 174"/>
                  <a:gd name="T28" fmla="*/ 58 w 116"/>
                  <a:gd name="T29" fmla="*/ 55 h 174"/>
                  <a:gd name="T30" fmla="*/ 58 w 116"/>
                  <a:gd name="T31" fmla="*/ 61 h 174"/>
                  <a:gd name="T32" fmla="*/ 103 w 116"/>
                  <a:gd name="T33" fmla="*/ 142 h 174"/>
                  <a:gd name="T34" fmla="*/ 105 w 116"/>
                  <a:gd name="T35" fmla="*/ 148 h 174"/>
                  <a:gd name="T36" fmla="*/ 85 w 116"/>
                  <a:gd name="T37" fmla="*/ 151 h 174"/>
                  <a:gd name="T38" fmla="*/ 108 w 116"/>
                  <a:gd name="T39" fmla="*/ 155 h 174"/>
                  <a:gd name="T40" fmla="*/ 92 w 116"/>
                  <a:gd name="T41" fmla="*/ 162 h 174"/>
                  <a:gd name="T42" fmla="*/ 88 w 116"/>
                  <a:gd name="T43" fmla="*/ 158 h 174"/>
                  <a:gd name="T44" fmla="*/ 106 w 116"/>
                  <a:gd name="T45" fmla="*/ 150 h 174"/>
                  <a:gd name="T46" fmla="*/ 104 w 116"/>
                  <a:gd name="T47" fmla="*/ 166 h 174"/>
                  <a:gd name="T48" fmla="*/ 108 w 116"/>
                  <a:gd name="T49" fmla="*/ 158 h 174"/>
                  <a:gd name="T50" fmla="*/ 104 w 116"/>
                  <a:gd name="T51" fmla="*/ 166 h 174"/>
                  <a:gd name="T52" fmla="*/ 56 w 116"/>
                  <a:gd name="T53" fmla="*/ 8 h 174"/>
                  <a:gd name="T54" fmla="*/ 94 w 116"/>
                  <a:gd name="T55" fmla="*/ 101 h 174"/>
                  <a:gd name="T56" fmla="*/ 101 w 116"/>
                  <a:gd name="T57" fmla="*/ 139 h 174"/>
                  <a:gd name="T58" fmla="*/ 100 w 116"/>
                  <a:gd name="T59" fmla="*/ 140 h 174"/>
                  <a:gd name="T60" fmla="*/ 77 w 116"/>
                  <a:gd name="T61" fmla="*/ 81 h 174"/>
                  <a:gd name="T62" fmla="*/ 81 w 116"/>
                  <a:gd name="T63" fmla="*/ 63 h 174"/>
                  <a:gd name="T64" fmla="*/ 73 w 116"/>
                  <a:gd name="T65" fmla="*/ 66 h 174"/>
                  <a:gd name="T66" fmla="*/ 76 w 116"/>
                  <a:gd name="T67" fmla="*/ 55 h 174"/>
                  <a:gd name="T68" fmla="*/ 68 w 116"/>
                  <a:gd name="T69" fmla="*/ 63 h 174"/>
                  <a:gd name="T70" fmla="*/ 61 w 116"/>
                  <a:gd name="T71" fmla="*/ 53 h 174"/>
                  <a:gd name="T72" fmla="*/ 54 w 116"/>
                  <a:gd name="T73" fmla="*/ 56 h 174"/>
                  <a:gd name="T74" fmla="*/ 57 w 116"/>
                  <a:gd name="T75" fmla="*/ 65 h 174"/>
                  <a:gd name="T76" fmla="*/ 46 w 116"/>
                  <a:gd name="T77" fmla="*/ 63 h 174"/>
                  <a:gd name="T78" fmla="*/ 37 w 116"/>
                  <a:gd name="T79" fmla="*/ 63 h 174"/>
                  <a:gd name="T80" fmla="*/ 45 w 116"/>
                  <a:gd name="T81" fmla="*/ 70 h 174"/>
                  <a:gd name="T82" fmla="*/ 42 w 116"/>
                  <a:gd name="T83" fmla="*/ 76 h 174"/>
                  <a:gd name="T84" fmla="*/ 29 w 116"/>
                  <a:gd name="T85" fmla="*/ 78 h 174"/>
                  <a:gd name="T86" fmla="*/ 42 w 116"/>
                  <a:gd name="T87" fmla="*/ 79 h 174"/>
                  <a:gd name="T88" fmla="*/ 69 w 116"/>
                  <a:gd name="T89" fmla="*/ 107 h 174"/>
                  <a:gd name="T90" fmla="*/ 87 w 116"/>
                  <a:gd name="T91" fmla="*/ 147 h 174"/>
                  <a:gd name="T92" fmla="*/ 61 w 116"/>
                  <a:gd name="T93" fmla="*/ 121 h 174"/>
                  <a:gd name="T94" fmla="*/ 7 w 116"/>
                  <a:gd name="T95" fmla="*/ 43 h 174"/>
                  <a:gd name="T96" fmla="*/ 77 w 116"/>
                  <a:gd name="T97" fmla="*/ 65 h 174"/>
                  <a:gd name="T98" fmla="*/ 70 w 116"/>
                  <a:gd name="T99" fmla="*/ 61 h 174"/>
                  <a:gd name="T100" fmla="*/ 73 w 116"/>
                  <a:gd name="T101" fmla="*/ 56 h 174"/>
                  <a:gd name="T102" fmla="*/ 45 w 116"/>
                  <a:gd name="T103" fmla="*/ 66 h 174"/>
                  <a:gd name="T104" fmla="*/ 41 w 116"/>
                  <a:gd name="T105" fmla="*/ 64 h 174"/>
                  <a:gd name="T106" fmla="*/ 43 w 116"/>
                  <a:gd name="T107" fmla="*/ 64 h 174"/>
                  <a:gd name="T108" fmla="*/ 39 w 116"/>
                  <a:gd name="T109" fmla="*/ 77 h 174"/>
                  <a:gd name="T110" fmla="*/ 34 w 116"/>
                  <a:gd name="T111" fmla="*/ 77 h 174"/>
                  <a:gd name="T112" fmla="*/ 31 w 116"/>
                  <a:gd name="T113" fmla="*/ 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6" h="174">
                    <a:moveTo>
                      <a:pt x="62" y="125"/>
                    </a:moveTo>
                    <a:cubicBezTo>
                      <a:pt x="72" y="131"/>
                      <a:pt x="77" y="140"/>
                      <a:pt x="81" y="149"/>
                    </a:cubicBezTo>
                    <a:cubicBezTo>
                      <a:pt x="81" y="150"/>
                      <a:pt x="81" y="150"/>
                      <a:pt x="81" y="151"/>
                    </a:cubicBezTo>
                    <a:cubicBezTo>
                      <a:pt x="85" y="159"/>
                      <a:pt x="93" y="174"/>
                      <a:pt x="105" y="169"/>
                    </a:cubicBezTo>
                    <a:cubicBezTo>
                      <a:pt x="116" y="164"/>
                      <a:pt x="109" y="149"/>
                      <a:pt x="105" y="140"/>
                    </a:cubicBezTo>
                    <a:cubicBezTo>
                      <a:pt x="105" y="140"/>
                      <a:pt x="105" y="139"/>
                      <a:pt x="105" y="139"/>
                    </a:cubicBezTo>
                    <a:cubicBezTo>
                      <a:pt x="100" y="125"/>
                      <a:pt x="95" y="111"/>
                      <a:pt x="98" y="95"/>
                    </a:cubicBezTo>
                    <a:cubicBezTo>
                      <a:pt x="99" y="83"/>
                      <a:pt x="103" y="71"/>
                      <a:pt x="101" y="59"/>
                    </a:cubicBezTo>
                    <a:cubicBezTo>
                      <a:pt x="99" y="38"/>
                      <a:pt x="86" y="13"/>
                      <a:pt x="65" y="6"/>
                    </a:cubicBezTo>
                    <a:cubicBezTo>
                      <a:pt x="47" y="0"/>
                      <a:pt x="26" y="9"/>
                      <a:pt x="14" y="23"/>
                    </a:cubicBezTo>
                    <a:cubicBezTo>
                      <a:pt x="1" y="38"/>
                      <a:pt x="0" y="60"/>
                      <a:pt x="6" y="77"/>
                    </a:cubicBezTo>
                    <a:cubicBezTo>
                      <a:pt x="12" y="92"/>
                      <a:pt x="22" y="104"/>
                      <a:pt x="36" y="111"/>
                    </a:cubicBezTo>
                    <a:cubicBezTo>
                      <a:pt x="44" y="116"/>
                      <a:pt x="54" y="120"/>
                      <a:pt x="62" y="125"/>
                    </a:cubicBezTo>
                    <a:close/>
                    <a:moveTo>
                      <a:pt x="74" y="109"/>
                    </a:moveTo>
                    <a:cubicBezTo>
                      <a:pt x="67" y="98"/>
                      <a:pt x="58" y="87"/>
                      <a:pt x="47" y="79"/>
                    </a:cubicBezTo>
                    <a:cubicBezTo>
                      <a:pt x="47" y="79"/>
                      <a:pt x="46" y="78"/>
                      <a:pt x="45" y="77"/>
                    </a:cubicBezTo>
                    <a:cubicBezTo>
                      <a:pt x="47" y="76"/>
                      <a:pt x="48" y="73"/>
                      <a:pt x="48" y="70"/>
                    </a:cubicBezTo>
                    <a:cubicBezTo>
                      <a:pt x="50" y="71"/>
                      <a:pt x="53" y="71"/>
                      <a:pt x="54" y="71"/>
                    </a:cubicBezTo>
                    <a:cubicBezTo>
                      <a:pt x="57" y="70"/>
                      <a:pt x="59" y="68"/>
                      <a:pt x="60" y="65"/>
                    </a:cubicBezTo>
                    <a:cubicBezTo>
                      <a:pt x="63" y="66"/>
                      <a:pt x="65" y="67"/>
                      <a:pt x="68" y="66"/>
                    </a:cubicBezTo>
                    <a:cubicBezTo>
                      <a:pt x="68" y="66"/>
                      <a:pt x="69" y="67"/>
                      <a:pt x="69" y="67"/>
                    </a:cubicBezTo>
                    <a:cubicBezTo>
                      <a:pt x="70" y="68"/>
                      <a:pt x="71" y="69"/>
                      <a:pt x="73" y="69"/>
                    </a:cubicBezTo>
                    <a:cubicBezTo>
                      <a:pt x="72" y="72"/>
                      <a:pt x="72" y="75"/>
                      <a:pt x="73" y="78"/>
                    </a:cubicBezTo>
                    <a:cubicBezTo>
                      <a:pt x="75" y="85"/>
                      <a:pt x="77" y="92"/>
                      <a:pt x="80" y="99"/>
                    </a:cubicBezTo>
                    <a:cubicBezTo>
                      <a:pt x="86" y="113"/>
                      <a:pt x="91" y="128"/>
                      <a:pt x="97" y="141"/>
                    </a:cubicBezTo>
                    <a:cubicBezTo>
                      <a:pt x="94" y="143"/>
                      <a:pt x="92" y="144"/>
                      <a:pt x="89" y="146"/>
                    </a:cubicBezTo>
                    <a:cubicBezTo>
                      <a:pt x="86" y="133"/>
                      <a:pt x="81" y="120"/>
                      <a:pt x="74" y="109"/>
                    </a:cubicBezTo>
                    <a:close/>
                    <a:moveTo>
                      <a:pt x="58" y="60"/>
                    </a:moveTo>
                    <a:cubicBezTo>
                      <a:pt x="57" y="58"/>
                      <a:pt x="57" y="56"/>
                      <a:pt x="56" y="55"/>
                    </a:cubicBezTo>
                    <a:cubicBezTo>
                      <a:pt x="56" y="52"/>
                      <a:pt x="58" y="54"/>
                      <a:pt x="58" y="55"/>
                    </a:cubicBezTo>
                    <a:cubicBezTo>
                      <a:pt x="59" y="56"/>
                      <a:pt x="58" y="58"/>
                      <a:pt x="58" y="59"/>
                    </a:cubicBezTo>
                    <a:cubicBezTo>
                      <a:pt x="58" y="60"/>
                      <a:pt x="58" y="60"/>
                      <a:pt x="58" y="61"/>
                    </a:cubicBezTo>
                    <a:cubicBezTo>
                      <a:pt x="58" y="60"/>
                      <a:pt x="58" y="60"/>
                      <a:pt x="58" y="60"/>
                    </a:cubicBezTo>
                    <a:close/>
                    <a:moveTo>
                      <a:pt x="103" y="142"/>
                    </a:moveTo>
                    <a:cubicBezTo>
                      <a:pt x="103" y="144"/>
                      <a:pt x="104" y="146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99" y="151"/>
                      <a:pt x="93" y="153"/>
                      <a:pt x="87" y="156"/>
                    </a:cubicBezTo>
                    <a:cubicBezTo>
                      <a:pt x="86" y="154"/>
                      <a:pt x="85" y="152"/>
                      <a:pt x="85" y="151"/>
                    </a:cubicBezTo>
                    <a:cubicBezTo>
                      <a:pt x="91" y="148"/>
                      <a:pt x="97" y="145"/>
                      <a:pt x="103" y="142"/>
                    </a:cubicBezTo>
                    <a:close/>
                    <a:moveTo>
                      <a:pt x="108" y="155"/>
                    </a:moveTo>
                    <a:cubicBezTo>
                      <a:pt x="108" y="155"/>
                      <a:pt x="107" y="155"/>
                      <a:pt x="107" y="155"/>
                    </a:cubicBezTo>
                    <a:cubicBezTo>
                      <a:pt x="102" y="156"/>
                      <a:pt x="98" y="160"/>
                      <a:pt x="92" y="162"/>
                    </a:cubicBezTo>
                    <a:cubicBezTo>
                      <a:pt x="92" y="162"/>
                      <a:pt x="92" y="162"/>
                      <a:pt x="91" y="162"/>
                    </a:cubicBezTo>
                    <a:cubicBezTo>
                      <a:pt x="90" y="161"/>
                      <a:pt x="89" y="160"/>
                      <a:pt x="88" y="158"/>
                    </a:cubicBezTo>
                    <a:cubicBezTo>
                      <a:pt x="94" y="156"/>
                      <a:pt x="100" y="153"/>
                      <a:pt x="106" y="151"/>
                    </a:cubicBezTo>
                    <a:cubicBezTo>
                      <a:pt x="106" y="151"/>
                      <a:pt x="106" y="151"/>
                      <a:pt x="106" y="150"/>
                    </a:cubicBezTo>
                    <a:cubicBezTo>
                      <a:pt x="107" y="152"/>
                      <a:pt x="107" y="154"/>
                      <a:pt x="108" y="155"/>
                    </a:cubicBezTo>
                    <a:close/>
                    <a:moveTo>
                      <a:pt x="104" y="166"/>
                    </a:moveTo>
                    <a:cubicBezTo>
                      <a:pt x="100" y="169"/>
                      <a:pt x="96" y="167"/>
                      <a:pt x="93" y="164"/>
                    </a:cubicBezTo>
                    <a:cubicBezTo>
                      <a:pt x="98" y="163"/>
                      <a:pt x="102" y="159"/>
                      <a:pt x="108" y="158"/>
                    </a:cubicBezTo>
                    <a:cubicBezTo>
                      <a:pt x="108" y="158"/>
                      <a:pt x="108" y="158"/>
                      <a:pt x="108" y="158"/>
                    </a:cubicBezTo>
                    <a:cubicBezTo>
                      <a:pt x="108" y="161"/>
                      <a:pt x="107" y="164"/>
                      <a:pt x="104" y="166"/>
                    </a:cubicBezTo>
                    <a:close/>
                    <a:moveTo>
                      <a:pt x="7" y="43"/>
                    </a:moveTo>
                    <a:cubicBezTo>
                      <a:pt x="12" y="21"/>
                      <a:pt x="34" y="6"/>
                      <a:pt x="56" y="8"/>
                    </a:cubicBezTo>
                    <a:cubicBezTo>
                      <a:pt x="82" y="9"/>
                      <a:pt x="97" y="39"/>
                      <a:pt x="99" y="62"/>
                    </a:cubicBezTo>
                    <a:cubicBezTo>
                      <a:pt x="100" y="76"/>
                      <a:pt x="95" y="88"/>
                      <a:pt x="94" y="101"/>
                    </a:cubicBezTo>
                    <a:cubicBezTo>
                      <a:pt x="93" y="114"/>
                      <a:pt x="97" y="126"/>
                      <a:pt x="101" y="138"/>
                    </a:cubicBezTo>
                    <a:cubicBezTo>
                      <a:pt x="101" y="138"/>
                      <a:pt x="101" y="139"/>
                      <a:pt x="101" y="139"/>
                    </a:cubicBezTo>
                    <a:cubicBezTo>
                      <a:pt x="101" y="139"/>
                      <a:pt x="101" y="139"/>
                      <a:pt x="101" y="139"/>
                    </a:cubicBezTo>
                    <a:cubicBezTo>
                      <a:pt x="101" y="140"/>
                      <a:pt x="100" y="140"/>
                      <a:pt x="100" y="140"/>
                    </a:cubicBezTo>
                    <a:cubicBezTo>
                      <a:pt x="94" y="127"/>
                      <a:pt x="89" y="114"/>
                      <a:pt x="84" y="101"/>
                    </a:cubicBezTo>
                    <a:cubicBezTo>
                      <a:pt x="81" y="94"/>
                      <a:pt x="79" y="88"/>
                      <a:pt x="77" y="81"/>
                    </a:cubicBezTo>
                    <a:cubicBezTo>
                      <a:pt x="76" y="77"/>
                      <a:pt x="75" y="73"/>
                      <a:pt x="76" y="69"/>
                    </a:cubicBezTo>
                    <a:cubicBezTo>
                      <a:pt x="79" y="68"/>
                      <a:pt x="82" y="66"/>
                      <a:pt x="81" y="63"/>
                    </a:cubicBezTo>
                    <a:cubicBezTo>
                      <a:pt x="81" y="62"/>
                      <a:pt x="79" y="59"/>
                      <a:pt x="77" y="61"/>
                    </a:cubicBezTo>
                    <a:cubicBezTo>
                      <a:pt x="75" y="62"/>
                      <a:pt x="74" y="64"/>
                      <a:pt x="73" y="66"/>
                    </a:cubicBezTo>
                    <a:cubicBezTo>
                      <a:pt x="72" y="66"/>
                      <a:pt x="71" y="66"/>
                      <a:pt x="71" y="64"/>
                    </a:cubicBezTo>
                    <a:cubicBezTo>
                      <a:pt x="74" y="62"/>
                      <a:pt x="76" y="58"/>
                      <a:pt x="76" y="55"/>
                    </a:cubicBezTo>
                    <a:cubicBezTo>
                      <a:pt x="76" y="53"/>
                      <a:pt x="75" y="49"/>
                      <a:pt x="73" y="49"/>
                    </a:cubicBezTo>
                    <a:cubicBezTo>
                      <a:pt x="67" y="50"/>
                      <a:pt x="67" y="57"/>
                      <a:pt x="68" y="63"/>
                    </a:cubicBezTo>
                    <a:cubicBezTo>
                      <a:pt x="66" y="64"/>
                      <a:pt x="63" y="64"/>
                      <a:pt x="61" y="63"/>
                    </a:cubicBezTo>
                    <a:cubicBezTo>
                      <a:pt x="62" y="59"/>
                      <a:pt x="62" y="55"/>
                      <a:pt x="61" y="53"/>
                    </a:cubicBezTo>
                    <a:cubicBezTo>
                      <a:pt x="60" y="51"/>
                      <a:pt x="58" y="49"/>
                      <a:pt x="55" y="50"/>
                    </a:cubicBezTo>
                    <a:cubicBezTo>
                      <a:pt x="53" y="51"/>
                      <a:pt x="53" y="54"/>
                      <a:pt x="54" y="56"/>
                    </a:cubicBezTo>
                    <a:cubicBezTo>
                      <a:pt x="54" y="59"/>
                      <a:pt x="56" y="62"/>
                      <a:pt x="58" y="64"/>
                    </a:cubicBezTo>
                    <a:cubicBezTo>
                      <a:pt x="58" y="64"/>
                      <a:pt x="58" y="65"/>
                      <a:pt x="57" y="65"/>
                    </a:cubicBezTo>
                    <a:cubicBezTo>
                      <a:pt x="56" y="68"/>
                      <a:pt x="52" y="68"/>
                      <a:pt x="48" y="67"/>
                    </a:cubicBezTo>
                    <a:cubicBezTo>
                      <a:pt x="48" y="66"/>
                      <a:pt x="47" y="65"/>
                      <a:pt x="46" y="63"/>
                    </a:cubicBezTo>
                    <a:cubicBezTo>
                      <a:pt x="45" y="61"/>
                      <a:pt x="43" y="59"/>
                      <a:pt x="40" y="58"/>
                    </a:cubicBezTo>
                    <a:cubicBezTo>
                      <a:pt x="38" y="58"/>
                      <a:pt x="36" y="61"/>
                      <a:pt x="37" y="63"/>
                    </a:cubicBezTo>
                    <a:cubicBezTo>
                      <a:pt x="37" y="66"/>
                      <a:pt x="40" y="67"/>
                      <a:pt x="42" y="68"/>
                    </a:cubicBezTo>
                    <a:cubicBezTo>
                      <a:pt x="43" y="69"/>
                      <a:pt x="44" y="69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2"/>
                      <a:pt x="44" y="74"/>
                      <a:pt x="42" y="76"/>
                    </a:cubicBezTo>
                    <a:cubicBezTo>
                      <a:pt x="38" y="72"/>
                      <a:pt x="32" y="69"/>
                      <a:pt x="28" y="72"/>
                    </a:cubicBezTo>
                    <a:cubicBezTo>
                      <a:pt x="27" y="74"/>
                      <a:pt x="27" y="77"/>
                      <a:pt x="29" y="78"/>
                    </a:cubicBezTo>
                    <a:cubicBezTo>
                      <a:pt x="32" y="81"/>
                      <a:pt x="36" y="80"/>
                      <a:pt x="40" y="80"/>
                    </a:cubicBezTo>
                    <a:cubicBezTo>
                      <a:pt x="41" y="80"/>
                      <a:pt x="41" y="79"/>
                      <a:pt x="42" y="79"/>
                    </a:cubicBezTo>
                    <a:cubicBezTo>
                      <a:pt x="43" y="79"/>
                      <a:pt x="43" y="80"/>
                      <a:pt x="44" y="80"/>
                    </a:cubicBezTo>
                    <a:cubicBezTo>
                      <a:pt x="54" y="87"/>
                      <a:pt x="61" y="97"/>
                      <a:pt x="69" y="107"/>
                    </a:cubicBezTo>
                    <a:cubicBezTo>
                      <a:pt x="77" y="118"/>
                      <a:pt x="83" y="132"/>
                      <a:pt x="86" y="146"/>
                    </a:cubicBezTo>
                    <a:cubicBezTo>
                      <a:pt x="86" y="146"/>
                      <a:pt x="86" y="147"/>
                      <a:pt x="87" y="147"/>
                    </a:cubicBezTo>
                    <a:cubicBezTo>
                      <a:pt x="86" y="147"/>
                      <a:pt x="85" y="147"/>
                      <a:pt x="84" y="148"/>
                    </a:cubicBezTo>
                    <a:cubicBezTo>
                      <a:pt x="79" y="137"/>
                      <a:pt x="72" y="127"/>
                      <a:pt x="61" y="121"/>
                    </a:cubicBezTo>
                    <a:cubicBezTo>
                      <a:pt x="50" y="114"/>
                      <a:pt x="37" y="110"/>
                      <a:pt x="26" y="101"/>
                    </a:cubicBezTo>
                    <a:cubicBezTo>
                      <a:pt x="10" y="88"/>
                      <a:pt x="2" y="64"/>
                      <a:pt x="7" y="43"/>
                    </a:cubicBezTo>
                    <a:close/>
                    <a:moveTo>
                      <a:pt x="77" y="65"/>
                    </a:moveTo>
                    <a:cubicBezTo>
                      <a:pt x="77" y="65"/>
                      <a:pt x="77" y="65"/>
                      <a:pt x="77" y="65"/>
                    </a:cubicBezTo>
                    <a:cubicBezTo>
                      <a:pt x="78" y="63"/>
                      <a:pt x="79" y="64"/>
                      <a:pt x="77" y="65"/>
                    </a:cubicBezTo>
                    <a:close/>
                    <a:moveTo>
                      <a:pt x="70" y="61"/>
                    </a:moveTo>
                    <a:cubicBezTo>
                      <a:pt x="70" y="59"/>
                      <a:pt x="70" y="56"/>
                      <a:pt x="71" y="54"/>
                    </a:cubicBezTo>
                    <a:cubicBezTo>
                      <a:pt x="73" y="51"/>
                      <a:pt x="73" y="55"/>
                      <a:pt x="73" y="56"/>
                    </a:cubicBezTo>
                    <a:cubicBezTo>
                      <a:pt x="73" y="58"/>
                      <a:pt x="71" y="60"/>
                      <a:pt x="70" y="61"/>
                    </a:cubicBezTo>
                    <a:close/>
                    <a:moveTo>
                      <a:pt x="45" y="66"/>
                    </a:moveTo>
                    <a:cubicBezTo>
                      <a:pt x="44" y="66"/>
                      <a:pt x="43" y="65"/>
                      <a:pt x="43" y="65"/>
                    </a:cubicBezTo>
                    <a:cubicBezTo>
                      <a:pt x="42" y="65"/>
                      <a:pt x="42" y="65"/>
                      <a:pt x="41" y="64"/>
                    </a:cubicBezTo>
                    <a:cubicBezTo>
                      <a:pt x="40" y="64"/>
                      <a:pt x="40" y="63"/>
                      <a:pt x="41" y="62"/>
                    </a:cubicBezTo>
                    <a:cubicBezTo>
                      <a:pt x="42" y="62"/>
                      <a:pt x="43" y="63"/>
                      <a:pt x="43" y="64"/>
                    </a:cubicBezTo>
                    <a:cubicBezTo>
                      <a:pt x="44" y="65"/>
                      <a:pt x="44" y="65"/>
                      <a:pt x="45" y="66"/>
                    </a:cubicBezTo>
                    <a:close/>
                    <a:moveTo>
                      <a:pt x="39" y="77"/>
                    </a:moveTo>
                    <a:cubicBezTo>
                      <a:pt x="39" y="77"/>
                      <a:pt x="38" y="77"/>
                      <a:pt x="38" y="77"/>
                    </a:cubicBezTo>
                    <a:cubicBezTo>
                      <a:pt x="37" y="77"/>
                      <a:pt x="35" y="77"/>
                      <a:pt x="34" y="77"/>
                    </a:cubicBezTo>
                    <a:cubicBezTo>
                      <a:pt x="34" y="77"/>
                      <a:pt x="33" y="77"/>
                      <a:pt x="33" y="77"/>
                    </a:cubicBezTo>
                    <a:cubicBezTo>
                      <a:pt x="31" y="77"/>
                      <a:pt x="31" y="76"/>
                      <a:pt x="31" y="74"/>
                    </a:cubicBezTo>
                    <a:cubicBezTo>
                      <a:pt x="33" y="73"/>
                      <a:pt x="36" y="75"/>
                      <a:pt x="39" y="7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4" name="Freeform 31"/>
              <p:cNvSpPr>
                <a:spLocks noEditPoints="1"/>
              </p:cNvSpPr>
              <p:nvPr/>
            </p:nvSpPr>
            <p:spPr bwMode="auto">
              <a:xfrm>
                <a:off x="628742" y="2630217"/>
                <a:ext cx="320449" cy="258163"/>
              </a:xfrm>
              <a:custGeom>
                <a:avLst/>
                <a:gdLst>
                  <a:gd name="T0" fmla="*/ 128 w 165"/>
                  <a:gd name="T1" fmla="*/ 118 h 133"/>
                  <a:gd name="T2" fmla="*/ 158 w 165"/>
                  <a:gd name="T3" fmla="*/ 123 h 133"/>
                  <a:gd name="T4" fmla="*/ 142 w 165"/>
                  <a:gd name="T5" fmla="*/ 97 h 133"/>
                  <a:gd name="T6" fmla="*/ 96 w 165"/>
                  <a:gd name="T7" fmla="*/ 31 h 133"/>
                  <a:gd name="T8" fmla="*/ 3 w 165"/>
                  <a:gd name="T9" fmla="*/ 48 h 133"/>
                  <a:gd name="T10" fmla="*/ 69 w 165"/>
                  <a:gd name="T11" fmla="*/ 111 h 133"/>
                  <a:gd name="T12" fmla="*/ 100 w 165"/>
                  <a:gd name="T13" fmla="*/ 88 h 133"/>
                  <a:gd name="T14" fmla="*/ 58 w 165"/>
                  <a:gd name="T15" fmla="*/ 77 h 133"/>
                  <a:gd name="T16" fmla="*/ 63 w 165"/>
                  <a:gd name="T17" fmla="*/ 67 h 133"/>
                  <a:gd name="T18" fmla="*/ 72 w 165"/>
                  <a:gd name="T19" fmla="*/ 55 h 133"/>
                  <a:gd name="T20" fmla="*/ 77 w 165"/>
                  <a:gd name="T21" fmla="*/ 56 h 133"/>
                  <a:gd name="T22" fmla="*/ 100 w 165"/>
                  <a:gd name="T23" fmla="*/ 77 h 133"/>
                  <a:gd name="T24" fmla="*/ 132 w 165"/>
                  <a:gd name="T25" fmla="*/ 111 h 133"/>
                  <a:gd name="T26" fmla="*/ 60 w 165"/>
                  <a:gd name="T27" fmla="*/ 55 h 133"/>
                  <a:gd name="T28" fmla="*/ 58 w 165"/>
                  <a:gd name="T29" fmla="*/ 51 h 133"/>
                  <a:gd name="T30" fmla="*/ 61 w 165"/>
                  <a:gd name="T31" fmla="*/ 56 h 133"/>
                  <a:gd name="T32" fmla="*/ 142 w 165"/>
                  <a:gd name="T33" fmla="*/ 101 h 133"/>
                  <a:gd name="T34" fmla="*/ 147 w 165"/>
                  <a:gd name="T35" fmla="*/ 105 h 133"/>
                  <a:gd name="T36" fmla="*/ 131 w 165"/>
                  <a:gd name="T37" fmla="*/ 118 h 133"/>
                  <a:gd name="T38" fmla="*/ 153 w 165"/>
                  <a:gd name="T39" fmla="*/ 109 h 133"/>
                  <a:gd name="T40" fmla="*/ 144 w 165"/>
                  <a:gd name="T41" fmla="*/ 123 h 133"/>
                  <a:gd name="T42" fmla="*/ 138 w 165"/>
                  <a:gd name="T43" fmla="*/ 122 h 133"/>
                  <a:gd name="T44" fmla="*/ 150 w 165"/>
                  <a:gd name="T45" fmla="*/ 106 h 133"/>
                  <a:gd name="T46" fmla="*/ 156 w 165"/>
                  <a:gd name="T47" fmla="*/ 120 h 133"/>
                  <a:gd name="T48" fmla="*/ 155 w 165"/>
                  <a:gd name="T49" fmla="*/ 112 h 133"/>
                  <a:gd name="T50" fmla="*/ 156 w 165"/>
                  <a:gd name="T51" fmla="*/ 120 h 133"/>
                  <a:gd name="T52" fmla="*/ 31 w 165"/>
                  <a:gd name="T53" fmla="*/ 12 h 133"/>
                  <a:gd name="T54" fmla="*/ 113 w 165"/>
                  <a:gd name="T55" fmla="*/ 71 h 133"/>
                  <a:gd name="T56" fmla="*/ 139 w 165"/>
                  <a:gd name="T57" fmla="*/ 99 h 133"/>
                  <a:gd name="T58" fmla="*/ 138 w 165"/>
                  <a:gd name="T59" fmla="*/ 101 h 133"/>
                  <a:gd name="T60" fmla="*/ 87 w 165"/>
                  <a:gd name="T61" fmla="*/ 63 h 133"/>
                  <a:gd name="T62" fmla="*/ 82 w 165"/>
                  <a:gd name="T63" fmla="*/ 46 h 133"/>
                  <a:gd name="T64" fmla="*/ 77 w 165"/>
                  <a:gd name="T65" fmla="*/ 53 h 133"/>
                  <a:gd name="T66" fmla="*/ 73 w 165"/>
                  <a:gd name="T67" fmla="*/ 42 h 133"/>
                  <a:gd name="T68" fmla="*/ 70 w 165"/>
                  <a:gd name="T69" fmla="*/ 53 h 133"/>
                  <a:gd name="T70" fmla="*/ 59 w 165"/>
                  <a:gd name="T71" fmla="*/ 48 h 133"/>
                  <a:gd name="T72" fmla="*/ 54 w 165"/>
                  <a:gd name="T73" fmla="*/ 55 h 133"/>
                  <a:gd name="T74" fmla="*/ 63 w 165"/>
                  <a:gd name="T75" fmla="*/ 60 h 133"/>
                  <a:gd name="T76" fmla="*/ 52 w 165"/>
                  <a:gd name="T77" fmla="*/ 65 h 133"/>
                  <a:gd name="T78" fmla="*/ 44 w 165"/>
                  <a:gd name="T79" fmla="*/ 69 h 133"/>
                  <a:gd name="T80" fmla="*/ 55 w 165"/>
                  <a:gd name="T81" fmla="*/ 70 h 133"/>
                  <a:gd name="T82" fmla="*/ 55 w 165"/>
                  <a:gd name="T83" fmla="*/ 77 h 133"/>
                  <a:gd name="T84" fmla="*/ 45 w 165"/>
                  <a:gd name="T85" fmla="*/ 87 h 133"/>
                  <a:gd name="T86" fmla="*/ 57 w 165"/>
                  <a:gd name="T87" fmla="*/ 80 h 133"/>
                  <a:gd name="T88" fmla="*/ 94 w 165"/>
                  <a:gd name="T89" fmla="*/ 89 h 133"/>
                  <a:gd name="T90" fmla="*/ 131 w 165"/>
                  <a:gd name="T91" fmla="*/ 113 h 133"/>
                  <a:gd name="T92" fmla="*/ 96 w 165"/>
                  <a:gd name="T93" fmla="*/ 105 h 133"/>
                  <a:gd name="T94" fmla="*/ 8 w 165"/>
                  <a:gd name="T95" fmla="*/ 68 h 133"/>
                  <a:gd name="T96" fmla="*/ 79 w 165"/>
                  <a:gd name="T97" fmla="*/ 49 h 133"/>
                  <a:gd name="T98" fmla="*/ 71 w 165"/>
                  <a:gd name="T99" fmla="*/ 50 h 133"/>
                  <a:gd name="T100" fmla="*/ 71 w 165"/>
                  <a:gd name="T101" fmla="*/ 44 h 133"/>
                  <a:gd name="T102" fmla="*/ 52 w 165"/>
                  <a:gd name="T103" fmla="*/ 68 h 133"/>
                  <a:gd name="T104" fmla="*/ 48 w 165"/>
                  <a:gd name="T105" fmla="*/ 68 h 133"/>
                  <a:gd name="T106" fmla="*/ 50 w 165"/>
                  <a:gd name="T107" fmla="*/ 67 h 133"/>
                  <a:gd name="T108" fmla="*/ 53 w 165"/>
                  <a:gd name="T109" fmla="*/ 80 h 133"/>
                  <a:gd name="T110" fmla="*/ 49 w 165"/>
                  <a:gd name="T111" fmla="*/ 83 h 133"/>
                  <a:gd name="T112" fmla="*/ 45 w 165"/>
                  <a:gd name="T113" fmla="*/ 8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5" h="133">
                    <a:moveTo>
                      <a:pt x="99" y="108"/>
                    </a:moveTo>
                    <a:cubicBezTo>
                      <a:pt x="110" y="108"/>
                      <a:pt x="119" y="113"/>
                      <a:pt x="128" y="118"/>
                    </a:cubicBezTo>
                    <a:cubicBezTo>
                      <a:pt x="128" y="119"/>
                      <a:pt x="128" y="119"/>
                      <a:pt x="128" y="120"/>
                    </a:cubicBezTo>
                    <a:cubicBezTo>
                      <a:pt x="136" y="125"/>
                      <a:pt x="151" y="133"/>
                      <a:pt x="158" y="123"/>
                    </a:cubicBezTo>
                    <a:cubicBezTo>
                      <a:pt x="165" y="112"/>
                      <a:pt x="151" y="103"/>
                      <a:pt x="142" y="98"/>
                    </a:cubicBezTo>
                    <a:cubicBezTo>
                      <a:pt x="142" y="98"/>
                      <a:pt x="142" y="97"/>
                      <a:pt x="142" y="97"/>
                    </a:cubicBezTo>
                    <a:cubicBezTo>
                      <a:pt x="130" y="88"/>
                      <a:pt x="119" y="78"/>
                      <a:pt x="113" y="64"/>
                    </a:cubicBezTo>
                    <a:cubicBezTo>
                      <a:pt x="108" y="53"/>
                      <a:pt x="104" y="41"/>
                      <a:pt x="96" y="31"/>
                    </a:cubicBezTo>
                    <a:cubicBezTo>
                      <a:pt x="83" y="15"/>
                      <a:pt x="59" y="1"/>
                      <a:pt x="38" y="6"/>
                    </a:cubicBezTo>
                    <a:cubicBezTo>
                      <a:pt x="19" y="11"/>
                      <a:pt x="6" y="30"/>
                      <a:pt x="3" y="48"/>
                    </a:cubicBezTo>
                    <a:cubicBezTo>
                      <a:pt x="0" y="67"/>
                      <a:pt x="11" y="86"/>
                      <a:pt x="26" y="98"/>
                    </a:cubicBezTo>
                    <a:cubicBezTo>
                      <a:pt x="38" y="108"/>
                      <a:pt x="54" y="112"/>
                      <a:pt x="69" y="111"/>
                    </a:cubicBezTo>
                    <a:cubicBezTo>
                      <a:pt x="79" y="110"/>
                      <a:pt x="89" y="108"/>
                      <a:pt x="99" y="108"/>
                    </a:cubicBezTo>
                    <a:close/>
                    <a:moveTo>
                      <a:pt x="100" y="88"/>
                    </a:moveTo>
                    <a:cubicBezTo>
                      <a:pt x="88" y="83"/>
                      <a:pt x="74" y="78"/>
                      <a:pt x="62" y="77"/>
                    </a:cubicBezTo>
                    <a:cubicBezTo>
                      <a:pt x="61" y="77"/>
                      <a:pt x="60" y="77"/>
                      <a:pt x="58" y="77"/>
                    </a:cubicBezTo>
                    <a:cubicBezTo>
                      <a:pt x="59" y="75"/>
                      <a:pt x="59" y="72"/>
                      <a:pt x="58" y="70"/>
                    </a:cubicBezTo>
                    <a:cubicBezTo>
                      <a:pt x="60" y="69"/>
                      <a:pt x="62" y="68"/>
                      <a:pt x="63" y="67"/>
                    </a:cubicBezTo>
                    <a:cubicBezTo>
                      <a:pt x="65" y="65"/>
                      <a:pt x="65" y="62"/>
                      <a:pt x="65" y="59"/>
                    </a:cubicBezTo>
                    <a:cubicBezTo>
                      <a:pt x="68" y="59"/>
                      <a:pt x="70" y="57"/>
                      <a:pt x="72" y="55"/>
                    </a:cubicBezTo>
                    <a:cubicBezTo>
                      <a:pt x="73" y="55"/>
                      <a:pt x="73" y="56"/>
                      <a:pt x="74" y="56"/>
                    </a:cubicBezTo>
                    <a:cubicBezTo>
                      <a:pt x="75" y="56"/>
                      <a:pt x="76" y="56"/>
                      <a:pt x="77" y="56"/>
                    </a:cubicBezTo>
                    <a:cubicBezTo>
                      <a:pt x="79" y="59"/>
                      <a:pt x="80" y="61"/>
                      <a:pt x="83" y="63"/>
                    </a:cubicBezTo>
                    <a:cubicBezTo>
                      <a:pt x="88" y="68"/>
                      <a:pt x="94" y="73"/>
                      <a:pt x="100" y="77"/>
                    </a:cubicBezTo>
                    <a:cubicBezTo>
                      <a:pt x="112" y="85"/>
                      <a:pt x="124" y="95"/>
                      <a:pt x="137" y="104"/>
                    </a:cubicBezTo>
                    <a:cubicBezTo>
                      <a:pt x="135" y="106"/>
                      <a:pt x="134" y="109"/>
                      <a:pt x="132" y="111"/>
                    </a:cubicBezTo>
                    <a:cubicBezTo>
                      <a:pt x="123" y="102"/>
                      <a:pt x="112" y="94"/>
                      <a:pt x="100" y="88"/>
                    </a:cubicBezTo>
                    <a:close/>
                    <a:moveTo>
                      <a:pt x="60" y="55"/>
                    </a:moveTo>
                    <a:cubicBezTo>
                      <a:pt x="58" y="55"/>
                      <a:pt x="57" y="53"/>
                      <a:pt x="56" y="52"/>
                    </a:cubicBezTo>
                    <a:cubicBezTo>
                      <a:pt x="54" y="50"/>
                      <a:pt x="57" y="50"/>
                      <a:pt x="58" y="51"/>
                    </a:cubicBezTo>
                    <a:cubicBezTo>
                      <a:pt x="59" y="52"/>
                      <a:pt x="60" y="53"/>
                      <a:pt x="60" y="55"/>
                    </a:cubicBezTo>
                    <a:cubicBezTo>
                      <a:pt x="60" y="55"/>
                      <a:pt x="61" y="55"/>
                      <a:pt x="61" y="56"/>
                    </a:cubicBezTo>
                    <a:cubicBezTo>
                      <a:pt x="61" y="56"/>
                      <a:pt x="60" y="56"/>
                      <a:pt x="60" y="55"/>
                    </a:cubicBezTo>
                    <a:close/>
                    <a:moveTo>
                      <a:pt x="142" y="101"/>
                    </a:moveTo>
                    <a:cubicBezTo>
                      <a:pt x="144" y="102"/>
                      <a:pt x="146" y="103"/>
                      <a:pt x="148" y="105"/>
                    </a:cubicBezTo>
                    <a:cubicBezTo>
                      <a:pt x="147" y="105"/>
                      <a:pt x="147" y="105"/>
                      <a:pt x="147" y="105"/>
                    </a:cubicBezTo>
                    <a:cubicBezTo>
                      <a:pt x="143" y="111"/>
                      <a:pt x="139" y="115"/>
                      <a:pt x="136" y="121"/>
                    </a:cubicBezTo>
                    <a:cubicBezTo>
                      <a:pt x="134" y="120"/>
                      <a:pt x="133" y="119"/>
                      <a:pt x="131" y="118"/>
                    </a:cubicBezTo>
                    <a:cubicBezTo>
                      <a:pt x="135" y="113"/>
                      <a:pt x="138" y="107"/>
                      <a:pt x="142" y="101"/>
                    </a:cubicBezTo>
                    <a:close/>
                    <a:moveTo>
                      <a:pt x="153" y="109"/>
                    </a:moveTo>
                    <a:cubicBezTo>
                      <a:pt x="153" y="109"/>
                      <a:pt x="153" y="109"/>
                      <a:pt x="153" y="110"/>
                    </a:cubicBezTo>
                    <a:cubicBezTo>
                      <a:pt x="149" y="113"/>
                      <a:pt x="148" y="119"/>
                      <a:pt x="144" y="123"/>
                    </a:cubicBezTo>
                    <a:cubicBezTo>
                      <a:pt x="143" y="123"/>
                      <a:pt x="143" y="124"/>
                      <a:pt x="143" y="124"/>
                    </a:cubicBezTo>
                    <a:cubicBezTo>
                      <a:pt x="142" y="124"/>
                      <a:pt x="140" y="123"/>
                      <a:pt x="138" y="122"/>
                    </a:cubicBezTo>
                    <a:cubicBezTo>
                      <a:pt x="142" y="117"/>
                      <a:pt x="146" y="112"/>
                      <a:pt x="149" y="107"/>
                    </a:cubicBezTo>
                    <a:cubicBezTo>
                      <a:pt x="149" y="107"/>
                      <a:pt x="150" y="106"/>
                      <a:pt x="150" y="106"/>
                    </a:cubicBezTo>
                    <a:cubicBezTo>
                      <a:pt x="151" y="107"/>
                      <a:pt x="152" y="108"/>
                      <a:pt x="153" y="109"/>
                    </a:cubicBezTo>
                    <a:close/>
                    <a:moveTo>
                      <a:pt x="156" y="120"/>
                    </a:moveTo>
                    <a:cubicBezTo>
                      <a:pt x="154" y="125"/>
                      <a:pt x="150" y="126"/>
                      <a:pt x="146" y="125"/>
                    </a:cubicBezTo>
                    <a:cubicBezTo>
                      <a:pt x="150" y="121"/>
                      <a:pt x="151" y="115"/>
                      <a:pt x="155" y="112"/>
                    </a:cubicBezTo>
                    <a:cubicBezTo>
                      <a:pt x="155" y="112"/>
                      <a:pt x="155" y="112"/>
                      <a:pt x="155" y="111"/>
                    </a:cubicBezTo>
                    <a:cubicBezTo>
                      <a:pt x="157" y="114"/>
                      <a:pt x="158" y="117"/>
                      <a:pt x="156" y="120"/>
                    </a:cubicBezTo>
                    <a:close/>
                    <a:moveTo>
                      <a:pt x="8" y="68"/>
                    </a:moveTo>
                    <a:cubicBezTo>
                      <a:pt x="1" y="47"/>
                      <a:pt x="11" y="23"/>
                      <a:pt x="31" y="12"/>
                    </a:cubicBezTo>
                    <a:cubicBezTo>
                      <a:pt x="54" y="0"/>
                      <a:pt x="82" y="17"/>
                      <a:pt x="96" y="35"/>
                    </a:cubicBezTo>
                    <a:cubicBezTo>
                      <a:pt x="104" y="46"/>
                      <a:pt x="107" y="60"/>
                      <a:pt x="113" y="71"/>
                    </a:cubicBezTo>
                    <a:cubicBezTo>
                      <a:pt x="119" y="82"/>
                      <a:pt x="129" y="90"/>
                      <a:pt x="138" y="98"/>
                    </a:cubicBezTo>
                    <a:cubicBezTo>
                      <a:pt x="138" y="99"/>
                      <a:pt x="139" y="99"/>
                      <a:pt x="139" y="99"/>
                    </a:cubicBezTo>
                    <a:cubicBezTo>
                      <a:pt x="139" y="99"/>
                      <a:pt x="139" y="99"/>
                      <a:pt x="139" y="99"/>
                    </a:cubicBezTo>
                    <a:cubicBezTo>
                      <a:pt x="139" y="100"/>
                      <a:pt x="139" y="101"/>
                      <a:pt x="138" y="101"/>
                    </a:cubicBezTo>
                    <a:cubicBezTo>
                      <a:pt x="127" y="93"/>
                      <a:pt x="116" y="85"/>
                      <a:pt x="104" y="76"/>
                    </a:cubicBezTo>
                    <a:cubicBezTo>
                      <a:pt x="98" y="72"/>
                      <a:pt x="93" y="68"/>
                      <a:pt x="87" y="63"/>
                    </a:cubicBezTo>
                    <a:cubicBezTo>
                      <a:pt x="84" y="60"/>
                      <a:pt x="81" y="58"/>
                      <a:pt x="80" y="54"/>
                    </a:cubicBezTo>
                    <a:cubicBezTo>
                      <a:pt x="82" y="52"/>
                      <a:pt x="84" y="48"/>
                      <a:pt x="82" y="46"/>
                    </a:cubicBezTo>
                    <a:cubicBezTo>
                      <a:pt x="81" y="45"/>
                      <a:pt x="78" y="44"/>
                      <a:pt x="77" y="46"/>
                    </a:cubicBezTo>
                    <a:cubicBezTo>
                      <a:pt x="76" y="48"/>
                      <a:pt x="76" y="50"/>
                      <a:pt x="77" y="53"/>
                    </a:cubicBezTo>
                    <a:cubicBezTo>
                      <a:pt x="76" y="53"/>
                      <a:pt x="75" y="53"/>
                      <a:pt x="73" y="52"/>
                    </a:cubicBezTo>
                    <a:cubicBezTo>
                      <a:pt x="75" y="49"/>
                      <a:pt x="74" y="45"/>
                      <a:pt x="73" y="42"/>
                    </a:cubicBezTo>
                    <a:cubicBezTo>
                      <a:pt x="72" y="40"/>
                      <a:pt x="69" y="37"/>
                      <a:pt x="67" y="39"/>
                    </a:cubicBezTo>
                    <a:cubicBezTo>
                      <a:pt x="63" y="42"/>
                      <a:pt x="66" y="49"/>
                      <a:pt x="70" y="53"/>
                    </a:cubicBezTo>
                    <a:cubicBezTo>
                      <a:pt x="69" y="55"/>
                      <a:pt x="67" y="56"/>
                      <a:pt x="64" y="56"/>
                    </a:cubicBezTo>
                    <a:cubicBezTo>
                      <a:pt x="63" y="53"/>
                      <a:pt x="61" y="50"/>
                      <a:pt x="59" y="48"/>
                    </a:cubicBezTo>
                    <a:cubicBezTo>
                      <a:pt x="57" y="47"/>
                      <a:pt x="54" y="46"/>
                      <a:pt x="53" y="48"/>
                    </a:cubicBezTo>
                    <a:cubicBezTo>
                      <a:pt x="52" y="51"/>
                      <a:pt x="53" y="53"/>
                      <a:pt x="54" y="55"/>
                    </a:cubicBezTo>
                    <a:cubicBezTo>
                      <a:pt x="56" y="57"/>
                      <a:pt x="59" y="59"/>
                      <a:pt x="62" y="59"/>
                    </a:cubicBezTo>
                    <a:cubicBezTo>
                      <a:pt x="62" y="59"/>
                      <a:pt x="62" y="60"/>
                      <a:pt x="63" y="60"/>
                    </a:cubicBezTo>
                    <a:cubicBezTo>
                      <a:pt x="63" y="64"/>
                      <a:pt x="60" y="66"/>
                      <a:pt x="56" y="67"/>
                    </a:cubicBezTo>
                    <a:cubicBezTo>
                      <a:pt x="55" y="66"/>
                      <a:pt x="54" y="65"/>
                      <a:pt x="52" y="65"/>
                    </a:cubicBezTo>
                    <a:cubicBezTo>
                      <a:pt x="50" y="63"/>
                      <a:pt x="47" y="62"/>
                      <a:pt x="44" y="63"/>
                    </a:cubicBezTo>
                    <a:cubicBezTo>
                      <a:pt x="42" y="64"/>
                      <a:pt x="42" y="68"/>
                      <a:pt x="44" y="69"/>
                    </a:cubicBezTo>
                    <a:cubicBezTo>
                      <a:pt x="46" y="72"/>
                      <a:pt x="49" y="71"/>
                      <a:pt x="52" y="71"/>
                    </a:cubicBezTo>
                    <a:cubicBezTo>
                      <a:pt x="53" y="71"/>
                      <a:pt x="54" y="71"/>
                      <a:pt x="55" y="70"/>
                    </a:cubicBezTo>
                    <a:cubicBezTo>
                      <a:pt x="55" y="70"/>
                      <a:pt x="55" y="70"/>
                      <a:pt x="55" y="70"/>
                    </a:cubicBezTo>
                    <a:cubicBezTo>
                      <a:pt x="56" y="73"/>
                      <a:pt x="56" y="75"/>
                      <a:pt x="55" y="77"/>
                    </a:cubicBezTo>
                    <a:cubicBezTo>
                      <a:pt x="50" y="77"/>
                      <a:pt x="43" y="77"/>
                      <a:pt x="42" y="82"/>
                    </a:cubicBezTo>
                    <a:cubicBezTo>
                      <a:pt x="41" y="84"/>
                      <a:pt x="43" y="86"/>
                      <a:pt x="45" y="87"/>
                    </a:cubicBezTo>
                    <a:cubicBezTo>
                      <a:pt x="49" y="87"/>
                      <a:pt x="53" y="84"/>
                      <a:pt x="55" y="82"/>
                    </a:cubicBezTo>
                    <a:cubicBezTo>
                      <a:pt x="56" y="81"/>
                      <a:pt x="57" y="81"/>
                      <a:pt x="57" y="80"/>
                    </a:cubicBezTo>
                    <a:cubicBezTo>
                      <a:pt x="58" y="80"/>
                      <a:pt x="58" y="80"/>
                      <a:pt x="59" y="80"/>
                    </a:cubicBezTo>
                    <a:cubicBezTo>
                      <a:pt x="71" y="81"/>
                      <a:pt x="83" y="85"/>
                      <a:pt x="94" y="89"/>
                    </a:cubicBezTo>
                    <a:cubicBezTo>
                      <a:pt x="108" y="94"/>
                      <a:pt x="120" y="103"/>
                      <a:pt x="130" y="113"/>
                    </a:cubicBezTo>
                    <a:cubicBezTo>
                      <a:pt x="130" y="113"/>
                      <a:pt x="131" y="113"/>
                      <a:pt x="131" y="113"/>
                    </a:cubicBezTo>
                    <a:cubicBezTo>
                      <a:pt x="130" y="114"/>
                      <a:pt x="130" y="115"/>
                      <a:pt x="129" y="116"/>
                    </a:cubicBezTo>
                    <a:cubicBezTo>
                      <a:pt x="119" y="109"/>
                      <a:pt x="108" y="105"/>
                      <a:pt x="96" y="105"/>
                    </a:cubicBezTo>
                    <a:cubicBezTo>
                      <a:pt x="82" y="106"/>
                      <a:pt x="69" y="109"/>
                      <a:pt x="56" y="108"/>
                    </a:cubicBezTo>
                    <a:cubicBezTo>
                      <a:pt x="34" y="105"/>
                      <a:pt x="15" y="89"/>
                      <a:pt x="8" y="68"/>
                    </a:cubicBezTo>
                    <a:close/>
                    <a:moveTo>
                      <a:pt x="79" y="50"/>
                    </a:moveTo>
                    <a:cubicBezTo>
                      <a:pt x="79" y="50"/>
                      <a:pt x="79" y="50"/>
                      <a:pt x="79" y="49"/>
                    </a:cubicBezTo>
                    <a:cubicBezTo>
                      <a:pt x="79" y="47"/>
                      <a:pt x="80" y="48"/>
                      <a:pt x="79" y="50"/>
                    </a:cubicBezTo>
                    <a:close/>
                    <a:moveTo>
                      <a:pt x="71" y="50"/>
                    </a:moveTo>
                    <a:cubicBezTo>
                      <a:pt x="70" y="48"/>
                      <a:pt x="69" y="46"/>
                      <a:pt x="68" y="43"/>
                    </a:cubicBezTo>
                    <a:cubicBezTo>
                      <a:pt x="68" y="40"/>
                      <a:pt x="70" y="43"/>
                      <a:pt x="71" y="44"/>
                    </a:cubicBezTo>
                    <a:cubicBezTo>
                      <a:pt x="72" y="46"/>
                      <a:pt x="71" y="48"/>
                      <a:pt x="71" y="50"/>
                    </a:cubicBezTo>
                    <a:close/>
                    <a:moveTo>
                      <a:pt x="52" y="68"/>
                    </a:moveTo>
                    <a:cubicBezTo>
                      <a:pt x="51" y="68"/>
                      <a:pt x="51" y="68"/>
                      <a:pt x="50" y="68"/>
                    </a:cubicBezTo>
                    <a:cubicBezTo>
                      <a:pt x="49" y="68"/>
                      <a:pt x="49" y="68"/>
                      <a:pt x="48" y="68"/>
                    </a:cubicBezTo>
                    <a:cubicBezTo>
                      <a:pt x="47" y="68"/>
                      <a:pt x="47" y="68"/>
                      <a:pt x="47" y="66"/>
                    </a:cubicBezTo>
                    <a:cubicBezTo>
                      <a:pt x="48" y="66"/>
                      <a:pt x="49" y="66"/>
                      <a:pt x="50" y="67"/>
                    </a:cubicBezTo>
                    <a:cubicBezTo>
                      <a:pt x="51" y="67"/>
                      <a:pt x="52" y="67"/>
                      <a:pt x="52" y="68"/>
                    </a:cubicBezTo>
                    <a:close/>
                    <a:moveTo>
                      <a:pt x="53" y="80"/>
                    </a:moveTo>
                    <a:cubicBezTo>
                      <a:pt x="53" y="80"/>
                      <a:pt x="53" y="80"/>
                      <a:pt x="53" y="80"/>
                    </a:cubicBezTo>
                    <a:cubicBezTo>
                      <a:pt x="52" y="81"/>
                      <a:pt x="50" y="82"/>
                      <a:pt x="49" y="83"/>
                    </a:cubicBezTo>
                    <a:cubicBezTo>
                      <a:pt x="49" y="83"/>
                      <a:pt x="49" y="83"/>
                      <a:pt x="48" y="83"/>
                    </a:cubicBezTo>
                    <a:cubicBezTo>
                      <a:pt x="47" y="84"/>
                      <a:pt x="46" y="84"/>
                      <a:pt x="45" y="82"/>
                    </a:cubicBezTo>
                    <a:cubicBezTo>
                      <a:pt x="47" y="80"/>
                      <a:pt x="50" y="80"/>
                      <a:pt x="53" y="8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5" name="Freeform 40"/>
              <p:cNvSpPr>
                <a:spLocks noEditPoints="1"/>
              </p:cNvSpPr>
              <p:nvPr/>
            </p:nvSpPr>
            <p:spPr bwMode="auto">
              <a:xfrm>
                <a:off x="1984795" y="1408356"/>
                <a:ext cx="153258" cy="363067"/>
              </a:xfrm>
              <a:custGeom>
                <a:avLst/>
                <a:gdLst>
                  <a:gd name="T0" fmla="*/ 60 w 79"/>
                  <a:gd name="T1" fmla="*/ 168 h 187"/>
                  <a:gd name="T2" fmla="*/ 77 w 79"/>
                  <a:gd name="T3" fmla="*/ 142 h 187"/>
                  <a:gd name="T4" fmla="*/ 65 w 79"/>
                  <a:gd name="T5" fmla="*/ 103 h 187"/>
                  <a:gd name="T6" fmla="*/ 26 w 79"/>
                  <a:gd name="T7" fmla="*/ 0 h 187"/>
                  <a:gd name="T8" fmla="*/ 0 w 79"/>
                  <a:gd name="T9" fmla="*/ 11 h 187"/>
                  <a:gd name="T10" fmla="*/ 47 w 79"/>
                  <a:gd name="T11" fmla="*/ 152 h 187"/>
                  <a:gd name="T12" fmla="*/ 61 w 79"/>
                  <a:gd name="T13" fmla="*/ 140 h 187"/>
                  <a:gd name="T14" fmla="*/ 52 w 79"/>
                  <a:gd name="T15" fmla="*/ 110 h 187"/>
                  <a:gd name="T16" fmla="*/ 53 w 79"/>
                  <a:gd name="T17" fmla="*/ 123 h 187"/>
                  <a:gd name="T18" fmla="*/ 55 w 79"/>
                  <a:gd name="T19" fmla="*/ 130 h 187"/>
                  <a:gd name="T20" fmla="*/ 57 w 79"/>
                  <a:gd name="T21" fmla="*/ 136 h 187"/>
                  <a:gd name="T22" fmla="*/ 58 w 79"/>
                  <a:gd name="T23" fmla="*/ 140 h 187"/>
                  <a:gd name="T24" fmla="*/ 63 w 79"/>
                  <a:gd name="T25" fmla="*/ 138 h 187"/>
                  <a:gd name="T26" fmla="*/ 59 w 79"/>
                  <a:gd name="T27" fmla="*/ 136 h 187"/>
                  <a:gd name="T28" fmla="*/ 58 w 79"/>
                  <a:gd name="T29" fmla="*/ 130 h 187"/>
                  <a:gd name="T30" fmla="*/ 55 w 79"/>
                  <a:gd name="T31" fmla="*/ 125 h 187"/>
                  <a:gd name="T32" fmla="*/ 53 w 79"/>
                  <a:gd name="T33" fmla="*/ 114 h 187"/>
                  <a:gd name="T34" fmla="*/ 51 w 79"/>
                  <a:gd name="T35" fmla="*/ 101 h 187"/>
                  <a:gd name="T36" fmla="*/ 48 w 79"/>
                  <a:gd name="T37" fmla="*/ 93 h 187"/>
                  <a:gd name="T38" fmla="*/ 46 w 79"/>
                  <a:gd name="T39" fmla="*/ 87 h 187"/>
                  <a:gd name="T40" fmla="*/ 43 w 79"/>
                  <a:gd name="T41" fmla="*/ 81 h 187"/>
                  <a:gd name="T42" fmla="*/ 41 w 79"/>
                  <a:gd name="T43" fmla="*/ 78 h 187"/>
                  <a:gd name="T44" fmla="*/ 38 w 79"/>
                  <a:gd name="T45" fmla="*/ 73 h 187"/>
                  <a:gd name="T46" fmla="*/ 36 w 79"/>
                  <a:gd name="T47" fmla="*/ 65 h 187"/>
                  <a:gd name="T48" fmla="*/ 34 w 79"/>
                  <a:gd name="T49" fmla="*/ 58 h 187"/>
                  <a:gd name="T50" fmla="*/ 32 w 79"/>
                  <a:gd name="T51" fmla="*/ 51 h 187"/>
                  <a:gd name="T52" fmla="*/ 31 w 79"/>
                  <a:gd name="T53" fmla="*/ 42 h 187"/>
                  <a:gd name="T54" fmla="*/ 29 w 79"/>
                  <a:gd name="T55" fmla="*/ 36 h 187"/>
                  <a:gd name="T56" fmla="*/ 23 w 79"/>
                  <a:gd name="T57" fmla="*/ 33 h 187"/>
                  <a:gd name="T58" fmla="*/ 23 w 79"/>
                  <a:gd name="T59" fmla="*/ 20 h 187"/>
                  <a:gd name="T60" fmla="*/ 20 w 79"/>
                  <a:gd name="T61" fmla="*/ 14 h 187"/>
                  <a:gd name="T62" fmla="*/ 16 w 79"/>
                  <a:gd name="T63" fmla="*/ 12 h 187"/>
                  <a:gd name="T64" fmla="*/ 14 w 79"/>
                  <a:gd name="T65" fmla="*/ 9 h 187"/>
                  <a:gd name="T66" fmla="*/ 14 w 79"/>
                  <a:gd name="T67" fmla="*/ 10 h 187"/>
                  <a:gd name="T68" fmla="*/ 19 w 79"/>
                  <a:gd name="T69" fmla="*/ 11 h 187"/>
                  <a:gd name="T70" fmla="*/ 17 w 79"/>
                  <a:gd name="T71" fmla="*/ 20 h 187"/>
                  <a:gd name="T72" fmla="*/ 19 w 79"/>
                  <a:gd name="T73" fmla="*/ 24 h 187"/>
                  <a:gd name="T74" fmla="*/ 22 w 79"/>
                  <a:gd name="T75" fmla="*/ 30 h 187"/>
                  <a:gd name="T76" fmla="*/ 26 w 79"/>
                  <a:gd name="T77" fmla="*/ 33 h 187"/>
                  <a:gd name="T78" fmla="*/ 28 w 79"/>
                  <a:gd name="T79" fmla="*/ 41 h 187"/>
                  <a:gd name="T80" fmla="*/ 28 w 79"/>
                  <a:gd name="T81" fmla="*/ 50 h 187"/>
                  <a:gd name="T82" fmla="*/ 30 w 79"/>
                  <a:gd name="T83" fmla="*/ 57 h 187"/>
                  <a:gd name="T84" fmla="*/ 33 w 79"/>
                  <a:gd name="T85" fmla="*/ 63 h 187"/>
                  <a:gd name="T86" fmla="*/ 38 w 79"/>
                  <a:gd name="T87" fmla="*/ 68 h 187"/>
                  <a:gd name="T88" fmla="*/ 39 w 79"/>
                  <a:gd name="T89" fmla="*/ 80 h 187"/>
                  <a:gd name="T90" fmla="*/ 41 w 79"/>
                  <a:gd name="T91" fmla="*/ 86 h 187"/>
                  <a:gd name="T92" fmla="*/ 45 w 79"/>
                  <a:gd name="T93" fmla="*/ 90 h 187"/>
                  <a:gd name="T94" fmla="*/ 48 w 79"/>
                  <a:gd name="T95" fmla="*/ 95 h 187"/>
                  <a:gd name="T96" fmla="*/ 11 w 79"/>
                  <a:gd name="T97" fmla="*/ 7 h 187"/>
                  <a:gd name="T98" fmla="*/ 46 w 79"/>
                  <a:gd name="T99" fmla="*/ 106 h 187"/>
                  <a:gd name="T100" fmla="*/ 46 w 79"/>
                  <a:gd name="T101" fmla="*/ 106 h 187"/>
                  <a:gd name="T102" fmla="*/ 54 w 79"/>
                  <a:gd name="T103" fmla="*/ 144 h 187"/>
                  <a:gd name="T104" fmla="*/ 26 w 79"/>
                  <a:gd name="T105" fmla="*/ 84 h 187"/>
                  <a:gd name="T106" fmla="*/ 19 w 79"/>
                  <a:gd name="T107" fmla="*/ 40 h 187"/>
                  <a:gd name="T108" fmla="*/ 56 w 79"/>
                  <a:gd name="T109" fmla="*/ 149 h 187"/>
                  <a:gd name="T110" fmla="*/ 59 w 79"/>
                  <a:gd name="T111" fmla="*/ 155 h 187"/>
                  <a:gd name="T112" fmla="*/ 61 w 79"/>
                  <a:gd name="T113" fmla="*/ 154 h 187"/>
                  <a:gd name="T114" fmla="*/ 72 w 79"/>
                  <a:gd name="T115" fmla="*/ 151 h 187"/>
                  <a:gd name="T116" fmla="*/ 74 w 79"/>
                  <a:gd name="T117" fmla="*/ 169 h 187"/>
                  <a:gd name="T118" fmla="*/ 74 w 79"/>
                  <a:gd name="T119" fmla="*/ 182 h 187"/>
                  <a:gd name="T120" fmla="*/ 73 w 79"/>
                  <a:gd name="T121" fmla="*/ 138 h 187"/>
                  <a:gd name="T122" fmla="*/ 46 w 79"/>
                  <a:gd name="T123" fmla="*/ 75 h 187"/>
                  <a:gd name="T124" fmla="*/ 50 w 79"/>
                  <a:gd name="T125" fmla="*/ 7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9" h="187">
                    <a:moveTo>
                      <a:pt x="47" y="152"/>
                    </a:moveTo>
                    <a:cubicBezTo>
                      <a:pt x="47" y="152"/>
                      <a:pt x="47" y="152"/>
                      <a:pt x="47" y="153"/>
                    </a:cubicBezTo>
                    <a:cubicBezTo>
                      <a:pt x="47" y="153"/>
                      <a:pt x="47" y="153"/>
                      <a:pt x="47" y="153"/>
                    </a:cubicBezTo>
                    <a:cubicBezTo>
                      <a:pt x="51" y="159"/>
                      <a:pt x="56" y="163"/>
                      <a:pt x="60" y="168"/>
                    </a:cubicBezTo>
                    <a:cubicBezTo>
                      <a:pt x="65" y="174"/>
                      <a:pt x="69" y="180"/>
                      <a:pt x="74" y="186"/>
                    </a:cubicBezTo>
                    <a:cubicBezTo>
                      <a:pt x="75" y="187"/>
                      <a:pt x="76" y="186"/>
                      <a:pt x="76" y="185"/>
                    </a:cubicBezTo>
                    <a:cubicBezTo>
                      <a:pt x="76" y="185"/>
                      <a:pt x="76" y="184"/>
                      <a:pt x="76" y="184"/>
                    </a:cubicBezTo>
                    <a:cubicBezTo>
                      <a:pt x="79" y="170"/>
                      <a:pt x="76" y="156"/>
                      <a:pt x="77" y="142"/>
                    </a:cubicBezTo>
                    <a:cubicBezTo>
                      <a:pt x="77" y="142"/>
                      <a:pt x="77" y="142"/>
                      <a:pt x="77" y="142"/>
                    </a:cubicBezTo>
                    <a:cubicBezTo>
                      <a:pt x="77" y="141"/>
                      <a:pt x="77" y="141"/>
                      <a:pt x="77" y="141"/>
                    </a:cubicBezTo>
                    <a:cubicBezTo>
                      <a:pt x="77" y="141"/>
                      <a:pt x="77" y="141"/>
                      <a:pt x="77" y="140"/>
                    </a:cubicBezTo>
                    <a:cubicBezTo>
                      <a:pt x="73" y="128"/>
                      <a:pt x="70" y="116"/>
                      <a:pt x="65" y="103"/>
                    </a:cubicBezTo>
                    <a:cubicBezTo>
                      <a:pt x="61" y="91"/>
                      <a:pt x="56" y="78"/>
                      <a:pt x="51" y="65"/>
                    </a:cubicBezTo>
                    <a:cubicBezTo>
                      <a:pt x="47" y="53"/>
                      <a:pt x="42" y="41"/>
                      <a:pt x="38" y="29"/>
                    </a:cubicBezTo>
                    <a:cubicBezTo>
                      <a:pt x="35" y="20"/>
                      <a:pt x="34" y="9"/>
                      <a:pt x="28" y="2"/>
                    </a:cubicBezTo>
                    <a:cubicBezTo>
                      <a:pt x="28" y="1"/>
                      <a:pt x="27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5" y="0"/>
                    </a:cubicBezTo>
                    <a:cubicBezTo>
                      <a:pt x="17" y="3"/>
                      <a:pt x="8" y="3"/>
                      <a:pt x="1" y="9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8" y="36"/>
                      <a:pt x="15" y="59"/>
                      <a:pt x="23" y="83"/>
                    </a:cubicBezTo>
                    <a:cubicBezTo>
                      <a:pt x="27" y="95"/>
                      <a:pt x="30" y="107"/>
                      <a:pt x="34" y="119"/>
                    </a:cubicBezTo>
                    <a:cubicBezTo>
                      <a:pt x="38" y="130"/>
                      <a:pt x="43" y="141"/>
                      <a:pt x="47" y="152"/>
                    </a:cubicBezTo>
                    <a:close/>
                    <a:moveTo>
                      <a:pt x="43" y="76"/>
                    </a:moveTo>
                    <a:cubicBezTo>
                      <a:pt x="47" y="88"/>
                      <a:pt x="51" y="100"/>
                      <a:pt x="55" y="112"/>
                    </a:cubicBezTo>
                    <a:cubicBezTo>
                      <a:pt x="57" y="122"/>
                      <a:pt x="62" y="131"/>
                      <a:pt x="66" y="141"/>
                    </a:cubicBezTo>
                    <a:cubicBezTo>
                      <a:pt x="64" y="140"/>
                      <a:pt x="63" y="139"/>
                      <a:pt x="61" y="140"/>
                    </a:cubicBezTo>
                    <a:cubicBezTo>
                      <a:pt x="59" y="141"/>
                      <a:pt x="58" y="142"/>
                      <a:pt x="57" y="143"/>
                    </a:cubicBezTo>
                    <a:cubicBezTo>
                      <a:pt x="55" y="134"/>
                      <a:pt x="52" y="124"/>
                      <a:pt x="49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50" y="113"/>
                      <a:pt x="51" y="111"/>
                      <a:pt x="52" y="110"/>
                    </a:cubicBezTo>
                    <a:cubicBezTo>
                      <a:pt x="53" y="111"/>
                      <a:pt x="53" y="112"/>
                      <a:pt x="53" y="113"/>
                    </a:cubicBezTo>
                    <a:cubicBezTo>
                      <a:pt x="53" y="114"/>
                      <a:pt x="53" y="115"/>
                      <a:pt x="52" y="117"/>
                    </a:cubicBezTo>
                    <a:cubicBezTo>
                      <a:pt x="52" y="119"/>
                      <a:pt x="52" y="121"/>
                      <a:pt x="52" y="123"/>
                    </a:cubicBezTo>
                    <a:cubicBezTo>
                      <a:pt x="52" y="123"/>
                      <a:pt x="53" y="123"/>
                      <a:pt x="53" y="123"/>
                    </a:cubicBezTo>
                    <a:cubicBezTo>
                      <a:pt x="53" y="122"/>
                      <a:pt x="54" y="121"/>
                      <a:pt x="54" y="121"/>
                    </a:cubicBezTo>
                    <a:cubicBezTo>
                      <a:pt x="56" y="118"/>
                      <a:pt x="55" y="122"/>
                      <a:pt x="55" y="122"/>
                    </a:cubicBezTo>
                    <a:cubicBezTo>
                      <a:pt x="55" y="125"/>
                      <a:pt x="54" y="127"/>
                      <a:pt x="54" y="130"/>
                    </a:cubicBezTo>
                    <a:cubicBezTo>
                      <a:pt x="54" y="130"/>
                      <a:pt x="54" y="130"/>
                      <a:pt x="55" y="130"/>
                    </a:cubicBezTo>
                    <a:cubicBezTo>
                      <a:pt x="55" y="129"/>
                      <a:pt x="56" y="129"/>
                      <a:pt x="56" y="128"/>
                    </a:cubicBezTo>
                    <a:cubicBezTo>
                      <a:pt x="57" y="127"/>
                      <a:pt x="58" y="123"/>
                      <a:pt x="58" y="126"/>
                    </a:cubicBezTo>
                    <a:cubicBezTo>
                      <a:pt x="58" y="129"/>
                      <a:pt x="56" y="132"/>
                      <a:pt x="56" y="136"/>
                    </a:cubicBezTo>
                    <a:cubicBezTo>
                      <a:pt x="56" y="136"/>
                      <a:pt x="56" y="136"/>
                      <a:pt x="57" y="136"/>
                    </a:cubicBezTo>
                    <a:cubicBezTo>
                      <a:pt x="57" y="135"/>
                      <a:pt x="58" y="134"/>
                      <a:pt x="59" y="133"/>
                    </a:cubicBezTo>
                    <a:cubicBezTo>
                      <a:pt x="59" y="133"/>
                      <a:pt x="60" y="131"/>
                      <a:pt x="60" y="133"/>
                    </a:cubicBezTo>
                    <a:cubicBezTo>
                      <a:pt x="59" y="135"/>
                      <a:pt x="58" y="137"/>
                      <a:pt x="57" y="140"/>
                    </a:cubicBezTo>
                    <a:cubicBezTo>
                      <a:pt x="57" y="140"/>
                      <a:pt x="58" y="140"/>
                      <a:pt x="58" y="140"/>
                    </a:cubicBezTo>
                    <a:cubicBezTo>
                      <a:pt x="59" y="140"/>
                      <a:pt x="59" y="139"/>
                      <a:pt x="60" y="138"/>
                    </a:cubicBezTo>
                    <a:cubicBezTo>
                      <a:pt x="61" y="136"/>
                      <a:pt x="61" y="136"/>
                      <a:pt x="60" y="138"/>
                    </a:cubicBezTo>
                    <a:cubicBezTo>
                      <a:pt x="60" y="139"/>
                      <a:pt x="60" y="139"/>
                      <a:pt x="60" y="139"/>
                    </a:cubicBezTo>
                    <a:cubicBezTo>
                      <a:pt x="62" y="138"/>
                      <a:pt x="61" y="139"/>
                      <a:pt x="63" y="138"/>
                    </a:cubicBezTo>
                    <a:cubicBezTo>
                      <a:pt x="63" y="137"/>
                      <a:pt x="63" y="137"/>
                      <a:pt x="62" y="137"/>
                    </a:cubicBezTo>
                    <a:cubicBezTo>
                      <a:pt x="60" y="139"/>
                      <a:pt x="62" y="136"/>
                      <a:pt x="62" y="134"/>
                    </a:cubicBezTo>
                    <a:cubicBezTo>
                      <a:pt x="62" y="134"/>
                      <a:pt x="62" y="134"/>
                      <a:pt x="62" y="134"/>
                    </a:cubicBezTo>
                    <a:cubicBezTo>
                      <a:pt x="61" y="135"/>
                      <a:pt x="57" y="142"/>
                      <a:pt x="59" y="136"/>
                    </a:cubicBezTo>
                    <a:cubicBezTo>
                      <a:pt x="60" y="134"/>
                      <a:pt x="60" y="132"/>
                      <a:pt x="61" y="130"/>
                    </a:cubicBezTo>
                    <a:cubicBezTo>
                      <a:pt x="61" y="130"/>
                      <a:pt x="60" y="130"/>
                      <a:pt x="60" y="130"/>
                    </a:cubicBezTo>
                    <a:cubicBezTo>
                      <a:pt x="60" y="131"/>
                      <a:pt x="56" y="136"/>
                      <a:pt x="57" y="133"/>
                    </a:cubicBezTo>
                    <a:cubicBezTo>
                      <a:pt x="57" y="132"/>
                      <a:pt x="58" y="131"/>
                      <a:pt x="58" y="130"/>
                    </a:cubicBezTo>
                    <a:cubicBezTo>
                      <a:pt x="59" y="127"/>
                      <a:pt x="59" y="126"/>
                      <a:pt x="58" y="123"/>
                    </a:cubicBezTo>
                    <a:cubicBezTo>
                      <a:pt x="58" y="123"/>
                      <a:pt x="58" y="123"/>
                      <a:pt x="58" y="123"/>
                    </a:cubicBezTo>
                    <a:cubicBezTo>
                      <a:pt x="57" y="124"/>
                      <a:pt x="57" y="126"/>
                      <a:pt x="56" y="127"/>
                    </a:cubicBezTo>
                    <a:cubicBezTo>
                      <a:pt x="54" y="132"/>
                      <a:pt x="55" y="127"/>
                      <a:pt x="55" y="125"/>
                    </a:cubicBezTo>
                    <a:cubicBezTo>
                      <a:pt x="56" y="123"/>
                      <a:pt x="56" y="121"/>
                      <a:pt x="56" y="119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5" y="119"/>
                      <a:pt x="53" y="123"/>
                      <a:pt x="53" y="120"/>
                    </a:cubicBezTo>
                    <a:cubicBezTo>
                      <a:pt x="53" y="118"/>
                      <a:pt x="53" y="116"/>
                      <a:pt x="53" y="114"/>
                    </a:cubicBezTo>
                    <a:cubicBezTo>
                      <a:pt x="54" y="112"/>
                      <a:pt x="53" y="110"/>
                      <a:pt x="52" y="108"/>
                    </a:cubicBezTo>
                    <a:cubicBezTo>
                      <a:pt x="52" y="108"/>
                      <a:pt x="52" y="108"/>
                      <a:pt x="52" y="108"/>
                    </a:cubicBezTo>
                    <a:cubicBezTo>
                      <a:pt x="50" y="111"/>
                      <a:pt x="49" y="114"/>
                      <a:pt x="50" y="108"/>
                    </a:cubicBezTo>
                    <a:cubicBezTo>
                      <a:pt x="50" y="106"/>
                      <a:pt x="51" y="104"/>
                      <a:pt x="51" y="101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49" y="102"/>
                      <a:pt x="49" y="102"/>
                      <a:pt x="48" y="103"/>
                    </a:cubicBezTo>
                    <a:cubicBezTo>
                      <a:pt x="46" y="106"/>
                      <a:pt x="48" y="101"/>
                      <a:pt x="48" y="101"/>
                    </a:cubicBezTo>
                    <a:cubicBezTo>
                      <a:pt x="48" y="98"/>
                      <a:pt x="49" y="96"/>
                      <a:pt x="48" y="93"/>
                    </a:cubicBezTo>
                    <a:cubicBezTo>
                      <a:pt x="48" y="93"/>
                      <a:pt x="48" y="93"/>
                      <a:pt x="48" y="93"/>
                    </a:cubicBezTo>
                    <a:cubicBezTo>
                      <a:pt x="47" y="95"/>
                      <a:pt x="45" y="99"/>
                      <a:pt x="46" y="94"/>
                    </a:cubicBezTo>
                    <a:cubicBezTo>
                      <a:pt x="46" y="92"/>
                      <a:pt x="47" y="90"/>
                      <a:pt x="47" y="88"/>
                    </a:cubicBezTo>
                    <a:cubicBezTo>
                      <a:pt x="47" y="87"/>
                      <a:pt x="46" y="87"/>
                      <a:pt x="46" y="87"/>
                    </a:cubicBezTo>
                    <a:cubicBezTo>
                      <a:pt x="45" y="88"/>
                      <a:pt x="44" y="90"/>
                      <a:pt x="44" y="91"/>
                    </a:cubicBezTo>
                    <a:cubicBezTo>
                      <a:pt x="44" y="91"/>
                      <a:pt x="44" y="87"/>
                      <a:pt x="44" y="87"/>
                    </a:cubicBezTo>
                    <a:cubicBezTo>
                      <a:pt x="44" y="85"/>
                      <a:pt x="44" y="83"/>
                      <a:pt x="44" y="81"/>
                    </a:cubicBezTo>
                    <a:cubicBezTo>
                      <a:pt x="44" y="81"/>
                      <a:pt x="43" y="81"/>
                      <a:pt x="43" y="81"/>
                    </a:cubicBezTo>
                    <a:cubicBezTo>
                      <a:pt x="42" y="85"/>
                      <a:pt x="42" y="83"/>
                      <a:pt x="42" y="81"/>
                    </a:cubicBezTo>
                    <a:cubicBezTo>
                      <a:pt x="42" y="79"/>
                      <a:pt x="43" y="78"/>
                      <a:pt x="43" y="76"/>
                    </a:cubicBezTo>
                    <a:cubicBezTo>
                      <a:pt x="43" y="76"/>
                      <a:pt x="43" y="76"/>
                      <a:pt x="42" y="76"/>
                    </a:cubicBezTo>
                    <a:cubicBezTo>
                      <a:pt x="42" y="76"/>
                      <a:pt x="41" y="77"/>
                      <a:pt x="41" y="78"/>
                    </a:cubicBezTo>
                    <a:cubicBezTo>
                      <a:pt x="39" y="80"/>
                      <a:pt x="40" y="77"/>
                      <a:pt x="40" y="76"/>
                    </a:cubicBezTo>
                    <a:cubicBezTo>
                      <a:pt x="40" y="74"/>
                      <a:pt x="41" y="73"/>
                      <a:pt x="41" y="71"/>
                    </a:cubicBezTo>
                    <a:cubicBezTo>
                      <a:pt x="41" y="70"/>
                      <a:pt x="40" y="70"/>
                      <a:pt x="40" y="70"/>
                    </a:cubicBezTo>
                    <a:cubicBezTo>
                      <a:pt x="39" y="71"/>
                      <a:pt x="39" y="72"/>
                      <a:pt x="38" y="73"/>
                    </a:cubicBezTo>
                    <a:cubicBezTo>
                      <a:pt x="38" y="72"/>
                      <a:pt x="38" y="71"/>
                      <a:pt x="38" y="69"/>
                    </a:cubicBezTo>
                    <a:cubicBezTo>
                      <a:pt x="39" y="68"/>
                      <a:pt x="39" y="66"/>
                      <a:pt x="39" y="65"/>
                    </a:cubicBezTo>
                    <a:cubicBezTo>
                      <a:pt x="39" y="64"/>
                      <a:pt x="38" y="64"/>
                      <a:pt x="38" y="64"/>
                    </a:cubicBezTo>
                    <a:cubicBezTo>
                      <a:pt x="37" y="65"/>
                      <a:pt x="35" y="69"/>
                      <a:pt x="36" y="65"/>
                    </a:cubicBezTo>
                    <a:cubicBezTo>
                      <a:pt x="36" y="63"/>
                      <a:pt x="37" y="61"/>
                      <a:pt x="37" y="59"/>
                    </a:cubicBezTo>
                    <a:cubicBezTo>
                      <a:pt x="37" y="58"/>
                      <a:pt x="36" y="58"/>
                      <a:pt x="36" y="58"/>
                    </a:cubicBezTo>
                    <a:cubicBezTo>
                      <a:pt x="35" y="59"/>
                      <a:pt x="35" y="60"/>
                      <a:pt x="34" y="61"/>
                    </a:cubicBezTo>
                    <a:cubicBezTo>
                      <a:pt x="32" y="63"/>
                      <a:pt x="34" y="59"/>
                      <a:pt x="34" y="58"/>
                    </a:cubicBezTo>
                    <a:cubicBezTo>
                      <a:pt x="34" y="56"/>
                      <a:pt x="35" y="54"/>
                      <a:pt x="34" y="52"/>
                    </a:cubicBezTo>
                    <a:cubicBezTo>
                      <a:pt x="34" y="51"/>
                      <a:pt x="34" y="51"/>
                      <a:pt x="34" y="52"/>
                    </a:cubicBezTo>
                    <a:cubicBezTo>
                      <a:pt x="33" y="52"/>
                      <a:pt x="31" y="56"/>
                      <a:pt x="31" y="56"/>
                    </a:cubicBezTo>
                    <a:cubicBezTo>
                      <a:pt x="31" y="54"/>
                      <a:pt x="31" y="53"/>
                      <a:pt x="32" y="51"/>
                    </a:cubicBezTo>
                    <a:cubicBezTo>
                      <a:pt x="32" y="49"/>
                      <a:pt x="33" y="47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1" y="46"/>
                      <a:pt x="29" y="48"/>
                      <a:pt x="29" y="49"/>
                    </a:cubicBezTo>
                    <a:cubicBezTo>
                      <a:pt x="29" y="47"/>
                      <a:pt x="30" y="44"/>
                      <a:pt x="31" y="42"/>
                    </a:cubicBezTo>
                    <a:cubicBezTo>
                      <a:pt x="31" y="41"/>
                      <a:pt x="30" y="41"/>
                      <a:pt x="30" y="42"/>
                    </a:cubicBezTo>
                    <a:cubicBezTo>
                      <a:pt x="29" y="43"/>
                      <a:pt x="27" y="46"/>
                      <a:pt x="28" y="43"/>
                    </a:cubicBezTo>
                    <a:cubicBezTo>
                      <a:pt x="29" y="40"/>
                      <a:pt x="29" y="38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5" y="41"/>
                      <a:pt x="25" y="38"/>
                    </a:cubicBezTo>
                    <a:cubicBezTo>
                      <a:pt x="26" y="36"/>
                      <a:pt x="27" y="34"/>
                      <a:pt x="27" y="31"/>
                    </a:cubicBezTo>
                    <a:cubicBezTo>
                      <a:pt x="27" y="31"/>
                      <a:pt x="27" y="31"/>
                      <a:pt x="26" y="31"/>
                    </a:cubicBezTo>
                    <a:cubicBezTo>
                      <a:pt x="25" y="32"/>
                      <a:pt x="21" y="38"/>
                      <a:pt x="23" y="33"/>
                    </a:cubicBezTo>
                    <a:cubicBezTo>
                      <a:pt x="24" y="31"/>
                      <a:pt x="25" y="29"/>
                      <a:pt x="25" y="26"/>
                    </a:cubicBezTo>
                    <a:cubicBezTo>
                      <a:pt x="25" y="26"/>
                      <a:pt x="24" y="26"/>
                      <a:pt x="24" y="26"/>
                    </a:cubicBezTo>
                    <a:cubicBezTo>
                      <a:pt x="23" y="27"/>
                      <a:pt x="20" y="31"/>
                      <a:pt x="21" y="28"/>
                    </a:cubicBezTo>
                    <a:cubicBezTo>
                      <a:pt x="22" y="25"/>
                      <a:pt x="23" y="23"/>
                      <a:pt x="23" y="20"/>
                    </a:cubicBezTo>
                    <a:cubicBezTo>
                      <a:pt x="23" y="20"/>
                      <a:pt x="22" y="20"/>
                      <a:pt x="22" y="20"/>
                    </a:cubicBezTo>
                    <a:cubicBezTo>
                      <a:pt x="19" y="26"/>
                      <a:pt x="21" y="19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17" y="21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6" y="18"/>
                      <a:pt x="19" y="11"/>
                      <a:pt x="20" y="9"/>
                    </a:cubicBezTo>
                    <a:cubicBezTo>
                      <a:pt x="20" y="9"/>
                      <a:pt x="19" y="9"/>
                      <a:pt x="19" y="9"/>
                    </a:cubicBezTo>
                    <a:cubicBezTo>
                      <a:pt x="17" y="9"/>
                      <a:pt x="17" y="11"/>
                      <a:pt x="16" y="12"/>
                    </a:cubicBezTo>
                    <a:cubicBezTo>
                      <a:pt x="17" y="10"/>
                      <a:pt x="18" y="9"/>
                      <a:pt x="18" y="7"/>
                    </a:cubicBezTo>
                    <a:cubicBezTo>
                      <a:pt x="18" y="6"/>
                      <a:pt x="17" y="6"/>
                      <a:pt x="17" y="7"/>
                    </a:cubicBezTo>
                    <a:cubicBezTo>
                      <a:pt x="16" y="7"/>
                      <a:pt x="14" y="11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9"/>
                      <a:pt x="13" y="9"/>
                      <a:pt x="12" y="9"/>
                    </a:cubicBezTo>
                    <a:cubicBezTo>
                      <a:pt x="12" y="9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1"/>
                      <a:pt x="14" y="10"/>
                    </a:cubicBezTo>
                    <a:cubicBezTo>
                      <a:pt x="15" y="10"/>
                      <a:pt x="14" y="10"/>
                      <a:pt x="16" y="9"/>
                    </a:cubicBezTo>
                    <a:cubicBezTo>
                      <a:pt x="19" y="6"/>
                      <a:pt x="15" y="12"/>
                      <a:pt x="15" y="13"/>
                    </a:cubicBezTo>
                    <a:cubicBezTo>
                      <a:pt x="15" y="13"/>
                      <a:pt x="15" y="14"/>
                      <a:pt x="16" y="13"/>
                    </a:cubicBezTo>
                    <a:cubicBezTo>
                      <a:pt x="16" y="13"/>
                      <a:pt x="19" y="10"/>
                      <a:pt x="19" y="11"/>
                    </a:cubicBezTo>
                    <a:cubicBezTo>
                      <a:pt x="18" y="12"/>
                      <a:pt x="17" y="14"/>
                      <a:pt x="17" y="16"/>
                    </a:cubicBezTo>
                    <a:cubicBezTo>
                      <a:pt x="16" y="16"/>
                      <a:pt x="17" y="17"/>
                      <a:pt x="17" y="16"/>
                    </a:cubicBezTo>
                    <a:cubicBezTo>
                      <a:pt x="18" y="16"/>
                      <a:pt x="19" y="16"/>
                      <a:pt x="19" y="15"/>
                    </a:cubicBezTo>
                    <a:cubicBezTo>
                      <a:pt x="18" y="16"/>
                      <a:pt x="18" y="18"/>
                      <a:pt x="17" y="20"/>
                    </a:cubicBezTo>
                    <a:cubicBezTo>
                      <a:pt x="17" y="20"/>
                      <a:pt x="17" y="20"/>
                      <a:pt x="18" y="20"/>
                    </a:cubicBezTo>
                    <a:cubicBezTo>
                      <a:pt x="19" y="20"/>
                      <a:pt x="19" y="20"/>
                      <a:pt x="20" y="19"/>
                    </a:cubicBezTo>
                    <a:cubicBezTo>
                      <a:pt x="19" y="20"/>
                      <a:pt x="19" y="22"/>
                      <a:pt x="19" y="23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1" y="23"/>
                      <a:pt x="22" y="20"/>
                      <a:pt x="22" y="23"/>
                    </a:cubicBezTo>
                    <a:cubicBezTo>
                      <a:pt x="21" y="26"/>
                      <a:pt x="20" y="28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2" y="30"/>
                      <a:pt x="21" y="31"/>
                      <a:pt x="22" y="30"/>
                    </a:cubicBezTo>
                    <a:cubicBezTo>
                      <a:pt x="22" y="30"/>
                      <a:pt x="24" y="26"/>
                      <a:pt x="24" y="28"/>
                    </a:cubicBezTo>
                    <a:cubicBezTo>
                      <a:pt x="24" y="31"/>
                      <a:pt x="22" y="33"/>
                      <a:pt x="21" y="36"/>
                    </a:cubicBezTo>
                    <a:cubicBezTo>
                      <a:pt x="21" y="36"/>
                      <a:pt x="22" y="36"/>
                      <a:pt x="22" y="36"/>
                    </a:cubicBezTo>
                    <a:cubicBezTo>
                      <a:pt x="23" y="36"/>
                      <a:pt x="26" y="34"/>
                      <a:pt x="26" y="33"/>
                    </a:cubicBezTo>
                    <a:cubicBezTo>
                      <a:pt x="26" y="35"/>
                      <a:pt x="24" y="38"/>
                      <a:pt x="24" y="41"/>
                    </a:cubicBezTo>
                    <a:cubicBezTo>
                      <a:pt x="24" y="41"/>
                      <a:pt x="25" y="41"/>
                      <a:pt x="25" y="41"/>
                    </a:cubicBezTo>
                    <a:cubicBezTo>
                      <a:pt x="27" y="40"/>
                      <a:pt x="27" y="39"/>
                      <a:pt x="28" y="37"/>
                    </a:cubicBezTo>
                    <a:cubicBezTo>
                      <a:pt x="28" y="39"/>
                      <a:pt x="28" y="40"/>
                      <a:pt x="28" y="41"/>
                    </a:cubicBezTo>
                    <a:cubicBezTo>
                      <a:pt x="27" y="42"/>
                      <a:pt x="27" y="44"/>
                      <a:pt x="27" y="45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28" y="45"/>
                      <a:pt x="30" y="43"/>
                      <a:pt x="30" y="43"/>
                    </a:cubicBezTo>
                    <a:cubicBezTo>
                      <a:pt x="29" y="45"/>
                      <a:pt x="28" y="48"/>
                      <a:pt x="28" y="50"/>
                    </a:cubicBezTo>
                    <a:cubicBezTo>
                      <a:pt x="28" y="50"/>
                      <a:pt x="28" y="51"/>
                      <a:pt x="28" y="51"/>
                    </a:cubicBezTo>
                    <a:cubicBezTo>
                      <a:pt x="29" y="50"/>
                      <a:pt x="29" y="50"/>
                      <a:pt x="30" y="49"/>
                    </a:cubicBezTo>
                    <a:cubicBezTo>
                      <a:pt x="31" y="47"/>
                      <a:pt x="32" y="48"/>
                      <a:pt x="32" y="50"/>
                    </a:cubicBezTo>
                    <a:cubicBezTo>
                      <a:pt x="31" y="52"/>
                      <a:pt x="30" y="54"/>
                      <a:pt x="30" y="57"/>
                    </a:cubicBezTo>
                    <a:cubicBezTo>
                      <a:pt x="30" y="57"/>
                      <a:pt x="31" y="57"/>
                      <a:pt x="31" y="57"/>
                    </a:cubicBezTo>
                    <a:cubicBezTo>
                      <a:pt x="32" y="56"/>
                      <a:pt x="34" y="51"/>
                      <a:pt x="34" y="55"/>
                    </a:cubicBezTo>
                    <a:cubicBezTo>
                      <a:pt x="33" y="58"/>
                      <a:pt x="33" y="60"/>
                      <a:pt x="32" y="62"/>
                    </a:cubicBezTo>
                    <a:cubicBezTo>
                      <a:pt x="32" y="63"/>
                      <a:pt x="32" y="63"/>
                      <a:pt x="33" y="63"/>
                    </a:cubicBezTo>
                    <a:cubicBezTo>
                      <a:pt x="34" y="62"/>
                      <a:pt x="36" y="58"/>
                      <a:pt x="36" y="61"/>
                    </a:cubicBezTo>
                    <a:cubicBezTo>
                      <a:pt x="36" y="64"/>
                      <a:pt x="34" y="66"/>
                      <a:pt x="34" y="69"/>
                    </a:cubicBezTo>
                    <a:cubicBezTo>
                      <a:pt x="34" y="70"/>
                      <a:pt x="35" y="70"/>
                      <a:pt x="35" y="70"/>
                    </a:cubicBezTo>
                    <a:cubicBezTo>
                      <a:pt x="35" y="70"/>
                      <a:pt x="38" y="66"/>
                      <a:pt x="38" y="68"/>
                    </a:cubicBezTo>
                    <a:cubicBezTo>
                      <a:pt x="38" y="70"/>
                      <a:pt x="37" y="72"/>
                      <a:pt x="37" y="74"/>
                    </a:cubicBezTo>
                    <a:cubicBezTo>
                      <a:pt x="37" y="75"/>
                      <a:pt x="37" y="75"/>
                      <a:pt x="38" y="74"/>
                    </a:cubicBezTo>
                    <a:cubicBezTo>
                      <a:pt x="39" y="73"/>
                      <a:pt x="40" y="71"/>
                      <a:pt x="40" y="75"/>
                    </a:cubicBezTo>
                    <a:cubicBezTo>
                      <a:pt x="39" y="77"/>
                      <a:pt x="39" y="78"/>
                      <a:pt x="39" y="80"/>
                    </a:cubicBezTo>
                    <a:cubicBezTo>
                      <a:pt x="39" y="80"/>
                      <a:pt x="39" y="81"/>
                      <a:pt x="40" y="80"/>
                    </a:cubicBezTo>
                    <a:cubicBezTo>
                      <a:pt x="41" y="79"/>
                      <a:pt x="42" y="75"/>
                      <a:pt x="42" y="79"/>
                    </a:cubicBezTo>
                    <a:cubicBezTo>
                      <a:pt x="41" y="81"/>
                      <a:pt x="41" y="83"/>
                      <a:pt x="41" y="86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2" y="85"/>
                      <a:pt x="43" y="84"/>
                      <a:pt x="44" y="83"/>
                    </a:cubicBezTo>
                    <a:cubicBezTo>
                      <a:pt x="43" y="85"/>
                      <a:pt x="42" y="89"/>
                      <a:pt x="43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1"/>
                      <a:pt x="45" y="91"/>
                      <a:pt x="45" y="90"/>
                    </a:cubicBezTo>
                    <a:cubicBezTo>
                      <a:pt x="47" y="87"/>
                      <a:pt x="46" y="91"/>
                      <a:pt x="45" y="92"/>
                    </a:cubicBezTo>
                    <a:cubicBezTo>
                      <a:pt x="45" y="94"/>
                      <a:pt x="45" y="96"/>
                      <a:pt x="44" y="99"/>
                    </a:cubicBezTo>
                    <a:cubicBezTo>
                      <a:pt x="44" y="99"/>
                      <a:pt x="45" y="99"/>
                      <a:pt x="45" y="99"/>
                    </a:cubicBezTo>
                    <a:cubicBezTo>
                      <a:pt x="46" y="98"/>
                      <a:pt x="48" y="95"/>
                      <a:pt x="48" y="95"/>
                    </a:cubicBezTo>
                    <a:cubicBezTo>
                      <a:pt x="48" y="98"/>
                      <a:pt x="46" y="102"/>
                      <a:pt x="46" y="105"/>
                    </a:cubicBezTo>
                    <a:cubicBezTo>
                      <a:pt x="43" y="96"/>
                      <a:pt x="39" y="87"/>
                      <a:pt x="36" y="77"/>
                    </a:cubicBezTo>
                    <a:cubicBezTo>
                      <a:pt x="32" y="66"/>
                      <a:pt x="28" y="54"/>
                      <a:pt x="23" y="43"/>
                    </a:cubicBezTo>
                    <a:cubicBezTo>
                      <a:pt x="18" y="31"/>
                      <a:pt x="13" y="1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4" y="6"/>
                      <a:pt x="17" y="5"/>
                      <a:pt x="19" y="5"/>
                    </a:cubicBezTo>
                    <a:cubicBezTo>
                      <a:pt x="27" y="29"/>
                      <a:pt x="36" y="52"/>
                      <a:pt x="43" y="76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7" y="106"/>
                      <a:pt x="47" y="106"/>
                    </a:cubicBezTo>
                    <a:cubicBezTo>
                      <a:pt x="49" y="104"/>
                      <a:pt x="51" y="100"/>
                      <a:pt x="50" y="106"/>
                    </a:cubicBezTo>
                    <a:cubicBezTo>
                      <a:pt x="49" y="108"/>
                      <a:pt x="49" y="110"/>
                      <a:pt x="49" y="113"/>
                    </a:cubicBezTo>
                    <a:cubicBezTo>
                      <a:pt x="48" y="110"/>
                      <a:pt x="47" y="108"/>
                      <a:pt x="46" y="106"/>
                    </a:cubicBezTo>
                    <a:close/>
                    <a:moveTo>
                      <a:pt x="19" y="40"/>
                    </a:moveTo>
                    <a:cubicBezTo>
                      <a:pt x="24" y="52"/>
                      <a:pt x="28" y="63"/>
                      <a:pt x="32" y="75"/>
                    </a:cubicBezTo>
                    <a:cubicBezTo>
                      <a:pt x="36" y="87"/>
                      <a:pt x="41" y="99"/>
                      <a:pt x="45" y="111"/>
                    </a:cubicBezTo>
                    <a:cubicBezTo>
                      <a:pt x="49" y="122"/>
                      <a:pt x="51" y="133"/>
                      <a:pt x="54" y="144"/>
                    </a:cubicBezTo>
                    <a:cubicBezTo>
                      <a:pt x="54" y="143"/>
                      <a:pt x="53" y="143"/>
                      <a:pt x="52" y="143"/>
                    </a:cubicBezTo>
                    <a:cubicBezTo>
                      <a:pt x="50" y="143"/>
                      <a:pt x="48" y="144"/>
                      <a:pt x="48" y="146"/>
                    </a:cubicBezTo>
                    <a:cubicBezTo>
                      <a:pt x="45" y="137"/>
                      <a:pt x="41" y="128"/>
                      <a:pt x="38" y="120"/>
                    </a:cubicBezTo>
                    <a:cubicBezTo>
                      <a:pt x="34" y="108"/>
                      <a:pt x="30" y="96"/>
                      <a:pt x="26" y="84"/>
                    </a:cubicBezTo>
                    <a:cubicBezTo>
                      <a:pt x="18" y="59"/>
                      <a:pt x="11" y="35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6" y="9"/>
                      <a:pt x="9" y="8"/>
                    </a:cubicBezTo>
                    <a:cubicBezTo>
                      <a:pt x="10" y="19"/>
                      <a:pt x="14" y="30"/>
                      <a:pt x="19" y="40"/>
                    </a:cubicBezTo>
                    <a:close/>
                    <a:moveTo>
                      <a:pt x="50" y="152"/>
                    </a:moveTo>
                    <a:cubicBezTo>
                      <a:pt x="50" y="152"/>
                      <a:pt x="50" y="151"/>
                      <a:pt x="50" y="151"/>
                    </a:cubicBezTo>
                    <a:cubicBezTo>
                      <a:pt x="50" y="150"/>
                      <a:pt x="50" y="149"/>
                      <a:pt x="50" y="148"/>
                    </a:cubicBezTo>
                    <a:cubicBezTo>
                      <a:pt x="51" y="142"/>
                      <a:pt x="56" y="148"/>
                      <a:pt x="56" y="149"/>
                    </a:cubicBezTo>
                    <a:cubicBezTo>
                      <a:pt x="56" y="149"/>
                      <a:pt x="56" y="149"/>
                      <a:pt x="56" y="149"/>
                    </a:cubicBezTo>
                    <a:cubicBezTo>
                      <a:pt x="56" y="149"/>
                      <a:pt x="56" y="150"/>
                      <a:pt x="56" y="150"/>
                    </a:cubicBezTo>
                    <a:cubicBezTo>
                      <a:pt x="56" y="150"/>
                      <a:pt x="57" y="150"/>
                      <a:pt x="57" y="151"/>
                    </a:cubicBezTo>
                    <a:cubicBezTo>
                      <a:pt x="57" y="152"/>
                      <a:pt x="58" y="153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60" y="156"/>
                      <a:pt x="62" y="155"/>
                      <a:pt x="61" y="154"/>
                    </a:cubicBezTo>
                    <a:cubicBezTo>
                      <a:pt x="60" y="151"/>
                      <a:pt x="59" y="147"/>
                      <a:pt x="61" y="144"/>
                    </a:cubicBezTo>
                    <a:cubicBezTo>
                      <a:pt x="62" y="140"/>
                      <a:pt x="66" y="146"/>
                      <a:pt x="67" y="147"/>
                    </a:cubicBezTo>
                    <a:cubicBezTo>
                      <a:pt x="68" y="149"/>
                      <a:pt x="69" y="150"/>
                      <a:pt x="69" y="152"/>
                    </a:cubicBezTo>
                    <a:cubicBezTo>
                      <a:pt x="70" y="154"/>
                      <a:pt x="72" y="152"/>
                      <a:pt x="72" y="151"/>
                    </a:cubicBezTo>
                    <a:cubicBezTo>
                      <a:pt x="71" y="149"/>
                      <a:pt x="71" y="148"/>
                      <a:pt x="71" y="146"/>
                    </a:cubicBezTo>
                    <a:cubicBezTo>
                      <a:pt x="71" y="145"/>
                      <a:pt x="72" y="139"/>
                      <a:pt x="74" y="142"/>
                    </a:cubicBezTo>
                    <a:cubicBezTo>
                      <a:pt x="73" y="151"/>
                      <a:pt x="75" y="160"/>
                      <a:pt x="75" y="169"/>
                    </a:cubicBezTo>
                    <a:cubicBezTo>
                      <a:pt x="75" y="169"/>
                      <a:pt x="74" y="169"/>
                      <a:pt x="74" y="169"/>
                    </a:cubicBezTo>
                    <a:cubicBezTo>
                      <a:pt x="72" y="170"/>
                      <a:pt x="69" y="171"/>
                      <a:pt x="67" y="172"/>
                    </a:cubicBezTo>
                    <a:cubicBezTo>
                      <a:pt x="65" y="170"/>
                      <a:pt x="64" y="168"/>
                      <a:pt x="63" y="166"/>
                    </a:cubicBezTo>
                    <a:cubicBezTo>
                      <a:pt x="59" y="161"/>
                      <a:pt x="53" y="157"/>
                      <a:pt x="50" y="152"/>
                    </a:cubicBezTo>
                    <a:close/>
                    <a:moveTo>
                      <a:pt x="74" y="182"/>
                    </a:moveTo>
                    <a:cubicBezTo>
                      <a:pt x="72" y="179"/>
                      <a:pt x="70" y="177"/>
                      <a:pt x="68" y="174"/>
                    </a:cubicBezTo>
                    <a:cubicBezTo>
                      <a:pt x="70" y="173"/>
                      <a:pt x="73" y="173"/>
                      <a:pt x="75" y="172"/>
                    </a:cubicBezTo>
                    <a:cubicBezTo>
                      <a:pt x="75" y="175"/>
                      <a:pt x="75" y="178"/>
                      <a:pt x="74" y="182"/>
                    </a:cubicBezTo>
                    <a:close/>
                    <a:moveTo>
                      <a:pt x="73" y="138"/>
                    </a:moveTo>
                    <a:cubicBezTo>
                      <a:pt x="72" y="138"/>
                      <a:pt x="71" y="138"/>
                      <a:pt x="70" y="139"/>
                    </a:cubicBezTo>
                    <a:cubicBezTo>
                      <a:pt x="70" y="140"/>
                      <a:pt x="69" y="141"/>
                      <a:pt x="69" y="141"/>
                    </a:cubicBezTo>
                    <a:cubicBezTo>
                      <a:pt x="66" y="131"/>
                      <a:pt x="60" y="122"/>
                      <a:pt x="57" y="112"/>
                    </a:cubicBezTo>
                    <a:cubicBezTo>
                      <a:pt x="54" y="99"/>
                      <a:pt x="50" y="87"/>
                      <a:pt x="46" y="75"/>
                    </a:cubicBezTo>
                    <a:cubicBezTo>
                      <a:pt x="38" y="51"/>
                      <a:pt x="30" y="28"/>
                      <a:pt x="22" y="4"/>
                    </a:cubicBezTo>
                    <a:cubicBezTo>
                      <a:pt x="23" y="4"/>
                      <a:pt x="24" y="3"/>
                      <a:pt x="25" y="3"/>
                    </a:cubicBezTo>
                    <a:cubicBezTo>
                      <a:pt x="32" y="11"/>
                      <a:pt x="34" y="24"/>
                      <a:pt x="37" y="34"/>
                    </a:cubicBezTo>
                    <a:cubicBezTo>
                      <a:pt x="41" y="46"/>
                      <a:pt x="45" y="58"/>
                      <a:pt x="50" y="70"/>
                    </a:cubicBezTo>
                    <a:cubicBezTo>
                      <a:pt x="54" y="82"/>
                      <a:pt x="59" y="94"/>
                      <a:pt x="63" y="106"/>
                    </a:cubicBezTo>
                    <a:cubicBezTo>
                      <a:pt x="67" y="117"/>
                      <a:pt x="70" y="127"/>
                      <a:pt x="73" y="13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6" name="Freeform 41"/>
              <p:cNvSpPr>
                <a:spLocks noEditPoints="1"/>
              </p:cNvSpPr>
              <p:nvPr/>
            </p:nvSpPr>
            <p:spPr bwMode="auto">
              <a:xfrm>
                <a:off x="2344477" y="1286400"/>
                <a:ext cx="238493" cy="221282"/>
              </a:xfrm>
              <a:custGeom>
                <a:avLst/>
                <a:gdLst>
                  <a:gd name="T0" fmla="*/ 103 w 123"/>
                  <a:gd name="T1" fmla="*/ 64 h 114"/>
                  <a:gd name="T2" fmla="*/ 35 w 123"/>
                  <a:gd name="T3" fmla="*/ 2 h 114"/>
                  <a:gd name="T4" fmla="*/ 5 w 123"/>
                  <a:gd name="T5" fmla="*/ 103 h 114"/>
                  <a:gd name="T6" fmla="*/ 23 w 123"/>
                  <a:gd name="T7" fmla="*/ 66 h 114"/>
                  <a:gd name="T8" fmla="*/ 40 w 123"/>
                  <a:gd name="T9" fmla="*/ 61 h 114"/>
                  <a:gd name="T10" fmla="*/ 98 w 123"/>
                  <a:gd name="T11" fmla="*/ 65 h 114"/>
                  <a:gd name="T12" fmla="*/ 93 w 123"/>
                  <a:gd name="T13" fmla="*/ 68 h 114"/>
                  <a:gd name="T14" fmla="*/ 56 w 123"/>
                  <a:gd name="T15" fmla="*/ 97 h 114"/>
                  <a:gd name="T16" fmla="*/ 76 w 123"/>
                  <a:gd name="T17" fmla="*/ 65 h 114"/>
                  <a:gd name="T18" fmla="*/ 38 w 123"/>
                  <a:gd name="T19" fmla="*/ 106 h 114"/>
                  <a:gd name="T20" fmla="*/ 59 w 123"/>
                  <a:gd name="T21" fmla="*/ 80 h 114"/>
                  <a:gd name="T22" fmla="*/ 28 w 123"/>
                  <a:gd name="T23" fmla="*/ 95 h 114"/>
                  <a:gd name="T24" fmla="*/ 52 w 123"/>
                  <a:gd name="T25" fmla="*/ 73 h 114"/>
                  <a:gd name="T26" fmla="*/ 39 w 123"/>
                  <a:gd name="T27" fmla="*/ 91 h 114"/>
                  <a:gd name="T28" fmla="*/ 12 w 123"/>
                  <a:gd name="T29" fmla="*/ 102 h 114"/>
                  <a:gd name="T30" fmla="*/ 45 w 123"/>
                  <a:gd name="T31" fmla="*/ 69 h 114"/>
                  <a:gd name="T32" fmla="*/ 47 w 123"/>
                  <a:gd name="T33" fmla="*/ 67 h 114"/>
                  <a:gd name="T34" fmla="*/ 6 w 123"/>
                  <a:gd name="T35" fmla="*/ 93 h 114"/>
                  <a:gd name="T36" fmla="*/ 35 w 123"/>
                  <a:gd name="T37" fmla="*/ 65 h 114"/>
                  <a:gd name="T38" fmla="*/ 8 w 123"/>
                  <a:gd name="T39" fmla="*/ 87 h 114"/>
                  <a:gd name="T40" fmla="*/ 7 w 123"/>
                  <a:gd name="T41" fmla="*/ 99 h 114"/>
                  <a:gd name="T42" fmla="*/ 40 w 123"/>
                  <a:gd name="T43" fmla="*/ 75 h 114"/>
                  <a:gd name="T44" fmla="*/ 50 w 123"/>
                  <a:gd name="T45" fmla="*/ 73 h 114"/>
                  <a:gd name="T46" fmla="*/ 11 w 123"/>
                  <a:gd name="T47" fmla="*/ 104 h 114"/>
                  <a:gd name="T48" fmla="*/ 40 w 123"/>
                  <a:gd name="T49" fmla="*/ 90 h 114"/>
                  <a:gd name="T50" fmla="*/ 59 w 123"/>
                  <a:gd name="T51" fmla="*/ 78 h 114"/>
                  <a:gd name="T52" fmla="*/ 51 w 123"/>
                  <a:gd name="T53" fmla="*/ 89 h 114"/>
                  <a:gd name="T54" fmla="*/ 36 w 123"/>
                  <a:gd name="T55" fmla="*/ 107 h 114"/>
                  <a:gd name="T56" fmla="*/ 45 w 123"/>
                  <a:gd name="T57" fmla="*/ 92 h 114"/>
                  <a:gd name="T58" fmla="*/ 77 w 123"/>
                  <a:gd name="T59" fmla="*/ 70 h 114"/>
                  <a:gd name="T60" fmla="*/ 46 w 123"/>
                  <a:gd name="T61" fmla="*/ 107 h 114"/>
                  <a:gd name="T62" fmla="*/ 88 w 123"/>
                  <a:gd name="T63" fmla="*/ 68 h 114"/>
                  <a:gd name="T64" fmla="*/ 57 w 123"/>
                  <a:gd name="T65" fmla="*/ 104 h 114"/>
                  <a:gd name="T66" fmla="*/ 60 w 123"/>
                  <a:gd name="T67" fmla="*/ 107 h 114"/>
                  <a:gd name="T68" fmla="*/ 99 w 123"/>
                  <a:gd name="T69" fmla="*/ 72 h 114"/>
                  <a:gd name="T70" fmla="*/ 61 w 123"/>
                  <a:gd name="T71" fmla="*/ 107 h 114"/>
                  <a:gd name="T72" fmla="*/ 75 w 123"/>
                  <a:gd name="T73" fmla="*/ 107 h 114"/>
                  <a:gd name="T74" fmla="*/ 84 w 123"/>
                  <a:gd name="T75" fmla="*/ 105 h 114"/>
                  <a:gd name="T76" fmla="*/ 100 w 123"/>
                  <a:gd name="T77" fmla="*/ 78 h 114"/>
                  <a:gd name="T78" fmla="*/ 105 w 123"/>
                  <a:gd name="T79" fmla="*/ 86 h 114"/>
                  <a:gd name="T80" fmla="*/ 110 w 123"/>
                  <a:gd name="T81" fmla="*/ 88 h 114"/>
                  <a:gd name="T82" fmla="*/ 92 w 123"/>
                  <a:gd name="T83" fmla="*/ 109 h 114"/>
                  <a:gd name="T84" fmla="*/ 100 w 123"/>
                  <a:gd name="T85" fmla="*/ 109 h 114"/>
                  <a:gd name="T86" fmla="*/ 112 w 123"/>
                  <a:gd name="T87" fmla="*/ 99 h 114"/>
                  <a:gd name="T88" fmla="*/ 109 w 123"/>
                  <a:gd name="T89" fmla="*/ 93 h 114"/>
                  <a:gd name="T90" fmla="*/ 116 w 123"/>
                  <a:gd name="T91" fmla="*/ 95 h 114"/>
                  <a:gd name="T92" fmla="*/ 110 w 123"/>
                  <a:gd name="T93" fmla="*/ 106 h 114"/>
                  <a:gd name="T94" fmla="*/ 117 w 123"/>
                  <a:gd name="T95" fmla="*/ 99 h 114"/>
                  <a:gd name="T96" fmla="*/ 114 w 123"/>
                  <a:gd name="T97" fmla="*/ 99 h 114"/>
                  <a:gd name="T98" fmla="*/ 107 w 123"/>
                  <a:gd name="T99" fmla="*/ 101 h 114"/>
                  <a:gd name="T100" fmla="*/ 102 w 123"/>
                  <a:gd name="T101" fmla="*/ 100 h 114"/>
                  <a:gd name="T102" fmla="*/ 112 w 123"/>
                  <a:gd name="T103" fmla="*/ 79 h 114"/>
                  <a:gd name="T104" fmla="*/ 119 w 123"/>
                  <a:gd name="T105" fmla="*/ 93 h 114"/>
                  <a:gd name="T106" fmla="*/ 106 w 123"/>
                  <a:gd name="T107" fmla="*/ 73 h 114"/>
                  <a:gd name="T108" fmla="*/ 72 w 123"/>
                  <a:gd name="T109" fmla="*/ 97 h 114"/>
                  <a:gd name="T110" fmla="*/ 40 w 123"/>
                  <a:gd name="T111" fmla="*/ 41 h 114"/>
                  <a:gd name="T112" fmla="*/ 94 w 123"/>
                  <a:gd name="T113" fmla="*/ 64 h 114"/>
                  <a:gd name="T114" fmla="*/ 16 w 123"/>
                  <a:gd name="T115" fmla="*/ 75 h 114"/>
                  <a:gd name="T116" fmla="*/ 18 w 123"/>
                  <a:gd name="T117" fmla="*/ 7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4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4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9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2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8"/>
                    </a:cubicBezTo>
                    <a:cubicBezTo>
                      <a:pt x="6" y="85"/>
                      <a:pt x="0" y="95"/>
                      <a:pt x="5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7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4" y="80"/>
                      <a:pt x="18" y="77"/>
                      <a:pt x="21" y="75"/>
                    </a:cubicBezTo>
                    <a:cubicBezTo>
                      <a:pt x="27" y="71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89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8"/>
                    </a:cubicBezTo>
                    <a:cubicBezTo>
                      <a:pt x="84" y="71"/>
                      <a:pt x="82" y="74"/>
                      <a:pt x="78" y="77"/>
                    </a:cubicBezTo>
                    <a:cubicBezTo>
                      <a:pt x="74" y="80"/>
                      <a:pt x="70" y="84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6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7" y="65"/>
                      <a:pt x="79" y="65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6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8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2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0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6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4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9"/>
                      <a:pt x="45" y="86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7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7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6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6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8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7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8" y="87"/>
                    </a:cubicBezTo>
                    <a:close/>
                    <a:moveTo>
                      <a:pt x="23" y="81"/>
                    </a:moveTo>
                    <a:cubicBezTo>
                      <a:pt x="26" y="78"/>
                      <a:pt x="31" y="75"/>
                      <a:pt x="35" y="72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3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5"/>
                      <a:pt x="35" y="87"/>
                    </a:cubicBezTo>
                    <a:cubicBezTo>
                      <a:pt x="28" y="94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8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80"/>
                      <a:pt x="48" y="81"/>
                    </a:cubicBezTo>
                    <a:cubicBezTo>
                      <a:pt x="45" y="84"/>
                      <a:pt x="42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5"/>
                    </a:cubicBezTo>
                    <a:cubicBezTo>
                      <a:pt x="62" y="75"/>
                      <a:pt x="62" y="75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6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3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6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7"/>
                      <a:pt x="70" y="80"/>
                      <a:pt x="67" y="84"/>
                    </a:cubicBezTo>
                    <a:cubicBezTo>
                      <a:pt x="64" y="88"/>
                      <a:pt x="60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7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7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1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6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1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6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4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5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3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1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9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5"/>
                      <a:pt x="107" y="83"/>
                      <a:pt x="108" y="82"/>
                    </a:cubicBezTo>
                    <a:cubicBezTo>
                      <a:pt x="109" y="82"/>
                      <a:pt x="112" y="79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7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5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6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5" y="106"/>
                    </a:cubicBezTo>
                    <a:cubicBezTo>
                      <a:pt x="101" y="110"/>
                      <a:pt x="107" y="104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9"/>
                    </a:cubicBezTo>
                    <a:cubicBezTo>
                      <a:pt x="94" y="109"/>
                      <a:pt x="95" y="108"/>
                      <a:pt x="95" y="108"/>
                    </a:cubicBezTo>
                    <a:cubicBezTo>
                      <a:pt x="96" y="107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3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6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8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7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100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8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3"/>
                    </a:cubicBezTo>
                    <a:cubicBezTo>
                      <a:pt x="117" y="93"/>
                      <a:pt x="116" y="94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5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1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2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7" y="95"/>
                      <a:pt x="89" y="93"/>
                    </a:cubicBezTo>
                    <a:cubicBezTo>
                      <a:pt x="95" y="86"/>
                      <a:pt x="100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7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7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2"/>
                      <a:pt x="96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1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70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29" y="68"/>
                      <a:pt x="24" y="72"/>
                      <a:pt x="18" y="76"/>
                    </a:cubicBezTo>
                    <a:cubicBezTo>
                      <a:pt x="15" y="78"/>
                      <a:pt x="13" y="81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7" name="Freeform 43"/>
              <p:cNvSpPr>
                <a:spLocks noEditPoints="1"/>
              </p:cNvSpPr>
              <p:nvPr/>
            </p:nvSpPr>
            <p:spPr bwMode="auto">
              <a:xfrm>
                <a:off x="1378364" y="1340507"/>
                <a:ext cx="162274" cy="18850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9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5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9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1" y="72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7"/>
                      <a:pt x="53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6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4" y="2"/>
                      <a:pt x="33" y="2"/>
                      <a:pt x="33" y="3"/>
                    </a:cubicBezTo>
                    <a:cubicBezTo>
                      <a:pt x="33" y="10"/>
                      <a:pt x="35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9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7" y="92"/>
                      <a:pt x="25" y="92"/>
                      <a:pt x="23" y="91"/>
                    </a:cubicBezTo>
                    <a:cubicBezTo>
                      <a:pt x="31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5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1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9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3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7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9" y="89"/>
                      <a:pt x="19" y="89"/>
                      <a:pt x="19" y="89"/>
                    </a:cubicBezTo>
                    <a:cubicBezTo>
                      <a:pt x="26" y="85"/>
                      <a:pt x="32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6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9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6" y="62"/>
                      <a:pt x="66" y="62"/>
                    </a:cubicBezTo>
                    <a:cubicBezTo>
                      <a:pt x="62" y="65"/>
                      <a:pt x="59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60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3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4" y="84"/>
                      <a:pt x="25" y="83"/>
                      <a:pt x="27" y="81"/>
                    </a:cubicBezTo>
                    <a:cubicBezTo>
                      <a:pt x="30" y="79"/>
                      <a:pt x="33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50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7" y="84"/>
                      <a:pt x="16" y="84"/>
                    </a:cubicBezTo>
                    <a:cubicBezTo>
                      <a:pt x="17" y="83"/>
                      <a:pt x="18" y="82"/>
                      <a:pt x="19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7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4" y="60"/>
                      <a:pt x="34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3" y="71"/>
                      <a:pt x="15" y="68"/>
                    </a:cubicBezTo>
                    <a:cubicBezTo>
                      <a:pt x="17" y="67"/>
                      <a:pt x="19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1"/>
                    </a:cubicBezTo>
                    <a:cubicBezTo>
                      <a:pt x="12" y="74"/>
                      <a:pt x="10" y="75"/>
                      <a:pt x="8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9" y="65"/>
                      <a:pt x="12" y="60"/>
                      <a:pt x="17" y="57"/>
                    </a:cubicBezTo>
                    <a:cubicBezTo>
                      <a:pt x="17" y="58"/>
                      <a:pt x="15" y="61"/>
                      <a:pt x="14" y="61"/>
                    </a:cubicBezTo>
                    <a:cubicBezTo>
                      <a:pt x="13" y="62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7" y="63"/>
                      <a:pt x="18" y="61"/>
                    </a:cubicBezTo>
                    <a:cubicBezTo>
                      <a:pt x="19" y="61"/>
                      <a:pt x="23" y="56"/>
                      <a:pt x="21" y="59"/>
                    </a:cubicBezTo>
                    <a:cubicBezTo>
                      <a:pt x="17" y="65"/>
                      <a:pt x="10" y="69"/>
                      <a:pt x="6" y="75"/>
                    </a:cubicBezTo>
                    <a:cubicBezTo>
                      <a:pt x="5" y="73"/>
                      <a:pt x="5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9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9" y="61"/>
                      <a:pt x="6" y="63"/>
                      <a:pt x="4" y="66"/>
                    </a:cubicBezTo>
                    <a:cubicBezTo>
                      <a:pt x="4" y="66"/>
                      <a:pt x="4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9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5" y="73"/>
                      <a:pt x="16" y="71"/>
                    </a:cubicBezTo>
                    <a:cubicBezTo>
                      <a:pt x="20" y="67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7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7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9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9" y="62"/>
                    </a:cubicBezTo>
                    <a:cubicBezTo>
                      <a:pt x="11" y="60"/>
                      <a:pt x="13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20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8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6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8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5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5" y="58"/>
                      <a:pt x="3" y="60"/>
                    </a:cubicBezTo>
                    <a:cubicBezTo>
                      <a:pt x="3" y="60"/>
                      <a:pt x="4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4" y="86"/>
                      <a:pt x="13" y="86"/>
                    </a:cubicBezTo>
                    <a:cubicBezTo>
                      <a:pt x="13" y="85"/>
                      <a:pt x="12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30" y="93"/>
                      <a:pt x="30" y="92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3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3" y="74"/>
                    </a:cubicBezTo>
                    <a:cubicBezTo>
                      <a:pt x="56" y="72"/>
                      <a:pt x="59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70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6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3" y="87"/>
                      <a:pt x="47" y="93"/>
                    </a:cubicBezTo>
                    <a:cubicBezTo>
                      <a:pt x="47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5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4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4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4" y="78"/>
                    </a:cubicBezTo>
                    <a:cubicBezTo>
                      <a:pt x="61" y="81"/>
                      <a:pt x="59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7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8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5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8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8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9" y="26"/>
                    </a:cubicBezTo>
                    <a:cubicBezTo>
                      <a:pt x="49" y="26"/>
                      <a:pt x="49" y="27"/>
                      <a:pt x="49" y="27"/>
                    </a:cubicBezTo>
                    <a:cubicBezTo>
                      <a:pt x="49" y="27"/>
                      <a:pt x="50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7" y="55"/>
                      <a:pt x="75" y="56"/>
                      <a:pt x="73" y="57"/>
                    </a:cubicBezTo>
                    <a:cubicBezTo>
                      <a:pt x="67" y="59"/>
                      <a:pt x="65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4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8" name="Freeform 44"/>
              <p:cNvSpPr>
                <a:spLocks noEditPoints="1"/>
              </p:cNvSpPr>
              <p:nvPr/>
            </p:nvSpPr>
            <p:spPr bwMode="auto">
              <a:xfrm>
                <a:off x="1189232" y="2816967"/>
                <a:ext cx="160635" cy="186041"/>
              </a:xfrm>
              <a:custGeom>
                <a:avLst/>
                <a:gdLst>
                  <a:gd name="T0" fmla="*/ 71 w 83"/>
                  <a:gd name="T1" fmla="*/ 85 h 96"/>
                  <a:gd name="T2" fmla="*/ 48 w 83"/>
                  <a:gd name="T3" fmla="*/ 0 h 96"/>
                  <a:gd name="T4" fmla="*/ 0 w 83"/>
                  <a:gd name="T5" fmla="*/ 56 h 96"/>
                  <a:gd name="T6" fmla="*/ 46 w 83"/>
                  <a:gd name="T7" fmla="*/ 74 h 96"/>
                  <a:gd name="T8" fmla="*/ 35 w 83"/>
                  <a:gd name="T9" fmla="*/ 86 h 96"/>
                  <a:gd name="T10" fmla="*/ 34 w 83"/>
                  <a:gd name="T11" fmla="*/ 71 h 96"/>
                  <a:gd name="T12" fmla="*/ 19 w 83"/>
                  <a:gd name="T13" fmla="*/ 89 h 96"/>
                  <a:gd name="T14" fmla="*/ 28 w 83"/>
                  <a:gd name="T15" fmla="*/ 85 h 96"/>
                  <a:gd name="T16" fmla="*/ 14 w 83"/>
                  <a:gd name="T17" fmla="*/ 86 h 96"/>
                  <a:gd name="T18" fmla="*/ 32 w 83"/>
                  <a:gd name="T19" fmla="*/ 72 h 96"/>
                  <a:gd name="T20" fmla="*/ 54 w 83"/>
                  <a:gd name="T21" fmla="*/ 71 h 96"/>
                  <a:gd name="T22" fmla="*/ 38 w 83"/>
                  <a:gd name="T23" fmla="*/ 76 h 96"/>
                  <a:gd name="T24" fmla="*/ 22 w 83"/>
                  <a:gd name="T25" fmla="*/ 85 h 96"/>
                  <a:gd name="T26" fmla="*/ 63 w 83"/>
                  <a:gd name="T27" fmla="*/ 60 h 96"/>
                  <a:gd name="T28" fmla="*/ 51 w 83"/>
                  <a:gd name="T29" fmla="*/ 55 h 96"/>
                  <a:gd name="T30" fmla="*/ 16 w 83"/>
                  <a:gd name="T31" fmla="*/ 84 h 96"/>
                  <a:gd name="T32" fmla="*/ 13 w 83"/>
                  <a:gd name="T33" fmla="*/ 80 h 96"/>
                  <a:gd name="T34" fmla="*/ 39 w 83"/>
                  <a:gd name="T35" fmla="*/ 57 h 96"/>
                  <a:gd name="T36" fmla="*/ 27 w 83"/>
                  <a:gd name="T37" fmla="*/ 63 h 96"/>
                  <a:gd name="T38" fmla="*/ 10 w 83"/>
                  <a:gd name="T39" fmla="*/ 81 h 96"/>
                  <a:gd name="T40" fmla="*/ 23 w 83"/>
                  <a:gd name="T41" fmla="*/ 61 h 96"/>
                  <a:gd name="T42" fmla="*/ 17 w 83"/>
                  <a:gd name="T43" fmla="*/ 57 h 96"/>
                  <a:gd name="T44" fmla="*/ 13 w 83"/>
                  <a:gd name="T45" fmla="*/ 65 h 96"/>
                  <a:gd name="T46" fmla="*/ 7 w 83"/>
                  <a:gd name="T47" fmla="*/ 60 h 96"/>
                  <a:gd name="T48" fmla="*/ 7 w 83"/>
                  <a:gd name="T49" fmla="*/ 60 h 96"/>
                  <a:gd name="T50" fmla="*/ 26 w 83"/>
                  <a:gd name="T51" fmla="*/ 58 h 96"/>
                  <a:gd name="T52" fmla="*/ 26 w 83"/>
                  <a:gd name="T53" fmla="*/ 57 h 96"/>
                  <a:gd name="T54" fmla="*/ 26 w 83"/>
                  <a:gd name="T55" fmla="*/ 57 h 96"/>
                  <a:gd name="T56" fmla="*/ 13 w 83"/>
                  <a:gd name="T57" fmla="*/ 62 h 96"/>
                  <a:gd name="T58" fmla="*/ 8 w 83"/>
                  <a:gd name="T59" fmla="*/ 61 h 96"/>
                  <a:gd name="T60" fmla="*/ 15 w 83"/>
                  <a:gd name="T61" fmla="*/ 62 h 96"/>
                  <a:gd name="T62" fmla="*/ 5 w 83"/>
                  <a:gd name="T63" fmla="*/ 61 h 96"/>
                  <a:gd name="T64" fmla="*/ 7 w 83"/>
                  <a:gd name="T65" fmla="*/ 57 h 96"/>
                  <a:gd name="T66" fmla="*/ 3 w 83"/>
                  <a:gd name="T67" fmla="*/ 59 h 96"/>
                  <a:gd name="T68" fmla="*/ 39 w 83"/>
                  <a:gd name="T69" fmla="*/ 60 h 96"/>
                  <a:gd name="T70" fmla="*/ 29 w 83"/>
                  <a:gd name="T71" fmla="*/ 92 h 96"/>
                  <a:gd name="T72" fmla="*/ 61 w 83"/>
                  <a:gd name="T73" fmla="*/ 66 h 96"/>
                  <a:gd name="T74" fmla="*/ 34 w 83"/>
                  <a:gd name="T75" fmla="*/ 93 h 96"/>
                  <a:gd name="T76" fmla="*/ 40 w 83"/>
                  <a:gd name="T77" fmla="*/ 93 h 96"/>
                  <a:gd name="T78" fmla="*/ 47 w 83"/>
                  <a:gd name="T79" fmla="*/ 92 h 96"/>
                  <a:gd name="T80" fmla="*/ 54 w 83"/>
                  <a:gd name="T81" fmla="*/ 89 h 96"/>
                  <a:gd name="T82" fmla="*/ 70 w 83"/>
                  <a:gd name="T83" fmla="*/ 78 h 96"/>
                  <a:gd name="T84" fmla="*/ 63 w 83"/>
                  <a:gd name="T85" fmla="*/ 87 h 96"/>
                  <a:gd name="T86" fmla="*/ 67 w 83"/>
                  <a:gd name="T87" fmla="*/ 80 h 96"/>
                  <a:gd name="T88" fmla="*/ 77 w 83"/>
                  <a:gd name="T89" fmla="*/ 66 h 96"/>
                  <a:gd name="T90" fmla="*/ 77 w 83"/>
                  <a:gd name="T91" fmla="*/ 63 h 96"/>
                  <a:gd name="T92" fmla="*/ 44 w 83"/>
                  <a:gd name="T93" fmla="*/ 90 h 96"/>
                  <a:gd name="T94" fmla="*/ 44 w 83"/>
                  <a:gd name="T95" fmla="*/ 85 h 96"/>
                  <a:gd name="T96" fmla="*/ 71 w 83"/>
                  <a:gd name="T97" fmla="*/ 60 h 96"/>
                  <a:gd name="T98" fmla="*/ 34 w 83"/>
                  <a:gd name="T99" fmla="*/ 27 h 96"/>
                  <a:gd name="T100" fmla="*/ 48 w 83"/>
                  <a:gd name="T101" fmla="*/ 25 h 96"/>
                  <a:gd name="T102" fmla="*/ 60 w 83"/>
                  <a:gd name="T103" fmla="*/ 55 h 96"/>
                  <a:gd name="T104" fmla="*/ 34 w 83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0" y="69"/>
                      <a:pt x="3" y="79"/>
                      <a:pt x="10" y="86"/>
                    </a:cubicBezTo>
                    <a:cubicBezTo>
                      <a:pt x="18" y="94"/>
                      <a:pt x="31" y="96"/>
                      <a:pt x="42" y="96"/>
                    </a:cubicBezTo>
                    <a:cubicBezTo>
                      <a:pt x="52" y="96"/>
                      <a:pt x="63" y="92"/>
                      <a:pt x="71" y="85"/>
                    </a:cubicBezTo>
                    <a:cubicBezTo>
                      <a:pt x="77" y="80"/>
                      <a:pt x="80" y="71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6"/>
                      <a:pt x="52" y="9"/>
                      <a:pt x="50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9" y="0"/>
                      <a:pt x="49" y="0"/>
                      <a:pt x="48" y="0"/>
                    </a:cubicBezTo>
                    <a:cubicBezTo>
                      <a:pt x="44" y="0"/>
                      <a:pt x="40" y="1"/>
                      <a:pt x="35" y="0"/>
                    </a:cubicBezTo>
                    <a:cubicBezTo>
                      <a:pt x="34" y="0"/>
                      <a:pt x="34" y="0"/>
                      <a:pt x="34" y="1"/>
                    </a:cubicBezTo>
                    <a:cubicBezTo>
                      <a:pt x="33" y="1"/>
                      <a:pt x="33" y="1"/>
                      <a:pt x="33" y="2"/>
                    </a:cubicBezTo>
                    <a:cubicBezTo>
                      <a:pt x="32" y="9"/>
                      <a:pt x="34" y="16"/>
                      <a:pt x="33" y="24"/>
                    </a:cubicBezTo>
                    <a:cubicBezTo>
                      <a:pt x="16" y="23"/>
                      <a:pt x="2" y="40"/>
                      <a:pt x="0" y="56"/>
                    </a:cubicBezTo>
                    <a:cubicBezTo>
                      <a:pt x="0" y="57"/>
                      <a:pt x="0" y="57"/>
                      <a:pt x="0" y="57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2"/>
                      <a:pt x="28" y="92"/>
                    </a:cubicBezTo>
                    <a:cubicBezTo>
                      <a:pt x="26" y="92"/>
                      <a:pt x="24" y="91"/>
                      <a:pt x="23" y="91"/>
                    </a:cubicBezTo>
                    <a:cubicBezTo>
                      <a:pt x="30" y="85"/>
                      <a:pt x="38" y="79"/>
                      <a:pt x="46" y="74"/>
                    </a:cubicBezTo>
                    <a:cubicBezTo>
                      <a:pt x="49" y="72"/>
                      <a:pt x="51" y="70"/>
                      <a:pt x="54" y="67"/>
                    </a:cubicBezTo>
                    <a:cubicBezTo>
                      <a:pt x="56" y="66"/>
                      <a:pt x="58" y="64"/>
                      <a:pt x="61" y="62"/>
                    </a:cubicBezTo>
                    <a:cubicBezTo>
                      <a:pt x="63" y="61"/>
                      <a:pt x="64" y="59"/>
                      <a:pt x="62" y="62"/>
                    </a:cubicBezTo>
                    <a:cubicBezTo>
                      <a:pt x="57" y="68"/>
                      <a:pt x="50" y="72"/>
                      <a:pt x="45" y="77"/>
                    </a:cubicBezTo>
                    <a:cubicBezTo>
                      <a:pt x="41" y="80"/>
                      <a:pt x="39" y="83"/>
                      <a:pt x="35" y="86"/>
                    </a:cubicBezTo>
                    <a:cubicBezTo>
                      <a:pt x="34" y="87"/>
                      <a:pt x="32" y="89"/>
                      <a:pt x="31" y="90"/>
                    </a:cubicBezTo>
                    <a:cubicBezTo>
                      <a:pt x="30" y="91"/>
                      <a:pt x="29" y="91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6"/>
                      <a:pt x="34" y="71"/>
                    </a:cubicBezTo>
                    <a:cubicBezTo>
                      <a:pt x="38" y="68"/>
                      <a:pt x="41" y="65"/>
                      <a:pt x="45" y="62"/>
                    </a:cubicBezTo>
                    <a:cubicBezTo>
                      <a:pt x="47" y="61"/>
                      <a:pt x="51" y="58"/>
                      <a:pt x="53" y="57"/>
                    </a:cubicBezTo>
                    <a:cubicBezTo>
                      <a:pt x="47" y="63"/>
                      <a:pt x="40" y="68"/>
                      <a:pt x="33" y="74"/>
                    </a:cubicBezTo>
                    <a:cubicBezTo>
                      <a:pt x="28" y="79"/>
                      <a:pt x="22" y="82"/>
                      <a:pt x="18" y="88"/>
                    </a:cubicBezTo>
                    <a:cubicBezTo>
                      <a:pt x="18" y="88"/>
                      <a:pt x="19" y="89"/>
                      <a:pt x="19" y="89"/>
                    </a:cubicBezTo>
                    <a:cubicBezTo>
                      <a:pt x="25" y="84"/>
                      <a:pt x="31" y="80"/>
                      <a:pt x="37" y="75"/>
                    </a:cubicBezTo>
                    <a:cubicBezTo>
                      <a:pt x="44" y="70"/>
                      <a:pt x="50" y="64"/>
                      <a:pt x="58" y="60"/>
                    </a:cubicBezTo>
                    <a:cubicBezTo>
                      <a:pt x="55" y="61"/>
                      <a:pt x="52" y="64"/>
                      <a:pt x="49" y="67"/>
                    </a:cubicBezTo>
                    <a:cubicBezTo>
                      <a:pt x="45" y="70"/>
                      <a:pt x="41" y="73"/>
                      <a:pt x="38" y="76"/>
                    </a:cubicBezTo>
                    <a:cubicBezTo>
                      <a:pt x="34" y="79"/>
                      <a:pt x="32" y="83"/>
                      <a:pt x="28" y="85"/>
                    </a:cubicBezTo>
                    <a:cubicBezTo>
                      <a:pt x="26" y="87"/>
                      <a:pt x="24" y="88"/>
                      <a:pt x="22" y="90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7"/>
                    </a:moveTo>
                    <a:cubicBezTo>
                      <a:pt x="16" y="87"/>
                      <a:pt x="16" y="87"/>
                      <a:pt x="16" y="87"/>
                    </a:cubicBezTo>
                    <a:cubicBezTo>
                      <a:pt x="15" y="87"/>
                      <a:pt x="15" y="86"/>
                      <a:pt x="14" y="86"/>
                    </a:cubicBezTo>
                    <a:cubicBezTo>
                      <a:pt x="20" y="81"/>
                      <a:pt x="26" y="75"/>
                      <a:pt x="32" y="70"/>
                    </a:cubicBezTo>
                    <a:cubicBezTo>
                      <a:pt x="35" y="67"/>
                      <a:pt x="39" y="64"/>
                      <a:pt x="43" y="62"/>
                    </a:cubicBezTo>
                    <a:cubicBezTo>
                      <a:pt x="45" y="60"/>
                      <a:pt x="46" y="59"/>
                      <a:pt x="48" y="58"/>
                    </a:cubicBezTo>
                    <a:cubicBezTo>
                      <a:pt x="52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6" y="77"/>
                      <a:pt x="21" y="81"/>
                      <a:pt x="16" y="87"/>
                    </a:cubicBezTo>
                    <a:close/>
                    <a:moveTo>
                      <a:pt x="48" y="76"/>
                    </a:moveTo>
                    <a:cubicBezTo>
                      <a:pt x="53" y="71"/>
                      <a:pt x="59" y="67"/>
                      <a:pt x="64" y="61"/>
                    </a:cubicBezTo>
                    <a:cubicBezTo>
                      <a:pt x="65" y="61"/>
                      <a:pt x="65" y="61"/>
                      <a:pt x="66" y="61"/>
                    </a:cubicBezTo>
                    <a:cubicBezTo>
                      <a:pt x="62" y="64"/>
                      <a:pt x="58" y="68"/>
                      <a:pt x="54" y="71"/>
                    </a:cubicBezTo>
                    <a:cubicBezTo>
                      <a:pt x="49" y="75"/>
                      <a:pt x="43" y="80"/>
                      <a:pt x="38" y="85"/>
                    </a:cubicBezTo>
                    <a:cubicBezTo>
                      <a:pt x="41" y="82"/>
                      <a:pt x="44" y="78"/>
                      <a:pt x="48" y="76"/>
                    </a:cubicBezTo>
                    <a:close/>
                    <a:moveTo>
                      <a:pt x="45" y="73"/>
                    </a:moveTo>
                    <a:cubicBezTo>
                      <a:pt x="41" y="76"/>
                      <a:pt x="37" y="79"/>
                      <a:pt x="32" y="82"/>
                    </a:cubicBezTo>
                    <a:cubicBezTo>
                      <a:pt x="34" y="80"/>
                      <a:pt x="36" y="78"/>
                      <a:pt x="38" y="76"/>
                    </a:cubicBezTo>
                    <a:cubicBezTo>
                      <a:pt x="45" y="70"/>
                      <a:pt x="52" y="65"/>
                      <a:pt x="59" y="59"/>
                    </a:cubicBezTo>
                    <a:cubicBezTo>
                      <a:pt x="59" y="59"/>
                      <a:pt x="59" y="58"/>
                      <a:pt x="59" y="58"/>
                    </a:cubicBezTo>
                    <a:cubicBezTo>
                      <a:pt x="53" y="61"/>
                      <a:pt x="47" y="66"/>
                      <a:pt x="42" y="70"/>
                    </a:cubicBezTo>
                    <a:cubicBezTo>
                      <a:pt x="35" y="75"/>
                      <a:pt x="29" y="81"/>
                      <a:pt x="21" y="86"/>
                    </a:cubicBezTo>
                    <a:cubicBezTo>
                      <a:pt x="18" y="88"/>
                      <a:pt x="21" y="86"/>
                      <a:pt x="22" y="85"/>
                    </a:cubicBezTo>
                    <a:cubicBezTo>
                      <a:pt x="23" y="83"/>
                      <a:pt x="25" y="82"/>
                      <a:pt x="26" y="81"/>
                    </a:cubicBezTo>
                    <a:cubicBezTo>
                      <a:pt x="29" y="78"/>
                      <a:pt x="32" y="76"/>
                      <a:pt x="35" y="73"/>
                    </a:cubicBezTo>
                    <a:cubicBezTo>
                      <a:pt x="42" y="68"/>
                      <a:pt x="48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1" y="69"/>
                      <a:pt x="45" y="73"/>
                    </a:cubicBezTo>
                    <a:close/>
                    <a:moveTo>
                      <a:pt x="39" y="66"/>
                    </a:moveTo>
                    <a:cubicBezTo>
                      <a:pt x="41" y="64"/>
                      <a:pt x="42" y="63"/>
                      <a:pt x="44" y="62"/>
                    </a:cubicBezTo>
                    <a:cubicBezTo>
                      <a:pt x="46" y="60"/>
                      <a:pt x="49" y="58"/>
                      <a:pt x="51" y="56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2" y="55"/>
                      <a:pt x="52" y="55"/>
                      <a:pt x="53" y="55"/>
                    </a:cubicBezTo>
                    <a:cubicBezTo>
                      <a:pt x="53" y="55"/>
                      <a:pt x="54" y="56"/>
                      <a:pt x="54" y="56"/>
                    </a:cubicBezTo>
                    <a:cubicBezTo>
                      <a:pt x="49" y="59"/>
                      <a:pt x="44" y="62"/>
                      <a:pt x="39" y="66"/>
                    </a:cubicBezTo>
                    <a:close/>
                    <a:moveTo>
                      <a:pt x="17" y="82"/>
                    </a:moveTo>
                    <a:cubicBezTo>
                      <a:pt x="17" y="82"/>
                      <a:pt x="16" y="83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2" y="67"/>
                      <a:pt x="38" y="62"/>
                      <a:pt x="45" y="57"/>
                    </a:cubicBezTo>
                    <a:cubicBezTo>
                      <a:pt x="45" y="56"/>
                      <a:pt x="45" y="56"/>
                      <a:pt x="44" y="56"/>
                    </a:cubicBezTo>
                    <a:cubicBezTo>
                      <a:pt x="31" y="60"/>
                      <a:pt x="23" y="72"/>
                      <a:pt x="13" y="80"/>
                    </a:cubicBezTo>
                    <a:cubicBezTo>
                      <a:pt x="12" y="80"/>
                      <a:pt x="11" y="81"/>
                      <a:pt x="10" y="81"/>
                    </a:cubicBezTo>
                    <a:cubicBezTo>
                      <a:pt x="11" y="80"/>
                      <a:pt x="13" y="78"/>
                      <a:pt x="14" y="76"/>
                    </a:cubicBezTo>
                    <a:cubicBezTo>
                      <a:pt x="17" y="74"/>
                      <a:pt x="20" y="71"/>
                      <a:pt x="22" y="69"/>
                    </a:cubicBezTo>
                    <a:cubicBezTo>
                      <a:pt x="27" y="66"/>
                      <a:pt x="31" y="63"/>
                      <a:pt x="34" y="59"/>
                    </a:cubicBezTo>
                    <a:cubicBezTo>
                      <a:pt x="36" y="58"/>
                      <a:pt x="38" y="58"/>
                      <a:pt x="39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8" y="73"/>
                      <a:pt x="17" y="82"/>
                    </a:cubicBezTo>
                    <a:close/>
                    <a:moveTo>
                      <a:pt x="8" y="78"/>
                    </a:moveTo>
                    <a:cubicBezTo>
                      <a:pt x="12" y="76"/>
                      <a:pt x="16" y="72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1"/>
                      <a:pt x="30" y="60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26" y="67"/>
                      <a:pt x="15" y="72"/>
                      <a:pt x="10" y="81"/>
                    </a:cubicBezTo>
                    <a:cubicBezTo>
                      <a:pt x="9" y="80"/>
                      <a:pt x="8" y="79"/>
                      <a:pt x="8" y="78"/>
                    </a:cubicBezTo>
                    <a:close/>
                    <a:moveTo>
                      <a:pt x="6" y="76"/>
                    </a:moveTo>
                    <a:cubicBezTo>
                      <a:pt x="9" y="73"/>
                      <a:pt x="12" y="70"/>
                      <a:pt x="15" y="67"/>
                    </a:cubicBezTo>
                    <a:cubicBezTo>
                      <a:pt x="17" y="66"/>
                      <a:pt x="18" y="64"/>
                      <a:pt x="20" y="63"/>
                    </a:cubicBezTo>
                    <a:cubicBezTo>
                      <a:pt x="21" y="61"/>
                      <a:pt x="27" y="55"/>
                      <a:pt x="23" y="61"/>
                    </a:cubicBezTo>
                    <a:cubicBezTo>
                      <a:pt x="20" y="65"/>
                      <a:pt x="17" y="68"/>
                      <a:pt x="14" y="71"/>
                    </a:cubicBezTo>
                    <a:cubicBezTo>
                      <a:pt x="12" y="73"/>
                      <a:pt x="9" y="75"/>
                      <a:pt x="7" y="77"/>
                    </a:cubicBezTo>
                    <a:cubicBezTo>
                      <a:pt x="7" y="77"/>
                      <a:pt x="7" y="76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4"/>
                      <a:pt x="12" y="60"/>
                      <a:pt x="17" y="57"/>
                    </a:cubicBezTo>
                    <a:cubicBezTo>
                      <a:pt x="16" y="57"/>
                      <a:pt x="14" y="60"/>
                      <a:pt x="13" y="61"/>
                    </a:cubicBezTo>
                    <a:cubicBezTo>
                      <a:pt x="12" y="62"/>
                      <a:pt x="11" y="63"/>
                      <a:pt x="10" y="64"/>
                    </a:cubicBezTo>
                    <a:cubicBezTo>
                      <a:pt x="8" y="66"/>
                      <a:pt x="6" y="69"/>
                      <a:pt x="5" y="71"/>
                    </a:cubicBezTo>
                    <a:cubicBezTo>
                      <a:pt x="5" y="71"/>
                      <a:pt x="5" y="72"/>
                      <a:pt x="5" y="72"/>
                    </a:cubicBezTo>
                    <a:cubicBezTo>
                      <a:pt x="8" y="70"/>
                      <a:pt x="11" y="67"/>
                      <a:pt x="13" y="65"/>
                    </a:cubicBezTo>
                    <a:cubicBezTo>
                      <a:pt x="15" y="63"/>
                      <a:pt x="16" y="62"/>
                      <a:pt x="18" y="60"/>
                    </a:cubicBezTo>
                    <a:cubicBezTo>
                      <a:pt x="18" y="60"/>
                      <a:pt x="22" y="55"/>
                      <a:pt x="20" y="59"/>
                    </a:cubicBezTo>
                    <a:cubicBezTo>
                      <a:pt x="16" y="65"/>
                      <a:pt x="10" y="69"/>
                      <a:pt x="6" y="74"/>
                    </a:cubicBezTo>
                    <a:cubicBezTo>
                      <a:pt x="5" y="72"/>
                      <a:pt x="4" y="70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7"/>
                      <a:pt x="11" y="56"/>
                    </a:cubicBezTo>
                    <a:cubicBezTo>
                      <a:pt x="14" y="54"/>
                      <a:pt x="11" y="57"/>
                      <a:pt x="11" y="58"/>
                    </a:cubicBezTo>
                    <a:cubicBezTo>
                      <a:pt x="8" y="60"/>
                      <a:pt x="5" y="63"/>
                      <a:pt x="3" y="66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4" y="62"/>
                      <a:pt x="6" y="61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6"/>
                      <a:pt x="9" y="77"/>
                      <a:pt x="8" y="77"/>
                    </a:cubicBezTo>
                    <a:cubicBezTo>
                      <a:pt x="9" y="77"/>
                      <a:pt x="10" y="75"/>
                      <a:pt x="11" y="75"/>
                    </a:cubicBezTo>
                    <a:cubicBezTo>
                      <a:pt x="12" y="73"/>
                      <a:pt x="14" y="72"/>
                      <a:pt x="16" y="70"/>
                    </a:cubicBezTo>
                    <a:cubicBezTo>
                      <a:pt x="20" y="67"/>
                      <a:pt x="23" y="62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8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4"/>
                      <a:pt x="18" y="71"/>
                      <a:pt x="11" y="76"/>
                    </a:cubicBezTo>
                    <a:close/>
                    <a:moveTo>
                      <a:pt x="26" y="57"/>
                    </a:moveTo>
                    <a:cubicBezTo>
                      <a:pt x="18" y="62"/>
                      <a:pt x="13" y="69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5" y="62"/>
                    </a:moveTo>
                    <a:cubicBezTo>
                      <a:pt x="14" y="64"/>
                      <a:pt x="12" y="65"/>
                      <a:pt x="11" y="66"/>
                    </a:cubicBezTo>
                    <a:cubicBezTo>
                      <a:pt x="9" y="68"/>
                      <a:pt x="7" y="69"/>
                      <a:pt x="6" y="70"/>
                    </a:cubicBezTo>
                    <a:cubicBezTo>
                      <a:pt x="8" y="67"/>
                      <a:pt x="10" y="64"/>
                      <a:pt x="13" y="62"/>
                    </a:cubicBezTo>
                    <a:cubicBezTo>
                      <a:pt x="15" y="60"/>
                      <a:pt x="17" y="59"/>
                      <a:pt x="18" y="56"/>
                    </a:cubicBezTo>
                    <a:cubicBezTo>
                      <a:pt x="18" y="56"/>
                      <a:pt x="18" y="55"/>
                      <a:pt x="18" y="55"/>
                    </a:cubicBezTo>
                    <a:cubicBezTo>
                      <a:pt x="13" y="58"/>
                      <a:pt x="9" y="62"/>
                      <a:pt x="6" y="65"/>
                    </a:cubicBezTo>
                    <a:cubicBezTo>
                      <a:pt x="4" y="67"/>
                      <a:pt x="4" y="66"/>
                      <a:pt x="5" y="64"/>
                    </a:cubicBezTo>
                    <a:cubicBezTo>
                      <a:pt x="6" y="63"/>
                      <a:pt x="7" y="62"/>
                      <a:pt x="8" y="61"/>
                    </a:cubicBezTo>
                    <a:cubicBezTo>
                      <a:pt x="10" y="59"/>
                      <a:pt x="12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6" y="55"/>
                      <a:pt x="19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19" y="58"/>
                      <a:pt x="17" y="60"/>
                      <a:pt x="15" y="62"/>
                    </a:cubicBezTo>
                    <a:close/>
                    <a:moveTo>
                      <a:pt x="5" y="61"/>
                    </a:moveTo>
                    <a:cubicBezTo>
                      <a:pt x="5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6"/>
                      <a:pt x="7" y="59"/>
                      <a:pt x="5" y="61"/>
                    </a:cubicBezTo>
                    <a:close/>
                    <a:moveTo>
                      <a:pt x="3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7" y="56"/>
                      <a:pt x="8" y="55"/>
                      <a:pt x="8" y="55"/>
                    </a:cubicBezTo>
                    <a:cubicBezTo>
                      <a:pt x="8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7"/>
                    </a:cubicBezTo>
                    <a:cubicBezTo>
                      <a:pt x="6" y="59"/>
                      <a:pt x="4" y="61"/>
                      <a:pt x="3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9"/>
                      <a:pt x="3" y="57"/>
                    </a:cubicBezTo>
                    <a:cubicBezTo>
                      <a:pt x="4" y="56"/>
                      <a:pt x="5" y="56"/>
                      <a:pt x="7" y="55"/>
                    </a:cubicBezTo>
                    <a:cubicBezTo>
                      <a:pt x="6" y="56"/>
                      <a:pt x="4" y="58"/>
                      <a:pt x="3" y="59"/>
                    </a:cubicBezTo>
                    <a:cubicBezTo>
                      <a:pt x="3" y="59"/>
                      <a:pt x="3" y="60"/>
                      <a:pt x="3" y="59"/>
                    </a:cubicBezTo>
                    <a:close/>
                    <a:moveTo>
                      <a:pt x="10" y="82"/>
                    </a:moveTo>
                    <a:cubicBezTo>
                      <a:pt x="21" y="75"/>
                      <a:pt x="28" y="65"/>
                      <a:pt x="40" y="59"/>
                    </a:cubicBezTo>
                    <a:cubicBezTo>
                      <a:pt x="40" y="59"/>
                      <a:pt x="44" y="56"/>
                      <a:pt x="43" y="57"/>
                    </a:cubicBezTo>
                    <a:cubicBezTo>
                      <a:pt x="41" y="58"/>
                      <a:pt x="40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4" y="74"/>
                      <a:pt x="18" y="79"/>
                      <a:pt x="13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2" y="84"/>
                      <a:pt x="11" y="83"/>
                      <a:pt x="10" y="82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30" y="92"/>
                      <a:pt x="30" y="92"/>
                    </a:cubicBezTo>
                    <a:cubicBezTo>
                      <a:pt x="30" y="92"/>
                      <a:pt x="31" y="91"/>
                      <a:pt x="31" y="91"/>
                    </a:cubicBezTo>
                    <a:cubicBezTo>
                      <a:pt x="32" y="90"/>
                      <a:pt x="33" y="89"/>
                      <a:pt x="34" y="89"/>
                    </a:cubicBezTo>
                    <a:cubicBezTo>
                      <a:pt x="40" y="84"/>
                      <a:pt x="46" y="79"/>
                      <a:pt x="52" y="74"/>
                    </a:cubicBezTo>
                    <a:cubicBezTo>
                      <a:pt x="55" y="71"/>
                      <a:pt x="58" y="69"/>
                      <a:pt x="61" y="66"/>
                    </a:cubicBezTo>
                    <a:cubicBezTo>
                      <a:pt x="63" y="65"/>
                      <a:pt x="64" y="63"/>
                      <a:pt x="66" y="62"/>
                    </a:cubicBezTo>
                    <a:cubicBezTo>
                      <a:pt x="66" y="62"/>
                      <a:pt x="67" y="61"/>
                      <a:pt x="68" y="61"/>
                    </a:cubicBezTo>
                    <a:cubicBezTo>
                      <a:pt x="69" y="60"/>
                      <a:pt x="69" y="60"/>
                      <a:pt x="70" y="60"/>
                    </a:cubicBezTo>
                    <a:cubicBezTo>
                      <a:pt x="59" y="72"/>
                      <a:pt x="45" y="81"/>
                      <a:pt x="34" y="92"/>
                    </a:cubicBezTo>
                    <a:cubicBezTo>
                      <a:pt x="34" y="93"/>
                      <a:pt x="34" y="93"/>
                      <a:pt x="34" y="93"/>
                    </a:cubicBezTo>
                    <a:cubicBezTo>
                      <a:pt x="47" y="84"/>
                      <a:pt x="59" y="75"/>
                      <a:pt x="70" y="65"/>
                    </a:cubicBezTo>
                    <a:cubicBezTo>
                      <a:pt x="69" y="65"/>
                      <a:pt x="68" y="66"/>
                      <a:pt x="67" y="67"/>
                    </a:cubicBezTo>
                    <a:cubicBezTo>
                      <a:pt x="64" y="70"/>
                      <a:pt x="60" y="73"/>
                      <a:pt x="57" y="76"/>
                    </a:cubicBezTo>
                    <a:cubicBezTo>
                      <a:pt x="51" y="82"/>
                      <a:pt x="45" y="87"/>
                      <a:pt x="39" y="93"/>
                    </a:cubicBezTo>
                    <a:cubicBezTo>
                      <a:pt x="39" y="93"/>
                      <a:pt x="39" y="94"/>
                      <a:pt x="40" y="93"/>
                    </a:cubicBezTo>
                    <a:cubicBezTo>
                      <a:pt x="51" y="85"/>
                      <a:pt x="62" y="76"/>
                      <a:pt x="73" y="66"/>
                    </a:cubicBezTo>
                    <a:cubicBezTo>
                      <a:pt x="73" y="66"/>
                      <a:pt x="73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1"/>
                      <a:pt x="52" y="86"/>
                      <a:pt x="47" y="92"/>
                    </a:cubicBezTo>
                    <a:cubicBezTo>
                      <a:pt x="46" y="92"/>
                      <a:pt x="47" y="93"/>
                      <a:pt x="47" y="92"/>
                    </a:cubicBezTo>
                    <a:cubicBezTo>
                      <a:pt x="57" y="86"/>
                      <a:pt x="65" y="77"/>
                      <a:pt x="74" y="70"/>
                    </a:cubicBezTo>
                    <a:cubicBezTo>
                      <a:pt x="75" y="69"/>
                      <a:pt x="76" y="68"/>
                      <a:pt x="76" y="67"/>
                    </a:cubicBezTo>
                    <a:cubicBezTo>
                      <a:pt x="75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8" y="85"/>
                      <a:pt x="54" y="89"/>
                    </a:cubicBezTo>
                    <a:cubicBezTo>
                      <a:pt x="54" y="90"/>
                      <a:pt x="54" y="90"/>
                      <a:pt x="54" y="90"/>
                    </a:cubicBezTo>
                    <a:cubicBezTo>
                      <a:pt x="61" y="87"/>
                      <a:pt x="67" y="81"/>
                      <a:pt x="72" y="76"/>
                    </a:cubicBezTo>
                    <a:cubicBezTo>
                      <a:pt x="73" y="76"/>
                      <a:pt x="74" y="74"/>
                      <a:pt x="75" y="73"/>
                    </a:cubicBezTo>
                    <a:cubicBezTo>
                      <a:pt x="75" y="74"/>
                      <a:pt x="75" y="74"/>
                      <a:pt x="75" y="74"/>
                    </a:cubicBezTo>
                    <a:cubicBezTo>
                      <a:pt x="73" y="76"/>
                      <a:pt x="72" y="77"/>
                      <a:pt x="70" y="78"/>
                    </a:cubicBezTo>
                    <a:cubicBezTo>
                      <a:pt x="67" y="81"/>
                      <a:pt x="64" y="85"/>
                      <a:pt x="61" y="88"/>
                    </a:cubicBezTo>
                    <a:cubicBezTo>
                      <a:pt x="61" y="89"/>
                      <a:pt x="60" y="89"/>
                      <a:pt x="60" y="89"/>
                    </a:cubicBezTo>
                    <a:cubicBezTo>
                      <a:pt x="55" y="92"/>
                      <a:pt x="49" y="93"/>
                      <a:pt x="42" y="93"/>
                    </a:cubicBezTo>
                    <a:cubicBezTo>
                      <a:pt x="38" y="94"/>
                      <a:pt x="33" y="93"/>
                      <a:pt x="29" y="92"/>
                    </a:cubicBezTo>
                    <a:close/>
                    <a:moveTo>
                      <a:pt x="63" y="87"/>
                    </a:moveTo>
                    <a:cubicBezTo>
                      <a:pt x="65" y="85"/>
                      <a:pt x="68" y="82"/>
                      <a:pt x="70" y="80"/>
                    </a:cubicBezTo>
                    <a:cubicBezTo>
                      <a:pt x="71" y="78"/>
                      <a:pt x="73" y="77"/>
                      <a:pt x="74" y="76"/>
                    </a:cubicBezTo>
                    <a:cubicBezTo>
                      <a:pt x="71" y="80"/>
                      <a:pt x="68" y="84"/>
                      <a:pt x="63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4" y="82"/>
                      <a:pt x="62" y="84"/>
                      <a:pt x="60" y="86"/>
                    </a:cubicBezTo>
                    <a:cubicBezTo>
                      <a:pt x="59" y="87"/>
                      <a:pt x="53" y="91"/>
                      <a:pt x="57" y="87"/>
                    </a:cubicBezTo>
                    <a:cubicBezTo>
                      <a:pt x="61" y="83"/>
                      <a:pt x="65" y="79"/>
                      <a:pt x="69" y="75"/>
                    </a:cubicBezTo>
                    <a:cubicBezTo>
                      <a:pt x="72" y="73"/>
                      <a:pt x="76" y="70"/>
                      <a:pt x="78" y="66"/>
                    </a:cubicBezTo>
                    <a:cubicBezTo>
                      <a:pt x="78" y="66"/>
                      <a:pt x="77" y="65"/>
                      <a:pt x="77" y="66"/>
                    </a:cubicBezTo>
                    <a:cubicBezTo>
                      <a:pt x="73" y="70"/>
                      <a:pt x="68" y="73"/>
                      <a:pt x="63" y="78"/>
                    </a:cubicBezTo>
                    <a:cubicBezTo>
                      <a:pt x="61" y="80"/>
                      <a:pt x="58" y="82"/>
                      <a:pt x="56" y="85"/>
                    </a:cubicBezTo>
                    <a:cubicBezTo>
                      <a:pt x="54" y="87"/>
                      <a:pt x="50" y="90"/>
                      <a:pt x="48" y="91"/>
                    </a:cubicBezTo>
                    <a:cubicBezTo>
                      <a:pt x="58" y="82"/>
                      <a:pt x="67" y="73"/>
                      <a:pt x="76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7" y="63"/>
                      <a:pt x="78" y="62"/>
                      <a:pt x="78" y="62"/>
                    </a:cubicBezTo>
                    <a:cubicBezTo>
                      <a:pt x="78" y="62"/>
                      <a:pt x="78" y="61"/>
                      <a:pt x="78" y="61"/>
                    </a:cubicBezTo>
                    <a:cubicBezTo>
                      <a:pt x="71" y="67"/>
                      <a:pt x="65" y="72"/>
                      <a:pt x="59" y="78"/>
                    </a:cubicBezTo>
                    <a:cubicBezTo>
                      <a:pt x="55" y="80"/>
                      <a:pt x="52" y="83"/>
                      <a:pt x="49" y="86"/>
                    </a:cubicBezTo>
                    <a:cubicBezTo>
                      <a:pt x="47" y="87"/>
                      <a:pt x="46" y="88"/>
                      <a:pt x="44" y="90"/>
                    </a:cubicBezTo>
                    <a:cubicBezTo>
                      <a:pt x="49" y="85"/>
                      <a:pt x="54" y="80"/>
                      <a:pt x="59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5" y="59"/>
                      <a:pt x="75" y="59"/>
                    </a:cubicBezTo>
                    <a:cubicBezTo>
                      <a:pt x="69" y="65"/>
                      <a:pt x="62" y="70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6"/>
                      <a:pt x="40" y="88"/>
                      <a:pt x="38" y="89"/>
                    </a:cubicBezTo>
                    <a:cubicBezTo>
                      <a:pt x="38" y="89"/>
                      <a:pt x="37" y="91"/>
                      <a:pt x="36" y="91"/>
                    </a:cubicBezTo>
                    <a:cubicBezTo>
                      <a:pt x="36" y="91"/>
                      <a:pt x="36" y="91"/>
                      <a:pt x="37" y="91"/>
                    </a:cubicBezTo>
                    <a:cubicBezTo>
                      <a:pt x="43" y="85"/>
                      <a:pt x="49" y="80"/>
                      <a:pt x="55" y="74"/>
                    </a:cubicBezTo>
                    <a:cubicBezTo>
                      <a:pt x="61" y="69"/>
                      <a:pt x="66" y="65"/>
                      <a:pt x="71" y="60"/>
                    </a:cubicBezTo>
                    <a:cubicBezTo>
                      <a:pt x="73" y="59"/>
                      <a:pt x="76" y="57"/>
                      <a:pt x="78" y="58"/>
                    </a:cubicBezTo>
                    <a:cubicBezTo>
                      <a:pt x="78" y="58"/>
                      <a:pt x="78" y="58"/>
                      <a:pt x="79" y="58"/>
                    </a:cubicBezTo>
                    <a:cubicBezTo>
                      <a:pt x="79" y="59"/>
                      <a:pt x="78" y="60"/>
                      <a:pt x="78" y="61"/>
                    </a:cubicBezTo>
                    <a:cubicBezTo>
                      <a:pt x="78" y="65"/>
                      <a:pt x="77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6"/>
                      <a:pt x="36" y="26"/>
                    </a:cubicBezTo>
                    <a:cubicBezTo>
                      <a:pt x="37" y="18"/>
                      <a:pt x="35" y="11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0"/>
                      <a:pt x="48" y="18"/>
                      <a:pt x="48" y="25"/>
                    </a:cubicBezTo>
                    <a:cubicBezTo>
                      <a:pt x="48" y="26"/>
                      <a:pt x="48" y="26"/>
                      <a:pt x="49" y="26"/>
                    </a:cubicBezTo>
                    <a:cubicBezTo>
                      <a:pt x="49" y="26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5"/>
                    </a:cubicBezTo>
                    <a:cubicBezTo>
                      <a:pt x="76" y="55"/>
                      <a:pt x="74" y="55"/>
                      <a:pt x="72" y="56"/>
                    </a:cubicBezTo>
                    <a:cubicBezTo>
                      <a:pt x="67" y="58"/>
                      <a:pt x="64" y="58"/>
                      <a:pt x="60" y="55"/>
                    </a:cubicBezTo>
                    <a:cubicBezTo>
                      <a:pt x="53" y="51"/>
                      <a:pt x="45" y="52"/>
                      <a:pt x="38" y="54"/>
                    </a:cubicBezTo>
                    <a:cubicBezTo>
                      <a:pt x="33" y="56"/>
                      <a:pt x="30" y="56"/>
                      <a:pt x="25" y="54"/>
                    </a:cubicBezTo>
                    <a:cubicBezTo>
                      <a:pt x="22" y="53"/>
                      <a:pt x="19" y="52"/>
                      <a:pt x="16" y="52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39"/>
                      <a:pt x="19" y="25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9" name="Freeform 45"/>
              <p:cNvSpPr>
                <a:spLocks noEditPoints="1"/>
              </p:cNvSpPr>
              <p:nvPr/>
            </p:nvSpPr>
            <p:spPr bwMode="auto">
              <a:xfrm>
                <a:off x="2392739" y="3132313"/>
                <a:ext cx="160635" cy="187680"/>
              </a:xfrm>
              <a:custGeom>
                <a:avLst/>
                <a:gdLst>
                  <a:gd name="T0" fmla="*/ 70 w 83"/>
                  <a:gd name="T1" fmla="*/ 86 h 97"/>
                  <a:gd name="T2" fmla="*/ 48 w 83"/>
                  <a:gd name="T3" fmla="*/ 1 h 97"/>
                  <a:gd name="T4" fmla="*/ 0 w 83"/>
                  <a:gd name="T5" fmla="*/ 57 h 97"/>
                  <a:gd name="T6" fmla="*/ 46 w 83"/>
                  <a:gd name="T7" fmla="*/ 74 h 97"/>
                  <a:gd name="T8" fmla="*/ 35 w 83"/>
                  <a:gd name="T9" fmla="*/ 87 h 97"/>
                  <a:gd name="T10" fmla="*/ 34 w 83"/>
                  <a:gd name="T11" fmla="*/ 72 h 97"/>
                  <a:gd name="T12" fmla="*/ 19 w 83"/>
                  <a:gd name="T13" fmla="*/ 89 h 97"/>
                  <a:gd name="T14" fmla="*/ 28 w 83"/>
                  <a:gd name="T15" fmla="*/ 86 h 97"/>
                  <a:gd name="T16" fmla="*/ 14 w 83"/>
                  <a:gd name="T17" fmla="*/ 86 h 97"/>
                  <a:gd name="T18" fmla="*/ 32 w 83"/>
                  <a:gd name="T19" fmla="*/ 72 h 97"/>
                  <a:gd name="T20" fmla="*/ 54 w 83"/>
                  <a:gd name="T21" fmla="*/ 72 h 97"/>
                  <a:gd name="T22" fmla="*/ 38 w 83"/>
                  <a:gd name="T23" fmla="*/ 77 h 97"/>
                  <a:gd name="T24" fmla="*/ 22 w 83"/>
                  <a:gd name="T25" fmla="*/ 86 h 97"/>
                  <a:gd name="T26" fmla="*/ 62 w 83"/>
                  <a:gd name="T27" fmla="*/ 61 h 97"/>
                  <a:gd name="T28" fmla="*/ 51 w 83"/>
                  <a:gd name="T29" fmla="*/ 56 h 97"/>
                  <a:gd name="T30" fmla="*/ 16 w 83"/>
                  <a:gd name="T31" fmla="*/ 84 h 97"/>
                  <a:gd name="T32" fmla="*/ 13 w 83"/>
                  <a:gd name="T33" fmla="*/ 81 h 97"/>
                  <a:gd name="T34" fmla="*/ 39 w 83"/>
                  <a:gd name="T35" fmla="*/ 58 h 97"/>
                  <a:gd name="T36" fmla="*/ 27 w 83"/>
                  <a:gd name="T37" fmla="*/ 63 h 97"/>
                  <a:gd name="T38" fmla="*/ 10 w 83"/>
                  <a:gd name="T39" fmla="*/ 82 h 97"/>
                  <a:gd name="T40" fmla="*/ 22 w 83"/>
                  <a:gd name="T41" fmla="*/ 62 h 97"/>
                  <a:gd name="T42" fmla="*/ 17 w 83"/>
                  <a:gd name="T43" fmla="*/ 57 h 97"/>
                  <a:gd name="T44" fmla="*/ 13 w 83"/>
                  <a:gd name="T45" fmla="*/ 65 h 97"/>
                  <a:gd name="T46" fmla="*/ 7 w 83"/>
                  <a:gd name="T47" fmla="*/ 61 h 97"/>
                  <a:gd name="T48" fmla="*/ 7 w 83"/>
                  <a:gd name="T49" fmla="*/ 61 h 97"/>
                  <a:gd name="T50" fmla="*/ 26 w 83"/>
                  <a:gd name="T51" fmla="*/ 59 h 97"/>
                  <a:gd name="T52" fmla="*/ 26 w 83"/>
                  <a:gd name="T53" fmla="*/ 58 h 97"/>
                  <a:gd name="T54" fmla="*/ 26 w 83"/>
                  <a:gd name="T55" fmla="*/ 58 h 97"/>
                  <a:gd name="T56" fmla="*/ 13 w 83"/>
                  <a:gd name="T57" fmla="*/ 63 h 97"/>
                  <a:gd name="T58" fmla="*/ 8 w 83"/>
                  <a:gd name="T59" fmla="*/ 62 h 97"/>
                  <a:gd name="T60" fmla="*/ 15 w 83"/>
                  <a:gd name="T61" fmla="*/ 63 h 97"/>
                  <a:gd name="T62" fmla="*/ 4 w 83"/>
                  <a:gd name="T63" fmla="*/ 62 h 97"/>
                  <a:gd name="T64" fmla="*/ 7 w 83"/>
                  <a:gd name="T65" fmla="*/ 58 h 97"/>
                  <a:gd name="T66" fmla="*/ 3 w 83"/>
                  <a:gd name="T67" fmla="*/ 60 h 97"/>
                  <a:gd name="T68" fmla="*/ 39 w 83"/>
                  <a:gd name="T69" fmla="*/ 61 h 97"/>
                  <a:gd name="T70" fmla="*/ 29 w 83"/>
                  <a:gd name="T71" fmla="*/ 93 h 97"/>
                  <a:gd name="T72" fmla="*/ 61 w 83"/>
                  <a:gd name="T73" fmla="*/ 67 h 97"/>
                  <a:gd name="T74" fmla="*/ 34 w 83"/>
                  <a:gd name="T75" fmla="*/ 94 h 97"/>
                  <a:gd name="T76" fmla="*/ 40 w 83"/>
                  <a:gd name="T77" fmla="*/ 94 h 97"/>
                  <a:gd name="T78" fmla="*/ 47 w 83"/>
                  <a:gd name="T79" fmla="*/ 93 h 97"/>
                  <a:gd name="T80" fmla="*/ 54 w 83"/>
                  <a:gd name="T81" fmla="*/ 90 h 97"/>
                  <a:gd name="T82" fmla="*/ 70 w 83"/>
                  <a:gd name="T83" fmla="*/ 79 h 97"/>
                  <a:gd name="T84" fmla="*/ 63 w 83"/>
                  <a:gd name="T85" fmla="*/ 88 h 97"/>
                  <a:gd name="T86" fmla="*/ 66 w 83"/>
                  <a:gd name="T87" fmla="*/ 81 h 97"/>
                  <a:gd name="T88" fmla="*/ 77 w 83"/>
                  <a:gd name="T89" fmla="*/ 66 h 97"/>
                  <a:gd name="T90" fmla="*/ 77 w 83"/>
                  <a:gd name="T91" fmla="*/ 64 h 97"/>
                  <a:gd name="T92" fmla="*/ 44 w 83"/>
                  <a:gd name="T93" fmla="*/ 90 h 97"/>
                  <a:gd name="T94" fmla="*/ 44 w 83"/>
                  <a:gd name="T95" fmla="*/ 85 h 97"/>
                  <a:gd name="T96" fmla="*/ 71 w 83"/>
                  <a:gd name="T97" fmla="*/ 60 h 97"/>
                  <a:gd name="T98" fmla="*/ 33 w 83"/>
                  <a:gd name="T99" fmla="*/ 27 h 97"/>
                  <a:gd name="T100" fmla="*/ 48 w 83"/>
                  <a:gd name="T101" fmla="*/ 26 h 97"/>
                  <a:gd name="T102" fmla="*/ 59 w 83"/>
                  <a:gd name="T103" fmla="*/ 56 h 97"/>
                  <a:gd name="T104" fmla="*/ 33 w 83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0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7"/>
                      <a:pt x="52" y="10"/>
                      <a:pt x="50" y="2"/>
                    </a:cubicBezTo>
                    <a:cubicBezTo>
                      <a:pt x="50" y="2"/>
                      <a:pt x="50" y="1"/>
                      <a:pt x="49" y="1"/>
                    </a:cubicBezTo>
                    <a:cubicBezTo>
                      <a:pt x="49" y="1"/>
                      <a:pt x="49" y="1"/>
                      <a:pt x="48" y="1"/>
                    </a:cubicBezTo>
                    <a:cubicBezTo>
                      <a:pt x="44" y="1"/>
                      <a:pt x="39" y="2"/>
                      <a:pt x="35" y="1"/>
                    </a:cubicBezTo>
                    <a:cubicBezTo>
                      <a:pt x="34" y="0"/>
                      <a:pt x="34" y="1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1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4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1" y="70"/>
                      <a:pt x="54" y="68"/>
                    </a:cubicBezTo>
                    <a:cubicBezTo>
                      <a:pt x="56" y="66"/>
                      <a:pt x="58" y="65"/>
                      <a:pt x="60" y="63"/>
                    </a:cubicBezTo>
                    <a:cubicBezTo>
                      <a:pt x="62" y="61"/>
                      <a:pt x="64" y="60"/>
                      <a:pt x="62" y="63"/>
                    </a:cubicBezTo>
                    <a:cubicBezTo>
                      <a:pt x="57" y="69"/>
                      <a:pt x="50" y="73"/>
                      <a:pt x="45" y="78"/>
                    </a:cubicBezTo>
                    <a:cubicBezTo>
                      <a:pt x="41" y="80"/>
                      <a:pt x="38" y="84"/>
                      <a:pt x="35" y="87"/>
                    </a:cubicBezTo>
                    <a:cubicBezTo>
                      <a:pt x="34" y="88"/>
                      <a:pt x="32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7" y="69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6" y="63"/>
                      <a:pt x="40" y="69"/>
                      <a:pt x="33" y="75"/>
                    </a:cubicBezTo>
                    <a:cubicBezTo>
                      <a:pt x="28" y="79"/>
                      <a:pt x="22" y="83"/>
                      <a:pt x="18" y="89"/>
                    </a:cubicBezTo>
                    <a:cubicBezTo>
                      <a:pt x="18" y="89"/>
                      <a:pt x="18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1"/>
                      <a:pt x="50" y="64"/>
                      <a:pt x="57" y="60"/>
                    </a:cubicBezTo>
                    <a:cubicBezTo>
                      <a:pt x="54" y="62"/>
                      <a:pt x="52" y="65"/>
                      <a:pt x="49" y="67"/>
                    </a:cubicBezTo>
                    <a:cubicBezTo>
                      <a:pt x="45" y="70"/>
                      <a:pt x="41" y="73"/>
                      <a:pt x="38" y="77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3" y="89"/>
                      <a:pt x="22" y="91"/>
                    </a:cubicBezTo>
                    <a:cubicBezTo>
                      <a:pt x="20" y="90"/>
                      <a:pt x="18" y="89"/>
                      <a:pt x="16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4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5" y="68"/>
                      <a:pt x="39" y="65"/>
                      <a:pt x="42" y="62"/>
                    </a:cubicBezTo>
                    <a:cubicBezTo>
                      <a:pt x="44" y="61"/>
                      <a:pt x="46" y="60"/>
                      <a:pt x="48" y="58"/>
                    </a:cubicBezTo>
                    <a:cubicBezTo>
                      <a:pt x="52" y="55"/>
                      <a:pt x="48" y="59"/>
                      <a:pt x="47" y="60"/>
                    </a:cubicBezTo>
                    <a:cubicBezTo>
                      <a:pt x="41" y="64"/>
                      <a:pt x="36" y="68"/>
                      <a:pt x="32" y="72"/>
                    </a:cubicBezTo>
                    <a:cubicBezTo>
                      <a:pt x="26" y="78"/>
                      <a:pt x="20" y="82"/>
                      <a:pt x="16" y="88"/>
                    </a:cubicBezTo>
                    <a:close/>
                    <a:moveTo>
                      <a:pt x="47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4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8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7" y="76"/>
                    </a:cubicBezTo>
                    <a:close/>
                    <a:moveTo>
                      <a:pt x="45" y="74"/>
                    </a:moveTo>
                    <a:cubicBezTo>
                      <a:pt x="41" y="77"/>
                      <a:pt x="37" y="80"/>
                      <a:pt x="32" y="83"/>
                    </a:cubicBezTo>
                    <a:cubicBezTo>
                      <a:pt x="34" y="81"/>
                      <a:pt x="36" y="79"/>
                      <a:pt x="38" y="77"/>
                    </a:cubicBezTo>
                    <a:cubicBezTo>
                      <a:pt x="44" y="71"/>
                      <a:pt x="52" y="65"/>
                      <a:pt x="59" y="60"/>
                    </a:cubicBezTo>
                    <a:cubicBezTo>
                      <a:pt x="59" y="59"/>
                      <a:pt x="59" y="59"/>
                      <a:pt x="59" y="59"/>
                    </a:cubicBezTo>
                    <a:cubicBezTo>
                      <a:pt x="52" y="62"/>
                      <a:pt x="47" y="67"/>
                      <a:pt x="42" y="71"/>
                    </a:cubicBezTo>
                    <a:cubicBezTo>
                      <a:pt x="35" y="76"/>
                      <a:pt x="28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1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7" y="58"/>
                      <a:pt x="60" y="60"/>
                      <a:pt x="62" y="61"/>
                    </a:cubicBezTo>
                    <a:cubicBezTo>
                      <a:pt x="56" y="65"/>
                      <a:pt x="51" y="70"/>
                      <a:pt x="45" y="74"/>
                    </a:cubicBezTo>
                    <a:close/>
                    <a:moveTo>
                      <a:pt x="39" y="66"/>
                    </a:moveTo>
                    <a:cubicBezTo>
                      <a:pt x="41" y="65"/>
                      <a:pt x="42" y="64"/>
                      <a:pt x="43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3" y="56"/>
                      <a:pt x="53" y="56"/>
                      <a:pt x="54" y="56"/>
                    </a:cubicBezTo>
                    <a:cubicBezTo>
                      <a:pt x="49" y="59"/>
                      <a:pt x="44" y="63"/>
                      <a:pt x="39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6" y="83"/>
                      <a:pt x="17" y="82"/>
                      <a:pt x="18" y="82"/>
                    </a:cubicBezTo>
                    <a:cubicBezTo>
                      <a:pt x="21" y="79"/>
                      <a:pt x="23" y="76"/>
                      <a:pt x="26" y="73"/>
                    </a:cubicBezTo>
                    <a:cubicBezTo>
                      <a:pt x="32" y="67"/>
                      <a:pt x="38" y="62"/>
                      <a:pt x="44" y="57"/>
                    </a:cubicBezTo>
                    <a:cubicBezTo>
                      <a:pt x="45" y="57"/>
                      <a:pt x="44" y="57"/>
                      <a:pt x="44" y="57"/>
                    </a:cubicBezTo>
                    <a:cubicBezTo>
                      <a:pt x="31" y="61"/>
                      <a:pt x="23" y="73"/>
                      <a:pt x="13" y="81"/>
                    </a:cubicBezTo>
                    <a:cubicBezTo>
                      <a:pt x="12" y="81"/>
                      <a:pt x="10" y="82"/>
                      <a:pt x="10" y="82"/>
                    </a:cubicBezTo>
                    <a:cubicBezTo>
                      <a:pt x="11" y="80"/>
                      <a:pt x="13" y="79"/>
                      <a:pt x="14" y="77"/>
                    </a:cubicBezTo>
                    <a:cubicBezTo>
                      <a:pt x="17" y="74"/>
                      <a:pt x="19" y="72"/>
                      <a:pt x="22" y="70"/>
                    </a:cubicBezTo>
                    <a:cubicBezTo>
                      <a:pt x="26" y="67"/>
                      <a:pt x="31" y="63"/>
                      <a:pt x="34" y="59"/>
                    </a:cubicBezTo>
                    <a:cubicBezTo>
                      <a:pt x="36" y="59"/>
                      <a:pt x="37" y="58"/>
                      <a:pt x="39" y="58"/>
                    </a:cubicBezTo>
                    <a:cubicBezTo>
                      <a:pt x="43" y="57"/>
                      <a:pt x="47" y="56"/>
                      <a:pt x="50" y="56"/>
                    </a:cubicBezTo>
                    <a:cubicBezTo>
                      <a:pt x="38" y="64"/>
                      <a:pt x="28" y="73"/>
                      <a:pt x="17" y="83"/>
                    </a:cubicBezTo>
                    <a:close/>
                    <a:moveTo>
                      <a:pt x="7" y="79"/>
                    </a:moveTo>
                    <a:cubicBezTo>
                      <a:pt x="12" y="76"/>
                      <a:pt x="16" y="73"/>
                      <a:pt x="20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0"/>
                      <a:pt x="33" y="60"/>
                      <a:pt x="33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5" y="73"/>
                      <a:pt x="10" y="82"/>
                    </a:cubicBezTo>
                    <a:cubicBezTo>
                      <a:pt x="9" y="81"/>
                      <a:pt x="8" y="80"/>
                      <a:pt x="7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6" y="67"/>
                      <a:pt x="18" y="65"/>
                      <a:pt x="20" y="64"/>
                    </a:cubicBezTo>
                    <a:cubicBezTo>
                      <a:pt x="21" y="62"/>
                      <a:pt x="27" y="56"/>
                      <a:pt x="22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6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3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4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3"/>
                      <a:pt x="17" y="61"/>
                    </a:cubicBezTo>
                    <a:cubicBezTo>
                      <a:pt x="18" y="61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9" y="58"/>
                      <a:pt x="11" y="57"/>
                    </a:cubicBezTo>
                    <a:cubicBezTo>
                      <a:pt x="14" y="55"/>
                      <a:pt x="11" y="58"/>
                      <a:pt x="10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5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7" y="59"/>
                      <a:pt x="29" y="59"/>
                      <a:pt x="30" y="59"/>
                    </a:cubicBezTo>
                    <a:cubicBezTo>
                      <a:pt x="30" y="59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6"/>
                    </a:cubicBezTo>
                    <a:cubicBezTo>
                      <a:pt x="8" y="73"/>
                      <a:pt x="12" y="69"/>
                      <a:pt x="15" y="66"/>
                    </a:cubicBezTo>
                    <a:cubicBezTo>
                      <a:pt x="18" y="64"/>
                      <a:pt x="20" y="61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3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3" y="64"/>
                      <a:pt x="12" y="66"/>
                      <a:pt x="10" y="67"/>
                    </a:cubicBezTo>
                    <a:cubicBezTo>
                      <a:pt x="9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7" y="56"/>
                    </a:cubicBezTo>
                    <a:cubicBezTo>
                      <a:pt x="13" y="58"/>
                      <a:pt x="9" y="62"/>
                      <a:pt x="5" y="66"/>
                    </a:cubicBezTo>
                    <a:cubicBezTo>
                      <a:pt x="3" y="68"/>
                      <a:pt x="4" y="66"/>
                      <a:pt x="5" y="64"/>
                    </a:cubicBezTo>
                    <a:cubicBezTo>
                      <a:pt x="6" y="63"/>
                      <a:pt x="7" y="63"/>
                      <a:pt x="8" y="62"/>
                    </a:cubicBezTo>
                    <a:cubicBezTo>
                      <a:pt x="10" y="60"/>
                      <a:pt x="12" y="58"/>
                      <a:pt x="13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6" y="56"/>
                      <a:pt x="19" y="56"/>
                      <a:pt x="21" y="57"/>
                    </a:cubicBezTo>
                    <a:cubicBezTo>
                      <a:pt x="21" y="57"/>
                      <a:pt x="22" y="57"/>
                      <a:pt x="22" y="57"/>
                    </a:cubicBezTo>
                    <a:cubicBezTo>
                      <a:pt x="19" y="59"/>
                      <a:pt x="17" y="61"/>
                      <a:pt x="15" y="63"/>
                    </a:cubicBezTo>
                    <a:close/>
                    <a:moveTo>
                      <a:pt x="4" y="62"/>
                    </a:moveTo>
                    <a:cubicBezTo>
                      <a:pt x="5" y="61"/>
                      <a:pt x="6" y="60"/>
                      <a:pt x="6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9" y="57"/>
                      <a:pt x="7" y="59"/>
                      <a:pt x="4" y="62"/>
                    </a:cubicBezTo>
                    <a:close/>
                    <a:moveTo>
                      <a:pt x="3" y="60"/>
                    </a:moveTo>
                    <a:cubicBezTo>
                      <a:pt x="4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8" y="56"/>
                      <a:pt x="7" y="57"/>
                      <a:pt x="7" y="58"/>
                    </a:cubicBezTo>
                    <a:cubicBezTo>
                      <a:pt x="5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5" y="57"/>
                      <a:pt x="4" y="58"/>
                      <a:pt x="3" y="60"/>
                    </a:cubicBezTo>
                    <a:cubicBezTo>
                      <a:pt x="2" y="60"/>
                      <a:pt x="3" y="60"/>
                      <a:pt x="3" y="60"/>
                    </a:cubicBezTo>
                    <a:close/>
                    <a:moveTo>
                      <a:pt x="10" y="83"/>
                    </a:moveTo>
                    <a:cubicBezTo>
                      <a:pt x="21" y="76"/>
                      <a:pt x="28" y="66"/>
                      <a:pt x="39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1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8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0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2" y="65"/>
                      <a:pt x="64" y="64"/>
                      <a:pt x="65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8" y="61"/>
                      <a:pt x="69" y="61"/>
                      <a:pt x="69" y="61"/>
                    </a:cubicBezTo>
                    <a:cubicBezTo>
                      <a:pt x="59" y="73"/>
                      <a:pt x="45" y="81"/>
                      <a:pt x="34" y="93"/>
                    </a:cubicBezTo>
                    <a:cubicBezTo>
                      <a:pt x="33" y="93"/>
                      <a:pt x="34" y="94"/>
                      <a:pt x="34" y="94"/>
                    </a:cubicBezTo>
                    <a:cubicBezTo>
                      <a:pt x="46" y="85"/>
                      <a:pt x="58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0" y="74"/>
                      <a:pt x="57" y="77"/>
                    </a:cubicBezTo>
                    <a:cubicBezTo>
                      <a:pt x="51" y="83"/>
                      <a:pt x="45" y="88"/>
                      <a:pt x="39" y="94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1" y="86"/>
                      <a:pt x="62" y="76"/>
                      <a:pt x="73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2"/>
                      <a:pt x="52" y="87"/>
                      <a:pt x="46" y="93"/>
                    </a:cubicBezTo>
                    <a:cubicBezTo>
                      <a:pt x="46" y="93"/>
                      <a:pt x="46" y="93"/>
                      <a:pt x="47" y="93"/>
                    </a:cubicBezTo>
                    <a:cubicBezTo>
                      <a:pt x="57" y="87"/>
                      <a:pt x="64" y="77"/>
                      <a:pt x="74" y="70"/>
                    </a:cubicBezTo>
                    <a:cubicBezTo>
                      <a:pt x="75" y="70"/>
                      <a:pt x="75" y="69"/>
                      <a:pt x="76" y="68"/>
                    </a:cubicBezTo>
                    <a:cubicBezTo>
                      <a:pt x="75" y="69"/>
                      <a:pt x="74" y="70"/>
                      <a:pt x="73" y="71"/>
                    </a:cubicBezTo>
                    <a:cubicBezTo>
                      <a:pt x="72" y="73"/>
                      <a:pt x="69" y="75"/>
                      <a:pt x="67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3" y="90"/>
                      <a:pt x="54" y="91"/>
                      <a:pt x="54" y="91"/>
                    </a:cubicBezTo>
                    <a:cubicBezTo>
                      <a:pt x="61" y="87"/>
                      <a:pt x="66" y="82"/>
                      <a:pt x="72" y="77"/>
                    </a:cubicBezTo>
                    <a:cubicBezTo>
                      <a:pt x="73" y="76"/>
                      <a:pt x="74" y="75"/>
                      <a:pt x="75" y="74"/>
                    </a:cubicBezTo>
                    <a:cubicBezTo>
                      <a:pt x="75" y="74"/>
                      <a:pt x="75" y="75"/>
                      <a:pt x="75" y="75"/>
                    </a:cubicBezTo>
                    <a:cubicBezTo>
                      <a:pt x="73" y="76"/>
                      <a:pt x="72" y="78"/>
                      <a:pt x="70" y="79"/>
                    </a:cubicBezTo>
                    <a:cubicBezTo>
                      <a:pt x="67" y="82"/>
                      <a:pt x="64" y="86"/>
                      <a:pt x="60" y="89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55" y="92"/>
                      <a:pt x="48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5" y="85"/>
                      <a:pt x="67" y="83"/>
                      <a:pt x="70" y="80"/>
                    </a:cubicBezTo>
                    <a:cubicBezTo>
                      <a:pt x="71" y="79"/>
                      <a:pt x="72" y="78"/>
                      <a:pt x="74" y="76"/>
                    </a:cubicBezTo>
                    <a:cubicBezTo>
                      <a:pt x="71" y="81"/>
                      <a:pt x="67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2" y="75"/>
                      <a:pt x="69" y="78"/>
                      <a:pt x="66" y="81"/>
                    </a:cubicBezTo>
                    <a:cubicBezTo>
                      <a:pt x="64" y="83"/>
                      <a:pt x="62" y="85"/>
                      <a:pt x="60" y="87"/>
                    </a:cubicBezTo>
                    <a:cubicBezTo>
                      <a:pt x="59" y="87"/>
                      <a:pt x="53" y="92"/>
                      <a:pt x="56" y="88"/>
                    </a:cubicBezTo>
                    <a:cubicBezTo>
                      <a:pt x="60" y="84"/>
                      <a:pt x="65" y="80"/>
                      <a:pt x="69" y="76"/>
                    </a:cubicBezTo>
                    <a:cubicBezTo>
                      <a:pt x="72" y="73"/>
                      <a:pt x="76" y="71"/>
                      <a:pt x="77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2" y="71"/>
                      <a:pt x="67" y="74"/>
                      <a:pt x="63" y="78"/>
                    </a:cubicBezTo>
                    <a:cubicBezTo>
                      <a:pt x="60" y="81"/>
                      <a:pt x="58" y="83"/>
                      <a:pt x="55" y="85"/>
                    </a:cubicBezTo>
                    <a:cubicBezTo>
                      <a:pt x="53" y="87"/>
                      <a:pt x="49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6" y="64"/>
                      <a:pt x="77" y="64"/>
                      <a:pt x="77" y="64"/>
                    </a:cubicBezTo>
                    <a:cubicBezTo>
                      <a:pt x="77" y="63"/>
                      <a:pt x="77" y="63"/>
                      <a:pt x="78" y="63"/>
                    </a:cubicBezTo>
                    <a:cubicBezTo>
                      <a:pt x="78" y="62"/>
                      <a:pt x="78" y="62"/>
                      <a:pt x="77" y="62"/>
                    </a:cubicBezTo>
                    <a:cubicBezTo>
                      <a:pt x="71" y="67"/>
                      <a:pt x="65" y="73"/>
                      <a:pt x="58" y="78"/>
                    </a:cubicBezTo>
                    <a:cubicBezTo>
                      <a:pt x="55" y="81"/>
                      <a:pt x="52" y="84"/>
                      <a:pt x="49" y="86"/>
                    </a:cubicBezTo>
                    <a:cubicBezTo>
                      <a:pt x="47" y="88"/>
                      <a:pt x="45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4" y="71"/>
                      <a:pt x="70" y="66"/>
                      <a:pt x="75" y="60"/>
                    </a:cubicBezTo>
                    <a:cubicBezTo>
                      <a:pt x="76" y="60"/>
                      <a:pt x="75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6" y="91"/>
                      <a:pt x="36" y="92"/>
                    </a:cubicBezTo>
                    <a:cubicBezTo>
                      <a:pt x="36" y="92"/>
                      <a:pt x="36" y="92"/>
                      <a:pt x="37" y="91"/>
                    </a:cubicBezTo>
                    <a:cubicBezTo>
                      <a:pt x="42" y="85"/>
                      <a:pt x="49" y="81"/>
                      <a:pt x="55" y="75"/>
                    </a:cubicBezTo>
                    <a:cubicBezTo>
                      <a:pt x="60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8" y="60"/>
                      <a:pt x="78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3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6"/>
                    </a:cubicBezTo>
                    <a:cubicBezTo>
                      <a:pt x="37" y="19"/>
                      <a:pt x="35" y="11"/>
                      <a:pt x="35" y="4"/>
                    </a:cubicBezTo>
                    <a:cubicBezTo>
                      <a:pt x="39" y="4"/>
                      <a:pt x="43" y="4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7"/>
                      <a:pt x="48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6" y="27"/>
                      <a:pt x="77" y="41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59" y="56"/>
                    </a:cubicBezTo>
                    <a:cubicBezTo>
                      <a:pt x="53" y="52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3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0" name="Freeform 47"/>
              <p:cNvSpPr>
                <a:spLocks noEditPoints="1"/>
              </p:cNvSpPr>
              <p:nvPr/>
            </p:nvSpPr>
            <p:spPr bwMode="auto">
              <a:xfrm>
                <a:off x="1446575" y="3109552"/>
                <a:ext cx="163093" cy="18850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0" y="72"/>
                      <a:pt x="81" y="63"/>
                    </a:cubicBezTo>
                    <a:cubicBezTo>
                      <a:pt x="84" y="45"/>
                      <a:pt x="72" y="24"/>
                      <a:pt x="51" y="24"/>
                    </a:cubicBezTo>
                    <a:cubicBezTo>
                      <a:pt x="52" y="17"/>
                      <a:pt x="52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5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3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2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90"/>
                      <a:pt x="31" y="91"/>
                    </a:cubicBezTo>
                    <a:cubicBezTo>
                      <a:pt x="30" y="91"/>
                      <a:pt x="29" y="92"/>
                      <a:pt x="28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8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49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8" y="82"/>
                      <a:pt x="18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8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2" y="71"/>
                      <a:pt x="15" y="68"/>
                    </a:cubicBezTo>
                    <a:cubicBezTo>
                      <a:pt x="17" y="67"/>
                      <a:pt x="18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2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5" y="61"/>
                      <a:pt x="14" y="61"/>
                    </a:cubicBezTo>
                    <a:cubicBezTo>
                      <a:pt x="12" y="63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6" y="63"/>
                      <a:pt x="18" y="61"/>
                    </a:cubicBezTo>
                    <a:cubicBezTo>
                      <a:pt x="18" y="61"/>
                      <a:pt x="23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4" y="66"/>
                    </a:cubicBezTo>
                    <a:cubicBezTo>
                      <a:pt x="4" y="66"/>
                      <a:pt x="3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4" y="73"/>
                      <a:pt x="16" y="71"/>
                    </a:cubicBezTo>
                    <a:cubicBezTo>
                      <a:pt x="20" y="68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6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6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7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3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3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2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5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3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6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6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3" y="78"/>
                    </a:cubicBezTo>
                    <a:cubicBezTo>
                      <a:pt x="61" y="81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6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7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8" y="26"/>
                    </a:cubicBezTo>
                    <a:cubicBezTo>
                      <a:pt x="48" y="26"/>
                      <a:pt x="49" y="27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6" y="55"/>
                      <a:pt x="75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1" name="Freeform 49"/>
              <p:cNvSpPr>
                <a:spLocks noEditPoints="1"/>
              </p:cNvSpPr>
              <p:nvPr/>
            </p:nvSpPr>
            <p:spPr bwMode="auto">
              <a:xfrm>
                <a:off x="2185525" y="3728024"/>
                <a:ext cx="163093" cy="186041"/>
              </a:xfrm>
              <a:custGeom>
                <a:avLst/>
                <a:gdLst>
                  <a:gd name="T0" fmla="*/ 71 w 84"/>
                  <a:gd name="T1" fmla="*/ 85 h 96"/>
                  <a:gd name="T2" fmla="*/ 49 w 84"/>
                  <a:gd name="T3" fmla="*/ 0 h 96"/>
                  <a:gd name="T4" fmla="*/ 1 w 84"/>
                  <a:gd name="T5" fmla="*/ 56 h 96"/>
                  <a:gd name="T6" fmla="*/ 46 w 84"/>
                  <a:gd name="T7" fmla="*/ 74 h 96"/>
                  <a:gd name="T8" fmla="*/ 36 w 84"/>
                  <a:gd name="T9" fmla="*/ 86 h 96"/>
                  <a:gd name="T10" fmla="*/ 35 w 84"/>
                  <a:gd name="T11" fmla="*/ 71 h 96"/>
                  <a:gd name="T12" fmla="*/ 19 w 84"/>
                  <a:gd name="T13" fmla="*/ 88 h 96"/>
                  <a:gd name="T14" fmla="*/ 29 w 84"/>
                  <a:gd name="T15" fmla="*/ 85 h 96"/>
                  <a:gd name="T16" fmla="*/ 15 w 84"/>
                  <a:gd name="T17" fmla="*/ 86 h 96"/>
                  <a:gd name="T18" fmla="*/ 32 w 84"/>
                  <a:gd name="T19" fmla="*/ 72 h 96"/>
                  <a:gd name="T20" fmla="*/ 55 w 84"/>
                  <a:gd name="T21" fmla="*/ 71 h 96"/>
                  <a:gd name="T22" fmla="*/ 39 w 84"/>
                  <a:gd name="T23" fmla="*/ 76 h 96"/>
                  <a:gd name="T24" fmla="*/ 22 w 84"/>
                  <a:gd name="T25" fmla="*/ 85 h 96"/>
                  <a:gd name="T26" fmla="*/ 63 w 84"/>
                  <a:gd name="T27" fmla="*/ 60 h 96"/>
                  <a:gd name="T28" fmla="*/ 52 w 84"/>
                  <a:gd name="T29" fmla="*/ 55 h 96"/>
                  <a:gd name="T30" fmla="*/ 16 w 84"/>
                  <a:gd name="T31" fmla="*/ 84 h 96"/>
                  <a:gd name="T32" fmla="*/ 13 w 84"/>
                  <a:gd name="T33" fmla="*/ 80 h 96"/>
                  <a:gd name="T34" fmla="*/ 40 w 84"/>
                  <a:gd name="T35" fmla="*/ 57 h 96"/>
                  <a:gd name="T36" fmla="*/ 28 w 84"/>
                  <a:gd name="T37" fmla="*/ 63 h 96"/>
                  <a:gd name="T38" fmla="*/ 10 w 84"/>
                  <a:gd name="T39" fmla="*/ 81 h 96"/>
                  <a:gd name="T40" fmla="*/ 23 w 84"/>
                  <a:gd name="T41" fmla="*/ 61 h 96"/>
                  <a:gd name="T42" fmla="*/ 17 w 84"/>
                  <a:gd name="T43" fmla="*/ 57 h 96"/>
                  <a:gd name="T44" fmla="*/ 14 w 84"/>
                  <a:gd name="T45" fmla="*/ 65 h 96"/>
                  <a:gd name="T46" fmla="*/ 8 w 84"/>
                  <a:gd name="T47" fmla="*/ 60 h 96"/>
                  <a:gd name="T48" fmla="*/ 8 w 84"/>
                  <a:gd name="T49" fmla="*/ 60 h 96"/>
                  <a:gd name="T50" fmla="*/ 27 w 84"/>
                  <a:gd name="T51" fmla="*/ 58 h 96"/>
                  <a:gd name="T52" fmla="*/ 26 w 84"/>
                  <a:gd name="T53" fmla="*/ 57 h 96"/>
                  <a:gd name="T54" fmla="*/ 26 w 84"/>
                  <a:gd name="T55" fmla="*/ 57 h 96"/>
                  <a:gd name="T56" fmla="*/ 14 w 84"/>
                  <a:gd name="T57" fmla="*/ 62 h 96"/>
                  <a:gd name="T58" fmla="*/ 9 w 84"/>
                  <a:gd name="T59" fmla="*/ 61 h 96"/>
                  <a:gd name="T60" fmla="*/ 16 w 84"/>
                  <a:gd name="T61" fmla="*/ 62 h 96"/>
                  <a:gd name="T62" fmla="*/ 5 w 84"/>
                  <a:gd name="T63" fmla="*/ 61 h 96"/>
                  <a:gd name="T64" fmla="*/ 8 w 84"/>
                  <a:gd name="T65" fmla="*/ 57 h 96"/>
                  <a:gd name="T66" fmla="*/ 4 w 84"/>
                  <a:gd name="T67" fmla="*/ 59 h 96"/>
                  <a:gd name="T68" fmla="*/ 39 w 84"/>
                  <a:gd name="T69" fmla="*/ 60 h 96"/>
                  <a:gd name="T70" fmla="*/ 29 w 84"/>
                  <a:gd name="T71" fmla="*/ 92 h 96"/>
                  <a:gd name="T72" fmla="*/ 62 w 84"/>
                  <a:gd name="T73" fmla="*/ 66 h 96"/>
                  <a:gd name="T74" fmla="*/ 35 w 84"/>
                  <a:gd name="T75" fmla="*/ 93 h 96"/>
                  <a:gd name="T76" fmla="*/ 40 w 84"/>
                  <a:gd name="T77" fmla="*/ 93 h 96"/>
                  <a:gd name="T78" fmla="*/ 48 w 84"/>
                  <a:gd name="T79" fmla="*/ 92 h 96"/>
                  <a:gd name="T80" fmla="*/ 54 w 84"/>
                  <a:gd name="T81" fmla="*/ 89 h 96"/>
                  <a:gd name="T82" fmla="*/ 71 w 84"/>
                  <a:gd name="T83" fmla="*/ 78 h 96"/>
                  <a:gd name="T84" fmla="*/ 64 w 84"/>
                  <a:gd name="T85" fmla="*/ 87 h 96"/>
                  <a:gd name="T86" fmla="*/ 67 w 84"/>
                  <a:gd name="T87" fmla="*/ 80 h 96"/>
                  <a:gd name="T88" fmla="*/ 78 w 84"/>
                  <a:gd name="T89" fmla="*/ 66 h 96"/>
                  <a:gd name="T90" fmla="*/ 77 w 84"/>
                  <a:gd name="T91" fmla="*/ 63 h 96"/>
                  <a:gd name="T92" fmla="*/ 44 w 84"/>
                  <a:gd name="T93" fmla="*/ 90 h 96"/>
                  <a:gd name="T94" fmla="*/ 45 w 84"/>
                  <a:gd name="T95" fmla="*/ 85 h 96"/>
                  <a:gd name="T96" fmla="*/ 72 w 84"/>
                  <a:gd name="T97" fmla="*/ 59 h 96"/>
                  <a:gd name="T98" fmla="*/ 34 w 84"/>
                  <a:gd name="T99" fmla="*/ 27 h 96"/>
                  <a:gd name="T100" fmla="*/ 49 w 84"/>
                  <a:gd name="T101" fmla="*/ 25 h 96"/>
                  <a:gd name="T102" fmla="*/ 60 w 84"/>
                  <a:gd name="T103" fmla="*/ 55 h 96"/>
                  <a:gd name="T104" fmla="*/ 34 w 84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1" y="69"/>
                      <a:pt x="4" y="79"/>
                      <a:pt x="11" y="86"/>
                    </a:cubicBezTo>
                    <a:cubicBezTo>
                      <a:pt x="18" y="94"/>
                      <a:pt x="32" y="96"/>
                      <a:pt x="43" y="96"/>
                    </a:cubicBezTo>
                    <a:cubicBezTo>
                      <a:pt x="53" y="96"/>
                      <a:pt x="63" y="92"/>
                      <a:pt x="71" y="85"/>
                    </a:cubicBezTo>
                    <a:cubicBezTo>
                      <a:pt x="78" y="80"/>
                      <a:pt x="81" y="71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6"/>
                      <a:pt x="53" y="9"/>
                      <a:pt x="51" y="1"/>
                    </a:cubicBezTo>
                    <a:cubicBezTo>
                      <a:pt x="51" y="1"/>
                      <a:pt x="51" y="1"/>
                      <a:pt x="50" y="1"/>
                    </a:cubicBezTo>
                    <a:cubicBezTo>
                      <a:pt x="50" y="0"/>
                      <a:pt x="50" y="0"/>
                      <a:pt x="49" y="0"/>
                    </a:cubicBezTo>
                    <a:cubicBezTo>
                      <a:pt x="45" y="0"/>
                      <a:pt x="40" y="1"/>
                      <a:pt x="36" y="0"/>
                    </a:cubicBezTo>
                    <a:cubicBezTo>
                      <a:pt x="35" y="0"/>
                      <a:pt x="34" y="0"/>
                      <a:pt x="34" y="1"/>
                    </a:cubicBezTo>
                    <a:cubicBezTo>
                      <a:pt x="34" y="1"/>
                      <a:pt x="33" y="1"/>
                      <a:pt x="33" y="2"/>
                    </a:cubicBezTo>
                    <a:cubicBezTo>
                      <a:pt x="33" y="9"/>
                      <a:pt x="35" y="16"/>
                      <a:pt x="34" y="24"/>
                    </a:cubicBezTo>
                    <a:cubicBezTo>
                      <a:pt x="17" y="23"/>
                      <a:pt x="2" y="40"/>
                      <a:pt x="1" y="56"/>
                    </a:cubicBezTo>
                    <a:cubicBezTo>
                      <a:pt x="0" y="56"/>
                      <a:pt x="0" y="57"/>
                      <a:pt x="0" y="57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29" y="92"/>
                      <a:pt x="29" y="92"/>
                    </a:cubicBezTo>
                    <a:cubicBezTo>
                      <a:pt x="27" y="92"/>
                      <a:pt x="25" y="91"/>
                      <a:pt x="23" y="91"/>
                    </a:cubicBezTo>
                    <a:cubicBezTo>
                      <a:pt x="31" y="85"/>
                      <a:pt x="39" y="79"/>
                      <a:pt x="46" y="74"/>
                    </a:cubicBezTo>
                    <a:cubicBezTo>
                      <a:pt x="49" y="72"/>
                      <a:pt x="52" y="70"/>
                      <a:pt x="55" y="67"/>
                    </a:cubicBezTo>
                    <a:cubicBezTo>
                      <a:pt x="57" y="66"/>
                      <a:pt x="59" y="64"/>
                      <a:pt x="61" y="62"/>
                    </a:cubicBezTo>
                    <a:cubicBezTo>
                      <a:pt x="63" y="61"/>
                      <a:pt x="65" y="59"/>
                      <a:pt x="62" y="62"/>
                    </a:cubicBezTo>
                    <a:cubicBezTo>
                      <a:pt x="58" y="68"/>
                      <a:pt x="51" y="72"/>
                      <a:pt x="45" y="77"/>
                    </a:cubicBezTo>
                    <a:cubicBezTo>
                      <a:pt x="42" y="80"/>
                      <a:pt x="39" y="83"/>
                      <a:pt x="36" y="86"/>
                    </a:cubicBezTo>
                    <a:cubicBezTo>
                      <a:pt x="35" y="87"/>
                      <a:pt x="33" y="89"/>
                      <a:pt x="31" y="90"/>
                    </a:cubicBezTo>
                    <a:cubicBezTo>
                      <a:pt x="31" y="91"/>
                      <a:pt x="30" y="91"/>
                      <a:pt x="29" y="92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23" y="82"/>
                      <a:pt x="29" y="76"/>
                      <a:pt x="35" y="71"/>
                    </a:cubicBezTo>
                    <a:cubicBezTo>
                      <a:pt x="38" y="68"/>
                      <a:pt x="42" y="65"/>
                      <a:pt x="45" y="62"/>
                    </a:cubicBezTo>
                    <a:cubicBezTo>
                      <a:pt x="48" y="61"/>
                      <a:pt x="52" y="58"/>
                      <a:pt x="54" y="57"/>
                    </a:cubicBezTo>
                    <a:cubicBezTo>
                      <a:pt x="47" y="63"/>
                      <a:pt x="40" y="68"/>
                      <a:pt x="34" y="74"/>
                    </a:cubicBezTo>
                    <a:cubicBezTo>
                      <a:pt x="29" y="78"/>
                      <a:pt x="23" y="82"/>
                      <a:pt x="19" y="88"/>
                    </a:cubicBezTo>
                    <a:cubicBezTo>
                      <a:pt x="19" y="88"/>
                      <a:pt x="19" y="89"/>
                      <a:pt x="19" y="88"/>
                    </a:cubicBezTo>
                    <a:cubicBezTo>
                      <a:pt x="26" y="84"/>
                      <a:pt x="32" y="80"/>
                      <a:pt x="38" y="75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1"/>
                      <a:pt x="52" y="64"/>
                      <a:pt x="50" y="67"/>
                    </a:cubicBezTo>
                    <a:cubicBezTo>
                      <a:pt x="46" y="70"/>
                      <a:pt x="42" y="73"/>
                      <a:pt x="38" y="76"/>
                    </a:cubicBezTo>
                    <a:cubicBezTo>
                      <a:pt x="35" y="79"/>
                      <a:pt x="32" y="83"/>
                      <a:pt x="29" y="85"/>
                    </a:cubicBezTo>
                    <a:cubicBezTo>
                      <a:pt x="26" y="87"/>
                      <a:pt x="24" y="88"/>
                      <a:pt x="23" y="90"/>
                    </a:cubicBezTo>
                    <a:cubicBezTo>
                      <a:pt x="21" y="89"/>
                      <a:pt x="19" y="89"/>
                      <a:pt x="17" y="87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7"/>
                      <a:pt x="15" y="86"/>
                      <a:pt x="15" y="86"/>
                    </a:cubicBezTo>
                    <a:cubicBezTo>
                      <a:pt x="21" y="81"/>
                      <a:pt x="27" y="75"/>
                      <a:pt x="33" y="70"/>
                    </a:cubicBezTo>
                    <a:cubicBezTo>
                      <a:pt x="36" y="67"/>
                      <a:pt x="40" y="64"/>
                      <a:pt x="43" y="61"/>
                    </a:cubicBezTo>
                    <a:cubicBezTo>
                      <a:pt x="45" y="60"/>
                      <a:pt x="47" y="59"/>
                      <a:pt x="49" y="57"/>
                    </a:cubicBezTo>
                    <a:cubicBezTo>
                      <a:pt x="53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7" y="77"/>
                      <a:pt x="21" y="81"/>
                      <a:pt x="17" y="87"/>
                    </a:cubicBezTo>
                    <a:close/>
                    <a:moveTo>
                      <a:pt x="48" y="76"/>
                    </a:moveTo>
                    <a:cubicBezTo>
                      <a:pt x="54" y="71"/>
                      <a:pt x="60" y="67"/>
                      <a:pt x="65" y="61"/>
                    </a:cubicBezTo>
                    <a:cubicBezTo>
                      <a:pt x="65" y="61"/>
                      <a:pt x="66" y="61"/>
                      <a:pt x="66" y="61"/>
                    </a:cubicBezTo>
                    <a:cubicBezTo>
                      <a:pt x="62" y="64"/>
                      <a:pt x="59" y="68"/>
                      <a:pt x="55" y="71"/>
                    </a:cubicBezTo>
                    <a:cubicBezTo>
                      <a:pt x="49" y="75"/>
                      <a:pt x="44" y="80"/>
                      <a:pt x="38" y="85"/>
                    </a:cubicBezTo>
                    <a:cubicBezTo>
                      <a:pt x="42" y="82"/>
                      <a:pt x="45" y="78"/>
                      <a:pt x="48" y="76"/>
                    </a:cubicBezTo>
                    <a:close/>
                    <a:moveTo>
                      <a:pt x="46" y="73"/>
                    </a:moveTo>
                    <a:cubicBezTo>
                      <a:pt x="42" y="76"/>
                      <a:pt x="37" y="79"/>
                      <a:pt x="33" y="82"/>
                    </a:cubicBezTo>
                    <a:cubicBezTo>
                      <a:pt x="35" y="80"/>
                      <a:pt x="37" y="78"/>
                      <a:pt x="39" y="76"/>
                    </a:cubicBezTo>
                    <a:cubicBezTo>
                      <a:pt x="45" y="70"/>
                      <a:pt x="53" y="65"/>
                      <a:pt x="60" y="59"/>
                    </a:cubicBezTo>
                    <a:cubicBezTo>
                      <a:pt x="60" y="59"/>
                      <a:pt x="60" y="58"/>
                      <a:pt x="59" y="58"/>
                    </a:cubicBezTo>
                    <a:cubicBezTo>
                      <a:pt x="53" y="61"/>
                      <a:pt x="48" y="66"/>
                      <a:pt x="43" y="70"/>
                    </a:cubicBezTo>
                    <a:cubicBezTo>
                      <a:pt x="36" y="75"/>
                      <a:pt x="29" y="81"/>
                      <a:pt x="22" y="86"/>
                    </a:cubicBezTo>
                    <a:cubicBezTo>
                      <a:pt x="19" y="88"/>
                      <a:pt x="22" y="85"/>
                      <a:pt x="22" y="85"/>
                    </a:cubicBezTo>
                    <a:cubicBezTo>
                      <a:pt x="24" y="83"/>
                      <a:pt x="25" y="82"/>
                      <a:pt x="27" y="81"/>
                    </a:cubicBezTo>
                    <a:cubicBezTo>
                      <a:pt x="30" y="78"/>
                      <a:pt x="33" y="76"/>
                      <a:pt x="36" y="73"/>
                    </a:cubicBezTo>
                    <a:cubicBezTo>
                      <a:pt x="42" y="68"/>
                      <a:pt x="49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2" y="69"/>
                      <a:pt x="46" y="73"/>
                    </a:cubicBezTo>
                    <a:close/>
                    <a:moveTo>
                      <a:pt x="40" y="65"/>
                    </a:moveTo>
                    <a:cubicBezTo>
                      <a:pt x="41" y="64"/>
                      <a:pt x="43" y="63"/>
                      <a:pt x="44" y="62"/>
                    </a:cubicBezTo>
                    <a:cubicBezTo>
                      <a:pt x="47" y="60"/>
                      <a:pt x="50" y="58"/>
                      <a:pt x="52" y="56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3" y="55"/>
                      <a:pt x="53" y="55"/>
                    </a:cubicBezTo>
                    <a:cubicBezTo>
                      <a:pt x="54" y="55"/>
                      <a:pt x="54" y="55"/>
                      <a:pt x="55" y="56"/>
                    </a:cubicBezTo>
                    <a:cubicBezTo>
                      <a:pt x="50" y="59"/>
                      <a:pt x="45" y="62"/>
                      <a:pt x="40" y="65"/>
                    </a:cubicBezTo>
                    <a:close/>
                    <a:moveTo>
                      <a:pt x="18" y="82"/>
                    </a:moveTo>
                    <a:cubicBezTo>
                      <a:pt x="17" y="82"/>
                      <a:pt x="17" y="83"/>
                      <a:pt x="16" y="84"/>
                    </a:cubicBezTo>
                    <a:cubicBezTo>
                      <a:pt x="17" y="83"/>
                      <a:pt x="18" y="82"/>
                      <a:pt x="19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3" y="67"/>
                      <a:pt x="39" y="62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32" y="60"/>
                      <a:pt x="24" y="72"/>
                      <a:pt x="13" y="80"/>
                    </a:cubicBezTo>
                    <a:cubicBezTo>
                      <a:pt x="13" y="80"/>
                      <a:pt x="11" y="81"/>
                      <a:pt x="11" y="81"/>
                    </a:cubicBezTo>
                    <a:cubicBezTo>
                      <a:pt x="12" y="80"/>
                      <a:pt x="13" y="78"/>
                      <a:pt x="15" y="76"/>
                    </a:cubicBezTo>
                    <a:cubicBezTo>
                      <a:pt x="17" y="74"/>
                      <a:pt x="20" y="71"/>
                      <a:pt x="23" y="69"/>
                    </a:cubicBezTo>
                    <a:cubicBezTo>
                      <a:pt x="27" y="66"/>
                      <a:pt x="31" y="63"/>
                      <a:pt x="35" y="59"/>
                    </a:cubicBezTo>
                    <a:cubicBezTo>
                      <a:pt x="36" y="58"/>
                      <a:pt x="38" y="58"/>
                      <a:pt x="40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9" y="73"/>
                      <a:pt x="18" y="82"/>
                    </a:cubicBezTo>
                    <a:close/>
                    <a:moveTo>
                      <a:pt x="8" y="78"/>
                    </a:moveTo>
                    <a:cubicBezTo>
                      <a:pt x="13" y="76"/>
                      <a:pt x="17" y="72"/>
                      <a:pt x="21" y="69"/>
                    </a:cubicBezTo>
                    <a:cubicBezTo>
                      <a:pt x="23" y="67"/>
                      <a:pt x="26" y="65"/>
                      <a:pt x="28" y="63"/>
                    </a:cubicBezTo>
                    <a:cubicBezTo>
                      <a:pt x="29" y="61"/>
                      <a:pt x="31" y="60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4" y="59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27" y="67"/>
                      <a:pt x="16" y="72"/>
                      <a:pt x="10" y="81"/>
                    </a:cubicBezTo>
                    <a:cubicBezTo>
                      <a:pt x="10" y="80"/>
                      <a:pt x="9" y="79"/>
                      <a:pt x="8" y="78"/>
                    </a:cubicBezTo>
                    <a:close/>
                    <a:moveTo>
                      <a:pt x="7" y="76"/>
                    </a:moveTo>
                    <a:cubicBezTo>
                      <a:pt x="10" y="73"/>
                      <a:pt x="13" y="70"/>
                      <a:pt x="16" y="67"/>
                    </a:cubicBezTo>
                    <a:cubicBezTo>
                      <a:pt x="17" y="66"/>
                      <a:pt x="19" y="64"/>
                      <a:pt x="20" y="63"/>
                    </a:cubicBezTo>
                    <a:cubicBezTo>
                      <a:pt x="22" y="61"/>
                      <a:pt x="28" y="55"/>
                      <a:pt x="23" y="61"/>
                    </a:cubicBezTo>
                    <a:cubicBezTo>
                      <a:pt x="21" y="65"/>
                      <a:pt x="18" y="68"/>
                      <a:pt x="15" y="71"/>
                    </a:cubicBezTo>
                    <a:cubicBezTo>
                      <a:pt x="12" y="73"/>
                      <a:pt x="10" y="75"/>
                      <a:pt x="8" y="77"/>
                    </a:cubicBezTo>
                    <a:cubicBezTo>
                      <a:pt x="7" y="77"/>
                      <a:pt x="7" y="76"/>
                      <a:pt x="7" y="76"/>
                    </a:cubicBezTo>
                    <a:close/>
                    <a:moveTo>
                      <a:pt x="4" y="67"/>
                    </a:moveTo>
                    <a:cubicBezTo>
                      <a:pt x="9" y="64"/>
                      <a:pt x="12" y="59"/>
                      <a:pt x="17" y="57"/>
                    </a:cubicBezTo>
                    <a:cubicBezTo>
                      <a:pt x="17" y="57"/>
                      <a:pt x="15" y="60"/>
                      <a:pt x="14" y="61"/>
                    </a:cubicBezTo>
                    <a:cubicBezTo>
                      <a:pt x="13" y="62"/>
                      <a:pt x="12" y="63"/>
                      <a:pt x="10" y="64"/>
                    </a:cubicBezTo>
                    <a:cubicBezTo>
                      <a:pt x="8" y="66"/>
                      <a:pt x="7" y="69"/>
                      <a:pt x="5" y="71"/>
                    </a:cubicBezTo>
                    <a:cubicBezTo>
                      <a:pt x="5" y="71"/>
                      <a:pt x="6" y="72"/>
                      <a:pt x="6" y="72"/>
                    </a:cubicBezTo>
                    <a:cubicBezTo>
                      <a:pt x="9" y="70"/>
                      <a:pt x="11" y="67"/>
                      <a:pt x="14" y="65"/>
                    </a:cubicBezTo>
                    <a:cubicBezTo>
                      <a:pt x="15" y="63"/>
                      <a:pt x="17" y="62"/>
                      <a:pt x="18" y="60"/>
                    </a:cubicBezTo>
                    <a:cubicBezTo>
                      <a:pt x="19" y="60"/>
                      <a:pt x="23" y="55"/>
                      <a:pt x="21" y="59"/>
                    </a:cubicBezTo>
                    <a:cubicBezTo>
                      <a:pt x="17" y="64"/>
                      <a:pt x="11" y="69"/>
                      <a:pt x="6" y="74"/>
                    </a:cubicBezTo>
                    <a:cubicBezTo>
                      <a:pt x="6" y="72"/>
                      <a:pt x="5" y="70"/>
                      <a:pt x="4" y="67"/>
                    </a:cubicBezTo>
                    <a:close/>
                    <a:moveTo>
                      <a:pt x="8" y="60"/>
                    </a:moveTo>
                    <a:cubicBezTo>
                      <a:pt x="9" y="59"/>
                      <a:pt x="10" y="57"/>
                      <a:pt x="12" y="56"/>
                    </a:cubicBezTo>
                    <a:cubicBezTo>
                      <a:pt x="15" y="54"/>
                      <a:pt x="12" y="57"/>
                      <a:pt x="11" y="58"/>
                    </a:cubicBezTo>
                    <a:cubicBezTo>
                      <a:pt x="9" y="60"/>
                      <a:pt x="6" y="62"/>
                      <a:pt x="4" y="66"/>
                    </a:cubicBezTo>
                    <a:cubicBezTo>
                      <a:pt x="4" y="65"/>
                      <a:pt x="4" y="64"/>
                      <a:pt x="4" y="64"/>
                    </a:cubicBezTo>
                    <a:cubicBezTo>
                      <a:pt x="5" y="62"/>
                      <a:pt x="6" y="61"/>
                      <a:pt x="8" y="60"/>
                    </a:cubicBezTo>
                    <a:close/>
                    <a:moveTo>
                      <a:pt x="11" y="75"/>
                    </a:moveTo>
                    <a:cubicBezTo>
                      <a:pt x="11" y="76"/>
                      <a:pt x="10" y="77"/>
                      <a:pt x="9" y="77"/>
                    </a:cubicBezTo>
                    <a:cubicBezTo>
                      <a:pt x="10" y="77"/>
                      <a:pt x="11" y="75"/>
                      <a:pt x="11" y="75"/>
                    </a:cubicBezTo>
                    <a:cubicBezTo>
                      <a:pt x="13" y="73"/>
                      <a:pt x="15" y="72"/>
                      <a:pt x="16" y="70"/>
                    </a:cubicBezTo>
                    <a:cubicBezTo>
                      <a:pt x="20" y="67"/>
                      <a:pt x="24" y="62"/>
                      <a:pt x="27" y="58"/>
                    </a:cubicBezTo>
                    <a:cubicBezTo>
                      <a:pt x="27" y="58"/>
                      <a:pt x="27" y="58"/>
                      <a:pt x="27" y="57"/>
                    </a:cubicBezTo>
                    <a:cubicBezTo>
                      <a:pt x="28" y="58"/>
                      <a:pt x="30" y="58"/>
                      <a:pt x="31" y="59"/>
                    </a:cubicBezTo>
                    <a:cubicBezTo>
                      <a:pt x="31" y="59"/>
                      <a:pt x="31" y="59"/>
                      <a:pt x="32" y="59"/>
                    </a:cubicBezTo>
                    <a:cubicBezTo>
                      <a:pt x="25" y="64"/>
                      <a:pt x="19" y="71"/>
                      <a:pt x="11" y="75"/>
                    </a:cubicBezTo>
                    <a:close/>
                    <a:moveTo>
                      <a:pt x="26" y="57"/>
                    </a:moveTo>
                    <a:cubicBezTo>
                      <a:pt x="19" y="62"/>
                      <a:pt x="13" y="69"/>
                      <a:pt x="7" y="75"/>
                    </a:cubicBezTo>
                    <a:cubicBezTo>
                      <a:pt x="9" y="73"/>
                      <a:pt x="13" y="68"/>
                      <a:pt x="16" y="66"/>
                    </a:cubicBezTo>
                    <a:cubicBezTo>
                      <a:pt x="18" y="63"/>
                      <a:pt x="21" y="60"/>
                      <a:pt x="23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6" y="62"/>
                    </a:moveTo>
                    <a:cubicBezTo>
                      <a:pt x="14" y="63"/>
                      <a:pt x="13" y="65"/>
                      <a:pt x="11" y="66"/>
                    </a:cubicBezTo>
                    <a:cubicBezTo>
                      <a:pt x="10" y="68"/>
                      <a:pt x="8" y="69"/>
                      <a:pt x="7" y="70"/>
                    </a:cubicBezTo>
                    <a:cubicBezTo>
                      <a:pt x="9" y="67"/>
                      <a:pt x="11" y="64"/>
                      <a:pt x="14" y="62"/>
                    </a:cubicBezTo>
                    <a:cubicBezTo>
                      <a:pt x="16" y="60"/>
                      <a:pt x="18" y="59"/>
                      <a:pt x="19" y="56"/>
                    </a:cubicBezTo>
                    <a:cubicBezTo>
                      <a:pt x="19" y="55"/>
                      <a:pt x="18" y="55"/>
                      <a:pt x="18" y="55"/>
                    </a:cubicBezTo>
                    <a:cubicBezTo>
                      <a:pt x="13" y="58"/>
                      <a:pt x="10" y="62"/>
                      <a:pt x="6" y="65"/>
                    </a:cubicBezTo>
                    <a:cubicBezTo>
                      <a:pt x="4" y="67"/>
                      <a:pt x="5" y="66"/>
                      <a:pt x="6" y="64"/>
                    </a:cubicBezTo>
                    <a:cubicBezTo>
                      <a:pt x="7" y="63"/>
                      <a:pt x="8" y="62"/>
                      <a:pt x="9" y="61"/>
                    </a:cubicBezTo>
                    <a:cubicBezTo>
                      <a:pt x="11" y="59"/>
                      <a:pt x="13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20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0" y="58"/>
                      <a:pt x="18" y="60"/>
                      <a:pt x="16" y="62"/>
                    </a:cubicBezTo>
                    <a:close/>
                    <a:moveTo>
                      <a:pt x="5" y="61"/>
                    </a:moveTo>
                    <a:cubicBezTo>
                      <a:pt x="6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4" y="55"/>
                    </a:cubicBezTo>
                    <a:cubicBezTo>
                      <a:pt x="10" y="56"/>
                      <a:pt x="8" y="59"/>
                      <a:pt x="5" y="61"/>
                    </a:cubicBezTo>
                    <a:close/>
                    <a:moveTo>
                      <a:pt x="4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8" y="56"/>
                      <a:pt x="8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6"/>
                      <a:pt x="8" y="56"/>
                      <a:pt x="8" y="57"/>
                    </a:cubicBezTo>
                    <a:cubicBezTo>
                      <a:pt x="6" y="59"/>
                      <a:pt x="5" y="61"/>
                      <a:pt x="4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8"/>
                      <a:pt x="3" y="57"/>
                    </a:cubicBezTo>
                    <a:cubicBezTo>
                      <a:pt x="5" y="56"/>
                      <a:pt x="6" y="56"/>
                      <a:pt x="7" y="55"/>
                    </a:cubicBezTo>
                    <a:cubicBezTo>
                      <a:pt x="6" y="56"/>
                      <a:pt x="5" y="58"/>
                      <a:pt x="4" y="59"/>
                    </a:cubicBezTo>
                    <a:cubicBezTo>
                      <a:pt x="3" y="59"/>
                      <a:pt x="4" y="60"/>
                      <a:pt x="4" y="59"/>
                    </a:cubicBezTo>
                    <a:close/>
                    <a:moveTo>
                      <a:pt x="11" y="82"/>
                    </a:moveTo>
                    <a:cubicBezTo>
                      <a:pt x="22" y="75"/>
                      <a:pt x="29" y="65"/>
                      <a:pt x="40" y="59"/>
                    </a:cubicBezTo>
                    <a:cubicBezTo>
                      <a:pt x="40" y="58"/>
                      <a:pt x="45" y="56"/>
                      <a:pt x="43" y="57"/>
                    </a:cubicBezTo>
                    <a:cubicBezTo>
                      <a:pt x="42" y="58"/>
                      <a:pt x="41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5" y="74"/>
                      <a:pt x="19" y="79"/>
                      <a:pt x="14" y="85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3" y="84"/>
                      <a:pt x="12" y="83"/>
                      <a:pt x="11" y="82"/>
                    </a:cubicBezTo>
                    <a:close/>
                    <a:moveTo>
                      <a:pt x="29" y="92"/>
                    </a:moveTo>
                    <a:cubicBezTo>
                      <a:pt x="30" y="92"/>
                      <a:pt x="30" y="92"/>
                      <a:pt x="31" y="91"/>
                    </a:cubicBezTo>
                    <a:cubicBezTo>
                      <a:pt x="31" y="92"/>
                      <a:pt x="31" y="91"/>
                      <a:pt x="32" y="91"/>
                    </a:cubicBezTo>
                    <a:cubicBezTo>
                      <a:pt x="33" y="90"/>
                      <a:pt x="34" y="89"/>
                      <a:pt x="35" y="89"/>
                    </a:cubicBezTo>
                    <a:cubicBezTo>
                      <a:pt x="41" y="84"/>
                      <a:pt x="47" y="79"/>
                      <a:pt x="53" y="74"/>
                    </a:cubicBezTo>
                    <a:cubicBezTo>
                      <a:pt x="56" y="71"/>
                      <a:pt x="59" y="69"/>
                      <a:pt x="62" y="66"/>
                    </a:cubicBezTo>
                    <a:cubicBezTo>
                      <a:pt x="63" y="65"/>
                      <a:pt x="65" y="63"/>
                      <a:pt x="66" y="62"/>
                    </a:cubicBezTo>
                    <a:cubicBezTo>
                      <a:pt x="67" y="62"/>
                      <a:pt x="68" y="61"/>
                      <a:pt x="69" y="60"/>
                    </a:cubicBezTo>
                    <a:cubicBezTo>
                      <a:pt x="69" y="60"/>
                      <a:pt x="70" y="60"/>
                      <a:pt x="70" y="60"/>
                    </a:cubicBezTo>
                    <a:cubicBezTo>
                      <a:pt x="60" y="72"/>
                      <a:pt x="45" y="81"/>
                      <a:pt x="35" y="92"/>
                    </a:cubicBezTo>
                    <a:cubicBezTo>
                      <a:pt x="34" y="93"/>
                      <a:pt x="35" y="93"/>
                      <a:pt x="35" y="93"/>
                    </a:cubicBezTo>
                    <a:cubicBezTo>
                      <a:pt x="47" y="84"/>
                      <a:pt x="59" y="75"/>
                      <a:pt x="71" y="64"/>
                    </a:cubicBezTo>
                    <a:cubicBezTo>
                      <a:pt x="70" y="65"/>
                      <a:pt x="69" y="66"/>
                      <a:pt x="68" y="67"/>
                    </a:cubicBezTo>
                    <a:cubicBezTo>
                      <a:pt x="64" y="70"/>
                      <a:pt x="61" y="73"/>
                      <a:pt x="58" y="76"/>
                    </a:cubicBezTo>
                    <a:cubicBezTo>
                      <a:pt x="52" y="82"/>
                      <a:pt x="46" y="87"/>
                      <a:pt x="40" y="93"/>
                    </a:cubicBezTo>
                    <a:cubicBezTo>
                      <a:pt x="40" y="93"/>
                      <a:pt x="40" y="94"/>
                      <a:pt x="40" y="93"/>
                    </a:cubicBezTo>
                    <a:cubicBezTo>
                      <a:pt x="52" y="85"/>
                      <a:pt x="62" y="76"/>
                      <a:pt x="73" y="66"/>
                    </a:cubicBezTo>
                    <a:cubicBezTo>
                      <a:pt x="73" y="66"/>
                      <a:pt x="73" y="66"/>
                      <a:pt x="73" y="67"/>
                    </a:cubicBezTo>
                    <a:cubicBezTo>
                      <a:pt x="70" y="70"/>
                      <a:pt x="67" y="73"/>
                      <a:pt x="64" y="75"/>
                    </a:cubicBezTo>
                    <a:cubicBezTo>
                      <a:pt x="58" y="81"/>
                      <a:pt x="53" y="86"/>
                      <a:pt x="47" y="92"/>
                    </a:cubicBezTo>
                    <a:cubicBezTo>
                      <a:pt x="47" y="92"/>
                      <a:pt x="47" y="93"/>
                      <a:pt x="48" y="92"/>
                    </a:cubicBezTo>
                    <a:cubicBezTo>
                      <a:pt x="57" y="86"/>
                      <a:pt x="65" y="77"/>
                      <a:pt x="74" y="69"/>
                    </a:cubicBezTo>
                    <a:cubicBezTo>
                      <a:pt x="75" y="69"/>
                      <a:pt x="76" y="68"/>
                      <a:pt x="77" y="67"/>
                    </a:cubicBezTo>
                    <a:cubicBezTo>
                      <a:pt x="76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9" y="85"/>
                      <a:pt x="54" y="89"/>
                    </a:cubicBezTo>
                    <a:cubicBezTo>
                      <a:pt x="54" y="90"/>
                      <a:pt x="54" y="90"/>
                      <a:pt x="55" y="90"/>
                    </a:cubicBezTo>
                    <a:cubicBezTo>
                      <a:pt x="62" y="87"/>
                      <a:pt x="67" y="81"/>
                      <a:pt x="73" y="76"/>
                    </a:cubicBezTo>
                    <a:cubicBezTo>
                      <a:pt x="73" y="76"/>
                      <a:pt x="75" y="74"/>
                      <a:pt x="76" y="73"/>
                    </a:cubicBezTo>
                    <a:cubicBezTo>
                      <a:pt x="76" y="73"/>
                      <a:pt x="76" y="74"/>
                      <a:pt x="76" y="74"/>
                    </a:cubicBezTo>
                    <a:cubicBezTo>
                      <a:pt x="74" y="76"/>
                      <a:pt x="72" y="77"/>
                      <a:pt x="71" y="78"/>
                    </a:cubicBezTo>
                    <a:cubicBezTo>
                      <a:pt x="67" y="81"/>
                      <a:pt x="65" y="85"/>
                      <a:pt x="61" y="88"/>
                    </a:cubicBezTo>
                    <a:cubicBezTo>
                      <a:pt x="61" y="88"/>
                      <a:pt x="61" y="89"/>
                      <a:pt x="61" y="89"/>
                    </a:cubicBezTo>
                    <a:cubicBezTo>
                      <a:pt x="56" y="91"/>
                      <a:pt x="49" y="93"/>
                      <a:pt x="43" y="93"/>
                    </a:cubicBezTo>
                    <a:cubicBezTo>
                      <a:pt x="38" y="94"/>
                      <a:pt x="34" y="93"/>
                      <a:pt x="29" y="92"/>
                    </a:cubicBezTo>
                    <a:close/>
                    <a:moveTo>
                      <a:pt x="64" y="87"/>
                    </a:moveTo>
                    <a:cubicBezTo>
                      <a:pt x="66" y="85"/>
                      <a:pt x="68" y="82"/>
                      <a:pt x="70" y="80"/>
                    </a:cubicBezTo>
                    <a:cubicBezTo>
                      <a:pt x="72" y="78"/>
                      <a:pt x="73" y="77"/>
                      <a:pt x="75" y="76"/>
                    </a:cubicBezTo>
                    <a:cubicBezTo>
                      <a:pt x="72" y="80"/>
                      <a:pt x="68" y="84"/>
                      <a:pt x="64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5" y="82"/>
                      <a:pt x="63" y="84"/>
                      <a:pt x="61" y="86"/>
                    </a:cubicBezTo>
                    <a:cubicBezTo>
                      <a:pt x="60" y="87"/>
                      <a:pt x="54" y="91"/>
                      <a:pt x="57" y="87"/>
                    </a:cubicBezTo>
                    <a:cubicBezTo>
                      <a:pt x="61" y="83"/>
                      <a:pt x="65" y="79"/>
                      <a:pt x="70" y="75"/>
                    </a:cubicBezTo>
                    <a:cubicBezTo>
                      <a:pt x="73" y="73"/>
                      <a:pt x="77" y="70"/>
                      <a:pt x="78" y="66"/>
                    </a:cubicBezTo>
                    <a:cubicBezTo>
                      <a:pt x="78" y="66"/>
                      <a:pt x="78" y="65"/>
                      <a:pt x="78" y="66"/>
                    </a:cubicBezTo>
                    <a:cubicBezTo>
                      <a:pt x="73" y="70"/>
                      <a:pt x="68" y="73"/>
                      <a:pt x="64" y="77"/>
                    </a:cubicBezTo>
                    <a:cubicBezTo>
                      <a:pt x="61" y="80"/>
                      <a:pt x="59" y="82"/>
                      <a:pt x="56" y="85"/>
                    </a:cubicBezTo>
                    <a:cubicBezTo>
                      <a:pt x="54" y="87"/>
                      <a:pt x="50" y="90"/>
                      <a:pt x="49" y="91"/>
                    </a:cubicBezTo>
                    <a:cubicBezTo>
                      <a:pt x="58" y="82"/>
                      <a:pt x="68" y="73"/>
                      <a:pt x="77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8" y="63"/>
                      <a:pt x="78" y="62"/>
                      <a:pt x="79" y="62"/>
                    </a:cubicBezTo>
                    <a:cubicBezTo>
                      <a:pt x="79" y="61"/>
                      <a:pt x="78" y="61"/>
                      <a:pt x="78" y="61"/>
                    </a:cubicBezTo>
                    <a:cubicBezTo>
                      <a:pt x="72" y="67"/>
                      <a:pt x="65" y="72"/>
                      <a:pt x="59" y="78"/>
                    </a:cubicBezTo>
                    <a:cubicBezTo>
                      <a:pt x="56" y="80"/>
                      <a:pt x="53" y="83"/>
                      <a:pt x="50" y="85"/>
                    </a:cubicBezTo>
                    <a:cubicBezTo>
                      <a:pt x="48" y="87"/>
                      <a:pt x="46" y="88"/>
                      <a:pt x="44" y="90"/>
                    </a:cubicBezTo>
                    <a:cubicBezTo>
                      <a:pt x="50" y="85"/>
                      <a:pt x="55" y="80"/>
                      <a:pt x="60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69" y="65"/>
                      <a:pt x="63" y="70"/>
                      <a:pt x="56" y="76"/>
                    </a:cubicBezTo>
                    <a:cubicBezTo>
                      <a:pt x="53" y="79"/>
                      <a:pt x="49" y="82"/>
                      <a:pt x="45" y="85"/>
                    </a:cubicBezTo>
                    <a:cubicBezTo>
                      <a:pt x="43" y="86"/>
                      <a:pt x="41" y="88"/>
                      <a:pt x="39" y="89"/>
                    </a:cubicBezTo>
                    <a:cubicBezTo>
                      <a:pt x="38" y="89"/>
                      <a:pt x="37" y="91"/>
                      <a:pt x="37" y="91"/>
                    </a:cubicBezTo>
                    <a:cubicBezTo>
                      <a:pt x="37" y="91"/>
                      <a:pt x="37" y="91"/>
                      <a:pt x="37" y="90"/>
                    </a:cubicBezTo>
                    <a:cubicBezTo>
                      <a:pt x="43" y="85"/>
                      <a:pt x="50" y="80"/>
                      <a:pt x="56" y="74"/>
                    </a:cubicBezTo>
                    <a:cubicBezTo>
                      <a:pt x="61" y="69"/>
                      <a:pt x="67" y="65"/>
                      <a:pt x="72" y="59"/>
                    </a:cubicBezTo>
                    <a:cubicBezTo>
                      <a:pt x="74" y="58"/>
                      <a:pt x="76" y="57"/>
                      <a:pt x="79" y="58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79" y="59"/>
                      <a:pt x="79" y="60"/>
                      <a:pt x="79" y="61"/>
                    </a:cubicBezTo>
                    <a:cubicBezTo>
                      <a:pt x="79" y="65"/>
                      <a:pt x="78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5" y="27"/>
                    </a:cubicBezTo>
                    <a:cubicBezTo>
                      <a:pt x="35" y="27"/>
                      <a:pt x="36" y="26"/>
                      <a:pt x="36" y="25"/>
                    </a:cubicBezTo>
                    <a:cubicBezTo>
                      <a:pt x="38" y="18"/>
                      <a:pt x="36" y="10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50" y="10"/>
                      <a:pt x="49" y="18"/>
                      <a:pt x="49" y="25"/>
                    </a:cubicBezTo>
                    <a:cubicBezTo>
                      <a:pt x="49" y="25"/>
                      <a:pt x="49" y="26"/>
                      <a:pt x="49" y="26"/>
                    </a:cubicBezTo>
                    <a:cubicBezTo>
                      <a:pt x="49" y="26"/>
                      <a:pt x="50" y="27"/>
                      <a:pt x="50" y="27"/>
                    </a:cubicBezTo>
                    <a:cubicBezTo>
                      <a:pt x="67" y="26"/>
                      <a:pt x="78" y="40"/>
                      <a:pt x="79" y="55"/>
                    </a:cubicBezTo>
                    <a:cubicBezTo>
                      <a:pt x="77" y="55"/>
                      <a:pt x="75" y="55"/>
                      <a:pt x="73" y="56"/>
                    </a:cubicBezTo>
                    <a:cubicBezTo>
                      <a:pt x="68" y="58"/>
                      <a:pt x="65" y="58"/>
                      <a:pt x="60" y="55"/>
                    </a:cubicBezTo>
                    <a:cubicBezTo>
                      <a:pt x="54" y="51"/>
                      <a:pt x="46" y="52"/>
                      <a:pt x="39" y="54"/>
                    </a:cubicBezTo>
                    <a:cubicBezTo>
                      <a:pt x="34" y="56"/>
                      <a:pt x="30" y="56"/>
                      <a:pt x="25" y="54"/>
                    </a:cubicBezTo>
                    <a:cubicBezTo>
                      <a:pt x="23" y="53"/>
                      <a:pt x="20" y="52"/>
                      <a:pt x="17" y="52"/>
                    </a:cubicBezTo>
                    <a:cubicBezTo>
                      <a:pt x="12" y="51"/>
                      <a:pt x="8" y="52"/>
                      <a:pt x="4" y="54"/>
                    </a:cubicBezTo>
                    <a:cubicBezTo>
                      <a:pt x="7" y="39"/>
                      <a:pt x="19" y="25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2" name="Freeform 50"/>
              <p:cNvSpPr>
                <a:spLocks noEditPoints="1"/>
              </p:cNvSpPr>
              <p:nvPr/>
            </p:nvSpPr>
            <p:spPr bwMode="auto">
              <a:xfrm>
                <a:off x="1743890" y="1238062"/>
                <a:ext cx="136048" cy="207350"/>
              </a:xfrm>
              <a:custGeom>
                <a:avLst/>
                <a:gdLst>
                  <a:gd name="T0" fmla="*/ 40 w 70"/>
                  <a:gd name="T1" fmla="*/ 86 h 107"/>
                  <a:gd name="T2" fmla="*/ 68 w 70"/>
                  <a:gd name="T3" fmla="*/ 21 h 107"/>
                  <a:gd name="T4" fmla="*/ 50 w 70"/>
                  <a:gd name="T5" fmla="*/ 1 h 107"/>
                  <a:gd name="T6" fmla="*/ 37 w 70"/>
                  <a:gd name="T7" fmla="*/ 20 h 107"/>
                  <a:gd name="T8" fmla="*/ 6 w 70"/>
                  <a:gd name="T9" fmla="*/ 83 h 107"/>
                  <a:gd name="T10" fmla="*/ 20 w 70"/>
                  <a:gd name="T11" fmla="*/ 81 h 107"/>
                  <a:gd name="T12" fmla="*/ 7 w 70"/>
                  <a:gd name="T13" fmla="*/ 97 h 107"/>
                  <a:gd name="T14" fmla="*/ 9 w 70"/>
                  <a:gd name="T15" fmla="*/ 97 h 107"/>
                  <a:gd name="T16" fmla="*/ 9 w 70"/>
                  <a:gd name="T17" fmla="*/ 99 h 107"/>
                  <a:gd name="T18" fmla="*/ 25 w 70"/>
                  <a:gd name="T19" fmla="*/ 84 h 107"/>
                  <a:gd name="T20" fmla="*/ 30 w 70"/>
                  <a:gd name="T21" fmla="*/ 84 h 107"/>
                  <a:gd name="T22" fmla="*/ 16 w 70"/>
                  <a:gd name="T23" fmla="*/ 102 h 107"/>
                  <a:gd name="T24" fmla="*/ 19 w 70"/>
                  <a:gd name="T25" fmla="*/ 103 h 107"/>
                  <a:gd name="T26" fmla="*/ 5 w 70"/>
                  <a:gd name="T27" fmla="*/ 91 h 107"/>
                  <a:gd name="T28" fmla="*/ 17 w 70"/>
                  <a:gd name="T29" fmla="*/ 81 h 107"/>
                  <a:gd name="T30" fmla="*/ 16 w 70"/>
                  <a:gd name="T31" fmla="*/ 84 h 107"/>
                  <a:gd name="T32" fmla="*/ 28 w 70"/>
                  <a:gd name="T33" fmla="*/ 80 h 107"/>
                  <a:gd name="T34" fmla="*/ 24 w 70"/>
                  <a:gd name="T35" fmla="*/ 81 h 107"/>
                  <a:gd name="T36" fmla="*/ 15 w 70"/>
                  <a:gd name="T37" fmla="*/ 99 h 107"/>
                  <a:gd name="T38" fmla="*/ 32 w 70"/>
                  <a:gd name="T39" fmla="*/ 81 h 107"/>
                  <a:gd name="T40" fmla="*/ 27 w 70"/>
                  <a:gd name="T41" fmla="*/ 92 h 107"/>
                  <a:gd name="T42" fmla="*/ 33 w 70"/>
                  <a:gd name="T43" fmla="*/ 82 h 107"/>
                  <a:gd name="T44" fmla="*/ 27 w 70"/>
                  <a:gd name="T45" fmla="*/ 101 h 107"/>
                  <a:gd name="T46" fmla="*/ 30 w 70"/>
                  <a:gd name="T47" fmla="*/ 93 h 107"/>
                  <a:gd name="T48" fmla="*/ 29 w 70"/>
                  <a:gd name="T49" fmla="*/ 93 h 107"/>
                  <a:gd name="T50" fmla="*/ 35 w 70"/>
                  <a:gd name="T51" fmla="*/ 83 h 107"/>
                  <a:gd name="T52" fmla="*/ 27 w 70"/>
                  <a:gd name="T53" fmla="*/ 103 h 107"/>
                  <a:gd name="T54" fmla="*/ 31 w 70"/>
                  <a:gd name="T55" fmla="*/ 102 h 107"/>
                  <a:gd name="T56" fmla="*/ 37 w 70"/>
                  <a:gd name="T57" fmla="*/ 97 h 107"/>
                  <a:gd name="T58" fmla="*/ 37 w 70"/>
                  <a:gd name="T59" fmla="*/ 93 h 107"/>
                  <a:gd name="T60" fmla="*/ 35 w 70"/>
                  <a:gd name="T61" fmla="*/ 92 h 107"/>
                  <a:gd name="T62" fmla="*/ 37 w 70"/>
                  <a:gd name="T63" fmla="*/ 87 h 107"/>
                  <a:gd name="T64" fmla="*/ 44 w 70"/>
                  <a:gd name="T65" fmla="*/ 4 h 107"/>
                  <a:gd name="T66" fmla="*/ 40 w 70"/>
                  <a:gd name="T67" fmla="*/ 7 h 107"/>
                  <a:gd name="T68" fmla="*/ 46 w 70"/>
                  <a:gd name="T69" fmla="*/ 8 h 107"/>
                  <a:gd name="T70" fmla="*/ 40 w 70"/>
                  <a:gd name="T71" fmla="*/ 10 h 107"/>
                  <a:gd name="T72" fmla="*/ 40 w 70"/>
                  <a:gd name="T73" fmla="*/ 10 h 107"/>
                  <a:gd name="T74" fmla="*/ 49 w 70"/>
                  <a:gd name="T75" fmla="*/ 12 h 107"/>
                  <a:gd name="T76" fmla="*/ 46 w 70"/>
                  <a:gd name="T77" fmla="*/ 19 h 107"/>
                  <a:gd name="T78" fmla="*/ 46 w 70"/>
                  <a:gd name="T79" fmla="*/ 19 h 107"/>
                  <a:gd name="T80" fmla="*/ 47 w 70"/>
                  <a:gd name="T81" fmla="*/ 19 h 107"/>
                  <a:gd name="T82" fmla="*/ 56 w 70"/>
                  <a:gd name="T83" fmla="*/ 19 h 107"/>
                  <a:gd name="T84" fmla="*/ 64 w 70"/>
                  <a:gd name="T85" fmla="*/ 20 h 107"/>
                  <a:gd name="T86" fmla="*/ 61 w 70"/>
                  <a:gd name="T87" fmla="*/ 20 h 107"/>
                  <a:gd name="T88" fmla="*/ 57 w 70"/>
                  <a:gd name="T89" fmla="*/ 18 h 107"/>
                  <a:gd name="T90" fmla="*/ 63 w 70"/>
                  <a:gd name="T91" fmla="*/ 20 h 107"/>
                  <a:gd name="T92" fmla="*/ 61 w 70"/>
                  <a:gd name="T93" fmla="*/ 17 h 107"/>
                  <a:gd name="T94" fmla="*/ 67 w 70"/>
                  <a:gd name="T95" fmla="*/ 5 h 107"/>
                  <a:gd name="T96" fmla="*/ 50 w 70"/>
                  <a:gd name="T97" fmla="*/ 16 h 107"/>
                  <a:gd name="T98" fmla="*/ 48 w 70"/>
                  <a:gd name="T99" fmla="*/ 14 h 107"/>
                  <a:gd name="T100" fmla="*/ 43 w 70"/>
                  <a:gd name="T101" fmla="*/ 15 h 107"/>
                  <a:gd name="T102" fmla="*/ 41 w 70"/>
                  <a:gd name="T103" fmla="*/ 12 h 107"/>
                  <a:gd name="T104" fmla="*/ 46 w 70"/>
                  <a:gd name="T105" fmla="*/ 5 h 107"/>
                  <a:gd name="T106" fmla="*/ 40 w 70"/>
                  <a:gd name="T107" fmla="*/ 9 h 107"/>
                  <a:gd name="T108" fmla="*/ 24 w 70"/>
                  <a:gd name="T109" fmla="*/ 80 h 107"/>
                  <a:gd name="T110" fmla="*/ 24 w 70"/>
                  <a:gd name="T111" fmla="*/ 80 h 107"/>
                  <a:gd name="T112" fmla="*/ 10 w 70"/>
                  <a:gd name="T113" fmla="*/ 8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" h="107">
                    <a:moveTo>
                      <a:pt x="8" y="102"/>
                    </a:moveTo>
                    <a:cubicBezTo>
                      <a:pt x="15" y="107"/>
                      <a:pt x="25" y="107"/>
                      <a:pt x="32" y="105"/>
                    </a:cubicBezTo>
                    <a:cubicBezTo>
                      <a:pt x="41" y="101"/>
                      <a:pt x="43" y="93"/>
                      <a:pt x="40" y="86"/>
                    </a:cubicBezTo>
                    <a:cubicBezTo>
                      <a:pt x="40" y="86"/>
                      <a:pt x="40" y="86"/>
                      <a:pt x="40" y="86"/>
                    </a:cubicBezTo>
                    <a:cubicBezTo>
                      <a:pt x="42" y="65"/>
                      <a:pt x="41" y="43"/>
                      <a:pt x="40" y="22"/>
                    </a:cubicBezTo>
                    <a:cubicBezTo>
                      <a:pt x="49" y="23"/>
                      <a:pt x="57" y="21"/>
                      <a:pt x="66" y="23"/>
                    </a:cubicBezTo>
                    <a:cubicBezTo>
                      <a:pt x="67" y="23"/>
                      <a:pt x="68" y="22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15"/>
                      <a:pt x="70" y="9"/>
                      <a:pt x="70" y="3"/>
                    </a:cubicBezTo>
                    <a:cubicBezTo>
                      <a:pt x="70" y="2"/>
                      <a:pt x="69" y="2"/>
                      <a:pt x="69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2" y="2"/>
                      <a:pt x="56" y="2"/>
                      <a:pt x="50" y="1"/>
                    </a:cubicBezTo>
                    <a:cubicBezTo>
                      <a:pt x="46" y="1"/>
                      <a:pt x="41" y="0"/>
                      <a:pt x="38" y="2"/>
                    </a:cubicBezTo>
                    <a:cubicBezTo>
                      <a:pt x="37" y="3"/>
                      <a:pt x="37" y="3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9"/>
                      <a:pt x="37" y="14"/>
                      <a:pt x="37" y="20"/>
                    </a:cubicBezTo>
                    <a:cubicBezTo>
                      <a:pt x="37" y="20"/>
                      <a:pt x="37" y="21"/>
                      <a:pt x="37" y="21"/>
                    </a:cubicBezTo>
                    <a:cubicBezTo>
                      <a:pt x="38" y="41"/>
                      <a:pt x="39" y="61"/>
                      <a:pt x="37" y="81"/>
                    </a:cubicBezTo>
                    <a:cubicBezTo>
                      <a:pt x="37" y="81"/>
                      <a:pt x="37" y="80"/>
                      <a:pt x="36" y="80"/>
                    </a:cubicBezTo>
                    <a:cubicBezTo>
                      <a:pt x="27" y="76"/>
                      <a:pt x="14" y="76"/>
                      <a:pt x="6" y="83"/>
                    </a:cubicBezTo>
                    <a:cubicBezTo>
                      <a:pt x="0" y="89"/>
                      <a:pt x="0" y="98"/>
                      <a:pt x="8" y="102"/>
                    </a:cubicBezTo>
                    <a:close/>
                    <a:moveTo>
                      <a:pt x="5" y="95"/>
                    </a:moveTo>
                    <a:cubicBezTo>
                      <a:pt x="10" y="91"/>
                      <a:pt x="14" y="85"/>
                      <a:pt x="19" y="81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20" y="81"/>
                      <a:pt x="20" y="81"/>
                      <a:pt x="19" y="82"/>
                    </a:cubicBezTo>
                    <a:cubicBezTo>
                      <a:pt x="18" y="83"/>
                      <a:pt x="17" y="84"/>
                      <a:pt x="17" y="85"/>
                    </a:cubicBezTo>
                    <a:cubicBezTo>
                      <a:pt x="15" y="88"/>
                      <a:pt x="13" y="90"/>
                      <a:pt x="11" y="93"/>
                    </a:cubicBezTo>
                    <a:cubicBezTo>
                      <a:pt x="10" y="94"/>
                      <a:pt x="8" y="96"/>
                      <a:pt x="7" y="97"/>
                    </a:cubicBezTo>
                    <a:cubicBezTo>
                      <a:pt x="7" y="98"/>
                      <a:pt x="7" y="98"/>
                      <a:pt x="8" y="98"/>
                    </a:cubicBezTo>
                    <a:cubicBezTo>
                      <a:pt x="8" y="97"/>
                      <a:pt x="8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10" y="96"/>
                      <a:pt x="11" y="95"/>
                      <a:pt x="11" y="93"/>
                    </a:cubicBezTo>
                    <a:cubicBezTo>
                      <a:pt x="12" y="92"/>
                      <a:pt x="13" y="91"/>
                      <a:pt x="14" y="90"/>
                    </a:cubicBezTo>
                    <a:cubicBezTo>
                      <a:pt x="17" y="87"/>
                      <a:pt x="21" y="84"/>
                      <a:pt x="23" y="81"/>
                    </a:cubicBezTo>
                    <a:cubicBezTo>
                      <a:pt x="18" y="87"/>
                      <a:pt x="13" y="92"/>
                      <a:pt x="9" y="99"/>
                    </a:cubicBezTo>
                    <a:cubicBezTo>
                      <a:pt x="9" y="99"/>
                      <a:pt x="9" y="99"/>
                      <a:pt x="10" y="99"/>
                    </a:cubicBezTo>
                    <a:cubicBezTo>
                      <a:pt x="16" y="95"/>
                      <a:pt x="20" y="88"/>
                      <a:pt x="26" y="83"/>
                    </a:cubicBezTo>
                    <a:cubicBezTo>
                      <a:pt x="26" y="83"/>
                      <a:pt x="26" y="83"/>
                      <a:pt x="26" y="82"/>
                    </a:cubicBezTo>
                    <a:cubicBezTo>
                      <a:pt x="26" y="83"/>
                      <a:pt x="25" y="84"/>
                      <a:pt x="25" y="84"/>
                    </a:cubicBezTo>
                    <a:cubicBezTo>
                      <a:pt x="23" y="86"/>
                      <a:pt x="22" y="88"/>
                      <a:pt x="20" y="90"/>
                    </a:cubicBezTo>
                    <a:cubicBezTo>
                      <a:pt x="18" y="93"/>
                      <a:pt x="15" y="97"/>
                      <a:pt x="12" y="100"/>
                    </a:cubicBezTo>
                    <a:cubicBezTo>
                      <a:pt x="12" y="100"/>
                      <a:pt x="13" y="101"/>
                      <a:pt x="13" y="101"/>
                    </a:cubicBezTo>
                    <a:cubicBezTo>
                      <a:pt x="20" y="97"/>
                      <a:pt x="24" y="90"/>
                      <a:pt x="30" y="84"/>
                    </a:cubicBezTo>
                    <a:cubicBezTo>
                      <a:pt x="31" y="83"/>
                      <a:pt x="33" y="81"/>
                      <a:pt x="31" y="84"/>
                    </a:cubicBezTo>
                    <a:cubicBezTo>
                      <a:pt x="29" y="87"/>
                      <a:pt x="27" y="89"/>
                      <a:pt x="25" y="91"/>
                    </a:cubicBezTo>
                    <a:cubicBezTo>
                      <a:pt x="23" y="95"/>
                      <a:pt x="18" y="98"/>
                      <a:pt x="15" y="102"/>
                    </a:cubicBezTo>
                    <a:cubicBezTo>
                      <a:pt x="15" y="102"/>
                      <a:pt x="15" y="102"/>
                      <a:pt x="16" y="102"/>
                    </a:cubicBezTo>
                    <a:cubicBezTo>
                      <a:pt x="23" y="98"/>
                      <a:pt x="28" y="91"/>
                      <a:pt x="33" y="85"/>
                    </a:cubicBezTo>
                    <a:cubicBezTo>
                      <a:pt x="35" y="83"/>
                      <a:pt x="33" y="86"/>
                      <a:pt x="32" y="87"/>
                    </a:cubicBezTo>
                    <a:cubicBezTo>
                      <a:pt x="31" y="89"/>
                      <a:pt x="29" y="91"/>
                      <a:pt x="27" y="93"/>
                    </a:cubicBezTo>
                    <a:cubicBezTo>
                      <a:pt x="24" y="96"/>
                      <a:pt x="21" y="99"/>
                      <a:pt x="19" y="103"/>
                    </a:cubicBezTo>
                    <a:cubicBezTo>
                      <a:pt x="19" y="103"/>
                      <a:pt x="19" y="103"/>
                      <a:pt x="19" y="103"/>
                    </a:cubicBezTo>
                    <a:cubicBezTo>
                      <a:pt x="15" y="103"/>
                      <a:pt x="12" y="101"/>
                      <a:pt x="9" y="100"/>
                    </a:cubicBezTo>
                    <a:cubicBezTo>
                      <a:pt x="7" y="99"/>
                      <a:pt x="6" y="97"/>
                      <a:pt x="5" y="95"/>
                    </a:cubicBezTo>
                    <a:close/>
                    <a:moveTo>
                      <a:pt x="5" y="91"/>
                    </a:moveTo>
                    <a:cubicBezTo>
                      <a:pt x="6" y="89"/>
                      <a:pt x="8" y="88"/>
                      <a:pt x="9" y="86"/>
                    </a:cubicBezTo>
                    <a:cubicBezTo>
                      <a:pt x="11" y="85"/>
                      <a:pt x="13" y="83"/>
                      <a:pt x="14" y="82"/>
                    </a:cubicBezTo>
                    <a:cubicBezTo>
                      <a:pt x="14" y="82"/>
                      <a:pt x="16" y="81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4" y="86"/>
                      <a:pt x="9" y="90"/>
                      <a:pt x="5" y="94"/>
                    </a:cubicBezTo>
                    <a:cubicBezTo>
                      <a:pt x="5" y="93"/>
                      <a:pt x="5" y="92"/>
                      <a:pt x="5" y="91"/>
                    </a:cubicBezTo>
                    <a:close/>
                    <a:moveTo>
                      <a:pt x="20" y="80"/>
                    </a:moveTo>
                    <a:cubicBezTo>
                      <a:pt x="18" y="81"/>
                      <a:pt x="17" y="82"/>
                      <a:pt x="16" y="84"/>
                    </a:cubicBezTo>
                    <a:cubicBezTo>
                      <a:pt x="16" y="83"/>
                      <a:pt x="17" y="81"/>
                      <a:pt x="18" y="80"/>
                    </a:cubicBezTo>
                    <a:cubicBezTo>
                      <a:pt x="19" y="80"/>
                      <a:pt x="19" y="80"/>
                      <a:pt x="20" y="80"/>
                    </a:cubicBezTo>
                    <a:close/>
                    <a:moveTo>
                      <a:pt x="24" y="80"/>
                    </a:moveTo>
                    <a:cubicBezTo>
                      <a:pt x="25" y="80"/>
                      <a:pt x="26" y="80"/>
                      <a:pt x="28" y="80"/>
                    </a:cubicBezTo>
                    <a:cubicBezTo>
                      <a:pt x="22" y="85"/>
                      <a:pt x="18" y="90"/>
                      <a:pt x="14" y="95"/>
                    </a:cubicBezTo>
                    <a:cubicBezTo>
                      <a:pt x="13" y="95"/>
                      <a:pt x="9" y="100"/>
                      <a:pt x="11" y="96"/>
                    </a:cubicBezTo>
                    <a:cubicBezTo>
                      <a:pt x="12" y="94"/>
                      <a:pt x="14" y="92"/>
                      <a:pt x="16" y="90"/>
                    </a:cubicBezTo>
                    <a:cubicBezTo>
                      <a:pt x="19" y="87"/>
                      <a:pt x="22" y="84"/>
                      <a:pt x="24" y="81"/>
                    </a:cubicBezTo>
                    <a:cubicBezTo>
                      <a:pt x="24" y="81"/>
                      <a:pt x="24" y="80"/>
                      <a:pt x="24" y="80"/>
                    </a:cubicBezTo>
                    <a:close/>
                    <a:moveTo>
                      <a:pt x="32" y="81"/>
                    </a:moveTo>
                    <a:cubicBezTo>
                      <a:pt x="27" y="86"/>
                      <a:pt x="23" y="91"/>
                      <a:pt x="18" y="96"/>
                    </a:cubicBezTo>
                    <a:cubicBezTo>
                      <a:pt x="17" y="97"/>
                      <a:pt x="16" y="98"/>
                      <a:pt x="15" y="99"/>
                    </a:cubicBezTo>
                    <a:cubicBezTo>
                      <a:pt x="14" y="100"/>
                      <a:pt x="13" y="100"/>
                      <a:pt x="14" y="99"/>
                    </a:cubicBezTo>
                    <a:cubicBezTo>
                      <a:pt x="16" y="97"/>
                      <a:pt x="18" y="94"/>
                      <a:pt x="20" y="92"/>
                    </a:cubicBezTo>
                    <a:cubicBezTo>
                      <a:pt x="23" y="88"/>
                      <a:pt x="26" y="84"/>
                      <a:pt x="29" y="81"/>
                    </a:cubicBezTo>
                    <a:cubicBezTo>
                      <a:pt x="30" y="81"/>
                      <a:pt x="31" y="81"/>
                      <a:pt x="32" y="81"/>
                    </a:cubicBezTo>
                    <a:close/>
                    <a:moveTo>
                      <a:pt x="34" y="82"/>
                    </a:moveTo>
                    <a:cubicBezTo>
                      <a:pt x="34" y="82"/>
                      <a:pt x="34" y="82"/>
                      <a:pt x="34" y="83"/>
                    </a:cubicBezTo>
                    <a:cubicBezTo>
                      <a:pt x="34" y="83"/>
                      <a:pt x="34" y="83"/>
                      <a:pt x="34" y="83"/>
                    </a:cubicBezTo>
                    <a:cubicBezTo>
                      <a:pt x="32" y="86"/>
                      <a:pt x="29" y="89"/>
                      <a:pt x="27" y="92"/>
                    </a:cubicBezTo>
                    <a:cubicBezTo>
                      <a:pt x="25" y="93"/>
                      <a:pt x="24" y="95"/>
                      <a:pt x="22" y="96"/>
                    </a:cubicBezTo>
                    <a:cubicBezTo>
                      <a:pt x="21" y="98"/>
                      <a:pt x="18" y="99"/>
                      <a:pt x="17" y="101"/>
                    </a:cubicBezTo>
                    <a:cubicBezTo>
                      <a:pt x="19" y="98"/>
                      <a:pt x="23" y="96"/>
                      <a:pt x="25" y="93"/>
                    </a:cubicBezTo>
                    <a:cubicBezTo>
                      <a:pt x="28" y="89"/>
                      <a:pt x="31" y="86"/>
                      <a:pt x="33" y="82"/>
                    </a:cubicBezTo>
                    <a:cubicBezTo>
                      <a:pt x="33" y="82"/>
                      <a:pt x="34" y="82"/>
                      <a:pt x="34" y="82"/>
                    </a:cubicBezTo>
                    <a:close/>
                    <a:moveTo>
                      <a:pt x="26" y="103"/>
                    </a:moveTo>
                    <a:cubicBezTo>
                      <a:pt x="26" y="103"/>
                      <a:pt x="25" y="103"/>
                      <a:pt x="25" y="103"/>
                    </a:cubicBezTo>
                    <a:cubicBezTo>
                      <a:pt x="25" y="102"/>
                      <a:pt x="26" y="102"/>
                      <a:pt x="27" y="101"/>
                    </a:cubicBezTo>
                    <a:cubicBezTo>
                      <a:pt x="27" y="102"/>
                      <a:pt x="26" y="102"/>
                      <a:pt x="26" y="103"/>
                    </a:cubicBezTo>
                    <a:cubicBezTo>
                      <a:pt x="26" y="103"/>
                      <a:pt x="26" y="103"/>
                      <a:pt x="26" y="103"/>
                    </a:cubicBezTo>
                    <a:close/>
                    <a:moveTo>
                      <a:pt x="19" y="103"/>
                    </a:moveTo>
                    <a:cubicBezTo>
                      <a:pt x="23" y="100"/>
                      <a:pt x="27" y="97"/>
                      <a:pt x="30" y="93"/>
                    </a:cubicBezTo>
                    <a:cubicBezTo>
                      <a:pt x="30" y="94"/>
                      <a:pt x="30" y="94"/>
                      <a:pt x="29" y="95"/>
                    </a:cubicBezTo>
                    <a:cubicBezTo>
                      <a:pt x="27" y="97"/>
                      <a:pt x="25" y="100"/>
                      <a:pt x="23" y="103"/>
                    </a:cubicBezTo>
                    <a:cubicBezTo>
                      <a:pt x="22" y="103"/>
                      <a:pt x="20" y="103"/>
                      <a:pt x="19" y="103"/>
                    </a:cubicBezTo>
                    <a:close/>
                    <a:moveTo>
                      <a:pt x="29" y="93"/>
                    </a:moveTo>
                    <a:cubicBezTo>
                      <a:pt x="28" y="95"/>
                      <a:pt x="26" y="96"/>
                      <a:pt x="25" y="98"/>
                    </a:cubicBezTo>
                    <a:cubicBezTo>
                      <a:pt x="24" y="98"/>
                      <a:pt x="19" y="104"/>
                      <a:pt x="21" y="101"/>
                    </a:cubicBezTo>
                    <a:cubicBezTo>
                      <a:pt x="26" y="95"/>
                      <a:pt x="32" y="90"/>
                      <a:pt x="35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6" y="84"/>
                      <a:pt x="36" y="85"/>
                      <a:pt x="37" y="86"/>
                    </a:cubicBezTo>
                    <a:cubicBezTo>
                      <a:pt x="34" y="88"/>
                      <a:pt x="32" y="91"/>
                      <a:pt x="29" y="93"/>
                    </a:cubicBezTo>
                    <a:close/>
                    <a:moveTo>
                      <a:pt x="28" y="103"/>
                    </a:moveTo>
                    <a:cubicBezTo>
                      <a:pt x="28" y="103"/>
                      <a:pt x="27" y="103"/>
                      <a:pt x="27" y="103"/>
                    </a:cubicBezTo>
                    <a:cubicBezTo>
                      <a:pt x="29" y="101"/>
                      <a:pt x="31" y="99"/>
                      <a:pt x="34" y="97"/>
                    </a:cubicBezTo>
                    <a:cubicBezTo>
                      <a:pt x="35" y="96"/>
                      <a:pt x="38" y="92"/>
                      <a:pt x="34" y="97"/>
                    </a:cubicBezTo>
                    <a:cubicBezTo>
                      <a:pt x="33" y="98"/>
                      <a:pt x="32" y="100"/>
                      <a:pt x="30" y="101"/>
                    </a:cubicBezTo>
                    <a:cubicBezTo>
                      <a:pt x="30" y="101"/>
                      <a:pt x="30" y="102"/>
                      <a:pt x="31" y="102"/>
                    </a:cubicBezTo>
                    <a:cubicBezTo>
                      <a:pt x="33" y="100"/>
                      <a:pt x="35" y="99"/>
                      <a:pt x="37" y="97"/>
                    </a:cubicBezTo>
                    <a:cubicBezTo>
                      <a:pt x="35" y="100"/>
                      <a:pt x="32" y="102"/>
                      <a:pt x="28" y="103"/>
                    </a:cubicBezTo>
                    <a:close/>
                    <a:moveTo>
                      <a:pt x="38" y="94"/>
                    </a:moveTo>
                    <a:cubicBezTo>
                      <a:pt x="38" y="95"/>
                      <a:pt x="38" y="96"/>
                      <a:pt x="37" y="97"/>
                    </a:cubicBezTo>
                    <a:cubicBezTo>
                      <a:pt x="37" y="97"/>
                      <a:pt x="37" y="96"/>
                      <a:pt x="37" y="97"/>
                    </a:cubicBezTo>
                    <a:cubicBezTo>
                      <a:pt x="36" y="97"/>
                      <a:pt x="34" y="98"/>
                      <a:pt x="33" y="99"/>
                    </a:cubicBezTo>
                    <a:cubicBezTo>
                      <a:pt x="35" y="97"/>
                      <a:pt x="36" y="96"/>
                      <a:pt x="37" y="94"/>
                    </a:cubicBezTo>
                    <a:cubicBezTo>
                      <a:pt x="37" y="93"/>
                      <a:pt x="37" y="93"/>
                      <a:pt x="37" y="93"/>
                    </a:cubicBezTo>
                    <a:cubicBezTo>
                      <a:pt x="33" y="96"/>
                      <a:pt x="30" y="99"/>
                      <a:pt x="27" y="101"/>
                    </a:cubicBezTo>
                    <a:cubicBezTo>
                      <a:pt x="30" y="99"/>
                      <a:pt x="33" y="95"/>
                      <a:pt x="36" y="92"/>
                    </a:cubicBezTo>
                    <a:cubicBezTo>
                      <a:pt x="37" y="92"/>
                      <a:pt x="36" y="91"/>
                      <a:pt x="36" y="91"/>
                    </a:cubicBezTo>
                    <a:cubicBezTo>
                      <a:pt x="35" y="92"/>
                      <a:pt x="35" y="92"/>
                      <a:pt x="35" y="92"/>
                    </a:cubicBezTo>
                    <a:cubicBezTo>
                      <a:pt x="35" y="92"/>
                      <a:pt x="34" y="93"/>
                      <a:pt x="34" y="93"/>
                    </a:cubicBezTo>
                    <a:cubicBezTo>
                      <a:pt x="30" y="97"/>
                      <a:pt x="26" y="100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8" y="97"/>
                      <a:pt x="32" y="92"/>
                      <a:pt x="37" y="87"/>
                    </a:cubicBezTo>
                    <a:cubicBezTo>
                      <a:pt x="39" y="89"/>
                      <a:pt x="39" y="91"/>
                      <a:pt x="38" y="94"/>
                    </a:cubicBezTo>
                    <a:close/>
                    <a:moveTo>
                      <a:pt x="40" y="5"/>
                    </a:moveTo>
                    <a:cubicBezTo>
                      <a:pt x="40" y="5"/>
                      <a:pt x="40" y="5"/>
                      <a:pt x="40" y="5"/>
                    </a:cubicBezTo>
                    <a:cubicBezTo>
                      <a:pt x="41" y="4"/>
                      <a:pt x="42" y="4"/>
                      <a:pt x="44" y="4"/>
                    </a:cubicBezTo>
                    <a:cubicBezTo>
                      <a:pt x="42" y="4"/>
                      <a:pt x="41" y="5"/>
                      <a:pt x="40" y="5"/>
                    </a:cubicBezTo>
                    <a:close/>
                    <a:moveTo>
                      <a:pt x="40" y="6"/>
                    </a:moveTo>
                    <a:cubicBezTo>
                      <a:pt x="40" y="6"/>
                      <a:pt x="41" y="6"/>
                      <a:pt x="42" y="5"/>
                    </a:cubicBezTo>
                    <a:cubicBezTo>
                      <a:pt x="41" y="6"/>
                      <a:pt x="40" y="7"/>
                      <a:pt x="40" y="7"/>
                    </a:cubicBezTo>
                    <a:cubicBezTo>
                      <a:pt x="40" y="7"/>
                      <a:pt x="40" y="6"/>
                      <a:pt x="40" y="6"/>
                    </a:cubicBezTo>
                    <a:close/>
                    <a:moveTo>
                      <a:pt x="40" y="14"/>
                    </a:moveTo>
                    <a:cubicBezTo>
                      <a:pt x="41" y="13"/>
                      <a:pt x="43" y="12"/>
                      <a:pt x="44" y="10"/>
                    </a:cubicBezTo>
                    <a:cubicBezTo>
                      <a:pt x="45" y="10"/>
                      <a:pt x="45" y="9"/>
                      <a:pt x="46" y="8"/>
                    </a:cubicBezTo>
                    <a:cubicBezTo>
                      <a:pt x="47" y="8"/>
                      <a:pt x="51" y="3"/>
                      <a:pt x="48" y="7"/>
                    </a:cubicBezTo>
                    <a:cubicBezTo>
                      <a:pt x="46" y="10"/>
                      <a:pt x="43" y="13"/>
                      <a:pt x="40" y="17"/>
                    </a:cubicBezTo>
                    <a:cubicBezTo>
                      <a:pt x="40" y="16"/>
                      <a:pt x="40" y="15"/>
                      <a:pt x="40" y="14"/>
                    </a:cubicBezTo>
                    <a:close/>
                    <a:moveTo>
                      <a:pt x="40" y="10"/>
                    </a:moveTo>
                    <a:cubicBezTo>
                      <a:pt x="41" y="10"/>
                      <a:pt x="41" y="9"/>
                      <a:pt x="42" y="9"/>
                    </a:cubicBezTo>
                    <a:cubicBezTo>
                      <a:pt x="42" y="8"/>
                      <a:pt x="43" y="8"/>
                      <a:pt x="43" y="8"/>
                    </a:cubicBezTo>
                    <a:cubicBezTo>
                      <a:pt x="42" y="9"/>
                      <a:pt x="41" y="10"/>
                      <a:pt x="40" y="12"/>
                    </a:cubicBezTo>
                    <a:cubicBezTo>
                      <a:pt x="40" y="11"/>
                      <a:pt x="40" y="11"/>
                      <a:pt x="40" y="10"/>
                    </a:cubicBezTo>
                    <a:close/>
                    <a:moveTo>
                      <a:pt x="40" y="18"/>
                    </a:moveTo>
                    <a:cubicBezTo>
                      <a:pt x="44" y="16"/>
                      <a:pt x="47" y="12"/>
                      <a:pt x="51" y="9"/>
                    </a:cubicBezTo>
                    <a:cubicBezTo>
                      <a:pt x="51" y="8"/>
                      <a:pt x="55" y="5"/>
                      <a:pt x="53" y="6"/>
                    </a:cubicBezTo>
                    <a:cubicBezTo>
                      <a:pt x="52" y="8"/>
                      <a:pt x="51" y="10"/>
                      <a:pt x="49" y="12"/>
                    </a:cubicBezTo>
                    <a:cubicBezTo>
                      <a:pt x="47" y="14"/>
                      <a:pt x="45" y="17"/>
                      <a:pt x="43" y="19"/>
                    </a:cubicBezTo>
                    <a:cubicBezTo>
                      <a:pt x="42" y="19"/>
                      <a:pt x="41" y="19"/>
                      <a:pt x="40" y="19"/>
                    </a:cubicBezTo>
                    <a:cubicBezTo>
                      <a:pt x="40" y="19"/>
                      <a:pt x="40" y="18"/>
                      <a:pt x="40" y="18"/>
                    </a:cubicBezTo>
                    <a:close/>
                    <a:moveTo>
                      <a:pt x="46" y="19"/>
                    </a:moveTo>
                    <a:cubicBezTo>
                      <a:pt x="45" y="19"/>
                      <a:pt x="45" y="19"/>
                      <a:pt x="44" y="19"/>
                    </a:cubicBezTo>
                    <a:cubicBezTo>
                      <a:pt x="48" y="16"/>
                      <a:pt x="51" y="12"/>
                      <a:pt x="55" y="9"/>
                    </a:cubicBezTo>
                    <a:cubicBezTo>
                      <a:pt x="54" y="10"/>
                      <a:pt x="53" y="11"/>
                      <a:pt x="52" y="12"/>
                    </a:cubicBezTo>
                    <a:cubicBezTo>
                      <a:pt x="50" y="15"/>
                      <a:pt x="48" y="17"/>
                      <a:pt x="46" y="19"/>
                    </a:cubicBezTo>
                    <a:close/>
                    <a:moveTo>
                      <a:pt x="47" y="19"/>
                    </a:moveTo>
                    <a:cubicBezTo>
                      <a:pt x="52" y="15"/>
                      <a:pt x="56" y="11"/>
                      <a:pt x="61" y="7"/>
                    </a:cubicBezTo>
                    <a:cubicBezTo>
                      <a:pt x="58" y="9"/>
                      <a:pt x="55" y="16"/>
                      <a:pt x="52" y="19"/>
                    </a:cubicBezTo>
                    <a:cubicBezTo>
                      <a:pt x="50" y="19"/>
                      <a:pt x="49" y="19"/>
                      <a:pt x="47" y="19"/>
                    </a:cubicBezTo>
                    <a:close/>
                    <a:moveTo>
                      <a:pt x="53" y="19"/>
                    </a:moveTo>
                    <a:cubicBezTo>
                      <a:pt x="57" y="16"/>
                      <a:pt x="60" y="12"/>
                      <a:pt x="63" y="9"/>
                    </a:cubicBezTo>
                    <a:cubicBezTo>
                      <a:pt x="63" y="10"/>
                      <a:pt x="62" y="10"/>
                      <a:pt x="62" y="11"/>
                    </a:cubicBezTo>
                    <a:cubicBezTo>
                      <a:pt x="59" y="14"/>
                      <a:pt x="58" y="16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5" y="19"/>
                      <a:pt x="54" y="19"/>
                      <a:pt x="53" y="19"/>
                    </a:cubicBezTo>
                    <a:close/>
                    <a:moveTo>
                      <a:pt x="65" y="20"/>
                    </a:moveTo>
                    <a:cubicBezTo>
                      <a:pt x="65" y="20"/>
                      <a:pt x="64" y="20"/>
                      <a:pt x="64" y="20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5" y="18"/>
                      <a:pt x="64" y="18"/>
                      <a:pt x="64" y="18"/>
                    </a:cubicBezTo>
                    <a:cubicBezTo>
                      <a:pt x="63" y="18"/>
                      <a:pt x="62" y="19"/>
                      <a:pt x="61" y="20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1" y="19"/>
                      <a:pt x="61" y="19"/>
                      <a:pt x="61" y="18"/>
                    </a:cubicBezTo>
                    <a:cubicBezTo>
                      <a:pt x="63" y="16"/>
                      <a:pt x="65" y="14"/>
                      <a:pt x="66" y="11"/>
                    </a:cubicBezTo>
                    <a:cubicBezTo>
                      <a:pt x="67" y="11"/>
                      <a:pt x="66" y="11"/>
                      <a:pt x="66" y="11"/>
                    </a:cubicBezTo>
                    <a:cubicBezTo>
                      <a:pt x="63" y="13"/>
                      <a:pt x="59" y="16"/>
                      <a:pt x="57" y="18"/>
                    </a:cubicBezTo>
                    <a:cubicBezTo>
                      <a:pt x="60" y="14"/>
                      <a:pt x="64" y="9"/>
                      <a:pt x="67" y="6"/>
                    </a:cubicBezTo>
                    <a:cubicBezTo>
                      <a:pt x="67" y="10"/>
                      <a:pt x="65" y="15"/>
                      <a:pt x="65" y="20"/>
                    </a:cubicBezTo>
                    <a:close/>
                    <a:moveTo>
                      <a:pt x="62" y="20"/>
                    </a:moveTo>
                    <a:cubicBezTo>
                      <a:pt x="63" y="19"/>
                      <a:pt x="64" y="19"/>
                      <a:pt x="63" y="20"/>
                    </a:cubicBezTo>
                    <a:cubicBezTo>
                      <a:pt x="63" y="20"/>
                      <a:pt x="62" y="20"/>
                      <a:pt x="62" y="20"/>
                    </a:cubicBezTo>
                    <a:close/>
                    <a:moveTo>
                      <a:pt x="57" y="19"/>
                    </a:moveTo>
                    <a:cubicBezTo>
                      <a:pt x="59" y="18"/>
                      <a:pt x="62" y="15"/>
                      <a:pt x="64" y="13"/>
                    </a:cubicBezTo>
                    <a:cubicBezTo>
                      <a:pt x="67" y="10"/>
                      <a:pt x="62" y="16"/>
                      <a:pt x="61" y="17"/>
                    </a:cubicBezTo>
                    <a:cubicBezTo>
                      <a:pt x="61" y="18"/>
                      <a:pt x="60" y="19"/>
                      <a:pt x="60" y="19"/>
                    </a:cubicBezTo>
                    <a:cubicBezTo>
                      <a:pt x="59" y="19"/>
                      <a:pt x="58" y="19"/>
                      <a:pt x="57" y="19"/>
                    </a:cubicBezTo>
                    <a:close/>
                    <a:moveTo>
                      <a:pt x="51" y="4"/>
                    </a:moveTo>
                    <a:cubicBezTo>
                      <a:pt x="57" y="4"/>
                      <a:pt x="62" y="5"/>
                      <a:pt x="67" y="5"/>
                    </a:cubicBezTo>
                    <a:cubicBezTo>
                      <a:pt x="63" y="8"/>
                      <a:pt x="60" y="11"/>
                      <a:pt x="56" y="15"/>
                    </a:cubicBezTo>
                    <a:cubicBezTo>
                      <a:pt x="58" y="12"/>
                      <a:pt x="60" y="9"/>
                      <a:pt x="62" y="6"/>
                    </a:cubicBezTo>
                    <a:cubicBezTo>
                      <a:pt x="63" y="5"/>
                      <a:pt x="62" y="5"/>
                      <a:pt x="62" y="5"/>
                    </a:cubicBezTo>
                    <a:cubicBezTo>
                      <a:pt x="58" y="8"/>
                      <a:pt x="54" y="12"/>
                      <a:pt x="50" y="16"/>
                    </a:cubicBezTo>
                    <a:cubicBezTo>
                      <a:pt x="51" y="15"/>
                      <a:pt x="52" y="14"/>
                      <a:pt x="53" y="13"/>
                    </a:cubicBezTo>
                    <a:cubicBezTo>
                      <a:pt x="55" y="10"/>
                      <a:pt x="57" y="8"/>
                      <a:pt x="59" y="6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5" y="8"/>
                      <a:pt x="52" y="11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51" y="11"/>
                      <a:pt x="53" y="8"/>
                      <a:pt x="55" y="5"/>
                    </a:cubicBezTo>
                    <a:cubicBezTo>
                      <a:pt x="55" y="5"/>
                      <a:pt x="55" y="4"/>
                      <a:pt x="55" y="5"/>
                    </a:cubicBezTo>
                    <a:cubicBezTo>
                      <a:pt x="50" y="7"/>
                      <a:pt x="47" y="12"/>
                      <a:pt x="43" y="15"/>
                    </a:cubicBezTo>
                    <a:cubicBezTo>
                      <a:pt x="38" y="20"/>
                      <a:pt x="45" y="12"/>
                      <a:pt x="46" y="11"/>
                    </a:cubicBezTo>
                    <a:cubicBezTo>
                      <a:pt x="48" y="9"/>
                      <a:pt x="49" y="7"/>
                      <a:pt x="51" y="5"/>
                    </a:cubicBezTo>
                    <a:cubicBezTo>
                      <a:pt x="51" y="4"/>
                      <a:pt x="51" y="4"/>
                      <a:pt x="50" y="4"/>
                    </a:cubicBezTo>
                    <a:cubicBezTo>
                      <a:pt x="47" y="6"/>
                      <a:pt x="44" y="9"/>
                      <a:pt x="41" y="12"/>
                    </a:cubicBezTo>
                    <a:cubicBezTo>
                      <a:pt x="41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1" y="12"/>
                      <a:pt x="41" y="12"/>
                    </a:cubicBezTo>
                    <a:cubicBezTo>
                      <a:pt x="42" y="9"/>
                      <a:pt x="44" y="7"/>
                      <a:pt x="46" y="5"/>
                    </a:cubicBezTo>
                    <a:cubicBezTo>
                      <a:pt x="47" y="4"/>
                      <a:pt x="46" y="4"/>
                      <a:pt x="46" y="4"/>
                    </a:cubicBezTo>
                    <a:cubicBezTo>
                      <a:pt x="44" y="5"/>
                      <a:pt x="43" y="7"/>
                      <a:pt x="41" y="8"/>
                    </a:cubicBezTo>
                    <a:cubicBezTo>
                      <a:pt x="41" y="8"/>
                      <a:pt x="41" y="9"/>
                      <a:pt x="40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1" y="7"/>
                      <a:pt x="42" y="6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6" y="4"/>
                      <a:pt x="49" y="4"/>
                      <a:pt x="51" y="4"/>
                    </a:cubicBezTo>
                    <a:close/>
                    <a:moveTo>
                      <a:pt x="24" y="80"/>
                    </a:moveTo>
                    <a:cubicBezTo>
                      <a:pt x="24" y="80"/>
                      <a:pt x="24" y="80"/>
                      <a:pt x="24" y="80"/>
                    </a:cubicBezTo>
                    <a:cubicBezTo>
                      <a:pt x="21" y="82"/>
                      <a:pt x="19" y="84"/>
                      <a:pt x="17" y="87"/>
                    </a:cubicBezTo>
                    <a:cubicBezTo>
                      <a:pt x="18" y="84"/>
                      <a:pt x="20" y="82"/>
                      <a:pt x="21" y="80"/>
                    </a:cubicBezTo>
                    <a:cubicBezTo>
                      <a:pt x="22" y="80"/>
                      <a:pt x="23" y="80"/>
                      <a:pt x="24" y="80"/>
                    </a:cubicBezTo>
                    <a:close/>
                    <a:moveTo>
                      <a:pt x="10" y="83"/>
                    </a:moveTo>
                    <a:cubicBezTo>
                      <a:pt x="12" y="82"/>
                      <a:pt x="13" y="82"/>
                      <a:pt x="14" y="81"/>
                    </a:cubicBezTo>
                    <a:cubicBezTo>
                      <a:pt x="11" y="83"/>
                      <a:pt x="8" y="86"/>
                      <a:pt x="6" y="89"/>
                    </a:cubicBezTo>
                    <a:cubicBezTo>
                      <a:pt x="7" y="87"/>
                      <a:pt x="8" y="85"/>
                      <a:pt x="10" y="83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3" name="Freeform 53"/>
              <p:cNvSpPr>
                <a:spLocks noEditPoints="1"/>
              </p:cNvSpPr>
              <p:nvPr/>
            </p:nvSpPr>
            <p:spPr bwMode="auto">
              <a:xfrm>
                <a:off x="1630830" y="3468444"/>
                <a:ext cx="113919" cy="418797"/>
              </a:xfrm>
              <a:custGeom>
                <a:avLst/>
                <a:gdLst>
                  <a:gd name="T0" fmla="*/ 44 w 59"/>
                  <a:gd name="T1" fmla="*/ 206 h 216"/>
                  <a:gd name="T2" fmla="*/ 41 w 59"/>
                  <a:gd name="T3" fmla="*/ 69 h 216"/>
                  <a:gd name="T4" fmla="*/ 6 w 59"/>
                  <a:gd name="T5" fmla="*/ 67 h 216"/>
                  <a:gd name="T6" fmla="*/ 31 w 59"/>
                  <a:gd name="T7" fmla="*/ 165 h 216"/>
                  <a:gd name="T8" fmla="*/ 37 w 59"/>
                  <a:gd name="T9" fmla="*/ 167 h 216"/>
                  <a:gd name="T10" fmla="*/ 27 w 59"/>
                  <a:gd name="T11" fmla="*/ 154 h 216"/>
                  <a:gd name="T12" fmla="*/ 37 w 59"/>
                  <a:gd name="T13" fmla="*/ 139 h 216"/>
                  <a:gd name="T14" fmla="*/ 36 w 59"/>
                  <a:gd name="T15" fmla="*/ 136 h 216"/>
                  <a:gd name="T16" fmla="*/ 34 w 59"/>
                  <a:gd name="T17" fmla="*/ 134 h 216"/>
                  <a:gd name="T18" fmla="*/ 22 w 59"/>
                  <a:gd name="T19" fmla="*/ 63 h 216"/>
                  <a:gd name="T20" fmla="*/ 31 w 59"/>
                  <a:gd name="T21" fmla="*/ 23 h 216"/>
                  <a:gd name="T22" fmla="*/ 30 w 59"/>
                  <a:gd name="T23" fmla="*/ 37 h 216"/>
                  <a:gd name="T24" fmla="*/ 34 w 59"/>
                  <a:gd name="T25" fmla="*/ 28 h 216"/>
                  <a:gd name="T26" fmla="*/ 26 w 59"/>
                  <a:gd name="T27" fmla="*/ 32 h 216"/>
                  <a:gd name="T28" fmla="*/ 6 w 59"/>
                  <a:gd name="T29" fmla="*/ 63 h 216"/>
                  <a:gd name="T30" fmla="*/ 38 w 59"/>
                  <a:gd name="T31" fmla="*/ 90 h 216"/>
                  <a:gd name="T32" fmla="*/ 12 w 59"/>
                  <a:gd name="T33" fmla="*/ 99 h 216"/>
                  <a:gd name="T34" fmla="*/ 15 w 59"/>
                  <a:gd name="T35" fmla="*/ 96 h 216"/>
                  <a:gd name="T36" fmla="*/ 25 w 59"/>
                  <a:gd name="T37" fmla="*/ 95 h 216"/>
                  <a:gd name="T38" fmla="*/ 38 w 59"/>
                  <a:gd name="T39" fmla="*/ 63 h 216"/>
                  <a:gd name="T40" fmla="*/ 18 w 59"/>
                  <a:gd name="T41" fmla="*/ 92 h 216"/>
                  <a:gd name="T42" fmla="*/ 38 w 59"/>
                  <a:gd name="T43" fmla="*/ 68 h 216"/>
                  <a:gd name="T44" fmla="*/ 35 w 59"/>
                  <a:gd name="T45" fmla="*/ 84 h 216"/>
                  <a:gd name="T46" fmla="*/ 38 w 59"/>
                  <a:gd name="T47" fmla="*/ 52 h 216"/>
                  <a:gd name="T48" fmla="*/ 24 w 59"/>
                  <a:gd name="T49" fmla="*/ 71 h 216"/>
                  <a:gd name="T50" fmla="*/ 37 w 59"/>
                  <a:gd name="T51" fmla="*/ 52 h 216"/>
                  <a:gd name="T52" fmla="*/ 33 w 59"/>
                  <a:gd name="T53" fmla="*/ 67 h 216"/>
                  <a:gd name="T54" fmla="*/ 9 w 59"/>
                  <a:gd name="T55" fmla="*/ 85 h 216"/>
                  <a:gd name="T56" fmla="*/ 40 w 59"/>
                  <a:gd name="T57" fmla="*/ 135 h 216"/>
                  <a:gd name="T58" fmla="*/ 32 w 59"/>
                  <a:gd name="T59" fmla="*/ 134 h 216"/>
                  <a:gd name="T60" fmla="*/ 40 w 59"/>
                  <a:gd name="T61" fmla="*/ 134 h 216"/>
                  <a:gd name="T62" fmla="*/ 39 w 59"/>
                  <a:gd name="T63" fmla="*/ 118 h 216"/>
                  <a:gd name="T64" fmla="*/ 38 w 59"/>
                  <a:gd name="T65" fmla="*/ 123 h 216"/>
                  <a:gd name="T66" fmla="*/ 39 w 59"/>
                  <a:gd name="T67" fmla="*/ 107 h 216"/>
                  <a:gd name="T68" fmla="*/ 30 w 59"/>
                  <a:gd name="T69" fmla="*/ 104 h 216"/>
                  <a:gd name="T70" fmla="*/ 16 w 59"/>
                  <a:gd name="T71" fmla="*/ 116 h 216"/>
                  <a:gd name="T72" fmla="*/ 17 w 59"/>
                  <a:gd name="T73" fmla="*/ 119 h 216"/>
                  <a:gd name="T74" fmla="*/ 20 w 59"/>
                  <a:gd name="T75" fmla="*/ 131 h 216"/>
                  <a:gd name="T76" fmla="*/ 41 w 59"/>
                  <a:gd name="T77" fmla="*/ 154 h 216"/>
                  <a:gd name="T78" fmla="*/ 28 w 59"/>
                  <a:gd name="T79" fmla="*/ 153 h 216"/>
                  <a:gd name="T80" fmla="*/ 31 w 59"/>
                  <a:gd name="T81" fmla="*/ 94 h 216"/>
                  <a:gd name="T82" fmla="*/ 39 w 59"/>
                  <a:gd name="T83" fmla="*/ 50 h 216"/>
                  <a:gd name="T84" fmla="*/ 39 w 59"/>
                  <a:gd name="T85" fmla="*/ 50 h 216"/>
                  <a:gd name="T86" fmla="*/ 37 w 59"/>
                  <a:gd name="T87" fmla="*/ 30 h 216"/>
                  <a:gd name="T88" fmla="*/ 13 w 59"/>
                  <a:gd name="T89" fmla="*/ 46 h 216"/>
                  <a:gd name="T90" fmla="*/ 33 w 59"/>
                  <a:gd name="T91" fmla="*/ 20 h 216"/>
                  <a:gd name="T92" fmla="*/ 32 w 59"/>
                  <a:gd name="T93" fmla="*/ 16 h 216"/>
                  <a:gd name="T94" fmla="*/ 3 w 59"/>
                  <a:gd name="T95" fmla="*/ 32 h 216"/>
                  <a:gd name="T96" fmla="*/ 24 w 59"/>
                  <a:gd name="T97" fmla="*/ 12 h 216"/>
                  <a:gd name="T98" fmla="*/ 4 w 59"/>
                  <a:gd name="T99" fmla="*/ 23 h 216"/>
                  <a:gd name="T100" fmla="*/ 15 w 59"/>
                  <a:gd name="T101" fmla="*/ 112 h 216"/>
                  <a:gd name="T102" fmla="*/ 50 w 59"/>
                  <a:gd name="T103" fmla="*/ 208 h 216"/>
                  <a:gd name="T104" fmla="*/ 34 w 59"/>
                  <a:gd name="T105" fmla="*/ 171 h 216"/>
                  <a:gd name="T106" fmla="*/ 43 w 59"/>
                  <a:gd name="T107" fmla="*/ 170 h 216"/>
                  <a:gd name="T108" fmla="*/ 30 w 59"/>
                  <a:gd name="T109" fmla="*/ 12 h 216"/>
                  <a:gd name="T110" fmla="*/ 4 w 59"/>
                  <a:gd name="T111" fmla="*/ 30 h 216"/>
                  <a:gd name="T112" fmla="*/ 23 w 59"/>
                  <a:gd name="T113" fmla="*/ 8 h 216"/>
                  <a:gd name="T114" fmla="*/ 25 w 59"/>
                  <a:gd name="T115" fmla="*/ 8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9" h="216">
                    <a:moveTo>
                      <a:pt x="5" y="11"/>
                    </a:moveTo>
                    <a:cubicBezTo>
                      <a:pt x="0" y="20"/>
                      <a:pt x="0" y="32"/>
                      <a:pt x="1" y="42"/>
                    </a:cubicBezTo>
                    <a:cubicBezTo>
                      <a:pt x="2" y="56"/>
                      <a:pt x="4" y="69"/>
                      <a:pt x="6" y="82"/>
                    </a:cubicBezTo>
                    <a:cubicBezTo>
                      <a:pt x="12" y="114"/>
                      <a:pt x="19" y="145"/>
                      <a:pt x="32" y="175"/>
                    </a:cubicBezTo>
                    <a:cubicBezTo>
                      <a:pt x="32" y="175"/>
                      <a:pt x="32" y="175"/>
                      <a:pt x="32" y="175"/>
                    </a:cubicBezTo>
                    <a:cubicBezTo>
                      <a:pt x="31" y="184"/>
                      <a:pt x="33" y="193"/>
                      <a:pt x="33" y="202"/>
                    </a:cubicBezTo>
                    <a:cubicBezTo>
                      <a:pt x="33" y="202"/>
                      <a:pt x="33" y="202"/>
                      <a:pt x="34" y="202"/>
                    </a:cubicBezTo>
                    <a:cubicBezTo>
                      <a:pt x="33" y="203"/>
                      <a:pt x="34" y="203"/>
                      <a:pt x="35" y="204"/>
                    </a:cubicBezTo>
                    <a:cubicBezTo>
                      <a:pt x="38" y="204"/>
                      <a:pt x="41" y="204"/>
                      <a:pt x="44" y="206"/>
                    </a:cubicBezTo>
                    <a:cubicBezTo>
                      <a:pt x="47" y="208"/>
                      <a:pt x="49" y="211"/>
                      <a:pt x="50" y="214"/>
                    </a:cubicBezTo>
                    <a:cubicBezTo>
                      <a:pt x="50" y="215"/>
                      <a:pt x="51" y="215"/>
                      <a:pt x="51" y="215"/>
                    </a:cubicBezTo>
                    <a:cubicBezTo>
                      <a:pt x="52" y="216"/>
                      <a:pt x="54" y="216"/>
                      <a:pt x="53" y="214"/>
                    </a:cubicBezTo>
                    <a:cubicBezTo>
                      <a:pt x="53" y="209"/>
                      <a:pt x="52" y="201"/>
                      <a:pt x="58" y="199"/>
                    </a:cubicBezTo>
                    <a:cubicBezTo>
                      <a:pt x="59" y="198"/>
                      <a:pt x="59" y="197"/>
                      <a:pt x="58" y="196"/>
                    </a:cubicBezTo>
                    <a:cubicBezTo>
                      <a:pt x="55" y="188"/>
                      <a:pt x="49" y="180"/>
                      <a:pt x="46" y="172"/>
                    </a:cubicBezTo>
                    <a:cubicBezTo>
                      <a:pt x="46" y="172"/>
                      <a:pt x="46" y="171"/>
                      <a:pt x="46" y="171"/>
                    </a:cubicBezTo>
                    <a:cubicBezTo>
                      <a:pt x="44" y="156"/>
                      <a:pt x="44" y="141"/>
                      <a:pt x="43" y="126"/>
                    </a:cubicBezTo>
                    <a:cubicBezTo>
                      <a:pt x="42" y="107"/>
                      <a:pt x="41" y="88"/>
                      <a:pt x="41" y="69"/>
                    </a:cubicBezTo>
                    <a:cubicBezTo>
                      <a:pt x="41" y="54"/>
                      <a:pt x="43" y="40"/>
                      <a:pt x="39" y="25"/>
                    </a:cubicBezTo>
                    <a:cubicBezTo>
                      <a:pt x="37" y="17"/>
                      <a:pt x="33" y="8"/>
                      <a:pt x="25" y="4"/>
                    </a:cubicBezTo>
                    <a:cubicBezTo>
                      <a:pt x="17" y="0"/>
                      <a:pt x="10" y="4"/>
                      <a:pt x="5" y="11"/>
                    </a:cubicBezTo>
                    <a:close/>
                    <a:moveTo>
                      <a:pt x="38" y="36"/>
                    </a:moveTo>
                    <a:cubicBezTo>
                      <a:pt x="38" y="38"/>
                      <a:pt x="39" y="40"/>
                      <a:pt x="39" y="41"/>
                    </a:cubicBezTo>
                    <a:cubicBezTo>
                      <a:pt x="33" y="45"/>
                      <a:pt x="28" y="49"/>
                      <a:pt x="23" y="54"/>
                    </a:cubicBezTo>
                    <a:cubicBezTo>
                      <a:pt x="20" y="56"/>
                      <a:pt x="17" y="59"/>
                      <a:pt x="14" y="61"/>
                    </a:cubicBezTo>
                    <a:cubicBezTo>
                      <a:pt x="12" y="63"/>
                      <a:pt x="8" y="65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15" y="55"/>
                      <a:pt x="29" y="47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lose/>
                    <a:moveTo>
                      <a:pt x="32" y="166"/>
                    </a:moveTo>
                    <a:cubicBezTo>
                      <a:pt x="34" y="165"/>
                      <a:pt x="38" y="164"/>
                      <a:pt x="40" y="162"/>
                    </a:cubicBezTo>
                    <a:cubicBezTo>
                      <a:pt x="38" y="164"/>
                      <a:pt x="35" y="166"/>
                      <a:pt x="32" y="168"/>
                    </a:cubicBezTo>
                    <a:cubicBezTo>
                      <a:pt x="31" y="167"/>
                      <a:pt x="31" y="165"/>
                      <a:pt x="30" y="164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34" y="162"/>
                      <a:pt x="37" y="160"/>
                      <a:pt x="40" y="158"/>
                    </a:cubicBezTo>
                    <a:cubicBezTo>
                      <a:pt x="38" y="160"/>
                      <a:pt x="34" y="163"/>
                      <a:pt x="31" y="165"/>
                    </a:cubicBezTo>
                    <a:cubicBezTo>
                      <a:pt x="31" y="166"/>
                      <a:pt x="31" y="166"/>
                      <a:pt x="32" y="166"/>
                    </a:cubicBezTo>
                    <a:close/>
                    <a:moveTo>
                      <a:pt x="37" y="172"/>
                    </a:moveTo>
                    <a:cubicBezTo>
                      <a:pt x="36" y="172"/>
                      <a:pt x="35" y="173"/>
                      <a:pt x="34" y="173"/>
                    </a:cubicBezTo>
                    <a:cubicBezTo>
                      <a:pt x="34" y="173"/>
                      <a:pt x="34" y="172"/>
                      <a:pt x="34" y="172"/>
                    </a:cubicBezTo>
                    <a:cubicBezTo>
                      <a:pt x="35" y="171"/>
                      <a:pt x="36" y="171"/>
                      <a:pt x="38" y="170"/>
                    </a:cubicBezTo>
                    <a:cubicBezTo>
                      <a:pt x="44" y="167"/>
                      <a:pt x="38" y="170"/>
                      <a:pt x="37" y="172"/>
                    </a:cubicBezTo>
                    <a:cubicBezTo>
                      <a:pt x="37" y="172"/>
                      <a:pt x="37" y="172"/>
                      <a:pt x="37" y="172"/>
                    </a:cubicBezTo>
                    <a:close/>
                    <a:moveTo>
                      <a:pt x="32" y="169"/>
                    </a:moveTo>
                    <a:cubicBezTo>
                      <a:pt x="34" y="168"/>
                      <a:pt x="35" y="168"/>
                      <a:pt x="37" y="167"/>
                    </a:cubicBezTo>
                    <a:cubicBezTo>
                      <a:pt x="37" y="167"/>
                      <a:pt x="42" y="164"/>
                      <a:pt x="39" y="166"/>
                    </a:cubicBezTo>
                    <a:cubicBezTo>
                      <a:pt x="37" y="168"/>
                      <a:pt x="35" y="169"/>
                      <a:pt x="33" y="171"/>
                    </a:cubicBezTo>
                    <a:cubicBezTo>
                      <a:pt x="33" y="170"/>
                      <a:pt x="33" y="170"/>
                      <a:pt x="32" y="169"/>
                    </a:cubicBezTo>
                    <a:close/>
                    <a:moveTo>
                      <a:pt x="29" y="160"/>
                    </a:moveTo>
                    <a:cubicBezTo>
                      <a:pt x="32" y="158"/>
                      <a:pt x="36" y="157"/>
                      <a:pt x="39" y="155"/>
                    </a:cubicBezTo>
                    <a:cubicBezTo>
                      <a:pt x="37" y="156"/>
                      <a:pt x="33" y="161"/>
                      <a:pt x="30" y="163"/>
                    </a:cubicBezTo>
                    <a:cubicBezTo>
                      <a:pt x="30" y="163"/>
                      <a:pt x="30" y="163"/>
                      <a:pt x="30" y="163"/>
                    </a:cubicBezTo>
                    <a:cubicBezTo>
                      <a:pt x="30" y="162"/>
                      <a:pt x="29" y="161"/>
                      <a:pt x="29" y="160"/>
                    </a:cubicBezTo>
                    <a:close/>
                    <a:moveTo>
                      <a:pt x="27" y="154"/>
                    </a:moveTo>
                    <a:cubicBezTo>
                      <a:pt x="31" y="152"/>
                      <a:pt x="35" y="150"/>
                      <a:pt x="39" y="148"/>
                    </a:cubicBezTo>
                    <a:cubicBezTo>
                      <a:pt x="35" y="149"/>
                      <a:pt x="31" y="153"/>
                      <a:pt x="28" y="156"/>
                    </a:cubicBezTo>
                    <a:cubicBezTo>
                      <a:pt x="28" y="156"/>
                      <a:pt x="27" y="155"/>
                      <a:pt x="27" y="154"/>
                    </a:cubicBezTo>
                    <a:close/>
                    <a:moveTo>
                      <a:pt x="26" y="150"/>
                    </a:moveTo>
                    <a:cubicBezTo>
                      <a:pt x="30" y="148"/>
                      <a:pt x="35" y="145"/>
                      <a:pt x="39" y="142"/>
                    </a:cubicBezTo>
                    <a:cubicBezTo>
                      <a:pt x="35" y="145"/>
                      <a:pt x="30" y="149"/>
                      <a:pt x="27" y="153"/>
                    </a:cubicBezTo>
                    <a:cubicBezTo>
                      <a:pt x="26" y="152"/>
                      <a:pt x="26" y="151"/>
                      <a:pt x="26" y="150"/>
                    </a:cubicBezTo>
                    <a:close/>
                    <a:moveTo>
                      <a:pt x="24" y="146"/>
                    </a:moveTo>
                    <a:cubicBezTo>
                      <a:pt x="29" y="144"/>
                      <a:pt x="33" y="141"/>
                      <a:pt x="37" y="139"/>
                    </a:cubicBezTo>
                    <a:cubicBezTo>
                      <a:pt x="39" y="138"/>
                      <a:pt x="38" y="138"/>
                      <a:pt x="37" y="139"/>
                    </a:cubicBezTo>
                    <a:cubicBezTo>
                      <a:pt x="36" y="141"/>
                      <a:pt x="35" y="142"/>
                      <a:pt x="34" y="143"/>
                    </a:cubicBezTo>
                    <a:cubicBezTo>
                      <a:pt x="31" y="145"/>
                      <a:pt x="28" y="147"/>
                      <a:pt x="25" y="149"/>
                    </a:cubicBezTo>
                    <a:cubicBezTo>
                      <a:pt x="25" y="148"/>
                      <a:pt x="25" y="147"/>
                      <a:pt x="24" y="146"/>
                    </a:cubicBezTo>
                    <a:close/>
                    <a:moveTo>
                      <a:pt x="23" y="142"/>
                    </a:moveTo>
                    <a:cubicBezTo>
                      <a:pt x="23" y="142"/>
                      <a:pt x="23" y="142"/>
                      <a:pt x="23" y="142"/>
                    </a:cubicBezTo>
                    <a:cubicBezTo>
                      <a:pt x="26" y="141"/>
                      <a:pt x="28" y="140"/>
                      <a:pt x="30" y="139"/>
                    </a:cubicBezTo>
                    <a:cubicBezTo>
                      <a:pt x="32" y="138"/>
                      <a:pt x="33" y="137"/>
                      <a:pt x="35" y="137"/>
                    </a:cubicBezTo>
                    <a:cubicBezTo>
                      <a:pt x="35" y="137"/>
                      <a:pt x="35" y="136"/>
                      <a:pt x="36" y="136"/>
                    </a:cubicBezTo>
                    <a:cubicBezTo>
                      <a:pt x="32" y="139"/>
                      <a:pt x="28" y="143"/>
                      <a:pt x="24" y="145"/>
                    </a:cubicBezTo>
                    <a:cubicBezTo>
                      <a:pt x="24" y="144"/>
                      <a:pt x="23" y="143"/>
                      <a:pt x="23" y="142"/>
                    </a:cubicBezTo>
                    <a:close/>
                    <a:moveTo>
                      <a:pt x="21" y="135"/>
                    </a:moveTo>
                    <a:cubicBezTo>
                      <a:pt x="24" y="134"/>
                      <a:pt x="26" y="133"/>
                      <a:pt x="28" y="132"/>
                    </a:cubicBezTo>
                    <a:cubicBezTo>
                      <a:pt x="30" y="131"/>
                      <a:pt x="31" y="131"/>
                      <a:pt x="33" y="130"/>
                    </a:cubicBezTo>
                    <a:cubicBezTo>
                      <a:pt x="34" y="129"/>
                      <a:pt x="37" y="128"/>
                      <a:pt x="38" y="127"/>
                    </a:cubicBezTo>
                    <a:cubicBezTo>
                      <a:pt x="34" y="132"/>
                      <a:pt x="28" y="135"/>
                      <a:pt x="22" y="138"/>
                    </a:cubicBezTo>
                    <a:cubicBezTo>
                      <a:pt x="22" y="138"/>
                      <a:pt x="22" y="139"/>
                      <a:pt x="23" y="139"/>
                    </a:cubicBezTo>
                    <a:cubicBezTo>
                      <a:pt x="27" y="138"/>
                      <a:pt x="30" y="136"/>
                      <a:pt x="34" y="134"/>
                    </a:cubicBezTo>
                    <a:cubicBezTo>
                      <a:pt x="33" y="134"/>
                      <a:pt x="32" y="135"/>
                      <a:pt x="31" y="135"/>
                    </a:cubicBezTo>
                    <a:cubicBezTo>
                      <a:pt x="28" y="137"/>
                      <a:pt x="26" y="139"/>
                      <a:pt x="23" y="141"/>
                    </a:cubicBezTo>
                    <a:cubicBezTo>
                      <a:pt x="22" y="139"/>
                      <a:pt x="22" y="137"/>
                      <a:pt x="21" y="135"/>
                    </a:cubicBezTo>
                    <a:close/>
                    <a:moveTo>
                      <a:pt x="20" y="132"/>
                    </a:moveTo>
                    <a:cubicBezTo>
                      <a:pt x="24" y="130"/>
                      <a:pt x="28" y="129"/>
                      <a:pt x="32" y="127"/>
                    </a:cubicBezTo>
                    <a:cubicBezTo>
                      <a:pt x="28" y="129"/>
                      <a:pt x="25" y="132"/>
                      <a:pt x="21" y="134"/>
                    </a:cubicBezTo>
                    <a:cubicBezTo>
                      <a:pt x="21" y="134"/>
                      <a:pt x="21" y="133"/>
                      <a:pt x="20" y="132"/>
                    </a:cubicBezTo>
                    <a:close/>
                    <a:moveTo>
                      <a:pt x="7" y="74"/>
                    </a:moveTo>
                    <a:cubicBezTo>
                      <a:pt x="13" y="71"/>
                      <a:pt x="17" y="67"/>
                      <a:pt x="22" y="63"/>
                    </a:cubicBezTo>
                    <a:cubicBezTo>
                      <a:pt x="25" y="61"/>
                      <a:pt x="28" y="59"/>
                      <a:pt x="30" y="57"/>
                    </a:cubicBezTo>
                    <a:cubicBezTo>
                      <a:pt x="23" y="64"/>
                      <a:pt x="15" y="71"/>
                      <a:pt x="8" y="79"/>
                    </a:cubicBezTo>
                    <a:cubicBezTo>
                      <a:pt x="8" y="77"/>
                      <a:pt x="8" y="75"/>
                      <a:pt x="7" y="74"/>
                    </a:cubicBezTo>
                    <a:close/>
                    <a:moveTo>
                      <a:pt x="4" y="43"/>
                    </a:moveTo>
                    <a:cubicBezTo>
                      <a:pt x="9" y="39"/>
                      <a:pt x="13" y="35"/>
                      <a:pt x="18" y="31"/>
                    </a:cubicBezTo>
                    <a:cubicBezTo>
                      <a:pt x="21" y="29"/>
                      <a:pt x="24" y="27"/>
                      <a:pt x="27" y="25"/>
                    </a:cubicBezTo>
                    <a:cubicBezTo>
                      <a:pt x="28" y="24"/>
                      <a:pt x="30" y="23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3"/>
                    </a:cubicBezTo>
                    <a:cubicBezTo>
                      <a:pt x="27" y="27"/>
                      <a:pt x="22" y="30"/>
                      <a:pt x="17" y="33"/>
                    </a:cubicBezTo>
                    <a:cubicBezTo>
                      <a:pt x="13" y="37"/>
                      <a:pt x="8" y="41"/>
                      <a:pt x="4" y="45"/>
                    </a:cubicBezTo>
                    <a:cubicBezTo>
                      <a:pt x="4" y="44"/>
                      <a:pt x="4" y="44"/>
                      <a:pt x="4" y="43"/>
                    </a:cubicBezTo>
                    <a:close/>
                    <a:moveTo>
                      <a:pt x="5" y="58"/>
                    </a:moveTo>
                    <a:cubicBezTo>
                      <a:pt x="10" y="55"/>
                      <a:pt x="14" y="50"/>
                      <a:pt x="18" y="46"/>
                    </a:cubicBezTo>
                    <a:cubicBezTo>
                      <a:pt x="21" y="44"/>
                      <a:pt x="24" y="42"/>
                      <a:pt x="26" y="40"/>
                    </a:cubicBezTo>
                    <a:cubicBezTo>
                      <a:pt x="29" y="37"/>
                      <a:pt x="32" y="34"/>
                      <a:pt x="35" y="32"/>
                    </a:cubicBezTo>
                    <a:cubicBezTo>
                      <a:pt x="37" y="30"/>
                      <a:pt x="35" y="32"/>
                      <a:pt x="35" y="33"/>
                    </a:cubicBezTo>
                    <a:cubicBezTo>
                      <a:pt x="33" y="34"/>
                      <a:pt x="31" y="36"/>
                      <a:pt x="30" y="37"/>
                    </a:cubicBezTo>
                    <a:cubicBezTo>
                      <a:pt x="27" y="40"/>
                      <a:pt x="24" y="42"/>
                      <a:pt x="21" y="44"/>
                    </a:cubicBezTo>
                    <a:cubicBezTo>
                      <a:pt x="16" y="50"/>
                      <a:pt x="11" y="56"/>
                      <a:pt x="6" y="62"/>
                    </a:cubicBezTo>
                    <a:cubicBezTo>
                      <a:pt x="5" y="61"/>
                      <a:pt x="5" y="59"/>
                      <a:pt x="5" y="58"/>
                    </a:cubicBezTo>
                    <a:close/>
                    <a:moveTo>
                      <a:pt x="5" y="57"/>
                    </a:moveTo>
                    <a:cubicBezTo>
                      <a:pt x="5" y="56"/>
                      <a:pt x="5" y="55"/>
                      <a:pt x="5" y="54"/>
                    </a:cubicBezTo>
                    <a:cubicBezTo>
                      <a:pt x="10" y="48"/>
                      <a:pt x="16" y="44"/>
                      <a:pt x="22" y="39"/>
                    </a:cubicBezTo>
                    <a:cubicBezTo>
                      <a:pt x="24" y="37"/>
                      <a:pt x="27" y="35"/>
                      <a:pt x="29" y="33"/>
                    </a:cubicBezTo>
                    <a:cubicBezTo>
                      <a:pt x="30" y="32"/>
                      <a:pt x="31" y="31"/>
                      <a:pt x="32" y="30"/>
                    </a:cubicBezTo>
                    <a:cubicBezTo>
                      <a:pt x="33" y="29"/>
                      <a:pt x="37" y="25"/>
                      <a:pt x="34" y="28"/>
                    </a:cubicBezTo>
                    <a:cubicBezTo>
                      <a:pt x="29" y="33"/>
                      <a:pt x="23" y="38"/>
                      <a:pt x="18" y="44"/>
                    </a:cubicBezTo>
                    <a:cubicBezTo>
                      <a:pt x="16" y="46"/>
                      <a:pt x="14" y="49"/>
                      <a:pt x="11" y="52"/>
                    </a:cubicBezTo>
                    <a:cubicBezTo>
                      <a:pt x="9" y="54"/>
                      <a:pt x="7" y="55"/>
                      <a:pt x="5" y="57"/>
                    </a:cubicBezTo>
                    <a:close/>
                    <a:moveTo>
                      <a:pt x="6" y="51"/>
                    </a:moveTo>
                    <a:cubicBezTo>
                      <a:pt x="5" y="51"/>
                      <a:pt x="5" y="52"/>
                      <a:pt x="5" y="52"/>
                    </a:cubicBezTo>
                    <a:cubicBezTo>
                      <a:pt x="5" y="52"/>
                      <a:pt x="5" y="53"/>
                      <a:pt x="5" y="53"/>
                    </a:cubicBezTo>
                    <a:cubicBezTo>
                      <a:pt x="4" y="51"/>
                      <a:pt x="4" y="48"/>
                      <a:pt x="4" y="46"/>
                    </a:cubicBezTo>
                    <a:cubicBezTo>
                      <a:pt x="14" y="40"/>
                      <a:pt x="21" y="31"/>
                      <a:pt x="31" y="25"/>
                    </a:cubicBezTo>
                    <a:cubicBezTo>
                      <a:pt x="29" y="26"/>
                      <a:pt x="27" y="30"/>
                      <a:pt x="26" y="32"/>
                    </a:cubicBezTo>
                    <a:cubicBezTo>
                      <a:pt x="23" y="34"/>
                      <a:pt x="21" y="37"/>
                      <a:pt x="19" y="39"/>
                    </a:cubicBezTo>
                    <a:cubicBezTo>
                      <a:pt x="14" y="43"/>
                      <a:pt x="10" y="47"/>
                      <a:pt x="6" y="51"/>
                    </a:cubicBezTo>
                    <a:close/>
                    <a:moveTo>
                      <a:pt x="6" y="63"/>
                    </a:moveTo>
                    <a:cubicBezTo>
                      <a:pt x="11" y="59"/>
                      <a:pt x="17" y="54"/>
                      <a:pt x="22" y="50"/>
                    </a:cubicBezTo>
                    <a:cubicBezTo>
                      <a:pt x="24" y="47"/>
                      <a:pt x="27" y="44"/>
                      <a:pt x="30" y="42"/>
                    </a:cubicBezTo>
                    <a:cubicBezTo>
                      <a:pt x="32" y="40"/>
                      <a:pt x="34" y="39"/>
                      <a:pt x="35" y="38"/>
                    </a:cubicBezTo>
                    <a:cubicBezTo>
                      <a:pt x="39" y="35"/>
                      <a:pt x="36" y="38"/>
                      <a:pt x="35" y="39"/>
                    </a:cubicBezTo>
                    <a:cubicBezTo>
                      <a:pt x="26" y="49"/>
                      <a:pt x="15" y="56"/>
                      <a:pt x="6" y="66"/>
                    </a:cubicBezTo>
                    <a:cubicBezTo>
                      <a:pt x="6" y="65"/>
                      <a:pt x="6" y="64"/>
                      <a:pt x="6" y="63"/>
                    </a:cubicBezTo>
                    <a:close/>
                    <a:moveTo>
                      <a:pt x="7" y="68"/>
                    </a:moveTo>
                    <a:cubicBezTo>
                      <a:pt x="12" y="65"/>
                      <a:pt x="16" y="61"/>
                      <a:pt x="21" y="57"/>
                    </a:cubicBezTo>
                    <a:cubicBezTo>
                      <a:pt x="24" y="54"/>
                      <a:pt x="26" y="52"/>
                      <a:pt x="29" y="49"/>
                    </a:cubicBezTo>
                    <a:cubicBezTo>
                      <a:pt x="31" y="48"/>
                      <a:pt x="32" y="46"/>
                      <a:pt x="34" y="45"/>
                    </a:cubicBezTo>
                    <a:cubicBezTo>
                      <a:pt x="30" y="49"/>
                      <a:pt x="26" y="54"/>
                      <a:pt x="21" y="58"/>
                    </a:cubicBezTo>
                    <a:cubicBezTo>
                      <a:pt x="18" y="60"/>
                      <a:pt x="16" y="63"/>
                      <a:pt x="14" y="66"/>
                    </a:cubicBezTo>
                    <a:cubicBezTo>
                      <a:pt x="12" y="68"/>
                      <a:pt x="9" y="70"/>
                      <a:pt x="7" y="73"/>
                    </a:cubicBezTo>
                    <a:cubicBezTo>
                      <a:pt x="7" y="71"/>
                      <a:pt x="7" y="70"/>
                      <a:pt x="7" y="68"/>
                    </a:cubicBezTo>
                    <a:close/>
                    <a:moveTo>
                      <a:pt x="38" y="90"/>
                    </a:moveTo>
                    <a:cubicBezTo>
                      <a:pt x="36" y="90"/>
                      <a:pt x="33" y="92"/>
                      <a:pt x="32" y="92"/>
                    </a:cubicBezTo>
                    <a:cubicBezTo>
                      <a:pt x="34" y="90"/>
                      <a:pt x="37" y="89"/>
                      <a:pt x="39" y="87"/>
                    </a:cubicBezTo>
                    <a:cubicBezTo>
                      <a:pt x="39" y="89"/>
                      <a:pt x="39" y="91"/>
                      <a:pt x="39" y="93"/>
                    </a:cubicBezTo>
                    <a:cubicBezTo>
                      <a:pt x="39" y="93"/>
                      <a:pt x="39" y="93"/>
                      <a:pt x="38" y="93"/>
                    </a:cubicBezTo>
                    <a:cubicBezTo>
                      <a:pt x="37" y="93"/>
                      <a:pt x="37" y="93"/>
                      <a:pt x="36" y="93"/>
                    </a:cubicBezTo>
                    <a:cubicBezTo>
                      <a:pt x="36" y="93"/>
                      <a:pt x="38" y="91"/>
                      <a:pt x="38" y="90"/>
                    </a:cubicBezTo>
                    <a:cubicBezTo>
                      <a:pt x="39" y="90"/>
                      <a:pt x="38" y="90"/>
                      <a:pt x="38" y="90"/>
                    </a:cubicBezTo>
                    <a:close/>
                    <a:moveTo>
                      <a:pt x="25" y="95"/>
                    </a:moveTo>
                    <a:cubicBezTo>
                      <a:pt x="21" y="95"/>
                      <a:pt x="16" y="96"/>
                      <a:pt x="12" y="99"/>
                    </a:cubicBezTo>
                    <a:cubicBezTo>
                      <a:pt x="12" y="98"/>
                      <a:pt x="12" y="96"/>
                      <a:pt x="11" y="95"/>
                    </a:cubicBezTo>
                    <a:cubicBezTo>
                      <a:pt x="11" y="95"/>
                      <a:pt x="12" y="95"/>
                      <a:pt x="12" y="95"/>
                    </a:cubicBezTo>
                    <a:cubicBezTo>
                      <a:pt x="16" y="91"/>
                      <a:pt x="20" y="88"/>
                      <a:pt x="24" y="84"/>
                    </a:cubicBezTo>
                    <a:cubicBezTo>
                      <a:pt x="28" y="80"/>
                      <a:pt x="33" y="77"/>
                      <a:pt x="37" y="73"/>
                    </a:cubicBezTo>
                    <a:cubicBezTo>
                      <a:pt x="33" y="77"/>
                      <a:pt x="29" y="81"/>
                      <a:pt x="25" y="85"/>
                    </a:cubicBezTo>
                    <a:cubicBezTo>
                      <a:pt x="21" y="89"/>
                      <a:pt x="16" y="93"/>
                      <a:pt x="13" y="98"/>
                    </a:cubicBezTo>
                    <a:cubicBezTo>
                      <a:pt x="12" y="98"/>
                      <a:pt x="13" y="98"/>
                      <a:pt x="13" y="98"/>
                    </a:cubicBezTo>
                    <a:cubicBezTo>
                      <a:pt x="14" y="98"/>
                      <a:pt x="14" y="97"/>
                      <a:pt x="14" y="97"/>
                    </a:cubicBezTo>
                    <a:cubicBezTo>
                      <a:pt x="15" y="97"/>
                      <a:pt x="15" y="97"/>
                      <a:pt x="15" y="96"/>
                    </a:cubicBezTo>
                    <a:cubicBezTo>
                      <a:pt x="18" y="93"/>
                      <a:pt x="21" y="91"/>
                      <a:pt x="25" y="88"/>
                    </a:cubicBezTo>
                    <a:cubicBezTo>
                      <a:pt x="29" y="85"/>
                      <a:pt x="32" y="81"/>
                      <a:pt x="36" y="79"/>
                    </a:cubicBezTo>
                    <a:cubicBezTo>
                      <a:pt x="39" y="76"/>
                      <a:pt x="35" y="80"/>
                      <a:pt x="34" y="81"/>
                    </a:cubicBezTo>
                    <a:cubicBezTo>
                      <a:pt x="32" y="83"/>
                      <a:pt x="30" y="85"/>
                      <a:pt x="28" y="87"/>
                    </a:cubicBezTo>
                    <a:cubicBezTo>
                      <a:pt x="25" y="90"/>
                      <a:pt x="21" y="92"/>
                      <a:pt x="19" y="95"/>
                    </a:cubicBezTo>
                    <a:cubicBezTo>
                      <a:pt x="19" y="95"/>
                      <a:pt x="19" y="96"/>
                      <a:pt x="19" y="96"/>
                    </a:cubicBezTo>
                    <a:cubicBezTo>
                      <a:pt x="23" y="93"/>
                      <a:pt x="27" y="90"/>
                      <a:pt x="31" y="88"/>
                    </a:cubicBezTo>
                    <a:cubicBezTo>
                      <a:pt x="29" y="90"/>
                      <a:pt x="27" y="92"/>
                      <a:pt x="25" y="95"/>
                    </a:cubicBezTo>
                    <a:cubicBezTo>
                      <a:pt x="25" y="95"/>
                      <a:pt x="25" y="95"/>
                      <a:pt x="25" y="95"/>
                    </a:cubicBezTo>
                    <a:close/>
                    <a:moveTo>
                      <a:pt x="38" y="63"/>
                    </a:move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4"/>
                      <a:pt x="38" y="66"/>
                      <a:pt x="38" y="68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3" y="71"/>
                      <a:pt x="29" y="74"/>
                      <a:pt x="25" y="77"/>
                    </a:cubicBezTo>
                    <a:cubicBezTo>
                      <a:pt x="22" y="79"/>
                      <a:pt x="20" y="81"/>
                      <a:pt x="18" y="83"/>
                    </a:cubicBezTo>
                    <a:cubicBezTo>
                      <a:pt x="17" y="84"/>
                      <a:pt x="16" y="85"/>
                      <a:pt x="15" y="85"/>
                    </a:cubicBezTo>
                    <a:cubicBezTo>
                      <a:pt x="18" y="82"/>
                      <a:pt x="22" y="79"/>
                      <a:pt x="25" y="76"/>
                    </a:cubicBezTo>
                    <a:cubicBezTo>
                      <a:pt x="30" y="71"/>
                      <a:pt x="34" y="67"/>
                      <a:pt x="38" y="63"/>
                    </a:cubicBezTo>
                    <a:close/>
                    <a:moveTo>
                      <a:pt x="34" y="84"/>
                    </a:moveTo>
                    <a:cubicBezTo>
                      <a:pt x="33" y="85"/>
                      <a:pt x="33" y="85"/>
                      <a:pt x="32" y="86"/>
                    </a:cubicBezTo>
                    <a:cubicBezTo>
                      <a:pt x="29" y="88"/>
                      <a:pt x="26" y="90"/>
                      <a:pt x="23" y="92"/>
                    </a:cubicBezTo>
                    <a:cubicBezTo>
                      <a:pt x="23" y="92"/>
                      <a:pt x="19" y="95"/>
                      <a:pt x="21" y="94"/>
                    </a:cubicBezTo>
                    <a:cubicBezTo>
                      <a:pt x="22" y="92"/>
                      <a:pt x="24" y="91"/>
                      <a:pt x="25" y="90"/>
                    </a:cubicBezTo>
                    <a:cubicBezTo>
                      <a:pt x="30" y="87"/>
                      <a:pt x="34" y="82"/>
                      <a:pt x="38" y="77"/>
                    </a:cubicBezTo>
                    <a:cubicBezTo>
                      <a:pt x="39" y="77"/>
                      <a:pt x="38" y="76"/>
                      <a:pt x="38" y="77"/>
                    </a:cubicBezTo>
                    <a:cubicBezTo>
                      <a:pt x="33" y="79"/>
                      <a:pt x="30" y="83"/>
                      <a:pt x="26" y="86"/>
                    </a:cubicBezTo>
                    <a:cubicBezTo>
                      <a:pt x="23" y="88"/>
                      <a:pt x="21" y="90"/>
                      <a:pt x="18" y="92"/>
                    </a:cubicBezTo>
                    <a:cubicBezTo>
                      <a:pt x="18" y="92"/>
                      <a:pt x="18" y="92"/>
                      <a:pt x="19" y="92"/>
                    </a:cubicBezTo>
                    <a:cubicBezTo>
                      <a:pt x="21" y="90"/>
                      <a:pt x="23" y="88"/>
                      <a:pt x="26" y="85"/>
                    </a:cubicBezTo>
                    <a:cubicBezTo>
                      <a:pt x="30" y="82"/>
                      <a:pt x="34" y="77"/>
                      <a:pt x="38" y="73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38" y="75"/>
                      <a:pt x="38" y="78"/>
                      <a:pt x="38" y="81"/>
                    </a:cubicBezTo>
                    <a:cubicBezTo>
                      <a:pt x="38" y="81"/>
                      <a:pt x="38" y="81"/>
                      <a:pt x="38" y="81"/>
                    </a:cubicBezTo>
                    <a:cubicBezTo>
                      <a:pt x="37" y="82"/>
                      <a:pt x="36" y="83"/>
                      <a:pt x="34" y="84"/>
                    </a:cubicBezTo>
                    <a:close/>
                    <a:moveTo>
                      <a:pt x="38" y="68"/>
                    </a:moveTo>
                    <a:cubicBezTo>
                      <a:pt x="38" y="68"/>
                      <a:pt x="38" y="68"/>
                      <a:pt x="38" y="68"/>
                    </a:cubicBezTo>
                    <a:cubicBezTo>
                      <a:pt x="38" y="69"/>
                      <a:pt x="38" y="71"/>
                      <a:pt x="38" y="73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28" y="78"/>
                      <a:pt x="21" y="86"/>
                      <a:pt x="12" y="93"/>
                    </a:cubicBezTo>
                    <a:cubicBezTo>
                      <a:pt x="14" y="92"/>
                      <a:pt x="16" y="89"/>
                      <a:pt x="17" y="88"/>
                    </a:cubicBezTo>
                    <a:cubicBezTo>
                      <a:pt x="20" y="86"/>
                      <a:pt x="22" y="83"/>
                      <a:pt x="25" y="81"/>
                    </a:cubicBezTo>
                    <a:cubicBezTo>
                      <a:pt x="29" y="77"/>
                      <a:pt x="34" y="72"/>
                      <a:pt x="38" y="68"/>
                    </a:cubicBezTo>
                    <a:close/>
                    <a:moveTo>
                      <a:pt x="27" y="93"/>
                    </a:moveTo>
                    <a:cubicBezTo>
                      <a:pt x="29" y="90"/>
                      <a:pt x="32" y="87"/>
                      <a:pt x="34" y="85"/>
                    </a:cubicBezTo>
                    <a:cubicBezTo>
                      <a:pt x="35" y="85"/>
                      <a:pt x="35" y="85"/>
                      <a:pt x="35" y="84"/>
                    </a:cubicBezTo>
                    <a:cubicBezTo>
                      <a:pt x="35" y="84"/>
                      <a:pt x="36" y="84"/>
                      <a:pt x="36" y="84"/>
                    </a:cubicBezTo>
                    <a:cubicBezTo>
                      <a:pt x="37" y="83"/>
                      <a:pt x="38" y="83"/>
                      <a:pt x="38" y="82"/>
                    </a:cubicBezTo>
                    <a:cubicBezTo>
                      <a:pt x="38" y="82"/>
                      <a:pt x="38" y="82"/>
                      <a:pt x="38" y="82"/>
                    </a:cubicBezTo>
                    <a:cubicBezTo>
                      <a:pt x="39" y="83"/>
                      <a:pt x="39" y="84"/>
                      <a:pt x="39" y="86"/>
                    </a:cubicBezTo>
                    <a:cubicBezTo>
                      <a:pt x="38" y="86"/>
                      <a:pt x="38" y="86"/>
                      <a:pt x="38" y="86"/>
                    </a:cubicBezTo>
                    <a:cubicBezTo>
                      <a:pt x="36" y="87"/>
                      <a:pt x="34" y="89"/>
                      <a:pt x="32" y="90"/>
                    </a:cubicBezTo>
                    <a:cubicBezTo>
                      <a:pt x="30" y="91"/>
                      <a:pt x="29" y="92"/>
                      <a:pt x="28" y="93"/>
                    </a:cubicBezTo>
                    <a:cubicBezTo>
                      <a:pt x="26" y="94"/>
                      <a:pt x="26" y="94"/>
                      <a:pt x="27" y="93"/>
                    </a:cubicBezTo>
                    <a:close/>
                    <a:moveTo>
                      <a:pt x="38" y="52"/>
                    </a:moveTo>
                    <a:cubicBezTo>
                      <a:pt x="38" y="52"/>
                      <a:pt x="38" y="52"/>
                      <a:pt x="38" y="51"/>
                    </a:cubicBezTo>
                    <a:cubicBezTo>
                      <a:pt x="38" y="53"/>
                      <a:pt x="38" y="54"/>
                      <a:pt x="38" y="56"/>
                    </a:cubicBezTo>
                    <a:cubicBezTo>
                      <a:pt x="38" y="58"/>
                      <a:pt x="38" y="60"/>
                      <a:pt x="38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7" y="62"/>
                      <a:pt x="37" y="63"/>
                      <a:pt x="36" y="63"/>
                    </a:cubicBezTo>
                    <a:cubicBezTo>
                      <a:pt x="36" y="63"/>
                      <a:pt x="36" y="63"/>
                      <a:pt x="36" y="64"/>
                    </a:cubicBezTo>
                    <a:cubicBezTo>
                      <a:pt x="31" y="67"/>
                      <a:pt x="27" y="71"/>
                      <a:pt x="22" y="74"/>
                    </a:cubicBezTo>
                    <a:cubicBezTo>
                      <a:pt x="20" y="75"/>
                      <a:pt x="18" y="77"/>
                      <a:pt x="16" y="78"/>
                    </a:cubicBezTo>
                    <a:cubicBezTo>
                      <a:pt x="19" y="76"/>
                      <a:pt x="21" y="73"/>
                      <a:pt x="24" y="71"/>
                    </a:cubicBezTo>
                    <a:cubicBezTo>
                      <a:pt x="29" y="67"/>
                      <a:pt x="32" y="61"/>
                      <a:pt x="38" y="57"/>
                    </a:cubicBezTo>
                    <a:cubicBezTo>
                      <a:pt x="39" y="57"/>
                      <a:pt x="38" y="57"/>
                      <a:pt x="38" y="57"/>
                    </a:cubicBezTo>
                    <a:cubicBezTo>
                      <a:pt x="32" y="60"/>
                      <a:pt x="28" y="65"/>
                      <a:pt x="23" y="68"/>
                    </a:cubicBezTo>
                    <a:cubicBezTo>
                      <a:pt x="21" y="70"/>
                      <a:pt x="19" y="72"/>
                      <a:pt x="17" y="73"/>
                    </a:cubicBezTo>
                    <a:cubicBezTo>
                      <a:pt x="15" y="75"/>
                      <a:pt x="10" y="77"/>
                      <a:pt x="9" y="78"/>
                    </a:cubicBezTo>
                    <a:cubicBezTo>
                      <a:pt x="14" y="73"/>
                      <a:pt x="19" y="69"/>
                      <a:pt x="23" y="64"/>
                    </a:cubicBezTo>
                    <a:cubicBezTo>
                      <a:pt x="26" y="62"/>
                      <a:pt x="29" y="60"/>
                      <a:pt x="31" y="57"/>
                    </a:cubicBezTo>
                    <a:cubicBezTo>
                      <a:pt x="33" y="56"/>
                      <a:pt x="34" y="55"/>
                      <a:pt x="35" y="54"/>
                    </a:cubicBezTo>
                    <a:cubicBezTo>
                      <a:pt x="36" y="53"/>
                      <a:pt x="37" y="53"/>
                      <a:pt x="37" y="52"/>
                    </a:cubicBezTo>
                    <a:cubicBezTo>
                      <a:pt x="38" y="52"/>
                      <a:pt x="38" y="52"/>
                      <a:pt x="38" y="52"/>
                    </a:cubicBezTo>
                    <a:close/>
                    <a:moveTo>
                      <a:pt x="8" y="80"/>
                    </a:moveTo>
                    <a:cubicBezTo>
                      <a:pt x="14" y="77"/>
                      <a:pt x="19" y="72"/>
                      <a:pt x="25" y="68"/>
                    </a:cubicBezTo>
                    <a:cubicBezTo>
                      <a:pt x="26" y="67"/>
                      <a:pt x="27" y="66"/>
                      <a:pt x="28" y="65"/>
                    </a:cubicBezTo>
                    <a:cubicBezTo>
                      <a:pt x="26" y="67"/>
                      <a:pt x="24" y="69"/>
                      <a:pt x="22" y="71"/>
                    </a:cubicBezTo>
                    <a:cubicBezTo>
                      <a:pt x="17" y="75"/>
                      <a:pt x="14" y="80"/>
                      <a:pt x="9" y="84"/>
                    </a:cubicBezTo>
                    <a:cubicBezTo>
                      <a:pt x="9" y="83"/>
                      <a:pt x="9" y="81"/>
                      <a:pt x="8" y="80"/>
                    </a:cubicBezTo>
                    <a:close/>
                    <a:moveTo>
                      <a:pt x="21" y="75"/>
                    </a:moveTo>
                    <a:cubicBezTo>
                      <a:pt x="25" y="73"/>
                      <a:pt x="29" y="70"/>
                      <a:pt x="33" y="67"/>
                    </a:cubicBezTo>
                    <a:cubicBezTo>
                      <a:pt x="32" y="67"/>
                      <a:pt x="32" y="67"/>
                      <a:pt x="32" y="68"/>
                    </a:cubicBezTo>
                    <a:cubicBezTo>
                      <a:pt x="30" y="70"/>
                      <a:pt x="27" y="73"/>
                      <a:pt x="25" y="75"/>
                    </a:cubicBezTo>
                    <a:cubicBezTo>
                      <a:pt x="20" y="80"/>
                      <a:pt x="15" y="84"/>
                      <a:pt x="11" y="89"/>
                    </a:cubicBezTo>
                    <a:cubicBezTo>
                      <a:pt x="10" y="89"/>
                      <a:pt x="11" y="90"/>
                      <a:pt x="11" y="89"/>
                    </a:cubicBezTo>
                    <a:cubicBezTo>
                      <a:pt x="16" y="85"/>
                      <a:pt x="20" y="82"/>
                      <a:pt x="25" y="78"/>
                    </a:cubicBezTo>
                    <a:cubicBezTo>
                      <a:pt x="28" y="76"/>
                      <a:pt x="31" y="74"/>
                      <a:pt x="34" y="71"/>
                    </a:cubicBezTo>
                    <a:cubicBezTo>
                      <a:pt x="30" y="75"/>
                      <a:pt x="26" y="79"/>
                      <a:pt x="22" y="83"/>
                    </a:cubicBezTo>
                    <a:cubicBezTo>
                      <a:pt x="18" y="86"/>
                      <a:pt x="14" y="90"/>
                      <a:pt x="11" y="94"/>
                    </a:cubicBezTo>
                    <a:cubicBezTo>
                      <a:pt x="11" y="91"/>
                      <a:pt x="10" y="88"/>
                      <a:pt x="9" y="85"/>
                    </a:cubicBezTo>
                    <a:cubicBezTo>
                      <a:pt x="14" y="82"/>
                      <a:pt x="17" y="78"/>
                      <a:pt x="21" y="75"/>
                    </a:cubicBezTo>
                    <a:close/>
                    <a:moveTo>
                      <a:pt x="13" y="102"/>
                    </a:moveTo>
                    <a:cubicBezTo>
                      <a:pt x="20" y="97"/>
                      <a:pt x="31" y="96"/>
                      <a:pt x="39" y="100"/>
                    </a:cubicBezTo>
                    <a:cubicBezTo>
                      <a:pt x="39" y="101"/>
                      <a:pt x="39" y="102"/>
                      <a:pt x="39" y="103"/>
                    </a:cubicBezTo>
                    <a:cubicBezTo>
                      <a:pt x="31" y="99"/>
                      <a:pt x="22" y="102"/>
                      <a:pt x="14" y="106"/>
                    </a:cubicBezTo>
                    <a:cubicBezTo>
                      <a:pt x="14" y="105"/>
                      <a:pt x="13" y="103"/>
                      <a:pt x="13" y="102"/>
                    </a:cubicBezTo>
                    <a:close/>
                    <a:moveTo>
                      <a:pt x="39" y="137"/>
                    </a:moveTo>
                    <a:cubicBezTo>
                      <a:pt x="34" y="139"/>
                      <a:pt x="30" y="143"/>
                      <a:pt x="25" y="146"/>
                    </a:cubicBezTo>
                    <a:cubicBezTo>
                      <a:pt x="30" y="142"/>
                      <a:pt x="34" y="137"/>
                      <a:pt x="40" y="135"/>
                    </a:cubicBezTo>
                    <a:cubicBezTo>
                      <a:pt x="40" y="137"/>
                      <a:pt x="40" y="139"/>
                      <a:pt x="41" y="141"/>
                    </a:cubicBezTo>
                    <a:cubicBezTo>
                      <a:pt x="40" y="141"/>
                      <a:pt x="40" y="141"/>
                      <a:pt x="40" y="141"/>
                    </a:cubicBezTo>
                    <a:cubicBezTo>
                      <a:pt x="37" y="142"/>
                      <a:pt x="34" y="144"/>
                      <a:pt x="30" y="146"/>
                    </a:cubicBezTo>
                    <a:cubicBezTo>
                      <a:pt x="31" y="146"/>
                      <a:pt x="31" y="146"/>
                      <a:pt x="32" y="145"/>
                    </a:cubicBezTo>
                    <a:cubicBezTo>
                      <a:pt x="34" y="143"/>
                      <a:pt x="37" y="141"/>
                      <a:pt x="40" y="138"/>
                    </a:cubicBezTo>
                    <a:cubicBezTo>
                      <a:pt x="40" y="137"/>
                      <a:pt x="40" y="137"/>
                      <a:pt x="39" y="137"/>
                    </a:cubicBezTo>
                    <a:close/>
                    <a:moveTo>
                      <a:pt x="40" y="130"/>
                    </a:moveTo>
                    <a:cubicBezTo>
                      <a:pt x="40" y="130"/>
                      <a:pt x="40" y="130"/>
                      <a:pt x="39" y="130"/>
                    </a:cubicBezTo>
                    <a:cubicBezTo>
                      <a:pt x="37" y="131"/>
                      <a:pt x="34" y="133"/>
                      <a:pt x="32" y="134"/>
                    </a:cubicBezTo>
                    <a:cubicBezTo>
                      <a:pt x="30" y="135"/>
                      <a:pt x="29" y="136"/>
                      <a:pt x="28" y="136"/>
                    </a:cubicBezTo>
                    <a:cubicBezTo>
                      <a:pt x="28" y="136"/>
                      <a:pt x="21" y="140"/>
                      <a:pt x="25" y="137"/>
                    </a:cubicBezTo>
                    <a:cubicBezTo>
                      <a:pt x="30" y="134"/>
                      <a:pt x="36" y="131"/>
                      <a:pt x="40" y="126"/>
                    </a:cubicBezTo>
                    <a:cubicBezTo>
                      <a:pt x="40" y="126"/>
                      <a:pt x="40" y="125"/>
                      <a:pt x="39" y="126"/>
                    </a:cubicBezTo>
                    <a:cubicBezTo>
                      <a:pt x="33" y="128"/>
                      <a:pt x="28" y="132"/>
                      <a:pt x="22" y="134"/>
                    </a:cubicBezTo>
                    <a:cubicBezTo>
                      <a:pt x="27" y="132"/>
                      <a:pt x="33" y="126"/>
                      <a:pt x="38" y="123"/>
                    </a:cubicBezTo>
                    <a:cubicBezTo>
                      <a:pt x="39" y="123"/>
                      <a:pt x="39" y="123"/>
                      <a:pt x="40" y="122"/>
                    </a:cubicBezTo>
                    <a:cubicBezTo>
                      <a:pt x="40" y="122"/>
                      <a:pt x="40" y="122"/>
                      <a:pt x="40" y="122"/>
                    </a:cubicBezTo>
                    <a:cubicBezTo>
                      <a:pt x="40" y="126"/>
                      <a:pt x="40" y="130"/>
                      <a:pt x="40" y="134"/>
                    </a:cubicBezTo>
                    <a:cubicBezTo>
                      <a:pt x="35" y="135"/>
                      <a:pt x="28" y="138"/>
                      <a:pt x="25" y="141"/>
                    </a:cubicBezTo>
                    <a:cubicBezTo>
                      <a:pt x="30" y="137"/>
                      <a:pt x="35" y="134"/>
                      <a:pt x="40" y="130"/>
                    </a:cubicBezTo>
                    <a:close/>
                    <a:moveTo>
                      <a:pt x="38" y="122"/>
                    </a:moveTo>
                    <a:cubicBezTo>
                      <a:pt x="37" y="123"/>
                      <a:pt x="36" y="124"/>
                      <a:pt x="35" y="124"/>
                    </a:cubicBezTo>
                    <a:cubicBezTo>
                      <a:pt x="33" y="125"/>
                      <a:pt x="32" y="126"/>
                      <a:pt x="30" y="127"/>
                    </a:cubicBezTo>
                    <a:cubicBezTo>
                      <a:pt x="29" y="127"/>
                      <a:pt x="27" y="128"/>
                      <a:pt x="26" y="129"/>
                    </a:cubicBezTo>
                    <a:cubicBezTo>
                      <a:pt x="25" y="129"/>
                      <a:pt x="18" y="133"/>
                      <a:pt x="22" y="131"/>
                    </a:cubicBezTo>
                    <a:cubicBezTo>
                      <a:pt x="28" y="127"/>
                      <a:pt x="33" y="122"/>
                      <a:pt x="39" y="118"/>
                    </a:cubicBezTo>
                    <a:cubicBezTo>
                      <a:pt x="40" y="118"/>
                      <a:pt x="39" y="118"/>
                      <a:pt x="39" y="118"/>
                    </a:cubicBezTo>
                    <a:cubicBezTo>
                      <a:pt x="36" y="119"/>
                      <a:pt x="33" y="120"/>
                      <a:pt x="30" y="122"/>
                    </a:cubicBezTo>
                    <a:cubicBezTo>
                      <a:pt x="28" y="123"/>
                      <a:pt x="26" y="124"/>
                      <a:pt x="24" y="125"/>
                    </a:cubicBezTo>
                    <a:cubicBezTo>
                      <a:pt x="23" y="125"/>
                      <a:pt x="17" y="129"/>
                      <a:pt x="20" y="126"/>
                    </a:cubicBezTo>
                    <a:cubicBezTo>
                      <a:pt x="23" y="123"/>
                      <a:pt x="27" y="121"/>
                      <a:pt x="31" y="119"/>
                    </a:cubicBezTo>
                    <a:cubicBezTo>
                      <a:pt x="34" y="117"/>
                      <a:pt x="37" y="115"/>
                      <a:pt x="39" y="113"/>
                    </a:cubicBezTo>
                    <a:cubicBezTo>
                      <a:pt x="40" y="114"/>
                      <a:pt x="40" y="115"/>
                      <a:pt x="40" y="117"/>
                    </a:cubicBezTo>
                    <a:cubicBezTo>
                      <a:pt x="40" y="118"/>
                      <a:pt x="40" y="120"/>
                      <a:pt x="40" y="122"/>
                    </a:cubicBezTo>
                    <a:cubicBezTo>
                      <a:pt x="40" y="122"/>
                      <a:pt x="40" y="122"/>
                      <a:pt x="39" y="122"/>
                    </a:cubicBezTo>
                    <a:cubicBezTo>
                      <a:pt x="39" y="122"/>
                      <a:pt x="38" y="122"/>
                      <a:pt x="38" y="123"/>
                    </a:cubicBezTo>
                    <a:cubicBezTo>
                      <a:pt x="38" y="123"/>
                      <a:pt x="38" y="122"/>
                      <a:pt x="38" y="122"/>
                    </a:cubicBezTo>
                    <a:close/>
                    <a:moveTo>
                      <a:pt x="27" y="116"/>
                    </a:moveTo>
                    <a:cubicBezTo>
                      <a:pt x="31" y="113"/>
                      <a:pt x="34" y="111"/>
                      <a:pt x="37" y="108"/>
                    </a:cubicBezTo>
                    <a:cubicBezTo>
                      <a:pt x="38" y="107"/>
                      <a:pt x="37" y="107"/>
                      <a:pt x="37" y="107"/>
                    </a:cubicBezTo>
                    <a:cubicBezTo>
                      <a:pt x="30" y="111"/>
                      <a:pt x="24" y="115"/>
                      <a:pt x="17" y="118"/>
                    </a:cubicBezTo>
                    <a:cubicBezTo>
                      <a:pt x="20" y="117"/>
                      <a:pt x="23" y="114"/>
                      <a:pt x="26" y="112"/>
                    </a:cubicBezTo>
                    <a:cubicBezTo>
                      <a:pt x="29" y="110"/>
                      <a:pt x="32" y="107"/>
                      <a:pt x="35" y="105"/>
                    </a:cubicBezTo>
                    <a:cubicBezTo>
                      <a:pt x="35" y="105"/>
                      <a:pt x="35" y="105"/>
                      <a:pt x="35" y="105"/>
                    </a:cubicBezTo>
                    <a:cubicBezTo>
                      <a:pt x="37" y="105"/>
                      <a:pt x="38" y="106"/>
                      <a:pt x="39" y="107"/>
                    </a:cubicBezTo>
                    <a:cubicBezTo>
                      <a:pt x="39" y="108"/>
                      <a:pt x="39" y="110"/>
                      <a:pt x="39" y="111"/>
                    </a:cubicBezTo>
                    <a:cubicBezTo>
                      <a:pt x="33" y="114"/>
                      <a:pt x="27" y="120"/>
                      <a:pt x="20" y="122"/>
                    </a:cubicBezTo>
                    <a:cubicBezTo>
                      <a:pt x="16" y="124"/>
                      <a:pt x="23" y="120"/>
                      <a:pt x="22" y="120"/>
                    </a:cubicBezTo>
                    <a:cubicBezTo>
                      <a:pt x="24" y="118"/>
                      <a:pt x="26" y="117"/>
                      <a:pt x="27" y="116"/>
                    </a:cubicBezTo>
                    <a:close/>
                    <a:moveTo>
                      <a:pt x="34" y="104"/>
                    </a:moveTo>
                    <a:cubicBezTo>
                      <a:pt x="28" y="107"/>
                      <a:pt x="23" y="111"/>
                      <a:pt x="18" y="114"/>
                    </a:cubicBezTo>
                    <a:cubicBezTo>
                      <a:pt x="16" y="116"/>
                      <a:pt x="16" y="115"/>
                      <a:pt x="17" y="114"/>
                    </a:cubicBezTo>
                    <a:cubicBezTo>
                      <a:pt x="19" y="112"/>
                      <a:pt x="21" y="111"/>
                      <a:pt x="23" y="109"/>
                    </a:cubicBezTo>
                    <a:cubicBezTo>
                      <a:pt x="25" y="107"/>
                      <a:pt x="28" y="106"/>
                      <a:pt x="30" y="104"/>
                    </a:cubicBezTo>
                    <a:cubicBezTo>
                      <a:pt x="32" y="104"/>
                      <a:pt x="33" y="104"/>
                      <a:pt x="34" y="104"/>
                    </a:cubicBezTo>
                    <a:close/>
                    <a:moveTo>
                      <a:pt x="26" y="106"/>
                    </a:moveTo>
                    <a:cubicBezTo>
                      <a:pt x="25" y="108"/>
                      <a:pt x="23" y="108"/>
                      <a:pt x="21" y="110"/>
                    </a:cubicBezTo>
                    <a:cubicBezTo>
                      <a:pt x="19" y="111"/>
                      <a:pt x="18" y="113"/>
                      <a:pt x="16" y="115"/>
                    </a:cubicBezTo>
                    <a:cubicBezTo>
                      <a:pt x="16" y="114"/>
                      <a:pt x="16" y="113"/>
                      <a:pt x="15" y="113"/>
                    </a:cubicBezTo>
                    <a:cubicBezTo>
                      <a:pt x="15" y="113"/>
                      <a:pt x="15" y="113"/>
                      <a:pt x="16" y="113"/>
                    </a:cubicBezTo>
                    <a:cubicBezTo>
                      <a:pt x="18" y="111"/>
                      <a:pt x="20" y="109"/>
                      <a:pt x="23" y="107"/>
                    </a:cubicBezTo>
                    <a:cubicBezTo>
                      <a:pt x="24" y="106"/>
                      <a:pt x="32" y="102"/>
                      <a:pt x="26" y="106"/>
                    </a:cubicBezTo>
                    <a:close/>
                    <a:moveTo>
                      <a:pt x="16" y="116"/>
                    </a:moveTo>
                    <a:cubicBezTo>
                      <a:pt x="19" y="115"/>
                      <a:pt x="22" y="112"/>
                      <a:pt x="24" y="111"/>
                    </a:cubicBezTo>
                    <a:cubicBezTo>
                      <a:pt x="27" y="109"/>
                      <a:pt x="31" y="107"/>
                      <a:pt x="34" y="106"/>
                    </a:cubicBezTo>
                    <a:cubicBezTo>
                      <a:pt x="28" y="108"/>
                      <a:pt x="22" y="113"/>
                      <a:pt x="17" y="118"/>
                    </a:cubicBezTo>
                    <a:cubicBezTo>
                      <a:pt x="17" y="117"/>
                      <a:pt x="16" y="117"/>
                      <a:pt x="16" y="116"/>
                    </a:cubicBezTo>
                    <a:close/>
                    <a:moveTo>
                      <a:pt x="17" y="119"/>
                    </a:moveTo>
                    <a:cubicBezTo>
                      <a:pt x="24" y="117"/>
                      <a:pt x="29" y="112"/>
                      <a:pt x="36" y="108"/>
                    </a:cubicBezTo>
                    <a:cubicBezTo>
                      <a:pt x="32" y="110"/>
                      <a:pt x="29" y="114"/>
                      <a:pt x="26" y="116"/>
                    </a:cubicBezTo>
                    <a:cubicBezTo>
                      <a:pt x="23" y="118"/>
                      <a:pt x="20" y="120"/>
                      <a:pt x="18" y="122"/>
                    </a:cubicBezTo>
                    <a:cubicBezTo>
                      <a:pt x="18" y="121"/>
                      <a:pt x="17" y="120"/>
                      <a:pt x="17" y="119"/>
                    </a:cubicBezTo>
                    <a:close/>
                    <a:moveTo>
                      <a:pt x="38" y="113"/>
                    </a:moveTo>
                    <a:cubicBezTo>
                      <a:pt x="41" y="111"/>
                      <a:pt x="34" y="116"/>
                      <a:pt x="33" y="116"/>
                    </a:cubicBezTo>
                    <a:cubicBezTo>
                      <a:pt x="31" y="118"/>
                      <a:pt x="29" y="120"/>
                      <a:pt x="26" y="121"/>
                    </a:cubicBezTo>
                    <a:cubicBezTo>
                      <a:pt x="24" y="122"/>
                      <a:pt x="21" y="124"/>
                      <a:pt x="19" y="126"/>
                    </a:cubicBezTo>
                    <a:cubicBezTo>
                      <a:pt x="19" y="125"/>
                      <a:pt x="18" y="124"/>
                      <a:pt x="18" y="124"/>
                    </a:cubicBezTo>
                    <a:cubicBezTo>
                      <a:pt x="25" y="121"/>
                      <a:pt x="31" y="116"/>
                      <a:pt x="38" y="113"/>
                    </a:cubicBezTo>
                    <a:close/>
                    <a:moveTo>
                      <a:pt x="19" y="128"/>
                    </a:moveTo>
                    <a:cubicBezTo>
                      <a:pt x="25" y="125"/>
                      <a:pt x="32" y="122"/>
                      <a:pt x="37" y="119"/>
                    </a:cubicBezTo>
                    <a:cubicBezTo>
                      <a:pt x="31" y="122"/>
                      <a:pt x="26" y="127"/>
                      <a:pt x="20" y="131"/>
                    </a:cubicBezTo>
                    <a:cubicBezTo>
                      <a:pt x="20" y="130"/>
                      <a:pt x="19" y="129"/>
                      <a:pt x="19" y="128"/>
                    </a:cubicBezTo>
                    <a:close/>
                    <a:moveTo>
                      <a:pt x="28" y="157"/>
                    </a:moveTo>
                    <a:cubicBezTo>
                      <a:pt x="30" y="156"/>
                      <a:pt x="31" y="155"/>
                      <a:pt x="33" y="154"/>
                    </a:cubicBezTo>
                    <a:cubicBezTo>
                      <a:pt x="34" y="154"/>
                      <a:pt x="36" y="153"/>
                      <a:pt x="37" y="153"/>
                    </a:cubicBezTo>
                    <a:cubicBezTo>
                      <a:pt x="34" y="155"/>
                      <a:pt x="31" y="157"/>
                      <a:pt x="29" y="159"/>
                    </a:cubicBezTo>
                    <a:cubicBezTo>
                      <a:pt x="29" y="159"/>
                      <a:pt x="28" y="158"/>
                      <a:pt x="28" y="157"/>
                    </a:cubicBezTo>
                    <a:close/>
                    <a:moveTo>
                      <a:pt x="36" y="160"/>
                    </a:moveTo>
                    <a:cubicBezTo>
                      <a:pt x="35" y="161"/>
                      <a:pt x="30" y="164"/>
                      <a:pt x="33" y="162"/>
                    </a:cubicBezTo>
                    <a:cubicBezTo>
                      <a:pt x="36" y="159"/>
                      <a:pt x="38" y="157"/>
                      <a:pt x="41" y="154"/>
                    </a:cubicBezTo>
                    <a:cubicBezTo>
                      <a:pt x="41" y="154"/>
                      <a:pt x="41" y="153"/>
                      <a:pt x="41" y="154"/>
                    </a:cubicBezTo>
                    <a:cubicBezTo>
                      <a:pt x="38" y="155"/>
                      <a:pt x="32" y="157"/>
                      <a:pt x="29" y="159"/>
                    </a:cubicBezTo>
                    <a:cubicBezTo>
                      <a:pt x="32" y="156"/>
                      <a:pt x="37" y="154"/>
                      <a:pt x="40" y="151"/>
                    </a:cubicBezTo>
                    <a:cubicBezTo>
                      <a:pt x="40" y="151"/>
                      <a:pt x="40" y="151"/>
                      <a:pt x="40" y="151"/>
                    </a:cubicBezTo>
                    <a:cubicBezTo>
                      <a:pt x="36" y="152"/>
                      <a:pt x="32" y="154"/>
                      <a:pt x="29" y="156"/>
                    </a:cubicBezTo>
                    <a:cubicBezTo>
                      <a:pt x="33" y="154"/>
                      <a:pt x="37" y="150"/>
                      <a:pt x="41" y="147"/>
                    </a:cubicBezTo>
                    <a:cubicBezTo>
                      <a:pt x="41" y="147"/>
                      <a:pt x="41" y="146"/>
                      <a:pt x="40" y="146"/>
                    </a:cubicBezTo>
                    <a:cubicBezTo>
                      <a:pt x="38" y="147"/>
                      <a:pt x="36" y="149"/>
                      <a:pt x="33" y="150"/>
                    </a:cubicBezTo>
                    <a:cubicBezTo>
                      <a:pt x="32" y="151"/>
                      <a:pt x="29" y="152"/>
                      <a:pt x="28" y="153"/>
                    </a:cubicBezTo>
                    <a:cubicBezTo>
                      <a:pt x="31" y="149"/>
                      <a:pt x="36" y="145"/>
                      <a:pt x="41" y="141"/>
                    </a:cubicBezTo>
                    <a:cubicBezTo>
                      <a:pt x="41" y="147"/>
                      <a:pt x="41" y="152"/>
                      <a:pt x="42" y="157"/>
                    </a:cubicBezTo>
                    <a:cubicBezTo>
                      <a:pt x="42" y="157"/>
                      <a:pt x="41" y="157"/>
                      <a:pt x="41" y="157"/>
                    </a:cubicBezTo>
                    <a:cubicBezTo>
                      <a:pt x="39" y="158"/>
                      <a:pt x="38" y="159"/>
                      <a:pt x="36" y="160"/>
                    </a:cubicBezTo>
                    <a:close/>
                    <a:moveTo>
                      <a:pt x="26" y="95"/>
                    </a:moveTo>
                    <a:cubicBezTo>
                      <a:pt x="29" y="93"/>
                      <a:pt x="32" y="91"/>
                      <a:pt x="35" y="89"/>
                    </a:cubicBezTo>
                    <a:cubicBezTo>
                      <a:pt x="36" y="88"/>
                      <a:pt x="39" y="85"/>
                      <a:pt x="36" y="88"/>
                    </a:cubicBezTo>
                    <a:cubicBezTo>
                      <a:pt x="34" y="90"/>
                      <a:pt x="32" y="92"/>
                      <a:pt x="30" y="93"/>
                    </a:cubicBezTo>
                    <a:cubicBezTo>
                      <a:pt x="30" y="93"/>
                      <a:pt x="31" y="94"/>
                      <a:pt x="31" y="94"/>
                    </a:cubicBezTo>
                    <a:cubicBezTo>
                      <a:pt x="33" y="93"/>
                      <a:pt x="35" y="92"/>
                      <a:pt x="37" y="91"/>
                    </a:cubicBezTo>
                    <a:cubicBezTo>
                      <a:pt x="36" y="91"/>
                      <a:pt x="35" y="93"/>
                      <a:pt x="34" y="94"/>
                    </a:cubicBezTo>
                    <a:cubicBezTo>
                      <a:pt x="34" y="95"/>
                      <a:pt x="34" y="95"/>
                      <a:pt x="35" y="95"/>
                    </a:cubicBezTo>
                    <a:cubicBezTo>
                      <a:pt x="36" y="94"/>
                      <a:pt x="39" y="92"/>
                      <a:pt x="37" y="95"/>
                    </a:cubicBezTo>
                    <a:cubicBezTo>
                      <a:pt x="37" y="96"/>
                      <a:pt x="38" y="96"/>
                      <a:pt x="38" y="96"/>
                    </a:cubicBezTo>
                    <a:cubicBezTo>
                      <a:pt x="38" y="95"/>
                      <a:pt x="38" y="94"/>
                      <a:pt x="39" y="93"/>
                    </a:cubicBezTo>
                    <a:cubicBezTo>
                      <a:pt x="39" y="94"/>
                      <a:pt x="39" y="96"/>
                      <a:pt x="39" y="97"/>
                    </a:cubicBezTo>
                    <a:cubicBezTo>
                      <a:pt x="35" y="95"/>
                      <a:pt x="31" y="95"/>
                      <a:pt x="26" y="95"/>
                    </a:cubicBezTo>
                    <a:close/>
                    <a:moveTo>
                      <a:pt x="39" y="50"/>
                    </a:moveTo>
                    <a:cubicBezTo>
                      <a:pt x="37" y="51"/>
                      <a:pt x="36" y="52"/>
                      <a:pt x="35" y="53"/>
                    </a:cubicBezTo>
                    <a:cubicBezTo>
                      <a:pt x="31" y="56"/>
                      <a:pt x="27" y="59"/>
                      <a:pt x="23" y="61"/>
                    </a:cubicBezTo>
                    <a:cubicBezTo>
                      <a:pt x="20" y="63"/>
                      <a:pt x="18" y="65"/>
                      <a:pt x="15" y="68"/>
                    </a:cubicBezTo>
                    <a:cubicBezTo>
                      <a:pt x="14" y="69"/>
                      <a:pt x="12" y="70"/>
                      <a:pt x="10" y="71"/>
                    </a:cubicBezTo>
                    <a:cubicBezTo>
                      <a:pt x="9" y="72"/>
                      <a:pt x="9" y="72"/>
                      <a:pt x="8" y="73"/>
                    </a:cubicBezTo>
                    <a:cubicBezTo>
                      <a:pt x="8" y="72"/>
                      <a:pt x="9" y="72"/>
                      <a:pt x="10" y="71"/>
                    </a:cubicBezTo>
                    <a:cubicBezTo>
                      <a:pt x="14" y="67"/>
                      <a:pt x="18" y="61"/>
                      <a:pt x="23" y="57"/>
                    </a:cubicBezTo>
                    <a:cubicBezTo>
                      <a:pt x="29" y="53"/>
                      <a:pt x="33" y="47"/>
                      <a:pt x="39" y="42"/>
                    </a:cubicBezTo>
                    <a:cubicBezTo>
                      <a:pt x="39" y="45"/>
                      <a:pt x="39" y="48"/>
                      <a:pt x="39" y="50"/>
                    </a:cubicBezTo>
                    <a:close/>
                    <a:moveTo>
                      <a:pt x="38" y="35"/>
                    </a:moveTo>
                    <a:cubicBezTo>
                      <a:pt x="32" y="39"/>
                      <a:pt x="27" y="43"/>
                      <a:pt x="22" y="48"/>
                    </a:cubicBezTo>
                    <a:cubicBezTo>
                      <a:pt x="17" y="53"/>
                      <a:pt x="10" y="58"/>
                      <a:pt x="6" y="62"/>
                    </a:cubicBezTo>
                    <a:cubicBezTo>
                      <a:pt x="11" y="57"/>
                      <a:pt x="16" y="50"/>
                      <a:pt x="22" y="45"/>
                    </a:cubicBezTo>
                    <a:cubicBezTo>
                      <a:pt x="27" y="40"/>
                      <a:pt x="33" y="36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8" y="32"/>
                      <a:pt x="38" y="34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lose/>
                    <a:moveTo>
                      <a:pt x="37" y="30"/>
                    </a:moveTo>
                    <a:cubicBezTo>
                      <a:pt x="37" y="30"/>
                      <a:pt x="37" y="30"/>
                      <a:pt x="37" y="30"/>
                    </a:cubicBezTo>
                    <a:cubicBezTo>
                      <a:pt x="31" y="33"/>
                      <a:pt x="27" y="39"/>
                      <a:pt x="22" y="43"/>
                    </a:cubicBezTo>
                    <a:cubicBezTo>
                      <a:pt x="19" y="44"/>
                      <a:pt x="18" y="46"/>
                      <a:pt x="16" y="48"/>
                    </a:cubicBezTo>
                    <a:cubicBezTo>
                      <a:pt x="17" y="47"/>
                      <a:pt x="18" y="45"/>
                      <a:pt x="19" y="44"/>
                    </a:cubicBezTo>
                    <a:cubicBezTo>
                      <a:pt x="21" y="41"/>
                      <a:pt x="25" y="39"/>
                      <a:pt x="28" y="36"/>
                    </a:cubicBezTo>
                    <a:cubicBezTo>
                      <a:pt x="31" y="33"/>
                      <a:pt x="34" y="30"/>
                      <a:pt x="37" y="27"/>
                    </a:cubicBezTo>
                    <a:cubicBezTo>
                      <a:pt x="37" y="28"/>
                      <a:pt x="37" y="29"/>
                      <a:pt x="37" y="30"/>
                    </a:cubicBezTo>
                    <a:close/>
                    <a:moveTo>
                      <a:pt x="26" y="35"/>
                    </a:moveTo>
                    <a:cubicBezTo>
                      <a:pt x="22" y="39"/>
                      <a:pt x="17" y="42"/>
                      <a:pt x="13" y="46"/>
                    </a:cubicBezTo>
                    <a:cubicBezTo>
                      <a:pt x="14" y="44"/>
                      <a:pt x="16" y="42"/>
                      <a:pt x="18" y="41"/>
                    </a:cubicBezTo>
                    <a:cubicBezTo>
                      <a:pt x="23" y="36"/>
                      <a:pt x="28" y="30"/>
                      <a:pt x="33" y="24"/>
                    </a:cubicBezTo>
                    <a:cubicBezTo>
                      <a:pt x="33" y="24"/>
                      <a:pt x="33" y="24"/>
                      <a:pt x="32" y="24"/>
                    </a:cubicBezTo>
                    <a:cubicBezTo>
                      <a:pt x="27" y="27"/>
                      <a:pt x="22" y="31"/>
                      <a:pt x="17" y="35"/>
                    </a:cubicBezTo>
                    <a:cubicBezTo>
                      <a:pt x="15" y="37"/>
                      <a:pt x="13" y="39"/>
                      <a:pt x="10" y="41"/>
                    </a:cubicBezTo>
                    <a:cubicBezTo>
                      <a:pt x="9" y="42"/>
                      <a:pt x="7" y="43"/>
                      <a:pt x="6" y="45"/>
                    </a:cubicBezTo>
                    <a:cubicBezTo>
                      <a:pt x="2" y="47"/>
                      <a:pt x="6" y="44"/>
                      <a:pt x="7" y="44"/>
                    </a:cubicBezTo>
                    <a:cubicBezTo>
                      <a:pt x="11" y="39"/>
                      <a:pt x="17" y="34"/>
                      <a:pt x="22" y="31"/>
                    </a:cubicBezTo>
                    <a:cubicBezTo>
                      <a:pt x="26" y="28"/>
                      <a:pt x="31" y="25"/>
                      <a:pt x="33" y="20"/>
                    </a:cubicBezTo>
                    <a:cubicBezTo>
                      <a:pt x="34" y="20"/>
                      <a:pt x="33" y="19"/>
                      <a:pt x="33" y="20"/>
                    </a:cubicBezTo>
                    <a:cubicBezTo>
                      <a:pt x="29" y="23"/>
                      <a:pt x="23" y="26"/>
                      <a:pt x="19" y="29"/>
                    </a:cubicBezTo>
                    <a:cubicBezTo>
                      <a:pt x="16" y="31"/>
                      <a:pt x="14" y="34"/>
                      <a:pt x="11" y="36"/>
                    </a:cubicBezTo>
                    <a:cubicBezTo>
                      <a:pt x="10" y="37"/>
                      <a:pt x="9" y="38"/>
                      <a:pt x="7" y="39"/>
                    </a:cubicBezTo>
                    <a:cubicBezTo>
                      <a:pt x="8" y="39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8" y="37"/>
                      <a:pt x="13" y="33"/>
                      <a:pt x="17" y="29"/>
                    </a:cubicBezTo>
                    <a:cubicBezTo>
                      <a:pt x="22" y="24"/>
                      <a:pt x="27" y="20"/>
                      <a:pt x="32" y="16"/>
                    </a:cubicBezTo>
                    <a:cubicBezTo>
                      <a:pt x="33" y="16"/>
                      <a:pt x="33" y="16"/>
                      <a:pt x="33" y="15"/>
                    </a:cubicBezTo>
                    <a:cubicBezTo>
                      <a:pt x="34" y="19"/>
                      <a:pt x="36" y="22"/>
                      <a:pt x="36" y="26"/>
                    </a:cubicBezTo>
                    <a:cubicBezTo>
                      <a:pt x="32" y="28"/>
                      <a:pt x="29" y="32"/>
                      <a:pt x="26" y="35"/>
                    </a:cubicBezTo>
                    <a:close/>
                    <a:moveTo>
                      <a:pt x="13" y="32"/>
                    </a:moveTo>
                    <a:cubicBezTo>
                      <a:pt x="10" y="35"/>
                      <a:pt x="7" y="38"/>
                      <a:pt x="4" y="41"/>
                    </a:cubicBezTo>
                    <a:cubicBezTo>
                      <a:pt x="4" y="40"/>
                      <a:pt x="4" y="39"/>
                      <a:pt x="3" y="38"/>
                    </a:cubicBezTo>
                    <a:cubicBezTo>
                      <a:pt x="8" y="35"/>
                      <a:pt x="12" y="32"/>
                      <a:pt x="17" y="28"/>
                    </a:cubicBezTo>
                    <a:cubicBezTo>
                      <a:pt x="15" y="29"/>
                      <a:pt x="14" y="30"/>
                      <a:pt x="13" y="32"/>
                    </a:cubicBezTo>
                    <a:close/>
                    <a:moveTo>
                      <a:pt x="3" y="32"/>
                    </a:moveTo>
                    <a:cubicBezTo>
                      <a:pt x="8" y="29"/>
                      <a:pt x="13" y="26"/>
                      <a:pt x="18" y="22"/>
                    </a:cubicBezTo>
                    <a:cubicBezTo>
                      <a:pt x="19" y="21"/>
                      <a:pt x="20" y="20"/>
                      <a:pt x="21" y="19"/>
                    </a:cubicBezTo>
                    <a:cubicBezTo>
                      <a:pt x="15" y="25"/>
                      <a:pt x="8" y="30"/>
                      <a:pt x="3" y="36"/>
                    </a:cubicBezTo>
                    <a:cubicBezTo>
                      <a:pt x="3" y="35"/>
                      <a:pt x="3" y="34"/>
                      <a:pt x="3" y="32"/>
                    </a:cubicBezTo>
                    <a:close/>
                    <a:moveTo>
                      <a:pt x="4" y="27"/>
                    </a:moveTo>
                    <a:cubicBezTo>
                      <a:pt x="7" y="25"/>
                      <a:pt x="10" y="22"/>
                      <a:pt x="13" y="20"/>
                    </a:cubicBezTo>
                    <a:cubicBezTo>
                      <a:pt x="16" y="18"/>
                      <a:pt x="18" y="16"/>
                      <a:pt x="21" y="14"/>
                    </a:cubicBezTo>
                    <a:cubicBezTo>
                      <a:pt x="21" y="13"/>
                      <a:pt x="22" y="13"/>
                      <a:pt x="23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3" y="12"/>
                      <a:pt x="23" y="12"/>
                    </a:cubicBezTo>
                    <a:cubicBezTo>
                      <a:pt x="19" y="16"/>
                      <a:pt x="15" y="20"/>
                      <a:pt x="11" y="24"/>
                    </a:cubicBezTo>
                    <a:cubicBezTo>
                      <a:pt x="9" y="26"/>
                      <a:pt x="6" y="28"/>
                      <a:pt x="3" y="31"/>
                    </a:cubicBezTo>
                    <a:cubicBezTo>
                      <a:pt x="4" y="30"/>
                      <a:pt x="4" y="28"/>
                      <a:pt x="4" y="27"/>
                    </a:cubicBezTo>
                    <a:close/>
                    <a:moveTo>
                      <a:pt x="4" y="23"/>
                    </a:moveTo>
                    <a:cubicBezTo>
                      <a:pt x="6" y="22"/>
                      <a:pt x="8" y="21"/>
                      <a:pt x="9" y="20"/>
                    </a:cubicBezTo>
                    <a:cubicBezTo>
                      <a:pt x="7" y="21"/>
                      <a:pt x="6" y="23"/>
                      <a:pt x="4" y="25"/>
                    </a:cubicBezTo>
                    <a:cubicBezTo>
                      <a:pt x="4" y="25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3"/>
                    </a:cubicBezTo>
                    <a:close/>
                    <a:moveTo>
                      <a:pt x="6" y="18"/>
                    </a:moveTo>
                    <a:cubicBezTo>
                      <a:pt x="7" y="16"/>
                      <a:pt x="9" y="14"/>
                      <a:pt x="11" y="12"/>
                    </a:cubicBezTo>
                    <a:cubicBezTo>
                      <a:pt x="13" y="11"/>
                      <a:pt x="14" y="10"/>
                      <a:pt x="15" y="9"/>
                    </a:cubicBezTo>
                    <a:cubicBezTo>
                      <a:pt x="16" y="8"/>
                      <a:pt x="19" y="5"/>
                      <a:pt x="15" y="10"/>
                    </a:cubicBezTo>
                    <a:cubicBezTo>
                      <a:pt x="12" y="13"/>
                      <a:pt x="8" y="16"/>
                      <a:pt x="5" y="20"/>
                    </a:cubicBezTo>
                    <a:cubicBezTo>
                      <a:pt x="5" y="19"/>
                      <a:pt x="5" y="19"/>
                      <a:pt x="6" y="18"/>
                    </a:cubicBezTo>
                    <a:close/>
                    <a:moveTo>
                      <a:pt x="14" y="109"/>
                    </a:moveTo>
                    <a:cubicBezTo>
                      <a:pt x="18" y="107"/>
                      <a:pt x="23" y="105"/>
                      <a:pt x="28" y="104"/>
                    </a:cubicBezTo>
                    <a:cubicBezTo>
                      <a:pt x="23" y="106"/>
                      <a:pt x="19" y="109"/>
                      <a:pt x="15" y="112"/>
                    </a:cubicBezTo>
                    <a:cubicBezTo>
                      <a:pt x="15" y="111"/>
                      <a:pt x="15" y="111"/>
                      <a:pt x="15" y="110"/>
                    </a:cubicBezTo>
                    <a:cubicBezTo>
                      <a:pt x="15" y="110"/>
                      <a:pt x="15" y="109"/>
                      <a:pt x="14" y="109"/>
                    </a:cubicBezTo>
                    <a:close/>
                    <a:moveTo>
                      <a:pt x="50" y="208"/>
                    </a:moveTo>
                    <a:cubicBezTo>
                      <a:pt x="49" y="207"/>
                      <a:pt x="48" y="206"/>
                      <a:pt x="47" y="205"/>
                    </a:cubicBezTo>
                    <a:cubicBezTo>
                      <a:pt x="43" y="202"/>
                      <a:pt x="40" y="202"/>
                      <a:pt x="36" y="201"/>
                    </a:cubicBezTo>
                    <a:cubicBezTo>
                      <a:pt x="36" y="193"/>
                      <a:pt x="34" y="184"/>
                      <a:pt x="35" y="176"/>
                    </a:cubicBezTo>
                    <a:cubicBezTo>
                      <a:pt x="38" y="175"/>
                      <a:pt x="40" y="174"/>
                      <a:pt x="43" y="173"/>
                    </a:cubicBezTo>
                    <a:cubicBezTo>
                      <a:pt x="47" y="181"/>
                      <a:pt x="52" y="188"/>
                      <a:pt x="56" y="197"/>
                    </a:cubicBezTo>
                    <a:cubicBezTo>
                      <a:pt x="52" y="199"/>
                      <a:pt x="50" y="204"/>
                      <a:pt x="50" y="208"/>
                    </a:cubicBezTo>
                    <a:close/>
                    <a:moveTo>
                      <a:pt x="43" y="170"/>
                    </a:moveTo>
                    <a:cubicBezTo>
                      <a:pt x="43" y="170"/>
                      <a:pt x="42" y="170"/>
                      <a:pt x="42" y="170"/>
                    </a:cubicBezTo>
                    <a:cubicBezTo>
                      <a:pt x="42" y="170"/>
                      <a:pt x="42" y="169"/>
                      <a:pt x="42" y="170"/>
                    </a:cubicBezTo>
                    <a:cubicBezTo>
                      <a:pt x="41" y="170"/>
                      <a:pt x="40" y="170"/>
                      <a:pt x="39" y="171"/>
                    </a:cubicBezTo>
                    <a:cubicBezTo>
                      <a:pt x="39" y="171"/>
                      <a:pt x="39" y="171"/>
                      <a:pt x="38" y="171"/>
                    </a:cubicBezTo>
                    <a:cubicBezTo>
                      <a:pt x="39" y="171"/>
                      <a:pt x="39" y="171"/>
                      <a:pt x="39" y="171"/>
                    </a:cubicBezTo>
                    <a:cubicBezTo>
                      <a:pt x="40" y="170"/>
                      <a:pt x="41" y="169"/>
                      <a:pt x="42" y="168"/>
                    </a:cubicBezTo>
                    <a:cubicBezTo>
                      <a:pt x="42" y="168"/>
                      <a:pt x="42" y="168"/>
                      <a:pt x="42" y="168"/>
                    </a:cubicBezTo>
                    <a:cubicBezTo>
                      <a:pt x="40" y="168"/>
                      <a:pt x="35" y="169"/>
                      <a:pt x="34" y="171"/>
                    </a:cubicBezTo>
                    <a:cubicBezTo>
                      <a:pt x="36" y="169"/>
                      <a:pt x="39" y="167"/>
                      <a:pt x="42" y="165"/>
                    </a:cubicBezTo>
                    <a:cubicBezTo>
                      <a:pt x="42" y="165"/>
                      <a:pt x="42" y="164"/>
                      <a:pt x="41" y="164"/>
                    </a:cubicBezTo>
                    <a:cubicBezTo>
                      <a:pt x="40" y="165"/>
                      <a:pt x="38" y="166"/>
                      <a:pt x="37" y="166"/>
                    </a:cubicBezTo>
                    <a:cubicBezTo>
                      <a:pt x="35" y="167"/>
                      <a:pt x="30" y="170"/>
                      <a:pt x="35" y="167"/>
                    </a:cubicBezTo>
                    <a:cubicBezTo>
                      <a:pt x="37" y="165"/>
                      <a:pt x="40" y="164"/>
                      <a:pt x="42" y="161"/>
                    </a:cubicBezTo>
                    <a:cubicBezTo>
                      <a:pt x="42" y="161"/>
                      <a:pt x="42" y="161"/>
                      <a:pt x="41" y="161"/>
                    </a:cubicBezTo>
                    <a:cubicBezTo>
                      <a:pt x="39" y="162"/>
                      <a:pt x="35" y="163"/>
                      <a:pt x="33" y="165"/>
                    </a:cubicBezTo>
                    <a:cubicBezTo>
                      <a:pt x="36" y="162"/>
                      <a:pt x="39" y="161"/>
                      <a:pt x="42" y="158"/>
                    </a:cubicBezTo>
                    <a:cubicBezTo>
                      <a:pt x="42" y="162"/>
                      <a:pt x="42" y="166"/>
                      <a:pt x="43" y="170"/>
                    </a:cubicBezTo>
                    <a:close/>
                    <a:moveTo>
                      <a:pt x="32" y="15"/>
                    </a:moveTo>
                    <a:cubicBezTo>
                      <a:pt x="32" y="15"/>
                      <a:pt x="32" y="15"/>
                      <a:pt x="32" y="15"/>
                    </a:cubicBezTo>
                    <a:cubicBezTo>
                      <a:pt x="27" y="19"/>
                      <a:pt x="23" y="22"/>
                      <a:pt x="18" y="26"/>
                    </a:cubicBezTo>
                    <a:cubicBezTo>
                      <a:pt x="15" y="28"/>
                      <a:pt x="12" y="31"/>
                      <a:pt x="10" y="33"/>
                    </a:cubicBezTo>
                    <a:cubicBezTo>
                      <a:pt x="8" y="34"/>
                      <a:pt x="7" y="35"/>
                      <a:pt x="5" y="36"/>
                    </a:cubicBezTo>
                    <a:cubicBezTo>
                      <a:pt x="4" y="37"/>
                      <a:pt x="3" y="38"/>
                      <a:pt x="5" y="36"/>
                    </a:cubicBezTo>
                    <a:cubicBezTo>
                      <a:pt x="11" y="27"/>
                      <a:pt x="20" y="21"/>
                      <a:pt x="28" y="14"/>
                    </a:cubicBezTo>
                    <a:cubicBezTo>
                      <a:pt x="28" y="14"/>
                      <a:pt x="29" y="14"/>
                      <a:pt x="29" y="13"/>
                    </a:cubicBezTo>
                    <a:cubicBezTo>
                      <a:pt x="29" y="13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1" y="13"/>
                      <a:pt x="32" y="14"/>
                      <a:pt x="32" y="15"/>
                    </a:cubicBezTo>
                    <a:close/>
                    <a:moveTo>
                      <a:pt x="25" y="8"/>
                    </a:moveTo>
                    <a:cubicBezTo>
                      <a:pt x="27" y="9"/>
                      <a:pt x="28" y="10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25" y="15"/>
                      <a:pt x="20" y="19"/>
                      <a:pt x="16" y="23"/>
                    </a:cubicBezTo>
                    <a:cubicBezTo>
                      <a:pt x="14" y="24"/>
                      <a:pt x="12" y="26"/>
                      <a:pt x="10" y="27"/>
                    </a:cubicBezTo>
                    <a:cubicBezTo>
                      <a:pt x="9" y="28"/>
                      <a:pt x="8" y="28"/>
                      <a:pt x="7" y="29"/>
                    </a:cubicBezTo>
                    <a:cubicBezTo>
                      <a:pt x="7" y="29"/>
                      <a:pt x="3" y="33"/>
                      <a:pt x="4" y="30"/>
                    </a:cubicBezTo>
                    <a:cubicBezTo>
                      <a:pt x="7" y="27"/>
                      <a:pt x="11" y="25"/>
                      <a:pt x="14" y="23"/>
                    </a:cubicBezTo>
                    <a:cubicBezTo>
                      <a:pt x="18" y="18"/>
                      <a:pt x="22" y="14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18" y="14"/>
                      <a:pt x="11" y="21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6" y="24"/>
                      <a:pt x="9" y="20"/>
                      <a:pt x="12" y="18"/>
                    </a:cubicBezTo>
                    <a:cubicBezTo>
                      <a:pt x="14" y="16"/>
                      <a:pt x="17" y="13"/>
                      <a:pt x="19" y="11"/>
                    </a:cubicBezTo>
                    <a:cubicBezTo>
                      <a:pt x="21" y="11"/>
                      <a:pt x="22" y="10"/>
                      <a:pt x="21" y="10"/>
                    </a:cubicBezTo>
                    <a:cubicBezTo>
                      <a:pt x="22" y="9"/>
                      <a:pt x="22" y="9"/>
                      <a:pt x="23" y="8"/>
                    </a:cubicBezTo>
                    <a:cubicBezTo>
                      <a:pt x="23" y="8"/>
                      <a:pt x="23" y="8"/>
                      <a:pt x="22" y="8"/>
                    </a:cubicBezTo>
                    <a:cubicBezTo>
                      <a:pt x="16" y="12"/>
                      <a:pt x="11" y="18"/>
                      <a:pt x="4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1"/>
                      <a:pt x="6" y="19"/>
                      <a:pt x="7" y="19"/>
                    </a:cubicBezTo>
                    <a:cubicBezTo>
                      <a:pt x="9" y="17"/>
                      <a:pt x="10" y="16"/>
                      <a:pt x="12" y="14"/>
                    </a:cubicBezTo>
                    <a:cubicBezTo>
                      <a:pt x="14" y="12"/>
                      <a:pt x="16" y="9"/>
                      <a:pt x="18" y="6"/>
                    </a:cubicBezTo>
                    <a:cubicBezTo>
                      <a:pt x="19" y="6"/>
                      <a:pt x="18" y="6"/>
                      <a:pt x="18" y="6"/>
                    </a:cubicBezTo>
                    <a:cubicBezTo>
                      <a:pt x="14" y="9"/>
                      <a:pt x="10" y="13"/>
                      <a:pt x="6" y="16"/>
                    </a:cubicBezTo>
                    <a:cubicBezTo>
                      <a:pt x="10" y="8"/>
                      <a:pt x="16" y="2"/>
                      <a:pt x="25" y="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4" name="Freeform 57"/>
              <p:cNvSpPr/>
              <p:nvPr/>
            </p:nvSpPr>
            <p:spPr bwMode="auto">
              <a:xfrm>
                <a:off x="1344763" y="14314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5" name="Freeform 62"/>
              <p:cNvSpPr>
                <a:spLocks noEditPoints="1"/>
              </p:cNvSpPr>
              <p:nvPr/>
            </p:nvSpPr>
            <p:spPr bwMode="auto">
              <a:xfrm>
                <a:off x="1614399" y="1529007"/>
                <a:ext cx="217184" cy="118017"/>
              </a:xfrm>
              <a:custGeom>
                <a:avLst/>
                <a:gdLst>
                  <a:gd name="T0" fmla="*/ 76 w 112"/>
                  <a:gd name="T1" fmla="*/ 1 h 61"/>
                  <a:gd name="T2" fmla="*/ 6 w 112"/>
                  <a:gd name="T3" fmla="*/ 48 h 61"/>
                  <a:gd name="T4" fmla="*/ 82 w 112"/>
                  <a:gd name="T5" fmla="*/ 37 h 61"/>
                  <a:gd name="T6" fmla="*/ 81 w 112"/>
                  <a:gd name="T7" fmla="*/ 32 h 61"/>
                  <a:gd name="T8" fmla="*/ 88 w 112"/>
                  <a:gd name="T9" fmla="*/ 26 h 61"/>
                  <a:gd name="T10" fmla="*/ 6 w 112"/>
                  <a:gd name="T11" fmla="*/ 21 h 61"/>
                  <a:gd name="T12" fmla="*/ 15 w 112"/>
                  <a:gd name="T13" fmla="*/ 21 h 61"/>
                  <a:gd name="T14" fmla="*/ 12 w 112"/>
                  <a:gd name="T15" fmla="*/ 31 h 61"/>
                  <a:gd name="T16" fmla="*/ 13 w 112"/>
                  <a:gd name="T17" fmla="*/ 33 h 61"/>
                  <a:gd name="T18" fmla="*/ 23 w 112"/>
                  <a:gd name="T19" fmla="*/ 31 h 61"/>
                  <a:gd name="T20" fmla="*/ 14 w 112"/>
                  <a:gd name="T21" fmla="*/ 40 h 61"/>
                  <a:gd name="T22" fmla="*/ 48 w 112"/>
                  <a:gd name="T23" fmla="*/ 26 h 61"/>
                  <a:gd name="T24" fmla="*/ 59 w 112"/>
                  <a:gd name="T25" fmla="*/ 20 h 61"/>
                  <a:gd name="T26" fmla="*/ 36 w 112"/>
                  <a:gd name="T27" fmla="*/ 35 h 61"/>
                  <a:gd name="T28" fmla="*/ 89 w 112"/>
                  <a:gd name="T29" fmla="*/ 16 h 61"/>
                  <a:gd name="T30" fmla="*/ 78 w 112"/>
                  <a:gd name="T31" fmla="*/ 15 h 61"/>
                  <a:gd name="T32" fmla="*/ 78 w 112"/>
                  <a:gd name="T33" fmla="*/ 7 h 61"/>
                  <a:gd name="T34" fmla="*/ 49 w 112"/>
                  <a:gd name="T35" fmla="*/ 33 h 61"/>
                  <a:gd name="T36" fmla="*/ 75 w 112"/>
                  <a:gd name="T37" fmla="*/ 18 h 61"/>
                  <a:gd name="T38" fmla="*/ 79 w 112"/>
                  <a:gd name="T39" fmla="*/ 20 h 61"/>
                  <a:gd name="T40" fmla="*/ 81 w 112"/>
                  <a:gd name="T41" fmla="*/ 21 h 61"/>
                  <a:gd name="T42" fmla="*/ 80 w 112"/>
                  <a:gd name="T43" fmla="*/ 18 h 61"/>
                  <a:gd name="T44" fmla="*/ 77 w 112"/>
                  <a:gd name="T45" fmla="*/ 15 h 61"/>
                  <a:gd name="T46" fmla="*/ 76 w 112"/>
                  <a:gd name="T47" fmla="*/ 5 h 61"/>
                  <a:gd name="T48" fmla="*/ 10 w 112"/>
                  <a:gd name="T49" fmla="*/ 42 h 61"/>
                  <a:gd name="T50" fmla="*/ 10 w 112"/>
                  <a:gd name="T51" fmla="*/ 36 h 61"/>
                  <a:gd name="T52" fmla="*/ 9 w 112"/>
                  <a:gd name="T53" fmla="*/ 43 h 61"/>
                  <a:gd name="T54" fmla="*/ 35 w 112"/>
                  <a:gd name="T55" fmla="*/ 26 h 61"/>
                  <a:gd name="T56" fmla="*/ 10 w 112"/>
                  <a:gd name="T57" fmla="*/ 34 h 61"/>
                  <a:gd name="T58" fmla="*/ 9 w 112"/>
                  <a:gd name="T59" fmla="*/ 30 h 61"/>
                  <a:gd name="T60" fmla="*/ 15 w 112"/>
                  <a:gd name="T61" fmla="*/ 26 h 61"/>
                  <a:gd name="T62" fmla="*/ 7 w 112"/>
                  <a:gd name="T63" fmla="*/ 23 h 61"/>
                  <a:gd name="T64" fmla="*/ 17 w 112"/>
                  <a:gd name="T65" fmla="*/ 46 h 61"/>
                  <a:gd name="T66" fmla="*/ 66 w 112"/>
                  <a:gd name="T67" fmla="*/ 22 h 61"/>
                  <a:gd name="T68" fmla="*/ 78 w 112"/>
                  <a:gd name="T69" fmla="*/ 19 h 61"/>
                  <a:gd name="T70" fmla="*/ 48 w 112"/>
                  <a:gd name="T71" fmla="*/ 40 h 61"/>
                  <a:gd name="T72" fmla="*/ 49 w 112"/>
                  <a:gd name="T73" fmla="*/ 44 h 61"/>
                  <a:gd name="T74" fmla="*/ 94 w 112"/>
                  <a:gd name="T75" fmla="*/ 19 h 61"/>
                  <a:gd name="T76" fmla="*/ 42 w 112"/>
                  <a:gd name="T77" fmla="*/ 45 h 61"/>
                  <a:gd name="T78" fmla="*/ 66 w 112"/>
                  <a:gd name="T79" fmla="*/ 42 h 61"/>
                  <a:gd name="T80" fmla="*/ 84 w 112"/>
                  <a:gd name="T81" fmla="*/ 29 h 61"/>
                  <a:gd name="T82" fmla="*/ 74 w 112"/>
                  <a:gd name="T83" fmla="*/ 39 h 61"/>
                  <a:gd name="T84" fmla="*/ 98 w 112"/>
                  <a:gd name="T85" fmla="*/ 25 h 61"/>
                  <a:gd name="T86" fmla="*/ 43 w 112"/>
                  <a:gd name="T87" fmla="*/ 45 h 61"/>
                  <a:gd name="T88" fmla="*/ 79 w 112"/>
                  <a:gd name="T89" fmla="*/ 32 h 61"/>
                  <a:gd name="T90" fmla="*/ 78 w 112"/>
                  <a:gd name="T91" fmla="*/ 52 h 61"/>
                  <a:gd name="T92" fmla="*/ 98 w 112"/>
                  <a:gd name="T93" fmla="*/ 36 h 61"/>
                  <a:gd name="T94" fmla="*/ 78 w 112"/>
                  <a:gd name="T95" fmla="*/ 46 h 61"/>
                  <a:gd name="T96" fmla="*/ 99 w 112"/>
                  <a:gd name="T97" fmla="*/ 31 h 61"/>
                  <a:gd name="T98" fmla="*/ 97 w 112"/>
                  <a:gd name="T99" fmla="*/ 40 h 61"/>
                  <a:gd name="T100" fmla="*/ 89 w 112"/>
                  <a:gd name="T101" fmla="*/ 45 h 61"/>
                  <a:gd name="T102" fmla="*/ 107 w 112"/>
                  <a:gd name="T103" fmla="*/ 31 h 61"/>
                  <a:gd name="T104" fmla="*/ 103 w 112"/>
                  <a:gd name="T105" fmla="*/ 31 h 61"/>
                  <a:gd name="T106" fmla="*/ 78 w 112"/>
                  <a:gd name="T107" fmla="*/ 44 h 61"/>
                  <a:gd name="T108" fmla="*/ 76 w 112"/>
                  <a:gd name="T109" fmla="*/ 41 h 61"/>
                  <a:gd name="T110" fmla="*/ 91 w 112"/>
                  <a:gd name="T111" fmla="*/ 3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2" h="61">
                    <a:moveTo>
                      <a:pt x="77" y="60"/>
                    </a:moveTo>
                    <a:cubicBezTo>
                      <a:pt x="78" y="61"/>
                      <a:pt x="78" y="61"/>
                      <a:pt x="79" y="60"/>
                    </a:cubicBezTo>
                    <a:cubicBezTo>
                      <a:pt x="89" y="50"/>
                      <a:pt x="101" y="41"/>
                      <a:pt x="111" y="31"/>
                    </a:cubicBezTo>
                    <a:cubicBezTo>
                      <a:pt x="112" y="31"/>
                      <a:pt x="112" y="30"/>
                      <a:pt x="112" y="30"/>
                    </a:cubicBezTo>
                    <a:cubicBezTo>
                      <a:pt x="112" y="29"/>
                      <a:pt x="111" y="29"/>
                      <a:pt x="111" y="29"/>
                    </a:cubicBezTo>
                    <a:cubicBezTo>
                      <a:pt x="106" y="23"/>
                      <a:pt x="99" y="18"/>
                      <a:pt x="93" y="14"/>
                    </a:cubicBezTo>
                    <a:cubicBezTo>
                      <a:pt x="87" y="9"/>
                      <a:pt x="81" y="5"/>
                      <a:pt x="76" y="1"/>
                    </a:cubicBezTo>
                    <a:cubicBezTo>
                      <a:pt x="75" y="0"/>
                      <a:pt x="75" y="0"/>
                      <a:pt x="74" y="1"/>
                    </a:cubicBezTo>
                    <a:cubicBezTo>
                      <a:pt x="74" y="1"/>
                      <a:pt x="73" y="1"/>
                      <a:pt x="73" y="2"/>
                    </a:cubicBezTo>
                    <a:cubicBezTo>
                      <a:pt x="74" y="7"/>
                      <a:pt x="73" y="12"/>
                      <a:pt x="72" y="17"/>
                    </a:cubicBezTo>
                    <a:cubicBezTo>
                      <a:pt x="49" y="17"/>
                      <a:pt x="25" y="19"/>
                      <a:pt x="2" y="16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7" y="26"/>
                      <a:pt x="8" y="38"/>
                      <a:pt x="6" y="48"/>
                    </a:cubicBezTo>
                    <a:cubicBezTo>
                      <a:pt x="6" y="48"/>
                      <a:pt x="6" y="49"/>
                      <a:pt x="6" y="49"/>
                    </a:cubicBezTo>
                    <a:cubicBezTo>
                      <a:pt x="6" y="49"/>
                      <a:pt x="7" y="49"/>
                      <a:pt x="7" y="49"/>
                    </a:cubicBezTo>
                    <a:cubicBezTo>
                      <a:pt x="30" y="49"/>
                      <a:pt x="53" y="47"/>
                      <a:pt x="75" y="47"/>
                    </a:cubicBezTo>
                    <a:cubicBezTo>
                      <a:pt x="75" y="51"/>
                      <a:pt x="75" y="55"/>
                      <a:pt x="75" y="59"/>
                    </a:cubicBezTo>
                    <a:cubicBezTo>
                      <a:pt x="75" y="60"/>
                      <a:pt x="76" y="61"/>
                      <a:pt x="77" y="60"/>
                    </a:cubicBezTo>
                    <a:close/>
                    <a:moveTo>
                      <a:pt x="69" y="44"/>
                    </a:moveTo>
                    <a:cubicBezTo>
                      <a:pt x="74" y="42"/>
                      <a:pt x="77" y="39"/>
                      <a:pt x="82" y="37"/>
                    </a:cubicBezTo>
                    <a:cubicBezTo>
                      <a:pt x="82" y="37"/>
                      <a:pt x="82" y="37"/>
                      <a:pt x="82" y="37"/>
                    </a:cubicBezTo>
                    <a:cubicBezTo>
                      <a:pt x="79" y="39"/>
                      <a:pt x="76" y="41"/>
                      <a:pt x="73" y="44"/>
                    </a:cubicBezTo>
                    <a:cubicBezTo>
                      <a:pt x="71" y="44"/>
                      <a:pt x="70" y="44"/>
                      <a:pt x="69" y="44"/>
                    </a:cubicBezTo>
                    <a:close/>
                    <a:moveTo>
                      <a:pt x="58" y="44"/>
                    </a:moveTo>
                    <a:cubicBezTo>
                      <a:pt x="63" y="42"/>
                      <a:pt x="68" y="39"/>
                      <a:pt x="73" y="36"/>
                    </a:cubicBezTo>
                    <a:cubicBezTo>
                      <a:pt x="79" y="32"/>
                      <a:pt x="84" y="30"/>
                      <a:pt x="90" y="27"/>
                    </a:cubicBezTo>
                    <a:cubicBezTo>
                      <a:pt x="87" y="29"/>
                      <a:pt x="84" y="31"/>
                      <a:pt x="81" y="32"/>
                    </a:cubicBezTo>
                    <a:cubicBezTo>
                      <a:pt x="74" y="36"/>
                      <a:pt x="68" y="40"/>
                      <a:pt x="62" y="44"/>
                    </a:cubicBezTo>
                    <a:cubicBezTo>
                      <a:pt x="62" y="44"/>
                      <a:pt x="61" y="44"/>
                      <a:pt x="61" y="44"/>
                    </a:cubicBezTo>
                    <a:cubicBezTo>
                      <a:pt x="60" y="44"/>
                      <a:pt x="59" y="44"/>
                      <a:pt x="58" y="44"/>
                    </a:cubicBezTo>
                    <a:close/>
                    <a:moveTo>
                      <a:pt x="49" y="45"/>
                    </a:moveTo>
                    <a:cubicBezTo>
                      <a:pt x="64" y="38"/>
                      <a:pt x="77" y="30"/>
                      <a:pt x="91" y="23"/>
                    </a:cubicBezTo>
                    <a:cubicBezTo>
                      <a:pt x="93" y="22"/>
                      <a:pt x="98" y="19"/>
                      <a:pt x="94" y="22"/>
                    </a:cubicBezTo>
                    <a:cubicBezTo>
                      <a:pt x="92" y="23"/>
                      <a:pt x="90" y="24"/>
                      <a:pt x="88" y="26"/>
                    </a:cubicBezTo>
                    <a:cubicBezTo>
                      <a:pt x="85" y="28"/>
                      <a:pt x="81" y="30"/>
                      <a:pt x="77" y="32"/>
                    </a:cubicBezTo>
                    <a:cubicBezTo>
                      <a:pt x="70" y="36"/>
                      <a:pt x="63" y="41"/>
                      <a:pt x="56" y="44"/>
                    </a:cubicBezTo>
                    <a:cubicBezTo>
                      <a:pt x="54" y="44"/>
                      <a:pt x="51" y="45"/>
                      <a:pt x="49" y="45"/>
                    </a:cubicBezTo>
                    <a:close/>
                    <a:moveTo>
                      <a:pt x="5" y="19"/>
                    </a:moveTo>
                    <a:cubicBezTo>
                      <a:pt x="6" y="19"/>
                      <a:pt x="7" y="19"/>
                      <a:pt x="8" y="19"/>
                    </a:cubicBezTo>
                    <a:cubicBezTo>
                      <a:pt x="8" y="20"/>
                      <a:pt x="7" y="20"/>
                      <a:pt x="6" y="20"/>
                    </a:cubicBezTo>
                    <a:cubicBezTo>
                      <a:pt x="5" y="20"/>
                      <a:pt x="6" y="21"/>
                      <a:pt x="6" y="21"/>
                    </a:cubicBezTo>
                    <a:cubicBezTo>
                      <a:pt x="6" y="21"/>
                      <a:pt x="10" y="19"/>
                      <a:pt x="9" y="21"/>
                    </a:cubicBezTo>
                    <a:cubicBezTo>
                      <a:pt x="8" y="21"/>
                      <a:pt x="7" y="22"/>
                      <a:pt x="7" y="22"/>
                    </a:cubicBezTo>
                    <a:cubicBezTo>
                      <a:pt x="6" y="21"/>
                      <a:pt x="5" y="20"/>
                      <a:pt x="5" y="19"/>
                    </a:cubicBezTo>
                    <a:close/>
                    <a:moveTo>
                      <a:pt x="21" y="20"/>
                    </a:moveTo>
                    <a:cubicBezTo>
                      <a:pt x="18" y="21"/>
                      <a:pt x="16" y="23"/>
                      <a:pt x="14" y="25"/>
                    </a:cubicBezTo>
                    <a:cubicBezTo>
                      <a:pt x="13" y="25"/>
                      <a:pt x="8" y="27"/>
                      <a:pt x="9" y="26"/>
                    </a:cubicBezTo>
                    <a:cubicBezTo>
                      <a:pt x="11" y="24"/>
                      <a:pt x="13" y="23"/>
                      <a:pt x="15" y="21"/>
                    </a:cubicBezTo>
                    <a:cubicBezTo>
                      <a:pt x="15" y="21"/>
                      <a:pt x="15" y="20"/>
                      <a:pt x="15" y="20"/>
                    </a:cubicBezTo>
                    <a:cubicBezTo>
                      <a:pt x="12" y="21"/>
                      <a:pt x="10" y="22"/>
                      <a:pt x="7" y="23"/>
                    </a:cubicBezTo>
                    <a:cubicBezTo>
                      <a:pt x="6" y="23"/>
                      <a:pt x="9" y="21"/>
                      <a:pt x="9" y="21"/>
                    </a:cubicBezTo>
                    <a:cubicBezTo>
                      <a:pt x="10" y="21"/>
                      <a:pt x="10" y="20"/>
                      <a:pt x="10" y="20"/>
                    </a:cubicBezTo>
                    <a:cubicBezTo>
                      <a:pt x="14" y="20"/>
                      <a:pt x="17" y="20"/>
                      <a:pt x="21" y="20"/>
                    </a:cubicBezTo>
                    <a:close/>
                    <a:moveTo>
                      <a:pt x="31" y="20"/>
                    </a:moveTo>
                    <a:cubicBezTo>
                      <a:pt x="24" y="23"/>
                      <a:pt x="19" y="29"/>
                      <a:pt x="12" y="31"/>
                    </a:cubicBezTo>
                    <a:cubicBezTo>
                      <a:pt x="8" y="33"/>
                      <a:pt x="12" y="31"/>
                      <a:pt x="14" y="30"/>
                    </a:cubicBezTo>
                    <a:cubicBezTo>
                      <a:pt x="16" y="29"/>
                      <a:pt x="18" y="28"/>
                      <a:pt x="20" y="26"/>
                    </a:cubicBezTo>
                    <a:cubicBezTo>
                      <a:pt x="23" y="25"/>
                      <a:pt x="26" y="23"/>
                      <a:pt x="29" y="20"/>
                    </a:cubicBezTo>
                    <a:cubicBezTo>
                      <a:pt x="30" y="20"/>
                      <a:pt x="30" y="20"/>
                      <a:pt x="31" y="20"/>
                    </a:cubicBezTo>
                    <a:close/>
                    <a:moveTo>
                      <a:pt x="38" y="20"/>
                    </a:moveTo>
                    <a:cubicBezTo>
                      <a:pt x="29" y="24"/>
                      <a:pt x="22" y="30"/>
                      <a:pt x="13" y="34"/>
                    </a:cubicBezTo>
                    <a:cubicBezTo>
                      <a:pt x="9" y="35"/>
                      <a:pt x="10" y="35"/>
                      <a:pt x="13" y="33"/>
                    </a:cubicBezTo>
                    <a:cubicBezTo>
                      <a:pt x="16" y="32"/>
                      <a:pt x="19" y="30"/>
                      <a:pt x="21" y="29"/>
                    </a:cubicBezTo>
                    <a:cubicBezTo>
                      <a:pt x="26" y="26"/>
                      <a:pt x="30" y="24"/>
                      <a:pt x="34" y="20"/>
                    </a:cubicBezTo>
                    <a:cubicBezTo>
                      <a:pt x="36" y="20"/>
                      <a:pt x="37" y="20"/>
                      <a:pt x="38" y="20"/>
                    </a:cubicBezTo>
                    <a:close/>
                    <a:moveTo>
                      <a:pt x="44" y="20"/>
                    </a:moveTo>
                    <a:cubicBezTo>
                      <a:pt x="33" y="25"/>
                      <a:pt x="24" y="33"/>
                      <a:pt x="13" y="38"/>
                    </a:cubicBezTo>
                    <a:cubicBezTo>
                      <a:pt x="7" y="40"/>
                      <a:pt x="12" y="37"/>
                      <a:pt x="14" y="36"/>
                    </a:cubicBezTo>
                    <a:cubicBezTo>
                      <a:pt x="17" y="34"/>
                      <a:pt x="20" y="32"/>
                      <a:pt x="23" y="31"/>
                    </a:cubicBezTo>
                    <a:cubicBezTo>
                      <a:pt x="29" y="28"/>
                      <a:pt x="35" y="24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2" y="20"/>
                      <a:pt x="43" y="20"/>
                      <a:pt x="44" y="20"/>
                    </a:cubicBezTo>
                    <a:close/>
                    <a:moveTo>
                      <a:pt x="51" y="20"/>
                    </a:moveTo>
                    <a:cubicBezTo>
                      <a:pt x="45" y="22"/>
                      <a:pt x="40" y="26"/>
                      <a:pt x="35" y="29"/>
                    </a:cubicBezTo>
                    <a:cubicBezTo>
                      <a:pt x="31" y="31"/>
                      <a:pt x="28" y="33"/>
                      <a:pt x="24" y="34"/>
                    </a:cubicBezTo>
                    <a:cubicBezTo>
                      <a:pt x="21" y="36"/>
                      <a:pt x="17" y="38"/>
                      <a:pt x="14" y="40"/>
                    </a:cubicBezTo>
                    <a:cubicBezTo>
                      <a:pt x="12" y="41"/>
                      <a:pt x="11" y="42"/>
                      <a:pt x="10" y="43"/>
                    </a:cubicBezTo>
                    <a:cubicBezTo>
                      <a:pt x="12" y="41"/>
                      <a:pt x="14" y="39"/>
                      <a:pt x="16" y="38"/>
                    </a:cubicBezTo>
                    <a:cubicBezTo>
                      <a:pt x="19" y="35"/>
                      <a:pt x="23" y="33"/>
                      <a:pt x="26" y="31"/>
                    </a:cubicBezTo>
                    <a:cubicBezTo>
                      <a:pt x="33" y="28"/>
                      <a:pt x="40" y="24"/>
                      <a:pt x="46" y="20"/>
                    </a:cubicBezTo>
                    <a:cubicBezTo>
                      <a:pt x="48" y="20"/>
                      <a:pt x="49" y="20"/>
                      <a:pt x="51" y="20"/>
                    </a:cubicBezTo>
                    <a:close/>
                    <a:moveTo>
                      <a:pt x="59" y="20"/>
                    </a:moveTo>
                    <a:cubicBezTo>
                      <a:pt x="55" y="22"/>
                      <a:pt x="52" y="24"/>
                      <a:pt x="48" y="26"/>
                    </a:cubicBezTo>
                    <a:cubicBezTo>
                      <a:pt x="45" y="28"/>
                      <a:pt x="42" y="29"/>
                      <a:pt x="39" y="31"/>
                    </a:cubicBezTo>
                    <a:cubicBezTo>
                      <a:pt x="31" y="35"/>
                      <a:pt x="23" y="39"/>
                      <a:pt x="15" y="44"/>
                    </a:cubicBezTo>
                    <a:cubicBezTo>
                      <a:pt x="14" y="44"/>
                      <a:pt x="13" y="45"/>
                      <a:pt x="12" y="45"/>
                    </a:cubicBezTo>
                    <a:cubicBezTo>
                      <a:pt x="14" y="44"/>
                      <a:pt x="15" y="43"/>
                      <a:pt x="16" y="43"/>
                    </a:cubicBezTo>
                    <a:cubicBezTo>
                      <a:pt x="21" y="40"/>
                      <a:pt x="25" y="37"/>
                      <a:pt x="29" y="34"/>
                    </a:cubicBezTo>
                    <a:cubicBezTo>
                      <a:pt x="37" y="29"/>
                      <a:pt x="45" y="24"/>
                      <a:pt x="54" y="20"/>
                    </a:cubicBezTo>
                    <a:cubicBezTo>
                      <a:pt x="56" y="20"/>
                      <a:pt x="57" y="20"/>
                      <a:pt x="59" y="20"/>
                    </a:cubicBezTo>
                    <a:close/>
                    <a:moveTo>
                      <a:pt x="69" y="19"/>
                    </a:moveTo>
                    <a:cubicBezTo>
                      <a:pt x="63" y="22"/>
                      <a:pt x="58" y="26"/>
                      <a:pt x="52" y="29"/>
                    </a:cubicBezTo>
                    <a:cubicBezTo>
                      <a:pt x="48" y="31"/>
                      <a:pt x="44" y="33"/>
                      <a:pt x="40" y="35"/>
                    </a:cubicBezTo>
                    <a:cubicBezTo>
                      <a:pt x="35" y="37"/>
                      <a:pt x="31" y="40"/>
                      <a:pt x="26" y="42"/>
                    </a:cubicBezTo>
                    <a:cubicBezTo>
                      <a:pt x="24" y="43"/>
                      <a:pt x="21" y="44"/>
                      <a:pt x="19" y="45"/>
                    </a:cubicBezTo>
                    <a:cubicBezTo>
                      <a:pt x="20" y="45"/>
                      <a:pt x="22" y="44"/>
                      <a:pt x="23" y="43"/>
                    </a:cubicBezTo>
                    <a:cubicBezTo>
                      <a:pt x="28" y="40"/>
                      <a:pt x="32" y="37"/>
                      <a:pt x="36" y="35"/>
                    </a:cubicBezTo>
                    <a:cubicBezTo>
                      <a:pt x="40" y="33"/>
                      <a:pt x="43" y="30"/>
                      <a:pt x="47" y="28"/>
                    </a:cubicBezTo>
                    <a:cubicBezTo>
                      <a:pt x="47" y="28"/>
                      <a:pt x="47" y="28"/>
                      <a:pt x="48" y="28"/>
                    </a:cubicBezTo>
                    <a:cubicBezTo>
                      <a:pt x="52" y="25"/>
                      <a:pt x="57" y="22"/>
                      <a:pt x="61" y="20"/>
                    </a:cubicBezTo>
                    <a:cubicBezTo>
                      <a:pt x="64" y="20"/>
                      <a:pt x="67" y="20"/>
                      <a:pt x="69" y="19"/>
                    </a:cubicBezTo>
                    <a:close/>
                    <a:moveTo>
                      <a:pt x="91" y="16"/>
                    </a:moveTo>
                    <a:cubicBezTo>
                      <a:pt x="90" y="16"/>
                      <a:pt x="89" y="16"/>
                      <a:pt x="88" y="17"/>
                    </a:cubicBezTo>
                    <a:cubicBezTo>
                      <a:pt x="88" y="16"/>
                      <a:pt x="89" y="16"/>
                      <a:pt x="89" y="16"/>
                    </a:cubicBezTo>
                    <a:cubicBezTo>
                      <a:pt x="90" y="15"/>
                      <a:pt x="90" y="15"/>
                      <a:pt x="89" y="15"/>
                    </a:cubicBezTo>
                    <a:cubicBezTo>
                      <a:pt x="86" y="15"/>
                      <a:pt x="84" y="16"/>
                      <a:pt x="81" y="17"/>
                    </a:cubicBezTo>
                    <a:cubicBezTo>
                      <a:pt x="80" y="17"/>
                      <a:pt x="75" y="19"/>
                      <a:pt x="78" y="17"/>
                    </a:cubicBezTo>
                    <a:cubicBezTo>
                      <a:pt x="80" y="16"/>
                      <a:pt x="82" y="15"/>
                      <a:pt x="84" y="15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81" y="14"/>
                      <a:pt x="80" y="15"/>
                      <a:pt x="78" y="16"/>
                    </a:cubicBezTo>
                    <a:cubicBezTo>
                      <a:pt x="74" y="18"/>
                      <a:pt x="78" y="15"/>
                      <a:pt x="78" y="15"/>
                    </a:cubicBezTo>
                    <a:cubicBezTo>
                      <a:pt x="80" y="14"/>
                      <a:pt x="81" y="13"/>
                      <a:pt x="82" y="13"/>
                    </a:cubicBezTo>
                    <a:cubicBezTo>
                      <a:pt x="83" y="12"/>
                      <a:pt x="82" y="12"/>
                      <a:pt x="82" y="12"/>
                    </a:cubicBezTo>
                    <a:cubicBezTo>
                      <a:pt x="81" y="13"/>
                      <a:pt x="77" y="14"/>
                      <a:pt x="76" y="15"/>
                    </a:cubicBezTo>
                    <a:cubicBezTo>
                      <a:pt x="77" y="13"/>
                      <a:pt x="79" y="12"/>
                      <a:pt x="80" y="11"/>
                    </a:cubicBezTo>
                    <a:cubicBezTo>
                      <a:pt x="80" y="10"/>
                      <a:pt x="80" y="10"/>
                      <a:pt x="79" y="10"/>
                    </a:cubicBezTo>
                    <a:cubicBezTo>
                      <a:pt x="76" y="12"/>
                      <a:pt x="78" y="9"/>
                      <a:pt x="79" y="8"/>
                    </a:cubicBezTo>
                    <a:cubicBezTo>
                      <a:pt x="79" y="7"/>
                      <a:pt x="79" y="7"/>
                      <a:pt x="78" y="7"/>
                    </a:cubicBezTo>
                    <a:cubicBezTo>
                      <a:pt x="76" y="8"/>
                      <a:pt x="76" y="7"/>
                      <a:pt x="77" y="5"/>
                    </a:cubicBezTo>
                    <a:cubicBezTo>
                      <a:pt x="82" y="9"/>
                      <a:pt x="87" y="13"/>
                      <a:pt x="91" y="16"/>
                    </a:cubicBezTo>
                    <a:close/>
                    <a:moveTo>
                      <a:pt x="80" y="18"/>
                    </a:moveTo>
                    <a:cubicBezTo>
                      <a:pt x="64" y="25"/>
                      <a:pt x="49" y="35"/>
                      <a:pt x="34" y="43"/>
                    </a:cubicBezTo>
                    <a:cubicBezTo>
                      <a:pt x="33" y="43"/>
                      <a:pt x="27" y="47"/>
                      <a:pt x="31" y="44"/>
                    </a:cubicBezTo>
                    <a:cubicBezTo>
                      <a:pt x="33" y="43"/>
                      <a:pt x="35" y="41"/>
                      <a:pt x="37" y="40"/>
                    </a:cubicBezTo>
                    <a:cubicBezTo>
                      <a:pt x="41" y="38"/>
                      <a:pt x="45" y="35"/>
                      <a:pt x="49" y="33"/>
                    </a:cubicBezTo>
                    <a:cubicBezTo>
                      <a:pt x="57" y="29"/>
                      <a:pt x="64" y="23"/>
                      <a:pt x="72" y="19"/>
                    </a:cubicBezTo>
                    <a:cubicBezTo>
                      <a:pt x="73" y="19"/>
                      <a:pt x="73" y="19"/>
                      <a:pt x="74" y="19"/>
                    </a:cubicBezTo>
                    <a:cubicBezTo>
                      <a:pt x="74" y="19"/>
                      <a:pt x="75" y="19"/>
                      <a:pt x="75" y="19"/>
                    </a:cubicBezTo>
                    <a:cubicBezTo>
                      <a:pt x="75" y="19"/>
                      <a:pt x="75" y="18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6" y="18"/>
                      <a:pt x="76" y="18"/>
                      <a:pt x="77" y="17"/>
                    </a:cubicBezTo>
                    <a:cubicBezTo>
                      <a:pt x="76" y="18"/>
                      <a:pt x="76" y="18"/>
                      <a:pt x="75" y="18"/>
                    </a:cubicBezTo>
                    <a:cubicBezTo>
                      <a:pt x="75" y="19"/>
                      <a:pt x="76" y="19"/>
                      <a:pt x="76" y="19"/>
                    </a:cubicBezTo>
                    <a:cubicBezTo>
                      <a:pt x="78" y="19"/>
                      <a:pt x="79" y="18"/>
                      <a:pt x="81" y="17"/>
                    </a:cubicBezTo>
                    <a:cubicBezTo>
                      <a:pt x="82" y="17"/>
                      <a:pt x="83" y="17"/>
                      <a:pt x="84" y="16"/>
                    </a:cubicBezTo>
                    <a:cubicBezTo>
                      <a:pt x="85" y="16"/>
                      <a:pt x="88" y="16"/>
                      <a:pt x="88" y="16"/>
                    </a:cubicBezTo>
                    <a:cubicBezTo>
                      <a:pt x="87" y="17"/>
                      <a:pt x="86" y="17"/>
                      <a:pt x="84" y="18"/>
                    </a:cubicBezTo>
                    <a:cubicBezTo>
                      <a:pt x="84" y="18"/>
                      <a:pt x="84" y="18"/>
                      <a:pt x="83" y="18"/>
                    </a:cubicBezTo>
                    <a:cubicBezTo>
                      <a:pt x="82" y="19"/>
                      <a:pt x="81" y="19"/>
                      <a:pt x="79" y="20"/>
                    </a:cubicBezTo>
                    <a:cubicBezTo>
                      <a:pt x="78" y="20"/>
                      <a:pt x="77" y="20"/>
                      <a:pt x="78" y="21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6" y="21"/>
                      <a:pt x="76" y="22"/>
                      <a:pt x="77" y="22"/>
                    </a:cubicBezTo>
                    <a:cubicBezTo>
                      <a:pt x="81" y="21"/>
                      <a:pt x="84" y="19"/>
                      <a:pt x="88" y="17"/>
                    </a:cubicBezTo>
                    <a:cubicBezTo>
                      <a:pt x="89" y="17"/>
                      <a:pt x="90" y="17"/>
                      <a:pt x="91" y="17"/>
                    </a:cubicBezTo>
                    <a:cubicBezTo>
                      <a:pt x="90" y="17"/>
                      <a:pt x="88" y="18"/>
                      <a:pt x="87" y="19"/>
                    </a:cubicBezTo>
                    <a:cubicBezTo>
                      <a:pt x="85" y="20"/>
                      <a:pt x="83" y="20"/>
                      <a:pt x="81" y="21"/>
                    </a:cubicBezTo>
                    <a:cubicBezTo>
                      <a:pt x="76" y="24"/>
                      <a:pt x="72" y="27"/>
                      <a:pt x="68" y="30"/>
                    </a:cubicBezTo>
                    <a:cubicBezTo>
                      <a:pt x="62" y="33"/>
                      <a:pt x="57" y="35"/>
                      <a:pt x="52" y="37"/>
                    </a:cubicBezTo>
                    <a:cubicBezTo>
                      <a:pt x="47" y="40"/>
                      <a:pt x="43" y="42"/>
                      <a:pt x="38" y="44"/>
                    </a:cubicBezTo>
                    <a:cubicBezTo>
                      <a:pt x="34" y="46"/>
                      <a:pt x="40" y="42"/>
                      <a:pt x="41" y="42"/>
                    </a:cubicBezTo>
                    <a:cubicBezTo>
                      <a:pt x="43" y="40"/>
                      <a:pt x="46" y="39"/>
                      <a:pt x="49" y="37"/>
                    </a:cubicBezTo>
                    <a:cubicBezTo>
                      <a:pt x="59" y="31"/>
                      <a:pt x="70" y="26"/>
                      <a:pt x="80" y="19"/>
                    </a:cubicBezTo>
                    <a:cubicBezTo>
                      <a:pt x="80" y="19"/>
                      <a:pt x="80" y="18"/>
                      <a:pt x="80" y="18"/>
                    </a:cubicBezTo>
                    <a:close/>
                    <a:moveTo>
                      <a:pt x="76" y="8"/>
                    </a:moveTo>
                    <a:cubicBezTo>
                      <a:pt x="76" y="8"/>
                      <a:pt x="76" y="8"/>
                      <a:pt x="76" y="8"/>
                    </a:cubicBezTo>
                    <a:cubicBezTo>
                      <a:pt x="77" y="8"/>
                      <a:pt x="78" y="8"/>
                      <a:pt x="78" y="8"/>
                    </a:cubicBezTo>
                    <a:cubicBezTo>
                      <a:pt x="77" y="9"/>
                      <a:pt x="77" y="10"/>
                      <a:pt x="76" y="11"/>
                    </a:cubicBezTo>
                    <a:cubicBezTo>
                      <a:pt x="76" y="10"/>
                      <a:pt x="76" y="9"/>
                      <a:pt x="76" y="8"/>
                    </a:cubicBezTo>
                    <a:close/>
                    <a:moveTo>
                      <a:pt x="75" y="16"/>
                    </a:moveTo>
                    <a:cubicBezTo>
                      <a:pt x="76" y="15"/>
                      <a:pt x="76" y="15"/>
                      <a:pt x="77" y="15"/>
                    </a:cubicBezTo>
                    <a:cubicBezTo>
                      <a:pt x="76" y="16"/>
                      <a:pt x="76" y="16"/>
                      <a:pt x="75" y="17"/>
                    </a:cubicBezTo>
                    <a:cubicBezTo>
                      <a:pt x="75" y="16"/>
                      <a:pt x="75" y="16"/>
                      <a:pt x="75" y="16"/>
                    </a:cubicBezTo>
                    <a:close/>
                    <a:moveTo>
                      <a:pt x="76" y="13"/>
                    </a:moveTo>
                    <a:cubicBezTo>
                      <a:pt x="77" y="12"/>
                      <a:pt x="78" y="12"/>
                      <a:pt x="79" y="11"/>
                    </a:cubicBezTo>
                    <a:cubicBezTo>
                      <a:pt x="78" y="12"/>
                      <a:pt x="77" y="13"/>
                      <a:pt x="76" y="14"/>
                    </a:cubicBezTo>
                    <a:cubicBezTo>
                      <a:pt x="76" y="14"/>
                      <a:pt x="76" y="13"/>
                      <a:pt x="76" y="13"/>
                    </a:cubicBezTo>
                    <a:close/>
                    <a:moveTo>
                      <a:pt x="76" y="5"/>
                    </a:moveTo>
                    <a:cubicBezTo>
                      <a:pt x="76" y="5"/>
                      <a:pt x="76" y="6"/>
                      <a:pt x="76" y="6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lose/>
                    <a:moveTo>
                      <a:pt x="10" y="39"/>
                    </a:moveTo>
                    <a:cubicBezTo>
                      <a:pt x="12" y="39"/>
                      <a:pt x="14" y="38"/>
                      <a:pt x="16" y="37"/>
                    </a:cubicBezTo>
                    <a:cubicBezTo>
                      <a:pt x="14" y="38"/>
                      <a:pt x="12" y="40"/>
                      <a:pt x="10" y="42"/>
                    </a:cubicBezTo>
                    <a:cubicBezTo>
                      <a:pt x="10" y="41"/>
                      <a:pt x="10" y="40"/>
                      <a:pt x="10" y="39"/>
                    </a:cubicBezTo>
                    <a:close/>
                    <a:moveTo>
                      <a:pt x="10" y="36"/>
                    </a:moveTo>
                    <a:cubicBezTo>
                      <a:pt x="19" y="32"/>
                      <a:pt x="27" y="26"/>
                      <a:pt x="37" y="22"/>
                    </a:cubicBezTo>
                    <a:cubicBezTo>
                      <a:pt x="36" y="22"/>
                      <a:pt x="35" y="23"/>
                      <a:pt x="35" y="23"/>
                    </a:cubicBezTo>
                    <a:cubicBezTo>
                      <a:pt x="32" y="25"/>
                      <a:pt x="29" y="27"/>
                      <a:pt x="26" y="28"/>
                    </a:cubicBezTo>
                    <a:cubicBezTo>
                      <a:pt x="20" y="31"/>
                      <a:pt x="15" y="34"/>
                      <a:pt x="10" y="38"/>
                    </a:cubicBezTo>
                    <a:cubicBezTo>
                      <a:pt x="10" y="37"/>
                      <a:pt x="10" y="36"/>
                      <a:pt x="10" y="36"/>
                    </a:cubicBezTo>
                    <a:close/>
                    <a:moveTo>
                      <a:pt x="9" y="28"/>
                    </a:moveTo>
                    <a:cubicBezTo>
                      <a:pt x="12" y="27"/>
                      <a:pt x="15" y="24"/>
                      <a:pt x="19" y="22"/>
                    </a:cubicBezTo>
                    <a:cubicBezTo>
                      <a:pt x="19" y="22"/>
                      <a:pt x="20" y="21"/>
                      <a:pt x="21" y="21"/>
                    </a:cubicBezTo>
                    <a:cubicBezTo>
                      <a:pt x="19" y="22"/>
                      <a:pt x="17" y="23"/>
                      <a:pt x="16" y="25"/>
                    </a:cubicBezTo>
                    <a:cubicBezTo>
                      <a:pt x="14" y="26"/>
                      <a:pt x="11" y="28"/>
                      <a:pt x="9" y="29"/>
                    </a:cubicBezTo>
                    <a:cubicBezTo>
                      <a:pt x="9" y="29"/>
                      <a:pt x="9" y="28"/>
                      <a:pt x="9" y="28"/>
                    </a:cubicBezTo>
                    <a:close/>
                    <a:moveTo>
                      <a:pt x="9" y="43"/>
                    </a:moveTo>
                    <a:cubicBezTo>
                      <a:pt x="12" y="42"/>
                      <a:pt x="14" y="41"/>
                      <a:pt x="16" y="39"/>
                    </a:cubicBezTo>
                    <a:cubicBezTo>
                      <a:pt x="20" y="37"/>
                      <a:pt x="24" y="35"/>
                      <a:pt x="28" y="33"/>
                    </a:cubicBezTo>
                    <a:cubicBezTo>
                      <a:pt x="33" y="31"/>
                      <a:pt x="38" y="28"/>
                      <a:pt x="43" y="25"/>
                    </a:cubicBezTo>
                    <a:cubicBezTo>
                      <a:pt x="39" y="27"/>
                      <a:pt x="35" y="30"/>
                      <a:pt x="32" y="32"/>
                    </a:cubicBezTo>
                    <a:cubicBezTo>
                      <a:pt x="24" y="36"/>
                      <a:pt x="17" y="42"/>
                      <a:pt x="9" y="46"/>
                    </a:cubicBezTo>
                    <a:cubicBezTo>
                      <a:pt x="9" y="45"/>
                      <a:pt x="9" y="44"/>
                      <a:pt x="9" y="43"/>
                    </a:cubicBezTo>
                    <a:close/>
                    <a:moveTo>
                      <a:pt x="35" y="26"/>
                    </a:moveTo>
                    <a:cubicBezTo>
                      <a:pt x="35" y="26"/>
                      <a:pt x="35" y="26"/>
                      <a:pt x="35" y="26"/>
                    </a:cubicBezTo>
                    <a:cubicBezTo>
                      <a:pt x="37" y="25"/>
                      <a:pt x="38" y="24"/>
                      <a:pt x="40" y="23"/>
                    </a:cubicBezTo>
                    <a:cubicBezTo>
                      <a:pt x="41" y="23"/>
                      <a:pt x="47" y="19"/>
                      <a:pt x="43" y="21"/>
                    </a:cubicBezTo>
                    <a:cubicBezTo>
                      <a:pt x="41" y="23"/>
                      <a:pt x="38" y="24"/>
                      <a:pt x="35" y="26"/>
                    </a:cubicBezTo>
                    <a:close/>
                    <a:moveTo>
                      <a:pt x="31" y="22"/>
                    </a:moveTo>
                    <a:cubicBezTo>
                      <a:pt x="28" y="24"/>
                      <a:pt x="26" y="25"/>
                      <a:pt x="24" y="27"/>
                    </a:cubicBezTo>
                    <a:cubicBezTo>
                      <a:pt x="19" y="29"/>
                      <a:pt x="14" y="32"/>
                      <a:pt x="10" y="34"/>
                    </a:cubicBezTo>
                    <a:cubicBezTo>
                      <a:pt x="10" y="34"/>
                      <a:pt x="10" y="33"/>
                      <a:pt x="10" y="32"/>
                    </a:cubicBezTo>
                    <a:cubicBezTo>
                      <a:pt x="17" y="32"/>
                      <a:pt x="23" y="26"/>
                      <a:pt x="29" y="22"/>
                    </a:cubicBezTo>
                    <a:cubicBezTo>
                      <a:pt x="30" y="22"/>
                      <a:pt x="31" y="21"/>
                      <a:pt x="32" y="20"/>
                    </a:cubicBezTo>
                    <a:cubicBezTo>
                      <a:pt x="32" y="20"/>
                      <a:pt x="33" y="20"/>
                      <a:pt x="33" y="20"/>
                    </a:cubicBezTo>
                    <a:cubicBezTo>
                      <a:pt x="33" y="21"/>
                      <a:pt x="32" y="21"/>
                      <a:pt x="31" y="22"/>
                    </a:cubicBezTo>
                    <a:close/>
                    <a:moveTo>
                      <a:pt x="9" y="31"/>
                    </a:moveTo>
                    <a:cubicBezTo>
                      <a:pt x="9" y="31"/>
                      <a:pt x="9" y="31"/>
                      <a:pt x="9" y="30"/>
                    </a:cubicBezTo>
                    <a:cubicBezTo>
                      <a:pt x="13" y="29"/>
                      <a:pt x="16" y="28"/>
                      <a:pt x="19" y="26"/>
                    </a:cubicBezTo>
                    <a:cubicBezTo>
                      <a:pt x="20" y="25"/>
                      <a:pt x="22" y="23"/>
                      <a:pt x="24" y="22"/>
                    </a:cubicBezTo>
                    <a:cubicBezTo>
                      <a:pt x="25" y="22"/>
                      <a:pt x="27" y="21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3" y="25"/>
                      <a:pt x="15" y="28"/>
                      <a:pt x="9" y="31"/>
                    </a:cubicBezTo>
                    <a:close/>
                    <a:moveTo>
                      <a:pt x="13" y="28"/>
                    </a:moveTo>
                    <a:cubicBezTo>
                      <a:pt x="6" y="32"/>
                      <a:pt x="13" y="27"/>
                      <a:pt x="15" y="26"/>
                    </a:cubicBezTo>
                    <a:cubicBezTo>
                      <a:pt x="17" y="24"/>
                      <a:pt x="20" y="22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4" y="20"/>
                      <a:pt x="25" y="20"/>
                      <a:pt x="26" y="20"/>
                    </a:cubicBezTo>
                    <a:cubicBezTo>
                      <a:pt x="22" y="23"/>
                      <a:pt x="17" y="26"/>
                      <a:pt x="13" y="28"/>
                    </a:cubicBezTo>
                    <a:close/>
                    <a:moveTo>
                      <a:pt x="13" y="21"/>
                    </a:moveTo>
                    <a:cubicBezTo>
                      <a:pt x="12" y="22"/>
                      <a:pt x="10" y="25"/>
                      <a:pt x="8" y="26"/>
                    </a:cubicBezTo>
                    <a:cubicBezTo>
                      <a:pt x="8" y="25"/>
                      <a:pt x="8" y="24"/>
                      <a:pt x="7" y="23"/>
                    </a:cubicBezTo>
                    <a:cubicBezTo>
                      <a:pt x="9" y="23"/>
                      <a:pt x="11" y="22"/>
                      <a:pt x="13" y="21"/>
                    </a:cubicBezTo>
                    <a:close/>
                    <a:moveTo>
                      <a:pt x="19" y="42"/>
                    </a:moveTo>
                    <a:cubicBezTo>
                      <a:pt x="24" y="39"/>
                      <a:pt x="29" y="37"/>
                      <a:pt x="33" y="35"/>
                    </a:cubicBezTo>
                    <a:cubicBezTo>
                      <a:pt x="36" y="33"/>
                      <a:pt x="40" y="32"/>
                      <a:pt x="43" y="30"/>
                    </a:cubicBezTo>
                    <a:cubicBezTo>
                      <a:pt x="42" y="30"/>
                      <a:pt x="42" y="31"/>
                      <a:pt x="41" y="31"/>
                    </a:cubicBezTo>
                    <a:cubicBezTo>
                      <a:pt x="33" y="36"/>
                      <a:pt x="25" y="41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4" y="46"/>
                      <a:pt x="12" y="46"/>
                      <a:pt x="9" y="47"/>
                    </a:cubicBezTo>
                    <a:cubicBezTo>
                      <a:pt x="13" y="46"/>
                      <a:pt x="16" y="44"/>
                      <a:pt x="19" y="42"/>
                    </a:cubicBezTo>
                    <a:close/>
                    <a:moveTo>
                      <a:pt x="40" y="35"/>
                    </a:moveTo>
                    <a:cubicBezTo>
                      <a:pt x="44" y="33"/>
                      <a:pt x="48" y="32"/>
                      <a:pt x="52" y="30"/>
                    </a:cubicBezTo>
                    <a:cubicBezTo>
                      <a:pt x="56" y="27"/>
                      <a:pt x="60" y="25"/>
                      <a:pt x="64" y="23"/>
                    </a:cubicBezTo>
                    <a:cubicBezTo>
                      <a:pt x="66" y="22"/>
                      <a:pt x="68" y="21"/>
                      <a:pt x="70" y="20"/>
                    </a:cubicBezTo>
                    <a:cubicBezTo>
                      <a:pt x="69" y="20"/>
                      <a:pt x="67" y="21"/>
                      <a:pt x="66" y="22"/>
                    </a:cubicBezTo>
                    <a:cubicBezTo>
                      <a:pt x="62" y="24"/>
                      <a:pt x="57" y="27"/>
                      <a:pt x="53" y="30"/>
                    </a:cubicBezTo>
                    <a:cubicBezTo>
                      <a:pt x="44" y="35"/>
                      <a:pt x="36" y="40"/>
                      <a:pt x="28" y="45"/>
                    </a:cubicBezTo>
                    <a:cubicBezTo>
                      <a:pt x="27" y="46"/>
                      <a:pt x="27" y="46"/>
                      <a:pt x="28" y="46"/>
                    </a:cubicBezTo>
                    <a:cubicBezTo>
                      <a:pt x="24" y="46"/>
                      <a:pt x="21" y="46"/>
                      <a:pt x="18" y="46"/>
                    </a:cubicBezTo>
                    <a:cubicBezTo>
                      <a:pt x="26" y="44"/>
                      <a:pt x="33" y="39"/>
                      <a:pt x="40" y="35"/>
                    </a:cubicBezTo>
                    <a:close/>
                    <a:moveTo>
                      <a:pt x="74" y="22"/>
                    </a:moveTo>
                    <a:cubicBezTo>
                      <a:pt x="75" y="21"/>
                      <a:pt x="76" y="20"/>
                      <a:pt x="78" y="19"/>
                    </a:cubicBezTo>
                    <a:cubicBezTo>
                      <a:pt x="76" y="21"/>
                      <a:pt x="74" y="22"/>
                      <a:pt x="72" y="23"/>
                    </a:cubicBezTo>
                    <a:cubicBezTo>
                      <a:pt x="67" y="26"/>
                      <a:pt x="63" y="28"/>
                      <a:pt x="59" y="30"/>
                    </a:cubicBezTo>
                    <a:cubicBezTo>
                      <a:pt x="51" y="35"/>
                      <a:pt x="43" y="40"/>
                      <a:pt x="34" y="45"/>
                    </a:cubicBezTo>
                    <a:cubicBezTo>
                      <a:pt x="34" y="45"/>
                      <a:pt x="34" y="45"/>
                      <a:pt x="34" y="46"/>
                    </a:cubicBezTo>
                    <a:cubicBezTo>
                      <a:pt x="32" y="46"/>
                      <a:pt x="30" y="46"/>
                      <a:pt x="28" y="46"/>
                    </a:cubicBezTo>
                    <a:cubicBezTo>
                      <a:pt x="44" y="39"/>
                      <a:pt x="58" y="29"/>
                      <a:pt x="74" y="22"/>
                    </a:cubicBezTo>
                    <a:close/>
                    <a:moveTo>
                      <a:pt x="48" y="40"/>
                    </a:moveTo>
                    <a:cubicBezTo>
                      <a:pt x="53" y="37"/>
                      <a:pt x="58" y="35"/>
                      <a:pt x="63" y="33"/>
                    </a:cubicBezTo>
                    <a:cubicBezTo>
                      <a:pt x="68" y="30"/>
                      <a:pt x="73" y="28"/>
                      <a:pt x="78" y="24"/>
                    </a:cubicBezTo>
                    <a:cubicBezTo>
                      <a:pt x="82" y="21"/>
                      <a:pt x="88" y="20"/>
                      <a:pt x="92" y="17"/>
                    </a:cubicBezTo>
                    <a:cubicBezTo>
                      <a:pt x="94" y="18"/>
                      <a:pt x="95" y="19"/>
                      <a:pt x="96" y="20"/>
                    </a:cubicBezTo>
                    <a:cubicBezTo>
                      <a:pt x="89" y="22"/>
                      <a:pt x="84" y="27"/>
                      <a:pt x="78" y="30"/>
                    </a:cubicBezTo>
                    <a:cubicBezTo>
                      <a:pt x="69" y="34"/>
                      <a:pt x="61" y="39"/>
                      <a:pt x="52" y="42"/>
                    </a:cubicBezTo>
                    <a:cubicBezTo>
                      <a:pt x="51" y="43"/>
                      <a:pt x="50" y="43"/>
                      <a:pt x="49" y="44"/>
                    </a:cubicBezTo>
                    <a:cubicBezTo>
                      <a:pt x="50" y="43"/>
                      <a:pt x="51" y="42"/>
                      <a:pt x="52" y="41"/>
                    </a:cubicBezTo>
                    <a:cubicBezTo>
                      <a:pt x="54" y="40"/>
                      <a:pt x="56" y="39"/>
                      <a:pt x="57" y="38"/>
                    </a:cubicBezTo>
                    <a:cubicBezTo>
                      <a:pt x="60" y="36"/>
                      <a:pt x="64" y="35"/>
                      <a:pt x="67" y="33"/>
                    </a:cubicBezTo>
                    <a:cubicBezTo>
                      <a:pt x="67" y="33"/>
                      <a:pt x="67" y="33"/>
                      <a:pt x="67" y="33"/>
                    </a:cubicBezTo>
                    <a:cubicBezTo>
                      <a:pt x="73" y="31"/>
                      <a:pt x="78" y="28"/>
                      <a:pt x="83" y="25"/>
                    </a:cubicBezTo>
                    <a:cubicBezTo>
                      <a:pt x="87" y="23"/>
                      <a:pt x="90" y="21"/>
                      <a:pt x="94" y="19"/>
                    </a:cubicBezTo>
                    <a:cubicBezTo>
                      <a:pt x="95" y="19"/>
                      <a:pt x="94" y="19"/>
                      <a:pt x="94" y="19"/>
                    </a:cubicBezTo>
                    <a:cubicBezTo>
                      <a:pt x="93" y="19"/>
                      <a:pt x="93" y="19"/>
                      <a:pt x="92" y="19"/>
                    </a:cubicBezTo>
                    <a:cubicBezTo>
                      <a:pt x="92" y="19"/>
                      <a:pt x="92" y="20"/>
                      <a:pt x="91" y="20"/>
                    </a:cubicBezTo>
                    <a:cubicBezTo>
                      <a:pt x="89" y="21"/>
                      <a:pt x="87" y="22"/>
                      <a:pt x="85" y="23"/>
                    </a:cubicBezTo>
                    <a:cubicBezTo>
                      <a:pt x="84" y="24"/>
                      <a:pt x="82" y="24"/>
                      <a:pt x="81" y="25"/>
                    </a:cubicBezTo>
                    <a:cubicBezTo>
                      <a:pt x="77" y="27"/>
                      <a:pt x="72" y="30"/>
                      <a:pt x="68" y="32"/>
                    </a:cubicBezTo>
                    <a:cubicBezTo>
                      <a:pt x="68" y="32"/>
                      <a:pt x="67" y="32"/>
                      <a:pt x="67" y="33"/>
                    </a:cubicBezTo>
                    <a:cubicBezTo>
                      <a:pt x="58" y="36"/>
                      <a:pt x="50" y="40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39" y="45"/>
                      <a:pt x="37" y="45"/>
                      <a:pt x="35" y="45"/>
                    </a:cubicBezTo>
                    <a:cubicBezTo>
                      <a:pt x="40" y="45"/>
                      <a:pt x="44" y="42"/>
                      <a:pt x="48" y="40"/>
                    </a:cubicBezTo>
                    <a:close/>
                    <a:moveTo>
                      <a:pt x="101" y="23"/>
                    </a:moveTo>
                    <a:cubicBezTo>
                      <a:pt x="92" y="27"/>
                      <a:pt x="85" y="31"/>
                      <a:pt x="77" y="36"/>
                    </a:cubicBezTo>
                    <a:cubicBezTo>
                      <a:pt x="74" y="38"/>
                      <a:pt x="70" y="40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8" y="41"/>
                      <a:pt x="70" y="39"/>
                      <a:pt x="72" y="38"/>
                    </a:cubicBezTo>
                    <a:cubicBezTo>
                      <a:pt x="80" y="34"/>
                      <a:pt x="88" y="29"/>
                      <a:pt x="95" y="24"/>
                    </a:cubicBezTo>
                    <a:cubicBezTo>
                      <a:pt x="95" y="24"/>
                      <a:pt x="96" y="24"/>
                      <a:pt x="96" y="24"/>
                    </a:cubicBezTo>
                    <a:cubicBezTo>
                      <a:pt x="96" y="24"/>
                      <a:pt x="97" y="23"/>
                      <a:pt x="97" y="23"/>
                    </a:cubicBezTo>
                    <a:cubicBezTo>
                      <a:pt x="98" y="23"/>
                      <a:pt x="97" y="22"/>
                      <a:pt x="97" y="22"/>
                    </a:cubicBezTo>
                    <a:cubicBezTo>
                      <a:pt x="93" y="25"/>
                      <a:pt x="88" y="27"/>
                      <a:pt x="84" y="29"/>
                    </a:cubicBezTo>
                    <a:cubicBezTo>
                      <a:pt x="88" y="27"/>
                      <a:pt x="93" y="24"/>
                      <a:pt x="97" y="21"/>
                    </a:cubicBezTo>
                    <a:cubicBezTo>
                      <a:pt x="98" y="21"/>
                      <a:pt x="99" y="22"/>
                      <a:pt x="101" y="23"/>
                    </a:cubicBezTo>
                    <a:close/>
                    <a:moveTo>
                      <a:pt x="103" y="25"/>
                    </a:moveTo>
                    <a:cubicBezTo>
                      <a:pt x="97" y="27"/>
                      <a:pt x="92" y="30"/>
                      <a:pt x="87" y="33"/>
                    </a:cubicBezTo>
                    <a:cubicBezTo>
                      <a:pt x="83" y="35"/>
                      <a:pt x="80" y="36"/>
                      <a:pt x="77" y="39"/>
                    </a:cubicBezTo>
                    <a:cubicBezTo>
                      <a:pt x="75" y="40"/>
                      <a:pt x="74" y="41"/>
                      <a:pt x="72" y="42"/>
                    </a:cubicBezTo>
                    <a:cubicBezTo>
                      <a:pt x="65" y="46"/>
                      <a:pt x="72" y="40"/>
                      <a:pt x="74" y="39"/>
                    </a:cubicBezTo>
                    <a:cubicBezTo>
                      <a:pt x="75" y="38"/>
                      <a:pt x="76" y="38"/>
                      <a:pt x="77" y="37"/>
                    </a:cubicBezTo>
                    <a:cubicBezTo>
                      <a:pt x="78" y="36"/>
                      <a:pt x="80" y="35"/>
                      <a:pt x="81" y="35"/>
                    </a:cubicBezTo>
                    <a:cubicBezTo>
                      <a:pt x="88" y="31"/>
                      <a:pt x="95" y="28"/>
                      <a:pt x="101" y="24"/>
                    </a:cubicBezTo>
                    <a:cubicBezTo>
                      <a:pt x="102" y="24"/>
                      <a:pt x="102" y="25"/>
                      <a:pt x="103" y="25"/>
                    </a:cubicBezTo>
                    <a:close/>
                    <a:moveTo>
                      <a:pt x="86" y="31"/>
                    </a:moveTo>
                    <a:cubicBezTo>
                      <a:pt x="90" y="29"/>
                      <a:pt x="94" y="27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6" y="27"/>
                      <a:pt x="94" y="28"/>
                      <a:pt x="91" y="29"/>
                    </a:cubicBezTo>
                    <a:cubicBezTo>
                      <a:pt x="90" y="30"/>
                      <a:pt x="88" y="30"/>
                      <a:pt x="86" y="31"/>
                    </a:cubicBezTo>
                    <a:close/>
                    <a:moveTo>
                      <a:pt x="56" y="38"/>
                    </a:moveTo>
                    <a:cubicBezTo>
                      <a:pt x="53" y="40"/>
                      <a:pt x="50" y="42"/>
                      <a:pt x="47" y="45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6" y="45"/>
                      <a:pt x="44" y="45"/>
                      <a:pt x="43" y="45"/>
                    </a:cubicBezTo>
                    <a:cubicBezTo>
                      <a:pt x="47" y="43"/>
                      <a:pt x="51" y="40"/>
                      <a:pt x="56" y="38"/>
                    </a:cubicBezTo>
                    <a:close/>
                    <a:moveTo>
                      <a:pt x="79" y="32"/>
                    </a:moveTo>
                    <a:cubicBezTo>
                      <a:pt x="78" y="32"/>
                      <a:pt x="77" y="33"/>
                      <a:pt x="76" y="33"/>
                    </a:cubicBezTo>
                    <a:cubicBezTo>
                      <a:pt x="72" y="35"/>
                      <a:pt x="69" y="37"/>
                      <a:pt x="66" y="39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6" y="39"/>
                      <a:pt x="67" y="38"/>
                      <a:pt x="68" y="37"/>
                    </a:cubicBezTo>
                    <a:cubicBezTo>
                      <a:pt x="72" y="35"/>
                      <a:pt x="75" y="34"/>
                      <a:pt x="79" y="32"/>
                    </a:cubicBezTo>
                    <a:cubicBezTo>
                      <a:pt x="79" y="32"/>
                      <a:pt x="79" y="32"/>
                      <a:pt x="79" y="32"/>
                    </a:cubicBezTo>
                    <a:close/>
                    <a:moveTo>
                      <a:pt x="71" y="40"/>
                    </a:moveTo>
                    <a:cubicBezTo>
                      <a:pt x="70" y="41"/>
                      <a:pt x="68" y="42"/>
                      <a:pt x="67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3" y="44"/>
                    </a:cubicBezTo>
                    <a:cubicBezTo>
                      <a:pt x="66" y="43"/>
                      <a:pt x="69" y="41"/>
                      <a:pt x="71" y="40"/>
                    </a:cubicBezTo>
                    <a:close/>
                    <a:moveTo>
                      <a:pt x="78" y="52"/>
                    </a:moveTo>
                    <a:cubicBezTo>
                      <a:pt x="83" y="49"/>
                      <a:pt x="88" y="46"/>
                      <a:pt x="93" y="43"/>
                    </a:cubicBezTo>
                    <a:cubicBezTo>
                      <a:pt x="91" y="44"/>
                      <a:pt x="90" y="45"/>
                      <a:pt x="89" y="46"/>
                    </a:cubicBezTo>
                    <a:cubicBezTo>
                      <a:pt x="85" y="49"/>
                      <a:pt x="81" y="51"/>
                      <a:pt x="78" y="55"/>
                    </a:cubicBezTo>
                    <a:cubicBezTo>
                      <a:pt x="78" y="54"/>
                      <a:pt x="78" y="53"/>
                      <a:pt x="78" y="52"/>
                    </a:cubicBezTo>
                    <a:close/>
                    <a:moveTo>
                      <a:pt x="78" y="47"/>
                    </a:moveTo>
                    <a:cubicBezTo>
                      <a:pt x="83" y="46"/>
                      <a:pt x="87" y="44"/>
                      <a:pt x="90" y="41"/>
                    </a:cubicBezTo>
                    <a:cubicBezTo>
                      <a:pt x="93" y="39"/>
                      <a:pt x="95" y="37"/>
                      <a:pt x="98" y="36"/>
                    </a:cubicBezTo>
                    <a:cubicBezTo>
                      <a:pt x="98" y="35"/>
                      <a:pt x="98" y="35"/>
                      <a:pt x="99" y="35"/>
                    </a:cubicBezTo>
                    <a:cubicBezTo>
                      <a:pt x="96" y="37"/>
                      <a:pt x="93" y="39"/>
                      <a:pt x="91" y="42"/>
                    </a:cubicBezTo>
                    <a:cubicBezTo>
                      <a:pt x="87" y="45"/>
                      <a:pt x="82" y="47"/>
                      <a:pt x="78" y="50"/>
                    </a:cubicBezTo>
                    <a:cubicBezTo>
                      <a:pt x="78" y="49"/>
                      <a:pt x="78" y="48"/>
                      <a:pt x="78" y="47"/>
                    </a:cubicBezTo>
                    <a:close/>
                    <a:moveTo>
                      <a:pt x="78" y="45"/>
                    </a:moveTo>
                    <a:cubicBezTo>
                      <a:pt x="81" y="44"/>
                      <a:pt x="83" y="43"/>
                      <a:pt x="85" y="41"/>
                    </a:cubicBezTo>
                    <a:cubicBezTo>
                      <a:pt x="83" y="43"/>
                      <a:pt x="80" y="44"/>
                      <a:pt x="78" y="46"/>
                    </a:cubicBezTo>
                    <a:cubicBezTo>
                      <a:pt x="78" y="46"/>
                      <a:pt x="78" y="45"/>
                      <a:pt x="78" y="45"/>
                    </a:cubicBezTo>
                    <a:cubicBezTo>
                      <a:pt x="78" y="45"/>
                      <a:pt x="78" y="45"/>
                      <a:pt x="78" y="45"/>
                    </a:cubicBezTo>
                    <a:close/>
                    <a:moveTo>
                      <a:pt x="78" y="44"/>
                    </a:moveTo>
                    <a:cubicBezTo>
                      <a:pt x="77" y="44"/>
                      <a:pt x="77" y="44"/>
                      <a:pt x="77" y="44"/>
                    </a:cubicBezTo>
                    <a:cubicBezTo>
                      <a:pt x="76" y="44"/>
                      <a:pt x="76" y="44"/>
                      <a:pt x="75" y="44"/>
                    </a:cubicBezTo>
                    <a:cubicBezTo>
                      <a:pt x="78" y="42"/>
                      <a:pt x="81" y="40"/>
                      <a:pt x="84" y="38"/>
                    </a:cubicBezTo>
                    <a:cubicBezTo>
                      <a:pt x="89" y="35"/>
                      <a:pt x="94" y="33"/>
                      <a:pt x="99" y="31"/>
                    </a:cubicBezTo>
                    <a:cubicBezTo>
                      <a:pt x="98" y="31"/>
                      <a:pt x="97" y="31"/>
                      <a:pt x="97" y="32"/>
                    </a:cubicBezTo>
                    <a:cubicBezTo>
                      <a:pt x="94" y="33"/>
                      <a:pt x="92" y="34"/>
                      <a:pt x="90" y="35"/>
                    </a:cubicBezTo>
                    <a:cubicBezTo>
                      <a:pt x="85" y="38"/>
                      <a:pt x="81" y="41"/>
                      <a:pt x="78" y="44"/>
                    </a:cubicBezTo>
                    <a:close/>
                    <a:moveTo>
                      <a:pt x="78" y="57"/>
                    </a:moveTo>
                    <a:cubicBezTo>
                      <a:pt x="78" y="56"/>
                      <a:pt x="78" y="56"/>
                      <a:pt x="78" y="56"/>
                    </a:cubicBezTo>
                    <a:cubicBezTo>
                      <a:pt x="81" y="52"/>
                      <a:pt x="84" y="50"/>
                      <a:pt x="88" y="47"/>
                    </a:cubicBezTo>
                    <a:cubicBezTo>
                      <a:pt x="91" y="45"/>
                      <a:pt x="94" y="43"/>
                      <a:pt x="97" y="40"/>
                    </a:cubicBezTo>
                    <a:cubicBezTo>
                      <a:pt x="97" y="40"/>
                      <a:pt x="98" y="39"/>
                      <a:pt x="99" y="39"/>
                    </a:cubicBezTo>
                    <a:cubicBezTo>
                      <a:pt x="92" y="45"/>
                      <a:pt x="85" y="50"/>
                      <a:pt x="78" y="57"/>
                    </a:cubicBezTo>
                    <a:close/>
                    <a:moveTo>
                      <a:pt x="108" y="30"/>
                    </a:moveTo>
                    <a:cubicBezTo>
                      <a:pt x="107" y="31"/>
                      <a:pt x="106" y="32"/>
                      <a:pt x="106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2" y="34"/>
                      <a:pt x="100" y="37"/>
                      <a:pt x="97" y="39"/>
                    </a:cubicBezTo>
                    <a:cubicBezTo>
                      <a:pt x="95" y="41"/>
                      <a:pt x="92" y="43"/>
                      <a:pt x="89" y="45"/>
                    </a:cubicBezTo>
                    <a:cubicBezTo>
                      <a:pt x="86" y="47"/>
                      <a:pt x="82" y="48"/>
                      <a:pt x="79" y="50"/>
                    </a:cubicBezTo>
                    <a:cubicBezTo>
                      <a:pt x="80" y="49"/>
                      <a:pt x="81" y="49"/>
                      <a:pt x="83" y="48"/>
                    </a:cubicBezTo>
                    <a:cubicBezTo>
                      <a:pt x="84" y="47"/>
                      <a:pt x="86" y="46"/>
                      <a:pt x="87" y="45"/>
                    </a:cubicBezTo>
                    <a:cubicBezTo>
                      <a:pt x="90" y="43"/>
                      <a:pt x="92" y="41"/>
                      <a:pt x="95" y="39"/>
                    </a:cubicBezTo>
                    <a:cubicBezTo>
                      <a:pt x="98" y="36"/>
                      <a:pt x="101" y="34"/>
                      <a:pt x="104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6" y="31"/>
                      <a:pt x="106" y="31"/>
                      <a:pt x="107" y="31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2" y="33"/>
                      <a:pt x="98" y="35"/>
                      <a:pt x="93" y="37"/>
                    </a:cubicBezTo>
                    <a:cubicBezTo>
                      <a:pt x="89" y="40"/>
                      <a:pt x="85" y="44"/>
                      <a:pt x="80" y="46"/>
                    </a:cubicBezTo>
                    <a:cubicBezTo>
                      <a:pt x="79" y="47"/>
                      <a:pt x="79" y="47"/>
                      <a:pt x="79" y="46"/>
                    </a:cubicBezTo>
                    <a:cubicBezTo>
                      <a:pt x="81" y="45"/>
                      <a:pt x="83" y="44"/>
                      <a:pt x="84" y="42"/>
                    </a:cubicBezTo>
                    <a:cubicBezTo>
                      <a:pt x="87" y="41"/>
                      <a:pt x="89" y="39"/>
                      <a:pt x="91" y="38"/>
                    </a:cubicBezTo>
                    <a:cubicBezTo>
                      <a:pt x="95" y="35"/>
                      <a:pt x="99" y="33"/>
                      <a:pt x="103" y="31"/>
                    </a:cubicBezTo>
                    <a:cubicBezTo>
                      <a:pt x="104" y="30"/>
                      <a:pt x="104" y="30"/>
                      <a:pt x="104" y="30"/>
                    </a:cubicBezTo>
                    <a:cubicBezTo>
                      <a:pt x="105" y="30"/>
                      <a:pt x="105" y="29"/>
                      <a:pt x="106" y="29"/>
                    </a:cubicBezTo>
                    <a:cubicBezTo>
                      <a:pt x="106" y="29"/>
                      <a:pt x="106" y="28"/>
                      <a:pt x="106" y="28"/>
                    </a:cubicBezTo>
                    <a:cubicBezTo>
                      <a:pt x="101" y="31"/>
                      <a:pt x="97" y="32"/>
                      <a:pt x="93" y="35"/>
                    </a:cubicBezTo>
                    <a:cubicBezTo>
                      <a:pt x="88" y="38"/>
                      <a:pt x="84" y="41"/>
                      <a:pt x="80" y="43"/>
                    </a:cubicBezTo>
                    <a:cubicBezTo>
                      <a:pt x="79" y="44"/>
                      <a:pt x="79" y="44"/>
                      <a:pt x="78" y="44"/>
                    </a:cubicBezTo>
                    <a:cubicBezTo>
                      <a:pt x="78" y="44"/>
                      <a:pt x="78" y="44"/>
                      <a:pt x="78" y="44"/>
                    </a:cubicBezTo>
                    <a:cubicBezTo>
                      <a:pt x="80" y="43"/>
                      <a:pt x="81" y="42"/>
                      <a:pt x="83" y="41"/>
                    </a:cubicBezTo>
                    <a:cubicBezTo>
                      <a:pt x="85" y="39"/>
                      <a:pt x="88" y="37"/>
                      <a:pt x="90" y="36"/>
                    </a:cubicBezTo>
                    <a:cubicBezTo>
                      <a:pt x="94" y="33"/>
                      <a:pt x="99" y="32"/>
                      <a:pt x="104" y="29"/>
                    </a:cubicBezTo>
                    <a:cubicBezTo>
                      <a:pt x="104" y="28"/>
                      <a:pt x="104" y="28"/>
                      <a:pt x="103" y="28"/>
                    </a:cubicBezTo>
                    <a:cubicBezTo>
                      <a:pt x="95" y="31"/>
                      <a:pt x="88" y="35"/>
                      <a:pt x="81" y="39"/>
                    </a:cubicBezTo>
                    <a:cubicBezTo>
                      <a:pt x="80" y="40"/>
                      <a:pt x="78" y="41"/>
                      <a:pt x="76" y="42"/>
                    </a:cubicBezTo>
                    <a:cubicBezTo>
                      <a:pt x="71" y="45"/>
                      <a:pt x="75" y="42"/>
                      <a:pt x="76" y="41"/>
                    </a:cubicBezTo>
                    <a:cubicBezTo>
                      <a:pt x="80" y="39"/>
                      <a:pt x="83" y="37"/>
                      <a:pt x="86" y="34"/>
                    </a:cubicBezTo>
                    <a:cubicBezTo>
                      <a:pt x="92" y="32"/>
                      <a:pt x="98" y="29"/>
                      <a:pt x="103" y="26"/>
                    </a:cubicBezTo>
                    <a:cubicBezTo>
                      <a:pt x="103" y="26"/>
                      <a:pt x="103" y="26"/>
                      <a:pt x="103" y="26"/>
                    </a:cubicBezTo>
                    <a:cubicBezTo>
                      <a:pt x="105" y="27"/>
                      <a:pt x="107" y="28"/>
                      <a:pt x="108" y="30"/>
                    </a:cubicBezTo>
                    <a:close/>
                    <a:moveTo>
                      <a:pt x="88" y="39"/>
                    </a:moveTo>
                    <a:cubicBezTo>
                      <a:pt x="90" y="37"/>
                      <a:pt x="93" y="36"/>
                      <a:pt x="95" y="35"/>
                    </a:cubicBezTo>
                    <a:cubicBezTo>
                      <a:pt x="93" y="35"/>
                      <a:pt x="92" y="36"/>
                      <a:pt x="91" y="37"/>
                    </a:cubicBezTo>
                    <a:cubicBezTo>
                      <a:pt x="90" y="38"/>
                      <a:pt x="89" y="38"/>
                      <a:pt x="88" y="3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6" name="Freeform 64"/>
              <p:cNvSpPr>
                <a:spLocks noEditPoints="1"/>
              </p:cNvSpPr>
              <p:nvPr/>
            </p:nvSpPr>
            <p:spPr bwMode="auto">
              <a:xfrm>
                <a:off x="2259713" y="1337281"/>
                <a:ext cx="116378" cy="34422"/>
              </a:xfrm>
              <a:custGeom>
                <a:avLst/>
                <a:gdLst>
                  <a:gd name="T0" fmla="*/ 11 w 60"/>
                  <a:gd name="T1" fmla="*/ 17 h 18"/>
                  <a:gd name="T2" fmla="*/ 59 w 60"/>
                  <a:gd name="T3" fmla="*/ 17 h 18"/>
                  <a:gd name="T4" fmla="*/ 59 w 60"/>
                  <a:gd name="T5" fmla="*/ 17 h 18"/>
                  <a:gd name="T6" fmla="*/ 58 w 60"/>
                  <a:gd name="T7" fmla="*/ 2 h 18"/>
                  <a:gd name="T8" fmla="*/ 3 w 60"/>
                  <a:gd name="T9" fmla="*/ 0 h 18"/>
                  <a:gd name="T10" fmla="*/ 0 w 60"/>
                  <a:gd name="T11" fmla="*/ 16 h 18"/>
                  <a:gd name="T12" fmla="*/ 3 w 60"/>
                  <a:gd name="T13" fmla="*/ 12 h 18"/>
                  <a:gd name="T14" fmla="*/ 7 w 60"/>
                  <a:gd name="T15" fmla="*/ 9 h 18"/>
                  <a:gd name="T16" fmla="*/ 7 w 60"/>
                  <a:gd name="T17" fmla="*/ 4 h 18"/>
                  <a:gd name="T18" fmla="*/ 4 w 60"/>
                  <a:gd name="T19" fmla="*/ 7 h 18"/>
                  <a:gd name="T20" fmla="*/ 7 w 60"/>
                  <a:gd name="T21" fmla="*/ 4 h 18"/>
                  <a:gd name="T22" fmla="*/ 3 w 60"/>
                  <a:gd name="T23" fmla="*/ 13 h 18"/>
                  <a:gd name="T24" fmla="*/ 6 w 60"/>
                  <a:gd name="T25" fmla="*/ 13 h 18"/>
                  <a:gd name="T26" fmla="*/ 18 w 60"/>
                  <a:gd name="T27" fmla="*/ 6 h 18"/>
                  <a:gd name="T28" fmla="*/ 11 w 60"/>
                  <a:gd name="T29" fmla="*/ 14 h 18"/>
                  <a:gd name="T30" fmla="*/ 15 w 60"/>
                  <a:gd name="T31" fmla="*/ 14 h 18"/>
                  <a:gd name="T32" fmla="*/ 20 w 60"/>
                  <a:gd name="T33" fmla="*/ 14 h 18"/>
                  <a:gd name="T34" fmla="*/ 23 w 60"/>
                  <a:gd name="T35" fmla="*/ 15 h 18"/>
                  <a:gd name="T36" fmla="*/ 19 w 60"/>
                  <a:gd name="T37" fmla="*/ 10 h 18"/>
                  <a:gd name="T38" fmla="*/ 31 w 60"/>
                  <a:gd name="T39" fmla="*/ 4 h 18"/>
                  <a:gd name="T40" fmla="*/ 23 w 60"/>
                  <a:gd name="T41" fmla="*/ 12 h 18"/>
                  <a:gd name="T42" fmla="*/ 39 w 60"/>
                  <a:gd name="T43" fmla="*/ 15 h 18"/>
                  <a:gd name="T44" fmla="*/ 49 w 60"/>
                  <a:gd name="T45" fmla="*/ 10 h 18"/>
                  <a:gd name="T46" fmla="*/ 54 w 60"/>
                  <a:gd name="T47" fmla="*/ 9 h 18"/>
                  <a:gd name="T48" fmla="*/ 50 w 60"/>
                  <a:gd name="T49" fmla="*/ 15 h 18"/>
                  <a:gd name="T50" fmla="*/ 55 w 60"/>
                  <a:gd name="T51" fmla="*/ 12 h 18"/>
                  <a:gd name="T52" fmla="*/ 53 w 60"/>
                  <a:gd name="T53" fmla="*/ 12 h 18"/>
                  <a:gd name="T54" fmla="*/ 34 w 60"/>
                  <a:gd name="T55" fmla="*/ 15 h 18"/>
                  <a:gd name="T56" fmla="*/ 39 w 60"/>
                  <a:gd name="T57" fmla="*/ 14 h 18"/>
                  <a:gd name="T58" fmla="*/ 50 w 60"/>
                  <a:gd name="T59" fmla="*/ 11 h 18"/>
                  <a:gd name="T60" fmla="*/ 54 w 60"/>
                  <a:gd name="T61" fmla="*/ 5 h 18"/>
                  <a:gd name="T62" fmla="*/ 45 w 60"/>
                  <a:gd name="T63" fmla="*/ 10 h 18"/>
                  <a:gd name="T64" fmla="*/ 57 w 60"/>
                  <a:gd name="T65" fmla="*/ 5 h 18"/>
                  <a:gd name="T66" fmla="*/ 45 w 60"/>
                  <a:gd name="T67" fmla="*/ 5 h 18"/>
                  <a:gd name="T68" fmla="*/ 34 w 60"/>
                  <a:gd name="T69" fmla="*/ 14 h 18"/>
                  <a:gd name="T70" fmla="*/ 33 w 60"/>
                  <a:gd name="T71" fmla="*/ 11 h 18"/>
                  <a:gd name="T72" fmla="*/ 35 w 60"/>
                  <a:gd name="T73" fmla="*/ 5 h 18"/>
                  <a:gd name="T74" fmla="*/ 26 w 60"/>
                  <a:gd name="T75" fmla="*/ 13 h 18"/>
                  <a:gd name="T76" fmla="*/ 35 w 60"/>
                  <a:gd name="T77" fmla="*/ 5 h 18"/>
                  <a:gd name="T78" fmla="*/ 39 w 60"/>
                  <a:gd name="T79" fmla="*/ 6 h 18"/>
                  <a:gd name="T80" fmla="*/ 29 w 60"/>
                  <a:gd name="T81" fmla="*/ 14 h 18"/>
                  <a:gd name="T82" fmla="*/ 39 w 60"/>
                  <a:gd name="T83" fmla="*/ 10 h 18"/>
                  <a:gd name="T84" fmla="*/ 27 w 60"/>
                  <a:gd name="T85" fmla="*/ 15 h 18"/>
                  <a:gd name="T86" fmla="*/ 33 w 60"/>
                  <a:gd name="T87" fmla="*/ 12 h 18"/>
                  <a:gd name="T88" fmla="*/ 26 w 60"/>
                  <a:gd name="T89" fmla="*/ 5 h 18"/>
                  <a:gd name="T90" fmla="*/ 16 w 60"/>
                  <a:gd name="T91" fmla="*/ 9 h 18"/>
                  <a:gd name="T92" fmla="*/ 12 w 60"/>
                  <a:gd name="T93" fmla="*/ 9 h 18"/>
                  <a:gd name="T94" fmla="*/ 15 w 60"/>
                  <a:gd name="T95" fmla="*/ 5 h 18"/>
                  <a:gd name="T96" fmla="*/ 12 w 60"/>
                  <a:gd name="T97" fmla="*/ 4 h 18"/>
                  <a:gd name="T98" fmla="*/ 18 w 60"/>
                  <a:gd name="T99" fmla="*/ 12 h 18"/>
                  <a:gd name="T100" fmla="*/ 3 w 60"/>
                  <a:gd name="T101" fmla="*/ 9 h 18"/>
                  <a:gd name="T102" fmla="*/ 10 w 60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0" h="18">
                    <a:moveTo>
                      <a:pt x="1" y="17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5" y="17"/>
                      <a:pt x="8" y="17"/>
                      <a:pt x="11" y="17"/>
                    </a:cubicBezTo>
                    <a:cubicBezTo>
                      <a:pt x="17" y="17"/>
                      <a:pt x="22" y="17"/>
                      <a:pt x="28" y="18"/>
                    </a:cubicBezTo>
                    <a:cubicBezTo>
                      <a:pt x="38" y="18"/>
                      <a:pt x="48" y="18"/>
                      <a:pt x="57" y="18"/>
                    </a:cubicBezTo>
                    <a:cubicBezTo>
                      <a:pt x="58" y="18"/>
                      <a:pt x="58" y="18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2"/>
                      <a:pt x="60" y="8"/>
                      <a:pt x="60" y="3"/>
                    </a:cubicBezTo>
                    <a:cubicBezTo>
                      <a:pt x="60" y="3"/>
                      <a:pt x="59" y="2"/>
                      <a:pt x="59" y="2"/>
                    </a:cubicBezTo>
                    <a:cubicBezTo>
                      <a:pt x="59" y="2"/>
                      <a:pt x="58" y="2"/>
                      <a:pt x="58" y="2"/>
                    </a:cubicBezTo>
                    <a:cubicBezTo>
                      <a:pt x="49" y="1"/>
                      <a:pt x="40" y="1"/>
                      <a:pt x="31" y="1"/>
                    </a:cubicBezTo>
                    <a:cubicBezTo>
                      <a:pt x="25" y="1"/>
                      <a:pt x="19" y="1"/>
                      <a:pt x="13" y="1"/>
                    </a:cubicBezTo>
                    <a:cubicBezTo>
                      <a:pt x="10" y="1"/>
                      <a:pt x="6" y="1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6"/>
                      <a:pt x="0" y="11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6" y="10"/>
                      <a:pt x="5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6" y="8"/>
                      <a:pt x="8" y="6"/>
                      <a:pt x="10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4" y="7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6" y="5"/>
                      <a:pt x="7" y="4"/>
                    </a:cubicBezTo>
                    <a:cubicBezTo>
                      <a:pt x="6" y="5"/>
                      <a:pt x="5" y="6"/>
                      <a:pt x="5" y="7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lose/>
                    <a:moveTo>
                      <a:pt x="4" y="6"/>
                    </a:moveTo>
                    <a:cubicBezTo>
                      <a:pt x="4" y="5"/>
                      <a:pt x="4" y="4"/>
                      <a:pt x="4" y="3"/>
                    </a:cubicBezTo>
                    <a:cubicBezTo>
                      <a:pt x="5" y="3"/>
                      <a:pt x="6" y="4"/>
                      <a:pt x="7" y="4"/>
                    </a:cubicBezTo>
                    <a:cubicBezTo>
                      <a:pt x="6" y="4"/>
                      <a:pt x="5" y="5"/>
                      <a:pt x="4" y="6"/>
                    </a:cubicBezTo>
                    <a:close/>
                    <a:moveTo>
                      <a:pt x="3" y="14"/>
                    </a:moveTo>
                    <a:cubicBezTo>
                      <a:pt x="3" y="14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2"/>
                      <a:pt x="8" y="11"/>
                      <a:pt x="10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6" y="14"/>
                      <a:pt x="6" y="14"/>
                      <a:pt x="7" y="14"/>
                    </a:cubicBezTo>
                    <a:cubicBezTo>
                      <a:pt x="11" y="12"/>
                      <a:pt x="14" y="8"/>
                      <a:pt x="18" y="6"/>
                    </a:cubicBezTo>
                    <a:cubicBezTo>
                      <a:pt x="20" y="5"/>
                      <a:pt x="20" y="5"/>
                      <a:pt x="18" y="6"/>
                    </a:cubicBezTo>
                    <a:cubicBezTo>
                      <a:pt x="17" y="7"/>
                      <a:pt x="16" y="8"/>
                      <a:pt x="15" y="9"/>
                    </a:cubicBezTo>
                    <a:cubicBezTo>
                      <a:pt x="13" y="10"/>
                      <a:pt x="12" y="12"/>
                      <a:pt x="11" y="14"/>
                    </a:cubicBezTo>
                    <a:cubicBezTo>
                      <a:pt x="10" y="14"/>
                      <a:pt x="11" y="14"/>
                      <a:pt x="11" y="14"/>
                    </a:cubicBezTo>
                    <a:cubicBezTo>
                      <a:pt x="11" y="14"/>
                      <a:pt x="10" y="14"/>
                      <a:pt x="10" y="14"/>
                    </a:cubicBezTo>
                    <a:cubicBezTo>
                      <a:pt x="8" y="14"/>
                      <a:pt x="5" y="14"/>
                      <a:pt x="3" y="14"/>
                    </a:cubicBezTo>
                    <a:close/>
                    <a:moveTo>
                      <a:pt x="15" y="14"/>
                    </a:moveTo>
                    <a:cubicBezTo>
                      <a:pt x="19" y="12"/>
                      <a:pt x="23" y="9"/>
                      <a:pt x="27" y="6"/>
                    </a:cubicBezTo>
                    <a:cubicBezTo>
                      <a:pt x="30" y="4"/>
                      <a:pt x="29" y="5"/>
                      <a:pt x="27" y="7"/>
                    </a:cubicBezTo>
                    <a:cubicBezTo>
                      <a:pt x="25" y="10"/>
                      <a:pt x="22" y="12"/>
                      <a:pt x="20" y="14"/>
                    </a:cubicBezTo>
                    <a:cubicBezTo>
                      <a:pt x="20" y="14"/>
                      <a:pt x="20" y="15"/>
                      <a:pt x="20" y="14"/>
                    </a:cubicBezTo>
                    <a:cubicBezTo>
                      <a:pt x="23" y="13"/>
                      <a:pt x="26" y="11"/>
                      <a:pt x="29" y="8"/>
                    </a:cubicBezTo>
                    <a:cubicBezTo>
                      <a:pt x="27" y="10"/>
                      <a:pt x="25" y="12"/>
                      <a:pt x="23" y="15"/>
                    </a:cubicBezTo>
                    <a:cubicBezTo>
                      <a:pt x="19" y="14"/>
                      <a:pt x="15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4" y="13"/>
                      <a:pt x="16" y="12"/>
                      <a:pt x="19" y="10"/>
                    </a:cubicBezTo>
                    <a:cubicBezTo>
                      <a:pt x="17" y="11"/>
                      <a:pt x="16" y="12"/>
                      <a:pt x="15" y="14"/>
                    </a:cubicBezTo>
                    <a:cubicBezTo>
                      <a:pt x="14" y="14"/>
                      <a:pt x="15" y="15"/>
                      <a:pt x="15" y="14"/>
                    </a:cubicBezTo>
                    <a:close/>
                    <a:moveTo>
                      <a:pt x="31" y="4"/>
                    </a:moveTo>
                    <a:cubicBezTo>
                      <a:pt x="31" y="4"/>
                      <a:pt x="31" y="4"/>
                      <a:pt x="31" y="4"/>
                    </a:cubicBezTo>
                    <a:cubicBezTo>
                      <a:pt x="32" y="4"/>
                      <a:pt x="33" y="4"/>
                      <a:pt x="34" y="4"/>
                    </a:cubicBezTo>
                    <a:cubicBezTo>
                      <a:pt x="30" y="7"/>
                      <a:pt x="27" y="10"/>
                      <a:pt x="23" y="12"/>
                    </a:cubicBezTo>
                    <a:cubicBezTo>
                      <a:pt x="19" y="15"/>
                      <a:pt x="24" y="11"/>
                      <a:pt x="25" y="10"/>
                    </a:cubicBezTo>
                    <a:cubicBezTo>
                      <a:pt x="27" y="8"/>
                      <a:pt x="29" y="6"/>
                      <a:pt x="31" y="4"/>
                    </a:cubicBezTo>
                    <a:close/>
                    <a:moveTo>
                      <a:pt x="39" y="15"/>
                    </a:moveTo>
                    <a:cubicBezTo>
                      <a:pt x="44" y="12"/>
                      <a:pt x="48" y="9"/>
                      <a:pt x="53" y="6"/>
                    </a:cubicBezTo>
                    <a:cubicBezTo>
                      <a:pt x="53" y="6"/>
                      <a:pt x="52" y="7"/>
                      <a:pt x="52" y="8"/>
                    </a:cubicBezTo>
                    <a:cubicBezTo>
                      <a:pt x="51" y="9"/>
                      <a:pt x="50" y="9"/>
                      <a:pt x="49" y="10"/>
                    </a:cubicBezTo>
                    <a:cubicBezTo>
                      <a:pt x="47" y="11"/>
                      <a:pt x="46" y="13"/>
                      <a:pt x="44" y="14"/>
                    </a:cubicBezTo>
                    <a:cubicBezTo>
                      <a:pt x="44" y="15"/>
                      <a:pt x="44" y="15"/>
                      <a:pt x="45" y="15"/>
                    </a:cubicBezTo>
                    <a:cubicBezTo>
                      <a:pt x="48" y="13"/>
                      <a:pt x="51" y="11"/>
                      <a:pt x="54" y="9"/>
                    </a:cubicBezTo>
                    <a:cubicBezTo>
                      <a:pt x="58" y="7"/>
                      <a:pt x="54" y="9"/>
                      <a:pt x="54" y="10"/>
                    </a:cubicBezTo>
                    <a:cubicBezTo>
                      <a:pt x="52" y="11"/>
                      <a:pt x="51" y="13"/>
                      <a:pt x="49" y="14"/>
                    </a:cubicBezTo>
                    <a:cubicBezTo>
                      <a:pt x="49" y="15"/>
                      <a:pt x="49" y="15"/>
                      <a:pt x="50" y="15"/>
                    </a:cubicBezTo>
                    <a:cubicBezTo>
                      <a:pt x="51" y="15"/>
                      <a:pt x="55" y="12"/>
                      <a:pt x="54" y="14"/>
                    </a:cubicBezTo>
                    <a:cubicBezTo>
                      <a:pt x="54" y="15"/>
                      <a:pt x="55" y="15"/>
                      <a:pt x="55" y="15"/>
                    </a:cubicBezTo>
                    <a:cubicBezTo>
                      <a:pt x="55" y="13"/>
                      <a:pt x="55" y="14"/>
                      <a:pt x="55" y="12"/>
                    </a:cubicBezTo>
                    <a:cubicBezTo>
                      <a:pt x="55" y="12"/>
                      <a:pt x="55" y="12"/>
                      <a:pt x="54" y="12"/>
                    </a:cubicBezTo>
                    <a:cubicBezTo>
                      <a:pt x="54" y="12"/>
                      <a:pt x="53" y="13"/>
                      <a:pt x="52" y="13"/>
                    </a:cubicBezTo>
                    <a:cubicBezTo>
                      <a:pt x="49" y="15"/>
                      <a:pt x="53" y="12"/>
                      <a:pt x="53" y="12"/>
                    </a:cubicBezTo>
                    <a:cubicBezTo>
                      <a:pt x="54" y="10"/>
                      <a:pt x="56" y="9"/>
                      <a:pt x="57" y="8"/>
                    </a:cubicBezTo>
                    <a:cubicBezTo>
                      <a:pt x="56" y="10"/>
                      <a:pt x="56" y="13"/>
                      <a:pt x="56" y="15"/>
                    </a:cubicBezTo>
                    <a:cubicBezTo>
                      <a:pt x="49" y="15"/>
                      <a:pt x="41" y="15"/>
                      <a:pt x="34" y="15"/>
                    </a:cubicBezTo>
                    <a:cubicBezTo>
                      <a:pt x="39" y="13"/>
                      <a:pt x="42" y="10"/>
                      <a:pt x="47" y="7"/>
                    </a:cubicBezTo>
                    <a:cubicBezTo>
                      <a:pt x="51" y="4"/>
                      <a:pt x="47" y="6"/>
                      <a:pt x="45" y="8"/>
                    </a:cubicBezTo>
                    <a:cubicBezTo>
                      <a:pt x="43" y="10"/>
                      <a:pt x="41" y="12"/>
                      <a:pt x="39" y="14"/>
                    </a:cubicBezTo>
                    <a:cubicBezTo>
                      <a:pt x="38" y="15"/>
                      <a:pt x="39" y="15"/>
                      <a:pt x="39" y="15"/>
                    </a:cubicBezTo>
                    <a:close/>
                    <a:moveTo>
                      <a:pt x="57" y="7"/>
                    </a:moveTo>
                    <a:cubicBezTo>
                      <a:pt x="54" y="8"/>
                      <a:pt x="52" y="9"/>
                      <a:pt x="50" y="11"/>
                    </a:cubicBezTo>
                    <a:cubicBezTo>
                      <a:pt x="49" y="11"/>
                      <a:pt x="48" y="12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4" y="4"/>
                      <a:pt x="54" y="5"/>
                    </a:cubicBezTo>
                    <a:cubicBezTo>
                      <a:pt x="49" y="8"/>
                      <a:pt x="45" y="11"/>
                      <a:pt x="40" y="14"/>
                    </a:cubicBezTo>
                    <a:cubicBezTo>
                      <a:pt x="41" y="13"/>
                      <a:pt x="43" y="11"/>
                      <a:pt x="45" y="10"/>
                    </a:cubicBezTo>
                    <a:cubicBezTo>
                      <a:pt x="47" y="8"/>
                      <a:pt x="49" y="6"/>
                      <a:pt x="50" y="5"/>
                    </a:cubicBezTo>
                    <a:cubicBezTo>
                      <a:pt x="51" y="5"/>
                      <a:pt x="51" y="4"/>
                      <a:pt x="51" y="4"/>
                    </a:cubicBezTo>
                    <a:cubicBezTo>
                      <a:pt x="53" y="4"/>
                      <a:pt x="55" y="4"/>
                      <a:pt x="57" y="5"/>
                    </a:cubicBezTo>
                    <a:cubicBezTo>
                      <a:pt x="57" y="5"/>
                      <a:pt x="57" y="6"/>
                      <a:pt x="57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3" y="8"/>
                      <a:pt x="45" y="5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7" y="4"/>
                      <a:pt x="48" y="4"/>
                      <a:pt x="49" y="4"/>
                    </a:cubicBezTo>
                    <a:cubicBezTo>
                      <a:pt x="44" y="7"/>
                      <a:pt x="40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2" y="4"/>
                      <a:pt x="43" y="4"/>
                      <a:pt x="44" y="4"/>
                    </a:cubicBezTo>
                    <a:cubicBezTo>
                      <a:pt x="40" y="6"/>
                      <a:pt x="37" y="9"/>
                      <a:pt x="33" y="11"/>
                    </a:cubicBezTo>
                    <a:cubicBezTo>
                      <a:pt x="36" y="10"/>
                      <a:pt x="39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5" y="5"/>
                    </a:moveTo>
                    <a:cubicBezTo>
                      <a:pt x="35" y="5"/>
                      <a:pt x="35" y="4"/>
                      <a:pt x="35" y="4"/>
                    </a:cubicBezTo>
                    <a:cubicBezTo>
                      <a:pt x="36" y="4"/>
                      <a:pt x="38" y="4"/>
                      <a:pt x="40" y="4"/>
                    </a:cubicBezTo>
                    <a:cubicBezTo>
                      <a:pt x="35" y="7"/>
                      <a:pt x="31" y="10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2"/>
                      <a:pt x="27" y="11"/>
                      <a:pt x="28" y="11"/>
                    </a:cubicBezTo>
                    <a:cubicBezTo>
                      <a:pt x="30" y="8"/>
                      <a:pt x="32" y="7"/>
                      <a:pt x="35" y="5"/>
                    </a:cubicBezTo>
                    <a:close/>
                    <a:moveTo>
                      <a:pt x="27" y="15"/>
                    </a:moveTo>
                    <a:cubicBezTo>
                      <a:pt x="26" y="15"/>
                      <a:pt x="25" y="15"/>
                      <a:pt x="25" y="15"/>
                    </a:cubicBezTo>
                    <a:cubicBezTo>
                      <a:pt x="29" y="11"/>
                      <a:pt x="34" y="9"/>
                      <a:pt x="39" y="6"/>
                    </a:cubicBezTo>
                    <a:cubicBezTo>
                      <a:pt x="37" y="7"/>
                      <a:pt x="35" y="9"/>
                      <a:pt x="33" y="10"/>
                    </a:cubicBezTo>
                    <a:cubicBezTo>
                      <a:pt x="32" y="11"/>
                      <a:pt x="30" y="13"/>
                      <a:pt x="29" y="14"/>
                    </a:cubicBezTo>
                    <a:cubicBezTo>
                      <a:pt x="28" y="14"/>
                      <a:pt x="29" y="14"/>
                      <a:pt x="29" y="14"/>
                    </a:cubicBezTo>
                    <a:cubicBezTo>
                      <a:pt x="34" y="12"/>
                      <a:pt x="38" y="9"/>
                      <a:pt x="43" y="6"/>
                    </a:cubicBezTo>
                    <a:cubicBezTo>
                      <a:pt x="44" y="5"/>
                      <a:pt x="44" y="5"/>
                      <a:pt x="43" y="6"/>
                    </a:cubicBezTo>
                    <a:cubicBezTo>
                      <a:pt x="42" y="8"/>
                      <a:pt x="40" y="9"/>
                      <a:pt x="39" y="10"/>
                    </a:cubicBezTo>
                    <a:cubicBezTo>
                      <a:pt x="37" y="11"/>
                      <a:pt x="35" y="13"/>
                      <a:pt x="33" y="14"/>
                    </a:cubicBezTo>
                    <a:cubicBezTo>
                      <a:pt x="33" y="14"/>
                      <a:pt x="33" y="15"/>
                      <a:pt x="33" y="15"/>
                    </a:cubicBezTo>
                    <a:cubicBezTo>
                      <a:pt x="31" y="15"/>
                      <a:pt x="29" y="15"/>
                      <a:pt x="27" y="15"/>
                    </a:cubicBezTo>
                    <a:close/>
                    <a:moveTo>
                      <a:pt x="33" y="12"/>
                    </a:move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3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9" y="11"/>
                    </a:cubicBezTo>
                    <a:cubicBezTo>
                      <a:pt x="21" y="10"/>
                      <a:pt x="24" y="7"/>
                      <a:pt x="26" y="5"/>
                    </a:cubicBezTo>
                    <a:cubicBezTo>
                      <a:pt x="26" y="4"/>
                      <a:pt x="26" y="4"/>
                      <a:pt x="25" y="4"/>
                    </a:cubicBezTo>
                    <a:cubicBezTo>
                      <a:pt x="21" y="7"/>
                      <a:pt x="17" y="11"/>
                      <a:pt x="12" y="13"/>
                    </a:cubicBezTo>
                    <a:cubicBezTo>
                      <a:pt x="12" y="13"/>
                      <a:pt x="15" y="10"/>
                      <a:pt x="16" y="9"/>
                    </a:cubicBezTo>
                    <a:cubicBezTo>
                      <a:pt x="17" y="8"/>
                      <a:pt x="19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17" y="5"/>
                      <a:pt x="15" y="7"/>
                      <a:pt x="12" y="9"/>
                    </a:cubicBezTo>
                    <a:cubicBezTo>
                      <a:pt x="11" y="10"/>
                      <a:pt x="10" y="11"/>
                      <a:pt x="9" y="12"/>
                    </a:cubicBezTo>
                    <a:cubicBezTo>
                      <a:pt x="6" y="14"/>
                      <a:pt x="9" y="11"/>
                      <a:pt x="10" y="10"/>
                    </a:cubicBezTo>
                    <a:cubicBezTo>
                      <a:pt x="12" y="8"/>
                      <a:pt x="13" y="7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1" y="7"/>
                      <a:pt x="7" y="10"/>
                      <a:pt x="5" y="12"/>
                    </a:cubicBezTo>
                    <a:cubicBezTo>
                      <a:pt x="8" y="10"/>
                      <a:pt x="10" y="7"/>
                      <a:pt x="12" y="4"/>
                    </a:cubicBezTo>
                    <a:cubicBezTo>
                      <a:pt x="18" y="4"/>
                      <a:pt x="23" y="4"/>
                      <a:pt x="29" y="4"/>
                    </a:cubicBezTo>
                    <a:close/>
                    <a:moveTo>
                      <a:pt x="18" y="12"/>
                    </a:move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lose/>
                    <a:moveTo>
                      <a:pt x="10" y="4"/>
                    </a:moveTo>
                    <a:cubicBezTo>
                      <a:pt x="8" y="5"/>
                      <a:pt x="6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7" y="5"/>
                      <a:pt x="8" y="4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7" name="Freeform 66"/>
              <p:cNvSpPr>
                <a:spLocks noEditPoints="1"/>
              </p:cNvSpPr>
              <p:nvPr/>
            </p:nvSpPr>
            <p:spPr bwMode="auto">
              <a:xfrm>
                <a:off x="1131043" y="3520973"/>
                <a:ext cx="48354" cy="42617"/>
              </a:xfrm>
              <a:custGeom>
                <a:avLst/>
                <a:gdLst>
                  <a:gd name="T0" fmla="*/ 13 w 25"/>
                  <a:gd name="T1" fmla="*/ 22 h 22"/>
                  <a:gd name="T2" fmla="*/ 13 w 25"/>
                  <a:gd name="T3" fmla="*/ 22 h 22"/>
                  <a:gd name="T4" fmla="*/ 24 w 25"/>
                  <a:gd name="T5" fmla="*/ 12 h 22"/>
                  <a:gd name="T6" fmla="*/ 16 w 25"/>
                  <a:gd name="T7" fmla="*/ 2 h 22"/>
                  <a:gd name="T8" fmla="*/ 13 w 25"/>
                  <a:gd name="T9" fmla="*/ 22 h 22"/>
                  <a:gd name="T10" fmla="*/ 7 w 25"/>
                  <a:gd name="T11" fmla="*/ 11 h 22"/>
                  <a:gd name="T12" fmla="*/ 8 w 25"/>
                  <a:gd name="T13" fmla="*/ 11 h 22"/>
                  <a:gd name="T14" fmla="*/ 15 w 25"/>
                  <a:gd name="T15" fmla="*/ 6 h 22"/>
                  <a:gd name="T16" fmla="*/ 7 w 25"/>
                  <a:gd name="T17" fmla="*/ 12 h 22"/>
                  <a:gd name="T18" fmla="*/ 7 w 25"/>
                  <a:gd name="T19" fmla="*/ 11 h 22"/>
                  <a:gd name="T20" fmla="*/ 19 w 25"/>
                  <a:gd name="T21" fmla="*/ 7 h 22"/>
                  <a:gd name="T22" fmla="*/ 8 w 25"/>
                  <a:gd name="T23" fmla="*/ 13 h 22"/>
                  <a:gd name="T24" fmla="*/ 8 w 25"/>
                  <a:gd name="T25" fmla="*/ 13 h 22"/>
                  <a:gd name="T26" fmla="*/ 16 w 25"/>
                  <a:gd name="T27" fmla="*/ 5 h 22"/>
                  <a:gd name="T28" fmla="*/ 16 w 25"/>
                  <a:gd name="T29" fmla="*/ 5 h 22"/>
                  <a:gd name="T30" fmla="*/ 19 w 25"/>
                  <a:gd name="T31" fmla="*/ 7 h 22"/>
                  <a:gd name="T32" fmla="*/ 19 w 25"/>
                  <a:gd name="T33" fmla="*/ 7 h 22"/>
                  <a:gd name="T34" fmla="*/ 17 w 25"/>
                  <a:gd name="T35" fmla="*/ 9 h 22"/>
                  <a:gd name="T36" fmla="*/ 9 w 25"/>
                  <a:gd name="T37" fmla="*/ 16 h 22"/>
                  <a:gd name="T38" fmla="*/ 8 w 25"/>
                  <a:gd name="T39" fmla="*/ 14 h 22"/>
                  <a:gd name="T40" fmla="*/ 17 w 25"/>
                  <a:gd name="T41" fmla="*/ 9 h 22"/>
                  <a:gd name="T42" fmla="*/ 10 w 25"/>
                  <a:gd name="T43" fmla="*/ 17 h 22"/>
                  <a:gd name="T44" fmla="*/ 17 w 25"/>
                  <a:gd name="T45" fmla="*/ 13 h 22"/>
                  <a:gd name="T46" fmla="*/ 11 w 25"/>
                  <a:gd name="T47" fmla="*/ 18 h 22"/>
                  <a:gd name="T48" fmla="*/ 11 w 25"/>
                  <a:gd name="T49" fmla="*/ 18 h 22"/>
                  <a:gd name="T50" fmla="*/ 10 w 25"/>
                  <a:gd name="T51" fmla="*/ 17 h 22"/>
                  <a:gd name="T52" fmla="*/ 22 w 25"/>
                  <a:gd name="T53" fmla="*/ 12 h 22"/>
                  <a:gd name="T54" fmla="*/ 13 w 25"/>
                  <a:gd name="T55" fmla="*/ 19 h 22"/>
                  <a:gd name="T56" fmla="*/ 12 w 25"/>
                  <a:gd name="T57" fmla="*/ 18 h 22"/>
                  <a:gd name="T58" fmla="*/ 19 w 25"/>
                  <a:gd name="T59" fmla="*/ 14 h 22"/>
                  <a:gd name="T60" fmla="*/ 16 w 25"/>
                  <a:gd name="T61" fmla="*/ 16 h 22"/>
                  <a:gd name="T62" fmla="*/ 17 w 25"/>
                  <a:gd name="T63" fmla="*/ 17 h 22"/>
                  <a:gd name="T64" fmla="*/ 20 w 25"/>
                  <a:gd name="T65" fmla="*/ 14 h 22"/>
                  <a:gd name="T66" fmla="*/ 20 w 25"/>
                  <a:gd name="T67" fmla="*/ 13 h 22"/>
                  <a:gd name="T68" fmla="*/ 13 w 25"/>
                  <a:gd name="T69" fmla="*/ 17 h 22"/>
                  <a:gd name="T70" fmla="*/ 20 w 25"/>
                  <a:gd name="T71" fmla="*/ 11 h 22"/>
                  <a:gd name="T72" fmla="*/ 19 w 25"/>
                  <a:gd name="T73" fmla="*/ 11 h 22"/>
                  <a:gd name="T74" fmla="*/ 11 w 25"/>
                  <a:gd name="T75" fmla="*/ 16 h 22"/>
                  <a:gd name="T76" fmla="*/ 20 w 25"/>
                  <a:gd name="T77" fmla="*/ 7 h 22"/>
                  <a:gd name="T78" fmla="*/ 20 w 25"/>
                  <a:gd name="T79" fmla="*/ 7 h 22"/>
                  <a:gd name="T80" fmla="*/ 22 w 25"/>
                  <a:gd name="T81" fmla="*/ 12 h 22"/>
                  <a:gd name="T82" fmla="*/ 14 w 25"/>
                  <a:gd name="T83" fmla="*/ 5 h 22"/>
                  <a:gd name="T84" fmla="*/ 15 w 25"/>
                  <a:gd name="T85" fmla="*/ 5 h 22"/>
                  <a:gd name="T86" fmla="*/ 8 w 25"/>
                  <a:gd name="T87" fmla="*/ 10 h 22"/>
                  <a:gd name="T88" fmla="*/ 14 w 25"/>
                  <a:gd name="T89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5" h="22">
                    <a:moveTo>
                      <a:pt x="13" y="22"/>
                    </a:moveTo>
                    <a:cubicBezTo>
                      <a:pt x="13" y="22"/>
                      <a:pt x="13" y="22"/>
                      <a:pt x="13" y="22"/>
                    </a:cubicBezTo>
                    <a:cubicBezTo>
                      <a:pt x="19" y="22"/>
                      <a:pt x="24" y="18"/>
                      <a:pt x="24" y="12"/>
                    </a:cubicBezTo>
                    <a:cubicBezTo>
                      <a:pt x="25" y="7"/>
                      <a:pt x="21" y="3"/>
                      <a:pt x="16" y="2"/>
                    </a:cubicBezTo>
                    <a:cubicBezTo>
                      <a:pt x="3" y="0"/>
                      <a:pt x="0" y="19"/>
                      <a:pt x="13" y="22"/>
                    </a:cubicBezTo>
                    <a:close/>
                    <a:moveTo>
                      <a:pt x="7" y="11"/>
                    </a:moveTo>
                    <a:cubicBezTo>
                      <a:pt x="7" y="11"/>
                      <a:pt x="8" y="11"/>
                      <a:pt x="8" y="11"/>
                    </a:cubicBezTo>
                    <a:cubicBezTo>
                      <a:pt x="10" y="9"/>
                      <a:pt x="12" y="8"/>
                      <a:pt x="15" y="6"/>
                    </a:cubicBezTo>
                    <a:cubicBezTo>
                      <a:pt x="13" y="9"/>
                      <a:pt x="10" y="10"/>
                      <a:pt x="7" y="12"/>
                    </a:cubicBezTo>
                    <a:cubicBezTo>
                      <a:pt x="7" y="12"/>
                      <a:pt x="7" y="11"/>
                      <a:pt x="7" y="11"/>
                    </a:cubicBezTo>
                    <a:close/>
                    <a:moveTo>
                      <a:pt x="19" y="7"/>
                    </a:moveTo>
                    <a:cubicBezTo>
                      <a:pt x="15" y="9"/>
                      <a:pt x="12" y="12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0" y="11"/>
                      <a:pt x="14" y="9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7" y="5"/>
                      <a:pt x="19" y="6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lose/>
                    <a:moveTo>
                      <a:pt x="17" y="9"/>
                    </a:moveTo>
                    <a:cubicBezTo>
                      <a:pt x="14" y="11"/>
                      <a:pt x="12" y="14"/>
                      <a:pt x="9" y="16"/>
                    </a:cubicBezTo>
                    <a:cubicBezTo>
                      <a:pt x="8" y="16"/>
                      <a:pt x="8" y="15"/>
                      <a:pt x="8" y="14"/>
                    </a:cubicBezTo>
                    <a:cubicBezTo>
                      <a:pt x="11" y="13"/>
                      <a:pt x="14" y="11"/>
                      <a:pt x="17" y="9"/>
                    </a:cubicBezTo>
                    <a:close/>
                    <a:moveTo>
                      <a:pt x="10" y="17"/>
                    </a:moveTo>
                    <a:cubicBezTo>
                      <a:pt x="12" y="16"/>
                      <a:pt x="15" y="14"/>
                      <a:pt x="17" y="13"/>
                    </a:cubicBezTo>
                    <a:cubicBezTo>
                      <a:pt x="15" y="14"/>
                      <a:pt x="13" y="16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0" y="17"/>
                      <a:pt x="10" y="17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7" y="19"/>
                      <a:pt x="13" y="19"/>
                    </a:cubicBezTo>
                    <a:cubicBezTo>
                      <a:pt x="13" y="19"/>
                      <a:pt x="12" y="19"/>
                      <a:pt x="12" y="18"/>
                    </a:cubicBezTo>
                    <a:cubicBezTo>
                      <a:pt x="14" y="17"/>
                      <a:pt x="17" y="16"/>
                      <a:pt x="19" y="14"/>
                    </a:cubicBezTo>
                    <a:cubicBezTo>
                      <a:pt x="18" y="15"/>
                      <a:pt x="17" y="16"/>
                      <a:pt x="16" y="16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8" y="16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8" y="14"/>
                      <a:pt x="16" y="16"/>
                      <a:pt x="13" y="17"/>
                    </a:cubicBezTo>
                    <a:cubicBezTo>
                      <a:pt x="15" y="15"/>
                      <a:pt x="18" y="13"/>
                      <a:pt x="20" y="11"/>
                    </a:cubicBezTo>
                    <a:cubicBezTo>
                      <a:pt x="20" y="11"/>
                      <a:pt x="20" y="10"/>
                      <a:pt x="19" y="11"/>
                    </a:cubicBezTo>
                    <a:cubicBezTo>
                      <a:pt x="16" y="12"/>
                      <a:pt x="14" y="14"/>
                      <a:pt x="11" y="16"/>
                    </a:cubicBezTo>
                    <a:cubicBezTo>
                      <a:pt x="14" y="13"/>
                      <a:pt x="17" y="10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8"/>
                      <a:pt x="22" y="10"/>
                      <a:pt x="22" y="12"/>
                    </a:cubicBezTo>
                    <a:close/>
                    <a:moveTo>
                      <a:pt x="14" y="5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3" y="7"/>
                      <a:pt x="10" y="8"/>
                      <a:pt x="8" y="10"/>
                    </a:cubicBezTo>
                    <a:cubicBezTo>
                      <a:pt x="8" y="7"/>
                      <a:pt x="11" y="5"/>
                      <a:pt x="14" y="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8" name="Freeform 81"/>
              <p:cNvSpPr>
                <a:spLocks noEditPoints="1"/>
              </p:cNvSpPr>
              <p:nvPr/>
            </p:nvSpPr>
            <p:spPr bwMode="auto">
              <a:xfrm>
                <a:off x="628081" y="1545780"/>
                <a:ext cx="455678" cy="540912"/>
              </a:xfrm>
              <a:custGeom>
                <a:avLst/>
                <a:gdLst>
                  <a:gd name="T0" fmla="*/ 81 w 235"/>
                  <a:gd name="T1" fmla="*/ 20 h 279"/>
                  <a:gd name="T2" fmla="*/ 57 w 235"/>
                  <a:gd name="T3" fmla="*/ 89 h 279"/>
                  <a:gd name="T4" fmla="*/ 54 w 235"/>
                  <a:gd name="T5" fmla="*/ 106 h 279"/>
                  <a:gd name="T6" fmla="*/ 49 w 235"/>
                  <a:gd name="T7" fmla="*/ 89 h 279"/>
                  <a:gd name="T8" fmla="*/ 96 w 235"/>
                  <a:gd name="T9" fmla="*/ 97 h 279"/>
                  <a:gd name="T10" fmla="*/ 64 w 235"/>
                  <a:gd name="T11" fmla="*/ 99 h 279"/>
                  <a:gd name="T12" fmla="*/ 94 w 235"/>
                  <a:gd name="T13" fmla="*/ 112 h 279"/>
                  <a:gd name="T14" fmla="*/ 93 w 235"/>
                  <a:gd name="T15" fmla="*/ 133 h 279"/>
                  <a:gd name="T16" fmla="*/ 132 w 235"/>
                  <a:gd name="T17" fmla="*/ 155 h 279"/>
                  <a:gd name="T18" fmla="*/ 110 w 235"/>
                  <a:gd name="T19" fmla="*/ 161 h 279"/>
                  <a:gd name="T20" fmla="*/ 100 w 235"/>
                  <a:gd name="T21" fmla="*/ 163 h 279"/>
                  <a:gd name="T22" fmla="*/ 78 w 235"/>
                  <a:gd name="T23" fmla="*/ 141 h 279"/>
                  <a:gd name="T24" fmla="*/ 57 w 235"/>
                  <a:gd name="T25" fmla="*/ 123 h 279"/>
                  <a:gd name="T26" fmla="*/ 60 w 235"/>
                  <a:gd name="T27" fmla="*/ 118 h 279"/>
                  <a:gd name="T28" fmla="*/ 87 w 235"/>
                  <a:gd name="T29" fmla="*/ 120 h 279"/>
                  <a:gd name="T30" fmla="*/ 65 w 235"/>
                  <a:gd name="T31" fmla="*/ 100 h 279"/>
                  <a:gd name="T32" fmla="*/ 116 w 235"/>
                  <a:gd name="T33" fmla="*/ 108 h 279"/>
                  <a:gd name="T34" fmla="*/ 45 w 235"/>
                  <a:gd name="T35" fmla="*/ 78 h 279"/>
                  <a:gd name="T36" fmla="*/ 28 w 235"/>
                  <a:gd name="T37" fmla="*/ 95 h 279"/>
                  <a:gd name="T38" fmla="*/ 21 w 235"/>
                  <a:gd name="T39" fmla="*/ 111 h 279"/>
                  <a:gd name="T40" fmla="*/ 31 w 235"/>
                  <a:gd name="T41" fmla="*/ 88 h 279"/>
                  <a:gd name="T42" fmla="*/ 50 w 235"/>
                  <a:gd name="T43" fmla="*/ 76 h 279"/>
                  <a:gd name="T44" fmla="*/ 148 w 235"/>
                  <a:gd name="T45" fmla="*/ 65 h 279"/>
                  <a:gd name="T46" fmla="*/ 102 w 235"/>
                  <a:gd name="T47" fmla="*/ 51 h 279"/>
                  <a:gd name="T48" fmla="*/ 71 w 235"/>
                  <a:gd name="T49" fmla="*/ 40 h 279"/>
                  <a:gd name="T50" fmla="*/ 65 w 235"/>
                  <a:gd name="T51" fmla="*/ 46 h 279"/>
                  <a:gd name="T52" fmla="*/ 68 w 235"/>
                  <a:gd name="T53" fmla="*/ 57 h 279"/>
                  <a:gd name="T54" fmla="*/ 68 w 235"/>
                  <a:gd name="T55" fmla="*/ 72 h 279"/>
                  <a:gd name="T56" fmla="*/ 134 w 235"/>
                  <a:gd name="T57" fmla="*/ 89 h 279"/>
                  <a:gd name="T58" fmla="*/ 144 w 235"/>
                  <a:gd name="T59" fmla="*/ 80 h 279"/>
                  <a:gd name="T60" fmla="*/ 130 w 235"/>
                  <a:gd name="T61" fmla="*/ 67 h 279"/>
                  <a:gd name="T62" fmla="*/ 132 w 235"/>
                  <a:gd name="T63" fmla="*/ 85 h 279"/>
                  <a:gd name="T64" fmla="*/ 61 w 235"/>
                  <a:gd name="T65" fmla="*/ 72 h 279"/>
                  <a:gd name="T66" fmla="*/ 53 w 235"/>
                  <a:gd name="T67" fmla="*/ 60 h 279"/>
                  <a:gd name="T68" fmla="*/ 58 w 235"/>
                  <a:gd name="T69" fmla="*/ 36 h 279"/>
                  <a:gd name="T70" fmla="*/ 73 w 235"/>
                  <a:gd name="T71" fmla="*/ 27 h 279"/>
                  <a:gd name="T72" fmla="*/ 98 w 235"/>
                  <a:gd name="T73" fmla="*/ 38 h 279"/>
                  <a:gd name="T74" fmla="*/ 97 w 235"/>
                  <a:gd name="T75" fmla="*/ 29 h 279"/>
                  <a:gd name="T76" fmla="*/ 110 w 235"/>
                  <a:gd name="T77" fmla="*/ 38 h 279"/>
                  <a:gd name="T78" fmla="*/ 84 w 235"/>
                  <a:gd name="T79" fmla="*/ 34 h 279"/>
                  <a:gd name="T80" fmla="*/ 223 w 235"/>
                  <a:gd name="T81" fmla="*/ 127 h 279"/>
                  <a:gd name="T82" fmla="*/ 218 w 235"/>
                  <a:gd name="T83" fmla="*/ 128 h 279"/>
                  <a:gd name="T84" fmla="*/ 210 w 235"/>
                  <a:gd name="T85" fmla="*/ 62 h 279"/>
                  <a:gd name="T86" fmla="*/ 222 w 235"/>
                  <a:gd name="T87" fmla="*/ 92 h 279"/>
                  <a:gd name="T88" fmla="*/ 224 w 235"/>
                  <a:gd name="T89" fmla="*/ 115 h 279"/>
                  <a:gd name="T90" fmla="*/ 206 w 235"/>
                  <a:gd name="T91" fmla="*/ 114 h 279"/>
                  <a:gd name="T92" fmla="*/ 202 w 235"/>
                  <a:gd name="T93" fmla="*/ 90 h 279"/>
                  <a:gd name="T94" fmla="*/ 209 w 235"/>
                  <a:gd name="T95" fmla="*/ 73 h 279"/>
                  <a:gd name="T96" fmla="*/ 37 w 235"/>
                  <a:gd name="T97" fmla="*/ 96 h 279"/>
                  <a:gd name="T98" fmla="*/ 120 w 235"/>
                  <a:gd name="T99" fmla="*/ 43 h 279"/>
                  <a:gd name="T100" fmla="*/ 184 w 235"/>
                  <a:gd name="T101" fmla="*/ 34 h 279"/>
                  <a:gd name="T102" fmla="*/ 115 w 235"/>
                  <a:gd name="T103" fmla="*/ 227 h 279"/>
                  <a:gd name="T104" fmla="*/ 169 w 235"/>
                  <a:gd name="T105" fmla="*/ 273 h 279"/>
                  <a:gd name="T106" fmla="*/ 59 w 235"/>
                  <a:gd name="T107" fmla="*/ 262 h 279"/>
                  <a:gd name="T108" fmla="*/ 101 w 235"/>
                  <a:gd name="T109" fmla="*/ 272 h 279"/>
                  <a:gd name="T110" fmla="*/ 146 w 235"/>
                  <a:gd name="T111" fmla="*/ 275 h 279"/>
                  <a:gd name="T112" fmla="*/ 124 w 235"/>
                  <a:gd name="T113" fmla="*/ 233 h 279"/>
                  <a:gd name="T114" fmla="*/ 133 w 235"/>
                  <a:gd name="T115" fmla="*/ 238 h 279"/>
                  <a:gd name="T116" fmla="*/ 178 w 235"/>
                  <a:gd name="T117" fmla="*/ 260 h 279"/>
                  <a:gd name="T118" fmla="*/ 103 w 235"/>
                  <a:gd name="T119" fmla="*/ 254 h 279"/>
                  <a:gd name="T120" fmla="*/ 70 w 235"/>
                  <a:gd name="T121" fmla="*/ 270 h 279"/>
                  <a:gd name="T122" fmla="*/ 117 w 235"/>
                  <a:gd name="T123" fmla="*/ 222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79">
                    <a:moveTo>
                      <a:pt x="7" y="94"/>
                    </a:moveTo>
                    <a:cubicBezTo>
                      <a:pt x="0" y="132"/>
                      <a:pt x="16" y="175"/>
                      <a:pt x="48" y="199"/>
                    </a:cubicBezTo>
                    <a:cubicBezTo>
                      <a:pt x="62" y="208"/>
                      <a:pt x="77" y="215"/>
                      <a:pt x="94" y="218"/>
                    </a:cubicBezTo>
                    <a:cubicBezTo>
                      <a:pt x="100" y="220"/>
                      <a:pt x="107" y="221"/>
                      <a:pt x="114" y="221"/>
                    </a:cubicBezTo>
                    <a:cubicBezTo>
                      <a:pt x="112" y="228"/>
                      <a:pt x="109" y="235"/>
                      <a:pt x="111" y="243"/>
                    </a:cubicBezTo>
                    <a:cubicBezTo>
                      <a:pt x="92" y="246"/>
                      <a:pt x="71" y="250"/>
                      <a:pt x="56" y="261"/>
                    </a:cubicBezTo>
                    <a:cubicBezTo>
                      <a:pt x="53" y="263"/>
                      <a:pt x="49" y="268"/>
                      <a:pt x="53" y="271"/>
                    </a:cubicBezTo>
                    <a:cubicBezTo>
                      <a:pt x="57" y="274"/>
                      <a:pt x="62" y="275"/>
                      <a:pt x="67" y="276"/>
                    </a:cubicBezTo>
                    <a:cubicBezTo>
                      <a:pt x="85" y="279"/>
                      <a:pt x="103" y="279"/>
                      <a:pt x="121" y="279"/>
                    </a:cubicBezTo>
                    <a:cubicBezTo>
                      <a:pt x="139" y="279"/>
                      <a:pt x="156" y="278"/>
                      <a:pt x="174" y="275"/>
                    </a:cubicBezTo>
                    <a:cubicBezTo>
                      <a:pt x="178" y="275"/>
                      <a:pt x="187" y="274"/>
                      <a:pt x="190" y="270"/>
                    </a:cubicBezTo>
                    <a:cubicBezTo>
                      <a:pt x="193" y="266"/>
                      <a:pt x="183" y="260"/>
                      <a:pt x="180" y="258"/>
                    </a:cubicBezTo>
                    <a:cubicBezTo>
                      <a:pt x="173" y="252"/>
                      <a:pt x="163" y="249"/>
                      <a:pt x="154" y="247"/>
                    </a:cubicBezTo>
                    <a:cubicBezTo>
                      <a:pt x="148" y="245"/>
                      <a:pt x="141" y="245"/>
                      <a:pt x="135" y="243"/>
                    </a:cubicBezTo>
                    <a:cubicBezTo>
                      <a:pt x="135" y="243"/>
                      <a:pt x="135" y="243"/>
                      <a:pt x="135" y="243"/>
                    </a:cubicBezTo>
                    <a:cubicBezTo>
                      <a:pt x="137" y="236"/>
                      <a:pt x="132" y="228"/>
                      <a:pt x="130" y="221"/>
                    </a:cubicBezTo>
                    <a:cubicBezTo>
                      <a:pt x="141" y="220"/>
                      <a:pt x="152" y="219"/>
                      <a:pt x="162" y="215"/>
                    </a:cubicBezTo>
                    <a:cubicBezTo>
                      <a:pt x="165" y="220"/>
                      <a:pt x="169" y="224"/>
                      <a:pt x="174" y="221"/>
                    </a:cubicBezTo>
                    <a:cubicBezTo>
                      <a:pt x="180" y="216"/>
                      <a:pt x="169" y="206"/>
                      <a:pt x="167" y="201"/>
                    </a:cubicBezTo>
                    <a:cubicBezTo>
                      <a:pt x="185" y="193"/>
                      <a:pt x="201" y="180"/>
                      <a:pt x="212" y="163"/>
                    </a:cubicBezTo>
                    <a:cubicBezTo>
                      <a:pt x="235" y="127"/>
                      <a:pt x="231" y="80"/>
                      <a:pt x="204" y="48"/>
                    </a:cubicBezTo>
                    <a:cubicBezTo>
                      <a:pt x="175" y="16"/>
                      <a:pt x="128" y="3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5" y="12"/>
                      <a:pt x="84" y="0"/>
                      <a:pt x="75" y="4"/>
                    </a:cubicBezTo>
                    <a:cubicBezTo>
                      <a:pt x="72" y="6"/>
                      <a:pt x="72" y="8"/>
                      <a:pt x="72" y="10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55" y="18"/>
                      <a:pt x="40" y="28"/>
                      <a:pt x="29" y="43"/>
                    </a:cubicBezTo>
                    <a:cubicBezTo>
                      <a:pt x="19" y="58"/>
                      <a:pt x="11" y="76"/>
                      <a:pt x="7" y="94"/>
                    </a:cubicBezTo>
                    <a:close/>
                    <a:moveTo>
                      <a:pt x="85" y="18"/>
                    </a:moveTo>
                    <a:cubicBezTo>
                      <a:pt x="84" y="19"/>
                      <a:pt x="82" y="19"/>
                      <a:pt x="81" y="20"/>
                    </a:cubicBezTo>
                    <a:cubicBezTo>
                      <a:pt x="79" y="17"/>
                      <a:pt x="71" y="8"/>
                      <a:pt x="78" y="6"/>
                    </a:cubicBezTo>
                    <a:cubicBezTo>
                      <a:pt x="83" y="5"/>
                      <a:pt x="83" y="15"/>
                      <a:pt x="85" y="18"/>
                    </a:cubicBezTo>
                    <a:close/>
                    <a:moveTo>
                      <a:pt x="58" y="86"/>
                    </a:moveTo>
                    <a:cubicBezTo>
                      <a:pt x="56" y="85"/>
                      <a:pt x="55" y="85"/>
                      <a:pt x="53" y="84"/>
                    </a:cubicBezTo>
                    <a:cubicBezTo>
                      <a:pt x="50" y="83"/>
                      <a:pt x="57" y="84"/>
                      <a:pt x="59" y="84"/>
                    </a:cubicBezTo>
                    <a:cubicBezTo>
                      <a:pt x="58" y="85"/>
                      <a:pt x="58" y="85"/>
                      <a:pt x="58" y="86"/>
                    </a:cubicBezTo>
                    <a:close/>
                    <a:moveTo>
                      <a:pt x="57" y="101"/>
                    </a:moveTo>
                    <a:cubicBezTo>
                      <a:pt x="53" y="99"/>
                      <a:pt x="49" y="100"/>
                      <a:pt x="45" y="99"/>
                    </a:cubicBezTo>
                    <a:cubicBezTo>
                      <a:pt x="41" y="97"/>
                      <a:pt x="46" y="98"/>
                      <a:pt x="47" y="98"/>
                    </a:cubicBezTo>
                    <a:cubicBezTo>
                      <a:pt x="49" y="99"/>
                      <a:pt x="50" y="99"/>
                      <a:pt x="51" y="99"/>
                    </a:cubicBezTo>
                    <a:cubicBezTo>
                      <a:pt x="53" y="99"/>
                      <a:pt x="55" y="100"/>
                      <a:pt x="57" y="99"/>
                    </a:cubicBezTo>
                    <a:cubicBezTo>
                      <a:pt x="57" y="100"/>
                      <a:pt x="57" y="100"/>
                      <a:pt x="57" y="101"/>
                    </a:cubicBezTo>
                    <a:close/>
                    <a:moveTo>
                      <a:pt x="57" y="97"/>
                    </a:moveTo>
                    <a:cubicBezTo>
                      <a:pt x="57" y="98"/>
                      <a:pt x="57" y="98"/>
                      <a:pt x="57" y="98"/>
                    </a:cubicBezTo>
                    <a:cubicBezTo>
                      <a:pt x="53" y="97"/>
                      <a:pt x="49" y="96"/>
                      <a:pt x="46" y="95"/>
                    </a:cubicBezTo>
                    <a:cubicBezTo>
                      <a:pt x="48" y="95"/>
                      <a:pt x="51" y="96"/>
                      <a:pt x="53" y="96"/>
                    </a:cubicBezTo>
                    <a:cubicBezTo>
                      <a:pt x="54" y="96"/>
                      <a:pt x="55" y="97"/>
                      <a:pt x="57" y="97"/>
                    </a:cubicBezTo>
                    <a:cubicBezTo>
                      <a:pt x="57" y="97"/>
                      <a:pt x="57" y="97"/>
                      <a:pt x="57" y="97"/>
                    </a:cubicBezTo>
                    <a:close/>
                    <a:moveTo>
                      <a:pt x="57" y="96"/>
                    </a:moveTo>
                    <a:cubicBezTo>
                      <a:pt x="54" y="94"/>
                      <a:pt x="51" y="93"/>
                      <a:pt x="48" y="92"/>
                    </a:cubicBezTo>
                    <a:cubicBezTo>
                      <a:pt x="51" y="93"/>
                      <a:pt x="54" y="93"/>
                      <a:pt x="57" y="93"/>
                    </a:cubicBezTo>
                    <a:cubicBezTo>
                      <a:pt x="57" y="94"/>
                      <a:pt x="57" y="95"/>
                      <a:pt x="57" y="96"/>
                    </a:cubicBezTo>
                    <a:close/>
                    <a:moveTo>
                      <a:pt x="51" y="90"/>
                    </a:moveTo>
                    <a:cubicBezTo>
                      <a:pt x="50" y="89"/>
                      <a:pt x="55" y="90"/>
                      <a:pt x="54" y="90"/>
                    </a:cubicBezTo>
                    <a:cubicBezTo>
                      <a:pt x="55" y="90"/>
                      <a:pt x="56" y="90"/>
                      <a:pt x="57" y="90"/>
                    </a:cubicBezTo>
                    <a:cubicBezTo>
                      <a:pt x="57" y="90"/>
                      <a:pt x="57" y="91"/>
                      <a:pt x="57" y="92"/>
                    </a:cubicBezTo>
                    <a:cubicBezTo>
                      <a:pt x="55" y="91"/>
                      <a:pt x="53" y="91"/>
                      <a:pt x="51" y="90"/>
                    </a:cubicBezTo>
                    <a:close/>
                    <a:moveTo>
                      <a:pt x="49" y="88"/>
                    </a:moveTo>
                    <a:cubicBezTo>
                      <a:pt x="50" y="88"/>
                      <a:pt x="50" y="87"/>
                      <a:pt x="50" y="86"/>
                    </a:cubicBezTo>
                    <a:cubicBezTo>
                      <a:pt x="52" y="87"/>
                      <a:pt x="55" y="89"/>
                      <a:pt x="57" y="89"/>
                    </a:cubicBezTo>
                    <a:cubicBezTo>
                      <a:pt x="55" y="89"/>
                      <a:pt x="52" y="89"/>
                      <a:pt x="49" y="88"/>
                    </a:cubicBezTo>
                    <a:close/>
                    <a:moveTo>
                      <a:pt x="50" y="83"/>
                    </a:moveTo>
                    <a:cubicBezTo>
                      <a:pt x="50" y="83"/>
                      <a:pt x="50" y="83"/>
                      <a:pt x="50" y="83"/>
                    </a:cubicBezTo>
                    <a:cubicBezTo>
                      <a:pt x="51" y="84"/>
                      <a:pt x="53" y="84"/>
                      <a:pt x="54" y="85"/>
                    </a:cubicBezTo>
                    <a:cubicBezTo>
                      <a:pt x="55" y="85"/>
                      <a:pt x="61" y="87"/>
                      <a:pt x="56" y="86"/>
                    </a:cubicBezTo>
                    <a:cubicBezTo>
                      <a:pt x="54" y="86"/>
                      <a:pt x="52" y="85"/>
                      <a:pt x="50" y="86"/>
                    </a:cubicBezTo>
                    <a:cubicBezTo>
                      <a:pt x="50" y="85"/>
                      <a:pt x="50" y="85"/>
                      <a:pt x="50" y="85"/>
                    </a:cubicBezTo>
                    <a:cubicBezTo>
                      <a:pt x="50" y="84"/>
                      <a:pt x="50" y="84"/>
                      <a:pt x="50" y="83"/>
                    </a:cubicBezTo>
                    <a:close/>
                    <a:moveTo>
                      <a:pt x="58" y="87"/>
                    </a:moveTo>
                    <a:cubicBezTo>
                      <a:pt x="58" y="88"/>
                      <a:pt x="58" y="88"/>
                      <a:pt x="57" y="88"/>
                    </a:cubicBezTo>
                    <a:cubicBezTo>
                      <a:pt x="57" y="88"/>
                      <a:pt x="56" y="88"/>
                      <a:pt x="55" y="88"/>
                    </a:cubicBezTo>
                    <a:cubicBezTo>
                      <a:pt x="55" y="87"/>
                      <a:pt x="51" y="86"/>
                      <a:pt x="53" y="86"/>
                    </a:cubicBezTo>
                    <a:cubicBezTo>
                      <a:pt x="55" y="87"/>
                      <a:pt x="56" y="87"/>
                      <a:pt x="58" y="87"/>
                    </a:cubicBezTo>
                    <a:close/>
                    <a:moveTo>
                      <a:pt x="56" y="106"/>
                    </a:moveTo>
                    <a:cubicBezTo>
                      <a:pt x="54" y="106"/>
                      <a:pt x="52" y="105"/>
                      <a:pt x="50" y="105"/>
                    </a:cubicBezTo>
                    <a:cubicBezTo>
                      <a:pt x="48" y="104"/>
                      <a:pt x="46" y="104"/>
                      <a:pt x="45" y="103"/>
                    </a:cubicBezTo>
                    <a:cubicBezTo>
                      <a:pt x="43" y="102"/>
                      <a:pt x="40" y="101"/>
                      <a:pt x="45" y="102"/>
                    </a:cubicBezTo>
                    <a:cubicBezTo>
                      <a:pt x="49" y="103"/>
                      <a:pt x="53" y="104"/>
                      <a:pt x="57" y="103"/>
                    </a:cubicBezTo>
                    <a:cubicBezTo>
                      <a:pt x="57" y="104"/>
                      <a:pt x="56" y="105"/>
                      <a:pt x="56" y="106"/>
                    </a:cubicBezTo>
                    <a:close/>
                    <a:moveTo>
                      <a:pt x="46" y="107"/>
                    </a:moveTo>
                    <a:cubicBezTo>
                      <a:pt x="47" y="107"/>
                      <a:pt x="48" y="107"/>
                      <a:pt x="49" y="107"/>
                    </a:cubicBezTo>
                    <a:cubicBezTo>
                      <a:pt x="51" y="107"/>
                      <a:pt x="53" y="108"/>
                      <a:pt x="55" y="108"/>
                    </a:cubicBezTo>
                    <a:cubicBezTo>
                      <a:pt x="54" y="109"/>
                      <a:pt x="53" y="109"/>
                      <a:pt x="51" y="109"/>
                    </a:cubicBezTo>
                    <a:cubicBezTo>
                      <a:pt x="50" y="109"/>
                      <a:pt x="49" y="109"/>
                      <a:pt x="47" y="108"/>
                    </a:cubicBezTo>
                    <a:cubicBezTo>
                      <a:pt x="46" y="108"/>
                      <a:pt x="44" y="108"/>
                      <a:pt x="43" y="107"/>
                    </a:cubicBezTo>
                    <a:cubicBezTo>
                      <a:pt x="41" y="105"/>
                      <a:pt x="46" y="107"/>
                      <a:pt x="46" y="107"/>
                    </a:cubicBezTo>
                    <a:close/>
                    <a:moveTo>
                      <a:pt x="41" y="102"/>
                    </a:moveTo>
                    <a:cubicBezTo>
                      <a:pt x="41" y="102"/>
                      <a:pt x="41" y="102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ubicBezTo>
                      <a:pt x="45" y="104"/>
                      <a:pt x="49" y="105"/>
                      <a:pt x="54" y="106"/>
                    </a:cubicBezTo>
                    <a:cubicBezTo>
                      <a:pt x="54" y="107"/>
                      <a:pt x="55" y="107"/>
                      <a:pt x="56" y="107"/>
                    </a:cubicBezTo>
                    <a:cubicBezTo>
                      <a:pt x="56" y="107"/>
                      <a:pt x="55" y="107"/>
                      <a:pt x="55" y="107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53" y="107"/>
                      <a:pt x="52" y="107"/>
                      <a:pt x="50" y="106"/>
                    </a:cubicBezTo>
                    <a:cubicBezTo>
                      <a:pt x="47" y="106"/>
                      <a:pt x="44" y="106"/>
                      <a:pt x="41" y="105"/>
                    </a:cubicBezTo>
                    <a:cubicBezTo>
                      <a:pt x="41" y="105"/>
                      <a:pt x="41" y="105"/>
                      <a:pt x="41" y="105"/>
                    </a:cubicBezTo>
                    <a:cubicBezTo>
                      <a:pt x="40" y="104"/>
                      <a:pt x="40" y="103"/>
                      <a:pt x="41" y="102"/>
                    </a:cubicBezTo>
                    <a:close/>
                    <a:moveTo>
                      <a:pt x="41" y="101"/>
                    </a:moveTo>
                    <a:cubicBezTo>
                      <a:pt x="42" y="100"/>
                      <a:pt x="42" y="99"/>
                      <a:pt x="43" y="98"/>
                    </a:cubicBezTo>
                    <a:cubicBezTo>
                      <a:pt x="46" y="100"/>
                      <a:pt x="50" y="100"/>
                      <a:pt x="54" y="101"/>
                    </a:cubicBezTo>
                    <a:cubicBezTo>
                      <a:pt x="55" y="101"/>
                      <a:pt x="56" y="101"/>
                      <a:pt x="57" y="102"/>
                    </a:cubicBezTo>
                    <a:cubicBezTo>
                      <a:pt x="57" y="102"/>
                      <a:pt x="57" y="102"/>
                      <a:pt x="57" y="103"/>
                    </a:cubicBezTo>
                    <a:cubicBezTo>
                      <a:pt x="56" y="103"/>
                      <a:pt x="56" y="103"/>
                      <a:pt x="55" y="103"/>
                    </a:cubicBezTo>
                    <a:cubicBezTo>
                      <a:pt x="53" y="103"/>
                      <a:pt x="51" y="102"/>
                      <a:pt x="50" y="102"/>
                    </a:cubicBezTo>
                    <a:cubicBezTo>
                      <a:pt x="47" y="101"/>
                      <a:pt x="44" y="101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lose/>
                    <a:moveTo>
                      <a:pt x="44" y="97"/>
                    </a:moveTo>
                    <a:cubicBezTo>
                      <a:pt x="44" y="96"/>
                      <a:pt x="44" y="96"/>
                      <a:pt x="45" y="95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7" y="96"/>
                      <a:pt x="49" y="97"/>
                      <a:pt x="51" y="97"/>
                    </a:cubicBezTo>
                    <a:cubicBezTo>
                      <a:pt x="52" y="98"/>
                      <a:pt x="54" y="98"/>
                      <a:pt x="55" y="98"/>
                    </a:cubicBezTo>
                    <a:cubicBezTo>
                      <a:pt x="57" y="99"/>
                      <a:pt x="57" y="99"/>
                      <a:pt x="56" y="99"/>
                    </a:cubicBezTo>
                    <a:cubicBezTo>
                      <a:pt x="52" y="99"/>
                      <a:pt x="48" y="97"/>
                      <a:pt x="44" y="97"/>
                    </a:cubicBezTo>
                    <a:close/>
                    <a:moveTo>
                      <a:pt x="46" y="94"/>
                    </a:moveTo>
                    <a:cubicBezTo>
                      <a:pt x="46" y="93"/>
                      <a:pt x="47" y="93"/>
                      <a:pt x="47" y="92"/>
                    </a:cubicBezTo>
                    <a:cubicBezTo>
                      <a:pt x="49" y="93"/>
                      <a:pt x="51" y="94"/>
                      <a:pt x="54" y="95"/>
                    </a:cubicBezTo>
                    <a:cubicBezTo>
                      <a:pt x="54" y="95"/>
                      <a:pt x="59" y="97"/>
                      <a:pt x="55" y="96"/>
                    </a:cubicBezTo>
                    <a:cubicBezTo>
                      <a:pt x="52" y="95"/>
                      <a:pt x="49" y="94"/>
                      <a:pt x="46" y="94"/>
                    </a:cubicBezTo>
                    <a:close/>
                    <a:moveTo>
                      <a:pt x="47" y="92"/>
                    </a:moveTo>
                    <a:cubicBezTo>
                      <a:pt x="48" y="91"/>
                      <a:pt x="48" y="90"/>
                      <a:pt x="49" y="89"/>
                    </a:cubicBezTo>
                    <a:cubicBezTo>
                      <a:pt x="51" y="90"/>
                      <a:pt x="53" y="91"/>
                      <a:pt x="55" y="91"/>
                    </a:cubicBezTo>
                    <a:cubicBezTo>
                      <a:pt x="58" y="93"/>
                      <a:pt x="54" y="92"/>
                      <a:pt x="53" y="92"/>
                    </a:cubicBezTo>
                    <a:cubicBezTo>
                      <a:pt x="51" y="92"/>
                      <a:pt x="49" y="92"/>
                      <a:pt x="47" y="92"/>
                    </a:cubicBezTo>
                    <a:close/>
                    <a:moveTo>
                      <a:pt x="45" y="80"/>
                    </a:moveTo>
                    <a:cubicBezTo>
                      <a:pt x="45" y="81"/>
                      <a:pt x="44" y="81"/>
                      <a:pt x="44" y="81"/>
                    </a:cubicBezTo>
                    <a:cubicBezTo>
                      <a:pt x="40" y="80"/>
                      <a:pt x="35" y="78"/>
                      <a:pt x="31" y="77"/>
                    </a:cubicBezTo>
                    <a:cubicBezTo>
                      <a:pt x="27" y="75"/>
                      <a:pt x="32" y="77"/>
                      <a:pt x="33" y="77"/>
                    </a:cubicBezTo>
                    <a:cubicBezTo>
                      <a:pt x="35" y="78"/>
                      <a:pt x="36" y="78"/>
                      <a:pt x="37" y="78"/>
                    </a:cubicBezTo>
                    <a:cubicBezTo>
                      <a:pt x="45" y="79"/>
                      <a:pt x="52" y="82"/>
                      <a:pt x="60" y="82"/>
                    </a:cubicBezTo>
                    <a:cubicBezTo>
                      <a:pt x="59" y="82"/>
                      <a:pt x="59" y="83"/>
                      <a:pt x="59" y="83"/>
                    </a:cubicBezTo>
                    <a:cubicBezTo>
                      <a:pt x="59" y="83"/>
                      <a:pt x="59" y="83"/>
                      <a:pt x="59" y="84"/>
                    </a:cubicBezTo>
                    <a:cubicBezTo>
                      <a:pt x="59" y="83"/>
                      <a:pt x="59" y="83"/>
                      <a:pt x="59" y="83"/>
                    </a:cubicBezTo>
                    <a:cubicBezTo>
                      <a:pt x="56" y="83"/>
                      <a:pt x="53" y="83"/>
                      <a:pt x="50" y="82"/>
                    </a:cubicBezTo>
                    <a:cubicBezTo>
                      <a:pt x="50" y="82"/>
                      <a:pt x="50" y="83"/>
                      <a:pt x="50" y="83"/>
                    </a:cubicBezTo>
                    <a:cubicBezTo>
                      <a:pt x="49" y="81"/>
                      <a:pt x="47" y="80"/>
                      <a:pt x="45" y="80"/>
                    </a:cubicBezTo>
                    <a:close/>
                    <a:moveTo>
                      <a:pt x="86" y="94"/>
                    </a:moveTo>
                    <a:cubicBezTo>
                      <a:pt x="95" y="98"/>
                      <a:pt x="104" y="101"/>
                      <a:pt x="113" y="104"/>
                    </a:cubicBezTo>
                    <a:cubicBezTo>
                      <a:pt x="115" y="104"/>
                      <a:pt x="118" y="105"/>
                      <a:pt x="120" y="106"/>
                    </a:cubicBezTo>
                    <a:cubicBezTo>
                      <a:pt x="120" y="106"/>
                      <a:pt x="120" y="106"/>
                      <a:pt x="120" y="106"/>
                    </a:cubicBezTo>
                    <a:cubicBezTo>
                      <a:pt x="119" y="106"/>
                      <a:pt x="116" y="106"/>
                      <a:pt x="116" y="106"/>
                    </a:cubicBezTo>
                    <a:cubicBezTo>
                      <a:pt x="114" y="105"/>
                      <a:pt x="111" y="104"/>
                      <a:pt x="109" y="103"/>
                    </a:cubicBezTo>
                    <a:cubicBezTo>
                      <a:pt x="102" y="101"/>
                      <a:pt x="96" y="100"/>
                      <a:pt x="89" y="98"/>
                    </a:cubicBezTo>
                    <a:cubicBezTo>
                      <a:pt x="84" y="97"/>
                      <a:pt x="78" y="95"/>
                      <a:pt x="73" y="93"/>
                    </a:cubicBezTo>
                    <a:cubicBezTo>
                      <a:pt x="71" y="92"/>
                      <a:pt x="69" y="91"/>
                      <a:pt x="67" y="91"/>
                    </a:cubicBezTo>
                    <a:cubicBezTo>
                      <a:pt x="67" y="91"/>
                      <a:pt x="67" y="90"/>
                      <a:pt x="67" y="90"/>
                    </a:cubicBezTo>
                    <a:cubicBezTo>
                      <a:pt x="67" y="90"/>
                      <a:pt x="68" y="89"/>
                      <a:pt x="68" y="89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74" y="91"/>
                      <a:pt x="80" y="93"/>
                      <a:pt x="86" y="94"/>
                    </a:cubicBezTo>
                    <a:close/>
                    <a:moveTo>
                      <a:pt x="90" y="96"/>
                    </a:moveTo>
                    <a:cubicBezTo>
                      <a:pt x="92" y="96"/>
                      <a:pt x="94" y="97"/>
                      <a:pt x="96" y="97"/>
                    </a:cubicBezTo>
                    <a:cubicBezTo>
                      <a:pt x="103" y="99"/>
                      <a:pt x="112" y="102"/>
                      <a:pt x="119" y="102"/>
                    </a:cubicBezTo>
                    <a:cubicBezTo>
                      <a:pt x="119" y="103"/>
                      <a:pt x="119" y="104"/>
                      <a:pt x="119" y="105"/>
                    </a:cubicBezTo>
                    <a:cubicBezTo>
                      <a:pt x="117" y="104"/>
                      <a:pt x="114" y="104"/>
                      <a:pt x="111" y="102"/>
                    </a:cubicBezTo>
                    <a:cubicBezTo>
                      <a:pt x="106" y="101"/>
                      <a:pt x="101" y="99"/>
                      <a:pt x="96" y="98"/>
                    </a:cubicBezTo>
                    <a:cubicBezTo>
                      <a:pt x="94" y="97"/>
                      <a:pt x="92" y="96"/>
                      <a:pt x="90" y="96"/>
                    </a:cubicBezTo>
                    <a:close/>
                    <a:moveTo>
                      <a:pt x="120" y="101"/>
                    </a:moveTo>
                    <a:cubicBezTo>
                      <a:pt x="117" y="100"/>
                      <a:pt x="114" y="100"/>
                      <a:pt x="112" y="99"/>
                    </a:cubicBezTo>
                    <a:cubicBezTo>
                      <a:pt x="107" y="98"/>
                      <a:pt x="102" y="96"/>
                      <a:pt x="98" y="95"/>
                    </a:cubicBezTo>
                    <a:cubicBezTo>
                      <a:pt x="89" y="91"/>
                      <a:pt x="78" y="89"/>
                      <a:pt x="70" y="84"/>
                    </a:cubicBezTo>
                    <a:cubicBezTo>
                      <a:pt x="77" y="88"/>
                      <a:pt x="87" y="90"/>
                      <a:pt x="95" y="92"/>
                    </a:cubicBezTo>
                    <a:cubicBezTo>
                      <a:pt x="103" y="94"/>
                      <a:pt x="113" y="95"/>
                      <a:pt x="120" y="99"/>
                    </a:cubicBezTo>
                    <a:cubicBezTo>
                      <a:pt x="120" y="99"/>
                      <a:pt x="120" y="100"/>
                      <a:pt x="120" y="101"/>
                    </a:cubicBezTo>
                    <a:close/>
                    <a:moveTo>
                      <a:pt x="120" y="109"/>
                    </a:moveTo>
                    <a:cubicBezTo>
                      <a:pt x="116" y="107"/>
                      <a:pt x="112" y="107"/>
                      <a:pt x="108" y="105"/>
                    </a:cubicBezTo>
                    <a:cubicBezTo>
                      <a:pt x="103" y="103"/>
                      <a:pt x="98" y="102"/>
                      <a:pt x="93" y="100"/>
                    </a:cubicBezTo>
                    <a:cubicBezTo>
                      <a:pt x="88" y="99"/>
                      <a:pt x="82" y="98"/>
                      <a:pt x="76" y="95"/>
                    </a:cubicBezTo>
                    <a:cubicBezTo>
                      <a:pt x="84" y="97"/>
                      <a:pt x="91" y="99"/>
                      <a:pt x="98" y="101"/>
                    </a:cubicBezTo>
                    <a:cubicBezTo>
                      <a:pt x="102" y="102"/>
                      <a:pt x="107" y="103"/>
                      <a:pt x="111" y="105"/>
                    </a:cubicBezTo>
                    <a:cubicBezTo>
                      <a:pt x="114" y="106"/>
                      <a:pt x="117" y="107"/>
                      <a:pt x="120" y="107"/>
                    </a:cubicBezTo>
                    <a:cubicBezTo>
                      <a:pt x="120" y="107"/>
                      <a:pt x="120" y="108"/>
                      <a:pt x="120" y="109"/>
                    </a:cubicBezTo>
                    <a:close/>
                    <a:moveTo>
                      <a:pt x="122" y="113"/>
                    </a:moveTo>
                    <a:cubicBezTo>
                      <a:pt x="118" y="111"/>
                      <a:pt x="114" y="110"/>
                      <a:pt x="110" y="109"/>
                    </a:cubicBezTo>
                    <a:cubicBezTo>
                      <a:pt x="106" y="108"/>
                      <a:pt x="102" y="106"/>
                      <a:pt x="98" y="104"/>
                    </a:cubicBezTo>
                    <a:cubicBezTo>
                      <a:pt x="102" y="105"/>
                      <a:pt x="106" y="107"/>
                      <a:pt x="110" y="108"/>
                    </a:cubicBezTo>
                    <a:cubicBezTo>
                      <a:pt x="114" y="109"/>
                      <a:pt x="117" y="110"/>
                      <a:pt x="121" y="110"/>
                    </a:cubicBezTo>
                    <a:cubicBezTo>
                      <a:pt x="121" y="111"/>
                      <a:pt x="121" y="112"/>
                      <a:pt x="122" y="113"/>
                    </a:cubicBezTo>
                    <a:close/>
                    <a:moveTo>
                      <a:pt x="123" y="116"/>
                    </a:moveTo>
                    <a:cubicBezTo>
                      <a:pt x="114" y="112"/>
                      <a:pt x="105" y="110"/>
                      <a:pt x="96" y="108"/>
                    </a:cubicBezTo>
                    <a:cubicBezTo>
                      <a:pt x="85" y="105"/>
                      <a:pt x="74" y="102"/>
                      <a:pt x="64" y="99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4" y="98"/>
                      <a:pt x="64" y="98"/>
                      <a:pt x="64" y="98"/>
                    </a:cubicBezTo>
                    <a:cubicBezTo>
                      <a:pt x="75" y="101"/>
                      <a:pt x="86" y="105"/>
                      <a:pt x="97" y="108"/>
                    </a:cubicBezTo>
                    <a:cubicBezTo>
                      <a:pt x="101" y="109"/>
                      <a:pt x="107" y="110"/>
                      <a:pt x="111" y="112"/>
                    </a:cubicBezTo>
                    <a:cubicBezTo>
                      <a:pt x="115" y="113"/>
                      <a:pt x="119" y="114"/>
                      <a:pt x="122" y="114"/>
                    </a:cubicBezTo>
                    <a:cubicBezTo>
                      <a:pt x="123" y="115"/>
                      <a:pt x="123" y="116"/>
                      <a:pt x="123" y="116"/>
                    </a:cubicBezTo>
                    <a:close/>
                    <a:moveTo>
                      <a:pt x="124" y="120"/>
                    </a:moveTo>
                    <a:cubicBezTo>
                      <a:pt x="116" y="116"/>
                      <a:pt x="107" y="113"/>
                      <a:pt x="98" y="110"/>
                    </a:cubicBezTo>
                    <a:cubicBezTo>
                      <a:pt x="91" y="108"/>
                      <a:pt x="84" y="105"/>
                      <a:pt x="76" y="103"/>
                    </a:cubicBezTo>
                    <a:cubicBezTo>
                      <a:pt x="77" y="103"/>
                      <a:pt x="78" y="104"/>
                      <a:pt x="79" y="104"/>
                    </a:cubicBezTo>
                    <a:cubicBezTo>
                      <a:pt x="84" y="105"/>
                      <a:pt x="89" y="107"/>
                      <a:pt x="94" y="108"/>
                    </a:cubicBezTo>
                    <a:cubicBezTo>
                      <a:pt x="104" y="111"/>
                      <a:pt x="114" y="113"/>
                      <a:pt x="123" y="117"/>
                    </a:cubicBezTo>
                    <a:cubicBezTo>
                      <a:pt x="124" y="118"/>
                      <a:pt x="124" y="119"/>
                      <a:pt x="124" y="120"/>
                    </a:cubicBezTo>
                    <a:close/>
                    <a:moveTo>
                      <a:pt x="71" y="110"/>
                    </a:moveTo>
                    <a:cubicBezTo>
                      <a:pt x="78" y="112"/>
                      <a:pt x="84" y="114"/>
                      <a:pt x="90" y="115"/>
                    </a:cubicBezTo>
                    <a:cubicBezTo>
                      <a:pt x="97" y="117"/>
                      <a:pt x="103" y="119"/>
                      <a:pt x="109" y="121"/>
                    </a:cubicBezTo>
                    <a:cubicBezTo>
                      <a:pt x="112" y="122"/>
                      <a:pt x="115" y="123"/>
                      <a:pt x="118" y="124"/>
                    </a:cubicBezTo>
                    <a:cubicBezTo>
                      <a:pt x="120" y="125"/>
                      <a:pt x="122" y="126"/>
                      <a:pt x="124" y="126"/>
                    </a:cubicBezTo>
                    <a:cubicBezTo>
                      <a:pt x="124" y="127"/>
                      <a:pt x="123" y="128"/>
                      <a:pt x="123" y="129"/>
                    </a:cubicBezTo>
                    <a:cubicBezTo>
                      <a:pt x="114" y="125"/>
                      <a:pt x="104" y="122"/>
                      <a:pt x="94" y="119"/>
                    </a:cubicBezTo>
                    <a:cubicBezTo>
                      <a:pt x="88" y="117"/>
                      <a:pt x="83" y="115"/>
                      <a:pt x="77" y="114"/>
                    </a:cubicBezTo>
                    <a:cubicBezTo>
                      <a:pt x="72" y="112"/>
                      <a:pt x="67" y="111"/>
                      <a:pt x="63" y="109"/>
                    </a:cubicBezTo>
                    <a:cubicBezTo>
                      <a:pt x="63" y="109"/>
                      <a:pt x="63" y="108"/>
                      <a:pt x="63" y="108"/>
                    </a:cubicBezTo>
                    <a:cubicBezTo>
                      <a:pt x="65" y="109"/>
                      <a:pt x="68" y="110"/>
                      <a:pt x="71" y="110"/>
                    </a:cubicBezTo>
                    <a:close/>
                    <a:moveTo>
                      <a:pt x="124" y="125"/>
                    </a:moveTo>
                    <a:cubicBezTo>
                      <a:pt x="120" y="123"/>
                      <a:pt x="116" y="121"/>
                      <a:pt x="111" y="120"/>
                    </a:cubicBezTo>
                    <a:cubicBezTo>
                      <a:pt x="106" y="118"/>
                      <a:pt x="101" y="116"/>
                      <a:pt x="96" y="114"/>
                    </a:cubicBezTo>
                    <a:cubicBezTo>
                      <a:pt x="91" y="112"/>
                      <a:pt x="85" y="111"/>
                      <a:pt x="80" y="109"/>
                    </a:cubicBezTo>
                    <a:cubicBezTo>
                      <a:pt x="79" y="109"/>
                      <a:pt x="78" y="108"/>
                      <a:pt x="78" y="108"/>
                    </a:cubicBezTo>
                    <a:cubicBezTo>
                      <a:pt x="78" y="108"/>
                      <a:pt x="78" y="108"/>
                      <a:pt x="78" y="108"/>
                    </a:cubicBezTo>
                    <a:cubicBezTo>
                      <a:pt x="83" y="110"/>
                      <a:pt x="89" y="111"/>
                      <a:pt x="94" y="112"/>
                    </a:cubicBezTo>
                    <a:cubicBezTo>
                      <a:pt x="104" y="115"/>
                      <a:pt x="114" y="120"/>
                      <a:pt x="124" y="122"/>
                    </a:cubicBezTo>
                    <a:cubicBezTo>
                      <a:pt x="124" y="123"/>
                      <a:pt x="124" y="124"/>
                      <a:pt x="124" y="125"/>
                    </a:cubicBezTo>
                    <a:close/>
                    <a:moveTo>
                      <a:pt x="124" y="133"/>
                    </a:moveTo>
                    <a:cubicBezTo>
                      <a:pt x="121" y="131"/>
                      <a:pt x="118" y="130"/>
                      <a:pt x="115" y="129"/>
                    </a:cubicBezTo>
                    <a:cubicBezTo>
                      <a:pt x="118" y="130"/>
                      <a:pt x="121" y="130"/>
                      <a:pt x="123" y="131"/>
                    </a:cubicBezTo>
                    <a:cubicBezTo>
                      <a:pt x="123" y="131"/>
                      <a:pt x="123" y="131"/>
                      <a:pt x="123" y="131"/>
                    </a:cubicBezTo>
                    <a:cubicBezTo>
                      <a:pt x="123" y="132"/>
                      <a:pt x="124" y="133"/>
                      <a:pt x="124" y="133"/>
                    </a:cubicBezTo>
                    <a:close/>
                    <a:moveTo>
                      <a:pt x="126" y="138"/>
                    </a:moveTo>
                    <a:cubicBezTo>
                      <a:pt x="118" y="134"/>
                      <a:pt x="109" y="130"/>
                      <a:pt x="101" y="127"/>
                    </a:cubicBezTo>
                    <a:cubicBezTo>
                      <a:pt x="105" y="128"/>
                      <a:pt x="109" y="130"/>
                      <a:pt x="113" y="131"/>
                    </a:cubicBezTo>
                    <a:cubicBezTo>
                      <a:pt x="117" y="133"/>
                      <a:pt x="120" y="135"/>
                      <a:pt x="125" y="136"/>
                    </a:cubicBezTo>
                    <a:cubicBezTo>
                      <a:pt x="125" y="136"/>
                      <a:pt x="125" y="137"/>
                      <a:pt x="126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lose/>
                    <a:moveTo>
                      <a:pt x="127" y="141"/>
                    </a:moveTo>
                    <a:cubicBezTo>
                      <a:pt x="123" y="139"/>
                      <a:pt x="119" y="139"/>
                      <a:pt x="115" y="137"/>
                    </a:cubicBezTo>
                    <a:cubicBezTo>
                      <a:pt x="109" y="134"/>
                      <a:pt x="103" y="132"/>
                      <a:pt x="97" y="130"/>
                    </a:cubicBezTo>
                    <a:cubicBezTo>
                      <a:pt x="94" y="129"/>
                      <a:pt x="91" y="128"/>
                      <a:pt x="88" y="127"/>
                    </a:cubicBezTo>
                    <a:cubicBezTo>
                      <a:pt x="90" y="127"/>
                      <a:pt x="92" y="128"/>
                      <a:pt x="94" y="128"/>
                    </a:cubicBezTo>
                    <a:cubicBezTo>
                      <a:pt x="101" y="130"/>
                      <a:pt x="108" y="132"/>
                      <a:pt x="115" y="135"/>
                    </a:cubicBezTo>
                    <a:cubicBezTo>
                      <a:pt x="119" y="137"/>
                      <a:pt x="123" y="139"/>
                      <a:pt x="127" y="140"/>
                    </a:cubicBezTo>
                    <a:cubicBezTo>
                      <a:pt x="127" y="140"/>
                      <a:pt x="127" y="141"/>
                      <a:pt x="127" y="141"/>
                    </a:cubicBezTo>
                    <a:close/>
                    <a:moveTo>
                      <a:pt x="129" y="147"/>
                    </a:moveTo>
                    <a:cubicBezTo>
                      <a:pt x="125" y="144"/>
                      <a:pt x="121" y="143"/>
                      <a:pt x="116" y="141"/>
                    </a:cubicBezTo>
                    <a:cubicBezTo>
                      <a:pt x="110" y="139"/>
                      <a:pt x="103" y="136"/>
                      <a:pt x="96" y="134"/>
                    </a:cubicBezTo>
                    <a:cubicBezTo>
                      <a:pt x="96" y="133"/>
                      <a:pt x="95" y="133"/>
                      <a:pt x="95" y="133"/>
                    </a:cubicBezTo>
                    <a:cubicBezTo>
                      <a:pt x="101" y="135"/>
                      <a:pt x="107" y="137"/>
                      <a:pt x="113" y="139"/>
                    </a:cubicBezTo>
                    <a:cubicBezTo>
                      <a:pt x="118" y="140"/>
                      <a:pt x="123" y="142"/>
                      <a:pt x="128" y="143"/>
                    </a:cubicBezTo>
                    <a:cubicBezTo>
                      <a:pt x="129" y="144"/>
                      <a:pt x="129" y="145"/>
                      <a:pt x="129" y="147"/>
                    </a:cubicBezTo>
                    <a:close/>
                    <a:moveTo>
                      <a:pt x="81" y="129"/>
                    </a:moveTo>
                    <a:cubicBezTo>
                      <a:pt x="85" y="130"/>
                      <a:pt x="89" y="132"/>
                      <a:pt x="93" y="133"/>
                    </a:cubicBezTo>
                    <a:cubicBezTo>
                      <a:pt x="100" y="135"/>
                      <a:pt x="106" y="138"/>
                      <a:pt x="113" y="141"/>
                    </a:cubicBezTo>
                    <a:cubicBezTo>
                      <a:pt x="118" y="143"/>
                      <a:pt x="124" y="144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24" y="144"/>
                      <a:pt x="118" y="143"/>
                      <a:pt x="112" y="141"/>
                    </a:cubicBezTo>
                    <a:cubicBezTo>
                      <a:pt x="106" y="139"/>
                      <a:pt x="100" y="137"/>
                      <a:pt x="93" y="135"/>
                    </a:cubicBezTo>
                    <a:cubicBezTo>
                      <a:pt x="87" y="132"/>
                      <a:pt x="80" y="130"/>
                      <a:pt x="73" y="128"/>
                    </a:cubicBezTo>
                    <a:cubicBezTo>
                      <a:pt x="67" y="126"/>
                      <a:pt x="62" y="124"/>
                      <a:pt x="56" y="122"/>
                    </a:cubicBezTo>
                    <a:cubicBezTo>
                      <a:pt x="56" y="121"/>
                      <a:pt x="56" y="121"/>
                      <a:pt x="56" y="120"/>
                    </a:cubicBezTo>
                    <a:cubicBezTo>
                      <a:pt x="58" y="121"/>
                      <a:pt x="60" y="121"/>
                      <a:pt x="62" y="122"/>
                    </a:cubicBezTo>
                    <a:cubicBezTo>
                      <a:pt x="62" y="122"/>
                      <a:pt x="63" y="122"/>
                      <a:pt x="63" y="122"/>
                    </a:cubicBezTo>
                    <a:cubicBezTo>
                      <a:pt x="67" y="124"/>
                      <a:pt x="70" y="125"/>
                      <a:pt x="73" y="126"/>
                    </a:cubicBezTo>
                    <a:cubicBezTo>
                      <a:pt x="76" y="127"/>
                      <a:pt x="78" y="128"/>
                      <a:pt x="81" y="129"/>
                    </a:cubicBezTo>
                    <a:close/>
                    <a:moveTo>
                      <a:pt x="74" y="129"/>
                    </a:moveTo>
                    <a:cubicBezTo>
                      <a:pt x="75" y="129"/>
                      <a:pt x="76" y="129"/>
                      <a:pt x="76" y="130"/>
                    </a:cubicBezTo>
                    <a:cubicBezTo>
                      <a:pt x="76" y="130"/>
                      <a:pt x="76" y="130"/>
                      <a:pt x="75" y="129"/>
                    </a:cubicBezTo>
                    <a:cubicBezTo>
                      <a:pt x="72" y="128"/>
                      <a:pt x="69" y="127"/>
                      <a:pt x="65" y="126"/>
                    </a:cubicBezTo>
                    <a:cubicBezTo>
                      <a:pt x="68" y="127"/>
                      <a:pt x="71" y="128"/>
                      <a:pt x="74" y="129"/>
                    </a:cubicBezTo>
                    <a:close/>
                    <a:moveTo>
                      <a:pt x="131" y="152"/>
                    </a:moveTo>
                    <a:cubicBezTo>
                      <a:pt x="120" y="146"/>
                      <a:pt x="107" y="142"/>
                      <a:pt x="96" y="137"/>
                    </a:cubicBezTo>
                    <a:cubicBezTo>
                      <a:pt x="91" y="135"/>
                      <a:pt x="87" y="133"/>
                      <a:pt x="82" y="132"/>
                    </a:cubicBezTo>
                    <a:cubicBezTo>
                      <a:pt x="86" y="133"/>
                      <a:pt x="91" y="134"/>
                      <a:pt x="95" y="136"/>
                    </a:cubicBezTo>
                    <a:cubicBezTo>
                      <a:pt x="102" y="138"/>
                      <a:pt x="108" y="140"/>
                      <a:pt x="115" y="143"/>
                    </a:cubicBezTo>
                    <a:cubicBezTo>
                      <a:pt x="119" y="144"/>
                      <a:pt x="122" y="145"/>
                      <a:pt x="126" y="146"/>
                    </a:cubicBezTo>
                    <a:cubicBezTo>
                      <a:pt x="127" y="147"/>
                      <a:pt x="128" y="148"/>
                      <a:pt x="130" y="148"/>
                    </a:cubicBezTo>
                    <a:cubicBezTo>
                      <a:pt x="130" y="149"/>
                      <a:pt x="131" y="151"/>
                      <a:pt x="131" y="152"/>
                    </a:cubicBezTo>
                    <a:close/>
                    <a:moveTo>
                      <a:pt x="63" y="129"/>
                    </a:moveTo>
                    <a:cubicBezTo>
                      <a:pt x="67" y="130"/>
                      <a:pt x="70" y="131"/>
                      <a:pt x="73" y="132"/>
                    </a:cubicBezTo>
                    <a:cubicBezTo>
                      <a:pt x="80" y="134"/>
                      <a:pt x="87" y="137"/>
                      <a:pt x="93" y="140"/>
                    </a:cubicBezTo>
                    <a:cubicBezTo>
                      <a:pt x="100" y="142"/>
                      <a:pt x="107" y="145"/>
                      <a:pt x="114" y="148"/>
                    </a:cubicBezTo>
                    <a:cubicBezTo>
                      <a:pt x="120" y="150"/>
                      <a:pt x="126" y="152"/>
                      <a:pt x="132" y="155"/>
                    </a:cubicBezTo>
                    <a:cubicBezTo>
                      <a:pt x="132" y="156"/>
                      <a:pt x="132" y="157"/>
                      <a:pt x="132" y="158"/>
                    </a:cubicBezTo>
                    <a:cubicBezTo>
                      <a:pt x="121" y="152"/>
                      <a:pt x="109" y="147"/>
                      <a:pt x="97" y="142"/>
                    </a:cubicBezTo>
                    <a:cubicBezTo>
                      <a:pt x="90" y="139"/>
                      <a:pt x="84" y="137"/>
                      <a:pt x="77" y="134"/>
                    </a:cubicBezTo>
                    <a:cubicBezTo>
                      <a:pt x="71" y="132"/>
                      <a:pt x="64" y="130"/>
                      <a:pt x="58" y="127"/>
                    </a:cubicBezTo>
                    <a:cubicBezTo>
                      <a:pt x="54" y="124"/>
                      <a:pt x="62" y="128"/>
                      <a:pt x="63" y="129"/>
                    </a:cubicBezTo>
                    <a:close/>
                    <a:moveTo>
                      <a:pt x="133" y="163"/>
                    </a:moveTo>
                    <a:cubicBezTo>
                      <a:pt x="128" y="160"/>
                      <a:pt x="122" y="159"/>
                      <a:pt x="117" y="157"/>
                    </a:cubicBezTo>
                    <a:cubicBezTo>
                      <a:pt x="110" y="154"/>
                      <a:pt x="103" y="151"/>
                      <a:pt x="97" y="148"/>
                    </a:cubicBezTo>
                    <a:cubicBezTo>
                      <a:pt x="95" y="147"/>
                      <a:pt x="93" y="146"/>
                      <a:pt x="90" y="144"/>
                    </a:cubicBezTo>
                    <a:cubicBezTo>
                      <a:pt x="92" y="145"/>
                      <a:pt x="94" y="146"/>
                      <a:pt x="96" y="146"/>
                    </a:cubicBezTo>
                    <a:cubicBezTo>
                      <a:pt x="103" y="149"/>
                      <a:pt x="110" y="151"/>
                      <a:pt x="117" y="153"/>
                    </a:cubicBezTo>
                    <a:cubicBezTo>
                      <a:pt x="122" y="155"/>
                      <a:pt x="127" y="158"/>
                      <a:pt x="132" y="159"/>
                    </a:cubicBezTo>
                    <a:cubicBezTo>
                      <a:pt x="132" y="160"/>
                      <a:pt x="133" y="162"/>
                      <a:pt x="133" y="163"/>
                    </a:cubicBezTo>
                    <a:close/>
                    <a:moveTo>
                      <a:pt x="129" y="162"/>
                    </a:moveTo>
                    <a:cubicBezTo>
                      <a:pt x="129" y="162"/>
                      <a:pt x="129" y="162"/>
                      <a:pt x="129" y="162"/>
                    </a:cubicBezTo>
                    <a:cubicBezTo>
                      <a:pt x="129" y="162"/>
                      <a:pt x="129" y="162"/>
                      <a:pt x="129" y="162"/>
                    </a:cubicBezTo>
                    <a:close/>
                    <a:moveTo>
                      <a:pt x="131" y="163"/>
                    </a:moveTo>
                    <a:cubicBezTo>
                      <a:pt x="131" y="163"/>
                      <a:pt x="131" y="163"/>
                      <a:pt x="130" y="163"/>
                    </a:cubicBezTo>
                    <a:cubicBezTo>
                      <a:pt x="131" y="163"/>
                      <a:pt x="131" y="163"/>
                      <a:pt x="131" y="163"/>
                    </a:cubicBezTo>
                    <a:close/>
                    <a:moveTo>
                      <a:pt x="133" y="164"/>
                    </a:moveTo>
                    <a:cubicBezTo>
                      <a:pt x="133" y="165"/>
                      <a:pt x="133" y="166"/>
                      <a:pt x="133" y="167"/>
                    </a:cubicBezTo>
                    <a:cubicBezTo>
                      <a:pt x="131" y="165"/>
                      <a:pt x="129" y="164"/>
                      <a:pt x="126" y="164"/>
                    </a:cubicBezTo>
                    <a:cubicBezTo>
                      <a:pt x="121" y="161"/>
                      <a:pt x="115" y="159"/>
                      <a:pt x="109" y="156"/>
                    </a:cubicBezTo>
                    <a:cubicBezTo>
                      <a:pt x="105" y="155"/>
                      <a:pt x="101" y="153"/>
                      <a:pt x="97" y="152"/>
                    </a:cubicBezTo>
                    <a:cubicBezTo>
                      <a:pt x="100" y="152"/>
                      <a:pt x="102" y="153"/>
                      <a:pt x="105" y="154"/>
                    </a:cubicBezTo>
                    <a:cubicBezTo>
                      <a:pt x="114" y="157"/>
                      <a:pt x="123" y="161"/>
                      <a:pt x="133" y="164"/>
                    </a:cubicBezTo>
                    <a:close/>
                    <a:moveTo>
                      <a:pt x="132" y="169"/>
                    </a:moveTo>
                    <a:cubicBezTo>
                      <a:pt x="132" y="170"/>
                      <a:pt x="132" y="171"/>
                      <a:pt x="131" y="172"/>
                    </a:cubicBezTo>
                    <a:cubicBezTo>
                      <a:pt x="129" y="170"/>
                      <a:pt x="127" y="169"/>
                      <a:pt x="124" y="168"/>
                    </a:cubicBezTo>
                    <a:cubicBezTo>
                      <a:pt x="119" y="166"/>
                      <a:pt x="115" y="163"/>
                      <a:pt x="110" y="161"/>
                    </a:cubicBezTo>
                    <a:cubicBezTo>
                      <a:pt x="105" y="159"/>
                      <a:pt x="100" y="158"/>
                      <a:pt x="96" y="156"/>
                    </a:cubicBezTo>
                    <a:cubicBezTo>
                      <a:pt x="95" y="156"/>
                      <a:pt x="94" y="155"/>
                      <a:pt x="93" y="155"/>
                    </a:cubicBezTo>
                    <a:cubicBezTo>
                      <a:pt x="97" y="156"/>
                      <a:pt x="102" y="158"/>
                      <a:pt x="106" y="159"/>
                    </a:cubicBezTo>
                    <a:cubicBezTo>
                      <a:pt x="111" y="161"/>
                      <a:pt x="116" y="162"/>
                      <a:pt x="121" y="164"/>
                    </a:cubicBezTo>
                    <a:cubicBezTo>
                      <a:pt x="125" y="165"/>
                      <a:pt x="129" y="167"/>
                      <a:pt x="132" y="169"/>
                    </a:cubicBezTo>
                    <a:close/>
                    <a:moveTo>
                      <a:pt x="90" y="159"/>
                    </a:moveTo>
                    <a:cubicBezTo>
                      <a:pt x="93" y="160"/>
                      <a:pt x="96" y="160"/>
                      <a:pt x="98" y="161"/>
                    </a:cubicBezTo>
                    <a:cubicBezTo>
                      <a:pt x="103" y="162"/>
                      <a:pt x="107" y="164"/>
                      <a:pt x="111" y="166"/>
                    </a:cubicBezTo>
                    <a:cubicBezTo>
                      <a:pt x="117" y="169"/>
                      <a:pt x="124" y="172"/>
                      <a:pt x="131" y="173"/>
                    </a:cubicBezTo>
                    <a:cubicBezTo>
                      <a:pt x="130" y="174"/>
                      <a:pt x="128" y="175"/>
                      <a:pt x="126" y="176"/>
                    </a:cubicBezTo>
                    <a:cubicBezTo>
                      <a:pt x="120" y="177"/>
                      <a:pt x="114" y="174"/>
                      <a:pt x="110" y="170"/>
                    </a:cubicBezTo>
                    <a:cubicBezTo>
                      <a:pt x="111" y="171"/>
                      <a:pt x="111" y="171"/>
                      <a:pt x="112" y="171"/>
                    </a:cubicBezTo>
                    <a:cubicBezTo>
                      <a:pt x="113" y="172"/>
                      <a:pt x="114" y="172"/>
                      <a:pt x="116" y="172"/>
                    </a:cubicBezTo>
                    <a:cubicBezTo>
                      <a:pt x="116" y="172"/>
                      <a:pt x="119" y="174"/>
                      <a:pt x="119" y="174"/>
                    </a:cubicBezTo>
                    <a:cubicBezTo>
                      <a:pt x="119" y="174"/>
                      <a:pt x="119" y="175"/>
                      <a:pt x="119" y="175"/>
                    </a:cubicBezTo>
                    <a:cubicBezTo>
                      <a:pt x="120" y="175"/>
                      <a:pt x="120" y="175"/>
                      <a:pt x="120" y="175"/>
                    </a:cubicBezTo>
                    <a:cubicBezTo>
                      <a:pt x="120" y="175"/>
                      <a:pt x="121" y="175"/>
                      <a:pt x="120" y="175"/>
                    </a:cubicBezTo>
                    <a:cubicBezTo>
                      <a:pt x="119" y="173"/>
                      <a:pt x="117" y="172"/>
                      <a:pt x="115" y="171"/>
                    </a:cubicBezTo>
                    <a:cubicBezTo>
                      <a:pt x="113" y="171"/>
                      <a:pt x="111" y="170"/>
                      <a:pt x="109" y="169"/>
                    </a:cubicBezTo>
                    <a:cubicBezTo>
                      <a:pt x="107" y="168"/>
                      <a:pt x="112" y="170"/>
                      <a:pt x="112" y="170"/>
                    </a:cubicBezTo>
                    <a:cubicBezTo>
                      <a:pt x="115" y="171"/>
                      <a:pt x="119" y="173"/>
                      <a:pt x="122" y="174"/>
                    </a:cubicBezTo>
                    <a:cubicBezTo>
                      <a:pt x="124" y="175"/>
                      <a:pt x="126" y="175"/>
                      <a:pt x="128" y="175"/>
                    </a:cubicBezTo>
                    <a:cubicBezTo>
                      <a:pt x="128" y="175"/>
                      <a:pt x="128" y="174"/>
                      <a:pt x="128" y="174"/>
                    </a:cubicBezTo>
                    <a:cubicBezTo>
                      <a:pt x="126" y="172"/>
                      <a:pt x="123" y="172"/>
                      <a:pt x="120" y="171"/>
                    </a:cubicBezTo>
                    <a:cubicBezTo>
                      <a:pt x="117" y="169"/>
                      <a:pt x="114" y="168"/>
                      <a:pt x="111" y="166"/>
                    </a:cubicBezTo>
                    <a:cubicBezTo>
                      <a:pt x="107" y="165"/>
                      <a:pt x="103" y="163"/>
                      <a:pt x="98" y="162"/>
                    </a:cubicBezTo>
                    <a:cubicBezTo>
                      <a:pt x="96" y="161"/>
                      <a:pt x="94" y="160"/>
                      <a:pt x="92" y="160"/>
                    </a:cubicBezTo>
                    <a:cubicBezTo>
                      <a:pt x="91" y="160"/>
                      <a:pt x="91" y="159"/>
                      <a:pt x="90" y="159"/>
                    </a:cubicBezTo>
                    <a:close/>
                    <a:moveTo>
                      <a:pt x="96" y="162"/>
                    </a:moveTo>
                    <a:cubicBezTo>
                      <a:pt x="97" y="162"/>
                      <a:pt x="99" y="162"/>
                      <a:pt x="100" y="163"/>
                    </a:cubicBezTo>
                    <a:cubicBezTo>
                      <a:pt x="106" y="165"/>
                      <a:pt x="111" y="167"/>
                      <a:pt x="117" y="170"/>
                    </a:cubicBezTo>
                    <a:cubicBezTo>
                      <a:pt x="119" y="171"/>
                      <a:pt x="121" y="172"/>
                      <a:pt x="124" y="173"/>
                    </a:cubicBezTo>
                    <a:cubicBezTo>
                      <a:pt x="128" y="174"/>
                      <a:pt x="125" y="174"/>
                      <a:pt x="124" y="174"/>
                    </a:cubicBezTo>
                    <a:cubicBezTo>
                      <a:pt x="122" y="173"/>
                      <a:pt x="121" y="173"/>
                      <a:pt x="120" y="172"/>
                    </a:cubicBezTo>
                    <a:cubicBezTo>
                      <a:pt x="116" y="171"/>
                      <a:pt x="112" y="169"/>
                      <a:pt x="107" y="168"/>
                    </a:cubicBezTo>
                    <a:cubicBezTo>
                      <a:pt x="107" y="168"/>
                      <a:pt x="107" y="168"/>
                      <a:pt x="107" y="168"/>
                    </a:cubicBezTo>
                    <a:cubicBezTo>
                      <a:pt x="103" y="166"/>
                      <a:pt x="100" y="164"/>
                      <a:pt x="96" y="162"/>
                    </a:cubicBezTo>
                    <a:close/>
                    <a:moveTo>
                      <a:pt x="80" y="150"/>
                    </a:moveTo>
                    <a:cubicBezTo>
                      <a:pt x="87" y="154"/>
                      <a:pt x="96" y="157"/>
                      <a:pt x="104" y="160"/>
                    </a:cubicBezTo>
                    <a:cubicBezTo>
                      <a:pt x="112" y="163"/>
                      <a:pt x="119" y="167"/>
                      <a:pt x="127" y="170"/>
                    </a:cubicBezTo>
                    <a:cubicBezTo>
                      <a:pt x="128" y="170"/>
                      <a:pt x="129" y="171"/>
                      <a:pt x="130" y="171"/>
                    </a:cubicBezTo>
                    <a:cubicBezTo>
                      <a:pt x="129" y="172"/>
                      <a:pt x="128" y="172"/>
                      <a:pt x="127" y="171"/>
                    </a:cubicBezTo>
                    <a:cubicBezTo>
                      <a:pt x="125" y="171"/>
                      <a:pt x="123" y="170"/>
                      <a:pt x="120" y="169"/>
                    </a:cubicBezTo>
                    <a:cubicBezTo>
                      <a:pt x="117" y="168"/>
                      <a:pt x="113" y="166"/>
                      <a:pt x="110" y="164"/>
                    </a:cubicBezTo>
                    <a:cubicBezTo>
                      <a:pt x="102" y="161"/>
                      <a:pt x="94" y="159"/>
                      <a:pt x="86" y="157"/>
                    </a:cubicBezTo>
                    <a:cubicBezTo>
                      <a:pt x="83" y="155"/>
                      <a:pt x="81" y="153"/>
                      <a:pt x="80" y="150"/>
                    </a:cubicBezTo>
                    <a:close/>
                    <a:moveTo>
                      <a:pt x="79" y="146"/>
                    </a:moveTo>
                    <a:cubicBezTo>
                      <a:pt x="79" y="145"/>
                      <a:pt x="79" y="145"/>
                      <a:pt x="79" y="144"/>
                    </a:cubicBezTo>
                    <a:cubicBezTo>
                      <a:pt x="80" y="145"/>
                      <a:pt x="82" y="146"/>
                      <a:pt x="84" y="147"/>
                    </a:cubicBezTo>
                    <a:cubicBezTo>
                      <a:pt x="84" y="147"/>
                      <a:pt x="85" y="147"/>
                      <a:pt x="86" y="148"/>
                    </a:cubicBezTo>
                    <a:cubicBezTo>
                      <a:pt x="90" y="150"/>
                      <a:pt x="95" y="151"/>
                      <a:pt x="99" y="153"/>
                    </a:cubicBezTo>
                    <a:cubicBezTo>
                      <a:pt x="109" y="157"/>
                      <a:pt x="119" y="161"/>
                      <a:pt x="129" y="166"/>
                    </a:cubicBezTo>
                    <a:cubicBezTo>
                      <a:pt x="130" y="166"/>
                      <a:pt x="131" y="168"/>
                      <a:pt x="132" y="168"/>
                    </a:cubicBezTo>
                    <a:cubicBezTo>
                      <a:pt x="130" y="167"/>
                      <a:pt x="129" y="167"/>
                      <a:pt x="128" y="166"/>
                    </a:cubicBezTo>
                    <a:cubicBezTo>
                      <a:pt x="126" y="165"/>
                      <a:pt x="125" y="164"/>
                      <a:pt x="123" y="164"/>
                    </a:cubicBezTo>
                    <a:cubicBezTo>
                      <a:pt x="118" y="162"/>
                      <a:pt x="113" y="160"/>
                      <a:pt x="108" y="159"/>
                    </a:cubicBezTo>
                    <a:cubicBezTo>
                      <a:pt x="99" y="156"/>
                      <a:pt x="89" y="154"/>
                      <a:pt x="80" y="150"/>
                    </a:cubicBezTo>
                    <a:cubicBezTo>
                      <a:pt x="80" y="150"/>
                      <a:pt x="80" y="150"/>
                      <a:pt x="79" y="150"/>
                    </a:cubicBezTo>
                    <a:cubicBezTo>
                      <a:pt x="79" y="149"/>
                      <a:pt x="79" y="147"/>
                      <a:pt x="79" y="146"/>
                    </a:cubicBezTo>
                    <a:close/>
                    <a:moveTo>
                      <a:pt x="78" y="141"/>
                    </a:moveTo>
                    <a:cubicBezTo>
                      <a:pt x="78" y="141"/>
                      <a:pt x="78" y="141"/>
                      <a:pt x="78" y="141"/>
                    </a:cubicBezTo>
                    <a:cubicBezTo>
                      <a:pt x="81" y="142"/>
                      <a:pt x="83" y="142"/>
                      <a:pt x="86" y="143"/>
                    </a:cubicBezTo>
                    <a:cubicBezTo>
                      <a:pt x="87" y="144"/>
                      <a:pt x="89" y="144"/>
                      <a:pt x="90" y="145"/>
                    </a:cubicBezTo>
                    <a:cubicBezTo>
                      <a:pt x="99" y="150"/>
                      <a:pt x="108" y="154"/>
                      <a:pt x="117" y="158"/>
                    </a:cubicBezTo>
                    <a:cubicBezTo>
                      <a:pt x="108" y="154"/>
                      <a:pt x="98" y="151"/>
                      <a:pt x="88" y="148"/>
                    </a:cubicBezTo>
                    <a:cubicBezTo>
                      <a:pt x="86" y="147"/>
                      <a:pt x="83" y="146"/>
                      <a:pt x="81" y="145"/>
                    </a:cubicBezTo>
                    <a:cubicBezTo>
                      <a:pt x="81" y="144"/>
                      <a:pt x="80" y="144"/>
                      <a:pt x="80" y="144"/>
                    </a:cubicBezTo>
                    <a:cubicBezTo>
                      <a:pt x="80" y="144"/>
                      <a:pt x="79" y="144"/>
                      <a:pt x="79" y="143"/>
                    </a:cubicBezTo>
                    <a:cubicBezTo>
                      <a:pt x="79" y="142"/>
                      <a:pt x="78" y="141"/>
                      <a:pt x="78" y="141"/>
                    </a:cubicBezTo>
                    <a:close/>
                    <a:moveTo>
                      <a:pt x="77" y="139"/>
                    </a:moveTo>
                    <a:cubicBezTo>
                      <a:pt x="79" y="140"/>
                      <a:pt x="81" y="141"/>
                      <a:pt x="83" y="142"/>
                    </a:cubicBezTo>
                    <a:cubicBezTo>
                      <a:pt x="81" y="141"/>
                      <a:pt x="79" y="140"/>
                      <a:pt x="78" y="140"/>
                    </a:cubicBezTo>
                    <a:cubicBezTo>
                      <a:pt x="77" y="139"/>
                      <a:pt x="77" y="139"/>
                      <a:pt x="77" y="139"/>
                    </a:cubicBezTo>
                    <a:close/>
                    <a:moveTo>
                      <a:pt x="58" y="127"/>
                    </a:moveTo>
                    <a:cubicBezTo>
                      <a:pt x="62" y="129"/>
                      <a:pt x="66" y="131"/>
                      <a:pt x="71" y="132"/>
                    </a:cubicBezTo>
                    <a:cubicBezTo>
                      <a:pt x="77" y="135"/>
                      <a:pt x="84" y="137"/>
                      <a:pt x="90" y="140"/>
                    </a:cubicBezTo>
                    <a:cubicBezTo>
                      <a:pt x="104" y="146"/>
                      <a:pt x="118" y="151"/>
                      <a:pt x="130" y="158"/>
                    </a:cubicBezTo>
                    <a:cubicBezTo>
                      <a:pt x="131" y="158"/>
                      <a:pt x="132" y="158"/>
                      <a:pt x="132" y="158"/>
                    </a:cubicBezTo>
                    <a:cubicBezTo>
                      <a:pt x="132" y="158"/>
                      <a:pt x="132" y="158"/>
                      <a:pt x="131" y="158"/>
                    </a:cubicBezTo>
                    <a:cubicBezTo>
                      <a:pt x="129" y="157"/>
                      <a:pt x="128" y="157"/>
                      <a:pt x="126" y="156"/>
                    </a:cubicBezTo>
                    <a:cubicBezTo>
                      <a:pt x="123" y="155"/>
                      <a:pt x="120" y="154"/>
                      <a:pt x="117" y="153"/>
                    </a:cubicBezTo>
                    <a:cubicBezTo>
                      <a:pt x="110" y="150"/>
                      <a:pt x="103" y="148"/>
                      <a:pt x="96" y="146"/>
                    </a:cubicBezTo>
                    <a:cubicBezTo>
                      <a:pt x="93" y="145"/>
                      <a:pt x="91" y="144"/>
                      <a:pt x="88" y="143"/>
                    </a:cubicBezTo>
                    <a:cubicBezTo>
                      <a:pt x="84" y="141"/>
                      <a:pt x="81" y="140"/>
                      <a:pt x="78" y="138"/>
                    </a:cubicBezTo>
                    <a:cubicBezTo>
                      <a:pt x="77" y="138"/>
                      <a:pt x="76" y="137"/>
                      <a:pt x="75" y="137"/>
                    </a:cubicBezTo>
                    <a:cubicBezTo>
                      <a:pt x="75" y="137"/>
                      <a:pt x="75" y="137"/>
                      <a:pt x="75" y="136"/>
                    </a:cubicBezTo>
                    <a:cubicBezTo>
                      <a:pt x="71" y="133"/>
                      <a:pt x="62" y="132"/>
                      <a:pt x="58" y="127"/>
                    </a:cubicBezTo>
                    <a:close/>
                    <a:moveTo>
                      <a:pt x="56" y="123"/>
                    </a:moveTo>
                    <a:cubicBezTo>
                      <a:pt x="56" y="123"/>
                      <a:pt x="56" y="123"/>
                      <a:pt x="57" y="123"/>
                    </a:cubicBezTo>
                    <a:cubicBezTo>
                      <a:pt x="57" y="123"/>
                      <a:pt x="57" y="123"/>
                      <a:pt x="57" y="123"/>
                    </a:cubicBezTo>
                    <a:cubicBezTo>
                      <a:pt x="63" y="125"/>
                      <a:pt x="68" y="128"/>
                      <a:pt x="74" y="130"/>
                    </a:cubicBezTo>
                    <a:cubicBezTo>
                      <a:pt x="80" y="132"/>
                      <a:pt x="87" y="134"/>
                      <a:pt x="94" y="137"/>
                    </a:cubicBezTo>
                    <a:cubicBezTo>
                      <a:pt x="106" y="142"/>
                      <a:pt x="119" y="146"/>
                      <a:pt x="131" y="153"/>
                    </a:cubicBezTo>
                    <a:cubicBezTo>
                      <a:pt x="131" y="153"/>
                      <a:pt x="131" y="153"/>
                      <a:pt x="131" y="154"/>
                    </a:cubicBezTo>
                    <a:cubicBezTo>
                      <a:pt x="126" y="151"/>
                      <a:pt x="121" y="150"/>
                      <a:pt x="115" y="148"/>
                    </a:cubicBezTo>
                    <a:cubicBezTo>
                      <a:pt x="109" y="145"/>
                      <a:pt x="102" y="142"/>
                      <a:pt x="95" y="140"/>
                    </a:cubicBezTo>
                    <a:cubicBezTo>
                      <a:pt x="89" y="137"/>
                      <a:pt x="82" y="134"/>
                      <a:pt x="75" y="132"/>
                    </a:cubicBezTo>
                    <a:cubicBezTo>
                      <a:pt x="69" y="130"/>
                      <a:pt x="63" y="127"/>
                      <a:pt x="57" y="125"/>
                    </a:cubicBezTo>
                    <a:cubicBezTo>
                      <a:pt x="56" y="124"/>
                      <a:pt x="56" y="124"/>
                      <a:pt x="56" y="123"/>
                    </a:cubicBezTo>
                    <a:close/>
                    <a:moveTo>
                      <a:pt x="56" y="120"/>
                    </a:moveTo>
                    <a:cubicBezTo>
                      <a:pt x="57" y="119"/>
                      <a:pt x="57" y="118"/>
                      <a:pt x="57" y="118"/>
                    </a:cubicBezTo>
                    <a:cubicBezTo>
                      <a:pt x="63" y="120"/>
                      <a:pt x="68" y="121"/>
                      <a:pt x="74" y="123"/>
                    </a:cubicBezTo>
                    <a:cubicBezTo>
                      <a:pt x="74" y="123"/>
                      <a:pt x="75" y="123"/>
                      <a:pt x="75" y="123"/>
                    </a:cubicBezTo>
                    <a:cubicBezTo>
                      <a:pt x="76" y="123"/>
                      <a:pt x="76" y="123"/>
                      <a:pt x="77" y="123"/>
                    </a:cubicBezTo>
                    <a:cubicBezTo>
                      <a:pt x="84" y="126"/>
                      <a:pt x="91" y="129"/>
                      <a:pt x="99" y="131"/>
                    </a:cubicBezTo>
                    <a:cubicBezTo>
                      <a:pt x="105" y="133"/>
                      <a:pt x="111" y="137"/>
                      <a:pt x="117" y="139"/>
                    </a:cubicBezTo>
                    <a:cubicBezTo>
                      <a:pt x="120" y="140"/>
                      <a:pt x="124" y="140"/>
                      <a:pt x="127" y="142"/>
                    </a:cubicBezTo>
                    <a:cubicBezTo>
                      <a:pt x="126" y="142"/>
                      <a:pt x="126" y="142"/>
                      <a:pt x="125" y="142"/>
                    </a:cubicBezTo>
                    <a:cubicBezTo>
                      <a:pt x="124" y="141"/>
                      <a:pt x="124" y="141"/>
                      <a:pt x="123" y="141"/>
                    </a:cubicBezTo>
                    <a:cubicBezTo>
                      <a:pt x="122" y="141"/>
                      <a:pt x="120" y="140"/>
                      <a:pt x="119" y="140"/>
                    </a:cubicBezTo>
                    <a:cubicBezTo>
                      <a:pt x="111" y="137"/>
                      <a:pt x="104" y="135"/>
                      <a:pt x="97" y="133"/>
                    </a:cubicBezTo>
                    <a:cubicBezTo>
                      <a:pt x="93" y="132"/>
                      <a:pt x="89" y="131"/>
                      <a:pt x="85" y="129"/>
                    </a:cubicBezTo>
                    <a:cubicBezTo>
                      <a:pt x="76" y="126"/>
                      <a:pt x="68" y="123"/>
                      <a:pt x="59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8" y="120"/>
                      <a:pt x="57" y="120"/>
                      <a:pt x="56" y="120"/>
                    </a:cubicBezTo>
                    <a:close/>
                    <a:moveTo>
                      <a:pt x="60" y="118"/>
                    </a:moveTo>
                    <a:cubicBezTo>
                      <a:pt x="57" y="117"/>
                      <a:pt x="62" y="119"/>
                      <a:pt x="62" y="119"/>
                    </a:cubicBezTo>
                    <a:cubicBezTo>
                      <a:pt x="64" y="119"/>
                      <a:pt x="65" y="120"/>
                      <a:pt x="67" y="120"/>
                    </a:cubicBezTo>
                    <a:cubicBezTo>
                      <a:pt x="68" y="120"/>
                      <a:pt x="69" y="121"/>
                      <a:pt x="70" y="121"/>
                    </a:cubicBezTo>
                    <a:cubicBezTo>
                      <a:pt x="67" y="120"/>
                      <a:pt x="63" y="119"/>
                      <a:pt x="60" y="118"/>
                    </a:cubicBezTo>
                    <a:close/>
                    <a:moveTo>
                      <a:pt x="58" y="117"/>
                    </a:moveTo>
                    <a:cubicBezTo>
                      <a:pt x="58" y="116"/>
                      <a:pt x="59" y="116"/>
                      <a:pt x="59" y="115"/>
                    </a:cubicBezTo>
                    <a:cubicBezTo>
                      <a:pt x="67" y="119"/>
                      <a:pt x="75" y="120"/>
                      <a:pt x="84" y="122"/>
                    </a:cubicBezTo>
                    <a:cubicBezTo>
                      <a:pt x="86" y="123"/>
                      <a:pt x="89" y="124"/>
                      <a:pt x="91" y="125"/>
                    </a:cubicBezTo>
                    <a:cubicBezTo>
                      <a:pt x="99" y="127"/>
                      <a:pt x="106" y="130"/>
                      <a:pt x="113" y="133"/>
                    </a:cubicBezTo>
                    <a:cubicBezTo>
                      <a:pt x="116" y="134"/>
                      <a:pt x="120" y="136"/>
                      <a:pt x="124" y="138"/>
                    </a:cubicBezTo>
                    <a:cubicBezTo>
                      <a:pt x="124" y="138"/>
                      <a:pt x="125" y="139"/>
                      <a:pt x="126" y="139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6" y="139"/>
                      <a:pt x="126" y="139"/>
                      <a:pt x="125" y="139"/>
                    </a:cubicBezTo>
                    <a:cubicBezTo>
                      <a:pt x="124" y="139"/>
                      <a:pt x="122" y="138"/>
                      <a:pt x="120" y="137"/>
                    </a:cubicBezTo>
                    <a:cubicBezTo>
                      <a:pt x="107" y="131"/>
                      <a:pt x="94" y="127"/>
                      <a:pt x="80" y="123"/>
                    </a:cubicBezTo>
                    <a:cubicBezTo>
                      <a:pt x="80" y="123"/>
                      <a:pt x="79" y="123"/>
                      <a:pt x="79" y="123"/>
                    </a:cubicBezTo>
                    <a:cubicBezTo>
                      <a:pt x="72" y="121"/>
                      <a:pt x="65" y="118"/>
                      <a:pt x="58" y="117"/>
                    </a:cubicBezTo>
                    <a:close/>
                    <a:moveTo>
                      <a:pt x="61" y="115"/>
                    </a:moveTo>
                    <a:cubicBezTo>
                      <a:pt x="62" y="116"/>
                      <a:pt x="64" y="116"/>
                      <a:pt x="66" y="117"/>
                    </a:cubicBezTo>
                    <a:cubicBezTo>
                      <a:pt x="64" y="116"/>
                      <a:pt x="62" y="116"/>
                      <a:pt x="61" y="115"/>
                    </a:cubicBezTo>
                    <a:close/>
                    <a:moveTo>
                      <a:pt x="60" y="115"/>
                    </a:moveTo>
                    <a:cubicBezTo>
                      <a:pt x="60" y="114"/>
                      <a:pt x="61" y="113"/>
                      <a:pt x="61" y="112"/>
                    </a:cubicBezTo>
                    <a:cubicBezTo>
                      <a:pt x="74" y="118"/>
                      <a:pt x="87" y="120"/>
                      <a:pt x="100" y="124"/>
                    </a:cubicBezTo>
                    <a:cubicBezTo>
                      <a:pt x="107" y="126"/>
                      <a:pt x="114" y="129"/>
                      <a:pt x="120" y="132"/>
                    </a:cubicBezTo>
                    <a:cubicBezTo>
                      <a:pt x="122" y="133"/>
                      <a:pt x="123" y="133"/>
                      <a:pt x="124" y="134"/>
                    </a:cubicBezTo>
                    <a:cubicBezTo>
                      <a:pt x="124" y="135"/>
                      <a:pt x="124" y="135"/>
                      <a:pt x="124" y="135"/>
                    </a:cubicBezTo>
                    <a:cubicBezTo>
                      <a:pt x="124" y="135"/>
                      <a:pt x="123" y="135"/>
                      <a:pt x="123" y="134"/>
                    </a:cubicBezTo>
                    <a:cubicBezTo>
                      <a:pt x="120" y="133"/>
                      <a:pt x="117" y="132"/>
                      <a:pt x="114" y="131"/>
                    </a:cubicBezTo>
                    <a:cubicBezTo>
                      <a:pt x="102" y="126"/>
                      <a:pt x="90" y="123"/>
                      <a:pt x="77" y="120"/>
                    </a:cubicBezTo>
                    <a:cubicBezTo>
                      <a:pt x="77" y="120"/>
                      <a:pt x="76" y="120"/>
                      <a:pt x="76" y="119"/>
                    </a:cubicBezTo>
                    <a:cubicBezTo>
                      <a:pt x="70" y="118"/>
                      <a:pt x="65" y="116"/>
                      <a:pt x="60" y="115"/>
                    </a:cubicBezTo>
                    <a:close/>
                    <a:moveTo>
                      <a:pt x="73" y="116"/>
                    </a:moveTo>
                    <a:cubicBezTo>
                      <a:pt x="74" y="116"/>
                      <a:pt x="75" y="116"/>
                      <a:pt x="76" y="117"/>
                    </a:cubicBezTo>
                    <a:cubicBezTo>
                      <a:pt x="80" y="118"/>
                      <a:pt x="83" y="119"/>
                      <a:pt x="87" y="120"/>
                    </a:cubicBezTo>
                    <a:cubicBezTo>
                      <a:pt x="82" y="118"/>
                      <a:pt x="78" y="117"/>
                      <a:pt x="73" y="116"/>
                    </a:cubicBezTo>
                    <a:close/>
                    <a:moveTo>
                      <a:pt x="62" y="111"/>
                    </a:moveTo>
                    <a:cubicBezTo>
                      <a:pt x="62" y="111"/>
                      <a:pt x="62" y="110"/>
                      <a:pt x="62" y="110"/>
                    </a:cubicBezTo>
                    <a:cubicBezTo>
                      <a:pt x="66" y="112"/>
                      <a:pt x="71" y="113"/>
                      <a:pt x="75" y="114"/>
                    </a:cubicBezTo>
                    <a:cubicBezTo>
                      <a:pt x="80" y="115"/>
                      <a:pt x="85" y="117"/>
                      <a:pt x="90" y="119"/>
                    </a:cubicBezTo>
                    <a:cubicBezTo>
                      <a:pt x="101" y="122"/>
                      <a:pt x="112" y="125"/>
                      <a:pt x="123" y="130"/>
                    </a:cubicBezTo>
                    <a:cubicBezTo>
                      <a:pt x="120" y="129"/>
                      <a:pt x="118" y="129"/>
                      <a:pt x="115" y="128"/>
                    </a:cubicBezTo>
                    <a:cubicBezTo>
                      <a:pt x="113" y="127"/>
                      <a:pt x="110" y="126"/>
                      <a:pt x="108" y="125"/>
                    </a:cubicBezTo>
                    <a:cubicBezTo>
                      <a:pt x="103" y="123"/>
                      <a:pt x="97" y="122"/>
                      <a:pt x="92" y="120"/>
                    </a:cubicBezTo>
                    <a:cubicBezTo>
                      <a:pt x="82" y="118"/>
                      <a:pt x="72" y="115"/>
                      <a:pt x="62" y="111"/>
                    </a:cubicBezTo>
                    <a:close/>
                    <a:moveTo>
                      <a:pt x="63" y="107"/>
                    </a:moveTo>
                    <a:cubicBezTo>
                      <a:pt x="63" y="105"/>
                      <a:pt x="63" y="104"/>
                      <a:pt x="63" y="103"/>
                    </a:cubicBezTo>
                    <a:cubicBezTo>
                      <a:pt x="63" y="103"/>
                      <a:pt x="63" y="103"/>
                      <a:pt x="63" y="103"/>
                    </a:cubicBezTo>
                    <a:cubicBezTo>
                      <a:pt x="68" y="105"/>
                      <a:pt x="73" y="107"/>
                      <a:pt x="78" y="109"/>
                    </a:cubicBezTo>
                    <a:cubicBezTo>
                      <a:pt x="84" y="111"/>
                      <a:pt x="89" y="112"/>
                      <a:pt x="94" y="114"/>
                    </a:cubicBezTo>
                    <a:cubicBezTo>
                      <a:pt x="100" y="116"/>
                      <a:pt x="106" y="118"/>
                      <a:pt x="111" y="120"/>
                    </a:cubicBezTo>
                    <a:cubicBezTo>
                      <a:pt x="114" y="122"/>
                      <a:pt x="118" y="123"/>
                      <a:pt x="121" y="124"/>
                    </a:cubicBezTo>
                    <a:cubicBezTo>
                      <a:pt x="121" y="124"/>
                      <a:pt x="123" y="125"/>
                      <a:pt x="124" y="125"/>
                    </a:cubicBezTo>
                    <a:cubicBezTo>
                      <a:pt x="124" y="125"/>
                      <a:pt x="124" y="125"/>
                      <a:pt x="124" y="125"/>
                    </a:cubicBezTo>
                    <a:cubicBezTo>
                      <a:pt x="123" y="125"/>
                      <a:pt x="123" y="125"/>
                      <a:pt x="121" y="124"/>
                    </a:cubicBezTo>
                    <a:cubicBezTo>
                      <a:pt x="112" y="120"/>
                      <a:pt x="101" y="118"/>
                      <a:pt x="91" y="115"/>
                    </a:cubicBezTo>
                    <a:cubicBezTo>
                      <a:pt x="85" y="113"/>
                      <a:pt x="79" y="112"/>
                      <a:pt x="73" y="110"/>
                    </a:cubicBezTo>
                    <a:cubicBezTo>
                      <a:pt x="71" y="110"/>
                      <a:pt x="69" y="109"/>
                      <a:pt x="67" y="109"/>
                    </a:cubicBezTo>
                    <a:cubicBezTo>
                      <a:pt x="67" y="109"/>
                      <a:pt x="65" y="108"/>
                      <a:pt x="64" y="108"/>
                    </a:cubicBezTo>
                    <a:cubicBezTo>
                      <a:pt x="64" y="108"/>
                      <a:pt x="64" y="107"/>
                      <a:pt x="64" y="107"/>
                    </a:cubicBezTo>
                    <a:cubicBezTo>
                      <a:pt x="64" y="107"/>
                      <a:pt x="63" y="107"/>
                      <a:pt x="63" y="107"/>
                    </a:cubicBezTo>
                    <a:close/>
                    <a:moveTo>
                      <a:pt x="63" y="102"/>
                    </a:moveTo>
                    <a:cubicBezTo>
                      <a:pt x="63" y="101"/>
                      <a:pt x="63" y="100"/>
                      <a:pt x="63" y="100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4" y="100"/>
                      <a:pt x="65" y="100"/>
                      <a:pt x="65" y="100"/>
                    </a:cubicBezTo>
                    <a:cubicBezTo>
                      <a:pt x="65" y="101"/>
                      <a:pt x="66" y="101"/>
                      <a:pt x="67" y="101"/>
                    </a:cubicBezTo>
                    <a:cubicBezTo>
                      <a:pt x="76" y="104"/>
                      <a:pt x="86" y="107"/>
                      <a:pt x="96" y="110"/>
                    </a:cubicBezTo>
                    <a:cubicBezTo>
                      <a:pt x="101" y="112"/>
                      <a:pt x="106" y="113"/>
                      <a:pt x="111" y="115"/>
                    </a:cubicBezTo>
                    <a:cubicBezTo>
                      <a:pt x="114" y="117"/>
                      <a:pt x="118" y="118"/>
                      <a:pt x="121" y="119"/>
                    </a:cubicBezTo>
                    <a:cubicBezTo>
                      <a:pt x="121" y="120"/>
                      <a:pt x="126" y="122"/>
                      <a:pt x="122" y="121"/>
                    </a:cubicBezTo>
                    <a:cubicBezTo>
                      <a:pt x="112" y="118"/>
                      <a:pt x="102" y="114"/>
                      <a:pt x="92" y="111"/>
                    </a:cubicBezTo>
                    <a:cubicBezTo>
                      <a:pt x="87" y="110"/>
                      <a:pt x="82" y="109"/>
                      <a:pt x="77" y="107"/>
                    </a:cubicBezTo>
                    <a:cubicBezTo>
                      <a:pt x="72" y="105"/>
                      <a:pt x="68" y="104"/>
                      <a:pt x="63" y="102"/>
                    </a:cubicBezTo>
                    <a:cubicBezTo>
                      <a:pt x="63" y="102"/>
                      <a:pt x="63" y="102"/>
                      <a:pt x="63" y="102"/>
                    </a:cubicBezTo>
                    <a:close/>
                    <a:moveTo>
                      <a:pt x="64" y="97"/>
                    </a:moveTo>
                    <a:cubicBezTo>
                      <a:pt x="65" y="96"/>
                      <a:pt x="65" y="95"/>
                      <a:pt x="65" y="95"/>
                    </a:cubicBezTo>
                    <a:cubicBezTo>
                      <a:pt x="73" y="98"/>
                      <a:pt x="81" y="100"/>
                      <a:pt x="89" y="102"/>
                    </a:cubicBezTo>
                    <a:cubicBezTo>
                      <a:pt x="92" y="103"/>
                      <a:pt x="96" y="104"/>
                      <a:pt x="99" y="106"/>
                    </a:cubicBezTo>
                    <a:cubicBezTo>
                      <a:pt x="106" y="108"/>
                      <a:pt x="112" y="110"/>
                      <a:pt x="118" y="112"/>
                    </a:cubicBezTo>
                    <a:cubicBezTo>
                      <a:pt x="121" y="113"/>
                      <a:pt x="122" y="113"/>
                      <a:pt x="122" y="113"/>
                    </a:cubicBezTo>
                    <a:cubicBezTo>
                      <a:pt x="122" y="113"/>
                      <a:pt x="122" y="113"/>
                      <a:pt x="122" y="114"/>
                    </a:cubicBezTo>
                    <a:cubicBezTo>
                      <a:pt x="121" y="114"/>
                      <a:pt x="118" y="113"/>
                      <a:pt x="116" y="112"/>
                    </a:cubicBezTo>
                    <a:cubicBezTo>
                      <a:pt x="113" y="112"/>
                      <a:pt x="110" y="111"/>
                      <a:pt x="107" y="110"/>
                    </a:cubicBezTo>
                    <a:cubicBezTo>
                      <a:pt x="93" y="106"/>
                      <a:pt x="78" y="102"/>
                      <a:pt x="64" y="97"/>
                    </a:cubicBezTo>
                    <a:close/>
                    <a:moveTo>
                      <a:pt x="67" y="95"/>
                    </a:moveTo>
                    <a:cubicBezTo>
                      <a:pt x="68" y="95"/>
                      <a:pt x="69" y="95"/>
                      <a:pt x="70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0" y="96"/>
                      <a:pt x="69" y="95"/>
                      <a:pt x="67" y="95"/>
                    </a:cubicBezTo>
                    <a:close/>
                    <a:moveTo>
                      <a:pt x="65" y="94"/>
                    </a:moveTo>
                    <a:cubicBezTo>
                      <a:pt x="66" y="93"/>
                      <a:pt x="66" y="93"/>
                      <a:pt x="66" y="92"/>
                    </a:cubicBezTo>
                    <a:cubicBezTo>
                      <a:pt x="69" y="93"/>
                      <a:pt x="71" y="93"/>
                      <a:pt x="73" y="94"/>
                    </a:cubicBezTo>
                    <a:cubicBezTo>
                      <a:pt x="74" y="95"/>
                      <a:pt x="75" y="95"/>
                      <a:pt x="76" y="96"/>
                    </a:cubicBezTo>
                    <a:cubicBezTo>
                      <a:pt x="79" y="97"/>
                      <a:pt x="82" y="98"/>
                      <a:pt x="85" y="99"/>
                    </a:cubicBezTo>
                    <a:cubicBezTo>
                      <a:pt x="92" y="101"/>
                      <a:pt x="99" y="103"/>
                      <a:pt x="107" y="105"/>
                    </a:cubicBezTo>
                    <a:cubicBezTo>
                      <a:pt x="110" y="106"/>
                      <a:pt x="113" y="107"/>
                      <a:pt x="116" y="108"/>
                    </a:cubicBezTo>
                    <a:cubicBezTo>
                      <a:pt x="117" y="109"/>
                      <a:pt x="119" y="109"/>
                      <a:pt x="121" y="110"/>
                    </a:cubicBezTo>
                    <a:cubicBezTo>
                      <a:pt x="121" y="110"/>
                      <a:pt x="121" y="110"/>
                      <a:pt x="121" y="110"/>
                    </a:cubicBezTo>
                    <a:cubicBezTo>
                      <a:pt x="119" y="110"/>
                      <a:pt x="117" y="109"/>
                      <a:pt x="115" y="109"/>
                    </a:cubicBezTo>
                    <a:cubicBezTo>
                      <a:pt x="108" y="107"/>
                      <a:pt x="101" y="104"/>
                      <a:pt x="94" y="102"/>
                    </a:cubicBezTo>
                    <a:cubicBezTo>
                      <a:pt x="93" y="102"/>
                      <a:pt x="93" y="102"/>
                      <a:pt x="92" y="102"/>
                    </a:cubicBezTo>
                    <a:cubicBezTo>
                      <a:pt x="87" y="100"/>
                      <a:pt x="82" y="99"/>
                      <a:pt x="77" y="98"/>
                    </a:cubicBezTo>
                    <a:cubicBezTo>
                      <a:pt x="73" y="96"/>
                      <a:pt x="69" y="94"/>
                      <a:pt x="65" y="94"/>
                    </a:cubicBezTo>
                    <a:close/>
                    <a:moveTo>
                      <a:pt x="66" y="80"/>
                    </a:moveTo>
                    <a:cubicBezTo>
                      <a:pt x="69" y="80"/>
                      <a:pt x="72" y="81"/>
                      <a:pt x="75" y="82"/>
                    </a:cubicBezTo>
                    <a:cubicBezTo>
                      <a:pt x="91" y="86"/>
                      <a:pt x="106" y="92"/>
                      <a:pt x="122" y="96"/>
                    </a:cubicBezTo>
                    <a:cubicBezTo>
                      <a:pt x="122" y="97"/>
                      <a:pt x="121" y="97"/>
                      <a:pt x="121" y="98"/>
                    </a:cubicBezTo>
                    <a:cubicBezTo>
                      <a:pt x="113" y="95"/>
                      <a:pt x="105" y="93"/>
                      <a:pt x="97" y="92"/>
                    </a:cubicBezTo>
                    <a:cubicBezTo>
                      <a:pt x="87" y="89"/>
                      <a:pt x="78" y="87"/>
                      <a:pt x="69" y="83"/>
                    </a:cubicBezTo>
                    <a:cubicBezTo>
                      <a:pt x="68" y="83"/>
                      <a:pt x="68" y="84"/>
                      <a:pt x="69" y="84"/>
                    </a:cubicBezTo>
                    <a:cubicBezTo>
                      <a:pt x="76" y="89"/>
                      <a:pt x="86" y="91"/>
                      <a:pt x="94" y="94"/>
                    </a:cubicBezTo>
                    <a:cubicBezTo>
                      <a:pt x="102" y="97"/>
                      <a:pt x="111" y="101"/>
                      <a:pt x="119" y="102"/>
                    </a:cubicBezTo>
                    <a:cubicBezTo>
                      <a:pt x="110" y="101"/>
                      <a:pt x="100" y="98"/>
                      <a:pt x="91" y="95"/>
                    </a:cubicBezTo>
                    <a:cubicBezTo>
                      <a:pt x="88" y="94"/>
                      <a:pt x="85" y="93"/>
                      <a:pt x="81" y="92"/>
                    </a:cubicBezTo>
                    <a:cubicBezTo>
                      <a:pt x="77" y="91"/>
                      <a:pt x="73" y="89"/>
                      <a:pt x="68" y="88"/>
                    </a:cubicBezTo>
                    <a:cubicBezTo>
                      <a:pt x="68" y="88"/>
                      <a:pt x="68" y="88"/>
                      <a:pt x="68" y="88"/>
                    </a:cubicBezTo>
                    <a:cubicBezTo>
                      <a:pt x="69" y="85"/>
                      <a:pt x="69" y="81"/>
                      <a:pt x="66" y="80"/>
                    </a:cubicBezTo>
                    <a:close/>
                    <a:moveTo>
                      <a:pt x="51" y="75"/>
                    </a:moveTo>
                    <a:cubicBezTo>
                      <a:pt x="47" y="74"/>
                      <a:pt x="43" y="73"/>
                      <a:pt x="40" y="72"/>
                    </a:cubicBezTo>
                    <a:cubicBezTo>
                      <a:pt x="39" y="72"/>
                      <a:pt x="29" y="69"/>
                      <a:pt x="34" y="70"/>
                    </a:cubicBezTo>
                    <a:cubicBezTo>
                      <a:pt x="51" y="71"/>
                      <a:pt x="68" y="78"/>
                      <a:pt x="83" y="83"/>
                    </a:cubicBezTo>
                    <a:cubicBezTo>
                      <a:pt x="91" y="86"/>
                      <a:pt x="99" y="89"/>
                      <a:pt x="107" y="91"/>
                    </a:cubicBezTo>
                    <a:cubicBezTo>
                      <a:pt x="112" y="92"/>
                      <a:pt x="118" y="92"/>
                      <a:pt x="122" y="95"/>
                    </a:cubicBezTo>
                    <a:cubicBezTo>
                      <a:pt x="106" y="91"/>
                      <a:pt x="91" y="86"/>
                      <a:pt x="75" y="81"/>
                    </a:cubicBezTo>
                    <a:cubicBezTo>
                      <a:pt x="67" y="79"/>
                      <a:pt x="59" y="77"/>
                      <a:pt x="51" y="75"/>
                    </a:cubicBezTo>
                    <a:close/>
                    <a:moveTo>
                      <a:pt x="45" y="78"/>
                    </a:moveTo>
                    <a:cubicBezTo>
                      <a:pt x="43" y="77"/>
                      <a:pt x="40" y="76"/>
                      <a:pt x="38" y="75"/>
                    </a:cubicBezTo>
                    <a:cubicBezTo>
                      <a:pt x="36" y="75"/>
                      <a:pt x="35" y="74"/>
                      <a:pt x="33" y="73"/>
                    </a:cubicBezTo>
                    <a:cubicBezTo>
                      <a:pt x="31" y="72"/>
                      <a:pt x="31" y="72"/>
                      <a:pt x="33" y="73"/>
                    </a:cubicBezTo>
                    <a:cubicBezTo>
                      <a:pt x="38" y="74"/>
                      <a:pt x="43" y="76"/>
                      <a:pt x="48" y="77"/>
                    </a:cubicBezTo>
                    <a:cubicBezTo>
                      <a:pt x="52" y="78"/>
                      <a:pt x="57" y="79"/>
                      <a:pt x="62" y="80"/>
                    </a:cubicBezTo>
                    <a:cubicBezTo>
                      <a:pt x="61" y="80"/>
                      <a:pt x="61" y="81"/>
                      <a:pt x="60" y="81"/>
                    </a:cubicBezTo>
                    <a:cubicBezTo>
                      <a:pt x="55" y="80"/>
                      <a:pt x="50" y="79"/>
                      <a:pt x="45" y="78"/>
                    </a:cubicBezTo>
                    <a:close/>
                    <a:moveTo>
                      <a:pt x="41" y="83"/>
                    </a:moveTo>
                    <a:cubicBezTo>
                      <a:pt x="39" y="82"/>
                      <a:pt x="37" y="82"/>
                      <a:pt x="35" y="81"/>
                    </a:cubicBezTo>
                    <a:cubicBezTo>
                      <a:pt x="34" y="81"/>
                      <a:pt x="26" y="78"/>
                      <a:pt x="31" y="79"/>
                    </a:cubicBezTo>
                    <a:cubicBezTo>
                      <a:pt x="35" y="80"/>
                      <a:pt x="39" y="81"/>
                      <a:pt x="43" y="82"/>
                    </a:cubicBezTo>
                    <a:cubicBezTo>
                      <a:pt x="42" y="82"/>
                      <a:pt x="42" y="83"/>
                      <a:pt x="41" y="83"/>
                    </a:cubicBezTo>
                    <a:close/>
                    <a:moveTo>
                      <a:pt x="39" y="87"/>
                    </a:moveTo>
                    <a:cubicBezTo>
                      <a:pt x="37" y="86"/>
                      <a:pt x="35" y="85"/>
                      <a:pt x="33" y="84"/>
                    </a:cubicBezTo>
                    <a:cubicBezTo>
                      <a:pt x="32" y="83"/>
                      <a:pt x="26" y="80"/>
                      <a:pt x="30" y="81"/>
                    </a:cubicBezTo>
                    <a:cubicBezTo>
                      <a:pt x="33" y="82"/>
                      <a:pt x="37" y="84"/>
                      <a:pt x="40" y="84"/>
                    </a:cubicBezTo>
                    <a:cubicBezTo>
                      <a:pt x="40" y="85"/>
                      <a:pt x="39" y="86"/>
                      <a:pt x="39" y="87"/>
                    </a:cubicBezTo>
                    <a:close/>
                    <a:moveTo>
                      <a:pt x="37" y="90"/>
                    </a:moveTo>
                    <a:cubicBezTo>
                      <a:pt x="34" y="89"/>
                      <a:pt x="32" y="88"/>
                      <a:pt x="30" y="87"/>
                    </a:cubicBezTo>
                    <a:cubicBezTo>
                      <a:pt x="29" y="86"/>
                      <a:pt x="24" y="84"/>
                      <a:pt x="28" y="86"/>
                    </a:cubicBezTo>
                    <a:cubicBezTo>
                      <a:pt x="31" y="87"/>
                      <a:pt x="35" y="87"/>
                      <a:pt x="38" y="88"/>
                    </a:cubicBezTo>
                    <a:cubicBezTo>
                      <a:pt x="38" y="88"/>
                      <a:pt x="38" y="88"/>
                      <a:pt x="37" y="89"/>
                    </a:cubicBezTo>
                    <a:cubicBezTo>
                      <a:pt x="37" y="89"/>
                      <a:pt x="37" y="90"/>
                      <a:pt x="37" y="90"/>
                    </a:cubicBezTo>
                    <a:close/>
                    <a:moveTo>
                      <a:pt x="34" y="94"/>
                    </a:moveTo>
                    <a:cubicBezTo>
                      <a:pt x="32" y="92"/>
                      <a:pt x="28" y="91"/>
                      <a:pt x="25" y="89"/>
                    </a:cubicBezTo>
                    <a:cubicBezTo>
                      <a:pt x="26" y="90"/>
                      <a:pt x="31" y="90"/>
                      <a:pt x="33" y="91"/>
                    </a:cubicBezTo>
                    <a:cubicBezTo>
                      <a:pt x="34" y="91"/>
                      <a:pt x="35" y="91"/>
                      <a:pt x="36" y="91"/>
                    </a:cubicBezTo>
                    <a:cubicBezTo>
                      <a:pt x="36" y="92"/>
                      <a:pt x="35" y="93"/>
                      <a:pt x="34" y="94"/>
                    </a:cubicBezTo>
                    <a:close/>
                    <a:moveTo>
                      <a:pt x="32" y="97"/>
                    </a:moveTo>
                    <a:cubicBezTo>
                      <a:pt x="31" y="97"/>
                      <a:pt x="29" y="96"/>
                      <a:pt x="28" y="95"/>
                    </a:cubicBezTo>
                    <a:cubicBezTo>
                      <a:pt x="27" y="94"/>
                      <a:pt x="22" y="92"/>
                      <a:pt x="26" y="93"/>
                    </a:cubicBezTo>
                    <a:cubicBezTo>
                      <a:pt x="28" y="94"/>
                      <a:pt x="31" y="95"/>
                      <a:pt x="34" y="95"/>
                    </a:cubicBezTo>
                    <a:cubicBezTo>
                      <a:pt x="33" y="96"/>
                      <a:pt x="33" y="97"/>
                      <a:pt x="32" y="97"/>
                    </a:cubicBezTo>
                    <a:close/>
                    <a:moveTo>
                      <a:pt x="31" y="100"/>
                    </a:moveTo>
                    <a:cubicBezTo>
                      <a:pt x="29" y="99"/>
                      <a:pt x="28" y="98"/>
                      <a:pt x="27" y="98"/>
                    </a:cubicBezTo>
                    <a:cubicBezTo>
                      <a:pt x="27" y="98"/>
                      <a:pt x="23" y="96"/>
                      <a:pt x="26" y="97"/>
                    </a:cubicBezTo>
                    <a:cubicBezTo>
                      <a:pt x="28" y="98"/>
                      <a:pt x="30" y="98"/>
                      <a:pt x="32" y="98"/>
                    </a:cubicBezTo>
                    <a:cubicBezTo>
                      <a:pt x="32" y="98"/>
                      <a:pt x="32" y="98"/>
                      <a:pt x="32" y="98"/>
                    </a:cubicBezTo>
                    <a:cubicBezTo>
                      <a:pt x="31" y="99"/>
                      <a:pt x="31" y="99"/>
                      <a:pt x="31" y="100"/>
                    </a:cubicBezTo>
                    <a:cubicBezTo>
                      <a:pt x="31" y="100"/>
                      <a:pt x="31" y="100"/>
                      <a:pt x="31" y="100"/>
                    </a:cubicBezTo>
                    <a:close/>
                    <a:moveTo>
                      <a:pt x="26" y="101"/>
                    </a:moveTo>
                    <a:cubicBezTo>
                      <a:pt x="25" y="100"/>
                      <a:pt x="25" y="100"/>
                      <a:pt x="26" y="100"/>
                    </a:cubicBezTo>
                    <a:cubicBezTo>
                      <a:pt x="27" y="100"/>
                      <a:pt x="29" y="100"/>
                      <a:pt x="30" y="100"/>
                    </a:cubicBezTo>
                    <a:cubicBezTo>
                      <a:pt x="30" y="101"/>
                      <a:pt x="29" y="101"/>
                      <a:pt x="28" y="102"/>
                    </a:cubicBezTo>
                    <a:cubicBezTo>
                      <a:pt x="28" y="101"/>
                      <a:pt x="27" y="101"/>
                      <a:pt x="26" y="101"/>
                    </a:cubicBezTo>
                    <a:close/>
                    <a:moveTo>
                      <a:pt x="28" y="103"/>
                    </a:moveTo>
                    <a:cubicBezTo>
                      <a:pt x="27" y="103"/>
                      <a:pt x="26" y="104"/>
                      <a:pt x="26" y="104"/>
                    </a:cubicBezTo>
                    <a:cubicBezTo>
                      <a:pt x="25" y="104"/>
                      <a:pt x="24" y="103"/>
                      <a:pt x="24" y="103"/>
                    </a:cubicBezTo>
                    <a:cubicBezTo>
                      <a:pt x="24" y="102"/>
                      <a:pt x="26" y="103"/>
                      <a:pt x="28" y="103"/>
                    </a:cubicBezTo>
                    <a:close/>
                    <a:moveTo>
                      <a:pt x="24" y="107"/>
                    </a:moveTo>
                    <a:cubicBezTo>
                      <a:pt x="22" y="105"/>
                      <a:pt x="23" y="105"/>
                      <a:pt x="25" y="105"/>
                    </a:cubicBezTo>
                    <a:cubicBezTo>
                      <a:pt x="25" y="105"/>
                      <a:pt x="25" y="105"/>
                      <a:pt x="25" y="106"/>
                    </a:cubicBezTo>
                    <a:cubicBezTo>
                      <a:pt x="24" y="106"/>
                      <a:pt x="24" y="107"/>
                      <a:pt x="24" y="107"/>
                    </a:cubicBezTo>
                    <a:close/>
                    <a:moveTo>
                      <a:pt x="23" y="108"/>
                    </a:moveTo>
                    <a:cubicBezTo>
                      <a:pt x="23" y="109"/>
                      <a:pt x="22" y="109"/>
                      <a:pt x="22" y="110"/>
                    </a:cubicBezTo>
                    <a:cubicBezTo>
                      <a:pt x="22" y="109"/>
                      <a:pt x="21" y="108"/>
                      <a:pt x="21" y="108"/>
                    </a:cubicBezTo>
                    <a:cubicBezTo>
                      <a:pt x="22" y="108"/>
                      <a:pt x="22" y="108"/>
                      <a:pt x="23" y="108"/>
                    </a:cubicBezTo>
                    <a:close/>
                    <a:moveTo>
                      <a:pt x="21" y="111"/>
                    </a:moveTo>
                    <a:cubicBezTo>
                      <a:pt x="21" y="111"/>
                      <a:pt x="21" y="112"/>
                      <a:pt x="21" y="112"/>
                    </a:cubicBezTo>
                    <a:cubicBezTo>
                      <a:pt x="21" y="112"/>
                      <a:pt x="21" y="112"/>
                      <a:pt x="21" y="111"/>
                    </a:cubicBezTo>
                    <a:cubicBezTo>
                      <a:pt x="21" y="111"/>
                      <a:pt x="21" y="110"/>
                      <a:pt x="21" y="109"/>
                    </a:cubicBezTo>
                    <a:cubicBezTo>
                      <a:pt x="21" y="110"/>
                      <a:pt x="21" y="111"/>
                      <a:pt x="21" y="111"/>
                    </a:cubicBezTo>
                    <a:close/>
                    <a:moveTo>
                      <a:pt x="21" y="107"/>
                    </a:moveTo>
                    <a:cubicBezTo>
                      <a:pt x="21" y="102"/>
                      <a:pt x="22" y="97"/>
                      <a:pt x="23" y="92"/>
                    </a:cubicBezTo>
                    <a:cubicBezTo>
                      <a:pt x="23" y="92"/>
                      <a:pt x="23" y="92"/>
                      <a:pt x="23" y="92"/>
                    </a:cubicBezTo>
                    <a:cubicBezTo>
                      <a:pt x="25" y="94"/>
                      <a:pt x="27" y="96"/>
                      <a:pt x="30" y="97"/>
                    </a:cubicBezTo>
                    <a:cubicBezTo>
                      <a:pt x="33" y="99"/>
                      <a:pt x="29" y="97"/>
                      <a:pt x="28" y="97"/>
                    </a:cubicBezTo>
                    <a:cubicBezTo>
                      <a:pt x="26" y="97"/>
                      <a:pt x="25" y="96"/>
                      <a:pt x="24" y="96"/>
                    </a:cubicBezTo>
                    <a:cubicBezTo>
                      <a:pt x="24" y="96"/>
                      <a:pt x="23" y="96"/>
                      <a:pt x="24" y="97"/>
                    </a:cubicBezTo>
                    <a:cubicBezTo>
                      <a:pt x="25" y="98"/>
                      <a:pt x="27" y="98"/>
                      <a:pt x="29" y="100"/>
                    </a:cubicBezTo>
                    <a:cubicBezTo>
                      <a:pt x="28" y="99"/>
                      <a:pt x="25" y="99"/>
                      <a:pt x="23" y="99"/>
                    </a:cubicBezTo>
                    <a:cubicBezTo>
                      <a:pt x="23" y="99"/>
                      <a:pt x="23" y="99"/>
                      <a:pt x="23" y="99"/>
                    </a:cubicBezTo>
                    <a:cubicBezTo>
                      <a:pt x="24" y="100"/>
                      <a:pt x="25" y="101"/>
                      <a:pt x="26" y="102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24" y="101"/>
                      <a:pt x="24" y="101"/>
                      <a:pt x="23" y="101"/>
                    </a:cubicBezTo>
                    <a:cubicBezTo>
                      <a:pt x="22" y="101"/>
                      <a:pt x="22" y="101"/>
                      <a:pt x="22" y="101"/>
                    </a:cubicBezTo>
                    <a:cubicBezTo>
                      <a:pt x="23" y="103"/>
                      <a:pt x="23" y="103"/>
                      <a:pt x="24" y="104"/>
                    </a:cubicBezTo>
                    <a:cubicBezTo>
                      <a:pt x="26" y="105"/>
                      <a:pt x="22" y="104"/>
                      <a:pt x="22" y="104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22" y="106"/>
                      <a:pt x="23" y="107"/>
                      <a:pt x="21" y="107"/>
                    </a:cubicBezTo>
                    <a:close/>
                    <a:moveTo>
                      <a:pt x="23" y="92"/>
                    </a:moveTo>
                    <a:cubicBezTo>
                      <a:pt x="23" y="91"/>
                      <a:pt x="23" y="90"/>
                      <a:pt x="24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5" y="90"/>
                      <a:pt x="27" y="91"/>
                      <a:pt x="29" y="92"/>
                    </a:cubicBezTo>
                    <a:cubicBezTo>
                      <a:pt x="30" y="92"/>
                      <a:pt x="32" y="94"/>
                      <a:pt x="33" y="95"/>
                    </a:cubicBezTo>
                    <a:cubicBezTo>
                      <a:pt x="30" y="94"/>
                      <a:pt x="27" y="92"/>
                      <a:pt x="23" y="92"/>
                    </a:cubicBezTo>
                    <a:cubicBezTo>
                      <a:pt x="23" y="91"/>
                      <a:pt x="23" y="92"/>
                      <a:pt x="23" y="92"/>
                    </a:cubicBezTo>
                    <a:close/>
                    <a:moveTo>
                      <a:pt x="24" y="88"/>
                    </a:moveTo>
                    <a:cubicBezTo>
                      <a:pt x="24" y="87"/>
                      <a:pt x="24" y="86"/>
                      <a:pt x="25" y="85"/>
                    </a:cubicBezTo>
                    <a:cubicBezTo>
                      <a:pt x="27" y="86"/>
                      <a:pt x="29" y="87"/>
                      <a:pt x="31" y="88"/>
                    </a:cubicBezTo>
                    <a:cubicBezTo>
                      <a:pt x="32" y="89"/>
                      <a:pt x="35" y="90"/>
                      <a:pt x="36" y="91"/>
                    </a:cubicBezTo>
                    <a:cubicBezTo>
                      <a:pt x="32" y="90"/>
                      <a:pt x="28" y="88"/>
                      <a:pt x="24" y="88"/>
                    </a:cubicBezTo>
                    <a:cubicBezTo>
                      <a:pt x="24" y="88"/>
                      <a:pt x="24" y="88"/>
                      <a:pt x="24" y="88"/>
                    </a:cubicBezTo>
                    <a:close/>
                    <a:moveTo>
                      <a:pt x="25" y="84"/>
                    </a:moveTo>
                    <a:cubicBezTo>
                      <a:pt x="26" y="81"/>
                      <a:pt x="27" y="79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ubicBezTo>
                      <a:pt x="33" y="78"/>
                      <a:pt x="38" y="80"/>
                      <a:pt x="43" y="81"/>
                    </a:cubicBezTo>
                    <a:cubicBezTo>
                      <a:pt x="38" y="80"/>
                      <a:pt x="33" y="79"/>
                      <a:pt x="28" y="78"/>
                    </a:cubicBezTo>
                    <a:cubicBezTo>
                      <a:pt x="28" y="78"/>
                      <a:pt x="28" y="78"/>
                      <a:pt x="28" y="79"/>
                    </a:cubicBezTo>
                    <a:cubicBezTo>
                      <a:pt x="30" y="80"/>
                      <a:pt x="32" y="81"/>
                      <a:pt x="34" y="81"/>
                    </a:cubicBezTo>
                    <a:cubicBezTo>
                      <a:pt x="34" y="82"/>
                      <a:pt x="42" y="84"/>
                      <a:pt x="38" y="83"/>
                    </a:cubicBezTo>
                    <a:cubicBezTo>
                      <a:pt x="34" y="82"/>
                      <a:pt x="31" y="80"/>
                      <a:pt x="27" y="80"/>
                    </a:cubicBezTo>
                    <a:cubicBezTo>
                      <a:pt x="26" y="80"/>
                      <a:pt x="26" y="81"/>
                      <a:pt x="27" y="81"/>
                    </a:cubicBezTo>
                    <a:cubicBezTo>
                      <a:pt x="30" y="83"/>
                      <a:pt x="34" y="85"/>
                      <a:pt x="38" y="87"/>
                    </a:cubicBezTo>
                    <a:cubicBezTo>
                      <a:pt x="37" y="87"/>
                      <a:pt x="33" y="86"/>
                      <a:pt x="32" y="86"/>
                    </a:cubicBezTo>
                    <a:cubicBezTo>
                      <a:pt x="29" y="85"/>
                      <a:pt x="27" y="85"/>
                      <a:pt x="25" y="84"/>
                    </a:cubicBezTo>
                    <a:close/>
                    <a:moveTo>
                      <a:pt x="28" y="76"/>
                    </a:moveTo>
                    <a:cubicBezTo>
                      <a:pt x="29" y="72"/>
                      <a:pt x="31" y="69"/>
                      <a:pt x="33" y="65"/>
                    </a:cubicBezTo>
                    <a:cubicBezTo>
                      <a:pt x="40" y="68"/>
                      <a:pt x="48" y="70"/>
                      <a:pt x="56" y="72"/>
                    </a:cubicBezTo>
                    <a:cubicBezTo>
                      <a:pt x="64" y="75"/>
                      <a:pt x="72" y="78"/>
                      <a:pt x="81" y="80"/>
                    </a:cubicBezTo>
                    <a:cubicBezTo>
                      <a:pt x="89" y="83"/>
                      <a:pt x="98" y="86"/>
                      <a:pt x="106" y="88"/>
                    </a:cubicBezTo>
                    <a:cubicBezTo>
                      <a:pt x="111" y="90"/>
                      <a:pt x="115" y="91"/>
                      <a:pt x="120" y="92"/>
                    </a:cubicBezTo>
                    <a:cubicBezTo>
                      <a:pt x="122" y="93"/>
                      <a:pt x="124" y="93"/>
                      <a:pt x="126" y="94"/>
                    </a:cubicBezTo>
                    <a:cubicBezTo>
                      <a:pt x="125" y="94"/>
                      <a:pt x="124" y="95"/>
                      <a:pt x="123" y="96"/>
                    </a:cubicBezTo>
                    <a:cubicBezTo>
                      <a:pt x="119" y="92"/>
                      <a:pt x="114" y="91"/>
                      <a:pt x="109" y="90"/>
                    </a:cubicBezTo>
                    <a:cubicBezTo>
                      <a:pt x="100" y="88"/>
                      <a:pt x="91" y="85"/>
                      <a:pt x="82" y="82"/>
                    </a:cubicBezTo>
                    <a:cubicBezTo>
                      <a:pt x="73" y="79"/>
                      <a:pt x="63" y="76"/>
                      <a:pt x="54" y="73"/>
                    </a:cubicBezTo>
                    <a:cubicBezTo>
                      <a:pt x="46" y="71"/>
                      <a:pt x="39" y="69"/>
                      <a:pt x="31" y="69"/>
                    </a:cubicBezTo>
                    <a:cubicBezTo>
                      <a:pt x="31" y="69"/>
                      <a:pt x="31" y="69"/>
                      <a:pt x="31" y="70"/>
                    </a:cubicBezTo>
                    <a:cubicBezTo>
                      <a:pt x="37" y="73"/>
                      <a:pt x="44" y="74"/>
                      <a:pt x="50" y="76"/>
                    </a:cubicBezTo>
                    <a:cubicBezTo>
                      <a:pt x="55" y="77"/>
                      <a:pt x="59" y="78"/>
                      <a:pt x="64" y="79"/>
                    </a:cubicBezTo>
                    <a:cubicBezTo>
                      <a:pt x="63" y="79"/>
                      <a:pt x="63" y="79"/>
                      <a:pt x="62" y="79"/>
                    </a:cubicBezTo>
                    <a:cubicBezTo>
                      <a:pt x="57" y="78"/>
                      <a:pt x="50" y="77"/>
                      <a:pt x="45" y="76"/>
                    </a:cubicBezTo>
                    <a:cubicBezTo>
                      <a:pt x="40" y="74"/>
                      <a:pt x="35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8" y="77"/>
                      <a:pt x="47" y="79"/>
                      <a:pt x="56" y="81"/>
                    </a:cubicBezTo>
                    <a:cubicBezTo>
                      <a:pt x="55" y="81"/>
                      <a:pt x="54" y="81"/>
                      <a:pt x="53" y="80"/>
                    </a:cubicBezTo>
                    <a:cubicBezTo>
                      <a:pt x="50" y="80"/>
                      <a:pt x="47" y="79"/>
                      <a:pt x="44" y="78"/>
                    </a:cubicBezTo>
                    <a:cubicBezTo>
                      <a:pt x="39" y="77"/>
                      <a:pt x="33" y="77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lose/>
                    <a:moveTo>
                      <a:pt x="148" y="65"/>
                    </a:moveTo>
                    <a:cubicBezTo>
                      <a:pt x="148" y="65"/>
                      <a:pt x="148" y="65"/>
                      <a:pt x="147" y="65"/>
                    </a:cubicBezTo>
                    <a:cubicBezTo>
                      <a:pt x="144" y="64"/>
                      <a:pt x="140" y="63"/>
                      <a:pt x="136" y="62"/>
                    </a:cubicBezTo>
                    <a:cubicBezTo>
                      <a:pt x="132" y="61"/>
                      <a:pt x="127" y="60"/>
                      <a:pt x="122" y="59"/>
                    </a:cubicBezTo>
                    <a:cubicBezTo>
                      <a:pt x="114" y="57"/>
                      <a:pt x="105" y="54"/>
                      <a:pt x="97" y="53"/>
                    </a:cubicBezTo>
                    <a:cubicBezTo>
                      <a:pt x="99" y="51"/>
                      <a:pt x="100" y="50"/>
                      <a:pt x="102" y="48"/>
                    </a:cubicBezTo>
                    <a:cubicBezTo>
                      <a:pt x="109" y="51"/>
                      <a:pt x="117" y="52"/>
                      <a:pt x="124" y="54"/>
                    </a:cubicBezTo>
                    <a:cubicBezTo>
                      <a:pt x="128" y="55"/>
                      <a:pt x="132" y="56"/>
                      <a:pt x="136" y="58"/>
                    </a:cubicBezTo>
                    <a:cubicBezTo>
                      <a:pt x="139" y="58"/>
                      <a:pt x="141" y="59"/>
                      <a:pt x="143" y="60"/>
                    </a:cubicBezTo>
                    <a:cubicBezTo>
                      <a:pt x="143" y="60"/>
                      <a:pt x="143" y="60"/>
                      <a:pt x="144" y="60"/>
                    </a:cubicBezTo>
                    <a:cubicBezTo>
                      <a:pt x="144" y="60"/>
                      <a:pt x="145" y="61"/>
                      <a:pt x="145" y="61"/>
                    </a:cubicBezTo>
                    <a:cubicBezTo>
                      <a:pt x="141" y="60"/>
                      <a:pt x="138" y="59"/>
                      <a:pt x="135" y="58"/>
                    </a:cubicBezTo>
                    <a:cubicBezTo>
                      <a:pt x="131" y="57"/>
                      <a:pt x="127" y="56"/>
                      <a:pt x="123" y="55"/>
                    </a:cubicBezTo>
                    <a:cubicBezTo>
                      <a:pt x="115" y="53"/>
                      <a:pt x="108" y="51"/>
                      <a:pt x="100" y="50"/>
                    </a:cubicBezTo>
                    <a:cubicBezTo>
                      <a:pt x="100" y="50"/>
                      <a:pt x="99" y="51"/>
                      <a:pt x="100" y="51"/>
                    </a:cubicBezTo>
                    <a:cubicBezTo>
                      <a:pt x="108" y="55"/>
                      <a:pt x="116" y="56"/>
                      <a:pt x="125" y="58"/>
                    </a:cubicBezTo>
                    <a:cubicBezTo>
                      <a:pt x="129" y="59"/>
                      <a:pt x="134" y="60"/>
                      <a:pt x="139" y="61"/>
                    </a:cubicBezTo>
                    <a:cubicBezTo>
                      <a:pt x="141" y="62"/>
                      <a:pt x="143" y="63"/>
                      <a:pt x="145" y="63"/>
                    </a:cubicBezTo>
                    <a:cubicBezTo>
                      <a:pt x="145" y="63"/>
                      <a:pt x="146" y="64"/>
                      <a:pt x="148" y="64"/>
                    </a:cubicBezTo>
                    <a:cubicBezTo>
                      <a:pt x="148" y="65"/>
                      <a:pt x="148" y="65"/>
                      <a:pt x="148" y="65"/>
                    </a:cubicBezTo>
                    <a:close/>
                    <a:moveTo>
                      <a:pt x="103" y="48"/>
                    </a:moveTo>
                    <a:cubicBezTo>
                      <a:pt x="104" y="47"/>
                      <a:pt x="106" y="46"/>
                      <a:pt x="107" y="45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3" y="49"/>
                      <a:pt x="119" y="49"/>
                      <a:pt x="125" y="51"/>
                    </a:cubicBezTo>
                    <a:cubicBezTo>
                      <a:pt x="128" y="52"/>
                      <a:pt x="131" y="53"/>
                      <a:pt x="134" y="54"/>
                    </a:cubicBezTo>
                    <a:cubicBezTo>
                      <a:pt x="134" y="54"/>
                      <a:pt x="143" y="57"/>
                      <a:pt x="138" y="56"/>
                    </a:cubicBezTo>
                    <a:cubicBezTo>
                      <a:pt x="132" y="55"/>
                      <a:pt x="126" y="52"/>
                      <a:pt x="120" y="51"/>
                    </a:cubicBezTo>
                    <a:cubicBezTo>
                      <a:pt x="114" y="50"/>
                      <a:pt x="109" y="49"/>
                      <a:pt x="103" y="48"/>
                    </a:cubicBezTo>
                    <a:close/>
                    <a:moveTo>
                      <a:pt x="107" y="45"/>
                    </a:moveTo>
                    <a:cubicBezTo>
                      <a:pt x="109" y="45"/>
                      <a:pt x="112" y="44"/>
                      <a:pt x="114" y="44"/>
                    </a:cubicBezTo>
                    <a:cubicBezTo>
                      <a:pt x="119" y="45"/>
                      <a:pt x="125" y="47"/>
                      <a:pt x="129" y="49"/>
                    </a:cubicBezTo>
                    <a:cubicBezTo>
                      <a:pt x="122" y="48"/>
                      <a:pt x="114" y="46"/>
                      <a:pt x="107" y="45"/>
                    </a:cubicBezTo>
                    <a:cubicBezTo>
                      <a:pt x="107" y="45"/>
                      <a:pt x="107" y="45"/>
                      <a:pt x="107" y="45"/>
                    </a:cubicBezTo>
                    <a:close/>
                    <a:moveTo>
                      <a:pt x="139" y="55"/>
                    </a:moveTo>
                    <a:cubicBezTo>
                      <a:pt x="135" y="54"/>
                      <a:pt x="132" y="52"/>
                      <a:pt x="129" y="51"/>
                    </a:cubicBezTo>
                    <a:cubicBezTo>
                      <a:pt x="124" y="50"/>
                      <a:pt x="119" y="49"/>
                      <a:pt x="114" y="48"/>
                    </a:cubicBezTo>
                    <a:cubicBezTo>
                      <a:pt x="112" y="47"/>
                      <a:pt x="110" y="47"/>
                      <a:pt x="109" y="46"/>
                    </a:cubicBezTo>
                    <a:cubicBezTo>
                      <a:pt x="110" y="46"/>
                      <a:pt x="111" y="47"/>
                      <a:pt x="112" y="47"/>
                    </a:cubicBezTo>
                    <a:cubicBezTo>
                      <a:pt x="114" y="47"/>
                      <a:pt x="116" y="48"/>
                      <a:pt x="118" y="48"/>
                    </a:cubicBezTo>
                    <a:cubicBezTo>
                      <a:pt x="123" y="49"/>
                      <a:pt x="127" y="50"/>
                      <a:pt x="132" y="50"/>
                    </a:cubicBezTo>
                    <a:cubicBezTo>
                      <a:pt x="134" y="52"/>
                      <a:pt x="136" y="53"/>
                      <a:pt x="139" y="55"/>
                    </a:cubicBezTo>
                    <a:close/>
                    <a:moveTo>
                      <a:pt x="143" y="59"/>
                    </a:moveTo>
                    <a:cubicBezTo>
                      <a:pt x="138" y="57"/>
                      <a:pt x="132" y="55"/>
                      <a:pt x="126" y="54"/>
                    </a:cubicBezTo>
                    <a:cubicBezTo>
                      <a:pt x="120" y="52"/>
                      <a:pt x="114" y="51"/>
                      <a:pt x="109" y="49"/>
                    </a:cubicBezTo>
                    <a:cubicBezTo>
                      <a:pt x="109" y="50"/>
                      <a:pt x="110" y="50"/>
                      <a:pt x="111" y="50"/>
                    </a:cubicBezTo>
                    <a:cubicBezTo>
                      <a:pt x="115" y="51"/>
                      <a:pt x="118" y="51"/>
                      <a:pt x="121" y="52"/>
                    </a:cubicBezTo>
                    <a:cubicBezTo>
                      <a:pt x="128" y="54"/>
                      <a:pt x="134" y="56"/>
                      <a:pt x="141" y="57"/>
                    </a:cubicBezTo>
                    <a:cubicBezTo>
                      <a:pt x="142" y="58"/>
                      <a:pt x="143" y="59"/>
                      <a:pt x="143" y="59"/>
                    </a:cubicBezTo>
                    <a:close/>
                    <a:moveTo>
                      <a:pt x="147" y="64"/>
                    </a:moveTo>
                    <a:cubicBezTo>
                      <a:pt x="132" y="57"/>
                      <a:pt x="116" y="58"/>
                      <a:pt x="102" y="51"/>
                    </a:cubicBezTo>
                    <a:cubicBezTo>
                      <a:pt x="105" y="53"/>
                      <a:pt x="110" y="53"/>
                      <a:pt x="114" y="54"/>
                    </a:cubicBezTo>
                    <a:cubicBezTo>
                      <a:pt x="118" y="55"/>
                      <a:pt x="123" y="56"/>
                      <a:pt x="128" y="57"/>
                    </a:cubicBezTo>
                    <a:cubicBezTo>
                      <a:pt x="132" y="58"/>
                      <a:pt x="136" y="59"/>
                      <a:pt x="140" y="61"/>
                    </a:cubicBezTo>
                    <a:cubicBezTo>
                      <a:pt x="142" y="61"/>
                      <a:pt x="144" y="62"/>
                      <a:pt x="145" y="62"/>
                    </a:cubicBezTo>
                    <a:cubicBezTo>
                      <a:pt x="146" y="62"/>
                      <a:pt x="146" y="62"/>
                      <a:pt x="146" y="63"/>
                    </a:cubicBezTo>
                    <a:cubicBezTo>
                      <a:pt x="147" y="63"/>
                      <a:pt x="147" y="63"/>
                      <a:pt x="147" y="64"/>
                    </a:cubicBezTo>
                    <a:close/>
                    <a:moveTo>
                      <a:pt x="150" y="69"/>
                    </a:moveTo>
                    <a:cubicBezTo>
                      <a:pt x="141" y="67"/>
                      <a:pt x="132" y="65"/>
                      <a:pt x="123" y="62"/>
                    </a:cubicBezTo>
                    <a:cubicBezTo>
                      <a:pt x="114" y="60"/>
                      <a:pt x="104" y="58"/>
                      <a:pt x="95" y="56"/>
                    </a:cubicBezTo>
                    <a:cubicBezTo>
                      <a:pt x="95" y="56"/>
                      <a:pt x="95" y="56"/>
                      <a:pt x="95" y="56"/>
                    </a:cubicBezTo>
                    <a:cubicBezTo>
                      <a:pt x="95" y="55"/>
                      <a:pt x="96" y="54"/>
                      <a:pt x="96" y="54"/>
                    </a:cubicBezTo>
                    <a:cubicBezTo>
                      <a:pt x="107" y="55"/>
                      <a:pt x="118" y="59"/>
                      <a:pt x="129" y="61"/>
                    </a:cubicBezTo>
                    <a:cubicBezTo>
                      <a:pt x="134" y="62"/>
                      <a:pt x="138" y="63"/>
                      <a:pt x="142" y="64"/>
                    </a:cubicBezTo>
                    <a:cubicBezTo>
                      <a:pt x="144" y="65"/>
                      <a:pt x="146" y="66"/>
                      <a:pt x="149" y="66"/>
                    </a:cubicBezTo>
                    <a:cubicBezTo>
                      <a:pt x="149" y="67"/>
                      <a:pt x="150" y="68"/>
                      <a:pt x="150" y="69"/>
                    </a:cubicBezTo>
                    <a:close/>
                    <a:moveTo>
                      <a:pt x="82" y="41"/>
                    </a:moveTo>
                    <a:cubicBezTo>
                      <a:pt x="79" y="39"/>
                      <a:pt x="77" y="37"/>
                      <a:pt x="74" y="35"/>
                    </a:cubicBezTo>
                    <a:cubicBezTo>
                      <a:pt x="74" y="35"/>
                      <a:pt x="74" y="35"/>
                      <a:pt x="73" y="34"/>
                    </a:cubicBezTo>
                    <a:cubicBezTo>
                      <a:pt x="76" y="36"/>
                      <a:pt x="79" y="38"/>
                      <a:pt x="82" y="40"/>
                    </a:cubicBezTo>
                    <a:cubicBezTo>
                      <a:pt x="82" y="40"/>
                      <a:pt x="82" y="40"/>
                      <a:pt x="82" y="40"/>
                    </a:cubicBezTo>
                    <a:cubicBezTo>
                      <a:pt x="82" y="40"/>
                      <a:pt x="82" y="41"/>
                      <a:pt x="82" y="41"/>
                    </a:cubicBezTo>
                    <a:cubicBezTo>
                      <a:pt x="82" y="41"/>
                      <a:pt x="82" y="41"/>
                      <a:pt x="82" y="41"/>
                    </a:cubicBezTo>
                    <a:close/>
                    <a:moveTo>
                      <a:pt x="81" y="42"/>
                    </a:moveTo>
                    <a:cubicBezTo>
                      <a:pt x="81" y="42"/>
                      <a:pt x="81" y="43"/>
                      <a:pt x="80" y="43"/>
                    </a:cubicBezTo>
                    <a:cubicBezTo>
                      <a:pt x="78" y="41"/>
                      <a:pt x="75" y="39"/>
                      <a:pt x="73" y="37"/>
                    </a:cubicBezTo>
                    <a:cubicBezTo>
                      <a:pt x="75" y="39"/>
                      <a:pt x="78" y="40"/>
                      <a:pt x="81" y="42"/>
                    </a:cubicBezTo>
                    <a:cubicBezTo>
                      <a:pt x="81" y="42"/>
                      <a:pt x="81" y="42"/>
                      <a:pt x="81" y="42"/>
                    </a:cubicBezTo>
                    <a:close/>
                    <a:moveTo>
                      <a:pt x="80" y="44"/>
                    </a:moveTo>
                    <a:cubicBezTo>
                      <a:pt x="80" y="45"/>
                      <a:pt x="79" y="45"/>
                      <a:pt x="79" y="46"/>
                    </a:cubicBezTo>
                    <a:cubicBezTo>
                      <a:pt x="77" y="44"/>
                      <a:pt x="74" y="42"/>
                      <a:pt x="71" y="40"/>
                    </a:cubicBezTo>
                    <a:cubicBezTo>
                      <a:pt x="69" y="39"/>
                      <a:pt x="66" y="37"/>
                      <a:pt x="64" y="35"/>
                    </a:cubicBezTo>
                    <a:cubicBezTo>
                      <a:pt x="62" y="33"/>
                      <a:pt x="67" y="36"/>
                      <a:pt x="68" y="37"/>
                    </a:cubicBezTo>
                    <a:cubicBezTo>
                      <a:pt x="69" y="37"/>
                      <a:pt x="71" y="38"/>
                      <a:pt x="72" y="39"/>
                    </a:cubicBezTo>
                    <a:cubicBezTo>
                      <a:pt x="75" y="40"/>
                      <a:pt x="77" y="42"/>
                      <a:pt x="80" y="44"/>
                    </a:cubicBezTo>
                    <a:close/>
                    <a:moveTo>
                      <a:pt x="79" y="47"/>
                    </a:moveTo>
                    <a:cubicBezTo>
                      <a:pt x="78" y="47"/>
                      <a:pt x="78" y="48"/>
                      <a:pt x="78" y="48"/>
                    </a:cubicBezTo>
                    <a:cubicBezTo>
                      <a:pt x="78" y="49"/>
                      <a:pt x="78" y="49"/>
                      <a:pt x="77" y="49"/>
                    </a:cubicBezTo>
                    <a:cubicBezTo>
                      <a:pt x="76" y="48"/>
                      <a:pt x="74" y="47"/>
                      <a:pt x="73" y="46"/>
                    </a:cubicBezTo>
                    <a:cubicBezTo>
                      <a:pt x="70" y="45"/>
                      <a:pt x="68" y="43"/>
                      <a:pt x="65" y="41"/>
                    </a:cubicBezTo>
                    <a:cubicBezTo>
                      <a:pt x="64" y="40"/>
                      <a:pt x="61" y="38"/>
                      <a:pt x="60" y="37"/>
                    </a:cubicBezTo>
                    <a:cubicBezTo>
                      <a:pt x="62" y="38"/>
                      <a:pt x="64" y="39"/>
                      <a:pt x="66" y="40"/>
                    </a:cubicBezTo>
                    <a:cubicBezTo>
                      <a:pt x="70" y="43"/>
                      <a:pt x="74" y="45"/>
                      <a:pt x="79" y="47"/>
                    </a:cubicBezTo>
                    <a:cubicBezTo>
                      <a:pt x="79" y="47"/>
                      <a:pt x="79" y="47"/>
                      <a:pt x="79" y="47"/>
                    </a:cubicBezTo>
                    <a:close/>
                    <a:moveTo>
                      <a:pt x="77" y="50"/>
                    </a:moveTo>
                    <a:cubicBezTo>
                      <a:pt x="75" y="52"/>
                      <a:pt x="73" y="50"/>
                      <a:pt x="71" y="48"/>
                    </a:cubicBezTo>
                    <a:cubicBezTo>
                      <a:pt x="70" y="48"/>
                      <a:pt x="70" y="48"/>
                      <a:pt x="69" y="48"/>
                    </a:cubicBezTo>
                    <a:cubicBezTo>
                      <a:pt x="68" y="47"/>
                      <a:pt x="68" y="47"/>
                      <a:pt x="67" y="47"/>
                    </a:cubicBezTo>
                    <a:cubicBezTo>
                      <a:pt x="66" y="46"/>
                      <a:pt x="64" y="45"/>
                      <a:pt x="63" y="44"/>
                    </a:cubicBezTo>
                    <a:cubicBezTo>
                      <a:pt x="62" y="43"/>
                      <a:pt x="61" y="42"/>
                      <a:pt x="59" y="41"/>
                    </a:cubicBezTo>
                    <a:cubicBezTo>
                      <a:pt x="58" y="40"/>
                      <a:pt x="58" y="39"/>
                      <a:pt x="59" y="40"/>
                    </a:cubicBezTo>
                    <a:cubicBezTo>
                      <a:pt x="61" y="41"/>
                      <a:pt x="63" y="42"/>
                      <a:pt x="65" y="43"/>
                    </a:cubicBezTo>
                    <a:cubicBezTo>
                      <a:pt x="68" y="44"/>
                      <a:pt x="70" y="46"/>
                      <a:pt x="72" y="47"/>
                    </a:cubicBezTo>
                    <a:cubicBezTo>
                      <a:pt x="73" y="48"/>
                      <a:pt x="74" y="48"/>
                      <a:pt x="75" y="49"/>
                    </a:cubicBezTo>
                    <a:cubicBezTo>
                      <a:pt x="76" y="49"/>
                      <a:pt x="76" y="50"/>
                      <a:pt x="77" y="49"/>
                    </a:cubicBezTo>
                    <a:cubicBezTo>
                      <a:pt x="77" y="49"/>
                      <a:pt x="77" y="50"/>
                      <a:pt x="77" y="50"/>
                    </a:cubicBezTo>
                    <a:close/>
                    <a:moveTo>
                      <a:pt x="68" y="48"/>
                    </a:moveTo>
                    <a:cubicBezTo>
                      <a:pt x="67" y="48"/>
                      <a:pt x="65" y="49"/>
                      <a:pt x="63" y="49"/>
                    </a:cubicBezTo>
                    <a:cubicBezTo>
                      <a:pt x="60" y="47"/>
                      <a:pt x="57" y="46"/>
                      <a:pt x="55" y="43"/>
                    </a:cubicBezTo>
                    <a:cubicBezTo>
                      <a:pt x="51" y="39"/>
                      <a:pt x="58" y="43"/>
                      <a:pt x="59" y="44"/>
                    </a:cubicBezTo>
                    <a:cubicBezTo>
                      <a:pt x="61" y="45"/>
                      <a:pt x="63" y="45"/>
                      <a:pt x="65" y="46"/>
                    </a:cubicBezTo>
                    <a:cubicBezTo>
                      <a:pt x="66" y="47"/>
                      <a:pt x="66" y="47"/>
                      <a:pt x="67" y="48"/>
                    </a:cubicBezTo>
                    <a:cubicBezTo>
                      <a:pt x="67" y="48"/>
                      <a:pt x="67" y="48"/>
                      <a:pt x="67" y="48"/>
                    </a:cubicBezTo>
                    <a:cubicBezTo>
                      <a:pt x="68" y="48"/>
                      <a:pt x="68" y="48"/>
                      <a:pt x="68" y="48"/>
                    </a:cubicBezTo>
                    <a:close/>
                    <a:moveTo>
                      <a:pt x="62" y="50"/>
                    </a:moveTo>
                    <a:cubicBezTo>
                      <a:pt x="61" y="50"/>
                      <a:pt x="60" y="51"/>
                      <a:pt x="60" y="51"/>
                    </a:cubicBezTo>
                    <a:cubicBezTo>
                      <a:pt x="58" y="50"/>
                      <a:pt x="56" y="49"/>
                      <a:pt x="55" y="48"/>
                    </a:cubicBezTo>
                    <a:cubicBezTo>
                      <a:pt x="53" y="47"/>
                      <a:pt x="50" y="44"/>
                      <a:pt x="54" y="46"/>
                    </a:cubicBezTo>
                    <a:cubicBezTo>
                      <a:pt x="56" y="47"/>
                      <a:pt x="59" y="49"/>
                      <a:pt x="62" y="50"/>
                    </a:cubicBezTo>
                    <a:close/>
                    <a:moveTo>
                      <a:pt x="57" y="54"/>
                    </a:moveTo>
                    <a:cubicBezTo>
                      <a:pt x="54" y="52"/>
                      <a:pt x="51" y="50"/>
                      <a:pt x="49" y="48"/>
                    </a:cubicBezTo>
                    <a:cubicBezTo>
                      <a:pt x="51" y="50"/>
                      <a:pt x="56" y="51"/>
                      <a:pt x="59" y="52"/>
                    </a:cubicBezTo>
                    <a:cubicBezTo>
                      <a:pt x="58" y="52"/>
                      <a:pt x="57" y="53"/>
                      <a:pt x="57" y="54"/>
                    </a:cubicBezTo>
                    <a:close/>
                    <a:moveTo>
                      <a:pt x="49" y="55"/>
                    </a:moveTo>
                    <a:cubicBezTo>
                      <a:pt x="51" y="55"/>
                      <a:pt x="53" y="56"/>
                      <a:pt x="55" y="57"/>
                    </a:cubicBezTo>
                    <a:cubicBezTo>
                      <a:pt x="55" y="57"/>
                      <a:pt x="55" y="57"/>
                      <a:pt x="55" y="58"/>
                    </a:cubicBezTo>
                    <a:cubicBezTo>
                      <a:pt x="53" y="57"/>
                      <a:pt x="51" y="56"/>
                      <a:pt x="49" y="55"/>
                    </a:cubicBezTo>
                    <a:close/>
                    <a:moveTo>
                      <a:pt x="62" y="63"/>
                    </a:moveTo>
                    <a:cubicBezTo>
                      <a:pt x="61" y="63"/>
                      <a:pt x="61" y="63"/>
                      <a:pt x="60" y="63"/>
                    </a:cubicBezTo>
                    <a:cubicBezTo>
                      <a:pt x="61" y="63"/>
                      <a:pt x="61" y="62"/>
                      <a:pt x="61" y="62"/>
                    </a:cubicBezTo>
                    <a:cubicBezTo>
                      <a:pt x="61" y="62"/>
                      <a:pt x="62" y="63"/>
                      <a:pt x="62" y="63"/>
                    </a:cubicBezTo>
                    <a:close/>
                    <a:moveTo>
                      <a:pt x="63" y="61"/>
                    </a:moveTo>
                    <a:cubicBezTo>
                      <a:pt x="63" y="61"/>
                      <a:pt x="63" y="61"/>
                      <a:pt x="63" y="61"/>
                    </a:cubicBezTo>
                    <a:cubicBezTo>
                      <a:pt x="64" y="61"/>
                      <a:pt x="63" y="61"/>
                      <a:pt x="63" y="61"/>
                    </a:cubicBezTo>
                    <a:close/>
                    <a:moveTo>
                      <a:pt x="66" y="59"/>
                    </a:moveTo>
                    <a:cubicBezTo>
                      <a:pt x="67" y="61"/>
                      <a:pt x="66" y="60"/>
                      <a:pt x="64" y="60"/>
                    </a:cubicBezTo>
                    <a:cubicBezTo>
                      <a:pt x="65" y="59"/>
                      <a:pt x="65" y="59"/>
                      <a:pt x="66" y="59"/>
                    </a:cubicBezTo>
                    <a:cubicBezTo>
                      <a:pt x="65" y="59"/>
                      <a:pt x="65" y="59"/>
                      <a:pt x="66" y="59"/>
                    </a:cubicBezTo>
                    <a:close/>
                    <a:moveTo>
                      <a:pt x="66" y="59"/>
                    </a:moveTo>
                    <a:cubicBezTo>
                      <a:pt x="66" y="59"/>
                      <a:pt x="66" y="58"/>
                      <a:pt x="66" y="58"/>
                    </a:cubicBezTo>
                    <a:cubicBezTo>
                      <a:pt x="67" y="58"/>
                      <a:pt x="67" y="58"/>
                      <a:pt x="68" y="57"/>
                    </a:cubicBezTo>
                    <a:cubicBezTo>
                      <a:pt x="68" y="58"/>
                      <a:pt x="68" y="59"/>
                      <a:pt x="68" y="59"/>
                    </a:cubicBezTo>
                    <a:cubicBezTo>
                      <a:pt x="68" y="59"/>
                      <a:pt x="67" y="59"/>
                      <a:pt x="66" y="59"/>
                    </a:cubicBezTo>
                    <a:cubicBezTo>
                      <a:pt x="66" y="59"/>
                      <a:pt x="66" y="59"/>
                      <a:pt x="66" y="59"/>
                    </a:cubicBezTo>
                    <a:close/>
                    <a:moveTo>
                      <a:pt x="68" y="60"/>
                    </a:moveTo>
                    <a:cubicBezTo>
                      <a:pt x="68" y="60"/>
                      <a:pt x="68" y="60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ubicBezTo>
                      <a:pt x="66" y="59"/>
                      <a:pt x="67" y="59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lose/>
                    <a:moveTo>
                      <a:pt x="67" y="61"/>
                    </a:moveTo>
                    <a:cubicBezTo>
                      <a:pt x="67" y="61"/>
                      <a:pt x="66" y="61"/>
                      <a:pt x="66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4" y="61"/>
                      <a:pt x="66" y="61"/>
                      <a:pt x="67" y="61"/>
                    </a:cubicBezTo>
                    <a:close/>
                    <a:moveTo>
                      <a:pt x="64" y="62"/>
                    </a:moveTo>
                    <a:cubicBezTo>
                      <a:pt x="64" y="62"/>
                      <a:pt x="63" y="63"/>
                      <a:pt x="63" y="63"/>
                    </a:cubicBezTo>
                    <a:cubicBezTo>
                      <a:pt x="61" y="61"/>
                      <a:pt x="63" y="62"/>
                      <a:pt x="64" y="62"/>
                    </a:cubicBezTo>
                    <a:close/>
                    <a:moveTo>
                      <a:pt x="62" y="64"/>
                    </a:moveTo>
                    <a:cubicBezTo>
                      <a:pt x="61" y="64"/>
                      <a:pt x="60" y="65"/>
                      <a:pt x="60" y="66"/>
                    </a:cubicBezTo>
                    <a:cubicBezTo>
                      <a:pt x="56" y="64"/>
                      <a:pt x="53" y="63"/>
                      <a:pt x="50" y="61"/>
                    </a:cubicBezTo>
                    <a:cubicBezTo>
                      <a:pt x="47" y="60"/>
                      <a:pt x="43" y="58"/>
                      <a:pt x="40" y="57"/>
                    </a:cubicBezTo>
                    <a:cubicBezTo>
                      <a:pt x="47" y="59"/>
                      <a:pt x="54" y="63"/>
                      <a:pt x="62" y="64"/>
                    </a:cubicBezTo>
                    <a:close/>
                    <a:moveTo>
                      <a:pt x="59" y="69"/>
                    </a:moveTo>
                    <a:cubicBezTo>
                      <a:pt x="59" y="69"/>
                      <a:pt x="59" y="69"/>
                      <a:pt x="59" y="69"/>
                    </a:cubicBezTo>
                    <a:cubicBezTo>
                      <a:pt x="59" y="69"/>
                      <a:pt x="58" y="69"/>
                      <a:pt x="58" y="68"/>
                    </a:cubicBezTo>
                    <a:cubicBezTo>
                      <a:pt x="53" y="67"/>
                      <a:pt x="49" y="65"/>
                      <a:pt x="45" y="63"/>
                    </a:cubicBezTo>
                    <a:cubicBezTo>
                      <a:pt x="44" y="62"/>
                      <a:pt x="42" y="60"/>
                      <a:pt x="40" y="60"/>
                    </a:cubicBezTo>
                    <a:cubicBezTo>
                      <a:pt x="42" y="60"/>
                      <a:pt x="44" y="61"/>
                      <a:pt x="46" y="62"/>
                    </a:cubicBezTo>
                    <a:cubicBezTo>
                      <a:pt x="51" y="64"/>
                      <a:pt x="55" y="66"/>
                      <a:pt x="59" y="67"/>
                    </a:cubicBezTo>
                    <a:cubicBezTo>
                      <a:pt x="59" y="68"/>
                      <a:pt x="59" y="68"/>
                      <a:pt x="59" y="69"/>
                    </a:cubicBezTo>
                    <a:close/>
                    <a:moveTo>
                      <a:pt x="68" y="72"/>
                    </a:moveTo>
                    <a:cubicBezTo>
                      <a:pt x="70" y="73"/>
                      <a:pt x="71" y="73"/>
                      <a:pt x="73" y="74"/>
                    </a:cubicBezTo>
                    <a:cubicBezTo>
                      <a:pt x="75" y="75"/>
                      <a:pt x="77" y="76"/>
                      <a:pt x="80" y="77"/>
                    </a:cubicBezTo>
                    <a:cubicBezTo>
                      <a:pt x="83" y="78"/>
                      <a:pt x="87" y="79"/>
                      <a:pt x="91" y="80"/>
                    </a:cubicBezTo>
                    <a:cubicBezTo>
                      <a:pt x="83" y="78"/>
                      <a:pt x="75" y="76"/>
                      <a:pt x="67" y="72"/>
                    </a:cubicBezTo>
                    <a:cubicBezTo>
                      <a:pt x="67" y="72"/>
                      <a:pt x="67" y="72"/>
                      <a:pt x="68" y="72"/>
                    </a:cubicBezTo>
                    <a:cubicBezTo>
                      <a:pt x="68" y="72"/>
                      <a:pt x="68" y="72"/>
                      <a:pt x="68" y="72"/>
                    </a:cubicBezTo>
                    <a:close/>
                    <a:moveTo>
                      <a:pt x="68" y="72"/>
                    </a:moveTo>
                    <a:cubicBezTo>
                      <a:pt x="69" y="71"/>
                      <a:pt x="70" y="71"/>
                      <a:pt x="71" y="71"/>
                    </a:cubicBezTo>
                    <a:cubicBezTo>
                      <a:pt x="71" y="71"/>
                      <a:pt x="71" y="71"/>
                      <a:pt x="71" y="71"/>
                    </a:cubicBezTo>
                    <a:cubicBezTo>
                      <a:pt x="82" y="75"/>
                      <a:pt x="94" y="79"/>
                      <a:pt x="105" y="82"/>
                    </a:cubicBezTo>
                    <a:cubicBezTo>
                      <a:pt x="111" y="84"/>
                      <a:pt x="116" y="86"/>
                      <a:pt x="121" y="88"/>
                    </a:cubicBezTo>
                    <a:cubicBezTo>
                      <a:pt x="124" y="89"/>
                      <a:pt x="128" y="90"/>
                      <a:pt x="131" y="91"/>
                    </a:cubicBezTo>
                    <a:cubicBezTo>
                      <a:pt x="129" y="90"/>
                      <a:pt x="125" y="90"/>
                      <a:pt x="122" y="89"/>
                    </a:cubicBezTo>
                    <a:cubicBezTo>
                      <a:pt x="115" y="87"/>
                      <a:pt x="108" y="85"/>
                      <a:pt x="101" y="83"/>
                    </a:cubicBezTo>
                    <a:cubicBezTo>
                      <a:pt x="94" y="81"/>
                      <a:pt x="87" y="78"/>
                      <a:pt x="80" y="76"/>
                    </a:cubicBezTo>
                    <a:cubicBezTo>
                      <a:pt x="76" y="74"/>
                      <a:pt x="72" y="73"/>
                      <a:pt x="68" y="72"/>
                    </a:cubicBezTo>
                    <a:close/>
                    <a:moveTo>
                      <a:pt x="83" y="74"/>
                    </a:moveTo>
                    <a:cubicBezTo>
                      <a:pt x="79" y="73"/>
                      <a:pt x="76" y="72"/>
                      <a:pt x="73" y="71"/>
                    </a:cubicBezTo>
                    <a:cubicBezTo>
                      <a:pt x="76" y="72"/>
                      <a:pt x="79" y="72"/>
                      <a:pt x="82" y="74"/>
                    </a:cubicBezTo>
                    <a:cubicBezTo>
                      <a:pt x="86" y="75"/>
                      <a:pt x="90" y="77"/>
                      <a:pt x="94" y="78"/>
                    </a:cubicBezTo>
                    <a:cubicBezTo>
                      <a:pt x="90" y="77"/>
                      <a:pt x="86" y="76"/>
                      <a:pt x="83" y="74"/>
                    </a:cubicBezTo>
                    <a:close/>
                    <a:moveTo>
                      <a:pt x="72" y="70"/>
                    </a:moveTo>
                    <a:cubicBezTo>
                      <a:pt x="73" y="70"/>
                      <a:pt x="74" y="69"/>
                      <a:pt x="75" y="69"/>
                    </a:cubicBezTo>
                    <a:cubicBezTo>
                      <a:pt x="76" y="69"/>
                      <a:pt x="77" y="69"/>
                      <a:pt x="78" y="69"/>
                    </a:cubicBezTo>
                    <a:cubicBezTo>
                      <a:pt x="78" y="69"/>
                      <a:pt x="78" y="69"/>
                      <a:pt x="79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80" y="69"/>
                      <a:pt x="80" y="70"/>
                      <a:pt x="80" y="70"/>
                    </a:cubicBezTo>
                    <a:cubicBezTo>
                      <a:pt x="83" y="71"/>
                      <a:pt x="86" y="72"/>
                      <a:pt x="89" y="73"/>
                    </a:cubicBezTo>
                    <a:cubicBezTo>
                      <a:pt x="102" y="78"/>
                      <a:pt x="116" y="83"/>
                      <a:pt x="130" y="88"/>
                    </a:cubicBezTo>
                    <a:cubicBezTo>
                      <a:pt x="131" y="89"/>
                      <a:pt x="132" y="89"/>
                      <a:pt x="134" y="89"/>
                    </a:cubicBezTo>
                    <a:cubicBezTo>
                      <a:pt x="134" y="89"/>
                      <a:pt x="138" y="91"/>
                      <a:pt x="136" y="90"/>
                    </a:cubicBezTo>
                    <a:cubicBezTo>
                      <a:pt x="133" y="89"/>
                      <a:pt x="129" y="88"/>
                      <a:pt x="126" y="87"/>
                    </a:cubicBezTo>
                    <a:cubicBezTo>
                      <a:pt x="120" y="85"/>
                      <a:pt x="113" y="83"/>
                      <a:pt x="107" y="81"/>
                    </a:cubicBezTo>
                    <a:cubicBezTo>
                      <a:pt x="106" y="81"/>
                      <a:pt x="106" y="81"/>
                      <a:pt x="105" y="81"/>
                    </a:cubicBezTo>
                    <a:cubicBezTo>
                      <a:pt x="99" y="79"/>
                      <a:pt x="93" y="77"/>
                      <a:pt x="87" y="75"/>
                    </a:cubicBezTo>
                    <a:cubicBezTo>
                      <a:pt x="82" y="73"/>
                      <a:pt x="77" y="71"/>
                      <a:pt x="72" y="70"/>
                    </a:cubicBezTo>
                    <a:close/>
                    <a:moveTo>
                      <a:pt x="77" y="68"/>
                    </a:moveTo>
                    <a:cubicBezTo>
                      <a:pt x="78" y="67"/>
                      <a:pt x="79" y="67"/>
                      <a:pt x="81" y="66"/>
                    </a:cubicBezTo>
                    <a:cubicBezTo>
                      <a:pt x="90" y="71"/>
                      <a:pt x="100" y="75"/>
                      <a:pt x="110" y="78"/>
                    </a:cubicBezTo>
                    <a:cubicBezTo>
                      <a:pt x="113" y="79"/>
                      <a:pt x="115" y="80"/>
                      <a:pt x="118" y="80"/>
                    </a:cubicBezTo>
                    <a:cubicBezTo>
                      <a:pt x="112" y="79"/>
                      <a:pt x="107" y="77"/>
                      <a:pt x="101" y="75"/>
                    </a:cubicBezTo>
                    <a:cubicBezTo>
                      <a:pt x="94" y="73"/>
                      <a:pt x="87" y="70"/>
                      <a:pt x="80" y="69"/>
                    </a:cubicBezTo>
                    <a:cubicBezTo>
                      <a:pt x="79" y="69"/>
                      <a:pt x="78" y="68"/>
                      <a:pt x="78" y="68"/>
                    </a:cubicBezTo>
                    <a:cubicBezTo>
                      <a:pt x="77" y="68"/>
                      <a:pt x="77" y="68"/>
                      <a:pt x="77" y="68"/>
                    </a:cubicBezTo>
                    <a:close/>
                    <a:moveTo>
                      <a:pt x="82" y="66"/>
                    </a:moveTo>
                    <a:cubicBezTo>
                      <a:pt x="83" y="65"/>
                      <a:pt x="85" y="64"/>
                      <a:pt x="86" y="63"/>
                    </a:cubicBezTo>
                    <a:cubicBezTo>
                      <a:pt x="97" y="67"/>
                      <a:pt x="109" y="72"/>
                      <a:pt x="120" y="76"/>
                    </a:cubicBezTo>
                    <a:cubicBezTo>
                      <a:pt x="125" y="79"/>
                      <a:pt x="131" y="80"/>
                      <a:pt x="137" y="82"/>
                    </a:cubicBezTo>
                    <a:cubicBezTo>
                      <a:pt x="139" y="83"/>
                      <a:pt x="142" y="84"/>
                      <a:pt x="145" y="85"/>
                    </a:cubicBezTo>
                    <a:cubicBezTo>
                      <a:pt x="150" y="87"/>
                      <a:pt x="147" y="86"/>
                      <a:pt x="145" y="85"/>
                    </a:cubicBezTo>
                    <a:cubicBezTo>
                      <a:pt x="140" y="84"/>
                      <a:pt x="135" y="81"/>
                      <a:pt x="130" y="80"/>
                    </a:cubicBezTo>
                    <a:cubicBezTo>
                      <a:pt x="124" y="78"/>
                      <a:pt x="118" y="77"/>
                      <a:pt x="112" y="75"/>
                    </a:cubicBezTo>
                    <a:cubicBezTo>
                      <a:pt x="102" y="72"/>
                      <a:pt x="91" y="70"/>
                      <a:pt x="82" y="66"/>
                    </a:cubicBezTo>
                    <a:close/>
                    <a:moveTo>
                      <a:pt x="87" y="63"/>
                    </a:moveTo>
                    <a:cubicBezTo>
                      <a:pt x="87" y="63"/>
                      <a:pt x="87" y="62"/>
                      <a:pt x="88" y="62"/>
                    </a:cubicBezTo>
                    <a:cubicBezTo>
                      <a:pt x="88" y="62"/>
                      <a:pt x="89" y="61"/>
                      <a:pt x="89" y="61"/>
                    </a:cubicBezTo>
                    <a:cubicBezTo>
                      <a:pt x="89" y="61"/>
                      <a:pt x="89" y="61"/>
                      <a:pt x="90" y="61"/>
                    </a:cubicBezTo>
                    <a:cubicBezTo>
                      <a:pt x="100" y="66"/>
                      <a:pt x="110" y="69"/>
                      <a:pt x="121" y="72"/>
                    </a:cubicBezTo>
                    <a:cubicBezTo>
                      <a:pt x="126" y="74"/>
                      <a:pt x="131" y="76"/>
                      <a:pt x="137" y="78"/>
                    </a:cubicBezTo>
                    <a:cubicBezTo>
                      <a:pt x="139" y="79"/>
                      <a:pt x="142" y="79"/>
                      <a:pt x="144" y="80"/>
                    </a:cubicBezTo>
                    <a:cubicBezTo>
                      <a:pt x="146" y="81"/>
                      <a:pt x="154" y="83"/>
                      <a:pt x="148" y="82"/>
                    </a:cubicBezTo>
                    <a:cubicBezTo>
                      <a:pt x="138" y="79"/>
                      <a:pt x="128" y="75"/>
                      <a:pt x="118" y="72"/>
                    </a:cubicBezTo>
                    <a:cubicBezTo>
                      <a:pt x="108" y="69"/>
                      <a:pt x="97" y="66"/>
                      <a:pt x="87" y="63"/>
                    </a:cubicBezTo>
                    <a:close/>
                    <a:moveTo>
                      <a:pt x="90" y="61"/>
                    </a:moveTo>
                    <a:cubicBezTo>
                      <a:pt x="91" y="59"/>
                      <a:pt x="93" y="58"/>
                      <a:pt x="94" y="56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9" y="58"/>
                      <a:pt x="104" y="59"/>
                      <a:pt x="108" y="60"/>
                    </a:cubicBezTo>
                    <a:cubicBezTo>
                      <a:pt x="114" y="62"/>
                      <a:pt x="119" y="64"/>
                      <a:pt x="124" y="65"/>
                    </a:cubicBezTo>
                    <a:cubicBezTo>
                      <a:pt x="133" y="69"/>
                      <a:pt x="144" y="70"/>
                      <a:pt x="152" y="75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48" y="73"/>
                      <a:pt x="142" y="72"/>
                      <a:pt x="138" y="71"/>
                    </a:cubicBezTo>
                    <a:cubicBezTo>
                      <a:pt x="132" y="69"/>
                      <a:pt x="127" y="68"/>
                      <a:pt x="121" y="66"/>
                    </a:cubicBezTo>
                    <a:cubicBezTo>
                      <a:pt x="112" y="63"/>
                      <a:pt x="102" y="60"/>
                      <a:pt x="92" y="58"/>
                    </a:cubicBezTo>
                    <a:cubicBezTo>
                      <a:pt x="92" y="58"/>
                      <a:pt x="92" y="59"/>
                      <a:pt x="92" y="59"/>
                    </a:cubicBezTo>
                    <a:cubicBezTo>
                      <a:pt x="102" y="63"/>
                      <a:pt x="112" y="66"/>
                      <a:pt x="122" y="69"/>
                    </a:cubicBezTo>
                    <a:cubicBezTo>
                      <a:pt x="123" y="70"/>
                      <a:pt x="125" y="70"/>
                      <a:pt x="126" y="71"/>
                    </a:cubicBezTo>
                    <a:cubicBezTo>
                      <a:pt x="124" y="70"/>
                      <a:pt x="122" y="70"/>
                      <a:pt x="121" y="69"/>
                    </a:cubicBezTo>
                    <a:cubicBezTo>
                      <a:pt x="110" y="66"/>
                      <a:pt x="100" y="62"/>
                      <a:pt x="90" y="61"/>
                    </a:cubicBezTo>
                    <a:cubicBezTo>
                      <a:pt x="90" y="61"/>
                      <a:pt x="90" y="61"/>
                      <a:pt x="90" y="61"/>
                    </a:cubicBezTo>
                    <a:close/>
                    <a:moveTo>
                      <a:pt x="153" y="78"/>
                    </a:moveTo>
                    <a:cubicBezTo>
                      <a:pt x="153" y="78"/>
                      <a:pt x="153" y="78"/>
                      <a:pt x="153" y="78"/>
                    </a:cubicBezTo>
                    <a:cubicBezTo>
                      <a:pt x="152" y="78"/>
                      <a:pt x="152" y="78"/>
                      <a:pt x="151" y="78"/>
                    </a:cubicBezTo>
                    <a:cubicBezTo>
                      <a:pt x="142" y="75"/>
                      <a:pt x="133" y="72"/>
                      <a:pt x="124" y="69"/>
                    </a:cubicBezTo>
                    <a:cubicBezTo>
                      <a:pt x="114" y="66"/>
                      <a:pt x="104" y="63"/>
                      <a:pt x="94" y="59"/>
                    </a:cubicBezTo>
                    <a:cubicBezTo>
                      <a:pt x="97" y="60"/>
                      <a:pt x="103" y="61"/>
                      <a:pt x="107" y="62"/>
                    </a:cubicBezTo>
                    <a:cubicBezTo>
                      <a:pt x="112" y="64"/>
                      <a:pt x="118" y="66"/>
                      <a:pt x="123" y="67"/>
                    </a:cubicBezTo>
                    <a:cubicBezTo>
                      <a:pt x="133" y="70"/>
                      <a:pt x="143" y="73"/>
                      <a:pt x="153" y="75"/>
                    </a:cubicBezTo>
                    <a:cubicBezTo>
                      <a:pt x="153" y="76"/>
                      <a:pt x="153" y="77"/>
                      <a:pt x="153" y="78"/>
                    </a:cubicBezTo>
                    <a:close/>
                    <a:moveTo>
                      <a:pt x="152" y="74"/>
                    </a:moveTo>
                    <a:cubicBezTo>
                      <a:pt x="145" y="70"/>
                      <a:pt x="137" y="69"/>
                      <a:pt x="130" y="67"/>
                    </a:cubicBezTo>
                    <a:cubicBezTo>
                      <a:pt x="124" y="65"/>
                      <a:pt x="119" y="63"/>
                      <a:pt x="113" y="61"/>
                    </a:cubicBezTo>
                    <a:cubicBezTo>
                      <a:pt x="110" y="60"/>
                      <a:pt x="106" y="59"/>
                      <a:pt x="102" y="58"/>
                    </a:cubicBezTo>
                    <a:cubicBezTo>
                      <a:pt x="103" y="58"/>
                      <a:pt x="105" y="59"/>
                      <a:pt x="107" y="59"/>
                    </a:cubicBezTo>
                    <a:cubicBezTo>
                      <a:pt x="112" y="60"/>
                      <a:pt x="118" y="61"/>
                      <a:pt x="123" y="63"/>
                    </a:cubicBezTo>
                    <a:cubicBezTo>
                      <a:pt x="132" y="65"/>
                      <a:pt x="141" y="68"/>
                      <a:pt x="151" y="69"/>
                    </a:cubicBezTo>
                    <a:cubicBezTo>
                      <a:pt x="151" y="71"/>
                      <a:pt x="152" y="72"/>
                      <a:pt x="152" y="74"/>
                    </a:cubicBezTo>
                    <a:close/>
                    <a:moveTo>
                      <a:pt x="153" y="79"/>
                    </a:moveTo>
                    <a:cubicBezTo>
                      <a:pt x="152" y="80"/>
                      <a:pt x="152" y="81"/>
                      <a:pt x="152" y="81"/>
                    </a:cubicBezTo>
                    <a:cubicBezTo>
                      <a:pt x="152" y="82"/>
                      <a:pt x="152" y="82"/>
                      <a:pt x="152" y="82"/>
                    </a:cubicBezTo>
                    <a:cubicBezTo>
                      <a:pt x="147" y="80"/>
                      <a:pt x="143" y="79"/>
                      <a:pt x="138" y="78"/>
                    </a:cubicBezTo>
                    <a:cubicBezTo>
                      <a:pt x="133" y="76"/>
                      <a:pt x="129" y="74"/>
                      <a:pt x="124" y="73"/>
                    </a:cubicBezTo>
                    <a:cubicBezTo>
                      <a:pt x="113" y="69"/>
                      <a:pt x="102" y="66"/>
                      <a:pt x="91" y="61"/>
                    </a:cubicBezTo>
                    <a:cubicBezTo>
                      <a:pt x="96" y="63"/>
                      <a:pt x="102" y="64"/>
                      <a:pt x="107" y="66"/>
                    </a:cubicBezTo>
                    <a:cubicBezTo>
                      <a:pt x="112" y="67"/>
                      <a:pt x="117" y="69"/>
                      <a:pt x="122" y="70"/>
                    </a:cubicBezTo>
                    <a:cubicBezTo>
                      <a:pt x="132" y="73"/>
                      <a:pt x="142" y="77"/>
                      <a:pt x="153" y="79"/>
                    </a:cubicBezTo>
                    <a:close/>
                    <a:moveTo>
                      <a:pt x="151" y="83"/>
                    </a:moveTo>
                    <a:cubicBezTo>
                      <a:pt x="151" y="84"/>
                      <a:pt x="150" y="85"/>
                      <a:pt x="149" y="86"/>
                    </a:cubicBezTo>
                    <a:cubicBezTo>
                      <a:pt x="138" y="81"/>
                      <a:pt x="127" y="79"/>
                      <a:pt x="117" y="74"/>
                    </a:cubicBezTo>
                    <a:cubicBezTo>
                      <a:pt x="111" y="72"/>
                      <a:pt x="105" y="70"/>
                      <a:pt x="99" y="67"/>
                    </a:cubicBezTo>
                    <a:cubicBezTo>
                      <a:pt x="99" y="67"/>
                      <a:pt x="98" y="67"/>
                      <a:pt x="97" y="67"/>
                    </a:cubicBezTo>
                    <a:cubicBezTo>
                      <a:pt x="107" y="69"/>
                      <a:pt x="116" y="72"/>
                      <a:pt x="125" y="75"/>
                    </a:cubicBezTo>
                    <a:cubicBezTo>
                      <a:pt x="130" y="76"/>
                      <a:pt x="135" y="78"/>
                      <a:pt x="140" y="80"/>
                    </a:cubicBezTo>
                    <a:cubicBezTo>
                      <a:pt x="144" y="81"/>
                      <a:pt x="147" y="83"/>
                      <a:pt x="151" y="83"/>
                    </a:cubicBezTo>
                    <a:close/>
                    <a:moveTo>
                      <a:pt x="148" y="87"/>
                    </a:moveTo>
                    <a:cubicBezTo>
                      <a:pt x="147" y="88"/>
                      <a:pt x="145" y="88"/>
                      <a:pt x="144" y="89"/>
                    </a:cubicBezTo>
                    <a:cubicBezTo>
                      <a:pt x="143" y="89"/>
                      <a:pt x="143" y="89"/>
                      <a:pt x="142" y="88"/>
                    </a:cubicBezTo>
                    <a:cubicBezTo>
                      <a:pt x="142" y="88"/>
                      <a:pt x="142" y="88"/>
                      <a:pt x="141" y="88"/>
                    </a:cubicBezTo>
                    <a:cubicBezTo>
                      <a:pt x="140" y="88"/>
                      <a:pt x="140" y="88"/>
                      <a:pt x="140" y="87"/>
                    </a:cubicBezTo>
                    <a:cubicBezTo>
                      <a:pt x="139" y="87"/>
                      <a:pt x="138" y="87"/>
                      <a:pt x="137" y="87"/>
                    </a:cubicBezTo>
                    <a:cubicBezTo>
                      <a:pt x="136" y="86"/>
                      <a:pt x="134" y="85"/>
                      <a:pt x="132" y="85"/>
                    </a:cubicBezTo>
                    <a:cubicBezTo>
                      <a:pt x="124" y="82"/>
                      <a:pt x="117" y="79"/>
                      <a:pt x="109" y="77"/>
                    </a:cubicBezTo>
                    <a:cubicBezTo>
                      <a:pt x="102" y="74"/>
                      <a:pt x="94" y="71"/>
                      <a:pt x="87" y="68"/>
                    </a:cubicBezTo>
                    <a:cubicBezTo>
                      <a:pt x="88" y="69"/>
                      <a:pt x="89" y="69"/>
                      <a:pt x="90" y="69"/>
                    </a:cubicBezTo>
                    <a:cubicBezTo>
                      <a:pt x="94" y="70"/>
                      <a:pt x="98" y="71"/>
                      <a:pt x="102" y="72"/>
                    </a:cubicBezTo>
                    <a:cubicBezTo>
                      <a:pt x="110" y="75"/>
                      <a:pt x="119" y="78"/>
                      <a:pt x="128" y="80"/>
                    </a:cubicBezTo>
                    <a:cubicBezTo>
                      <a:pt x="134" y="82"/>
                      <a:pt x="141" y="85"/>
                      <a:pt x="148" y="87"/>
                    </a:cubicBezTo>
                    <a:close/>
                    <a:moveTo>
                      <a:pt x="143" y="89"/>
                    </a:moveTo>
                    <a:cubicBezTo>
                      <a:pt x="141" y="90"/>
                      <a:pt x="140" y="90"/>
                      <a:pt x="139" y="90"/>
                    </a:cubicBezTo>
                    <a:cubicBezTo>
                      <a:pt x="134" y="88"/>
                      <a:pt x="130" y="87"/>
                      <a:pt x="125" y="85"/>
                    </a:cubicBezTo>
                    <a:cubicBezTo>
                      <a:pt x="119" y="83"/>
                      <a:pt x="113" y="81"/>
                      <a:pt x="107" y="79"/>
                    </a:cubicBezTo>
                    <a:cubicBezTo>
                      <a:pt x="101" y="77"/>
                      <a:pt x="95" y="74"/>
                      <a:pt x="89" y="72"/>
                    </a:cubicBezTo>
                    <a:cubicBezTo>
                      <a:pt x="88" y="72"/>
                      <a:pt x="87" y="71"/>
                      <a:pt x="86" y="71"/>
                    </a:cubicBezTo>
                    <a:cubicBezTo>
                      <a:pt x="92" y="72"/>
                      <a:pt x="97" y="74"/>
                      <a:pt x="102" y="76"/>
                    </a:cubicBezTo>
                    <a:cubicBezTo>
                      <a:pt x="111" y="79"/>
                      <a:pt x="120" y="82"/>
                      <a:pt x="128" y="84"/>
                    </a:cubicBezTo>
                    <a:cubicBezTo>
                      <a:pt x="131" y="85"/>
                      <a:pt x="133" y="86"/>
                      <a:pt x="136" y="87"/>
                    </a:cubicBezTo>
                    <a:cubicBezTo>
                      <a:pt x="138" y="88"/>
                      <a:pt x="140" y="88"/>
                      <a:pt x="143" y="89"/>
                    </a:cubicBezTo>
                    <a:close/>
                    <a:moveTo>
                      <a:pt x="135" y="91"/>
                    </a:moveTo>
                    <a:cubicBezTo>
                      <a:pt x="134" y="91"/>
                      <a:pt x="133" y="91"/>
                      <a:pt x="132" y="92"/>
                    </a:cubicBezTo>
                    <a:cubicBezTo>
                      <a:pt x="130" y="89"/>
                      <a:pt x="126" y="89"/>
                      <a:pt x="122" y="87"/>
                    </a:cubicBezTo>
                    <a:cubicBezTo>
                      <a:pt x="120" y="86"/>
                      <a:pt x="117" y="85"/>
                      <a:pt x="114" y="84"/>
                    </a:cubicBezTo>
                    <a:cubicBezTo>
                      <a:pt x="117" y="85"/>
                      <a:pt x="121" y="86"/>
                      <a:pt x="124" y="87"/>
                    </a:cubicBezTo>
                    <a:cubicBezTo>
                      <a:pt x="128" y="88"/>
                      <a:pt x="132" y="90"/>
                      <a:pt x="135" y="91"/>
                    </a:cubicBezTo>
                    <a:close/>
                    <a:moveTo>
                      <a:pt x="131" y="92"/>
                    </a:moveTo>
                    <a:cubicBezTo>
                      <a:pt x="130" y="92"/>
                      <a:pt x="129" y="92"/>
                      <a:pt x="129" y="93"/>
                    </a:cubicBezTo>
                    <a:cubicBezTo>
                      <a:pt x="126" y="91"/>
                      <a:pt x="123" y="90"/>
                      <a:pt x="121" y="90"/>
                    </a:cubicBezTo>
                    <a:cubicBezTo>
                      <a:pt x="116" y="88"/>
                      <a:pt x="111" y="87"/>
                      <a:pt x="107" y="85"/>
                    </a:cubicBezTo>
                    <a:cubicBezTo>
                      <a:pt x="115" y="88"/>
                      <a:pt x="123" y="90"/>
                      <a:pt x="131" y="92"/>
                    </a:cubicBezTo>
                    <a:close/>
                    <a:moveTo>
                      <a:pt x="33" y="64"/>
                    </a:moveTo>
                    <a:cubicBezTo>
                      <a:pt x="34" y="64"/>
                      <a:pt x="34" y="63"/>
                      <a:pt x="35" y="62"/>
                    </a:cubicBezTo>
                    <a:cubicBezTo>
                      <a:pt x="43" y="65"/>
                      <a:pt x="52" y="70"/>
                      <a:pt x="61" y="72"/>
                    </a:cubicBezTo>
                    <a:cubicBezTo>
                      <a:pt x="62" y="73"/>
                      <a:pt x="63" y="73"/>
                      <a:pt x="64" y="73"/>
                    </a:cubicBezTo>
                    <a:cubicBezTo>
                      <a:pt x="64" y="73"/>
                      <a:pt x="65" y="73"/>
                      <a:pt x="66" y="73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72" y="75"/>
                      <a:pt x="77" y="78"/>
                      <a:pt x="83" y="79"/>
                    </a:cubicBezTo>
                    <a:cubicBezTo>
                      <a:pt x="90" y="81"/>
                      <a:pt x="96" y="83"/>
                      <a:pt x="103" y="85"/>
                    </a:cubicBezTo>
                    <a:cubicBezTo>
                      <a:pt x="109" y="87"/>
                      <a:pt x="116" y="89"/>
                      <a:pt x="122" y="91"/>
                    </a:cubicBezTo>
                    <a:cubicBezTo>
                      <a:pt x="123" y="91"/>
                      <a:pt x="127" y="93"/>
                      <a:pt x="128" y="93"/>
                    </a:cubicBezTo>
                    <a:cubicBezTo>
                      <a:pt x="128" y="93"/>
                      <a:pt x="127" y="93"/>
                      <a:pt x="127" y="93"/>
                    </a:cubicBezTo>
                    <a:cubicBezTo>
                      <a:pt x="127" y="93"/>
                      <a:pt x="126" y="93"/>
                      <a:pt x="125" y="93"/>
                    </a:cubicBezTo>
                    <a:cubicBezTo>
                      <a:pt x="122" y="92"/>
                      <a:pt x="119" y="91"/>
                      <a:pt x="116" y="90"/>
                    </a:cubicBezTo>
                    <a:cubicBezTo>
                      <a:pt x="102" y="87"/>
                      <a:pt x="88" y="82"/>
                      <a:pt x="74" y="77"/>
                    </a:cubicBezTo>
                    <a:cubicBezTo>
                      <a:pt x="61" y="73"/>
                      <a:pt x="46" y="70"/>
                      <a:pt x="33" y="64"/>
                    </a:cubicBezTo>
                    <a:close/>
                    <a:moveTo>
                      <a:pt x="35" y="61"/>
                    </a:moveTo>
                    <a:cubicBezTo>
                      <a:pt x="36" y="60"/>
                      <a:pt x="38" y="58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5" y="61"/>
                      <a:pt x="52" y="63"/>
                      <a:pt x="58" y="66"/>
                    </a:cubicBezTo>
                    <a:cubicBezTo>
                      <a:pt x="53" y="63"/>
                      <a:pt x="45" y="60"/>
                      <a:pt x="39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44" y="64"/>
                      <a:pt x="52" y="66"/>
                      <a:pt x="59" y="69"/>
                    </a:cubicBezTo>
                    <a:cubicBezTo>
                      <a:pt x="59" y="70"/>
                      <a:pt x="59" y="70"/>
                      <a:pt x="60" y="71"/>
                    </a:cubicBezTo>
                    <a:cubicBezTo>
                      <a:pt x="59" y="71"/>
                      <a:pt x="58" y="70"/>
                      <a:pt x="58" y="70"/>
                    </a:cubicBezTo>
                    <a:cubicBezTo>
                      <a:pt x="55" y="69"/>
                      <a:pt x="53" y="68"/>
                      <a:pt x="50" y="67"/>
                    </a:cubicBezTo>
                    <a:cubicBezTo>
                      <a:pt x="45" y="65"/>
                      <a:pt x="40" y="63"/>
                      <a:pt x="35" y="61"/>
                    </a:cubicBezTo>
                    <a:close/>
                    <a:moveTo>
                      <a:pt x="39" y="56"/>
                    </a:moveTo>
                    <a:cubicBezTo>
                      <a:pt x="40" y="55"/>
                      <a:pt x="40" y="54"/>
                      <a:pt x="41" y="54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46" y="56"/>
                      <a:pt x="50" y="58"/>
                      <a:pt x="55" y="59"/>
                    </a:cubicBezTo>
                    <a:cubicBezTo>
                      <a:pt x="55" y="59"/>
                      <a:pt x="55" y="60"/>
                      <a:pt x="55" y="60"/>
                    </a:cubicBezTo>
                    <a:cubicBezTo>
                      <a:pt x="55" y="60"/>
                      <a:pt x="55" y="61"/>
                      <a:pt x="56" y="61"/>
                    </a:cubicBezTo>
                    <a:cubicBezTo>
                      <a:pt x="55" y="61"/>
                      <a:pt x="54" y="60"/>
                      <a:pt x="53" y="60"/>
                    </a:cubicBezTo>
                    <a:cubicBezTo>
                      <a:pt x="48" y="58"/>
                      <a:pt x="44" y="57"/>
                      <a:pt x="39" y="56"/>
                    </a:cubicBezTo>
                    <a:close/>
                    <a:moveTo>
                      <a:pt x="41" y="53"/>
                    </a:moveTo>
                    <a:cubicBezTo>
                      <a:pt x="41" y="53"/>
                      <a:pt x="42" y="53"/>
                      <a:pt x="42" y="52"/>
                    </a:cubicBezTo>
                    <a:cubicBezTo>
                      <a:pt x="46" y="54"/>
                      <a:pt x="50" y="56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0" y="58"/>
                      <a:pt x="46" y="55"/>
                      <a:pt x="41" y="53"/>
                    </a:cubicBezTo>
                    <a:cubicBezTo>
                      <a:pt x="41" y="53"/>
                      <a:pt x="41" y="53"/>
                      <a:pt x="41" y="53"/>
                    </a:cubicBezTo>
                    <a:close/>
                    <a:moveTo>
                      <a:pt x="42" y="52"/>
                    </a:moveTo>
                    <a:cubicBezTo>
                      <a:pt x="43" y="51"/>
                      <a:pt x="43" y="50"/>
                      <a:pt x="44" y="50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8" y="51"/>
                      <a:pt x="52" y="53"/>
                      <a:pt x="56" y="55"/>
                    </a:cubicBezTo>
                    <a:cubicBezTo>
                      <a:pt x="55" y="55"/>
                      <a:pt x="55" y="56"/>
                      <a:pt x="55" y="56"/>
                    </a:cubicBezTo>
                    <a:cubicBezTo>
                      <a:pt x="51" y="55"/>
                      <a:pt x="46" y="53"/>
                      <a:pt x="42" y="52"/>
                    </a:cubicBezTo>
                    <a:close/>
                    <a:moveTo>
                      <a:pt x="45" y="49"/>
                    </a:moveTo>
                    <a:cubicBezTo>
                      <a:pt x="46" y="47"/>
                      <a:pt x="48" y="46"/>
                      <a:pt x="49" y="44"/>
                    </a:cubicBezTo>
                    <a:cubicBezTo>
                      <a:pt x="51" y="47"/>
                      <a:pt x="55" y="49"/>
                      <a:pt x="58" y="51"/>
                    </a:cubicBezTo>
                    <a:cubicBezTo>
                      <a:pt x="60" y="52"/>
                      <a:pt x="58" y="51"/>
                      <a:pt x="57" y="51"/>
                    </a:cubicBezTo>
                    <a:cubicBezTo>
                      <a:pt x="55" y="50"/>
                      <a:pt x="54" y="49"/>
                      <a:pt x="52" y="49"/>
                    </a:cubicBezTo>
                    <a:cubicBezTo>
                      <a:pt x="51" y="48"/>
                      <a:pt x="49" y="47"/>
                      <a:pt x="48" y="47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9" y="50"/>
                      <a:pt x="53" y="53"/>
                      <a:pt x="56" y="54"/>
                    </a:cubicBezTo>
                    <a:cubicBezTo>
                      <a:pt x="52" y="53"/>
                      <a:pt x="48" y="51"/>
                      <a:pt x="45" y="49"/>
                    </a:cubicBezTo>
                    <a:close/>
                    <a:moveTo>
                      <a:pt x="50" y="44"/>
                    </a:moveTo>
                    <a:cubicBezTo>
                      <a:pt x="51" y="43"/>
                      <a:pt x="51" y="42"/>
                      <a:pt x="52" y="41"/>
                    </a:cubicBezTo>
                    <a:cubicBezTo>
                      <a:pt x="54" y="45"/>
                      <a:pt x="58" y="47"/>
                      <a:pt x="61" y="49"/>
                    </a:cubicBezTo>
                    <a:cubicBezTo>
                      <a:pt x="60" y="48"/>
                      <a:pt x="58" y="48"/>
                      <a:pt x="57" y="47"/>
                    </a:cubicBezTo>
                    <a:cubicBezTo>
                      <a:pt x="55" y="46"/>
                      <a:pt x="52" y="45"/>
                      <a:pt x="50" y="44"/>
                    </a:cubicBezTo>
                    <a:close/>
                    <a:moveTo>
                      <a:pt x="53" y="41"/>
                    </a:moveTo>
                    <a:cubicBezTo>
                      <a:pt x="54" y="40"/>
                      <a:pt x="55" y="39"/>
                      <a:pt x="56" y="38"/>
                    </a:cubicBezTo>
                    <a:cubicBezTo>
                      <a:pt x="57" y="37"/>
                      <a:pt x="57" y="37"/>
                      <a:pt x="58" y="36"/>
                    </a:cubicBezTo>
                    <a:cubicBezTo>
                      <a:pt x="58" y="36"/>
                      <a:pt x="58" y="36"/>
                      <a:pt x="58" y="37"/>
                    </a:cubicBezTo>
                    <a:cubicBezTo>
                      <a:pt x="61" y="39"/>
                      <a:pt x="64" y="41"/>
                      <a:pt x="67" y="43"/>
                    </a:cubicBezTo>
                    <a:cubicBezTo>
                      <a:pt x="63" y="41"/>
                      <a:pt x="60" y="40"/>
                      <a:pt x="57" y="39"/>
                    </a:cubicBezTo>
                    <a:cubicBezTo>
                      <a:pt x="56" y="38"/>
                      <a:pt x="56" y="39"/>
                      <a:pt x="56" y="39"/>
                    </a:cubicBezTo>
                    <a:cubicBezTo>
                      <a:pt x="58" y="41"/>
                      <a:pt x="60" y="43"/>
                      <a:pt x="62" y="44"/>
                    </a:cubicBezTo>
                    <a:cubicBezTo>
                      <a:pt x="59" y="43"/>
                      <a:pt x="56" y="42"/>
                      <a:pt x="53" y="41"/>
                    </a:cubicBezTo>
                    <a:close/>
                    <a:moveTo>
                      <a:pt x="58" y="36"/>
                    </a:moveTo>
                    <a:cubicBezTo>
                      <a:pt x="59" y="35"/>
                      <a:pt x="61" y="34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5" y="39"/>
                      <a:pt x="72" y="41"/>
                      <a:pt x="76" y="45"/>
                    </a:cubicBezTo>
                    <a:cubicBezTo>
                      <a:pt x="79" y="47"/>
                      <a:pt x="75" y="44"/>
                      <a:pt x="74" y="44"/>
                    </a:cubicBezTo>
                    <a:cubicBezTo>
                      <a:pt x="73" y="43"/>
                      <a:pt x="71" y="42"/>
                      <a:pt x="70" y="41"/>
                    </a:cubicBezTo>
                    <a:cubicBezTo>
                      <a:pt x="66" y="39"/>
                      <a:pt x="62" y="38"/>
                      <a:pt x="59" y="36"/>
                    </a:cubicBezTo>
                    <a:cubicBezTo>
                      <a:pt x="59" y="36"/>
                      <a:pt x="58" y="36"/>
                      <a:pt x="58" y="36"/>
                    </a:cubicBezTo>
                    <a:close/>
                    <a:moveTo>
                      <a:pt x="62" y="33"/>
                    </a:moveTo>
                    <a:cubicBezTo>
                      <a:pt x="63" y="33"/>
                      <a:pt x="63" y="33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66" y="34"/>
                      <a:pt x="69" y="36"/>
                      <a:pt x="71" y="37"/>
                    </a:cubicBezTo>
                    <a:cubicBezTo>
                      <a:pt x="68" y="36"/>
                      <a:pt x="65" y="35"/>
                      <a:pt x="62" y="33"/>
                    </a:cubicBezTo>
                    <a:cubicBezTo>
                      <a:pt x="62" y="33"/>
                      <a:pt x="62" y="33"/>
                      <a:pt x="62" y="33"/>
                    </a:cubicBezTo>
                    <a:close/>
                    <a:moveTo>
                      <a:pt x="64" y="32"/>
                    </a:moveTo>
                    <a:cubicBezTo>
                      <a:pt x="69" y="29"/>
                      <a:pt x="73" y="27"/>
                      <a:pt x="78" y="24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7" y="25"/>
                      <a:pt x="77" y="25"/>
                      <a:pt x="78" y="25"/>
                    </a:cubicBezTo>
                    <a:cubicBezTo>
                      <a:pt x="79" y="25"/>
                      <a:pt x="80" y="26"/>
                      <a:pt x="80" y="26"/>
                    </a:cubicBezTo>
                    <a:cubicBezTo>
                      <a:pt x="79" y="26"/>
                      <a:pt x="78" y="25"/>
                      <a:pt x="77" y="25"/>
                    </a:cubicBezTo>
                    <a:cubicBezTo>
                      <a:pt x="77" y="25"/>
                      <a:pt x="77" y="26"/>
                      <a:pt x="77" y="26"/>
                    </a:cubicBezTo>
                    <a:cubicBezTo>
                      <a:pt x="77" y="26"/>
                      <a:pt x="78" y="27"/>
                      <a:pt x="78" y="27"/>
                    </a:cubicBezTo>
                    <a:cubicBezTo>
                      <a:pt x="78" y="27"/>
                      <a:pt x="78" y="27"/>
                      <a:pt x="77" y="27"/>
                    </a:cubicBezTo>
                    <a:cubicBezTo>
                      <a:pt x="76" y="27"/>
                      <a:pt x="75" y="26"/>
                      <a:pt x="73" y="27"/>
                    </a:cubicBezTo>
                    <a:cubicBezTo>
                      <a:pt x="73" y="27"/>
                      <a:pt x="73" y="27"/>
                      <a:pt x="73" y="27"/>
                    </a:cubicBezTo>
                    <a:cubicBezTo>
                      <a:pt x="74" y="28"/>
                      <a:pt x="75" y="28"/>
                      <a:pt x="75" y="29"/>
                    </a:cubicBezTo>
                    <a:cubicBezTo>
                      <a:pt x="74" y="29"/>
                      <a:pt x="73" y="28"/>
                      <a:pt x="72" y="28"/>
                    </a:cubicBezTo>
                    <a:cubicBezTo>
                      <a:pt x="71" y="28"/>
                      <a:pt x="71" y="28"/>
                      <a:pt x="72" y="29"/>
                    </a:cubicBezTo>
                    <a:cubicBezTo>
                      <a:pt x="73" y="29"/>
                      <a:pt x="74" y="30"/>
                      <a:pt x="75" y="30"/>
                    </a:cubicBezTo>
                    <a:cubicBezTo>
                      <a:pt x="75" y="32"/>
                      <a:pt x="76" y="34"/>
                      <a:pt x="79" y="34"/>
                    </a:cubicBezTo>
                    <a:cubicBezTo>
                      <a:pt x="79" y="34"/>
                      <a:pt x="79" y="34"/>
                      <a:pt x="80" y="34"/>
                    </a:cubicBezTo>
                    <a:cubicBezTo>
                      <a:pt x="81" y="35"/>
                      <a:pt x="82" y="36"/>
                      <a:pt x="83" y="37"/>
                    </a:cubicBezTo>
                    <a:cubicBezTo>
                      <a:pt x="84" y="37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3" y="37"/>
                    </a:cubicBezTo>
                    <a:cubicBezTo>
                      <a:pt x="82" y="37"/>
                      <a:pt x="81" y="36"/>
                      <a:pt x="80" y="36"/>
                    </a:cubicBezTo>
                    <a:cubicBezTo>
                      <a:pt x="76" y="34"/>
                      <a:pt x="73" y="31"/>
                      <a:pt x="69" y="29"/>
                    </a:cubicBezTo>
                    <a:cubicBezTo>
                      <a:pt x="68" y="29"/>
                      <a:pt x="68" y="30"/>
                      <a:pt x="69" y="30"/>
                    </a:cubicBezTo>
                    <a:cubicBezTo>
                      <a:pt x="74" y="32"/>
                      <a:pt x="78" y="37"/>
                      <a:pt x="84" y="38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0" y="37"/>
                      <a:pt x="77" y="36"/>
                      <a:pt x="74" y="34"/>
                    </a:cubicBezTo>
                    <a:cubicBezTo>
                      <a:pt x="72" y="33"/>
                      <a:pt x="71" y="32"/>
                      <a:pt x="70" y="32"/>
                    </a:cubicBezTo>
                    <a:cubicBezTo>
                      <a:pt x="70" y="31"/>
                      <a:pt x="69" y="31"/>
                      <a:pt x="69" y="31"/>
                    </a:cubicBezTo>
                    <a:cubicBezTo>
                      <a:pt x="69" y="31"/>
                      <a:pt x="68" y="31"/>
                      <a:pt x="67" y="30"/>
                    </a:cubicBezTo>
                    <a:cubicBezTo>
                      <a:pt x="67" y="30"/>
                      <a:pt x="67" y="31"/>
                      <a:pt x="67" y="31"/>
                    </a:cubicBezTo>
                    <a:cubicBezTo>
                      <a:pt x="71" y="34"/>
                      <a:pt x="76" y="38"/>
                      <a:pt x="80" y="40"/>
                    </a:cubicBezTo>
                    <a:cubicBezTo>
                      <a:pt x="75" y="38"/>
                      <a:pt x="70" y="35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lose/>
                    <a:moveTo>
                      <a:pt x="94" y="36"/>
                    </a:moveTo>
                    <a:cubicBezTo>
                      <a:pt x="93" y="35"/>
                      <a:pt x="92" y="35"/>
                      <a:pt x="91" y="34"/>
                    </a:cubicBezTo>
                    <a:cubicBezTo>
                      <a:pt x="86" y="31"/>
                      <a:pt x="91" y="33"/>
                      <a:pt x="93" y="34"/>
                    </a:cubicBezTo>
                    <a:cubicBezTo>
                      <a:pt x="93" y="34"/>
                      <a:pt x="93" y="34"/>
                      <a:pt x="93" y="34"/>
                    </a:cubicBezTo>
                    <a:cubicBezTo>
                      <a:pt x="94" y="35"/>
                      <a:pt x="96" y="37"/>
                      <a:pt x="98" y="38"/>
                    </a:cubicBezTo>
                    <a:cubicBezTo>
                      <a:pt x="98" y="38"/>
                      <a:pt x="98" y="38"/>
                      <a:pt x="98" y="38"/>
                    </a:cubicBezTo>
                    <a:cubicBezTo>
                      <a:pt x="98" y="38"/>
                      <a:pt x="98" y="38"/>
                      <a:pt x="97" y="38"/>
                    </a:cubicBezTo>
                    <a:cubicBezTo>
                      <a:pt x="96" y="37"/>
                      <a:pt x="95" y="36"/>
                      <a:pt x="94" y="36"/>
                    </a:cubicBezTo>
                    <a:close/>
                    <a:moveTo>
                      <a:pt x="94" y="33"/>
                    </a:moveTo>
                    <a:cubicBezTo>
                      <a:pt x="94" y="33"/>
                      <a:pt x="94" y="33"/>
                      <a:pt x="94" y="33"/>
                    </a:cubicBezTo>
                    <a:cubicBezTo>
                      <a:pt x="94" y="33"/>
                      <a:pt x="94" y="33"/>
                      <a:pt x="94" y="33"/>
                    </a:cubicBezTo>
                    <a:close/>
                    <a:moveTo>
                      <a:pt x="89" y="31"/>
                    </a:moveTo>
                    <a:cubicBezTo>
                      <a:pt x="90" y="31"/>
                      <a:pt x="91" y="30"/>
                      <a:pt x="92" y="29"/>
                    </a:cubicBezTo>
                    <a:cubicBezTo>
                      <a:pt x="92" y="29"/>
                      <a:pt x="92" y="30"/>
                      <a:pt x="92" y="30"/>
                    </a:cubicBezTo>
                    <a:cubicBezTo>
                      <a:pt x="93" y="31"/>
                      <a:pt x="94" y="32"/>
                      <a:pt x="95" y="33"/>
                    </a:cubicBezTo>
                    <a:cubicBezTo>
                      <a:pt x="95" y="33"/>
                      <a:pt x="95" y="33"/>
                      <a:pt x="95" y="33"/>
                    </a:cubicBezTo>
                    <a:cubicBezTo>
                      <a:pt x="94" y="33"/>
                      <a:pt x="93" y="32"/>
                      <a:pt x="93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1" y="32"/>
                      <a:pt x="91" y="32"/>
                    </a:cubicBezTo>
                    <a:cubicBezTo>
                      <a:pt x="91" y="32"/>
                      <a:pt x="90" y="31"/>
                      <a:pt x="89" y="31"/>
                    </a:cubicBezTo>
                    <a:close/>
                    <a:moveTo>
                      <a:pt x="93" y="29"/>
                    </a:moveTo>
                    <a:cubicBezTo>
                      <a:pt x="93" y="29"/>
                      <a:pt x="93" y="29"/>
                      <a:pt x="93" y="29"/>
                    </a:cubicBezTo>
                    <a:cubicBezTo>
                      <a:pt x="93" y="29"/>
                      <a:pt x="94" y="28"/>
                      <a:pt x="94" y="28"/>
                    </a:cubicBezTo>
                    <a:cubicBezTo>
                      <a:pt x="94" y="28"/>
                      <a:pt x="94" y="28"/>
                      <a:pt x="94" y="28"/>
                    </a:cubicBezTo>
                    <a:cubicBezTo>
                      <a:pt x="96" y="30"/>
                      <a:pt x="98" y="32"/>
                      <a:pt x="93" y="29"/>
                    </a:cubicBezTo>
                    <a:cubicBezTo>
                      <a:pt x="93" y="29"/>
                      <a:pt x="93" y="29"/>
                      <a:pt x="93" y="29"/>
                    </a:cubicBezTo>
                    <a:close/>
                    <a:moveTo>
                      <a:pt x="95" y="28"/>
                    </a:moveTo>
                    <a:cubicBezTo>
                      <a:pt x="95" y="27"/>
                      <a:pt x="95" y="27"/>
                      <a:pt x="96" y="27"/>
                    </a:cubicBezTo>
                    <a:cubicBezTo>
                      <a:pt x="97" y="26"/>
                      <a:pt x="97" y="27"/>
                      <a:pt x="97" y="28"/>
                    </a:cubicBezTo>
                    <a:cubicBezTo>
                      <a:pt x="96" y="28"/>
                      <a:pt x="96" y="28"/>
                      <a:pt x="95" y="28"/>
                    </a:cubicBezTo>
                    <a:cubicBezTo>
                      <a:pt x="95" y="28"/>
                      <a:pt x="95" y="28"/>
                      <a:pt x="95" y="28"/>
                    </a:cubicBezTo>
                    <a:close/>
                    <a:moveTo>
                      <a:pt x="97" y="29"/>
                    </a:moveTo>
                    <a:cubicBezTo>
                      <a:pt x="97" y="29"/>
                      <a:pt x="97" y="29"/>
                      <a:pt x="97" y="30"/>
                    </a:cubicBezTo>
                    <a:cubicBezTo>
                      <a:pt x="97" y="29"/>
                      <a:pt x="96" y="28"/>
                      <a:pt x="97" y="29"/>
                    </a:cubicBezTo>
                    <a:close/>
                    <a:moveTo>
                      <a:pt x="102" y="36"/>
                    </a:moveTo>
                    <a:cubicBezTo>
                      <a:pt x="102" y="36"/>
                      <a:pt x="103" y="37"/>
                      <a:pt x="103" y="37"/>
                    </a:cubicBezTo>
                    <a:cubicBezTo>
                      <a:pt x="103" y="37"/>
                      <a:pt x="105" y="38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2" y="38"/>
                      <a:pt x="100" y="36"/>
                      <a:pt x="97" y="35"/>
                    </a:cubicBezTo>
                    <a:cubicBezTo>
                      <a:pt x="97" y="35"/>
                      <a:pt x="97" y="34"/>
                      <a:pt x="97" y="34"/>
                    </a:cubicBezTo>
                    <a:cubicBezTo>
                      <a:pt x="96" y="33"/>
                      <a:pt x="95" y="32"/>
                      <a:pt x="94" y="31"/>
                    </a:cubicBezTo>
                    <a:cubicBezTo>
                      <a:pt x="93" y="30"/>
                      <a:pt x="96" y="31"/>
                      <a:pt x="97" y="31"/>
                    </a:cubicBezTo>
                    <a:cubicBezTo>
                      <a:pt x="97" y="32"/>
                      <a:pt x="97" y="33"/>
                      <a:pt x="97" y="33"/>
                    </a:cubicBezTo>
                    <a:cubicBezTo>
                      <a:pt x="98" y="35"/>
                      <a:pt x="100" y="36"/>
                      <a:pt x="102" y="36"/>
                    </a:cubicBezTo>
                    <a:close/>
                    <a:moveTo>
                      <a:pt x="106" y="35"/>
                    </a:moveTo>
                    <a:cubicBezTo>
                      <a:pt x="107" y="36"/>
                      <a:pt x="107" y="37"/>
                      <a:pt x="108" y="37"/>
                    </a:cubicBezTo>
                    <a:cubicBezTo>
                      <a:pt x="107" y="37"/>
                      <a:pt x="105" y="36"/>
                      <a:pt x="104" y="35"/>
                    </a:cubicBezTo>
                    <a:cubicBezTo>
                      <a:pt x="104" y="35"/>
                      <a:pt x="105" y="35"/>
                      <a:pt x="106" y="35"/>
                    </a:cubicBezTo>
                    <a:cubicBezTo>
                      <a:pt x="106" y="35"/>
                      <a:pt x="106" y="35"/>
                      <a:pt x="106" y="35"/>
                    </a:cubicBezTo>
                    <a:close/>
                    <a:moveTo>
                      <a:pt x="107" y="35"/>
                    </a:moveTo>
                    <a:cubicBezTo>
                      <a:pt x="108" y="35"/>
                      <a:pt x="109" y="34"/>
                      <a:pt x="109" y="34"/>
                    </a:cubicBezTo>
                    <a:cubicBezTo>
                      <a:pt x="109" y="34"/>
                      <a:pt x="109" y="35"/>
                      <a:pt x="109" y="35"/>
                    </a:cubicBezTo>
                    <a:cubicBezTo>
                      <a:pt x="110" y="36"/>
                      <a:pt x="112" y="37"/>
                      <a:pt x="109" y="36"/>
                    </a:cubicBezTo>
                    <a:cubicBezTo>
                      <a:pt x="108" y="35"/>
                      <a:pt x="108" y="35"/>
                      <a:pt x="107" y="35"/>
                    </a:cubicBezTo>
                    <a:close/>
                    <a:moveTo>
                      <a:pt x="110" y="34"/>
                    </a:moveTo>
                    <a:cubicBezTo>
                      <a:pt x="112" y="34"/>
                      <a:pt x="113" y="34"/>
                      <a:pt x="113" y="35"/>
                    </a:cubicBezTo>
                    <a:cubicBezTo>
                      <a:pt x="113" y="35"/>
                      <a:pt x="113" y="35"/>
                      <a:pt x="113" y="36"/>
                    </a:cubicBezTo>
                    <a:cubicBezTo>
                      <a:pt x="112" y="35"/>
                      <a:pt x="111" y="35"/>
                      <a:pt x="110" y="34"/>
                    </a:cubicBezTo>
                    <a:close/>
                    <a:moveTo>
                      <a:pt x="112" y="36"/>
                    </a:moveTo>
                    <a:cubicBezTo>
                      <a:pt x="112" y="36"/>
                      <a:pt x="112" y="36"/>
                      <a:pt x="112" y="37"/>
                    </a:cubicBezTo>
                    <a:cubicBezTo>
                      <a:pt x="111" y="35"/>
                      <a:pt x="111" y="35"/>
                      <a:pt x="112" y="36"/>
                    </a:cubicBezTo>
                    <a:close/>
                    <a:moveTo>
                      <a:pt x="111" y="37"/>
                    </a:moveTo>
                    <a:cubicBezTo>
                      <a:pt x="110" y="37"/>
                      <a:pt x="110" y="38"/>
                      <a:pt x="110" y="38"/>
                    </a:cubicBezTo>
                    <a:cubicBezTo>
                      <a:pt x="108" y="36"/>
                      <a:pt x="109" y="37"/>
                      <a:pt x="111" y="37"/>
                    </a:cubicBezTo>
                    <a:close/>
                    <a:moveTo>
                      <a:pt x="108" y="38"/>
                    </a:moveTo>
                    <a:cubicBezTo>
                      <a:pt x="107" y="38"/>
                      <a:pt x="107" y="38"/>
                      <a:pt x="106" y="38"/>
                    </a:cubicBezTo>
                    <a:cubicBezTo>
                      <a:pt x="105" y="38"/>
                      <a:pt x="104" y="36"/>
                      <a:pt x="104" y="36"/>
                    </a:cubicBezTo>
                    <a:cubicBezTo>
                      <a:pt x="105" y="37"/>
                      <a:pt x="107" y="37"/>
                      <a:pt x="108" y="38"/>
                    </a:cubicBezTo>
                    <a:close/>
                    <a:moveTo>
                      <a:pt x="104" y="39"/>
                    </a:moveTo>
                    <a:cubicBezTo>
                      <a:pt x="103" y="39"/>
                      <a:pt x="102" y="39"/>
                      <a:pt x="101" y="39"/>
                    </a:cubicBezTo>
                    <a:cubicBezTo>
                      <a:pt x="100" y="38"/>
                      <a:pt x="99" y="37"/>
                      <a:pt x="97" y="37"/>
                    </a:cubicBezTo>
                    <a:cubicBezTo>
                      <a:pt x="97" y="36"/>
                      <a:pt x="96" y="36"/>
                      <a:pt x="95" y="35"/>
                    </a:cubicBezTo>
                    <a:cubicBezTo>
                      <a:pt x="95" y="35"/>
                      <a:pt x="96" y="35"/>
                      <a:pt x="96" y="35"/>
                    </a:cubicBezTo>
                    <a:cubicBezTo>
                      <a:pt x="99" y="36"/>
                      <a:pt x="101" y="38"/>
                      <a:pt x="104" y="39"/>
                    </a:cubicBezTo>
                    <a:close/>
                    <a:moveTo>
                      <a:pt x="91" y="35"/>
                    </a:moveTo>
                    <a:cubicBezTo>
                      <a:pt x="91" y="35"/>
                      <a:pt x="91" y="35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89" y="34"/>
                      <a:pt x="87" y="33"/>
                      <a:pt x="86" y="33"/>
                    </a:cubicBezTo>
                    <a:cubicBezTo>
                      <a:pt x="86" y="33"/>
                      <a:pt x="87" y="32"/>
                      <a:pt x="88" y="32"/>
                    </a:cubicBezTo>
                    <a:cubicBezTo>
                      <a:pt x="89" y="33"/>
                      <a:pt x="90" y="34"/>
                      <a:pt x="91" y="35"/>
                    </a:cubicBezTo>
                    <a:close/>
                    <a:moveTo>
                      <a:pt x="82" y="26"/>
                    </a:moveTo>
                    <a:cubicBezTo>
                      <a:pt x="81" y="26"/>
                      <a:pt x="80" y="25"/>
                      <a:pt x="79" y="25"/>
                    </a:cubicBezTo>
                    <a:cubicBezTo>
                      <a:pt x="81" y="25"/>
                      <a:pt x="82" y="25"/>
                      <a:pt x="84" y="26"/>
                    </a:cubicBezTo>
                    <a:cubicBezTo>
                      <a:pt x="84" y="26"/>
                      <a:pt x="83" y="26"/>
                      <a:pt x="82" y="26"/>
                    </a:cubicBezTo>
                    <a:close/>
                    <a:moveTo>
                      <a:pt x="76" y="28"/>
                    </a:moveTo>
                    <a:cubicBezTo>
                      <a:pt x="76" y="28"/>
                      <a:pt x="75" y="28"/>
                      <a:pt x="74" y="27"/>
                    </a:cubicBezTo>
                    <a:cubicBezTo>
                      <a:pt x="75" y="27"/>
                      <a:pt x="76" y="28"/>
                      <a:pt x="77" y="28"/>
                    </a:cubicBezTo>
                    <a:cubicBezTo>
                      <a:pt x="77" y="28"/>
                      <a:pt x="76" y="28"/>
                      <a:pt x="76" y="28"/>
                    </a:cubicBezTo>
                    <a:close/>
                    <a:moveTo>
                      <a:pt x="78" y="26"/>
                    </a:moveTo>
                    <a:cubicBezTo>
                      <a:pt x="78" y="26"/>
                      <a:pt x="79" y="26"/>
                      <a:pt x="79" y="27"/>
                    </a:cubicBezTo>
                    <a:cubicBezTo>
                      <a:pt x="79" y="27"/>
                      <a:pt x="79" y="27"/>
                      <a:pt x="79" y="27"/>
                    </a:cubicBezTo>
                    <a:cubicBezTo>
                      <a:pt x="78" y="27"/>
                      <a:pt x="78" y="26"/>
                      <a:pt x="78" y="26"/>
                    </a:cubicBezTo>
                    <a:close/>
                    <a:moveTo>
                      <a:pt x="84" y="34"/>
                    </a:moveTo>
                    <a:cubicBezTo>
                      <a:pt x="83" y="34"/>
                      <a:pt x="83" y="34"/>
                      <a:pt x="82" y="34"/>
                    </a:cubicBezTo>
                    <a:cubicBezTo>
                      <a:pt x="83" y="33"/>
                      <a:pt x="84" y="33"/>
                      <a:pt x="85" y="33"/>
                    </a:cubicBezTo>
                    <a:cubicBezTo>
                      <a:pt x="85" y="34"/>
                      <a:pt x="86" y="34"/>
                      <a:pt x="87" y="35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6" y="36"/>
                      <a:pt x="84" y="35"/>
                      <a:pt x="84" y="34"/>
                    </a:cubicBezTo>
                    <a:close/>
                    <a:moveTo>
                      <a:pt x="89" y="35"/>
                    </a:moveTo>
                    <a:cubicBezTo>
                      <a:pt x="89" y="35"/>
                      <a:pt x="88" y="35"/>
                      <a:pt x="88" y="36"/>
                    </a:cubicBezTo>
                    <a:cubicBezTo>
                      <a:pt x="87" y="35"/>
                      <a:pt x="87" y="34"/>
                      <a:pt x="86" y="33"/>
                    </a:cubicBezTo>
                    <a:cubicBezTo>
                      <a:pt x="87" y="34"/>
                      <a:pt x="88" y="35"/>
                      <a:pt x="89" y="35"/>
                    </a:cubicBezTo>
                    <a:close/>
                    <a:moveTo>
                      <a:pt x="86" y="36"/>
                    </a:moveTo>
                    <a:cubicBezTo>
                      <a:pt x="86" y="37"/>
                      <a:pt x="85" y="37"/>
                      <a:pt x="85" y="37"/>
                    </a:cubicBezTo>
                    <a:cubicBezTo>
                      <a:pt x="83" y="36"/>
                      <a:pt x="82" y="35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4" y="35"/>
                      <a:pt x="85" y="36"/>
                      <a:pt x="86" y="36"/>
                    </a:cubicBezTo>
                    <a:close/>
                    <a:moveTo>
                      <a:pt x="222" y="133"/>
                    </a:moveTo>
                    <a:cubicBezTo>
                      <a:pt x="221" y="132"/>
                      <a:pt x="220" y="132"/>
                      <a:pt x="219" y="131"/>
                    </a:cubicBezTo>
                    <a:cubicBezTo>
                      <a:pt x="217" y="128"/>
                      <a:pt x="221" y="130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2" y="131"/>
                      <a:pt x="222" y="132"/>
                      <a:pt x="222" y="133"/>
                    </a:cubicBezTo>
                    <a:close/>
                    <a:moveTo>
                      <a:pt x="223" y="126"/>
                    </a:moveTo>
                    <a:cubicBezTo>
                      <a:pt x="222" y="125"/>
                      <a:pt x="220" y="124"/>
                      <a:pt x="219" y="123"/>
                    </a:cubicBezTo>
                    <a:cubicBezTo>
                      <a:pt x="218" y="123"/>
                      <a:pt x="218" y="122"/>
                      <a:pt x="218" y="122"/>
                    </a:cubicBezTo>
                    <a:cubicBezTo>
                      <a:pt x="217" y="122"/>
                      <a:pt x="217" y="121"/>
                      <a:pt x="217" y="121"/>
                    </a:cubicBezTo>
                    <a:cubicBezTo>
                      <a:pt x="218" y="121"/>
                      <a:pt x="218" y="122"/>
                      <a:pt x="219" y="122"/>
                    </a:cubicBezTo>
                    <a:cubicBezTo>
                      <a:pt x="221" y="122"/>
                      <a:pt x="222" y="123"/>
                      <a:pt x="223" y="124"/>
                    </a:cubicBezTo>
                    <a:cubicBezTo>
                      <a:pt x="223" y="125"/>
                      <a:pt x="223" y="126"/>
                      <a:pt x="223" y="126"/>
                    </a:cubicBezTo>
                    <a:close/>
                    <a:moveTo>
                      <a:pt x="223" y="127"/>
                    </a:moveTo>
                    <a:cubicBezTo>
                      <a:pt x="223" y="128"/>
                      <a:pt x="223" y="129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1" y="128"/>
                      <a:pt x="220" y="127"/>
                      <a:pt x="219" y="126"/>
                    </a:cubicBezTo>
                    <a:cubicBezTo>
                      <a:pt x="219" y="126"/>
                      <a:pt x="220" y="126"/>
                      <a:pt x="221" y="126"/>
                    </a:cubicBezTo>
                    <a:cubicBezTo>
                      <a:pt x="222" y="127"/>
                      <a:pt x="222" y="127"/>
                      <a:pt x="223" y="127"/>
                    </a:cubicBezTo>
                    <a:cubicBezTo>
                      <a:pt x="223" y="127"/>
                      <a:pt x="223" y="127"/>
                      <a:pt x="223" y="127"/>
                    </a:cubicBezTo>
                    <a:close/>
                    <a:moveTo>
                      <a:pt x="218" y="129"/>
                    </a:moveTo>
                    <a:cubicBezTo>
                      <a:pt x="218" y="130"/>
                      <a:pt x="219" y="131"/>
                      <a:pt x="219" y="132"/>
                    </a:cubicBezTo>
                    <a:cubicBezTo>
                      <a:pt x="221" y="133"/>
                      <a:pt x="219" y="132"/>
                      <a:pt x="218" y="132"/>
                    </a:cubicBezTo>
                    <a:cubicBezTo>
                      <a:pt x="218" y="132"/>
                      <a:pt x="218" y="132"/>
                      <a:pt x="218" y="132"/>
                    </a:cubicBezTo>
                    <a:cubicBezTo>
                      <a:pt x="218" y="131"/>
                      <a:pt x="217" y="130"/>
                      <a:pt x="218" y="129"/>
                    </a:cubicBezTo>
                    <a:close/>
                    <a:moveTo>
                      <a:pt x="221" y="134"/>
                    </a:moveTo>
                    <a:cubicBezTo>
                      <a:pt x="221" y="135"/>
                      <a:pt x="221" y="137"/>
                      <a:pt x="220" y="138"/>
                    </a:cubicBezTo>
                    <a:cubicBezTo>
                      <a:pt x="221" y="137"/>
                      <a:pt x="220" y="137"/>
                      <a:pt x="220" y="136"/>
                    </a:cubicBezTo>
                    <a:cubicBezTo>
                      <a:pt x="219" y="135"/>
                      <a:pt x="219" y="135"/>
                      <a:pt x="218" y="134"/>
                    </a:cubicBezTo>
                    <a:cubicBezTo>
                      <a:pt x="217" y="132"/>
                      <a:pt x="221" y="134"/>
                      <a:pt x="221" y="134"/>
                    </a:cubicBezTo>
                    <a:cubicBezTo>
                      <a:pt x="221" y="134"/>
                      <a:pt x="221" y="134"/>
                      <a:pt x="221" y="134"/>
                    </a:cubicBezTo>
                    <a:close/>
                    <a:moveTo>
                      <a:pt x="220" y="139"/>
                    </a:moveTo>
                    <a:cubicBezTo>
                      <a:pt x="220" y="139"/>
                      <a:pt x="220" y="139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39"/>
                      <a:pt x="220" y="139"/>
                      <a:pt x="220" y="139"/>
                    </a:cubicBezTo>
                    <a:close/>
                    <a:moveTo>
                      <a:pt x="219" y="136"/>
                    </a:moveTo>
                    <a:cubicBezTo>
                      <a:pt x="218" y="136"/>
                      <a:pt x="218" y="135"/>
                      <a:pt x="218" y="135"/>
                    </a:cubicBezTo>
                    <a:cubicBezTo>
                      <a:pt x="219" y="136"/>
                      <a:pt x="220" y="137"/>
                      <a:pt x="219" y="139"/>
                    </a:cubicBezTo>
                    <a:cubicBezTo>
                      <a:pt x="219" y="138"/>
                      <a:pt x="219" y="137"/>
                      <a:pt x="219" y="136"/>
                    </a:cubicBezTo>
                    <a:close/>
                    <a:moveTo>
                      <a:pt x="218" y="126"/>
                    </a:moveTo>
                    <a:cubicBezTo>
                      <a:pt x="218" y="127"/>
                      <a:pt x="219" y="127"/>
                      <a:pt x="220" y="128"/>
                    </a:cubicBezTo>
                    <a:cubicBezTo>
                      <a:pt x="220" y="128"/>
                      <a:pt x="223" y="130"/>
                      <a:pt x="220" y="129"/>
                    </a:cubicBezTo>
                    <a:cubicBezTo>
                      <a:pt x="219" y="129"/>
                      <a:pt x="218" y="129"/>
                      <a:pt x="218" y="128"/>
                    </a:cubicBezTo>
                    <a:cubicBezTo>
                      <a:pt x="218" y="128"/>
                      <a:pt x="218" y="128"/>
                      <a:pt x="218" y="128"/>
                    </a:cubicBezTo>
                    <a:cubicBezTo>
                      <a:pt x="218" y="128"/>
                      <a:pt x="218" y="127"/>
                      <a:pt x="218" y="127"/>
                    </a:cubicBezTo>
                    <a:cubicBezTo>
                      <a:pt x="218" y="126"/>
                      <a:pt x="218" y="126"/>
                      <a:pt x="218" y="126"/>
                    </a:cubicBezTo>
                    <a:close/>
                    <a:moveTo>
                      <a:pt x="218" y="123"/>
                    </a:moveTo>
                    <a:cubicBezTo>
                      <a:pt x="219" y="124"/>
                      <a:pt x="220" y="125"/>
                      <a:pt x="222" y="126"/>
                    </a:cubicBezTo>
                    <a:cubicBezTo>
                      <a:pt x="223" y="127"/>
                      <a:pt x="223" y="126"/>
                      <a:pt x="221" y="126"/>
                    </a:cubicBezTo>
                    <a:cubicBezTo>
                      <a:pt x="221" y="125"/>
                      <a:pt x="220" y="125"/>
                      <a:pt x="219" y="125"/>
                    </a:cubicBezTo>
                    <a:cubicBezTo>
                      <a:pt x="219" y="124"/>
                      <a:pt x="218" y="124"/>
                      <a:pt x="218" y="124"/>
                    </a:cubicBezTo>
                    <a:cubicBezTo>
                      <a:pt x="218" y="124"/>
                      <a:pt x="218" y="123"/>
                      <a:pt x="218" y="123"/>
                    </a:cubicBezTo>
                    <a:close/>
                    <a:moveTo>
                      <a:pt x="215" y="117"/>
                    </a:moveTo>
                    <a:cubicBezTo>
                      <a:pt x="214" y="117"/>
                      <a:pt x="213" y="117"/>
                      <a:pt x="212" y="117"/>
                    </a:cubicBezTo>
                    <a:cubicBezTo>
                      <a:pt x="211" y="116"/>
                      <a:pt x="209" y="115"/>
                      <a:pt x="208" y="114"/>
                    </a:cubicBezTo>
                    <a:cubicBezTo>
                      <a:pt x="206" y="113"/>
                      <a:pt x="206" y="113"/>
                      <a:pt x="208" y="114"/>
                    </a:cubicBezTo>
                    <a:cubicBezTo>
                      <a:pt x="210" y="114"/>
                      <a:pt x="211" y="115"/>
                      <a:pt x="213" y="116"/>
                    </a:cubicBezTo>
                    <a:cubicBezTo>
                      <a:pt x="216" y="118"/>
                      <a:pt x="220" y="120"/>
                      <a:pt x="224" y="121"/>
                    </a:cubicBezTo>
                    <a:cubicBezTo>
                      <a:pt x="224" y="121"/>
                      <a:pt x="224" y="122"/>
                      <a:pt x="224" y="123"/>
                    </a:cubicBezTo>
                    <a:cubicBezTo>
                      <a:pt x="222" y="122"/>
                      <a:pt x="219" y="121"/>
                      <a:pt x="217" y="121"/>
                    </a:cubicBezTo>
                    <a:cubicBezTo>
                      <a:pt x="217" y="119"/>
                      <a:pt x="216" y="118"/>
                      <a:pt x="215" y="117"/>
                    </a:cubicBezTo>
                    <a:close/>
                    <a:moveTo>
                      <a:pt x="218" y="78"/>
                    </a:moveTo>
                    <a:cubicBezTo>
                      <a:pt x="216" y="76"/>
                      <a:pt x="214" y="76"/>
                      <a:pt x="212" y="74"/>
                    </a:cubicBezTo>
                    <a:cubicBezTo>
                      <a:pt x="208" y="72"/>
                      <a:pt x="213" y="75"/>
                      <a:pt x="214" y="75"/>
                    </a:cubicBezTo>
                    <a:cubicBezTo>
                      <a:pt x="215" y="76"/>
                      <a:pt x="216" y="76"/>
                      <a:pt x="217" y="76"/>
                    </a:cubicBezTo>
                    <a:cubicBezTo>
                      <a:pt x="217" y="77"/>
                      <a:pt x="217" y="77"/>
                      <a:pt x="218" y="78"/>
                    </a:cubicBezTo>
                    <a:close/>
                    <a:moveTo>
                      <a:pt x="209" y="61"/>
                    </a:moveTo>
                    <a:cubicBezTo>
                      <a:pt x="207" y="59"/>
                      <a:pt x="207" y="60"/>
                      <a:pt x="209" y="60"/>
                    </a:cubicBezTo>
                    <a:cubicBezTo>
                      <a:pt x="209" y="60"/>
                      <a:pt x="209" y="60"/>
                      <a:pt x="209" y="61"/>
                    </a:cubicBezTo>
                    <a:close/>
                    <a:moveTo>
                      <a:pt x="211" y="64"/>
                    </a:moveTo>
                    <a:cubicBezTo>
                      <a:pt x="210" y="63"/>
                      <a:pt x="210" y="63"/>
                      <a:pt x="209" y="63"/>
                    </a:cubicBezTo>
                    <a:cubicBezTo>
                      <a:pt x="209" y="62"/>
                      <a:pt x="207" y="61"/>
                      <a:pt x="206" y="61"/>
                    </a:cubicBezTo>
                    <a:cubicBezTo>
                      <a:pt x="208" y="61"/>
                      <a:pt x="209" y="62"/>
                      <a:pt x="210" y="62"/>
                    </a:cubicBezTo>
                    <a:cubicBezTo>
                      <a:pt x="210" y="63"/>
                      <a:pt x="211" y="63"/>
                      <a:pt x="211" y="64"/>
                    </a:cubicBezTo>
                    <a:close/>
                    <a:moveTo>
                      <a:pt x="214" y="70"/>
                    </a:moveTo>
                    <a:cubicBezTo>
                      <a:pt x="212" y="68"/>
                      <a:pt x="210" y="67"/>
                      <a:pt x="208" y="66"/>
                    </a:cubicBezTo>
                    <a:cubicBezTo>
                      <a:pt x="204" y="63"/>
                      <a:pt x="209" y="65"/>
                      <a:pt x="211" y="66"/>
                    </a:cubicBezTo>
                    <a:cubicBezTo>
                      <a:pt x="211" y="66"/>
                      <a:pt x="212" y="67"/>
                      <a:pt x="213" y="67"/>
                    </a:cubicBezTo>
                    <a:cubicBezTo>
                      <a:pt x="213" y="68"/>
                      <a:pt x="214" y="69"/>
                      <a:pt x="214" y="70"/>
                    </a:cubicBezTo>
                    <a:close/>
                    <a:moveTo>
                      <a:pt x="216" y="73"/>
                    </a:moveTo>
                    <a:cubicBezTo>
                      <a:pt x="214" y="72"/>
                      <a:pt x="212" y="71"/>
                      <a:pt x="209" y="70"/>
                    </a:cubicBezTo>
                    <a:cubicBezTo>
                      <a:pt x="208" y="69"/>
                      <a:pt x="207" y="69"/>
                      <a:pt x="206" y="68"/>
                    </a:cubicBezTo>
                    <a:cubicBezTo>
                      <a:pt x="208" y="69"/>
                      <a:pt x="210" y="70"/>
                      <a:pt x="212" y="71"/>
                    </a:cubicBezTo>
                    <a:cubicBezTo>
                      <a:pt x="213" y="71"/>
                      <a:pt x="214" y="71"/>
                      <a:pt x="215" y="71"/>
                    </a:cubicBezTo>
                    <a:cubicBezTo>
                      <a:pt x="215" y="72"/>
                      <a:pt x="216" y="73"/>
                      <a:pt x="216" y="73"/>
                    </a:cubicBezTo>
                    <a:close/>
                    <a:moveTo>
                      <a:pt x="220" y="83"/>
                    </a:moveTo>
                    <a:cubicBezTo>
                      <a:pt x="217" y="81"/>
                      <a:pt x="214" y="80"/>
                      <a:pt x="212" y="79"/>
                    </a:cubicBezTo>
                    <a:cubicBezTo>
                      <a:pt x="207" y="76"/>
                      <a:pt x="213" y="78"/>
                      <a:pt x="215" y="79"/>
                    </a:cubicBezTo>
                    <a:cubicBezTo>
                      <a:pt x="216" y="79"/>
                      <a:pt x="217" y="80"/>
                      <a:pt x="219" y="80"/>
                    </a:cubicBezTo>
                    <a:cubicBezTo>
                      <a:pt x="219" y="81"/>
                      <a:pt x="219" y="82"/>
                      <a:pt x="220" y="83"/>
                    </a:cubicBezTo>
                    <a:close/>
                    <a:moveTo>
                      <a:pt x="209" y="77"/>
                    </a:moveTo>
                    <a:cubicBezTo>
                      <a:pt x="212" y="80"/>
                      <a:pt x="216" y="81"/>
                      <a:pt x="219" y="84"/>
                    </a:cubicBezTo>
                    <a:cubicBezTo>
                      <a:pt x="222" y="85"/>
                      <a:pt x="214" y="82"/>
                      <a:pt x="216" y="82"/>
                    </a:cubicBezTo>
                    <a:cubicBezTo>
                      <a:pt x="215" y="82"/>
                      <a:pt x="214" y="81"/>
                      <a:pt x="213" y="81"/>
                    </a:cubicBezTo>
                    <a:cubicBezTo>
                      <a:pt x="211" y="80"/>
                      <a:pt x="210" y="80"/>
                      <a:pt x="208" y="80"/>
                    </a:cubicBezTo>
                    <a:cubicBezTo>
                      <a:pt x="209" y="79"/>
                      <a:pt x="209" y="78"/>
                      <a:pt x="209" y="77"/>
                    </a:cubicBezTo>
                    <a:close/>
                    <a:moveTo>
                      <a:pt x="221" y="88"/>
                    </a:moveTo>
                    <a:cubicBezTo>
                      <a:pt x="217" y="85"/>
                      <a:pt x="213" y="83"/>
                      <a:pt x="209" y="81"/>
                    </a:cubicBezTo>
                    <a:cubicBezTo>
                      <a:pt x="208" y="80"/>
                      <a:pt x="207" y="80"/>
                      <a:pt x="210" y="81"/>
                    </a:cubicBezTo>
                    <a:cubicBezTo>
                      <a:pt x="212" y="81"/>
                      <a:pt x="213" y="82"/>
                      <a:pt x="215" y="83"/>
                    </a:cubicBezTo>
                    <a:cubicBezTo>
                      <a:pt x="217" y="84"/>
                      <a:pt x="218" y="84"/>
                      <a:pt x="220" y="85"/>
                    </a:cubicBezTo>
                    <a:cubicBezTo>
                      <a:pt x="220" y="86"/>
                      <a:pt x="221" y="87"/>
                      <a:pt x="221" y="88"/>
                    </a:cubicBezTo>
                    <a:close/>
                    <a:moveTo>
                      <a:pt x="222" y="92"/>
                    </a:moveTo>
                    <a:cubicBezTo>
                      <a:pt x="218" y="89"/>
                      <a:pt x="212" y="88"/>
                      <a:pt x="207" y="85"/>
                    </a:cubicBezTo>
                    <a:cubicBezTo>
                      <a:pt x="204" y="83"/>
                      <a:pt x="208" y="84"/>
                      <a:pt x="209" y="84"/>
                    </a:cubicBezTo>
                    <a:cubicBezTo>
                      <a:pt x="211" y="85"/>
                      <a:pt x="213" y="86"/>
                      <a:pt x="215" y="87"/>
                    </a:cubicBezTo>
                    <a:cubicBezTo>
                      <a:pt x="217" y="88"/>
                      <a:pt x="219" y="88"/>
                      <a:pt x="221" y="89"/>
                    </a:cubicBezTo>
                    <a:cubicBezTo>
                      <a:pt x="222" y="90"/>
                      <a:pt x="222" y="91"/>
                      <a:pt x="222" y="92"/>
                    </a:cubicBezTo>
                    <a:close/>
                    <a:moveTo>
                      <a:pt x="223" y="97"/>
                    </a:moveTo>
                    <a:cubicBezTo>
                      <a:pt x="218" y="93"/>
                      <a:pt x="212" y="91"/>
                      <a:pt x="206" y="88"/>
                    </a:cubicBezTo>
                    <a:cubicBezTo>
                      <a:pt x="206" y="87"/>
                      <a:pt x="201" y="85"/>
                      <a:pt x="205" y="87"/>
                    </a:cubicBezTo>
                    <a:cubicBezTo>
                      <a:pt x="207" y="88"/>
                      <a:pt x="210" y="89"/>
                      <a:pt x="213" y="90"/>
                    </a:cubicBezTo>
                    <a:cubicBezTo>
                      <a:pt x="216" y="91"/>
                      <a:pt x="219" y="93"/>
                      <a:pt x="222" y="94"/>
                    </a:cubicBezTo>
                    <a:cubicBezTo>
                      <a:pt x="223" y="95"/>
                      <a:pt x="223" y="96"/>
                      <a:pt x="223" y="97"/>
                    </a:cubicBezTo>
                    <a:close/>
                    <a:moveTo>
                      <a:pt x="224" y="102"/>
                    </a:moveTo>
                    <a:cubicBezTo>
                      <a:pt x="221" y="100"/>
                      <a:pt x="218" y="99"/>
                      <a:pt x="215" y="97"/>
                    </a:cubicBezTo>
                    <a:cubicBezTo>
                      <a:pt x="212" y="95"/>
                      <a:pt x="209" y="94"/>
                      <a:pt x="206" y="92"/>
                    </a:cubicBezTo>
                    <a:cubicBezTo>
                      <a:pt x="205" y="91"/>
                      <a:pt x="205" y="91"/>
                      <a:pt x="204" y="91"/>
                    </a:cubicBezTo>
                    <a:cubicBezTo>
                      <a:pt x="205" y="91"/>
                      <a:pt x="206" y="91"/>
                      <a:pt x="207" y="92"/>
                    </a:cubicBezTo>
                    <a:cubicBezTo>
                      <a:pt x="210" y="92"/>
                      <a:pt x="212" y="93"/>
                      <a:pt x="215" y="94"/>
                    </a:cubicBezTo>
                    <a:cubicBezTo>
                      <a:pt x="217" y="96"/>
                      <a:pt x="220" y="97"/>
                      <a:pt x="223" y="98"/>
                    </a:cubicBezTo>
                    <a:cubicBezTo>
                      <a:pt x="223" y="99"/>
                      <a:pt x="223" y="100"/>
                      <a:pt x="224" y="102"/>
                    </a:cubicBezTo>
                    <a:close/>
                    <a:moveTo>
                      <a:pt x="224" y="106"/>
                    </a:moveTo>
                    <a:cubicBezTo>
                      <a:pt x="218" y="101"/>
                      <a:pt x="210" y="98"/>
                      <a:pt x="204" y="94"/>
                    </a:cubicBezTo>
                    <a:cubicBezTo>
                      <a:pt x="199" y="92"/>
                      <a:pt x="205" y="95"/>
                      <a:pt x="206" y="95"/>
                    </a:cubicBezTo>
                    <a:cubicBezTo>
                      <a:pt x="208" y="96"/>
                      <a:pt x="210" y="97"/>
                      <a:pt x="212" y="98"/>
                    </a:cubicBezTo>
                    <a:cubicBezTo>
                      <a:pt x="216" y="99"/>
                      <a:pt x="220" y="101"/>
                      <a:pt x="224" y="103"/>
                    </a:cubicBezTo>
                    <a:cubicBezTo>
                      <a:pt x="224" y="103"/>
                      <a:pt x="224" y="103"/>
                      <a:pt x="224" y="103"/>
                    </a:cubicBezTo>
                    <a:cubicBezTo>
                      <a:pt x="224" y="104"/>
                      <a:pt x="224" y="105"/>
                      <a:pt x="224" y="106"/>
                    </a:cubicBezTo>
                    <a:close/>
                    <a:moveTo>
                      <a:pt x="203" y="103"/>
                    </a:moveTo>
                    <a:cubicBezTo>
                      <a:pt x="210" y="107"/>
                      <a:pt x="216" y="110"/>
                      <a:pt x="224" y="112"/>
                    </a:cubicBezTo>
                    <a:cubicBezTo>
                      <a:pt x="224" y="112"/>
                      <a:pt x="224" y="112"/>
                      <a:pt x="224" y="112"/>
                    </a:cubicBezTo>
                    <a:cubicBezTo>
                      <a:pt x="224" y="113"/>
                      <a:pt x="224" y="114"/>
                      <a:pt x="224" y="115"/>
                    </a:cubicBezTo>
                    <a:cubicBezTo>
                      <a:pt x="222" y="113"/>
                      <a:pt x="219" y="111"/>
                      <a:pt x="216" y="110"/>
                    </a:cubicBezTo>
                    <a:cubicBezTo>
                      <a:pt x="212" y="108"/>
                      <a:pt x="207" y="105"/>
                      <a:pt x="203" y="103"/>
                    </a:cubicBezTo>
                    <a:close/>
                    <a:moveTo>
                      <a:pt x="214" y="104"/>
                    </a:moveTo>
                    <a:cubicBezTo>
                      <a:pt x="210" y="102"/>
                      <a:pt x="205" y="100"/>
                      <a:pt x="201" y="98"/>
                    </a:cubicBezTo>
                    <a:cubicBezTo>
                      <a:pt x="201" y="98"/>
                      <a:pt x="201" y="98"/>
                      <a:pt x="201" y="98"/>
                    </a:cubicBezTo>
                    <a:cubicBezTo>
                      <a:pt x="201" y="98"/>
                      <a:pt x="201" y="98"/>
                      <a:pt x="202" y="98"/>
                    </a:cubicBezTo>
                    <a:cubicBezTo>
                      <a:pt x="203" y="99"/>
                      <a:pt x="205" y="99"/>
                      <a:pt x="206" y="100"/>
                    </a:cubicBezTo>
                    <a:cubicBezTo>
                      <a:pt x="207" y="100"/>
                      <a:pt x="209" y="101"/>
                      <a:pt x="210" y="101"/>
                    </a:cubicBezTo>
                    <a:cubicBezTo>
                      <a:pt x="215" y="103"/>
                      <a:pt x="219" y="106"/>
                      <a:pt x="224" y="107"/>
                    </a:cubicBezTo>
                    <a:cubicBezTo>
                      <a:pt x="224" y="109"/>
                      <a:pt x="224" y="110"/>
                      <a:pt x="224" y="112"/>
                    </a:cubicBezTo>
                    <a:cubicBezTo>
                      <a:pt x="221" y="109"/>
                      <a:pt x="217" y="106"/>
                      <a:pt x="214" y="104"/>
                    </a:cubicBezTo>
                    <a:close/>
                    <a:moveTo>
                      <a:pt x="224" y="120"/>
                    </a:moveTo>
                    <a:cubicBezTo>
                      <a:pt x="218" y="116"/>
                      <a:pt x="212" y="112"/>
                      <a:pt x="206" y="109"/>
                    </a:cubicBezTo>
                    <a:cubicBezTo>
                      <a:pt x="206" y="109"/>
                      <a:pt x="206" y="109"/>
                      <a:pt x="206" y="109"/>
                    </a:cubicBezTo>
                    <a:cubicBezTo>
                      <a:pt x="209" y="110"/>
                      <a:pt x="213" y="112"/>
                      <a:pt x="216" y="114"/>
                    </a:cubicBezTo>
                    <a:cubicBezTo>
                      <a:pt x="219" y="115"/>
                      <a:pt x="221" y="116"/>
                      <a:pt x="224" y="116"/>
                    </a:cubicBezTo>
                    <a:cubicBezTo>
                      <a:pt x="224" y="116"/>
                      <a:pt x="224" y="116"/>
                      <a:pt x="224" y="116"/>
                    </a:cubicBezTo>
                    <a:cubicBezTo>
                      <a:pt x="224" y="117"/>
                      <a:pt x="224" y="119"/>
                      <a:pt x="224" y="120"/>
                    </a:cubicBezTo>
                    <a:close/>
                    <a:moveTo>
                      <a:pt x="209" y="119"/>
                    </a:moveTo>
                    <a:cubicBezTo>
                      <a:pt x="208" y="118"/>
                      <a:pt x="210" y="118"/>
                      <a:pt x="211" y="118"/>
                    </a:cubicBezTo>
                    <a:cubicBezTo>
                      <a:pt x="210" y="119"/>
                      <a:pt x="210" y="119"/>
                      <a:pt x="209" y="119"/>
                    </a:cubicBezTo>
                    <a:cubicBezTo>
                      <a:pt x="208" y="120"/>
                      <a:pt x="208" y="120"/>
                      <a:pt x="207" y="119"/>
                    </a:cubicBezTo>
                    <a:cubicBezTo>
                      <a:pt x="208" y="119"/>
                      <a:pt x="208" y="119"/>
                      <a:pt x="209" y="119"/>
                    </a:cubicBezTo>
                    <a:cubicBezTo>
                      <a:pt x="209" y="119"/>
                      <a:pt x="209" y="119"/>
                      <a:pt x="209" y="119"/>
                    </a:cubicBezTo>
                    <a:close/>
                    <a:moveTo>
                      <a:pt x="206" y="114"/>
                    </a:moveTo>
                    <a:cubicBezTo>
                      <a:pt x="207" y="115"/>
                      <a:pt x="209" y="116"/>
                      <a:pt x="210" y="117"/>
                    </a:cubicBezTo>
                    <a:cubicBezTo>
                      <a:pt x="213" y="118"/>
                      <a:pt x="209" y="117"/>
                      <a:pt x="207" y="117"/>
                    </a:cubicBezTo>
                    <a:cubicBezTo>
                      <a:pt x="207" y="117"/>
                      <a:pt x="207" y="117"/>
                      <a:pt x="207" y="117"/>
                    </a:cubicBezTo>
                    <a:cubicBezTo>
                      <a:pt x="208" y="118"/>
                      <a:pt x="208" y="119"/>
                      <a:pt x="207" y="118"/>
                    </a:cubicBezTo>
                    <a:cubicBezTo>
                      <a:pt x="206" y="117"/>
                      <a:pt x="206" y="115"/>
                      <a:pt x="206" y="114"/>
                    </a:cubicBezTo>
                    <a:close/>
                    <a:moveTo>
                      <a:pt x="206" y="109"/>
                    </a:moveTo>
                    <a:cubicBezTo>
                      <a:pt x="211" y="113"/>
                      <a:pt x="216" y="116"/>
                      <a:pt x="222" y="119"/>
                    </a:cubicBezTo>
                    <a:cubicBezTo>
                      <a:pt x="226" y="122"/>
                      <a:pt x="218" y="118"/>
                      <a:pt x="219" y="118"/>
                    </a:cubicBezTo>
                    <a:cubicBezTo>
                      <a:pt x="217" y="117"/>
                      <a:pt x="216" y="117"/>
                      <a:pt x="214" y="116"/>
                    </a:cubicBezTo>
                    <a:cubicBezTo>
                      <a:pt x="212" y="114"/>
                      <a:pt x="209" y="113"/>
                      <a:pt x="206" y="112"/>
                    </a:cubicBezTo>
                    <a:cubicBezTo>
                      <a:pt x="206" y="111"/>
                      <a:pt x="206" y="110"/>
                      <a:pt x="206" y="109"/>
                    </a:cubicBezTo>
                    <a:close/>
                    <a:moveTo>
                      <a:pt x="204" y="104"/>
                    </a:moveTo>
                    <a:cubicBezTo>
                      <a:pt x="207" y="106"/>
                      <a:pt x="209" y="107"/>
                      <a:pt x="212" y="109"/>
                    </a:cubicBezTo>
                    <a:cubicBezTo>
                      <a:pt x="216" y="111"/>
                      <a:pt x="220" y="112"/>
                      <a:pt x="223" y="115"/>
                    </a:cubicBezTo>
                    <a:cubicBezTo>
                      <a:pt x="223" y="115"/>
                      <a:pt x="218" y="113"/>
                      <a:pt x="218" y="114"/>
                    </a:cubicBezTo>
                    <a:cubicBezTo>
                      <a:pt x="217" y="113"/>
                      <a:pt x="216" y="112"/>
                      <a:pt x="214" y="112"/>
                    </a:cubicBezTo>
                    <a:cubicBezTo>
                      <a:pt x="212" y="110"/>
                      <a:pt x="208" y="109"/>
                      <a:pt x="206" y="108"/>
                    </a:cubicBezTo>
                    <a:cubicBezTo>
                      <a:pt x="205" y="107"/>
                      <a:pt x="205" y="107"/>
                      <a:pt x="205" y="106"/>
                    </a:cubicBezTo>
                    <a:cubicBezTo>
                      <a:pt x="205" y="105"/>
                      <a:pt x="204" y="105"/>
                      <a:pt x="204" y="104"/>
                    </a:cubicBezTo>
                    <a:close/>
                    <a:moveTo>
                      <a:pt x="199" y="97"/>
                    </a:moveTo>
                    <a:cubicBezTo>
                      <a:pt x="206" y="102"/>
                      <a:pt x="213" y="104"/>
                      <a:pt x="220" y="109"/>
                    </a:cubicBezTo>
                    <a:cubicBezTo>
                      <a:pt x="225" y="113"/>
                      <a:pt x="222" y="111"/>
                      <a:pt x="219" y="110"/>
                    </a:cubicBezTo>
                    <a:cubicBezTo>
                      <a:pt x="217" y="109"/>
                      <a:pt x="214" y="108"/>
                      <a:pt x="212" y="107"/>
                    </a:cubicBezTo>
                    <a:cubicBezTo>
                      <a:pt x="208" y="106"/>
                      <a:pt x="205" y="103"/>
                      <a:pt x="202" y="102"/>
                    </a:cubicBezTo>
                    <a:cubicBezTo>
                      <a:pt x="202" y="102"/>
                      <a:pt x="202" y="102"/>
                      <a:pt x="201" y="102"/>
                    </a:cubicBezTo>
                    <a:cubicBezTo>
                      <a:pt x="200" y="101"/>
                      <a:pt x="199" y="99"/>
                      <a:pt x="199" y="97"/>
                    </a:cubicBezTo>
                    <a:close/>
                    <a:moveTo>
                      <a:pt x="199" y="96"/>
                    </a:moveTo>
                    <a:cubicBezTo>
                      <a:pt x="199" y="96"/>
                      <a:pt x="199" y="96"/>
                      <a:pt x="200" y="95"/>
                    </a:cubicBezTo>
                    <a:cubicBezTo>
                      <a:pt x="200" y="95"/>
                      <a:pt x="201" y="94"/>
                      <a:pt x="201" y="94"/>
                    </a:cubicBezTo>
                    <a:cubicBezTo>
                      <a:pt x="205" y="96"/>
                      <a:pt x="208" y="98"/>
                      <a:pt x="212" y="100"/>
                    </a:cubicBezTo>
                    <a:cubicBezTo>
                      <a:pt x="214" y="101"/>
                      <a:pt x="216" y="102"/>
                      <a:pt x="218" y="103"/>
                    </a:cubicBezTo>
                    <a:cubicBezTo>
                      <a:pt x="219" y="104"/>
                      <a:pt x="221" y="105"/>
                      <a:pt x="223" y="106"/>
                    </a:cubicBezTo>
                    <a:cubicBezTo>
                      <a:pt x="215" y="103"/>
                      <a:pt x="207" y="99"/>
                      <a:pt x="199" y="96"/>
                    </a:cubicBezTo>
                    <a:close/>
                    <a:moveTo>
                      <a:pt x="202" y="93"/>
                    </a:moveTo>
                    <a:cubicBezTo>
                      <a:pt x="202" y="92"/>
                      <a:pt x="202" y="91"/>
                      <a:pt x="202" y="90"/>
                    </a:cubicBezTo>
                    <a:cubicBezTo>
                      <a:pt x="201" y="88"/>
                      <a:pt x="201" y="87"/>
                      <a:pt x="202" y="86"/>
                    </a:cubicBezTo>
                    <a:cubicBezTo>
                      <a:pt x="207" y="90"/>
                      <a:pt x="214" y="92"/>
                      <a:pt x="220" y="96"/>
                    </a:cubicBezTo>
                    <a:cubicBezTo>
                      <a:pt x="225" y="99"/>
                      <a:pt x="220" y="96"/>
                      <a:pt x="218" y="95"/>
                    </a:cubicBezTo>
                    <a:cubicBezTo>
                      <a:pt x="216" y="94"/>
                      <a:pt x="214" y="93"/>
                      <a:pt x="212" y="92"/>
                    </a:cubicBezTo>
                    <a:cubicBezTo>
                      <a:pt x="209" y="91"/>
                      <a:pt x="206" y="90"/>
                      <a:pt x="203" y="89"/>
                    </a:cubicBezTo>
                    <a:cubicBezTo>
                      <a:pt x="202" y="89"/>
                      <a:pt x="202" y="90"/>
                      <a:pt x="202" y="90"/>
                    </a:cubicBezTo>
                    <a:cubicBezTo>
                      <a:pt x="208" y="95"/>
                      <a:pt x="215" y="97"/>
                      <a:pt x="221" y="101"/>
                    </a:cubicBezTo>
                    <a:cubicBezTo>
                      <a:pt x="224" y="102"/>
                      <a:pt x="219" y="100"/>
                      <a:pt x="219" y="100"/>
                    </a:cubicBezTo>
                    <a:cubicBezTo>
                      <a:pt x="216" y="99"/>
                      <a:pt x="213" y="98"/>
                      <a:pt x="211" y="96"/>
                    </a:cubicBezTo>
                    <a:cubicBezTo>
                      <a:pt x="208" y="95"/>
                      <a:pt x="205" y="94"/>
                      <a:pt x="202" y="93"/>
                    </a:cubicBezTo>
                    <a:close/>
                    <a:moveTo>
                      <a:pt x="202" y="85"/>
                    </a:moveTo>
                    <a:cubicBezTo>
                      <a:pt x="202" y="84"/>
                      <a:pt x="203" y="83"/>
                      <a:pt x="204" y="83"/>
                    </a:cubicBezTo>
                    <a:cubicBezTo>
                      <a:pt x="208" y="87"/>
                      <a:pt x="214" y="88"/>
                      <a:pt x="219" y="91"/>
                    </a:cubicBezTo>
                    <a:cubicBezTo>
                      <a:pt x="224" y="95"/>
                      <a:pt x="219" y="92"/>
                      <a:pt x="218" y="91"/>
                    </a:cubicBezTo>
                    <a:cubicBezTo>
                      <a:pt x="216" y="90"/>
                      <a:pt x="214" y="90"/>
                      <a:pt x="212" y="89"/>
                    </a:cubicBezTo>
                    <a:cubicBezTo>
                      <a:pt x="208" y="87"/>
                      <a:pt x="205" y="86"/>
                      <a:pt x="202" y="85"/>
                    </a:cubicBezTo>
                    <a:close/>
                    <a:moveTo>
                      <a:pt x="205" y="82"/>
                    </a:moveTo>
                    <a:cubicBezTo>
                      <a:pt x="205" y="82"/>
                      <a:pt x="205" y="82"/>
                      <a:pt x="206" y="82"/>
                    </a:cubicBezTo>
                    <a:cubicBezTo>
                      <a:pt x="207" y="82"/>
                      <a:pt x="207" y="81"/>
                      <a:pt x="208" y="81"/>
                    </a:cubicBezTo>
                    <a:cubicBezTo>
                      <a:pt x="210" y="82"/>
                      <a:pt x="212" y="83"/>
                      <a:pt x="214" y="84"/>
                    </a:cubicBezTo>
                    <a:cubicBezTo>
                      <a:pt x="216" y="85"/>
                      <a:pt x="217" y="86"/>
                      <a:pt x="218" y="87"/>
                    </a:cubicBezTo>
                    <a:cubicBezTo>
                      <a:pt x="219" y="87"/>
                      <a:pt x="223" y="89"/>
                      <a:pt x="219" y="88"/>
                    </a:cubicBezTo>
                    <a:cubicBezTo>
                      <a:pt x="214" y="86"/>
                      <a:pt x="210" y="83"/>
                      <a:pt x="205" y="82"/>
                    </a:cubicBezTo>
                    <a:close/>
                    <a:moveTo>
                      <a:pt x="207" y="69"/>
                    </a:moveTo>
                    <a:cubicBezTo>
                      <a:pt x="209" y="70"/>
                      <a:pt x="211" y="71"/>
                      <a:pt x="213" y="72"/>
                    </a:cubicBezTo>
                    <a:cubicBezTo>
                      <a:pt x="214" y="73"/>
                      <a:pt x="215" y="74"/>
                      <a:pt x="216" y="74"/>
                    </a:cubicBezTo>
                    <a:cubicBezTo>
                      <a:pt x="216" y="75"/>
                      <a:pt x="216" y="75"/>
                      <a:pt x="216" y="75"/>
                    </a:cubicBezTo>
                    <a:cubicBezTo>
                      <a:pt x="215" y="75"/>
                      <a:pt x="214" y="74"/>
                      <a:pt x="213" y="74"/>
                    </a:cubicBezTo>
                    <a:cubicBezTo>
                      <a:pt x="212" y="73"/>
                      <a:pt x="210" y="73"/>
                      <a:pt x="209" y="72"/>
                    </a:cubicBezTo>
                    <a:cubicBezTo>
                      <a:pt x="209" y="72"/>
                      <a:pt x="208" y="73"/>
                      <a:pt x="209" y="73"/>
                    </a:cubicBezTo>
                    <a:cubicBezTo>
                      <a:pt x="211" y="75"/>
                      <a:pt x="215" y="78"/>
                      <a:pt x="218" y="79"/>
                    </a:cubicBezTo>
                    <a:cubicBezTo>
                      <a:pt x="218" y="79"/>
                      <a:pt x="218" y="79"/>
                      <a:pt x="218" y="79"/>
                    </a:cubicBezTo>
                    <a:cubicBezTo>
                      <a:pt x="215" y="78"/>
                      <a:pt x="212" y="77"/>
                      <a:pt x="209" y="76"/>
                    </a:cubicBezTo>
                    <a:cubicBezTo>
                      <a:pt x="209" y="75"/>
                      <a:pt x="209" y="74"/>
                      <a:pt x="208" y="73"/>
                    </a:cubicBezTo>
                    <a:cubicBezTo>
                      <a:pt x="208" y="72"/>
                      <a:pt x="207" y="70"/>
                      <a:pt x="207" y="69"/>
                    </a:cubicBezTo>
                    <a:close/>
                    <a:moveTo>
                      <a:pt x="205" y="64"/>
                    </a:moveTo>
                    <a:cubicBezTo>
                      <a:pt x="207" y="67"/>
                      <a:pt x="209" y="68"/>
                      <a:pt x="212" y="69"/>
                    </a:cubicBezTo>
                    <a:cubicBezTo>
                      <a:pt x="216" y="71"/>
                      <a:pt x="212" y="70"/>
                      <a:pt x="209" y="69"/>
                    </a:cubicBezTo>
                    <a:cubicBezTo>
                      <a:pt x="208" y="68"/>
                      <a:pt x="207" y="68"/>
                      <a:pt x="206" y="68"/>
                    </a:cubicBezTo>
                    <a:cubicBezTo>
                      <a:pt x="206" y="66"/>
                      <a:pt x="205" y="65"/>
                      <a:pt x="205" y="64"/>
                    </a:cubicBezTo>
                    <a:close/>
                    <a:moveTo>
                      <a:pt x="205" y="61"/>
                    </a:moveTo>
                    <a:cubicBezTo>
                      <a:pt x="207" y="62"/>
                      <a:pt x="209" y="63"/>
                      <a:pt x="211" y="65"/>
                    </a:cubicBezTo>
                    <a:cubicBezTo>
                      <a:pt x="212" y="65"/>
                      <a:pt x="212" y="66"/>
                      <a:pt x="212" y="66"/>
                    </a:cubicBezTo>
                    <a:cubicBezTo>
                      <a:pt x="211" y="65"/>
                      <a:pt x="209" y="65"/>
                      <a:pt x="208" y="64"/>
                    </a:cubicBezTo>
                    <a:cubicBezTo>
                      <a:pt x="207" y="64"/>
                      <a:pt x="206" y="63"/>
                      <a:pt x="205" y="63"/>
                    </a:cubicBezTo>
                    <a:cubicBezTo>
                      <a:pt x="205" y="63"/>
                      <a:pt x="205" y="63"/>
                      <a:pt x="205" y="63"/>
                    </a:cubicBezTo>
                    <a:cubicBezTo>
                      <a:pt x="205" y="63"/>
                      <a:pt x="205" y="62"/>
                      <a:pt x="205" y="62"/>
                    </a:cubicBezTo>
                    <a:cubicBezTo>
                      <a:pt x="205" y="62"/>
                      <a:pt x="205" y="61"/>
                      <a:pt x="205" y="61"/>
                    </a:cubicBezTo>
                    <a:close/>
                    <a:moveTo>
                      <a:pt x="206" y="56"/>
                    </a:moveTo>
                    <a:cubicBezTo>
                      <a:pt x="206" y="57"/>
                      <a:pt x="207" y="58"/>
                      <a:pt x="208" y="59"/>
                    </a:cubicBezTo>
                    <a:cubicBezTo>
                      <a:pt x="207" y="59"/>
                      <a:pt x="206" y="59"/>
                      <a:pt x="206" y="59"/>
                    </a:cubicBezTo>
                    <a:cubicBezTo>
                      <a:pt x="205" y="59"/>
                      <a:pt x="205" y="59"/>
                      <a:pt x="205" y="59"/>
                    </a:cubicBezTo>
                    <a:cubicBezTo>
                      <a:pt x="206" y="60"/>
                      <a:pt x="207" y="60"/>
                      <a:pt x="208" y="61"/>
                    </a:cubicBezTo>
                    <a:cubicBezTo>
                      <a:pt x="207" y="60"/>
                      <a:pt x="206" y="60"/>
                      <a:pt x="205" y="60"/>
                    </a:cubicBezTo>
                    <a:cubicBezTo>
                      <a:pt x="205" y="59"/>
                      <a:pt x="205" y="57"/>
                      <a:pt x="206" y="56"/>
                    </a:cubicBezTo>
                    <a:close/>
                    <a:moveTo>
                      <a:pt x="100" y="206"/>
                    </a:moveTo>
                    <a:cubicBezTo>
                      <a:pt x="59" y="196"/>
                      <a:pt x="26" y="163"/>
                      <a:pt x="21" y="121"/>
                    </a:cubicBezTo>
                    <a:cubicBezTo>
                      <a:pt x="22" y="121"/>
                      <a:pt x="22" y="121"/>
                      <a:pt x="22" y="121"/>
                    </a:cubicBezTo>
                    <a:cubicBezTo>
                      <a:pt x="23" y="115"/>
                      <a:pt x="24" y="110"/>
                      <a:pt x="29" y="105"/>
                    </a:cubicBezTo>
                    <a:cubicBezTo>
                      <a:pt x="32" y="103"/>
                      <a:pt x="35" y="100"/>
                      <a:pt x="37" y="96"/>
                    </a:cubicBezTo>
                    <a:cubicBezTo>
                      <a:pt x="39" y="92"/>
                      <a:pt x="41" y="86"/>
                      <a:pt x="45" y="83"/>
                    </a:cubicBezTo>
                    <a:cubicBezTo>
                      <a:pt x="49" y="82"/>
                      <a:pt x="46" y="89"/>
                      <a:pt x="46" y="88"/>
                    </a:cubicBezTo>
                    <a:cubicBezTo>
                      <a:pt x="46" y="89"/>
                      <a:pt x="45" y="90"/>
                      <a:pt x="45" y="90"/>
                    </a:cubicBezTo>
                    <a:cubicBezTo>
                      <a:pt x="44" y="91"/>
                      <a:pt x="43" y="93"/>
                      <a:pt x="42" y="94"/>
                    </a:cubicBezTo>
                    <a:cubicBezTo>
                      <a:pt x="40" y="97"/>
                      <a:pt x="37" y="101"/>
                      <a:pt x="38" y="106"/>
                    </a:cubicBezTo>
                    <a:cubicBezTo>
                      <a:pt x="39" y="109"/>
                      <a:pt x="44" y="111"/>
                      <a:pt x="47" y="111"/>
                    </a:cubicBezTo>
                    <a:cubicBezTo>
                      <a:pt x="50" y="112"/>
                      <a:pt x="55" y="113"/>
                      <a:pt x="57" y="110"/>
                    </a:cubicBezTo>
                    <a:cubicBezTo>
                      <a:pt x="60" y="107"/>
                      <a:pt x="60" y="104"/>
                      <a:pt x="60" y="101"/>
                    </a:cubicBezTo>
                    <a:cubicBezTo>
                      <a:pt x="60" y="95"/>
                      <a:pt x="59" y="88"/>
                      <a:pt x="62" y="83"/>
                    </a:cubicBezTo>
                    <a:cubicBezTo>
                      <a:pt x="65" y="83"/>
                      <a:pt x="66" y="85"/>
                      <a:pt x="65" y="87"/>
                    </a:cubicBezTo>
                    <a:cubicBezTo>
                      <a:pt x="65" y="87"/>
                      <a:pt x="65" y="88"/>
                      <a:pt x="65" y="88"/>
                    </a:cubicBezTo>
                    <a:cubicBezTo>
                      <a:pt x="64" y="90"/>
                      <a:pt x="64" y="91"/>
                      <a:pt x="63" y="93"/>
                    </a:cubicBezTo>
                    <a:cubicBezTo>
                      <a:pt x="62" y="95"/>
                      <a:pt x="61" y="97"/>
                      <a:pt x="60" y="99"/>
                    </a:cubicBezTo>
                    <a:cubicBezTo>
                      <a:pt x="60" y="102"/>
                      <a:pt x="61" y="106"/>
                      <a:pt x="60" y="109"/>
                    </a:cubicBezTo>
                    <a:cubicBezTo>
                      <a:pt x="58" y="112"/>
                      <a:pt x="56" y="114"/>
                      <a:pt x="55" y="117"/>
                    </a:cubicBezTo>
                    <a:cubicBezTo>
                      <a:pt x="53" y="120"/>
                      <a:pt x="52" y="123"/>
                      <a:pt x="54" y="126"/>
                    </a:cubicBezTo>
                    <a:cubicBezTo>
                      <a:pt x="58" y="133"/>
                      <a:pt x="66" y="134"/>
                      <a:pt x="72" y="138"/>
                    </a:cubicBezTo>
                    <a:cubicBezTo>
                      <a:pt x="78" y="142"/>
                      <a:pt x="74" y="148"/>
                      <a:pt x="77" y="153"/>
                    </a:cubicBezTo>
                    <a:cubicBezTo>
                      <a:pt x="80" y="157"/>
                      <a:pt x="84" y="159"/>
                      <a:pt x="89" y="161"/>
                    </a:cubicBezTo>
                    <a:cubicBezTo>
                      <a:pt x="95" y="164"/>
                      <a:pt x="101" y="167"/>
                      <a:pt x="107" y="172"/>
                    </a:cubicBezTo>
                    <a:cubicBezTo>
                      <a:pt x="111" y="175"/>
                      <a:pt x="116" y="178"/>
                      <a:pt x="121" y="178"/>
                    </a:cubicBezTo>
                    <a:cubicBezTo>
                      <a:pt x="126" y="179"/>
                      <a:pt x="132" y="178"/>
                      <a:pt x="134" y="173"/>
                    </a:cubicBezTo>
                    <a:cubicBezTo>
                      <a:pt x="137" y="167"/>
                      <a:pt x="136" y="160"/>
                      <a:pt x="134" y="153"/>
                    </a:cubicBezTo>
                    <a:cubicBezTo>
                      <a:pt x="133" y="150"/>
                      <a:pt x="133" y="146"/>
                      <a:pt x="131" y="143"/>
                    </a:cubicBezTo>
                    <a:cubicBezTo>
                      <a:pt x="130" y="139"/>
                      <a:pt x="126" y="134"/>
                      <a:pt x="126" y="130"/>
                    </a:cubicBezTo>
                    <a:cubicBezTo>
                      <a:pt x="126" y="126"/>
                      <a:pt x="127" y="123"/>
                      <a:pt x="127" y="120"/>
                    </a:cubicBezTo>
                    <a:cubicBezTo>
                      <a:pt x="126" y="118"/>
                      <a:pt x="126" y="116"/>
                      <a:pt x="125" y="113"/>
                    </a:cubicBezTo>
                    <a:cubicBezTo>
                      <a:pt x="123" y="108"/>
                      <a:pt x="120" y="100"/>
                      <a:pt x="126" y="97"/>
                    </a:cubicBezTo>
                    <a:cubicBezTo>
                      <a:pt x="134" y="92"/>
                      <a:pt x="149" y="95"/>
                      <a:pt x="154" y="85"/>
                    </a:cubicBezTo>
                    <a:cubicBezTo>
                      <a:pt x="163" y="65"/>
                      <a:pt x="136" y="46"/>
                      <a:pt x="120" y="43"/>
                    </a:cubicBezTo>
                    <a:cubicBezTo>
                      <a:pt x="115" y="41"/>
                      <a:pt x="110" y="41"/>
                      <a:pt x="105" y="43"/>
                    </a:cubicBezTo>
                    <a:cubicBezTo>
                      <a:pt x="101" y="44"/>
                      <a:pt x="98" y="48"/>
                      <a:pt x="95" y="51"/>
                    </a:cubicBezTo>
                    <a:cubicBezTo>
                      <a:pt x="91" y="56"/>
                      <a:pt x="87" y="60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2" y="68"/>
                      <a:pt x="62" y="66"/>
                      <a:pt x="64" y="65"/>
                    </a:cubicBezTo>
                    <a:cubicBezTo>
                      <a:pt x="65" y="65"/>
                      <a:pt x="65" y="65"/>
                      <a:pt x="65" y="65"/>
                    </a:cubicBezTo>
                    <a:cubicBezTo>
                      <a:pt x="68" y="64"/>
                      <a:pt x="72" y="62"/>
                      <a:pt x="72" y="59"/>
                    </a:cubicBezTo>
                    <a:cubicBezTo>
                      <a:pt x="72" y="56"/>
                      <a:pt x="71" y="54"/>
                      <a:pt x="68" y="54"/>
                    </a:cubicBezTo>
                    <a:cubicBezTo>
                      <a:pt x="65" y="55"/>
                      <a:pt x="63" y="58"/>
                      <a:pt x="60" y="60"/>
                    </a:cubicBezTo>
                    <a:cubicBezTo>
                      <a:pt x="56" y="62"/>
                      <a:pt x="58" y="56"/>
                      <a:pt x="59" y="56"/>
                    </a:cubicBezTo>
                    <a:cubicBezTo>
                      <a:pt x="60" y="55"/>
                      <a:pt x="61" y="54"/>
                      <a:pt x="62" y="54"/>
                    </a:cubicBezTo>
                    <a:cubicBezTo>
                      <a:pt x="63" y="52"/>
                      <a:pt x="66" y="51"/>
                      <a:pt x="68" y="51"/>
                    </a:cubicBezTo>
                    <a:cubicBezTo>
                      <a:pt x="71" y="50"/>
                      <a:pt x="74" y="56"/>
                      <a:pt x="77" y="53"/>
                    </a:cubicBezTo>
                    <a:cubicBezTo>
                      <a:pt x="82" y="50"/>
                      <a:pt x="81" y="44"/>
                      <a:pt x="85" y="41"/>
                    </a:cubicBezTo>
                    <a:cubicBezTo>
                      <a:pt x="89" y="37"/>
                      <a:pt x="93" y="38"/>
                      <a:pt x="97" y="41"/>
                    </a:cubicBezTo>
                    <a:cubicBezTo>
                      <a:pt x="98" y="41"/>
                      <a:pt x="100" y="42"/>
                      <a:pt x="101" y="42"/>
                    </a:cubicBezTo>
                    <a:cubicBezTo>
                      <a:pt x="105" y="42"/>
                      <a:pt x="109" y="41"/>
                      <a:pt x="112" y="40"/>
                    </a:cubicBezTo>
                    <a:cubicBezTo>
                      <a:pt x="117" y="37"/>
                      <a:pt x="117" y="31"/>
                      <a:pt x="111" y="31"/>
                    </a:cubicBezTo>
                    <a:cubicBezTo>
                      <a:pt x="108" y="31"/>
                      <a:pt x="105" y="33"/>
                      <a:pt x="102" y="33"/>
                    </a:cubicBezTo>
                    <a:cubicBezTo>
                      <a:pt x="98" y="33"/>
                      <a:pt x="100" y="30"/>
                      <a:pt x="100" y="28"/>
                    </a:cubicBezTo>
                    <a:cubicBezTo>
                      <a:pt x="100" y="26"/>
                      <a:pt x="100" y="25"/>
                      <a:pt x="99" y="24"/>
                    </a:cubicBezTo>
                    <a:cubicBezTo>
                      <a:pt x="96" y="22"/>
                      <a:pt x="92" y="27"/>
                      <a:pt x="90" y="28"/>
                    </a:cubicBezTo>
                    <a:cubicBezTo>
                      <a:pt x="87" y="29"/>
                      <a:pt x="83" y="31"/>
                      <a:pt x="80" y="31"/>
                    </a:cubicBezTo>
                    <a:cubicBezTo>
                      <a:pt x="79" y="30"/>
                      <a:pt x="80" y="29"/>
                      <a:pt x="81" y="29"/>
                    </a:cubicBezTo>
                    <a:cubicBezTo>
                      <a:pt x="81" y="29"/>
                      <a:pt x="82" y="29"/>
                      <a:pt x="82" y="29"/>
                    </a:cubicBezTo>
                    <a:cubicBezTo>
                      <a:pt x="83" y="30"/>
                      <a:pt x="84" y="30"/>
                      <a:pt x="84" y="29"/>
                    </a:cubicBezTo>
                    <a:cubicBezTo>
                      <a:pt x="86" y="29"/>
                      <a:pt x="89" y="26"/>
                      <a:pt x="87" y="25"/>
                    </a:cubicBezTo>
                    <a:cubicBezTo>
                      <a:pt x="85" y="23"/>
                      <a:pt x="84" y="23"/>
                      <a:pt x="82" y="22"/>
                    </a:cubicBezTo>
                    <a:cubicBezTo>
                      <a:pt x="115" y="9"/>
                      <a:pt x="155" y="12"/>
                      <a:pt x="184" y="34"/>
                    </a:cubicBezTo>
                    <a:cubicBezTo>
                      <a:pt x="191" y="39"/>
                      <a:pt x="198" y="45"/>
                      <a:pt x="203" y="52"/>
                    </a:cubicBezTo>
                    <a:cubicBezTo>
                      <a:pt x="203" y="56"/>
                      <a:pt x="202" y="60"/>
                      <a:pt x="202" y="64"/>
                    </a:cubicBezTo>
                    <a:cubicBezTo>
                      <a:pt x="202" y="66"/>
                      <a:pt x="203" y="69"/>
                      <a:pt x="204" y="71"/>
                    </a:cubicBezTo>
                    <a:cubicBezTo>
                      <a:pt x="206" y="73"/>
                      <a:pt x="207" y="78"/>
                      <a:pt x="203" y="80"/>
                    </a:cubicBezTo>
                    <a:cubicBezTo>
                      <a:pt x="202" y="80"/>
                      <a:pt x="202" y="80"/>
                      <a:pt x="201" y="81"/>
                    </a:cubicBezTo>
                    <a:cubicBezTo>
                      <a:pt x="200" y="81"/>
                      <a:pt x="199" y="83"/>
                      <a:pt x="198" y="85"/>
                    </a:cubicBezTo>
                    <a:cubicBezTo>
                      <a:pt x="198" y="86"/>
                      <a:pt x="198" y="88"/>
                      <a:pt x="199" y="90"/>
                    </a:cubicBezTo>
                    <a:cubicBezTo>
                      <a:pt x="199" y="92"/>
                      <a:pt x="197" y="93"/>
                      <a:pt x="197" y="94"/>
                    </a:cubicBezTo>
                    <a:cubicBezTo>
                      <a:pt x="195" y="98"/>
                      <a:pt x="197" y="102"/>
                      <a:pt x="199" y="104"/>
                    </a:cubicBezTo>
                    <a:cubicBezTo>
                      <a:pt x="202" y="107"/>
                      <a:pt x="203" y="110"/>
                      <a:pt x="203" y="114"/>
                    </a:cubicBezTo>
                    <a:cubicBezTo>
                      <a:pt x="203" y="116"/>
                      <a:pt x="203" y="118"/>
                      <a:pt x="204" y="120"/>
                    </a:cubicBezTo>
                    <a:cubicBezTo>
                      <a:pt x="205" y="122"/>
                      <a:pt x="207" y="123"/>
                      <a:pt x="209" y="123"/>
                    </a:cubicBezTo>
                    <a:cubicBezTo>
                      <a:pt x="210" y="123"/>
                      <a:pt x="211" y="122"/>
                      <a:pt x="212" y="121"/>
                    </a:cubicBezTo>
                    <a:cubicBezTo>
                      <a:pt x="215" y="118"/>
                      <a:pt x="215" y="125"/>
                      <a:pt x="215" y="127"/>
                    </a:cubicBezTo>
                    <a:cubicBezTo>
                      <a:pt x="215" y="129"/>
                      <a:pt x="214" y="132"/>
                      <a:pt x="215" y="134"/>
                    </a:cubicBezTo>
                    <a:cubicBezTo>
                      <a:pt x="216" y="137"/>
                      <a:pt x="217" y="140"/>
                      <a:pt x="218" y="144"/>
                    </a:cubicBezTo>
                    <a:cubicBezTo>
                      <a:pt x="218" y="144"/>
                      <a:pt x="218" y="144"/>
                      <a:pt x="218" y="145"/>
                    </a:cubicBezTo>
                    <a:cubicBezTo>
                      <a:pt x="217" y="147"/>
                      <a:pt x="216" y="150"/>
                      <a:pt x="214" y="153"/>
                    </a:cubicBezTo>
                    <a:cubicBezTo>
                      <a:pt x="193" y="194"/>
                      <a:pt x="145" y="216"/>
                      <a:pt x="100" y="206"/>
                    </a:cubicBezTo>
                    <a:close/>
                    <a:moveTo>
                      <a:pt x="161" y="204"/>
                    </a:moveTo>
                    <a:cubicBezTo>
                      <a:pt x="162" y="204"/>
                      <a:pt x="163" y="203"/>
                      <a:pt x="164" y="203"/>
                    </a:cubicBezTo>
                    <a:cubicBezTo>
                      <a:pt x="165" y="205"/>
                      <a:pt x="167" y="207"/>
                      <a:pt x="168" y="209"/>
                    </a:cubicBezTo>
                    <a:cubicBezTo>
                      <a:pt x="170" y="211"/>
                      <a:pt x="174" y="216"/>
                      <a:pt x="172" y="218"/>
                    </a:cubicBezTo>
                    <a:cubicBezTo>
                      <a:pt x="169" y="223"/>
                      <a:pt x="163" y="209"/>
                      <a:pt x="161" y="204"/>
                    </a:cubicBezTo>
                    <a:close/>
                    <a:moveTo>
                      <a:pt x="128" y="221"/>
                    </a:moveTo>
                    <a:cubicBezTo>
                      <a:pt x="128" y="222"/>
                      <a:pt x="128" y="222"/>
                      <a:pt x="128" y="223"/>
                    </a:cubicBezTo>
                    <a:cubicBezTo>
                      <a:pt x="125" y="223"/>
                      <a:pt x="122" y="222"/>
                      <a:pt x="119" y="221"/>
                    </a:cubicBezTo>
                    <a:cubicBezTo>
                      <a:pt x="121" y="221"/>
                      <a:pt x="124" y="221"/>
                      <a:pt x="126" y="221"/>
                    </a:cubicBezTo>
                    <a:cubicBezTo>
                      <a:pt x="127" y="221"/>
                      <a:pt x="127" y="221"/>
                      <a:pt x="128" y="221"/>
                    </a:cubicBezTo>
                    <a:close/>
                    <a:moveTo>
                      <a:pt x="115" y="227"/>
                    </a:moveTo>
                    <a:cubicBezTo>
                      <a:pt x="119" y="228"/>
                      <a:pt x="123" y="230"/>
                      <a:pt x="126" y="232"/>
                    </a:cubicBezTo>
                    <a:cubicBezTo>
                      <a:pt x="127" y="232"/>
                      <a:pt x="129" y="233"/>
                      <a:pt x="130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25" y="233"/>
                      <a:pt x="120" y="231"/>
                      <a:pt x="115" y="229"/>
                    </a:cubicBezTo>
                    <a:cubicBezTo>
                      <a:pt x="115" y="228"/>
                      <a:pt x="115" y="227"/>
                      <a:pt x="115" y="227"/>
                    </a:cubicBezTo>
                    <a:cubicBezTo>
                      <a:pt x="115" y="227"/>
                      <a:pt x="115" y="227"/>
                      <a:pt x="115" y="227"/>
                    </a:cubicBezTo>
                    <a:close/>
                    <a:moveTo>
                      <a:pt x="114" y="230"/>
                    </a:moveTo>
                    <a:cubicBezTo>
                      <a:pt x="118" y="231"/>
                      <a:pt x="121" y="233"/>
                      <a:pt x="124" y="234"/>
                    </a:cubicBezTo>
                    <a:cubicBezTo>
                      <a:pt x="126" y="235"/>
                      <a:pt x="130" y="237"/>
                      <a:pt x="132" y="237"/>
                    </a:cubicBezTo>
                    <a:cubicBezTo>
                      <a:pt x="132" y="237"/>
                      <a:pt x="132" y="237"/>
                      <a:pt x="132" y="237"/>
                    </a:cubicBezTo>
                    <a:cubicBezTo>
                      <a:pt x="126" y="237"/>
                      <a:pt x="120" y="235"/>
                      <a:pt x="114" y="233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14" y="232"/>
                      <a:pt x="114" y="231"/>
                      <a:pt x="114" y="230"/>
                    </a:cubicBezTo>
                    <a:close/>
                    <a:moveTo>
                      <a:pt x="109" y="246"/>
                    </a:moveTo>
                    <a:cubicBezTo>
                      <a:pt x="119" y="252"/>
                      <a:pt x="131" y="255"/>
                      <a:pt x="142" y="259"/>
                    </a:cubicBezTo>
                    <a:cubicBezTo>
                      <a:pt x="148" y="261"/>
                      <a:pt x="154" y="263"/>
                      <a:pt x="160" y="265"/>
                    </a:cubicBezTo>
                    <a:cubicBezTo>
                      <a:pt x="166" y="267"/>
                      <a:pt x="173" y="270"/>
                      <a:pt x="178" y="271"/>
                    </a:cubicBezTo>
                    <a:cubicBezTo>
                      <a:pt x="164" y="268"/>
                      <a:pt x="151" y="264"/>
                      <a:pt x="137" y="259"/>
                    </a:cubicBezTo>
                    <a:cubicBezTo>
                      <a:pt x="131" y="257"/>
                      <a:pt x="124" y="255"/>
                      <a:pt x="118" y="253"/>
                    </a:cubicBezTo>
                    <a:cubicBezTo>
                      <a:pt x="115" y="253"/>
                      <a:pt x="113" y="252"/>
                      <a:pt x="110" y="252"/>
                    </a:cubicBezTo>
                    <a:cubicBezTo>
                      <a:pt x="107" y="251"/>
                      <a:pt x="103" y="249"/>
                      <a:pt x="99" y="248"/>
                    </a:cubicBezTo>
                    <a:cubicBezTo>
                      <a:pt x="103" y="247"/>
                      <a:pt x="106" y="247"/>
                      <a:pt x="109" y="246"/>
                    </a:cubicBezTo>
                    <a:close/>
                    <a:moveTo>
                      <a:pt x="98" y="248"/>
                    </a:moveTo>
                    <a:cubicBezTo>
                      <a:pt x="102" y="250"/>
                      <a:pt x="105" y="251"/>
                      <a:pt x="109" y="252"/>
                    </a:cubicBezTo>
                    <a:cubicBezTo>
                      <a:pt x="112" y="253"/>
                      <a:pt x="114" y="254"/>
                      <a:pt x="116" y="255"/>
                    </a:cubicBezTo>
                    <a:cubicBezTo>
                      <a:pt x="122" y="257"/>
                      <a:pt x="128" y="259"/>
                      <a:pt x="134" y="261"/>
                    </a:cubicBezTo>
                    <a:cubicBezTo>
                      <a:pt x="141" y="264"/>
                      <a:pt x="148" y="266"/>
                      <a:pt x="154" y="268"/>
                    </a:cubicBezTo>
                    <a:cubicBezTo>
                      <a:pt x="158" y="269"/>
                      <a:pt x="161" y="270"/>
                      <a:pt x="164" y="271"/>
                    </a:cubicBezTo>
                    <a:cubicBezTo>
                      <a:pt x="166" y="272"/>
                      <a:pt x="167" y="272"/>
                      <a:pt x="169" y="273"/>
                    </a:cubicBezTo>
                    <a:cubicBezTo>
                      <a:pt x="168" y="272"/>
                      <a:pt x="167" y="272"/>
                      <a:pt x="166" y="272"/>
                    </a:cubicBezTo>
                    <a:cubicBezTo>
                      <a:pt x="152" y="270"/>
                      <a:pt x="140" y="265"/>
                      <a:pt x="127" y="260"/>
                    </a:cubicBezTo>
                    <a:cubicBezTo>
                      <a:pt x="115" y="256"/>
                      <a:pt x="103" y="253"/>
                      <a:pt x="90" y="250"/>
                    </a:cubicBezTo>
                    <a:cubicBezTo>
                      <a:pt x="93" y="249"/>
                      <a:pt x="95" y="249"/>
                      <a:pt x="98" y="248"/>
                    </a:cubicBezTo>
                    <a:close/>
                    <a:moveTo>
                      <a:pt x="89" y="250"/>
                    </a:moveTo>
                    <a:cubicBezTo>
                      <a:pt x="89" y="250"/>
                      <a:pt x="89" y="250"/>
                      <a:pt x="89" y="250"/>
                    </a:cubicBezTo>
                    <a:cubicBezTo>
                      <a:pt x="101" y="254"/>
                      <a:pt x="112" y="259"/>
                      <a:pt x="124" y="263"/>
                    </a:cubicBezTo>
                    <a:cubicBezTo>
                      <a:pt x="130" y="266"/>
                      <a:pt x="136" y="268"/>
                      <a:pt x="142" y="269"/>
                    </a:cubicBezTo>
                    <a:cubicBezTo>
                      <a:pt x="145" y="270"/>
                      <a:pt x="147" y="271"/>
                      <a:pt x="150" y="272"/>
                    </a:cubicBezTo>
                    <a:cubicBezTo>
                      <a:pt x="151" y="272"/>
                      <a:pt x="157" y="274"/>
                      <a:pt x="153" y="273"/>
                    </a:cubicBezTo>
                    <a:cubicBezTo>
                      <a:pt x="147" y="271"/>
                      <a:pt x="141" y="269"/>
                      <a:pt x="135" y="268"/>
                    </a:cubicBezTo>
                    <a:cubicBezTo>
                      <a:pt x="129" y="266"/>
                      <a:pt x="124" y="264"/>
                      <a:pt x="118" y="262"/>
                    </a:cubicBezTo>
                    <a:cubicBezTo>
                      <a:pt x="107" y="258"/>
                      <a:pt x="95" y="254"/>
                      <a:pt x="83" y="252"/>
                    </a:cubicBezTo>
                    <a:cubicBezTo>
                      <a:pt x="85" y="251"/>
                      <a:pt x="87" y="251"/>
                      <a:pt x="89" y="250"/>
                    </a:cubicBezTo>
                    <a:close/>
                    <a:moveTo>
                      <a:pt x="72" y="256"/>
                    </a:moveTo>
                    <a:cubicBezTo>
                      <a:pt x="75" y="257"/>
                      <a:pt x="78" y="258"/>
                      <a:pt x="81" y="259"/>
                    </a:cubicBezTo>
                    <a:cubicBezTo>
                      <a:pt x="86" y="261"/>
                      <a:pt x="90" y="263"/>
                      <a:pt x="94" y="265"/>
                    </a:cubicBezTo>
                    <a:cubicBezTo>
                      <a:pt x="99" y="267"/>
                      <a:pt x="104" y="269"/>
                      <a:pt x="108" y="271"/>
                    </a:cubicBezTo>
                    <a:cubicBezTo>
                      <a:pt x="104" y="270"/>
                      <a:pt x="100" y="268"/>
                      <a:pt x="96" y="267"/>
                    </a:cubicBezTo>
                    <a:cubicBezTo>
                      <a:pt x="86" y="264"/>
                      <a:pt x="77" y="260"/>
                      <a:pt x="67" y="257"/>
                    </a:cubicBezTo>
                    <a:cubicBezTo>
                      <a:pt x="69" y="257"/>
                      <a:pt x="71" y="256"/>
                      <a:pt x="72" y="256"/>
                    </a:cubicBezTo>
                    <a:close/>
                    <a:moveTo>
                      <a:pt x="63" y="259"/>
                    </a:moveTo>
                    <a:cubicBezTo>
                      <a:pt x="71" y="266"/>
                      <a:pt x="82" y="268"/>
                      <a:pt x="91" y="273"/>
                    </a:cubicBezTo>
                    <a:cubicBezTo>
                      <a:pt x="92" y="274"/>
                      <a:pt x="94" y="275"/>
                      <a:pt x="95" y="275"/>
                    </a:cubicBezTo>
                    <a:cubicBezTo>
                      <a:pt x="93" y="275"/>
                      <a:pt x="91" y="274"/>
                      <a:pt x="90" y="274"/>
                    </a:cubicBezTo>
                    <a:cubicBezTo>
                      <a:pt x="87" y="273"/>
                      <a:pt x="84" y="272"/>
                      <a:pt x="81" y="270"/>
                    </a:cubicBezTo>
                    <a:cubicBezTo>
                      <a:pt x="77" y="268"/>
                      <a:pt x="72" y="267"/>
                      <a:pt x="67" y="266"/>
                    </a:cubicBezTo>
                    <a:cubicBezTo>
                      <a:pt x="66" y="265"/>
                      <a:pt x="66" y="265"/>
                      <a:pt x="66" y="265"/>
                    </a:cubicBezTo>
                    <a:cubicBezTo>
                      <a:pt x="64" y="264"/>
                      <a:pt x="61" y="263"/>
                      <a:pt x="59" y="262"/>
                    </a:cubicBez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1"/>
                      <a:pt x="61" y="260"/>
                      <a:pt x="63" y="259"/>
                    </a:cubicBezTo>
                    <a:close/>
                    <a:moveTo>
                      <a:pt x="55" y="266"/>
                    </a:moveTo>
                    <a:cubicBezTo>
                      <a:pt x="58" y="269"/>
                      <a:pt x="63" y="270"/>
                      <a:pt x="67" y="272"/>
                    </a:cubicBezTo>
                    <a:cubicBezTo>
                      <a:pt x="67" y="272"/>
                      <a:pt x="67" y="272"/>
                      <a:pt x="67" y="272"/>
                    </a:cubicBezTo>
                    <a:cubicBezTo>
                      <a:pt x="65" y="272"/>
                      <a:pt x="64" y="271"/>
                      <a:pt x="62" y="271"/>
                    </a:cubicBezTo>
                    <a:cubicBezTo>
                      <a:pt x="60" y="270"/>
                      <a:pt x="57" y="269"/>
                      <a:pt x="55" y="268"/>
                    </a:cubicBezTo>
                    <a:cubicBezTo>
                      <a:pt x="55" y="268"/>
                      <a:pt x="54" y="268"/>
                      <a:pt x="54" y="268"/>
                    </a:cubicBezTo>
                    <a:cubicBezTo>
                      <a:pt x="54" y="267"/>
                      <a:pt x="54" y="267"/>
                      <a:pt x="55" y="266"/>
                    </a:cubicBezTo>
                    <a:cubicBezTo>
                      <a:pt x="55" y="266"/>
                      <a:pt x="55" y="266"/>
                      <a:pt x="55" y="266"/>
                    </a:cubicBezTo>
                    <a:close/>
                    <a:moveTo>
                      <a:pt x="57" y="266"/>
                    </a:moveTo>
                    <a:cubicBezTo>
                      <a:pt x="58" y="267"/>
                      <a:pt x="59" y="267"/>
                      <a:pt x="61" y="267"/>
                    </a:cubicBezTo>
                    <a:cubicBezTo>
                      <a:pt x="68" y="270"/>
                      <a:pt x="75" y="272"/>
                      <a:pt x="82" y="275"/>
                    </a:cubicBezTo>
                    <a:cubicBezTo>
                      <a:pt x="78" y="274"/>
                      <a:pt x="74" y="274"/>
                      <a:pt x="70" y="273"/>
                    </a:cubicBezTo>
                    <a:cubicBezTo>
                      <a:pt x="70" y="273"/>
                      <a:pt x="70" y="273"/>
                      <a:pt x="70" y="273"/>
                    </a:cubicBezTo>
                    <a:cubicBezTo>
                      <a:pt x="66" y="271"/>
                      <a:pt x="63" y="270"/>
                      <a:pt x="60" y="268"/>
                    </a:cubicBezTo>
                    <a:cubicBezTo>
                      <a:pt x="59" y="268"/>
                      <a:pt x="58" y="267"/>
                      <a:pt x="58" y="267"/>
                    </a:cubicBezTo>
                    <a:cubicBezTo>
                      <a:pt x="57" y="267"/>
                      <a:pt x="57" y="266"/>
                      <a:pt x="57" y="266"/>
                    </a:cubicBezTo>
                    <a:close/>
                    <a:moveTo>
                      <a:pt x="69" y="267"/>
                    </a:moveTo>
                    <a:cubicBezTo>
                      <a:pt x="71" y="267"/>
                      <a:pt x="73" y="268"/>
                      <a:pt x="75" y="269"/>
                    </a:cubicBezTo>
                    <a:cubicBezTo>
                      <a:pt x="81" y="271"/>
                      <a:pt x="86" y="274"/>
                      <a:pt x="92" y="275"/>
                    </a:cubicBezTo>
                    <a:cubicBezTo>
                      <a:pt x="90" y="275"/>
                      <a:pt x="87" y="275"/>
                      <a:pt x="84" y="275"/>
                    </a:cubicBezTo>
                    <a:cubicBezTo>
                      <a:pt x="84" y="275"/>
                      <a:pt x="84" y="275"/>
                      <a:pt x="84" y="275"/>
                    </a:cubicBezTo>
                    <a:cubicBezTo>
                      <a:pt x="84" y="275"/>
                      <a:pt x="84" y="274"/>
                      <a:pt x="83" y="274"/>
                    </a:cubicBezTo>
                    <a:cubicBezTo>
                      <a:pt x="79" y="271"/>
                      <a:pt x="74" y="269"/>
                      <a:pt x="69" y="267"/>
                    </a:cubicBezTo>
                    <a:close/>
                    <a:moveTo>
                      <a:pt x="108" y="276"/>
                    </a:moveTo>
                    <a:cubicBezTo>
                      <a:pt x="93" y="272"/>
                      <a:pt x="78" y="265"/>
                      <a:pt x="64" y="259"/>
                    </a:cubicBezTo>
                    <a:cubicBezTo>
                      <a:pt x="65" y="258"/>
                      <a:pt x="66" y="258"/>
                      <a:pt x="67" y="258"/>
                    </a:cubicBezTo>
                    <a:cubicBezTo>
                      <a:pt x="67" y="258"/>
                      <a:pt x="67" y="258"/>
                      <a:pt x="67" y="258"/>
                    </a:cubicBezTo>
                    <a:cubicBezTo>
                      <a:pt x="75" y="262"/>
                      <a:pt x="83" y="265"/>
                      <a:pt x="90" y="268"/>
                    </a:cubicBezTo>
                    <a:cubicBezTo>
                      <a:pt x="94" y="269"/>
                      <a:pt x="97" y="271"/>
                      <a:pt x="101" y="272"/>
                    </a:cubicBezTo>
                    <a:cubicBezTo>
                      <a:pt x="103" y="273"/>
                      <a:pt x="106" y="274"/>
                      <a:pt x="108" y="275"/>
                    </a:cubicBezTo>
                    <a:cubicBezTo>
                      <a:pt x="109" y="276"/>
                      <a:pt x="109" y="276"/>
                      <a:pt x="110" y="276"/>
                    </a:cubicBezTo>
                    <a:cubicBezTo>
                      <a:pt x="110" y="276"/>
                      <a:pt x="110" y="276"/>
                      <a:pt x="110" y="276"/>
                    </a:cubicBezTo>
                    <a:cubicBezTo>
                      <a:pt x="109" y="276"/>
                      <a:pt x="109" y="276"/>
                      <a:pt x="108" y="276"/>
                    </a:cubicBezTo>
                    <a:close/>
                    <a:moveTo>
                      <a:pt x="83" y="259"/>
                    </a:moveTo>
                    <a:cubicBezTo>
                      <a:pt x="93" y="263"/>
                      <a:pt x="102" y="266"/>
                      <a:pt x="112" y="268"/>
                    </a:cubicBezTo>
                    <a:cubicBezTo>
                      <a:pt x="117" y="270"/>
                      <a:pt x="122" y="272"/>
                      <a:pt x="128" y="274"/>
                    </a:cubicBezTo>
                    <a:cubicBezTo>
                      <a:pt x="129" y="275"/>
                      <a:pt x="131" y="275"/>
                      <a:pt x="133" y="276"/>
                    </a:cubicBezTo>
                    <a:cubicBezTo>
                      <a:pt x="130" y="276"/>
                      <a:pt x="127" y="276"/>
                      <a:pt x="124" y="276"/>
                    </a:cubicBezTo>
                    <a:cubicBezTo>
                      <a:pt x="113" y="272"/>
                      <a:pt x="102" y="268"/>
                      <a:pt x="92" y="263"/>
                    </a:cubicBezTo>
                    <a:cubicBezTo>
                      <a:pt x="89" y="262"/>
                      <a:pt x="86" y="261"/>
                      <a:pt x="83" y="259"/>
                    </a:cubicBezTo>
                    <a:close/>
                    <a:moveTo>
                      <a:pt x="139" y="275"/>
                    </a:moveTo>
                    <a:cubicBezTo>
                      <a:pt x="131" y="270"/>
                      <a:pt x="122" y="268"/>
                      <a:pt x="113" y="265"/>
                    </a:cubicBezTo>
                    <a:cubicBezTo>
                      <a:pt x="108" y="264"/>
                      <a:pt x="102" y="262"/>
                      <a:pt x="96" y="260"/>
                    </a:cubicBezTo>
                    <a:cubicBezTo>
                      <a:pt x="93" y="259"/>
                      <a:pt x="90" y="258"/>
                      <a:pt x="87" y="256"/>
                    </a:cubicBezTo>
                    <a:cubicBezTo>
                      <a:pt x="85" y="255"/>
                      <a:pt x="83" y="254"/>
                      <a:pt x="81" y="253"/>
                    </a:cubicBezTo>
                    <a:cubicBezTo>
                      <a:pt x="91" y="256"/>
                      <a:pt x="102" y="261"/>
                      <a:pt x="112" y="265"/>
                    </a:cubicBezTo>
                    <a:cubicBezTo>
                      <a:pt x="123" y="268"/>
                      <a:pt x="134" y="272"/>
                      <a:pt x="145" y="275"/>
                    </a:cubicBezTo>
                    <a:cubicBezTo>
                      <a:pt x="143" y="275"/>
                      <a:pt x="141" y="275"/>
                      <a:pt x="139" y="275"/>
                    </a:cubicBezTo>
                    <a:close/>
                    <a:moveTo>
                      <a:pt x="147" y="275"/>
                    </a:moveTo>
                    <a:cubicBezTo>
                      <a:pt x="137" y="270"/>
                      <a:pt x="126" y="268"/>
                      <a:pt x="116" y="264"/>
                    </a:cubicBezTo>
                    <a:cubicBezTo>
                      <a:pt x="110" y="262"/>
                      <a:pt x="104" y="259"/>
                      <a:pt x="98" y="257"/>
                    </a:cubicBezTo>
                    <a:cubicBezTo>
                      <a:pt x="95" y="256"/>
                      <a:pt x="92" y="255"/>
                      <a:pt x="89" y="254"/>
                    </a:cubicBezTo>
                    <a:cubicBezTo>
                      <a:pt x="88" y="254"/>
                      <a:pt x="84" y="253"/>
                      <a:pt x="84" y="253"/>
                    </a:cubicBezTo>
                    <a:cubicBezTo>
                      <a:pt x="85" y="253"/>
                      <a:pt x="86" y="253"/>
                      <a:pt x="88" y="253"/>
                    </a:cubicBezTo>
                    <a:cubicBezTo>
                      <a:pt x="100" y="257"/>
                      <a:pt x="112" y="261"/>
                      <a:pt x="125" y="265"/>
                    </a:cubicBezTo>
                    <a:cubicBezTo>
                      <a:pt x="131" y="267"/>
                      <a:pt x="137" y="269"/>
                      <a:pt x="143" y="271"/>
                    </a:cubicBezTo>
                    <a:cubicBezTo>
                      <a:pt x="147" y="272"/>
                      <a:pt x="151" y="274"/>
                      <a:pt x="156" y="274"/>
                    </a:cubicBezTo>
                    <a:cubicBezTo>
                      <a:pt x="153" y="274"/>
                      <a:pt x="150" y="275"/>
                      <a:pt x="147" y="275"/>
                    </a:cubicBezTo>
                    <a:close/>
                    <a:moveTo>
                      <a:pt x="146" y="275"/>
                    </a:moveTo>
                    <a:cubicBezTo>
                      <a:pt x="146" y="275"/>
                      <a:pt x="146" y="275"/>
                      <a:pt x="146" y="275"/>
                    </a:cubicBezTo>
                    <a:cubicBezTo>
                      <a:pt x="141" y="272"/>
                      <a:pt x="134" y="271"/>
                      <a:pt x="128" y="269"/>
                    </a:cubicBezTo>
                    <a:cubicBezTo>
                      <a:pt x="122" y="267"/>
                      <a:pt x="116" y="265"/>
                      <a:pt x="111" y="263"/>
                    </a:cubicBezTo>
                    <a:cubicBezTo>
                      <a:pt x="108" y="262"/>
                      <a:pt x="105" y="261"/>
                      <a:pt x="102" y="260"/>
                    </a:cubicBezTo>
                    <a:cubicBezTo>
                      <a:pt x="106" y="261"/>
                      <a:pt x="111" y="263"/>
                      <a:pt x="114" y="264"/>
                    </a:cubicBezTo>
                    <a:cubicBezTo>
                      <a:pt x="125" y="268"/>
                      <a:pt x="136" y="270"/>
                      <a:pt x="146" y="275"/>
                    </a:cubicBezTo>
                    <a:close/>
                    <a:moveTo>
                      <a:pt x="80" y="253"/>
                    </a:moveTo>
                    <a:cubicBezTo>
                      <a:pt x="81" y="252"/>
                      <a:pt x="82" y="252"/>
                      <a:pt x="82" y="252"/>
                    </a:cubicBezTo>
                    <a:cubicBezTo>
                      <a:pt x="82" y="252"/>
                      <a:pt x="82" y="252"/>
                      <a:pt x="82" y="252"/>
                    </a:cubicBezTo>
                    <a:cubicBezTo>
                      <a:pt x="84" y="253"/>
                      <a:pt x="85" y="253"/>
                      <a:pt x="86" y="254"/>
                    </a:cubicBezTo>
                    <a:cubicBezTo>
                      <a:pt x="84" y="253"/>
                      <a:pt x="82" y="253"/>
                      <a:pt x="80" y="253"/>
                    </a:cubicBezTo>
                    <a:close/>
                    <a:moveTo>
                      <a:pt x="179" y="272"/>
                    </a:moveTo>
                    <a:cubicBezTo>
                      <a:pt x="174" y="269"/>
                      <a:pt x="168" y="267"/>
                      <a:pt x="162" y="265"/>
                    </a:cubicBezTo>
                    <a:cubicBezTo>
                      <a:pt x="156" y="263"/>
                      <a:pt x="151" y="261"/>
                      <a:pt x="145" y="259"/>
                    </a:cubicBezTo>
                    <a:cubicBezTo>
                      <a:pt x="135" y="255"/>
                      <a:pt x="124" y="253"/>
                      <a:pt x="114" y="248"/>
                    </a:cubicBezTo>
                    <a:cubicBezTo>
                      <a:pt x="115" y="248"/>
                      <a:pt x="116" y="249"/>
                      <a:pt x="117" y="249"/>
                    </a:cubicBezTo>
                    <a:cubicBezTo>
                      <a:pt x="120" y="250"/>
                      <a:pt x="122" y="251"/>
                      <a:pt x="125" y="252"/>
                    </a:cubicBezTo>
                    <a:cubicBezTo>
                      <a:pt x="131" y="254"/>
                      <a:pt x="137" y="255"/>
                      <a:pt x="143" y="257"/>
                    </a:cubicBezTo>
                    <a:cubicBezTo>
                      <a:pt x="149" y="259"/>
                      <a:pt x="155" y="260"/>
                      <a:pt x="161" y="262"/>
                    </a:cubicBezTo>
                    <a:cubicBezTo>
                      <a:pt x="168" y="265"/>
                      <a:pt x="176" y="267"/>
                      <a:pt x="184" y="270"/>
                    </a:cubicBezTo>
                    <a:cubicBezTo>
                      <a:pt x="182" y="271"/>
                      <a:pt x="181" y="271"/>
                      <a:pt x="179" y="272"/>
                    </a:cubicBezTo>
                    <a:close/>
                    <a:moveTo>
                      <a:pt x="111" y="246"/>
                    </a:moveTo>
                    <a:cubicBezTo>
                      <a:pt x="111" y="246"/>
                      <a:pt x="111" y="246"/>
                      <a:pt x="111" y="246"/>
                    </a:cubicBezTo>
                    <a:cubicBezTo>
                      <a:pt x="111" y="246"/>
                      <a:pt x="112" y="246"/>
                      <a:pt x="112" y="246"/>
                    </a:cubicBezTo>
                    <a:cubicBezTo>
                      <a:pt x="114" y="246"/>
                      <a:pt x="116" y="246"/>
                      <a:pt x="118" y="246"/>
                    </a:cubicBezTo>
                    <a:cubicBezTo>
                      <a:pt x="118" y="247"/>
                      <a:pt x="118" y="247"/>
                      <a:pt x="119" y="247"/>
                    </a:cubicBezTo>
                    <a:cubicBezTo>
                      <a:pt x="127" y="251"/>
                      <a:pt x="136" y="254"/>
                      <a:pt x="145" y="257"/>
                    </a:cubicBezTo>
                    <a:cubicBezTo>
                      <a:pt x="133" y="254"/>
                      <a:pt x="122" y="250"/>
                      <a:pt x="111" y="246"/>
                    </a:cubicBezTo>
                    <a:close/>
                    <a:moveTo>
                      <a:pt x="132" y="237"/>
                    </a:moveTo>
                    <a:cubicBezTo>
                      <a:pt x="130" y="235"/>
                      <a:pt x="127" y="234"/>
                      <a:pt x="124" y="233"/>
                    </a:cubicBezTo>
                    <a:cubicBezTo>
                      <a:pt x="123" y="233"/>
                      <a:pt x="121" y="232"/>
                      <a:pt x="119" y="231"/>
                    </a:cubicBezTo>
                    <a:cubicBezTo>
                      <a:pt x="124" y="233"/>
                      <a:pt x="128" y="234"/>
                      <a:pt x="132" y="235"/>
                    </a:cubicBezTo>
                    <a:cubicBezTo>
                      <a:pt x="132" y="236"/>
                      <a:pt x="132" y="236"/>
                      <a:pt x="132" y="237"/>
                    </a:cubicBezTo>
                    <a:close/>
                    <a:moveTo>
                      <a:pt x="127" y="246"/>
                    </a:moveTo>
                    <a:cubicBezTo>
                      <a:pt x="133" y="249"/>
                      <a:pt x="139" y="251"/>
                      <a:pt x="146" y="253"/>
                    </a:cubicBezTo>
                    <a:cubicBezTo>
                      <a:pt x="137" y="251"/>
                      <a:pt x="129" y="249"/>
                      <a:pt x="120" y="246"/>
                    </a:cubicBezTo>
                    <a:cubicBezTo>
                      <a:pt x="123" y="246"/>
                      <a:pt x="125" y="246"/>
                      <a:pt x="127" y="246"/>
                    </a:cubicBezTo>
                    <a:close/>
                    <a:moveTo>
                      <a:pt x="113" y="240"/>
                    </a:moveTo>
                    <a:cubicBezTo>
                      <a:pt x="115" y="241"/>
                      <a:pt x="117" y="242"/>
                      <a:pt x="118" y="243"/>
                    </a:cubicBezTo>
                    <a:cubicBezTo>
                      <a:pt x="118" y="242"/>
                      <a:pt x="115" y="243"/>
                      <a:pt x="115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3" y="242"/>
                      <a:pt x="113" y="241"/>
                      <a:pt x="113" y="240"/>
                    </a:cubicBezTo>
                    <a:close/>
                    <a:moveTo>
                      <a:pt x="115" y="240"/>
                    </a:moveTo>
                    <a:cubicBezTo>
                      <a:pt x="117" y="240"/>
                      <a:pt x="120" y="241"/>
                      <a:pt x="122" y="241"/>
                    </a:cubicBezTo>
                    <a:cubicBezTo>
                      <a:pt x="124" y="242"/>
                      <a:pt x="127" y="242"/>
                      <a:pt x="129" y="243"/>
                    </a:cubicBezTo>
                    <a:cubicBezTo>
                      <a:pt x="126" y="243"/>
                      <a:pt x="123" y="243"/>
                      <a:pt x="120" y="243"/>
                    </a:cubicBezTo>
                    <a:cubicBezTo>
                      <a:pt x="120" y="243"/>
                      <a:pt x="120" y="243"/>
                      <a:pt x="120" y="243"/>
                    </a:cubicBezTo>
                    <a:cubicBezTo>
                      <a:pt x="119" y="242"/>
                      <a:pt x="116" y="240"/>
                      <a:pt x="115" y="240"/>
                    </a:cubicBezTo>
                    <a:close/>
                    <a:moveTo>
                      <a:pt x="124" y="240"/>
                    </a:moveTo>
                    <a:cubicBezTo>
                      <a:pt x="122" y="240"/>
                      <a:pt x="121" y="239"/>
                      <a:pt x="119" y="239"/>
                    </a:cubicBezTo>
                    <a:cubicBezTo>
                      <a:pt x="119" y="239"/>
                      <a:pt x="113" y="237"/>
                      <a:pt x="117" y="238"/>
                    </a:cubicBezTo>
                    <a:cubicBezTo>
                      <a:pt x="122" y="239"/>
                      <a:pt x="127" y="241"/>
                      <a:pt x="132" y="241"/>
                    </a:cubicBezTo>
                    <a:cubicBezTo>
                      <a:pt x="132" y="241"/>
                      <a:pt x="132" y="242"/>
                      <a:pt x="132" y="242"/>
                    </a:cubicBezTo>
                    <a:cubicBezTo>
                      <a:pt x="132" y="242"/>
                      <a:pt x="132" y="242"/>
                      <a:pt x="132" y="242"/>
                    </a:cubicBezTo>
                    <a:cubicBezTo>
                      <a:pt x="129" y="241"/>
                      <a:pt x="127" y="241"/>
                      <a:pt x="124" y="240"/>
                    </a:cubicBezTo>
                    <a:close/>
                    <a:moveTo>
                      <a:pt x="132" y="240"/>
                    </a:moveTo>
                    <a:cubicBezTo>
                      <a:pt x="130" y="239"/>
                      <a:pt x="127" y="238"/>
                      <a:pt x="125" y="237"/>
                    </a:cubicBezTo>
                    <a:cubicBezTo>
                      <a:pt x="125" y="237"/>
                      <a:pt x="125" y="237"/>
                      <a:pt x="125" y="237"/>
                    </a:cubicBezTo>
                    <a:cubicBezTo>
                      <a:pt x="127" y="238"/>
                      <a:pt x="130" y="238"/>
                      <a:pt x="133" y="238"/>
                    </a:cubicBezTo>
                    <a:cubicBezTo>
                      <a:pt x="133" y="239"/>
                      <a:pt x="133" y="239"/>
                      <a:pt x="132" y="240"/>
                    </a:cubicBezTo>
                    <a:close/>
                    <a:moveTo>
                      <a:pt x="120" y="228"/>
                    </a:moveTo>
                    <a:cubicBezTo>
                      <a:pt x="121" y="228"/>
                      <a:pt x="123" y="229"/>
                      <a:pt x="124" y="229"/>
                    </a:cubicBezTo>
                    <a:cubicBezTo>
                      <a:pt x="126" y="230"/>
                      <a:pt x="129" y="230"/>
                      <a:pt x="131" y="231"/>
                    </a:cubicBezTo>
                    <a:cubicBezTo>
                      <a:pt x="131" y="232"/>
                      <a:pt x="132" y="233"/>
                      <a:pt x="132" y="234"/>
                    </a:cubicBezTo>
                    <a:cubicBezTo>
                      <a:pt x="128" y="231"/>
                      <a:pt x="123" y="229"/>
                      <a:pt x="119" y="228"/>
                    </a:cubicBezTo>
                    <a:cubicBezTo>
                      <a:pt x="115" y="226"/>
                      <a:pt x="119" y="228"/>
                      <a:pt x="120" y="228"/>
                    </a:cubicBezTo>
                    <a:close/>
                    <a:moveTo>
                      <a:pt x="130" y="229"/>
                    </a:moveTo>
                    <a:cubicBezTo>
                      <a:pt x="127" y="227"/>
                      <a:pt x="123" y="226"/>
                      <a:pt x="119" y="225"/>
                    </a:cubicBezTo>
                    <a:cubicBezTo>
                      <a:pt x="122" y="226"/>
                      <a:pt x="126" y="227"/>
                      <a:pt x="130" y="227"/>
                    </a:cubicBezTo>
                    <a:cubicBezTo>
                      <a:pt x="130" y="228"/>
                      <a:pt x="130" y="229"/>
                      <a:pt x="130" y="229"/>
                    </a:cubicBezTo>
                    <a:close/>
                    <a:moveTo>
                      <a:pt x="129" y="225"/>
                    </a:moveTo>
                    <a:cubicBezTo>
                      <a:pt x="126" y="224"/>
                      <a:pt x="124" y="224"/>
                      <a:pt x="121" y="223"/>
                    </a:cubicBezTo>
                    <a:cubicBezTo>
                      <a:pt x="121" y="223"/>
                      <a:pt x="121" y="222"/>
                      <a:pt x="121" y="222"/>
                    </a:cubicBezTo>
                    <a:cubicBezTo>
                      <a:pt x="121" y="223"/>
                      <a:pt x="122" y="223"/>
                      <a:pt x="122" y="223"/>
                    </a:cubicBezTo>
                    <a:cubicBezTo>
                      <a:pt x="124" y="223"/>
                      <a:pt x="126" y="224"/>
                      <a:pt x="128" y="224"/>
                    </a:cubicBezTo>
                    <a:cubicBezTo>
                      <a:pt x="129" y="224"/>
                      <a:pt x="129" y="225"/>
                      <a:pt x="129" y="225"/>
                    </a:cubicBezTo>
                    <a:close/>
                    <a:moveTo>
                      <a:pt x="178" y="259"/>
                    </a:moveTo>
                    <a:cubicBezTo>
                      <a:pt x="169" y="256"/>
                      <a:pt x="160" y="254"/>
                      <a:pt x="151" y="251"/>
                    </a:cubicBezTo>
                    <a:cubicBezTo>
                      <a:pt x="145" y="250"/>
                      <a:pt x="139" y="247"/>
                      <a:pt x="132" y="246"/>
                    </a:cubicBezTo>
                    <a:cubicBezTo>
                      <a:pt x="133" y="246"/>
                      <a:pt x="133" y="246"/>
                      <a:pt x="133" y="245"/>
                    </a:cubicBezTo>
                    <a:cubicBezTo>
                      <a:pt x="140" y="247"/>
                      <a:pt x="147" y="248"/>
                      <a:pt x="153" y="250"/>
                    </a:cubicBezTo>
                    <a:cubicBezTo>
                      <a:pt x="162" y="252"/>
                      <a:pt x="170" y="255"/>
                      <a:pt x="178" y="259"/>
                    </a:cubicBezTo>
                    <a:close/>
                    <a:moveTo>
                      <a:pt x="187" y="267"/>
                    </a:moveTo>
                    <a:cubicBezTo>
                      <a:pt x="169" y="259"/>
                      <a:pt x="150" y="255"/>
                      <a:pt x="132" y="247"/>
                    </a:cubicBezTo>
                    <a:cubicBezTo>
                      <a:pt x="131" y="247"/>
                      <a:pt x="130" y="246"/>
                      <a:pt x="129" y="246"/>
                    </a:cubicBezTo>
                    <a:cubicBezTo>
                      <a:pt x="129" y="246"/>
                      <a:pt x="130" y="246"/>
                      <a:pt x="130" y="246"/>
                    </a:cubicBezTo>
                    <a:cubicBezTo>
                      <a:pt x="131" y="246"/>
                      <a:pt x="132" y="246"/>
                      <a:pt x="133" y="246"/>
                    </a:cubicBezTo>
                    <a:cubicBezTo>
                      <a:pt x="137" y="248"/>
                      <a:pt x="142" y="250"/>
                      <a:pt x="147" y="251"/>
                    </a:cubicBezTo>
                    <a:cubicBezTo>
                      <a:pt x="158" y="254"/>
                      <a:pt x="168" y="257"/>
                      <a:pt x="178" y="260"/>
                    </a:cubicBezTo>
                    <a:cubicBezTo>
                      <a:pt x="179" y="260"/>
                      <a:pt x="179" y="260"/>
                      <a:pt x="179" y="260"/>
                    </a:cubicBezTo>
                    <a:cubicBezTo>
                      <a:pt x="179" y="260"/>
                      <a:pt x="180" y="261"/>
                      <a:pt x="180" y="261"/>
                    </a:cubicBezTo>
                    <a:cubicBezTo>
                      <a:pt x="181" y="262"/>
                      <a:pt x="185" y="265"/>
                      <a:pt x="187" y="267"/>
                    </a:cubicBezTo>
                    <a:close/>
                    <a:moveTo>
                      <a:pt x="173" y="262"/>
                    </a:moveTo>
                    <a:cubicBezTo>
                      <a:pt x="176" y="263"/>
                      <a:pt x="179" y="264"/>
                      <a:pt x="182" y="266"/>
                    </a:cubicBezTo>
                    <a:cubicBezTo>
                      <a:pt x="183" y="266"/>
                      <a:pt x="184" y="267"/>
                      <a:pt x="185" y="267"/>
                    </a:cubicBezTo>
                    <a:cubicBezTo>
                      <a:pt x="176" y="264"/>
                      <a:pt x="168" y="261"/>
                      <a:pt x="160" y="258"/>
                    </a:cubicBezTo>
                    <a:cubicBezTo>
                      <a:pt x="164" y="259"/>
                      <a:pt x="168" y="260"/>
                      <a:pt x="173" y="262"/>
                    </a:cubicBezTo>
                    <a:close/>
                    <a:moveTo>
                      <a:pt x="187" y="269"/>
                    </a:moveTo>
                    <a:cubicBezTo>
                      <a:pt x="186" y="269"/>
                      <a:pt x="185" y="270"/>
                      <a:pt x="185" y="270"/>
                    </a:cubicBezTo>
                    <a:cubicBezTo>
                      <a:pt x="178" y="267"/>
                      <a:pt x="172" y="265"/>
                      <a:pt x="165" y="263"/>
                    </a:cubicBezTo>
                    <a:cubicBezTo>
                      <a:pt x="162" y="262"/>
                      <a:pt x="158" y="260"/>
                      <a:pt x="155" y="259"/>
                    </a:cubicBezTo>
                    <a:cubicBezTo>
                      <a:pt x="144" y="256"/>
                      <a:pt x="134" y="253"/>
                      <a:pt x="123" y="248"/>
                    </a:cubicBezTo>
                    <a:cubicBezTo>
                      <a:pt x="124" y="248"/>
                      <a:pt x="125" y="249"/>
                      <a:pt x="126" y="249"/>
                    </a:cubicBezTo>
                    <a:cubicBezTo>
                      <a:pt x="129" y="250"/>
                      <a:pt x="131" y="250"/>
                      <a:pt x="134" y="251"/>
                    </a:cubicBezTo>
                    <a:cubicBezTo>
                      <a:pt x="141" y="253"/>
                      <a:pt x="147" y="254"/>
                      <a:pt x="153" y="256"/>
                    </a:cubicBezTo>
                    <a:cubicBezTo>
                      <a:pt x="164" y="260"/>
                      <a:pt x="175" y="265"/>
                      <a:pt x="187" y="268"/>
                    </a:cubicBezTo>
                    <a:cubicBezTo>
                      <a:pt x="187" y="269"/>
                      <a:pt x="187" y="269"/>
                      <a:pt x="187" y="269"/>
                    </a:cubicBezTo>
                    <a:close/>
                    <a:moveTo>
                      <a:pt x="171" y="273"/>
                    </a:moveTo>
                    <a:cubicBezTo>
                      <a:pt x="171" y="273"/>
                      <a:pt x="171" y="273"/>
                      <a:pt x="171" y="273"/>
                    </a:cubicBezTo>
                    <a:cubicBezTo>
                      <a:pt x="159" y="268"/>
                      <a:pt x="147" y="265"/>
                      <a:pt x="135" y="260"/>
                    </a:cubicBezTo>
                    <a:cubicBezTo>
                      <a:pt x="128" y="258"/>
                      <a:pt x="122" y="256"/>
                      <a:pt x="115" y="254"/>
                    </a:cubicBezTo>
                    <a:cubicBezTo>
                      <a:pt x="122" y="255"/>
                      <a:pt x="129" y="257"/>
                      <a:pt x="135" y="259"/>
                    </a:cubicBezTo>
                    <a:cubicBezTo>
                      <a:pt x="149" y="264"/>
                      <a:pt x="163" y="269"/>
                      <a:pt x="177" y="272"/>
                    </a:cubicBezTo>
                    <a:cubicBezTo>
                      <a:pt x="175" y="272"/>
                      <a:pt x="173" y="273"/>
                      <a:pt x="171" y="273"/>
                    </a:cubicBezTo>
                    <a:close/>
                    <a:moveTo>
                      <a:pt x="160" y="274"/>
                    </a:moveTo>
                    <a:cubicBezTo>
                      <a:pt x="159" y="274"/>
                      <a:pt x="159" y="274"/>
                      <a:pt x="158" y="274"/>
                    </a:cubicBezTo>
                    <a:cubicBezTo>
                      <a:pt x="158" y="274"/>
                      <a:pt x="158" y="274"/>
                      <a:pt x="158" y="274"/>
                    </a:cubicBezTo>
                    <a:cubicBezTo>
                      <a:pt x="147" y="269"/>
                      <a:pt x="134" y="267"/>
                      <a:pt x="123" y="262"/>
                    </a:cubicBezTo>
                    <a:cubicBezTo>
                      <a:pt x="116" y="259"/>
                      <a:pt x="109" y="257"/>
                      <a:pt x="103" y="254"/>
                    </a:cubicBezTo>
                    <a:cubicBezTo>
                      <a:pt x="101" y="254"/>
                      <a:pt x="99" y="253"/>
                      <a:pt x="97" y="252"/>
                    </a:cubicBezTo>
                    <a:cubicBezTo>
                      <a:pt x="110" y="256"/>
                      <a:pt x="123" y="260"/>
                      <a:pt x="135" y="264"/>
                    </a:cubicBezTo>
                    <a:cubicBezTo>
                      <a:pt x="146" y="268"/>
                      <a:pt x="157" y="271"/>
                      <a:pt x="168" y="273"/>
                    </a:cubicBezTo>
                    <a:cubicBezTo>
                      <a:pt x="165" y="273"/>
                      <a:pt x="162" y="274"/>
                      <a:pt x="160" y="274"/>
                    </a:cubicBezTo>
                    <a:close/>
                    <a:moveTo>
                      <a:pt x="111" y="276"/>
                    </a:moveTo>
                    <a:cubicBezTo>
                      <a:pt x="105" y="272"/>
                      <a:pt x="98" y="270"/>
                      <a:pt x="91" y="267"/>
                    </a:cubicBezTo>
                    <a:cubicBezTo>
                      <a:pt x="86" y="265"/>
                      <a:pt x="81" y="263"/>
                      <a:pt x="76" y="261"/>
                    </a:cubicBezTo>
                    <a:cubicBezTo>
                      <a:pt x="75" y="261"/>
                      <a:pt x="74" y="260"/>
                      <a:pt x="73" y="260"/>
                    </a:cubicBezTo>
                    <a:cubicBezTo>
                      <a:pt x="81" y="263"/>
                      <a:pt x="89" y="266"/>
                      <a:pt x="97" y="268"/>
                    </a:cubicBezTo>
                    <a:cubicBezTo>
                      <a:pt x="105" y="271"/>
                      <a:pt x="113" y="273"/>
                      <a:pt x="121" y="276"/>
                    </a:cubicBezTo>
                    <a:cubicBezTo>
                      <a:pt x="118" y="276"/>
                      <a:pt x="114" y="276"/>
                      <a:pt x="111" y="276"/>
                    </a:cubicBezTo>
                    <a:close/>
                    <a:moveTo>
                      <a:pt x="98" y="276"/>
                    </a:moveTo>
                    <a:cubicBezTo>
                      <a:pt x="97" y="276"/>
                      <a:pt x="97" y="276"/>
                      <a:pt x="96" y="276"/>
                    </a:cubicBezTo>
                    <a:cubicBezTo>
                      <a:pt x="91" y="272"/>
                      <a:pt x="86" y="269"/>
                      <a:pt x="80" y="267"/>
                    </a:cubicBezTo>
                    <a:cubicBezTo>
                      <a:pt x="76" y="266"/>
                      <a:pt x="72" y="264"/>
                      <a:pt x="69" y="262"/>
                    </a:cubicBezTo>
                    <a:cubicBezTo>
                      <a:pt x="67" y="262"/>
                      <a:pt x="66" y="261"/>
                      <a:pt x="64" y="260"/>
                    </a:cubicBezTo>
                    <a:cubicBezTo>
                      <a:pt x="66" y="261"/>
                      <a:pt x="67" y="261"/>
                      <a:pt x="69" y="262"/>
                    </a:cubicBezTo>
                    <a:cubicBezTo>
                      <a:pt x="75" y="265"/>
                      <a:pt x="82" y="267"/>
                      <a:pt x="88" y="270"/>
                    </a:cubicBezTo>
                    <a:cubicBezTo>
                      <a:pt x="94" y="272"/>
                      <a:pt x="100" y="274"/>
                      <a:pt x="106" y="276"/>
                    </a:cubicBezTo>
                    <a:cubicBezTo>
                      <a:pt x="104" y="276"/>
                      <a:pt x="101" y="276"/>
                      <a:pt x="98" y="276"/>
                    </a:cubicBezTo>
                    <a:close/>
                    <a:moveTo>
                      <a:pt x="55" y="269"/>
                    </a:moveTo>
                    <a:cubicBezTo>
                      <a:pt x="58" y="270"/>
                      <a:pt x="61" y="271"/>
                      <a:pt x="64" y="272"/>
                    </a:cubicBezTo>
                    <a:cubicBezTo>
                      <a:pt x="61" y="272"/>
                      <a:pt x="57" y="270"/>
                      <a:pt x="55" y="269"/>
                    </a:cubicBezTo>
                    <a:close/>
                    <a:moveTo>
                      <a:pt x="59" y="262"/>
                    </a:move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4"/>
                      <a:pt x="62" y="264"/>
                      <a:pt x="64" y="265"/>
                    </a:cubicBezTo>
                    <a:cubicBezTo>
                      <a:pt x="65" y="266"/>
                      <a:pt x="67" y="267"/>
                      <a:pt x="68" y="267"/>
                    </a:cubicBezTo>
                    <a:cubicBezTo>
                      <a:pt x="72" y="269"/>
                      <a:pt x="76" y="271"/>
                      <a:pt x="80" y="273"/>
                    </a:cubicBezTo>
                    <a:cubicBezTo>
                      <a:pt x="79" y="273"/>
                      <a:pt x="79" y="273"/>
                      <a:pt x="78" y="272"/>
                    </a:cubicBezTo>
                    <a:cubicBezTo>
                      <a:pt x="75" y="271"/>
                      <a:pt x="73" y="270"/>
                      <a:pt x="70" y="270"/>
                    </a:cubicBezTo>
                    <a:cubicBezTo>
                      <a:pt x="65" y="268"/>
                      <a:pt x="60" y="267"/>
                      <a:pt x="56" y="265"/>
                    </a:cubicBezTo>
                    <a:cubicBezTo>
                      <a:pt x="56" y="264"/>
                      <a:pt x="57" y="263"/>
                      <a:pt x="59" y="262"/>
                    </a:cubicBezTo>
                    <a:close/>
                    <a:moveTo>
                      <a:pt x="76" y="254"/>
                    </a:moveTo>
                    <a:cubicBezTo>
                      <a:pt x="77" y="254"/>
                      <a:pt x="78" y="253"/>
                      <a:pt x="79" y="253"/>
                    </a:cubicBezTo>
                    <a:cubicBezTo>
                      <a:pt x="79" y="253"/>
                      <a:pt x="79" y="253"/>
                      <a:pt x="79" y="253"/>
                    </a:cubicBezTo>
                    <a:cubicBezTo>
                      <a:pt x="89" y="259"/>
                      <a:pt x="100" y="262"/>
                      <a:pt x="111" y="266"/>
                    </a:cubicBezTo>
                    <a:cubicBezTo>
                      <a:pt x="116" y="267"/>
                      <a:pt x="121" y="268"/>
                      <a:pt x="125" y="270"/>
                    </a:cubicBezTo>
                    <a:cubicBezTo>
                      <a:pt x="128" y="271"/>
                      <a:pt x="131" y="272"/>
                      <a:pt x="134" y="273"/>
                    </a:cubicBezTo>
                    <a:cubicBezTo>
                      <a:pt x="134" y="273"/>
                      <a:pt x="137" y="275"/>
                      <a:pt x="138" y="275"/>
                    </a:cubicBezTo>
                    <a:cubicBezTo>
                      <a:pt x="137" y="275"/>
                      <a:pt x="137" y="276"/>
                      <a:pt x="137" y="276"/>
                    </a:cubicBezTo>
                    <a:cubicBezTo>
                      <a:pt x="131" y="275"/>
                      <a:pt x="127" y="273"/>
                      <a:pt x="122" y="271"/>
                    </a:cubicBezTo>
                    <a:cubicBezTo>
                      <a:pt x="116" y="269"/>
                      <a:pt x="111" y="267"/>
                      <a:pt x="105" y="266"/>
                    </a:cubicBezTo>
                    <a:cubicBezTo>
                      <a:pt x="94" y="263"/>
                      <a:pt x="84" y="259"/>
                      <a:pt x="74" y="255"/>
                    </a:cubicBezTo>
                    <a:cubicBezTo>
                      <a:pt x="75" y="255"/>
                      <a:pt x="76" y="254"/>
                      <a:pt x="76" y="254"/>
                    </a:cubicBezTo>
                    <a:close/>
                    <a:moveTo>
                      <a:pt x="114" y="234"/>
                    </a:moveTo>
                    <a:cubicBezTo>
                      <a:pt x="117" y="235"/>
                      <a:pt x="120" y="236"/>
                      <a:pt x="123" y="237"/>
                    </a:cubicBezTo>
                    <a:cubicBezTo>
                      <a:pt x="126" y="238"/>
                      <a:pt x="129" y="240"/>
                      <a:pt x="132" y="240"/>
                    </a:cubicBezTo>
                    <a:cubicBezTo>
                      <a:pt x="132" y="240"/>
                      <a:pt x="132" y="240"/>
                      <a:pt x="132" y="240"/>
                    </a:cubicBezTo>
                    <a:cubicBezTo>
                      <a:pt x="126" y="240"/>
                      <a:pt x="121" y="237"/>
                      <a:pt x="115" y="236"/>
                    </a:cubicBezTo>
                    <a:cubicBezTo>
                      <a:pt x="114" y="236"/>
                      <a:pt x="114" y="237"/>
                      <a:pt x="114" y="237"/>
                    </a:cubicBezTo>
                    <a:cubicBezTo>
                      <a:pt x="119" y="240"/>
                      <a:pt x="125" y="241"/>
                      <a:pt x="130" y="243"/>
                    </a:cubicBezTo>
                    <a:cubicBezTo>
                      <a:pt x="130" y="243"/>
                      <a:pt x="131" y="243"/>
                      <a:pt x="131" y="243"/>
                    </a:cubicBezTo>
                    <a:cubicBezTo>
                      <a:pt x="131" y="243"/>
                      <a:pt x="130" y="243"/>
                      <a:pt x="130" y="243"/>
                    </a:cubicBezTo>
                    <a:cubicBezTo>
                      <a:pt x="129" y="242"/>
                      <a:pt x="127" y="242"/>
                      <a:pt x="127" y="242"/>
                    </a:cubicBezTo>
                    <a:cubicBezTo>
                      <a:pt x="125" y="241"/>
                      <a:pt x="124" y="241"/>
                      <a:pt x="122" y="241"/>
                    </a:cubicBezTo>
                    <a:cubicBezTo>
                      <a:pt x="119" y="240"/>
                      <a:pt x="116" y="239"/>
                      <a:pt x="113" y="239"/>
                    </a:cubicBezTo>
                    <a:cubicBezTo>
                      <a:pt x="113" y="237"/>
                      <a:pt x="113" y="236"/>
                      <a:pt x="114" y="234"/>
                    </a:cubicBezTo>
                    <a:close/>
                    <a:moveTo>
                      <a:pt x="117" y="221"/>
                    </a:moveTo>
                    <a:cubicBezTo>
                      <a:pt x="117" y="221"/>
                      <a:pt x="117" y="221"/>
                      <a:pt x="117" y="221"/>
                    </a:cubicBezTo>
                    <a:cubicBezTo>
                      <a:pt x="117" y="221"/>
                      <a:pt x="117" y="222"/>
                      <a:pt x="117" y="222"/>
                    </a:cubicBezTo>
                    <a:cubicBezTo>
                      <a:pt x="121" y="224"/>
                      <a:pt x="126" y="224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8" y="226"/>
                      <a:pt x="125" y="226"/>
                      <a:pt x="124" y="225"/>
                    </a:cubicBezTo>
                    <a:cubicBezTo>
                      <a:pt x="122" y="225"/>
                      <a:pt x="120" y="224"/>
                      <a:pt x="118" y="224"/>
                    </a:cubicBezTo>
                    <a:cubicBezTo>
                      <a:pt x="117" y="224"/>
                      <a:pt x="117" y="224"/>
                      <a:pt x="117" y="225"/>
                    </a:cubicBezTo>
                    <a:cubicBezTo>
                      <a:pt x="119" y="226"/>
                      <a:pt x="122" y="226"/>
                      <a:pt x="124" y="227"/>
                    </a:cubicBezTo>
                    <a:cubicBezTo>
                      <a:pt x="126" y="228"/>
                      <a:pt x="128" y="229"/>
                      <a:pt x="130" y="230"/>
                    </a:cubicBezTo>
                    <a:cubicBezTo>
                      <a:pt x="125" y="229"/>
                      <a:pt x="121" y="227"/>
                      <a:pt x="116" y="226"/>
                    </a:cubicBezTo>
                    <a:cubicBezTo>
                      <a:pt x="115" y="226"/>
                      <a:pt x="115" y="226"/>
                      <a:pt x="115" y="226"/>
                    </a:cubicBezTo>
                    <a:cubicBezTo>
                      <a:pt x="116" y="225"/>
                      <a:pt x="117" y="223"/>
                      <a:pt x="117" y="221"/>
                    </a:cubicBezTo>
                    <a:close/>
                    <a:moveTo>
                      <a:pt x="16" y="73"/>
                    </a:moveTo>
                    <a:cubicBezTo>
                      <a:pt x="22" y="60"/>
                      <a:pt x="29" y="47"/>
                      <a:pt x="39" y="36"/>
                    </a:cubicBezTo>
                    <a:cubicBezTo>
                      <a:pt x="49" y="26"/>
                      <a:pt x="60" y="19"/>
                      <a:pt x="73" y="13"/>
                    </a:cubicBezTo>
                    <a:cubicBezTo>
                      <a:pt x="74" y="16"/>
                      <a:pt x="77" y="19"/>
                      <a:pt x="78" y="21"/>
                    </a:cubicBezTo>
                    <a:cubicBezTo>
                      <a:pt x="43" y="37"/>
                      <a:pt x="18" y="72"/>
                      <a:pt x="18" y="111"/>
                    </a:cubicBezTo>
                    <a:cubicBezTo>
                      <a:pt x="18" y="159"/>
                      <a:pt x="55" y="200"/>
                      <a:pt x="102" y="209"/>
                    </a:cubicBezTo>
                    <a:cubicBezTo>
                      <a:pt x="121" y="213"/>
                      <a:pt x="140" y="211"/>
                      <a:pt x="158" y="205"/>
                    </a:cubicBezTo>
                    <a:cubicBezTo>
                      <a:pt x="159" y="207"/>
                      <a:pt x="160" y="209"/>
                      <a:pt x="161" y="212"/>
                    </a:cubicBezTo>
                    <a:cubicBezTo>
                      <a:pt x="150" y="217"/>
                      <a:pt x="136" y="218"/>
                      <a:pt x="123" y="218"/>
                    </a:cubicBezTo>
                    <a:cubicBezTo>
                      <a:pt x="113" y="218"/>
                      <a:pt x="103" y="218"/>
                      <a:pt x="93" y="215"/>
                    </a:cubicBezTo>
                    <a:cubicBezTo>
                      <a:pt x="61" y="208"/>
                      <a:pt x="33" y="189"/>
                      <a:pt x="19" y="158"/>
                    </a:cubicBezTo>
                    <a:cubicBezTo>
                      <a:pt x="7" y="131"/>
                      <a:pt x="5" y="101"/>
                      <a:pt x="16" y="73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9" name="Freeform 82"/>
              <p:cNvSpPr>
                <a:spLocks noEditPoints="1"/>
              </p:cNvSpPr>
              <p:nvPr/>
            </p:nvSpPr>
            <p:spPr bwMode="auto">
              <a:xfrm>
                <a:off x="2042529" y="1047975"/>
                <a:ext cx="241771" cy="258163"/>
              </a:xfrm>
              <a:custGeom>
                <a:avLst/>
                <a:gdLst>
                  <a:gd name="T0" fmla="*/ 66 w 125"/>
                  <a:gd name="T1" fmla="*/ 127 h 133"/>
                  <a:gd name="T2" fmla="*/ 12 w 125"/>
                  <a:gd name="T3" fmla="*/ 41 h 133"/>
                  <a:gd name="T4" fmla="*/ 37 w 125"/>
                  <a:gd name="T5" fmla="*/ 92 h 133"/>
                  <a:gd name="T6" fmla="*/ 14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1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8 h 133"/>
                  <a:gd name="T38" fmla="*/ 6 w 125"/>
                  <a:gd name="T39" fmla="*/ 64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6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69 h 133"/>
                  <a:gd name="T54" fmla="*/ 114 w 125"/>
                  <a:gd name="T55" fmla="*/ 50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7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8 w 125"/>
                  <a:gd name="T77" fmla="*/ 83 h 133"/>
                  <a:gd name="T78" fmla="*/ 119 w 125"/>
                  <a:gd name="T79" fmla="*/ 67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4 h 133"/>
                  <a:gd name="T86" fmla="*/ 119 w 125"/>
                  <a:gd name="T87" fmla="*/ 63 h 133"/>
                  <a:gd name="T88" fmla="*/ 18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3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0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2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19 w 125"/>
                  <a:gd name="T123" fmla="*/ 37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1"/>
                    </a:moveTo>
                    <a:cubicBezTo>
                      <a:pt x="39" y="128"/>
                      <a:pt x="49" y="127"/>
                      <a:pt x="60" y="124"/>
                    </a:cubicBezTo>
                    <a:cubicBezTo>
                      <a:pt x="59" y="126"/>
                      <a:pt x="58" y="128"/>
                      <a:pt x="57" y="130"/>
                    </a:cubicBezTo>
                    <a:cubicBezTo>
                      <a:pt x="57" y="131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29"/>
                      <a:pt x="61" y="129"/>
                    </a:cubicBezTo>
                    <a:cubicBezTo>
                      <a:pt x="62" y="131"/>
                      <a:pt x="64" y="131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29"/>
                      <a:pt x="67" y="128"/>
                    </a:cubicBezTo>
                    <a:cubicBezTo>
                      <a:pt x="67" y="128"/>
                      <a:pt x="66" y="127"/>
                      <a:pt x="66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5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69" y="11"/>
                      <a:pt x="68" y="17"/>
                    </a:cubicBezTo>
                    <a:cubicBezTo>
                      <a:pt x="66" y="17"/>
                      <a:pt x="64" y="17"/>
                      <a:pt x="62" y="17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5"/>
                    </a:cubicBezTo>
                    <a:cubicBezTo>
                      <a:pt x="13" y="106"/>
                      <a:pt x="20" y="115"/>
                      <a:pt x="29" y="121"/>
                    </a:cubicBezTo>
                    <a:close/>
                    <a:moveTo>
                      <a:pt x="18" y="106"/>
                    </a:moveTo>
                    <a:cubicBezTo>
                      <a:pt x="25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4"/>
                      <a:pt x="41" y="98"/>
                    </a:cubicBezTo>
                    <a:cubicBezTo>
                      <a:pt x="35" y="102"/>
                      <a:pt x="26" y="104"/>
                      <a:pt x="21" y="110"/>
                    </a:cubicBezTo>
                    <a:cubicBezTo>
                      <a:pt x="20" y="109"/>
                      <a:pt x="19" y="108"/>
                      <a:pt x="18" y="106"/>
                    </a:cubicBezTo>
                    <a:close/>
                    <a:moveTo>
                      <a:pt x="14" y="101"/>
                    </a:moveTo>
                    <a:cubicBezTo>
                      <a:pt x="22" y="101"/>
                      <a:pt x="31" y="95"/>
                      <a:pt x="37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8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4" y="72"/>
                      <a:pt x="76" y="76"/>
                      <a:pt x="67" y="79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7" y="94"/>
                      <a:pt x="33" y="97"/>
                      <a:pt x="30" y="99"/>
                    </a:cubicBezTo>
                    <a:cubicBezTo>
                      <a:pt x="26" y="101"/>
                      <a:pt x="21" y="103"/>
                      <a:pt x="17" y="106"/>
                    </a:cubicBezTo>
                    <a:cubicBezTo>
                      <a:pt x="16" y="104"/>
                      <a:pt x="15" y="103"/>
                      <a:pt x="14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5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6"/>
                    </a:cubicBezTo>
                    <a:cubicBezTo>
                      <a:pt x="56" y="80"/>
                      <a:pt x="47" y="83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8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8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5"/>
                      <a:pt x="26" y="88"/>
                      <a:pt x="22" y="90"/>
                    </a:cubicBezTo>
                    <a:cubicBezTo>
                      <a:pt x="18" y="92"/>
                      <a:pt x="15" y="93"/>
                      <a:pt x="11" y="96"/>
                    </a:cubicBezTo>
                    <a:cubicBezTo>
                      <a:pt x="11" y="95"/>
                      <a:pt x="10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8"/>
                    </a:cubicBezTo>
                    <a:cubicBezTo>
                      <a:pt x="50" y="72"/>
                      <a:pt x="64" y="65"/>
                      <a:pt x="78" y="60"/>
                    </a:cubicBezTo>
                    <a:cubicBezTo>
                      <a:pt x="84" y="58"/>
                      <a:pt x="90" y="56"/>
                      <a:pt x="95" y="53"/>
                    </a:cubicBezTo>
                    <a:cubicBezTo>
                      <a:pt x="94" y="54"/>
                      <a:pt x="92" y="55"/>
                      <a:pt x="90" y="56"/>
                    </a:cubicBezTo>
                    <a:cubicBezTo>
                      <a:pt x="81" y="60"/>
                      <a:pt x="71" y="64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4" y="90"/>
                      <a:pt x="10" y="92"/>
                    </a:cubicBezTo>
                    <a:cubicBezTo>
                      <a:pt x="10" y="92"/>
                      <a:pt x="10" y="92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8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6" y="41"/>
                      <a:pt x="18" y="40"/>
                      <a:pt x="20" y="39"/>
                    </a:cubicBezTo>
                    <a:cubicBezTo>
                      <a:pt x="23" y="36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0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8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6"/>
                      <a:pt x="20" y="44"/>
                    </a:cubicBezTo>
                    <a:cubicBezTo>
                      <a:pt x="25" y="41"/>
                      <a:pt x="30" y="39"/>
                      <a:pt x="35" y="36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3"/>
                      <a:pt x="36" y="36"/>
                    </a:cubicBezTo>
                    <a:cubicBezTo>
                      <a:pt x="31" y="39"/>
                      <a:pt x="26" y="41"/>
                      <a:pt x="21" y="44"/>
                    </a:cubicBezTo>
                    <a:cubicBezTo>
                      <a:pt x="18" y="46"/>
                      <a:pt x="15" y="48"/>
                      <a:pt x="12" y="49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79" y="21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4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6" y="27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0" y="51"/>
                      <a:pt x="28" y="58"/>
                      <a:pt x="15" y="65"/>
                    </a:cubicBezTo>
                    <a:cubicBezTo>
                      <a:pt x="12" y="66"/>
                      <a:pt x="8" y="67"/>
                      <a:pt x="6" y="69"/>
                    </a:cubicBezTo>
                    <a:cubicBezTo>
                      <a:pt x="9" y="67"/>
                      <a:pt x="11" y="65"/>
                      <a:pt x="14" y="63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0" y="35"/>
                    </a:cubicBezTo>
                    <a:cubicBezTo>
                      <a:pt x="75" y="34"/>
                      <a:pt x="80" y="33"/>
                      <a:pt x="85" y="31"/>
                    </a:cubicBezTo>
                    <a:cubicBezTo>
                      <a:pt x="87" y="30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29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8" y="25"/>
                      <a:pt x="89" y="25"/>
                      <a:pt x="89" y="25"/>
                    </a:cubicBezTo>
                    <a:cubicBezTo>
                      <a:pt x="89" y="25"/>
                      <a:pt x="89" y="24"/>
                      <a:pt x="90" y="24"/>
                    </a:cubicBezTo>
                    <a:cubicBezTo>
                      <a:pt x="92" y="25"/>
                      <a:pt x="94" y="26"/>
                      <a:pt x="96" y="27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8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2"/>
                    </a:cubicBezTo>
                    <a:cubicBezTo>
                      <a:pt x="89" y="31"/>
                      <a:pt x="91" y="31"/>
                      <a:pt x="93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6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1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2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4" y="55"/>
                      <a:pt x="17" y="54"/>
                      <a:pt x="20" y="52"/>
                    </a:cubicBezTo>
                    <a:cubicBezTo>
                      <a:pt x="26" y="48"/>
                      <a:pt x="32" y="45"/>
                      <a:pt x="39" y="41"/>
                    </a:cubicBezTo>
                    <a:cubicBezTo>
                      <a:pt x="44" y="39"/>
                      <a:pt x="49" y="36"/>
                      <a:pt x="55" y="33"/>
                    </a:cubicBezTo>
                    <a:cubicBezTo>
                      <a:pt x="56" y="33"/>
                      <a:pt x="56" y="33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6" y="31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3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7"/>
                      <a:pt x="69" y="30"/>
                    </a:cubicBezTo>
                    <a:cubicBezTo>
                      <a:pt x="69" y="29"/>
                      <a:pt x="69" y="29"/>
                      <a:pt x="69" y="29"/>
                    </a:cubicBezTo>
                    <a:close/>
                    <a:moveTo>
                      <a:pt x="81" y="28"/>
                    </a:moveTo>
                    <a:cubicBezTo>
                      <a:pt x="79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8"/>
                      <a:pt x="78" y="26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4" y="23"/>
                      <a:pt x="87" y="23"/>
                      <a:pt x="89" y="24"/>
                    </a:cubicBezTo>
                    <a:cubicBezTo>
                      <a:pt x="86" y="25"/>
                      <a:pt x="84" y="27"/>
                      <a:pt x="81" y="28"/>
                    </a:cubicBezTo>
                    <a:close/>
                    <a:moveTo>
                      <a:pt x="69" y="24"/>
                    </a:moveTo>
                    <a:cubicBezTo>
                      <a:pt x="69" y="23"/>
                      <a:pt x="69" y="23"/>
                      <a:pt x="69" y="23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0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8" y="28"/>
                      <a:pt x="57" y="29"/>
                      <a:pt x="55" y="30"/>
                    </a:cubicBezTo>
                    <a:cubicBezTo>
                      <a:pt x="54" y="30"/>
                      <a:pt x="54" y="29"/>
                      <a:pt x="53" y="29"/>
                    </a:cubicBezTo>
                    <a:cubicBezTo>
                      <a:pt x="51" y="28"/>
                      <a:pt x="50" y="31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49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2" y="50"/>
                      <a:pt x="12" y="50"/>
                    </a:cubicBezTo>
                    <a:cubicBezTo>
                      <a:pt x="14" y="49"/>
                      <a:pt x="16" y="48"/>
                      <a:pt x="18" y="47"/>
                    </a:cubicBezTo>
                    <a:cubicBezTo>
                      <a:pt x="24" y="44"/>
                      <a:pt x="29" y="41"/>
                      <a:pt x="35" y="37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6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7" y="35"/>
                      <a:pt x="53" y="32"/>
                    </a:cubicBezTo>
                    <a:cubicBezTo>
                      <a:pt x="53" y="32"/>
                      <a:pt x="54" y="32"/>
                      <a:pt x="54" y="32"/>
                    </a:cubicBezTo>
                    <a:cubicBezTo>
                      <a:pt x="38" y="41"/>
                      <a:pt x="22" y="49"/>
                      <a:pt x="7" y="58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6" y="60"/>
                    </a:moveTo>
                    <a:cubicBezTo>
                      <a:pt x="11" y="58"/>
                      <a:pt x="16" y="55"/>
                      <a:pt x="20" y="53"/>
                    </a:cubicBezTo>
                    <a:cubicBezTo>
                      <a:pt x="26" y="49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4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8"/>
                      <a:pt x="25" y="53"/>
                      <a:pt x="16" y="58"/>
                    </a:cubicBezTo>
                    <a:cubicBezTo>
                      <a:pt x="14" y="59"/>
                      <a:pt x="12" y="61"/>
                      <a:pt x="11" y="62"/>
                    </a:cubicBezTo>
                    <a:cubicBezTo>
                      <a:pt x="9" y="63"/>
                      <a:pt x="7" y="64"/>
                      <a:pt x="6" y="64"/>
                    </a:cubicBezTo>
                    <a:cubicBezTo>
                      <a:pt x="6" y="63"/>
                      <a:pt x="6" y="62"/>
                      <a:pt x="6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6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1" y="43"/>
                      <a:pt x="57" y="40"/>
                      <a:pt x="63" y="38"/>
                    </a:cubicBezTo>
                    <a:cubicBezTo>
                      <a:pt x="43" y="47"/>
                      <a:pt x="23" y="56"/>
                      <a:pt x="5" y="68"/>
                    </a:cubicBezTo>
                    <a:cubicBezTo>
                      <a:pt x="5" y="67"/>
                      <a:pt x="5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6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4"/>
                    </a:cubicBezTo>
                    <a:cubicBezTo>
                      <a:pt x="104" y="35"/>
                      <a:pt x="102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1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6" y="51"/>
                      <a:pt x="63" y="52"/>
                      <a:pt x="60" y="54"/>
                    </a:cubicBezTo>
                    <a:cubicBezTo>
                      <a:pt x="46" y="59"/>
                      <a:pt x="32" y="64"/>
                      <a:pt x="18" y="71"/>
                    </a:cubicBezTo>
                    <a:cubicBezTo>
                      <a:pt x="18" y="71"/>
                      <a:pt x="18" y="71"/>
                      <a:pt x="17" y="71"/>
                    </a:cubicBezTo>
                    <a:cubicBezTo>
                      <a:pt x="22" y="69"/>
                      <a:pt x="26" y="67"/>
                      <a:pt x="31" y="64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6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2"/>
                      <a:pt x="6" y="77"/>
                    </a:cubicBezTo>
                    <a:cubicBezTo>
                      <a:pt x="6" y="76"/>
                      <a:pt x="5" y="75"/>
                      <a:pt x="5" y="74"/>
                    </a:cubicBezTo>
                    <a:cubicBezTo>
                      <a:pt x="12" y="72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5" y="68"/>
                    </a:cubicBezTo>
                    <a:cubicBezTo>
                      <a:pt x="35" y="64"/>
                      <a:pt x="45" y="60"/>
                      <a:pt x="55" y="56"/>
                    </a:cubicBezTo>
                    <a:cubicBezTo>
                      <a:pt x="56" y="56"/>
                      <a:pt x="57" y="55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3"/>
                      <a:pt x="13" y="77"/>
                      <a:pt x="6" y="82"/>
                    </a:cubicBezTo>
                    <a:cubicBezTo>
                      <a:pt x="6" y="80"/>
                      <a:pt x="6" y="79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3" y="81"/>
                      <a:pt x="19" y="78"/>
                      <a:pt x="26" y="75"/>
                    </a:cubicBezTo>
                    <a:cubicBezTo>
                      <a:pt x="35" y="70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0" y="40"/>
                      <a:pt x="110" y="40"/>
                    </a:cubicBezTo>
                    <a:cubicBezTo>
                      <a:pt x="92" y="48"/>
                      <a:pt x="74" y="56"/>
                      <a:pt x="55" y="64"/>
                    </a:cubicBezTo>
                    <a:cubicBezTo>
                      <a:pt x="51" y="65"/>
                      <a:pt x="48" y="67"/>
                      <a:pt x="44" y="69"/>
                    </a:cubicBezTo>
                    <a:cubicBezTo>
                      <a:pt x="40" y="71"/>
                      <a:pt x="35" y="73"/>
                      <a:pt x="30" y="75"/>
                    </a:cubicBezTo>
                    <a:cubicBezTo>
                      <a:pt x="22" y="77"/>
                      <a:pt x="14" y="80"/>
                      <a:pt x="7" y="84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1" y="49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2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0"/>
                    </a:cubicBezTo>
                    <a:cubicBezTo>
                      <a:pt x="112" y="42"/>
                      <a:pt x="112" y="43"/>
                      <a:pt x="113" y="44"/>
                    </a:cubicBezTo>
                    <a:cubicBezTo>
                      <a:pt x="110" y="45"/>
                      <a:pt x="107" y="47"/>
                      <a:pt x="105" y="49"/>
                    </a:cubicBezTo>
                    <a:cubicBezTo>
                      <a:pt x="104" y="49"/>
                      <a:pt x="104" y="49"/>
                      <a:pt x="103" y="49"/>
                    </a:cubicBezTo>
                    <a:cubicBezTo>
                      <a:pt x="103" y="49"/>
                      <a:pt x="103" y="50"/>
                      <a:pt x="102" y="50"/>
                    </a:cubicBezTo>
                    <a:cubicBezTo>
                      <a:pt x="86" y="56"/>
                      <a:pt x="70" y="62"/>
                      <a:pt x="54" y="69"/>
                    </a:cubicBezTo>
                    <a:cubicBezTo>
                      <a:pt x="45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3"/>
                    </a:cubicBezTo>
                    <a:cubicBezTo>
                      <a:pt x="76" y="55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8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4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4" y="51"/>
                      <a:pt x="114" y="50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5"/>
                      <a:pt x="116" y="56"/>
                    </a:cubicBezTo>
                    <a:cubicBezTo>
                      <a:pt x="116" y="55"/>
                      <a:pt x="116" y="56"/>
                      <a:pt x="115" y="56"/>
                    </a:cubicBezTo>
                    <a:cubicBezTo>
                      <a:pt x="115" y="56"/>
                      <a:pt x="115" y="56"/>
                      <a:pt x="115" y="56"/>
                    </a:cubicBezTo>
                    <a:cubicBezTo>
                      <a:pt x="113" y="57"/>
                      <a:pt x="111" y="58"/>
                      <a:pt x="110" y="58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3"/>
                      <a:pt x="96" y="64"/>
                      <a:pt x="95" y="64"/>
                    </a:cubicBezTo>
                    <a:cubicBezTo>
                      <a:pt x="94" y="65"/>
                      <a:pt x="93" y="65"/>
                      <a:pt x="93" y="65"/>
                    </a:cubicBezTo>
                    <a:cubicBezTo>
                      <a:pt x="84" y="68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6"/>
                      <a:pt x="13" y="96"/>
                      <a:pt x="15" y="94"/>
                    </a:cubicBezTo>
                    <a:cubicBezTo>
                      <a:pt x="16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5" y="70"/>
                      <a:pt x="79" y="65"/>
                    </a:cubicBezTo>
                    <a:cubicBezTo>
                      <a:pt x="90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5"/>
                      <a:pt x="97" y="101"/>
                      <a:pt x="87" y="106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5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2"/>
                    </a:cubicBezTo>
                    <a:cubicBezTo>
                      <a:pt x="91" y="102"/>
                      <a:pt x="92" y="102"/>
                      <a:pt x="93" y="101"/>
                    </a:cubicBezTo>
                    <a:cubicBezTo>
                      <a:pt x="100" y="98"/>
                      <a:pt x="108" y="95"/>
                      <a:pt x="115" y="91"/>
                    </a:cubicBezTo>
                    <a:cubicBezTo>
                      <a:pt x="116" y="91"/>
                      <a:pt x="117" y="90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5" y="100"/>
                    </a:moveTo>
                    <a:cubicBezTo>
                      <a:pt x="98" y="99"/>
                      <a:pt x="100" y="97"/>
                      <a:pt x="102" y="96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5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89"/>
                      <a:pt x="117" y="90"/>
                    </a:cubicBezTo>
                    <a:cubicBezTo>
                      <a:pt x="116" y="89"/>
                      <a:pt x="116" y="90"/>
                      <a:pt x="116" y="90"/>
                    </a:cubicBezTo>
                    <a:cubicBezTo>
                      <a:pt x="115" y="90"/>
                      <a:pt x="115" y="91"/>
                      <a:pt x="114" y="91"/>
                    </a:cubicBezTo>
                    <a:cubicBezTo>
                      <a:pt x="113" y="91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4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09"/>
                      <a:pt x="66" y="112"/>
                      <a:pt x="60" y="115"/>
                    </a:cubicBezTo>
                    <a:cubicBezTo>
                      <a:pt x="57" y="117"/>
                      <a:pt x="54" y="118"/>
                      <a:pt x="51" y="120"/>
                    </a:cubicBezTo>
                    <a:cubicBezTo>
                      <a:pt x="49" y="121"/>
                      <a:pt x="46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6" y="114"/>
                      <a:pt x="60" y="112"/>
                      <a:pt x="63" y="111"/>
                    </a:cubicBezTo>
                    <a:cubicBezTo>
                      <a:pt x="69" y="107"/>
                      <a:pt x="76" y="104"/>
                      <a:pt x="83" y="100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5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4" y="103"/>
                      <a:pt x="67" y="105"/>
                    </a:cubicBezTo>
                    <a:cubicBezTo>
                      <a:pt x="61" y="108"/>
                      <a:pt x="55" y="111"/>
                      <a:pt x="49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6" y="120"/>
                      <a:pt x="34" y="121"/>
                    </a:cubicBezTo>
                    <a:cubicBezTo>
                      <a:pt x="35" y="121"/>
                      <a:pt x="37" y="118"/>
                      <a:pt x="38" y="118"/>
                    </a:cubicBezTo>
                    <a:cubicBezTo>
                      <a:pt x="43" y="113"/>
                      <a:pt x="51" y="111"/>
                      <a:pt x="56" y="107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7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3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3" y="83"/>
                    </a:cubicBezTo>
                    <a:cubicBezTo>
                      <a:pt x="115" y="82"/>
                      <a:pt x="117" y="81"/>
                      <a:pt x="119" y="80"/>
                    </a:cubicBezTo>
                    <a:cubicBezTo>
                      <a:pt x="119" y="81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0"/>
                      <a:pt x="56" y="107"/>
                    </a:cubicBezTo>
                    <a:cubicBezTo>
                      <a:pt x="55" y="108"/>
                      <a:pt x="53" y="109"/>
                      <a:pt x="52" y="109"/>
                    </a:cubicBezTo>
                    <a:cubicBezTo>
                      <a:pt x="48" y="111"/>
                      <a:pt x="45" y="113"/>
                      <a:pt x="41" y="115"/>
                    </a:cubicBezTo>
                    <a:cubicBezTo>
                      <a:pt x="38" y="116"/>
                      <a:pt x="36" y="118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3"/>
                      <a:pt x="70" y="95"/>
                    </a:cubicBezTo>
                    <a:cubicBezTo>
                      <a:pt x="62" y="99"/>
                      <a:pt x="53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1" y="92"/>
                    </a:moveTo>
                    <a:cubicBezTo>
                      <a:pt x="93" y="91"/>
                      <a:pt x="94" y="91"/>
                      <a:pt x="95" y="90"/>
                    </a:cubicBezTo>
                    <a:cubicBezTo>
                      <a:pt x="94" y="91"/>
                      <a:pt x="93" y="91"/>
                      <a:pt x="91" y="92"/>
                    </a:cubicBezTo>
                    <a:close/>
                    <a:moveTo>
                      <a:pt x="114" y="82"/>
                    </a:moveTo>
                    <a:cubicBezTo>
                      <a:pt x="114" y="81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1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5"/>
                      <a:pt x="103" y="86"/>
                      <a:pt x="102" y="87"/>
                    </a:cubicBezTo>
                    <a:cubicBezTo>
                      <a:pt x="94" y="90"/>
                      <a:pt x="86" y="93"/>
                      <a:pt x="79" y="96"/>
                    </a:cubicBezTo>
                    <a:cubicBezTo>
                      <a:pt x="77" y="97"/>
                      <a:pt x="76" y="97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5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5"/>
                    </a:cubicBezTo>
                    <a:cubicBezTo>
                      <a:pt x="35" y="114"/>
                      <a:pt x="37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6"/>
                      <a:pt x="99" y="84"/>
                    </a:cubicBezTo>
                    <a:cubicBezTo>
                      <a:pt x="101" y="83"/>
                      <a:pt x="104" y="82"/>
                      <a:pt x="106" y="80"/>
                    </a:cubicBezTo>
                    <a:cubicBezTo>
                      <a:pt x="110" y="78"/>
                      <a:pt x="115" y="76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8"/>
                    </a:cubicBezTo>
                    <a:cubicBezTo>
                      <a:pt x="116" y="79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5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0"/>
                      <a:pt x="101" y="81"/>
                      <a:pt x="98" y="83"/>
                    </a:cubicBezTo>
                    <a:cubicBezTo>
                      <a:pt x="84" y="88"/>
                      <a:pt x="70" y="94"/>
                      <a:pt x="56" y="99"/>
                    </a:cubicBezTo>
                    <a:cubicBezTo>
                      <a:pt x="50" y="102"/>
                      <a:pt x="44" y="105"/>
                      <a:pt x="39" y="107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5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89"/>
                    </a:cubicBezTo>
                    <a:cubicBezTo>
                      <a:pt x="74" y="88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7"/>
                    </a:cubicBezTo>
                    <a:cubicBezTo>
                      <a:pt x="119" y="67"/>
                      <a:pt x="119" y="67"/>
                      <a:pt x="119" y="67"/>
                    </a:cubicBezTo>
                    <a:cubicBezTo>
                      <a:pt x="119" y="69"/>
                      <a:pt x="119" y="71"/>
                      <a:pt x="119" y="73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3" y="75"/>
                      <a:pt x="108" y="73"/>
                    </a:cubicBezTo>
                    <a:cubicBezTo>
                      <a:pt x="108" y="73"/>
                      <a:pt x="108" y="73"/>
                      <a:pt x="107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3"/>
                      <a:pt x="76" y="87"/>
                    </a:cubicBezTo>
                    <a:cubicBezTo>
                      <a:pt x="66" y="91"/>
                      <a:pt x="55" y="95"/>
                      <a:pt x="45" y="99"/>
                    </a:cubicBezTo>
                    <a:cubicBezTo>
                      <a:pt x="38" y="102"/>
                      <a:pt x="32" y="105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3" y="109"/>
                      <a:pt x="25" y="108"/>
                      <a:pt x="27" y="107"/>
                    </a:cubicBezTo>
                    <a:cubicBezTo>
                      <a:pt x="29" y="105"/>
                      <a:pt x="33" y="104"/>
                      <a:pt x="36" y="102"/>
                    </a:cubicBezTo>
                    <a:cubicBezTo>
                      <a:pt x="48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4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3"/>
                    </a:cubicBezTo>
                    <a:cubicBezTo>
                      <a:pt x="119" y="64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5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6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2"/>
                    </a:cubicBezTo>
                    <a:cubicBezTo>
                      <a:pt x="59" y="88"/>
                      <a:pt x="46" y="93"/>
                      <a:pt x="33" y="100"/>
                    </a:cubicBezTo>
                    <a:cubicBezTo>
                      <a:pt x="29" y="101"/>
                      <a:pt x="25" y="103"/>
                      <a:pt x="22" y="104"/>
                    </a:cubicBezTo>
                    <a:cubicBezTo>
                      <a:pt x="21" y="105"/>
                      <a:pt x="19" y="105"/>
                      <a:pt x="18" y="106"/>
                    </a:cubicBezTo>
                    <a:cubicBezTo>
                      <a:pt x="20" y="105"/>
                      <a:pt x="21" y="104"/>
                      <a:pt x="23" y="103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0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59"/>
                      <a:pt x="116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59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7"/>
                    </a:moveTo>
                    <a:cubicBezTo>
                      <a:pt x="118" y="57"/>
                      <a:pt x="118" y="57"/>
                      <a:pt x="118" y="57"/>
                    </a:cubicBezTo>
                    <a:cubicBezTo>
                      <a:pt x="116" y="58"/>
                      <a:pt x="115" y="59"/>
                      <a:pt x="113" y="59"/>
                    </a:cubicBezTo>
                    <a:cubicBezTo>
                      <a:pt x="112" y="60"/>
                      <a:pt x="110" y="60"/>
                      <a:pt x="109" y="61"/>
                    </a:cubicBezTo>
                    <a:cubicBezTo>
                      <a:pt x="96" y="65"/>
                      <a:pt x="82" y="71"/>
                      <a:pt x="70" y="77"/>
                    </a:cubicBezTo>
                    <a:cubicBezTo>
                      <a:pt x="56" y="83"/>
                      <a:pt x="43" y="88"/>
                      <a:pt x="29" y="95"/>
                    </a:cubicBezTo>
                    <a:cubicBezTo>
                      <a:pt x="26" y="96"/>
                      <a:pt x="22" y="98"/>
                      <a:pt x="18" y="99"/>
                    </a:cubicBezTo>
                    <a:cubicBezTo>
                      <a:pt x="17" y="100"/>
                      <a:pt x="15" y="100"/>
                      <a:pt x="14" y="100"/>
                    </a:cubicBezTo>
                    <a:cubicBezTo>
                      <a:pt x="16" y="100"/>
                      <a:pt x="17" y="99"/>
                      <a:pt x="18" y="98"/>
                    </a:cubicBezTo>
                    <a:cubicBezTo>
                      <a:pt x="25" y="94"/>
                      <a:pt x="32" y="91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09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7" y="56"/>
                    </a:cubicBezTo>
                    <a:cubicBezTo>
                      <a:pt x="118" y="56"/>
                      <a:pt x="118" y="57"/>
                      <a:pt x="118" y="57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7"/>
                      <a:pt x="37" y="103"/>
                      <a:pt x="45" y="100"/>
                    </a:cubicBezTo>
                    <a:cubicBezTo>
                      <a:pt x="51" y="98"/>
                      <a:pt x="56" y="95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1"/>
                    </a:moveTo>
                    <a:cubicBezTo>
                      <a:pt x="41" y="120"/>
                      <a:pt x="46" y="116"/>
                      <a:pt x="51" y="113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8" y="119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1"/>
                    </a:cubicBezTo>
                    <a:close/>
                    <a:moveTo>
                      <a:pt x="43" y="123"/>
                    </a:moveTo>
                    <a:cubicBezTo>
                      <a:pt x="50" y="121"/>
                      <a:pt x="57" y="117"/>
                      <a:pt x="65" y="114"/>
                    </a:cubicBezTo>
                    <a:cubicBezTo>
                      <a:pt x="71" y="111"/>
                      <a:pt x="77" y="108"/>
                      <a:pt x="83" y="106"/>
                    </a:cubicBezTo>
                    <a:cubicBezTo>
                      <a:pt x="78" y="109"/>
                      <a:pt x="73" y="111"/>
                      <a:pt x="68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0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3"/>
                    </a:cubicBezTo>
                    <a:close/>
                    <a:moveTo>
                      <a:pt x="115" y="97"/>
                    </a:moveTo>
                    <a:cubicBezTo>
                      <a:pt x="115" y="98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3"/>
                      <a:pt x="75" y="120"/>
                      <a:pt x="75" y="120"/>
                    </a:cubicBezTo>
                    <a:cubicBezTo>
                      <a:pt x="77" y="118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5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4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5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6" y="124"/>
                      <a:pt x="87" y="124"/>
                    </a:cubicBezTo>
                    <a:cubicBezTo>
                      <a:pt x="95" y="118"/>
                      <a:pt x="104" y="113"/>
                      <a:pt x="111" y="107"/>
                    </a:cubicBezTo>
                    <a:cubicBezTo>
                      <a:pt x="111" y="108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8"/>
                    </a:cubicBezTo>
                    <a:cubicBezTo>
                      <a:pt x="95" y="116"/>
                      <a:pt x="100" y="114"/>
                      <a:pt x="104" y="111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5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5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4" y="111"/>
                      <a:pt x="96" y="115"/>
                      <a:pt x="88" y="119"/>
                    </a:cubicBezTo>
                    <a:cubicBezTo>
                      <a:pt x="85" y="121"/>
                      <a:pt x="79" y="123"/>
                      <a:pt x="77" y="125"/>
                    </a:cubicBezTo>
                    <a:cubicBezTo>
                      <a:pt x="82" y="122"/>
                      <a:pt x="87" y="118"/>
                      <a:pt x="91" y="115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5" y="107"/>
                      <a:pt x="107" y="106"/>
                      <a:pt x="109" y="105"/>
                    </a:cubicBezTo>
                    <a:cubicBezTo>
                      <a:pt x="109" y="105"/>
                      <a:pt x="109" y="104"/>
                      <a:pt x="109" y="104"/>
                    </a:cubicBezTo>
                    <a:cubicBezTo>
                      <a:pt x="111" y="103"/>
                      <a:pt x="112" y="103"/>
                      <a:pt x="114" y="102"/>
                    </a:cubicBezTo>
                    <a:cubicBezTo>
                      <a:pt x="113" y="103"/>
                      <a:pt x="112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7" y="121"/>
                      <a:pt x="66" y="121"/>
                    </a:cubicBezTo>
                    <a:cubicBezTo>
                      <a:pt x="73" y="118"/>
                      <a:pt x="79" y="115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1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7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4"/>
                      <a:pt x="93" y="125"/>
                    </a:cubicBezTo>
                    <a:cubicBezTo>
                      <a:pt x="91" y="125"/>
                      <a:pt x="88" y="126"/>
                      <a:pt x="85" y="126"/>
                    </a:cubicBezTo>
                    <a:close/>
                    <a:moveTo>
                      <a:pt x="95" y="124"/>
                    </a:moveTo>
                    <a:cubicBezTo>
                      <a:pt x="98" y="122"/>
                      <a:pt x="100" y="121"/>
                      <a:pt x="102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5" y="124"/>
                    </a:cubicBezTo>
                    <a:close/>
                    <a:moveTo>
                      <a:pt x="116" y="96"/>
                    </a:moveTo>
                    <a:cubicBezTo>
                      <a:pt x="116" y="96"/>
                      <a:pt x="115" y="96"/>
                      <a:pt x="115" y="96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7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19"/>
                      <a:pt x="63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0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1"/>
                      <a:pt x="59" y="122"/>
                    </a:cubicBezTo>
                    <a:cubicBezTo>
                      <a:pt x="59" y="121"/>
                      <a:pt x="59" y="121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2" y="120"/>
                      <a:pt x="65" y="118"/>
                      <a:pt x="67" y="117"/>
                    </a:cubicBezTo>
                    <a:cubicBezTo>
                      <a:pt x="71" y="114"/>
                      <a:pt x="76" y="113"/>
                      <a:pt x="80" y="111"/>
                    </a:cubicBezTo>
                    <a:cubicBezTo>
                      <a:pt x="84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4"/>
                      <a:pt x="116" y="95"/>
                      <a:pt x="116" y="96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79" y="64"/>
                    </a:cubicBezTo>
                    <a:cubicBezTo>
                      <a:pt x="76" y="65"/>
                      <a:pt x="73" y="66"/>
                      <a:pt x="70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4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5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0" y="47"/>
                      <a:pt x="113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1"/>
                      <a:pt x="25" y="74"/>
                    </a:cubicBezTo>
                    <a:cubicBezTo>
                      <a:pt x="19" y="77"/>
                      <a:pt x="13" y="81"/>
                      <a:pt x="7" y="82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8" y="82"/>
                      <a:pt x="9" y="80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8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7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6" y="35"/>
                    </a:cubicBezTo>
                    <a:cubicBezTo>
                      <a:pt x="107" y="36"/>
                      <a:pt x="108" y="36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0" y="48"/>
                      <a:pt x="49" y="54"/>
                      <a:pt x="37" y="58"/>
                    </a:cubicBezTo>
                    <a:cubicBezTo>
                      <a:pt x="32" y="60"/>
                      <a:pt x="27" y="62"/>
                      <a:pt x="22" y="65"/>
                    </a:cubicBezTo>
                    <a:cubicBezTo>
                      <a:pt x="17" y="68"/>
                      <a:pt x="12" y="71"/>
                      <a:pt x="7" y="73"/>
                    </a:cubicBezTo>
                    <a:cubicBezTo>
                      <a:pt x="3" y="74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3"/>
                      <a:pt x="28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6"/>
                      <a:pt x="85" y="34"/>
                    </a:cubicBezTo>
                    <a:cubicBezTo>
                      <a:pt x="89" y="32"/>
                      <a:pt x="93" y="31"/>
                      <a:pt x="97" y="28"/>
                    </a:cubicBezTo>
                    <a:cubicBezTo>
                      <a:pt x="98" y="29"/>
                      <a:pt x="99" y="29"/>
                      <a:pt x="100" y="29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2" y="20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5" y="20"/>
                      <a:pt x="65" y="20"/>
                    </a:cubicBezTo>
                    <a:cubicBezTo>
                      <a:pt x="48" y="28"/>
                      <a:pt x="30" y="38"/>
                      <a:pt x="13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1"/>
                      <a:pt x="27" y="39"/>
                      <a:pt x="32" y="36"/>
                    </a:cubicBezTo>
                    <a:cubicBezTo>
                      <a:pt x="42" y="31"/>
                      <a:pt x="52" y="25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4" y="23"/>
                      <a:pt x="42" y="25"/>
                      <a:pt x="39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1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7"/>
                      <a:pt x="19" y="37"/>
                      <a:pt x="19" y="37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8" y="68"/>
                      <a:pt x="54" y="65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89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0" name="Freeform 86"/>
              <p:cNvSpPr>
                <a:spLocks noEditPoints="1"/>
              </p:cNvSpPr>
              <p:nvPr/>
            </p:nvSpPr>
            <p:spPr bwMode="auto">
              <a:xfrm>
                <a:off x="913085" y="2493131"/>
                <a:ext cx="242591" cy="258163"/>
              </a:xfrm>
              <a:custGeom>
                <a:avLst/>
                <a:gdLst>
                  <a:gd name="T0" fmla="*/ 67 w 125"/>
                  <a:gd name="T1" fmla="*/ 127 h 133"/>
                  <a:gd name="T2" fmla="*/ 12 w 125"/>
                  <a:gd name="T3" fmla="*/ 41 h 133"/>
                  <a:gd name="T4" fmla="*/ 38 w 125"/>
                  <a:gd name="T5" fmla="*/ 92 h 133"/>
                  <a:gd name="T6" fmla="*/ 15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2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9 h 133"/>
                  <a:gd name="T38" fmla="*/ 6 w 125"/>
                  <a:gd name="T39" fmla="*/ 65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7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70 h 133"/>
                  <a:gd name="T54" fmla="*/ 115 w 125"/>
                  <a:gd name="T55" fmla="*/ 51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8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9 w 125"/>
                  <a:gd name="T77" fmla="*/ 83 h 133"/>
                  <a:gd name="T78" fmla="*/ 119 w 125"/>
                  <a:gd name="T79" fmla="*/ 68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5 h 133"/>
                  <a:gd name="T86" fmla="*/ 119 w 125"/>
                  <a:gd name="T87" fmla="*/ 63 h 133"/>
                  <a:gd name="T88" fmla="*/ 19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4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1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3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20 w 125"/>
                  <a:gd name="T123" fmla="*/ 38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2"/>
                    </a:moveTo>
                    <a:cubicBezTo>
                      <a:pt x="39" y="128"/>
                      <a:pt x="50" y="127"/>
                      <a:pt x="60" y="125"/>
                    </a:cubicBezTo>
                    <a:cubicBezTo>
                      <a:pt x="59" y="126"/>
                      <a:pt x="58" y="128"/>
                      <a:pt x="58" y="130"/>
                    </a:cubicBezTo>
                    <a:cubicBezTo>
                      <a:pt x="57" y="132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30"/>
                      <a:pt x="61" y="130"/>
                    </a:cubicBezTo>
                    <a:cubicBezTo>
                      <a:pt x="62" y="131"/>
                      <a:pt x="64" y="131"/>
                      <a:pt x="64" y="130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30"/>
                      <a:pt x="67" y="128"/>
                    </a:cubicBezTo>
                    <a:cubicBezTo>
                      <a:pt x="67" y="128"/>
                      <a:pt x="67" y="128"/>
                      <a:pt x="67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6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70" y="11"/>
                      <a:pt x="68" y="18"/>
                    </a:cubicBezTo>
                    <a:cubicBezTo>
                      <a:pt x="66" y="18"/>
                      <a:pt x="64" y="18"/>
                      <a:pt x="63" y="18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6"/>
                    </a:cubicBezTo>
                    <a:cubicBezTo>
                      <a:pt x="13" y="106"/>
                      <a:pt x="20" y="115"/>
                      <a:pt x="29" y="122"/>
                    </a:cubicBezTo>
                    <a:close/>
                    <a:moveTo>
                      <a:pt x="18" y="107"/>
                    </a:moveTo>
                    <a:cubicBezTo>
                      <a:pt x="26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5"/>
                      <a:pt x="42" y="98"/>
                    </a:cubicBezTo>
                    <a:cubicBezTo>
                      <a:pt x="35" y="102"/>
                      <a:pt x="26" y="105"/>
                      <a:pt x="21" y="110"/>
                    </a:cubicBezTo>
                    <a:cubicBezTo>
                      <a:pt x="20" y="109"/>
                      <a:pt x="19" y="108"/>
                      <a:pt x="18" y="107"/>
                    </a:cubicBezTo>
                    <a:close/>
                    <a:moveTo>
                      <a:pt x="15" y="101"/>
                    </a:moveTo>
                    <a:cubicBezTo>
                      <a:pt x="22" y="101"/>
                      <a:pt x="31" y="95"/>
                      <a:pt x="38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9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5" y="72"/>
                      <a:pt x="76" y="76"/>
                      <a:pt x="67" y="80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8" y="94"/>
                      <a:pt x="34" y="97"/>
                      <a:pt x="30" y="99"/>
                    </a:cubicBezTo>
                    <a:cubicBezTo>
                      <a:pt x="26" y="102"/>
                      <a:pt x="21" y="103"/>
                      <a:pt x="18" y="106"/>
                    </a:cubicBezTo>
                    <a:cubicBezTo>
                      <a:pt x="16" y="104"/>
                      <a:pt x="15" y="103"/>
                      <a:pt x="15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6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7"/>
                    </a:cubicBezTo>
                    <a:cubicBezTo>
                      <a:pt x="56" y="80"/>
                      <a:pt x="47" y="84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9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9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6"/>
                      <a:pt x="26" y="88"/>
                      <a:pt x="22" y="90"/>
                    </a:cubicBezTo>
                    <a:cubicBezTo>
                      <a:pt x="18" y="92"/>
                      <a:pt x="15" y="94"/>
                      <a:pt x="12" y="96"/>
                    </a:cubicBezTo>
                    <a:cubicBezTo>
                      <a:pt x="11" y="95"/>
                      <a:pt x="11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9"/>
                    </a:cubicBezTo>
                    <a:cubicBezTo>
                      <a:pt x="50" y="72"/>
                      <a:pt x="64" y="66"/>
                      <a:pt x="78" y="60"/>
                    </a:cubicBezTo>
                    <a:cubicBezTo>
                      <a:pt x="84" y="58"/>
                      <a:pt x="90" y="56"/>
                      <a:pt x="95" y="54"/>
                    </a:cubicBezTo>
                    <a:cubicBezTo>
                      <a:pt x="94" y="54"/>
                      <a:pt x="92" y="55"/>
                      <a:pt x="91" y="56"/>
                    </a:cubicBezTo>
                    <a:cubicBezTo>
                      <a:pt x="81" y="61"/>
                      <a:pt x="71" y="65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5" y="90"/>
                      <a:pt x="10" y="92"/>
                    </a:cubicBezTo>
                    <a:cubicBezTo>
                      <a:pt x="10" y="92"/>
                      <a:pt x="10" y="93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9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7" y="41"/>
                      <a:pt x="18" y="40"/>
                      <a:pt x="20" y="39"/>
                    </a:cubicBezTo>
                    <a:cubicBezTo>
                      <a:pt x="23" y="37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1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9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7"/>
                      <a:pt x="20" y="45"/>
                    </a:cubicBezTo>
                    <a:cubicBezTo>
                      <a:pt x="25" y="42"/>
                      <a:pt x="30" y="39"/>
                      <a:pt x="35" y="37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4"/>
                      <a:pt x="37" y="36"/>
                    </a:cubicBezTo>
                    <a:cubicBezTo>
                      <a:pt x="31" y="39"/>
                      <a:pt x="26" y="42"/>
                      <a:pt x="21" y="45"/>
                    </a:cubicBezTo>
                    <a:cubicBezTo>
                      <a:pt x="18" y="46"/>
                      <a:pt x="15" y="48"/>
                      <a:pt x="12" y="50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80" y="22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5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7" y="28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1" y="52"/>
                      <a:pt x="28" y="58"/>
                      <a:pt x="15" y="65"/>
                    </a:cubicBezTo>
                    <a:cubicBezTo>
                      <a:pt x="12" y="66"/>
                      <a:pt x="8" y="68"/>
                      <a:pt x="6" y="69"/>
                    </a:cubicBezTo>
                    <a:cubicBezTo>
                      <a:pt x="9" y="67"/>
                      <a:pt x="12" y="65"/>
                      <a:pt x="14" y="64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1" y="35"/>
                    </a:cubicBezTo>
                    <a:cubicBezTo>
                      <a:pt x="76" y="35"/>
                      <a:pt x="81" y="33"/>
                      <a:pt x="86" y="31"/>
                    </a:cubicBezTo>
                    <a:cubicBezTo>
                      <a:pt x="87" y="31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30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9" y="26"/>
                      <a:pt x="89" y="25"/>
                      <a:pt x="89" y="25"/>
                    </a:cubicBezTo>
                    <a:cubicBezTo>
                      <a:pt x="89" y="25"/>
                      <a:pt x="89" y="25"/>
                      <a:pt x="90" y="25"/>
                    </a:cubicBezTo>
                    <a:cubicBezTo>
                      <a:pt x="92" y="25"/>
                      <a:pt x="94" y="26"/>
                      <a:pt x="97" y="28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9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3"/>
                    </a:cubicBezTo>
                    <a:cubicBezTo>
                      <a:pt x="89" y="32"/>
                      <a:pt x="91" y="31"/>
                      <a:pt x="94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7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2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3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1" y="57"/>
                    </a:cubicBezTo>
                    <a:cubicBezTo>
                      <a:pt x="14" y="56"/>
                      <a:pt x="17" y="54"/>
                      <a:pt x="20" y="52"/>
                    </a:cubicBezTo>
                    <a:cubicBezTo>
                      <a:pt x="26" y="48"/>
                      <a:pt x="33" y="45"/>
                      <a:pt x="39" y="42"/>
                    </a:cubicBezTo>
                    <a:cubicBezTo>
                      <a:pt x="44" y="39"/>
                      <a:pt x="50" y="36"/>
                      <a:pt x="55" y="33"/>
                    </a:cubicBezTo>
                    <a:cubicBezTo>
                      <a:pt x="56" y="33"/>
                      <a:pt x="57" y="34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7" y="32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4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8"/>
                      <a:pt x="69" y="30"/>
                    </a:cubicBezTo>
                    <a:cubicBezTo>
                      <a:pt x="69" y="30"/>
                      <a:pt x="69" y="29"/>
                      <a:pt x="69" y="29"/>
                    </a:cubicBezTo>
                    <a:close/>
                    <a:moveTo>
                      <a:pt x="82" y="28"/>
                    </a:moveTo>
                    <a:cubicBezTo>
                      <a:pt x="80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9"/>
                      <a:pt x="78" y="26"/>
                      <a:pt x="82" y="23"/>
                    </a:cubicBezTo>
                    <a:cubicBezTo>
                      <a:pt x="82" y="23"/>
                      <a:pt x="82" y="22"/>
                      <a:pt x="82" y="22"/>
                    </a:cubicBezTo>
                    <a:cubicBezTo>
                      <a:pt x="85" y="23"/>
                      <a:pt x="87" y="23"/>
                      <a:pt x="89" y="24"/>
                    </a:cubicBezTo>
                    <a:cubicBezTo>
                      <a:pt x="86" y="26"/>
                      <a:pt x="84" y="27"/>
                      <a:pt x="82" y="28"/>
                    </a:cubicBezTo>
                    <a:close/>
                    <a:moveTo>
                      <a:pt x="69" y="24"/>
                    </a:moveTo>
                    <a:cubicBezTo>
                      <a:pt x="69" y="24"/>
                      <a:pt x="69" y="24"/>
                      <a:pt x="69" y="24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1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9" y="28"/>
                      <a:pt x="57" y="29"/>
                      <a:pt x="55" y="30"/>
                    </a:cubicBezTo>
                    <a:cubicBezTo>
                      <a:pt x="55" y="30"/>
                      <a:pt x="54" y="29"/>
                      <a:pt x="53" y="29"/>
                    </a:cubicBezTo>
                    <a:cubicBezTo>
                      <a:pt x="52" y="28"/>
                      <a:pt x="50" y="31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50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51"/>
                      <a:pt x="12" y="50"/>
                      <a:pt x="12" y="50"/>
                    </a:cubicBezTo>
                    <a:cubicBezTo>
                      <a:pt x="14" y="50"/>
                      <a:pt x="16" y="48"/>
                      <a:pt x="18" y="47"/>
                    </a:cubicBezTo>
                    <a:cubicBezTo>
                      <a:pt x="24" y="44"/>
                      <a:pt x="30" y="41"/>
                      <a:pt x="35" y="38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7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8" y="35"/>
                      <a:pt x="53" y="32"/>
                    </a:cubicBezTo>
                    <a:cubicBezTo>
                      <a:pt x="53" y="32"/>
                      <a:pt x="54" y="32"/>
                      <a:pt x="54" y="33"/>
                    </a:cubicBezTo>
                    <a:cubicBezTo>
                      <a:pt x="38" y="41"/>
                      <a:pt x="22" y="49"/>
                      <a:pt x="7" y="59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7" y="60"/>
                    </a:moveTo>
                    <a:cubicBezTo>
                      <a:pt x="11" y="59"/>
                      <a:pt x="16" y="55"/>
                      <a:pt x="20" y="53"/>
                    </a:cubicBezTo>
                    <a:cubicBezTo>
                      <a:pt x="26" y="50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5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9"/>
                      <a:pt x="25" y="54"/>
                      <a:pt x="16" y="59"/>
                    </a:cubicBezTo>
                    <a:cubicBezTo>
                      <a:pt x="14" y="60"/>
                      <a:pt x="13" y="61"/>
                      <a:pt x="11" y="62"/>
                    </a:cubicBezTo>
                    <a:cubicBezTo>
                      <a:pt x="9" y="63"/>
                      <a:pt x="7" y="64"/>
                      <a:pt x="6" y="65"/>
                    </a:cubicBezTo>
                    <a:cubicBezTo>
                      <a:pt x="6" y="63"/>
                      <a:pt x="6" y="62"/>
                      <a:pt x="7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7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2" y="43"/>
                      <a:pt x="57" y="40"/>
                      <a:pt x="63" y="38"/>
                    </a:cubicBezTo>
                    <a:cubicBezTo>
                      <a:pt x="43" y="48"/>
                      <a:pt x="23" y="56"/>
                      <a:pt x="5" y="69"/>
                    </a:cubicBezTo>
                    <a:cubicBezTo>
                      <a:pt x="5" y="68"/>
                      <a:pt x="6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7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5"/>
                    </a:cubicBezTo>
                    <a:cubicBezTo>
                      <a:pt x="104" y="35"/>
                      <a:pt x="103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2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7" y="51"/>
                      <a:pt x="63" y="52"/>
                      <a:pt x="60" y="54"/>
                    </a:cubicBezTo>
                    <a:cubicBezTo>
                      <a:pt x="46" y="59"/>
                      <a:pt x="32" y="65"/>
                      <a:pt x="19" y="71"/>
                    </a:cubicBezTo>
                    <a:cubicBezTo>
                      <a:pt x="18" y="71"/>
                      <a:pt x="18" y="71"/>
                      <a:pt x="17" y="72"/>
                    </a:cubicBezTo>
                    <a:cubicBezTo>
                      <a:pt x="22" y="69"/>
                      <a:pt x="26" y="67"/>
                      <a:pt x="31" y="65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7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3"/>
                      <a:pt x="6" y="78"/>
                    </a:cubicBezTo>
                    <a:cubicBezTo>
                      <a:pt x="6" y="76"/>
                      <a:pt x="6" y="75"/>
                      <a:pt x="5" y="74"/>
                    </a:cubicBezTo>
                    <a:cubicBezTo>
                      <a:pt x="12" y="73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6" y="68"/>
                    </a:cubicBezTo>
                    <a:cubicBezTo>
                      <a:pt x="35" y="64"/>
                      <a:pt x="45" y="60"/>
                      <a:pt x="55" y="57"/>
                    </a:cubicBezTo>
                    <a:cubicBezTo>
                      <a:pt x="56" y="56"/>
                      <a:pt x="57" y="56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4"/>
                      <a:pt x="13" y="77"/>
                      <a:pt x="6" y="82"/>
                    </a:cubicBezTo>
                    <a:cubicBezTo>
                      <a:pt x="6" y="81"/>
                      <a:pt x="6" y="80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4" y="82"/>
                      <a:pt x="20" y="78"/>
                      <a:pt x="26" y="75"/>
                    </a:cubicBezTo>
                    <a:cubicBezTo>
                      <a:pt x="35" y="71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92" y="49"/>
                      <a:pt x="74" y="57"/>
                      <a:pt x="55" y="64"/>
                    </a:cubicBezTo>
                    <a:cubicBezTo>
                      <a:pt x="52" y="66"/>
                      <a:pt x="48" y="68"/>
                      <a:pt x="44" y="69"/>
                    </a:cubicBezTo>
                    <a:cubicBezTo>
                      <a:pt x="40" y="72"/>
                      <a:pt x="35" y="73"/>
                      <a:pt x="30" y="75"/>
                    </a:cubicBezTo>
                    <a:cubicBezTo>
                      <a:pt x="22" y="78"/>
                      <a:pt x="14" y="80"/>
                      <a:pt x="7" y="85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2" y="50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3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2" y="42"/>
                      <a:pt x="113" y="43"/>
                      <a:pt x="113" y="44"/>
                    </a:cubicBezTo>
                    <a:cubicBezTo>
                      <a:pt x="110" y="45"/>
                      <a:pt x="108" y="47"/>
                      <a:pt x="105" y="49"/>
                    </a:cubicBezTo>
                    <a:cubicBezTo>
                      <a:pt x="104" y="49"/>
                      <a:pt x="104" y="49"/>
                      <a:pt x="104" y="49"/>
                    </a:cubicBezTo>
                    <a:cubicBezTo>
                      <a:pt x="103" y="50"/>
                      <a:pt x="103" y="50"/>
                      <a:pt x="102" y="50"/>
                    </a:cubicBezTo>
                    <a:cubicBezTo>
                      <a:pt x="86" y="57"/>
                      <a:pt x="70" y="63"/>
                      <a:pt x="54" y="70"/>
                    </a:cubicBezTo>
                    <a:cubicBezTo>
                      <a:pt x="46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4"/>
                    </a:cubicBezTo>
                    <a:cubicBezTo>
                      <a:pt x="76" y="56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9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5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5" y="51"/>
                      <a:pt x="115" y="51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6"/>
                      <a:pt x="117" y="56"/>
                    </a:cubicBezTo>
                    <a:cubicBezTo>
                      <a:pt x="116" y="56"/>
                      <a:pt x="116" y="56"/>
                      <a:pt x="115" y="56"/>
                    </a:cubicBezTo>
                    <a:cubicBezTo>
                      <a:pt x="115" y="56"/>
                      <a:pt x="115" y="57"/>
                      <a:pt x="115" y="57"/>
                    </a:cubicBezTo>
                    <a:cubicBezTo>
                      <a:pt x="113" y="57"/>
                      <a:pt x="111" y="58"/>
                      <a:pt x="110" y="59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4"/>
                      <a:pt x="96" y="64"/>
                      <a:pt x="95" y="65"/>
                    </a:cubicBezTo>
                    <a:cubicBezTo>
                      <a:pt x="94" y="65"/>
                      <a:pt x="94" y="65"/>
                      <a:pt x="93" y="65"/>
                    </a:cubicBezTo>
                    <a:cubicBezTo>
                      <a:pt x="84" y="69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7"/>
                      <a:pt x="13" y="96"/>
                      <a:pt x="15" y="95"/>
                    </a:cubicBezTo>
                    <a:cubicBezTo>
                      <a:pt x="17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6" y="70"/>
                      <a:pt x="79" y="65"/>
                    </a:cubicBezTo>
                    <a:cubicBezTo>
                      <a:pt x="91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6"/>
                      <a:pt x="97" y="101"/>
                      <a:pt x="87" y="107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6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3"/>
                    </a:cubicBezTo>
                    <a:cubicBezTo>
                      <a:pt x="91" y="102"/>
                      <a:pt x="92" y="102"/>
                      <a:pt x="93" y="102"/>
                    </a:cubicBezTo>
                    <a:cubicBezTo>
                      <a:pt x="100" y="98"/>
                      <a:pt x="108" y="95"/>
                      <a:pt x="116" y="91"/>
                    </a:cubicBezTo>
                    <a:cubicBezTo>
                      <a:pt x="116" y="91"/>
                      <a:pt x="117" y="91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6" y="100"/>
                    </a:moveTo>
                    <a:cubicBezTo>
                      <a:pt x="98" y="99"/>
                      <a:pt x="100" y="98"/>
                      <a:pt x="102" y="97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6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90"/>
                      <a:pt x="117" y="90"/>
                    </a:cubicBezTo>
                    <a:cubicBezTo>
                      <a:pt x="116" y="90"/>
                      <a:pt x="116" y="90"/>
                      <a:pt x="116" y="90"/>
                    </a:cubicBezTo>
                    <a:cubicBezTo>
                      <a:pt x="115" y="91"/>
                      <a:pt x="115" y="91"/>
                      <a:pt x="114" y="91"/>
                    </a:cubicBezTo>
                    <a:cubicBezTo>
                      <a:pt x="113" y="92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5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10"/>
                      <a:pt x="66" y="112"/>
                      <a:pt x="60" y="115"/>
                    </a:cubicBezTo>
                    <a:cubicBezTo>
                      <a:pt x="57" y="117"/>
                      <a:pt x="54" y="119"/>
                      <a:pt x="51" y="120"/>
                    </a:cubicBezTo>
                    <a:cubicBezTo>
                      <a:pt x="49" y="121"/>
                      <a:pt x="47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7" y="114"/>
                      <a:pt x="60" y="113"/>
                      <a:pt x="63" y="111"/>
                    </a:cubicBezTo>
                    <a:cubicBezTo>
                      <a:pt x="69" y="107"/>
                      <a:pt x="76" y="104"/>
                      <a:pt x="83" y="101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6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5" y="103"/>
                      <a:pt x="68" y="106"/>
                    </a:cubicBezTo>
                    <a:cubicBezTo>
                      <a:pt x="61" y="108"/>
                      <a:pt x="56" y="111"/>
                      <a:pt x="50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7" y="120"/>
                      <a:pt x="34" y="121"/>
                    </a:cubicBezTo>
                    <a:cubicBezTo>
                      <a:pt x="35" y="121"/>
                      <a:pt x="37" y="119"/>
                      <a:pt x="38" y="118"/>
                    </a:cubicBezTo>
                    <a:cubicBezTo>
                      <a:pt x="43" y="113"/>
                      <a:pt x="51" y="111"/>
                      <a:pt x="57" y="108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8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4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4" y="83"/>
                    </a:cubicBezTo>
                    <a:cubicBezTo>
                      <a:pt x="116" y="82"/>
                      <a:pt x="117" y="81"/>
                      <a:pt x="119" y="80"/>
                    </a:cubicBezTo>
                    <a:cubicBezTo>
                      <a:pt x="119" y="82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1"/>
                      <a:pt x="57" y="107"/>
                    </a:cubicBezTo>
                    <a:cubicBezTo>
                      <a:pt x="55" y="108"/>
                      <a:pt x="53" y="109"/>
                      <a:pt x="52" y="110"/>
                    </a:cubicBezTo>
                    <a:cubicBezTo>
                      <a:pt x="48" y="112"/>
                      <a:pt x="45" y="113"/>
                      <a:pt x="41" y="115"/>
                    </a:cubicBezTo>
                    <a:cubicBezTo>
                      <a:pt x="38" y="116"/>
                      <a:pt x="36" y="119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4"/>
                      <a:pt x="70" y="96"/>
                    </a:cubicBezTo>
                    <a:cubicBezTo>
                      <a:pt x="62" y="99"/>
                      <a:pt x="54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2" y="92"/>
                    </a:moveTo>
                    <a:cubicBezTo>
                      <a:pt x="93" y="92"/>
                      <a:pt x="94" y="91"/>
                      <a:pt x="95" y="90"/>
                    </a:cubicBezTo>
                    <a:cubicBezTo>
                      <a:pt x="94" y="91"/>
                      <a:pt x="93" y="92"/>
                      <a:pt x="92" y="92"/>
                    </a:cubicBezTo>
                    <a:close/>
                    <a:moveTo>
                      <a:pt x="114" y="82"/>
                    </a:moveTo>
                    <a:cubicBezTo>
                      <a:pt x="114" y="82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2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6"/>
                      <a:pt x="103" y="86"/>
                      <a:pt x="102" y="87"/>
                    </a:cubicBezTo>
                    <a:cubicBezTo>
                      <a:pt x="94" y="90"/>
                      <a:pt x="87" y="93"/>
                      <a:pt x="79" y="97"/>
                    </a:cubicBezTo>
                    <a:cubicBezTo>
                      <a:pt x="78" y="97"/>
                      <a:pt x="76" y="98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6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6"/>
                    </a:cubicBezTo>
                    <a:cubicBezTo>
                      <a:pt x="35" y="114"/>
                      <a:pt x="38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7"/>
                      <a:pt x="99" y="84"/>
                    </a:cubicBezTo>
                    <a:cubicBezTo>
                      <a:pt x="101" y="83"/>
                      <a:pt x="104" y="82"/>
                      <a:pt x="106" y="81"/>
                    </a:cubicBezTo>
                    <a:cubicBezTo>
                      <a:pt x="111" y="79"/>
                      <a:pt x="115" y="77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9"/>
                    </a:cubicBezTo>
                    <a:cubicBezTo>
                      <a:pt x="116" y="80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6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1"/>
                      <a:pt x="101" y="82"/>
                      <a:pt x="99" y="83"/>
                    </a:cubicBezTo>
                    <a:cubicBezTo>
                      <a:pt x="84" y="88"/>
                      <a:pt x="70" y="94"/>
                      <a:pt x="56" y="100"/>
                    </a:cubicBezTo>
                    <a:cubicBezTo>
                      <a:pt x="50" y="102"/>
                      <a:pt x="45" y="105"/>
                      <a:pt x="39" y="108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6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90"/>
                    </a:cubicBezTo>
                    <a:cubicBezTo>
                      <a:pt x="74" y="89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8"/>
                    </a:cubicBezTo>
                    <a:cubicBezTo>
                      <a:pt x="119" y="68"/>
                      <a:pt x="119" y="68"/>
                      <a:pt x="119" y="68"/>
                    </a:cubicBezTo>
                    <a:cubicBezTo>
                      <a:pt x="119" y="70"/>
                      <a:pt x="119" y="72"/>
                      <a:pt x="119" y="74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4" y="75"/>
                      <a:pt x="108" y="73"/>
                    </a:cubicBezTo>
                    <a:cubicBezTo>
                      <a:pt x="108" y="73"/>
                      <a:pt x="108" y="73"/>
                      <a:pt x="108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4"/>
                      <a:pt x="76" y="87"/>
                    </a:cubicBezTo>
                    <a:cubicBezTo>
                      <a:pt x="66" y="91"/>
                      <a:pt x="55" y="95"/>
                      <a:pt x="45" y="100"/>
                    </a:cubicBezTo>
                    <a:cubicBezTo>
                      <a:pt x="38" y="102"/>
                      <a:pt x="32" y="106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4" y="109"/>
                      <a:pt x="25" y="108"/>
                      <a:pt x="27" y="107"/>
                    </a:cubicBezTo>
                    <a:cubicBezTo>
                      <a:pt x="30" y="105"/>
                      <a:pt x="33" y="104"/>
                      <a:pt x="36" y="102"/>
                    </a:cubicBezTo>
                    <a:cubicBezTo>
                      <a:pt x="49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5"/>
                    </a:cubicBezTo>
                    <a:cubicBezTo>
                      <a:pt x="117" y="65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4"/>
                    </a:cubicBezTo>
                    <a:cubicBezTo>
                      <a:pt x="119" y="65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6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7"/>
                      <a:pt x="112" y="66"/>
                    </a:cubicBezTo>
                    <a:cubicBezTo>
                      <a:pt x="112" y="66"/>
                      <a:pt x="112" y="66"/>
                      <a:pt x="113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3"/>
                    </a:cubicBezTo>
                    <a:cubicBezTo>
                      <a:pt x="59" y="88"/>
                      <a:pt x="46" y="94"/>
                      <a:pt x="33" y="100"/>
                    </a:cubicBezTo>
                    <a:cubicBezTo>
                      <a:pt x="29" y="102"/>
                      <a:pt x="25" y="103"/>
                      <a:pt x="22" y="105"/>
                    </a:cubicBezTo>
                    <a:cubicBezTo>
                      <a:pt x="21" y="105"/>
                      <a:pt x="19" y="106"/>
                      <a:pt x="18" y="106"/>
                    </a:cubicBezTo>
                    <a:cubicBezTo>
                      <a:pt x="20" y="105"/>
                      <a:pt x="21" y="104"/>
                      <a:pt x="23" y="104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1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60"/>
                      <a:pt x="117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60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8"/>
                    </a:moveTo>
                    <a:cubicBezTo>
                      <a:pt x="118" y="57"/>
                      <a:pt x="118" y="57"/>
                      <a:pt x="118" y="58"/>
                    </a:cubicBezTo>
                    <a:cubicBezTo>
                      <a:pt x="116" y="58"/>
                      <a:pt x="115" y="59"/>
                      <a:pt x="114" y="60"/>
                    </a:cubicBezTo>
                    <a:cubicBezTo>
                      <a:pt x="112" y="60"/>
                      <a:pt x="111" y="61"/>
                      <a:pt x="109" y="61"/>
                    </a:cubicBezTo>
                    <a:cubicBezTo>
                      <a:pt x="96" y="66"/>
                      <a:pt x="82" y="71"/>
                      <a:pt x="70" y="77"/>
                    </a:cubicBezTo>
                    <a:cubicBezTo>
                      <a:pt x="57" y="84"/>
                      <a:pt x="43" y="89"/>
                      <a:pt x="29" y="95"/>
                    </a:cubicBezTo>
                    <a:cubicBezTo>
                      <a:pt x="26" y="97"/>
                      <a:pt x="22" y="98"/>
                      <a:pt x="19" y="100"/>
                    </a:cubicBezTo>
                    <a:cubicBezTo>
                      <a:pt x="18" y="100"/>
                      <a:pt x="15" y="100"/>
                      <a:pt x="14" y="101"/>
                    </a:cubicBezTo>
                    <a:cubicBezTo>
                      <a:pt x="16" y="100"/>
                      <a:pt x="17" y="99"/>
                      <a:pt x="19" y="98"/>
                    </a:cubicBezTo>
                    <a:cubicBezTo>
                      <a:pt x="25" y="95"/>
                      <a:pt x="32" y="92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10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8" y="56"/>
                    </a:cubicBezTo>
                    <a:cubicBezTo>
                      <a:pt x="118" y="57"/>
                      <a:pt x="118" y="57"/>
                      <a:pt x="118" y="58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8"/>
                      <a:pt x="37" y="104"/>
                      <a:pt x="45" y="100"/>
                    </a:cubicBezTo>
                    <a:cubicBezTo>
                      <a:pt x="51" y="98"/>
                      <a:pt x="56" y="96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2"/>
                    </a:moveTo>
                    <a:cubicBezTo>
                      <a:pt x="41" y="120"/>
                      <a:pt x="46" y="116"/>
                      <a:pt x="52" y="114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9" y="120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2"/>
                    </a:cubicBezTo>
                    <a:close/>
                    <a:moveTo>
                      <a:pt x="43" y="124"/>
                    </a:moveTo>
                    <a:cubicBezTo>
                      <a:pt x="51" y="121"/>
                      <a:pt x="57" y="117"/>
                      <a:pt x="65" y="114"/>
                    </a:cubicBezTo>
                    <a:cubicBezTo>
                      <a:pt x="71" y="111"/>
                      <a:pt x="77" y="109"/>
                      <a:pt x="83" y="106"/>
                    </a:cubicBezTo>
                    <a:cubicBezTo>
                      <a:pt x="78" y="109"/>
                      <a:pt x="73" y="112"/>
                      <a:pt x="69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1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4"/>
                    </a:cubicBezTo>
                    <a:close/>
                    <a:moveTo>
                      <a:pt x="116" y="97"/>
                    </a:moveTo>
                    <a:cubicBezTo>
                      <a:pt x="115" y="99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4"/>
                      <a:pt x="75" y="120"/>
                      <a:pt x="76" y="120"/>
                    </a:cubicBezTo>
                    <a:cubicBezTo>
                      <a:pt x="77" y="119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6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5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7" y="124"/>
                      <a:pt x="87" y="124"/>
                    </a:cubicBezTo>
                    <a:cubicBezTo>
                      <a:pt x="95" y="118"/>
                      <a:pt x="104" y="113"/>
                      <a:pt x="112" y="107"/>
                    </a:cubicBezTo>
                    <a:cubicBezTo>
                      <a:pt x="111" y="109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9"/>
                    </a:cubicBezTo>
                    <a:cubicBezTo>
                      <a:pt x="96" y="116"/>
                      <a:pt x="100" y="114"/>
                      <a:pt x="104" y="112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6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6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5" y="112"/>
                      <a:pt x="96" y="115"/>
                      <a:pt x="88" y="120"/>
                    </a:cubicBezTo>
                    <a:cubicBezTo>
                      <a:pt x="85" y="121"/>
                      <a:pt x="79" y="124"/>
                      <a:pt x="77" y="125"/>
                    </a:cubicBezTo>
                    <a:cubicBezTo>
                      <a:pt x="82" y="122"/>
                      <a:pt x="87" y="119"/>
                      <a:pt x="92" y="116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6" y="107"/>
                      <a:pt x="107" y="106"/>
                      <a:pt x="109" y="105"/>
                    </a:cubicBezTo>
                    <a:cubicBezTo>
                      <a:pt x="109" y="105"/>
                      <a:pt x="109" y="105"/>
                      <a:pt x="110" y="104"/>
                    </a:cubicBezTo>
                    <a:cubicBezTo>
                      <a:pt x="111" y="104"/>
                      <a:pt x="112" y="103"/>
                      <a:pt x="114" y="102"/>
                    </a:cubicBezTo>
                    <a:cubicBezTo>
                      <a:pt x="113" y="104"/>
                      <a:pt x="113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8" y="122"/>
                      <a:pt x="66" y="121"/>
                    </a:cubicBezTo>
                    <a:cubicBezTo>
                      <a:pt x="73" y="118"/>
                      <a:pt x="79" y="116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2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8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5"/>
                      <a:pt x="93" y="125"/>
                    </a:cubicBezTo>
                    <a:cubicBezTo>
                      <a:pt x="91" y="126"/>
                      <a:pt x="88" y="126"/>
                      <a:pt x="85" y="126"/>
                    </a:cubicBezTo>
                    <a:close/>
                    <a:moveTo>
                      <a:pt x="96" y="124"/>
                    </a:moveTo>
                    <a:cubicBezTo>
                      <a:pt x="98" y="122"/>
                      <a:pt x="100" y="121"/>
                      <a:pt x="103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6" y="124"/>
                    </a:cubicBezTo>
                    <a:close/>
                    <a:moveTo>
                      <a:pt x="116" y="97"/>
                    </a:moveTo>
                    <a:cubicBezTo>
                      <a:pt x="116" y="97"/>
                      <a:pt x="116" y="97"/>
                      <a:pt x="115" y="97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8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20"/>
                      <a:pt x="64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1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2"/>
                      <a:pt x="59" y="122"/>
                    </a:cubicBezTo>
                    <a:cubicBezTo>
                      <a:pt x="59" y="122"/>
                      <a:pt x="60" y="122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3" y="120"/>
                      <a:pt x="65" y="118"/>
                      <a:pt x="67" y="117"/>
                    </a:cubicBezTo>
                    <a:cubicBezTo>
                      <a:pt x="71" y="115"/>
                      <a:pt x="76" y="113"/>
                      <a:pt x="80" y="111"/>
                    </a:cubicBezTo>
                    <a:cubicBezTo>
                      <a:pt x="85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5"/>
                      <a:pt x="116" y="96"/>
                      <a:pt x="116" y="97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80" y="64"/>
                    </a:cubicBezTo>
                    <a:cubicBezTo>
                      <a:pt x="76" y="65"/>
                      <a:pt x="73" y="66"/>
                      <a:pt x="71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5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6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1" y="48"/>
                      <a:pt x="114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2"/>
                      <a:pt x="25" y="74"/>
                    </a:cubicBezTo>
                    <a:cubicBezTo>
                      <a:pt x="19" y="77"/>
                      <a:pt x="13" y="81"/>
                      <a:pt x="7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8" y="82"/>
                      <a:pt x="9" y="81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9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8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7" y="35"/>
                    </a:cubicBezTo>
                    <a:cubicBezTo>
                      <a:pt x="107" y="36"/>
                      <a:pt x="108" y="37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1" y="49"/>
                      <a:pt x="49" y="54"/>
                      <a:pt x="37" y="59"/>
                    </a:cubicBezTo>
                    <a:cubicBezTo>
                      <a:pt x="32" y="61"/>
                      <a:pt x="27" y="63"/>
                      <a:pt x="23" y="65"/>
                    </a:cubicBezTo>
                    <a:cubicBezTo>
                      <a:pt x="17" y="68"/>
                      <a:pt x="13" y="71"/>
                      <a:pt x="7" y="73"/>
                    </a:cubicBezTo>
                    <a:cubicBezTo>
                      <a:pt x="3" y="75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4"/>
                      <a:pt x="29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7"/>
                      <a:pt x="85" y="34"/>
                    </a:cubicBezTo>
                    <a:cubicBezTo>
                      <a:pt x="89" y="33"/>
                      <a:pt x="94" y="31"/>
                      <a:pt x="98" y="28"/>
                    </a:cubicBezTo>
                    <a:cubicBezTo>
                      <a:pt x="98" y="29"/>
                      <a:pt x="99" y="29"/>
                      <a:pt x="100" y="30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3" y="21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6" y="20"/>
                      <a:pt x="65" y="21"/>
                    </a:cubicBezTo>
                    <a:cubicBezTo>
                      <a:pt x="48" y="28"/>
                      <a:pt x="30" y="38"/>
                      <a:pt x="14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50"/>
                      <a:pt x="10" y="50"/>
                      <a:pt x="11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2"/>
                      <a:pt x="27" y="39"/>
                      <a:pt x="32" y="36"/>
                    </a:cubicBezTo>
                    <a:cubicBezTo>
                      <a:pt x="42" y="31"/>
                      <a:pt x="52" y="26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5" y="23"/>
                      <a:pt x="42" y="25"/>
                      <a:pt x="40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2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8"/>
                      <a:pt x="19" y="38"/>
                      <a:pt x="20" y="38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2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9" y="68"/>
                      <a:pt x="54" y="66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90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1" name="Freeform 88"/>
              <p:cNvSpPr>
                <a:spLocks noEditPoints="1"/>
              </p:cNvSpPr>
              <p:nvPr/>
            </p:nvSpPr>
            <p:spPr bwMode="auto">
              <a:xfrm>
                <a:off x="995242" y="1362076"/>
                <a:ext cx="325559" cy="231075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7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1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4 w 134"/>
                  <a:gd name="T33" fmla="*/ 28 h 95"/>
                  <a:gd name="T34" fmla="*/ 19 w 134"/>
                  <a:gd name="T35" fmla="*/ 54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8 w 134"/>
                  <a:gd name="T47" fmla="*/ 26 h 95"/>
                  <a:gd name="T48" fmla="*/ 10 w 134"/>
                  <a:gd name="T49" fmla="*/ 28 h 95"/>
                  <a:gd name="T50" fmla="*/ 7 w 134"/>
                  <a:gd name="T51" fmla="*/ 26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2 w 134"/>
                  <a:gd name="T81" fmla="*/ 41 h 95"/>
                  <a:gd name="T82" fmla="*/ 59 w 134"/>
                  <a:gd name="T83" fmla="*/ 69 h 95"/>
                  <a:gd name="T84" fmla="*/ 51 w 134"/>
                  <a:gd name="T85" fmla="*/ 74 h 95"/>
                  <a:gd name="T86" fmla="*/ 119 w 134"/>
                  <a:gd name="T87" fmla="*/ 60 h 95"/>
                  <a:gd name="T88" fmla="*/ 121 w 134"/>
                  <a:gd name="T89" fmla="*/ 63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69 h 95"/>
                  <a:gd name="T98" fmla="*/ 78 w 134"/>
                  <a:gd name="T99" fmla="*/ 54 h 95"/>
                  <a:gd name="T100" fmla="*/ 97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3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8"/>
                      <a:pt x="0" y="44"/>
                    </a:cubicBezTo>
                    <a:cubicBezTo>
                      <a:pt x="0" y="51"/>
                      <a:pt x="7" y="55"/>
                      <a:pt x="13" y="56"/>
                    </a:cubicBezTo>
                    <a:cubicBezTo>
                      <a:pt x="8" y="60"/>
                      <a:pt x="5" y="65"/>
                      <a:pt x="11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2"/>
                    </a:cubicBezTo>
                    <a:cubicBezTo>
                      <a:pt x="16" y="93"/>
                      <a:pt x="16" y="94"/>
                      <a:pt x="17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6"/>
                    </a:cubicBezTo>
                    <a:cubicBezTo>
                      <a:pt x="54" y="85"/>
                      <a:pt x="65" y="83"/>
                      <a:pt x="70" y="76"/>
                    </a:cubicBezTo>
                    <a:cubicBezTo>
                      <a:pt x="73" y="79"/>
                      <a:pt x="77" y="82"/>
                      <a:pt x="82" y="83"/>
                    </a:cubicBezTo>
                    <a:cubicBezTo>
                      <a:pt x="86" y="83"/>
                      <a:pt x="91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0"/>
                      <a:pt x="129" y="35"/>
                    </a:cubicBezTo>
                    <a:cubicBezTo>
                      <a:pt x="126" y="30"/>
                      <a:pt x="121" y="27"/>
                      <a:pt x="116" y="28"/>
                    </a:cubicBezTo>
                    <a:cubicBezTo>
                      <a:pt x="117" y="23"/>
                      <a:pt x="116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9"/>
                      <a:pt x="25" y="16"/>
                      <a:pt x="25" y="22"/>
                    </a:cubicBezTo>
                    <a:cubicBezTo>
                      <a:pt x="20" y="16"/>
                      <a:pt x="13" y="12"/>
                      <a:pt x="6" y="18"/>
                    </a:cubicBezTo>
                    <a:cubicBezTo>
                      <a:pt x="1" y="23"/>
                      <a:pt x="4" y="29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7" y="24"/>
                      <a:pt x="7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6"/>
                      <a:pt x="12" y="20"/>
                    </a:cubicBezTo>
                    <a:cubicBezTo>
                      <a:pt x="10" y="22"/>
                      <a:pt x="8" y="23"/>
                      <a:pt x="7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6" y="20"/>
                      <a:pt x="14" y="20"/>
                      <a:pt x="13" y="21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5" y="18"/>
                    </a:cubicBezTo>
                    <a:cubicBezTo>
                      <a:pt x="15" y="18"/>
                      <a:pt x="16" y="18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7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7" y="28"/>
                    </a:cubicBezTo>
                    <a:cubicBezTo>
                      <a:pt x="17" y="28"/>
                      <a:pt x="18" y="27"/>
                      <a:pt x="19" y="26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2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6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3" y="16"/>
                      <a:pt x="35" y="14"/>
                    </a:cubicBezTo>
                    <a:cubicBezTo>
                      <a:pt x="36" y="13"/>
                      <a:pt x="38" y="13"/>
                      <a:pt x="40" y="12"/>
                    </a:cubicBezTo>
                    <a:cubicBezTo>
                      <a:pt x="39" y="12"/>
                      <a:pt x="37" y="14"/>
                      <a:pt x="36" y="15"/>
                    </a:cubicBezTo>
                    <a:cubicBezTo>
                      <a:pt x="33" y="17"/>
                      <a:pt x="30" y="19"/>
                      <a:pt x="28" y="21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8"/>
                      <a:pt x="40" y="20"/>
                      <a:pt x="36" y="22"/>
                    </a:cubicBezTo>
                    <a:cubicBezTo>
                      <a:pt x="34" y="24"/>
                      <a:pt x="30" y="25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1" y="25"/>
                      <a:pt x="34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8"/>
                      <a:pt x="56" y="11"/>
                      <a:pt x="51" y="13"/>
                    </a:cubicBezTo>
                    <a:cubicBezTo>
                      <a:pt x="51" y="12"/>
                      <a:pt x="51" y="12"/>
                      <a:pt x="52" y="12"/>
                    </a:cubicBezTo>
                    <a:cubicBezTo>
                      <a:pt x="53" y="11"/>
                      <a:pt x="54" y="10"/>
                      <a:pt x="56" y="9"/>
                    </a:cubicBezTo>
                    <a:cubicBezTo>
                      <a:pt x="58" y="7"/>
                      <a:pt x="60" y="6"/>
                      <a:pt x="62" y="5"/>
                    </a:cubicBezTo>
                    <a:cubicBezTo>
                      <a:pt x="63" y="5"/>
                      <a:pt x="63" y="6"/>
                      <a:pt x="64" y="6"/>
                    </a:cubicBezTo>
                    <a:close/>
                    <a:moveTo>
                      <a:pt x="66" y="8"/>
                    </a:moveTo>
                    <a:cubicBezTo>
                      <a:pt x="56" y="14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9" y="32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1" y="10"/>
                      <a:pt x="65" y="7"/>
                    </a:cubicBezTo>
                    <a:cubicBezTo>
                      <a:pt x="65" y="7"/>
                      <a:pt x="66" y="8"/>
                      <a:pt x="66" y="8"/>
                    </a:cubicBezTo>
                    <a:close/>
                    <a:moveTo>
                      <a:pt x="68" y="11"/>
                    </a:moveTo>
                    <a:cubicBezTo>
                      <a:pt x="63" y="14"/>
                      <a:pt x="59" y="17"/>
                      <a:pt x="55" y="19"/>
                    </a:cubicBezTo>
                    <a:cubicBezTo>
                      <a:pt x="49" y="23"/>
                      <a:pt x="43" y="26"/>
                      <a:pt x="38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9" y="39"/>
                      <a:pt x="16" y="41"/>
                      <a:pt x="13" y="42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1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7" y="9"/>
                    </a:cubicBezTo>
                    <a:cubicBezTo>
                      <a:pt x="67" y="10"/>
                      <a:pt x="67" y="11"/>
                      <a:pt x="68" y="11"/>
                    </a:cubicBezTo>
                    <a:close/>
                    <a:moveTo>
                      <a:pt x="80" y="8"/>
                    </a:moveTo>
                    <a:cubicBezTo>
                      <a:pt x="81" y="8"/>
                      <a:pt x="85" y="5"/>
                      <a:pt x="84" y="6"/>
                    </a:cubicBezTo>
                    <a:cubicBezTo>
                      <a:pt x="83" y="7"/>
                      <a:pt x="81" y="8"/>
                      <a:pt x="79" y="9"/>
                    </a:cubicBezTo>
                    <a:cubicBezTo>
                      <a:pt x="76" y="12"/>
                      <a:pt x="72" y="14"/>
                      <a:pt x="69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2"/>
                      <a:pt x="34" y="36"/>
                      <a:pt x="28" y="40"/>
                    </a:cubicBezTo>
                    <a:cubicBezTo>
                      <a:pt x="21" y="44"/>
                      <a:pt x="16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49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3" y="20"/>
                    </a:cubicBezTo>
                    <a:cubicBezTo>
                      <a:pt x="69" y="16"/>
                      <a:pt x="74" y="12"/>
                      <a:pt x="80" y="8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19"/>
                      <a:pt x="62" y="25"/>
                    </a:cubicBezTo>
                    <a:cubicBezTo>
                      <a:pt x="60" y="26"/>
                      <a:pt x="59" y="27"/>
                      <a:pt x="57" y="28"/>
                    </a:cubicBezTo>
                    <a:cubicBezTo>
                      <a:pt x="56" y="28"/>
                      <a:pt x="55" y="29"/>
                      <a:pt x="53" y="30"/>
                    </a:cubicBezTo>
                    <a:cubicBezTo>
                      <a:pt x="41" y="36"/>
                      <a:pt x="28" y="43"/>
                      <a:pt x="15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3"/>
                      <a:pt x="73" y="15"/>
                      <a:pt x="86" y="6"/>
                    </a:cubicBezTo>
                    <a:cubicBezTo>
                      <a:pt x="87" y="6"/>
                      <a:pt x="89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6"/>
                    </a:cubicBezTo>
                    <a:cubicBezTo>
                      <a:pt x="92" y="17"/>
                      <a:pt x="91" y="17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9" y="56"/>
                      <a:pt x="19" y="55"/>
                    </a:cubicBezTo>
                    <a:cubicBezTo>
                      <a:pt x="22" y="53"/>
                      <a:pt x="25" y="51"/>
                      <a:pt x="29" y="48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0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8"/>
                      <a:pt x="31" y="55"/>
                      <a:pt x="39" y="51"/>
                    </a:cubicBezTo>
                    <a:cubicBezTo>
                      <a:pt x="47" y="46"/>
                      <a:pt x="55" y="42"/>
                      <a:pt x="63" y="38"/>
                    </a:cubicBezTo>
                    <a:cubicBezTo>
                      <a:pt x="71" y="34"/>
                      <a:pt x="79" y="30"/>
                      <a:pt x="86" y="27"/>
                    </a:cubicBezTo>
                    <a:cubicBezTo>
                      <a:pt x="92" y="24"/>
                      <a:pt x="97" y="20"/>
                      <a:pt x="103" y="17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6"/>
                    </a:cubicBezTo>
                    <a:cubicBezTo>
                      <a:pt x="79" y="31"/>
                      <a:pt x="70" y="36"/>
                      <a:pt x="60" y="40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5" y="64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5" y="70"/>
                      <a:pt x="14" y="69"/>
                      <a:pt x="13" y="69"/>
                    </a:cubicBezTo>
                    <a:cubicBezTo>
                      <a:pt x="19" y="63"/>
                      <a:pt x="28" y="60"/>
                      <a:pt x="35" y="56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5"/>
                    </a:cubicBezTo>
                    <a:cubicBezTo>
                      <a:pt x="104" y="24"/>
                      <a:pt x="108" y="22"/>
                      <a:pt x="111" y="19"/>
                    </a:cubicBezTo>
                    <a:cubicBezTo>
                      <a:pt x="105" y="25"/>
                      <a:pt x="95" y="28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4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2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8"/>
                    </a:cubicBezTo>
                    <a:cubicBezTo>
                      <a:pt x="60" y="35"/>
                      <a:pt x="67" y="31"/>
                      <a:pt x="75" y="27"/>
                    </a:cubicBezTo>
                    <a:cubicBezTo>
                      <a:pt x="75" y="27"/>
                      <a:pt x="76" y="27"/>
                      <a:pt x="77" y="26"/>
                    </a:cubicBezTo>
                    <a:cubicBezTo>
                      <a:pt x="76" y="27"/>
                      <a:pt x="75" y="27"/>
                      <a:pt x="74" y="28"/>
                    </a:cubicBezTo>
                    <a:cubicBezTo>
                      <a:pt x="66" y="33"/>
                      <a:pt x="58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6"/>
                      <a:pt x="21" y="59"/>
                      <a:pt x="17" y="61"/>
                    </a:cubicBezTo>
                    <a:cubicBezTo>
                      <a:pt x="16" y="62"/>
                      <a:pt x="15" y="63"/>
                      <a:pt x="13" y="64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7" y="48"/>
                      <a:pt x="31" y="45"/>
                    </a:cubicBezTo>
                    <a:cubicBezTo>
                      <a:pt x="36" y="42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7" y="26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5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7" y="26"/>
                    </a:cubicBezTo>
                    <a:close/>
                    <a:moveTo>
                      <a:pt x="75" y="21"/>
                    </a:moveTo>
                    <a:cubicBezTo>
                      <a:pt x="68" y="25"/>
                      <a:pt x="61" y="29"/>
                      <a:pt x="55" y="32"/>
                    </a:cubicBezTo>
                    <a:cubicBezTo>
                      <a:pt x="49" y="35"/>
                      <a:pt x="44" y="37"/>
                      <a:pt x="39" y="40"/>
                    </a:cubicBezTo>
                    <a:cubicBezTo>
                      <a:pt x="31" y="44"/>
                      <a:pt x="24" y="48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0"/>
                      <a:pt x="92" y="12"/>
                    </a:cubicBezTo>
                    <a:cubicBezTo>
                      <a:pt x="86" y="13"/>
                      <a:pt x="80" y="18"/>
                      <a:pt x="75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8" y="10"/>
                      <a:pt x="88" y="10"/>
                      <a:pt x="87" y="10"/>
                    </a:cubicBezTo>
                    <a:cubicBezTo>
                      <a:pt x="86" y="11"/>
                      <a:pt x="84" y="12"/>
                      <a:pt x="83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8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6"/>
                      <a:pt x="15" y="43"/>
                      <a:pt x="6" y="50"/>
                    </a:cubicBezTo>
                    <a:cubicBezTo>
                      <a:pt x="6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7" y="41"/>
                      <a:pt x="10" y="38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5" y="36"/>
                      <a:pt x="16" y="35"/>
                      <a:pt x="16" y="34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4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1" y="26"/>
                      <a:pt x="34" y="25"/>
                      <a:pt x="37" y="23"/>
                    </a:cubicBezTo>
                    <a:cubicBezTo>
                      <a:pt x="40" y="20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2" y="38"/>
                      <a:pt x="3" y="45"/>
                    </a:cubicBezTo>
                    <a:cubicBezTo>
                      <a:pt x="3" y="44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1"/>
                    </a:cubicBezTo>
                    <a:cubicBezTo>
                      <a:pt x="20" y="31"/>
                      <a:pt x="21" y="30"/>
                      <a:pt x="22" y="29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1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8" y="26"/>
                    </a:moveTo>
                    <a:cubicBezTo>
                      <a:pt x="28" y="25"/>
                      <a:pt x="28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0"/>
                      <a:pt x="31" y="23"/>
                      <a:pt x="28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9" y="29"/>
                    </a:cubicBezTo>
                    <a:cubicBezTo>
                      <a:pt x="12" y="28"/>
                      <a:pt x="14" y="25"/>
                      <a:pt x="17" y="23"/>
                    </a:cubicBezTo>
                    <a:cubicBezTo>
                      <a:pt x="21" y="21"/>
                      <a:pt x="19" y="22"/>
                      <a:pt x="17" y="24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0"/>
                      <a:pt x="10" y="30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6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6"/>
                    </a:moveTo>
                    <a:cubicBezTo>
                      <a:pt x="10" y="25"/>
                      <a:pt x="13" y="22"/>
                      <a:pt x="17" y="20"/>
                    </a:cubicBezTo>
                    <a:cubicBezTo>
                      <a:pt x="14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6"/>
                    </a:cubicBezTo>
                    <a:close/>
                    <a:moveTo>
                      <a:pt x="13" y="35"/>
                    </a:moveTo>
                    <a:cubicBezTo>
                      <a:pt x="10" y="37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7"/>
                    </a:moveTo>
                    <a:cubicBezTo>
                      <a:pt x="14" y="59"/>
                      <a:pt x="12" y="60"/>
                      <a:pt x="11" y="62"/>
                    </a:cubicBezTo>
                    <a:cubicBezTo>
                      <a:pt x="11" y="62"/>
                      <a:pt x="11" y="61"/>
                      <a:pt x="12" y="61"/>
                    </a:cubicBezTo>
                    <a:cubicBezTo>
                      <a:pt x="12" y="60"/>
                      <a:pt x="14" y="58"/>
                      <a:pt x="15" y="57"/>
                    </a:cubicBezTo>
                    <a:close/>
                    <a:moveTo>
                      <a:pt x="19" y="71"/>
                    </a:moveTo>
                    <a:cubicBezTo>
                      <a:pt x="24" y="67"/>
                      <a:pt x="32" y="65"/>
                      <a:pt x="39" y="61"/>
                    </a:cubicBezTo>
                    <a:cubicBezTo>
                      <a:pt x="46" y="57"/>
                      <a:pt x="54" y="53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5"/>
                      <a:pt x="102" y="31"/>
                      <a:pt x="109" y="28"/>
                    </a:cubicBezTo>
                    <a:cubicBezTo>
                      <a:pt x="111" y="27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0"/>
                      <a:pt x="79" y="44"/>
                      <a:pt x="72" y="48"/>
                    </a:cubicBezTo>
                    <a:cubicBezTo>
                      <a:pt x="64" y="52"/>
                      <a:pt x="57" y="55"/>
                      <a:pt x="50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1"/>
                    </a:cubicBezTo>
                    <a:close/>
                    <a:moveTo>
                      <a:pt x="114" y="31"/>
                    </a:moveTo>
                    <a:cubicBezTo>
                      <a:pt x="112" y="32"/>
                      <a:pt x="109" y="34"/>
                      <a:pt x="107" y="36"/>
                    </a:cubicBezTo>
                    <a:cubicBezTo>
                      <a:pt x="100" y="40"/>
                      <a:pt x="94" y="44"/>
                      <a:pt x="87" y="47"/>
                    </a:cubicBezTo>
                    <a:cubicBezTo>
                      <a:pt x="73" y="53"/>
                      <a:pt x="60" y="59"/>
                      <a:pt x="47" y="65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5" y="66"/>
                    </a:cubicBezTo>
                    <a:cubicBezTo>
                      <a:pt x="52" y="62"/>
                      <a:pt x="59" y="59"/>
                      <a:pt x="66" y="56"/>
                    </a:cubicBezTo>
                    <a:cubicBezTo>
                      <a:pt x="80" y="49"/>
                      <a:pt x="94" y="42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6"/>
                      <a:pt x="127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6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6" y="71"/>
                      <a:pt x="80" y="70"/>
                      <a:pt x="84" y="68"/>
                    </a:cubicBezTo>
                    <a:cubicBezTo>
                      <a:pt x="94" y="64"/>
                      <a:pt x="105" y="62"/>
                      <a:pt x="115" y="58"/>
                    </a:cubicBezTo>
                    <a:cubicBezTo>
                      <a:pt x="117" y="56"/>
                      <a:pt x="120" y="55"/>
                      <a:pt x="122" y="54"/>
                    </a:cubicBezTo>
                    <a:cubicBezTo>
                      <a:pt x="120" y="55"/>
                      <a:pt x="118" y="56"/>
                      <a:pt x="116" y="57"/>
                    </a:cubicBezTo>
                    <a:cubicBezTo>
                      <a:pt x="111" y="59"/>
                      <a:pt x="107" y="60"/>
                      <a:pt x="103" y="62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2"/>
                    </a:cubicBezTo>
                    <a:cubicBezTo>
                      <a:pt x="68" y="70"/>
                      <a:pt x="74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59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9" y="73"/>
                      <a:pt x="69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3"/>
                      <a:pt x="90" y="65"/>
                    </a:cubicBezTo>
                    <a:cubicBezTo>
                      <a:pt x="84" y="67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69"/>
                      <a:pt x="82" y="67"/>
                      <a:pt x="88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2" y="51"/>
                      <a:pt x="122" y="52"/>
                      <a:pt x="123" y="53"/>
                    </a:cubicBezTo>
                    <a:cubicBezTo>
                      <a:pt x="118" y="54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20" y="48"/>
                      <a:pt x="119" y="49"/>
                      <a:pt x="120" y="50"/>
                    </a:cubicBezTo>
                    <a:cubicBezTo>
                      <a:pt x="120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2" y="71"/>
                      <a:pt x="59" y="73"/>
                      <a:pt x="56" y="74"/>
                    </a:cubicBezTo>
                    <a:cubicBezTo>
                      <a:pt x="56" y="74"/>
                      <a:pt x="51" y="75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0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6" y="62"/>
                      <a:pt x="70" y="64"/>
                    </a:cubicBezTo>
                    <a:cubicBezTo>
                      <a:pt x="77" y="61"/>
                      <a:pt x="85" y="58"/>
                      <a:pt x="92" y="55"/>
                    </a:cubicBezTo>
                    <a:cubicBezTo>
                      <a:pt x="98" y="52"/>
                      <a:pt x="105" y="49"/>
                      <a:pt x="111" y="47"/>
                    </a:cubicBezTo>
                    <a:cubicBezTo>
                      <a:pt x="116" y="44"/>
                      <a:pt x="123" y="43"/>
                      <a:pt x="127" y="39"/>
                    </a:cubicBezTo>
                    <a:cubicBezTo>
                      <a:pt x="127" y="40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6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9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4" y="78"/>
                    </a:cubicBezTo>
                    <a:cubicBezTo>
                      <a:pt x="34" y="77"/>
                      <a:pt x="35" y="76"/>
                      <a:pt x="35" y="75"/>
                    </a:cubicBezTo>
                    <a:cubicBezTo>
                      <a:pt x="51" y="67"/>
                      <a:pt x="67" y="59"/>
                      <a:pt x="83" y="53"/>
                    </a:cubicBezTo>
                    <a:cubicBezTo>
                      <a:pt x="91" y="49"/>
                      <a:pt x="99" y="46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8"/>
                      <a:pt x="119" y="38"/>
                      <a:pt x="120" y="38"/>
                    </a:cubicBezTo>
                    <a:cubicBezTo>
                      <a:pt x="105" y="45"/>
                      <a:pt x="90" y="49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6" y="73"/>
                      <a:pt x="35" y="73"/>
                    </a:cubicBezTo>
                    <a:cubicBezTo>
                      <a:pt x="35" y="73"/>
                      <a:pt x="36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69"/>
                      <a:pt x="47" y="66"/>
                      <a:pt x="53" y="63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9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5"/>
                      <a:pt x="59" y="62"/>
                    </a:cubicBezTo>
                    <a:cubicBezTo>
                      <a:pt x="51" y="65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2" y="29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3"/>
                      <a:pt x="103" y="36"/>
                      <a:pt x="99" y="39"/>
                    </a:cubicBezTo>
                    <a:cubicBezTo>
                      <a:pt x="91" y="43"/>
                      <a:pt x="83" y="47"/>
                      <a:pt x="76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69"/>
                    </a:cubicBezTo>
                    <a:cubicBezTo>
                      <a:pt x="35" y="69"/>
                      <a:pt x="34" y="69"/>
                      <a:pt x="34" y="69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5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1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79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6"/>
                      <a:pt x="37" y="80"/>
                      <a:pt x="31" y="82"/>
                    </a:cubicBezTo>
                    <a:cubicBezTo>
                      <a:pt x="32" y="81"/>
                      <a:pt x="32" y="80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2"/>
                    </a:cubicBezTo>
                    <a:cubicBezTo>
                      <a:pt x="83" y="56"/>
                      <a:pt x="97" y="50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39"/>
                    </a:cubicBezTo>
                    <a:cubicBezTo>
                      <a:pt x="128" y="38"/>
                      <a:pt x="121" y="42"/>
                      <a:pt x="122" y="41"/>
                    </a:cubicBezTo>
                    <a:cubicBezTo>
                      <a:pt x="115" y="44"/>
                      <a:pt x="108" y="47"/>
                      <a:pt x="101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60" y="68"/>
                      <a:pt x="59" y="68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3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9" y="70"/>
                      <a:pt x="59" y="69"/>
                    </a:cubicBezTo>
                    <a:cubicBezTo>
                      <a:pt x="66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3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4"/>
                    </a:cubicBezTo>
                    <a:cubicBezTo>
                      <a:pt x="123" y="45"/>
                      <a:pt x="121" y="46"/>
                      <a:pt x="120" y="47"/>
                    </a:cubicBezTo>
                    <a:cubicBezTo>
                      <a:pt x="117" y="48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4"/>
                    </a:cubicBezTo>
                    <a:cubicBezTo>
                      <a:pt x="51" y="74"/>
                      <a:pt x="51" y="74"/>
                      <a:pt x="51" y="73"/>
                    </a:cubicBezTo>
                    <a:cubicBezTo>
                      <a:pt x="51" y="73"/>
                      <a:pt x="50" y="73"/>
                      <a:pt x="50" y="73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8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5"/>
                    </a:moveTo>
                    <a:cubicBezTo>
                      <a:pt x="83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2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2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5"/>
                    </a:cubicBezTo>
                    <a:close/>
                    <a:moveTo>
                      <a:pt x="110" y="69"/>
                    </a:moveTo>
                    <a:cubicBezTo>
                      <a:pt x="110" y="69"/>
                      <a:pt x="109" y="69"/>
                      <a:pt x="109" y="68"/>
                    </a:cubicBezTo>
                    <a:cubicBezTo>
                      <a:pt x="109" y="68"/>
                      <a:pt x="109" y="69"/>
                      <a:pt x="109" y="68"/>
                    </a:cubicBezTo>
                    <a:cubicBezTo>
                      <a:pt x="112" y="67"/>
                      <a:pt x="115" y="66"/>
                      <a:pt x="117" y="65"/>
                    </a:cubicBezTo>
                    <a:cubicBezTo>
                      <a:pt x="118" y="65"/>
                      <a:pt x="119" y="64"/>
                      <a:pt x="121" y="63"/>
                    </a:cubicBezTo>
                    <a:cubicBezTo>
                      <a:pt x="124" y="62"/>
                      <a:pt x="121" y="64"/>
                      <a:pt x="120" y="65"/>
                    </a:cubicBezTo>
                    <a:cubicBezTo>
                      <a:pt x="117" y="67"/>
                      <a:pt x="113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7"/>
                    </a:cubicBezTo>
                    <a:cubicBezTo>
                      <a:pt x="106" y="67"/>
                      <a:pt x="106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1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4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7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3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1"/>
                      <a:pt x="99" y="72"/>
                      <a:pt x="97" y="74"/>
                    </a:cubicBezTo>
                    <a:cubicBezTo>
                      <a:pt x="97" y="74"/>
                      <a:pt x="97" y="74"/>
                      <a:pt x="97" y="74"/>
                    </a:cubicBezTo>
                    <a:close/>
                    <a:moveTo>
                      <a:pt x="100" y="72"/>
                    </a:moveTo>
                    <a:cubicBezTo>
                      <a:pt x="102" y="71"/>
                      <a:pt x="104" y="71"/>
                      <a:pt x="105" y="70"/>
                    </a:cubicBezTo>
                    <a:cubicBezTo>
                      <a:pt x="105" y="70"/>
                      <a:pt x="105" y="71"/>
                      <a:pt x="105" y="72"/>
                    </a:cubicBezTo>
                    <a:cubicBezTo>
                      <a:pt x="104" y="72"/>
                      <a:pt x="103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80" y="80"/>
                      <a:pt x="79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3" y="73"/>
                      <a:pt x="105" y="72"/>
                    </a:cubicBezTo>
                    <a:cubicBezTo>
                      <a:pt x="104" y="74"/>
                      <a:pt x="101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6" y="69"/>
                      <a:pt x="117" y="69"/>
                    </a:cubicBezTo>
                    <a:cubicBezTo>
                      <a:pt x="116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69"/>
                      <a:pt x="111" y="69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7"/>
                    </a:moveTo>
                    <a:cubicBezTo>
                      <a:pt x="115" y="61"/>
                      <a:pt x="106" y="64"/>
                      <a:pt x="96" y="67"/>
                    </a:cubicBezTo>
                    <a:cubicBezTo>
                      <a:pt x="93" y="69"/>
                      <a:pt x="89" y="70"/>
                      <a:pt x="86" y="71"/>
                    </a:cubicBezTo>
                    <a:cubicBezTo>
                      <a:pt x="91" y="68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4" y="54"/>
                    </a:cubicBezTo>
                    <a:cubicBezTo>
                      <a:pt x="124" y="55"/>
                      <a:pt x="124" y="56"/>
                      <a:pt x="124" y="57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6"/>
                      <a:pt x="67" y="59"/>
                      <a:pt x="62" y="61"/>
                    </a:cubicBezTo>
                    <a:cubicBezTo>
                      <a:pt x="68" y="58"/>
                      <a:pt x="74" y="55"/>
                      <a:pt x="80" y="53"/>
                    </a:cubicBezTo>
                    <a:cubicBezTo>
                      <a:pt x="94" y="46"/>
                      <a:pt x="109" y="40"/>
                      <a:pt x="122" y="32"/>
                    </a:cubicBezTo>
                    <a:cubicBezTo>
                      <a:pt x="123" y="32"/>
                      <a:pt x="125" y="33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4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5" y="53"/>
                      <a:pt x="76" y="52"/>
                    </a:cubicBezTo>
                    <a:cubicBezTo>
                      <a:pt x="83" y="49"/>
                      <a:pt x="90" y="46"/>
                      <a:pt x="97" y="43"/>
                    </a:cubicBezTo>
                    <a:cubicBezTo>
                      <a:pt x="104" y="39"/>
                      <a:pt x="110" y="35"/>
                      <a:pt x="116" y="30"/>
                    </a:cubicBezTo>
                    <a:cubicBezTo>
                      <a:pt x="118" y="30"/>
                      <a:pt x="120" y="30"/>
                      <a:pt x="121" y="31"/>
                    </a:cubicBezTo>
                    <a:close/>
                    <a:moveTo>
                      <a:pt x="113" y="26"/>
                    </a:moveTo>
                    <a:cubicBezTo>
                      <a:pt x="113" y="26"/>
                      <a:pt x="113" y="26"/>
                      <a:pt x="113" y="26"/>
                    </a:cubicBezTo>
                    <a:cubicBezTo>
                      <a:pt x="104" y="29"/>
                      <a:pt x="97" y="33"/>
                      <a:pt x="89" y="37"/>
                    </a:cubicBezTo>
                    <a:cubicBezTo>
                      <a:pt x="81" y="40"/>
                      <a:pt x="73" y="43"/>
                      <a:pt x="65" y="47"/>
                    </a:cubicBezTo>
                    <a:cubicBezTo>
                      <a:pt x="56" y="52"/>
                      <a:pt x="47" y="56"/>
                      <a:pt x="39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0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7" y="25"/>
                      <a:pt x="113" y="19"/>
                    </a:cubicBezTo>
                    <a:cubicBezTo>
                      <a:pt x="113" y="22"/>
                      <a:pt x="113" y="24"/>
                      <a:pt x="113" y="26"/>
                    </a:cubicBezTo>
                    <a:close/>
                    <a:moveTo>
                      <a:pt x="112" y="18"/>
                    </a:moveTo>
                    <a:cubicBezTo>
                      <a:pt x="110" y="19"/>
                      <a:pt x="109" y="21"/>
                      <a:pt x="107" y="22"/>
                    </a:cubicBezTo>
                    <a:cubicBezTo>
                      <a:pt x="104" y="23"/>
                      <a:pt x="101" y="25"/>
                      <a:pt x="98" y="26"/>
                    </a:cubicBezTo>
                    <a:cubicBezTo>
                      <a:pt x="91" y="29"/>
                      <a:pt x="84" y="32"/>
                      <a:pt x="78" y="35"/>
                    </a:cubicBezTo>
                    <a:cubicBezTo>
                      <a:pt x="65" y="41"/>
                      <a:pt x="52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1"/>
                      <a:pt x="101" y="20"/>
                      <a:pt x="103" y="19"/>
                    </a:cubicBezTo>
                    <a:cubicBezTo>
                      <a:pt x="104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7" y="15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7"/>
                      <a:pt x="112" y="18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8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8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1" y="19"/>
                      <a:pt x="92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7"/>
                      <a:pt x="95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8"/>
                      <a:pt x="80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1" y="32"/>
                      <a:pt x="28" y="38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0"/>
                      <a:pt x="26" y="37"/>
                      <a:pt x="33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3"/>
                    </a:cubicBezTo>
                    <a:cubicBezTo>
                      <a:pt x="69" y="14"/>
                      <a:pt x="70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60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4"/>
                      <a:pt x="44" y="15"/>
                      <a:pt x="44" y="15"/>
                    </a:cubicBezTo>
                    <a:cubicBezTo>
                      <a:pt x="38" y="18"/>
                      <a:pt x="33" y="19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5"/>
                      <a:pt x="42" y="11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2"/>
                      <a:pt x="36" y="11"/>
                      <a:pt x="39" y="9"/>
                    </a:cubicBezTo>
                    <a:cubicBezTo>
                      <a:pt x="42" y="10"/>
                      <a:pt x="44" y="11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9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3" y="24"/>
                    </a:moveTo>
                    <a:cubicBezTo>
                      <a:pt x="19" y="25"/>
                      <a:pt x="16" y="27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1"/>
                    </a:cubicBezTo>
                    <a:cubicBezTo>
                      <a:pt x="21" y="22"/>
                      <a:pt x="22" y="23"/>
                      <a:pt x="23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1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2" name="Freeform 90"/>
              <p:cNvSpPr>
                <a:spLocks noEditPoints="1"/>
              </p:cNvSpPr>
              <p:nvPr/>
            </p:nvSpPr>
            <p:spPr bwMode="auto">
              <a:xfrm>
                <a:off x="1863343" y="3041299"/>
                <a:ext cx="519604" cy="647456"/>
              </a:xfrm>
              <a:custGeom>
                <a:avLst/>
                <a:gdLst>
                  <a:gd name="T0" fmla="*/ 196 w 268"/>
                  <a:gd name="T1" fmla="*/ 288 h 334"/>
                  <a:gd name="T2" fmla="*/ 192 w 268"/>
                  <a:gd name="T3" fmla="*/ 88 h 334"/>
                  <a:gd name="T4" fmla="*/ 172 w 268"/>
                  <a:gd name="T5" fmla="*/ 88 h 334"/>
                  <a:gd name="T6" fmla="*/ 201 w 268"/>
                  <a:gd name="T7" fmla="*/ 244 h 334"/>
                  <a:gd name="T8" fmla="*/ 263 w 268"/>
                  <a:gd name="T9" fmla="*/ 254 h 334"/>
                  <a:gd name="T10" fmla="*/ 211 w 268"/>
                  <a:gd name="T11" fmla="*/ 300 h 334"/>
                  <a:gd name="T12" fmla="*/ 246 w 268"/>
                  <a:gd name="T13" fmla="*/ 271 h 334"/>
                  <a:gd name="T14" fmla="*/ 245 w 268"/>
                  <a:gd name="T15" fmla="*/ 215 h 334"/>
                  <a:gd name="T16" fmla="*/ 204 w 268"/>
                  <a:gd name="T17" fmla="*/ 199 h 334"/>
                  <a:gd name="T18" fmla="*/ 210 w 268"/>
                  <a:gd name="T19" fmla="*/ 221 h 334"/>
                  <a:gd name="T20" fmla="*/ 206 w 268"/>
                  <a:gd name="T21" fmla="*/ 167 h 334"/>
                  <a:gd name="T22" fmla="*/ 238 w 268"/>
                  <a:gd name="T23" fmla="*/ 165 h 334"/>
                  <a:gd name="T24" fmla="*/ 219 w 268"/>
                  <a:gd name="T25" fmla="*/ 176 h 334"/>
                  <a:gd name="T26" fmla="*/ 203 w 268"/>
                  <a:gd name="T27" fmla="*/ 212 h 334"/>
                  <a:gd name="T28" fmla="*/ 216 w 268"/>
                  <a:gd name="T29" fmla="*/ 266 h 334"/>
                  <a:gd name="T30" fmla="*/ 231 w 268"/>
                  <a:gd name="T31" fmla="*/ 237 h 334"/>
                  <a:gd name="T32" fmla="*/ 207 w 268"/>
                  <a:gd name="T33" fmla="*/ 158 h 334"/>
                  <a:gd name="T34" fmla="*/ 159 w 268"/>
                  <a:gd name="T35" fmla="*/ 313 h 334"/>
                  <a:gd name="T36" fmla="*/ 133 w 268"/>
                  <a:gd name="T37" fmla="*/ 306 h 334"/>
                  <a:gd name="T38" fmla="*/ 166 w 268"/>
                  <a:gd name="T39" fmla="*/ 259 h 334"/>
                  <a:gd name="T40" fmla="*/ 156 w 268"/>
                  <a:gd name="T41" fmla="*/ 224 h 334"/>
                  <a:gd name="T42" fmla="*/ 98 w 268"/>
                  <a:gd name="T43" fmla="*/ 284 h 334"/>
                  <a:gd name="T44" fmla="*/ 109 w 268"/>
                  <a:gd name="T45" fmla="*/ 265 h 334"/>
                  <a:gd name="T46" fmla="*/ 169 w 268"/>
                  <a:gd name="T47" fmla="*/ 240 h 334"/>
                  <a:gd name="T48" fmla="*/ 174 w 268"/>
                  <a:gd name="T49" fmla="*/ 201 h 334"/>
                  <a:gd name="T50" fmla="*/ 130 w 268"/>
                  <a:gd name="T51" fmla="*/ 215 h 334"/>
                  <a:gd name="T52" fmla="*/ 129 w 268"/>
                  <a:gd name="T53" fmla="*/ 194 h 334"/>
                  <a:gd name="T54" fmla="*/ 138 w 268"/>
                  <a:gd name="T55" fmla="*/ 178 h 334"/>
                  <a:gd name="T56" fmla="*/ 126 w 268"/>
                  <a:gd name="T57" fmla="*/ 191 h 334"/>
                  <a:gd name="T58" fmla="*/ 118 w 268"/>
                  <a:gd name="T59" fmla="*/ 184 h 334"/>
                  <a:gd name="T60" fmla="*/ 176 w 268"/>
                  <a:gd name="T61" fmla="*/ 167 h 334"/>
                  <a:gd name="T62" fmla="*/ 160 w 268"/>
                  <a:gd name="T63" fmla="*/ 174 h 334"/>
                  <a:gd name="T64" fmla="*/ 97 w 268"/>
                  <a:gd name="T65" fmla="*/ 201 h 334"/>
                  <a:gd name="T66" fmla="*/ 170 w 268"/>
                  <a:gd name="T67" fmla="*/ 256 h 334"/>
                  <a:gd name="T68" fmla="*/ 134 w 268"/>
                  <a:gd name="T69" fmla="*/ 304 h 334"/>
                  <a:gd name="T70" fmla="*/ 163 w 268"/>
                  <a:gd name="T71" fmla="*/ 304 h 334"/>
                  <a:gd name="T72" fmla="*/ 193 w 268"/>
                  <a:gd name="T73" fmla="*/ 312 h 334"/>
                  <a:gd name="T74" fmla="*/ 258 w 268"/>
                  <a:gd name="T75" fmla="*/ 275 h 334"/>
                  <a:gd name="T76" fmla="*/ 207 w 268"/>
                  <a:gd name="T77" fmla="*/ 260 h 334"/>
                  <a:gd name="T78" fmla="*/ 106 w 268"/>
                  <a:gd name="T79" fmla="*/ 133 h 334"/>
                  <a:gd name="T80" fmla="*/ 30 w 268"/>
                  <a:gd name="T81" fmla="*/ 256 h 334"/>
                  <a:gd name="T82" fmla="*/ 48 w 268"/>
                  <a:gd name="T83" fmla="*/ 76 h 334"/>
                  <a:gd name="T84" fmla="*/ 121 w 268"/>
                  <a:gd name="T85" fmla="*/ 15 h 334"/>
                  <a:gd name="T86" fmla="*/ 99 w 268"/>
                  <a:gd name="T87" fmla="*/ 46 h 334"/>
                  <a:gd name="T88" fmla="*/ 139 w 268"/>
                  <a:gd name="T89" fmla="*/ 36 h 334"/>
                  <a:gd name="T90" fmla="*/ 38 w 268"/>
                  <a:gd name="T91" fmla="*/ 168 h 334"/>
                  <a:gd name="T92" fmla="*/ 14 w 268"/>
                  <a:gd name="T93" fmla="*/ 153 h 334"/>
                  <a:gd name="T94" fmla="*/ 41 w 268"/>
                  <a:gd name="T95" fmla="*/ 123 h 334"/>
                  <a:gd name="T96" fmla="*/ 34 w 268"/>
                  <a:gd name="T97" fmla="*/ 154 h 334"/>
                  <a:gd name="T98" fmla="*/ 37 w 268"/>
                  <a:gd name="T99" fmla="*/ 105 h 334"/>
                  <a:gd name="T100" fmla="*/ 35 w 268"/>
                  <a:gd name="T101" fmla="*/ 86 h 334"/>
                  <a:gd name="T102" fmla="*/ 23 w 268"/>
                  <a:gd name="T103" fmla="*/ 120 h 334"/>
                  <a:gd name="T104" fmla="*/ 27 w 268"/>
                  <a:gd name="T105" fmla="*/ 140 h 334"/>
                  <a:gd name="T106" fmla="*/ 21 w 268"/>
                  <a:gd name="T107" fmla="*/ 178 h 334"/>
                  <a:gd name="T108" fmla="*/ 8 w 268"/>
                  <a:gd name="T109" fmla="*/ 209 h 334"/>
                  <a:gd name="T110" fmla="*/ 19 w 268"/>
                  <a:gd name="T111" fmla="*/ 214 h 334"/>
                  <a:gd name="T112" fmla="*/ 36 w 268"/>
                  <a:gd name="T113" fmla="*/ 182 h 334"/>
                  <a:gd name="T114" fmla="*/ 9 w 268"/>
                  <a:gd name="T115" fmla="*/ 205 h 334"/>
                  <a:gd name="T116" fmla="*/ 31 w 268"/>
                  <a:gd name="T117" fmla="*/ 230 h 334"/>
                  <a:gd name="T118" fmla="*/ 33 w 268"/>
                  <a:gd name="T119" fmla="*/ 250 h 334"/>
                  <a:gd name="T120" fmla="*/ 145 w 268"/>
                  <a:gd name="T121" fmla="*/ 30 h 334"/>
                  <a:gd name="T122" fmla="*/ 5 w 268"/>
                  <a:gd name="T123" fmla="*/ 257 h 334"/>
                  <a:gd name="T124" fmla="*/ 80 w 268"/>
                  <a:gd name="T125" fmla="*/ 294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4">
                    <a:moveTo>
                      <a:pt x="261" y="170"/>
                    </a:moveTo>
                    <a:cubicBezTo>
                      <a:pt x="261" y="170"/>
                      <a:pt x="261" y="170"/>
                      <a:pt x="261" y="169"/>
                    </a:cubicBezTo>
                    <a:cubicBezTo>
                      <a:pt x="261" y="168"/>
                      <a:pt x="261" y="166"/>
                      <a:pt x="261" y="164"/>
                    </a:cubicBezTo>
                    <a:cubicBezTo>
                      <a:pt x="259" y="151"/>
                      <a:pt x="256" y="139"/>
                      <a:pt x="251" y="127"/>
                    </a:cubicBezTo>
                    <a:cubicBezTo>
                      <a:pt x="250" y="124"/>
                      <a:pt x="249" y="121"/>
                      <a:pt x="248" y="119"/>
                    </a:cubicBezTo>
                    <a:cubicBezTo>
                      <a:pt x="248" y="119"/>
                      <a:pt x="248" y="118"/>
                      <a:pt x="247" y="118"/>
                    </a:cubicBezTo>
                    <a:cubicBezTo>
                      <a:pt x="238" y="98"/>
                      <a:pt x="223" y="82"/>
                      <a:pt x="206" y="68"/>
                    </a:cubicBezTo>
                    <a:cubicBezTo>
                      <a:pt x="190" y="56"/>
                      <a:pt x="172" y="47"/>
                      <a:pt x="153" y="42"/>
                    </a:cubicBezTo>
                    <a:cubicBezTo>
                      <a:pt x="152" y="38"/>
                      <a:pt x="152" y="33"/>
                      <a:pt x="148" y="29"/>
                    </a:cubicBezTo>
                    <a:cubicBezTo>
                      <a:pt x="144" y="25"/>
                      <a:pt x="138" y="26"/>
                      <a:pt x="132" y="24"/>
                    </a:cubicBezTo>
                    <a:cubicBezTo>
                      <a:pt x="124" y="23"/>
                      <a:pt x="124" y="10"/>
                      <a:pt x="118" y="6"/>
                    </a:cubicBezTo>
                    <a:cubicBezTo>
                      <a:pt x="110" y="0"/>
                      <a:pt x="103" y="8"/>
                      <a:pt x="100" y="14"/>
                    </a:cubicBezTo>
                    <a:cubicBezTo>
                      <a:pt x="97" y="19"/>
                      <a:pt x="93" y="24"/>
                      <a:pt x="91" y="30"/>
                    </a:cubicBezTo>
                    <a:cubicBezTo>
                      <a:pt x="88" y="36"/>
                      <a:pt x="89" y="41"/>
                      <a:pt x="90" y="47"/>
                    </a:cubicBezTo>
                    <a:cubicBezTo>
                      <a:pt x="90" y="47"/>
                      <a:pt x="90" y="47"/>
                      <a:pt x="90" y="47"/>
                    </a:cubicBezTo>
                    <a:cubicBezTo>
                      <a:pt x="76" y="49"/>
                      <a:pt x="64" y="52"/>
                      <a:pt x="53" y="59"/>
                    </a:cubicBezTo>
                    <a:cubicBezTo>
                      <a:pt x="43" y="66"/>
                      <a:pt x="36" y="76"/>
                      <a:pt x="32" y="86"/>
                    </a:cubicBezTo>
                    <a:cubicBezTo>
                      <a:pt x="26" y="99"/>
                      <a:pt x="23" y="113"/>
                      <a:pt x="19" y="127"/>
                    </a:cubicBezTo>
                    <a:cubicBezTo>
                      <a:pt x="14" y="142"/>
                      <a:pt x="10" y="157"/>
                      <a:pt x="8" y="172"/>
                    </a:cubicBezTo>
                    <a:cubicBezTo>
                      <a:pt x="5" y="187"/>
                      <a:pt x="5" y="201"/>
                      <a:pt x="5" y="216"/>
                    </a:cubicBezTo>
                    <a:cubicBezTo>
                      <a:pt x="5" y="224"/>
                      <a:pt x="3" y="231"/>
                      <a:pt x="2" y="239"/>
                    </a:cubicBezTo>
                    <a:cubicBezTo>
                      <a:pt x="0" y="245"/>
                      <a:pt x="0" y="251"/>
                      <a:pt x="1" y="257"/>
                    </a:cubicBezTo>
                    <a:cubicBezTo>
                      <a:pt x="3" y="262"/>
                      <a:pt x="8" y="267"/>
                      <a:pt x="13" y="268"/>
                    </a:cubicBezTo>
                    <a:cubicBezTo>
                      <a:pt x="13" y="269"/>
                      <a:pt x="13" y="269"/>
                      <a:pt x="13" y="269"/>
                    </a:cubicBezTo>
                    <a:cubicBezTo>
                      <a:pt x="15" y="276"/>
                      <a:pt x="18" y="284"/>
                      <a:pt x="25" y="287"/>
                    </a:cubicBezTo>
                    <a:cubicBezTo>
                      <a:pt x="32" y="290"/>
                      <a:pt x="42" y="284"/>
                      <a:pt x="48" y="290"/>
                    </a:cubicBezTo>
                    <a:cubicBezTo>
                      <a:pt x="48" y="291"/>
                      <a:pt x="48" y="291"/>
                      <a:pt x="48" y="291"/>
                    </a:cubicBezTo>
                    <a:cubicBezTo>
                      <a:pt x="49" y="291"/>
                      <a:pt x="49" y="292"/>
                      <a:pt x="49" y="292"/>
                    </a:cubicBezTo>
                    <a:cubicBezTo>
                      <a:pt x="55" y="301"/>
                      <a:pt x="61" y="309"/>
                      <a:pt x="70" y="315"/>
                    </a:cubicBezTo>
                    <a:cubicBezTo>
                      <a:pt x="87" y="327"/>
                      <a:pt x="109" y="329"/>
                      <a:pt x="130" y="330"/>
                    </a:cubicBezTo>
                    <a:cubicBezTo>
                      <a:pt x="144" y="330"/>
                      <a:pt x="159" y="330"/>
                      <a:pt x="173" y="331"/>
                    </a:cubicBezTo>
                    <a:cubicBezTo>
                      <a:pt x="188" y="332"/>
                      <a:pt x="201" y="334"/>
                      <a:pt x="215" y="329"/>
                    </a:cubicBezTo>
                    <a:cubicBezTo>
                      <a:pt x="235" y="321"/>
                      <a:pt x="250" y="302"/>
                      <a:pt x="258" y="283"/>
                    </a:cubicBezTo>
                    <a:cubicBezTo>
                      <a:pt x="262" y="272"/>
                      <a:pt x="265" y="261"/>
                      <a:pt x="266" y="250"/>
                    </a:cubicBezTo>
                    <a:cubicBezTo>
                      <a:pt x="268" y="235"/>
                      <a:pt x="265" y="219"/>
                      <a:pt x="264" y="204"/>
                    </a:cubicBezTo>
                    <a:cubicBezTo>
                      <a:pt x="262" y="193"/>
                      <a:pt x="262" y="182"/>
                      <a:pt x="261" y="170"/>
                    </a:cubicBezTo>
                    <a:close/>
                    <a:moveTo>
                      <a:pt x="261" y="264"/>
                    </a:moveTo>
                    <a:cubicBezTo>
                      <a:pt x="261" y="264"/>
                      <a:pt x="261" y="263"/>
                      <a:pt x="261" y="264"/>
                    </a:cubicBezTo>
                    <a:cubicBezTo>
                      <a:pt x="256" y="265"/>
                      <a:pt x="250" y="268"/>
                      <a:pt x="245" y="270"/>
                    </a:cubicBezTo>
                    <a:cubicBezTo>
                      <a:pt x="239" y="272"/>
                      <a:pt x="233" y="275"/>
                      <a:pt x="227" y="277"/>
                    </a:cubicBezTo>
                    <a:cubicBezTo>
                      <a:pt x="221" y="279"/>
                      <a:pt x="215" y="281"/>
                      <a:pt x="209" y="283"/>
                    </a:cubicBezTo>
                    <a:cubicBezTo>
                      <a:pt x="205" y="285"/>
                      <a:pt x="200" y="286"/>
                      <a:pt x="196" y="288"/>
                    </a:cubicBezTo>
                    <a:cubicBezTo>
                      <a:pt x="196" y="287"/>
                      <a:pt x="196" y="286"/>
                      <a:pt x="197" y="285"/>
                    </a:cubicBezTo>
                    <a:cubicBezTo>
                      <a:pt x="202" y="284"/>
                      <a:pt x="206" y="282"/>
                      <a:pt x="211" y="280"/>
                    </a:cubicBezTo>
                    <a:cubicBezTo>
                      <a:pt x="217" y="278"/>
                      <a:pt x="224" y="277"/>
                      <a:pt x="230" y="275"/>
                    </a:cubicBezTo>
                    <a:cubicBezTo>
                      <a:pt x="236" y="274"/>
                      <a:pt x="241" y="272"/>
                      <a:pt x="246" y="269"/>
                    </a:cubicBezTo>
                    <a:cubicBezTo>
                      <a:pt x="251" y="267"/>
                      <a:pt x="257" y="265"/>
                      <a:pt x="261" y="263"/>
                    </a:cubicBezTo>
                    <a:cubicBezTo>
                      <a:pt x="261" y="263"/>
                      <a:pt x="261" y="263"/>
                      <a:pt x="261" y="264"/>
                    </a:cubicBezTo>
                    <a:close/>
                    <a:moveTo>
                      <a:pt x="260" y="269"/>
                    </a:moveTo>
                    <a:cubicBezTo>
                      <a:pt x="260" y="269"/>
                      <a:pt x="259" y="269"/>
                      <a:pt x="259" y="269"/>
                    </a:cubicBezTo>
                    <a:cubicBezTo>
                      <a:pt x="255" y="272"/>
                      <a:pt x="249" y="273"/>
                      <a:pt x="244" y="275"/>
                    </a:cubicBezTo>
                    <a:cubicBezTo>
                      <a:pt x="238" y="277"/>
                      <a:pt x="232" y="280"/>
                      <a:pt x="226" y="282"/>
                    </a:cubicBezTo>
                    <a:cubicBezTo>
                      <a:pt x="220" y="284"/>
                      <a:pt x="214" y="286"/>
                      <a:pt x="208" y="288"/>
                    </a:cubicBezTo>
                    <a:cubicBezTo>
                      <a:pt x="205" y="289"/>
                      <a:pt x="203" y="290"/>
                      <a:pt x="200" y="291"/>
                    </a:cubicBezTo>
                    <a:cubicBezTo>
                      <a:pt x="199" y="291"/>
                      <a:pt x="197" y="291"/>
                      <a:pt x="196" y="292"/>
                    </a:cubicBezTo>
                    <a:cubicBezTo>
                      <a:pt x="198" y="291"/>
                      <a:pt x="199" y="290"/>
                      <a:pt x="201" y="290"/>
                    </a:cubicBezTo>
                    <a:cubicBezTo>
                      <a:pt x="206" y="287"/>
                      <a:pt x="213" y="285"/>
                      <a:pt x="219" y="283"/>
                    </a:cubicBezTo>
                    <a:cubicBezTo>
                      <a:pt x="225" y="281"/>
                      <a:pt x="231" y="278"/>
                      <a:pt x="237" y="276"/>
                    </a:cubicBezTo>
                    <a:cubicBezTo>
                      <a:pt x="242" y="274"/>
                      <a:pt x="247" y="272"/>
                      <a:pt x="252" y="270"/>
                    </a:cubicBezTo>
                    <a:cubicBezTo>
                      <a:pt x="255" y="268"/>
                      <a:pt x="259" y="267"/>
                      <a:pt x="261" y="264"/>
                    </a:cubicBezTo>
                    <a:cubicBezTo>
                      <a:pt x="261" y="266"/>
                      <a:pt x="260" y="267"/>
                      <a:pt x="260" y="269"/>
                    </a:cubicBezTo>
                    <a:close/>
                    <a:moveTo>
                      <a:pt x="204" y="92"/>
                    </a:moveTo>
                    <a:cubicBezTo>
                      <a:pt x="206" y="93"/>
                      <a:pt x="209" y="94"/>
                      <a:pt x="211" y="95"/>
                    </a:cubicBezTo>
                    <a:cubicBezTo>
                      <a:pt x="209" y="94"/>
                      <a:pt x="207" y="93"/>
                      <a:pt x="204" y="93"/>
                    </a:cubicBezTo>
                    <a:cubicBezTo>
                      <a:pt x="204" y="93"/>
                      <a:pt x="204" y="92"/>
                      <a:pt x="203" y="92"/>
                    </a:cubicBezTo>
                    <a:cubicBezTo>
                      <a:pt x="203" y="92"/>
                      <a:pt x="204" y="92"/>
                      <a:pt x="204" y="92"/>
                    </a:cubicBezTo>
                    <a:close/>
                    <a:moveTo>
                      <a:pt x="201" y="92"/>
                    </a:moveTo>
                    <a:cubicBezTo>
                      <a:pt x="201" y="92"/>
                      <a:pt x="200" y="91"/>
                      <a:pt x="200" y="91"/>
                    </a:cubicBezTo>
                    <a:cubicBezTo>
                      <a:pt x="200" y="91"/>
                      <a:pt x="200" y="91"/>
                      <a:pt x="200" y="90"/>
                    </a:cubicBezTo>
                    <a:cubicBezTo>
                      <a:pt x="200" y="90"/>
                      <a:pt x="200" y="90"/>
                      <a:pt x="200" y="90"/>
                    </a:cubicBezTo>
                    <a:cubicBezTo>
                      <a:pt x="200" y="90"/>
                      <a:pt x="201" y="91"/>
                      <a:pt x="201" y="91"/>
                    </a:cubicBezTo>
                    <a:cubicBezTo>
                      <a:pt x="201" y="91"/>
                      <a:pt x="201" y="91"/>
                      <a:pt x="201" y="92"/>
                    </a:cubicBezTo>
                    <a:close/>
                    <a:moveTo>
                      <a:pt x="197" y="90"/>
                    </a:moveTo>
                    <a:cubicBezTo>
                      <a:pt x="197" y="90"/>
                      <a:pt x="197" y="90"/>
                      <a:pt x="196" y="90"/>
                    </a:cubicBezTo>
                    <a:cubicBezTo>
                      <a:pt x="196" y="90"/>
                      <a:pt x="197" y="90"/>
                      <a:pt x="197" y="90"/>
                    </a:cubicBezTo>
                    <a:cubicBezTo>
                      <a:pt x="197" y="90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90"/>
                      <a:pt x="197" y="90"/>
                      <a:pt x="197" y="90"/>
                    </a:cubicBezTo>
                    <a:cubicBezTo>
                      <a:pt x="197" y="90"/>
                      <a:pt x="197" y="90"/>
                      <a:pt x="197" y="90"/>
                    </a:cubicBezTo>
                    <a:close/>
                    <a:moveTo>
                      <a:pt x="194" y="90"/>
                    </a:moveTo>
                    <a:cubicBezTo>
                      <a:pt x="193" y="90"/>
                      <a:pt x="192" y="89"/>
                      <a:pt x="192" y="89"/>
                    </a:cubicBezTo>
                    <a:cubicBezTo>
                      <a:pt x="192" y="89"/>
                      <a:pt x="192" y="89"/>
                      <a:pt x="192" y="88"/>
                    </a:cubicBezTo>
                    <a:cubicBezTo>
                      <a:pt x="192" y="88"/>
                      <a:pt x="193" y="88"/>
                      <a:pt x="194" y="89"/>
                    </a:cubicBezTo>
                    <a:cubicBezTo>
                      <a:pt x="194" y="89"/>
                      <a:pt x="194" y="89"/>
                      <a:pt x="194" y="90"/>
                    </a:cubicBezTo>
                    <a:cubicBezTo>
                      <a:pt x="194" y="90"/>
                      <a:pt x="194" y="90"/>
                      <a:pt x="194" y="90"/>
                    </a:cubicBezTo>
                    <a:close/>
                    <a:moveTo>
                      <a:pt x="189" y="89"/>
                    </a:moveTo>
                    <a:cubicBezTo>
                      <a:pt x="188" y="89"/>
                      <a:pt x="188" y="89"/>
                      <a:pt x="187" y="89"/>
                    </a:cubicBezTo>
                    <a:cubicBezTo>
                      <a:pt x="187" y="88"/>
                      <a:pt x="187" y="88"/>
                      <a:pt x="187" y="88"/>
                    </a:cubicBezTo>
                    <a:cubicBezTo>
                      <a:pt x="188" y="88"/>
                      <a:pt x="188" y="88"/>
                      <a:pt x="189" y="88"/>
                    </a:cubicBezTo>
                    <a:cubicBezTo>
                      <a:pt x="189" y="88"/>
                      <a:pt x="189" y="88"/>
                      <a:pt x="189" y="89"/>
                    </a:cubicBezTo>
                    <a:close/>
                    <a:moveTo>
                      <a:pt x="184" y="87"/>
                    </a:move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3" y="88"/>
                      <a:pt x="183" y="88"/>
                    </a:cubicBezTo>
                    <a:cubicBezTo>
                      <a:pt x="183" y="88"/>
                      <a:pt x="183" y="88"/>
                      <a:pt x="183" y="87"/>
                    </a:cubicBezTo>
                    <a:cubicBezTo>
                      <a:pt x="183" y="87"/>
                      <a:pt x="184" y="87"/>
                      <a:pt x="184" y="87"/>
                    </a:cubicBezTo>
                    <a:close/>
                    <a:moveTo>
                      <a:pt x="180" y="87"/>
                    </a:moveTo>
                    <a:cubicBezTo>
                      <a:pt x="180" y="87"/>
                      <a:pt x="180" y="87"/>
                      <a:pt x="180" y="87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7"/>
                      <a:pt x="179" y="87"/>
                    </a:cubicBezTo>
                    <a:cubicBezTo>
                      <a:pt x="179" y="87"/>
                      <a:pt x="179" y="87"/>
                      <a:pt x="179" y="87"/>
                    </a:cubicBezTo>
                    <a:cubicBezTo>
                      <a:pt x="179" y="87"/>
                      <a:pt x="180" y="87"/>
                      <a:pt x="180" y="87"/>
                    </a:cubicBezTo>
                    <a:close/>
                    <a:moveTo>
                      <a:pt x="176" y="88"/>
                    </a:move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5" y="88"/>
                      <a:pt x="175" y="88"/>
                    </a:cubicBezTo>
                    <a:cubicBezTo>
                      <a:pt x="175" y="88"/>
                      <a:pt x="175" y="88"/>
                      <a:pt x="175" y="88"/>
                    </a:cubicBezTo>
                    <a:cubicBezTo>
                      <a:pt x="175" y="88"/>
                      <a:pt x="176" y="88"/>
                      <a:pt x="176" y="88"/>
                    </a:cubicBezTo>
                    <a:close/>
                    <a:moveTo>
                      <a:pt x="172" y="88"/>
                    </a:moveTo>
                    <a:cubicBezTo>
                      <a:pt x="172" y="88"/>
                      <a:pt x="172" y="89"/>
                      <a:pt x="172" y="89"/>
                    </a:cubicBezTo>
                    <a:cubicBezTo>
                      <a:pt x="172" y="89"/>
                      <a:pt x="172" y="89"/>
                      <a:pt x="172" y="89"/>
                    </a:cubicBezTo>
                    <a:cubicBezTo>
                      <a:pt x="172" y="89"/>
                      <a:pt x="171" y="89"/>
                      <a:pt x="171" y="89"/>
                    </a:cubicBezTo>
                    <a:cubicBezTo>
                      <a:pt x="171" y="89"/>
                      <a:pt x="171" y="89"/>
                      <a:pt x="171" y="89"/>
                    </a:cubicBezTo>
                    <a:cubicBezTo>
                      <a:pt x="171" y="88"/>
                      <a:pt x="172" y="88"/>
                      <a:pt x="172" y="88"/>
                    </a:cubicBezTo>
                    <a:close/>
                    <a:moveTo>
                      <a:pt x="166" y="102"/>
                    </a:moveTo>
                    <a:cubicBezTo>
                      <a:pt x="166" y="99"/>
                      <a:pt x="167" y="96"/>
                      <a:pt x="168" y="94"/>
                    </a:cubicBezTo>
                    <a:cubicBezTo>
                      <a:pt x="168" y="96"/>
                      <a:pt x="169" y="99"/>
                      <a:pt x="169" y="101"/>
                    </a:cubicBezTo>
                    <a:cubicBezTo>
                      <a:pt x="170" y="105"/>
                      <a:pt x="171" y="110"/>
                      <a:pt x="168" y="113"/>
                    </a:cubicBezTo>
                    <a:cubicBezTo>
                      <a:pt x="166" y="116"/>
                      <a:pt x="165" y="110"/>
                      <a:pt x="165" y="109"/>
                    </a:cubicBezTo>
                    <a:cubicBezTo>
                      <a:pt x="165" y="107"/>
                      <a:pt x="165" y="104"/>
                      <a:pt x="166" y="102"/>
                    </a:cubicBezTo>
                    <a:close/>
                    <a:moveTo>
                      <a:pt x="171" y="94"/>
                    </a:moveTo>
                    <a:cubicBezTo>
                      <a:pt x="175" y="96"/>
                      <a:pt x="178" y="98"/>
                      <a:pt x="181" y="101"/>
                    </a:cubicBezTo>
                    <a:cubicBezTo>
                      <a:pt x="183" y="103"/>
                      <a:pt x="185" y="105"/>
                      <a:pt x="186" y="108"/>
                    </a:cubicBezTo>
                    <a:cubicBezTo>
                      <a:pt x="187" y="110"/>
                      <a:pt x="184" y="113"/>
                      <a:pt x="182" y="113"/>
                    </a:cubicBezTo>
                    <a:cubicBezTo>
                      <a:pt x="178" y="114"/>
                      <a:pt x="175" y="106"/>
                      <a:pt x="174" y="103"/>
                    </a:cubicBezTo>
                    <a:cubicBezTo>
                      <a:pt x="173" y="100"/>
                      <a:pt x="172" y="97"/>
                      <a:pt x="171" y="94"/>
                    </a:cubicBezTo>
                    <a:close/>
                    <a:moveTo>
                      <a:pt x="168" y="86"/>
                    </a:moveTo>
                    <a:cubicBezTo>
                      <a:pt x="168" y="85"/>
                      <a:pt x="169" y="85"/>
                      <a:pt x="170" y="85"/>
                    </a:cubicBezTo>
                    <a:cubicBezTo>
                      <a:pt x="171" y="85"/>
                      <a:pt x="171" y="85"/>
                      <a:pt x="171" y="85"/>
                    </a:cubicBezTo>
                    <a:cubicBezTo>
                      <a:pt x="170" y="85"/>
                      <a:pt x="169" y="86"/>
                      <a:pt x="168" y="86"/>
                    </a:cubicBezTo>
                    <a:close/>
                    <a:moveTo>
                      <a:pt x="165" y="90"/>
                    </a:moveTo>
                    <a:cubicBezTo>
                      <a:pt x="165" y="90"/>
                      <a:pt x="165" y="90"/>
                      <a:pt x="165" y="90"/>
                    </a:cubicBezTo>
                    <a:cubicBezTo>
                      <a:pt x="163" y="90"/>
                      <a:pt x="161" y="91"/>
                      <a:pt x="160" y="91"/>
                    </a:cubicBezTo>
                    <a:cubicBezTo>
                      <a:pt x="161" y="91"/>
                      <a:pt x="163" y="90"/>
                      <a:pt x="165" y="90"/>
                    </a:cubicBezTo>
                    <a:close/>
                    <a:moveTo>
                      <a:pt x="134" y="164"/>
                    </a:move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6"/>
                      <a:pt x="133" y="166"/>
                      <a:pt x="133" y="166"/>
                    </a:cubicBezTo>
                    <a:cubicBezTo>
                      <a:pt x="133" y="166"/>
                      <a:pt x="133" y="165"/>
                      <a:pt x="133" y="165"/>
                    </a:cubicBezTo>
                    <a:cubicBezTo>
                      <a:pt x="133" y="165"/>
                      <a:pt x="134" y="164"/>
                      <a:pt x="134" y="164"/>
                    </a:cubicBezTo>
                    <a:close/>
                    <a:moveTo>
                      <a:pt x="262" y="215"/>
                    </a:moveTo>
                    <a:cubicBezTo>
                      <a:pt x="262" y="215"/>
                      <a:pt x="262" y="215"/>
                      <a:pt x="262" y="215"/>
                    </a:cubicBezTo>
                    <a:cubicBezTo>
                      <a:pt x="251" y="221"/>
                      <a:pt x="240" y="225"/>
                      <a:pt x="229" y="230"/>
                    </a:cubicBezTo>
                    <a:cubicBezTo>
                      <a:pt x="224" y="232"/>
                      <a:pt x="218" y="235"/>
                      <a:pt x="213" y="237"/>
                    </a:cubicBezTo>
                    <a:cubicBezTo>
                      <a:pt x="211" y="239"/>
                      <a:pt x="208" y="240"/>
                      <a:pt x="206" y="241"/>
                    </a:cubicBezTo>
                    <a:cubicBezTo>
                      <a:pt x="204" y="242"/>
                      <a:pt x="203" y="242"/>
                      <a:pt x="201" y="243"/>
                    </a:cubicBezTo>
                    <a:cubicBezTo>
                      <a:pt x="202" y="243"/>
                      <a:pt x="203" y="242"/>
                      <a:pt x="204" y="241"/>
                    </a:cubicBezTo>
                    <a:cubicBezTo>
                      <a:pt x="209" y="239"/>
                      <a:pt x="213" y="236"/>
                      <a:pt x="218" y="234"/>
                    </a:cubicBezTo>
                    <a:cubicBezTo>
                      <a:pt x="224" y="231"/>
                      <a:pt x="229" y="229"/>
                      <a:pt x="234" y="227"/>
                    </a:cubicBezTo>
                    <a:cubicBezTo>
                      <a:pt x="243" y="222"/>
                      <a:pt x="254" y="218"/>
                      <a:pt x="261" y="212"/>
                    </a:cubicBezTo>
                    <a:cubicBezTo>
                      <a:pt x="262" y="213"/>
                      <a:pt x="262" y="214"/>
                      <a:pt x="262" y="215"/>
                    </a:cubicBezTo>
                    <a:close/>
                    <a:moveTo>
                      <a:pt x="262" y="221"/>
                    </a:moveTo>
                    <a:cubicBezTo>
                      <a:pt x="262" y="221"/>
                      <a:pt x="262" y="221"/>
                      <a:pt x="262" y="221"/>
                    </a:cubicBezTo>
                    <a:cubicBezTo>
                      <a:pt x="252" y="225"/>
                      <a:pt x="241" y="229"/>
                      <a:pt x="230" y="232"/>
                    </a:cubicBezTo>
                    <a:cubicBezTo>
                      <a:pt x="220" y="236"/>
                      <a:pt x="210" y="241"/>
                      <a:pt x="201" y="245"/>
                    </a:cubicBezTo>
                    <a:cubicBezTo>
                      <a:pt x="201" y="245"/>
                      <a:pt x="201" y="244"/>
                      <a:pt x="201" y="244"/>
                    </a:cubicBezTo>
                    <a:cubicBezTo>
                      <a:pt x="205" y="242"/>
                      <a:pt x="209" y="240"/>
                      <a:pt x="214" y="238"/>
                    </a:cubicBezTo>
                    <a:cubicBezTo>
                      <a:pt x="219" y="235"/>
                      <a:pt x="224" y="233"/>
                      <a:pt x="230" y="231"/>
                    </a:cubicBezTo>
                    <a:cubicBezTo>
                      <a:pt x="240" y="226"/>
                      <a:pt x="252" y="222"/>
                      <a:pt x="262" y="216"/>
                    </a:cubicBezTo>
                    <a:cubicBezTo>
                      <a:pt x="262" y="216"/>
                      <a:pt x="262" y="216"/>
                      <a:pt x="262" y="216"/>
                    </a:cubicBezTo>
                    <a:cubicBezTo>
                      <a:pt x="262" y="218"/>
                      <a:pt x="262" y="219"/>
                      <a:pt x="262" y="221"/>
                    </a:cubicBezTo>
                    <a:close/>
                    <a:moveTo>
                      <a:pt x="263" y="231"/>
                    </a:moveTo>
                    <a:cubicBezTo>
                      <a:pt x="263" y="231"/>
                      <a:pt x="263" y="231"/>
                      <a:pt x="263" y="231"/>
                    </a:cubicBezTo>
                    <a:cubicBezTo>
                      <a:pt x="252" y="235"/>
                      <a:pt x="241" y="240"/>
                      <a:pt x="229" y="243"/>
                    </a:cubicBezTo>
                    <a:cubicBezTo>
                      <a:pt x="224" y="245"/>
                      <a:pt x="219" y="246"/>
                      <a:pt x="214" y="248"/>
                    </a:cubicBezTo>
                    <a:cubicBezTo>
                      <a:pt x="212" y="249"/>
                      <a:pt x="209" y="251"/>
                      <a:pt x="207" y="252"/>
                    </a:cubicBezTo>
                    <a:cubicBezTo>
                      <a:pt x="207" y="251"/>
                      <a:pt x="208" y="251"/>
                      <a:pt x="209" y="251"/>
                    </a:cubicBezTo>
                    <a:cubicBezTo>
                      <a:pt x="211" y="249"/>
                      <a:pt x="213" y="248"/>
                      <a:pt x="216" y="247"/>
                    </a:cubicBezTo>
                    <a:cubicBezTo>
                      <a:pt x="221" y="244"/>
                      <a:pt x="227" y="242"/>
                      <a:pt x="232" y="239"/>
                    </a:cubicBezTo>
                    <a:cubicBezTo>
                      <a:pt x="243" y="235"/>
                      <a:pt x="253" y="231"/>
                      <a:pt x="263" y="226"/>
                    </a:cubicBezTo>
                    <a:cubicBezTo>
                      <a:pt x="263" y="228"/>
                      <a:pt x="263" y="229"/>
                      <a:pt x="263" y="231"/>
                    </a:cubicBezTo>
                    <a:close/>
                    <a:moveTo>
                      <a:pt x="263" y="249"/>
                    </a:moveTo>
                    <a:cubicBezTo>
                      <a:pt x="263" y="249"/>
                      <a:pt x="263" y="250"/>
                      <a:pt x="263" y="251"/>
                    </a:cubicBezTo>
                    <a:cubicBezTo>
                      <a:pt x="253" y="255"/>
                      <a:pt x="243" y="259"/>
                      <a:pt x="232" y="263"/>
                    </a:cubicBezTo>
                    <a:cubicBezTo>
                      <a:pt x="229" y="264"/>
                      <a:pt x="226" y="265"/>
                      <a:pt x="222" y="266"/>
                    </a:cubicBezTo>
                    <a:cubicBezTo>
                      <a:pt x="216" y="269"/>
                      <a:pt x="209" y="271"/>
                      <a:pt x="202" y="274"/>
                    </a:cubicBezTo>
                    <a:cubicBezTo>
                      <a:pt x="201" y="274"/>
                      <a:pt x="200" y="274"/>
                      <a:pt x="199" y="275"/>
                    </a:cubicBezTo>
                    <a:cubicBezTo>
                      <a:pt x="200" y="274"/>
                      <a:pt x="202" y="274"/>
                      <a:pt x="204" y="273"/>
                    </a:cubicBezTo>
                    <a:cubicBezTo>
                      <a:pt x="207" y="272"/>
                      <a:pt x="210" y="270"/>
                      <a:pt x="212" y="269"/>
                    </a:cubicBezTo>
                    <a:cubicBezTo>
                      <a:pt x="222" y="263"/>
                      <a:pt x="234" y="260"/>
                      <a:pt x="245" y="256"/>
                    </a:cubicBezTo>
                    <a:cubicBezTo>
                      <a:pt x="251" y="254"/>
                      <a:pt x="258" y="252"/>
                      <a:pt x="263" y="249"/>
                    </a:cubicBezTo>
                    <a:close/>
                    <a:moveTo>
                      <a:pt x="259" y="250"/>
                    </a:moveTo>
                    <a:cubicBezTo>
                      <a:pt x="259" y="250"/>
                      <a:pt x="260" y="250"/>
                      <a:pt x="260" y="250"/>
                    </a:cubicBezTo>
                    <a:cubicBezTo>
                      <a:pt x="260" y="250"/>
                      <a:pt x="259" y="250"/>
                      <a:pt x="259" y="250"/>
                    </a:cubicBezTo>
                    <a:close/>
                    <a:moveTo>
                      <a:pt x="260" y="250"/>
                    </a:moveTo>
                    <a:cubicBezTo>
                      <a:pt x="260" y="249"/>
                      <a:pt x="261" y="249"/>
                      <a:pt x="261" y="249"/>
                    </a:cubicBezTo>
                    <a:cubicBezTo>
                      <a:pt x="261" y="249"/>
                      <a:pt x="260" y="249"/>
                      <a:pt x="260" y="250"/>
                    </a:cubicBezTo>
                    <a:close/>
                    <a:moveTo>
                      <a:pt x="263" y="254"/>
                    </a:moveTo>
                    <a:cubicBezTo>
                      <a:pt x="249" y="261"/>
                      <a:pt x="235" y="266"/>
                      <a:pt x="221" y="271"/>
                    </a:cubicBezTo>
                    <a:cubicBezTo>
                      <a:pt x="214" y="273"/>
                      <a:pt x="207" y="275"/>
                      <a:pt x="200" y="277"/>
                    </a:cubicBezTo>
                    <a:cubicBezTo>
                      <a:pt x="197" y="278"/>
                      <a:pt x="200" y="277"/>
                      <a:pt x="200" y="277"/>
                    </a:cubicBezTo>
                    <a:cubicBezTo>
                      <a:pt x="202" y="276"/>
                      <a:pt x="204" y="275"/>
                      <a:pt x="205" y="275"/>
                    </a:cubicBezTo>
                    <a:cubicBezTo>
                      <a:pt x="208" y="274"/>
                      <a:pt x="211" y="272"/>
                      <a:pt x="214" y="271"/>
                    </a:cubicBezTo>
                    <a:cubicBezTo>
                      <a:pt x="221" y="269"/>
                      <a:pt x="227" y="266"/>
                      <a:pt x="233" y="264"/>
                    </a:cubicBezTo>
                    <a:cubicBezTo>
                      <a:pt x="243" y="261"/>
                      <a:pt x="252" y="257"/>
                      <a:pt x="261" y="253"/>
                    </a:cubicBezTo>
                    <a:cubicBezTo>
                      <a:pt x="262" y="253"/>
                      <a:pt x="262" y="253"/>
                      <a:pt x="262" y="252"/>
                    </a:cubicBezTo>
                    <a:cubicBezTo>
                      <a:pt x="263" y="252"/>
                      <a:pt x="263" y="252"/>
                      <a:pt x="263" y="252"/>
                    </a:cubicBezTo>
                    <a:cubicBezTo>
                      <a:pt x="263" y="253"/>
                      <a:pt x="263" y="253"/>
                      <a:pt x="263" y="254"/>
                    </a:cubicBezTo>
                    <a:close/>
                    <a:moveTo>
                      <a:pt x="231" y="270"/>
                    </a:moveTo>
                    <a:cubicBezTo>
                      <a:pt x="240" y="267"/>
                      <a:pt x="250" y="264"/>
                      <a:pt x="259" y="259"/>
                    </a:cubicBezTo>
                    <a:cubicBezTo>
                      <a:pt x="261" y="259"/>
                      <a:pt x="261" y="259"/>
                      <a:pt x="261" y="259"/>
                    </a:cubicBezTo>
                    <a:cubicBezTo>
                      <a:pt x="261" y="258"/>
                      <a:pt x="262" y="258"/>
                      <a:pt x="262" y="258"/>
                    </a:cubicBezTo>
                    <a:cubicBezTo>
                      <a:pt x="262" y="259"/>
                      <a:pt x="262" y="260"/>
                      <a:pt x="262" y="262"/>
                    </a:cubicBezTo>
                    <a:cubicBezTo>
                      <a:pt x="257" y="264"/>
                      <a:pt x="252" y="266"/>
                      <a:pt x="247" y="268"/>
                    </a:cubicBezTo>
                    <a:cubicBezTo>
                      <a:pt x="242" y="271"/>
                      <a:pt x="236" y="273"/>
                      <a:pt x="230" y="274"/>
                    </a:cubicBezTo>
                    <a:cubicBezTo>
                      <a:pt x="224" y="276"/>
                      <a:pt x="218" y="277"/>
                      <a:pt x="213" y="279"/>
                    </a:cubicBezTo>
                    <a:cubicBezTo>
                      <a:pt x="210" y="280"/>
                      <a:pt x="208" y="281"/>
                      <a:pt x="205" y="282"/>
                    </a:cubicBezTo>
                    <a:cubicBezTo>
                      <a:pt x="203" y="283"/>
                      <a:pt x="199" y="283"/>
                      <a:pt x="197" y="284"/>
                    </a:cubicBezTo>
                    <a:cubicBezTo>
                      <a:pt x="200" y="283"/>
                      <a:pt x="203" y="281"/>
                      <a:pt x="206" y="280"/>
                    </a:cubicBezTo>
                    <a:cubicBezTo>
                      <a:pt x="214" y="276"/>
                      <a:pt x="222" y="273"/>
                      <a:pt x="231" y="270"/>
                    </a:cubicBezTo>
                    <a:close/>
                    <a:moveTo>
                      <a:pt x="197" y="284"/>
                    </a:moveTo>
                    <a:cubicBezTo>
                      <a:pt x="197" y="284"/>
                      <a:pt x="197" y="283"/>
                      <a:pt x="197" y="283"/>
                    </a:cubicBezTo>
                    <a:cubicBezTo>
                      <a:pt x="198" y="282"/>
                      <a:pt x="200" y="282"/>
                      <a:pt x="201" y="281"/>
                    </a:cubicBezTo>
                    <a:cubicBezTo>
                      <a:pt x="199" y="282"/>
                      <a:pt x="198" y="283"/>
                      <a:pt x="197" y="284"/>
                    </a:cubicBezTo>
                    <a:close/>
                    <a:moveTo>
                      <a:pt x="194" y="308"/>
                    </a:moveTo>
                    <a:cubicBezTo>
                      <a:pt x="194" y="308"/>
                      <a:pt x="194" y="308"/>
                      <a:pt x="194" y="308"/>
                    </a:cubicBezTo>
                    <a:cubicBezTo>
                      <a:pt x="198" y="308"/>
                      <a:pt x="201" y="307"/>
                      <a:pt x="205" y="305"/>
                    </a:cubicBezTo>
                    <a:cubicBezTo>
                      <a:pt x="211" y="303"/>
                      <a:pt x="216" y="302"/>
                      <a:pt x="222" y="300"/>
                    </a:cubicBezTo>
                    <a:cubicBezTo>
                      <a:pt x="227" y="298"/>
                      <a:pt x="233" y="297"/>
                      <a:pt x="238" y="294"/>
                    </a:cubicBezTo>
                    <a:cubicBezTo>
                      <a:pt x="241" y="293"/>
                      <a:pt x="243" y="292"/>
                      <a:pt x="245" y="291"/>
                    </a:cubicBezTo>
                    <a:cubicBezTo>
                      <a:pt x="247" y="290"/>
                      <a:pt x="249" y="289"/>
                      <a:pt x="250" y="288"/>
                    </a:cubicBezTo>
                    <a:cubicBezTo>
                      <a:pt x="251" y="288"/>
                      <a:pt x="252" y="288"/>
                      <a:pt x="252" y="287"/>
                    </a:cubicBezTo>
                    <a:cubicBezTo>
                      <a:pt x="252" y="288"/>
                      <a:pt x="251" y="289"/>
                      <a:pt x="251" y="290"/>
                    </a:cubicBezTo>
                    <a:cubicBezTo>
                      <a:pt x="249" y="293"/>
                      <a:pt x="243" y="293"/>
                      <a:pt x="240" y="294"/>
                    </a:cubicBezTo>
                    <a:cubicBezTo>
                      <a:pt x="233" y="296"/>
                      <a:pt x="227" y="298"/>
                      <a:pt x="220" y="301"/>
                    </a:cubicBezTo>
                    <a:cubicBezTo>
                      <a:pt x="214" y="303"/>
                      <a:pt x="208" y="305"/>
                      <a:pt x="202" y="307"/>
                    </a:cubicBezTo>
                    <a:cubicBezTo>
                      <a:pt x="199" y="308"/>
                      <a:pt x="196" y="308"/>
                      <a:pt x="193" y="310"/>
                    </a:cubicBezTo>
                    <a:cubicBezTo>
                      <a:pt x="193" y="310"/>
                      <a:pt x="193" y="309"/>
                      <a:pt x="194" y="308"/>
                    </a:cubicBezTo>
                    <a:close/>
                    <a:moveTo>
                      <a:pt x="207" y="302"/>
                    </a:moveTo>
                    <a:cubicBezTo>
                      <a:pt x="213" y="300"/>
                      <a:pt x="218" y="298"/>
                      <a:pt x="224" y="297"/>
                    </a:cubicBezTo>
                    <a:cubicBezTo>
                      <a:pt x="229" y="295"/>
                      <a:pt x="234" y="294"/>
                      <a:pt x="240" y="292"/>
                    </a:cubicBezTo>
                    <a:cubicBezTo>
                      <a:pt x="240" y="292"/>
                      <a:pt x="241" y="292"/>
                      <a:pt x="242" y="292"/>
                    </a:cubicBezTo>
                    <a:cubicBezTo>
                      <a:pt x="236" y="295"/>
                      <a:pt x="231" y="296"/>
                      <a:pt x="225" y="298"/>
                    </a:cubicBezTo>
                    <a:cubicBezTo>
                      <a:pt x="220" y="300"/>
                      <a:pt x="215" y="301"/>
                      <a:pt x="209" y="303"/>
                    </a:cubicBezTo>
                    <a:cubicBezTo>
                      <a:pt x="205" y="304"/>
                      <a:pt x="201" y="306"/>
                      <a:pt x="197" y="307"/>
                    </a:cubicBezTo>
                    <a:cubicBezTo>
                      <a:pt x="192" y="308"/>
                      <a:pt x="197" y="306"/>
                      <a:pt x="198" y="306"/>
                    </a:cubicBezTo>
                    <a:cubicBezTo>
                      <a:pt x="201" y="304"/>
                      <a:pt x="204" y="303"/>
                      <a:pt x="207" y="302"/>
                    </a:cubicBezTo>
                    <a:close/>
                    <a:moveTo>
                      <a:pt x="238" y="292"/>
                    </a:moveTo>
                    <a:cubicBezTo>
                      <a:pt x="233" y="294"/>
                      <a:pt x="227" y="295"/>
                      <a:pt x="222" y="297"/>
                    </a:cubicBezTo>
                    <a:cubicBezTo>
                      <a:pt x="219" y="298"/>
                      <a:pt x="215" y="299"/>
                      <a:pt x="211" y="300"/>
                    </a:cubicBezTo>
                    <a:cubicBezTo>
                      <a:pt x="214" y="299"/>
                      <a:pt x="217" y="298"/>
                      <a:pt x="219" y="297"/>
                    </a:cubicBezTo>
                    <a:cubicBezTo>
                      <a:pt x="228" y="295"/>
                      <a:pt x="238" y="292"/>
                      <a:pt x="247" y="289"/>
                    </a:cubicBezTo>
                    <a:cubicBezTo>
                      <a:pt x="244" y="290"/>
                      <a:pt x="241" y="291"/>
                      <a:pt x="238" y="292"/>
                    </a:cubicBezTo>
                    <a:close/>
                    <a:moveTo>
                      <a:pt x="194" y="307"/>
                    </a:moveTo>
                    <a:cubicBezTo>
                      <a:pt x="194" y="306"/>
                      <a:pt x="194" y="306"/>
                      <a:pt x="194" y="305"/>
                    </a:cubicBezTo>
                    <a:cubicBezTo>
                      <a:pt x="196" y="305"/>
                      <a:pt x="198" y="304"/>
                      <a:pt x="201" y="304"/>
                    </a:cubicBezTo>
                    <a:cubicBezTo>
                      <a:pt x="198" y="305"/>
                      <a:pt x="196" y="306"/>
                      <a:pt x="194" y="307"/>
                    </a:cubicBezTo>
                    <a:close/>
                    <a:moveTo>
                      <a:pt x="194" y="302"/>
                    </a:moveTo>
                    <a:cubicBezTo>
                      <a:pt x="200" y="300"/>
                      <a:pt x="205" y="298"/>
                      <a:pt x="210" y="297"/>
                    </a:cubicBezTo>
                    <a:cubicBezTo>
                      <a:pt x="216" y="295"/>
                      <a:pt x="221" y="293"/>
                      <a:pt x="227" y="292"/>
                    </a:cubicBezTo>
                    <a:cubicBezTo>
                      <a:pt x="228" y="292"/>
                      <a:pt x="229" y="291"/>
                      <a:pt x="230" y="291"/>
                    </a:cubicBezTo>
                    <a:cubicBezTo>
                      <a:pt x="218" y="295"/>
                      <a:pt x="206" y="299"/>
                      <a:pt x="194" y="304"/>
                    </a:cubicBezTo>
                    <a:cubicBezTo>
                      <a:pt x="194" y="303"/>
                      <a:pt x="194" y="303"/>
                      <a:pt x="194" y="302"/>
                    </a:cubicBezTo>
                    <a:close/>
                    <a:moveTo>
                      <a:pt x="195" y="297"/>
                    </a:moveTo>
                    <a:cubicBezTo>
                      <a:pt x="200" y="296"/>
                      <a:pt x="205" y="294"/>
                      <a:pt x="209" y="292"/>
                    </a:cubicBezTo>
                    <a:cubicBezTo>
                      <a:pt x="215" y="290"/>
                      <a:pt x="221" y="288"/>
                      <a:pt x="226" y="286"/>
                    </a:cubicBezTo>
                    <a:cubicBezTo>
                      <a:pt x="232" y="285"/>
                      <a:pt x="238" y="283"/>
                      <a:pt x="244" y="281"/>
                    </a:cubicBezTo>
                    <a:cubicBezTo>
                      <a:pt x="246" y="280"/>
                      <a:pt x="249" y="278"/>
                      <a:pt x="252" y="277"/>
                    </a:cubicBezTo>
                    <a:cubicBezTo>
                      <a:pt x="253" y="277"/>
                      <a:pt x="254" y="276"/>
                      <a:pt x="255" y="276"/>
                    </a:cubicBezTo>
                    <a:cubicBezTo>
                      <a:pt x="256" y="276"/>
                      <a:pt x="256" y="275"/>
                      <a:pt x="257" y="275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3" y="278"/>
                      <a:pt x="248" y="280"/>
                      <a:pt x="243" y="282"/>
                    </a:cubicBezTo>
                    <a:cubicBezTo>
                      <a:pt x="237" y="285"/>
                      <a:pt x="231" y="287"/>
                      <a:pt x="224" y="289"/>
                    </a:cubicBezTo>
                    <a:cubicBezTo>
                      <a:pt x="214" y="293"/>
                      <a:pt x="204" y="296"/>
                      <a:pt x="195" y="301"/>
                    </a:cubicBezTo>
                    <a:cubicBezTo>
                      <a:pt x="195" y="299"/>
                      <a:pt x="195" y="298"/>
                      <a:pt x="195" y="297"/>
                    </a:cubicBezTo>
                    <a:close/>
                    <a:moveTo>
                      <a:pt x="196" y="293"/>
                    </a:moveTo>
                    <a:cubicBezTo>
                      <a:pt x="200" y="292"/>
                      <a:pt x="204" y="290"/>
                      <a:pt x="208" y="288"/>
                    </a:cubicBezTo>
                    <a:cubicBezTo>
                      <a:pt x="215" y="286"/>
                      <a:pt x="221" y="284"/>
                      <a:pt x="228" y="282"/>
                    </a:cubicBezTo>
                    <a:cubicBezTo>
                      <a:pt x="233" y="280"/>
                      <a:pt x="239" y="278"/>
                      <a:pt x="244" y="276"/>
                    </a:cubicBezTo>
                    <a:cubicBezTo>
                      <a:pt x="248" y="274"/>
                      <a:pt x="253" y="273"/>
                      <a:pt x="257" y="271"/>
                    </a:cubicBezTo>
                    <a:cubicBezTo>
                      <a:pt x="253" y="273"/>
                      <a:pt x="249" y="274"/>
                      <a:pt x="246" y="276"/>
                    </a:cubicBezTo>
                    <a:cubicBezTo>
                      <a:pt x="239" y="279"/>
                      <a:pt x="233" y="281"/>
                      <a:pt x="226" y="284"/>
                    </a:cubicBezTo>
                    <a:cubicBezTo>
                      <a:pt x="216" y="287"/>
                      <a:pt x="205" y="291"/>
                      <a:pt x="195" y="296"/>
                    </a:cubicBezTo>
                    <a:cubicBezTo>
                      <a:pt x="195" y="295"/>
                      <a:pt x="195" y="294"/>
                      <a:pt x="196" y="293"/>
                    </a:cubicBezTo>
                    <a:close/>
                    <a:moveTo>
                      <a:pt x="196" y="289"/>
                    </a:moveTo>
                    <a:cubicBezTo>
                      <a:pt x="201" y="286"/>
                      <a:pt x="206" y="285"/>
                      <a:pt x="211" y="284"/>
                    </a:cubicBezTo>
                    <a:cubicBezTo>
                      <a:pt x="218" y="281"/>
                      <a:pt x="224" y="279"/>
                      <a:pt x="230" y="276"/>
                    </a:cubicBezTo>
                    <a:cubicBezTo>
                      <a:pt x="236" y="274"/>
                      <a:pt x="242" y="272"/>
                      <a:pt x="247" y="270"/>
                    </a:cubicBezTo>
                    <a:cubicBezTo>
                      <a:pt x="250" y="269"/>
                      <a:pt x="252" y="268"/>
                      <a:pt x="255" y="267"/>
                    </a:cubicBezTo>
                    <a:cubicBezTo>
                      <a:pt x="256" y="267"/>
                      <a:pt x="257" y="266"/>
                      <a:pt x="258" y="265"/>
                    </a:cubicBezTo>
                    <a:cubicBezTo>
                      <a:pt x="262" y="263"/>
                      <a:pt x="258" y="266"/>
                      <a:pt x="257" y="266"/>
                    </a:cubicBezTo>
                    <a:cubicBezTo>
                      <a:pt x="254" y="269"/>
                      <a:pt x="250" y="270"/>
                      <a:pt x="246" y="271"/>
                    </a:cubicBezTo>
                    <a:cubicBezTo>
                      <a:pt x="240" y="274"/>
                      <a:pt x="233" y="276"/>
                      <a:pt x="227" y="279"/>
                    </a:cubicBezTo>
                    <a:cubicBezTo>
                      <a:pt x="221" y="281"/>
                      <a:pt x="216" y="283"/>
                      <a:pt x="210" y="285"/>
                    </a:cubicBezTo>
                    <a:cubicBezTo>
                      <a:pt x="205" y="287"/>
                      <a:pt x="200" y="289"/>
                      <a:pt x="196" y="291"/>
                    </a:cubicBezTo>
                    <a:cubicBezTo>
                      <a:pt x="196" y="291"/>
                      <a:pt x="196" y="290"/>
                      <a:pt x="196" y="289"/>
                    </a:cubicBezTo>
                    <a:close/>
                    <a:moveTo>
                      <a:pt x="210" y="161"/>
                    </a:moveTo>
                    <a:cubicBezTo>
                      <a:pt x="209" y="162"/>
                      <a:pt x="208" y="162"/>
                      <a:pt x="206" y="163"/>
                    </a:cubicBezTo>
                    <a:cubicBezTo>
                      <a:pt x="206" y="162"/>
                      <a:pt x="206" y="162"/>
                      <a:pt x="206" y="161"/>
                    </a:cubicBezTo>
                    <a:cubicBezTo>
                      <a:pt x="208" y="161"/>
                      <a:pt x="209" y="161"/>
                      <a:pt x="210" y="161"/>
                    </a:cubicBezTo>
                    <a:close/>
                    <a:moveTo>
                      <a:pt x="201" y="246"/>
                    </a:moveTo>
                    <a:cubicBezTo>
                      <a:pt x="212" y="241"/>
                      <a:pt x="223" y="236"/>
                      <a:pt x="234" y="232"/>
                    </a:cubicBezTo>
                    <a:cubicBezTo>
                      <a:pt x="239" y="230"/>
                      <a:pt x="245" y="228"/>
                      <a:pt x="251" y="226"/>
                    </a:cubicBezTo>
                    <a:cubicBezTo>
                      <a:pt x="253" y="225"/>
                      <a:pt x="255" y="224"/>
                      <a:pt x="257" y="224"/>
                    </a:cubicBezTo>
                    <a:cubicBezTo>
                      <a:pt x="256" y="224"/>
                      <a:pt x="256" y="224"/>
                      <a:pt x="256" y="224"/>
                    </a:cubicBezTo>
                    <a:cubicBezTo>
                      <a:pt x="245" y="229"/>
                      <a:pt x="234" y="233"/>
                      <a:pt x="223" y="238"/>
                    </a:cubicBezTo>
                    <a:cubicBezTo>
                      <a:pt x="218" y="240"/>
                      <a:pt x="214" y="243"/>
                      <a:pt x="209" y="245"/>
                    </a:cubicBezTo>
                    <a:cubicBezTo>
                      <a:pt x="206" y="246"/>
                      <a:pt x="203" y="247"/>
                      <a:pt x="200" y="249"/>
                    </a:cubicBezTo>
                    <a:cubicBezTo>
                      <a:pt x="200" y="248"/>
                      <a:pt x="200" y="247"/>
                      <a:pt x="201" y="246"/>
                    </a:cubicBezTo>
                    <a:close/>
                    <a:moveTo>
                      <a:pt x="201" y="240"/>
                    </a:moveTo>
                    <a:cubicBezTo>
                      <a:pt x="205" y="239"/>
                      <a:pt x="208" y="236"/>
                      <a:pt x="212" y="234"/>
                    </a:cubicBezTo>
                    <a:cubicBezTo>
                      <a:pt x="217" y="232"/>
                      <a:pt x="223" y="230"/>
                      <a:pt x="228" y="227"/>
                    </a:cubicBezTo>
                    <a:cubicBezTo>
                      <a:pt x="233" y="225"/>
                      <a:pt x="238" y="223"/>
                      <a:pt x="244" y="220"/>
                    </a:cubicBezTo>
                    <a:cubicBezTo>
                      <a:pt x="246" y="219"/>
                      <a:pt x="249" y="218"/>
                      <a:pt x="251" y="216"/>
                    </a:cubicBezTo>
                    <a:cubicBezTo>
                      <a:pt x="253" y="216"/>
                      <a:pt x="254" y="215"/>
                      <a:pt x="256" y="214"/>
                    </a:cubicBezTo>
                    <a:cubicBezTo>
                      <a:pt x="256" y="214"/>
                      <a:pt x="262" y="210"/>
                      <a:pt x="259" y="213"/>
                    </a:cubicBezTo>
                    <a:cubicBezTo>
                      <a:pt x="249" y="220"/>
                      <a:pt x="238" y="224"/>
                      <a:pt x="227" y="229"/>
                    </a:cubicBezTo>
                    <a:cubicBezTo>
                      <a:pt x="218" y="233"/>
                      <a:pt x="209" y="237"/>
                      <a:pt x="201" y="242"/>
                    </a:cubicBezTo>
                    <a:cubicBezTo>
                      <a:pt x="201" y="242"/>
                      <a:pt x="201" y="241"/>
                      <a:pt x="201" y="240"/>
                    </a:cubicBezTo>
                    <a:close/>
                    <a:moveTo>
                      <a:pt x="207" y="236"/>
                    </a:moveTo>
                    <a:cubicBezTo>
                      <a:pt x="207" y="236"/>
                      <a:pt x="200" y="241"/>
                      <a:pt x="203" y="238"/>
                    </a:cubicBezTo>
                    <a:cubicBezTo>
                      <a:pt x="205" y="237"/>
                      <a:pt x="207" y="236"/>
                      <a:pt x="209" y="235"/>
                    </a:cubicBezTo>
                    <a:cubicBezTo>
                      <a:pt x="208" y="235"/>
                      <a:pt x="208" y="236"/>
                      <a:pt x="207" y="236"/>
                    </a:cubicBezTo>
                    <a:close/>
                    <a:moveTo>
                      <a:pt x="213" y="233"/>
                    </a:moveTo>
                    <a:cubicBezTo>
                      <a:pt x="209" y="235"/>
                      <a:pt x="205" y="237"/>
                      <a:pt x="201" y="239"/>
                    </a:cubicBezTo>
                    <a:cubicBezTo>
                      <a:pt x="201" y="239"/>
                      <a:pt x="201" y="238"/>
                      <a:pt x="201" y="238"/>
                    </a:cubicBezTo>
                    <a:cubicBezTo>
                      <a:pt x="201" y="237"/>
                      <a:pt x="201" y="236"/>
                      <a:pt x="201" y="236"/>
                    </a:cubicBezTo>
                    <a:cubicBezTo>
                      <a:pt x="211" y="232"/>
                      <a:pt x="220" y="226"/>
                      <a:pt x="229" y="222"/>
                    </a:cubicBezTo>
                    <a:cubicBezTo>
                      <a:pt x="235" y="219"/>
                      <a:pt x="241" y="216"/>
                      <a:pt x="247" y="214"/>
                    </a:cubicBezTo>
                    <a:cubicBezTo>
                      <a:pt x="249" y="213"/>
                      <a:pt x="252" y="211"/>
                      <a:pt x="254" y="210"/>
                    </a:cubicBezTo>
                    <a:cubicBezTo>
                      <a:pt x="255" y="209"/>
                      <a:pt x="257" y="208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5" y="211"/>
                      <a:pt x="249" y="213"/>
                      <a:pt x="245" y="215"/>
                    </a:cubicBezTo>
                    <a:cubicBezTo>
                      <a:pt x="240" y="218"/>
                      <a:pt x="234" y="221"/>
                      <a:pt x="228" y="224"/>
                    </a:cubicBezTo>
                    <a:cubicBezTo>
                      <a:pt x="223" y="227"/>
                      <a:pt x="218" y="230"/>
                      <a:pt x="213" y="233"/>
                    </a:cubicBezTo>
                    <a:close/>
                    <a:moveTo>
                      <a:pt x="248" y="212"/>
                    </a:moveTo>
                    <a:cubicBezTo>
                      <a:pt x="243" y="215"/>
                      <a:pt x="237" y="217"/>
                      <a:pt x="232" y="219"/>
                    </a:cubicBezTo>
                    <a:cubicBezTo>
                      <a:pt x="224" y="223"/>
                      <a:pt x="217" y="227"/>
                      <a:pt x="210" y="231"/>
                    </a:cubicBezTo>
                    <a:cubicBezTo>
                      <a:pt x="211" y="230"/>
                      <a:pt x="212" y="229"/>
                      <a:pt x="213" y="229"/>
                    </a:cubicBezTo>
                    <a:cubicBezTo>
                      <a:pt x="218" y="225"/>
                      <a:pt x="223" y="222"/>
                      <a:pt x="228" y="220"/>
                    </a:cubicBezTo>
                    <a:cubicBezTo>
                      <a:pt x="239" y="215"/>
                      <a:pt x="250" y="209"/>
                      <a:pt x="261" y="203"/>
                    </a:cubicBezTo>
                    <a:cubicBezTo>
                      <a:pt x="261" y="203"/>
                      <a:pt x="261" y="204"/>
                      <a:pt x="261" y="205"/>
                    </a:cubicBezTo>
                    <a:cubicBezTo>
                      <a:pt x="261" y="205"/>
                      <a:pt x="260" y="205"/>
                      <a:pt x="260" y="205"/>
                    </a:cubicBezTo>
                    <a:cubicBezTo>
                      <a:pt x="256" y="207"/>
                      <a:pt x="252" y="210"/>
                      <a:pt x="248" y="212"/>
                    </a:cubicBezTo>
                    <a:close/>
                    <a:moveTo>
                      <a:pt x="259" y="187"/>
                    </a:moveTo>
                    <a:cubicBezTo>
                      <a:pt x="250" y="192"/>
                      <a:pt x="239" y="195"/>
                      <a:pt x="230" y="199"/>
                    </a:cubicBezTo>
                    <a:cubicBezTo>
                      <a:pt x="225" y="202"/>
                      <a:pt x="220" y="204"/>
                      <a:pt x="215" y="206"/>
                    </a:cubicBezTo>
                    <a:cubicBezTo>
                      <a:pt x="214" y="207"/>
                      <a:pt x="212" y="208"/>
                      <a:pt x="210" y="209"/>
                    </a:cubicBezTo>
                    <a:cubicBezTo>
                      <a:pt x="208" y="211"/>
                      <a:pt x="205" y="212"/>
                      <a:pt x="203" y="213"/>
                    </a:cubicBezTo>
                    <a:cubicBezTo>
                      <a:pt x="211" y="207"/>
                      <a:pt x="220" y="203"/>
                      <a:pt x="229" y="198"/>
                    </a:cubicBezTo>
                    <a:cubicBezTo>
                      <a:pt x="234" y="196"/>
                      <a:pt x="239" y="193"/>
                      <a:pt x="243" y="191"/>
                    </a:cubicBezTo>
                    <a:cubicBezTo>
                      <a:pt x="246" y="190"/>
                      <a:pt x="249" y="189"/>
                      <a:pt x="252" y="187"/>
                    </a:cubicBezTo>
                    <a:cubicBezTo>
                      <a:pt x="253" y="187"/>
                      <a:pt x="254" y="186"/>
                      <a:pt x="255" y="186"/>
                    </a:cubicBezTo>
                    <a:cubicBezTo>
                      <a:pt x="255" y="185"/>
                      <a:pt x="256" y="185"/>
                      <a:pt x="257" y="185"/>
                    </a:cubicBezTo>
                    <a:cubicBezTo>
                      <a:pt x="258" y="185"/>
                      <a:pt x="258" y="184"/>
                      <a:pt x="258" y="184"/>
                    </a:cubicBezTo>
                    <a:cubicBezTo>
                      <a:pt x="258" y="184"/>
                      <a:pt x="259" y="184"/>
                      <a:pt x="259" y="183"/>
                    </a:cubicBezTo>
                    <a:cubicBezTo>
                      <a:pt x="259" y="186"/>
                      <a:pt x="259" y="188"/>
                      <a:pt x="260" y="191"/>
                    </a:cubicBezTo>
                    <a:cubicBezTo>
                      <a:pt x="250" y="194"/>
                      <a:pt x="240" y="200"/>
                      <a:pt x="231" y="204"/>
                    </a:cubicBezTo>
                    <a:cubicBezTo>
                      <a:pt x="226" y="206"/>
                      <a:pt x="220" y="209"/>
                      <a:pt x="215" y="211"/>
                    </a:cubicBezTo>
                    <a:cubicBezTo>
                      <a:pt x="213" y="213"/>
                      <a:pt x="211" y="214"/>
                      <a:pt x="208" y="216"/>
                    </a:cubicBezTo>
                    <a:cubicBezTo>
                      <a:pt x="207" y="216"/>
                      <a:pt x="206" y="217"/>
                      <a:pt x="205" y="217"/>
                    </a:cubicBezTo>
                    <a:cubicBezTo>
                      <a:pt x="205" y="218"/>
                      <a:pt x="201" y="221"/>
                      <a:pt x="204" y="218"/>
                    </a:cubicBezTo>
                    <a:cubicBezTo>
                      <a:pt x="213" y="211"/>
                      <a:pt x="222" y="206"/>
                      <a:pt x="232" y="201"/>
                    </a:cubicBezTo>
                    <a:cubicBezTo>
                      <a:pt x="237" y="199"/>
                      <a:pt x="242" y="196"/>
                      <a:pt x="247" y="194"/>
                    </a:cubicBezTo>
                    <a:cubicBezTo>
                      <a:pt x="251" y="192"/>
                      <a:pt x="255" y="190"/>
                      <a:pt x="259" y="187"/>
                    </a:cubicBezTo>
                    <a:cubicBezTo>
                      <a:pt x="259" y="187"/>
                      <a:pt x="259" y="187"/>
                      <a:pt x="259" y="187"/>
                    </a:cubicBezTo>
                    <a:close/>
                    <a:moveTo>
                      <a:pt x="203" y="206"/>
                    </a:moveTo>
                    <a:cubicBezTo>
                      <a:pt x="212" y="202"/>
                      <a:pt x="221" y="198"/>
                      <a:pt x="230" y="193"/>
                    </a:cubicBezTo>
                    <a:cubicBezTo>
                      <a:pt x="235" y="191"/>
                      <a:pt x="240" y="188"/>
                      <a:pt x="245" y="186"/>
                    </a:cubicBezTo>
                    <a:cubicBezTo>
                      <a:pt x="248" y="185"/>
                      <a:pt x="250" y="184"/>
                      <a:pt x="253" y="182"/>
                    </a:cubicBezTo>
                    <a:cubicBezTo>
                      <a:pt x="253" y="182"/>
                      <a:pt x="253" y="182"/>
                      <a:pt x="253" y="182"/>
                    </a:cubicBezTo>
                    <a:cubicBezTo>
                      <a:pt x="246" y="187"/>
                      <a:pt x="238" y="190"/>
                      <a:pt x="230" y="193"/>
                    </a:cubicBezTo>
                    <a:cubicBezTo>
                      <a:pt x="220" y="198"/>
                      <a:pt x="212" y="204"/>
                      <a:pt x="203" y="209"/>
                    </a:cubicBezTo>
                    <a:cubicBezTo>
                      <a:pt x="203" y="208"/>
                      <a:pt x="203" y="207"/>
                      <a:pt x="203" y="206"/>
                    </a:cubicBezTo>
                    <a:close/>
                    <a:moveTo>
                      <a:pt x="204" y="199"/>
                    </a:moveTo>
                    <a:cubicBezTo>
                      <a:pt x="204" y="199"/>
                      <a:pt x="204" y="199"/>
                      <a:pt x="204" y="199"/>
                    </a:cubicBezTo>
                    <a:cubicBezTo>
                      <a:pt x="212" y="194"/>
                      <a:pt x="221" y="190"/>
                      <a:pt x="230" y="186"/>
                    </a:cubicBezTo>
                    <a:cubicBezTo>
                      <a:pt x="240" y="182"/>
                      <a:pt x="248" y="177"/>
                      <a:pt x="257" y="172"/>
                    </a:cubicBezTo>
                    <a:cubicBezTo>
                      <a:pt x="258" y="173"/>
                      <a:pt x="258" y="173"/>
                      <a:pt x="258" y="173"/>
                    </a:cubicBezTo>
                    <a:cubicBezTo>
                      <a:pt x="258" y="173"/>
                      <a:pt x="258" y="174"/>
                      <a:pt x="258" y="174"/>
                    </a:cubicBezTo>
                    <a:cubicBezTo>
                      <a:pt x="258" y="174"/>
                      <a:pt x="258" y="174"/>
                      <a:pt x="258" y="174"/>
                    </a:cubicBezTo>
                    <a:cubicBezTo>
                      <a:pt x="249" y="179"/>
                      <a:pt x="240" y="183"/>
                      <a:pt x="231" y="188"/>
                    </a:cubicBezTo>
                    <a:cubicBezTo>
                      <a:pt x="226" y="190"/>
                      <a:pt x="221" y="192"/>
                      <a:pt x="215" y="194"/>
                    </a:cubicBezTo>
                    <a:cubicBezTo>
                      <a:pt x="211" y="196"/>
                      <a:pt x="207" y="199"/>
                      <a:pt x="203" y="201"/>
                    </a:cubicBezTo>
                    <a:cubicBezTo>
                      <a:pt x="203" y="200"/>
                      <a:pt x="203" y="200"/>
                      <a:pt x="204" y="199"/>
                    </a:cubicBezTo>
                    <a:close/>
                    <a:moveTo>
                      <a:pt x="258" y="175"/>
                    </a:moveTo>
                    <a:cubicBezTo>
                      <a:pt x="259" y="176"/>
                      <a:pt x="259" y="177"/>
                      <a:pt x="259" y="179"/>
                    </a:cubicBezTo>
                    <a:cubicBezTo>
                      <a:pt x="259" y="179"/>
                      <a:pt x="259" y="179"/>
                      <a:pt x="258" y="179"/>
                    </a:cubicBezTo>
                    <a:cubicBezTo>
                      <a:pt x="249" y="184"/>
                      <a:pt x="239" y="188"/>
                      <a:pt x="230" y="192"/>
                    </a:cubicBezTo>
                    <a:cubicBezTo>
                      <a:pt x="225" y="195"/>
                      <a:pt x="220" y="197"/>
                      <a:pt x="215" y="200"/>
                    </a:cubicBezTo>
                    <a:cubicBezTo>
                      <a:pt x="212" y="201"/>
                      <a:pt x="209" y="202"/>
                      <a:pt x="207" y="204"/>
                    </a:cubicBezTo>
                    <a:cubicBezTo>
                      <a:pt x="200" y="207"/>
                      <a:pt x="205" y="204"/>
                      <a:pt x="207" y="203"/>
                    </a:cubicBezTo>
                    <a:cubicBezTo>
                      <a:pt x="215" y="197"/>
                      <a:pt x="225" y="193"/>
                      <a:pt x="234" y="189"/>
                    </a:cubicBezTo>
                    <a:cubicBezTo>
                      <a:pt x="242" y="185"/>
                      <a:pt x="252" y="181"/>
                      <a:pt x="258" y="175"/>
                    </a:cubicBezTo>
                    <a:close/>
                    <a:moveTo>
                      <a:pt x="232" y="193"/>
                    </a:moveTo>
                    <a:cubicBezTo>
                      <a:pt x="241" y="189"/>
                      <a:pt x="250" y="185"/>
                      <a:pt x="259" y="179"/>
                    </a:cubicBezTo>
                    <a:cubicBezTo>
                      <a:pt x="259" y="179"/>
                      <a:pt x="259" y="179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ubicBezTo>
                      <a:pt x="257" y="184"/>
                      <a:pt x="255" y="185"/>
                      <a:pt x="252" y="186"/>
                    </a:cubicBezTo>
                    <a:cubicBezTo>
                      <a:pt x="245" y="190"/>
                      <a:pt x="237" y="193"/>
                      <a:pt x="229" y="196"/>
                    </a:cubicBezTo>
                    <a:cubicBezTo>
                      <a:pt x="224" y="199"/>
                      <a:pt x="219" y="201"/>
                      <a:pt x="214" y="204"/>
                    </a:cubicBezTo>
                    <a:cubicBezTo>
                      <a:pt x="212" y="205"/>
                      <a:pt x="210" y="206"/>
                      <a:pt x="208" y="207"/>
                    </a:cubicBezTo>
                    <a:cubicBezTo>
                      <a:pt x="208" y="207"/>
                      <a:pt x="208" y="207"/>
                      <a:pt x="207" y="207"/>
                    </a:cubicBezTo>
                    <a:cubicBezTo>
                      <a:pt x="215" y="202"/>
                      <a:pt x="223" y="197"/>
                      <a:pt x="232" y="193"/>
                    </a:cubicBezTo>
                    <a:close/>
                    <a:moveTo>
                      <a:pt x="228" y="206"/>
                    </a:moveTo>
                    <a:cubicBezTo>
                      <a:pt x="233" y="204"/>
                      <a:pt x="238" y="202"/>
                      <a:pt x="242" y="199"/>
                    </a:cubicBezTo>
                    <a:cubicBezTo>
                      <a:pt x="247" y="197"/>
                      <a:pt x="254" y="195"/>
                      <a:pt x="258" y="192"/>
                    </a:cubicBezTo>
                    <a:cubicBezTo>
                      <a:pt x="249" y="198"/>
                      <a:pt x="239" y="202"/>
                      <a:pt x="229" y="207"/>
                    </a:cubicBezTo>
                    <a:cubicBezTo>
                      <a:pt x="219" y="211"/>
                      <a:pt x="211" y="217"/>
                      <a:pt x="202" y="222"/>
                    </a:cubicBezTo>
                    <a:cubicBezTo>
                      <a:pt x="202" y="221"/>
                      <a:pt x="202" y="220"/>
                      <a:pt x="202" y="220"/>
                    </a:cubicBezTo>
                    <a:cubicBezTo>
                      <a:pt x="211" y="216"/>
                      <a:pt x="219" y="210"/>
                      <a:pt x="228" y="206"/>
                    </a:cubicBezTo>
                    <a:close/>
                    <a:moveTo>
                      <a:pt x="202" y="223"/>
                    </a:moveTo>
                    <a:cubicBezTo>
                      <a:pt x="206" y="223"/>
                      <a:pt x="209" y="220"/>
                      <a:pt x="213" y="218"/>
                    </a:cubicBezTo>
                    <a:cubicBezTo>
                      <a:pt x="218" y="215"/>
                      <a:pt x="223" y="212"/>
                      <a:pt x="229" y="210"/>
                    </a:cubicBezTo>
                    <a:cubicBezTo>
                      <a:pt x="232" y="208"/>
                      <a:pt x="235" y="207"/>
                      <a:pt x="238" y="205"/>
                    </a:cubicBezTo>
                    <a:cubicBezTo>
                      <a:pt x="234" y="207"/>
                      <a:pt x="229" y="210"/>
                      <a:pt x="224" y="212"/>
                    </a:cubicBezTo>
                    <a:cubicBezTo>
                      <a:pt x="219" y="215"/>
                      <a:pt x="215" y="218"/>
                      <a:pt x="210" y="221"/>
                    </a:cubicBezTo>
                    <a:cubicBezTo>
                      <a:pt x="207" y="223"/>
                      <a:pt x="204" y="224"/>
                      <a:pt x="202" y="226"/>
                    </a:cubicBezTo>
                    <a:cubicBezTo>
                      <a:pt x="202" y="225"/>
                      <a:pt x="202" y="224"/>
                      <a:pt x="202" y="223"/>
                    </a:cubicBezTo>
                    <a:close/>
                    <a:moveTo>
                      <a:pt x="202" y="228"/>
                    </a:moveTo>
                    <a:cubicBezTo>
                      <a:pt x="211" y="224"/>
                      <a:pt x="220" y="219"/>
                      <a:pt x="229" y="215"/>
                    </a:cubicBezTo>
                    <a:cubicBezTo>
                      <a:pt x="234" y="212"/>
                      <a:pt x="240" y="210"/>
                      <a:pt x="245" y="207"/>
                    </a:cubicBezTo>
                    <a:cubicBezTo>
                      <a:pt x="247" y="206"/>
                      <a:pt x="249" y="205"/>
                      <a:pt x="252" y="204"/>
                    </a:cubicBezTo>
                    <a:cubicBezTo>
                      <a:pt x="243" y="208"/>
                      <a:pt x="235" y="213"/>
                      <a:pt x="226" y="217"/>
                    </a:cubicBezTo>
                    <a:cubicBezTo>
                      <a:pt x="221" y="219"/>
                      <a:pt x="216" y="222"/>
                      <a:pt x="211" y="225"/>
                    </a:cubicBezTo>
                    <a:cubicBezTo>
                      <a:pt x="208" y="227"/>
                      <a:pt x="204" y="229"/>
                      <a:pt x="201" y="231"/>
                    </a:cubicBezTo>
                    <a:cubicBezTo>
                      <a:pt x="201" y="230"/>
                      <a:pt x="202" y="229"/>
                      <a:pt x="202" y="228"/>
                    </a:cubicBezTo>
                    <a:close/>
                    <a:moveTo>
                      <a:pt x="214" y="224"/>
                    </a:moveTo>
                    <a:cubicBezTo>
                      <a:pt x="219" y="221"/>
                      <a:pt x="224" y="218"/>
                      <a:pt x="230" y="216"/>
                    </a:cubicBezTo>
                    <a:cubicBezTo>
                      <a:pt x="240" y="211"/>
                      <a:pt x="250" y="206"/>
                      <a:pt x="260" y="200"/>
                    </a:cubicBezTo>
                    <a:cubicBezTo>
                      <a:pt x="260" y="200"/>
                      <a:pt x="260" y="199"/>
                      <a:pt x="260" y="199"/>
                    </a:cubicBezTo>
                    <a:cubicBezTo>
                      <a:pt x="249" y="204"/>
                      <a:pt x="239" y="209"/>
                      <a:pt x="228" y="214"/>
                    </a:cubicBezTo>
                    <a:cubicBezTo>
                      <a:pt x="223" y="216"/>
                      <a:pt x="219" y="219"/>
                      <a:pt x="214" y="221"/>
                    </a:cubicBezTo>
                    <a:cubicBezTo>
                      <a:pt x="211" y="222"/>
                      <a:pt x="209" y="224"/>
                      <a:pt x="206" y="225"/>
                    </a:cubicBezTo>
                    <a:cubicBezTo>
                      <a:pt x="205" y="226"/>
                      <a:pt x="203" y="226"/>
                      <a:pt x="202" y="227"/>
                    </a:cubicBezTo>
                    <a:cubicBezTo>
                      <a:pt x="202" y="227"/>
                      <a:pt x="202" y="227"/>
                      <a:pt x="202" y="227"/>
                    </a:cubicBezTo>
                    <a:cubicBezTo>
                      <a:pt x="202" y="226"/>
                      <a:pt x="204" y="226"/>
                      <a:pt x="204" y="226"/>
                    </a:cubicBezTo>
                    <a:cubicBezTo>
                      <a:pt x="212" y="220"/>
                      <a:pt x="220" y="215"/>
                      <a:pt x="229" y="210"/>
                    </a:cubicBezTo>
                    <a:cubicBezTo>
                      <a:pt x="239" y="205"/>
                      <a:pt x="250" y="201"/>
                      <a:pt x="259" y="195"/>
                    </a:cubicBezTo>
                    <a:cubicBezTo>
                      <a:pt x="260" y="195"/>
                      <a:pt x="259" y="194"/>
                      <a:pt x="259" y="194"/>
                    </a:cubicBezTo>
                    <a:cubicBezTo>
                      <a:pt x="249" y="199"/>
                      <a:pt x="240" y="204"/>
                      <a:pt x="230" y="208"/>
                    </a:cubicBezTo>
                    <a:cubicBezTo>
                      <a:pt x="221" y="213"/>
                      <a:pt x="210" y="218"/>
                      <a:pt x="203" y="223"/>
                    </a:cubicBezTo>
                    <a:cubicBezTo>
                      <a:pt x="212" y="217"/>
                      <a:pt x="221" y="211"/>
                      <a:pt x="231" y="207"/>
                    </a:cubicBezTo>
                    <a:cubicBezTo>
                      <a:pt x="241" y="202"/>
                      <a:pt x="250" y="198"/>
                      <a:pt x="260" y="192"/>
                    </a:cubicBezTo>
                    <a:cubicBezTo>
                      <a:pt x="260" y="193"/>
                      <a:pt x="260" y="194"/>
                      <a:pt x="260" y="195"/>
                    </a:cubicBezTo>
                    <a:cubicBezTo>
                      <a:pt x="260" y="198"/>
                      <a:pt x="260" y="200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2"/>
                      <a:pt x="259" y="203"/>
                      <a:pt x="259" y="203"/>
                    </a:cubicBezTo>
                    <a:cubicBezTo>
                      <a:pt x="258" y="203"/>
                      <a:pt x="258" y="203"/>
                      <a:pt x="257" y="203"/>
                    </a:cubicBezTo>
                    <a:cubicBezTo>
                      <a:pt x="248" y="208"/>
                      <a:pt x="238" y="213"/>
                      <a:pt x="229" y="217"/>
                    </a:cubicBezTo>
                    <a:cubicBezTo>
                      <a:pt x="224" y="220"/>
                      <a:pt x="219" y="222"/>
                      <a:pt x="215" y="225"/>
                    </a:cubicBezTo>
                    <a:cubicBezTo>
                      <a:pt x="212" y="226"/>
                      <a:pt x="210" y="227"/>
                      <a:pt x="208" y="229"/>
                    </a:cubicBezTo>
                    <a:cubicBezTo>
                      <a:pt x="207" y="230"/>
                      <a:pt x="203" y="230"/>
                      <a:pt x="202" y="232"/>
                    </a:cubicBezTo>
                    <a:cubicBezTo>
                      <a:pt x="205" y="228"/>
                      <a:pt x="210" y="226"/>
                      <a:pt x="214" y="224"/>
                    </a:cubicBezTo>
                    <a:close/>
                    <a:moveTo>
                      <a:pt x="206" y="163"/>
                    </a:moveTo>
                    <a:cubicBezTo>
                      <a:pt x="208" y="163"/>
                      <a:pt x="209" y="163"/>
                      <a:pt x="209" y="162"/>
                    </a:cubicBezTo>
                    <a:cubicBezTo>
                      <a:pt x="209" y="163"/>
                      <a:pt x="208" y="164"/>
                      <a:pt x="206" y="165"/>
                    </a:cubicBezTo>
                    <a:cubicBezTo>
                      <a:pt x="206" y="164"/>
                      <a:pt x="206" y="164"/>
                      <a:pt x="206" y="163"/>
                    </a:cubicBezTo>
                    <a:close/>
                    <a:moveTo>
                      <a:pt x="206" y="167"/>
                    </a:moveTo>
                    <a:cubicBezTo>
                      <a:pt x="209" y="166"/>
                      <a:pt x="212" y="164"/>
                      <a:pt x="214" y="163"/>
                    </a:cubicBezTo>
                    <a:cubicBezTo>
                      <a:pt x="212" y="165"/>
                      <a:pt x="209" y="167"/>
                      <a:pt x="206" y="169"/>
                    </a:cubicBezTo>
                    <a:cubicBezTo>
                      <a:pt x="206" y="168"/>
                      <a:pt x="206" y="167"/>
                      <a:pt x="206" y="167"/>
                    </a:cubicBezTo>
                    <a:close/>
                    <a:moveTo>
                      <a:pt x="206" y="171"/>
                    </a:moveTo>
                    <a:cubicBezTo>
                      <a:pt x="211" y="169"/>
                      <a:pt x="216" y="166"/>
                      <a:pt x="219" y="164"/>
                    </a:cubicBezTo>
                    <a:cubicBezTo>
                      <a:pt x="215" y="167"/>
                      <a:pt x="210" y="170"/>
                      <a:pt x="206" y="173"/>
                    </a:cubicBezTo>
                    <a:cubicBezTo>
                      <a:pt x="206" y="172"/>
                      <a:pt x="206" y="172"/>
                      <a:pt x="206" y="171"/>
                    </a:cubicBezTo>
                    <a:close/>
                    <a:moveTo>
                      <a:pt x="206" y="175"/>
                    </a:moveTo>
                    <a:cubicBezTo>
                      <a:pt x="213" y="173"/>
                      <a:pt x="219" y="168"/>
                      <a:pt x="226" y="164"/>
                    </a:cubicBezTo>
                    <a:cubicBezTo>
                      <a:pt x="219" y="168"/>
                      <a:pt x="212" y="174"/>
                      <a:pt x="206" y="178"/>
                    </a:cubicBezTo>
                    <a:cubicBezTo>
                      <a:pt x="206" y="177"/>
                      <a:pt x="206" y="176"/>
                      <a:pt x="206" y="175"/>
                    </a:cubicBezTo>
                    <a:close/>
                    <a:moveTo>
                      <a:pt x="228" y="164"/>
                    </a:moveTo>
                    <a:cubicBezTo>
                      <a:pt x="229" y="164"/>
                      <a:pt x="230" y="164"/>
                      <a:pt x="230" y="164"/>
                    </a:cubicBezTo>
                    <a:cubicBezTo>
                      <a:pt x="225" y="166"/>
                      <a:pt x="220" y="169"/>
                      <a:pt x="215" y="172"/>
                    </a:cubicBezTo>
                    <a:cubicBezTo>
                      <a:pt x="219" y="169"/>
                      <a:pt x="223" y="167"/>
                      <a:pt x="227" y="164"/>
                    </a:cubicBezTo>
                    <a:cubicBezTo>
                      <a:pt x="228" y="164"/>
                      <a:pt x="228" y="164"/>
                      <a:pt x="228" y="164"/>
                    </a:cubicBezTo>
                    <a:close/>
                    <a:moveTo>
                      <a:pt x="206" y="179"/>
                    </a:moveTo>
                    <a:cubicBezTo>
                      <a:pt x="206" y="180"/>
                      <a:pt x="206" y="179"/>
                      <a:pt x="207" y="179"/>
                    </a:cubicBezTo>
                    <a:cubicBezTo>
                      <a:pt x="210" y="176"/>
                      <a:pt x="213" y="174"/>
                      <a:pt x="217" y="172"/>
                    </a:cubicBezTo>
                    <a:cubicBezTo>
                      <a:pt x="219" y="171"/>
                      <a:pt x="221" y="169"/>
                      <a:pt x="224" y="168"/>
                    </a:cubicBezTo>
                    <a:cubicBezTo>
                      <a:pt x="226" y="167"/>
                      <a:pt x="229" y="166"/>
                      <a:pt x="231" y="164"/>
                    </a:cubicBezTo>
                    <a:cubicBezTo>
                      <a:pt x="227" y="168"/>
                      <a:pt x="222" y="170"/>
                      <a:pt x="218" y="173"/>
                    </a:cubicBezTo>
                    <a:cubicBezTo>
                      <a:pt x="213" y="176"/>
                      <a:pt x="209" y="179"/>
                      <a:pt x="205" y="182"/>
                    </a:cubicBezTo>
                    <a:cubicBezTo>
                      <a:pt x="205" y="181"/>
                      <a:pt x="206" y="180"/>
                      <a:pt x="206" y="179"/>
                    </a:cubicBezTo>
                    <a:cubicBezTo>
                      <a:pt x="206" y="179"/>
                      <a:pt x="206" y="179"/>
                      <a:pt x="206" y="179"/>
                    </a:cubicBezTo>
                    <a:close/>
                    <a:moveTo>
                      <a:pt x="209" y="180"/>
                    </a:moveTo>
                    <a:cubicBezTo>
                      <a:pt x="212" y="178"/>
                      <a:pt x="215" y="176"/>
                      <a:pt x="218" y="174"/>
                    </a:cubicBezTo>
                    <a:cubicBezTo>
                      <a:pt x="223" y="171"/>
                      <a:pt x="228" y="168"/>
                      <a:pt x="232" y="164"/>
                    </a:cubicBezTo>
                    <a:cubicBezTo>
                      <a:pt x="234" y="164"/>
                      <a:pt x="235" y="164"/>
                      <a:pt x="236" y="164"/>
                    </a:cubicBezTo>
                    <a:cubicBezTo>
                      <a:pt x="232" y="167"/>
                      <a:pt x="227" y="169"/>
                      <a:pt x="223" y="172"/>
                    </a:cubicBezTo>
                    <a:cubicBezTo>
                      <a:pt x="218" y="174"/>
                      <a:pt x="214" y="177"/>
                      <a:pt x="209" y="180"/>
                    </a:cubicBezTo>
                    <a:cubicBezTo>
                      <a:pt x="209" y="180"/>
                      <a:pt x="209" y="180"/>
                      <a:pt x="209" y="180"/>
                    </a:cubicBezTo>
                    <a:close/>
                    <a:moveTo>
                      <a:pt x="238" y="165"/>
                    </a:moveTo>
                    <a:cubicBezTo>
                      <a:pt x="239" y="165"/>
                      <a:pt x="241" y="165"/>
                      <a:pt x="242" y="165"/>
                    </a:cubicBezTo>
                    <a:cubicBezTo>
                      <a:pt x="240" y="167"/>
                      <a:pt x="238" y="168"/>
                      <a:pt x="235" y="170"/>
                    </a:cubicBezTo>
                    <a:cubicBezTo>
                      <a:pt x="232" y="172"/>
                      <a:pt x="228" y="173"/>
                      <a:pt x="225" y="175"/>
                    </a:cubicBezTo>
                    <a:cubicBezTo>
                      <a:pt x="218" y="178"/>
                      <a:pt x="213" y="183"/>
                      <a:pt x="206" y="186"/>
                    </a:cubicBezTo>
                    <a:cubicBezTo>
                      <a:pt x="205" y="186"/>
                      <a:pt x="205" y="186"/>
                      <a:pt x="205" y="187"/>
                    </a:cubicBezTo>
                    <a:cubicBezTo>
                      <a:pt x="205" y="186"/>
                      <a:pt x="205" y="186"/>
                      <a:pt x="205" y="186"/>
                    </a:cubicBezTo>
                    <a:cubicBezTo>
                      <a:pt x="206" y="185"/>
                      <a:pt x="210" y="183"/>
                      <a:pt x="211" y="182"/>
                    </a:cubicBezTo>
                    <a:cubicBezTo>
                      <a:pt x="214" y="180"/>
                      <a:pt x="218" y="178"/>
                      <a:pt x="221" y="176"/>
                    </a:cubicBezTo>
                    <a:cubicBezTo>
                      <a:pt x="226" y="172"/>
                      <a:pt x="232" y="169"/>
                      <a:pt x="238" y="165"/>
                    </a:cubicBezTo>
                    <a:close/>
                    <a:moveTo>
                      <a:pt x="205" y="187"/>
                    </a:moveTo>
                    <a:cubicBezTo>
                      <a:pt x="211" y="184"/>
                      <a:pt x="217" y="181"/>
                      <a:pt x="222" y="177"/>
                    </a:cubicBezTo>
                    <a:cubicBezTo>
                      <a:pt x="229" y="173"/>
                      <a:pt x="235" y="170"/>
                      <a:pt x="242" y="166"/>
                    </a:cubicBezTo>
                    <a:cubicBezTo>
                      <a:pt x="230" y="174"/>
                      <a:pt x="217" y="181"/>
                      <a:pt x="204" y="190"/>
                    </a:cubicBezTo>
                    <a:cubicBezTo>
                      <a:pt x="205" y="189"/>
                      <a:pt x="205" y="188"/>
                      <a:pt x="205" y="187"/>
                    </a:cubicBezTo>
                    <a:close/>
                    <a:moveTo>
                      <a:pt x="205" y="191"/>
                    </a:moveTo>
                    <a:cubicBezTo>
                      <a:pt x="207" y="189"/>
                      <a:pt x="209" y="188"/>
                      <a:pt x="211" y="186"/>
                    </a:cubicBezTo>
                    <a:cubicBezTo>
                      <a:pt x="214" y="184"/>
                      <a:pt x="218" y="182"/>
                      <a:pt x="221" y="179"/>
                    </a:cubicBezTo>
                    <a:cubicBezTo>
                      <a:pt x="228" y="175"/>
                      <a:pt x="236" y="171"/>
                      <a:pt x="243" y="166"/>
                    </a:cubicBezTo>
                    <a:cubicBezTo>
                      <a:pt x="243" y="166"/>
                      <a:pt x="243" y="166"/>
                      <a:pt x="243" y="166"/>
                    </a:cubicBezTo>
                    <a:cubicBezTo>
                      <a:pt x="245" y="166"/>
                      <a:pt x="246" y="166"/>
                      <a:pt x="248" y="167"/>
                    </a:cubicBezTo>
                    <a:cubicBezTo>
                      <a:pt x="242" y="171"/>
                      <a:pt x="235" y="174"/>
                      <a:pt x="228" y="177"/>
                    </a:cubicBezTo>
                    <a:cubicBezTo>
                      <a:pt x="221" y="181"/>
                      <a:pt x="215" y="185"/>
                      <a:pt x="207" y="189"/>
                    </a:cubicBezTo>
                    <a:cubicBezTo>
                      <a:pt x="207" y="189"/>
                      <a:pt x="204" y="191"/>
                      <a:pt x="205" y="191"/>
                    </a:cubicBezTo>
                    <a:close/>
                    <a:moveTo>
                      <a:pt x="206" y="174"/>
                    </a:moveTo>
                    <a:cubicBezTo>
                      <a:pt x="206" y="174"/>
                      <a:pt x="206" y="174"/>
                      <a:pt x="206" y="174"/>
                    </a:cubicBezTo>
                    <a:cubicBezTo>
                      <a:pt x="209" y="173"/>
                      <a:pt x="212" y="170"/>
                      <a:pt x="215" y="168"/>
                    </a:cubicBezTo>
                    <a:cubicBezTo>
                      <a:pt x="217" y="166"/>
                      <a:pt x="219" y="165"/>
                      <a:pt x="222" y="163"/>
                    </a:cubicBezTo>
                    <a:cubicBezTo>
                      <a:pt x="223" y="163"/>
                      <a:pt x="225" y="163"/>
                      <a:pt x="226" y="163"/>
                    </a:cubicBezTo>
                    <a:cubicBezTo>
                      <a:pt x="219" y="167"/>
                      <a:pt x="213" y="172"/>
                      <a:pt x="206" y="174"/>
                    </a:cubicBezTo>
                    <a:close/>
                    <a:moveTo>
                      <a:pt x="210" y="168"/>
                    </a:moveTo>
                    <a:cubicBezTo>
                      <a:pt x="209" y="169"/>
                      <a:pt x="208" y="169"/>
                      <a:pt x="208" y="170"/>
                    </a:cubicBezTo>
                    <a:cubicBezTo>
                      <a:pt x="204" y="171"/>
                      <a:pt x="211" y="166"/>
                      <a:pt x="210" y="167"/>
                    </a:cubicBezTo>
                    <a:cubicBezTo>
                      <a:pt x="212" y="165"/>
                      <a:pt x="214" y="164"/>
                      <a:pt x="216" y="162"/>
                    </a:cubicBezTo>
                    <a:cubicBezTo>
                      <a:pt x="216" y="162"/>
                      <a:pt x="216" y="162"/>
                      <a:pt x="216" y="162"/>
                    </a:cubicBezTo>
                    <a:cubicBezTo>
                      <a:pt x="218" y="162"/>
                      <a:pt x="219" y="162"/>
                      <a:pt x="220" y="163"/>
                    </a:cubicBezTo>
                    <a:cubicBezTo>
                      <a:pt x="220" y="163"/>
                      <a:pt x="220" y="163"/>
                      <a:pt x="220" y="163"/>
                    </a:cubicBezTo>
                    <a:cubicBezTo>
                      <a:pt x="217" y="164"/>
                      <a:pt x="214" y="166"/>
                      <a:pt x="210" y="168"/>
                    </a:cubicBezTo>
                    <a:close/>
                    <a:moveTo>
                      <a:pt x="215" y="162"/>
                    </a:moveTo>
                    <a:cubicBezTo>
                      <a:pt x="213" y="163"/>
                      <a:pt x="210" y="164"/>
                      <a:pt x="208" y="165"/>
                    </a:cubicBezTo>
                    <a:cubicBezTo>
                      <a:pt x="207" y="165"/>
                      <a:pt x="207" y="166"/>
                      <a:pt x="206" y="166"/>
                    </a:cubicBezTo>
                    <a:cubicBezTo>
                      <a:pt x="206" y="166"/>
                      <a:pt x="206" y="166"/>
                      <a:pt x="206" y="166"/>
                    </a:cubicBezTo>
                    <a:cubicBezTo>
                      <a:pt x="207" y="165"/>
                      <a:pt x="208" y="165"/>
                      <a:pt x="208" y="165"/>
                    </a:cubicBezTo>
                    <a:cubicBezTo>
                      <a:pt x="209" y="164"/>
                      <a:pt x="210" y="163"/>
                      <a:pt x="211" y="162"/>
                    </a:cubicBezTo>
                    <a:cubicBezTo>
                      <a:pt x="211" y="162"/>
                      <a:pt x="211" y="162"/>
                      <a:pt x="211" y="161"/>
                    </a:cubicBezTo>
                    <a:cubicBezTo>
                      <a:pt x="212" y="162"/>
                      <a:pt x="214" y="162"/>
                      <a:pt x="215" y="162"/>
                    </a:cubicBezTo>
                    <a:close/>
                    <a:moveTo>
                      <a:pt x="205" y="183"/>
                    </a:moveTo>
                    <a:cubicBezTo>
                      <a:pt x="210" y="181"/>
                      <a:pt x="215" y="177"/>
                      <a:pt x="220" y="174"/>
                    </a:cubicBezTo>
                    <a:cubicBezTo>
                      <a:pt x="224" y="172"/>
                      <a:pt x="228" y="170"/>
                      <a:pt x="232" y="168"/>
                    </a:cubicBezTo>
                    <a:cubicBezTo>
                      <a:pt x="232" y="168"/>
                      <a:pt x="232" y="168"/>
                      <a:pt x="232" y="168"/>
                    </a:cubicBezTo>
                    <a:cubicBezTo>
                      <a:pt x="231" y="169"/>
                      <a:pt x="229" y="170"/>
                      <a:pt x="228" y="171"/>
                    </a:cubicBezTo>
                    <a:cubicBezTo>
                      <a:pt x="225" y="173"/>
                      <a:pt x="222" y="174"/>
                      <a:pt x="219" y="176"/>
                    </a:cubicBezTo>
                    <a:cubicBezTo>
                      <a:pt x="214" y="180"/>
                      <a:pt x="209" y="182"/>
                      <a:pt x="205" y="186"/>
                    </a:cubicBezTo>
                    <a:cubicBezTo>
                      <a:pt x="205" y="185"/>
                      <a:pt x="205" y="184"/>
                      <a:pt x="205" y="183"/>
                    </a:cubicBezTo>
                    <a:close/>
                    <a:moveTo>
                      <a:pt x="204" y="191"/>
                    </a:moveTo>
                    <a:cubicBezTo>
                      <a:pt x="212" y="188"/>
                      <a:pt x="219" y="183"/>
                      <a:pt x="226" y="179"/>
                    </a:cubicBezTo>
                    <a:cubicBezTo>
                      <a:pt x="233" y="175"/>
                      <a:pt x="242" y="172"/>
                      <a:pt x="248" y="167"/>
                    </a:cubicBezTo>
                    <a:cubicBezTo>
                      <a:pt x="248" y="167"/>
                      <a:pt x="249" y="167"/>
                      <a:pt x="249" y="167"/>
                    </a:cubicBezTo>
                    <a:cubicBezTo>
                      <a:pt x="249" y="167"/>
                      <a:pt x="249" y="167"/>
                      <a:pt x="250" y="168"/>
                    </a:cubicBezTo>
                    <a:cubicBezTo>
                      <a:pt x="247" y="169"/>
                      <a:pt x="244" y="171"/>
                      <a:pt x="241" y="173"/>
                    </a:cubicBezTo>
                    <a:cubicBezTo>
                      <a:pt x="237" y="175"/>
                      <a:pt x="233" y="177"/>
                      <a:pt x="229" y="180"/>
                    </a:cubicBezTo>
                    <a:cubicBezTo>
                      <a:pt x="221" y="184"/>
                      <a:pt x="213" y="188"/>
                      <a:pt x="204" y="193"/>
                    </a:cubicBezTo>
                    <a:cubicBezTo>
                      <a:pt x="204" y="193"/>
                      <a:pt x="204" y="193"/>
                      <a:pt x="205" y="193"/>
                    </a:cubicBezTo>
                    <a:cubicBezTo>
                      <a:pt x="213" y="189"/>
                      <a:pt x="221" y="185"/>
                      <a:pt x="229" y="180"/>
                    </a:cubicBezTo>
                    <a:cubicBezTo>
                      <a:pt x="233" y="178"/>
                      <a:pt x="236" y="176"/>
                      <a:pt x="240" y="174"/>
                    </a:cubicBezTo>
                    <a:cubicBezTo>
                      <a:pt x="242" y="173"/>
                      <a:pt x="244" y="172"/>
                      <a:pt x="246" y="171"/>
                    </a:cubicBezTo>
                    <a:cubicBezTo>
                      <a:pt x="248" y="170"/>
                      <a:pt x="249" y="169"/>
                      <a:pt x="251" y="168"/>
                    </a:cubicBezTo>
                    <a:cubicBezTo>
                      <a:pt x="252" y="169"/>
                      <a:pt x="254" y="169"/>
                      <a:pt x="255" y="170"/>
                    </a:cubicBezTo>
                    <a:cubicBezTo>
                      <a:pt x="238" y="180"/>
                      <a:pt x="221" y="187"/>
                      <a:pt x="204" y="196"/>
                    </a:cubicBezTo>
                    <a:cubicBezTo>
                      <a:pt x="204" y="196"/>
                      <a:pt x="204" y="197"/>
                      <a:pt x="205" y="197"/>
                    </a:cubicBezTo>
                    <a:cubicBezTo>
                      <a:pt x="221" y="187"/>
                      <a:pt x="239" y="180"/>
                      <a:pt x="256" y="171"/>
                    </a:cubicBezTo>
                    <a:cubicBezTo>
                      <a:pt x="256" y="171"/>
                      <a:pt x="256" y="172"/>
                      <a:pt x="257" y="172"/>
                    </a:cubicBezTo>
                    <a:cubicBezTo>
                      <a:pt x="248" y="176"/>
                      <a:pt x="239" y="181"/>
                      <a:pt x="230" y="185"/>
                    </a:cubicBezTo>
                    <a:cubicBezTo>
                      <a:pt x="221" y="189"/>
                      <a:pt x="212" y="193"/>
                      <a:pt x="204" y="198"/>
                    </a:cubicBezTo>
                    <a:cubicBezTo>
                      <a:pt x="204" y="197"/>
                      <a:pt x="204" y="196"/>
                      <a:pt x="204" y="195"/>
                    </a:cubicBezTo>
                    <a:cubicBezTo>
                      <a:pt x="211" y="191"/>
                      <a:pt x="219" y="187"/>
                      <a:pt x="227" y="184"/>
                    </a:cubicBezTo>
                    <a:cubicBezTo>
                      <a:pt x="236" y="179"/>
                      <a:pt x="244" y="175"/>
                      <a:pt x="253" y="170"/>
                    </a:cubicBezTo>
                    <a:cubicBezTo>
                      <a:pt x="254" y="170"/>
                      <a:pt x="253" y="169"/>
                      <a:pt x="253" y="170"/>
                    </a:cubicBezTo>
                    <a:cubicBezTo>
                      <a:pt x="244" y="174"/>
                      <a:pt x="235" y="179"/>
                      <a:pt x="227" y="183"/>
                    </a:cubicBezTo>
                    <a:cubicBezTo>
                      <a:pt x="219" y="187"/>
                      <a:pt x="211" y="190"/>
                      <a:pt x="204" y="195"/>
                    </a:cubicBezTo>
                    <a:cubicBezTo>
                      <a:pt x="204" y="193"/>
                      <a:pt x="204" y="192"/>
                      <a:pt x="204" y="191"/>
                    </a:cubicBezTo>
                    <a:close/>
                    <a:moveTo>
                      <a:pt x="203" y="202"/>
                    </a:moveTo>
                    <a:cubicBezTo>
                      <a:pt x="208" y="200"/>
                      <a:pt x="212" y="197"/>
                      <a:pt x="216" y="195"/>
                    </a:cubicBezTo>
                    <a:cubicBezTo>
                      <a:pt x="221" y="193"/>
                      <a:pt x="226" y="191"/>
                      <a:pt x="231" y="188"/>
                    </a:cubicBezTo>
                    <a:cubicBezTo>
                      <a:pt x="236" y="186"/>
                      <a:pt x="241" y="184"/>
                      <a:pt x="246" y="181"/>
                    </a:cubicBezTo>
                    <a:cubicBezTo>
                      <a:pt x="248" y="180"/>
                      <a:pt x="250" y="179"/>
                      <a:pt x="252" y="178"/>
                    </a:cubicBezTo>
                    <a:cubicBezTo>
                      <a:pt x="254" y="177"/>
                      <a:pt x="260" y="173"/>
                      <a:pt x="255" y="177"/>
                    </a:cubicBezTo>
                    <a:cubicBezTo>
                      <a:pt x="247" y="182"/>
                      <a:pt x="237" y="186"/>
                      <a:pt x="229" y="190"/>
                    </a:cubicBezTo>
                    <a:cubicBezTo>
                      <a:pt x="220" y="195"/>
                      <a:pt x="211" y="199"/>
                      <a:pt x="203" y="205"/>
                    </a:cubicBezTo>
                    <a:cubicBezTo>
                      <a:pt x="203" y="204"/>
                      <a:pt x="203" y="203"/>
                      <a:pt x="203" y="202"/>
                    </a:cubicBezTo>
                    <a:close/>
                    <a:moveTo>
                      <a:pt x="203" y="210"/>
                    </a:moveTo>
                    <a:cubicBezTo>
                      <a:pt x="212" y="206"/>
                      <a:pt x="221" y="201"/>
                      <a:pt x="231" y="196"/>
                    </a:cubicBezTo>
                    <a:cubicBezTo>
                      <a:pt x="233" y="196"/>
                      <a:pt x="234" y="195"/>
                      <a:pt x="235" y="194"/>
                    </a:cubicBezTo>
                    <a:cubicBezTo>
                      <a:pt x="224" y="200"/>
                      <a:pt x="213" y="205"/>
                      <a:pt x="203" y="212"/>
                    </a:cubicBezTo>
                    <a:cubicBezTo>
                      <a:pt x="203" y="212"/>
                      <a:pt x="203" y="211"/>
                      <a:pt x="203" y="210"/>
                    </a:cubicBezTo>
                    <a:close/>
                    <a:moveTo>
                      <a:pt x="202" y="214"/>
                    </a:moveTo>
                    <a:cubicBezTo>
                      <a:pt x="206" y="213"/>
                      <a:pt x="208" y="212"/>
                      <a:pt x="211" y="210"/>
                    </a:cubicBezTo>
                    <a:cubicBezTo>
                      <a:pt x="216" y="207"/>
                      <a:pt x="220" y="205"/>
                      <a:pt x="225" y="202"/>
                    </a:cubicBezTo>
                    <a:cubicBezTo>
                      <a:pt x="236" y="197"/>
                      <a:pt x="247" y="193"/>
                      <a:pt x="258" y="188"/>
                    </a:cubicBezTo>
                    <a:cubicBezTo>
                      <a:pt x="239" y="197"/>
                      <a:pt x="219" y="206"/>
                      <a:pt x="202" y="218"/>
                    </a:cubicBezTo>
                    <a:cubicBezTo>
                      <a:pt x="202" y="217"/>
                      <a:pt x="202" y="215"/>
                      <a:pt x="202" y="214"/>
                    </a:cubicBezTo>
                    <a:close/>
                    <a:moveTo>
                      <a:pt x="201" y="232"/>
                    </a:moveTo>
                    <a:cubicBezTo>
                      <a:pt x="205" y="231"/>
                      <a:pt x="208" y="230"/>
                      <a:pt x="211" y="228"/>
                    </a:cubicBezTo>
                    <a:cubicBezTo>
                      <a:pt x="216" y="225"/>
                      <a:pt x="221" y="222"/>
                      <a:pt x="226" y="220"/>
                    </a:cubicBezTo>
                    <a:cubicBezTo>
                      <a:pt x="234" y="216"/>
                      <a:pt x="241" y="212"/>
                      <a:pt x="249" y="209"/>
                    </a:cubicBezTo>
                    <a:cubicBezTo>
                      <a:pt x="247" y="209"/>
                      <a:pt x="246" y="210"/>
                      <a:pt x="244" y="211"/>
                    </a:cubicBezTo>
                    <a:cubicBezTo>
                      <a:pt x="239" y="214"/>
                      <a:pt x="234" y="217"/>
                      <a:pt x="228" y="219"/>
                    </a:cubicBezTo>
                    <a:cubicBezTo>
                      <a:pt x="223" y="222"/>
                      <a:pt x="218" y="225"/>
                      <a:pt x="213" y="228"/>
                    </a:cubicBezTo>
                    <a:cubicBezTo>
                      <a:pt x="209" y="230"/>
                      <a:pt x="205" y="232"/>
                      <a:pt x="201" y="234"/>
                    </a:cubicBezTo>
                    <a:cubicBezTo>
                      <a:pt x="201" y="234"/>
                      <a:pt x="201" y="233"/>
                      <a:pt x="201" y="232"/>
                    </a:cubicBezTo>
                    <a:close/>
                    <a:moveTo>
                      <a:pt x="200" y="251"/>
                    </a:moveTo>
                    <a:cubicBezTo>
                      <a:pt x="211" y="246"/>
                      <a:pt x="222" y="241"/>
                      <a:pt x="233" y="237"/>
                    </a:cubicBezTo>
                    <a:cubicBezTo>
                      <a:pt x="239" y="235"/>
                      <a:pt x="244" y="233"/>
                      <a:pt x="250" y="231"/>
                    </a:cubicBezTo>
                    <a:cubicBezTo>
                      <a:pt x="243" y="234"/>
                      <a:pt x="236" y="237"/>
                      <a:pt x="229" y="240"/>
                    </a:cubicBezTo>
                    <a:cubicBezTo>
                      <a:pt x="223" y="242"/>
                      <a:pt x="218" y="245"/>
                      <a:pt x="213" y="248"/>
                    </a:cubicBezTo>
                    <a:cubicBezTo>
                      <a:pt x="209" y="250"/>
                      <a:pt x="204" y="252"/>
                      <a:pt x="200" y="254"/>
                    </a:cubicBezTo>
                    <a:cubicBezTo>
                      <a:pt x="200" y="253"/>
                      <a:pt x="200" y="252"/>
                      <a:pt x="200" y="251"/>
                    </a:cubicBezTo>
                    <a:close/>
                    <a:moveTo>
                      <a:pt x="205" y="252"/>
                    </a:moveTo>
                    <a:cubicBezTo>
                      <a:pt x="204" y="253"/>
                      <a:pt x="198" y="256"/>
                      <a:pt x="202" y="254"/>
                    </a:cubicBezTo>
                    <a:cubicBezTo>
                      <a:pt x="203" y="253"/>
                      <a:pt x="204" y="253"/>
                      <a:pt x="205" y="252"/>
                    </a:cubicBezTo>
                    <a:close/>
                    <a:moveTo>
                      <a:pt x="198" y="276"/>
                    </a:moveTo>
                    <a:cubicBezTo>
                      <a:pt x="203" y="275"/>
                      <a:pt x="209" y="272"/>
                      <a:pt x="214" y="270"/>
                    </a:cubicBezTo>
                    <a:cubicBezTo>
                      <a:pt x="217" y="269"/>
                      <a:pt x="219" y="268"/>
                      <a:pt x="222" y="267"/>
                    </a:cubicBezTo>
                    <a:cubicBezTo>
                      <a:pt x="217" y="269"/>
                      <a:pt x="212" y="271"/>
                      <a:pt x="208" y="273"/>
                    </a:cubicBezTo>
                    <a:cubicBezTo>
                      <a:pt x="204" y="274"/>
                      <a:pt x="201" y="275"/>
                      <a:pt x="197" y="278"/>
                    </a:cubicBezTo>
                    <a:cubicBezTo>
                      <a:pt x="198" y="277"/>
                      <a:pt x="198" y="276"/>
                      <a:pt x="198" y="276"/>
                    </a:cubicBezTo>
                    <a:close/>
                    <a:moveTo>
                      <a:pt x="197" y="282"/>
                    </a:moveTo>
                    <a:cubicBezTo>
                      <a:pt x="197" y="281"/>
                      <a:pt x="197" y="280"/>
                      <a:pt x="197" y="279"/>
                    </a:cubicBezTo>
                    <a:cubicBezTo>
                      <a:pt x="203" y="278"/>
                      <a:pt x="208" y="275"/>
                      <a:pt x="214" y="274"/>
                    </a:cubicBezTo>
                    <a:cubicBezTo>
                      <a:pt x="220" y="272"/>
                      <a:pt x="227" y="269"/>
                      <a:pt x="233" y="267"/>
                    </a:cubicBezTo>
                    <a:cubicBezTo>
                      <a:pt x="236" y="266"/>
                      <a:pt x="240" y="265"/>
                      <a:pt x="243" y="264"/>
                    </a:cubicBezTo>
                    <a:cubicBezTo>
                      <a:pt x="228" y="270"/>
                      <a:pt x="211" y="274"/>
                      <a:pt x="197" y="282"/>
                    </a:cubicBezTo>
                    <a:close/>
                    <a:moveTo>
                      <a:pt x="212" y="268"/>
                    </a:moveTo>
                    <a:cubicBezTo>
                      <a:pt x="207" y="270"/>
                      <a:pt x="202" y="272"/>
                      <a:pt x="198" y="275"/>
                    </a:cubicBezTo>
                    <a:cubicBezTo>
                      <a:pt x="198" y="274"/>
                      <a:pt x="198" y="274"/>
                      <a:pt x="198" y="273"/>
                    </a:cubicBezTo>
                    <a:cubicBezTo>
                      <a:pt x="204" y="270"/>
                      <a:pt x="210" y="268"/>
                      <a:pt x="216" y="266"/>
                    </a:cubicBezTo>
                    <a:cubicBezTo>
                      <a:pt x="215" y="266"/>
                      <a:pt x="213" y="267"/>
                      <a:pt x="212" y="268"/>
                    </a:cubicBezTo>
                    <a:close/>
                    <a:moveTo>
                      <a:pt x="198" y="272"/>
                    </a:moveTo>
                    <a:cubicBezTo>
                      <a:pt x="198" y="271"/>
                      <a:pt x="199" y="270"/>
                      <a:pt x="199" y="268"/>
                    </a:cubicBezTo>
                    <a:cubicBezTo>
                      <a:pt x="203" y="267"/>
                      <a:pt x="207" y="265"/>
                      <a:pt x="212" y="263"/>
                    </a:cubicBezTo>
                    <a:cubicBezTo>
                      <a:pt x="218" y="260"/>
                      <a:pt x="224" y="258"/>
                      <a:pt x="230" y="256"/>
                    </a:cubicBezTo>
                    <a:cubicBezTo>
                      <a:pt x="241" y="252"/>
                      <a:pt x="253" y="247"/>
                      <a:pt x="263" y="243"/>
                    </a:cubicBezTo>
                    <a:cubicBezTo>
                      <a:pt x="258" y="245"/>
                      <a:pt x="253" y="248"/>
                      <a:pt x="248" y="250"/>
                    </a:cubicBezTo>
                    <a:cubicBezTo>
                      <a:pt x="242" y="253"/>
                      <a:pt x="235" y="255"/>
                      <a:pt x="229" y="258"/>
                    </a:cubicBezTo>
                    <a:cubicBezTo>
                      <a:pt x="218" y="262"/>
                      <a:pt x="208" y="266"/>
                      <a:pt x="198" y="272"/>
                    </a:cubicBezTo>
                    <a:close/>
                    <a:moveTo>
                      <a:pt x="205" y="265"/>
                    </a:moveTo>
                    <a:cubicBezTo>
                      <a:pt x="203" y="266"/>
                      <a:pt x="201" y="267"/>
                      <a:pt x="199" y="268"/>
                    </a:cubicBezTo>
                    <a:cubicBezTo>
                      <a:pt x="200" y="267"/>
                      <a:pt x="202" y="266"/>
                      <a:pt x="203" y="265"/>
                    </a:cubicBezTo>
                    <a:cubicBezTo>
                      <a:pt x="206" y="264"/>
                      <a:pt x="209" y="263"/>
                      <a:pt x="212" y="262"/>
                    </a:cubicBezTo>
                    <a:cubicBezTo>
                      <a:pt x="212" y="262"/>
                      <a:pt x="213" y="262"/>
                      <a:pt x="214" y="261"/>
                    </a:cubicBezTo>
                    <a:cubicBezTo>
                      <a:pt x="211" y="263"/>
                      <a:pt x="208" y="264"/>
                      <a:pt x="205" y="265"/>
                    </a:cubicBezTo>
                    <a:close/>
                    <a:moveTo>
                      <a:pt x="210" y="262"/>
                    </a:moveTo>
                    <a:cubicBezTo>
                      <a:pt x="206" y="264"/>
                      <a:pt x="202" y="265"/>
                      <a:pt x="199" y="267"/>
                    </a:cubicBezTo>
                    <a:cubicBezTo>
                      <a:pt x="199" y="266"/>
                      <a:pt x="199" y="265"/>
                      <a:pt x="199" y="264"/>
                    </a:cubicBezTo>
                    <a:cubicBezTo>
                      <a:pt x="205" y="262"/>
                      <a:pt x="210" y="259"/>
                      <a:pt x="215" y="257"/>
                    </a:cubicBezTo>
                    <a:cubicBezTo>
                      <a:pt x="221" y="254"/>
                      <a:pt x="227" y="253"/>
                      <a:pt x="233" y="251"/>
                    </a:cubicBezTo>
                    <a:cubicBezTo>
                      <a:pt x="239" y="248"/>
                      <a:pt x="245" y="247"/>
                      <a:pt x="251" y="245"/>
                    </a:cubicBezTo>
                    <a:cubicBezTo>
                      <a:pt x="252" y="245"/>
                      <a:pt x="253" y="245"/>
                      <a:pt x="253" y="244"/>
                    </a:cubicBezTo>
                    <a:cubicBezTo>
                      <a:pt x="252" y="245"/>
                      <a:pt x="251" y="245"/>
                      <a:pt x="250" y="246"/>
                    </a:cubicBezTo>
                    <a:cubicBezTo>
                      <a:pt x="243" y="249"/>
                      <a:pt x="236" y="252"/>
                      <a:pt x="229" y="254"/>
                    </a:cubicBezTo>
                    <a:cubicBezTo>
                      <a:pt x="223" y="257"/>
                      <a:pt x="216" y="260"/>
                      <a:pt x="210" y="262"/>
                    </a:cubicBezTo>
                    <a:close/>
                    <a:moveTo>
                      <a:pt x="199" y="263"/>
                    </a:moveTo>
                    <a:cubicBezTo>
                      <a:pt x="199" y="262"/>
                      <a:pt x="199" y="261"/>
                      <a:pt x="200" y="259"/>
                    </a:cubicBezTo>
                    <a:cubicBezTo>
                      <a:pt x="205" y="258"/>
                      <a:pt x="209" y="256"/>
                      <a:pt x="214" y="254"/>
                    </a:cubicBezTo>
                    <a:cubicBezTo>
                      <a:pt x="220" y="251"/>
                      <a:pt x="226" y="249"/>
                      <a:pt x="232" y="247"/>
                    </a:cubicBezTo>
                    <a:cubicBezTo>
                      <a:pt x="238" y="245"/>
                      <a:pt x="243" y="244"/>
                      <a:pt x="249" y="241"/>
                    </a:cubicBezTo>
                    <a:cubicBezTo>
                      <a:pt x="243" y="244"/>
                      <a:pt x="237" y="246"/>
                      <a:pt x="232" y="248"/>
                    </a:cubicBezTo>
                    <a:cubicBezTo>
                      <a:pt x="220" y="252"/>
                      <a:pt x="210" y="258"/>
                      <a:pt x="199" y="263"/>
                    </a:cubicBezTo>
                    <a:close/>
                    <a:moveTo>
                      <a:pt x="200" y="255"/>
                    </a:moveTo>
                    <a:cubicBezTo>
                      <a:pt x="210" y="251"/>
                      <a:pt x="220" y="247"/>
                      <a:pt x="231" y="243"/>
                    </a:cubicBezTo>
                    <a:cubicBezTo>
                      <a:pt x="237" y="242"/>
                      <a:pt x="242" y="240"/>
                      <a:pt x="248" y="238"/>
                    </a:cubicBezTo>
                    <a:cubicBezTo>
                      <a:pt x="251" y="236"/>
                      <a:pt x="253" y="235"/>
                      <a:pt x="256" y="234"/>
                    </a:cubicBezTo>
                    <a:cubicBezTo>
                      <a:pt x="257" y="234"/>
                      <a:pt x="257" y="234"/>
                      <a:pt x="257" y="234"/>
                    </a:cubicBezTo>
                    <a:cubicBezTo>
                      <a:pt x="247" y="238"/>
                      <a:pt x="237" y="243"/>
                      <a:pt x="227" y="247"/>
                    </a:cubicBezTo>
                    <a:cubicBezTo>
                      <a:pt x="218" y="250"/>
                      <a:pt x="208" y="253"/>
                      <a:pt x="200" y="258"/>
                    </a:cubicBezTo>
                    <a:cubicBezTo>
                      <a:pt x="200" y="257"/>
                      <a:pt x="200" y="256"/>
                      <a:pt x="200" y="255"/>
                    </a:cubicBezTo>
                    <a:close/>
                    <a:moveTo>
                      <a:pt x="248" y="231"/>
                    </a:moveTo>
                    <a:cubicBezTo>
                      <a:pt x="243" y="233"/>
                      <a:pt x="237" y="235"/>
                      <a:pt x="231" y="237"/>
                    </a:cubicBezTo>
                    <a:cubicBezTo>
                      <a:pt x="226" y="238"/>
                      <a:pt x="221" y="241"/>
                      <a:pt x="216" y="243"/>
                    </a:cubicBezTo>
                    <a:cubicBezTo>
                      <a:pt x="213" y="244"/>
                      <a:pt x="210" y="245"/>
                      <a:pt x="207" y="246"/>
                    </a:cubicBezTo>
                    <a:cubicBezTo>
                      <a:pt x="206" y="247"/>
                      <a:pt x="205" y="248"/>
                      <a:pt x="204" y="248"/>
                    </a:cubicBezTo>
                    <a:cubicBezTo>
                      <a:pt x="204" y="248"/>
                      <a:pt x="199" y="251"/>
                      <a:pt x="201" y="249"/>
                    </a:cubicBezTo>
                    <a:cubicBezTo>
                      <a:pt x="205" y="246"/>
                      <a:pt x="211" y="245"/>
                      <a:pt x="215" y="243"/>
                    </a:cubicBezTo>
                    <a:cubicBezTo>
                      <a:pt x="220" y="241"/>
                      <a:pt x="224" y="238"/>
                      <a:pt x="229" y="236"/>
                    </a:cubicBezTo>
                    <a:cubicBezTo>
                      <a:pt x="239" y="232"/>
                      <a:pt x="250" y="228"/>
                      <a:pt x="260" y="223"/>
                    </a:cubicBezTo>
                    <a:cubicBezTo>
                      <a:pt x="261" y="223"/>
                      <a:pt x="261" y="223"/>
                      <a:pt x="261" y="222"/>
                    </a:cubicBezTo>
                    <a:cubicBezTo>
                      <a:pt x="261" y="222"/>
                      <a:pt x="262" y="222"/>
                      <a:pt x="263" y="222"/>
                    </a:cubicBezTo>
                    <a:cubicBezTo>
                      <a:pt x="263" y="223"/>
                      <a:pt x="263" y="224"/>
                      <a:pt x="263" y="226"/>
                    </a:cubicBezTo>
                    <a:cubicBezTo>
                      <a:pt x="258" y="227"/>
                      <a:pt x="253" y="229"/>
                      <a:pt x="248" y="231"/>
                    </a:cubicBezTo>
                    <a:close/>
                    <a:moveTo>
                      <a:pt x="261" y="211"/>
                    </a:moveTo>
                    <a:cubicBezTo>
                      <a:pt x="257" y="213"/>
                      <a:pt x="252" y="215"/>
                      <a:pt x="248" y="217"/>
                    </a:cubicBezTo>
                    <a:cubicBezTo>
                      <a:pt x="242" y="220"/>
                      <a:pt x="236" y="223"/>
                      <a:pt x="231" y="225"/>
                    </a:cubicBezTo>
                    <a:cubicBezTo>
                      <a:pt x="225" y="228"/>
                      <a:pt x="219" y="231"/>
                      <a:pt x="214" y="233"/>
                    </a:cubicBezTo>
                    <a:cubicBezTo>
                      <a:pt x="215" y="232"/>
                      <a:pt x="216" y="232"/>
                      <a:pt x="217" y="231"/>
                    </a:cubicBezTo>
                    <a:cubicBezTo>
                      <a:pt x="223" y="229"/>
                      <a:pt x="228" y="225"/>
                      <a:pt x="233" y="222"/>
                    </a:cubicBezTo>
                    <a:cubicBezTo>
                      <a:pt x="239" y="220"/>
                      <a:pt x="244" y="217"/>
                      <a:pt x="249" y="214"/>
                    </a:cubicBezTo>
                    <a:cubicBezTo>
                      <a:pt x="253" y="211"/>
                      <a:pt x="258" y="209"/>
                      <a:pt x="261" y="205"/>
                    </a:cubicBezTo>
                    <a:cubicBezTo>
                      <a:pt x="261" y="205"/>
                      <a:pt x="261" y="205"/>
                      <a:pt x="261" y="205"/>
                    </a:cubicBezTo>
                    <a:cubicBezTo>
                      <a:pt x="261" y="207"/>
                      <a:pt x="261" y="209"/>
                      <a:pt x="261" y="211"/>
                    </a:cubicBezTo>
                    <a:cubicBezTo>
                      <a:pt x="261" y="211"/>
                      <a:pt x="261" y="211"/>
                      <a:pt x="261" y="211"/>
                    </a:cubicBezTo>
                    <a:close/>
                    <a:moveTo>
                      <a:pt x="224" y="160"/>
                    </a:moveTo>
                    <a:cubicBezTo>
                      <a:pt x="222" y="160"/>
                      <a:pt x="219" y="160"/>
                      <a:pt x="217" y="159"/>
                    </a:cubicBezTo>
                    <a:cubicBezTo>
                      <a:pt x="217" y="159"/>
                      <a:pt x="217" y="159"/>
                      <a:pt x="217" y="159"/>
                    </a:cubicBezTo>
                    <a:cubicBezTo>
                      <a:pt x="217" y="159"/>
                      <a:pt x="217" y="159"/>
                      <a:pt x="217" y="158"/>
                    </a:cubicBezTo>
                    <a:cubicBezTo>
                      <a:pt x="218" y="159"/>
                      <a:pt x="218" y="159"/>
                      <a:pt x="218" y="159"/>
                    </a:cubicBezTo>
                    <a:cubicBezTo>
                      <a:pt x="221" y="159"/>
                      <a:pt x="224" y="160"/>
                      <a:pt x="227" y="161"/>
                    </a:cubicBezTo>
                    <a:cubicBezTo>
                      <a:pt x="226" y="161"/>
                      <a:pt x="225" y="161"/>
                      <a:pt x="224" y="160"/>
                    </a:cubicBezTo>
                    <a:close/>
                    <a:moveTo>
                      <a:pt x="214" y="159"/>
                    </a:moveTo>
                    <a:cubicBezTo>
                      <a:pt x="213" y="159"/>
                      <a:pt x="211" y="159"/>
                      <a:pt x="210" y="159"/>
                    </a:cubicBezTo>
                    <a:cubicBezTo>
                      <a:pt x="210" y="158"/>
                      <a:pt x="210" y="158"/>
                      <a:pt x="210" y="157"/>
                    </a:cubicBezTo>
                    <a:cubicBezTo>
                      <a:pt x="211" y="157"/>
                      <a:pt x="213" y="158"/>
                      <a:pt x="214" y="158"/>
                    </a:cubicBezTo>
                    <a:cubicBezTo>
                      <a:pt x="214" y="158"/>
                      <a:pt x="214" y="158"/>
                      <a:pt x="214" y="159"/>
                    </a:cubicBezTo>
                    <a:cubicBezTo>
                      <a:pt x="214" y="159"/>
                      <a:pt x="214" y="159"/>
                      <a:pt x="214" y="159"/>
                    </a:cubicBezTo>
                    <a:close/>
                    <a:moveTo>
                      <a:pt x="207" y="158"/>
                    </a:moveTo>
                    <a:cubicBezTo>
                      <a:pt x="207" y="158"/>
                      <a:pt x="207" y="158"/>
                      <a:pt x="207" y="158"/>
                    </a:cubicBezTo>
                    <a:cubicBezTo>
                      <a:pt x="206" y="158"/>
                      <a:pt x="205" y="158"/>
                      <a:pt x="204" y="158"/>
                    </a:cubicBezTo>
                    <a:cubicBezTo>
                      <a:pt x="204" y="158"/>
                      <a:pt x="204" y="158"/>
                      <a:pt x="204" y="158"/>
                    </a:cubicBezTo>
                    <a:cubicBezTo>
                      <a:pt x="204" y="158"/>
                      <a:pt x="204" y="157"/>
                      <a:pt x="204" y="156"/>
                    </a:cubicBezTo>
                    <a:cubicBezTo>
                      <a:pt x="205" y="156"/>
                      <a:pt x="206" y="157"/>
                      <a:pt x="207" y="157"/>
                    </a:cubicBezTo>
                    <a:cubicBezTo>
                      <a:pt x="207" y="157"/>
                      <a:pt x="207" y="157"/>
                      <a:pt x="207" y="158"/>
                    </a:cubicBezTo>
                    <a:close/>
                    <a:moveTo>
                      <a:pt x="201" y="158"/>
                    </a:moveTo>
                    <a:cubicBezTo>
                      <a:pt x="201" y="158"/>
                      <a:pt x="201" y="158"/>
                      <a:pt x="200" y="158"/>
                    </a:cubicBezTo>
                    <a:cubicBezTo>
                      <a:pt x="200" y="158"/>
                      <a:pt x="199" y="158"/>
                      <a:pt x="198" y="158"/>
                    </a:cubicBezTo>
                    <a:cubicBezTo>
                      <a:pt x="198" y="157"/>
                      <a:pt x="198" y="157"/>
                      <a:pt x="198" y="156"/>
                    </a:cubicBezTo>
                    <a:cubicBezTo>
                      <a:pt x="199" y="156"/>
                      <a:pt x="200" y="156"/>
                      <a:pt x="201" y="156"/>
                    </a:cubicBezTo>
                    <a:cubicBezTo>
                      <a:pt x="201" y="157"/>
                      <a:pt x="201" y="157"/>
                      <a:pt x="201" y="158"/>
                    </a:cubicBezTo>
                    <a:close/>
                    <a:moveTo>
                      <a:pt x="196" y="158"/>
                    </a:moveTo>
                    <a:cubicBezTo>
                      <a:pt x="195" y="158"/>
                      <a:pt x="194" y="158"/>
                      <a:pt x="193" y="158"/>
                    </a:cubicBezTo>
                    <a:cubicBezTo>
                      <a:pt x="193" y="158"/>
                      <a:pt x="193" y="157"/>
                      <a:pt x="193" y="156"/>
                    </a:cubicBezTo>
                    <a:cubicBezTo>
                      <a:pt x="194" y="156"/>
                      <a:pt x="195" y="156"/>
                      <a:pt x="196" y="156"/>
                    </a:cubicBezTo>
                    <a:cubicBezTo>
                      <a:pt x="196" y="157"/>
                      <a:pt x="196" y="157"/>
                      <a:pt x="196" y="158"/>
                    </a:cubicBezTo>
                    <a:close/>
                    <a:moveTo>
                      <a:pt x="190" y="156"/>
                    </a:moveTo>
                    <a:cubicBezTo>
                      <a:pt x="190" y="157"/>
                      <a:pt x="190" y="158"/>
                      <a:pt x="190" y="158"/>
                    </a:cubicBezTo>
                    <a:cubicBezTo>
                      <a:pt x="190" y="158"/>
                      <a:pt x="189" y="159"/>
                      <a:pt x="188" y="159"/>
                    </a:cubicBezTo>
                    <a:cubicBezTo>
                      <a:pt x="189" y="158"/>
                      <a:pt x="189" y="157"/>
                      <a:pt x="189" y="156"/>
                    </a:cubicBezTo>
                    <a:cubicBezTo>
                      <a:pt x="189" y="156"/>
                      <a:pt x="189" y="156"/>
                      <a:pt x="190" y="156"/>
                    </a:cubicBezTo>
                    <a:close/>
                    <a:moveTo>
                      <a:pt x="186" y="159"/>
                    </a:moveTo>
                    <a:cubicBezTo>
                      <a:pt x="184" y="159"/>
                      <a:pt x="183" y="159"/>
                      <a:pt x="182" y="159"/>
                    </a:cubicBezTo>
                    <a:cubicBezTo>
                      <a:pt x="182" y="158"/>
                      <a:pt x="182" y="158"/>
                      <a:pt x="182" y="157"/>
                    </a:cubicBezTo>
                    <a:cubicBezTo>
                      <a:pt x="183" y="157"/>
                      <a:pt x="185" y="157"/>
                      <a:pt x="186" y="157"/>
                    </a:cubicBezTo>
                    <a:cubicBezTo>
                      <a:pt x="186" y="157"/>
                      <a:pt x="186" y="158"/>
                      <a:pt x="186" y="159"/>
                    </a:cubicBezTo>
                    <a:close/>
                    <a:moveTo>
                      <a:pt x="179" y="159"/>
                    </a:moveTo>
                    <a:cubicBezTo>
                      <a:pt x="179" y="159"/>
                      <a:pt x="179" y="159"/>
                      <a:pt x="179" y="160"/>
                    </a:cubicBezTo>
                    <a:cubicBezTo>
                      <a:pt x="178" y="160"/>
                      <a:pt x="177" y="160"/>
                      <a:pt x="176" y="160"/>
                    </a:cubicBezTo>
                    <a:cubicBezTo>
                      <a:pt x="176" y="159"/>
                      <a:pt x="176" y="159"/>
                      <a:pt x="176" y="158"/>
                    </a:cubicBezTo>
                    <a:cubicBezTo>
                      <a:pt x="176" y="158"/>
                      <a:pt x="176" y="158"/>
                      <a:pt x="176" y="158"/>
                    </a:cubicBezTo>
                    <a:cubicBezTo>
                      <a:pt x="177" y="158"/>
                      <a:pt x="178" y="157"/>
                      <a:pt x="179" y="157"/>
                    </a:cubicBezTo>
                    <a:cubicBezTo>
                      <a:pt x="179" y="158"/>
                      <a:pt x="179" y="159"/>
                      <a:pt x="179" y="159"/>
                    </a:cubicBezTo>
                    <a:close/>
                    <a:moveTo>
                      <a:pt x="163" y="313"/>
                    </a:moveTo>
                    <a:cubicBezTo>
                      <a:pt x="163" y="313"/>
                      <a:pt x="164" y="312"/>
                      <a:pt x="164" y="312"/>
                    </a:cubicBezTo>
                    <a:cubicBezTo>
                      <a:pt x="164" y="313"/>
                      <a:pt x="164" y="313"/>
                      <a:pt x="164" y="314"/>
                    </a:cubicBezTo>
                    <a:cubicBezTo>
                      <a:pt x="162" y="315"/>
                      <a:pt x="159" y="316"/>
                      <a:pt x="163" y="313"/>
                    </a:cubicBezTo>
                    <a:close/>
                    <a:moveTo>
                      <a:pt x="154" y="313"/>
                    </a:moveTo>
                    <a:cubicBezTo>
                      <a:pt x="153" y="314"/>
                      <a:pt x="151" y="314"/>
                      <a:pt x="149" y="315"/>
                    </a:cubicBezTo>
                    <a:cubicBezTo>
                      <a:pt x="154" y="310"/>
                      <a:pt x="161" y="307"/>
                      <a:pt x="166" y="302"/>
                    </a:cubicBezTo>
                    <a:cubicBezTo>
                      <a:pt x="165" y="303"/>
                      <a:pt x="165" y="304"/>
                      <a:pt x="165" y="305"/>
                    </a:cubicBezTo>
                    <a:cubicBezTo>
                      <a:pt x="163" y="307"/>
                      <a:pt x="160" y="309"/>
                      <a:pt x="157" y="310"/>
                    </a:cubicBezTo>
                    <a:cubicBezTo>
                      <a:pt x="157" y="310"/>
                      <a:pt x="154" y="312"/>
                      <a:pt x="154" y="313"/>
                    </a:cubicBezTo>
                    <a:close/>
                    <a:moveTo>
                      <a:pt x="165" y="307"/>
                    </a:moveTo>
                    <a:cubicBezTo>
                      <a:pt x="165" y="308"/>
                      <a:pt x="165" y="309"/>
                      <a:pt x="165" y="310"/>
                    </a:cubicBezTo>
                    <a:cubicBezTo>
                      <a:pt x="164" y="310"/>
                      <a:pt x="163" y="311"/>
                      <a:pt x="162" y="311"/>
                    </a:cubicBezTo>
                    <a:cubicBezTo>
                      <a:pt x="161" y="312"/>
                      <a:pt x="160" y="312"/>
                      <a:pt x="159" y="313"/>
                    </a:cubicBezTo>
                    <a:cubicBezTo>
                      <a:pt x="159" y="313"/>
                      <a:pt x="155" y="316"/>
                      <a:pt x="157" y="314"/>
                    </a:cubicBezTo>
                    <a:cubicBezTo>
                      <a:pt x="159" y="311"/>
                      <a:pt x="162" y="309"/>
                      <a:pt x="165" y="307"/>
                    </a:cubicBezTo>
                    <a:close/>
                    <a:moveTo>
                      <a:pt x="166" y="301"/>
                    </a:moveTo>
                    <a:cubicBezTo>
                      <a:pt x="166" y="301"/>
                      <a:pt x="166" y="301"/>
                      <a:pt x="166" y="301"/>
                    </a:cubicBezTo>
                    <a:cubicBezTo>
                      <a:pt x="162" y="304"/>
                      <a:pt x="157" y="306"/>
                      <a:pt x="153" y="309"/>
                    </a:cubicBezTo>
                    <a:cubicBezTo>
                      <a:pt x="151" y="310"/>
                      <a:pt x="149" y="312"/>
                      <a:pt x="147" y="314"/>
                    </a:cubicBezTo>
                    <a:cubicBezTo>
                      <a:pt x="146" y="314"/>
                      <a:pt x="144" y="315"/>
                      <a:pt x="143" y="316"/>
                    </a:cubicBezTo>
                    <a:cubicBezTo>
                      <a:pt x="143" y="316"/>
                      <a:pt x="143" y="316"/>
                      <a:pt x="143" y="316"/>
                    </a:cubicBezTo>
                    <a:cubicBezTo>
                      <a:pt x="143" y="316"/>
                      <a:pt x="144" y="316"/>
                      <a:pt x="144" y="315"/>
                    </a:cubicBezTo>
                    <a:cubicBezTo>
                      <a:pt x="151" y="309"/>
                      <a:pt x="160" y="305"/>
                      <a:pt x="166" y="298"/>
                    </a:cubicBezTo>
                    <a:cubicBezTo>
                      <a:pt x="166" y="299"/>
                      <a:pt x="166" y="300"/>
                      <a:pt x="166" y="301"/>
                    </a:cubicBezTo>
                    <a:close/>
                    <a:moveTo>
                      <a:pt x="166" y="296"/>
                    </a:moveTo>
                    <a:cubicBezTo>
                      <a:pt x="162" y="299"/>
                      <a:pt x="157" y="303"/>
                      <a:pt x="152" y="306"/>
                    </a:cubicBezTo>
                    <a:cubicBezTo>
                      <a:pt x="149" y="307"/>
                      <a:pt x="147" y="309"/>
                      <a:pt x="144" y="310"/>
                    </a:cubicBezTo>
                    <a:cubicBezTo>
                      <a:pt x="143" y="311"/>
                      <a:pt x="142" y="312"/>
                      <a:pt x="141" y="313"/>
                    </a:cubicBezTo>
                    <a:cubicBezTo>
                      <a:pt x="149" y="306"/>
                      <a:pt x="159" y="301"/>
                      <a:pt x="167" y="294"/>
                    </a:cubicBezTo>
                    <a:cubicBezTo>
                      <a:pt x="167" y="293"/>
                      <a:pt x="167" y="293"/>
                      <a:pt x="167" y="293"/>
                    </a:cubicBezTo>
                    <a:cubicBezTo>
                      <a:pt x="167" y="294"/>
                      <a:pt x="167" y="295"/>
                      <a:pt x="166" y="296"/>
                    </a:cubicBezTo>
                    <a:close/>
                    <a:moveTo>
                      <a:pt x="167" y="293"/>
                    </a:moveTo>
                    <a:cubicBezTo>
                      <a:pt x="167" y="293"/>
                      <a:pt x="167" y="293"/>
                      <a:pt x="166" y="293"/>
                    </a:cubicBezTo>
                    <a:cubicBezTo>
                      <a:pt x="160" y="296"/>
                      <a:pt x="154" y="301"/>
                      <a:pt x="147" y="304"/>
                    </a:cubicBezTo>
                    <a:cubicBezTo>
                      <a:pt x="144" y="306"/>
                      <a:pt x="141" y="308"/>
                      <a:pt x="139" y="310"/>
                    </a:cubicBezTo>
                    <a:cubicBezTo>
                      <a:pt x="138" y="311"/>
                      <a:pt x="137" y="312"/>
                      <a:pt x="135" y="313"/>
                    </a:cubicBezTo>
                    <a:cubicBezTo>
                      <a:pt x="134" y="313"/>
                      <a:pt x="131" y="316"/>
                      <a:pt x="134" y="313"/>
                    </a:cubicBezTo>
                    <a:cubicBezTo>
                      <a:pt x="141" y="307"/>
                      <a:pt x="148" y="303"/>
                      <a:pt x="155" y="298"/>
                    </a:cubicBezTo>
                    <a:cubicBezTo>
                      <a:pt x="159" y="295"/>
                      <a:pt x="164" y="293"/>
                      <a:pt x="167" y="290"/>
                    </a:cubicBezTo>
                    <a:cubicBezTo>
                      <a:pt x="167" y="291"/>
                      <a:pt x="167" y="292"/>
                      <a:pt x="167" y="293"/>
                    </a:cubicBezTo>
                    <a:close/>
                    <a:moveTo>
                      <a:pt x="163" y="293"/>
                    </a:moveTo>
                    <a:cubicBezTo>
                      <a:pt x="164" y="292"/>
                      <a:pt x="165" y="291"/>
                      <a:pt x="166" y="290"/>
                    </a:cubicBezTo>
                    <a:cubicBezTo>
                      <a:pt x="165" y="291"/>
                      <a:pt x="163" y="292"/>
                      <a:pt x="164" y="292"/>
                    </a:cubicBezTo>
                    <a:cubicBezTo>
                      <a:pt x="164" y="292"/>
                      <a:pt x="163" y="292"/>
                      <a:pt x="163" y="293"/>
                    </a:cubicBezTo>
                    <a:close/>
                    <a:moveTo>
                      <a:pt x="168" y="288"/>
                    </a:moveTo>
                    <a:cubicBezTo>
                      <a:pt x="161" y="293"/>
                      <a:pt x="154" y="297"/>
                      <a:pt x="147" y="301"/>
                    </a:cubicBezTo>
                    <a:cubicBezTo>
                      <a:pt x="144" y="303"/>
                      <a:pt x="140" y="305"/>
                      <a:pt x="137" y="307"/>
                    </a:cubicBezTo>
                    <a:cubicBezTo>
                      <a:pt x="137" y="307"/>
                      <a:pt x="136" y="308"/>
                      <a:pt x="136" y="308"/>
                    </a:cubicBezTo>
                    <a:cubicBezTo>
                      <a:pt x="141" y="304"/>
                      <a:pt x="146" y="300"/>
                      <a:pt x="151" y="297"/>
                    </a:cubicBezTo>
                    <a:cubicBezTo>
                      <a:pt x="157" y="293"/>
                      <a:pt x="163" y="290"/>
                      <a:pt x="168" y="285"/>
                    </a:cubicBezTo>
                    <a:cubicBezTo>
                      <a:pt x="168" y="286"/>
                      <a:pt x="168" y="287"/>
                      <a:pt x="168" y="288"/>
                    </a:cubicBezTo>
                    <a:close/>
                    <a:moveTo>
                      <a:pt x="168" y="284"/>
                    </a:moveTo>
                    <a:cubicBezTo>
                      <a:pt x="161" y="289"/>
                      <a:pt x="154" y="293"/>
                      <a:pt x="147" y="297"/>
                    </a:cubicBezTo>
                    <a:cubicBezTo>
                      <a:pt x="141" y="300"/>
                      <a:pt x="136" y="304"/>
                      <a:pt x="131" y="308"/>
                    </a:cubicBezTo>
                    <a:cubicBezTo>
                      <a:pt x="132" y="307"/>
                      <a:pt x="133" y="306"/>
                      <a:pt x="133" y="306"/>
                    </a:cubicBezTo>
                    <a:cubicBezTo>
                      <a:pt x="138" y="302"/>
                      <a:pt x="143" y="298"/>
                      <a:pt x="148" y="295"/>
                    </a:cubicBezTo>
                    <a:cubicBezTo>
                      <a:pt x="155" y="290"/>
                      <a:pt x="163" y="286"/>
                      <a:pt x="168" y="280"/>
                    </a:cubicBezTo>
                    <a:cubicBezTo>
                      <a:pt x="168" y="281"/>
                      <a:pt x="168" y="283"/>
                      <a:pt x="168" y="284"/>
                    </a:cubicBezTo>
                    <a:close/>
                    <a:moveTo>
                      <a:pt x="169" y="277"/>
                    </a:moveTo>
                    <a:cubicBezTo>
                      <a:pt x="169" y="278"/>
                      <a:pt x="169" y="278"/>
                      <a:pt x="169" y="279"/>
                    </a:cubicBezTo>
                    <a:cubicBezTo>
                      <a:pt x="161" y="285"/>
                      <a:pt x="152" y="290"/>
                      <a:pt x="144" y="295"/>
                    </a:cubicBezTo>
                    <a:cubicBezTo>
                      <a:pt x="138" y="299"/>
                      <a:pt x="132" y="302"/>
                      <a:pt x="127" y="306"/>
                    </a:cubicBezTo>
                    <a:cubicBezTo>
                      <a:pt x="128" y="305"/>
                      <a:pt x="128" y="305"/>
                      <a:pt x="129" y="304"/>
                    </a:cubicBezTo>
                    <a:cubicBezTo>
                      <a:pt x="134" y="301"/>
                      <a:pt x="139" y="297"/>
                      <a:pt x="144" y="294"/>
                    </a:cubicBezTo>
                    <a:cubicBezTo>
                      <a:pt x="152" y="288"/>
                      <a:pt x="161" y="283"/>
                      <a:pt x="169" y="276"/>
                    </a:cubicBezTo>
                    <a:cubicBezTo>
                      <a:pt x="169" y="276"/>
                      <a:pt x="169" y="277"/>
                      <a:pt x="169" y="277"/>
                    </a:cubicBezTo>
                    <a:close/>
                    <a:moveTo>
                      <a:pt x="169" y="275"/>
                    </a:moveTo>
                    <a:cubicBezTo>
                      <a:pt x="159" y="282"/>
                      <a:pt x="148" y="289"/>
                      <a:pt x="137" y="295"/>
                    </a:cubicBezTo>
                    <a:cubicBezTo>
                      <a:pt x="134" y="297"/>
                      <a:pt x="131" y="299"/>
                      <a:pt x="128" y="300"/>
                    </a:cubicBezTo>
                    <a:cubicBezTo>
                      <a:pt x="133" y="297"/>
                      <a:pt x="139" y="293"/>
                      <a:pt x="145" y="289"/>
                    </a:cubicBezTo>
                    <a:cubicBezTo>
                      <a:pt x="149" y="286"/>
                      <a:pt x="154" y="283"/>
                      <a:pt x="158" y="280"/>
                    </a:cubicBezTo>
                    <a:cubicBezTo>
                      <a:pt x="162" y="277"/>
                      <a:pt x="166" y="274"/>
                      <a:pt x="169" y="271"/>
                    </a:cubicBezTo>
                    <a:cubicBezTo>
                      <a:pt x="169" y="272"/>
                      <a:pt x="169" y="273"/>
                      <a:pt x="169" y="275"/>
                    </a:cubicBezTo>
                    <a:close/>
                    <a:moveTo>
                      <a:pt x="169" y="269"/>
                    </a:moveTo>
                    <a:cubicBezTo>
                      <a:pt x="160" y="279"/>
                      <a:pt x="147" y="284"/>
                      <a:pt x="136" y="291"/>
                    </a:cubicBezTo>
                    <a:cubicBezTo>
                      <a:pt x="131" y="294"/>
                      <a:pt x="125" y="298"/>
                      <a:pt x="120" y="301"/>
                    </a:cubicBezTo>
                    <a:cubicBezTo>
                      <a:pt x="123" y="298"/>
                      <a:pt x="127" y="296"/>
                      <a:pt x="130" y="294"/>
                    </a:cubicBezTo>
                    <a:cubicBezTo>
                      <a:pt x="135" y="290"/>
                      <a:pt x="141" y="286"/>
                      <a:pt x="146" y="283"/>
                    </a:cubicBezTo>
                    <a:cubicBezTo>
                      <a:pt x="154" y="278"/>
                      <a:pt x="164" y="272"/>
                      <a:pt x="169" y="265"/>
                    </a:cubicBezTo>
                    <a:cubicBezTo>
                      <a:pt x="169" y="266"/>
                      <a:pt x="169" y="268"/>
                      <a:pt x="169" y="269"/>
                    </a:cubicBezTo>
                    <a:close/>
                    <a:moveTo>
                      <a:pt x="169" y="263"/>
                    </a:moveTo>
                    <a:cubicBezTo>
                      <a:pt x="161" y="269"/>
                      <a:pt x="154" y="275"/>
                      <a:pt x="146" y="281"/>
                    </a:cubicBezTo>
                    <a:cubicBezTo>
                      <a:pt x="137" y="287"/>
                      <a:pt x="127" y="292"/>
                      <a:pt x="118" y="297"/>
                    </a:cubicBezTo>
                    <a:cubicBezTo>
                      <a:pt x="114" y="300"/>
                      <a:pt x="109" y="303"/>
                      <a:pt x="105" y="305"/>
                    </a:cubicBezTo>
                    <a:cubicBezTo>
                      <a:pt x="104" y="306"/>
                      <a:pt x="103" y="306"/>
                      <a:pt x="102" y="306"/>
                    </a:cubicBezTo>
                    <a:cubicBezTo>
                      <a:pt x="102" y="306"/>
                      <a:pt x="102" y="306"/>
                      <a:pt x="102" y="306"/>
                    </a:cubicBezTo>
                    <a:cubicBezTo>
                      <a:pt x="108" y="304"/>
                      <a:pt x="112" y="300"/>
                      <a:pt x="117" y="296"/>
                    </a:cubicBezTo>
                    <a:cubicBezTo>
                      <a:pt x="125" y="291"/>
                      <a:pt x="132" y="286"/>
                      <a:pt x="139" y="281"/>
                    </a:cubicBezTo>
                    <a:cubicBezTo>
                      <a:pt x="146" y="277"/>
                      <a:pt x="152" y="272"/>
                      <a:pt x="159" y="267"/>
                    </a:cubicBezTo>
                    <a:cubicBezTo>
                      <a:pt x="162" y="265"/>
                      <a:pt x="168" y="262"/>
                      <a:pt x="170" y="258"/>
                    </a:cubicBezTo>
                    <a:cubicBezTo>
                      <a:pt x="170" y="260"/>
                      <a:pt x="170" y="261"/>
                      <a:pt x="169" y="263"/>
                    </a:cubicBezTo>
                    <a:close/>
                    <a:moveTo>
                      <a:pt x="104" y="305"/>
                    </a:moveTo>
                    <a:cubicBezTo>
                      <a:pt x="104" y="304"/>
                      <a:pt x="104" y="304"/>
                      <a:pt x="104" y="304"/>
                    </a:cubicBezTo>
                    <a:cubicBezTo>
                      <a:pt x="106" y="302"/>
                      <a:pt x="108" y="301"/>
                      <a:pt x="110" y="299"/>
                    </a:cubicBezTo>
                    <a:cubicBezTo>
                      <a:pt x="119" y="292"/>
                      <a:pt x="129" y="286"/>
                      <a:pt x="138" y="279"/>
                    </a:cubicBezTo>
                    <a:cubicBezTo>
                      <a:pt x="146" y="274"/>
                      <a:pt x="154" y="268"/>
                      <a:pt x="162" y="262"/>
                    </a:cubicBezTo>
                    <a:cubicBezTo>
                      <a:pt x="164" y="261"/>
                      <a:pt x="165" y="260"/>
                      <a:pt x="166" y="259"/>
                    </a:cubicBezTo>
                    <a:cubicBezTo>
                      <a:pt x="167" y="258"/>
                      <a:pt x="168" y="257"/>
                      <a:pt x="169" y="257"/>
                    </a:cubicBezTo>
                    <a:cubicBezTo>
                      <a:pt x="169" y="257"/>
                      <a:pt x="169" y="257"/>
                      <a:pt x="169" y="258"/>
                    </a:cubicBezTo>
                    <a:cubicBezTo>
                      <a:pt x="168" y="259"/>
                      <a:pt x="167" y="260"/>
                      <a:pt x="166" y="261"/>
                    </a:cubicBezTo>
                    <a:cubicBezTo>
                      <a:pt x="162" y="264"/>
                      <a:pt x="158" y="267"/>
                      <a:pt x="154" y="270"/>
                    </a:cubicBezTo>
                    <a:cubicBezTo>
                      <a:pt x="145" y="277"/>
                      <a:pt x="136" y="283"/>
                      <a:pt x="126" y="289"/>
                    </a:cubicBezTo>
                    <a:cubicBezTo>
                      <a:pt x="119" y="294"/>
                      <a:pt x="112" y="301"/>
                      <a:pt x="104" y="305"/>
                    </a:cubicBezTo>
                    <a:close/>
                    <a:moveTo>
                      <a:pt x="98" y="305"/>
                    </a:moveTo>
                    <a:cubicBezTo>
                      <a:pt x="99" y="305"/>
                      <a:pt x="99" y="304"/>
                      <a:pt x="99" y="304"/>
                    </a:cubicBezTo>
                    <a:cubicBezTo>
                      <a:pt x="111" y="292"/>
                      <a:pt x="125" y="283"/>
                      <a:pt x="137" y="273"/>
                    </a:cubicBezTo>
                    <a:cubicBezTo>
                      <a:pt x="144" y="268"/>
                      <a:pt x="150" y="263"/>
                      <a:pt x="157" y="257"/>
                    </a:cubicBezTo>
                    <a:cubicBezTo>
                      <a:pt x="162" y="253"/>
                      <a:pt x="167" y="249"/>
                      <a:pt x="171" y="244"/>
                    </a:cubicBezTo>
                    <a:cubicBezTo>
                      <a:pt x="170" y="246"/>
                      <a:pt x="170" y="247"/>
                      <a:pt x="170" y="249"/>
                    </a:cubicBezTo>
                    <a:cubicBezTo>
                      <a:pt x="165" y="253"/>
                      <a:pt x="160" y="256"/>
                      <a:pt x="155" y="260"/>
                    </a:cubicBezTo>
                    <a:cubicBezTo>
                      <a:pt x="148" y="266"/>
                      <a:pt x="143" y="271"/>
                      <a:pt x="136" y="276"/>
                    </a:cubicBezTo>
                    <a:cubicBezTo>
                      <a:pt x="129" y="282"/>
                      <a:pt x="122" y="287"/>
                      <a:pt x="115" y="293"/>
                    </a:cubicBezTo>
                    <a:cubicBezTo>
                      <a:pt x="112" y="295"/>
                      <a:pt x="108" y="298"/>
                      <a:pt x="105" y="301"/>
                    </a:cubicBezTo>
                    <a:cubicBezTo>
                      <a:pt x="103" y="302"/>
                      <a:pt x="102" y="303"/>
                      <a:pt x="101" y="304"/>
                    </a:cubicBezTo>
                    <a:cubicBezTo>
                      <a:pt x="100" y="304"/>
                      <a:pt x="99" y="305"/>
                      <a:pt x="99" y="305"/>
                    </a:cubicBezTo>
                    <a:cubicBezTo>
                      <a:pt x="99" y="305"/>
                      <a:pt x="98" y="305"/>
                      <a:pt x="98" y="305"/>
                    </a:cubicBezTo>
                    <a:close/>
                    <a:moveTo>
                      <a:pt x="98" y="268"/>
                    </a:moveTo>
                    <a:cubicBezTo>
                      <a:pt x="100" y="266"/>
                      <a:pt x="103" y="263"/>
                      <a:pt x="105" y="261"/>
                    </a:cubicBezTo>
                    <a:cubicBezTo>
                      <a:pt x="111" y="256"/>
                      <a:pt x="118" y="251"/>
                      <a:pt x="124" y="247"/>
                    </a:cubicBezTo>
                    <a:cubicBezTo>
                      <a:pt x="133" y="241"/>
                      <a:pt x="142" y="235"/>
                      <a:pt x="151" y="229"/>
                    </a:cubicBezTo>
                    <a:cubicBezTo>
                      <a:pt x="155" y="226"/>
                      <a:pt x="158" y="223"/>
                      <a:pt x="161" y="220"/>
                    </a:cubicBezTo>
                    <a:cubicBezTo>
                      <a:pt x="164" y="218"/>
                      <a:pt x="166" y="216"/>
                      <a:pt x="168" y="214"/>
                    </a:cubicBezTo>
                    <a:cubicBezTo>
                      <a:pt x="169" y="214"/>
                      <a:pt x="169" y="213"/>
                      <a:pt x="170" y="212"/>
                    </a:cubicBezTo>
                    <a:cubicBezTo>
                      <a:pt x="170" y="212"/>
                      <a:pt x="171" y="212"/>
                      <a:pt x="171" y="212"/>
                    </a:cubicBezTo>
                    <a:cubicBezTo>
                      <a:pt x="172" y="211"/>
                      <a:pt x="172" y="211"/>
                      <a:pt x="173" y="210"/>
                    </a:cubicBezTo>
                    <a:cubicBezTo>
                      <a:pt x="173" y="211"/>
                      <a:pt x="173" y="213"/>
                      <a:pt x="173" y="214"/>
                    </a:cubicBezTo>
                    <a:cubicBezTo>
                      <a:pt x="171" y="215"/>
                      <a:pt x="170" y="217"/>
                      <a:pt x="168" y="218"/>
                    </a:cubicBezTo>
                    <a:cubicBezTo>
                      <a:pt x="165" y="221"/>
                      <a:pt x="161" y="223"/>
                      <a:pt x="158" y="226"/>
                    </a:cubicBezTo>
                    <a:cubicBezTo>
                      <a:pt x="156" y="227"/>
                      <a:pt x="155" y="228"/>
                      <a:pt x="154" y="229"/>
                    </a:cubicBezTo>
                    <a:cubicBezTo>
                      <a:pt x="145" y="235"/>
                      <a:pt x="136" y="241"/>
                      <a:pt x="127" y="247"/>
                    </a:cubicBezTo>
                    <a:cubicBezTo>
                      <a:pt x="116" y="254"/>
                      <a:pt x="105" y="262"/>
                      <a:pt x="95" y="271"/>
                    </a:cubicBezTo>
                    <a:cubicBezTo>
                      <a:pt x="90" y="276"/>
                      <a:pt x="97" y="269"/>
                      <a:pt x="98" y="268"/>
                    </a:cubicBezTo>
                    <a:close/>
                    <a:moveTo>
                      <a:pt x="93" y="272"/>
                    </a:moveTo>
                    <a:cubicBezTo>
                      <a:pt x="93" y="271"/>
                      <a:pt x="93" y="269"/>
                      <a:pt x="93" y="267"/>
                    </a:cubicBezTo>
                    <a:cubicBezTo>
                      <a:pt x="95" y="266"/>
                      <a:pt x="97" y="264"/>
                      <a:pt x="99" y="263"/>
                    </a:cubicBezTo>
                    <a:cubicBezTo>
                      <a:pt x="103" y="261"/>
                      <a:pt x="106" y="258"/>
                      <a:pt x="109" y="256"/>
                    </a:cubicBezTo>
                    <a:cubicBezTo>
                      <a:pt x="116" y="251"/>
                      <a:pt x="123" y="246"/>
                      <a:pt x="130" y="241"/>
                    </a:cubicBezTo>
                    <a:cubicBezTo>
                      <a:pt x="142" y="234"/>
                      <a:pt x="152" y="225"/>
                      <a:pt x="163" y="217"/>
                    </a:cubicBezTo>
                    <a:cubicBezTo>
                      <a:pt x="161" y="219"/>
                      <a:pt x="159" y="222"/>
                      <a:pt x="156" y="224"/>
                    </a:cubicBezTo>
                    <a:cubicBezTo>
                      <a:pt x="148" y="230"/>
                      <a:pt x="139" y="236"/>
                      <a:pt x="131" y="241"/>
                    </a:cubicBezTo>
                    <a:cubicBezTo>
                      <a:pt x="118" y="250"/>
                      <a:pt x="104" y="260"/>
                      <a:pt x="93" y="272"/>
                    </a:cubicBezTo>
                    <a:close/>
                    <a:moveTo>
                      <a:pt x="173" y="215"/>
                    </a:moveTo>
                    <a:cubicBezTo>
                      <a:pt x="173" y="215"/>
                      <a:pt x="173" y="215"/>
                      <a:pt x="172" y="215"/>
                    </a:cubicBezTo>
                    <a:cubicBezTo>
                      <a:pt x="173" y="215"/>
                      <a:pt x="173" y="215"/>
                      <a:pt x="173" y="215"/>
                    </a:cubicBezTo>
                    <a:close/>
                    <a:moveTo>
                      <a:pt x="158" y="227"/>
                    </a:moveTo>
                    <a:cubicBezTo>
                      <a:pt x="163" y="224"/>
                      <a:pt x="168" y="220"/>
                      <a:pt x="173" y="216"/>
                    </a:cubicBezTo>
                    <a:cubicBezTo>
                      <a:pt x="173" y="216"/>
                      <a:pt x="173" y="217"/>
                      <a:pt x="173" y="217"/>
                    </a:cubicBezTo>
                    <a:cubicBezTo>
                      <a:pt x="161" y="225"/>
                      <a:pt x="151" y="234"/>
                      <a:pt x="140" y="242"/>
                    </a:cubicBezTo>
                    <a:cubicBezTo>
                      <a:pt x="127" y="250"/>
                      <a:pt x="116" y="259"/>
                      <a:pt x="104" y="268"/>
                    </a:cubicBezTo>
                    <a:cubicBezTo>
                      <a:pt x="102" y="270"/>
                      <a:pt x="99" y="272"/>
                      <a:pt x="97" y="275"/>
                    </a:cubicBezTo>
                    <a:cubicBezTo>
                      <a:pt x="97" y="274"/>
                      <a:pt x="92" y="279"/>
                      <a:pt x="95" y="275"/>
                    </a:cubicBezTo>
                    <a:cubicBezTo>
                      <a:pt x="96" y="274"/>
                      <a:pt x="97" y="273"/>
                      <a:pt x="99" y="272"/>
                    </a:cubicBezTo>
                    <a:cubicBezTo>
                      <a:pt x="104" y="266"/>
                      <a:pt x="110" y="261"/>
                      <a:pt x="117" y="256"/>
                    </a:cubicBezTo>
                    <a:cubicBezTo>
                      <a:pt x="128" y="248"/>
                      <a:pt x="141" y="240"/>
                      <a:pt x="152" y="231"/>
                    </a:cubicBezTo>
                    <a:cubicBezTo>
                      <a:pt x="154" y="230"/>
                      <a:pt x="156" y="228"/>
                      <a:pt x="158" y="227"/>
                    </a:cubicBezTo>
                    <a:close/>
                    <a:moveTo>
                      <a:pt x="95" y="300"/>
                    </a:moveTo>
                    <a:cubicBezTo>
                      <a:pt x="95" y="298"/>
                      <a:pt x="95" y="297"/>
                      <a:pt x="95" y="295"/>
                    </a:cubicBezTo>
                    <a:cubicBezTo>
                      <a:pt x="97" y="294"/>
                      <a:pt x="99" y="292"/>
                      <a:pt x="101" y="290"/>
                    </a:cubicBezTo>
                    <a:cubicBezTo>
                      <a:pt x="104" y="287"/>
                      <a:pt x="107" y="284"/>
                      <a:pt x="111" y="282"/>
                    </a:cubicBezTo>
                    <a:cubicBezTo>
                      <a:pt x="118" y="275"/>
                      <a:pt x="125" y="269"/>
                      <a:pt x="132" y="263"/>
                    </a:cubicBezTo>
                    <a:cubicBezTo>
                      <a:pt x="139" y="258"/>
                      <a:pt x="147" y="253"/>
                      <a:pt x="154" y="248"/>
                    </a:cubicBezTo>
                    <a:cubicBezTo>
                      <a:pt x="157" y="245"/>
                      <a:pt x="160" y="243"/>
                      <a:pt x="164" y="240"/>
                    </a:cubicBezTo>
                    <a:cubicBezTo>
                      <a:pt x="160" y="244"/>
                      <a:pt x="155" y="248"/>
                      <a:pt x="151" y="251"/>
                    </a:cubicBezTo>
                    <a:cubicBezTo>
                      <a:pt x="144" y="257"/>
                      <a:pt x="137" y="263"/>
                      <a:pt x="130" y="268"/>
                    </a:cubicBezTo>
                    <a:cubicBezTo>
                      <a:pt x="123" y="274"/>
                      <a:pt x="116" y="280"/>
                      <a:pt x="110" y="286"/>
                    </a:cubicBezTo>
                    <a:cubicBezTo>
                      <a:pt x="105" y="291"/>
                      <a:pt x="99" y="294"/>
                      <a:pt x="95" y="300"/>
                    </a:cubicBezTo>
                    <a:close/>
                    <a:moveTo>
                      <a:pt x="171" y="232"/>
                    </a:moveTo>
                    <a:cubicBezTo>
                      <a:pt x="171" y="232"/>
                      <a:pt x="171" y="232"/>
                      <a:pt x="171" y="233"/>
                    </a:cubicBezTo>
                    <a:cubicBezTo>
                      <a:pt x="158" y="244"/>
                      <a:pt x="144" y="254"/>
                      <a:pt x="130" y="264"/>
                    </a:cubicBezTo>
                    <a:cubicBezTo>
                      <a:pt x="124" y="269"/>
                      <a:pt x="118" y="274"/>
                      <a:pt x="111" y="280"/>
                    </a:cubicBezTo>
                    <a:cubicBezTo>
                      <a:pt x="108" y="282"/>
                      <a:pt x="105" y="285"/>
                      <a:pt x="102" y="288"/>
                    </a:cubicBezTo>
                    <a:cubicBezTo>
                      <a:pt x="101" y="289"/>
                      <a:pt x="100" y="290"/>
                      <a:pt x="98" y="292"/>
                    </a:cubicBezTo>
                    <a:cubicBezTo>
                      <a:pt x="97" y="293"/>
                      <a:pt x="94" y="296"/>
                      <a:pt x="97" y="293"/>
                    </a:cubicBezTo>
                    <a:cubicBezTo>
                      <a:pt x="109" y="280"/>
                      <a:pt x="122" y="268"/>
                      <a:pt x="136" y="257"/>
                    </a:cubicBezTo>
                    <a:cubicBezTo>
                      <a:pt x="148" y="247"/>
                      <a:pt x="161" y="238"/>
                      <a:pt x="172" y="226"/>
                    </a:cubicBezTo>
                    <a:cubicBezTo>
                      <a:pt x="172" y="228"/>
                      <a:pt x="172" y="230"/>
                      <a:pt x="171" y="232"/>
                    </a:cubicBezTo>
                    <a:close/>
                    <a:moveTo>
                      <a:pt x="172" y="224"/>
                    </a:moveTo>
                    <a:cubicBezTo>
                      <a:pt x="170" y="225"/>
                      <a:pt x="169" y="227"/>
                      <a:pt x="167" y="229"/>
                    </a:cubicBezTo>
                    <a:cubicBezTo>
                      <a:pt x="165" y="231"/>
                      <a:pt x="162" y="233"/>
                      <a:pt x="159" y="236"/>
                    </a:cubicBezTo>
                    <a:cubicBezTo>
                      <a:pt x="152" y="242"/>
                      <a:pt x="144" y="247"/>
                      <a:pt x="137" y="252"/>
                    </a:cubicBezTo>
                    <a:cubicBezTo>
                      <a:pt x="123" y="262"/>
                      <a:pt x="111" y="273"/>
                      <a:pt x="98" y="284"/>
                    </a:cubicBezTo>
                    <a:cubicBezTo>
                      <a:pt x="97" y="285"/>
                      <a:pt x="93" y="288"/>
                      <a:pt x="96" y="285"/>
                    </a:cubicBezTo>
                    <a:cubicBezTo>
                      <a:pt x="98" y="284"/>
                      <a:pt x="99" y="282"/>
                      <a:pt x="101" y="280"/>
                    </a:cubicBezTo>
                    <a:cubicBezTo>
                      <a:pt x="104" y="277"/>
                      <a:pt x="107" y="275"/>
                      <a:pt x="110" y="272"/>
                    </a:cubicBezTo>
                    <a:cubicBezTo>
                      <a:pt x="117" y="266"/>
                      <a:pt x="125" y="260"/>
                      <a:pt x="132" y="254"/>
                    </a:cubicBezTo>
                    <a:cubicBezTo>
                      <a:pt x="146" y="244"/>
                      <a:pt x="159" y="234"/>
                      <a:pt x="172" y="222"/>
                    </a:cubicBezTo>
                    <a:cubicBezTo>
                      <a:pt x="172" y="223"/>
                      <a:pt x="172" y="224"/>
                      <a:pt x="172" y="224"/>
                    </a:cubicBezTo>
                    <a:close/>
                    <a:moveTo>
                      <a:pt x="94" y="283"/>
                    </a:moveTo>
                    <a:cubicBezTo>
                      <a:pt x="95" y="283"/>
                      <a:pt x="96" y="282"/>
                      <a:pt x="97" y="281"/>
                    </a:cubicBezTo>
                    <a:cubicBezTo>
                      <a:pt x="100" y="278"/>
                      <a:pt x="103" y="275"/>
                      <a:pt x="106" y="273"/>
                    </a:cubicBezTo>
                    <a:cubicBezTo>
                      <a:pt x="113" y="266"/>
                      <a:pt x="120" y="261"/>
                      <a:pt x="128" y="255"/>
                    </a:cubicBezTo>
                    <a:cubicBezTo>
                      <a:pt x="135" y="250"/>
                      <a:pt x="143" y="245"/>
                      <a:pt x="150" y="240"/>
                    </a:cubicBezTo>
                    <a:cubicBezTo>
                      <a:pt x="144" y="245"/>
                      <a:pt x="138" y="249"/>
                      <a:pt x="132" y="254"/>
                    </a:cubicBezTo>
                    <a:cubicBezTo>
                      <a:pt x="119" y="264"/>
                      <a:pt x="105" y="274"/>
                      <a:pt x="94" y="286"/>
                    </a:cubicBezTo>
                    <a:cubicBezTo>
                      <a:pt x="94" y="285"/>
                      <a:pt x="94" y="284"/>
                      <a:pt x="94" y="283"/>
                    </a:cubicBezTo>
                    <a:close/>
                    <a:moveTo>
                      <a:pt x="171" y="222"/>
                    </a:moveTo>
                    <a:cubicBezTo>
                      <a:pt x="170" y="224"/>
                      <a:pt x="168" y="225"/>
                      <a:pt x="166" y="227"/>
                    </a:cubicBezTo>
                    <a:cubicBezTo>
                      <a:pt x="165" y="228"/>
                      <a:pt x="163" y="229"/>
                      <a:pt x="162" y="230"/>
                    </a:cubicBezTo>
                    <a:cubicBezTo>
                      <a:pt x="164" y="229"/>
                      <a:pt x="166" y="227"/>
                      <a:pt x="168" y="225"/>
                    </a:cubicBezTo>
                    <a:cubicBezTo>
                      <a:pt x="168" y="225"/>
                      <a:pt x="173" y="221"/>
                      <a:pt x="171" y="222"/>
                    </a:cubicBezTo>
                    <a:close/>
                    <a:moveTo>
                      <a:pt x="155" y="235"/>
                    </a:moveTo>
                    <a:cubicBezTo>
                      <a:pt x="148" y="241"/>
                      <a:pt x="139" y="247"/>
                      <a:pt x="131" y="252"/>
                    </a:cubicBezTo>
                    <a:cubicBezTo>
                      <a:pt x="124" y="257"/>
                      <a:pt x="117" y="262"/>
                      <a:pt x="111" y="268"/>
                    </a:cubicBezTo>
                    <a:cubicBezTo>
                      <a:pt x="107" y="271"/>
                      <a:pt x="104" y="274"/>
                      <a:pt x="100" y="277"/>
                    </a:cubicBezTo>
                    <a:cubicBezTo>
                      <a:pt x="99" y="278"/>
                      <a:pt x="97" y="280"/>
                      <a:pt x="96" y="281"/>
                    </a:cubicBezTo>
                    <a:cubicBezTo>
                      <a:pt x="94" y="282"/>
                      <a:pt x="94" y="282"/>
                      <a:pt x="95" y="280"/>
                    </a:cubicBezTo>
                    <a:cubicBezTo>
                      <a:pt x="96" y="279"/>
                      <a:pt x="97" y="278"/>
                      <a:pt x="98" y="277"/>
                    </a:cubicBezTo>
                    <a:cubicBezTo>
                      <a:pt x="100" y="274"/>
                      <a:pt x="104" y="272"/>
                      <a:pt x="107" y="270"/>
                    </a:cubicBezTo>
                    <a:cubicBezTo>
                      <a:pt x="110" y="267"/>
                      <a:pt x="113" y="264"/>
                      <a:pt x="117" y="261"/>
                    </a:cubicBezTo>
                    <a:cubicBezTo>
                      <a:pt x="124" y="254"/>
                      <a:pt x="132" y="249"/>
                      <a:pt x="140" y="244"/>
                    </a:cubicBezTo>
                    <a:cubicBezTo>
                      <a:pt x="147" y="239"/>
                      <a:pt x="153" y="234"/>
                      <a:pt x="160" y="230"/>
                    </a:cubicBezTo>
                    <a:cubicBezTo>
                      <a:pt x="162" y="228"/>
                      <a:pt x="164" y="227"/>
                      <a:pt x="166" y="226"/>
                    </a:cubicBezTo>
                    <a:cubicBezTo>
                      <a:pt x="162" y="229"/>
                      <a:pt x="159" y="232"/>
                      <a:pt x="155" y="235"/>
                    </a:cubicBezTo>
                    <a:close/>
                    <a:moveTo>
                      <a:pt x="173" y="219"/>
                    </a:moveTo>
                    <a:cubicBezTo>
                      <a:pt x="172" y="219"/>
                      <a:pt x="171" y="220"/>
                      <a:pt x="171" y="221"/>
                    </a:cubicBezTo>
                    <a:cubicBezTo>
                      <a:pt x="166" y="226"/>
                      <a:pt x="159" y="229"/>
                      <a:pt x="154" y="233"/>
                    </a:cubicBezTo>
                    <a:cubicBezTo>
                      <a:pt x="154" y="233"/>
                      <a:pt x="154" y="233"/>
                      <a:pt x="155" y="232"/>
                    </a:cubicBezTo>
                    <a:cubicBezTo>
                      <a:pt x="158" y="230"/>
                      <a:pt x="162" y="227"/>
                      <a:pt x="165" y="224"/>
                    </a:cubicBezTo>
                    <a:cubicBezTo>
                      <a:pt x="167" y="222"/>
                      <a:pt x="169" y="221"/>
                      <a:pt x="172" y="219"/>
                    </a:cubicBezTo>
                    <a:cubicBezTo>
                      <a:pt x="172" y="219"/>
                      <a:pt x="172" y="219"/>
                      <a:pt x="173" y="218"/>
                    </a:cubicBezTo>
                    <a:cubicBezTo>
                      <a:pt x="173" y="219"/>
                      <a:pt x="173" y="219"/>
                      <a:pt x="173" y="219"/>
                    </a:cubicBezTo>
                    <a:close/>
                    <a:moveTo>
                      <a:pt x="99" y="274"/>
                    </a:moveTo>
                    <a:cubicBezTo>
                      <a:pt x="102" y="271"/>
                      <a:pt x="106" y="268"/>
                      <a:pt x="109" y="265"/>
                    </a:cubicBezTo>
                    <a:cubicBezTo>
                      <a:pt x="117" y="259"/>
                      <a:pt x="125" y="253"/>
                      <a:pt x="134" y="247"/>
                    </a:cubicBezTo>
                    <a:cubicBezTo>
                      <a:pt x="138" y="244"/>
                      <a:pt x="143" y="241"/>
                      <a:pt x="148" y="238"/>
                    </a:cubicBezTo>
                    <a:cubicBezTo>
                      <a:pt x="142" y="242"/>
                      <a:pt x="136" y="246"/>
                      <a:pt x="130" y="250"/>
                    </a:cubicBezTo>
                    <a:cubicBezTo>
                      <a:pt x="123" y="255"/>
                      <a:pt x="116" y="260"/>
                      <a:pt x="110" y="266"/>
                    </a:cubicBezTo>
                    <a:cubicBezTo>
                      <a:pt x="104" y="271"/>
                      <a:pt x="99" y="275"/>
                      <a:pt x="94" y="281"/>
                    </a:cubicBezTo>
                    <a:cubicBezTo>
                      <a:pt x="94" y="280"/>
                      <a:pt x="94" y="279"/>
                      <a:pt x="94" y="278"/>
                    </a:cubicBezTo>
                    <a:cubicBezTo>
                      <a:pt x="96" y="277"/>
                      <a:pt x="97" y="276"/>
                      <a:pt x="99" y="274"/>
                    </a:cubicBezTo>
                    <a:close/>
                    <a:moveTo>
                      <a:pt x="100" y="284"/>
                    </a:moveTo>
                    <a:cubicBezTo>
                      <a:pt x="103" y="281"/>
                      <a:pt x="107" y="277"/>
                      <a:pt x="110" y="274"/>
                    </a:cubicBezTo>
                    <a:cubicBezTo>
                      <a:pt x="118" y="268"/>
                      <a:pt x="125" y="262"/>
                      <a:pt x="133" y="256"/>
                    </a:cubicBezTo>
                    <a:cubicBezTo>
                      <a:pt x="140" y="251"/>
                      <a:pt x="147" y="246"/>
                      <a:pt x="155" y="240"/>
                    </a:cubicBezTo>
                    <a:cubicBezTo>
                      <a:pt x="158" y="238"/>
                      <a:pt x="161" y="236"/>
                      <a:pt x="164" y="233"/>
                    </a:cubicBezTo>
                    <a:cubicBezTo>
                      <a:pt x="167" y="231"/>
                      <a:pt x="169" y="227"/>
                      <a:pt x="172" y="225"/>
                    </a:cubicBezTo>
                    <a:cubicBezTo>
                      <a:pt x="172" y="225"/>
                      <a:pt x="172" y="225"/>
                      <a:pt x="172" y="225"/>
                    </a:cubicBezTo>
                    <a:cubicBezTo>
                      <a:pt x="170" y="227"/>
                      <a:pt x="167" y="230"/>
                      <a:pt x="165" y="232"/>
                    </a:cubicBezTo>
                    <a:cubicBezTo>
                      <a:pt x="162" y="235"/>
                      <a:pt x="159" y="238"/>
                      <a:pt x="155" y="241"/>
                    </a:cubicBezTo>
                    <a:cubicBezTo>
                      <a:pt x="148" y="247"/>
                      <a:pt x="141" y="252"/>
                      <a:pt x="134" y="257"/>
                    </a:cubicBezTo>
                    <a:cubicBezTo>
                      <a:pt x="120" y="268"/>
                      <a:pt x="107" y="281"/>
                      <a:pt x="95" y="294"/>
                    </a:cubicBezTo>
                    <a:cubicBezTo>
                      <a:pt x="95" y="292"/>
                      <a:pt x="94" y="290"/>
                      <a:pt x="94" y="288"/>
                    </a:cubicBezTo>
                    <a:cubicBezTo>
                      <a:pt x="96" y="287"/>
                      <a:pt x="98" y="285"/>
                      <a:pt x="100" y="284"/>
                    </a:cubicBezTo>
                    <a:close/>
                    <a:moveTo>
                      <a:pt x="96" y="301"/>
                    </a:move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lose/>
                    <a:moveTo>
                      <a:pt x="99" y="298"/>
                    </a:moveTo>
                    <a:cubicBezTo>
                      <a:pt x="103" y="295"/>
                      <a:pt x="107" y="292"/>
                      <a:pt x="111" y="289"/>
                    </a:cubicBezTo>
                    <a:cubicBezTo>
                      <a:pt x="114" y="286"/>
                      <a:pt x="116" y="284"/>
                      <a:pt x="119" y="282"/>
                    </a:cubicBezTo>
                    <a:cubicBezTo>
                      <a:pt x="126" y="276"/>
                      <a:pt x="133" y="271"/>
                      <a:pt x="140" y="265"/>
                    </a:cubicBezTo>
                    <a:cubicBezTo>
                      <a:pt x="148" y="259"/>
                      <a:pt x="154" y="254"/>
                      <a:pt x="162" y="248"/>
                    </a:cubicBezTo>
                    <a:cubicBezTo>
                      <a:pt x="165" y="245"/>
                      <a:pt x="169" y="242"/>
                      <a:pt x="171" y="238"/>
                    </a:cubicBezTo>
                    <a:cubicBezTo>
                      <a:pt x="171" y="240"/>
                      <a:pt x="171" y="241"/>
                      <a:pt x="171" y="243"/>
                    </a:cubicBezTo>
                    <a:cubicBezTo>
                      <a:pt x="157" y="253"/>
                      <a:pt x="144" y="264"/>
                      <a:pt x="131" y="276"/>
                    </a:cubicBezTo>
                    <a:cubicBezTo>
                      <a:pt x="124" y="282"/>
                      <a:pt x="117" y="288"/>
                      <a:pt x="109" y="293"/>
                    </a:cubicBezTo>
                    <a:cubicBezTo>
                      <a:pt x="106" y="295"/>
                      <a:pt x="104" y="297"/>
                      <a:pt x="102" y="299"/>
                    </a:cubicBezTo>
                    <a:cubicBezTo>
                      <a:pt x="100" y="300"/>
                      <a:pt x="98" y="302"/>
                      <a:pt x="96" y="303"/>
                    </a:cubicBezTo>
                    <a:cubicBezTo>
                      <a:pt x="96" y="303"/>
                      <a:pt x="98" y="300"/>
                      <a:pt x="99" y="298"/>
                    </a:cubicBezTo>
                    <a:close/>
                    <a:moveTo>
                      <a:pt x="123" y="278"/>
                    </a:moveTo>
                    <a:cubicBezTo>
                      <a:pt x="127" y="275"/>
                      <a:pt x="130" y="272"/>
                      <a:pt x="134" y="268"/>
                    </a:cubicBezTo>
                    <a:cubicBezTo>
                      <a:pt x="141" y="262"/>
                      <a:pt x="147" y="256"/>
                      <a:pt x="155" y="250"/>
                    </a:cubicBezTo>
                    <a:cubicBezTo>
                      <a:pt x="158" y="248"/>
                      <a:pt x="161" y="246"/>
                      <a:pt x="164" y="244"/>
                    </a:cubicBezTo>
                    <a:cubicBezTo>
                      <a:pt x="166" y="243"/>
                      <a:pt x="167" y="241"/>
                      <a:pt x="168" y="240"/>
                    </a:cubicBezTo>
                    <a:cubicBezTo>
                      <a:pt x="169" y="240"/>
                      <a:pt x="171" y="237"/>
                      <a:pt x="169" y="240"/>
                    </a:cubicBezTo>
                    <a:cubicBezTo>
                      <a:pt x="166" y="245"/>
                      <a:pt x="158" y="250"/>
                      <a:pt x="153" y="254"/>
                    </a:cubicBezTo>
                    <a:cubicBezTo>
                      <a:pt x="146" y="260"/>
                      <a:pt x="138" y="266"/>
                      <a:pt x="131" y="271"/>
                    </a:cubicBezTo>
                    <a:cubicBezTo>
                      <a:pt x="128" y="273"/>
                      <a:pt x="126" y="276"/>
                      <a:pt x="123" y="278"/>
                    </a:cubicBezTo>
                    <a:close/>
                    <a:moveTo>
                      <a:pt x="168" y="245"/>
                    </a:moveTo>
                    <a:cubicBezTo>
                      <a:pt x="172" y="243"/>
                      <a:pt x="169" y="246"/>
                      <a:pt x="168" y="246"/>
                    </a:cubicBezTo>
                    <a:cubicBezTo>
                      <a:pt x="167" y="248"/>
                      <a:pt x="165" y="249"/>
                      <a:pt x="164" y="251"/>
                    </a:cubicBezTo>
                    <a:cubicBezTo>
                      <a:pt x="161" y="253"/>
                      <a:pt x="158" y="255"/>
                      <a:pt x="155" y="258"/>
                    </a:cubicBezTo>
                    <a:cubicBezTo>
                      <a:pt x="148" y="263"/>
                      <a:pt x="142" y="268"/>
                      <a:pt x="135" y="274"/>
                    </a:cubicBezTo>
                    <a:cubicBezTo>
                      <a:pt x="132" y="276"/>
                      <a:pt x="129" y="278"/>
                      <a:pt x="126" y="281"/>
                    </a:cubicBezTo>
                    <a:cubicBezTo>
                      <a:pt x="126" y="280"/>
                      <a:pt x="127" y="280"/>
                      <a:pt x="127" y="280"/>
                    </a:cubicBezTo>
                    <a:cubicBezTo>
                      <a:pt x="141" y="268"/>
                      <a:pt x="154" y="256"/>
                      <a:pt x="168" y="245"/>
                    </a:cubicBezTo>
                    <a:close/>
                    <a:moveTo>
                      <a:pt x="171" y="236"/>
                    </a:moveTo>
                    <a:cubicBezTo>
                      <a:pt x="171" y="236"/>
                      <a:pt x="171" y="236"/>
                      <a:pt x="171" y="237"/>
                    </a:cubicBezTo>
                    <a:cubicBezTo>
                      <a:pt x="165" y="242"/>
                      <a:pt x="159" y="246"/>
                      <a:pt x="153" y="251"/>
                    </a:cubicBezTo>
                    <a:cubicBezTo>
                      <a:pt x="146" y="256"/>
                      <a:pt x="140" y="262"/>
                      <a:pt x="133" y="268"/>
                    </a:cubicBezTo>
                    <a:cubicBezTo>
                      <a:pt x="127" y="274"/>
                      <a:pt x="120" y="280"/>
                      <a:pt x="113" y="286"/>
                    </a:cubicBezTo>
                    <a:cubicBezTo>
                      <a:pt x="110" y="288"/>
                      <a:pt x="107" y="291"/>
                      <a:pt x="104" y="293"/>
                    </a:cubicBezTo>
                    <a:cubicBezTo>
                      <a:pt x="101" y="295"/>
                      <a:pt x="98" y="298"/>
                      <a:pt x="96" y="300"/>
                    </a:cubicBezTo>
                    <a:cubicBezTo>
                      <a:pt x="98" y="297"/>
                      <a:pt x="101" y="295"/>
                      <a:pt x="104" y="293"/>
                    </a:cubicBezTo>
                    <a:cubicBezTo>
                      <a:pt x="107" y="290"/>
                      <a:pt x="110" y="287"/>
                      <a:pt x="113" y="284"/>
                    </a:cubicBezTo>
                    <a:cubicBezTo>
                      <a:pt x="120" y="278"/>
                      <a:pt x="126" y="272"/>
                      <a:pt x="133" y="267"/>
                    </a:cubicBezTo>
                    <a:cubicBezTo>
                      <a:pt x="140" y="261"/>
                      <a:pt x="147" y="255"/>
                      <a:pt x="154" y="249"/>
                    </a:cubicBezTo>
                    <a:cubicBezTo>
                      <a:pt x="160" y="244"/>
                      <a:pt x="166" y="239"/>
                      <a:pt x="171" y="234"/>
                    </a:cubicBezTo>
                    <a:cubicBezTo>
                      <a:pt x="171" y="235"/>
                      <a:pt x="171" y="235"/>
                      <a:pt x="171" y="236"/>
                    </a:cubicBezTo>
                    <a:close/>
                    <a:moveTo>
                      <a:pt x="172" y="221"/>
                    </a:moveTo>
                    <a:cubicBezTo>
                      <a:pt x="171" y="222"/>
                      <a:pt x="170" y="223"/>
                      <a:pt x="169" y="223"/>
                    </a:cubicBezTo>
                    <a:cubicBezTo>
                      <a:pt x="170" y="222"/>
                      <a:pt x="171" y="221"/>
                      <a:pt x="172" y="220"/>
                    </a:cubicBezTo>
                    <a:cubicBezTo>
                      <a:pt x="172" y="220"/>
                      <a:pt x="172" y="221"/>
                      <a:pt x="172" y="221"/>
                    </a:cubicBezTo>
                    <a:close/>
                    <a:moveTo>
                      <a:pt x="173" y="209"/>
                    </a:moveTo>
                    <a:cubicBezTo>
                      <a:pt x="173" y="209"/>
                      <a:pt x="172" y="210"/>
                      <a:pt x="171" y="210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61" y="218"/>
                      <a:pt x="152" y="226"/>
                      <a:pt x="142" y="232"/>
                    </a:cubicBezTo>
                    <a:cubicBezTo>
                      <a:pt x="133" y="239"/>
                      <a:pt x="123" y="245"/>
                      <a:pt x="113" y="252"/>
                    </a:cubicBezTo>
                    <a:cubicBezTo>
                      <a:pt x="109" y="255"/>
                      <a:pt x="105" y="258"/>
                      <a:pt x="100" y="261"/>
                    </a:cubicBezTo>
                    <a:cubicBezTo>
                      <a:pt x="98" y="263"/>
                      <a:pt x="96" y="264"/>
                      <a:pt x="94" y="266"/>
                    </a:cubicBezTo>
                    <a:cubicBezTo>
                      <a:pt x="93" y="267"/>
                      <a:pt x="93" y="267"/>
                      <a:pt x="94" y="265"/>
                    </a:cubicBezTo>
                    <a:cubicBezTo>
                      <a:pt x="96" y="264"/>
                      <a:pt x="97" y="263"/>
                      <a:pt x="99" y="261"/>
                    </a:cubicBezTo>
                    <a:cubicBezTo>
                      <a:pt x="108" y="255"/>
                      <a:pt x="116" y="249"/>
                      <a:pt x="125" y="242"/>
                    </a:cubicBezTo>
                    <a:cubicBezTo>
                      <a:pt x="141" y="229"/>
                      <a:pt x="159" y="217"/>
                      <a:pt x="174" y="202"/>
                    </a:cubicBezTo>
                    <a:cubicBezTo>
                      <a:pt x="174" y="205"/>
                      <a:pt x="174" y="207"/>
                      <a:pt x="173" y="209"/>
                    </a:cubicBezTo>
                    <a:close/>
                    <a:moveTo>
                      <a:pt x="174" y="199"/>
                    </a:moveTo>
                    <a:cubicBezTo>
                      <a:pt x="174" y="200"/>
                      <a:pt x="174" y="200"/>
                      <a:pt x="174" y="201"/>
                    </a:cubicBezTo>
                    <a:cubicBezTo>
                      <a:pt x="167" y="205"/>
                      <a:pt x="162" y="211"/>
                      <a:pt x="156" y="216"/>
                    </a:cubicBezTo>
                    <a:cubicBezTo>
                      <a:pt x="148" y="221"/>
                      <a:pt x="141" y="226"/>
                      <a:pt x="133" y="232"/>
                    </a:cubicBezTo>
                    <a:cubicBezTo>
                      <a:pt x="127" y="236"/>
                      <a:pt x="121" y="240"/>
                      <a:pt x="115" y="245"/>
                    </a:cubicBezTo>
                    <a:cubicBezTo>
                      <a:pt x="121" y="240"/>
                      <a:pt x="127" y="235"/>
                      <a:pt x="134" y="230"/>
                    </a:cubicBezTo>
                    <a:cubicBezTo>
                      <a:pt x="148" y="219"/>
                      <a:pt x="161" y="207"/>
                      <a:pt x="175" y="195"/>
                    </a:cubicBezTo>
                    <a:cubicBezTo>
                      <a:pt x="175" y="197"/>
                      <a:pt x="174" y="198"/>
                      <a:pt x="174" y="199"/>
                    </a:cubicBezTo>
                    <a:close/>
                    <a:moveTo>
                      <a:pt x="102" y="247"/>
                    </a:moveTo>
                    <a:cubicBezTo>
                      <a:pt x="100" y="249"/>
                      <a:pt x="97" y="251"/>
                      <a:pt x="94" y="253"/>
                    </a:cubicBezTo>
                    <a:cubicBezTo>
                      <a:pt x="94" y="253"/>
                      <a:pt x="93" y="254"/>
                      <a:pt x="92" y="254"/>
                    </a:cubicBezTo>
                    <a:cubicBezTo>
                      <a:pt x="92" y="254"/>
                      <a:pt x="92" y="254"/>
                      <a:pt x="92" y="254"/>
                    </a:cubicBezTo>
                    <a:cubicBezTo>
                      <a:pt x="93" y="253"/>
                      <a:pt x="95" y="252"/>
                      <a:pt x="96" y="251"/>
                    </a:cubicBezTo>
                    <a:cubicBezTo>
                      <a:pt x="101" y="246"/>
                      <a:pt x="107" y="242"/>
                      <a:pt x="112" y="237"/>
                    </a:cubicBezTo>
                    <a:cubicBezTo>
                      <a:pt x="117" y="232"/>
                      <a:pt x="123" y="228"/>
                      <a:pt x="128" y="224"/>
                    </a:cubicBezTo>
                    <a:cubicBezTo>
                      <a:pt x="135" y="219"/>
                      <a:pt x="142" y="214"/>
                      <a:pt x="149" y="209"/>
                    </a:cubicBezTo>
                    <a:cubicBezTo>
                      <a:pt x="154" y="205"/>
                      <a:pt x="159" y="201"/>
                      <a:pt x="164" y="197"/>
                    </a:cubicBezTo>
                    <a:cubicBezTo>
                      <a:pt x="166" y="196"/>
                      <a:pt x="168" y="194"/>
                      <a:pt x="170" y="193"/>
                    </a:cubicBezTo>
                    <a:cubicBezTo>
                      <a:pt x="171" y="192"/>
                      <a:pt x="173" y="191"/>
                      <a:pt x="175" y="189"/>
                    </a:cubicBezTo>
                    <a:cubicBezTo>
                      <a:pt x="175" y="189"/>
                      <a:pt x="175" y="189"/>
                      <a:pt x="175" y="189"/>
                    </a:cubicBezTo>
                    <a:cubicBezTo>
                      <a:pt x="175" y="191"/>
                      <a:pt x="175" y="192"/>
                      <a:pt x="175" y="194"/>
                    </a:cubicBezTo>
                    <a:cubicBezTo>
                      <a:pt x="151" y="212"/>
                      <a:pt x="126" y="229"/>
                      <a:pt x="102" y="247"/>
                    </a:cubicBezTo>
                    <a:close/>
                    <a:moveTo>
                      <a:pt x="176" y="187"/>
                    </a:moveTo>
                    <a:cubicBezTo>
                      <a:pt x="174" y="188"/>
                      <a:pt x="173" y="189"/>
                      <a:pt x="172" y="191"/>
                    </a:cubicBezTo>
                    <a:cubicBezTo>
                      <a:pt x="171" y="191"/>
                      <a:pt x="170" y="191"/>
                      <a:pt x="170" y="192"/>
                    </a:cubicBezTo>
                    <a:cubicBezTo>
                      <a:pt x="157" y="200"/>
                      <a:pt x="146" y="209"/>
                      <a:pt x="134" y="217"/>
                    </a:cubicBezTo>
                    <a:cubicBezTo>
                      <a:pt x="122" y="226"/>
                      <a:pt x="110" y="234"/>
                      <a:pt x="99" y="243"/>
                    </a:cubicBezTo>
                    <a:cubicBezTo>
                      <a:pt x="97" y="245"/>
                      <a:pt x="94" y="247"/>
                      <a:pt x="92" y="249"/>
                    </a:cubicBezTo>
                    <a:cubicBezTo>
                      <a:pt x="94" y="247"/>
                      <a:pt x="96" y="246"/>
                      <a:pt x="97" y="244"/>
                    </a:cubicBezTo>
                    <a:cubicBezTo>
                      <a:pt x="103" y="240"/>
                      <a:pt x="108" y="234"/>
                      <a:pt x="114" y="230"/>
                    </a:cubicBezTo>
                    <a:cubicBezTo>
                      <a:pt x="124" y="221"/>
                      <a:pt x="136" y="212"/>
                      <a:pt x="147" y="204"/>
                    </a:cubicBezTo>
                    <a:cubicBezTo>
                      <a:pt x="157" y="197"/>
                      <a:pt x="168" y="189"/>
                      <a:pt x="176" y="180"/>
                    </a:cubicBezTo>
                    <a:cubicBezTo>
                      <a:pt x="176" y="182"/>
                      <a:pt x="176" y="185"/>
                      <a:pt x="176" y="187"/>
                    </a:cubicBezTo>
                    <a:close/>
                    <a:moveTo>
                      <a:pt x="130" y="215"/>
                    </a:moveTo>
                    <a:cubicBezTo>
                      <a:pt x="123" y="221"/>
                      <a:pt x="115" y="227"/>
                      <a:pt x="108" y="233"/>
                    </a:cubicBezTo>
                    <a:cubicBezTo>
                      <a:pt x="104" y="236"/>
                      <a:pt x="101" y="239"/>
                      <a:pt x="98" y="242"/>
                    </a:cubicBezTo>
                    <a:cubicBezTo>
                      <a:pt x="96" y="244"/>
                      <a:pt x="94" y="246"/>
                      <a:pt x="92" y="248"/>
                    </a:cubicBezTo>
                    <a:cubicBezTo>
                      <a:pt x="92" y="246"/>
                      <a:pt x="92" y="245"/>
                      <a:pt x="92" y="244"/>
                    </a:cubicBezTo>
                    <a:cubicBezTo>
                      <a:pt x="98" y="240"/>
                      <a:pt x="104" y="234"/>
                      <a:pt x="110" y="229"/>
                    </a:cubicBezTo>
                    <a:cubicBezTo>
                      <a:pt x="118" y="222"/>
                      <a:pt x="127" y="215"/>
                      <a:pt x="136" y="209"/>
                    </a:cubicBezTo>
                    <a:cubicBezTo>
                      <a:pt x="143" y="203"/>
                      <a:pt x="151" y="198"/>
                      <a:pt x="159" y="192"/>
                    </a:cubicBezTo>
                    <a:cubicBezTo>
                      <a:pt x="163" y="189"/>
                      <a:pt x="166" y="187"/>
                      <a:pt x="170" y="184"/>
                    </a:cubicBezTo>
                    <a:cubicBezTo>
                      <a:pt x="171" y="183"/>
                      <a:pt x="172" y="182"/>
                      <a:pt x="173" y="182"/>
                    </a:cubicBezTo>
                    <a:cubicBezTo>
                      <a:pt x="160" y="195"/>
                      <a:pt x="144" y="204"/>
                      <a:pt x="130" y="215"/>
                    </a:cubicBezTo>
                    <a:close/>
                    <a:moveTo>
                      <a:pt x="92" y="250"/>
                    </a:moveTo>
                    <a:cubicBezTo>
                      <a:pt x="94" y="248"/>
                      <a:pt x="96" y="246"/>
                      <a:pt x="98" y="245"/>
                    </a:cubicBezTo>
                    <a:cubicBezTo>
                      <a:pt x="102" y="241"/>
                      <a:pt x="107" y="238"/>
                      <a:pt x="111" y="235"/>
                    </a:cubicBezTo>
                    <a:cubicBezTo>
                      <a:pt x="118" y="229"/>
                      <a:pt x="126" y="224"/>
                      <a:pt x="134" y="218"/>
                    </a:cubicBezTo>
                    <a:cubicBezTo>
                      <a:pt x="142" y="212"/>
                      <a:pt x="150" y="206"/>
                      <a:pt x="158" y="201"/>
                    </a:cubicBezTo>
                    <a:cubicBezTo>
                      <a:pt x="160" y="200"/>
                      <a:pt x="162" y="198"/>
                      <a:pt x="163" y="197"/>
                    </a:cubicBezTo>
                    <a:cubicBezTo>
                      <a:pt x="140" y="216"/>
                      <a:pt x="115" y="233"/>
                      <a:pt x="92" y="254"/>
                    </a:cubicBezTo>
                    <a:cubicBezTo>
                      <a:pt x="92" y="252"/>
                      <a:pt x="92" y="251"/>
                      <a:pt x="92" y="250"/>
                    </a:cubicBezTo>
                    <a:close/>
                    <a:moveTo>
                      <a:pt x="92" y="255"/>
                    </a:moveTo>
                    <a:cubicBezTo>
                      <a:pt x="99" y="251"/>
                      <a:pt x="105" y="246"/>
                      <a:pt x="111" y="241"/>
                    </a:cubicBezTo>
                    <a:cubicBezTo>
                      <a:pt x="119" y="236"/>
                      <a:pt x="126" y="231"/>
                      <a:pt x="133" y="226"/>
                    </a:cubicBezTo>
                    <a:cubicBezTo>
                      <a:pt x="141" y="220"/>
                      <a:pt x="148" y="215"/>
                      <a:pt x="155" y="210"/>
                    </a:cubicBezTo>
                    <a:cubicBezTo>
                      <a:pt x="159" y="207"/>
                      <a:pt x="163" y="204"/>
                      <a:pt x="167" y="201"/>
                    </a:cubicBezTo>
                    <a:cubicBezTo>
                      <a:pt x="167" y="201"/>
                      <a:pt x="168" y="200"/>
                      <a:pt x="169" y="199"/>
                    </a:cubicBezTo>
                    <a:cubicBezTo>
                      <a:pt x="157" y="210"/>
                      <a:pt x="144" y="221"/>
                      <a:pt x="131" y="231"/>
                    </a:cubicBezTo>
                    <a:cubicBezTo>
                      <a:pt x="124" y="236"/>
                      <a:pt x="118" y="241"/>
                      <a:pt x="111" y="247"/>
                    </a:cubicBezTo>
                    <a:cubicBezTo>
                      <a:pt x="105" y="251"/>
                      <a:pt x="98" y="255"/>
                      <a:pt x="92" y="261"/>
                    </a:cubicBezTo>
                    <a:cubicBezTo>
                      <a:pt x="92" y="259"/>
                      <a:pt x="92" y="257"/>
                      <a:pt x="92" y="255"/>
                    </a:cubicBezTo>
                    <a:close/>
                    <a:moveTo>
                      <a:pt x="92" y="262"/>
                    </a:moveTo>
                    <a:cubicBezTo>
                      <a:pt x="96" y="258"/>
                      <a:pt x="100" y="255"/>
                      <a:pt x="104" y="252"/>
                    </a:cubicBezTo>
                    <a:cubicBezTo>
                      <a:pt x="103" y="253"/>
                      <a:pt x="102" y="254"/>
                      <a:pt x="101" y="255"/>
                    </a:cubicBezTo>
                    <a:cubicBezTo>
                      <a:pt x="98" y="257"/>
                      <a:pt x="94" y="260"/>
                      <a:pt x="92" y="262"/>
                    </a:cubicBezTo>
                    <a:cubicBezTo>
                      <a:pt x="92" y="262"/>
                      <a:pt x="92" y="262"/>
                      <a:pt x="92" y="262"/>
                    </a:cubicBezTo>
                    <a:close/>
                    <a:moveTo>
                      <a:pt x="92" y="196"/>
                    </a:moveTo>
                    <a:cubicBezTo>
                      <a:pt x="95" y="193"/>
                      <a:pt x="99" y="190"/>
                      <a:pt x="102" y="188"/>
                    </a:cubicBezTo>
                    <a:cubicBezTo>
                      <a:pt x="98" y="190"/>
                      <a:pt x="95" y="193"/>
                      <a:pt x="92" y="197"/>
                    </a:cubicBezTo>
                    <a:cubicBezTo>
                      <a:pt x="92" y="197"/>
                      <a:pt x="92" y="197"/>
                      <a:pt x="92" y="196"/>
                    </a:cubicBezTo>
                    <a:cubicBezTo>
                      <a:pt x="92" y="196"/>
                      <a:pt x="92" y="196"/>
                      <a:pt x="92" y="196"/>
                    </a:cubicBezTo>
                    <a:close/>
                    <a:moveTo>
                      <a:pt x="152" y="167"/>
                    </a:moveTo>
                    <a:cubicBezTo>
                      <a:pt x="146" y="171"/>
                      <a:pt x="141" y="175"/>
                      <a:pt x="135" y="179"/>
                    </a:cubicBezTo>
                    <a:cubicBezTo>
                      <a:pt x="135" y="177"/>
                      <a:pt x="135" y="176"/>
                      <a:pt x="135" y="175"/>
                    </a:cubicBezTo>
                    <a:cubicBezTo>
                      <a:pt x="137" y="173"/>
                      <a:pt x="139" y="172"/>
                      <a:pt x="140" y="170"/>
                    </a:cubicBezTo>
                    <a:cubicBezTo>
                      <a:pt x="144" y="169"/>
                      <a:pt x="148" y="168"/>
                      <a:pt x="152" y="167"/>
                    </a:cubicBezTo>
                    <a:close/>
                    <a:moveTo>
                      <a:pt x="161" y="165"/>
                    </a:moveTo>
                    <a:cubicBezTo>
                      <a:pt x="152" y="172"/>
                      <a:pt x="143" y="179"/>
                      <a:pt x="134" y="185"/>
                    </a:cubicBezTo>
                    <a:cubicBezTo>
                      <a:pt x="134" y="185"/>
                      <a:pt x="135" y="184"/>
                      <a:pt x="135" y="184"/>
                    </a:cubicBezTo>
                    <a:cubicBezTo>
                      <a:pt x="141" y="179"/>
                      <a:pt x="147" y="173"/>
                      <a:pt x="153" y="167"/>
                    </a:cubicBezTo>
                    <a:cubicBezTo>
                      <a:pt x="153" y="167"/>
                      <a:pt x="153" y="167"/>
                      <a:pt x="153" y="167"/>
                    </a:cubicBezTo>
                    <a:cubicBezTo>
                      <a:pt x="156" y="166"/>
                      <a:pt x="158" y="166"/>
                      <a:pt x="161" y="165"/>
                    </a:cubicBezTo>
                    <a:close/>
                    <a:moveTo>
                      <a:pt x="167" y="164"/>
                    </a:moveTo>
                    <a:cubicBezTo>
                      <a:pt x="155" y="174"/>
                      <a:pt x="142" y="184"/>
                      <a:pt x="129" y="194"/>
                    </a:cubicBezTo>
                    <a:cubicBezTo>
                      <a:pt x="129" y="194"/>
                      <a:pt x="129" y="194"/>
                      <a:pt x="129" y="194"/>
                    </a:cubicBezTo>
                    <a:cubicBezTo>
                      <a:pt x="127" y="196"/>
                      <a:pt x="125" y="197"/>
                      <a:pt x="122" y="199"/>
                    </a:cubicBezTo>
                    <a:cubicBezTo>
                      <a:pt x="116" y="203"/>
                      <a:pt x="110" y="208"/>
                      <a:pt x="104" y="214"/>
                    </a:cubicBezTo>
                    <a:cubicBezTo>
                      <a:pt x="102" y="216"/>
                      <a:pt x="100" y="217"/>
                      <a:pt x="99" y="219"/>
                    </a:cubicBezTo>
                    <a:cubicBezTo>
                      <a:pt x="96" y="221"/>
                      <a:pt x="94" y="223"/>
                      <a:pt x="91" y="225"/>
                    </a:cubicBezTo>
                    <a:cubicBezTo>
                      <a:pt x="91" y="225"/>
                      <a:pt x="91" y="225"/>
                      <a:pt x="91" y="225"/>
                    </a:cubicBezTo>
                    <a:cubicBezTo>
                      <a:pt x="94" y="223"/>
                      <a:pt x="97" y="220"/>
                      <a:pt x="99" y="218"/>
                    </a:cubicBezTo>
                    <a:cubicBezTo>
                      <a:pt x="101" y="215"/>
                      <a:pt x="104" y="212"/>
                      <a:pt x="107" y="209"/>
                    </a:cubicBezTo>
                    <a:cubicBezTo>
                      <a:pt x="113" y="204"/>
                      <a:pt x="120" y="199"/>
                      <a:pt x="126" y="194"/>
                    </a:cubicBezTo>
                    <a:cubicBezTo>
                      <a:pt x="127" y="193"/>
                      <a:pt x="129" y="192"/>
                      <a:pt x="130" y="191"/>
                    </a:cubicBezTo>
                    <a:cubicBezTo>
                      <a:pt x="131" y="191"/>
                      <a:pt x="132" y="190"/>
                      <a:pt x="132" y="189"/>
                    </a:cubicBezTo>
                    <a:cubicBezTo>
                      <a:pt x="143" y="182"/>
                      <a:pt x="153" y="174"/>
                      <a:pt x="162" y="165"/>
                    </a:cubicBezTo>
                    <a:cubicBezTo>
                      <a:pt x="162" y="165"/>
                      <a:pt x="162" y="165"/>
                      <a:pt x="162" y="165"/>
                    </a:cubicBezTo>
                    <a:cubicBezTo>
                      <a:pt x="164" y="165"/>
                      <a:pt x="166" y="164"/>
                      <a:pt x="167" y="164"/>
                    </a:cubicBezTo>
                    <a:close/>
                    <a:moveTo>
                      <a:pt x="139" y="170"/>
                    </a:moveTo>
                    <a:cubicBezTo>
                      <a:pt x="139" y="171"/>
                      <a:pt x="138" y="172"/>
                      <a:pt x="137" y="172"/>
                    </a:cubicBezTo>
                    <a:cubicBezTo>
                      <a:pt x="137" y="173"/>
                      <a:pt x="136" y="173"/>
                      <a:pt x="135" y="174"/>
                    </a:cubicBezTo>
                    <a:cubicBezTo>
                      <a:pt x="135" y="173"/>
                      <a:pt x="135" y="172"/>
                      <a:pt x="135" y="172"/>
                    </a:cubicBezTo>
                    <a:cubicBezTo>
                      <a:pt x="135" y="172"/>
                      <a:pt x="136" y="171"/>
                      <a:pt x="136" y="171"/>
                    </a:cubicBezTo>
                    <a:cubicBezTo>
                      <a:pt x="136" y="171"/>
                      <a:pt x="136" y="171"/>
                      <a:pt x="137" y="171"/>
                    </a:cubicBezTo>
                    <a:cubicBezTo>
                      <a:pt x="137" y="171"/>
                      <a:pt x="138" y="170"/>
                      <a:pt x="139" y="170"/>
                    </a:cubicBezTo>
                    <a:close/>
                    <a:moveTo>
                      <a:pt x="132" y="173"/>
                    </a:moveTo>
                    <a:cubicBezTo>
                      <a:pt x="132" y="173"/>
                      <a:pt x="132" y="173"/>
                      <a:pt x="132" y="173"/>
                    </a:cubicBezTo>
                    <a:cubicBezTo>
                      <a:pt x="132" y="173"/>
                      <a:pt x="132" y="173"/>
                      <a:pt x="132" y="172"/>
                    </a:cubicBezTo>
                    <a:cubicBezTo>
                      <a:pt x="132" y="173"/>
                      <a:pt x="132" y="173"/>
                      <a:pt x="132" y="173"/>
                    </a:cubicBezTo>
                    <a:close/>
                    <a:moveTo>
                      <a:pt x="131" y="175"/>
                    </a:moveTo>
                    <a:cubicBezTo>
                      <a:pt x="131" y="174"/>
                      <a:pt x="132" y="174"/>
                      <a:pt x="132" y="174"/>
                    </a:cubicBezTo>
                    <a:cubicBezTo>
                      <a:pt x="132" y="175"/>
                      <a:pt x="133" y="176"/>
                      <a:pt x="133" y="177"/>
                    </a:cubicBezTo>
                    <a:cubicBezTo>
                      <a:pt x="131" y="178"/>
                      <a:pt x="130" y="179"/>
                      <a:pt x="129" y="180"/>
                    </a:cubicBezTo>
                    <a:cubicBezTo>
                      <a:pt x="129" y="178"/>
                      <a:pt x="130" y="176"/>
                      <a:pt x="131" y="175"/>
                    </a:cubicBezTo>
                    <a:close/>
                    <a:moveTo>
                      <a:pt x="131" y="178"/>
                    </a:moveTo>
                    <a:cubicBezTo>
                      <a:pt x="132" y="178"/>
                      <a:pt x="132" y="177"/>
                      <a:pt x="133" y="177"/>
                    </a:cubicBezTo>
                    <a:cubicBezTo>
                      <a:pt x="133" y="178"/>
                      <a:pt x="133" y="180"/>
                      <a:pt x="132" y="181"/>
                    </a:cubicBezTo>
                    <a:cubicBezTo>
                      <a:pt x="131" y="182"/>
                      <a:pt x="129" y="183"/>
                      <a:pt x="127" y="185"/>
                    </a:cubicBezTo>
                    <a:cubicBezTo>
                      <a:pt x="128" y="183"/>
                      <a:pt x="128" y="181"/>
                      <a:pt x="128" y="180"/>
                    </a:cubicBezTo>
                    <a:cubicBezTo>
                      <a:pt x="129" y="179"/>
                      <a:pt x="130" y="179"/>
                      <a:pt x="131" y="178"/>
                    </a:cubicBezTo>
                    <a:close/>
                    <a:moveTo>
                      <a:pt x="131" y="186"/>
                    </a:moveTo>
                    <a:cubicBezTo>
                      <a:pt x="130" y="187"/>
                      <a:pt x="129" y="188"/>
                      <a:pt x="128" y="189"/>
                    </a:cubicBezTo>
                    <a:cubicBezTo>
                      <a:pt x="127" y="188"/>
                      <a:pt x="127" y="187"/>
                      <a:pt x="127" y="186"/>
                    </a:cubicBezTo>
                    <a:cubicBezTo>
                      <a:pt x="129" y="184"/>
                      <a:pt x="131" y="183"/>
                      <a:pt x="132" y="182"/>
                    </a:cubicBezTo>
                    <a:cubicBezTo>
                      <a:pt x="132" y="183"/>
                      <a:pt x="132" y="185"/>
                      <a:pt x="131" y="186"/>
                    </a:cubicBezTo>
                    <a:close/>
                    <a:moveTo>
                      <a:pt x="135" y="180"/>
                    </a:moveTo>
                    <a:cubicBezTo>
                      <a:pt x="136" y="179"/>
                      <a:pt x="137" y="178"/>
                      <a:pt x="138" y="178"/>
                    </a:cubicBezTo>
                    <a:cubicBezTo>
                      <a:pt x="141" y="176"/>
                      <a:pt x="144" y="173"/>
                      <a:pt x="147" y="171"/>
                    </a:cubicBezTo>
                    <a:cubicBezTo>
                      <a:pt x="148" y="170"/>
                      <a:pt x="149" y="170"/>
                      <a:pt x="150" y="169"/>
                    </a:cubicBezTo>
                    <a:cubicBezTo>
                      <a:pt x="150" y="169"/>
                      <a:pt x="150" y="169"/>
                      <a:pt x="150" y="169"/>
                    </a:cubicBezTo>
                    <a:cubicBezTo>
                      <a:pt x="150" y="170"/>
                      <a:pt x="149" y="170"/>
                      <a:pt x="148" y="171"/>
                    </a:cubicBezTo>
                    <a:cubicBezTo>
                      <a:pt x="144" y="175"/>
                      <a:pt x="140" y="179"/>
                      <a:pt x="135" y="183"/>
                    </a:cubicBezTo>
                    <a:cubicBezTo>
                      <a:pt x="135" y="182"/>
                      <a:pt x="135" y="181"/>
                      <a:pt x="135" y="180"/>
                    </a:cubicBezTo>
                    <a:close/>
                    <a:moveTo>
                      <a:pt x="127" y="191"/>
                    </a:moveTo>
                    <a:cubicBezTo>
                      <a:pt x="128" y="191"/>
                      <a:pt x="128" y="192"/>
                      <a:pt x="128" y="191"/>
                    </a:cubicBezTo>
                    <a:cubicBezTo>
                      <a:pt x="126" y="193"/>
                      <a:pt x="123" y="195"/>
                      <a:pt x="120" y="197"/>
                    </a:cubicBezTo>
                    <a:cubicBezTo>
                      <a:pt x="115" y="202"/>
                      <a:pt x="109" y="206"/>
                      <a:pt x="104" y="211"/>
                    </a:cubicBezTo>
                    <a:cubicBezTo>
                      <a:pt x="101" y="214"/>
                      <a:pt x="99" y="217"/>
                      <a:pt x="96" y="219"/>
                    </a:cubicBezTo>
                    <a:cubicBezTo>
                      <a:pt x="94" y="221"/>
                      <a:pt x="93" y="222"/>
                      <a:pt x="91" y="224"/>
                    </a:cubicBezTo>
                    <a:cubicBezTo>
                      <a:pt x="91" y="223"/>
                      <a:pt x="91" y="222"/>
                      <a:pt x="91" y="221"/>
                    </a:cubicBezTo>
                    <a:cubicBezTo>
                      <a:pt x="96" y="217"/>
                      <a:pt x="100" y="213"/>
                      <a:pt x="105" y="209"/>
                    </a:cubicBezTo>
                    <a:cubicBezTo>
                      <a:pt x="112" y="203"/>
                      <a:pt x="119" y="197"/>
                      <a:pt x="126" y="192"/>
                    </a:cubicBezTo>
                    <a:cubicBezTo>
                      <a:pt x="126" y="192"/>
                      <a:pt x="126" y="192"/>
                      <a:pt x="127" y="191"/>
                    </a:cubicBezTo>
                    <a:cubicBezTo>
                      <a:pt x="127" y="191"/>
                      <a:pt x="127" y="191"/>
                      <a:pt x="127" y="191"/>
                    </a:cubicBezTo>
                    <a:close/>
                    <a:moveTo>
                      <a:pt x="134" y="186"/>
                    </a:moveTo>
                    <a:cubicBezTo>
                      <a:pt x="138" y="183"/>
                      <a:pt x="142" y="180"/>
                      <a:pt x="146" y="177"/>
                    </a:cubicBezTo>
                    <a:cubicBezTo>
                      <a:pt x="149" y="175"/>
                      <a:pt x="152" y="173"/>
                      <a:pt x="155" y="171"/>
                    </a:cubicBezTo>
                    <a:cubicBezTo>
                      <a:pt x="156" y="170"/>
                      <a:pt x="156" y="170"/>
                      <a:pt x="157" y="169"/>
                    </a:cubicBezTo>
                    <a:cubicBezTo>
                      <a:pt x="150" y="176"/>
                      <a:pt x="142" y="182"/>
                      <a:pt x="133" y="188"/>
                    </a:cubicBezTo>
                    <a:cubicBezTo>
                      <a:pt x="134" y="187"/>
                      <a:pt x="134" y="187"/>
                      <a:pt x="134" y="186"/>
                    </a:cubicBezTo>
                    <a:close/>
                    <a:moveTo>
                      <a:pt x="92" y="214"/>
                    </a:moveTo>
                    <a:cubicBezTo>
                      <a:pt x="96" y="211"/>
                      <a:pt x="99" y="207"/>
                      <a:pt x="102" y="204"/>
                    </a:cubicBezTo>
                    <a:cubicBezTo>
                      <a:pt x="108" y="199"/>
                      <a:pt x="114" y="195"/>
                      <a:pt x="120" y="191"/>
                    </a:cubicBezTo>
                    <a:cubicBezTo>
                      <a:pt x="122" y="190"/>
                      <a:pt x="123" y="189"/>
                      <a:pt x="124" y="188"/>
                    </a:cubicBezTo>
                    <a:cubicBezTo>
                      <a:pt x="124" y="189"/>
                      <a:pt x="124" y="190"/>
                      <a:pt x="125" y="190"/>
                    </a:cubicBezTo>
                    <a:cubicBezTo>
                      <a:pt x="122" y="193"/>
                      <a:pt x="119" y="195"/>
                      <a:pt x="116" y="197"/>
                    </a:cubicBezTo>
                    <a:cubicBezTo>
                      <a:pt x="111" y="201"/>
                      <a:pt x="106" y="204"/>
                      <a:pt x="102" y="208"/>
                    </a:cubicBezTo>
                    <a:cubicBezTo>
                      <a:pt x="99" y="211"/>
                      <a:pt x="94" y="215"/>
                      <a:pt x="91" y="219"/>
                    </a:cubicBezTo>
                    <a:cubicBezTo>
                      <a:pt x="91" y="217"/>
                      <a:pt x="92" y="215"/>
                      <a:pt x="92" y="214"/>
                    </a:cubicBezTo>
                    <a:close/>
                    <a:moveTo>
                      <a:pt x="124" y="193"/>
                    </a:moveTo>
                    <a:cubicBezTo>
                      <a:pt x="118" y="197"/>
                      <a:pt x="112" y="201"/>
                      <a:pt x="107" y="206"/>
                    </a:cubicBezTo>
                    <a:cubicBezTo>
                      <a:pt x="104" y="208"/>
                      <a:pt x="102" y="210"/>
                      <a:pt x="99" y="213"/>
                    </a:cubicBezTo>
                    <a:cubicBezTo>
                      <a:pt x="98" y="214"/>
                      <a:pt x="97" y="215"/>
                      <a:pt x="96" y="216"/>
                    </a:cubicBezTo>
                    <a:cubicBezTo>
                      <a:pt x="95" y="217"/>
                      <a:pt x="93" y="219"/>
                      <a:pt x="91" y="220"/>
                    </a:cubicBezTo>
                    <a:cubicBezTo>
                      <a:pt x="91" y="220"/>
                      <a:pt x="91" y="220"/>
                      <a:pt x="91" y="220"/>
                    </a:cubicBezTo>
                    <a:cubicBezTo>
                      <a:pt x="93" y="217"/>
                      <a:pt x="96" y="215"/>
                      <a:pt x="98" y="213"/>
                    </a:cubicBezTo>
                    <a:cubicBezTo>
                      <a:pt x="100" y="211"/>
                      <a:pt x="102" y="209"/>
                      <a:pt x="105" y="207"/>
                    </a:cubicBezTo>
                    <a:cubicBezTo>
                      <a:pt x="111" y="202"/>
                      <a:pt x="117" y="197"/>
                      <a:pt x="123" y="193"/>
                    </a:cubicBezTo>
                    <a:cubicBezTo>
                      <a:pt x="124" y="192"/>
                      <a:pt x="125" y="192"/>
                      <a:pt x="126" y="191"/>
                    </a:cubicBezTo>
                    <a:cubicBezTo>
                      <a:pt x="126" y="191"/>
                      <a:pt x="126" y="191"/>
                      <a:pt x="126" y="191"/>
                    </a:cubicBezTo>
                    <a:cubicBezTo>
                      <a:pt x="125" y="192"/>
                      <a:pt x="125" y="192"/>
                      <a:pt x="124" y="193"/>
                    </a:cubicBezTo>
                    <a:close/>
                    <a:moveTo>
                      <a:pt x="129" y="188"/>
                    </a:moveTo>
                    <a:cubicBezTo>
                      <a:pt x="129" y="189"/>
                      <a:pt x="128" y="189"/>
                      <a:pt x="128" y="189"/>
                    </a:cubicBezTo>
                    <a:cubicBezTo>
                      <a:pt x="129" y="188"/>
                      <a:pt x="130" y="188"/>
                      <a:pt x="131" y="187"/>
                    </a:cubicBezTo>
                    <a:cubicBezTo>
                      <a:pt x="130" y="188"/>
                      <a:pt x="130" y="188"/>
                      <a:pt x="129" y="188"/>
                    </a:cubicBezTo>
                    <a:close/>
                    <a:moveTo>
                      <a:pt x="124" y="187"/>
                    </a:moveTo>
                    <a:cubicBezTo>
                      <a:pt x="122" y="188"/>
                      <a:pt x="121" y="189"/>
                      <a:pt x="120" y="190"/>
                    </a:cubicBezTo>
                    <a:cubicBezTo>
                      <a:pt x="115" y="193"/>
                      <a:pt x="110" y="197"/>
                      <a:pt x="106" y="201"/>
                    </a:cubicBezTo>
                    <a:cubicBezTo>
                      <a:pt x="101" y="204"/>
                      <a:pt x="97" y="209"/>
                      <a:pt x="92" y="212"/>
                    </a:cubicBezTo>
                    <a:cubicBezTo>
                      <a:pt x="92" y="213"/>
                      <a:pt x="92" y="213"/>
                      <a:pt x="92" y="213"/>
                    </a:cubicBezTo>
                    <a:cubicBezTo>
                      <a:pt x="92" y="213"/>
                      <a:pt x="92" y="213"/>
                      <a:pt x="92" y="212"/>
                    </a:cubicBezTo>
                    <a:cubicBezTo>
                      <a:pt x="92" y="211"/>
                      <a:pt x="94" y="209"/>
                      <a:pt x="95" y="209"/>
                    </a:cubicBezTo>
                    <a:cubicBezTo>
                      <a:pt x="97" y="207"/>
                      <a:pt x="99" y="204"/>
                      <a:pt x="102" y="202"/>
                    </a:cubicBezTo>
                    <a:cubicBezTo>
                      <a:pt x="106" y="198"/>
                      <a:pt x="111" y="194"/>
                      <a:pt x="116" y="190"/>
                    </a:cubicBezTo>
                    <a:cubicBezTo>
                      <a:pt x="119" y="188"/>
                      <a:pt x="121" y="185"/>
                      <a:pt x="124" y="183"/>
                    </a:cubicBezTo>
                    <a:cubicBezTo>
                      <a:pt x="124" y="185"/>
                      <a:pt x="124" y="186"/>
                      <a:pt x="124" y="187"/>
                    </a:cubicBezTo>
                    <a:close/>
                    <a:moveTo>
                      <a:pt x="91" y="230"/>
                    </a:moveTo>
                    <a:cubicBezTo>
                      <a:pt x="93" y="229"/>
                      <a:pt x="94" y="228"/>
                      <a:pt x="95" y="227"/>
                    </a:cubicBezTo>
                    <a:cubicBezTo>
                      <a:pt x="94" y="229"/>
                      <a:pt x="93" y="230"/>
                      <a:pt x="91" y="231"/>
                    </a:cubicBezTo>
                    <a:cubicBezTo>
                      <a:pt x="91" y="231"/>
                      <a:pt x="91" y="230"/>
                      <a:pt x="91" y="230"/>
                    </a:cubicBezTo>
                    <a:close/>
                    <a:moveTo>
                      <a:pt x="91" y="226"/>
                    </a:moveTo>
                    <a:cubicBezTo>
                      <a:pt x="92" y="225"/>
                      <a:pt x="93" y="225"/>
                      <a:pt x="94" y="224"/>
                    </a:cubicBezTo>
                    <a:cubicBezTo>
                      <a:pt x="93" y="225"/>
                      <a:pt x="92" y="227"/>
                      <a:pt x="91" y="228"/>
                    </a:cubicBezTo>
                    <a:cubicBezTo>
                      <a:pt x="91" y="227"/>
                      <a:pt x="91" y="226"/>
                      <a:pt x="91" y="226"/>
                    </a:cubicBezTo>
                    <a:close/>
                    <a:moveTo>
                      <a:pt x="92" y="198"/>
                    </a:moveTo>
                    <a:cubicBezTo>
                      <a:pt x="96" y="193"/>
                      <a:pt x="101" y="189"/>
                      <a:pt x="106" y="186"/>
                    </a:cubicBezTo>
                    <a:cubicBezTo>
                      <a:pt x="106" y="185"/>
                      <a:pt x="107" y="184"/>
                      <a:pt x="108" y="184"/>
                    </a:cubicBezTo>
                    <a:cubicBezTo>
                      <a:pt x="110" y="182"/>
                      <a:pt x="112" y="181"/>
                      <a:pt x="114" y="180"/>
                    </a:cubicBezTo>
                    <a:cubicBezTo>
                      <a:pt x="107" y="187"/>
                      <a:pt x="99" y="193"/>
                      <a:pt x="92" y="200"/>
                    </a:cubicBezTo>
                    <a:cubicBezTo>
                      <a:pt x="92" y="200"/>
                      <a:pt x="92" y="199"/>
                      <a:pt x="92" y="198"/>
                    </a:cubicBezTo>
                    <a:close/>
                    <a:moveTo>
                      <a:pt x="92" y="201"/>
                    </a:moveTo>
                    <a:cubicBezTo>
                      <a:pt x="93" y="200"/>
                      <a:pt x="94" y="199"/>
                      <a:pt x="95" y="198"/>
                    </a:cubicBezTo>
                    <a:cubicBezTo>
                      <a:pt x="98" y="195"/>
                      <a:pt x="101" y="192"/>
                      <a:pt x="104" y="190"/>
                    </a:cubicBezTo>
                    <a:cubicBezTo>
                      <a:pt x="108" y="186"/>
                      <a:pt x="112" y="183"/>
                      <a:pt x="116" y="179"/>
                    </a:cubicBezTo>
                    <a:cubicBezTo>
                      <a:pt x="117" y="179"/>
                      <a:pt x="118" y="178"/>
                      <a:pt x="120" y="178"/>
                    </a:cubicBezTo>
                    <a:cubicBezTo>
                      <a:pt x="117" y="180"/>
                      <a:pt x="115" y="181"/>
                      <a:pt x="113" y="183"/>
                    </a:cubicBezTo>
                    <a:cubicBezTo>
                      <a:pt x="107" y="188"/>
                      <a:pt x="101" y="193"/>
                      <a:pt x="95" y="198"/>
                    </a:cubicBezTo>
                    <a:cubicBezTo>
                      <a:pt x="94" y="199"/>
                      <a:pt x="93" y="200"/>
                      <a:pt x="92" y="201"/>
                    </a:cubicBezTo>
                    <a:cubicBezTo>
                      <a:pt x="92" y="201"/>
                      <a:pt x="92" y="201"/>
                      <a:pt x="92" y="201"/>
                    </a:cubicBezTo>
                    <a:close/>
                    <a:moveTo>
                      <a:pt x="126" y="178"/>
                    </a:moveTo>
                    <a:cubicBezTo>
                      <a:pt x="124" y="180"/>
                      <a:pt x="121" y="182"/>
                      <a:pt x="118" y="184"/>
                    </a:cubicBezTo>
                    <a:cubicBezTo>
                      <a:pt x="110" y="191"/>
                      <a:pt x="102" y="198"/>
                      <a:pt x="94" y="205"/>
                    </a:cubicBezTo>
                    <a:cubicBezTo>
                      <a:pt x="94" y="205"/>
                      <a:pt x="93" y="207"/>
                      <a:pt x="92" y="207"/>
                    </a:cubicBezTo>
                    <a:cubicBezTo>
                      <a:pt x="92" y="207"/>
                      <a:pt x="92" y="207"/>
                      <a:pt x="92" y="207"/>
                    </a:cubicBezTo>
                    <a:cubicBezTo>
                      <a:pt x="92" y="207"/>
                      <a:pt x="92" y="207"/>
                      <a:pt x="92" y="206"/>
                    </a:cubicBezTo>
                    <a:cubicBezTo>
                      <a:pt x="94" y="205"/>
                      <a:pt x="96" y="203"/>
                      <a:pt x="98" y="201"/>
                    </a:cubicBezTo>
                    <a:cubicBezTo>
                      <a:pt x="101" y="198"/>
                      <a:pt x="105" y="195"/>
                      <a:pt x="108" y="191"/>
                    </a:cubicBezTo>
                    <a:cubicBezTo>
                      <a:pt x="115" y="186"/>
                      <a:pt x="122" y="180"/>
                      <a:pt x="128" y="174"/>
                    </a:cubicBezTo>
                    <a:cubicBezTo>
                      <a:pt x="128" y="175"/>
                      <a:pt x="127" y="176"/>
                      <a:pt x="126" y="178"/>
                    </a:cubicBezTo>
                    <a:close/>
                    <a:moveTo>
                      <a:pt x="115" y="188"/>
                    </a:moveTo>
                    <a:cubicBezTo>
                      <a:pt x="118" y="185"/>
                      <a:pt x="122" y="182"/>
                      <a:pt x="126" y="179"/>
                    </a:cubicBezTo>
                    <a:cubicBezTo>
                      <a:pt x="125" y="180"/>
                      <a:pt x="125" y="182"/>
                      <a:pt x="124" y="183"/>
                    </a:cubicBezTo>
                    <a:cubicBezTo>
                      <a:pt x="120" y="186"/>
                      <a:pt x="116" y="188"/>
                      <a:pt x="113" y="191"/>
                    </a:cubicBezTo>
                    <a:cubicBezTo>
                      <a:pt x="108" y="195"/>
                      <a:pt x="104" y="199"/>
                      <a:pt x="100" y="203"/>
                    </a:cubicBezTo>
                    <a:cubicBezTo>
                      <a:pt x="97" y="205"/>
                      <a:pt x="94" y="208"/>
                      <a:pt x="92" y="211"/>
                    </a:cubicBezTo>
                    <a:cubicBezTo>
                      <a:pt x="92" y="210"/>
                      <a:pt x="92" y="209"/>
                      <a:pt x="92" y="208"/>
                    </a:cubicBezTo>
                    <a:cubicBezTo>
                      <a:pt x="100" y="202"/>
                      <a:pt x="107" y="195"/>
                      <a:pt x="115" y="188"/>
                    </a:cubicBezTo>
                    <a:close/>
                    <a:moveTo>
                      <a:pt x="91" y="233"/>
                    </a:moveTo>
                    <a:cubicBezTo>
                      <a:pt x="94" y="232"/>
                      <a:pt x="96" y="230"/>
                      <a:pt x="98" y="228"/>
                    </a:cubicBezTo>
                    <a:cubicBezTo>
                      <a:pt x="101" y="224"/>
                      <a:pt x="106" y="221"/>
                      <a:pt x="109" y="218"/>
                    </a:cubicBezTo>
                    <a:cubicBezTo>
                      <a:pt x="117" y="211"/>
                      <a:pt x="126" y="205"/>
                      <a:pt x="134" y="199"/>
                    </a:cubicBezTo>
                    <a:cubicBezTo>
                      <a:pt x="138" y="197"/>
                      <a:pt x="143" y="194"/>
                      <a:pt x="147" y="191"/>
                    </a:cubicBezTo>
                    <a:cubicBezTo>
                      <a:pt x="140" y="196"/>
                      <a:pt x="134" y="201"/>
                      <a:pt x="128" y="206"/>
                    </a:cubicBezTo>
                    <a:cubicBezTo>
                      <a:pt x="120" y="211"/>
                      <a:pt x="113" y="217"/>
                      <a:pt x="106" y="224"/>
                    </a:cubicBezTo>
                    <a:cubicBezTo>
                      <a:pt x="103" y="227"/>
                      <a:pt x="100" y="230"/>
                      <a:pt x="97" y="233"/>
                    </a:cubicBezTo>
                    <a:cubicBezTo>
                      <a:pt x="95" y="234"/>
                      <a:pt x="93" y="236"/>
                      <a:pt x="92" y="237"/>
                    </a:cubicBezTo>
                    <a:cubicBezTo>
                      <a:pt x="92" y="236"/>
                      <a:pt x="91" y="235"/>
                      <a:pt x="91" y="233"/>
                    </a:cubicBezTo>
                    <a:close/>
                    <a:moveTo>
                      <a:pt x="92" y="238"/>
                    </a:moveTo>
                    <a:cubicBezTo>
                      <a:pt x="92" y="238"/>
                      <a:pt x="93" y="237"/>
                      <a:pt x="93" y="237"/>
                    </a:cubicBezTo>
                    <a:cubicBezTo>
                      <a:pt x="94" y="236"/>
                      <a:pt x="95" y="235"/>
                      <a:pt x="96" y="234"/>
                    </a:cubicBezTo>
                    <a:cubicBezTo>
                      <a:pt x="99" y="232"/>
                      <a:pt x="101" y="229"/>
                      <a:pt x="104" y="227"/>
                    </a:cubicBezTo>
                    <a:cubicBezTo>
                      <a:pt x="115" y="216"/>
                      <a:pt x="127" y="207"/>
                      <a:pt x="139" y="198"/>
                    </a:cubicBezTo>
                    <a:cubicBezTo>
                      <a:pt x="151" y="189"/>
                      <a:pt x="162" y="180"/>
                      <a:pt x="172" y="171"/>
                    </a:cubicBezTo>
                    <a:cubicBezTo>
                      <a:pt x="173" y="171"/>
                      <a:pt x="173" y="170"/>
                      <a:pt x="173" y="170"/>
                    </a:cubicBezTo>
                    <a:cubicBezTo>
                      <a:pt x="173" y="170"/>
                      <a:pt x="174" y="170"/>
                      <a:pt x="174" y="170"/>
                    </a:cubicBezTo>
                    <a:cubicBezTo>
                      <a:pt x="174" y="169"/>
                      <a:pt x="175" y="169"/>
                      <a:pt x="175" y="169"/>
                    </a:cubicBezTo>
                    <a:cubicBezTo>
                      <a:pt x="175" y="168"/>
                      <a:pt x="175" y="168"/>
                      <a:pt x="176" y="168"/>
                    </a:cubicBezTo>
                    <a:cubicBezTo>
                      <a:pt x="176" y="170"/>
                      <a:pt x="176" y="171"/>
                      <a:pt x="176" y="173"/>
                    </a:cubicBezTo>
                    <a:cubicBezTo>
                      <a:pt x="153" y="193"/>
                      <a:pt x="127" y="207"/>
                      <a:pt x="105" y="227"/>
                    </a:cubicBezTo>
                    <a:cubicBezTo>
                      <a:pt x="100" y="231"/>
                      <a:pt x="96" y="236"/>
                      <a:pt x="92" y="239"/>
                    </a:cubicBezTo>
                    <a:cubicBezTo>
                      <a:pt x="92" y="239"/>
                      <a:pt x="92" y="239"/>
                      <a:pt x="92" y="238"/>
                    </a:cubicBezTo>
                    <a:close/>
                    <a:moveTo>
                      <a:pt x="175" y="164"/>
                    </a:moveTo>
                    <a:cubicBezTo>
                      <a:pt x="175" y="165"/>
                      <a:pt x="175" y="166"/>
                      <a:pt x="176" y="167"/>
                    </a:cubicBezTo>
                    <a:cubicBezTo>
                      <a:pt x="174" y="168"/>
                      <a:pt x="173" y="169"/>
                      <a:pt x="172" y="170"/>
                    </a:cubicBezTo>
                    <a:cubicBezTo>
                      <a:pt x="171" y="171"/>
                      <a:pt x="171" y="171"/>
                      <a:pt x="170" y="171"/>
                    </a:cubicBezTo>
                    <a:cubicBezTo>
                      <a:pt x="168" y="173"/>
                      <a:pt x="166" y="174"/>
                      <a:pt x="165" y="176"/>
                    </a:cubicBezTo>
                    <a:cubicBezTo>
                      <a:pt x="158" y="181"/>
                      <a:pt x="151" y="186"/>
                      <a:pt x="145" y="191"/>
                    </a:cubicBezTo>
                    <a:cubicBezTo>
                      <a:pt x="133" y="200"/>
                      <a:pt x="120" y="208"/>
                      <a:pt x="109" y="218"/>
                    </a:cubicBezTo>
                    <a:cubicBezTo>
                      <a:pt x="103" y="222"/>
                      <a:pt x="98" y="228"/>
                      <a:pt x="92" y="232"/>
                    </a:cubicBezTo>
                    <a:cubicBezTo>
                      <a:pt x="92" y="232"/>
                      <a:pt x="92" y="232"/>
                      <a:pt x="91" y="233"/>
                    </a:cubicBezTo>
                    <a:cubicBezTo>
                      <a:pt x="91" y="232"/>
                      <a:pt x="91" y="232"/>
                      <a:pt x="91" y="232"/>
                    </a:cubicBezTo>
                    <a:cubicBezTo>
                      <a:pt x="92" y="232"/>
                      <a:pt x="92" y="231"/>
                      <a:pt x="93" y="231"/>
                    </a:cubicBezTo>
                    <a:cubicBezTo>
                      <a:pt x="94" y="230"/>
                      <a:pt x="95" y="229"/>
                      <a:pt x="96" y="227"/>
                    </a:cubicBezTo>
                    <a:cubicBezTo>
                      <a:pt x="99" y="225"/>
                      <a:pt x="101" y="222"/>
                      <a:pt x="104" y="219"/>
                    </a:cubicBezTo>
                    <a:cubicBezTo>
                      <a:pt x="115" y="209"/>
                      <a:pt x="127" y="200"/>
                      <a:pt x="139" y="191"/>
                    </a:cubicBezTo>
                    <a:cubicBezTo>
                      <a:pt x="143" y="188"/>
                      <a:pt x="148" y="184"/>
                      <a:pt x="153" y="181"/>
                    </a:cubicBezTo>
                    <a:cubicBezTo>
                      <a:pt x="156" y="178"/>
                      <a:pt x="159" y="176"/>
                      <a:pt x="163" y="173"/>
                    </a:cubicBezTo>
                    <a:cubicBezTo>
                      <a:pt x="165" y="171"/>
                      <a:pt x="166" y="170"/>
                      <a:pt x="168" y="168"/>
                    </a:cubicBezTo>
                    <a:cubicBezTo>
                      <a:pt x="169" y="167"/>
                      <a:pt x="170" y="166"/>
                      <a:pt x="172" y="166"/>
                    </a:cubicBezTo>
                    <a:cubicBezTo>
                      <a:pt x="173" y="165"/>
                      <a:pt x="173" y="165"/>
                      <a:pt x="173" y="165"/>
                    </a:cubicBezTo>
                    <a:cubicBezTo>
                      <a:pt x="174" y="164"/>
                      <a:pt x="174" y="164"/>
                      <a:pt x="174" y="164"/>
                    </a:cubicBezTo>
                    <a:cubicBezTo>
                      <a:pt x="175" y="164"/>
                      <a:pt x="175" y="163"/>
                      <a:pt x="174" y="163"/>
                    </a:cubicBezTo>
                    <a:cubicBezTo>
                      <a:pt x="174" y="163"/>
                      <a:pt x="173" y="164"/>
                      <a:pt x="173" y="164"/>
                    </a:cubicBezTo>
                    <a:cubicBezTo>
                      <a:pt x="173" y="164"/>
                      <a:pt x="173" y="164"/>
                      <a:pt x="173" y="164"/>
                    </a:cubicBezTo>
                    <a:cubicBezTo>
                      <a:pt x="166" y="168"/>
                      <a:pt x="159" y="174"/>
                      <a:pt x="153" y="179"/>
                    </a:cubicBezTo>
                    <a:cubicBezTo>
                      <a:pt x="147" y="184"/>
                      <a:pt x="142" y="188"/>
                      <a:pt x="136" y="192"/>
                    </a:cubicBezTo>
                    <a:cubicBezTo>
                      <a:pt x="135" y="193"/>
                      <a:pt x="134" y="194"/>
                      <a:pt x="132" y="195"/>
                    </a:cubicBezTo>
                    <a:cubicBezTo>
                      <a:pt x="118" y="205"/>
                      <a:pt x="106" y="216"/>
                      <a:pt x="93" y="228"/>
                    </a:cubicBezTo>
                    <a:cubicBezTo>
                      <a:pt x="92" y="229"/>
                      <a:pt x="92" y="229"/>
                      <a:pt x="91" y="229"/>
                    </a:cubicBezTo>
                    <a:cubicBezTo>
                      <a:pt x="91" y="229"/>
                      <a:pt x="91" y="229"/>
                      <a:pt x="91" y="229"/>
                    </a:cubicBezTo>
                    <a:cubicBezTo>
                      <a:pt x="92" y="228"/>
                      <a:pt x="93" y="228"/>
                      <a:pt x="93" y="227"/>
                    </a:cubicBezTo>
                    <a:cubicBezTo>
                      <a:pt x="94" y="226"/>
                      <a:pt x="96" y="224"/>
                      <a:pt x="97" y="223"/>
                    </a:cubicBezTo>
                    <a:cubicBezTo>
                      <a:pt x="98" y="221"/>
                      <a:pt x="100" y="219"/>
                      <a:pt x="101" y="218"/>
                    </a:cubicBezTo>
                    <a:cubicBezTo>
                      <a:pt x="103" y="216"/>
                      <a:pt x="105" y="214"/>
                      <a:pt x="107" y="212"/>
                    </a:cubicBezTo>
                    <a:cubicBezTo>
                      <a:pt x="114" y="206"/>
                      <a:pt x="121" y="201"/>
                      <a:pt x="129" y="195"/>
                    </a:cubicBezTo>
                    <a:cubicBezTo>
                      <a:pt x="129" y="195"/>
                      <a:pt x="129" y="195"/>
                      <a:pt x="129" y="195"/>
                    </a:cubicBezTo>
                    <a:cubicBezTo>
                      <a:pt x="133" y="192"/>
                      <a:pt x="138" y="188"/>
                      <a:pt x="143" y="185"/>
                    </a:cubicBezTo>
                    <a:cubicBezTo>
                      <a:pt x="144" y="184"/>
                      <a:pt x="145" y="183"/>
                      <a:pt x="146" y="182"/>
                    </a:cubicBezTo>
                    <a:cubicBezTo>
                      <a:pt x="147" y="181"/>
                      <a:pt x="148" y="181"/>
                      <a:pt x="149" y="180"/>
                    </a:cubicBezTo>
                    <a:cubicBezTo>
                      <a:pt x="156" y="175"/>
                      <a:pt x="163" y="170"/>
                      <a:pt x="169" y="164"/>
                    </a:cubicBezTo>
                    <a:cubicBezTo>
                      <a:pt x="169" y="164"/>
                      <a:pt x="170" y="164"/>
                      <a:pt x="170" y="164"/>
                    </a:cubicBezTo>
                    <a:cubicBezTo>
                      <a:pt x="172" y="163"/>
                      <a:pt x="173" y="163"/>
                      <a:pt x="175" y="163"/>
                    </a:cubicBezTo>
                    <a:cubicBezTo>
                      <a:pt x="175" y="163"/>
                      <a:pt x="175" y="163"/>
                      <a:pt x="175" y="164"/>
                    </a:cubicBezTo>
                    <a:close/>
                    <a:moveTo>
                      <a:pt x="154" y="179"/>
                    </a:moveTo>
                    <a:cubicBezTo>
                      <a:pt x="156" y="177"/>
                      <a:pt x="158" y="176"/>
                      <a:pt x="160" y="174"/>
                    </a:cubicBezTo>
                    <a:cubicBezTo>
                      <a:pt x="158" y="175"/>
                      <a:pt x="157" y="177"/>
                      <a:pt x="155" y="178"/>
                    </a:cubicBezTo>
                    <a:cubicBezTo>
                      <a:pt x="155" y="178"/>
                      <a:pt x="154" y="179"/>
                      <a:pt x="154" y="179"/>
                    </a:cubicBezTo>
                    <a:close/>
                    <a:moveTo>
                      <a:pt x="173" y="160"/>
                    </a:moveTo>
                    <a:cubicBezTo>
                      <a:pt x="173" y="160"/>
                      <a:pt x="173" y="160"/>
                      <a:pt x="173" y="160"/>
                    </a:cubicBezTo>
                    <a:cubicBezTo>
                      <a:pt x="172" y="161"/>
                      <a:pt x="171" y="161"/>
                      <a:pt x="170" y="161"/>
                    </a:cubicBezTo>
                    <a:cubicBezTo>
                      <a:pt x="170" y="160"/>
                      <a:pt x="170" y="159"/>
                      <a:pt x="170" y="159"/>
                    </a:cubicBezTo>
                    <a:cubicBezTo>
                      <a:pt x="171" y="159"/>
                      <a:pt x="171" y="159"/>
                      <a:pt x="171" y="159"/>
                    </a:cubicBezTo>
                    <a:cubicBezTo>
                      <a:pt x="172" y="159"/>
                      <a:pt x="173" y="158"/>
                      <a:pt x="173" y="158"/>
                    </a:cubicBezTo>
                    <a:cubicBezTo>
                      <a:pt x="173" y="159"/>
                      <a:pt x="173" y="159"/>
                      <a:pt x="173" y="160"/>
                    </a:cubicBezTo>
                    <a:close/>
                    <a:moveTo>
                      <a:pt x="167" y="160"/>
                    </a:moveTo>
                    <a:cubicBezTo>
                      <a:pt x="167" y="160"/>
                      <a:pt x="167" y="161"/>
                      <a:pt x="167" y="161"/>
                    </a:cubicBezTo>
                    <a:cubicBezTo>
                      <a:pt x="167" y="161"/>
                      <a:pt x="166" y="161"/>
                      <a:pt x="165" y="161"/>
                    </a:cubicBezTo>
                    <a:cubicBezTo>
                      <a:pt x="165" y="161"/>
                      <a:pt x="165" y="160"/>
                      <a:pt x="165" y="160"/>
                    </a:cubicBezTo>
                    <a:cubicBezTo>
                      <a:pt x="166" y="160"/>
                      <a:pt x="167" y="160"/>
                      <a:pt x="167" y="159"/>
                    </a:cubicBezTo>
                    <a:cubicBezTo>
                      <a:pt x="167" y="160"/>
                      <a:pt x="167" y="160"/>
                      <a:pt x="167" y="160"/>
                    </a:cubicBezTo>
                    <a:close/>
                    <a:moveTo>
                      <a:pt x="162" y="162"/>
                    </a:moveTo>
                    <a:cubicBezTo>
                      <a:pt x="161" y="162"/>
                      <a:pt x="160" y="162"/>
                      <a:pt x="159" y="162"/>
                    </a:cubicBezTo>
                    <a:cubicBezTo>
                      <a:pt x="159" y="162"/>
                      <a:pt x="159" y="162"/>
                      <a:pt x="159" y="161"/>
                    </a:cubicBezTo>
                    <a:cubicBezTo>
                      <a:pt x="160" y="161"/>
                      <a:pt x="161" y="161"/>
                      <a:pt x="162" y="160"/>
                    </a:cubicBezTo>
                    <a:cubicBezTo>
                      <a:pt x="162" y="161"/>
                      <a:pt x="162" y="161"/>
                      <a:pt x="162" y="162"/>
                    </a:cubicBezTo>
                    <a:close/>
                    <a:moveTo>
                      <a:pt x="156" y="163"/>
                    </a:moveTo>
                    <a:cubicBezTo>
                      <a:pt x="155" y="163"/>
                      <a:pt x="153" y="163"/>
                      <a:pt x="152" y="164"/>
                    </a:cubicBezTo>
                    <a:cubicBezTo>
                      <a:pt x="152" y="164"/>
                      <a:pt x="152" y="163"/>
                      <a:pt x="152" y="163"/>
                    </a:cubicBezTo>
                    <a:cubicBezTo>
                      <a:pt x="153" y="163"/>
                      <a:pt x="155" y="162"/>
                      <a:pt x="156" y="162"/>
                    </a:cubicBezTo>
                    <a:cubicBezTo>
                      <a:pt x="156" y="162"/>
                      <a:pt x="156" y="163"/>
                      <a:pt x="156" y="163"/>
                    </a:cubicBezTo>
                    <a:close/>
                    <a:moveTo>
                      <a:pt x="149" y="164"/>
                    </a:moveTo>
                    <a:cubicBezTo>
                      <a:pt x="146" y="165"/>
                      <a:pt x="142" y="166"/>
                      <a:pt x="139" y="167"/>
                    </a:cubicBezTo>
                    <a:cubicBezTo>
                      <a:pt x="142" y="166"/>
                      <a:pt x="146" y="165"/>
                      <a:pt x="149" y="164"/>
                    </a:cubicBezTo>
                    <a:cubicBezTo>
                      <a:pt x="149" y="164"/>
                      <a:pt x="149" y="164"/>
                      <a:pt x="149" y="164"/>
                    </a:cubicBezTo>
                    <a:close/>
                    <a:moveTo>
                      <a:pt x="92" y="192"/>
                    </a:moveTo>
                    <a:cubicBezTo>
                      <a:pt x="92" y="192"/>
                      <a:pt x="92" y="192"/>
                      <a:pt x="92" y="192"/>
                    </a:cubicBezTo>
                    <a:cubicBezTo>
                      <a:pt x="93" y="191"/>
                      <a:pt x="94" y="191"/>
                      <a:pt x="94" y="190"/>
                    </a:cubicBezTo>
                    <a:cubicBezTo>
                      <a:pt x="94" y="191"/>
                      <a:pt x="93" y="191"/>
                      <a:pt x="92" y="192"/>
                    </a:cubicBezTo>
                    <a:close/>
                    <a:moveTo>
                      <a:pt x="92" y="202"/>
                    </a:moveTo>
                    <a:cubicBezTo>
                      <a:pt x="94" y="200"/>
                      <a:pt x="96" y="199"/>
                      <a:pt x="98" y="197"/>
                    </a:cubicBezTo>
                    <a:cubicBezTo>
                      <a:pt x="101" y="193"/>
                      <a:pt x="105" y="190"/>
                      <a:pt x="110" y="187"/>
                    </a:cubicBezTo>
                    <a:cubicBezTo>
                      <a:pt x="113" y="184"/>
                      <a:pt x="116" y="182"/>
                      <a:pt x="119" y="179"/>
                    </a:cubicBezTo>
                    <a:cubicBezTo>
                      <a:pt x="121" y="178"/>
                      <a:pt x="122" y="177"/>
                      <a:pt x="123" y="176"/>
                    </a:cubicBezTo>
                    <a:cubicBezTo>
                      <a:pt x="124" y="176"/>
                      <a:pt x="125" y="175"/>
                      <a:pt x="126" y="175"/>
                    </a:cubicBezTo>
                    <a:cubicBezTo>
                      <a:pt x="126" y="175"/>
                      <a:pt x="126" y="175"/>
                      <a:pt x="127" y="175"/>
                    </a:cubicBezTo>
                    <a:cubicBezTo>
                      <a:pt x="120" y="181"/>
                      <a:pt x="113" y="186"/>
                      <a:pt x="107" y="192"/>
                    </a:cubicBezTo>
                    <a:cubicBezTo>
                      <a:pt x="103" y="195"/>
                      <a:pt x="100" y="198"/>
                      <a:pt x="97" y="201"/>
                    </a:cubicBezTo>
                    <a:cubicBezTo>
                      <a:pt x="95" y="203"/>
                      <a:pt x="93" y="204"/>
                      <a:pt x="92" y="206"/>
                    </a:cubicBezTo>
                    <a:cubicBezTo>
                      <a:pt x="92" y="205"/>
                      <a:pt x="92" y="203"/>
                      <a:pt x="92" y="202"/>
                    </a:cubicBezTo>
                    <a:close/>
                    <a:moveTo>
                      <a:pt x="96" y="237"/>
                    </a:moveTo>
                    <a:cubicBezTo>
                      <a:pt x="98" y="234"/>
                      <a:pt x="101" y="231"/>
                      <a:pt x="104" y="228"/>
                    </a:cubicBezTo>
                    <a:cubicBezTo>
                      <a:pt x="112" y="221"/>
                      <a:pt x="121" y="215"/>
                      <a:pt x="129" y="208"/>
                    </a:cubicBezTo>
                    <a:cubicBezTo>
                      <a:pt x="145" y="197"/>
                      <a:pt x="161" y="187"/>
                      <a:pt x="176" y="174"/>
                    </a:cubicBezTo>
                    <a:cubicBezTo>
                      <a:pt x="176" y="176"/>
                      <a:pt x="176" y="177"/>
                      <a:pt x="176" y="178"/>
                    </a:cubicBezTo>
                    <a:cubicBezTo>
                      <a:pt x="174" y="181"/>
                      <a:pt x="171" y="182"/>
                      <a:pt x="168" y="184"/>
                    </a:cubicBezTo>
                    <a:cubicBezTo>
                      <a:pt x="164" y="188"/>
                      <a:pt x="160" y="191"/>
                      <a:pt x="156" y="194"/>
                    </a:cubicBezTo>
                    <a:cubicBezTo>
                      <a:pt x="148" y="199"/>
                      <a:pt x="140" y="204"/>
                      <a:pt x="132" y="210"/>
                    </a:cubicBezTo>
                    <a:cubicBezTo>
                      <a:pt x="125" y="215"/>
                      <a:pt x="119" y="221"/>
                      <a:pt x="112" y="226"/>
                    </a:cubicBezTo>
                    <a:cubicBezTo>
                      <a:pt x="105" y="232"/>
                      <a:pt x="99" y="238"/>
                      <a:pt x="92" y="243"/>
                    </a:cubicBezTo>
                    <a:cubicBezTo>
                      <a:pt x="92" y="242"/>
                      <a:pt x="92" y="241"/>
                      <a:pt x="92" y="240"/>
                    </a:cubicBezTo>
                    <a:cubicBezTo>
                      <a:pt x="93" y="239"/>
                      <a:pt x="94" y="238"/>
                      <a:pt x="96" y="237"/>
                    </a:cubicBezTo>
                    <a:close/>
                    <a:moveTo>
                      <a:pt x="98" y="258"/>
                    </a:moveTo>
                    <a:cubicBezTo>
                      <a:pt x="101" y="255"/>
                      <a:pt x="106" y="252"/>
                      <a:pt x="110" y="249"/>
                    </a:cubicBezTo>
                    <a:cubicBezTo>
                      <a:pt x="117" y="244"/>
                      <a:pt x="125" y="239"/>
                      <a:pt x="132" y="233"/>
                    </a:cubicBezTo>
                    <a:cubicBezTo>
                      <a:pt x="146" y="224"/>
                      <a:pt x="162" y="213"/>
                      <a:pt x="174" y="202"/>
                    </a:cubicBezTo>
                    <a:cubicBezTo>
                      <a:pt x="161" y="214"/>
                      <a:pt x="146" y="224"/>
                      <a:pt x="132" y="235"/>
                    </a:cubicBezTo>
                    <a:cubicBezTo>
                      <a:pt x="125" y="241"/>
                      <a:pt x="118" y="246"/>
                      <a:pt x="111" y="251"/>
                    </a:cubicBezTo>
                    <a:cubicBezTo>
                      <a:pt x="105" y="256"/>
                      <a:pt x="98" y="260"/>
                      <a:pt x="93" y="266"/>
                    </a:cubicBezTo>
                    <a:cubicBezTo>
                      <a:pt x="93" y="265"/>
                      <a:pt x="93" y="264"/>
                      <a:pt x="93" y="263"/>
                    </a:cubicBezTo>
                    <a:cubicBezTo>
                      <a:pt x="94" y="261"/>
                      <a:pt x="96" y="260"/>
                      <a:pt x="98" y="258"/>
                    </a:cubicBezTo>
                    <a:close/>
                    <a:moveTo>
                      <a:pt x="110" y="260"/>
                    </a:moveTo>
                    <a:cubicBezTo>
                      <a:pt x="118" y="254"/>
                      <a:pt x="125" y="248"/>
                      <a:pt x="133" y="243"/>
                    </a:cubicBezTo>
                    <a:cubicBezTo>
                      <a:pt x="135" y="242"/>
                      <a:pt x="137" y="241"/>
                      <a:pt x="138" y="240"/>
                    </a:cubicBezTo>
                    <a:cubicBezTo>
                      <a:pt x="136" y="241"/>
                      <a:pt x="135" y="243"/>
                      <a:pt x="133" y="244"/>
                    </a:cubicBezTo>
                    <a:cubicBezTo>
                      <a:pt x="119" y="253"/>
                      <a:pt x="105" y="264"/>
                      <a:pt x="93" y="276"/>
                    </a:cubicBezTo>
                    <a:cubicBezTo>
                      <a:pt x="93" y="275"/>
                      <a:pt x="93" y="274"/>
                      <a:pt x="93" y="274"/>
                    </a:cubicBezTo>
                    <a:cubicBezTo>
                      <a:pt x="99" y="270"/>
                      <a:pt x="104" y="264"/>
                      <a:pt x="110" y="260"/>
                    </a:cubicBezTo>
                    <a:close/>
                    <a:moveTo>
                      <a:pt x="100" y="301"/>
                    </a:moveTo>
                    <a:cubicBezTo>
                      <a:pt x="103" y="298"/>
                      <a:pt x="106" y="296"/>
                      <a:pt x="109" y="294"/>
                    </a:cubicBezTo>
                    <a:cubicBezTo>
                      <a:pt x="109" y="294"/>
                      <a:pt x="109" y="294"/>
                      <a:pt x="110" y="294"/>
                    </a:cubicBezTo>
                    <a:cubicBezTo>
                      <a:pt x="105" y="297"/>
                      <a:pt x="102" y="301"/>
                      <a:pt x="98" y="304"/>
                    </a:cubicBezTo>
                    <a:cubicBezTo>
                      <a:pt x="97" y="304"/>
                      <a:pt x="97" y="304"/>
                      <a:pt x="96" y="303"/>
                    </a:cubicBezTo>
                    <a:cubicBezTo>
                      <a:pt x="96" y="303"/>
                      <a:pt x="96" y="303"/>
                      <a:pt x="96" y="303"/>
                    </a:cubicBezTo>
                    <a:cubicBezTo>
                      <a:pt x="98" y="303"/>
                      <a:pt x="99" y="302"/>
                      <a:pt x="100" y="301"/>
                    </a:cubicBezTo>
                    <a:close/>
                    <a:moveTo>
                      <a:pt x="115" y="294"/>
                    </a:moveTo>
                    <a:cubicBezTo>
                      <a:pt x="121" y="289"/>
                      <a:pt x="128" y="284"/>
                      <a:pt x="135" y="278"/>
                    </a:cubicBezTo>
                    <a:cubicBezTo>
                      <a:pt x="142" y="273"/>
                      <a:pt x="148" y="267"/>
                      <a:pt x="154" y="262"/>
                    </a:cubicBezTo>
                    <a:cubicBezTo>
                      <a:pt x="159" y="257"/>
                      <a:pt x="165" y="254"/>
                      <a:pt x="170" y="250"/>
                    </a:cubicBezTo>
                    <a:cubicBezTo>
                      <a:pt x="170" y="252"/>
                      <a:pt x="170" y="254"/>
                      <a:pt x="170" y="256"/>
                    </a:cubicBezTo>
                    <a:cubicBezTo>
                      <a:pt x="167" y="257"/>
                      <a:pt x="166" y="259"/>
                      <a:pt x="163" y="260"/>
                    </a:cubicBezTo>
                    <a:cubicBezTo>
                      <a:pt x="160" y="263"/>
                      <a:pt x="157" y="265"/>
                      <a:pt x="154" y="267"/>
                    </a:cubicBezTo>
                    <a:cubicBezTo>
                      <a:pt x="147" y="272"/>
                      <a:pt x="141" y="276"/>
                      <a:pt x="135" y="281"/>
                    </a:cubicBezTo>
                    <a:cubicBezTo>
                      <a:pt x="124" y="289"/>
                      <a:pt x="111" y="296"/>
                      <a:pt x="102" y="306"/>
                    </a:cubicBezTo>
                    <a:cubicBezTo>
                      <a:pt x="101" y="306"/>
                      <a:pt x="101" y="306"/>
                      <a:pt x="101" y="306"/>
                    </a:cubicBezTo>
                    <a:cubicBezTo>
                      <a:pt x="100" y="306"/>
                      <a:pt x="100" y="305"/>
                      <a:pt x="99" y="305"/>
                    </a:cubicBezTo>
                    <a:cubicBezTo>
                      <a:pt x="105" y="302"/>
                      <a:pt x="110" y="298"/>
                      <a:pt x="115" y="294"/>
                    </a:cubicBezTo>
                    <a:close/>
                    <a:moveTo>
                      <a:pt x="114" y="301"/>
                    </a:moveTo>
                    <a:cubicBezTo>
                      <a:pt x="120" y="297"/>
                      <a:pt x="126" y="293"/>
                      <a:pt x="132" y="290"/>
                    </a:cubicBezTo>
                    <a:cubicBezTo>
                      <a:pt x="138" y="286"/>
                      <a:pt x="145" y="282"/>
                      <a:pt x="150" y="278"/>
                    </a:cubicBezTo>
                    <a:cubicBezTo>
                      <a:pt x="156" y="274"/>
                      <a:pt x="161" y="270"/>
                      <a:pt x="167" y="266"/>
                    </a:cubicBezTo>
                    <a:cubicBezTo>
                      <a:pt x="168" y="265"/>
                      <a:pt x="170" y="263"/>
                      <a:pt x="167" y="266"/>
                    </a:cubicBezTo>
                    <a:cubicBezTo>
                      <a:pt x="166" y="267"/>
                      <a:pt x="165" y="268"/>
                      <a:pt x="164" y="269"/>
                    </a:cubicBezTo>
                    <a:cubicBezTo>
                      <a:pt x="161" y="271"/>
                      <a:pt x="159" y="273"/>
                      <a:pt x="156" y="275"/>
                    </a:cubicBezTo>
                    <a:cubicBezTo>
                      <a:pt x="150" y="279"/>
                      <a:pt x="144" y="283"/>
                      <a:pt x="139" y="287"/>
                    </a:cubicBezTo>
                    <a:cubicBezTo>
                      <a:pt x="133" y="291"/>
                      <a:pt x="127" y="295"/>
                      <a:pt x="121" y="299"/>
                    </a:cubicBezTo>
                    <a:cubicBezTo>
                      <a:pt x="116" y="302"/>
                      <a:pt x="111" y="305"/>
                      <a:pt x="107" y="309"/>
                    </a:cubicBezTo>
                    <a:cubicBezTo>
                      <a:pt x="107" y="309"/>
                      <a:pt x="107" y="309"/>
                      <a:pt x="106" y="309"/>
                    </a:cubicBezTo>
                    <a:cubicBezTo>
                      <a:pt x="105" y="308"/>
                      <a:pt x="104" y="308"/>
                      <a:pt x="103" y="307"/>
                    </a:cubicBezTo>
                    <a:cubicBezTo>
                      <a:pt x="107" y="306"/>
                      <a:pt x="111" y="302"/>
                      <a:pt x="114" y="301"/>
                    </a:cubicBezTo>
                    <a:close/>
                    <a:moveTo>
                      <a:pt x="140" y="290"/>
                    </a:moveTo>
                    <a:cubicBezTo>
                      <a:pt x="146" y="286"/>
                      <a:pt x="151" y="283"/>
                      <a:pt x="157" y="280"/>
                    </a:cubicBezTo>
                    <a:cubicBezTo>
                      <a:pt x="152" y="284"/>
                      <a:pt x="147" y="287"/>
                      <a:pt x="141" y="290"/>
                    </a:cubicBezTo>
                    <a:cubicBezTo>
                      <a:pt x="131" y="297"/>
                      <a:pt x="122" y="304"/>
                      <a:pt x="112" y="311"/>
                    </a:cubicBezTo>
                    <a:cubicBezTo>
                      <a:pt x="110" y="310"/>
                      <a:pt x="109" y="310"/>
                      <a:pt x="107" y="309"/>
                    </a:cubicBezTo>
                    <a:cubicBezTo>
                      <a:pt x="118" y="303"/>
                      <a:pt x="129" y="296"/>
                      <a:pt x="140" y="290"/>
                    </a:cubicBezTo>
                    <a:close/>
                    <a:moveTo>
                      <a:pt x="149" y="289"/>
                    </a:moveTo>
                    <a:cubicBezTo>
                      <a:pt x="153" y="286"/>
                      <a:pt x="158" y="283"/>
                      <a:pt x="162" y="280"/>
                    </a:cubicBezTo>
                    <a:cubicBezTo>
                      <a:pt x="159" y="282"/>
                      <a:pt x="156" y="284"/>
                      <a:pt x="153" y="286"/>
                    </a:cubicBezTo>
                    <a:cubicBezTo>
                      <a:pt x="142" y="294"/>
                      <a:pt x="130" y="302"/>
                      <a:pt x="120" y="311"/>
                    </a:cubicBezTo>
                    <a:cubicBezTo>
                      <a:pt x="119" y="311"/>
                      <a:pt x="119" y="311"/>
                      <a:pt x="119" y="311"/>
                    </a:cubicBezTo>
                    <a:cubicBezTo>
                      <a:pt x="119" y="311"/>
                      <a:pt x="118" y="312"/>
                      <a:pt x="117" y="312"/>
                    </a:cubicBezTo>
                    <a:cubicBezTo>
                      <a:pt x="116" y="312"/>
                      <a:pt x="114" y="311"/>
                      <a:pt x="113" y="311"/>
                    </a:cubicBezTo>
                    <a:cubicBezTo>
                      <a:pt x="125" y="304"/>
                      <a:pt x="137" y="296"/>
                      <a:pt x="149" y="289"/>
                    </a:cubicBezTo>
                    <a:close/>
                    <a:moveTo>
                      <a:pt x="121" y="311"/>
                    </a:moveTo>
                    <a:cubicBezTo>
                      <a:pt x="122" y="310"/>
                      <a:pt x="122" y="310"/>
                      <a:pt x="122" y="310"/>
                    </a:cubicBezTo>
                    <a:cubicBezTo>
                      <a:pt x="124" y="309"/>
                      <a:pt x="125" y="308"/>
                      <a:pt x="127" y="307"/>
                    </a:cubicBezTo>
                    <a:cubicBezTo>
                      <a:pt x="130" y="305"/>
                      <a:pt x="133" y="303"/>
                      <a:pt x="136" y="301"/>
                    </a:cubicBezTo>
                    <a:cubicBezTo>
                      <a:pt x="143" y="297"/>
                      <a:pt x="149" y="293"/>
                      <a:pt x="156" y="289"/>
                    </a:cubicBezTo>
                    <a:cubicBezTo>
                      <a:pt x="158" y="287"/>
                      <a:pt x="160" y="286"/>
                      <a:pt x="163" y="284"/>
                    </a:cubicBezTo>
                    <a:cubicBezTo>
                      <a:pt x="159" y="287"/>
                      <a:pt x="154" y="290"/>
                      <a:pt x="150" y="292"/>
                    </a:cubicBezTo>
                    <a:cubicBezTo>
                      <a:pt x="145" y="296"/>
                      <a:pt x="140" y="300"/>
                      <a:pt x="134" y="304"/>
                    </a:cubicBezTo>
                    <a:cubicBezTo>
                      <a:pt x="132" y="306"/>
                      <a:pt x="130" y="307"/>
                      <a:pt x="128" y="309"/>
                    </a:cubicBezTo>
                    <a:cubicBezTo>
                      <a:pt x="127" y="310"/>
                      <a:pt x="127" y="310"/>
                      <a:pt x="127" y="310"/>
                    </a:cubicBezTo>
                    <a:cubicBezTo>
                      <a:pt x="126" y="311"/>
                      <a:pt x="126" y="311"/>
                      <a:pt x="125" y="312"/>
                    </a:cubicBezTo>
                    <a:cubicBezTo>
                      <a:pt x="125" y="312"/>
                      <a:pt x="124" y="313"/>
                      <a:pt x="123" y="313"/>
                    </a:cubicBezTo>
                    <a:cubicBezTo>
                      <a:pt x="123" y="313"/>
                      <a:pt x="123" y="313"/>
                      <a:pt x="123" y="314"/>
                    </a:cubicBezTo>
                    <a:cubicBezTo>
                      <a:pt x="121" y="313"/>
                      <a:pt x="120" y="313"/>
                      <a:pt x="118" y="312"/>
                    </a:cubicBezTo>
                    <a:cubicBezTo>
                      <a:pt x="119" y="312"/>
                      <a:pt x="120" y="311"/>
                      <a:pt x="121" y="311"/>
                    </a:cubicBezTo>
                    <a:close/>
                    <a:moveTo>
                      <a:pt x="125" y="313"/>
                    </a:moveTo>
                    <a:cubicBezTo>
                      <a:pt x="125" y="313"/>
                      <a:pt x="125" y="313"/>
                      <a:pt x="125" y="313"/>
                    </a:cubicBezTo>
                    <a:cubicBezTo>
                      <a:pt x="127" y="312"/>
                      <a:pt x="129" y="310"/>
                      <a:pt x="131" y="309"/>
                    </a:cubicBezTo>
                    <a:cubicBezTo>
                      <a:pt x="136" y="305"/>
                      <a:pt x="142" y="300"/>
                      <a:pt x="148" y="297"/>
                    </a:cubicBezTo>
                    <a:cubicBezTo>
                      <a:pt x="153" y="294"/>
                      <a:pt x="159" y="291"/>
                      <a:pt x="163" y="288"/>
                    </a:cubicBezTo>
                    <a:cubicBezTo>
                      <a:pt x="163" y="288"/>
                      <a:pt x="162" y="289"/>
                      <a:pt x="162" y="289"/>
                    </a:cubicBezTo>
                    <a:cubicBezTo>
                      <a:pt x="159" y="291"/>
                      <a:pt x="156" y="293"/>
                      <a:pt x="154" y="294"/>
                    </a:cubicBezTo>
                    <a:cubicBezTo>
                      <a:pt x="148" y="298"/>
                      <a:pt x="143" y="301"/>
                      <a:pt x="138" y="305"/>
                    </a:cubicBezTo>
                    <a:cubicBezTo>
                      <a:pt x="134" y="308"/>
                      <a:pt x="131" y="311"/>
                      <a:pt x="127" y="314"/>
                    </a:cubicBezTo>
                    <a:cubicBezTo>
                      <a:pt x="127" y="314"/>
                      <a:pt x="127" y="314"/>
                      <a:pt x="127" y="314"/>
                    </a:cubicBezTo>
                    <a:cubicBezTo>
                      <a:pt x="126" y="314"/>
                      <a:pt x="125" y="314"/>
                      <a:pt x="124" y="314"/>
                    </a:cubicBezTo>
                    <a:cubicBezTo>
                      <a:pt x="124" y="313"/>
                      <a:pt x="125" y="313"/>
                      <a:pt x="125" y="313"/>
                    </a:cubicBezTo>
                    <a:close/>
                    <a:moveTo>
                      <a:pt x="129" y="313"/>
                    </a:moveTo>
                    <a:cubicBezTo>
                      <a:pt x="130" y="314"/>
                      <a:pt x="130" y="313"/>
                      <a:pt x="130" y="313"/>
                    </a:cubicBezTo>
                    <a:cubicBezTo>
                      <a:pt x="138" y="307"/>
                      <a:pt x="146" y="303"/>
                      <a:pt x="154" y="298"/>
                    </a:cubicBezTo>
                    <a:cubicBezTo>
                      <a:pt x="152" y="299"/>
                      <a:pt x="151" y="300"/>
                      <a:pt x="150" y="301"/>
                    </a:cubicBezTo>
                    <a:cubicBezTo>
                      <a:pt x="143" y="305"/>
                      <a:pt x="137" y="309"/>
                      <a:pt x="131" y="315"/>
                    </a:cubicBezTo>
                    <a:cubicBezTo>
                      <a:pt x="130" y="315"/>
                      <a:pt x="129" y="315"/>
                      <a:pt x="128" y="314"/>
                    </a:cubicBezTo>
                    <a:cubicBezTo>
                      <a:pt x="128" y="314"/>
                      <a:pt x="129" y="314"/>
                      <a:pt x="129" y="313"/>
                    </a:cubicBezTo>
                    <a:close/>
                    <a:moveTo>
                      <a:pt x="146" y="306"/>
                    </a:moveTo>
                    <a:cubicBezTo>
                      <a:pt x="152" y="302"/>
                      <a:pt x="158" y="299"/>
                      <a:pt x="164" y="295"/>
                    </a:cubicBezTo>
                    <a:cubicBezTo>
                      <a:pt x="164" y="295"/>
                      <a:pt x="165" y="295"/>
                      <a:pt x="165" y="294"/>
                    </a:cubicBezTo>
                    <a:cubicBezTo>
                      <a:pt x="165" y="295"/>
                      <a:pt x="164" y="295"/>
                      <a:pt x="164" y="295"/>
                    </a:cubicBezTo>
                    <a:cubicBezTo>
                      <a:pt x="163" y="297"/>
                      <a:pt x="161" y="298"/>
                      <a:pt x="159" y="299"/>
                    </a:cubicBezTo>
                    <a:cubicBezTo>
                      <a:pt x="157" y="301"/>
                      <a:pt x="154" y="302"/>
                      <a:pt x="151" y="304"/>
                    </a:cubicBezTo>
                    <a:cubicBezTo>
                      <a:pt x="146" y="308"/>
                      <a:pt x="141" y="311"/>
                      <a:pt x="136" y="315"/>
                    </a:cubicBezTo>
                    <a:cubicBezTo>
                      <a:pt x="135" y="315"/>
                      <a:pt x="134" y="315"/>
                      <a:pt x="133" y="315"/>
                    </a:cubicBezTo>
                    <a:cubicBezTo>
                      <a:pt x="137" y="312"/>
                      <a:pt x="141" y="309"/>
                      <a:pt x="146" y="306"/>
                    </a:cubicBezTo>
                    <a:close/>
                    <a:moveTo>
                      <a:pt x="152" y="306"/>
                    </a:moveTo>
                    <a:cubicBezTo>
                      <a:pt x="156" y="303"/>
                      <a:pt x="163" y="301"/>
                      <a:pt x="166" y="297"/>
                    </a:cubicBezTo>
                    <a:cubicBezTo>
                      <a:pt x="159" y="305"/>
                      <a:pt x="150" y="309"/>
                      <a:pt x="142" y="316"/>
                    </a:cubicBezTo>
                    <a:cubicBezTo>
                      <a:pt x="141" y="316"/>
                      <a:pt x="139" y="316"/>
                      <a:pt x="138" y="316"/>
                    </a:cubicBezTo>
                    <a:cubicBezTo>
                      <a:pt x="142" y="312"/>
                      <a:pt x="147" y="309"/>
                      <a:pt x="152" y="306"/>
                    </a:cubicBezTo>
                    <a:close/>
                    <a:moveTo>
                      <a:pt x="152" y="310"/>
                    </a:moveTo>
                    <a:cubicBezTo>
                      <a:pt x="155" y="308"/>
                      <a:pt x="159" y="306"/>
                      <a:pt x="163" y="304"/>
                    </a:cubicBezTo>
                    <a:cubicBezTo>
                      <a:pt x="164" y="304"/>
                      <a:pt x="164" y="303"/>
                      <a:pt x="164" y="303"/>
                    </a:cubicBezTo>
                    <a:cubicBezTo>
                      <a:pt x="163" y="304"/>
                      <a:pt x="163" y="304"/>
                      <a:pt x="162" y="304"/>
                    </a:cubicBezTo>
                    <a:cubicBezTo>
                      <a:pt x="160" y="306"/>
                      <a:pt x="158" y="308"/>
                      <a:pt x="156" y="309"/>
                    </a:cubicBezTo>
                    <a:cubicBezTo>
                      <a:pt x="153" y="311"/>
                      <a:pt x="150" y="313"/>
                      <a:pt x="148" y="316"/>
                    </a:cubicBezTo>
                    <a:cubicBezTo>
                      <a:pt x="148" y="316"/>
                      <a:pt x="148" y="316"/>
                      <a:pt x="148" y="316"/>
                    </a:cubicBezTo>
                    <a:cubicBezTo>
                      <a:pt x="147" y="316"/>
                      <a:pt x="145" y="316"/>
                      <a:pt x="144" y="316"/>
                    </a:cubicBezTo>
                    <a:cubicBezTo>
                      <a:pt x="147" y="314"/>
                      <a:pt x="149" y="312"/>
                      <a:pt x="152" y="310"/>
                    </a:cubicBezTo>
                    <a:close/>
                    <a:moveTo>
                      <a:pt x="154" y="313"/>
                    </a:moveTo>
                    <a:cubicBezTo>
                      <a:pt x="157" y="311"/>
                      <a:pt x="160" y="310"/>
                      <a:pt x="162" y="308"/>
                    </a:cubicBezTo>
                    <a:cubicBezTo>
                      <a:pt x="162" y="309"/>
                      <a:pt x="161" y="309"/>
                      <a:pt x="160" y="310"/>
                    </a:cubicBezTo>
                    <a:cubicBezTo>
                      <a:pt x="158" y="311"/>
                      <a:pt x="156" y="313"/>
                      <a:pt x="155" y="315"/>
                    </a:cubicBezTo>
                    <a:cubicBezTo>
                      <a:pt x="154" y="316"/>
                      <a:pt x="155" y="316"/>
                      <a:pt x="155" y="316"/>
                    </a:cubicBezTo>
                    <a:cubicBezTo>
                      <a:pt x="158" y="314"/>
                      <a:pt x="161" y="313"/>
                      <a:pt x="163" y="311"/>
                    </a:cubicBezTo>
                    <a:cubicBezTo>
                      <a:pt x="166" y="310"/>
                      <a:pt x="162" y="313"/>
                      <a:pt x="161" y="313"/>
                    </a:cubicBezTo>
                    <a:cubicBezTo>
                      <a:pt x="160" y="314"/>
                      <a:pt x="160" y="315"/>
                      <a:pt x="159" y="315"/>
                    </a:cubicBezTo>
                    <a:cubicBezTo>
                      <a:pt x="159" y="316"/>
                      <a:pt x="159" y="316"/>
                      <a:pt x="159" y="316"/>
                    </a:cubicBezTo>
                    <a:cubicBezTo>
                      <a:pt x="156" y="316"/>
                      <a:pt x="153" y="316"/>
                      <a:pt x="150" y="316"/>
                    </a:cubicBezTo>
                    <a:cubicBezTo>
                      <a:pt x="151" y="315"/>
                      <a:pt x="153" y="314"/>
                      <a:pt x="154" y="313"/>
                    </a:cubicBezTo>
                    <a:close/>
                    <a:moveTo>
                      <a:pt x="162" y="316"/>
                    </a:moveTo>
                    <a:cubicBezTo>
                      <a:pt x="162" y="316"/>
                      <a:pt x="164" y="315"/>
                      <a:pt x="164" y="315"/>
                    </a:cubicBezTo>
                    <a:cubicBezTo>
                      <a:pt x="164" y="315"/>
                      <a:pt x="164" y="315"/>
                      <a:pt x="164" y="315"/>
                    </a:cubicBezTo>
                    <a:cubicBezTo>
                      <a:pt x="164" y="315"/>
                      <a:pt x="164" y="316"/>
                      <a:pt x="164" y="316"/>
                    </a:cubicBezTo>
                    <a:cubicBezTo>
                      <a:pt x="164" y="316"/>
                      <a:pt x="163" y="316"/>
                      <a:pt x="162" y="316"/>
                    </a:cubicBezTo>
                    <a:cubicBezTo>
                      <a:pt x="162" y="316"/>
                      <a:pt x="162" y="316"/>
                      <a:pt x="161" y="316"/>
                    </a:cubicBezTo>
                    <a:cubicBezTo>
                      <a:pt x="161" y="316"/>
                      <a:pt x="162" y="316"/>
                      <a:pt x="162" y="316"/>
                    </a:cubicBezTo>
                    <a:close/>
                    <a:moveTo>
                      <a:pt x="167" y="315"/>
                    </a:moveTo>
                    <a:cubicBezTo>
                      <a:pt x="168" y="302"/>
                      <a:pt x="171" y="290"/>
                      <a:pt x="172" y="277"/>
                    </a:cubicBezTo>
                    <a:cubicBezTo>
                      <a:pt x="172" y="264"/>
                      <a:pt x="173" y="251"/>
                      <a:pt x="174" y="238"/>
                    </a:cubicBezTo>
                    <a:cubicBezTo>
                      <a:pt x="175" y="225"/>
                      <a:pt x="176" y="212"/>
                      <a:pt x="177" y="199"/>
                    </a:cubicBezTo>
                    <a:cubicBezTo>
                      <a:pt x="178" y="187"/>
                      <a:pt x="181" y="175"/>
                      <a:pt x="178" y="163"/>
                    </a:cubicBezTo>
                    <a:cubicBezTo>
                      <a:pt x="178" y="163"/>
                      <a:pt x="178" y="163"/>
                      <a:pt x="178" y="163"/>
                    </a:cubicBezTo>
                    <a:cubicBezTo>
                      <a:pt x="186" y="162"/>
                      <a:pt x="195" y="161"/>
                      <a:pt x="203" y="161"/>
                    </a:cubicBezTo>
                    <a:cubicBezTo>
                      <a:pt x="204" y="173"/>
                      <a:pt x="202" y="184"/>
                      <a:pt x="201" y="196"/>
                    </a:cubicBezTo>
                    <a:cubicBezTo>
                      <a:pt x="200" y="208"/>
                      <a:pt x="199" y="221"/>
                      <a:pt x="198" y="234"/>
                    </a:cubicBezTo>
                    <a:cubicBezTo>
                      <a:pt x="198" y="247"/>
                      <a:pt x="197" y="260"/>
                      <a:pt x="195" y="273"/>
                    </a:cubicBezTo>
                    <a:cubicBezTo>
                      <a:pt x="194" y="286"/>
                      <a:pt x="192" y="299"/>
                      <a:pt x="190" y="312"/>
                    </a:cubicBezTo>
                    <a:cubicBezTo>
                      <a:pt x="190" y="312"/>
                      <a:pt x="190" y="312"/>
                      <a:pt x="190" y="313"/>
                    </a:cubicBezTo>
                    <a:cubicBezTo>
                      <a:pt x="182" y="314"/>
                      <a:pt x="175" y="315"/>
                      <a:pt x="167" y="315"/>
                    </a:cubicBezTo>
                    <a:cubicBezTo>
                      <a:pt x="167" y="315"/>
                      <a:pt x="167" y="315"/>
                      <a:pt x="167" y="315"/>
                    </a:cubicBezTo>
                    <a:close/>
                    <a:moveTo>
                      <a:pt x="193" y="311"/>
                    </a:moveTo>
                    <a:cubicBezTo>
                      <a:pt x="194" y="312"/>
                      <a:pt x="195" y="311"/>
                      <a:pt x="195" y="311"/>
                    </a:cubicBezTo>
                    <a:cubicBezTo>
                      <a:pt x="195" y="312"/>
                      <a:pt x="194" y="312"/>
                      <a:pt x="193" y="312"/>
                    </a:cubicBezTo>
                    <a:cubicBezTo>
                      <a:pt x="193" y="312"/>
                      <a:pt x="193" y="312"/>
                      <a:pt x="193" y="311"/>
                    </a:cubicBezTo>
                    <a:close/>
                    <a:moveTo>
                      <a:pt x="249" y="293"/>
                    </a:moveTo>
                    <a:cubicBezTo>
                      <a:pt x="249" y="294"/>
                      <a:pt x="249" y="294"/>
                      <a:pt x="249" y="294"/>
                    </a:cubicBezTo>
                    <a:cubicBezTo>
                      <a:pt x="249" y="293"/>
                      <a:pt x="248" y="293"/>
                      <a:pt x="247" y="293"/>
                    </a:cubicBezTo>
                    <a:cubicBezTo>
                      <a:pt x="246" y="294"/>
                      <a:pt x="244" y="295"/>
                      <a:pt x="242" y="296"/>
                    </a:cubicBezTo>
                    <a:cubicBezTo>
                      <a:pt x="234" y="298"/>
                      <a:pt x="226" y="300"/>
                      <a:pt x="217" y="303"/>
                    </a:cubicBezTo>
                    <a:cubicBezTo>
                      <a:pt x="213" y="304"/>
                      <a:pt x="209" y="306"/>
                      <a:pt x="205" y="307"/>
                    </a:cubicBezTo>
                    <a:cubicBezTo>
                      <a:pt x="202" y="308"/>
                      <a:pt x="200" y="309"/>
                      <a:pt x="198" y="310"/>
                    </a:cubicBezTo>
                    <a:cubicBezTo>
                      <a:pt x="194" y="311"/>
                      <a:pt x="194" y="310"/>
                      <a:pt x="198" y="309"/>
                    </a:cubicBezTo>
                    <a:cubicBezTo>
                      <a:pt x="202" y="307"/>
                      <a:pt x="207" y="306"/>
                      <a:pt x="212" y="304"/>
                    </a:cubicBezTo>
                    <a:cubicBezTo>
                      <a:pt x="218" y="303"/>
                      <a:pt x="223" y="300"/>
                      <a:pt x="229" y="298"/>
                    </a:cubicBezTo>
                    <a:cubicBezTo>
                      <a:pt x="235" y="297"/>
                      <a:pt x="241" y="295"/>
                      <a:pt x="246" y="293"/>
                    </a:cubicBezTo>
                    <a:cubicBezTo>
                      <a:pt x="247" y="293"/>
                      <a:pt x="250" y="292"/>
                      <a:pt x="250" y="292"/>
                    </a:cubicBezTo>
                    <a:cubicBezTo>
                      <a:pt x="251" y="291"/>
                      <a:pt x="252" y="289"/>
                      <a:pt x="252" y="288"/>
                    </a:cubicBezTo>
                    <a:cubicBezTo>
                      <a:pt x="251" y="290"/>
                      <a:pt x="250" y="292"/>
                      <a:pt x="249" y="293"/>
                    </a:cubicBezTo>
                    <a:close/>
                    <a:moveTo>
                      <a:pt x="238" y="298"/>
                    </a:moveTo>
                    <a:cubicBezTo>
                      <a:pt x="225" y="303"/>
                      <a:pt x="212" y="308"/>
                      <a:pt x="198" y="311"/>
                    </a:cubicBezTo>
                    <a:cubicBezTo>
                      <a:pt x="199" y="310"/>
                      <a:pt x="200" y="310"/>
                      <a:pt x="202" y="309"/>
                    </a:cubicBezTo>
                    <a:cubicBezTo>
                      <a:pt x="206" y="308"/>
                      <a:pt x="211" y="306"/>
                      <a:pt x="216" y="304"/>
                    </a:cubicBezTo>
                    <a:cubicBezTo>
                      <a:pt x="223" y="302"/>
                      <a:pt x="230" y="300"/>
                      <a:pt x="238" y="298"/>
                    </a:cubicBezTo>
                    <a:close/>
                    <a:moveTo>
                      <a:pt x="253" y="286"/>
                    </a:moveTo>
                    <a:cubicBezTo>
                      <a:pt x="253" y="286"/>
                      <a:pt x="252" y="286"/>
                      <a:pt x="252" y="286"/>
                    </a:cubicBezTo>
                    <a:cubicBezTo>
                      <a:pt x="252" y="286"/>
                      <a:pt x="251" y="286"/>
                      <a:pt x="251" y="287"/>
                    </a:cubicBezTo>
                    <a:cubicBezTo>
                      <a:pt x="241" y="290"/>
                      <a:pt x="231" y="293"/>
                      <a:pt x="221" y="296"/>
                    </a:cubicBezTo>
                    <a:cubicBezTo>
                      <a:pt x="216" y="298"/>
                      <a:pt x="211" y="299"/>
                      <a:pt x="206" y="301"/>
                    </a:cubicBezTo>
                    <a:cubicBezTo>
                      <a:pt x="203" y="302"/>
                      <a:pt x="201" y="303"/>
                      <a:pt x="199" y="304"/>
                    </a:cubicBezTo>
                    <a:cubicBezTo>
                      <a:pt x="198" y="304"/>
                      <a:pt x="197" y="304"/>
                      <a:pt x="196" y="304"/>
                    </a:cubicBezTo>
                    <a:cubicBezTo>
                      <a:pt x="193" y="305"/>
                      <a:pt x="198" y="303"/>
                      <a:pt x="198" y="303"/>
                    </a:cubicBezTo>
                    <a:cubicBezTo>
                      <a:pt x="209" y="299"/>
                      <a:pt x="220" y="295"/>
                      <a:pt x="231" y="291"/>
                    </a:cubicBezTo>
                    <a:cubicBezTo>
                      <a:pt x="233" y="291"/>
                      <a:pt x="235" y="290"/>
                      <a:pt x="237" y="289"/>
                    </a:cubicBezTo>
                    <a:cubicBezTo>
                      <a:pt x="243" y="288"/>
                      <a:pt x="249" y="286"/>
                      <a:pt x="255" y="283"/>
                    </a:cubicBezTo>
                    <a:cubicBezTo>
                      <a:pt x="254" y="284"/>
                      <a:pt x="254" y="285"/>
                      <a:pt x="253" y="286"/>
                    </a:cubicBezTo>
                    <a:close/>
                    <a:moveTo>
                      <a:pt x="256" y="279"/>
                    </a:moveTo>
                    <a:cubicBezTo>
                      <a:pt x="256" y="280"/>
                      <a:pt x="256" y="281"/>
                      <a:pt x="255" y="281"/>
                    </a:cubicBezTo>
                    <a:cubicBezTo>
                      <a:pt x="249" y="284"/>
                      <a:pt x="243" y="286"/>
                      <a:pt x="237" y="289"/>
                    </a:cubicBezTo>
                    <a:cubicBezTo>
                      <a:pt x="231" y="290"/>
                      <a:pt x="225" y="292"/>
                      <a:pt x="220" y="293"/>
                    </a:cubicBezTo>
                    <a:cubicBezTo>
                      <a:pt x="215" y="294"/>
                      <a:pt x="210" y="296"/>
                      <a:pt x="205" y="297"/>
                    </a:cubicBezTo>
                    <a:cubicBezTo>
                      <a:pt x="202" y="298"/>
                      <a:pt x="199" y="299"/>
                      <a:pt x="197" y="300"/>
                    </a:cubicBezTo>
                    <a:cubicBezTo>
                      <a:pt x="192" y="302"/>
                      <a:pt x="199" y="299"/>
                      <a:pt x="200" y="299"/>
                    </a:cubicBezTo>
                    <a:cubicBezTo>
                      <a:pt x="210" y="294"/>
                      <a:pt x="222" y="291"/>
                      <a:pt x="233" y="287"/>
                    </a:cubicBezTo>
                    <a:cubicBezTo>
                      <a:pt x="238" y="285"/>
                      <a:pt x="243" y="283"/>
                      <a:pt x="248" y="281"/>
                    </a:cubicBezTo>
                    <a:cubicBezTo>
                      <a:pt x="251" y="279"/>
                      <a:pt x="255" y="278"/>
                      <a:pt x="258" y="275"/>
                    </a:cubicBezTo>
                    <a:cubicBezTo>
                      <a:pt x="257" y="277"/>
                      <a:pt x="257" y="278"/>
                      <a:pt x="256" y="279"/>
                    </a:cubicBezTo>
                    <a:close/>
                    <a:moveTo>
                      <a:pt x="258" y="274"/>
                    </a:moveTo>
                    <a:cubicBezTo>
                      <a:pt x="247" y="279"/>
                      <a:pt x="235" y="283"/>
                      <a:pt x="223" y="287"/>
                    </a:cubicBezTo>
                    <a:cubicBezTo>
                      <a:pt x="217" y="289"/>
                      <a:pt x="211" y="290"/>
                      <a:pt x="206" y="292"/>
                    </a:cubicBezTo>
                    <a:cubicBezTo>
                      <a:pt x="203" y="294"/>
                      <a:pt x="200" y="295"/>
                      <a:pt x="197" y="296"/>
                    </a:cubicBezTo>
                    <a:cubicBezTo>
                      <a:pt x="193" y="297"/>
                      <a:pt x="199" y="295"/>
                      <a:pt x="200" y="294"/>
                    </a:cubicBezTo>
                    <a:cubicBezTo>
                      <a:pt x="212" y="289"/>
                      <a:pt x="223" y="285"/>
                      <a:pt x="235" y="281"/>
                    </a:cubicBezTo>
                    <a:cubicBezTo>
                      <a:pt x="240" y="279"/>
                      <a:pt x="245" y="277"/>
                      <a:pt x="250" y="275"/>
                    </a:cubicBezTo>
                    <a:cubicBezTo>
                      <a:pt x="253" y="274"/>
                      <a:pt x="257" y="272"/>
                      <a:pt x="259" y="270"/>
                    </a:cubicBezTo>
                    <a:cubicBezTo>
                      <a:pt x="259" y="271"/>
                      <a:pt x="259" y="273"/>
                      <a:pt x="258" y="274"/>
                    </a:cubicBezTo>
                    <a:close/>
                    <a:moveTo>
                      <a:pt x="257" y="271"/>
                    </a:moveTo>
                    <a:cubicBezTo>
                      <a:pt x="257" y="271"/>
                      <a:pt x="258" y="271"/>
                      <a:pt x="259" y="271"/>
                    </a:cubicBezTo>
                    <a:cubicBezTo>
                      <a:pt x="258" y="271"/>
                      <a:pt x="257" y="271"/>
                      <a:pt x="257" y="271"/>
                    </a:cubicBezTo>
                    <a:close/>
                    <a:moveTo>
                      <a:pt x="262" y="257"/>
                    </a:moveTo>
                    <a:cubicBezTo>
                      <a:pt x="262" y="257"/>
                      <a:pt x="262" y="257"/>
                      <a:pt x="262" y="257"/>
                    </a:cubicBezTo>
                    <a:cubicBezTo>
                      <a:pt x="246" y="265"/>
                      <a:pt x="229" y="269"/>
                      <a:pt x="212" y="276"/>
                    </a:cubicBezTo>
                    <a:cubicBezTo>
                      <a:pt x="211" y="277"/>
                      <a:pt x="209" y="277"/>
                      <a:pt x="208" y="278"/>
                    </a:cubicBezTo>
                    <a:cubicBezTo>
                      <a:pt x="206" y="279"/>
                      <a:pt x="203" y="280"/>
                      <a:pt x="201" y="281"/>
                    </a:cubicBezTo>
                    <a:cubicBezTo>
                      <a:pt x="202" y="280"/>
                      <a:pt x="203" y="280"/>
                      <a:pt x="204" y="279"/>
                    </a:cubicBezTo>
                    <a:cubicBezTo>
                      <a:pt x="223" y="270"/>
                      <a:pt x="245" y="266"/>
                      <a:pt x="263" y="255"/>
                    </a:cubicBezTo>
                    <a:cubicBezTo>
                      <a:pt x="263" y="256"/>
                      <a:pt x="263" y="256"/>
                      <a:pt x="262" y="257"/>
                    </a:cubicBezTo>
                    <a:close/>
                    <a:moveTo>
                      <a:pt x="264" y="248"/>
                    </a:moveTo>
                    <a:cubicBezTo>
                      <a:pt x="258" y="250"/>
                      <a:pt x="253" y="252"/>
                      <a:pt x="248" y="254"/>
                    </a:cubicBezTo>
                    <a:cubicBezTo>
                      <a:pt x="242" y="256"/>
                      <a:pt x="236" y="258"/>
                      <a:pt x="230" y="260"/>
                    </a:cubicBezTo>
                    <a:cubicBezTo>
                      <a:pt x="223" y="262"/>
                      <a:pt x="216" y="265"/>
                      <a:pt x="209" y="267"/>
                    </a:cubicBezTo>
                    <a:cubicBezTo>
                      <a:pt x="208" y="268"/>
                      <a:pt x="206" y="269"/>
                      <a:pt x="204" y="269"/>
                    </a:cubicBezTo>
                    <a:cubicBezTo>
                      <a:pt x="205" y="269"/>
                      <a:pt x="206" y="269"/>
                      <a:pt x="207" y="268"/>
                    </a:cubicBezTo>
                    <a:cubicBezTo>
                      <a:pt x="216" y="263"/>
                      <a:pt x="226" y="260"/>
                      <a:pt x="236" y="256"/>
                    </a:cubicBezTo>
                    <a:cubicBezTo>
                      <a:pt x="245" y="252"/>
                      <a:pt x="254" y="247"/>
                      <a:pt x="264" y="244"/>
                    </a:cubicBezTo>
                    <a:cubicBezTo>
                      <a:pt x="264" y="245"/>
                      <a:pt x="264" y="246"/>
                      <a:pt x="264" y="248"/>
                    </a:cubicBezTo>
                    <a:close/>
                    <a:moveTo>
                      <a:pt x="264" y="243"/>
                    </a:moveTo>
                    <a:cubicBezTo>
                      <a:pt x="257" y="244"/>
                      <a:pt x="251" y="247"/>
                      <a:pt x="245" y="250"/>
                    </a:cubicBezTo>
                    <a:cubicBezTo>
                      <a:pt x="242" y="251"/>
                      <a:pt x="238" y="252"/>
                      <a:pt x="234" y="254"/>
                    </a:cubicBezTo>
                    <a:cubicBezTo>
                      <a:pt x="240" y="251"/>
                      <a:pt x="246" y="249"/>
                      <a:pt x="252" y="246"/>
                    </a:cubicBezTo>
                    <a:cubicBezTo>
                      <a:pt x="253" y="245"/>
                      <a:pt x="255" y="244"/>
                      <a:pt x="257" y="243"/>
                    </a:cubicBezTo>
                    <a:cubicBezTo>
                      <a:pt x="259" y="243"/>
                      <a:pt x="262" y="242"/>
                      <a:pt x="264" y="241"/>
                    </a:cubicBezTo>
                    <a:cubicBezTo>
                      <a:pt x="264" y="242"/>
                      <a:pt x="264" y="242"/>
                      <a:pt x="264" y="243"/>
                    </a:cubicBezTo>
                    <a:close/>
                    <a:moveTo>
                      <a:pt x="264" y="240"/>
                    </a:moveTo>
                    <a:cubicBezTo>
                      <a:pt x="262" y="240"/>
                      <a:pt x="261" y="241"/>
                      <a:pt x="259" y="242"/>
                    </a:cubicBezTo>
                    <a:cubicBezTo>
                      <a:pt x="252" y="244"/>
                      <a:pt x="245" y="246"/>
                      <a:pt x="238" y="248"/>
                    </a:cubicBezTo>
                    <a:cubicBezTo>
                      <a:pt x="231" y="250"/>
                      <a:pt x="224" y="252"/>
                      <a:pt x="218" y="255"/>
                    </a:cubicBezTo>
                    <a:cubicBezTo>
                      <a:pt x="214" y="256"/>
                      <a:pt x="210" y="258"/>
                      <a:pt x="207" y="260"/>
                    </a:cubicBezTo>
                    <a:cubicBezTo>
                      <a:pt x="211" y="258"/>
                      <a:pt x="214" y="256"/>
                      <a:pt x="218" y="254"/>
                    </a:cubicBezTo>
                    <a:cubicBezTo>
                      <a:pt x="226" y="250"/>
                      <a:pt x="234" y="248"/>
                      <a:pt x="242" y="245"/>
                    </a:cubicBezTo>
                    <a:cubicBezTo>
                      <a:pt x="247" y="243"/>
                      <a:pt x="252" y="240"/>
                      <a:pt x="257" y="238"/>
                    </a:cubicBezTo>
                    <a:cubicBezTo>
                      <a:pt x="259" y="237"/>
                      <a:pt x="261" y="236"/>
                      <a:pt x="264" y="235"/>
                    </a:cubicBezTo>
                    <a:cubicBezTo>
                      <a:pt x="264" y="237"/>
                      <a:pt x="264" y="238"/>
                      <a:pt x="264" y="240"/>
                    </a:cubicBezTo>
                    <a:close/>
                    <a:moveTo>
                      <a:pt x="258" y="236"/>
                    </a:moveTo>
                    <a:cubicBezTo>
                      <a:pt x="256" y="237"/>
                      <a:pt x="253" y="239"/>
                      <a:pt x="251" y="240"/>
                    </a:cubicBezTo>
                    <a:cubicBezTo>
                      <a:pt x="237" y="246"/>
                      <a:pt x="222" y="249"/>
                      <a:pt x="208" y="256"/>
                    </a:cubicBezTo>
                    <a:cubicBezTo>
                      <a:pt x="206" y="256"/>
                      <a:pt x="204" y="257"/>
                      <a:pt x="202" y="258"/>
                    </a:cubicBezTo>
                    <a:cubicBezTo>
                      <a:pt x="200" y="259"/>
                      <a:pt x="199" y="259"/>
                      <a:pt x="201" y="258"/>
                    </a:cubicBezTo>
                    <a:cubicBezTo>
                      <a:pt x="204" y="256"/>
                      <a:pt x="208" y="255"/>
                      <a:pt x="211" y="254"/>
                    </a:cubicBezTo>
                    <a:cubicBezTo>
                      <a:pt x="217" y="251"/>
                      <a:pt x="223" y="249"/>
                      <a:pt x="229" y="247"/>
                    </a:cubicBezTo>
                    <a:cubicBezTo>
                      <a:pt x="235" y="245"/>
                      <a:pt x="240" y="242"/>
                      <a:pt x="246" y="240"/>
                    </a:cubicBezTo>
                    <a:cubicBezTo>
                      <a:pt x="252" y="237"/>
                      <a:pt x="258" y="235"/>
                      <a:pt x="263" y="232"/>
                    </a:cubicBezTo>
                    <a:cubicBezTo>
                      <a:pt x="263" y="233"/>
                      <a:pt x="264" y="233"/>
                      <a:pt x="264" y="234"/>
                    </a:cubicBezTo>
                    <a:cubicBezTo>
                      <a:pt x="262" y="235"/>
                      <a:pt x="260" y="236"/>
                      <a:pt x="258" y="236"/>
                    </a:cubicBezTo>
                    <a:close/>
                    <a:moveTo>
                      <a:pt x="258" y="167"/>
                    </a:moveTo>
                    <a:cubicBezTo>
                      <a:pt x="245" y="161"/>
                      <a:pt x="232" y="159"/>
                      <a:pt x="219" y="156"/>
                    </a:cubicBezTo>
                    <a:cubicBezTo>
                      <a:pt x="204" y="152"/>
                      <a:pt x="189" y="153"/>
                      <a:pt x="174" y="155"/>
                    </a:cubicBezTo>
                    <a:cubicBezTo>
                      <a:pt x="161" y="157"/>
                      <a:pt x="149" y="160"/>
                      <a:pt x="137" y="164"/>
                    </a:cubicBezTo>
                    <a:cubicBezTo>
                      <a:pt x="137" y="163"/>
                      <a:pt x="137" y="162"/>
                      <a:pt x="135" y="162"/>
                    </a:cubicBezTo>
                    <a:cubicBezTo>
                      <a:pt x="133" y="161"/>
                      <a:pt x="132" y="162"/>
                      <a:pt x="131" y="163"/>
                    </a:cubicBezTo>
                    <a:cubicBezTo>
                      <a:pt x="130" y="164"/>
                      <a:pt x="130" y="166"/>
                      <a:pt x="130" y="167"/>
                    </a:cubicBezTo>
                    <a:cubicBezTo>
                      <a:pt x="116" y="172"/>
                      <a:pt x="104" y="179"/>
                      <a:pt x="93" y="187"/>
                    </a:cubicBezTo>
                    <a:cubicBezTo>
                      <a:pt x="95" y="170"/>
                      <a:pt x="102" y="151"/>
                      <a:pt x="109" y="135"/>
                    </a:cubicBezTo>
                    <a:cubicBezTo>
                      <a:pt x="112" y="128"/>
                      <a:pt x="116" y="121"/>
                      <a:pt x="122" y="115"/>
                    </a:cubicBezTo>
                    <a:cubicBezTo>
                      <a:pt x="129" y="108"/>
                      <a:pt x="137" y="104"/>
                      <a:pt x="145" y="100"/>
                    </a:cubicBezTo>
                    <a:cubicBezTo>
                      <a:pt x="151" y="97"/>
                      <a:pt x="158" y="95"/>
                      <a:pt x="164" y="93"/>
                    </a:cubicBezTo>
                    <a:cubicBezTo>
                      <a:pt x="163" y="102"/>
                      <a:pt x="159" y="119"/>
                      <a:pt x="168" y="117"/>
                    </a:cubicBezTo>
                    <a:cubicBezTo>
                      <a:pt x="172" y="116"/>
                      <a:pt x="173" y="112"/>
                      <a:pt x="173" y="108"/>
                    </a:cubicBezTo>
                    <a:cubicBezTo>
                      <a:pt x="176" y="114"/>
                      <a:pt x="179" y="118"/>
                      <a:pt x="185" y="116"/>
                    </a:cubicBezTo>
                    <a:cubicBezTo>
                      <a:pt x="191" y="113"/>
                      <a:pt x="189" y="106"/>
                      <a:pt x="186" y="102"/>
                    </a:cubicBezTo>
                    <a:cubicBezTo>
                      <a:pt x="183" y="98"/>
                      <a:pt x="178" y="94"/>
                      <a:pt x="173" y="92"/>
                    </a:cubicBezTo>
                    <a:cubicBezTo>
                      <a:pt x="174" y="91"/>
                      <a:pt x="174" y="91"/>
                      <a:pt x="175" y="91"/>
                    </a:cubicBezTo>
                    <a:cubicBezTo>
                      <a:pt x="184" y="90"/>
                      <a:pt x="193" y="92"/>
                      <a:pt x="202" y="95"/>
                    </a:cubicBezTo>
                    <a:cubicBezTo>
                      <a:pt x="211" y="98"/>
                      <a:pt x="220" y="101"/>
                      <a:pt x="227" y="105"/>
                    </a:cubicBezTo>
                    <a:cubicBezTo>
                      <a:pt x="232" y="109"/>
                      <a:pt x="237" y="113"/>
                      <a:pt x="242" y="117"/>
                    </a:cubicBezTo>
                    <a:cubicBezTo>
                      <a:pt x="243" y="119"/>
                      <a:pt x="244" y="120"/>
                      <a:pt x="246" y="122"/>
                    </a:cubicBezTo>
                    <a:cubicBezTo>
                      <a:pt x="246" y="123"/>
                      <a:pt x="246" y="123"/>
                      <a:pt x="246" y="123"/>
                    </a:cubicBezTo>
                    <a:cubicBezTo>
                      <a:pt x="253" y="137"/>
                      <a:pt x="256" y="152"/>
                      <a:pt x="258" y="167"/>
                    </a:cubicBezTo>
                    <a:close/>
                    <a:moveTo>
                      <a:pt x="97" y="158"/>
                    </a:moveTo>
                    <a:cubicBezTo>
                      <a:pt x="99" y="150"/>
                      <a:pt x="102" y="141"/>
                      <a:pt x="106" y="133"/>
                    </a:cubicBezTo>
                    <a:cubicBezTo>
                      <a:pt x="103" y="141"/>
                      <a:pt x="100" y="150"/>
                      <a:pt x="97" y="158"/>
                    </a:cubicBezTo>
                    <a:close/>
                    <a:moveTo>
                      <a:pt x="240" y="111"/>
                    </a:moveTo>
                    <a:cubicBezTo>
                      <a:pt x="237" y="108"/>
                      <a:pt x="233" y="105"/>
                      <a:pt x="229" y="103"/>
                    </a:cubicBezTo>
                    <a:cubicBezTo>
                      <a:pt x="216" y="93"/>
                      <a:pt x="202" y="85"/>
                      <a:pt x="185" y="84"/>
                    </a:cubicBezTo>
                    <a:cubicBezTo>
                      <a:pt x="181" y="84"/>
                      <a:pt x="178" y="84"/>
                      <a:pt x="174" y="85"/>
                    </a:cubicBezTo>
                    <a:cubicBezTo>
                      <a:pt x="174" y="83"/>
                      <a:pt x="173" y="82"/>
                      <a:pt x="171" y="82"/>
                    </a:cubicBezTo>
                    <a:cubicBezTo>
                      <a:pt x="168" y="82"/>
                      <a:pt x="165" y="83"/>
                      <a:pt x="164" y="86"/>
                    </a:cubicBezTo>
                    <a:cubicBezTo>
                      <a:pt x="164" y="86"/>
                      <a:pt x="164" y="86"/>
                      <a:pt x="164" y="87"/>
                    </a:cubicBezTo>
                    <a:cubicBezTo>
                      <a:pt x="147" y="91"/>
                      <a:pt x="130" y="101"/>
                      <a:pt x="117" y="113"/>
                    </a:cubicBezTo>
                    <a:cubicBezTo>
                      <a:pt x="99" y="131"/>
                      <a:pt x="93" y="157"/>
                      <a:pt x="90" y="182"/>
                    </a:cubicBezTo>
                    <a:cubicBezTo>
                      <a:pt x="88" y="213"/>
                      <a:pt x="88" y="245"/>
                      <a:pt x="90" y="276"/>
                    </a:cubicBezTo>
                    <a:cubicBezTo>
                      <a:pt x="91" y="285"/>
                      <a:pt x="92" y="293"/>
                      <a:pt x="93" y="301"/>
                    </a:cubicBezTo>
                    <a:cubicBezTo>
                      <a:pt x="86" y="296"/>
                      <a:pt x="80" y="289"/>
                      <a:pt x="76" y="281"/>
                    </a:cubicBezTo>
                    <a:cubicBezTo>
                      <a:pt x="71" y="270"/>
                      <a:pt x="73" y="258"/>
                      <a:pt x="75" y="246"/>
                    </a:cubicBezTo>
                    <a:cubicBezTo>
                      <a:pt x="77" y="231"/>
                      <a:pt x="76" y="216"/>
                      <a:pt x="77" y="201"/>
                    </a:cubicBezTo>
                    <a:cubicBezTo>
                      <a:pt x="78" y="194"/>
                      <a:pt x="79" y="186"/>
                      <a:pt x="79" y="179"/>
                    </a:cubicBezTo>
                    <a:cubicBezTo>
                      <a:pt x="80" y="172"/>
                      <a:pt x="79" y="165"/>
                      <a:pt x="78" y="158"/>
                    </a:cubicBezTo>
                    <a:cubicBezTo>
                      <a:pt x="76" y="144"/>
                      <a:pt x="72" y="130"/>
                      <a:pt x="75" y="114"/>
                    </a:cubicBezTo>
                    <a:cubicBezTo>
                      <a:pt x="77" y="100"/>
                      <a:pt x="86" y="88"/>
                      <a:pt x="96" y="79"/>
                    </a:cubicBezTo>
                    <a:cubicBezTo>
                      <a:pt x="107" y="70"/>
                      <a:pt x="120" y="65"/>
                      <a:pt x="134" y="62"/>
                    </a:cubicBezTo>
                    <a:cubicBezTo>
                      <a:pt x="142" y="61"/>
                      <a:pt x="151" y="61"/>
                      <a:pt x="159" y="60"/>
                    </a:cubicBezTo>
                    <a:cubicBezTo>
                      <a:pt x="166" y="59"/>
                      <a:pt x="173" y="57"/>
                      <a:pt x="181" y="56"/>
                    </a:cubicBezTo>
                    <a:cubicBezTo>
                      <a:pt x="181" y="56"/>
                      <a:pt x="181" y="56"/>
                      <a:pt x="181" y="56"/>
                    </a:cubicBezTo>
                    <a:cubicBezTo>
                      <a:pt x="183" y="57"/>
                      <a:pt x="186" y="59"/>
                      <a:pt x="189" y="60"/>
                    </a:cubicBezTo>
                    <a:cubicBezTo>
                      <a:pt x="209" y="72"/>
                      <a:pt x="228" y="90"/>
                      <a:pt x="240" y="111"/>
                    </a:cubicBezTo>
                    <a:close/>
                    <a:moveTo>
                      <a:pt x="41" y="229"/>
                    </a:moveTo>
                    <a:cubicBezTo>
                      <a:pt x="39" y="243"/>
                      <a:pt x="39" y="257"/>
                      <a:pt x="38" y="272"/>
                    </a:cubicBezTo>
                    <a:cubicBezTo>
                      <a:pt x="38" y="272"/>
                      <a:pt x="38" y="272"/>
                      <a:pt x="38" y="272"/>
                    </a:cubicBezTo>
                    <a:cubicBezTo>
                      <a:pt x="39" y="275"/>
                      <a:pt x="39" y="278"/>
                      <a:pt x="40" y="280"/>
                    </a:cubicBezTo>
                    <a:cubicBezTo>
                      <a:pt x="33" y="277"/>
                      <a:pt x="24" y="275"/>
                      <a:pt x="29" y="266"/>
                    </a:cubicBezTo>
                    <a:cubicBezTo>
                      <a:pt x="29" y="266"/>
                      <a:pt x="29" y="266"/>
                      <a:pt x="29" y="266"/>
                    </a:cubicBezTo>
                    <a:cubicBezTo>
                      <a:pt x="33" y="262"/>
                      <a:pt x="36" y="256"/>
                      <a:pt x="36" y="250"/>
                    </a:cubicBezTo>
                    <a:cubicBezTo>
                      <a:pt x="36" y="243"/>
                      <a:pt x="34" y="237"/>
                      <a:pt x="34" y="231"/>
                    </a:cubicBezTo>
                    <a:cubicBezTo>
                      <a:pt x="34" y="222"/>
                      <a:pt x="36" y="213"/>
                      <a:pt x="37" y="204"/>
                    </a:cubicBezTo>
                    <a:cubicBezTo>
                      <a:pt x="40" y="189"/>
                      <a:pt x="39" y="174"/>
                      <a:pt x="42" y="160"/>
                    </a:cubicBezTo>
                    <a:cubicBezTo>
                      <a:pt x="43" y="169"/>
                      <a:pt x="44" y="178"/>
                      <a:pt x="44" y="187"/>
                    </a:cubicBezTo>
                    <a:cubicBezTo>
                      <a:pt x="44" y="188"/>
                      <a:pt x="44" y="189"/>
                      <a:pt x="44" y="190"/>
                    </a:cubicBezTo>
                    <a:cubicBezTo>
                      <a:pt x="44" y="190"/>
                      <a:pt x="44" y="190"/>
                      <a:pt x="44" y="190"/>
                    </a:cubicBezTo>
                    <a:cubicBezTo>
                      <a:pt x="44" y="203"/>
                      <a:pt x="42" y="216"/>
                      <a:pt x="41" y="229"/>
                    </a:cubicBezTo>
                    <a:close/>
                    <a:moveTo>
                      <a:pt x="15" y="266"/>
                    </a:moveTo>
                    <a:cubicBezTo>
                      <a:pt x="19" y="265"/>
                      <a:pt x="23" y="262"/>
                      <a:pt x="26" y="259"/>
                    </a:cubicBezTo>
                    <a:cubicBezTo>
                      <a:pt x="27" y="258"/>
                      <a:pt x="33" y="252"/>
                      <a:pt x="30" y="256"/>
                    </a:cubicBezTo>
                    <a:cubicBezTo>
                      <a:pt x="28" y="260"/>
                      <a:pt x="25" y="262"/>
                      <a:pt x="22" y="265"/>
                    </a:cubicBezTo>
                    <a:cubicBezTo>
                      <a:pt x="22" y="265"/>
                      <a:pt x="22" y="265"/>
                      <a:pt x="22" y="265"/>
                    </a:cubicBezTo>
                    <a:cubicBezTo>
                      <a:pt x="26" y="265"/>
                      <a:pt x="28" y="262"/>
                      <a:pt x="30" y="260"/>
                    </a:cubicBezTo>
                    <a:cubicBezTo>
                      <a:pt x="30" y="260"/>
                      <a:pt x="30" y="260"/>
                      <a:pt x="30" y="260"/>
                    </a:cubicBezTo>
                    <a:cubicBezTo>
                      <a:pt x="28" y="263"/>
                      <a:pt x="25" y="266"/>
                      <a:pt x="20" y="266"/>
                    </a:cubicBezTo>
                    <a:cubicBezTo>
                      <a:pt x="18" y="267"/>
                      <a:pt x="16" y="267"/>
                      <a:pt x="15" y="266"/>
                    </a:cubicBezTo>
                    <a:close/>
                    <a:moveTo>
                      <a:pt x="8" y="186"/>
                    </a:moveTo>
                    <a:cubicBezTo>
                      <a:pt x="8" y="186"/>
                      <a:pt x="8" y="186"/>
                      <a:pt x="9" y="186"/>
                    </a:cubicBezTo>
                    <a:cubicBezTo>
                      <a:pt x="13" y="183"/>
                      <a:pt x="19" y="182"/>
                      <a:pt x="24" y="180"/>
                    </a:cubicBezTo>
                    <a:cubicBezTo>
                      <a:pt x="26" y="179"/>
                      <a:pt x="29" y="178"/>
                      <a:pt x="31" y="177"/>
                    </a:cubicBezTo>
                    <a:cubicBezTo>
                      <a:pt x="32" y="176"/>
                      <a:pt x="34" y="175"/>
                      <a:pt x="36" y="175"/>
                    </a:cubicBezTo>
                    <a:cubicBezTo>
                      <a:pt x="34" y="175"/>
                      <a:pt x="33" y="176"/>
                      <a:pt x="32" y="177"/>
                    </a:cubicBezTo>
                    <a:cubicBezTo>
                      <a:pt x="25" y="182"/>
                      <a:pt x="15" y="184"/>
                      <a:pt x="8" y="190"/>
                    </a:cubicBezTo>
                    <a:cubicBezTo>
                      <a:pt x="8" y="189"/>
                      <a:pt x="8" y="188"/>
                      <a:pt x="8" y="186"/>
                    </a:cubicBezTo>
                    <a:close/>
                    <a:moveTo>
                      <a:pt x="45" y="69"/>
                    </a:moveTo>
                    <a:cubicBezTo>
                      <a:pt x="51" y="66"/>
                      <a:pt x="56" y="63"/>
                      <a:pt x="62" y="60"/>
                    </a:cubicBezTo>
                    <a:cubicBezTo>
                      <a:pt x="65" y="58"/>
                      <a:pt x="68" y="57"/>
                      <a:pt x="71" y="55"/>
                    </a:cubicBezTo>
                    <a:cubicBezTo>
                      <a:pt x="71" y="55"/>
                      <a:pt x="72" y="55"/>
                      <a:pt x="72" y="55"/>
                    </a:cubicBezTo>
                    <a:cubicBezTo>
                      <a:pt x="61" y="61"/>
                      <a:pt x="51" y="67"/>
                      <a:pt x="42" y="74"/>
                    </a:cubicBezTo>
                    <a:cubicBezTo>
                      <a:pt x="43" y="72"/>
                      <a:pt x="44" y="71"/>
                      <a:pt x="45" y="69"/>
                    </a:cubicBezTo>
                    <a:close/>
                    <a:moveTo>
                      <a:pt x="83" y="51"/>
                    </a:moveTo>
                    <a:cubicBezTo>
                      <a:pt x="82" y="52"/>
                      <a:pt x="81" y="52"/>
                      <a:pt x="80" y="53"/>
                    </a:cubicBezTo>
                    <a:cubicBezTo>
                      <a:pt x="76" y="55"/>
                      <a:pt x="72" y="57"/>
                      <a:pt x="67" y="60"/>
                    </a:cubicBezTo>
                    <a:cubicBezTo>
                      <a:pt x="60" y="64"/>
                      <a:pt x="52" y="68"/>
                      <a:pt x="44" y="73"/>
                    </a:cubicBezTo>
                    <a:cubicBezTo>
                      <a:pt x="45" y="73"/>
                      <a:pt x="45" y="72"/>
                      <a:pt x="45" y="72"/>
                    </a:cubicBezTo>
                    <a:cubicBezTo>
                      <a:pt x="49" y="69"/>
                      <a:pt x="53" y="67"/>
                      <a:pt x="57" y="64"/>
                    </a:cubicBezTo>
                    <a:cubicBezTo>
                      <a:pt x="64" y="60"/>
                      <a:pt x="72" y="57"/>
                      <a:pt x="78" y="52"/>
                    </a:cubicBezTo>
                    <a:cubicBezTo>
                      <a:pt x="80" y="52"/>
                      <a:pt x="82" y="51"/>
                      <a:pt x="83" y="51"/>
                    </a:cubicBezTo>
                    <a:close/>
                    <a:moveTo>
                      <a:pt x="40" y="77"/>
                    </a:moveTo>
                    <a:cubicBezTo>
                      <a:pt x="40" y="76"/>
                      <a:pt x="40" y="76"/>
                      <a:pt x="41" y="76"/>
                    </a:cubicBezTo>
                    <a:cubicBezTo>
                      <a:pt x="48" y="71"/>
                      <a:pt x="55" y="67"/>
                      <a:pt x="63" y="63"/>
                    </a:cubicBezTo>
                    <a:cubicBezTo>
                      <a:pt x="67" y="61"/>
                      <a:pt x="71" y="58"/>
                      <a:pt x="76" y="56"/>
                    </a:cubicBezTo>
                    <a:cubicBezTo>
                      <a:pt x="78" y="55"/>
                      <a:pt x="80" y="54"/>
                      <a:pt x="82" y="52"/>
                    </a:cubicBezTo>
                    <a:cubicBezTo>
                      <a:pt x="83" y="52"/>
                      <a:pt x="84" y="51"/>
                      <a:pt x="85" y="51"/>
                    </a:cubicBezTo>
                    <a:cubicBezTo>
                      <a:pt x="85" y="51"/>
                      <a:pt x="85" y="51"/>
                      <a:pt x="85" y="51"/>
                    </a:cubicBezTo>
                    <a:cubicBezTo>
                      <a:pt x="85" y="51"/>
                      <a:pt x="85" y="51"/>
                      <a:pt x="86" y="51"/>
                    </a:cubicBezTo>
                    <a:cubicBezTo>
                      <a:pt x="85" y="51"/>
                      <a:pt x="84" y="51"/>
                      <a:pt x="84" y="52"/>
                    </a:cubicBezTo>
                    <a:cubicBezTo>
                      <a:pt x="76" y="57"/>
                      <a:pt x="68" y="61"/>
                      <a:pt x="59" y="66"/>
                    </a:cubicBezTo>
                    <a:cubicBezTo>
                      <a:pt x="52" y="70"/>
                      <a:pt x="45" y="75"/>
                      <a:pt x="38" y="80"/>
                    </a:cubicBezTo>
                    <a:cubicBezTo>
                      <a:pt x="39" y="79"/>
                      <a:pt x="39" y="78"/>
                      <a:pt x="40" y="77"/>
                    </a:cubicBezTo>
                    <a:close/>
                    <a:moveTo>
                      <a:pt x="37" y="82"/>
                    </a:moveTo>
                    <a:cubicBezTo>
                      <a:pt x="41" y="80"/>
                      <a:pt x="44" y="78"/>
                      <a:pt x="48" y="76"/>
                    </a:cubicBezTo>
                    <a:cubicBezTo>
                      <a:pt x="53" y="73"/>
                      <a:pt x="59" y="71"/>
                      <a:pt x="63" y="68"/>
                    </a:cubicBezTo>
                    <a:cubicBezTo>
                      <a:pt x="66" y="67"/>
                      <a:pt x="68" y="65"/>
                      <a:pt x="70" y="64"/>
                    </a:cubicBezTo>
                    <a:cubicBezTo>
                      <a:pt x="68" y="66"/>
                      <a:pt x="66" y="68"/>
                      <a:pt x="64" y="70"/>
                    </a:cubicBezTo>
                    <a:cubicBezTo>
                      <a:pt x="55" y="75"/>
                      <a:pt x="46" y="80"/>
                      <a:pt x="36" y="84"/>
                    </a:cubicBezTo>
                    <a:cubicBezTo>
                      <a:pt x="36" y="83"/>
                      <a:pt x="36" y="83"/>
                      <a:pt x="37" y="82"/>
                    </a:cubicBezTo>
                    <a:close/>
                    <a:moveTo>
                      <a:pt x="105" y="11"/>
                    </a:moveTo>
                    <a:cubicBezTo>
                      <a:pt x="106" y="11"/>
                      <a:pt x="107" y="11"/>
                      <a:pt x="108" y="10"/>
                    </a:cubicBezTo>
                    <a:cubicBezTo>
                      <a:pt x="109" y="10"/>
                      <a:pt x="110" y="9"/>
                      <a:pt x="111" y="9"/>
                    </a:cubicBezTo>
                    <a:cubicBezTo>
                      <a:pt x="111" y="9"/>
                      <a:pt x="115" y="6"/>
                      <a:pt x="113" y="8"/>
                    </a:cubicBezTo>
                    <a:cubicBezTo>
                      <a:pt x="110" y="10"/>
                      <a:pt x="107" y="11"/>
                      <a:pt x="104" y="12"/>
                    </a:cubicBezTo>
                    <a:cubicBezTo>
                      <a:pt x="105" y="12"/>
                      <a:pt x="105" y="11"/>
                      <a:pt x="105" y="11"/>
                    </a:cubicBezTo>
                    <a:close/>
                    <a:moveTo>
                      <a:pt x="117" y="9"/>
                    </a:moveTo>
                    <a:cubicBezTo>
                      <a:pt x="117" y="9"/>
                      <a:pt x="117" y="9"/>
                      <a:pt x="117" y="9"/>
                    </a:cubicBezTo>
                    <a:cubicBezTo>
                      <a:pt x="114" y="10"/>
                      <a:pt x="112" y="11"/>
                      <a:pt x="109" y="12"/>
                    </a:cubicBezTo>
                    <a:cubicBezTo>
                      <a:pt x="108" y="12"/>
                      <a:pt x="107" y="13"/>
                      <a:pt x="105" y="13"/>
                    </a:cubicBezTo>
                    <a:cubicBezTo>
                      <a:pt x="105" y="13"/>
                      <a:pt x="104" y="14"/>
                      <a:pt x="103" y="14"/>
                    </a:cubicBezTo>
                    <a:cubicBezTo>
                      <a:pt x="103" y="14"/>
                      <a:pt x="103" y="14"/>
                      <a:pt x="104" y="13"/>
                    </a:cubicBezTo>
                    <a:cubicBezTo>
                      <a:pt x="107" y="12"/>
                      <a:pt x="112" y="10"/>
                      <a:pt x="115" y="8"/>
                    </a:cubicBezTo>
                    <a:cubicBezTo>
                      <a:pt x="115" y="8"/>
                      <a:pt x="116" y="8"/>
                      <a:pt x="117" y="9"/>
                    </a:cubicBezTo>
                    <a:close/>
                    <a:moveTo>
                      <a:pt x="103" y="14"/>
                    </a:moveTo>
                    <a:cubicBezTo>
                      <a:pt x="105" y="14"/>
                      <a:pt x="106" y="13"/>
                      <a:pt x="108" y="13"/>
                    </a:cubicBezTo>
                    <a:cubicBezTo>
                      <a:pt x="110" y="12"/>
                      <a:pt x="111" y="12"/>
                      <a:pt x="112" y="11"/>
                    </a:cubicBezTo>
                    <a:cubicBezTo>
                      <a:pt x="114" y="10"/>
                      <a:pt x="117" y="9"/>
                      <a:pt x="113" y="11"/>
                    </a:cubicBezTo>
                    <a:cubicBezTo>
                      <a:pt x="110" y="13"/>
                      <a:pt x="106" y="14"/>
                      <a:pt x="102" y="16"/>
                    </a:cubicBezTo>
                    <a:cubicBezTo>
                      <a:pt x="102" y="16"/>
                      <a:pt x="103" y="15"/>
                      <a:pt x="103" y="14"/>
                    </a:cubicBezTo>
                    <a:close/>
                    <a:moveTo>
                      <a:pt x="101" y="19"/>
                    </a:moveTo>
                    <a:cubicBezTo>
                      <a:pt x="103" y="18"/>
                      <a:pt x="105" y="17"/>
                      <a:pt x="107" y="16"/>
                    </a:cubicBezTo>
                    <a:cubicBezTo>
                      <a:pt x="106" y="17"/>
                      <a:pt x="106" y="18"/>
                      <a:pt x="105" y="19"/>
                    </a:cubicBezTo>
                    <a:cubicBezTo>
                      <a:pt x="103" y="20"/>
                      <a:pt x="101" y="20"/>
                      <a:pt x="100" y="21"/>
                    </a:cubicBezTo>
                    <a:cubicBezTo>
                      <a:pt x="100" y="20"/>
                      <a:pt x="100" y="19"/>
                      <a:pt x="101" y="19"/>
                    </a:cubicBezTo>
                    <a:close/>
                    <a:moveTo>
                      <a:pt x="119" y="12"/>
                    </a:moveTo>
                    <a:cubicBezTo>
                      <a:pt x="119" y="13"/>
                      <a:pt x="120" y="13"/>
                      <a:pt x="120" y="14"/>
                    </a:cubicBezTo>
                    <a:cubicBezTo>
                      <a:pt x="118" y="14"/>
                      <a:pt x="117" y="14"/>
                      <a:pt x="115" y="15"/>
                    </a:cubicBezTo>
                    <a:cubicBezTo>
                      <a:pt x="115" y="15"/>
                      <a:pt x="115" y="15"/>
                      <a:pt x="115" y="15"/>
                    </a:cubicBezTo>
                    <a:cubicBezTo>
                      <a:pt x="114" y="15"/>
                      <a:pt x="114" y="15"/>
                      <a:pt x="114" y="15"/>
                    </a:cubicBezTo>
                    <a:cubicBezTo>
                      <a:pt x="114" y="15"/>
                      <a:pt x="114" y="15"/>
                      <a:pt x="115" y="14"/>
                    </a:cubicBezTo>
                    <a:cubicBezTo>
                      <a:pt x="116" y="14"/>
                      <a:pt x="118" y="13"/>
                      <a:pt x="119" y="12"/>
                    </a:cubicBezTo>
                    <a:cubicBezTo>
                      <a:pt x="119" y="12"/>
                      <a:pt x="119" y="12"/>
                      <a:pt x="119" y="12"/>
                    </a:cubicBezTo>
                    <a:close/>
                    <a:moveTo>
                      <a:pt x="123" y="19"/>
                    </a:moveTo>
                    <a:cubicBezTo>
                      <a:pt x="122" y="19"/>
                      <a:pt x="122" y="18"/>
                      <a:pt x="122" y="18"/>
                    </a:cubicBezTo>
                    <a:cubicBezTo>
                      <a:pt x="122" y="18"/>
                      <a:pt x="122" y="18"/>
                      <a:pt x="122" y="18"/>
                    </a:cubicBezTo>
                    <a:cubicBezTo>
                      <a:pt x="120" y="17"/>
                      <a:pt x="119" y="16"/>
                      <a:pt x="121" y="15"/>
                    </a:cubicBezTo>
                    <a:cubicBezTo>
                      <a:pt x="121" y="16"/>
                      <a:pt x="122" y="17"/>
                      <a:pt x="123" y="19"/>
                    </a:cubicBezTo>
                    <a:close/>
                    <a:moveTo>
                      <a:pt x="142" y="40"/>
                    </a:moveTo>
                    <a:cubicBezTo>
                      <a:pt x="141" y="40"/>
                      <a:pt x="140" y="40"/>
                      <a:pt x="139" y="40"/>
                    </a:cubicBezTo>
                    <a:cubicBezTo>
                      <a:pt x="139" y="40"/>
                      <a:pt x="139" y="39"/>
                      <a:pt x="139" y="39"/>
                    </a:cubicBezTo>
                    <a:cubicBezTo>
                      <a:pt x="142" y="38"/>
                      <a:pt x="145" y="37"/>
                      <a:pt x="148" y="37"/>
                    </a:cubicBezTo>
                    <a:cubicBezTo>
                      <a:pt x="148" y="37"/>
                      <a:pt x="145" y="39"/>
                      <a:pt x="144" y="39"/>
                    </a:cubicBezTo>
                    <a:cubicBezTo>
                      <a:pt x="144" y="39"/>
                      <a:pt x="143" y="40"/>
                      <a:pt x="142" y="40"/>
                    </a:cubicBezTo>
                    <a:close/>
                    <a:moveTo>
                      <a:pt x="105" y="44"/>
                    </a:moveTo>
                    <a:cubicBezTo>
                      <a:pt x="105" y="37"/>
                      <a:pt x="103" y="23"/>
                      <a:pt x="110" y="18"/>
                    </a:cubicBezTo>
                    <a:cubicBezTo>
                      <a:pt x="114" y="15"/>
                      <a:pt x="121" y="22"/>
                      <a:pt x="125" y="24"/>
                    </a:cubicBezTo>
                    <a:cubicBezTo>
                      <a:pt x="131" y="28"/>
                      <a:pt x="137" y="32"/>
                      <a:pt x="136" y="40"/>
                    </a:cubicBezTo>
                    <a:cubicBezTo>
                      <a:pt x="126" y="39"/>
                      <a:pt x="115" y="41"/>
                      <a:pt x="105" y="44"/>
                    </a:cubicBezTo>
                    <a:close/>
                    <a:moveTo>
                      <a:pt x="92" y="42"/>
                    </a:moveTo>
                    <a:cubicBezTo>
                      <a:pt x="94" y="41"/>
                      <a:pt x="96" y="40"/>
                      <a:pt x="98" y="39"/>
                    </a:cubicBezTo>
                    <a:cubicBezTo>
                      <a:pt x="98" y="40"/>
                      <a:pt x="98" y="41"/>
                      <a:pt x="98" y="41"/>
                    </a:cubicBezTo>
                    <a:cubicBezTo>
                      <a:pt x="97" y="42"/>
                      <a:pt x="96" y="42"/>
                      <a:pt x="96" y="43"/>
                    </a:cubicBezTo>
                    <a:cubicBezTo>
                      <a:pt x="95" y="43"/>
                      <a:pt x="94" y="44"/>
                      <a:pt x="93" y="44"/>
                    </a:cubicBezTo>
                    <a:cubicBezTo>
                      <a:pt x="92" y="43"/>
                      <a:pt x="92" y="43"/>
                      <a:pt x="92" y="42"/>
                    </a:cubicBezTo>
                    <a:close/>
                    <a:moveTo>
                      <a:pt x="92" y="41"/>
                    </a:moveTo>
                    <a:cubicBezTo>
                      <a:pt x="92" y="40"/>
                      <a:pt x="92" y="39"/>
                      <a:pt x="92" y="39"/>
                    </a:cubicBezTo>
                    <a:cubicBezTo>
                      <a:pt x="92" y="39"/>
                      <a:pt x="92" y="39"/>
                      <a:pt x="92" y="39"/>
                    </a:cubicBezTo>
                    <a:cubicBezTo>
                      <a:pt x="93" y="38"/>
                      <a:pt x="94" y="38"/>
                      <a:pt x="95" y="38"/>
                    </a:cubicBezTo>
                    <a:cubicBezTo>
                      <a:pt x="95" y="37"/>
                      <a:pt x="101" y="36"/>
                      <a:pt x="98" y="37"/>
                    </a:cubicBezTo>
                    <a:cubicBezTo>
                      <a:pt x="96" y="39"/>
                      <a:pt x="94" y="40"/>
                      <a:pt x="92" y="41"/>
                    </a:cubicBezTo>
                    <a:close/>
                    <a:moveTo>
                      <a:pt x="94" y="37"/>
                    </a:moveTo>
                    <a:cubicBezTo>
                      <a:pt x="95" y="37"/>
                      <a:pt x="96" y="36"/>
                      <a:pt x="96" y="36"/>
                    </a:cubicBezTo>
                    <a:cubicBezTo>
                      <a:pt x="94" y="37"/>
                      <a:pt x="92" y="39"/>
                      <a:pt x="94" y="37"/>
                    </a:cubicBezTo>
                    <a:close/>
                    <a:moveTo>
                      <a:pt x="92" y="38"/>
                    </a:moveTo>
                    <a:cubicBezTo>
                      <a:pt x="92" y="37"/>
                      <a:pt x="92" y="36"/>
                      <a:pt x="92" y="36"/>
                    </a:cubicBezTo>
                    <a:cubicBezTo>
                      <a:pt x="93" y="35"/>
                      <a:pt x="94" y="35"/>
                      <a:pt x="94" y="35"/>
                    </a:cubicBezTo>
                    <a:cubicBezTo>
                      <a:pt x="95" y="34"/>
                      <a:pt x="103" y="31"/>
                      <a:pt x="99" y="34"/>
                    </a:cubicBezTo>
                    <a:cubicBezTo>
                      <a:pt x="97" y="36"/>
                      <a:pt x="94" y="36"/>
                      <a:pt x="92" y="38"/>
                    </a:cubicBezTo>
                    <a:close/>
                    <a:moveTo>
                      <a:pt x="93" y="49"/>
                    </a:moveTo>
                    <a:cubicBezTo>
                      <a:pt x="93" y="47"/>
                      <a:pt x="93" y="46"/>
                      <a:pt x="93" y="45"/>
                    </a:cubicBezTo>
                    <a:cubicBezTo>
                      <a:pt x="94" y="45"/>
                      <a:pt x="95" y="44"/>
                      <a:pt x="97" y="44"/>
                    </a:cubicBezTo>
                    <a:cubicBezTo>
                      <a:pt x="98" y="44"/>
                      <a:pt x="99" y="44"/>
                      <a:pt x="100" y="44"/>
                    </a:cubicBezTo>
                    <a:cubicBezTo>
                      <a:pt x="99" y="45"/>
                      <a:pt x="98" y="45"/>
                      <a:pt x="97" y="46"/>
                    </a:cubicBezTo>
                    <a:cubicBezTo>
                      <a:pt x="96" y="46"/>
                      <a:pt x="95" y="47"/>
                      <a:pt x="94" y="48"/>
                    </a:cubicBezTo>
                    <a:cubicBezTo>
                      <a:pt x="94" y="48"/>
                      <a:pt x="94" y="48"/>
                      <a:pt x="94" y="48"/>
                    </a:cubicBezTo>
                    <a:cubicBezTo>
                      <a:pt x="94" y="48"/>
                      <a:pt x="94" y="48"/>
                      <a:pt x="93" y="49"/>
                    </a:cubicBezTo>
                    <a:close/>
                    <a:moveTo>
                      <a:pt x="99" y="46"/>
                    </a:moveTo>
                    <a:cubicBezTo>
                      <a:pt x="99" y="46"/>
                      <a:pt x="99" y="46"/>
                      <a:pt x="99" y="46"/>
                    </a:cubicBezTo>
                    <a:cubicBezTo>
                      <a:pt x="99" y="46"/>
                      <a:pt x="99" y="46"/>
                      <a:pt x="99" y="46"/>
                    </a:cubicBezTo>
                    <a:cubicBezTo>
                      <a:pt x="100" y="45"/>
                      <a:pt x="101" y="44"/>
                      <a:pt x="102" y="43"/>
                    </a:cubicBezTo>
                    <a:cubicBezTo>
                      <a:pt x="102" y="43"/>
                      <a:pt x="102" y="42"/>
                      <a:pt x="101" y="42"/>
                    </a:cubicBezTo>
                    <a:cubicBezTo>
                      <a:pt x="100" y="42"/>
                      <a:pt x="99" y="42"/>
                      <a:pt x="98" y="43"/>
                    </a:cubicBezTo>
                    <a:cubicBezTo>
                      <a:pt x="97" y="43"/>
                      <a:pt x="91" y="46"/>
                      <a:pt x="94" y="44"/>
                    </a:cubicBezTo>
                    <a:cubicBezTo>
                      <a:pt x="97" y="43"/>
                      <a:pt x="100" y="42"/>
                      <a:pt x="101" y="39"/>
                    </a:cubicBezTo>
                    <a:cubicBezTo>
                      <a:pt x="101" y="39"/>
                      <a:pt x="100" y="38"/>
                      <a:pt x="100" y="38"/>
                    </a:cubicBezTo>
                    <a:cubicBezTo>
                      <a:pt x="98" y="38"/>
                      <a:pt x="96" y="39"/>
                      <a:pt x="95" y="40"/>
                    </a:cubicBezTo>
                    <a:cubicBezTo>
                      <a:pt x="97" y="38"/>
                      <a:pt x="100" y="38"/>
                      <a:pt x="102" y="35"/>
                    </a:cubicBezTo>
                    <a:cubicBezTo>
                      <a:pt x="102" y="35"/>
                      <a:pt x="101" y="34"/>
                      <a:pt x="101" y="34"/>
                    </a:cubicBezTo>
                    <a:cubicBezTo>
                      <a:pt x="100" y="35"/>
                      <a:pt x="99" y="35"/>
                      <a:pt x="98" y="35"/>
                    </a:cubicBezTo>
                    <a:cubicBezTo>
                      <a:pt x="98" y="35"/>
                      <a:pt x="98" y="35"/>
                      <a:pt x="98" y="35"/>
                    </a:cubicBezTo>
                    <a:cubicBezTo>
                      <a:pt x="99" y="34"/>
                      <a:pt x="101" y="33"/>
                      <a:pt x="102" y="32"/>
                    </a:cubicBezTo>
                    <a:cubicBezTo>
                      <a:pt x="102" y="32"/>
                      <a:pt x="101" y="31"/>
                      <a:pt x="101" y="32"/>
                    </a:cubicBezTo>
                    <a:cubicBezTo>
                      <a:pt x="100" y="32"/>
                      <a:pt x="98" y="32"/>
                      <a:pt x="97" y="33"/>
                    </a:cubicBezTo>
                    <a:cubicBezTo>
                      <a:pt x="95" y="34"/>
                      <a:pt x="90" y="36"/>
                      <a:pt x="95" y="33"/>
                    </a:cubicBezTo>
                    <a:cubicBezTo>
                      <a:pt x="97" y="31"/>
                      <a:pt x="100" y="30"/>
                      <a:pt x="102" y="28"/>
                    </a:cubicBezTo>
                    <a:cubicBezTo>
                      <a:pt x="102" y="27"/>
                      <a:pt x="102" y="27"/>
                      <a:pt x="101" y="27"/>
                    </a:cubicBezTo>
                    <a:cubicBezTo>
                      <a:pt x="100" y="27"/>
                      <a:pt x="100" y="27"/>
                      <a:pt x="99" y="28"/>
                    </a:cubicBezTo>
                    <a:cubicBezTo>
                      <a:pt x="98" y="28"/>
                      <a:pt x="96" y="29"/>
                      <a:pt x="94" y="30"/>
                    </a:cubicBezTo>
                    <a:cubicBezTo>
                      <a:pt x="94" y="29"/>
                      <a:pt x="94" y="29"/>
                      <a:pt x="95" y="28"/>
                    </a:cubicBezTo>
                    <a:cubicBezTo>
                      <a:pt x="97" y="27"/>
                      <a:pt x="101" y="26"/>
                      <a:pt x="103" y="24"/>
                    </a:cubicBezTo>
                    <a:cubicBezTo>
                      <a:pt x="103" y="23"/>
                      <a:pt x="103" y="23"/>
                      <a:pt x="103" y="23"/>
                    </a:cubicBezTo>
                    <a:cubicBezTo>
                      <a:pt x="101" y="23"/>
                      <a:pt x="100" y="24"/>
                      <a:pt x="99" y="24"/>
                    </a:cubicBezTo>
                    <a:cubicBezTo>
                      <a:pt x="98" y="24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9" y="23"/>
                      <a:pt x="102" y="22"/>
                      <a:pt x="104" y="21"/>
                    </a:cubicBezTo>
                    <a:cubicBezTo>
                      <a:pt x="101" y="28"/>
                      <a:pt x="102" y="39"/>
                      <a:pt x="102" y="44"/>
                    </a:cubicBezTo>
                    <a:cubicBezTo>
                      <a:pt x="102" y="44"/>
                      <a:pt x="102" y="45"/>
                      <a:pt x="102" y="45"/>
                    </a:cubicBezTo>
                    <a:cubicBezTo>
                      <a:pt x="101" y="45"/>
                      <a:pt x="100" y="46"/>
                      <a:pt x="99" y="46"/>
                    </a:cubicBezTo>
                    <a:close/>
                    <a:moveTo>
                      <a:pt x="118" y="16"/>
                    </a:moveTo>
                    <a:cubicBezTo>
                      <a:pt x="117" y="16"/>
                      <a:pt x="116" y="16"/>
                      <a:pt x="116" y="15"/>
                    </a:cubicBezTo>
                    <a:cubicBezTo>
                      <a:pt x="116" y="15"/>
                      <a:pt x="116" y="15"/>
                      <a:pt x="116" y="15"/>
                    </a:cubicBezTo>
                    <a:cubicBezTo>
                      <a:pt x="117" y="15"/>
                      <a:pt x="118" y="15"/>
                      <a:pt x="119" y="15"/>
                    </a:cubicBezTo>
                    <a:cubicBezTo>
                      <a:pt x="118" y="16"/>
                      <a:pt x="118" y="16"/>
                      <a:pt x="118" y="16"/>
                    </a:cubicBezTo>
                    <a:close/>
                    <a:moveTo>
                      <a:pt x="139" y="36"/>
                    </a:moveTo>
                    <a:cubicBezTo>
                      <a:pt x="141" y="35"/>
                      <a:pt x="144" y="34"/>
                      <a:pt x="146" y="34"/>
                    </a:cubicBezTo>
                    <a:cubicBezTo>
                      <a:pt x="146" y="34"/>
                      <a:pt x="144" y="35"/>
                      <a:pt x="144" y="36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40" y="37"/>
                      <a:pt x="139" y="38"/>
                    </a:cubicBezTo>
                    <a:cubicBezTo>
                      <a:pt x="139" y="37"/>
                      <a:pt x="139" y="36"/>
                      <a:pt x="139" y="36"/>
                    </a:cubicBezTo>
                    <a:close/>
                    <a:moveTo>
                      <a:pt x="138" y="32"/>
                    </a:moveTo>
                    <a:cubicBezTo>
                      <a:pt x="138" y="32"/>
                      <a:pt x="139" y="32"/>
                      <a:pt x="139" y="32"/>
                    </a:cubicBezTo>
                    <a:cubicBezTo>
                      <a:pt x="140" y="32"/>
                      <a:pt x="144" y="31"/>
                      <a:pt x="144" y="30"/>
                    </a:cubicBezTo>
                    <a:cubicBezTo>
                      <a:pt x="144" y="32"/>
                      <a:pt x="141" y="33"/>
                      <a:pt x="139" y="34"/>
                    </a:cubicBezTo>
                    <a:cubicBezTo>
                      <a:pt x="138" y="34"/>
                      <a:pt x="138" y="33"/>
                      <a:pt x="138" y="32"/>
                    </a:cubicBezTo>
                    <a:close/>
                    <a:moveTo>
                      <a:pt x="137" y="32"/>
                    </a:moveTo>
                    <a:cubicBezTo>
                      <a:pt x="137" y="32"/>
                      <a:pt x="137" y="32"/>
                      <a:pt x="137" y="31"/>
                    </a:cubicBezTo>
                    <a:cubicBezTo>
                      <a:pt x="138" y="31"/>
                      <a:pt x="139" y="30"/>
                      <a:pt x="139" y="30"/>
                    </a:cubicBezTo>
                    <a:cubicBezTo>
                      <a:pt x="140" y="29"/>
                      <a:pt x="140" y="29"/>
                      <a:pt x="141" y="29"/>
                    </a:cubicBezTo>
                    <a:cubicBezTo>
                      <a:pt x="142" y="29"/>
                      <a:pt x="143" y="29"/>
                      <a:pt x="144" y="30"/>
                    </a:cubicBezTo>
                    <a:cubicBezTo>
                      <a:pt x="142" y="30"/>
                      <a:pt x="140" y="31"/>
                      <a:pt x="137" y="32"/>
                    </a:cubicBezTo>
                    <a:close/>
                    <a:moveTo>
                      <a:pt x="140" y="28"/>
                    </a:moveTo>
                    <a:cubicBezTo>
                      <a:pt x="139" y="29"/>
                      <a:pt x="138" y="30"/>
                      <a:pt x="137" y="30"/>
                    </a:cubicBezTo>
                    <a:cubicBezTo>
                      <a:pt x="137" y="30"/>
                      <a:pt x="137" y="30"/>
                      <a:pt x="137" y="31"/>
                    </a:cubicBezTo>
                    <a:cubicBezTo>
                      <a:pt x="136" y="30"/>
                      <a:pt x="136" y="30"/>
                      <a:pt x="136" y="29"/>
                    </a:cubicBezTo>
                    <a:cubicBezTo>
                      <a:pt x="137" y="29"/>
                      <a:pt x="138" y="29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17" y="13"/>
                    </a:moveTo>
                    <a:cubicBezTo>
                      <a:pt x="115" y="13"/>
                      <a:pt x="114" y="14"/>
                      <a:pt x="113" y="15"/>
                    </a:cubicBezTo>
                    <a:cubicBezTo>
                      <a:pt x="112" y="15"/>
                      <a:pt x="112" y="15"/>
                      <a:pt x="112" y="15"/>
                    </a:cubicBezTo>
                    <a:cubicBezTo>
                      <a:pt x="111" y="15"/>
                      <a:pt x="111" y="15"/>
                      <a:pt x="110" y="15"/>
                    </a:cubicBezTo>
                    <a:cubicBezTo>
                      <a:pt x="111" y="14"/>
                      <a:pt x="112" y="14"/>
                      <a:pt x="113" y="14"/>
                    </a:cubicBezTo>
                    <a:cubicBezTo>
                      <a:pt x="114" y="13"/>
                      <a:pt x="115" y="13"/>
                      <a:pt x="116" y="13"/>
                    </a:cubicBezTo>
                    <a:cubicBezTo>
                      <a:pt x="116" y="13"/>
                      <a:pt x="117" y="12"/>
                      <a:pt x="117" y="12"/>
                    </a:cubicBezTo>
                    <a:cubicBezTo>
                      <a:pt x="117" y="12"/>
                      <a:pt x="117" y="12"/>
                      <a:pt x="117" y="13"/>
                    </a:cubicBezTo>
                    <a:close/>
                    <a:moveTo>
                      <a:pt x="99" y="22"/>
                    </a:moveTo>
                    <a:cubicBezTo>
                      <a:pt x="100" y="21"/>
                      <a:pt x="101" y="21"/>
                      <a:pt x="102" y="20"/>
                    </a:cubicBezTo>
                    <a:cubicBezTo>
                      <a:pt x="106" y="19"/>
                      <a:pt x="103" y="21"/>
                      <a:pt x="102" y="21"/>
                    </a:cubicBezTo>
                    <a:cubicBezTo>
                      <a:pt x="101" y="22"/>
                      <a:pt x="99" y="23"/>
                      <a:pt x="98" y="24"/>
                    </a:cubicBezTo>
                    <a:cubicBezTo>
                      <a:pt x="98" y="23"/>
                      <a:pt x="99" y="22"/>
                      <a:pt x="99" y="22"/>
                    </a:cubicBezTo>
                    <a:close/>
                    <a:moveTo>
                      <a:pt x="96" y="26"/>
                    </a:moveTo>
                    <a:cubicBezTo>
                      <a:pt x="97" y="26"/>
                      <a:pt x="98" y="26"/>
                      <a:pt x="98" y="25"/>
                    </a:cubicBezTo>
                    <a:cubicBezTo>
                      <a:pt x="101" y="24"/>
                      <a:pt x="102" y="23"/>
                      <a:pt x="99" y="25"/>
                    </a:cubicBezTo>
                    <a:cubicBezTo>
                      <a:pt x="98" y="26"/>
                      <a:pt x="97" y="27"/>
                      <a:pt x="95" y="28"/>
                    </a:cubicBezTo>
                    <a:cubicBezTo>
                      <a:pt x="95" y="27"/>
                      <a:pt x="96" y="27"/>
                      <a:pt x="96" y="26"/>
                    </a:cubicBezTo>
                    <a:close/>
                    <a:moveTo>
                      <a:pt x="94" y="31"/>
                    </a:moveTo>
                    <a:cubicBezTo>
                      <a:pt x="95" y="31"/>
                      <a:pt x="96" y="30"/>
                      <a:pt x="96" y="30"/>
                    </a:cubicBezTo>
                    <a:cubicBezTo>
                      <a:pt x="97" y="29"/>
                      <a:pt x="98" y="29"/>
                      <a:pt x="100" y="29"/>
                    </a:cubicBezTo>
                    <a:cubicBezTo>
                      <a:pt x="97" y="31"/>
                      <a:pt x="94" y="32"/>
                      <a:pt x="92" y="34"/>
                    </a:cubicBezTo>
                    <a:cubicBezTo>
                      <a:pt x="92" y="33"/>
                      <a:pt x="93" y="32"/>
                      <a:pt x="93" y="31"/>
                    </a:cubicBezTo>
                    <a:cubicBezTo>
                      <a:pt x="93" y="31"/>
                      <a:pt x="94" y="31"/>
                      <a:pt x="94" y="31"/>
                    </a:cubicBezTo>
                    <a:close/>
                    <a:moveTo>
                      <a:pt x="38" y="168"/>
                    </a:moveTo>
                    <a:cubicBezTo>
                      <a:pt x="33" y="171"/>
                      <a:pt x="29" y="173"/>
                      <a:pt x="24" y="175"/>
                    </a:cubicBezTo>
                    <a:cubicBezTo>
                      <a:pt x="22" y="177"/>
                      <a:pt x="19" y="178"/>
                      <a:pt x="17" y="179"/>
                    </a:cubicBezTo>
                    <a:cubicBezTo>
                      <a:pt x="15" y="180"/>
                      <a:pt x="14" y="181"/>
                      <a:pt x="13" y="181"/>
                    </a:cubicBezTo>
                    <a:cubicBezTo>
                      <a:pt x="12" y="182"/>
                      <a:pt x="7" y="185"/>
                      <a:pt x="12" y="182"/>
                    </a:cubicBezTo>
                    <a:cubicBezTo>
                      <a:pt x="17" y="178"/>
                      <a:pt x="22" y="175"/>
                      <a:pt x="28" y="171"/>
                    </a:cubicBezTo>
                    <a:cubicBezTo>
                      <a:pt x="31" y="169"/>
                      <a:pt x="35" y="167"/>
                      <a:pt x="38" y="164"/>
                    </a:cubicBezTo>
                    <a:cubicBezTo>
                      <a:pt x="38" y="166"/>
                      <a:pt x="38" y="167"/>
                      <a:pt x="38" y="168"/>
                    </a:cubicBezTo>
                    <a:close/>
                    <a:moveTo>
                      <a:pt x="9" y="179"/>
                    </a:moveTo>
                    <a:cubicBezTo>
                      <a:pt x="15" y="177"/>
                      <a:pt x="20" y="174"/>
                      <a:pt x="25" y="171"/>
                    </a:cubicBezTo>
                    <a:cubicBezTo>
                      <a:pt x="27" y="170"/>
                      <a:pt x="30" y="168"/>
                      <a:pt x="32" y="167"/>
                    </a:cubicBezTo>
                    <a:cubicBezTo>
                      <a:pt x="33" y="167"/>
                      <a:pt x="33" y="167"/>
                      <a:pt x="34" y="166"/>
                    </a:cubicBezTo>
                    <a:cubicBezTo>
                      <a:pt x="25" y="172"/>
                      <a:pt x="16" y="177"/>
                      <a:pt x="9" y="183"/>
                    </a:cubicBezTo>
                    <a:cubicBezTo>
                      <a:pt x="9" y="182"/>
                      <a:pt x="9" y="181"/>
                      <a:pt x="9" y="179"/>
                    </a:cubicBezTo>
                    <a:close/>
                    <a:moveTo>
                      <a:pt x="39" y="163"/>
                    </a:moveTo>
                    <a:cubicBezTo>
                      <a:pt x="34" y="166"/>
                      <a:pt x="29" y="168"/>
                      <a:pt x="24" y="171"/>
                    </a:cubicBezTo>
                    <a:cubicBezTo>
                      <a:pt x="22" y="172"/>
                      <a:pt x="19" y="173"/>
                      <a:pt x="17" y="175"/>
                    </a:cubicBezTo>
                    <a:cubicBezTo>
                      <a:pt x="15" y="176"/>
                      <a:pt x="13" y="176"/>
                      <a:pt x="12" y="177"/>
                    </a:cubicBezTo>
                    <a:cubicBezTo>
                      <a:pt x="8" y="179"/>
                      <a:pt x="12" y="177"/>
                      <a:pt x="13" y="177"/>
                    </a:cubicBezTo>
                    <a:cubicBezTo>
                      <a:pt x="21" y="170"/>
                      <a:pt x="31" y="165"/>
                      <a:pt x="40" y="159"/>
                    </a:cubicBezTo>
                    <a:cubicBezTo>
                      <a:pt x="39" y="160"/>
                      <a:pt x="39" y="161"/>
                      <a:pt x="39" y="163"/>
                    </a:cubicBezTo>
                    <a:close/>
                    <a:moveTo>
                      <a:pt x="40" y="158"/>
                    </a:moveTo>
                    <a:cubicBezTo>
                      <a:pt x="33" y="162"/>
                      <a:pt x="25" y="165"/>
                      <a:pt x="18" y="169"/>
                    </a:cubicBezTo>
                    <a:cubicBezTo>
                      <a:pt x="16" y="170"/>
                      <a:pt x="14" y="171"/>
                      <a:pt x="12" y="172"/>
                    </a:cubicBezTo>
                    <a:cubicBezTo>
                      <a:pt x="13" y="172"/>
                      <a:pt x="13" y="172"/>
                      <a:pt x="13" y="172"/>
                    </a:cubicBezTo>
                    <a:cubicBezTo>
                      <a:pt x="17" y="169"/>
                      <a:pt x="21" y="167"/>
                      <a:pt x="25" y="164"/>
                    </a:cubicBezTo>
                    <a:cubicBezTo>
                      <a:pt x="28" y="162"/>
                      <a:pt x="30" y="160"/>
                      <a:pt x="33" y="159"/>
                    </a:cubicBezTo>
                    <a:cubicBezTo>
                      <a:pt x="36" y="157"/>
                      <a:pt x="39" y="155"/>
                      <a:pt x="41" y="153"/>
                    </a:cubicBezTo>
                    <a:cubicBezTo>
                      <a:pt x="41" y="155"/>
                      <a:pt x="40" y="156"/>
                      <a:pt x="40" y="158"/>
                    </a:cubicBezTo>
                    <a:close/>
                    <a:moveTo>
                      <a:pt x="11" y="171"/>
                    </a:moveTo>
                    <a:cubicBezTo>
                      <a:pt x="16" y="169"/>
                      <a:pt x="21" y="166"/>
                      <a:pt x="26" y="163"/>
                    </a:cubicBezTo>
                    <a:cubicBezTo>
                      <a:pt x="25" y="163"/>
                      <a:pt x="25" y="163"/>
                      <a:pt x="25" y="164"/>
                    </a:cubicBezTo>
                    <a:cubicBezTo>
                      <a:pt x="20" y="167"/>
                      <a:pt x="14" y="169"/>
                      <a:pt x="10" y="173"/>
                    </a:cubicBezTo>
                    <a:cubicBezTo>
                      <a:pt x="10" y="173"/>
                      <a:pt x="10" y="172"/>
                      <a:pt x="11" y="171"/>
                    </a:cubicBezTo>
                    <a:close/>
                    <a:moveTo>
                      <a:pt x="13" y="158"/>
                    </a:moveTo>
                    <a:cubicBezTo>
                      <a:pt x="13" y="158"/>
                      <a:pt x="14" y="158"/>
                      <a:pt x="14" y="158"/>
                    </a:cubicBezTo>
                    <a:cubicBezTo>
                      <a:pt x="14" y="158"/>
                      <a:pt x="14" y="158"/>
                      <a:pt x="15" y="158"/>
                    </a:cubicBezTo>
                    <a:cubicBezTo>
                      <a:pt x="19" y="156"/>
                      <a:pt x="22" y="154"/>
                      <a:pt x="26" y="151"/>
                    </a:cubicBezTo>
                    <a:cubicBezTo>
                      <a:pt x="29" y="150"/>
                      <a:pt x="33" y="149"/>
                      <a:pt x="36" y="147"/>
                    </a:cubicBezTo>
                    <a:cubicBezTo>
                      <a:pt x="32" y="150"/>
                      <a:pt x="28" y="152"/>
                      <a:pt x="25" y="154"/>
                    </a:cubicBezTo>
                    <a:cubicBezTo>
                      <a:pt x="20" y="157"/>
                      <a:pt x="16" y="159"/>
                      <a:pt x="12" y="162"/>
                    </a:cubicBezTo>
                    <a:cubicBezTo>
                      <a:pt x="13" y="161"/>
                      <a:pt x="13" y="160"/>
                      <a:pt x="13" y="158"/>
                    </a:cubicBezTo>
                    <a:close/>
                    <a:moveTo>
                      <a:pt x="14" y="153"/>
                    </a:moveTo>
                    <a:cubicBezTo>
                      <a:pt x="15" y="153"/>
                      <a:pt x="15" y="153"/>
                      <a:pt x="15" y="153"/>
                    </a:cubicBezTo>
                    <a:cubicBezTo>
                      <a:pt x="17" y="151"/>
                      <a:pt x="18" y="150"/>
                      <a:pt x="20" y="149"/>
                    </a:cubicBezTo>
                    <a:cubicBezTo>
                      <a:pt x="22" y="148"/>
                      <a:pt x="24" y="147"/>
                      <a:pt x="26" y="146"/>
                    </a:cubicBezTo>
                    <a:cubicBezTo>
                      <a:pt x="31" y="143"/>
                      <a:pt x="36" y="139"/>
                      <a:pt x="41" y="136"/>
                    </a:cubicBezTo>
                    <a:cubicBezTo>
                      <a:pt x="41" y="137"/>
                      <a:pt x="41" y="138"/>
                      <a:pt x="41" y="139"/>
                    </a:cubicBezTo>
                    <a:cubicBezTo>
                      <a:pt x="37" y="140"/>
                      <a:pt x="33" y="143"/>
                      <a:pt x="29" y="145"/>
                    </a:cubicBezTo>
                    <a:cubicBezTo>
                      <a:pt x="25" y="148"/>
                      <a:pt x="20" y="150"/>
                      <a:pt x="16" y="153"/>
                    </a:cubicBezTo>
                    <a:cubicBezTo>
                      <a:pt x="15" y="153"/>
                      <a:pt x="15" y="153"/>
                      <a:pt x="14" y="154"/>
                    </a:cubicBezTo>
                    <a:cubicBezTo>
                      <a:pt x="14" y="154"/>
                      <a:pt x="14" y="153"/>
                      <a:pt x="14" y="153"/>
                    </a:cubicBezTo>
                    <a:close/>
                    <a:moveTo>
                      <a:pt x="16" y="146"/>
                    </a:moveTo>
                    <a:cubicBezTo>
                      <a:pt x="16" y="146"/>
                      <a:pt x="16" y="145"/>
                      <a:pt x="16" y="145"/>
                    </a:cubicBezTo>
                    <a:cubicBezTo>
                      <a:pt x="17" y="145"/>
                      <a:pt x="19" y="144"/>
                      <a:pt x="19" y="143"/>
                    </a:cubicBezTo>
                    <a:cubicBezTo>
                      <a:pt x="23" y="140"/>
                      <a:pt x="27" y="138"/>
                      <a:pt x="32" y="136"/>
                    </a:cubicBezTo>
                    <a:cubicBezTo>
                      <a:pt x="35" y="134"/>
                      <a:pt x="38" y="132"/>
                      <a:pt x="41" y="129"/>
                    </a:cubicBezTo>
                    <a:cubicBezTo>
                      <a:pt x="41" y="130"/>
                      <a:pt x="41" y="131"/>
                      <a:pt x="41" y="132"/>
                    </a:cubicBezTo>
                    <a:cubicBezTo>
                      <a:pt x="37" y="134"/>
                      <a:pt x="32" y="136"/>
                      <a:pt x="28" y="139"/>
                    </a:cubicBezTo>
                    <a:cubicBezTo>
                      <a:pt x="26" y="140"/>
                      <a:pt x="24" y="141"/>
                      <a:pt x="21" y="143"/>
                    </a:cubicBezTo>
                    <a:cubicBezTo>
                      <a:pt x="21" y="143"/>
                      <a:pt x="20" y="144"/>
                      <a:pt x="19" y="144"/>
                    </a:cubicBezTo>
                    <a:cubicBezTo>
                      <a:pt x="18" y="145"/>
                      <a:pt x="17" y="146"/>
                      <a:pt x="16" y="146"/>
                    </a:cubicBezTo>
                    <a:cubicBezTo>
                      <a:pt x="16" y="146"/>
                      <a:pt x="16" y="146"/>
                      <a:pt x="16" y="146"/>
                    </a:cubicBezTo>
                    <a:close/>
                    <a:moveTo>
                      <a:pt x="42" y="116"/>
                    </a:moveTo>
                    <a:cubicBezTo>
                      <a:pt x="42" y="116"/>
                      <a:pt x="42" y="115"/>
                      <a:pt x="42" y="115"/>
                    </a:cubicBezTo>
                    <a:cubicBezTo>
                      <a:pt x="42" y="115"/>
                      <a:pt x="42" y="115"/>
                      <a:pt x="43" y="115"/>
                    </a:cubicBezTo>
                    <a:cubicBezTo>
                      <a:pt x="42" y="116"/>
                      <a:pt x="42" y="117"/>
                      <a:pt x="42" y="117"/>
                    </a:cubicBezTo>
                    <a:cubicBezTo>
                      <a:pt x="39" y="119"/>
                      <a:pt x="37" y="120"/>
                      <a:pt x="34" y="122"/>
                    </a:cubicBezTo>
                    <a:cubicBezTo>
                      <a:pt x="32" y="124"/>
                      <a:pt x="29" y="125"/>
                      <a:pt x="26" y="127"/>
                    </a:cubicBezTo>
                    <a:cubicBezTo>
                      <a:pt x="28" y="126"/>
                      <a:pt x="29" y="125"/>
                      <a:pt x="31" y="123"/>
                    </a:cubicBezTo>
                    <a:cubicBezTo>
                      <a:pt x="34" y="121"/>
                      <a:pt x="38" y="118"/>
                      <a:pt x="42" y="116"/>
                    </a:cubicBezTo>
                    <a:close/>
                    <a:moveTo>
                      <a:pt x="42" y="122"/>
                    </a:moveTo>
                    <a:cubicBezTo>
                      <a:pt x="38" y="124"/>
                      <a:pt x="34" y="126"/>
                      <a:pt x="30" y="128"/>
                    </a:cubicBezTo>
                    <a:cubicBezTo>
                      <a:pt x="28" y="129"/>
                      <a:pt x="26" y="131"/>
                      <a:pt x="24" y="132"/>
                    </a:cubicBezTo>
                    <a:cubicBezTo>
                      <a:pt x="23" y="132"/>
                      <a:pt x="22" y="133"/>
                      <a:pt x="21" y="133"/>
                    </a:cubicBezTo>
                    <a:cubicBezTo>
                      <a:pt x="20" y="134"/>
                      <a:pt x="20" y="134"/>
                      <a:pt x="19" y="134"/>
                    </a:cubicBezTo>
                    <a:cubicBezTo>
                      <a:pt x="20" y="134"/>
                      <a:pt x="20" y="134"/>
                      <a:pt x="20" y="133"/>
                    </a:cubicBezTo>
                    <a:cubicBezTo>
                      <a:pt x="24" y="130"/>
                      <a:pt x="27" y="128"/>
                      <a:pt x="31" y="126"/>
                    </a:cubicBezTo>
                    <a:cubicBezTo>
                      <a:pt x="35" y="124"/>
                      <a:pt x="38" y="121"/>
                      <a:pt x="42" y="119"/>
                    </a:cubicBezTo>
                    <a:cubicBezTo>
                      <a:pt x="42" y="120"/>
                      <a:pt x="42" y="121"/>
                      <a:pt x="42" y="122"/>
                    </a:cubicBezTo>
                    <a:close/>
                    <a:moveTo>
                      <a:pt x="41" y="126"/>
                    </a:moveTo>
                    <a:cubicBezTo>
                      <a:pt x="37" y="129"/>
                      <a:pt x="34" y="131"/>
                      <a:pt x="30" y="134"/>
                    </a:cubicBezTo>
                    <a:cubicBezTo>
                      <a:pt x="27" y="135"/>
                      <a:pt x="25" y="136"/>
                      <a:pt x="22" y="137"/>
                    </a:cubicBezTo>
                    <a:cubicBezTo>
                      <a:pt x="22" y="138"/>
                      <a:pt x="16" y="141"/>
                      <a:pt x="19" y="139"/>
                    </a:cubicBezTo>
                    <a:cubicBezTo>
                      <a:pt x="26" y="132"/>
                      <a:pt x="35" y="129"/>
                      <a:pt x="41" y="123"/>
                    </a:cubicBezTo>
                    <a:cubicBezTo>
                      <a:pt x="41" y="124"/>
                      <a:pt x="41" y="125"/>
                      <a:pt x="41" y="126"/>
                    </a:cubicBezTo>
                    <a:close/>
                    <a:moveTo>
                      <a:pt x="41" y="127"/>
                    </a:moveTo>
                    <a:cubicBezTo>
                      <a:pt x="41" y="127"/>
                      <a:pt x="41" y="128"/>
                      <a:pt x="41" y="128"/>
                    </a:cubicBezTo>
                    <a:cubicBezTo>
                      <a:pt x="41" y="128"/>
                      <a:pt x="40" y="128"/>
                      <a:pt x="39" y="128"/>
                    </a:cubicBezTo>
                    <a:cubicBezTo>
                      <a:pt x="40" y="128"/>
                      <a:pt x="41" y="127"/>
                      <a:pt x="41" y="127"/>
                    </a:cubicBezTo>
                    <a:close/>
                    <a:moveTo>
                      <a:pt x="41" y="135"/>
                    </a:moveTo>
                    <a:cubicBezTo>
                      <a:pt x="37" y="137"/>
                      <a:pt x="33" y="139"/>
                      <a:pt x="28" y="142"/>
                    </a:cubicBezTo>
                    <a:cubicBezTo>
                      <a:pt x="26" y="143"/>
                      <a:pt x="24" y="144"/>
                      <a:pt x="22" y="146"/>
                    </a:cubicBezTo>
                    <a:cubicBezTo>
                      <a:pt x="21" y="146"/>
                      <a:pt x="20" y="147"/>
                      <a:pt x="19" y="147"/>
                    </a:cubicBezTo>
                    <a:cubicBezTo>
                      <a:pt x="18" y="148"/>
                      <a:pt x="14" y="150"/>
                      <a:pt x="17" y="148"/>
                    </a:cubicBezTo>
                    <a:cubicBezTo>
                      <a:pt x="22" y="145"/>
                      <a:pt x="26" y="142"/>
                      <a:pt x="31" y="139"/>
                    </a:cubicBezTo>
                    <a:cubicBezTo>
                      <a:pt x="34" y="137"/>
                      <a:pt x="38" y="136"/>
                      <a:pt x="41" y="133"/>
                    </a:cubicBezTo>
                    <a:cubicBezTo>
                      <a:pt x="41" y="134"/>
                      <a:pt x="41" y="135"/>
                      <a:pt x="41" y="135"/>
                    </a:cubicBezTo>
                    <a:close/>
                    <a:moveTo>
                      <a:pt x="41" y="144"/>
                    </a:moveTo>
                    <a:cubicBezTo>
                      <a:pt x="41" y="144"/>
                      <a:pt x="41" y="144"/>
                      <a:pt x="40" y="144"/>
                    </a:cubicBezTo>
                    <a:cubicBezTo>
                      <a:pt x="40" y="144"/>
                      <a:pt x="40" y="144"/>
                      <a:pt x="40" y="144"/>
                    </a:cubicBezTo>
                    <a:cubicBezTo>
                      <a:pt x="39" y="145"/>
                      <a:pt x="37" y="146"/>
                      <a:pt x="36" y="146"/>
                    </a:cubicBezTo>
                    <a:cubicBezTo>
                      <a:pt x="31" y="148"/>
                      <a:pt x="26" y="151"/>
                      <a:pt x="21" y="153"/>
                    </a:cubicBezTo>
                    <a:cubicBezTo>
                      <a:pt x="21" y="154"/>
                      <a:pt x="20" y="154"/>
                      <a:pt x="19" y="155"/>
                    </a:cubicBezTo>
                    <a:cubicBezTo>
                      <a:pt x="19" y="155"/>
                      <a:pt x="19" y="155"/>
                      <a:pt x="19" y="154"/>
                    </a:cubicBezTo>
                    <a:cubicBezTo>
                      <a:pt x="26" y="150"/>
                      <a:pt x="35" y="146"/>
                      <a:pt x="41" y="140"/>
                    </a:cubicBezTo>
                    <a:cubicBezTo>
                      <a:pt x="41" y="141"/>
                      <a:pt x="41" y="142"/>
                      <a:pt x="41" y="144"/>
                    </a:cubicBezTo>
                    <a:close/>
                    <a:moveTo>
                      <a:pt x="16" y="160"/>
                    </a:moveTo>
                    <a:cubicBezTo>
                      <a:pt x="20" y="157"/>
                      <a:pt x="25" y="155"/>
                      <a:pt x="29" y="152"/>
                    </a:cubicBezTo>
                    <a:cubicBezTo>
                      <a:pt x="31" y="151"/>
                      <a:pt x="34" y="149"/>
                      <a:pt x="36" y="148"/>
                    </a:cubicBezTo>
                    <a:cubicBezTo>
                      <a:pt x="38" y="147"/>
                      <a:pt x="39" y="146"/>
                      <a:pt x="41" y="145"/>
                    </a:cubicBezTo>
                    <a:cubicBezTo>
                      <a:pt x="41" y="145"/>
                      <a:pt x="41" y="145"/>
                      <a:pt x="41" y="145"/>
                    </a:cubicBezTo>
                    <a:cubicBezTo>
                      <a:pt x="41" y="145"/>
                      <a:pt x="41" y="144"/>
                      <a:pt x="41" y="144"/>
                    </a:cubicBezTo>
                    <a:cubicBezTo>
                      <a:pt x="41" y="145"/>
                      <a:pt x="41" y="146"/>
                      <a:pt x="41" y="146"/>
                    </a:cubicBezTo>
                    <a:cubicBezTo>
                      <a:pt x="36" y="149"/>
                      <a:pt x="31" y="152"/>
                      <a:pt x="25" y="155"/>
                    </a:cubicBezTo>
                    <a:cubicBezTo>
                      <a:pt x="22" y="157"/>
                      <a:pt x="20" y="158"/>
                      <a:pt x="17" y="160"/>
                    </a:cubicBezTo>
                    <a:cubicBezTo>
                      <a:pt x="16" y="160"/>
                      <a:pt x="15" y="161"/>
                      <a:pt x="14" y="162"/>
                    </a:cubicBezTo>
                    <a:cubicBezTo>
                      <a:pt x="12" y="163"/>
                      <a:pt x="18" y="159"/>
                      <a:pt x="16" y="160"/>
                    </a:cubicBezTo>
                    <a:close/>
                    <a:moveTo>
                      <a:pt x="42" y="149"/>
                    </a:moveTo>
                    <a:cubicBezTo>
                      <a:pt x="39" y="150"/>
                      <a:pt x="37" y="152"/>
                      <a:pt x="35" y="153"/>
                    </a:cubicBezTo>
                    <a:cubicBezTo>
                      <a:pt x="32" y="155"/>
                      <a:pt x="28" y="157"/>
                      <a:pt x="25" y="159"/>
                    </a:cubicBezTo>
                    <a:cubicBezTo>
                      <a:pt x="21" y="161"/>
                      <a:pt x="17" y="164"/>
                      <a:pt x="13" y="166"/>
                    </a:cubicBezTo>
                    <a:cubicBezTo>
                      <a:pt x="9" y="168"/>
                      <a:pt x="14" y="165"/>
                      <a:pt x="15" y="164"/>
                    </a:cubicBezTo>
                    <a:cubicBezTo>
                      <a:pt x="17" y="163"/>
                      <a:pt x="20" y="161"/>
                      <a:pt x="22" y="160"/>
                    </a:cubicBezTo>
                    <a:cubicBezTo>
                      <a:pt x="28" y="156"/>
                      <a:pt x="36" y="153"/>
                      <a:pt x="41" y="147"/>
                    </a:cubicBezTo>
                    <a:cubicBezTo>
                      <a:pt x="41" y="148"/>
                      <a:pt x="41" y="148"/>
                      <a:pt x="42" y="149"/>
                    </a:cubicBezTo>
                    <a:close/>
                    <a:moveTo>
                      <a:pt x="34" y="154"/>
                    </a:moveTo>
                    <a:cubicBezTo>
                      <a:pt x="35" y="154"/>
                      <a:pt x="35" y="154"/>
                      <a:pt x="36" y="153"/>
                    </a:cubicBezTo>
                    <a:cubicBezTo>
                      <a:pt x="38" y="152"/>
                      <a:pt x="40" y="151"/>
                      <a:pt x="42" y="150"/>
                    </a:cubicBezTo>
                    <a:cubicBezTo>
                      <a:pt x="42" y="150"/>
                      <a:pt x="42" y="151"/>
                      <a:pt x="42" y="152"/>
                    </a:cubicBezTo>
                    <a:cubicBezTo>
                      <a:pt x="39" y="153"/>
                      <a:pt x="36" y="155"/>
                      <a:pt x="33" y="157"/>
                    </a:cubicBezTo>
                    <a:cubicBezTo>
                      <a:pt x="30" y="159"/>
                      <a:pt x="26" y="161"/>
                      <a:pt x="23" y="163"/>
                    </a:cubicBezTo>
                    <a:cubicBezTo>
                      <a:pt x="22" y="165"/>
                      <a:pt x="20" y="166"/>
                      <a:pt x="18" y="167"/>
                    </a:cubicBezTo>
                    <a:cubicBezTo>
                      <a:pt x="16" y="168"/>
                      <a:pt x="12" y="169"/>
                      <a:pt x="11" y="170"/>
                    </a:cubicBezTo>
                    <a:cubicBezTo>
                      <a:pt x="14" y="167"/>
                      <a:pt x="18" y="166"/>
                      <a:pt x="22" y="163"/>
                    </a:cubicBezTo>
                    <a:cubicBezTo>
                      <a:pt x="26" y="160"/>
                      <a:pt x="30" y="157"/>
                      <a:pt x="34" y="154"/>
                    </a:cubicBezTo>
                    <a:close/>
                    <a:moveTo>
                      <a:pt x="43" y="113"/>
                    </a:moveTo>
                    <a:cubicBezTo>
                      <a:pt x="43" y="113"/>
                      <a:pt x="43" y="114"/>
                      <a:pt x="43" y="114"/>
                    </a:cubicBezTo>
                    <a:cubicBezTo>
                      <a:pt x="39" y="116"/>
                      <a:pt x="35" y="118"/>
                      <a:pt x="31" y="120"/>
                    </a:cubicBezTo>
                    <a:cubicBezTo>
                      <a:pt x="29" y="121"/>
                      <a:pt x="27" y="122"/>
                      <a:pt x="25" y="123"/>
                    </a:cubicBezTo>
                    <a:cubicBezTo>
                      <a:pt x="24" y="123"/>
                      <a:pt x="23" y="124"/>
                      <a:pt x="22" y="125"/>
                    </a:cubicBezTo>
                    <a:cubicBezTo>
                      <a:pt x="23" y="124"/>
                      <a:pt x="24" y="123"/>
                      <a:pt x="25" y="123"/>
                    </a:cubicBezTo>
                    <a:cubicBezTo>
                      <a:pt x="30" y="118"/>
                      <a:pt x="37" y="115"/>
                      <a:pt x="44" y="110"/>
                    </a:cubicBezTo>
                    <a:cubicBezTo>
                      <a:pt x="43" y="111"/>
                      <a:pt x="43" y="112"/>
                      <a:pt x="43" y="113"/>
                    </a:cubicBezTo>
                    <a:close/>
                    <a:moveTo>
                      <a:pt x="44" y="109"/>
                    </a:moveTo>
                    <a:cubicBezTo>
                      <a:pt x="40" y="111"/>
                      <a:pt x="36" y="113"/>
                      <a:pt x="32" y="115"/>
                    </a:cubicBezTo>
                    <a:cubicBezTo>
                      <a:pt x="29" y="116"/>
                      <a:pt x="26" y="117"/>
                      <a:pt x="24" y="119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7" y="117"/>
                      <a:pt x="30" y="116"/>
                      <a:pt x="33" y="114"/>
                    </a:cubicBezTo>
                    <a:cubicBezTo>
                      <a:pt x="37" y="111"/>
                      <a:pt x="40" y="109"/>
                      <a:pt x="44" y="107"/>
                    </a:cubicBezTo>
                    <a:cubicBezTo>
                      <a:pt x="44" y="107"/>
                      <a:pt x="44" y="108"/>
                      <a:pt x="44" y="109"/>
                    </a:cubicBezTo>
                    <a:close/>
                    <a:moveTo>
                      <a:pt x="25" y="115"/>
                    </a:moveTo>
                    <a:cubicBezTo>
                      <a:pt x="28" y="114"/>
                      <a:pt x="31" y="113"/>
                      <a:pt x="34" y="111"/>
                    </a:cubicBezTo>
                    <a:cubicBezTo>
                      <a:pt x="36" y="110"/>
                      <a:pt x="38" y="109"/>
                      <a:pt x="40" y="108"/>
                    </a:cubicBezTo>
                    <a:cubicBezTo>
                      <a:pt x="40" y="108"/>
                      <a:pt x="40" y="108"/>
                      <a:pt x="41" y="108"/>
                    </a:cubicBezTo>
                    <a:cubicBezTo>
                      <a:pt x="37" y="110"/>
                      <a:pt x="33" y="113"/>
                      <a:pt x="29" y="115"/>
                    </a:cubicBezTo>
                    <a:cubicBezTo>
                      <a:pt x="28" y="116"/>
                      <a:pt x="26" y="117"/>
                      <a:pt x="24" y="118"/>
                    </a:cubicBezTo>
                    <a:cubicBezTo>
                      <a:pt x="24" y="117"/>
                      <a:pt x="25" y="116"/>
                      <a:pt x="25" y="115"/>
                    </a:cubicBezTo>
                    <a:close/>
                    <a:moveTo>
                      <a:pt x="45" y="105"/>
                    </a:moveTo>
                    <a:cubicBezTo>
                      <a:pt x="42" y="107"/>
                      <a:pt x="38" y="108"/>
                      <a:pt x="35" y="110"/>
                    </a:cubicBezTo>
                    <a:cubicBezTo>
                      <a:pt x="34" y="110"/>
                      <a:pt x="32" y="112"/>
                      <a:pt x="30" y="113"/>
                    </a:cubicBezTo>
                    <a:cubicBezTo>
                      <a:pt x="29" y="113"/>
                      <a:pt x="27" y="114"/>
                      <a:pt x="26" y="114"/>
                    </a:cubicBezTo>
                    <a:cubicBezTo>
                      <a:pt x="26" y="115"/>
                      <a:pt x="25" y="115"/>
                      <a:pt x="25" y="115"/>
                    </a:cubicBezTo>
                    <a:cubicBezTo>
                      <a:pt x="25" y="115"/>
                      <a:pt x="25" y="114"/>
                      <a:pt x="25" y="114"/>
                    </a:cubicBezTo>
                    <a:cubicBezTo>
                      <a:pt x="26" y="114"/>
                      <a:pt x="27" y="113"/>
                      <a:pt x="27" y="113"/>
                    </a:cubicBezTo>
                    <a:cubicBezTo>
                      <a:pt x="33" y="109"/>
                      <a:pt x="40" y="107"/>
                      <a:pt x="46" y="103"/>
                    </a:cubicBezTo>
                    <a:cubicBezTo>
                      <a:pt x="45" y="104"/>
                      <a:pt x="45" y="104"/>
                      <a:pt x="45" y="105"/>
                    </a:cubicBezTo>
                    <a:close/>
                    <a:moveTo>
                      <a:pt x="46" y="101"/>
                    </a:moveTo>
                    <a:cubicBezTo>
                      <a:pt x="43" y="102"/>
                      <a:pt x="40" y="104"/>
                      <a:pt x="37" y="105"/>
                    </a:cubicBezTo>
                    <a:cubicBezTo>
                      <a:pt x="34" y="106"/>
                      <a:pt x="32" y="107"/>
                      <a:pt x="29" y="108"/>
                    </a:cubicBezTo>
                    <a:cubicBezTo>
                      <a:pt x="25" y="110"/>
                      <a:pt x="32" y="106"/>
                      <a:pt x="32" y="106"/>
                    </a:cubicBezTo>
                    <a:cubicBezTo>
                      <a:pt x="38" y="104"/>
                      <a:pt x="43" y="101"/>
                      <a:pt x="47" y="98"/>
                    </a:cubicBezTo>
                    <a:cubicBezTo>
                      <a:pt x="47" y="99"/>
                      <a:pt x="47" y="100"/>
                      <a:pt x="46" y="101"/>
                    </a:cubicBezTo>
                    <a:close/>
                    <a:moveTo>
                      <a:pt x="48" y="96"/>
                    </a:moveTo>
                    <a:cubicBezTo>
                      <a:pt x="45" y="97"/>
                      <a:pt x="42" y="99"/>
                      <a:pt x="38" y="100"/>
                    </a:cubicBezTo>
                    <a:cubicBezTo>
                      <a:pt x="36" y="101"/>
                      <a:pt x="34" y="102"/>
                      <a:pt x="32" y="103"/>
                    </a:cubicBezTo>
                    <a:cubicBezTo>
                      <a:pt x="31" y="104"/>
                      <a:pt x="30" y="104"/>
                      <a:pt x="29" y="105"/>
                    </a:cubicBezTo>
                    <a:cubicBezTo>
                      <a:pt x="30" y="104"/>
                      <a:pt x="31" y="104"/>
                      <a:pt x="31" y="103"/>
                    </a:cubicBezTo>
                    <a:cubicBezTo>
                      <a:pt x="37" y="100"/>
                      <a:pt x="44" y="98"/>
                      <a:pt x="49" y="94"/>
                    </a:cubicBezTo>
                    <a:cubicBezTo>
                      <a:pt x="49" y="94"/>
                      <a:pt x="48" y="95"/>
                      <a:pt x="48" y="96"/>
                    </a:cubicBezTo>
                    <a:close/>
                    <a:moveTo>
                      <a:pt x="50" y="91"/>
                    </a:moveTo>
                    <a:cubicBezTo>
                      <a:pt x="47" y="93"/>
                      <a:pt x="44" y="94"/>
                      <a:pt x="41" y="96"/>
                    </a:cubicBezTo>
                    <a:cubicBezTo>
                      <a:pt x="39" y="97"/>
                      <a:pt x="37" y="98"/>
                      <a:pt x="35" y="99"/>
                    </a:cubicBezTo>
                    <a:cubicBezTo>
                      <a:pt x="34" y="99"/>
                      <a:pt x="26" y="103"/>
                      <a:pt x="31" y="100"/>
                    </a:cubicBezTo>
                    <a:cubicBezTo>
                      <a:pt x="38" y="95"/>
                      <a:pt x="45" y="94"/>
                      <a:pt x="51" y="89"/>
                    </a:cubicBezTo>
                    <a:cubicBezTo>
                      <a:pt x="51" y="90"/>
                      <a:pt x="50" y="90"/>
                      <a:pt x="50" y="91"/>
                    </a:cubicBezTo>
                    <a:close/>
                    <a:moveTo>
                      <a:pt x="30" y="98"/>
                    </a:moveTo>
                    <a:cubicBezTo>
                      <a:pt x="34" y="97"/>
                      <a:pt x="38" y="95"/>
                      <a:pt x="41" y="93"/>
                    </a:cubicBezTo>
                    <a:cubicBezTo>
                      <a:pt x="43" y="92"/>
                      <a:pt x="45" y="91"/>
                      <a:pt x="47" y="90"/>
                    </a:cubicBezTo>
                    <a:cubicBezTo>
                      <a:pt x="48" y="90"/>
                      <a:pt x="54" y="86"/>
                      <a:pt x="49" y="90"/>
                    </a:cubicBezTo>
                    <a:cubicBezTo>
                      <a:pt x="43" y="94"/>
                      <a:pt x="35" y="96"/>
                      <a:pt x="30" y="100"/>
                    </a:cubicBezTo>
                    <a:cubicBezTo>
                      <a:pt x="30" y="99"/>
                      <a:pt x="30" y="99"/>
                      <a:pt x="30" y="98"/>
                    </a:cubicBezTo>
                    <a:close/>
                    <a:moveTo>
                      <a:pt x="52" y="87"/>
                    </a:moveTo>
                    <a:cubicBezTo>
                      <a:pt x="52" y="87"/>
                      <a:pt x="52" y="87"/>
                      <a:pt x="52" y="87"/>
                    </a:cubicBezTo>
                    <a:cubicBezTo>
                      <a:pt x="48" y="89"/>
                      <a:pt x="44" y="91"/>
                      <a:pt x="41" y="93"/>
                    </a:cubicBezTo>
                    <a:cubicBezTo>
                      <a:pt x="38" y="94"/>
                      <a:pt x="36" y="95"/>
                      <a:pt x="34" y="96"/>
                    </a:cubicBezTo>
                    <a:cubicBezTo>
                      <a:pt x="33" y="97"/>
                      <a:pt x="29" y="99"/>
                      <a:pt x="32" y="96"/>
                    </a:cubicBezTo>
                    <a:cubicBezTo>
                      <a:pt x="39" y="92"/>
                      <a:pt x="47" y="89"/>
                      <a:pt x="54" y="84"/>
                    </a:cubicBezTo>
                    <a:cubicBezTo>
                      <a:pt x="53" y="85"/>
                      <a:pt x="53" y="86"/>
                      <a:pt x="52" y="87"/>
                    </a:cubicBezTo>
                    <a:close/>
                    <a:moveTo>
                      <a:pt x="55" y="82"/>
                    </a:moveTo>
                    <a:cubicBezTo>
                      <a:pt x="52" y="83"/>
                      <a:pt x="49" y="85"/>
                      <a:pt x="45" y="86"/>
                    </a:cubicBezTo>
                    <a:cubicBezTo>
                      <a:pt x="41" y="88"/>
                      <a:pt x="35" y="91"/>
                      <a:pt x="32" y="93"/>
                    </a:cubicBezTo>
                    <a:cubicBezTo>
                      <a:pt x="32" y="93"/>
                      <a:pt x="32" y="93"/>
                      <a:pt x="32" y="93"/>
                    </a:cubicBezTo>
                    <a:cubicBezTo>
                      <a:pt x="40" y="88"/>
                      <a:pt x="49" y="84"/>
                      <a:pt x="57" y="79"/>
                    </a:cubicBezTo>
                    <a:cubicBezTo>
                      <a:pt x="56" y="80"/>
                      <a:pt x="56" y="81"/>
                      <a:pt x="55" y="82"/>
                    </a:cubicBezTo>
                    <a:close/>
                    <a:moveTo>
                      <a:pt x="59" y="76"/>
                    </a:moveTo>
                    <a:cubicBezTo>
                      <a:pt x="55" y="78"/>
                      <a:pt x="51" y="79"/>
                      <a:pt x="47" y="81"/>
                    </a:cubicBezTo>
                    <a:cubicBezTo>
                      <a:pt x="45" y="82"/>
                      <a:pt x="42" y="83"/>
                      <a:pt x="39" y="85"/>
                    </a:cubicBezTo>
                    <a:cubicBezTo>
                      <a:pt x="38" y="85"/>
                      <a:pt x="37" y="85"/>
                      <a:pt x="36" y="86"/>
                    </a:cubicBezTo>
                    <a:cubicBezTo>
                      <a:pt x="36" y="86"/>
                      <a:pt x="35" y="86"/>
                      <a:pt x="35" y="86"/>
                    </a:cubicBezTo>
                    <a:cubicBezTo>
                      <a:pt x="35" y="86"/>
                      <a:pt x="35" y="86"/>
                      <a:pt x="35" y="86"/>
                    </a:cubicBezTo>
                    <a:cubicBezTo>
                      <a:pt x="36" y="85"/>
                      <a:pt x="38" y="84"/>
                      <a:pt x="38" y="85"/>
                    </a:cubicBezTo>
                    <a:cubicBezTo>
                      <a:pt x="46" y="81"/>
                      <a:pt x="55" y="77"/>
                      <a:pt x="62" y="72"/>
                    </a:cubicBezTo>
                    <a:cubicBezTo>
                      <a:pt x="61" y="73"/>
                      <a:pt x="60" y="75"/>
                      <a:pt x="59" y="76"/>
                    </a:cubicBezTo>
                    <a:close/>
                    <a:moveTo>
                      <a:pt x="42" y="82"/>
                    </a:moveTo>
                    <a:cubicBezTo>
                      <a:pt x="45" y="81"/>
                      <a:pt x="48" y="79"/>
                      <a:pt x="50" y="78"/>
                    </a:cubicBezTo>
                    <a:cubicBezTo>
                      <a:pt x="51" y="78"/>
                      <a:pt x="52" y="77"/>
                      <a:pt x="52" y="77"/>
                    </a:cubicBezTo>
                    <a:cubicBezTo>
                      <a:pt x="50" y="78"/>
                      <a:pt x="48" y="79"/>
                      <a:pt x="47" y="80"/>
                    </a:cubicBezTo>
                    <a:cubicBezTo>
                      <a:pt x="45" y="81"/>
                      <a:pt x="44" y="81"/>
                      <a:pt x="42" y="82"/>
                    </a:cubicBezTo>
                    <a:close/>
                    <a:moveTo>
                      <a:pt x="35" y="87"/>
                    </a:moveTo>
                    <a:cubicBezTo>
                      <a:pt x="38" y="86"/>
                      <a:pt x="42" y="84"/>
                      <a:pt x="45" y="83"/>
                    </a:cubicBezTo>
                    <a:cubicBezTo>
                      <a:pt x="49" y="81"/>
                      <a:pt x="55" y="79"/>
                      <a:pt x="58" y="77"/>
                    </a:cubicBezTo>
                    <a:cubicBezTo>
                      <a:pt x="58" y="77"/>
                      <a:pt x="58" y="77"/>
                      <a:pt x="58" y="77"/>
                    </a:cubicBezTo>
                    <a:cubicBezTo>
                      <a:pt x="50" y="83"/>
                      <a:pt x="41" y="87"/>
                      <a:pt x="32" y="92"/>
                    </a:cubicBezTo>
                    <a:cubicBezTo>
                      <a:pt x="33" y="90"/>
                      <a:pt x="34" y="89"/>
                      <a:pt x="35" y="87"/>
                    </a:cubicBezTo>
                    <a:close/>
                    <a:moveTo>
                      <a:pt x="32" y="94"/>
                    </a:moveTo>
                    <a:cubicBezTo>
                      <a:pt x="36" y="92"/>
                      <a:pt x="39" y="90"/>
                      <a:pt x="43" y="88"/>
                    </a:cubicBezTo>
                    <a:cubicBezTo>
                      <a:pt x="46" y="87"/>
                      <a:pt x="52" y="85"/>
                      <a:pt x="55" y="83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47" y="88"/>
                      <a:pt x="39" y="91"/>
                      <a:pt x="31" y="96"/>
                    </a:cubicBezTo>
                    <a:cubicBezTo>
                      <a:pt x="31" y="95"/>
                      <a:pt x="32" y="94"/>
                      <a:pt x="32" y="94"/>
                    </a:cubicBezTo>
                    <a:close/>
                    <a:moveTo>
                      <a:pt x="29" y="102"/>
                    </a:moveTo>
                    <a:cubicBezTo>
                      <a:pt x="33" y="101"/>
                      <a:pt x="36" y="99"/>
                      <a:pt x="40" y="97"/>
                    </a:cubicBezTo>
                    <a:cubicBezTo>
                      <a:pt x="43" y="95"/>
                      <a:pt x="47" y="94"/>
                      <a:pt x="50" y="92"/>
                    </a:cubicBezTo>
                    <a:cubicBezTo>
                      <a:pt x="50" y="92"/>
                      <a:pt x="50" y="92"/>
                      <a:pt x="50" y="92"/>
                    </a:cubicBezTo>
                    <a:cubicBezTo>
                      <a:pt x="47" y="95"/>
                      <a:pt x="43" y="96"/>
                      <a:pt x="40" y="98"/>
                    </a:cubicBezTo>
                    <a:cubicBezTo>
                      <a:pt x="36" y="100"/>
                      <a:pt x="32" y="102"/>
                      <a:pt x="28" y="104"/>
                    </a:cubicBezTo>
                    <a:cubicBezTo>
                      <a:pt x="29" y="104"/>
                      <a:pt x="29" y="103"/>
                      <a:pt x="29" y="102"/>
                    </a:cubicBezTo>
                    <a:close/>
                    <a:moveTo>
                      <a:pt x="28" y="106"/>
                    </a:moveTo>
                    <a:cubicBezTo>
                      <a:pt x="31" y="104"/>
                      <a:pt x="34" y="103"/>
                      <a:pt x="37" y="102"/>
                    </a:cubicBezTo>
                    <a:cubicBezTo>
                      <a:pt x="39" y="101"/>
                      <a:pt x="41" y="100"/>
                      <a:pt x="43" y="99"/>
                    </a:cubicBezTo>
                    <a:cubicBezTo>
                      <a:pt x="44" y="98"/>
                      <a:pt x="49" y="95"/>
                      <a:pt x="47" y="97"/>
                    </a:cubicBezTo>
                    <a:cubicBezTo>
                      <a:pt x="41" y="102"/>
                      <a:pt x="34" y="104"/>
                      <a:pt x="27" y="108"/>
                    </a:cubicBezTo>
                    <a:cubicBezTo>
                      <a:pt x="28" y="107"/>
                      <a:pt x="28" y="106"/>
                      <a:pt x="28" y="106"/>
                    </a:cubicBezTo>
                    <a:close/>
                    <a:moveTo>
                      <a:pt x="27" y="109"/>
                    </a:moveTo>
                    <a:cubicBezTo>
                      <a:pt x="29" y="109"/>
                      <a:pt x="32" y="108"/>
                      <a:pt x="34" y="107"/>
                    </a:cubicBezTo>
                    <a:cubicBezTo>
                      <a:pt x="36" y="106"/>
                      <a:pt x="39" y="105"/>
                      <a:pt x="41" y="104"/>
                    </a:cubicBezTo>
                    <a:cubicBezTo>
                      <a:pt x="42" y="104"/>
                      <a:pt x="42" y="104"/>
                      <a:pt x="43" y="103"/>
                    </a:cubicBezTo>
                    <a:cubicBezTo>
                      <a:pt x="43" y="103"/>
                      <a:pt x="47" y="101"/>
                      <a:pt x="45" y="102"/>
                    </a:cubicBezTo>
                    <a:cubicBezTo>
                      <a:pt x="42" y="105"/>
                      <a:pt x="37" y="106"/>
                      <a:pt x="34" y="108"/>
                    </a:cubicBezTo>
                    <a:cubicBezTo>
                      <a:pt x="31" y="109"/>
                      <a:pt x="28" y="111"/>
                      <a:pt x="26" y="113"/>
                    </a:cubicBezTo>
                    <a:cubicBezTo>
                      <a:pt x="26" y="112"/>
                      <a:pt x="26" y="111"/>
                      <a:pt x="27" y="109"/>
                    </a:cubicBezTo>
                    <a:close/>
                    <a:moveTo>
                      <a:pt x="23" y="120"/>
                    </a:moveTo>
                    <a:cubicBezTo>
                      <a:pt x="27" y="118"/>
                      <a:pt x="31" y="116"/>
                      <a:pt x="35" y="115"/>
                    </a:cubicBezTo>
                    <a:cubicBezTo>
                      <a:pt x="35" y="115"/>
                      <a:pt x="36" y="114"/>
                      <a:pt x="36" y="114"/>
                    </a:cubicBezTo>
                    <a:cubicBezTo>
                      <a:pt x="32" y="117"/>
                      <a:pt x="27" y="120"/>
                      <a:pt x="23" y="123"/>
                    </a:cubicBezTo>
                    <a:cubicBezTo>
                      <a:pt x="23" y="122"/>
                      <a:pt x="23" y="121"/>
                      <a:pt x="23" y="120"/>
                    </a:cubicBezTo>
                    <a:close/>
                    <a:moveTo>
                      <a:pt x="22" y="125"/>
                    </a:moveTo>
                    <a:cubicBezTo>
                      <a:pt x="25" y="124"/>
                      <a:pt x="28" y="122"/>
                      <a:pt x="31" y="120"/>
                    </a:cubicBezTo>
                    <a:cubicBezTo>
                      <a:pt x="33" y="119"/>
                      <a:pt x="35" y="118"/>
                      <a:pt x="37" y="117"/>
                    </a:cubicBezTo>
                    <a:cubicBezTo>
                      <a:pt x="38" y="117"/>
                      <a:pt x="38" y="117"/>
                      <a:pt x="39" y="117"/>
                    </a:cubicBezTo>
                    <a:cubicBezTo>
                      <a:pt x="36" y="119"/>
                      <a:pt x="33" y="121"/>
                      <a:pt x="30" y="123"/>
                    </a:cubicBezTo>
                    <a:cubicBezTo>
                      <a:pt x="27" y="125"/>
                      <a:pt x="24" y="127"/>
                      <a:pt x="21" y="129"/>
                    </a:cubicBezTo>
                    <a:cubicBezTo>
                      <a:pt x="21" y="128"/>
                      <a:pt x="22" y="127"/>
                      <a:pt x="22" y="125"/>
                    </a:cubicBezTo>
                    <a:close/>
                    <a:moveTo>
                      <a:pt x="21" y="130"/>
                    </a:moveTo>
                    <a:cubicBezTo>
                      <a:pt x="25" y="128"/>
                      <a:pt x="29" y="126"/>
                      <a:pt x="33" y="123"/>
                    </a:cubicBezTo>
                    <a:cubicBezTo>
                      <a:pt x="35" y="123"/>
                      <a:pt x="36" y="122"/>
                      <a:pt x="38" y="120"/>
                    </a:cubicBezTo>
                    <a:cubicBezTo>
                      <a:pt x="39" y="120"/>
                      <a:pt x="39" y="119"/>
                      <a:pt x="40" y="119"/>
                    </a:cubicBezTo>
                    <a:cubicBezTo>
                      <a:pt x="43" y="117"/>
                      <a:pt x="39" y="120"/>
                      <a:pt x="38" y="120"/>
                    </a:cubicBezTo>
                    <a:cubicBezTo>
                      <a:pt x="35" y="123"/>
                      <a:pt x="31" y="126"/>
                      <a:pt x="26" y="128"/>
                    </a:cubicBezTo>
                    <a:cubicBezTo>
                      <a:pt x="24" y="129"/>
                      <a:pt x="22" y="131"/>
                      <a:pt x="20" y="133"/>
                    </a:cubicBezTo>
                    <a:cubicBezTo>
                      <a:pt x="20" y="132"/>
                      <a:pt x="20" y="131"/>
                      <a:pt x="21" y="130"/>
                    </a:cubicBezTo>
                    <a:close/>
                    <a:moveTo>
                      <a:pt x="19" y="135"/>
                    </a:moveTo>
                    <a:cubicBezTo>
                      <a:pt x="24" y="133"/>
                      <a:pt x="28" y="130"/>
                      <a:pt x="32" y="128"/>
                    </a:cubicBezTo>
                    <a:cubicBezTo>
                      <a:pt x="34" y="127"/>
                      <a:pt x="36" y="126"/>
                      <a:pt x="38" y="124"/>
                    </a:cubicBezTo>
                    <a:cubicBezTo>
                      <a:pt x="39" y="124"/>
                      <a:pt x="40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1" y="124"/>
                      <a:pt x="38" y="125"/>
                      <a:pt x="39" y="125"/>
                    </a:cubicBezTo>
                    <a:cubicBezTo>
                      <a:pt x="32" y="130"/>
                      <a:pt x="24" y="133"/>
                      <a:pt x="18" y="139"/>
                    </a:cubicBezTo>
                    <a:cubicBezTo>
                      <a:pt x="19" y="137"/>
                      <a:pt x="19" y="136"/>
                      <a:pt x="19" y="135"/>
                    </a:cubicBezTo>
                    <a:close/>
                    <a:moveTo>
                      <a:pt x="18" y="141"/>
                    </a:moveTo>
                    <a:cubicBezTo>
                      <a:pt x="18" y="141"/>
                      <a:pt x="18" y="141"/>
                      <a:pt x="18" y="140"/>
                    </a:cubicBezTo>
                    <a:cubicBezTo>
                      <a:pt x="18" y="141"/>
                      <a:pt x="18" y="141"/>
                      <a:pt x="18" y="141"/>
                    </a:cubicBezTo>
                    <a:cubicBezTo>
                      <a:pt x="18" y="141"/>
                      <a:pt x="18" y="141"/>
                      <a:pt x="18" y="141"/>
                    </a:cubicBezTo>
                    <a:close/>
                    <a:moveTo>
                      <a:pt x="17" y="142"/>
                    </a:moveTo>
                    <a:cubicBezTo>
                      <a:pt x="21" y="140"/>
                      <a:pt x="24" y="138"/>
                      <a:pt x="28" y="136"/>
                    </a:cubicBezTo>
                    <a:cubicBezTo>
                      <a:pt x="30" y="135"/>
                      <a:pt x="32" y="134"/>
                      <a:pt x="34" y="132"/>
                    </a:cubicBezTo>
                    <a:cubicBezTo>
                      <a:pt x="35" y="132"/>
                      <a:pt x="35" y="131"/>
                      <a:pt x="36" y="131"/>
                    </a:cubicBezTo>
                    <a:cubicBezTo>
                      <a:pt x="37" y="130"/>
                      <a:pt x="41" y="129"/>
                      <a:pt x="41" y="129"/>
                    </a:cubicBezTo>
                    <a:cubicBezTo>
                      <a:pt x="37" y="133"/>
                      <a:pt x="32" y="135"/>
                      <a:pt x="27" y="137"/>
                    </a:cubicBezTo>
                    <a:cubicBezTo>
                      <a:pt x="24" y="139"/>
                      <a:pt x="20" y="142"/>
                      <a:pt x="17" y="144"/>
                    </a:cubicBezTo>
                    <a:cubicBezTo>
                      <a:pt x="17" y="144"/>
                      <a:pt x="17" y="143"/>
                      <a:pt x="17" y="142"/>
                    </a:cubicBezTo>
                    <a:close/>
                    <a:moveTo>
                      <a:pt x="16" y="146"/>
                    </a:moveTo>
                    <a:cubicBezTo>
                      <a:pt x="20" y="145"/>
                      <a:pt x="24" y="142"/>
                      <a:pt x="27" y="140"/>
                    </a:cubicBezTo>
                    <a:cubicBezTo>
                      <a:pt x="29" y="139"/>
                      <a:pt x="32" y="137"/>
                      <a:pt x="34" y="136"/>
                    </a:cubicBezTo>
                    <a:cubicBezTo>
                      <a:pt x="35" y="136"/>
                      <a:pt x="36" y="135"/>
                      <a:pt x="37" y="135"/>
                    </a:cubicBezTo>
                    <a:cubicBezTo>
                      <a:pt x="37" y="135"/>
                      <a:pt x="42" y="132"/>
                      <a:pt x="40" y="134"/>
                    </a:cubicBezTo>
                    <a:cubicBezTo>
                      <a:pt x="38" y="135"/>
                      <a:pt x="35" y="136"/>
                      <a:pt x="33" y="137"/>
                    </a:cubicBezTo>
                    <a:cubicBezTo>
                      <a:pt x="31" y="138"/>
                      <a:pt x="28" y="140"/>
                      <a:pt x="26" y="142"/>
                    </a:cubicBezTo>
                    <a:cubicBezTo>
                      <a:pt x="23" y="144"/>
                      <a:pt x="19" y="146"/>
                      <a:pt x="16" y="148"/>
                    </a:cubicBezTo>
                    <a:cubicBezTo>
                      <a:pt x="16" y="148"/>
                      <a:pt x="16" y="147"/>
                      <a:pt x="16" y="146"/>
                    </a:cubicBezTo>
                    <a:close/>
                    <a:moveTo>
                      <a:pt x="15" y="150"/>
                    </a:moveTo>
                    <a:cubicBezTo>
                      <a:pt x="20" y="148"/>
                      <a:pt x="24" y="145"/>
                      <a:pt x="29" y="142"/>
                    </a:cubicBezTo>
                    <a:cubicBezTo>
                      <a:pt x="31" y="141"/>
                      <a:pt x="33" y="140"/>
                      <a:pt x="36" y="138"/>
                    </a:cubicBezTo>
                    <a:cubicBezTo>
                      <a:pt x="36" y="138"/>
                      <a:pt x="37" y="138"/>
                      <a:pt x="37" y="138"/>
                    </a:cubicBezTo>
                    <a:cubicBezTo>
                      <a:pt x="32" y="141"/>
                      <a:pt x="28" y="144"/>
                      <a:pt x="23" y="146"/>
                    </a:cubicBezTo>
                    <a:cubicBezTo>
                      <a:pt x="20" y="148"/>
                      <a:pt x="17" y="150"/>
                      <a:pt x="15" y="152"/>
                    </a:cubicBezTo>
                    <a:cubicBezTo>
                      <a:pt x="15" y="151"/>
                      <a:pt x="15" y="150"/>
                      <a:pt x="15" y="150"/>
                    </a:cubicBezTo>
                    <a:close/>
                    <a:moveTo>
                      <a:pt x="14" y="154"/>
                    </a:moveTo>
                    <a:cubicBezTo>
                      <a:pt x="19" y="152"/>
                      <a:pt x="23" y="149"/>
                      <a:pt x="27" y="147"/>
                    </a:cubicBezTo>
                    <a:cubicBezTo>
                      <a:pt x="29" y="146"/>
                      <a:pt x="31" y="145"/>
                      <a:pt x="34" y="144"/>
                    </a:cubicBezTo>
                    <a:cubicBezTo>
                      <a:pt x="35" y="143"/>
                      <a:pt x="36" y="142"/>
                      <a:pt x="38" y="141"/>
                    </a:cubicBezTo>
                    <a:cubicBezTo>
                      <a:pt x="38" y="141"/>
                      <a:pt x="42" y="138"/>
                      <a:pt x="40" y="140"/>
                    </a:cubicBezTo>
                    <a:cubicBezTo>
                      <a:pt x="36" y="144"/>
                      <a:pt x="31" y="147"/>
                      <a:pt x="26" y="149"/>
                    </a:cubicBezTo>
                    <a:cubicBezTo>
                      <a:pt x="22" y="152"/>
                      <a:pt x="18" y="155"/>
                      <a:pt x="14" y="157"/>
                    </a:cubicBezTo>
                    <a:cubicBezTo>
                      <a:pt x="14" y="156"/>
                      <a:pt x="14" y="155"/>
                      <a:pt x="14" y="154"/>
                    </a:cubicBezTo>
                    <a:close/>
                    <a:moveTo>
                      <a:pt x="12" y="163"/>
                    </a:moveTo>
                    <a:cubicBezTo>
                      <a:pt x="12" y="163"/>
                      <a:pt x="12" y="163"/>
                      <a:pt x="12" y="163"/>
                    </a:cubicBezTo>
                    <a:cubicBezTo>
                      <a:pt x="18" y="160"/>
                      <a:pt x="23" y="157"/>
                      <a:pt x="29" y="154"/>
                    </a:cubicBezTo>
                    <a:cubicBezTo>
                      <a:pt x="32" y="152"/>
                      <a:pt x="34" y="151"/>
                      <a:pt x="37" y="149"/>
                    </a:cubicBezTo>
                    <a:cubicBezTo>
                      <a:pt x="38" y="149"/>
                      <a:pt x="40" y="148"/>
                      <a:pt x="41" y="147"/>
                    </a:cubicBezTo>
                    <a:cubicBezTo>
                      <a:pt x="39" y="149"/>
                      <a:pt x="37" y="150"/>
                      <a:pt x="36" y="151"/>
                    </a:cubicBezTo>
                    <a:cubicBezTo>
                      <a:pt x="28" y="156"/>
                      <a:pt x="19" y="160"/>
                      <a:pt x="12" y="166"/>
                    </a:cubicBezTo>
                    <a:cubicBezTo>
                      <a:pt x="12" y="165"/>
                      <a:pt x="12" y="164"/>
                      <a:pt x="12" y="163"/>
                    </a:cubicBezTo>
                    <a:close/>
                    <a:moveTo>
                      <a:pt x="11" y="168"/>
                    </a:moveTo>
                    <a:cubicBezTo>
                      <a:pt x="14" y="166"/>
                      <a:pt x="17" y="165"/>
                      <a:pt x="19" y="163"/>
                    </a:cubicBezTo>
                    <a:cubicBezTo>
                      <a:pt x="16" y="165"/>
                      <a:pt x="13" y="167"/>
                      <a:pt x="11" y="169"/>
                    </a:cubicBezTo>
                    <a:cubicBezTo>
                      <a:pt x="11" y="169"/>
                      <a:pt x="11" y="168"/>
                      <a:pt x="11" y="168"/>
                    </a:cubicBezTo>
                    <a:close/>
                    <a:moveTo>
                      <a:pt x="10" y="175"/>
                    </a:moveTo>
                    <a:cubicBezTo>
                      <a:pt x="15" y="171"/>
                      <a:pt x="20" y="169"/>
                      <a:pt x="26" y="166"/>
                    </a:cubicBezTo>
                    <a:cubicBezTo>
                      <a:pt x="28" y="165"/>
                      <a:pt x="30" y="164"/>
                      <a:pt x="33" y="162"/>
                    </a:cubicBezTo>
                    <a:cubicBezTo>
                      <a:pt x="25" y="167"/>
                      <a:pt x="17" y="172"/>
                      <a:pt x="9" y="178"/>
                    </a:cubicBezTo>
                    <a:cubicBezTo>
                      <a:pt x="10" y="177"/>
                      <a:pt x="10" y="176"/>
                      <a:pt x="10" y="175"/>
                    </a:cubicBezTo>
                    <a:close/>
                    <a:moveTo>
                      <a:pt x="9" y="184"/>
                    </a:moveTo>
                    <a:cubicBezTo>
                      <a:pt x="9" y="184"/>
                      <a:pt x="9" y="184"/>
                      <a:pt x="9" y="184"/>
                    </a:cubicBezTo>
                    <a:cubicBezTo>
                      <a:pt x="13" y="183"/>
                      <a:pt x="17" y="180"/>
                      <a:pt x="21" y="178"/>
                    </a:cubicBezTo>
                    <a:cubicBezTo>
                      <a:pt x="27" y="175"/>
                      <a:pt x="32" y="172"/>
                      <a:pt x="38" y="169"/>
                    </a:cubicBezTo>
                    <a:cubicBezTo>
                      <a:pt x="37" y="171"/>
                      <a:pt x="37" y="172"/>
                      <a:pt x="37" y="173"/>
                    </a:cubicBezTo>
                    <a:cubicBezTo>
                      <a:pt x="32" y="175"/>
                      <a:pt x="27" y="178"/>
                      <a:pt x="21" y="180"/>
                    </a:cubicBezTo>
                    <a:cubicBezTo>
                      <a:pt x="17" y="182"/>
                      <a:pt x="12" y="183"/>
                      <a:pt x="8" y="186"/>
                    </a:cubicBezTo>
                    <a:cubicBezTo>
                      <a:pt x="8" y="185"/>
                      <a:pt x="9" y="185"/>
                      <a:pt x="9" y="184"/>
                    </a:cubicBezTo>
                    <a:close/>
                    <a:moveTo>
                      <a:pt x="4" y="244"/>
                    </a:moveTo>
                    <a:cubicBezTo>
                      <a:pt x="4" y="244"/>
                      <a:pt x="4" y="244"/>
                      <a:pt x="4" y="244"/>
                    </a:cubicBezTo>
                    <a:cubicBezTo>
                      <a:pt x="5" y="244"/>
                      <a:pt x="8" y="241"/>
                      <a:pt x="10" y="240"/>
                    </a:cubicBezTo>
                    <a:cubicBezTo>
                      <a:pt x="13" y="238"/>
                      <a:pt x="15" y="236"/>
                      <a:pt x="18" y="235"/>
                    </a:cubicBezTo>
                    <a:cubicBezTo>
                      <a:pt x="23" y="232"/>
                      <a:pt x="27" y="229"/>
                      <a:pt x="31" y="226"/>
                    </a:cubicBezTo>
                    <a:cubicBezTo>
                      <a:pt x="31" y="227"/>
                      <a:pt x="31" y="228"/>
                      <a:pt x="31" y="229"/>
                    </a:cubicBezTo>
                    <a:cubicBezTo>
                      <a:pt x="22" y="233"/>
                      <a:pt x="14" y="242"/>
                      <a:pt x="4" y="244"/>
                    </a:cubicBezTo>
                    <a:close/>
                    <a:moveTo>
                      <a:pt x="5" y="238"/>
                    </a:moveTo>
                    <a:cubicBezTo>
                      <a:pt x="5" y="238"/>
                      <a:pt x="5" y="237"/>
                      <a:pt x="6" y="237"/>
                    </a:cubicBezTo>
                    <a:cubicBezTo>
                      <a:pt x="14" y="231"/>
                      <a:pt x="24" y="228"/>
                      <a:pt x="31" y="221"/>
                    </a:cubicBezTo>
                    <a:cubicBezTo>
                      <a:pt x="31" y="223"/>
                      <a:pt x="31" y="224"/>
                      <a:pt x="31" y="225"/>
                    </a:cubicBezTo>
                    <a:cubicBezTo>
                      <a:pt x="31" y="225"/>
                      <a:pt x="31" y="225"/>
                      <a:pt x="31" y="225"/>
                    </a:cubicBezTo>
                    <a:cubicBezTo>
                      <a:pt x="26" y="227"/>
                      <a:pt x="22" y="229"/>
                      <a:pt x="18" y="232"/>
                    </a:cubicBezTo>
                    <a:cubicBezTo>
                      <a:pt x="16" y="233"/>
                      <a:pt x="13" y="234"/>
                      <a:pt x="11" y="235"/>
                    </a:cubicBezTo>
                    <a:cubicBezTo>
                      <a:pt x="10" y="236"/>
                      <a:pt x="5" y="238"/>
                      <a:pt x="5" y="238"/>
                    </a:cubicBezTo>
                    <a:cubicBezTo>
                      <a:pt x="5" y="238"/>
                      <a:pt x="5" y="238"/>
                      <a:pt x="5" y="238"/>
                    </a:cubicBezTo>
                    <a:close/>
                    <a:moveTo>
                      <a:pt x="31" y="220"/>
                    </a:moveTo>
                    <a:cubicBezTo>
                      <a:pt x="27" y="222"/>
                      <a:pt x="23" y="224"/>
                      <a:pt x="19" y="226"/>
                    </a:cubicBezTo>
                    <a:cubicBezTo>
                      <a:pt x="16" y="227"/>
                      <a:pt x="13" y="228"/>
                      <a:pt x="11" y="229"/>
                    </a:cubicBezTo>
                    <a:cubicBezTo>
                      <a:pt x="10" y="230"/>
                      <a:pt x="5" y="233"/>
                      <a:pt x="8" y="231"/>
                    </a:cubicBezTo>
                    <a:cubicBezTo>
                      <a:pt x="16" y="225"/>
                      <a:pt x="25" y="222"/>
                      <a:pt x="32" y="216"/>
                    </a:cubicBezTo>
                    <a:cubicBezTo>
                      <a:pt x="32" y="218"/>
                      <a:pt x="32" y="219"/>
                      <a:pt x="31" y="220"/>
                    </a:cubicBezTo>
                    <a:close/>
                    <a:moveTo>
                      <a:pt x="32" y="215"/>
                    </a:moveTo>
                    <a:cubicBezTo>
                      <a:pt x="23" y="217"/>
                      <a:pt x="16" y="224"/>
                      <a:pt x="7" y="226"/>
                    </a:cubicBezTo>
                    <a:cubicBezTo>
                      <a:pt x="9" y="226"/>
                      <a:pt x="11" y="224"/>
                      <a:pt x="12" y="223"/>
                    </a:cubicBezTo>
                    <a:cubicBezTo>
                      <a:pt x="14" y="222"/>
                      <a:pt x="17" y="221"/>
                      <a:pt x="19" y="220"/>
                    </a:cubicBezTo>
                    <a:cubicBezTo>
                      <a:pt x="23" y="217"/>
                      <a:pt x="28" y="215"/>
                      <a:pt x="33" y="213"/>
                    </a:cubicBezTo>
                    <a:cubicBezTo>
                      <a:pt x="32" y="214"/>
                      <a:pt x="32" y="214"/>
                      <a:pt x="32" y="215"/>
                    </a:cubicBezTo>
                    <a:close/>
                    <a:moveTo>
                      <a:pt x="33" y="212"/>
                    </a:moveTo>
                    <a:cubicBezTo>
                      <a:pt x="29" y="213"/>
                      <a:pt x="25" y="214"/>
                      <a:pt x="22" y="216"/>
                    </a:cubicBezTo>
                    <a:cubicBezTo>
                      <a:pt x="18" y="218"/>
                      <a:pt x="14" y="221"/>
                      <a:pt x="9" y="222"/>
                    </a:cubicBezTo>
                    <a:cubicBezTo>
                      <a:pt x="13" y="221"/>
                      <a:pt x="17" y="218"/>
                      <a:pt x="21" y="216"/>
                    </a:cubicBezTo>
                    <a:cubicBezTo>
                      <a:pt x="25" y="213"/>
                      <a:pt x="29" y="211"/>
                      <a:pt x="33" y="209"/>
                    </a:cubicBezTo>
                    <a:cubicBezTo>
                      <a:pt x="33" y="210"/>
                      <a:pt x="33" y="211"/>
                      <a:pt x="33" y="212"/>
                    </a:cubicBezTo>
                    <a:close/>
                    <a:moveTo>
                      <a:pt x="24" y="200"/>
                    </a:moveTo>
                    <a:cubicBezTo>
                      <a:pt x="23" y="201"/>
                      <a:pt x="23" y="201"/>
                      <a:pt x="23" y="201"/>
                    </a:cubicBezTo>
                    <a:cubicBezTo>
                      <a:pt x="18" y="204"/>
                      <a:pt x="12" y="206"/>
                      <a:pt x="8" y="209"/>
                    </a:cubicBezTo>
                    <a:cubicBezTo>
                      <a:pt x="8" y="209"/>
                      <a:pt x="8" y="208"/>
                      <a:pt x="8" y="207"/>
                    </a:cubicBezTo>
                    <a:cubicBezTo>
                      <a:pt x="13" y="204"/>
                      <a:pt x="18" y="202"/>
                      <a:pt x="24" y="200"/>
                    </a:cubicBezTo>
                    <a:close/>
                    <a:moveTo>
                      <a:pt x="32" y="197"/>
                    </a:moveTo>
                    <a:cubicBezTo>
                      <a:pt x="34" y="197"/>
                      <a:pt x="35" y="196"/>
                      <a:pt x="35" y="196"/>
                    </a:cubicBezTo>
                    <a:cubicBezTo>
                      <a:pt x="35" y="196"/>
                      <a:pt x="35" y="196"/>
                      <a:pt x="35" y="195"/>
                    </a:cubicBezTo>
                    <a:cubicBezTo>
                      <a:pt x="35" y="196"/>
                      <a:pt x="35" y="197"/>
                      <a:pt x="35" y="198"/>
                    </a:cubicBezTo>
                    <a:cubicBezTo>
                      <a:pt x="31" y="200"/>
                      <a:pt x="26" y="202"/>
                      <a:pt x="22" y="204"/>
                    </a:cubicBezTo>
                    <a:cubicBezTo>
                      <a:pt x="18" y="205"/>
                      <a:pt x="13" y="207"/>
                      <a:pt x="9" y="209"/>
                    </a:cubicBezTo>
                    <a:cubicBezTo>
                      <a:pt x="13" y="206"/>
                      <a:pt x="18" y="205"/>
                      <a:pt x="22" y="203"/>
                    </a:cubicBezTo>
                    <a:cubicBezTo>
                      <a:pt x="23" y="201"/>
                      <a:pt x="25" y="200"/>
                      <a:pt x="27" y="199"/>
                    </a:cubicBezTo>
                    <a:cubicBezTo>
                      <a:pt x="28" y="199"/>
                      <a:pt x="28" y="199"/>
                      <a:pt x="28" y="199"/>
                    </a:cubicBezTo>
                    <a:cubicBezTo>
                      <a:pt x="30" y="198"/>
                      <a:pt x="31" y="197"/>
                      <a:pt x="32" y="197"/>
                    </a:cubicBezTo>
                    <a:close/>
                    <a:moveTo>
                      <a:pt x="10" y="211"/>
                    </a:moveTo>
                    <a:cubicBezTo>
                      <a:pt x="9" y="211"/>
                      <a:pt x="9" y="211"/>
                      <a:pt x="9" y="212"/>
                    </a:cubicBezTo>
                    <a:cubicBezTo>
                      <a:pt x="8" y="212"/>
                      <a:pt x="8" y="212"/>
                      <a:pt x="8" y="212"/>
                    </a:cubicBezTo>
                    <a:cubicBezTo>
                      <a:pt x="8" y="212"/>
                      <a:pt x="8" y="211"/>
                      <a:pt x="8" y="210"/>
                    </a:cubicBezTo>
                    <a:cubicBezTo>
                      <a:pt x="17" y="207"/>
                      <a:pt x="26" y="203"/>
                      <a:pt x="34" y="199"/>
                    </a:cubicBezTo>
                    <a:cubicBezTo>
                      <a:pt x="26" y="203"/>
                      <a:pt x="18" y="207"/>
                      <a:pt x="10" y="211"/>
                    </a:cubicBezTo>
                    <a:close/>
                    <a:moveTo>
                      <a:pt x="8" y="213"/>
                    </a:moveTo>
                    <a:cubicBezTo>
                      <a:pt x="12" y="211"/>
                      <a:pt x="17" y="208"/>
                      <a:pt x="21" y="206"/>
                    </a:cubicBezTo>
                    <a:cubicBezTo>
                      <a:pt x="24" y="205"/>
                      <a:pt x="27" y="204"/>
                      <a:pt x="29" y="203"/>
                    </a:cubicBezTo>
                    <a:cubicBezTo>
                      <a:pt x="30" y="203"/>
                      <a:pt x="31" y="203"/>
                      <a:pt x="31" y="202"/>
                    </a:cubicBezTo>
                    <a:cubicBezTo>
                      <a:pt x="27" y="204"/>
                      <a:pt x="23" y="207"/>
                      <a:pt x="19" y="209"/>
                    </a:cubicBezTo>
                    <a:cubicBezTo>
                      <a:pt x="16" y="211"/>
                      <a:pt x="11" y="212"/>
                      <a:pt x="8" y="215"/>
                    </a:cubicBezTo>
                    <a:cubicBezTo>
                      <a:pt x="8" y="214"/>
                      <a:pt x="8" y="214"/>
                      <a:pt x="8" y="213"/>
                    </a:cubicBezTo>
                    <a:close/>
                    <a:moveTo>
                      <a:pt x="29" y="202"/>
                    </a:moveTo>
                    <a:cubicBezTo>
                      <a:pt x="31" y="201"/>
                      <a:pt x="33" y="200"/>
                      <a:pt x="35" y="199"/>
                    </a:cubicBezTo>
                    <a:cubicBezTo>
                      <a:pt x="35" y="200"/>
                      <a:pt x="35" y="200"/>
                      <a:pt x="35" y="201"/>
                    </a:cubicBezTo>
                    <a:cubicBezTo>
                      <a:pt x="33" y="201"/>
                      <a:pt x="31" y="202"/>
                      <a:pt x="29" y="202"/>
                    </a:cubicBezTo>
                    <a:close/>
                    <a:moveTo>
                      <a:pt x="8" y="216"/>
                    </a:moveTo>
                    <a:cubicBezTo>
                      <a:pt x="12" y="215"/>
                      <a:pt x="15" y="214"/>
                      <a:pt x="19" y="212"/>
                    </a:cubicBezTo>
                    <a:cubicBezTo>
                      <a:pt x="15" y="214"/>
                      <a:pt x="11" y="216"/>
                      <a:pt x="7" y="219"/>
                    </a:cubicBezTo>
                    <a:cubicBezTo>
                      <a:pt x="7" y="218"/>
                      <a:pt x="8" y="217"/>
                      <a:pt x="8" y="216"/>
                    </a:cubicBezTo>
                    <a:close/>
                    <a:moveTo>
                      <a:pt x="34" y="206"/>
                    </a:moveTo>
                    <a:cubicBezTo>
                      <a:pt x="34" y="206"/>
                      <a:pt x="34" y="207"/>
                      <a:pt x="34" y="208"/>
                    </a:cubicBezTo>
                    <a:cubicBezTo>
                      <a:pt x="26" y="211"/>
                      <a:pt x="18" y="214"/>
                      <a:pt x="10" y="218"/>
                    </a:cubicBezTo>
                    <a:cubicBezTo>
                      <a:pt x="7" y="219"/>
                      <a:pt x="12" y="217"/>
                      <a:pt x="12" y="217"/>
                    </a:cubicBezTo>
                    <a:cubicBezTo>
                      <a:pt x="14" y="215"/>
                      <a:pt x="17" y="214"/>
                      <a:pt x="19" y="213"/>
                    </a:cubicBezTo>
                    <a:cubicBezTo>
                      <a:pt x="23" y="211"/>
                      <a:pt x="27" y="209"/>
                      <a:pt x="31" y="207"/>
                    </a:cubicBezTo>
                    <a:cubicBezTo>
                      <a:pt x="32" y="207"/>
                      <a:pt x="33" y="206"/>
                      <a:pt x="34" y="206"/>
                    </a:cubicBezTo>
                    <a:close/>
                    <a:moveTo>
                      <a:pt x="7" y="220"/>
                    </a:moveTo>
                    <a:cubicBezTo>
                      <a:pt x="11" y="218"/>
                      <a:pt x="15" y="216"/>
                      <a:pt x="19" y="214"/>
                    </a:cubicBezTo>
                    <a:cubicBezTo>
                      <a:pt x="22" y="213"/>
                      <a:pt x="24" y="212"/>
                      <a:pt x="27" y="211"/>
                    </a:cubicBezTo>
                    <a:cubicBezTo>
                      <a:pt x="25" y="213"/>
                      <a:pt x="23" y="214"/>
                      <a:pt x="20" y="215"/>
                    </a:cubicBezTo>
                    <a:cubicBezTo>
                      <a:pt x="16" y="217"/>
                      <a:pt x="11" y="220"/>
                      <a:pt x="7" y="223"/>
                    </a:cubicBezTo>
                    <a:cubicBezTo>
                      <a:pt x="7" y="222"/>
                      <a:pt x="7" y="221"/>
                      <a:pt x="7" y="220"/>
                    </a:cubicBezTo>
                    <a:close/>
                    <a:moveTo>
                      <a:pt x="34" y="205"/>
                    </a:moveTo>
                    <a:cubicBezTo>
                      <a:pt x="33" y="205"/>
                      <a:pt x="32" y="206"/>
                      <a:pt x="31" y="206"/>
                    </a:cubicBezTo>
                    <a:cubicBezTo>
                      <a:pt x="30" y="207"/>
                      <a:pt x="29" y="207"/>
                      <a:pt x="29" y="207"/>
                    </a:cubicBezTo>
                    <a:cubicBezTo>
                      <a:pt x="27" y="208"/>
                      <a:pt x="24" y="209"/>
                      <a:pt x="22" y="210"/>
                    </a:cubicBezTo>
                    <a:cubicBezTo>
                      <a:pt x="17" y="212"/>
                      <a:pt x="13" y="214"/>
                      <a:pt x="9" y="215"/>
                    </a:cubicBezTo>
                    <a:cubicBezTo>
                      <a:pt x="10" y="215"/>
                      <a:pt x="12" y="213"/>
                      <a:pt x="13" y="213"/>
                    </a:cubicBezTo>
                    <a:cubicBezTo>
                      <a:pt x="15" y="212"/>
                      <a:pt x="18" y="211"/>
                      <a:pt x="20" y="209"/>
                    </a:cubicBezTo>
                    <a:cubicBezTo>
                      <a:pt x="25" y="207"/>
                      <a:pt x="29" y="204"/>
                      <a:pt x="35" y="202"/>
                    </a:cubicBezTo>
                    <a:cubicBezTo>
                      <a:pt x="34" y="203"/>
                      <a:pt x="34" y="204"/>
                      <a:pt x="34" y="205"/>
                    </a:cubicBezTo>
                    <a:close/>
                    <a:moveTo>
                      <a:pt x="36" y="193"/>
                    </a:moveTo>
                    <a:cubicBezTo>
                      <a:pt x="36" y="194"/>
                      <a:pt x="35" y="194"/>
                      <a:pt x="35" y="195"/>
                    </a:cubicBezTo>
                    <a:cubicBezTo>
                      <a:pt x="33" y="195"/>
                      <a:pt x="30" y="197"/>
                      <a:pt x="28" y="198"/>
                    </a:cubicBezTo>
                    <a:cubicBezTo>
                      <a:pt x="25" y="199"/>
                      <a:pt x="22" y="200"/>
                      <a:pt x="20" y="201"/>
                    </a:cubicBezTo>
                    <a:cubicBezTo>
                      <a:pt x="19" y="202"/>
                      <a:pt x="17" y="202"/>
                      <a:pt x="16" y="202"/>
                    </a:cubicBezTo>
                    <a:cubicBezTo>
                      <a:pt x="18" y="202"/>
                      <a:pt x="19" y="201"/>
                      <a:pt x="21" y="200"/>
                    </a:cubicBezTo>
                    <a:cubicBezTo>
                      <a:pt x="25" y="198"/>
                      <a:pt x="28" y="195"/>
                      <a:pt x="32" y="193"/>
                    </a:cubicBezTo>
                    <a:cubicBezTo>
                      <a:pt x="33" y="193"/>
                      <a:pt x="34" y="193"/>
                      <a:pt x="36" y="192"/>
                    </a:cubicBezTo>
                    <a:cubicBezTo>
                      <a:pt x="36" y="193"/>
                      <a:pt x="36" y="193"/>
                      <a:pt x="36" y="193"/>
                    </a:cubicBezTo>
                    <a:close/>
                    <a:moveTo>
                      <a:pt x="36" y="192"/>
                    </a:moveTo>
                    <a:cubicBezTo>
                      <a:pt x="34" y="192"/>
                      <a:pt x="33" y="192"/>
                      <a:pt x="32" y="193"/>
                    </a:cubicBezTo>
                    <a:cubicBezTo>
                      <a:pt x="32" y="193"/>
                      <a:pt x="31" y="193"/>
                      <a:pt x="31" y="193"/>
                    </a:cubicBezTo>
                    <a:cubicBezTo>
                      <a:pt x="29" y="194"/>
                      <a:pt x="27" y="195"/>
                      <a:pt x="24" y="195"/>
                    </a:cubicBezTo>
                    <a:cubicBezTo>
                      <a:pt x="20" y="197"/>
                      <a:pt x="16" y="198"/>
                      <a:pt x="12" y="200"/>
                    </a:cubicBezTo>
                    <a:cubicBezTo>
                      <a:pt x="6" y="203"/>
                      <a:pt x="11" y="200"/>
                      <a:pt x="12" y="200"/>
                    </a:cubicBezTo>
                    <a:cubicBezTo>
                      <a:pt x="14" y="198"/>
                      <a:pt x="17" y="197"/>
                      <a:pt x="19" y="196"/>
                    </a:cubicBezTo>
                    <a:cubicBezTo>
                      <a:pt x="24" y="193"/>
                      <a:pt x="29" y="191"/>
                      <a:pt x="33" y="188"/>
                    </a:cubicBezTo>
                    <a:cubicBezTo>
                      <a:pt x="33" y="188"/>
                      <a:pt x="34" y="188"/>
                      <a:pt x="34" y="188"/>
                    </a:cubicBezTo>
                    <a:cubicBezTo>
                      <a:pt x="34" y="188"/>
                      <a:pt x="35" y="188"/>
                      <a:pt x="36" y="187"/>
                    </a:cubicBezTo>
                    <a:cubicBezTo>
                      <a:pt x="36" y="189"/>
                      <a:pt x="36" y="190"/>
                      <a:pt x="36" y="192"/>
                    </a:cubicBezTo>
                    <a:close/>
                    <a:moveTo>
                      <a:pt x="35" y="187"/>
                    </a:moveTo>
                    <a:cubicBezTo>
                      <a:pt x="35" y="187"/>
                      <a:pt x="34" y="187"/>
                      <a:pt x="33" y="188"/>
                    </a:cubicBezTo>
                    <a:cubicBezTo>
                      <a:pt x="32" y="188"/>
                      <a:pt x="31" y="189"/>
                      <a:pt x="30" y="189"/>
                    </a:cubicBezTo>
                    <a:cubicBezTo>
                      <a:pt x="27" y="190"/>
                      <a:pt x="24" y="191"/>
                      <a:pt x="22" y="192"/>
                    </a:cubicBezTo>
                    <a:cubicBezTo>
                      <a:pt x="17" y="193"/>
                      <a:pt x="13" y="195"/>
                      <a:pt x="8" y="197"/>
                    </a:cubicBezTo>
                    <a:cubicBezTo>
                      <a:pt x="18" y="193"/>
                      <a:pt x="27" y="188"/>
                      <a:pt x="36" y="183"/>
                    </a:cubicBezTo>
                    <a:cubicBezTo>
                      <a:pt x="36" y="184"/>
                      <a:pt x="36" y="185"/>
                      <a:pt x="36" y="187"/>
                    </a:cubicBezTo>
                    <a:cubicBezTo>
                      <a:pt x="36" y="187"/>
                      <a:pt x="35" y="187"/>
                      <a:pt x="35" y="187"/>
                    </a:cubicBezTo>
                    <a:close/>
                    <a:moveTo>
                      <a:pt x="36" y="182"/>
                    </a:moveTo>
                    <a:cubicBezTo>
                      <a:pt x="36" y="182"/>
                      <a:pt x="36" y="182"/>
                      <a:pt x="36" y="182"/>
                    </a:cubicBezTo>
                    <a:cubicBezTo>
                      <a:pt x="31" y="183"/>
                      <a:pt x="26" y="185"/>
                      <a:pt x="21" y="187"/>
                    </a:cubicBezTo>
                    <a:cubicBezTo>
                      <a:pt x="20" y="187"/>
                      <a:pt x="18" y="188"/>
                      <a:pt x="17" y="189"/>
                    </a:cubicBezTo>
                    <a:cubicBezTo>
                      <a:pt x="19" y="187"/>
                      <a:pt x="22" y="186"/>
                      <a:pt x="25" y="185"/>
                    </a:cubicBezTo>
                    <a:cubicBezTo>
                      <a:pt x="29" y="184"/>
                      <a:pt x="33" y="182"/>
                      <a:pt x="36" y="179"/>
                    </a:cubicBezTo>
                    <a:cubicBezTo>
                      <a:pt x="36" y="180"/>
                      <a:pt x="36" y="181"/>
                      <a:pt x="36" y="182"/>
                    </a:cubicBezTo>
                    <a:close/>
                    <a:moveTo>
                      <a:pt x="21" y="186"/>
                    </a:moveTo>
                    <a:cubicBezTo>
                      <a:pt x="17" y="188"/>
                      <a:pt x="13" y="190"/>
                      <a:pt x="10" y="192"/>
                    </a:cubicBezTo>
                    <a:cubicBezTo>
                      <a:pt x="9" y="192"/>
                      <a:pt x="9" y="192"/>
                      <a:pt x="9" y="192"/>
                    </a:cubicBezTo>
                    <a:cubicBezTo>
                      <a:pt x="8" y="192"/>
                      <a:pt x="8" y="193"/>
                      <a:pt x="8" y="193"/>
                    </a:cubicBezTo>
                    <a:cubicBezTo>
                      <a:pt x="8" y="193"/>
                      <a:pt x="8" y="193"/>
                      <a:pt x="8" y="192"/>
                    </a:cubicBezTo>
                    <a:cubicBezTo>
                      <a:pt x="8" y="192"/>
                      <a:pt x="8" y="191"/>
                      <a:pt x="8" y="191"/>
                    </a:cubicBezTo>
                    <a:cubicBezTo>
                      <a:pt x="13" y="188"/>
                      <a:pt x="18" y="186"/>
                      <a:pt x="23" y="184"/>
                    </a:cubicBezTo>
                    <a:cubicBezTo>
                      <a:pt x="27" y="183"/>
                      <a:pt x="32" y="182"/>
                      <a:pt x="35" y="180"/>
                    </a:cubicBezTo>
                    <a:cubicBezTo>
                      <a:pt x="31" y="183"/>
                      <a:pt x="26" y="184"/>
                      <a:pt x="21" y="186"/>
                    </a:cubicBezTo>
                    <a:close/>
                    <a:moveTo>
                      <a:pt x="8" y="194"/>
                    </a:moveTo>
                    <a:cubicBezTo>
                      <a:pt x="13" y="191"/>
                      <a:pt x="18" y="189"/>
                      <a:pt x="23" y="187"/>
                    </a:cubicBezTo>
                    <a:cubicBezTo>
                      <a:pt x="25" y="186"/>
                      <a:pt x="27" y="185"/>
                      <a:pt x="30" y="184"/>
                    </a:cubicBezTo>
                    <a:cubicBezTo>
                      <a:pt x="31" y="184"/>
                      <a:pt x="32" y="184"/>
                      <a:pt x="33" y="183"/>
                    </a:cubicBezTo>
                    <a:cubicBezTo>
                      <a:pt x="34" y="183"/>
                      <a:pt x="34" y="183"/>
                      <a:pt x="34" y="183"/>
                    </a:cubicBezTo>
                    <a:cubicBezTo>
                      <a:pt x="34" y="183"/>
                      <a:pt x="33" y="183"/>
                      <a:pt x="33" y="184"/>
                    </a:cubicBezTo>
                    <a:cubicBezTo>
                      <a:pt x="25" y="188"/>
                      <a:pt x="15" y="192"/>
                      <a:pt x="8" y="197"/>
                    </a:cubicBezTo>
                    <a:cubicBezTo>
                      <a:pt x="8" y="196"/>
                      <a:pt x="8" y="195"/>
                      <a:pt x="8" y="194"/>
                    </a:cubicBezTo>
                    <a:close/>
                    <a:moveTo>
                      <a:pt x="8" y="198"/>
                    </a:moveTo>
                    <a:cubicBezTo>
                      <a:pt x="14" y="195"/>
                      <a:pt x="20" y="193"/>
                      <a:pt x="27" y="191"/>
                    </a:cubicBezTo>
                    <a:cubicBezTo>
                      <a:pt x="25" y="192"/>
                      <a:pt x="24" y="192"/>
                      <a:pt x="22" y="193"/>
                    </a:cubicBezTo>
                    <a:cubicBezTo>
                      <a:pt x="17" y="196"/>
                      <a:pt x="12" y="199"/>
                      <a:pt x="8" y="202"/>
                    </a:cubicBezTo>
                    <a:cubicBezTo>
                      <a:pt x="8" y="201"/>
                      <a:pt x="8" y="200"/>
                      <a:pt x="8" y="198"/>
                    </a:cubicBezTo>
                    <a:close/>
                    <a:moveTo>
                      <a:pt x="36" y="179"/>
                    </a:moveTo>
                    <a:cubicBezTo>
                      <a:pt x="36" y="179"/>
                      <a:pt x="36" y="179"/>
                      <a:pt x="36" y="179"/>
                    </a:cubicBezTo>
                    <a:cubicBezTo>
                      <a:pt x="31" y="181"/>
                      <a:pt x="25" y="182"/>
                      <a:pt x="20" y="184"/>
                    </a:cubicBezTo>
                    <a:cubicBezTo>
                      <a:pt x="18" y="185"/>
                      <a:pt x="15" y="186"/>
                      <a:pt x="13" y="187"/>
                    </a:cubicBezTo>
                    <a:cubicBezTo>
                      <a:pt x="12" y="188"/>
                      <a:pt x="11" y="188"/>
                      <a:pt x="10" y="189"/>
                    </a:cubicBezTo>
                    <a:cubicBezTo>
                      <a:pt x="6" y="191"/>
                      <a:pt x="11" y="189"/>
                      <a:pt x="11" y="188"/>
                    </a:cubicBezTo>
                    <a:cubicBezTo>
                      <a:pt x="19" y="183"/>
                      <a:pt x="29" y="181"/>
                      <a:pt x="37" y="174"/>
                    </a:cubicBezTo>
                    <a:cubicBezTo>
                      <a:pt x="37" y="176"/>
                      <a:pt x="37" y="177"/>
                      <a:pt x="36" y="179"/>
                    </a:cubicBezTo>
                    <a:close/>
                    <a:moveTo>
                      <a:pt x="8" y="203"/>
                    </a:moveTo>
                    <a:cubicBezTo>
                      <a:pt x="8" y="203"/>
                      <a:pt x="8" y="203"/>
                      <a:pt x="8" y="203"/>
                    </a:cubicBezTo>
                    <a:cubicBezTo>
                      <a:pt x="13" y="202"/>
                      <a:pt x="17" y="199"/>
                      <a:pt x="22" y="197"/>
                    </a:cubicBezTo>
                    <a:cubicBezTo>
                      <a:pt x="24" y="196"/>
                      <a:pt x="26" y="196"/>
                      <a:pt x="28" y="195"/>
                    </a:cubicBezTo>
                    <a:cubicBezTo>
                      <a:pt x="26" y="196"/>
                      <a:pt x="24" y="197"/>
                      <a:pt x="23" y="198"/>
                    </a:cubicBezTo>
                    <a:cubicBezTo>
                      <a:pt x="18" y="201"/>
                      <a:pt x="14" y="203"/>
                      <a:pt x="9" y="205"/>
                    </a:cubicBezTo>
                    <a:cubicBezTo>
                      <a:pt x="9" y="205"/>
                      <a:pt x="8" y="206"/>
                      <a:pt x="8" y="206"/>
                    </a:cubicBezTo>
                    <a:cubicBezTo>
                      <a:pt x="8" y="206"/>
                      <a:pt x="8" y="206"/>
                      <a:pt x="8" y="206"/>
                    </a:cubicBezTo>
                    <a:cubicBezTo>
                      <a:pt x="8" y="205"/>
                      <a:pt x="8" y="204"/>
                      <a:pt x="8" y="203"/>
                    </a:cubicBezTo>
                    <a:close/>
                    <a:moveTo>
                      <a:pt x="7" y="224"/>
                    </a:moveTo>
                    <a:cubicBezTo>
                      <a:pt x="7" y="224"/>
                      <a:pt x="7" y="224"/>
                      <a:pt x="7" y="224"/>
                    </a:cubicBezTo>
                    <a:cubicBezTo>
                      <a:pt x="11" y="223"/>
                      <a:pt x="15" y="221"/>
                      <a:pt x="18" y="219"/>
                    </a:cubicBezTo>
                    <a:cubicBezTo>
                      <a:pt x="20" y="217"/>
                      <a:pt x="23" y="216"/>
                      <a:pt x="25" y="215"/>
                    </a:cubicBezTo>
                    <a:cubicBezTo>
                      <a:pt x="22" y="217"/>
                      <a:pt x="20" y="219"/>
                      <a:pt x="17" y="220"/>
                    </a:cubicBezTo>
                    <a:cubicBezTo>
                      <a:pt x="14" y="222"/>
                      <a:pt x="10" y="224"/>
                      <a:pt x="7" y="226"/>
                    </a:cubicBezTo>
                    <a:cubicBezTo>
                      <a:pt x="7" y="225"/>
                      <a:pt x="7" y="224"/>
                      <a:pt x="7" y="224"/>
                    </a:cubicBezTo>
                    <a:close/>
                    <a:moveTo>
                      <a:pt x="7" y="227"/>
                    </a:moveTo>
                    <a:cubicBezTo>
                      <a:pt x="15" y="225"/>
                      <a:pt x="23" y="219"/>
                      <a:pt x="31" y="216"/>
                    </a:cubicBezTo>
                    <a:cubicBezTo>
                      <a:pt x="30" y="217"/>
                      <a:pt x="28" y="219"/>
                      <a:pt x="26" y="220"/>
                    </a:cubicBezTo>
                    <a:cubicBezTo>
                      <a:pt x="24" y="221"/>
                      <a:pt x="21" y="222"/>
                      <a:pt x="19" y="223"/>
                    </a:cubicBezTo>
                    <a:cubicBezTo>
                      <a:pt x="14" y="226"/>
                      <a:pt x="10" y="229"/>
                      <a:pt x="6" y="231"/>
                    </a:cubicBezTo>
                    <a:cubicBezTo>
                      <a:pt x="6" y="230"/>
                      <a:pt x="7" y="229"/>
                      <a:pt x="7" y="227"/>
                    </a:cubicBezTo>
                    <a:close/>
                    <a:moveTo>
                      <a:pt x="5" y="236"/>
                    </a:moveTo>
                    <a:cubicBezTo>
                      <a:pt x="6" y="235"/>
                      <a:pt x="6" y="234"/>
                      <a:pt x="6" y="233"/>
                    </a:cubicBezTo>
                    <a:cubicBezTo>
                      <a:pt x="10" y="231"/>
                      <a:pt x="14" y="229"/>
                      <a:pt x="18" y="227"/>
                    </a:cubicBezTo>
                    <a:cubicBezTo>
                      <a:pt x="20" y="226"/>
                      <a:pt x="23" y="225"/>
                      <a:pt x="26" y="223"/>
                    </a:cubicBezTo>
                    <a:cubicBezTo>
                      <a:pt x="27" y="223"/>
                      <a:pt x="29" y="222"/>
                      <a:pt x="31" y="221"/>
                    </a:cubicBezTo>
                    <a:cubicBezTo>
                      <a:pt x="32" y="221"/>
                      <a:pt x="26" y="225"/>
                      <a:pt x="27" y="224"/>
                    </a:cubicBezTo>
                    <a:cubicBezTo>
                      <a:pt x="21" y="229"/>
                      <a:pt x="12" y="231"/>
                      <a:pt x="5" y="237"/>
                    </a:cubicBezTo>
                    <a:cubicBezTo>
                      <a:pt x="5" y="237"/>
                      <a:pt x="5" y="236"/>
                      <a:pt x="5" y="236"/>
                    </a:cubicBezTo>
                    <a:close/>
                    <a:moveTo>
                      <a:pt x="5" y="239"/>
                    </a:moveTo>
                    <a:cubicBezTo>
                      <a:pt x="9" y="237"/>
                      <a:pt x="13" y="235"/>
                      <a:pt x="17" y="233"/>
                    </a:cubicBezTo>
                    <a:cubicBezTo>
                      <a:pt x="19" y="232"/>
                      <a:pt x="22" y="230"/>
                      <a:pt x="24" y="229"/>
                    </a:cubicBezTo>
                    <a:cubicBezTo>
                      <a:pt x="26" y="228"/>
                      <a:pt x="33" y="223"/>
                      <a:pt x="27" y="228"/>
                    </a:cubicBezTo>
                    <a:cubicBezTo>
                      <a:pt x="20" y="234"/>
                      <a:pt x="11" y="237"/>
                      <a:pt x="4" y="243"/>
                    </a:cubicBezTo>
                    <a:cubicBezTo>
                      <a:pt x="4" y="242"/>
                      <a:pt x="4" y="240"/>
                      <a:pt x="5" y="239"/>
                    </a:cubicBezTo>
                    <a:close/>
                    <a:moveTo>
                      <a:pt x="3" y="245"/>
                    </a:moveTo>
                    <a:cubicBezTo>
                      <a:pt x="8" y="244"/>
                      <a:pt x="13" y="241"/>
                      <a:pt x="17" y="238"/>
                    </a:cubicBezTo>
                    <a:cubicBezTo>
                      <a:pt x="19" y="237"/>
                      <a:pt x="22" y="235"/>
                      <a:pt x="24" y="234"/>
                    </a:cubicBezTo>
                    <a:cubicBezTo>
                      <a:pt x="25" y="233"/>
                      <a:pt x="27" y="232"/>
                      <a:pt x="28" y="231"/>
                    </a:cubicBezTo>
                    <a:cubicBezTo>
                      <a:pt x="28" y="231"/>
                      <a:pt x="32" y="228"/>
                      <a:pt x="30" y="231"/>
                    </a:cubicBezTo>
                    <a:cubicBezTo>
                      <a:pt x="28" y="233"/>
                      <a:pt x="24" y="234"/>
                      <a:pt x="22" y="236"/>
                    </a:cubicBezTo>
                    <a:cubicBezTo>
                      <a:pt x="19" y="237"/>
                      <a:pt x="17" y="239"/>
                      <a:pt x="14" y="241"/>
                    </a:cubicBezTo>
                    <a:cubicBezTo>
                      <a:pt x="10" y="244"/>
                      <a:pt x="6" y="246"/>
                      <a:pt x="3" y="249"/>
                    </a:cubicBezTo>
                    <a:cubicBezTo>
                      <a:pt x="3" y="248"/>
                      <a:pt x="3" y="246"/>
                      <a:pt x="3" y="245"/>
                    </a:cubicBezTo>
                    <a:close/>
                    <a:moveTo>
                      <a:pt x="5" y="248"/>
                    </a:moveTo>
                    <a:cubicBezTo>
                      <a:pt x="10" y="244"/>
                      <a:pt x="16" y="241"/>
                      <a:pt x="21" y="237"/>
                    </a:cubicBezTo>
                    <a:cubicBezTo>
                      <a:pt x="24" y="235"/>
                      <a:pt x="28" y="233"/>
                      <a:pt x="31" y="230"/>
                    </a:cubicBezTo>
                    <a:cubicBezTo>
                      <a:pt x="31" y="231"/>
                      <a:pt x="31" y="231"/>
                      <a:pt x="31" y="232"/>
                    </a:cubicBezTo>
                    <a:cubicBezTo>
                      <a:pt x="26" y="235"/>
                      <a:pt x="21" y="238"/>
                      <a:pt x="16" y="242"/>
                    </a:cubicBezTo>
                    <a:cubicBezTo>
                      <a:pt x="13" y="244"/>
                      <a:pt x="10" y="246"/>
                      <a:pt x="7" y="247"/>
                    </a:cubicBezTo>
                    <a:cubicBezTo>
                      <a:pt x="5" y="248"/>
                      <a:pt x="1" y="252"/>
                      <a:pt x="5" y="248"/>
                    </a:cubicBezTo>
                    <a:close/>
                    <a:moveTo>
                      <a:pt x="31" y="234"/>
                    </a:moveTo>
                    <a:cubicBezTo>
                      <a:pt x="31" y="235"/>
                      <a:pt x="31" y="235"/>
                      <a:pt x="31" y="236"/>
                    </a:cubicBezTo>
                    <a:cubicBezTo>
                      <a:pt x="25" y="239"/>
                      <a:pt x="19" y="244"/>
                      <a:pt x="13" y="249"/>
                    </a:cubicBezTo>
                    <a:cubicBezTo>
                      <a:pt x="19" y="244"/>
                      <a:pt x="25" y="238"/>
                      <a:pt x="31" y="233"/>
                    </a:cubicBezTo>
                    <a:cubicBezTo>
                      <a:pt x="31" y="233"/>
                      <a:pt x="31" y="234"/>
                      <a:pt x="31" y="234"/>
                    </a:cubicBezTo>
                    <a:close/>
                    <a:moveTo>
                      <a:pt x="30" y="238"/>
                    </a:moveTo>
                    <a:cubicBezTo>
                      <a:pt x="29" y="239"/>
                      <a:pt x="27" y="240"/>
                      <a:pt x="26" y="241"/>
                    </a:cubicBezTo>
                    <a:cubicBezTo>
                      <a:pt x="24" y="243"/>
                      <a:pt x="22" y="244"/>
                      <a:pt x="20" y="245"/>
                    </a:cubicBezTo>
                    <a:cubicBezTo>
                      <a:pt x="19" y="246"/>
                      <a:pt x="19" y="246"/>
                      <a:pt x="18" y="247"/>
                    </a:cubicBezTo>
                    <a:cubicBezTo>
                      <a:pt x="22" y="244"/>
                      <a:pt x="26" y="240"/>
                      <a:pt x="29" y="238"/>
                    </a:cubicBezTo>
                    <a:cubicBezTo>
                      <a:pt x="31" y="237"/>
                      <a:pt x="31" y="237"/>
                      <a:pt x="30" y="238"/>
                    </a:cubicBezTo>
                    <a:close/>
                    <a:moveTo>
                      <a:pt x="23" y="244"/>
                    </a:moveTo>
                    <a:cubicBezTo>
                      <a:pt x="26" y="242"/>
                      <a:pt x="29" y="240"/>
                      <a:pt x="32" y="237"/>
                    </a:cubicBezTo>
                    <a:cubicBezTo>
                      <a:pt x="32" y="238"/>
                      <a:pt x="32" y="239"/>
                      <a:pt x="32" y="239"/>
                    </a:cubicBezTo>
                    <a:cubicBezTo>
                      <a:pt x="28" y="243"/>
                      <a:pt x="23" y="246"/>
                      <a:pt x="18" y="249"/>
                    </a:cubicBezTo>
                    <a:cubicBezTo>
                      <a:pt x="16" y="251"/>
                      <a:pt x="14" y="252"/>
                      <a:pt x="12" y="254"/>
                    </a:cubicBezTo>
                    <a:cubicBezTo>
                      <a:pt x="11" y="254"/>
                      <a:pt x="10" y="255"/>
                      <a:pt x="9" y="256"/>
                    </a:cubicBezTo>
                    <a:cubicBezTo>
                      <a:pt x="8" y="256"/>
                      <a:pt x="8" y="256"/>
                      <a:pt x="7" y="256"/>
                    </a:cubicBezTo>
                    <a:cubicBezTo>
                      <a:pt x="12" y="252"/>
                      <a:pt x="17" y="248"/>
                      <a:pt x="23" y="244"/>
                    </a:cubicBezTo>
                    <a:close/>
                    <a:moveTo>
                      <a:pt x="32" y="240"/>
                    </a:moveTo>
                    <a:cubicBezTo>
                      <a:pt x="32" y="242"/>
                      <a:pt x="32" y="243"/>
                      <a:pt x="32" y="244"/>
                    </a:cubicBezTo>
                    <a:cubicBezTo>
                      <a:pt x="32" y="244"/>
                      <a:pt x="32" y="244"/>
                      <a:pt x="32" y="244"/>
                    </a:cubicBezTo>
                    <a:cubicBezTo>
                      <a:pt x="28" y="247"/>
                      <a:pt x="24" y="249"/>
                      <a:pt x="20" y="252"/>
                    </a:cubicBezTo>
                    <a:cubicBezTo>
                      <a:pt x="18" y="254"/>
                      <a:pt x="15" y="255"/>
                      <a:pt x="13" y="257"/>
                    </a:cubicBezTo>
                    <a:cubicBezTo>
                      <a:pt x="12" y="258"/>
                      <a:pt x="7" y="261"/>
                      <a:pt x="10" y="258"/>
                    </a:cubicBezTo>
                    <a:cubicBezTo>
                      <a:pt x="17" y="251"/>
                      <a:pt x="26" y="247"/>
                      <a:pt x="32" y="240"/>
                    </a:cubicBezTo>
                    <a:close/>
                    <a:moveTo>
                      <a:pt x="33" y="245"/>
                    </a:moveTo>
                    <a:cubicBezTo>
                      <a:pt x="33" y="246"/>
                      <a:pt x="33" y="247"/>
                      <a:pt x="33" y="249"/>
                    </a:cubicBezTo>
                    <a:cubicBezTo>
                      <a:pt x="29" y="251"/>
                      <a:pt x="26" y="254"/>
                      <a:pt x="22" y="256"/>
                    </a:cubicBezTo>
                    <a:cubicBezTo>
                      <a:pt x="19" y="258"/>
                      <a:pt x="15" y="261"/>
                      <a:pt x="12" y="263"/>
                    </a:cubicBezTo>
                    <a:cubicBezTo>
                      <a:pt x="16" y="260"/>
                      <a:pt x="18" y="257"/>
                      <a:pt x="22" y="254"/>
                    </a:cubicBezTo>
                    <a:cubicBezTo>
                      <a:pt x="25" y="251"/>
                      <a:pt x="29" y="248"/>
                      <a:pt x="33" y="245"/>
                    </a:cubicBezTo>
                    <a:close/>
                    <a:moveTo>
                      <a:pt x="32" y="254"/>
                    </a:moveTo>
                    <a:cubicBezTo>
                      <a:pt x="32" y="254"/>
                      <a:pt x="32" y="253"/>
                      <a:pt x="32" y="254"/>
                    </a:cubicBezTo>
                    <a:cubicBezTo>
                      <a:pt x="26" y="257"/>
                      <a:pt x="22" y="263"/>
                      <a:pt x="16" y="265"/>
                    </a:cubicBezTo>
                    <a:cubicBezTo>
                      <a:pt x="16" y="265"/>
                      <a:pt x="18" y="263"/>
                      <a:pt x="19" y="263"/>
                    </a:cubicBezTo>
                    <a:cubicBezTo>
                      <a:pt x="20" y="261"/>
                      <a:pt x="22" y="260"/>
                      <a:pt x="24" y="258"/>
                    </a:cubicBezTo>
                    <a:cubicBezTo>
                      <a:pt x="27" y="255"/>
                      <a:pt x="30" y="253"/>
                      <a:pt x="33" y="250"/>
                    </a:cubicBezTo>
                    <a:cubicBezTo>
                      <a:pt x="33" y="251"/>
                      <a:pt x="33" y="253"/>
                      <a:pt x="32" y="254"/>
                    </a:cubicBezTo>
                    <a:close/>
                    <a:moveTo>
                      <a:pt x="32" y="254"/>
                    </a:moveTo>
                    <a:cubicBezTo>
                      <a:pt x="32" y="256"/>
                      <a:pt x="31" y="258"/>
                      <a:pt x="30" y="260"/>
                    </a:cubicBezTo>
                    <a:cubicBezTo>
                      <a:pt x="30" y="260"/>
                      <a:pt x="30" y="259"/>
                      <a:pt x="30" y="259"/>
                    </a:cubicBezTo>
                    <a:cubicBezTo>
                      <a:pt x="28" y="260"/>
                      <a:pt x="27" y="262"/>
                      <a:pt x="26" y="263"/>
                    </a:cubicBezTo>
                    <a:cubicBezTo>
                      <a:pt x="21" y="267"/>
                      <a:pt x="25" y="263"/>
                      <a:pt x="26" y="262"/>
                    </a:cubicBezTo>
                    <a:cubicBezTo>
                      <a:pt x="28" y="260"/>
                      <a:pt x="31" y="257"/>
                      <a:pt x="32" y="254"/>
                    </a:cubicBezTo>
                    <a:cubicBezTo>
                      <a:pt x="32" y="254"/>
                      <a:pt x="32" y="254"/>
                      <a:pt x="32" y="254"/>
                    </a:cubicBezTo>
                    <a:close/>
                    <a:moveTo>
                      <a:pt x="47" y="178"/>
                    </a:moveTo>
                    <a:cubicBezTo>
                      <a:pt x="46" y="151"/>
                      <a:pt x="40" y="123"/>
                      <a:pt x="51" y="97"/>
                    </a:cubicBezTo>
                    <a:cubicBezTo>
                      <a:pt x="61" y="71"/>
                      <a:pt x="84" y="52"/>
                      <a:pt x="111" y="45"/>
                    </a:cubicBezTo>
                    <a:cubicBezTo>
                      <a:pt x="119" y="43"/>
                      <a:pt x="128" y="42"/>
                      <a:pt x="137" y="43"/>
                    </a:cubicBezTo>
                    <a:cubicBezTo>
                      <a:pt x="138" y="43"/>
                      <a:pt x="138" y="43"/>
                      <a:pt x="138" y="43"/>
                    </a:cubicBezTo>
                    <a:cubicBezTo>
                      <a:pt x="152" y="44"/>
                      <a:pt x="165" y="48"/>
                      <a:pt x="177" y="54"/>
                    </a:cubicBezTo>
                    <a:cubicBezTo>
                      <a:pt x="171" y="55"/>
                      <a:pt x="165" y="56"/>
                      <a:pt x="159" y="57"/>
                    </a:cubicBezTo>
                    <a:cubicBezTo>
                      <a:pt x="151" y="58"/>
                      <a:pt x="143" y="58"/>
                      <a:pt x="135" y="59"/>
                    </a:cubicBezTo>
                    <a:cubicBezTo>
                      <a:pt x="123" y="61"/>
                      <a:pt x="112" y="65"/>
                      <a:pt x="102" y="71"/>
                    </a:cubicBezTo>
                    <a:cubicBezTo>
                      <a:pt x="81" y="85"/>
                      <a:pt x="69" y="108"/>
                      <a:pt x="71" y="133"/>
                    </a:cubicBezTo>
                    <a:cubicBezTo>
                      <a:pt x="72" y="147"/>
                      <a:pt x="76" y="160"/>
                      <a:pt x="77" y="174"/>
                    </a:cubicBezTo>
                    <a:cubicBezTo>
                      <a:pt x="77" y="181"/>
                      <a:pt x="75" y="188"/>
                      <a:pt x="75" y="196"/>
                    </a:cubicBezTo>
                    <a:cubicBezTo>
                      <a:pt x="74" y="198"/>
                      <a:pt x="74" y="201"/>
                      <a:pt x="74" y="203"/>
                    </a:cubicBezTo>
                    <a:cubicBezTo>
                      <a:pt x="74" y="203"/>
                      <a:pt x="73" y="203"/>
                      <a:pt x="73" y="203"/>
                    </a:cubicBezTo>
                    <a:cubicBezTo>
                      <a:pt x="62" y="207"/>
                      <a:pt x="52" y="199"/>
                      <a:pt x="47" y="190"/>
                    </a:cubicBezTo>
                    <a:cubicBezTo>
                      <a:pt x="47" y="186"/>
                      <a:pt x="47" y="182"/>
                      <a:pt x="47" y="178"/>
                    </a:cubicBezTo>
                    <a:close/>
                    <a:moveTo>
                      <a:pt x="146" y="41"/>
                    </a:moveTo>
                    <a:cubicBezTo>
                      <a:pt x="147" y="41"/>
                      <a:pt x="149" y="41"/>
                      <a:pt x="149" y="41"/>
                    </a:cubicBezTo>
                    <a:cubicBezTo>
                      <a:pt x="148" y="41"/>
                      <a:pt x="147" y="41"/>
                      <a:pt x="146" y="41"/>
                    </a:cubicBezTo>
                    <a:close/>
                    <a:moveTo>
                      <a:pt x="148" y="33"/>
                    </a:moveTo>
                    <a:cubicBezTo>
                      <a:pt x="149" y="36"/>
                      <a:pt x="149" y="39"/>
                      <a:pt x="150" y="42"/>
                    </a:cubicBezTo>
                    <a:cubicBezTo>
                      <a:pt x="150" y="42"/>
                      <a:pt x="149" y="41"/>
                      <a:pt x="149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49" y="40"/>
                      <a:pt x="147" y="40"/>
                      <a:pt x="146" y="40"/>
                    </a:cubicBezTo>
                    <a:cubicBezTo>
                      <a:pt x="145" y="40"/>
                      <a:pt x="145" y="40"/>
                      <a:pt x="144" y="41"/>
                    </a:cubicBezTo>
                    <a:cubicBezTo>
                      <a:pt x="144" y="41"/>
                      <a:pt x="143" y="40"/>
                      <a:pt x="143" y="40"/>
                    </a:cubicBezTo>
                    <a:cubicBezTo>
                      <a:pt x="143" y="40"/>
                      <a:pt x="144" y="40"/>
                      <a:pt x="144" y="40"/>
                    </a:cubicBezTo>
                    <a:cubicBezTo>
                      <a:pt x="146" y="39"/>
                      <a:pt x="148" y="39"/>
                      <a:pt x="149" y="37"/>
                    </a:cubicBezTo>
                    <a:cubicBezTo>
                      <a:pt x="149" y="37"/>
                      <a:pt x="149" y="37"/>
                      <a:pt x="148" y="37"/>
                    </a:cubicBezTo>
                    <a:cubicBezTo>
                      <a:pt x="145" y="35"/>
                      <a:pt x="142" y="38"/>
                      <a:pt x="139" y="38"/>
                    </a:cubicBezTo>
                    <a:cubicBezTo>
                      <a:pt x="142" y="37"/>
                      <a:pt x="145" y="36"/>
                      <a:pt x="147" y="34"/>
                    </a:cubicBezTo>
                    <a:cubicBezTo>
                      <a:pt x="147" y="34"/>
                      <a:pt x="147" y="34"/>
                      <a:pt x="147" y="34"/>
                    </a:cubicBezTo>
                    <a:cubicBezTo>
                      <a:pt x="144" y="33"/>
                      <a:pt x="142" y="34"/>
                      <a:pt x="139" y="35"/>
                    </a:cubicBezTo>
                    <a:cubicBezTo>
                      <a:pt x="141" y="34"/>
                      <a:pt x="144" y="33"/>
                      <a:pt x="145" y="30"/>
                    </a:cubicBezTo>
                    <a:cubicBezTo>
                      <a:pt x="146" y="31"/>
                      <a:pt x="147" y="32"/>
                      <a:pt x="148" y="33"/>
                    </a:cubicBezTo>
                    <a:close/>
                    <a:moveTo>
                      <a:pt x="138" y="28"/>
                    </a:moveTo>
                    <a:cubicBezTo>
                      <a:pt x="137" y="28"/>
                      <a:pt x="136" y="29"/>
                      <a:pt x="135" y="28"/>
                    </a:cubicBezTo>
                    <a:cubicBezTo>
                      <a:pt x="135" y="28"/>
                      <a:pt x="135" y="28"/>
                      <a:pt x="134" y="28"/>
                    </a:cubicBezTo>
                    <a:cubicBezTo>
                      <a:pt x="136" y="28"/>
                      <a:pt x="137" y="28"/>
                      <a:pt x="138" y="28"/>
                    </a:cubicBezTo>
                    <a:cubicBezTo>
                      <a:pt x="138" y="28"/>
                      <a:pt x="138" y="28"/>
                      <a:pt x="138" y="28"/>
                    </a:cubicBezTo>
                    <a:close/>
                    <a:moveTo>
                      <a:pt x="118" y="11"/>
                    </a:moveTo>
                    <a:cubicBezTo>
                      <a:pt x="118" y="11"/>
                      <a:pt x="119" y="11"/>
                      <a:pt x="119" y="11"/>
                    </a:cubicBezTo>
                    <a:cubicBezTo>
                      <a:pt x="116" y="12"/>
                      <a:pt x="113" y="13"/>
                      <a:pt x="111" y="14"/>
                    </a:cubicBezTo>
                    <a:cubicBezTo>
                      <a:pt x="108" y="15"/>
                      <a:pt x="106" y="16"/>
                      <a:pt x="104" y="17"/>
                    </a:cubicBezTo>
                    <a:cubicBezTo>
                      <a:pt x="104" y="17"/>
                      <a:pt x="102" y="18"/>
                      <a:pt x="101" y="18"/>
                    </a:cubicBezTo>
                    <a:cubicBezTo>
                      <a:pt x="101" y="18"/>
                      <a:pt x="101" y="18"/>
                      <a:pt x="101" y="17"/>
                    </a:cubicBezTo>
                    <a:cubicBezTo>
                      <a:pt x="106" y="14"/>
                      <a:pt x="113" y="13"/>
                      <a:pt x="117" y="10"/>
                    </a:cubicBezTo>
                    <a:cubicBezTo>
                      <a:pt x="117" y="10"/>
                      <a:pt x="117" y="9"/>
                      <a:pt x="117" y="9"/>
                    </a:cubicBezTo>
                    <a:cubicBezTo>
                      <a:pt x="118" y="10"/>
                      <a:pt x="118" y="10"/>
                      <a:pt x="118" y="11"/>
                    </a:cubicBezTo>
                    <a:close/>
                    <a:moveTo>
                      <a:pt x="108" y="8"/>
                    </a:moveTo>
                    <a:cubicBezTo>
                      <a:pt x="110" y="7"/>
                      <a:pt x="112" y="7"/>
                      <a:pt x="114" y="7"/>
                    </a:cubicBezTo>
                    <a:cubicBezTo>
                      <a:pt x="111" y="8"/>
                      <a:pt x="109" y="10"/>
                      <a:pt x="106" y="10"/>
                    </a:cubicBezTo>
                    <a:cubicBezTo>
                      <a:pt x="107" y="9"/>
                      <a:pt x="108" y="9"/>
                      <a:pt x="108" y="8"/>
                    </a:cubicBezTo>
                    <a:close/>
                    <a:moveTo>
                      <a:pt x="90" y="50"/>
                    </a:moveTo>
                    <a:cubicBezTo>
                      <a:pt x="90" y="50"/>
                      <a:pt x="91" y="50"/>
                      <a:pt x="91" y="50"/>
                    </a:cubicBezTo>
                    <a:cubicBezTo>
                      <a:pt x="85" y="53"/>
                      <a:pt x="80" y="56"/>
                      <a:pt x="76" y="59"/>
                    </a:cubicBezTo>
                    <a:cubicBezTo>
                      <a:pt x="75" y="59"/>
                      <a:pt x="75" y="60"/>
                      <a:pt x="75" y="60"/>
                    </a:cubicBezTo>
                    <a:cubicBezTo>
                      <a:pt x="72" y="62"/>
                      <a:pt x="69" y="64"/>
                      <a:pt x="66" y="66"/>
                    </a:cubicBezTo>
                    <a:cubicBezTo>
                      <a:pt x="57" y="71"/>
                      <a:pt x="47" y="75"/>
                      <a:pt x="38" y="81"/>
                    </a:cubicBezTo>
                    <a:cubicBezTo>
                      <a:pt x="39" y="80"/>
                      <a:pt x="41" y="79"/>
                      <a:pt x="41" y="79"/>
                    </a:cubicBezTo>
                    <a:cubicBezTo>
                      <a:pt x="43" y="77"/>
                      <a:pt x="46" y="75"/>
                      <a:pt x="48" y="74"/>
                    </a:cubicBezTo>
                    <a:cubicBezTo>
                      <a:pt x="53" y="70"/>
                      <a:pt x="58" y="67"/>
                      <a:pt x="63" y="64"/>
                    </a:cubicBezTo>
                    <a:cubicBezTo>
                      <a:pt x="71" y="60"/>
                      <a:pt x="80" y="56"/>
                      <a:pt x="87" y="50"/>
                    </a:cubicBezTo>
                    <a:cubicBezTo>
                      <a:pt x="88" y="50"/>
                      <a:pt x="89" y="50"/>
                      <a:pt x="90" y="50"/>
                    </a:cubicBezTo>
                    <a:close/>
                    <a:moveTo>
                      <a:pt x="74" y="53"/>
                    </a:moveTo>
                    <a:cubicBezTo>
                      <a:pt x="65" y="57"/>
                      <a:pt x="56" y="62"/>
                      <a:pt x="47" y="67"/>
                    </a:cubicBezTo>
                    <a:cubicBezTo>
                      <a:pt x="47" y="67"/>
                      <a:pt x="48" y="67"/>
                      <a:pt x="48" y="66"/>
                    </a:cubicBezTo>
                    <a:cubicBezTo>
                      <a:pt x="55" y="60"/>
                      <a:pt x="65" y="56"/>
                      <a:pt x="74" y="53"/>
                    </a:cubicBezTo>
                    <a:close/>
                    <a:moveTo>
                      <a:pt x="6" y="259"/>
                    </a:moveTo>
                    <a:cubicBezTo>
                      <a:pt x="4" y="256"/>
                      <a:pt x="3" y="253"/>
                      <a:pt x="3" y="250"/>
                    </a:cubicBezTo>
                    <a:cubicBezTo>
                      <a:pt x="13" y="245"/>
                      <a:pt x="21" y="238"/>
                      <a:pt x="31" y="233"/>
                    </a:cubicBezTo>
                    <a:cubicBezTo>
                      <a:pt x="27" y="235"/>
                      <a:pt x="23" y="239"/>
                      <a:pt x="19" y="242"/>
                    </a:cubicBezTo>
                    <a:cubicBezTo>
                      <a:pt x="15" y="247"/>
                      <a:pt x="9" y="251"/>
                      <a:pt x="4" y="254"/>
                    </a:cubicBezTo>
                    <a:cubicBezTo>
                      <a:pt x="4" y="254"/>
                      <a:pt x="4" y="255"/>
                      <a:pt x="4" y="255"/>
                    </a:cubicBezTo>
                    <a:cubicBezTo>
                      <a:pt x="8" y="253"/>
                      <a:pt x="12" y="251"/>
                      <a:pt x="16" y="248"/>
                    </a:cubicBezTo>
                    <a:cubicBezTo>
                      <a:pt x="12" y="251"/>
                      <a:pt x="9" y="254"/>
                      <a:pt x="5" y="257"/>
                    </a:cubicBezTo>
                    <a:cubicBezTo>
                      <a:pt x="5" y="257"/>
                      <a:pt x="5" y="258"/>
                      <a:pt x="6" y="257"/>
                    </a:cubicBezTo>
                    <a:cubicBezTo>
                      <a:pt x="10" y="257"/>
                      <a:pt x="14" y="253"/>
                      <a:pt x="17" y="251"/>
                    </a:cubicBezTo>
                    <a:cubicBezTo>
                      <a:pt x="19" y="250"/>
                      <a:pt x="21" y="248"/>
                      <a:pt x="23" y="247"/>
                    </a:cubicBezTo>
                    <a:cubicBezTo>
                      <a:pt x="21" y="248"/>
                      <a:pt x="20" y="249"/>
                      <a:pt x="18" y="251"/>
                    </a:cubicBezTo>
                    <a:cubicBezTo>
                      <a:pt x="15" y="254"/>
                      <a:pt x="10" y="256"/>
                      <a:pt x="7" y="260"/>
                    </a:cubicBezTo>
                    <a:cubicBezTo>
                      <a:pt x="7" y="260"/>
                      <a:pt x="7" y="261"/>
                      <a:pt x="8" y="261"/>
                    </a:cubicBezTo>
                    <a:cubicBezTo>
                      <a:pt x="16" y="256"/>
                      <a:pt x="23" y="251"/>
                      <a:pt x="31" y="245"/>
                    </a:cubicBezTo>
                    <a:cubicBezTo>
                      <a:pt x="29" y="247"/>
                      <a:pt x="24" y="251"/>
                      <a:pt x="21" y="253"/>
                    </a:cubicBezTo>
                    <a:cubicBezTo>
                      <a:pt x="17" y="256"/>
                      <a:pt x="15" y="260"/>
                      <a:pt x="11" y="263"/>
                    </a:cubicBezTo>
                    <a:cubicBezTo>
                      <a:pt x="10" y="263"/>
                      <a:pt x="11" y="264"/>
                      <a:pt x="11" y="264"/>
                    </a:cubicBezTo>
                    <a:cubicBezTo>
                      <a:pt x="14" y="263"/>
                      <a:pt x="16" y="261"/>
                      <a:pt x="19" y="259"/>
                    </a:cubicBezTo>
                    <a:cubicBezTo>
                      <a:pt x="22" y="256"/>
                      <a:pt x="26" y="254"/>
                      <a:pt x="30" y="251"/>
                    </a:cubicBezTo>
                    <a:cubicBezTo>
                      <a:pt x="31" y="250"/>
                      <a:pt x="34" y="248"/>
                      <a:pt x="31" y="251"/>
                    </a:cubicBezTo>
                    <a:cubicBezTo>
                      <a:pt x="29" y="252"/>
                      <a:pt x="28" y="254"/>
                      <a:pt x="26" y="255"/>
                    </a:cubicBezTo>
                    <a:cubicBezTo>
                      <a:pt x="22" y="259"/>
                      <a:pt x="18" y="262"/>
                      <a:pt x="14" y="266"/>
                    </a:cubicBezTo>
                    <a:cubicBezTo>
                      <a:pt x="14" y="266"/>
                      <a:pt x="14" y="266"/>
                      <a:pt x="14" y="266"/>
                    </a:cubicBezTo>
                    <a:cubicBezTo>
                      <a:pt x="11" y="265"/>
                      <a:pt x="8" y="262"/>
                      <a:pt x="6" y="259"/>
                    </a:cubicBezTo>
                    <a:close/>
                    <a:moveTo>
                      <a:pt x="33" y="285"/>
                    </a:moveTo>
                    <a:cubicBezTo>
                      <a:pt x="23" y="286"/>
                      <a:pt x="19" y="278"/>
                      <a:pt x="16" y="269"/>
                    </a:cubicBezTo>
                    <a:cubicBezTo>
                      <a:pt x="18" y="269"/>
                      <a:pt x="19" y="269"/>
                      <a:pt x="21" y="269"/>
                    </a:cubicBezTo>
                    <a:cubicBezTo>
                      <a:pt x="22" y="269"/>
                      <a:pt x="24" y="269"/>
                      <a:pt x="25" y="268"/>
                    </a:cubicBezTo>
                    <a:cubicBezTo>
                      <a:pt x="24" y="272"/>
                      <a:pt x="26" y="276"/>
                      <a:pt x="30" y="279"/>
                    </a:cubicBezTo>
                    <a:cubicBezTo>
                      <a:pt x="33" y="282"/>
                      <a:pt x="39" y="282"/>
                      <a:pt x="43" y="284"/>
                    </a:cubicBezTo>
                    <a:cubicBezTo>
                      <a:pt x="43" y="284"/>
                      <a:pt x="43" y="284"/>
                      <a:pt x="43" y="284"/>
                    </a:cubicBezTo>
                    <a:cubicBezTo>
                      <a:pt x="43" y="285"/>
                      <a:pt x="43" y="285"/>
                      <a:pt x="43" y="285"/>
                    </a:cubicBezTo>
                    <a:cubicBezTo>
                      <a:pt x="40" y="285"/>
                      <a:pt x="36" y="285"/>
                      <a:pt x="33" y="285"/>
                    </a:cubicBezTo>
                    <a:close/>
                    <a:moveTo>
                      <a:pt x="61" y="304"/>
                    </a:moveTo>
                    <a:cubicBezTo>
                      <a:pt x="56" y="299"/>
                      <a:pt x="54" y="292"/>
                      <a:pt x="49" y="287"/>
                    </a:cubicBezTo>
                    <a:cubicBezTo>
                      <a:pt x="48" y="286"/>
                      <a:pt x="47" y="285"/>
                      <a:pt x="47" y="284"/>
                    </a:cubicBezTo>
                    <a:cubicBezTo>
                      <a:pt x="47" y="284"/>
                      <a:pt x="47" y="284"/>
                      <a:pt x="46" y="284"/>
                    </a:cubicBezTo>
                    <a:cubicBezTo>
                      <a:pt x="46" y="283"/>
                      <a:pt x="45" y="283"/>
                      <a:pt x="45" y="282"/>
                    </a:cubicBezTo>
                    <a:cubicBezTo>
                      <a:pt x="45" y="282"/>
                      <a:pt x="45" y="282"/>
                      <a:pt x="45" y="282"/>
                    </a:cubicBezTo>
                    <a:cubicBezTo>
                      <a:pt x="42" y="279"/>
                      <a:pt x="42" y="275"/>
                      <a:pt x="41" y="272"/>
                    </a:cubicBezTo>
                    <a:cubicBezTo>
                      <a:pt x="42" y="256"/>
                      <a:pt x="43" y="241"/>
                      <a:pt x="44" y="225"/>
                    </a:cubicBezTo>
                    <a:cubicBezTo>
                      <a:pt x="45" y="215"/>
                      <a:pt x="46" y="205"/>
                      <a:pt x="47" y="195"/>
                    </a:cubicBezTo>
                    <a:cubicBezTo>
                      <a:pt x="53" y="203"/>
                      <a:pt x="63" y="209"/>
                      <a:pt x="74" y="206"/>
                    </a:cubicBezTo>
                    <a:cubicBezTo>
                      <a:pt x="74" y="206"/>
                      <a:pt x="74" y="206"/>
                      <a:pt x="74" y="206"/>
                    </a:cubicBezTo>
                    <a:cubicBezTo>
                      <a:pt x="74" y="210"/>
                      <a:pt x="74" y="215"/>
                      <a:pt x="74" y="219"/>
                    </a:cubicBezTo>
                    <a:cubicBezTo>
                      <a:pt x="74" y="226"/>
                      <a:pt x="74" y="233"/>
                      <a:pt x="73" y="241"/>
                    </a:cubicBezTo>
                    <a:cubicBezTo>
                      <a:pt x="72" y="248"/>
                      <a:pt x="70" y="255"/>
                      <a:pt x="70" y="263"/>
                    </a:cubicBezTo>
                    <a:cubicBezTo>
                      <a:pt x="70" y="272"/>
                      <a:pt x="72" y="281"/>
                      <a:pt x="77" y="289"/>
                    </a:cubicBezTo>
                    <a:cubicBezTo>
                      <a:pt x="78" y="291"/>
                      <a:pt x="79" y="292"/>
                      <a:pt x="80" y="294"/>
                    </a:cubicBezTo>
                    <a:cubicBezTo>
                      <a:pt x="80" y="299"/>
                      <a:pt x="77" y="313"/>
                      <a:pt x="69" y="311"/>
                    </a:cubicBezTo>
                    <a:cubicBezTo>
                      <a:pt x="66" y="309"/>
                      <a:pt x="64" y="307"/>
                      <a:pt x="61" y="304"/>
                    </a:cubicBezTo>
                    <a:close/>
                    <a:moveTo>
                      <a:pt x="207" y="328"/>
                    </a:moveTo>
                    <a:cubicBezTo>
                      <a:pt x="197" y="330"/>
                      <a:pt x="187" y="329"/>
                      <a:pt x="177" y="328"/>
                    </a:cubicBezTo>
                    <a:cubicBezTo>
                      <a:pt x="167" y="327"/>
                      <a:pt x="156" y="327"/>
                      <a:pt x="146" y="327"/>
                    </a:cubicBezTo>
                    <a:cubicBezTo>
                      <a:pt x="130" y="327"/>
                      <a:pt x="114" y="327"/>
                      <a:pt x="98" y="324"/>
                    </a:cubicBezTo>
                    <a:cubicBezTo>
                      <a:pt x="89" y="322"/>
                      <a:pt x="80" y="319"/>
                      <a:pt x="73" y="314"/>
                    </a:cubicBezTo>
                    <a:cubicBezTo>
                      <a:pt x="79" y="312"/>
                      <a:pt x="82" y="303"/>
                      <a:pt x="83" y="297"/>
                    </a:cubicBezTo>
                    <a:cubicBezTo>
                      <a:pt x="97" y="312"/>
                      <a:pt x="121" y="318"/>
                      <a:pt x="142" y="319"/>
                    </a:cubicBezTo>
                    <a:cubicBezTo>
                      <a:pt x="179" y="320"/>
                      <a:pt x="214" y="312"/>
                      <a:pt x="248" y="296"/>
                    </a:cubicBezTo>
                    <a:cubicBezTo>
                      <a:pt x="238" y="312"/>
                      <a:pt x="224" y="324"/>
                      <a:pt x="207" y="32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3" name="Freeform 94"/>
              <p:cNvSpPr>
                <a:spLocks noEditPoints="1"/>
              </p:cNvSpPr>
              <p:nvPr/>
            </p:nvSpPr>
            <p:spPr bwMode="auto">
              <a:xfrm>
                <a:off x="2794679" y="1388150"/>
                <a:ext cx="278652" cy="313073"/>
              </a:xfrm>
              <a:custGeom>
                <a:avLst/>
                <a:gdLst>
                  <a:gd name="T0" fmla="*/ 10 w 144"/>
                  <a:gd name="T1" fmla="*/ 123 h 161"/>
                  <a:gd name="T2" fmla="*/ 53 w 144"/>
                  <a:gd name="T3" fmla="*/ 122 h 161"/>
                  <a:gd name="T4" fmla="*/ 64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5 h 161"/>
                  <a:gd name="T14" fmla="*/ 141 w 144"/>
                  <a:gd name="T15" fmla="*/ 49 h 161"/>
                  <a:gd name="T16" fmla="*/ 97 w 144"/>
                  <a:gd name="T17" fmla="*/ 49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9 h 161"/>
                  <a:gd name="T26" fmla="*/ 24 w 144"/>
                  <a:gd name="T27" fmla="*/ 91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1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8 h 161"/>
                  <a:gd name="T48" fmla="*/ 75 w 144"/>
                  <a:gd name="T49" fmla="*/ 109 h 161"/>
                  <a:gd name="T50" fmla="*/ 54 w 144"/>
                  <a:gd name="T51" fmla="*/ 98 h 161"/>
                  <a:gd name="T52" fmla="*/ 54 w 144"/>
                  <a:gd name="T53" fmla="*/ 69 h 161"/>
                  <a:gd name="T54" fmla="*/ 72 w 144"/>
                  <a:gd name="T55" fmla="*/ 59 h 161"/>
                  <a:gd name="T56" fmla="*/ 54 w 144"/>
                  <a:gd name="T57" fmla="*/ 69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4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5 w 144"/>
                  <a:gd name="T69" fmla="*/ 118 h 161"/>
                  <a:gd name="T70" fmla="*/ 87 w 144"/>
                  <a:gd name="T71" fmla="*/ 107 h 161"/>
                  <a:gd name="T72" fmla="*/ 72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5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4 h 161"/>
                  <a:gd name="T84" fmla="*/ 112 w 144"/>
                  <a:gd name="T85" fmla="*/ 47 h 161"/>
                  <a:gd name="T86" fmla="*/ 133 w 144"/>
                  <a:gd name="T87" fmla="*/ 68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50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2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100 h 161"/>
                  <a:gd name="T108" fmla="*/ 45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3"/>
                    </a:cubicBezTo>
                    <a:cubicBezTo>
                      <a:pt x="13" y="127"/>
                      <a:pt x="20" y="127"/>
                      <a:pt x="25" y="127"/>
                    </a:cubicBezTo>
                    <a:cubicBezTo>
                      <a:pt x="35" y="127"/>
                      <a:pt x="44" y="125"/>
                      <a:pt x="53" y="122"/>
                    </a:cubicBezTo>
                    <a:cubicBezTo>
                      <a:pt x="54" y="123"/>
                      <a:pt x="54" y="124"/>
                      <a:pt x="54" y="125"/>
                    </a:cubicBezTo>
                    <a:cubicBezTo>
                      <a:pt x="56" y="134"/>
                      <a:pt x="59" y="144"/>
                      <a:pt x="64" y="152"/>
                    </a:cubicBezTo>
                    <a:cubicBezTo>
                      <a:pt x="66" y="157"/>
                      <a:pt x="71" y="161"/>
                      <a:pt x="76" y="160"/>
                    </a:cubicBezTo>
                    <a:cubicBezTo>
                      <a:pt x="82" y="160"/>
                      <a:pt x="86" y="154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6"/>
                      <a:pt x="121" y="128"/>
                      <a:pt x="131" y="127"/>
                    </a:cubicBezTo>
                    <a:cubicBezTo>
                      <a:pt x="136" y="126"/>
                      <a:pt x="141" y="124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2" y="95"/>
                      <a:pt x="126" y="90"/>
                      <a:pt x="120" y="85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4"/>
                      <a:pt x="141" y="49"/>
                    </a:cubicBezTo>
                    <a:cubicBezTo>
                      <a:pt x="138" y="44"/>
                      <a:pt x="130" y="43"/>
                      <a:pt x="125" y="43"/>
                    </a:cubicBezTo>
                    <a:cubicBezTo>
                      <a:pt x="115" y="43"/>
                      <a:pt x="106" y="46"/>
                      <a:pt x="97" y="49"/>
                    </a:cubicBezTo>
                    <a:cubicBezTo>
                      <a:pt x="96" y="46"/>
                      <a:pt x="96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8" y="11"/>
                      <a:pt x="64" y="17"/>
                      <a:pt x="62" y="21"/>
                    </a:cubicBezTo>
                    <a:cubicBezTo>
                      <a:pt x="57" y="29"/>
                      <a:pt x="55" y="39"/>
                      <a:pt x="53" y="49"/>
                    </a:cubicBezTo>
                    <a:cubicBezTo>
                      <a:pt x="49" y="47"/>
                      <a:pt x="44" y="46"/>
                      <a:pt x="40" y="45"/>
                    </a:cubicBezTo>
                    <a:cubicBezTo>
                      <a:pt x="32" y="43"/>
                      <a:pt x="23" y="42"/>
                      <a:pt x="15" y="44"/>
                    </a:cubicBezTo>
                    <a:cubicBezTo>
                      <a:pt x="3" y="48"/>
                      <a:pt x="9" y="61"/>
                      <a:pt x="14" y="69"/>
                    </a:cubicBezTo>
                    <a:cubicBezTo>
                      <a:pt x="19" y="75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1"/>
                    </a:cubicBezTo>
                    <a:cubicBezTo>
                      <a:pt x="18" y="96"/>
                      <a:pt x="12" y="103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90" y="140"/>
                      <a:pt x="87" y="149"/>
                      <a:pt x="80" y="155"/>
                    </a:cubicBezTo>
                    <a:cubicBezTo>
                      <a:pt x="74" y="161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7" y="123"/>
                    </a:cubicBezTo>
                    <a:cubicBezTo>
                      <a:pt x="56" y="122"/>
                      <a:pt x="56" y="122"/>
                      <a:pt x="56" y="121"/>
                    </a:cubicBezTo>
                    <a:cubicBezTo>
                      <a:pt x="63" y="119"/>
                      <a:pt x="69" y="116"/>
                      <a:pt x="75" y="113"/>
                    </a:cubicBezTo>
                    <a:cubicBezTo>
                      <a:pt x="81" y="116"/>
                      <a:pt x="88" y="118"/>
                      <a:pt x="94" y="120"/>
                    </a:cubicBezTo>
                    <a:cubicBezTo>
                      <a:pt x="93" y="124"/>
                      <a:pt x="93" y="128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9"/>
                      <a:pt x="50" y="92"/>
                      <a:pt x="51" y="96"/>
                    </a:cubicBezTo>
                    <a:cubicBezTo>
                      <a:pt x="45" y="93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7" y="84"/>
                    </a:cubicBezTo>
                    <a:cubicBezTo>
                      <a:pt x="41" y="80"/>
                      <a:pt x="46" y="77"/>
                      <a:pt x="51" y="74"/>
                    </a:cubicBezTo>
                    <a:cubicBezTo>
                      <a:pt x="50" y="78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1"/>
                      <a:pt x="53" y="76"/>
                      <a:pt x="54" y="72"/>
                    </a:cubicBezTo>
                    <a:cubicBezTo>
                      <a:pt x="60" y="68"/>
                      <a:pt x="68" y="64"/>
                      <a:pt x="75" y="60"/>
                    </a:cubicBezTo>
                    <a:cubicBezTo>
                      <a:pt x="82" y="64"/>
                      <a:pt x="90" y="68"/>
                      <a:pt x="97" y="72"/>
                    </a:cubicBezTo>
                    <a:cubicBezTo>
                      <a:pt x="97" y="81"/>
                      <a:pt x="97" y="89"/>
                      <a:pt x="97" y="98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2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4" y="98"/>
                    </a:cubicBezTo>
                    <a:cubicBezTo>
                      <a:pt x="53" y="94"/>
                      <a:pt x="53" y="89"/>
                      <a:pt x="53" y="85"/>
                    </a:cubicBezTo>
                    <a:close/>
                    <a:moveTo>
                      <a:pt x="54" y="69"/>
                    </a:moveTo>
                    <a:cubicBezTo>
                      <a:pt x="54" y="63"/>
                      <a:pt x="55" y="58"/>
                      <a:pt x="56" y="53"/>
                    </a:cubicBezTo>
                    <a:cubicBezTo>
                      <a:pt x="61" y="54"/>
                      <a:pt x="67" y="56"/>
                      <a:pt x="72" y="59"/>
                    </a:cubicBezTo>
                    <a:cubicBezTo>
                      <a:pt x="66" y="62"/>
                      <a:pt x="60" y="65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8"/>
                      <a:pt x="96" y="63"/>
                      <a:pt x="96" y="69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100" y="76"/>
                      <a:pt x="100" y="75"/>
                      <a:pt x="99" y="74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3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7" y="101"/>
                    </a:cubicBezTo>
                    <a:cubicBezTo>
                      <a:pt x="96" y="107"/>
                      <a:pt x="95" y="112"/>
                      <a:pt x="95" y="118"/>
                    </a:cubicBezTo>
                    <a:cubicBezTo>
                      <a:pt x="89" y="116"/>
                      <a:pt x="84" y="113"/>
                      <a:pt x="78" y="111"/>
                    </a:cubicBezTo>
                    <a:cubicBezTo>
                      <a:pt x="81" y="110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10"/>
                      <a:pt x="72" y="111"/>
                    </a:cubicBezTo>
                    <a:cubicBezTo>
                      <a:pt x="66" y="113"/>
                      <a:pt x="61" y="116"/>
                      <a:pt x="56" y="118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5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2"/>
                      <a:pt x="98" y="119"/>
                    </a:cubicBezTo>
                    <a:cubicBezTo>
                      <a:pt x="98" y="119"/>
                      <a:pt x="98" y="119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6" y="96"/>
                      <a:pt x="112" y="91"/>
                      <a:pt x="117" y="87"/>
                    </a:cubicBezTo>
                    <a:cubicBezTo>
                      <a:pt x="120" y="89"/>
                      <a:pt x="123" y="91"/>
                      <a:pt x="125" y="94"/>
                    </a:cubicBezTo>
                    <a:cubicBezTo>
                      <a:pt x="131" y="99"/>
                      <a:pt x="138" y="106"/>
                      <a:pt x="139" y="115"/>
                    </a:cubicBezTo>
                    <a:close/>
                    <a:moveTo>
                      <a:pt x="112" y="47"/>
                    </a:moveTo>
                    <a:cubicBezTo>
                      <a:pt x="120" y="46"/>
                      <a:pt x="131" y="44"/>
                      <a:pt x="138" y="49"/>
                    </a:cubicBezTo>
                    <a:cubicBezTo>
                      <a:pt x="143" y="54"/>
                      <a:pt x="136" y="64"/>
                      <a:pt x="133" y="68"/>
                    </a:cubicBezTo>
                    <a:cubicBezTo>
                      <a:pt x="129" y="73"/>
                      <a:pt x="124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8"/>
                      <a:pt x="97" y="51"/>
                    </a:cubicBezTo>
                    <a:cubicBezTo>
                      <a:pt x="102" y="50"/>
                      <a:pt x="107" y="49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40"/>
                      <a:pt x="94" y="47"/>
                    </a:cubicBezTo>
                    <a:cubicBezTo>
                      <a:pt x="94" y="48"/>
                      <a:pt x="94" y="49"/>
                      <a:pt x="94" y="50"/>
                    </a:cubicBezTo>
                    <a:cubicBezTo>
                      <a:pt x="94" y="50"/>
                      <a:pt x="93" y="50"/>
                      <a:pt x="93" y="50"/>
                    </a:cubicBezTo>
                    <a:cubicBezTo>
                      <a:pt x="87" y="52"/>
                      <a:pt x="81" y="55"/>
                      <a:pt x="75" y="57"/>
                    </a:cubicBezTo>
                    <a:cubicBezTo>
                      <a:pt x="69" y="54"/>
                      <a:pt x="63" y="52"/>
                      <a:pt x="56" y="50"/>
                    </a:cubicBezTo>
                    <a:cubicBezTo>
                      <a:pt x="57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8"/>
                      <a:pt x="12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1"/>
                    </a:cubicBezTo>
                    <a:cubicBezTo>
                      <a:pt x="44" y="74"/>
                      <a:pt x="38" y="79"/>
                      <a:pt x="33" y="83"/>
                    </a:cubicBezTo>
                    <a:cubicBezTo>
                      <a:pt x="32" y="82"/>
                      <a:pt x="31" y="82"/>
                      <a:pt x="30" y="81"/>
                    </a:cubicBezTo>
                    <a:close/>
                    <a:moveTo>
                      <a:pt x="51" y="100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5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2"/>
                      <a:pt x="45" y="96"/>
                      <a:pt x="51" y="10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4" name="Freeform 95"/>
              <p:cNvSpPr/>
              <p:nvPr/>
            </p:nvSpPr>
            <p:spPr bwMode="auto">
              <a:xfrm>
                <a:off x="1585901" y="2876795"/>
                <a:ext cx="70483" cy="188500"/>
              </a:xfrm>
              <a:custGeom>
                <a:avLst/>
                <a:gdLst>
                  <a:gd name="T0" fmla="*/ 3 w 36"/>
                  <a:gd name="T1" fmla="*/ 54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3 h 97"/>
                  <a:gd name="T12" fmla="*/ 24 w 36"/>
                  <a:gd name="T13" fmla="*/ 91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8 h 97"/>
                  <a:gd name="T20" fmla="*/ 16 w 36"/>
                  <a:gd name="T21" fmla="*/ 34 h 97"/>
                  <a:gd name="T22" fmla="*/ 25 w 36"/>
                  <a:gd name="T23" fmla="*/ 39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0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5 h 97"/>
                  <a:gd name="T40" fmla="*/ 34 w 36"/>
                  <a:gd name="T41" fmla="*/ 73 h 97"/>
                  <a:gd name="T42" fmla="*/ 36 w 36"/>
                  <a:gd name="T43" fmla="*/ 33 h 97"/>
                  <a:gd name="T44" fmla="*/ 27 w 36"/>
                  <a:gd name="T45" fmla="*/ 5 h 97"/>
                  <a:gd name="T46" fmla="*/ 7 w 36"/>
                  <a:gd name="T47" fmla="*/ 14 h 97"/>
                  <a:gd name="T48" fmla="*/ 3 w 36"/>
                  <a:gd name="T49" fmla="*/ 31 h 97"/>
                  <a:gd name="T50" fmla="*/ 1 w 36"/>
                  <a:gd name="T51" fmla="*/ 54 h 97"/>
                  <a:gd name="T52" fmla="*/ 3 w 36"/>
                  <a:gd name="T53" fmla="*/ 5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4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1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1"/>
                      <a:pt x="31" y="67"/>
                      <a:pt x="31" y="73"/>
                    </a:cubicBezTo>
                    <a:cubicBezTo>
                      <a:pt x="30" y="80"/>
                      <a:pt x="30" y="88"/>
                      <a:pt x="24" y="91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8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39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5" y="55"/>
                      <a:pt x="25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5"/>
                      <a:pt x="28" y="48"/>
                    </a:cubicBezTo>
                    <a:cubicBezTo>
                      <a:pt x="28" y="42"/>
                      <a:pt x="29" y="32"/>
                      <a:pt x="21" y="30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9" y="55"/>
                      <a:pt x="9" y="65"/>
                      <a:pt x="10" y="76"/>
                    </a:cubicBezTo>
                    <a:cubicBezTo>
                      <a:pt x="11" y="82"/>
                      <a:pt x="11" y="95"/>
                      <a:pt x="20" y="95"/>
                    </a:cubicBezTo>
                    <a:cubicBezTo>
                      <a:pt x="31" y="95"/>
                      <a:pt x="33" y="82"/>
                      <a:pt x="34" y="73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6" y="23"/>
                      <a:pt x="36" y="11"/>
                      <a:pt x="27" y="5"/>
                    </a:cubicBezTo>
                    <a:cubicBezTo>
                      <a:pt x="19" y="0"/>
                      <a:pt x="11" y="8"/>
                      <a:pt x="7" y="14"/>
                    </a:cubicBezTo>
                    <a:cubicBezTo>
                      <a:pt x="4" y="19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5" name="Freeform 98"/>
              <p:cNvSpPr/>
              <p:nvPr/>
            </p:nvSpPr>
            <p:spPr bwMode="auto">
              <a:xfrm>
                <a:off x="1918775" y="1090592"/>
                <a:ext cx="69663" cy="188500"/>
              </a:xfrm>
              <a:custGeom>
                <a:avLst/>
                <a:gdLst>
                  <a:gd name="T0" fmla="*/ 3 w 36"/>
                  <a:gd name="T1" fmla="*/ 55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4 h 97"/>
                  <a:gd name="T12" fmla="*/ 24 w 36"/>
                  <a:gd name="T13" fmla="*/ 92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9 h 97"/>
                  <a:gd name="T20" fmla="*/ 16 w 36"/>
                  <a:gd name="T21" fmla="*/ 34 h 97"/>
                  <a:gd name="T22" fmla="*/ 25 w 36"/>
                  <a:gd name="T23" fmla="*/ 40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1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6 h 97"/>
                  <a:gd name="T40" fmla="*/ 34 w 36"/>
                  <a:gd name="T41" fmla="*/ 74 h 97"/>
                  <a:gd name="T42" fmla="*/ 36 w 36"/>
                  <a:gd name="T43" fmla="*/ 33 h 97"/>
                  <a:gd name="T44" fmla="*/ 27 w 36"/>
                  <a:gd name="T45" fmla="*/ 6 h 97"/>
                  <a:gd name="T46" fmla="*/ 7 w 36"/>
                  <a:gd name="T47" fmla="*/ 15 h 97"/>
                  <a:gd name="T48" fmla="*/ 3 w 36"/>
                  <a:gd name="T49" fmla="*/ 31 h 97"/>
                  <a:gd name="T50" fmla="*/ 1 w 36"/>
                  <a:gd name="T51" fmla="*/ 55 h 97"/>
                  <a:gd name="T52" fmla="*/ 3 w 36"/>
                  <a:gd name="T53" fmla="*/ 5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5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2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2"/>
                      <a:pt x="31" y="68"/>
                      <a:pt x="31" y="74"/>
                    </a:cubicBezTo>
                    <a:cubicBezTo>
                      <a:pt x="30" y="80"/>
                      <a:pt x="30" y="88"/>
                      <a:pt x="24" y="92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9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40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4" y="55"/>
                      <a:pt x="24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6"/>
                      <a:pt x="28" y="48"/>
                    </a:cubicBezTo>
                    <a:cubicBezTo>
                      <a:pt x="28" y="42"/>
                      <a:pt x="29" y="33"/>
                      <a:pt x="21" y="31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8" y="55"/>
                      <a:pt x="9" y="66"/>
                      <a:pt x="10" y="76"/>
                    </a:cubicBezTo>
                    <a:cubicBezTo>
                      <a:pt x="11" y="82"/>
                      <a:pt x="11" y="96"/>
                      <a:pt x="20" y="96"/>
                    </a:cubicBezTo>
                    <a:cubicBezTo>
                      <a:pt x="31" y="96"/>
                      <a:pt x="33" y="82"/>
                      <a:pt x="34" y="74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5" y="23"/>
                      <a:pt x="36" y="12"/>
                      <a:pt x="27" y="6"/>
                    </a:cubicBezTo>
                    <a:cubicBezTo>
                      <a:pt x="19" y="0"/>
                      <a:pt x="11" y="9"/>
                      <a:pt x="7" y="15"/>
                    </a:cubicBezTo>
                    <a:cubicBezTo>
                      <a:pt x="4" y="20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5"/>
                    </a:cubicBezTo>
                    <a:cubicBezTo>
                      <a:pt x="0" y="57"/>
                      <a:pt x="3" y="57"/>
                      <a:pt x="3" y="5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6" name="Freeform 112"/>
              <p:cNvSpPr>
                <a:spLocks noEditPoints="1"/>
              </p:cNvSpPr>
              <p:nvPr/>
            </p:nvSpPr>
            <p:spPr bwMode="auto">
              <a:xfrm>
                <a:off x="1974078" y="1706994"/>
                <a:ext cx="414699" cy="281111"/>
              </a:xfrm>
              <a:custGeom>
                <a:avLst/>
                <a:gdLst>
                  <a:gd name="T0" fmla="*/ 34 w 214"/>
                  <a:gd name="T1" fmla="*/ 86 h 145"/>
                  <a:gd name="T2" fmla="*/ 1 w 214"/>
                  <a:gd name="T3" fmla="*/ 107 h 145"/>
                  <a:gd name="T4" fmla="*/ 22 w 214"/>
                  <a:gd name="T5" fmla="*/ 144 h 145"/>
                  <a:gd name="T6" fmla="*/ 164 w 214"/>
                  <a:gd name="T7" fmla="*/ 66 h 145"/>
                  <a:gd name="T8" fmla="*/ 214 w 214"/>
                  <a:gd name="T9" fmla="*/ 37 h 145"/>
                  <a:gd name="T10" fmla="*/ 190 w 214"/>
                  <a:gd name="T11" fmla="*/ 1 h 145"/>
                  <a:gd name="T12" fmla="*/ 191 w 214"/>
                  <a:gd name="T13" fmla="*/ 24 h 145"/>
                  <a:gd name="T14" fmla="*/ 191 w 214"/>
                  <a:gd name="T15" fmla="*/ 3 h 145"/>
                  <a:gd name="T16" fmla="*/ 116 w 214"/>
                  <a:gd name="T17" fmla="*/ 88 h 145"/>
                  <a:gd name="T18" fmla="*/ 21 w 214"/>
                  <a:gd name="T19" fmla="*/ 141 h 145"/>
                  <a:gd name="T20" fmla="*/ 8 w 214"/>
                  <a:gd name="T21" fmla="*/ 106 h 145"/>
                  <a:gd name="T22" fmla="*/ 10 w 214"/>
                  <a:gd name="T23" fmla="*/ 104 h 145"/>
                  <a:gd name="T24" fmla="*/ 14 w 214"/>
                  <a:gd name="T25" fmla="*/ 101 h 145"/>
                  <a:gd name="T26" fmla="*/ 26 w 214"/>
                  <a:gd name="T27" fmla="*/ 116 h 145"/>
                  <a:gd name="T28" fmla="*/ 22 w 214"/>
                  <a:gd name="T29" fmla="*/ 96 h 145"/>
                  <a:gd name="T30" fmla="*/ 24 w 214"/>
                  <a:gd name="T31" fmla="*/ 95 h 145"/>
                  <a:gd name="T32" fmla="*/ 39 w 214"/>
                  <a:gd name="T33" fmla="*/ 109 h 145"/>
                  <a:gd name="T34" fmla="*/ 42 w 214"/>
                  <a:gd name="T35" fmla="*/ 85 h 145"/>
                  <a:gd name="T36" fmla="*/ 54 w 214"/>
                  <a:gd name="T37" fmla="*/ 101 h 145"/>
                  <a:gd name="T38" fmla="*/ 51 w 214"/>
                  <a:gd name="T39" fmla="*/ 80 h 145"/>
                  <a:gd name="T40" fmla="*/ 60 w 214"/>
                  <a:gd name="T41" fmla="*/ 92 h 145"/>
                  <a:gd name="T42" fmla="*/ 57 w 214"/>
                  <a:gd name="T43" fmla="*/ 77 h 145"/>
                  <a:gd name="T44" fmla="*/ 70 w 214"/>
                  <a:gd name="T45" fmla="*/ 93 h 145"/>
                  <a:gd name="T46" fmla="*/ 66 w 214"/>
                  <a:gd name="T47" fmla="*/ 72 h 145"/>
                  <a:gd name="T48" fmla="*/ 69 w 214"/>
                  <a:gd name="T49" fmla="*/ 70 h 145"/>
                  <a:gd name="T50" fmla="*/ 77 w 214"/>
                  <a:gd name="T51" fmla="*/ 78 h 145"/>
                  <a:gd name="T52" fmla="*/ 79 w 214"/>
                  <a:gd name="T53" fmla="*/ 76 h 145"/>
                  <a:gd name="T54" fmla="*/ 79 w 214"/>
                  <a:gd name="T55" fmla="*/ 64 h 145"/>
                  <a:gd name="T56" fmla="*/ 82 w 214"/>
                  <a:gd name="T57" fmla="*/ 63 h 145"/>
                  <a:gd name="T58" fmla="*/ 96 w 214"/>
                  <a:gd name="T59" fmla="*/ 78 h 145"/>
                  <a:gd name="T60" fmla="*/ 89 w 214"/>
                  <a:gd name="T61" fmla="*/ 59 h 145"/>
                  <a:gd name="T62" fmla="*/ 104 w 214"/>
                  <a:gd name="T63" fmla="*/ 70 h 145"/>
                  <a:gd name="T64" fmla="*/ 100 w 214"/>
                  <a:gd name="T65" fmla="*/ 53 h 145"/>
                  <a:gd name="T66" fmla="*/ 114 w 214"/>
                  <a:gd name="T67" fmla="*/ 70 h 145"/>
                  <a:gd name="T68" fmla="*/ 107 w 214"/>
                  <a:gd name="T69" fmla="*/ 49 h 145"/>
                  <a:gd name="T70" fmla="*/ 121 w 214"/>
                  <a:gd name="T71" fmla="*/ 62 h 145"/>
                  <a:gd name="T72" fmla="*/ 114 w 214"/>
                  <a:gd name="T73" fmla="*/ 45 h 145"/>
                  <a:gd name="T74" fmla="*/ 129 w 214"/>
                  <a:gd name="T75" fmla="*/ 59 h 145"/>
                  <a:gd name="T76" fmla="*/ 124 w 214"/>
                  <a:gd name="T77" fmla="*/ 40 h 145"/>
                  <a:gd name="T78" fmla="*/ 135 w 214"/>
                  <a:gd name="T79" fmla="*/ 54 h 145"/>
                  <a:gd name="T80" fmla="*/ 130 w 214"/>
                  <a:gd name="T81" fmla="*/ 37 h 145"/>
                  <a:gd name="T82" fmla="*/ 144 w 214"/>
                  <a:gd name="T83" fmla="*/ 49 h 145"/>
                  <a:gd name="T84" fmla="*/ 139 w 214"/>
                  <a:gd name="T85" fmla="*/ 32 h 145"/>
                  <a:gd name="T86" fmla="*/ 154 w 214"/>
                  <a:gd name="T87" fmla="*/ 48 h 145"/>
                  <a:gd name="T88" fmla="*/ 154 w 214"/>
                  <a:gd name="T89" fmla="*/ 24 h 145"/>
                  <a:gd name="T90" fmla="*/ 157 w 214"/>
                  <a:gd name="T91" fmla="*/ 23 h 145"/>
                  <a:gd name="T92" fmla="*/ 172 w 214"/>
                  <a:gd name="T93" fmla="*/ 34 h 145"/>
                  <a:gd name="T94" fmla="*/ 172 w 214"/>
                  <a:gd name="T95" fmla="*/ 14 h 145"/>
                  <a:gd name="T96" fmla="*/ 175 w 214"/>
                  <a:gd name="T97" fmla="*/ 13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14" h="145">
                    <a:moveTo>
                      <a:pt x="150" y="23"/>
                    </a:moveTo>
                    <a:cubicBezTo>
                      <a:pt x="136" y="31"/>
                      <a:pt x="122" y="38"/>
                      <a:pt x="108" y="46"/>
                    </a:cubicBezTo>
                    <a:cubicBezTo>
                      <a:pt x="83" y="59"/>
                      <a:pt x="58" y="73"/>
                      <a:pt x="34" y="86"/>
                    </a:cubicBezTo>
                    <a:cubicBezTo>
                      <a:pt x="26" y="91"/>
                      <a:pt x="19" y="95"/>
                      <a:pt x="12" y="99"/>
                    </a:cubicBezTo>
                    <a:cubicBezTo>
                      <a:pt x="9" y="101"/>
                      <a:pt x="5" y="103"/>
                      <a:pt x="2" y="105"/>
                    </a:cubicBezTo>
                    <a:cubicBezTo>
                      <a:pt x="1" y="105"/>
                      <a:pt x="0" y="106"/>
                      <a:pt x="1" y="107"/>
                    </a:cubicBezTo>
                    <a:cubicBezTo>
                      <a:pt x="7" y="119"/>
                      <a:pt x="12" y="131"/>
                      <a:pt x="18" y="143"/>
                    </a:cubicBezTo>
                    <a:cubicBezTo>
                      <a:pt x="19" y="143"/>
                      <a:pt x="19" y="143"/>
                      <a:pt x="19" y="143"/>
                    </a:cubicBezTo>
                    <a:cubicBezTo>
                      <a:pt x="20" y="144"/>
                      <a:pt x="21" y="145"/>
                      <a:pt x="22" y="144"/>
                    </a:cubicBezTo>
                    <a:cubicBezTo>
                      <a:pt x="37" y="136"/>
                      <a:pt x="53" y="127"/>
                      <a:pt x="69" y="118"/>
                    </a:cubicBezTo>
                    <a:cubicBezTo>
                      <a:pt x="84" y="109"/>
                      <a:pt x="99" y="100"/>
                      <a:pt x="115" y="91"/>
                    </a:cubicBezTo>
                    <a:cubicBezTo>
                      <a:pt x="132" y="83"/>
                      <a:pt x="148" y="75"/>
                      <a:pt x="164" y="66"/>
                    </a:cubicBezTo>
                    <a:cubicBezTo>
                      <a:pt x="181" y="57"/>
                      <a:pt x="197" y="48"/>
                      <a:pt x="213" y="39"/>
                    </a:cubicBezTo>
                    <a:cubicBezTo>
                      <a:pt x="213" y="38"/>
                      <a:pt x="214" y="38"/>
                      <a:pt x="214" y="38"/>
                    </a:cubicBezTo>
                    <a:cubicBezTo>
                      <a:pt x="214" y="38"/>
                      <a:pt x="214" y="37"/>
                      <a:pt x="214" y="37"/>
                    </a:cubicBezTo>
                    <a:cubicBezTo>
                      <a:pt x="207" y="25"/>
                      <a:pt x="199" y="13"/>
                      <a:pt x="193" y="1"/>
                    </a:cubicBezTo>
                    <a:cubicBezTo>
                      <a:pt x="192" y="0"/>
                      <a:pt x="192" y="0"/>
                      <a:pt x="191" y="0"/>
                    </a:cubicBezTo>
                    <a:cubicBezTo>
                      <a:pt x="191" y="0"/>
                      <a:pt x="190" y="0"/>
                      <a:pt x="190" y="1"/>
                    </a:cubicBezTo>
                    <a:cubicBezTo>
                      <a:pt x="177" y="9"/>
                      <a:pt x="163" y="16"/>
                      <a:pt x="150" y="23"/>
                    </a:cubicBezTo>
                    <a:close/>
                    <a:moveTo>
                      <a:pt x="181" y="9"/>
                    </a:moveTo>
                    <a:cubicBezTo>
                      <a:pt x="184" y="14"/>
                      <a:pt x="187" y="20"/>
                      <a:pt x="191" y="24"/>
                    </a:cubicBezTo>
                    <a:cubicBezTo>
                      <a:pt x="193" y="26"/>
                      <a:pt x="195" y="24"/>
                      <a:pt x="193" y="22"/>
                    </a:cubicBezTo>
                    <a:cubicBezTo>
                      <a:pt x="189" y="18"/>
                      <a:pt x="187" y="13"/>
                      <a:pt x="184" y="8"/>
                    </a:cubicBezTo>
                    <a:cubicBezTo>
                      <a:pt x="186" y="6"/>
                      <a:pt x="188" y="5"/>
                      <a:pt x="191" y="3"/>
                    </a:cubicBezTo>
                    <a:cubicBezTo>
                      <a:pt x="197" y="15"/>
                      <a:pt x="204" y="26"/>
                      <a:pt x="210" y="37"/>
                    </a:cubicBezTo>
                    <a:cubicBezTo>
                      <a:pt x="195" y="45"/>
                      <a:pt x="180" y="54"/>
                      <a:pt x="164" y="63"/>
                    </a:cubicBezTo>
                    <a:cubicBezTo>
                      <a:pt x="148" y="72"/>
                      <a:pt x="132" y="80"/>
                      <a:pt x="116" y="88"/>
                    </a:cubicBezTo>
                    <a:cubicBezTo>
                      <a:pt x="100" y="96"/>
                      <a:pt x="85" y="106"/>
                      <a:pt x="69" y="115"/>
                    </a:cubicBezTo>
                    <a:cubicBezTo>
                      <a:pt x="53" y="124"/>
                      <a:pt x="37" y="132"/>
                      <a:pt x="21" y="141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15" y="130"/>
                      <a:pt x="10" y="119"/>
                      <a:pt x="4" y="108"/>
                    </a:cubicBezTo>
                    <a:cubicBezTo>
                      <a:pt x="5" y="107"/>
                      <a:pt x="6" y="106"/>
                      <a:pt x="7" y="105"/>
                    </a:cubicBezTo>
                    <a:cubicBezTo>
                      <a:pt x="7" y="105"/>
                      <a:pt x="7" y="105"/>
                      <a:pt x="8" y="106"/>
                    </a:cubicBezTo>
                    <a:cubicBezTo>
                      <a:pt x="10" y="110"/>
                      <a:pt x="11" y="114"/>
                      <a:pt x="15" y="118"/>
                    </a:cubicBezTo>
                    <a:cubicBezTo>
                      <a:pt x="16" y="120"/>
                      <a:pt x="18" y="118"/>
                      <a:pt x="17" y="116"/>
                    </a:cubicBezTo>
                    <a:cubicBezTo>
                      <a:pt x="14" y="113"/>
                      <a:pt x="13" y="108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ubicBezTo>
                      <a:pt x="10" y="103"/>
                      <a:pt x="11" y="103"/>
                      <a:pt x="12" y="103"/>
                    </a:cubicBezTo>
                    <a:cubicBezTo>
                      <a:pt x="12" y="102"/>
                      <a:pt x="13" y="102"/>
                      <a:pt x="14" y="101"/>
                    </a:cubicBezTo>
                    <a:cubicBezTo>
                      <a:pt x="14" y="101"/>
                      <a:pt x="14" y="102"/>
                      <a:pt x="14" y="102"/>
                    </a:cubicBezTo>
                    <a:cubicBezTo>
                      <a:pt x="17" y="107"/>
                      <a:pt x="20" y="113"/>
                      <a:pt x="24" y="118"/>
                    </a:cubicBezTo>
                    <a:cubicBezTo>
                      <a:pt x="25" y="119"/>
                      <a:pt x="28" y="117"/>
                      <a:pt x="26" y="116"/>
                    </a:cubicBezTo>
                    <a:cubicBezTo>
                      <a:pt x="22" y="111"/>
                      <a:pt x="20" y="106"/>
                      <a:pt x="17" y="100"/>
                    </a:cubicBezTo>
                    <a:cubicBezTo>
                      <a:pt x="17" y="100"/>
                      <a:pt x="16" y="100"/>
                      <a:pt x="16" y="100"/>
                    </a:cubicBezTo>
                    <a:cubicBezTo>
                      <a:pt x="18" y="99"/>
                      <a:pt x="20" y="98"/>
                      <a:pt x="22" y="96"/>
                    </a:cubicBezTo>
                    <a:cubicBezTo>
                      <a:pt x="24" y="101"/>
                      <a:pt x="25" y="107"/>
                      <a:pt x="29" y="111"/>
                    </a:cubicBezTo>
                    <a:cubicBezTo>
                      <a:pt x="30" y="112"/>
                      <a:pt x="32" y="110"/>
                      <a:pt x="31" y="109"/>
                    </a:cubicBezTo>
                    <a:cubicBezTo>
                      <a:pt x="27" y="105"/>
                      <a:pt x="26" y="100"/>
                      <a:pt x="24" y="95"/>
                    </a:cubicBezTo>
                    <a:cubicBezTo>
                      <a:pt x="26" y="94"/>
                      <a:pt x="27" y="93"/>
                      <a:pt x="28" y="93"/>
                    </a:cubicBezTo>
                    <a:cubicBezTo>
                      <a:pt x="29" y="92"/>
                      <a:pt x="30" y="92"/>
                      <a:pt x="30" y="92"/>
                    </a:cubicBezTo>
                    <a:cubicBezTo>
                      <a:pt x="32" y="98"/>
                      <a:pt x="36" y="103"/>
                      <a:pt x="39" y="109"/>
                    </a:cubicBezTo>
                    <a:cubicBezTo>
                      <a:pt x="40" y="111"/>
                      <a:pt x="43" y="109"/>
                      <a:pt x="42" y="108"/>
                    </a:cubicBezTo>
                    <a:cubicBezTo>
                      <a:pt x="39" y="102"/>
                      <a:pt x="34" y="97"/>
                      <a:pt x="33" y="90"/>
                    </a:cubicBezTo>
                    <a:cubicBezTo>
                      <a:pt x="36" y="88"/>
                      <a:pt x="39" y="87"/>
                      <a:pt x="42" y="85"/>
                    </a:cubicBezTo>
                    <a:cubicBezTo>
                      <a:pt x="42" y="85"/>
                      <a:pt x="42" y="85"/>
                      <a:pt x="43" y="86"/>
                    </a:cubicBezTo>
                    <a:cubicBezTo>
                      <a:pt x="46" y="91"/>
                      <a:pt x="49" y="97"/>
                      <a:pt x="52" y="102"/>
                    </a:cubicBezTo>
                    <a:cubicBezTo>
                      <a:pt x="52" y="104"/>
                      <a:pt x="55" y="103"/>
                      <a:pt x="54" y="101"/>
                    </a:cubicBezTo>
                    <a:cubicBezTo>
                      <a:pt x="52" y="95"/>
                      <a:pt x="48" y="90"/>
                      <a:pt x="45" y="84"/>
                    </a:cubicBezTo>
                    <a:cubicBezTo>
                      <a:pt x="45" y="84"/>
                      <a:pt x="45" y="84"/>
                      <a:pt x="44" y="84"/>
                    </a:cubicBezTo>
                    <a:cubicBezTo>
                      <a:pt x="46" y="83"/>
                      <a:pt x="48" y="81"/>
                      <a:pt x="51" y="80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3" y="85"/>
                      <a:pt x="55" y="90"/>
                      <a:pt x="58" y="94"/>
                    </a:cubicBezTo>
                    <a:cubicBezTo>
                      <a:pt x="59" y="95"/>
                      <a:pt x="61" y="93"/>
                      <a:pt x="60" y="92"/>
                    </a:cubicBezTo>
                    <a:cubicBezTo>
                      <a:pt x="57" y="88"/>
                      <a:pt x="56" y="83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4" y="78"/>
                      <a:pt x="55" y="78"/>
                      <a:pt x="57" y="77"/>
                    </a:cubicBezTo>
                    <a:cubicBezTo>
                      <a:pt x="57" y="77"/>
                      <a:pt x="57" y="77"/>
                      <a:pt x="57" y="78"/>
                    </a:cubicBezTo>
                    <a:cubicBezTo>
                      <a:pt x="60" y="84"/>
                      <a:pt x="63" y="90"/>
                      <a:pt x="68" y="95"/>
                    </a:cubicBezTo>
                    <a:cubicBezTo>
                      <a:pt x="69" y="97"/>
                      <a:pt x="71" y="95"/>
                      <a:pt x="70" y="93"/>
                    </a:cubicBezTo>
                    <a:cubicBezTo>
                      <a:pt x="65" y="88"/>
                      <a:pt x="63" y="82"/>
                      <a:pt x="59" y="76"/>
                    </a:cubicBezTo>
                    <a:cubicBezTo>
                      <a:pt x="59" y="76"/>
                      <a:pt x="59" y="76"/>
                      <a:pt x="59" y="76"/>
                    </a:cubicBezTo>
                    <a:cubicBezTo>
                      <a:pt x="61" y="74"/>
                      <a:pt x="64" y="73"/>
                      <a:pt x="66" y="72"/>
                    </a:cubicBezTo>
                    <a:cubicBezTo>
                      <a:pt x="69" y="77"/>
                      <a:pt x="71" y="83"/>
                      <a:pt x="75" y="88"/>
                    </a:cubicBezTo>
                    <a:cubicBezTo>
                      <a:pt x="76" y="89"/>
                      <a:pt x="78" y="87"/>
                      <a:pt x="77" y="86"/>
                    </a:cubicBezTo>
                    <a:cubicBezTo>
                      <a:pt x="73" y="81"/>
                      <a:pt x="71" y="75"/>
                      <a:pt x="69" y="70"/>
                    </a:cubicBezTo>
                    <a:cubicBezTo>
                      <a:pt x="70" y="70"/>
                      <a:pt x="71" y="69"/>
                      <a:pt x="72" y="69"/>
                    </a:cubicBezTo>
                    <a:cubicBezTo>
                      <a:pt x="72" y="69"/>
                      <a:pt x="72" y="69"/>
                      <a:pt x="72" y="70"/>
                    </a:cubicBezTo>
                    <a:cubicBezTo>
                      <a:pt x="74" y="72"/>
                      <a:pt x="75" y="75"/>
                      <a:pt x="77" y="78"/>
                    </a:cubicBezTo>
                    <a:cubicBezTo>
                      <a:pt x="79" y="81"/>
                      <a:pt x="81" y="84"/>
                      <a:pt x="83" y="87"/>
                    </a:cubicBezTo>
                    <a:cubicBezTo>
                      <a:pt x="83" y="89"/>
                      <a:pt x="86" y="87"/>
                      <a:pt x="85" y="86"/>
                    </a:cubicBezTo>
                    <a:cubicBezTo>
                      <a:pt x="83" y="83"/>
                      <a:pt x="81" y="79"/>
                      <a:pt x="79" y="76"/>
                    </a:cubicBezTo>
                    <a:cubicBezTo>
                      <a:pt x="78" y="73"/>
                      <a:pt x="76" y="70"/>
                      <a:pt x="74" y="68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6" y="67"/>
                      <a:pt x="78" y="65"/>
                      <a:pt x="79" y="64"/>
                    </a:cubicBezTo>
                    <a:cubicBezTo>
                      <a:pt x="82" y="69"/>
                      <a:pt x="84" y="74"/>
                      <a:pt x="87" y="79"/>
                    </a:cubicBezTo>
                    <a:cubicBezTo>
                      <a:pt x="88" y="80"/>
                      <a:pt x="90" y="79"/>
                      <a:pt x="89" y="77"/>
                    </a:cubicBezTo>
                    <a:cubicBezTo>
                      <a:pt x="87" y="73"/>
                      <a:pt x="85" y="68"/>
                      <a:pt x="82" y="63"/>
                    </a:cubicBezTo>
                    <a:cubicBezTo>
                      <a:pt x="84" y="62"/>
                      <a:pt x="85" y="61"/>
                      <a:pt x="87" y="60"/>
                    </a:cubicBezTo>
                    <a:cubicBezTo>
                      <a:pt x="88" y="63"/>
                      <a:pt x="89" y="66"/>
                      <a:pt x="90" y="69"/>
                    </a:cubicBezTo>
                    <a:cubicBezTo>
                      <a:pt x="92" y="72"/>
                      <a:pt x="94" y="75"/>
                      <a:pt x="96" y="78"/>
                    </a:cubicBezTo>
                    <a:cubicBezTo>
                      <a:pt x="97" y="79"/>
                      <a:pt x="99" y="78"/>
                      <a:pt x="98" y="76"/>
                    </a:cubicBezTo>
                    <a:cubicBezTo>
                      <a:pt x="97" y="74"/>
                      <a:pt x="95" y="71"/>
                      <a:pt x="93" y="69"/>
                    </a:cubicBezTo>
                    <a:cubicBezTo>
                      <a:pt x="92" y="66"/>
                      <a:pt x="91" y="62"/>
                      <a:pt x="89" y="59"/>
                    </a:cubicBezTo>
                    <a:cubicBezTo>
                      <a:pt x="92" y="57"/>
                      <a:pt x="95" y="56"/>
                      <a:pt x="98" y="54"/>
                    </a:cubicBezTo>
                    <a:cubicBezTo>
                      <a:pt x="98" y="55"/>
                      <a:pt x="98" y="55"/>
                      <a:pt x="98" y="55"/>
                    </a:cubicBezTo>
                    <a:cubicBezTo>
                      <a:pt x="101" y="60"/>
                      <a:pt x="103" y="65"/>
                      <a:pt x="104" y="70"/>
                    </a:cubicBezTo>
                    <a:cubicBezTo>
                      <a:pt x="105" y="72"/>
                      <a:pt x="108" y="72"/>
                      <a:pt x="107" y="70"/>
                    </a:cubicBezTo>
                    <a:cubicBezTo>
                      <a:pt x="105" y="64"/>
                      <a:pt x="103" y="59"/>
                      <a:pt x="101" y="54"/>
                    </a:cubicBezTo>
                    <a:cubicBezTo>
                      <a:pt x="101" y="54"/>
                      <a:pt x="100" y="53"/>
                      <a:pt x="100" y="53"/>
                    </a:cubicBezTo>
                    <a:cubicBezTo>
                      <a:pt x="102" y="52"/>
                      <a:pt x="103" y="51"/>
                      <a:pt x="105" y="50"/>
                    </a:cubicBezTo>
                    <a:cubicBezTo>
                      <a:pt x="105" y="51"/>
                      <a:pt x="105" y="51"/>
                      <a:pt x="105" y="51"/>
                    </a:cubicBezTo>
                    <a:cubicBezTo>
                      <a:pt x="109" y="57"/>
                      <a:pt x="112" y="63"/>
                      <a:pt x="114" y="70"/>
                    </a:cubicBezTo>
                    <a:cubicBezTo>
                      <a:pt x="115" y="72"/>
                      <a:pt x="118" y="70"/>
                      <a:pt x="117" y="68"/>
                    </a:cubicBezTo>
                    <a:cubicBezTo>
                      <a:pt x="114" y="62"/>
                      <a:pt x="111" y="56"/>
                      <a:pt x="108" y="50"/>
                    </a:cubicBezTo>
                    <a:cubicBezTo>
                      <a:pt x="108" y="49"/>
                      <a:pt x="108" y="49"/>
                      <a:pt x="107" y="49"/>
                    </a:cubicBezTo>
                    <a:cubicBezTo>
                      <a:pt x="109" y="48"/>
                      <a:pt x="110" y="48"/>
                      <a:pt x="112" y="47"/>
                    </a:cubicBezTo>
                    <a:cubicBezTo>
                      <a:pt x="112" y="47"/>
                      <a:pt x="112" y="47"/>
                      <a:pt x="112" y="47"/>
                    </a:cubicBezTo>
                    <a:cubicBezTo>
                      <a:pt x="115" y="52"/>
                      <a:pt x="117" y="58"/>
                      <a:pt x="121" y="62"/>
                    </a:cubicBezTo>
                    <a:cubicBezTo>
                      <a:pt x="122" y="63"/>
                      <a:pt x="124" y="61"/>
                      <a:pt x="123" y="60"/>
                    </a:cubicBezTo>
                    <a:cubicBezTo>
                      <a:pt x="119" y="56"/>
                      <a:pt x="117" y="50"/>
                      <a:pt x="114" y="46"/>
                    </a:cubicBezTo>
                    <a:cubicBezTo>
                      <a:pt x="114" y="46"/>
                      <a:pt x="114" y="45"/>
                      <a:pt x="114" y="45"/>
                    </a:cubicBezTo>
                    <a:cubicBezTo>
                      <a:pt x="117" y="44"/>
                      <a:pt x="119" y="43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4" y="48"/>
                      <a:pt x="127" y="53"/>
                      <a:pt x="129" y="59"/>
                    </a:cubicBezTo>
                    <a:cubicBezTo>
                      <a:pt x="130" y="61"/>
                      <a:pt x="133" y="60"/>
                      <a:pt x="132" y="59"/>
                    </a:cubicBezTo>
                    <a:cubicBezTo>
                      <a:pt x="130" y="52"/>
                      <a:pt x="127" y="47"/>
                      <a:pt x="124" y="41"/>
                    </a:cubicBezTo>
                    <a:cubicBezTo>
                      <a:pt x="124" y="41"/>
                      <a:pt x="124" y="41"/>
                      <a:pt x="124" y="40"/>
                    </a:cubicBezTo>
                    <a:cubicBezTo>
                      <a:pt x="125" y="40"/>
                      <a:pt x="126" y="39"/>
                      <a:pt x="128" y="38"/>
                    </a:cubicBezTo>
                    <a:cubicBezTo>
                      <a:pt x="128" y="38"/>
                      <a:pt x="128" y="39"/>
                      <a:pt x="128" y="39"/>
                    </a:cubicBezTo>
                    <a:cubicBezTo>
                      <a:pt x="130" y="44"/>
                      <a:pt x="133" y="49"/>
                      <a:pt x="135" y="54"/>
                    </a:cubicBezTo>
                    <a:cubicBezTo>
                      <a:pt x="136" y="56"/>
                      <a:pt x="139" y="54"/>
                      <a:pt x="138" y="53"/>
                    </a:cubicBezTo>
                    <a:cubicBezTo>
                      <a:pt x="135" y="48"/>
                      <a:pt x="133" y="42"/>
                      <a:pt x="130" y="37"/>
                    </a:cubicBezTo>
                    <a:cubicBezTo>
                      <a:pt x="130" y="37"/>
                      <a:pt x="130" y="37"/>
                      <a:pt x="130" y="37"/>
                    </a:cubicBezTo>
                    <a:cubicBezTo>
                      <a:pt x="132" y="36"/>
                      <a:pt x="134" y="35"/>
                      <a:pt x="137" y="33"/>
                    </a:cubicBezTo>
                    <a:cubicBezTo>
                      <a:pt x="137" y="34"/>
                      <a:pt x="137" y="34"/>
                      <a:pt x="137" y="34"/>
                    </a:cubicBezTo>
                    <a:cubicBezTo>
                      <a:pt x="139" y="39"/>
                      <a:pt x="142" y="44"/>
                      <a:pt x="144" y="49"/>
                    </a:cubicBezTo>
                    <a:cubicBezTo>
                      <a:pt x="145" y="51"/>
                      <a:pt x="148" y="49"/>
                      <a:pt x="147" y="48"/>
                    </a:cubicBezTo>
                    <a:cubicBezTo>
                      <a:pt x="144" y="43"/>
                      <a:pt x="141" y="38"/>
                      <a:pt x="140" y="33"/>
                    </a:cubicBezTo>
                    <a:cubicBezTo>
                      <a:pt x="139" y="33"/>
                      <a:pt x="139" y="32"/>
                      <a:pt x="139" y="32"/>
                    </a:cubicBezTo>
                    <a:cubicBezTo>
                      <a:pt x="140" y="32"/>
                      <a:pt x="141" y="31"/>
                      <a:pt x="143" y="30"/>
                    </a:cubicBezTo>
                    <a:cubicBezTo>
                      <a:pt x="144" y="30"/>
                      <a:pt x="144" y="29"/>
                      <a:pt x="145" y="29"/>
                    </a:cubicBezTo>
                    <a:cubicBezTo>
                      <a:pt x="148" y="35"/>
                      <a:pt x="151" y="42"/>
                      <a:pt x="154" y="48"/>
                    </a:cubicBezTo>
                    <a:cubicBezTo>
                      <a:pt x="155" y="50"/>
                      <a:pt x="158" y="48"/>
                      <a:pt x="157" y="47"/>
                    </a:cubicBezTo>
                    <a:cubicBezTo>
                      <a:pt x="153" y="41"/>
                      <a:pt x="151" y="34"/>
                      <a:pt x="148" y="28"/>
                    </a:cubicBezTo>
                    <a:cubicBezTo>
                      <a:pt x="150" y="26"/>
                      <a:pt x="152" y="25"/>
                      <a:pt x="154" y="24"/>
                    </a:cubicBezTo>
                    <a:cubicBezTo>
                      <a:pt x="157" y="29"/>
                      <a:pt x="158" y="36"/>
                      <a:pt x="162" y="40"/>
                    </a:cubicBezTo>
                    <a:cubicBezTo>
                      <a:pt x="164" y="41"/>
                      <a:pt x="166" y="39"/>
                      <a:pt x="165" y="38"/>
                    </a:cubicBezTo>
                    <a:cubicBezTo>
                      <a:pt x="160" y="34"/>
                      <a:pt x="159" y="28"/>
                      <a:pt x="157" y="23"/>
                    </a:cubicBezTo>
                    <a:cubicBezTo>
                      <a:pt x="159" y="21"/>
                      <a:pt x="161" y="20"/>
                      <a:pt x="164" y="19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7" y="23"/>
                      <a:pt x="170" y="29"/>
                      <a:pt x="172" y="34"/>
                    </a:cubicBezTo>
                    <a:cubicBezTo>
                      <a:pt x="172" y="36"/>
                      <a:pt x="175" y="35"/>
                      <a:pt x="175" y="34"/>
                    </a:cubicBezTo>
                    <a:cubicBezTo>
                      <a:pt x="173" y="28"/>
                      <a:pt x="170" y="22"/>
                      <a:pt x="166" y="17"/>
                    </a:cubicBezTo>
                    <a:cubicBezTo>
                      <a:pt x="168" y="16"/>
                      <a:pt x="170" y="15"/>
                      <a:pt x="172" y="14"/>
                    </a:cubicBezTo>
                    <a:cubicBezTo>
                      <a:pt x="175" y="19"/>
                      <a:pt x="178" y="23"/>
                      <a:pt x="181" y="28"/>
                    </a:cubicBezTo>
                    <a:cubicBezTo>
                      <a:pt x="181" y="30"/>
                      <a:pt x="184" y="28"/>
                      <a:pt x="183" y="27"/>
                    </a:cubicBezTo>
                    <a:cubicBezTo>
                      <a:pt x="180" y="22"/>
                      <a:pt x="177" y="17"/>
                      <a:pt x="175" y="13"/>
                    </a:cubicBezTo>
                    <a:cubicBezTo>
                      <a:pt x="177" y="12"/>
                      <a:pt x="179" y="10"/>
                      <a:pt x="181" y="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7" name="Freeform 114"/>
              <p:cNvSpPr>
                <a:spLocks noEditPoints="1"/>
              </p:cNvSpPr>
              <p:nvPr/>
            </p:nvSpPr>
            <p:spPr bwMode="auto">
              <a:xfrm>
                <a:off x="1210540" y="3313623"/>
                <a:ext cx="259802" cy="178665"/>
              </a:xfrm>
              <a:custGeom>
                <a:avLst/>
                <a:gdLst>
                  <a:gd name="T0" fmla="*/ 68 w 134"/>
                  <a:gd name="T1" fmla="*/ 91 h 92"/>
                  <a:gd name="T2" fmla="*/ 132 w 134"/>
                  <a:gd name="T3" fmla="*/ 91 h 92"/>
                  <a:gd name="T4" fmla="*/ 132 w 134"/>
                  <a:gd name="T5" fmla="*/ 91 h 92"/>
                  <a:gd name="T6" fmla="*/ 132 w 134"/>
                  <a:gd name="T7" fmla="*/ 51 h 92"/>
                  <a:gd name="T8" fmla="*/ 132 w 134"/>
                  <a:gd name="T9" fmla="*/ 3 h 92"/>
                  <a:gd name="T10" fmla="*/ 99 w 134"/>
                  <a:gd name="T11" fmla="*/ 3 h 92"/>
                  <a:gd name="T12" fmla="*/ 33 w 134"/>
                  <a:gd name="T13" fmla="*/ 1 h 92"/>
                  <a:gd name="T14" fmla="*/ 1 w 134"/>
                  <a:gd name="T15" fmla="*/ 2 h 92"/>
                  <a:gd name="T16" fmla="*/ 1 w 134"/>
                  <a:gd name="T17" fmla="*/ 15 h 92"/>
                  <a:gd name="T18" fmla="*/ 5 w 134"/>
                  <a:gd name="T19" fmla="*/ 86 h 92"/>
                  <a:gd name="T20" fmla="*/ 7 w 134"/>
                  <a:gd name="T21" fmla="*/ 88 h 92"/>
                  <a:gd name="T22" fmla="*/ 38 w 134"/>
                  <a:gd name="T23" fmla="*/ 87 h 92"/>
                  <a:gd name="T24" fmla="*/ 29 w 134"/>
                  <a:gd name="T25" fmla="*/ 72 h 92"/>
                  <a:gd name="T26" fmla="*/ 55 w 134"/>
                  <a:gd name="T27" fmla="*/ 47 h 92"/>
                  <a:gd name="T28" fmla="*/ 70 w 134"/>
                  <a:gd name="T29" fmla="*/ 58 h 92"/>
                  <a:gd name="T30" fmla="*/ 80 w 134"/>
                  <a:gd name="T31" fmla="*/ 49 h 92"/>
                  <a:gd name="T32" fmla="*/ 128 w 134"/>
                  <a:gd name="T33" fmla="*/ 89 h 92"/>
                  <a:gd name="T34" fmla="*/ 38 w 134"/>
                  <a:gd name="T35" fmla="*/ 87 h 92"/>
                  <a:gd name="T36" fmla="*/ 129 w 134"/>
                  <a:gd name="T37" fmla="*/ 51 h 92"/>
                  <a:gd name="T38" fmla="*/ 88 w 134"/>
                  <a:gd name="T39" fmla="*/ 43 h 92"/>
                  <a:gd name="T40" fmla="*/ 130 w 134"/>
                  <a:gd name="T41" fmla="*/ 8 h 92"/>
                  <a:gd name="T42" fmla="*/ 31 w 134"/>
                  <a:gd name="T43" fmla="*/ 4 h 92"/>
                  <a:gd name="T44" fmla="*/ 101 w 134"/>
                  <a:gd name="T45" fmla="*/ 6 h 92"/>
                  <a:gd name="T46" fmla="*/ 97 w 134"/>
                  <a:gd name="T47" fmla="*/ 31 h 92"/>
                  <a:gd name="T48" fmla="*/ 69 w 134"/>
                  <a:gd name="T49" fmla="*/ 55 h 92"/>
                  <a:gd name="T50" fmla="*/ 33 w 134"/>
                  <a:gd name="T51" fmla="*/ 24 h 92"/>
                  <a:gd name="T52" fmla="*/ 31 w 134"/>
                  <a:gd name="T53" fmla="*/ 4 h 92"/>
                  <a:gd name="T54" fmla="*/ 4 w 134"/>
                  <a:gd name="T55" fmla="*/ 17 h 92"/>
                  <a:gd name="T56" fmla="*/ 31 w 134"/>
                  <a:gd name="T57" fmla="*/ 26 h 92"/>
                  <a:gd name="T58" fmla="*/ 52 w 134"/>
                  <a:gd name="T59" fmla="*/ 46 h 92"/>
                  <a:gd name="T60" fmla="*/ 9 w 134"/>
                  <a:gd name="T61" fmla="*/ 85 h 92"/>
                  <a:gd name="T62" fmla="*/ 5 w 134"/>
                  <a:gd name="T63" fmla="*/ 3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2">
                    <a:moveTo>
                      <a:pt x="36" y="90"/>
                    </a:moveTo>
                    <a:cubicBezTo>
                      <a:pt x="46" y="90"/>
                      <a:pt x="57" y="90"/>
                      <a:pt x="68" y="91"/>
                    </a:cubicBezTo>
                    <a:cubicBezTo>
                      <a:pt x="89" y="91"/>
                      <a:pt x="110" y="92"/>
                      <a:pt x="131" y="92"/>
                    </a:cubicBezTo>
                    <a:cubicBezTo>
                      <a:pt x="131" y="92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0"/>
                    </a:cubicBezTo>
                    <a:cubicBezTo>
                      <a:pt x="132" y="77"/>
                      <a:pt x="132" y="64"/>
                      <a:pt x="132" y="51"/>
                    </a:cubicBezTo>
                    <a:cubicBezTo>
                      <a:pt x="132" y="42"/>
                      <a:pt x="132" y="34"/>
                      <a:pt x="133" y="26"/>
                    </a:cubicBezTo>
                    <a:cubicBezTo>
                      <a:pt x="133" y="18"/>
                      <a:pt x="134" y="11"/>
                      <a:pt x="132" y="3"/>
                    </a:cubicBezTo>
                    <a:cubicBezTo>
                      <a:pt x="132" y="2"/>
                      <a:pt x="132" y="1"/>
                      <a:pt x="131" y="2"/>
                    </a:cubicBezTo>
                    <a:cubicBezTo>
                      <a:pt x="120" y="3"/>
                      <a:pt x="110" y="3"/>
                      <a:pt x="99" y="3"/>
                    </a:cubicBezTo>
                    <a:cubicBezTo>
                      <a:pt x="88" y="2"/>
                      <a:pt x="77" y="2"/>
                      <a:pt x="66" y="2"/>
                    </a:cubicBezTo>
                    <a:cubicBezTo>
                      <a:pt x="55" y="2"/>
                      <a:pt x="44" y="1"/>
                      <a:pt x="33" y="1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6"/>
                      <a:pt x="1" y="11"/>
                      <a:pt x="1" y="15"/>
                    </a:cubicBezTo>
                    <a:cubicBezTo>
                      <a:pt x="1" y="21"/>
                      <a:pt x="1" y="28"/>
                      <a:pt x="2" y="35"/>
                    </a:cubicBezTo>
                    <a:cubicBezTo>
                      <a:pt x="2" y="52"/>
                      <a:pt x="3" y="69"/>
                      <a:pt x="5" y="86"/>
                    </a:cubicBezTo>
                    <a:cubicBezTo>
                      <a:pt x="5" y="87"/>
                      <a:pt x="6" y="88"/>
                      <a:pt x="7" y="88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17" y="89"/>
                      <a:pt x="27" y="89"/>
                      <a:pt x="36" y="90"/>
                    </a:cubicBezTo>
                    <a:close/>
                    <a:moveTo>
                      <a:pt x="38" y="87"/>
                    </a:moveTo>
                    <a:cubicBezTo>
                      <a:pt x="29" y="86"/>
                      <a:pt x="21" y="86"/>
                      <a:pt x="12" y="85"/>
                    </a:cubicBezTo>
                    <a:cubicBezTo>
                      <a:pt x="17" y="80"/>
                      <a:pt x="24" y="76"/>
                      <a:pt x="29" y="72"/>
                    </a:cubicBezTo>
                    <a:cubicBezTo>
                      <a:pt x="38" y="64"/>
                      <a:pt x="47" y="57"/>
                      <a:pt x="55" y="48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1"/>
                      <a:pt x="63" y="55"/>
                      <a:pt x="67" y="58"/>
                    </a:cubicBezTo>
                    <a:cubicBezTo>
                      <a:pt x="68" y="59"/>
                      <a:pt x="69" y="58"/>
                      <a:pt x="70" y="58"/>
                    </a:cubicBezTo>
                    <a:cubicBezTo>
                      <a:pt x="70" y="58"/>
                      <a:pt x="71" y="58"/>
                      <a:pt x="71" y="57"/>
                    </a:cubicBezTo>
                    <a:cubicBezTo>
                      <a:pt x="74" y="54"/>
                      <a:pt x="77" y="51"/>
                      <a:pt x="80" y="49"/>
                    </a:cubicBezTo>
                    <a:cubicBezTo>
                      <a:pt x="82" y="47"/>
                      <a:pt x="84" y="46"/>
                      <a:pt x="85" y="44"/>
                    </a:cubicBezTo>
                    <a:cubicBezTo>
                      <a:pt x="101" y="57"/>
                      <a:pt x="115" y="73"/>
                      <a:pt x="128" y="89"/>
                    </a:cubicBezTo>
                    <a:cubicBezTo>
                      <a:pt x="109" y="89"/>
                      <a:pt x="89" y="88"/>
                      <a:pt x="69" y="88"/>
                    </a:cubicBezTo>
                    <a:cubicBezTo>
                      <a:pt x="59" y="87"/>
                      <a:pt x="48" y="87"/>
                      <a:pt x="38" y="87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29" y="43"/>
                      <a:pt x="129" y="51"/>
                    </a:cubicBezTo>
                    <a:cubicBezTo>
                      <a:pt x="129" y="62"/>
                      <a:pt x="129" y="74"/>
                      <a:pt x="129" y="85"/>
                    </a:cubicBezTo>
                    <a:cubicBezTo>
                      <a:pt x="116" y="71"/>
                      <a:pt x="103" y="55"/>
                      <a:pt x="88" y="43"/>
                    </a:cubicBezTo>
                    <a:cubicBezTo>
                      <a:pt x="91" y="40"/>
                      <a:pt x="95" y="36"/>
                      <a:pt x="98" y="33"/>
                    </a:cubicBezTo>
                    <a:cubicBezTo>
                      <a:pt x="109" y="25"/>
                      <a:pt x="119" y="16"/>
                      <a:pt x="130" y="8"/>
                    </a:cubicBezTo>
                    <a:cubicBezTo>
                      <a:pt x="131" y="14"/>
                      <a:pt x="130" y="21"/>
                      <a:pt x="130" y="27"/>
                    </a:cubicBezTo>
                    <a:close/>
                    <a:moveTo>
                      <a:pt x="31" y="4"/>
                    </a:moveTo>
                    <a:cubicBezTo>
                      <a:pt x="43" y="4"/>
                      <a:pt x="55" y="4"/>
                      <a:pt x="66" y="5"/>
                    </a:cubicBezTo>
                    <a:cubicBezTo>
                      <a:pt x="78" y="5"/>
                      <a:pt x="90" y="5"/>
                      <a:pt x="101" y="6"/>
                    </a:cubicBezTo>
                    <a:cubicBezTo>
                      <a:pt x="111" y="6"/>
                      <a:pt x="120" y="6"/>
                      <a:pt x="129" y="5"/>
                    </a:cubicBezTo>
                    <a:cubicBezTo>
                      <a:pt x="118" y="13"/>
                      <a:pt x="108" y="22"/>
                      <a:pt x="97" y="31"/>
                    </a:cubicBezTo>
                    <a:cubicBezTo>
                      <a:pt x="91" y="36"/>
                      <a:pt x="85" y="41"/>
                      <a:pt x="79" y="46"/>
                    </a:cubicBezTo>
                    <a:cubicBezTo>
                      <a:pt x="76" y="49"/>
                      <a:pt x="72" y="52"/>
                      <a:pt x="69" y="55"/>
                    </a:cubicBezTo>
                    <a:cubicBezTo>
                      <a:pt x="69" y="55"/>
                      <a:pt x="69" y="55"/>
                      <a:pt x="69" y="56"/>
                    </a:cubicBezTo>
                    <a:cubicBezTo>
                      <a:pt x="56" y="45"/>
                      <a:pt x="45" y="34"/>
                      <a:pt x="33" y="24"/>
                    </a:cubicBezTo>
                    <a:cubicBezTo>
                      <a:pt x="24" y="18"/>
                      <a:pt x="16" y="11"/>
                      <a:pt x="8" y="4"/>
                    </a:cubicBezTo>
                    <a:cubicBezTo>
                      <a:pt x="16" y="4"/>
                      <a:pt x="24" y="3"/>
                      <a:pt x="31" y="4"/>
                    </a:cubicBezTo>
                    <a:close/>
                    <a:moveTo>
                      <a:pt x="5" y="36"/>
                    </a:moveTo>
                    <a:cubicBezTo>
                      <a:pt x="4" y="29"/>
                      <a:pt x="4" y="23"/>
                      <a:pt x="4" y="17"/>
                    </a:cubicBezTo>
                    <a:cubicBezTo>
                      <a:pt x="4" y="13"/>
                      <a:pt x="3" y="8"/>
                      <a:pt x="4" y="5"/>
                    </a:cubicBezTo>
                    <a:cubicBezTo>
                      <a:pt x="13" y="12"/>
                      <a:pt x="22" y="19"/>
                      <a:pt x="31" y="26"/>
                    </a:cubicBezTo>
                    <a:cubicBezTo>
                      <a:pt x="38" y="32"/>
                      <a:pt x="45" y="39"/>
                      <a:pt x="53" y="45"/>
                    </a:cubicBezTo>
                    <a:cubicBezTo>
                      <a:pt x="53" y="45"/>
                      <a:pt x="53" y="45"/>
                      <a:pt x="52" y="46"/>
                    </a:cubicBezTo>
                    <a:cubicBezTo>
                      <a:pt x="46" y="54"/>
                      <a:pt x="36" y="62"/>
                      <a:pt x="28" y="69"/>
                    </a:cubicBezTo>
                    <a:cubicBezTo>
                      <a:pt x="21" y="74"/>
                      <a:pt x="14" y="79"/>
                      <a:pt x="9" y="85"/>
                    </a:cubicBezTo>
                    <a:cubicBezTo>
                      <a:pt x="8" y="85"/>
                      <a:pt x="8" y="85"/>
                      <a:pt x="8" y="85"/>
                    </a:cubicBezTo>
                    <a:cubicBezTo>
                      <a:pt x="6" y="69"/>
                      <a:pt x="5" y="52"/>
                      <a:pt x="5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8" name="Freeform 118"/>
              <p:cNvSpPr>
                <a:spLocks noEditPoints="1"/>
              </p:cNvSpPr>
              <p:nvPr/>
            </p:nvSpPr>
            <p:spPr bwMode="auto">
              <a:xfrm>
                <a:off x="1343123" y="1131519"/>
                <a:ext cx="228658" cy="190139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4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3 h 98"/>
                  <a:gd name="T44" fmla="*/ 27 w 118"/>
                  <a:gd name="T45" fmla="*/ 14 h 98"/>
                  <a:gd name="T46" fmla="*/ 62 w 118"/>
                  <a:gd name="T47" fmla="*/ 6 h 98"/>
                  <a:gd name="T48" fmla="*/ 92 w 118"/>
                  <a:gd name="T49" fmla="*/ 12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2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7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8" y="73"/>
                      <a:pt x="38" y="73"/>
                    </a:cubicBezTo>
                    <a:cubicBezTo>
                      <a:pt x="38" y="73"/>
                      <a:pt x="38" y="73"/>
                      <a:pt x="37" y="74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3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8"/>
                      <a:pt x="50" y="6"/>
                      <a:pt x="62" y="6"/>
                    </a:cubicBezTo>
                    <a:cubicBezTo>
                      <a:pt x="72" y="5"/>
                      <a:pt x="82" y="7"/>
                      <a:pt x="92" y="12"/>
                    </a:cubicBezTo>
                    <a:cubicBezTo>
                      <a:pt x="101" y="16"/>
                      <a:pt x="109" y="22"/>
                      <a:pt x="113" y="31"/>
                    </a:cubicBezTo>
                    <a:cubicBezTo>
                      <a:pt x="117" y="43"/>
                      <a:pt x="111" y="54"/>
                      <a:pt x="102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9" name="Freeform 121"/>
              <p:cNvSpPr>
                <a:spLocks noEditPoints="1"/>
              </p:cNvSpPr>
              <p:nvPr/>
            </p:nvSpPr>
            <p:spPr bwMode="auto">
              <a:xfrm>
                <a:off x="2611917" y="1266035"/>
                <a:ext cx="228658" cy="190139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3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2 h 98"/>
                  <a:gd name="T44" fmla="*/ 27 w 118"/>
                  <a:gd name="T45" fmla="*/ 14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1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6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9" y="73"/>
                      <a:pt x="38" y="73"/>
                    </a:cubicBezTo>
                    <a:cubicBezTo>
                      <a:pt x="38" y="73"/>
                      <a:pt x="38" y="73"/>
                      <a:pt x="37" y="73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7"/>
                      <a:pt x="50" y="6"/>
                      <a:pt x="62" y="5"/>
                    </a:cubicBezTo>
                    <a:cubicBezTo>
                      <a:pt x="72" y="5"/>
                      <a:pt x="82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7" y="42"/>
                      <a:pt x="111" y="54"/>
                      <a:pt x="102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0" name="Freeform 122"/>
              <p:cNvSpPr>
                <a:spLocks noEditPoints="1"/>
              </p:cNvSpPr>
              <p:nvPr/>
            </p:nvSpPr>
            <p:spPr bwMode="auto">
              <a:xfrm>
                <a:off x="807315" y="3398857"/>
                <a:ext cx="336841" cy="164733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7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59 h 85"/>
                  <a:gd name="T16" fmla="*/ 58 w 174"/>
                  <a:gd name="T17" fmla="*/ 69 h 85"/>
                  <a:gd name="T18" fmla="*/ 63 w 174"/>
                  <a:gd name="T19" fmla="*/ 67 h 85"/>
                  <a:gd name="T20" fmla="*/ 50 w 174"/>
                  <a:gd name="T21" fmla="*/ 56 h 85"/>
                  <a:gd name="T22" fmla="*/ 75 w 174"/>
                  <a:gd name="T23" fmla="*/ 65 h 85"/>
                  <a:gd name="T24" fmla="*/ 79 w 174"/>
                  <a:gd name="T25" fmla="*/ 62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4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4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0 h 85"/>
                  <a:gd name="T54" fmla="*/ 14 w 174"/>
                  <a:gd name="T55" fmla="*/ 70 h 85"/>
                  <a:gd name="T56" fmla="*/ 22 w 174"/>
                  <a:gd name="T57" fmla="*/ 72 h 85"/>
                  <a:gd name="T58" fmla="*/ 20 w 174"/>
                  <a:gd name="T59" fmla="*/ 68 h 85"/>
                  <a:gd name="T60" fmla="*/ 20 w 174"/>
                  <a:gd name="T61" fmla="*/ 77 h 85"/>
                  <a:gd name="T62" fmla="*/ 41 w 174"/>
                  <a:gd name="T63" fmla="*/ 71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4 w 174"/>
                  <a:gd name="T73" fmla="*/ 22 h 85"/>
                  <a:gd name="T74" fmla="*/ 165 w 174"/>
                  <a:gd name="T75" fmla="*/ 8 h 85"/>
                  <a:gd name="T76" fmla="*/ 145 w 174"/>
                  <a:gd name="T77" fmla="*/ 30 h 85"/>
                  <a:gd name="T78" fmla="*/ 160 w 174"/>
                  <a:gd name="T79" fmla="*/ 7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8 h 85"/>
                  <a:gd name="T86" fmla="*/ 102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5 w 174"/>
                  <a:gd name="T107" fmla="*/ 60 h 85"/>
                  <a:gd name="T108" fmla="*/ 21 w 174"/>
                  <a:gd name="T109" fmla="*/ 64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1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4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6"/>
                      <a:pt x="172" y="6"/>
                      <a:pt x="172" y="6"/>
                    </a:cubicBezTo>
                    <a:cubicBezTo>
                      <a:pt x="172" y="5"/>
                      <a:pt x="172" y="5"/>
                      <a:pt x="173" y="5"/>
                    </a:cubicBezTo>
                    <a:cubicBezTo>
                      <a:pt x="173" y="5"/>
                      <a:pt x="173" y="5"/>
                      <a:pt x="173" y="4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2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7"/>
                    </a:cubicBezTo>
                    <a:cubicBezTo>
                      <a:pt x="129" y="27"/>
                      <a:pt x="129" y="27"/>
                      <a:pt x="129" y="27"/>
                    </a:cubicBezTo>
                    <a:cubicBezTo>
                      <a:pt x="99" y="35"/>
                      <a:pt x="69" y="40"/>
                      <a:pt x="39" y="50"/>
                    </a:cubicBezTo>
                    <a:cubicBezTo>
                      <a:pt x="31" y="52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2"/>
                      <a:pt x="21" y="83"/>
                    </a:cubicBezTo>
                    <a:cubicBezTo>
                      <a:pt x="34" y="85"/>
                      <a:pt x="49" y="80"/>
                      <a:pt x="62" y="77"/>
                    </a:cubicBezTo>
                    <a:cubicBezTo>
                      <a:pt x="87" y="70"/>
                      <a:pt x="111" y="59"/>
                      <a:pt x="129" y="41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6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5"/>
                      <a:pt x="40" y="75"/>
                    </a:cubicBezTo>
                    <a:cubicBezTo>
                      <a:pt x="37" y="73"/>
                      <a:pt x="34" y="71"/>
                      <a:pt x="31" y="68"/>
                    </a:cubicBezTo>
                    <a:cubicBezTo>
                      <a:pt x="30" y="67"/>
                      <a:pt x="28" y="66"/>
                      <a:pt x="26" y="64"/>
                    </a:cubicBezTo>
                    <a:cubicBezTo>
                      <a:pt x="26" y="64"/>
                      <a:pt x="21" y="60"/>
                      <a:pt x="25" y="62"/>
                    </a:cubicBezTo>
                    <a:cubicBezTo>
                      <a:pt x="26" y="62"/>
                      <a:pt x="27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69"/>
                      <a:pt x="35" y="66"/>
                      <a:pt x="30" y="63"/>
                    </a:cubicBezTo>
                    <a:cubicBezTo>
                      <a:pt x="29" y="63"/>
                      <a:pt x="29" y="63"/>
                      <a:pt x="29" y="62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7"/>
                      <a:pt x="41" y="68"/>
                      <a:pt x="43" y="69"/>
                    </a:cubicBezTo>
                    <a:cubicBezTo>
                      <a:pt x="45" y="70"/>
                      <a:pt x="47" y="72"/>
                      <a:pt x="50" y="73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50" y="72"/>
                      <a:pt x="49" y="72"/>
                      <a:pt x="49" y="72"/>
                    </a:cubicBezTo>
                    <a:cubicBezTo>
                      <a:pt x="49" y="72"/>
                      <a:pt x="48" y="71"/>
                      <a:pt x="48" y="71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2"/>
                    </a:cubicBezTo>
                    <a:cubicBezTo>
                      <a:pt x="44" y="66"/>
                      <a:pt x="50" y="69"/>
                      <a:pt x="55" y="72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8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59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1"/>
                      <a:pt x="46" y="62"/>
                      <a:pt x="47" y="63"/>
                    </a:cubicBezTo>
                    <a:cubicBezTo>
                      <a:pt x="48" y="63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3" y="67"/>
                    </a:cubicBezTo>
                    <a:cubicBezTo>
                      <a:pt x="55" y="68"/>
                      <a:pt x="57" y="69"/>
                      <a:pt x="58" y="69"/>
                    </a:cubicBezTo>
                    <a:cubicBezTo>
                      <a:pt x="59" y="70"/>
                      <a:pt x="59" y="69"/>
                      <a:pt x="58" y="69"/>
                    </a:cubicBezTo>
                    <a:cubicBezTo>
                      <a:pt x="55" y="67"/>
                      <a:pt x="52" y="65"/>
                      <a:pt x="49" y="63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5"/>
                      <a:pt x="44" y="57"/>
                    </a:cubicBezTo>
                    <a:cubicBezTo>
                      <a:pt x="46" y="58"/>
                      <a:pt x="48" y="59"/>
                      <a:pt x="50" y="60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7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8"/>
                      <a:pt x="65" y="68"/>
                      <a:pt x="64" y="67"/>
                    </a:cubicBezTo>
                    <a:cubicBezTo>
                      <a:pt x="60" y="65"/>
                      <a:pt x="56" y="62"/>
                      <a:pt x="52" y="60"/>
                    </a:cubicBezTo>
                    <a:cubicBezTo>
                      <a:pt x="51" y="60"/>
                      <a:pt x="50" y="59"/>
                      <a:pt x="49" y="58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8" y="56"/>
                      <a:pt x="50" y="56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3" y="67"/>
                    </a:cubicBezTo>
                    <a:cubicBezTo>
                      <a:pt x="66" y="61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6"/>
                      <a:pt x="61" y="58"/>
                      <a:pt x="63" y="59"/>
                    </a:cubicBezTo>
                    <a:cubicBezTo>
                      <a:pt x="67" y="61"/>
                      <a:pt x="71" y="63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2"/>
                      <a:pt x="61" y="53"/>
                      <a:pt x="62" y="54"/>
                    </a:cubicBezTo>
                    <a:cubicBezTo>
                      <a:pt x="66" y="56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2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3"/>
                      <a:pt x="62" y="51"/>
                      <a:pt x="61" y="51"/>
                    </a:cubicBezTo>
                    <a:cubicBezTo>
                      <a:pt x="70" y="53"/>
                      <a:pt x="77" y="58"/>
                      <a:pt x="84" y="62"/>
                    </a:cubicBezTo>
                    <a:cubicBezTo>
                      <a:pt x="85" y="62"/>
                      <a:pt x="85" y="62"/>
                      <a:pt x="85" y="61"/>
                    </a:cubicBezTo>
                    <a:cubicBezTo>
                      <a:pt x="82" y="59"/>
                      <a:pt x="79" y="58"/>
                      <a:pt x="75" y="56"/>
                    </a:cubicBezTo>
                    <a:cubicBezTo>
                      <a:pt x="73" y="54"/>
                      <a:pt x="71" y="53"/>
                      <a:pt x="69" y="52"/>
                    </a:cubicBezTo>
                    <a:cubicBezTo>
                      <a:pt x="67" y="50"/>
                      <a:pt x="65" y="49"/>
                      <a:pt x="69" y="49"/>
                    </a:cubicBezTo>
                    <a:cubicBezTo>
                      <a:pt x="76" y="51"/>
                      <a:pt x="82" y="57"/>
                      <a:pt x="89" y="59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49"/>
                    </a:cubicBezTo>
                    <a:cubicBezTo>
                      <a:pt x="82" y="51"/>
                      <a:pt x="88" y="55"/>
                      <a:pt x="93" y="58"/>
                    </a:cubicBezTo>
                    <a:cubicBezTo>
                      <a:pt x="94" y="58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6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4"/>
                      <a:pt x="97" y="54"/>
                    </a:cubicBezTo>
                    <a:cubicBezTo>
                      <a:pt x="92" y="50"/>
                      <a:pt x="86" y="48"/>
                      <a:pt x="81" y="45"/>
                    </a:cubicBezTo>
                    <a:cubicBezTo>
                      <a:pt x="79" y="43"/>
                      <a:pt x="81" y="44"/>
                      <a:pt x="82" y="44"/>
                    </a:cubicBezTo>
                    <a:cubicBezTo>
                      <a:pt x="84" y="45"/>
                      <a:pt x="87" y="46"/>
                      <a:pt x="89" y="47"/>
                    </a:cubicBezTo>
                    <a:cubicBezTo>
                      <a:pt x="93" y="49"/>
                      <a:pt x="96" y="51"/>
                      <a:pt x="100" y="53"/>
                    </a:cubicBezTo>
                    <a:cubicBezTo>
                      <a:pt x="100" y="53"/>
                      <a:pt x="101" y="53"/>
                      <a:pt x="100" y="52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3"/>
                      <a:pt x="87" y="43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7"/>
                      <a:pt x="99" y="46"/>
                    </a:cubicBezTo>
                    <a:cubicBezTo>
                      <a:pt x="98" y="45"/>
                      <a:pt x="95" y="43"/>
                      <a:pt x="94" y="43"/>
                    </a:cubicBezTo>
                    <a:cubicBezTo>
                      <a:pt x="100" y="44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49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7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4"/>
                      <a:pt x="105" y="42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4"/>
                    </a:cubicBezTo>
                    <a:cubicBezTo>
                      <a:pt x="111" y="42"/>
                      <a:pt x="107" y="38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2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7"/>
                    </a:cubicBezTo>
                    <a:cubicBezTo>
                      <a:pt x="113" y="39"/>
                      <a:pt x="117" y="41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7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2" y="41"/>
                      <a:pt x="123" y="40"/>
                      <a:pt x="122" y="40"/>
                    </a:cubicBezTo>
                    <a:cubicBezTo>
                      <a:pt x="121" y="38"/>
                      <a:pt x="119" y="37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7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6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8"/>
                      <a:pt x="10" y="78"/>
                      <a:pt x="9" y="78"/>
                    </a:cubicBezTo>
                    <a:cubicBezTo>
                      <a:pt x="8" y="77"/>
                      <a:pt x="7" y="77"/>
                      <a:pt x="6" y="76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29" y="80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7"/>
                      <a:pt x="11" y="76"/>
                    </a:cubicBezTo>
                    <a:cubicBezTo>
                      <a:pt x="10" y="76"/>
                      <a:pt x="8" y="72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8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4" y="76"/>
                      <a:pt x="13" y="75"/>
                    </a:cubicBezTo>
                    <a:cubicBezTo>
                      <a:pt x="12" y="74"/>
                      <a:pt x="5" y="68"/>
                      <a:pt x="10" y="70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79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6"/>
                      <a:pt x="16" y="73"/>
                      <a:pt x="12" y="71"/>
                    </a:cubicBezTo>
                    <a:cubicBezTo>
                      <a:pt x="12" y="70"/>
                      <a:pt x="11" y="69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8"/>
                      <a:pt x="27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1"/>
                      <a:pt x="18" y="70"/>
                    </a:cubicBezTo>
                    <a:cubicBezTo>
                      <a:pt x="15" y="67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3"/>
                    </a:cubicBezTo>
                    <a:cubicBezTo>
                      <a:pt x="27" y="76"/>
                      <a:pt x="30" y="78"/>
                      <a:pt x="33" y="79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2"/>
                      <a:pt x="24" y="72"/>
                    </a:cubicBezTo>
                    <a:cubicBezTo>
                      <a:pt x="24" y="72"/>
                      <a:pt x="20" y="68"/>
                      <a:pt x="20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79"/>
                      <a:pt x="36" y="79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4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5"/>
                    </a:moveTo>
                    <a:cubicBezTo>
                      <a:pt x="33" y="66"/>
                      <a:pt x="34" y="66"/>
                      <a:pt x="35" y="67"/>
                    </a:cubicBezTo>
                    <a:cubicBezTo>
                      <a:pt x="37" y="68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1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5"/>
                      <a:pt x="32" y="65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3"/>
                    </a:cubicBezTo>
                    <a:cubicBezTo>
                      <a:pt x="70" y="62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2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5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3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3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5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4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4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5"/>
                      <a:pt x="116" y="35"/>
                    </a:cubicBezTo>
                    <a:cubicBezTo>
                      <a:pt x="116" y="35"/>
                      <a:pt x="116" y="35"/>
                      <a:pt x="116" y="36"/>
                    </a:cubicBezTo>
                    <a:cubicBezTo>
                      <a:pt x="117" y="36"/>
                      <a:pt x="118" y="37"/>
                      <a:pt x="119" y="38"/>
                    </a:cubicBezTo>
                    <a:cubicBezTo>
                      <a:pt x="120" y="39"/>
                      <a:pt x="123" y="40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4" y="22"/>
                    </a:cubicBezTo>
                    <a:cubicBezTo>
                      <a:pt x="151" y="24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29"/>
                    </a:cubicBezTo>
                    <a:cubicBezTo>
                      <a:pt x="133" y="29"/>
                      <a:pt x="133" y="29"/>
                      <a:pt x="133" y="29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4" y="16"/>
                      <a:pt x="159" y="11"/>
                      <a:pt x="165" y="8"/>
                    </a:cubicBezTo>
                    <a:cubicBezTo>
                      <a:pt x="165" y="8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19"/>
                      <a:pt x="162" y="17"/>
                    </a:cubicBezTo>
                    <a:cubicBezTo>
                      <a:pt x="162" y="18"/>
                      <a:pt x="162" y="20"/>
                      <a:pt x="161" y="21"/>
                    </a:cubicBezTo>
                    <a:cubicBezTo>
                      <a:pt x="158" y="27"/>
                      <a:pt x="152" y="29"/>
                      <a:pt x="145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7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1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7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2"/>
                      <a:pt x="133" y="33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0" y="35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0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3"/>
                      <a:pt x="165" y="20"/>
                    </a:cubicBezTo>
                    <a:cubicBezTo>
                      <a:pt x="165" y="18"/>
                      <a:pt x="166" y="16"/>
                      <a:pt x="166" y="13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5"/>
                    </a:moveTo>
                    <a:cubicBezTo>
                      <a:pt x="149" y="6"/>
                      <a:pt x="145" y="6"/>
                      <a:pt x="142" y="8"/>
                    </a:cubicBezTo>
                    <a:cubicBezTo>
                      <a:pt x="143" y="7"/>
                      <a:pt x="144" y="7"/>
                      <a:pt x="145" y="6"/>
                    </a:cubicBezTo>
                    <a:cubicBezTo>
                      <a:pt x="148" y="6"/>
                      <a:pt x="150" y="5"/>
                      <a:pt x="153" y="5"/>
                    </a:cubicBezTo>
                    <a:close/>
                    <a:moveTo>
                      <a:pt x="22" y="58"/>
                    </a:moveTo>
                    <a:cubicBezTo>
                      <a:pt x="31" y="55"/>
                      <a:pt x="40" y="52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1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2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2"/>
                      <a:pt x="116" y="45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39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1"/>
                      <a:pt x="98" y="40"/>
                      <a:pt x="94" y="39"/>
                    </a:cubicBezTo>
                    <a:cubicBezTo>
                      <a:pt x="94" y="39"/>
                      <a:pt x="93" y="39"/>
                      <a:pt x="94" y="40"/>
                    </a:cubicBezTo>
                    <a:cubicBezTo>
                      <a:pt x="99" y="43"/>
                      <a:pt x="104" y="46"/>
                      <a:pt x="110" y="49"/>
                    </a:cubicBezTo>
                    <a:cubicBezTo>
                      <a:pt x="105" y="46"/>
                      <a:pt x="98" y="43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99" y="47"/>
                      <a:pt x="100" y="47"/>
                      <a:pt x="100" y="48"/>
                    </a:cubicBezTo>
                    <a:cubicBezTo>
                      <a:pt x="96" y="45"/>
                      <a:pt x="91" y="43"/>
                      <a:pt x="86" y="42"/>
                    </a:cubicBezTo>
                    <a:cubicBezTo>
                      <a:pt x="86" y="42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49"/>
                    </a:cubicBezTo>
                    <a:cubicBezTo>
                      <a:pt x="96" y="49"/>
                      <a:pt x="102" y="53"/>
                      <a:pt x="97" y="51"/>
                    </a:cubicBezTo>
                    <a:cubicBezTo>
                      <a:pt x="91" y="48"/>
                      <a:pt x="86" y="44"/>
                      <a:pt x="79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83" y="48"/>
                      <a:pt x="88" y="49"/>
                      <a:pt x="93" y="52"/>
                    </a:cubicBezTo>
                    <a:cubicBezTo>
                      <a:pt x="98" y="55"/>
                      <a:pt x="93" y="53"/>
                      <a:pt x="92" y="52"/>
                    </a:cubicBezTo>
                    <a:cubicBezTo>
                      <a:pt x="90" y="51"/>
                      <a:pt x="88" y="50"/>
                      <a:pt x="86" y="49"/>
                    </a:cubicBezTo>
                    <a:cubicBezTo>
                      <a:pt x="83" y="47"/>
                      <a:pt x="80" y="46"/>
                      <a:pt x="76" y="45"/>
                    </a:cubicBezTo>
                    <a:cubicBezTo>
                      <a:pt x="76" y="45"/>
                      <a:pt x="75" y="45"/>
                      <a:pt x="76" y="46"/>
                    </a:cubicBezTo>
                    <a:cubicBezTo>
                      <a:pt x="78" y="48"/>
                      <a:pt x="81" y="50"/>
                      <a:pt x="84" y="52"/>
                    </a:cubicBezTo>
                    <a:cubicBezTo>
                      <a:pt x="81" y="50"/>
                      <a:pt x="77" y="49"/>
                      <a:pt x="73" y="48"/>
                    </a:cubicBezTo>
                    <a:cubicBezTo>
                      <a:pt x="72" y="48"/>
                      <a:pt x="72" y="48"/>
                      <a:pt x="73" y="49"/>
                    </a:cubicBezTo>
                    <a:cubicBezTo>
                      <a:pt x="76" y="51"/>
                      <a:pt x="80" y="53"/>
                      <a:pt x="83" y="55"/>
                    </a:cubicBezTo>
                    <a:cubicBezTo>
                      <a:pt x="84" y="56"/>
                      <a:pt x="85" y="57"/>
                      <a:pt x="86" y="57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6"/>
                      <a:pt x="82" y="56"/>
                    </a:cubicBezTo>
                    <a:cubicBezTo>
                      <a:pt x="77" y="52"/>
                      <a:pt x="72" y="48"/>
                      <a:pt x="65" y="48"/>
                    </a:cubicBezTo>
                    <a:cubicBezTo>
                      <a:pt x="65" y="48"/>
                      <a:pt x="64" y="49"/>
                      <a:pt x="65" y="49"/>
                    </a:cubicBezTo>
                    <a:cubicBezTo>
                      <a:pt x="67" y="51"/>
                      <a:pt x="69" y="53"/>
                      <a:pt x="72" y="54"/>
                    </a:cubicBezTo>
                    <a:cubicBezTo>
                      <a:pt x="68" y="52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2"/>
                      <a:pt x="65" y="54"/>
                      <a:pt x="67" y="56"/>
                    </a:cubicBezTo>
                    <a:cubicBezTo>
                      <a:pt x="66" y="56"/>
                      <a:pt x="65" y="55"/>
                      <a:pt x="64" y="54"/>
                    </a:cubicBezTo>
                    <a:cubicBezTo>
                      <a:pt x="60" y="52"/>
                      <a:pt x="57" y="50"/>
                      <a:pt x="52" y="50"/>
                    </a:cubicBezTo>
                    <a:cubicBezTo>
                      <a:pt x="52" y="50"/>
                      <a:pt x="52" y="50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55" y="58"/>
                      <a:pt x="64" y="61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0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5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59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59"/>
                    </a:cubicBezTo>
                    <a:cubicBezTo>
                      <a:pt x="32" y="59"/>
                      <a:pt x="32" y="60"/>
                      <a:pt x="32" y="60"/>
                    </a:cubicBezTo>
                    <a:cubicBezTo>
                      <a:pt x="33" y="61"/>
                      <a:pt x="34" y="62"/>
                      <a:pt x="35" y="64"/>
                    </a:cubicBezTo>
                    <a:cubicBezTo>
                      <a:pt x="32" y="62"/>
                      <a:pt x="29" y="60"/>
                      <a:pt x="26" y="59"/>
                    </a:cubicBezTo>
                    <a:cubicBezTo>
                      <a:pt x="26" y="59"/>
                      <a:pt x="25" y="60"/>
                      <a:pt x="25" y="60"/>
                    </a:cubicBezTo>
                    <a:cubicBezTo>
                      <a:pt x="26" y="61"/>
                      <a:pt x="27" y="61"/>
                      <a:pt x="28" y="62"/>
                    </a:cubicBezTo>
                    <a:cubicBezTo>
                      <a:pt x="26" y="61"/>
                      <a:pt x="24" y="61"/>
                      <a:pt x="22" y="60"/>
                    </a:cubicBezTo>
                    <a:cubicBezTo>
                      <a:pt x="22" y="60"/>
                      <a:pt x="22" y="60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5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7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8"/>
                      <a:pt x="15" y="69"/>
                    </a:cubicBezTo>
                    <a:cubicBezTo>
                      <a:pt x="16" y="69"/>
                      <a:pt x="17" y="70"/>
                      <a:pt x="17" y="71"/>
                    </a:cubicBezTo>
                    <a:cubicBezTo>
                      <a:pt x="15" y="69"/>
                      <a:pt x="13" y="68"/>
                      <a:pt x="10" y="67"/>
                    </a:cubicBezTo>
                    <a:cubicBezTo>
                      <a:pt x="10" y="67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2"/>
                      <a:pt x="8" y="72"/>
                      <a:pt x="6" y="71"/>
                    </a:cubicBezTo>
                    <a:cubicBezTo>
                      <a:pt x="6" y="71"/>
                      <a:pt x="6" y="71"/>
                      <a:pt x="6" y="72"/>
                    </a:cubicBezTo>
                    <a:cubicBezTo>
                      <a:pt x="7" y="74"/>
                      <a:pt x="9" y="75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1" name="Freeform 125"/>
              <p:cNvSpPr>
                <a:spLocks noEditPoints="1"/>
              </p:cNvSpPr>
              <p:nvPr/>
            </p:nvSpPr>
            <p:spPr bwMode="auto">
              <a:xfrm>
                <a:off x="1188412" y="2614030"/>
                <a:ext cx="337660" cy="164733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8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60 h 85"/>
                  <a:gd name="T16" fmla="*/ 59 w 174"/>
                  <a:gd name="T17" fmla="*/ 69 h 85"/>
                  <a:gd name="T18" fmla="*/ 63 w 174"/>
                  <a:gd name="T19" fmla="*/ 67 h 85"/>
                  <a:gd name="T20" fmla="*/ 50 w 174"/>
                  <a:gd name="T21" fmla="*/ 57 h 85"/>
                  <a:gd name="T22" fmla="*/ 75 w 174"/>
                  <a:gd name="T23" fmla="*/ 65 h 85"/>
                  <a:gd name="T24" fmla="*/ 79 w 174"/>
                  <a:gd name="T25" fmla="*/ 63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5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5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1 h 85"/>
                  <a:gd name="T54" fmla="*/ 14 w 174"/>
                  <a:gd name="T55" fmla="*/ 70 h 85"/>
                  <a:gd name="T56" fmla="*/ 22 w 174"/>
                  <a:gd name="T57" fmla="*/ 72 h 85"/>
                  <a:gd name="T58" fmla="*/ 21 w 174"/>
                  <a:gd name="T59" fmla="*/ 68 h 85"/>
                  <a:gd name="T60" fmla="*/ 20 w 174"/>
                  <a:gd name="T61" fmla="*/ 77 h 85"/>
                  <a:gd name="T62" fmla="*/ 41 w 174"/>
                  <a:gd name="T63" fmla="*/ 72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5 w 174"/>
                  <a:gd name="T73" fmla="*/ 22 h 85"/>
                  <a:gd name="T74" fmla="*/ 165 w 174"/>
                  <a:gd name="T75" fmla="*/ 8 h 85"/>
                  <a:gd name="T76" fmla="*/ 146 w 174"/>
                  <a:gd name="T77" fmla="*/ 30 h 85"/>
                  <a:gd name="T78" fmla="*/ 160 w 174"/>
                  <a:gd name="T79" fmla="*/ 8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9 h 85"/>
                  <a:gd name="T86" fmla="*/ 103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6 w 174"/>
                  <a:gd name="T107" fmla="*/ 60 h 85"/>
                  <a:gd name="T108" fmla="*/ 21 w 174"/>
                  <a:gd name="T109" fmla="*/ 65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2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5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7"/>
                      <a:pt x="172" y="6"/>
                      <a:pt x="172" y="6"/>
                    </a:cubicBezTo>
                    <a:cubicBezTo>
                      <a:pt x="172" y="6"/>
                      <a:pt x="173" y="5"/>
                      <a:pt x="173" y="5"/>
                    </a:cubicBezTo>
                    <a:cubicBezTo>
                      <a:pt x="173" y="5"/>
                      <a:pt x="173" y="5"/>
                      <a:pt x="173" y="5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3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8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99" y="35"/>
                      <a:pt x="69" y="41"/>
                      <a:pt x="39" y="50"/>
                    </a:cubicBezTo>
                    <a:cubicBezTo>
                      <a:pt x="31" y="53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3"/>
                      <a:pt x="21" y="83"/>
                    </a:cubicBezTo>
                    <a:cubicBezTo>
                      <a:pt x="34" y="85"/>
                      <a:pt x="49" y="81"/>
                      <a:pt x="62" y="77"/>
                    </a:cubicBezTo>
                    <a:cubicBezTo>
                      <a:pt x="87" y="70"/>
                      <a:pt x="111" y="59"/>
                      <a:pt x="129" y="42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7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6"/>
                      <a:pt x="41" y="75"/>
                    </a:cubicBezTo>
                    <a:cubicBezTo>
                      <a:pt x="38" y="73"/>
                      <a:pt x="34" y="71"/>
                      <a:pt x="31" y="69"/>
                    </a:cubicBezTo>
                    <a:cubicBezTo>
                      <a:pt x="30" y="67"/>
                      <a:pt x="28" y="66"/>
                      <a:pt x="26" y="65"/>
                    </a:cubicBezTo>
                    <a:cubicBezTo>
                      <a:pt x="26" y="64"/>
                      <a:pt x="21" y="61"/>
                      <a:pt x="25" y="62"/>
                    </a:cubicBezTo>
                    <a:cubicBezTo>
                      <a:pt x="26" y="63"/>
                      <a:pt x="28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70"/>
                      <a:pt x="35" y="66"/>
                      <a:pt x="30" y="64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8"/>
                      <a:pt x="41" y="68"/>
                      <a:pt x="43" y="69"/>
                    </a:cubicBezTo>
                    <a:cubicBezTo>
                      <a:pt x="45" y="71"/>
                      <a:pt x="47" y="72"/>
                      <a:pt x="50" y="73"/>
                    </a:cubicBezTo>
                    <a:cubicBezTo>
                      <a:pt x="50" y="74"/>
                      <a:pt x="50" y="73"/>
                      <a:pt x="50" y="73"/>
                    </a:cubicBezTo>
                    <a:cubicBezTo>
                      <a:pt x="50" y="73"/>
                      <a:pt x="49" y="72"/>
                      <a:pt x="49" y="72"/>
                    </a:cubicBezTo>
                    <a:cubicBezTo>
                      <a:pt x="49" y="72"/>
                      <a:pt x="48" y="72"/>
                      <a:pt x="48" y="72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3"/>
                    </a:cubicBezTo>
                    <a:cubicBezTo>
                      <a:pt x="44" y="66"/>
                      <a:pt x="50" y="69"/>
                      <a:pt x="55" y="73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9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60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2"/>
                      <a:pt x="46" y="63"/>
                      <a:pt x="47" y="64"/>
                    </a:cubicBezTo>
                    <a:cubicBezTo>
                      <a:pt x="48" y="64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4" y="67"/>
                    </a:cubicBezTo>
                    <a:cubicBezTo>
                      <a:pt x="55" y="68"/>
                      <a:pt x="57" y="69"/>
                      <a:pt x="58" y="70"/>
                    </a:cubicBezTo>
                    <a:cubicBezTo>
                      <a:pt x="59" y="70"/>
                      <a:pt x="59" y="69"/>
                      <a:pt x="59" y="69"/>
                    </a:cubicBezTo>
                    <a:cubicBezTo>
                      <a:pt x="55" y="67"/>
                      <a:pt x="52" y="65"/>
                      <a:pt x="49" y="64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6"/>
                      <a:pt x="44" y="57"/>
                    </a:cubicBezTo>
                    <a:cubicBezTo>
                      <a:pt x="46" y="58"/>
                      <a:pt x="48" y="59"/>
                      <a:pt x="50" y="61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8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9"/>
                      <a:pt x="65" y="68"/>
                      <a:pt x="64" y="68"/>
                    </a:cubicBezTo>
                    <a:cubicBezTo>
                      <a:pt x="60" y="65"/>
                      <a:pt x="56" y="63"/>
                      <a:pt x="52" y="60"/>
                    </a:cubicBezTo>
                    <a:cubicBezTo>
                      <a:pt x="51" y="60"/>
                      <a:pt x="50" y="59"/>
                      <a:pt x="49" y="59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9" y="56"/>
                      <a:pt x="50" y="57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4" y="67"/>
                    </a:cubicBezTo>
                    <a:cubicBezTo>
                      <a:pt x="66" y="62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7"/>
                      <a:pt x="61" y="58"/>
                      <a:pt x="63" y="59"/>
                    </a:cubicBezTo>
                    <a:cubicBezTo>
                      <a:pt x="67" y="62"/>
                      <a:pt x="71" y="64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3"/>
                      <a:pt x="61" y="54"/>
                      <a:pt x="62" y="55"/>
                    </a:cubicBezTo>
                    <a:cubicBezTo>
                      <a:pt x="66" y="57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3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4"/>
                      <a:pt x="62" y="51"/>
                      <a:pt x="61" y="51"/>
                    </a:cubicBezTo>
                    <a:cubicBezTo>
                      <a:pt x="70" y="53"/>
                      <a:pt x="77" y="59"/>
                      <a:pt x="84" y="62"/>
                    </a:cubicBezTo>
                    <a:cubicBezTo>
                      <a:pt x="85" y="62"/>
                      <a:pt x="85" y="62"/>
                      <a:pt x="85" y="62"/>
                    </a:cubicBezTo>
                    <a:cubicBezTo>
                      <a:pt x="82" y="60"/>
                      <a:pt x="79" y="58"/>
                      <a:pt x="75" y="56"/>
                    </a:cubicBezTo>
                    <a:cubicBezTo>
                      <a:pt x="73" y="55"/>
                      <a:pt x="71" y="53"/>
                      <a:pt x="69" y="52"/>
                    </a:cubicBezTo>
                    <a:cubicBezTo>
                      <a:pt x="67" y="51"/>
                      <a:pt x="65" y="49"/>
                      <a:pt x="69" y="50"/>
                    </a:cubicBezTo>
                    <a:cubicBezTo>
                      <a:pt x="76" y="51"/>
                      <a:pt x="82" y="57"/>
                      <a:pt x="89" y="60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50"/>
                    </a:cubicBezTo>
                    <a:cubicBezTo>
                      <a:pt x="82" y="51"/>
                      <a:pt x="88" y="56"/>
                      <a:pt x="93" y="58"/>
                    </a:cubicBezTo>
                    <a:cubicBezTo>
                      <a:pt x="94" y="59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7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5"/>
                      <a:pt x="97" y="54"/>
                    </a:cubicBezTo>
                    <a:cubicBezTo>
                      <a:pt x="92" y="50"/>
                      <a:pt x="86" y="49"/>
                      <a:pt x="81" y="45"/>
                    </a:cubicBezTo>
                    <a:cubicBezTo>
                      <a:pt x="79" y="43"/>
                      <a:pt x="81" y="44"/>
                      <a:pt x="82" y="45"/>
                    </a:cubicBezTo>
                    <a:cubicBezTo>
                      <a:pt x="84" y="45"/>
                      <a:pt x="87" y="47"/>
                      <a:pt x="89" y="48"/>
                    </a:cubicBezTo>
                    <a:cubicBezTo>
                      <a:pt x="93" y="50"/>
                      <a:pt x="96" y="52"/>
                      <a:pt x="100" y="53"/>
                    </a:cubicBezTo>
                    <a:cubicBezTo>
                      <a:pt x="100" y="53"/>
                      <a:pt x="101" y="53"/>
                      <a:pt x="100" y="53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4"/>
                      <a:pt x="87" y="44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8"/>
                      <a:pt x="99" y="46"/>
                    </a:cubicBezTo>
                    <a:cubicBezTo>
                      <a:pt x="98" y="46"/>
                      <a:pt x="95" y="44"/>
                      <a:pt x="94" y="43"/>
                    </a:cubicBezTo>
                    <a:cubicBezTo>
                      <a:pt x="100" y="45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50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8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5"/>
                      <a:pt x="105" y="43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5"/>
                    </a:cubicBezTo>
                    <a:cubicBezTo>
                      <a:pt x="111" y="43"/>
                      <a:pt x="107" y="39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3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8"/>
                    </a:cubicBezTo>
                    <a:cubicBezTo>
                      <a:pt x="113" y="39"/>
                      <a:pt x="117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8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3" y="41"/>
                      <a:pt x="123" y="40"/>
                      <a:pt x="122" y="40"/>
                    </a:cubicBezTo>
                    <a:cubicBezTo>
                      <a:pt x="121" y="39"/>
                      <a:pt x="119" y="38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7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9"/>
                      <a:pt x="10" y="78"/>
                      <a:pt x="9" y="78"/>
                    </a:cubicBezTo>
                    <a:cubicBezTo>
                      <a:pt x="8" y="78"/>
                      <a:pt x="7" y="77"/>
                      <a:pt x="6" y="77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30" y="81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8"/>
                      <a:pt x="11" y="77"/>
                    </a:cubicBezTo>
                    <a:cubicBezTo>
                      <a:pt x="10" y="76"/>
                      <a:pt x="8" y="73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9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5" y="76"/>
                      <a:pt x="13" y="75"/>
                    </a:cubicBezTo>
                    <a:cubicBezTo>
                      <a:pt x="12" y="74"/>
                      <a:pt x="5" y="68"/>
                      <a:pt x="10" y="71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80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7"/>
                      <a:pt x="16" y="73"/>
                      <a:pt x="12" y="71"/>
                    </a:cubicBezTo>
                    <a:cubicBezTo>
                      <a:pt x="12" y="70"/>
                      <a:pt x="11" y="70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9"/>
                      <a:pt x="28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2"/>
                      <a:pt x="18" y="71"/>
                    </a:cubicBezTo>
                    <a:cubicBezTo>
                      <a:pt x="15" y="68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4"/>
                    </a:cubicBezTo>
                    <a:cubicBezTo>
                      <a:pt x="27" y="76"/>
                      <a:pt x="30" y="78"/>
                      <a:pt x="33" y="80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3"/>
                      <a:pt x="24" y="73"/>
                    </a:cubicBezTo>
                    <a:cubicBezTo>
                      <a:pt x="24" y="72"/>
                      <a:pt x="20" y="68"/>
                      <a:pt x="21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80"/>
                      <a:pt x="36" y="80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5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6"/>
                    </a:moveTo>
                    <a:cubicBezTo>
                      <a:pt x="33" y="66"/>
                      <a:pt x="34" y="67"/>
                      <a:pt x="35" y="67"/>
                    </a:cubicBezTo>
                    <a:cubicBezTo>
                      <a:pt x="37" y="69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2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6"/>
                      <a:pt x="32" y="66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4"/>
                    </a:cubicBezTo>
                    <a:cubicBezTo>
                      <a:pt x="70" y="63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3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6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4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4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6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5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5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6"/>
                      <a:pt x="116" y="35"/>
                    </a:cubicBezTo>
                    <a:cubicBezTo>
                      <a:pt x="116" y="35"/>
                      <a:pt x="116" y="36"/>
                      <a:pt x="116" y="36"/>
                    </a:cubicBezTo>
                    <a:cubicBezTo>
                      <a:pt x="117" y="37"/>
                      <a:pt x="118" y="37"/>
                      <a:pt x="119" y="38"/>
                    </a:cubicBezTo>
                    <a:cubicBezTo>
                      <a:pt x="120" y="39"/>
                      <a:pt x="123" y="41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5" y="22"/>
                    </a:cubicBezTo>
                    <a:cubicBezTo>
                      <a:pt x="151" y="25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30"/>
                    </a:cubicBezTo>
                    <a:cubicBezTo>
                      <a:pt x="133" y="30"/>
                      <a:pt x="133" y="30"/>
                      <a:pt x="133" y="30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5" y="16"/>
                      <a:pt x="159" y="11"/>
                      <a:pt x="165" y="8"/>
                    </a:cubicBezTo>
                    <a:cubicBezTo>
                      <a:pt x="165" y="9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20"/>
                      <a:pt x="162" y="17"/>
                    </a:cubicBezTo>
                    <a:cubicBezTo>
                      <a:pt x="162" y="19"/>
                      <a:pt x="162" y="20"/>
                      <a:pt x="161" y="22"/>
                    </a:cubicBezTo>
                    <a:cubicBezTo>
                      <a:pt x="158" y="27"/>
                      <a:pt x="152" y="30"/>
                      <a:pt x="146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8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2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8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3"/>
                      <a:pt x="133" y="34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1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4"/>
                      <a:pt x="165" y="21"/>
                    </a:cubicBezTo>
                    <a:cubicBezTo>
                      <a:pt x="165" y="18"/>
                      <a:pt x="166" y="16"/>
                      <a:pt x="166" y="14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6"/>
                    </a:moveTo>
                    <a:cubicBezTo>
                      <a:pt x="149" y="6"/>
                      <a:pt x="145" y="7"/>
                      <a:pt x="142" y="8"/>
                    </a:cubicBezTo>
                    <a:cubicBezTo>
                      <a:pt x="143" y="8"/>
                      <a:pt x="144" y="7"/>
                      <a:pt x="145" y="7"/>
                    </a:cubicBezTo>
                    <a:cubicBezTo>
                      <a:pt x="148" y="6"/>
                      <a:pt x="150" y="6"/>
                      <a:pt x="153" y="6"/>
                    </a:cubicBezTo>
                    <a:close/>
                    <a:moveTo>
                      <a:pt x="22" y="59"/>
                    </a:moveTo>
                    <a:cubicBezTo>
                      <a:pt x="31" y="55"/>
                      <a:pt x="40" y="53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2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3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3"/>
                      <a:pt x="116" y="46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40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2"/>
                      <a:pt x="98" y="40"/>
                      <a:pt x="94" y="39"/>
                    </a:cubicBezTo>
                    <a:cubicBezTo>
                      <a:pt x="94" y="39"/>
                      <a:pt x="94" y="40"/>
                      <a:pt x="94" y="40"/>
                    </a:cubicBezTo>
                    <a:cubicBezTo>
                      <a:pt x="99" y="44"/>
                      <a:pt x="104" y="46"/>
                      <a:pt x="110" y="49"/>
                    </a:cubicBezTo>
                    <a:cubicBezTo>
                      <a:pt x="105" y="46"/>
                      <a:pt x="98" y="44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100" y="47"/>
                      <a:pt x="100" y="48"/>
                      <a:pt x="100" y="48"/>
                    </a:cubicBezTo>
                    <a:cubicBezTo>
                      <a:pt x="96" y="46"/>
                      <a:pt x="91" y="43"/>
                      <a:pt x="86" y="43"/>
                    </a:cubicBezTo>
                    <a:cubicBezTo>
                      <a:pt x="86" y="43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50"/>
                    </a:cubicBezTo>
                    <a:cubicBezTo>
                      <a:pt x="96" y="50"/>
                      <a:pt x="102" y="53"/>
                      <a:pt x="98" y="51"/>
                    </a:cubicBezTo>
                    <a:cubicBezTo>
                      <a:pt x="91" y="49"/>
                      <a:pt x="86" y="45"/>
                      <a:pt x="79" y="43"/>
                    </a:cubicBezTo>
                    <a:cubicBezTo>
                      <a:pt x="78" y="43"/>
                      <a:pt x="78" y="43"/>
                      <a:pt x="78" y="44"/>
                    </a:cubicBezTo>
                    <a:cubicBezTo>
                      <a:pt x="83" y="48"/>
                      <a:pt x="88" y="50"/>
                      <a:pt x="93" y="53"/>
                    </a:cubicBezTo>
                    <a:cubicBezTo>
                      <a:pt x="98" y="56"/>
                      <a:pt x="93" y="53"/>
                      <a:pt x="92" y="53"/>
                    </a:cubicBezTo>
                    <a:cubicBezTo>
                      <a:pt x="90" y="52"/>
                      <a:pt x="88" y="51"/>
                      <a:pt x="86" y="50"/>
                    </a:cubicBezTo>
                    <a:cubicBezTo>
                      <a:pt x="83" y="48"/>
                      <a:pt x="80" y="46"/>
                      <a:pt x="76" y="45"/>
                    </a:cubicBezTo>
                    <a:cubicBezTo>
                      <a:pt x="76" y="45"/>
                      <a:pt x="75" y="46"/>
                      <a:pt x="76" y="46"/>
                    </a:cubicBezTo>
                    <a:cubicBezTo>
                      <a:pt x="78" y="48"/>
                      <a:pt x="81" y="51"/>
                      <a:pt x="84" y="53"/>
                    </a:cubicBezTo>
                    <a:cubicBezTo>
                      <a:pt x="81" y="51"/>
                      <a:pt x="77" y="49"/>
                      <a:pt x="73" y="48"/>
                    </a:cubicBezTo>
                    <a:cubicBezTo>
                      <a:pt x="72" y="48"/>
                      <a:pt x="72" y="49"/>
                      <a:pt x="73" y="49"/>
                    </a:cubicBezTo>
                    <a:cubicBezTo>
                      <a:pt x="76" y="51"/>
                      <a:pt x="80" y="53"/>
                      <a:pt x="83" y="56"/>
                    </a:cubicBezTo>
                    <a:cubicBezTo>
                      <a:pt x="84" y="56"/>
                      <a:pt x="85" y="57"/>
                      <a:pt x="86" y="58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7"/>
                      <a:pt x="82" y="56"/>
                    </a:cubicBezTo>
                    <a:cubicBezTo>
                      <a:pt x="77" y="53"/>
                      <a:pt x="72" y="49"/>
                      <a:pt x="65" y="49"/>
                    </a:cubicBezTo>
                    <a:cubicBezTo>
                      <a:pt x="65" y="49"/>
                      <a:pt x="65" y="49"/>
                      <a:pt x="65" y="49"/>
                    </a:cubicBezTo>
                    <a:cubicBezTo>
                      <a:pt x="67" y="51"/>
                      <a:pt x="69" y="53"/>
                      <a:pt x="72" y="55"/>
                    </a:cubicBezTo>
                    <a:cubicBezTo>
                      <a:pt x="68" y="53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3"/>
                      <a:pt x="65" y="55"/>
                      <a:pt x="67" y="57"/>
                    </a:cubicBezTo>
                    <a:cubicBezTo>
                      <a:pt x="66" y="56"/>
                      <a:pt x="65" y="55"/>
                      <a:pt x="64" y="55"/>
                    </a:cubicBezTo>
                    <a:cubicBezTo>
                      <a:pt x="60" y="53"/>
                      <a:pt x="57" y="50"/>
                      <a:pt x="52" y="50"/>
                    </a:cubicBezTo>
                    <a:cubicBezTo>
                      <a:pt x="52" y="50"/>
                      <a:pt x="52" y="51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2"/>
                    </a:cubicBezTo>
                    <a:cubicBezTo>
                      <a:pt x="55" y="58"/>
                      <a:pt x="64" y="62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1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6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60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2"/>
                      <a:pt x="34" y="63"/>
                      <a:pt x="35" y="64"/>
                    </a:cubicBezTo>
                    <a:cubicBezTo>
                      <a:pt x="32" y="62"/>
                      <a:pt x="29" y="61"/>
                      <a:pt x="26" y="60"/>
                    </a:cubicBezTo>
                    <a:cubicBezTo>
                      <a:pt x="26" y="59"/>
                      <a:pt x="25" y="60"/>
                      <a:pt x="26" y="60"/>
                    </a:cubicBezTo>
                    <a:cubicBezTo>
                      <a:pt x="26" y="61"/>
                      <a:pt x="27" y="62"/>
                      <a:pt x="28" y="63"/>
                    </a:cubicBezTo>
                    <a:cubicBezTo>
                      <a:pt x="26" y="62"/>
                      <a:pt x="24" y="61"/>
                      <a:pt x="22" y="60"/>
                    </a:cubicBezTo>
                    <a:cubicBezTo>
                      <a:pt x="22" y="60"/>
                      <a:pt x="22" y="61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6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5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8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9"/>
                      <a:pt x="15" y="69"/>
                    </a:cubicBezTo>
                    <a:cubicBezTo>
                      <a:pt x="16" y="70"/>
                      <a:pt x="17" y="70"/>
                      <a:pt x="17" y="71"/>
                    </a:cubicBezTo>
                    <a:cubicBezTo>
                      <a:pt x="15" y="70"/>
                      <a:pt x="13" y="68"/>
                      <a:pt x="10" y="68"/>
                    </a:cubicBezTo>
                    <a:cubicBezTo>
                      <a:pt x="10" y="68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3"/>
                      <a:pt x="8" y="72"/>
                      <a:pt x="6" y="71"/>
                    </a:cubicBezTo>
                    <a:cubicBezTo>
                      <a:pt x="6" y="71"/>
                      <a:pt x="6" y="72"/>
                      <a:pt x="6" y="72"/>
                    </a:cubicBezTo>
                    <a:cubicBezTo>
                      <a:pt x="7" y="74"/>
                      <a:pt x="9" y="76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2" name="Freeform 127"/>
              <p:cNvSpPr>
                <a:spLocks noEditPoints="1"/>
              </p:cNvSpPr>
              <p:nvPr/>
            </p:nvSpPr>
            <p:spPr bwMode="auto">
              <a:xfrm>
                <a:off x="1611307" y="3235764"/>
                <a:ext cx="238493" cy="219643"/>
              </a:xfrm>
              <a:custGeom>
                <a:avLst/>
                <a:gdLst>
                  <a:gd name="T0" fmla="*/ 103 w 123"/>
                  <a:gd name="T1" fmla="*/ 64 h 113"/>
                  <a:gd name="T2" fmla="*/ 35 w 123"/>
                  <a:gd name="T3" fmla="*/ 2 h 113"/>
                  <a:gd name="T4" fmla="*/ 6 w 123"/>
                  <a:gd name="T5" fmla="*/ 103 h 113"/>
                  <a:gd name="T6" fmla="*/ 23 w 123"/>
                  <a:gd name="T7" fmla="*/ 66 h 113"/>
                  <a:gd name="T8" fmla="*/ 40 w 123"/>
                  <a:gd name="T9" fmla="*/ 61 h 113"/>
                  <a:gd name="T10" fmla="*/ 98 w 123"/>
                  <a:gd name="T11" fmla="*/ 65 h 113"/>
                  <a:gd name="T12" fmla="*/ 93 w 123"/>
                  <a:gd name="T13" fmla="*/ 68 h 113"/>
                  <a:gd name="T14" fmla="*/ 56 w 123"/>
                  <a:gd name="T15" fmla="*/ 97 h 113"/>
                  <a:gd name="T16" fmla="*/ 76 w 123"/>
                  <a:gd name="T17" fmla="*/ 65 h 113"/>
                  <a:gd name="T18" fmla="*/ 38 w 123"/>
                  <a:gd name="T19" fmla="*/ 106 h 113"/>
                  <a:gd name="T20" fmla="*/ 59 w 123"/>
                  <a:gd name="T21" fmla="*/ 80 h 113"/>
                  <a:gd name="T22" fmla="*/ 28 w 123"/>
                  <a:gd name="T23" fmla="*/ 95 h 113"/>
                  <a:gd name="T24" fmla="*/ 52 w 123"/>
                  <a:gd name="T25" fmla="*/ 73 h 113"/>
                  <a:gd name="T26" fmla="*/ 39 w 123"/>
                  <a:gd name="T27" fmla="*/ 91 h 113"/>
                  <a:gd name="T28" fmla="*/ 12 w 123"/>
                  <a:gd name="T29" fmla="*/ 102 h 113"/>
                  <a:gd name="T30" fmla="*/ 45 w 123"/>
                  <a:gd name="T31" fmla="*/ 69 h 113"/>
                  <a:gd name="T32" fmla="*/ 47 w 123"/>
                  <a:gd name="T33" fmla="*/ 67 h 113"/>
                  <a:gd name="T34" fmla="*/ 6 w 123"/>
                  <a:gd name="T35" fmla="*/ 93 h 113"/>
                  <a:gd name="T36" fmla="*/ 35 w 123"/>
                  <a:gd name="T37" fmla="*/ 65 h 113"/>
                  <a:gd name="T38" fmla="*/ 9 w 123"/>
                  <a:gd name="T39" fmla="*/ 87 h 113"/>
                  <a:gd name="T40" fmla="*/ 7 w 123"/>
                  <a:gd name="T41" fmla="*/ 99 h 113"/>
                  <a:gd name="T42" fmla="*/ 40 w 123"/>
                  <a:gd name="T43" fmla="*/ 75 h 113"/>
                  <a:gd name="T44" fmla="*/ 50 w 123"/>
                  <a:gd name="T45" fmla="*/ 73 h 113"/>
                  <a:gd name="T46" fmla="*/ 11 w 123"/>
                  <a:gd name="T47" fmla="*/ 104 h 113"/>
                  <a:gd name="T48" fmla="*/ 40 w 123"/>
                  <a:gd name="T49" fmla="*/ 90 h 113"/>
                  <a:gd name="T50" fmla="*/ 59 w 123"/>
                  <a:gd name="T51" fmla="*/ 78 h 113"/>
                  <a:gd name="T52" fmla="*/ 51 w 123"/>
                  <a:gd name="T53" fmla="*/ 89 h 113"/>
                  <a:gd name="T54" fmla="*/ 36 w 123"/>
                  <a:gd name="T55" fmla="*/ 107 h 113"/>
                  <a:gd name="T56" fmla="*/ 45 w 123"/>
                  <a:gd name="T57" fmla="*/ 92 h 113"/>
                  <a:gd name="T58" fmla="*/ 77 w 123"/>
                  <a:gd name="T59" fmla="*/ 70 h 113"/>
                  <a:gd name="T60" fmla="*/ 46 w 123"/>
                  <a:gd name="T61" fmla="*/ 107 h 113"/>
                  <a:gd name="T62" fmla="*/ 88 w 123"/>
                  <a:gd name="T63" fmla="*/ 68 h 113"/>
                  <a:gd name="T64" fmla="*/ 57 w 123"/>
                  <a:gd name="T65" fmla="*/ 104 h 113"/>
                  <a:gd name="T66" fmla="*/ 60 w 123"/>
                  <a:gd name="T67" fmla="*/ 107 h 113"/>
                  <a:gd name="T68" fmla="*/ 99 w 123"/>
                  <a:gd name="T69" fmla="*/ 72 h 113"/>
                  <a:gd name="T70" fmla="*/ 61 w 123"/>
                  <a:gd name="T71" fmla="*/ 107 h 113"/>
                  <a:gd name="T72" fmla="*/ 75 w 123"/>
                  <a:gd name="T73" fmla="*/ 107 h 113"/>
                  <a:gd name="T74" fmla="*/ 84 w 123"/>
                  <a:gd name="T75" fmla="*/ 105 h 113"/>
                  <a:gd name="T76" fmla="*/ 100 w 123"/>
                  <a:gd name="T77" fmla="*/ 78 h 113"/>
                  <a:gd name="T78" fmla="*/ 105 w 123"/>
                  <a:gd name="T79" fmla="*/ 86 h 113"/>
                  <a:gd name="T80" fmla="*/ 110 w 123"/>
                  <a:gd name="T81" fmla="*/ 88 h 113"/>
                  <a:gd name="T82" fmla="*/ 92 w 123"/>
                  <a:gd name="T83" fmla="*/ 109 h 113"/>
                  <a:gd name="T84" fmla="*/ 100 w 123"/>
                  <a:gd name="T85" fmla="*/ 109 h 113"/>
                  <a:gd name="T86" fmla="*/ 112 w 123"/>
                  <a:gd name="T87" fmla="*/ 99 h 113"/>
                  <a:gd name="T88" fmla="*/ 109 w 123"/>
                  <a:gd name="T89" fmla="*/ 93 h 113"/>
                  <a:gd name="T90" fmla="*/ 116 w 123"/>
                  <a:gd name="T91" fmla="*/ 95 h 113"/>
                  <a:gd name="T92" fmla="*/ 110 w 123"/>
                  <a:gd name="T93" fmla="*/ 106 h 113"/>
                  <a:gd name="T94" fmla="*/ 117 w 123"/>
                  <a:gd name="T95" fmla="*/ 99 h 113"/>
                  <a:gd name="T96" fmla="*/ 114 w 123"/>
                  <a:gd name="T97" fmla="*/ 99 h 113"/>
                  <a:gd name="T98" fmla="*/ 107 w 123"/>
                  <a:gd name="T99" fmla="*/ 101 h 113"/>
                  <a:gd name="T100" fmla="*/ 102 w 123"/>
                  <a:gd name="T101" fmla="*/ 100 h 113"/>
                  <a:gd name="T102" fmla="*/ 112 w 123"/>
                  <a:gd name="T103" fmla="*/ 79 h 113"/>
                  <a:gd name="T104" fmla="*/ 119 w 123"/>
                  <a:gd name="T105" fmla="*/ 93 h 113"/>
                  <a:gd name="T106" fmla="*/ 106 w 123"/>
                  <a:gd name="T107" fmla="*/ 73 h 113"/>
                  <a:gd name="T108" fmla="*/ 72 w 123"/>
                  <a:gd name="T109" fmla="*/ 96 h 113"/>
                  <a:gd name="T110" fmla="*/ 40 w 123"/>
                  <a:gd name="T111" fmla="*/ 41 h 113"/>
                  <a:gd name="T112" fmla="*/ 94 w 123"/>
                  <a:gd name="T113" fmla="*/ 64 h 113"/>
                  <a:gd name="T114" fmla="*/ 16 w 123"/>
                  <a:gd name="T115" fmla="*/ 75 h 113"/>
                  <a:gd name="T116" fmla="*/ 18 w 123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3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3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8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1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7"/>
                    </a:cubicBezTo>
                    <a:cubicBezTo>
                      <a:pt x="6" y="84"/>
                      <a:pt x="0" y="95"/>
                      <a:pt x="6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6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5" y="79"/>
                      <a:pt x="18" y="77"/>
                      <a:pt x="21" y="75"/>
                    </a:cubicBezTo>
                    <a:cubicBezTo>
                      <a:pt x="27" y="70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90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7"/>
                    </a:cubicBezTo>
                    <a:cubicBezTo>
                      <a:pt x="84" y="70"/>
                      <a:pt x="82" y="74"/>
                      <a:pt x="78" y="76"/>
                    </a:cubicBezTo>
                    <a:cubicBezTo>
                      <a:pt x="74" y="80"/>
                      <a:pt x="70" y="83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7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8" y="65"/>
                      <a:pt x="79" y="64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5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9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1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1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5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3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8"/>
                      <a:pt x="45" y="85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8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8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7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5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9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9" y="87"/>
                    </a:cubicBezTo>
                    <a:close/>
                    <a:moveTo>
                      <a:pt x="23" y="81"/>
                    </a:moveTo>
                    <a:cubicBezTo>
                      <a:pt x="27" y="77"/>
                      <a:pt x="31" y="75"/>
                      <a:pt x="35" y="72"/>
                    </a:cubicBezTo>
                    <a:cubicBezTo>
                      <a:pt x="37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2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4"/>
                      <a:pt x="35" y="87"/>
                    </a:cubicBezTo>
                    <a:cubicBezTo>
                      <a:pt x="28" y="93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7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79"/>
                      <a:pt x="48" y="81"/>
                    </a:cubicBezTo>
                    <a:cubicBezTo>
                      <a:pt x="45" y="84"/>
                      <a:pt x="43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5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2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5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6"/>
                      <a:pt x="70" y="80"/>
                      <a:pt x="67" y="84"/>
                    </a:cubicBezTo>
                    <a:cubicBezTo>
                      <a:pt x="64" y="88"/>
                      <a:pt x="61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8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6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0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5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2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5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3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6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4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5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2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4"/>
                      <a:pt x="107" y="83"/>
                      <a:pt x="109" y="82"/>
                    </a:cubicBezTo>
                    <a:cubicBezTo>
                      <a:pt x="109" y="82"/>
                      <a:pt x="112" y="78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6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4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7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6" y="106"/>
                    </a:cubicBezTo>
                    <a:cubicBezTo>
                      <a:pt x="101" y="110"/>
                      <a:pt x="107" y="103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8"/>
                    </a:cubicBezTo>
                    <a:cubicBezTo>
                      <a:pt x="94" y="109"/>
                      <a:pt x="95" y="108"/>
                      <a:pt x="95" y="107"/>
                    </a:cubicBezTo>
                    <a:cubicBezTo>
                      <a:pt x="96" y="106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2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7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7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99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9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2"/>
                    </a:cubicBezTo>
                    <a:cubicBezTo>
                      <a:pt x="117" y="93"/>
                      <a:pt x="116" y="93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6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2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3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8" y="94"/>
                      <a:pt x="89" y="93"/>
                    </a:cubicBezTo>
                    <a:cubicBezTo>
                      <a:pt x="95" y="86"/>
                      <a:pt x="101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6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6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1"/>
                      <a:pt x="97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4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0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69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30" y="68"/>
                      <a:pt x="24" y="72"/>
                      <a:pt x="18" y="76"/>
                    </a:cubicBezTo>
                    <a:cubicBezTo>
                      <a:pt x="15" y="78"/>
                      <a:pt x="13" y="80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3" name="Freeform 128"/>
              <p:cNvSpPr>
                <a:spLocks noEditPoints="1"/>
              </p:cNvSpPr>
              <p:nvPr/>
            </p:nvSpPr>
            <p:spPr bwMode="auto">
              <a:xfrm>
                <a:off x="1900317" y="3753430"/>
                <a:ext cx="236854" cy="218824"/>
              </a:xfrm>
              <a:custGeom>
                <a:avLst/>
                <a:gdLst>
                  <a:gd name="T0" fmla="*/ 102 w 122"/>
                  <a:gd name="T1" fmla="*/ 63 h 113"/>
                  <a:gd name="T2" fmla="*/ 35 w 122"/>
                  <a:gd name="T3" fmla="*/ 2 h 113"/>
                  <a:gd name="T4" fmla="*/ 5 w 122"/>
                  <a:gd name="T5" fmla="*/ 103 h 113"/>
                  <a:gd name="T6" fmla="*/ 22 w 122"/>
                  <a:gd name="T7" fmla="*/ 65 h 113"/>
                  <a:gd name="T8" fmla="*/ 39 w 122"/>
                  <a:gd name="T9" fmla="*/ 61 h 113"/>
                  <a:gd name="T10" fmla="*/ 97 w 122"/>
                  <a:gd name="T11" fmla="*/ 65 h 113"/>
                  <a:gd name="T12" fmla="*/ 93 w 122"/>
                  <a:gd name="T13" fmla="*/ 68 h 113"/>
                  <a:gd name="T14" fmla="*/ 56 w 122"/>
                  <a:gd name="T15" fmla="*/ 96 h 113"/>
                  <a:gd name="T16" fmla="*/ 76 w 122"/>
                  <a:gd name="T17" fmla="*/ 65 h 113"/>
                  <a:gd name="T18" fmla="*/ 37 w 122"/>
                  <a:gd name="T19" fmla="*/ 105 h 113"/>
                  <a:gd name="T20" fmla="*/ 58 w 122"/>
                  <a:gd name="T21" fmla="*/ 80 h 113"/>
                  <a:gd name="T22" fmla="*/ 27 w 122"/>
                  <a:gd name="T23" fmla="*/ 94 h 113"/>
                  <a:gd name="T24" fmla="*/ 52 w 122"/>
                  <a:gd name="T25" fmla="*/ 72 h 113"/>
                  <a:gd name="T26" fmla="*/ 38 w 122"/>
                  <a:gd name="T27" fmla="*/ 91 h 113"/>
                  <a:gd name="T28" fmla="*/ 11 w 122"/>
                  <a:gd name="T29" fmla="*/ 102 h 113"/>
                  <a:gd name="T30" fmla="*/ 44 w 122"/>
                  <a:gd name="T31" fmla="*/ 69 h 113"/>
                  <a:gd name="T32" fmla="*/ 46 w 122"/>
                  <a:gd name="T33" fmla="*/ 67 h 113"/>
                  <a:gd name="T34" fmla="*/ 6 w 122"/>
                  <a:gd name="T35" fmla="*/ 93 h 113"/>
                  <a:gd name="T36" fmla="*/ 35 w 122"/>
                  <a:gd name="T37" fmla="*/ 65 h 113"/>
                  <a:gd name="T38" fmla="*/ 8 w 122"/>
                  <a:gd name="T39" fmla="*/ 87 h 113"/>
                  <a:gd name="T40" fmla="*/ 6 w 122"/>
                  <a:gd name="T41" fmla="*/ 99 h 113"/>
                  <a:gd name="T42" fmla="*/ 39 w 122"/>
                  <a:gd name="T43" fmla="*/ 74 h 113"/>
                  <a:gd name="T44" fmla="*/ 50 w 122"/>
                  <a:gd name="T45" fmla="*/ 73 h 113"/>
                  <a:gd name="T46" fmla="*/ 10 w 122"/>
                  <a:gd name="T47" fmla="*/ 104 h 113"/>
                  <a:gd name="T48" fmla="*/ 39 w 122"/>
                  <a:gd name="T49" fmla="*/ 89 h 113"/>
                  <a:gd name="T50" fmla="*/ 58 w 122"/>
                  <a:gd name="T51" fmla="*/ 78 h 113"/>
                  <a:gd name="T52" fmla="*/ 50 w 122"/>
                  <a:gd name="T53" fmla="*/ 89 h 113"/>
                  <a:gd name="T54" fmla="*/ 35 w 122"/>
                  <a:gd name="T55" fmla="*/ 107 h 113"/>
                  <a:gd name="T56" fmla="*/ 45 w 122"/>
                  <a:gd name="T57" fmla="*/ 92 h 113"/>
                  <a:gd name="T58" fmla="*/ 76 w 122"/>
                  <a:gd name="T59" fmla="*/ 70 h 113"/>
                  <a:gd name="T60" fmla="*/ 45 w 122"/>
                  <a:gd name="T61" fmla="*/ 106 h 113"/>
                  <a:gd name="T62" fmla="*/ 88 w 122"/>
                  <a:gd name="T63" fmla="*/ 68 h 113"/>
                  <a:gd name="T64" fmla="*/ 57 w 122"/>
                  <a:gd name="T65" fmla="*/ 104 h 113"/>
                  <a:gd name="T66" fmla="*/ 59 w 122"/>
                  <a:gd name="T67" fmla="*/ 107 h 113"/>
                  <a:gd name="T68" fmla="*/ 99 w 122"/>
                  <a:gd name="T69" fmla="*/ 72 h 113"/>
                  <a:gd name="T70" fmla="*/ 60 w 122"/>
                  <a:gd name="T71" fmla="*/ 107 h 113"/>
                  <a:gd name="T72" fmla="*/ 75 w 122"/>
                  <a:gd name="T73" fmla="*/ 107 h 113"/>
                  <a:gd name="T74" fmla="*/ 83 w 122"/>
                  <a:gd name="T75" fmla="*/ 105 h 113"/>
                  <a:gd name="T76" fmla="*/ 99 w 122"/>
                  <a:gd name="T77" fmla="*/ 78 h 113"/>
                  <a:gd name="T78" fmla="*/ 105 w 122"/>
                  <a:gd name="T79" fmla="*/ 85 h 113"/>
                  <a:gd name="T80" fmla="*/ 109 w 122"/>
                  <a:gd name="T81" fmla="*/ 87 h 113"/>
                  <a:gd name="T82" fmla="*/ 92 w 122"/>
                  <a:gd name="T83" fmla="*/ 109 h 113"/>
                  <a:gd name="T84" fmla="*/ 99 w 122"/>
                  <a:gd name="T85" fmla="*/ 108 h 113"/>
                  <a:gd name="T86" fmla="*/ 111 w 122"/>
                  <a:gd name="T87" fmla="*/ 99 h 113"/>
                  <a:gd name="T88" fmla="*/ 109 w 122"/>
                  <a:gd name="T89" fmla="*/ 93 h 113"/>
                  <a:gd name="T90" fmla="*/ 115 w 122"/>
                  <a:gd name="T91" fmla="*/ 95 h 113"/>
                  <a:gd name="T92" fmla="*/ 109 w 122"/>
                  <a:gd name="T93" fmla="*/ 106 h 113"/>
                  <a:gd name="T94" fmla="*/ 116 w 122"/>
                  <a:gd name="T95" fmla="*/ 99 h 113"/>
                  <a:gd name="T96" fmla="*/ 114 w 122"/>
                  <a:gd name="T97" fmla="*/ 99 h 113"/>
                  <a:gd name="T98" fmla="*/ 106 w 122"/>
                  <a:gd name="T99" fmla="*/ 100 h 113"/>
                  <a:gd name="T100" fmla="*/ 101 w 122"/>
                  <a:gd name="T101" fmla="*/ 99 h 113"/>
                  <a:gd name="T102" fmla="*/ 112 w 122"/>
                  <a:gd name="T103" fmla="*/ 79 h 113"/>
                  <a:gd name="T104" fmla="*/ 118 w 122"/>
                  <a:gd name="T105" fmla="*/ 93 h 113"/>
                  <a:gd name="T106" fmla="*/ 105 w 122"/>
                  <a:gd name="T107" fmla="*/ 73 h 113"/>
                  <a:gd name="T108" fmla="*/ 71 w 122"/>
                  <a:gd name="T109" fmla="*/ 96 h 113"/>
                  <a:gd name="T110" fmla="*/ 40 w 122"/>
                  <a:gd name="T111" fmla="*/ 41 h 113"/>
                  <a:gd name="T112" fmla="*/ 93 w 122"/>
                  <a:gd name="T113" fmla="*/ 64 h 113"/>
                  <a:gd name="T114" fmla="*/ 15 w 122"/>
                  <a:gd name="T115" fmla="*/ 75 h 113"/>
                  <a:gd name="T116" fmla="*/ 17 w 122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2" h="113">
                    <a:moveTo>
                      <a:pt x="27" y="110"/>
                    </a:moveTo>
                    <a:cubicBezTo>
                      <a:pt x="32" y="110"/>
                      <a:pt x="36" y="110"/>
                      <a:pt x="41" y="109"/>
                    </a:cubicBezTo>
                    <a:cubicBezTo>
                      <a:pt x="49" y="109"/>
                      <a:pt x="57" y="110"/>
                      <a:pt x="65" y="110"/>
                    </a:cubicBezTo>
                    <a:cubicBezTo>
                      <a:pt x="78" y="111"/>
                      <a:pt x="91" y="113"/>
                      <a:pt x="104" y="111"/>
                    </a:cubicBezTo>
                    <a:cubicBezTo>
                      <a:pt x="113" y="109"/>
                      <a:pt x="122" y="102"/>
                      <a:pt x="121" y="91"/>
                    </a:cubicBezTo>
                    <a:cubicBezTo>
                      <a:pt x="119" y="80"/>
                      <a:pt x="110" y="71"/>
                      <a:pt x="102" y="63"/>
                    </a:cubicBezTo>
                    <a:cubicBezTo>
                      <a:pt x="93" y="55"/>
                      <a:pt x="84" y="48"/>
                      <a:pt x="75" y="39"/>
                    </a:cubicBezTo>
                    <a:cubicBezTo>
                      <a:pt x="70" y="34"/>
                      <a:pt x="67" y="28"/>
                      <a:pt x="66" y="21"/>
                    </a:cubicBezTo>
                    <a:cubicBezTo>
                      <a:pt x="66" y="15"/>
                      <a:pt x="69" y="9"/>
                      <a:pt x="73" y="4"/>
                    </a:cubicBezTo>
                    <a:cubicBezTo>
                      <a:pt x="73" y="3"/>
                      <a:pt x="73" y="2"/>
                      <a:pt x="72" y="2"/>
                    </a:cubicBezTo>
                    <a:cubicBezTo>
                      <a:pt x="72" y="1"/>
                      <a:pt x="71" y="1"/>
                      <a:pt x="71" y="1"/>
                    </a:cubicBezTo>
                    <a:cubicBezTo>
                      <a:pt x="59" y="1"/>
                      <a:pt x="47" y="0"/>
                      <a:pt x="35" y="2"/>
                    </a:cubicBezTo>
                    <a:cubicBezTo>
                      <a:pt x="34" y="2"/>
                      <a:pt x="33" y="3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7" y="12"/>
                      <a:pt x="41" y="18"/>
                      <a:pt x="41" y="25"/>
                    </a:cubicBezTo>
                    <a:cubicBezTo>
                      <a:pt x="42" y="34"/>
                      <a:pt x="37" y="41"/>
                      <a:pt x="32" y="47"/>
                    </a:cubicBezTo>
                    <a:cubicBezTo>
                      <a:pt x="25" y="57"/>
                      <a:pt x="17" y="67"/>
                      <a:pt x="10" y="77"/>
                    </a:cubicBezTo>
                    <a:cubicBezTo>
                      <a:pt x="5" y="84"/>
                      <a:pt x="0" y="94"/>
                      <a:pt x="5" y="103"/>
                    </a:cubicBezTo>
                    <a:cubicBezTo>
                      <a:pt x="9" y="109"/>
                      <a:pt x="20" y="110"/>
                      <a:pt x="27" y="110"/>
                    </a:cubicBezTo>
                    <a:close/>
                    <a:moveTo>
                      <a:pt x="22" y="65"/>
                    </a:moveTo>
                    <a:cubicBezTo>
                      <a:pt x="23" y="65"/>
                      <a:pt x="23" y="65"/>
                      <a:pt x="23" y="64"/>
                    </a:cubicBezTo>
                    <a:cubicBezTo>
                      <a:pt x="25" y="63"/>
                      <a:pt x="27" y="63"/>
                      <a:pt x="29" y="62"/>
                    </a:cubicBezTo>
                    <a:cubicBezTo>
                      <a:pt x="26" y="64"/>
                      <a:pt x="22" y="67"/>
                      <a:pt x="19" y="70"/>
                    </a:cubicBezTo>
                    <a:cubicBezTo>
                      <a:pt x="20" y="68"/>
                      <a:pt x="21" y="67"/>
                      <a:pt x="22" y="65"/>
                    </a:cubicBezTo>
                    <a:close/>
                    <a:moveTo>
                      <a:pt x="31" y="61"/>
                    </a:moveTo>
                    <a:cubicBezTo>
                      <a:pt x="32" y="61"/>
                      <a:pt x="33" y="60"/>
                      <a:pt x="35" y="60"/>
                    </a:cubicBezTo>
                    <a:cubicBezTo>
                      <a:pt x="31" y="62"/>
                      <a:pt x="28" y="64"/>
                      <a:pt x="25" y="66"/>
                    </a:cubicBezTo>
                    <a:cubicBezTo>
                      <a:pt x="27" y="64"/>
                      <a:pt x="29" y="63"/>
                      <a:pt x="31" y="61"/>
                    </a:cubicBezTo>
                    <a:close/>
                    <a:moveTo>
                      <a:pt x="38" y="61"/>
                    </a:moveTo>
                    <a:cubicBezTo>
                      <a:pt x="38" y="61"/>
                      <a:pt x="39" y="61"/>
                      <a:pt x="39" y="61"/>
                    </a:cubicBezTo>
                    <a:cubicBezTo>
                      <a:pt x="35" y="63"/>
                      <a:pt x="32" y="66"/>
                      <a:pt x="28" y="69"/>
                    </a:cubicBezTo>
                    <a:cubicBezTo>
                      <a:pt x="22" y="74"/>
                      <a:pt x="16" y="78"/>
                      <a:pt x="10" y="83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4" y="79"/>
                      <a:pt x="17" y="77"/>
                      <a:pt x="20" y="74"/>
                    </a:cubicBezTo>
                    <a:cubicBezTo>
                      <a:pt x="26" y="70"/>
                      <a:pt x="32" y="66"/>
                      <a:pt x="38" y="61"/>
                    </a:cubicBezTo>
                    <a:close/>
                    <a:moveTo>
                      <a:pt x="97" y="65"/>
                    </a:moveTo>
                    <a:cubicBezTo>
                      <a:pt x="90" y="71"/>
                      <a:pt x="83" y="78"/>
                      <a:pt x="76" y="84"/>
                    </a:cubicBezTo>
                    <a:cubicBezTo>
                      <a:pt x="72" y="88"/>
                      <a:pt x="68" y="91"/>
                      <a:pt x="65" y="94"/>
                    </a:cubicBezTo>
                    <a:cubicBezTo>
                      <a:pt x="67" y="92"/>
                      <a:pt x="70" y="89"/>
                      <a:pt x="73" y="86"/>
                    </a:cubicBezTo>
                    <a:cubicBezTo>
                      <a:pt x="79" y="80"/>
                      <a:pt x="84" y="75"/>
                      <a:pt x="88" y="68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0" y="68"/>
                      <a:pt x="92" y="68"/>
                      <a:pt x="93" y="68"/>
                    </a:cubicBezTo>
                    <a:cubicBezTo>
                      <a:pt x="94" y="67"/>
                      <a:pt x="96" y="65"/>
                      <a:pt x="97" y="65"/>
                    </a:cubicBezTo>
                    <a:close/>
                    <a:moveTo>
                      <a:pt x="82" y="65"/>
                    </a:moveTo>
                    <a:cubicBezTo>
                      <a:pt x="84" y="66"/>
                      <a:pt x="85" y="67"/>
                      <a:pt x="87" y="67"/>
                    </a:cubicBezTo>
                    <a:cubicBezTo>
                      <a:pt x="84" y="70"/>
                      <a:pt x="81" y="74"/>
                      <a:pt x="78" y="76"/>
                    </a:cubicBezTo>
                    <a:cubicBezTo>
                      <a:pt x="73" y="80"/>
                      <a:pt x="70" y="83"/>
                      <a:pt x="66" y="87"/>
                    </a:cubicBezTo>
                    <a:cubicBezTo>
                      <a:pt x="62" y="90"/>
                      <a:pt x="59" y="93"/>
                      <a:pt x="56" y="96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59" y="92"/>
                      <a:pt x="63" y="89"/>
                      <a:pt x="66" y="85"/>
                    </a:cubicBezTo>
                    <a:cubicBezTo>
                      <a:pt x="69" y="82"/>
                      <a:pt x="71" y="78"/>
                      <a:pt x="74" y="75"/>
                    </a:cubicBezTo>
                    <a:cubicBezTo>
                      <a:pt x="77" y="72"/>
                      <a:pt x="80" y="69"/>
                      <a:pt x="82" y="65"/>
                    </a:cubicBezTo>
                    <a:cubicBezTo>
                      <a:pt x="82" y="65"/>
                      <a:pt x="82" y="65"/>
                      <a:pt x="82" y="65"/>
                    </a:cubicBezTo>
                    <a:close/>
                    <a:moveTo>
                      <a:pt x="76" y="65"/>
                    </a:moveTo>
                    <a:cubicBezTo>
                      <a:pt x="77" y="64"/>
                      <a:pt x="78" y="64"/>
                      <a:pt x="80" y="65"/>
                    </a:cubicBezTo>
                    <a:cubicBezTo>
                      <a:pt x="80" y="65"/>
                      <a:pt x="81" y="65"/>
                      <a:pt x="81" y="65"/>
                    </a:cubicBezTo>
                    <a:cubicBezTo>
                      <a:pt x="74" y="70"/>
                      <a:pt x="68" y="77"/>
                      <a:pt x="62" y="83"/>
                    </a:cubicBezTo>
                    <a:cubicBezTo>
                      <a:pt x="55" y="90"/>
                      <a:pt x="47" y="96"/>
                      <a:pt x="41" y="103"/>
                    </a:cubicBezTo>
                    <a:cubicBezTo>
                      <a:pt x="40" y="104"/>
                      <a:pt x="39" y="104"/>
                      <a:pt x="38" y="105"/>
                    </a:cubicBezTo>
                    <a:cubicBezTo>
                      <a:pt x="38" y="105"/>
                      <a:pt x="38" y="105"/>
                      <a:pt x="37" y="105"/>
                    </a:cubicBezTo>
                    <a:cubicBezTo>
                      <a:pt x="39" y="103"/>
                      <a:pt x="41" y="101"/>
                      <a:pt x="43" y="100"/>
                    </a:cubicBezTo>
                    <a:cubicBezTo>
                      <a:pt x="47" y="96"/>
                      <a:pt x="51" y="92"/>
                      <a:pt x="55" y="89"/>
                    </a:cubicBezTo>
                    <a:cubicBezTo>
                      <a:pt x="63" y="81"/>
                      <a:pt x="69" y="73"/>
                      <a:pt x="76" y="65"/>
                    </a:cubicBezTo>
                    <a:close/>
                    <a:moveTo>
                      <a:pt x="73" y="66"/>
                    </a:moveTo>
                    <a:cubicBezTo>
                      <a:pt x="71" y="68"/>
                      <a:pt x="70" y="70"/>
                      <a:pt x="68" y="71"/>
                    </a:cubicBezTo>
                    <a:cubicBezTo>
                      <a:pt x="65" y="74"/>
                      <a:pt x="61" y="77"/>
                      <a:pt x="58" y="80"/>
                    </a:cubicBezTo>
                    <a:cubicBezTo>
                      <a:pt x="57" y="80"/>
                      <a:pt x="57" y="81"/>
                      <a:pt x="56" y="81"/>
                    </a:cubicBezTo>
                    <a:cubicBezTo>
                      <a:pt x="59" y="79"/>
                      <a:pt x="61" y="76"/>
                      <a:pt x="63" y="74"/>
                    </a:cubicBezTo>
                    <a:cubicBezTo>
                      <a:pt x="67" y="72"/>
                      <a:pt x="70" y="69"/>
                      <a:pt x="73" y="66"/>
                    </a:cubicBezTo>
                    <a:close/>
                    <a:moveTo>
                      <a:pt x="53" y="74"/>
                    </a:moveTo>
                    <a:cubicBezTo>
                      <a:pt x="47" y="78"/>
                      <a:pt x="42" y="83"/>
                      <a:pt x="36" y="88"/>
                    </a:cubicBezTo>
                    <a:cubicBezTo>
                      <a:pt x="33" y="90"/>
                      <a:pt x="30" y="92"/>
                      <a:pt x="27" y="94"/>
                    </a:cubicBezTo>
                    <a:cubicBezTo>
                      <a:pt x="23" y="97"/>
                      <a:pt x="20" y="101"/>
                      <a:pt x="16" y="104"/>
                    </a:cubicBezTo>
                    <a:cubicBezTo>
                      <a:pt x="14" y="106"/>
                      <a:pt x="16" y="104"/>
                      <a:pt x="17" y="103"/>
                    </a:cubicBezTo>
                    <a:cubicBezTo>
                      <a:pt x="18" y="102"/>
                      <a:pt x="20" y="100"/>
                      <a:pt x="22" y="99"/>
                    </a:cubicBezTo>
                    <a:cubicBezTo>
                      <a:pt x="25" y="95"/>
                      <a:pt x="29" y="93"/>
                      <a:pt x="32" y="90"/>
                    </a:cubicBezTo>
                    <a:cubicBezTo>
                      <a:pt x="39" y="85"/>
                      <a:pt x="45" y="78"/>
                      <a:pt x="51" y="72"/>
                    </a:cubicBezTo>
                    <a:cubicBezTo>
                      <a:pt x="52" y="72"/>
                      <a:pt x="52" y="72"/>
                      <a:pt x="52" y="72"/>
                    </a:cubicBezTo>
                    <a:cubicBezTo>
                      <a:pt x="54" y="74"/>
                      <a:pt x="57" y="75"/>
                      <a:pt x="60" y="75"/>
                    </a:cubicBezTo>
                    <a:cubicBezTo>
                      <a:pt x="55" y="78"/>
                      <a:pt x="51" y="81"/>
                      <a:pt x="46" y="85"/>
                    </a:cubicBezTo>
                    <a:cubicBezTo>
                      <a:pt x="40" y="91"/>
                      <a:pt x="34" y="96"/>
                      <a:pt x="27" y="102"/>
                    </a:cubicBezTo>
                    <a:cubicBezTo>
                      <a:pt x="27" y="103"/>
                      <a:pt x="23" y="106"/>
                      <a:pt x="24" y="105"/>
                    </a:cubicBezTo>
                    <a:cubicBezTo>
                      <a:pt x="25" y="103"/>
                      <a:pt x="27" y="102"/>
                      <a:pt x="29" y="100"/>
                    </a:cubicBezTo>
                    <a:cubicBezTo>
                      <a:pt x="32" y="97"/>
                      <a:pt x="35" y="94"/>
                      <a:pt x="38" y="91"/>
                    </a:cubicBezTo>
                    <a:cubicBezTo>
                      <a:pt x="41" y="88"/>
                      <a:pt x="44" y="85"/>
                      <a:pt x="47" y="83"/>
                    </a:cubicBezTo>
                    <a:cubicBezTo>
                      <a:pt x="49" y="80"/>
                      <a:pt x="52" y="78"/>
                      <a:pt x="54" y="74"/>
                    </a:cubicBezTo>
                    <a:cubicBezTo>
                      <a:pt x="54" y="74"/>
                      <a:pt x="54" y="74"/>
                      <a:pt x="53" y="74"/>
                    </a:cubicBezTo>
                    <a:close/>
                    <a:moveTo>
                      <a:pt x="47" y="68"/>
                    </a:moveTo>
                    <a:cubicBezTo>
                      <a:pt x="48" y="69"/>
                      <a:pt x="50" y="71"/>
                      <a:pt x="51" y="72"/>
                    </a:cubicBezTo>
                    <a:cubicBezTo>
                      <a:pt x="36" y="79"/>
                      <a:pt x="25" y="92"/>
                      <a:pt x="11" y="102"/>
                    </a:cubicBezTo>
                    <a:cubicBezTo>
                      <a:pt x="8" y="104"/>
                      <a:pt x="13" y="100"/>
                      <a:pt x="13" y="99"/>
                    </a:cubicBezTo>
                    <a:cubicBezTo>
                      <a:pt x="15" y="98"/>
                      <a:pt x="16" y="96"/>
                      <a:pt x="18" y="95"/>
                    </a:cubicBezTo>
                    <a:cubicBezTo>
                      <a:pt x="21" y="92"/>
                      <a:pt x="24" y="89"/>
                      <a:pt x="28" y="87"/>
                    </a:cubicBezTo>
                    <a:cubicBezTo>
                      <a:pt x="34" y="81"/>
                      <a:pt x="40" y="74"/>
                      <a:pt x="47" y="68"/>
                    </a:cubicBezTo>
                    <a:close/>
                    <a:moveTo>
                      <a:pt x="45" y="68"/>
                    </a:moveTo>
                    <a:cubicBezTo>
                      <a:pt x="45" y="68"/>
                      <a:pt x="45" y="68"/>
                      <a:pt x="44" y="69"/>
                    </a:cubicBezTo>
                    <a:cubicBezTo>
                      <a:pt x="37" y="75"/>
                      <a:pt x="30" y="81"/>
                      <a:pt x="23" y="86"/>
                    </a:cubicBezTo>
                    <a:cubicBezTo>
                      <a:pt x="19" y="89"/>
                      <a:pt x="16" y="92"/>
                      <a:pt x="13" y="94"/>
                    </a:cubicBezTo>
                    <a:cubicBezTo>
                      <a:pt x="11" y="96"/>
                      <a:pt x="9" y="97"/>
                      <a:pt x="7" y="99"/>
                    </a:cubicBezTo>
                    <a:cubicBezTo>
                      <a:pt x="8" y="98"/>
                      <a:pt x="9" y="96"/>
                      <a:pt x="10" y="95"/>
                    </a:cubicBezTo>
                    <a:cubicBezTo>
                      <a:pt x="21" y="84"/>
                      <a:pt x="35" y="77"/>
                      <a:pt x="44" y="64"/>
                    </a:cubicBezTo>
                    <a:cubicBezTo>
                      <a:pt x="45" y="65"/>
                      <a:pt x="45" y="66"/>
                      <a:pt x="46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8"/>
                      <a:pt x="46" y="68"/>
                      <a:pt x="45" y="68"/>
                    </a:cubicBezTo>
                    <a:close/>
                    <a:moveTo>
                      <a:pt x="43" y="64"/>
                    </a:moveTo>
                    <a:cubicBezTo>
                      <a:pt x="37" y="68"/>
                      <a:pt x="30" y="73"/>
                      <a:pt x="24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2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0" y="74"/>
                      <a:pt x="41" y="62"/>
                    </a:cubicBezTo>
                    <a:cubicBezTo>
                      <a:pt x="42" y="63"/>
                      <a:pt x="42" y="63"/>
                      <a:pt x="43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19" y="77"/>
                      <a:pt x="25" y="72"/>
                    </a:cubicBezTo>
                    <a:cubicBezTo>
                      <a:pt x="28" y="70"/>
                      <a:pt x="32" y="67"/>
                      <a:pt x="35" y="65"/>
                    </a:cubicBezTo>
                    <a:cubicBezTo>
                      <a:pt x="36" y="64"/>
                      <a:pt x="37" y="63"/>
                      <a:pt x="39" y="62"/>
                    </a:cubicBezTo>
                    <a:cubicBezTo>
                      <a:pt x="39" y="62"/>
                      <a:pt x="40" y="62"/>
                      <a:pt x="40" y="61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0" y="62"/>
                      <a:pt x="40" y="63"/>
                      <a:pt x="39" y="63"/>
                    </a:cubicBezTo>
                    <a:cubicBezTo>
                      <a:pt x="29" y="74"/>
                      <a:pt x="16" y="82"/>
                      <a:pt x="6" y="92"/>
                    </a:cubicBezTo>
                    <a:cubicBezTo>
                      <a:pt x="6" y="90"/>
                      <a:pt x="7" y="88"/>
                      <a:pt x="8" y="87"/>
                    </a:cubicBezTo>
                    <a:close/>
                    <a:moveTo>
                      <a:pt x="22" y="81"/>
                    </a:moveTo>
                    <a:cubicBezTo>
                      <a:pt x="26" y="77"/>
                      <a:pt x="30" y="74"/>
                      <a:pt x="34" y="71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6"/>
                      <a:pt x="42" y="66"/>
                      <a:pt x="43" y="65"/>
                    </a:cubicBezTo>
                    <a:cubicBezTo>
                      <a:pt x="44" y="64"/>
                      <a:pt x="40" y="69"/>
                      <a:pt x="40" y="68"/>
                    </a:cubicBezTo>
                    <a:cubicBezTo>
                      <a:pt x="30" y="80"/>
                      <a:pt x="16" y="87"/>
                      <a:pt x="6" y="99"/>
                    </a:cubicBezTo>
                    <a:cubicBezTo>
                      <a:pt x="6" y="97"/>
                      <a:pt x="5" y="96"/>
                      <a:pt x="6" y="94"/>
                    </a:cubicBezTo>
                    <a:cubicBezTo>
                      <a:pt x="12" y="90"/>
                      <a:pt x="17" y="85"/>
                      <a:pt x="22" y="81"/>
                    </a:cubicBezTo>
                    <a:close/>
                    <a:moveTo>
                      <a:pt x="7" y="100"/>
                    </a:moveTo>
                    <a:cubicBezTo>
                      <a:pt x="13" y="94"/>
                      <a:pt x="20" y="89"/>
                      <a:pt x="27" y="84"/>
                    </a:cubicBezTo>
                    <a:cubicBezTo>
                      <a:pt x="31" y="81"/>
                      <a:pt x="34" y="78"/>
                      <a:pt x="37" y="76"/>
                    </a:cubicBezTo>
                    <a:cubicBezTo>
                      <a:pt x="38" y="75"/>
                      <a:pt x="39" y="75"/>
                      <a:pt x="39" y="74"/>
                    </a:cubicBezTo>
                    <a:cubicBezTo>
                      <a:pt x="35" y="79"/>
                      <a:pt x="30" y="83"/>
                      <a:pt x="26" y="87"/>
                    </a:cubicBezTo>
                    <a:cubicBezTo>
                      <a:pt x="20" y="92"/>
                      <a:pt x="14" y="97"/>
                      <a:pt x="9" y="103"/>
                    </a:cubicBezTo>
                    <a:cubicBezTo>
                      <a:pt x="8" y="102"/>
                      <a:pt x="7" y="101"/>
                      <a:pt x="7" y="100"/>
                    </a:cubicBezTo>
                    <a:close/>
                    <a:moveTo>
                      <a:pt x="10" y="104"/>
                    </a:moveTo>
                    <a:cubicBezTo>
                      <a:pt x="23" y="95"/>
                      <a:pt x="34" y="83"/>
                      <a:pt x="47" y="75"/>
                    </a:cubicBezTo>
                    <a:cubicBezTo>
                      <a:pt x="47" y="75"/>
                      <a:pt x="50" y="73"/>
                      <a:pt x="50" y="73"/>
                    </a:cubicBezTo>
                    <a:cubicBezTo>
                      <a:pt x="48" y="75"/>
                      <a:pt x="46" y="76"/>
                      <a:pt x="45" y="78"/>
                    </a:cubicBezTo>
                    <a:cubicBezTo>
                      <a:pt x="41" y="81"/>
                      <a:pt x="38" y="84"/>
                      <a:pt x="35" y="87"/>
                    </a:cubicBezTo>
                    <a:cubicBezTo>
                      <a:pt x="28" y="93"/>
                      <a:pt x="20" y="99"/>
                      <a:pt x="14" y="105"/>
                    </a:cubicBezTo>
                    <a:cubicBezTo>
                      <a:pt x="14" y="105"/>
                      <a:pt x="14" y="105"/>
                      <a:pt x="14" y="105"/>
                    </a:cubicBezTo>
                    <a:cubicBezTo>
                      <a:pt x="13" y="105"/>
                      <a:pt x="12" y="105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lose/>
                    <a:moveTo>
                      <a:pt x="15" y="106"/>
                    </a:moveTo>
                    <a:cubicBezTo>
                      <a:pt x="21" y="103"/>
                      <a:pt x="26" y="96"/>
                      <a:pt x="31" y="92"/>
                    </a:cubicBezTo>
                    <a:cubicBezTo>
                      <a:pt x="38" y="87"/>
                      <a:pt x="43" y="82"/>
                      <a:pt x="50" y="77"/>
                    </a:cubicBezTo>
                    <a:cubicBezTo>
                      <a:pt x="50" y="77"/>
                      <a:pt x="52" y="76"/>
                      <a:pt x="53" y="75"/>
                    </a:cubicBezTo>
                    <a:cubicBezTo>
                      <a:pt x="52" y="77"/>
                      <a:pt x="49" y="79"/>
                      <a:pt x="47" y="81"/>
                    </a:cubicBezTo>
                    <a:cubicBezTo>
                      <a:pt x="45" y="84"/>
                      <a:pt x="42" y="86"/>
                      <a:pt x="39" y="89"/>
                    </a:cubicBezTo>
                    <a:cubicBezTo>
                      <a:pt x="34" y="95"/>
                      <a:pt x="27" y="100"/>
                      <a:pt x="22" y="106"/>
                    </a:cubicBezTo>
                    <a:cubicBezTo>
                      <a:pt x="22" y="106"/>
                      <a:pt x="22" y="107"/>
                      <a:pt x="23" y="106"/>
                    </a:cubicBezTo>
                    <a:cubicBezTo>
                      <a:pt x="29" y="103"/>
                      <a:pt x="34" y="97"/>
                      <a:pt x="40" y="92"/>
                    </a:cubicBezTo>
                    <a:cubicBezTo>
                      <a:pt x="47" y="86"/>
                      <a:pt x="54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5"/>
                      <a:pt x="60" y="77"/>
                      <a:pt x="58" y="78"/>
                    </a:cubicBezTo>
                    <a:cubicBezTo>
                      <a:pt x="55" y="81"/>
                      <a:pt x="52" y="84"/>
                      <a:pt x="48" y="88"/>
                    </a:cubicBezTo>
                    <a:cubicBezTo>
                      <a:pt x="42" y="94"/>
                      <a:pt x="35" y="99"/>
                      <a:pt x="28" y="106"/>
                    </a:cubicBezTo>
                    <a:cubicBezTo>
                      <a:pt x="28" y="106"/>
                      <a:pt x="28" y="107"/>
                      <a:pt x="29" y="106"/>
                    </a:cubicBezTo>
                    <a:cubicBezTo>
                      <a:pt x="29" y="106"/>
                      <a:pt x="30" y="106"/>
                      <a:pt x="30" y="105"/>
                    </a:cubicBezTo>
                    <a:cubicBezTo>
                      <a:pt x="30" y="105"/>
                      <a:pt x="30" y="105"/>
                      <a:pt x="30" y="105"/>
                    </a:cubicBezTo>
                    <a:cubicBezTo>
                      <a:pt x="37" y="100"/>
                      <a:pt x="44" y="94"/>
                      <a:pt x="50" y="89"/>
                    </a:cubicBezTo>
                    <a:cubicBezTo>
                      <a:pt x="54" y="85"/>
                      <a:pt x="58" y="81"/>
                      <a:pt x="62" y="77"/>
                    </a:cubicBezTo>
                    <a:cubicBezTo>
                      <a:pt x="65" y="75"/>
                      <a:pt x="67" y="73"/>
                      <a:pt x="70" y="71"/>
                    </a:cubicBezTo>
                    <a:cubicBezTo>
                      <a:pt x="69" y="71"/>
                      <a:pt x="69" y="72"/>
                      <a:pt x="69" y="72"/>
                    </a:cubicBezTo>
                    <a:cubicBezTo>
                      <a:pt x="65" y="76"/>
                      <a:pt x="62" y="80"/>
                      <a:pt x="58" y="84"/>
                    </a:cubicBezTo>
                    <a:cubicBezTo>
                      <a:pt x="51" y="92"/>
                      <a:pt x="43" y="99"/>
                      <a:pt x="35" y="106"/>
                    </a:cubicBezTo>
                    <a:cubicBezTo>
                      <a:pt x="35" y="106"/>
                      <a:pt x="35" y="107"/>
                      <a:pt x="35" y="107"/>
                    </a:cubicBezTo>
                    <a:cubicBezTo>
                      <a:pt x="28" y="107"/>
                      <a:pt x="21" y="108"/>
                      <a:pt x="15" y="106"/>
                    </a:cubicBezTo>
                    <a:close/>
                    <a:moveTo>
                      <a:pt x="47" y="90"/>
                    </a:moveTo>
                    <a:cubicBezTo>
                      <a:pt x="44" y="93"/>
                      <a:pt x="40" y="97"/>
                      <a:pt x="36" y="100"/>
                    </a:cubicBezTo>
                    <a:cubicBezTo>
                      <a:pt x="35" y="101"/>
                      <a:pt x="34" y="102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7" y="98"/>
                      <a:pt x="41" y="95"/>
                      <a:pt x="45" y="92"/>
                    </a:cubicBezTo>
                    <a:cubicBezTo>
                      <a:pt x="45" y="91"/>
                      <a:pt x="46" y="90"/>
                      <a:pt x="47" y="90"/>
                    </a:cubicBezTo>
                    <a:close/>
                    <a:moveTo>
                      <a:pt x="39" y="107"/>
                    </a:moveTo>
                    <a:cubicBezTo>
                      <a:pt x="38" y="107"/>
                      <a:pt x="37" y="107"/>
                      <a:pt x="36" y="107"/>
                    </a:cubicBezTo>
                    <a:cubicBezTo>
                      <a:pt x="39" y="105"/>
                      <a:pt x="42" y="103"/>
                      <a:pt x="44" y="100"/>
                    </a:cubicBezTo>
                    <a:cubicBezTo>
                      <a:pt x="47" y="97"/>
                      <a:pt x="51" y="94"/>
                      <a:pt x="55" y="90"/>
                    </a:cubicBezTo>
                    <a:cubicBezTo>
                      <a:pt x="62" y="84"/>
                      <a:pt x="69" y="77"/>
                      <a:pt x="76" y="70"/>
                    </a:cubicBezTo>
                    <a:cubicBezTo>
                      <a:pt x="77" y="69"/>
                      <a:pt x="80" y="67"/>
                      <a:pt x="81" y="66"/>
                    </a:cubicBezTo>
                    <a:cubicBezTo>
                      <a:pt x="79" y="69"/>
                      <a:pt x="77" y="71"/>
                      <a:pt x="75" y="73"/>
                    </a:cubicBezTo>
                    <a:cubicBezTo>
                      <a:pt x="72" y="76"/>
                      <a:pt x="69" y="80"/>
                      <a:pt x="66" y="84"/>
                    </a:cubicBezTo>
                    <a:cubicBezTo>
                      <a:pt x="63" y="87"/>
                      <a:pt x="60" y="90"/>
                      <a:pt x="57" y="94"/>
                    </a:cubicBezTo>
                    <a:cubicBezTo>
                      <a:pt x="53" y="98"/>
                      <a:pt x="50" y="102"/>
                      <a:pt x="45" y="106"/>
                    </a:cubicBezTo>
                    <a:cubicBezTo>
                      <a:pt x="45" y="106"/>
                      <a:pt x="45" y="106"/>
                      <a:pt x="45" y="106"/>
                    </a:cubicBezTo>
                    <a:cubicBezTo>
                      <a:pt x="43" y="106"/>
                      <a:pt x="41" y="106"/>
                      <a:pt x="39" y="107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6" y="106"/>
                      <a:pt x="46" y="106"/>
                    </a:cubicBezTo>
                    <a:cubicBezTo>
                      <a:pt x="49" y="104"/>
                      <a:pt x="52" y="102"/>
                      <a:pt x="54" y="99"/>
                    </a:cubicBezTo>
                    <a:cubicBezTo>
                      <a:pt x="58" y="95"/>
                      <a:pt x="61" y="92"/>
                      <a:pt x="65" y="89"/>
                    </a:cubicBezTo>
                    <a:cubicBezTo>
                      <a:pt x="73" y="82"/>
                      <a:pt x="80" y="75"/>
                      <a:pt x="88" y="68"/>
                    </a:cubicBezTo>
                    <a:cubicBezTo>
                      <a:pt x="85" y="70"/>
                      <a:pt x="82" y="75"/>
                      <a:pt x="80" y="78"/>
                    </a:cubicBezTo>
                    <a:cubicBezTo>
                      <a:pt x="77" y="81"/>
                      <a:pt x="74" y="84"/>
                      <a:pt x="71" y="88"/>
                    </a:cubicBezTo>
                    <a:cubicBezTo>
                      <a:pt x="65" y="93"/>
                      <a:pt x="59" y="99"/>
                      <a:pt x="54" y="106"/>
                    </a:cubicBezTo>
                    <a:cubicBezTo>
                      <a:pt x="54" y="106"/>
                      <a:pt x="54" y="107"/>
                      <a:pt x="54" y="106"/>
                    </a:cubicBezTo>
                    <a:cubicBezTo>
                      <a:pt x="55" y="106"/>
                      <a:pt x="55" y="106"/>
                      <a:pt x="55" y="105"/>
                    </a:cubicBezTo>
                    <a:cubicBezTo>
                      <a:pt x="56" y="105"/>
                      <a:pt x="56" y="105"/>
                      <a:pt x="57" y="104"/>
                    </a:cubicBezTo>
                    <a:cubicBezTo>
                      <a:pt x="62" y="97"/>
                      <a:pt x="69" y="91"/>
                      <a:pt x="75" y="86"/>
                    </a:cubicBezTo>
                    <a:cubicBezTo>
                      <a:pt x="83" y="79"/>
                      <a:pt x="90" y="72"/>
                      <a:pt x="98" y="65"/>
                    </a:cubicBezTo>
                    <a:cubicBezTo>
                      <a:pt x="95" y="68"/>
                      <a:pt x="92" y="72"/>
                      <a:pt x="89" y="75"/>
                    </a:cubicBezTo>
                    <a:cubicBezTo>
                      <a:pt x="85" y="79"/>
                      <a:pt x="82" y="83"/>
                      <a:pt x="79" y="86"/>
                    </a:cubicBezTo>
                    <a:cubicBezTo>
                      <a:pt x="76" y="90"/>
                      <a:pt x="72" y="94"/>
                      <a:pt x="69" y="98"/>
                    </a:cubicBezTo>
                    <a:cubicBezTo>
                      <a:pt x="66" y="101"/>
                      <a:pt x="62" y="104"/>
                      <a:pt x="59" y="107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55" y="107"/>
                      <a:pt x="50" y="106"/>
                      <a:pt x="46" y="106"/>
                    </a:cubicBezTo>
                    <a:close/>
                    <a:moveTo>
                      <a:pt x="60" y="107"/>
                    </a:moveTo>
                    <a:cubicBezTo>
                      <a:pt x="66" y="103"/>
                      <a:pt x="71" y="97"/>
                      <a:pt x="76" y="92"/>
                    </a:cubicBezTo>
                    <a:cubicBezTo>
                      <a:pt x="83" y="87"/>
                      <a:pt x="89" y="81"/>
                      <a:pt x="95" y="75"/>
                    </a:cubicBezTo>
                    <a:cubicBezTo>
                      <a:pt x="96" y="74"/>
                      <a:pt x="98" y="73"/>
                      <a:pt x="99" y="72"/>
                    </a:cubicBezTo>
                    <a:cubicBezTo>
                      <a:pt x="100" y="71"/>
                      <a:pt x="100" y="70"/>
                      <a:pt x="101" y="70"/>
                    </a:cubicBezTo>
                    <a:cubicBezTo>
                      <a:pt x="100" y="71"/>
                      <a:pt x="100" y="72"/>
                      <a:pt x="99" y="73"/>
                    </a:cubicBezTo>
                    <a:cubicBezTo>
                      <a:pt x="96" y="76"/>
                      <a:pt x="93" y="78"/>
                      <a:pt x="91" y="81"/>
                    </a:cubicBezTo>
                    <a:cubicBezTo>
                      <a:pt x="86" y="86"/>
                      <a:pt x="82" y="92"/>
                      <a:pt x="77" y="97"/>
                    </a:cubicBezTo>
                    <a:cubicBezTo>
                      <a:pt x="74" y="100"/>
                      <a:pt x="71" y="104"/>
                      <a:pt x="68" y="108"/>
                    </a:cubicBezTo>
                    <a:cubicBezTo>
                      <a:pt x="65" y="107"/>
                      <a:pt x="63" y="107"/>
                      <a:pt x="60" y="107"/>
                    </a:cubicBezTo>
                    <a:close/>
                    <a:moveTo>
                      <a:pt x="99" y="78"/>
                    </a:moveTo>
                    <a:cubicBezTo>
                      <a:pt x="100" y="77"/>
                      <a:pt x="102" y="76"/>
                      <a:pt x="103" y="75"/>
                    </a:cubicBezTo>
                    <a:cubicBezTo>
                      <a:pt x="106" y="73"/>
                      <a:pt x="102" y="76"/>
                      <a:pt x="101" y="77"/>
                    </a:cubicBezTo>
                    <a:cubicBezTo>
                      <a:pt x="98" y="81"/>
                      <a:pt x="95" y="84"/>
                      <a:pt x="92" y="88"/>
                    </a:cubicBezTo>
                    <a:cubicBezTo>
                      <a:pt x="89" y="91"/>
                      <a:pt x="87" y="93"/>
                      <a:pt x="85" y="96"/>
                    </a:cubicBezTo>
                    <a:cubicBezTo>
                      <a:pt x="82" y="100"/>
                      <a:pt x="78" y="103"/>
                      <a:pt x="75" y="107"/>
                    </a:cubicBezTo>
                    <a:cubicBezTo>
                      <a:pt x="74" y="107"/>
                      <a:pt x="75" y="108"/>
                      <a:pt x="75" y="107"/>
                    </a:cubicBezTo>
                    <a:cubicBezTo>
                      <a:pt x="85" y="100"/>
                      <a:pt x="93" y="90"/>
                      <a:pt x="101" y="82"/>
                    </a:cubicBezTo>
                    <a:cubicBezTo>
                      <a:pt x="103" y="80"/>
                      <a:pt x="105" y="77"/>
                      <a:pt x="107" y="75"/>
                    </a:cubicBezTo>
                    <a:cubicBezTo>
                      <a:pt x="105" y="78"/>
                      <a:pt x="103" y="80"/>
                      <a:pt x="101" y="83"/>
                    </a:cubicBezTo>
                    <a:cubicBezTo>
                      <a:pt x="96" y="89"/>
                      <a:pt x="91" y="95"/>
                      <a:pt x="87" y="101"/>
                    </a:cubicBezTo>
                    <a:cubicBezTo>
                      <a:pt x="86" y="102"/>
                      <a:pt x="85" y="104"/>
                      <a:pt x="83" y="105"/>
                    </a:cubicBezTo>
                    <a:cubicBezTo>
                      <a:pt x="83" y="105"/>
                      <a:pt x="83" y="106"/>
                      <a:pt x="82" y="106"/>
                    </a:cubicBezTo>
                    <a:cubicBezTo>
                      <a:pt x="81" y="107"/>
                      <a:pt x="81" y="107"/>
                      <a:pt x="81" y="107"/>
                    </a:cubicBezTo>
                    <a:cubicBezTo>
                      <a:pt x="81" y="108"/>
                      <a:pt x="81" y="108"/>
                      <a:pt x="80" y="108"/>
                    </a:cubicBezTo>
                    <a:cubicBezTo>
                      <a:pt x="76" y="108"/>
                      <a:pt x="72" y="108"/>
                      <a:pt x="69" y="108"/>
                    </a:cubicBezTo>
                    <a:cubicBezTo>
                      <a:pt x="73" y="103"/>
                      <a:pt x="77" y="99"/>
                      <a:pt x="81" y="94"/>
                    </a:cubicBezTo>
                    <a:cubicBezTo>
                      <a:pt x="87" y="88"/>
                      <a:pt x="93" y="83"/>
                      <a:pt x="99" y="78"/>
                    </a:cubicBezTo>
                    <a:close/>
                    <a:moveTo>
                      <a:pt x="85" y="109"/>
                    </a:moveTo>
                    <a:cubicBezTo>
                      <a:pt x="84" y="109"/>
                      <a:pt x="82" y="109"/>
                      <a:pt x="81" y="108"/>
                    </a:cubicBezTo>
                    <a:cubicBezTo>
                      <a:pt x="81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4" y="105"/>
                      <a:pt x="87" y="103"/>
                      <a:pt x="89" y="100"/>
                    </a:cubicBezTo>
                    <a:cubicBezTo>
                      <a:pt x="94" y="95"/>
                      <a:pt x="100" y="91"/>
                      <a:pt x="105" y="85"/>
                    </a:cubicBezTo>
                    <a:cubicBezTo>
                      <a:pt x="106" y="84"/>
                      <a:pt x="107" y="83"/>
                      <a:pt x="108" y="82"/>
                    </a:cubicBezTo>
                    <a:cubicBezTo>
                      <a:pt x="108" y="82"/>
                      <a:pt x="111" y="78"/>
                      <a:pt x="109" y="82"/>
                    </a:cubicBezTo>
                    <a:cubicBezTo>
                      <a:pt x="107" y="85"/>
                      <a:pt x="105" y="88"/>
                      <a:pt x="102" y="91"/>
                    </a:cubicBezTo>
                    <a:cubicBezTo>
                      <a:pt x="98" y="96"/>
                      <a:pt x="93" y="101"/>
                      <a:pt x="88" y="107"/>
                    </a:cubicBezTo>
                    <a:cubicBezTo>
                      <a:pt x="87" y="107"/>
                      <a:pt x="88" y="108"/>
                      <a:pt x="88" y="107"/>
                    </a:cubicBezTo>
                    <a:cubicBezTo>
                      <a:pt x="96" y="102"/>
                      <a:pt x="102" y="94"/>
                      <a:pt x="109" y="87"/>
                    </a:cubicBezTo>
                    <a:cubicBezTo>
                      <a:pt x="110" y="86"/>
                      <a:pt x="112" y="85"/>
                      <a:pt x="113" y="84"/>
                    </a:cubicBezTo>
                    <a:cubicBezTo>
                      <a:pt x="111" y="87"/>
                      <a:pt x="109" y="89"/>
                      <a:pt x="107" y="91"/>
                    </a:cubicBezTo>
                    <a:cubicBezTo>
                      <a:pt x="104" y="95"/>
                      <a:pt x="101" y="100"/>
                      <a:pt x="97" y="104"/>
                    </a:cubicBezTo>
                    <a:cubicBezTo>
                      <a:pt x="97" y="104"/>
                      <a:pt x="96" y="105"/>
                      <a:pt x="96" y="105"/>
                    </a:cubicBezTo>
                    <a:cubicBezTo>
                      <a:pt x="94" y="106"/>
                      <a:pt x="93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89" y="109"/>
                      <a:pt x="87" y="109"/>
                      <a:pt x="85" y="109"/>
                    </a:cubicBezTo>
                    <a:close/>
                    <a:moveTo>
                      <a:pt x="115" y="93"/>
                    </a:moveTo>
                    <a:cubicBezTo>
                      <a:pt x="114" y="94"/>
                      <a:pt x="114" y="95"/>
                      <a:pt x="114" y="96"/>
                    </a:cubicBezTo>
                    <a:cubicBezTo>
                      <a:pt x="109" y="99"/>
                      <a:pt x="105" y="103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1" y="108"/>
                      <a:pt x="100" y="108"/>
                      <a:pt x="99" y="108"/>
                    </a:cubicBezTo>
                    <a:cubicBezTo>
                      <a:pt x="104" y="104"/>
                      <a:pt x="108" y="99"/>
                      <a:pt x="113" y="95"/>
                    </a:cubicBezTo>
                    <a:cubicBezTo>
                      <a:pt x="113" y="95"/>
                      <a:pt x="116" y="91"/>
                      <a:pt x="115" y="93"/>
                    </a:cubicBezTo>
                    <a:close/>
                    <a:moveTo>
                      <a:pt x="111" y="99"/>
                    </a:moveTo>
                    <a:cubicBezTo>
                      <a:pt x="110" y="101"/>
                      <a:pt x="107" y="103"/>
                      <a:pt x="105" y="105"/>
                    </a:cubicBezTo>
                    <a:cubicBezTo>
                      <a:pt x="100" y="110"/>
                      <a:pt x="107" y="103"/>
                      <a:pt x="108" y="102"/>
                    </a:cubicBezTo>
                    <a:cubicBezTo>
                      <a:pt x="109" y="101"/>
                      <a:pt x="110" y="100"/>
                      <a:pt x="111" y="99"/>
                    </a:cubicBezTo>
                    <a:close/>
                    <a:moveTo>
                      <a:pt x="98" y="108"/>
                    </a:moveTo>
                    <a:cubicBezTo>
                      <a:pt x="96" y="109"/>
                      <a:pt x="95" y="109"/>
                      <a:pt x="93" y="109"/>
                    </a:cubicBezTo>
                    <a:cubicBezTo>
                      <a:pt x="93" y="109"/>
                      <a:pt x="93" y="108"/>
                      <a:pt x="93" y="108"/>
                    </a:cubicBezTo>
                    <a:cubicBezTo>
                      <a:pt x="94" y="108"/>
                      <a:pt x="94" y="108"/>
                      <a:pt x="95" y="107"/>
                    </a:cubicBezTo>
                    <a:cubicBezTo>
                      <a:pt x="96" y="106"/>
                      <a:pt x="97" y="105"/>
                      <a:pt x="98" y="104"/>
                    </a:cubicBezTo>
                    <a:cubicBezTo>
                      <a:pt x="102" y="100"/>
                      <a:pt x="105" y="96"/>
                      <a:pt x="109" y="93"/>
                    </a:cubicBezTo>
                    <a:cubicBezTo>
                      <a:pt x="110" y="92"/>
                      <a:pt x="115" y="86"/>
                      <a:pt x="113" y="90"/>
                    </a:cubicBezTo>
                    <a:cubicBezTo>
                      <a:pt x="112" y="92"/>
                      <a:pt x="109" y="94"/>
                      <a:pt x="107" y="96"/>
                    </a:cubicBezTo>
                    <a:cubicBezTo>
                      <a:pt x="104" y="100"/>
                      <a:pt x="101" y="104"/>
                      <a:pt x="98" y="108"/>
                    </a:cubicBezTo>
                    <a:close/>
                    <a:moveTo>
                      <a:pt x="103" y="108"/>
                    </a:moveTo>
                    <a:cubicBezTo>
                      <a:pt x="107" y="105"/>
                      <a:pt x="111" y="101"/>
                      <a:pt x="114" y="96"/>
                    </a:cubicBezTo>
                    <a:cubicBezTo>
                      <a:pt x="114" y="96"/>
                      <a:pt x="115" y="95"/>
                      <a:pt x="115" y="95"/>
                    </a:cubicBezTo>
                    <a:cubicBezTo>
                      <a:pt x="116" y="95"/>
                      <a:pt x="116" y="94"/>
                      <a:pt x="116" y="94"/>
                    </a:cubicBezTo>
                    <a:cubicBezTo>
                      <a:pt x="116" y="94"/>
                      <a:pt x="116" y="95"/>
                      <a:pt x="115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8" y="105"/>
                      <a:pt x="105" y="107"/>
                    </a:cubicBezTo>
                    <a:cubicBezTo>
                      <a:pt x="105" y="107"/>
                      <a:pt x="104" y="108"/>
                      <a:pt x="103" y="108"/>
                    </a:cubicBezTo>
                    <a:close/>
                    <a:moveTo>
                      <a:pt x="109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6"/>
                      <a:pt x="107" y="106"/>
                      <a:pt x="107" y="106"/>
                    </a:cubicBezTo>
                    <a:cubicBezTo>
                      <a:pt x="110" y="104"/>
                      <a:pt x="112" y="102"/>
                      <a:pt x="114" y="99"/>
                    </a:cubicBezTo>
                    <a:cubicBezTo>
                      <a:pt x="116" y="98"/>
                      <a:pt x="118" y="94"/>
                      <a:pt x="116" y="99"/>
                    </a:cubicBezTo>
                    <a:cubicBezTo>
                      <a:pt x="115" y="102"/>
                      <a:pt x="112" y="104"/>
                      <a:pt x="110" y="106"/>
                    </a:cubicBezTo>
                    <a:cubicBezTo>
                      <a:pt x="110" y="106"/>
                      <a:pt x="110" y="106"/>
                      <a:pt x="109" y="106"/>
                    </a:cubicBezTo>
                    <a:close/>
                    <a:moveTo>
                      <a:pt x="113" y="104"/>
                    </a:moveTo>
                    <a:cubicBezTo>
                      <a:pt x="115" y="102"/>
                      <a:pt x="117" y="99"/>
                      <a:pt x="118" y="96"/>
                    </a:cubicBezTo>
                    <a:cubicBezTo>
                      <a:pt x="118" y="95"/>
                      <a:pt x="118" y="95"/>
                      <a:pt x="117" y="95"/>
                    </a:cubicBezTo>
                    <a:cubicBezTo>
                      <a:pt x="116" y="96"/>
                      <a:pt x="115" y="98"/>
                      <a:pt x="114" y="99"/>
                    </a:cubicBezTo>
                    <a:cubicBezTo>
                      <a:pt x="115" y="97"/>
                      <a:pt x="116" y="95"/>
                      <a:pt x="117" y="93"/>
                    </a:cubicBezTo>
                    <a:cubicBezTo>
                      <a:pt x="118" y="92"/>
                      <a:pt x="117" y="92"/>
                      <a:pt x="117" y="92"/>
                    </a:cubicBezTo>
                    <a:cubicBezTo>
                      <a:pt x="116" y="93"/>
                      <a:pt x="116" y="93"/>
                      <a:pt x="115" y="94"/>
                    </a:cubicBezTo>
                    <a:cubicBezTo>
                      <a:pt x="116" y="93"/>
                      <a:pt x="116" y="92"/>
                      <a:pt x="116" y="91"/>
                    </a:cubicBezTo>
                    <a:cubicBezTo>
                      <a:pt x="117" y="91"/>
                      <a:pt x="116" y="91"/>
                      <a:pt x="116" y="91"/>
                    </a:cubicBezTo>
                    <a:cubicBezTo>
                      <a:pt x="113" y="94"/>
                      <a:pt x="110" y="97"/>
                      <a:pt x="106" y="100"/>
                    </a:cubicBezTo>
                    <a:cubicBezTo>
                      <a:pt x="105" y="102"/>
                      <a:pt x="103" y="104"/>
                      <a:pt x="102" y="105"/>
                    </a:cubicBezTo>
                    <a:cubicBezTo>
                      <a:pt x="101" y="106"/>
                      <a:pt x="101" y="106"/>
                      <a:pt x="101" y="107"/>
                    </a:cubicBezTo>
                    <a:cubicBezTo>
                      <a:pt x="103" y="103"/>
                      <a:pt x="105" y="100"/>
                      <a:pt x="108" y="97"/>
                    </a:cubicBezTo>
                    <a:cubicBezTo>
                      <a:pt x="111" y="94"/>
                      <a:pt x="113" y="91"/>
                      <a:pt x="115" y="88"/>
                    </a:cubicBezTo>
                    <a:cubicBezTo>
                      <a:pt x="115" y="88"/>
                      <a:pt x="115" y="87"/>
                      <a:pt x="114" y="87"/>
                    </a:cubicBezTo>
                    <a:cubicBezTo>
                      <a:pt x="110" y="91"/>
                      <a:pt x="106" y="95"/>
                      <a:pt x="101" y="99"/>
                    </a:cubicBezTo>
                    <a:cubicBezTo>
                      <a:pt x="102" y="99"/>
                      <a:pt x="102" y="99"/>
                      <a:pt x="102" y="98"/>
                    </a:cubicBezTo>
                    <a:cubicBezTo>
                      <a:pt x="106" y="93"/>
                      <a:pt x="111" y="89"/>
                      <a:pt x="114" y="83"/>
                    </a:cubicBezTo>
                    <a:cubicBezTo>
                      <a:pt x="114" y="83"/>
                      <a:pt x="114" y="82"/>
                      <a:pt x="113" y="83"/>
                    </a:cubicBezTo>
                    <a:cubicBezTo>
                      <a:pt x="109" y="86"/>
                      <a:pt x="106" y="90"/>
                      <a:pt x="102" y="94"/>
                    </a:cubicBezTo>
                    <a:cubicBezTo>
                      <a:pt x="98" y="98"/>
                      <a:pt x="93" y="102"/>
                      <a:pt x="89" y="106"/>
                    </a:cubicBezTo>
                    <a:cubicBezTo>
                      <a:pt x="97" y="97"/>
                      <a:pt x="105" y="89"/>
                      <a:pt x="112" y="79"/>
                    </a:cubicBezTo>
                    <a:cubicBezTo>
                      <a:pt x="112" y="79"/>
                      <a:pt x="111" y="78"/>
                      <a:pt x="111" y="79"/>
                    </a:cubicBezTo>
                    <a:cubicBezTo>
                      <a:pt x="106" y="82"/>
                      <a:pt x="102" y="88"/>
                      <a:pt x="97" y="92"/>
                    </a:cubicBezTo>
                    <a:cubicBezTo>
                      <a:pt x="94" y="94"/>
                      <a:pt x="91" y="97"/>
                      <a:pt x="89" y="100"/>
                    </a:cubicBezTo>
                    <a:cubicBezTo>
                      <a:pt x="95" y="91"/>
                      <a:pt x="102" y="82"/>
                      <a:pt x="109" y="74"/>
                    </a:cubicBezTo>
                    <a:cubicBezTo>
                      <a:pt x="109" y="74"/>
                      <a:pt x="109" y="74"/>
                      <a:pt x="109" y="74"/>
                    </a:cubicBezTo>
                    <a:cubicBezTo>
                      <a:pt x="114" y="80"/>
                      <a:pt x="117" y="86"/>
                      <a:pt x="118" y="93"/>
                    </a:cubicBezTo>
                    <a:cubicBezTo>
                      <a:pt x="118" y="98"/>
                      <a:pt x="116" y="102"/>
                      <a:pt x="113" y="104"/>
                    </a:cubicBezTo>
                    <a:close/>
                    <a:moveTo>
                      <a:pt x="109" y="74"/>
                    </a:moveTo>
                    <a:cubicBezTo>
                      <a:pt x="99" y="81"/>
                      <a:pt x="92" y="90"/>
                      <a:pt x="84" y="98"/>
                    </a:cubicBezTo>
                    <a:cubicBezTo>
                      <a:pt x="86" y="96"/>
                      <a:pt x="87" y="94"/>
                      <a:pt x="88" y="92"/>
                    </a:cubicBezTo>
                    <a:cubicBezTo>
                      <a:pt x="94" y="86"/>
                      <a:pt x="100" y="80"/>
                      <a:pt x="106" y="73"/>
                    </a:cubicBezTo>
                    <a:cubicBezTo>
                      <a:pt x="106" y="73"/>
                      <a:pt x="106" y="73"/>
                      <a:pt x="105" y="73"/>
                    </a:cubicBezTo>
                    <a:cubicBezTo>
                      <a:pt x="99" y="77"/>
                      <a:pt x="92" y="82"/>
                      <a:pt x="87" y="88"/>
                    </a:cubicBezTo>
                    <a:cubicBezTo>
                      <a:pt x="87" y="87"/>
                      <a:pt x="88" y="86"/>
                      <a:pt x="88" y="86"/>
                    </a:cubicBezTo>
                    <a:cubicBezTo>
                      <a:pt x="93" y="80"/>
                      <a:pt x="100" y="75"/>
                      <a:pt x="102" y="68"/>
                    </a:cubicBezTo>
                    <a:cubicBezTo>
                      <a:pt x="103" y="68"/>
                      <a:pt x="102" y="68"/>
                      <a:pt x="102" y="68"/>
                    </a:cubicBezTo>
                    <a:cubicBezTo>
                      <a:pt x="95" y="75"/>
                      <a:pt x="88" y="81"/>
                      <a:pt x="81" y="88"/>
                    </a:cubicBezTo>
                    <a:cubicBezTo>
                      <a:pt x="78" y="90"/>
                      <a:pt x="74" y="93"/>
                      <a:pt x="71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5" y="92"/>
                      <a:pt x="78" y="88"/>
                      <a:pt x="82" y="85"/>
                    </a:cubicBezTo>
                    <a:cubicBezTo>
                      <a:pt x="87" y="78"/>
                      <a:pt x="94" y="72"/>
                      <a:pt x="99" y="65"/>
                    </a:cubicBezTo>
                    <a:cubicBezTo>
                      <a:pt x="99" y="65"/>
                      <a:pt x="99" y="65"/>
                      <a:pt x="99" y="65"/>
                    </a:cubicBezTo>
                    <a:cubicBezTo>
                      <a:pt x="102" y="67"/>
                      <a:pt x="106" y="70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7" y="29"/>
                      <a:pt x="43" y="16"/>
                      <a:pt x="37" y="5"/>
                    </a:cubicBezTo>
                    <a:cubicBezTo>
                      <a:pt x="47" y="3"/>
                      <a:pt x="58" y="4"/>
                      <a:pt x="69" y="4"/>
                    </a:cubicBezTo>
                    <a:cubicBezTo>
                      <a:pt x="64" y="13"/>
                      <a:pt x="61" y="23"/>
                      <a:pt x="67" y="33"/>
                    </a:cubicBezTo>
                    <a:cubicBezTo>
                      <a:pt x="73" y="44"/>
                      <a:pt x="86" y="53"/>
                      <a:pt x="95" y="61"/>
                    </a:cubicBezTo>
                    <a:cubicBezTo>
                      <a:pt x="96" y="61"/>
                      <a:pt x="96" y="62"/>
                      <a:pt x="96" y="62"/>
                    </a:cubicBezTo>
                    <a:cubicBezTo>
                      <a:pt x="95" y="62"/>
                      <a:pt x="94" y="63"/>
                      <a:pt x="93" y="64"/>
                    </a:cubicBezTo>
                    <a:cubicBezTo>
                      <a:pt x="90" y="67"/>
                      <a:pt x="84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4" y="76"/>
                      <a:pt x="49" y="64"/>
                      <a:pt x="43" y="60"/>
                    </a:cubicBezTo>
                    <a:cubicBezTo>
                      <a:pt x="38" y="56"/>
                      <a:pt x="32" y="57"/>
                      <a:pt x="26" y="60"/>
                    </a:cubicBezTo>
                    <a:cubicBezTo>
                      <a:pt x="31" y="54"/>
                      <a:pt x="35" y="48"/>
                      <a:pt x="40" y="41"/>
                    </a:cubicBezTo>
                    <a:close/>
                    <a:moveTo>
                      <a:pt x="15" y="75"/>
                    </a:moveTo>
                    <a:cubicBezTo>
                      <a:pt x="19" y="72"/>
                      <a:pt x="22" y="69"/>
                      <a:pt x="25" y="67"/>
                    </a:cubicBezTo>
                    <a:cubicBezTo>
                      <a:pt x="27" y="65"/>
                      <a:pt x="29" y="64"/>
                      <a:pt x="31" y="63"/>
                    </a:cubicBezTo>
                    <a:cubicBezTo>
                      <a:pt x="33" y="62"/>
                      <a:pt x="35" y="61"/>
                      <a:pt x="36" y="60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6" y="61"/>
                      <a:pt x="34" y="63"/>
                      <a:pt x="34" y="63"/>
                    </a:cubicBezTo>
                    <a:cubicBezTo>
                      <a:pt x="29" y="68"/>
                      <a:pt x="23" y="72"/>
                      <a:pt x="17" y="76"/>
                    </a:cubicBezTo>
                    <a:cubicBezTo>
                      <a:pt x="14" y="78"/>
                      <a:pt x="12" y="80"/>
                      <a:pt x="10" y="83"/>
                    </a:cubicBezTo>
                    <a:cubicBezTo>
                      <a:pt x="12" y="80"/>
                      <a:pt x="14" y="77"/>
                      <a:pt x="15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4" name="Freeform 131"/>
              <p:cNvSpPr>
                <a:spLocks noEditPoints="1"/>
              </p:cNvSpPr>
              <p:nvPr/>
            </p:nvSpPr>
            <p:spPr bwMode="auto">
              <a:xfrm>
                <a:off x="1695536" y="1001926"/>
                <a:ext cx="162274" cy="187680"/>
              </a:xfrm>
              <a:custGeom>
                <a:avLst/>
                <a:gdLst>
                  <a:gd name="T0" fmla="*/ 71 w 84"/>
                  <a:gd name="T1" fmla="*/ 86 h 97"/>
                  <a:gd name="T2" fmla="*/ 48 w 84"/>
                  <a:gd name="T3" fmla="*/ 0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1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4 w 84"/>
                  <a:gd name="T21" fmla="*/ 72 h 97"/>
                  <a:gd name="T22" fmla="*/ 38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0 h 97"/>
                  <a:gd name="T34" fmla="*/ 39 w 84"/>
                  <a:gd name="T35" fmla="*/ 58 h 97"/>
                  <a:gd name="T36" fmla="*/ 27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3 w 84"/>
                  <a:gd name="T45" fmla="*/ 65 h 97"/>
                  <a:gd name="T46" fmla="*/ 7 w 84"/>
                  <a:gd name="T47" fmla="*/ 60 h 97"/>
                  <a:gd name="T48" fmla="*/ 7 w 84"/>
                  <a:gd name="T49" fmla="*/ 60 h 97"/>
                  <a:gd name="T50" fmla="*/ 26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4 w 84"/>
                  <a:gd name="T75" fmla="*/ 93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0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1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4" y="44"/>
                      <a:pt x="71" y="24"/>
                      <a:pt x="51" y="24"/>
                    </a:cubicBezTo>
                    <a:cubicBezTo>
                      <a:pt x="51" y="17"/>
                      <a:pt x="52" y="9"/>
                      <a:pt x="51" y="2"/>
                    </a:cubicBezTo>
                    <a:cubicBezTo>
                      <a:pt x="50" y="2"/>
                      <a:pt x="50" y="1"/>
                      <a:pt x="50" y="1"/>
                    </a:cubicBezTo>
                    <a:cubicBezTo>
                      <a:pt x="50" y="1"/>
                      <a:pt x="49" y="0"/>
                      <a:pt x="48" y="0"/>
                    </a:cubicBezTo>
                    <a:cubicBezTo>
                      <a:pt x="44" y="0"/>
                      <a:pt x="40" y="2"/>
                      <a:pt x="35" y="0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1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7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6" y="66"/>
                      <a:pt x="59" y="65"/>
                      <a:pt x="61" y="63"/>
                    </a:cubicBezTo>
                    <a:cubicBezTo>
                      <a:pt x="63" y="61"/>
                      <a:pt x="64" y="60"/>
                      <a:pt x="62" y="63"/>
                    </a:cubicBezTo>
                    <a:cubicBezTo>
                      <a:pt x="57" y="69"/>
                      <a:pt x="51" y="73"/>
                      <a:pt x="45" y="77"/>
                    </a:cubicBezTo>
                    <a:cubicBezTo>
                      <a:pt x="41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7"/>
                      <a:pt x="34" y="71"/>
                    </a:cubicBezTo>
                    <a:cubicBezTo>
                      <a:pt x="38" y="68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7" y="63"/>
                      <a:pt x="40" y="69"/>
                      <a:pt x="33" y="75"/>
                    </a:cubicBezTo>
                    <a:cubicBezTo>
                      <a:pt x="28" y="79"/>
                      <a:pt x="23" y="83"/>
                      <a:pt x="18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6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59"/>
                      <a:pt x="48" y="58"/>
                    </a:cubicBezTo>
                    <a:cubicBezTo>
                      <a:pt x="53" y="55"/>
                      <a:pt x="48" y="59"/>
                      <a:pt x="47" y="59"/>
                    </a:cubicBezTo>
                    <a:cubicBezTo>
                      <a:pt x="42" y="63"/>
                      <a:pt x="37" y="68"/>
                      <a:pt x="32" y="72"/>
                    </a:cubicBezTo>
                    <a:cubicBezTo>
                      <a:pt x="27" y="77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5" y="61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9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6" y="79"/>
                      <a:pt x="38" y="77"/>
                    </a:cubicBezTo>
                    <a:cubicBezTo>
                      <a:pt x="45" y="71"/>
                      <a:pt x="52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5" y="76"/>
                      <a:pt x="29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1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2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6"/>
                      <a:pt x="27" y="73"/>
                    </a:cubicBezTo>
                    <a:cubicBezTo>
                      <a:pt x="32" y="67"/>
                      <a:pt x="39" y="62"/>
                      <a:pt x="45" y="57"/>
                    </a:cubicBezTo>
                    <a:cubicBezTo>
                      <a:pt x="45" y="57"/>
                      <a:pt x="45" y="56"/>
                      <a:pt x="44" y="57"/>
                    </a:cubicBezTo>
                    <a:cubicBezTo>
                      <a:pt x="32" y="61"/>
                      <a:pt x="23" y="72"/>
                      <a:pt x="13" y="80"/>
                    </a:cubicBezTo>
                    <a:cubicBezTo>
                      <a:pt x="13" y="81"/>
                      <a:pt x="11" y="82"/>
                      <a:pt x="10" y="82"/>
                    </a:cubicBezTo>
                    <a:cubicBezTo>
                      <a:pt x="12" y="80"/>
                      <a:pt x="13" y="79"/>
                      <a:pt x="14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4" y="59"/>
                    </a:cubicBezTo>
                    <a:cubicBezTo>
                      <a:pt x="36" y="59"/>
                      <a:pt x="38" y="58"/>
                      <a:pt x="39" y="58"/>
                    </a:cubicBezTo>
                    <a:cubicBezTo>
                      <a:pt x="43" y="56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2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60"/>
                      <a:pt x="33" y="60"/>
                    </a:cubicBezTo>
                    <a:cubicBezTo>
                      <a:pt x="26" y="68"/>
                      <a:pt x="15" y="72"/>
                      <a:pt x="10" y="82"/>
                    </a:cubicBezTo>
                    <a:cubicBezTo>
                      <a:pt x="9" y="81"/>
                      <a:pt x="8" y="80"/>
                      <a:pt x="8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7" y="66"/>
                      <a:pt x="18" y="65"/>
                      <a:pt x="20" y="63"/>
                    </a:cubicBezTo>
                    <a:cubicBezTo>
                      <a:pt x="22" y="62"/>
                      <a:pt x="27" y="56"/>
                      <a:pt x="23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4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5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2"/>
                      <a:pt x="18" y="61"/>
                    </a:cubicBezTo>
                    <a:cubicBezTo>
                      <a:pt x="18" y="60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6" y="62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9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7"/>
                    </a:cubicBezTo>
                    <a:cubicBezTo>
                      <a:pt x="23" y="57"/>
                      <a:pt x="23" y="57"/>
                      <a:pt x="22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9" y="62"/>
                      <a:pt x="6" y="66"/>
                    </a:cubicBezTo>
                    <a:cubicBezTo>
                      <a:pt x="4" y="67"/>
                      <a:pt x="4" y="66"/>
                      <a:pt x="6" y="64"/>
                    </a:cubicBezTo>
                    <a:cubicBezTo>
                      <a:pt x="6" y="63"/>
                      <a:pt x="7" y="62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19" y="58"/>
                      <a:pt x="17" y="60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1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5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4" y="93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7" y="77"/>
                    </a:cubicBezTo>
                    <a:cubicBezTo>
                      <a:pt x="51" y="82"/>
                      <a:pt x="45" y="88"/>
                      <a:pt x="39" y="93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2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7"/>
                      <a:pt x="74" y="70"/>
                    </a:cubicBezTo>
                    <a:cubicBezTo>
                      <a:pt x="75" y="69"/>
                      <a:pt x="76" y="69"/>
                      <a:pt x="76" y="68"/>
                    </a:cubicBezTo>
                    <a:cubicBezTo>
                      <a:pt x="75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1" y="87"/>
                      <a:pt x="67" y="82"/>
                      <a:pt x="72" y="76"/>
                    </a:cubicBezTo>
                    <a:cubicBezTo>
                      <a:pt x="73" y="76"/>
                      <a:pt x="74" y="75"/>
                      <a:pt x="76" y="74"/>
                    </a:cubicBezTo>
                    <a:cubicBezTo>
                      <a:pt x="75" y="74"/>
                      <a:pt x="75" y="74"/>
                      <a:pt x="75" y="75"/>
                    </a:cubicBezTo>
                    <a:cubicBezTo>
                      <a:pt x="74" y="76"/>
                      <a:pt x="72" y="77"/>
                      <a:pt x="70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1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2" y="85"/>
                      <a:pt x="60" y="86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3" y="70"/>
                      <a:pt x="68" y="74"/>
                      <a:pt x="63" y="78"/>
                    </a:cubicBezTo>
                    <a:cubicBezTo>
                      <a:pt x="61" y="80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2" y="84"/>
                      <a:pt x="49" y="86"/>
                    </a:cubicBezTo>
                    <a:cubicBezTo>
                      <a:pt x="47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6" y="91"/>
                      <a:pt x="37" y="91"/>
                    </a:cubicBezTo>
                    <a:cubicBezTo>
                      <a:pt x="43" y="85"/>
                      <a:pt x="49" y="81"/>
                      <a:pt x="55" y="75"/>
                    </a:cubicBezTo>
                    <a:cubicBezTo>
                      <a:pt x="61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6" y="26"/>
                    </a:cubicBezTo>
                    <a:cubicBezTo>
                      <a:pt x="37" y="19"/>
                      <a:pt x="35" y="11"/>
                      <a:pt x="36" y="4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6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1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3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5" name="Freeform 137"/>
              <p:cNvSpPr>
                <a:spLocks noEditPoints="1"/>
              </p:cNvSpPr>
              <p:nvPr/>
            </p:nvSpPr>
            <p:spPr bwMode="auto">
              <a:xfrm>
                <a:off x="1028742" y="2300919"/>
                <a:ext cx="305697" cy="308156"/>
              </a:xfrm>
              <a:custGeom>
                <a:avLst/>
                <a:gdLst>
                  <a:gd name="T0" fmla="*/ 14 w 158"/>
                  <a:gd name="T1" fmla="*/ 3 h 159"/>
                  <a:gd name="T2" fmla="*/ 95 w 158"/>
                  <a:gd name="T3" fmla="*/ 114 h 159"/>
                  <a:gd name="T4" fmla="*/ 124 w 158"/>
                  <a:gd name="T5" fmla="*/ 96 h 159"/>
                  <a:gd name="T6" fmla="*/ 47 w 158"/>
                  <a:gd name="T7" fmla="*/ 30 h 159"/>
                  <a:gd name="T8" fmla="*/ 42 w 158"/>
                  <a:gd name="T9" fmla="*/ 31 h 159"/>
                  <a:gd name="T10" fmla="*/ 57 w 158"/>
                  <a:gd name="T11" fmla="*/ 36 h 159"/>
                  <a:gd name="T12" fmla="*/ 58 w 158"/>
                  <a:gd name="T13" fmla="*/ 54 h 159"/>
                  <a:gd name="T14" fmla="*/ 60 w 158"/>
                  <a:gd name="T15" fmla="*/ 56 h 159"/>
                  <a:gd name="T16" fmla="*/ 63 w 158"/>
                  <a:gd name="T17" fmla="*/ 57 h 159"/>
                  <a:gd name="T18" fmla="*/ 114 w 158"/>
                  <a:gd name="T19" fmla="*/ 108 h 159"/>
                  <a:gd name="T20" fmla="*/ 130 w 158"/>
                  <a:gd name="T21" fmla="*/ 146 h 159"/>
                  <a:gd name="T22" fmla="*/ 122 w 158"/>
                  <a:gd name="T23" fmla="*/ 134 h 159"/>
                  <a:gd name="T24" fmla="*/ 124 w 158"/>
                  <a:gd name="T25" fmla="*/ 144 h 159"/>
                  <a:gd name="T26" fmla="*/ 129 w 158"/>
                  <a:gd name="T27" fmla="*/ 136 h 159"/>
                  <a:gd name="T28" fmla="*/ 127 w 158"/>
                  <a:gd name="T29" fmla="*/ 99 h 159"/>
                  <a:gd name="T30" fmla="*/ 85 w 158"/>
                  <a:gd name="T31" fmla="*/ 95 h 159"/>
                  <a:gd name="T32" fmla="*/ 101 w 158"/>
                  <a:gd name="T33" fmla="*/ 73 h 159"/>
                  <a:gd name="T34" fmla="*/ 100 w 158"/>
                  <a:gd name="T35" fmla="*/ 76 h 159"/>
                  <a:gd name="T36" fmla="*/ 93 w 158"/>
                  <a:gd name="T37" fmla="*/ 84 h 159"/>
                  <a:gd name="T38" fmla="*/ 101 w 158"/>
                  <a:gd name="T39" fmla="*/ 118 h 159"/>
                  <a:gd name="T40" fmla="*/ 100 w 158"/>
                  <a:gd name="T41" fmla="*/ 82 h 159"/>
                  <a:gd name="T42" fmla="*/ 98 w 158"/>
                  <a:gd name="T43" fmla="*/ 113 h 159"/>
                  <a:gd name="T44" fmla="*/ 91 w 158"/>
                  <a:gd name="T45" fmla="*/ 98 h 159"/>
                  <a:gd name="T46" fmla="*/ 107 w 158"/>
                  <a:gd name="T47" fmla="*/ 126 h 159"/>
                  <a:gd name="T48" fmla="*/ 108 w 158"/>
                  <a:gd name="T49" fmla="*/ 103 h 159"/>
                  <a:gd name="T50" fmla="*/ 107 w 158"/>
                  <a:gd name="T51" fmla="*/ 126 h 159"/>
                  <a:gd name="T52" fmla="*/ 103 w 158"/>
                  <a:gd name="T53" fmla="*/ 111 h 159"/>
                  <a:gd name="T54" fmla="*/ 111 w 158"/>
                  <a:gd name="T55" fmla="*/ 83 h 159"/>
                  <a:gd name="T56" fmla="*/ 58 w 158"/>
                  <a:gd name="T57" fmla="*/ 60 h 159"/>
                  <a:gd name="T58" fmla="*/ 65 w 158"/>
                  <a:gd name="T59" fmla="*/ 55 h 159"/>
                  <a:gd name="T60" fmla="*/ 58 w 158"/>
                  <a:gd name="T61" fmla="*/ 61 h 159"/>
                  <a:gd name="T62" fmla="*/ 68 w 158"/>
                  <a:gd name="T63" fmla="*/ 73 h 159"/>
                  <a:gd name="T64" fmla="*/ 67 w 158"/>
                  <a:gd name="T65" fmla="*/ 68 h 159"/>
                  <a:gd name="T66" fmla="*/ 74 w 158"/>
                  <a:gd name="T67" fmla="*/ 82 h 159"/>
                  <a:gd name="T68" fmla="*/ 84 w 158"/>
                  <a:gd name="T69" fmla="*/ 79 h 159"/>
                  <a:gd name="T70" fmla="*/ 88 w 158"/>
                  <a:gd name="T71" fmla="*/ 61 h 159"/>
                  <a:gd name="T72" fmla="*/ 86 w 158"/>
                  <a:gd name="T73" fmla="*/ 59 h 159"/>
                  <a:gd name="T74" fmla="*/ 76 w 158"/>
                  <a:gd name="T75" fmla="*/ 51 h 159"/>
                  <a:gd name="T76" fmla="*/ 46 w 158"/>
                  <a:gd name="T77" fmla="*/ 44 h 159"/>
                  <a:gd name="T78" fmla="*/ 57 w 158"/>
                  <a:gd name="T79" fmla="*/ 38 h 159"/>
                  <a:gd name="T80" fmla="*/ 89 w 158"/>
                  <a:gd name="T81" fmla="*/ 88 h 159"/>
                  <a:gd name="T82" fmla="*/ 108 w 158"/>
                  <a:gd name="T83" fmla="*/ 128 h 159"/>
                  <a:gd name="T84" fmla="*/ 108 w 158"/>
                  <a:gd name="T85" fmla="*/ 128 h 159"/>
                  <a:gd name="T86" fmla="*/ 120 w 158"/>
                  <a:gd name="T87" fmla="*/ 144 h 159"/>
                  <a:gd name="T88" fmla="*/ 131 w 158"/>
                  <a:gd name="T89" fmla="*/ 117 h 159"/>
                  <a:gd name="T90" fmla="*/ 129 w 158"/>
                  <a:gd name="T91" fmla="*/ 150 h 159"/>
                  <a:gd name="T92" fmla="*/ 132 w 158"/>
                  <a:gd name="T93" fmla="*/ 153 h 159"/>
                  <a:gd name="T94" fmla="*/ 147 w 158"/>
                  <a:gd name="T95" fmla="*/ 123 h 159"/>
                  <a:gd name="T96" fmla="*/ 142 w 158"/>
                  <a:gd name="T97" fmla="*/ 151 h 159"/>
                  <a:gd name="T98" fmla="*/ 151 w 158"/>
                  <a:gd name="T99" fmla="*/ 130 h 159"/>
                  <a:gd name="T100" fmla="*/ 91 w 158"/>
                  <a:gd name="T101" fmla="*/ 64 h 159"/>
                  <a:gd name="T102" fmla="*/ 7 w 158"/>
                  <a:gd name="T103" fmla="*/ 6 h 159"/>
                  <a:gd name="T104" fmla="*/ 42 w 158"/>
                  <a:gd name="T105" fmla="*/ 26 h 159"/>
                  <a:gd name="T106" fmla="*/ 35 w 158"/>
                  <a:gd name="T107" fmla="*/ 33 h 159"/>
                  <a:gd name="T108" fmla="*/ 137 w 158"/>
                  <a:gd name="T109" fmla="*/ 155 h 159"/>
                  <a:gd name="T110" fmla="*/ 147 w 158"/>
                  <a:gd name="T111" fmla="*/ 125 h 159"/>
                  <a:gd name="T112" fmla="*/ 144 w 158"/>
                  <a:gd name="T113" fmla="*/ 153 h 159"/>
                  <a:gd name="T114" fmla="*/ 143 w 158"/>
                  <a:gd name="T115" fmla="*/ 155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59">
                    <a:moveTo>
                      <a:pt x="157" y="141"/>
                    </a:moveTo>
                    <a:cubicBezTo>
                      <a:pt x="156" y="130"/>
                      <a:pt x="149" y="121"/>
                      <a:pt x="143" y="113"/>
                    </a:cubicBezTo>
                    <a:cubicBezTo>
                      <a:pt x="135" y="102"/>
                      <a:pt x="125" y="93"/>
                      <a:pt x="116" y="83"/>
                    </a:cubicBezTo>
                    <a:cubicBezTo>
                      <a:pt x="93" y="61"/>
                      <a:pt x="69" y="39"/>
                      <a:pt x="42" y="22"/>
                    </a:cubicBezTo>
                    <a:cubicBezTo>
                      <a:pt x="42" y="22"/>
                      <a:pt x="41" y="22"/>
                      <a:pt x="41" y="22"/>
                    </a:cubicBezTo>
                    <a:cubicBezTo>
                      <a:pt x="37" y="14"/>
                      <a:pt x="30" y="8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4" y="0"/>
                      <a:pt x="23" y="0"/>
                    </a:cubicBezTo>
                    <a:cubicBezTo>
                      <a:pt x="20" y="1"/>
                      <a:pt x="17" y="3"/>
                      <a:pt x="14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5" y="6"/>
                      <a:pt x="9" y="12"/>
                      <a:pt x="6" y="18"/>
                    </a:cubicBezTo>
                    <a:cubicBezTo>
                      <a:pt x="6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42" y="44"/>
                      <a:pt x="51" y="57"/>
                      <a:pt x="60" y="68"/>
                    </a:cubicBezTo>
                    <a:cubicBezTo>
                      <a:pt x="72" y="84"/>
                      <a:pt x="84" y="99"/>
                      <a:pt x="95" y="114"/>
                    </a:cubicBezTo>
                    <a:cubicBezTo>
                      <a:pt x="103" y="126"/>
                      <a:pt x="110" y="139"/>
                      <a:pt x="121" y="149"/>
                    </a:cubicBezTo>
                    <a:cubicBezTo>
                      <a:pt x="128" y="155"/>
                      <a:pt x="136" y="159"/>
                      <a:pt x="145" y="158"/>
                    </a:cubicBezTo>
                    <a:cubicBezTo>
                      <a:pt x="154" y="156"/>
                      <a:pt x="158" y="149"/>
                      <a:pt x="157" y="141"/>
                    </a:cubicBezTo>
                    <a:close/>
                    <a:moveTo>
                      <a:pt x="116" y="139"/>
                    </a:moveTo>
                    <a:cubicBezTo>
                      <a:pt x="115" y="138"/>
                      <a:pt x="114" y="137"/>
                      <a:pt x="113" y="135"/>
                    </a:cubicBezTo>
                    <a:cubicBezTo>
                      <a:pt x="115" y="129"/>
                      <a:pt x="117" y="122"/>
                      <a:pt x="118" y="116"/>
                    </a:cubicBezTo>
                    <a:cubicBezTo>
                      <a:pt x="119" y="112"/>
                      <a:pt x="120" y="109"/>
                      <a:pt x="121" y="105"/>
                    </a:cubicBezTo>
                    <a:cubicBezTo>
                      <a:pt x="122" y="102"/>
                      <a:pt x="124" y="98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39"/>
                      <a:pt x="116" y="139"/>
                      <a:pt x="116" y="139"/>
                    </a:cubicBezTo>
                    <a:close/>
                    <a:moveTo>
                      <a:pt x="47" y="29"/>
                    </a:moveTo>
                    <a:cubicBezTo>
                      <a:pt x="45" y="32"/>
                      <a:pt x="42" y="35"/>
                      <a:pt x="42" y="38"/>
                    </a:cubicBezTo>
                    <a:cubicBezTo>
                      <a:pt x="42" y="34"/>
                      <a:pt x="44" y="31"/>
                      <a:pt x="45" y="28"/>
                    </a:cubicBezTo>
                    <a:cubicBezTo>
                      <a:pt x="47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7"/>
                      <a:pt x="44" y="40"/>
                    </a:cubicBezTo>
                    <a:cubicBezTo>
                      <a:pt x="45" y="38"/>
                      <a:pt x="47" y="33"/>
                      <a:pt x="47" y="30"/>
                    </a:cubicBezTo>
                    <a:cubicBezTo>
                      <a:pt x="47" y="29"/>
                      <a:pt x="47" y="29"/>
                      <a:pt x="47" y="29"/>
                    </a:cubicBezTo>
                    <a:close/>
                    <a:moveTo>
                      <a:pt x="39" y="27"/>
                    </a:moveTo>
                    <a:cubicBezTo>
                      <a:pt x="40" y="27"/>
                      <a:pt x="40" y="26"/>
                      <a:pt x="41" y="25"/>
                    </a:cubicBezTo>
                    <a:cubicBezTo>
                      <a:pt x="41" y="25"/>
                      <a:pt x="41" y="25"/>
                      <a:pt x="42" y="25"/>
                    </a:cubicBezTo>
                    <a:cubicBezTo>
                      <a:pt x="41" y="27"/>
                      <a:pt x="40" y="28"/>
                      <a:pt x="39" y="30"/>
                    </a:cubicBezTo>
                    <a:cubicBezTo>
                      <a:pt x="36" y="36"/>
                      <a:pt x="39" y="29"/>
                      <a:pt x="39" y="28"/>
                    </a:cubicBezTo>
                    <a:cubicBezTo>
                      <a:pt x="39" y="27"/>
                      <a:pt x="39" y="27"/>
                      <a:pt x="39" y="27"/>
                    </a:cubicBezTo>
                    <a:close/>
                    <a:moveTo>
                      <a:pt x="44" y="27"/>
                    </a:moveTo>
                    <a:cubicBezTo>
                      <a:pt x="43" y="29"/>
                      <a:pt x="43" y="30"/>
                      <a:pt x="42" y="31"/>
                    </a:cubicBezTo>
                    <a:cubicBezTo>
                      <a:pt x="41" y="32"/>
                      <a:pt x="40" y="37"/>
                      <a:pt x="41" y="33"/>
                    </a:cubicBezTo>
                    <a:cubicBezTo>
                      <a:pt x="42" y="31"/>
                      <a:pt x="42" y="29"/>
                      <a:pt x="43" y="26"/>
                    </a:cubicBezTo>
                    <a:cubicBezTo>
                      <a:pt x="43" y="26"/>
                      <a:pt x="44" y="27"/>
                      <a:pt x="44" y="27"/>
                    </a:cubicBezTo>
                    <a:close/>
                    <a:moveTo>
                      <a:pt x="52" y="33"/>
                    </a:moveTo>
                    <a:cubicBezTo>
                      <a:pt x="50" y="36"/>
                      <a:pt x="48" y="39"/>
                      <a:pt x="47" y="43"/>
                    </a:cubicBezTo>
                    <a:cubicBezTo>
                      <a:pt x="48" y="41"/>
                      <a:pt x="49" y="34"/>
                      <a:pt x="50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51" y="31"/>
                      <a:pt x="51" y="32"/>
                      <a:pt x="52" y="33"/>
                    </a:cubicBezTo>
                    <a:close/>
                    <a:moveTo>
                      <a:pt x="57" y="36"/>
                    </a:moveTo>
                    <a:cubicBezTo>
                      <a:pt x="55" y="40"/>
                      <a:pt x="53" y="45"/>
                      <a:pt x="51" y="49"/>
                    </a:cubicBezTo>
                    <a:cubicBezTo>
                      <a:pt x="53" y="45"/>
                      <a:pt x="54" y="39"/>
                      <a:pt x="55" y="35"/>
                    </a:cubicBezTo>
                    <a:cubicBezTo>
                      <a:pt x="56" y="35"/>
                      <a:pt x="57" y="36"/>
                      <a:pt x="57" y="36"/>
                    </a:cubicBezTo>
                    <a:close/>
                    <a:moveTo>
                      <a:pt x="61" y="39"/>
                    </a:moveTo>
                    <a:cubicBezTo>
                      <a:pt x="58" y="43"/>
                      <a:pt x="56" y="49"/>
                      <a:pt x="55" y="53"/>
                    </a:cubicBezTo>
                    <a:cubicBezTo>
                      <a:pt x="56" y="48"/>
                      <a:pt x="58" y="43"/>
                      <a:pt x="58" y="37"/>
                    </a:cubicBezTo>
                    <a:cubicBezTo>
                      <a:pt x="59" y="38"/>
                      <a:pt x="60" y="38"/>
                      <a:pt x="61" y="39"/>
                    </a:cubicBezTo>
                    <a:close/>
                    <a:moveTo>
                      <a:pt x="64" y="41"/>
                    </a:moveTo>
                    <a:cubicBezTo>
                      <a:pt x="62" y="45"/>
                      <a:pt x="60" y="50"/>
                      <a:pt x="58" y="54"/>
                    </a:cubicBezTo>
                    <a:cubicBezTo>
                      <a:pt x="57" y="56"/>
                      <a:pt x="57" y="56"/>
                      <a:pt x="57" y="54"/>
                    </a:cubicBezTo>
                    <a:cubicBezTo>
                      <a:pt x="58" y="53"/>
                      <a:pt x="58" y="51"/>
                      <a:pt x="58" y="49"/>
                    </a:cubicBezTo>
                    <a:cubicBezTo>
                      <a:pt x="59" y="46"/>
                      <a:pt x="60" y="43"/>
                      <a:pt x="61" y="39"/>
                    </a:cubicBezTo>
                    <a:cubicBezTo>
                      <a:pt x="62" y="40"/>
                      <a:pt x="63" y="41"/>
                      <a:pt x="64" y="41"/>
                    </a:cubicBezTo>
                    <a:close/>
                    <a:moveTo>
                      <a:pt x="68" y="44"/>
                    </a:moveTo>
                    <a:cubicBezTo>
                      <a:pt x="68" y="44"/>
                      <a:pt x="68" y="44"/>
                      <a:pt x="68" y="44"/>
                    </a:cubicBezTo>
                    <a:cubicBezTo>
                      <a:pt x="66" y="46"/>
                      <a:pt x="65" y="49"/>
                      <a:pt x="63" y="51"/>
                    </a:cubicBezTo>
                    <a:cubicBezTo>
                      <a:pt x="63" y="52"/>
                      <a:pt x="62" y="54"/>
                      <a:pt x="61" y="55"/>
                    </a:cubicBezTo>
                    <a:cubicBezTo>
                      <a:pt x="61" y="55"/>
                      <a:pt x="61" y="56"/>
                      <a:pt x="60" y="56"/>
                    </a:cubicBezTo>
                    <a:cubicBezTo>
                      <a:pt x="62" y="51"/>
                      <a:pt x="63" y="47"/>
                      <a:pt x="65" y="42"/>
                    </a:cubicBezTo>
                    <a:cubicBezTo>
                      <a:pt x="66" y="43"/>
                      <a:pt x="67" y="43"/>
                      <a:pt x="68" y="44"/>
                    </a:cubicBezTo>
                    <a:close/>
                    <a:moveTo>
                      <a:pt x="73" y="48"/>
                    </a:moveTo>
                    <a:cubicBezTo>
                      <a:pt x="71" y="51"/>
                      <a:pt x="70" y="53"/>
                      <a:pt x="69" y="55"/>
                    </a:cubicBezTo>
                    <a:cubicBezTo>
                      <a:pt x="68" y="56"/>
                      <a:pt x="68" y="58"/>
                      <a:pt x="67" y="59"/>
                    </a:cubicBezTo>
                    <a:cubicBezTo>
                      <a:pt x="66" y="61"/>
                      <a:pt x="64" y="64"/>
                      <a:pt x="64" y="65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67" y="49"/>
                      <a:pt x="65" y="53"/>
                      <a:pt x="63" y="57"/>
                    </a:cubicBezTo>
                    <a:cubicBezTo>
                      <a:pt x="64" y="56"/>
                      <a:pt x="64" y="55"/>
                      <a:pt x="65" y="54"/>
                    </a:cubicBezTo>
                    <a:cubicBezTo>
                      <a:pt x="66" y="51"/>
                      <a:pt x="67" y="48"/>
                      <a:pt x="68" y="45"/>
                    </a:cubicBezTo>
                    <a:cubicBezTo>
                      <a:pt x="70" y="46"/>
                      <a:pt x="71" y="47"/>
                      <a:pt x="73" y="48"/>
                    </a:cubicBezTo>
                    <a:close/>
                    <a:moveTo>
                      <a:pt x="75" y="51"/>
                    </a:moveTo>
                    <a:cubicBezTo>
                      <a:pt x="73" y="54"/>
                      <a:pt x="71" y="58"/>
                      <a:pt x="69" y="61"/>
                    </a:cubicBezTo>
                    <a:cubicBezTo>
                      <a:pt x="71" y="57"/>
                      <a:pt x="72" y="53"/>
                      <a:pt x="74" y="49"/>
                    </a:cubicBezTo>
                    <a:cubicBezTo>
                      <a:pt x="74" y="50"/>
                      <a:pt x="75" y="50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6"/>
                      <a:pt x="115" y="102"/>
                      <a:pt x="114" y="108"/>
                    </a:cubicBezTo>
                    <a:cubicBezTo>
                      <a:pt x="113" y="111"/>
                      <a:pt x="112" y="115"/>
                      <a:pt x="110" y="118"/>
                    </a:cubicBezTo>
                    <a:cubicBezTo>
                      <a:pt x="113" y="108"/>
                      <a:pt x="115" y="98"/>
                      <a:pt x="116" y="87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4"/>
                    </a:moveTo>
                    <a:cubicBezTo>
                      <a:pt x="138" y="120"/>
                      <a:pt x="137" y="126"/>
                      <a:pt x="135" y="132"/>
                    </a:cubicBezTo>
                    <a:cubicBezTo>
                      <a:pt x="134" y="136"/>
                      <a:pt x="133" y="139"/>
                      <a:pt x="131" y="142"/>
                    </a:cubicBezTo>
                    <a:cubicBezTo>
                      <a:pt x="131" y="144"/>
                      <a:pt x="130" y="145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30" y="147"/>
                      <a:pt x="130" y="146"/>
                      <a:pt x="130" y="146"/>
                    </a:cubicBezTo>
                    <a:cubicBezTo>
                      <a:pt x="130" y="140"/>
                      <a:pt x="133" y="135"/>
                      <a:pt x="135" y="130"/>
                    </a:cubicBezTo>
                    <a:cubicBezTo>
                      <a:pt x="136" y="124"/>
                      <a:pt x="138" y="118"/>
                      <a:pt x="139" y="112"/>
                    </a:cubicBezTo>
                    <a:cubicBezTo>
                      <a:pt x="139" y="113"/>
                      <a:pt x="140" y="113"/>
                      <a:pt x="140" y="114"/>
                    </a:cubicBezTo>
                    <a:close/>
                    <a:moveTo>
                      <a:pt x="130" y="102"/>
                    </a:moveTo>
                    <a:cubicBezTo>
                      <a:pt x="128" y="108"/>
                      <a:pt x="127" y="114"/>
                      <a:pt x="126" y="120"/>
                    </a:cubicBezTo>
                    <a:cubicBezTo>
                      <a:pt x="126" y="123"/>
                      <a:pt x="124" y="126"/>
                      <a:pt x="123" y="130"/>
                    </a:cubicBezTo>
                    <a:cubicBezTo>
                      <a:pt x="123" y="133"/>
                      <a:pt x="122" y="137"/>
                      <a:pt x="121" y="141"/>
                    </a:cubicBezTo>
                    <a:cubicBezTo>
                      <a:pt x="120" y="144"/>
                      <a:pt x="121" y="141"/>
                      <a:pt x="121" y="140"/>
                    </a:cubicBezTo>
                    <a:cubicBezTo>
                      <a:pt x="121" y="138"/>
                      <a:pt x="122" y="136"/>
                      <a:pt x="122" y="134"/>
                    </a:cubicBezTo>
                    <a:cubicBezTo>
                      <a:pt x="123" y="130"/>
                      <a:pt x="124" y="126"/>
                      <a:pt x="125" y="123"/>
                    </a:cubicBezTo>
                    <a:cubicBezTo>
                      <a:pt x="127" y="115"/>
                      <a:pt x="127" y="107"/>
                      <a:pt x="128" y="100"/>
                    </a:cubicBezTo>
                    <a:cubicBezTo>
                      <a:pt x="129" y="101"/>
                      <a:pt x="129" y="101"/>
                      <a:pt x="130" y="102"/>
                    </a:cubicBezTo>
                    <a:close/>
                    <a:moveTo>
                      <a:pt x="131" y="103"/>
                    </a:moveTo>
                    <a:cubicBezTo>
                      <a:pt x="132" y="104"/>
                      <a:pt x="133" y="105"/>
                      <a:pt x="133" y="106"/>
                    </a:cubicBezTo>
                    <a:cubicBezTo>
                      <a:pt x="132" y="113"/>
                      <a:pt x="130" y="120"/>
                      <a:pt x="127" y="128"/>
                    </a:cubicBezTo>
                    <a:cubicBezTo>
                      <a:pt x="127" y="131"/>
                      <a:pt x="126" y="134"/>
                      <a:pt x="125" y="137"/>
                    </a:cubicBezTo>
                    <a:cubicBezTo>
                      <a:pt x="125" y="138"/>
                      <a:pt x="125" y="139"/>
                      <a:pt x="125" y="141"/>
                    </a:cubicBezTo>
                    <a:cubicBezTo>
                      <a:pt x="124" y="142"/>
                      <a:pt x="123" y="148"/>
                      <a:pt x="124" y="144"/>
                    </a:cubicBezTo>
                    <a:cubicBezTo>
                      <a:pt x="125" y="136"/>
                      <a:pt x="127" y="129"/>
                      <a:pt x="128" y="122"/>
                    </a:cubicBezTo>
                    <a:cubicBezTo>
                      <a:pt x="129" y="118"/>
                      <a:pt x="128" y="114"/>
                      <a:pt x="129" y="111"/>
                    </a:cubicBezTo>
                    <a:cubicBezTo>
                      <a:pt x="129" y="108"/>
                      <a:pt x="131" y="106"/>
                      <a:pt x="131" y="103"/>
                    </a:cubicBezTo>
                    <a:close/>
                    <a:moveTo>
                      <a:pt x="134" y="109"/>
                    </a:moveTo>
                    <a:cubicBezTo>
                      <a:pt x="134" y="108"/>
                      <a:pt x="134" y="108"/>
                      <a:pt x="134" y="107"/>
                    </a:cubicBezTo>
                    <a:cubicBezTo>
                      <a:pt x="134" y="107"/>
                      <a:pt x="134" y="107"/>
                      <a:pt x="134" y="106"/>
                    </a:cubicBezTo>
                    <a:cubicBezTo>
                      <a:pt x="135" y="108"/>
                      <a:pt x="137" y="110"/>
                      <a:pt x="138" y="111"/>
                    </a:cubicBezTo>
                    <a:cubicBezTo>
                      <a:pt x="134" y="122"/>
                      <a:pt x="132" y="134"/>
                      <a:pt x="128" y="144"/>
                    </a:cubicBezTo>
                    <a:cubicBezTo>
                      <a:pt x="129" y="142"/>
                      <a:pt x="128" y="138"/>
                      <a:pt x="129" y="136"/>
                    </a:cubicBezTo>
                    <a:cubicBezTo>
                      <a:pt x="129" y="132"/>
                      <a:pt x="130" y="129"/>
                      <a:pt x="130" y="126"/>
                    </a:cubicBezTo>
                    <a:cubicBezTo>
                      <a:pt x="131" y="120"/>
                      <a:pt x="133" y="114"/>
                      <a:pt x="134" y="109"/>
                    </a:cubicBezTo>
                    <a:close/>
                    <a:moveTo>
                      <a:pt x="127" y="99"/>
                    </a:moveTo>
                    <a:cubicBezTo>
                      <a:pt x="125" y="105"/>
                      <a:pt x="123" y="112"/>
                      <a:pt x="122" y="119"/>
                    </a:cubicBezTo>
                    <a:cubicBezTo>
                      <a:pt x="121" y="123"/>
                      <a:pt x="120" y="126"/>
                      <a:pt x="119" y="130"/>
                    </a:cubicBezTo>
                    <a:cubicBezTo>
                      <a:pt x="119" y="132"/>
                      <a:pt x="118" y="134"/>
                      <a:pt x="117" y="137"/>
                    </a:cubicBezTo>
                    <a:cubicBezTo>
                      <a:pt x="116" y="140"/>
                      <a:pt x="117" y="137"/>
                      <a:pt x="117" y="135"/>
                    </a:cubicBezTo>
                    <a:cubicBezTo>
                      <a:pt x="119" y="122"/>
                      <a:pt x="124" y="110"/>
                      <a:pt x="125" y="96"/>
                    </a:cubicBezTo>
                    <a:cubicBezTo>
                      <a:pt x="125" y="97"/>
                      <a:pt x="126" y="98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20" y="107"/>
                      <a:pt x="118" y="113"/>
                    </a:cubicBezTo>
                    <a:cubicBezTo>
                      <a:pt x="118" y="116"/>
                      <a:pt x="117" y="120"/>
                      <a:pt x="116" y="123"/>
                    </a:cubicBezTo>
                    <a:cubicBezTo>
                      <a:pt x="115" y="126"/>
                      <a:pt x="115" y="128"/>
                      <a:pt x="114" y="130"/>
                    </a:cubicBezTo>
                    <a:cubicBezTo>
                      <a:pt x="115" y="124"/>
                      <a:pt x="116" y="118"/>
                      <a:pt x="117" y="112"/>
                    </a:cubicBezTo>
                    <a:cubicBezTo>
                      <a:pt x="118" y="108"/>
                      <a:pt x="119" y="104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5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5"/>
                      <a:pt x="87" y="98"/>
                    </a:cubicBezTo>
                    <a:cubicBezTo>
                      <a:pt x="85" y="97"/>
                      <a:pt x="84" y="95"/>
                      <a:pt x="83" y="93"/>
                    </a:cubicBezTo>
                    <a:cubicBezTo>
                      <a:pt x="83" y="93"/>
                      <a:pt x="83" y="93"/>
                      <a:pt x="83" y="93"/>
                    </a:cubicBezTo>
                    <a:cubicBezTo>
                      <a:pt x="85" y="92"/>
                      <a:pt x="84" y="93"/>
                      <a:pt x="85" y="91"/>
                    </a:cubicBezTo>
                    <a:cubicBezTo>
                      <a:pt x="85" y="92"/>
                      <a:pt x="85" y="94"/>
                      <a:pt x="85" y="95"/>
                    </a:cubicBezTo>
                    <a:cubicBezTo>
                      <a:pt x="85" y="95"/>
                      <a:pt x="85" y="96"/>
                      <a:pt x="85" y="95"/>
                    </a:cubicBezTo>
                    <a:close/>
                    <a:moveTo>
                      <a:pt x="93" y="84"/>
                    </a:moveTo>
                    <a:cubicBezTo>
                      <a:pt x="97" y="81"/>
                      <a:pt x="99" y="77"/>
                      <a:pt x="101" y="73"/>
                    </a:cubicBezTo>
                    <a:cubicBezTo>
                      <a:pt x="102" y="74"/>
                      <a:pt x="103" y="75"/>
                      <a:pt x="104" y="76"/>
                    </a:cubicBezTo>
                    <a:cubicBezTo>
                      <a:pt x="104" y="76"/>
                      <a:pt x="104" y="76"/>
                      <a:pt x="104" y="76"/>
                    </a:cubicBezTo>
                    <a:cubicBezTo>
                      <a:pt x="103" y="81"/>
                      <a:pt x="101" y="87"/>
                      <a:pt x="100" y="92"/>
                    </a:cubicBezTo>
                    <a:cubicBezTo>
                      <a:pt x="99" y="97"/>
                      <a:pt x="97" y="103"/>
                      <a:pt x="96" y="108"/>
                    </a:cubicBezTo>
                    <a:cubicBezTo>
                      <a:pt x="97" y="103"/>
                      <a:pt x="97" y="97"/>
                      <a:pt x="98" y="92"/>
                    </a:cubicBezTo>
                    <a:cubicBezTo>
                      <a:pt x="100" y="86"/>
                      <a:pt x="101" y="80"/>
                      <a:pt x="102" y="74"/>
                    </a:cubicBezTo>
                    <a:cubicBezTo>
                      <a:pt x="102" y="74"/>
                      <a:pt x="101" y="74"/>
                      <a:pt x="101" y="74"/>
                    </a:cubicBezTo>
                    <a:cubicBezTo>
                      <a:pt x="101" y="75"/>
                      <a:pt x="101" y="75"/>
                      <a:pt x="101" y="76"/>
                    </a:cubicBezTo>
                    <a:cubicBezTo>
                      <a:pt x="100" y="76"/>
                      <a:pt x="100" y="76"/>
                      <a:pt x="100" y="76"/>
                    </a:cubicBezTo>
                    <a:cubicBezTo>
                      <a:pt x="100" y="81"/>
                      <a:pt x="98" y="85"/>
                      <a:pt x="97" y="89"/>
                    </a:cubicBezTo>
                    <a:cubicBezTo>
                      <a:pt x="96" y="94"/>
                      <a:pt x="95" y="99"/>
                      <a:pt x="93" y="103"/>
                    </a:cubicBezTo>
                    <a:cubicBezTo>
                      <a:pt x="92" y="107"/>
                      <a:pt x="94" y="101"/>
                      <a:pt x="94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7"/>
                      <a:pt x="98" y="84"/>
                      <a:pt x="98" y="80"/>
                    </a:cubicBezTo>
                    <a:cubicBezTo>
                      <a:pt x="98" y="80"/>
                      <a:pt x="97" y="79"/>
                      <a:pt x="97" y="80"/>
                    </a:cubicBezTo>
                    <a:cubicBezTo>
                      <a:pt x="96" y="84"/>
                      <a:pt x="94" y="88"/>
                      <a:pt x="93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1" y="118"/>
                    </a:move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0" y="116"/>
                      <a:pt x="99" y="115"/>
                      <a:pt x="98" y="114"/>
                    </a:cubicBezTo>
                    <a:cubicBezTo>
                      <a:pt x="98" y="114"/>
                      <a:pt x="98" y="114"/>
                      <a:pt x="98" y="113"/>
                    </a:cubicBezTo>
                    <a:cubicBezTo>
                      <a:pt x="100" y="108"/>
                      <a:pt x="102" y="103"/>
                      <a:pt x="103" y="98"/>
                    </a:cubicBezTo>
                    <a:cubicBezTo>
                      <a:pt x="104" y="95"/>
                      <a:pt x="105" y="92"/>
                      <a:pt x="106" y="89"/>
                    </a:cubicBezTo>
                    <a:cubicBezTo>
                      <a:pt x="106" y="88"/>
                      <a:pt x="106" y="87"/>
                      <a:pt x="107" y="86"/>
                    </a:cubicBezTo>
                    <a:cubicBezTo>
                      <a:pt x="106" y="90"/>
                      <a:pt x="105" y="95"/>
                      <a:pt x="104" y="100"/>
                    </a:cubicBezTo>
                    <a:cubicBezTo>
                      <a:pt x="102" y="106"/>
                      <a:pt x="102" y="112"/>
                      <a:pt x="101" y="118"/>
                    </a:cubicBezTo>
                    <a:close/>
                    <a:moveTo>
                      <a:pt x="92" y="98"/>
                    </a:moveTo>
                    <a:cubicBezTo>
                      <a:pt x="92" y="97"/>
                      <a:pt x="92" y="96"/>
                      <a:pt x="93" y="95"/>
                    </a:cubicBezTo>
                    <a:cubicBezTo>
                      <a:pt x="94" y="91"/>
                      <a:pt x="95" y="88"/>
                      <a:pt x="96" y="85"/>
                    </a:cubicBezTo>
                    <a:cubicBezTo>
                      <a:pt x="96" y="85"/>
                      <a:pt x="97" y="80"/>
                      <a:pt x="97" y="82"/>
                    </a:cubicBezTo>
                    <a:cubicBezTo>
                      <a:pt x="97" y="84"/>
                      <a:pt x="96" y="86"/>
                      <a:pt x="95" y="87"/>
                    </a:cubicBezTo>
                    <a:cubicBezTo>
                      <a:pt x="93" y="93"/>
                      <a:pt x="93" y="100"/>
                      <a:pt x="92" y="106"/>
                    </a:cubicBezTo>
                    <a:cubicBezTo>
                      <a:pt x="92" y="106"/>
                      <a:pt x="93" y="106"/>
                      <a:pt x="93" y="106"/>
                    </a:cubicBezTo>
                    <a:cubicBezTo>
                      <a:pt x="96" y="101"/>
                      <a:pt x="96" y="96"/>
                      <a:pt x="97" y="91"/>
                    </a:cubicBezTo>
                    <a:cubicBezTo>
                      <a:pt x="98" y="88"/>
                      <a:pt x="99" y="85"/>
                      <a:pt x="100" y="82"/>
                    </a:cubicBezTo>
                    <a:cubicBezTo>
                      <a:pt x="100" y="82"/>
                      <a:pt x="100" y="82"/>
                      <a:pt x="100" y="82"/>
                    </a:cubicBezTo>
                    <a:cubicBezTo>
                      <a:pt x="99" y="86"/>
                      <a:pt x="99" y="89"/>
                      <a:pt x="98" y="92"/>
                    </a:cubicBezTo>
                    <a:cubicBezTo>
                      <a:pt x="96" y="98"/>
                      <a:pt x="96" y="104"/>
                      <a:pt x="95" y="109"/>
                    </a:cubicBezTo>
                    <a:cubicBezTo>
                      <a:pt x="95" y="109"/>
                      <a:pt x="95" y="109"/>
                      <a:pt x="95" y="109"/>
                    </a:cubicBezTo>
                    <a:cubicBezTo>
                      <a:pt x="93" y="107"/>
                      <a:pt x="92" y="105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1" y="101"/>
                      <a:pt x="91" y="99"/>
                      <a:pt x="92" y="98"/>
                    </a:cubicBezTo>
                    <a:close/>
                    <a:moveTo>
                      <a:pt x="98" y="113"/>
                    </a:moveTo>
                    <a:cubicBezTo>
                      <a:pt x="98" y="113"/>
                      <a:pt x="98" y="113"/>
                      <a:pt x="98" y="113"/>
                    </a:cubicBezTo>
                    <a:cubicBezTo>
                      <a:pt x="97" y="112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99"/>
                      <a:pt x="101" y="88"/>
                      <a:pt x="104" y="78"/>
                    </a:cubicBezTo>
                    <a:cubicBezTo>
                      <a:pt x="104" y="80"/>
                      <a:pt x="104" y="83"/>
                      <a:pt x="103" y="85"/>
                    </a:cubicBezTo>
                    <a:cubicBezTo>
                      <a:pt x="103" y="88"/>
                      <a:pt x="102" y="91"/>
                      <a:pt x="101" y="94"/>
                    </a:cubicBezTo>
                    <a:cubicBezTo>
                      <a:pt x="99" y="101"/>
                      <a:pt x="99" y="107"/>
                      <a:pt x="98" y="113"/>
                    </a:cubicBezTo>
                    <a:close/>
                    <a:moveTo>
                      <a:pt x="92" y="87"/>
                    </a:moveTo>
                    <a:cubicBezTo>
                      <a:pt x="92" y="90"/>
                      <a:pt x="92" y="94"/>
                      <a:pt x="91" y="97"/>
                    </a:cubicBezTo>
                    <a:cubicBezTo>
                      <a:pt x="91" y="97"/>
                      <a:pt x="91" y="98"/>
                      <a:pt x="91" y="98"/>
                    </a:cubicBezTo>
                    <a:cubicBezTo>
                      <a:pt x="91" y="98"/>
                      <a:pt x="91" y="99"/>
                      <a:pt x="90" y="99"/>
                    </a:cubicBezTo>
                    <a:cubicBezTo>
                      <a:pt x="89" y="100"/>
                      <a:pt x="89" y="101"/>
                      <a:pt x="90" y="101"/>
                    </a:cubicBezTo>
                    <a:cubicBezTo>
                      <a:pt x="90" y="101"/>
                      <a:pt x="90" y="102"/>
                      <a:pt x="89" y="102"/>
                    </a:cubicBezTo>
                    <a:cubicBezTo>
                      <a:pt x="89" y="101"/>
                      <a:pt x="88" y="100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6"/>
                      <a:pt x="89" y="94"/>
                      <a:pt x="90" y="91"/>
                    </a:cubicBezTo>
                    <a:cubicBezTo>
                      <a:pt x="91" y="90"/>
                      <a:pt x="91" y="88"/>
                      <a:pt x="92" y="87"/>
                    </a:cubicBezTo>
                    <a:cubicBezTo>
                      <a:pt x="92" y="85"/>
                      <a:pt x="92" y="85"/>
                      <a:pt x="92" y="87"/>
                    </a:cubicBezTo>
                    <a:close/>
                    <a:moveTo>
                      <a:pt x="107" y="126"/>
                    </a:moveTo>
                    <a:cubicBezTo>
                      <a:pt x="107" y="127"/>
                      <a:pt x="107" y="127"/>
                      <a:pt x="107" y="127"/>
                    </a:cubicBezTo>
                    <a:cubicBezTo>
                      <a:pt x="106" y="126"/>
                      <a:pt x="105" y="125"/>
                      <a:pt x="104" y="123"/>
                    </a:cubicBezTo>
                    <a:cubicBezTo>
                      <a:pt x="103" y="122"/>
                      <a:pt x="102" y="120"/>
                      <a:pt x="101" y="118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1" y="117"/>
                      <a:pt x="102" y="117"/>
                      <a:pt x="102" y="116"/>
                    </a:cubicBezTo>
                    <a:cubicBezTo>
                      <a:pt x="102" y="116"/>
                      <a:pt x="102" y="116"/>
                      <a:pt x="102" y="115"/>
                    </a:cubicBezTo>
                    <a:cubicBezTo>
                      <a:pt x="104" y="110"/>
                      <a:pt x="105" y="104"/>
                      <a:pt x="107" y="99"/>
                    </a:cubicBezTo>
                    <a:cubicBezTo>
                      <a:pt x="108" y="97"/>
                      <a:pt x="109" y="95"/>
                      <a:pt x="110" y="92"/>
                    </a:cubicBezTo>
                    <a:cubicBezTo>
                      <a:pt x="109" y="96"/>
                      <a:pt x="109" y="99"/>
                      <a:pt x="108" y="103"/>
                    </a:cubicBezTo>
                    <a:cubicBezTo>
                      <a:pt x="106" y="109"/>
                      <a:pt x="107" y="116"/>
                      <a:pt x="104" y="122"/>
                    </a:cubicBezTo>
                    <a:cubicBezTo>
                      <a:pt x="103" y="122"/>
                      <a:pt x="104" y="123"/>
                      <a:pt x="104" y="122"/>
                    </a:cubicBezTo>
                    <a:cubicBezTo>
                      <a:pt x="107" y="117"/>
                      <a:pt x="108" y="110"/>
                      <a:pt x="110" y="104"/>
                    </a:cubicBezTo>
                    <a:cubicBezTo>
                      <a:pt x="111" y="102"/>
                      <a:pt x="112" y="99"/>
                      <a:pt x="112" y="97"/>
                    </a:cubicBezTo>
                    <a:cubicBezTo>
                      <a:pt x="113" y="94"/>
                      <a:pt x="115" y="90"/>
                      <a:pt x="115" y="88"/>
                    </a:cubicBezTo>
                    <a:cubicBezTo>
                      <a:pt x="115" y="95"/>
                      <a:pt x="113" y="101"/>
                      <a:pt x="112" y="108"/>
                    </a:cubicBezTo>
                    <a:cubicBezTo>
                      <a:pt x="111" y="111"/>
                      <a:pt x="110" y="115"/>
                      <a:pt x="109" y="118"/>
                    </a:cubicBezTo>
                    <a:cubicBezTo>
                      <a:pt x="109" y="120"/>
                      <a:pt x="109" y="121"/>
                      <a:pt x="108" y="123"/>
                    </a:cubicBezTo>
                    <a:cubicBezTo>
                      <a:pt x="108" y="124"/>
                      <a:pt x="108" y="125"/>
                      <a:pt x="107" y="126"/>
                    </a:cubicBezTo>
                    <a:cubicBezTo>
                      <a:pt x="107" y="126"/>
                      <a:pt x="107" y="126"/>
                      <a:pt x="107" y="126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99"/>
                      <a:pt x="109" y="105"/>
                    </a:cubicBezTo>
                    <a:cubicBezTo>
                      <a:pt x="108" y="107"/>
                      <a:pt x="108" y="108"/>
                      <a:pt x="107" y="110"/>
                    </a:cubicBezTo>
                    <a:cubicBezTo>
                      <a:pt x="108" y="107"/>
                      <a:pt x="108" y="104"/>
                      <a:pt x="109" y="102"/>
                    </a:cubicBezTo>
                    <a:cubicBezTo>
                      <a:pt x="111" y="96"/>
                      <a:pt x="111" y="90"/>
                      <a:pt x="112" y="83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7"/>
                    </a:moveTo>
                    <a:cubicBezTo>
                      <a:pt x="105" y="102"/>
                      <a:pt x="104" y="106"/>
                      <a:pt x="103" y="111"/>
                    </a:cubicBezTo>
                    <a:cubicBezTo>
                      <a:pt x="103" y="111"/>
                      <a:pt x="103" y="110"/>
                      <a:pt x="103" y="110"/>
                    </a:cubicBezTo>
                    <a:cubicBezTo>
                      <a:pt x="103" y="106"/>
                      <a:pt x="104" y="103"/>
                      <a:pt x="104" y="100"/>
                    </a:cubicBezTo>
                    <a:cubicBezTo>
                      <a:pt x="106" y="93"/>
                      <a:pt x="107" y="87"/>
                      <a:pt x="108" y="8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06" y="86"/>
                      <a:pt x="104" y="92"/>
                      <a:pt x="103" y="98"/>
                    </a:cubicBezTo>
                    <a:cubicBezTo>
                      <a:pt x="101" y="101"/>
                      <a:pt x="100" y="104"/>
                      <a:pt x="99" y="108"/>
                    </a:cubicBezTo>
                    <a:cubicBezTo>
                      <a:pt x="100" y="102"/>
                      <a:pt x="101" y="97"/>
                      <a:pt x="103" y="91"/>
                    </a:cubicBezTo>
                    <a:cubicBezTo>
                      <a:pt x="104" y="86"/>
                      <a:pt x="105" y="82"/>
                      <a:pt x="105" y="76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10" y="87"/>
                      <a:pt x="109" y="93"/>
                      <a:pt x="107" y="97"/>
                    </a:cubicBezTo>
                    <a:close/>
                    <a:moveTo>
                      <a:pt x="99" y="71"/>
                    </a:moveTo>
                    <a:cubicBezTo>
                      <a:pt x="96" y="79"/>
                      <a:pt x="87" y="86"/>
                      <a:pt x="79" y="88"/>
                    </a:cubicBezTo>
                    <a:cubicBezTo>
                      <a:pt x="78" y="87"/>
                      <a:pt x="77" y="86"/>
                      <a:pt x="77" y="85"/>
                    </a:cubicBezTo>
                    <a:cubicBezTo>
                      <a:pt x="86" y="84"/>
                      <a:pt x="92" y="76"/>
                      <a:pt x="96" y="68"/>
                    </a:cubicBezTo>
                    <a:cubicBezTo>
                      <a:pt x="97" y="69"/>
                      <a:pt x="98" y="70"/>
                      <a:pt x="99" y="71"/>
                    </a:cubicBezTo>
                    <a:close/>
                    <a:moveTo>
                      <a:pt x="57" y="57"/>
                    </a:moveTo>
                    <a:cubicBezTo>
                      <a:pt x="60" y="52"/>
                      <a:pt x="62" y="47"/>
                      <a:pt x="64" y="42"/>
                    </a:cubicBezTo>
                    <a:cubicBezTo>
                      <a:pt x="61" y="48"/>
                      <a:pt x="61" y="54"/>
                      <a:pt x="58" y="60"/>
                    </a:cubicBezTo>
                    <a:cubicBezTo>
                      <a:pt x="56" y="58"/>
                      <a:pt x="55" y="57"/>
                      <a:pt x="54" y="55"/>
                    </a:cubicBezTo>
                    <a:cubicBezTo>
                      <a:pt x="54" y="55"/>
                      <a:pt x="54" y="55"/>
                      <a:pt x="54" y="55"/>
                    </a:cubicBezTo>
                    <a:cubicBezTo>
                      <a:pt x="56" y="52"/>
                      <a:pt x="58" y="48"/>
                      <a:pt x="59" y="45"/>
                    </a:cubicBezTo>
                    <a:cubicBezTo>
                      <a:pt x="59" y="45"/>
                      <a:pt x="59" y="46"/>
                      <a:pt x="59" y="46"/>
                    </a:cubicBezTo>
                    <a:cubicBezTo>
                      <a:pt x="58" y="50"/>
                      <a:pt x="57" y="53"/>
                      <a:pt x="56" y="57"/>
                    </a:cubicBezTo>
                    <a:cubicBezTo>
                      <a:pt x="56" y="57"/>
                      <a:pt x="57" y="58"/>
                      <a:pt x="57" y="57"/>
                    </a:cubicBezTo>
                    <a:close/>
                    <a:moveTo>
                      <a:pt x="60" y="63"/>
                    </a:moveTo>
                    <a:cubicBezTo>
                      <a:pt x="60" y="63"/>
                      <a:pt x="61" y="64"/>
                      <a:pt x="61" y="63"/>
                    </a:cubicBezTo>
                    <a:cubicBezTo>
                      <a:pt x="63" y="61"/>
                      <a:pt x="64" y="58"/>
                      <a:pt x="65" y="55"/>
                    </a:cubicBezTo>
                    <a:cubicBezTo>
                      <a:pt x="66" y="54"/>
                      <a:pt x="66" y="53"/>
                      <a:pt x="67" y="51"/>
                    </a:cubicBezTo>
                    <a:cubicBezTo>
                      <a:pt x="67" y="51"/>
                      <a:pt x="70" y="45"/>
                      <a:pt x="69" y="49"/>
                    </a:cubicBezTo>
                    <a:cubicBezTo>
                      <a:pt x="66" y="55"/>
                      <a:pt x="63" y="60"/>
                      <a:pt x="63" y="67"/>
                    </a:cubicBezTo>
                    <a:cubicBezTo>
                      <a:pt x="63" y="67"/>
                      <a:pt x="63" y="67"/>
                      <a:pt x="64" y="67"/>
                    </a:cubicBezTo>
                    <a:cubicBezTo>
                      <a:pt x="67" y="61"/>
                      <a:pt x="69" y="55"/>
                      <a:pt x="73" y="50"/>
                    </a:cubicBezTo>
                    <a:cubicBezTo>
                      <a:pt x="70" y="54"/>
                      <a:pt x="69" y="62"/>
                      <a:pt x="66" y="68"/>
                    </a:cubicBezTo>
                    <a:cubicBezTo>
                      <a:pt x="66" y="68"/>
                      <a:pt x="66" y="69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1" y="64"/>
                      <a:pt x="58" y="61"/>
                    </a:cubicBezTo>
                    <a:cubicBezTo>
                      <a:pt x="61" y="56"/>
                      <a:pt x="65" y="50"/>
                      <a:pt x="67" y="46"/>
                    </a:cubicBezTo>
                    <a:cubicBezTo>
                      <a:pt x="65" y="52"/>
                      <a:pt x="62" y="57"/>
                      <a:pt x="60" y="63"/>
                    </a:cubicBezTo>
                    <a:close/>
                    <a:moveTo>
                      <a:pt x="67" y="68"/>
                    </a:moveTo>
                    <a:cubicBezTo>
                      <a:pt x="67" y="67"/>
                      <a:pt x="68" y="66"/>
                      <a:pt x="68" y="65"/>
                    </a:cubicBezTo>
                    <a:cubicBezTo>
                      <a:pt x="69" y="64"/>
                      <a:pt x="70" y="62"/>
                      <a:pt x="71" y="61"/>
                    </a:cubicBezTo>
                    <a:cubicBezTo>
                      <a:pt x="71" y="59"/>
                      <a:pt x="72" y="58"/>
                      <a:pt x="73" y="56"/>
                    </a:cubicBezTo>
                    <a:cubicBezTo>
                      <a:pt x="73" y="55"/>
                      <a:pt x="76" y="49"/>
                      <a:pt x="75" y="53"/>
                    </a:cubicBezTo>
                    <a:cubicBezTo>
                      <a:pt x="72" y="59"/>
                      <a:pt x="71" y="66"/>
                      <a:pt x="68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70" y="70"/>
                      <a:pt x="72" y="67"/>
                      <a:pt x="74" y="64"/>
                    </a:cubicBezTo>
                    <a:cubicBezTo>
                      <a:pt x="75" y="62"/>
                      <a:pt x="76" y="60"/>
                      <a:pt x="77" y="58"/>
                    </a:cubicBezTo>
                    <a:cubicBezTo>
                      <a:pt x="77" y="58"/>
                      <a:pt x="80" y="52"/>
                      <a:pt x="79" y="55"/>
                    </a:cubicBezTo>
                    <a:cubicBezTo>
                      <a:pt x="79" y="59"/>
                      <a:pt x="76" y="63"/>
                      <a:pt x="74" y="67"/>
                    </a:cubicBezTo>
                    <a:cubicBezTo>
                      <a:pt x="73" y="71"/>
                      <a:pt x="72" y="74"/>
                      <a:pt x="71" y="77"/>
                    </a:cubicBezTo>
                    <a:cubicBezTo>
                      <a:pt x="70" y="76"/>
                      <a:pt x="69" y="75"/>
                      <a:pt x="69" y="74"/>
                    </a:cubicBezTo>
                    <a:cubicBezTo>
                      <a:pt x="68" y="73"/>
                      <a:pt x="66" y="71"/>
                      <a:pt x="65" y="70"/>
                    </a:cubicBezTo>
                    <a:cubicBezTo>
                      <a:pt x="65" y="70"/>
                      <a:pt x="66" y="70"/>
                      <a:pt x="66" y="70"/>
                    </a:cubicBezTo>
                    <a:cubicBezTo>
                      <a:pt x="66" y="69"/>
                      <a:pt x="66" y="69"/>
                      <a:pt x="67" y="68"/>
                    </a:cubicBezTo>
                    <a:cubicBezTo>
                      <a:pt x="67" y="68"/>
                      <a:pt x="67" y="68"/>
                      <a:pt x="67" y="68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6"/>
                      <a:pt x="76" y="80"/>
                    </a:cubicBezTo>
                    <a:cubicBezTo>
                      <a:pt x="75" y="81"/>
                      <a:pt x="76" y="81"/>
                      <a:pt x="76" y="80"/>
                    </a:cubicBezTo>
                    <a:cubicBezTo>
                      <a:pt x="80" y="74"/>
                      <a:pt x="82" y="66"/>
                      <a:pt x="86" y="60"/>
                    </a:cubicBezTo>
                    <a:cubicBezTo>
                      <a:pt x="84" y="63"/>
                      <a:pt x="84" y="67"/>
                      <a:pt x="83" y="70"/>
                    </a:cubicBezTo>
                    <a:cubicBezTo>
                      <a:pt x="81" y="74"/>
                      <a:pt x="80" y="78"/>
                      <a:pt x="79" y="81"/>
                    </a:cubicBezTo>
                    <a:cubicBezTo>
                      <a:pt x="79" y="81"/>
                      <a:pt x="79" y="82"/>
                      <a:pt x="79" y="82"/>
                    </a:cubicBezTo>
                    <a:cubicBezTo>
                      <a:pt x="77" y="82"/>
                      <a:pt x="76" y="82"/>
                      <a:pt x="74" y="82"/>
                    </a:cubicBezTo>
                    <a:cubicBezTo>
                      <a:pt x="74" y="81"/>
                      <a:pt x="73" y="80"/>
                      <a:pt x="72" y="78"/>
                    </a:cubicBezTo>
                    <a:cubicBezTo>
                      <a:pt x="76" y="72"/>
                      <a:pt x="77" y="65"/>
                      <a:pt x="81" y="58"/>
                    </a:cubicBezTo>
                    <a:cubicBezTo>
                      <a:pt x="84" y="55"/>
                      <a:pt x="81" y="62"/>
                      <a:pt x="81" y="62"/>
                    </a:cubicBezTo>
                    <a:cubicBezTo>
                      <a:pt x="80" y="64"/>
                      <a:pt x="80" y="66"/>
                      <a:pt x="79" y="68"/>
                    </a:cubicBezTo>
                    <a:close/>
                    <a:moveTo>
                      <a:pt x="80" y="81"/>
                    </a:moveTo>
                    <a:cubicBezTo>
                      <a:pt x="83" y="75"/>
                      <a:pt x="85" y="70"/>
                      <a:pt x="88" y="63"/>
                    </a:cubicBezTo>
                    <a:cubicBezTo>
                      <a:pt x="89" y="61"/>
                      <a:pt x="88" y="62"/>
                      <a:pt x="88" y="63"/>
                    </a:cubicBezTo>
                    <a:cubicBezTo>
                      <a:pt x="88" y="66"/>
                      <a:pt x="87" y="68"/>
                      <a:pt x="87" y="71"/>
                    </a:cubicBezTo>
                    <a:cubicBezTo>
                      <a:pt x="86" y="74"/>
                      <a:pt x="84" y="76"/>
                      <a:pt x="84" y="79"/>
                    </a:cubicBezTo>
                    <a:cubicBezTo>
                      <a:pt x="82" y="80"/>
                      <a:pt x="81" y="81"/>
                      <a:pt x="80" y="81"/>
                    </a:cubicBezTo>
                    <a:close/>
                    <a:moveTo>
                      <a:pt x="85" y="75"/>
                    </a:moveTo>
                    <a:cubicBezTo>
                      <a:pt x="86" y="73"/>
                      <a:pt x="87" y="71"/>
                      <a:pt x="88" y="69"/>
                    </a:cubicBezTo>
                    <a:cubicBezTo>
                      <a:pt x="88" y="67"/>
                      <a:pt x="89" y="65"/>
                      <a:pt x="89" y="62"/>
                    </a:cubicBezTo>
                    <a:cubicBezTo>
                      <a:pt x="89" y="63"/>
                      <a:pt x="90" y="63"/>
                      <a:pt x="91" y="64"/>
                    </a:cubicBezTo>
                    <a:cubicBezTo>
                      <a:pt x="91" y="64"/>
                      <a:pt x="91" y="64"/>
                      <a:pt x="91" y="64"/>
                    </a:cubicBezTo>
                    <a:cubicBezTo>
                      <a:pt x="90" y="67"/>
                      <a:pt x="89" y="70"/>
                      <a:pt x="88" y="72"/>
                    </a:cubicBezTo>
                    <a:cubicBezTo>
                      <a:pt x="87" y="74"/>
                      <a:pt x="83" y="82"/>
                      <a:pt x="85" y="75"/>
                    </a:cubicBezTo>
                    <a:close/>
                    <a:moveTo>
                      <a:pt x="88" y="61"/>
                    </a:moveTo>
                    <a:cubicBezTo>
                      <a:pt x="87" y="64"/>
                      <a:pt x="86" y="67"/>
                      <a:pt x="85" y="70"/>
                    </a:cubicBezTo>
                    <a:cubicBezTo>
                      <a:pt x="83" y="74"/>
                      <a:pt x="81" y="77"/>
                      <a:pt x="80" y="80"/>
                    </a:cubicBezTo>
                    <a:cubicBezTo>
                      <a:pt x="83" y="74"/>
                      <a:pt x="85" y="67"/>
                      <a:pt x="87" y="60"/>
                    </a:cubicBezTo>
                    <a:cubicBezTo>
                      <a:pt x="87" y="60"/>
                      <a:pt x="88" y="61"/>
                      <a:pt x="88" y="61"/>
                    </a:cubicBezTo>
                    <a:close/>
                    <a:moveTo>
                      <a:pt x="86" y="59"/>
                    </a:moveTo>
                    <a:cubicBezTo>
                      <a:pt x="82" y="65"/>
                      <a:pt x="80" y="72"/>
                      <a:pt x="76" y="79"/>
                    </a:cubicBezTo>
                    <a:cubicBezTo>
                      <a:pt x="78" y="75"/>
                      <a:pt x="79" y="70"/>
                      <a:pt x="80" y="67"/>
                    </a:cubicBezTo>
                    <a:cubicBezTo>
                      <a:pt x="81" y="63"/>
                      <a:pt x="82" y="60"/>
                      <a:pt x="83" y="57"/>
                    </a:cubicBezTo>
                    <a:cubicBezTo>
                      <a:pt x="84" y="58"/>
                      <a:pt x="85" y="58"/>
                      <a:pt x="86" y="59"/>
                    </a:cubicBezTo>
                    <a:close/>
                    <a:moveTo>
                      <a:pt x="72" y="76"/>
                    </a:moveTo>
                    <a:cubicBezTo>
                      <a:pt x="70" y="80"/>
                      <a:pt x="74" y="72"/>
                      <a:pt x="74" y="71"/>
                    </a:cubicBezTo>
                    <a:cubicBezTo>
                      <a:pt x="75" y="68"/>
                      <a:pt x="76" y="66"/>
                      <a:pt x="77" y="63"/>
                    </a:cubicBezTo>
                    <a:cubicBezTo>
                      <a:pt x="78" y="60"/>
                      <a:pt x="80" y="58"/>
                      <a:pt x="80" y="54"/>
                    </a:cubicBezTo>
                    <a:cubicBezTo>
                      <a:pt x="81" y="55"/>
                      <a:pt x="82" y="56"/>
                      <a:pt x="82" y="56"/>
                    </a:cubicBezTo>
                    <a:cubicBezTo>
                      <a:pt x="77" y="62"/>
                      <a:pt x="76" y="70"/>
                      <a:pt x="72" y="76"/>
                    </a:cubicBezTo>
                    <a:close/>
                    <a:moveTo>
                      <a:pt x="79" y="54"/>
                    </a:moveTo>
                    <a:cubicBezTo>
                      <a:pt x="75" y="59"/>
                      <a:pt x="72" y="66"/>
                      <a:pt x="69" y="71"/>
                    </a:cubicBezTo>
                    <a:cubicBezTo>
                      <a:pt x="72" y="65"/>
                      <a:pt x="74" y="58"/>
                      <a:pt x="76" y="51"/>
                    </a:cubicBezTo>
                    <a:cubicBezTo>
                      <a:pt x="77" y="52"/>
                      <a:pt x="78" y="53"/>
                      <a:pt x="79" y="54"/>
                    </a:cubicBezTo>
                    <a:close/>
                    <a:moveTo>
                      <a:pt x="55" y="34"/>
                    </a:moveTo>
                    <a:cubicBezTo>
                      <a:pt x="54" y="36"/>
                      <a:pt x="53" y="38"/>
                      <a:pt x="52" y="40"/>
                    </a:cubicBezTo>
                    <a:cubicBezTo>
                      <a:pt x="52" y="41"/>
                      <a:pt x="51" y="42"/>
                      <a:pt x="50" y="43"/>
                    </a:cubicBezTo>
                    <a:cubicBezTo>
                      <a:pt x="51" y="40"/>
                      <a:pt x="53" y="37"/>
                      <a:pt x="53" y="33"/>
                    </a:cubicBezTo>
                    <a:cubicBezTo>
                      <a:pt x="54" y="34"/>
                      <a:pt x="54" y="34"/>
                      <a:pt x="55" y="34"/>
                    </a:cubicBezTo>
                    <a:close/>
                    <a:moveTo>
                      <a:pt x="47" y="36"/>
                    </a:moveTo>
                    <a:cubicBezTo>
                      <a:pt x="47" y="35"/>
                      <a:pt x="49" y="29"/>
                      <a:pt x="48" y="34"/>
                    </a:cubicBezTo>
                    <a:cubicBezTo>
                      <a:pt x="47" y="37"/>
                      <a:pt x="47" y="41"/>
                      <a:pt x="46" y="44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8" y="41"/>
                      <a:pt x="52" y="37"/>
                      <a:pt x="52" y="33"/>
                    </a:cubicBezTo>
                    <a:cubicBezTo>
                      <a:pt x="52" y="38"/>
                      <a:pt x="50" y="42"/>
                      <a:pt x="48" y="46"/>
                    </a:cubicBezTo>
                    <a:cubicBezTo>
                      <a:pt x="48" y="46"/>
                      <a:pt x="49" y="47"/>
                      <a:pt x="49" y="46"/>
                    </a:cubicBezTo>
                    <a:cubicBezTo>
                      <a:pt x="51" y="43"/>
                      <a:pt x="53" y="40"/>
                      <a:pt x="55" y="36"/>
                    </a:cubicBezTo>
                    <a:cubicBezTo>
                      <a:pt x="53" y="40"/>
                      <a:pt x="51" y="45"/>
                      <a:pt x="50" y="50"/>
                    </a:cubicBezTo>
                    <a:cubicBezTo>
                      <a:pt x="50" y="50"/>
                      <a:pt x="51" y="51"/>
                      <a:pt x="51" y="50"/>
                    </a:cubicBezTo>
                    <a:cubicBezTo>
                      <a:pt x="52" y="48"/>
                      <a:pt x="53" y="46"/>
                      <a:pt x="55" y="43"/>
                    </a:cubicBezTo>
                    <a:cubicBezTo>
                      <a:pt x="55" y="42"/>
                      <a:pt x="57" y="39"/>
                      <a:pt x="57" y="38"/>
                    </a:cubicBezTo>
                    <a:cubicBezTo>
                      <a:pt x="57" y="43"/>
                      <a:pt x="55" y="49"/>
                      <a:pt x="54" y="55"/>
                    </a:cubicBezTo>
                    <a:cubicBezTo>
                      <a:pt x="50" y="51"/>
                      <a:pt x="47" y="46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5" y="40"/>
                      <a:pt x="46" y="38"/>
                      <a:pt x="47" y="36"/>
                    </a:cubicBezTo>
                    <a:close/>
                    <a:moveTo>
                      <a:pt x="92" y="85"/>
                    </a:moveTo>
                    <a:cubicBezTo>
                      <a:pt x="91" y="88"/>
                      <a:pt x="90" y="91"/>
                      <a:pt x="89" y="94"/>
                    </a:cubicBezTo>
                    <a:cubicBezTo>
                      <a:pt x="88" y="95"/>
                      <a:pt x="87" y="99"/>
                      <a:pt x="88" y="95"/>
                    </a:cubicBezTo>
                    <a:cubicBezTo>
                      <a:pt x="88" y="93"/>
                      <a:pt x="89" y="91"/>
                      <a:pt x="89" y="88"/>
                    </a:cubicBezTo>
                    <a:cubicBezTo>
                      <a:pt x="90" y="88"/>
                      <a:pt x="89" y="88"/>
                      <a:pt x="89" y="88"/>
                    </a:cubicBezTo>
                    <a:cubicBezTo>
                      <a:pt x="88" y="90"/>
                      <a:pt x="87" y="92"/>
                      <a:pt x="86" y="94"/>
                    </a:cubicBezTo>
                    <a:cubicBezTo>
                      <a:pt x="86" y="93"/>
                      <a:pt x="86" y="91"/>
                      <a:pt x="86" y="90"/>
                    </a:cubicBezTo>
                    <a:cubicBezTo>
                      <a:pt x="86" y="89"/>
                      <a:pt x="85" y="89"/>
                      <a:pt x="85" y="89"/>
                    </a:cubicBezTo>
                    <a:cubicBezTo>
                      <a:pt x="84" y="91"/>
                      <a:pt x="83" y="94"/>
                      <a:pt x="83" y="90"/>
                    </a:cubicBezTo>
                    <a:cubicBezTo>
                      <a:pt x="83" y="90"/>
                      <a:pt x="82" y="90"/>
                      <a:pt x="82" y="90"/>
                    </a:cubicBezTo>
                    <a:cubicBezTo>
                      <a:pt x="82" y="91"/>
                      <a:pt x="83" y="92"/>
                      <a:pt x="83" y="93"/>
                    </a:cubicBezTo>
                    <a:cubicBezTo>
                      <a:pt x="82" y="92"/>
                      <a:pt x="81" y="91"/>
                      <a:pt x="81" y="90"/>
                    </a:cubicBezTo>
                    <a:cubicBezTo>
                      <a:pt x="85" y="89"/>
                      <a:pt x="89" y="87"/>
                      <a:pt x="92" y="85"/>
                    </a:cubicBezTo>
                    <a:close/>
                    <a:moveTo>
                      <a:pt x="108" y="128"/>
                    </a:moveTo>
                    <a:cubicBezTo>
                      <a:pt x="108" y="127"/>
                      <a:pt x="108" y="125"/>
                      <a:pt x="109" y="123"/>
                    </a:cubicBezTo>
                    <a:cubicBezTo>
                      <a:pt x="110" y="119"/>
                      <a:pt x="113" y="114"/>
                      <a:pt x="114" y="110"/>
                    </a:cubicBezTo>
                    <a:cubicBezTo>
                      <a:pt x="115" y="107"/>
                      <a:pt x="116" y="104"/>
                      <a:pt x="117" y="101"/>
                    </a:cubicBezTo>
                    <a:cubicBezTo>
                      <a:pt x="117" y="99"/>
                      <a:pt x="118" y="97"/>
                      <a:pt x="119" y="95"/>
                    </a:cubicBezTo>
                    <a:cubicBezTo>
                      <a:pt x="119" y="94"/>
                      <a:pt x="119" y="93"/>
                      <a:pt x="120" y="92"/>
                    </a:cubicBezTo>
                    <a:cubicBezTo>
                      <a:pt x="120" y="93"/>
                      <a:pt x="119" y="94"/>
                      <a:pt x="119" y="95"/>
                    </a:cubicBezTo>
                    <a:cubicBezTo>
                      <a:pt x="118" y="101"/>
                      <a:pt x="118" y="107"/>
                      <a:pt x="116" y="113"/>
                    </a:cubicBezTo>
                    <a:cubicBezTo>
                      <a:pt x="114" y="120"/>
                      <a:pt x="114" y="128"/>
                      <a:pt x="112" y="134"/>
                    </a:cubicBezTo>
                    <a:cubicBezTo>
                      <a:pt x="110" y="132"/>
                      <a:pt x="109" y="130"/>
                      <a:pt x="108" y="128"/>
                    </a:cubicBezTo>
                    <a:close/>
                    <a:moveTo>
                      <a:pt x="117" y="140"/>
                    </a:moveTo>
                    <a:cubicBezTo>
                      <a:pt x="119" y="134"/>
                      <a:pt x="121" y="127"/>
                      <a:pt x="122" y="121"/>
                    </a:cubicBezTo>
                    <a:cubicBezTo>
                      <a:pt x="124" y="114"/>
                      <a:pt x="126" y="106"/>
                      <a:pt x="127" y="99"/>
                    </a:cubicBezTo>
                    <a:cubicBezTo>
                      <a:pt x="126" y="107"/>
                      <a:pt x="126" y="115"/>
                      <a:pt x="124" y="123"/>
                    </a:cubicBezTo>
                    <a:cubicBezTo>
                      <a:pt x="123" y="130"/>
                      <a:pt x="121" y="136"/>
                      <a:pt x="120" y="143"/>
                    </a:cubicBezTo>
                    <a:cubicBezTo>
                      <a:pt x="120" y="143"/>
                      <a:pt x="120" y="143"/>
                      <a:pt x="120" y="143"/>
                    </a:cubicBezTo>
                    <a:cubicBezTo>
                      <a:pt x="119" y="142"/>
                      <a:pt x="118" y="141"/>
                      <a:pt x="117" y="140"/>
                    </a:cubicBezTo>
                    <a:cubicBezTo>
                      <a:pt x="117" y="140"/>
                      <a:pt x="117" y="140"/>
                      <a:pt x="117" y="140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3"/>
                    </a:cubicBezTo>
                    <a:cubicBezTo>
                      <a:pt x="124" y="138"/>
                      <a:pt x="124" y="131"/>
                      <a:pt x="126" y="124"/>
                    </a:cubicBezTo>
                    <a:cubicBezTo>
                      <a:pt x="127" y="122"/>
                      <a:pt x="127" y="119"/>
                      <a:pt x="128" y="117"/>
                    </a:cubicBezTo>
                    <a:cubicBezTo>
                      <a:pt x="128" y="118"/>
                      <a:pt x="127" y="120"/>
                      <a:pt x="127" y="122"/>
                    </a:cubicBezTo>
                    <a:cubicBezTo>
                      <a:pt x="127" y="126"/>
                      <a:pt x="126" y="130"/>
                      <a:pt x="125" y="133"/>
                    </a:cubicBezTo>
                    <a:cubicBezTo>
                      <a:pt x="124" y="138"/>
                      <a:pt x="123" y="142"/>
                      <a:pt x="122" y="146"/>
                    </a:cubicBezTo>
                    <a:cubicBezTo>
                      <a:pt x="122" y="145"/>
                      <a:pt x="121" y="144"/>
                      <a:pt x="120" y="144"/>
                    </a:cubicBezTo>
                    <a:close/>
                    <a:moveTo>
                      <a:pt x="127" y="133"/>
                    </a:moveTo>
                    <a:cubicBezTo>
                      <a:pt x="128" y="128"/>
                      <a:pt x="130" y="122"/>
                      <a:pt x="131" y="117"/>
                    </a:cubicBezTo>
                    <a:cubicBezTo>
                      <a:pt x="131" y="119"/>
                      <a:pt x="130" y="122"/>
                      <a:pt x="130" y="124"/>
                    </a:cubicBezTo>
                    <a:cubicBezTo>
                      <a:pt x="129" y="131"/>
                      <a:pt x="127" y="138"/>
                      <a:pt x="127" y="146"/>
                    </a:cubicBezTo>
                    <a:cubicBezTo>
                      <a:pt x="127" y="146"/>
                      <a:pt x="127" y="147"/>
                      <a:pt x="128" y="146"/>
                    </a:cubicBezTo>
                    <a:cubicBezTo>
                      <a:pt x="130" y="140"/>
                      <a:pt x="132" y="135"/>
                      <a:pt x="134" y="128"/>
                    </a:cubicBezTo>
                    <a:cubicBezTo>
                      <a:pt x="134" y="125"/>
                      <a:pt x="135" y="122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0"/>
                      <a:pt x="138" y="114"/>
                      <a:pt x="137" y="115"/>
                    </a:cubicBezTo>
                    <a:cubicBezTo>
                      <a:pt x="136" y="121"/>
                      <a:pt x="135" y="128"/>
                      <a:pt x="132" y="134"/>
                    </a:cubicBezTo>
                    <a:cubicBezTo>
                      <a:pt x="131" y="139"/>
                      <a:pt x="129" y="144"/>
                      <a:pt x="129" y="150"/>
                    </a:cubicBezTo>
                    <a:cubicBezTo>
                      <a:pt x="129" y="150"/>
                      <a:pt x="130" y="150"/>
                      <a:pt x="130" y="150"/>
                    </a:cubicBezTo>
                    <a:cubicBezTo>
                      <a:pt x="131" y="144"/>
                      <a:pt x="134" y="139"/>
                      <a:pt x="136" y="134"/>
                    </a:cubicBezTo>
                    <a:cubicBezTo>
                      <a:pt x="137" y="131"/>
                      <a:pt x="137" y="127"/>
                      <a:pt x="138" y="124"/>
                    </a:cubicBezTo>
                    <a:cubicBezTo>
                      <a:pt x="138" y="122"/>
                      <a:pt x="139" y="121"/>
                      <a:pt x="139" y="119"/>
                    </a:cubicBezTo>
                    <a:cubicBezTo>
                      <a:pt x="139" y="120"/>
                      <a:pt x="140" y="115"/>
                      <a:pt x="141" y="114"/>
                    </a:cubicBezTo>
                    <a:cubicBezTo>
                      <a:pt x="141" y="114"/>
                      <a:pt x="141" y="115"/>
                      <a:pt x="141" y="115"/>
                    </a:cubicBezTo>
                    <a:cubicBezTo>
                      <a:pt x="141" y="115"/>
                      <a:pt x="141" y="115"/>
                      <a:pt x="141" y="115"/>
                    </a:cubicBezTo>
                    <a:cubicBezTo>
                      <a:pt x="140" y="121"/>
                      <a:pt x="139" y="127"/>
                      <a:pt x="137" y="133"/>
                    </a:cubicBezTo>
                    <a:cubicBezTo>
                      <a:pt x="136" y="140"/>
                      <a:pt x="134" y="146"/>
                      <a:pt x="132" y="153"/>
                    </a:cubicBezTo>
                    <a:cubicBezTo>
                      <a:pt x="132" y="153"/>
                      <a:pt x="132" y="153"/>
                      <a:pt x="132" y="153"/>
                    </a:cubicBezTo>
                    <a:cubicBezTo>
                      <a:pt x="129" y="152"/>
                      <a:pt x="126" y="149"/>
                      <a:pt x="123" y="147"/>
                    </a:cubicBezTo>
                    <a:cubicBezTo>
                      <a:pt x="126" y="143"/>
                      <a:pt x="126" y="138"/>
                      <a:pt x="127" y="133"/>
                    </a:cubicBezTo>
                    <a:close/>
                    <a:moveTo>
                      <a:pt x="139" y="129"/>
                    </a:moveTo>
                    <a:cubicBezTo>
                      <a:pt x="140" y="124"/>
                      <a:pt x="141" y="120"/>
                      <a:pt x="141" y="115"/>
                    </a:cubicBezTo>
                    <a:cubicBezTo>
                      <a:pt x="142" y="116"/>
                      <a:pt x="143" y="117"/>
                      <a:pt x="143" y="118"/>
                    </a:cubicBezTo>
                    <a:cubicBezTo>
                      <a:pt x="141" y="123"/>
                      <a:pt x="140" y="128"/>
                      <a:pt x="138" y="134"/>
                    </a:cubicBezTo>
                    <a:cubicBezTo>
                      <a:pt x="138" y="132"/>
                      <a:pt x="139" y="130"/>
                      <a:pt x="139" y="129"/>
                    </a:cubicBezTo>
                    <a:close/>
                    <a:moveTo>
                      <a:pt x="147" y="123"/>
                    </a:moveTo>
                    <a:cubicBezTo>
                      <a:pt x="145" y="128"/>
                      <a:pt x="143" y="133"/>
                      <a:pt x="141" y="139"/>
                    </a:cubicBezTo>
                    <a:cubicBezTo>
                      <a:pt x="140" y="140"/>
                      <a:pt x="140" y="142"/>
                      <a:pt x="140" y="143"/>
                    </a:cubicBezTo>
                    <a:cubicBezTo>
                      <a:pt x="142" y="135"/>
                      <a:pt x="144" y="128"/>
                      <a:pt x="144" y="119"/>
                    </a:cubicBezTo>
                    <a:cubicBezTo>
                      <a:pt x="145" y="120"/>
                      <a:pt x="146" y="121"/>
                      <a:pt x="147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7" y="135"/>
                      <a:pt x="146" y="139"/>
                    </a:cubicBezTo>
                    <a:cubicBezTo>
                      <a:pt x="145" y="142"/>
                      <a:pt x="144" y="145"/>
                      <a:pt x="143" y="147"/>
                    </a:cubicBezTo>
                    <a:cubicBezTo>
                      <a:pt x="143" y="148"/>
                      <a:pt x="142" y="149"/>
                      <a:pt x="142" y="150"/>
                    </a:cubicBezTo>
                    <a:cubicBezTo>
                      <a:pt x="142" y="151"/>
                      <a:pt x="142" y="151"/>
                      <a:pt x="142" y="151"/>
                    </a:cubicBezTo>
                    <a:cubicBezTo>
                      <a:pt x="142" y="151"/>
                      <a:pt x="142" y="151"/>
                      <a:pt x="142" y="150"/>
                    </a:cubicBezTo>
                    <a:cubicBezTo>
                      <a:pt x="143" y="145"/>
                      <a:pt x="144" y="139"/>
                      <a:pt x="145" y="134"/>
                    </a:cubicBezTo>
                    <a:cubicBezTo>
                      <a:pt x="146" y="131"/>
                      <a:pt x="147" y="127"/>
                      <a:pt x="147" y="124"/>
                    </a:cubicBezTo>
                    <a:cubicBezTo>
                      <a:pt x="148" y="125"/>
                      <a:pt x="149" y="126"/>
                      <a:pt x="149" y="127"/>
                    </a:cubicBezTo>
                    <a:close/>
                    <a:moveTo>
                      <a:pt x="151" y="130"/>
                    </a:moveTo>
                    <a:cubicBezTo>
                      <a:pt x="150" y="132"/>
                      <a:pt x="150" y="134"/>
                      <a:pt x="149" y="136"/>
                    </a:cubicBezTo>
                    <a:cubicBezTo>
                      <a:pt x="150" y="134"/>
                      <a:pt x="150" y="131"/>
                      <a:pt x="150" y="129"/>
                    </a:cubicBezTo>
                    <a:cubicBezTo>
                      <a:pt x="150" y="129"/>
                      <a:pt x="151" y="129"/>
                      <a:pt x="151" y="130"/>
                    </a:cubicBezTo>
                    <a:cubicBezTo>
                      <a:pt x="151" y="130"/>
                      <a:pt x="151" y="130"/>
                      <a:pt x="151" y="130"/>
                    </a:cubicBezTo>
                    <a:close/>
                    <a:moveTo>
                      <a:pt x="153" y="136"/>
                    </a:moveTo>
                    <a:cubicBezTo>
                      <a:pt x="153" y="138"/>
                      <a:pt x="152" y="141"/>
                      <a:pt x="151" y="143"/>
                    </a:cubicBezTo>
                    <a:cubicBezTo>
                      <a:pt x="151" y="145"/>
                      <a:pt x="151" y="146"/>
                      <a:pt x="150" y="148"/>
                    </a:cubicBezTo>
                    <a:cubicBezTo>
                      <a:pt x="150" y="150"/>
                      <a:pt x="150" y="154"/>
                      <a:pt x="150" y="148"/>
                    </a:cubicBezTo>
                    <a:cubicBezTo>
                      <a:pt x="150" y="143"/>
                      <a:pt x="152" y="138"/>
                      <a:pt x="152" y="133"/>
                    </a:cubicBezTo>
                    <a:cubicBezTo>
                      <a:pt x="153" y="134"/>
                      <a:pt x="153" y="135"/>
                      <a:pt x="153" y="136"/>
                    </a:cubicBezTo>
                    <a:close/>
                    <a:moveTo>
                      <a:pt x="94" y="66"/>
                    </a:moveTo>
                    <a:cubicBezTo>
                      <a:pt x="92" y="70"/>
                      <a:pt x="89" y="75"/>
                      <a:pt x="86" y="78"/>
                    </a:cubicBezTo>
                    <a:cubicBezTo>
                      <a:pt x="88" y="74"/>
                      <a:pt x="90" y="69"/>
                      <a:pt x="91" y="64"/>
                    </a:cubicBezTo>
                    <a:cubicBezTo>
                      <a:pt x="92" y="64"/>
                      <a:pt x="92" y="65"/>
                      <a:pt x="92" y="65"/>
                    </a:cubicBezTo>
                    <a:cubicBezTo>
                      <a:pt x="93" y="66"/>
                      <a:pt x="93" y="66"/>
                      <a:pt x="94" y="66"/>
                    </a:cubicBezTo>
                    <a:close/>
                    <a:moveTo>
                      <a:pt x="7" y="6"/>
                    </a:moveTo>
                    <a:cubicBezTo>
                      <a:pt x="9" y="6"/>
                      <a:pt x="11" y="6"/>
                      <a:pt x="12" y="6"/>
                    </a:cubicBezTo>
                    <a:cubicBezTo>
                      <a:pt x="16" y="6"/>
                      <a:pt x="19" y="5"/>
                      <a:pt x="23" y="3"/>
                    </a:cubicBezTo>
                    <a:cubicBezTo>
                      <a:pt x="28" y="10"/>
                      <a:pt x="34" y="16"/>
                      <a:pt x="39" y="23"/>
                    </a:cubicBezTo>
                    <a:cubicBezTo>
                      <a:pt x="37" y="26"/>
                      <a:pt x="35" y="28"/>
                      <a:pt x="33" y="30"/>
                    </a:cubicBezTo>
                    <a:cubicBezTo>
                      <a:pt x="26" y="25"/>
                      <a:pt x="17" y="23"/>
                      <a:pt x="10" y="18"/>
                    </a:cubicBezTo>
                    <a:cubicBezTo>
                      <a:pt x="11" y="14"/>
                      <a:pt x="10" y="9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7" y="32"/>
                      <a:pt x="37" y="30"/>
                      <a:pt x="38" y="30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30"/>
                    </a:cubicBezTo>
                    <a:cubicBezTo>
                      <a:pt x="37" y="31"/>
                      <a:pt x="37" y="32"/>
                      <a:pt x="37" y="33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9" y="32"/>
                      <a:pt x="42" y="28"/>
                      <a:pt x="42" y="26"/>
                    </a:cubicBezTo>
                    <a:cubicBezTo>
                      <a:pt x="42" y="30"/>
                      <a:pt x="40" y="33"/>
                      <a:pt x="39" y="36"/>
                    </a:cubicBezTo>
                    <a:cubicBezTo>
                      <a:pt x="39" y="36"/>
                      <a:pt x="40" y="36"/>
                      <a:pt x="40" y="36"/>
                    </a:cubicBezTo>
                    <a:cubicBezTo>
                      <a:pt x="41" y="35"/>
                      <a:pt x="42" y="33"/>
                      <a:pt x="42" y="32"/>
                    </a:cubicBezTo>
                    <a:cubicBezTo>
                      <a:pt x="43" y="30"/>
                      <a:pt x="45" y="25"/>
                      <a:pt x="43" y="31"/>
                    </a:cubicBezTo>
                    <a:cubicBezTo>
                      <a:pt x="43" y="33"/>
                      <a:pt x="42" y="36"/>
                      <a:pt x="41" y="39"/>
                    </a:cubicBezTo>
                    <a:cubicBezTo>
                      <a:pt x="41" y="39"/>
                      <a:pt x="42" y="39"/>
                      <a:pt x="42" y="39"/>
                    </a:cubicBezTo>
                    <a:cubicBezTo>
                      <a:pt x="43" y="37"/>
                      <a:pt x="46" y="34"/>
                      <a:pt x="46" y="31"/>
                    </a:cubicBezTo>
                    <a:cubicBezTo>
                      <a:pt x="45" y="35"/>
                      <a:pt x="44" y="38"/>
                      <a:pt x="43" y="42"/>
                    </a:cubicBezTo>
                    <a:cubicBezTo>
                      <a:pt x="41" y="39"/>
                      <a:pt x="38" y="36"/>
                      <a:pt x="35" y="33"/>
                    </a:cubicBezTo>
                    <a:close/>
                    <a:moveTo>
                      <a:pt x="133" y="153"/>
                    </a:moveTo>
                    <a:cubicBezTo>
                      <a:pt x="133" y="153"/>
                      <a:pt x="133" y="153"/>
                      <a:pt x="133" y="153"/>
                    </a:cubicBezTo>
                    <a:cubicBezTo>
                      <a:pt x="135" y="147"/>
                      <a:pt x="137" y="142"/>
                      <a:pt x="138" y="136"/>
                    </a:cubicBezTo>
                    <a:cubicBezTo>
                      <a:pt x="139" y="132"/>
                      <a:pt x="140" y="129"/>
                      <a:pt x="141" y="126"/>
                    </a:cubicBezTo>
                    <a:cubicBezTo>
                      <a:pt x="142" y="124"/>
                      <a:pt x="142" y="122"/>
                      <a:pt x="143" y="121"/>
                    </a:cubicBezTo>
                    <a:cubicBezTo>
                      <a:pt x="143" y="119"/>
                      <a:pt x="144" y="118"/>
                      <a:pt x="144" y="120"/>
                    </a:cubicBezTo>
                    <a:cubicBezTo>
                      <a:pt x="144" y="131"/>
                      <a:pt x="139" y="141"/>
                      <a:pt x="137" y="152"/>
                    </a:cubicBezTo>
                    <a:cubicBezTo>
                      <a:pt x="137" y="152"/>
                      <a:pt x="137" y="152"/>
                      <a:pt x="137" y="153"/>
                    </a:cubicBezTo>
                    <a:cubicBezTo>
                      <a:pt x="137" y="153"/>
                      <a:pt x="137" y="154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5" y="154"/>
                      <a:pt x="134" y="154"/>
                      <a:pt x="133" y="153"/>
                    </a:cubicBezTo>
                    <a:close/>
                    <a:moveTo>
                      <a:pt x="143" y="155"/>
                    </a:moveTo>
                    <a:cubicBezTo>
                      <a:pt x="141" y="155"/>
                      <a:pt x="139" y="155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9" y="149"/>
                      <a:pt x="140" y="143"/>
                      <a:pt x="142" y="137"/>
                    </a:cubicBezTo>
                    <a:cubicBezTo>
                      <a:pt x="143" y="135"/>
                      <a:pt x="144" y="133"/>
                      <a:pt x="144" y="131"/>
                    </a:cubicBezTo>
                    <a:cubicBezTo>
                      <a:pt x="145" y="129"/>
                      <a:pt x="145" y="128"/>
                      <a:pt x="146" y="127"/>
                    </a:cubicBezTo>
                    <a:cubicBezTo>
                      <a:pt x="146" y="127"/>
                      <a:pt x="147" y="122"/>
                      <a:pt x="147" y="125"/>
                    </a:cubicBezTo>
                    <a:cubicBezTo>
                      <a:pt x="146" y="129"/>
                      <a:pt x="144" y="132"/>
                      <a:pt x="144" y="136"/>
                    </a:cubicBezTo>
                    <a:cubicBezTo>
                      <a:pt x="143" y="142"/>
                      <a:pt x="142" y="148"/>
                      <a:pt x="141" y="153"/>
                    </a:cubicBezTo>
                    <a:cubicBezTo>
                      <a:pt x="140" y="154"/>
                      <a:pt x="141" y="154"/>
                      <a:pt x="141" y="154"/>
                    </a:cubicBezTo>
                    <a:cubicBezTo>
                      <a:pt x="145" y="145"/>
                      <a:pt x="147" y="136"/>
                      <a:pt x="150" y="127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9" y="131"/>
                      <a:pt x="148" y="136"/>
                      <a:pt x="148" y="139"/>
                    </a:cubicBezTo>
                    <a:cubicBezTo>
                      <a:pt x="147" y="143"/>
                      <a:pt x="146" y="146"/>
                      <a:pt x="146" y="149"/>
                    </a:cubicBezTo>
                    <a:cubicBezTo>
                      <a:pt x="145" y="150"/>
                      <a:pt x="144" y="151"/>
                      <a:pt x="145" y="151"/>
                    </a:cubicBezTo>
                    <a:cubicBezTo>
                      <a:pt x="145" y="152"/>
                      <a:pt x="145" y="153"/>
                      <a:pt x="144" y="153"/>
                    </a:cubicBezTo>
                    <a:cubicBezTo>
                      <a:pt x="144" y="154"/>
                      <a:pt x="145" y="154"/>
                      <a:pt x="145" y="153"/>
                    </a:cubicBezTo>
                    <a:cubicBezTo>
                      <a:pt x="148" y="146"/>
                      <a:pt x="149" y="139"/>
                      <a:pt x="151" y="131"/>
                    </a:cubicBezTo>
                    <a:cubicBezTo>
                      <a:pt x="152" y="132"/>
                      <a:pt x="152" y="132"/>
                      <a:pt x="152" y="132"/>
                    </a:cubicBezTo>
                    <a:cubicBezTo>
                      <a:pt x="152" y="133"/>
                      <a:pt x="151" y="135"/>
                      <a:pt x="151" y="136"/>
                    </a:cubicBezTo>
                    <a:cubicBezTo>
                      <a:pt x="151" y="138"/>
                      <a:pt x="151" y="140"/>
                      <a:pt x="150" y="142"/>
                    </a:cubicBezTo>
                    <a:cubicBezTo>
                      <a:pt x="150" y="145"/>
                      <a:pt x="149" y="149"/>
                      <a:pt x="149" y="152"/>
                    </a:cubicBezTo>
                    <a:cubicBezTo>
                      <a:pt x="149" y="153"/>
                      <a:pt x="150" y="153"/>
                      <a:pt x="150" y="152"/>
                    </a:cubicBezTo>
                    <a:cubicBezTo>
                      <a:pt x="151" y="147"/>
                      <a:pt x="153" y="142"/>
                      <a:pt x="153" y="137"/>
                    </a:cubicBezTo>
                    <a:cubicBezTo>
                      <a:pt x="155" y="146"/>
                      <a:pt x="153" y="154"/>
                      <a:pt x="143" y="15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6" name="Freeform 139"/>
              <p:cNvSpPr>
                <a:spLocks noEditPoints="1"/>
              </p:cNvSpPr>
              <p:nvPr/>
            </p:nvSpPr>
            <p:spPr bwMode="auto">
              <a:xfrm>
                <a:off x="2124623" y="1375484"/>
                <a:ext cx="306517" cy="310615"/>
              </a:xfrm>
              <a:custGeom>
                <a:avLst/>
                <a:gdLst>
                  <a:gd name="T0" fmla="*/ 14 w 158"/>
                  <a:gd name="T1" fmla="*/ 4 h 160"/>
                  <a:gd name="T2" fmla="*/ 94 w 158"/>
                  <a:gd name="T3" fmla="*/ 115 h 160"/>
                  <a:gd name="T4" fmla="*/ 124 w 158"/>
                  <a:gd name="T5" fmla="*/ 96 h 160"/>
                  <a:gd name="T6" fmla="*/ 47 w 158"/>
                  <a:gd name="T7" fmla="*/ 30 h 160"/>
                  <a:gd name="T8" fmla="*/ 42 w 158"/>
                  <a:gd name="T9" fmla="*/ 32 h 160"/>
                  <a:gd name="T10" fmla="*/ 57 w 158"/>
                  <a:gd name="T11" fmla="*/ 37 h 160"/>
                  <a:gd name="T12" fmla="*/ 58 w 158"/>
                  <a:gd name="T13" fmla="*/ 55 h 160"/>
                  <a:gd name="T14" fmla="*/ 60 w 158"/>
                  <a:gd name="T15" fmla="*/ 57 h 160"/>
                  <a:gd name="T16" fmla="*/ 63 w 158"/>
                  <a:gd name="T17" fmla="*/ 57 h 160"/>
                  <a:gd name="T18" fmla="*/ 113 w 158"/>
                  <a:gd name="T19" fmla="*/ 109 h 160"/>
                  <a:gd name="T20" fmla="*/ 130 w 158"/>
                  <a:gd name="T21" fmla="*/ 147 h 160"/>
                  <a:gd name="T22" fmla="*/ 122 w 158"/>
                  <a:gd name="T23" fmla="*/ 134 h 160"/>
                  <a:gd name="T24" fmla="*/ 123 w 158"/>
                  <a:gd name="T25" fmla="*/ 144 h 160"/>
                  <a:gd name="T26" fmla="*/ 128 w 158"/>
                  <a:gd name="T27" fmla="*/ 136 h 160"/>
                  <a:gd name="T28" fmla="*/ 127 w 158"/>
                  <a:gd name="T29" fmla="*/ 99 h 160"/>
                  <a:gd name="T30" fmla="*/ 85 w 158"/>
                  <a:gd name="T31" fmla="*/ 96 h 160"/>
                  <a:gd name="T32" fmla="*/ 101 w 158"/>
                  <a:gd name="T33" fmla="*/ 74 h 160"/>
                  <a:gd name="T34" fmla="*/ 100 w 158"/>
                  <a:gd name="T35" fmla="*/ 77 h 160"/>
                  <a:gd name="T36" fmla="*/ 93 w 158"/>
                  <a:gd name="T37" fmla="*/ 84 h 160"/>
                  <a:gd name="T38" fmla="*/ 100 w 158"/>
                  <a:gd name="T39" fmla="*/ 118 h 160"/>
                  <a:gd name="T40" fmla="*/ 100 w 158"/>
                  <a:gd name="T41" fmla="*/ 82 h 160"/>
                  <a:gd name="T42" fmla="*/ 97 w 158"/>
                  <a:gd name="T43" fmla="*/ 114 h 160"/>
                  <a:gd name="T44" fmla="*/ 90 w 158"/>
                  <a:gd name="T45" fmla="*/ 99 h 160"/>
                  <a:gd name="T46" fmla="*/ 107 w 158"/>
                  <a:gd name="T47" fmla="*/ 127 h 160"/>
                  <a:gd name="T48" fmla="*/ 108 w 158"/>
                  <a:gd name="T49" fmla="*/ 103 h 160"/>
                  <a:gd name="T50" fmla="*/ 107 w 158"/>
                  <a:gd name="T51" fmla="*/ 126 h 160"/>
                  <a:gd name="T52" fmla="*/ 102 w 158"/>
                  <a:gd name="T53" fmla="*/ 112 h 160"/>
                  <a:gd name="T54" fmla="*/ 111 w 158"/>
                  <a:gd name="T55" fmla="*/ 83 h 160"/>
                  <a:gd name="T56" fmla="*/ 57 w 158"/>
                  <a:gd name="T57" fmla="*/ 61 h 160"/>
                  <a:gd name="T58" fmla="*/ 65 w 158"/>
                  <a:gd name="T59" fmla="*/ 56 h 160"/>
                  <a:gd name="T60" fmla="*/ 58 w 158"/>
                  <a:gd name="T61" fmla="*/ 61 h 160"/>
                  <a:gd name="T62" fmla="*/ 68 w 158"/>
                  <a:gd name="T63" fmla="*/ 74 h 160"/>
                  <a:gd name="T64" fmla="*/ 66 w 158"/>
                  <a:gd name="T65" fmla="*/ 69 h 160"/>
                  <a:gd name="T66" fmla="*/ 74 w 158"/>
                  <a:gd name="T67" fmla="*/ 83 h 160"/>
                  <a:gd name="T68" fmla="*/ 83 w 158"/>
                  <a:gd name="T69" fmla="*/ 80 h 160"/>
                  <a:gd name="T70" fmla="*/ 88 w 158"/>
                  <a:gd name="T71" fmla="*/ 62 h 160"/>
                  <a:gd name="T72" fmla="*/ 85 w 158"/>
                  <a:gd name="T73" fmla="*/ 60 h 160"/>
                  <a:gd name="T74" fmla="*/ 76 w 158"/>
                  <a:gd name="T75" fmla="*/ 52 h 160"/>
                  <a:gd name="T76" fmla="*/ 45 w 158"/>
                  <a:gd name="T77" fmla="*/ 45 h 160"/>
                  <a:gd name="T78" fmla="*/ 57 w 158"/>
                  <a:gd name="T79" fmla="*/ 38 h 160"/>
                  <a:gd name="T80" fmla="*/ 89 w 158"/>
                  <a:gd name="T81" fmla="*/ 89 h 160"/>
                  <a:gd name="T82" fmla="*/ 107 w 158"/>
                  <a:gd name="T83" fmla="*/ 129 h 160"/>
                  <a:gd name="T84" fmla="*/ 107 w 158"/>
                  <a:gd name="T85" fmla="*/ 129 h 160"/>
                  <a:gd name="T86" fmla="*/ 120 w 158"/>
                  <a:gd name="T87" fmla="*/ 144 h 160"/>
                  <a:gd name="T88" fmla="*/ 131 w 158"/>
                  <a:gd name="T89" fmla="*/ 118 h 160"/>
                  <a:gd name="T90" fmla="*/ 129 w 158"/>
                  <a:gd name="T91" fmla="*/ 150 h 160"/>
                  <a:gd name="T92" fmla="*/ 132 w 158"/>
                  <a:gd name="T93" fmla="*/ 153 h 160"/>
                  <a:gd name="T94" fmla="*/ 146 w 158"/>
                  <a:gd name="T95" fmla="*/ 123 h 160"/>
                  <a:gd name="T96" fmla="*/ 141 w 158"/>
                  <a:gd name="T97" fmla="*/ 152 h 160"/>
                  <a:gd name="T98" fmla="*/ 151 w 158"/>
                  <a:gd name="T99" fmla="*/ 131 h 160"/>
                  <a:gd name="T100" fmla="*/ 91 w 158"/>
                  <a:gd name="T101" fmla="*/ 65 h 160"/>
                  <a:gd name="T102" fmla="*/ 7 w 158"/>
                  <a:gd name="T103" fmla="*/ 6 h 160"/>
                  <a:gd name="T104" fmla="*/ 42 w 158"/>
                  <a:gd name="T105" fmla="*/ 27 h 160"/>
                  <a:gd name="T106" fmla="*/ 35 w 158"/>
                  <a:gd name="T107" fmla="*/ 33 h 160"/>
                  <a:gd name="T108" fmla="*/ 136 w 158"/>
                  <a:gd name="T109" fmla="*/ 155 h 160"/>
                  <a:gd name="T110" fmla="*/ 146 w 158"/>
                  <a:gd name="T111" fmla="*/ 125 h 160"/>
                  <a:gd name="T112" fmla="*/ 144 w 158"/>
                  <a:gd name="T113" fmla="*/ 154 h 160"/>
                  <a:gd name="T114" fmla="*/ 142 w 158"/>
                  <a:gd name="T115" fmla="*/ 156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60">
                    <a:moveTo>
                      <a:pt x="157" y="142"/>
                    </a:moveTo>
                    <a:cubicBezTo>
                      <a:pt x="156" y="131"/>
                      <a:pt x="149" y="122"/>
                      <a:pt x="143" y="114"/>
                    </a:cubicBezTo>
                    <a:cubicBezTo>
                      <a:pt x="134" y="103"/>
                      <a:pt x="125" y="93"/>
                      <a:pt x="115" y="84"/>
                    </a:cubicBezTo>
                    <a:cubicBezTo>
                      <a:pt x="93" y="61"/>
                      <a:pt x="68" y="40"/>
                      <a:pt x="41" y="23"/>
                    </a:cubicBezTo>
                    <a:cubicBezTo>
                      <a:pt x="41" y="23"/>
                      <a:pt x="41" y="22"/>
                      <a:pt x="41" y="22"/>
                    </a:cubicBezTo>
                    <a:cubicBezTo>
                      <a:pt x="36" y="15"/>
                      <a:pt x="30" y="9"/>
                      <a:pt x="25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3" y="0"/>
                      <a:pt x="23" y="1"/>
                    </a:cubicBezTo>
                    <a:cubicBezTo>
                      <a:pt x="20" y="2"/>
                      <a:pt x="17" y="4"/>
                      <a:pt x="14" y="4"/>
                    </a:cubicBezTo>
                    <a:cubicBezTo>
                      <a:pt x="10" y="4"/>
                      <a:pt x="6" y="3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5" y="7"/>
                      <a:pt x="9" y="13"/>
                      <a:pt x="6" y="18"/>
                    </a:cubicBezTo>
                    <a:cubicBezTo>
                      <a:pt x="5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1" y="33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42" y="45"/>
                      <a:pt x="51" y="57"/>
                      <a:pt x="60" y="69"/>
                    </a:cubicBezTo>
                    <a:cubicBezTo>
                      <a:pt x="72" y="84"/>
                      <a:pt x="83" y="99"/>
                      <a:pt x="94" y="115"/>
                    </a:cubicBezTo>
                    <a:cubicBezTo>
                      <a:pt x="103" y="127"/>
                      <a:pt x="110" y="140"/>
                      <a:pt x="121" y="150"/>
                    </a:cubicBezTo>
                    <a:cubicBezTo>
                      <a:pt x="128" y="155"/>
                      <a:pt x="136" y="160"/>
                      <a:pt x="145" y="158"/>
                    </a:cubicBezTo>
                    <a:cubicBezTo>
                      <a:pt x="153" y="157"/>
                      <a:pt x="158" y="150"/>
                      <a:pt x="157" y="142"/>
                    </a:cubicBezTo>
                    <a:close/>
                    <a:moveTo>
                      <a:pt x="116" y="140"/>
                    </a:moveTo>
                    <a:cubicBezTo>
                      <a:pt x="114" y="138"/>
                      <a:pt x="113" y="137"/>
                      <a:pt x="112" y="136"/>
                    </a:cubicBezTo>
                    <a:cubicBezTo>
                      <a:pt x="115" y="130"/>
                      <a:pt x="117" y="123"/>
                      <a:pt x="118" y="117"/>
                    </a:cubicBezTo>
                    <a:cubicBezTo>
                      <a:pt x="119" y="113"/>
                      <a:pt x="120" y="109"/>
                      <a:pt x="121" y="106"/>
                    </a:cubicBezTo>
                    <a:cubicBezTo>
                      <a:pt x="121" y="103"/>
                      <a:pt x="123" y="99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40"/>
                      <a:pt x="116" y="140"/>
                      <a:pt x="116" y="140"/>
                    </a:cubicBezTo>
                    <a:close/>
                    <a:moveTo>
                      <a:pt x="46" y="30"/>
                    </a:moveTo>
                    <a:cubicBezTo>
                      <a:pt x="45" y="32"/>
                      <a:pt x="42" y="36"/>
                      <a:pt x="42" y="38"/>
                    </a:cubicBezTo>
                    <a:cubicBezTo>
                      <a:pt x="42" y="35"/>
                      <a:pt x="44" y="32"/>
                      <a:pt x="45" y="28"/>
                    </a:cubicBezTo>
                    <a:cubicBezTo>
                      <a:pt x="46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8"/>
                      <a:pt x="44" y="41"/>
                    </a:cubicBezTo>
                    <a:cubicBezTo>
                      <a:pt x="45" y="38"/>
                      <a:pt x="46" y="34"/>
                      <a:pt x="47" y="30"/>
                    </a:cubicBezTo>
                    <a:cubicBezTo>
                      <a:pt x="47" y="30"/>
                      <a:pt x="47" y="30"/>
                      <a:pt x="46" y="30"/>
                    </a:cubicBezTo>
                    <a:close/>
                    <a:moveTo>
                      <a:pt x="39" y="28"/>
                    </a:moveTo>
                    <a:cubicBezTo>
                      <a:pt x="39" y="27"/>
                      <a:pt x="40" y="26"/>
                      <a:pt x="41" y="25"/>
                    </a:cubicBezTo>
                    <a:cubicBezTo>
                      <a:pt x="41" y="26"/>
                      <a:pt x="41" y="26"/>
                      <a:pt x="42" y="26"/>
                    </a:cubicBezTo>
                    <a:cubicBezTo>
                      <a:pt x="41" y="27"/>
                      <a:pt x="40" y="29"/>
                      <a:pt x="39" y="30"/>
                    </a:cubicBezTo>
                    <a:cubicBezTo>
                      <a:pt x="36" y="36"/>
                      <a:pt x="39" y="30"/>
                      <a:pt x="39" y="28"/>
                    </a:cubicBezTo>
                    <a:cubicBezTo>
                      <a:pt x="39" y="28"/>
                      <a:pt x="39" y="28"/>
                      <a:pt x="39" y="28"/>
                    </a:cubicBezTo>
                    <a:close/>
                    <a:moveTo>
                      <a:pt x="44" y="28"/>
                    </a:moveTo>
                    <a:cubicBezTo>
                      <a:pt x="43" y="29"/>
                      <a:pt x="42" y="31"/>
                      <a:pt x="42" y="32"/>
                    </a:cubicBezTo>
                    <a:cubicBezTo>
                      <a:pt x="41" y="33"/>
                      <a:pt x="39" y="37"/>
                      <a:pt x="40" y="34"/>
                    </a:cubicBezTo>
                    <a:cubicBezTo>
                      <a:pt x="41" y="32"/>
                      <a:pt x="42" y="29"/>
                      <a:pt x="43" y="27"/>
                    </a:cubicBezTo>
                    <a:cubicBezTo>
                      <a:pt x="43" y="27"/>
                      <a:pt x="44" y="27"/>
                      <a:pt x="44" y="28"/>
                    </a:cubicBezTo>
                    <a:close/>
                    <a:moveTo>
                      <a:pt x="52" y="33"/>
                    </a:moveTo>
                    <a:cubicBezTo>
                      <a:pt x="50" y="37"/>
                      <a:pt x="48" y="40"/>
                      <a:pt x="46" y="43"/>
                    </a:cubicBezTo>
                    <a:cubicBezTo>
                      <a:pt x="47" y="41"/>
                      <a:pt x="48" y="35"/>
                      <a:pt x="50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0" y="32"/>
                      <a:pt x="51" y="33"/>
                      <a:pt x="52" y="33"/>
                    </a:cubicBezTo>
                    <a:close/>
                    <a:moveTo>
                      <a:pt x="57" y="37"/>
                    </a:moveTo>
                    <a:cubicBezTo>
                      <a:pt x="55" y="41"/>
                      <a:pt x="53" y="45"/>
                      <a:pt x="51" y="49"/>
                    </a:cubicBezTo>
                    <a:cubicBezTo>
                      <a:pt x="53" y="46"/>
                      <a:pt x="54" y="40"/>
                      <a:pt x="55" y="35"/>
                    </a:cubicBezTo>
                    <a:cubicBezTo>
                      <a:pt x="56" y="36"/>
                      <a:pt x="56" y="36"/>
                      <a:pt x="57" y="37"/>
                    </a:cubicBezTo>
                    <a:close/>
                    <a:moveTo>
                      <a:pt x="60" y="39"/>
                    </a:moveTo>
                    <a:cubicBezTo>
                      <a:pt x="58" y="44"/>
                      <a:pt x="56" y="49"/>
                      <a:pt x="54" y="54"/>
                    </a:cubicBezTo>
                    <a:cubicBezTo>
                      <a:pt x="56" y="49"/>
                      <a:pt x="57" y="43"/>
                      <a:pt x="58" y="38"/>
                    </a:cubicBezTo>
                    <a:cubicBezTo>
                      <a:pt x="59" y="38"/>
                      <a:pt x="60" y="39"/>
                      <a:pt x="60" y="39"/>
                    </a:cubicBezTo>
                    <a:close/>
                    <a:moveTo>
                      <a:pt x="64" y="42"/>
                    </a:moveTo>
                    <a:cubicBezTo>
                      <a:pt x="61" y="46"/>
                      <a:pt x="60" y="51"/>
                      <a:pt x="58" y="55"/>
                    </a:cubicBezTo>
                    <a:cubicBezTo>
                      <a:pt x="57" y="57"/>
                      <a:pt x="57" y="57"/>
                      <a:pt x="57" y="55"/>
                    </a:cubicBezTo>
                    <a:cubicBezTo>
                      <a:pt x="57" y="53"/>
                      <a:pt x="58" y="52"/>
                      <a:pt x="58" y="50"/>
                    </a:cubicBezTo>
                    <a:cubicBezTo>
                      <a:pt x="59" y="47"/>
                      <a:pt x="60" y="43"/>
                      <a:pt x="61" y="40"/>
                    </a:cubicBezTo>
                    <a:cubicBezTo>
                      <a:pt x="62" y="41"/>
                      <a:pt x="63" y="41"/>
                      <a:pt x="64" y="42"/>
                    </a:cubicBezTo>
                    <a:close/>
                    <a:moveTo>
                      <a:pt x="67" y="45"/>
                    </a:moveTo>
                    <a:cubicBezTo>
                      <a:pt x="67" y="45"/>
                      <a:pt x="67" y="45"/>
                      <a:pt x="67" y="45"/>
                    </a:cubicBezTo>
                    <a:cubicBezTo>
                      <a:pt x="66" y="47"/>
                      <a:pt x="65" y="49"/>
                      <a:pt x="63" y="51"/>
                    </a:cubicBezTo>
                    <a:cubicBezTo>
                      <a:pt x="62" y="53"/>
                      <a:pt x="62" y="54"/>
                      <a:pt x="61" y="56"/>
                    </a:cubicBezTo>
                    <a:cubicBezTo>
                      <a:pt x="61" y="56"/>
                      <a:pt x="60" y="56"/>
                      <a:pt x="60" y="57"/>
                    </a:cubicBezTo>
                    <a:cubicBezTo>
                      <a:pt x="62" y="52"/>
                      <a:pt x="63" y="47"/>
                      <a:pt x="64" y="43"/>
                    </a:cubicBezTo>
                    <a:cubicBezTo>
                      <a:pt x="65" y="43"/>
                      <a:pt x="66" y="44"/>
                      <a:pt x="67" y="45"/>
                    </a:cubicBezTo>
                    <a:close/>
                    <a:moveTo>
                      <a:pt x="73" y="49"/>
                    </a:moveTo>
                    <a:cubicBezTo>
                      <a:pt x="71" y="51"/>
                      <a:pt x="70" y="53"/>
                      <a:pt x="69" y="56"/>
                    </a:cubicBezTo>
                    <a:cubicBezTo>
                      <a:pt x="68" y="57"/>
                      <a:pt x="67" y="59"/>
                      <a:pt x="67" y="60"/>
                    </a:cubicBezTo>
                    <a:cubicBezTo>
                      <a:pt x="66" y="62"/>
                      <a:pt x="64" y="64"/>
                      <a:pt x="64" y="66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7"/>
                      <a:pt x="70" y="47"/>
                      <a:pt x="69" y="47"/>
                    </a:cubicBezTo>
                    <a:cubicBezTo>
                      <a:pt x="67" y="50"/>
                      <a:pt x="65" y="54"/>
                      <a:pt x="63" y="57"/>
                    </a:cubicBezTo>
                    <a:cubicBezTo>
                      <a:pt x="64" y="56"/>
                      <a:pt x="64" y="55"/>
                      <a:pt x="64" y="55"/>
                    </a:cubicBezTo>
                    <a:cubicBezTo>
                      <a:pt x="66" y="52"/>
                      <a:pt x="67" y="48"/>
                      <a:pt x="68" y="45"/>
                    </a:cubicBezTo>
                    <a:cubicBezTo>
                      <a:pt x="70" y="47"/>
                      <a:pt x="71" y="48"/>
                      <a:pt x="73" y="49"/>
                    </a:cubicBezTo>
                    <a:close/>
                    <a:moveTo>
                      <a:pt x="75" y="51"/>
                    </a:moveTo>
                    <a:cubicBezTo>
                      <a:pt x="73" y="55"/>
                      <a:pt x="71" y="58"/>
                      <a:pt x="69" y="62"/>
                    </a:cubicBezTo>
                    <a:cubicBezTo>
                      <a:pt x="71" y="58"/>
                      <a:pt x="72" y="54"/>
                      <a:pt x="73" y="50"/>
                    </a:cubicBezTo>
                    <a:cubicBezTo>
                      <a:pt x="74" y="50"/>
                      <a:pt x="75" y="51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7"/>
                      <a:pt x="115" y="103"/>
                      <a:pt x="113" y="109"/>
                    </a:cubicBezTo>
                    <a:cubicBezTo>
                      <a:pt x="112" y="112"/>
                      <a:pt x="111" y="115"/>
                      <a:pt x="110" y="118"/>
                    </a:cubicBezTo>
                    <a:cubicBezTo>
                      <a:pt x="113" y="108"/>
                      <a:pt x="115" y="98"/>
                      <a:pt x="116" y="88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5"/>
                    </a:moveTo>
                    <a:cubicBezTo>
                      <a:pt x="138" y="121"/>
                      <a:pt x="137" y="127"/>
                      <a:pt x="135" y="133"/>
                    </a:cubicBezTo>
                    <a:cubicBezTo>
                      <a:pt x="134" y="136"/>
                      <a:pt x="133" y="139"/>
                      <a:pt x="131" y="143"/>
                    </a:cubicBezTo>
                    <a:cubicBezTo>
                      <a:pt x="131" y="144"/>
                      <a:pt x="130" y="146"/>
                      <a:pt x="130" y="147"/>
                    </a:cubicBezTo>
                    <a:cubicBezTo>
                      <a:pt x="130" y="147"/>
                      <a:pt x="129" y="147"/>
                      <a:pt x="129" y="148"/>
                    </a:cubicBezTo>
                    <a:cubicBezTo>
                      <a:pt x="129" y="147"/>
                      <a:pt x="129" y="147"/>
                      <a:pt x="130" y="147"/>
                    </a:cubicBezTo>
                    <a:cubicBezTo>
                      <a:pt x="130" y="141"/>
                      <a:pt x="133" y="136"/>
                      <a:pt x="134" y="130"/>
                    </a:cubicBezTo>
                    <a:cubicBezTo>
                      <a:pt x="136" y="125"/>
                      <a:pt x="138" y="119"/>
                      <a:pt x="139" y="113"/>
                    </a:cubicBezTo>
                    <a:cubicBezTo>
                      <a:pt x="139" y="113"/>
                      <a:pt x="139" y="114"/>
                      <a:pt x="140" y="115"/>
                    </a:cubicBezTo>
                    <a:close/>
                    <a:moveTo>
                      <a:pt x="130" y="103"/>
                    </a:moveTo>
                    <a:cubicBezTo>
                      <a:pt x="128" y="109"/>
                      <a:pt x="127" y="114"/>
                      <a:pt x="126" y="120"/>
                    </a:cubicBezTo>
                    <a:cubicBezTo>
                      <a:pt x="125" y="124"/>
                      <a:pt x="124" y="127"/>
                      <a:pt x="123" y="130"/>
                    </a:cubicBezTo>
                    <a:cubicBezTo>
                      <a:pt x="122" y="134"/>
                      <a:pt x="122" y="138"/>
                      <a:pt x="121" y="141"/>
                    </a:cubicBezTo>
                    <a:cubicBezTo>
                      <a:pt x="120" y="144"/>
                      <a:pt x="120" y="142"/>
                      <a:pt x="121" y="141"/>
                    </a:cubicBezTo>
                    <a:cubicBezTo>
                      <a:pt x="121" y="139"/>
                      <a:pt x="121" y="136"/>
                      <a:pt x="122" y="134"/>
                    </a:cubicBezTo>
                    <a:cubicBezTo>
                      <a:pt x="123" y="131"/>
                      <a:pt x="124" y="127"/>
                      <a:pt x="125" y="123"/>
                    </a:cubicBezTo>
                    <a:cubicBezTo>
                      <a:pt x="127" y="116"/>
                      <a:pt x="127" y="108"/>
                      <a:pt x="128" y="100"/>
                    </a:cubicBezTo>
                    <a:cubicBezTo>
                      <a:pt x="128" y="101"/>
                      <a:pt x="129" y="102"/>
                      <a:pt x="130" y="103"/>
                    </a:cubicBezTo>
                    <a:close/>
                    <a:moveTo>
                      <a:pt x="131" y="104"/>
                    </a:moveTo>
                    <a:cubicBezTo>
                      <a:pt x="132" y="105"/>
                      <a:pt x="132" y="106"/>
                      <a:pt x="133" y="106"/>
                    </a:cubicBezTo>
                    <a:cubicBezTo>
                      <a:pt x="132" y="114"/>
                      <a:pt x="129" y="121"/>
                      <a:pt x="127" y="128"/>
                    </a:cubicBezTo>
                    <a:cubicBezTo>
                      <a:pt x="126" y="131"/>
                      <a:pt x="126" y="134"/>
                      <a:pt x="125" y="137"/>
                    </a:cubicBezTo>
                    <a:cubicBezTo>
                      <a:pt x="125" y="139"/>
                      <a:pt x="125" y="140"/>
                      <a:pt x="124" y="141"/>
                    </a:cubicBezTo>
                    <a:cubicBezTo>
                      <a:pt x="124" y="143"/>
                      <a:pt x="123" y="148"/>
                      <a:pt x="123" y="144"/>
                    </a:cubicBezTo>
                    <a:cubicBezTo>
                      <a:pt x="125" y="137"/>
                      <a:pt x="127" y="130"/>
                      <a:pt x="128" y="122"/>
                    </a:cubicBezTo>
                    <a:cubicBezTo>
                      <a:pt x="128" y="119"/>
                      <a:pt x="128" y="115"/>
                      <a:pt x="129" y="111"/>
                    </a:cubicBezTo>
                    <a:cubicBezTo>
                      <a:pt x="129" y="109"/>
                      <a:pt x="130" y="106"/>
                      <a:pt x="131" y="104"/>
                    </a:cubicBezTo>
                    <a:close/>
                    <a:moveTo>
                      <a:pt x="133" y="109"/>
                    </a:moveTo>
                    <a:cubicBezTo>
                      <a:pt x="134" y="109"/>
                      <a:pt x="134" y="108"/>
                      <a:pt x="134" y="108"/>
                    </a:cubicBezTo>
                    <a:cubicBezTo>
                      <a:pt x="134" y="108"/>
                      <a:pt x="134" y="107"/>
                      <a:pt x="134" y="107"/>
                    </a:cubicBezTo>
                    <a:cubicBezTo>
                      <a:pt x="135" y="109"/>
                      <a:pt x="136" y="110"/>
                      <a:pt x="138" y="112"/>
                    </a:cubicBezTo>
                    <a:cubicBezTo>
                      <a:pt x="133" y="123"/>
                      <a:pt x="132" y="134"/>
                      <a:pt x="127" y="145"/>
                    </a:cubicBezTo>
                    <a:cubicBezTo>
                      <a:pt x="128" y="143"/>
                      <a:pt x="128" y="139"/>
                      <a:pt x="128" y="136"/>
                    </a:cubicBezTo>
                    <a:cubicBezTo>
                      <a:pt x="129" y="133"/>
                      <a:pt x="129" y="130"/>
                      <a:pt x="130" y="126"/>
                    </a:cubicBezTo>
                    <a:cubicBezTo>
                      <a:pt x="131" y="121"/>
                      <a:pt x="132" y="115"/>
                      <a:pt x="133" y="109"/>
                    </a:cubicBezTo>
                    <a:close/>
                    <a:moveTo>
                      <a:pt x="127" y="99"/>
                    </a:moveTo>
                    <a:cubicBezTo>
                      <a:pt x="124" y="106"/>
                      <a:pt x="123" y="113"/>
                      <a:pt x="122" y="119"/>
                    </a:cubicBezTo>
                    <a:cubicBezTo>
                      <a:pt x="121" y="123"/>
                      <a:pt x="120" y="127"/>
                      <a:pt x="119" y="131"/>
                    </a:cubicBezTo>
                    <a:cubicBezTo>
                      <a:pt x="118" y="133"/>
                      <a:pt x="118" y="135"/>
                      <a:pt x="117" y="137"/>
                    </a:cubicBezTo>
                    <a:cubicBezTo>
                      <a:pt x="116" y="141"/>
                      <a:pt x="117" y="137"/>
                      <a:pt x="117" y="136"/>
                    </a:cubicBezTo>
                    <a:cubicBezTo>
                      <a:pt x="118" y="123"/>
                      <a:pt x="123" y="110"/>
                      <a:pt x="124" y="97"/>
                    </a:cubicBezTo>
                    <a:cubicBezTo>
                      <a:pt x="125" y="98"/>
                      <a:pt x="126" y="99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19" y="107"/>
                      <a:pt x="118" y="113"/>
                    </a:cubicBezTo>
                    <a:cubicBezTo>
                      <a:pt x="117" y="117"/>
                      <a:pt x="117" y="120"/>
                      <a:pt x="116" y="124"/>
                    </a:cubicBezTo>
                    <a:cubicBezTo>
                      <a:pt x="115" y="126"/>
                      <a:pt x="114" y="128"/>
                      <a:pt x="114" y="130"/>
                    </a:cubicBezTo>
                    <a:cubicBezTo>
                      <a:pt x="115" y="124"/>
                      <a:pt x="115" y="118"/>
                      <a:pt x="117" y="112"/>
                    </a:cubicBezTo>
                    <a:cubicBezTo>
                      <a:pt x="118" y="109"/>
                      <a:pt x="118" y="105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6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6"/>
                      <a:pt x="86" y="99"/>
                    </a:cubicBezTo>
                    <a:cubicBezTo>
                      <a:pt x="85" y="97"/>
                      <a:pt x="84" y="96"/>
                      <a:pt x="83" y="94"/>
                    </a:cubicBezTo>
                    <a:cubicBezTo>
                      <a:pt x="83" y="94"/>
                      <a:pt x="83" y="94"/>
                      <a:pt x="83" y="94"/>
                    </a:cubicBezTo>
                    <a:cubicBezTo>
                      <a:pt x="84" y="93"/>
                      <a:pt x="84" y="93"/>
                      <a:pt x="85" y="92"/>
                    </a:cubicBezTo>
                    <a:cubicBezTo>
                      <a:pt x="84" y="92"/>
                      <a:pt x="85" y="95"/>
                      <a:pt x="84" y="96"/>
                    </a:cubicBezTo>
                    <a:cubicBezTo>
                      <a:pt x="84" y="96"/>
                      <a:pt x="85" y="96"/>
                      <a:pt x="85" y="96"/>
                    </a:cubicBezTo>
                    <a:close/>
                    <a:moveTo>
                      <a:pt x="93" y="84"/>
                    </a:moveTo>
                    <a:cubicBezTo>
                      <a:pt x="96" y="82"/>
                      <a:pt x="99" y="78"/>
                      <a:pt x="101" y="74"/>
                    </a:cubicBezTo>
                    <a:cubicBezTo>
                      <a:pt x="102" y="75"/>
                      <a:pt x="103" y="76"/>
                      <a:pt x="104" y="77"/>
                    </a:cubicBezTo>
                    <a:cubicBezTo>
                      <a:pt x="104" y="77"/>
                      <a:pt x="104" y="77"/>
                      <a:pt x="104" y="77"/>
                    </a:cubicBezTo>
                    <a:cubicBezTo>
                      <a:pt x="102" y="82"/>
                      <a:pt x="101" y="87"/>
                      <a:pt x="100" y="93"/>
                    </a:cubicBezTo>
                    <a:cubicBezTo>
                      <a:pt x="99" y="98"/>
                      <a:pt x="97" y="104"/>
                      <a:pt x="96" y="108"/>
                    </a:cubicBezTo>
                    <a:cubicBezTo>
                      <a:pt x="97" y="103"/>
                      <a:pt x="97" y="98"/>
                      <a:pt x="98" y="93"/>
                    </a:cubicBezTo>
                    <a:cubicBezTo>
                      <a:pt x="99" y="87"/>
                      <a:pt x="101" y="81"/>
                      <a:pt x="101" y="75"/>
                    </a:cubicBezTo>
                    <a:cubicBezTo>
                      <a:pt x="101" y="75"/>
                      <a:pt x="101" y="74"/>
                      <a:pt x="101" y="75"/>
                    </a:cubicBezTo>
                    <a:cubicBezTo>
                      <a:pt x="101" y="75"/>
                      <a:pt x="100" y="76"/>
                      <a:pt x="100" y="77"/>
                    </a:cubicBezTo>
                    <a:cubicBezTo>
                      <a:pt x="100" y="77"/>
                      <a:pt x="100" y="77"/>
                      <a:pt x="100" y="77"/>
                    </a:cubicBezTo>
                    <a:cubicBezTo>
                      <a:pt x="99" y="81"/>
                      <a:pt x="98" y="86"/>
                      <a:pt x="97" y="90"/>
                    </a:cubicBezTo>
                    <a:cubicBezTo>
                      <a:pt x="95" y="95"/>
                      <a:pt x="95" y="99"/>
                      <a:pt x="93" y="104"/>
                    </a:cubicBezTo>
                    <a:cubicBezTo>
                      <a:pt x="92" y="107"/>
                      <a:pt x="93" y="102"/>
                      <a:pt x="93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8"/>
                      <a:pt x="98" y="85"/>
                      <a:pt x="98" y="80"/>
                    </a:cubicBezTo>
                    <a:cubicBezTo>
                      <a:pt x="98" y="80"/>
                      <a:pt x="97" y="80"/>
                      <a:pt x="97" y="80"/>
                    </a:cubicBezTo>
                    <a:cubicBezTo>
                      <a:pt x="96" y="85"/>
                      <a:pt x="94" y="89"/>
                      <a:pt x="92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0" y="118"/>
                    </a:moveTo>
                    <a:cubicBezTo>
                      <a:pt x="100" y="118"/>
                      <a:pt x="100" y="118"/>
                      <a:pt x="100" y="118"/>
                    </a:cubicBezTo>
                    <a:cubicBezTo>
                      <a:pt x="99" y="117"/>
                      <a:pt x="98" y="116"/>
                      <a:pt x="97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100" y="109"/>
                      <a:pt x="101" y="104"/>
                      <a:pt x="103" y="98"/>
                    </a:cubicBezTo>
                    <a:cubicBezTo>
                      <a:pt x="104" y="96"/>
                      <a:pt x="105" y="93"/>
                      <a:pt x="106" y="90"/>
                    </a:cubicBezTo>
                    <a:cubicBezTo>
                      <a:pt x="106" y="89"/>
                      <a:pt x="106" y="87"/>
                      <a:pt x="107" y="86"/>
                    </a:cubicBezTo>
                    <a:cubicBezTo>
                      <a:pt x="106" y="91"/>
                      <a:pt x="104" y="96"/>
                      <a:pt x="103" y="100"/>
                    </a:cubicBezTo>
                    <a:cubicBezTo>
                      <a:pt x="102" y="106"/>
                      <a:pt x="102" y="112"/>
                      <a:pt x="100" y="118"/>
                    </a:cubicBezTo>
                    <a:close/>
                    <a:moveTo>
                      <a:pt x="91" y="98"/>
                    </a:moveTo>
                    <a:cubicBezTo>
                      <a:pt x="92" y="97"/>
                      <a:pt x="92" y="96"/>
                      <a:pt x="92" y="95"/>
                    </a:cubicBezTo>
                    <a:cubicBezTo>
                      <a:pt x="94" y="92"/>
                      <a:pt x="95" y="89"/>
                      <a:pt x="96" y="86"/>
                    </a:cubicBezTo>
                    <a:cubicBezTo>
                      <a:pt x="96" y="86"/>
                      <a:pt x="97" y="81"/>
                      <a:pt x="97" y="83"/>
                    </a:cubicBezTo>
                    <a:cubicBezTo>
                      <a:pt x="97" y="85"/>
                      <a:pt x="96" y="86"/>
                      <a:pt x="95" y="88"/>
                    </a:cubicBezTo>
                    <a:cubicBezTo>
                      <a:pt x="93" y="94"/>
                      <a:pt x="93" y="100"/>
                      <a:pt x="92" y="106"/>
                    </a:cubicBezTo>
                    <a:cubicBezTo>
                      <a:pt x="92" y="107"/>
                      <a:pt x="92" y="107"/>
                      <a:pt x="93" y="107"/>
                    </a:cubicBezTo>
                    <a:cubicBezTo>
                      <a:pt x="95" y="102"/>
                      <a:pt x="95" y="97"/>
                      <a:pt x="97" y="92"/>
                    </a:cubicBezTo>
                    <a:cubicBezTo>
                      <a:pt x="98" y="89"/>
                      <a:pt x="99" y="86"/>
                      <a:pt x="100" y="82"/>
                    </a:cubicBezTo>
                    <a:cubicBezTo>
                      <a:pt x="100" y="83"/>
                      <a:pt x="100" y="83"/>
                      <a:pt x="100" y="83"/>
                    </a:cubicBezTo>
                    <a:cubicBezTo>
                      <a:pt x="99" y="86"/>
                      <a:pt x="98" y="89"/>
                      <a:pt x="97" y="93"/>
                    </a:cubicBezTo>
                    <a:cubicBezTo>
                      <a:pt x="96" y="98"/>
                      <a:pt x="96" y="104"/>
                      <a:pt x="95" y="110"/>
                    </a:cubicBezTo>
                    <a:cubicBezTo>
                      <a:pt x="94" y="110"/>
                      <a:pt x="95" y="110"/>
                      <a:pt x="95" y="110"/>
                    </a:cubicBezTo>
                    <a:cubicBezTo>
                      <a:pt x="93" y="108"/>
                      <a:pt x="91" y="106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0" y="102"/>
                      <a:pt x="91" y="100"/>
                      <a:pt x="91" y="98"/>
                    </a:cubicBezTo>
                    <a:close/>
                    <a:moveTo>
                      <a:pt x="97" y="114"/>
                    </a:moveTo>
                    <a:cubicBezTo>
                      <a:pt x="97" y="114"/>
                      <a:pt x="97" y="114"/>
                      <a:pt x="97" y="114"/>
                    </a:cubicBezTo>
                    <a:cubicBezTo>
                      <a:pt x="96" y="113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100"/>
                      <a:pt x="101" y="89"/>
                      <a:pt x="104" y="78"/>
                    </a:cubicBezTo>
                    <a:cubicBezTo>
                      <a:pt x="104" y="80"/>
                      <a:pt x="103" y="83"/>
                      <a:pt x="103" y="86"/>
                    </a:cubicBezTo>
                    <a:cubicBezTo>
                      <a:pt x="102" y="89"/>
                      <a:pt x="102" y="92"/>
                      <a:pt x="101" y="95"/>
                    </a:cubicBezTo>
                    <a:cubicBezTo>
                      <a:pt x="99" y="101"/>
                      <a:pt x="99" y="108"/>
                      <a:pt x="97" y="114"/>
                    </a:cubicBezTo>
                    <a:close/>
                    <a:moveTo>
                      <a:pt x="92" y="87"/>
                    </a:moveTo>
                    <a:cubicBezTo>
                      <a:pt x="92" y="91"/>
                      <a:pt x="91" y="94"/>
                      <a:pt x="91" y="98"/>
                    </a:cubicBezTo>
                    <a:cubicBezTo>
                      <a:pt x="91" y="98"/>
                      <a:pt x="91" y="98"/>
                      <a:pt x="90" y="99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89" y="101"/>
                      <a:pt x="89" y="102"/>
                      <a:pt x="89" y="102"/>
                    </a:cubicBezTo>
                    <a:cubicBezTo>
                      <a:pt x="89" y="102"/>
                      <a:pt x="89" y="102"/>
                      <a:pt x="89" y="103"/>
                    </a:cubicBezTo>
                    <a:cubicBezTo>
                      <a:pt x="88" y="102"/>
                      <a:pt x="88" y="101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7"/>
                      <a:pt x="89" y="94"/>
                      <a:pt x="90" y="92"/>
                    </a:cubicBezTo>
                    <a:cubicBezTo>
                      <a:pt x="91" y="90"/>
                      <a:pt x="91" y="89"/>
                      <a:pt x="92" y="87"/>
                    </a:cubicBezTo>
                    <a:cubicBezTo>
                      <a:pt x="92" y="86"/>
                      <a:pt x="92" y="85"/>
                      <a:pt x="92" y="87"/>
                    </a:cubicBezTo>
                    <a:close/>
                    <a:moveTo>
                      <a:pt x="107" y="127"/>
                    </a:move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06" y="126"/>
                      <a:pt x="105" y="125"/>
                      <a:pt x="104" y="124"/>
                    </a:cubicBezTo>
                    <a:cubicBezTo>
                      <a:pt x="103" y="122"/>
                      <a:pt x="102" y="120"/>
                      <a:pt x="101" y="119"/>
                    </a:cubicBezTo>
                    <a:cubicBezTo>
                      <a:pt x="101" y="119"/>
                      <a:pt x="101" y="119"/>
                      <a:pt x="101" y="118"/>
                    </a:cubicBezTo>
                    <a:cubicBezTo>
                      <a:pt x="101" y="118"/>
                      <a:pt x="101" y="117"/>
                      <a:pt x="102" y="117"/>
                    </a:cubicBezTo>
                    <a:cubicBezTo>
                      <a:pt x="102" y="117"/>
                      <a:pt x="102" y="116"/>
                      <a:pt x="102" y="116"/>
                    </a:cubicBezTo>
                    <a:cubicBezTo>
                      <a:pt x="104" y="111"/>
                      <a:pt x="105" y="105"/>
                      <a:pt x="107" y="100"/>
                    </a:cubicBezTo>
                    <a:cubicBezTo>
                      <a:pt x="108" y="98"/>
                      <a:pt x="109" y="95"/>
                      <a:pt x="110" y="93"/>
                    </a:cubicBezTo>
                    <a:cubicBezTo>
                      <a:pt x="109" y="96"/>
                      <a:pt x="109" y="100"/>
                      <a:pt x="108" y="103"/>
                    </a:cubicBezTo>
                    <a:cubicBezTo>
                      <a:pt x="106" y="110"/>
                      <a:pt x="106" y="116"/>
                      <a:pt x="103" y="123"/>
                    </a:cubicBezTo>
                    <a:cubicBezTo>
                      <a:pt x="103" y="123"/>
                      <a:pt x="104" y="123"/>
                      <a:pt x="104" y="123"/>
                    </a:cubicBezTo>
                    <a:cubicBezTo>
                      <a:pt x="107" y="117"/>
                      <a:pt x="107" y="111"/>
                      <a:pt x="110" y="105"/>
                    </a:cubicBezTo>
                    <a:cubicBezTo>
                      <a:pt x="111" y="102"/>
                      <a:pt x="111" y="100"/>
                      <a:pt x="112" y="97"/>
                    </a:cubicBezTo>
                    <a:cubicBezTo>
                      <a:pt x="113" y="95"/>
                      <a:pt x="115" y="90"/>
                      <a:pt x="115" y="89"/>
                    </a:cubicBezTo>
                    <a:cubicBezTo>
                      <a:pt x="115" y="95"/>
                      <a:pt x="113" y="102"/>
                      <a:pt x="112" y="109"/>
                    </a:cubicBezTo>
                    <a:cubicBezTo>
                      <a:pt x="111" y="112"/>
                      <a:pt x="110" y="115"/>
                      <a:pt x="109" y="119"/>
                    </a:cubicBezTo>
                    <a:cubicBezTo>
                      <a:pt x="109" y="120"/>
                      <a:pt x="108" y="122"/>
                      <a:pt x="108" y="124"/>
                    </a:cubicBezTo>
                    <a:cubicBezTo>
                      <a:pt x="108" y="125"/>
                      <a:pt x="107" y="126"/>
                      <a:pt x="107" y="126"/>
                    </a:cubicBezTo>
                    <a:cubicBezTo>
                      <a:pt x="107" y="127"/>
                      <a:pt x="107" y="127"/>
                      <a:pt x="107" y="127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100"/>
                      <a:pt x="108" y="106"/>
                    </a:cubicBezTo>
                    <a:cubicBezTo>
                      <a:pt x="108" y="107"/>
                      <a:pt x="108" y="109"/>
                      <a:pt x="107" y="110"/>
                    </a:cubicBezTo>
                    <a:cubicBezTo>
                      <a:pt x="108" y="108"/>
                      <a:pt x="108" y="105"/>
                      <a:pt x="109" y="102"/>
                    </a:cubicBezTo>
                    <a:cubicBezTo>
                      <a:pt x="111" y="96"/>
                      <a:pt x="111" y="90"/>
                      <a:pt x="112" y="84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8"/>
                    </a:moveTo>
                    <a:cubicBezTo>
                      <a:pt x="105" y="103"/>
                      <a:pt x="104" y="107"/>
                      <a:pt x="102" y="112"/>
                    </a:cubicBezTo>
                    <a:cubicBezTo>
                      <a:pt x="103" y="111"/>
                      <a:pt x="103" y="111"/>
                      <a:pt x="103" y="110"/>
                    </a:cubicBezTo>
                    <a:cubicBezTo>
                      <a:pt x="103" y="107"/>
                      <a:pt x="104" y="104"/>
                      <a:pt x="104" y="100"/>
                    </a:cubicBezTo>
                    <a:cubicBezTo>
                      <a:pt x="105" y="94"/>
                      <a:pt x="107" y="88"/>
                      <a:pt x="108" y="81"/>
                    </a:cubicBezTo>
                    <a:cubicBezTo>
                      <a:pt x="108" y="81"/>
                      <a:pt x="107" y="80"/>
                      <a:pt x="107" y="81"/>
                    </a:cubicBezTo>
                    <a:cubicBezTo>
                      <a:pt x="106" y="87"/>
                      <a:pt x="104" y="93"/>
                      <a:pt x="102" y="98"/>
                    </a:cubicBezTo>
                    <a:cubicBezTo>
                      <a:pt x="101" y="102"/>
                      <a:pt x="100" y="105"/>
                      <a:pt x="99" y="108"/>
                    </a:cubicBezTo>
                    <a:cubicBezTo>
                      <a:pt x="100" y="103"/>
                      <a:pt x="101" y="97"/>
                      <a:pt x="102" y="92"/>
                    </a:cubicBezTo>
                    <a:cubicBezTo>
                      <a:pt x="104" y="87"/>
                      <a:pt x="105" y="82"/>
                      <a:pt x="105" y="77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09" y="88"/>
                      <a:pt x="109" y="93"/>
                      <a:pt x="107" y="98"/>
                    </a:cubicBezTo>
                    <a:close/>
                    <a:moveTo>
                      <a:pt x="99" y="71"/>
                    </a:moveTo>
                    <a:cubicBezTo>
                      <a:pt x="95" y="80"/>
                      <a:pt x="87" y="87"/>
                      <a:pt x="78" y="88"/>
                    </a:cubicBezTo>
                    <a:cubicBezTo>
                      <a:pt x="78" y="87"/>
                      <a:pt x="77" y="86"/>
                      <a:pt x="76" y="85"/>
                    </a:cubicBezTo>
                    <a:cubicBezTo>
                      <a:pt x="86" y="85"/>
                      <a:pt x="92" y="77"/>
                      <a:pt x="96" y="69"/>
                    </a:cubicBezTo>
                    <a:cubicBezTo>
                      <a:pt x="97" y="70"/>
                      <a:pt x="98" y="71"/>
                      <a:pt x="99" y="71"/>
                    </a:cubicBezTo>
                    <a:close/>
                    <a:moveTo>
                      <a:pt x="57" y="58"/>
                    </a:moveTo>
                    <a:cubicBezTo>
                      <a:pt x="60" y="53"/>
                      <a:pt x="61" y="48"/>
                      <a:pt x="64" y="43"/>
                    </a:cubicBezTo>
                    <a:cubicBezTo>
                      <a:pt x="61" y="48"/>
                      <a:pt x="61" y="55"/>
                      <a:pt x="57" y="61"/>
                    </a:cubicBezTo>
                    <a:cubicBezTo>
                      <a:pt x="56" y="59"/>
                      <a:pt x="55" y="57"/>
                      <a:pt x="54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2"/>
                      <a:pt x="57" y="49"/>
                      <a:pt x="59" y="45"/>
                    </a:cubicBezTo>
                    <a:cubicBezTo>
                      <a:pt x="59" y="46"/>
                      <a:pt x="58" y="46"/>
                      <a:pt x="58" y="47"/>
                    </a:cubicBezTo>
                    <a:cubicBezTo>
                      <a:pt x="57" y="50"/>
                      <a:pt x="57" y="54"/>
                      <a:pt x="56" y="58"/>
                    </a:cubicBezTo>
                    <a:cubicBezTo>
                      <a:pt x="56" y="58"/>
                      <a:pt x="57" y="58"/>
                      <a:pt x="57" y="58"/>
                    </a:cubicBezTo>
                    <a:close/>
                    <a:moveTo>
                      <a:pt x="60" y="64"/>
                    </a:moveTo>
                    <a:cubicBezTo>
                      <a:pt x="60" y="64"/>
                      <a:pt x="61" y="64"/>
                      <a:pt x="61" y="64"/>
                    </a:cubicBezTo>
                    <a:cubicBezTo>
                      <a:pt x="62" y="61"/>
                      <a:pt x="63" y="59"/>
                      <a:pt x="65" y="56"/>
                    </a:cubicBezTo>
                    <a:cubicBezTo>
                      <a:pt x="65" y="55"/>
                      <a:pt x="66" y="53"/>
                      <a:pt x="67" y="52"/>
                    </a:cubicBezTo>
                    <a:cubicBezTo>
                      <a:pt x="67" y="52"/>
                      <a:pt x="70" y="46"/>
                      <a:pt x="68" y="49"/>
                    </a:cubicBezTo>
                    <a:cubicBezTo>
                      <a:pt x="66" y="55"/>
                      <a:pt x="63" y="61"/>
                      <a:pt x="63" y="67"/>
                    </a:cubicBezTo>
                    <a:cubicBezTo>
                      <a:pt x="63" y="67"/>
                      <a:pt x="63" y="68"/>
                      <a:pt x="63" y="67"/>
                    </a:cubicBezTo>
                    <a:cubicBezTo>
                      <a:pt x="67" y="62"/>
                      <a:pt x="69" y="56"/>
                      <a:pt x="73" y="50"/>
                    </a:cubicBezTo>
                    <a:cubicBezTo>
                      <a:pt x="70" y="55"/>
                      <a:pt x="68" y="63"/>
                      <a:pt x="66" y="69"/>
                    </a:cubicBezTo>
                    <a:cubicBezTo>
                      <a:pt x="66" y="69"/>
                      <a:pt x="65" y="70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0" y="64"/>
                      <a:pt x="58" y="61"/>
                    </a:cubicBezTo>
                    <a:cubicBezTo>
                      <a:pt x="61" y="57"/>
                      <a:pt x="65" y="51"/>
                      <a:pt x="67" y="46"/>
                    </a:cubicBezTo>
                    <a:cubicBezTo>
                      <a:pt x="65" y="52"/>
                      <a:pt x="62" y="58"/>
                      <a:pt x="60" y="64"/>
                    </a:cubicBezTo>
                    <a:close/>
                    <a:moveTo>
                      <a:pt x="66" y="69"/>
                    </a:moveTo>
                    <a:cubicBezTo>
                      <a:pt x="67" y="68"/>
                      <a:pt x="67" y="67"/>
                      <a:pt x="68" y="66"/>
                    </a:cubicBezTo>
                    <a:cubicBezTo>
                      <a:pt x="69" y="64"/>
                      <a:pt x="69" y="63"/>
                      <a:pt x="70" y="61"/>
                    </a:cubicBezTo>
                    <a:cubicBezTo>
                      <a:pt x="71" y="60"/>
                      <a:pt x="72" y="58"/>
                      <a:pt x="73" y="57"/>
                    </a:cubicBezTo>
                    <a:cubicBezTo>
                      <a:pt x="73" y="56"/>
                      <a:pt x="76" y="49"/>
                      <a:pt x="75" y="53"/>
                    </a:cubicBezTo>
                    <a:cubicBezTo>
                      <a:pt x="72" y="60"/>
                      <a:pt x="70" y="67"/>
                      <a:pt x="68" y="73"/>
                    </a:cubicBezTo>
                    <a:cubicBezTo>
                      <a:pt x="67" y="73"/>
                      <a:pt x="68" y="74"/>
                      <a:pt x="68" y="74"/>
                    </a:cubicBezTo>
                    <a:cubicBezTo>
                      <a:pt x="70" y="71"/>
                      <a:pt x="72" y="68"/>
                      <a:pt x="74" y="65"/>
                    </a:cubicBezTo>
                    <a:cubicBezTo>
                      <a:pt x="75" y="63"/>
                      <a:pt x="76" y="61"/>
                      <a:pt x="77" y="59"/>
                    </a:cubicBezTo>
                    <a:cubicBezTo>
                      <a:pt x="77" y="58"/>
                      <a:pt x="80" y="52"/>
                      <a:pt x="79" y="56"/>
                    </a:cubicBezTo>
                    <a:cubicBezTo>
                      <a:pt x="78" y="60"/>
                      <a:pt x="76" y="64"/>
                      <a:pt x="74" y="68"/>
                    </a:cubicBezTo>
                    <a:cubicBezTo>
                      <a:pt x="73" y="71"/>
                      <a:pt x="72" y="75"/>
                      <a:pt x="71" y="78"/>
                    </a:cubicBezTo>
                    <a:cubicBezTo>
                      <a:pt x="70" y="77"/>
                      <a:pt x="69" y="76"/>
                      <a:pt x="68" y="75"/>
                    </a:cubicBezTo>
                    <a:cubicBezTo>
                      <a:pt x="67" y="73"/>
                      <a:pt x="66" y="72"/>
                      <a:pt x="65" y="71"/>
                    </a:cubicBezTo>
                    <a:cubicBezTo>
                      <a:pt x="65" y="71"/>
                      <a:pt x="66" y="71"/>
                      <a:pt x="66" y="71"/>
                    </a:cubicBezTo>
                    <a:cubicBezTo>
                      <a:pt x="66" y="70"/>
                      <a:pt x="66" y="70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7"/>
                      <a:pt x="75" y="81"/>
                    </a:cubicBezTo>
                    <a:cubicBezTo>
                      <a:pt x="75" y="81"/>
                      <a:pt x="76" y="81"/>
                      <a:pt x="76" y="81"/>
                    </a:cubicBezTo>
                    <a:cubicBezTo>
                      <a:pt x="80" y="74"/>
                      <a:pt x="82" y="67"/>
                      <a:pt x="86" y="60"/>
                    </a:cubicBezTo>
                    <a:cubicBezTo>
                      <a:pt x="84" y="63"/>
                      <a:pt x="83" y="68"/>
                      <a:pt x="82" y="71"/>
                    </a:cubicBezTo>
                    <a:cubicBezTo>
                      <a:pt x="81" y="75"/>
                      <a:pt x="80" y="78"/>
                      <a:pt x="79" y="82"/>
                    </a:cubicBezTo>
                    <a:cubicBezTo>
                      <a:pt x="79" y="82"/>
                      <a:pt x="79" y="82"/>
                      <a:pt x="79" y="82"/>
                    </a:cubicBezTo>
                    <a:cubicBezTo>
                      <a:pt x="77" y="83"/>
                      <a:pt x="76" y="83"/>
                      <a:pt x="74" y="83"/>
                    </a:cubicBezTo>
                    <a:cubicBezTo>
                      <a:pt x="73" y="81"/>
                      <a:pt x="72" y="80"/>
                      <a:pt x="71" y="79"/>
                    </a:cubicBezTo>
                    <a:cubicBezTo>
                      <a:pt x="75" y="73"/>
                      <a:pt x="77" y="65"/>
                      <a:pt x="81" y="59"/>
                    </a:cubicBezTo>
                    <a:cubicBezTo>
                      <a:pt x="84" y="55"/>
                      <a:pt x="81" y="63"/>
                      <a:pt x="81" y="62"/>
                    </a:cubicBezTo>
                    <a:cubicBezTo>
                      <a:pt x="80" y="64"/>
                      <a:pt x="79" y="66"/>
                      <a:pt x="79" y="68"/>
                    </a:cubicBezTo>
                    <a:close/>
                    <a:moveTo>
                      <a:pt x="79" y="82"/>
                    </a:moveTo>
                    <a:cubicBezTo>
                      <a:pt x="83" y="76"/>
                      <a:pt x="85" y="70"/>
                      <a:pt x="88" y="64"/>
                    </a:cubicBezTo>
                    <a:cubicBezTo>
                      <a:pt x="88" y="62"/>
                      <a:pt x="88" y="63"/>
                      <a:pt x="88" y="64"/>
                    </a:cubicBezTo>
                    <a:cubicBezTo>
                      <a:pt x="87" y="67"/>
                      <a:pt x="87" y="69"/>
                      <a:pt x="86" y="71"/>
                    </a:cubicBezTo>
                    <a:cubicBezTo>
                      <a:pt x="85" y="74"/>
                      <a:pt x="84" y="77"/>
                      <a:pt x="83" y="80"/>
                    </a:cubicBezTo>
                    <a:cubicBezTo>
                      <a:pt x="82" y="81"/>
                      <a:pt x="81" y="81"/>
                      <a:pt x="79" y="82"/>
                    </a:cubicBezTo>
                    <a:close/>
                    <a:moveTo>
                      <a:pt x="85" y="76"/>
                    </a:moveTo>
                    <a:cubicBezTo>
                      <a:pt x="86" y="74"/>
                      <a:pt x="87" y="72"/>
                      <a:pt x="88" y="70"/>
                    </a:cubicBezTo>
                    <a:cubicBezTo>
                      <a:pt x="88" y="68"/>
                      <a:pt x="88" y="65"/>
                      <a:pt x="89" y="63"/>
                    </a:cubicBezTo>
                    <a:cubicBezTo>
                      <a:pt x="89" y="63"/>
                      <a:pt x="90" y="64"/>
                      <a:pt x="90" y="64"/>
                    </a:cubicBezTo>
                    <a:cubicBezTo>
                      <a:pt x="90" y="64"/>
                      <a:pt x="90" y="64"/>
                      <a:pt x="90" y="64"/>
                    </a:cubicBezTo>
                    <a:cubicBezTo>
                      <a:pt x="89" y="67"/>
                      <a:pt x="89" y="70"/>
                      <a:pt x="87" y="73"/>
                    </a:cubicBezTo>
                    <a:cubicBezTo>
                      <a:pt x="87" y="75"/>
                      <a:pt x="83" y="83"/>
                      <a:pt x="85" y="76"/>
                    </a:cubicBezTo>
                    <a:close/>
                    <a:moveTo>
                      <a:pt x="88" y="62"/>
                    </a:moveTo>
                    <a:cubicBezTo>
                      <a:pt x="86" y="65"/>
                      <a:pt x="85" y="68"/>
                      <a:pt x="84" y="71"/>
                    </a:cubicBezTo>
                    <a:cubicBezTo>
                      <a:pt x="83" y="74"/>
                      <a:pt x="81" y="78"/>
                      <a:pt x="79" y="81"/>
                    </a:cubicBezTo>
                    <a:cubicBezTo>
                      <a:pt x="82" y="75"/>
                      <a:pt x="85" y="67"/>
                      <a:pt x="86" y="61"/>
                    </a:cubicBezTo>
                    <a:cubicBezTo>
                      <a:pt x="87" y="61"/>
                      <a:pt x="87" y="61"/>
                      <a:pt x="88" y="62"/>
                    </a:cubicBezTo>
                    <a:close/>
                    <a:moveTo>
                      <a:pt x="85" y="60"/>
                    </a:moveTo>
                    <a:cubicBezTo>
                      <a:pt x="81" y="66"/>
                      <a:pt x="79" y="73"/>
                      <a:pt x="76" y="79"/>
                    </a:cubicBezTo>
                    <a:cubicBezTo>
                      <a:pt x="78" y="76"/>
                      <a:pt x="78" y="71"/>
                      <a:pt x="80" y="67"/>
                    </a:cubicBezTo>
                    <a:cubicBezTo>
                      <a:pt x="81" y="64"/>
                      <a:pt x="82" y="61"/>
                      <a:pt x="83" y="58"/>
                    </a:cubicBezTo>
                    <a:cubicBezTo>
                      <a:pt x="84" y="58"/>
                      <a:pt x="84" y="59"/>
                      <a:pt x="85" y="60"/>
                    </a:cubicBezTo>
                    <a:close/>
                    <a:moveTo>
                      <a:pt x="72" y="77"/>
                    </a:moveTo>
                    <a:cubicBezTo>
                      <a:pt x="70" y="80"/>
                      <a:pt x="73" y="72"/>
                      <a:pt x="74" y="72"/>
                    </a:cubicBezTo>
                    <a:cubicBezTo>
                      <a:pt x="74" y="69"/>
                      <a:pt x="75" y="66"/>
                      <a:pt x="77" y="64"/>
                    </a:cubicBezTo>
                    <a:cubicBezTo>
                      <a:pt x="78" y="61"/>
                      <a:pt x="79" y="58"/>
                      <a:pt x="80" y="55"/>
                    </a:cubicBezTo>
                    <a:cubicBezTo>
                      <a:pt x="81" y="56"/>
                      <a:pt x="81" y="56"/>
                      <a:pt x="82" y="57"/>
                    </a:cubicBezTo>
                    <a:cubicBezTo>
                      <a:pt x="77" y="63"/>
                      <a:pt x="75" y="70"/>
                      <a:pt x="72" y="77"/>
                    </a:cubicBezTo>
                    <a:close/>
                    <a:moveTo>
                      <a:pt x="79" y="54"/>
                    </a:moveTo>
                    <a:cubicBezTo>
                      <a:pt x="75" y="60"/>
                      <a:pt x="71" y="66"/>
                      <a:pt x="69" y="72"/>
                    </a:cubicBezTo>
                    <a:cubicBezTo>
                      <a:pt x="72" y="65"/>
                      <a:pt x="73" y="58"/>
                      <a:pt x="76" y="52"/>
                    </a:cubicBezTo>
                    <a:cubicBezTo>
                      <a:pt x="77" y="53"/>
                      <a:pt x="78" y="53"/>
                      <a:pt x="79" y="54"/>
                    </a:cubicBezTo>
                    <a:close/>
                    <a:moveTo>
                      <a:pt x="54" y="35"/>
                    </a:moveTo>
                    <a:cubicBezTo>
                      <a:pt x="54" y="37"/>
                      <a:pt x="53" y="39"/>
                      <a:pt x="52" y="40"/>
                    </a:cubicBezTo>
                    <a:cubicBezTo>
                      <a:pt x="51" y="42"/>
                      <a:pt x="51" y="43"/>
                      <a:pt x="50" y="44"/>
                    </a:cubicBezTo>
                    <a:cubicBezTo>
                      <a:pt x="51" y="40"/>
                      <a:pt x="52" y="37"/>
                      <a:pt x="53" y="34"/>
                    </a:cubicBezTo>
                    <a:cubicBezTo>
                      <a:pt x="53" y="34"/>
                      <a:pt x="54" y="35"/>
                      <a:pt x="54" y="35"/>
                    </a:cubicBezTo>
                    <a:close/>
                    <a:moveTo>
                      <a:pt x="46" y="37"/>
                    </a:moveTo>
                    <a:cubicBezTo>
                      <a:pt x="47" y="36"/>
                      <a:pt x="49" y="30"/>
                      <a:pt x="48" y="34"/>
                    </a:cubicBezTo>
                    <a:cubicBezTo>
                      <a:pt x="47" y="38"/>
                      <a:pt x="46" y="41"/>
                      <a:pt x="45" y="45"/>
                    </a:cubicBezTo>
                    <a:cubicBezTo>
                      <a:pt x="45" y="45"/>
                      <a:pt x="46" y="46"/>
                      <a:pt x="46" y="45"/>
                    </a:cubicBezTo>
                    <a:cubicBezTo>
                      <a:pt x="48" y="42"/>
                      <a:pt x="52" y="37"/>
                      <a:pt x="52" y="34"/>
                    </a:cubicBezTo>
                    <a:cubicBezTo>
                      <a:pt x="52" y="38"/>
                      <a:pt x="50" y="43"/>
                      <a:pt x="48" y="47"/>
                    </a:cubicBezTo>
                    <a:cubicBezTo>
                      <a:pt x="48" y="47"/>
                      <a:pt x="48" y="47"/>
                      <a:pt x="49" y="47"/>
                    </a:cubicBezTo>
                    <a:cubicBezTo>
                      <a:pt x="51" y="44"/>
                      <a:pt x="53" y="40"/>
                      <a:pt x="55" y="37"/>
                    </a:cubicBezTo>
                    <a:cubicBezTo>
                      <a:pt x="53" y="41"/>
                      <a:pt x="51" y="46"/>
                      <a:pt x="50" y="51"/>
                    </a:cubicBezTo>
                    <a:cubicBezTo>
                      <a:pt x="50" y="51"/>
                      <a:pt x="50" y="51"/>
                      <a:pt x="51" y="51"/>
                    </a:cubicBezTo>
                    <a:cubicBezTo>
                      <a:pt x="52" y="49"/>
                      <a:pt x="53" y="46"/>
                      <a:pt x="54" y="44"/>
                    </a:cubicBezTo>
                    <a:cubicBezTo>
                      <a:pt x="55" y="42"/>
                      <a:pt x="57" y="40"/>
                      <a:pt x="57" y="38"/>
                    </a:cubicBezTo>
                    <a:cubicBezTo>
                      <a:pt x="57" y="44"/>
                      <a:pt x="55" y="50"/>
                      <a:pt x="53" y="55"/>
                    </a:cubicBezTo>
                    <a:cubicBezTo>
                      <a:pt x="50" y="51"/>
                      <a:pt x="47" y="47"/>
                      <a:pt x="43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5" y="41"/>
                      <a:pt x="45" y="39"/>
                      <a:pt x="46" y="37"/>
                    </a:cubicBezTo>
                    <a:close/>
                    <a:moveTo>
                      <a:pt x="92" y="85"/>
                    </a:moveTo>
                    <a:cubicBezTo>
                      <a:pt x="90" y="88"/>
                      <a:pt x="89" y="91"/>
                      <a:pt x="88" y="95"/>
                    </a:cubicBezTo>
                    <a:cubicBezTo>
                      <a:pt x="88" y="96"/>
                      <a:pt x="87" y="100"/>
                      <a:pt x="88" y="96"/>
                    </a:cubicBezTo>
                    <a:cubicBezTo>
                      <a:pt x="88" y="93"/>
                      <a:pt x="89" y="91"/>
                      <a:pt x="89" y="89"/>
                    </a:cubicBezTo>
                    <a:cubicBezTo>
                      <a:pt x="89" y="88"/>
                      <a:pt x="89" y="88"/>
                      <a:pt x="89" y="89"/>
                    </a:cubicBezTo>
                    <a:cubicBezTo>
                      <a:pt x="87" y="90"/>
                      <a:pt x="86" y="92"/>
                      <a:pt x="85" y="94"/>
                    </a:cubicBezTo>
                    <a:cubicBezTo>
                      <a:pt x="86" y="94"/>
                      <a:pt x="86" y="91"/>
                      <a:pt x="85" y="90"/>
                    </a:cubicBezTo>
                    <a:cubicBezTo>
                      <a:pt x="85" y="90"/>
                      <a:pt x="85" y="90"/>
                      <a:pt x="85" y="90"/>
                    </a:cubicBezTo>
                    <a:cubicBezTo>
                      <a:pt x="84" y="92"/>
                      <a:pt x="83" y="95"/>
                      <a:pt x="83" y="91"/>
                    </a:cubicBezTo>
                    <a:cubicBezTo>
                      <a:pt x="82" y="91"/>
                      <a:pt x="82" y="91"/>
                      <a:pt x="82" y="91"/>
                    </a:cubicBezTo>
                    <a:cubicBezTo>
                      <a:pt x="82" y="92"/>
                      <a:pt x="82" y="93"/>
                      <a:pt x="82" y="94"/>
                    </a:cubicBezTo>
                    <a:cubicBezTo>
                      <a:pt x="82" y="93"/>
                      <a:pt x="81" y="92"/>
                      <a:pt x="80" y="91"/>
                    </a:cubicBezTo>
                    <a:cubicBezTo>
                      <a:pt x="84" y="90"/>
                      <a:pt x="88" y="88"/>
                      <a:pt x="92" y="85"/>
                    </a:cubicBezTo>
                    <a:close/>
                    <a:moveTo>
                      <a:pt x="107" y="129"/>
                    </a:moveTo>
                    <a:cubicBezTo>
                      <a:pt x="108" y="127"/>
                      <a:pt x="108" y="126"/>
                      <a:pt x="109" y="124"/>
                    </a:cubicBezTo>
                    <a:cubicBezTo>
                      <a:pt x="110" y="119"/>
                      <a:pt x="112" y="115"/>
                      <a:pt x="114" y="110"/>
                    </a:cubicBezTo>
                    <a:cubicBezTo>
                      <a:pt x="115" y="107"/>
                      <a:pt x="115" y="104"/>
                      <a:pt x="116" y="101"/>
                    </a:cubicBezTo>
                    <a:cubicBezTo>
                      <a:pt x="117" y="99"/>
                      <a:pt x="118" y="97"/>
                      <a:pt x="118" y="95"/>
                    </a:cubicBezTo>
                    <a:cubicBezTo>
                      <a:pt x="119" y="94"/>
                      <a:pt x="119" y="93"/>
                      <a:pt x="119" y="92"/>
                    </a:cubicBezTo>
                    <a:cubicBezTo>
                      <a:pt x="119" y="93"/>
                      <a:pt x="119" y="94"/>
                      <a:pt x="119" y="95"/>
                    </a:cubicBezTo>
                    <a:cubicBezTo>
                      <a:pt x="118" y="101"/>
                      <a:pt x="118" y="108"/>
                      <a:pt x="116" y="114"/>
                    </a:cubicBezTo>
                    <a:cubicBezTo>
                      <a:pt x="114" y="121"/>
                      <a:pt x="114" y="128"/>
                      <a:pt x="112" y="135"/>
                    </a:cubicBezTo>
                    <a:cubicBezTo>
                      <a:pt x="110" y="133"/>
                      <a:pt x="109" y="131"/>
                      <a:pt x="107" y="129"/>
                    </a:cubicBezTo>
                    <a:close/>
                    <a:moveTo>
                      <a:pt x="117" y="141"/>
                    </a:moveTo>
                    <a:cubicBezTo>
                      <a:pt x="119" y="134"/>
                      <a:pt x="120" y="128"/>
                      <a:pt x="122" y="121"/>
                    </a:cubicBezTo>
                    <a:cubicBezTo>
                      <a:pt x="123" y="114"/>
                      <a:pt x="126" y="106"/>
                      <a:pt x="127" y="100"/>
                    </a:cubicBezTo>
                    <a:cubicBezTo>
                      <a:pt x="126" y="108"/>
                      <a:pt x="126" y="116"/>
                      <a:pt x="124" y="123"/>
                    </a:cubicBezTo>
                    <a:cubicBezTo>
                      <a:pt x="123" y="130"/>
                      <a:pt x="120" y="137"/>
                      <a:pt x="119" y="144"/>
                    </a:cubicBezTo>
                    <a:cubicBezTo>
                      <a:pt x="119" y="144"/>
                      <a:pt x="119" y="144"/>
                      <a:pt x="120" y="144"/>
                    </a:cubicBezTo>
                    <a:cubicBezTo>
                      <a:pt x="118" y="143"/>
                      <a:pt x="117" y="142"/>
                      <a:pt x="116" y="141"/>
                    </a:cubicBezTo>
                    <a:cubicBezTo>
                      <a:pt x="117" y="141"/>
                      <a:pt x="117" y="141"/>
                      <a:pt x="117" y="141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4"/>
                    </a:cubicBezTo>
                    <a:cubicBezTo>
                      <a:pt x="123" y="138"/>
                      <a:pt x="123" y="131"/>
                      <a:pt x="125" y="125"/>
                    </a:cubicBezTo>
                    <a:cubicBezTo>
                      <a:pt x="126" y="123"/>
                      <a:pt x="127" y="120"/>
                      <a:pt x="127" y="117"/>
                    </a:cubicBezTo>
                    <a:cubicBezTo>
                      <a:pt x="127" y="119"/>
                      <a:pt x="127" y="121"/>
                      <a:pt x="127" y="122"/>
                    </a:cubicBezTo>
                    <a:cubicBezTo>
                      <a:pt x="127" y="126"/>
                      <a:pt x="125" y="130"/>
                      <a:pt x="125" y="134"/>
                    </a:cubicBezTo>
                    <a:cubicBezTo>
                      <a:pt x="124" y="138"/>
                      <a:pt x="123" y="142"/>
                      <a:pt x="122" y="147"/>
                    </a:cubicBezTo>
                    <a:cubicBezTo>
                      <a:pt x="121" y="146"/>
                      <a:pt x="120" y="145"/>
                      <a:pt x="120" y="144"/>
                    </a:cubicBezTo>
                    <a:close/>
                    <a:moveTo>
                      <a:pt x="127" y="134"/>
                    </a:moveTo>
                    <a:cubicBezTo>
                      <a:pt x="128" y="128"/>
                      <a:pt x="130" y="123"/>
                      <a:pt x="131" y="118"/>
                    </a:cubicBezTo>
                    <a:cubicBezTo>
                      <a:pt x="131" y="120"/>
                      <a:pt x="130" y="122"/>
                      <a:pt x="130" y="124"/>
                    </a:cubicBezTo>
                    <a:cubicBezTo>
                      <a:pt x="128" y="132"/>
                      <a:pt x="127" y="139"/>
                      <a:pt x="127" y="147"/>
                    </a:cubicBezTo>
                    <a:cubicBezTo>
                      <a:pt x="127" y="147"/>
                      <a:pt x="127" y="147"/>
                      <a:pt x="127" y="147"/>
                    </a:cubicBezTo>
                    <a:cubicBezTo>
                      <a:pt x="130" y="141"/>
                      <a:pt x="132" y="135"/>
                      <a:pt x="133" y="129"/>
                    </a:cubicBezTo>
                    <a:cubicBezTo>
                      <a:pt x="134" y="126"/>
                      <a:pt x="135" y="123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1"/>
                      <a:pt x="137" y="115"/>
                      <a:pt x="137" y="116"/>
                    </a:cubicBezTo>
                    <a:cubicBezTo>
                      <a:pt x="136" y="122"/>
                      <a:pt x="134" y="129"/>
                      <a:pt x="132" y="135"/>
                    </a:cubicBezTo>
                    <a:cubicBezTo>
                      <a:pt x="130" y="140"/>
                      <a:pt x="128" y="145"/>
                      <a:pt x="129" y="150"/>
                    </a:cubicBezTo>
                    <a:cubicBezTo>
                      <a:pt x="129" y="151"/>
                      <a:pt x="129" y="151"/>
                      <a:pt x="129" y="150"/>
                    </a:cubicBezTo>
                    <a:cubicBezTo>
                      <a:pt x="131" y="145"/>
                      <a:pt x="134" y="140"/>
                      <a:pt x="135" y="134"/>
                    </a:cubicBezTo>
                    <a:cubicBezTo>
                      <a:pt x="136" y="131"/>
                      <a:pt x="137" y="128"/>
                      <a:pt x="138" y="125"/>
                    </a:cubicBezTo>
                    <a:cubicBezTo>
                      <a:pt x="138" y="123"/>
                      <a:pt x="139" y="121"/>
                      <a:pt x="139" y="120"/>
                    </a:cubicBezTo>
                    <a:cubicBezTo>
                      <a:pt x="139" y="121"/>
                      <a:pt x="140" y="116"/>
                      <a:pt x="140" y="115"/>
                    </a:cubicBezTo>
                    <a:cubicBezTo>
                      <a:pt x="140" y="115"/>
                      <a:pt x="140" y="115"/>
                      <a:pt x="140" y="115"/>
                    </a:cubicBezTo>
                    <a:cubicBezTo>
                      <a:pt x="140" y="115"/>
                      <a:pt x="140" y="116"/>
                      <a:pt x="140" y="116"/>
                    </a:cubicBezTo>
                    <a:cubicBezTo>
                      <a:pt x="140" y="122"/>
                      <a:pt x="138" y="128"/>
                      <a:pt x="137" y="134"/>
                    </a:cubicBezTo>
                    <a:cubicBezTo>
                      <a:pt x="136" y="140"/>
                      <a:pt x="134" y="147"/>
                      <a:pt x="132" y="153"/>
                    </a:cubicBezTo>
                    <a:cubicBezTo>
                      <a:pt x="132" y="154"/>
                      <a:pt x="132" y="154"/>
                      <a:pt x="132" y="154"/>
                    </a:cubicBezTo>
                    <a:cubicBezTo>
                      <a:pt x="129" y="152"/>
                      <a:pt x="126" y="150"/>
                      <a:pt x="123" y="147"/>
                    </a:cubicBezTo>
                    <a:cubicBezTo>
                      <a:pt x="125" y="143"/>
                      <a:pt x="125" y="138"/>
                      <a:pt x="127" y="134"/>
                    </a:cubicBezTo>
                    <a:close/>
                    <a:moveTo>
                      <a:pt x="139" y="129"/>
                    </a:moveTo>
                    <a:cubicBezTo>
                      <a:pt x="139" y="125"/>
                      <a:pt x="141" y="120"/>
                      <a:pt x="141" y="116"/>
                    </a:cubicBezTo>
                    <a:cubicBezTo>
                      <a:pt x="142" y="117"/>
                      <a:pt x="142" y="118"/>
                      <a:pt x="143" y="118"/>
                    </a:cubicBezTo>
                    <a:cubicBezTo>
                      <a:pt x="141" y="124"/>
                      <a:pt x="139" y="129"/>
                      <a:pt x="138" y="134"/>
                    </a:cubicBezTo>
                    <a:cubicBezTo>
                      <a:pt x="138" y="132"/>
                      <a:pt x="139" y="131"/>
                      <a:pt x="139" y="129"/>
                    </a:cubicBezTo>
                    <a:close/>
                    <a:moveTo>
                      <a:pt x="146" y="123"/>
                    </a:moveTo>
                    <a:cubicBezTo>
                      <a:pt x="144" y="129"/>
                      <a:pt x="142" y="134"/>
                      <a:pt x="141" y="140"/>
                    </a:cubicBezTo>
                    <a:cubicBezTo>
                      <a:pt x="140" y="141"/>
                      <a:pt x="140" y="143"/>
                      <a:pt x="139" y="144"/>
                    </a:cubicBezTo>
                    <a:cubicBezTo>
                      <a:pt x="141" y="136"/>
                      <a:pt x="144" y="128"/>
                      <a:pt x="144" y="120"/>
                    </a:cubicBezTo>
                    <a:cubicBezTo>
                      <a:pt x="145" y="121"/>
                      <a:pt x="146" y="122"/>
                      <a:pt x="146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6" y="135"/>
                      <a:pt x="145" y="139"/>
                    </a:cubicBezTo>
                    <a:cubicBezTo>
                      <a:pt x="145" y="142"/>
                      <a:pt x="144" y="145"/>
                      <a:pt x="143" y="148"/>
                    </a:cubicBezTo>
                    <a:cubicBezTo>
                      <a:pt x="142" y="149"/>
                      <a:pt x="142" y="150"/>
                      <a:pt x="142" y="151"/>
                    </a:cubicBezTo>
                    <a:cubicBezTo>
                      <a:pt x="142" y="151"/>
                      <a:pt x="141" y="152"/>
                      <a:pt x="141" y="152"/>
                    </a:cubicBezTo>
                    <a:cubicBezTo>
                      <a:pt x="141" y="152"/>
                      <a:pt x="142" y="151"/>
                      <a:pt x="142" y="151"/>
                    </a:cubicBezTo>
                    <a:cubicBezTo>
                      <a:pt x="143" y="145"/>
                      <a:pt x="144" y="140"/>
                      <a:pt x="145" y="135"/>
                    </a:cubicBezTo>
                    <a:cubicBezTo>
                      <a:pt x="146" y="131"/>
                      <a:pt x="147" y="128"/>
                      <a:pt x="147" y="124"/>
                    </a:cubicBezTo>
                    <a:cubicBezTo>
                      <a:pt x="148" y="125"/>
                      <a:pt x="148" y="126"/>
                      <a:pt x="149" y="127"/>
                    </a:cubicBezTo>
                    <a:close/>
                    <a:moveTo>
                      <a:pt x="151" y="131"/>
                    </a:moveTo>
                    <a:cubicBezTo>
                      <a:pt x="150" y="133"/>
                      <a:pt x="149" y="135"/>
                      <a:pt x="149" y="137"/>
                    </a:cubicBezTo>
                    <a:cubicBezTo>
                      <a:pt x="149" y="134"/>
                      <a:pt x="150" y="132"/>
                      <a:pt x="150" y="129"/>
                    </a:cubicBezTo>
                    <a:cubicBezTo>
                      <a:pt x="150" y="130"/>
                      <a:pt x="150" y="130"/>
                      <a:pt x="150" y="130"/>
                    </a:cubicBezTo>
                    <a:cubicBezTo>
                      <a:pt x="151" y="131"/>
                      <a:pt x="151" y="131"/>
                      <a:pt x="151" y="131"/>
                    </a:cubicBezTo>
                    <a:close/>
                    <a:moveTo>
                      <a:pt x="153" y="136"/>
                    </a:moveTo>
                    <a:cubicBezTo>
                      <a:pt x="152" y="139"/>
                      <a:pt x="152" y="141"/>
                      <a:pt x="151" y="144"/>
                    </a:cubicBezTo>
                    <a:cubicBezTo>
                      <a:pt x="151" y="145"/>
                      <a:pt x="150" y="147"/>
                      <a:pt x="150" y="148"/>
                    </a:cubicBezTo>
                    <a:cubicBezTo>
                      <a:pt x="149" y="150"/>
                      <a:pt x="149" y="154"/>
                      <a:pt x="150" y="148"/>
                    </a:cubicBezTo>
                    <a:cubicBezTo>
                      <a:pt x="150" y="144"/>
                      <a:pt x="151" y="139"/>
                      <a:pt x="152" y="134"/>
                    </a:cubicBezTo>
                    <a:cubicBezTo>
                      <a:pt x="152" y="135"/>
                      <a:pt x="153" y="135"/>
                      <a:pt x="153" y="136"/>
                    </a:cubicBezTo>
                    <a:close/>
                    <a:moveTo>
                      <a:pt x="93" y="67"/>
                    </a:moveTo>
                    <a:cubicBezTo>
                      <a:pt x="91" y="71"/>
                      <a:pt x="89" y="75"/>
                      <a:pt x="85" y="78"/>
                    </a:cubicBezTo>
                    <a:cubicBezTo>
                      <a:pt x="88" y="74"/>
                      <a:pt x="90" y="69"/>
                      <a:pt x="91" y="65"/>
                    </a:cubicBezTo>
                    <a:cubicBezTo>
                      <a:pt x="91" y="65"/>
                      <a:pt x="92" y="65"/>
                      <a:pt x="92" y="66"/>
                    </a:cubicBezTo>
                    <a:cubicBezTo>
                      <a:pt x="93" y="66"/>
                      <a:pt x="93" y="67"/>
                      <a:pt x="93" y="67"/>
                    </a:cubicBezTo>
                    <a:close/>
                    <a:moveTo>
                      <a:pt x="7" y="6"/>
                    </a:moveTo>
                    <a:cubicBezTo>
                      <a:pt x="9" y="7"/>
                      <a:pt x="10" y="7"/>
                      <a:pt x="12" y="7"/>
                    </a:cubicBezTo>
                    <a:cubicBezTo>
                      <a:pt x="16" y="7"/>
                      <a:pt x="19" y="5"/>
                      <a:pt x="23" y="4"/>
                    </a:cubicBezTo>
                    <a:cubicBezTo>
                      <a:pt x="28" y="10"/>
                      <a:pt x="34" y="17"/>
                      <a:pt x="38" y="24"/>
                    </a:cubicBezTo>
                    <a:cubicBezTo>
                      <a:pt x="37" y="26"/>
                      <a:pt x="35" y="29"/>
                      <a:pt x="33" y="31"/>
                    </a:cubicBezTo>
                    <a:cubicBezTo>
                      <a:pt x="26" y="26"/>
                      <a:pt x="17" y="23"/>
                      <a:pt x="9" y="18"/>
                    </a:cubicBezTo>
                    <a:cubicBezTo>
                      <a:pt x="11" y="14"/>
                      <a:pt x="9" y="10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3"/>
                      <a:pt x="35" y="33"/>
                      <a:pt x="35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2"/>
                      <a:pt x="37" y="31"/>
                      <a:pt x="37" y="30"/>
                    </a:cubicBezTo>
                    <a:cubicBezTo>
                      <a:pt x="38" y="30"/>
                      <a:pt x="38" y="30"/>
                      <a:pt x="38" y="29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7" y="32"/>
                      <a:pt x="37" y="33"/>
                      <a:pt x="37" y="34"/>
                    </a:cubicBezTo>
                    <a:cubicBezTo>
                      <a:pt x="37" y="34"/>
                      <a:pt x="37" y="35"/>
                      <a:pt x="37" y="34"/>
                    </a:cubicBezTo>
                    <a:cubicBezTo>
                      <a:pt x="39" y="33"/>
                      <a:pt x="42" y="29"/>
                      <a:pt x="42" y="27"/>
                    </a:cubicBezTo>
                    <a:cubicBezTo>
                      <a:pt x="42" y="30"/>
                      <a:pt x="40" y="33"/>
                      <a:pt x="39" y="37"/>
                    </a:cubicBezTo>
                    <a:cubicBezTo>
                      <a:pt x="39" y="37"/>
                      <a:pt x="39" y="37"/>
                      <a:pt x="40" y="37"/>
                    </a:cubicBezTo>
                    <a:cubicBezTo>
                      <a:pt x="40" y="35"/>
                      <a:pt x="41" y="34"/>
                      <a:pt x="42" y="32"/>
                    </a:cubicBezTo>
                    <a:cubicBezTo>
                      <a:pt x="43" y="31"/>
                      <a:pt x="45" y="26"/>
                      <a:pt x="43" y="31"/>
                    </a:cubicBezTo>
                    <a:cubicBezTo>
                      <a:pt x="42" y="34"/>
                      <a:pt x="41" y="37"/>
                      <a:pt x="41" y="39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3" y="37"/>
                      <a:pt x="45" y="34"/>
                      <a:pt x="46" y="32"/>
                    </a:cubicBezTo>
                    <a:cubicBezTo>
                      <a:pt x="45" y="35"/>
                      <a:pt x="43" y="39"/>
                      <a:pt x="43" y="42"/>
                    </a:cubicBezTo>
                    <a:cubicBezTo>
                      <a:pt x="40" y="39"/>
                      <a:pt x="38" y="36"/>
                      <a:pt x="35" y="33"/>
                    </a:cubicBezTo>
                    <a:close/>
                    <a:moveTo>
                      <a:pt x="132" y="154"/>
                    </a:moveTo>
                    <a:cubicBezTo>
                      <a:pt x="132" y="154"/>
                      <a:pt x="133" y="154"/>
                      <a:pt x="133" y="154"/>
                    </a:cubicBezTo>
                    <a:cubicBezTo>
                      <a:pt x="135" y="148"/>
                      <a:pt x="136" y="142"/>
                      <a:pt x="138" y="136"/>
                    </a:cubicBezTo>
                    <a:cubicBezTo>
                      <a:pt x="139" y="133"/>
                      <a:pt x="140" y="130"/>
                      <a:pt x="141" y="126"/>
                    </a:cubicBezTo>
                    <a:cubicBezTo>
                      <a:pt x="142" y="125"/>
                      <a:pt x="142" y="123"/>
                      <a:pt x="143" y="121"/>
                    </a:cubicBezTo>
                    <a:cubicBezTo>
                      <a:pt x="143" y="120"/>
                      <a:pt x="143" y="118"/>
                      <a:pt x="143" y="121"/>
                    </a:cubicBezTo>
                    <a:cubicBezTo>
                      <a:pt x="143" y="132"/>
                      <a:pt x="139" y="142"/>
                      <a:pt x="137" y="152"/>
                    </a:cubicBezTo>
                    <a:cubicBezTo>
                      <a:pt x="137" y="153"/>
                      <a:pt x="137" y="153"/>
                      <a:pt x="137" y="153"/>
                    </a:cubicBezTo>
                    <a:cubicBezTo>
                      <a:pt x="136" y="154"/>
                      <a:pt x="136" y="154"/>
                      <a:pt x="136" y="155"/>
                    </a:cubicBezTo>
                    <a:cubicBezTo>
                      <a:pt x="136" y="155"/>
                      <a:pt x="136" y="155"/>
                      <a:pt x="136" y="155"/>
                    </a:cubicBezTo>
                    <a:cubicBezTo>
                      <a:pt x="135" y="155"/>
                      <a:pt x="134" y="154"/>
                      <a:pt x="132" y="154"/>
                    </a:cubicBezTo>
                    <a:close/>
                    <a:moveTo>
                      <a:pt x="142" y="156"/>
                    </a:moveTo>
                    <a:cubicBezTo>
                      <a:pt x="141" y="156"/>
                      <a:pt x="139" y="156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8" y="149"/>
                      <a:pt x="140" y="144"/>
                      <a:pt x="142" y="138"/>
                    </a:cubicBezTo>
                    <a:cubicBezTo>
                      <a:pt x="143" y="136"/>
                      <a:pt x="143" y="133"/>
                      <a:pt x="144" y="131"/>
                    </a:cubicBezTo>
                    <a:cubicBezTo>
                      <a:pt x="145" y="130"/>
                      <a:pt x="145" y="129"/>
                      <a:pt x="145" y="128"/>
                    </a:cubicBezTo>
                    <a:cubicBezTo>
                      <a:pt x="145" y="128"/>
                      <a:pt x="147" y="122"/>
                      <a:pt x="146" y="125"/>
                    </a:cubicBezTo>
                    <a:cubicBezTo>
                      <a:pt x="146" y="129"/>
                      <a:pt x="144" y="133"/>
                      <a:pt x="144" y="137"/>
                    </a:cubicBezTo>
                    <a:cubicBezTo>
                      <a:pt x="143" y="143"/>
                      <a:pt x="141" y="148"/>
                      <a:pt x="140" y="154"/>
                    </a:cubicBezTo>
                    <a:cubicBezTo>
                      <a:pt x="140" y="155"/>
                      <a:pt x="141" y="155"/>
                      <a:pt x="141" y="154"/>
                    </a:cubicBezTo>
                    <a:cubicBezTo>
                      <a:pt x="145" y="146"/>
                      <a:pt x="146" y="137"/>
                      <a:pt x="149" y="128"/>
                    </a:cubicBezTo>
                    <a:cubicBezTo>
                      <a:pt x="149" y="128"/>
                      <a:pt x="149" y="128"/>
                      <a:pt x="149" y="128"/>
                    </a:cubicBezTo>
                    <a:cubicBezTo>
                      <a:pt x="148" y="131"/>
                      <a:pt x="148" y="136"/>
                      <a:pt x="148" y="140"/>
                    </a:cubicBezTo>
                    <a:cubicBezTo>
                      <a:pt x="147" y="143"/>
                      <a:pt x="146" y="146"/>
                      <a:pt x="145" y="149"/>
                    </a:cubicBezTo>
                    <a:cubicBezTo>
                      <a:pt x="144" y="151"/>
                      <a:pt x="144" y="152"/>
                      <a:pt x="145" y="152"/>
                    </a:cubicBezTo>
                    <a:cubicBezTo>
                      <a:pt x="144" y="153"/>
                      <a:pt x="144" y="153"/>
                      <a:pt x="144" y="154"/>
                    </a:cubicBezTo>
                    <a:cubicBezTo>
                      <a:pt x="144" y="154"/>
                      <a:pt x="145" y="154"/>
                      <a:pt x="145" y="154"/>
                    </a:cubicBezTo>
                    <a:cubicBezTo>
                      <a:pt x="147" y="147"/>
                      <a:pt x="149" y="139"/>
                      <a:pt x="151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1" y="134"/>
                      <a:pt x="151" y="135"/>
                      <a:pt x="151" y="136"/>
                    </a:cubicBezTo>
                    <a:cubicBezTo>
                      <a:pt x="151" y="138"/>
                      <a:pt x="150" y="140"/>
                      <a:pt x="150" y="142"/>
                    </a:cubicBezTo>
                    <a:cubicBezTo>
                      <a:pt x="149" y="146"/>
                      <a:pt x="149" y="149"/>
                      <a:pt x="149" y="153"/>
                    </a:cubicBezTo>
                    <a:cubicBezTo>
                      <a:pt x="149" y="153"/>
                      <a:pt x="149" y="153"/>
                      <a:pt x="150" y="153"/>
                    </a:cubicBezTo>
                    <a:cubicBezTo>
                      <a:pt x="151" y="148"/>
                      <a:pt x="152" y="143"/>
                      <a:pt x="153" y="138"/>
                    </a:cubicBezTo>
                    <a:cubicBezTo>
                      <a:pt x="155" y="146"/>
                      <a:pt x="153" y="155"/>
                      <a:pt x="142" y="15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7" name="Freeform 143"/>
              <p:cNvSpPr>
                <a:spLocks noEditPoints="1"/>
              </p:cNvSpPr>
              <p:nvPr/>
            </p:nvSpPr>
            <p:spPr bwMode="auto">
              <a:xfrm>
                <a:off x="1791612" y="3098078"/>
                <a:ext cx="108182" cy="124574"/>
              </a:xfrm>
              <a:custGeom>
                <a:avLst/>
                <a:gdLst>
                  <a:gd name="T0" fmla="*/ 17 w 56"/>
                  <a:gd name="T1" fmla="*/ 2 h 64"/>
                  <a:gd name="T2" fmla="*/ 26 w 56"/>
                  <a:gd name="T3" fmla="*/ 63 h 64"/>
                  <a:gd name="T4" fmla="*/ 55 w 56"/>
                  <a:gd name="T5" fmla="*/ 10 h 64"/>
                  <a:gd name="T6" fmla="*/ 27 w 56"/>
                  <a:gd name="T7" fmla="*/ 60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6 h 64"/>
                  <a:gd name="T16" fmla="*/ 24 w 56"/>
                  <a:gd name="T17" fmla="*/ 56 h 64"/>
                  <a:gd name="T18" fmla="*/ 21 w 56"/>
                  <a:gd name="T19" fmla="*/ 51 h 64"/>
                  <a:gd name="T20" fmla="*/ 34 w 56"/>
                  <a:gd name="T21" fmla="*/ 41 h 64"/>
                  <a:gd name="T22" fmla="*/ 37 w 56"/>
                  <a:gd name="T23" fmla="*/ 35 h 64"/>
                  <a:gd name="T24" fmla="*/ 16 w 56"/>
                  <a:gd name="T25" fmla="*/ 42 h 64"/>
                  <a:gd name="T26" fmla="*/ 18 w 56"/>
                  <a:gd name="T27" fmla="*/ 45 h 64"/>
                  <a:gd name="T28" fmla="*/ 51 w 56"/>
                  <a:gd name="T29" fmla="*/ 14 h 64"/>
                  <a:gd name="T30" fmla="*/ 35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50 w 56"/>
                  <a:gd name="T39" fmla="*/ 8 h 64"/>
                  <a:gd name="T40" fmla="*/ 26 w 56"/>
                  <a:gd name="T41" fmla="*/ 41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1 h 64"/>
                  <a:gd name="T50" fmla="*/ 46 w 56"/>
                  <a:gd name="T51" fmla="*/ 30 h 64"/>
                  <a:gd name="T52" fmla="*/ 20 w 56"/>
                  <a:gd name="T53" fmla="*/ 48 h 64"/>
                  <a:gd name="T54" fmla="*/ 50 w 56"/>
                  <a:gd name="T55" fmla="*/ 7 h 64"/>
                  <a:gd name="T56" fmla="*/ 17 w 56"/>
                  <a:gd name="T57" fmla="*/ 32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20 h 64"/>
                  <a:gd name="T70" fmla="*/ 13 w 56"/>
                  <a:gd name="T71" fmla="*/ 15 h 64"/>
                  <a:gd name="T72" fmla="*/ 6 w 56"/>
                  <a:gd name="T73" fmla="*/ 20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3 h 64"/>
                  <a:gd name="T80" fmla="*/ 21 w 56"/>
                  <a:gd name="T81" fmla="*/ 10 h 64"/>
                  <a:gd name="T82" fmla="*/ 10 w 56"/>
                  <a:gd name="T83" fmla="*/ 25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6 w 56"/>
                  <a:gd name="T91" fmla="*/ 20 h 64"/>
                  <a:gd name="T92" fmla="*/ 36 w 56"/>
                  <a:gd name="T93" fmla="*/ 15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6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7 h 64"/>
                  <a:gd name="T112" fmla="*/ 13 w 56"/>
                  <a:gd name="T113" fmla="*/ 36 h 64"/>
                  <a:gd name="T114" fmla="*/ 35 w 56"/>
                  <a:gd name="T115" fmla="*/ 26 h 64"/>
                  <a:gd name="T116" fmla="*/ 16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9" y="1"/>
                      <a:pt x="43" y="2"/>
                    </a:cubicBezTo>
                    <a:cubicBezTo>
                      <a:pt x="35" y="4"/>
                      <a:pt x="31" y="11"/>
                      <a:pt x="28" y="18"/>
                    </a:cubicBezTo>
                    <a:cubicBezTo>
                      <a:pt x="25" y="12"/>
                      <a:pt x="23" y="5"/>
                      <a:pt x="17" y="2"/>
                    </a:cubicBezTo>
                    <a:cubicBezTo>
                      <a:pt x="11" y="0"/>
                      <a:pt x="5" y="3"/>
                      <a:pt x="3" y="9"/>
                    </a:cubicBezTo>
                    <a:cubicBezTo>
                      <a:pt x="0" y="16"/>
                      <a:pt x="4" y="24"/>
                      <a:pt x="7" y="31"/>
                    </a:cubicBezTo>
                    <a:cubicBezTo>
                      <a:pt x="12" y="42"/>
                      <a:pt x="19" y="52"/>
                      <a:pt x="25" y="63"/>
                    </a:cubicBezTo>
                    <a:cubicBezTo>
                      <a:pt x="25" y="63"/>
                      <a:pt x="25" y="63"/>
                      <a:pt x="26" y="63"/>
                    </a:cubicBezTo>
                    <a:cubicBezTo>
                      <a:pt x="26" y="64"/>
                      <a:pt x="27" y="64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6" y="53"/>
                      <a:pt x="43" y="42"/>
                      <a:pt x="49" y="31"/>
                    </a:cubicBezTo>
                    <a:cubicBezTo>
                      <a:pt x="52" y="25"/>
                      <a:pt x="56" y="17"/>
                      <a:pt x="55" y="10"/>
                    </a:cubicBezTo>
                    <a:close/>
                    <a:moveTo>
                      <a:pt x="27" y="60"/>
                    </a:moveTo>
                    <a:cubicBezTo>
                      <a:pt x="27" y="60"/>
                      <a:pt x="27" y="59"/>
                      <a:pt x="27" y="59"/>
                    </a:cubicBezTo>
                    <a:cubicBezTo>
                      <a:pt x="28" y="58"/>
                      <a:pt x="29" y="57"/>
                      <a:pt x="30" y="55"/>
                    </a:cubicBezTo>
                    <a:cubicBezTo>
                      <a:pt x="29" y="57"/>
                      <a:pt x="28" y="58"/>
                      <a:pt x="27" y="60"/>
                    </a:cubicBezTo>
                    <a:close/>
                    <a:moveTo>
                      <a:pt x="25" y="56"/>
                    </a:moveTo>
                    <a:cubicBezTo>
                      <a:pt x="25" y="56"/>
                      <a:pt x="27" y="54"/>
                      <a:pt x="27" y="54"/>
                    </a:cubicBezTo>
                    <a:cubicBezTo>
                      <a:pt x="28" y="53"/>
                      <a:pt x="29" y="52"/>
                      <a:pt x="31" y="51"/>
                    </a:cubicBezTo>
                    <a:cubicBezTo>
                      <a:pt x="31" y="51"/>
                      <a:pt x="31" y="51"/>
                      <a:pt x="30" y="51"/>
                    </a:cubicBezTo>
                    <a:cubicBezTo>
                      <a:pt x="29" y="53"/>
                      <a:pt x="27" y="54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9"/>
                    </a:cubicBezTo>
                    <a:cubicBezTo>
                      <a:pt x="26" y="58"/>
                      <a:pt x="25" y="57"/>
                      <a:pt x="25" y="57"/>
                    </a:cubicBezTo>
                    <a:cubicBezTo>
                      <a:pt x="29" y="54"/>
                      <a:pt x="32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6"/>
                      <a:pt x="36" y="46"/>
                      <a:pt x="35" y="46"/>
                    </a:cubicBezTo>
                    <a:cubicBezTo>
                      <a:pt x="36" y="46"/>
                      <a:pt x="37" y="45"/>
                      <a:pt x="38" y="44"/>
                    </a:cubicBezTo>
                    <a:cubicBezTo>
                      <a:pt x="37" y="45"/>
                      <a:pt x="37" y="45"/>
                      <a:pt x="37" y="45"/>
                    </a:cubicBezTo>
                    <a:close/>
                    <a:moveTo>
                      <a:pt x="24" y="56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9" y="50"/>
                      <a:pt x="34" y="46"/>
                      <a:pt x="40" y="42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4" y="46"/>
                      <a:pt x="29" y="51"/>
                      <a:pt x="24" y="56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7" y="49"/>
                      <a:pt x="29" y="47"/>
                    </a:cubicBezTo>
                    <a:cubicBezTo>
                      <a:pt x="27" y="49"/>
                      <a:pt x="25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20" y="49"/>
                    </a:moveTo>
                    <a:cubicBezTo>
                      <a:pt x="29" y="46"/>
                      <a:pt x="36" y="40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0" y="36"/>
                      <a:pt x="37" y="39"/>
                      <a:pt x="34" y="41"/>
                    </a:cubicBezTo>
                    <a:cubicBezTo>
                      <a:pt x="30" y="44"/>
                      <a:pt x="25" y="47"/>
                      <a:pt x="21" y="51"/>
                    </a:cubicBezTo>
                    <a:cubicBezTo>
                      <a:pt x="21" y="50"/>
                      <a:pt x="20" y="49"/>
                      <a:pt x="20" y="49"/>
                    </a:cubicBezTo>
                    <a:close/>
                    <a:moveTo>
                      <a:pt x="18" y="46"/>
                    </a:moveTo>
                    <a:cubicBezTo>
                      <a:pt x="25" y="43"/>
                      <a:pt x="30" y="39"/>
                      <a:pt x="37" y="35"/>
                    </a:cubicBezTo>
                    <a:cubicBezTo>
                      <a:pt x="39" y="34"/>
                      <a:pt x="40" y="33"/>
                      <a:pt x="42" y="32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9" y="47"/>
                      <a:pt x="18" y="46"/>
                      <a:pt x="18" y="46"/>
                    </a:cubicBezTo>
                    <a:close/>
                    <a:moveTo>
                      <a:pt x="16" y="42"/>
                    </a:moveTo>
                    <a:cubicBezTo>
                      <a:pt x="16" y="42"/>
                      <a:pt x="16" y="42"/>
                      <a:pt x="16" y="42"/>
                    </a:cubicBezTo>
                    <a:cubicBezTo>
                      <a:pt x="23" y="39"/>
                      <a:pt x="29" y="35"/>
                      <a:pt x="35" y="31"/>
                    </a:cubicBezTo>
                    <a:cubicBezTo>
                      <a:pt x="34" y="31"/>
                      <a:pt x="34" y="32"/>
                      <a:pt x="34" y="32"/>
                    </a:cubicBezTo>
                    <a:cubicBezTo>
                      <a:pt x="28" y="36"/>
                      <a:pt x="23" y="40"/>
                      <a:pt x="18" y="45"/>
                    </a:cubicBezTo>
                    <a:cubicBezTo>
                      <a:pt x="17" y="44"/>
                      <a:pt x="16" y="43"/>
                      <a:pt x="16" y="42"/>
                    </a:cubicBezTo>
                    <a:close/>
                    <a:moveTo>
                      <a:pt x="39" y="23"/>
                    </a:moveTo>
                    <a:cubicBezTo>
                      <a:pt x="43" y="21"/>
                      <a:pt x="46" y="18"/>
                      <a:pt x="50" y="15"/>
                    </a:cubicBezTo>
                    <a:cubicBezTo>
                      <a:pt x="51" y="15"/>
                      <a:pt x="51" y="15"/>
                      <a:pt x="51" y="14"/>
                    </a:cubicBezTo>
                    <a:cubicBezTo>
                      <a:pt x="51" y="14"/>
                      <a:pt x="52" y="14"/>
                      <a:pt x="52" y="14"/>
                    </a:cubicBezTo>
                    <a:cubicBezTo>
                      <a:pt x="52" y="15"/>
                      <a:pt x="52" y="16"/>
                      <a:pt x="52" y="17"/>
                    </a:cubicBezTo>
                    <a:cubicBezTo>
                      <a:pt x="52" y="17"/>
                      <a:pt x="52" y="18"/>
                      <a:pt x="51" y="18"/>
                    </a:cubicBezTo>
                    <a:cubicBezTo>
                      <a:pt x="45" y="21"/>
                      <a:pt x="41" y="27"/>
                      <a:pt x="35" y="30"/>
                    </a:cubicBezTo>
                    <a:cubicBezTo>
                      <a:pt x="31" y="32"/>
                      <a:pt x="27" y="35"/>
                      <a:pt x="24" y="37"/>
                    </a:cubicBezTo>
                    <a:cubicBezTo>
                      <a:pt x="22" y="38"/>
                      <a:pt x="20" y="39"/>
                      <a:pt x="19" y="40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6" y="34"/>
                      <a:pt x="32" y="30"/>
                      <a:pt x="37" y="25"/>
                    </a:cubicBezTo>
                    <a:cubicBezTo>
                      <a:pt x="38" y="24"/>
                      <a:pt x="39" y="24"/>
                      <a:pt x="39" y="23"/>
                    </a:cubicBezTo>
                    <a:close/>
                    <a:moveTo>
                      <a:pt x="51" y="8"/>
                    </a:moveTo>
                    <a:cubicBezTo>
                      <a:pt x="52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2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8"/>
                    </a:cubicBezTo>
                    <a:close/>
                    <a:moveTo>
                      <a:pt x="32" y="24"/>
                    </a:moveTo>
                    <a:cubicBezTo>
                      <a:pt x="35" y="21"/>
                      <a:pt x="38" y="19"/>
                      <a:pt x="41" y="16"/>
                    </a:cubicBezTo>
                    <a:cubicBezTo>
                      <a:pt x="44" y="13"/>
                      <a:pt x="48" y="11"/>
                      <a:pt x="50" y="8"/>
                    </a:cubicBezTo>
                    <a:cubicBezTo>
                      <a:pt x="45" y="15"/>
                      <a:pt x="38" y="19"/>
                      <a:pt x="32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3"/>
                      <a:pt x="35" y="35"/>
                    </a:cubicBezTo>
                    <a:cubicBezTo>
                      <a:pt x="32" y="37"/>
                      <a:pt x="29" y="39"/>
                      <a:pt x="26" y="41"/>
                    </a:cubicBezTo>
                    <a:cubicBezTo>
                      <a:pt x="24" y="42"/>
                      <a:pt x="20" y="43"/>
                      <a:pt x="19" y="45"/>
                    </a:cubicBezTo>
                    <a:cubicBezTo>
                      <a:pt x="24" y="40"/>
                      <a:pt x="30" y="36"/>
                      <a:pt x="35" y="31"/>
                    </a:cubicBezTo>
                    <a:cubicBezTo>
                      <a:pt x="41" y="28"/>
                      <a:pt x="46" y="23"/>
                      <a:pt x="51" y="19"/>
                    </a:cubicBezTo>
                    <a:cubicBezTo>
                      <a:pt x="50" y="22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8" y="42"/>
                      <a:pt x="34" y="45"/>
                      <a:pt x="31" y="47"/>
                    </a:cubicBezTo>
                    <a:cubicBezTo>
                      <a:pt x="30" y="48"/>
                      <a:pt x="29" y="49"/>
                      <a:pt x="28" y="49"/>
                    </a:cubicBezTo>
                    <a:cubicBezTo>
                      <a:pt x="30" y="47"/>
                      <a:pt x="33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2" y="38"/>
                      <a:pt x="41" y="39"/>
                      <a:pt x="41" y="39"/>
                    </a:cubicBezTo>
                    <a:close/>
                    <a:moveTo>
                      <a:pt x="44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30" y="46"/>
                      <a:pt x="27" y="48"/>
                    </a:cubicBezTo>
                    <a:cubicBezTo>
                      <a:pt x="25" y="49"/>
                      <a:pt x="23" y="50"/>
                      <a:pt x="21" y="51"/>
                    </a:cubicBezTo>
                    <a:cubicBezTo>
                      <a:pt x="23" y="50"/>
                      <a:pt x="25" y="48"/>
                      <a:pt x="27" y="47"/>
                    </a:cubicBezTo>
                    <a:cubicBezTo>
                      <a:pt x="33" y="43"/>
                      <a:pt x="40" y="38"/>
                      <a:pt x="45" y="32"/>
                    </a:cubicBezTo>
                    <a:cubicBezTo>
                      <a:pt x="45" y="33"/>
                      <a:pt x="44" y="34"/>
                      <a:pt x="44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6" y="30"/>
                    </a:cubicBezTo>
                    <a:cubicBezTo>
                      <a:pt x="41" y="34"/>
                      <a:pt x="36" y="38"/>
                      <a:pt x="31" y="42"/>
                    </a:cubicBezTo>
                    <a:cubicBezTo>
                      <a:pt x="29" y="43"/>
                      <a:pt x="27" y="45"/>
                      <a:pt x="24" y="46"/>
                    </a:cubicBezTo>
                    <a:cubicBezTo>
                      <a:pt x="24" y="46"/>
                      <a:pt x="19" y="48"/>
                      <a:pt x="20" y="48"/>
                    </a:cubicBezTo>
                    <a:cubicBezTo>
                      <a:pt x="21" y="47"/>
                      <a:pt x="22" y="45"/>
                      <a:pt x="24" y="44"/>
                    </a:cubicBezTo>
                    <a:cubicBezTo>
                      <a:pt x="31" y="39"/>
                      <a:pt x="40" y="35"/>
                      <a:pt x="47" y="29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4" y="13"/>
                      <a:pt x="37" y="18"/>
                      <a:pt x="31" y="24"/>
                    </a:cubicBezTo>
                    <a:cubicBezTo>
                      <a:pt x="27" y="27"/>
                      <a:pt x="23" y="30"/>
                      <a:pt x="19" y="33"/>
                    </a:cubicBezTo>
                    <a:cubicBezTo>
                      <a:pt x="17" y="34"/>
                      <a:pt x="15" y="35"/>
                      <a:pt x="13" y="36"/>
                    </a:cubicBezTo>
                    <a:cubicBezTo>
                      <a:pt x="14" y="35"/>
                      <a:pt x="16" y="33"/>
                      <a:pt x="17" y="32"/>
                    </a:cubicBezTo>
                    <a:cubicBezTo>
                      <a:pt x="17" y="32"/>
                      <a:pt x="17" y="32"/>
                      <a:pt x="17" y="31"/>
                    </a:cubicBezTo>
                    <a:cubicBezTo>
                      <a:pt x="19" y="30"/>
                      <a:pt x="21" y="29"/>
                      <a:pt x="23" y="27"/>
                    </a:cubicBezTo>
                    <a:cubicBezTo>
                      <a:pt x="27" y="24"/>
                      <a:pt x="32" y="20"/>
                      <a:pt x="36" y="17"/>
                    </a:cubicBezTo>
                    <a:cubicBezTo>
                      <a:pt x="41" y="14"/>
                      <a:pt x="46" y="11"/>
                      <a:pt x="48" y="5"/>
                    </a:cubicBezTo>
                    <a:cubicBezTo>
                      <a:pt x="49" y="6"/>
                      <a:pt x="50" y="6"/>
                      <a:pt x="50" y="7"/>
                    </a:cubicBezTo>
                    <a:close/>
                    <a:moveTo>
                      <a:pt x="12" y="35"/>
                    </a:moveTo>
                    <a:cubicBezTo>
                      <a:pt x="13" y="34"/>
                      <a:pt x="13" y="34"/>
                      <a:pt x="14" y="33"/>
                    </a:cubicBezTo>
                    <a:cubicBezTo>
                      <a:pt x="14" y="34"/>
                      <a:pt x="13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lose/>
                    <a:moveTo>
                      <a:pt x="10" y="30"/>
                    </a:moveTo>
                    <a:cubicBezTo>
                      <a:pt x="13" y="29"/>
                      <a:pt x="15" y="27"/>
                      <a:pt x="17" y="25"/>
                    </a:cubicBezTo>
                    <a:cubicBezTo>
                      <a:pt x="20" y="24"/>
                      <a:pt x="23" y="22"/>
                      <a:pt x="25" y="20"/>
                    </a:cubicBezTo>
                    <a:cubicBezTo>
                      <a:pt x="21" y="25"/>
                      <a:pt x="16" y="29"/>
                      <a:pt x="11" y="34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7" y="21"/>
                      <a:pt x="21" y="18"/>
                    </a:cubicBezTo>
                    <a:cubicBezTo>
                      <a:pt x="22" y="18"/>
                      <a:pt x="24" y="16"/>
                      <a:pt x="22" y="18"/>
                    </a:cubicBezTo>
                    <a:cubicBezTo>
                      <a:pt x="20" y="19"/>
                      <a:pt x="19" y="21"/>
                      <a:pt x="18" y="22"/>
                    </a:cubicBezTo>
                    <a:cubicBezTo>
                      <a:pt x="15" y="24"/>
                      <a:pt x="12" y="27"/>
                      <a:pt x="10" y="30"/>
                    </a:cubicBezTo>
                    <a:cubicBezTo>
                      <a:pt x="9" y="29"/>
                      <a:pt x="9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2" y="21"/>
                      <a:pt x="16" y="17"/>
                      <a:pt x="21" y="14"/>
                    </a:cubicBezTo>
                    <a:cubicBezTo>
                      <a:pt x="24" y="13"/>
                      <a:pt x="19" y="16"/>
                      <a:pt x="19" y="16"/>
                    </a:cubicBezTo>
                    <a:cubicBezTo>
                      <a:pt x="18" y="17"/>
                      <a:pt x="17" y="18"/>
                      <a:pt x="15" y="20"/>
                    </a:cubicBezTo>
                    <a:cubicBezTo>
                      <a:pt x="13" y="22"/>
                      <a:pt x="10" y="24"/>
                      <a:pt x="8" y="26"/>
                    </a:cubicBezTo>
                    <a:cubicBezTo>
                      <a:pt x="8" y="25"/>
                      <a:pt x="7" y="24"/>
                      <a:pt x="7" y="23"/>
                    </a:cubicBezTo>
                    <a:close/>
                    <a:moveTo>
                      <a:pt x="6" y="20"/>
                    </a:moveTo>
                    <a:cubicBezTo>
                      <a:pt x="8" y="18"/>
                      <a:pt x="11" y="17"/>
                      <a:pt x="13" y="15"/>
                    </a:cubicBezTo>
                    <a:cubicBezTo>
                      <a:pt x="14" y="14"/>
                      <a:pt x="16" y="13"/>
                      <a:pt x="17" y="12"/>
                    </a:cubicBezTo>
                    <a:cubicBezTo>
                      <a:pt x="18" y="11"/>
                      <a:pt x="22" y="8"/>
                      <a:pt x="18" y="12"/>
                    </a:cubicBezTo>
                    <a:cubicBezTo>
                      <a:pt x="15" y="16"/>
                      <a:pt x="10" y="19"/>
                      <a:pt x="7" y="22"/>
                    </a:cubicBezTo>
                    <a:cubicBezTo>
                      <a:pt x="6" y="21"/>
                      <a:pt x="6" y="21"/>
                      <a:pt x="6" y="20"/>
                    </a:cubicBezTo>
                    <a:close/>
                    <a:moveTo>
                      <a:pt x="5" y="13"/>
                    </a:moveTo>
                    <a:cubicBezTo>
                      <a:pt x="7" y="11"/>
                      <a:pt x="8" y="10"/>
                      <a:pt x="10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3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9" y="15"/>
                      <a:pt x="12" y="11"/>
                      <a:pt x="16" y="8"/>
                    </a:cubicBezTo>
                    <a:cubicBezTo>
                      <a:pt x="19" y="6"/>
                      <a:pt x="14" y="12"/>
                      <a:pt x="13" y="13"/>
                    </a:cubicBezTo>
                    <a:cubicBezTo>
                      <a:pt x="11" y="15"/>
                      <a:pt x="8" y="17"/>
                      <a:pt x="6" y="19"/>
                    </a:cubicBezTo>
                    <a:cubicBezTo>
                      <a:pt x="6" y="18"/>
                      <a:pt x="5" y="18"/>
                      <a:pt x="5" y="18"/>
                    </a:cubicBezTo>
                    <a:close/>
                    <a:moveTo>
                      <a:pt x="22" y="13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9"/>
                      <a:pt x="9" y="21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6"/>
                      <a:pt x="21" y="10"/>
                    </a:cubicBezTo>
                    <a:cubicBezTo>
                      <a:pt x="21" y="11"/>
                      <a:pt x="22" y="12"/>
                      <a:pt x="22" y="13"/>
                    </a:cubicBezTo>
                    <a:close/>
                    <a:moveTo>
                      <a:pt x="24" y="16"/>
                    </a:moveTo>
                    <a:cubicBezTo>
                      <a:pt x="19" y="18"/>
                      <a:pt x="15" y="22"/>
                      <a:pt x="11" y="25"/>
                    </a:cubicBezTo>
                    <a:cubicBezTo>
                      <a:pt x="10" y="25"/>
                      <a:pt x="8" y="27"/>
                      <a:pt x="10" y="25"/>
                    </a:cubicBezTo>
                    <a:cubicBezTo>
                      <a:pt x="12" y="23"/>
                      <a:pt x="13" y="22"/>
                      <a:pt x="14" y="21"/>
                    </a:cubicBezTo>
                    <a:cubicBezTo>
                      <a:pt x="17" y="19"/>
                      <a:pt x="20" y="16"/>
                      <a:pt x="23" y="14"/>
                    </a:cubicBezTo>
                    <a:cubicBezTo>
                      <a:pt x="23" y="14"/>
                      <a:pt x="24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6" y="26"/>
                      <a:pt x="20" y="21"/>
                      <a:pt x="24" y="17"/>
                    </a:cubicBezTo>
                    <a:cubicBezTo>
                      <a:pt x="25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4" y="25"/>
                      <a:pt x="23" y="26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6" y="32"/>
                      <a:pt x="15" y="32"/>
                      <a:pt x="15" y="32"/>
                    </a:cubicBezTo>
                    <a:cubicBezTo>
                      <a:pt x="14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2" y="16"/>
                    </a:moveTo>
                    <a:cubicBezTo>
                      <a:pt x="35" y="14"/>
                      <a:pt x="37" y="13"/>
                      <a:pt x="40" y="11"/>
                    </a:cubicBezTo>
                    <a:cubicBezTo>
                      <a:pt x="39" y="12"/>
                      <a:pt x="37" y="13"/>
                      <a:pt x="36" y="15"/>
                    </a:cubicBezTo>
                    <a:cubicBezTo>
                      <a:pt x="34" y="16"/>
                      <a:pt x="32" y="17"/>
                      <a:pt x="31" y="18"/>
                    </a:cubicBezTo>
                    <a:cubicBezTo>
                      <a:pt x="31" y="18"/>
                      <a:pt x="31" y="17"/>
                      <a:pt x="32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7" y="22"/>
                      <a:pt x="27" y="23"/>
                    </a:cubicBezTo>
                    <a:cubicBezTo>
                      <a:pt x="27" y="22"/>
                      <a:pt x="28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7"/>
                      <a:pt x="36" y="15"/>
                    </a:cubicBezTo>
                    <a:cubicBezTo>
                      <a:pt x="38" y="14"/>
                      <a:pt x="40" y="12"/>
                      <a:pt x="42" y="11"/>
                    </a:cubicBezTo>
                    <a:cubicBezTo>
                      <a:pt x="43" y="10"/>
                      <a:pt x="45" y="8"/>
                      <a:pt x="46" y="7"/>
                    </a:cubicBezTo>
                    <a:cubicBezTo>
                      <a:pt x="46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6" y="9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7"/>
                    </a:cubicBezTo>
                    <a:cubicBezTo>
                      <a:pt x="34" y="18"/>
                      <a:pt x="32" y="19"/>
                      <a:pt x="30" y="21"/>
                    </a:cubicBezTo>
                    <a:cubicBezTo>
                      <a:pt x="30" y="21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6"/>
                      <a:pt x="46" y="5"/>
                      <a:pt x="46" y="5"/>
                    </a:cubicBezTo>
                    <a:cubicBezTo>
                      <a:pt x="45" y="6"/>
                      <a:pt x="44" y="7"/>
                      <a:pt x="43" y="8"/>
                    </a:cubicBezTo>
                    <a:cubicBezTo>
                      <a:pt x="41" y="10"/>
                      <a:pt x="38" y="11"/>
                      <a:pt x="36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4"/>
                    </a:cubicBezTo>
                    <a:cubicBezTo>
                      <a:pt x="37" y="11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8"/>
                      <a:pt x="36" y="10"/>
                      <a:pt x="34" y="12"/>
                    </a:cubicBezTo>
                    <a:cubicBezTo>
                      <a:pt x="36" y="10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6" y="12"/>
                      <a:pt x="10" y="16"/>
                      <a:pt x="6" y="19"/>
                    </a:cubicBezTo>
                    <a:cubicBezTo>
                      <a:pt x="11" y="16"/>
                      <a:pt x="15" y="12"/>
                      <a:pt x="19" y="7"/>
                    </a:cubicBezTo>
                    <a:cubicBezTo>
                      <a:pt x="19" y="8"/>
                      <a:pt x="20" y="8"/>
                      <a:pt x="20" y="9"/>
                    </a:cubicBezTo>
                    <a:close/>
                    <a:moveTo>
                      <a:pt x="18" y="7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1" y="11"/>
                    </a:cubicBezTo>
                    <a:cubicBezTo>
                      <a:pt x="13" y="9"/>
                      <a:pt x="14" y="8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7"/>
                    </a:cubicBezTo>
                    <a:close/>
                    <a:moveTo>
                      <a:pt x="15" y="5"/>
                    </a:moveTo>
                    <a:cubicBezTo>
                      <a:pt x="11" y="7"/>
                      <a:pt x="8" y="9"/>
                      <a:pt x="5" y="12"/>
                    </a:cubicBezTo>
                    <a:cubicBezTo>
                      <a:pt x="6" y="7"/>
                      <a:pt x="9" y="3"/>
                      <a:pt x="15" y="5"/>
                    </a:cubicBezTo>
                    <a:close/>
                    <a:moveTo>
                      <a:pt x="13" y="36"/>
                    </a:moveTo>
                    <a:cubicBezTo>
                      <a:pt x="16" y="35"/>
                      <a:pt x="18" y="34"/>
                      <a:pt x="20" y="32"/>
                    </a:cubicBezTo>
                    <a:cubicBezTo>
                      <a:pt x="18" y="34"/>
                      <a:pt x="16" y="36"/>
                      <a:pt x="15" y="38"/>
                    </a:cubicBezTo>
                    <a:cubicBezTo>
                      <a:pt x="14" y="38"/>
                      <a:pt x="15" y="39"/>
                      <a:pt x="15" y="38"/>
                    </a:cubicBezTo>
                    <a:cubicBezTo>
                      <a:pt x="21" y="34"/>
                      <a:pt x="28" y="30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7"/>
                    </a:cubicBezTo>
                    <a:cubicBezTo>
                      <a:pt x="29" y="32"/>
                      <a:pt x="21" y="36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5" y="41"/>
                      <a:pt x="15" y="40"/>
                      <a:pt x="15" y="40"/>
                    </a:cubicBezTo>
                    <a:cubicBezTo>
                      <a:pt x="14" y="38"/>
                      <a:pt x="14" y="37"/>
                      <a:pt x="13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8" name="Freeform 152"/>
              <p:cNvSpPr>
                <a:spLocks noEditPoints="1"/>
              </p:cNvSpPr>
              <p:nvPr/>
            </p:nvSpPr>
            <p:spPr bwMode="auto">
              <a:xfrm>
                <a:off x="707695" y="2129615"/>
                <a:ext cx="108182" cy="123754"/>
              </a:xfrm>
              <a:custGeom>
                <a:avLst/>
                <a:gdLst>
                  <a:gd name="T0" fmla="*/ 16 w 56"/>
                  <a:gd name="T1" fmla="*/ 2 h 64"/>
                  <a:gd name="T2" fmla="*/ 25 w 56"/>
                  <a:gd name="T3" fmla="*/ 63 h 64"/>
                  <a:gd name="T4" fmla="*/ 55 w 56"/>
                  <a:gd name="T5" fmla="*/ 10 h 64"/>
                  <a:gd name="T6" fmla="*/ 27 w 56"/>
                  <a:gd name="T7" fmla="*/ 59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5 h 64"/>
                  <a:gd name="T16" fmla="*/ 24 w 56"/>
                  <a:gd name="T17" fmla="*/ 55 h 64"/>
                  <a:gd name="T18" fmla="*/ 21 w 56"/>
                  <a:gd name="T19" fmla="*/ 51 h 64"/>
                  <a:gd name="T20" fmla="*/ 34 w 56"/>
                  <a:gd name="T21" fmla="*/ 41 h 64"/>
                  <a:gd name="T22" fmla="*/ 36 w 56"/>
                  <a:gd name="T23" fmla="*/ 35 h 64"/>
                  <a:gd name="T24" fmla="*/ 15 w 56"/>
                  <a:gd name="T25" fmla="*/ 41 h 64"/>
                  <a:gd name="T26" fmla="*/ 17 w 56"/>
                  <a:gd name="T27" fmla="*/ 45 h 64"/>
                  <a:gd name="T28" fmla="*/ 51 w 56"/>
                  <a:gd name="T29" fmla="*/ 14 h 64"/>
                  <a:gd name="T30" fmla="*/ 34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49 w 56"/>
                  <a:gd name="T39" fmla="*/ 8 h 64"/>
                  <a:gd name="T40" fmla="*/ 26 w 56"/>
                  <a:gd name="T41" fmla="*/ 40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0 h 64"/>
                  <a:gd name="T50" fmla="*/ 46 w 56"/>
                  <a:gd name="T51" fmla="*/ 30 h 64"/>
                  <a:gd name="T52" fmla="*/ 19 w 56"/>
                  <a:gd name="T53" fmla="*/ 48 h 64"/>
                  <a:gd name="T54" fmla="*/ 50 w 56"/>
                  <a:gd name="T55" fmla="*/ 7 h 64"/>
                  <a:gd name="T56" fmla="*/ 17 w 56"/>
                  <a:gd name="T57" fmla="*/ 31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19 h 64"/>
                  <a:gd name="T70" fmla="*/ 13 w 56"/>
                  <a:gd name="T71" fmla="*/ 15 h 64"/>
                  <a:gd name="T72" fmla="*/ 6 w 56"/>
                  <a:gd name="T73" fmla="*/ 19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2 h 64"/>
                  <a:gd name="T80" fmla="*/ 21 w 56"/>
                  <a:gd name="T81" fmla="*/ 10 h 64"/>
                  <a:gd name="T82" fmla="*/ 10 w 56"/>
                  <a:gd name="T83" fmla="*/ 24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5 w 56"/>
                  <a:gd name="T91" fmla="*/ 20 h 64"/>
                  <a:gd name="T92" fmla="*/ 35 w 56"/>
                  <a:gd name="T93" fmla="*/ 14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5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6 h 64"/>
                  <a:gd name="T112" fmla="*/ 13 w 56"/>
                  <a:gd name="T113" fmla="*/ 36 h 64"/>
                  <a:gd name="T114" fmla="*/ 34 w 56"/>
                  <a:gd name="T115" fmla="*/ 26 h 64"/>
                  <a:gd name="T116" fmla="*/ 15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8" y="1"/>
                      <a:pt x="43" y="2"/>
                    </a:cubicBezTo>
                    <a:cubicBezTo>
                      <a:pt x="35" y="4"/>
                      <a:pt x="31" y="11"/>
                      <a:pt x="28" y="17"/>
                    </a:cubicBezTo>
                    <a:cubicBezTo>
                      <a:pt x="25" y="12"/>
                      <a:pt x="22" y="5"/>
                      <a:pt x="16" y="2"/>
                    </a:cubicBezTo>
                    <a:cubicBezTo>
                      <a:pt x="11" y="0"/>
                      <a:pt x="5" y="2"/>
                      <a:pt x="3" y="8"/>
                    </a:cubicBezTo>
                    <a:cubicBezTo>
                      <a:pt x="0" y="15"/>
                      <a:pt x="4" y="24"/>
                      <a:pt x="6" y="30"/>
                    </a:cubicBezTo>
                    <a:cubicBezTo>
                      <a:pt x="12" y="42"/>
                      <a:pt x="18" y="52"/>
                      <a:pt x="25" y="62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6" y="64"/>
                      <a:pt x="27" y="63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5" y="52"/>
                      <a:pt x="43" y="42"/>
                      <a:pt x="49" y="31"/>
                    </a:cubicBezTo>
                    <a:cubicBezTo>
                      <a:pt x="52" y="24"/>
                      <a:pt x="56" y="17"/>
                      <a:pt x="55" y="10"/>
                    </a:cubicBezTo>
                    <a:close/>
                    <a:moveTo>
                      <a:pt x="27" y="59"/>
                    </a:moveTo>
                    <a:cubicBezTo>
                      <a:pt x="26" y="59"/>
                      <a:pt x="26" y="59"/>
                      <a:pt x="26" y="59"/>
                    </a:cubicBezTo>
                    <a:cubicBezTo>
                      <a:pt x="28" y="58"/>
                      <a:pt x="29" y="56"/>
                      <a:pt x="30" y="55"/>
                    </a:cubicBezTo>
                    <a:cubicBezTo>
                      <a:pt x="29" y="56"/>
                      <a:pt x="28" y="58"/>
                      <a:pt x="27" y="59"/>
                    </a:cubicBezTo>
                    <a:close/>
                    <a:moveTo>
                      <a:pt x="24" y="56"/>
                    </a:moveTo>
                    <a:cubicBezTo>
                      <a:pt x="25" y="55"/>
                      <a:pt x="26" y="54"/>
                      <a:pt x="27" y="54"/>
                    </a:cubicBezTo>
                    <a:cubicBezTo>
                      <a:pt x="28" y="53"/>
                      <a:pt x="29" y="52"/>
                      <a:pt x="30" y="50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9" y="52"/>
                      <a:pt x="27" y="54"/>
                      <a:pt x="25" y="55"/>
                    </a:cubicBezTo>
                    <a:cubicBezTo>
                      <a:pt x="25" y="56"/>
                      <a:pt x="24" y="56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8"/>
                    </a:cubicBezTo>
                    <a:cubicBezTo>
                      <a:pt x="25" y="58"/>
                      <a:pt x="25" y="57"/>
                      <a:pt x="25" y="56"/>
                    </a:cubicBezTo>
                    <a:cubicBezTo>
                      <a:pt x="29" y="54"/>
                      <a:pt x="31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5"/>
                      <a:pt x="36" y="46"/>
                      <a:pt x="35" y="46"/>
                    </a:cubicBezTo>
                    <a:cubicBezTo>
                      <a:pt x="36" y="45"/>
                      <a:pt x="37" y="45"/>
                      <a:pt x="37" y="44"/>
                    </a:cubicBezTo>
                    <a:cubicBezTo>
                      <a:pt x="37" y="44"/>
                      <a:pt x="37" y="45"/>
                      <a:pt x="37" y="45"/>
                    </a:cubicBezTo>
                    <a:close/>
                    <a:moveTo>
                      <a:pt x="24" y="55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8" y="49"/>
                      <a:pt x="34" y="46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4" y="46"/>
                      <a:pt x="29" y="51"/>
                      <a:pt x="24" y="55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6" y="48"/>
                      <a:pt x="29" y="47"/>
                    </a:cubicBezTo>
                    <a:cubicBezTo>
                      <a:pt x="27" y="49"/>
                      <a:pt x="24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19" y="48"/>
                    </a:moveTo>
                    <a:cubicBezTo>
                      <a:pt x="28" y="46"/>
                      <a:pt x="35" y="39"/>
                      <a:pt x="42" y="33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0" y="36"/>
                      <a:pt x="37" y="38"/>
                      <a:pt x="34" y="41"/>
                    </a:cubicBezTo>
                    <a:cubicBezTo>
                      <a:pt x="30" y="44"/>
                      <a:pt x="25" y="47"/>
                      <a:pt x="21" y="50"/>
                    </a:cubicBezTo>
                    <a:cubicBezTo>
                      <a:pt x="20" y="50"/>
                      <a:pt x="20" y="49"/>
                      <a:pt x="19" y="48"/>
                    </a:cubicBezTo>
                    <a:close/>
                    <a:moveTo>
                      <a:pt x="18" y="46"/>
                    </a:moveTo>
                    <a:cubicBezTo>
                      <a:pt x="24" y="43"/>
                      <a:pt x="30" y="39"/>
                      <a:pt x="36" y="35"/>
                    </a:cubicBezTo>
                    <a:cubicBezTo>
                      <a:pt x="38" y="34"/>
                      <a:pt x="40" y="33"/>
                      <a:pt x="42" y="31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8" y="47"/>
                      <a:pt x="18" y="46"/>
                      <a:pt x="18" y="46"/>
                    </a:cubicBezTo>
                    <a:close/>
                    <a:moveTo>
                      <a:pt x="15" y="41"/>
                    </a:moveTo>
                    <a:cubicBezTo>
                      <a:pt x="16" y="41"/>
                      <a:pt x="16" y="41"/>
                      <a:pt x="16" y="41"/>
                    </a:cubicBezTo>
                    <a:cubicBezTo>
                      <a:pt x="22" y="38"/>
                      <a:pt x="28" y="34"/>
                      <a:pt x="35" y="31"/>
                    </a:cubicBezTo>
                    <a:cubicBezTo>
                      <a:pt x="34" y="31"/>
                      <a:pt x="34" y="31"/>
                      <a:pt x="33" y="32"/>
                    </a:cubicBezTo>
                    <a:cubicBezTo>
                      <a:pt x="28" y="36"/>
                      <a:pt x="23" y="40"/>
                      <a:pt x="17" y="45"/>
                    </a:cubicBezTo>
                    <a:cubicBezTo>
                      <a:pt x="17" y="44"/>
                      <a:pt x="16" y="42"/>
                      <a:pt x="15" y="41"/>
                    </a:cubicBezTo>
                    <a:close/>
                    <a:moveTo>
                      <a:pt x="39" y="23"/>
                    </a:moveTo>
                    <a:cubicBezTo>
                      <a:pt x="43" y="20"/>
                      <a:pt x="46" y="17"/>
                      <a:pt x="50" y="15"/>
                    </a:cubicBezTo>
                    <a:cubicBezTo>
                      <a:pt x="50" y="15"/>
                      <a:pt x="51" y="14"/>
                      <a:pt x="51" y="14"/>
                    </a:cubicBezTo>
                    <a:cubicBezTo>
                      <a:pt x="51" y="14"/>
                      <a:pt x="52" y="14"/>
                      <a:pt x="52" y="13"/>
                    </a:cubicBezTo>
                    <a:cubicBezTo>
                      <a:pt x="52" y="15"/>
                      <a:pt x="52" y="16"/>
                      <a:pt x="51" y="17"/>
                    </a:cubicBezTo>
                    <a:cubicBezTo>
                      <a:pt x="51" y="17"/>
                      <a:pt x="51" y="17"/>
                      <a:pt x="51" y="18"/>
                    </a:cubicBezTo>
                    <a:cubicBezTo>
                      <a:pt x="45" y="21"/>
                      <a:pt x="40" y="26"/>
                      <a:pt x="34" y="30"/>
                    </a:cubicBezTo>
                    <a:cubicBezTo>
                      <a:pt x="31" y="32"/>
                      <a:pt x="27" y="35"/>
                      <a:pt x="23" y="37"/>
                    </a:cubicBezTo>
                    <a:cubicBezTo>
                      <a:pt x="22" y="38"/>
                      <a:pt x="20" y="38"/>
                      <a:pt x="19" y="39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5" y="33"/>
                      <a:pt x="32" y="30"/>
                      <a:pt x="37" y="25"/>
                    </a:cubicBezTo>
                    <a:cubicBezTo>
                      <a:pt x="38" y="24"/>
                      <a:pt x="38" y="24"/>
                      <a:pt x="39" y="23"/>
                    </a:cubicBezTo>
                    <a:close/>
                    <a:moveTo>
                      <a:pt x="51" y="7"/>
                    </a:moveTo>
                    <a:cubicBezTo>
                      <a:pt x="51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1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7"/>
                    </a:cubicBezTo>
                    <a:close/>
                    <a:moveTo>
                      <a:pt x="31" y="24"/>
                    </a:moveTo>
                    <a:cubicBezTo>
                      <a:pt x="35" y="21"/>
                      <a:pt x="38" y="18"/>
                      <a:pt x="41" y="15"/>
                    </a:cubicBezTo>
                    <a:cubicBezTo>
                      <a:pt x="44" y="13"/>
                      <a:pt x="48" y="10"/>
                      <a:pt x="49" y="8"/>
                    </a:cubicBezTo>
                    <a:cubicBezTo>
                      <a:pt x="45" y="14"/>
                      <a:pt x="38" y="19"/>
                      <a:pt x="31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2"/>
                      <a:pt x="35" y="35"/>
                    </a:cubicBezTo>
                    <a:cubicBezTo>
                      <a:pt x="32" y="37"/>
                      <a:pt x="29" y="39"/>
                      <a:pt x="26" y="40"/>
                    </a:cubicBezTo>
                    <a:cubicBezTo>
                      <a:pt x="24" y="42"/>
                      <a:pt x="20" y="43"/>
                      <a:pt x="19" y="44"/>
                    </a:cubicBezTo>
                    <a:cubicBezTo>
                      <a:pt x="24" y="40"/>
                      <a:pt x="29" y="35"/>
                      <a:pt x="35" y="31"/>
                    </a:cubicBezTo>
                    <a:cubicBezTo>
                      <a:pt x="41" y="27"/>
                      <a:pt x="46" y="23"/>
                      <a:pt x="51" y="19"/>
                    </a:cubicBezTo>
                    <a:cubicBezTo>
                      <a:pt x="50" y="21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7" y="42"/>
                      <a:pt x="34" y="45"/>
                      <a:pt x="30" y="47"/>
                    </a:cubicBezTo>
                    <a:cubicBezTo>
                      <a:pt x="29" y="48"/>
                      <a:pt x="29" y="48"/>
                      <a:pt x="28" y="49"/>
                    </a:cubicBezTo>
                    <a:cubicBezTo>
                      <a:pt x="30" y="47"/>
                      <a:pt x="32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1" y="38"/>
                      <a:pt x="41" y="38"/>
                      <a:pt x="41" y="39"/>
                    </a:cubicBezTo>
                    <a:close/>
                    <a:moveTo>
                      <a:pt x="43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29" y="46"/>
                      <a:pt x="27" y="48"/>
                    </a:cubicBezTo>
                    <a:cubicBezTo>
                      <a:pt x="25" y="49"/>
                      <a:pt x="23" y="49"/>
                      <a:pt x="21" y="50"/>
                    </a:cubicBezTo>
                    <a:cubicBezTo>
                      <a:pt x="23" y="50"/>
                      <a:pt x="25" y="48"/>
                      <a:pt x="26" y="47"/>
                    </a:cubicBezTo>
                    <a:cubicBezTo>
                      <a:pt x="33" y="42"/>
                      <a:pt x="40" y="38"/>
                      <a:pt x="45" y="32"/>
                    </a:cubicBezTo>
                    <a:cubicBezTo>
                      <a:pt x="44" y="33"/>
                      <a:pt x="44" y="34"/>
                      <a:pt x="43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5" y="30"/>
                    </a:cubicBezTo>
                    <a:cubicBezTo>
                      <a:pt x="41" y="34"/>
                      <a:pt x="36" y="38"/>
                      <a:pt x="31" y="41"/>
                    </a:cubicBezTo>
                    <a:cubicBezTo>
                      <a:pt x="29" y="43"/>
                      <a:pt x="26" y="45"/>
                      <a:pt x="24" y="46"/>
                    </a:cubicBezTo>
                    <a:cubicBezTo>
                      <a:pt x="24" y="46"/>
                      <a:pt x="19" y="48"/>
                      <a:pt x="19" y="48"/>
                    </a:cubicBezTo>
                    <a:cubicBezTo>
                      <a:pt x="21" y="46"/>
                      <a:pt x="22" y="45"/>
                      <a:pt x="23" y="44"/>
                    </a:cubicBezTo>
                    <a:cubicBezTo>
                      <a:pt x="31" y="38"/>
                      <a:pt x="40" y="35"/>
                      <a:pt x="47" y="28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3" y="12"/>
                      <a:pt x="37" y="18"/>
                      <a:pt x="30" y="24"/>
                    </a:cubicBezTo>
                    <a:cubicBezTo>
                      <a:pt x="27" y="27"/>
                      <a:pt x="23" y="30"/>
                      <a:pt x="19" y="32"/>
                    </a:cubicBezTo>
                    <a:cubicBezTo>
                      <a:pt x="17" y="33"/>
                      <a:pt x="15" y="34"/>
                      <a:pt x="13" y="35"/>
                    </a:cubicBezTo>
                    <a:cubicBezTo>
                      <a:pt x="14" y="35"/>
                      <a:pt x="16" y="32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0"/>
                      <a:pt x="21" y="28"/>
                      <a:pt x="22" y="27"/>
                    </a:cubicBezTo>
                    <a:cubicBezTo>
                      <a:pt x="27" y="23"/>
                      <a:pt x="32" y="20"/>
                      <a:pt x="36" y="17"/>
                    </a:cubicBezTo>
                    <a:cubicBezTo>
                      <a:pt x="41" y="14"/>
                      <a:pt x="46" y="10"/>
                      <a:pt x="48" y="5"/>
                    </a:cubicBezTo>
                    <a:cubicBezTo>
                      <a:pt x="49" y="5"/>
                      <a:pt x="49" y="6"/>
                      <a:pt x="50" y="7"/>
                    </a:cubicBezTo>
                    <a:close/>
                    <a:moveTo>
                      <a:pt x="12" y="34"/>
                    </a:moveTo>
                    <a:cubicBezTo>
                      <a:pt x="12" y="34"/>
                      <a:pt x="13" y="34"/>
                      <a:pt x="14" y="33"/>
                    </a:cubicBezTo>
                    <a:cubicBezTo>
                      <a:pt x="13" y="34"/>
                      <a:pt x="13" y="34"/>
                      <a:pt x="12" y="35"/>
                    </a:cubicBezTo>
                    <a:cubicBezTo>
                      <a:pt x="12" y="35"/>
                      <a:pt x="12" y="35"/>
                      <a:pt x="12" y="34"/>
                    </a:cubicBezTo>
                    <a:close/>
                    <a:moveTo>
                      <a:pt x="10" y="30"/>
                    </a:moveTo>
                    <a:cubicBezTo>
                      <a:pt x="12" y="29"/>
                      <a:pt x="15" y="27"/>
                      <a:pt x="17" y="25"/>
                    </a:cubicBezTo>
                    <a:cubicBezTo>
                      <a:pt x="19" y="23"/>
                      <a:pt x="23" y="22"/>
                      <a:pt x="25" y="20"/>
                    </a:cubicBezTo>
                    <a:cubicBezTo>
                      <a:pt x="21" y="24"/>
                      <a:pt x="15" y="28"/>
                      <a:pt x="11" y="33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6" y="21"/>
                      <a:pt x="21" y="18"/>
                    </a:cubicBezTo>
                    <a:cubicBezTo>
                      <a:pt x="21" y="17"/>
                      <a:pt x="24" y="15"/>
                      <a:pt x="21" y="18"/>
                    </a:cubicBezTo>
                    <a:cubicBezTo>
                      <a:pt x="20" y="19"/>
                      <a:pt x="19" y="20"/>
                      <a:pt x="18" y="21"/>
                    </a:cubicBezTo>
                    <a:cubicBezTo>
                      <a:pt x="15" y="24"/>
                      <a:pt x="12" y="27"/>
                      <a:pt x="9" y="29"/>
                    </a:cubicBezTo>
                    <a:cubicBezTo>
                      <a:pt x="9" y="29"/>
                      <a:pt x="8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1" y="20"/>
                      <a:pt x="16" y="17"/>
                      <a:pt x="20" y="14"/>
                    </a:cubicBezTo>
                    <a:cubicBezTo>
                      <a:pt x="24" y="12"/>
                      <a:pt x="19" y="16"/>
                      <a:pt x="19" y="16"/>
                    </a:cubicBezTo>
                    <a:cubicBezTo>
                      <a:pt x="18" y="17"/>
                      <a:pt x="16" y="18"/>
                      <a:pt x="15" y="19"/>
                    </a:cubicBezTo>
                    <a:cubicBezTo>
                      <a:pt x="12" y="21"/>
                      <a:pt x="10" y="24"/>
                      <a:pt x="8" y="26"/>
                    </a:cubicBezTo>
                    <a:cubicBezTo>
                      <a:pt x="7" y="25"/>
                      <a:pt x="7" y="24"/>
                      <a:pt x="7" y="23"/>
                    </a:cubicBezTo>
                    <a:close/>
                    <a:moveTo>
                      <a:pt x="6" y="19"/>
                    </a:moveTo>
                    <a:cubicBezTo>
                      <a:pt x="8" y="18"/>
                      <a:pt x="10" y="17"/>
                      <a:pt x="13" y="15"/>
                    </a:cubicBezTo>
                    <a:cubicBezTo>
                      <a:pt x="14" y="14"/>
                      <a:pt x="15" y="13"/>
                      <a:pt x="17" y="12"/>
                    </a:cubicBezTo>
                    <a:cubicBezTo>
                      <a:pt x="18" y="11"/>
                      <a:pt x="21" y="8"/>
                      <a:pt x="18" y="12"/>
                    </a:cubicBezTo>
                    <a:cubicBezTo>
                      <a:pt x="15" y="16"/>
                      <a:pt x="10" y="18"/>
                      <a:pt x="6" y="22"/>
                    </a:cubicBezTo>
                    <a:cubicBezTo>
                      <a:pt x="6" y="21"/>
                      <a:pt x="6" y="20"/>
                      <a:pt x="6" y="19"/>
                    </a:cubicBezTo>
                    <a:close/>
                    <a:moveTo>
                      <a:pt x="5" y="12"/>
                    </a:moveTo>
                    <a:cubicBezTo>
                      <a:pt x="6" y="11"/>
                      <a:pt x="8" y="10"/>
                      <a:pt x="9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2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6"/>
                    </a:cubicBezTo>
                    <a:cubicBezTo>
                      <a:pt x="9" y="14"/>
                      <a:pt x="12" y="11"/>
                      <a:pt x="16" y="8"/>
                    </a:cubicBezTo>
                    <a:cubicBezTo>
                      <a:pt x="19" y="6"/>
                      <a:pt x="13" y="12"/>
                      <a:pt x="13" y="12"/>
                    </a:cubicBezTo>
                    <a:cubicBezTo>
                      <a:pt x="10" y="15"/>
                      <a:pt x="8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lose/>
                    <a:moveTo>
                      <a:pt x="22" y="12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8"/>
                      <a:pt x="9" y="20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5"/>
                      <a:pt x="21" y="10"/>
                    </a:cubicBezTo>
                    <a:cubicBezTo>
                      <a:pt x="21" y="11"/>
                      <a:pt x="22" y="11"/>
                      <a:pt x="22" y="12"/>
                    </a:cubicBezTo>
                    <a:close/>
                    <a:moveTo>
                      <a:pt x="24" y="16"/>
                    </a:moveTo>
                    <a:cubicBezTo>
                      <a:pt x="19" y="17"/>
                      <a:pt x="15" y="22"/>
                      <a:pt x="11" y="25"/>
                    </a:cubicBezTo>
                    <a:cubicBezTo>
                      <a:pt x="10" y="25"/>
                      <a:pt x="7" y="27"/>
                      <a:pt x="10" y="24"/>
                    </a:cubicBezTo>
                    <a:cubicBezTo>
                      <a:pt x="11" y="23"/>
                      <a:pt x="13" y="22"/>
                      <a:pt x="14" y="21"/>
                    </a:cubicBezTo>
                    <a:cubicBezTo>
                      <a:pt x="17" y="18"/>
                      <a:pt x="20" y="16"/>
                      <a:pt x="23" y="13"/>
                    </a:cubicBezTo>
                    <a:cubicBezTo>
                      <a:pt x="23" y="14"/>
                      <a:pt x="23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5" y="26"/>
                      <a:pt x="20" y="20"/>
                      <a:pt x="24" y="16"/>
                    </a:cubicBezTo>
                    <a:cubicBezTo>
                      <a:pt x="24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3" y="24"/>
                      <a:pt x="23" y="25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5" y="31"/>
                      <a:pt x="15" y="32"/>
                      <a:pt x="14" y="32"/>
                    </a:cubicBezTo>
                    <a:cubicBezTo>
                      <a:pt x="13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5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1" y="16"/>
                    </a:moveTo>
                    <a:cubicBezTo>
                      <a:pt x="34" y="14"/>
                      <a:pt x="37" y="12"/>
                      <a:pt x="40" y="10"/>
                    </a:cubicBezTo>
                    <a:cubicBezTo>
                      <a:pt x="39" y="12"/>
                      <a:pt x="37" y="13"/>
                      <a:pt x="35" y="14"/>
                    </a:cubicBezTo>
                    <a:cubicBezTo>
                      <a:pt x="34" y="15"/>
                      <a:pt x="32" y="17"/>
                      <a:pt x="31" y="18"/>
                    </a:cubicBezTo>
                    <a:cubicBezTo>
                      <a:pt x="31" y="17"/>
                      <a:pt x="31" y="17"/>
                      <a:pt x="31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6"/>
                      <a:pt x="36" y="15"/>
                    </a:cubicBezTo>
                    <a:cubicBezTo>
                      <a:pt x="38" y="14"/>
                      <a:pt x="40" y="12"/>
                      <a:pt x="42" y="10"/>
                    </a:cubicBezTo>
                    <a:cubicBezTo>
                      <a:pt x="42" y="9"/>
                      <a:pt x="44" y="8"/>
                      <a:pt x="45" y="6"/>
                    </a:cubicBezTo>
                    <a:cubicBezTo>
                      <a:pt x="46" y="6"/>
                      <a:pt x="46" y="6"/>
                      <a:pt x="47" y="5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5" y="8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6"/>
                    </a:cubicBezTo>
                    <a:cubicBezTo>
                      <a:pt x="34" y="18"/>
                      <a:pt x="31" y="19"/>
                      <a:pt x="29" y="21"/>
                    </a:cubicBezTo>
                    <a:cubicBezTo>
                      <a:pt x="29" y="20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5"/>
                      <a:pt x="45" y="4"/>
                      <a:pt x="46" y="5"/>
                    </a:cubicBezTo>
                    <a:cubicBezTo>
                      <a:pt x="45" y="6"/>
                      <a:pt x="44" y="6"/>
                      <a:pt x="43" y="7"/>
                    </a:cubicBezTo>
                    <a:cubicBezTo>
                      <a:pt x="40" y="9"/>
                      <a:pt x="38" y="11"/>
                      <a:pt x="35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3"/>
                    </a:cubicBezTo>
                    <a:cubicBezTo>
                      <a:pt x="36" y="10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7"/>
                      <a:pt x="36" y="10"/>
                      <a:pt x="34" y="12"/>
                    </a:cubicBezTo>
                    <a:cubicBezTo>
                      <a:pt x="36" y="9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5" y="12"/>
                      <a:pt x="10" y="16"/>
                      <a:pt x="6" y="19"/>
                    </a:cubicBezTo>
                    <a:cubicBezTo>
                      <a:pt x="10" y="16"/>
                      <a:pt x="15" y="12"/>
                      <a:pt x="18" y="7"/>
                    </a:cubicBezTo>
                    <a:cubicBezTo>
                      <a:pt x="19" y="7"/>
                      <a:pt x="20" y="8"/>
                      <a:pt x="20" y="9"/>
                    </a:cubicBezTo>
                    <a:close/>
                    <a:moveTo>
                      <a:pt x="18" y="6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0" y="11"/>
                    </a:cubicBezTo>
                    <a:cubicBezTo>
                      <a:pt x="13" y="9"/>
                      <a:pt x="14" y="7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6"/>
                    </a:cubicBezTo>
                    <a:close/>
                    <a:moveTo>
                      <a:pt x="14" y="5"/>
                    </a:moveTo>
                    <a:cubicBezTo>
                      <a:pt x="11" y="6"/>
                      <a:pt x="8" y="9"/>
                      <a:pt x="5" y="11"/>
                    </a:cubicBezTo>
                    <a:cubicBezTo>
                      <a:pt x="6" y="7"/>
                      <a:pt x="8" y="3"/>
                      <a:pt x="14" y="5"/>
                    </a:cubicBezTo>
                    <a:close/>
                    <a:moveTo>
                      <a:pt x="13" y="36"/>
                    </a:moveTo>
                    <a:cubicBezTo>
                      <a:pt x="15" y="35"/>
                      <a:pt x="18" y="33"/>
                      <a:pt x="20" y="32"/>
                    </a:cubicBezTo>
                    <a:cubicBezTo>
                      <a:pt x="18" y="34"/>
                      <a:pt x="16" y="35"/>
                      <a:pt x="14" y="37"/>
                    </a:cubicBezTo>
                    <a:cubicBezTo>
                      <a:pt x="14" y="38"/>
                      <a:pt x="15" y="38"/>
                      <a:pt x="15" y="38"/>
                    </a:cubicBezTo>
                    <a:cubicBezTo>
                      <a:pt x="21" y="33"/>
                      <a:pt x="28" y="30"/>
                      <a:pt x="34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4" y="26"/>
                    </a:cubicBezTo>
                    <a:cubicBezTo>
                      <a:pt x="29" y="32"/>
                      <a:pt x="21" y="35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0"/>
                      <a:pt x="15" y="40"/>
                      <a:pt x="14" y="39"/>
                    </a:cubicBezTo>
                    <a:cubicBezTo>
                      <a:pt x="14" y="38"/>
                      <a:pt x="13" y="37"/>
                      <a:pt x="13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9" name="Freeform 160"/>
              <p:cNvSpPr>
                <a:spLocks noEditPoints="1"/>
              </p:cNvSpPr>
              <p:nvPr/>
            </p:nvSpPr>
            <p:spPr bwMode="auto">
              <a:xfrm>
                <a:off x="3094640" y="1349630"/>
                <a:ext cx="127852" cy="217185"/>
              </a:xfrm>
              <a:custGeom>
                <a:avLst/>
                <a:gdLst>
                  <a:gd name="T0" fmla="*/ 0 w 66"/>
                  <a:gd name="T1" fmla="*/ 43 h 112"/>
                  <a:gd name="T2" fmla="*/ 64 w 66"/>
                  <a:gd name="T3" fmla="*/ 98 h 112"/>
                  <a:gd name="T4" fmla="*/ 33 w 66"/>
                  <a:gd name="T5" fmla="*/ 27 h 112"/>
                  <a:gd name="T6" fmla="*/ 29 w 66"/>
                  <a:gd name="T7" fmla="*/ 29 h 112"/>
                  <a:gd name="T8" fmla="*/ 21 w 66"/>
                  <a:gd name="T9" fmla="*/ 24 h 112"/>
                  <a:gd name="T10" fmla="*/ 39 w 66"/>
                  <a:gd name="T11" fmla="*/ 104 h 112"/>
                  <a:gd name="T12" fmla="*/ 36 w 66"/>
                  <a:gd name="T13" fmla="*/ 96 h 112"/>
                  <a:gd name="T14" fmla="*/ 47 w 66"/>
                  <a:gd name="T15" fmla="*/ 96 h 112"/>
                  <a:gd name="T16" fmla="*/ 49 w 66"/>
                  <a:gd name="T17" fmla="*/ 95 h 112"/>
                  <a:gd name="T18" fmla="*/ 43 w 66"/>
                  <a:gd name="T19" fmla="*/ 85 h 112"/>
                  <a:gd name="T20" fmla="*/ 55 w 66"/>
                  <a:gd name="T21" fmla="*/ 92 h 112"/>
                  <a:gd name="T22" fmla="*/ 32 w 66"/>
                  <a:gd name="T23" fmla="*/ 62 h 112"/>
                  <a:gd name="T24" fmla="*/ 23 w 66"/>
                  <a:gd name="T25" fmla="*/ 54 h 112"/>
                  <a:gd name="T26" fmla="*/ 44 w 66"/>
                  <a:gd name="T27" fmla="*/ 72 h 112"/>
                  <a:gd name="T28" fmla="*/ 11 w 66"/>
                  <a:gd name="T29" fmla="*/ 26 h 112"/>
                  <a:gd name="T30" fmla="*/ 13 w 66"/>
                  <a:gd name="T31" fmla="*/ 36 h 112"/>
                  <a:gd name="T32" fmla="*/ 6 w 66"/>
                  <a:gd name="T33" fmla="*/ 39 h 112"/>
                  <a:gd name="T34" fmla="*/ 38 w 66"/>
                  <a:gd name="T35" fmla="*/ 60 h 112"/>
                  <a:gd name="T36" fmla="*/ 17 w 66"/>
                  <a:gd name="T37" fmla="*/ 38 h 112"/>
                  <a:gd name="T38" fmla="*/ 18 w 66"/>
                  <a:gd name="T39" fmla="*/ 34 h 112"/>
                  <a:gd name="T40" fmla="*/ 18 w 66"/>
                  <a:gd name="T41" fmla="*/ 32 h 112"/>
                  <a:gd name="T42" fmla="*/ 16 w 66"/>
                  <a:gd name="T43" fmla="*/ 34 h 112"/>
                  <a:gd name="T44" fmla="*/ 14 w 66"/>
                  <a:gd name="T45" fmla="*/ 38 h 112"/>
                  <a:gd name="T46" fmla="*/ 4 w 66"/>
                  <a:gd name="T47" fmla="*/ 41 h 112"/>
                  <a:gd name="T48" fmla="*/ 58 w 66"/>
                  <a:gd name="T49" fmla="*/ 95 h 112"/>
                  <a:gd name="T50" fmla="*/ 52 w 66"/>
                  <a:gd name="T51" fmla="*/ 97 h 112"/>
                  <a:gd name="T52" fmla="*/ 59 w 66"/>
                  <a:gd name="T53" fmla="*/ 95 h 112"/>
                  <a:gd name="T54" fmla="*/ 36 w 66"/>
                  <a:gd name="T55" fmla="*/ 75 h 112"/>
                  <a:gd name="T56" fmla="*/ 51 w 66"/>
                  <a:gd name="T57" fmla="*/ 97 h 112"/>
                  <a:gd name="T58" fmla="*/ 47 w 66"/>
                  <a:gd name="T59" fmla="*/ 99 h 112"/>
                  <a:gd name="T60" fmla="*/ 41 w 66"/>
                  <a:gd name="T61" fmla="*/ 94 h 112"/>
                  <a:gd name="T62" fmla="*/ 41 w 66"/>
                  <a:gd name="T63" fmla="*/ 103 h 112"/>
                  <a:gd name="T64" fmla="*/ 60 w 66"/>
                  <a:gd name="T65" fmla="*/ 87 h 112"/>
                  <a:gd name="T66" fmla="*/ 23 w 66"/>
                  <a:gd name="T67" fmla="*/ 46 h 112"/>
                  <a:gd name="T68" fmla="*/ 17 w 66"/>
                  <a:gd name="T69" fmla="*/ 36 h 112"/>
                  <a:gd name="T70" fmla="*/ 46 w 66"/>
                  <a:gd name="T71" fmla="*/ 59 h 112"/>
                  <a:gd name="T72" fmla="*/ 49 w 66"/>
                  <a:gd name="T73" fmla="*/ 57 h 112"/>
                  <a:gd name="T74" fmla="*/ 12 w 66"/>
                  <a:gd name="T75" fmla="*/ 20 h 112"/>
                  <a:gd name="T76" fmla="*/ 52 w 66"/>
                  <a:gd name="T77" fmla="*/ 64 h 112"/>
                  <a:gd name="T78" fmla="*/ 43 w 66"/>
                  <a:gd name="T79" fmla="*/ 41 h 112"/>
                  <a:gd name="T80" fmla="*/ 25 w 66"/>
                  <a:gd name="T81" fmla="*/ 28 h 112"/>
                  <a:gd name="T82" fmla="*/ 38 w 66"/>
                  <a:gd name="T83" fmla="*/ 34 h 112"/>
                  <a:gd name="T84" fmla="*/ 17 w 66"/>
                  <a:gd name="T85" fmla="*/ 15 h 112"/>
                  <a:gd name="T86" fmla="*/ 52 w 66"/>
                  <a:gd name="T87" fmla="*/ 62 h 112"/>
                  <a:gd name="T88" fmla="*/ 29 w 66"/>
                  <a:gd name="T89" fmla="*/ 32 h 112"/>
                  <a:gd name="T90" fmla="*/ 48 w 66"/>
                  <a:gd name="T91" fmla="*/ 27 h 112"/>
                  <a:gd name="T92" fmla="*/ 28 w 66"/>
                  <a:gd name="T93" fmla="*/ 12 h 112"/>
                  <a:gd name="T94" fmla="*/ 43 w 66"/>
                  <a:gd name="T95" fmla="*/ 28 h 112"/>
                  <a:gd name="T96" fmla="*/ 22 w 66"/>
                  <a:gd name="T97" fmla="*/ 13 h 112"/>
                  <a:gd name="T98" fmla="*/ 32 w 66"/>
                  <a:gd name="T99" fmla="*/ 12 h 112"/>
                  <a:gd name="T100" fmla="*/ 39 w 66"/>
                  <a:gd name="T101" fmla="*/ 19 h 112"/>
                  <a:gd name="T102" fmla="*/ 20 w 66"/>
                  <a:gd name="T103" fmla="*/ 5 h 112"/>
                  <a:gd name="T104" fmla="*/ 21 w 66"/>
                  <a:gd name="T105" fmla="*/ 8 h 112"/>
                  <a:gd name="T106" fmla="*/ 41 w 66"/>
                  <a:gd name="T107" fmla="*/ 29 h 112"/>
                  <a:gd name="T108" fmla="*/ 39 w 66"/>
                  <a:gd name="T109" fmla="*/ 31 h 112"/>
                  <a:gd name="T110" fmla="*/ 31 w 66"/>
                  <a:gd name="T111" fmla="*/ 1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6" h="112">
                    <a:moveTo>
                      <a:pt x="57" y="25"/>
                    </a:moveTo>
                    <a:cubicBezTo>
                      <a:pt x="57" y="25"/>
                      <a:pt x="57" y="24"/>
                      <a:pt x="56" y="24"/>
                    </a:cubicBezTo>
                    <a:cubicBezTo>
                      <a:pt x="44" y="17"/>
                      <a:pt x="32" y="8"/>
                      <a:pt x="20" y="1"/>
                    </a:cubicBezTo>
                    <a:cubicBezTo>
                      <a:pt x="19" y="0"/>
                      <a:pt x="19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4" y="8"/>
                      <a:pt x="11" y="16"/>
                      <a:pt x="8" y="23"/>
                    </a:cubicBezTo>
                    <a:cubicBezTo>
                      <a:pt x="5" y="30"/>
                      <a:pt x="3" y="36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5"/>
                      <a:pt x="2" y="46"/>
                      <a:pt x="2" y="45"/>
                    </a:cubicBezTo>
                    <a:cubicBezTo>
                      <a:pt x="7" y="43"/>
                      <a:pt x="12" y="43"/>
                      <a:pt x="16" y="42"/>
                    </a:cubicBezTo>
                    <a:cubicBezTo>
                      <a:pt x="23" y="64"/>
                      <a:pt x="32" y="87"/>
                      <a:pt x="35" y="110"/>
                    </a:cubicBezTo>
                    <a:cubicBezTo>
                      <a:pt x="34" y="111"/>
                      <a:pt x="36" y="112"/>
                      <a:pt x="36" y="112"/>
                    </a:cubicBezTo>
                    <a:cubicBezTo>
                      <a:pt x="37" y="111"/>
                      <a:pt x="37" y="111"/>
                      <a:pt x="38" y="111"/>
                    </a:cubicBezTo>
                    <a:cubicBezTo>
                      <a:pt x="43" y="102"/>
                      <a:pt x="55" y="98"/>
                      <a:pt x="64" y="98"/>
                    </a:cubicBezTo>
                    <a:cubicBezTo>
                      <a:pt x="65" y="98"/>
                      <a:pt x="65" y="97"/>
                      <a:pt x="65" y="97"/>
                    </a:cubicBezTo>
                    <a:cubicBezTo>
                      <a:pt x="66" y="97"/>
                      <a:pt x="66" y="96"/>
                      <a:pt x="66" y="96"/>
                    </a:cubicBezTo>
                    <a:cubicBezTo>
                      <a:pt x="59" y="74"/>
                      <a:pt x="51" y="53"/>
                      <a:pt x="44" y="31"/>
                    </a:cubicBezTo>
                    <a:cubicBezTo>
                      <a:pt x="48" y="30"/>
                      <a:pt x="52" y="29"/>
                      <a:pt x="56" y="27"/>
                    </a:cubicBezTo>
                    <a:cubicBezTo>
                      <a:pt x="58" y="27"/>
                      <a:pt x="58" y="26"/>
                      <a:pt x="57" y="25"/>
                    </a:cubicBezTo>
                    <a:close/>
                    <a:moveTo>
                      <a:pt x="43" y="38"/>
                    </a:moveTo>
                    <a:cubicBezTo>
                      <a:pt x="41" y="34"/>
                      <a:pt x="36" y="31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6" y="30"/>
                      <a:pt x="39" y="32"/>
                      <a:pt x="42" y="34"/>
                    </a:cubicBezTo>
                    <a:cubicBezTo>
                      <a:pt x="43" y="35"/>
                      <a:pt x="43" y="36"/>
                      <a:pt x="43" y="38"/>
                    </a:cubicBezTo>
                    <a:close/>
                    <a:moveTo>
                      <a:pt x="47" y="48"/>
                    </a:moveTo>
                    <a:cubicBezTo>
                      <a:pt x="43" y="44"/>
                      <a:pt x="39" y="40"/>
                      <a:pt x="34" y="36"/>
                    </a:cubicBezTo>
                    <a:cubicBezTo>
                      <a:pt x="30" y="31"/>
                      <a:pt x="26" y="27"/>
                      <a:pt x="22" y="22"/>
                    </a:cubicBezTo>
                    <a:cubicBezTo>
                      <a:pt x="24" y="24"/>
                      <a:pt x="27" y="27"/>
                      <a:pt x="29" y="29"/>
                    </a:cubicBezTo>
                    <a:cubicBezTo>
                      <a:pt x="35" y="35"/>
                      <a:pt x="40" y="40"/>
                      <a:pt x="46" y="45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6" y="46"/>
                      <a:pt x="46" y="47"/>
                      <a:pt x="47" y="48"/>
                    </a:cubicBezTo>
                    <a:close/>
                    <a:moveTo>
                      <a:pt x="50" y="57"/>
                    </a:moveTo>
                    <a:cubicBezTo>
                      <a:pt x="40" y="44"/>
                      <a:pt x="28" y="33"/>
                      <a:pt x="17" y="22"/>
                    </a:cubicBezTo>
                    <a:cubicBezTo>
                      <a:pt x="16" y="21"/>
                      <a:pt x="12" y="16"/>
                      <a:pt x="15" y="19"/>
                    </a:cubicBezTo>
                    <a:cubicBezTo>
                      <a:pt x="17" y="21"/>
                      <a:pt x="19" y="22"/>
                      <a:pt x="21" y="24"/>
                    </a:cubicBezTo>
                    <a:cubicBezTo>
                      <a:pt x="24" y="27"/>
                      <a:pt x="27" y="30"/>
                      <a:pt x="30" y="33"/>
                    </a:cubicBezTo>
                    <a:cubicBezTo>
                      <a:pt x="35" y="39"/>
                      <a:pt x="42" y="44"/>
                      <a:pt x="47" y="50"/>
                    </a:cubicBezTo>
                    <a:cubicBezTo>
                      <a:pt x="48" y="52"/>
                      <a:pt x="49" y="55"/>
                      <a:pt x="50" y="57"/>
                    </a:cubicBezTo>
                    <a:close/>
                    <a:moveTo>
                      <a:pt x="37" y="106"/>
                    </a:moveTo>
                    <a:cubicBezTo>
                      <a:pt x="37" y="105"/>
                      <a:pt x="37" y="104"/>
                      <a:pt x="36" y="103"/>
                    </a:cubicBezTo>
                    <a:cubicBezTo>
                      <a:pt x="37" y="103"/>
                      <a:pt x="37" y="104"/>
                      <a:pt x="38" y="105"/>
                    </a:cubicBezTo>
                    <a:cubicBezTo>
                      <a:pt x="38" y="105"/>
                      <a:pt x="39" y="105"/>
                      <a:pt x="39" y="104"/>
                    </a:cubicBezTo>
                    <a:cubicBezTo>
                      <a:pt x="38" y="104"/>
                      <a:pt x="35" y="101"/>
                      <a:pt x="38" y="102"/>
                    </a:cubicBezTo>
                    <a:cubicBezTo>
                      <a:pt x="38" y="102"/>
                      <a:pt x="39" y="103"/>
                      <a:pt x="40" y="103"/>
                    </a:cubicBezTo>
                    <a:cubicBezTo>
                      <a:pt x="39" y="104"/>
                      <a:pt x="38" y="105"/>
                      <a:pt x="37" y="106"/>
                    </a:cubicBezTo>
                    <a:close/>
                    <a:moveTo>
                      <a:pt x="34" y="91"/>
                    </a:moveTo>
                    <a:cubicBezTo>
                      <a:pt x="36" y="93"/>
                      <a:pt x="38" y="94"/>
                      <a:pt x="40" y="96"/>
                    </a:cubicBezTo>
                    <a:cubicBezTo>
                      <a:pt x="40" y="97"/>
                      <a:pt x="44" y="100"/>
                      <a:pt x="43" y="100"/>
                    </a:cubicBezTo>
                    <a:cubicBezTo>
                      <a:pt x="41" y="99"/>
                      <a:pt x="38" y="97"/>
                      <a:pt x="36" y="96"/>
                    </a:cubicBezTo>
                    <a:cubicBezTo>
                      <a:pt x="36" y="96"/>
                      <a:pt x="35" y="96"/>
                      <a:pt x="36" y="96"/>
                    </a:cubicBezTo>
                    <a:cubicBezTo>
                      <a:pt x="37" y="99"/>
                      <a:pt x="38" y="101"/>
                      <a:pt x="40" y="103"/>
                    </a:cubicBezTo>
                    <a:cubicBezTo>
                      <a:pt x="40" y="104"/>
                      <a:pt x="38" y="102"/>
                      <a:pt x="38" y="101"/>
                    </a:cubicBezTo>
                    <a:cubicBezTo>
                      <a:pt x="37" y="101"/>
                      <a:pt x="37" y="101"/>
                      <a:pt x="36" y="101"/>
                    </a:cubicBezTo>
                    <a:cubicBezTo>
                      <a:pt x="35" y="97"/>
                      <a:pt x="35" y="94"/>
                      <a:pt x="34" y="91"/>
                    </a:cubicBezTo>
                    <a:close/>
                    <a:moveTo>
                      <a:pt x="31" y="81"/>
                    </a:moveTo>
                    <a:cubicBezTo>
                      <a:pt x="36" y="86"/>
                      <a:pt x="43" y="90"/>
                      <a:pt x="47" y="96"/>
                    </a:cubicBezTo>
                    <a:cubicBezTo>
                      <a:pt x="49" y="99"/>
                      <a:pt x="46" y="96"/>
                      <a:pt x="45" y="95"/>
                    </a:cubicBezTo>
                    <a:cubicBezTo>
                      <a:pt x="43" y="93"/>
                      <a:pt x="42" y="91"/>
                      <a:pt x="40" y="89"/>
                    </a:cubicBezTo>
                    <a:cubicBezTo>
                      <a:pt x="38" y="87"/>
                      <a:pt x="35" y="84"/>
                      <a:pt x="32" y="83"/>
                    </a:cubicBezTo>
                    <a:cubicBezTo>
                      <a:pt x="32" y="82"/>
                      <a:pt x="32" y="81"/>
                      <a:pt x="31" y="81"/>
                    </a:cubicBezTo>
                    <a:close/>
                    <a:moveTo>
                      <a:pt x="29" y="74"/>
                    </a:moveTo>
                    <a:cubicBezTo>
                      <a:pt x="35" y="82"/>
                      <a:pt x="43" y="87"/>
                      <a:pt x="49" y="95"/>
                    </a:cubicBezTo>
                    <a:cubicBezTo>
                      <a:pt x="52" y="98"/>
                      <a:pt x="51" y="97"/>
                      <a:pt x="49" y="95"/>
                    </a:cubicBezTo>
                    <a:cubicBezTo>
                      <a:pt x="46" y="92"/>
                      <a:pt x="44" y="90"/>
                      <a:pt x="42" y="88"/>
                    </a:cubicBezTo>
                    <a:cubicBezTo>
                      <a:pt x="38" y="84"/>
                      <a:pt x="35" y="81"/>
                      <a:pt x="30" y="78"/>
                    </a:cubicBezTo>
                    <a:cubicBezTo>
                      <a:pt x="30" y="76"/>
                      <a:pt x="30" y="75"/>
                      <a:pt x="29" y="74"/>
                    </a:cubicBezTo>
                    <a:close/>
                    <a:moveTo>
                      <a:pt x="28" y="68"/>
                    </a:moveTo>
                    <a:cubicBezTo>
                      <a:pt x="35" y="77"/>
                      <a:pt x="45" y="84"/>
                      <a:pt x="53" y="94"/>
                    </a:cubicBezTo>
                    <a:cubicBezTo>
                      <a:pt x="56" y="98"/>
                      <a:pt x="53" y="94"/>
                      <a:pt x="51" y="93"/>
                    </a:cubicBezTo>
                    <a:cubicBezTo>
                      <a:pt x="48" y="90"/>
                      <a:pt x="45" y="88"/>
                      <a:pt x="43" y="85"/>
                    </a:cubicBezTo>
                    <a:cubicBezTo>
                      <a:pt x="39" y="80"/>
                      <a:pt x="33" y="76"/>
                      <a:pt x="29" y="71"/>
                    </a:cubicBezTo>
                    <a:cubicBezTo>
                      <a:pt x="29" y="71"/>
                      <a:pt x="29" y="71"/>
                      <a:pt x="29" y="71"/>
                    </a:cubicBezTo>
                    <a:cubicBezTo>
                      <a:pt x="28" y="70"/>
                      <a:pt x="28" y="69"/>
                      <a:pt x="28" y="68"/>
                    </a:cubicBezTo>
                    <a:close/>
                    <a:moveTo>
                      <a:pt x="25" y="62"/>
                    </a:moveTo>
                    <a:cubicBezTo>
                      <a:pt x="29" y="66"/>
                      <a:pt x="34" y="70"/>
                      <a:pt x="39" y="75"/>
                    </a:cubicBezTo>
                    <a:cubicBezTo>
                      <a:pt x="41" y="77"/>
                      <a:pt x="44" y="80"/>
                      <a:pt x="46" y="83"/>
                    </a:cubicBezTo>
                    <a:cubicBezTo>
                      <a:pt x="49" y="86"/>
                      <a:pt x="52" y="89"/>
                      <a:pt x="55" y="92"/>
                    </a:cubicBezTo>
                    <a:cubicBezTo>
                      <a:pt x="56" y="93"/>
                      <a:pt x="57" y="94"/>
                      <a:pt x="58" y="95"/>
                    </a:cubicBezTo>
                    <a:cubicBezTo>
                      <a:pt x="56" y="94"/>
                      <a:pt x="54" y="92"/>
                      <a:pt x="52" y="91"/>
                    </a:cubicBezTo>
                    <a:cubicBezTo>
                      <a:pt x="49" y="88"/>
                      <a:pt x="46" y="85"/>
                      <a:pt x="43" y="82"/>
                    </a:cubicBezTo>
                    <a:cubicBezTo>
                      <a:pt x="38" y="77"/>
                      <a:pt x="33" y="71"/>
                      <a:pt x="27" y="66"/>
                    </a:cubicBezTo>
                    <a:cubicBezTo>
                      <a:pt x="26" y="65"/>
                      <a:pt x="26" y="63"/>
                      <a:pt x="25" y="62"/>
                    </a:cubicBezTo>
                    <a:close/>
                    <a:moveTo>
                      <a:pt x="23" y="54"/>
                    </a:moveTo>
                    <a:cubicBezTo>
                      <a:pt x="26" y="57"/>
                      <a:pt x="29" y="60"/>
                      <a:pt x="32" y="62"/>
                    </a:cubicBezTo>
                    <a:cubicBezTo>
                      <a:pt x="35" y="65"/>
                      <a:pt x="37" y="67"/>
                      <a:pt x="39" y="70"/>
                    </a:cubicBezTo>
                    <a:cubicBezTo>
                      <a:pt x="45" y="77"/>
                      <a:pt x="52" y="83"/>
                      <a:pt x="58" y="90"/>
                    </a:cubicBezTo>
                    <a:cubicBezTo>
                      <a:pt x="59" y="90"/>
                      <a:pt x="59" y="91"/>
                      <a:pt x="60" y="92"/>
                    </a:cubicBezTo>
                    <a:cubicBezTo>
                      <a:pt x="59" y="91"/>
                      <a:pt x="58" y="90"/>
                      <a:pt x="57" y="89"/>
                    </a:cubicBezTo>
                    <a:cubicBezTo>
                      <a:pt x="53" y="85"/>
                      <a:pt x="49" y="82"/>
                      <a:pt x="45" y="79"/>
                    </a:cubicBezTo>
                    <a:cubicBezTo>
                      <a:pt x="38" y="73"/>
                      <a:pt x="31" y="66"/>
                      <a:pt x="25" y="59"/>
                    </a:cubicBezTo>
                    <a:cubicBezTo>
                      <a:pt x="24" y="57"/>
                      <a:pt x="23" y="55"/>
                      <a:pt x="23" y="54"/>
                    </a:cubicBezTo>
                    <a:close/>
                    <a:moveTo>
                      <a:pt x="20" y="44"/>
                    </a:moveTo>
                    <a:cubicBezTo>
                      <a:pt x="24" y="49"/>
                      <a:pt x="29" y="54"/>
                      <a:pt x="34" y="58"/>
                    </a:cubicBezTo>
                    <a:cubicBezTo>
                      <a:pt x="37" y="61"/>
                      <a:pt x="39" y="65"/>
                      <a:pt x="42" y="68"/>
                    </a:cubicBezTo>
                    <a:cubicBezTo>
                      <a:pt x="46" y="72"/>
                      <a:pt x="50" y="75"/>
                      <a:pt x="53" y="79"/>
                    </a:cubicBezTo>
                    <a:cubicBezTo>
                      <a:pt x="55" y="81"/>
                      <a:pt x="57" y="83"/>
                      <a:pt x="59" y="86"/>
                    </a:cubicBezTo>
                    <a:cubicBezTo>
                      <a:pt x="58" y="85"/>
                      <a:pt x="56" y="83"/>
                      <a:pt x="55" y="82"/>
                    </a:cubicBezTo>
                    <a:cubicBezTo>
                      <a:pt x="51" y="78"/>
                      <a:pt x="47" y="75"/>
                      <a:pt x="44" y="72"/>
                    </a:cubicBezTo>
                    <a:cubicBezTo>
                      <a:pt x="41" y="69"/>
                      <a:pt x="38" y="66"/>
                      <a:pt x="34" y="63"/>
                    </a:cubicBezTo>
                    <a:cubicBezTo>
                      <a:pt x="34" y="63"/>
                      <a:pt x="34" y="63"/>
                      <a:pt x="34" y="63"/>
                    </a:cubicBezTo>
                    <a:cubicBezTo>
                      <a:pt x="30" y="59"/>
                      <a:pt x="26" y="55"/>
                      <a:pt x="22" y="52"/>
                    </a:cubicBezTo>
                    <a:cubicBezTo>
                      <a:pt x="21" y="49"/>
                      <a:pt x="21" y="47"/>
                      <a:pt x="20" y="44"/>
                    </a:cubicBezTo>
                    <a:close/>
                    <a:moveTo>
                      <a:pt x="11" y="24"/>
                    </a:moveTo>
                    <a:cubicBezTo>
                      <a:pt x="11" y="25"/>
                      <a:pt x="12" y="26"/>
                      <a:pt x="12" y="27"/>
                    </a:cubicBezTo>
                    <a:cubicBezTo>
                      <a:pt x="12" y="26"/>
                      <a:pt x="11" y="26"/>
                      <a:pt x="11" y="26"/>
                    </a:cubicBezTo>
                    <a:cubicBezTo>
                      <a:pt x="10" y="25"/>
                      <a:pt x="10" y="26"/>
                      <a:pt x="10" y="26"/>
                    </a:cubicBezTo>
                    <a:cubicBezTo>
                      <a:pt x="11" y="29"/>
                      <a:pt x="12" y="31"/>
                      <a:pt x="14" y="34"/>
                    </a:cubicBezTo>
                    <a:cubicBezTo>
                      <a:pt x="15" y="34"/>
                      <a:pt x="18" y="38"/>
                      <a:pt x="16" y="36"/>
                    </a:cubicBezTo>
                    <a:cubicBezTo>
                      <a:pt x="14" y="35"/>
                      <a:pt x="13" y="33"/>
                      <a:pt x="11" y="32"/>
                    </a:cubicBezTo>
                    <a:cubicBezTo>
                      <a:pt x="11" y="31"/>
                      <a:pt x="11" y="31"/>
                      <a:pt x="11" y="32"/>
                    </a:cubicBezTo>
                    <a:cubicBezTo>
                      <a:pt x="12" y="34"/>
                      <a:pt x="13" y="35"/>
                      <a:pt x="14" y="37"/>
                    </a:cubicBezTo>
                    <a:cubicBezTo>
                      <a:pt x="17" y="40"/>
                      <a:pt x="13" y="37"/>
                      <a:pt x="13" y="36"/>
                    </a:cubicBezTo>
                    <a:cubicBezTo>
                      <a:pt x="12" y="36"/>
                      <a:pt x="11" y="34"/>
                      <a:pt x="10" y="33"/>
                    </a:cubicBezTo>
                    <a:cubicBezTo>
                      <a:pt x="10" y="33"/>
                      <a:pt x="9" y="34"/>
                      <a:pt x="9" y="34"/>
                    </a:cubicBezTo>
                    <a:cubicBezTo>
                      <a:pt x="10" y="35"/>
                      <a:pt x="12" y="38"/>
                      <a:pt x="13" y="39"/>
                    </a:cubicBezTo>
                    <a:cubicBezTo>
                      <a:pt x="12" y="38"/>
                      <a:pt x="10" y="37"/>
                      <a:pt x="9" y="36"/>
                    </a:cubicBezTo>
                    <a:cubicBezTo>
                      <a:pt x="8" y="36"/>
                      <a:pt x="8" y="37"/>
                      <a:pt x="8" y="37"/>
                    </a:cubicBezTo>
                    <a:cubicBezTo>
                      <a:pt x="11" y="39"/>
                      <a:pt x="7" y="38"/>
                      <a:pt x="6" y="38"/>
                    </a:cubicBezTo>
                    <a:cubicBezTo>
                      <a:pt x="6" y="38"/>
                      <a:pt x="5" y="38"/>
                      <a:pt x="6" y="39"/>
                    </a:cubicBezTo>
                    <a:cubicBezTo>
                      <a:pt x="7" y="40"/>
                      <a:pt x="6" y="40"/>
                      <a:pt x="4" y="40"/>
                    </a:cubicBezTo>
                    <a:cubicBezTo>
                      <a:pt x="6" y="35"/>
                      <a:pt x="9" y="29"/>
                      <a:pt x="11" y="24"/>
                    </a:cubicBezTo>
                    <a:close/>
                    <a:moveTo>
                      <a:pt x="16" y="34"/>
                    </a:moveTo>
                    <a:cubicBezTo>
                      <a:pt x="27" y="48"/>
                      <a:pt x="40" y="59"/>
                      <a:pt x="52" y="72"/>
                    </a:cubicBezTo>
                    <a:cubicBezTo>
                      <a:pt x="53" y="72"/>
                      <a:pt x="58" y="77"/>
                      <a:pt x="54" y="74"/>
                    </a:cubicBezTo>
                    <a:cubicBezTo>
                      <a:pt x="52" y="73"/>
                      <a:pt x="50" y="71"/>
                      <a:pt x="49" y="70"/>
                    </a:cubicBezTo>
                    <a:cubicBezTo>
                      <a:pt x="45" y="67"/>
                      <a:pt x="42" y="64"/>
                      <a:pt x="38" y="60"/>
                    </a:cubicBezTo>
                    <a:cubicBezTo>
                      <a:pt x="32" y="54"/>
                      <a:pt x="25" y="48"/>
                      <a:pt x="19" y="41"/>
                    </a:cubicBezTo>
                    <a:cubicBezTo>
                      <a:pt x="19" y="41"/>
                      <a:pt x="19" y="40"/>
                      <a:pt x="19" y="40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8"/>
                      <a:pt x="16" y="38"/>
                      <a:pt x="16" y="37"/>
                    </a:cubicBezTo>
                    <a:cubicBezTo>
                      <a:pt x="16" y="38"/>
                      <a:pt x="17" y="38"/>
                      <a:pt x="17" y="38"/>
                    </a:cubicBezTo>
                    <a:cubicBezTo>
                      <a:pt x="18" y="39"/>
                      <a:pt x="18" y="38"/>
                      <a:pt x="18" y="38"/>
                    </a:cubicBezTo>
                    <a:cubicBezTo>
                      <a:pt x="17" y="36"/>
                      <a:pt x="16" y="35"/>
                      <a:pt x="15" y="33"/>
                    </a:cubicBezTo>
                    <a:cubicBezTo>
                      <a:pt x="14" y="32"/>
                      <a:pt x="14" y="32"/>
                      <a:pt x="13" y="31"/>
                    </a:cubicBezTo>
                    <a:cubicBezTo>
                      <a:pt x="13" y="30"/>
                      <a:pt x="11" y="27"/>
                      <a:pt x="11" y="27"/>
                    </a:cubicBezTo>
                    <a:cubicBezTo>
                      <a:pt x="12" y="28"/>
                      <a:pt x="13" y="29"/>
                      <a:pt x="14" y="30"/>
                    </a:cubicBezTo>
                    <a:cubicBezTo>
                      <a:pt x="14" y="30"/>
                      <a:pt x="15" y="30"/>
                      <a:pt x="15" y="31"/>
                    </a:cubicBezTo>
                    <a:cubicBezTo>
                      <a:pt x="16" y="32"/>
                      <a:pt x="17" y="33"/>
                      <a:pt x="18" y="34"/>
                    </a:cubicBezTo>
                    <a:cubicBezTo>
                      <a:pt x="18" y="35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20" y="37"/>
                    </a:cubicBezTo>
                    <a:cubicBezTo>
                      <a:pt x="20" y="37"/>
                      <a:pt x="20" y="36"/>
                      <a:pt x="20" y="36"/>
                    </a:cubicBezTo>
                    <a:cubicBezTo>
                      <a:pt x="18" y="33"/>
                      <a:pt x="15" y="30"/>
                      <a:pt x="13" y="27"/>
                    </a:cubicBezTo>
                    <a:cubicBezTo>
                      <a:pt x="12" y="26"/>
                      <a:pt x="12" y="25"/>
                      <a:pt x="12" y="24"/>
                    </a:cubicBezTo>
                    <a:cubicBezTo>
                      <a:pt x="12" y="25"/>
                      <a:pt x="14" y="26"/>
                      <a:pt x="15" y="28"/>
                    </a:cubicBezTo>
                    <a:cubicBezTo>
                      <a:pt x="16" y="29"/>
                      <a:pt x="17" y="31"/>
                      <a:pt x="18" y="32"/>
                    </a:cubicBezTo>
                    <a:cubicBezTo>
                      <a:pt x="22" y="36"/>
                      <a:pt x="27" y="39"/>
                      <a:pt x="30" y="43"/>
                    </a:cubicBezTo>
                    <a:cubicBezTo>
                      <a:pt x="34" y="47"/>
                      <a:pt x="38" y="52"/>
                      <a:pt x="42" y="56"/>
                    </a:cubicBezTo>
                    <a:cubicBezTo>
                      <a:pt x="45" y="60"/>
                      <a:pt x="49" y="63"/>
                      <a:pt x="52" y="68"/>
                    </a:cubicBezTo>
                    <a:cubicBezTo>
                      <a:pt x="55" y="71"/>
                      <a:pt x="50" y="66"/>
                      <a:pt x="49" y="65"/>
                    </a:cubicBezTo>
                    <a:cubicBezTo>
                      <a:pt x="47" y="63"/>
                      <a:pt x="45" y="61"/>
                      <a:pt x="43" y="59"/>
                    </a:cubicBezTo>
                    <a:cubicBezTo>
                      <a:pt x="34" y="51"/>
                      <a:pt x="26" y="42"/>
                      <a:pt x="17" y="34"/>
                    </a:cubicBezTo>
                    <a:cubicBezTo>
                      <a:pt x="16" y="34"/>
                      <a:pt x="16" y="34"/>
                      <a:pt x="16" y="34"/>
                    </a:cubicBezTo>
                    <a:close/>
                    <a:moveTo>
                      <a:pt x="7" y="41"/>
                    </a:moveTo>
                    <a:cubicBezTo>
                      <a:pt x="7" y="41"/>
                      <a:pt x="7" y="40"/>
                      <a:pt x="7" y="40"/>
                    </a:cubicBezTo>
                    <a:cubicBezTo>
                      <a:pt x="7" y="40"/>
                      <a:pt x="7" y="39"/>
                      <a:pt x="7" y="39"/>
                    </a:cubicBezTo>
                    <a:cubicBezTo>
                      <a:pt x="7" y="39"/>
                      <a:pt x="9" y="40"/>
                      <a:pt x="10" y="40"/>
                    </a:cubicBezTo>
                    <a:cubicBezTo>
                      <a:pt x="9" y="40"/>
                      <a:pt x="8" y="40"/>
                      <a:pt x="7" y="41"/>
                    </a:cubicBezTo>
                    <a:close/>
                    <a:moveTo>
                      <a:pt x="14" y="39"/>
                    </a:moveTo>
                    <a:cubicBezTo>
                      <a:pt x="14" y="39"/>
                      <a:pt x="14" y="38"/>
                      <a:pt x="14" y="38"/>
                    </a:cubicBezTo>
                    <a:cubicBezTo>
                      <a:pt x="14" y="38"/>
                      <a:pt x="15" y="39"/>
                      <a:pt x="16" y="39"/>
                    </a:cubicBezTo>
                    <a:cubicBezTo>
                      <a:pt x="15" y="39"/>
                      <a:pt x="15" y="39"/>
                      <a:pt x="14" y="39"/>
                    </a:cubicBezTo>
                    <a:close/>
                    <a:moveTo>
                      <a:pt x="12" y="40"/>
                    </a:moveTo>
                    <a:cubicBezTo>
                      <a:pt x="11" y="39"/>
                      <a:pt x="11" y="38"/>
                      <a:pt x="10" y="37"/>
                    </a:cubicBezTo>
                    <a:cubicBezTo>
                      <a:pt x="10" y="38"/>
                      <a:pt x="12" y="39"/>
                      <a:pt x="13" y="39"/>
                    </a:cubicBezTo>
                    <a:cubicBezTo>
                      <a:pt x="13" y="40"/>
                      <a:pt x="12" y="40"/>
                      <a:pt x="12" y="40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5" y="41"/>
                      <a:pt x="5" y="41"/>
                    </a:cubicBezTo>
                    <a:cubicBezTo>
                      <a:pt x="5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lose/>
                    <a:moveTo>
                      <a:pt x="55" y="96"/>
                    </a:moveTo>
                    <a:cubicBezTo>
                      <a:pt x="54" y="94"/>
                      <a:pt x="52" y="92"/>
                      <a:pt x="51" y="90"/>
                    </a:cubicBezTo>
                    <a:cubicBezTo>
                      <a:pt x="53" y="92"/>
                      <a:pt x="55" y="94"/>
                      <a:pt x="58" y="95"/>
                    </a:cubicBezTo>
                    <a:cubicBezTo>
                      <a:pt x="57" y="95"/>
                      <a:pt x="56" y="96"/>
                      <a:pt x="55" y="96"/>
                    </a:cubicBezTo>
                    <a:close/>
                    <a:moveTo>
                      <a:pt x="52" y="97"/>
                    </a:moveTo>
                    <a:cubicBezTo>
                      <a:pt x="46" y="88"/>
                      <a:pt x="37" y="83"/>
                      <a:pt x="31" y="75"/>
                    </a:cubicBezTo>
                    <a:cubicBezTo>
                      <a:pt x="32" y="75"/>
                      <a:pt x="32" y="76"/>
                      <a:pt x="33" y="77"/>
                    </a:cubicBezTo>
                    <a:cubicBezTo>
                      <a:pt x="35" y="79"/>
                      <a:pt x="38" y="81"/>
                      <a:pt x="40" y="83"/>
                    </a:cubicBezTo>
                    <a:cubicBezTo>
                      <a:pt x="45" y="88"/>
                      <a:pt x="49" y="92"/>
                      <a:pt x="54" y="96"/>
                    </a:cubicBezTo>
                    <a:cubicBezTo>
                      <a:pt x="53" y="96"/>
                      <a:pt x="52" y="97"/>
                      <a:pt x="52" y="97"/>
                    </a:cubicBezTo>
                    <a:close/>
                    <a:moveTo>
                      <a:pt x="44" y="100"/>
                    </a:moveTo>
                    <a:cubicBezTo>
                      <a:pt x="42" y="97"/>
                      <a:pt x="39" y="95"/>
                      <a:pt x="36" y="92"/>
                    </a:cubicBezTo>
                    <a:cubicBezTo>
                      <a:pt x="36" y="91"/>
                      <a:pt x="35" y="91"/>
                      <a:pt x="34" y="90"/>
                    </a:cubicBezTo>
                    <a:cubicBezTo>
                      <a:pt x="36" y="92"/>
                      <a:pt x="38" y="93"/>
                      <a:pt x="39" y="94"/>
                    </a:cubicBezTo>
                    <a:cubicBezTo>
                      <a:pt x="42" y="96"/>
                      <a:pt x="44" y="98"/>
                      <a:pt x="46" y="99"/>
                    </a:cubicBezTo>
                    <a:cubicBezTo>
                      <a:pt x="45" y="100"/>
                      <a:pt x="45" y="100"/>
                      <a:pt x="44" y="100"/>
                    </a:cubicBezTo>
                    <a:close/>
                    <a:moveTo>
                      <a:pt x="59" y="95"/>
                    </a:moveTo>
                    <a:cubicBezTo>
                      <a:pt x="57" y="93"/>
                      <a:pt x="56" y="91"/>
                      <a:pt x="53" y="89"/>
                    </a:cubicBezTo>
                    <a:cubicBezTo>
                      <a:pt x="50" y="87"/>
                      <a:pt x="47" y="83"/>
                      <a:pt x="45" y="80"/>
                    </a:cubicBezTo>
                    <a:cubicBezTo>
                      <a:pt x="41" y="76"/>
                      <a:pt x="37" y="72"/>
                      <a:pt x="33" y="68"/>
                    </a:cubicBezTo>
                    <a:cubicBezTo>
                      <a:pt x="36" y="71"/>
                      <a:pt x="39" y="74"/>
                      <a:pt x="42" y="77"/>
                    </a:cubicBezTo>
                    <a:cubicBezTo>
                      <a:pt x="48" y="83"/>
                      <a:pt x="56" y="88"/>
                      <a:pt x="62" y="95"/>
                    </a:cubicBezTo>
                    <a:cubicBezTo>
                      <a:pt x="61" y="95"/>
                      <a:pt x="60" y="95"/>
                      <a:pt x="59" y="95"/>
                    </a:cubicBezTo>
                    <a:close/>
                    <a:moveTo>
                      <a:pt x="36" y="75"/>
                    </a:moveTo>
                    <a:cubicBezTo>
                      <a:pt x="35" y="75"/>
                      <a:pt x="35" y="75"/>
                      <a:pt x="35" y="75"/>
                    </a:cubicBezTo>
                    <a:cubicBezTo>
                      <a:pt x="34" y="74"/>
                      <a:pt x="33" y="73"/>
                      <a:pt x="31" y="71"/>
                    </a:cubicBezTo>
                    <a:cubicBezTo>
                      <a:pt x="31" y="71"/>
                      <a:pt x="25" y="66"/>
                      <a:pt x="28" y="68"/>
                    </a:cubicBezTo>
                    <a:cubicBezTo>
                      <a:pt x="31" y="71"/>
                      <a:pt x="33" y="73"/>
                      <a:pt x="36" y="75"/>
                    </a:cubicBezTo>
                    <a:close/>
                    <a:moveTo>
                      <a:pt x="33" y="80"/>
                    </a:moveTo>
                    <a:cubicBezTo>
                      <a:pt x="35" y="82"/>
                      <a:pt x="37" y="84"/>
                      <a:pt x="39" y="86"/>
                    </a:cubicBezTo>
                    <a:cubicBezTo>
                      <a:pt x="43" y="90"/>
                      <a:pt x="47" y="94"/>
                      <a:pt x="51" y="97"/>
                    </a:cubicBezTo>
                    <a:cubicBezTo>
                      <a:pt x="50" y="97"/>
                      <a:pt x="49" y="98"/>
                      <a:pt x="49" y="98"/>
                    </a:cubicBezTo>
                    <a:cubicBezTo>
                      <a:pt x="46" y="91"/>
                      <a:pt x="39" y="87"/>
                      <a:pt x="33" y="82"/>
                    </a:cubicBezTo>
                    <a:cubicBezTo>
                      <a:pt x="33" y="81"/>
                      <a:pt x="32" y="80"/>
                      <a:pt x="31" y="80"/>
                    </a:cubicBezTo>
                    <a:cubicBezTo>
                      <a:pt x="31" y="79"/>
                      <a:pt x="31" y="79"/>
                      <a:pt x="31" y="79"/>
                    </a:cubicBezTo>
                    <a:cubicBezTo>
                      <a:pt x="31" y="79"/>
                      <a:pt x="32" y="80"/>
                      <a:pt x="33" y="80"/>
                    </a:cubicBezTo>
                    <a:close/>
                    <a:moveTo>
                      <a:pt x="48" y="98"/>
                    </a:moveTo>
                    <a:cubicBezTo>
                      <a:pt x="47" y="99"/>
                      <a:pt x="47" y="99"/>
                      <a:pt x="47" y="99"/>
                    </a:cubicBezTo>
                    <a:cubicBezTo>
                      <a:pt x="45" y="96"/>
                      <a:pt x="42" y="94"/>
                      <a:pt x="40" y="91"/>
                    </a:cubicBezTo>
                    <a:cubicBezTo>
                      <a:pt x="38" y="90"/>
                      <a:pt x="37" y="88"/>
                      <a:pt x="35" y="87"/>
                    </a:cubicBezTo>
                    <a:cubicBezTo>
                      <a:pt x="34" y="86"/>
                      <a:pt x="33" y="84"/>
                      <a:pt x="32" y="84"/>
                    </a:cubicBezTo>
                    <a:cubicBezTo>
                      <a:pt x="32" y="84"/>
                      <a:pt x="32" y="84"/>
                      <a:pt x="32" y="83"/>
                    </a:cubicBezTo>
                    <a:cubicBezTo>
                      <a:pt x="38" y="87"/>
                      <a:pt x="43" y="94"/>
                      <a:pt x="48" y="98"/>
                    </a:cubicBezTo>
                    <a:close/>
                    <a:moveTo>
                      <a:pt x="44" y="96"/>
                    </a:moveTo>
                    <a:cubicBezTo>
                      <a:pt x="49" y="102"/>
                      <a:pt x="43" y="96"/>
                      <a:pt x="41" y="94"/>
                    </a:cubicBezTo>
                    <a:cubicBezTo>
                      <a:pt x="39" y="93"/>
                      <a:pt x="36" y="91"/>
                      <a:pt x="34" y="89"/>
                    </a:cubicBezTo>
                    <a:cubicBezTo>
                      <a:pt x="34" y="89"/>
                      <a:pt x="34" y="89"/>
                      <a:pt x="34" y="89"/>
                    </a:cubicBezTo>
                    <a:cubicBezTo>
                      <a:pt x="33" y="88"/>
                      <a:pt x="33" y="86"/>
                      <a:pt x="33" y="85"/>
                    </a:cubicBezTo>
                    <a:cubicBezTo>
                      <a:pt x="36" y="89"/>
                      <a:pt x="40" y="92"/>
                      <a:pt x="44" y="96"/>
                    </a:cubicBezTo>
                    <a:close/>
                    <a:moveTo>
                      <a:pt x="37" y="97"/>
                    </a:moveTo>
                    <a:cubicBezTo>
                      <a:pt x="37" y="98"/>
                      <a:pt x="41" y="100"/>
                      <a:pt x="43" y="101"/>
                    </a:cubicBezTo>
                    <a:cubicBezTo>
                      <a:pt x="42" y="101"/>
                      <a:pt x="42" y="102"/>
                      <a:pt x="41" y="103"/>
                    </a:cubicBezTo>
                    <a:cubicBezTo>
                      <a:pt x="39" y="101"/>
                      <a:pt x="38" y="99"/>
                      <a:pt x="37" y="97"/>
                    </a:cubicBezTo>
                    <a:close/>
                    <a:moveTo>
                      <a:pt x="55" y="86"/>
                    </a:moveTo>
                    <a:cubicBezTo>
                      <a:pt x="51" y="82"/>
                      <a:pt x="48" y="78"/>
                      <a:pt x="44" y="74"/>
                    </a:cubicBezTo>
                    <a:cubicBezTo>
                      <a:pt x="42" y="72"/>
                      <a:pt x="40" y="69"/>
                      <a:pt x="37" y="67"/>
                    </a:cubicBezTo>
                    <a:cubicBezTo>
                      <a:pt x="38" y="67"/>
                      <a:pt x="38" y="68"/>
                      <a:pt x="39" y="68"/>
                    </a:cubicBezTo>
                    <a:cubicBezTo>
                      <a:pt x="46" y="74"/>
                      <a:pt x="53" y="80"/>
                      <a:pt x="60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1" y="90"/>
                      <a:pt x="62" y="92"/>
                      <a:pt x="62" y="94"/>
                    </a:cubicBezTo>
                    <a:cubicBezTo>
                      <a:pt x="61" y="91"/>
                      <a:pt x="58" y="88"/>
                      <a:pt x="55" y="86"/>
                    </a:cubicBezTo>
                    <a:close/>
                    <a:moveTo>
                      <a:pt x="43" y="68"/>
                    </a:moveTo>
                    <a:cubicBezTo>
                      <a:pt x="40" y="64"/>
                      <a:pt x="37" y="61"/>
                      <a:pt x="34" y="58"/>
                    </a:cubicBezTo>
                    <a:cubicBezTo>
                      <a:pt x="31" y="54"/>
                      <a:pt x="28" y="51"/>
                      <a:pt x="24" y="48"/>
                    </a:cubicBezTo>
                    <a:cubicBezTo>
                      <a:pt x="23" y="46"/>
                      <a:pt x="21" y="45"/>
                      <a:pt x="20" y="43"/>
                    </a:cubicBezTo>
                    <a:cubicBezTo>
                      <a:pt x="21" y="44"/>
                      <a:pt x="22" y="45"/>
                      <a:pt x="23" y="46"/>
                    </a:cubicBezTo>
                    <a:cubicBezTo>
                      <a:pt x="26" y="50"/>
                      <a:pt x="30" y="53"/>
                      <a:pt x="34" y="57"/>
                    </a:cubicBezTo>
                    <a:cubicBezTo>
                      <a:pt x="41" y="64"/>
                      <a:pt x="49" y="71"/>
                      <a:pt x="56" y="77"/>
                    </a:cubicBezTo>
                    <a:cubicBezTo>
                      <a:pt x="56" y="77"/>
                      <a:pt x="57" y="77"/>
                      <a:pt x="57" y="77"/>
                    </a:cubicBezTo>
                    <a:cubicBezTo>
                      <a:pt x="58" y="80"/>
                      <a:pt x="59" y="83"/>
                      <a:pt x="60" y="86"/>
                    </a:cubicBezTo>
                    <a:cubicBezTo>
                      <a:pt x="55" y="79"/>
                      <a:pt x="49" y="74"/>
                      <a:pt x="43" y="68"/>
                    </a:cubicBezTo>
                    <a:close/>
                    <a:moveTo>
                      <a:pt x="21" y="39"/>
                    </a:moveTo>
                    <a:cubicBezTo>
                      <a:pt x="20" y="38"/>
                      <a:pt x="19" y="37"/>
                      <a:pt x="17" y="36"/>
                    </a:cubicBezTo>
                    <a:cubicBezTo>
                      <a:pt x="19" y="37"/>
                      <a:pt x="21" y="39"/>
                      <a:pt x="23" y="41"/>
                    </a:cubicBezTo>
                    <a:cubicBezTo>
                      <a:pt x="26" y="44"/>
                      <a:pt x="30" y="48"/>
                      <a:pt x="33" y="51"/>
                    </a:cubicBezTo>
                    <a:cubicBezTo>
                      <a:pt x="40" y="58"/>
                      <a:pt x="47" y="64"/>
                      <a:pt x="54" y="71"/>
                    </a:cubicBezTo>
                    <a:cubicBezTo>
                      <a:pt x="54" y="71"/>
                      <a:pt x="54" y="71"/>
                      <a:pt x="55" y="70"/>
                    </a:cubicBezTo>
                    <a:cubicBezTo>
                      <a:pt x="55" y="72"/>
                      <a:pt x="56" y="74"/>
                      <a:pt x="56" y="76"/>
                    </a:cubicBezTo>
                    <a:cubicBezTo>
                      <a:pt x="46" y="63"/>
                      <a:pt x="32" y="52"/>
                      <a:pt x="21" y="39"/>
                    </a:cubicBezTo>
                    <a:close/>
                    <a:moveTo>
                      <a:pt x="46" y="59"/>
                    </a:moveTo>
                    <a:cubicBezTo>
                      <a:pt x="42" y="55"/>
                      <a:pt x="38" y="50"/>
                      <a:pt x="34" y="46"/>
                    </a:cubicBezTo>
                    <a:cubicBezTo>
                      <a:pt x="31" y="42"/>
                      <a:pt x="27" y="38"/>
                      <a:pt x="22" y="35"/>
                    </a:cubicBezTo>
                    <a:cubicBezTo>
                      <a:pt x="18" y="31"/>
                      <a:pt x="15" y="26"/>
                      <a:pt x="11" y="23"/>
                    </a:cubicBezTo>
                    <a:cubicBezTo>
                      <a:pt x="12" y="21"/>
                      <a:pt x="13" y="20"/>
                      <a:pt x="13" y="18"/>
                    </a:cubicBezTo>
                    <a:cubicBezTo>
                      <a:pt x="17" y="24"/>
                      <a:pt x="23" y="28"/>
                      <a:pt x="28" y="33"/>
                    </a:cubicBezTo>
                    <a:cubicBezTo>
                      <a:pt x="34" y="40"/>
                      <a:pt x="41" y="47"/>
                      <a:pt x="47" y="54"/>
                    </a:cubicBezTo>
                    <a:cubicBezTo>
                      <a:pt x="47" y="55"/>
                      <a:pt x="48" y="56"/>
                      <a:pt x="49" y="57"/>
                    </a:cubicBezTo>
                    <a:cubicBezTo>
                      <a:pt x="48" y="56"/>
                      <a:pt x="47" y="55"/>
                      <a:pt x="46" y="54"/>
                    </a:cubicBezTo>
                    <a:cubicBezTo>
                      <a:pt x="44" y="53"/>
                      <a:pt x="43" y="52"/>
                      <a:pt x="41" y="50"/>
                    </a:cubicBezTo>
                    <a:cubicBezTo>
                      <a:pt x="39" y="48"/>
                      <a:pt x="36" y="45"/>
                      <a:pt x="34" y="43"/>
                    </a:cubicBezTo>
                    <a:cubicBezTo>
                      <a:pt x="34" y="43"/>
                      <a:pt x="34" y="42"/>
                      <a:pt x="34" y="42"/>
                    </a:cubicBezTo>
                    <a:cubicBezTo>
                      <a:pt x="30" y="38"/>
                      <a:pt x="26" y="34"/>
                      <a:pt x="22" y="29"/>
                    </a:cubicBezTo>
                    <a:cubicBezTo>
                      <a:pt x="19" y="26"/>
                      <a:pt x="16" y="23"/>
                      <a:pt x="13" y="20"/>
                    </a:cubicBezTo>
                    <a:cubicBezTo>
                      <a:pt x="13" y="20"/>
                      <a:pt x="12" y="20"/>
                      <a:pt x="12" y="20"/>
                    </a:cubicBezTo>
                    <a:cubicBezTo>
                      <a:pt x="13" y="21"/>
                      <a:pt x="13" y="21"/>
                      <a:pt x="14" y="22"/>
                    </a:cubicBezTo>
                    <a:cubicBezTo>
                      <a:pt x="14" y="22"/>
                      <a:pt x="14" y="22"/>
                      <a:pt x="14" y="23"/>
                    </a:cubicBezTo>
                    <a:cubicBezTo>
                      <a:pt x="16" y="25"/>
                      <a:pt x="18" y="26"/>
                      <a:pt x="19" y="28"/>
                    </a:cubicBezTo>
                    <a:cubicBezTo>
                      <a:pt x="20" y="29"/>
                      <a:pt x="21" y="30"/>
                      <a:pt x="22" y="31"/>
                    </a:cubicBezTo>
                    <a:cubicBezTo>
                      <a:pt x="26" y="35"/>
                      <a:pt x="29" y="38"/>
                      <a:pt x="32" y="42"/>
                    </a:cubicBezTo>
                    <a:cubicBezTo>
                      <a:pt x="33" y="42"/>
                      <a:pt x="33" y="42"/>
                      <a:pt x="33" y="43"/>
                    </a:cubicBezTo>
                    <a:cubicBezTo>
                      <a:pt x="39" y="50"/>
                      <a:pt x="45" y="57"/>
                      <a:pt x="52" y="64"/>
                    </a:cubicBezTo>
                    <a:cubicBezTo>
                      <a:pt x="52" y="64"/>
                      <a:pt x="52" y="64"/>
                      <a:pt x="52" y="64"/>
                    </a:cubicBezTo>
                    <a:cubicBezTo>
                      <a:pt x="53" y="66"/>
                      <a:pt x="54" y="68"/>
                      <a:pt x="54" y="70"/>
                    </a:cubicBezTo>
                    <a:cubicBezTo>
                      <a:pt x="52" y="66"/>
                      <a:pt x="49" y="62"/>
                      <a:pt x="46" y="59"/>
                    </a:cubicBezTo>
                    <a:close/>
                    <a:moveTo>
                      <a:pt x="15" y="13"/>
                    </a:moveTo>
                    <a:cubicBezTo>
                      <a:pt x="21" y="20"/>
                      <a:pt x="27" y="26"/>
                      <a:pt x="34" y="32"/>
                    </a:cubicBezTo>
                    <a:cubicBezTo>
                      <a:pt x="37" y="35"/>
                      <a:pt x="40" y="38"/>
                      <a:pt x="42" y="41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1"/>
                      <a:pt x="42" y="41"/>
                      <a:pt x="42" y="41"/>
                    </a:cubicBezTo>
                    <a:cubicBezTo>
                      <a:pt x="40" y="39"/>
                      <a:pt x="39" y="38"/>
                      <a:pt x="37" y="36"/>
                    </a:cubicBezTo>
                    <a:cubicBezTo>
                      <a:pt x="31" y="30"/>
                      <a:pt x="25" y="24"/>
                      <a:pt x="18" y="18"/>
                    </a:cubicBezTo>
                    <a:cubicBezTo>
                      <a:pt x="17" y="18"/>
                      <a:pt x="17" y="17"/>
                      <a:pt x="17" y="17"/>
                    </a:cubicBezTo>
                    <a:cubicBezTo>
                      <a:pt x="17" y="17"/>
                      <a:pt x="16" y="17"/>
                      <a:pt x="16" y="16"/>
                    </a:cubicBezTo>
                    <a:cubicBezTo>
                      <a:pt x="15" y="16"/>
                      <a:pt x="15" y="16"/>
                      <a:pt x="15" y="17"/>
                    </a:cubicBezTo>
                    <a:cubicBezTo>
                      <a:pt x="19" y="20"/>
                      <a:pt x="22" y="24"/>
                      <a:pt x="25" y="28"/>
                    </a:cubicBezTo>
                    <a:cubicBezTo>
                      <a:pt x="22" y="24"/>
                      <a:pt x="18" y="20"/>
                      <a:pt x="13" y="17"/>
                    </a:cubicBezTo>
                    <a:cubicBezTo>
                      <a:pt x="14" y="16"/>
                      <a:pt x="15" y="14"/>
                      <a:pt x="15" y="13"/>
                    </a:cubicBezTo>
                    <a:close/>
                    <a:moveTo>
                      <a:pt x="16" y="10"/>
                    </a:moveTo>
                    <a:cubicBezTo>
                      <a:pt x="20" y="15"/>
                      <a:pt x="24" y="19"/>
                      <a:pt x="28" y="23"/>
                    </a:cubicBezTo>
                    <a:cubicBezTo>
                      <a:pt x="31" y="26"/>
                      <a:pt x="33" y="29"/>
                      <a:pt x="36" y="32"/>
                    </a:cubicBezTo>
                    <a:cubicBezTo>
                      <a:pt x="38" y="33"/>
                      <a:pt x="39" y="34"/>
                      <a:pt x="41" y="36"/>
                    </a:cubicBezTo>
                    <a:cubicBezTo>
                      <a:pt x="46" y="41"/>
                      <a:pt x="39" y="36"/>
                      <a:pt x="38" y="34"/>
                    </a:cubicBezTo>
                    <a:cubicBezTo>
                      <a:pt x="37" y="33"/>
                      <a:pt x="36" y="33"/>
                      <a:pt x="35" y="32"/>
                    </a:cubicBezTo>
                    <a:cubicBezTo>
                      <a:pt x="33" y="31"/>
                      <a:pt x="32" y="30"/>
                      <a:pt x="31" y="28"/>
                    </a:cubicBezTo>
                    <a:cubicBezTo>
                      <a:pt x="26" y="23"/>
                      <a:pt x="21" y="17"/>
                      <a:pt x="16" y="12"/>
                    </a:cubicBezTo>
                    <a:cubicBezTo>
                      <a:pt x="16" y="11"/>
                      <a:pt x="16" y="11"/>
                      <a:pt x="16" y="10"/>
                    </a:cubicBezTo>
                    <a:close/>
                    <a:moveTo>
                      <a:pt x="27" y="25"/>
                    </a:moveTo>
                    <a:cubicBezTo>
                      <a:pt x="24" y="21"/>
                      <a:pt x="21" y="18"/>
                      <a:pt x="18" y="15"/>
                    </a:cubicBezTo>
                    <a:cubicBezTo>
                      <a:pt x="18" y="15"/>
                      <a:pt x="18" y="15"/>
                      <a:pt x="17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20" y="17"/>
                      <a:pt x="21" y="18"/>
                      <a:pt x="23" y="20"/>
                    </a:cubicBezTo>
                    <a:cubicBezTo>
                      <a:pt x="24" y="22"/>
                      <a:pt x="25" y="23"/>
                      <a:pt x="27" y="25"/>
                    </a:cubicBezTo>
                    <a:close/>
                    <a:moveTo>
                      <a:pt x="42" y="52"/>
                    </a:moveTo>
                    <a:cubicBezTo>
                      <a:pt x="44" y="54"/>
                      <a:pt x="47" y="56"/>
                      <a:pt x="50" y="58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51" y="60"/>
                      <a:pt x="51" y="61"/>
                      <a:pt x="52" y="62"/>
                    </a:cubicBezTo>
                    <a:cubicBezTo>
                      <a:pt x="48" y="59"/>
                      <a:pt x="45" y="55"/>
                      <a:pt x="42" y="52"/>
                    </a:cubicBezTo>
                    <a:close/>
                    <a:moveTo>
                      <a:pt x="29" y="31"/>
                    </a:moveTo>
                    <a:cubicBezTo>
                      <a:pt x="30" y="32"/>
                      <a:pt x="31" y="33"/>
                      <a:pt x="31" y="34"/>
                    </a:cubicBezTo>
                    <a:cubicBezTo>
                      <a:pt x="34" y="37"/>
                      <a:pt x="37" y="39"/>
                      <a:pt x="40" y="42"/>
                    </a:cubicBezTo>
                    <a:cubicBezTo>
                      <a:pt x="40" y="42"/>
                      <a:pt x="40" y="42"/>
                      <a:pt x="41" y="43"/>
                    </a:cubicBezTo>
                    <a:cubicBezTo>
                      <a:pt x="40" y="42"/>
                      <a:pt x="39" y="41"/>
                      <a:pt x="37" y="40"/>
                    </a:cubicBezTo>
                    <a:cubicBezTo>
                      <a:pt x="34" y="38"/>
                      <a:pt x="32" y="35"/>
                      <a:pt x="29" y="32"/>
                    </a:cubicBezTo>
                    <a:cubicBezTo>
                      <a:pt x="29" y="31"/>
                      <a:pt x="29" y="31"/>
                      <a:pt x="29" y="31"/>
                    </a:cubicBezTo>
                    <a:close/>
                    <a:moveTo>
                      <a:pt x="39" y="36"/>
                    </a:moveTo>
                    <a:cubicBezTo>
                      <a:pt x="41" y="38"/>
                      <a:pt x="42" y="39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1"/>
                      <a:pt x="45" y="42"/>
                      <a:pt x="45" y="43"/>
                    </a:cubicBezTo>
                    <a:cubicBezTo>
                      <a:pt x="43" y="41"/>
                      <a:pt x="41" y="39"/>
                      <a:pt x="39" y="36"/>
                    </a:cubicBezTo>
                    <a:close/>
                    <a:moveTo>
                      <a:pt x="48" y="27"/>
                    </a:moveTo>
                    <a:cubicBezTo>
                      <a:pt x="44" y="23"/>
                      <a:pt x="40" y="19"/>
                      <a:pt x="36" y="15"/>
                    </a:cubicBezTo>
                    <a:cubicBezTo>
                      <a:pt x="37" y="16"/>
                      <a:pt x="39" y="17"/>
                      <a:pt x="40" y="18"/>
                    </a:cubicBezTo>
                    <a:cubicBezTo>
                      <a:pt x="44" y="21"/>
                      <a:pt x="47" y="24"/>
                      <a:pt x="51" y="26"/>
                    </a:cubicBezTo>
                    <a:cubicBezTo>
                      <a:pt x="50" y="26"/>
                      <a:pt x="49" y="26"/>
                      <a:pt x="48" y="27"/>
                    </a:cubicBezTo>
                    <a:close/>
                    <a:moveTo>
                      <a:pt x="44" y="28"/>
                    </a:moveTo>
                    <a:cubicBezTo>
                      <a:pt x="42" y="24"/>
                      <a:pt x="38" y="21"/>
                      <a:pt x="35" y="18"/>
                    </a:cubicBezTo>
                    <a:cubicBezTo>
                      <a:pt x="32" y="16"/>
                      <a:pt x="30" y="14"/>
                      <a:pt x="28" y="12"/>
                    </a:cubicBezTo>
                    <a:cubicBezTo>
                      <a:pt x="27" y="12"/>
                      <a:pt x="27" y="12"/>
                      <a:pt x="27" y="11"/>
                    </a:cubicBezTo>
                    <a:cubicBezTo>
                      <a:pt x="30" y="14"/>
                      <a:pt x="32" y="16"/>
                      <a:pt x="35" y="18"/>
                    </a:cubicBezTo>
                    <a:cubicBezTo>
                      <a:pt x="40" y="20"/>
                      <a:pt x="43" y="24"/>
                      <a:pt x="47" y="27"/>
                    </a:cubicBezTo>
                    <a:cubicBezTo>
                      <a:pt x="46" y="27"/>
                      <a:pt x="45" y="28"/>
                      <a:pt x="44" y="28"/>
                    </a:cubicBezTo>
                    <a:close/>
                    <a:moveTo>
                      <a:pt x="42" y="29"/>
                    </a:moveTo>
                    <a:cubicBezTo>
                      <a:pt x="40" y="27"/>
                      <a:pt x="39" y="25"/>
                      <a:pt x="37" y="23"/>
                    </a:cubicBezTo>
                    <a:cubicBezTo>
                      <a:pt x="39" y="25"/>
                      <a:pt x="41" y="27"/>
                      <a:pt x="43" y="28"/>
                    </a:cubicBezTo>
                    <a:cubicBezTo>
                      <a:pt x="43" y="28"/>
                      <a:pt x="43" y="28"/>
                      <a:pt x="42" y="28"/>
                    </a:cubicBezTo>
                    <a:cubicBezTo>
                      <a:pt x="42" y="28"/>
                      <a:pt x="42" y="28"/>
                      <a:pt x="42" y="29"/>
                    </a:cubicBezTo>
                    <a:close/>
                    <a:moveTo>
                      <a:pt x="41" y="29"/>
                    </a:move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1"/>
                      <a:pt x="41" y="31"/>
                      <a:pt x="42" y="32"/>
                    </a:cubicBezTo>
                    <a:cubicBezTo>
                      <a:pt x="39" y="29"/>
                      <a:pt x="37" y="27"/>
                      <a:pt x="34" y="25"/>
                    </a:cubicBezTo>
                    <a:cubicBezTo>
                      <a:pt x="30" y="21"/>
                      <a:pt x="26" y="17"/>
                      <a:pt x="22" y="13"/>
                    </a:cubicBezTo>
                    <a:cubicBezTo>
                      <a:pt x="23" y="13"/>
                      <a:pt x="24" y="14"/>
                      <a:pt x="24" y="14"/>
                    </a:cubicBezTo>
                    <a:cubicBezTo>
                      <a:pt x="26" y="16"/>
                      <a:pt x="28" y="18"/>
                      <a:pt x="30" y="20"/>
                    </a:cubicBezTo>
                    <a:cubicBezTo>
                      <a:pt x="33" y="24"/>
                      <a:pt x="37" y="27"/>
                      <a:pt x="41" y="29"/>
                    </a:cubicBezTo>
                    <a:close/>
                    <a:moveTo>
                      <a:pt x="53" y="25"/>
                    </a:moveTo>
                    <a:cubicBezTo>
                      <a:pt x="53" y="25"/>
                      <a:pt x="53" y="25"/>
                      <a:pt x="52" y="26"/>
                    </a:cubicBezTo>
                    <a:cubicBezTo>
                      <a:pt x="48" y="24"/>
                      <a:pt x="45" y="21"/>
                      <a:pt x="42" y="18"/>
                    </a:cubicBezTo>
                    <a:cubicBezTo>
                      <a:pt x="39" y="16"/>
                      <a:pt x="35" y="14"/>
                      <a:pt x="32" y="12"/>
                    </a:cubicBezTo>
                    <a:cubicBezTo>
                      <a:pt x="32" y="12"/>
                      <a:pt x="31" y="11"/>
                      <a:pt x="30" y="10"/>
                    </a:cubicBezTo>
                    <a:cubicBezTo>
                      <a:pt x="38" y="15"/>
                      <a:pt x="45" y="21"/>
                      <a:pt x="53" y="25"/>
                    </a:cubicBezTo>
                    <a:close/>
                    <a:moveTo>
                      <a:pt x="20" y="4"/>
                    </a:moveTo>
                    <a:cubicBezTo>
                      <a:pt x="21" y="4"/>
                      <a:pt x="22" y="5"/>
                      <a:pt x="23" y="6"/>
                    </a:cubicBezTo>
                    <a:cubicBezTo>
                      <a:pt x="22" y="6"/>
                      <a:pt x="22" y="6"/>
                      <a:pt x="23" y="6"/>
                    </a:cubicBezTo>
                    <a:cubicBezTo>
                      <a:pt x="25" y="8"/>
                      <a:pt x="28" y="10"/>
                      <a:pt x="31" y="12"/>
                    </a:cubicBezTo>
                    <a:cubicBezTo>
                      <a:pt x="34" y="14"/>
                      <a:pt x="36" y="16"/>
                      <a:pt x="39" y="19"/>
                    </a:cubicBezTo>
                    <a:cubicBezTo>
                      <a:pt x="42" y="21"/>
                      <a:pt x="44" y="24"/>
                      <a:pt x="47" y="26"/>
                    </a:cubicBezTo>
                    <a:cubicBezTo>
                      <a:pt x="46" y="25"/>
                      <a:pt x="45" y="24"/>
                      <a:pt x="44" y="24"/>
                    </a:cubicBezTo>
                    <a:cubicBezTo>
                      <a:pt x="42" y="22"/>
                      <a:pt x="41" y="21"/>
                      <a:pt x="39" y="20"/>
                    </a:cubicBezTo>
                    <a:cubicBezTo>
                      <a:pt x="37" y="18"/>
                      <a:pt x="34" y="16"/>
                      <a:pt x="32" y="14"/>
                    </a:cubicBezTo>
                    <a:cubicBezTo>
                      <a:pt x="28" y="12"/>
                      <a:pt x="26" y="9"/>
                      <a:pt x="23" y="7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6"/>
                      <a:pt x="21" y="5"/>
                      <a:pt x="20" y="5"/>
                    </a:cubicBezTo>
                    <a:cubicBezTo>
                      <a:pt x="20" y="4"/>
                      <a:pt x="19" y="5"/>
                      <a:pt x="20" y="5"/>
                    </a:cubicBezTo>
                    <a:cubicBezTo>
                      <a:pt x="24" y="9"/>
                      <a:pt x="27" y="13"/>
                      <a:pt x="31" y="16"/>
                    </a:cubicBezTo>
                    <a:cubicBezTo>
                      <a:pt x="35" y="19"/>
                      <a:pt x="39" y="22"/>
                      <a:pt x="43" y="26"/>
                    </a:cubicBezTo>
                    <a:cubicBezTo>
                      <a:pt x="44" y="27"/>
                      <a:pt x="44" y="28"/>
                      <a:pt x="43" y="27"/>
                    </a:cubicBezTo>
                    <a:cubicBezTo>
                      <a:pt x="41" y="26"/>
                      <a:pt x="40" y="25"/>
                      <a:pt x="38" y="23"/>
                    </a:cubicBezTo>
                    <a:cubicBezTo>
                      <a:pt x="36" y="22"/>
                      <a:pt x="33" y="20"/>
                      <a:pt x="31" y="18"/>
                    </a:cubicBezTo>
                    <a:cubicBezTo>
                      <a:pt x="28" y="15"/>
                      <a:pt x="25" y="12"/>
                      <a:pt x="21" y="8"/>
                    </a:cubicBezTo>
                    <a:cubicBezTo>
                      <a:pt x="21" y="8"/>
                      <a:pt x="21" y="7"/>
                      <a:pt x="20" y="7"/>
                    </a:cubicBezTo>
                    <a:cubicBezTo>
                      <a:pt x="20" y="7"/>
                      <a:pt x="20" y="7"/>
                      <a:pt x="19" y="6"/>
                    </a:cubicBezTo>
                    <a:cubicBezTo>
                      <a:pt x="19" y="6"/>
                      <a:pt x="18" y="6"/>
                      <a:pt x="19" y="7"/>
                    </a:cubicBezTo>
                    <a:cubicBezTo>
                      <a:pt x="22" y="10"/>
                      <a:pt x="25" y="14"/>
                      <a:pt x="28" y="17"/>
                    </a:cubicBezTo>
                    <a:cubicBezTo>
                      <a:pt x="32" y="21"/>
                      <a:pt x="36" y="24"/>
                      <a:pt x="40" y="27"/>
                    </a:cubicBezTo>
                    <a:cubicBezTo>
                      <a:pt x="40" y="28"/>
                      <a:pt x="41" y="28"/>
                      <a:pt x="41" y="29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0" y="28"/>
                      <a:pt x="38" y="26"/>
                      <a:pt x="36" y="25"/>
                    </a:cubicBezTo>
                    <a:cubicBezTo>
                      <a:pt x="34" y="23"/>
                      <a:pt x="32" y="22"/>
                      <a:pt x="30" y="20"/>
                    </a:cubicBezTo>
                    <a:cubicBezTo>
                      <a:pt x="26" y="16"/>
                      <a:pt x="23" y="12"/>
                      <a:pt x="19" y="9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24" y="16"/>
                      <a:pt x="29" y="22"/>
                      <a:pt x="36" y="27"/>
                    </a:cubicBezTo>
                    <a:cubicBezTo>
                      <a:pt x="37" y="28"/>
                      <a:pt x="39" y="30"/>
                      <a:pt x="40" y="31"/>
                    </a:cubicBezTo>
                    <a:cubicBezTo>
                      <a:pt x="44" y="36"/>
                      <a:pt x="40" y="32"/>
                      <a:pt x="39" y="31"/>
                    </a:cubicBezTo>
                    <a:cubicBezTo>
                      <a:pt x="36" y="29"/>
                      <a:pt x="33" y="26"/>
                      <a:pt x="30" y="24"/>
                    </a:cubicBezTo>
                    <a:cubicBezTo>
                      <a:pt x="25" y="19"/>
                      <a:pt x="21" y="14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8"/>
                      <a:pt x="18" y="6"/>
                      <a:pt x="20" y="4"/>
                    </a:cubicBezTo>
                    <a:close/>
                    <a:moveTo>
                      <a:pt x="33" y="21"/>
                    </a:moveTo>
                    <a:cubicBezTo>
                      <a:pt x="31" y="19"/>
                      <a:pt x="29" y="17"/>
                      <a:pt x="28" y="15"/>
                    </a:cubicBezTo>
                    <a:cubicBezTo>
                      <a:pt x="29" y="16"/>
                      <a:pt x="30" y="17"/>
                      <a:pt x="31" y="18"/>
                    </a:cubicBezTo>
                    <a:cubicBezTo>
                      <a:pt x="32" y="19"/>
                      <a:pt x="32" y="20"/>
                      <a:pt x="33" y="2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0" name="Freeform 161"/>
              <p:cNvSpPr>
                <a:spLocks noEditPoints="1"/>
              </p:cNvSpPr>
              <p:nvPr/>
            </p:nvSpPr>
            <p:spPr bwMode="auto">
              <a:xfrm>
                <a:off x="1412153" y="2971865"/>
                <a:ext cx="113919" cy="35242"/>
              </a:xfrm>
              <a:custGeom>
                <a:avLst/>
                <a:gdLst>
                  <a:gd name="T0" fmla="*/ 10 w 59"/>
                  <a:gd name="T1" fmla="*/ 18 h 18"/>
                  <a:gd name="T2" fmla="*/ 58 w 59"/>
                  <a:gd name="T3" fmla="*/ 18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1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5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4 h 18"/>
                  <a:gd name="T26" fmla="*/ 18 w 59"/>
                  <a:gd name="T27" fmla="*/ 6 h 18"/>
                  <a:gd name="T28" fmla="*/ 10 w 59"/>
                  <a:gd name="T29" fmla="*/ 15 h 18"/>
                  <a:gd name="T30" fmla="*/ 14 w 59"/>
                  <a:gd name="T31" fmla="*/ 15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3 h 18"/>
                  <a:gd name="T42" fmla="*/ 39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5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10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2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5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10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4" y="17"/>
                      <a:pt x="7" y="18"/>
                      <a:pt x="10" y="18"/>
                    </a:cubicBezTo>
                    <a:cubicBezTo>
                      <a:pt x="16" y="18"/>
                      <a:pt x="22" y="18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3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2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7"/>
                      <a:pt x="0" y="11"/>
                      <a:pt x="0" y="16"/>
                    </a:cubicBezTo>
                    <a:cubicBezTo>
                      <a:pt x="0" y="17"/>
                      <a:pt x="0" y="18"/>
                      <a:pt x="1" y="18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2"/>
                      <a:pt x="3" y="11"/>
                      <a:pt x="3" y="10"/>
                    </a:cubicBezTo>
                    <a:cubicBezTo>
                      <a:pt x="5" y="8"/>
                      <a:pt x="7" y="7"/>
                      <a:pt x="10" y="5"/>
                    </a:cubicBezTo>
                    <a:cubicBezTo>
                      <a:pt x="11" y="4"/>
                      <a:pt x="8" y="8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5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6"/>
                      <a:pt x="3" y="5"/>
                      <a:pt x="3" y="4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5" y="5"/>
                      <a:pt x="4" y="5"/>
                      <a:pt x="3" y="6"/>
                    </a:cubicBezTo>
                    <a:close/>
                    <a:moveTo>
                      <a:pt x="2" y="15"/>
                    </a:moveTo>
                    <a:cubicBezTo>
                      <a:pt x="3" y="14"/>
                      <a:pt x="3" y="14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3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9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9" y="15"/>
                    </a:cubicBezTo>
                    <a:cubicBezTo>
                      <a:pt x="7" y="15"/>
                      <a:pt x="5" y="14"/>
                      <a:pt x="2" y="15"/>
                    </a:cubicBezTo>
                    <a:close/>
                    <a:moveTo>
                      <a:pt x="14" y="15"/>
                    </a:moveTo>
                    <a:cubicBezTo>
                      <a:pt x="19" y="13"/>
                      <a:pt x="22" y="9"/>
                      <a:pt x="26" y="7"/>
                    </a:cubicBezTo>
                    <a:cubicBezTo>
                      <a:pt x="29" y="4"/>
                      <a:pt x="28" y="5"/>
                      <a:pt x="26" y="8"/>
                    </a:cubicBezTo>
                    <a:cubicBezTo>
                      <a:pt x="24" y="10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5"/>
                    </a:cubicBezTo>
                    <a:cubicBezTo>
                      <a:pt x="23" y="13"/>
                      <a:pt x="26" y="11"/>
                      <a:pt x="28" y="9"/>
                    </a:cubicBezTo>
                    <a:cubicBezTo>
                      <a:pt x="26" y="11"/>
                      <a:pt x="24" y="13"/>
                      <a:pt x="23" y="15"/>
                    </a:cubicBezTo>
                    <a:cubicBezTo>
                      <a:pt x="19" y="15"/>
                      <a:pt x="14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3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30" y="7"/>
                      <a:pt x="26" y="10"/>
                      <a:pt x="22" y="13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7"/>
                      <a:pt x="30" y="4"/>
                    </a:cubicBezTo>
                    <a:close/>
                    <a:moveTo>
                      <a:pt x="39" y="15"/>
                    </a:moveTo>
                    <a:cubicBezTo>
                      <a:pt x="43" y="13"/>
                      <a:pt x="48" y="10"/>
                      <a:pt x="52" y="6"/>
                    </a:cubicBezTo>
                    <a:cubicBezTo>
                      <a:pt x="52" y="7"/>
                      <a:pt x="51" y="7"/>
                      <a:pt x="51" y="8"/>
                    </a:cubicBezTo>
                    <a:cubicBezTo>
                      <a:pt x="50" y="9"/>
                      <a:pt x="49" y="10"/>
                      <a:pt x="48" y="10"/>
                    </a:cubicBezTo>
                    <a:cubicBezTo>
                      <a:pt x="46" y="12"/>
                      <a:pt x="45" y="13"/>
                      <a:pt x="43" y="15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10"/>
                      <a:pt x="53" y="10"/>
                    </a:cubicBezTo>
                    <a:cubicBezTo>
                      <a:pt x="52" y="12"/>
                      <a:pt x="50" y="13"/>
                      <a:pt x="49" y="15"/>
                    </a:cubicBezTo>
                    <a:cubicBezTo>
                      <a:pt x="48" y="15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5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3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1"/>
                      <a:pt x="55" y="9"/>
                      <a:pt x="56" y="8"/>
                    </a:cubicBezTo>
                    <a:cubicBezTo>
                      <a:pt x="56" y="11"/>
                      <a:pt x="56" y="13"/>
                      <a:pt x="55" y="16"/>
                    </a:cubicBezTo>
                    <a:cubicBezTo>
                      <a:pt x="48" y="16"/>
                      <a:pt x="40" y="15"/>
                      <a:pt x="33" y="15"/>
                    </a:cubicBezTo>
                    <a:cubicBezTo>
                      <a:pt x="38" y="14"/>
                      <a:pt x="42" y="10"/>
                      <a:pt x="46" y="7"/>
                    </a:cubicBezTo>
                    <a:cubicBezTo>
                      <a:pt x="50" y="4"/>
                      <a:pt x="47" y="7"/>
                      <a:pt x="45" y="8"/>
                    </a:cubicBezTo>
                    <a:cubicBezTo>
                      <a:pt x="42" y="10"/>
                      <a:pt x="40" y="12"/>
                      <a:pt x="38" y="15"/>
                    </a:cubicBezTo>
                    <a:cubicBezTo>
                      <a:pt x="38" y="15"/>
                      <a:pt x="38" y="15"/>
                      <a:pt x="39" y="15"/>
                    </a:cubicBezTo>
                    <a:close/>
                    <a:moveTo>
                      <a:pt x="56" y="7"/>
                    </a:moveTo>
                    <a:cubicBezTo>
                      <a:pt x="54" y="8"/>
                      <a:pt x="51" y="10"/>
                      <a:pt x="49" y="11"/>
                    </a:cubicBezTo>
                    <a:cubicBezTo>
                      <a:pt x="48" y="12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1"/>
                      <a:pt x="52" y="9"/>
                      <a:pt x="54" y="5"/>
                    </a:cubicBezTo>
                    <a:cubicBezTo>
                      <a:pt x="54" y="5"/>
                      <a:pt x="53" y="5"/>
                      <a:pt x="53" y="5"/>
                    </a:cubicBezTo>
                    <a:cubicBezTo>
                      <a:pt x="49" y="8"/>
                      <a:pt x="44" y="11"/>
                      <a:pt x="40" y="14"/>
                    </a:cubicBezTo>
                    <a:cubicBezTo>
                      <a:pt x="41" y="13"/>
                      <a:pt x="43" y="11"/>
                      <a:pt x="44" y="10"/>
                    </a:cubicBezTo>
                    <a:cubicBezTo>
                      <a:pt x="46" y="8"/>
                      <a:pt x="48" y="7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2" y="5"/>
                      <a:pt x="54" y="5"/>
                      <a:pt x="56" y="5"/>
                    </a:cubicBezTo>
                    <a:cubicBezTo>
                      <a:pt x="56" y="5"/>
                      <a:pt x="56" y="6"/>
                      <a:pt x="56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5"/>
                      <a:pt x="45" y="5"/>
                      <a:pt x="44" y="4"/>
                    </a:cubicBezTo>
                    <a:cubicBezTo>
                      <a:pt x="46" y="5"/>
                      <a:pt x="47" y="5"/>
                      <a:pt x="49" y="5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7"/>
                      <a:pt x="36" y="9"/>
                      <a:pt x="32" y="12"/>
                    </a:cubicBezTo>
                    <a:cubicBezTo>
                      <a:pt x="35" y="10"/>
                      <a:pt x="38" y="8"/>
                      <a:pt x="40" y="5"/>
                    </a:cubicBezTo>
                    <a:cubicBezTo>
                      <a:pt x="40" y="5"/>
                      <a:pt x="40" y="5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5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2"/>
                      <a:pt x="27" y="11"/>
                    </a:cubicBezTo>
                    <a:cubicBezTo>
                      <a:pt x="29" y="9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2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1"/>
                    </a:cubicBezTo>
                    <a:cubicBezTo>
                      <a:pt x="31" y="12"/>
                      <a:pt x="29" y="13"/>
                      <a:pt x="28" y="14"/>
                    </a:cubicBezTo>
                    <a:cubicBezTo>
                      <a:pt x="28" y="14"/>
                      <a:pt x="28" y="15"/>
                      <a:pt x="28" y="15"/>
                    </a:cubicBezTo>
                    <a:cubicBezTo>
                      <a:pt x="33" y="13"/>
                      <a:pt x="37" y="9"/>
                      <a:pt x="42" y="6"/>
                    </a:cubicBezTo>
                    <a:cubicBezTo>
                      <a:pt x="43" y="5"/>
                      <a:pt x="44" y="5"/>
                      <a:pt x="42" y="7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2"/>
                      <a:pt x="34" y="13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8" y="12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0" y="8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9" y="6"/>
                      <a:pt x="20" y="5"/>
                    </a:cubicBezTo>
                    <a:cubicBezTo>
                      <a:pt x="20" y="5"/>
                      <a:pt x="20" y="4"/>
                      <a:pt x="20" y="4"/>
                    </a:cubicBezTo>
                    <a:cubicBezTo>
                      <a:pt x="17" y="6"/>
                      <a:pt x="14" y="8"/>
                      <a:pt x="11" y="10"/>
                    </a:cubicBezTo>
                    <a:cubicBezTo>
                      <a:pt x="10" y="11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9"/>
                      <a:pt x="13" y="7"/>
                      <a:pt x="14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9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6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6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1" name="Freeform 162"/>
              <p:cNvSpPr>
                <a:spLocks noEditPoints="1"/>
              </p:cNvSpPr>
              <p:nvPr/>
            </p:nvSpPr>
            <p:spPr bwMode="auto">
              <a:xfrm>
                <a:off x="1842425" y="3480814"/>
                <a:ext cx="113919" cy="34422"/>
              </a:xfrm>
              <a:custGeom>
                <a:avLst/>
                <a:gdLst>
                  <a:gd name="T0" fmla="*/ 10 w 59"/>
                  <a:gd name="T1" fmla="*/ 17 h 18"/>
                  <a:gd name="T2" fmla="*/ 58 w 59"/>
                  <a:gd name="T3" fmla="*/ 17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0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4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3 h 18"/>
                  <a:gd name="T26" fmla="*/ 18 w 59"/>
                  <a:gd name="T27" fmla="*/ 6 h 18"/>
                  <a:gd name="T28" fmla="*/ 10 w 59"/>
                  <a:gd name="T29" fmla="*/ 14 h 18"/>
                  <a:gd name="T30" fmla="*/ 14 w 59"/>
                  <a:gd name="T31" fmla="*/ 14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2 h 18"/>
                  <a:gd name="T42" fmla="*/ 38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4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9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1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4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9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7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4" y="17"/>
                      <a:pt x="7" y="17"/>
                      <a:pt x="10" y="17"/>
                    </a:cubicBezTo>
                    <a:cubicBezTo>
                      <a:pt x="16" y="17"/>
                      <a:pt x="22" y="17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2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1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6"/>
                      <a:pt x="0" y="11"/>
                      <a:pt x="0" y="16"/>
                    </a:cubicBezTo>
                    <a:cubicBezTo>
                      <a:pt x="0" y="17"/>
                      <a:pt x="0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5" y="8"/>
                      <a:pt x="7" y="6"/>
                      <a:pt x="9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4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7"/>
                      <a:pt x="3" y="8"/>
                    </a:cubicBezTo>
                    <a:cubicBezTo>
                      <a:pt x="3" y="8"/>
                      <a:pt x="3" y="7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5"/>
                      <a:pt x="3" y="4"/>
                      <a:pt x="3" y="3"/>
                    </a:cubicBezTo>
                    <a:cubicBezTo>
                      <a:pt x="4" y="3"/>
                      <a:pt x="5" y="4"/>
                      <a:pt x="6" y="4"/>
                    </a:cubicBezTo>
                    <a:cubicBezTo>
                      <a:pt x="5" y="4"/>
                      <a:pt x="4" y="5"/>
                      <a:pt x="3" y="6"/>
                    </a:cubicBezTo>
                    <a:close/>
                    <a:moveTo>
                      <a:pt x="2" y="14"/>
                    </a:moveTo>
                    <a:cubicBezTo>
                      <a:pt x="2" y="14"/>
                      <a:pt x="2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8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9" y="14"/>
                    </a:cubicBezTo>
                    <a:cubicBezTo>
                      <a:pt x="7" y="14"/>
                      <a:pt x="5" y="14"/>
                      <a:pt x="2" y="14"/>
                    </a:cubicBezTo>
                    <a:close/>
                    <a:moveTo>
                      <a:pt x="14" y="14"/>
                    </a:moveTo>
                    <a:cubicBezTo>
                      <a:pt x="19" y="12"/>
                      <a:pt x="22" y="9"/>
                      <a:pt x="26" y="6"/>
                    </a:cubicBezTo>
                    <a:cubicBezTo>
                      <a:pt x="29" y="4"/>
                      <a:pt x="28" y="5"/>
                      <a:pt x="26" y="7"/>
                    </a:cubicBezTo>
                    <a:cubicBezTo>
                      <a:pt x="24" y="9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4"/>
                    </a:cubicBezTo>
                    <a:cubicBezTo>
                      <a:pt x="23" y="13"/>
                      <a:pt x="26" y="10"/>
                      <a:pt x="28" y="8"/>
                    </a:cubicBezTo>
                    <a:cubicBezTo>
                      <a:pt x="26" y="10"/>
                      <a:pt x="24" y="12"/>
                      <a:pt x="23" y="15"/>
                    </a:cubicBezTo>
                    <a:cubicBezTo>
                      <a:pt x="19" y="14"/>
                      <a:pt x="14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2"/>
                      <a:pt x="14" y="14"/>
                    </a:cubicBezTo>
                    <a:cubicBezTo>
                      <a:pt x="14" y="14"/>
                      <a:pt x="14" y="15"/>
                      <a:pt x="14" y="14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29" y="7"/>
                      <a:pt x="26" y="10"/>
                      <a:pt x="22" y="12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6"/>
                      <a:pt x="30" y="4"/>
                    </a:cubicBezTo>
                    <a:close/>
                    <a:moveTo>
                      <a:pt x="38" y="15"/>
                    </a:moveTo>
                    <a:cubicBezTo>
                      <a:pt x="43" y="12"/>
                      <a:pt x="48" y="9"/>
                      <a:pt x="52" y="6"/>
                    </a:cubicBezTo>
                    <a:cubicBezTo>
                      <a:pt x="52" y="6"/>
                      <a:pt x="51" y="7"/>
                      <a:pt x="51" y="8"/>
                    </a:cubicBezTo>
                    <a:cubicBezTo>
                      <a:pt x="50" y="9"/>
                      <a:pt x="49" y="9"/>
                      <a:pt x="48" y="10"/>
                    </a:cubicBezTo>
                    <a:cubicBezTo>
                      <a:pt x="46" y="11"/>
                      <a:pt x="45" y="13"/>
                      <a:pt x="43" y="14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9"/>
                      <a:pt x="53" y="10"/>
                    </a:cubicBezTo>
                    <a:cubicBezTo>
                      <a:pt x="52" y="11"/>
                      <a:pt x="50" y="13"/>
                      <a:pt x="49" y="14"/>
                    </a:cubicBezTo>
                    <a:cubicBezTo>
                      <a:pt x="48" y="14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4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2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0"/>
                      <a:pt x="55" y="9"/>
                      <a:pt x="56" y="8"/>
                    </a:cubicBezTo>
                    <a:cubicBezTo>
                      <a:pt x="56" y="10"/>
                      <a:pt x="56" y="13"/>
                      <a:pt x="55" y="15"/>
                    </a:cubicBezTo>
                    <a:cubicBezTo>
                      <a:pt x="48" y="15"/>
                      <a:pt x="40" y="15"/>
                      <a:pt x="33" y="15"/>
                    </a:cubicBezTo>
                    <a:cubicBezTo>
                      <a:pt x="38" y="13"/>
                      <a:pt x="42" y="10"/>
                      <a:pt x="46" y="7"/>
                    </a:cubicBezTo>
                    <a:cubicBezTo>
                      <a:pt x="50" y="4"/>
                      <a:pt x="47" y="6"/>
                      <a:pt x="45" y="8"/>
                    </a:cubicBezTo>
                    <a:cubicBezTo>
                      <a:pt x="42" y="10"/>
                      <a:pt x="40" y="12"/>
                      <a:pt x="38" y="14"/>
                    </a:cubicBezTo>
                    <a:cubicBezTo>
                      <a:pt x="38" y="15"/>
                      <a:pt x="38" y="15"/>
                      <a:pt x="38" y="15"/>
                    </a:cubicBezTo>
                    <a:close/>
                    <a:moveTo>
                      <a:pt x="56" y="6"/>
                    </a:moveTo>
                    <a:cubicBezTo>
                      <a:pt x="54" y="8"/>
                      <a:pt x="51" y="9"/>
                      <a:pt x="49" y="11"/>
                    </a:cubicBezTo>
                    <a:cubicBezTo>
                      <a:pt x="48" y="11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3" y="4"/>
                      <a:pt x="53" y="5"/>
                    </a:cubicBezTo>
                    <a:cubicBezTo>
                      <a:pt x="49" y="8"/>
                      <a:pt x="44" y="11"/>
                      <a:pt x="40" y="13"/>
                    </a:cubicBezTo>
                    <a:cubicBezTo>
                      <a:pt x="41" y="13"/>
                      <a:pt x="43" y="11"/>
                      <a:pt x="44" y="9"/>
                    </a:cubicBezTo>
                    <a:cubicBezTo>
                      <a:pt x="46" y="8"/>
                      <a:pt x="48" y="6"/>
                      <a:pt x="50" y="5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2" y="4"/>
                      <a:pt x="54" y="4"/>
                      <a:pt x="56" y="5"/>
                    </a:cubicBezTo>
                    <a:cubicBezTo>
                      <a:pt x="56" y="5"/>
                      <a:pt x="56" y="6"/>
                      <a:pt x="56" y="6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4"/>
                      <a:pt x="44" y="4"/>
                      <a:pt x="44" y="4"/>
                    </a:cubicBezTo>
                    <a:cubicBezTo>
                      <a:pt x="46" y="4"/>
                      <a:pt x="47" y="4"/>
                      <a:pt x="49" y="4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6"/>
                      <a:pt x="36" y="9"/>
                      <a:pt x="32" y="11"/>
                    </a:cubicBezTo>
                    <a:cubicBezTo>
                      <a:pt x="35" y="10"/>
                      <a:pt x="38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4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1"/>
                      <a:pt x="27" y="11"/>
                    </a:cubicBezTo>
                    <a:cubicBezTo>
                      <a:pt x="29" y="8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1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0"/>
                    </a:cubicBezTo>
                    <a:cubicBezTo>
                      <a:pt x="31" y="11"/>
                      <a:pt x="29" y="13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33" y="12"/>
                      <a:pt x="37" y="9"/>
                      <a:pt x="42" y="6"/>
                    </a:cubicBezTo>
                    <a:cubicBezTo>
                      <a:pt x="43" y="5"/>
                      <a:pt x="43" y="5"/>
                      <a:pt x="42" y="6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1"/>
                      <a:pt x="34" y="13"/>
                      <a:pt x="32" y="14"/>
                    </a:cubicBezTo>
                    <a:cubicBezTo>
                      <a:pt x="32" y="14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8" y="4"/>
                    </a:moveTo>
                    <a:cubicBezTo>
                      <a:pt x="25" y="6"/>
                      <a:pt x="22" y="9"/>
                      <a:pt x="18" y="11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4" y="4"/>
                    </a:cubicBezTo>
                    <a:cubicBezTo>
                      <a:pt x="20" y="7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8" y="6"/>
                      <a:pt x="20" y="5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7" y="5"/>
                      <a:pt x="14" y="7"/>
                      <a:pt x="11" y="9"/>
                    </a:cubicBezTo>
                    <a:cubicBezTo>
                      <a:pt x="10" y="10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8"/>
                      <a:pt x="13" y="7"/>
                      <a:pt x="14" y="5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8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5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5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2" name="Freeform 163"/>
              <p:cNvSpPr>
                <a:spLocks noEditPoints="1"/>
              </p:cNvSpPr>
              <p:nvPr/>
            </p:nvSpPr>
            <p:spPr bwMode="auto">
              <a:xfrm>
                <a:off x="2474439" y="1160255"/>
                <a:ext cx="50813" cy="40978"/>
              </a:xfrm>
              <a:custGeom>
                <a:avLst/>
                <a:gdLst>
                  <a:gd name="T0" fmla="*/ 13 w 26"/>
                  <a:gd name="T1" fmla="*/ 21 h 21"/>
                  <a:gd name="T2" fmla="*/ 14 w 26"/>
                  <a:gd name="T3" fmla="*/ 21 h 21"/>
                  <a:gd name="T4" fmla="*/ 25 w 26"/>
                  <a:gd name="T5" fmla="*/ 12 h 21"/>
                  <a:gd name="T6" fmla="*/ 16 w 26"/>
                  <a:gd name="T7" fmla="*/ 1 h 21"/>
                  <a:gd name="T8" fmla="*/ 13 w 26"/>
                  <a:gd name="T9" fmla="*/ 21 h 21"/>
                  <a:gd name="T10" fmla="*/ 8 w 26"/>
                  <a:gd name="T11" fmla="*/ 10 h 21"/>
                  <a:gd name="T12" fmla="*/ 8 w 26"/>
                  <a:gd name="T13" fmla="*/ 10 h 21"/>
                  <a:gd name="T14" fmla="*/ 15 w 26"/>
                  <a:gd name="T15" fmla="*/ 6 h 21"/>
                  <a:gd name="T16" fmla="*/ 8 w 26"/>
                  <a:gd name="T17" fmla="*/ 12 h 21"/>
                  <a:gd name="T18" fmla="*/ 8 w 26"/>
                  <a:gd name="T19" fmla="*/ 10 h 21"/>
                  <a:gd name="T20" fmla="*/ 20 w 26"/>
                  <a:gd name="T21" fmla="*/ 6 h 21"/>
                  <a:gd name="T22" fmla="*/ 8 w 26"/>
                  <a:gd name="T23" fmla="*/ 13 h 21"/>
                  <a:gd name="T24" fmla="*/ 8 w 26"/>
                  <a:gd name="T25" fmla="*/ 13 h 21"/>
                  <a:gd name="T26" fmla="*/ 16 w 26"/>
                  <a:gd name="T27" fmla="*/ 5 h 21"/>
                  <a:gd name="T28" fmla="*/ 16 w 26"/>
                  <a:gd name="T29" fmla="*/ 4 h 21"/>
                  <a:gd name="T30" fmla="*/ 20 w 26"/>
                  <a:gd name="T31" fmla="*/ 6 h 21"/>
                  <a:gd name="T32" fmla="*/ 20 w 26"/>
                  <a:gd name="T33" fmla="*/ 6 h 21"/>
                  <a:gd name="T34" fmla="*/ 18 w 26"/>
                  <a:gd name="T35" fmla="*/ 8 h 21"/>
                  <a:gd name="T36" fmla="*/ 9 w 26"/>
                  <a:gd name="T37" fmla="*/ 16 h 21"/>
                  <a:gd name="T38" fmla="*/ 8 w 26"/>
                  <a:gd name="T39" fmla="*/ 14 h 21"/>
                  <a:gd name="T40" fmla="*/ 18 w 26"/>
                  <a:gd name="T41" fmla="*/ 8 h 21"/>
                  <a:gd name="T42" fmla="*/ 10 w 26"/>
                  <a:gd name="T43" fmla="*/ 16 h 21"/>
                  <a:gd name="T44" fmla="*/ 18 w 26"/>
                  <a:gd name="T45" fmla="*/ 12 h 21"/>
                  <a:gd name="T46" fmla="*/ 12 w 26"/>
                  <a:gd name="T47" fmla="*/ 17 h 21"/>
                  <a:gd name="T48" fmla="*/ 12 w 26"/>
                  <a:gd name="T49" fmla="*/ 18 h 21"/>
                  <a:gd name="T50" fmla="*/ 10 w 26"/>
                  <a:gd name="T51" fmla="*/ 16 h 21"/>
                  <a:gd name="T52" fmla="*/ 22 w 26"/>
                  <a:gd name="T53" fmla="*/ 12 h 21"/>
                  <a:gd name="T54" fmla="*/ 14 w 26"/>
                  <a:gd name="T55" fmla="*/ 18 h 21"/>
                  <a:gd name="T56" fmla="*/ 12 w 26"/>
                  <a:gd name="T57" fmla="*/ 18 h 21"/>
                  <a:gd name="T58" fmla="*/ 19 w 26"/>
                  <a:gd name="T59" fmla="*/ 14 h 21"/>
                  <a:gd name="T60" fmla="*/ 17 w 26"/>
                  <a:gd name="T61" fmla="*/ 16 h 21"/>
                  <a:gd name="T62" fmla="*/ 17 w 26"/>
                  <a:gd name="T63" fmla="*/ 16 h 21"/>
                  <a:gd name="T64" fmla="*/ 21 w 26"/>
                  <a:gd name="T65" fmla="*/ 13 h 21"/>
                  <a:gd name="T66" fmla="*/ 20 w 26"/>
                  <a:gd name="T67" fmla="*/ 12 h 21"/>
                  <a:gd name="T68" fmla="*/ 14 w 26"/>
                  <a:gd name="T69" fmla="*/ 16 h 21"/>
                  <a:gd name="T70" fmla="*/ 20 w 26"/>
                  <a:gd name="T71" fmla="*/ 11 h 21"/>
                  <a:gd name="T72" fmla="*/ 20 w 26"/>
                  <a:gd name="T73" fmla="*/ 10 h 21"/>
                  <a:gd name="T74" fmla="*/ 11 w 26"/>
                  <a:gd name="T75" fmla="*/ 15 h 21"/>
                  <a:gd name="T76" fmla="*/ 20 w 26"/>
                  <a:gd name="T77" fmla="*/ 7 h 21"/>
                  <a:gd name="T78" fmla="*/ 20 w 26"/>
                  <a:gd name="T79" fmla="*/ 6 h 21"/>
                  <a:gd name="T80" fmla="*/ 22 w 26"/>
                  <a:gd name="T81" fmla="*/ 12 h 21"/>
                  <a:gd name="T82" fmla="*/ 15 w 26"/>
                  <a:gd name="T83" fmla="*/ 4 h 21"/>
                  <a:gd name="T84" fmla="*/ 16 w 26"/>
                  <a:gd name="T85" fmla="*/ 4 h 21"/>
                  <a:gd name="T86" fmla="*/ 8 w 26"/>
                  <a:gd name="T87" fmla="*/ 9 h 21"/>
                  <a:gd name="T88" fmla="*/ 15 w 26"/>
                  <a:gd name="T89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6" h="21">
                    <a:moveTo>
                      <a:pt x="13" y="21"/>
                    </a:moveTo>
                    <a:cubicBezTo>
                      <a:pt x="13" y="21"/>
                      <a:pt x="13" y="21"/>
                      <a:pt x="14" y="21"/>
                    </a:cubicBezTo>
                    <a:cubicBezTo>
                      <a:pt x="19" y="21"/>
                      <a:pt x="24" y="18"/>
                      <a:pt x="25" y="12"/>
                    </a:cubicBezTo>
                    <a:cubicBezTo>
                      <a:pt x="26" y="6"/>
                      <a:pt x="22" y="2"/>
                      <a:pt x="16" y="1"/>
                    </a:cubicBezTo>
                    <a:cubicBezTo>
                      <a:pt x="3" y="0"/>
                      <a:pt x="0" y="19"/>
                      <a:pt x="13" y="21"/>
                    </a:cubicBezTo>
                    <a:close/>
                    <a:moveTo>
                      <a:pt x="8" y="10"/>
                    </a:move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13" y="7"/>
                      <a:pt x="15" y="6"/>
                    </a:cubicBezTo>
                    <a:cubicBezTo>
                      <a:pt x="13" y="8"/>
                      <a:pt x="10" y="10"/>
                      <a:pt x="8" y="12"/>
                    </a:cubicBezTo>
                    <a:cubicBezTo>
                      <a:pt x="8" y="11"/>
                      <a:pt x="8" y="11"/>
                      <a:pt x="8" y="10"/>
                    </a:cubicBezTo>
                    <a:close/>
                    <a:moveTo>
                      <a:pt x="20" y="6"/>
                    </a:moveTo>
                    <a:cubicBezTo>
                      <a:pt x="16" y="8"/>
                      <a:pt x="12" y="11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1" y="10"/>
                      <a:pt x="15" y="8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8" y="5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lose/>
                    <a:moveTo>
                      <a:pt x="18" y="8"/>
                    </a:moveTo>
                    <a:cubicBezTo>
                      <a:pt x="15" y="11"/>
                      <a:pt x="12" y="13"/>
                      <a:pt x="9" y="16"/>
                    </a:cubicBezTo>
                    <a:cubicBezTo>
                      <a:pt x="9" y="15"/>
                      <a:pt x="8" y="14"/>
                      <a:pt x="8" y="14"/>
                    </a:cubicBezTo>
                    <a:cubicBezTo>
                      <a:pt x="12" y="12"/>
                      <a:pt x="14" y="10"/>
                      <a:pt x="18" y="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3"/>
                      <a:pt x="18" y="12"/>
                    </a:cubicBezTo>
                    <a:cubicBezTo>
                      <a:pt x="16" y="14"/>
                      <a:pt x="14" y="15"/>
                      <a:pt x="12" y="17"/>
                    </a:cubicBezTo>
                    <a:cubicBezTo>
                      <a:pt x="12" y="17"/>
                      <a:pt x="12" y="18"/>
                      <a:pt x="12" y="18"/>
                    </a:cubicBezTo>
                    <a:cubicBezTo>
                      <a:pt x="11" y="17"/>
                      <a:pt x="10" y="17"/>
                      <a:pt x="10" y="16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8" y="18"/>
                      <a:pt x="14" y="18"/>
                    </a:cubicBezTo>
                    <a:cubicBezTo>
                      <a:pt x="13" y="18"/>
                      <a:pt x="13" y="18"/>
                      <a:pt x="12" y="18"/>
                    </a:cubicBezTo>
                    <a:cubicBezTo>
                      <a:pt x="15" y="17"/>
                      <a:pt x="17" y="15"/>
                      <a:pt x="19" y="14"/>
                    </a:cubicBezTo>
                    <a:cubicBezTo>
                      <a:pt x="19" y="15"/>
                      <a:pt x="18" y="15"/>
                      <a:pt x="17" y="16"/>
                    </a:cubicBezTo>
                    <a:cubicBezTo>
                      <a:pt x="17" y="16"/>
                      <a:pt x="17" y="17"/>
                      <a:pt x="17" y="16"/>
                    </a:cubicBezTo>
                    <a:cubicBezTo>
                      <a:pt x="19" y="15"/>
                      <a:pt x="20" y="15"/>
                      <a:pt x="21" y="13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18" y="14"/>
                      <a:pt x="16" y="15"/>
                      <a:pt x="14" y="16"/>
                    </a:cubicBezTo>
                    <a:cubicBezTo>
                      <a:pt x="16" y="14"/>
                      <a:pt x="18" y="13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7" y="11"/>
                      <a:pt x="14" y="14"/>
                      <a:pt x="11" y="15"/>
                    </a:cubicBezTo>
                    <a:cubicBezTo>
                      <a:pt x="14" y="12"/>
                      <a:pt x="17" y="9"/>
                      <a:pt x="20" y="7"/>
                    </a:cubicBezTo>
                    <a:cubicBezTo>
                      <a:pt x="20" y="7"/>
                      <a:pt x="20" y="7"/>
                      <a:pt x="20" y="6"/>
                    </a:cubicBezTo>
                    <a:cubicBezTo>
                      <a:pt x="22" y="8"/>
                      <a:pt x="22" y="10"/>
                      <a:pt x="22" y="12"/>
                    </a:cubicBezTo>
                    <a:close/>
                    <a:moveTo>
                      <a:pt x="15" y="4"/>
                    </a:moveTo>
                    <a:cubicBezTo>
                      <a:pt x="15" y="4"/>
                      <a:pt x="15" y="4"/>
                      <a:pt x="16" y="4"/>
                    </a:cubicBezTo>
                    <a:cubicBezTo>
                      <a:pt x="13" y="6"/>
                      <a:pt x="11" y="8"/>
                      <a:pt x="8" y="9"/>
                    </a:cubicBezTo>
                    <a:cubicBezTo>
                      <a:pt x="9" y="7"/>
                      <a:pt x="11" y="4"/>
                      <a:pt x="15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3" name="Freeform 164"/>
              <p:cNvSpPr>
                <a:spLocks noEditPoints="1"/>
              </p:cNvSpPr>
              <p:nvPr/>
            </p:nvSpPr>
            <p:spPr bwMode="auto">
              <a:xfrm>
                <a:off x="2435920" y="1209429"/>
                <a:ext cx="135228" cy="36881"/>
              </a:xfrm>
              <a:custGeom>
                <a:avLst/>
                <a:gdLst>
                  <a:gd name="T0" fmla="*/ 70 w 70"/>
                  <a:gd name="T1" fmla="*/ 4 h 19"/>
                  <a:gd name="T2" fmla="*/ 1 w 70"/>
                  <a:gd name="T3" fmla="*/ 1 h 19"/>
                  <a:gd name="T4" fmla="*/ 3 w 70"/>
                  <a:gd name="T5" fmla="*/ 17 h 19"/>
                  <a:gd name="T6" fmla="*/ 47 w 70"/>
                  <a:gd name="T7" fmla="*/ 7 h 19"/>
                  <a:gd name="T8" fmla="*/ 38 w 70"/>
                  <a:gd name="T9" fmla="*/ 16 h 19"/>
                  <a:gd name="T10" fmla="*/ 43 w 70"/>
                  <a:gd name="T11" fmla="*/ 10 h 19"/>
                  <a:gd name="T12" fmla="*/ 29 w 70"/>
                  <a:gd name="T13" fmla="*/ 8 h 19"/>
                  <a:gd name="T14" fmla="*/ 21 w 70"/>
                  <a:gd name="T15" fmla="*/ 15 h 19"/>
                  <a:gd name="T16" fmla="*/ 8 w 70"/>
                  <a:gd name="T17" fmla="*/ 15 h 19"/>
                  <a:gd name="T18" fmla="*/ 4 w 70"/>
                  <a:gd name="T19" fmla="*/ 10 h 19"/>
                  <a:gd name="T20" fmla="*/ 13 w 70"/>
                  <a:gd name="T21" fmla="*/ 4 h 19"/>
                  <a:gd name="T22" fmla="*/ 23 w 70"/>
                  <a:gd name="T23" fmla="*/ 4 h 19"/>
                  <a:gd name="T24" fmla="*/ 11 w 70"/>
                  <a:gd name="T25" fmla="*/ 13 h 19"/>
                  <a:gd name="T26" fmla="*/ 19 w 70"/>
                  <a:gd name="T27" fmla="*/ 4 h 19"/>
                  <a:gd name="T28" fmla="*/ 4 w 70"/>
                  <a:gd name="T29" fmla="*/ 9 h 19"/>
                  <a:gd name="T30" fmla="*/ 11 w 70"/>
                  <a:gd name="T31" fmla="*/ 6 h 19"/>
                  <a:gd name="T32" fmla="*/ 14 w 70"/>
                  <a:gd name="T33" fmla="*/ 4 h 19"/>
                  <a:gd name="T34" fmla="*/ 4 w 70"/>
                  <a:gd name="T35" fmla="*/ 7 h 19"/>
                  <a:gd name="T36" fmla="*/ 17 w 70"/>
                  <a:gd name="T37" fmla="*/ 9 h 19"/>
                  <a:gd name="T38" fmla="*/ 14 w 70"/>
                  <a:gd name="T39" fmla="*/ 15 h 19"/>
                  <a:gd name="T40" fmla="*/ 24 w 70"/>
                  <a:gd name="T41" fmla="*/ 5 h 19"/>
                  <a:gd name="T42" fmla="*/ 16 w 70"/>
                  <a:gd name="T43" fmla="*/ 15 h 19"/>
                  <a:gd name="T44" fmla="*/ 18 w 70"/>
                  <a:gd name="T45" fmla="*/ 15 h 19"/>
                  <a:gd name="T46" fmla="*/ 20 w 70"/>
                  <a:gd name="T47" fmla="*/ 15 h 19"/>
                  <a:gd name="T48" fmla="*/ 36 w 70"/>
                  <a:gd name="T49" fmla="*/ 6 h 19"/>
                  <a:gd name="T50" fmla="*/ 33 w 70"/>
                  <a:gd name="T51" fmla="*/ 15 h 19"/>
                  <a:gd name="T52" fmla="*/ 39 w 70"/>
                  <a:gd name="T53" fmla="*/ 8 h 19"/>
                  <a:gd name="T54" fmla="*/ 60 w 70"/>
                  <a:gd name="T55" fmla="*/ 5 h 19"/>
                  <a:gd name="T56" fmla="*/ 59 w 70"/>
                  <a:gd name="T57" fmla="*/ 13 h 19"/>
                  <a:gd name="T58" fmla="*/ 55 w 70"/>
                  <a:gd name="T59" fmla="*/ 4 h 19"/>
                  <a:gd name="T60" fmla="*/ 51 w 70"/>
                  <a:gd name="T61" fmla="*/ 4 h 19"/>
                  <a:gd name="T62" fmla="*/ 56 w 70"/>
                  <a:gd name="T63" fmla="*/ 5 h 19"/>
                  <a:gd name="T64" fmla="*/ 52 w 70"/>
                  <a:gd name="T65" fmla="*/ 8 h 19"/>
                  <a:gd name="T66" fmla="*/ 58 w 70"/>
                  <a:gd name="T67" fmla="*/ 7 h 19"/>
                  <a:gd name="T68" fmla="*/ 44 w 70"/>
                  <a:gd name="T69" fmla="*/ 16 h 19"/>
                  <a:gd name="T70" fmla="*/ 60 w 70"/>
                  <a:gd name="T71" fmla="*/ 10 h 19"/>
                  <a:gd name="T72" fmla="*/ 59 w 70"/>
                  <a:gd name="T73" fmla="*/ 9 h 19"/>
                  <a:gd name="T74" fmla="*/ 60 w 70"/>
                  <a:gd name="T75" fmla="*/ 16 h 19"/>
                  <a:gd name="T76" fmla="*/ 66 w 70"/>
                  <a:gd name="T77" fmla="*/ 16 h 19"/>
                  <a:gd name="T78" fmla="*/ 66 w 70"/>
                  <a:gd name="T79" fmla="*/ 10 h 19"/>
                  <a:gd name="T80" fmla="*/ 66 w 70"/>
                  <a:gd name="T81" fmla="*/ 5 h 19"/>
                  <a:gd name="T82" fmla="*/ 63 w 70"/>
                  <a:gd name="T83" fmla="*/ 9 h 19"/>
                  <a:gd name="T84" fmla="*/ 48 w 70"/>
                  <a:gd name="T85" fmla="*/ 5 h 19"/>
                  <a:gd name="T86" fmla="*/ 44 w 70"/>
                  <a:gd name="T87" fmla="*/ 4 h 19"/>
                  <a:gd name="T88" fmla="*/ 38 w 70"/>
                  <a:gd name="T89" fmla="*/ 5 h 19"/>
                  <a:gd name="T90" fmla="*/ 33 w 70"/>
                  <a:gd name="T91" fmla="*/ 4 h 19"/>
                  <a:gd name="T92" fmla="*/ 25 w 70"/>
                  <a:gd name="T93" fmla="*/ 10 h 19"/>
                  <a:gd name="T94" fmla="*/ 18 w 70"/>
                  <a:gd name="T95" fmla="*/ 14 h 19"/>
                  <a:gd name="T96" fmla="*/ 37 w 70"/>
                  <a:gd name="T97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0" h="19">
                    <a:moveTo>
                      <a:pt x="68" y="19"/>
                    </a:moveTo>
                    <a:cubicBezTo>
                      <a:pt x="69" y="19"/>
                      <a:pt x="70" y="19"/>
                      <a:pt x="70" y="18"/>
                    </a:cubicBezTo>
                    <a:cubicBezTo>
                      <a:pt x="70" y="13"/>
                      <a:pt x="70" y="9"/>
                      <a:pt x="70" y="4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0" y="4"/>
                      <a:pt x="70" y="3"/>
                      <a:pt x="69" y="3"/>
                    </a:cubicBezTo>
                    <a:cubicBezTo>
                      <a:pt x="59" y="1"/>
                      <a:pt x="50" y="2"/>
                      <a:pt x="41" y="1"/>
                    </a:cubicBezTo>
                    <a:cubicBezTo>
                      <a:pt x="28" y="0"/>
                      <a:pt x="15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7"/>
                      <a:pt x="1" y="11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3" y="17"/>
                    </a:cubicBezTo>
                    <a:cubicBezTo>
                      <a:pt x="24" y="17"/>
                      <a:pt x="46" y="19"/>
                      <a:pt x="67" y="19"/>
                    </a:cubicBezTo>
                    <a:cubicBezTo>
                      <a:pt x="67" y="19"/>
                      <a:pt x="68" y="19"/>
                      <a:pt x="68" y="19"/>
                    </a:cubicBezTo>
                    <a:close/>
                    <a:moveTo>
                      <a:pt x="38" y="16"/>
                    </a:moveTo>
                    <a:cubicBezTo>
                      <a:pt x="41" y="13"/>
                      <a:pt x="44" y="10"/>
                      <a:pt x="47" y="7"/>
                    </a:cubicBezTo>
                    <a:cubicBezTo>
                      <a:pt x="48" y="7"/>
                      <a:pt x="49" y="6"/>
                      <a:pt x="50" y="5"/>
                    </a:cubicBezTo>
                    <a:cubicBezTo>
                      <a:pt x="50" y="5"/>
                      <a:pt x="49" y="8"/>
                      <a:pt x="49" y="9"/>
                    </a:cubicBezTo>
                    <a:cubicBezTo>
                      <a:pt x="47" y="11"/>
                      <a:pt x="45" y="14"/>
                      <a:pt x="42" y="16"/>
                    </a:cubicBezTo>
                    <a:cubicBezTo>
                      <a:pt x="41" y="16"/>
                      <a:pt x="39" y="16"/>
                      <a:pt x="38" y="16"/>
                    </a:cubicBezTo>
                    <a:close/>
                    <a:moveTo>
                      <a:pt x="34" y="15"/>
                    </a:moveTo>
                    <a:cubicBezTo>
                      <a:pt x="37" y="13"/>
                      <a:pt x="40" y="11"/>
                      <a:pt x="43" y="8"/>
                    </a:cubicBezTo>
                    <a:cubicBezTo>
                      <a:pt x="44" y="7"/>
                      <a:pt x="45" y="6"/>
                      <a:pt x="46" y="6"/>
                    </a:cubicBezTo>
                    <a:cubicBezTo>
                      <a:pt x="45" y="6"/>
                      <a:pt x="44" y="8"/>
                      <a:pt x="43" y="10"/>
                    </a:cubicBezTo>
                    <a:cubicBezTo>
                      <a:pt x="41" y="12"/>
                      <a:pt x="39" y="14"/>
                      <a:pt x="37" y="16"/>
                    </a:cubicBezTo>
                    <a:cubicBezTo>
                      <a:pt x="36" y="15"/>
                      <a:pt x="35" y="15"/>
                      <a:pt x="34" y="15"/>
                    </a:cubicBezTo>
                    <a:close/>
                    <a:moveTo>
                      <a:pt x="21" y="15"/>
                    </a:moveTo>
                    <a:cubicBezTo>
                      <a:pt x="24" y="13"/>
                      <a:pt x="27" y="10"/>
                      <a:pt x="29" y="8"/>
                    </a:cubicBezTo>
                    <a:cubicBezTo>
                      <a:pt x="30" y="7"/>
                      <a:pt x="31" y="6"/>
                      <a:pt x="32" y="5"/>
                    </a:cubicBezTo>
                    <a:cubicBezTo>
                      <a:pt x="31" y="6"/>
                      <a:pt x="30" y="7"/>
                      <a:pt x="30" y="8"/>
                    </a:cubicBezTo>
                    <a:cubicBezTo>
                      <a:pt x="28" y="10"/>
                      <a:pt x="25" y="13"/>
                      <a:pt x="23" y="15"/>
                    </a:cubicBezTo>
                    <a:cubicBezTo>
                      <a:pt x="23" y="15"/>
                      <a:pt x="22" y="15"/>
                      <a:pt x="21" y="15"/>
                    </a:cubicBezTo>
                    <a:close/>
                    <a:moveTo>
                      <a:pt x="4" y="14"/>
                    </a:moveTo>
                    <a:cubicBezTo>
                      <a:pt x="8" y="12"/>
                      <a:pt x="12" y="9"/>
                      <a:pt x="16" y="6"/>
                    </a:cubicBezTo>
                    <a:cubicBezTo>
                      <a:pt x="20" y="3"/>
                      <a:pt x="14" y="9"/>
                      <a:pt x="13" y="9"/>
                    </a:cubicBezTo>
                    <a:cubicBezTo>
                      <a:pt x="11" y="11"/>
                      <a:pt x="9" y="13"/>
                      <a:pt x="8" y="15"/>
                    </a:cubicBezTo>
                    <a:cubicBezTo>
                      <a:pt x="7" y="15"/>
                      <a:pt x="5" y="14"/>
                      <a:pt x="4" y="14"/>
                    </a:cubicBezTo>
                    <a:close/>
                    <a:moveTo>
                      <a:pt x="13" y="4"/>
                    </a:moveTo>
                    <a:cubicBezTo>
                      <a:pt x="10" y="5"/>
                      <a:pt x="7" y="7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5" y="9"/>
                      <a:pt x="5" y="8"/>
                    </a:cubicBezTo>
                    <a:cubicBezTo>
                      <a:pt x="6" y="7"/>
                      <a:pt x="7" y="5"/>
                      <a:pt x="9" y="4"/>
                    </a:cubicBezTo>
                    <a:cubicBezTo>
                      <a:pt x="10" y="4"/>
                      <a:pt x="11" y="4"/>
                      <a:pt x="13" y="4"/>
                    </a:cubicBezTo>
                    <a:close/>
                    <a:moveTo>
                      <a:pt x="23" y="4"/>
                    </a:moveTo>
                    <a:cubicBezTo>
                      <a:pt x="24" y="4"/>
                      <a:pt x="25" y="4"/>
                      <a:pt x="25" y="4"/>
                    </a:cubicBezTo>
                    <a:cubicBezTo>
                      <a:pt x="24" y="4"/>
                      <a:pt x="22" y="5"/>
                      <a:pt x="21" y="6"/>
                    </a:cubicBezTo>
                    <a:cubicBezTo>
                      <a:pt x="22" y="6"/>
                      <a:pt x="22" y="5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lose/>
                    <a:moveTo>
                      <a:pt x="19" y="4"/>
                    </a:moveTo>
                    <a:cubicBezTo>
                      <a:pt x="20" y="4"/>
                      <a:pt x="21" y="4"/>
                      <a:pt x="22" y="4"/>
                    </a:cubicBezTo>
                    <a:cubicBezTo>
                      <a:pt x="18" y="6"/>
                      <a:pt x="15" y="10"/>
                      <a:pt x="11" y="13"/>
                    </a:cubicBezTo>
                    <a:cubicBezTo>
                      <a:pt x="11" y="13"/>
                      <a:pt x="8" y="15"/>
                      <a:pt x="10" y="13"/>
                    </a:cubicBezTo>
                    <a:cubicBezTo>
                      <a:pt x="11" y="12"/>
                      <a:pt x="12" y="11"/>
                      <a:pt x="14" y="10"/>
                    </a:cubicBezTo>
                    <a:cubicBezTo>
                      <a:pt x="15" y="8"/>
                      <a:pt x="17" y="6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lose/>
                    <a:moveTo>
                      <a:pt x="4" y="9"/>
                    </a:moveTo>
                    <a:cubicBezTo>
                      <a:pt x="5" y="7"/>
                      <a:pt x="9" y="2"/>
                      <a:pt x="6" y="5"/>
                    </a:cubicBezTo>
                    <a:cubicBezTo>
                      <a:pt x="5" y="7"/>
                      <a:pt x="5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lose/>
                    <a:moveTo>
                      <a:pt x="4" y="11"/>
                    </a:moveTo>
                    <a:cubicBezTo>
                      <a:pt x="5" y="10"/>
                      <a:pt x="6" y="9"/>
                      <a:pt x="7" y="8"/>
                    </a:cubicBezTo>
                    <a:cubicBezTo>
                      <a:pt x="8" y="7"/>
                      <a:pt x="10" y="6"/>
                      <a:pt x="11" y="5"/>
                    </a:cubicBezTo>
                    <a:cubicBezTo>
                      <a:pt x="12" y="4"/>
                      <a:pt x="13" y="4"/>
                      <a:pt x="11" y="6"/>
                    </a:cubicBezTo>
                    <a:cubicBezTo>
                      <a:pt x="9" y="9"/>
                      <a:pt x="6" y="11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lose/>
                    <a:moveTo>
                      <a:pt x="14" y="4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6" y="4"/>
                      <a:pt x="18" y="4"/>
                    </a:cubicBezTo>
                    <a:cubicBezTo>
                      <a:pt x="13" y="7"/>
                      <a:pt x="9" y="11"/>
                      <a:pt x="5" y="13"/>
                    </a:cubicBezTo>
                    <a:cubicBezTo>
                      <a:pt x="8" y="11"/>
                      <a:pt x="11" y="7"/>
                      <a:pt x="14" y="4"/>
                    </a:cubicBezTo>
                    <a:close/>
                    <a:moveTo>
                      <a:pt x="4" y="7"/>
                    </a:moveTo>
                    <a:cubicBezTo>
                      <a:pt x="4" y="6"/>
                      <a:pt x="3" y="5"/>
                      <a:pt x="3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6" y="5"/>
                      <a:pt x="4" y="6"/>
                      <a:pt x="4" y="7"/>
                    </a:cubicBezTo>
                    <a:close/>
                    <a:moveTo>
                      <a:pt x="17" y="9"/>
                    </a:moveTo>
                    <a:cubicBezTo>
                      <a:pt x="17" y="8"/>
                      <a:pt x="18" y="8"/>
                      <a:pt x="19" y="7"/>
                    </a:cubicBezTo>
                    <a:cubicBezTo>
                      <a:pt x="19" y="7"/>
                      <a:pt x="22" y="3"/>
                      <a:pt x="21" y="5"/>
                    </a:cubicBezTo>
                    <a:cubicBezTo>
                      <a:pt x="19" y="8"/>
                      <a:pt x="17" y="11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ubicBezTo>
                      <a:pt x="13" y="15"/>
                      <a:pt x="11" y="15"/>
                      <a:pt x="10" y="15"/>
                    </a:cubicBezTo>
                    <a:cubicBezTo>
                      <a:pt x="12" y="13"/>
                      <a:pt x="14" y="11"/>
                      <a:pt x="17" y="9"/>
                    </a:cubicBezTo>
                    <a:close/>
                    <a:moveTo>
                      <a:pt x="15" y="15"/>
                    </a:moveTo>
                    <a:cubicBezTo>
                      <a:pt x="18" y="11"/>
                      <a:pt x="20" y="8"/>
                      <a:pt x="24" y="5"/>
                    </a:cubicBezTo>
                    <a:cubicBezTo>
                      <a:pt x="25" y="4"/>
                      <a:pt x="25" y="4"/>
                      <a:pt x="23" y="6"/>
                    </a:cubicBezTo>
                    <a:cubicBezTo>
                      <a:pt x="22" y="7"/>
                      <a:pt x="21" y="8"/>
                      <a:pt x="20" y="9"/>
                    </a:cubicBezTo>
                    <a:cubicBezTo>
                      <a:pt x="19" y="11"/>
                      <a:pt x="18" y="13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5" y="15"/>
                      <a:pt x="14" y="15"/>
                    </a:cubicBezTo>
                    <a:cubicBezTo>
                      <a:pt x="15" y="15"/>
                      <a:pt x="15" y="15"/>
                      <a:pt x="15" y="15"/>
                    </a:cubicBezTo>
                    <a:close/>
                    <a:moveTo>
                      <a:pt x="20" y="15"/>
                    </a:moveTo>
                    <a:cubicBezTo>
                      <a:pt x="19" y="15"/>
                      <a:pt x="18" y="15"/>
                      <a:pt x="18" y="15"/>
                    </a:cubicBezTo>
                    <a:cubicBezTo>
                      <a:pt x="21" y="13"/>
                      <a:pt x="24" y="10"/>
                      <a:pt x="26" y="7"/>
                    </a:cubicBezTo>
                    <a:cubicBezTo>
                      <a:pt x="31" y="2"/>
                      <a:pt x="26" y="7"/>
                      <a:pt x="25" y="8"/>
                    </a:cubicBezTo>
                    <a:cubicBezTo>
                      <a:pt x="23" y="10"/>
                      <a:pt x="22" y="12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lose/>
                    <a:moveTo>
                      <a:pt x="29" y="15"/>
                    </a:moveTo>
                    <a:cubicBezTo>
                      <a:pt x="28" y="15"/>
                      <a:pt x="27" y="15"/>
                      <a:pt x="25" y="15"/>
                    </a:cubicBezTo>
                    <a:cubicBezTo>
                      <a:pt x="28" y="14"/>
                      <a:pt x="30" y="11"/>
                      <a:pt x="33" y="9"/>
                    </a:cubicBezTo>
                    <a:cubicBezTo>
                      <a:pt x="34" y="8"/>
                      <a:pt x="35" y="7"/>
                      <a:pt x="36" y="6"/>
                    </a:cubicBezTo>
                    <a:cubicBezTo>
                      <a:pt x="38" y="4"/>
                      <a:pt x="36" y="7"/>
                      <a:pt x="36" y="7"/>
                    </a:cubicBezTo>
                    <a:cubicBezTo>
                      <a:pt x="34" y="10"/>
                      <a:pt x="32" y="12"/>
                      <a:pt x="30" y="15"/>
                    </a:cubicBezTo>
                    <a:cubicBezTo>
                      <a:pt x="30" y="15"/>
                      <a:pt x="30" y="15"/>
                      <a:pt x="29" y="15"/>
                    </a:cubicBezTo>
                    <a:close/>
                    <a:moveTo>
                      <a:pt x="33" y="15"/>
                    </a:move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15"/>
                      <a:pt x="31" y="15"/>
                      <a:pt x="30" y="15"/>
                    </a:cubicBezTo>
                    <a:cubicBezTo>
                      <a:pt x="34" y="12"/>
                      <a:pt x="37" y="9"/>
                      <a:pt x="41" y="6"/>
                    </a:cubicBezTo>
                    <a:cubicBezTo>
                      <a:pt x="44" y="4"/>
                      <a:pt x="40" y="8"/>
                      <a:pt x="39" y="8"/>
                    </a:cubicBezTo>
                    <a:cubicBezTo>
                      <a:pt x="38" y="11"/>
                      <a:pt x="36" y="13"/>
                      <a:pt x="33" y="15"/>
                    </a:cubicBezTo>
                    <a:close/>
                    <a:moveTo>
                      <a:pt x="62" y="5"/>
                    </a:moveTo>
                    <a:cubicBezTo>
                      <a:pt x="59" y="8"/>
                      <a:pt x="55" y="12"/>
                      <a:pt x="52" y="15"/>
                    </a:cubicBezTo>
                    <a:cubicBezTo>
                      <a:pt x="55" y="12"/>
                      <a:pt x="58" y="9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2" y="5"/>
                      <a:pt x="64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3" y="8"/>
                      <a:pt x="61" y="10"/>
                      <a:pt x="59" y="13"/>
                    </a:cubicBezTo>
                    <a:cubicBezTo>
                      <a:pt x="59" y="12"/>
                      <a:pt x="59" y="12"/>
                      <a:pt x="60" y="12"/>
                    </a:cubicBezTo>
                    <a:cubicBezTo>
                      <a:pt x="61" y="10"/>
                      <a:pt x="62" y="8"/>
                      <a:pt x="63" y="6"/>
                    </a:cubicBezTo>
                    <a:cubicBezTo>
                      <a:pt x="63" y="5"/>
                      <a:pt x="62" y="5"/>
                      <a:pt x="62" y="5"/>
                    </a:cubicBezTo>
                    <a:close/>
                    <a:moveTo>
                      <a:pt x="55" y="4"/>
                    </a:moveTo>
                    <a:cubicBezTo>
                      <a:pt x="53" y="6"/>
                      <a:pt x="51" y="7"/>
                      <a:pt x="50" y="9"/>
                    </a:cubicBezTo>
                    <a:cubicBezTo>
                      <a:pt x="49" y="10"/>
                      <a:pt x="49" y="10"/>
                      <a:pt x="48" y="11"/>
                    </a:cubicBezTo>
                    <a:cubicBezTo>
                      <a:pt x="50" y="9"/>
                      <a:pt x="51" y="7"/>
                      <a:pt x="51" y="4"/>
                    </a:cubicBezTo>
                    <a:cubicBezTo>
                      <a:pt x="52" y="4"/>
                      <a:pt x="51" y="4"/>
                      <a:pt x="51" y="4"/>
                    </a:cubicBezTo>
                    <a:cubicBezTo>
                      <a:pt x="54" y="4"/>
                      <a:pt x="57" y="4"/>
                      <a:pt x="59" y="5"/>
                    </a:cubicBezTo>
                    <a:cubicBezTo>
                      <a:pt x="56" y="7"/>
                      <a:pt x="53" y="10"/>
                      <a:pt x="50" y="13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3" y="9"/>
                      <a:pt x="54" y="7"/>
                      <a:pt x="56" y="5"/>
                    </a:cubicBezTo>
                    <a:cubicBezTo>
                      <a:pt x="56" y="5"/>
                      <a:pt x="56" y="4"/>
                      <a:pt x="55" y="4"/>
                    </a:cubicBezTo>
                    <a:close/>
                    <a:moveTo>
                      <a:pt x="51" y="8"/>
                    </a:moveTo>
                    <a:cubicBezTo>
                      <a:pt x="52" y="7"/>
                      <a:pt x="53" y="7"/>
                      <a:pt x="54" y="6"/>
                    </a:cubicBezTo>
                    <a:cubicBezTo>
                      <a:pt x="54" y="6"/>
                      <a:pt x="53" y="8"/>
                      <a:pt x="52" y="8"/>
                    </a:cubicBezTo>
                    <a:cubicBezTo>
                      <a:pt x="51" y="11"/>
                      <a:pt x="49" y="13"/>
                      <a:pt x="48" y="15"/>
                    </a:cubicBezTo>
                    <a:cubicBezTo>
                      <a:pt x="48" y="15"/>
                      <a:pt x="48" y="16"/>
                      <a:pt x="48" y="16"/>
                    </a:cubicBezTo>
                    <a:cubicBezTo>
                      <a:pt x="51" y="13"/>
                      <a:pt x="54" y="9"/>
                      <a:pt x="58" y="7"/>
                    </a:cubicBezTo>
                    <a:cubicBezTo>
                      <a:pt x="59" y="5"/>
                      <a:pt x="59" y="5"/>
                      <a:pt x="58" y="7"/>
                    </a:cubicBezTo>
                    <a:cubicBezTo>
                      <a:pt x="57" y="8"/>
                      <a:pt x="56" y="10"/>
                      <a:pt x="55" y="11"/>
                    </a:cubicBezTo>
                    <a:cubicBezTo>
                      <a:pt x="54" y="12"/>
                      <a:pt x="52" y="14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8" y="16"/>
                      <a:pt x="46" y="16"/>
                      <a:pt x="44" y="16"/>
                    </a:cubicBezTo>
                    <a:cubicBezTo>
                      <a:pt x="46" y="14"/>
                      <a:pt x="49" y="11"/>
                      <a:pt x="51" y="8"/>
                    </a:cubicBezTo>
                    <a:close/>
                    <a:moveTo>
                      <a:pt x="59" y="9"/>
                    </a:moveTo>
                    <a:cubicBezTo>
                      <a:pt x="60" y="8"/>
                      <a:pt x="61" y="7"/>
                      <a:pt x="61" y="7"/>
                    </a:cubicBezTo>
                    <a:cubicBezTo>
                      <a:pt x="61" y="8"/>
                      <a:pt x="61" y="9"/>
                      <a:pt x="60" y="10"/>
                    </a:cubicBezTo>
                    <a:cubicBezTo>
                      <a:pt x="59" y="12"/>
                      <a:pt x="57" y="14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4" y="16"/>
                      <a:pt x="52" y="16"/>
                      <a:pt x="51" y="16"/>
                    </a:cubicBezTo>
                    <a:cubicBezTo>
                      <a:pt x="54" y="14"/>
                      <a:pt x="57" y="11"/>
                      <a:pt x="59" y="9"/>
                    </a:cubicBezTo>
                    <a:close/>
                    <a:moveTo>
                      <a:pt x="63" y="9"/>
                    </a:moveTo>
                    <a:cubicBezTo>
                      <a:pt x="64" y="8"/>
                      <a:pt x="66" y="5"/>
                      <a:pt x="65" y="8"/>
                    </a:cubicBezTo>
                    <a:cubicBezTo>
                      <a:pt x="63" y="11"/>
                      <a:pt x="62" y="13"/>
                      <a:pt x="60" y="16"/>
                    </a:cubicBezTo>
                    <a:cubicBezTo>
                      <a:pt x="59" y="16"/>
                      <a:pt x="60" y="16"/>
                      <a:pt x="60" y="16"/>
                    </a:cubicBezTo>
                    <a:cubicBezTo>
                      <a:pt x="61" y="15"/>
                      <a:pt x="61" y="15"/>
                      <a:pt x="62" y="14"/>
                    </a:cubicBezTo>
                    <a:cubicBezTo>
                      <a:pt x="64" y="13"/>
                      <a:pt x="67" y="11"/>
                      <a:pt x="63" y="16"/>
                    </a:cubicBezTo>
                    <a:cubicBezTo>
                      <a:pt x="63" y="16"/>
                      <a:pt x="63" y="16"/>
                      <a:pt x="63" y="16"/>
                    </a:cubicBezTo>
                    <a:cubicBezTo>
                      <a:pt x="64" y="16"/>
                      <a:pt x="65" y="16"/>
                      <a:pt x="66" y="16"/>
                    </a:cubicBezTo>
                    <a:cubicBezTo>
                      <a:pt x="67" y="16"/>
                      <a:pt x="67" y="15"/>
                      <a:pt x="66" y="15"/>
                    </a:cubicBezTo>
                    <a:cubicBezTo>
                      <a:pt x="66" y="15"/>
                      <a:pt x="64" y="16"/>
                      <a:pt x="65" y="15"/>
                    </a:cubicBezTo>
                    <a:cubicBezTo>
                      <a:pt x="66" y="14"/>
                      <a:pt x="66" y="12"/>
                      <a:pt x="67" y="11"/>
                    </a:cubicBezTo>
                    <a:cubicBezTo>
                      <a:pt x="67" y="10"/>
                      <a:pt x="67" y="10"/>
                      <a:pt x="66" y="10"/>
                    </a:cubicBezTo>
                    <a:cubicBezTo>
                      <a:pt x="65" y="11"/>
                      <a:pt x="65" y="11"/>
                      <a:pt x="64" y="12"/>
                    </a:cubicBezTo>
                    <a:cubicBezTo>
                      <a:pt x="63" y="12"/>
                      <a:pt x="60" y="17"/>
                      <a:pt x="62" y="14"/>
                    </a:cubicBezTo>
                    <a:cubicBezTo>
                      <a:pt x="64" y="11"/>
                      <a:pt x="65" y="9"/>
                      <a:pt x="66" y="6"/>
                    </a:cubicBezTo>
                    <a:cubicBezTo>
                      <a:pt x="67" y="6"/>
                      <a:pt x="66" y="6"/>
                      <a:pt x="66" y="5"/>
                    </a:cubicBezTo>
                    <a:cubicBezTo>
                      <a:pt x="67" y="5"/>
                      <a:pt x="67" y="6"/>
                      <a:pt x="67" y="6"/>
                    </a:cubicBezTo>
                    <a:cubicBezTo>
                      <a:pt x="67" y="9"/>
                      <a:pt x="67" y="13"/>
                      <a:pt x="67" y="16"/>
                    </a:cubicBezTo>
                    <a:cubicBezTo>
                      <a:pt x="63" y="16"/>
                      <a:pt x="59" y="16"/>
                      <a:pt x="56" y="16"/>
                    </a:cubicBezTo>
                    <a:cubicBezTo>
                      <a:pt x="59" y="14"/>
                      <a:pt x="61" y="12"/>
                      <a:pt x="63" y="9"/>
                    </a:cubicBezTo>
                    <a:close/>
                    <a:moveTo>
                      <a:pt x="37" y="4"/>
                    </a:moveTo>
                    <a:cubicBezTo>
                      <a:pt x="42" y="4"/>
                      <a:pt x="46" y="4"/>
                      <a:pt x="51" y="4"/>
                    </a:cubicBezTo>
                    <a:cubicBezTo>
                      <a:pt x="49" y="5"/>
                      <a:pt x="47" y="7"/>
                      <a:pt x="45" y="8"/>
                    </a:cubicBezTo>
                    <a:cubicBezTo>
                      <a:pt x="46" y="7"/>
                      <a:pt x="47" y="6"/>
                      <a:pt x="48" y="5"/>
                    </a:cubicBezTo>
                    <a:cubicBezTo>
                      <a:pt x="48" y="5"/>
                      <a:pt x="47" y="4"/>
                      <a:pt x="47" y="4"/>
                    </a:cubicBezTo>
                    <a:cubicBezTo>
                      <a:pt x="43" y="6"/>
                      <a:pt x="40" y="9"/>
                      <a:pt x="37" y="12"/>
                    </a:cubicBezTo>
                    <a:cubicBezTo>
                      <a:pt x="38" y="12"/>
                      <a:pt x="38" y="12"/>
                      <a:pt x="38" y="11"/>
                    </a:cubicBezTo>
                    <a:cubicBezTo>
                      <a:pt x="40" y="9"/>
                      <a:pt x="42" y="7"/>
                      <a:pt x="44" y="4"/>
                    </a:cubicBezTo>
                    <a:cubicBezTo>
                      <a:pt x="44" y="4"/>
                      <a:pt x="44" y="4"/>
                      <a:pt x="43" y="4"/>
                    </a:cubicBezTo>
                    <a:cubicBezTo>
                      <a:pt x="39" y="6"/>
                      <a:pt x="37" y="9"/>
                      <a:pt x="34" y="12"/>
                    </a:cubicBezTo>
                    <a:cubicBezTo>
                      <a:pt x="33" y="12"/>
                      <a:pt x="30" y="16"/>
                      <a:pt x="32" y="13"/>
                    </a:cubicBezTo>
                    <a:cubicBezTo>
                      <a:pt x="34" y="10"/>
                      <a:pt x="36" y="7"/>
                      <a:pt x="38" y="5"/>
                    </a:cubicBezTo>
                    <a:cubicBezTo>
                      <a:pt x="39" y="5"/>
                      <a:pt x="38" y="4"/>
                      <a:pt x="38" y="4"/>
                    </a:cubicBezTo>
                    <a:cubicBezTo>
                      <a:pt x="35" y="6"/>
                      <a:pt x="32" y="9"/>
                      <a:pt x="30" y="11"/>
                    </a:cubicBezTo>
                    <a:cubicBezTo>
                      <a:pt x="29" y="12"/>
                      <a:pt x="23" y="16"/>
                      <a:pt x="26" y="13"/>
                    </a:cubicBezTo>
                    <a:cubicBezTo>
                      <a:pt x="29" y="10"/>
                      <a:pt x="31" y="7"/>
                      <a:pt x="33" y="4"/>
                    </a:cubicBezTo>
                    <a:cubicBezTo>
                      <a:pt x="34" y="4"/>
                      <a:pt x="33" y="4"/>
                      <a:pt x="33" y="4"/>
                    </a:cubicBezTo>
                    <a:cubicBezTo>
                      <a:pt x="30" y="6"/>
                      <a:pt x="27" y="8"/>
                      <a:pt x="25" y="11"/>
                    </a:cubicBezTo>
                    <a:cubicBezTo>
                      <a:pt x="24" y="12"/>
                      <a:pt x="23" y="12"/>
                      <a:pt x="23" y="13"/>
                    </a:cubicBezTo>
                    <a:cubicBezTo>
                      <a:pt x="20" y="15"/>
                      <a:pt x="24" y="11"/>
                      <a:pt x="25" y="10"/>
                    </a:cubicBezTo>
                    <a:cubicBezTo>
                      <a:pt x="26" y="8"/>
                      <a:pt x="28" y="6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6" y="6"/>
                      <a:pt x="24" y="9"/>
                      <a:pt x="21" y="11"/>
                    </a:cubicBezTo>
                    <a:cubicBezTo>
                      <a:pt x="20" y="12"/>
                      <a:pt x="19" y="13"/>
                      <a:pt x="18" y="14"/>
                    </a:cubicBezTo>
                    <a:cubicBezTo>
                      <a:pt x="18" y="13"/>
                      <a:pt x="19" y="12"/>
                      <a:pt x="20" y="11"/>
                    </a:cubicBezTo>
                    <a:cubicBezTo>
                      <a:pt x="22" y="8"/>
                      <a:pt x="24" y="6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0" y="4"/>
                      <a:pt x="33" y="4"/>
                      <a:pt x="37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4" name="Freeform 165"/>
              <p:cNvSpPr>
                <a:spLocks noEditPoints="1"/>
              </p:cNvSpPr>
              <p:nvPr/>
            </p:nvSpPr>
            <p:spPr bwMode="auto">
              <a:xfrm>
                <a:off x="2482635" y="1255324"/>
                <a:ext cx="34422" cy="33602"/>
              </a:xfrm>
              <a:custGeom>
                <a:avLst/>
                <a:gdLst>
                  <a:gd name="T0" fmla="*/ 10 w 18"/>
                  <a:gd name="T1" fmla="*/ 17 h 17"/>
                  <a:gd name="T2" fmla="*/ 17 w 18"/>
                  <a:gd name="T3" fmla="*/ 7 h 17"/>
                  <a:gd name="T4" fmla="*/ 8 w 18"/>
                  <a:gd name="T5" fmla="*/ 1 h 17"/>
                  <a:gd name="T6" fmla="*/ 8 w 18"/>
                  <a:gd name="T7" fmla="*/ 1 h 17"/>
                  <a:gd name="T8" fmla="*/ 0 w 18"/>
                  <a:gd name="T9" fmla="*/ 9 h 17"/>
                  <a:gd name="T10" fmla="*/ 10 w 18"/>
                  <a:gd name="T11" fmla="*/ 17 h 17"/>
                  <a:gd name="T12" fmla="*/ 10 w 18"/>
                  <a:gd name="T13" fmla="*/ 14 h 17"/>
                  <a:gd name="T14" fmla="*/ 3 w 18"/>
                  <a:gd name="T15" fmla="*/ 9 h 17"/>
                  <a:gd name="T16" fmla="*/ 4 w 18"/>
                  <a:gd name="T17" fmla="*/ 9 h 17"/>
                  <a:gd name="T18" fmla="*/ 10 w 18"/>
                  <a:gd name="T19" fmla="*/ 6 h 17"/>
                  <a:gd name="T20" fmla="*/ 5 w 18"/>
                  <a:gd name="T21" fmla="*/ 11 h 17"/>
                  <a:gd name="T22" fmla="*/ 5 w 18"/>
                  <a:gd name="T23" fmla="*/ 11 h 17"/>
                  <a:gd name="T24" fmla="*/ 11 w 18"/>
                  <a:gd name="T25" fmla="*/ 8 h 17"/>
                  <a:gd name="T26" fmla="*/ 7 w 18"/>
                  <a:gd name="T27" fmla="*/ 12 h 17"/>
                  <a:gd name="T28" fmla="*/ 7 w 18"/>
                  <a:gd name="T29" fmla="*/ 13 h 17"/>
                  <a:gd name="T30" fmla="*/ 13 w 18"/>
                  <a:gd name="T31" fmla="*/ 10 h 17"/>
                  <a:gd name="T32" fmla="*/ 11 w 18"/>
                  <a:gd name="T33" fmla="*/ 13 h 17"/>
                  <a:gd name="T34" fmla="*/ 11 w 18"/>
                  <a:gd name="T35" fmla="*/ 13 h 17"/>
                  <a:gd name="T36" fmla="*/ 10 w 18"/>
                  <a:gd name="T37" fmla="*/ 14 h 17"/>
                  <a:gd name="T38" fmla="*/ 12 w 18"/>
                  <a:gd name="T39" fmla="*/ 13 h 17"/>
                  <a:gd name="T40" fmla="*/ 14 w 18"/>
                  <a:gd name="T41" fmla="*/ 10 h 17"/>
                  <a:gd name="T42" fmla="*/ 13 w 18"/>
                  <a:gd name="T43" fmla="*/ 9 h 17"/>
                  <a:gd name="T44" fmla="*/ 8 w 18"/>
                  <a:gd name="T45" fmla="*/ 12 h 17"/>
                  <a:gd name="T46" fmla="*/ 12 w 18"/>
                  <a:gd name="T47" fmla="*/ 7 h 17"/>
                  <a:gd name="T48" fmla="*/ 12 w 18"/>
                  <a:gd name="T49" fmla="*/ 6 h 17"/>
                  <a:gd name="T50" fmla="*/ 7 w 18"/>
                  <a:gd name="T51" fmla="*/ 9 h 17"/>
                  <a:gd name="T52" fmla="*/ 11 w 18"/>
                  <a:gd name="T53" fmla="*/ 5 h 17"/>
                  <a:gd name="T54" fmla="*/ 11 w 18"/>
                  <a:gd name="T55" fmla="*/ 5 h 17"/>
                  <a:gd name="T56" fmla="*/ 6 w 18"/>
                  <a:gd name="T57" fmla="*/ 7 h 17"/>
                  <a:gd name="T58" fmla="*/ 10 w 18"/>
                  <a:gd name="T59" fmla="*/ 4 h 17"/>
                  <a:gd name="T60" fmla="*/ 12 w 18"/>
                  <a:gd name="T61" fmla="*/ 13 h 17"/>
                  <a:gd name="T62" fmla="*/ 7 w 18"/>
                  <a:gd name="T63" fmla="*/ 4 h 17"/>
                  <a:gd name="T64" fmla="*/ 4 w 18"/>
                  <a:gd name="T65" fmla="*/ 5 h 17"/>
                  <a:gd name="T66" fmla="*/ 7 w 18"/>
                  <a:gd name="T67" fmla="*/ 4 h 17"/>
                  <a:gd name="T68" fmla="*/ 4 w 18"/>
                  <a:gd name="T69" fmla="*/ 5 h 17"/>
                  <a:gd name="T70" fmla="*/ 5 w 18"/>
                  <a:gd name="T71" fmla="*/ 6 h 17"/>
                  <a:gd name="T72" fmla="*/ 9 w 18"/>
                  <a:gd name="T73" fmla="*/ 4 h 17"/>
                  <a:gd name="T74" fmla="*/ 3 w 18"/>
                  <a:gd name="T75" fmla="*/ 8 h 17"/>
                  <a:gd name="T76" fmla="*/ 3 w 18"/>
                  <a:gd name="T77" fmla="*/ 9 h 17"/>
                  <a:gd name="T78" fmla="*/ 4 w 18"/>
                  <a:gd name="T79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7">
                    <a:moveTo>
                      <a:pt x="10" y="17"/>
                    </a:moveTo>
                    <a:cubicBezTo>
                      <a:pt x="15" y="16"/>
                      <a:pt x="18" y="12"/>
                      <a:pt x="17" y="7"/>
                    </a:cubicBezTo>
                    <a:cubicBezTo>
                      <a:pt x="16" y="3"/>
                      <a:pt x="12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" y="1"/>
                      <a:pt x="0" y="4"/>
                      <a:pt x="0" y="9"/>
                    </a:cubicBezTo>
                    <a:cubicBezTo>
                      <a:pt x="1" y="14"/>
                      <a:pt x="6" y="17"/>
                      <a:pt x="10" y="17"/>
                    </a:cubicBezTo>
                    <a:close/>
                    <a:moveTo>
                      <a:pt x="10" y="14"/>
                    </a:moveTo>
                    <a:cubicBezTo>
                      <a:pt x="7" y="14"/>
                      <a:pt x="4" y="12"/>
                      <a:pt x="3" y="9"/>
                    </a:cubicBezTo>
                    <a:cubicBezTo>
                      <a:pt x="3" y="9"/>
                      <a:pt x="3" y="9"/>
                      <a:pt x="4" y="9"/>
                    </a:cubicBezTo>
                    <a:cubicBezTo>
                      <a:pt x="6" y="8"/>
                      <a:pt x="8" y="7"/>
                      <a:pt x="10" y="6"/>
                    </a:cubicBezTo>
                    <a:cubicBezTo>
                      <a:pt x="8" y="8"/>
                      <a:pt x="6" y="9"/>
                      <a:pt x="5" y="11"/>
                    </a:cubicBezTo>
                    <a:cubicBezTo>
                      <a:pt x="4" y="11"/>
                      <a:pt x="5" y="12"/>
                      <a:pt x="5" y="11"/>
                    </a:cubicBezTo>
                    <a:cubicBezTo>
                      <a:pt x="7" y="10"/>
                      <a:pt x="9" y="9"/>
                      <a:pt x="11" y="8"/>
                    </a:cubicBezTo>
                    <a:cubicBezTo>
                      <a:pt x="10" y="9"/>
                      <a:pt x="8" y="11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9" y="12"/>
                      <a:pt x="11" y="11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0" y="14"/>
                      <a:pt x="10" y="14"/>
                    </a:cubicBezTo>
                    <a:close/>
                    <a:moveTo>
                      <a:pt x="12" y="13"/>
                    </a:moveTo>
                    <a:cubicBezTo>
                      <a:pt x="12" y="12"/>
                      <a:pt x="13" y="11"/>
                      <a:pt x="14" y="10"/>
                    </a:cubicBezTo>
                    <a:cubicBezTo>
                      <a:pt x="14" y="10"/>
                      <a:pt x="14" y="9"/>
                      <a:pt x="13" y="9"/>
                    </a:cubicBezTo>
                    <a:cubicBezTo>
                      <a:pt x="12" y="10"/>
                      <a:pt x="10" y="11"/>
                      <a:pt x="8" y="12"/>
                    </a:cubicBezTo>
                    <a:cubicBezTo>
                      <a:pt x="10" y="10"/>
                      <a:pt x="11" y="9"/>
                      <a:pt x="12" y="7"/>
                    </a:cubicBezTo>
                    <a:cubicBezTo>
                      <a:pt x="13" y="7"/>
                      <a:pt x="12" y="6"/>
                      <a:pt x="12" y="6"/>
                    </a:cubicBezTo>
                    <a:cubicBezTo>
                      <a:pt x="10" y="7"/>
                      <a:pt x="9" y="8"/>
                      <a:pt x="7" y="9"/>
                    </a:cubicBezTo>
                    <a:cubicBezTo>
                      <a:pt x="9" y="8"/>
                      <a:pt x="10" y="7"/>
                      <a:pt x="11" y="5"/>
                    </a:cubicBezTo>
                    <a:cubicBezTo>
                      <a:pt x="12" y="5"/>
                      <a:pt x="11" y="4"/>
                      <a:pt x="11" y="5"/>
                    </a:cubicBezTo>
                    <a:cubicBezTo>
                      <a:pt x="9" y="5"/>
                      <a:pt x="8" y="6"/>
                      <a:pt x="6" y="7"/>
                    </a:cubicBezTo>
                    <a:cubicBezTo>
                      <a:pt x="7" y="6"/>
                      <a:pt x="9" y="5"/>
                      <a:pt x="10" y="4"/>
                    </a:cubicBezTo>
                    <a:cubicBezTo>
                      <a:pt x="15" y="4"/>
                      <a:pt x="16" y="11"/>
                      <a:pt x="12" y="13"/>
                    </a:cubicBezTo>
                    <a:close/>
                    <a:moveTo>
                      <a:pt x="7" y="4"/>
                    </a:move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6" y="4"/>
                      <a:pt x="7" y="4"/>
                    </a:cubicBezTo>
                    <a:close/>
                    <a:moveTo>
                      <a:pt x="4" y="5"/>
                    </a:moveTo>
                    <a:cubicBezTo>
                      <a:pt x="4" y="6"/>
                      <a:pt x="4" y="6"/>
                      <a:pt x="5" y="6"/>
                    </a:cubicBezTo>
                    <a:cubicBezTo>
                      <a:pt x="6" y="5"/>
                      <a:pt x="7" y="4"/>
                      <a:pt x="9" y="4"/>
                    </a:cubicBezTo>
                    <a:cubicBezTo>
                      <a:pt x="7" y="5"/>
                      <a:pt x="5" y="7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3" y="6"/>
                      <a:pt x="4" y="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5" name="Freeform 182"/>
              <p:cNvSpPr>
                <a:spLocks noEditPoints="1"/>
              </p:cNvSpPr>
              <p:nvPr/>
            </p:nvSpPr>
            <p:spPr bwMode="auto">
              <a:xfrm>
                <a:off x="2935644" y="1271771"/>
                <a:ext cx="104904" cy="97528"/>
              </a:xfrm>
              <a:custGeom>
                <a:avLst/>
                <a:gdLst>
                  <a:gd name="T0" fmla="*/ 43 w 54"/>
                  <a:gd name="T1" fmla="*/ 0 h 50"/>
                  <a:gd name="T2" fmla="*/ 13 w 54"/>
                  <a:gd name="T3" fmla="*/ 1 h 50"/>
                  <a:gd name="T4" fmla="*/ 12 w 54"/>
                  <a:gd name="T5" fmla="*/ 0 h 50"/>
                  <a:gd name="T6" fmla="*/ 16 w 54"/>
                  <a:gd name="T7" fmla="*/ 26 h 50"/>
                  <a:gd name="T8" fmla="*/ 11 w 54"/>
                  <a:gd name="T9" fmla="*/ 49 h 50"/>
                  <a:gd name="T10" fmla="*/ 40 w 54"/>
                  <a:gd name="T11" fmla="*/ 49 h 50"/>
                  <a:gd name="T12" fmla="*/ 52 w 54"/>
                  <a:gd name="T13" fmla="*/ 38 h 50"/>
                  <a:gd name="T14" fmla="*/ 53 w 54"/>
                  <a:gd name="T15" fmla="*/ 11 h 50"/>
                  <a:gd name="T16" fmla="*/ 39 w 54"/>
                  <a:gd name="T17" fmla="*/ 44 h 50"/>
                  <a:gd name="T18" fmla="*/ 37 w 54"/>
                  <a:gd name="T19" fmla="*/ 42 h 50"/>
                  <a:gd name="T20" fmla="*/ 35 w 54"/>
                  <a:gd name="T21" fmla="*/ 39 h 50"/>
                  <a:gd name="T22" fmla="*/ 33 w 54"/>
                  <a:gd name="T23" fmla="*/ 37 h 50"/>
                  <a:gd name="T24" fmla="*/ 33 w 54"/>
                  <a:gd name="T25" fmla="*/ 37 h 50"/>
                  <a:gd name="T26" fmla="*/ 32 w 54"/>
                  <a:gd name="T27" fmla="*/ 36 h 50"/>
                  <a:gd name="T28" fmla="*/ 36 w 54"/>
                  <a:gd name="T29" fmla="*/ 26 h 50"/>
                  <a:gd name="T30" fmla="*/ 44 w 54"/>
                  <a:gd name="T31" fmla="*/ 41 h 50"/>
                  <a:gd name="T32" fmla="*/ 40 w 54"/>
                  <a:gd name="T33" fmla="*/ 41 h 50"/>
                  <a:gd name="T34" fmla="*/ 43 w 54"/>
                  <a:gd name="T35" fmla="*/ 33 h 50"/>
                  <a:gd name="T36" fmla="*/ 41 w 54"/>
                  <a:gd name="T37" fmla="*/ 30 h 50"/>
                  <a:gd name="T38" fmla="*/ 44 w 54"/>
                  <a:gd name="T39" fmla="*/ 41 h 50"/>
                  <a:gd name="T40" fmla="*/ 38 w 54"/>
                  <a:gd name="T41" fmla="*/ 27 h 50"/>
                  <a:gd name="T42" fmla="*/ 37 w 54"/>
                  <a:gd name="T43" fmla="*/ 25 h 50"/>
                  <a:gd name="T44" fmla="*/ 36 w 54"/>
                  <a:gd name="T45" fmla="*/ 25 h 50"/>
                  <a:gd name="T46" fmla="*/ 36 w 54"/>
                  <a:gd name="T47" fmla="*/ 23 h 50"/>
                  <a:gd name="T48" fmla="*/ 37 w 54"/>
                  <a:gd name="T49" fmla="*/ 17 h 50"/>
                  <a:gd name="T50" fmla="*/ 28 w 54"/>
                  <a:gd name="T51" fmla="*/ 26 h 50"/>
                  <a:gd name="T52" fmla="*/ 14 w 54"/>
                  <a:gd name="T53" fmla="*/ 32 h 50"/>
                  <a:gd name="T54" fmla="*/ 22 w 54"/>
                  <a:gd name="T55" fmla="*/ 26 h 50"/>
                  <a:gd name="T56" fmla="*/ 19 w 54"/>
                  <a:gd name="T57" fmla="*/ 16 h 50"/>
                  <a:gd name="T58" fmla="*/ 18 w 54"/>
                  <a:gd name="T59" fmla="*/ 12 h 50"/>
                  <a:gd name="T60" fmla="*/ 14 w 54"/>
                  <a:gd name="T61" fmla="*/ 8 h 50"/>
                  <a:gd name="T62" fmla="*/ 10 w 54"/>
                  <a:gd name="T63" fmla="*/ 15 h 50"/>
                  <a:gd name="T64" fmla="*/ 10 w 54"/>
                  <a:gd name="T65" fmla="*/ 8 h 50"/>
                  <a:gd name="T66" fmla="*/ 12 w 54"/>
                  <a:gd name="T67" fmla="*/ 4 h 50"/>
                  <a:gd name="T68" fmla="*/ 16 w 54"/>
                  <a:gd name="T69" fmla="*/ 10 h 50"/>
                  <a:gd name="T70" fmla="*/ 15 w 54"/>
                  <a:gd name="T71" fmla="*/ 7 h 50"/>
                  <a:gd name="T72" fmla="*/ 11 w 54"/>
                  <a:gd name="T73" fmla="*/ 15 h 50"/>
                  <a:gd name="T74" fmla="*/ 20 w 54"/>
                  <a:gd name="T75" fmla="*/ 14 h 50"/>
                  <a:gd name="T76" fmla="*/ 22 w 54"/>
                  <a:gd name="T77" fmla="*/ 15 h 50"/>
                  <a:gd name="T78" fmla="*/ 22 w 54"/>
                  <a:gd name="T79" fmla="*/ 16 h 50"/>
                  <a:gd name="T80" fmla="*/ 22 w 54"/>
                  <a:gd name="T81" fmla="*/ 16 h 50"/>
                  <a:gd name="T82" fmla="*/ 43 w 54"/>
                  <a:gd name="T83" fmla="*/ 4 h 50"/>
                  <a:gd name="T84" fmla="*/ 22 w 54"/>
                  <a:gd name="T85" fmla="*/ 22 h 50"/>
                  <a:gd name="T86" fmla="*/ 26 w 54"/>
                  <a:gd name="T87" fmla="*/ 18 h 50"/>
                  <a:gd name="T88" fmla="*/ 19 w 54"/>
                  <a:gd name="T89" fmla="*/ 26 h 50"/>
                  <a:gd name="T90" fmla="*/ 28 w 54"/>
                  <a:gd name="T91" fmla="*/ 18 h 50"/>
                  <a:gd name="T92" fmla="*/ 45 w 54"/>
                  <a:gd name="T93" fmla="*/ 5 h 50"/>
                  <a:gd name="T94" fmla="*/ 39 w 54"/>
                  <a:gd name="T95" fmla="*/ 11 h 50"/>
                  <a:gd name="T96" fmla="*/ 19 w 54"/>
                  <a:gd name="T97" fmla="*/ 25 h 50"/>
                  <a:gd name="T98" fmla="*/ 18 w 54"/>
                  <a:gd name="T99" fmla="*/ 24 h 50"/>
                  <a:gd name="T100" fmla="*/ 19 w 54"/>
                  <a:gd name="T101" fmla="*/ 36 h 50"/>
                  <a:gd name="T102" fmla="*/ 14 w 54"/>
                  <a:gd name="T103" fmla="*/ 41 h 50"/>
                  <a:gd name="T104" fmla="*/ 27 w 54"/>
                  <a:gd name="T105" fmla="*/ 24 h 50"/>
                  <a:gd name="T106" fmla="*/ 25 w 54"/>
                  <a:gd name="T107" fmla="*/ 24 h 50"/>
                  <a:gd name="T108" fmla="*/ 20 w 54"/>
                  <a:gd name="T109" fmla="*/ 17 h 50"/>
                  <a:gd name="T110" fmla="*/ 12 w 54"/>
                  <a:gd name="T111" fmla="*/ 46 h 50"/>
                  <a:gd name="T112" fmla="*/ 43 w 54"/>
                  <a:gd name="T113" fmla="*/ 16 h 50"/>
                  <a:gd name="T114" fmla="*/ 26 w 54"/>
                  <a:gd name="T115" fmla="*/ 32 h 50"/>
                  <a:gd name="T116" fmla="*/ 41 w 54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4" h="50">
                    <a:moveTo>
                      <a:pt x="53" y="9"/>
                    </a:moveTo>
                    <a:cubicBezTo>
                      <a:pt x="50" y="6"/>
                      <a:pt x="47" y="4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2" y="10"/>
                      <a:pt x="18" y="5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1" y="10"/>
                    </a:cubicBezTo>
                    <a:cubicBezTo>
                      <a:pt x="6" y="15"/>
                      <a:pt x="11" y="21"/>
                      <a:pt x="16" y="26"/>
                    </a:cubicBezTo>
                    <a:cubicBezTo>
                      <a:pt x="12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50"/>
                      <a:pt x="13" y="50"/>
                      <a:pt x="13" y="49"/>
                    </a:cubicBezTo>
                    <a:cubicBezTo>
                      <a:pt x="18" y="44"/>
                      <a:pt x="23" y="40"/>
                      <a:pt x="27" y="35"/>
                    </a:cubicBezTo>
                    <a:cubicBezTo>
                      <a:pt x="32" y="40"/>
                      <a:pt x="35" y="45"/>
                      <a:pt x="40" y="49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41" y="50"/>
                      <a:pt x="42" y="50"/>
                      <a:pt x="43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3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8" y="33"/>
                      <a:pt x="44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4" y="10"/>
                      <a:pt x="54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2"/>
                    </a:moveTo>
                    <a:cubicBezTo>
                      <a:pt x="39" y="40"/>
                      <a:pt x="42" y="38"/>
                      <a:pt x="44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2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8" y="38"/>
                      <a:pt x="36" y="41"/>
                    </a:cubicBezTo>
                    <a:cubicBezTo>
                      <a:pt x="36" y="40"/>
                      <a:pt x="36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5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30"/>
                      <a:pt x="35" y="32"/>
                      <a:pt x="35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2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1" y="30"/>
                      <a:pt x="33" y="28"/>
                      <a:pt x="36" y="26"/>
                    </a:cubicBezTo>
                    <a:cubicBezTo>
                      <a:pt x="35" y="27"/>
                      <a:pt x="34" y="29"/>
                      <a:pt x="32" y="30"/>
                    </a:cubicBezTo>
                    <a:cubicBezTo>
                      <a:pt x="31" y="31"/>
                      <a:pt x="30" y="32"/>
                      <a:pt x="30" y="33"/>
                    </a:cubicBezTo>
                    <a:cubicBezTo>
                      <a:pt x="29" y="33"/>
                      <a:pt x="29" y="33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8" y="38"/>
                    </a:cubicBezTo>
                    <a:cubicBezTo>
                      <a:pt x="48" y="37"/>
                      <a:pt x="48" y="37"/>
                      <a:pt x="47" y="37"/>
                    </a:cubicBezTo>
                    <a:cubicBezTo>
                      <a:pt x="45" y="38"/>
                      <a:pt x="43" y="39"/>
                      <a:pt x="41" y="41"/>
                    </a:cubicBezTo>
                    <a:cubicBezTo>
                      <a:pt x="41" y="41"/>
                      <a:pt x="39" y="44"/>
                      <a:pt x="40" y="41"/>
                    </a:cubicBezTo>
                    <a:cubicBezTo>
                      <a:pt x="42" y="39"/>
                      <a:pt x="43" y="37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6"/>
                      <a:pt x="43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1" y="34"/>
                      <a:pt x="39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8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3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40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9" y="31"/>
                    </a:cubicBezTo>
                    <a:cubicBezTo>
                      <a:pt x="29" y="31"/>
                      <a:pt x="29" y="31"/>
                      <a:pt x="29" y="30"/>
                    </a:cubicBezTo>
                    <a:cubicBezTo>
                      <a:pt x="31" y="29"/>
                      <a:pt x="32" y="27"/>
                      <a:pt x="34" y="25"/>
                    </a:cubicBezTo>
                    <a:cubicBezTo>
                      <a:pt x="34" y="25"/>
                      <a:pt x="35" y="24"/>
                      <a:pt x="36" y="23"/>
                    </a:cubicBezTo>
                    <a:cubicBezTo>
                      <a:pt x="36" y="24"/>
                      <a:pt x="36" y="24"/>
                      <a:pt x="36" y="25"/>
                    </a:cubicBezTo>
                    <a:close/>
                    <a:moveTo>
                      <a:pt x="8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9" y="23"/>
                      <a:pt x="33" y="20"/>
                      <a:pt x="37" y="17"/>
                    </a:cubicBezTo>
                    <a:cubicBezTo>
                      <a:pt x="40" y="15"/>
                      <a:pt x="42" y="12"/>
                      <a:pt x="45" y="10"/>
                    </a:cubicBezTo>
                    <a:cubicBezTo>
                      <a:pt x="48" y="7"/>
                      <a:pt x="43" y="12"/>
                      <a:pt x="43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5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10" y="45"/>
                    </a:cubicBezTo>
                    <a:cubicBezTo>
                      <a:pt x="9" y="44"/>
                      <a:pt x="8" y="43"/>
                      <a:pt x="8" y="43"/>
                    </a:cubicBezTo>
                    <a:close/>
                    <a:moveTo>
                      <a:pt x="6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1"/>
                    </a:cubicBezTo>
                    <a:cubicBezTo>
                      <a:pt x="19" y="28"/>
                      <a:pt x="22" y="25"/>
                      <a:pt x="25" y="23"/>
                    </a:cubicBezTo>
                    <a:cubicBezTo>
                      <a:pt x="27" y="20"/>
                      <a:pt x="30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6"/>
                      <a:pt x="7" y="42"/>
                    </a:cubicBezTo>
                    <a:cubicBezTo>
                      <a:pt x="6" y="42"/>
                      <a:pt x="6" y="41"/>
                      <a:pt x="6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9" y="16"/>
                    </a:cubicBezTo>
                    <a:cubicBezTo>
                      <a:pt x="17" y="17"/>
                      <a:pt x="15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1" y="16"/>
                    </a:moveTo>
                    <a:cubicBezTo>
                      <a:pt x="13" y="15"/>
                      <a:pt x="16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1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4" y="8"/>
                    </a:cubicBezTo>
                    <a:cubicBezTo>
                      <a:pt x="12" y="10"/>
                      <a:pt x="10" y="11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10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9" y="8"/>
                      <a:pt x="11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9"/>
                      <a:pt x="8" y="10"/>
                      <a:pt x="6" y="12"/>
                    </a:cubicBezTo>
                    <a:cubicBezTo>
                      <a:pt x="6" y="11"/>
                      <a:pt x="6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4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10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2" y="8"/>
                      <a:pt x="10" y="10"/>
                      <a:pt x="7" y="12"/>
                    </a:cubicBezTo>
                    <a:cubicBezTo>
                      <a:pt x="9" y="10"/>
                      <a:pt x="11" y="7"/>
                      <a:pt x="14" y="5"/>
                    </a:cubicBezTo>
                    <a:cubicBezTo>
                      <a:pt x="15" y="7"/>
                      <a:pt x="17" y="9"/>
                      <a:pt x="19" y="11"/>
                    </a:cubicBezTo>
                    <a:cubicBezTo>
                      <a:pt x="16" y="13"/>
                      <a:pt x="14" y="14"/>
                      <a:pt x="11" y="15"/>
                    </a:cubicBezTo>
                    <a:cubicBezTo>
                      <a:pt x="12" y="15"/>
                      <a:pt x="15" y="11"/>
                      <a:pt x="17" y="10"/>
                    </a:cubicBezTo>
                    <a:cubicBezTo>
                      <a:pt x="17" y="10"/>
                      <a:pt x="16" y="9"/>
                      <a:pt x="16" y="10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20" y="14"/>
                    </a:cubicBezTo>
                    <a:cubicBezTo>
                      <a:pt x="18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6"/>
                    </a:cubicBezTo>
                    <a:cubicBezTo>
                      <a:pt x="17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4" y="20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2" y="19"/>
                      <a:pt x="19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7" y="18"/>
                    </a:moveTo>
                    <a:cubicBezTo>
                      <a:pt x="32" y="13"/>
                      <a:pt x="37" y="8"/>
                      <a:pt x="43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8" y="9"/>
                      <a:pt x="32" y="14"/>
                      <a:pt x="27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20"/>
                      <a:pt x="24" y="20"/>
                      <a:pt x="24" y="20"/>
                    </a:cubicBezTo>
                    <a:cubicBezTo>
                      <a:pt x="23" y="21"/>
                      <a:pt x="23" y="22"/>
                      <a:pt x="22" y="22"/>
                    </a:cubicBezTo>
                    <a:cubicBezTo>
                      <a:pt x="21" y="23"/>
                      <a:pt x="19" y="24"/>
                      <a:pt x="19" y="24"/>
                    </a:cubicBezTo>
                    <a:cubicBezTo>
                      <a:pt x="20" y="22"/>
                      <a:pt x="23" y="20"/>
                      <a:pt x="24" y="18"/>
                    </a:cubicBezTo>
                    <a:cubicBezTo>
                      <a:pt x="24" y="18"/>
                      <a:pt x="25" y="18"/>
                      <a:pt x="25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7" y="18"/>
                      <a:pt x="27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30" y="17"/>
                      <a:pt x="27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2" y="24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5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40" y="10"/>
                      <a:pt x="38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6" y="39"/>
                      <a:pt x="17" y="37"/>
                      <a:pt x="19" y="36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2" y="14"/>
                      <a:pt x="47" y="8"/>
                    </a:cubicBezTo>
                    <a:cubicBezTo>
                      <a:pt x="48" y="8"/>
                      <a:pt x="49" y="9"/>
                      <a:pt x="50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2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2" y="30"/>
                      <a:pt x="18" y="32"/>
                    </a:cubicBezTo>
                    <a:cubicBezTo>
                      <a:pt x="15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9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6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20" y="17"/>
                    </a:cubicBezTo>
                    <a:cubicBezTo>
                      <a:pt x="23" y="16"/>
                      <a:pt x="19" y="18"/>
                      <a:pt x="19" y="19"/>
                    </a:cubicBezTo>
                    <a:cubicBezTo>
                      <a:pt x="18" y="20"/>
                      <a:pt x="17" y="21"/>
                      <a:pt x="16" y="22"/>
                    </a:cubicBezTo>
                    <a:cubicBezTo>
                      <a:pt x="15" y="21"/>
                      <a:pt x="15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1" y="45"/>
                      <a:pt x="10" y="45"/>
                    </a:cubicBezTo>
                    <a:cubicBezTo>
                      <a:pt x="11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2" y="34"/>
                      <a:pt x="32" y="25"/>
                      <a:pt x="43" y="16"/>
                    </a:cubicBezTo>
                    <a:cubicBezTo>
                      <a:pt x="44" y="15"/>
                      <a:pt x="46" y="13"/>
                      <a:pt x="48" y="12"/>
                    </a:cubicBezTo>
                    <a:cubicBezTo>
                      <a:pt x="45" y="14"/>
                      <a:pt x="43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7" y="32"/>
                      <a:pt x="26" y="32"/>
                      <a:pt x="26" y="32"/>
                    </a:cubicBezTo>
                    <a:cubicBezTo>
                      <a:pt x="22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1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3" y="44"/>
                      <a:pt x="46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6" name="Freeform 188"/>
              <p:cNvSpPr>
                <a:spLocks noEditPoints="1"/>
              </p:cNvSpPr>
              <p:nvPr/>
            </p:nvSpPr>
            <p:spPr bwMode="auto">
              <a:xfrm>
                <a:off x="1828715" y="1712233"/>
                <a:ext cx="102445" cy="96709"/>
              </a:xfrm>
              <a:custGeom>
                <a:avLst/>
                <a:gdLst>
                  <a:gd name="T0" fmla="*/ 43 w 53"/>
                  <a:gd name="T1" fmla="*/ 0 h 50"/>
                  <a:gd name="T2" fmla="*/ 13 w 53"/>
                  <a:gd name="T3" fmla="*/ 1 h 50"/>
                  <a:gd name="T4" fmla="*/ 11 w 53"/>
                  <a:gd name="T5" fmla="*/ 0 h 50"/>
                  <a:gd name="T6" fmla="*/ 16 w 53"/>
                  <a:gd name="T7" fmla="*/ 26 h 50"/>
                  <a:gd name="T8" fmla="*/ 11 w 53"/>
                  <a:gd name="T9" fmla="*/ 49 h 50"/>
                  <a:gd name="T10" fmla="*/ 40 w 53"/>
                  <a:gd name="T11" fmla="*/ 49 h 50"/>
                  <a:gd name="T12" fmla="*/ 52 w 53"/>
                  <a:gd name="T13" fmla="*/ 38 h 50"/>
                  <a:gd name="T14" fmla="*/ 53 w 53"/>
                  <a:gd name="T15" fmla="*/ 11 h 50"/>
                  <a:gd name="T16" fmla="*/ 39 w 53"/>
                  <a:gd name="T17" fmla="*/ 44 h 50"/>
                  <a:gd name="T18" fmla="*/ 37 w 53"/>
                  <a:gd name="T19" fmla="*/ 41 h 50"/>
                  <a:gd name="T20" fmla="*/ 35 w 53"/>
                  <a:gd name="T21" fmla="*/ 39 h 50"/>
                  <a:gd name="T22" fmla="*/ 33 w 53"/>
                  <a:gd name="T23" fmla="*/ 37 h 50"/>
                  <a:gd name="T24" fmla="*/ 33 w 53"/>
                  <a:gd name="T25" fmla="*/ 37 h 50"/>
                  <a:gd name="T26" fmla="*/ 32 w 53"/>
                  <a:gd name="T27" fmla="*/ 36 h 50"/>
                  <a:gd name="T28" fmla="*/ 35 w 53"/>
                  <a:gd name="T29" fmla="*/ 26 h 50"/>
                  <a:gd name="T30" fmla="*/ 44 w 53"/>
                  <a:gd name="T31" fmla="*/ 41 h 50"/>
                  <a:gd name="T32" fmla="*/ 40 w 53"/>
                  <a:gd name="T33" fmla="*/ 41 h 50"/>
                  <a:gd name="T34" fmla="*/ 43 w 53"/>
                  <a:gd name="T35" fmla="*/ 33 h 50"/>
                  <a:gd name="T36" fmla="*/ 41 w 53"/>
                  <a:gd name="T37" fmla="*/ 30 h 50"/>
                  <a:gd name="T38" fmla="*/ 44 w 53"/>
                  <a:gd name="T39" fmla="*/ 41 h 50"/>
                  <a:gd name="T40" fmla="*/ 38 w 53"/>
                  <a:gd name="T41" fmla="*/ 27 h 50"/>
                  <a:gd name="T42" fmla="*/ 37 w 53"/>
                  <a:gd name="T43" fmla="*/ 25 h 50"/>
                  <a:gd name="T44" fmla="*/ 36 w 53"/>
                  <a:gd name="T45" fmla="*/ 25 h 50"/>
                  <a:gd name="T46" fmla="*/ 35 w 53"/>
                  <a:gd name="T47" fmla="*/ 23 h 50"/>
                  <a:gd name="T48" fmla="*/ 36 w 53"/>
                  <a:gd name="T49" fmla="*/ 17 h 50"/>
                  <a:gd name="T50" fmla="*/ 28 w 53"/>
                  <a:gd name="T51" fmla="*/ 26 h 50"/>
                  <a:gd name="T52" fmla="*/ 14 w 53"/>
                  <a:gd name="T53" fmla="*/ 32 h 50"/>
                  <a:gd name="T54" fmla="*/ 22 w 53"/>
                  <a:gd name="T55" fmla="*/ 26 h 50"/>
                  <a:gd name="T56" fmla="*/ 18 w 53"/>
                  <a:gd name="T57" fmla="*/ 16 h 50"/>
                  <a:gd name="T58" fmla="*/ 18 w 53"/>
                  <a:gd name="T59" fmla="*/ 12 h 50"/>
                  <a:gd name="T60" fmla="*/ 13 w 53"/>
                  <a:gd name="T61" fmla="*/ 8 h 50"/>
                  <a:gd name="T62" fmla="*/ 9 w 53"/>
                  <a:gd name="T63" fmla="*/ 15 h 50"/>
                  <a:gd name="T64" fmla="*/ 10 w 53"/>
                  <a:gd name="T65" fmla="*/ 8 h 50"/>
                  <a:gd name="T66" fmla="*/ 12 w 53"/>
                  <a:gd name="T67" fmla="*/ 3 h 50"/>
                  <a:gd name="T68" fmla="*/ 16 w 53"/>
                  <a:gd name="T69" fmla="*/ 9 h 50"/>
                  <a:gd name="T70" fmla="*/ 14 w 53"/>
                  <a:gd name="T71" fmla="*/ 7 h 50"/>
                  <a:gd name="T72" fmla="*/ 11 w 53"/>
                  <a:gd name="T73" fmla="*/ 15 h 50"/>
                  <a:gd name="T74" fmla="*/ 19 w 53"/>
                  <a:gd name="T75" fmla="*/ 14 h 50"/>
                  <a:gd name="T76" fmla="*/ 22 w 53"/>
                  <a:gd name="T77" fmla="*/ 15 h 50"/>
                  <a:gd name="T78" fmla="*/ 22 w 53"/>
                  <a:gd name="T79" fmla="*/ 16 h 50"/>
                  <a:gd name="T80" fmla="*/ 22 w 53"/>
                  <a:gd name="T81" fmla="*/ 16 h 50"/>
                  <a:gd name="T82" fmla="*/ 43 w 53"/>
                  <a:gd name="T83" fmla="*/ 4 h 50"/>
                  <a:gd name="T84" fmla="*/ 22 w 53"/>
                  <a:gd name="T85" fmla="*/ 22 h 50"/>
                  <a:gd name="T86" fmla="*/ 26 w 53"/>
                  <a:gd name="T87" fmla="*/ 18 h 50"/>
                  <a:gd name="T88" fmla="*/ 19 w 53"/>
                  <a:gd name="T89" fmla="*/ 26 h 50"/>
                  <a:gd name="T90" fmla="*/ 28 w 53"/>
                  <a:gd name="T91" fmla="*/ 18 h 50"/>
                  <a:gd name="T92" fmla="*/ 44 w 53"/>
                  <a:gd name="T93" fmla="*/ 5 h 50"/>
                  <a:gd name="T94" fmla="*/ 39 w 53"/>
                  <a:gd name="T95" fmla="*/ 11 h 50"/>
                  <a:gd name="T96" fmla="*/ 19 w 53"/>
                  <a:gd name="T97" fmla="*/ 25 h 50"/>
                  <a:gd name="T98" fmla="*/ 18 w 53"/>
                  <a:gd name="T99" fmla="*/ 24 h 50"/>
                  <a:gd name="T100" fmla="*/ 18 w 53"/>
                  <a:gd name="T101" fmla="*/ 35 h 50"/>
                  <a:gd name="T102" fmla="*/ 14 w 53"/>
                  <a:gd name="T103" fmla="*/ 41 h 50"/>
                  <a:gd name="T104" fmla="*/ 27 w 53"/>
                  <a:gd name="T105" fmla="*/ 24 h 50"/>
                  <a:gd name="T106" fmla="*/ 25 w 53"/>
                  <a:gd name="T107" fmla="*/ 24 h 50"/>
                  <a:gd name="T108" fmla="*/ 19 w 53"/>
                  <a:gd name="T109" fmla="*/ 17 h 50"/>
                  <a:gd name="T110" fmla="*/ 12 w 53"/>
                  <a:gd name="T111" fmla="*/ 46 h 50"/>
                  <a:gd name="T112" fmla="*/ 42 w 53"/>
                  <a:gd name="T113" fmla="*/ 16 h 50"/>
                  <a:gd name="T114" fmla="*/ 26 w 53"/>
                  <a:gd name="T115" fmla="*/ 32 h 50"/>
                  <a:gd name="T116" fmla="*/ 40 w 53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3" h="50">
                    <a:moveTo>
                      <a:pt x="53" y="9"/>
                    </a:moveTo>
                    <a:cubicBezTo>
                      <a:pt x="50" y="6"/>
                      <a:pt x="46" y="4"/>
                      <a:pt x="44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1" y="10"/>
                      <a:pt x="17" y="5"/>
                      <a:pt x="13" y="1"/>
                    </a:cubicBezTo>
                    <a:cubicBezTo>
                      <a:pt x="13" y="0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6" y="15"/>
                      <a:pt x="10" y="21"/>
                      <a:pt x="16" y="26"/>
                    </a:cubicBezTo>
                    <a:cubicBezTo>
                      <a:pt x="11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1" y="49"/>
                      <a:pt x="11" y="49"/>
                      <a:pt x="12" y="49"/>
                    </a:cubicBezTo>
                    <a:cubicBezTo>
                      <a:pt x="12" y="50"/>
                      <a:pt x="12" y="50"/>
                      <a:pt x="13" y="49"/>
                    </a:cubicBezTo>
                    <a:cubicBezTo>
                      <a:pt x="17" y="44"/>
                      <a:pt x="22" y="40"/>
                      <a:pt x="27" y="35"/>
                    </a:cubicBezTo>
                    <a:cubicBezTo>
                      <a:pt x="32" y="39"/>
                      <a:pt x="35" y="45"/>
                      <a:pt x="40" y="49"/>
                    </a:cubicBezTo>
                    <a:cubicBezTo>
                      <a:pt x="40" y="49"/>
                      <a:pt x="40" y="49"/>
                      <a:pt x="41" y="49"/>
                    </a:cubicBezTo>
                    <a:cubicBezTo>
                      <a:pt x="41" y="50"/>
                      <a:pt x="42" y="50"/>
                      <a:pt x="42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7" y="33"/>
                      <a:pt x="43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3" y="10"/>
                      <a:pt x="53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1"/>
                    </a:moveTo>
                    <a:cubicBezTo>
                      <a:pt x="39" y="39"/>
                      <a:pt x="42" y="38"/>
                      <a:pt x="43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1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7" y="38"/>
                      <a:pt x="36" y="41"/>
                    </a:cubicBezTo>
                    <a:cubicBezTo>
                      <a:pt x="36" y="40"/>
                      <a:pt x="35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4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29"/>
                      <a:pt x="35" y="32"/>
                      <a:pt x="34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1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0" y="30"/>
                      <a:pt x="33" y="28"/>
                      <a:pt x="35" y="26"/>
                    </a:cubicBezTo>
                    <a:cubicBezTo>
                      <a:pt x="34" y="27"/>
                      <a:pt x="33" y="29"/>
                      <a:pt x="32" y="30"/>
                    </a:cubicBezTo>
                    <a:cubicBezTo>
                      <a:pt x="31" y="31"/>
                      <a:pt x="30" y="32"/>
                      <a:pt x="29" y="33"/>
                    </a:cubicBezTo>
                    <a:cubicBezTo>
                      <a:pt x="29" y="33"/>
                      <a:pt x="28" y="32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7" y="38"/>
                    </a:cubicBezTo>
                    <a:cubicBezTo>
                      <a:pt x="48" y="37"/>
                      <a:pt x="47" y="37"/>
                      <a:pt x="47" y="37"/>
                    </a:cubicBezTo>
                    <a:cubicBezTo>
                      <a:pt x="45" y="38"/>
                      <a:pt x="43" y="39"/>
                      <a:pt x="41" y="40"/>
                    </a:cubicBezTo>
                    <a:cubicBezTo>
                      <a:pt x="40" y="41"/>
                      <a:pt x="38" y="44"/>
                      <a:pt x="40" y="41"/>
                    </a:cubicBezTo>
                    <a:cubicBezTo>
                      <a:pt x="41" y="39"/>
                      <a:pt x="43" y="37"/>
                      <a:pt x="45" y="35"/>
                    </a:cubicBezTo>
                    <a:cubicBezTo>
                      <a:pt x="45" y="35"/>
                      <a:pt x="45" y="34"/>
                      <a:pt x="44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5"/>
                      <a:pt x="43" y="33"/>
                    </a:cubicBezTo>
                    <a:cubicBezTo>
                      <a:pt x="43" y="32"/>
                      <a:pt x="43" y="32"/>
                      <a:pt x="42" y="32"/>
                    </a:cubicBezTo>
                    <a:cubicBezTo>
                      <a:pt x="40" y="34"/>
                      <a:pt x="38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7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2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39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8" y="31"/>
                    </a:cubicBezTo>
                    <a:cubicBezTo>
                      <a:pt x="28" y="31"/>
                      <a:pt x="29" y="30"/>
                      <a:pt x="29" y="30"/>
                    </a:cubicBezTo>
                    <a:cubicBezTo>
                      <a:pt x="30" y="29"/>
                      <a:pt x="32" y="27"/>
                      <a:pt x="33" y="25"/>
                    </a:cubicBezTo>
                    <a:cubicBezTo>
                      <a:pt x="34" y="25"/>
                      <a:pt x="35" y="24"/>
                      <a:pt x="35" y="23"/>
                    </a:cubicBezTo>
                    <a:cubicBezTo>
                      <a:pt x="35" y="24"/>
                      <a:pt x="36" y="24"/>
                      <a:pt x="36" y="25"/>
                    </a:cubicBezTo>
                    <a:close/>
                    <a:moveTo>
                      <a:pt x="7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8" y="23"/>
                      <a:pt x="32" y="20"/>
                      <a:pt x="36" y="17"/>
                    </a:cubicBezTo>
                    <a:cubicBezTo>
                      <a:pt x="39" y="15"/>
                      <a:pt x="42" y="12"/>
                      <a:pt x="45" y="9"/>
                    </a:cubicBezTo>
                    <a:cubicBezTo>
                      <a:pt x="48" y="7"/>
                      <a:pt x="43" y="11"/>
                      <a:pt x="42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4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9" y="45"/>
                    </a:cubicBezTo>
                    <a:cubicBezTo>
                      <a:pt x="9" y="44"/>
                      <a:pt x="8" y="43"/>
                      <a:pt x="7" y="43"/>
                    </a:cubicBezTo>
                    <a:close/>
                    <a:moveTo>
                      <a:pt x="5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0"/>
                    </a:cubicBezTo>
                    <a:cubicBezTo>
                      <a:pt x="19" y="28"/>
                      <a:pt x="21" y="25"/>
                      <a:pt x="24" y="22"/>
                    </a:cubicBezTo>
                    <a:cubicBezTo>
                      <a:pt x="27" y="20"/>
                      <a:pt x="29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5"/>
                      <a:pt x="7" y="42"/>
                    </a:cubicBezTo>
                    <a:cubicBezTo>
                      <a:pt x="6" y="42"/>
                      <a:pt x="6" y="41"/>
                      <a:pt x="5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8" y="16"/>
                    </a:cubicBezTo>
                    <a:cubicBezTo>
                      <a:pt x="16" y="17"/>
                      <a:pt x="14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0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3" y="8"/>
                    </a:cubicBezTo>
                    <a:cubicBezTo>
                      <a:pt x="12" y="10"/>
                      <a:pt x="10" y="11"/>
                      <a:pt x="8" y="13"/>
                    </a:cubicBezTo>
                    <a:cubicBezTo>
                      <a:pt x="8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9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8" y="8"/>
                      <a:pt x="10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8" y="9"/>
                      <a:pt x="7" y="10"/>
                      <a:pt x="6" y="12"/>
                    </a:cubicBezTo>
                    <a:cubicBezTo>
                      <a:pt x="6" y="11"/>
                      <a:pt x="5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3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9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4" y="7"/>
                    </a:cubicBezTo>
                    <a:cubicBezTo>
                      <a:pt x="12" y="8"/>
                      <a:pt x="9" y="10"/>
                      <a:pt x="7" y="12"/>
                    </a:cubicBezTo>
                    <a:cubicBezTo>
                      <a:pt x="9" y="10"/>
                      <a:pt x="11" y="7"/>
                      <a:pt x="13" y="5"/>
                    </a:cubicBezTo>
                    <a:cubicBezTo>
                      <a:pt x="15" y="7"/>
                      <a:pt x="17" y="9"/>
                      <a:pt x="18" y="11"/>
                    </a:cubicBezTo>
                    <a:cubicBezTo>
                      <a:pt x="16" y="13"/>
                      <a:pt x="13" y="14"/>
                      <a:pt x="11" y="15"/>
                    </a:cubicBezTo>
                    <a:cubicBezTo>
                      <a:pt x="12" y="15"/>
                      <a:pt x="15" y="11"/>
                      <a:pt x="16" y="10"/>
                    </a:cubicBezTo>
                    <a:cubicBezTo>
                      <a:pt x="17" y="10"/>
                      <a:pt x="16" y="9"/>
                      <a:pt x="16" y="9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19" y="14"/>
                    </a:cubicBezTo>
                    <a:cubicBezTo>
                      <a:pt x="17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5"/>
                    </a:cubicBezTo>
                    <a:cubicBezTo>
                      <a:pt x="16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3" y="19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1" y="18"/>
                      <a:pt x="18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6" y="18"/>
                    </a:moveTo>
                    <a:cubicBezTo>
                      <a:pt x="32" y="13"/>
                      <a:pt x="37" y="8"/>
                      <a:pt x="42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7" y="9"/>
                      <a:pt x="32" y="14"/>
                      <a:pt x="26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19"/>
                      <a:pt x="24" y="20"/>
                      <a:pt x="24" y="20"/>
                    </a:cubicBezTo>
                    <a:cubicBezTo>
                      <a:pt x="23" y="21"/>
                      <a:pt x="22" y="21"/>
                      <a:pt x="22" y="22"/>
                    </a:cubicBezTo>
                    <a:cubicBezTo>
                      <a:pt x="20" y="23"/>
                      <a:pt x="18" y="24"/>
                      <a:pt x="18" y="24"/>
                    </a:cubicBezTo>
                    <a:cubicBezTo>
                      <a:pt x="20" y="22"/>
                      <a:pt x="22" y="20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29" y="17"/>
                      <a:pt x="26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1" y="24"/>
                    </a:cubicBezTo>
                    <a:cubicBezTo>
                      <a:pt x="21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3" y="5"/>
                    </a:cubicBezTo>
                    <a:cubicBezTo>
                      <a:pt x="43" y="5"/>
                      <a:pt x="44" y="5"/>
                      <a:pt x="44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39" y="10"/>
                      <a:pt x="38" y="12"/>
                    </a:cubicBezTo>
                    <a:cubicBezTo>
                      <a:pt x="38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5" y="39"/>
                      <a:pt x="17" y="37"/>
                      <a:pt x="18" y="35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1" y="14"/>
                      <a:pt x="47" y="8"/>
                    </a:cubicBezTo>
                    <a:cubicBezTo>
                      <a:pt x="48" y="8"/>
                      <a:pt x="49" y="9"/>
                      <a:pt x="49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1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1" y="30"/>
                      <a:pt x="18" y="32"/>
                    </a:cubicBezTo>
                    <a:cubicBezTo>
                      <a:pt x="14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8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5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19" y="17"/>
                    </a:cubicBezTo>
                    <a:cubicBezTo>
                      <a:pt x="23" y="15"/>
                      <a:pt x="19" y="18"/>
                      <a:pt x="19" y="19"/>
                    </a:cubicBezTo>
                    <a:cubicBezTo>
                      <a:pt x="17" y="20"/>
                      <a:pt x="16" y="21"/>
                      <a:pt x="15" y="22"/>
                    </a:cubicBezTo>
                    <a:cubicBezTo>
                      <a:pt x="15" y="21"/>
                      <a:pt x="14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0" y="45"/>
                      <a:pt x="10" y="45"/>
                    </a:cubicBezTo>
                    <a:cubicBezTo>
                      <a:pt x="10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1" y="34"/>
                      <a:pt x="32" y="25"/>
                      <a:pt x="42" y="16"/>
                    </a:cubicBezTo>
                    <a:cubicBezTo>
                      <a:pt x="44" y="15"/>
                      <a:pt x="46" y="13"/>
                      <a:pt x="47" y="12"/>
                    </a:cubicBezTo>
                    <a:cubicBezTo>
                      <a:pt x="45" y="14"/>
                      <a:pt x="42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1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0" y="45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43" y="44"/>
                      <a:pt x="45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7" name="Freeform 193"/>
              <p:cNvSpPr>
                <a:spLocks noEditPoints="1"/>
              </p:cNvSpPr>
              <p:nvPr/>
            </p:nvSpPr>
            <p:spPr bwMode="auto">
              <a:xfrm>
                <a:off x="2388777" y="3718189"/>
                <a:ext cx="83596" cy="93430"/>
              </a:xfrm>
              <a:custGeom>
                <a:avLst/>
                <a:gdLst>
                  <a:gd name="T0" fmla="*/ 27 w 43"/>
                  <a:gd name="T1" fmla="*/ 48 h 48"/>
                  <a:gd name="T2" fmla="*/ 41 w 43"/>
                  <a:gd name="T3" fmla="*/ 33 h 48"/>
                  <a:gd name="T4" fmla="*/ 43 w 43"/>
                  <a:gd name="T5" fmla="*/ 20 h 48"/>
                  <a:gd name="T6" fmla="*/ 30 w 43"/>
                  <a:gd name="T7" fmla="*/ 18 h 48"/>
                  <a:gd name="T8" fmla="*/ 17 w 43"/>
                  <a:gd name="T9" fmla="*/ 1 h 48"/>
                  <a:gd name="T10" fmla="*/ 2 w 43"/>
                  <a:gd name="T11" fmla="*/ 17 h 48"/>
                  <a:gd name="T12" fmla="*/ 2 w 43"/>
                  <a:gd name="T13" fmla="*/ 31 h 48"/>
                  <a:gd name="T14" fmla="*/ 5 w 43"/>
                  <a:gd name="T15" fmla="*/ 28 h 48"/>
                  <a:gd name="T16" fmla="*/ 7 w 43"/>
                  <a:gd name="T17" fmla="*/ 25 h 48"/>
                  <a:gd name="T18" fmla="*/ 3 w 43"/>
                  <a:gd name="T19" fmla="*/ 25 h 48"/>
                  <a:gd name="T20" fmla="*/ 3 w 43"/>
                  <a:gd name="T21" fmla="*/ 24 h 48"/>
                  <a:gd name="T22" fmla="*/ 3 w 43"/>
                  <a:gd name="T23" fmla="*/ 21 h 48"/>
                  <a:gd name="T24" fmla="*/ 7 w 43"/>
                  <a:gd name="T25" fmla="*/ 26 h 48"/>
                  <a:gd name="T26" fmla="*/ 9 w 43"/>
                  <a:gd name="T27" fmla="*/ 25 h 48"/>
                  <a:gd name="T28" fmla="*/ 18 w 43"/>
                  <a:gd name="T29" fmla="*/ 20 h 48"/>
                  <a:gd name="T30" fmla="*/ 15 w 43"/>
                  <a:gd name="T31" fmla="*/ 23 h 48"/>
                  <a:gd name="T32" fmla="*/ 27 w 43"/>
                  <a:gd name="T33" fmla="*/ 4 h 48"/>
                  <a:gd name="T34" fmla="*/ 20 w 43"/>
                  <a:gd name="T35" fmla="*/ 17 h 48"/>
                  <a:gd name="T36" fmla="*/ 19 w 43"/>
                  <a:gd name="T37" fmla="*/ 14 h 48"/>
                  <a:gd name="T38" fmla="*/ 18 w 43"/>
                  <a:gd name="T39" fmla="*/ 10 h 48"/>
                  <a:gd name="T40" fmla="*/ 35 w 43"/>
                  <a:gd name="T41" fmla="*/ 21 h 48"/>
                  <a:gd name="T42" fmla="*/ 32 w 43"/>
                  <a:gd name="T43" fmla="*/ 21 h 48"/>
                  <a:gd name="T44" fmla="*/ 38 w 43"/>
                  <a:gd name="T45" fmla="*/ 26 h 48"/>
                  <a:gd name="T46" fmla="*/ 22 w 43"/>
                  <a:gd name="T47" fmla="*/ 42 h 48"/>
                  <a:gd name="T48" fmla="*/ 26 w 43"/>
                  <a:gd name="T49" fmla="*/ 35 h 48"/>
                  <a:gd name="T50" fmla="*/ 27 w 43"/>
                  <a:gd name="T51" fmla="*/ 20 h 48"/>
                  <a:gd name="T52" fmla="*/ 27 w 43"/>
                  <a:gd name="T53" fmla="*/ 19 h 48"/>
                  <a:gd name="T54" fmla="*/ 18 w 43"/>
                  <a:gd name="T55" fmla="*/ 32 h 48"/>
                  <a:gd name="T56" fmla="*/ 26 w 43"/>
                  <a:gd name="T57" fmla="*/ 34 h 48"/>
                  <a:gd name="T58" fmla="*/ 18 w 43"/>
                  <a:gd name="T59" fmla="*/ 40 h 48"/>
                  <a:gd name="T60" fmla="*/ 26 w 43"/>
                  <a:gd name="T61" fmla="*/ 31 h 48"/>
                  <a:gd name="T62" fmla="*/ 27 w 43"/>
                  <a:gd name="T63" fmla="*/ 30 h 48"/>
                  <a:gd name="T64" fmla="*/ 18 w 43"/>
                  <a:gd name="T65" fmla="*/ 36 h 48"/>
                  <a:gd name="T66" fmla="*/ 18 w 43"/>
                  <a:gd name="T67" fmla="*/ 35 h 48"/>
                  <a:gd name="T68" fmla="*/ 31 w 43"/>
                  <a:gd name="T69" fmla="*/ 21 h 48"/>
                  <a:gd name="T70" fmla="*/ 19 w 43"/>
                  <a:gd name="T71" fmla="*/ 32 h 48"/>
                  <a:gd name="T72" fmla="*/ 30 w 43"/>
                  <a:gd name="T73" fmla="*/ 21 h 48"/>
                  <a:gd name="T74" fmla="*/ 26 w 43"/>
                  <a:gd name="T75" fmla="*/ 16 h 48"/>
                  <a:gd name="T76" fmla="*/ 18 w 43"/>
                  <a:gd name="T77" fmla="*/ 7 h 48"/>
                  <a:gd name="T78" fmla="*/ 22 w 43"/>
                  <a:gd name="T79" fmla="*/ 11 h 48"/>
                  <a:gd name="T80" fmla="*/ 24 w 43"/>
                  <a:gd name="T81" fmla="*/ 12 h 48"/>
                  <a:gd name="T82" fmla="*/ 24 w 43"/>
                  <a:gd name="T83" fmla="*/ 12 h 48"/>
                  <a:gd name="T84" fmla="*/ 9 w 43"/>
                  <a:gd name="T85" fmla="*/ 28 h 48"/>
                  <a:gd name="T86" fmla="*/ 27 w 43"/>
                  <a:gd name="T87" fmla="*/ 18 h 48"/>
                  <a:gd name="T88" fmla="*/ 20 w 43"/>
                  <a:gd name="T89" fmla="*/ 24 h 48"/>
                  <a:gd name="T90" fmla="*/ 17 w 43"/>
                  <a:gd name="T91" fmla="*/ 28 h 48"/>
                  <a:gd name="T92" fmla="*/ 18 w 43"/>
                  <a:gd name="T93" fmla="*/ 44 h 48"/>
                  <a:gd name="T94" fmla="*/ 21 w 43"/>
                  <a:gd name="T95" fmla="*/ 44 h 48"/>
                  <a:gd name="T96" fmla="*/ 26 w 43"/>
                  <a:gd name="T97" fmla="*/ 44 h 48"/>
                  <a:gd name="T98" fmla="*/ 27 w 43"/>
                  <a:gd name="T99" fmla="*/ 30 h 48"/>
                  <a:gd name="T100" fmla="*/ 31 w 43"/>
                  <a:gd name="T101" fmla="*/ 29 h 48"/>
                  <a:gd name="T102" fmla="*/ 35 w 43"/>
                  <a:gd name="T103" fmla="*/ 30 h 48"/>
                  <a:gd name="T104" fmla="*/ 40 w 43"/>
                  <a:gd name="T105" fmla="*/ 30 h 48"/>
                  <a:gd name="T106" fmla="*/ 33 w 43"/>
                  <a:gd name="T107" fmla="*/ 27 h 48"/>
                  <a:gd name="T108" fmla="*/ 19 w 43"/>
                  <a:gd name="T109" fmla="*/ 3 h 48"/>
                  <a:gd name="T110" fmla="*/ 5 w 43"/>
                  <a:gd name="T111" fmla="*/ 26 h 48"/>
                  <a:gd name="T112" fmla="*/ 5 w 43"/>
                  <a:gd name="T113" fmla="*/ 23 h 48"/>
                  <a:gd name="T114" fmla="*/ 6 w 43"/>
                  <a:gd name="T115" fmla="*/ 28 h 48"/>
                  <a:gd name="T116" fmla="*/ 8 w 43"/>
                  <a:gd name="T117" fmla="*/ 2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3" h="48">
                    <a:moveTo>
                      <a:pt x="15" y="46"/>
                    </a:moveTo>
                    <a:cubicBezTo>
                      <a:pt x="15" y="46"/>
                      <a:pt x="15" y="46"/>
                      <a:pt x="15" y="47"/>
                    </a:cubicBezTo>
                    <a:cubicBezTo>
                      <a:pt x="16" y="47"/>
                      <a:pt x="16" y="47"/>
                      <a:pt x="17" y="47"/>
                    </a:cubicBezTo>
                    <a:cubicBezTo>
                      <a:pt x="20" y="47"/>
                      <a:pt x="24" y="48"/>
                      <a:pt x="27" y="48"/>
                    </a:cubicBezTo>
                    <a:cubicBezTo>
                      <a:pt x="28" y="48"/>
                      <a:pt x="29" y="47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8" y="41"/>
                      <a:pt x="29" y="37"/>
                      <a:pt x="29" y="33"/>
                    </a:cubicBezTo>
                    <a:cubicBezTo>
                      <a:pt x="33" y="33"/>
                      <a:pt x="37" y="33"/>
                      <a:pt x="41" y="33"/>
                    </a:cubicBezTo>
                    <a:cubicBezTo>
                      <a:pt x="41" y="33"/>
                      <a:pt x="42" y="33"/>
                      <a:pt x="42" y="33"/>
                    </a:cubicBezTo>
                    <a:cubicBezTo>
                      <a:pt x="42" y="32"/>
                      <a:pt x="43" y="32"/>
                      <a:pt x="43" y="31"/>
                    </a:cubicBezTo>
                    <a:cubicBezTo>
                      <a:pt x="43" y="28"/>
                      <a:pt x="43" y="24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19"/>
                      <a:pt x="42" y="19"/>
                    </a:cubicBezTo>
                    <a:cubicBezTo>
                      <a:pt x="38" y="18"/>
                      <a:pt x="34" y="19"/>
                      <a:pt x="30" y="18"/>
                    </a:cubicBezTo>
                    <a:cubicBezTo>
                      <a:pt x="30" y="13"/>
                      <a:pt x="30" y="8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1"/>
                      <a:pt x="29" y="1"/>
                      <a:pt x="28" y="1"/>
                    </a:cubicBezTo>
                    <a:cubicBezTo>
                      <a:pt x="25" y="1"/>
                      <a:pt x="21" y="0"/>
                      <a:pt x="17" y="1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5" y="7"/>
                      <a:pt x="15" y="12"/>
                      <a:pt x="16" y="17"/>
                    </a:cubicBezTo>
                    <a:cubicBezTo>
                      <a:pt x="11" y="17"/>
                      <a:pt x="6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2"/>
                      <a:pt x="0" y="26"/>
                      <a:pt x="0" y="30"/>
                    </a:cubicBezTo>
                    <a:cubicBezTo>
                      <a:pt x="0" y="31"/>
                      <a:pt x="1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6" y="31"/>
                      <a:pt x="10" y="31"/>
                      <a:pt x="15" y="31"/>
                    </a:cubicBezTo>
                    <a:cubicBezTo>
                      <a:pt x="15" y="36"/>
                      <a:pt x="15" y="41"/>
                      <a:pt x="15" y="46"/>
                    </a:cubicBezTo>
                    <a:close/>
                    <a:moveTo>
                      <a:pt x="5" y="28"/>
                    </a:moveTo>
                    <a:cubicBezTo>
                      <a:pt x="4" y="28"/>
                      <a:pt x="4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5" y="27"/>
                      <a:pt x="6" y="26"/>
                      <a:pt x="7" y="25"/>
                    </a:cubicBezTo>
                    <a:cubicBezTo>
                      <a:pt x="6" y="26"/>
                      <a:pt x="6" y="27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lose/>
                    <a:moveTo>
                      <a:pt x="3" y="25"/>
                    </a:moveTo>
                    <a:cubicBezTo>
                      <a:pt x="3" y="25"/>
                      <a:pt x="3" y="25"/>
                      <a:pt x="3" y="25"/>
                    </a:cubicBezTo>
                    <a:cubicBezTo>
                      <a:pt x="4" y="24"/>
                      <a:pt x="9" y="19"/>
                      <a:pt x="6" y="23"/>
                    </a:cubicBezTo>
                    <a:cubicBezTo>
                      <a:pt x="5" y="24"/>
                      <a:pt x="4" y="26"/>
                      <a:pt x="3" y="27"/>
                    </a:cubicBezTo>
                    <a:cubicBezTo>
                      <a:pt x="3" y="26"/>
                      <a:pt x="3" y="26"/>
                      <a:pt x="3" y="25"/>
                    </a:cubicBezTo>
                    <a:close/>
                    <a:moveTo>
                      <a:pt x="3" y="24"/>
                    </a:moveTo>
                    <a:cubicBezTo>
                      <a:pt x="3" y="23"/>
                      <a:pt x="3" y="22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5" y="21"/>
                      <a:pt x="3" y="22"/>
                      <a:pt x="3" y="24"/>
                    </a:cubicBezTo>
                    <a:close/>
                    <a:moveTo>
                      <a:pt x="3" y="21"/>
                    </a:move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4" y="20"/>
                      <a:pt x="4" y="20"/>
                    </a:cubicBezTo>
                    <a:cubicBezTo>
                      <a:pt x="4" y="20"/>
                      <a:pt x="3" y="20"/>
                      <a:pt x="3" y="21"/>
                    </a:cubicBezTo>
                    <a:close/>
                    <a:moveTo>
                      <a:pt x="7" y="26"/>
                    </a:moveTo>
                    <a:cubicBezTo>
                      <a:pt x="8" y="24"/>
                      <a:pt x="10" y="22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3" y="20"/>
                      <a:pt x="14" y="20"/>
                    </a:cubicBezTo>
                    <a:cubicBezTo>
                      <a:pt x="12" y="22"/>
                      <a:pt x="11" y="23"/>
                      <a:pt x="9" y="25"/>
                    </a:cubicBezTo>
                    <a:cubicBezTo>
                      <a:pt x="8" y="26"/>
                      <a:pt x="5" y="30"/>
                      <a:pt x="7" y="26"/>
                    </a:cubicBezTo>
                    <a:close/>
                    <a:moveTo>
                      <a:pt x="14" y="20"/>
                    </a:moveTo>
                    <a:cubicBezTo>
                      <a:pt x="15" y="20"/>
                      <a:pt x="16" y="20"/>
                      <a:pt x="17" y="20"/>
                    </a:cubicBezTo>
                    <a:cubicBezTo>
                      <a:pt x="17" y="20"/>
                      <a:pt x="18" y="20"/>
                      <a:pt x="18" y="20"/>
                    </a:cubicBezTo>
                    <a:cubicBezTo>
                      <a:pt x="18" y="20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1" y="18"/>
                      <a:pt x="22" y="17"/>
                    </a:cubicBezTo>
                    <a:cubicBezTo>
                      <a:pt x="20" y="19"/>
                      <a:pt x="17" y="21"/>
                      <a:pt x="15" y="23"/>
                    </a:cubicBezTo>
                    <a:cubicBezTo>
                      <a:pt x="13" y="24"/>
                      <a:pt x="11" y="25"/>
                      <a:pt x="9" y="27"/>
                    </a:cubicBezTo>
                    <a:cubicBezTo>
                      <a:pt x="11" y="25"/>
                      <a:pt x="13" y="23"/>
                      <a:pt x="14" y="21"/>
                    </a:cubicBezTo>
                    <a:cubicBezTo>
                      <a:pt x="15" y="21"/>
                      <a:pt x="15" y="20"/>
                      <a:pt x="14" y="20"/>
                    </a:cubicBezTo>
                    <a:close/>
                    <a:moveTo>
                      <a:pt x="27" y="4"/>
                    </a:moveTo>
                    <a:cubicBezTo>
                      <a:pt x="27" y="7"/>
                      <a:pt x="27" y="11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5" y="15"/>
                      <a:pt x="23" y="16"/>
                      <a:pt x="21" y="17"/>
                    </a:cubicBezTo>
                    <a:cubicBezTo>
                      <a:pt x="20" y="17"/>
                      <a:pt x="17" y="19"/>
                      <a:pt x="20" y="17"/>
                    </a:cubicBezTo>
                    <a:cubicBezTo>
                      <a:pt x="23" y="16"/>
                      <a:pt x="25" y="13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5" y="10"/>
                      <a:pt x="24" y="11"/>
                      <a:pt x="23" y="12"/>
                    </a:cubicBezTo>
                    <a:cubicBezTo>
                      <a:pt x="22" y="12"/>
                      <a:pt x="17" y="16"/>
                      <a:pt x="19" y="14"/>
                    </a:cubicBezTo>
                    <a:cubicBezTo>
                      <a:pt x="22" y="11"/>
                      <a:pt x="25" y="9"/>
                      <a:pt x="27" y="6"/>
                    </a:cubicBezTo>
                    <a:cubicBezTo>
                      <a:pt x="27" y="5"/>
                      <a:pt x="26" y="5"/>
                      <a:pt x="26" y="5"/>
                    </a:cubicBezTo>
                    <a:cubicBezTo>
                      <a:pt x="23" y="7"/>
                      <a:pt x="21" y="9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9"/>
                      <a:pt x="21" y="7"/>
                      <a:pt x="21" y="7"/>
                    </a:cubicBezTo>
                    <a:cubicBezTo>
                      <a:pt x="22" y="6"/>
                      <a:pt x="23" y="5"/>
                      <a:pt x="24" y="3"/>
                    </a:cubicBezTo>
                    <a:cubicBezTo>
                      <a:pt x="25" y="4"/>
                      <a:pt x="26" y="4"/>
                      <a:pt x="27" y="4"/>
                    </a:cubicBezTo>
                    <a:close/>
                    <a:moveTo>
                      <a:pt x="35" y="21"/>
                    </a:moveTo>
                    <a:cubicBezTo>
                      <a:pt x="33" y="23"/>
                      <a:pt x="31" y="25"/>
                      <a:pt x="29" y="28"/>
                    </a:cubicBezTo>
                    <a:cubicBezTo>
                      <a:pt x="28" y="28"/>
                      <a:pt x="27" y="29"/>
                      <a:pt x="26" y="30"/>
                    </a:cubicBezTo>
                    <a:cubicBezTo>
                      <a:pt x="27" y="30"/>
                      <a:pt x="27" y="28"/>
                      <a:pt x="28" y="27"/>
                    </a:cubicBezTo>
                    <a:cubicBezTo>
                      <a:pt x="29" y="25"/>
                      <a:pt x="31" y="23"/>
                      <a:pt x="32" y="21"/>
                    </a:cubicBezTo>
                    <a:cubicBezTo>
                      <a:pt x="33" y="21"/>
                      <a:pt x="34" y="21"/>
                      <a:pt x="35" y="21"/>
                    </a:cubicBezTo>
                    <a:close/>
                    <a:moveTo>
                      <a:pt x="40" y="26"/>
                    </a:moveTo>
                    <a:cubicBezTo>
                      <a:pt x="40" y="26"/>
                      <a:pt x="40" y="26"/>
                      <a:pt x="40" y="26"/>
                    </a:cubicBezTo>
                    <a:cubicBezTo>
                      <a:pt x="39" y="27"/>
                      <a:pt x="36" y="29"/>
                      <a:pt x="38" y="26"/>
                    </a:cubicBezTo>
                    <a:cubicBezTo>
                      <a:pt x="39" y="25"/>
                      <a:pt x="40" y="23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3"/>
                      <a:pt x="40" y="25"/>
                      <a:pt x="40" y="26"/>
                    </a:cubicBezTo>
                    <a:close/>
                    <a:moveTo>
                      <a:pt x="22" y="42"/>
                    </a:moveTo>
                    <a:cubicBezTo>
                      <a:pt x="23" y="41"/>
                      <a:pt x="25" y="40"/>
                      <a:pt x="26" y="38"/>
                    </a:cubicBezTo>
                    <a:cubicBezTo>
                      <a:pt x="26" y="38"/>
                      <a:pt x="25" y="37"/>
                      <a:pt x="25" y="38"/>
                    </a:cubicBezTo>
                    <a:cubicBezTo>
                      <a:pt x="23" y="39"/>
                      <a:pt x="22" y="40"/>
                      <a:pt x="20" y="41"/>
                    </a:cubicBezTo>
                    <a:cubicBezTo>
                      <a:pt x="22" y="39"/>
                      <a:pt x="24" y="37"/>
                      <a:pt x="26" y="35"/>
                    </a:cubicBezTo>
                    <a:cubicBezTo>
                      <a:pt x="26" y="37"/>
                      <a:pt x="26" y="39"/>
                      <a:pt x="26" y="41"/>
                    </a:cubicBezTo>
                    <a:cubicBezTo>
                      <a:pt x="24" y="41"/>
                      <a:pt x="23" y="42"/>
                      <a:pt x="22" y="42"/>
                    </a:cubicBezTo>
                    <a:close/>
                    <a:moveTo>
                      <a:pt x="27" y="19"/>
                    </a:moveTo>
                    <a:cubicBezTo>
                      <a:pt x="27" y="19"/>
                      <a:pt x="27" y="19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20"/>
                      <a:pt x="28" y="21"/>
                    </a:cubicBezTo>
                    <a:cubicBezTo>
                      <a:pt x="24" y="23"/>
                      <a:pt x="22" y="26"/>
                      <a:pt x="19" y="28"/>
                    </a:cubicBezTo>
                    <a:cubicBezTo>
                      <a:pt x="22" y="26"/>
                      <a:pt x="24" y="22"/>
                      <a:pt x="27" y="19"/>
                    </a:cubicBezTo>
                    <a:close/>
                    <a:moveTo>
                      <a:pt x="28" y="21"/>
                    </a:moveTo>
                    <a:cubicBezTo>
                      <a:pt x="28" y="21"/>
                      <a:pt x="28" y="21"/>
                      <a:pt x="28" y="21"/>
                    </a:cubicBezTo>
                    <a:cubicBezTo>
                      <a:pt x="27" y="22"/>
                      <a:pt x="25" y="24"/>
                      <a:pt x="24" y="26"/>
                    </a:cubicBezTo>
                    <a:cubicBezTo>
                      <a:pt x="22" y="28"/>
                      <a:pt x="20" y="30"/>
                      <a:pt x="18" y="32"/>
                    </a:cubicBezTo>
                    <a:cubicBezTo>
                      <a:pt x="18" y="31"/>
                      <a:pt x="18" y="30"/>
                      <a:pt x="18" y="30"/>
                    </a:cubicBezTo>
                    <a:cubicBezTo>
                      <a:pt x="22" y="27"/>
                      <a:pt x="25" y="24"/>
                      <a:pt x="28" y="21"/>
                    </a:cubicBezTo>
                    <a:close/>
                    <a:moveTo>
                      <a:pt x="26" y="34"/>
                    </a:moveTo>
                    <a:cubicBezTo>
                      <a:pt x="26" y="34"/>
                      <a:pt x="26" y="34"/>
                      <a:pt x="26" y="34"/>
                    </a:cubicBezTo>
                    <a:cubicBezTo>
                      <a:pt x="23" y="35"/>
                      <a:pt x="22" y="36"/>
                      <a:pt x="20" y="38"/>
                    </a:cubicBezTo>
                    <a:cubicBezTo>
                      <a:pt x="22" y="36"/>
                      <a:pt x="24" y="34"/>
                      <a:pt x="26" y="32"/>
                    </a:cubicBezTo>
                    <a:cubicBezTo>
                      <a:pt x="26" y="33"/>
                      <a:pt x="26" y="33"/>
                      <a:pt x="26" y="34"/>
                    </a:cubicBezTo>
                    <a:close/>
                    <a:moveTo>
                      <a:pt x="18" y="40"/>
                    </a:moveTo>
                    <a:cubicBezTo>
                      <a:pt x="20" y="38"/>
                      <a:pt x="22" y="36"/>
                      <a:pt x="25" y="35"/>
                    </a:cubicBezTo>
                    <a:cubicBezTo>
                      <a:pt x="23" y="38"/>
                      <a:pt x="20" y="40"/>
                      <a:pt x="18" y="42"/>
                    </a:cubicBezTo>
                    <a:cubicBezTo>
                      <a:pt x="18" y="41"/>
                      <a:pt x="18" y="40"/>
                      <a:pt x="18" y="40"/>
                    </a:cubicBezTo>
                    <a:close/>
                    <a:moveTo>
                      <a:pt x="26" y="31"/>
                    </a:move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6" y="31"/>
                      <a:pt x="26" y="31"/>
                      <a:pt x="26" y="31"/>
                    </a:cubicBezTo>
                    <a:close/>
                    <a:moveTo>
                      <a:pt x="25" y="32"/>
                    </a:moveTo>
                    <a:cubicBezTo>
                      <a:pt x="23" y="34"/>
                      <a:pt x="20" y="36"/>
                      <a:pt x="18" y="38"/>
                    </a:cubicBezTo>
                    <a:cubicBezTo>
                      <a:pt x="18" y="38"/>
                      <a:pt x="18" y="37"/>
                      <a:pt x="18" y="36"/>
                    </a:cubicBezTo>
                    <a:cubicBezTo>
                      <a:pt x="20" y="35"/>
                      <a:pt x="22" y="33"/>
                      <a:pt x="25" y="32"/>
                    </a:cubicBezTo>
                    <a:close/>
                    <a:moveTo>
                      <a:pt x="24" y="31"/>
                    </a:moveTo>
                    <a:cubicBezTo>
                      <a:pt x="24" y="31"/>
                      <a:pt x="24" y="31"/>
                      <a:pt x="25" y="31"/>
                    </a:cubicBezTo>
                    <a:cubicBezTo>
                      <a:pt x="22" y="32"/>
                      <a:pt x="20" y="34"/>
                      <a:pt x="18" y="35"/>
                    </a:cubicBezTo>
                    <a:cubicBezTo>
                      <a:pt x="18" y="35"/>
                      <a:pt x="18" y="34"/>
                      <a:pt x="18" y="33"/>
                    </a:cubicBezTo>
                    <a:cubicBezTo>
                      <a:pt x="21" y="31"/>
                      <a:pt x="24" y="28"/>
                      <a:pt x="27" y="25"/>
                    </a:cubicBezTo>
                    <a:cubicBezTo>
                      <a:pt x="27" y="24"/>
                      <a:pt x="28" y="23"/>
                      <a:pt x="29" y="23"/>
                    </a:cubicBezTo>
                    <a:cubicBezTo>
                      <a:pt x="29" y="23"/>
                      <a:pt x="30" y="22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29" y="24"/>
                      <a:pt x="27" y="28"/>
                      <a:pt x="24" y="31"/>
                    </a:cubicBezTo>
                    <a:close/>
                    <a:moveTo>
                      <a:pt x="22" y="29"/>
                    </a:moveTo>
                    <a:cubicBezTo>
                      <a:pt x="21" y="30"/>
                      <a:pt x="20" y="31"/>
                      <a:pt x="19" y="32"/>
                    </a:cubicBezTo>
                    <a:cubicBezTo>
                      <a:pt x="18" y="33"/>
                      <a:pt x="18" y="32"/>
                      <a:pt x="19" y="31"/>
                    </a:cubicBezTo>
                    <a:cubicBezTo>
                      <a:pt x="20" y="30"/>
                      <a:pt x="21" y="30"/>
                      <a:pt x="22" y="29"/>
                    </a:cubicBezTo>
                    <a:cubicBezTo>
                      <a:pt x="24" y="26"/>
                      <a:pt x="27" y="24"/>
                      <a:pt x="29" y="21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27" y="23"/>
                      <a:pt x="25" y="26"/>
                      <a:pt x="22" y="29"/>
                    </a:cubicBezTo>
                    <a:close/>
                    <a:moveTo>
                      <a:pt x="24" y="17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6"/>
                      <a:pt x="25" y="16"/>
                      <a:pt x="26" y="16"/>
                    </a:cubicBezTo>
                    <a:cubicBezTo>
                      <a:pt x="25" y="16"/>
                      <a:pt x="24" y="17"/>
                      <a:pt x="24" y="17"/>
                    </a:cubicBezTo>
                    <a:close/>
                    <a:moveTo>
                      <a:pt x="21" y="6"/>
                    </a:moveTo>
                    <a:cubicBezTo>
                      <a:pt x="20" y="7"/>
                      <a:pt x="19" y="8"/>
                      <a:pt x="18" y="9"/>
                    </a:cubicBezTo>
                    <a:cubicBezTo>
                      <a:pt x="18" y="8"/>
                      <a:pt x="18" y="7"/>
                      <a:pt x="18" y="7"/>
                    </a:cubicBezTo>
                    <a:cubicBezTo>
                      <a:pt x="20" y="6"/>
                      <a:pt x="21" y="6"/>
                      <a:pt x="22" y="5"/>
                    </a:cubicBezTo>
                    <a:cubicBezTo>
                      <a:pt x="25" y="3"/>
                      <a:pt x="21" y="6"/>
                      <a:pt x="21" y="6"/>
                    </a:cubicBezTo>
                    <a:close/>
                    <a:moveTo>
                      <a:pt x="24" y="7"/>
                    </a:moveTo>
                    <a:cubicBezTo>
                      <a:pt x="27" y="5"/>
                      <a:pt x="22" y="10"/>
                      <a:pt x="22" y="11"/>
                    </a:cubicBezTo>
                    <a:cubicBezTo>
                      <a:pt x="21" y="12"/>
                      <a:pt x="20" y="13"/>
                      <a:pt x="18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21" y="10"/>
                      <a:pt x="22" y="8"/>
                      <a:pt x="24" y="7"/>
                    </a:cubicBezTo>
                    <a:close/>
                    <a:moveTo>
                      <a:pt x="24" y="12"/>
                    </a:moveTo>
                    <a:cubicBezTo>
                      <a:pt x="28" y="9"/>
                      <a:pt x="24" y="14"/>
                      <a:pt x="23" y="14"/>
                    </a:cubicBezTo>
                    <a:cubicBezTo>
                      <a:pt x="22" y="15"/>
                      <a:pt x="20" y="17"/>
                      <a:pt x="19" y="17"/>
                    </a:cubicBezTo>
                    <a:cubicBezTo>
                      <a:pt x="19" y="17"/>
                      <a:pt x="18" y="16"/>
                      <a:pt x="18" y="15"/>
                    </a:cubicBezTo>
                    <a:cubicBezTo>
                      <a:pt x="21" y="14"/>
                      <a:pt x="22" y="13"/>
                      <a:pt x="24" y="12"/>
                    </a:cubicBezTo>
                    <a:close/>
                    <a:moveTo>
                      <a:pt x="22" y="18"/>
                    </a:moveTo>
                    <a:cubicBezTo>
                      <a:pt x="19" y="21"/>
                      <a:pt x="15" y="24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1" y="28"/>
                      <a:pt x="10" y="28"/>
                      <a:pt x="9" y="28"/>
                    </a:cubicBezTo>
                    <a:cubicBezTo>
                      <a:pt x="13" y="25"/>
                      <a:pt x="18" y="21"/>
                      <a:pt x="22" y="18"/>
                    </a:cubicBezTo>
                    <a:close/>
                    <a:moveTo>
                      <a:pt x="27" y="15"/>
                    </a:move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6"/>
                      <a:pt x="27" y="17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3" y="21"/>
                      <a:pt x="19" y="24"/>
                      <a:pt x="15" y="27"/>
                    </a:cubicBezTo>
                    <a:cubicBezTo>
                      <a:pt x="15" y="28"/>
                      <a:pt x="16" y="28"/>
                      <a:pt x="16" y="28"/>
                    </a:cubicBezTo>
                    <a:cubicBezTo>
                      <a:pt x="17" y="26"/>
                      <a:pt x="19" y="25"/>
                      <a:pt x="20" y="24"/>
                    </a:cubicBezTo>
                    <a:cubicBezTo>
                      <a:pt x="21" y="23"/>
                      <a:pt x="23" y="22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2" y="23"/>
                      <a:pt x="20" y="26"/>
                      <a:pt x="18" y="29"/>
                    </a:cubicBezTo>
                    <a:cubicBezTo>
                      <a:pt x="17" y="29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6" y="28"/>
                    </a:cubicBezTo>
                    <a:cubicBezTo>
                      <a:pt x="15" y="28"/>
                      <a:pt x="15" y="28"/>
                      <a:pt x="14" y="28"/>
                    </a:cubicBezTo>
                    <a:cubicBezTo>
                      <a:pt x="18" y="23"/>
                      <a:pt x="22" y="19"/>
                      <a:pt x="27" y="15"/>
                    </a:cubicBezTo>
                    <a:close/>
                    <a:moveTo>
                      <a:pt x="18" y="44"/>
                    </a:moveTo>
                    <a:cubicBezTo>
                      <a:pt x="18" y="44"/>
                      <a:pt x="18" y="43"/>
                      <a:pt x="18" y="43"/>
                    </a:cubicBezTo>
                    <a:cubicBezTo>
                      <a:pt x="20" y="42"/>
                      <a:pt x="22" y="40"/>
                      <a:pt x="24" y="39"/>
                    </a:cubicBezTo>
                    <a:cubicBezTo>
                      <a:pt x="23" y="40"/>
                      <a:pt x="21" y="42"/>
                      <a:pt x="21" y="43"/>
                    </a:cubicBezTo>
                    <a:cubicBezTo>
                      <a:pt x="20" y="43"/>
                      <a:pt x="21" y="44"/>
                      <a:pt x="21" y="44"/>
                    </a:cubicBezTo>
                    <a:cubicBezTo>
                      <a:pt x="22" y="43"/>
                      <a:pt x="22" y="43"/>
                      <a:pt x="23" y="43"/>
                    </a:cubicBezTo>
                    <a:cubicBezTo>
                      <a:pt x="23" y="42"/>
                      <a:pt x="24" y="42"/>
                      <a:pt x="25" y="42"/>
                    </a:cubicBezTo>
                    <a:cubicBezTo>
                      <a:pt x="26" y="41"/>
                      <a:pt x="25" y="43"/>
                      <a:pt x="25" y="43"/>
                    </a:cubicBezTo>
                    <a:cubicBezTo>
                      <a:pt x="25" y="43"/>
                      <a:pt x="26" y="44"/>
                      <a:pt x="26" y="44"/>
                    </a:cubicBezTo>
                    <a:cubicBezTo>
                      <a:pt x="26" y="44"/>
                      <a:pt x="26" y="44"/>
                      <a:pt x="26" y="45"/>
                    </a:cubicBezTo>
                    <a:cubicBezTo>
                      <a:pt x="23" y="45"/>
                      <a:pt x="21" y="44"/>
                      <a:pt x="18" y="44"/>
                    </a:cubicBezTo>
                    <a:close/>
                    <a:moveTo>
                      <a:pt x="28" y="30"/>
                    </a:move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8"/>
                      <a:pt x="31" y="26"/>
                      <a:pt x="34" y="24"/>
                    </a:cubicBezTo>
                    <a:cubicBezTo>
                      <a:pt x="35" y="22"/>
                      <a:pt x="38" y="20"/>
                      <a:pt x="34" y="24"/>
                    </a:cubicBezTo>
                    <a:cubicBezTo>
                      <a:pt x="33" y="26"/>
                      <a:pt x="31" y="27"/>
                      <a:pt x="30" y="29"/>
                    </a:cubicBezTo>
                    <a:cubicBezTo>
                      <a:pt x="30" y="29"/>
                      <a:pt x="31" y="30"/>
                      <a:pt x="31" y="29"/>
                    </a:cubicBezTo>
                    <a:cubicBezTo>
                      <a:pt x="33" y="28"/>
                      <a:pt x="35" y="26"/>
                      <a:pt x="37" y="25"/>
                    </a:cubicBezTo>
                    <a:cubicBezTo>
                      <a:pt x="37" y="24"/>
                      <a:pt x="39" y="22"/>
                      <a:pt x="38" y="25"/>
                    </a:cubicBezTo>
                    <a:cubicBezTo>
                      <a:pt x="37" y="26"/>
                      <a:pt x="36" y="28"/>
                      <a:pt x="35" y="29"/>
                    </a:cubicBezTo>
                    <a:cubicBezTo>
                      <a:pt x="34" y="29"/>
                      <a:pt x="35" y="30"/>
                      <a:pt x="35" y="30"/>
                    </a:cubicBezTo>
                    <a:cubicBezTo>
                      <a:pt x="36" y="29"/>
                      <a:pt x="40" y="26"/>
                      <a:pt x="39" y="29"/>
                    </a:cubicBezTo>
                    <a:cubicBezTo>
                      <a:pt x="39" y="29"/>
                      <a:pt x="40" y="29"/>
                      <a:pt x="40" y="29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9"/>
                      <a:pt x="40" y="30"/>
                    </a:cubicBezTo>
                    <a:cubicBezTo>
                      <a:pt x="36" y="30"/>
                      <a:pt x="32" y="30"/>
                      <a:pt x="28" y="30"/>
                    </a:cubicBezTo>
                    <a:close/>
                    <a:moveTo>
                      <a:pt x="37" y="21"/>
                    </a:moveTo>
                    <a:cubicBezTo>
                      <a:pt x="38" y="21"/>
                      <a:pt x="39" y="21"/>
                      <a:pt x="39" y="21"/>
                    </a:cubicBezTo>
                    <a:cubicBezTo>
                      <a:pt x="37" y="23"/>
                      <a:pt x="34" y="25"/>
                      <a:pt x="33" y="27"/>
                    </a:cubicBezTo>
                    <a:cubicBezTo>
                      <a:pt x="34" y="25"/>
                      <a:pt x="36" y="24"/>
                      <a:pt x="37" y="21"/>
                    </a:cubicBezTo>
                    <a:close/>
                    <a:moveTo>
                      <a:pt x="23" y="3"/>
                    </a:moveTo>
                    <a:cubicBezTo>
                      <a:pt x="21" y="4"/>
                      <a:pt x="20" y="5"/>
                      <a:pt x="18" y="6"/>
                    </a:cubicBezTo>
                    <a:cubicBezTo>
                      <a:pt x="19" y="5"/>
                      <a:pt x="19" y="4"/>
                      <a:pt x="19" y="3"/>
                    </a:cubicBezTo>
                    <a:cubicBezTo>
                      <a:pt x="20" y="3"/>
                      <a:pt x="21" y="3"/>
                      <a:pt x="23" y="3"/>
                    </a:cubicBezTo>
                    <a:close/>
                    <a:moveTo>
                      <a:pt x="11" y="20"/>
                    </a:moveTo>
                    <a:cubicBezTo>
                      <a:pt x="11" y="20"/>
                      <a:pt x="11" y="20"/>
                      <a:pt x="11" y="20"/>
                    </a:cubicBezTo>
                    <a:cubicBezTo>
                      <a:pt x="8" y="22"/>
                      <a:pt x="7" y="24"/>
                      <a:pt x="5" y="26"/>
                    </a:cubicBezTo>
                    <a:cubicBezTo>
                      <a:pt x="2" y="29"/>
                      <a:pt x="7" y="23"/>
                      <a:pt x="6" y="24"/>
                    </a:cubicBezTo>
                    <a:cubicBezTo>
                      <a:pt x="7" y="23"/>
                      <a:pt x="8" y="22"/>
                      <a:pt x="8" y="21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7" y="21"/>
                      <a:pt x="6" y="22"/>
                      <a:pt x="5" y="23"/>
                    </a:cubicBezTo>
                    <a:cubicBezTo>
                      <a:pt x="2" y="25"/>
                      <a:pt x="4" y="21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7" y="20"/>
                      <a:pt x="9" y="20"/>
                      <a:pt x="11" y="20"/>
                    </a:cubicBezTo>
                    <a:close/>
                    <a:moveTo>
                      <a:pt x="6" y="28"/>
                    </a:moveTo>
                    <a:cubicBezTo>
                      <a:pt x="8" y="27"/>
                      <a:pt x="10" y="25"/>
                      <a:pt x="11" y="23"/>
                    </a:cubicBezTo>
                    <a:cubicBezTo>
                      <a:pt x="14" y="20"/>
                      <a:pt x="12" y="22"/>
                      <a:pt x="11" y="24"/>
                    </a:cubicBezTo>
                    <a:cubicBezTo>
                      <a:pt x="10" y="25"/>
                      <a:pt x="9" y="27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7" y="28"/>
                      <a:pt x="7" y="28"/>
                      <a:pt x="6" y="2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8" name="Freeform 197"/>
              <p:cNvSpPr>
                <a:spLocks noEditPoints="1"/>
              </p:cNvSpPr>
              <p:nvPr/>
            </p:nvSpPr>
            <p:spPr bwMode="auto">
              <a:xfrm>
                <a:off x="1159727" y="3066934"/>
                <a:ext cx="259802" cy="184402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6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2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3 w 134"/>
                  <a:gd name="T33" fmla="*/ 28 h 95"/>
                  <a:gd name="T34" fmla="*/ 19 w 134"/>
                  <a:gd name="T35" fmla="*/ 55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7 w 134"/>
                  <a:gd name="T47" fmla="*/ 26 h 95"/>
                  <a:gd name="T48" fmla="*/ 10 w 134"/>
                  <a:gd name="T49" fmla="*/ 28 h 95"/>
                  <a:gd name="T50" fmla="*/ 7 w 134"/>
                  <a:gd name="T51" fmla="*/ 27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1 w 134"/>
                  <a:gd name="T81" fmla="*/ 42 h 95"/>
                  <a:gd name="T82" fmla="*/ 59 w 134"/>
                  <a:gd name="T83" fmla="*/ 70 h 95"/>
                  <a:gd name="T84" fmla="*/ 51 w 134"/>
                  <a:gd name="T85" fmla="*/ 75 h 95"/>
                  <a:gd name="T86" fmla="*/ 119 w 134"/>
                  <a:gd name="T87" fmla="*/ 60 h 95"/>
                  <a:gd name="T88" fmla="*/ 120 w 134"/>
                  <a:gd name="T89" fmla="*/ 64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70 h 95"/>
                  <a:gd name="T98" fmla="*/ 78 w 134"/>
                  <a:gd name="T99" fmla="*/ 54 h 95"/>
                  <a:gd name="T100" fmla="*/ 96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2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9"/>
                      <a:pt x="0" y="44"/>
                    </a:cubicBezTo>
                    <a:cubicBezTo>
                      <a:pt x="0" y="51"/>
                      <a:pt x="6" y="55"/>
                      <a:pt x="13" y="56"/>
                    </a:cubicBezTo>
                    <a:cubicBezTo>
                      <a:pt x="8" y="60"/>
                      <a:pt x="5" y="65"/>
                      <a:pt x="10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3"/>
                    </a:cubicBezTo>
                    <a:cubicBezTo>
                      <a:pt x="16" y="93"/>
                      <a:pt x="16" y="94"/>
                      <a:pt x="16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7"/>
                    </a:cubicBezTo>
                    <a:cubicBezTo>
                      <a:pt x="54" y="86"/>
                      <a:pt x="65" y="84"/>
                      <a:pt x="70" y="76"/>
                    </a:cubicBezTo>
                    <a:cubicBezTo>
                      <a:pt x="73" y="79"/>
                      <a:pt x="77" y="83"/>
                      <a:pt x="82" y="83"/>
                    </a:cubicBezTo>
                    <a:cubicBezTo>
                      <a:pt x="86" y="83"/>
                      <a:pt x="90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1"/>
                      <a:pt x="129" y="35"/>
                    </a:cubicBezTo>
                    <a:cubicBezTo>
                      <a:pt x="126" y="30"/>
                      <a:pt x="121" y="27"/>
                      <a:pt x="115" y="28"/>
                    </a:cubicBezTo>
                    <a:cubicBezTo>
                      <a:pt x="117" y="23"/>
                      <a:pt x="115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10"/>
                      <a:pt x="25" y="16"/>
                      <a:pt x="25" y="22"/>
                    </a:cubicBezTo>
                    <a:cubicBezTo>
                      <a:pt x="20" y="16"/>
                      <a:pt x="12" y="12"/>
                      <a:pt x="6" y="19"/>
                    </a:cubicBezTo>
                    <a:cubicBezTo>
                      <a:pt x="1" y="23"/>
                      <a:pt x="4" y="30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6" y="24"/>
                      <a:pt x="6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7"/>
                      <a:pt x="12" y="20"/>
                    </a:cubicBezTo>
                    <a:cubicBezTo>
                      <a:pt x="10" y="22"/>
                      <a:pt x="8" y="23"/>
                      <a:pt x="6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5" y="20"/>
                      <a:pt x="14" y="21"/>
                      <a:pt x="13" y="22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4" y="18"/>
                    </a:cubicBezTo>
                    <a:cubicBezTo>
                      <a:pt x="15" y="18"/>
                      <a:pt x="16" y="19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6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6" y="28"/>
                    </a:cubicBezTo>
                    <a:cubicBezTo>
                      <a:pt x="17" y="28"/>
                      <a:pt x="18" y="27"/>
                      <a:pt x="19" y="27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1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7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2" y="16"/>
                      <a:pt x="35" y="15"/>
                    </a:cubicBezTo>
                    <a:cubicBezTo>
                      <a:pt x="36" y="14"/>
                      <a:pt x="38" y="13"/>
                      <a:pt x="40" y="12"/>
                    </a:cubicBezTo>
                    <a:cubicBezTo>
                      <a:pt x="39" y="12"/>
                      <a:pt x="37" y="15"/>
                      <a:pt x="35" y="15"/>
                    </a:cubicBezTo>
                    <a:cubicBezTo>
                      <a:pt x="33" y="17"/>
                      <a:pt x="30" y="19"/>
                      <a:pt x="28" y="22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9"/>
                      <a:pt x="40" y="20"/>
                      <a:pt x="36" y="22"/>
                    </a:cubicBezTo>
                    <a:cubicBezTo>
                      <a:pt x="33" y="24"/>
                      <a:pt x="30" y="26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0" y="25"/>
                      <a:pt x="33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9"/>
                      <a:pt x="55" y="11"/>
                      <a:pt x="51" y="13"/>
                    </a:cubicBezTo>
                    <a:cubicBezTo>
                      <a:pt x="51" y="13"/>
                      <a:pt x="51" y="12"/>
                      <a:pt x="51" y="12"/>
                    </a:cubicBezTo>
                    <a:cubicBezTo>
                      <a:pt x="53" y="11"/>
                      <a:pt x="54" y="10"/>
                      <a:pt x="55" y="9"/>
                    </a:cubicBezTo>
                    <a:cubicBezTo>
                      <a:pt x="58" y="8"/>
                      <a:pt x="59" y="6"/>
                      <a:pt x="62" y="5"/>
                    </a:cubicBezTo>
                    <a:cubicBezTo>
                      <a:pt x="62" y="5"/>
                      <a:pt x="63" y="6"/>
                      <a:pt x="64" y="6"/>
                    </a:cubicBezTo>
                    <a:close/>
                    <a:moveTo>
                      <a:pt x="66" y="9"/>
                    </a:moveTo>
                    <a:cubicBezTo>
                      <a:pt x="56" y="15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8" y="33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0" y="11"/>
                      <a:pt x="65" y="7"/>
                    </a:cubicBezTo>
                    <a:cubicBezTo>
                      <a:pt x="65" y="8"/>
                      <a:pt x="66" y="8"/>
                      <a:pt x="66" y="9"/>
                    </a:cubicBezTo>
                    <a:close/>
                    <a:moveTo>
                      <a:pt x="68" y="12"/>
                    </a:moveTo>
                    <a:cubicBezTo>
                      <a:pt x="63" y="14"/>
                      <a:pt x="59" y="17"/>
                      <a:pt x="54" y="20"/>
                    </a:cubicBezTo>
                    <a:cubicBezTo>
                      <a:pt x="49" y="23"/>
                      <a:pt x="43" y="26"/>
                      <a:pt x="37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8" y="39"/>
                      <a:pt x="16" y="41"/>
                      <a:pt x="13" y="43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0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6" y="9"/>
                    </a:cubicBezTo>
                    <a:cubicBezTo>
                      <a:pt x="67" y="10"/>
                      <a:pt x="67" y="11"/>
                      <a:pt x="68" y="12"/>
                    </a:cubicBezTo>
                    <a:close/>
                    <a:moveTo>
                      <a:pt x="80" y="9"/>
                    </a:moveTo>
                    <a:cubicBezTo>
                      <a:pt x="81" y="8"/>
                      <a:pt x="85" y="6"/>
                      <a:pt x="84" y="7"/>
                    </a:cubicBezTo>
                    <a:cubicBezTo>
                      <a:pt x="82" y="8"/>
                      <a:pt x="81" y="9"/>
                      <a:pt x="79" y="10"/>
                    </a:cubicBezTo>
                    <a:cubicBezTo>
                      <a:pt x="76" y="12"/>
                      <a:pt x="72" y="14"/>
                      <a:pt x="68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3"/>
                      <a:pt x="34" y="36"/>
                      <a:pt x="27" y="40"/>
                    </a:cubicBezTo>
                    <a:cubicBezTo>
                      <a:pt x="21" y="44"/>
                      <a:pt x="15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50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2" y="20"/>
                    </a:cubicBezTo>
                    <a:cubicBezTo>
                      <a:pt x="68" y="16"/>
                      <a:pt x="74" y="12"/>
                      <a:pt x="80" y="9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20"/>
                      <a:pt x="62" y="25"/>
                    </a:cubicBezTo>
                    <a:cubicBezTo>
                      <a:pt x="60" y="26"/>
                      <a:pt x="58" y="27"/>
                      <a:pt x="57" y="28"/>
                    </a:cubicBezTo>
                    <a:cubicBezTo>
                      <a:pt x="56" y="29"/>
                      <a:pt x="54" y="29"/>
                      <a:pt x="53" y="30"/>
                    </a:cubicBezTo>
                    <a:cubicBezTo>
                      <a:pt x="40" y="36"/>
                      <a:pt x="28" y="43"/>
                      <a:pt x="15" y="49"/>
                    </a:cubicBezTo>
                    <a:cubicBezTo>
                      <a:pt x="15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4"/>
                      <a:pt x="72" y="15"/>
                      <a:pt x="86" y="6"/>
                    </a:cubicBezTo>
                    <a:cubicBezTo>
                      <a:pt x="87" y="6"/>
                      <a:pt x="88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7"/>
                    </a:cubicBezTo>
                    <a:cubicBezTo>
                      <a:pt x="92" y="17"/>
                      <a:pt x="91" y="18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9" y="56"/>
                    </a:cubicBezTo>
                    <a:cubicBezTo>
                      <a:pt x="22" y="53"/>
                      <a:pt x="25" y="51"/>
                      <a:pt x="28" y="49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1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9"/>
                      <a:pt x="31" y="55"/>
                      <a:pt x="39" y="51"/>
                    </a:cubicBezTo>
                    <a:cubicBezTo>
                      <a:pt x="47" y="46"/>
                      <a:pt x="54" y="42"/>
                      <a:pt x="63" y="38"/>
                    </a:cubicBezTo>
                    <a:cubicBezTo>
                      <a:pt x="70" y="34"/>
                      <a:pt x="78" y="31"/>
                      <a:pt x="86" y="27"/>
                    </a:cubicBezTo>
                    <a:cubicBezTo>
                      <a:pt x="92" y="24"/>
                      <a:pt x="97" y="21"/>
                      <a:pt x="103" y="18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7"/>
                    </a:cubicBezTo>
                    <a:cubicBezTo>
                      <a:pt x="79" y="32"/>
                      <a:pt x="69" y="36"/>
                      <a:pt x="60" y="41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4" y="65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4" y="70"/>
                      <a:pt x="14" y="69"/>
                      <a:pt x="13" y="69"/>
                    </a:cubicBezTo>
                    <a:cubicBezTo>
                      <a:pt x="19" y="64"/>
                      <a:pt x="28" y="60"/>
                      <a:pt x="35" y="57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6"/>
                    </a:cubicBezTo>
                    <a:cubicBezTo>
                      <a:pt x="104" y="24"/>
                      <a:pt x="108" y="22"/>
                      <a:pt x="111" y="20"/>
                    </a:cubicBezTo>
                    <a:cubicBezTo>
                      <a:pt x="105" y="25"/>
                      <a:pt x="95" y="29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5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9"/>
                    </a:cubicBezTo>
                    <a:cubicBezTo>
                      <a:pt x="60" y="35"/>
                      <a:pt x="67" y="32"/>
                      <a:pt x="75" y="27"/>
                    </a:cubicBezTo>
                    <a:cubicBezTo>
                      <a:pt x="75" y="27"/>
                      <a:pt x="76" y="27"/>
                      <a:pt x="76" y="26"/>
                    </a:cubicBezTo>
                    <a:cubicBezTo>
                      <a:pt x="75" y="27"/>
                      <a:pt x="74" y="28"/>
                      <a:pt x="73" y="28"/>
                    </a:cubicBezTo>
                    <a:cubicBezTo>
                      <a:pt x="66" y="33"/>
                      <a:pt x="57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7"/>
                      <a:pt x="20" y="59"/>
                      <a:pt x="17" y="61"/>
                    </a:cubicBezTo>
                    <a:cubicBezTo>
                      <a:pt x="16" y="62"/>
                      <a:pt x="14" y="63"/>
                      <a:pt x="13" y="65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5"/>
                      <a:pt x="19" y="55"/>
                      <a:pt x="19" y="55"/>
                    </a:cubicBezTo>
                    <a:cubicBezTo>
                      <a:pt x="18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6" y="48"/>
                      <a:pt x="31" y="45"/>
                    </a:cubicBezTo>
                    <a:cubicBezTo>
                      <a:pt x="36" y="43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6" y="27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6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6" y="27"/>
                    </a:cubicBezTo>
                    <a:close/>
                    <a:moveTo>
                      <a:pt x="74" y="21"/>
                    </a:moveTo>
                    <a:cubicBezTo>
                      <a:pt x="68" y="25"/>
                      <a:pt x="61" y="29"/>
                      <a:pt x="54" y="32"/>
                    </a:cubicBezTo>
                    <a:cubicBezTo>
                      <a:pt x="49" y="35"/>
                      <a:pt x="44" y="38"/>
                      <a:pt x="39" y="40"/>
                    </a:cubicBezTo>
                    <a:cubicBezTo>
                      <a:pt x="31" y="44"/>
                      <a:pt x="24" y="49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1"/>
                      <a:pt x="92" y="12"/>
                    </a:cubicBezTo>
                    <a:cubicBezTo>
                      <a:pt x="86" y="13"/>
                      <a:pt x="80" y="18"/>
                      <a:pt x="74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6" y="11"/>
                      <a:pt x="84" y="12"/>
                      <a:pt x="82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9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7"/>
                      <a:pt x="15" y="43"/>
                      <a:pt x="6" y="50"/>
                    </a:cubicBezTo>
                    <a:cubicBezTo>
                      <a:pt x="5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6" y="41"/>
                      <a:pt x="10" y="38"/>
                      <a:pt x="14" y="36"/>
                    </a:cubicBezTo>
                    <a:cubicBezTo>
                      <a:pt x="14" y="36"/>
                      <a:pt x="14" y="36"/>
                      <a:pt x="14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6"/>
                      <a:pt x="16" y="35"/>
                      <a:pt x="16" y="35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3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0" y="26"/>
                      <a:pt x="34" y="25"/>
                      <a:pt x="37" y="23"/>
                    </a:cubicBezTo>
                    <a:cubicBezTo>
                      <a:pt x="40" y="21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1" y="38"/>
                      <a:pt x="3" y="45"/>
                    </a:cubicBezTo>
                    <a:cubicBezTo>
                      <a:pt x="3" y="45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2"/>
                    </a:cubicBezTo>
                    <a:cubicBezTo>
                      <a:pt x="19" y="31"/>
                      <a:pt x="20" y="30"/>
                      <a:pt x="21" y="30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0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0" y="16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7" y="26"/>
                    </a:moveTo>
                    <a:cubicBezTo>
                      <a:pt x="27" y="25"/>
                      <a:pt x="27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1"/>
                      <a:pt x="31" y="23"/>
                      <a:pt x="27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8" y="29"/>
                    </a:cubicBezTo>
                    <a:cubicBezTo>
                      <a:pt x="12" y="28"/>
                      <a:pt x="14" y="26"/>
                      <a:pt x="17" y="24"/>
                    </a:cubicBezTo>
                    <a:cubicBezTo>
                      <a:pt x="20" y="21"/>
                      <a:pt x="18" y="23"/>
                      <a:pt x="16" y="25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1"/>
                      <a:pt x="10" y="31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7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7"/>
                    </a:moveTo>
                    <a:cubicBezTo>
                      <a:pt x="10" y="25"/>
                      <a:pt x="13" y="22"/>
                      <a:pt x="16" y="20"/>
                    </a:cubicBezTo>
                    <a:cubicBezTo>
                      <a:pt x="13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7"/>
                    </a:cubicBezTo>
                    <a:close/>
                    <a:moveTo>
                      <a:pt x="13" y="35"/>
                    </a:moveTo>
                    <a:cubicBezTo>
                      <a:pt x="10" y="38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8"/>
                    </a:moveTo>
                    <a:cubicBezTo>
                      <a:pt x="14" y="59"/>
                      <a:pt x="12" y="61"/>
                      <a:pt x="11" y="62"/>
                    </a:cubicBezTo>
                    <a:cubicBezTo>
                      <a:pt x="11" y="62"/>
                      <a:pt x="11" y="62"/>
                      <a:pt x="11" y="61"/>
                    </a:cubicBezTo>
                    <a:cubicBezTo>
                      <a:pt x="12" y="60"/>
                      <a:pt x="14" y="59"/>
                      <a:pt x="15" y="58"/>
                    </a:cubicBezTo>
                    <a:close/>
                    <a:moveTo>
                      <a:pt x="19" y="72"/>
                    </a:moveTo>
                    <a:cubicBezTo>
                      <a:pt x="24" y="67"/>
                      <a:pt x="32" y="65"/>
                      <a:pt x="39" y="62"/>
                    </a:cubicBezTo>
                    <a:cubicBezTo>
                      <a:pt x="46" y="58"/>
                      <a:pt x="54" y="54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6"/>
                      <a:pt x="101" y="31"/>
                      <a:pt x="109" y="28"/>
                    </a:cubicBezTo>
                    <a:cubicBezTo>
                      <a:pt x="111" y="28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1"/>
                      <a:pt x="79" y="44"/>
                      <a:pt x="71" y="48"/>
                    </a:cubicBezTo>
                    <a:cubicBezTo>
                      <a:pt x="64" y="52"/>
                      <a:pt x="57" y="56"/>
                      <a:pt x="49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2"/>
                    </a:cubicBezTo>
                    <a:close/>
                    <a:moveTo>
                      <a:pt x="114" y="31"/>
                    </a:moveTo>
                    <a:cubicBezTo>
                      <a:pt x="112" y="33"/>
                      <a:pt x="109" y="34"/>
                      <a:pt x="107" y="36"/>
                    </a:cubicBezTo>
                    <a:cubicBezTo>
                      <a:pt x="100" y="40"/>
                      <a:pt x="93" y="44"/>
                      <a:pt x="86" y="47"/>
                    </a:cubicBezTo>
                    <a:cubicBezTo>
                      <a:pt x="73" y="53"/>
                      <a:pt x="60" y="59"/>
                      <a:pt x="46" y="66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1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4" y="66"/>
                    </a:cubicBezTo>
                    <a:cubicBezTo>
                      <a:pt x="52" y="63"/>
                      <a:pt x="59" y="59"/>
                      <a:pt x="66" y="56"/>
                    </a:cubicBezTo>
                    <a:cubicBezTo>
                      <a:pt x="80" y="49"/>
                      <a:pt x="94" y="43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7"/>
                      <a:pt x="126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5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5" y="71"/>
                      <a:pt x="80" y="70"/>
                      <a:pt x="84" y="68"/>
                    </a:cubicBezTo>
                    <a:cubicBezTo>
                      <a:pt x="94" y="65"/>
                      <a:pt x="105" y="62"/>
                      <a:pt x="114" y="58"/>
                    </a:cubicBezTo>
                    <a:cubicBezTo>
                      <a:pt x="117" y="57"/>
                      <a:pt x="120" y="55"/>
                      <a:pt x="122" y="54"/>
                    </a:cubicBezTo>
                    <a:cubicBezTo>
                      <a:pt x="120" y="55"/>
                      <a:pt x="118" y="57"/>
                      <a:pt x="115" y="58"/>
                    </a:cubicBezTo>
                    <a:cubicBezTo>
                      <a:pt x="111" y="59"/>
                      <a:pt x="107" y="61"/>
                      <a:pt x="102" y="63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3"/>
                    </a:cubicBezTo>
                    <a:cubicBezTo>
                      <a:pt x="68" y="70"/>
                      <a:pt x="73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60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4"/>
                      <a:pt x="90" y="65"/>
                    </a:cubicBezTo>
                    <a:cubicBezTo>
                      <a:pt x="83" y="68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70"/>
                      <a:pt x="82" y="67"/>
                      <a:pt x="87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1" y="51"/>
                      <a:pt x="122" y="52"/>
                      <a:pt x="123" y="53"/>
                    </a:cubicBezTo>
                    <a:cubicBezTo>
                      <a:pt x="118" y="55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19" y="49"/>
                      <a:pt x="119" y="49"/>
                      <a:pt x="119" y="50"/>
                    </a:cubicBezTo>
                    <a:cubicBezTo>
                      <a:pt x="119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4"/>
                    </a:cubicBezTo>
                    <a:cubicBezTo>
                      <a:pt x="76" y="66"/>
                      <a:pt x="70" y="68"/>
                      <a:pt x="65" y="70"/>
                    </a:cubicBezTo>
                    <a:cubicBezTo>
                      <a:pt x="62" y="72"/>
                      <a:pt x="59" y="73"/>
                      <a:pt x="56" y="74"/>
                    </a:cubicBezTo>
                    <a:cubicBezTo>
                      <a:pt x="56" y="74"/>
                      <a:pt x="51" y="76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1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5" y="62"/>
                      <a:pt x="70" y="65"/>
                    </a:cubicBezTo>
                    <a:cubicBezTo>
                      <a:pt x="77" y="61"/>
                      <a:pt x="84" y="58"/>
                      <a:pt x="92" y="55"/>
                    </a:cubicBezTo>
                    <a:cubicBezTo>
                      <a:pt x="98" y="52"/>
                      <a:pt x="105" y="50"/>
                      <a:pt x="111" y="47"/>
                    </a:cubicBezTo>
                    <a:cubicBezTo>
                      <a:pt x="116" y="45"/>
                      <a:pt x="123" y="43"/>
                      <a:pt x="127" y="39"/>
                    </a:cubicBezTo>
                    <a:cubicBezTo>
                      <a:pt x="127" y="41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5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8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3" y="78"/>
                    </a:cubicBezTo>
                    <a:cubicBezTo>
                      <a:pt x="34" y="77"/>
                      <a:pt x="34" y="76"/>
                      <a:pt x="35" y="75"/>
                    </a:cubicBezTo>
                    <a:cubicBezTo>
                      <a:pt x="51" y="67"/>
                      <a:pt x="67" y="60"/>
                      <a:pt x="83" y="53"/>
                    </a:cubicBezTo>
                    <a:cubicBezTo>
                      <a:pt x="91" y="50"/>
                      <a:pt x="99" y="47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9"/>
                      <a:pt x="119" y="38"/>
                      <a:pt x="119" y="38"/>
                    </a:cubicBezTo>
                    <a:cubicBezTo>
                      <a:pt x="105" y="45"/>
                      <a:pt x="90" y="50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5" y="73"/>
                      <a:pt x="35" y="73"/>
                    </a:cubicBezTo>
                    <a:cubicBezTo>
                      <a:pt x="35" y="73"/>
                      <a:pt x="35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70"/>
                      <a:pt x="47" y="66"/>
                      <a:pt x="52" y="64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8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6"/>
                      <a:pt x="59" y="62"/>
                    </a:cubicBezTo>
                    <a:cubicBezTo>
                      <a:pt x="51" y="66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1" y="30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4"/>
                      <a:pt x="103" y="37"/>
                      <a:pt x="99" y="39"/>
                    </a:cubicBezTo>
                    <a:cubicBezTo>
                      <a:pt x="91" y="43"/>
                      <a:pt x="83" y="47"/>
                      <a:pt x="75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70"/>
                    </a:cubicBezTo>
                    <a:cubicBezTo>
                      <a:pt x="35" y="69"/>
                      <a:pt x="34" y="69"/>
                      <a:pt x="34" y="70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4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0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80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7"/>
                      <a:pt x="36" y="80"/>
                      <a:pt x="31" y="82"/>
                    </a:cubicBezTo>
                    <a:cubicBezTo>
                      <a:pt x="32" y="81"/>
                      <a:pt x="32" y="81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3"/>
                    </a:cubicBezTo>
                    <a:cubicBezTo>
                      <a:pt x="83" y="56"/>
                      <a:pt x="97" y="51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40"/>
                    </a:cubicBezTo>
                    <a:cubicBezTo>
                      <a:pt x="128" y="38"/>
                      <a:pt x="121" y="42"/>
                      <a:pt x="121" y="42"/>
                    </a:cubicBezTo>
                    <a:cubicBezTo>
                      <a:pt x="114" y="44"/>
                      <a:pt x="107" y="48"/>
                      <a:pt x="100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59" y="68"/>
                      <a:pt x="59" y="69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4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8" y="70"/>
                      <a:pt x="59" y="70"/>
                    </a:cubicBezTo>
                    <a:cubicBezTo>
                      <a:pt x="65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4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5"/>
                    </a:cubicBezTo>
                    <a:cubicBezTo>
                      <a:pt x="123" y="46"/>
                      <a:pt x="121" y="46"/>
                      <a:pt x="120" y="47"/>
                    </a:cubicBezTo>
                    <a:cubicBezTo>
                      <a:pt x="117" y="49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5"/>
                    </a:cubicBezTo>
                    <a:cubicBezTo>
                      <a:pt x="51" y="74"/>
                      <a:pt x="51" y="74"/>
                      <a:pt x="50" y="74"/>
                    </a:cubicBezTo>
                    <a:cubicBezTo>
                      <a:pt x="50" y="74"/>
                      <a:pt x="50" y="74"/>
                      <a:pt x="50" y="74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7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6"/>
                    </a:moveTo>
                    <a:cubicBezTo>
                      <a:pt x="82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3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1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6"/>
                    </a:cubicBezTo>
                    <a:close/>
                    <a:moveTo>
                      <a:pt x="110" y="69"/>
                    </a:moveTo>
                    <a:cubicBezTo>
                      <a:pt x="109" y="69"/>
                      <a:pt x="109" y="69"/>
                      <a:pt x="109" y="69"/>
                    </a:cubicBezTo>
                    <a:cubicBezTo>
                      <a:pt x="109" y="69"/>
                      <a:pt x="109" y="69"/>
                      <a:pt x="109" y="69"/>
                    </a:cubicBezTo>
                    <a:cubicBezTo>
                      <a:pt x="112" y="67"/>
                      <a:pt x="114" y="66"/>
                      <a:pt x="117" y="65"/>
                    </a:cubicBezTo>
                    <a:cubicBezTo>
                      <a:pt x="118" y="65"/>
                      <a:pt x="119" y="64"/>
                      <a:pt x="120" y="64"/>
                    </a:cubicBezTo>
                    <a:cubicBezTo>
                      <a:pt x="124" y="62"/>
                      <a:pt x="121" y="65"/>
                      <a:pt x="120" y="65"/>
                    </a:cubicBezTo>
                    <a:cubicBezTo>
                      <a:pt x="117" y="67"/>
                      <a:pt x="112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8"/>
                    </a:cubicBezTo>
                    <a:cubicBezTo>
                      <a:pt x="106" y="68"/>
                      <a:pt x="105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2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3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6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2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2"/>
                      <a:pt x="99" y="72"/>
                      <a:pt x="97" y="74"/>
                    </a:cubicBezTo>
                    <a:cubicBezTo>
                      <a:pt x="97" y="74"/>
                      <a:pt x="96" y="74"/>
                      <a:pt x="96" y="74"/>
                    </a:cubicBezTo>
                    <a:close/>
                    <a:moveTo>
                      <a:pt x="100" y="72"/>
                    </a:moveTo>
                    <a:cubicBezTo>
                      <a:pt x="102" y="72"/>
                      <a:pt x="103" y="71"/>
                      <a:pt x="105" y="70"/>
                    </a:cubicBezTo>
                    <a:cubicBezTo>
                      <a:pt x="105" y="71"/>
                      <a:pt x="105" y="71"/>
                      <a:pt x="105" y="72"/>
                    </a:cubicBezTo>
                    <a:cubicBezTo>
                      <a:pt x="104" y="72"/>
                      <a:pt x="102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79" y="80"/>
                      <a:pt x="78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2" y="73"/>
                      <a:pt x="105" y="73"/>
                    </a:cubicBezTo>
                    <a:cubicBezTo>
                      <a:pt x="103" y="74"/>
                      <a:pt x="100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5" y="69"/>
                      <a:pt x="117" y="69"/>
                    </a:cubicBezTo>
                    <a:cubicBezTo>
                      <a:pt x="115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70"/>
                      <a:pt x="111" y="70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8"/>
                    </a:moveTo>
                    <a:cubicBezTo>
                      <a:pt x="115" y="61"/>
                      <a:pt x="106" y="64"/>
                      <a:pt x="96" y="68"/>
                    </a:cubicBezTo>
                    <a:cubicBezTo>
                      <a:pt x="93" y="69"/>
                      <a:pt x="89" y="70"/>
                      <a:pt x="85" y="71"/>
                    </a:cubicBezTo>
                    <a:cubicBezTo>
                      <a:pt x="91" y="69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3" y="54"/>
                    </a:cubicBezTo>
                    <a:cubicBezTo>
                      <a:pt x="124" y="55"/>
                      <a:pt x="124" y="56"/>
                      <a:pt x="124" y="58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7"/>
                      <a:pt x="67" y="59"/>
                      <a:pt x="61" y="61"/>
                    </a:cubicBezTo>
                    <a:cubicBezTo>
                      <a:pt x="68" y="58"/>
                      <a:pt x="74" y="56"/>
                      <a:pt x="80" y="53"/>
                    </a:cubicBezTo>
                    <a:cubicBezTo>
                      <a:pt x="94" y="47"/>
                      <a:pt x="109" y="40"/>
                      <a:pt x="122" y="32"/>
                    </a:cubicBezTo>
                    <a:cubicBezTo>
                      <a:pt x="123" y="32"/>
                      <a:pt x="124" y="34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3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4" y="53"/>
                      <a:pt x="76" y="52"/>
                    </a:cubicBezTo>
                    <a:cubicBezTo>
                      <a:pt x="82" y="49"/>
                      <a:pt x="90" y="46"/>
                      <a:pt x="96" y="43"/>
                    </a:cubicBezTo>
                    <a:cubicBezTo>
                      <a:pt x="103" y="40"/>
                      <a:pt x="110" y="35"/>
                      <a:pt x="116" y="31"/>
                    </a:cubicBezTo>
                    <a:cubicBezTo>
                      <a:pt x="118" y="30"/>
                      <a:pt x="119" y="31"/>
                      <a:pt x="121" y="31"/>
                    </a:cubicBezTo>
                    <a:close/>
                    <a:moveTo>
                      <a:pt x="113" y="27"/>
                    </a:moveTo>
                    <a:cubicBezTo>
                      <a:pt x="113" y="27"/>
                      <a:pt x="113" y="26"/>
                      <a:pt x="112" y="27"/>
                    </a:cubicBezTo>
                    <a:cubicBezTo>
                      <a:pt x="104" y="29"/>
                      <a:pt x="97" y="34"/>
                      <a:pt x="89" y="37"/>
                    </a:cubicBezTo>
                    <a:cubicBezTo>
                      <a:pt x="81" y="40"/>
                      <a:pt x="73" y="44"/>
                      <a:pt x="65" y="47"/>
                    </a:cubicBezTo>
                    <a:cubicBezTo>
                      <a:pt x="56" y="52"/>
                      <a:pt x="47" y="56"/>
                      <a:pt x="38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1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6" y="25"/>
                      <a:pt x="112" y="19"/>
                    </a:cubicBezTo>
                    <a:cubicBezTo>
                      <a:pt x="113" y="22"/>
                      <a:pt x="113" y="24"/>
                      <a:pt x="113" y="27"/>
                    </a:cubicBezTo>
                    <a:close/>
                    <a:moveTo>
                      <a:pt x="112" y="19"/>
                    </a:moveTo>
                    <a:cubicBezTo>
                      <a:pt x="110" y="19"/>
                      <a:pt x="108" y="21"/>
                      <a:pt x="107" y="22"/>
                    </a:cubicBezTo>
                    <a:cubicBezTo>
                      <a:pt x="104" y="24"/>
                      <a:pt x="101" y="25"/>
                      <a:pt x="98" y="26"/>
                    </a:cubicBezTo>
                    <a:cubicBezTo>
                      <a:pt x="91" y="30"/>
                      <a:pt x="84" y="32"/>
                      <a:pt x="78" y="35"/>
                    </a:cubicBezTo>
                    <a:cubicBezTo>
                      <a:pt x="64" y="41"/>
                      <a:pt x="51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2"/>
                      <a:pt x="101" y="20"/>
                      <a:pt x="103" y="19"/>
                    </a:cubicBezTo>
                    <a:cubicBezTo>
                      <a:pt x="103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8"/>
                      <a:pt x="112" y="19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7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9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0" y="19"/>
                      <a:pt x="92" y="18"/>
                    </a:cubicBezTo>
                    <a:cubicBezTo>
                      <a:pt x="93" y="18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8"/>
                      <a:pt x="94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9"/>
                      <a:pt x="79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0" y="32"/>
                      <a:pt x="27" y="39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1"/>
                      <a:pt x="26" y="37"/>
                      <a:pt x="32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4"/>
                    </a:cubicBezTo>
                    <a:cubicBezTo>
                      <a:pt x="69" y="14"/>
                      <a:pt x="69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59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5"/>
                      <a:pt x="44" y="15"/>
                      <a:pt x="44" y="15"/>
                    </a:cubicBezTo>
                    <a:cubicBezTo>
                      <a:pt x="38" y="18"/>
                      <a:pt x="33" y="20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6"/>
                      <a:pt x="42" y="12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8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3"/>
                      <a:pt x="36" y="11"/>
                      <a:pt x="39" y="9"/>
                    </a:cubicBezTo>
                    <a:cubicBezTo>
                      <a:pt x="42" y="10"/>
                      <a:pt x="44" y="12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10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2" y="24"/>
                    </a:moveTo>
                    <a:cubicBezTo>
                      <a:pt x="19" y="26"/>
                      <a:pt x="16" y="28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2"/>
                    </a:cubicBezTo>
                    <a:cubicBezTo>
                      <a:pt x="21" y="22"/>
                      <a:pt x="22" y="23"/>
                      <a:pt x="22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9" name="Freeform 203"/>
              <p:cNvSpPr>
                <a:spLocks noEditPoints="1"/>
              </p:cNvSpPr>
              <p:nvPr/>
            </p:nvSpPr>
            <p:spPr bwMode="auto">
              <a:xfrm>
                <a:off x="1123899" y="3495139"/>
                <a:ext cx="428632" cy="362247"/>
              </a:xfrm>
              <a:custGeom>
                <a:avLst/>
                <a:gdLst>
                  <a:gd name="T0" fmla="*/ 26 w 221"/>
                  <a:gd name="T1" fmla="*/ 148 h 187"/>
                  <a:gd name="T2" fmla="*/ 8 w 221"/>
                  <a:gd name="T3" fmla="*/ 132 h 187"/>
                  <a:gd name="T4" fmla="*/ 204 w 221"/>
                  <a:gd name="T5" fmla="*/ 56 h 187"/>
                  <a:gd name="T6" fmla="*/ 110 w 221"/>
                  <a:gd name="T7" fmla="*/ 11 h 187"/>
                  <a:gd name="T8" fmla="*/ 117 w 221"/>
                  <a:gd name="T9" fmla="*/ 15 h 187"/>
                  <a:gd name="T10" fmla="*/ 112 w 221"/>
                  <a:gd name="T11" fmla="*/ 19 h 187"/>
                  <a:gd name="T12" fmla="*/ 78 w 221"/>
                  <a:gd name="T13" fmla="*/ 41 h 187"/>
                  <a:gd name="T14" fmla="*/ 89 w 221"/>
                  <a:gd name="T15" fmla="*/ 35 h 187"/>
                  <a:gd name="T16" fmla="*/ 146 w 221"/>
                  <a:gd name="T17" fmla="*/ 15 h 187"/>
                  <a:gd name="T18" fmla="*/ 107 w 221"/>
                  <a:gd name="T19" fmla="*/ 11 h 187"/>
                  <a:gd name="T20" fmla="*/ 128 w 221"/>
                  <a:gd name="T21" fmla="*/ 10 h 187"/>
                  <a:gd name="T22" fmla="*/ 140 w 221"/>
                  <a:gd name="T23" fmla="*/ 14 h 187"/>
                  <a:gd name="T24" fmla="*/ 92 w 221"/>
                  <a:gd name="T25" fmla="*/ 32 h 187"/>
                  <a:gd name="T26" fmla="*/ 121 w 221"/>
                  <a:gd name="T27" fmla="*/ 35 h 187"/>
                  <a:gd name="T28" fmla="*/ 67 w 221"/>
                  <a:gd name="T29" fmla="*/ 58 h 187"/>
                  <a:gd name="T30" fmla="*/ 117 w 221"/>
                  <a:gd name="T31" fmla="*/ 55 h 187"/>
                  <a:gd name="T32" fmla="*/ 56 w 221"/>
                  <a:gd name="T33" fmla="*/ 67 h 187"/>
                  <a:gd name="T34" fmla="*/ 66 w 221"/>
                  <a:gd name="T35" fmla="*/ 55 h 187"/>
                  <a:gd name="T36" fmla="*/ 148 w 221"/>
                  <a:gd name="T37" fmla="*/ 28 h 187"/>
                  <a:gd name="T38" fmla="*/ 158 w 221"/>
                  <a:gd name="T39" fmla="*/ 31 h 187"/>
                  <a:gd name="T40" fmla="*/ 171 w 221"/>
                  <a:gd name="T41" fmla="*/ 33 h 187"/>
                  <a:gd name="T42" fmla="*/ 146 w 221"/>
                  <a:gd name="T43" fmla="*/ 44 h 187"/>
                  <a:gd name="T44" fmla="*/ 43 w 221"/>
                  <a:gd name="T45" fmla="*/ 79 h 187"/>
                  <a:gd name="T46" fmla="*/ 125 w 221"/>
                  <a:gd name="T47" fmla="*/ 63 h 187"/>
                  <a:gd name="T48" fmla="*/ 199 w 221"/>
                  <a:gd name="T49" fmla="*/ 40 h 187"/>
                  <a:gd name="T50" fmla="*/ 194 w 221"/>
                  <a:gd name="T51" fmla="*/ 50 h 187"/>
                  <a:gd name="T52" fmla="*/ 214 w 221"/>
                  <a:gd name="T53" fmla="*/ 46 h 187"/>
                  <a:gd name="T54" fmla="*/ 200 w 221"/>
                  <a:gd name="T55" fmla="*/ 65 h 187"/>
                  <a:gd name="T56" fmla="*/ 64 w 221"/>
                  <a:gd name="T57" fmla="*/ 108 h 187"/>
                  <a:gd name="T58" fmla="*/ 25 w 221"/>
                  <a:gd name="T59" fmla="*/ 121 h 187"/>
                  <a:gd name="T60" fmla="*/ 33 w 221"/>
                  <a:gd name="T61" fmla="*/ 124 h 187"/>
                  <a:gd name="T62" fmla="*/ 147 w 221"/>
                  <a:gd name="T63" fmla="*/ 103 h 187"/>
                  <a:gd name="T64" fmla="*/ 47 w 221"/>
                  <a:gd name="T65" fmla="*/ 132 h 187"/>
                  <a:gd name="T66" fmla="*/ 109 w 221"/>
                  <a:gd name="T67" fmla="*/ 159 h 187"/>
                  <a:gd name="T68" fmla="*/ 107 w 221"/>
                  <a:gd name="T69" fmla="*/ 150 h 187"/>
                  <a:gd name="T70" fmla="*/ 124 w 221"/>
                  <a:gd name="T71" fmla="*/ 143 h 187"/>
                  <a:gd name="T72" fmla="*/ 83 w 221"/>
                  <a:gd name="T73" fmla="*/ 140 h 187"/>
                  <a:gd name="T74" fmla="*/ 104 w 221"/>
                  <a:gd name="T75" fmla="*/ 131 h 187"/>
                  <a:gd name="T76" fmla="*/ 129 w 221"/>
                  <a:gd name="T77" fmla="*/ 118 h 187"/>
                  <a:gd name="T78" fmla="*/ 117 w 221"/>
                  <a:gd name="T79" fmla="*/ 122 h 187"/>
                  <a:gd name="T80" fmla="*/ 74 w 221"/>
                  <a:gd name="T81" fmla="*/ 140 h 187"/>
                  <a:gd name="T82" fmla="*/ 99 w 221"/>
                  <a:gd name="T83" fmla="*/ 143 h 187"/>
                  <a:gd name="T84" fmla="*/ 91 w 221"/>
                  <a:gd name="T85" fmla="*/ 154 h 187"/>
                  <a:gd name="T86" fmla="*/ 113 w 221"/>
                  <a:gd name="T87" fmla="*/ 154 h 187"/>
                  <a:gd name="T88" fmla="*/ 88 w 221"/>
                  <a:gd name="T89" fmla="*/ 120 h 187"/>
                  <a:gd name="T90" fmla="*/ 69 w 221"/>
                  <a:gd name="T91" fmla="*/ 121 h 187"/>
                  <a:gd name="T92" fmla="*/ 36 w 221"/>
                  <a:gd name="T93" fmla="*/ 124 h 187"/>
                  <a:gd name="T94" fmla="*/ 153 w 221"/>
                  <a:gd name="T95" fmla="*/ 93 h 187"/>
                  <a:gd name="T96" fmla="*/ 35 w 221"/>
                  <a:gd name="T97" fmla="*/ 118 h 187"/>
                  <a:gd name="T98" fmla="*/ 93 w 221"/>
                  <a:gd name="T99" fmla="*/ 96 h 187"/>
                  <a:gd name="T100" fmla="*/ 199 w 221"/>
                  <a:gd name="T101" fmla="*/ 62 h 187"/>
                  <a:gd name="T102" fmla="*/ 191 w 221"/>
                  <a:gd name="T103" fmla="*/ 71 h 187"/>
                  <a:gd name="T104" fmla="*/ 190 w 221"/>
                  <a:gd name="T105" fmla="*/ 66 h 187"/>
                  <a:gd name="T106" fmla="*/ 106 w 221"/>
                  <a:gd name="T107" fmla="*/ 168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5 w 221"/>
                  <a:gd name="T113" fmla="*/ 175 h 187"/>
                  <a:gd name="T114" fmla="*/ 11 w 221"/>
                  <a:gd name="T115" fmla="*/ 137 h 187"/>
                  <a:gd name="T116" fmla="*/ 114 w 221"/>
                  <a:gd name="T117" fmla="*/ 176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1" y="63"/>
                    </a:moveTo>
                    <a:cubicBezTo>
                      <a:pt x="221" y="63"/>
                      <a:pt x="220" y="63"/>
                      <a:pt x="220" y="63"/>
                    </a:cubicBezTo>
                    <a:cubicBezTo>
                      <a:pt x="218" y="63"/>
                      <a:pt x="217" y="59"/>
                      <a:pt x="216" y="58"/>
                    </a:cubicBezTo>
                    <a:cubicBezTo>
                      <a:pt x="215" y="54"/>
                      <a:pt x="216" y="50"/>
                      <a:pt x="217" y="46"/>
                    </a:cubicBezTo>
                    <a:cubicBezTo>
                      <a:pt x="218" y="46"/>
                      <a:pt x="218" y="46"/>
                      <a:pt x="218" y="45"/>
                    </a:cubicBezTo>
                    <a:cubicBezTo>
                      <a:pt x="218" y="45"/>
                      <a:pt x="217" y="45"/>
                      <a:pt x="217" y="44"/>
                    </a:cubicBezTo>
                    <a:cubicBezTo>
                      <a:pt x="202" y="38"/>
                      <a:pt x="187" y="31"/>
                      <a:pt x="172" y="24"/>
                    </a:cubicBezTo>
                    <a:cubicBezTo>
                      <a:pt x="153" y="16"/>
                      <a:pt x="134" y="7"/>
                      <a:pt x="115" y="1"/>
                    </a:cubicBezTo>
                    <a:cubicBezTo>
                      <a:pt x="115" y="0"/>
                      <a:pt x="114" y="1"/>
                      <a:pt x="114" y="1"/>
                    </a:cubicBezTo>
                    <a:cubicBezTo>
                      <a:pt x="94" y="19"/>
                      <a:pt x="76" y="40"/>
                      <a:pt x="58" y="59"/>
                    </a:cubicBezTo>
                    <a:cubicBezTo>
                      <a:pt x="42" y="77"/>
                      <a:pt x="24" y="95"/>
                      <a:pt x="9" y="114"/>
                    </a:cubicBezTo>
                    <a:cubicBezTo>
                      <a:pt x="2" y="118"/>
                      <a:pt x="0" y="135"/>
                      <a:pt x="9" y="139"/>
                    </a:cubicBezTo>
                    <a:cubicBezTo>
                      <a:pt x="14" y="142"/>
                      <a:pt x="20" y="145"/>
                      <a:pt x="26" y="148"/>
                    </a:cubicBezTo>
                    <a:cubicBezTo>
                      <a:pt x="36" y="153"/>
                      <a:pt x="46" y="158"/>
                      <a:pt x="57" y="164"/>
                    </a:cubicBezTo>
                    <a:cubicBezTo>
                      <a:pt x="73" y="172"/>
                      <a:pt x="89" y="181"/>
                      <a:pt x="106" y="187"/>
                    </a:cubicBezTo>
                    <a:cubicBezTo>
                      <a:pt x="106" y="187"/>
                      <a:pt x="107" y="187"/>
                      <a:pt x="107" y="187"/>
                    </a:cubicBezTo>
                    <a:cubicBezTo>
                      <a:pt x="107" y="187"/>
                      <a:pt x="107" y="186"/>
                      <a:pt x="108" y="186"/>
                    </a:cubicBezTo>
                    <a:cubicBezTo>
                      <a:pt x="122" y="169"/>
                      <a:pt x="138" y="154"/>
                      <a:pt x="154" y="138"/>
                    </a:cubicBezTo>
                    <a:cubicBezTo>
                      <a:pt x="174" y="116"/>
                      <a:pt x="194" y="95"/>
                      <a:pt x="214" y="74"/>
                    </a:cubicBezTo>
                    <a:cubicBezTo>
                      <a:pt x="216" y="71"/>
                      <a:pt x="220" y="68"/>
                      <a:pt x="221" y="64"/>
                    </a:cubicBezTo>
                    <a:cubicBezTo>
                      <a:pt x="221" y="64"/>
                      <a:pt x="221" y="63"/>
                      <a:pt x="221" y="63"/>
                    </a:cubicBezTo>
                    <a:close/>
                    <a:moveTo>
                      <a:pt x="88" y="170"/>
                    </a:moveTo>
                    <a:cubicBezTo>
                      <a:pt x="77" y="165"/>
                      <a:pt x="67" y="160"/>
                      <a:pt x="56" y="155"/>
                    </a:cubicBezTo>
                    <a:cubicBezTo>
                      <a:pt x="46" y="150"/>
                      <a:pt x="35" y="145"/>
                      <a:pt x="25" y="140"/>
                    </a:cubicBezTo>
                    <a:cubicBezTo>
                      <a:pt x="20" y="138"/>
                      <a:pt x="13" y="135"/>
                      <a:pt x="9" y="132"/>
                    </a:cubicBezTo>
                    <a:cubicBezTo>
                      <a:pt x="9" y="132"/>
                      <a:pt x="9" y="132"/>
                      <a:pt x="8" y="132"/>
                    </a:cubicBezTo>
                    <a:cubicBezTo>
                      <a:pt x="8" y="130"/>
                      <a:pt x="8" y="129"/>
                      <a:pt x="8" y="127"/>
                    </a:cubicBezTo>
                    <a:cubicBezTo>
                      <a:pt x="22" y="136"/>
                      <a:pt x="37" y="143"/>
                      <a:pt x="52" y="150"/>
                    </a:cubicBezTo>
                    <a:cubicBezTo>
                      <a:pt x="69" y="157"/>
                      <a:pt x="86" y="165"/>
                      <a:pt x="102" y="173"/>
                    </a:cubicBezTo>
                    <a:cubicBezTo>
                      <a:pt x="102" y="175"/>
                      <a:pt x="102" y="176"/>
                      <a:pt x="102" y="177"/>
                    </a:cubicBezTo>
                    <a:cubicBezTo>
                      <a:pt x="97" y="175"/>
                      <a:pt x="92" y="173"/>
                      <a:pt x="88" y="170"/>
                    </a:cubicBezTo>
                    <a:close/>
                    <a:moveTo>
                      <a:pt x="30" y="94"/>
                    </a:moveTo>
                    <a:cubicBezTo>
                      <a:pt x="30" y="94"/>
                      <a:pt x="30" y="94"/>
                      <a:pt x="30" y="94"/>
                    </a:cubicBezTo>
                    <a:cubicBezTo>
                      <a:pt x="45" y="89"/>
                      <a:pt x="60" y="86"/>
                      <a:pt x="75" y="82"/>
                    </a:cubicBezTo>
                    <a:cubicBezTo>
                      <a:pt x="90" y="79"/>
                      <a:pt x="105" y="75"/>
                      <a:pt x="119" y="71"/>
                    </a:cubicBezTo>
                    <a:cubicBezTo>
                      <a:pt x="134" y="68"/>
                      <a:pt x="149" y="65"/>
                      <a:pt x="164" y="61"/>
                    </a:cubicBezTo>
                    <a:cubicBezTo>
                      <a:pt x="172" y="59"/>
                      <a:pt x="180" y="57"/>
                      <a:pt x="188" y="56"/>
                    </a:cubicBezTo>
                    <a:cubicBezTo>
                      <a:pt x="195" y="54"/>
                      <a:pt x="201" y="53"/>
                      <a:pt x="208" y="51"/>
                    </a:cubicBezTo>
                    <a:cubicBezTo>
                      <a:pt x="207" y="53"/>
                      <a:pt x="205" y="55"/>
                      <a:pt x="204" y="56"/>
                    </a:cubicBezTo>
                    <a:cubicBezTo>
                      <a:pt x="203" y="56"/>
                      <a:pt x="203" y="56"/>
                      <a:pt x="202" y="56"/>
                    </a:cubicBezTo>
                    <a:cubicBezTo>
                      <a:pt x="202" y="56"/>
                      <a:pt x="202" y="56"/>
                      <a:pt x="202" y="57"/>
                    </a:cubicBezTo>
                    <a:cubicBezTo>
                      <a:pt x="173" y="63"/>
                      <a:pt x="144" y="68"/>
                      <a:pt x="115" y="74"/>
                    </a:cubicBezTo>
                    <a:cubicBezTo>
                      <a:pt x="85" y="80"/>
                      <a:pt x="56" y="89"/>
                      <a:pt x="27" y="96"/>
                    </a:cubicBezTo>
                    <a:cubicBezTo>
                      <a:pt x="28" y="95"/>
                      <a:pt x="29" y="95"/>
                      <a:pt x="30" y="94"/>
                    </a:cubicBezTo>
                    <a:close/>
                    <a:moveTo>
                      <a:pt x="115" y="3"/>
                    </a:moveTo>
                    <a:cubicBezTo>
                      <a:pt x="117" y="4"/>
                      <a:pt x="118" y="4"/>
                      <a:pt x="120" y="5"/>
                    </a:cubicBezTo>
                    <a:cubicBezTo>
                      <a:pt x="117" y="5"/>
                      <a:pt x="114" y="6"/>
                      <a:pt x="112" y="6"/>
                    </a:cubicBezTo>
                    <a:cubicBezTo>
                      <a:pt x="113" y="5"/>
                      <a:pt x="114" y="4"/>
                      <a:pt x="115" y="3"/>
                    </a:cubicBezTo>
                    <a:close/>
                    <a:moveTo>
                      <a:pt x="125" y="7"/>
                    </a:moveTo>
                    <a:cubicBezTo>
                      <a:pt x="122" y="7"/>
                      <a:pt x="118" y="8"/>
                      <a:pt x="115" y="9"/>
                    </a:cubicBezTo>
                    <a:cubicBezTo>
                      <a:pt x="114" y="9"/>
                      <a:pt x="112" y="10"/>
                      <a:pt x="110" y="10"/>
                    </a:cubicBezTo>
                    <a:cubicBezTo>
                      <a:pt x="110" y="10"/>
                      <a:pt x="110" y="10"/>
                      <a:pt x="110" y="11"/>
                    </a:cubicBezTo>
                    <a:cubicBezTo>
                      <a:pt x="111" y="10"/>
                      <a:pt x="112" y="9"/>
                      <a:pt x="113" y="9"/>
                    </a:cubicBezTo>
                    <a:cubicBezTo>
                      <a:pt x="116" y="8"/>
                      <a:pt x="119" y="7"/>
                      <a:pt x="121" y="5"/>
                    </a:cubicBezTo>
                    <a:cubicBezTo>
                      <a:pt x="123" y="6"/>
                      <a:pt x="124" y="6"/>
                      <a:pt x="125" y="7"/>
                    </a:cubicBezTo>
                    <a:close/>
                    <a:moveTo>
                      <a:pt x="130" y="9"/>
                    </a:moveTo>
                    <a:cubicBezTo>
                      <a:pt x="126" y="9"/>
                      <a:pt x="122" y="11"/>
                      <a:pt x="119" y="12"/>
                    </a:cubicBezTo>
                    <a:cubicBezTo>
                      <a:pt x="113" y="13"/>
                      <a:pt x="108" y="14"/>
                      <a:pt x="103" y="15"/>
                    </a:cubicBezTo>
                    <a:cubicBezTo>
                      <a:pt x="103" y="15"/>
                      <a:pt x="103" y="15"/>
                      <a:pt x="103" y="15"/>
                    </a:cubicBezTo>
                    <a:cubicBezTo>
                      <a:pt x="105" y="14"/>
                      <a:pt x="106" y="14"/>
                      <a:pt x="107" y="13"/>
                    </a:cubicBezTo>
                    <a:cubicBezTo>
                      <a:pt x="109" y="13"/>
                      <a:pt x="112" y="12"/>
                      <a:pt x="114" y="12"/>
                    </a:cubicBezTo>
                    <a:cubicBezTo>
                      <a:pt x="118" y="11"/>
                      <a:pt x="122" y="10"/>
                      <a:pt x="126" y="7"/>
                    </a:cubicBezTo>
                    <a:cubicBezTo>
                      <a:pt x="127" y="8"/>
                      <a:pt x="128" y="8"/>
                      <a:pt x="130" y="9"/>
                    </a:cubicBezTo>
                    <a:close/>
                    <a:moveTo>
                      <a:pt x="136" y="11"/>
                    </a:moveTo>
                    <a:cubicBezTo>
                      <a:pt x="130" y="12"/>
                      <a:pt x="124" y="13"/>
                      <a:pt x="117" y="15"/>
                    </a:cubicBezTo>
                    <a:cubicBezTo>
                      <a:pt x="111" y="16"/>
                      <a:pt x="104" y="18"/>
                      <a:pt x="98" y="20"/>
                    </a:cubicBezTo>
                    <a:cubicBezTo>
                      <a:pt x="104" y="17"/>
                      <a:pt x="110" y="16"/>
                      <a:pt x="116" y="14"/>
                    </a:cubicBezTo>
                    <a:cubicBezTo>
                      <a:pt x="121" y="13"/>
                      <a:pt x="126" y="12"/>
                      <a:pt x="131" y="9"/>
                    </a:cubicBezTo>
                    <a:cubicBezTo>
                      <a:pt x="131" y="9"/>
                      <a:pt x="131" y="9"/>
                      <a:pt x="131" y="9"/>
                    </a:cubicBezTo>
                    <a:cubicBezTo>
                      <a:pt x="132" y="10"/>
                      <a:pt x="134" y="10"/>
                      <a:pt x="136" y="11"/>
                    </a:cubicBezTo>
                    <a:close/>
                    <a:moveTo>
                      <a:pt x="140" y="13"/>
                    </a:moveTo>
                    <a:cubicBezTo>
                      <a:pt x="138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2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6" y="25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5"/>
                      <a:pt x="96" y="24"/>
                      <a:pt x="98" y="24"/>
                    </a:cubicBezTo>
                    <a:cubicBezTo>
                      <a:pt x="102" y="22"/>
                      <a:pt x="107" y="21"/>
                      <a:pt x="112" y="19"/>
                    </a:cubicBezTo>
                    <a:cubicBezTo>
                      <a:pt x="120" y="17"/>
                      <a:pt x="129" y="15"/>
                      <a:pt x="137" y="12"/>
                    </a:cubicBezTo>
                    <a:cubicBezTo>
                      <a:pt x="137" y="12"/>
                      <a:pt x="137" y="12"/>
                      <a:pt x="137" y="12"/>
                    </a:cubicBezTo>
                    <a:cubicBezTo>
                      <a:pt x="138" y="12"/>
                      <a:pt x="139" y="12"/>
                      <a:pt x="140" y="13"/>
                    </a:cubicBezTo>
                    <a:close/>
                    <a:moveTo>
                      <a:pt x="151" y="18"/>
                    </a:moveTo>
                    <a:cubicBezTo>
                      <a:pt x="143" y="20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7" y="16"/>
                    </a:cubicBezTo>
                    <a:cubicBezTo>
                      <a:pt x="148" y="16"/>
                      <a:pt x="150" y="17"/>
                      <a:pt x="151" y="18"/>
                    </a:cubicBezTo>
                    <a:close/>
                    <a:moveTo>
                      <a:pt x="158" y="21"/>
                    </a:moveTo>
                    <a:cubicBezTo>
                      <a:pt x="152" y="23"/>
                      <a:pt x="146" y="24"/>
                      <a:pt x="140" y="26"/>
                    </a:cubicBezTo>
                    <a:cubicBezTo>
                      <a:pt x="132" y="27"/>
                      <a:pt x="125" y="29"/>
                      <a:pt x="118" y="31"/>
                    </a:cubicBezTo>
                    <a:cubicBezTo>
                      <a:pt x="111" y="33"/>
                      <a:pt x="104" y="35"/>
                      <a:pt x="97" y="37"/>
                    </a:cubicBezTo>
                    <a:cubicBezTo>
                      <a:pt x="93" y="38"/>
                      <a:pt x="90" y="39"/>
                      <a:pt x="87" y="40"/>
                    </a:cubicBezTo>
                    <a:cubicBezTo>
                      <a:pt x="84" y="40"/>
                      <a:pt x="81" y="41"/>
                      <a:pt x="78" y="41"/>
                    </a:cubicBezTo>
                    <a:cubicBezTo>
                      <a:pt x="78" y="41"/>
                      <a:pt x="78" y="41"/>
                      <a:pt x="79" y="41"/>
                    </a:cubicBezTo>
                    <a:cubicBezTo>
                      <a:pt x="83" y="38"/>
                      <a:pt x="89" y="37"/>
                      <a:pt x="94" y="35"/>
                    </a:cubicBezTo>
                    <a:cubicBezTo>
                      <a:pt x="101" y="33"/>
                      <a:pt x="108" y="31"/>
                      <a:pt x="115" y="29"/>
                    </a:cubicBezTo>
                    <a:cubicBezTo>
                      <a:pt x="122" y="27"/>
                      <a:pt x="129" y="26"/>
                      <a:pt x="135" y="24"/>
                    </a:cubicBezTo>
                    <a:cubicBezTo>
                      <a:pt x="141" y="22"/>
                      <a:pt x="147" y="21"/>
                      <a:pt x="153" y="18"/>
                    </a:cubicBezTo>
                    <a:cubicBezTo>
                      <a:pt x="154" y="19"/>
                      <a:pt x="156" y="20"/>
                      <a:pt x="158" y="21"/>
                    </a:cubicBezTo>
                    <a:close/>
                    <a:moveTo>
                      <a:pt x="83" y="36"/>
                    </a:moveTo>
                    <a:cubicBezTo>
                      <a:pt x="87" y="34"/>
                      <a:pt x="93" y="33"/>
                      <a:pt x="97" y="32"/>
                    </a:cubicBezTo>
                    <a:cubicBezTo>
                      <a:pt x="103" y="30"/>
                      <a:pt x="109" y="28"/>
                      <a:pt x="114" y="26"/>
                    </a:cubicBezTo>
                    <a:cubicBezTo>
                      <a:pt x="115" y="26"/>
                      <a:pt x="117" y="26"/>
                      <a:pt x="118" y="25"/>
                    </a:cubicBezTo>
                    <a:cubicBezTo>
                      <a:pt x="117" y="26"/>
                      <a:pt x="116" y="26"/>
                      <a:pt x="115" y="26"/>
                    </a:cubicBezTo>
                    <a:cubicBezTo>
                      <a:pt x="109" y="28"/>
                      <a:pt x="103" y="30"/>
                      <a:pt x="98" y="32"/>
                    </a:cubicBezTo>
                    <a:cubicBezTo>
                      <a:pt x="95" y="33"/>
                      <a:pt x="92" y="34"/>
                      <a:pt x="89" y="35"/>
                    </a:cubicBezTo>
                    <a:cubicBezTo>
                      <a:pt x="88" y="35"/>
                      <a:pt x="86" y="36"/>
                      <a:pt x="84" y="36"/>
                    </a:cubicBezTo>
                    <a:cubicBezTo>
                      <a:pt x="84" y="36"/>
                      <a:pt x="83" y="37"/>
                      <a:pt x="82" y="37"/>
                    </a:cubicBezTo>
                    <a:cubicBezTo>
                      <a:pt x="82" y="37"/>
                      <a:pt x="83" y="36"/>
                      <a:pt x="83" y="36"/>
                    </a:cubicBezTo>
                    <a:close/>
                    <a:moveTo>
                      <a:pt x="117" y="26"/>
                    </a:moveTo>
                    <a:cubicBezTo>
                      <a:pt x="123" y="24"/>
                      <a:pt x="130" y="23"/>
                      <a:pt x="137" y="22"/>
                    </a:cubicBezTo>
                    <a:cubicBezTo>
                      <a:pt x="140" y="21"/>
                      <a:pt x="144" y="20"/>
                      <a:pt x="147" y="19"/>
                    </a:cubicBezTo>
                    <a:cubicBezTo>
                      <a:pt x="149" y="19"/>
                      <a:pt x="150" y="19"/>
                      <a:pt x="151" y="18"/>
                    </a:cubicBezTo>
                    <a:cubicBezTo>
                      <a:pt x="150" y="19"/>
                      <a:pt x="148" y="20"/>
                      <a:pt x="146" y="20"/>
                    </a:cubicBezTo>
                    <a:cubicBezTo>
                      <a:pt x="133" y="24"/>
                      <a:pt x="120" y="27"/>
                      <a:pt x="107" y="31"/>
                    </a:cubicBezTo>
                    <a:cubicBezTo>
                      <a:pt x="103" y="32"/>
                      <a:pt x="99" y="33"/>
                      <a:pt x="95" y="34"/>
                    </a:cubicBezTo>
                    <a:cubicBezTo>
                      <a:pt x="103" y="32"/>
                      <a:pt x="110" y="29"/>
                      <a:pt x="117" y="26"/>
                    </a:cubicBezTo>
                    <a:close/>
                    <a:moveTo>
                      <a:pt x="141" y="13"/>
                    </a:moveTo>
                    <a:cubicBezTo>
                      <a:pt x="143" y="14"/>
                      <a:pt x="144" y="15"/>
                      <a:pt x="146" y="15"/>
                    </a:cubicBezTo>
                    <a:cubicBezTo>
                      <a:pt x="136" y="18"/>
                      <a:pt x="127" y="19"/>
                      <a:pt x="118" y="21"/>
                    </a:cubicBezTo>
                    <a:cubicBezTo>
                      <a:pt x="109" y="23"/>
                      <a:pt x="100" y="27"/>
                      <a:pt x="91" y="30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90" y="30"/>
                      <a:pt x="91" y="29"/>
                      <a:pt x="93" y="28"/>
                    </a:cubicBezTo>
                    <a:cubicBezTo>
                      <a:pt x="95" y="27"/>
                      <a:pt x="97" y="27"/>
                      <a:pt x="100" y="26"/>
                    </a:cubicBezTo>
                    <a:cubicBezTo>
                      <a:pt x="105" y="24"/>
                      <a:pt x="110" y="23"/>
                      <a:pt x="115" y="22"/>
                    </a:cubicBezTo>
                    <a:cubicBezTo>
                      <a:pt x="124" y="19"/>
                      <a:pt x="133" y="18"/>
                      <a:pt x="141" y="14"/>
                    </a:cubicBezTo>
                    <a:cubicBezTo>
                      <a:pt x="141" y="14"/>
                      <a:pt x="141" y="13"/>
                      <a:pt x="141" y="13"/>
                    </a:cubicBezTo>
                    <a:close/>
                    <a:moveTo>
                      <a:pt x="111" y="7"/>
                    </a:moveTo>
                    <a:cubicBezTo>
                      <a:pt x="112" y="7"/>
                      <a:pt x="114" y="7"/>
                      <a:pt x="115" y="6"/>
                    </a:cubicBezTo>
                    <a:cubicBezTo>
                      <a:pt x="117" y="6"/>
                      <a:pt x="118" y="6"/>
                      <a:pt x="120" y="5"/>
                    </a:cubicBezTo>
                    <a:cubicBezTo>
                      <a:pt x="122" y="5"/>
                      <a:pt x="116" y="7"/>
                      <a:pt x="116" y="7"/>
                    </a:cubicBezTo>
                    <a:cubicBezTo>
                      <a:pt x="113" y="8"/>
                      <a:pt x="110" y="10"/>
                      <a:pt x="107" y="11"/>
                    </a:cubicBezTo>
                    <a:cubicBezTo>
                      <a:pt x="108" y="10"/>
                      <a:pt x="109" y="9"/>
                      <a:pt x="111" y="7"/>
                    </a:cubicBezTo>
                    <a:close/>
                    <a:moveTo>
                      <a:pt x="105" y="13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2" y="8"/>
                      <a:pt x="124" y="7"/>
                    </a:cubicBezTo>
                    <a:cubicBezTo>
                      <a:pt x="124" y="8"/>
                      <a:pt x="123" y="8"/>
                      <a:pt x="123" y="8"/>
                    </a:cubicBezTo>
                    <a:cubicBezTo>
                      <a:pt x="122" y="9"/>
                      <a:pt x="121" y="9"/>
                      <a:pt x="119" y="10"/>
                    </a:cubicBezTo>
                    <a:cubicBezTo>
                      <a:pt x="115" y="11"/>
                      <a:pt x="109" y="12"/>
                      <a:pt x="105" y="14"/>
                    </a:cubicBezTo>
                    <a:cubicBezTo>
                      <a:pt x="105" y="13"/>
                      <a:pt x="105" y="13"/>
                      <a:pt x="105" y="13"/>
                    </a:cubicBezTo>
                    <a:close/>
                    <a:moveTo>
                      <a:pt x="102" y="16"/>
                    </a:moveTo>
                    <a:cubicBezTo>
                      <a:pt x="106" y="16"/>
                      <a:pt x="110" y="14"/>
                      <a:pt x="114" y="13"/>
                    </a:cubicBezTo>
                    <a:cubicBezTo>
                      <a:pt x="116" y="13"/>
                      <a:pt x="119" y="12"/>
                      <a:pt x="122" y="11"/>
                    </a:cubicBezTo>
                    <a:cubicBezTo>
                      <a:pt x="123" y="11"/>
                      <a:pt x="125" y="10"/>
                      <a:pt x="126" y="10"/>
                    </a:cubicBezTo>
                    <a:cubicBezTo>
                      <a:pt x="127" y="10"/>
                      <a:pt x="131" y="8"/>
                      <a:pt x="128" y="10"/>
                    </a:cubicBezTo>
                    <a:cubicBezTo>
                      <a:pt x="123" y="13"/>
                      <a:pt x="117" y="13"/>
                      <a:pt x="112" y="14"/>
                    </a:cubicBezTo>
                    <a:cubicBezTo>
                      <a:pt x="107" y="15"/>
                      <a:pt x="103" y="17"/>
                      <a:pt x="99" y="19"/>
                    </a:cubicBezTo>
                    <a:cubicBezTo>
                      <a:pt x="100" y="18"/>
                      <a:pt x="101" y="17"/>
                      <a:pt x="102" y="16"/>
                    </a:cubicBezTo>
                    <a:close/>
                    <a:moveTo>
                      <a:pt x="97" y="21"/>
                    </a:moveTo>
                    <a:cubicBezTo>
                      <a:pt x="104" y="19"/>
                      <a:pt x="111" y="17"/>
                      <a:pt x="118" y="15"/>
                    </a:cubicBezTo>
                    <a:cubicBezTo>
                      <a:pt x="121" y="14"/>
                      <a:pt x="125" y="14"/>
                      <a:pt x="128" y="13"/>
                    </a:cubicBezTo>
                    <a:cubicBezTo>
                      <a:pt x="130" y="13"/>
                      <a:pt x="131" y="13"/>
                      <a:pt x="133" y="12"/>
                    </a:cubicBezTo>
                    <a:cubicBezTo>
                      <a:pt x="120" y="17"/>
                      <a:pt x="107" y="20"/>
                      <a:pt x="94" y="25"/>
                    </a:cubicBezTo>
                    <a:cubicBezTo>
                      <a:pt x="95" y="23"/>
                      <a:pt x="96" y="22"/>
                      <a:pt x="97" y="21"/>
                    </a:cubicBezTo>
                    <a:close/>
                    <a:moveTo>
                      <a:pt x="92" y="26"/>
                    </a:moveTo>
                    <a:cubicBezTo>
                      <a:pt x="100" y="25"/>
                      <a:pt x="108" y="22"/>
                      <a:pt x="115" y="19"/>
                    </a:cubicBezTo>
                    <a:cubicBezTo>
                      <a:pt x="120" y="18"/>
                      <a:pt x="124" y="17"/>
                      <a:pt x="128" y="16"/>
                    </a:cubicBezTo>
                    <a:cubicBezTo>
                      <a:pt x="132" y="16"/>
                      <a:pt x="137" y="15"/>
                      <a:pt x="140" y="14"/>
                    </a:cubicBezTo>
                    <a:cubicBezTo>
                      <a:pt x="136" y="16"/>
                      <a:pt x="131" y="17"/>
                      <a:pt x="126" y="18"/>
                    </a:cubicBezTo>
                    <a:cubicBezTo>
                      <a:pt x="121" y="19"/>
                      <a:pt x="116" y="21"/>
                      <a:pt x="111" y="22"/>
                    </a:cubicBezTo>
                    <a:cubicBezTo>
                      <a:pt x="104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2" y="31"/>
                      <a:pt x="96" y="29"/>
                      <a:pt x="100" y="27"/>
                    </a:cubicBezTo>
                    <a:cubicBezTo>
                      <a:pt x="106" y="25"/>
                      <a:pt x="111" y="24"/>
                      <a:pt x="117" y="22"/>
                    </a:cubicBezTo>
                    <a:cubicBezTo>
                      <a:pt x="123" y="21"/>
                      <a:pt x="129" y="20"/>
                      <a:pt x="134" y="19"/>
                    </a:cubicBezTo>
                    <a:cubicBezTo>
                      <a:pt x="138" y="18"/>
                      <a:pt x="141" y="17"/>
                      <a:pt x="144" y="16"/>
                    </a:cubicBezTo>
                    <a:cubicBezTo>
                      <a:pt x="144" y="16"/>
                      <a:pt x="144" y="16"/>
                      <a:pt x="144" y="16"/>
                    </a:cubicBezTo>
                    <a:cubicBezTo>
                      <a:pt x="143" y="17"/>
                      <a:pt x="141" y="18"/>
                      <a:pt x="140" y="18"/>
                    </a:cubicBezTo>
                    <a:cubicBezTo>
                      <a:pt x="129" y="22"/>
                      <a:pt x="118" y="24"/>
                      <a:pt x="108" y="28"/>
                    </a:cubicBezTo>
                    <a:cubicBezTo>
                      <a:pt x="103" y="29"/>
                      <a:pt x="97" y="31"/>
                      <a:pt x="92" y="32"/>
                    </a:cubicBezTo>
                    <a:cubicBezTo>
                      <a:pt x="89" y="33"/>
                      <a:pt x="87" y="34"/>
                      <a:pt x="84" y="35"/>
                    </a:cubicBezTo>
                    <a:cubicBezTo>
                      <a:pt x="85" y="34"/>
                      <a:pt x="86" y="32"/>
                      <a:pt x="87" y="31"/>
                    </a:cubicBezTo>
                    <a:close/>
                    <a:moveTo>
                      <a:pt x="82" y="37"/>
                    </a:moveTo>
                    <a:cubicBezTo>
                      <a:pt x="84" y="37"/>
                      <a:pt x="86" y="37"/>
                      <a:pt x="88" y="36"/>
                    </a:cubicBezTo>
                    <a:cubicBezTo>
                      <a:pt x="85" y="37"/>
                      <a:pt x="83" y="38"/>
                      <a:pt x="80" y="39"/>
                    </a:cubicBezTo>
                    <a:cubicBezTo>
                      <a:pt x="80" y="39"/>
                      <a:pt x="81" y="38"/>
                      <a:pt x="82" y="37"/>
                    </a:cubicBezTo>
                    <a:close/>
                    <a:moveTo>
                      <a:pt x="77" y="43"/>
                    </a:moveTo>
                    <a:cubicBezTo>
                      <a:pt x="91" y="40"/>
                      <a:pt x="104" y="35"/>
                      <a:pt x="118" y="32"/>
                    </a:cubicBezTo>
                    <a:cubicBezTo>
                      <a:pt x="125" y="30"/>
                      <a:pt x="131" y="28"/>
                      <a:pt x="138" y="27"/>
                    </a:cubicBezTo>
                    <a:cubicBezTo>
                      <a:pt x="145" y="25"/>
                      <a:pt x="152" y="24"/>
                      <a:pt x="159" y="21"/>
                    </a:cubicBezTo>
                    <a:cubicBezTo>
                      <a:pt x="161" y="22"/>
                      <a:pt x="163" y="23"/>
                      <a:pt x="165" y="24"/>
                    </a:cubicBezTo>
                    <a:cubicBezTo>
                      <a:pt x="159" y="23"/>
                      <a:pt x="152" y="27"/>
                      <a:pt x="146" y="28"/>
                    </a:cubicBezTo>
                    <a:cubicBezTo>
                      <a:pt x="138" y="31"/>
                      <a:pt x="129" y="33"/>
                      <a:pt x="121" y="35"/>
                    </a:cubicBezTo>
                    <a:cubicBezTo>
                      <a:pt x="113" y="37"/>
                      <a:pt x="104" y="40"/>
                      <a:pt x="96" y="41"/>
                    </a:cubicBezTo>
                    <a:cubicBezTo>
                      <a:pt x="88" y="43"/>
                      <a:pt x="81" y="45"/>
                      <a:pt x="73" y="47"/>
                    </a:cubicBezTo>
                    <a:cubicBezTo>
                      <a:pt x="75" y="45"/>
                      <a:pt x="76" y="44"/>
                      <a:pt x="77" y="43"/>
                    </a:cubicBezTo>
                    <a:close/>
                    <a:moveTo>
                      <a:pt x="180" y="31"/>
                    </a:moveTo>
                    <a:cubicBezTo>
                      <a:pt x="180" y="31"/>
                      <a:pt x="180" y="31"/>
                      <a:pt x="180" y="31"/>
                    </a:cubicBezTo>
                    <a:cubicBezTo>
                      <a:pt x="171" y="33"/>
                      <a:pt x="161" y="35"/>
                      <a:pt x="151" y="38"/>
                    </a:cubicBezTo>
                    <a:cubicBezTo>
                      <a:pt x="141" y="40"/>
                      <a:pt x="131" y="42"/>
                      <a:pt x="121" y="45"/>
                    </a:cubicBezTo>
                    <a:cubicBezTo>
                      <a:pt x="101" y="49"/>
                      <a:pt x="81" y="55"/>
                      <a:pt x="62" y="61"/>
                    </a:cubicBezTo>
                    <a:cubicBezTo>
                      <a:pt x="61" y="61"/>
                      <a:pt x="60" y="62"/>
                      <a:pt x="59" y="62"/>
                    </a:cubicBezTo>
                    <a:cubicBezTo>
                      <a:pt x="59" y="62"/>
                      <a:pt x="59" y="62"/>
                      <a:pt x="59" y="62"/>
                    </a:cubicBezTo>
                    <a:cubicBezTo>
                      <a:pt x="59" y="62"/>
                      <a:pt x="60" y="62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2" y="60"/>
                      <a:pt x="64" y="59"/>
                      <a:pt x="67" y="58"/>
                    </a:cubicBezTo>
                    <a:cubicBezTo>
                      <a:pt x="71" y="56"/>
                      <a:pt x="76" y="55"/>
                      <a:pt x="81" y="53"/>
                    </a:cubicBezTo>
                    <a:cubicBezTo>
                      <a:pt x="91" y="50"/>
                      <a:pt x="102" y="47"/>
                      <a:pt x="112" y="44"/>
                    </a:cubicBezTo>
                    <a:cubicBezTo>
                      <a:pt x="122" y="41"/>
                      <a:pt x="132" y="38"/>
                      <a:pt x="142" y="35"/>
                    </a:cubicBezTo>
                    <a:cubicBezTo>
                      <a:pt x="152" y="33"/>
                      <a:pt x="162" y="31"/>
                      <a:pt x="172" y="27"/>
                    </a:cubicBezTo>
                    <a:cubicBezTo>
                      <a:pt x="175" y="28"/>
                      <a:pt x="178" y="29"/>
                      <a:pt x="180" y="31"/>
                    </a:cubicBezTo>
                    <a:close/>
                    <a:moveTo>
                      <a:pt x="46" y="76"/>
                    </a:move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lose/>
                    <a:moveTo>
                      <a:pt x="187" y="34"/>
                    </a:moveTo>
                    <a:cubicBezTo>
                      <a:pt x="187" y="34"/>
                      <a:pt x="187" y="34"/>
                      <a:pt x="187" y="33"/>
                    </a:cubicBezTo>
                    <a:cubicBezTo>
                      <a:pt x="187" y="34"/>
                      <a:pt x="188" y="34"/>
                      <a:pt x="189" y="34"/>
                    </a:cubicBezTo>
                    <a:cubicBezTo>
                      <a:pt x="165" y="41"/>
                      <a:pt x="141" y="47"/>
                      <a:pt x="117" y="55"/>
                    </a:cubicBezTo>
                    <a:cubicBezTo>
                      <a:pt x="105" y="58"/>
                      <a:pt x="93" y="62"/>
                      <a:pt x="80" y="66"/>
                    </a:cubicBezTo>
                    <a:cubicBezTo>
                      <a:pt x="71" y="69"/>
                      <a:pt x="61" y="72"/>
                      <a:pt x="52" y="74"/>
                    </a:cubicBezTo>
                    <a:cubicBezTo>
                      <a:pt x="55" y="73"/>
                      <a:pt x="57" y="73"/>
                      <a:pt x="60" y="72"/>
                    </a:cubicBezTo>
                    <a:cubicBezTo>
                      <a:pt x="66" y="69"/>
                      <a:pt x="72" y="67"/>
                      <a:pt x="79" y="64"/>
                    </a:cubicBezTo>
                    <a:cubicBezTo>
                      <a:pt x="91" y="60"/>
                      <a:pt x="103" y="57"/>
                      <a:pt x="116" y="53"/>
                    </a:cubicBezTo>
                    <a:cubicBezTo>
                      <a:pt x="128" y="49"/>
                      <a:pt x="140" y="46"/>
                      <a:pt x="153" y="42"/>
                    </a:cubicBezTo>
                    <a:cubicBezTo>
                      <a:pt x="164" y="40"/>
                      <a:pt x="176" y="38"/>
                      <a:pt x="187" y="34"/>
                    </a:cubicBezTo>
                    <a:close/>
                    <a:moveTo>
                      <a:pt x="121" y="49"/>
                    </a:moveTo>
                    <a:cubicBezTo>
                      <a:pt x="109" y="52"/>
                      <a:pt x="98" y="56"/>
                      <a:pt x="86" y="59"/>
                    </a:cubicBezTo>
                    <a:cubicBezTo>
                      <a:pt x="75" y="62"/>
                      <a:pt x="65" y="66"/>
                      <a:pt x="54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4" y="68"/>
                      <a:pt x="54" y="68"/>
                      <a:pt x="54" y="67"/>
                    </a:cubicBezTo>
                    <a:cubicBezTo>
                      <a:pt x="55" y="67"/>
                      <a:pt x="55" y="67"/>
                      <a:pt x="56" y="67"/>
                    </a:cubicBezTo>
                    <a:cubicBezTo>
                      <a:pt x="58" y="66"/>
                      <a:pt x="60" y="66"/>
                      <a:pt x="63" y="65"/>
                    </a:cubicBezTo>
                    <a:cubicBezTo>
                      <a:pt x="69" y="64"/>
                      <a:pt x="74" y="62"/>
                      <a:pt x="80" y="60"/>
                    </a:cubicBezTo>
                    <a:cubicBezTo>
                      <a:pt x="91" y="56"/>
                      <a:pt x="102" y="52"/>
                      <a:pt x="114" y="49"/>
                    </a:cubicBezTo>
                    <a:cubicBezTo>
                      <a:pt x="125" y="46"/>
                      <a:pt x="136" y="43"/>
                      <a:pt x="148" y="40"/>
                    </a:cubicBezTo>
                    <a:cubicBezTo>
                      <a:pt x="158" y="37"/>
                      <a:pt x="170" y="35"/>
                      <a:pt x="180" y="31"/>
                    </a:cubicBezTo>
                    <a:cubicBezTo>
                      <a:pt x="181" y="31"/>
                      <a:pt x="181" y="31"/>
                      <a:pt x="180" y="31"/>
                    </a:cubicBezTo>
                    <a:cubicBezTo>
                      <a:pt x="182" y="31"/>
                      <a:pt x="184" y="32"/>
                      <a:pt x="186" y="33"/>
                    </a:cubicBezTo>
                    <a:cubicBezTo>
                      <a:pt x="164" y="38"/>
                      <a:pt x="142" y="43"/>
                      <a:pt x="121" y="49"/>
                    </a:cubicBezTo>
                    <a:close/>
                    <a:moveTo>
                      <a:pt x="116" y="41"/>
                    </a:moveTo>
                    <a:cubicBezTo>
                      <a:pt x="107" y="43"/>
                      <a:pt x="98" y="46"/>
                      <a:pt x="90" y="49"/>
                    </a:cubicBezTo>
                    <a:cubicBezTo>
                      <a:pt x="85" y="50"/>
                      <a:pt x="81" y="51"/>
                      <a:pt x="76" y="53"/>
                    </a:cubicBezTo>
                    <a:cubicBezTo>
                      <a:pt x="74" y="53"/>
                      <a:pt x="71" y="54"/>
                      <a:pt x="69" y="54"/>
                    </a:cubicBezTo>
                    <a:cubicBezTo>
                      <a:pt x="68" y="54"/>
                      <a:pt x="67" y="55"/>
                      <a:pt x="66" y="55"/>
                    </a:cubicBezTo>
                    <a:cubicBezTo>
                      <a:pt x="66" y="54"/>
                      <a:pt x="67" y="54"/>
                      <a:pt x="67" y="53"/>
                    </a:cubicBezTo>
                    <a:cubicBezTo>
                      <a:pt x="70" y="52"/>
                      <a:pt x="73" y="52"/>
                      <a:pt x="76" y="51"/>
                    </a:cubicBezTo>
                    <a:cubicBezTo>
                      <a:pt x="81" y="50"/>
                      <a:pt x="85" y="48"/>
                      <a:pt x="90" y="47"/>
                    </a:cubicBezTo>
                    <a:cubicBezTo>
                      <a:pt x="99" y="45"/>
                      <a:pt x="109" y="43"/>
                      <a:pt x="118" y="40"/>
                    </a:cubicBezTo>
                    <a:cubicBezTo>
                      <a:pt x="126" y="37"/>
                      <a:pt x="135" y="34"/>
                      <a:pt x="144" y="32"/>
                    </a:cubicBezTo>
                    <a:cubicBezTo>
                      <a:pt x="151" y="30"/>
                      <a:pt x="159" y="28"/>
                      <a:pt x="166" y="25"/>
                    </a:cubicBezTo>
                    <a:cubicBezTo>
                      <a:pt x="166" y="24"/>
                      <a:pt x="166" y="24"/>
                      <a:pt x="166" y="24"/>
                    </a:cubicBezTo>
                    <a:cubicBezTo>
                      <a:pt x="167" y="25"/>
                      <a:pt x="169" y="26"/>
                      <a:pt x="171" y="26"/>
                    </a:cubicBezTo>
                    <a:cubicBezTo>
                      <a:pt x="153" y="31"/>
                      <a:pt x="134" y="35"/>
                      <a:pt x="116" y="41"/>
                    </a:cubicBezTo>
                    <a:close/>
                    <a:moveTo>
                      <a:pt x="72" y="48"/>
                    </a:moveTo>
                    <a:cubicBezTo>
                      <a:pt x="80" y="45"/>
                      <a:pt x="88" y="44"/>
                      <a:pt x="96" y="42"/>
                    </a:cubicBezTo>
                    <a:cubicBezTo>
                      <a:pt x="105" y="40"/>
                      <a:pt x="114" y="37"/>
                      <a:pt x="123" y="35"/>
                    </a:cubicBezTo>
                    <a:cubicBezTo>
                      <a:pt x="131" y="33"/>
                      <a:pt x="139" y="31"/>
                      <a:pt x="148" y="28"/>
                    </a:cubicBezTo>
                    <a:cubicBezTo>
                      <a:pt x="151" y="27"/>
                      <a:pt x="155" y="26"/>
                      <a:pt x="158" y="25"/>
                    </a:cubicBezTo>
                    <a:cubicBezTo>
                      <a:pt x="160" y="25"/>
                      <a:pt x="163" y="25"/>
                      <a:pt x="164" y="25"/>
                    </a:cubicBezTo>
                    <a:cubicBezTo>
                      <a:pt x="162" y="26"/>
                      <a:pt x="159" y="27"/>
                      <a:pt x="157" y="27"/>
                    </a:cubicBezTo>
                    <a:cubicBezTo>
                      <a:pt x="150" y="30"/>
                      <a:pt x="143" y="31"/>
                      <a:pt x="135" y="33"/>
                    </a:cubicBezTo>
                    <a:cubicBezTo>
                      <a:pt x="127" y="36"/>
                      <a:pt x="118" y="39"/>
                      <a:pt x="109" y="42"/>
                    </a:cubicBezTo>
                    <a:cubicBezTo>
                      <a:pt x="100" y="44"/>
                      <a:pt x="91" y="46"/>
                      <a:pt x="83" y="48"/>
                    </a:cubicBezTo>
                    <a:cubicBezTo>
                      <a:pt x="78" y="50"/>
                      <a:pt x="73" y="50"/>
                      <a:pt x="68" y="52"/>
                    </a:cubicBezTo>
                    <a:cubicBezTo>
                      <a:pt x="70" y="51"/>
                      <a:pt x="71" y="49"/>
                      <a:pt x="72" y="48"/>
                    </a:cubicBezTo>
                    <a:close/>
                    <a:moveTo>
                      <a:pt x="65" y="55"/>
                    </a:moveTo>
                    <a:cubicBezTo>
                      <a:pt x="72" y="56"/>
                      <a:pt x="79" y="53"/>
                      <a:pt x="85" y="51"/>
                    </a:cubicBezTo>
                    <a:cubicBezTo>
                      <a:pt x="95" y="48"/>
                      <a:pt x="105" y="45"/>
                      <a:pt x="114" y="42"/>
                    </a:cubicBezTo>
                    <a:cubicBezTo>
                      <a:pt x="124" y="39"/>
                      <a:pt x="133" y="37"/>
                      <a:pt x="143" y="34"/>
                    </a:cubicBezTo>
                    <a:cubicBezTo>
                      <a:pt x="148" y="33"/>
                      <a:pt x="153" y="32"/>
                      <a:pt x="158" y="31"/>
                    </a:cubicBezTo>
                    <a:cubicBezTo>
                      <a:pt x="160" y="30"/>
                      <a:pt x="162" y="29"/>
                      <a:pt x="165" y="29"/>
                    </a:cubicBezTo>
                    <a:cubicBezTo>
                      <a:pt x="165" y="29"/>
                      <a:pt x="165" y="29"/>
                      <a:pt x="166" y="29"/>
                    </a:cubicBezTo>
                    <a:cubicBezTo>
                      <a:pt x="157" y="31"/>
                      <a:pt x="149" y="33"/>
                      <a:pt x="140" y="35"/>
                    </a:cubicBezTo>
                    <a:cubicBezTo>
                      <a:pt x="130" y="37"/>
                      <a:pt x="120" y="41"/>
                      <a:pt x="110" y="44"/>
                    </a:cubicBezTo>
                    <a:cubicBezTo>
                      <a:pt x="100" y="47"/>
                      <a:pt x="91" y="50"/>
                      <a:pt x="81" y="53"/>
                    </a:cubicBezTo>
                    <a:cubicBezTo>
                      <a:pt x="74" y="55"/>
                      <a:pt x="67" y="57"/>
                      <a:pt x="61" y="60"/>
                    </a:cubicBezTo>
                    <a:cubicBezTo>
                      <a:pt x="63" y="58"/>
                      <a:pt x="64" y="57"/>
                      <a:pt x="65" y="55"/>
                    </a:cubicBezTo>
                    <a:close/>
                    <a:moveTo>
                      <a:pt x="59" y="63"/>
                    </a:moveTo>
                    <a:cubicBezTo>
                      <a:pt x="68" y="60"/>
                      <a:pt x="78" y="57"/>
                      <a:pt x="87" y="54"/>
                    </a:cubicBezTo>
                    <a:cubicBezTo>
                      <a:pt x="98" y="51"/>
                      <a:pt x="108" y="48"/>
                      <a:pt x="119" y="46"/>
                    </a:cubicBezTo>
                    <a:cubicBezTo>
                      <a:pt x="130" y="43"/>
                      <a:pt x="141" y="41"/>
                      <a:pt x="151" y="38"/>
                    </a:cubicBezTo>
                    <a:cubicBezTo>
                      <a:pt x="157" y="37"/>
                      <a:pt x="162" y="35"/>
                      <a:pt x="167" y="34"/>
                    </a:cubicBezTo>
                    <a:cubicBezTo>
                      <a:pt x="169" y="34"/>
                      <a:pt x="170" y="34"/>
                      <a:pt x="171" y="33"/>
                    </a:cubicBezTo>
                    <a:cubicBezTo>
                      <a:pt x="151" y="39"/>
                      <a:pt x="130" y="43"/>
                      <a:pt x="110" y="49"/>
                    </a:cubicBezTo>
                    <a:cubicBezTo>
                      <a:pt x="99" y="53"/>
                      <a:pt x="89" y="56"/>
                      <a:pt x="78" y="60"/>
                    </a:cubicBezTo>
                    <a:cubicBezTo>
                      <a:pt x="73" y="61"/>
                      <a:pt x="68" y="63"/>
                      <a:pt x="63" y="64"/>
                    </a:cubicBezTo>
                    <a:cubicBezTo>
                      <a:pt x="60" y="65"/>
                      <a:pt x="58" y="66"/>
                      <a:pt x="55" y="66"/>
                    </a:cubicBezTo>
                    <a:cubicBezTo>
                      <a:pt x="56" y="65"/>
                      <a:pt x="57" y="64"/>
                      <a:pt x="59" y="63"/>
                    </a:cubicBezTo>
                    <a:close/>
                    <a:moveTo>
                      <a:pt x="53" y="69"/>
                    </a:moveTo>
                    <a:cubicBezTo>
                      <a:pt x="63" y="67"/>
                      <a:pt x="74" y="63"/>
                      <a:pt x="85" y="60"/>
                    </a:cubicBezTo>
                    <a:cubicBezTo>
                      <a:pt x="97" y="57"/>
                      <a:pt x="109" y="53"/>
                      <a:pt x="121" y="50"/>
                    </a:cubicBezTo>
                    <a:cubicBezTo>
                      <a:pt x="133" y="46"/>
                      <a:pt x="145" y="43"/>
                      <a:pt x="157" y="40"/>
                    </a:cubicBezTo>
                    <a:cubicBezTo>
                      <a:pt x="163" y="39"/>
                      <a:pt x="169" y="37"/>
                      <a:pt x="175" y="36"/>
                    </a:cubicBezTo>
                    <a:cubicBezTo>
                      <a:pt x="177" y="36"/>
                      <a:pt x="179" y="35"/>
                      <a:pt x="182" y="35"/>
                    </a:cubicBezTo>
                    <a:cubicBezTo>
                      <a:pt x="181" y="35"/>
                      <a:pt x="180" y="35"/>
                      <a:pt x="179" y="36"/>
                    </a:cubicBezTo>
                    <a:cubicBezTo>
                      <a:pt x="168" y="39"/>
                      <a:pt x="157" y="41"/>
                      <a:pt x="146" y="44"/>
                    </a:cubicBezTo>
                    <a:cubicBezTo>
                      <a:pt x="134" y="47"/>
                      <a:pt x="122" y="50"/>
                      <a:pt x="110" y="54"/>
                    </a:cubicBezTo>
                    <a:cubicBezTo>
                      <a:pt x="98" y="57"/>
                      <a:pt x="87" y="61"/>
                      <a:pt x="75" y="65"/>
                    </a:cubicBezTo>
                    <a:cubicBezTo>
                      <a:pt x="69" y="67"/>
                      <a:pt x="64" y="69"/>
                      <a:pt x="58" y="72"/>
                    </a:cubicBezTo>
                    <a:cubicBezTo>
                      <a:pt x="54" y="73"/>
                      <a:pt x="50" y="74"/>
                      <a:pt x="47" y="75"/>
                    </a:cubicBezTo>
                    <a:cubicBezTo>
                      <a:pt x="49" y="73"/>
                      <a:pt x="51" y="71"/>
                      <a:pt x="53" y="69"/>
                    </a:cubicBezTo>
                    <a:close/>
                    <a:moveTo>
                      <a:pt x="45" y="77"/>
                    </a:moveTo>
                    <a:cubicBezTo>
                      <a:pt x="56" y="73"/>
                      <a:pt x="68" y="71"/>
                      <a:pt x="79" y="68"/>
                    </a:cubicBezTo>
                    <a:cubicBezTo>
                      <a:pt x="91" y="64"/>
                      <a:pt x="103" y="59"/>
                      <a:pt x="116" y="56"/>
                    </a:cubicBezTo>
                    <a:cubicBezTo>
                      <a:pt x="141" y="49"/>
                      <a:pt x="165" y="42"/>
                      <a:pt x="190" y="35"/>
                    </a:cubicBezTo>
                    <a:cubicBezTo>
                      <a:pt x="192" y="36"/>
                      <a:pt x="193" y="36"/>
                      <a:pt x="195" y="37"/>
                    </a:cubicBezTo>
                    <a:cubicBezTo>
                      <a:pt x="169" y="43"/>
                      <a:pt x="143" y="50"/>
                      <a:pt x="117" y="58"/>
                    </a:cubicBezTo>
                    <a:cubicBezTo>
                      <a:pt x="104" y="62"/>
                      <a:pt x="91" y="65"/>
                      <a:pt x="78" y="69"/>
                    </a:cubicBezTo>
                    <a:cubicBezTo>
                      <a:pt x="67" y="73"/>
                      <a:pt x="54" y="75"/>
                      <a:pt x="43" y="79"/>
                    </a:cubicBezTo>
                    <a:cubicBezTo>
                      <a:pt x="44" y="79"/>
                      <a:pt x="44" y="78"/>
                      <a:pt x="45" y="77"/>
                    </a:cubicBezTo>
                    <a:close/>
                    <a:moveTo>
                      <a:pt x="42" y="81"/>
                    </a:moveTo>
                    <a:cubicBezTo>
                      <a:pt x="53" y="76"/>
                      <a:pt x="65" y="74"/>
                      <a:pt x="77" y="71"/>
                    </a:cubicBezTo>
                    <a:cubicBezTo>
                      <a:pt x="90" y="66"/>
                      <a:pt x="104" y="62"/>
                      <a:pt x="117" y="58"/>
                    </a:cubicBezTo>
                    <a:cubicBezTo>
                      <a:pt x="143" y="51"/>
                      <a:pt x="169" y="43"/>
                      <a:pt x="196" y="38"/>
                    </a:cubicBezTo>
                    <a:cubicBezTo>
                      <a:pt x="196" y="38"/>
                      <a:pt x="196" y="38"/>
                      <a:pt x="196" y="38"/>
                    </a:cubicBezTo>
                    <a:cubicBezTo>
                      <a:pt x="197" y="38"/>
                      <a:pt x="198" y="39"/>
                      <a:pt x="200" y="39"/>
                    </a:cubicBezTo>
                    <a:cubicBezTo>
                      <a:pt x="187" y="42"/>
                      <a:pt x="175" y="44"/>
                      <a:pt x="163" y="47"/>
                    </a:cubicBezTo>
                    <a:cubicBezTo>
                      <a:pt x="149" y="51"/>
                      <a:pt x="135" y="55"/>
                      <a:pt x="121" y="58"/>
                    </a:cubicBezTo>
                    <a:cubicBezTo>
                      <a:pt x="94" y="65"/>
                      <a:pt x="67" y="74"/>
                      <a:pt x="40" y="82"/>
                    </a:cubicBezTo>
                    <a:cubicBezTo>
                      <a:pt x="41" y="82"/>
                      <a:pt x="41" y="81"/>
                      <a:pt x="42" y="81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3" y="56"/>
                      <a:pt x="125" y="63"/>
                    </a:cubicBezTo>
                    <a:cubicBezTo>
                      <a:pt x="98" y="70"/>
                      <a:pt x="72" y="77"/>
                      <a:pt x="45" y="84"/>
                    </a:cubicBezTo>
                    <a:cubicBezTo>
                      <a:pt x="47" y="84"/>
                      <a:pt x="49" y="83"/>
                      <a:pt x="50" y="83"/>
                    </a:cubicBezTo>
                    <a:cubicBezTo>
                      <a:pt x="57" y="81"/>
                      <a:pt x="65" y="78"/>
                      <a:pt x="72" y="76"/>
                    </a:cubicBezTo>
                    <a:cubicBezTo>
                      <a:pt x="87" y="72"/>
                      <a:pt x="101" y="68"/>
                      <a:pt x="116" y="63"/>
                    </a:cubicBezTo>
                    <a:cubicBezTo>
                      <a:pt x="130" y="59"/>
                      <a:pt x="145" y="55"/>
                      <a:pt x="159" y="51"/>
                    </a:cubicBezTo>
                    <a:cubicBezTo>
                      <a:pt x="173" y="47"/>
                      <a:pt x="188" y="45"/>
                      <a:pt x="201" y="40"/>
                    </a:cubicBezTo>
                    <a:cubicBezTo>
                      <a:pt x="203" y="41"/>
                      <a:pt x="206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6"/>
                      <a:pt x="123" y="59"/>
                    </a:cubicBezTo>
                    <a:cubicBezTo>
                      <a:pt x="137" y="55"/>
                      <a:pt x="151" y="51"/>
                      <a:pt x="165" y="48"/>
                    </a:cubicBezTo>
                    <a:cubicBezTo>
                      <a:pt x="171" y="46"/>
                      <a:pt x="177" y="44"/>
                      <a:pt x="184" y="43"/>
                    </a:cubicBezTo>
                    <a:cubicBezTo>
                      <a:pt x="187" y="42"/>
                      <a:pt x="191" y="42"/>
                      <a:pt x="194" y="41"/>
                    </a:cubicBezTo>
                    <a:cubicBezTo>
                      <a:pt x="196" y="41"/>
                      <a:pt x="198" y="40"/>
                      <a:pt x="199" y="40"/>
                    </a:cubicBezTo>
                    <a:cubicBezTo>
                      <a:pt x="199" y="40"/>
                      <a:pt x="196" y="41"/>
                      <a:pt x="196" y="41"/>
                    </a:cubicBezTo>
                    <a:cubicBezTo>
                      <a:pt x="190" y="43"/>
                      <a:pt x="183" y="44"/>
                      <a:pt x="177" y="46"/>
                    </a:cubicBezTo>
                    <a:cubicBezTo>
                      <a:pt x="170" y="47"/>
                      <a:pt x="163" y="50"/>
                      <a:pt x="155" y="51"/>
                    </a:cubicBezTo>
                    <a:cubicBezTo>
                      <a:pt x="141" y="55"/>
                      <a:pt x="128" y="59"/>
                      <a:pt x="114" y="63"/>
                    </a:cubicBezTo>
                    <a:cubicBezTo>
                      <a:pt x="100" y="67"/>
                      <a:pt x="86" y="71"/>
                      <a:pt x="72" y="76"/>
                    </a:cubicBezTo>
                    <a:cubicBezTo>
                      <a:pt x="65" y="78"/>
                      <a:pt x="58" y="80"/>
                      <a:pt x="52" y="82"/>
                    </a:cubicBezTo>
                    <a:cubicBezTo>
                      <a:pt x="47" y="83"/>
                      <a:pt x="42" y="84"/>
                      <a:pt x="37" y="86"/>
                    </a:cubicBezTo>
                    <a:cubicBezTo>
                      <a:pt x="38" y="85"/>
                      <a:pt x="39" y="84"/>
                      <a:pt x="39" y="83"/>
                    </a:cubicBezTo>
                    <a:close/>
                    <a:moveTo>
                      <a:pt x="35" y="88"/>
                    </a:moveTo>
                    <a:cubicBezTo>
                      <a:pt x="64" y="80"/>
                      <a:pt x="93" y="72"/>
                      <a:pt x="122" y="65"/>
                    </a:cubicBezTo>
                    <a:cubicBezTo>
                      <a:pt x="151" y="58"/>
                      <a:pt x="180" y="49"/>
                      <a:pt x="209" y="44"/>
                    </a:cubicBezTo>
                    <a:cubicBezTo>
                      <a:pt x="211" y="44"/>
                      <a:pt x="212" y="45"/>
                      <a:pt x="213" y="45"/>
                    </a:cubicBezTo>
                    <a:cubicBezTo>
                      <a:pt x="207" y="47"/>
                      <a:pt x="200" y="49"/>
                      <a:pt x="194" y="50"/>
                    </a:cubicBezTo>
                    <a:cubicBezTo>
                      <a:pt x="186" y="52"/>
                      <a:pt x="178" y="53"/>
                      <a:pt x="171" y="55"/>
                    </a:cubicBezTo>
                    <a:cubicBezTo>
                      <a:pt x="155" y="58"/>
                      <a:pt x="139" y="62"/>
                      <a:pt x="123" y="65"/>
                    </a:cubicBezTo>
                    <a:cubicBezTo>
                      <a:pt x="108" y="69"/>
                      <a:pt x="92" y="73"/>
                      <a:pt x="77" y="78"/>
                    </a:cubicBezTo>
                    <a:cubicBezTo>
                      <a:pt x="69" y="80"/>
                      <a:pt x="62" y="82"/>
                      <a:pt x="54" y="84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9"/>
                      <a:pt x="35" y="88"/>
                      <a:pt x="35" y="88"/>
                    </a:cubicBezTo>
                    <a:close/>
                    <a:moveTo>
                      <a:pt x="32" y="91"/>
                    </a:moveTo>
                    <a:cubicBezTo>
                      <a:pt x="39" y="88"/>
                      <a:pt x="46" y="86"/>
                      <a:pt x="53" y="85"/>
                    </a:cubicBezTo>
                    <a:cubicBezTo>
                      <a:pt x="60" y="83"/>
                      <a:pt x="68" y="81"/>
                      <a:pt x="75" y="79"/>
                    </a:cubicBezTo>
                    <a:cubicBezTo>
                      <a:pt x="91" y="74"/>
                      <a:pt x="106" y="70"/>
                      <a:pt x="122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7" y="54"/>
                      <a:pt x="185" y="53"/>
                      <a:pt x="192" y="51"/>
                    </a:cubicBezTo>
                    <a:cubicBezTo>
                      <a:pt x="200" y="50"/>
                      <a:pt x="206" y="47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2" y="47"/>
                      <a:pt x="211" y="49"/>
                      <a:pt x="209" y="50"/>
                    </a:cubicBezTo>
                    <a:cubicBezTo>
                      <a:pt x="195" y="54"/>
                      <a:pt x="180" y="56"/>
                      <a:pt x="166" y="60"/>
                    </a:cubicBezTo>
                    <a:cubicBezTo>
                      <a:pt x="151" y="64"/>
                      <a:pt x="136" y="67"/>
                      <a:pt x="121" y="70"/>
                    </a:cubicBezTo>
                    <a:cubicBezTo>
                      <a:pt x="106" y="73"/>
                      <a:pt x="91" y="77"/>
                      <a:pt x="76" y="81"/>
                    </a:cubicBezTo>
                    <a:cubicBezTo>
                      <a:pt x="61" y="85"/>
                      <a:pt x="46" y="88"/>
                      <a:pt x="31" y="93"/>
                    </a:cubicBezTo>
                    <a:cubicBezTo>
                      <a:pt x="31" y="92"/>
                      <a:pt x="32" y="91"/>
                      <a:pt x="32" y="91"/>
                    </a:cubicBezTo>
                    <a:close/>
                    <a:moveTo>
                      <a:pt x="213" y="50"/>
                    </a:moveTo>
                    <a:cubicBezTo>
                      <a:pt x="213" y="50"/>
                      <a:pt x="214" y="50"/>
                      <a:pt x="214" y="49"/>
                    </a:cubicBezTo>
                    <a:cubicBezTo>
                      <a:pt x="214" y="50"/>
                      <a:pt x="214" y="51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6"/>
                      <a:pt x="204" y="61"/>
                      <a:pt x="200" y="65"/>
                    </a:cubicBezTo>
                    <a:cubicBezTo>
                      <a:pt x="190" y="76"/>
                      <a:pt x="180" y="86"/>
                      <a:pt x="171" y="96"/>
                    </a:cubicBezTo>
                    <a:cubicBezTo>
                      <a:pt x="170" y="97"/>
                      <a:pt x="168" y="99"/>
                      <a:pt x="167" y="100"/>
                    </a:cubicBezTo>
                    <a:cubicBezTo>
                      <a:pt x="182" y="83"/>
                      <a:pt x="197" y="66"/>
                      <a:pt x="213" y="50"/>
                    </a:cubicBezTo>
                    <a:close/>
                    <a:moveTo>
                      <a:pt x="147" y="84"/>
                    </a:moveTo>
                    <a:cubicBezTo>
                      <a:pt x="149" y="83"/>
                      <a:pt x="150" y="83"/>
                      <a:pt x="151" y="83"/>
                    </a:cubicBezTo>
                    <a:cubicBezTo>
                      <a:pt x="158" y="81"/>
                      <a:pt x="165" y="79"/>
                      <a:pt x="172" y="77"/>
                    </a:cubicBezTo>
                    <a:cubicBezTo>
                      <a:pt x="178" y="76"/>
                      <a:pt x="184" y="75"/>
                      <a:pt x="189" y="72"/>
                    </a:cubicBezTo>
                    <a:cubicBezTo>
                      <a:pt x="188" y="74"/>
                      <a:pt x="187" y="75"/>
                      <a:pt x="185" y="76"/>
                    </a:cubicBezTo>
                    <a:cubicBezTo>
                      <a:pt x="179" y="78"/>
                      <a:pt x="173" y="80"/>
                      <a:pt x="167" y="82"/>
                    </a:cubicBezTo>
                    <a:cubicBezTo>
                      <a:pt x="160" y="84"/>
                      <a:pt x="153" y="85"/>
                      <a:pt x="147" y="87"/>
                    </a:cubicBezTo>
                    <a:cubicBezTo>
                      <a:pt x="140" y="89"/>
                      <a:pt x="133" y="91"/>
                      <a:pt x="127" y="93"/>
                    </a:cubicBezTo>
                    <a:cubicBezTo>
                      <a:pt x="119" y="95"/>
                      <a:pt x="112" y="96"/>
                      <a:pt x="105" y="98"/>
                    </a:cubicBezTo>
                    <a:cubicBezTo>
                      <a:pt x="91" y="101"/>
                      <a:pt x="77" y="105"/>
                      <a:pt x="64" y="108"/>
                    </a:cubicBezTo>
                    <a:cubicBezTo>
                      <a:pt x="57" y="110"/>
                      <a:pt x="50" y="112"/>
                      <a:pt x="43" y="113"/>
                    </a:cubicBezTo>
                    <a:cubicBezTo>
                      <a:pt x="36" y="115"/>
                      <a:pt x="29" y="115"/>
                      <a:pt x="22" y="117"/>
                    </a:cubicBezTo>
                    <a:cubicBezTo>
                      <a:pt x="22" y="117"/>
                      <a:pt x="22" y="118"/>
                      <a:pt x="23" y="118"/>
                    </a:cubicBezTo>
                    <a:cubicBezTo>
                      <a:pt x="35" y="115"/>
                      <a:pt x="48" y="114"/>
                      <a:pt x="61" y="110"/>
                    </a:cubicBezTo>
                    <a:cubicBezTo>
                      <a:pt x="74" y="106"/>
                      <a:pt x="88" y="103"/>
                      <a:pt x="101" y="99"/>
                    </a:cubicBezTo>
                    <a:cubicBezTo>
                      <a:pt x="115" y="96"/>
                      <a:pt x="128" y="93"/>
                      <a:pt x="142" y="89"/>
                    </a:cubicBezTo>
                    <a:cubicBezTo>
                      <a:pt x="148" y="87"/>
                      <a:pt x="154" y="86"/>
                      <a:pt x="160" y="85"/>
                    </a:cubicBezTo>
                    <a:cubicBezTo>
                      <a:pt x="166" y="83"/>
                      <a:pt x="171" y="81"/>
                      <a:pt x="177" y="80"/>
                    </a:cubicBezTo>
                    <a:cubicBezTo>
                      <a:pt x="175" y="80"/>
                      <a:pt x="173" y="81"/>
                      <a:pt x="171" y="82"/>
                    </a:cubicBezTo>
                    <a:cubicBezTo>
                      <a:pt x="164" y="85"/>
                      <a:pt x="157" y="87"/>
                      <a:pt x="149" y="89"/>
                    </a:cubicBezTo>
                    <a:cubicBezTo>
                      <a:pt x="135" y="92"/>
                      <a:pt x="121" y="96"/>
                      <a:pt x="107" y="99"/>
                    </a:cubicBezTo>
                    <a:cubicBezTo>
                      <a:pt x="93" y="102"/>
                      <a:pt x="79" y="105"/>
                      <a:pt x="65" y="109"/>
                    </a:cubicBezTo>
                    <a:cubicBezTo>
                      <a:pt x="52" y="112"/>
                      <a:pt x="38" y="116"/>
                      <a:pt x="25" y="121"/>
                    </a:cubicBezTo>
                    <a:cubicBezTo>
                      <a:pt x="23" y="120"/>
                      <a:pt x="21" y="119"/>
                      <a:pt x="19" y="118"/>
                    </a:cubicBezTo>
                    <a:cubicBezTo>
                      <a:pt x="26" y="115"/>
                      <a:pt x="33" y="114"/>
                      <a:pt x="40" y="112"/>
                    </a:cubicBezTo>
                    <a:cubicBezTo>
                      <a:pt x="48" y="110"/>
                      <a:pt x="55" y="108"/>
                      <a:pt x="63" y="106"/>
                    </a:cubicBezTo>
                    <a:cubicBezTo>
                      <a:pt x="78" y="102"/>
                      <a:pt x="92" y="97"/>
                      <a:pt x="107" y="94"/>
                    </a:cubicBezTo>
                    <a:cubicBezTo>
                      <a:pt x="110" y="93"/>
                      <a:pt x="113" y="92"/>
                      <a:pt x="116" y="91"/>
                    </a:cubicBezTo>
                    <a:cubicBezTo>
                      <a:pt x="127" y="89"/>
                      <a:pt x="137" y="86"/>
                      <a:pt x="147" y="84"/>
                    </a:cubicBezTo>
                    <a:close/>
                    <a:moveTo>
                      <a:pt x="33" y="124"/>
                    </a:moveTo>
                    <a:cubicBezTo>
                      <a:pt x="32" y="124"/>
                      <a:pt x="32" y="124"/>
                      <a:pt x="32" y="124"/>
                    </a:cubicBezTo>
                    <a:cubicBezTo>
                      <a:pt x="30" y="123"/>
                      <a:pt x="28" y="122"/>
                      <a:pt x="26" y="122"/>
                    </a:cubicBezTo>
                    <a:cubicBezTo>
                      <a:pt x="48" y="119"/>
                      <a:pt x="68" y="113"/>
                      <a:pt x="89" y="108"/>
                    </a:cubicBezTo>
                    <a:cubicBezTo>
                      <a:pt x="82" y="110"/>
                      <a:pt x="75" y="112"/>
                      <a:pt x="68" y="114"/>
                    </a:cubicBezTo>
                    <a:cubicBezTo>
                      <a:pt x="57" y="117"/>
                      <a:pt x="46" y="120"/>
                      <a:pt x="34" y="124"/>
                    </a:cubicBezTo>
                    <a:cubicBezTo>
                      <a:pt x="33" y="123"/>
                      <a:pt x="33" y="124"/>
                      <a:pt x="33" y="124"/>
                    </a:cubicBezTo>
                    <a:close/>
                    <a:moveTo>
                      <a:pt x="39" y="127"/>
                    </a:moveTo>
                    <a:cubicBezTo>
                      <a:pt x="37" y="127"/>
                      <a:pt x="35" y="126"/>
                      <a:pt x="33" y="125"/>
                    </a:cubicBezTo>
                    <a:cubicBezTo>
                      <a:pt x="43" y="124"/>
                      <a:pt x="53" y="121"/>
                      <a:pt x="62" y="118"/>
                    </a:cubicBezTo>
                    <a:cubicBezTo>
                      <a:pt x="74" y="116"/>
                      <a:pt x="85" y="112"/>
                      <a:pt x="96" y="109"/>
                    </a:cubicBezTo>
                    <a:cubicBezTo>
                      <a:pt x="114" y="104"/>
                      <a:pt x="132" y="102"/>
                      <a:pt x="149" y="98"/>
                    </a:cubicBezTo>
                    <a:cubicBezTo>
                      <a:pt x="147" y="99"/>
                      <a:pt x="145" y="99"/>
                      <a:pt x="142" y="100"/>
                    </a:cubicBezTo>
                    <a:cubicBezTo>
                      <a:pt x="131" y="103"/>
                      <a:pt x="120" y="104"/>
                      <a:pt x="108" y="107"/>
                    </a:cubicBezTo>
                    <a:cubicBezTo>
                      <a:pt x="85" y="113"/>
                      <a:pt x="62" y="121"/>
                      <a:pt x="39" y="127"/>
                    </a:cubicBezTo>
                    <a:close/>
                    <a:moveTo>
                      <a:pt x="50" y="126"/>
                    </a:moveTo>
                    <a:cubicBezTo>
                      <a:pt x="55" y="124"/>
                      <a:pt x="61" y="124"/>
                      <a:pt x="66" y="122"/>
                    </a:cubicBezTo>
                    <a:cubicBezTo>
                      <a:pt x="77" y="120"/>
                      <a:pt x="88" y="116"/>
                      <a:pt x="99" y="112"/>
                    </a:cubicBezTo>
                    <a:cubicBezTo>
                      <a:pt x="118" y="107"/>
                      <a:pt x="136" y="104"/>
                      <a:pt x="154" y="100"/>
                    </a:cubicBezTo>
                    <a:cubicBezTo>
                      <a:pt x="152" y="101"/>
                      <a:pt x="150" y="102"/>
                      <a:pt x="147" y="103"/>
                    </a:cubicBezTo>
                    <a:cubicBezTo>
                      <a:pt x="140" y="105"/>
                      <a:pt x="132" y="106"/>
                      <a:pt x="125" y="108"/>
                    </a:cubicBezTo>
                    <a:cubicBezTo>
                      <a:pt x="110" y="112"/>
                      <a:pt x="96" y="117"/>
                      <a:pt x="81" y="121"/>
                    </a:cubicBezTo>
                    <a:cubicBezTo>
                      <a:pt x="77" y="122"/>
                      <a:pt x="73" y="124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1" y="126"/>
                      <a:pt x="53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4" y="128"/>
                      <a:pt x="47" y="127"/>
                      <a:pt x="50" y="126"/>
                    </a:cubicBezTo>
                    <a:close/>
                    <a:moveTo>
                      <a:pt x="47" y="132"/>
                    </a:moveTo>
                    <a:cubicBezTo>
                      <a:pt x="49" y="130"/>
                      <a:pt x="51" y="130"/>
                      <a:pt x="53" y="129"/>
                    </a:cubicBezTo>
                    <a:cubicBezTo>
                      <a:pt x="56" y="128"/>
                      <a:pt x="59" y="127"/>
                      <a:pt x="63" y="127"/>
                    </a:cubicBezTo>
                    <a:cubicBezTo>
                      <a:pt x="62" y="127"/>
                      <a:pt x="61" y="127"/>
                      <a:pt x="60" y="127"/>
                    </a:cubicBezTo>
                    <a:cubicBezTo>
                      <a:pt x="57" y="128"/>
                      <a:pt x="54" y="129"/>
                      <a:pt x="50" y="131"/>
                    </a:cubicBezTo>
                    <a:cubicBezTo>
                      <a:pt x="49" y="131"/>
                      <a:pt x="48" y="131"/>
                      <a:pt x="47" y="132"/>
                    </a:cubicBezTo>
                    <a:cubicBezTo>
                      <a:pt x="47" y="132"/>
                      <a:pt x="47" y="132"/>
                      <a:pt x="47" y="132"/>
                    </a:cubicBezTo>
                    <a:close/>
                    <a:moveTo>
                      <a:pt x="66" y="127"/>
                    </a:moveTo>
                    <a:cubicBezTo>
                      <a:pt x="67" y="126"/>
                      <a:pt x="68" y="126"/>
                      <a:pt x="69" y="126"/>
                    </a:cubicBezTo>
                    <a:cubicBezTo>
                      <a:pt x="69" y="126"/>
                      <a:pt x="69" y="126"/>
                      <a:pt x="70" y="126"/>
                    </a:cubicBezTo>
                    <a:cubicBezTo>
                      <a:pt x="77" y="124"/>
                      <a:pt x="85" y="123"/>
                      <a:pt x="92" y="121"/>
                    </a:cubicBezTo>
                    <a:cubicBezTo>
                      <a:pt x="107" y="118"/>
                      <a:pt x="122" y="115"/>
                      <a:pt x="137" y="111"/>
                    </a:cubicBezTo>
                    <a:cubicBezTo>
                      <a:pt x="137" y="111"/>
                      <a:pt x="138" y="111"/>
                      <a:pt x="139" y="111"/>
                    </a:cubicBezTo>
                    <a:cubicBezTo>
                      <a:pt x="111" y="120"/>
                      <a:pt x="83" y="125"/>
                      <a:pt x="56" y="135"/>
                    </a:cubicBezTo>
                    <a:cubicBezTo>
                      <a:pt x="56" y="135"/>
                      <a:pt x="55" y="135"/>
                      <a:pt x="55" y="135"/>
                    </a:cubicBezTo>
                    <a:cubicBezTo>
                      <a:pt x="53" y="134"/>
                      <a:pt x="50" y="133"/>
                      <a:pt x="48" y="132"/>
                    </a:cubicBezTo>
                    <a:cubicBezTo>
                      <a:pt x="54" y="130"/>
                      <a:pt x="60" y="128"/>
                      <a:pt x="66" y="127"/>
                    </a:cubicBezTo>
                    <a:close/>
                    <a:moveTo>
                      <a:pt x="109" y="159"/>
                    </a:move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7" y="158"/>
                      <a:pt x="108" y="159"/>
                      <a:pt x="106" y="159"/>
                    </a:cubicBezTo>
                    <a:cubicBezTo>
                      <a:pt x="102" y="159"/>
                      <a:pt x="107" y="157"/>
                      <a:pt x="109" y="156"/>
                    </a:cubicBezTo>
                    <a:cubicBezTo>
                      <a:pt x="110" y="156"/>
                      <a:pt x="112" y="155"/>
                      <a:pt x="113" y="155"/>
                    </a:cubicBezTo>
                    <a:cubicBezTo>
                      <a:pt x="112" y="156"/>
                      <a:pt x="111" y="157"/>
                      <a:pt x="109" y="159"/>
                    </a:cubicBezTo>
                    <a:close/>
                    <a:moveTo>
                      <a:pt x="115" y="153"/>
                    </a:moveTo>
                    <a:cubicBezTo>
                      <a:pt x="112" y="153"/>
                      <a:pt x="109" y="154"/>
                      <a:pt x="106" y="155"/>
                    </a:cubicBezTo>
                    <a:cubicBezTo>
                      <a:pt x="105" y="155"/>
                      <a:pt x="103" y="156"/>
                      <a:pt x="102" y="156"/>
                    </a:cubicBezTo>
                    <a:cubicBezTo>
                      <a:pt x="96" y="157"/>
                      <a:pt x="101" y="155"/>
                      <a:pt x="103" y="155"/>
                    </a:cubicBezTo>
                    <a:cubicBezTo>
                      <a:pt x="108" y="153"/>
                      <a:pt x="114" y="151"/>
                      <a:pt x="119" y="149"/>
                    </a:cubicBezTo>
                    <a:cubicBezTo>
                      <a:pt x="118" y="150"/>
                      <a:pt x="116" y="152"/>
                      <a:pt x="115" y="153"/>
                    </a:cubicBezTo>
                    <a:close/>
                    <a:moveTo>
                      <a:pt x="121" y="147"/>
                    </a:moveTo>
                    <a:cubicBezTo>
                      <a:pt x="116" y="148"/>
                      <a:pt x="111" y="149"/>
                      <a:pt x="107" y="150"/>
                    </a:cubicBezTo>
                    <a:cubicBezTo>
                      <a:pt x="104" y="151"/>
                      <a:pt x="101" y="152"/>
                      <a:pt x="99" y="153"/>
                    </a:cubicBezTo>
                    <a:cubicBezTo>
                      <a:pt x="98" y="153"/>
                      <a:pt x="97" y="153"/>
                      <a:pt x="96" y="153"/>
                    </a:cubicBezTo>
                    <a:cubicBezTo>
                      <a:pt x="94" y="154"/>
                      <a:pt x="93" y="154"/>
                      <a:pt x="93" y="154"/>
                    </a:cubicBezTo>
                    <a:cubicBezTo>
                      <a:pt x="93" y="154"/>
                      <a:pt x="93" y="154"/>
                      <a:pt x="93" y="154"/>
                    </a:cubicBezTo>
                    <a:cubicBezTo>
                      <a:pt x="93" y="154"/>
                      <a:pt x="94" y="154"/>
                      <a:pt x="95" y="153"/>
                    </a:cubicBezTo>
                    <a:cubicBezTo>
                      <a:pt x="104" y="150"/>
                      <a:pt x="114" y="148"/>
                      <a:pt x="123" y="145"/>
                    </a:cubicBezTo>
                    <a:cubicBezTo>
                      <a:pt x="122" y="145"/>
                      <a:pt x="122" y="146"/>
                      <a:pt x="121" y="147"/>
                    </a:cubicBezTo>
                    <a:close/>
                    <a:moveTo>
                      <a:pt x="106" y="147"/>
                    </a:moveTo>
                    <a:cubicBezTo>
                      <a:pt x="103" y="148"/>
                      <a:pt x="99" y="148"/>
                      <a:pt x="96" y="149"/>
                    </a:cubicBezTo>
                    <a:cubicBezTo>
                      <a:pt x="95" y="149"/>
                      <a:pt x="93" y="149"/>
                      <a:pt x="92" y="150"/>
                    </a:cubicBezTo>
                    <a:cubicBezTo>
                      <a:pt x="91" y="150"/>
                      <a:pt x="83" y="152"/>
                      <a:pt x="88" y="150"/>
                    </a:cubicBezTo>
                    <a:cubicBezTo>
                      <a:pt x="102" y="146"/>
                      <a:pt x="117" y="142"/>
                      <a:pt x="131" y="137"/>
                    </a:cubicBezTo>
                    <a:cubicBezTo>
                      <a:pt x="129" y="139"/>
                      <a:pt x="126" y="141"/>
                      <a:pt x="124" y="143"/>
                    </a:cubicBezTo>
                    <a:cubicBezTo>
                      <a:pt x="118" y="145"/>
                      <a:pt x="112" y="146"/>
                      <a:pt x="106" y="147"/>
                    </a:cubicBezTo>
                    <a:close/>
                    <a:moveTo>
                      <a:pt x="132" y="135"/>
                    </a:moveTo>
                    <a:cubicBezTo>
                      <a:pt x="122" y="138"/>
                      <a:pt x="112" y="140"/>
                      <a:pt x="102" y="142"/>
                    </a:cubicBezTo>
                    <a:cubicBezTo>
                      <a:pt x="97" y="143"/>
                      <a:pt x="92" y="144"/>
                      <a:pt x="87" y="145"/>
                    </a:cubicBezTo>
                    <a:cubicBezTo>
                      <a:pt x="85" y="145"/>
                      <a:pt x="82" y="146"/>
                      <a:pt x="79" y="146"/>
                    </a:cubicBezTo>
                    <a:cubicBezTo>
                      <a:pt x="76" y="146"/>
                      <a:pt x="82" y="145"/>
                      <a:pt x="83" y="145"/>
                    </a:cubicBezTo>
                    <a:cubicBezTo>
                      <a:pt x="93" y="143"/>
                      <a:pt x="102" y="138"/>
                      <a:pt x="112" y="136"/>
                    </a:cubicBezTo>
                    <a:cubicBezTo>
                      <a:pt x="121" y="135"/>
                      <a:pt x="130" y="133"/>
                      <a:pt x="137" y="129"/>
                    </a:cubicBezTo>
                    <a:cubicBezTo>
                      <a:pt x="136" y="131"/>
                      <a:pt x="134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4"/>
                      <a:pt x="102" y="136"/>
                    </a:cubicBezTo>
                    <a:cubicBezTo>
                      <a:pt x="96" y="138"/>
                      <a:pt x="89" y="139"/>
                      <a:pt x="83" y="140"/>
                    </a:cubicBezTo>
                    <a:cubicBezTo>
                      <a:pt x="79" y="141"/>
                      <a:pt x="75" y="141"/>
                      <a:pt x="72" y="142"/>
                    </a:cubicBezTo>
                    <a:cubicBezTo>
                      <a:pt x="71" y="142"/>
                      <a:pt x="67" y="143"/>
                      <a:pt x="71" y="141"/>
                    </a:cubicBezTo>
                    <a:cubicBezTo>
                      <a:pt x="72" y="141"/>
                      <a:pt x="73" y="141"/>
                      <a:pt x="75" y="140"/>
                    </a:cubicBezTo>
                    <a:cubicBezTo>
                      <a:pt x="87" y="138"/>
                      <a:pt x="100" y="134"/>
                      <a:pt x="112" y="131"/>
                    </a:cubicBezTo>
                    <a:cubicBezTo>
                      <a:pt x="123" y="128"/>
                      <a:pt x="134" y="126"/>
                      <a:pt x="144" y="122"/>
                    </a:cubicBezTo>
                    <a:cubicBezTo>
                      <a:pt x="142" y="124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1"/>
                      <a:pt x="145" y="121"/>
                      <a:pt x="145" y="121"/>
                    </a:cubicBezTo>
                    <a:cubicBezTo>
                      <a:pt x="144" y="120"/>
                      <a:pt x="143" y="121"/>
                      <a:pt x="142" y="122"/>
                    </a:cubicBezTo>
                    <a:cubicBezTo>
                      <a:pt x="138" y="123"/>
                      <a:pt x="133" y="125"/>
                      <a:pt x="128" y="126"/>
                    </a:cubicBezTo>
                    <a:cubicBezTo>
                      <a:pt x="128" y="126"/>
                      <a:pt x="127" y="126"/>
                      <a:pt x="127" y="126"/>
                    </a:cubicBezTo>
                    <a:cubicBezTo>
                      <a:pt x="126" y="126"/>
                      <a:pt x="126" y="127"/>
                      <a:pt x="125" y="127"/>
                    </a:cubicBezTo>
                    <a:cubicBezTo>
                      <a:pt x="118" y="128"/>
                      <a:pt x="111" y="130"/>
                      <a:pt x="104" y="131"/>
                    </a:cubicBezTo>
                    <a:cubicBezTo>
                      <a:pt x="96" y="133"/>
                      <a:pt x="88" y="134"/>
                      <a:pt x="81" y="135"/>
                    </a:cubicBezTo>
                    <a:cubicBezTo>
                      <a:pt x="77" y="136"/>
                      <a:pt x="73" y="137"/>
                      <a:pt x="70" y="137"/>
                    </a:cubicBezTo>
                    <a:cubicBezTo>
                      <a:pt x="69" y="137"/>
                      <a:pt x="69" y="138"/>
                      <a:pt x="68" y="138"/>
                    </a:cubicBezTo>
                    <a:cubicBezTo>
                      <a:pt x="82" y="133"/>
                      <a:pt x="96" y="129"/>
                      <a:pt x="110" y="125"/>
                    </a:cubicBezTo>
                    <a:cubicBezTo>
                      <a:pt x="116" y="123"/>
                      <a:pt x="122" y="121"/>
                      <a:pt x="129" y="119"/>
                    </a:cubicBezTo>
                    <a:cubicBezTo>
                      <a:pt x="133" y="118"/>
                      <a:pt x="138" y="116"/>
                      <a:pt x="142" y="115"/>
                    </a:cubicBezTo>
                    <a:cubicBezTo>
                      <a:pt x="145" y="114"/>
                      <a:pt x="149" y="113"/>
                      <a:pt x="152" y="112"/>
                    </a:cubicBezTo>
                    <a:cubicBezTo>
                      <a:pt x="152" y="112"/>
                      <a:pt x="153" y="112"/>
                      <a:pt x="153" y="112"/>
                    </a:cubicBezTo>
                    <a:cubicBezTo>
                      <a:pt x="150" y="115"/>
                      <a:pt x="148" y="118"/>
                      <a:pt x="145" y="120"/>
                    </a:cubicBezTo>
                    <a:close/>
                    <a:moveTo>
                      <a:pt x="154" y="111"/>
                    </a:moveTo>
                    <a:cubicBezTo>
                      <a:pt x="149" y="112"/>
                      <a:pt x="145" y="114"/>
                      <a:pt x="140" y="115"/>
                    </a:cubicBezTo>
                    <a:cubicBezTo>
                      <a:pt x="138" y="115"/>
                      <a:pt x="136" y="116"/>
                      <a:pt x="134" y="116"/>
                    </a:cubicBezTo>
                    <a:cubicBezTo>
                      <a:pt x="133" y="117"/>
                      <a:pt x="131" y="117"/>
                      <a:pt x="129" y="118"/>
                    </a:cubicBezTo>
                    <a:cubicBezTo>
                      <a:pt x="121" y="120"/>
                      <a:pt x="112" y="122"/>
                      <a:pt x="104" y="124"/>
                    </a:cubicBezTo>
                    <a:cubicBezTo>
                      <a:pt x="95" y="126"/>
                      <a:pt x="86" y="129"/>
                      <a:pt x="77" y="130"/>
                    </a:cubicBezTo>
                    <a:cubicBezTo>
                      <a:pt x="73" y="131"/>
                      <a:pt x="69" y="132"/>
                      <a:pt x="65" y="133"/>
                    </a:cubicBezTo>
                    <a:cubicBezTo>
                      <a:pt x="63" y="134"/>
                      <a:pt x="60" y="134"/>
                      <a:pt x="58" y="135"/>
                    </a:cubicBezTo>
                    <a:cubicBezTo>
                      <a:pt x="53" y="136"/>
                      <a:pt x="60" y="134"/>
                      <a:pt x="61" y="134"/>
                    </a:cubicBezTo>
                    <a:cubicBezTo>
                      <a:pt x="78" y="129"/>
                      <a:pt x="96" y="124"/>
                      <a:pt x="113" y="119"/>
                    </a:cubicBezTo>
                    <a:cubicBezTo>
                      <a:pt x="122" y="116"/>
                      <a:pt x="131" y="114"/>
                      <a:pt x="140" y="111"/>
                    </a:cubicBezTo>
                    <a:cubicBezTo>
                      <a:pt x="146" y="109"/>
                      <a:pt x="153" y="108"/>
                      <a:pt x="159" y="105"/>
                    </a:cubicBezTo>
                    <a:cubicBezTo>
                      <a:pt x="159" y="105"/>
                      <a:pt x="159" y="105"/>
                      <a:pt x="160" y="105"/>
                    </a:cubicBezTo>
                    <a:cubicBezTo>
                      <a:pt x="158" y="107"/>
                      <a:pt x="156" y="109"/>
                      <a:pt x="154" y="111"/>
                    </a:cubicBezTo>
                    <a:close/>
                    <a:moveTo>
                      <a:pt x="76" y="132"/>
                    </a:moveTo>
                    <a:cubicBezTo>
                      <a:pt x="84" y="130"/>
                      <a:pt x="92" y="128"/>
                      <a:pt x="100" y="126"/>
                    </a:cubicBezTo>
                    <a:cubicBezTo>
                      <a:pt x="106" y="124"/>
                      <a:pt x="111" y="123"/>
                      <a:pt x="117" y="122"/>
                    </a:cubicBezTo>
                    <a:cubicBezTo>
                      <a:pt x="115" y="122"/>
                      <a:pt x="112" y="123"/>
                      <a:pt x="110" y="124"/>
                    </a:cubicBezTo>
                    <a:cubicBezTo>
                      <a:pt x="102" y="126"/>
                      <a:pt x="93" y="129"/>
                      <a:pt x="85" y="131"/>
                    </a:cubicBezTo>
                    <a:cubicBezTo>
                      <a:pt x="78" y="133"/>
                      <a:pt x="71" y="136"/>
                      <a:pt x="64" y="138"/>
                    </a:cubicBezTo>
                    <a:cubicBezTo>
                      <a:pt x="63" y="138"/>
                      <a:pt x="63" y="138"/>
                      <a:pt x="63" y="13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38"/>
                      <a:pt x="61" y="138"/>
                      <a:pt x="61" y="138"/>
                    </a:cubicBezTo>
                    <a:cubicBezTo>
                      <a:pt x="59" y="137"/>
                      <a:pt x="57" y="137"/>
                      <a:pt x="56" y="136"/>
                    </a:cubicBezTo>
                    <a:cubicBezTo>
                      <a:pt x="63" y="135"/>
                      <a:pt x="69" y="133"/>
                      <a:pt x="76" y="132"/>
                    </a:cubicBezTo>
                    <a:close/>
                    <a:moveTo>
                      <a:pt x="104" y="132"/>
                    </a:moveTo>
                    <a:cubicBezTo>
                      <a:pt x="106" y="132"/>
                      <a:pt x="108" y="131"/>
                      <a:pt x="110" y="131"/>
                    </a:cubicBezTo>
                    <a:cubicBezTo>
                      <a:pt x="108" y="131"/>
                      <a:pt x="106" y="132"/>
                      <a:pt x="105" y="132"/>
                    </a:cubicBezTo>
                    <a:cubicBezTo>
                      <a:pt x="97" y="134"/>
                      <a:pt x="90" y="136"/>
                      <a:pt x="83" y="138"/>
                    </a:cubicBezTo>
                    <a:cubicBezTo>
                      <a:pt x="80" y="138"/>
                      <a:pt x="77" y="139"/>
                      <a:pt x="74" y="140"/>
                    </a:cubicBezTo>
                    <a:cubicBezTo>
                      <a:pt x="72" y="140"/>
                      <a:pt x="70" y="141"/>
                      <a:pt x="68" y="142"/>
                    </a:cubicBezTo>
                    <a:cubicBezTo>
                      <a:pt x="67" y="141"/>
                      <a:pt x="65" y="140"/>
                      <a:pt x="63" y="139"/>
                    </a:cubicBezTo>
                    <a:cubicBezTo>
                      <a:pt x="77" y="137"/>
                      <a:pt x="91" y="135"/>
                      <a:pt x="104" y="132"/>
                    </a:cubicBezTo>
                    <a:close/>
                    <a:moveTo>
                      <a:pt x="102" y="137"/>
                    </a:moveTo>
                    <a:cubicBezTo>
                      <a:pt x="113" y="135"/>
                      <a:pt x="124" y="133"/>
                      <a:pt x="135" y="130"/>
                    </a:cubicBezTo>
                    <a:cubicBezTo>
                      <a:pt x="134" y="130"/>
                      <a:pt x="132" y="131"/>
                      <a:pt x="130" y="131"/>
                    </a:cubicBezTo>
                    <a:cubicBezTo>
                      <a:pt x="128" y="132"/>
                      <a:pt x="125" y="133"/>
                      <a:pt x="123" y="133"/>
                    </a:cubicBezTo>
                    <a:cubicBezTo>
                      <a:pt x="118" y="135"/>
                      <a:pt x="112" y="136"/>
                      <a:pt x="107" y="137"/>
                    </a:cubicBezTo>
                    <a:cubicBezTo>
                      <a:pt x="101" y="138"/>
                      <a:pt x="96" y="140"/>
                      <a:pt x="91" y="142"/>
                    </a:cubicBezTo>
                    <a:cubicBezTo>
                      <a:pt x="86" y="143"/>
                      <a:pt x="81" y="144"/>
                      <a:pt x="76" y="146"/>
                    </a:cubicBezTo>
                    <a:cubicBezTo>
                      <a:pt x="74" y="145"/>
                      <a:pt x="72" y="144"/>
                      <a:pt x="70" y="143"/>
                    </a:cubicBezTo>
                    <a:cubicBezTo>
                      <a:pt x="81" y="142"/>
                      <a:pt x="92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2"/>
                      <a:pt x="118" y="139"/>
                      <a:pt x="127" y="137"/>
                    </a:cubicBezTo>
                    <a:cubicBezTo>
                      <a:pt x="127" y="137"/>
                      <a:pt x="128" y="137"/>
                      <a:pt x="128" y="137"/>
                    </a:cubicBezTo>
                    <a:cubicBezTo>
                      <a:pt x="127" y="137"/>
                      <a:pt x="126" y="138"/>
                      <a:pt x="125" y="138"/>
                    </a:cubicBezTo>
                    <a:cubicBezTo>
                      <a:pt x="121" y="140"/>
                      <a:pt x="116" y="141"/>
                      <a:pt x="112" y="143"/>
                    </a:cubicBezTo>
                    <a:cubicBezTo>
                      <a:pt x="107" y="144"/>
                      <a:pt x="102" y="145"/>
                      <a:pt x="98" y="147"/>
                    </a:cubicBezTo>
                    <a:cubicBezTo>
                      <a:pt x="94" y="148"/>
                      <a:pt x="89" y="149"/>
                      <a:pt x="85" y="150"/>
                    </a:cubicBezTo>
                    <a:cubicBezTo>
                      <a:pt x="83" y="149"/>
                      <a:pt x="80" y="148"/>
                      <a:pt x="78" y="147"/>
                    </a:cubicBezTo>
                    <a:cubicBezTo>
                      <a:pt x="85" y="147"/>
                      <a:pt x="92" y="145"/>
                      <a:pt x="99" y="143"/>
                    </a:cubicBezTo>
                    <a:close/>
                    <a:moveTo>
                      <a:pt x="101" y="149"/>
                    </a:moveTo>
                    <a:cubicBezTo>
                      <a:pt x="107" y="148"/>
                      <a:pt x="112" y="147"/>
                      <a:pt x="117" y="146"/>
                    </a:cubicBezTo>
                    <a:cubicBezTo>
                      <a:pt x="115" y="146"/>
                      <a:pt x="114" y="146"/>
                      <a:pt x="112" y="147"/>
                    </a:cubicBezTo>
                    <a:cubicBezTo>
                      <a:pt x="105" y="149"/>
                      <a:pt x="99" y="151"/>
                      <a:pt x="92" y="154"/>
                    </a:cubicBezTo>
                    <a:cubicBezTo>
                      <a:pt x="92" y="154"/>
                      <a:pt x="92" y="154"/>
                      <a:pt x="91" y="154"/>
                    </a:cubicBezTo>
                    <a:cubicBezTo>
                      <a:pt x="90" y="153"/>
                      <a:pt x="89" y="152"/>
                      <a:pt x="87" y="152"/>
                    </a:cubicBezTo>
                    <a:cubicBezTo>
                      <a:pt x="92" y="151"/>
                      <a:pt x="97" y="149"/>
                      <a:pt x="101" y="149"/>
                    </a:cubicBezTo>
                    <a:close/>
                    <a:moveTo>
                      <a:pt x="104" y="152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3" y="147"/>
                      <a:pt x="115" y="150"/>
                      <a:pt x="115" y="150"/>
                    </a:cubicBezTo>
                    <a:cubicBezTo>
                      <a:pt x="113" y="151"/>
                      <a:pt x="110" y="151"/>
                      <a:pt x="108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6" y="156"/>
                      <a:pt x="95" y="155"/>
                      <a:pt x="93" y="154"/>
                    </a:cubicBezTo>
                    <a:cubicBezTo>
                      <a:pt x="97" y="154"/>
                      <a:pt x="100" y="153"/>
                      <a:pt x="104" y="152"/>
                    </a:cubicBezTo>
                    <a:close/>
                    <a:moveTo>
                      <a:pt x="105" y="156"/>
                    </a:moveTo>
                    <a:cubicBezTo>
                      <a:pt x="106" y="156"/>
                      <a:pt x="108" y="155"/>
                      <a:pt x="109" y="155"/>
                    </a:cubicBezTo>
                    <a:cubicBezTo>
                      <a:pt x="109" y="155"/>
                      <a:pt x="115" y="153"/>
                      <a:pt x="113" y="154"/>
                    </a:cubicBezTo>
                    <a:cubicBezTo>
                      <a:pt x="109" y="155"/>
                      <a:pt x="105" y="156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1" y="159"/>
                      <a:pt x="100" y="158"/>
                      <a:pt x="98" y="157"/>
                    </a:cubicBezTo>
                    <a:cubicBezTo>
                      <a:pt x="101" y="157"/>
                      <a:pt x="103" y="157"/>
                      <a:pt x="105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8" y="160"/>
                    </a:cubicBezTo>
                    <a:cubicBezTo>
                      <a:pt x="107" y="161"/>
                      <a:pt x="107" y="161"/>
                      <a:pt x="106" y="162"/>
                    </a:cubicBezTo>
                    <a:cubicBezTo>
                      <a:pt x="105" y="161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20" y="114"/>
                      <a:pt x="99" y="119"/>
                    </a:cubicBezTo>
                    <a:cubicBezTo>
                      <a:pt x="91" y="121"/>
                      <a:pt x="83" y="122"/>
                      <a:pt x="75" y="124"/>
                    </a:cubicBezTo>
                    <a:cubicBezTo>
                      <a:pt x="79" y="123"/>
                      <a:pt x="84" y="121"/>
                      <a:pt x="88" y="120"/>
                    </a:cubicBezTo>
                    <a:cubicBezTo>
                      <a:pt x="103" y="115"/>
                      <a:pt x="117" y="111"/>
                      <a:pt x="132" y="107"/>
                    </a:cubicBezTo>
                    <a:cubicBezTo>
                      <a:pt x="139" y="106"/>
                      <a:pt x="146" y="104"/>
                      <a:pt x="153" y="102"/>
                    </a:cubicBezTo>
                    <a:cubicBezTo>
                      <a:pt x="156" y="101"/>
                      <a:pt x="159" y="99"/>
                      <a:pt x="162" y="98"/>
                    </a:cubicBezTo>
                    <a:cubicBezTo>
                      <a:pt x="163" y="98"/>
                      <a:pt x="164" y="98"/>
                      <a:pt x="165" y="98"/>
                    </a:cubicBezTo>
                    <a:cubicBezTo>
                      <a:pt x="165" y="98"/>
                      <a:pt x="166" y="98"/>
                      <a:pt x="166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5" y="99"/>
                      <a:pt x="163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7"/>
                      <a:pt x="163" y="97"/>
                      <a:pt x="161" y="98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4" y="102"/>
                      <a:pt x="128" y="104"/>
                      <a:pt x="114" y="108"/>
                    </a:cubicBezTo>
                    <a:cubicBezTo>
                      <a:pt x="99" y="112"/>
                      <a:pt x="84" y="116"/>
                      <a:pt x="69" y="121"/>
                    </a:cubicBezTo>
                    <a:cubicBezTo>
                      <a:pt x="64" y="122"/>
                      <a:pt x="59" y="123"/>
                      <a:pt x="55" y="124"/>
                    </a:cubicBezTo>
                    <a:cubicBezTo>
                      <a:pt x="69" y="119"/>
                      <a:pt x="83" y="115"/>
                      <a:pt x="98" y="111"/>
                    </a:cubicBezTo>
                    <a:cubicBezTo>
                      <a:pt x="112" y="106"/>
                      <a:pt x="128" y="104"/>
                      <a:pt x="142" y="101"/>
                    </a:cubicBezTo>
                    <a:cubicBezTo>
                      <a:pt x="151" y="98"/>
                      <a:pt x="159" y="96"/>
                      <a:pt x="168" y="94"/>
                    </a:cubicBezTo>
                    <a:cubicBezTo>
                      <a:pt x="169" y="94"/>
                      <a:pt x="169" y="94"/>
                      <a:pt x="169" y="93"/>
                    </a:cubicBezTo>
                    <a:cubicBezTo>
                      <a:pt x="169" y="93"/>
                      <a:pt x="170" y="93"/>
                      <a:pt x="170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1" y="92"/>
                    </a:moveTo>
                    <a:cubicBezTo>
                      <a:pt x="171" y="92"/>
                      <a:pt x="171" y="92"/>
                      <a:pt x="171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5"/>
                      <a:pt x="97" y="109"/>
                      <a:pt x="82" y="113"/>
                    </a:cubicBezTo>
                    <a:cubicBezTo>
                      <a:pt x="67" y="117"/>
                      <a:pt x="53" y="121"/>
                      <a:pt x="38" y="124"/>
                    </a:cubicBezTo>
                    <a:cubicBezTo>
                      <a:pt x="37" y="124"/>
                      <a:pt x="37" y="124"/>
                      <a:pt x="36" y="124"/>
                    </a:cubicBezTo>
                    <a:cubicBezTo>
                      <a:pt x="36" y="124"/>
                      <a:pt x="36" y="124"/>
                      <a:pt x="36" y="124"/>
                    </a:cubicBezTo>
                    <a:cubicBezTo>
                      <a:pt x="36" y="124"/>
                      <a:pt x="37" y="123"/>
                      <a:pt x="38" y="123"/>
                    </a:cubicBezTo>
                    <a:cubicBezTo>
                      <a:pt x="41" y="122"/>
                      <a:pt x="45" y="121"/>
                      <a:pt x="48" y="120"/>
                    </a:cubicBezTo>
                    <a:cubicBezTo>
                      <a:pt x="56" y="117"/>
                      <a:pt x="64" y="116"/>
                      <a:pt x="72" y="114"/>
                    </a:cubicBezTo>
                    <a:cubicBezTo>
                      <a:pt x="86" y="110"/>
                      <a:pt x="101" y="105"/>
                      <a:pt x="116" y="102"/>
                    </a:cubicBezTo>
                    <a:cubicBezTo>
                      <a:pt x="131" y="99"/>
                      <a:pt x="146" y="96"/>
                      <a:pt x="161" y="91"/>
                    </a:cubicBezTo>
                    <a:cubicBezTo>
                      <a:pt x="164" y="90"/>
                      <a:pt x="168" y="89"/>
                      <a:pt x="171" y="88"/>
                    </a:cubicBezTo>
                    <a:cubicBezTo>
                      <a:pt x="171" y="87"/>
                      <a:pt x="172" y="87"/>
                      <a:pt x="172" y="87"/>
                    </a:cubicBezTo>
                    <a:cubicBezTo>
                      <a:pt x="173" y="87"/>
                      <a:pt x="175" y="86"/>
                      <a:pt x="177" y="86"/>
                    </a:cubicBezTo>
                    <a:cubicBezTo>
                      <a:pt x="175" y="88"/>
                      <a:pt x="173" y="90"/>
                      <a:pt x="171" y="92"/>
                    </a:cubicBezTo>
                    <a:close/>
                    <a:moveTo>
                      <a:pt x="108" y="103"/>
                    </a:moveTo>
                    <a:cubicBezTo>
                      <a:pt x="118" y="100"/>
                      <a:pt x="129" y="98"/>
                      <a:pt x="139" y="96"/>
                    </a:cubicBezTo>
                    <a:cubicBezTo>
                      <a:pt x="144" y="95"/>
                      <a:pt x="149" y="94"/>
                      <a:pt x="153" y="93"/>
                    </a:cubicBezTo>
                    <a:cubicBezTo>
                      <a:pt x="150" y="94"/>
                      <a:pt x="146" y="95"/>
                      <a:pt x="143" y="95"/>
                    </a:cubicBezTo>
                    <a:cubicBezTo>
                      <a:pt x="131" y="98"/>
                      <a:pt x="120" y="101"/>
                      <a:pt x="108" y="103"/>
                    </a:cubicBezTo>
                    <a:close/>
                    <a:moveTo>
                      <a:pt x="178" y="85"/>
                    </a:moveTo>
                    <a:cubicBezTo>
                      <a:pt x="178" y="85"/>
                      <a:pt x="178" y="85"/>
                      <a:pt x="178" y="85"/>
                    </a:cubicBezTo>
                    <a:cubicBezTo>
                      <a:pt x="176" y="85"/>
                      <a:pt x="175" y="86"/>
                      <a:pt x="173" y="86"/>
                    </a:cubicBezTo>
                    <a:cubicBezTo>
                      <a:pt x="173" y="86"/>
                      <a:pt x="173" y="86"/>
                      <a:pt x="172" y="86"/>
                    </a:cubicBezTo>
                    <a:cubicBezTo>
                      <a:pt x="165" y="88"/>
                      <a:pt x="157" y="91"/>
                      <a:pt x="150" y="93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5" y="105"/>
                      <a:pt x="85" y="108"/>
                      <a:pt x="76" y="111"/>
                    </a:cubicBezTo>
                    <a:cubicBezTo>
                      <a:pt x="66" y="113"/>
                      <a:pt x="56" y="115"/>
                      <a:pt x="46" y="117"/>
                    </a:cubicBezTo>
                    <a:cubicBezTo>
                      <a:pt x="41" y="118"/>
                      <a:pt x="36" y="119"/>
                      <a:pt x="32" y="120"/>
                    </a:cubicBezTo>
                    <a:cubicBezTo>
                      <a:pt x="30" y="120"/>
                      <a:pt x="24" y="122"/>
                      <a:pt x="28" y="120"/>
                    </a:cubicBezTo>
                    <a:cubicBezTo>
                      <a:pt x="30" y="120"/>
                      <a:pt x="33" y="119"/>
                      <a:pt x="35" y="118"/>
                    </a:cubicBezTo>
                    <a:cubicBezTo>
                      <a:pt x="45" y="115"/>
                      <a:pt x="55" y="112"/>
                      <a:pt x="65" y="110"/>
                    </a:cubicBezTo>
                    <a:cubicBezTo>
                      <a:pt x="85" y="104"/>
                      <a:pt x="106" y="100"/>
                      <a:pt x="126" y="95"/>
                    </a:cubicBezTo>
                    <a:cubicBezTo>
                      <a:pt x="136" y="93"/>
                      <a:pt x="147" y="90"/>
                      <a:pt x="157" y="87"/>
                    </a:cubicBezTo>
                    <a:cubicBezTo>
                      <a:pt x="166" y="85"/>
                      <a:pt x="175" y="81"/>
                      <a:pt x="184" y="78"/>
                    </a:cubicBezTo>
                    <a:cubicBezTo>
                      <a:pt x="182" y="80"/>
                      <a:pt x="180" y="82"/>
                      <a:pt x="178" y="85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4"/>
                      <a:pt x="20" y="117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17" y="116"/>
                      <a:pt x="15" y="115"/>
                      <a:pt x="13" y="114"/>
                    </a:cubicBezTo>
                    <a:cubicBezTo>
                      <a:pt x="18" y="114"/>
                      <a:pt x="23" y="112"/>
                      <a:pt x="29" y="110"/>
                    </a:cubicBezTo>
                    <a:cubicBezTo>
                      <a:pt x="36" y="107"/>
                      <a:pt x="44" y="106"/>
                      <a:pt x="51" y="104"/>
                    </a:cubicBezTo>
                    <a:cubicBezTo>
                      <a:pt x="65" y="101"/>
                      <a:pt x="79" y="99"/>
                      <a:pt x="93" y="96"/>
                    </a:cubicBezTo>
                    <a:cubicBezTo>
                      <a:pt x="82" y="99"/>
                      <a:pt x="72" y="103"/>
                      <a:pt x="61" y="105"/>
                    </a:cubicBezTo>
                    <a:close/>
                    <a:moveTo>
                      <a:pt x="58" y="140"/>
                    </a:moveTo>
                    <a:cubicBezTo>
                      <a:pt x="69" y="145"/>
                      <a:pt x="79" y="150"/>
                      <a:pt x="89" y="155"/>
                    </a:cubicBezTo>
                    <a:cubicBezTo>
                      <a:pt x="94" y="158"/>
                      <a:pt x="100" y="160"/>
                      <a:pt x="105" y="164"/>
                    </a:cubicBezTo>
                    <a:cubicBezTo>
                      <a:pt x="105" y="164"/>
                      <a:pt x="104" y="165"/>
                      <a:pt x="104" y="166"/>
                    </a:cubicBezTo>
                    <a:cubicBezTo>
                      <a:pt x="98" y="163"/>
                      <a:pt x="93" y="160"/>
                      <a:pt x="87" y="157"/>
                    </a:cubicBezTo>
                    <a:cubicBezTo>
                      <a:pt x="77" y="152"/>
                      <a:pt x="67" y="147"/>
                      <a:pt x="58" y="143"/>
                    </a:cubicBezTo>
                    <a:cubicBezTo>
                      <a:pt x="51" y="139"/>
                      <a:pt x="45" y="137"/>
                      <a:pt x="38" y="133"/>
                    </a:cubicBezTo>
                    <a:cubicBezTo>
                      <a:pt x="29" y="128"/>
                      <a:pt x="20" y="122"/>
                      <a:pt x="11" y="119"/>
                    </a:cubicBezTo>
                    <a:cubicBezTo>
                      <a:pt x="10" y="119"/>
                      <a:pt x="10" y="119"/>
                      <a:pt x="10" y="119"/>
                    </a:cubicBezTo>
                    <a:cubicBezTo>
                      <a:pt x="11" y="118"/>
                      <a:pt x="11" y="117"/>
                      <a:pt x="11" y="116"/>
                    </a:cubicBezTo>
                    <a:cubicBezTo>
                      <a:pt x="27" y="125"/>
                      <a:pt x="43" y="132"/>
                      <a:pt x="58" y="140"/>
                    </a:cubicBezTo>
                    <a:close/>
                    <a:moveTo>
                      <a:pt x="199" y="62"/>
                    </a:moveTo>
                    <a:cubicBezTo>
                      <a:pt x="198" y="62"/>
                      <a:pt x="198" y="62"/>
                      <a:pt x="198" y="63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8" y="74"/>
                      <a:pt x="123" y="77"/>
                      <a:pt x="107" y="81"/>
                    </a:cubicBezTo>
                    <a:cubicBezTo>
                      <a:pt x="92" y="84"/>
                      <a:pt x="77" y="88"/>
                      <a:pt x="62" y="93"/>
                    </a:cubicBezTo>
                    <a:cubicBezTo>
                      <a:pt x="55" y="95"/>
                      <a:pt x="47" y="97"/>
                      <a:pt x="40" y="99"/>
                    </a:cubicBezTo>
                    <a:cubicBezTo>
                      <a:pt x="37" y="100"/>
                      <a:pt x="35" y="101"/>
                      <a:pt x="32" y="101"/>
                    </a:cubicBezTo>
                    <a:cubicBezTo>
                      <a:pt x="42" y="98"/>
                      <a:pt x="51" y="94"/>
                      <a:pt x="61" y="92"/>
                    </a:cubicBezTo>
                    <a:cubicBezTo>
                      <a:pt x="76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7"/>
                      <a:pt x="179" y="65"/>
                      <a:pt x="192" y="61"/>
                    </a:cubicBezTo>
                    <a:cubicBezTo>
                      <a:pt x="196" y="60"/>
                      <a:pt x="199" y="59"/>
                      <a:pt x="202" y="58"/>
                    </a:cubicBezTo>
                    <a:cubicBezTo>
                      <a:pt x="201" y="59"/>
                      <a:pt x="200" y="61"/>
                      <a:pt x="199" y="62"/>
                    </a:cubicBezTo>
                    <a:close/>
                    <a:moveTo>
                      <a:pt x="191" y="71"/>
                    </a:moveTo>
                    <a:cubicBezTo>
                      <a:pt x="179" y="74"/>
                      <a:pt x="166" y="78"/>
                      <a:pt x="154" y="81"/>
                    </a:cubicBezTo>
                    <a:cubicBezTo>
                      <a:pt x="152" y="82"/>
                      <a:pt x="151" y="82"/>
                      <a:pt x="149" y="82"/>
                    </a:cubicBezTo>
                    <a:cubicBezTo>
                      <a:pt x="136" y="85"/>
                      <a:pt x="125" y="89"/>
                      <a:pt x="112" y="92"/>
                    </a:cubicBezTo>
                    <a:cubicBezTo>
                      <a:pt x="109" y="92"/>
                      <a:pt x="105" y="93"/>
                      <a:pt x="101" y="94"/>
                    </a:cubicBezTo>
                    <a:cubicBezTo>
                      <a:pt x="86" y="97"/>
                      <a:pt x="70" y="100"/>
                      <a:pt x="55" y="103"/>
                    </a:cubicBezTo>
                    <a:cubicBezTo>
                      <a:pt x="48" y="104"/>
                      <a:pt x="40" y="105"/>
                      <a:pt x="34" y="108"/>
                    </a:cubicBezTo>
                    <a:cubicBezTo>
                      <a:pt x="30" y="109"/>
                      <a:pt x="27" y="110"/>
                      <a:pt x="24" y="111"/>
                    </a:cubicBezTo>
                    <a:cubicBezTo>
                      <a:pt x="22" y="112"/>
                      <a:pt x="20" y="112"/>
                      <a:pt x="19" y="113"/>
                    </a:cubicBezTo>
                    <a:cubicBezTo>
                      <a:pt x="17" y="113"/>
                      <a:pt x="14" y="113"/>
                      <a:pt x="12" y="114"/>
                    </a:cubicBezTo>
                    <a:cubicBezTo>
                      <a:pt x="19" y="111"/>
                      <a:pt x="25" y="108"/>
                      <a:pt x="32" y="106"/>
                    </a:cubicBezTo>
                    <a:cubicBezTo>
                      <a:pt x="40" y="104"/>
                      <a:pt x="48" y="102"/>
                      <a:pt x="56" y="99"/>
                    </a:cubicBezTo>
                    <a:cubicBezTo>
                      <a:pt x="71" y="95"/>
                      <a:pt x="86" y="91"/>
                      <a:pt x="101" y="88"/>
                    </a:cubicBezTo>
                    <a:cubicBezTo>
                      <a:pt x="131" y="80"/>
                      <a:pt x="161" y="75"/>
                      <a:pt x="190" y="66"/>
                    </a:cubicBezTo>
                    <a:cubicBezTo>
                      <a:pt x="192" y="65"/>
                      <a:pt x="195" y="65"/>
                      <a:pt x="197" y="64"/>
                    </a:cubicBezTo>
                    <a:cubicBezTo>
                      <a:pt x="195" y="66"/>
                      <a:pt x="193" y="68"/>
                      <a:pt x="191" y="71"/>
                    </a:cubicBezTo>
                    <a:close/>
                    <a:moveTo>
                      <a:pt x="10" y="121"/>
                    </a:moveTo>
                    <a:cubicBezTo>
                      <a:pt x="10" y="121"/>
                      <a:pt x="10" y="121"/>
                      <a:pt x="10" y="121"/>
                    </a:cubicBezTo>
                    <a:cubicBezTo>
                      <a:pt x="20" y="124"/>
                      <a:pt x="29" y="131"/>
                      <a:pt x="38" y="136"/>
                    </a:cubicBezTo>
                    <a:cubicBezTo>
                      <a:pt x="44" y="139"/>
                      <a:pt x="51" y="142"/>
                      <a:pt x="57" y="145"/>
                    </a:cubicBezTo>
                    <a:cubicBezTo>
                      <a:pt x="67" y="150"/>
                      <a:pt x="77" y="155"/>
                      <a:pt x="87" y="160"/>
                    </a:cubicBezTo>
                    <a:cubicBezTo>
                      <a:pt x="92" y="162"/>
                      <a:pt x="98" y="166"/>
                      <a:pt x="103" y="168"/>
                    </a:cubicBezTo>
                    <a:cubicBezTo>
                      <a:pt x="103" y="169"/>
                      <a:pt x="103" y="170"/>
                      <a:pt x="103" y="171"/>
                    </a:cubicBezTo>
                    <a:cubicBezTo>
                      <a:pt x="86" y="163"/>
                      <a:pt x="70" y="155"/>
                      <a:pt x="53" y="147"/>
                    </a:cubicBezTo>
                    <a:cubicBezTo>
                      <a:pt x="38" y="140"/>
                      <a:pt x="23" y="133"/>
                      <a:pt x="9" y="125"/>
                    </a:cubicBezTo>
                    <a:cubicBezTo>
                      <a:pt x="9" y="123"/>
                      <a:pt x="9" y="122"/>
                      <a:pt x="10" y="121"/>
                    </a:cubicBezTo>
                    <a:close/>
                    <a:moveTo>
                      <a:pt x="106" y="168"/>
                    </a:moveTo>
                    <a:cubicBezTo>
                      <a:pt x="106" y="168"/>
                      <a:pt x="106" y="167"/>
                      <a:pt x="106" y="167"/>
                    </a:cubicBezTo>
                    <a:cubicBezTo>
                      <a:pt x="111" y="163"/>
                      <a:pt x="116" y="158"/>
                      <a:pt x="121" y="153"/>
                    </a:cubicBezTo>
                    <a:cubicBezTo>
                      <a:pt x="130" y="142"/>
                      <a:pt x="140" y="132"/>
                      <a:pt x="150" y="122"/>
                    </a:cubicBezTo>
                    <a:cubicBezTo>
                      <a:pt x="170" y="101"/>
                      <a:pt x="189" y="80"/>
                      <a:pt x="209" y="60"/>
                    </a:cubicBezTo>
                    <a:cubicBezTo>
                      <a:pt x="210" y="58"/>
                      <a:pt x="212" y="56"/>
                      <a:pt x="213" y="55"/>
                    </a:cubicBezTo>
                    <a:cubicBezTo>
                      <a:pt x="213" y="55"/>
                      <a:pt x="214" y="56"/>
                      <a:pt x="214" y="57"/>
                    </a:cubicBezTo>
                    <a:cubicBezTo>
                      <a:pt x="214" y="57"/>
                      <a:pt x="214" y="57"/>
                      <a:pt x="214" y="57"/>
                    </a:cubicBezTo>
                    <a:cubicBezTo>
                      <a:pt x="205" y="65"/>
                      <a:pt x="197" y="74"/>
                      <a:pt x="190" y="82"/>
                    </a:cubicBezTo>
                    <a:cubicBezTo>
                      <a:pt x="182" y="91"/>
                      <a:pt x="174" y="99"/>
                      <a:pt x="166" y="107"/>
                    </a:cubicBezTo>
                    <a:cubicBezTo>
                      <a:pt x="148" y="126"/>
                      <a:pt x="130" y="145"/>
                      <a:pt x="112" y="164"/>
                    </a:cubicBezTo>
                    <a:cubicBezTo>
                      <a:pt x="110" y="166"/>
                      <a:pt x="107" y="169"/>
                      <a:pt x="105" y="171"/>
                    </a:cubicBezTo>
                    <a:cubicBezTo>
                      <a:pt x="105" y="170"/>
                      <a:pt x="106" y="169"/>
                      <a:pt x="106" y="168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7" y="80"/>
                      <a:pt x="117" y="74"/>
                    </a:cubicBezTo>
                    <a:cubicBezTo>
                      <a:pt x="133" y="71"/>
                      <a:pt x="148" y="68"/>
                      <a:pt x="164" y="65"/>
                    </a:cubicBezTo>
                    <a:cubicBezTo>
                      <a:pt x="172" y="64"/>
                      <a:pt x="179" y="62"/>
                      <a:pt x="187" y="61"/>
                    </a:cubicBezTo>
                    <a:cubicBezTo>
                      <a:pt x="190" y="60"/>
                      <a:pt x="194" y="59"/>
                      <a:pt x="197" y="58"/>
                    </a:cubicBezTo>
                    <a:cubicBezTo>
                      <a:pt x="198" y="58"/>
                      <a:pt x="199" y="58"/>
                      <a:pt x="200" y="58"/>
                    </a:cubicBezTo>
                    <a:cubicBezTo>
                      <a:pt x="200" y="58"/>
                      <a:pt x="200" y="58"/>
                      <a:pt x="200" y="58"/>
                    </a:cubicBezTo>
                    <a:cubicBezTo>
                      <a:pt x="199" y="59"/>
                      <a:pt x="198" y="59"/>
                      <a:pt x="197" y="59"/>
                    </a:cubicBezTo>
                    <a:cubicBezTo>
                      <a:pt x="184" y="64"/>
                      <a:pt x="169" y="65"/>
                      <a:pt x="156" y="68"/>
                    </a:cubicBezTo>
                    <a:cubicBezTo>
                      <a:pt x="140" y="71"/>
                      <a:pt x="125" y="73"/>
                      <a:pt x="110" y="77"/>
                    </a:cubicBezTo>
                    <a:cubicBezTo>
                      <a:pt x="81" y="85"/>
                      <a:pt x="52" y="93"/>
                      <a:pt x="23" y="104"/>
                    </a:cubicBezTo>
                    <a:cubicBezTo>
                      <a:pt x="22" y="104"/>
                      <a:pt x="21" y="104"/>
                      <a:pt x="20" y="105"/>
                    </a:cubicBezTo>
                    <a:cubicBezTo>
                      <a:pt x="20" y="105"/>
                      <a:pt x="20" y="105"/>
                      <a:pt x="20" y="105"/>
                    </a:cubicBezTo>
                    <a:cubicBezTo>
                      <a:pt x="22" y="102"/>
                      <a:pt x="24" y="100"/>
                      <a:pt x="26" y="97"/>
                    </a:cubicBezTo>
                    <a:close/>
                    <a:moveTo>
                      <a:pt x="19" y="106"/>
                    </a:moveTo>
                    <a:cubicBezTo>
                      <a:pt x="48" y="97"/>
                      <a:pt x="78" y="88"/>
                      <a:pt x="108" y="81"/>
                    </a:cubicBezTo>
                    <a:cubicBezTo>
                      <a:pt x="123" y="78"/>
                      <a:pt x="138" y="75"/>
                      <a:pt x="154" y="72"/>
                    </a:cubicBezTo>
                    <a:cubicBezTo>
                      <a:pt x="161" y="71"/>
                      <a:pt x="168" y="69"/>
                      <a:pt x="176" y="68"/>
                    </a:cubicBezTo>
                    <a:cubicBezTo>
                      <a:pt x="182" y="66"/>
                      <a:pt x="191" y="65"/>
                      <a:pt x="197" y="63"/>
                    </a:cubicBezTo>
                    <a:cubicBezTo>
                      <a:pt x="168" y="73"/>
                      <a:pt x="138" y="78"/>
                      <a:pt x="108" y="85"/>
                    </a:cubicBezTo>
                    <a:cubicBezTo>
                      <a:pt x="93" y="89"/>
                      <a:pt x="78" y="93"/>
                      <a:pt x="63" y="97"/>
                    </a:cubicBezTo>
                    <a:cubicBezTo>
                      <a:pt x="49" y="101"/>
                      <a:pt x="34" y="104"/>
                      <a:pt x="20" y="110"/>
                    </a:cubicBezTo>
                    <a:cubicBezTo>
                      <a:pt x="18" y="110"/>
                      <a:pt x="15" y="111"/>
                      <a:pt x="13" y="112"/>
                    </a:cubicBezTo>
                    <a:cubicBezTo>
                      <a:pt x="15" y="110"/>
                      <a:pt x="17" y="108"/>
                      <a:pt x="19" y="106"/>
                    </a:cubicBezTo>
                    <a:close/>
                    <a:moveTo>
                      <a:pt x="104" y="177"/>
                    </a:moveTo>
                    <a:cubicBezTo>
                      <a:pt x="104" y="177"/>
                      <a:pt x="104" y="176"/>
                      <a:pt x="104" y="176"/>
                    </a:cubicBezTo>
                    <a:cubicBezTo>
                      <a:pt x="104" y="175"/>
                      <a:pt x="105" y="175"/>
                      <a:pt x="105" y="175"/>
                    </a:cubicBezTo>
                    <a:cubicBezTo>
                      <a:pt x="138" y="139"/>
                      <a:pt x="172" y="105"/>
                      <a:pt x="205" y="69"/>
                    </a:cubicBezTo>
                    <a:cubicBezTo>
                      <a:pt x="208" y="66"/>
                      <a:pt x="211" y="63"/>
                      <a:pt x="214" y="60"/>
                    </a:cubicBezTo>
                    <a:cubicBezTo>
                      <a:pt x="214" y="60"/>
                      <a:pt x="215" y="60"/>
                      <a:pt x="215" y="60"/>
                    </a:cubicBezTo>
                    <a:cubicBezTo>
                      <a:pt x="211" y="63"/>
                      <a:pt x="208" y="67"/>
                      <a:pt x="206" y="70"/>
                    </a:cubicBezTo>
                    <a:cubicBezTo>
                      <a:pt x="200" y="76"/>
                      <a:pt x="194" y="82"/>
                      <a:pt x="188" y="89"/>
                    </a:cubicBezTo>
                    <a:cubicBezTo>
                      <a:pt x="180" y="98"/>
                      <a:pt x="172" y="106"/>
                      <a:pt x="164" y="115"/>
                    </a:cubicBezTo>
                    <a:cubicBezTo>
                      <a:pt x="144" y="136"/>
                      <a:pt x="124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8"/>
                    </a:moveTo>
                    <a:cubicBezTo>
                      <a:pt x="7" y="121"/>
                      <a:pt x="6" y="126"/>
                      <a:pt x="6" y="130"/>
                    </a:cubicBezTo>
                    <a:cubicBezTo>
                      <a:pt x="5" y="126"/>
                      <a:pt x="6" y="121"/>
                      <a:pt x="8" y="118"/>
                    </a:cubicBezTo>
                    <a:close/>
                    <a:moveTo>
                      <a:pt x="27" y="146"/>
                    </a:moveTo>
                    <a:cubicBezTo>
                      <a:pt x="22" y="143"/>
                      <a:pt x="16" y="140"/>
                      <a:pt x="11" y="137"/>
                    </a:cubicBezTo>
                    <a:cubicBezTo>
                      <a:pt x="11" y="137"/>
                      <a:pt x="11" y="137"/>
                      <a:pt x="10" y="137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4" y="138"/>
                      <a:pt x="18" y="140"/>
                      <a:pt x="22" y="141"/>
                    </a:cubicBezTo>
                    <a:cubicBezTo>
                      <a:pt x="32" y="147"/>
                      <a:pt x="43" y="152"/>
                      <a:pt x="53" y="157"/>
                    </a:cubicBezTo>
                    <a:cubicBezTo>
                      <a:pt x="64" y="162"/>
                      <a:pt x="75" y="167"/>
                      <a:pt x="85" y="172"/>
                    </a:cubicBezTo>
                    <a:cubicBezTo>
                      <a:pt x="90" y="174"/>
                      <a:pt x="97" y="177"/>
                      <a:pt x="102" y="180"/>
                    </a:cubicBezTo>
                    <a:cubicBezTo>
                      <a:pt x="102" y="180"/>
                      <a:pt x="102" y="180"/>
                      <a:pt x="102" y="180"/>
                    </a:cubicBezTo>
                    <a:cubicBezTo>
                      <a:pt x="102" y="182"/>
                      <a:pt x="103" y="183"/>
                      <a:pt x="103" y="184"/>
                    </a:cubicBezTo>
                    <a:cubicBezTo>
                      <a:pt x="88" y="177"/>
                      <a:pt x="73" y="169"/>
                      <a:pt x="58" y="162"/>
                    </a:cubicBezTo>
                    <a:cubicBezTo>
                      <a:pt x="48" y="156"/>
                      <a:pt x="37" y="151"/>
                      <a:pt x="27" y="146"/>
                    </a:cubicBezTo>
                    <a:close/>
                    <a:moveTo>
                      <a:pt x="205" y="79"/>
                    </a:moveTo>
                    <a:cubicBezTo>
                      <a:pt x="195" y="90"/>
                      <a:pt x="185" y="101"/>
                      <a:pt x="175" y="111"/>
                    </a:cubicBezTo>
                    <a:cubicBezTo>
                      <a:pt x="155" y="133"/>
                      <a:pt x="135" y="154"/>
                      <a:pt x="114" y="176"/>
                    </a:cubicBezTo>
                    <a:cubicBezTo>
                      <a:pt x="112" y="178"/>
                      <a:pt x="109" y="181"/>
                      <a:pt x="107" y="184"/>
                    </a:cubicBezTo>
                    <a:cubicBezTo>
                      <a:pt x="106" y="183"/>
                      <a:pt x="105" y="181"/>
                      <a:pt x="105" y="180"/>
                    </a:cubicBezTo>
                    <a:cubicBezTo>
                      <a:pt x="105" y="180"/>
                      <a:pt x="105" y="180"/>
                      <a:pt x="105" y="180"/>
                    </a:cubicBezTo>
                    <a:cubicBezTo>
                      <a:pt x="112" y="172"/>
                      <a:pt x="120" y="164"/>
                      <a:pt x="128" y="156"/>
                    </a:cubicBezTo>
                    <a:cubicBezTo>
                      <a:pt x="139" y="144"/>
                      <a:pt x="150" y="132"/>
                      <a:pt x="162" y="121"/>
                    </a:cubicBezTo>
                    <a:cubicBezTo>
                      <a:pt x="180" y="102"/>
                      <a:pt x="197" y="81"/>
                      <a:pt x="215" y="63"/>
                    </a:cubicBezTo>
                    <a:cubicBezTo>
                      <a:pt x="215" y="63"/>
                      <a:pt x="216" y="63"/>
                      <a:pt x="216" y="62"/>
                    </a:cubicBezTo>
                    <a:cubicBezTo>
                      <a:pt x="216" y="63"/>
                      <a:pt x="217" y="64"/>
                      <a:pt x="218" y="65"/>
                    </a:cubicBezTo>
                    <a:cubicBezTo>
                      <a:pt x="217" y="66"/>
                      <a:pt x="216" y="68"/>
                      <a:pt x="215" y="68"/>
                    </a:cubicBezTo>
                    <a:cubicBezTo>
                      <a:pt x="212" y="72"/>
                      <a:pt x="209" y="76"/>
                      <a:pt x="205" y="7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0" name="Freeform 206"/>
              <p:cNvSpPr>
                <a:spLocks noEditPoints="1"/>
              </p:cNvSpPr>
              <p:nvPr/>
            </p:nvSpPr>
            <p:spPr bwMode="auto">
              <a:xfrm>
                <a:off x="1192388" y="1645672"/>
                <a:ext cx="558220" cy="472833"/>
              </a:xfrm>
              <a:custGeom>
                <a:avLst/>
                <a:gdLst>
                  <a:gd name="T0" fmla="*/ 25 w 221"/>
                  <a:gd name="T1" fmla="*/ 147 h 187"/>
                  <a:gd name="T2" fmla="*/ 8 w 221"/>
                  <a:gd name="T3" fmla="*/ 131 h 187"/>
                  <a:gd name="T4" fmla="*/ 203 w 221"/>
                  <a:gd name="T5" fmla="*/ 56 h 187"/>
                  <a:gd name="T6" fmla="*/ 109 w 221"/>
                  <a:gd name="T7" fmla="*/ 10 h 187"/>
                  <a:gd name="T8" fmla="*/ 117 w 221"/>
                  <a:gd name="T9" fmla="*/ 14 h 187"/>
                  <a:gd name="T10" fmla="*/ 111 w 221"/>
                  <a:gd name="T11" fmla="*/ 19 h 187"/>
                  <a:gd name="T12" fmla="*/ 78 w 221"/>
                  <a:gd name="T13" fmla="*/ 41 h 187"/>
                  <a:gd name="T14" fmla="*/ 89 w 221"/>
                  <a:gd name="T15" fmla="*/ 34 h 187"/>
                  <a:gd name="T16" fmla="*/ 145 w 221"/>
                  <a:gd name="T17" fmla="*/ 15 h 187"/>
                  <a:gd name="T18" fmla="*/ 107 w 221"/>
                  <a:gd name="T19" fmla="*/ 10 h 187"/>
                  <a:gd name="T20" fmla="*/ 128 w 221"/>
                  <a:gd name="T21" fmla="*/ 9 h 187"/>
                  <a:gd name="T22" fmla="*/ 139 w 221"/>
                  <a:gd name="T23" fmla="*/ 13 h 187"/>
                  <a:gd name="T24" fmla="*/ 92 w 221"/>
                  <a:gd name="T25" fmla="*/ 32 h 187"/>
                  <a:gd name="T26" fmla="*/ 120 w 221"/>
                  <a:gd name="T27" fmla="*/ 34 h 187"/>
                  <a:gd name="T28" fmla="*/ 66 w 221"/>
                  <a:gd name="T29" fmla="*/ 58 h 187"/>
                  <a:gd name="T30" fmla="*/ 117 w 221"/>
                  <a:gd name="T31" fmla="*/ 54 h 187"/>
                  <a:gd name="T32" fmla="*/ 55 w 221"/>
                  <a:gd name="T33" fmla="*/ 66 h 187"/>
                  <a:gd name="T34" fmla="*/ 66 w 221"/>
                  <a:gd name="T35" fmla="*/ 54 h 187"/>
                  <a:gd name="T36" fmla="*/ 147 w 221"/>
                  <a:gd name="T37" fmla="*/ 28 h 187"/>
                  <a:gd name="T38" fmla="*/ 157 w 221"/>
                  <a:gd name="T39" fmla="*/ 30 h 187"/>
                  <a:gd name="T40" fmla="*/ 171 w 221"/>
                  <a:gd name="T41" fmla="*/ 33 h 187"/>
                  <a:gd name="T42" fmla="*/ 145 w 221"/>
                  <a:gd name="T43" fmla="*/ 43 h 187"/>
                  <a:gd name="T44" fmla="*/ 42 w 221"/>
                  <a:gd name="T45" fmla="*/ 79 h 187"/>
                  <a:gd name="T46" fmla="*/ 125 w 221"/>
                  <a:gd name="T47" fmla="*/ 63 h 187"/>
                  <a:gd name="T48" fmla="*/ 199 w 221"/>
                  <a:gd name="T49" fmla="*/ 40 h 187"/>
                  <a:gd name="T50" fmla="*/ 194 w 221"/>
                  <a:gd name="T51" fmla="*/ 50 h 187"/>
                  <a:gd name="T52" fmla="*/ 213 w 221"/>
                  <a:gd name="T53" fmla="*/ 45 h 187"/>
                  <a:gd name="T54" fmla="*/ 199 w 221"/>
                  <a:gd name="T55" fmla="*/ 65 h 187"/>
                  <a:gd name="T56" fmla="*/ 63 w 221"/>
                  <a:gd name="T57" fmla="*/ 108 h 187"/>
                  <a:gd name="T58" fmla="*/ 25 w 221"/>
                  <a:gd name="T59" fmla="*/ 120 h 187"/>
                  <a:gd name="T60" fmla="*/ 32 w 221"/>
                  <a:gd name="T61" fmla="*/ 124 h 187"/>
                  <a:gd name="T62" fmla="*/ 147 w 221"/>
                  <a:gd name="T63" fmla="*/ 102 h 187"/>
                  <a:gd name="T64" fmla="*/ 47 w 221"/>
                  <a:gd name="T65" fmla="*/ 131 h 187"/>
                  <a:gd name="T66" fmla="*/ 109 w 221"/>
                  <a:gd name="T67" fmla="*/ 158 h 187"/>
                  <a:gd name="T68" fmla="*/ 106 w 221"/>
                  <a:gd name="T69" fmla="*/ 150 h 187"/>
                  <a:gd name="T70" fmla="*/ 124 w 221"/>
                  <a:gd name="T71" fmla="*/ 143 h 187"/>
                  <a:gd name="T72" fmla="*/ 82 w 221"/>
                  <a:gd name="T73" fmla="*/ 140 h 187"/>
                  <a:gd name="T74" fmla="*/ 104 w 221"/>
                  <a:gd name="T75" fmla="*/ 131 h 187"/>
                  <a:gd name="T76" fmla="*/ 128 w 221"/>
                  <a:gd name="T77" fmla="*/ 117 h 187"/>
                  <a:gd name="T78" fmla="*/ 116 w 221"/>
                  <a:gd name="T79" fmla="*/ 121 h 187"/>
                  <a:gd name="T80" fmla="*/ 74 w 221"/>
                  <a:gd name="T81" fmla="*/ 139 h 187"/>
                  <a:gd name="T82" fmla="*/ 99 w 221"/>
                  <a:gd name="T83" fmla="*/ 143 h 187"/>
                  <a:gd name="T84" fmla="*/ 91 w 221"/>
                  <a:gd name="T85" fmla="*/ 153 h 187"/>
                  <a:gd name="T86" fmla="*/ 112 w 221"/>
                  <a:gd name="T87" fmla="*/ 154 h 187"/>
                  <a:gd name="T88" fmla="*/ 88 w 221"/>
                  <a:gd name="T89" fmla="*/ 119 h 187"/>
                  <a:gd name="T90" fmla="*/ 69 w 221"/>
                  <a:gd name="T91" fmla="*/ 120 h 187"/>
                  <a:gd name="T92" fmla="*/ 36 w 221"/>
                  <a:gd name="T93" fmla="*/ 123 h 187"/>
                  <a:gd name="T94" fmla="*/ 153 w 221"/>
                  <a:gd name="T95" fmla="*/ 92 h 187"/>
                  <a:gd name="T96" fmla="*/ 35 w 221"/>
                  <a:gd name="T97" fmla="*/ 118 h 187"/>
                  <a:gd name="T98" fmla="*/ 93 w 221"/>
                  <a:gd name="T99" fmla="*/ 96 h 187"/>
                  <a:gd name="T100" fmla="*/ 198 w 221"/>
                  <a:gd name="T101" fmla="*/ 61 h 187"/>
                  <a:gd name="T102" fmla="*/ 190 w 221"/>
                  <a:gd name="T103" fmla="*/ 70 h 187"/>
                  <a:gd name="T104" fmla="*/ 190 w 221"/>
                  <a:gd name="T105" fmla="*/ 66 h 187"/>
                  <a:gd name="T106" fmla="*/ 106 w 221"/>
                  <a:gd name="T107" fmla="*/ 167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4 w 221"/>
                  <a:gd name="T113" fmla="*/ 175 h 187"/>
                  <a:gd name="T114" fmla="*/ 10 w 221"/>
                  <a:gd name="T115" fmla="*/ 136 h 187"/>
                  <a:gd name="T116" fmla="*/ 114 w 221"/>
                  <a:gd name="T117" fmla="*/ 175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0" y="63"/>
                    </a:moveTo>
                    <a:cubicBezTo>
                      <a:pt x="220" y="62"/>
                      <a:pt x="220" y="62"/>
                      <a:pt x="220" y="62"/>
                    </a:cubicBezTo>
                    <a:cubicBezTo>
                      <a:pt x="217" y="62"/>
                      <a:pt x="216" y="59"/>
                      <a:pt x="216" y="57"/>
                    </a:cubicBezTo>
                    <a:cubicBezTo>
                      <a:pt x="215" y="53"/>
                      <a:pt x="215" y="49"/>
                      <a:pt x="217" y="46"/>
                    </a:cubicBezTo>
                    <a:cubicBezTo>
                      <a:pt x="217" y="45"/>
                      <a:pt x="217" y="45"/>
                      <a:pt x="217" y="45"/>
                    </a:cubicBezTo>
                    <a:cubicBezTo>
                      <a:pt x="217" y="44"/>
                      <a:pt x="217" y="44"/>
                      <a:pt x="216" y="44"/>
                    </a:cubicBezTo>
                    <a:cubicBezTo>
                      <a:pt x="201" y="37"/>
                      <a:pt x="186" y="30"/>
                      <a:pt x="171" y="24"/>
                    </a:cubicBezTo>
                    <a:cubicBezTo>
                      <a:pt x="153" y="15"/>
                      <a:pt x="134" y="7"/>
                      <a:pt x="115" y="0"/>
                    </a:cubicBezTo>
                    <a:cubicBezTo>
                      <a:pt x="114" y="0"/>
                      <a:pt x="114" y="0"/>
                      <a:pt x="113" y="0"/>
                    </a:cubicBezTo>
                    <a:cubicBezTo>
                      <a:pt x="94" y="19"/>
                      <a:pt x="76" y="39"/>
                      <a:pt x="58" y="59"/>
                    </a:cubicBezTo>
                    <a:cubicBezTo>
                      <a:pt x="41" y="77"/>
                      <a:pt x="24" y="94"/>
                      <a:pt x="8" y="113"/>
                    </a:cubicBezTo>
                    <a:cubicBezTo>
                      <a:pt x="1" y="118"/>
                      <a:pt x="0" y="134"/>
                      <a:pt x="9" y="138"/>
                    </a:cubicBezTo>
                    <a:cubicBezTo>
                      <a:pt x="14" y="142"/>
                      <a:pt x="20" y="145"/>
                      <a:pt x="25" y="147"/>
                    </a:cubicBezTo>
                    <a:cubicBezTo>
                      <a:pt x="36" y="153"/>
                      <a:pt x="46" y="158"/>
                      <a:pt x="56" y="163"/>
                    </a:cubicBezTo>
                    <a:cubicBezTo>
                      <a:pt x="72" y="171"/>
                      <a:pt x="88" y="180"/>
                      <a:pt x="105" y="187"/>
                    </a:cubicBezTo>
                    <a:cubicBezTo>
                      <a:pt x="106" y="187"/>
                      <a:pt x="106" y="187"/>
                      <a:pt x="107" y="186"/>
                    </a:cubicBezTo>
                    <a:cubicBezTo>
                      <a:pt x="107" y="186"/>
                      <a:pt x="107" y="186"/>
                      <a:pt x="107" y="186"/>
                    </a:cubicBezTo>
                    <a:cubicBezTo>
                      <a:pt x="122" y="169"/>
                      <a:pt x="138" y="153"/>
                      <a:pt x="153" y="137"/>
                    </a:cubicBezTo>
                    <a:cubicBezTo>
                      <a:pt x="173" y="116"/>
                      <a:pt x="194" y="95"/>
                      <a:pt x="213" y="73"/>
                    </a:cubicBezTo>
                    <a:cubicBezTo>
                      <a:pt x="216" y="70"/>
                      <a:pt x="220" y="67"/>
                      <a:pt x="221" y="64"/>
                    </a:cubicBezTo>
                    <a:cubicBezTo>
                      <a:pt x="221" y="63"/>
                      <a:pt x="221" y="63"/>
                      <a:pt x="220" y="63"/>
                    </a:cubicBezTo>
                    <a:close/>
                    <a:moveTo>
                      <a:pt x="87" y="170"/>
                    </a:moveTo>
                    <a:cubicBezTo>
                      <a:pt x="77" y="165"/>
                      <a:pt x="66" y="160"/>
                      <a:pt x="56" y="155"/>
                    </a:cubicBezTo>
                    <a:cubicBezTo>
                      <a:pt x="45" y="150"/>
                      <a:pt x="35" y="145"/>
                      <a:pt x="24" y="140"/>
                    </a:cubicBezTo>
                    <a:cubicBezTo>
                      <a:pt x="19" y="137"/>
                      <a:pt x="12" y="135"/>
                      <a:pt x="8" y="131"/>
                    </a:cubicBezTo>
                    <a:cubicBezTo>
                      <a:pt x="8" y="131"/>
                      <a:pt x="8" y="131"/>
                      <a:pt x="8" y="131"/>
                    </a:cubicBezTo>
                    <a:cubicBezTo>
                      <a:pt x="8" y="130"/>
                      <a:pt x="8" y="128"/>
                      <a:pt x="8" y="127"/>
                    </a:cubicBezTo>
                    <a:cubicBezTo>
                      <a:pt x="22" y="135"/>
                      <a:pt x="37" y="142"/>
                      <a:pt x="52" y="149"/>
                    </a:cubicBezTo>
                    <a:cubicBezTo>
                      <a:pt x="68" y="157"/>
                      <a:pt x="85" y="164"/>
                      <a:pt x="102" y="173"/>
                    </a:cubicBezTo>
                    <a:cubicBezTo>
                      <a:pt x="101" y="174"/>
                      <a:pt x="101" y="175"/>
                      <a:pt x="101" y="177"/>
                    </a:cubicBezTo>
                    <a:cubicBezTo>
                      <a:pt x="97" y="174"/>
                      <a:pt x="92" y="172"/>
                      <a:pt x="87" y="170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3"/>
                      <a:pt x="29" y="93"/>
                    </a:cubicBezTo>
                    <a:cubicBezTo>
                      <a:pt x="44" y="88"/>
                      <a:pt x="59" y="85"/>
                      <a:pt x="74" y="82"/>
                    </a:cubicBezTo>
                    <a:cubicBezTo>
                      <a:pt x="89" y="78"/>
                      <a:pt x="104" y="74"/>
                      <a:pt x="119" y="71"/>
                    </a:cubicBezTo>
                    <a:cubicBezTo>
                      <a:pt x="134" y="67"/>
                      <a:pt x="149" y="64"/>
                      <a:pt x="164" y="61"/>
                    </a:cubicBezTo>
                    <a:cubicBezTo>
                      <a:pt x="172" y="59"/>
                      <a:pt x="179" y="57"/>
                      <a:pt x="187" y="55"/>
                    </a:cubicBezTo>
                    <a:cubicBezTo>
                      <a:pt x="194" y="54"/>
                      <a:pt x="201" y="52"/>
                      <a:pt x="208" y="51"/>
                    </a:cubicBezTo>
                    <a:cubicBezTo>
                      <a:pt x="206" y="52"/>
                      <a:pt x="205" y="54"/>
                      <a:pt x="203" y="56"/>
                    </a:cubicBezTo>
                    <a:cubicBezTo>
                      <a:pt x="203" y="56"/>
                      <a:pt x="202" y="56"/>
                      <a:pt x="202" y="56"/>
                    </a:cubicBezTo>
                    <a:cubicBezTo>
                      <a:pt x="202" y="56"/>
                      <a:pt x="201" y="56"/>
                      <a:pt x="201" y="56"/>
                    </a:cubicBezTo>
                    <a:cubicBezTo>
                      <a:pt x="172" y="63"/>
                      <a:pt x="143" y="67"/>
                      <a:pt x="115" y="73"/>
                    </a:cubicBezTo>
                    <a:cubicBezTo>
                      <a:pt x="85" y="79"/>
                      <a:pt x="56" y="88"/>
                      <a:pt x="27" y="96"/>
                    </a:cubicBezTo>
                    <a:cubicBezTo>
                      <a:pt x="28" y="95"/>
                      <a:pt x="28" y="94"/>
                      <a:pt x="29" y="93"/>
                    </a:cubicBezTo>
                    <a:close/>
                    <a:moveTo>
                      <a:pt x="115" y="3"/>
                    </a:moveTo>
                    <a:cubicBezTo>
                      <a:pt x="116" y="3"/>
                      <a:pt x="118" y="4"/>
                      <a:pt x="119" y="4"/>
                    </a:cubicBezTo>
                    <a:cubicBezTo>
                      <a:pt x="116" y="5"/>
                      <a:pt x="114" y="5"/>
                      <a:pt x="111" y="6"/>
                    </a:cubicBezTo>
                    <a:cubicBezTo>
                      <a:pt x="112" y="5"/>
                      <a:pt x="114" y="4"/>
                      <a:pt x="115" y="3"/>
                    </a:cubicBezTo>
                    <a:close/>
                    <a:moveTo>
                      <a:pt x="124" y="6"/>
                    </a:moveTo>
                    <a:cubicBezTo>
                      <a:pt x="121" y="7"/>
                      <a:pt x="118" y="7"/>
                      <a:pt x="115" y="8"/>
                    </a:cubicBezTo>
                    <a:cubicBezTo>
                      <a:pt x="113" y="9"/>
                      <a:pt x="112" y="9"/>
                      <a:pt x="110" y="10"/>
                    </a:cubicBezTo>
                    <a:cubicBezTo>
                      <a:pt x="110" y="10"/>
                      <a:pt x="109" y="10"/>
                      <a:pt x="109" y="10"/>
                    </a:cubicBezTo>
                    <a:cubicBezTo>
                      <a:pt x="110" y="9"/>
                      <a:pt x="112" y="9"/>
                      <a:pt x="113" y="8"/>
                    </a:cubicBezTo>
                    <a:cubicBezTo>
                      <a:pt x="116" y="7"/>
                      <a:pt x="118" y="6"/>
                      <a:pt x="121" y="5"/>
                    </a:cubicBezTo>
                    <a:cubicBezTo>
                      <a:pt x="122" y="5"/>
                      <a:pt x="123" y="6"/>
                      <a:pt x="124" y="6"/>
                    </a:cubicBezTo>
                    <a:close/>
                    <a:moveTo>
                      <a:pt x="129" y="8"/>
                    </a:moveTo>
                    <a:cubicBezTo>
                      <a:pt x="125" y="9"/>
                      <a:pt x="122" y="10"/>
                      <a:pt x="118" y="11"/>
                    </a:cubicBezTo>
                    <a:cubicBezTo>
                      <a:pt x="113" y="13"/>
                      <a:pt x="107" y="14"/>
                      <a:pt x="102" y="15"/>
                    </a:cubicBezTo>
                    <a:cubicBezTo>
                      <a:pt x="102" y="15"/>
                      <a:pt x="103" y="14"/>
                      <a:pt x="103" y="14"/>
                    </a:cubicBezTo>
                    <a:cubicBezTo>
                      <a:pt x="104" y="14"/>
                      <a:pt x="105" y="13"/>
                      <a:pt x="107" y="13"/>
                    </a:cubicBezTo>
                    <a:cubicBezTo>
                      <a:pt x="109" y="12"/>
                      <a:pt x="111" y="12"/>
                      <a:pt x="114" y="11"/>
                    </a:cubicBezTo>
                    <a:cubicBezTo>
                      <a:pt x="118" y="10"/>
                      <a:pt x="122" y="9"/>
                      <a:pt x="125" y="7"/>
                    </a:cubicBezTo>
                    <a:cubicBezTo>
                      <a:pt x="127" y="7"/>
                      <a:pt x="128" y="8"/>
                      <a:pt x="129" y="8"/>
                    </a:cubicBezTo>
                    <a:close/>
                    <a:moveTo>
                      <a:pt x="135" y="11"/>
                    </a:moveTo>
                    <a:cubicBezTo>
                      <a:pt x="129" y="12"/>
                      <a:pt x="123" y="13"/>
                      <a:pt x="117" y="14"/>
                    </a:cubicBezTo>
                    <a:cubicBezTo>
                      <a:pt x="111" y="16"/>
                      <a:pt x="103" y="17"/>
                      <a:pt x="98" y="20"/>
                    </a:cubicBezTo>
                    <a:cubicBezTo>
                      <a:pt x="104" y="17"/>
                      <a:pt x="110" y="15"/>
                      <a:pt x="116" y="14"/>
                    </a:cubicBezTo>
                    <a:cubicBezTo>
                      <a:pt x="121" y="13"/>
                      <a:pt x="126" y="12"/>
                      <a:pt x="130" y="9"/>
                    </a:cubicBezTo>
                    <a:cubicBezTo>
                      <a:pt x="130" y="9"/>
                      <a:pt x="130" y="9"/>
                      <a:pt x="130" y="9"/>
                    </a:cubicBezTo>
                    <a:cubicBezTo>
                      <a:pt x="132" y="9"/>
                      <a:pt x="134" y="10"/>
                      <a:pt x="135" y="11"/>
                    </a:cubicBezTo>
                    <a:close/>
                    <a:moveTo>
                      <a:pt x="140" y="12"/>
                    </a:moveTo>
                    <a:cubicBezTo>
                      <a:pt x="137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1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5" y="24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4"/>
                      <a:pt x="96" y="24"/>
                      <a:pt x="97" y="23"/>
                    </a:cubicBezTo>
                    <a:cubicBezTo>
                      <a:pt x="102" y="22"/>
                      <a:pt x="107" y="21"/>
                      <a:pt x="111" y="19"/>
                    </a:cubicBezTo>
                    <a:cubicBezTo>
                      <a:pt x="120" y="16"/>
                      <a:pt x="128" y="14"/>
                      <a:pt x="137" y="11"/>
                    </a:cubicBezTo>
                    <a:cubicBezTo>
                      <a:pt x="137" y="11"/>
                      <a:pt x="137" y="11"/>
                      <a:pt x="137" y="11"/>
                    </a:cubicBezTo>
                    <a:cubicBezTo>
                      <a:pt x="138" y="12"/>
                      <a:pt x="139" y="12"/>
                      <a:pt x="140" y="12"/>
                    </a:cubicBezTo>
                    <a:close/>
                    <a:moveTo>
                      <a:pt x="151" y="17"/>
                    </a:moveTo>
                    <a:cubicBezTo>
                      <a:pt x="142" y="19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6" y="15"/>
                    </a:cubicBezTo>
                    <a:cubicBezTo>
                      <a:pt x="148" y="16"/>
                      <a:pt x="149" y="17"/>
                      <a:pt x="151" y="17"/>
                    </a:cubicBezTo>
                    <a:close/>
                    <a:moveTo>
                      <a:pt x="158" y="20"/>
                    </a:moveTo>
                    <a:cubicBezTo>
                      <a:pt x="152" y="22"/>
                      <a:pt x="146" y="24"/>
                      <a:pt x="139" y="25"/>
                    </a:cubicBezTo>
                    <a:cubicBezTo>
                      <a:pt x="132" y="27"/>
                      <a:pt x="125" y="29"/>
                      <a:pt x="117" y="31"/>
                    </a:cubicBezTo>
                    <a:cubicBezTo>
                      <a:pt x="110" y="33"/>
                      <a:pt x="103" y="34"/>
                      <a:pt x="96" y="36"/>
                    </a:cubicBezTo>
                    <a:cubicBezTo>
                      <a:pt x="93" y="37"/>
                      <a:pt x="89" y="38"/>
                      <a:pt x="86" y="39"/>
                    </a:cubicBezTo>
                    <a:cubicBezTo>
                      <a:pt x="84" y="40"/>
                      <a:pt x="80" y="40"/>
                      <a:pt x="78" y="41"/>
                    </a:cubicBezTo>
                    <a:cubicBezTo>
                      <a:pt x="78" y="41"/>
                      <a:pt x="78" y="41"/>
                      <a:pt x="78" y="40"/>
                    </a:cubicBezTo>
                    <a:cubicBezTo>
                      <a:pt x="83" y="38"/>
                      <a:pt x="89" y="36"/>
                      <a:pt x="94" y="35"/>
                    </a:cubicBezTo>
                    <a:cubicBezTo>
                      <a:pt x="101" y="33"/>
                      <a:pt x="108" y="31"/>
                      <a:pt x="114" y="29"/>
                    </a:cubicBezTo>
                    <a:cubicBezTo>
                      <a:pt x="121" y="27"/>
                      <a:pt x="128" y="25"/>
                      <a:pt x="135" y="23"/>
                    </a:cubicBezTo>
                    <a:cubicBezTo>
                      <a:pt x="141" y="22"/>
                      <a:pt x="147" y="21"/>
                      <a:pt x="152" y="18"/>
                    </a:cubicBezTo>
                    <a:cubicBezTo>
                      <a:pt x="154" y="19"/>
                      <a:pt x="156" y="19"/>
                      <a:pt x="158" y="20"/>
                    </a:cubicBezTo>
                    <a:close/>
                    <a:moveTo>
                      <a:pt x="83" y="35"/>
                    </a:moveTo>
                    <a:cubicBezTo>
                      <a:pt x="87" y="33"/>
                      <a:pt x="92" y="33"/>
                      <a:pt x="97" y="31"/>
                    </a:cubicBezTo>
                    <a:cubicBezTo>
                      <a:pt x="102" y="30"/>
                      <a:pt x="108" y="27"/>
                      <a:pt x="114" y="26"/>
                    </a:cubicBezTo>
                    <a:cubicBezTo>
                      <a:pt x="115" y="26"/>
                      <a:pt x="116" y="25"/>
                      <a:pt x="117" y="25"/>
                    </a:cubicBezTo>
                    <a:cubicBezTo>
                      <a:pt x="116" y="25"/>
                      <a:pt x="115" y="26"/>
                      <a:pt x="114" y="26"/>
                    </a:cubicBezTo>
                    <a:cubicBezTo>
                      <a:pt x="109" y="28"/>
                      <a:pt x="103" y="30"/>
                      <a:pt x="97" y="32"/>
                    </a:cubicBezTo>
                    <a:cubicBezTo>
                      <a:pt x="94" y="32"/>
                      <a:pt x="92" y="33"/>
                      <a:pt x="89" y="34"/>
                    </a:cubicBezTo>
                    <a:cubicBezTo>
                      <a:pt x="87" y="35"/>
                      <a:pt x="86" y="35"/>
                      <a:pt x="84" y="36"/>
                    </a:cubicBezTo>
                    <a:cubicBezTo>
                      <a:pt x="84" y="36"/>
                      <a:pt x="83" y="36"/>
                      <a:pt x="82" y="36"/>
                    </a:cubicBezTo>
                    <a:cubicBezTo>
                      <a:pt x="82" y="36"/>
                      <a:pt x="82" y="36"/>
                      <a:pt x="83" y="35"/>
                    </a:cubicBezTo>
                    <a:close/>
                    <a:moveTo>
                      <a:pt x="116" y="26"/>
                    </a:moveTo>
                    <a:cubicBezTo>
                      <a:pt x="123" y="24"/>
                      <a:pt x="129" y="23"/>
                      <a:pt x="136" y="21"/>
                    </a:cubicBezTo>
                    <a:cubicBezTo>
                      <a:pt x="140" y="20"/>
                      <a:pt x="143" y="20"/>
                      <a:pt x="147" y="19"/>
                    </a:cubicBezTo>
                    <a:cubicBezTo>
                      <a:pt x="148" y="19"/>
                      <a:pt x="150" y="18"/>
                      <a:pt x="151" y="18"/>
                    </a:cubicBezTo>
                    <a:cubicBezTo>
                      <a:pt x="149" y="19"/>
                      <a:pt x="147" y="19"/>
                      <a:pt x="145" y="20"/>
                    </a:cubicBezTo>
                    <a:cubicBezTo>
                      <a:pt x="133" y="24"/>
                      <a:pt x="120" y="27"/>
                      <a:pt x="107" y="30"/>
                    </a:cubicBezTo>
                    <a:cubicBezTo>
                      <a:pt x="103" y="31"/>
                      <a:pt x="99" y="32"/>
                      <a:pt x="95" y="33"/>
                    </a:cubicBezTo>
                    <a:cubicBezTo>
                      <a:pt x="102" y="31"/>
                      <a:pt x="109" y="28"/>
                      <a:pt x="116" y="26"/>
                    </a:cubicBezTo>
                    <a:close/>
                    <a:moveTo>
                      <a:pt x="141" y="13"/>
                    </a:moveTo>
                    <a:cubicBezTo>
                      <a:pt x="142" y="14"/>
                      <a:pt x="144" y="14"/>
                      <a:pt x="145" y="15"/>
                    </a:cubicBezTo>
                    <a:cubicBezTo>
                      <a:pt x="136" y="17"/>
                      <a:pt x="127" y="19"/>
                      <a:pt x="118" y="21"/>
                    </a:cubicBezTo>
                    <a:cubicBezTo>
                      <a:pt x="108" y="23"/>
                      <a:pt x="100" y="27"/>
                      <a:pt x="91" y="29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89" y="29"/>
                      <a:pt x="91" y="29"/>
                      <a:pt x="93" y="28"/>
                    </a:cubicBezTo>
                    <a:cubicBezTo>
                      <a:pt x="95" y="27"/>
                      <a:pt x="97" y="26"/>
                      <a:pt x="99" y="26"/>
                    </a:cubicBezTo>
                    <a:cubicBezTo>
                      <a:pt x="104" y="24"/>
                      <a:pt x="110" y="23"/>
                      <a:pt x="115" y="21"/>
                    </a:cubicBezTo>
                    <a:cubicBezTo>
                      <a:pt x="123" y="19"/>
                      <a:pt x="133" y="17"/>
                      <a:pt x="141" y="13"/>
                    </a:cubicBezTo>
                    <a:cubicBezTo>
                      <a:pt x="141" y="13"/>
                      <a:pt x="141" y="13"/>
                      <a:pt x="141" y="13"/>
                    </a:cubicBezTo>
                    <a:close/>
                    <a:moveTo>
                      <a:pt x="110" y="7"/>
                    </a:moveTo>
                    <a:cubicBezTo>
                      <a:pt x="112" y="6"/>
                      <a:pt x="113" y="6"/>
                      <a:pt x="115" y="6"/>
                    </a:cubicBezTo>
                    <a:cubicBezTo>
                      <a:pt x="116" y="5"/>
                      <a:pt x="118" y="5"/>
                      <a:pt x="120" y="5"/>
                    </a:cubicBezTo>
                    <a:cubicBezTo>
                      <a:pt x="121" y="5"/>
                      <a:pt x="116" y="7"/>
                      <a:pt x="116" y="7"/>
                    </a:cubicBezTo>
                    <a:cubicBezTo>
                      <a:pt x="113" y="8"/>
                      <a:pt x="110" y="9"/>
                      <a:pt x="107" y="10"/>
                    </a:cubicBezTo>
                    <a:cubicBezTo>
                      <a:pt x="108" y="9"/>
                      <a:pt x="109" y="8"/>
                      <a:pt x="110" y="7"/>
                    </a:cubicBezTo>
                    <a:close/>
                    <a:moveTo>
                      <a:pt x="105" y="12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1" y="7"/>
                      <a:pt x="123" y="7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22" y="8"/>
                      <a:pt x="120" y="9"/>
                      <a:pt x="119" y="9"/>
                    </a:cubicBezTo>
                    <a:cubicBezTo>
                      <a:pt x="114" y="11"/>
                      <a:pt x="109" y="11"/>
                      <a:pt x="104" y="13"/>
                    </a:cubicBezTo>
                    <a:cubicBezTo>
                      <a:pt x="104" y="13"/>
                      <a:pt x="105" y="12"/>
                      <a:pt x="105" y="12"/>
                    </a:cubicBezTo>
                    <a:close/>
                    <a:moveTo>
                      <a:pt x="101" y="16"/>
                    </a:moveTo>
                    <a:cubicBezTo>
                      <a:pt x="105" y="15"/>
                      <a:pt x="109" y="14"/>
                      <a:pt x="113" y="13"/>
                    </a:cubicBezTo>
                    <a:cubicBezTo>
                      <a:pt x="116" y="12"/>
                      <a:pt x="119" y="12"/>
                      <a:pt x="121" y="11"/>
                    </a:cubicBezTo>
                    <a:cubicBezTo>
                      <a:pt x="123" y="10"/>
                      <a:pt x="124" y="10"/>
                      <a:pt x="126" y="9"/>
                    </a:cubicBezTo>
                    <a:cubicBezTo>
                      <a:pt x="126" y="9"/>
                      <a:pt x="131" y="8"/>
                      <a:pt x="128" y="9"/>
                    </a:cubicBezTo>
                    <a:cubicBezTo>
                      <a:pt x="123" y="12"/>
                      <a:pt x="117" y="13"/>
                      <a:pt x="111" y="14"/>
                    </a:cubicBezTo>
                    <a:cubicBezTo>
                      <a:pt x="107" y="15"/>
                      <a:pt x="103" y="17"/>
                      <a:pt x="98" y="19"/>
                    </a:cubicBezTo>
                    <a:cubicBezTo>
                      <a:pt x="99" y="18"/>
                      <a:pt x="100" y="17"/>
                      <a:pt x="101" y="16"/>
                    </a:cubicBezTo>
                    <a:close/>
                    <a:moveTo>
                      <a:pt x="97" y="20"/>
                    </a:moveTo>
                    <a:cubicBezTo>
                      <a:pt x="104" y="19"/>
                      <a:pt x="110" y="17"/>
                      <a:pt x="117" y="15"/>
                    </a:cubicBezTo>
                    <a:cubicBezTo>
                      <a:pt x="121" y="14"/>
                      <a:pt x="124" y="13"/>
                      <a:pt x="128" y="13"/>
                    </a:cubicBezTo>
                    <a:cubicBezTo>
                      <a:pt x="129" y="12"/>
                      <a:pt x="131" y="12"/>
                      <a:pt x="133" y="12"/>
                    </a:cubicBezTo>
                    <a:cubicBezTo>
                      <a:pt x="120" y="17"/>
                      <a:pt x="106" y="19"/>
                      <a:pt x="93" y="24"/>
                    </a:cubicBezTo>
                    <a:cubicBezTo>
                      <a:pt x="94" y="23"/>
                      <a:pt x="96" y="22"/>
                      <a:pt x="97" y="20"/>
                    </a:cubicBezTo>
                    <a:close/>
                    <a:moveTo>
                      <a:pt x="92" y="26"/>
                    </a:moveTo>
                    <a:cubicBezTo>
                      <a:pt x="100" y="24"/>
                      <a:pt x="107" y="21"/>
                      <a:pt x="115" y="19"/>
                    </a:cubicBezTo>
                    <a:cubicBezTo>
                      <a:pt x="119" y="18"/>
                      <a:pt x="124" y="17"/>
                      <a:pt x="128" y="16"/>
                    </a:cubicBezTo>
                    <a:cubicBezTo>
                      <a:pt x="131" y="15"/>
                      <a:pt x="136" y="15"/>
                      <a:pt x="139" y="13"/>
                    </a:cubicBezTo>
                    <a:cubicBezTo>
                      <a:pt x="135" y="15"/>
                      <a:pt x="130" y="16"/>
                      <a:pt x="126" y="17"/>
                    </a:cubicBezTo>
                    <a:cubicBezTo>
                      <a:pt x="121" y="19"/>
                      <a:pt x="116" y="20"/>
                      <a:pt x="111" y="22"/>
                    </a:cubicBezTo>
                    <a:cubicBezTo>
                      <a:pt x="103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1" y="30"/>
                      <a:pt x="96" y="28"/>
                      <a:pt x="100" y="27"/>
                    </a:cubicBezTo>
                    <a:cubicBezTo>
                      <a:pt x="105" y="25"/>
                      <a:pt x="111" y="23"/>
                      <a:pt x="116" y="22"/>
                    </a:cubicBezTo>
                    <a:cubicBezTo>
                      <a:pt x="122" y="21"/>
                      <a:pt x="128" y="19"/>
                      <a:pt x="134" y="18"/>
                    </a:cubicBezTo>
                    <a:cubicBezTo>
                      <a:pt x="137" y="17"/>
                      <a:pt x="140" y="17"/>
                      <a:pt x="143" y="16"/>
                    </a:cubicBezTo>
                    <a:cubicBezTo>
                      <a:pt x="143" y="16"/>
                      <a:pt x="143" y="16"/>
                      <a:pt x="143" y="16"/>
                    </a:cubicBezTo>
                    <a:cubicBezTo>
                      <a:pt x="142" y="17"/>
                      <a:pt x="141" y="17"/>
                      <a:pt x="139" y="18"/>
                    </a:cubicBezTo>
                    <a:cubicBezTo>
                      <a:pt x="129" y="22"/>
                      <a:pt x="118" y="24"/>
                      <a:pt x="107" y="27"/>
                    </a:cubicBezTo>
                    <a:cubicBezTo>
                      <a:pt x="102" y="29"/>
                      <a:pt x="97" y="31"/>
                      <a:pt x="92" y="32"/>
                    </a:cubicBezTo>
                    <a:cubicBezTo>
                      <a:pt x="89" y="33"/>
                      <a:pt x="86" y="33"/>
                      <a:pt x="84" y="34"/>
                    </a:cubicBezTo>
                    <a:cubicBezTo>
                      <a:pt x="85" y="33"/>
                      <a:pt x="86" y="32"/>
                      <a:pt x="87" y="31"/>
                    </a:cubicBezTo>
                    <a:close/>
                    <a:moveTo>
                      <a:pt x="81" y="37"/>
                    </a:moveTo>
                    <a:cubicBezTo>
                      <a:pt x="83" y="37"/>
                      <a:pt x="86" y="36"/>
                      <a:pt x="88" y="36"/>
                    </a:cubicBezTo>
                    <a:cubicBezTo>
                      <a:pt x="85" y="37"/>
                      <a:pt x="82" y="38"/>
                      <a:pt x="79" y="39"/>
                    </a:cubicBezTo>
                    <a:cubicBezTo>
                      <a:pt x="80" y="38"/>
                      <a:pt x="81" y="38"/>
                      <a:pt x="81" y="37"/>
                    </a:cubicBezTo>
                    <a:close/>
                    <a:moveTo>
                      <a:pt x="76" y="42"/>
                    </a:moveTo>
                    <a:cubicBezTo>
                      <a:pt x="90" y="40"/>
                      <a:pt x="104" y="35"/>
                      <a:pt x="117" y="32"/>
                    </a:cubicBezTo>
                    <a:cubicBezTo>
                      <a:pt x="124" y="30"/>
                      <a:pt x="131" y="28"/>
                      <a:pt x="138" y="26"/>
                    </a:cubicBezTo>
                    <a:cubicBezTo>
                      <a:pt x="145" y="25"/>
                      <a:pt x="152" y="23"/>
                      <a:pt x="159" y="21"/>
                    </a:cubicBezTo>
                    <a:cubicBezTo>
                      <a:pt x="161" y="22"/>
                      <a:pt x="163" y="22"/>
                      <a:pt x="165" y="23"/>
                    </a:cubicBezTo>
                    <a:cubicBezTo>
                      <a:pt x="158" y="23"/>
                      <a:pt x="151" y="26"/>
                      <a:pt x="145" y="28"/>
                    </a:cubicBezTo>
                    <a:cubicBezTo>
                      <a:pt x="137" y="30"/>
                      <a:pt x="129" y="32"/>
                      <a:pt x="120" y="34"/>
                    </a:cubicBezTo>
                    <a:cubicBezTo>
                      <a:pt x="112" y="36"/>
                      <a:pt x="104" y="39"/>
                      <a:pt x="95" y="41"/>
                    </a:cubicBezTo>
                    <a:cubicBezTo>
                      <a:pt x="88" y="43"/>
                      <a:pt x="80" y="44"/>
                      <a:pt x="73" y="46"/>
                    </a:cubicBezTo>
                    <a:cubicBezTo>
                      <a:pt x="74" y="45"/>
                      <a:pt x="75" y="43"/>
                      <a:pt x="76" y="42"/>
                    </a:cubicBezTo>
                    <a:close/>
                    <a:moveTo>
                      <a:pt x="180" y="30"/>
                    </a:moveTo>
                    <a:cubicBezTo>
                      <a:pt x="180" y="30"/>
                      <a:pt x="180" y="30"/>
                      <a:pt x="180" y="30"/>
                    </a:cubicBezTo>
                    <a:cubicBezTo>
                      <a:pt x="170" y="33"/>
                      <a:pt x="160" y="35"/>
                      <a:pt x="151" y="37"/>
                    </a:cubicBezTo>
                    <a:cubicBezTo>
                      <a:pt x="141" y="40"/>
                      <a:pt x="130" y="42"/>
                      <a:pt x="120" y="44"/>
                    </a:cubicBezTo>
                    <a:cubicBezTo>
                      <a:pt x="100" y="49"/>
                      <a:pt x="81" y="54"/>
                      <a:pt x="61" y="60"/>
                    </a:cubicBezTo>
                    <a:cubicBezTo>
                      <a:pt x="61" y="61"/>
                      <a:pt x="60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61" y="60"/>
                      <a:pt x="64" y="59"/>
                      <a:pt x="66" y="58"/>
                    </a:cubicBezTo>
                    <a:cubicBezTo>
                      <a:pt x="71" y="56"/>
                      <a:pt x="76" y="54"/>
                      <a:pt x="81" y="53"/>
                    </a:cubicBezTo>
                    <a:cubicBezTo>
                      <a:pt x="91" y="50"/>
                      <a:pt x="101" y="47"/>
                      <a:pt x="111" y="44"/>
                    </a:cubicBezTo>
                    <a:cubicBezTo>
                      <a:pt x="122" y="41"/>
                      <a:pt x="132" y="37"/>
                      <a:pt x="142" y="35"/>
                    </a:cubicBezTo>
                    <a:cubicBezTo>
                      <a:pt x="152" y="33"/>
                      <a:pt x="162" y="30"/>
                      <a:pt x="171" y="26"/>
                    </a:cubicBezTo>
                    <a:cubicBezTo>
                      <a:pt x="174" y="28"/>
                      <a:pt x="177" y="29"/>
                      <a:pt x="180" y="30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lose/>
                    <a:moveTo>
                      <a:pt x="186" y="33"/>
                    </a:moveTo>
                    <a:cubicBezTo>
                      <a:pt x="186" y="33"/>
                      <a:pt x="186" y="33"/>
                      <a:pt x="186" y="33"/>
                    </a:cubicBezTo>
                    <a:cubicBezTo>
                      <a:pt x="187" y="33"/>
                      <a:pt x="188" y="34"/>
                      <a:pt x="189" y="34"/>
                    </a:cubicBezTo>
                    <a:cubicBezTo>
                      <a:pt x="165" y="40"/>
                      <a:pt x="141" y="47"/>
                      <a:pt x="117" y="54"/>
                    </a:cubicBezTo>
                    <a:cubicBezTo>
                      <a:pt x="104" y="58"/>
                      <a:pt x="92" y="62"/>
                      <a:pt x="80" y="66"/>
                    </a:cubicBezTo>
                    <a:cubicBezTo>
                      <a:pt x="71" y="69"/>
                      <a:pt x="61" y="71"/>
                      <a:pt x="52" y="74"/>
                    </a:cubicBezTo>
                    <a:cubicBezTo>
                      <a:pt x="54" y="73"/>
                      <a:pt x="57" y="72"/>
                      <a:pt x="59" y="71"/>
                    </a:cubicBezTo>
                    <a:cubicBezTo>
                      <a:pt x="66" y="69"/>
                      <a:pt x="72" y="66"/>
                      <a:pt x="78" y="64"/>
                    </a:cubicBezTo>
                    <a:cubicBezTo>
                      <a:pt x="90" y="60"/>
                      <a:pt x="103" y="56"/>
                      <a:pt x="115" y="52"/>
                    </a:cubicBezTo>
                    <a:cubicBezTo>
                      <a:pt x="128" y="49"/>
                      <a:pt x="140" y="45"/>
                      <a:pt x="152" y="42"/>
                    </a:cubicBezTo>
                    <a:cubicBezTo>
                      <a:pt x="164" y="39"/>
                      <a:pt x="175" y="38"/>
                      <a:pt x="186" y="33"/>
                    </a:cubicBezTo>
                    <a:close/>
                    <a:moveTo>
                      <a:pt x="120" y="48"/>
                    </a:moveTo>
                    <a:cubicBezTo>
                      <a:pt x="109" y="52"/>
                      <a:pt x="97" y="55"/>
                      <a:pt x="86" y="58"/>
                    </a:cubicBezTo>
                    <a:cubicBezTo>
                      <a:pt x="75" y="61"/>
                      <a:pt x="64" y="65"/>
                      <a:pt x="53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3" y="67"/>
                      <a:pt x="53" y="67"/>
                      <a:pt x="54" y="67"/>
                    </a:cubicBezTo>
                    <a:cubicBezTo>
                      <a:pt x="54" y="67"/>
                      <a:pt x="55" y="66"/>
                      <a:pt x="55" y="66"/>
                    </a:cubicBezTo>
                    <a:cubicBezTo>
                      <a:pt x="57" y="66"/>
                      <a:pt x="60" y="65"/>
                      <a:pt x="62" y="64"/>
                    </a:cubicBezTo>
                    <a:cubicBezTo>
                      <a:pt x="68" y="63"/>
                      <a:pt x="74" y="61"/>
                      <a:pt x="80" y="59"/>
                    </a:cubicBezTo>
                    <a:cubicBezTo>
                      <a:pt x="91" y="56"/>
                      <a:pt x="102" y="52"/>
                      <a:pt x="113" y="49"/>
                    </a:cubicBezTo>
                    <a:cubicBezTo>
                      <a:pt x="124" y="45"/>
                      <a:pt x="136" y="43"/>
                      <a:pt x="147" y="40"/>
                    </a:cubicBezTo>
                    <a:cubicBezTo>
                      <a:pt x="158" y="37"/>
                      <a:pt x="169" y="35"/>
                      <a:pt x="180" y="31"/>
                    </a:cubicBezTo>
                    <a:cubicBezTo>
                      <a:pt x="180" y="31"/>
                      <a:pt x="180" y="30"/>
                      <a:pt x="180" y="30"/>
                    </a:cubicBezTo>
                    <a:cubicBezTo>
                      <a:pt x="182" y="31"/>
                      <a:pt x="183" y="32"/>
                      <a:pt x="185" y="33"/>
                    </a:cubicBezTo>
                    <a:cubicBezTo>
                      <a:pt x="163" y="37"/>
                      <a:pt x="142" y="42"/>
                      <a:pt x="120" y="48"/>
                    </a:cubicBezTo>
                    <a:close/>
                    <a:moveTo>
                      <a:pt x="116" y="40"/>
                    </a:moveTo>
                    <a:cubicBezTo>
                      <a:pt x="107" y="43"/>
                      <a:pt x="98" y="46"/>
                      <a:pt x="89" y="48"/>
                    </a:cubicBezTo>
                    <a:cubicBezTo>
                      <a:pt x="85" y="50"/>
                      <a:pt x="80" y="51"/>
                      <a:pt x="75" y="52"/>
                    </a:cubicBezTo>
                    <a:cubicBezTo>
                      <a:pt x="73" y="53"/>
                      <a:pt x="71" y="53"/>
                      <a:pt x="69" y="54"/>
                    </a:cubicBezTo>
                    <a:cubicBezTo>
                      <a:pt x="68" y="54"/>
                      <a:pt x="66" y="54"/>
                      <a:pt x="66" y="54"/>
                    </a:cubicBezTo>
                    <a:cubicBezTo>
                      <a:pt x="66" y="54"/>
                      <a:pt x="66" y="53"/>
                      <a:pt x="67" y="53"/>
                    </a:cubicBezTo>
                    <a:cubicBezTo>
                      <a:pt x="69" y="51"/>
                      <a:pt x="73" y="51"/>
                      <a:pt x="76" y="51"/>
                    </a:cubicBezTo>
                    <a:cubicBezTo>
                      <a:pt x="80" y="49"/>
                      <a:pt x="85" y="48"/>
                      <a:pt x="89" y="47"/>
                    </a:cubicBezTo>
                    <a:cubicBezTo>
                      <a:pt x="99" y="44"/>
                      <a:pt x="108" y="42"/>
                      <a:pt x="117" y="39"/>
                    </a:cubicBezTo>
                    <a:cubicBezTo>
                      <a:pt x="126" y="37"/>
                      <a:pt x="135" y="33"/>
                      <a:pt x="143" y="31"/>
                    </a:cubicBezTo>
                    <a:cubicBezTo>
                      <a:pt x="151" y="29"/>
                      <a:pt x="158" y="28"/>
                      <a:pt x="165" y="24"/>
                    </a:cubicBezTo>
                    <a:cubicBezTo>
                      <a:pt x="165" y="24"/>
                      <a:pt x="165" y="24"/>
                      <a:pt x="165" y="24"/>
                    </a:cubicBezTo>
                    <a:cubicBezTo>
                      <a:pt x="167" y="24"/>
                      <a:pt x="169" y="25"/>
                      <a:pt x="170" y="26"/>
                    </a:cubicBezTo>
                    <a:cubicBezTo>
                      <a:pt x="152" y="31"/>
                      <a:pt x="134" y="35"/>
                      <a:pt x="116" y="40"/>
                    </a:cubicBezTo>
                    <a:close/>
                    <a:moveTo>
                      <a:pt x="72" y="47"/>
                    </a:moveTo>
                    <a:cubicBezTo>
                      <a:pt x="80" y="45"/>
                      <a:pt x="88" y="43"/>
                      <a:pt x="96" y="42"/>
                    </a:cubicBezTo>
                    <a:cubicBezTo>
                      <a:pt x="105" y="40"/>
                      <a:pt x="113" y="37"/>
                      <a:pt x="122" y="35"/>
                    </a:cubicBezTo>
                    <a:cubicBezTo>
                      <a:pt x="131" y="32"/>
                      <a:pt x="139" y="30"/>
                      <a:pt x="147" y="28"/>
                    </a:cubicBezTo>
                    <a:cubicBezTo>
                      <a:pt x="151" y="27"/>
                      <a:pt x="154" y="26"/>
                      <a:pt x="158" y="25"/>
                    </a:cubicBezTo>
                    <a:cubicBezTo>
                      <a:pt x="159" y="24"/>
                      <a:pt x="163" y="24"/>
                      <a:pt x="163" y="24"/>
                    </a:cubicBezTo>
                    <a:cubicBezTo>
                      <a:pt x="161" y="25"/>
                      <a:pt x="159" y="26"/>
                      <a:pt x="157" y="27"/>
                    </a:cubicBezTo>
                    <a:cubicBezTo>
                      <a:pt x="149" y="29"/>
                      <a:pt x="142" y="31"/>
                      <a:pt x="135" y="33"/>
                    </a:cubicBezTo>
                    <a:cubicBezTo>
                      <a:pt x="126" y="36"/>
                      <a:pt x="117" y="39"/>
                      <a:pt x="108" y="41"/>
                    </a:cubicBezTo>
                    <a:cubicBezTo>
                      <a:pt x="100" y="43"/>
                      <a:pt x="91" y="45"/>
                      <a:pt x="82" y="48"/>
                    </a:cubicBezTo>
                    <a:cubicBezTo>
                      <a:pt x="78" y="49"/>
                      <a:pt x="72" y="50"/>
                      <a:pt x="68" y="52"/>
                    </a:cubicBezTo>
                    <a:cubicBezTo>
                      <a:pt x="69" y="50"/>
                      <a:pt x="70" y="49"/>
                      <a:pt x="72" y="47"/>
                    </a:cubicBezTo>
                    <a:close/>
                    <a:moveTo>
                      <a:pt x="65" y="55"/>
                    </a:moveTo>
                    <a:cubicBezTo>
                      <a:pt x="71" y="55"/>
                      <a:pt x="78" y="52"/>
                      <a:pt x="84" y="51"/>
                    </a:cubicBezTo>
                    <a:cubicBezTo>
                      <a:pt x="94" y="48"/>
                      <a:pt x="104" y="44"/>
                      <a:pt x="114" y="41"/>
                    </a:cubicBezTo>
                    <a:cubicBezTo>
                      <a:pt x="123" y="38"/>
                      <a:pt x="133" y="36"/>
                      <a:pt x="143" y="34"/>
                    </a:cubicBezTo>
                    <a:cubicBezTo>
                      <a:pt x="147" y="32"/>
                      <a:pt x="152" y="31"/>
                      <a:pt x="157" y="30"/>
                    </a:cubicBezTo>
                    <a:cubicBezTo>
                      <a:pt x="159" y="29"/>
                      <a:pt x="162" y="29"/>
                      <a:pt x="164" y="28"/>
                    </a:cubicBezTo>
                    <a:cubicBezTo>
                      <a:pt x="165" y="28"/>
                      <a:pt x="165" y="28"/>
                      <a:pt x="165" y="28"/>
                    </a:cubicBezTo>
                    <a:cubicBezTo>
                      <a:pt x="157" y="31"/>
                      <a:pt x="148" y="33"/>
                      <a:pt x="140" y="35"/>
                    </a:cubicBezTo>
                    <a:cubicBezTo>
                      <a:pt x="130" y="37"/>
                      <a:pt x="120" y="41"/>
                      <a:pt x="109" y="44"/>
                    </a:cubicBezTo>
                    <a:cubicBezTo>
                      <a:pt x="100" y="46"/>
                      <a:pt x="90" y="49"/>
                      <a:pt x="80" y="52"/>
                    </a:cubicBezTo>
                    <a:cubicBezTo>
                      <a:pt x="74" y="54"/>
                      <a:pt x="67" y="56"/>
                      <a:pt x="61" y="59"/>
                    </a:cubicBezTo>
                    <a:cubicBezTo>
                      <a:pt x="62" y="58"/>
                      <a:pt x="64" y="56"/>
                      <a:pt x="65" y="55"/>
                    </a:cubicBezTo>
                    <a:close/>
                    <a:moveTo>
                      <a:pt x="58" y="62"/>
                    </a:moveTo>
                    <a:cubicBezTo>
                      <a:pt x="68" y="59"/>
                      <a:pt x="77" y="56"/>
                      <a:pt x="87" y="54"/>
                    </a:cubicBezTo>
                    <a:cubicBezTo>
                      <a:pt x="97" y="51"/>
                      <a:pt x="108" y="48"/>
                      <a:pt x="119" y="45"/>
                    </a:cubicBezTo>
                    <a:cubicBezTo>
                      <a:pt x="129" y="43"/>
                      <a:pt x="140" y="40"/>
                      <a:pt x="151" y="38"/>
                    </a:cubicBezTo>
                    <a:cubicBezTo>
                      <a:pt x="156" y="36"/>
                      <a:pt x="162" y="35"/>
                      <a:pt x="167" y="34"/>
                    </a:cubicBezTo>
                    <a:cubicBezTo>
                      <a:pt x="168" y="33"/>
                      <a:pt x="170" y="33"/>
                      <a:pt x="171" y="33"/>
                    </a:cubicBezTo>
                    <a:cubicBezTo>
                      <a:pt x="151" y="39"/>
                      <a:pt x="130" y="43"/>
                      <a:pt x="109" y="49"/>
                    </a:cubicBezTo>
                    <a:cubicBezTo>
                      <a:pt x="99" y="52"/>
                      <a:pt x="88" y="56"/>
                      <a:pt x="78" y="59"/>
                    </a:cubicBezTo>
                    <a:cubicBezTo>
                      <a:pt x="72" y="61"/>
                      <a:pt x="67" y="63"/>
                      <a:pt x="62" y="64"/>
                    </a:cubicBezTo>
                    <a:cubicBezTo>
                      <a:pt x="60" y="64"/>
                      <a:pt x="57" y="65"/>
                      <a:pt x="55" y="66"/>
                    </a:cubicBezTo>
                    <a:cubicBezTo>
                      <a:pt x="56" y="65"/>
                      <a:pt x="57" y="63"/>
                      <a:pt x="58" y="62"/>
                    </a:cubicBezTo>
                    <a:close/>
                    <a:moveTo>
                      <a:pt x="52" y="69"/>
                    </a:moveTo>
                    <a:cubicBezTo>
                      <a:pt x="63" y="67"/>
                      <a:pt x="73" y="62"/>
                      <a:pt x="84" y="59"/>
                    </a:cubicBezTo>
                    <a:cubicBezTo>
                      <a:pt x="96" y="56"/>
                      <a:pt x="108" y="53"/>
                      <a:pt x="121" y="49"/>
                    </a:cubicBezTo>
                    <a:cubicBezTo>
                      <a:pt x="132" y="46"/>
                      <a:pt x="144" y="43"/>
                      <a:pt x="156" y="40"/>
                    </a:cubicBezTo>
                    <a:cubicBezTo>
                      <a:pt x="162" y="38"/>
                      <a:pt x="168" y="37"/>
                      <a:pt x="174" y="36"/>
                    </a:cubicBezTo>
                    <a:cubicBezTo>
                      <a:pt x="177" y="35"/>
                      <a:pt x="179" y="35"/>
                      <a:pt x="181" y="34"/>
                    </a:cubicBezTo>
                    <a:cubicBezTo>
                      <a:pt x="180" y="34"/>
                      <a:pt x="179" y="35"/>
                      <a:pt x="178" y="35"/>
                    </a:cubicBezTo>
                    <a:cubicBezTo>
                      <a:pt x="167" y="38"/>
                      <a:pt x="156" y="40"/>
                      <a:pt x="145" y="43"/>
                    </a:cubicBezTo>
                    <a:cubicBezTo>
                      <a:pt x="133" y="46"/>
                      <a:pt x="121" y="50"/>
                      <a:pt x="110" y="53"/>
                    </a:cubicBezTo>
                    <a:cubicBezTo>
                      <a:pt x="98" y="57"/>
                      <a:pt x="86" y="60"/>
                      <a:pt x="75" y="64"/>
                    </a:cubicBezTo>
                    <a:cubicBezTo>
                      <a:pt x="69" y="66"/>
                      <a:pt x="63" y="69"/>
                      <a:pt x="57" y="71"/>
                    </a:cubicBezTo>
                    <a:cubicBezTo>
                      <a:pt x="54" y="72"/>
                      <a:pt x="50" y="73"/>
                      <a:pt x="46" y="75"/>
                    </a:cubicBezTo>
                    <a:cubicBezTo>
                      <a:pt x="48" y="73"/>
                      <a:pt x="50" y="71"/>
                      <a:pt x="52" y="69"/>
                    </a:cubicBezTo>
                    <a:close/>
                    <a:moveTo>
                      <a:pt x="45" y="76"/>
                    </a:moveTo>
                    <a:cubicBezTo>
                      <a:pt x="56" y="73"/>
                      <a:pt x="67" y="71"/>
                      <a:pt x="78" y="67"/>
                    </a:cubicBezTo>
                    <a:cubicBezTo>
                      <a:pt x="91" y="63"/>
                      <a:pt x="103" y="59"/>
                      <a:pt x="115" y="55"/>
                    </a:cubicBezTo>
                    <a:cubicBezTo>
                      <a:pt x="140" y="48"/>
                      <a:pt x="165" y="41"/>
                      <a:pt x="190" y="34"/>
                    </a:cubicBezTo>
                    <a:cubicBezTo>
                      <a:pt x="191" y="35"/>
                      <a:pt x="193" y="36"/>
                      <a:pt x="194" y="37"/>
                    </a:cubicBezTo>
                    <a:cubicBezTo>
                      <a:pt x="168" y="42"/>
                      <a:pt x="142" y="50"/>
                      <a:pt x="116" y="57"/>
                    </a:cubicBezTo>
                    <a:cubicBezTo>
                      <a:pt x="103" y="61"/>
                      <a:pt x="91" y="65"/>
                      <a:pt x="78" y="69"/>
                    </a:cubicBezTo>
                    <a:cubicBezTo>
                      <a:pt x="66" y="72"/>
                      <a:pt x="54" y="75"/>
                      <a:pt x="42" y="79"/>
                    </a:cubicBezTo>
                    <a:cubicBezTo>
                      <a:pt x="43" y="78"/>
                      <a:pt x="44" y="77"/>
                      <a:pt x="45" y="76"/>
                    </a:cubicBezTo>
                    <a:close/>
                    <a:moveTo>
                      <a:pt x="41" y="80"/>
                    </a:moveTo>
                    <a:cubicBezTo>
                      <a:pt x="52" y="76"/>
                      <a:pt x="65" y="73"/>
                      <a:pt x="76" y="70"/>
                    </a:cubicBezTo>
                    <a:cubicBezTo>
                      <a:pt x="90" y="66"/>
                      <a:pt x="103" y="62"/>
                      <a:pt x="117" y="58"/>
                    </a:cubicBezTo>
                    <a:cubicBezTo>
                      <a:pt x="142" y="50"/>
                      <a:pt x="169" y="43"/>
                      <a:pt x="195" y="37"/>
                    </a:cubicBezTo>
                    <a:cubicBezTo>
                      <a:pt x="195" y="37"/>
                      <a:pt x="195" y="37"/>
                      <a:pt x="195" y="37"/>
                    </a:cubicBezTo>
                    <a:cubicBezTo>
                      <a:pt x="197" y="38"/>
                      <a:pt x="198" y="38"/>
                      <a:pt x="199" y="39"/>
                    </a:cubicBezTo>
                    <a:cubicBezTo>
                      <a:pt x="187" y="41"/>
                      <a:pt x="174" y="43"/>
                      <a:pt x="162" y="47"/>
                    </a:cubicBezTo>
                    <a:cubicBezTo>
                      <a:pt x="148" y="51"/>
                      <a:pt x="135" y="54"/>
                      <a:pt x="121" y="58"/>
                    </a:cubicBezTo>
                    <a:cubicBezTo>
                      <a:pt x="94" y="65"/>
                      <a:pt x="67" y="73"/>
                      <a:pt x="40" y="81"/>
                    </a:cubicBezTo>
                    <a:cubicBezTo>
                      <a:pt x="40" y="81"/>
                      <a:pt x="41" y="81"/>
                      <a:pt x="41" y="80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2" y="56"/>
                      <a:pt x="125" y="63"/>
                    </a:cubicBezTo>
                    <a:cubicBezTo>
                      <a:pt x="98" y="69"/>
                      <a:pt x="72" y="77"/>
                      <a:pt x="45" y="84"/>
                    </a:cubicBezTo>
                    <a:cubicBezTo>
                      <a:pt x="47" y="83"/>
                      <a:pt x="48" y="83"/>
                      <a:pt x="50" y="82"/>
                    </a:cubicBezTo>
                    <a:cubicBezTo>
                      <a:pt x="57" y="80"/>
                      <a:pt x="64" y="78"/>
                      <a:pt x="71" y="76"/>
                    </a:cubicBezTo>
                    <a:cubicBezTo>
                      <a:pt x="86" y="71"/>
                      <a:pt x="101" y="67"/>
                      <a:pt x="115" y="63"/>
                    </a:cubicBezTo>
                    <a:cubicBezTo>
                      <a:pt x="130" y="59"/>
                      <a:pt x="144" y="55"/>
                      <a:pt x="159" y="51"/>
                    </a:cubicBezTo>
                    <a:cubicBezTo>
                      <a:pt x="172" y="47"/>
                      <a:pt x="187" y="45"/>
                      <a:pt x="200" y="39"/>
                    </a:cubicBezTo>
                    <a:cubicBezTo>
                      <a:pt x="203" y="40"/>
                      <a:pt x="205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5"/>
                      <a:pt x="123" y="58"/>
                    </a:cubicBezTo>
                    <a:cubicBezTo>
                      <a:pt x="137" y="55"/>
                      <a:pt x="150" y="51"/>
                      <a:pt x="164" y="47"/>
                    </a:cubicBezTo>
                    <a:cubicBezTo>
                      <a:pt x="171" y="45"/>
                      <a:pt x="177" y="44"/>
                      <a:pt x="183" y="42"/>
                    </a:cubicBezTo>
                    <a:cubicBezTo>
                      <a:pt x="187" y="42"/>
                      <a:pt x="190" y="41"/>
                      <a:pt x="194" y="41"/>
                    </a:cubicBezTo>
                    <a:cubicBezTo>
                      <a:pt x="195" y="40"/>
                      <a:pt x="197" y="40"/>
                      <a:pt x="199" y="40"/>
                    </a:cubicBezTo>
                    <a:cubicBezTo>
                      <a:pt x="199" y="40"/>
                      <a:pt x="196" y="40"/>
                      <a:pt x="195" y="40"/>
                    </a:cubicBezTo>
                    <a:cubicBezTo>
                      <a:pt x="189" y="43"/>
                      <a:pt x="183" y="44"/>
                      <a:pt x="177" y="45"/>
                    </a:cubicBezTo>
                    <a:cubicBezTo>
                      <a:pt x="169" y="47"/>
                      <a:pt x="162" y="49"/>
                      <a:pt x="155" y="51"/>
                    </a:cubicBezTo>
                    <a:cubicBezTo>
                      <a:pt x="141" y="55"/>
                      <a:pt x="127" y="59"/>
                      <a:pt x="113" y="63"/>
                    </a:cubicBezTo>
                    <a:cubicBezTo>
                      <a:pt x="99" y="67"/>
                      <a:pt x="85" y="71"/>
                      <a:pt x="71" y="75"/>
                    </a:cubicBezTo>
                    <a:cubicBezTo>
                      <a:pt x="65" y="77"/>
                      <a:pt x="58" y="79"/>
                      <a:pt x="51" y="81"/>
                    </a:cubicBezTo>
                    <a:cubicBezTo>
                      <a:pt x="46" y="82"/>
                      <a:pt x="41" y="84"/>
                      <a:pt x="36" y="85"/>
                    </a:cubicBezTo>
                    <a:cubicBezTo>
                      <a:pt x="37" y="84"/>
                      <a:pt x="38" y="84"/>
                      <a:pt x="39" y="83"/>
                    </a:cubicBezTo>
                    <a:close/>
                    <a:moveTo>
                      <a:pt x="35" y="87"/>
                    </a:moveTo>
                    <a:cubicBezTo>
                      <a:pt x="64" y="80"/>
                      <a:pt x="92" y="71"/>
                      <a:pt x="121" y="64"/>
                    </a:cubicBezTo>
                    <a:cubicBezTo>
                      <a:pt x="150" y="57"/>
                      <a:pt x="179" y="48"/>
                      <a:pt x="209" y="43"/>
                    </a:cubicBezTo>
                    <a:cubicBezTo>
                      <a:pt x="210" y="44"/>
                      <a:pt x="211" y="44"/>
                      <a:pt x="212" y="45"/>
                    </a:cubicBezTo>
                    <a:cubicBezTo>
                      <a:pt x="206" y="46"/>
                      <a:pt x="200" y="48"/>
                      <a:pt x="194" y="50"/>
                    </a:cubicBezTo>
                    <a:cubicBezTo>
                      <a:pt x="186" y="52"/>
                      <a:pt x="178" y="53"/>
                      <a:pt x="170" y="54"/>
                    </a:cubicBezTo>
                    <a:cubicBezTo>
                      <a:pt x="154" y="58"/>
                      <a:pt x="139" y="61"/>
                      <a:pt x="123" y="65"/>
                    </a:cubicBezTo>
                    <a:cubicBezTo>
                      <a:pt x="107" y="68"/>
                      <a:pt x="92" y="73"/>
                      <a:pt x="76" y="77"/>
                    </a:cubicBezTo>
                    <a:cubicBezTo>
                      <a:pt x="69" y="79"/>
                      <a:pt x="61" y="82"/>
                      <a:pt x="54" y="83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8"/>
                      <a:pt x="34" y="88"/>
                      <a:pt x="35" y="87"/>
                    </a:cubicBezTo>
                    <a:close/>
                    <a:moveTo>
                      <a:pt x="32" y="90"/>
                    </a:moveTo>
                    <a:cubicBezTo>
                      <a:pt x="39" y="88"/>
                      <a:pt x="45" y="86"/>
                      <a:pt x="52" y="84"/>
                    </a:cubicBezTo>
                    <a:cubicBezTo>
                      <a:pt x="60" y="83"/>
                      <a:pt x="67" y="80"/>
                      <a:pt x="75" y="78"/>
                    </a:cubicBezTo>
                    <a:cubicBezTo>
                      <a:pt x="90" y="74"/>
                      <a:pt x="106" y="70"/>
                      <a:pt x="121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6" y="54"/>
                      <a:pt x="184" y="53"/>
                      <a:pt x="192" y="51"/>
                    </a:cubicBezTo>
                    <a:cubicBezTo>
                      <a:pt x="199" y="49"/>
                      <a:pt x="206" y="47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2" y="47"/>
                      <a:pt x="210" y="48"/>
                      <a:pt x="209" y="50"/>
                    </a:cubicBezTo>
                    <a:cubicBezTo>
                      <a:pt x="194" y="54"/>
                      <a:pt x="180" y="56"/>
                      <a:pt x="165" y="59"/>
                    </a:cubicBezTo>
                    <a:cubicBezTo>
                      <a:pt x="151" y="63"/>
                      <a:pt x="136" y="66"/>
                      <a:pt x="121" y="69"/>
                    </a:cubicBezTo>
                    <a:cubicBezTo>
                      <a:pt x="106" y="73"/>
                      <a:pt x="91" y="77"/>
                      <a:pt x="76" y="80"/>
                    </a:cubicBezTo>
                    <a:cubicBezTo>
                      <a:pt x="61" y="84"/>
                      <a:pt x="45" y="87"/>
                      <a:pt x="30" y="92"/>
                    </a:cubicBezTo>
                    <a:cubicBezTo>
                      <a:pt x="31" y="91"/>
                      <a:pt x="31" y="91"/>
                      <a:pt x="32" y="90"/>
                    </a:cubicBezTo>
                    <a:close/>
                    <a:moveTo>
                      <a:pt x="213" y="49"/>
                    </a:moveTo>
                    <a:cubicBezTo>
                      <a:pt x="213" y="49"/>
                      <a:pt x="213" y="49"/>
                      <a:pt x="213" y="49"/>
                    </a:cubicBezTo>
                    <a:cubicBezTo>
                      <a:pt x="213" y="50"/>
                      <a:pt x="213" y="50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5"/>
                      <a:pt x="204" y="60"/>
                      <a:pt x="199" y="65"/>
                    </a:cubicBezTo>
                    <a:cubicBezTo>
                      <a:pt x="190" y="75"/>
                      <a:pt x="180" y="85"/>
                      <a:pt x="170" y="96"/>
                    </a:cubicBezTo>
                    <a:cubicBezTo>
                      <a:pt x="169" y="97"/>
                      <a:pt x="168" y="98"/>
                      <a:pt x="167" y="99"/>
                    </a:cubicBezTo>
                    <a:cubicBezTo>
                      <a:pt x="182" y="83"/>
                      <a:pt x="197" y="66"/>
                      <a:pt x="213" y="49"/>
                    </a:cubicBezTo>
                    <a:close/>
                    <a:moveTo>
                      <a:pt x="147" y="83"/>
                    </a:moveTo>
                    <a:cubicBezTo>
                      <a:pt x="148" y="83"/>
                      <a:pt x="149" y="83"/>
                      <a:pt x="150" y="82"/>
                    </a:cubicBezTo>
                    <a:cubicBezTo>
                      <a:pt x="157" y="81"/>
                      <a:pt x="165" y="79"/>
                      <a:pt x="172" y="77"/>
                    </a:cubicBezTo>
                    <a:cubicBezTo>
                      <a:pt x="177" y="75"/>
                      <a:pt x="183" y="74"/>
                      <a:pt x="189" y="72"/>
                    </a:cubicBezTo>
                    <a:cubicBezTo>
                      <a:pt x="187" y="73"/>
                      <a:pt x="186" y="75"/>
                      <a:pt x="185" y="76"/>
                    </a:cubicBezTo>
                    <a:cubicBezTo>
                      <a:pt x="179" y="77"/>
                      <a:pt x="173" y="80"/>
                      <a:pt x="166" y="81"/>
                    </a:cubicBezTo>
                    <a:cubicBezTo>
                      <a:pt x="160" y="83"/>
                      <a:pt x="153" y="85"/>
                      <a:pt x="146" y="86"/>
                    </a:cubicBezTo>
                    <a:cubicBezTo>
                      <a:pt x="139" y="88"/>
                      <a:pt x="133" y="91"/>
                      <a:pt x="126" y="92"/>
                    </a:cubicBezTo>
                    <a:cubicBezTo>
                      <a:pt x="119" y="94"/>
                      <a:pt x="111" y="96"/>
                      <a:pt x="104" y="97"/>
                    </a:cubicBezTo>
                    <a:cubicBezTo>
                      <a:pt x="90" y="100"/>
                      <a:pt x="77" y="104"/>
                      <a:pt x="63" y="108"/>
                    </a:cubicBezTo>
                    <a:cubicBezTo>
                      <a:pt x="56" y="110"/>
                      <a:pt x="50" y="112"/>
                      <a:pt x="43" y="113"/>
                    </a:cubicBezTo>
                    <a:cubicBezTo>
                      <a:pt x="36" y="114"/>
                      <a:pt x="29" y="115"/>
                      <a:pt x="22" y="117"/>
                    </a:cubicBezTo>
                    <a:cubicBezTo>
                      <a:pt x="21" y="117"/>
                      <a:pt x="22" y="117"/>
                      <a:pt x="22" y="117"/>
                    </a:cubicBezTo>
                    <a:cubicBezTo>
                      <a:pt x="35" y="114"/>
                      <a:pt x="47" y="113"/>
                      <a:pt x="60" y="110"/>
                    </a:cubicBezTo>
                    <a:cubicBezTo>
                      <a:pt x="73" y="106"/>
                      <a:pt x="87" y="102"/>
                      <a:pt x="101" y="99"/>
                    </a:cubicBezTo>
                    <a:cubicBezTo>
                      <a:pt x="114" y="96"/>
                      <a:pt x="128" y="92"/>
                      <a:pt x="141" y="88"/>
                    </a:cubicBezTo>
                    <a:cubicBezTo>
                      <a:pt x="147" y="87"/>
                      <a:pt x="154" y="86"/>
                      <a:pt x="160" y="84"/>
                    </a:cubicBezTo>
                    <a:cubicBezTo>
                      <a:pt x="165" y="83"/>
                      <a:pt x="171" y="81"/>
                      <a:pt x="176" y="79"/>
                    </a:cubicBezTo>
                    <a:cubicBezTo>
                      <a:pt x="174" y="80"/>
                      <a:pt x="172" y="81"/>
                      <a:pt x="170" y="81"/>
                    </a:cubicBezTo>
                    <a:cubicBezTo>
                      <a:pt x="163" y="84"/>
                      <a:pt x="156" y="86"/>
                      <a:pt x="149" y="88"/>
                    </a:cubicBezTo>
                    <a:cubicBezTo>
                      <a:pt x="135" y="92"/>
                      <a:pt x="121" y="95"/>
                      <a:pt x="107" y="98"/>
                    </a:cubicBezTo>
                    <a:cubicBezTo>
                      <a:pt x="93" y="102"/>
                      <a:pt x="79" y="105"/>
                      <a:pt x="65" y="108"/>
                    </a:cubicBezTo>
                    <a:cubicBezTo>
                      <a:pt x="51" y="112"/>
                      <a:pt x="37" y="115"/>
                      <a:pt x="25" y="120"/>
                    </a:cubicBezTo>
                    <a:cubicBezTo>
                      <a:pt x="23" y="119"/>
                      <a:pt x="21" y="118"/>
                      <a:pt x="19" y="117"/>
                    </a:cubicBezTo>
                    <a:cubicBezTo>
                      <a:pt x="26" y="114"/>
                      <a:pt x="33" y="113"/>
                      <a:pt x="40" y="112"/>
                    </a:cubicBezTo>
                    <a:cubicBezTo>
                      <a:pt x="47" y="110"/>
                      <a:pt x="55" y="107"/>
                      <a:pt x="62" y="105"/>
                    </a:cubicBezTo>
                    <a:cubicBezTo>
                      <a:pt x="77" y="101"/>
                      <a:pt x="91" y="96"/>
                      <a:pt x="106" y="93"/>
                    </a:cubicBezTo>
                    <a:cubicBezTo>
                      <a:pt x="109" y="92"/>
                      <a:pt x="112" y="92"/>
                      <a:pt x="116" y="91"/>
                    </a:cubicBezTo>
                    <a:cubicBezTo>
                      <a:pt x="126" y="88"/>
                      <a:pt x="137" y="86"/>
                      <a:pt x="147" y="83"/>
                    </a:cubicBezTo>
                    <a:close/>
                    <a:moveTo>
                      <a:pt x="32" y="124"/>
                    </a:moveTo>
                    <a:cubicBezTo>
                      <a:pt x="32" y="124"/>
                      <a:pt x="32" y="124"/>
                      <a:pt x="31" y="124"/>
                    </a:cubicBezTo>
                    <a:cubicBezTo>
                      <a:pt x="30" y="123"/>
                      <a:pt x="28" y="122"/>
                      <a:pt x="26" y="121"/>
                    </a:cubicBezTo>
                    <a:cubicBezTo>
                      <a:pt x="47" y="119"/>
                      <a:pt x="68" y="112"/>
                      <a:pt x="89" y="107"/>
                    </a:cubicBezTo>
                    <a:cubicBezTo>
                      <a:pt x="82" y="109"/>
                      <a:pt x="74" y="111"/>
                      <a:pt x="67" y="113"/>
                    </a:cubicBezTo>
                    <a:cubicBezTo>
                      <a:pt x="56" y="116"/>
                      <a:pt x="45" y="120"/>
                      <a:pt x="34" y="123"/>
                    </a:cubicBezTo>
                    <a:cubicBezTo>
                      <a:pt x="33" y="123"/>
                      <a:pt x="32" y="123"/>
                      <a:pt x="32" y="124"/>
                    </a:cubicBezTo>
                    <a:close/>
                    <a:moveTo>
                      <a:pt x="38" y="127"/>
                    </a:moveTo>
                    <a:cubicBezTo>
                      <a:pt x="36" y="126"/>
                      <a:pt x="35" y="125"/>
                      <a:pt x="33" y="124"/>
                    </a:cubicBezTo>
                    <a:cubicBezTo>
                      <a:pt x="43" y="123"/>
                      <a:pt x="52" y="120"/>
                      <a:pt x="62" y="118"/>
                    </a:cubicBezTo>
                    <a:cubicBezTo>
                      <a:pt x="73" y="115"/>
                      <a:pt x="85" y="112"/>
                      <a:pt x="96" y="109"/>
                    </a:cubicBezTo>
                    <a:cubicBezTo>
                      <a:pt x="113" y="104"/>
                      <a:pt x="131" y="101"/>
                      <a:pt x="149" y="97"/>
                    </a:cubicBezTo>
                    <a:cubicBezTo>
                      <a:pt x="147" y="98"/>
                      <a:pt x="144" y="99"/>
                      <a:pt x="142" y="99"/>
                    </a:cubicBezTo>
                    <a:cubicBezTo>
                      <a:pt x="131" y="102"/>
                      <a:pt x="119" y="104"/>
                      <a:pt x="108" y="107"/>
                    </a:cubicBezTo>
                    <a:cubicBezTo>
                      <a:pt x="84" y="112"/>
                      <a:pt x="62" y="121"/>
                      <a:pt x="38" y="127"/>
                    </a:cubicBezTo>
                    <a:close/>
                    <a:moveTo>
                      <a:pt x="50" y="125"/>
                    </a:moveTo>
                    <a:cubicBezTo>
                      <a:pt x="55" y="124"/>
                      <a:pt x="60" y="123"/>
                      <a:pt x="65" y="122"/>
                    </a:cubicBezTo>
                    <a:cubicBezTo>
                      <a:pt x="77" y="119"/>
                      <a:pt x="88" y="115"/>
                      <a:pt x="99" y="112"/>
                    </a:cubicBezTo>
                    <a:cubicBezTo>
                      <a:pt x="117" y="107"/>
                      <a:pt x="136" y="104"/>
                      <a:pt x="154" y="100"/>
                    </a:cubicBezTo>
                    <a:cubicBezTo>
                      <a:pt x="152" y="100"/>
                      <a:pt x="149" y="101"/>
                      <a:pt x="147" y="102"/>
                    </a:cubicBezTo>
                    <a:cubicBezTo>
                      <a:pt x="139" y="104"/>
                      <a:pt x="132" y="106"/>
                      <a:pt x="124" y="108"/>
                    </a:cubicBezTo>
                    <a:cubicBezTo>
                      <a:pt x="110" y="112"/>
                      <a:pt x="95" y="116"/>
                      <a:pt x="81" y="121"/>
                    </a:cubicBezTo>
                    <a:cubicBezTo>
                      <a:pt x="77" y="122"/>
                      <a:pt x="72" y="123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0" y="126"/>
                      <a:pt x="52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3" y="127"/>
                      <a:pt x="46" y="126"/>
                      <a:pt x="50" y="125"/>
                    </a:cubicBezTo>
                    <a:close/>
                    <a:moveTo>
                      <a:pt x="47" y="131"/>
                    </a:moveTo>
                    <a:cubicBezTo>
                      <a:pt x="48" y="130"/>
                      <a:pt x="50" y="129"/>
                      <a:pt x="52" y="129"/>
                    </a:cubicBezTo>
                    <a:cubicBezTo>
                      <a:pt x="55" y="127"/>
                      <a:pt x="59" y="127"/>
                      <a:pt x="62" y="126"/>
                    </a:cubicBezTo>
                    <a:cubicBezTo>
                      <a:pt x="61" y="126"/>
                      <a:pt x="61" y="127"/>
                      <a:pt x="60" y="127"/>
                    </a:cubicBezTo>
                    <a:cubicBezTo>
                      <a:pt x="57" y="128"/>
                      <a:pt x="53" y="129"/>
                      <a:pt x="50" y="130"/>
                    </a:cubicBezTo>
                    <a:cubicBezTo>
                      <a:pt x="49" y="130"/>
                      <a:pt x="48" y="131"/>
                      <a:pt x="47" y="131"/>
                    </a:cubicBezTo>
                    <a:cubicBezTo>
                      <a:pt x="47" y="131"/>
                      <a:pt x="47" y="131"/>
                      <a:pt x="47" y="131"/>
                    </a:cubicBezTo>
                    <a:close/>
                    <a:moveTo>
                      <a:pt x="65" y="126"/>
                    </a:moveTo>
                    <a:cubicBezTo>
                      <a:pt x="66" y="126"/>
                      <a:pt x="68" y="125"/>
                      <a:pt x="69" y="125"/>
                    </a:cubicBezTo>
                    <a:cubicBezTo>
                      <a:pt x="69" y="125"/>
                      <a:pt x="69" y="125"/>
                      <a:pt x="69" y="125"/>
                    </a:cubicBezTo>
                    <a:cubicBezTo>
                      <a:pt x="77" y="124"/>
                      <a:pt x="84" y="122"/>
                      <a:pt x="92" y="121"/>
                    </a:cubicBezTo>
                    <a:cubicBezTo>
                      <a:pt x="106" y="117"/>
                      <a:pt x="121" y="114"/>
                      <a:pt x="136" y="111"/>
                    </a:cubicBezTo>
                    <a:cubicBezTo>
                      <a:pt x="137" y="111"/>
                      <a:pt x="137" y="110"/>
                      <a:pt x="138" y="110"/>
                    </a:cubicBezTo>
                    <a:cubicBezTo>
                      <a:pt x="111" y="119"/>
                      <a:pt x="83" y="124"/>
                      <a:pt x="56" y="134"/>
                    </a:cubicBezTo>
                    <a:cubicBezTo>
                      <a:pt x="55" y="134"/>
                      <a:pt x="55" y="134"/>
                      <a:pt x="54" y="135"/>
                    </a:cubicBezTo>
                    <a:cubicBezTo>
                      <a:pt x="52" y="134"/>
                      <a:pt x="50" y="133"/>
                      <a:pt x="48" y="131"/>
                    </a:cubicBezTo>
                    <a:cubicBezTo>
                      <a:pt x="54" y="130"/>
                      <a:pt x="59" y="128"/>
                      <a:pt x="65" y="126"/>
                    </a:cubicBezTo>
                    <a:close/>
                    <a:moveTo>
                      <a:pt x="109" y="158"/>
                    </a:move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7" y="158"/>
                      <a:pt x="107" y="158"/>
                      <a:pt x="106" y="158"/>
                    </a:cubicBezTo>
                    <a:cubicBezTo>
                      <a:pt x="102" y="158"/>
                      <a:pt x="107" y="156"/>
                      <a:pt x="108" y="156"/>
                    </a:cubicBezTo>
                    <a:cubicBezTo>
                      <a:pt x="110" y="155"/>
                      <a:pt x="111" y="155"/>
                      <a:pt x="113" y="154"/>
                    </a:cubicBezTo>
                    <a:cubicBezTo>
                      <a:pt x="111" y="156"/>
                      <a:pt x="110" y="157"/>
                      <a:pt x="109" y="158"/>
                    </a:cubicBezTo>
                    <a:close/>
                    <a:moveTo>
                      <a:pt x="114" y="153"/>
                    </a:moveTo>
                    <a:cubicBezTo>
                      <a:pt x="111" y="153"/>
                      <a:pt x="108" y="154"/>
                      <a:pt x="105" y="154"/>
                    </a:cubicBezTo>
                    <a:cubicBezTo>
                      <a:pt x="104" y="155"/>
                      <a:pt x="103" y="155"/>
                      <a:pt x="101" y="156"/>
                    </a:cubicBezTo>
                    <a:cubicBezTo>
                      <a:pt x="95" y="157"/>
                      <a:pt x="101" y="155"/>
                      <a:pt x="102" y="154"/>
                    </a:cubicBezTo>
                    <a:cubicBezTo>
                      <a:pt x="108" y="152"/>
                      <a:pt x="113" y="151"/>
                      <a:pt x="119" y="148"/>
                    </a:cubicBezTo>
                    <a:cubicBezTo>
                      <a:pt x="117" y="150"/>
                      <a:pt x="116" y="151"/>
                      <a:pt x="114" y="153"/>
                    </a:cubicBezTo>
                    <a:close/>
                    <a:moveTo>
                      <a:pt x="120" y="146"/>
                    </a:moveTo>
                    <a:cubicBezTo>
                      <a:pt x="116" y="147"/>
                      <a:pt x="111" y="148"/>
                      <a:pt x="106" y="150"/>
                    </a:cubicBezTo>
                    <a:cubicBezTo>
                      <a:pt x="103" y="150"/>
                      <a:pt x="101" y="151"/>
                      <a:pt x="98" y="152"/>
                    </a:cubicBezTo>
                    <a:cubicBezTo>
                      <a:pt x="97" y="152"/>
                      <a:pt x="96" y="153"/>
                      <a:pt x="95" y="153"/>
                    </a:cubicBezTo>
                    <a:cubicBezTo>
                      <a:pt x="93" y="153"/>
                      <a:pt x="92" y="154"/>
                      <a:pt x="92" y="154"/>
                    </a:cubicBezTo>
                    <a:cubicBezTo>
                      <a:pt x="92" y="154"/>
                      <a:pt x="92" y="154"/>
                      <a:pt x="92" y="154"/>
                    </a:cubicBezTo>
                    <a:cubicBezTo>
                      <a:pt x="92" y="154"/>
                      <a:pt x="94" y="153"/>
                      <a:pt x="94" y="153"/>
                    </a:cubicBezTo>
                    <a:cubicBezTo>
                      <a:pt x="104" y="150"/>
                      <a:pt x="113" y="147"/>
                      <a:pt x="123" y="144"/>
                    </a:cubicBezTo>
                    <a:cubicBezTo>
                      <a:pt x="122" y="145"/>
                      <a:pt x="121" y="146"/>
                      <a:pt x="120" y="146"/>
                    </a:cubicBezTo>
                    <a:close/>
                    <a:moveTo>
                      <a:pt x="106" y="146"/>
                    </a:moveTo>
                    <a:cubicBezTo>
                      <a:pt x="103" y="147"/>
                      <a:pt x="99" y="148"/>
                      <a:pt x="96" y="148"/>
                    </a:cubicBezTo>
                    <a:cubicBezTo>
                      <a:pt x="94" y="149"/>
                      <a:pt x="93" y="149"/>
                      <a:pt x="91" y="149"/>
                    </a:cubicBezTo>
                    <a:cubicBezTo>
                      <a:pt x="90" y="150"/>
                      <a:pt x="83" y="151"/>
                      <a:pt x="88" y="150"/>
                    </a:cubicBezTo>
                    <a:cubicBezTo>
                      <a:pt x="102" y="145"/>
                      <a:pt x="116" y="141"/>
                      <a:pt x="130" y="136"/>
                    </a:cubicBezTo>
                    <a:cubicBezTo>
                      <a:pt x="128" y="138"/>
                      <a:pt x="126" y="141"/>
                      <a:pt x="124" y="143"/>
                    </a:cubicBezTo>
                    <a:cubicBezTo>
                      <a:pt x="118" y="144"/>
                      <a:pt x="112" y="145"/>
                      <a:pt x="106" y="146"/>
                    </a:cubicBezTo>
                    <a:close/>
                    <a:moveTo>
                      <a:pt x="132" y="135"/>
                    </a:moveTo>
                    <a:cubicBezTo>
                      <a:pt x="122" y="137"/>
                      <a:pt x="112" y="139"/>
                      <a:pt x="102" y="141"/>
                    </a:cubicBezTo>
                    <a:cubicBezTo>
                      <a:pt x="97" y="143"/>
                      <a:pt x="92" y="143"/>
                      <a:pt x="87" y="144"/>
                    </a:cubicBezTo>
                    <a:cubicBezTo>
                      <a:pt x="84" y="145"/>
                      <a:pt x="81" y="145"/>
                      <a:pt x="78" y="145"/>
                    </a:cubicBezTo>
                    <a:cubicBezTo>
                      <a:pt x="75" y="146"/>
                      <a:pt x="82" y="144"/>
                      <a:pt x="83" y="144"/>
                    </a:cubicBezTo>
                    <a:cubicBezTo>
                      <a:pt x="93" y="142"/>
                      <a:pt x="102" y="138"/>
                      <a:pt x="112" y="136"/>
                    </a:cubicBezTo>
                    <a:cubicBezTo>
                      <a:pt x="120" y="134"/>
                      <a:pt x="129" y="133"/>
                      <a:pt x="137" y="129"/>
                    </a:cubicBezTo>
                    <a:cubicBezTo>
                      <a:pt x="135" y="131"/>
                      <a:pt x="133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3"/>
                      <a:pt x="102" y="136"/>
                    </a:cubicBezTo>
                    <a:cubicBezTo>
                      <a:pt x="95" y="137"/>
                      <a:pt x="89" y="139"/>
                      <a:pt x="82" y="140"/>
                    </a:cubicBezTo>
                    <a:cubicBezTo>
                      <a:pt x="79" y="140"/>
                      <a:pt x="75" y="141"/>
                      <a:pt x="71" y="141"/>
                    </a:cubicBezTo>
                    <a:cubicBezTo>
                      <a:pt x="70" y="141"/>
                      <a:pt x="66" y="142"/>
                      <a:pt x="71" y="141"/>
                    </a:cubicBezTo>
                    <a:cubicBezTo>
                      <a:pt x="72" y="140"/>
                      <a:pt x="73" y="140"/>
                      <a:pt x="74" y="140"/>
                    </a:cubicBezTo>
                    <a:cubicBezTo>
                      <a:pt x="87" y="137"/>
                      <a:pt x="99" y="134"/>
                      <a:pt x="111" y="130"/>
                    </a:cubicBezTo>
                    <a:cubicBezTo>
                      <a:pt x="122" y="128"/>
                      <a:pt x="134" y="126"/>
                      <a:pt x="144" y="121"/>
                    </a:cubicBezTo>
                    <a:cubicBezTo>
                      <a:pt x="142" y="123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0"/>
                      <a:pt x="144" y="120"/>
                      <a:pt x="144" y="120"/>
                    </a:cubicBezTo>
                    <a:cubicBezTo>
                      <a:pt x="144" y="120"/>
                      <a:pt x="143" y="120"/>
                      <a:pt x="142" y="121"/>
                    </a:cubicBez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7" y="126"/>
                      <a:pt x="127" y="126"/>
                      <a:pt x="127" y="126"/>
                    </a:cubicBezTo>
                    <a:cubicBezTo>
                      <a:pt x="126" y="126"/>
                      <a:pt x="125" y="126"/>
                      <a:pt x="124" y="126"/>
                    </a:cubicBezTo>
                    <a:cubicBezTo>
                      <a:pt x="117" y="128"/>
                      <a:pt x="110" y="129"/>
                      <a:pt x="104" y="131"/>
                    </a:cubicBezTo>
                    <a:cubicBezTo>
                      <a:pt x="96" y="132"/>
                      <a:pt x="88" y="134"/>
                      <a:pt x="80" y="135"/>
                    </a:cubicBezTo>
                    <a:cubicBezTo>
                      <a:pt x="76" y="136"/>
                      <a:pt x="73" y="136"/>
                      <a:pt x="69" y="137"/>
                    </a:cubicBezTo>
                    <a:cubicBezTo>
                      <a:pt x="69" y="137"/>
                      <a:pt x="68" y="137"/>
                      <a:pt x="68" y="137"/>
                    </a:cubicBezTo>
                    <a:cubicBezTo>
                      <a:pt x="82" y="133"/>
                      <a:pt x="95" y="128"/>
                      <a:pt x="110" y="124"/>
                    </a:cubicBezTo>
                    <a:cubicBezTo>
                      <a:pt x="116" y="122"/>
                      <a:pt x="122" y="120"/>
                      <a:pt x="128" y="118"/>
                    </a:cubicBezTo>
                    <a:cubicBezTo>
                      <a:pt x="133" y="117"/>
                      <a:pt x="137" y="116"/>
                      <a:pt x="141" y="115"/>
                    </a:cubicBezTo>
                    <a:cubicBezTo>
                      <a:pt x="145" y="114"/>
                      <a:pt x="148" y="113"/>
                      <a:pt x="151" y="112"/>
                    </a:cubicBezTo>
                    <a:cubicBezTo>
                      <a:pt x="152" y="112"/>
                      <a:pt x="152" y="112"/>
                      <a:pt x="152" y="112"/>
                    </a:cubicBezTo>
                    <a:cubicBezTo>
                      <a:pt x="150" y="114"/>
                      <a:pt x="147" y="117"/>
                      <a:pt x="145" y="120"/>
                    </a:cubicBezTo>
                    <a:close/>
                    <a:moveTo>
                      <a:pt x="154" y="110"/>
                    </a:moveTo>
                    <a:cubicBezTo>
                      <a:pt x="149" y="112"/>
                      <a:pt x="144" y="113"/>
                      <a:pt x="139" y="114"/>
                    </a:cubicBezTo>
                    <a:cubicBezTo>
                      <a:pt x="137" y="115"/>
                      <a:pt x="136" y="115"/>
                      <a:pt x="134" y="116"/>
                    </a:cubicBezTo>
                    <a:cubicBezTo>
                      <a:pt x="132" y="116"/>
                      <a:pt x="130" y="117"/>
                      <a:pt x="128" y="117"/>
                    </a:cubicBezTo>
                    <a:cubicBezTo>
                      <a:pt x="120" y="120"/>
                      <a:pt x="112" y="122"/>
                      <a:pt x="103" y="124"/>
                    </a:cubicBezTo>
                    <a:cubicBezTo>
                      <a:pt x="94" y="126"/>
                      <a:pt x="85" y="128"/>
                      <a:pt x="77" y="130"/>
                    </a:cubicBezTo>
                    <a:cubicBezTo>
                      <a:pt x="73" y="131"/>
                      <a:pt x="69" y="132"/>
                      <a:pt x="64" y="133"/>
                    </a:cubicBezTo>
                    <a:cubicBezTo>
                      <a:pt x="62" y="133"/>
                      <a:pt x="60" y="134"/>
                      <a:pt x="58" y="134"/>
                    </a:cubicBezTo>
                    <a:cubicBezTo>
                      <a:pt x="53" y="135"/>
                      <a:pt x="60" y="134"/>
                      <a:pt x="61" y="133"/>
                    </a:cubicBezTo>
                    <a:cubicBezTo>
                      <a:pt x="78" y="128"/>
                      <a:pt x="95" y="124"/>
                      <a:pt x="113" y="119"/>
                    </a:cubicBezTo>
                    <a:cubicBezTo>
                      <a:pt x="121" y="116"/>
                      <a:pt x="130" y="114"/>
                      <a:pt x="139" y="111"/>
                    </a:cubicBezTo>
                    <a:cubicBezTo>
                      <a:pt x="145" y="109"/>
                      <a:pt x="152" y="107"/>
                      <a:pt x="158" y="104"/>
                    </a:cubicBezTo>
                    <a:cubicBezTo>
                      <a:pt x="159" y="104"/>
                      <a:pt x="159" y="104"/>
                      <a:pt x="159" y="104"/>
                    </a:cubicBezTo>
                    <a:cubicBezTo>
                      <a:pt x="157" y="106"/>
                      <a:pt x="156" y="108"/>
                      <a:pt x="154" y="110"/>
                    </a:cubicBezTo>
                    <a:close/>
                    <a:moveTo>
                      <a:pt x="75" y="131"/>
                    </a:moveTo>
                    <a:cubicBezTo>
                      <a:pt x="83" y="129"/>
                      <a:pt x="92" y="127"/>
                      <a:pt x="100" y="125"/>
                    </a:cubicBezTo>
                    <a:cubicBezTo>
                      <a:pt x="105" y="124"/>
                      <a:pt x="111" y="123"/>
                      <a:pt x="116" y="121"/>
                    </a:cubicBezTo>
                    <a:cubicBezTo>
                      <a:pt x="114" y="122"/>
                      <a:pt x="112" y="123"/>
                      <a:pt x="109" y="123"/>
                    </a:cubicBezTo>
                    <a:cubicBezTo>
                      <a:pt x="101" y="126"/>
                      <a:pt x="93" y="128"/>
                      <a:pt x="85" y="131"/>
                    </a:cubicBezTo>
                    <a:cubicBezTo>
                      <a:pt x="77" y="133"/>
                      <a:pt x="70" y="135"/>
                      <a:pt x="63" y="138"/>
                    </a:cubicBezTo>
                    <a:cubicBezTo>
                      <a:pt x="63" y="138"/>
                      <a:pt x="62" y="138"/>
                      <a:pt x="62" y="138"/>
                    </a:cubicBezTo>
                    <a:cubicBezTo>
                      <a:pt x="62" y="138"/>
                      <a:pt x="62" y="138"/>
                      <a:pt x="61" y="138"/>
                    </a:cubicBezTo>
                    <a:cubicBezTo>
                      <a:pt x="61" y="138"/>
                      <a:pt x="61" y="138"/>
                      <a:pt x="60" y="138"/>
                    </a:cubicBezTo>
                    <a:cubicBezTo>
                      <a:pt x="59" y="137"/>
                      <a:pt x="57" y="136"/>
                      <a:pt x="55" y="135"/>
                    </a:cubicBezTo>
                    <a:cubicBezTo>
                      <a:pt x="62" y="134"/>
                      <a:pt x="69" y="133"/>
                      <a:pt x="75" y="131"/>
                    </a:cubicBezTo>
                    <a:close/>
                    <a:moveTo>
                      <a:pt x="104" y="131"/>
                    </a:moveTo>
                    <a:cubicBezTo>
                      <a:pt x="106" y="131"/>
                      <a:pt x="108" y="131"/>
                      <a:pt x="109" y="130"/>
                    </a:cubicBezTo>
                    <a:cubicBezTo>
                      <a:pt x="108" y="131"/>
                      <a:pt x="106" y="131"/>
                      <a:pt x="104" y="132"/>
                    </a:cubicBezTo>
                    <a:cubicBezTo>
                      <a:pt x="97" y="134"/>
                      <a:pt x="90" y="135"/>
                      <a:pt x="82" y="137"/>
                    </a:cubicBezTo>
                    <a:cubicBezTo>
                      <a:pt x="80" y="138"/>
                      <a:pt x="77" y="139"/>
                      <a:pt x="74" y="139"/>
                    </a:cubicBezTo>
                    <a:cubicBezTo>
                      <a:pt x="72" y="140"/>
                      <a:pt x="70" y="140"/>
                      <a:pt x="68" y="141"/>
                    </a:cubicBezTo>
                    <a:cubicBezTo>
                      <a:pt x="66" y="141"/>
                      <a:pt x="64" y="140"/>
                      <a:pt x="63" y="139"/>
                    </a:cubicBezTo>
                    <a:cubicBezTo>
                      <a:pt x="76" y="136"/>
                      <a:pt x="90" y="134"/>
                      <a:pt x="104" y="131"/>
                    </a:cubicBezTo>
                    <a:close/>
                    <a:moveTo>
                      <a:pt x="102" y="137"/>
                    </a:moveTo>
                    <a:cubicBezTo>
                      <a:pt x="113" y="134"/>
                      <a:pt x="124" y="132"/>
                      <a:pt x="135" y="129"/>
                    </a:cubicBezTo>
                    <a:cubicBezTo>
                      <a:pt x="133" y="130"/>
                      <a:pt x="131" y="130"/>
                      <a:pt x="130" y="131"/>
                    </a:cubicBezTo>
                    <a:cubicBezTo>
                      <a:pt x="127" y="132"/>
                      <a:pt x="125" y="132"/>
                      <a:pt x="123" y="133"/>
                    </a:cubicBezTo>
                    <a:cubicBezTo>
                      <a:pt x="117" y="134"/>
                      <a:pt x="112" y="135"/>
                      <a:pt x="107" y="136"/>
                    </a:cubicBezTo>
                    <a:cubicBezTo>
                      <a:pt x="101" y="137"/>
                      <a:pt x="96" y="139"/>
                      <a:pt x="90" y="141"/>
                    </a:cubicBezTo>
                    <a:cubicBezTo>
                      <a:pt x="85" y="143"/>
                      <a:pt x="80" y="143"/>
                      <a:pt x="76" y="145"/>
                    </a:cubicBezTo>
                    <a:cubicBezTo>
                      <a:pt x="74" y="144"/>
                      <a:pt x="71" y="143"/>
                      <a:pt x="69" y="142"/>
                    </a:cubicBezTo>
                    <a:cubicBezTo>
                      <a:pt x="80" y="141"/>
                      <a:pt x="91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1"/>
                      <a:pt x="117" y="139"/>
                      <a:pt x="126" y="137"/>
                    </a:cubicBezTo>
                    <a:cubicBezTo>
                      <a:pt x="127" y="136"/>
                      <a:pt x="127" y="136"/>
                      <a:pt x="128" y="136"/>
                    </a:cubicBezTo>
                    <a:cubicBezTo>
                      <a:pt x="127" y="137"/>
                      <a:pt x="126" y="137"/>
                      <a:pt x="125" y="137"/>
                    </a:cubicBezTo>
                    <a:cubicBezTo>
                      <a:pt x="120" y="139"/>
                      <a:pt x="116" y="141"/>
                      <a:pt x="111" y="142"/>
                    </a:cubicBezTo>
                    <a:cubicBezTo>
                      <a:pt x="107" y="144"/>
                      <a:pt x="102" y="145"/>
                      <a:pt x="97" y="146"/>
                    </a:cubicBezTo>
                    <a:cubicBezTo>
                      <a:pt x="93" y="148"/>
                      <a:pt x="89" y="148"/>
                      <a:pt x="85" y="150"/>
                    </a:cubicBezTo>
                    <a:cubicBezTo>
                      <a:pt x="82" y="149"/>
                      <a:pt x="80" y="147"/>
                      <a:pt x="77" y="146"/>
                    </a:cubicBezTo>
                    <a:cubicBezTo>
                      <a:pt x="84" y="146"/>
                      <a:pt x="92" y="144"/>
                      <a:pt x="99" y="143"/>
                    </a:cubicBezTo>
                    <a:close/>
                    <a:moveTo>
                      <a:pt x="101" y="148"/>
                    </a:moveTo>
                    <a:cubicBezTo>
                      <a:pt x="106" y="147"/>
                      <a:pt x="111" y="146"/>
                      <a:pt x="116" y="145"/>
                    </a:cubicBezTo>
                    <a:cubicBezTo>
                      <a:pt x="115" y="146"/>
                      <a:pt x="113" y="146"/>
                      <a:pt x="112" y="146"/>
                    </a:cubicBezTo>
                    <a:cubicBezTo>
                      <a:pt x="105" y="148"/>
                      <a:pt x="98" y="151"/>
                      <a:pt x="91" y="153"/>
                    </a:cubicBezTo>
                    <a:cubicBezTo>
                      <a:pt x="91" y="153"/>
                      <a:pt x="91" y="153"/>
                      <a:pt x="91" y="153"/>
                    </a:cubicBezTo>
                    <a:cubicBezTo>
                      <a:pt x="90" y="152"/>
                      <a:pt x="88" y="152"/>
                      <a:pt x="87" y="151"/>
                    </a:cubicBezTo>
                    <a:cubicBezTo>
                      <a:pt x="92" y="151"/>
                      <a:pt x="97" y="149"/>
                      <a:pt x="101" y="148"/>
                    </a:cubicBezTo>
                    <a:close/>
                    <a:moveTo>
                      <a:pt x="103" y="151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2" y="147"/>
                      <a:pt x="115" y="149"/>
                      <a:pt x="115" y="149"/>
                    </a:cubicBezTo>
                    <a:cubicBezTo>
                      <a:pt x="112" y="150"/>
                      <a:pt x="110" y="151"/>
                      <a:pt x="107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5" y="155"/>
                      <a:pt x="94" y="155"/>
                      <a:pt x="93" y="154"/>
                    </a:cubicBezTo>
                    <a:cubicBezTo>
                      <a:pt x="96" y="154"/>
                      <a:pt x="100" y="152"/>
                      <a:pt x="103" y="151"/>
                    </a:cubicBezTo>
                    <a:close/>
                    <a:moveTo>
                      <a:pt x="104" y="156"/>
                    </a:moveTo>
                    <a:cubicBezTo>
                      <a:pt x="106" y="155"/>
                      <a:pt x="107" y="155"/>
                      <a:pt x="109" y="154"/>
                    </a:cubicBezTo>
                    <a:cubicBezTo>
                      <a:pt x="109" y="154"/>
                      <a:pt x="115" y="153"/>
                      <a:pt x="112" y="154"/>
                    </a:cubicBezTo>
                    <a:cubicBezTo>
                      <a:pt x="109" y="155"/>
                      <a:pt x="105" y="155"/>
                      <a:pt x="102" y="158"/>
                    </a:cubicBezTo>
                    <a:cubicBezTo>
                      <a:pt x="102" y="159"/>
                      <a:pt x="102" y="159"/>
                      <a:pt x="102" y="159"/>
                    </a:cubicBezTo>
                    <a:cubicBezTo>
                      <a:pt x="101" y="158"/>
                      <a:pt x="99" y="157"/>
                      <a:pt x="98" y="156"/>
                    </a:cubicBezTo>
                    <a:cubicBezTo>
                      <a:pt x="100" y="157"/>
                      <a:pt x="102" y="156"/>
                      <a:pt x="104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7" y="160"/>
                    </a:cubicBezTo>
                    <a:cubicBezTo>
                      <a:pt x="107" y="160"/>
                      <a:pt x="106" y="161"/>
                      <a:pt x="106" y="161"/>
                    </a:cubicBezTo>
                    <a:cubicBezTo>
                      <a:pt x="105" y="160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19" y="114"/>
                      <a:pt x="99" y="118"/>
                    </a:cubicBezTo>
                    <a:cubicBezTo>
                      <a:pt x="91" y="120"/>
                      <a:pt x="83" y="122"/>
                      <a:pt x="74" y="123"/>
                    </a:cubicBezTo>
                    <a:cubicBezTo>
                      <a:pt x="79" y="122"/>
                      <a:pt x="83" y="121"/>
                      <a:pt x="88" y="119"/>
                    </a:cubicBezTo>
                    <a:cubicBezTo>
                      <a:pt x="102" y="115"/>
                      <a:pt x="117" y="110"/>
                      <a:pt x="132" y="107"/>
                    </a:cubicBezTo>
                    <a:cubicBezTo>
                      <a:pt x="138" y="105"/>
                      <a:pt x="145" y="103"/>
                      <a:pt x="152" y="101"/>
                    </a:cubicBezTo>
                    <a:cubicBezTo>
                      <a:pt x="155" y="100"/>
                      <a:pt x="158" y="99"/>
                      <a:pt x="161" y="98"/>
                    </a:cubicBezTo>
                    <a:cubicBezTo>
                      <a:pt x="162" y="98"/>
                      <a:pt x="163" y="97"/>
                      <a:pt x="164" y="97"/>
                    </a:cubicBezTo>
                    <a:cubicBezTo>
                      <a:pt x="165" y="97"/>
                      <a:pt x="165" y="97"/>
                      <a:pt x="165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4" y="99"/>
                      <a:pt x="162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6"/>
                      <a:pt x="163" y="97"/>
                      <a:pt x="161" y="97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3" y="102"/>
                      <a:pt x="128" y="104"/>
                      <a:pt x="113" y="107"/>
                    </a:cubicBezTo>
                    <a:cubicBezTo>
                      <a:pt x="98" y="111"/>
                      <a:pt x="83" y="116"/>
                      <a:pt x="69" y="120"/>
                    </a:cubicBezTo>
                    <a:cubicBezTo>
                      <a:pt x="64" y="122"/>
                      <a:pt x="59" y="122"/>
                      <a:pt x="54" y="123"/>
                    </a:cubicBezTo>
                    <a:cubicBezTo>
                      <a:pt x="68" y="119"/>
                      <a:pt x="83" y="115"/>
                      <a:pt x="97" y="110"/>
                    </a:cubicBezTo>
                    <a:cubicBezTo>
                      <a:pt x="112" y="106"/>
                      <a:pt x="127" y="104"/>
                      <a:pt x="142" y="100"/>
                    </a:cubicBezTo>
                    <a:cubicBezTo>
                      <a:pt x="150" y="98"/>
                      <a:pt x="159" y="96"/>
                      <a:pt x="167" y="93"/>
                    </a:cubicBezTo>
                    <a:cubicBezTo>
                      <a:pt x="168" y="94"/>
                      <a:pt x="169" y="93"/>
                      <a:pt x="169" y="93"/>
                    </a:cubicBezTo>
                    <a:cubicBezTo>
                      <a:pt x="169" y="93"/>
                      <a:pt x="169" y="93"/>
                      <a:pt x="169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0" y="92"/>
                    </a:moveTo>
                    <a:cubicBezTo>
                      <a:pt x="170" y="92"/>
                      <a:pt x="170" y="92"/>
                      <a:pt x="170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4"/>
                      <a:pt x="96" y="108"/>
                      <a:pt x="81" y="112"/>
                    </a:cubicBezTo>
                    <a:cubicBezTo>
                      <a:pt x="67" y="116"/>
                      <a:pt x="52" y="120"/>
                      <a:pt x="37" y="123"/>
                    </a:cubicBezTo>
                    <a:cubicBezTo>
                      <a:pt x="37" y="123"/>
                      <a:pt x="36" y="123"/>
                      <a:pt x="36" y="123"/>
                    </a:cubicBezTo>
                    <a:cubicBezTo>
                      <a:pt x="35" y="123"/>
                      <a:pt x="35" y="123"/>
                      <a:pt x="35" y="123"/>
                    </a:cubicBezTo>
                    <a:cubicBezTo>
                      <a:pt x="36" y="123"/>
                      <a:pt x="37" y="123"/>
                      <a:pt x="37" y="123"/>
                    </a:cubicBezTo>
                    <a:cubicBezTo>
                      <a:pt x="41" y="122"/>
                      <a:pt x="44" y="120"/>
                      <a:pt x="48" y="119"/>
                    </a:cubicBezTo>
                    <a:cubicBezTo>
                      <a:pt x="55" y="117"/>
                      <a:pt x="63" y="115"/>
                      <a:pt x="71" y="113"/>
                    </a:cubicBezTo>
                    <a:cubicBezTo>
                      <a:pt x="86" y="109"/>
                      <a:pt x="100" y="105"/>
                      <a:pt x="115" y="102"/>
                    </a:cubicBezTo>
                    <a:cubicBezTo>
                      <a:pt x="131" y="98"/>
                      <a:pt x="146" y="95"/>
                      <a:pt x="161" y="91"/>
                    </a:cubicBezTo>
                    <a:cubicBezTo>
                      <a:pt x="164" y="90"/>
                      <a:pt x="167" y="88"/>
                      <a:pt x="171" y="87"/>
                    </a:cubicBezTo>
                    <a:cubicBezTo>
                      <a:pt x="171" y="87"/>
                      <a:pt x="171" y="87"/>
                      <a:pt x="171" y="87"/>
                    </a:cubicBezTo>
                    <a:cubicBezTo>
                      <a:pt x="173" y="86"/>
                      <a:pt x="175" y="86"/>
                      <a:pt x="176" y="85"/>
                    </a:cubicBezTo>
                    <a:cubicBezTo>
                      <a:pt x="174" y="88"/>
                      <a:pt x="172" y="90"/>
                      <a:pt x="170" y="92"/>
                    </a:cubicBezTo>
                    <a:close/>
                    <a:moveTo>
                      <a:pt x="107" y="102"/>
                    </a:moveTo>
                    <a:cubicBezTo>
                      <a:pt x="118" y="100"/>
                      <a:pt x="128" y="97"/>
                      <a:pt x="139" y="95"/>
                    </a:cubicBezTo>
                    <a:cubicBezTo>
                      <a:pt x="143" y="94"/>
                      <a:pt x="148" y="93"/>
                      <a:pt x="153" y="92"/>
                    </a:cubicBezTo>
                    <a:cubicBezTo>
                      <a:pt x="149" y="93"/>
                      <a:pt x="146" y="94"/>
                      <a:pt x="142" y="95"/>
                    </a:cubicBezTo>
                    <a:cubicBezTo>
                      <a:pt x="131" y="98"/>
                      <a:pt x="119" y="100"/>
                      <a:pt x="107" y="102"/>
                    </a:cubicBezTo>
                    <a:close/>
                    <a:moveTo>
                      <a:pt x="177" y="84"/>
                    </a:moveTo>
                    <a:cubicBezTo>
                      <a:pt x="177" y="84"/>
                      <a:pt x="177" y="84"/>
                      <a:pt x="177" y="84"/>
                    </a:cubicBezTo>
                    <a:cubicBezTo>
                      <a:pt x="176" y="85"/>
                      <a:pt x="174" y="85"/>
                      <a:pt x="173" y="86"/>
                    </a:cubicBezTo>
                    <a:cubicBezTo>
                      <a:pt x="172" y="86"/>
                      <a:pt x="172" y="86"/>
                      <a:pt x="172" y="86"/>
                    </a:cubicBezTo>
                    <a:cubicBezTo>
                      <a:pt x="164" y="88"/>
                      <a:pt x="157" y="91"/>
                      <a:pt x="149" y="92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4" y="105"/>
                      <a:pt x="85" y="107"/>
                      <a:pt x="75" y="110"/>
                    </a:cubicBezTo>
                    <a:cubicBezTo>
                      <a:pt x="65" y="113"/>
                      <a:pt x="55" y="115"/>
                      <a:pt x="45" y="117"/>
                    </a:cubicBezTo>
                    <a:cubicBezTo>
                      <a:pt x="41" y="118"/>
                      <a:pt x="36" y="119"/>
                      <a:pt x="31" y="120"/>
                    </a:cubicBezTo>
                    <a:cubicBezTo>
                      <a:pt x="30" y="120"/>
                      <a:pt x="23" y="122"/>
                      <a:pt x="28" y="120"/>
                    </a:cubicBezTo>
                    <a:cubicBezTo>
                      <a:pt x="30" y="119"/>
                      <a:pt x="32" y="118"/>
                      <a:pt x="35" y="118"/>
                    </a:cubicBezTo>
                    <a:cubicBezTo>
                      <a:pt x="45" y="115"/>
                      <a:pt x="55" y="112"/>
                      <a:pt x="65" y="109"/>
                    </a:cubicBezTo>
                    <a:cubicBezTo>
                      <a:pt x="85" y="104"/>
                      <a:pt x="105" y="99"/>
                      <a:pt x="125" y="95"/>
                    </a:cubicBezTo>
                    <a:cubicBezTo>
                      <a:pt x="136" y="92"/>
                      <a:pt x="146" y="90"/>
                      <a:pt x="156" y="87"/>
                    </a:cubicBezTo>
                    <a:cubicBezTo>
                      <a:pt x="166" y="84"/>
                      <a:pt x="175" y="80"/>
                      <a:pt x="184" y="77"/>
                    </a:cubicBezTo>
                    <a:cubicBezTo>
                      <a:pt x="182" y="80"/>
                      <a:pt x="179" y="82"/>
                      <a:pt x="177" y="84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3"/>
                      <a:pt x="19" y="116"/>
                    </a:cubicBezTo>
                    <a:cubicBezTo>
                      <a:pt x="19" y="117"/>
                      <a:pt x="18" y="117"/>
                      <a:pt x="18" y="117"/>
                    </a:cubicBezTo>
                    <a:cubicBezTo>
                      <a:pt x="16" y="116"/>
                      <a:pt x="14" y="115"/>
                      <a:pt x="12" y="114"/>
                    </a:cubicBezTo>
                    <a:cubicBezTo>
                      <a:pt x="18" y="113"/>
                      <a:pt x="23" y="111"/>
                      <a:pt x="28" y="110"/>
                    </a:cubicBezTo>
                    <a:cubicBezTo>
                      <a:pt x="36" y="107"/>
                      <a:pt x="43" y="105"/>
                      <a:pt x="51" y="103"/>
                    </a:cubicBezTo>
                    <a:cubicBezTo>
                      <a:pt x="65" y="101"/>
                      <a:pt x="79" y="98"/>
                      <a:pt x="93" y="96"/>
                    </a:cubicBezTo>
                    <a:cubicBezTo>
                      <a:pt x="82" y="99"/>
                      <a:pt x="71" y="102"/>
                      <a:pt x="61" y="105"/>
                    </a:cubicBezTo>
                    <a:close/>
                    <a:moveTo>
                      <a:pt x="58" y="139"/>
                    </a:moveTo>
                    <a:cubicBezTo>
                      <a:pt x="68" y="144"/>
                      <a:pt x="78" y="149"/>
                      <a:pt x="88" y="154"/>
                    </a:cubicBezTo>
                    <a:cubicBezTo>
                      <a:pt x="93" y="157"/>
                      <a:pt x="100" y="159"/>
                      <a:pt x="104" y="163"/>
                    </a:cubicBezTo>
                    <a:cubicBezTo>
                      <a:pt x="104" y="164"/>
                      <a:pt x="104" y="164"/>
                      <a:pt x="104" y="165"/>
                    </a:cubicBezTo>
                    <a:cubicBezTo>
                      <a:pt x="98" y="163"/>
                      <a:pt x="92" y="159"/>
                      <a:pt x="87" y="157"/>
                    </a:cubicBezTo>
                    <a:cubicBezTo>
                      <a:pt x="77" y="152"/>
                      <a:pt x="67" y="147"/>
                      <a:pt x="57" y="142"/>
                    </a:cubicBezTo>
                    <a:cubicBezTo>
                      <a:pt x="51" y="139"/>
                      <a:pt x="44" y="136"/>
                      <a:pt x="38" y="133"/>
                    </a:cubicBezTo>
                    <a:cubicBezTo>
                      <a:pt x="29" y="128"/>
                      <a:pt x="20" y="122"/>
                      <a:pt x="10" y="118"/>
                    </a:cubicBezTo>
                    <a:cubicBezTo>
                      <a:pt x="10" y="118"/>
                      <a:pt x="10" y="118"/>
                      <a:pt x="10" y="118"/>
                    </a:cubicBezTo>
                    <a:cubicBezTo>
                      <a:pt x="10" y="117"/>
                      <a:pt x="11" y="117"/>
                      <a:pt x="11" y="116"/>
                    </a:cubicBezTo>
                    <a:cubicBezTo>
                      <a:pt x="26" y="124"/>
                      <a:pt x="42" y="131"/>
                      <a:pt x="58" y="139"/>
                    </a:cubicBezTo>
                    <a:close/>
                    <a:moveTo>
                      <a:pt x="198" y="61"/>
                    </a:moveTo>
                    <a:cubicBezTo>
                      <a:pt x="198" y="62"/>
                      <a:pt x="198" y="62"/>
                      <a:pt x="197" y="62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7" y="74"/>
                      <a:pt x="122" y="77"/>
                      <a:pt x="107" y="80"/>
                    </a:cubicBezTo>
                    <a:cubicBezTo>
                      <a:pt x="92" y="84"/>
                      <a:pt x="76" y="88"/>
                      <a:pt x="61" y="92"/>
                    </a:cubicBezTo>
                    <a:cubicBezTo>
                      <a:pt x="54" y="94"/>
                      <a:pt x="47" y="96"/>
                      <a:pt x="40" y="98"/>
                    </a:cubicBezTo>
                    <a:cubicBezTo>
                      <a:pt x="37" y="99"/>
                      <a:pt x="34" y="100"/>
                      <a:pt x="32" y="101"/>
                    </a:cubicBezTo>
                    <a:cubicBezTo>
                      <a:pt x="41" y="97"/>
                      <a:pt x="51" y="94"/>
                      <a:pt x="61" y="91"/>
                    </a:cubicBezTo>
                    <a:cubicBezTo>
                      <a:pt x="75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6"/>
                      <a:pt x="178" y="64"/>
                      <a:pt x="192" y="61"/>
                    </a:cubicBezTo>
                    <a:cubicBezTo>
                      <a:pt x="195" y="60"/>
                      <a:pt x="199" y="59"/>
                      <a:pt x="202" y="57"/>
                    </a:cubicBezTo>
                    <a:cubicBezTo>
                      <a:pt x="201" y="59"/>
                      <a:pt x="199" y="60"/>
                      <a:pt x="198" y="61"/>
                    </a:cubicBezTo>
                    <a:close/>
                    <a:moveTo>
                      <a:pt x="190" y="70"/>
                    </a:moveTo>
                    <a:cubicBezTo>
                      <a:pt x="178" y="74"/>
                      <a:pt x="166" y="77"/>
                      <a:pt x="154" y="81"/>
                    </a:cubicBezTo>
                    <a:cubicBezTo>
                      <a:pt x="152" y="81"/>
                      <a:pt x="150" y="82"/>
                      <a:pt x="148" y="82"/>
                    </a:cubicBezTo>
                    <a:cubicBezTo>
                      <a:pt x="136" y="85"/>
                      <a:pt x="124" y="88"/>
                      <a:pt x="112" y="91"/>
                    </a:cubicBezTo>
                    <a:cubicBezTo>
                      <a:pt x="108" y="92"/>
                      <a:pt x="104" y="93"/>
                      <a:pt x="100" y="93"/>
                    </a:cubicBezTo>
                    <a:cubicBezTo>
                      <a:pt x="85" y="97"/>
                      <a:pt x="70" y="99"/>
                      <a:pt x="54" y="102"/>
                    </a:cubicBezTo>
                    <a:cubicBezTo>
                      <a:pt x="47" y="103"/>
                      <a:pt x="40" y="105"/>
                      <a:pt x="33" y="107"/>
                    </a:cubicBezTo>
                    <a:cubicBezTo>
                      <a:pt x="30" y="108"/>
                      <a:pt x="26" y="109"/>
                      <a:pt x="23" y="111"/>
                    </a:cubicBezTo>
                    <a:cubicBezTo>
                      <a:pt x="21" y="111"/>
                      <a:pt x="20" y="112"/>
                      <a:pt x="18" y="112"/>
                    </a:cubicBezTo>
                    <a:cubicBezTo>
                      <a:pt x="16" y="113"/>
                      <a:pt x="13" y="112"/>
                      <a:pt x="12" y="113"/>
                    </a:cubicBezTo>
                    <a:cubicBezTo>
                      <a:pt x="18" y="110"/>
                      <a:pt x="25" y="108"/>
                      <a:pt x="32" y="106"/>
                    </a:cubicBezTo>
                    <a:cubicBezTo>
                      <a:pt x="39" y="103"/>
                      <a:pt x="47" y="101"/>
                      <a:pt x="55" y="99"/>
                    </a:cubicBezTo>
                    <a:cubicBezTo>
                      <a:pt x="70" y="95"/>
                      <a:pt x="86" y="91"/>
                      <a:pt x="101" y="87"/>
                    </a:cubicBezTo>
                    <a:cubicBezTo>
                      <a:pt x="130" y="80"/>
                      <a:pt x="160" y="74"/>
                      <a:pt x="190" y="66"/>
                    </a:cubicBezTo>
                    <a:cubicBezTo>
                      <a:pt x="192" y="65"/>
                      <a:pt x="194" y="64"/>
                      <a:pt x="196" y="63"/>
                    </a:cubicBezTo>
                    <a:cubicBezTo>
                      <a:pt x="194" y="66"/>
                      <a:pt x="192" y="68"/>
                      <a:pt x="190" y="70"/>
                    </a:cubicBezTo>
                    <a:close/>
                    <a:moveTo>
                      <a:pt x="9" y="121"/>
                    </a:moveTo>
                    <a:cubicBezTo>
                      <a:pt x="9" y="121"/>
                      <a:pt x="9" y="121"/>
                      <a:pt x="9" y="121"/>
                    </a:cubicBezTo>
                    <a:cubicBezTo>
                      <a:pt x="19" y="124"/>
                      <a:pt x="28" y="130"/>
                      <a:pt x="37" y="135"/>
                    </a:cubicBezTo>
                    <a:cubicBezTo>
                      <a:pt x="44" y="139"/>
                      <a:pt x="50" y="141"/>
                      <a:pt x="57" y="145"/>
                    </a:cubicBezTo>
                    <a:cubicBezTo>
                      <a:pt x="67" y="149"/>
                      <a:pt x="76" y="154"/>
                      <a:pt x="86" y="159"/>
                    </a:cubicBezTo>
                    <a:cubicBezTo>
                      <a:pt x="92" y="162"/>
                      <a:pt x="97" y="165"/>
                      <a:pt x="103" y="167"/>
                    </a:cubicBezTo>
                    <a:cubicBezTo>
                      <a:pt x="103" y="168"/>
                      <a:pt x="102" y="169"/>
                      <a:pt x="102" y="170"/>
                    </a:cubicBezTo>
                    <a:cubicBezTo>
                      <a:pt x="86" y="162"/>
                      <a:pt x="69" y="155"/>
                      <a:pt x="53" y="147"/>
                    </a:cubicBezTo>
                    <a:cubicBezTo>
                      <a:pt x="38" y="140"/>
                      <a:pt x="22" y="133"/>
                      <a:pt x="8" y="124"/>
                    </a:cubicBezTo>
                    <a:cubicBezTo>
                      <a:pt x="8" y="123"/>
                      <a:pt x="9" y="122"/>
                      <a:pt x="9" y="121"/>
                    </a:cubicBezTo>
                    <a:close/>
                    <a:moveTo>
                      <a:pt x="106" y="167"/>
                    </a:moveTo>
                    <a:cubicBezTo>
                      <a:pt x="106" y="167"/>
                      <a:pt x="106" y="167"/>
                      <a:pt x="106" y="167"/>
                    </a:cubicBezTo>
                    <a:cubicBezTo>
                      <a:pt x="111" y="162"/>
                      <a:pt x="115" y="157"/>
                      <a:pt x="120" y="152"/>
                    </a:cubicBezTo>
                    <a:cubicBezTo>
                      <a:pt x="130" y="142"/>
                      <a:pt x="140" y="131"/>
                      <a:pt x="150" y="121"/>
                    </a:cubicBezTo>
                    <a:cubicBezTo>
                      <a:pt x="169" y="100"/>
                      <a:pt x="189" y="80"/>
                      <a:pt x="208" y="59"/>
                    </a:cubicBezTo>
                    <a:cubicBezTo>
                      <a:pt x="210" y="57"/>
                      <a:pt x="211" y="56"/>
                      <a:pt x="213" y="54"/>
                    </a:cubicBezTo>
                    <a:cubicBezTo>
                      <a:pt x="213" y="55"/>
                      <a:pt x="213" y="56"/>
                      <a:pt x="213" y="56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05" y="64"/>
                      <a:pt x="197" y="73"/>
                      <a:pt x="189" y="82"/>
                    </a:cubicBezTo>
                    <a:cubicBezTo>
                      <a:pt x="181" y="90"/>
                      <a:pt x="174" y="99"/>
                      <a:pt x="166" y="107"/>
                    </a:cubicBezTo>
                    <a:cubicBezTo>
                      <a:pt x="147" y="125"/>
                      <a:pt x="130" y="144"/>
                      <a:pt x="112" y="163"/>
                    </a:cubicBezTo>
                    <a:cubicBezTo>
                      <a:pt x="109" y="166"/>
                      <a:pt x="107" y="168"/>
                      <a:pt x="104" y="171"/>
                    </a:cubicBezTo>
                    <a:cubicBezTo>
                      <a:pt x="105" y="170"/>
                      <a:pt x="105" y="168"/>
                      <a:pt x="106" y="167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6" y="80"/>
                      <a:pt x="117" y="73"/>
                    </a:cubicBezTo>
                    <a:cubicBezTo>
                      <a:pt x="132" y="70"/>
                      <a:pt x="148" y="67"/>
                      <a:pt x="164" y="65"/>
                    </a:cubicBezTo>
                    <a:cubicBezTo>
                      <a:pt x="171" y="63"/>
                      <a:pt x="179" y="62"/>
                      <a:pt x="186" y="61"/>
                    </a:cubicBezTo>
                    <a:cubicBezTo>
                      <a:pt x="190" y="60"/>
                      <a:pt x="193" y="59"/>
                      <a:pt x="197" y="58"/>
                    </a:cubicBezTo>
                    <a:cubicBezTo>
                      <a:pt x="198" y="58"/>
                      <a:pt x="199" y="58"/>
                      <a:pt x="200" y="57"/>
                    </a:cubicBezTo>
                    <a:cubicBezTo>
                      <a:pt x="199" y="57"/>
                      <a:pt x="199" y="57"/>
                      <a:pt x="199" y="58"/>
                    </a:cubicBezTo>
                    <a:cubicBezTo>
                      <a:pt x="198" y="58"/>
                      <a:pt x="197" y="58"/>
                      <a:pt x="196" y="59"/>
                    </a:cubicBezTo>
                    <a:cubicBezTo>
                      <a:pt x="183" y="63"/>
                      <a:pt x="169" y="65"/>
                      <a:pt x="155" y="67"/>
                    </a:cubicBezTo>
                    <a:cubicBezTo>
                      <a:pt x="140" y="70"/>
                      <a:pt x="125" y="73"/>
                      <a:pt x="110" y="77"/>
                    </a:cubicBezTo>
                    <a:cubicBezTo>
                      <a:pt x="80" y="84"/>
                      <a:pt x="51" y="93"/>
                      <a:pt x="23" y="103"/>
                    </a:cubicBezTo>
                    <a:cubicBezTo>
                      <a:pt x="22" y="103"/>
                      <a:pt x="20" y="104"/>
                      <a:pt x="19" y="104"/>
                    </a:cubicBezTo>
                    <a:cubicBezTo>
                      <a:pt x="19" y="104"/>
                      <a:pt x="19" y="104"/>
                      <a:pt x="19" y="104"/>
                    </a:cubicBezTo>
                    <a:cubicBezTo>
                      <a:pt x="21" y="102"/>
                      <a:pt x="24" y="99"/>
                      <a:pt x="26" y="97"/>
                    </a:cubicBezTo>
                    <a:close/>
                    <a:moveTo>
                      <a:pt x="18" y="105"/>
                    </a:moveTo>
                    <a:cubicBezTo>
                      <a:pt x="48" y="97"/>
                      <a:pt x="77" y="88"/>
                      <a:pt x="107" y="81"/>
                    </a:cubicBezTo>
                    <a:cubicBezTo>
                      <a:pt x="122" y="77"/>
                      <a:pt x="138" y="75"/>
                      <a:pt x="153" y="72"/>
                    </a:cubicBezTo>
                    <a:cubicBezTo>
                      <a:pt x="160" y="70"/>
                      <a:pt x="168" y="69"/>
                      <a:pt x="175" y="67"/>
                    </a:cubicBezTo>
                    <a:cubicBezTo>
                      <a:pt x="182" y="66"/>
                      <a:pt x="190" y="65"/>
                      <a:pt x="196" y="63"/>
                    </a:cubicBezTo>
                    <a:cubicBezTo>
                      <a:pt x="168" y="72"/>
                      <a:pt x="137" y="77"/>
                      <a:pt x="108" y="85"/>
                    </a:cubicBezTo>
                    <a:cubicBezTo>
                      <a:pt x="93" y="88"/>
                      <a:pt x="78" y="92"/>
                      <a:pt x="62" y="96"/>
                    </a:cubicBezTo>
                    <a:cubicBezTo>
                      <a:pt x="48" y="100"/>
                      <a:pt x="33" y="103"/>
                      <a:pt x="20" y="109"/>
                    </a:cubicBezTo>
                    <a:cubicBezTo>
                      <a:pt x="17" y="110"/>
                      <a:pt x="15" y="111"/>
                      <a:pt x="13" y="112"/>
                    </a:cubicBezTo>
                    <a:cubicBezTo>
                      <a:pt x="14" y="110"/>
                      <a:pt x="16" y="108"/>
                      <a:pt x="18" y="105"/>
                    </a:cubicBezTo>
                    <a:close/>
                    <a:moveTo>
                      <a:pt x="104" y="177"/>
                    </a:moveTo>
                    <a:cubicBezTo>
                      <a:pt x="104" y="176"/>
                      <a:pt x="104" y="176"/>
                      <a:pt x="104" y="175"/>
                    </a:cubicBezTo>
                    <a:cubicBezTo>
                      <a:pt x="104" y="175"/>
                      <a:pt x="104" y="175"/>
                      <a:pt x="104" y="175"/>
                    </a:cubicBezTo>
                    <a:cubicBezTo>
                      <a:pt x="137" y="139"/>
                      <a:pt x="171" y="104"/>
                      <a:pt x="205" y="69"/>
                    </a:cubicBezTo>
                    <a:cubicBezTo>
                      <a:pt x="208" y="66"/>
                      <a:pt x="211" y="62"/>
                      <a:pt x="214" y="59"/>
                    </a:cubicBezTo>
                    <a:cubicBezTo>
                      <a:pt x="214" y="59"/>
                      <a:pt x="214" y="60"/>
                      <a:pt x="214" y="60"/>
                    </a:cubicBezTo>
                    <a:cubicBezTo>
                      <a:pt x="211" y="62"/>
                      <a:pt x="208" y="66"/>
                      <a:pt x="205" y="69"/>
                    </a:cubicBezTo>
                    <a:cubicBezTo>
                      <a:pt x="199" y="75"/>
                      <a:pt x="193" y="82"/>
                      <a:pt x="188" y="88"/>
                    </a:cubicBezTo>
                    <a:cubicBezTo>
                      <a:pt x="180" y="97"/>
                      <a:pt x="171" y="106"/>
                      <a:pt x="163" y="115"/>
                    </a:cubicBezTo>
                    <a:cubicBezTo>
                      <a:pt x="143" y="135"/>
                      <a:pt x="123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7"/>
                    </a:moveTo>
                    <a:cubicBezTo>
                      <a:pt x="6" y="121"/>
                      <a:pt x="5" y="125"/>
                      <a:pt x="5" y="129"/>
                    </a:cubicBezTo>
                    <a:cubicBezTo>
                      <a:pt x="5" y="125"/>
                      <a:pt x="6" y="120"/>
                      <a:pt x="8" y="117"/>
                    </a:cubicBezTo>
                    <a:close/>
                    <a:moveTo>
                      <a:pt x="27" y="145"/>
                    </a:moveTo>
                    <a:cubicBezTo>
                      <a:pt x="21" y="143"/>
                      <a:pt x="15" y="140"/>
                      <a:pt x="10" y="136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0" y="136"/>
                      <a:pt x="10" y="136"/>
                      <a:pt x="10" y="135"/>
                    </a:cubicBezTo>
                    <a:cubicBezTo>
                      <a:pt x="13" y="138"/>
                      <a:pt x="18" y="139"/>
                      <a:pt x="22" y="141"/>
                    </a:cubicBezTo>
                    <a:cubicBezTo>
                      <a:pt x="32" y="146"/>
                      <a:pt x="42" y="151"/>
                      <a:pt x="53" y="156"/>
                    </a:cubicBezTo>
                    <a:cubicBezTo>
                      <a:pt x="64" y="161"/>
                      <a:pt x="74" y="166"/>
                      <a:pt x="85" y="171"/>
                    </a:cubicBezTo>
                    <a:cubicBezTo>
                      <a:pt x="90" y="174"/>
                      <a:pt x="96" y="176"/>
                      <a:pt x="101" y="180"/>
                    </a:cubicBezTo>
                    <a:cubicBezTo>
                      <a:pt x="101" y="180"/>
                      <a:pt x="101" y="180"/>
                      <a:pt x="102" y="180"/>
                    </a:cubicBezTo>
                    <a:cubicBezTo>
                      <a:pt x="102" y="181"/>
                      <a:pt x="102" y="182"/>
                      <a:pt x="103" y="183"/>
                    </a:cubicBezTo>
                    <a:cubicBezTo>
                      <a:pt x="87" y="177"/>
                      <a:pt x="72" y="168"/>
                      <a:pt x="57" y="161"/>
                    </a:cubicBezTo>
                    <a:cubicBezTo>
                      <a:pt x="47" y="156"/>
                      <a:pt x="37" y="151"/>
                      <a:pt x="27" y="145"/>
                    </a:cubicBezTo>
                    <a:close/>
                    <a:moveTo>
                      <a:pt x="205" y="79"/>
                    </a:moveTo>
                    <a:cubicBezTo>
                      <a:pt x="195" y="89"/>
                      <a:pt x="185" y="100"/>
                      <a:pt x="175" y="111"/>
                    </a:cubicBezTo>
                    <a:cubicBezTo>
                      <a:pt x="155" y="132"/>
                      <a:pt x="134" y="154"/>
                      <a:pt x="114" y="175"/>
                    </a:cubicBezTo>
                    <a:cubicBezTo>
                      <a:pt x="111" y="178"/>
                      <a:pt x="109" y="180"/>
                      <a:pt x="106" y="183"/>
                    </a:cubicBezTo>
                    <a:cubicBezTo>
                      <a:pt x="105" y="182"/>
                      <a:pt x="105" y="181"/>
                      <a:pt x="104" y="180"/>
                    </a:cubicBezTo>
                    <a:cubicBezTo>
                      <a:pt x="104" y="180"/>
                      <a:pt x="104" y="180"/>
                      <a:pt x="104" y="179"/>
                    </a:cubicBezTo>
                    <a:cubicBezTo>
                      <a:pt x="112" y="171"/>
                      <a:pt x="120" y="164"/>
                      <a:pt x="127" y="156"/>
                    </a:cubicBezTo>
                    <a:cubicBezTo>
                      <a:pt x="139" y="144"/>
                      <a:pt x="150" y="132"/>
                      <a:pt x="161" y="120"/>
                    </a:cubicBezTo>
                    <a:cubicBezTo>
                      <a:pt x="179" y="101"/>
                      <a:pt x="196" y="81"/>
                      <a:pt x="215" y="62"/>
                    </a:cubicBezTo>
                    <a:cubicBezTo>
                      <a:pt x="215" y="62"/>
                      <a:pt x="215" y="62"/>
                      <a:pt x="215" y="62"/>
                    </a:cubicBezTo>
                    <a:cubicBezTo>
                      <a:pt x="216" y="63"/>
                      <a:pt x="217" y="64"/>
                      <a:pt x="218" y="64"/>
                    </a:cubicBezTo>
                    <a:cubicBezTo>
                      <a:pt x="217" y="65"/>
                      <a:pt x="215" y="67"/>
                      <a:pt x="214" y="68"/>
                    </a:cubicBezTo>
                    <a:cubicBezTo>
                      <a:pt x="211" y="72"/>
                      <a:pt x="208" y="75"/>
                      <a:pt x="205" y="7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1" name="Freeform 207"/>
              <p:cNvSpPr>
                <a:spLocks noEditPoints="1"/>
              </p:cNvSpPr>
              <p:nvPr/>
            </p:nvSpPr>
            <p:spPr bwMode="auto">
              <a:xfrm>
                <a:off x="2398381" y="1489141"/>
                <a:ext cx="519604" cy="648275"/>
              </a:xfrm>
              <a:custGeom>
                <a:avLst/>
                <a:gdLst>
                  <a:gd name="T0" fmla="*/ 72 w 268"/>
                  <a:gd name="T1" fmla="*/ 288 h 334"/>
                  <a:gd name="T2" fmla="*/ 76 w 268"/>
                  <a:gd name="T3" fmla="*/ 88 h 334"/>
                  <a:gd name="T4" fmla="*/ 97 w 268"/>
                  <a:gd name="T5" fmla="*/ 88 h 334"/>
                  <a:gd name="T6" fmla="*/ 67 w 268"/>
                  <a:gd name="T7" fmla="*/ 244 h 334"/>
                  <a:gd name="T8" fmla="*/ 5 w 268"/>
                  <a:gd name="T9" fmla="*/ 252 h 334"/>
                  <a:gd name="T10" fmla="*/ 57 w 268"/>
                  <a:gd name="T11" fmla="*/ 300 h 334"/>
                  <a:gd name="T12" fmla="*/ 21 w 268"/>
                  <a:gd name="T13" fmla="*/ 270 h 334"/>
                  <a:gd name="T14" fmla="*/ 67 w 268"/>
                  <a:gd name="T15" fmla="*/ 239 h 334"/>
                  <a:gd name="T16" fmla="*/ 65 w 268"/>
                  <a:gd name="T17" fmla="*/ 201 h 334"/>
                  <a:gd name="T18" fmla="*/ 55 w 268"/>
                  <a:gd name="T19" fmla="*/ 218 h 334"/>
                  <a:gd name="T20" fmla="*/ 62 w 268"/>
                  <a:gd name="T21" fmla="*/ 169 h 334"/>
                  <a:gd name="T22" fmla="*/ 47 w 268"/>
                  <a:gd name="T23" fmla="*/ 176 h 334"/>
                  <a:gd name="T24" fmla="*/ 48 w 268"/>
                  <a:gd name="T25" fmla="*/ 174 h 334"/>
                  <a:gd name="T26" fmla="*/ 65 w 268"/>
                  <a:gd name="T27" fmla="*/ 210 h 334"/>
                  <a:gd name="T28" fmla="*/ 56 w 268"/>
                  <a:gd name="T29" fmla="*/ 268 h 334"/>
                  <a:gd name="T30" fmla="*/ 5 w 268"/>
                  <a:gd name="T31" fmla="*/ 222 h 334"/>
                  <a:gd name="T32" fmla="*/ 61 w 268"/>
                  <a:gd name="T33" fmla="*/ 157 h 334"/>
                  <a:gd name="T34" fmla="*/ 103 w 268"/>
                  <a:gd name="T35" fmla="*/ 309 h 334"/>
                  <a:gd name="T36" fmla="*/ 137 w 268"/>
                  <a:gd name="T37" fmla="*/ 308 h 334"/>
                  <a:gd name="T38" fmla="*/ 102 w 268"/>
                  <a:gd name="T39" fmla="*/ 259 h 334"/>
                  <a:gd name="T40" fmla="*/ 175 w 268"/>
                  <a:gd name="T41" fmla="*/ 267 h 334"/>
                  <a:gd name="T42" fmla="*/ 172 w 268"/>
                  <a:gd name="T43" fmla="*/ 285 h 334"/>
                  <a:gd name="T44" fmla="*/ 174 w 268"/>
                  <a:gd name="T45" fmla="*/ 281 h 334"/>
                  <a:gd name="T46" fmla="*/ 113 w 268"/>
                  <a:gd name="T47" fmla="*/ 250 h 334"/>
                  <a:gd name="T48" fmla="*/ 134 w 268"/>
                  <a:gd name="T49" fmla="*/ 230 h 334"/>
                  <a:gd name="T50" fmla="*/ 95 w 268"/>
                  <a:gd name="T51" fmla="*/ 182 h 334"/>
                  <a:gd name="T52" fmla="*/ 136 w 268"/>
                  <a:gd name="T53" fmla="*/ 189 h 334"/>
                  <a:gd name="T54" fmla="*/ 120 w 268"/>
                  <a:gd name="T55" fmla="*/ 171 h 334"/>
                  <a:gd name="T56" fmla="*/ 161 w 268"/>
                  <a:gd name="T57" fmla="*/ 206 h 334"/>
                  <a:gd name="T58" fmla="*/ 160 w 268"/>
                  <a:gd name="T59" fmla="*/ 191 h 334"/>
                  <a:gd name="T60" fmla="*/ 98 w 268"/>
                  <a:gd name="T61" fmla="*/ 164 h 334"/>
                  <a:gd name="T62" fmla="*/ 108 w 268"/>
                  <a:gd name="T63" fmla="*/ 174 h 334"/>
                  <a:gd name="T64" fmla="*/ 170 w 268"/>
                  <a:gd name="T65" fmla="*/ 197 h 334"/>
                  <a:gd name="T66" fmla="*/ 114 w 268"/>
                  <a:gd name="T67" fmla="*/ 267 h 334"/>
                  <a:gd name="T68" fmla="*/ 118 w 268"/>
                  <a:gd name="T69" fmla="*/ 292 h 334"/>
                  <a:gd name="T70" fmla="*/ 120 w 268"/>
                  <a:gd name="T71" fmla="*/ 316 h 334"/>
                  <a:gd name="T72" fmla="*/ 75 w 268"/>
                  <a:gd name="T73" fmla="*/ 311 h 334"/>
                  <a:gd name="T74" fmla="*/ 12 w 268"/>
                  <a:gd name="T75" fmla="*/ 279 h 334"/>
                  <a:gd name="T76" fmla="*/ 61 w 268"/>
                  <a:gd name="T77" fmla="*/ 260 h 334"/>
                  <a:gd name="T78" fmla="*/ 171 w 268"/>
                  <a:gd name="T79" fmla="*/ 158 h 334"/>
                  <a:gd name="T80" fmla="*/ 238 w 268"/>
                  <a:gd name="T81" fmla="*/ 260 h 334"/>
                  <a:gd name="T82" fmla="*/ 204 w 268"/>
                  <a:gd name="T83" fmla="*/ 69 h 334"/>
                  <a:gd name="T84" fmla="*/ 146 w 268"/>
                  <a:gd name="T85" fmla="*/ 19 h 334"/>
                  <a:gd name="T86" fmla="*/ 166 w 268"/>
                  <a:gd name="T87" fmla="*/ 44 h 334"/>
                  <a:gd name="T88" fmla="*/ 129 w 268"/>
                  <a:gd name="T89" fmla="*/ 38 h 334"/>
                  <a:gd name="T90" fmla="*/ 230 w 268"/>
                  <a:gd name="T91" fmla="*/ 164 h 334"/>
                  <a:gd name="T92" fmla="*/ 254 w 268"/>
                  <a:gd name="T93" fmla="*/ 153 h 334"/>
                  <a:gd name="T94" fmla="*/ 227 w 268"/>
                  <a:gd name="T95" fmla="*/ 126 h 334"/>
                  <a:gd name="T96" fmla="*/ 246 w 268"/>
                  <a:gd name="T97" fmla="*/ 163 h 334"/>
                  <a:gd name="T98" fmla="*/ 236 w 268"/>
                  <a:gd name="T99" fmla="*/ 106 h 334"/>
                  <a:gd name="T100" fmla="*/ 229 w 268"/>
                  <a:gd name="T101" fmla="*/ 84 h 334"/>
                  <a:gd name="T102" fmla="*/ 245 w 268"/>
                  <a:gd name="T103" fmla="*/ 123 h 334"/>
                  <a:gd name="T104" fmla="*/ 242 w 268"/>
                  <a:gd name="T105" fmla="*/ 141 h 334"/>
                  <a:gd name="T106" fmla="*/ 231 w 268"/>
                  <a:gd name="T107" fmla="*/ 173 h 334"/>
                  <a:gd name="T108" fmla="*/ 245 w 268"/>
                  <a:gd name="T109" fmla="*/ 201 h 334"/>
                  <a:gd name="T110" fmla="*/ 248 w 268"/>
                  <a:gd name="T111" fmla="*/ 215 h 334"/>
                  <a:gd name="T112" fmla="*/ 232 w 268"/>
                  <a:gd name="T113" fmla="*/ 179 h 334"/>
                  <a:gd name="T114" fmla="*/ 246 w 268"/>
                  <a:gd name="T115" fmla="*/ 197 h 334"/>
                  <a:gd name="T116" fmla="*/ 237 w 268"/>
                  <a:gd name="T117" fmla="*/ 232 h 334"/>
                  <a:gd name="T118" fmla="*/ 236 w 268"/>
                  <a:gd name="T119" fmla="*/ 254 h 334"/>
                  <a:gd name="T120" fmla="*/ 120 w 268"/>
                  <a:gd name="T121" fmla="*/ 33 h 334"/>
                  <a:gd name="T122" fmla="*/ 257 w 268"/>
                  <a:gd name="T123" fmla="*/ 263 h 334"/>
                  <a:gd name="T124" fmla="*/ 219 w 268"/>
                  <a:gd name="T125" fmla="*/ 286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4">
                    <a:moveTo>
                      <a:pt x="4" y="204"/>
                    </a:moveTo>
                    <a:cubicBezTo>
                      <a:pt x="3" y="219"/>
                      <a:pt x="0" y="235"/>
                      <a:pt x="2" y="250"/>
                    </a:cubicBezTo>
                    <a:cubicBezTo>
                      <a:pt x="3" y="261"/>
                      <a:pt x="6" y="272"/>
                      <a:pt x="10" y="283"/>
                    </a:cubicBezTo>
                    <a:cubicBezTo>
                      <a:pt x="18" y="302"/>
                      <a:pt x="33" y="321"/>
                      <a:pt x="53" y="329"/>
                    </a:cubicBezTo>
                    <a:cubicBezTo>
                      <a:pt x="67" y="334"/>
                      <a:pt x="81" y="331"/>
                      <a:pt x="95" y="330"/>
                    </a:cubicBezTo>
                    <a:cubicBezTo>
                      <a:pt x="109" y="329"/>
                      <a:pt x="124" y="330"/>
                      <a:pt x="138" y="329"/>
                    </a:cubicBezTo>
                    <a:cubicBezTo>
                      <a:pt x="159" y="329"/>
                      <a:pt x="181" y="327"/>
                      <a:pt x="198" y="315"/>
                    </a:cubicBezTo>
                    <a:cubicBezTo>
                      <a:pt x="207" y="309"/>
                      <a:pt x="213" y="301"/>
                      <a:pt x="219" y="292"/>
                    </a:cubicBezTo>
                    <a:cubicBezTo>
                      <a:pt x="219" y="292"/>
                      <a:pt x="219" y="291"/>
                      <a:pt x="220" y="291"/>
                    </a:cubicBezTo>
                    <a:cubicBezTo>
                      <a:pt x="220" y="291"/>
                      <a:pt x="220" y="291"/>
                      <a:pt x="220" y="290"/>
                    </a:cubicBezTo>
                    <a:cubicBezTo>
                      <a:pt x="226" y="284"/>
                      <a:pt x="236" y="290"/>
                      <a:pt x="243" y="287"/>
                    </a:cubicBezTo>
                    <a:cubicBezTo>
                      <a:pt x="250" y="284"/>
                      <a:pt x="253" y="276"/>
                      <a:pt x="255" y="269"/>
                    </a:cubicBezTo>
                    <a:cubicBezTo>
                      <a:pt x="255" y="269"/>
                      <a:pt x="255" y="269"/>
                      <a:pt x="255" y="268"/>
                    </a:cubicBezTo>
                    <a:cubicBezTo>
                      <a:pt x="260" y="266"/>
                      <a:pt x="265" y="262"/>
                      <a:pt x="267" y="257"/>
                    </a:cubicBezTo>
                    <a:cubicBezTo>
                      <a:pt x="268" y="251"/>
                      <a:pt x="268" y="244"/>
                      <a:pt x="266" y="238"/>
                    </a:cubicBezTo>
                    <a:cubicBezTo>
                      <a:pt x="265" y="231"/>
                      <a:pt x="263" y="224"/>
                      <a:pt x="263" y="216"/>
                    </a:cubicBezTo>
                    <a:cubicBezTo>
                      <a:pt x="263" y="201"/>
                      <a:pt x="263" y="187"/>
                      <a:pt x="260" y="172"/>
                    </a:cubicBezTo>
                    <a:cubicBezTo>
                      <a:pt x="258" y="157"/>
                      <a:pt x="254" y="142"/>
                      <a:pt x="250" y="127"/>
                    </a:cubicBezTo>
                    <a:cubicBezTo>
                      <a:pt x="246" y="113"/>
                      <a:pt x="242" y="99"/>
                      <a:pt x="236" y="86"/>
                    </a:cubicBezTo>
                    <a:cubicBezTo>
                      <a:pt x="232" y="75"/>
                      <a:pt x="225" y="65"/>
                      <a:pt x="216" y="59"/>
                    </a:cubicBezTo>
                    <a:cubicBezTo>
                      <a:pt x="204" y="52"/>
                      <a:pt x="192" y="49"/>
                      <a:pt x="178" y="47"/>
                    </a:cubicBezTo>
                    <a:cubicBezTo>
                      <a:pt x="178" y="47"/>
                      <a:pt x="178" y="47"/>
                      <a:pt x="178" y="47"/>
                    </a:cubicBezTo>
                    <a:cubicBezTo>
                      <a:pt x="179" y="41"/>
                      <a:pt x="180" y="35"/>
                      <a:pt x="177" y="30"/>
                    </a:cubicBezTo>
                    <a:cubicBezTo>
                      <a:pt x="175" y="24"/>
                      <a:pt x="171" y="19"/>
                      <a:pt x="168" y="14"/>
                    </a:cubicBezTo>
                    <a:cubicBezTo>
                      <a:pt x="165" y="8"/>
                      <a:pt x="158" y="0"/>
                      <a:pt x="150" y="6"/>
                    </a:cubicBezTo>
                    <a:cubicBezTo>
                      <a:pt x="144" y="10"/>
                      <a:pt x="144" y="23"/>
                      <a:pt x="136" y="24"/>
                    </a:cubicBezTo>
                    <a:cubicBezTo>
                      <a:pt x="130" y="26"/>
                      <a:pt x="124" y="25"/>
                      <a:pt x="120" y="29"/>
                    </a:cubicBezTo>
                    <a:cubicBezTo>
                      <a:pt x="116" y="33"/>
                      <a:pt x="116" y="38"/>
                      <a:pt x="115" y="42"/>
                    </a:cubicBezTo>
                    <a:cubicBezTo>
                      <a:pt x="96" y="46"/>
                      <a:pt x="78" y="56"/>
                      <a:pt x="62" y="68"/>
                    </a:cubicBezTo>
                    <a:cubicBezTo>
                      <a:pt x="45" y="82"/>
                      <a:pt x="30" y="98"/>
                      <a:pt x="21" y="118"/>
                    </a:cubicBezTo>
                    <a:cubicBezTo>
                      <a:pt x="20" y="118"/>
                      <a:pt x="20" y="118"/>
                      <a:pt x="20" y="119"/>
                    </a:cubicBezTo>
                    <a:cubicBezTo>
                      <a:pt x="19" y="121"/>
                      <a:pt x="18" y="124"/>
                      <a:pt x="17" y="127"/>
                    </a:cubicBezTo>
                    <a:cubicBezTo>
                      <a:pt x="12" y="139"/>
                      <a:pt x="9" y="151"/>
                      <a:pt x="8" y="164"/>
                    </a:cubicBezTo>
                    <a:cubicBezTo>
                      <a:pt x="7" y="166"/>
                      <a:pt x="7" y="167"/>
                      <a:pt x="7" y="169"/>
                    </a:cubicBezTo>
                    <a:cubicBezTo>
                      <a:pt x="7" y="169"/>
                      <a:pt x="7" y="170"/>
                      <a:pt x="7" y="170"/>
                    </a:cubicBezTo>
                    <a:cubicBezTo>
                      <a:pt x="6" y="181"/>
                      <a:pt x="6" y="193"/>
                      <a:pt x="4" y="204"/>
                    </a:cubicBezTo>
                    <a:close/>
                    <a:moveTo>
                      <a:pt x="7" y="262"/>
                    </a:moveTo>
                    <a:cubicBezTo>
                      <a:pt x="11" y="265"/>
                      <a:pt x="17" y="267"/>
                      <a:pt x="22" y="269"/>
                    </a:cubicBezTo>
                    <a:cubicBezTo>
                      <a:pt x="27" y="272"/>
                      <a:pt x="32" y="273"/>
                      <a:pt x="38" y="275"/>
                    </a:cubicBezTo>
                    <a:cubicBezTo>
                      <a:pt x="44" y="276"/>
                      <a:pt x="51" y="278"/>
                      <a:pt x="57" y="280"/>
                    </a:cubicBezTo>
                    <a:cubicBezTo>
                      <a:pt x="62" y="282"/>
                      <a:pt x="66" y="284"/>
                      <a:pt x="71" y="285"/>
                    </a:cubicBezTo>
                    <a:cubicBezTo>
                      <a:pt x="72" y="286"/>
                      <a:pt x="72" y="287"/>
                      <a:pt x="72" y="288"/>
                    </a:cubicBezTo>
                    <a:cubicBezTo>
                      <a:pt x="68" y="286"/>
                      <a:pt x="63" y="285"/>
                      <a:pt x="59" y="283"/>
                    </a:cubicBezTo>
                    <a:cubicBezTo>
                      <a:pt x="53" y="281"/>
                      <a:pt x="47" y="279"/>
                      <a:pt x="41" y="277"/>
                    </a:cubicBezTo>
                    <a:cubicBezTo>
                      <a:pt x="35" y="274"/>
                      <a:pt x="29" y="272"/>
                      <a:pt x="23" y="270"/>
                    </a:cubicBezTo>
                    <a:cubicBezTo>
                      <a:pt x="18" y="268"/>
                      <a:pt x="12" y="265"/>
                      <a:pt x="7" y="263"/>
                    </a:cubicBezTo>
                    <a:cubicBezTo>
                      <a:pt x="7" y="263"/>
                      <a:pt x="7" y="263"/>
                      <a:pt x="7" y="264"/>
                    </a:cubicBezTo>
                    <a:cubicBezTo>
                      <a:pt x="7" y="263"/>
                      <a:pt x="7" y="263"/>
                      <a:pt x="7" y="262"/>
                    </a:cubicBezTo>
                    <a:close/>
                    <a:moveTo>
                      <a:pt x="7" y="264"/>
                    </a:moveTo>
                    <a:cubicBezTo>
                      <a:pt x="9" y="267"/>
                      <a:pt x="13" y="268"/>
                      <a:pt x="16" y="270"/>
                    </a:cubicBezTo>
                    <a:cubicBezTo>
                      <a:pt x="21" y="272"/>
                      <a:pt x="26" y="274"/>
                      <a:pt x="31" y="276"/>
                    </a:cubicBezTo>
                    <a:cubicBezTo>
                      <a:pt x="37" y="278"/>
                      <a:pt x="43" y="281"/>
                      <a:pt x="49" y="283"/>
                    </a:cubicBezTo>
                    <a:cubicBezTo>
                      <a:pt x="55" y="285"/>
                      <a:pt x="62" y="287"/>
                      <a:pt x="67" y="290"/>
                    </a:cubicBezTo>
                    <a:cubicBezTo>
                      <a:pt x="69" y="290"/>
                      <a:pt x="70" y="291"/>
                      <a:pt x="72" y="292"/>
                    </a:cubicBezTo>
                    <a:cubicBezTo>
                      <a:pt x="71" y="291"/>
                      <a:pt x="69" y="291"/>
                      <a:pt x="68" y="291"/>
                    </a:cubicBezTo>
                    <a:cubicBezTo>
                      <a:pt x="65" y="290"/>
                      <a:pt x="63" y="289"/>
                      <a:pt x="60" y="288"/>
                    </a:cubicBezTo>
                    <a:cubicBezTo>
                      <a:pt x="54" y="285"/>
                      <a:pt x="48" y="284"/>
                      <a:pt x="42" y="282"/>
                    </a:cubicBezTo>
                    <a:cubicBezTo>
                      <a:pt x="36" y="280"/>
                      <a:pt x="30" y="277"/>
                      <a:pt x="24" y="275"/>
                    </a:cubicBezTo>
                    <a:cubicBezTo>
                      <a:pt x="19" y="273"/>
                      <a:pt x="13" y="272"/>
                      <a:pt x="9" y="269"/>
                    </a:cubicBezTo>
                    <a:cubicBezTo>
                      <a:pt x="9" y="269"/>
                      <a:pt x="8" y="269"/>
                      <a:pt x="8" y="269"/>
                    </a:cubicBezTo>
                    <a:cubicBezTo>
                      <a:pt x="8" y="267"/>
                      <a:pt x="7" y="266"/>
                      <a:pt x="7" y="264"/>
                    </a:cubicBezTo>
                    <a:close/>
                    <a:moveTo>
                      <a:pt x="65" y="92"/>
                    </a:moveTo>
                    <a:cubicBezTo>
                      <a:pt x="64" y="92"/>
                      <a:pt x="64" y="92"/>
                      <a:pt x="64" y="93"/>
                    </a:cubicBezTo>
                    <a:cubicBezTo>
                      <a:pt x="61" y="93"/>
                      <a:pt x="59" y="94"/>
                      <a:pt x="57" y="95"/>
                    </a:cubicBezTo>
                    <a:cubicBezTo>
                      <a:pt x="59" y="94"/>
                      <a:pt x="62" y="93"/>
                      <a:pt x="64" y="92"/>
                    </a:cubicBezTo>
                    <a:cubicBezTo>
                      <a:pt x="64" y="92"/>
                      <a:pt x="65" y="92"/>
                      <a:pt x="65" y="92"/>
                    </a:cubicBezTo>
                    <a:close/>
                    <a:moveTo>
                      <a:pt x="67" y="91"/>
                    </a:moveTo>
                    <a:cubicBezTo>
                      <a:pt x="67" y="90"/>
                      <a:pt x="68" y="90"/>
                      <a:pt x="68" y="90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8" y="91"/>
                      <a:pt x="68" y="91"/>
                      <a:pt x="68" y="91"/>
                    </a:cubicBezTo>
                    <a:cubicBezTo>
                      <a:pt x="68" y="91"/>
                      <a:pt x="67" y="91"/>
                      <a:pt x="67" y="92"/>
                    </a:cubicBezTo>
                    <a:cubicBezTo>
                      <a:pt x="67" y="91"/>
                      <a:pt x="67" y="91"/>
                      <a:pt x="67" y="91"/>
                    </a:cubicBezTo>
                    <a:close/>
                    <a:moveTo>
                      <a:pt x="71" y="90"/>
                    </a:moveTo>
                    <a:cubicBezTo>
                      <a:pt x="71" y="90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90"/>
                    </a:cubicBezTo>
                    <a:cubicBezTo>
                      <a:pt x="71" y="90"/>
                      <a:pt x="72" y="90"/>
                      <a:pt x="72" y="90"/>
                    </a:cubicBezTo>
                    <a:cubicBezTo>
                      <a:pt x="71" y="90"/>
                      <a:pt x="71" y="90"/>
                      <a:pt x="71" y="90"/>
                    </a:cubicBezTo>
                    <a:cubicBezTo>
                      <a:pt x="71" y="90"/>
                      <a:pt x="71" y="90"/>
                      <a:pt x="71" y="90"/>
                    </a:cubicBezTo>
                    <a:close/>
                    <a:moveTo>
                      <a:pt x="74" y="90"/>
                    </a:moveTo>
                    <a:cubicBezTo>
                      <a:pt x="74" y="89"/>
                      <a:pt x="74" y="89"/>
                      <a:pt x="74" y="88"/>
                    </a:cubicBezTo>
                    <a:cubicBezTo>
                      <a:pt x="75" y="88"/>
                      <a:pt x="76" y="88"/>
                      <a:pt x="76" y="88"/>
                    </a:cubicBezTo>
                    <a:cubicBezTo>
                      <a:pt x="76" y="88"/>
                      <a:pt x="76" y="89"/>
                      <a:pt x="76" y="89"/>
                    </a:cubicBezTo>
                    <a:cubicBezTo>
                      <a:pt x="76" y="89"/>
                      <a:pt x="75" y="89"/>
                      <a:pt x="74" y="90"/>
                    </a:cubicBezTo>
                    <a:cubicBezTo>
                      <a:pt x="74" y="90"/>
                      <a:pt x="74" y="90"/>
                      <a:pt x="74" y="90"/>
                    </a:cubicBezTo>
                    <a:close/>
                    <a:moveTo>
                      <a:pt x="79" y="88"/>
                    </a:moveTo>
                    <a:cubicBezTo>
                      <a:pt x="80" y="88"/>
                      <a:pt x="80" y="87"/>
                      <a:pt x="81" y="87"/>
                    </a:cubicBezTo>
                    <a:cubicBezTo>
                      <a:pt x="81" y="88"/>
                      <a:pt x="81" y="88"/>
                      <a:pt x="81" y="89"/>
                    </a:cubicBezTo>
                    <a:cubicBezTo>
                      <a:pt x="80" y="89"/>
                      <a:pt x="80" y="89"/>
                      <a:pt x="79" y="89"/>
                    </a:cubicBezTo>
                    <a:cubicBezTo>
                      <a:pt x="79" y="88"/>
                      <a:pt x="79" y="88"/>
                      <a:pt x="79" y="88"/>
                    </a:cubicBezTo>
                    <a:close/>
                    <a:moveTo>
                      <a:pt x="85" y="87"/>
                    </a:moveTo>
                    <a:cubicBezTo>
                      <a:pt x="85" y="88"/>
                      <a:pt x="85" y="88"/>
                      <a:pt x="85" y="88"/>
                    </a:cubicBezTo>
                    <a:cubicBezTo>
                      <a:pt x="85" y="88"/>
                      <a:pt x="84" y="88"/>
                      <a:pt x="84" y="88"/>
                    </a:cubicBezTo>
                    <a:cubicBezTo>
                      <a:pt x="84" y="88"/>
                      <a:pt x="84" y="88"/>
                      <a:pt x="84" y="88"/>
                    </a:cubicBezTo>
                    <a:cubicBezTo>
                      <a:pt x="84" y="88"/>
                      <a:pt x="84" y="87"/>
                      <a:pt x="84" y="87"/>
                    </a:cubicBezTo>
                    <a:cubicBezTo>
                      <a:pt x="84" y="87"/>
                      <a:pt x="85" y="87"/>
                      <a:pt x="85" y="87"/>
                    </a:cubicBezTo>
                    <a:close/>
                    <a:moveTo>
                      <a:pt x="89" y="87"/>
                    </a:move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8"/>
                    </a:cubicBezTo>
                    <a:cubicBezTo>
                      <a:pt x="89" y="88"/>
                      <a:pt x="89" y="88"/>
                      <a:pt x="89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7"/>
                      <a:pt x="88" y="88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9" y="87"/>
                      <a:pt x="89" y="87"/>
                    </a:cubicBezTo>
                    <a:close/>
                    <a:moveTo>
                      <a:pt x="93" y="88"/>
                    </a:moveTo>
                    <a:cubicBezTo>
                      <a:pt x="93" y="88"/>
                      <a:pt x="93" y="88"/>
                      <a:pt x="93" y="88"/>
                    </a:cubicBezTo>
                    <a:cubicBezTo>
                      <a:pt x="93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3" y="88"/>
                      <a:pt x="93" y="88"/>
                    </a:cubicBezTo>
                    <a:close/>
                    <a:moveTo>
                      <a:pt x="97" y="88"/>
                    </a:moveTo>
                    <a:cubicBezTo>
                      <a:pt x="97" y="88"/>
                      <a:pt x="97" y="89"/>
                      <a:pt x="97" y="89"/>
                    </a:cubicBezTo>
                    <a:cubicBezTo>
                      <a:pt x="97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8"/>
                      <a:pt x="96" y="88"/>
                      <a:pt x="96" y="88"/>
                    </a:cubicBezTo>
                    <a:cubicBezTo>
                      <a:pt x="96" y="88"/>
                      <a:pt x="97" y="88"/>
                      <a:pt x="97" y="88"/>
                    </a:cubicBezTo>
                    <a:close/>
                    <a:moveTo>
                      <a:pt x="103" y="109"/>
                    </a:moveTo>
                    <a:cubicBezTo>
                      <a:pt x="103" y="110"/>
                      <a:pt x="102" y="116"/>
                      <a:pt x="100" y="113"/>
                    </a:cubicBezTo>
                    <a:cubicBezTo>
                      <a:pt x="97" y="110"/>
                      <a:pt x="98" y="105"/>
                      <a:pt x="99" y="101"/>
                    </a:cubicBezTo>
                    <a:cubicBezTo>
                      <a:pt x="99" y="99"/>
                      <a:pt x="100" y="96"/>
                      <a:pt x="100" y="94"/>
                    </a:cubicBezTo>
                    <a:cubicBezTo>
                      <a:pt x="101" y="96"/>
                      <a:pt x="102" y="99"/>
                      <a:pt x="102" y="101"/>
                    </a:cubicBezTo>
                    <a:cubicBezTo>
                      <a:pt x="103" y="104"/>
                      <a:pt x="103" y="107"/>
                      <a:pt x="103" y="109"/>
                    </a:cubicBezTo>
                    <a:close/>
                    <a:moveTo>
                      <a:pt x="94" y="103"/>
                    </a:moveTo>
                    <a:cubicBezTo>
                      <a:pt x="93" y="105"/>
                      <a:pt x="90" y="114"/>
                      <a:pt x="86" y="113"/>
                    </a:cubicBezTo>
                    <a:cubicBezTo>
                      <a:pt x="84" y="113"/>
                      <a:pt x="81" y="110"/>
                      <a:pt x="82" y="108"/>
                    </a:cubicBezTo>
                    <a:cubicBezTo>
                      <a:pt x="83" y="105"/>
                      <a:pt x="85" y="103"/>
                      <a:pt x="87" y="101"/>
                    </a:cubicBezTo>
                    <a:cubicBezTo>
                      <a:pt x="90" y="98"/>
                      <a:pt x="93" y="95"/>
                      <a:pt x="97" y="93"/>
                    </a:cubicBezTo>
                    <a:cubicBezTo>
                      <a:pt x="96" y="97"/>
                      <a:pt x="95" y="100"/>
                      <a:pt x="94" y="103"/>
                    </a:cubicBezTo>
                    <a:close/>
                    <a:moveTo>
                      <a:pt x="97" y="85"/>
                    </a:moveTo>
                    <a:cubicBezTo>
                      <a:pt x="97" y="85"/>
                      <a:pt x="97" y="85"/>
                      <a:pt x="98" y="85"/>
                    </a:cubicBezTo>
                    <a:cubicBezTo>
                      <a:pt x="99" y="85"/>
                      <a:pt x="100" y="85"/>
                      <a:pt x="100" y="86"/>
                    </a:cubicBezTo>
                    <a:cubicBezTo>
                      <a:pt x="99" y="85"/>
                      <a:pt x="98" y="85"/>
                      <a:pt x="97" y="85"/>
                    </a:cubicBezTo>
                    <a:close/>
                    <a:moveTo>
                      <a:pt x="108" y="91"/>
                    </a:moveTo>
                    <a:cubicBezTo>
                      <a:pt x="107" y="91"/>
                      <a:pt x="105" y="90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5" y="90"/>
                      <a:pt x="107" y="91"/>
                      <a:pt x="108" y="91"/>
                    </a:cubicBezTo>
                    <a:close/>
                    <a:moveTo>
                      <a:pt x="135" y="165"/>
                    </a:moveTo>
                    <a:cubicBezTo>
                      <a:pt x="135" y="165"/>
                      <a:pt x="135" y="166"/>
                      <a:pt x="135" y="166"/>
                    </a:cubicBezTo>
                    <a:cubicBezTo>
                      <a:pt x="135" y="166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4"/>
                    </a:cubicBezTo>
                    <a:cubicBezTo>
                      <a:pt x="134" y="164"/>
                      <a:pt x="135" y="164"/>
                      <a:pt x="135" y="165"/>
                    </a:cubicBezTo>
                    <a:close/>
                    <a:moveTo>
                      <a:pt x="7" y="212"/>
                    </a:moveTo>
                    <a:cubicBezTo>
                      <a:pt x="14" y="218"/>
                      <a:pt x="25" y="222"/>
                      <a:pt x="34" y="226"/>
                    </a:cubicBezTo>
                    <a:cubicBezTo>
                      <a:pt x="39" y="229"/>
                      <a:pt x="44" y="231"/>
                      <a:pt x="50" y="234"/>
                    </a:cubicBezTo>
                    <a:cubicBezTo>
                      <a:pt x="55" y="236"/>
                      <a:pt x="59" y="239"/>
                      <a:pt x="64" y="241"/>
                    </a:cubicBezTo>
                    <a:cubicBezTo>
                      <a:pt x="65" y="242"/>
                      <a:pt x="66" y="242"/>
                      <a:pt x="67" y="243"/>
                    </a:cubicBezTo>
                    <a:cubicBezTo>
                      <a:pt x="65" y="242"/>
                      <a:pt x="64" y="242"/>
                      <a:pt x="62" y="241"/>
                    </a:cubicBezTo>
                    <a:cubicBezTo>
                      <a:pt x="60" y="240"/>
                      <a:pt x="57" y="238"/>
                      <a:pt x="55" y="237"/>
                    </a:cubicBezTo>
                    <a:cubicBezTo>
                      <a:pt x="50" y="234"/>
                      <a:pt x="44" y="232"/>
                      <a:pt x="39" y="230"/>
                    </a:cubicBezTo>
                    <a:cubicBezTo>
                      <a:pt x="28" y="225"/>
                      <a:pt x="17" y="221"/>
                      <a:pt x="6" y="215"/>
                    </a:cubicBezTo>
                    <a:cubicBezTo>
                      <a:pt x="6" y="215"/>
                      <a:pt x="6" y="215"/>
                      <a:pt x="6" y="215"/>
                    </a:cubicBezTo>
                    <a:cubicBezTo>
                      <a:pt x="6" y="214"/>
                      <a:pt x="6" y="213"/>
                      <a:pt x="7" y="212"/>
                    </a:cubicBezTo>
                    <a:close/>
                    <a:moveTo>
                      <a:pt x="6" y="216"/>
                    </a:moveTo>
                    <a:cubicBezTo>
                      <a:pt x="6" y="216"/>
                      <a:pt x="6" y="216"/>
                      <a:pt x="6" y="216"/>
                    </a:cubicBezTo>
                    <a:cubicBezTo>
                      <a:pt x="16" y="222"/>
                      <a:pt x="28" y="226"/>
                      <a:pt x="38" y="231"/>
                    </a:cubicBezTo>
                    <a:cubicBezTo>
                      <a:pt x="44" y="233"/>
                      <a:pt x="49" y="235"/>
                      <a:pt x="54" y="238"/>
                    </a:cubicBezTo>
                    <a:cubicBezTo>
                      <a:pt x="59" y="240"/>
                      <a:pt x="63" y="242"/>
                      <a:pt x="67" y="244"/>
                    </a:cubicBezTo>
                    <a:cubicBezTo>
                      <a:pt x="67" y="244"/>
                      <a:pt x="67" y="245"/>
                      <a:pt x="67" y="245"/>
                    </a:cubicBezTo>
                    <a:cubicBezTo>
                      <a:pt x="58" y="241"/>
                      <a:pt x="48" y="236"/>
                      <a:pt x="38" y="232"/>
                    </a:cubicBezTo>
                    <a:cubicBezTo>
                      <a:pt x="27" y="229"/>
                      <a:pt x="16" y="225"/>
                      <a:pt x="6" y="221"/>
                    </a:cubicBezTo>
                    <a:cubicBezTo>
                      <a:pt x="6" y="221"/>
                      <a:pt x="6" y="221"/>
                      <a:pt x="6" y="221"/>
                    </a:cubicBezTo>
                    <a:cubicBezTo>
                      <a:pt x="6" y="219"/>
                      <a:pt x="6" y="218"/>
                      <a:pt x="6" y="216"/>
                    </a:cubicBezTo>
                    <a:close/>
                    <a:moveTo>
                      <a:pt x="5" y="226"/>
                    </a:moveTo>
                    <a:cubicBezTo>
                      <a:pt x="15" y="231"/>
                      <a:pt x="25" y="235"/>
                      <a:pt x="36" y="239"/>
                    </a:cubicBezTo>
                    <a:cubicBezTo>
                      <a:pt x="41" y="242"/>
                      <a:pt x="47" y="244"/>
                      <a:pt x="52" y="247"/>
                    </a:cubicBezTo>
                    <a:cubicBezTo>
                      <a:pt x="55" y="248"/>
                      <a:pt x="57" y="249"/>
                      <a:pt x="59" y="251"/>
                    </a:cubicBezTo>
                    <a:cubicBezTo>
                      <a:pt x="60" y="251"/>
                      <a:pt x="61" y="251"/>
                      <a:pt x="61" y="251"/>
                    </a:cubicBezTo>
                    <a:cubicBezTo>
                      <a:pt x="59" y="250"/>
                      <a:pt x="56" y="249"/>
                      <a:pt x="54" y="248"/>
                    </a:cubicBezTo>
                    <a:cubicBezTo>
                      <a:pt x="49" y="246"/>
                      <a:pt x="44" y="245"/>
                      <a:pt x="39" y="243"/>
                    </a:cubicBezTo>
                    <a:cubicBezTo>
                      <a:pt x="27" y="240"/>
                      <a:pt x="16" y="235"/>
                      <a:pt x="5" y="231"/>
                    </a:cubicBezTo>
                    <a:cubicBezTo>
                      <a:pt x="5" y="231"/>
                      <a:pt x="5" y="231"/>
                      <a:pt x="5" y="231"/>
                    </a:cubicBezTo>
                    <a:cubicBezTo>
                      <a:pt x="5" y="229"/>
                      <a:pt x="5" y="228"/>
                      <a:pt x="5" y="226"/>
                    </a:cubicBezTo>
                    <a:close/>
                    <a:moveTo>
                      <a:pt x="23" y="256"/>
                    </a:moveTo>
                    <a:cubicBezTo>
                      <a:pt x="34" y="260"/>
                      <a:pt x="46" y="263"/>
                      <a:pt x="56" y="268"/>
                    </a:cubicBezTo>
                    <a:cubicBezTo>
                      <a:pt x="58" y="270"/>
                      <a:pt x="61" y="272"/>
                      <a:pt x="64" y="273"/>
                    </a:cubicBezTo>
                    <a:cubicBezTo>
                      <a:pt x="66" y="273"/>
                      <a:pt x="68" y="274"/>
                      <a:pt x="69" y="275"/>
                    </a:cubicBezTo>
                    <a:cubicBezTo>
                      <a:pt x="68" y="274"/>
                      <a:pt x="67" y="274"/>
                      <a:pt x="66" y="274"/>
                    </a:cubicBezTo>
                    <a:cubicBezTo>
                      <a:pt x="59" y="271"/>
                      <a:pt x="52" y="268"/>
                      <a:pt x="46" y="266"/>
                    </a:cubicBezTo>
                    <a:cubicBezTo>
                      <a:pt x="42" y="265"/>
                      <a:pt x="39" y="264"/>
                      <a:pt x="36" y="263"/>
                    </a:cubicBezTo>
                    <a:cubicBezTo>
                      <a:pt x="25" y="259"/>
                      <a:pt x="15" y="255"/>
                      <a:pt x="5" y="251"/>
                    </a:cubicBezTo>
                    <a:cubicBezTo>
                      <a:pt x="5" y="250"/>
                      <a:pt x="5" y="249"/>
                      <a:pt x="5" y="248"/>
                    </a:cubicBezTo>
                    <a:cubicBezTo>
                      <a:pt x="10" y="252"/>
                      <a:pt x="17" y="254"/>
                      <a:pt x="23" y="256"/>
                    </a:cubicBezTo>
                    <a:close/>
                    <a:moveTo>
                      <a:pt x="8" y="250"/>
                    </a:moveTo>
                    <a:cubicBezTo>
                      <a:pt x="8" y="250"/>
                      <a:pt x="9" y="250"/>
                      <a:pt x="9" y="250"/>
                    </a:cubicBezTo>
                    <a:cubicBezTo>
                      <a:pt x="9" y="250"/>
                      <a:pt x="8" y="250"/>
                      <a:pt x="8" y="250"/>
                    </a:cubicBezTo>
                    <a:close/>
                    <a:moveTo>
                      <a:pt x="7" y="249"/>
                    </a:moveTo>
                    <a:cubicBezTo>
                      <a:pt x="7" y="249"/>
                      <a:pt x="8" y="249"/>
                      <a:pt x="8" y="249"/>
                    </a:cubicBezTo>
                    <a:cubicBezTo>
                      <a:pt x="8" y="249"/>
                      <a:pt x="7" y="249"/>
                      <a:pt x="7" y="249"/>
                    </a:cubicBezTo>
                    <a:close/>
                    <a:moveTo>
                      <a:pt x="5" y="252"/>
                    </a:moveTo>
                    <a:cubicBezTo>
                      <a:pt x="5" y="252"/>
                      <a:pt x="5" y="252"/>
                      <a:pt x="6" y="252"/>
                    </a:cubicBezTo>
                    <a:cubicBezTo>
                      <a:pt x="6" y="253"/>
                      <a:pt x="6" y="253"/>
                      <a:pt x="7" y="253"/>
                    </a:cubicBezTo>
                    <a:cubicBezTo>
                      <a:pt x="16" y="257"/>
                      <a:pt x="25" y="260"/>
                      <a:pt x="35" y="263"/>
                    </a:cubicBezTo>
                    <a:cubicBezTo>
                      <a:pt x="41" y="266"/>
                      <a:pt x="47" y="268"/>
                      <a:pt x="54" y="271"/>
                    </a:cubicBezTo>
                    <a:cubicBezTo>
                      <a:pt x="57" y="272"/>
                      <a:pt x="60" y="274"/>
                      <a:pt x="63" y="275"/>
                    </a:cubicBezTo>
                    <a:cubicBezTo>
                      <a:pt x="64" y="275"/>
                      <a:pt x="66" y="276"/>
                      <a:pt x="68" y="277"/>
                    </a:cubicBezTo>
                    <a:cubicBezTo>
                      <a:pt x="69" y="277"/>
                      <a:pt x="71" y="278"/>
                      <a:pt x="68" y="277"/>
                    </a:cubicBezTo>
                    <a:cubicBezTo>
                      <a:pt x="61" y="275"/>
                      <a:pt x="54" y="273"/>
                      <a:pt x="47" y="271"/>
                    </a:cubicBezTo>
                    <a:cubicBezTo>
                      <a:pt x="33" y="266"/>
                      <a:pt x="19" y="261"/>
                      <a:pt x="5" y="254"/>
                    </a:cubicBezTo>
                    <a:cubicBezTo>
                      <a:pt x="5" y="253"/>
                      <a:pt x="5" y="253"/>
                      <a:pt x="5" y="252"/>
                    </a:cubicBezTo>
                    <a:close/>
                    <a:moveTo>
                      <a:pt x="62" y="279"/>
                    </a:moveTo>
                    <a:cubicBezTo>
                      <a:pt x="65" y="281"/>
                      <a:pt x="68" y="282"/>
                      <a:pt x="71" y="284"/>
                    </a:cubicBezTo>
                    <a:cubicBezTo>
                      <a:pt x="69" y="283"/>
                      <a:pt x="65" y="283"/>
                      <a:pt x="63" y="282"/>
                    </a:cubicBezTo>
                    <a:cubicBezTo>
                      <a:pt x="60" y="281"/>
                      <a:pt x="58" y="280"/>
                      <a:pt x="55" y="279"/>
                    </a:cubicBezTo>
                    <a:cubicBezTo>
                      <a:pt x="50" y="277"/>
                      <a:pt x="44" y="276"/>
                      <a:pt x="38" y="274"/>
                    </a:cubicBezTo>
                    <a:cubicBezTo>
                      <a:pt x="32" y="273"/>
                      <a:pt x="26" y="270"/>
                      <a:pt x="21" y="268"/>
                    </a:cubicBezTo>
                    <a:cubicBezTo>
                      <a:pt x="16" y="266"/>
                      <a:pt x="11" y="264"/>
                      <a:pt x="6" y="262"/>
                    </a:cubicBezTo>
                    <a:cubicBezTo>
                      <a:pt x="6" y="260"/>
                      <a:pt x="6" y="259"/>
                      <a:pt x="6" y="258"/>
                    </a:cubicBezTo>
                    <a:cubicBezTo>
                      <a:pt x="6" y="258"/>
                      <a:pt x="7" y="258"/>
                      <a:pt x="7" y="258"/>
                    </a:cubicBezTo>
                    <a:cubicBezTo>
                      <a:pt x="7" y="259"/>
                      <a:pt x="7" y="259"/>
                      <a:pt x="9" y="259"/>
                    </a:cubicBezTo>
                    <a:cubicBezTo>
                      <a:pt x="18" y="264"/>
                      <a:pt x="28" y="267"/>
                      <a:pt x="37" y="270"/>
                    </a:cubicBezTo>
                    <a:cubicBezTo>
                      <a:pt x="46" y="273"/>
                      <a:pt x="54" y="276"/>
                      <a:pt x="62" y="279"/>
                    </a:cubicBezTo>
                    <a:close/>
                    <a:moveTo>
                      <a:pt x="67" y="281"/>
                    </a:moveTo>
                    <a:cubicBezTo>
                      <a:pt x="68" y="282"/>
                      <a:pt x="70" y="282"/>
                      <a:pt x="71" y="283"/>
                    </a:cubicBezTo>
                    <a:cubicBezTo>
                      <a:pt x="71" y="283"/>
                      <a:pt x="71" y="284"/>
                      <a:pt x="71" y="284"/>
                    </a:cubicBezTo>
                    <a:cubicBezTo>
                      <a:pt x="70" y="283"/>
                      <a:pt x="69" y="282"/>
                      <a:pt x="67" y="281"/>
                    </a:cubicBezTo>
                    <a:close/>
                    <a:moveTo>
                      <a:pt x="75" y="310"/>
                    </a:moveTo>
                    <a:cubicBezTo>
                      <a:pt x="72" y="308"/>
                      <a:pt x="69" y="308"/>
                      <a:pt x="66" y="307"/>
                    </a:cubicBezTo>
                    <a:cubicBezTo>
                      <a:pt x="60" y="305"/>
                      <a:pt x="54" y="303"/>
                      <a:pt x="48" y="301"/>
                    </a:cubicBezTo>
                    <a:cubicBezTo>
                      <a:pt x="41" y="298"/>
                      <a:pt x="35" y="296"/>
                      <a:pt x="28" y="294"/>
                    </a:cubicBezTo>
                    <a:cubicBezTo>
                      <a:pt x="25" y="293"/>
                      <a:pt x="19" y="293"/>
                      <a:pt x="17" y="289"/>
                    </a:cubicBezTo>
                    <a:cubicBezTo>
                      <a:pt x="17" y="289"/>
                      <a:pt x="16" y="288"/>
                      <a:pt x="16" y="287"/>
                    </a:cubicBezTo>
                    <a:cubicBezTo>
                      <a:pt x="16" y="287"/>
                      <a:pt x="17" y="288"/>
                      <a:pt x="18" y="288"/>
                    </a:cubicBezTo>
                    <a:cubicBezTo>
                      <a:pt x="19" y="289"/>
                      <a:pt x="21" y="290"/>
                      <a:pt x="23" y="290"/>
                    </a:cubicBezTo>
                    <a:cubicBezTo>
                      <a:pt x="25" y="292"/>
                      <a:pt x="27" y="293"/>
                      <a:pt x="30" y="294"/>
                    </a:cubicBezTo>
                    <a:cubicBezTo>
                      <a:pt x="35" y="296"/>
                      <a:pt x="41" y="298"/>
                      <a:pt x="46" y="300"/>
                    </a:cubicBezTo>
                    <a:cubicBezTo>
                      <a:pt x="52" y="301"/>
                      <a:pt x="57" y="303"/>
                      <a:pt x="63" y="305"/>
                    </a:cubicBezTo>
                    <a:cubicBezTo>
                      <a:pt x="67" y="306"/>
                      <a:pt x="70" y="308"/>
                      <a:pt x="74" y="308"/>
                    </a:cubicBezTo>
                    <a:cubicBezTo>
                      <a:pt x="74" y="308"/>
                      <a:pt x="74" y="308"/>
                      <a:pt x="74" y="308"/>
                    </a:cubicBezTo>
                    <a:cubicBezTo>
                      <a:pt x="75" y="309"/>
                      <a:pt x="75" y="309"/>
                      <a:pt x="75" y="310"/>
                    </a:cubicBezTo>
                    <a:close/>
                    <a:moveTo>
                      <a:pt x="70" y="305"/>
                    </a:moveTo>
                    <a:cubicBezTo>
                      <a:pt x="71" y="306"/>
                      <a:pt x="76" y="308"/>
                      <a:pt x="71" y="307"/>
                    </a:cubicBezTo>
                    <a:cubicBezTo>
                      <a:pt x="67" y="306"/>
                      <a:pt x="63" y="304"/>
                      <a:pt x="59" y="303"/>
                    </a:cubicBezTo>
                    <a:cubicBezTo>
                      <a:pt x="53" y="301"/>
                      <a:pt x="48" y="300"/>
                      <a:pt x="43" y="298"/>
                    </a:cubicBezTo>
                    <a:cubicBezTo>
                      <a:pt x="37" y="296"/>
                      <a:pt x="32" y="294"/>
                      <a:pt x="26" y="292"/>
                    </a:cubicBezTo>
                    <a:cubicBezTo>
                      <a:pt x="27" y="292"/>
                      <a:pt x="28" y="292"/>
                      <a:pt x="28" y="292"/>
                    </a:cubicBezTo>
                    <a:cubicBezTo>
                      <a:pt x="34" y="294"/>
                      <a:pt x="39" y="295"/>
                      <a:pt x="44" y="297"/>
                    </a:cubicBezTo>
                    <a:cubicBezTo>
                      <a:pt x="50" y="298"/>
                      <a:pt x="55" y="300"/>
                      <a:pt x="61" y="302"/>
                    </a:cubicBezTo>
                    <a:cubicBezTo>
                      <a:pt x="64" y="303"/>
                      <a:pt x="67" y="304"/>
                      <a:pt x="70" y="305"/>
                    </a:cubicBezTo>
                    <a:close/>
                    <a:moveTo>
                      <a:pt x="21" y="289"/>
                    </a:moveTo>
                    <a:cubicBezTo>
                      <a:pt x="30" y="292"/>
                      <a:pt x="40" y="294"/>
                      <a:pt x="49" y="297"/>
                    </a:cubicBezTo>
                    <a:cubicBezTo>
                      <a:pt x="51" y="298"/>
                      <a:pt x="54" y="299"/>
                      <a:pt x="57" y="300"/>
                    </a:cubicBezTo>
                    <a:cubicBezTo>
                      <a:pt x="53" y="298"/>
                      <a:pt x="49" y="297"/>
                      <a:pt x="46" y="296"/>
                    </a:cubicBezTo>
                    <a:cubicBezTo>
                      <a:pt x="41" y="295"/>
                      <a:pt x="35" y="294"/>
                      <a:pt x="30" y="292"/>
                    </a:cubicBezTo>
                    <a:cubicBezTo>
                      <a:pt x="27" y="291"/>
                      <a:pt x="24" y="290"/>
                      <a:pt x="21" y="289"/>
                    </a:cubicBezTo>
                    <a:close/>
                    <a:moveTo>
                      <a:pt x="67" y="304"/>
                    </a:moveTo>
                    <a:cubicBezTo>
                      <a:pt x="70" y="304"/>
                      <a:pt x="72" y="305"/>
                      <a:pt x="74" y="305"/>
                    </a:cubicBezTo>
                    <a:cubicBezTo>
                      <a:pt x="74" y="306"/>
                      <a:pt x="74" y="306"/>
                      <a:pt x="74" y="307"/>
                    </a:cubicBezTo>
                    <a:cubicBezTo>
                      <a:pt x="72" y="306"/>
                      <a:pt x="70" y="305"/>
                      <a:pt x="67" y="304"/>
                    </a:cubicBezTo>
                    <a:close/>
                    <a:moveTo>
                      <a:pt x="74" y="304"/>
                    </a:moveTo>
                    <a:cubicBezTo>
                      <a:pt x="62" y="299"/>
                      <a:pt x="50" y="295"/>
                      <a:pt x="38" y="291"/>
                    </a:cubicBezTo>
                    <a:cubicBezTo>
                      <a:pt x="39" y="291"/>
                      <a:pt x="40" y="291"/>
                      <a:pt x="41" y="292"/>
                    </a:cubicBezTo>
                    <a:cubicBezTo>
                      <a:pt x="47" y="293"/>
                      <a:pt x="52" y="295"/>
                      <a:pt x="58" y="296"/>
                    </a:cubicBezTo>
                    <a:cubicBezTo>
                      <a:pt x="63" y="298"/>
                      <a:pt x="68" y="300"/>
                      <a:pt x="74" y="302"/>
                    </a:cubicBezTo>
                    <a:cubicBezTo>
                      <a:pt x="74" y="302"/>
                      <a:pt x="74" y="303"/>
                      <a:pt x="74" y="304"/>
                    </a:cubicBezTo>
                    <a:close/>
                    <a:moveTo>
                      <a:pt x="73" y="300"/>
                    </a:moveTo>
                    <a:cubicBezTo>
                      <a:pt x="64" y="296"/>
                      <a:pt x="54" y="293"/>
                      <a:pt x="44" y="289"/>
                    </a:cubicBezTo>
                    <a:cubicBezTo>
                      <a:pt x="37" y="287"/>
                      <a:pt x="31" y="285"/>
                      <a:pt x="25" y="282"/>
                    </a:cubicBezTo>
                    <a:cubicBezTo>
                      <a:pt x="21" y="280"/>
                      <a:pt x="15" y="278"/>
                      <a:pt x="11" y="275"/>
                    </a:cubicBezTo>
                    <a:cubicBezTo>
                      <a:pt x="11" y="275"/>
                      <a:pt x="11" y="275"/>
                      <a:pt x="11" y="275"/>
                    </a:cubicBezTo>
                    <a:cubicBezTo>
                      <a:pt x="12" y="275"/>
                      <a:pt x="12" y="276"/>
                      <a:pt x="13" y="276"/>
                    </a:cubicBezTo>
                    <a:cubicBezTo>
                      <a:pt x="14" y="276"/>
                      <a:pt x="15" y="277"/>
                      <a:pt x="16" y="277"/>
                    </a:cubicBezTo>
                    <a:cubicBezTo>
                      <a:pt x="19" y="278"/>
                      <a:pt x="22" y="279"/>
                      <a:pt x="24" y="280"/>
                    </a:cubicBezTo>
                    <a:cubicBezTo>
                      <a:pt x="30" y="282"/>
                      <a:pt x="36" y="284"/>
                      <a:pt x="42" y="286"/>
                    </a:cubicBezTo>
                    <a:cubicBezTo>
                      <a:pt x="47" y="288"/>
                      <a:pt x="53" y="290"/>
                      <a:pt x="59" y="292"/>
                    </a:cubicBezTo>
                    <a:cubicBezTo>
                      <a:pt x="63" y="294"/>
                      <a:pt x="68" y="296"/>
                      <a:pt x="73" y="297"/>
                    </a:cubicBezTo>
                    <a:cubicBezTo>
                      <a:pt x="73" y="298"/>
                      <a:pt x="73" y="299"/>
                      <a:pt x="73" y="300"/>
                    </a:cubicBezTo>
                    <a:close/>
                    <a:moveTo>
                      <a:pt x="73" y="296"/>
                    </a:moveTo>
                    <a:cubicBezTo>
                      <a:pt x="63" y="291"/>
                      <a:pt x="52" y="287"/>
                      <a:pt x="42" y="283"/>
                    </a:cubicBezTo>
                    <a:cubicBezTo>
                      <a:pt x="35" y="281"/>
                      <a:pt x="29" y="279"/>
                      <a:pt x="22" y="276"/>
                    </a:cubicBezTo>
                    <a:cubicBezTo>
                      <a:pt x="19" y="274"/>
                      <a:pt x="15" y="273"/>
                      <a:pt x="11" y="271"/>
                    </a:cubicBezTo>
                    <a:cubicBezTo>
                      <a:pt x="15" y="273"/>
                      <a:pt x="20" y="274"/>
                      <a:pt x="24" y="276"/>
                    </a:cubicBezTo>
                    <a:cubicBezTo>
                      <a:pt x="29" y="278"/>
                      <a:pt x="35" y="280"/>
                      <a:pt x="40" y="282"/>
                    </a:cubicBezTo>
                    <a:cubicBezTo>
                      <a:pt x="47" y="284"/>
                      <a:pt x="53" y="286"/>
                      <a:pt x="60" y="288"/>
                    </a:cubicBezTo>
                    <a:cubicBezTo>
                      <a:pt x="64" y="290"/>
                      <a:pt x="68" y="292"/>
                      <a:pt x="72" y="293"/>
                    </a:cubicBezTo>
                    <a:cubicBezTo>
                      <a:pt x="73" y="294"/>
                      <a:pt x="73" y="295"/>
                      <a:pt x="73" y="296"/>
                    </a:cubicBezTo>
                    <a:close/>
                    <a:moveTo>
                      <a:pt x="72" y="291"/>
                    </a:moveTo>
                    <a:cubicBezTo>
                      <a:pt x="68" y="289"/>
                      <a:pt x="63" y="287"/>
                      <a:pt x="58" y="285"/>
                    </a:cubicBezTo>
                    <a:cubicBezTo>
                      <a:pt x="52" y="283"/>
                      <a:pt x="47" y="281"/>
                      <a:pt x="41" y="279"/>
                    </a:cubicBezTo>
                    <a:cubicBezTo>
                      <a:pt x="35" y="276"/>
                      <a:pt x="28" y="274"/>
                      <a:pt x="22" y="271"/>
                    </a:cubicBezTo>
                    <a:cubicBezTo>
                      <a:pt x="18" y="270"/>
                      <a:pt x="14" y="268"/>
                      <a:pt x="11" y="266"/>
                    </a:cubicBezTo>
                    <a:cubicBezTo>
                      <a:pt x="10" y="266"/>
                      <a:pt x="6" y="263"/>
                      <a:pt x="10" y="265"/>
                    </a:cubicBezTo>
                    <a:cubicBezTo>
                      <a:pt x="11" y="266"/>
                      <a:pt x="12" y="266"/>
                      <a:pt x="13" y="267"/>
                    </a:cubicBezTo>
                    <a:cubicBezTo>
                      <a:pt x="16" y="268"/>
                      <a:pt x="18" y="269"/>
                      <a:pt x="21" y="270"/>
                    </a:cubicBezTo>
                    <a:cubicBezTo>
                      <a:pt x="26" y="272"/>
                      <a:pt x="32" y="274"/>
                      <a:pt x="38" y="276"/>
                    </a:cubicBezTo>
                    <a:cubicBezTo>
                      <a:pt x="44" y="279"/>
                      <a:pt x="50" y="281"/>
                      <a:pt x="57" y="283"/>
                    </a:cubicBezTo>
                    <a:cubicBezTo>
                      <a:pt x="62" y="285"/>
                      <a:pt x="67" y="286"/>
                      <a:pt x="72" y="289"/>
                    </a:cubicBezTo>
                    <a:cubicBezTo>
                      <a:pt x="72" y="290"/>
                      <a:pt x="72" y="290"/>
                      <a:pt x="72" y="291"/>
                    </a:cubicBezTo>
                    <a:close/>
                    <a:moveTo>
                      <a:pt x="62" y="161"/>
                    </a:moveTo>
                    <a:cubicBezTo>
                      <a:pt x="62" y="162"/>
                      <a:pt x="62" y="162"/>
                      <a:pt x="62" y="162"/>
                    </a:cubicBezTo>
                    <a:cubicBezTo>
                      <a:pt x="60" y="162"/>
                      <a:pt x="59" y="162"/>
                      <a:pt x="58" y="161"/>
                    </a:cubicBezTo>
                    <a:cubicBezTo>
                      <a:pt x="59" y="161"/>
                      <a:pt x="60" y="161"/>
                      <a:pt x="62" y="161"/>
                    </a:cubicBezTo>
                    <a:close/>
                    <a:moveTo>
                      <a:pt x="68" y="249"/>
                    </a:moveTo>
                    <a:cubicBezTo>
                      <a:pt x="65" y="247"/>
                      <a:pt x="62" y="246"/>
                      <a:pt x="59" y="245"/>
                    </a:cubicBezTo>
                    <a:cubicBezTo>
                      <a:pt x="54" y="242"/>
                      <a:pt x="50" y="240"/>
                      <a:pt x="45" y="238"/>
                    </a:cubicBezTo>
                    <a:cubicBezTo>
                      <a:pt x="34" y="233"/>
                      <a:pt x="23" y="229"/>
                      <a:pt x="12" y="224"/>
                    </a:cubicBezTo>
                    <a:cubicBezTo>
                      <a:pt x="12" y="224"/>
                      <a:pt x="12" y="224"/>
                      <a:pt x="11" y="224"/>
                    </a:cubicBezTo>
                    <a:cubicBezTo>
                      <a:pt x="13" y="224"/>
                      <a:pt x="15" y="225"/>
                      <a:pt x="17" y="226"/>
                    </a:cubicBezTo>
                    <a:cubicBezTo>
                      <a:pt x="23" y="228"/>
                      <a:pt x="29" y="230"/>
                      <a:pt x="34" y="232"/>
                    </a:cubicBezTo>
                    <a:cubicBezTo>
                      <a:pt x="45" y="236"/>
                      <a:pt x="56" y="241"/>
                      <a:pt x="68" y="246"/>
                    </a:cubicBezTo>
                    <a:cubicBezTo>
                      <a:pt x="68" y="247"/>
                      <a:pt x="68" y="248"/>
                      <a:pt x="68" y="249"/>
                    </a:cubicBezTo>
                    <a:close/>
                    <a:moveTo>
                      <a:pt x="67" y="242"/>
                    </a:moveTo>
                    <a:cubicBezTo>
                      <a:pt x="59" y="237"/>
                      <a:pt x="50" y="233"/>
                      <a:pt x="41" y="229"/>
                    </a:cubicBezTo>
                    <a:cubicBezTo>
                      <a:pt x="30" y="224"/>
                      <a:pt x="19" y="220"/>
                      <a:pt x="9" y="213"/>
                    </a:cubicBezTo>
                    <a:cubicBezTo>
                      <a:pt x="6" y="210"/>
                      <a:pt x="12" y="214"/>
                      <a:pt x="12" y="214"/>
                    </a:cubicBezTo>
                    <a:cubicBezTo>
                      <a:pt x="14" y="215"/>
                      <a:pt x="15" y="216"/>
                      <a:pt x="17" y="216"/>
                    </a:cubicBezTo>
                    <a:cubicBezTo>
                      <a:pt x="19" y="218"/>
                      <a:pt x="22" y="219"/>
                      <a:pt x="24" y="220"/>
                    </a:cubicBezTo>
                    <a:cubicBezTo>
                      <a:pt x="30" y="223"/>
                      <a:pt x="35" y="225"/>
                      <a:pt x="40" y="227"/>
                    </a:cubicBezTo>
                    <a:cubicBezTo>
                      <a:pt x="45" y="230"/>
                      <a:pt x="51" y="232"/>
                      <a:pt x="56" y="234"/>
                    </a:cubicBezTo>
                    <a:cubicBezTo>
                      <a:pt x="60" y="236"/>
                      <a:pt x="63" y="239"/>
                      <a:pt x="67" y="240"/>
                    </a:cubicBezTo>
                    <a:cubicBezTo>
                      <a:pt x="67" y="241"/>
                      <a:pt x="67" y="242"/>
                      <a:pt x="67" y="242"/>
                    </a:cubicBezTo>
                    <a:close/>
                    <a:moveTo>
                      <a:pt x="59" y="235"/>
                    </a:moveTo>
                    <a:cubicBezTo>
                      <a:pt x="61" y="236"/>
                      <a:pt x="63" y="237"/>
                      <a:pt x="65" y="238"/>
                    </a:cubicBezTo>
                    <a:cubicBezTo>
                      <a:pt x="68" y="241"/>
                      <a:pt x="61" y="236"/>
                      <a:pt x="61" y="236"/>
                    </a:cubicBezTo>
                    <a:cubicBezTo>
                      <a:pt x="60" y="236"/>
                      <a:pt x="60" y="235"/>
                      <a:pt x="59" y="235"/>
                    </a:cubicBezTo>
                    <a:close/>
                    <a:moveTo>
                      <a:pt x="40" y="224"/>
                    </a:moveTo>
                    <a:cubicBezTo>
                      <a:pt x="34" y="221"/>
                      <a:pt x="28" y="218"/>
                      <a:pt x="23" y="215"/>
                    </a:cubicBezTo>
                    <a:cubicBezTo>
                      <a:pt x="19" y="212"/>
                      <a:pt x="13" y="210"/>
                      <a:pt x="10" y="207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1" y="208"/>
                      <a:pt x="13" y="209"/>
                      <a:pt x="14" y="210"/>
                    </a:cubicBezTo>
                    <a:cubicBezTo>
                      <a:pt x="16" y="211"/>
                      <a:pt x="19" y="212"/>
                      <a:pt x="22" y="214"/>
                    </a:cubicBezTo>
                    <a:cubicBezTo>
                      <a:pt x="27" y="216"/>
                      <a:pt x="33" y="219"/>
                      <a:pt x="39" y="221"/>
                    </a:cubicBezTo>
                    <a:cubicBezTo>
                      <a:pt x="49" y="226"/>
                      <a:pt x="57" y="231"/>
                      <a:pt x="67" y="236"/>
                    </a:cubicBezTo>
                    <a:cubicBezTo>
                      <a:pt x="67" y="236"/>
                      <a:pt x="67" y="237"/>
                      <a:pt x="67" y="237"/>
                    </a:cubicBezTo>
                    <a:cubicBezTo>
                      <a:pt x="67" y="238"/>
                      <a:pt x="67" y="238"/>
                      <a:pt x="67" y="239"/>
                    </a:cubicBezTo>
                    <a:cubicBezTo>
                      <a:pt x="63" y="236"/>
                      <a:pt x="59" y="234"/>
                      <a:pt x="55" y="233"/>
                    </a:cubicBezTo>
                    <a:cubicBezTo>
                      <a:pt x="50" y="230"/>
                      <a:pt x="45" y="227"/>
                      <a:pt x="40" y="224"/>
                    </a:cubicBezTo>
                    <a:close/>
                    <a:moveTo>
                      <a:pt x="8" y="205"/>
                    </a:moveTo>
                    <a:cubicBezTo>
                      <a:pt x="8" y="205"/>
                      <a:pt x="7" y="205"/>
                      <a:pt x="7" y="205"/>
                    </a:cubicBezTo>
                    <a:cubicBezTo>
                      <a:pt x="7" y="204"/>
                      <a:pt x="7" y="203"/>
                      <a:pt x="7" y="203"/>
                    </a:cubicBezTo>
                    <a:cubicBezTo>
                      <a:pt x="18" y="209"/>
                      <a:pt x="29" y="215"/>
                      <a:pt x="40" y="220"/>
                    </a:cubicBezTo>
                    <a:cubicBezTo>
                      <a:pt x="45" y="222"/>
                      <a:pt x="50" y="225"/>
                      <a:pt x="55" y="228"/>
                    </a:cubicBezTo>
                    <a:cubicBezTo>
                      <a:pt x="56" y="229"/>
                      <a:pt x="57" y="230"/>
                      <a:pt x="58" y="231"/>
                    </a:cubicBezTo>
                    <a:cubicBezTo>
                      <a:pt x="51" y="227"/>
                      <a:pt x="44" y="223"/>
                      <a:pt x="36" y="219"/>
                    </a:cubicBezTo>
                    <a:cubicBezTo>
                      <a:pt x="31" y="217"/>
                      <a:pt x="26" y="215"/>
                      <a:pt x="20" y="212"/>
                    </a:cubicBezTo>
                    <a:cubicBezTo>
                      <a:pt x="16" y="210"/>
                      <a:pt x="12" y="207"/>
                      <a:pt x="8" y="205"/>
                    </a:cubicBezTo>
                    <a:close/>
                    <a:moveTo>
                      <a:pt x="9" y="187"/>
                    </a:moveTo>
                    <a:cubicBezTo>
                      <a:pt x="13" y="190"/>
                      <a:pt x="17" y="192"/>
                      <a:pt x="21" y="194"/>
                    </a:cubicBezTo>
                    <a:cubicBezTo>
                      <a:pt x="26" y="196"/>
                      <a:pt x="31" y="199"/>
                      <a:pt x="36" y="201"/>
                    </a:cubicBezTo>
                    <a:cubicBezTo>
                      <a:pt x="46" y="206"/>
                      <a:pt x="55" y="211"/>
                      <a:pt x="64" y="218"/>
                    </a:cubicBezTo>
                    <a:cubicBezTo>
                      <a:pt x="67" y="220"/>
                      <a:pt x="63" y="218"/>
                      <a:pt x="63" y="217"/>
                    </a:cubicBezTo>
                    <a:cubicBezTo>
                      <a:pt x="62" y="217"/>
                      <a:pt x="61" y="216"/>
                      <a:pt x="60" y="215"/>
                    </a:cubicBezTo>
                    <a:cubicBezTo>
                      <a:pt x="57" y="214"/>
                      <a:pt x="55" y="213"/>
                      <a:pt x="53" y="211"/>
                    </a:cubicBezTo>
                    <a:cubicBezTo>
                      <a:pt x="48" y="209"/>
                      <a:pt x="42" y="206"/>
                      <a:pt x="37" y="204"/>
                    </a:cubicBezTo>
                    <a:cubicBezTo>
                      <a:pt x="28" y="199"/>
                      <a:pt x="18" y="194"/>
                      <a:pt x="8" y="191"/>
                    </a:cubicBezTo>
                    <a:cubicBezTo>
                      <a:pt x="9" y="188"/>
                      <a:pt x="9" y="186"/>
                      <a:pt x="9" y="183"/>
                    </a:cubicBezTo>
                    <a:cubicBezTo>
                      <a:pt x="9" y="184"/>
                      <a:pt x="10" y="184"/>
                      <a:pt x="10" y="184"/>
                    </a:cubicBezTo>
                    <a:cubicBezTo>
                      <a:pt x="10" y="184"/>
                      <a:pt x="10" y="185"/>
                      <a:pt x="12" y="185"/>
                    </a:cubicBezTo>
                    <a:cubicBezTo>
                      <a:pt x="12" y="185"/>
                      <a:pt x="13" y="185"/>
                      <a:pt x="13" y="186"/>
                    </a:cubicBezTo>
                    <a:cubicBezTo>
                      <a:pt x="14" y="186"/>
                      <a:pt x="15" y="187"/>
                      <a:pt x="16" y="187"/>
                    </a:cubicBezTo>
                    <a:cubicBezTo>
                      <a:pt x="19" y="188"/>
                      <a:pt x="22" y="190"/>
                      <a:pt x="25" y="191"/>
                    </a:cubicBezTo>
                    <a:cubicBezTo>
                      <a:pt x="29" y="193"/>
                      <a:pt x="34" y="195"/>
                      <a:pt x="39" y="198"/>
                    </a:cubicBezTo>
                    <a:cubicBezTo>
                      <a:pt x="48" y="203"/>
                      <a:pt x="57" y="207"/>
                      <a:pt x="65" y="213"/>
                    </a:cubicBezTo>
                    <a:cubicBezTo>
                      <a:pt x="63" y="211"/>
                      <a:pt x="60" y="211"/>
                      <a:pt x="58" y="209"/>
                    </a:cubicBezTo>
                    <a:cubicBezTo>
                      <a:pt x="56" y="208"/>
                      <a:pt x="54" y="207"/>
                      <a:pt x="53" y="206"/>
                    </a:cubicBezTo>
                    <a:cubicBezTo>
                      <a:pt x="48" y="204"/>
                      <a:pt x="43" y="201"/>
                      <a:pt x="38" y="199"/>
                    </a:cubicBezTo>
                    <a:cubicBezTo>
                      <a:pt x="29" y="195"/>
                      <a:pt x="19" y="191"/>
                      <a:pt x="9" y="187"/>
                    </a:cubicBezTo>
                    <a:cubicBezTo>
                      <a:pt x="9" y="186"/>
                      <a:pt x="9" y="187"/>
                      <a:pt x="9" y="187"/>
                    </a:cubicBezTo>
                    <a:close/>
                    <a:moveTo>
                      <a:pt x="65" y="209"/>
                    </a:moveTo>
                    <a:cubicBezTo>
                      <a:pt x="56" y="204"/>
                      <a:pt x="48" y="198"/>
                      <a:pt x="38" y="193"/>
                    </a:cubicBezTo>
                    <a:cubicBezTo>
                      <a:pt x="30" y="190"/>
                      <a:pt x="22" y="187"/>
                      <a:pt x="15" y="182"/>
                    </a:cubicBezTo>
                    <a:cubicBezTo>
                      <a:pt x="15" y="182"/>
                      <a:pt x="15" y="182"/>
                      <a:pt x="15" y="182"/>
                    </a:cubicBezTo>
                    <a:cubicBezTo>
                      <a:pt x="18" y="183"/>
                      <a:pt x="20" y="185"/>
                      <a:pt x="23" y="186"/>
                    </a:cubicBezTo>
                    <a:cubicBezTo>
                      <a:pt x="28" y="188"/>
                      <a:pt x="33" y="190"/>
                      <a:pt x="38" y="193"/>
                    </a:cubicBezTo>
                    <a:cubicBezTo>
                      <a:pt x="47" y="197"/>
                      <a:pt x="56" y="202"/>
                      <a:pt x="65" y="206"/>
                    </a:cubicBezTo>
                    <a:cubicBezTo>
                      <a:pt x="65" y="207"/>
                      <a:pt x="65" y="208"/>
                      <a:pt x="65" y="209"/>
                    </a:cubicBezTo>
                    <a:close/>
                    <a:moveTo>
                      <a:pt x="65" y="201"/>
                    </a:moveTo>
                    <a:cubicBezTo>
                      <a:pt x="61" y="199"/>
                      <a:pt x="57" y="196"/>
                      <a:pt x="53" y="194"/>
                    </a:cubicBezTo>
                    <a:cubicBezTo>
                      <a:pt x="47" y="192"/>
                      <a:pt x="42" y="190"/>
                      <a:pt x="37" y="188"/>
                    </a:cubicBezTo>
                    <a:cubicBezTo>
                      <a:pt x="28" y="183"/>
                      <a:pt x="19" y="179"/>
                      <a:pt x="10" y="174"/>
                    </a:cubicBezTo>
                    <a:cubicBezTo>
                      <a:pt x="10" y="174"/>
                      <a:pt x="10" y="174"/>
                      <a:pt x="10" y="174"/>
                    </a:cubicBezTo>
                    <a:cubicBezTo>
                      <a:pt x="10" y="174"/>
                      <a:pt x="10" y="173"/>
                      <a:pt x="10" y="173"/>
                    </a:cubicBezTo>
                    <a:cubicBezTo>
                      <a:pt x="10" y="173"/>
                      <a:pt x="10" y="172"/>
                      <a:pt x="11" y="172"/>
                    </a:cubicBezTo>
                    <a:cubicBezTo>
                      <a:pt x="20" y="177"/>
                      <a:pt x="28" y="182"/>
                      <a:pt x="38" y="186"/>
                    </a:cubicBezTo>
                    <a:cubicBezTo>
                      <a:pt x="47" y="190"/>
                      <a:pt x="56" y="194"/>
                      <a:pt x="64" y="199"/>
                    </a:cubicBezTo>
                    <a:cubicBezTo>
                      <a:pt x="64" y="199"/>
                      <a:pt x="64" y="199"/>
                      <a:pt x="64" y="199"/>
                    </a:cubicBezTo>
                    <a:cubicBezTo>
                      <a:pt x="65" y="200"/>
                      <a:pt x="65" y="200"/>
                      <a:pt x="65" y="201"/>
                    </a:cubicBezTo>
                    <a:close/>
                    <a:moveTo>
                      <a:pt x="34" y="189"/>
                    </a:moveTo>
                    <a:cubicBezTo>
                      <a:pt x="43" y="193"/>
                      <a:pt x="53" y="197"/>
                      <a:pt x="61" y="203"/>
                    </a:cubicBezTo>
                    <a:cubicBezTo>
                      <a:pt x="63" y="204"/>
                      <a:pt x="68" y="207"/>
                      <a:pt x="61" y="204"/>
                    </a:cubicBezTo>
                    <a:cubicBezTo>
                      <a:pt x="59" y="202"/>
                      <a:pt x="56" y="201"/>
                      <a:pt x="53" y="200"/>
                    </a:cubicBezTo>
                    <a:cubicBezTo>
                      <a:pt x="48" y="197"/>
                      <a:pt x="43" y="195"/>
                      <a:pt x="38" y="192"/>
                    </a:cubicBezTo>
                    <a:cubicBezTo>
                      <a:pt x="29" y="188"/>
                      <a:pt x="19" y="184"/>
                      <a:pt x="10" y="179"/>
                    </a:cubicBezTo>
                    <a:cubicBezTo>
                      <a:pt x="9" y="178"/>
                      <a:pt x="9" y="178"/>
                      <a:pt x="9" y="179"/>
                    </a:cubicBezTo>
                    <a:cubicBezTo>
                      <a:pt x="9" y="177"/>
                      <a:pt x="9" y="176"/>
                      <a:pt x="10" y="175"/>
                    </a:cubicBezTo>
                    <a:cubicBezTo>
                      <a:pt x="16" y="181"/>
                      <a:pt x="26" y="185"/>
                      <a:pt x="34" y="189"/>
                    </a:cubicBezTo>
                    <a:close/>
                    <a:moveTo>
                      <a:pt x="61" y="207"/>
                    </a:moveTo>
                    <a:cubicBezTo>
                      <a:pt x="60" y="207"/>
                      <a:pt x="60" y="207"/>
                      <a:pt x="60" y="207"/>
                    </a:cubicBezTo>
                    <a:cubicBezTo>
                      <a:pt x="58" y="206"/>
                      <a:pt x="56" y="205"/>
                      <a:pt x="54" y="203"/>
                    </a:cubicBezTo>
                    <a:cubicBezTo>
                      <a:pt x="49" y="201"/>
                      <a:pt x="44" y="199"/>
                      <a:pt x="39" y="196"/>
                    </a:cubicBezTo>
                    <a:cubicBezTo>
                      <a:pt x="31" y="193"/>
                      <a:pt x="23" y="190"/>
                      <a:pt x="16" y="186"/>
                    </a:cubicBezTo>
                    <a:cubicBezTo>
                      <a:pt x="13" y="185"/>
                      <a:pt x="11" y="184"/>
                      <a:pt x="9" y="183"/>
                    </a:cubicBezTo>
                    <a:cubicBezTo>
                      <a:pt x="9" y="181"/>
                      <a:pt x="9" y="180"/>
                      <a:pt x="9" y="179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18" y="185"/>
                      <a:pt x="27" y="189"/>
                      <a:pt x="36" y="193"/>
                    </a:cubicBezTo>
                    <a:cubicBezTo>
                      <a:pt x="45" y="197"/>
                      <a:pt x="53" y="202"/>
                      <a:pt x="61" y="207"/>
                    </a:cubicBezTo>
                    <a:close/>
                    <a:moveTo>
                      <a:pt x="66" y="219"/>
                    </a:moveTo>
                    <a:cubicBezTo>
                      <a:pt x="66" y="220"/>
                      <a:pt x="66" y="221"/>
                      <a:pt x="66" y="222"/>
                    </a:cubicBezTo>
                    <a:cubicBezTo>
                      <a:pt x="57" y="217"/>
                      <a:pt x="49" y="211"/>
                      <a:pt x="39" y="207"/>
                    </a:cubicBezTo>
                    <a:cubicBezTo>
                      <a:pt x="29" y="202"/>
                      <a:pt x="19" y="198"/>
                      <a:pt x="10" y="192"/>
                    </a:cubicBezTo>
                    <a:cubicBezTo>
                      <a:pt x="14" y="195"/>
                      <a:pt x="21" y="197"/>
                      <a:pt x="26" y="199"/>
                    </a:cubicBezTo>
                    <a:cubicBezTo>
                      <a:pt x="30" y="201"/>
                      <a:pt x="35" y="204"/>
                      <a:pt x="40" y="206"/>
                    </a:cubicBezTo>
                    <a:cubicBezTo>
                      <a:pt x="49" y="210"/>
                      <a:pt x="57" y="215"/>
                      <a:pt x="66" y="219"/>
                    </a:cubicBezTo>
                    <a:close/>
                    <a:moveTo>
                      <a:pt x="66" y="226"/>
                    </a:moveTo>
                    <a:cubicBezTo>
                      <a:pt x="64" y="224"/>
                      <a:pt x="61" y="223"/>
                      <a:pt x="58" y="221"/>
                    </a:cubicBezTo>
                    <a:cubicBezTo>
                      <a:pt x="53" y="218"/>
                      <a:pt x="49" y="214"/>
                      <a:pt x="44" y="212"/>
                    </a:cubicBezTo>
                    <a:cubicBezTo>
                      <a:pt x="39" y="210"/>
                      <a:pt x="34" y="207"/>
                      <a:pt x="30" y="205"/>
                    </a:cubicBezTo>
                    <a:cubicBezTo>
                      <a:pt x="33" y="207"/>
                      <a:pt x="36" y="208"/>
                      <a:pt x="39" y="210"/>
                    </a:cubicBezTo>
                    <a:cubicBezTo>
                      <a:pt x="45" y="212"/>
                      <a:pt x="50" y="215"/>
                      <a:pt x="55" y="218"/>
                    </a:cubicBezTo>
                    <a:cubicBezTo>
                      <a:pt x="59" y="220"/>
                      <a:pt x="62" y="222"/>
                      <a:pt x="66" y="223"/>
                    </a:cubicBezTo>
                    <a:cubicBezTo>
                      <a:pt x="66" y="224"/>
                      <a:pt x="66" y="225"/>
                      <a:pt x="66" y="226"/>
                    </a:cubicBezTo>
                    <a:close/>
                    <a:moveTo>
                      <a:pt x="67" y="231"/>
                    </a:moveTo>
                    <a:cubicBezTo>
                      <a:pt x="64" y="228"/>
                      <a:pt x="60" y="227"/>
                      <a:pt x="57" y="225"/>
                    </a:cubicBezTo>
                    <a:cubicBezTo>
                      <a:pt x="52" y="222"/>
                      <a:pt x="47" y="219"/>
                      <a:pt x="42" y="216"/>
                    </a:cubicBezTo>
                    <a:cubicBezTo>
                      <a:pt x="33" y="212"/>
                      <a:pt x="25" y="208"/>
                      <a:pt x="16" y="204"/>
                    </a:cubicBezTo>
                    <a:cubicBezTo>
                      <a:pt x="19" y="205"/>
                      <a:pt x="21" y="206"/>
                      <a:pt x="23" y="207"/>
                    </a:cubicBezTo>
                    <a:cubicBezTo>
                      <a:pt x="28" y="210"/>
                      <a:pt x="34" y="212"/>
                      <a:pt x="39" y="214"/>
                    </a:cubicBezTo>
                    <a:cubicBezTo>
                      <a:pt x="48" y="219"/>
                      <a:pt x="57" y="224"/>
                      <a:pt x="66" y="228"/>
                    </a:cubicBezTo>
                    <a:cubicBezTo>
                      <a:pt x="66" y="229"/>
                      <a:pt x="67" y="230"/>
                      <a:pt x="67" y="231"/>
                    </a:cubicBezTo>
                    <a:close/>
                    <a:moveTo>
                      <a:pt x="66" y="232"/>
                    </a:moveTo>
                    <a:cubicBezTo>
                      <a:pt x="65" y="230"/>
                      <a:pt x="62" y="230"/>
                      <a:pt x="60" y="228"/>
                    </a:cubicBezTo>
                    <a:cubicBezTo>
                      <a:pt x="58" y="227"/>
                      <a:pt x="56" y="226"/>
                      <a:pt x="53" y="225"/>
                    </a:cubicBezTo>
                    <a:cubicBezTo>
                      <a:pt x="49" y="222"/>
                      <a:pt x="44" y="220"/>
                      <a:pt x="39" y="217"/>
                    </a:cubicBezTo>
                    <a:cubicBezTo>
                      <a:pt x="30" y="213"/>
                      <a:pt x="20" y="208"/>
                      <a:pt x="11" y="203"/>
                    </a:cubicBezTo>
                    <a:cubicBezTo>
                      <a:pt x="10" y="203"/>
                      <a:pt x="10" y="203"/>
                      <a:pt x="9" y="203"/>
                    </a:cubicBezTo>
                    <a:cubicBezTo>
                      <a:pt x="9" y="202"/>
                      <a:pt x="8" y="202"/>
                      <a:pt x="8" y="202"/>
                    </a:cubicBezTo>
                    <a:cubicBezTo>
                      <a:pt x="8" y="202"/>
                      <a:pt x="8" y="202"/>
                      <a:pt x="8" y="202"/>
                    </a:cubicBezTo>
                    <a:cubicBezTo>
                      <a:pt x="8" y="200"/>
                      <a:pt x="8" y="197"/>
                      <a:pt x="8" y="195"/>
                    </a:cubicBezTo>
                    <a:cubicBezTo>
                      <a:pt x="8" y="194"/>
                      <a:pt x="8" y="193"/>
                      <a:pt x="8" y="192"/>
                    </a:cubicBezTo>
                    <a:cubicBezTo>
                      <a:pt x="18" y="197"/>
                      <a:pt x="27" y="202"/>
                      <a:pt x="37" y="206"/>
                    </a:cubicBezTo>
                    <a:cubicBezTo>
                      <a:pt x="47" y="211"/>
                      <a:pt x="56" y="217"/>
                      <a:pt x="65" y="223"/>
                    </a:cubicBezTo>
                    <a:cubicBezTo>
                      <a:pt x="58" y="218"/>
                      <a:pt x="47" y="213"/>
                      <a:pt x="38" y="208"/>
                    </a:cubicBezTo>
                    <a:cubicBezTo>
                      <a:pt x="28" y="204"/>
                      <a:pt x="19" y="199"/>
                      <a:pt x="9" y="194"/>
                    </a:cubicBezTo>
                    <a:cubicBezTo>
                      <a:pt x="9" y="194"/>
                      <a:pt x="8" y="195"/>
                      <a:pt x="9" y="195"/>
                    </a:cubicBezTo>
                    <a:cubicBezTo>
                      <a:pt x="18" y="201"/>
                      <a:pt x="29" y="205"/>
                      <a:pt x="39" y="210"/>
                    </a:cubicBezTo>
                    <a:cubicBezTo>
                      <a:pt x="48" y="215"/>
                      <a:pt x="56" y="220"/>
                      <a:pt x="64" y="225"/>
                    </a:cubicBezTo>
                    <a:cubicBezTo>
                      <a:pt x="64" y="226"/>
                      <a:pt x="66" y="226"/>
                      <a:pt x="66" y="227"/>
                    </a:cubicBezTo>
                    <a:cubicBezTo>
                      <a:pt x="66" y="227"/>
                      <a:pt x="66" y="227"/>
                      <a:pt x="66" y="227"/>
                    </a:cubicBezTo>
                    <a:cubicBezTo>
                      <a:pt x="65" y="226"/>
                      <a:pt x="63" y="226"/>
                      <a:pt x="62" y="225"/>
                    </a:cubicBezTo>
                    <a:cubicBezTo>
                      <a:pt x="59" y="224"/>
                      <a:pt x="57" y="222"/>
                      <a:pt x="54" y="221"/>
                    </a:cubicBezTo>
                    <a:cubicBezTo>
                      <a:pt x="49" y="218"/>
                      <a:pt x="45" y="216"/>
                      <a:pt x="40" y="214"/>
                    </a:cubicBezTo>
                    <a:cubicBezTo>
                      <a:pt x="29" y="209"/>
                      <a:pt x="19" y="204"/>
                      <a:pt x="8" y="199"/>
                    </a:cubicBezTo>
                    <a:cubicBezTo>
                      <a:pt x="8" y="199"/>
                      <a:pt x="8" y="200"/>
                      <a:pt x="8" y="200"/>
                    </a:cubicBezTo>
                    <a:cubicBezTo>
                      <a:pt x="18" y="206"/>
                      <a:pt x="28" y="211"/>
                      <a:pt x="38" y="216"/>
                    </a:cubicBezTo>
                    <a:cubicBezTo>
                      <a:pt x="44" y="218"/>
                      <a:pt x="49" y="221"/>
                      <a:pt x="54" y="224"/>
                    </a:cubicBezTo>
                    <a:cubicBezTo>
                      <a:pt x="58" y="226"/>
                      <a:pt x="63" y="228"/>
                      <a:pt x="66" y="232"/>
                    </a:cubicBezTo>
                    <a:close/>
                    <a:moveTo>
                      <a:pt x="62" y="165"/>
                    </a:moveTo>
                    <a:cubicBezTo>
                      <a:pt x="60" y="164"/>
                      <a:pt x="59" y="163"/>
                      <a:pt x="59" y="162"/>
                    </a:cubicBezTo>
                    <a:cubicBezTo>
                      <a:pt x="59" y="163"/>
                      <a:pt x="60" y="163"/>
                      <a:pt x="62" y="163"/>
                    </a:cubicBezTo>
                    <a:cubicBezTo>
                      <a:pt x="62" y="164"/>
                      <a:pt x="62" y="164"/>
                      <a:pt x="62" y="165"/>
                    </a:cubicBezTo>
                    <a:close/>
                    <a:moveTo>
                      <a:pt x="62" y="169"/>
                    </a:moveTo>
                    <a:cubicBezTo>
                      <a:pt x="59" y="167"/>
                      <a:pt x="56" y="165"/>
                      <a:pt x="54" y="163"/>
                    </a:cubicBezTo>
                    <a:cubicBezTo>
                      <a:pt x="56" y="164"/>
                      <a:pt x="59" y="165"/>
                      <a:pt x="62" y="166"/>
                    </a:cubicBezTo>
                    <a:cubicBezTo>
                      <a:pt x="62" y="167"/>
                      <a:pt x="62" y="168"/>
                      <a:pt x="62" y="169"/>
                    </a:cubicBezTo>
                    <a:close/>
                    <a:moveTo>
                      <a:pt x="62" y="173"/>
                    </a:moveTo>
                    <a:cubicBezTo>
                      <a:pt x="58" y="170"/>
                      <a:pt x="53" y="167"/>
                      <a:pt x="49" y="164"/>
                    </a:cubicBezTo>
                    <a:cubicBezTo>
                      <a:pt x="52" y="166"/>
                      <a:pt x="57" y="169"/>
                      <a:pt x="62" y="171"/>
                    </a:cubicBezTo>
                    <a:cubicBezTo>
                      <a:pt x="62" y="171"/>
                      <a:pt x="62" y="172"/>
                      <a:pt x="62" y="173"/>
                    </a:cubicBezTo>
                    <a:close/>
                    <a:moveTo>
                      <a:pt x="62" y="178"/>
                    </a:moveTo>
                    <a:cubicBezTo>
                      <a:pt x="56" y="174"/>
                      <a:pt x="49" y="167"/>
                      <a:pt x="42" y="164"/>
                    </a:cubicBezTo>
                    <a:cubicBezTo>
                      <a:pt x="49" y="167"/>
                      <a:pt x="55" y="173"/>
                      <a:pt x="62" y="175"/>
                    </a:cubicBezTo>
                    <a:cubicBezTo>
                      <a:pt x="62" y="176"/>
                      <a:pt x="62" y="177"/>
                      <a:pt x="62" y="178"/>
                    </a:cubicBezTo>
                    <a:close/>
                    <a:moveTo>
                      <a:pt x="41" y="164"/>
                    </a:moveTo>
                    <a:cubicBezTo>
                      <a:pt x="45" y="166"/>
                      <a:pt x="49" y="169"/>
                      <a:pt x="53" y="172"/>
                    </a:cubicBezTo>
                    <a:cubicBezTo>
                      <a:pt x="48" y="169"/>
                      <a:pt x="43" y="166"/>
                      <a:pt x="38" y="164"/>
                    </a:cubicBezTo>
                    <a:cubicBezTo>
                      <a:pt x="39" y="164"/>
                      <a:pt x="39" y="164"/>
                      <a:pt x="40" y="163"/>
                    </a:cubicBezTo>
                    <a:cubicBezTo>
                      <a:pt x="40" y="164"/>
                      <a:pt x="40" y="164"/>
                      <a:pt x="41" y="164"/>
                    </a:cubicBezTo>
                    <a:close/>
                    <a:moveTo>
                      <a:pt x="62" y="179"/>
                    </a:moveTo>
                    <a:cubicBezTo>
                      <a:pt x="63" y="180"/>
                      <a:pt x="63" y="181"/>
                      <a:pt x="63" y="182"/>
                    </a:cubicBezTo>
                    <a:cubicBezTo>
                      <a:pt x="59" y="179"/>
                      <a:pt x="55" y="176"/>
                      <a:pt x="50" y="173"/>
                    </a:cubicBezTo>
                    <a:cubicBezTo>
                      <a:pt x="46" y="170"/>
                      <a:pt x="41" y="168"/>
                      <a:pt x="37" y="164"/>
                    </a:cubicBezTo>
                    <a:cubicBezTo>
                      <a:pt x="39" y="166"/>
                      <a:pt x="42" y="166"/>
                      <a:pt x="44" y="168"/>
                    </a:cubicBezTo>
                    <a:cubicBezTo>
                      <a:pt x="47" y="169"/>
                      <a:pt x="49" y="170"/>
                      <a:pt x="51" y="172"/>
                    </a:cubicBezTo>
                    <a:cubicBezTo>
                      <a:pt x="55" y="174"/>
                      <a:pt x="58" y="176"/>
                      <a:pt x="61" y="178"/>
                    </a:cubicBezTo>
                    <a:cubicBezTo>
                      <a:pt x="62" y="179"/>
                      <a:pt x="62" y="179"/>
                      <a:pt x="62" y="179"/>
                    </a:cubicBezTo>
                    <a:cubicBezTo>
                      <a:pt x="62" y="179"/>
                      <a:pt x="62" y="179"/>
                      <a:pt x="62" y="179"/>
                    </a:cubicBezTo>
                    <a:close/>
                    <a:moveTo>
                      <a:pt x="59" y="180"/>
                    </a:moveTo>
                    <a:cubicBezTo>
                      <a:pt x="54" y="177"/>
                      <a:pt x="50" y="174"/>
                      <a:pt x="45" y="172"/>
                    </a:cubicBezTo>
                    <a:cubicBezTo>
                      <a:pt x="41" y="169"/>
                      <a:pt x="36" y="167"/>
                      <a:pt x="32" y="164"/>
                    </a:cubicBezTo>
                    <a:cubicBezTo>
                      <a:pt x="33" y="164"/>
                      <a:pt x="34" y="164"/>
                      <a:pt x="36" y="164"/>
                    </a:cubicBezTo>
                    <a:cubicBezTo>
                      <a:pt x="40" y="168"/>
                      <a:pt x="45" y="171"/>
                      <a:pt x="50" y="174"/>
                    </a:cubicBezTo>
                    <a:cubicBezTo>
                      <a:pt x="53" y="176"/>
                      <a:pt x="56" y="178"/>
                      <a:pt x="59" y="180"/>
                    </a:cubicBezTo>
                    <a:cubicBezTo>
                      <a:pt x="59" y="180"/>
                      <a:pt x="59" y="180"/>
                      <a:pt x="59" y="180"/>
                    </a:cubicBezTo>
                    <a:close/>
                    <a:moveTo>
                      <a:pt x="47" y="176"/>
                    </a:moveTo>
                    <a:cubicBezTo>
                      <a:pt x="50" y="178"/>
                      <a:pt x="54" y="180"/>
                      <a:pt x="57" y="182"/>
                    </a:cubicBezTo>
                    <a:cubicBezTo>
                      <a:pt x="58" y="183"/>
                      <a:pt x="62" y="185"/>
                      <a:pt x="63" y="186"/>
                    </a:cubicBezTo>
                    <a:cubicBezTo>
                      <a:pt x="63" y="186"/>
                      <a:pt x="63" y="186"/>
                      <a:pt x="63" y="186"/>
                    </a:cubicBezTo>
                    <a:cubicBezTo>
                      <a:pt x="63" y="186"/>
                      <a:pt x="63" y="186"/>
                      <a:pt x="62" y="186"/>
                    </a:cubicBezTo>
                    <a:cubicBezTo>
                      <a:pt x="55" y="183"/>
                      <a:pt x="50" y="178"/>
                      <a:pt x="43" y="175"/>
                    </a:cubicBezTo>
                    <a:cubicBezTo>
                      <a:pt x="40" y="173"/>
                      <a:pt x="36" y="172"/>
                      <a:pt x="33" y="169"/>
                    </a:cubicBezTo>
                    <a:cubicBezTo>
                      <a:pt x="30" y="168"/>
                      <a:pt x="28" y="166"/>
                      <a:pt x="26" y="165"/>
                    </a:cubicBezTo>
                    <a:cubicBezTo>
                      <a:pt x="27" y="165"/>
                      <a:pt x="29" y="165"/>
                      <a:pt x="30" y="164"/>
                    </a:cubicBezTo>
                    <a:cubicBezTo>
                      <a:pt x="36" y="169"/>
                      <a:pt x="42" y="172"/>
                      <a:pt x="47" y="176"/>
                    </a:cubicBezTo>
                    <a:close/>
                    <a:moveTo>
                      <a:pt x="64" y="190"/>
                    </a:moveTo>
                    <a:cubicBezTo>
                      <a:pt x="51" y="181"/>
                      <a:pt x="38" y="174"/>
                      <a:pt x="26" y="166"/>
                    </a:cubicBezTo>
                    <a:cubicBezTo>
                      <a:pt x="33" y="170"/>
                      <a:pt x="39" y="173"/>
                      <a:pt x="46" y="177"/>
                    </a:cubicBezTo>
                    <a:cubicBezTo>
                      <a:pt x="51" y="180"/>
                      <a:pt x="57" y="184"/>
                      <a:pt x="63" y="187"/>
                    </a:cubicBezTo>
                    <a:cubicBezTo>
                      <a:pt x="63" y="188"/>
                      <a:pt x="63" y="189"/>
                      <a:pt x="64" y="190"/>
                    </a:cubicBezTo>
                    <a:close/>
                    <a:moveTo>
                      <a:pt x="61" y="189"/>
                    </a:moveTo>
                    <a:cubicBezTo>
                      <a:pt x="53" y="185"/>
                      <a:pt x="47" y="181"/>
                      <a:pt x="40" y="177"/>
                    </a:cubicBezTo>
                    <a:cubicBezTo>
                      <a:pt x="33" y="174"/>
                      <a:pt x="26" y="171"/>
                      <a:pt x="20" y="167"/>
                    </a:cubicBezTo>
                    <a:cubicBezTo>
                      <a:pt x="22" y="166"/>
                      <a:pt x="23" y="166"/>
                      <a:pt x="25" y="165"/>
                    </a:cubicBezTo>
                    <a:cubicBezTo>
                      <a:pt x="25" y="166"/>
                      <a:pt x="25" y="166"/>
                      <a:pt x="25" y="166"/>
                    </a:cubicBezTo>
                    <a:cubicBezTo>
                      <a:pt x="32" y="171"/>
                      <a:pt x="40" y="175"/>
                      <a:pt x="47" y="179"/>
                    </a:cubicBezTo>
                    <a:cubicBezTo>
                      <a:pt x="50" y="181"/>
                      <a:pt x="54" y="184"/>
                      <a:pt x="57" y="186"/>
                    </a:cubicBezTo>
                    <a:cubicBezTo>
                      <a:pt x="59" y="188"/>
                      <a:pt x="61" y="189"/>
                      <a:pt x="63" y="190"/>
                    </a:cubicBezTo>
                    <a:cubicBezTo>
                      <a:pt x="64" y="191"/>
                      <a:pt x="61" y="189"/>
                      <a:pt x="61" y="189"/>
                    </a:cubicBezTo>
                    <a:close/>
                    <a:moveTo>
                      <a:pt x="42" y="163"/>
                    </a:moveTo>
                    <a:cubicBezTo>
                      <a:pt x="43" y="163"/>
                      <a:pt x="45" y="163"/>
                      <a:pt x="46" y="163"/>
                    </a:cubicBezTo>
                    <a:cubicBezTo>
                      <a:pt x="49" y="165"/>
                      <a:pt x="51" y="166"/>
                      <a:pt x="53" y="168"/>
                    </a:cubicBezTo>
                    <a:cubicBezTo>
                      <a:pt x="56" y="170"/>
                      <a:pt x="59" y="173"/>
                      <a:pt x="62" y="174"/>
                    </a:cubicBezTo>
                    <a:cubicBezTo>
                      <a:pt x="62" y="174"/>
                      <a:pt x="62" y="174"/>
                      <a:pt x="62" y="174"/>
                    </a:cubicBezTo>
                    <a:cubicBezTo>
                      <a:pt x="55" y="171"/>
                      <a:pt x="49" y="166"/>
                      <a:pt x="42" y="163"/>
                    </a:cubicBezTo>
                    <a:close/>
                    <a:moveTo>
                      <a:pt x="48" y="162"/>
                    </a:moveTo>
                    <a:cubicBezTo>
                      <a:pt x="48" y="162"/>
                      <a:pt x="48" y="162"/>
                      <a:pt x="48" y="162"/>
                    </a:cubicBezTo>
                    <a:cubicBezTo>
                      <a:pt x="49" y="162"/>
                      <a:pt x="50" y="162"/>
                      <a:pt x="52" y="162"/>
                    </a:cubicBezTo>
                    <a:cubicBezTo>
                      <a:pt x="52" y="162"/>
                      <a:pt x="52" y="162"/>
                      <a:pt x="52" y="162"/>
                    </a:cubicBezTo>
                    <a:cubicBezTo>
                      <a:pt x="54" y="164"/>
                      <a:pt x="56" y="165"/>
                      <a:pt x="58" y="167"/>
                    </a:cubicBezTo>
                    <a:cubicBezTo>
                      <a:pt x="57" y="166"/>
                      <a:pt x="64" y="171"/>
                      <a:pt x="60" y="169"/>
                    </a:cubicBezTo>
                    <a:cubicBezTo>
                      <a:pt x="60" y="169"/>
                      <a:pt x="59" y="169"/>
                      <a:pt x="58" y="168"/>
                    </a:cubicBezTo>
                    <a:cubicBezTo>
                      <a:pt x="54" y="166"/>
                      <a:pt x="51" y="164"/>
                      <a:pt x="48" y="162"/>
                    </a:cubicBezTo>
                    <a:close/>
                    <a:moveTo>
                      <a:pt x="57" y="161"/>
                    </a:moveTo>
                    <a:cubicBezTo>
                      <a:pt x="57" y="161"/>
                      <a:pt x="57" y="162"/>
                      <a:pt x="57" y="162"/>
                    </a:cubicBezTo>
                    <a:cubicBezTo>
                      <a:pt x="58" y="163"/>
                      <a:pt x="59" y="164"/>
                      <a:pt x="60" y="164"/>
                    </a:cubicBezTo>
                    <a:cubicBezTo>
                      <a:pt x="60" y="165"/>
                      <a:pt x="61" y="165"/>
                      <a:pt x="62" y="166"/>
                    </a:cubicBezTo>
                    <a:cubicBezTo>
                      <a:pt x="62" y="166"/>
                      <a:pt x="62" y="166"/>
                      <a:pt x="62" y="166"/>
                    </a:cubicBezTo>
                    <a:cubicBezTo>
                      <a:pt x="61" y="166"/>
                      <a:pt x="61" y="165"/>
                      <a:pt x="60" y="165"/>
                    </a:cubicBezTo>
                    <a:cubicBezTo>
                      <a:pt x="58" y="164"/>
                      <a:pt x="55" y="163"/>
                      <a:pt x="53" y="162"/>
                    </a:cubicBezTo>
                    <a:cubicBezTo>
                      <a:pt x="54" y="162"/>
                      <a:pt x="56" y="161"/>
                      <a:pt x="57" y="161"/>
                    </a:cubicBezTo>
                    <a:close/>
                    <a:moveTo>
                      <a:pt x="63" y="186"/>
                    </a:moveTo>
                    <a:cubicBezTo>
                      <a:pt x="59" y="182"/>
                      <a:pt x="54" y="180"/>
                      <a:pt x="49" y="176"/>
                    </a:cubicBezTo>
                    <a:cubicBezTo>
                      <a:pt x="46" y="174"/>
                      <a:pt x="43" y="172"/>
                      <a:pt x="40" y="171"/>
                    </a:cubicBezTo>
                    <a:cubicBezTo>
                      <a:pt x="39" y="170"/>
                      <a:pt x="37" y="169"/>
                      <a:pt x="36" y="168"/>
                    </a:cubicBezTo>
                    <a:cubicBezTo>
                      <a:pt x="36" y="168"/>
                      <a:pt x="36" y="168"/>
                      <a:pt x="36" y="168"/>
                    </a:cubicBezTo>
                    <a:cubicBezTo>
                      <a:pt x="40" y="170"/>
                      <a:pt x="44" y="171"/>
                      <a:pt x="48" y="174"/>
                    </a:cubicBezTo>
                    <a:cubicBezTo>
                      <a:pt x="53" y="177"/>
                      <a:pt x="58" y="180"/>
                      <a:pt x="63" y="183"/>
                    </a:cubicBezTo>
                    <a:cubicBezTo>
                      <a:pt x="63" y="184"/>
                      <a:pt x="63" y="185"/>
                      <a:pt x="63" y="186"/>
                    </a:cubicBezTo>
                    <a:close/>
                    <a:moveTo>
                      <a:pt x="64" y="194"/>
                    </a:moveTo>
                    <a:cubicBezTo>
                      <a:pt x="57" y="190"/>
                      <a:pt x="49" y="187"/>
                      <a:pt x="41" y="183"/>
                    </a:cubicBezTo>
                    <a:cubicBezTo>
                      <a:pt x="33" y="178"/>
                      <a:pt x="24" y="174"/>
                      <a:pt x="15" y="170"/>
                    </a:cubicBezTo>
                    <a:cubicBezTo>
                      <a:pt x="15" y="169"/>
                      <a:pt x="14" y="170"/>
                      <a:pt x="15" y="170"/>
                    </a:cubicBezTo>
                    <a:cubicBezTo>
                      <a:pt x="24" y="175"/>
                      <a:pt x="32" y="179"/>
                      <a:pt x="41" y="183"/>
                    </a:cubicBezTo>
                    <a:cubicBezTo>
                      <a:pt x="49" y="187"/>
                      <a:pt x="57" y="191"/>
                      <a:pt x="64" y="195"/>
                    </a:cubicBezTo>
                    <a:cubicBezTo>
                      <a:pt x="64" y="196"/>
                      <a:pt x="64" y="197"/>
                      <a:pt x="64" y="198"/>
                    </a:cubicBezTo>
                    <a:cubicBezTo>
                      <a:pt x="56" y="193"/>
                      <a:pt x="47" y="189"/>
                      <a:pt x="38" y="185"/>
                    </a:cubicBezTo>
                    <a:cubicBezTo>
                      <a:pt x="29" y="181"/>
                      <a:pt x="20" y="176"/>
                      <a:pt x="11" y="172"/>
                    </a:cubicBezTo>
                    <a:cubicBezTo>
                      <a:pt x="12" y="171"/>
                      <a:pt x="12" y="171"/>
                      <a:pt x="12" y="171"/>
                    </a:cubicBezTo>
                    <a:cubicBezTo>
                      <a:pt x="29" y="180"/>
                      <a:pt x="47" y="187"/>
                      <a:pt x="63" y="197"/>
                    </a:cubicBezTo>
                    <a:cubicBezTo>
                      <a:pt x="64" y="197"/>
                      <a:pt x="64" y="196"/>
                      <a:pt x="64" y="196"/>
                    </a:cubicBezTo>
                    <a:cubicBezTo>
                      <a:pt x="47" y="187"/>
                      <a:pt x="30" y="179"/>
                      <a:pt x="13" y="170"/>
                    </a:cubicBezTo>
                    <a:cubicBezTo>
                      <a:pt x="14" y="169"/>
                      <a:pt x="16" y="169"/>
                      <a:pt x="17" y="168"/>
                    </a:cubicBezTo>
                    <a:cubicBezTo>
                      <a:pt x="19" y="169"/>
                      <a:pt x="20" y="170"/>
                      <a:pt x="22" y="171"/>
                    </a:cubicBezTo>
                    <a:cubicBezTo>
                      <a:pt x="24" y="172"/>
                      <a:pt x="26" y="173"/>
                      <a:pt x="28" y="174"/>
                    </a:cubicBezTo>
                    <a:cubicBezTo>
                      <a:pt x="32" y="176"/>
                      <a:pt x="35" y="178"/>
                      <a:pt x="39" y="180"/>
                    </a:cubicBezTo>
                    <a:cubicBezTo>
                      <a:pt x="47" y="185"/>
                      <a:pt x="55" y="189"/>
                      <a:pt x="63" y="193"/>
                    </a:cubicBezTo>
                    <a:cubicBezTo>
                      <a:pt x="64" y="193"/>
                      <a:pt x="64" y="193"/>
                      <a:pt x="64" y="192"/>
                    </a:cubicBezTo>
                    <a:cubicBezTo>
                      <a:pt x="55" y="188"/>
                      <a:pt x="47" y="184"/>
                      <a:pt x="39" y="179"/>
                    </a:cubicBezTo>
                    <a:cubicBezTo>
                      <a:pt x="35" y="177"/>
                      <a:pt x="31" y="175"/>
                      <a:pt x="27" y="173"/>
                    </a:cubicBezTo>
                    <a:cubicBezTo>
                      <a:pt x="24" y="171"/>
                      <a:pt x="21" y="169"/>
                      <a:pt x="18" y="167"/>
                    </a:cubicBezTo>
                    <a:cubicBezTo>
                      <a:pt x="19" y="167"/>
                      <a:pt x="19" y="167"/>
                      <a:pt x="19" y="167"/>
                    </a:cubicBezTo>
                    <a:cubicBezTo>
                      <a:pt x="19" y="167"/>
                      <a:pt x="20" y="167"/>
                      <a:pt x="20" y="167"/>
                    </a:cubicBezTo>
                    <a:cubicBezTo>
                      <a:pt x="26" y="172"/>
                      <a:pt x="35" y="175"/>
                      <a:pt x="42" y="179"/>
                    </a:cubicBezTo>
                    <a:cubicBezTo>
                      <a:pt x="49" y="183"/>
                      <a:pt x="56" y="188"/>
                      <a:pt x="64" y="191"/>
                    </a:cubicBezTo>
                    <a:cubicBezTo>
                      <a:pt x="64" y="192"/>
                      <a:pt x="64" y="193"/>
                      <a:pt x="64" y="194"/>
                    </a:cubicBezTo>
                    <a:close/>
                    <a:moveTo>
                      <a:pt x="65" y="205"/>
                    </a:moveTo>
                    <a:cubicBezTo>
                      <a:pt x="57" y="199"/>
                      <a:pt x="48" y="195"/>
                      <a:pt x="39" y="190"/>
                    </a:cubicBezTo>
                    <a:cubicBezTo>
                      <a:pt x="31" y="186"/>
                      <a:pt x="21" y="182"/>
                      <a:pt x="13" y="177"/>
                    </a:cubicBezTo>
                    <a:cubicBezTo>
                      <a:pt x="8" y="173"/>
                      <a:pt x="14" y="177"/>
                      <a:pt x="16" y="178"/>
                    </a:cubicBezTo>
                    <a:cubicBezTo>
                      <a:pt x="18" y="179"/>
                      <a:pt x="20" y="180"/>
                      <a:pt x="22" y="181"/>
                    </a:cubicBezTo>
                    <a:cubicBezTo>
                      <a:pt x="27" y="183"/>
                      <a:pt x="32" y="186"/>
                      <a:pt x="37" y="188"/>
                    </a:cubicBezTo>
                    <a:cubicBezTo>
                      <a:pt x="42" y="190"/>
                      <a:pt x="47" y="193"/>
                      <a:pt x="52" y="195"/>
                    </a:cubicBezTo>
                    <a:cubicBezTo>
                      <a:pt x="56" y="197"/>
                      <a:pt x="60" y="200"/>
                      <a:pt x="65" y="202"/>
                    </a:cubicBezTo>
                    <a:cubicBezTo>
                      <a:pt x="65" y="203"/>
                      <a:pt x="65" y="204"/>
                      <a:pt x="65" y="205"/>
                    </a:cubicBezTo>
                    <a:close/>
                    <a:moveTo>
                      <a:pt x="65" y="212"/>
                    </a:moveTo>
                    <a:cubicBezTo>
                      <a:pt x="55" y="205"/>
                      <a:pt x="44" y="200"/>
                      <a:pt x="33" y="194"/>
                    </a:cubicBezTo>
                    <a:cubicBezTo>
                      <a:pt x="34" y="195"/>
                      <a:pt x="36" y="196"/>
                      <a:pt x="37" y="196"/>
                    </a:cubicBezTo>
                    <a:cubicBezTo>
                      <a:pt x="47" y="201"/>
                      <a:pt x="56" y="206"/>
                      <a:pt x="65" y="210"/>
                    </a:cubicBezTo>
                    <a:cubicBezTo>
                      <a:pt x="65" y="211"/>
                      <a:pt x="65" y="212"/>
                      <a:pt x="65" y="212"/>
                    </a:cubicBezTo>
                    <a:close/>
                    <a:moveTo>
                      <a:pt x="66" y="218"/>
                    </a:moveTo>
                    <a:cubicBezTo>
                      <a:pt x="49" y="206"/>
                      <a:pt x="29" y="197"/>
                      <a:pt x="10" y="188"/>
                    </a:cubicBezTo>
                    <a:cubicBezTo>
                      <a:pt x="21" y="193"/>
                      <a:pt x="32" y="197"/>
                      <a:pt x="43" y="202"/>
                    </a:cubicBezTo>
                    <a:cubicBezTo>
                      <a:pt x="48" y="204"/>
                      <a:pt x="52" y="207"/>
                      <a:pt x="57" y="210"/>
                    </a:cubicBezTo>
                    <a:cubicBezTo>
                      <a:pt x="60" y="212"/>
                      <a:pt x="62" y="213"/>
                      <a:pt x="66" y="214"/>
                    </a:cubicBezTo>
                    <a:cubicBezTo>
                      <a:pt x="66" y="215"/>
                      <a:pt x="66" y="217"/>
                      <a:pt x="66" y="218"/>
                    </a:cubicBezTo>
                    <a:close/>
                    <a:moveTo>
                      <a:pt x="67" y="234"/>
                    </a:moveTo>
                    <a:cubicBezTo>
                      <a:pt x="63" y="232"/>
                      <a:pt x="59" y="230"/>
                      <a:pt x="55" y="228"/>
                    </a:cubicBezTo>
                    <a:cubicBezTo>
                      <a:pt x="50" y="224"/>
                      <a:pt x="45" y="222"/>
                      <a:pt x="40" y="219"/>
                    </a:cubicBezTo>
                    <a:cubicBezTo>
                      <a:pt x="34" y="217"/>
                      <a:pt x="29" y="214"/>
                      <a:pt x="24" y="211"/>
                    </a:cubicBezTo>
                    <a:cubicBezTo>
                      <a:pt x="22" y="210"/>
                      <a:pt x="21" y="209"/>
                      <a:pt x="19" y="208"/>
                    </a:cubicBezTo>
                    <a:cubicBezTo>
                      <a:pt x="27" y="212"/>
                      <a:pt x="34" y="216"/>
                      <a:pt x="42" y="220"/>
                    </a:cubicBezTo>
                    <a:cubicBezTo>
                      <a:pt x="47" y="222"/>
                      <a:pt x="52" y="225"/>
                      <a:pt x="57" y="227"/>
                    </a:cubicBezTo>
                    <a:cubicBezTo>
                      <a:pt x="60" y="229"/>
                      <a:pt x="63" y="231"/>
                      <a:pt x="67" y="232"/>
                    </a:cubicBezTo>
                    <a:cubicBezTo>
                      <a:pt x="67" y="233"/>
                      <a:pt x="67" y="234"/>
                      <a:pt x="67" y="234"/>
                    </a:cubicBezTo>
                    <a:close/>
                    <a:moveTo>
                      <a:pt x="68" y="254"/>
                    </a:moveTo>
                    <a:cubicBezTo>
                      <a:pt x="64" y="251"/>
                      <a:pt x="59" y="250"/>
                      <a:pt x="55" y="248"/>
                    </a:cubicBezTo>
                    <a:cubicBezTo>
                      <a:pt x="50" y="245"/>
                      <a:pt x="45" y="242"/>
                      <a:pt x="39" y="240"/>
                    </a:cubicBezTo>
                    <a:cubicBezTo>
                      <a:pt x="32" y="237"/>
                      <a:pt x="25" y="234"/>
                      <a:pt x="18" y="231"/>
                    </a:cubicBezTo>
                    <a:cubicBezTo>
                      <a:pt x="24" y="233"/>
                      <a:pt x="29" y="235"/>
                      <a:pt x="35" y="237"/>
                    </a:cubicBezTo>
                    <a:cubicBezTo>
                      <a:pt x="46" y="241"/>
                      <a:pt x="57" y="245"/>
                      <a:pt x="68" y="250"/>
                    </a:cubicBezTo>
                    <a:cubicBezTo>
                      <a:pt x="68" y="252"/>
                      <a:pt x="68" y="253"/>
                      <a:pt x="68" y="254"/>
                    </a:cubicBezTo>
                    <a:close/>
                    <a:moveTo>
                      <a:pt x="66" y="254"/>
                    </a:moveTo>
                    <a:cubicBezTo>
                      <a:pt x="70" y="256"/>
                      <a:pt x="64" y="253"/>
                      <a:pt x="63" y="252"/>
                    </a:cubicBezTo>
                    <a:cubicBezTo>
                      <a:pt x="64" y="253"/>
                      <a:pt x="65" y="253"/>
                      <a:pt x="66" y="254"/>
                    </a:cubicBezTo>
                    <a:close/>
                    <a:moveTo>
                      <a:pt x="71" y="277"/>
                    </a:moveTo>
                    <a:cubicBezTo>
                      <a:pt x="67" y="275"/>
                      <a:pt x="64" y="274"/>
                      <a:pt x="60" y="273"/>
                    </a:cubicBezTo>
                    <a:cubicBezTo>
                      <a:pt x="56" y="271"/>
                      <a:pt x="51" y="269"/>
                      <a:pt x="46" y="267"/>
                    </a:cubicBezTo>
                    <a:cubicBezTo>
                      <a:pt x="49" y="268"/>
                      <a:pt x="51" y="269"/>
                      <a:pt x="54" y="270"/>
                    </a:cubicBezTo>
                    <a:cubicBezTo>
                      <a:pt x="59" y="272"/>
                      <a:pt x="65" y="274"/>
                      <a:pt x="70" y="276"/>
                    </a:cubicBezTo>
                    <a:cubicBezTo>
                      <a:pt x="70" y="276"/>
                      <a:pt x="70" y="277"/>
                      <a:pt x="71" y="277"/>
                    </a:cubicBezTo>
                    <a:close/>
                    <a:moveTo>
                      <a:pt x="25" y="264"/>
                    </a:moveTo>
                    <a:cubicBezTo>
                      <a:pt x="28" y="265"/>
                      <a:pt x="32" y="266"/>
                      <a:pt x="35" y="267"/>
                    </a:cubicBezTo>
                    <a:cubicBezTo>
                      <a:pt x="41" y="269"/>
                      <a:pt x="48" y="271"/>
                      <a:pt x="54" y="273"/>
                    </a:cubicBezTo>
                    <a:cubicBezTo>
                      <a:pt x="60" y="275"/>
                      <a:pt x="65" y="277"/>
                      <a:pt x="71" y="279"/>
                    </a:cubicBezTo>
                    <a:cubicBezTo>
                      <a:pt x="71" y="280"/>
                      <a:pt x="71" y="281"/>
                      <a:pt x="71" y="282"/>
                    </a:cubicBezTo>
                    <a:cubicBezTo>
                      <a:pt x="57" y="274"/>
                      <a:pt x="40" y="270"/>
                      <a:pt x="25" y="264"/>
                    </a:cubicBezTo>
                    <a:close/>
                    <a:moveTo>
                      <a:pt x="52" y="265"/>
                    </a:moveTo>
                    <a:cubicBezTo>
                      <a:pt x="58" y="268"/>
                      <a:pt x="64" y="270"/>
                      <a:pt x="70" y="273"/>
                    </a:cubicBezTo>
                    <a:cubicBezTo>
                      <a:pt x="70" y="273"/>
                      <a:pt x="70" y="274"/>
                      <a:pt x="70" y="275"/>
                    </a:cubicBezTo>
                    <a:cubicBezTo>
                      <a:pt x="66" y="272"/>
                      <a:pt x="61" y="270"/>
                      <a:pt x="56" y="268"/>
                    </a:cubicBezTo>
                    <a:cubicBezTo>
                      <a:pt x="55" y="267"/>
                      <a:pt x="53" y="266"/>
                      <a:pt x="52" y="265"/>
                    </a:cubicBezTo>
                    <a:close/>
                    <a:moveTo>
                      <a:pt x="39" y="258"/>
                    </a:moveTo>
                    <a:cubicBezTo>
                      <a:pt x="33" y="255"/>
                      <a:pt x="26" y="253"/>
                      <a:pt x="20" y="250"/>
                    </a:cubicBezTo>
                    <a:cubicBezTo>
                      <a:pt x="15" y="248"/>
                      <a:pt x="10" y="245"/>
                      <a:pt x="5" y="243"/>
                    </a:cubicBezTo>
                    <a:cubicBezTo>
                      <a:pt x="15" y="247"/>
                      <a:pt x="27" y="251"/>
                      <a:pt x="38" y="255"/>
                    </a:cubicBezTo>
                    <a:cubicBezTo>
                      <a:pt x="44" y="258"/>
                      <a:pt x="50" y="260"/>
                      <a:pt x="56" y="263"/>
                    </a:cubicBezTo>
                    <a:cubicBezTo>
                      <a:pt x="61" y="265"/>
                      <a:pt x="65" y="267"/>
                      <a:pt x="69" y="268"/>
                    </a:cubicBezTo>
                    <a:cubicBezTo>
                      <a:pt x="70" y="270"/>
                      <a:pt x="70" y="271"/>
                      <a:pt x="70" y="272"/>
                    </a:cubicBezTo>
                    <a:cubicBezTo>
                      <a:pt x="60" y="266"/>
                      <a:pt x="50" y="262"/>
                      <a:pt x="39" y="258"/>
                    </a:cubicBezTo>
                    <a:close/>
                    <a:moveTo>
                      <a:pt x="54" y="261"/>
                    </a:moveTo>
                    <a:cubicBezTo>
                      <a:pt x="55" y="262"/>
                      <a:pt x="56" y="262"/>
                      <a:pt x="56" y="262"/>
                    </a:cubicBezTo>
                    <a:cubicBezTo>
                      <a:pt x="59" y="263"/>
                      <a:pt x="62" y="264"/>
                      <a:pt x="65" y="265"/>
                    </a:cubicBezTo>
                    <a:cubicBezTo>
                      <a:pt x="66" y="266"/>
                      <a:pt x="68" y="267"/>
                      <a:pt x="69" y="268"/>
                    </a:cubicBezTo>
                    <a:cubicBezTo>
                      <a:pt x="67" y="267"/>
                      <a:pt x="65" y="266"/>
                      <a:pt x="63" y="265"/>
                    </a:cubicBezTo>
                    <a:cubicBezTo>
                      <a:pt x="60" y="264"/>
                      <a:pt x="57" y="263"/>
                      <a:pt x="54" y="261"/>
                    </a:cubicBezTo>
                    <a:close/>
                    <a:moveTo>
                      <a:pt x="39" y="254"/>
                    </a:moveTo>
                    <a:cubicBezTo>
                      <a:pt x="32" y="252"/>
                      <a:pt x="25" y="249"/>
                      <a:pt x="18" y="246"/>
                    </a:cubicBezTo>
                    <a:cubicBezTo>
                      <a:pt x="17" y="245"/>
                      <a:pt x="16" y="245"/>
                      <a:pt x="15" y="244"/>
                    </a:cubicBezTo>
                    <a:cubicBezTo>
                      <a:pt x="15" y="244"/>
                      <a:pt x="16" y="245"/>
                      <a:pt x="17" y="245"/>
                    </a:cubicBezTo>
                    <a:cubicBezTo>
                      <a:pt x="23" y="247"/>
                      <a:pt x="29" y="248"/>
                      <a:pt x="35" y="250"/>
                    </a:cubicBezTo>
                    <a:cubicBezTo>
                      <a:pt x="41" y="252"/>
                      <a:pt x="47" y="254"/>
                      <a:pt x="53" y="257"/>
                    </a:cubicBezTo>
                    <a:cubicBezTo>
                      <a:pt x="58" y="259"/>
                      <a:pt x="63" y="262"/>
                      <a:pt x="69" y="264"/>
                    </a:cubicBezTo>
                    <a:cubicBezTo>
                      <a:pt x="69" y="265"/>
                      <a:pt x="69" y="266"/>
                      <a:pt x="69" y="267"/>
                    </a:cubicBezTo>
                    <a:cubicBezTo>
                      <a:pt x="66" y="265"/>
                      <a:pt x="62" y="264"/>
                      <a:pt x="58" y="262"/>
                    </a:cubicBezTo>
                    <a:cubicBezTo>
                      <a:pt x="52" y="259"/>
                      <a:pt x="46" y="256"/>
                      <a:pt x="39" y="254"/>
                    </a:cubicBezTo>
                    <a:close/>
                    <a:moveTo>
                      <a:pt x="36" y="248"/>
                    </a:moveTo>
                    <a:cubicBezTo>
                      <a:pt x="31" y="246"/>
                      <a:pt x="25" y="244"/>
                      <a:pt x="19" y="241"/>
                    </a:cubicBezTo>
                    <a:cubicBezTo>
                      <a:pt x="25" y="243"/>
                      <a:pt x="30" y="245"/>
                      <a:pt x="36" y="247"/>
                    </a:cubicBezTo>
                    <a:cubicBezTo>
                      <a:pt x="42" y="249"/>
                      <a:pt x="48" y="251"/>
                      <a:pt x="54" y="253"/>
                    </a:cubicBezTo>
                    <a:cubicBezTo>
                      <a:pt x="59" y="255"/>
                      <a:pt x="63" y="258"/>
                      <a:pt x="68" y="259"/>
                    </a:cubicBezTo>
                    <a:cubicBezTo>
                      <a:pt x="69" y="260"/>
                      <a:pt x="69" y="261"/>
                      <a:pt x="69" y="263"/>
                    </a:cubicBezTo>
                    <a:cubicBezTo>
                      <a:pt x="58" y="258"/>
                      <a:pt x="48" y="252"/>
                      <a:pt x="36" y="248"/>
                    </a:cubicBezTo>
                    <a:close/>
                    <a:moveTo>
                      <a:pt x="68" y="258"/>
                    </a:moveTo>
                    <a:cubicBezTo>
                      <a:pt x="60" y="253"/>
                      <a:pt x="50" y="250"/>
                      <a:pt x="41" y="246"/>
                    </a:cubicBezTo>
                    <a:cubicBezTo>
                      <a:pt x="31" y="243"/>
                      <a:pt x="21" y="238"/>
                      <a:pt x="11" y="234"/>
                    </a:cubicBezTo>
                    <a:cubicBezTo>
                      <a:pt x="11" y="234"/>
                      <a:pt x="11" y="234"/>
                      <a:pt x="12" y="234"/>
                    </a:cubicBezTo>
                    <a:cubicBezTo>
                      <a:pt x="15" y="235"/>
                      <a:pt x="17" y="236"/>
                      <a:pt x="20" y="237"/>
                    </a:cubicBezTo>
                    <a:cubicBezTo>
                      <a:pt x="26" y="240"/>
                      <a:pt x="31" y="242"/>
                      <a:pt x="37" y="243"/>
                    </a:cubicBezTo>
                    <a:cubicBezTo>
                      <a:pt x="48" y="247"/>
                      <a:pt x="58" y="251"/>
                      <a:pt x="68" y="255"/>
                    </a:cubicBezTo>
                    <a:cubicBezTo>
                      <a:pt x="68" y="256"/>
                      <a:pt x="68" y="257"/>
                      <a:pt x="68" y="258"/>
                    </a:cubicBezTo>
                    <a:close/>
                    <a:moveTo>
                      <a:pt x="5" y="225"/>
                    </a:moveTo>
                    <a:cubicBezTo>
                      <a:pt x="5" y="224"/>
                      <a:pt x="5" y="223"/>
                      <a:pt x="5" y="222"/>
                    </a:cubicBezTo>
                    <a:cubicBezTo>
                      <a:pt x="6" y="222"/>
                      <a:pt x="7" y="222"/>
                      <a:pt x="7" y="222"/>
                    </a:cubicBezTo>
                    <a:cubicBezTo>
                      <a:pt x="7" y="223"/>
                      <a:pt x="7" y="223"/>
                      <a:pt x="8" y="223"/>
                    </a:cubicBezTo>
                    <a:cubicBezTo>
                      <a:pt x="18" y="228"/>
                      <a:pt x="29" y="231"/>
                      <a:pt x="39" y="236"/>
                    </a:cubicBezTo>
                    <a:cubicBezTo>
                      <a:pt x="44" y="238"/>
                      <a:pt x="48" y="241"/>
                      <a:pt x="53" y="243"/>
                    </a:cubicBezTo>
                    <a:cubicBezTo>
                      <a:pt x="57" y="245"/>
                      <a:pt x="63" y="246"/>
                      <a:pt x="67" y="249"/>
                    </a:cubicBezTo>
                    <a:cubicBezTo>
                      <a:pt x="69" y="251"/>
                      <a:pt x="64" y="248"/>
                      <a:pt x="64" y="248"/>
                    </a:cubicBezTo>
                    <a:cubicBezTo>
                      <a:pt x="63" y="247"/>
                      <a:pt x="62" y="247"/>
                      <a:pt x="61" y="246"/>
                    </a:cubicBezTo>
                    <a:cubicBezTo>
                      <a:pt x="58" y="245"/>
                      <a:pt x="55" y="244"/>
                      <a:pt x="52" y="243"/>
                    </a:cubicBezTo>
                    <a:cubicBezTo>
                      <a:pt x="47" y="240"/>
                      <a:pt x="42" y="238"/>
                      <a:pt x="37" y="236"/>
                    </a:cubicBezTo>
                    <a:cubicBezTo>
                      <a:pt x="31" y="234"/>
                      <a:pt x="25" y="233"/>
                      <a:pt x="20" y="231"/>
                    </a:cubicBezTo>
                    <a:cubicBezTo>
                      <a:pt x="15" y="229"/>
                      <a:pt x="10" y="227"/>
                      <a:pt x="5" y="225"/>
                    </a:cubicBezTo>
                    <a:close/>
                    <a:moveTo>
                      <a:pt x="7" y="211"/>
                    </a:moveTo>
                    <a:cubicBezTo>
                      <a:pt x="7" y="209"/>
                      <a:pt x="7" y="207"/>
                      <a:pt x="7" y="205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10" y="209"/>
                      <a:pt x="15" y="211"/>
                      <a:pt x="19" y="214"/>
                    </a:cubicBezTo>
                    <a:cubicBezTo>
                      <a:pt x="24" y="216"/>
                      <a:pt x="29" y="219"/>
                      <a:pt x="35" y="222"/>
                    </a:cubicBezTo>
                    <a:cubicBezTo>
                      <a:pt x="40" y="225"/>
                      <a:pt x="45" y="228"/>
                      <a:pt x="51" y="231"/>
                    </a:cubicBezTo>
                    <a:cubicBezTo>
                      <a:pt x="52" y="232"/>
                      <a:pt x="53" y="232"/>
                      <a:pt x="54" y="233"/>
                    </a:cubicBezTo>
                    <a:cubicBezTo>
                      <a:pt x="49" y="230"/>
                      <a:pt x="43" y="228"/>
                      <a:pt x="37" y="225"/>
                    </a:cubicBezTo>
                    <a:cubicBezTo>
                      <a:pt x="32" y="223"/>
                      <a:pt x="26" y="220"/>
                      <a:pt x="20" y="217"/>
                    </a:cubicBezTo>
                    <a:cubicBezTo>
                      <a:pt x="16" y="215"/>
                      <a:pt x="11" y="213"/>
                      <a:pt x="7" y="211"/>
                    </a:cubicBezTo>
                    <a:cubicBezTo>
                      <a:pt x="7" y="211"/>
                      <a:pt x="7" y="211"/>
                      <a:pt x="7" y="211"/>
                    </a:cubicBezTo>
                    <a:close/>
                    <a:moveTo>
                      <a:pt x="41" y="161"/>
                    </a:moveTo>
                    <a:cubicBezTo>
                      <a:pt x="44" y="160"/>
                      <a:pt x="47" y="159"/>
                      <a:pt x="50" y="159"/>
                    </a:cubicBezTo>
                    <a:cubicBezTo>
                      <a:pt x="50" y="159"/>
                      <a:pt x="50" y="158"/>
                      <a:pt x="51" y="158"/>
                    </a:cubicBezTo>
                    <a:cubicBezTo>
                      <a:pt x="51" y="158"/>
                      <a:pt x="51" y="159"/>
                      <a:pt x="51" y="159"/>
                    </a:cubicBezTo>
                    <a:cubicBezTo>
                      <a:pt x="51" y="159"/>
                      <a:pt x="51" y="159"/>
                      <a:pt x="51" y="159"/>
                    </a:cubicBezTo>
                    <a:cubicBezTo>
                      <a:pt x="49" y="160"/>
                      <a:pt x="46" y="160"/>
                      <a:pt x="44" y="160"/>
                    </a:cubicBezTo>
                    <a:cubicBezTo>
                      <a:pt x="43" y="160"/>
                      <a:pt x="42" y="161"/>
                      <a:pt x="41" y="161"/>
                    </a:cubicBezTo>
                    <a:close/>
                    <a:moveTo>
                      <a:pt x="54" y="159"/>
                    </a:moveTo>
                    <a:cubicBezTo>
                      <a:pt x="54" y="158"/>
                      <a:pt x="54" y="158"/>
                      <a:pt x="54" y="158"/>
                    </a:cubicBezTo>
                    <a:cubicBezTo>
                      <a:pt x="55" y="157"/>
                      <a:pt x="57" y="157"/>
                      <a:pt x="58" y="157"/>
                    </a:cubicBezTo>
                    <a:cubicBezTo>
                      <a:pt x="58" y="157"/>
                      <a:pt x="58" y="158"/>
                      <a:pt x="58" y="158"/>
                    </a:cubicBezTo>
                    <a:cubicBezTo>
                      <a:pt x="57" y="159"/>
                      <a:pt x="55" y="159"/>
                      <a:pt x="54" y="159"/>
                    </a:cubicBezTo>
                    <a:cubicBezTo>
                      <a:pt x="54" y="159"/>
                      <a:pt x="54" y="159"/>
                      <a:pt x="54" y="159"/>
                    </a:cubicBezTo>
                    <a:close/>
                    <a:moveTo>
                      <a:pt x="61" y="157"/>
                    </a:moveTo>
                    <a:cubicBezTo>
                      <a:pt x="62" y="156"/>
                      <a:pt x="63" y="156"/>
                      <a:pt x="64" y="156"/>
                    </a:cubicBezTo>
                    <a:cubicBezTo>
                      <a:pt x="64" y="157"/>
                      <a:pt x="64" y="157"/>
                      <a:pt x="64" y="158"/>
                    </a:cubicBezTo>
                    <a:cubicBezTo>
                      <a:pt x="64" y="158"/>
                      <a:pt x="64" y="158"/>
                      <a:pt x="64" y="158"/>
                    </a:cubicBezTo>
                    <a:cubicBezTo>
                      <a:pt x="63" y="158"/>
                      <a:pt x="62" y="158"/>
                      <a:pt x="61" y="158"/>
                    </a:cubicBezTo>
                    <a:cubicBezTo>
                      <a:pt x="61" y="158"/>
                      <a:pt x="61" y="158"/>
                      <a:pt x="61" y="157"/>
                    </a:cubicBezTo>
                    <a:cubicBezTo>
                      <a:pt x="61" y="157"/>
                      <a:pt x="61" y="157"/>
                      <a:pt x="61" y="157"/>
                    </a:cubicBezTo>
                    <a:close/>
                    <a:moveTo>
                      <a:pt x="67" y="156"/>
                    </a:moveTo>
                    <a:cubicBezTo>
                      <a:pt x="68" y="156"/>
                      <a:pt x="69" y="156"/>
                      <a:pt x="70" y="156"/>
                    </a:cubicBezTo>
                    <a:cubicBezTo>
                      <a:pt x="70" y="157"/>
                      <a:pt x="70" y="157"/>
                      <a:pt x="70" y="158"/>
                    </a:cubicBezTo>
                    <a:cubicBezTo>
                      <a:pt x="69" y="158"/>
                      <a:pt x="68" y="158"/>
                      <a:pt x="68" y="158"/>
                    </a:cubicBezTo>
                    <a:cubicBezTo>
                      <a:pt x="67" y="158"/>
                      <a:pt x="67" y="158"/>
                      <a:pt x="67" y="158"/>
                    </a:cubicBezTo>
                    <a:cubicBezTo>
                      <a:pt x="67" y="157"/>
                      <a:pt x="67" y="157"/>
                      <a:pt x="67" y="156"/>
                    </a:cubicBezTo>
                    <a:close/>
                    <a:moveTo>
                      <a:pt x="72" y="156"/>
                    </a:moveTo>
                    <a:cubicBezTo>
                      <a:pt x="73" y="156"/>
                      <a:pt x="74" y="156"/>
                      <a:pt x="75" y="156"/>
                    </a:cubicBezTo>
                    <a:cubicBezTo>
                      <a:pt x="75" y="157"/>
                      <a:pt x="75" y="157"/>
                      <a:pt x="75" y="158"/>
                    </a:cubicBezTo>
                    <a:cubicBezTo>
                      <a:pt x="74" y="158"/>
                      <a:pt x="73" y="158"/>
                      <a:pt x="72" y="158"/>
                    </a:cubicBezTo>
                    <a:cubicBezTo>
                      <a:pt x="72" y="157"/>
                      <a:pt x="72" y="157"/>
                      <a:pt x="72" y="156"/>
                    </a:cubicBezTo>
                    <a:close/>
                    <a:moveTo>
                      <a:pt x="79" y="156"/>
                    </a:moveTo>
                    <a:cubicBezTo>
                      <a:pt x="79" y="157"/>
                      <a:pt x="79" y="158"/>
                      <a:pt x="80" y="158"/>
                    </a:cubicBezTo>
                    <a:cubicBezTo>
                      <a:pt x="79" y="158"/>
                      <a:pt x="78" y="158"/>
                      <a:pt x="78" y="158"/>
                    </a:cubicBezTo>
                    <a:cubicBezTo>
                      <a:pt x="78" y="158"/>
                      <a:pt x="78" y="157"/>
                      <a:pt x="78" y="156"/>
                    </a:cubicBezTo>
                    <a:cubicBezTo>
                      <a:pt x="79" y="156"/>
                      <a:pt x="79" y="156"/>
                      <a:pt x="79" y="156"/>
                    </a:cubicBezTo>
                    <a:close/>
                    <a:moveTo>
                      <a:pt x="82" y="156"/>
                    </a:moveTo>
                    <a:cubicBezTo>
                      <a:pt x="83" y="156"/>
                      <a:pt x="85" y="157"/>
                      <a:pt x="86" y="157"/>
                    </a:cubicBezTo>
                    <a:cubicBezTo>
                      <a:pt x="86" y="158"/>
                      <a:pt x="86" y="158"/>
                      <a:pt x="86" y="159"/>
                    </a:cubicBezTo>
                    <a:cubicBezTo>
                      <a:pt x="85" y="159"/>
                      <a:pt x="84" y="159"/>
                      <a:pt x="82" y="159"/>
                    </a:cubicBezTo>
                    <a:cubicBezTo>
                      <a:pt x="82" y="158"/>
                      <a:pt x="82" y="157"/>
                      <a:pt x="82" y="156"/>
                    </a:cubicBezTo>
                    <a:close/>
                    <a:moveTo>
                      <a:pt x="89" y="157"/>
                    </a:moveTo>
                    <a:cubicBezTo>
                      <a:pt x="90" y="157"/>
                      <a:pt x="91" y="157"/>
                      <a:pt x="92" y="158"/>
                    </a:cubicBezTo>
                    <a:cubicBezTo>
                      <a:pt x="92" y="158"/>
                      <a:pt x="92" y="158"/>
                      <a:pt x="92" y="158"/>
                    </a:cubicBezTo>
                    <a:cubicBezTo>
                      <a:pt x="92" y="158"/>
                      <a:pt x="92" y="159"/>
                      <a:pt x="92" y="160"/>
                    </a:cubicBezTo>
                    <a:cubicBezTo>
                      <a:pt x="91" y="160"/>
                      <a:pt x="90" y="160"/>
                      <a:pt x="89" y="159"/>
                    </a:cubicBezTo>
                    <a:cubicBezTo>
                      <a:pt x="89" y="159"/>
                      <a:pt x="89" y="159"/>
                      <a:pt x="89" y="159"/>
                    </a:cubicBezTo>
                    <a:cubicBezTo>
                      <a:pt x="89" y="159"/>
                      <a:pt x="89" y="158"/>
                      <a:pt x="89" y="157"/>
                    </a:cubicBezTo>
                    <a:close/>
                    <a:moveTo>
                      <a:pt x="104" y="314"/>
                    </a:moveTo>
                    <a:cubicBezTo>
                      <a:pt x="104" y="313"/>
                      <a:pt x="104" y="312"/>
                      <a:pt x="104" y="312"/>
                    </a:cubicBezTo>
                    <a:cubicBezTo>
                      <a:pt x="104" y="312"/>
                      <a:pt x="105" y="313"/>
                      <a:pt x="105" y="313"/>
                    </a:cubicBezTo>
                    <a:cubicBezTo>
                      <a:pt x="109" y="316"/>
                      <a:pt x="106" y="315"/>
                      <a:pt x="104" y="314"/>
                    </a:cubicBezTo>
                    <a:close/>
                    <a:moveTo>
                      <a:pt x="111" y="310"/>
                    </a:moveTo>
                    <a:cubicBezTo>
                      <a:pt x="108" y="308"/>
                      <a:pt x="105" y="307"/>
                      <a:pt x="103" y="305"/>
                    </a:cubicBezTo>
                    <a:cubicBezTo>
                      <a:pt x="103" y="304"/>
                      <a:pt x="103" y="303"/>
                      <a:pt x="102" y="302"/>
                    </a:cubicBezTo>
                    <a:cubicBezTo>
                      <a:pt x="107" y="307"/>
                      <a:pt x="114" y="310"/>
                      <a:pt x="119" y="315"/>
                    </a:cubicBezTo>
                    <a:cubicBezTo>
                      <a:pt x="117" y="314"/>
                      <a:pt x="115" y="313"/>
                      <a:pt x="114" y="312"/>
                    </a:cubicBezTo>
                    <a:cubicBezTo>
                      <a:pt x="114" y="312"/>
                      <a:pt x="111" y="310"/>
                      <a:pt x="111" y="310"/>
                    </a:cubicBezTo>
                    <a:close/>
                    <a:moveTo>
                      <a:pt x="111" y="314"/>
                    </a:moveTo>
                    <a:cubicBezTo>
                      <a:pt x="113" y="316"/>
                      <a:pt x="109" y="313"/>
                      <a:pt x="109" y="313"/>
                    </a:cubicBezTo>
                    <a:cubicBezTo>
                      <a:pt x="108" y="312"/>
                      <a:pt x="107" y="312"/>
                      <a:pt x="106" y="311"/>
                    </a:cubicBezTo>
                    <a:cubicBezTo>
                      <a:pt x="105" y="310"/>
                      <a:pt x="104" y="310"/>
                      <a:pt x="103" y="309"/>
                    </a:cubicBezTo>
                    <a:cubicBezTo>
                      <a:pt x="103" y="308"/>
                      <a:pt x="103" y="307"/>
                      <a:pt x="103" y="306"/>
                    </a:cubicBezTo>
                    <a:cubicBezTo>
                      <a:pt x="106" y="309"/>
                      <a:pt x="109" y="311"/>
                      <a:pt x="111" y="314"/>
                    </a:cubicBezTo>
                    <a:close/>
                    <a:moveTo>
                      <a:pt x="102" y="298"/>
                    </a:moveTo>
                    <a:cubicBezTo>
                      <a:pt x="108" y="304"/>
                      <a:pt x="117" y="309"/>
                      <a:pt x="124" y="315"/>
                    </a:cubicBezTo>
                    <a:cubicBezTo>
                      <a:pt x="124" y="315"/>
                      <a:pt x="125" y="316"/>
                      <a:pt x="125" y="316"/>
                    </a:cubicBezTo>
                    <a:cubicBezTo>
                      <a:pt x="125" y="316"/>
                      <a:pt x="125" y="316"/>
                      <a:pt x="125" y="316"/>
                    </a:cubicBezTo>
                    <a:cubicBezTo>
                      <a:pt x="124" y="315"/>
                      <a:pt x="122" y="314"/>
                      <a:pt x="121" y="313"/>
                    </a:cubicBezTo>
                    <a:cubicBezTo>
                      <a:pt x="119" y="312"/>
                      <a:pt x="117" y="310"/>
                      <a:pt x="115" y="309"/>
                    </a:cubicBezTo>
                    <a:cubicBezTo>
                      <a:pt x="111" y="306"/>
                      <a:pt x="106" y="304"/>
                      <a:pt x="102" y="301"/>
                    </a:cubicBezTo>
                    <a:cubicBezTo>
                      <a:pt x="102" y="301"/>
                      <a:pt x="102" y="301"/>
                      <a:pt x="102" y="301"/>
                    </a:cubicBezTo>
                    <a:cubicBezTo>
                      <a:pt x="102" y="300"/>
                      <a:pt x="102" y="299"/>
                      <a:pt x="102" y="298"/>
                    </a:cubicBezTo>
                    <a:close/>
                    <a:moveTo>
                      <a:pt x="101" y="293"/>
                    </a:move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9" y="301"/>
                      <a:pt x="119" y="306"/>
                      <a:pt x="127" y="312"/>
                    </a:cubicBezTo>
                    <a:cubicBezTo>
                      <a:pt x="126" y="312"/>
                      <a:pt x="125" y="311"/>
                      <a:pt x="124" y="310"/>
                    </a:cubicBezTo>
                    <a:cubicBezTo>
                      <a:pt x="121" y="309"/>
                      <a:pt x="119" y="307"/>
                      <a:pt x="116" y="305"/>
                    </a:cubicBezTo>
                    <a:cubicBezTo>
                      <a:pt x="111" y="302"/>
                      <a:pt x="106" y="299"/>
                      <a:pt x="102" y="296"/>
                    </a:cubicBezTo>
                    <a:cubicBezTo>
                      <a:pt x="101" y="295"/>
                      <a:pt x="101" y="294"/>
                      <a:pt x="101" y="293"/>
                    </a:cubicBezTo>
                    <a:close/>
                    <a:moveTo>
                      <a:pt x="101" y="290"/>
                    </a:moveTo>
                    <a:cubicBezTo>
                      <a:pt x="104" y="293"/>
                      <a:pt x="109" y="295"/>
                      <a:pt x="113" y="298"/>
                    </a:cubicBezTo>
                    <a:cubicBezTo>
                      <a:pt x="120" y="303"/>
                      <a:pt x="127" y="307"/>
                      <a:pt x="134" y="313"/>
                    </a:cubicBezTo>
                    <a:cubicBezTo>
                      <a:pt x="137" y="316"/>
                      <a:pt x="134" y="313"/>
                      <a:pt x="133" y="312"/>
                    </a:cubicBezTo>
                    <a:cubicBezTo>
                      <a:pt x="131" y="312"/>
                      <a:pt x="130" y="311"/>
                      <a:pt x="129" y="310"/>
                    </a:cubicBezTo>
                    <a:cubicBezTo>
                      <a:pt x="127" y="308"/>
                      <a:pt x="124" y="306"/>
                      <a:pt x="121" y="304"/>
                    </a:cubicBezTo>
                    <a:cubicBezTo>
                      <a:pt x="114" y="301"/>
                      <a:pt x="108" y="296"/>
                      <a:pt x="102" y="293"/>
                    </a:cubicBez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1" y="292"/>
                      <a:pt x="101" y="291"/>
                      <a:pt x="101" y="290"/>
                    </a:cubicBezTo>
                    <a:close/>
                    <a:moveTo>
                      <a:pt x="104" y="292"/>
                    </a:moveTo>
                    <a:cubicBezTo>
                      <a:pt x="105" y="292"/>
                      <a:pt x="103" y="291"/>
                      <a:pt x="102" y="290"/>
                    </a:cubicBezTo>
                    <a:cubicBezTo>
                      <a:pt x="103" y="291"/>
                      <a:pt x="104" y="292"/>
                      <a:pt x="105" y="292"/>
                    </a:cubicBezTo>
                    <a:cubicBezTo>
                      <a:pt x="105" y="292"/>
                      <a:pt x="104" y="292"/>
                      <a:pt x="104" y="292"/>
                    </a:cubicBezTo>
                    <a:close/>
                    <a:moveTo>
                      <a:pt x="100" y="285"/>
                    </a:moveTo>
                    <a:cubicBezTo>
                      <a:pt x="105" y="290"/>
                      <a:pt x="111" y="293"/>
                      <a:pt x="117" y="296"/>
                    </a:cubicBezTo>
                    <a:cubicBezTo>
                      <a:pt x="122" y="300"/>
                      <a:pt x="127" y="304"/>
                      <a:pt x="132" y="308"/>
                    </a:cubicBezTo>
                    <a:cubicBezTo>
                      <a:pt x="132" y="308"/>
                      <a:pt x="131" y="307"/>
                      <a:pt x="131" y="307"/>
                    </a:cubicBezTo>
                    <a:cubicBezTo>
                      <a:pt x="128" y="305"/>
                      <a:pt x="124" y="303"/>
                      <a:pt x="121" y="301"/>
                    </a:cubicBezTo>
                    <a:cubicBezTo>
                      <a:pt x="114" y="297"/>
                      <a:pt x="107" y="293"/>
                      <a:pt x="100" y="288"/>
                    </a:cubicBezTo>
                    <a:cubicBezTo>
                      <a:pt x="100" y="287"/>
                      <a:pt x="100" y="286"/>
                      <a:pt x="100" y="285"/>
                    </a:cubicBezTo>
                    <a:close/>
                    <a:moveTo>
                      <a:pt x="100" y="280"/>
                    </a:moveTo>
                    <a:cubicBezTo>
                      <a:pt x="105" y="286"/>
                      <a:pt x="113" y="290"/>
                      <a:pt x="120" y="295"/>
                    </a:cubicBezTo>
                    <a:cubicBezTo>
                      <a:pt x="125" y="298"/>
                      <a:pt x="130" y="302"/>
                      <a:pt x="135" y="305"/>
                    </a:cubicBezTo>
                    <a:cubicBezTo>
                      <a:pt x="135" y="306"/>
                      <a:pt x="136" y="307"/>
                      <a:pt x="137" y="308"/>
                    </a:cubicBezTo>
                    <a:cubicBezTo>
                      <a:pt x="132" y="304"/>
                      <a:pt x="127" y="300"/>
                      <a:pt x="122" y="297"/>
                    </a:cubicBezTo>
                    <a:cubicBezTo>
                      <a:pt x="114" y="293"/>
                      <a:pt x="107" y="289"/>
                      <a:pt x="100" y="284"/>
                    </a:cubicBezTo>
                    <a:cubicBezTo>
                      <a:pt x="100" y="283"/>
                      <a:pt x="100" y="281"/>
                      <a:pt x="100" y="280"/>
                    </a:cubicBezTo>
                    <a:close/>
                    <a:moveTo>
                      <a:pt x="99" y="276"/>
                    </a:moveTo>
                    <a:cubicBezTo>
                      <a:pt x="107" y="283"/>
                      <a:pt x="116" y="288"/>
                      <a:pt x="124" y="294"/>
                    </a:cubicBezTo>
                    <a:cubicBezTo>
                      <a:pt x="129" y="297"/>
                      <a:pt x="134" y="301"/>
                      <a:pt x="139" y="304"/>
                    </a:cubicBezTo>
                    <a:cubicBezTo>
                      <a:pt x="140" y="305"/>
                      <a:pt x="140" y="305"/>
                      <a:pt x="141" y="306"/>
                    </a:cubicBezTo>
                    <a:cubicBezTo>
                      <a:pt x="136" y="302"/>
                      <a:pt x="130" y="299"/>
                      <a:pt x="124" y="295"/>
                    </a:cubicBezTo>
                    <a:cubicBezTo>
                      <a:pt x="116" y="290"/>
                      <a:pt x="107" y="285"/>
                      <a:pt x="99" y="279"/>
                    </a:cubicBezTo>
                    <a:cubicBezTo>
                      <a:pt x="99" y="278"/>
                      <a:pt x="99" y="278"/>
                      <a:pt x="99" y="277"/>
                    </a:cubicBezTo>
                    <a:cubicBezTo>
                      <a:pt x="99" y="277"/>
                      <a:pt x="99" y="276"/>
                      <a:pt x="99" y="276"/>
                    </a:cubicBezTo>
                    <a:close/>
                    <a:moveTo>
                      <a:pt x="99" y="271"/>
                    </a:moveTo>
                    <a:cubicBezTo>
                      <a:pt x="102" y="274"/>
                      <a:pt x="106" y="277"/>
                      <a:pt x="110" y="280"/>
                    </a:cubicBezTo>
                    <a:cubicBezTo>
                      <a:pt x="114" y="283"/>
                      <a:pt x="119" y="286"/>
                      <a:pt x="123" y="289"/>
                    </a:cubicBezTo>
                    <a:cubicBezTo>
                      <a:pt x="129" y="293"/>
                      <a:pt x="135" y="296"/>
                      <a:pt x="140" y="300"/>
                    </a:cubicBezTo>
                    <a:cubicBezTo>
                      <a:pt x="137" y="298"/>
                      <a:pt x="134" y="297"/>
                      <a:pt x="131" y="295"/>
                    </a:cubicBezTo>
                    <a:cubicBezTo>
                      <a:pt x="120" y="289"/>
                      <a:pt x="109" y="282"/>
                      <a:pt x="99" y="274"/>
                    </a:cubicBezTo>
                    <a:cubicBezTo>
                      <a:pt x="99" y="273"/>
                      <a:pt x="99" y="272"/>
                      <a:pt x="99" y="271"/>
                    </a:cubicBezTo>
                    <a:close/>
                    <a:moveTo>
                      <a:pt x="99" y="264"/>
                    </a:moveTo>
                    <a:cubicBezTo>
                      <a:pt x="104" y="272"/>
                      <a:pt x="114" y="277"/>
                      <a:pt x="122" y="283"/>
                    </a:cubicBezTo>
                    <a:cubicBezTo>
                      <a:pt x="127" y="286"/>
                      <a:pt x="133" y="290"/>
                      <a:pt x="138" y="294"/>
                    </a:cubicBezTo>
                    <a:cubicBezTo>
                      <a:pt x="142" y="296"/>
                      <a:pt x="145" y="298"/>
                      <a:pt x="148" y="301"/>
                    </a:cubicBezTo>
                    <a:cubicBezTo>
                      <a:pt x="143" y="297"/>
                      <a:pt x="137" y="294"/>
                      <a:pt x="132" y="291"/>
                    </a:cubicBezTo>
                    <a:cubicBezTo>
                      <a:pt x="121" y="284"/>
                      <a:pt x="108" y="279"/>
                      <a:pt x="99" y="269"/>
                    </a:cubicBezTo>
                    <a:cubicBezTo>
                      <a:pt x="99" y="268"/>
                      <a:pt x="99" y="266"/>
                      <a:pt x="99" y="264"/>
                    </a:cubicBezTo>
                    <a:close/>
                    <a:moveTo>
                      <a:pt x="98" y="258"/>
                    </a:moveTo>
                    <a:cubicBezTo>
                      <a:pt x="100" y="262"/>
                      <a:pt x="106" y="264"/>
                      <a:pt x="109" y="267"/>
                    </a:cubicBezTo>
                    <a:cubicBezTo>
                      <a:pt x="116" y="272"/>
                      <a:pt x="122" y="277"/>
                      <a:pt x="129" y="281"/>
                    </a:cubicBezTo>
                    <a:cubicBezTo>
                      <a:pt x="136" y="286"/>
                      <a:pt x="143" y="291"/>
                      <a:pt x="151" y="296"/>
                    </a:cubicBezTo>
                    <a:cubicBezTo>
                      <a:pt x="156" y="299"/>
                      <a:pt x="160" y="303"/>
                      <a:pt x="166" y="306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65" y="306"/>
                      <a:pt x="164" y="306"/>
                      <a:pt x="163" y="305"/>
                    </a:cubicBezTo>
                    <a:cubicBezTo>
                      <a:pt x="159" y="303"/>
                      <a:pt x="154" y="300"/>
                      <a:pt x="150" y="297"/>
                    </a:cubicBezTo>
                    <a:cubicBezTo>
                      <a:pt x="141" y="292"/>
                      <a:pt x="131" y="287"/>
                      <a:pt x="122" y="281"/>
                    </a:cubicBezTo>
                    <a:cubicBezTo>
                      <a:pt x="114" y="275"/>
                      <a:pt x="107" y="268"/>
                      <a:pt x="99" y="263"/>
                    </a:cubicBezTo>
                    <a:cubicBezTo>
                      <a:pt x="98" y="261"/>
                      <a:pt x="98" y="260"/>
                      <a:pt x="98" y="258"/>
                    </a:cubicBezTo>
                    <a:close/>
                    <a:moveTo>
                      <a:pt x="142" y="289"/>
                    </a:moveTo>
                    <a:cubicBezTo>
                      <a:pt x="132" y="283"/>
                      <a:pt x="123" y="277"/>
                      <a:pt x="114" y="270"/>
                    </a:cubicBezTo>
                    <a:cubicBezTo>
                      <a:pt x="110" y="267"/>
                      <a:pt x="106" y="264"/>
                      <a:pt x="102" y="261"/>
                    </a:cubicBezTo>
                    <a:cubicBezTo>
                      <a:pt x="101" y="260"/>
                      <a:pt x="100" y="259"/>
                      <a:pt x="99" y="257"/>
                    </a:cubicBezTo>
                    <a:cubicBezTo>
                      <a:pt x="99" y="257"/>
                      <a:pt x="99" y="257"/>
                      <a:pt x="99" y="257"/>
                    </a:cubicBezTo>
                    <a:cubicBezTo>
                      <a:pt x="100" y="257"/>
                      <a:pt x="101" y="258"/>
                      <a:pt x="102" y="259"/>
                    </a:cubicBezTo>
                    <a:cubicBezTo>
                      <a:pt x="103" y="260"/>
                      <a:pt x="104" y="261"/>
                      <a:pt x="106" y="262"/>
                    </a:cubicBezTo>
                    <a:cubicBezTo>
                      <a:pt x="114" y="268"/>
                      <a:pt x="122" y="274"/>
                      <a:pt x="130" y="279"/>
                    </a:cubicBezTo>
                    <a:cubicBezTo>
                      <a:pt x="139" y="286"/>
                      <a:pt x="149" y="292"/>
                      <a:pt x="158" y="299"/>
                    </a:cubicBezTo>
                    <a:cubicBezTo>
                      <a:pt x="160" y="301"/>
                      <a:pt x="162" y="302"/>
                      <a:pt x="164" y="304"/>
                    </a:cubicBezTo>
                    <a:cubicBezTo>
                      <a:pt x="164" y="304"/>
                      <a:pt x="164" y="304"/>
                      <a:pt x="164" y="304"/>
                    </a:cubicBezTo>
                    <a:cubicBezTo>
                      <a:pt x="156" y="300"/>
                      <a:pt x="149" y="294"/>
                      <a:pt x="142" y="289"/>
                    </a:cubicBezTo>
                    <a:close/>
                    <a:moveTo>
                      <a:pt x="169" y="305"/>
                    </a:moveTo>
                    <a:cubicBezTo>
                      <a:pt x="169" y="304"/>
                      <a:pt x="168" y="304"/>
                      <a:pt x="167" y="303"/>
                    </a:cubicBezTo>
                    <a:cubicBezTo>
                      <a:pt x="166" y="302"/>
                      <a:pt x="165" y="302"/>
                      <a:pt x="163" y="301"/>
                    </a:cubicBezTo>
                    <a:cubicBezTo>
                      <a:pt x="160" y="298"/>
                      <a:pt x="156" y="295"/>
                      <a:pt x="153" y="293"/>
                    </a:cubicBezTo>
                    <a:cubicBezTo>
                      <a:pt x="146" y="287"/>
                      <a:pt x="139" y="282"/>
                      <a:pt x="132" y="276"/>
                    </a:cubicBezTo>
                    <a:cubicBezTo>
                      <a:pt x="125" y="271"/>
                      <a:pt x="120" y="265"/>
                      <a:pt x="113" y="260"/>
                    </a:cubicBezTo>
                    <a:cubicBezTo>
                      <a:pt x="108" y="256"/>
                      <a:pt x="103" y="253"/>
                      <a:pt x="98" y="249"/>
                    </a:cubicBezTo>
                    <a:cubicBezTo>
                      <a:pt x="98" y="247"/>
                      <a:pt x="98" y="246"/>
                      <a:pt x="98" y="244"/>
                    </a:cubicBezTo>
                    <a:cubicBezTo>
                      <a:pt x="101" y="249"/>
                      <a:pt x="106" y="253"/>
                      <a:pt x="111" y="257"/>
                    </a:cubicBezTo>
                    <a:cubicBezTo>
                      <a:pt x="118" y="262"/>
                      <a:pt x="124" y="268"/>
                      <a:pt x="131" y="273"/>
                    </a:cubicBezTo>
                    <a:cubicBezTo>
                      <a:pt x="143" y="283"/>
                      <a:pt x="157" y="292"/>
                      <a:pt x="169" y="304"/>
                    </a:cubicBezTo>
                    <a:cubicBezTo>
                      <a:pt x="169" y="304"/>
                      <a:pt x="169" y="304"/>
                      <a:pt x="170" y="305"/>
                    </a:cubicBezTo>
                    <a:cubicBezTo>
                      <a:pt x="170" y="305"/>
                      <a:pt x="169" y="305"/>
                      <a:pt x="169" y="305"/>
                    </a:cubicBezTo>
                    <a:close/>
                    <a:moveTo>
                      <a:pt x="173" y="271"/>
                    </a:moveTo>
                    <a:cubicBezTo>
                      <a:pt x="163" y="262"/>
                      <a:pt x="152" y="254"/>
                      <a:pt x="141" y="246"/>
                    </a:cubicBezTo>
                    <a:cubicBezTo>
                      <a:pt x="132" y="241"/>
                      <a:pt x="123" y="235"/>
                      <a:pt x="114" y="229"/>
                    </a:cubicBezTo>
                    <a:cubicBezTo>
                      <a:pt x="113" y="228"/>
                      <a:pt x="112" y="227"/>
                      <a:pt x="110" y="226"/>
                    </a:cubicBezTo>
                    <a:cubicBezTo>
                      <a:pt x="107" y="223"/>
                      <a:pt x="103" y="221"/>
                      <a:pt x="100" y="218"/>
                    </a:cubicBezTo>
                    <a:cubicBezTo>
                      <a:pt x="98" y="217"/>
                      <a:pt x="97" y="215"/>
                      <a:pt x="95" y="214"/>
                    </a:cubicBezTo>
                    <a:cubicBezTo>
                      <a:pt x="95" y="213"/>
                      <a:pt x="95" y="211"/>
                      <a:pt x="95" y="210"/>
                    </a:cubicBezTo>
                    <a:cubicBezTo>
                      <a:pt x="96" y="210"/>
                      <a:pt x="96" y="211"/>
                      <a:pt x="97" y="212"/>
                    </a:cubicBezTo>
                    <a:cubicBezTo>
                      <a:pt x="97" y="212"/>
                      <a:pt x="98" y="212"/>
                      <a:pt x="98" y="212"/>
                    </a:cubicBezTo>
                    <a:cubicBezTo>
                      <a:pt x="99" y="213"/>
                      <a:pt x="99" y="213"/>
                      <a:pt x="100" y="214"/>
                    </a:cubicBezTo>
                    <a:cubicBezTo>
                      <a:pt x="102" y="216"/>
                      <a:pt x="104" y="218"/>
                      <a:pt x="107" y="220"/>
                    </a:cubicBezTo>
                    <a:cubicBezTo>
                      <a:pt x="110" y="223"/>
                      <a:pt x="113" y="226"/>
                      <a:pt x="117" y="229"/>
                    </a:cubicBezTo>
                    <a:cubicBezTo>
                      <a:pt x="126" y="235"/>
                      <a:pt x="135" y="240"/>
                      <a:pt x="144" y="247"/>
                    </a:cubicBezTo>
                    <a:cubicBezTo>
                      <a:pt x="150" y="251"/>
                      <a:pt x="157" y="256"/>
                      <a:pt x="163" y="261"/>
                    </a:cubicBezTo>
                    <a:cubicBezTo>
                      <a:pt x="165" y="263"/>
                      <a:pt x="168" y="266"/>
                      <a:pt x="170" y="268"/>
                    </a:cubicBezTo>
                    <a:cubicBezTo>
                      <a:pt x="171" y="269"/>
                      <a:pt x="178" y="276"/>
                      <a:pt x="173" y="271"/>
                    </a:cubicBezTo>
                    <a:close/>
                    <a:moveTo>
                      <a:pt x="137" y="241"/>
                    </a:moveTo>
                    <a:cubicBezTo>
                      <a:pt x="129" y="235"/>
                      <a:pt x="120" y="230"/>
                      <a:pt x="112" y="224"/>
                    </a:cubicBezTo>
                    <a:cubicBezTo>
                      <a:pt x="110" y="222"/>
                      <a:pt x="107" y="219"/>
                      <a:pt x="105" y="217"/>
                    </a:cubicBezTo>
                    <a:cubicBezTo>
                      <a:pt x="116" y="225"/>
                      <a:pt x="126" y="234"/>
                      <a:pt x="138" y="241"/>
                    </a:cubicBezTo>
                    <a:cubicBezTo>
                      <a:pt x="145" y="246"/>
                      <a:pt x="152" y="251"/>
                      <a:pt x="159" y="256"/>
                    </a:cubicBezTo>
                    <a:cubicBezTo>
                      <a:pt x="162" y="258"/>
                      <a:pt x="165" y="260"/>
                      <a:pt x="169" y="263"/>
                    </a:cubicBezTo>
                    <a:cubicBezTo>
                      <a:pt x="171" y="264"/>
                      <a:pt x="173" y="266"/>
                      <a:pt x="175" y="267"/>
                    </a:cubicBezTo>
                    <a:cubicBezTo>
                      <a:pt x="175" y="269"/>
                      <a:pt x="175" y="270"/>
                      <a:pt x="175" y="272"/>
                    </a:cubicBezTo>
                    <a:cubicBezTo>
                      <a:pt x="164" y="260"/>
                      <a:pt x="150" y="250"/>
                      <a:pt x="137" y="241"/>
                    </a:cubicBezTo>
                    <a:close/>
                    <a:moveTo>
                      <a:pt x="96" y="215"/>
                    </a:moveTo>
                    <a:cubicBezTo>
                      <a:pt x="95" y="215"/>
                      <a:pt x="95" y="215"/>
                      <a:pt x="95" y="215"/>
                    </a:cubicBezTo>
                    <a:cubicBezTo>
                      <a:pt x="95" y="215"/>
                      <a:pt x="95" y="215"/>
                      <a:pt x="96" y="215"/>
                    </a:cubicBezTo>
                    <a:close/>
                    <a:moveTo>
                      <a:pt x="116" y="231"/>
                    </a:moveTo>
                    <a:cubicBezTo>
                      <a:pt x="127" y="240"/>
                      <a:pt x="140" y="247"/>
                      <a:pt x="151" y="256"/>
                    </a:cubicBezTo>
                    <a:cubicBezTo>
                      <a:pt x="158" y="261"/>
                      <a:pt x="164" y="266"/>
                      <a:pt x="169" y="272"/>
                    </a:cubicBezTo>
                    <a:cubicBezTo>
                      <a:pt x="171" y="273"/>
                      <a:pt x="172" y="274"/>
                      <a:pt x="173" y="275"/>
                    </a:cubicBezTo>
                    <a:cubicBezTo>
                      <a:pt x="176" y="279"/>
                      <a:pt x="171" y="274"/>
                      <a:pt x="171" y="274"/>
                    </a:cubicBezTo>
                    <a:cubicBezTo>
                      <a:pt x="169" y="272"/>
                      <a:pt x="166" y="270"/>
                      <a:pt x="164" y="268"/>
                    </a:cubicBezTo>
                    <a:cubicBezTo>
                      <a:pt x="153" y="259"/>
                      <a:pt x="141" y="250"/>
                      <a:pt x="128" y="242"/>
                    </a:cubicBezTo>
                    <a:cubicBezTo>
                      <a:pt x="117" y="234"/>
                      <a:pt x="107" y="225"/>
                      <a:pt x="95" y="217"/>
                    </a:cubicBezTo>
                    <a:cubicBezTo>
                      <a:pt x="95" y="217"/>
                      <a:pt x="95" y="216"/>
                      <a:pt x="95" y="216"/>
                    </a:cubicBezTo>
                    <a:cubicBezTo>
                      <a:pt x="100" y="220"/>
                      <a:pt x="105" y="223"/>
                      <a:pt x="110" y="227"/>
                    </a:cubicBezTo>
                    <a:cubicBezTo>
                      <a:pt x="112" y="228"/>
                      <a:pt x="114" y="230"/>
                      <a:pt x="116" y="231"/>
                    </a:cubicBezTo>
                    <a:close/>
                    <a:moveTo>
                      <a:pt x="158" y="286"/>
                    </a:moveTo>
                    <a:cubicBezTo>
                      <a:pt x="152" y="280"/>
                      <a:pt x="145" y="274"/>
                      <a:pt x="138" y="268"/>
                    </a:cubicBezTo>
                    <a:cubicBezTo>
                      <a:pt x="131" y="262"/>
                      <a:pt x="124" y="257"/>
                      <a:pt x="117" y="251"/>
                    </a:cubicBezTo>
                    <a:cubicBezTo>
                      <a:pt x="113" y="247"/>
                      <a:pt x="108" y="244"/>
                      <a:pt x="104" y="240"/>
                    </a:cubicBezTo>
                    <a:cubicBezTo>
                      <a:pt x="108" y="242"/>
                      <a:pt x="111" y="245"/>
                      <a:pt x="114" y="248"/>
                    </a:cubicBezTo>
                    <a:cubicBezTo>
                      <a:pt x="121" y="253"/>
                      <a:pt x="129" y="258"/>
                      <a:pt x="136" y="263"/>
                    </a:cubicBezTo>
                    <a:cubicBezTo>
                      <a:pt x="143" y="269"/>
                      <a:pt x="150" y="275"/>
                      <a:pt x="157" y="281"/>
                    </a:cubicBezTo>
                    <a:cubicBezTo>
                      <a:pt x="161" y="284"/>
                      <a:pt x="164" y="287"/>
                      <a:pt x="167" y="290"/>
                    </a:cubicBezTo>
                    <a:cubicBezTo>
                      <a:pt x="169" y="292"/>
                      <a:pt x="171" y="294"/>
                      <a:pt x="173" y="295"/>
                    </a:cubicBezTo>
                    <a:cubicBezTo>
                      <a:pt x="173" y="296"/>
                      <a:pt x="173" y="298"/>
                      <a:pt x="173" y="300"/>
                    </a:cubicBezTo>
                    <a:cubicBezTo>
                      <a:pt x="169" y="294"/>
                      <a:pt x="163" y="291"/>
                      <a:pt x="158" y="286"/>
                    </a:cubicBezTo>
                    <a:close/>
                    <a:moveTo>
                      <a:pt x="96" y="226"/>
                    </a:moveTo>
                    <a:cubicBezTo>
                      <a:pt x="107" y="238"/>
                      <a:pt x="120" y="247"/>
                      <a:pt x="132" y="257"/>
                    </a:cubicBezTo>
                    <a:cubicBezTo>
                      <a:pt x="146" y="268"/>
                      <a:pt x="159" y="280"/>
                      <a:pt x="171" y="292"/>
                    </a:cubicBezTo>
                    <a:cubicBezTo>
                      <a:pt x="174" y="296"/>
                      <a:pt x="171" y="293"/>
                      <a:pt x="170" y="291"/>
                    </a:cubicBezTo>
                    <a:cubicBezTo>
                      <a:pt x="168" y="290"/>
                      <a:pt x="167" y="289"/>
                      <a:pt x="166" y="288"/>
                    </a:cubicBezTo>
                    <a:cubicBezTo>
                      <a:pt x="163" y="285"/>
                      <a:pt x="160" y="282"/>
                      <a:pt x="157" y="280"/>
                    </a:cubicBezTo>
                    <a:cubicBezTo>
                      <a:pt x="150" y="274"/>
                      <a:pt x="144" y="269"/>
                      <a:pt x="138" y="264"/>
                    </a:cubicBezTo>
                    <a:cubicBezTo>
                      <a:pt x="124" y="253"/>
                      <a:pt x="110" y="244"/>
                      <a:pt x="97" y="233"/>
                    </a:cubicBezTo>
                    <a:cubicBezTo>
                      <a:pt x="97" y="232"/>
                      <a:pt x="97" y="232"/>
                      <a:pt x="97" y="232"/>
                    </a:cubicBezTo>
                    <a:cubicBezTo>
                      <a:pt x="96" y="230"/>
                      <a:pt x="96" y="228"/>
                      <a:pt x="96" y="226"/>
                    </a:cubicBezTo>
                    <a:close/>
                    <a:moveTo>
                      <a:pt x="96" y="222"/>
                    </a:moveTo>
                    <a:cubicBezTo>
                      <a:pt x="109" y="234"/>
                      <a:pt x="122" y="244"/>
                      <a:pt x="136" y="254"/>
                    </a:cubicBezTo>
                    <a:cubicBezTo>
                      <a:pt x="143" y="260"/>
                      <a:pt x="151" y="266"/>
                      <a:pt x="158" y="272"/>
                    </a:cubicBezTo>
                    <a:cubicBezTo>
                      <a:pt x="161" y="275"/>
                      <a:pt x="164" y="277"/>
                      <a:pt x="167" y="280"/>
                    </a:cubicBezTo>
                    <a:cubicBezTo>
                      <a:pt x="169" y="282"/>
                      <a:pt x="170" y="283"/>
                      <a:pt x="172" y="285"/>
                    </a:cubicBezTo>
                    <a:cubicBezTo>
                      <a:pt x="175" y="288"/>
                      <a:pt x="171" y="285"/>
                      <a:pt x="170" y="284"/>
                    </a:cubicBezTo>
                    <a:cubicBezTo>
                      <a:pt x="157" y="273"/>
                      <a:pt x="145" y="262"/>
                      <a:pt x="131" y="252"/>
                    </a:cubicBezTo>
                    <a:cubicBezTo>
                      <a:pt x="124" y="247"/>
                      <a:pt x="116" y="241"/>
                      <a:pt x="109" y="236"/>
                    </a:cubicBezTo>
                    <a:cubicBezTo>
                      <a:pt x="106" y="233"/>
                      <a:pt x="103" y="231"/>
                      <a:pt x="101" y="229"/>
                    </a:cubicBezTo>
                    <a:cubicBezTo>
                      <a:pt x="99" y="227"/>
                      <a:pt x="98" y="225"/>
                      <a:pt x="96" y="224"/>
                    </a:cubicBezTo>
                    <a:cubicBezTo>
                      <a:pt x="96" y="224"/>
                      <a:pt x="96" y="223"/>
                      <a:pt x="96" y="222"/>
                    </a:cubicBezTo>
                    <a:close/>
                    <a:moveTo>
                      <a:pt x="174" y="286"/>
                    </a:moveTo>
                    <a:cubicBezTo>
                      <a:pt x="163" y="273"/>
                      <a:pt x="149" y="264"/>
                      <a:pt x="136" y="254"/>
                    </a:cubicBezTo>
                    <a:cubicBezTo>
                      <a:pt x="130" y="249"/>
                      <a:pt x="124" y="245"/>
                      <a:pt x="118" y="240"/>
                    </a:cubicBezTo>
                    <a:cubicBezTo>
                      <a:pt x="125" y="245"/>
                      <a:pt x="133" y="250"/>
                      <a:pt x="140" y="255"/>
                    </a:cubicBezTo>
                    <a:cubicBezTo>
                      <a:pt x="148" y="260"/>
                      <a:pt x="155" y="266"/>
                      <a:pt x="162" y="273"/>
                    </a:cubicBezTo>
                    <a:cubicBezTo>
                      <a:pt x="165" y="275"/>
                      <a:pt x="168" y="278"/>
                      <a:pt x="171" y="281"/>
                    </a:cubicBezTo>
                    <a:cubicBezTo>
                      <a:pt x="172" y="282"/>
                      <a:pt x="173" y="283"/>
                      <a:pt x="174" y="283"/>
                    </a:cubicBezTo>
                    <a:cubicBezTo>
                      <a:pt x="174" y="284"/>
                      <a:pt x="174" y="285"/>
                      <a:pt x="174" y="286"/>
                    </a:cubicBezTo>
                    <a:close/>
                    <a:moveTo>
                      <a:pt x="100" y="225"/>
                    </a:moveTo>
                    <a:cubicBezTo>
                      <a:pt x="102" y="226"/>
                      <a:pt x="104" y="228"/>
                      <a:pt x="106" y="230"/>
                    </a:cubicBezTo>
                    <a:cubicBezTo>
                      <a:pt x="105" y="229"/>
                      <a:pt x="103" y="228"/>
                      <a:pt x="102" y="227"/>
                    </a:cubicBezTo>
                    <a:cubicBezTo>
                      <a:pt x="100" y="225"/>
                      <a:pt x="98" y="224"/>
                      <a:pt x="97" y="222"/>
                    </a:cubicBezTo>
                    <a:cubicBezTo>
                      <a:pt x="95" y="221"/>
                      <a:pt x="100" y="225"/>
                      <a:pt x="100" y="225"/>
                    </a:cubicBezTo>
                    <a:close/>
                    <a:moveTo>
                      <a:pt x="102" y="226"/>
                    </a:moveTo>
                    <a:cubicBezTo>
                      <a:pt x="104" y="227"/>
                      <a:pt x="106" y="228"/>
                      <a:pt x="108" y="229"/>
                    </a:cubicBezTo>
                    <a:cubicBezTo>
                      <a:pt x="115" y="234"/>
                      <a:pt x="121" y="239"/>
                      <a:pt x="128" y="243"/>
                    </a:cubicBezTo>
                    <a:cubicBezTo>
                      <a:pt x="136" y="249"/>
                      <a:pt x="144" y="254"/>
                      <a:pt x="151" y="261"/>
                    </a:cubicBezTo>
                    <a:cubicBezTo>
                      <a:pt x="155" y="264"/>
                      <a:pt x="158" y="267"/>
                      <a:pt x="161" y="270"/>
                    </a:cubicBezTo>
                    <a:cubicBezTo>
                      <a:pt x="164" y="272"/>
                      <a:pt x="168" y="274"/>
                      <a:pt x="170" y="277"/>
                    </a:cubicBezTo>
                    <a:cubicBezTo>
                      <a:pt x="171" y="278"/>
                      <a:pt x="172" y="279"/>
                      <a:pt x="173" y="280"/>
                    </a:cubicBezTo>
                    <a:cubicBezTo>
                      <a:pt x="174" y="282"/>
                      <a:pt x="174" y="282"/>
                      <a:pt x="172" y="281"/>
                    </a:cubicBezTo>
                    <a:cubicBezTo>
                      <a:pt x="171" y="280"/>
                      <a:pt x="169" y="278"/>
                      <a:pt x="168" y="277"/>
                    </a:cubicBezTo>
                    <a:cubicBezTo>
                      <a:pt x="164" y="274"/>
                      <a:pt x="161" y="271"/>
                      <a:pt x="157" y="267"/>
                    </a:cubicBezTo>
                    <a:cubicBezTo>
                      <a:pt x="151" y="262"/>
                      <a:pt x="144" y="257"/>
                      <a:pt x="137" y="252"/>
                    </a:cubicBezTo>
                    <a:cubicBezTo>
                      <a:pt x="129" y="247"/>
                      <a:pt x="120" y="241"/>
                      <a:pt x="113" y="235"/>
                    </a:cubicBezTo>
                    <a:cubicBezTo>
                      <a:pt x="109" y="232"/>
                      <a:pt x="106" y="229"/>
                      <a:pt x="102" y="226"/>
                    </a:cubicBezTo>
                    <a:close/>
                    <a:moveTo>
                      <a:pt x="95" y="218"/>
                    </a:moveTo>
                    <a:cubicBezTo>
                      <a:pt x="96" y="218"/>
                      <a:pt x="96" y="219"/>
                      <a:pt x="96" y="219"/>
                    </a:cubicBezTo>
                    <a:cubicBezTo>
                      <a:pt x="99" y="220"/>
                      <a:pt x="101" y="222"/>
                      <a:pt x="103" y="224"/>
                    </a:cubicBezTo>
                    <a:cubicBezTo>
                      <a:pt x="106" y="227"/>
                      <a:pt x="110" y="230"/>
                      <a:pt x="113" y="232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09" y="229"/>
                      <a:pt x="102" y="226"/>
                      <a:pt x="97" y="220"/>
                    </a:cubicBezTo>
                    <a:cubicBezTo>
                      <a:pt x="97" y="220"/>
                      <a:pt x="96" y="219"/>
                      <a:pt x="95" y="219"/>
                    </a:cubicBezTo>
                    <a:cubicBezTo>
                      <a:pt x="95" y="219"/>
                      <a:pt x="95" y="218"/>
                      <a:pt x="95" y="218"/>
                    </a:cubicBezTo>
                    <a:close/>
                    <a:moveTo>
                      <a:pt x="174" y="278"/>
                    </a:moveTo>
                    <a:cubicBezTo>
                      <a:pt x="174" y="279"/>
                      <a:pt x="174" y="280"/>
                      <a:pt x="174" y="281"/>
                    </a:cubicBezTo>
                    <a:cubicBezTo>
                      <a:pt x="169" y="275"/>
                      <a:pt x="164" y="271"/>
                      <a:pt x="158" y="266"/>
                    </a:cubicBezTo>
                    <a:cubicBezTo>
                      <a:pt x="152" y="260"/>
                      <a:pt x="145" y="255"/>
                      <a:pt x="138" y="250"/>
                    </a:cubicBezTo>
                    <a:cubicBezTo>
                      <a:pt x="132" y="246"/>
                      <a:pt x="126" y="242"/>
                      <a:pt x="120" y="238"/>
                    </a:cubicBezTo>
                    <a:cubicBezTo>
                      <a:pt x="125" y="241"/>
                      <a:pt x="130" y="244"/>
                      <a:pt x="134" y="247"/>
                    </a:cubicBezTo>
                    <a:cubicBezTo>
                      <a:pt x="143" y="253"/>
                      <a:pt x="151" y="258"/>
                      <a:pt x="159" y="265"/>
                    </a:cubicBezTo>
                    <a:cubicBezTo>
                      <a:pt x="162" y="268"/>
                      <a:pt x="166" y="271"/>
                      <a:pt x="169" y="274"/>
                    </a:cubicBezTo>
                    <a:cubicBezTo>
                      <a:pt x="171" y="276"/>
                      <a:pt x="173" y="277"/>
                      <a:pt x="174" y="278"/>
                    </a:cubicBezTo>
                    <a:close/>
                    <a:moveTo>
                      <a:pt x="174" y="287"/>
                    </a:moveTo>
                    <a:cubicBezTo>
                      <a:pt x="174" y="290"/>
                      <a:pt x="173" y="292"/>
                      <a:pt x="173" y="294"/>
                    </a:cubicBezTo>
                    <a:cubicBezTo>
                      <a:pt x="161" y="281"/>
                      <a:pt x="148" y="268"/>
                      <a:pt x="134" y="257"/>
                    </a:cubicBezTo>
                    <a:cubicBezTo>
                      <a:pt x="127" y="252"/>
                      <a:pt x="120" y="246"/>
                      <a:pt x="113" y="241"/>
                    </a:cubicBezTo>
                    <a:cubicBezTo>
                      <a:pt x="109" y="238"/>
                      <a:pt x="106" y="235"/>
                      <a:pt x="103" y="232"/>
                    </a:cubicBezTo>
                    <a:cubicBezTo>
                      <a:pt x="101" y="230"/>
                      <a:pt x="98" y="227"/>
                      <a:pt x="96" y="225"/>
                    </a:cubicBezTo>
                    <a:cubicBezTo>
                      <a:pt x="96" y="225"/>
                      <a:pt x="96" y="225"/>
                      <a:pt x="96" y="225"/>
                    </a:cubicBezTo>
                    <a:cubicBezTo>
                      <a:pt x="99" y="227"/>
                      <a:pt x="101" y="230"/>
                      <a:pt x="104" y="233"/>
                    </a:cubicBezTo>
                    <a:cubicBezTo>
                      <a:pt x="107" y="235"/>
                      <a:pt x="110" y="238"/>
                      <a:pt x="113" y="240"/>
                    </a:cubicBezTo>
                    <a:cubicBezTo>
                      <a:pt x="121" y="246"/>
                      <a:pt x="128" y="251"/>
                      <a:pt x="135" y="256"/>
                    </a:cubicBezTo>
                    <a:cubicBezTo>
                      <a:pt x="143" y="262"/>
                      <a:pt x="150" y="268"/>
                      <a:pt x="158" y="274"/>
                    </a:cubicBezTo>
                    <a:cubicBezTo>
                      <a:pt x="161" y="277"/>
                      <a:pt x="165" y="281"/>
                      <a:pt x="168" y="284"/>
                    </a:cubicBezTo>
                    <a:cubicBezTo>
                      <a:pt x="170" y="285"/>
                      <a:pt x="172" y="287"/>
                      <a:pt x="174" y="287"/>
                    </a:cubicBezTo>
                    <a:close/>
                    <a:moveTo>
                      <a:pt x="172" y="301"/>
                    </a:moveTo>
                    <a:cubicBezTo>
                      <a:pt x="172" y="301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lose/>
                    <a:moveTo>
                      <a:pt x="172" y="303"/>
                    </a:moveTo>
                    <a:cubicBezTo>
                      <a:pt x="170" y="302"/>
                      <a:pt x="168" y="300"/>
                      <a:pt x="166" y="298"/>
                    </a:cubicBezTo>
                    <a:cubicBezTo>
                      <a:pt x="164" y="296"/>
                      <a:pt x="162" y="295"/>
                      <a:pt x="159" y="293"/>
                    </a:cubicBezTo>
                    <a:cubicBezTo>
                      <a:pt x="151" y="288"/>
                      <a:pt x="144" y="282"/>
                      <a:pt x="137" y="276"/>
                    </a:cubicBezTo>
                    <a:cubicBezTo>
                      <a:pt x="124" y="264"/>
                      <a:pt x="111" y="253"/>
                      <a:pt x="97" y="243"/>
                    </a:cubicBezTo>
                    <a:cubicBezTo>
                      <a:pt x="97" y="241"/>
                      <a:pt x="97" y="240"/>
                      <a:pt x="97" y="238"/>
                    </a:cubicBezTo>
                    <a:cubicBezTo>
                      <a:pt x="99" y="242"/>
                      <a:pt x="103" y="245"/>
                      <a:pt x="106" y="248"/>
                    </a:cubicBezTo>
                    <a:cubicBezTo>
                      <a:pt x="114" y="254"/>
                      <a:pt x="120" y="259"/>
                      <a:pt x="128" y="265"/>
                    </a:cubicBezTo>
                    <a:cubicBezTo>
                      <a:pt x="135" y="270"/>
                      <a:pt x="142" y="276"/>
                      <a:pt x="149" y="282"/>
                    </a:cubicBezTo>
                    <a:cubicBezTo>
                      <a:pt x="152" y="284"/>
                      <a:pt x="154" y="286"/>
                      <a:pt x="157" y="288"/>
                    </a:cubicBezTo>
                    <a:cubicBezTo>
                      <a:pt x="161" y="292"/>
                      <a:pt x="165" y="295"/>
                      <a:pt x="169" y="298"/>
                    </a:cubicBezTo>
                    <a:cubicBezTo>
                      <a:pt x="170" y="300"/>
                      <a:pt x="172" y="303"/>
                      <a:pt x="172" y="303"/>
                    </a:cubicBezTo>
                    <a:close/>
                    <a:moveTo>
                      <a:pt x="137" y="271"/>
                    </a:moveTo>
                    <a:cubicBezTo>
                      <a:pt x="130" y="265"/>
                      <a:pt x="122" y="260"/>
                      <a:pt x="115" y="254"/>
                    </a:cubicBezTo>
                    <a:cubicBezTo>
                      <a:pt x="110" y="250"/>
                      <a:pt x="102" y="245"/>
                      <a:pt x="99" y="240"/>
                    </a:cubicBezTo>
                    <a:cubicBezTo>
                      <a:pt x="97" y="237"/>
                      <a:pt x="99" y="240"/>
                      <a:pt x="100" y="240"/>
                    </a:cubicBezTo>
                    <a:cubicBezTo>
                      <a:pt x="101" y="241"/>
                      <a:pt x="102" y="242"/>
                      <a:pt x="104" y="243"/>
                    </a:cubicBezTo>
                    <a:cubicBezTo>
                      <a:pt x="107" y="246"/>
                      <a:pt x="110" y="248"/>
                      <a:pt x="113" y="250"/>
                    </a:cubicBezTo>
                    <a:cubicBezTo>
                      <a:pt x="121" y="256"/>
                      <a:pt x="127" y="262"/>
                      <a:pt x="134" y="268"/>
                    </a:cubicBezTo>
                    <a:cubicBezTo>
                      <a:pt x="138" y="271"/>
                      <a:pt x="141" y="275"/>
                      <a:pt x="145" y="278"/>
                    </a:cubicBezTo>
                    <a:cubicBezTo>
                      <a:pt x="142" y="276"/>
                      <a:pt x="140" y="273"/>
                      <a:pt x="137" y="271"/>
                    </a:cubicBezTo>
                    <a:close/>
                    <a:moveTo>
                      <a:pt x="141" y="280"/>
                    </a:moveTo>
                    <a:cubicBezTo>
                      <a:pt x="141" y="280"/>
                      <a:pt x="142" y="280"/>
                      <a:pt x="142" y="281"/>
                    </a:cubicBezTo>
                    <a:cubicBezTo>
                      <a:pt x="139" y="278"/>
                      <a:pt x="136" y="276"/>
                      <a:pt x="133" y="273"/>
                    </a:cubicBezTo>
                    <a:cubicBezTo>
                      <a:pt x="126" y="268"/>
                      <a:pt x="120" y="263"/>
                      <a:pt x="113" y="258"/>
                    </a:cubicBezTo>
                    <a:cubicBezTo>
                      <a:pt x="110" y="255"/>
                      <a:pt x="107" y="253"/>
                      <a:pt x="104" y="251"/>
                    </a:cubicBezTo>
                    <a:cubicBezTo>
                      <a:pt x="103" y="249"/>
                      <a:pt x="101" y="248"/>
                      <a:pt x="100" y="246"/>
                    </a:cubicBezTo>
                    <a:cubicBezTo>
                      <a:pt x="100" y="246"/>
                      <a:pt x="96" y="243"/>
                      <a:pt x="100" y="245"/>
                    </a:cubicBezTo>
                    <a:cubicBezTo>
                      <a:pt x="114" y="256"/>
                      <a:pt x="127" y="268"/>
                      <a:pt x="141" y="280"/>
                    </a:cubicBezTo>
                    <a:close/>
                    <a:moveTo>
                      <a:pt x="97" y="234"/>
                    </a:moveTo>
                    <a:cubicBezTo>
                      <a:pt x="102" y="239"/>
                      <a:pt x="108" y="244"/>
                      <a:pt x="114" y="249"/>
                    </a:cubicBezTo>
                    <a:cubicBezTo>
                      <a:pt x="121" y="255"/>
                      <a:pt x="128" y="261"/>
                      <a:pt x="135" y="267"/>
                    </a:cubicBezTo>
                    <a:cubicBezTo>
                      <a:pt x="142" y="272"/>
                      <a:pt x="148" y="278"/>
                      <a:pt x="155" y="284"/>
                    </a:cubicBezTo>
                    <a:cubicBezTo>
                      <a:pt x="158" y="287"/>
                      <a:pt x="161" y="290"/>
                      <a:pt x="164" y="293"/>
                    </a:cubicBezTo>
                    <a:cubicBezTo>
                      <a:pt x="167" y="295"/>
                      <a:pt x="170" y="297"/>
                      <a:pt x="172" y="300"/>
                    </a:cubicBezTo>
                    <a:cubicBezTo>
                      <a:pt x="170" y="298"/>
                      <a:pt x="167" y="295"/>
                      <a:pt x="164" y="293"/>
                    </a:cubicBezTo>
                    <a:cubicBezTo>
                      <a:pt x="161" y="291"/>
                      <a:pt x="158" y="288"/>
                      <a:pt x="155" y="285"/>
                    </a:cubicBezTo>
                    <a:cubicBezTo>
                      <a:pt x="148" y="280"/>
                      <a:pt x="142" y="274"/>
                      <a:pt x="135" y="268"/>
                    </a:cubicBezTo>
                    <a:cubicBezTo>
                      <a:pt x="128" y="262"/>
                      <a:pt x="122" y="256"/>
                      <a:pt x="115" y="250"/>
                    </a:cubicBezTo>
                    <a:cubicBezTo>
                      <a:pt x="109" y="246"/>
                      <a:pt x="103" y="242"/>
                      <a:pt x="97" y="236"/>
                    </a:cubicBezTo>
                    <a:cubicBezTo>
                      <a:pt x="97" y="236"/>
                      <a:pt x="97" y="236"/>
                      <a:pt x="97" y="236"/>
                    </a:cubicBezTo>
                    <a:cubicBezTo>
                      <a:pt x="97" y="235"/>
                      <a:pt x="97" y="234"/>
                      <a:pt x="97" y="234"/>
                    </a:cubicBezTo>
                    <a:close/>
                    <a:moveTo>
                      <a:pt x="96" y="220"/>
                    </a:moveTo>
                    <a:cubicBezTo>
                      <a:pt x="97" y="221"/>
                      <a:pt x="98" y="222"/>
                      <a:pt x="99" y="223"/>
                    </a:cubicBezTo>
                    <a:cubicBezTo>
                      <a:pt x="98" y="222"/>
                      <a:pt x="97" y="222"/>
                      <a:pt x="96" y="221"/>
                    </a:cubicBezTo>
                    <a:cubicBezTo>
                      <a:pt x="96" y="221"/>
                      <a:pt x="96" y="220"/>
                      <a:pt x="96" y="220"/>
                    </a:cubicBezTo>
                    <a:close/>
                    <a:moveTo>
                      <a:pt x="94" y="202"/>
                    </a:moveTo>
                    <a:cubicBezTo>
                      <a:pt x="109" y="217"/>
                      <a:pt x="127" y="229"/>
                      <a:pt x="143" y="242"/>
                    </a:cubicBezTo>
                    <a:cubicBezTo>
                      <a:pt x="152" y="249"/>
                      <a:pt x="161" y="255"/>
                      <a:pt x="169" y="261"/>
                    </a:cubicBezTo>
                    <a:cubicBezTo>
                      <a:pt x="171" y="263"/>
                      <a:pt x="172" y="264"/>
                      <a:pt x="174" y="265"/>
                    </a:cubicBezTo>
                    <a:cubicBezTo>
                      <a:pt x="175" y="267"/>
                      <a:pt x="175" y="267"/>
                      <a:pt x="174" y="266"/>
                    </a:cubicBezTo>
                    <a:cubicBezTo>
                      <a:pt x="172" y="264"/>
                      <a:pt x="170" y="263"/>
                      <a:pt x="168" y="261"/>
                    </a:cubicBezTo>
                    <a:cubicBezTo>
                      <a:pt x="163" y="258"/>
                      <a:pt x="159" y="255"/>
                      <a:pt x="155" y="252"/>
                    </a:cubicBezTo>
                    <a:cubicBezTo>
                      <a:pt x="145" y="245"/>
                      <a:pt x="135" y="239"/>
                      <a:pt x="126" y="232"/>
                    </a:cubicBezTo>
                    <a:cubicBezTo>
                      <a:pt x="116" y="225"/>
                      <a:pt x="107" y="218"/>
                      <a:pt x="97" y="211"/>
                    </a:cubicBezTo>
                    <a:cubicBezTo>
                      <a:pt x="97" y="211"/>
                      <a:pt x="97" y="210"/>
                      <a:pt x="97" y="210"/>
                    </a:cubicBezTo>
                    <a:cubicBezTo>
                      <a:pt x="96" y="210"/>
                      <a:pt x="95" y="209"/>
                      <a:pt x="95" y="209"/>
                    </a:cubicBezTo>
                    <a:cubicBezTo>
                      <a:pt x="94" y="207"/>
                      <a:pt x="94" y="204"/>
                      <a:pt x="94" y="202"/>
                    </a:cubicBezTo>
                    <a:close/>
                    <a:moveTo>
                      <a:pt x="93" y="195"/>
                    </a:moveTo>
                    <a:cubicBezTo>
                      <a:pt x="107" y="207"/>
                      <a:pt x="120" y="219"/>
                      <a:pt x="134" y="230"/>
                    </a:cubicBezTo>
                    <a:cubicBezTo>
                      <a:pt x="141" y="235"/>
                      <a:pt x="147" y="240"/>
                      <a:pt x="153" y="245"/>
                    </a:cubicBezTo>
                    <a:cubicBezTo>
                      <a:pt x="147" y="240"/>
                      <a:pt x="141" y="236"/>
                      <a:pt x="135" y="232"/>
                    </a:cubicBezTo>
                    <a:cubicBezTo>
                      <a:pt x="127" y="226"/>
                      <a:pt x="120" y="221"/>
                      <a:pt x="112" y="216"/>
                    </a:cubicBezTo>
                    <a:cubicBezTo>
                      <a:pt x="106" y="211"/>
                      <a:pt x="101" y="205"/>
                      <a:pt x="94" y="201"/>
                    </a:cubicBezTo>
                    <a:cubicBezTo>
                      <a:pt x="94" y="200"/>
                      <a:pt x="94" y="199"/>
                      <a:pt x="94" y="199"/>
                    </a:cubicBezTo>
                    <a:cubicBezTo>
                      <a:pt x="94" y="198"/>
                      <a:pt x="93" y="196"/>
                      <a:pt x="93" y="195"/>
                    </a:cubicBezTo>
                    <a:close/>
                    <a:moveTo>
                      <a:pt x="93" y="194"/>
                    </a:moveTo>
                    <a:cubicBezTo>
                      <a:pt x="93" y="192"/>
                      <a:pt x="93" y="190"/>
                      <a:pt x="93" y="189"/>
                    </a:cubicBezTo>
                    <a:cubicBezTo>
                      <a:pt x="93" y="189"/>
                      <a:pt x="93" y="189"/>
                      <a:pt x="93" y="189"/>
                    </a:cubicBezTo>
                    <a:cubicBezTo>
                      <a:pt x="95" y="190"/>
                      <a:pt x="97" y="192"/>
                      <a:pt x="98" y="193"/>
                    </a:cubicBezTo>
                    <a:cubicBezTo>
                      <a:pt x="100" y="194"/>
                      <a:pt x="102" y="196"/>
                      <a:pt x="104" y="197"/>
                    </a:cubicBezTo>
                    <a:cubicBezTo>
                      <a:pt x="109" y="201"/>
                      <a:pt x="114" y="205"/>
                      <a:pt x="119" y="209"/>
                    </a:cubicBezTo>
                    <a:cubicBezTo>
                      <a:pt x="126" y="214"/>
                      <a:pt x="133" y="219"/>
                      <a:pt x="140" y="224"/>
                    </a:cubicBezTo>
                    <a:cubicBezTo>
                      <a:pt x="145" y="228"/>
                      <a:pt x="151" y="232"/>
                      <a:pt x="156" y="237"/>
                    </a:cubicBezTo>
                    <a:cubicBezTo>
                      <a:pt x="161" y="242"/>
                      <a:pt x="167" y="246"/>
                      <a:pt x="172" y="251"/>
                    </a:cubicBezTo>
                    <a:cubicBezTo>
                      <a:pt x="173" y="252"/>
                      <a:pt x="175" y="253"/>
                      <a:pt x="176" y="254"/>
                    </a:cubicBezTo>
                    <a:cubicBezTo>
                      <a:pt x="176" y="254"/>
                      <a:pt x="176" y="254"/>
                      <a:pt x="176" y="254"/>
                    </a:cubicBezTo>
                    <a:cubicBezTo>
                      <a:pt x="175" y="254"/>
                      <a:pt x="174" y="253"/>
                      <a:pt x="174" y="253"/>
                    </a:cubicBezTo>
                    <a:cubicBezTo>
                      <a:pt x="171" y="251"/>
                      <a:pt x="168" y="248"/>
                      <a:pt x="166" y="246"/>
                    </a:cubicBezTo>
                    <a:cubicBezTo>
                      <a:pt x="142" y="229"/>
                      <a:pt x="117" y="212"/>
                      <a:pt x="93" y="194"/>
                    </a:cubicBezTo>
                    <a:close/>
                    <a:moveTo>
                      <a:pt x="92" y="180"/>
                    </a:moveTo>
                    <a:cubicBezTo>
                      <a:pt x="100" y="189"/>
                      <a:pt x="111" y="197"/>
                      <a:pt x="121" y="204"/>
                    </a:cubicBezTo>
                    <a:cubicBezTo>
                      <a:pt x="132" y="212"/>
                      <a:pt x="144" y="221"/>
                      <a:pt x="154" y="229"/>
                    </a:cubicBezTo>
                    <a:cubicBezTo>
                      <a:pt x="160" y="234"/>
                      <a:pt x="165" y="239"/>
                      <a:pt x="171" y="244"/>
                    </a:cubicBezTo>
                    <a:cubicBezTo>
                      <a:pt x="172" y="245"/>
                      <a:pt x="174" y="247"/>
                      <a:pt x="176" y="249"/>
                    </a:cubicBezTo>
                    <a:cubicBezTo>
                      <a:pt x="174" y="247"/>
                      <a:pt x="171" y="245"/>
                      <a:pt x="169" y="243"/>
                    </a:cubicBezTo>
                    <a:cubicBezTo>
                      <a:pt x="158" y="234"/>
                      <a:pt x="146" y="226"/>
                      <a:pt x="134" y="217"/>
                    </a:cubicBezTo>
                    <a:cubicBezTo>
                      <a:pt x="122" y="209"/>
                      <a:pt x="111" y="199"/>
                      <a:pt x="98" y="192"/>
                    </a:cubicBezTo>
                    <a:cubicBezTo>
                      <a:pt x="98" y="191"/>
                      <a:pt x="97" y="191"/>
                      <a:pt x="96" y="190"/>
                    </a:cubicBezTo>
                    <a:cubicBezTo>
                      <a:pt x="95" y="189"/>
                      <a:pt x="94" y="188"/>
                      <a:pt x="92" y="187"/>
                    </a:cubicBezTo>
                    <a:cubicBezTo>
                      <a:pt x="92" y="185"/>
                      <a:pt x="92" y="182"/>
                      <a:pt x="92" y="180"/>
                    </a:cubicBezTo>
                    <a:close/>
                    <a:moveTo>
                      <a:pt x="95" y="182"/>
                    </a:moveTo>
                    <a:cubicBezTo>
                      <a:pt x="96" y="182"/>
                      <a:pt x="97" y="183"/>
                      <a:pt x="98" y="184"/>
                    </a:cubicBezTo>
                    <a:cubicBezTo>
                      <a:pt x="102" y="186"/>
                      <a:pt x="105" y="189"/>
                      <a:pt x="109" y="192"/>
                    </a:cubicBezTo>
                    <a:cubicBezTo>
                      <a:pt x="117" y="198"/>
                      <a:pt x="125" y="203"/>
                      <a:pt x="132" y="209"/>
                    </a:cubicBezTo>
                    <a:cubicBezTo>
                      <a:pt x="141" y="215"/>
                      <a:pt x="150" y="222"/>
                      <a:pt x="158" y="229"/>
                    </a:cubicBezTo>
                    <a:cubicBezTo>
                      <a:pt x="164" y="234"/>
                      <a:pt x="170" y="239"/>
                      <a:pt x="176" y="244"/>
                    </a:cubicBezTo>
                    <a:cubicBezTo>
                      <a:pt x="176" y="245"/>
                      <a:pt x="176" y="246"/>
                      <a:pt x="176" y="248"/>
                    </a:cubicBezTo>
                    <a:cubicBezTo>
                      <a:pt x="174" y="246"/>
                      <a:pt x="172" y="244"/>
                      <a:pt x="170" y="242"/>
                    </a:cubicBezTo>
                    <a:cubicBezTo>
                      <a:pt x="167" y="239"/>
                      <a:pt x="164" y="236"/>
                      <a:pt x="160" y="233"/>
                    </a:cubicBezTo>
                    <a:cubicBezTo>
                      <a:pt x="153" y="227"/>
                      <a:pt x="145" y="221"/>
                      <a:pt x="138" y="215"/>
                    </a:cubicBezTo>
                    <a:cubicBezTo>
                      <a:pt x="124" y="204"/>
                      <a:pt x="108" y="195"/>
                      <a:pt x="95" y="182"/>
                    </a:cubicBezTo>
                    <a:close/>
                    <a:moveTo>
                      <a:pt x="176" y="253"/>
                    </a:moveTo>
                    <a:cubicBezTo>
                      <a:pt x="153" y="233"/>
                      <a:pt x="128" y="216"/>
                      <a:pt x="105" y="197"/>
                    </a:cubicBezTo>
                    <a:cubicBezTo>
                      <a:pt x="106" y="198"/>
                      <a:pt x="108" y="199"/>
                      <a:pt x="110" y="201"/>
                    </a:cubicBezTo>
                    <a:cubicBezTo>
                      <a:pt x="118" y="206"/>
                      <a:pt x="126" y="212"/>
                      <a:pt x="134" y="218"/>
                    </a:cubicBezTo>
                    <a:cubicBezTo>
                      <a:pt x="142" y="224"/>
                      <a:pt x="150" y="229"/>
                      <a:pt x="157" y="235"/>
                    </a:cubicBezTo>
                    <a:cubicBezTo>
                      <a:pt x="161" y="238"/>
                      <a:pt x="166" y="241"/>
                      <a:pt x="170" y="245"/>
                    </a:cubicBezTo>
                    <a:cubicBezTo>
                      <a:pt x="172" y="246"/>
                      <a:pt x="174" y="248"/>
                      <a:pt x="176" y="250"/>
                    </a:cubicBezTo>
                    <a:cubicBezTo>
                      <a:pt x="176" y="251"/>
                      <a:pt x="176" y="252"/>
                      <a:pt x="176" y="253"/>
                    </a:cubicBezTo>
                    <a:close/>
                    <a:moveTo>
                      <a:pt x="176" y="261"/>
                    </a:moveTo>
                    <a:cubicBezTo>
                      <a:pt x="170" y="255"/>
                      <a:pt x="163" y="251"/>
                      <a:pt x="157" y="246"/>
                    </a:cubicBezTo>
                    <a:cubicBezTo>
                      <a:pt x="150" y="241"/>
                      <a:pt x="144" y="236"/>
                      <a:pt x="137" y="231"/>
                    </a:cubicBezTo>
                    <a:cubicBezTo>
                      <a:pt x="124" y="221"/>
                      <a:pt x="111" y="210"/>
                      <a:pt x="99" y="199"/>
                    </a:cubicBezTo>
                    <a:cubicBezTo>
                      <a:pt x="100" y="200"/>
                      <a:pt x="101" y="200"/>
                      <a:pt x="101" y="201"/>
                    </a:cubicBezTo>
                    <a:cubicBezTo>
                      <a:pt x="105" y="204"/>
                      <a:pt x="109" y="207"/>
                      <a:pt x="113" y="209"/>
                    </a:cubicBezTo>
                    <a:cubicBezTo>
                      <a:pt x="120" y="215"/>
                      <a:pt x="127" y="220"/>
                      <a:pt x="135" y="226"/>
                    </a:cubicBezTo>
                    <a:cubicBezTo>
                      <a:pt x="142" y="231"/>
                      <a:pt x="149" y="236"/>
                      <a:pt x="157" y="241"/>
                    </a:cubicBezTo>
                    <a:cubicBezTo>
                      <a:pt x="163" y="246"/>
                      <a:pt x="169" y="251"/>
                      <a:pt x="176" y="255"/>
                    </a:cubicBezTo>
                    <a:cubicBezTo>
                      <a:pt x="176" y="257"/>
                      <a:pt x="176" y="259"/>
                      <a:pt x="176" y="261"/>
                    </a:cubicBezTo>
                    <a:close/>
                    <a:moveTo>
                      <a:pt x="176" y="262"/>
                    </a:moveTo>
                    <a:cubicBezTo>
                      <a:pt x="174" y="259"/>
                      <a:pt x="170" y="257"/>
                      <a:pt x="167" y="255"/>
                    </a:cubicBezTo>
                    <a:cubicBezTo>
                      <a:pt x="166" y="254"/>
                      <a:pt x="165" y="253"/>
                      <a:pt x="164" y="252"/>
                    </a:cubicBezTo>
                    <a:cubicBezTo>
                      <a:pt x="168" y="255"/>
                      <a:pt x="172" y="258"/>
                      <a:pt x="176" y="262"/>
                    </a:cubicBezTo>
                    <a:cubicBezTo>
                      <a:pt x="176" y="262"/>
                      <a:pt x="176" y="262"/>
                      <a:pt x="176" y="262"/>
                    </a:cubicBezTo>
                    <a:close/>
                    <a:moveTo>
                      <a:pt x="176" y="196"/>
                    </a:moveTo>
                    <a:cubicBezTo>
                      <a:pt x="176" y="196"/>
                      <a:pt x="176" y="197"/>
                      <a:pt x="176" y="197"/>
                    </a:cubicBezTo>
                    <a:cubicBezTo>
                      <a:pt x="173" y="193"/>
                      <a:pt x="170" y="190"/>
                      <a:pt x="166" y="187"/>
                    </a:cubicBezTo>
                    <a:cubicBezTo>
                      <a:pt x="169" y="190"/>
                      <a:pt x="173" y="193"/>
                      <a:pt x="176" y="196"/>
                    </a:cubicBezTo>
                    <a:cubicBezTo>
                      <a:pt x="176" y="196"/>
                      <a:pt x="176" y="196"/>
                      <a:pt x="176" y="196"/>
                    </a:cubicBezTo>
                    <a:close/>
                    <a:moveTo>
                      <a:pt x="128" y="170"/>
                    </a:moveTo>
                    <a:cubicBezTo>
                      <a:pt x="129" y="171"/>
                      <a:pt x="131" y="173"/>
                      <a:pt x="133" y="175"/>
                    </a:cubicBezTo>
                    <a:cubicBezTo>
                      <a:pt x="133" y="176"/>
                      <a:pt x="133" y="177"/>
                      <a:pt x="133" y="179"/>
                    </a:cubicBezTo>
                    <a:cubicBezTo>
                      <a:pt x="127" y="175"/>
                      <a:pt x="122" y="171"/>
                      <a:pt x="116" y="167"/>
                    </a:cubicBezTo>
                    <a:cubicBezTo>
                      <a:pt x="120" y="167"/>
                      <a:pt x="124" y="168"/>
                      <a:pt x="128" y="170"/>
                    </a:cubicBezTo>
                    <a:close/>
                    <a:moveTo>
                      <a:pt x="115" y="166"/>
                    </a:moveTo>
                    <a:cubicBezTo>
                      <a:pt x="115" y="167"/>
                      <a:pt x="115" y="167"/>
                      <a:pt x="115" y="167"/>
                    </a:cubicBezTo>
                    <a:cubicBezTo>
                      <a:pt x="121" y="173"/>
                      <a:pt x="127" y="179"/>
                      <a:pt x="133" y="184"/>
                    </a:cubicBezTo>
                    <a:cubicBezTo>
                      <a:pt x="133" y="184"/>
                      <a:pt x="134" y="185"/>
                      <a:pt x="134" y="185"/>
                    </a:cubicBezTo>
                    <a:cubicBezTo>
                      <a:pt x="125" y="178"/>
                      <a:pt x="116" y="172"/>
                      <a:pt x="107" y="165"/>
                    </a:cubicBezTo>
                    <a:cubicBezTo>
                      <a:pt x="110" y="165"/>
                      <a:pt x="112" y="166"/>
                      <a:pt x="115" y="166"/>
                    </a:cubicBezTo>
                    <a:close/>
                    <a:moveTo>
                      <a:pt x="106" y="165"/>
                    </a:move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5" y="174"/>
                      <a:pt x="125" y="182"/>
                      <a:pt x="136" y="189"/>
                    </a:cubicBezTo>
                    <a:cubicBezTo>
                      <a:pt x="136" y="190"/>
                      <a:pt x="137" y="191"/>
                      <a:pt x="138" y="191"/>
                    </a:cubicBezTo>
                    <a:cubicBezTo>
                      <a:pt x="139" y="192"/>
                      <a:pt x="141" y="193"/>
                      <a:pt x="142" y="194"/>
                    </a:cubicBezTo>
                    <a:cubicBezTo>
                      <a:pt x="148" y="199"/>
                      <a:pt x="155" y="204"/>
                      <a:pt x="161" y="209"/>
                    </a:cubicBezTo>
                    <a:cubicBezTo>
                      <a:pt x="164" y="212"/>
                      <a:pt x="167" y="215"/>
                      <a:pt x="169" y="218"/>
                    </a:cubicBezTo>
                    <a:cubicBezTo>
                      <a:pt x="171" y="220"/>
                      <a:pt x="174" y="223"/>
                      <a:pt x="177" y="225"/>
                    </a:cubicBezTo>
                    <a:cubicBezTo>
                      <a:pt x="177" y="225"/>
                      <a:pt x="177" y="225"/>
                      <a:pt x="177" y="225"/>
                    </a:cubicBezTo>
                    <a:cubicBezTo>
                      <a:pt x="174" y="223"/>
                      <a:pt x="172" y="221"/>
                      <a:pt x="169" y="219"/>
                    </a:cubicBezTo>
                    <a:cubicBezTo>
                      <a:pt x="168" y="217"/>
                      <a:pt x="166" y="216"/>
                      <a:pt x="164" y="214"/>
                    </a:cubicBezTo>
                    <a:cubicBezTo>
                      <a:pt x="158" y="208"/>
                      <a:pt x="152" y="203"/>
                      <a:pt x="146" y="199"/>
                    </a:cubicBezTo>
                    <a:cubicBezTo>
                      <a:pt x="143" y="197"/>
                      <a:pt x="141" y="196"/>
                      <a:pt x="139" y="194"/>
                    </a:cubicBezTo>
                    <a:cubicBezTo>
                      <a:pt x="139" y="194"/>
                      <a:pt x="139" y="194"/>
                      <a:pt x="139" y="194"/>
                    </a:cubicBezTo>
                    <a:cubicBezTo>
                      <a:pt x="126" y="184"/>
                      <a:pt x="113" y="174"/>
                      <a:pt x="101" y="164"/>
                    </a:cubicBezTo>
                    <a:cubicBezTo>
                      <a:pt x="102" y="164"/>
                      <a:pt x="104" y="165"/>
                      <a:pt x="106" y="165"/>
                    </a:cubicBezTo>
                    <a:close/>
                    <a:moveTo>
                      <a:pt x="131" y="171"/>
                    </a:moveTo>
                    <a:cubicBezTo>
                      <a:pt x="132" y="171"/>
                      <a:pt x="132" y="171"/>
                      <a:pt x="132" y="171"/>
                    </a:cubicBezTo>
                    <a:cubicBezTo>
                      <a:pt x="132" y="171"/>
                      <a:pt x="133" y="171"/>
                      <a:pt x="133" y="171"/>
                    </a:cubicBezTo>
                    <a:cubicBezTo>
                      <a:pt x="133" y="172"/>
                      <a:pt x="133" y="173"/>
                      <a:pt x="133" y="174"/>
                    </a:cubicBezTo>
                    <a:cubicBezTo>
                      <a:pt x="132" y="173"/>
                      <a:pt x="131" y="172"/>
                      <a:pt x="131" y="172"/>
                    </a:cubicBezTo>
                    <a:cubicBezTo>
                      <a:pt x="130" y="172"/>
                      <a:pt x="129" y="171"/>
                      <a:pt x="129" y="170"/>
                    </a:cubicBezTo>
                    <a:cubicBezTo>
                      <a:pt x="130" y="170"/>
                      <a:pt x="131" y="170"/>
                      <a:pt x="131" y="171"/>
                    </a:cubicBezTo>
                    <a:close/>
                    <a:moveTo>
                      <a:pt x="136" y="172"/>
                    </a:move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6" y="172"/>
                      <a:pt x="136" y="172"/>
                    </a:cubicBezTo>
                    <a:close/>
                    <a:moveTo>
                      <a:pt x="139" y="180"/>
                    </a:moveTo>
                    <a:cubicBezTo>
                      <a:pt x="138" y="179"/>
                      <a:pt x="137" y="178"/>
                      <a:pt x="135" y="176"/>
                    </a:cubicBezTo>
                    <a:cubicBezTo>
                      <a:pt x="135" y="175"/>
                      <a:pt x="136" y="174"/>
                      <a:pt x="136" y="174"/>
                    </a:cubicBezTo>
                    <a:cubicBezTo>
                      <a:pt x="136" y="174"/>
                      <a:pt x="137" y="174"/>
                      <a:pt x="137" y="175"/>
                    </a:cubicBezTo>
                    <a:cubicBezTo>
                      <a:pt x="138" y="176"/>
                      <a:pt x="139" y="178"/>
                      <a:pt x="139" y="180"/>
                    </a:cubicBezTo>
                    <a:close/>
                    <a:moveTo>
                      <a:pt x="140" y="180"/>
                    </a:moveTo>
                    <a:cubicBezTo>
                      <a:pt x="140" y="181"/>
                      <a:pt x="140" y="183"/>
                      <a:pt x="141" y="185"/>
                    </a:cubicBezTo>
                    <a:cubicBezTo>
                      <a:pt x="139" y="183"/>
                      <a:pt x="137" y="182"/>
                      <a:pt x="136" y="181"/>
                    </a:cubicBezTo>
                    <a:cubicBezTo>
                      <a:pt x="136" y="180"/>
                      <a:pt x="135" y="178"/>
                      <a:pt x="135" y="177"/>
                    </a:cubicBezTo>
                    <a:cubicBezTo>
                      <a:pt x="136" y="177"/>
                      <a:pt x="136" y="178"/>
                      <a:pt x="137" y="178"/>
                    </a:cubicBezTo>
                    <a:cubicBezTo>
                      <a:pt x="138" y="179"/>
                      <a:pt x="139" y="179"/>
                      <a:pt x="140" y="180"/>
                    </a:cubicBezTo>
                    <a:close/>
                    <a:moveTo>
                      <a:pt x="136" y="182"/>
                    </a:moveTo>
                    <a:cubicBezTo>
                      <a:pt x="137" y="183"/>
                      <a:pt x="139" y="184"/>
                      <a:pt x="141" y="186"/>
                    </a:cubicBezTo>
                    <a:cubicBezTo>
                      <a:pt x="141" y="187"/>
                      <a:pt x="141" y="188"/>
                      <a:pt x="141" y="188"/>
                    </a:cubicBezTo>
                    <a:cubicBezTo>
                      <a:pt x="139" y="188"/>
                      <a:pt x="138" y="187"/>
                      <a:pt x="137" y="186"/>
                    </a:cubicBezTo>
                    <a:cubicBezTo>
                      <a:pt x="136" y="185"/>
                      <a:pt x="136" y="183"/>
                      <a:pt x="136" y="182"/>
                    </a:cubicBezTo>
                    <a:close/>
                    <a:moveTo>
                      <a:pt x="133" y="183"/>
                    </a:moveTo>
                    <a:cubicBezTo>
                      <a:pt x="128" y="179"/>
                      <a:pt x="124" y="175"/>
                      <a:pt x="120" y="171"/>
                    </a:cubicBezTo>
                    <a:cubicBezTo>
                      <a:pt x="119" y="170"/>
                      <a:pt x="118" y="169"/>
                      <a:pt x="118" y="169"/>
                    </a:cubicBezTo>
                    <a:cubicBezTo>
                      <a:pt x="118" y="169"/>
                      <a:pt x="118" y="169"/>
                      <a:pt x="118" y="169"/>
                    </a:cubicBezTo>
                    <a:cubicBezTo>
                      <a:pt x="119" y="169"/>
                      <a:pt x="120" y="170"/>
                      <a:pt x="121" y="171"/>
                    </a:cubicBezTo>
                    <a:cubicBezTo>
                      <a:pt x="124" y="173"/>
                      <a:pt x="127" y="175"/>
                      <a:pt x="130" y="178"/>
                    </a:cubicBezTo>
                    <a:cubicBezTo>
                      <a:pt x="131" y="178"/>
                      <a:pt x="132" y="179"/>
                      <a:pt x="133" y="180"/>
                    </a:cubicBezTo>
                    <a:cubicBezTo>
                      <a:pt x="133" y="181"/>
                      <a:pt x="133" y="182"/>
                      <a:pt x="133" y="183"/>
                    </a:cubicBezTo>
                    <a:close/>
                    <a:moveTo>
                      <a:pt x="141" y="191"/>
                    </a:moveTo>
                    <a:cubicBezTo>
                      <a:pt x="142" y="192"/>
                      <a:pt x="142" y="192"/>
                      <a:pt x="142" y="192"/>
                    </a:cubicBezTo>
                    <a:cubicBezTo>
                      <a:pt x="149" y="197"/>
                      <a:pt x="156" y="203"/>
                      <a:pt x="163" y="209"/>
                    </a:cubicBezTo>
                    <a:cubicBezTo>
                      <a:pt x="168" y="212"/>
                      <a:pt x="172" y="217"/>
                      <a:pt x="177" y="221"/>
                    </a:cubicBezTo>
                    <a:cubicBezTo>
                      <a:pt x="177" y="222"/>
                      <a:pt x="177" y="223"/>
                      <a:pt x="177" y="224"/>
                    </a:cubicBezTo>
                    <a:cubicBezTo>
                      <a:pt x="175" y="222"/>
                      <a:pt x="174" y="221"/>
                      <a:pt x="172" y="219"/>
                    </a:cubicBezTo>
                    <a:cubicBezTo>
                      <a:pt x="169" y="217"/>
                      <a:pt x="167" y="214"/>
                      <a:pt x="164" y="211"/>
                    </a:cubicBezTo>
                    <a:cubicBezTo>
                      <a:pt x="159" y="206"/>
                      <a:pt x="153" y="201"/>
                      <a:pt x="148" y="197"/>
                    </a:cubicBezTo>
                    <a:cubicBezTo>
                      <a:pt x="145" y="195"/>
                      <a:pt x="142" y="193"/>
                      <a:pt x="140" y="191"/>
                    </a:cubicBezTo>
                    <a:cubicBezTo>
                      <a:pt x="140" y="191"/>
                      <a:pt x="140" y="191"/>
                      <a:pt x="141" y="191"/>
                    </a:cubicBezTo>
                    <a:cubicBezTo>
                      <a:pt x="141" y="191"/>
                      <a:pt x="141" y="191"/>
                      <a:pt x="141" y="191"/>
                    </a:cubicBezTo>
                    <a:close/>
                    <a:moveTo>
                      <a:pt x="135" y="188"/>
                    </a:moveTo>
                    <a:cubicBezTo>
                      <a:pt x="126" y="182"/>
                      <a:pt x="118" y="176"/>
                      <a:pt x="111" y="169"/>
                    </a:cubicBezTo>
                    <a:cubicBezTo>
                      <a:pt x="112" y="169"/>
                      <a:pt x="112" y="170"/>
                      <a:pt x="113" y="171"/>
                    </a:cubicBezTo>
                    <a:cubicBezTo>
                      <a:pt x="116" y="173"/>
                      <a:pt x="119" y="175"/>
                      <a:pt x="122" y="177"/>
                    </a:cubicBezTo>
                    <a:cubicBezTo>
                      <a:pt x="126" y="180"/>
                      <a:pt x="130" y="183"/>
                      <a:pt x="134" y="186"/>
                    </a:cubicBezTo>
                    <a:cubicBezTo>
                      <a:pt x="134" y="187"/>
                      <a:pt x="134" y="187"/>
                      <a:pt x="135" y="188"/>
                    </a:cubicBezTo>
                    <a:close/>
                    <a:moveTo>
                      <a:pt x="177" y="218"/>
                    </a:moveTo>
                    <a:cubicBezTo>
                      <a:pt x="174" y="215"/>
                      <a:pt x="169" y="211"/>
                      <a:pt x="166" y="208"/>
                    </a:cubicBezTo>
                    <a:cubicBezTo>
                      <a:pt x="162" y="204"/>
                      <a:pt x="157" y="201"/>
                      <a:pt x="152" y="197"/>
                    </a:cubicBezTo>
                    <a:cubicBezTo>
                      <a:pt x="149" y="195"/>
                      <a:pt x="146" y="193"/>
                      <a:pt x="143" y="190"/>
                    </a:cubicBezTo>
                    <a:cubicBezTo>
                      <a:pt x="144" y="190"/>
                      <a:pt x="144" y="189"/>
                      <a:pt x="144" y="188"/>
                    </a:cubicBezTo>
                    <a:cubicBezTo>
                      <a:pt x="145" y="189"/>
                      <a:pt x="146" y="190"/>
                      <a:pt x="148" y="190"/>
                    </a:cubicBezTo>
                    <a:cubicBezTo>
                      <a:pt x="154" y="195"/>
                      <a:pt x="160" y="199"/>
                      <a:pt x="166" y="204"/>
                    </a:cubicBezTo>
                    <a:cubicBezTo>
                      <a:pt x="169" y="207"/>
                      <a:pt x="172" y="211"/>
                      <a:pt x="176" y="213"/>
                    </a:cubicBezTo>
                    <a:cubicBezTo>
                      <a:pt x="176" y="215"/>
                      <a:pt x="177" y="217"/>
                      <a:pt x="177" y="218"/>
                    </a:cubicBezTo>
                    <a:close/>
                    <a:moveTo>
                      <a:pt x="142" y="191"/>
                    </a:moveTo>
                    <a:cubicBezTo>
                      <a:pt x="142" y="191"/>
                      <a:pt x="142" y="191"/>
                      <a:pt x="142" y="191"/>
                    </a:cubicBezTo>
                    <a:cubicBezTo>
                      <a:pt x="143" y="191"/>
                      <a:pt x="144" y="192"/>
                      <a:pt x="145" y="193"/>
                    </a:cubicBezTo>
                    <a:cubicBezTo>
                      <a:pt x="151" y="197"/>
                      <a:pt x="157" y="202"/>
                      <a:pt x="163" y="206"/>
                    </a:cubicBezTo>
                    <a:cubicBezTo>
                      <a:pt x="166" y="209"/>
                      <a:pt x="168" y="211"/>
                      <a:pt x="170" y="213"/>
                    </a:cubicBezTo>
                    <a:cubicBezTo>
                      <a:pt x="172" y="215"/>
                      <a:pt x="175" y="217"/>
                      <a:pt x="177" y="220"/>
                    </a:cubicBezTo>
                    <a:cubicBezTo>
                      <a:pt x="177" y="220"/>
                      <a:pt x="177" y="220"/>
                      <a:pt x="177" y="220"/>
                    </a:cubicBezTo>
                    <a:cubicBezTo>
                      <a:pt x="175" y="218"/>
                      <a:pt x="173" y="217"/>
                      <a:pt x="172" y="216"/>
                    </a:cubicBezTo>
                    <a:cubicBezTo>
                      <a:pt x="171" y="215"/>
                      <a:pt x="170" y="214"/>
                      <a:pt x="169" y="213"/>
                    </a:cubicBezTo>
                    <a:cubicBezTo>
                      <a:pt x="166" y="210"/>
                      <a:pt x="164" y="208"/>
                      <a:pt x="161" y="206"/>
                    </a:cubicBezTo>
                    <a:cubicBezTo>
                      <a:pt x="156" y="201"/>
                      <a:pt x="150" y="197"/>
                      <a:pt x="144" y="193"/>
                    </a:cubicBezTo>
                    <a:cubicBezTo>
                      <a:pt x="143" y="192"/>
                      <a:pt x="143" y="191"/>
                      <a:pt x="142" y="191"/>
                    </a:cubicBezTo>
                    <a:close/>
                    <a:moveTo>
                      <a:pt x="137" y="187"/>
                    </a:moveTo>
                    <a:cubicBezTo>
                      <a:pt x="138" y="188"/>
                      <a:pt x="139" y="188"/>
                      <a:pt x="140" y="189"/>
                    </a:cubicBezTo>
                    <a:cubicBezTo>
                      <a:pt x="140" y="189"/>
                      <a:pt x="139" y="189"/>
                      <a:pt x="139" y="188"/>
                    </a:cubicBezTo>
                    <a:cubicBezTo>
                      <a:pt x="138" y="188"/>
                      <a:pt x="138" y="188"/>
                      <a:pt x="137" y="187"/>
                    </a:cubicBezTo>
                    <a:close/>
                    <a:moveTo>
                      <a:pt x="144" y="183"/>
                    </a:moveTo>
                    <a:cubicBezTo>
                      <a:pt x="147" y="185"/>
                      <a:pt x="149" y="187"/>
                      <a:pt x="152" y="190"/>
                    </a:cubicBezTo>
                    <a:cubicBezTo>
                      <a:pt x="157" y="194"/>
                      <a:pt x="162" y="198"/>
                      <a:pt x="166" y="202"/>
                    </a:cubicBezTo>
                    <a:cubicBezTo>
                      <a:pt x="169" y="204"/>
                      <a:pt x="171" y="207"/>
                      <a:pt x="173" y="209"/>
                    </a:cubicBezTo>
                    <a:cubicBezTo>
                      <a:pt x="174" y="209"/>
                      <a:pt x="176" y="211"/>
                      <a:pt x="176" y="212"/>
                    </a:cubicBezTo>
                    <a:cubicBezTo>
                      <a:pt x="176" y="212"/>
                      <a:pt x="176" y="213"/>
                      <a:pt x="176" y="213"/>
                    </a:cubicBezTo>
                    <a:cubicBezTo>
                      <a:pt x="176" y="213"/>
                      <a:pt x="176" y="212"/>
                      <a:pt x="176" y="212"/>
                    </a:cubicBezTo>
                    <a:cubicBezTo>
                      <a:pt x="171" y="209"/>
                      <a:pt x="167" y="204"/>
                      <a:pt x="162" y="200"/>
                    </a:cubicBezTo>
                    <a:cubicBezTo>
                      <a:pt x="158" y="197"/>
                      <a:pt x="153" y="193"/>
                      <a:pt x="148" y="190"/>
                    </a:cubicBezTo>
                    <a:cubicBezTo>
                      <a:pt x="147" y="189"/>
                      <a:pt x="146" y="188"/>
                      <a:pt x="144" y="187"/>
                    </a:cubicBezTo>
                    <a:cubicBezTo>
                      <a:pt x="144" y="186"/>
                      <a:pt x="144" y="185"/>
                      <a:pt x="144" y="183"/>
                    </a:cubicBezTo>
                    <a:close/>
                    <a:moveTo>
                      <a:pt x="177" y="231"/>
                    </a:moveTo>
                    <a:cubicBezTo>
                      <a:pt x="175" y="230"/>
                      <a:pt x="174" y="228"/>
                      <a:pt x="173" y="227"/>
                    </a:cubicBezTo>
                    <a:cubicBezTo>
                      <a:pt x="174" y="228"/>
                      <a:pt x="175" y="229"/>
                      <a:pt x="177" y="230"/>
                    </a:cubicBezTo>
                    <a:cubicBezTo>
                      <a:pt x="177" y="230"/>
                      <a:pt x="177" y="231"/>
                      <a:pt x="177" y="231"/>
                    </a:cubicBezTo>
                    <a:close/>
                    <a:moveTo>
                      <a:pt x="177" y="228"/>
                    </a:moveTo>
                    <a:cubicBezTo>
                      <a:pt x="176" y="226"/>
                      <a:pt x="175" y="225"/>
                      <a:pt x="174" y="224"/>
                    </a:cubicBezTo>
                    <a:cubicBezTo>
                      <a:pt x="175" y="225"/>
                      <a:pt x="176" y="225"/>
                      <a:pt x="177" y="226"/>
                    </a:cubicBezTo>
                    <a:cubicBezTo>
                      <a:pt x="177" y="226"/>
                      <a:pt x="177" y="227"/>
                      <a:pt x="177" y="228"/>
                    </a:cubicBezTo>
                    <a:close/>
                    <a:moveTo>
                      <a:pt x="176" y="200"/>
                    </a:moveTo>
                    <a:cubicBezTo>
                      <a:pt x="169" y="193"/>
                      <a:pt x="161" y="187"/>
                      <a:pt x="154" y="180"/>
                    </a:cubicBezTo>
                    <a:cubicBezTo>
                      <a:pt x="156" y="181"/>
                      <a:pt x="158" y="182"/>
                      <a:pt x="160" y="183"/>
                    </a:cubicBezTo>
                    <a:cubicBezTo>
                      <a:pt x="161" y="184"/>
                      <a:pt x="162" y="185"/>
                      <a:pt x="162" y="186"/>
                    </a:cubicBezTo>
                    <a:cubicBezTo>
                      <a:pt x="167" y="189"/>
                      <a:pt x="172" y="193"/>
                      <a:pt x="176" y="198"/>
                    </a:cubicBezTo>
                    <a:cubicBezTo>
                      <a:pt x="176" y="199"/>
                      <a:pt x="176" y="199"/>
                      <a:pt x="176" y="200"/>
                    </a:cubicBezTo>
                    <a:close/>
                    <a:moveTo>
                      <a:pt x="176" y="201"/>
                    </a:moveTo>
                    <a:cubicBezTo>
                      <a:pt x="175" y="200"/>
                      <a:pt x="174" y="199"/>
                      <a:pt x="173" y="198"/>
                    </a:cubicBezTo>
                    <a:cubicBezTo>
                      <a:pt x="167" y="192"/>
                      <a:pt x="161" y="188"/>
                      <a:pt x="155" y="183"/>
                    </a:cubicBezTo>
                    <a:cubicBezTo>
                      <a:pt x="153" y="181"/>
                      <a:pt x="151" y="179"/>
                      <a:pt x="148" y="178"/>
                    </a:cubicBezTo>
                    <a:cubicBezTo>
                      <a:pt x="150" y="178"/>
                      <a:pt x="151" y="179"/>
                      <a:pt x="152" y="179"/>
                    </a:cubicBezTo>
                    <a:cubicBezTo>
                      <a:pt x="156" y="183"/>
                      <a:pt x="160" y="186"/>
                      <a:pt x="164" y="190"/>
                    </a:cubicBezTo>
                    <a:cubicBezTo>
                      <a:pt x="167" y="192"/>
                      <a:pt x="170" y="195"/>
                      <a:pt x="173" y="198"/>
                    </a:cubicBezTo>
                    <a:cubicBezTo>
                      <a:pt x="174" y="199"/>
                      <a:pt x="175" y="200"/>
                      <a:pt x="176" y="201"/>
                    </a:cubicBezTo>
                    <a:cubicBezTo>
                      <a:pt x="176" y="201"/>
                      <a:pt x="176" y="201"/>
                      <a:pt x="176" y="201"/>
                    </a:cubicBezTo>
                    <a:close/>
                    <a:moveTo>
                      <a:pt x="140" y="174"/>
                    </a:moveTo>
                    <a:cubicBezTo>
                      <a:pt x="146" y="180"/>
                      <a:pt x="153" y="186"/>
                      <a:pt x="160" y="191"/>
                    </a:cubicBezTo>
                    <a:cubicBezTo>
                      <a:pt x="163" y="195"/>
                      <a:pt x="167" y="198"/>
                      <a:pt x="170" y="201"/>
                    </a:cubicBezTo>
                    <a:cubicBezTo>
                      <a:pt x="172" y="203"/>
                      <a:pt x="174" y="204"/>
                      <a:pt x="176" y="206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5" y="206"/>
                      <a:pt x="174" y="205"/>
                      <a:pt x="174" y="205"/>
                    </a:cubicBezTo>
                    <a:cubicBezTo>
                      <a:pt x="166" y="198"/>
                      <a:pt x="158" y="191"/>
                      <a:pt x="150" y="184"/>
                    </a:cubicBezTo>
                    <a:cubicBezTo>
                      <a:pt x="147" y="182"/>
                      <a:pt x="144" y="180"/>
                      <a:pt x="142" y="178"/>
                    </a:cubicBezTo>
                    <a:cubicBezTo>
                      <a:pt x="141" y="176"/>
                      <a:pt x="140" y="175"/>
                      <a:pt x="140" y="174"/>
                    </a:cubicBezTo>
                    <a:close/>
                    <a:moveTo>
                      <a:pt x="176" y="208"/>
                    </a:moveTo>
                    <a:cubicBezTo>
                      <a:pt x="176" y="209"/>
                      <a:pt x="176" y="210"/>
                      <a:pt x="176" y="211"/>
                    </a:cubicBezTo>
                    <a:cubicBezTo>
                      <a:pt x="174" y="208"/>
                      <a:pt x="171" y="205"/>
                      <a:pt x="168" y="203"/>
                    </a:cubicBezTo>
                    <a:cubicBezTo>
                      <a:pt x="164" y="199"/>
                      <a:pt x="160" y="195"/>
                      <a:pt x="155" y="191"/>
                    </a:cubicBezTo>
                    <a:cubicBezTo>
                      <a:pt x="152" y="188"/>
                      <a:pt x="148" y="186"/>
                      <a:pt x="144" y="183"/>
                    </a:cubicBezTo>
                    <a:cubicBezTo>
                      <a:pt x="143" y="181"/>
                      <a:pt x="143" y="180"/>
                      <a:pt x="142" y="179"/>
                    </a:cubicBezTo>
                    <a:cubicBezTo>
                      <a:pt x="146" y="182"/>
                      <a:pt x="150" y="185"/>
                      <a:pt x="153" y="188"/>
                    </a:cubicBezTo>
                    <a:cubicBezTo>
                      <a:pt x="161" y="194"/>
                      <a:pt x="168" y="202"/>
                      <a:pt x="176" y="208"/>
                    </a:cubicBezTo>
                    <a:close/>
                    <a:moveTo>
                      <a:pt x="176" y="237"/>
                    </a:moveTo>
                    <a:cubicBezTo>
                      <a:pt x="175" y="236"/>
                      <a:pt x="173" y="234"/>
                      <a:pt x="171" y="233"/>
                    </a:cubicBezTo>
                    <a:cubicBezTo>
                      <a:pt x="168" y="230"/>
                      <a:pt x="165" y="227"/>
                      <a:pt x="162" y="224"/>
                    </a:cubicBezTo>
                    <a:cubicBezTo>
                      <a:pt x="155" y="217"/>
                      <a:pt x="148" y="211"/>
                      <a:pt x="140" y="206"/>
                    </a:cubicBezTo>
                    <a:cubicBezTo>
                      <a:pt x="134" y="201"/>
                      <a:pt x="128" y="196"/>
                      <a:pt x="121" y="191"/>
                    </a:cubicBezTo>
                    <a:cubicBezTo>
                      <a:pt x="125" y="194"/>
                      <a:pt x="130" y="196"/>
                      <a:pt x="134" y="199"/>
                    </a:cubicBezTo>
                    <a:cubicBezTo>
                      <a:pt x="142" y="205"/>
                      <a:pt x="151" y="211"/>
                      <a:pt x="159" y="218"/>
                    </a:cubicBezTo>
                    <a:cubicBezTo>
                      <a:pt x="162" y="221"/>
                      <a:pt x="167" y="224"/>
                      <a:pt x="170" y="228"/>
                    </a:cubicBezTo>
                    <a:cubicBezTo>
                      <a:pt x="172" y="230"/>
                      <a:pt x="174" y="232"/>
                      <a:pt x="177" y="233"/>
                    </a:cubicBezTo>
                    <a:cubicBezTo>
                      <a:pt x="177" y="234"/>
                      <a:pt x="176" y="236"/>
                      <a:pt x="176" y="237"/>
                    </a:cubicBezTo>
                    <a:close/>
                    <a:moveTo>
                      <a:pt x="176" y="239"/>
                    </a:moveTo>
                    <a:cubicBezTo>
                      <a:pt x="172" y="236"/>
                      <a:pt x="168" y="231"/>
                      <a:pt x="163" y="227"/>
                    </a:cubicBezTo>
                    <a:cubicBezTo>
                      <a:pt x="141" y="207"/>
                      <a:pt x="115" y="192"/>
                      <a:pt x="92" y="173"/>
                    </a:cubicBezTo>
                    <a:cubicBezTo>
                      <a:pt x="92" y="171"/>
                      <a:pt x="92" y="169"/>
                      <a:pt x="92" y="168"/>
                    </a:cubicBezTo>
                    <a:cubicBezTo>
                      <a:pt x="93" y="168"/>
                      <a:pt x="93" y="168"/>
                      <a:pt x="93" y="168"/>
                    </a:cubicBezTo>
                    <a:cubicBezTo>
                      <a:pt x="93" y="169"/>
                      <a:pt x="94" y="169"/>
                      <a:pt x="94" y="170"/>
                    </a:cubicBezTo>
                    <a:cubicBezTo>
                      <a:pt x="94" y="170"/>
                      <a:pt x="95" y="170"/>
                      <a:pt x="95" y="170"/>
                    </a:cubicBezTo>
                    <a:cubicBezTo>
                      <a:pt x="95" y="170"/>
                      <a:pt x="95" y="170"/>
                      <a:pt x="96" y="171"/>
                    </a:cubicBezTo>
                    <a:cubicBezTo>
                      <a:pt x="106" y="180"/>
                      <a:pt x="117" y="189"/>
                      <a:pt x="129" y="197"/>
                    </a:cubicBezTo>
                    <a:cubicBezTo>
                      <a:pt x="141" y="207"/>
                      <a:pt x="153" y="216"/>
                      <a:pt x="164" y="227"/>
                    </a:cubicBezTo>
                    <a:cubicBezTo>
                      <a:pt x="167" y="229"/>
                      <a:pt x="169" y="232"/>
                      <a:pt x="172" y="234"/>
                    </a:cubicBezTo>
                    <a:cubicBezTo>
                      <a:pt x="173" y="235"/>
                      <a:pt x="174" y="236"/>
                      <a:pt x="175" y="237"/>
                    </a:cubicBezTo>
                    <a:cubicBezTo>
                      <a:pt x="175" y="237"/>
                      <a:pt x="176" y="238"/>
                      <a:pt x="176" y="238"/>
                    </a:cubicBezTo>
                    <a:cubicBezTo>
                      <a:pt x="176" y="239"/>
                      <a:pt x="176" y="239"/>
                      <a:pt x="176" y="239"/>
                    </a:cubicBezTo>
                    <a:close/>
                    <a:moveTo>
                      <a:pt x="93" y="163"/>
                    </a:moveTo>
                    <a:cubicBezTo>
                      <a:pt x="95" y="163"/>
                      <a:pt x="96" y="163"/>
                      <a:pt x="98" y="164"/>
                    </a:cubicBezTo>
                    <a:cubicBezTo>
                      <a:pt x="98" y="164"/>
                      <a:pt x="99" y="164"/>
                      <a:pt x="99" y="164"/>
                    </a:cubicBezTo>
                    <a:cubicBezTo>
                      <a:pt x="105" y="169"/>
                      <a:pt x="112" y="174"/>
                      <a:pt x="119" y="180"/>
                    </a:cubicBezTo>
                    <a:cubicBezTo>
                      <a:pt x="120" y="180"/>
                      <a:pt x="121" y="181"/>
                      <a:pt x="122" y="182"/>
                    </a:cubicBezTo>
                    <a:cubicBezTo>
                      <a:pt x="123" y="183"/>
                      <a:pt x="124" y="184"/>
                      <a:pt x="125" y="185"/>
                    </a:cubicBezTo>
                    <a:cubicBezTo>
                      <a:pt x="130" y="188"/>
                      <a:pt x="135" y="192"/>
                      <a:pt x="139" y="195"/>
                    </a:cubicBezTo>
                    <a:cubicBezTo>
                      <a:pt x="139" y="195"/>
                      <a:pt x="139" y="195"/>
                      <a:pt x="139" y="195"/>
                    </a:cubicBezTo>
                    <a:cubicBezTo>
                      <a:pt x="147" y="201"/>
                      <a:pt x="154" y="206"/>
                      <a:pt x="161" y="212"/>
                    </a:cubicBezTo>
                    <a:cubicBezTo>
                      <a:pt x="163" y="214"/>
                      <a:pt x="165" y="216"/>
                      <a:pt x="167" y="218"/>
                    </a:cubicBezTo>
                    <a:cubicBezTo>
                      <a:pt x="168" y="219"/>
                      <a:pt x="170" y="221"/>
                      <a:pt x="171" y="223"/>
                    </a:cubicBezTo>
                    <a:cubicBezTo>
                      <a:pt x="172" y="224"/>
                      <a:pt x="174" y="226"/>
                      <a:pt x="175" y="227"/>
                    </a:cubicBezTo>
                    <a:cubicBezTo>
                      <a:pt x="175" y="227"/>
                      <a:pt x="176" y="228"/>
                      <a:pt x="177" y="229"/>
                    </a:cubicBezTo>
                    <a:cubicBezTo>
                      <a:pt x="177" y="229"/>
                      <a:pt x="177" y="229"/>
                      <a:pt x="177" y="229"/>
                    </a:cubicBezTo>
                    <a:cubicBezTo>
                      <a:pt x="176" y="229"/>
                      <a:pt x="176" y="228"/>
                      <a:pt x="175" y="228"/>
                    </a:cubicBezTo>
                    <a:cubicBezTo>
                      <a:pt x="162" y="216"/>
                      <a:pt x="150" y="205"/>
                      <a:pt x="136" y="195"/>
                    </a:cubicBezTo>
                    <a:cubicBezTo>
                      <a:pt x="134" y="194"/>
                      <a:pt x="133" y="193"/>
                      <a:pt x="132" y="192"/>
                    </a:cubicBezTo>
                    <a:cubicBezTo>
                      <a:pt x="126" y="188"/>
                      <a:pt x="121" y="183"/>
                      <a:pt x="115" y="179"/>
                    </a:cubicBezTo>
                    <a:cubicBezTo>
                      <a:pt x="109" y="174"/>
                      <a:pt x="102" y="168"/>
                      <a:pt x="95" y="164"/>
                    </a:cubicBezTo>
                    <a:cubicBezTo>
                      <a:pt x="95" y="164"/>
                      <a:pt x="95" y="164"/>
                      <a:pt x="95" y="164"/>
                    </a:cubicBezTo>
                    <a:cubicBezTo>
                      <a:pt x="95" y="164"/>
                      <a:pt x="94" y="163"/>
                      <a:pt x="94" y="163"/>
                    </a:cubicBezTo>
                    <a:cubicBezTo>
                      <a:pt x="93" y="163"/>
                      <a:pt x="93" y="163"/>
                      <a:pt x="94" y="164"/>
                    </a:cubicBezTo>
                    <a:cubicBezTo>
                      <a:pt x="94" y="164"/>
                      <a:pt x="94" y="164"/>
                      <a:pt x="95" y="165"/>
                    </a:cubicBezTo>
                    <a:cubicBezTo>
                      <a:pt x="95" y="165"/>
                      <a:pt x="95" y="165"/>
                      <a:pt x="96" y="165"/>
                    </a:cubicBezTo>
                    <a:cubicBezTo>
                      <a:pt x="98" y="166"/>
                      <a:pt x="99" y="167"/>
                      <a:pt x="100" y="168"/>
                    </a:cubicBezTo>
                    <a:cubicBezTo>
                      <a:pt x="102" y="170"/>
                      <a:pt x="103" y="171"/>
                      <a:pt x="105" y="173"/>
                    </a:cubicBezTo>
                    <a:cubicBezTo>
                      <a:pt x="109" y="175"/>
                      <a:pt x="112" y="178"/>
                      <a:pt x="115" y="181"/>
                    </a:cubicBezTo>
                    <a:cubicBezTo>
                      <a:pt x="120" y="184"/>
                      <a:pt x="125" y="188"/>
                      <a:pt x="129" y="191"/>
                    </a:cubicBezTo>
                    <a:cubicBezTo>
                      <a:pt x="141" y="200"/>
                      <a:pt x="153" y="209"/>
                      <a:pt x="164" y="219"/>
                    </a:cubicBezTo>
                    <a:cubicBezTo>
                      <a:pt x="167" y="222"/>
                      <a:pt x="169" y="224"/>
                      <a:pt x="172" y="227"/>
                    </a:cubicBezTo>
                    <a:cubicBezTo>
                      <a:pt x="173" y="229"/>
                      <a:pt x="174" y="230"/>
                      <a:pt x="175" y="231"/>
                    </a:cubicBezTo>
                    <a:cubicBezTo>
                      <a:pt x="176" y="231"/>
                      <a:pt x="176" y="232"/>
                      <a:pt x="177" y="232"/>
                    </a:cubicBezTo>
                    <a:cubicBezTo>
                      <a:pt x="177" y="232"/>
                      <a:pt x="177" y="232"/>
                      <a:pt x="177" y="232"/>
                    </a:cubicBezTo>
                    <a:cubicBezTo>
                      <a:pt x="176" y="232"/>
                      <a:pt x="176" y="232"/>
                      <a:pt x="176" y="232"/>
                    </a:cubicBezTo>
                    <a:cubicBezTo>
                      <a:pt x="170" y="228"/>
                      <a:pt x="165" y="222"/>
                      <a:pt x="159" y="217"/>
                    </a:cubicBezTo>
                    <a:cubicBezTo>
                      <a:pt x="148" y="208"/>
                      <a:pt x="135" y="200"/>
                      <a:pt x="123" y="191"/>
                    </a:cubicBezTo>
                    <a:cubicBezTo>
                      <a:pt x="117" y="186"/>
                      <a:pt x="110" y="181"/>
                      <a:pt x="103" y="176"/>
                    </a:cubicBezTo>
                    <a:cubicBezTo>
                      <a:pt x="102" y="174"/>
                      <a:pt x="100" y="173"/>
                      <a:pt x="98" y="171"/>
                    </a:cubicBezTo>
                    <a:cubicBezTo>
                      <a:pt x="97" y="171"/>
                      <a:pt x="97" y="171"/>
                      <a:pt x="96" y="170"/>
                    </a:cubicBezTo>
                    <a:cubicBezTo>
                      <a:pt x="95" y="169"/>
                      <a:pt x="94" y="168"/>
                      <a:pt x="92" y="167"/>
                    </a:cubicBezTo>
                    <a:cubicBezTo>
                      <a:pt x="93" y="166"/>
                      <a:pt x="93" y="165"/>
                      <a:pt x="93" y="164"/>
                    </a:cubicBezTo>
                    <a:cubicBezTo>
                      <a:pt x="93" y="163"/>
                      <a:pt x="93" y="163"/>
                      <a:pt x="93" y="163"/>
                    </a:cubicBezTo>
                    <a:close/>
                    <a:moveTo>
                      <a:pt x="113" y="178"/>
                    </a:moveTo>
                    <a:cubicBezTo>
                      <a:pt x="111" y="177"/>
                      <a:pt x="110" y="175"/>
                      <a:pt x="108" y="174"/>
                    </a:cubicBezTo>
                    <a:cubicBezTo>
                      <a:pt x="110" y="176"/>
                      <a:pt x="112" y="177"/>
                      <a:pt x="114" y="179"/>
                    </a:cubicBezTo>
                    <a:cubicBezTo>
                      <a:pt x="114" y="179"/>
                      <a:pt x="113" y="178"/>
                      <a:pt x="113" y="178"/>
                    </a:cubicBezTo>
                    <a:close/>
                    <a:moveTo>
                      <a:pt x="95" y="158"/>
                    </a:moveTo>
                    <a:cubicBezTo>
                      <a:pt x="95" y="158"/>
                      <a:pt x="96" y="158"/>
                      <a:pt x="97" y="159"/>
                    </a:cubicBezTo>
                    <a:cubicBezTo>
                      <a:pt x="97" y="159"/>
                      <a:pt x="97" y="159"/>
                      <a:pt x="98" y="159"/>
                    </a:cubicBezTo>
                    <a:cubicBezTo>
                      <a:pt x="98" y="159"/>
                      <a:pt x="98" y="160"/>
                      <a:pt x="98" y="161"/>
                    </a:cubicBezTo>
                    <a:cubicBezTo>
                      <a:pt x="97" y="161"/>
                      <a:pt x="96" y="160"/>
                      <a:pt x="95" y="160"/>
                    </a:cubicBezTo>
                    <a:cubicBezTo>
                      <a:pt x="95" y="160"/>
                      <a:pt x="95" y="160"/>
                      <a:pt x="95" y="160"/>
                    </a:cubicBezTo>
                    <a:cubicBezTo>
                      <a:pt x="95" y="159"/>
                      <a:pt x="95" y="159"/>
                      <a:pt x="95" y="158"/>
                    </a:cubicBezTo>
                    <a:close/>
                    <a:moveTo>
                      <a:pt x="101" y="159"/>
                    </a:moveTo>
                    <a:cubicBezTo>
                      <a:pt x="101" y="159"/>
                      <a:pt x="102" y="160"/>
                      <a:pt x="103" y="160"/>
                    </a:cubicBezTo>
                    <a:cubicBezTo>
                      <a:pt x="103" y="160"/>
                      <a:pt x="103" y="161"/>
                      <a:pt x="103" y="161"/>
                    </a:cubicBezTo>
                    <a:cubicBezTo>
                      <a:pt x="102" y="161"/>
                      <a:pt x="101" y="161"/>
                      <a:pt x="101" y="161"/>
                    </a:cubicBezTo>
                    <a:cubicBezTo>
                      <a:pt x="101" y="161"/>
                      <a:pt x="101" y="160"/>
                      <a:pt x="101" y="160"/>
                    </a:cubicBezTo>
                    <a:cubicBezTo>
                      <a:pt x="101" y="160"/>
                      <a:pt x="101" y="159"/>
                      <a:pt x="101" y="159"/>
                    </a:cubicBezTo>
                    <a:close/>
                    <a:moveTo>
                      <a:pt x="106" y="160"/>
                    </a:moveTo>
                    <a:cubicBezTo>
                      <a:pt x="107" y="161"/>
                      <a:pt x="108" y="161"/>
                      <a:pt x="109" y="161"/>
                    </a:cubicBezTo>
                    <a:cubicBezTo>
                      <a:pt x="109" y="161"/>
                      <a:pt x="109" y="162"/>
                      <a:pt x="109" y="162"/>
                    </a:cubicBezTo>
                    <a:cubicBezTo>
                      <a:pt x="108" y="162"/>
                      <a:pt x="107" y="162"/>
                      <a:pt x="106" y="162"/>
                    </a:cubicBezTo>
                    <a:cubicBezTo>
                      <a:pt x="106" y="161"/>
                      <a:pt x="106" y="161"/>
                      <a:pt x="106" y="160"/>
                    </a:cubicBezTo>
                    <a:close/>
                    <a:moveTo>
                      <a:pt x="112" y="162"/>
                    </a:moveTo>
                    <a:cubicBezTo>
                      <a:pt x="113" y="162"/>
                      <a:pt x="115" y="163"/>
                      <a:pt x="116" y="163"/>
                    </a:cubicBezTo>
                    <a:cubicBezTo>
                      <a:pt x="116" y="163"/>
                      <a:pt x="116" y="163"/>
                      <a:pt x="116" y="164"/>
                    </a:cubicBezTo>
                    <a:cubicBezTo>
                      <a:pt x="115" y="163"/>
                      <a:pt x="113" y="163"/>
                      <a:pt x="112" y="163"/>
                    </a:cubicBezTo>
                    <a:cubicBezTo>
                      <a:pt x="112" y="162"/>
                      <a:pt x="112" y="162"/>
                      <a:pt x="112" y="162"/>
                    </a:cubicBezTo>
                    <a:close/>
                    <a:moveTo>
                      <a:pt x="119" y="164"/>
                    </a:moveTo>
                    <a:cubicBezTo>
                      <a:pt x="122" y="165"/>
                      <a:pt x="126" y="166"/>
                      <a:pt x="129" y="167"/>
                    </a:cubicBezTo>
                    <a:cubicBezTo>
                      <a:pt x="126" y="166"/>
                      <a:pt x="122" y="165"/>
                      <a:pt x="119" y="164"/>
                    </a:cubicBezTo>
                    <a:cubicBezTo>
                      <a:pt x="119" y="164"/>
                      <a:pt x="119" y="164"/>
                      <a:pt x="119" y="164"/>
                    </a:cubicBezTo>
                    <a:close/>
                    <a:moveTo>
                      <a:pt x="174" y="190"/>
                    </a:moveTo>
                    <a:cubicBezTo>
                      <a:pt x="174" y="190"/>
                      <a:pt x="175" y="191"/>
                      <a:pt x="176" y="191"/>
                    </a:cubicBezTo>
                    <a:cubicBezTo>
                      <a:pt x="176" y="192"/>
                      <a:pt x="176" y="192"/>
                      <a:pt x="176" y="192"/>
                    </a:cubicBezTo>
                    <a:cubicBezTo>
                      <a:pt x="175" y="191"/>
                      <a:pt x="174" y="191"/>
                      <a:pt x="174" y="190"/>
                    </a:cubicBezTo>
                    <a:close/>
                    <a:moveTo>
                      <a:pt x="176" y="206"/>
                    </a:moveTo>
                    <a:cubicBezTo>
                      <a:pt x="175" y="204"/>
                      <a:pt x="173" y="202"/>
                      <a:pt x="171" y="201"/>
                    </a:cubicBezTo>
                    <a:cubicBezTo>
                      <a:pt x="168" y="198"/>
                      <a:pt x="165" y="195"/>
                      <a:pt x="161" y="192"/>
                    </a:cubicBezTo>
                    <a:cubicBezTo>
                      <a:pt x="155" y="186"/>
                      <a:pt x="148" y="181"/>
                      <a:pt x="141" y="174"/>
                    </a:cubicBezTo>
                    <a:cubicBezTo>
                      <a:pt x="142" y="175"/>
                      <a:pt x="142" y="175"/>
                      <a:pt x="142" y="175"/>
                    </a:cubicBezTo>
                    <a:cubicBezTo>
                      <a:pt x="143" y="175"/>
                      <a:pt x="144" y="176"/>
                      <a:pt x="145" y="176"/>
                    </a:cubicBezTo>
                    <a:cubicBezTo>
                      <a:pt x="146" y="177"/>
                      <a:pt x="147" y="178"/>
                      <a:pt x="149" y="179"/>
                    </a:cubicBezTo>
                    <a:cubicBezTo>
                      <a:pt x="152" y="182"/>
                      <a:pt x="155" y="184"/>
                      <a:pt x="158" y="187"/>
                    </a:cubicBezTo>
                    <a:cubicBezTo>
                      <a:pt x="163" y="190"/>
                      <a:pt x="167" y="193"/>
                      <a:pt x="170" y="197"/>
                    </a:cubicBezTo>
                    <a:cubicBezTo>
                      <a:pt x="172" y="198"/>
                      <a:pt x="174" y="200"/>
                      <a:pt x="176" y="202"/>
                    </a:cubicBezTo>
                    <a:cubicBezTo>
                      <a:pt x="176" y="203"/>
                      <a:pt x="176" y="204"/>
                      <a:pt x="176" y="206"/>
                    </a:cubicBezTo>
                    <a:close/>
                    <a:moveTo>
                      <a:pt x="176" y="240"/>
                    </a:moveTo>
                    <a:cubicBezTo>
                      <a:pt x="176" y="241"/>
                      <a:pt x="176" y="242"/>
                      <a:pt x="176" y="243"/>
                    </a:cubicBezTo>
                    <a:cubicBezTo>
                      <a:pt x="169" y="238"/>
                      <a:pt x="163" y="231"/>
                      <a:pt x="156" y="226"/>
                    </a:cubicBezTo>
                    <a:cubicBezTo>
                      <a:pt x="149" y="220"/>
                      <a:pt x="143" y="215"/>
                      <a:pt x="136" y="210"/>
                    </a:cubicBezTo>
                    <a:cubicBezTo>
                      <a:pt x="128" y="204"/>
                      <a:pt x="120" y="199"/>
                      <a:pt x="112" y="193"/>
                    </a:cubicBezTo>
                    <a:cubicBezTo>
                      <a:pt x="108" y="190"/>
                      <a:pt x="104" y="187"/>
                      <a:pt x="100" y="184"/>
                    </a:cubicBezTo>
                    <a:cubicBezTo>
                      <a:pt x="97" y="182"/>
                      <a:pt x="94" y="181"/>
                      <a:pt x="92" y="178"/>
                    </a:cubicBezTo>
                    <a:cubicBezTo>
                      <a:pt x="92" y="177"/>
                      <a:pt x="92" y="175"/>
                      <a:pt x="92" y="174"/>
                    </a:cubicBezTo>
                    <a:cubicBezTo>
                      <a:pt x="107" y="187"/>
                      <a:pt x="123" y="197"/>
                      <a:pt x="139" y="208"/>
                    </a:cubicBezTo>
                    <a:cubicBezTo>
                      <a:pt x="147" y="215"/>
                      <a:pt x="156" y="221"/>
                      <a:pt x="164" y="228"/>
                    </a:cubicBezTo>
                    <a:cubicBezTo>
                      <a:pt x="167" y="231"/>
                      <a:pt x="170" y="234"/>
                      <a:pt x="172" y="237"/>
                    </a:cubicBezTo>
                    <a:cubicBezTo>
                      <a:pt x="174" y="238"/>
                      <a:pt x="175" y="239"/>
                      <a:pt x="176" y="240"/>
                    </a:cubicBezTo>
                    <a:close/>
                    <a:moveTo>
                      <a:pt x="176" y="262"/>
                    </a:moveTo>
                    <a:cubicBezTo>
                      <a:pt x="175" y="264"/>
                      <a:pt x="175" y="265"/>
                      <a:pt x="175" y="266"/>
                    </a:cubicBezTo>
                    <a:cubicBezTo>
                      <a:pt x="170" y="260"/>
                      <a:pt x="163" y="256"/>
                      <a:pt x="157" y="251"/>
                    </a:cubicBezTo>
                    <a:cubicBezTo>
                      <a:pt x="150" y="246"/>
                      <a:pt x="143" y="240"/>
                      <a:pt x="136" y="235"/>
                    </a:cubicBezTo>
                    <a:cubicBezTo>
                      <a:pt x="122" y="224"/>
                      <a:pt x="107" y="214"/>
                      <a:pt x="95" y="202"/>
                    </a:cubicBezTo>
                    <a:cubicBezTo>
                      <a:pt x="106" y="213"/>
                      <a:pt x="122" y="224"/>
                      <a:pt x="136" y="233"/>
                    </a:cubicBezTo>
                    <a:cubicBezTo>
                      <a:pt x="143" y="238"/>
                      <a:pt x="151" y="244"/>
                      <a:pt x="158" y="249"/>
                    </a:cubicBezTo>
                    <a:cubicBezTo>
                      <a:pt x="162" y="252"/>
                      <a:pt x="167" y="255"/>
                      <a:pt x="170" y="258"/>
                    </a:cubicBezTo>
                    <a:cubicBezTo>
                      <a:pt x="172" y="260"/>
                      <a:pt x="174" y="261"/>
                      <a:pt x="176" y="262"/>
                    </a:cubicBezTo>
                    <a:close/>
                    <a:moveTo>
                      <a:pt x="175" y="273"/>
                    </a:moveTo>
                    <a:cubicBezTo>
                      <a:pt x="175" y="274"/>
                      <a:pt x="175" y="275"/>
                      <a:pt x="175" y="276"/>
                    </a:cubicBezTo>
                    <a:cubicBezTo>
                      <a:pt x="163" y="263"/>
                      <a:pt x="149" y="253"/>
                      <a:pt x="135" y="244"/>
                    </a:cubicBezTo>
                    <a:cubicBezTo>
                      <a:pt x="133" y="242"/>
                      <a:pt x="132" y="241"/>
                      <a:pt x="130" y="240"/>
                    </a:cubicBezTo>
                    <a:cubicBezTo>
                      <a:pt x="131" y="241"/>
                      <a:pt x="133" y="242"/>
                      <a:pt x="135" y="243"/>
                    </a:cubicBezTo>
                    <a:cubicBezTo>
                      <a:pt x="143" y="248"/>
                      <a:pt x="150" y="254"/>
                      <a:pt x="158" y="260"/>
                    </a:cubicBezTo>
                    <a:cubicBezTo>
                      <a:pt x="164" y="264"/>
                      <a:pt x="169" y="269"/>
                      <a:pt x="175" y="273"/>
                    </a:cubicBezTo>
                    <a:close/>
                    <a:moveTo>
                      <a:pt x="172" y="303"/>
                    </a:moveTo>
                    <a:cubicBezTo>
                      <a:pt x="172" y="303"/>
                      <a:pt x="172" y="303"/>
                      <a:pt x="172" y="303"/>
                    </a:cubicBezTo>
                    <a:cubicBezTo>
                      <a:pt x="171" y="304"/>
                      <a:pt x="171" y="304"/>
                      <a:pt x="170" y="304"/>
                    </a:cubicBezTo>
                    <a:cubicBezTo>
                      <a:pt x="166" y="301"/>
                      <a:pt x="163" y="297"/>
                      <a:pt x="158" y="294"/>
                    </a:cubicBezTo>
                    <a:cubicBezTo>
                      <a:pt x="159" y="294"/>
                      <a:pt x="159" y="294"/>
                      <a:pt x="159" y="294"/>
                    </a:cubicBezTo>
                    <a:cubicBezTo>
                      <a:pt x="162" y="296"/>
                      <a:pt x="165" y="298"/>
                      <a:pt x="168" y="301"/>
                    </a:cubicBezTo>
                    <a:cubicBezTo>
                      <a:pt x="169" y="302"/>
                      <a:pt x="170" y="303"/>
                      <a:pt x="172" y="303"/>
                    </a:cubicBezTo>
                    <a:close/>
                    <a:moveTo>
                      <a:pt x="169" y="305"/>
                    </a:moveTo>
                    <a:cubicBezTo>
                      <a:pt x="168" y="305"/>
                      <a:pt x="168" y="306"/>
                      <a:pt x="167" y="306"/>
                    </a:cubicBezTo>
                    <a:cubicBezTo>
                      <a:pt x="167" y="306"/>
                      <a:pt x="167" y="306"/>
                      <a:pt x="166" y="305"/>
                    </a:cubicBezTo>
                    <a:cubicBezTo>
                      <a:pt x="157" y="296"/>
                      <a:pt x="144" y="288"/>
                      <a:pt x="133" y="281"/>
                    </a:cubicBezTo>
                    <a:cubicBezTo>
                      <a:pt x="127" y="276"/>
                      <a:pt x="121" y="272"/>
                      <a:pt x="114" y="267"/>
                    </a:cubicBezTo>
                    <a:cubicBezTo>
                      <a:pt x="111" y="265"/>
                      <a:pt x="108" y="263"/>
                      <a:pt x="105" y="260"/>
                    </a:cubicBezTo>
                    <a:cubicBezTo>
                      <a:pt x="102" y="259"/>
                      <a:pt x="101" y="257"/>
                      <a:pt x="98" y="255"/>
                    </a:cubicBezTo>
                    <a:cubicBezTo>
                      <a:pt x="98" y="254"/>
                      <a:pt x="98" y="252"/>
                      <a:pt x="98" y="250"/>
                    </a:cubicBezTo>
                    <a:cubicBezTo>
                      <a:pt x="103" y="254"/>
                      <a:pt x="109" y="257"/>
                      <a:pt x="114" y="262"/>
                    </a:cubicBezTo>
                    <a:cubicBezTo>
                      <a:pt x="120" y="267"/>
                      <a:pt x="126" y="273"/>
                      <a:pt x="133" y="278"/>
                    </a:cubicBezTo>
                    <a:cubicBezTo>
                      <a:pt x="140" y="283"/>
                      <a:pt x="147" y="289"/>
                      <a:pt x="153" y="294"/>
                    </a:cubicBezTo>
                    <a:cubicBezTo>
                      <a:pt x="158" y="298"/>
                      <a:pt x="163" y="302"/>
                      <a:pt x="169" y="305"/>
                    </a:cubicBezTo>
                    <a:close/>
                    <a:moveTo>
                      <a:pt x="165" y="307"/>
                    </a:moveTo>
                    <a:cubicBezTo>
                      <a:pt x="164" y="308"/>
                      <a:pt x="163" y="308"/>
                      <a:pt x="162" y="309"/>
                    </a:cubicBezTo>
                    <a:cubicBezTo>
                      <a:pt x="162" y="308"/>
                      <a:pt x="161" y="308"/>
                      <a:pt x="161" y="308"/>
                    </a:cubicBezTo>
                    <a:cubicBezTo>
                      <a:pt x="157" y="305"/>
                      <a:pt x="152" y="302"/>
                      <a:pt x="147" y="299"/>
                    </a:cubicBezTo>
                    <a:cubicBezTo>
                      <a:pt x="142" y="295"/>
                      <a:pt x="135" y="291"/>
                      <a:pt x="129" y="287"/>
                    </a:cubicBezTo>
                    <a:cubicBezTo>
                      <a:pt x="124" y="283"/>
                      <a:pt x="118" y="279"/>
                      <a:pt x="112" y="275"/>
                    </a:cubicBezTo>
                    <a:cubicBezTo>
                      <a:pt x="109" y="273"/>
                      <a:pt x="107" y="271"/>
                      <a:pt x="104" y="269"/>
                    </a:cubicBezTo>
                    <a:cubicBezTo>
                      <a:pt x="103" y="268"/>
                      <a:pt x="102" y="267"/>
                      <a:pt x="101" y="266"/>
                    </a:cubicBezTo>
                    <a:cubicBezTo>
                      <a:pt x="98" y="263"/>
                      <a:pt x="100" y="264"/>
                      <a:pt x="101" y="265"/>
                    </a:cubicBezTo>
                    <a:cubicBezTo>
                      <a:pt x="107" y="270"/>
                      <a:pt x="112" y="274"/>
                      <a:pt x="118" y="278"/>
                    </a:cubicBezTo>
                    <a:cubicBezTo>
                      <a:pt x="123" y="282"/>
                      <a:pt x="130" y="286"/>
                      <a:pt x="136" y="290"/>
                    </a:cubicBezTo>
                    <a:cubicBezTo>
                      <a:pt x="142" y="293"/>
                      <a:pt x="148" y="297"/>
                      <a:pt x="154" y="300"/>
                    </a:cubicBezTo>
                    <a:cubicBezTo>
                      <a:pt x="157" y="302"/>
                      <a:pt x="161" y="306"/>
                      <a:pt x="165" y="307"/>
                    </a:cubicBezTo>
                    <a:close/>
                    <a:moveTo>
                      <a:pt x="161" y="309"/>
                    </a:moveTo>
                    <a:cubicBezTo>
                      <a:pt x="159" y="309"/>
                      <a:pt x="158" y="310"/>
                      <a:pt x="156" y="310"/>
                    </a:cubicBezTo>
                    <a:cubicBezTo>
                      <a:pt x="146" y="304"/>
                      <a:pt x="137" y="297"/>
                      <a:pt x="127" y="290"/>
                    </a:cubicBezTo>
                    <a:cubicBezTo>
                      <a:pt x="121" y="287"/>
                      <a:pt x="116" y="284"/>
                      <a:pt x="111" y="280"/>
                    </a:cubicBezTo>
                    <a:cubicBezTo>
                      <a:pt x="117" y="283"/>
                      <a:pt x="122" y="286"/>
                      <a:pt x="128" y="290"/>
                    </a:cubicBezTo>
                    <a:cubicBezTo>
                      <a:pt x="139" y="296"/>
                      <a:pt x="150" y="302"/>
                      <a:pt x="161" y="309"/>
                    </a:cubicBezTo>
                    <a:close/>
                    <a:moveTo>
                      <a:pt x="155" y="311"/>
                    </a:moveTo>
                    <a:cubicBezTo>
                      <a:pt x="154" y="311"/>
                      <a:pt x="152" y="312"/>
                      <a:pt x="151" y="312"/>
                    </a:cubicBezTo>
                    <a:cubicBezTo>
                      <a:pt x="150" y="312"/>
                      <a:pt x="149" y="311"/>
                      <a:pt x="149" y="311"/>
                    </a:cubicBezTo>
                    <a:cubicBezTo>
                      <a:pt x="149" y="311"/>
                      <a:pt x="149" y="311"/>
                      <a:pt x="148" y="310"/>
                    </a:cubicBezTo>
                    <a:cubicBezTo>
                      <a:pt x="138" y="301"/>
                      <a:pt x="126" y="293"/>
                      <a:pt x="115" y="286"/>
                    </a:cubicBezTo>
                    <a:cubicBezTo>
                      <a:pt x="112" y="284"/>
                      <a:pt x="109" y="282"/>
                      <a:pt x="106" y="280"/>
                    </a:cubicBezTo>
                    <a:cubicBezTo>
                      <a:pt x="110" y="283"/>
                      <a:pt x="115" y="286"/>
                      <a:pt x="119" y="289"/>
                    </a:cubicBezTo>
                    <a:cubicBezTo>
                      <a:pt x="131" y="296"/>
                      <a:pt x="143" y="303"/>
                      <a:pt x="155" y="311"/>
                    </a:cubicBezTo>
                    <a:close/>
                    <a:moveTo>
                      <a:pt x="150" y="312"/>
                    </a:moveTo>
                    <a:cubicBezTo>
                      <a:pt x="148" y="313"/>
                      <a:pt x="147" y="313"/>
                      <a:pt x="145" y="313"/>
                    </a:cubicBezTo>
                    <a:cubicBezTo>
                      <a:pt x="145" y="313"/>
                      <a:pt x="145" y="313"/>
                      <a:pt x="145" y="313"/>
                    </a:cubicBezTo>
                    <a:cubicBezTo>
                      <a:pt x="144" y="313"/>
                      <a:pt x="143" y="312"/>
                      <a:pt x="143" y="312"/>
                    </a:cubicBezTo>
                    <a:cubicBezTo>
                      <a:pt x="142" y="311"/>
                      <a:pt x="142" y="311"/>
                      <a:pt x="141" y="310"/>
                    </a:cubicBezTo>
                    <a:cubicBezTo>
                      <a:pt x="141" y="310"/>
                      <a:pt x="141" y="309"/>
                      <a:pt x="140" y="309"/>
                    </a:cubicBezTo>
                    <a:cubicBezTo>
                      <a:pt x="138" y="307"/>
                      <a:pt x="136" y="306"/>
                      <a:pt x="134" y="304"/>
                    </a:cubicBezTo>
                    <a:cubicBezTo>
                      <a:pt x="128" y="300"/>
                      <a:pt x="123" y="296"/>
                      <a:pt x="118" y="292"/>
                    </a:cubicBezTo>
                    <a:cubicBezTo>
                      <a:pt x="114" y="290"/>
                      <a:pt x="109" y="287"/>
                      <a:pt x="105" y="284"/>
                    </a:cubicBezTo>
                    <a:cubicBezTo>
                      <a:pt x="108" y="286"/>
                      <a:pt x="110" y="287"/>
                      <a:pt x="112" y="288"/>
                    </a:cubicBezTo>
                    <a:cubicBezTo>
                      <a:pt x="119" y="292"/>
                      <a:pt x="125" y="296"/>
                      <a:pt x="132" y="301"/>
                    </a:cubicBezTo>
                    <a:cubicBezTo>
                      <a:pt x="135" y="303"/>
                      <a:pt x="138" y="305"/>
                      <a:pt x="141" y="307"/>
                    </a:cubicBezTo>
                    <a:cubicBezTo>
                      <a:pt x="143" y="308"/>
                      <a:pt x="144" y="309"/>
                      <a:pt x="146" y="310"/>
                    </a:cubicBezTo>
                    <a:cubicBezTo>
                      <a:pt x="146" y="310"/>
                      <a:pt x="146" y="310"/>
                      <a:pt x="147" y="311"/>
                    </a:cubicBezTo>
                    <a:cubicBezTo>
                      <a:pt x="148" y="311"/>
                      <a:pt x="149" y="312"/>
                      <a:pt x="150" y="312"/>
                    </a:cubicBezTo>
                    <a:close/>
                    <a:moveTo>
                      <a:pt x="144" y="314"/>
                    </a:moveTo>
                    <a:cubicBezTo>
                      <a:pt x="143" y="314"/>
                      <a:pt x="142" y="314"/>
                      <a:pt x="141" y="314"/>
                    </a:cubicBezTo>
                    <a:cubicBezTo>
                      <a:pt x="141" y="314"/>
                      <a:pt x="141" y="314"/>
                      <a:pt x="141" y="314"/>
                    </a:cubicBezTo>
                    <a:cubicBezTo>
                      <a:pt x="137" y="311"/>
                      <a:pt x="134" y="308"/>
                      <a:pt x="130" y="305"/>
                    </a:cubicBezTo>
                    <a:cubicBezTo>
                      <a:pt x="125" y="301"/>
                      <a:pt x="120" y="298"/>
                      <a:pt x="114" y="294"/>
                    </a:cubicBezTo>
                    <a:cubicBezTo>
                      <a:pt x="112" y="293"/>
                      <a:pt x="109" y="291"/>
                      <a:pt x="106" y="289"/>
                    </a:cubicBezTo>
                    <a:cubicBezTo>
                      <a:pt x="106" y="289"/>
                      <a:pt x="105" y="288"/>
                      <a:pt x="105" y="288"/>
                    </a:cubicBezTo>
                    <a:cubicBezTo>
                      <a:pt x="109" y="291"/>
                      <a:pt x="115" y="294"/>
                      <a:pt x="120" y="297"/>
                    </a:cubicBezTo>
                    <a:cubicBezTo>
                      <a:pt x="126" y="300"/>
                      <a:pt x="132" y="304"/>
                      <a:pt x="137" y="309"/>
                    </a:cubicBezTo>
                    <a:cubicBezTo>
                      <a:pt x="139" y="310"/>
                      <a:pt x="141" y="311"/>
                      <a:pt x="143" y="313"/>
                    </a:cubicBezTo>
                    <a:cubicBezTo>
                      <a:pt x="143" y="313"/>
                      <a:pt x="143" y="313"/>
                      <a:pt x="143" y="313"/>
                    </a:cubicBezTo>
                    <a:cubicBezTo>
                      <a:pt x="143" y="313"/>
                      <a:pt x="144" y="313"/>
                      <a:pt x="144" y="314"/>
                    </a:cubicBezTo>
                    <a:close/>
                    <a:moveTo>
                      <a:pt x="140" y="314"/>
                    </a:moveTo>
                    <a:cubicBezTo>
                      <a:pt x="139" y="314"/>
                      <a:pt x="138" y="315"/>
                      <a:pt x="137" y="315"/>
                    </a:cubicBezTo>
                    <a:cubicBezTo>
                      <a:pt x="131" y="309"/>
                      <a:pt x="125" y="305"/>
                      <a:pt x="118" y="301"/>
                    </a:cubicBezTo>
                    <a:cubicBezTo>
                      <a:pt x="117" y="300"/>
                      <a:pt x="116" y="299"/>
                      <a:pt x="114" y="298"/>
                    </a:cubicBezTo>
                    <a:cubicBezTo>
                      <a:pt x="122" y="303"/>
                      <a:pt x="130" y="307"/>
                      <a:pt x="138" y="313"/>
                    </a:cubicBezTo>
                    <a:cubicBezTo>
                      <a:pt x="138" y="313"/>
                      <a:pt x="139" y="313"/>
                      <a:pt x="139" y="313"/>
                    </a:cubicBezTo>
                    <a:cubicBezTo>
                      <a:pt x="139" y="314"/>
                      <a:pt x="140" y="314"/>
                      <a:pt x="140" y="314"/>
                    </a:cubicBezTo>
                    <a:close/>
                    <a:moveTo>
                      <a:pt x="135" y="315"/>
                    </a:moveTo>
                    <a:cubicBezTo>
                      <a:pt x="134" y="315"/>
                      <a:pt x="133" y="315"/>
                      <a:pt x="132" y="315"/>
                    </a:cubicBezTo>
                    <a:cubicBezTo>
                      <a:pt x="127" y="311"/>
                      <a:pt x="122" y="307"/>
                      <a:pt x="117" y="304"/>
                    </a:cubicBezTo>
                    <a:cubicBezTo>
                      <a:pt x="114" y="302"/>
                      <a:pt x="111" y="301"/>
                      <a:pt x="109" y="299"/>
                    </a:cubicBezTo>
                    <a:cubicBezTo>
                      <a:pt x="107" y="298"/>
                      <a:pt x="105" y="296"/>
                      <a:pt x="104" y="295"/>
                    </a:cubicBezTo>
                    <a:cubicBezTo>
                      <a:pt x="104" y="295"/>
                      <a:pt x="103" y="294"/>
                      <a:pt x="103" y="294"/>
                    </a:cubicBezTo>
                    <a:cubicBezTo>
                      <a:pt x="103" y="294"/>
                      <a:pt x="104" y="295"/>
                      <a:pt x="104" y="295"/>
                    </a:cubicBezTo>
                    <a:cubicBezTo>
                      <a:pt x="110" y="298"/>
                      <a:pt x="116" y="302"/>
                      <a:pt x="122" y="306"/>
                    </a:cubicBezTo>
                    <a:cubicBezTo>
                      <a:pt x="127" y="309"/>
                      <a:pt x="131" y="312"/>
                      <a:pt x="135" y="315"/>
                    </a:cubicBezTo>
                    <a:close/>
                    <a:moveTo>
                      <a:pt x="130" y="315"/>
                    </a:moveTo>
                    <a:cubicBezTo>
                      <a:pt x="129" y="316"/>
                      <a:pt x="127" y="316"/>
                      <a:pt x="126" y="316"/>
                    </a:cubicBezTo>
                    <a:cubicBezTo>
                      <a:pt x="118" y="309"/>
                      <a:pt x="109" y="305"/>
                      <a:pt x="102" y="297"/>
                    </a:cubicBezTo>
                    <a:cubicBezTo>
                      <a:pt x="105" y="301"/>
                      <a:pt x="112" y="303"/>
                      <a:pt x="116" y="306"/>
                    </a:cubicBezTo>
                    <a:cubicBezTo>
                      <a:pt x="121" y="309"/>
                      <a:pt x="126" y="312"/>
                      <a:pt x="130" y="315"/>
                    </a:cubicBezTo>
                    <a:close/>
                    <a:moveTo>
                      <a:pt x="124" y="316"/>
                    </a:moveTo>
                    <a:cubicBezTo>
                      <a:pt x="123" y="316"/>
                      <a:pt x="121" y="316"/>
                      <a:pt x="120" y="316"/>
                    </a:cubicBezTo>
                    <a:cubicBezTo>
                      <a:pt x="120" y="316"/>
                      <a:pt x="120" y="316"/>
                      <a:pt x="120" y="316"/>
                    </a:cubicBezTo>
                    <a:cubicBezTo>
                      <a:pt x="118" y="313"/>
                      <a:pt x="115" y="311"/>
                      <a:pt x="112" y="309"/>
                    </a:cubicBezTo>
                    <a:cubicBezTo>
                      <a:pt x="110" y="307"/>
                      <a:pt x="108" y="306"/>
                      <a:pt x="106" y="304"/>
                    </a:cubicBezTo>
                    <a:cubicBezTo>
                      <a:pt x="105" y="304"/>
                      <a:pt x="105" y="304"/>
                      <a:pt x="104" y="303"/>
                    </a:cubicBezTo>
                    <a:cubicBezTo>
                      <a:pt x="104" y="303"/>
                      <a:pt x="104" y="303"/>
                      <a:pt x="105" y="304"/>
                    </a:cubicBezTo>
                    <a:cubicBezTo>
                      <a:pt x="109" y="306"/>
                      <a:pt x="113" y="308"/>
                      <a:pt x="116" y="310"/>
                    </a:cubicBezTo>
                    <a:cubicBezTo>
                      <a:pt x="119" y="312"/>
                      <a:pt x="121" y="314"/>
                      <a:pt x="124" y="316"/>
                    </a:cubicBezTo>
                    <a:close/>
                    <a:moveTo>
                      <a:pt x="118" y="316"/>
                    </a:moveTo>
                    <a:cubicBezTo>
                      <a:pt x="115" y="316"/>
                      <a:pt x="112" y="316"/>
                      <a:pt x="109" y="316"/>
                    </a:cubicBezTo>
                    <a:cubicBezTo>
                      <a:pt x="109" y="316"/>
                      <a:pt x="109" y="315"/>
                      <a:pt x="109" y="315"/>
                    </a:cubicBezTo>
                    <a:cubicBezTo>
                      <a:pt x="108" y="314"/>
                      <a:pt x="108" y="314"/>
                      <a:pt x="107" y="313"/>
                    </a:cubicBezTo>
                    <a:cubicBezTo>
                      <a:pt x="106" y="313"/>
                      <a:pt x="102" y="309"/>
                      <a:pt x="105" y="311"/>
                    </a:cubicBezTo>
                    <a:cubicBezTo>
                      <a:pt x="107" y="313"/>
                      <a:pt x="110" y="314"/>
                      <a:pt x="113" y="316"/>
                    </a:cubicBezTo>
                    <a:cubicBezTo>
                      <a:pt x="113" y="316"/>
                      <a:pt x="114" y="316"/>
                      <a:pt x="113" y="315"/>
                    </a:cubicBezTo>
                    <a:cubicBezTo>
                      <a:pt x="112" y="313"/>
                      <a:pt x="110" y="311"/>
                      <a:pt x="108" y="309"/>
                    </a:cubicBezTo>
                    <a:cubicBezTo>
                      <a:pt x="107" y="309"/>
                      <a:pt x="106" y="308"/>
                      <a:pt x="106" y="308"/>
                    </a:cubicBezTo>
                    <a:cubicBezTo>
                      <a:pt x="108" y="310"/>
                      <a:pt x="111" y="311"/>
                      <a:pt x="114" y="313"/>
                    </a:cubicBezTo>
                    <a:cubicBezTo>
                      <a:pt x="115" y="314"/>
                      <a:pt x="117" y="315"/>
                      <a:pt x="118" y="316"/>
                    </a:cubicBezTo>
                    <a:close/>
                    <a:moveTo>
                      <a:pt x="107" y="316"/>
                    </a:moveTo>
                    <a:cubicBezTo>
                      <a:pt x="106" y="316"/>
                      <a:pt x="106" y="316"/>
                      <a:pt x="106" y="316"/>
                    </a:cubicBezTo>
                    <a:cubicBezTo>
                      <a:pt x="105" y="316"/>
                      <a:pt x="104" y="316"/>
                      <a:pt x="104" y="316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6" y="316"/>
                      <a:pt x="106" y="316"/>
                    </a:cubicBezTo>
                    <a:cubicBezTo>
                      <a:pt x="106" y="316"/>
                      <a:pt x="107" y="316"/>
                      <a:pt x="107" y="316"/>
                    </a:cubicBezTo>
                    <a:close/>
                    <a:moveTo>
                      <a:pt x="101" y="315"/>
                    </a:moveTo>
                    <a:cubicBezTo>
                      <a:pt x="93" y="315"/>
                      <a:pt x="86" y="314"/>
                      <a:pt x="78" y="312"/>
                    </a:cubicBezTo>
                    <a:cubicBezTo>
                      <a:pt x="78" y="312"/>
                      <a:pt x="78" y="312"/>
                      <a:pt x="78" y="312"/>
                    </a:cubicBezTo>
                    <a:cubicBezTo>
                      <a:pt x="76" y="299"/>
                      <a:pt x="74" y="286"/>
                      <a:pt x="73" y="273"/>
                    </a:cubicBezTo>
                    <a:cubicBezTo>
                      <a:pt x="71" y="260"/>
                      <a:pt x="70" y="247"/>
                      <a:pt x="70" y="234"/>
                    </a:cubicBezTo>
                    <a:cubicBezTo>
                      <a:pt x="69" y="221"/>
                      <a:pt x="68" y="208"/>
                      <a:pt x="67" y="195"/>
                    </a:cubicBezTo>
                    <a:cubicBezTo>
                      <a:pt x="66" y="184"/>
                      <a:pt x="64" y="172"/>
                      <a:pt x="65" y="161"/>
                    </a:cubicBezTo>
                    <a:cubicBezTo>
                      <a:pt x="73" y="161"/>
                      <a:pt x="82" y="161"/>
                      <a:pt x="90" y="163"/>
                    </a:cubicBezTo>
                    <a:cubicBezTo>
                      <a:pt x="90" y="163"/>
                      <a:pt x="90" y="163"/>
                      <a:pt x="90" y="163"/>
                    </a:cubicBezTo>
                    <a:cubicBezTo>
                      <a:pt x="87" y="175"/>
                      <a:pt x="90" y="187"/>
                      <a:pt x="91" y="199"/>
                    </a:cubicBezTo>
                    <a:cubicBezTo>
                      <a:pt x="92" y="212"/>
                      <a:pt x="93" y="225"/>
                      <a:pt x="94" y="238"/>
                    </a:cubicBezTo>
                    <a:cubicBezTo>
                      <a:pt x="95" y="251"/>
                      <a:pt x="96" y="264"/>
                      <a:pt x="96" y="277"/>
                    </a:cubicBezTo>
                    <a:cubicBezTo>
                      <a:pt x="97" y="290"/>
                      <a:pt x="100" y="302"/>
                      <a:pt x="101" y="315"/>
                    </a:cubicBezTo>
                    <a:cubicBezTo>
                      <a:pt x="101" y="315"/>
                      <a:pt x="101" y="315"/>
                      <a:pt x="101" y="315"/>
                    </a:cubicBezTo>
                    <a:close/>
                    <a:moveTo>
                      <a:pt x="75" y="312"/>
                    </a:moveTo>
                    <a:cubicBezTo>
                      <a:pt x="74" y="312"/>
                      <a:pt x="73" y="311"/>
                      <a:pt x="73" y="311"/>
                    </a:cubicBezTo>
                    <a:cubicBezTo>
                      <a:pt x="73" y="311"/>
                      <a:pt x="74" y="311"/>
                      <a:pt x="75" y="311"/>
                    </a:cubicBezTo>
                    <a:cubicBezTo>
                      <a:pt x="75" y="311"/>
                      <a:pt x="75" y="312"/>
                      <a:pt x="75" y="312"/>
                    </a:cubicBezTo>
                    <a:close/>
                    <a:moveTo>
                      <a:pt x="16" y="288"/>
                    </a:moveTo>
                    <a:cubicBezTo>
                      <a:pt x="16" y="289"/>
                      <a:pt x="17" y="290"/>
                      <a:pt x="18" y="291"/>
                    </a:cubicBezTo>
                    <a:cubicBezTo>
                      <a:pt x="18" y="292"/>
                      <a:pt x="21" y="293"/>
                      <a:pt x="22" y="293"/>
                    </a:cubicBezTo>
                    <a:cubicBezTo>
                      <a:pt x="27" y="295"/>
                      <a:pt x="33" y="296"/>
                      <a:pt x="39" y="298"/>
                    </a:cubicBezTo>
                    <a:cubicBezTo>
                      <a:pt x="45" y="300"/>
                      <a:pt x="50" y="302"/>
                      <a:pt x="56" y="304"/>
                    </a:cubicBezTo>
                    <a:cubicBezTo>
                      <a:pt x="61" y="306"/>
                      <a:pt x="66" y="307"/>
                      <a:pt x="70" y="309"/>
                    </a:cubicBezTo>
                    <a:cubicBezTo>
                      <a:pt x="74" y="310"/>
                      <a:pt x="74" y="311"/>
                      <a:pt x="70" y="310"/>
                    </a:cubicBezTo>
                    <a:cubicBezTo>
                      <a:pt x="68" y="309"/>
                      <a:pt x="66" y="308"/>
                      <a:pt x="63" y="307"/>
                    </a:cubicBezTo>
                    <a:cubicBezTo>
                      <a:pt x="59" y="305"/>
                      <a:pt x="55" y="304"/>
                      <a:pt x="51" y="303"/>
                    </a:cubicBezTo>
                    <a:cubicBezTo>
                      <a:pt x="42" y="300"/>
                      <a:pt x="34" y="298"/>
                      <a:pt x="26" y="296"/>
                    </a:cubicBezTo>
                    <a:cubicBezTo>
                      <a:pt x="24" y="295"/>
                      <a:pt x="22" y="294"/>
                      <a:pt x="21" y="293"/>
                    </a:cubicBezTo>
                    <a:cubicBezTo>
                      <a:pt x="20" y="293"/>
                      <a:pt x="19" y="293"/>
                      <a:pt x="19" y="293"/>
                    </a:cubicBezTo>
                    <a:cubicBezTo>
                      <a:pt x="19" y="293"/>
                      <a:pt x="19" y="293"/>
                      <a:pt x="19" y="293"/>
                    </a:cubicBezTo>
                    <a:cubicBezTo>
                      <a:pt x="18" y="292"/>
                      <a:pt x="17" y="290"/>
                      <a:pt x="16" y="288"/>
                    </a:cubicBezTo>
                    <a:close/>
                    <a:moveTo>
                      <a:pt x="52" y="304"/>
                    </a:moveTo>
                    <a:cubicBezTo>
                      <a:pt x="57" y="306"/>
                      <a:pt x="62" y="307"/>
                      <a:pt x="66" y="309"/>
                    </a:cubicBezTo>
                    <a:cubicBezTo>
                      <a:pt x="68" y="310"/>
                      <a:pt x="69" y="310"/>
                      <a:pt x="70" y="311"/>
                    </a:cubicBezTo>
                    <a:cubicBezTo>
                      <a:pt x="56" y="308"/>
                      <a:pt x="43" y="303"/>
                      <a:pt x="30" y="298"/>
                    </a:cubicBezTo>
                    <a:cubicBezTo>
                      <a:pt x="38" y="300"/>
                      <a:pt x="45" y="301"/>
                      <a:pt x="52" y="304"/>
                    </a:cubicBezTo>
                    <a:close/>
                    <a:moveTo>
                      <a:pt x="13" y="283"/>
                    </a:moveTo>
                    <a:cubicBezTo>
                      <a:pt x="19" y="286"/>
                      <a:pt x="25" y="288"/>
                      <a:pt x="31" y="289"/>
                    </a:cubicBezTo>
                    <a:cubicBezTo>
                      <a:pt x="33" y="290"/>
                      <a:pt x="35" y="291"/>
                      <a:pt x="37" y="291"/>
                    </a:cubicBezTo>
                    <a:cubicBezTo>
                      <a:pt x="48" y="295"/>
                      <a:pt x="59" y="299"/>
                      <a:pt x="70" y="303"/>
                    </a:cubicBezTo>
                    <a:cubicBezTo>
                      <a:pt x="70" y="303"/>
                      <a:pt x="75" y="305"/>
                      <a:pt x="72" y="304"/>
                    </a:cubicBezTo>
                    <a:cubicBezTo>
                      <a:pt x="71" y="304"/>
                      <a:pt x="70" y="304"/>
                      <a:pt x="69" y="303"/>
                    </a:cubicBezTo>
                    <a:cubicBezTo>
                      <a:pt x="67" y="303"/>
                      <a:pt x="65" y="302"/>
                      <a:pt x="62" y="301"/>
                    </a:cubicBezTo>
                    <a:cubicBezTo>
                      <a:pt x="57" y="299"/>
                      <a:pt x="52" y="297"/>
                      <a:pt x="47" y="296"/>
                    </a:cubicBezTo>
                    <a:cubicBezTo>
                      <a:pt x="37" y="293"/>
                      <a:pt x="27" y="290"/>
                      <a:pt x="17" y="287"/>
                    </a:cubicBezTo>
                    <a:cubicBezTo>
                      <a:pt x="17" y="286"/>
                      <a:pt x="16" y="286"/>
                      <a:pt x="16" y="286"/>
                    </a:cubicBezTo>
                    <a:cubicBezTo>
                      <a:pt x="16" y="286"/>
                      <a:pt x="15" y="286"/>
                      <a:pt x="15" y="286"/>
                    </a:cubicBezTo>
                    <a:cubicBezTo>
                      <a:pt x="14" y="285"/>
                      <a:pt x="14" y="284"/>
                      <a:pt x="13" y="283"/>
                    </a:cubicBezTo>
                    <a:close/>
                    <a:moveTo>
                      <a:pt x="10" y="275"/>
                    </a:moveTo>
                    <a:cubicBezTo>
                      <a:pt x="13" y="278"/>
                      <a:pt x="17" y="279"/>
                      <a:pt x="20" y="280"/>
                    </a:cubicBezTo>
                    <a:cubicBezTo>
                      <a:pt x="25" y="283"/>
                      <a:pt x="30" y="285"/>
                      <a:pt x="35" y="287"/>
                    </a:cubicBezTo>
                    <a:cubicBezTo>
                      <a:pt x="46" y="291"/>
                      <a:pt x="58" y="294"/>
                      <a:pt x="68" y="299"/>
                    </a:cubicBezTo>
                    <a:cubicBezTo>
                      <a:pt x="69" y="299"/>
                      <a:pt x="76" y="302"/>
                      <a:pt x="71" y="300"/>
                    </a:cubicBezTo>
                    <a:cubicBezTo>
                      <a:pt x="69" y="299"/>
                      <a:pt x="66" y="298"/>
                      <a:pt x="63" y="297"/>
                    </a:cubicBezTo>
                    <a:cubicBezTo>
                      <a:pt x="58" y="296"/>
                      <a:pt x="53" y="294"/>
                      <a:pt x="48" y="293"/>
                    </a:cubicBezTo>
                    <a:cubicBezTo>
                      <a:pt x="43" y="291"/>
                      <a:pt x="37" y="290"/>
                      <a:pt x="31" y="289"/>
                    </a:cubicBezTo>
                    <a:cubicBezTo>
                      <a:pt x="25" y="286"/>
                      <a:pt x="19" y="284"/>
                      <a:pt x="13" y="281"/>
                    </a:cubicBezTo>
                    <a:cubicBezTo>
                      <a:pt x="12" y="281"/>
                      <a:pt x="12" y="280"/>
                      <a:pt x="12" y="279"/>
                    </a:cubicBezTo>
                    <a:cubicBezTo>
                      <a:pt x="11" y="278"/>
                      <a:pt x="11" y="277"/>
                      <a:pt x="10" y="275"/>
                    </a:cubicBezTo>
                    <a:close/>
                    <a:moveTo>
                      <a:pt x="9" y="270"/>
                    </a:moveTo>
                    <a:cubicBezTo>
                      <a:pt x="11" y="272"/>
                      <a:pt x="15" y="274"/>
                      <a:pt x="18" y="275"/>
                    </a:cubicBezTo>
                    <a:cubicBezTo>
                      <a:pt x="23" y="277"/>
                      <a:pt x="28" y="279"/>
                      <a:pt x="33" y="281"/>
                    </a:cubicBezTo>
                    <a:cubicBezTo>
                      <a:pt x="45" y="285"/>
                      <a:pt x="56" y="289"/>
                      <a:pt x="68" y="294"/>
                    </a:cubicBezTo>
                    <a:cubicBezTo>
                      <a:pt x="69" y="294"/>
                      <a:pt x="75" y="297"/>
                      <a:pt x="71" y="295"/>
                    </a:cubicBezTo>
                    <a:cubicBezTo>
                      <a:pt x="68" y="295"/>
                      <a:pt x="65" y="293"/>
                      <a:pt x="62" y="292"/>
                    </a:cubicBezTo>
                    <a:cubicBezTo>
                      <a:pt x="57" y="290"/>
                      <a:pt x="51" y="288"/>
                      <a:pt x="45" y="287"/>
                    </a:cubicBezTo>
                    <a:cubicBezTo>
                      <a:pt x="33" y="283"/>
                      <a:pt x="21" y="279"/>
                      <a:pt x="10" y="274"/>
                    </a:cubicBezTo>
                    <a:cubicBezTo>
                      <a:pt x="9" y="273"/>
                      <a:pt x="9" y="271"/>
                      <a:pt x="9" y="270"/>
                    </a:cubicBezTo>
                    <a:close/>
                    <a:moveTo>
                      <a:pt x="9" y="270"/>
                    </a:moveTo>
                    <a:cubicBezTo>
                      <a:pt x="10" y="271"/>
                      <a:pt x="11" y="271"/>
                      <a:pt x="11" y="271"/>
                    </a:cubicBezTo>
                    <a:cubicBezTo>
                      <a:pt x="11" y="271"/>
                      <a:pt x="10" y="271"/>
                      <a:pt x="9" y="270"/>
                    </a:cubicBezTo>
                    <a:close/>
                    <a:moveTo>
                      <a:pt x="5" y="255"/>
                    </a:moveTo>
                    <a:cubicBezTo>
                      <a:pt x="24" y="266"/>
                      <a:pt x="45" y="270"/>
                      <a:pt x="64" y="279"/>
                    </a:cubicBezTo>
                    <a:cubicBezTo>
                      <a:pt x="65" y="280"/>
                      <a:pt x="66" y="280"/>
                      <a:pt x="67" y="281"/>
                    </a:cubicBezTo>
                    <a:cubicBezTo>
                      <a:pt x="65" y="280"/>
                      <a:pt x="62" y="279"/>
                      <a:pt x="60" y="278"/>
                    </a:cubicBezTo>
                    <a:cubicBezTo>
                      <a:pt x="59" y="277"/>
                      <a:pt x="57" y="276"/>
                      <a:pt x="56" y="276"/>
                    </a:cubicBezTo>
                    <a:cubicBezTo>
                      <a:pt x="39" y="269"/>
                      <a:pt x="22" y="265"/>
                      <a:pt x="6" y="257"/>
                    </a:cubicBezTo>
                    <a:cubicBezTo>
                      <a:pt x="6" y="257"/>
                      <a:pt x="6" y="257"/>
                      <a:pt x="6" y="257"/>
                    </a:cubicBezTo>
                    <a:cubicBezTo>
                      <a:pt x="5" y="256"/>
                      <a:pt x="5" y="256"/>
                      <a:pt x="5" y="255"/>
                    </a:cubicBezTo>
                    <a:close/>
                    <a:moveTo>
                      <a:pt x="4" y="244"/>
                    </a:moveTo>
                    <a:cubicBezTo>
                      <a:pt x="14" y="247"/>
                      <a:pt x="23" y="252"/>
                      <a:pt x="32" y="256"/>
                    </a:cubicBezTo>
                    <a:cubicBezTo>
                      <a:pt x="42" y="259"/>
                      <a:pt x="52" y="263"/>
                      <a:pt x="61" y="268"/>
                    </a:cubicBezTo>
                    <a:cubicBezTo>
                      <a:pt x="62" y="268"/>
                      <a:pt x="63" y="269"/>
                      <a:pt x="64" y="269"/>
                    </a:cubicBezTo>
                    <a:cubicBezTo>
                      <a:pt x="62" y="269"/>
                      <a:pt x="60" y="268"/>
                      <a:pt x="59" y="267"/>
                    </a:cubicBezTo>
                    <a:cubicBezTo>
                      <a:pt x="52" y="265"/>
                      <a:pt x="45" y="262"/>
                      <a:pt x="38" y="260"/>
                    </a:cubicBezTo>
                    <a:cubicBezTo>
                      <a:pt x="32" y="258"/>
                      <a:pt x="26" y="256"/>
                      <a:pt x="21" y="254"/>
                    </a:cubicBezTo>
                    <a:cubicBezTo>
                      <a:pt x="15" y="252"/>
                      <a:pt x="10" y="249"/>
                      <a:pt x="4" y="248"/>
                    </a:cubicBezTo>
                    <a:cubicBezTo>
                      <a:pt x="4" y="246"/>
                      <a:pt x="4" y="245"/>
                      <a:pt x="4" y="244"/>
                    </a:cubicBezTo>
                    <a:close/>
                    <a:moveTo>
                      <a:pt x="4" y="241"/>
                    </a:moveTo>
                    <a:cubicBezTo>
                      <a:pt x="6" y="242"/>
                      <a:pt x="9" y="243"/>
                      <a:pt x="11" y="243"/>
                    </a:cubicBezTo>
                    <a:cubicBezTo>
                      <a:pt x="13" y="244"/>
                      <a:pt x="15" y="245"/>
                      <a:pt x="16" y="246"/>
                    </a:cubicBezTo>
                    <a:cubicBezTo>
                      <a:pt x="22" y="249"/>
                      <a:pt x="28" y="251"/>
                      <a:pt x="34" y="253"/>
                    </a:cubicBezTo>
                    <a:cubicBezTo>
                      <a:pt x="30" y="252"/>
                      <a:pt x="26" y="251"/>
                      <a:pt x="23" y="249"/>
                    </a:cubicBezTo>
                    <a:cubicBezTo>
                      <a:pt x="17" y="247"/>
                      <a:pt x="11" y="244"/>
                      <a:pt x="4" y="243"/>
                    </a:cubicBezTo>
                    <a:cubicBezTo>
                      <a:pt x="4" y="242"/>
                      <a:pt x="4" y="242"/>
                      <a:pt x="4" y="241"/>
                    </a:cubicBezTo>
                    <a:close/>
                    <a:moveTo>
                      <a:pt x="4" y="235"/>
                    </a:moveTo>
                    <a:cubicBezTo>
                      <a:pt x="7" y="236"/>
                      <a:pt x="9" y="237"/>
                      <a:pt x="11" y="238"/>
                    </a:cubicBezTo>
                    <a:cubicBezTo>
                      <a:pt x="16" y="240"/>
                      <a:pt x="21" y="243"/>
                      <a:pt x="26" y="245"/>
                    </a:cubicBezTo>
                    <a:cubicBezTo>
                      <a:pt x="34" y="248"/>
                      <a:pt x="42" y="250"/>
                      <a:pt x="50" y="254"/>
                    </a:cubicBezTo>
                    <a:cubicBezTo>
                      <a:pt x="54" y="256"/>
                      <a:pt x="57" y="258"/>
                      <a:pt x="61" y="260"/>
                    </a:cubicBezTo>
                    <a:cubicBezTo>
                      <a:pt x="58" y="258"/>
                      <a:pt x="54" y="256"/>
                      <a:pt x="50" y="255"/>
                    </a:cubicBezTo>
                    <a:cubicBezTo>
                      <a:pt x="44" y="252"/>
                      <a:pt x="37" y="250"/>
                      <a:pt x="30" y="248"/>
                    </a:cubicBezTo>
                    <a:cubicBezTo>
                      <a:pt x="23" y="246"/>
                      <a:pt x="16" y="243"/>
                      <a:pt x="9" y="242"/>
                    </a:cubicBezTo>
                    <a:cubicBezTo>
                      <a:pt x="7" y="241"/>
                      <a:pt x="6" y="240"/>
                      <a:pt x="4" y="240"/>
                    </a:cubicBezTo>
                    <a:cubicBezTo>
                      <a:pt x="4" y="238"/>
                      <a:pt x="4" y="237"/>
                      <a:pt x="4" y="235"/>
                    </a:cubicBezTo>
                    <a:close/>
                    <a:moveTo>
                      <a:pt x="4" y="234"/>
                    </a:moveTo>
                    <a:cubicBezTo>
                      <a:pt x="4" y="233"/>
                      <a:pt x="5" y="232"/>
                      <a:pt x="5" y="232"/>
                    </a:cubicBezTo>
                    <a:cubicBezTo>
                      <a:pt x="10" y="235"/>
                      <a:pt x="16" y="237"/>
                      <a:pt x="22" y="240"/>
                    </a:cubicBezTo>
                    <a:cubicBezTo>
                      <a:pt x="28" y="242"/>
                      <a:pt x="33" y="244"/>
                      <a:pt x="39" y="247"/>
                    </a:cubicBezTo>
                    <a:cubicBezTo>
                      <a:pt x="45" y="249"/>
                      <a:pt x="51" y="251"/>
                      <a:pt x="57" y="253"/>
                    </a:cubicBezTo>
                    <a:cubicBezTo>
                      <a:pt x="60" y="255"/>
                      <a:pt x="64" y="256"/>
                      <a:pt x="67" y="258"/>
                    </a:cubicBezTo>
                    <a:cubicBezTo>
                      <a:pt x="69" y="259"/>
                      <a:pt x="68" y="259"/>
                      <a:pt x="66" y="258"/>
                    </a:cubicBezTo>
                    <a:cubicBezTo>
                      <a:pt x="64" y="257"/>
                      <a:pt x="62" y="256"/>
                      <a:pt x="60" y="255"/>
                    </a:cubicBezTo>
                    <a:cubicBezTo>
                      <a:pt x="46" y="249"/>
                      <a:pt x="31" y="246"/>
                      <a:pt x="17" y="240"/>
                    </a:cubicBezTo>
                    <a:cubicBezTo>
                      <a:pt x="15" y="238"/>
                      <a:pt x="12" y="237"/>
                      <a:pt x="10" y="236"/>
                    </a:cubicBezTo>
                    <a:cubicBezTo>
                      <a:pt x="8" y="235"/>
                      <a:pt x="6" y="235"/>
                      <a:pt x="4" y="234"/>
                    </a:cubicBezTo>
                    <a:close/>
                    <a:moveTo>
                      <a:pt x="22" y="123"/>
                    </a:moveTo>
                    <a:cubicBezTo>
                      <a:pt x="22" y="123"/>
                      <a:pt x="22" y="122"/>
                      <a:pt x="22" y="122"/>
                    </a:cubicBezTo>
                    <a:cubicBezTo>
                      <a:pt x="24" y="120"/>
                      <a:pt x="25" y="119"/>
                      <a:pt x="26" y="117"/>
                    </a:cubicBezTo>
                    <a:cubicBezTo>
                      <a:pt x="31" y="113"/>
                      <a:pt x="36" y="109"/>
                      <a:pt x="41" y="105"/>
                    </a:cubicBezTo>
                    <a:cubicBezTo>
                      <a:pt x="48" y="101"/>
                      <a:pt x="57" y="98"/>
                      <a:pt x="66" y="95"/>
                    </a:cubicBezTo>
                    <a:cubicBezTo>
                      <a:pt x="75" y="92"/>
                      <a:pt x="84" y="90"/>
                      <a:pt x="93" y="91"/>
                    </a:cubicBezTo>
                    <a:cubicBezTo>
                      <a:pt x="94" y="91"/>
                      <a:pt x="94" y="91"/>
                      <a:pt x="95" y="91"/>
                    </a:cubicBezTo>
                    <a:cubicBezTo>
                      <a:pt x="90" y="94"/>
                      <a:pt x="85" y="98"/>
                      <a:pt x="82" y="102"/>
                    </a:cubicBezTo>
                    <a:cubicBezTo>
                      <a:pt x="79" y="106"/>
                      <a:pt x="77" y="113"/>
                      <a:pt x="83" y="115"/>
                    </a:cubicBezTo>
                    <a:cubicBezTo>
                      <a:pt x="89" y="118"/>
                      <a:pt x="92" y="114"/>
                      <a:pt x="95" y="108"/>
                    </a:cubicBezTo>
                    <a:cubicBezTo>
                      <a:pt x="95" y="112"/>
                      <a:pt x="96" y="116"/>
                      <a:pt x="100" y="117"/>
                    </a:cubicBezTo>
                    <a:cubicBezTo>
                      <a:pt x="109" y="119"/>
                      <a:pt x="105" y="101"/>
                      <a:pt x="104" y="93"/>
                    </a:cubicBezTo>
                    <a:cubicBezTo>
                      <a:pt x="110" y="95"/>
                      <a:pt x="117" y="97"/>
                      <a:pt x="123" y="100"/>
                    </a:cubicBezTo>
                    <a:cubicBezTo>
                      <a:pt x="131" y="104"/>
                      <a:pt x="139" y="108"/>
                      <a:pt x="146" y="115"/>
                    </a:cubicBezTo>
                    <a:cubicBezTo>
                      <a:pt x="152" y="120"/>
                      <a:pt x="156" y="127"/>
                      <a:pt x="159" y="135"/>
                    </a:cubicBezTo>
                    <a:cubicBezTo>
                      <a:pt x="166" y="151"/>
                      <a:pt x="173" y="169"/>
                      <a:pt x="175" y="187"/>
                    </a:cubicBezTo>
                    <a:cubicBezTo>
                      <a:pt x="164" y="179"/>
                      <a:pt x="152" y="172"/>
                      <a:pt x="138" y="167"/>
                    </a:cubicBezTo>
                    <a:cubicBezTo>
                      <a:pt x="138" y="166"/>
                      <a:pt x="138" y="164"/>
                      <a:pt x="137" y="163"/>
                    </a:cubicBezTo>
                    <a:cubicBezTo>
                      <a:pt x="136" y="162"/>
                      <a:pt x="135" y="161"/>
                      <a:pt x="133" y="161"/>
                    </a:cubicBezTo>
                    <a:cubicBezTo>
                      <a:pt x="131" y="162"/>
                      <a:pt x="131" y="163"/>
                      <a:pt x="131" y="164"/>
                    </a:cubicBezTo>
                    <a:cubicBezTo>
                      <a:pt x="119" y="160"/>
                      <a:pt x="107" y="157"/>
                      <a:pt x="94" y="155"/>
                    </a:cubicBezTo>
                    <a:cubicBezTo>
                      <a:pt x="79" y="153"/>
                      <a:pt x="64" y="152"/>
                      <a:pt x="49" y="156"/>
                    </a:cubicBezTo>
                    <a:cubicBezTo>
                      <a:pt x="36" y="159"/>
                      <a:pt x="23" y="161"/>
                      <a:pt x="10" y="167"/>
                    </a:cubicBezTo>
                    <a:cubicBezTo>
                      <a:pt x="12" y="152"/>
                      <a:pt x="15" y="137"/>
                      <a:pt x="22" y="123"/>
                    </a:cubicBezTo>
                    <a:close/>
                    <a:moveTo>
                      <a:pt x="162" y="133"/>
                    </a:moveTo>
                    <a:cubicBezTo>
                      <a:pt x="166" y="141"/>
                      <a:pt x="169" y="149"/>
                      <a:pt x="171" y="158"/>
                    </a:cubicBezTo>
                    <a:cubicBezTo>
                      <a:pt x="168" y="150"/>
                      <a:pt x="165" y="141"/>
                      <a:pt x="162" y="133"/>
                    </a:cubicBezTo>
                    <a:close/>
                    <a:moveTo>
                      <a:pt x="79" y="60"/>
                    </a:moveTo>
                    <a:cubicBezTo>
                      <a:pt x="82" y="58"/>
                      <a:pt x="85" y="57"/>
                      <a:pt x="87" y="56"/>
                    </a:cubicBezTo>
                    <a:cubicBezTo>
                      <a:pt x="87" y="56"/>
                      <a:pt x="87" y="56"/>
                      <a:pt x="87" y="56"/>
                    </a:cubicBezTo>
                    <a:cubicBezTo>
                      <a:pt x="95" y="57"/>
                      <a:pt x="102" y="59"/>
                      <a:pt x="109" y="60"/>
                    </a:cubicBezTo>
                    <a:cubicBezTo>
                      <a:pt x="117" y="61"/>
                      <a:pt x="126" y="61"/>
                      <a:pt x="134" y="62"/>
                    </a:cubicBezTo>
                    <a:cubicBezTo>
                      <a:pt x="148" y="64"/>
                      <a:pt x="161" y="70"/>
                      <a:pt x="172" y="79"/>
                    </a:cubicBezTo>
                    <a:cubicBezTo>
                      <a:pt x="182" y="88"/>
                      <a:pt x="191" y="100"/>
                      <a:pt x="193" y="114"/>
                    </a:cubicBezTo>
                    <a:cubicBezTo>
                      <a:pt x="196" y="129"/>
                      <a:pt x="192" y="143"/>
                      <a:pt x="190" y="158"/>
                    </a:cubicBezTo>
                    <a:cubicBezTo>
                      <a:pt x="189" y="165"/>
                      <a:pt x="188" y="172"/>
                      <a:pt x="189" y="179"/>
                    </a:cubicBezTo>
                    <a:cubicBezTo>
                      <a:pt x="189" y="186"/>
                      <a:pt x="190" y="194"/>
                      <a:pt x="191" y="201"/>
                    </a:cubicBezTo>
                    <a:cubicBezTo>
                      <a:pt x="192" y="216"/>
                      <a:pt x="191" y="231"/>
                      <a:pt x="193" y="246"/>
                    </a:cubicBezTo>
                    <a:cubicBezTo>
                      <a:pt x="195" y="258"/>
                      <a:pt x="197" y="270"/>
                      <a:pt x="192" y="281"/>
                    </a:cubicBezTo>
                    <a:cubicBezTo>
                      <a:pt x="188" y="289"/>
                      <a:pt x="182" y="296"/>
                      <a:pt x="175" y="301"/>
                    </a:cubicBezTo>
                    <a:cubicBezTo>
                      <a:pt x="176" y="293"/>
                      <a:pt x="177" y="285"/>
                      <a:pt x="178" y="276"/>
                    </a:cubicBezTo>
                    <a:cubicBezTo>
                      <a:pt x="180" y="245"/>
                      <a:pt x="180" y="213"/>
                      <a:pt x="178" y="182"/>
                    </a:cubicBezTo>
                    <a:cubicBezTo>
                      <a:pt x="175" y="157"/>
                      <a:pt x="169" y="131"/>
                      <a:pt x="151" y="113"/>
                    </a:cubicBezTo>
                    <a:cubicBezTo>
                      <a:pt x="138" y="101"/>
                      <a:pt x="121" y="91"/>
                      <a:pt x="104" y="86"/>
                    </a:cubicBezTo>
                    <a:cubicBezTo>
                      <a:pt x="104" y="86"/>
                      <a:pt x="104" y="86"/>
                      <a:pt x="104" y="86"/>
                    </a:cubicBezTo>
                    <a:cubicBezTo>
                      <a:pt x="103" y="83"/>
                      <a:pt x="100" y="82"/>
                      <a:pt x="97" y="82"/>
                    </a:cubicBezTo>
                    <a:cubicBezTo>
                      <a:pt x="95" y="82"/>
                      <a:pt x="94" y="83"/>
                      <a:pt x="94" y="85"/>
                    </a:cubicBezTo>
                    <a:cubicBezTo>
                      <a:pt x="90" y="84"/>
                      <a:pt x="87" y="84"/>
                      <a:pt x="83" y="84"/>
                    </a:cubicBezTo>
                    <a:cubicBezTo>
                      <a:pt x="66" y="85"/>
                      <a:pt x="52" y="93"/>
                      <a:pt x="39" y="103"/>
                    </a:cubicBezTo>
                    <a:cubicBezTo>
                      <a:pt x="35" y="105"/>
                      <a:pt x="31" y="108"/>
                      <a:pt x="28" y="111"/>
                    </a:cubicBezTo>
                    <a:cubicBezTo>
                      <a:pt x="40" y="90"/>
                      <a:pt x="59" y="72"/>
                      <a:pt x="79" y="60"/>
                    </a:cubicBezTo>
                    <a:close/>
                    <a:moveTo>
                      <a:pt x="224" y="190"/>
                    </a:moveTo>
                    <a:cubicBezTo>
                      <a:pt x="224" y="190"/>
                      <a:pt x="224" y="190"/>
                      <a:pt x="224" y="190"/>
                    </a:cubicBezTo>
                    <a:cubicBezTo>
                      <a:pt x="224" y="189"/>
                      <a:pt x="224" y="188"/>
                      <a:pt x="224" y="187"/>
                    </a:cubicBezTo>
                    <a:cubicBezTo>
                      <a:pt x="224" y="178"/>
                      <a:pt x="225" y="169"/>
                      <a:pt x="226" y="160"/>
                    </a:cubicBezTo>
                    <a:cubicBezTo>
                      <a:pt x="229" y="174"/>
                      <a:pt x="228" y="189"/>
                      <a:pt x="231" y="204"/>
                    </a:cubicBezTo>
                    <a:cubicBezTo>
                      <a:pt x="232" y="213"/>
                      <a:pt x="234" y="222"/>
                      <a:pt x="234" y="231"/>
                    </a:cubicBezTo>
                    <a:cubicBezTo>
                      <a:pt x="234" y="237"/>
                      <a:pt x="232" y="243"/>
                      <a:pt x="232" y="250"/>
                    </a:cubicBezTo>
                    <a:cubicBezTo>
                      <a:pt x="232" y="256"/>
                      <a:pt x="235" y="262"/>
                      <a:pt x="239" y="266"/>
                    </a:cubicBezTo>
                    <a:cubicBezTo>
                      <a:pt x="239" y="266"/>
                      <a:pt x="239" y="266"/>
                      <a:pt x="239" y="266"/>
                    </a:cubicBezTo>
                    <a:cubicBezTo>
                      <a:pt x="244" y="275"/>
                      <a:pt x="235" y="277"/>
                      <a:pt x="228" y="280"/>
                    </a:cubicBezTo>
                    <a:cubicBezTo>
                      <a:pt x="229" y="278"/>
                      <a:pt x="229" y="275"/>
                      <a:pt x="230" y="272"/>
                    </a:cubicBezTo>
                    <a:cubicBezTo>
                      <a:pt x="230" y="272"/>
                      <a:pt x="230" y="272"/>
                      <a:pt x="230" y="272"/>
                    </a:cubicBezTo>
                    <a:cubicBezTo>
                      <a:pt x="229" y="257"/>
                      <a:pt x="229" y="243"/>
                      <a:pt x="227" y="229"/>
                    </a:cubicBezTo>
                    <a:cubicBezTo>
                      <a:pt x="226" y="216"/>
                      <a:pt x="224" y="203"/>
                      <a:pt x="224" y="190"/>
                    </a:cubicBezTo>
                    <a:close/>
                    <a:moveTo>
                      <a:pt x="248" y="266"/>
                    </a:moveTo>
                    <a:cubicBezTo>
                      <a:pt x="243" y="266"/>
                      <a:pt x="240" y="263"/>
                      <a:pt x="238" y="260"/>
                    </a:cubicBezTo>
                    <a:cubicBezTo>
                      <a:pt x="238" y="260"/>
                      <a:pt x="238" y="260"/>
                      <a:pt x="238" y="260"/>
                    </a:cubicBezTo>
                    <a:cubicBezTo>
                      <a:pt x="240" y="262"/>
                      <a:pt x="242" y="265"/>
                      <a:pt x="246" y="265"/>
                    </a:cubicBezTo>
                    <a:cubicBezTo>
                      <a:pt x="246" y="265"/>
                      <a:pt x="246" y="265"/>
                      <a:pt x="246" y="264"/>
                    </a:cubicBezTo>
                    <a:cubicBezTo>
                      <a:pt x="243" y="262"/>
                      <a:pt x="240" y="259"/>
                      <a:pt x="238" y="256"/>
                    </a:cubicBezTo>
                    <a:cubicBezTo>
                      <a:pt x="235" y="252"/>
                      <a:pt x="241" y="258"/>
                      <a:pt x="242" y="259"/>
                    </a:cubicBezTo>
                    <a:cubicBezTo>
                      <a:pt x="245" y="262"/>
                      <a:pt x="249" y="265"/>
                      <a:pt x="253" y="266"/>
                    </a:cubicBezTo>
                    <a:cubicBezTo>
                      <a:pt x="252" y="266"/>
                      <a:pt x="250" y="267"/>
                      <a:pt x="248" y="266"/>
                    </a:cubicBezTo>
                    <a:close/>
                    <a:moveTo>
                      <a:pt x="260" y="190"/>
                    </a:moveTo>
                    <a:cubicBezTo>
                      <a:pt x="253" y="184"/>
                      <a:pt x="243" y="182"/>
                      <a:pt x="236" y="177"/>
                    </a:cubicBezTo>
                    <a:cubicBezTo>
                      <a:pt x="235" y="176"/>
                      <a:pt x="234" y="175"/>
                      <a:pt x="232" y="175"/>
                    </a:cubicBezTo>
                    <a:cubicBezTo>
                      <a:pt x="234" y="175"/>
                      <a:pt x="236" y="176"/>
                      <a:pt x="237" y="177"/>
                    </a:cubicBezTo>
                    <a:cubicBezTo>
                      <a:pt x="239" y="178"/>
                      <a:pt x="242" y="179"/>
                      <a:pt x="244" y="180"/>
                    </a:cubicBezTo>
                    <a:cubicBezTo>
                      <a:pt x="249" y="182"/>
                      <a:pt x="255" y="183"/>
                      <a:pt x="259" y="186"/>
                    </a:cubicBezTo>
                    <a:cubicBezTo>
                      <a:pt x="260" y="186"/>
                      <a:pt x="260" y="186"/>
                      <a:pt x="260" y="186"/>
                    </a:cubicBezTo>
                    <a:cubicBezTo>
                      <a:pt x="260" y="187"/>
                      <a:pt x="260" y="188"/>
                      <a:pt x="260" y="190"/>
                    </a:cubicBezTo>
                    <a:close/>
                    <a:moveTo>
                      <a:pt x="226" y="74"/>
                    </a:moveTo>
                    <a:cubicBezTo>
                      <a:pt x="217" y="67"/>
                      <a:pt x="207" y="61"/>
                      <a:pt x="196" y="55"/>
                    </a:cubicBezTo>
                    <a:cubicBezTo>
                      <a:pt x="196" y="55"/>
                      <a:pt x="197" y="55"/>
                      <a:pt x="197" y="55"/>
                    </a:cubicBezTo>
                    <a:cubicBezTo>
                      <a:pt x="200" y="57"/>
                      <a:pt x="203" y="58"/>
                      <a:pt x="206" y="60"/>
                    </a:cubicBezTo>
                    <a:cubicBezTo>
                      <a:pt x="212" y="63"/>
                      <a:pt x="217" y="66"/>
                      <a:pt x="223" y="69"/>
                    </a:cubicBezTo>
                    <a:cubicBezTo>
                      <a:pt x="224" y="71"/>
                      <a:pt x="225" y="72"/>
                      <a:pt x="226" y="74"/>
                    </a:cubicBezTo>
                    <a:close/>
                    <a:moveTo>
                      <a:pt x="190" y="52"/>
                    </a:moveTo>
                    <a:cubicBezTo>
                      <a:pt x="196" y="56"/>
                      <a:pt x="204" y="60"/>
                      <a:pt x="211" y="64"/>
                    </a:cubicBezTo>
                    <a:cubicBezTo>
                      <a:pt x="215" y="67"/>
                      <a:pt x="219" y="69"/>
                      <a:pt x="223" y="72"/>
                    </a:cubicBezTo>
                    <a:cubicBezTo>
                      <a:pt x="223" y="72"/>
                      <a:pt x="224" y="73"/>
                      <a:pt x="224" y="73"/>
                    </a:cubicBezTo>
                    <a:cubicBezTo>
                      <a:pt x="216" y="68"/>
                      <a:pt x="208" y="64"/>
                      <a:pt x="201" y="60"/>
                    </a:cubicBezTo>
                    <a:cubicBezTo>
                      <a:pt x="196" y="57"/>
                      <a:pt x="192" y="55"/>
                      <a:pt x="188" y="53"/>
                    </a:cubicBezTo>
                    <a:cubicBezTo>
                      <a:pt x="187" y="52"/>
                      <a:pt x="186" y="52"/>
                      <a:pt x="185" y="51"/>
                    </a:cubicBezTo>
                    <a:cubicBezTo>
                      <a:pt x="186" y="51"/>
                      <a:pt x="188" y="52"/>
                      <a:pt x="190" y="52"/>
                    </a:cubicBezTo>
                    <a:close/>
                    <a:moveTo>
                      <a:pt x="230" y="80"/>
                    </a:moveTo>
                    <a:cubicBezTo>
                      <a:pt x="223" y="75"/>
                      <a:pt x="216" y="70"/>
                      <a:pt x="209" y="65"/>
                    </a:cubicBezTo>
                    <a:cubicBezTo>
                      <a:pt x="200" y="61"/>
                      <a:pt x="192" y="57"/>
                      <a:pt x="184" y="51"/>
                    </a:cubicBezTo>
                    <a:cubicBezTo>
                      <a:pt x="184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4" y="51"/>
                      <a:pt x="185" y="52"/>
                      <a:pt x="186" y="52"/>
                    </a:cubicBezTo>
                    <a:cubicBezTo>
                      <a:pt x="188" y="54"/>
                      <a:pt x="190" y="55"/>
                      <a:pt x="192" y="56"/>
                    </a:cubicBezTo>
                    <a:cubicBezTo>
                      <a:pt x="197" y="58"/>
                      <a:pt x="201" y="60"/>
                      <a:pt x="205" y="63"/>
                    </a:cubicBezTo>
                    <a:cubicBezTo>
                      <a:pt x="213" y="67"/>
                      <a:pt x="220" y="71"/>
                      <a:pt x="228" y="76"/>
                    </a:cubicBezTo>
                    <a:cubicBezTo>
                      <a:pt x="228" y="76"/>
                      <a:pt x="228" y="76"/>
                      <a:pt x="228" y="76"/>
                    </a:cubicBezTo>
                    <a:cubicBezTo>
                      <a:pt x="229" y="78"/>
                      <a:pt x="229" y="79"/>
                      <a:pt x="230" y="80"/>
                    </a:cubicBezTo>
                    <a:close/>
                    <a:moveTo>
                      <a:pt x="232" y="84"/>
                    </a:moveTo>
                    <a:cubicBezTo>
                      <a:pt x="222" y="80"/>
                      <a:pt x="213" y="75"/>
                      <a:pt x="204" y="69"/>
                    </a:cubicBezTo>
                    <a:cubicBezTo>
                      <a:pt x="202" y="68"/>
                      <a:pt x="200" y="66"/>
                      <a:pt x="198" y="64"/>
                    </a:cubicBezTo>
                    <a:cubicBezTo>
                      <a:pt x="200" y="65"/>
                      <a:pt x="202" y="67"/>
                      <a:pt x="205" y="68"/>
                    </a:cubicBezTo>
                    <a:cubicBezTo>
                      <a:pt x="210" y="71"/>
                      <a:pt x="215" y="73"/>
                      <a:pt x="220" y="76"/>
                    </a:cubicBezTo>
                    <a:cubicBezTo>
                      <a:pt x="224" y="78"/>
                      <a:pt x="227" y="80"/>
                      <a:pt x="231" y="82"/>
                    </a:cubicBezTo>
                    <a:cubicBezTo>
                      <a:pt x="232" y="83"/>
                      <a:pt x="232" y="83"/>
                      <a:pt x="232" y="84"/>
                    </a:cubicBezTo>
                    <a:close/>
                    <a:moveTo>
                      <a:pt x="164" y="12"/>
                    </a:moveTo>
                    <a:cubicBezTo>
                      <a:pt x="161" y="11"/>
                      <a:pt x="158" y="10"/>
                      <a:pt x="155" y="8"/>
                    </a:cubicBezTo>
                    <a:cubicBezTo>
                      <a:pt x="153" y="6"/>
                      <a:pt x="157" y="9"/>
                      <a:pt x="157" y="9"/>
                    </a:cubicBezTo>
                    <a:cubicBezTo>
                      <a:pt x="158" y="9"/>
                      <a:pt x="159" y="10"/>
                      <a:pt x="160" y="10"/>
                    </a:cubicBezTo>
                    <a:cubicBezTo>
                      <a:pt x="161" y="11"/>
                      <a:pt x="162" y="11"/>
                      <a:pt x="163" y="11"/>
                    </a:cubicBezTo>
                    <a:cubicBezTo>
                      <a:pt x="163" y="11"/>
                      <a:pt x="163" y="12"/>
                      <a:pt x="164" y="12"/>
                    </a:cubicBezTo>
                    <a:close/>
                    <a:moveTo>
                      <a:pt x="153" y="8"/>
                    </a:moveTo>
                    <a:cubicBezTo>
                      <a:pt x="156" y="10"/>
                      <a:pt x="161" y="12"/>
                      <a:pt x="164" y="13"/>
                    </a:cubicBezTo>
                    <a:cubicBezTo>
                      <a:pt x="165" y="13"/>
                      <a:pt x="165" y="14"/>
                      <a:pt x="165" y="14"/>
                    </a:cubicBezTo>
                    <a:cubicBezTo>
                      <a:pt x="164" y="13"/>
                      <a:pt x="163" y="13"/>
                      <a:pt x="163" y="13"/>
                    </a:cubicBezTo>
                    <a:cubicBezTo>
                      <a:pt x="161" y="13"/>
                      <a:pt x="160" y="12"/>
                      <a:pt x="159" y="11"/>
                    </a:cubicBezTo>
                    <a:cubicBezTo>
                      <a:pt x="156" y="10"/>
                      <a:pt x="154" y="10"/>
                      <a:pt x="151" y="9"/>
                    </a:cubicBezTo>
                    <a:cubicBezTo>
                      <a:pt x="151" y="9"/>
                      <a:pt x="151" y="9"/>
                      <a:pt x="151" y="9"/>
                    </a:cubicBezTo>
                    <a:cubicBezTo>
                      <a:pt x="152" y="8"/>
                      <a:pt x="153" y="8"/>
                      <a:pt x="153" y="8"/>
                    </a:cubicBezTo>
                    <a:close/>
                    <a:moveTo>
                      <a:pt x="166" y="16"/>
                    </a:moveTo>
                    <a:cubicBezTo>
                      <a:pt x="162" y="14"/>
                      <a:pt x="158" y="13"/>
                      <a:pt x="155" y="11"/>
                    </a:cubicBezTo>
                    <a:cubicBezTo>
                      <a:pt x="151" y="9"/>
                      <a:pt x="154" y="10"/>
                      <a:pt x="156" y="11"/>
                    </a:cubicBezTo>
                    <a:cubicBezTo>
                      <a:pt x="157" y="12"/>
                      <a:pt x="158" y="12"/>
                      <a:pt x="160" y="13"/>
                    </a:cubicBezTo>
                    <a:cubicBezTo>
                      <a:pt x="162" y="13"/>
                      <a:pt x="163" y="14"/>
                      <a:pt x="165" y="14"/>
                    </a:cubicBezTo>
                    <a:cubicBezTo>
                      <a:pt x="165" y="15"/>
                      <a:pt x="166" y="15"/>
                      <a:pt x="166" y="16"/>
                    </a:cubicBezTo>
                    <a:close/>
                    <a:moveTo>
                      <a:pt x="168" y="21"/>
                    </a:moveTo>
                    <a:cubicBezTo>
                      <a:pt x="167" y="20"/>
                      <a:pt x="165" y="19"/>
                      <a:pt x="163" y="19"/>
                    </a:cubicBezTo>
                    <a:cubicBezTo>
                      <a:pt x="163" y="18"/>
                      <a:pt x="162" y="17"/>
                      <a:pt x="161" y="16"/>
                    </a:cubicBezTo>
                    <a:cubicBezTo>
                      <a:pt x="163" y="17"/>
                      <a:pt x="165" y="18"/>
                      <a:pt x="167" y="19"/>
                    </a:cubicBezTo>
                    <a:cubicBezTo>
                      <a:pt x="168" y="19"/>
                      <a:pt x="168" y="20"/>
                      <a:pt x="168" y="21"/>
                    </a:cubicBezTo>
                    <a:close/>
                    <a:moveTo>
                      <a:pt x="149" y="12"/>
                    </a:moveTo>
                    <a:cubicBezTo>
                      <a:pt x="150" y="13"/>
                      <a:pt x="152" y="13"/>
                      <a:pt x="153" y="14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4" y="15"/>
                      <a:pt x="154" y="15"/>
                      <a:pt x="153" y="15"/>
                    </a:cubicBezTo>
                    <a:cubicBezTo>
                      <a:pt x="153" y="15"/>
                      <a:pt x="153" y="15"/>
                      <a:pt x="153" y="15"/>
                    </a:cubicBezTo>
                    <a:cubicBezTo>
                      <a:pt x="151" y="14"/>
                      <a:pt x="150" y="14"/>
                      <a:pt x="148" y="14"/>
                    </a:cubicBezTo>
                    <a:cubicBezTo>
                      <a:pt x="148" y="13"/>
                      <a:pt x="149" y="13"/>
                      <a:pt x="149" y="12"/>
                    </a:cubicBezTo>
                    <a:cubicBezTo>
                      <a:pt x="149" y="12"/>
                      <a:pt x="149" y="12"/>
                      <a:pt x="149" y="12"/>
                    </a:cubicBezTo>
                    <a:close/>
                    <a:moveTo>
                      <a:pt x="147" y="15"/>
                    </a:moveTo>
                    <a:cubicBezTo>
                      <a:pt x="149" y="16"/>
                      <a:pt x="148" y="16"/>
                      <a:pt x="146" y="17"/>
                    </a:cubicBezTo>
                    <a:cubicBezTo>
                      <a:pt x="146" y="18"/>
                      <a:pt x="146" y="18"/>
                      <a:pt x="146" y="18"/>
                    </a:cubicBezTo>
                    <a:cubicBezTo>
                      <a:pt x="146" y="18"/>
                      <a:pt x="146" y="18"/>
                      <a:pt x="146" y="19"/>
                    </a:cubicBezTo>
                    <a:cubicBezTo>
                      <a:pt x="146" y="17"/>
                      <a:pt x="147" y="16"/>
                      <a:pt x="147" y="15"/>
                    </a:cubicBezTo>
                    <a:close/>
                    <a:moveTo>
                      <a:pt x="124" y="39"/>
                    </a:moveTo>
                    <a:cubicBezTo>
                      <a:pt x="123" y="39"/>
                      <a:pt x="120" y="37"/>
                      <a:pt x="120" y="37"/>
                    </a:cubicBezTo>
                    <a:cubicBezTo>
                      <a:pt x="123" y="37"/>
                      <a:pt x="126" y="38"/>
                      <a:pt x="129" y="39"/>
                    </a:cubicBezTo>
                    <a:cubicBezTo>
                      <a:pt x="129" y="39"/>
                      <a:pt x="129" y="40"/>
                      <a:pt x="129" y="40"/>
                    </a:cubicBezTo>
                    <a:cubicBezTo>
                      <a:pt x="128" y="40"/>
                      <a:pt x="127" y="40"/>
                      <a:pt x="126" y="40"/>
                    </a:cubicBezTo>
                    <a:cubicBezTo>
                      <a:pt x="125" y="40"/>
                      <a:pt x="124" y="39"/>
                      <a:pt x="124" y="39"/>
                    </a:cubicBezTo>
                    <a:close/>
                    <a:moveTo>
                      <a:pt x="132" y="40"/>
                    </a:moveTo>
                    <a:cubicBezTo>
                      <a:pt x="131" y="32"/>
                      <a:pt x="137" y="28"/>
                      <a:pt x="143" y="24"/>
                    </a:cubicBezTo>
                    <a:cubicBezTo>
                      <a:pt x="147" y="22"/>
                      <a:pt x="154" y="15"/>
                      <a:pt x="158" y="18"/>
                    </a:cubicBezTo>
                    <a:cubicBezTo>
                      <a:pt x="165" y="23"/>
                      <a:pt x="163" y="37"/>
                      <a:pt x="163" y="44"/>
                    </a:cubicBezTo>
                    <a:cubicBezTo>
                      <a:pt x="153" y="40"/>
                      <a:pt x="142" y="39"/>
                      <a:pt x="132" y="40"/>
                    </a:cubicBezTo>
                    <a:close/>
                    <a:moveTo>
                      <a:pt x="175" y="44"/>
                    </a:moveTo>
                    <a:cubicBezTo>
                      <a:pt x="174" y="44"/>
                      <a:pt x="173" y="43"/>
                      <a:pt x="172" y="42"/>
                    </a:cubicBezTo>
                    <a:cubicBezTo>
                      <a:pt x="172" y="42"/>
                      <a:pt x="171" y="42"/>
                      <a:pt x="170" y="41"/>
                    </a:cubicBezTo>
                    <a:cubicBezTo>
                      <a:pt x="170" y="40"/>
                      <a:pt x="170" y="40"/>
                      <a:pt x="170" y="39"/>
                    </a:cubicBezTo>
                    <a:cubicBezTo>
                      <a:pt x="172" y="40"/>
                      <a:pt x="174" y="41"/>
                      <a:pt x="176" y="42"/>
                    </a:cubicBezTo>
                    <a:cubicBezTo>
                      <a:pt x="176" y="43"/>
                      <a:pt x="176" y="43"/>
                      <a:pt x="175" y="44"/>
                    </a:cubicBezTo>
                    <a:close/>
                    <a:moveTo>
                      <a:pt x="170" y="37"/>
                    </a:moveTo>
                    <a:cubicBezTo>
                      <a:pt x="167" y="36"/>
                      <a:pt x="173" y="37"/>
                      <a:pt x="173" y="37"/>
                    </a:cubicBezTo>
                    <a:cubicBezTo>
                      <a:pt x="174" y="38"/>
                      <a:pt x="175" y="38"/>
                      <a:pt x="176" y="38"/>
                    </a:cubicBezTo>
                    <a:cubicBezTo>
                      <a:pt x="176" y="38"/>
                      <a:pt x="176" y="38"/>
                      <a:pt x="176" y="38"/>
                    </a:cubicBezTo>
                    <a:cubicBezTo>
                      <a:pt x="176" y="39"/>
                      <a:pt x="176" y="40"/>
                      <a:pt x="176" y="41"/>
                    </a:cubicBezTo>
                    <a:cubicBezTo>
                      <a:pt x="174" y="39"/>
                      <a:pt x="172" y="39"/>
                      <a:pt x="170" y="37"/>
                    </a:cubicBezTo>
                    <a:close/>
                    <a:moveTo>
                      <a:pt x="172" y="36"/>
                    </a:moveTo>
                    <a:cubicBezTo>
                      <a:pt x="172" y="36"/>
                      <a:pt x="173" y="37"/>
                      <a:pt x="174" y="37"/>
                    </a:cubicBezTo>
                    <a:cubicBezTo>
                      <a:pt x="176" y="38"/>
                      <a:pt x="174" y="37"/>
                      <a:pt x="172" y="36"/>
                    </a:cubicBezTo>
                    <a:close/>
                    <a:moveTo>
                      <a:pt x="169" y="34"/>
                    </a:moveTo>
                    <a:cubicBezTo>
                      <a:pt x="165" y="31"/>
                      <a:pt x="173" y="34"/>
                      <a:pt x="174" y="35"/>
                    </a:cubicBezTo>
                    <a:cubicBezTo>
                      <a:pt x="174" y="35"/>
                      <a:pt x="175" y="35"/>
                      <a:pt x="176" y="35"/>
                    </a:cubicBezTo>
                    <a:cubicBezTo>
                      <a:pt x="176" y="36"/>
                      <a:pt x="176" y="37"/>
                      <a:pt x="176" y="38"/>
                    </a:cubicBezTo>
                    <a:cubicBezTo>
                      <a:pt x="174" y="36"/>
                      <a:pt x="171" y="35"/>
                      <a:pt x="169" y="34"/>
                    </a:cubicBezTo>
                    <a:close/>
                    <a:moveTo>
                      <a:pt x="174" y="48"/>
                    </a:moveTo>
                    <a:cubicBezTo>
                      <a:pt x="174" y="48"/>
                      <a:pt x="174" y="48"/>
                      <a:pt x="174" y="47"/>
                    </a:cubicBezTo>
                    <a:cubicBezTo>
                      <a:pt x="173" y="47"/>
                      <a:pt x="172" y="46"/>
                      <a:pt x="171" y="46"/>
                    </a:cubicBezTo>
                    <a:cubicBezTo>
                      <a:pt x="170" y="45"/>
                      <a:pt x="169" y="45"/>
                      <a:pt x="168" y="44"/>
                    </a:cubicBezTo>
                    <a:cubicBezTo>
                      <a:pt x="169" y="44"/>
                      <a:pt x="170" y="44"/>
                      <a:pt x="171" y="44"/>
                    </a:cubicBezTo>
                    <a:cubicBezTo>
                      <a:pt x="173" y="44"/>
                      <a:pt x="174" y="45"/>
                      <a:pt x="175" y="45"/>
                    </a:cubicBezTo>
                    <a:cubicBezTo>
                      <a:pt x="175" y="46"/>
                      <a:pt x="175" y="47"/>
                      <a:pt x="175" y="48"/>
                    </a:cubicBezTo>
                    <a:cubicBezTo>
                      <a:pt x="174" y="48"/>
                      <a:pt x="174" y="48"/>
                      <a:pt x="174" y="48"/>
                    </a:cubicBezTo>
                    <a:close/>
                    <a:moveTo>
                      <a:pt x="166" y="45"/>
                    </a:moveTo>
                    <a:cubicBezTo>
                      <a:pt x="166" y="44"/>
                      <a:pt x="166" y="44"/>
                      <a:pt x="166" y="44"/>
                    </a:cubicBezTo>
                    <a:cubicBezTo>
                      <a:pt x="166" y="39"/>
                      <a:pt x="167" y="28"/>
                      <a:pt x="164" y="21"/>
                    </a:cubicBezTo>
                    <a:cubicBezTo>
                      <a:pt x="166" y="22"/>
                      <a:pt x="169" y="23"/>
                      <a:pt x="171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5"/>
                      <a:pt x="170" y="24"/>
                      <a:pt x="169" y="24"/>
                    </a:cubicBezTo>
                    <a:cubicBezTo>
                      <a:pt x="168" y="23"/>
                      <a:pt x="167" y="23"/>
                      <a:pt x="165" y="23"/>
                    </a:cubicBezTo>
                    <a:cubicBezTo>
                      <a:pt x="165" y="23"/>
                      <a:pt x="165" y="23"/>
                      <a:pt x="165" y="24"/>
                    </a:cubicBezTo>
                    <a:cubicBezTo>
                      <a:pt x="167" y="26"/>
                      <a:pt x="171" y="27"/>
                      <a:pt x="173" y="28"/>
                    </a:cubicBezTo>
                    <a:cubicBezTo>
                      <a:pt x="174" y="29"/>
                      <a:pt x="174" y="29"/>
                      <a:pt x="174" y="30"/>
                    </a:cubicBezTo>
                    <a:cubicBezTo>
                      <a:pt x="172" y="29"/>
                      <a:pt x="170" y="28"/>
                      <a:pt x="169" y="28"/>
                    </a:cubicBezTo>
                    <a:cubicBezTo>
                      <a:pt x="168" y="27"/>
                      <a:pt x="168" y="27"/>
                      <a:pt x="167" y="27"/>
                    </a:cubicBezTo>
                    <a:cubicBezTo>
                      <a:pt x="166" y="27"/>
                      <a:pt x="166" y="27"/>
                      <a:pt x="166" y="28"/>
                    </a:cubicBezTo>
                    <a:cubicBezTo>
                      <a:pt x="168" y="30"/>
                      <a:pt x="171" y="31"/>
                      <a:pt x="173" y="33"/>
                    </a:cubicBezTo>
                    <a:cubicBezTo>
                      <a:pt x="178" y="36"/>
                      <a:pt x="173" y="33"/>
                      <a:pt x="171" y="33"/>
                    </a:cubicBezTo>
                    <a:cubicBezTo>
                      <a:pt x="170" y="32"/>
                      <a:pt x="168" y="32"/>
                      <a:pt x="167" y="31"/>
                    </a:cubicBezTo>
                    <a:cubicBezTo>
                      <a:pt x="167" y="31"/>
                      <a:pt x="166" y="32"/>
                      <a:pt x="167" y="32"/>
                    </a:cubicBezTo>
                    <a:cubicBezTo>
                      <a:pt x="167" y="33"/>
                      <a:pt x="169" y="34"/>
                      <a:pt x="170" y="35"/>
                    </a:cubicBezTo>
                    <a:cubicBezTo>
                      <a:pt x="170" y="35"/>
                      <a:pt x="170" y="35"/>
                      <a:pt x="170" y="35"/>
                    </a:cubicBezTo>
                    <a:cubicBezTo>
                      <a:pt x="169" y="34"/>
                      <a:pt x="168" y="34"/>
                      <a:pt x="167" y="34"/>
                    </a:cubicBezTo>
                    <a:cubicBezTo>
                      <a:pt x="167" y="34"/>
                      <a:pt x="166" y="35"/>
                      <a:pt x="167" y="35"/>
                    </a:cubicBezTo>
                    <a:cubicBezTo>
                      <a:pt x="168" y="37"/>
                      <a:pt x="171" y="38"/>
                      <a:pt x="173" y="40"/>
                    </a:cubicBezTo>
                    <a:cubicBezTo>
                      <a:pt x="172" y="39"/>
                      <a:pt x="170" y="38"/>
                      <a:pt x="168" y="38"/>
                    </a:cubicBezTo>
                    <a:cubicBezTo>
                      <a:pt x="168" y="38"/>
                      <a:pt x="167" y="38"/>
                      <a:pt x="167" y="39"/>
                    </a:cubicBezTo>
                    <a:cubicBezTo>
                      <a:pt x="168" y="42"/>
                      <a:pt x="171" y="43"/>
                      <a:pt x="174" y="44"/>
                    </a:cubicBezTo>
                    <a:cubicBezTo>
                      <a:pt x="177" y="46"/>
                      <a:pt x="171" y="43"/>
                      <a:pt x="170" y="43"/>
                    </a:cubicBezTo>
                    <a:cubicBezTo>
                      <a:pt x="169" y="42"/>
                      <a:pt x="168" y="42"/>
                      <a:pt x="167" y="42"/>
                    </a:cubicBezTo>
                    <a:cubicBezTo>
                      <a:pt x="166" y="42"/>
                      <a:pt x="166" y="43"/>
                      <a:pt x="167" y="43"/>
                    </a:cubicBezTo>
                    <a:cubicBezTo>
                      <a:pt x="167" y="44"/>
                      <a:pt x="168" y="45"/>
                      <a:pt x="169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8" y="45"/>
                      <a:pt x="167" y="45"/>
                      <a:pt x="166" y="45"/>
                    </a:cubicBezTo>
                    <a:close/>
                    <a:moveTo>
                      <a:pt x="149" y="15"/>
                    </a:moveTo>
                    <a:cubicBezTo>
                      <a:pt x="150" y="14"/>
                      <a:pt x="151" y="14"/>
                      <a:pt x="152" y="15"/>
                    </a:cubicBezTo>
                    <a:cubicBezTo>
                      <a:pt x="152" y="15"/>
                      <a:pt x="152" y="15"/>
                      <a:pt x="152" y="15"/>
                    </a:cubicBezTo>
                    <a:cubicBezTo>
                      <a:pt x="152" y="15"/>
                      <a:pt x="151" y="16"/>
                      <a:pt x="150" y="16"/>
                    </a:cubicBezTo>
                    <a:cubicBezTo>
                      <a:pt x="150" y="16"/>
                      <a:pt x="150" y="15"/>
                      <a:pt x="149" y="15"/>
                    </a:cubicBezTo>
                    <a:close/>
                    <a:moveTo>
                      <a:pt x="129" y="38"/>
                    </a:moveTo>
                    <a:cubicBezTo>
                      <a:pt x="128" y="37"/>
                      <a:pt x="128" y="37"/>
                      <a:pt x="127" y="37"/>
                    </a:cubicBezTo>
                    <a:cubicBezTo>
                      <a:pt x="126" y="36"/>
                      <a:pt x="125" y="36"/>
                      <a:pt x="124" y="35"/>
                    </a:cubicBezTo>
                    <a:cubicBezTo>
                      <a:pt x="124" y="35"/>
                      <a:pt x="122" y="34"/>
                      <a:pt x="122" y="34"/>
                    </a:cubicBezTo>
                    <a:cubicBezTo>
                      <a:pt x="124" y="34"/>
                      <a:pt x="127" y="35"/>
                      <a:pt x="129" y="35"/>
                    </a:cubicBezTo>
                    <a:cubicBezTo>
                      <a:pt x="129" y="36"/>
                      <a:pt x="129" y="37"/>
                      <a:pt x="129" y="38"/>
                    </a:cubicBezTo>
                    <a:close/>
                    <a:moveTo>
                      <a:pt x="129" y="34"/>
                    </a:moveTo>
                    <a:cubicBezTo>
                      <a:pt x="127" y="33"/>
                      <a:pt x="124" y="32"/>
                      <a:pt x="124" y="30"/>
                    </a:cubicBezTo>
                    <a:cubicBezTo>
                      <a:pt x="124" y="31"/>
                      <a:pt x="128" y="32"/>
                      <a:pt x="129" y="32"/>
                    </a:cubicBezTo>
                    <a:cubicBezTo>
                      <a:pt x="129" y="32"/>
                      <a:pt x="130" y="32"/>
                      <a:pt x="130" y="32"/>
                    </a:cubicBezTo>
                    <a:cubicBezTo>
                      <a:pt x="130" y="33"/>
                      <a:pt x="130" y="34"/>
                      <a:pt x="129" y="34"/>
                    </a:cubicBezTo>
                    <a:close/>
                    <a:moveTo>
                      <a:pt x="124" y="30"/>
                    </a:moveTo>
                    <a:cubicBezTo>
                      <a:pt x="125" y="29"/>
                      <a:pt x="126" y="29"/>
                      <a:pt x="127" y="28"/>
                    </a:cubicBezTo>
                    <a:cubicBezTo>
                      <a:pt x="128" y="29"/>
                      <a:pt x="128" y="29"/>
                      <a:pt x="129" y="30"/>
                    </a:cubicBezTo>
                    <a:cubicBezTo>
                      <a:pt x="129" y="30"/>
                      <a:pt x="130" y="31"/>
                      <a:pt x="131" y="31"/>
                    </a:cubicBezTo>
                    <a:cubicBezTo>
                      <a:pt x="131" y="31"/>
                      <a:pt x="131" y="32"/>
                      <a:pt x="131" y="32"/>
                    </a:cubicBezTo>
                    <a:cubicBezTo>
                      <a:pt x="128" y="31"/>
                      <a:pt x="126" y="30"/>
                      <a:pt x="124" y="30"/>
                    </a:cubicBezTo>
                    <a:close/>
                    <a:moveTo>
                      <a:pt x="128" y="28"/>
                    </a:moveTo>
                    <a:cubicBezTo>
                      <a:pt x="130" y="29"/>
                      <a:pt x="131" y="29"/>
                      <a:pt x="132" y="29"/>
                    </a:cubicBezTo>
                    <a:cubicBezTo>
                      <a:pt x="132" y="30"/>
                      <a:pt x="132" y="30"/>
                      <a:pt x="131" y="31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0"/>
                      <a:pt x="129" y="29"/>
                      <a:pt x="128" y="28"/>
                    </a:cubicBezTo>
                    <a:cubicBezTo>
                      <a:pt x="128" y="28"/>
                      <a:pt x="128" y="28"/>
                      <a:pt x="128" y="28"/>
                    </a:cubicBezTo>
                    <a:close/>
                    <a:moveTo>
                      <a:pt x="151" y="12"/>
                    </a:moveTo>
                    <a:cubicBezTo>
                      <a:pt x="151" y="12"/>
                      <a:pt x="152" y="12"/>
                      <a:pt x="152" y="13"/>
                    </a:cubicBezTo>
                    <a:cubicBezTo>
                      <a:pt x="153" y="13"/>
                      <a:pt x="154" y="13"/>
                      <a:pt x="155" y="13"/>
                    </a:cubicBezTo>
                    <a:cubicBezTo>
                      <a:pt x="156" y="14"/>
                      <a:pt x="157" y="14"/>
                      <a:pt x="158" y="15"/>
                    </a:cubicBezTo>
                    <a:cubicBezTo>
                      <a:pt x="157" y="15"/>
                      <a:pt x="157" y="15"/>
                      <a:pt x="156" y="15"/>
                    </a:cubicBezTo>
                    <a:cubicBezTo>
                      <a:pt x="156" y="15"/>
                      <a:pt x="156" y="15"/>
                      <a:pt x="155" y="15"/>
                    </a:cubicBezTo>
                    <a:cubicBezTo>
                      <a:pt x="154" y="14"/>
                      <a:pt x="153" y="13"/>
                      <a:pt x="151" y="12"/>
                    </a:cubicBezTo>
                    <a:cubicBezTo>
                      <a:pt x="151" y="12"/>
                      <a:pt x="151" y="12"/>
                      <a:pt x="151" y="12"/>
                    </a:cubicBezTo>
                    <a:close/>
                    <a:moveTo>
                      <a:pt x="170" y="24"/>
                    </a:moveTo>
                    <a:cubicBezTo>
                      <a:pt x="169" y="23"/>
                      <a:pt x="167" y="22"/>
                      <a:pt x="166" y="21"/>
                    </a:cubicBezTo>
                    <a:cubicBezTo>
                      <a:pt x="165" y="21"/>
                      <a:pt x="162" y="19"/>
                      <a:pt x="166" y="20"/>
                    </a:cubicBezTo>
                    <a:cubicBezTo>
                      <a:pt x="167" y="21"/>
                      <a:pt x="168" y="21"/>
                      <a:pt x="169" y="22"/>
                    </a:cubicBezTo>
                    <a:cubicBezTo>
                      <a:pt x="169" y="22"/>
                      <a:pt x="170" y="23"/>
                      <a:pt x="170" y="24"/>
                    </a:cubicBezTo>
                    <a:close/>
                    <a:moveTo>
                      <a:pt x="173" y="28"/>
                    </a:moveTo>
                    <a:cubicBezTo>
                      <a:pt x="172" y="27"/>
                      <a:pt x="170" y="26"/>
                      <a:pt x="169" y="25"/>
                    </a:cubicBezTo>
                    <a:cubicBezTo>
                      <a:pt x="166" y="23"/>
                      <a:pt x="167" y="24"/>
                      <a:pt x="170" y="25"/>
                    </a:cubicBezTo>
                    <a:cubicBezTo>
                      <a:pt x="170" y="25"/>
                      <a:pt x="171" y="26"/>
                      <a:pt x="172" y="26"/>
                    </a:cubicBezTo>
                    <a:cubicBezTo>
                      <a:pt x="172" y="26"/>
                      <a:pt x="173" y="27"/>
                      <a:pt x="173" y="28"/>
                    </a:cubicBezTo>
                    <a:close/>
                    <a:moveTo>
                      <a:pt x="175" y="31"/>
                    </a:moveTo>
                    <a:cubicBezTo>
                      <a:pt x="175" y="32"/>
                      <a:pt x="176" y="33"/>
                      <a:pt x="176" y="34"/>
                    </a:cubicBezTo>
                    <a:cubicBezTo>
                      <a:pt x="174" y="32"/>
                      <a:pt x="171" y="31"/>
                      <a:pt x="168" y="29"/>
                    </a:cubicBezTo>
                    <a:cubicBezTo>
                      <a:pt x="170" y="29"/>
                      <a:pt x="171" y="29"/>
                      <a:pt x="172" y="30"/>
                    </a:cubicBezTo>
                    <a:cubicBezTo>
                      <a:pt x="172" y="30"/>
                      <a:pt x="173" y="30"/>
                      <a:pt x="174" y="31"/>
                    </a:cubicBezTo>
                    <a:cubicBezTo>
                      <a:pt x="174" y="31"/>
                      <a:pt x="175" y="31"/>
                      <a:pt x="175" y="31"/>
                    </a:cubicBezTo>
                    <a:close/>
                    <a:moveTo>
                      <a:pt x="230" y="164"/>
                    </a:moveTo>
                    <a:cubicBezTo>
                      <a:pt x="233" y="167"/>
                      <a:pt x="237" y="169"/>
                      <a:pt x="240" y="171"/>
                    </a:cubicBezTo>
                    <a:cubicBezTo>
                      <a:pt x="246" y="175"/>
                      <a:pt x="251" y="178"/>
                      <a:pt x="256" y="182"/>
                    </a:cubicBezTo>
                    <a:cubicBezTo>
                      <a:pt x="261" y="185"/>
                      <a:pt x="256" y="182"/>
                      <a:pt x="255" y="181"/>
                    </a:cubicBezTo>
                    <a:cubicBezTo>
                      <a:pt x="254" y="181"/>
                      <a:pt x="253" y="180"/>
                      <a:pt x="251" y="179"/>
                    </a:cubicBezTo>
                    <a:cubicBezTo>
                      <a:pt x="249" y="178"/>
                      <a:pt x="246" y="177"/>
                      <a:pt x="244" y="175"/>
                    </a:cubicBezTo>
                    <a:cubicBezTo>
                      <a:pt x="239" y="173"/>
                      <a:pt x="235" y="170"/>
                      <a:pt x="230" y="168"/>
                    </a:cubicBezTo>
                    <a:cubicBezTo>
                      <a:pt x="230" y="167"/>
                      <a:pt x="230" y="165"/>
                      <a:pt x="230" y="164"/>
                    </a:cubicBezTo>
                    <a:close/>
                    <a:moveTo>
                      <a:pt x="259" y="183"/>
                    </a:moveTo>
                    <a:cubicBezTo>
                      <a:pt x="252" y="177"/>
                      <a:pt x="243" y="172"/>
                      <a:pt x="234" y="166"/>
                    </a:cubicBezTo>
                    <a:cubicBezTo>
                      <a:pt x="235" y="166"/>
                      <a:pt x="235" y="167"/>
                      <a:pt x="236" y="167"/>
                    </a:cubicBezTo>
                    <a:cubicBezTo>
                      <a:pt x="238" y="168"/>
                      <a:pt x="241" y="170"/>
                      <a:pt x="243" y="171"/>
                    </a:cubicBezTo>
                    <a:cubicBezTo>
                      <a:pt x="248" y="174"/>
                      <a:pt x="253" y="177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lose/>
                    <a:moveTo>
                      <a:pt x="228" y="159"/>
                    </a:moveTo>
                    <a:cubicBezTo>
                      <a:pt x="237" y="165"/>
                      <a:pt x="247" y="170"/>
                      <a:pt x="255" y="176"/>
                    </a:cubicBezTo>
                    <a:cubicBezTo>
                      <a:pt x="256" y="177"/>
                      <a:pt x="260" y="179"/>
                      <a:pt x="256" y="177"/>
                    </a:cubicBezTo>
                    <a:cubicBezTo>
                      <a:pt x="255" y="176"/>
                      <a:pt x="253" y="176"/>
                      <a:pt x="251" y="175"/>
                    </a:cubicBezTo>
                    <a:cubicBezTo>
                      <a:pt x="249" y="173"/>
                      <a:pt x="246" y="172"/>
                      <a:pt x="244" y="170"/>
                    </a:cubicBezTo>
                    <a:cubicBezTo>
                      <a:pt x="239" y="168"/>
                      <a:pt x="234" y="166"/>
                      <a:pt x="229" y="163"/>
                    </a:cubicBezTo>
                    <a:cubicBezTo>
                      <a:pt x="229" y="161"/>
                      <a:pt x="229" y="160"/>
                      <a:pt x="228" y="159"/>
                    </a:cubicBezTo>
                    <a:close/>
                    <a:moveTo>
                      <a:pt x="227" y="153"/>
                    </a:moveTo>
                    <a:cubicBezTo>
                      <a:pt x="229" y="155"/>
                      <a:pt x="232" y="157"/>
                      <a:pt x="235" y="158"/>
                    </a:cubicBezTo>
                    <a:cubicBezTo>
                      <a:pt x="238" y="160"/>
                      <a:pt x="240" y="162"/>
                      <a:pt x="243" y="164"/>
                    </a:cubicBezTo>
                    <a:cubicBezTo>
                      <a:pt x="247" y="167"/>
                      <a:pt x="251" y="168"/>
                      <a:pt x="255" y="172"/>
                    </a:cubicBezTo>
                    <a:cubicBezTo>
                      <a:pt x="255" y="172"/>
                      <a:pt x="256" y="172"/>
                      <a:pt x="256" y="172"/>
                    </a:cubicBezTo>
                    <a:cubicBezTo>
                      <a:pt x="254" y="171"/>
                      <a:pt x="252" y="170"/>
                      <a:pt x="250" y="169"/>
                    </a:cubicBezTo>
                    <a:cubicBezTo>
                      <a:pt x="243" y="165"/>
                      <a:pt x="235" y="162"/>
                      <a:pt x="228" y="158"/>
                    </a:cubicBezTo>
                    <a:cubicBezTo>
                      <a:pt x="228" y="156"/>
                      <a:pt x="227" y="154"/>
                      <a:pt x="227" y="153"/>
                    </a:cubicBezTo>
                    <a:close/>
                    <a:moveTo>
                      <a:pt x="258" y="173"/>
                    </a:moveTo>
                    <a:cubicBezTo>
                      <a:pt x="254" y="169"/>
                      <a:pt x="248" y="167"/>
                      <a:pt x="243" y="163"/>
                    </a:cubicBezTo>
                    <a:cubicBezTo>
                      <a:pt x="243" y="163"/>
                      <a:pt x="243" y="163"/>
                      <a:pt x="242" y="163"/>
                    </a:cubicBezTo>
                    <a:cubicBezTo>
                      <a:pt x="247" y="166"/>
                      <a:pt x="252" y="169"/>
                      <a:pt x="257" y="171"/>
                    </a:cubicBezTo>
                    <a:cubicBezTo>
                      <a:pt x="258" y="172"/>
                      <a:pt x="258" y="173"/>
                      <a:pt x="258" y="173"/>
                    </a:cubicBezTo>
                    <a:close/>
                    <a:moveTo>
                      <a:pt x="256" y="162"/>
                    </a:moveTo>
                    <a:cubicBezTo>
                      <a:pt x="252" y="158"/>
                      <a:pt x="248" y="157"/>
                      <a:pt x="243" y="154"/>
                    </a:cubicBezTo>
                    <a:cubicBezTo>
                      <a:pt x="240" y="152"/>
                      <a:pt x="236" y="149"/>
                      <a:pt x="232" y="147"/>
                    </a:cubicBezTo>
                    <a:cubicBezTo>
                      <a:pt x="235" y="148"/>
                      <a:pt x="239" y="150"/>
                      <a:pt x="242" y="151"/>
                    </a:cubicBezTo>
                    <a:cubicBezTo>
                      <a:pt x="246" y="153"/>
                      <a:pt x="249" y="156"/>
                      <a:pt x="253" y="158"/>
                    </a:cubicBezTo>
                    <a:cubicBezTo>
                      <a:pt x="254" y="158"/>
                      <a:pt x="254" y="158"/>
                      <a:pt x="254" y="158"/>
                    </a:cubicBezTo>
                    <a:cubicBezTo>
                      <a:pt x="254" y="158"/>
                      <a:pt x="255" y="158"/>
                      <a:pt x="255" y="158"/>
                    </a:cubicBezTo>
                    <a:cubicBezTo>
                      <a:pt x="255" y="160"/>
                      <a:pt x="255" y="161"/>
                      <a:pt x="256" y="162"/>
                    </a:cubicBezTo>
                    <a:close/>
                    <a:moveTo>
                      <a:pt x="254" y="153"/>
                    </a:moveTo>
                    <a:cubicBezTo>
                      <a:pt x="253" y="153"/>
                      <a:pt x="253" y="153"/>
                      <a:pt x="252" y="153"/>
                    </a:cubicBezTo>
                    <a:cubicBezTo>
                      <a:pt x="248" y="150"/>
                      <a:pt x="243" y="148"/>
                      <a:pt x="239" y="145"/>
                    </a:cubicBezTo>
                    <a:cubicBezTo>
                      <a:pt x="235" y="143"/>
                      <a:pt x="231" y="140"/>
                      <a:pt x="227" y="139"/>
                    </a:cubicBezTo>
                    <a:cubicBezTo>
                      <a:pt x="227" y="138"/>
                      <a:pt x="227" y="137"/>
                      <a:pt x="227" y="136"/>
                    </a:cubicBezTo>
                    <a:cubicBezTo>
                      <a:pt x="232" y="139"/>
                      <a:pt x="237" y="143"/>
                      <a:pt x="242" y="145"/>
                    </a:cubicBezTo>
                    <a:cubicBezTo>
                      <a:pt x="244" y="147"/>
                      <a:pt x="246" y="148"/>
                      <a:pt x="248" y="149"/>
                    </a:cubicBezTo>
                    <a:cubicBezTo>
                      <a:pt x="250" y="150"/>
                      <a:pt x="251" y="151"/>
                      <a:pt x="253" y="153"/>
                    </a:cubicBezTo>
                    <a:cubicBezTo>
                      <a:pt x="253" y="153"/>
                      <a:pt x="253" y="153"/>
                      <a:pt x="254" y="153"/>
                    </a:cubicBezTo>
                    <a:cubicBezTo>
                      <a:pt x="254" y="153"/>
                      <a:pt x="254" y="153"/>
                      <a:pt x="254" y="153"/>
                    </a:cubicBezTo>
                    <a:close/>
                    <a:moveTo>
                      <a:pt x="252" y="146"/>
                    </a:moveTo>
                    <a:cubicBezTo>
                      <a:pt x="251" y="145"/>
                      <a:pt x="250" y="145"/>
                      <a:pt x="249" y="144"/>
                    </a:cubicBezTo>
                    <a:cubicBezTo>
                      <a:pt x="248" y="144"/>
                      <a:pt x="247" y="143"/>
                      <a:pt x="247" y="143"/>
                    </a:cubicBezTo>
                    <a:cubicBezTo>
                      <a:pt x="244" y="141"/>
                      <a:pt x="242" y="140"/>
                      <a:pt x="240" y="138"/>
                    </a:cubicBezTo>
                    <a:cubicBezTo>
                      <a:pt x="236" y="136"/>
                      <a:pt x="231" y="134"/>
                      <a:pt x="227" y="132"/>
                    </a:cubicBezTo>
                    <a:cubicBezTo>
                      <a:pt x="227" y="131"/>
                      <a:pt x="227" y="130"/>
                      <a:pt x="227" y="129"/>
                    </a:cubicBezTo>
                    <a:cubicBezTo>
                      <a:pt x="230" y="132"/>
                      <a:pt x="233" y="134"/>
                      <a:pt x="236" y="136"/>
                    </a:cubicBezTo>
                    <a:cubicBezTo>
                      <a:pt x="241" y="138"/>
                      <a:pt x="245" y="140"/>
                      <a:pt x="249" y="143"/>
                    </a:cubicBezTo>
                    <a:cubicBezTo>
                      <a:pt x="249" y="144"/>
                      <a:pt x="251" y="145"/>
                      <a:pt x="252" y="145"/>
                    </a:cubicBezTo>
                    <a:cubicBezTo>
                      <a:pt x="252" y="145"/>
                      <a:pt x="252" y="145"/>
                      <a:pt x="252" y="146"/>
                    </a:cubicBezTo>
                    <a:cubicBezTo>
                      <a:pt x="252" y="146"/>
                      <a:pt x="252" y="146"/>
                      <a:pt x="252" y="146"/>
                    </a:cubicBezTo>
                    <a:close/>
                    <a:moveTo>
                      <a:pt x="237" y="123"/>
                    </a:moveTo>
                    <a:cubicBezTo>
                      <a:pt x="239" y="124"/>
                      <a:pt x="240" y="125"/>
                      <a:pt x="242" y="126"/>
                    </a:cubicBezTo>
                    <a:cubicBezTo>
                      <a:pt x="239" y="125"/>
                      <a:pt x="236" y="124"/>
                      <a:pt x="234" y="122"/>
                    </a:cubicBezTo>
                    <a:cubicBezTo>
                      <a:pt x="231" y="120"/>
                      <a:pt x="229" y="118"/>
                      <a:pt x="226" y="117"/>
                    </a:cubicBezTo>
                    <a:cubicBezTo>
                      <a:pt x="226" y="117"/>
                      <a:pt x="226" y="116"/>
                      <a:pt x="225" y="115"/>
                    </a:cubicBezTo>
                    <a:cubicBezTo>
                      <a:pt x="226" y="115"/>
                      <a:pt x="226" y="115"/>
                      <a:pt x="226" y="115"/>
                    </a:cubicBezTo>
                    <a:cubicBezTo>
                      <a:pt x="226" y="115"/>
                      <a:pt x="226" y="116"/>
                      <a:pt x="226" y="116"/>
                    </a:cubicBezTo>
                    <a:cubicBezTo>
                      <a:pt x="230" y="118"/>
                      <a:pt x="234" y="121"/>
                      <a:pt x="237" y="123"/>
                    </a:cubicBezTo>
                    <a:close/>
                    <a:moveTo>
                      <a:pt x="226" y="118"/>
                    </a:moveTo>
                    <a:cubicBezTo>
                      <a:pt x="230" y="121"/>
                      <a:pt x="233" y="124"/>
                      <a:pt x="237" y="126"/>
                    </a:cubicBezTo>
                    <a:cubicBezTo>
                      <a:pt x="241" y="128"/>
                      <a:pt x="244" y="130"/>
                      <a:pt x="248" y="133"/>
                    </a:cubicBezTo>
                    <a:cubicBezTo>
                      <a:pt x="248" y="134"/>
                      <a:pt x="248" y="134"/>
                      <a:pt x="249" y="134"/>
                    </a:cubicBezTo>
                    <a:cubicBezTo>
                      <a:pt x="248" y="134"/>
                      <a:pt x="248" y="134"/>
                      <a:pt x="247" y="133"/>
                    </a:cubicBezTo>
                    <a:cubicBezTo>
                      <a:pt x="246" y="133"/>
                      <a:pt x="245" y="132"/>
                      <a:pt x="244" y="132"/>
                    </a:cubicBezTo>
                    <a:cubicBezTo>
                      <a:pt x="242" y="130"/>
                      <a:pt x="240" y="129"/>
                      <a:pt x="238" y="128"/>
                    </a:cubicBezTo>
                    <a:cubicBezTo>
                      <a:pt x="234" y="126"/>
                      <a:pt x="230" y="124"/>
                      <a:pt x="226" y="122"/>
                    </a:cubicBezTo>
                    <a:cubicBezTo>
                      <a:pt x="226" y="121"/>
                      <a:pt x="226" y="119"/>
                      <a:pt x="226" y="118"/>
                    </a:cubicBezTo>
                    <a:close/>
                    <a:moveTo>
                      <a:pt x="227" y="123"/>
                    </a:moveTo>
                    <a:cubicBezTo>
                      <a:pt x="233" y="129"/>
                      <a:pt x="242" y="132"/>
                      <a:pt x="249" y="138"/>
                    </a:cubicBezTo>
                    <a:cubicBezTo>
                      <a:pt x="252" y="141"/>
                      <a:pt x="247" y="138"/>
                      <a:pt x="246" y="137"/>
                    </a:cubicBezTo>
                    <a:cubicBezTo>
                      <a:pt x="243" y="136"/>
                      <a:pt x="241" y="135"/>
                      <a:pt x="238" y="134"/>
                    </a:cubicBezTo>
                    <a:cubicBezTo>
                      <a:pt x="234" y="131"/>
                      <a:pt x="231" y="128"/>
                      <a:pt x="227" y="126"/>
                    </a:cubicBezTo>
                    <a:cubicBezTo>
                      <a:pt x="227" y="125"/>
                      <a:pt x="227" y="124"/>
                      <a:pt x="227" y="123"/>
                    </a:cubicBezTo>
                    <a:close/>
                    <a:moveTo>
                      <a:pt x="229" y="128"/>
                    </a:moveTo>
                    <a:cubicBezTo>
                      <a:pt x="228" y="128"/>
                      <a:pt x="227" y="128"/>
                      <a:pt x="227" y="128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7" y="127"/>
                      <a:pt x="228" y="128"/>
                      <a:pt x="229" y="128"/>
                    </a:cubicBezTo>
                    <a:close/>
                    <a:moveTo>
                      <a:pt x="227" y="133"/>
                    </a:moveTo>
                    <a:cubicBezTo>
                      <a:pt x="230" y="136"/>
                      <a:pt x="234" y="137"/>
                      <a:pt x="237" y="139"/>
                    </a:cubicBezTo>
                    <a:cubicBezTo>
                      <a:pt x="242" y="142"/>
                      <a:pt x="246" y="145"/>
                      <a:pt x="251" y="148"/>
                    </a:cubicBezTo>
                    <a:cubicBezTo>
                      <a:pt x="254" y="150"/>
                      <a:pt x="250" y="147"/>
                      <a:pt x="249" y="147"/>
                    </a:cubicBezTo>
                    <a:cubicBezTo>
                      <a:pt x="248" y="147"/>
                      <a:pt x="247" y="146"/>
                      <a:pt x="247" y="146"/>
                    </a:cubicBezTo>
                    <a:cubicBezTo>
                      <a:pt x="244" y="144"/>
                      <a:pt x="242" y="143"/>
                      <a:pt x="240" y="142"/>
                    </a:cubicBezTo>
                    <a:cubicBezTo>
                      <a:pt x="235" y="139"/>
                      <a:pt x="231" y="137"/>
                      <a:pt x="227" y="135"/>
                    </a:cubicBezTo>
                    <a:cubicBezTo>
                      <a:pt x="227" y="135"/>
                      <a:pt x="227" y="134"/>
                      <a:pt x="227" y="133"/>
                    </a:cubicBezTo>
                    <a:close/>
                    <a:moveTo>
                      <a:pt x="227" y="140"/>
                    </a:moveTo>
                    <a:cubicBezTo>
                      <a:pt x="233" y="146"/>
                      <a:pt x="242" y="150"/>
                      <a:pt x="249" y="154"/>
                    </a:cubicBezTo>
                    <a:cubicBezTo>
                      <a:pt x="249" y="154"/>
                      <a:pt x="249" y="154"/>
                      <a:pt x="249" y="155"/>
                    </a:cubicBezTo>
                    <a:cubicBezTo>
                      <a:pt x="248" y="154"/>
                      <a:pt x="248" y="154"/>
                      <a:pt x="247" y="153"/>
                    </a:cubicBezTo>
                    <a:cubicBezTo>
                      <a:pt x="242" y="151"/>
                      <a:pt x="237" y="148"/>
                      <a:pt x="232" y="146"/>
                    </a:cubicBezTo>
                    <a:cubicBezTo>
                      <a:pt x="231" y="145"/>
                      <a:pt x="229" y="145"/>
                      <a:pt x="228" y="144"/>
                    </a:cubicBezTo>
                    <a:cubicBezTo>
                      <a:pt x="228" y="144"/>
                      <a:pt x="228" y="144"/>
                      <a:pt x="228" y="144"/>
                    </a:cubicBezTo>
                    <a:cubicBezTo>
                      <a:pt x="227" y="144"/>
                      <a:pt x="227" y="144"/>
                      <a:pt x="227" y="143"/>
                    </a:cubicBezTo>
                    <a:cubicBezTo>
                      <a:pt x="227" y="142"/>
                      <a:pt x="227" y="141"/>
                      <a:pt x="227" y="140"/>
                    </a:cubicBezTo>
                    <a:close/>
                    <a:moveTo>
                      <a:pt x="254" y="162"/>
                    </a:moveTo>
                    <a:cubicBezTo>
                      <a:pt x="253" y="161"/>
                      <a:pt x="252" y="160"/>
                      <a:pt x="251" y="160"/>
                    </a:cubicBezTo>
                    <a:cubicBezTo>
                      <a:pt x="248" y="158"/>
                      <a:pt x="246" y="157"/>
                      <a:pt x="243" y="155"/>
                    </a:cubicBezTo>
                    <a:cubicBezTo>
                      <a:pt x="237" y="152"/>
                      <a:pt x="232" y="149"/>
                      <a:pt x="227" y="146"/>
                    </a:cubicBezTo>
                    <a:cubicBezTo>
                      <a:pt x="227" y="146"/>
                      <a:pt x="227" y="145"/>
                      <a:pt x="227" y="144"/>
                    </a:cubicBezTo>
                    <a:cubicBezTo>
                      <a:pt x="227" y="144"/>
                      <a:pt x="227" y="144"/>
                      <a:pt x="227" y="145"/>
                    </a:cubicBezTo>
                    <a:cubicBezTo>
                      <a:pt x="227" y="145"/>
                      <a:pt x="227" y="145"/>
                      <a:pt x="227" y="145"/>
                    </a:cubicBezTo>
                    <a:cubicBezTo>
                      <a:pt x="229" y="146"/>
                      <a:pt x="230" y="147"/>
                      <a:pt x="232" y="147"/>
                    </a:cubicBezTo>
                    <a:cubicBezTo>
                      <a:pt x="234" y="149"/>
                      <a:pt x="237" y="151"/>
                      <a:pt x="239" y="152"/>
                    </a:cubicBezTo>
                    <a:cubicBezTo>
                      <a:pt x="243" y="155"/>
                      <a:pt x="248" y="157"/>
                      <a:pt x="252" y="159"/>
                    </a:cubicBezTo>
                    <a:cubicBezTo>
                      <a:pt x="250" y="159"/>
                      <a:pt x="256" y="163"/>
                      <a:pt x="254" y="162"/>
                    </a:cubicBezTo>
                    <a:close/>
                    <a:moveTo>
                      <a:pt x="227" y="147"/>
                    </a:moveTo>
                    <a:cubicBezTo>
                      <a:pt x="232" y="152"/>
                      <a:pt x="240" y="156"/>
                      <a:pt x="246" y="160"/>
                    </a:cubicBezTo>
                    <a:cubicBezTo>
                      <a:pt x="249" y="161"/>
                      <a:pt x="251" y="163"/>
                      <a:pt x="253" y="164"/>
                    </a:cubicBezTo>
                    <a:cubicBezTo>
                      <a:pt x="254" y="165"/>
                      <a:pt x="259" y="168"/>
                      <a:pt x="255" y="166"/>
                    </a:cubicBezTo>
                    <a:cubicBezTo>
                      <a:pt x="251" y="164"/>
                      <a:pt x="247" y="161"/>
                      <a:pt x="243" y="159"/>
                    </a:cubicBezTo>
                    <a:cubicBezTo>
                      <a:pt x="240" y="157"/>
                      <a:pt x="236" y="155"/>
                      <a:pt x="233" y="153"/>
                    </a:cubicBezTo>
                    <a:cubicBezTo>
                      <a:pt x="231" y="151"/>
                      <a:pt x="229" y="150"/>
                      <a:pt x="227" y="149"/>
                    </a:cubicBezTo>
                    <a:cubicBezTo>
                      <a:pt x="227" y="148"/>
                      <a:pt x="227" y="148"/>
                      <a:pt x="227" y="147"/>
                    </a:cubicBezTo>
                    <a:close/>
                    <a:moveTo>
                      <a:pt x="246" y="163"/>
                    </a:moveTo>
                    <a:cubicBezTo>
                      <a:pt x="250" y="165"/>
                      <a:pt x="254" y="167"/>
                      <a:pt x="257" y="170"/>
                    </a:cubicBezTo>
                    <a:cubicBezTo>
                      <a:pt x="256" y="169"/>
                      <a:pt x="252" y="168"/>
                      <a:pt x="250" y="167"/>
                    </a:cubicBezTo>
                    <a:cubicBezTo>
                      <a:pt x="248" y="166"/>
                      <a:pt x="246" y="165"/>
                      <a:pt x="245" y="163"/>
                    </a:cubicBezTo>
                    <a:cubicBezTo>
                      <a:pt x="242" y="161"/>
                      <a:pt x="238" y="159"/>
                      <a:pt x="235" y="157"/>
                    </a:cubicBezTo>
                    <a:cubicBezTo>
                      <a:pt x="232" y="155"/>
                      <a:pt x="229" y="153"/>
                      <a:pt x="226" y="151"/>
                    </a:cubicBezTo>
                    <a:cubicBezTo>
                      <a:pt x="226" y="151"/>
                      <a:pt x="226" y="150"/>
                      <a:pt x="226" y="150"/>
                    </a:cubicBezTo>
                    <a:cubicBezTo>
                      <a:pt x="228" y="151"/>
                      <a:pt x="230" y="152"/>
                      <a:pt x="232" y="153"/>
                    </a:cubicBezTo>
                    <a:cubicBezTo>
                      <a:pt x="233" y="154"/>
                      <a:pt x="233" y="154"/>
                      <a:pt x="234" y="154"/>
                    </a:cubicBezTo>
                    <a:cubicBezTo>
                      <a:pt x="238" y="157"/>
                      <a:pt x="242" y="160"/>
                      <a:pt x="246" y="163"/>
                    </a:cubicBezTo>
                    <a:close/>
                    <a:moveTo>
                      <a:pt x="224" y="110"/>
                    </a:moveTo>
                    <a:cubicBezTo>
                      <a:pt x="231" y="114"/>
                      <a:pt x="238" y="118"/>
                      <a:pt x="243" y="122"/>
                    </a:cubicBezTo>
                    <a:cubicBezTo>
                      <a:pt x="244" y="123"/>
                      <a:pt x="245" y="124"/>
                      <a:pt x="246" y="124"/>
                    </a:cubicBezTo>
                    <a:cubicBezTo>
                      <a:pt x="245" y="124"/>
                      <a:pt x="244" y="123"/>
                      <a:pt x="243" y="123"/>
                    </a:cubicBezTo>
                    <a:cubicBezTo>
                      <a:pt x="241" y="122"/>
                      <a:pt x="239" y="121"/>
                      <a:pt x="237" y="120"/>
                    </a:cubicBezTo>
                    <a:cubicBezTo>
                      <a:pt x="233" y="118"/>
                      <a:pt x="229" y="116"/>
                      <a:pt x="225" y="114"/>
                    </a:cubicBezTo>
                    <a:cubicBezTo>
                      <a:pt x="225" y="113"/>
                      <a:pt x="225" y="113"/>
                      <a:pt x="225" y="112"/>
                    </a:cubicBezTo>
                    <a:cubicBezTo>
                      <a:pt x="225" y="112"/>
                      <a:pt x="225" y="111"/>
                      <a:pt x="224" y="110"/>
                    </a:cubicBezTo>
                    <a:close/>
                    <a:moveTo>
                      <a:pt x="224" y="106"/>
                    </a:moveTo>
                    <a:cubicBezTo>
                      <a:pt x="228" y="109"/>
                      <a:pt x="231" y="111"/>
                      <a:pt x="235" y="114"/>
                    </a:cubicBezTo>
                    <a:cubicBezTo>
                      <a:pt x="238" y="115"/>
                      <a:pt x="241" y="117"/>
                      <a:pt x="244" y="119"/>
                    </a:cubicBezTo>
                    <a:cubicBezTo>
                      <a:pt x="244" y="119"/>
                      <a:pt x="244" y="119"/>
                      <a:pt x="244" y="119"/>
                    </a:cubicBezTo>
                    <a:cubicBezTo>
                      <a:pt x="242" y="117"/>
                      <a:pt x="239" y="116"/>
                      <a:pt x="236" y="115"/>
                    </a:cubicBezTo>
                    <a:cubicBezTo>
                      <a:pt x="232" y="113"/>
                      <a:pt x="228" y="111"/>
                      <a:pt x="224" y="109"/>
                    </a:cubicBezTo>
                    <a:cubicBezTo>
                      <a:pt x="224" y="108"/>
                      <a:pt x="224" y="107"/>
                      <a:pt x="224" y="106"/>
                    </a:cubicBezTo>
                    <a:close/>
                    <a:moveTo>
                      <a:pt x="244" y="118"/>
                    </a:moveTo>
                    <a:cubicBezTo>
                      <a:pt x="242" y="117"/>
                      <a:pt x="240" y="116"/>
                      <a:pt x="239" y="115"/>
                    </a:cubicBezTo>
                    <a:cubicBezTo>
                      <a:pt x="235" y="113"/>
                      <a:pt x="231" y="110"/>
                      <a:pt x="227" y="108"/>
                    </a:cubicBezTo>
                    <a:cubicBezTo>
                      <a:pt x="228" y="108"/>
                      <a:pt x="228" y="108"/>
                      <a:pt x="228" y="108"/>
                    </a:cubicBezTo>
                    <a:cubicBezTo>
                      <a:pt x="230" y="109"/>
                      <a:pt x="232" y="110"/>
                      <a:pt x="234" y="111"/>
                    </a:cubicBezTo>
                    <a:cubicBezTo>
                      <a:pt x="237" y="112"/>
                      <a:pt x="240" y="114"/>
                      <a:pt x="243" y="115"/>
                    </a:cubicBezTo>
                    <a:cubicBezTo>
                      <a:pt x="243" y="116"/>
                      <a:pt x="244" y="117"/>
                      <a:pt x="244" y="118"/>
                    </a:cubicBezTo>
                    <a:close/>
                    <a:moveTo>
                      <a:pt x="222" y="102"/>
                    </a:moveTo>
                    <a:cubicBezTo>
                      <a:pt x="228" y="107"/>
                      <a:pt x="235" y="109"/>
                      <a:pt x="241" y="113"/>
                    </a:cubicBezTo>
                    <a:cubicBezTo>
                      <a:pt x="241" y="113"/>
                      <a:pt x="242" y="114"/>
                      <a:pt x="243" y="114"/>
                    </a:cubicBezTo>
                    <a:cubicBezTo>
                      <a:pt x="243" y="114"/>
                      <a:pt x="243" y="114"/>
                      <a:pt x="243" y="115"/>
                    </a:cubicBezTo>
                    <a:cubicBezTo>
                      <a:pt x="243" y="114"/>
                      <a:pt x="242" y="114"/>
                      <a:pt x="242" y="114"/>
                    </a:cubicBezTo>
                    <a:cubicBezTo>
                      <a:pt x="241" y="114"/>
                      <a:pt x="239" y="113"/>
                      <a:pt x="238" y="112"/>
                    </a:cubicBezTo>
                    <a:cubicBezTo>
                      <a:pt x="236" y="111"/>
                      <a:pt x="234" y="110"/>
                      <a:pt x="233" y="109"/>
                    </a:cubicBezTo>
                    <a:cubicBezTo>
                      <a:pt x="230" y="108"/>
                      <a:pt x="226" y="107"/>
                      <a:pt x="223" y="105"/>
                    </a:cubicBezTo>
                    <a:cubicBezTo>
                      <a:pt x="223" y="104"/>
                      <a:pt x="223" y="103"/>
                      <a:pt x="222" y="102"/>
                    </a:cubicBezTo>
                    <a:close/>
                    <a:moveTo>
                      <a:pt x="221" y="97"/>
                    </a:moveTo>
                    <a:cubicBezTo>
                      <a:pt x="225" y="101"/>
                      <a:pt x="231" y="104"/>
                      <a:pt x="236" y="106"/>
                    </a:cubicBezTo>
                    <a:cubicBezTo>
                      <a:pt x="236" y="106"/>
                      <a:pt x="243" y="110"/>
                      <a:pt x="239" y="108"/>
                    </a:cubicBezTo>
                    <a:cubicBezTo>
                      <a:pt x="236" y="107"/>
                      <a:pt x="234" y="106"/>
                      <a:pt x="231" y="105"/>
                    </a:cubicBezTo>
                    <a:cubicBezTo>
                      <a:pt x="228" y="104"/>
                      <a:pt x="225" y="102"/>
                      <a:pt x="222" y="101"/>
                    </a:cubicBezTo>
                    <a:cubicBezTo>
                      <a:pt x="221" y="100"/>
                      <a:pt x="221" y="99"/>
                      <a:pt x="221" y="97"/>
                    </a:cubicBezTo>
                    <a:close/>
                    <a:moveTo>
                      <a:pt x="219" y="93"/>
                    </a:moveTo>
                    <a:cubicBezTo>
                      <a:pt x="224" y="98"/>
                      <a:pt x="231" y="100"/>
                      <a:pt x="237" y="103"/>
                    </a:cubicBezTo>
                    <a:cubicBezTo>
                      <a:pt x="237" y="104"/>
                      <a:pt x="238" y="104"/>
                      <a:pt x="239" y="104"/>
                    </a:cubicBezTo>
                    <a:cubicBezTo>
                      <a:pt x="238" y="104"/>
                      <a:pt x="237" y="104"/>
                      <a:pt x="236" y="103"/>
                    </a:cubicBezTo>
                    <a:cubicBezTo>
                      <a:pt x="234" y="102"/>
                      <a:pt x="232" y="101"/>
                      <a:pt x="230" y="100"/>
                    </a:cubicBezTo>
                    <a:cubicBezTo>
                      <a:pt x="227" y="98"/>
                      <a:pt x="223" y="97"/>
                      <a:pt x="220" y="95"/>
                    </a:cubicBezTo>
                    <a:cubicBezTo>
                      <a:pt x="220" y="95"/>
                      <a:pt x="219" y="94"/>
                      <a:pt x="219" y="93"/>
                    </a:cubicBezTo>
                    <a:close/>
                    <a:moveTo>
                      <a:pt x="217" y="89"/>
                    </a:moveTo>
                    <a:cubicBezTo>
                      <a:pt x="223" y="94"/>
                      <a:pt x="230" y="95"/>
                      <a:pt x="237" y="100"/>
                    </a:cubicBezTo>
                    <a:cubicBezTo>
                      <a:pt x="242" y="103"/>
                      <a:pt x="234" y="99"/>
                      <a:pt x="233" y="98"/>
                    </a:cubicBezTo>
                    <a:cubicBezTo>
                      <a:pt x="231" y="97"/>
                      <a:pt x="229" y="96"/>
                      <a:pt x="227" y="96"/>
                    </a:cubicBezTo>
                    <a:cubicBezTo>
                      <a:pt x="224" y="94"/>
                      <a:pt x="221" y="93"/>
                      <a:pt x="218" y="91"/>
                    </a:cubicBezTo>
                    <a:cubicBezTo>
                      <a:pt x="218" y="90"/>
                      <a:pt x="217" y="89"/>
                      <a:pt x="217" y="89"/>
                    </a:cubicBezTo>
                    <a:close/>
                    <a:moveTo>
                      <a:pt x="238" y="100"/>
                    </a:moveTo>
                    <a:cubicBezTo>
                      <a:pt x="233" y="95"/>
                      <a:pt x="225" y="94"/>
                      <a:pt x="219" y="90"/>
                    </a:cubicBezTo>
                    <a:cubicBezTo>
                      <a:pt x="214" y="86"/>
                      <a:pt x="220" y="90"/>
                      <a:pt x="221" y="90"/>
                    </a:cubicBezTo>
                    <a:cubicBezTo>
                      <a:pt x="223" y="91"/>
                      <a:pt x="225" y="92"/>
                      <a:pt x="227" y="93"/>
                    </a:cubicBezTo>
                    <a:cubicBezTo>
                      <a:pt x="230" y="95"/>
                      <a:pt x="234" y="97"/>
                      <a:pt x="238" y="98"/>
                    </a:cubicBezTo>
                    <a:cubicBezTo>
                      <a:pt x="238" y="99"/>
                      <a:pt x="238" y="99"/>
                      <a:pt x="238" y="100"/>
                    </a:cubicBezTo>
                    <a:close/>
                    <a:moveTo>
                      <a:pt x="214" y="84"/>
                    </a:moveTo>
                    <a:cubicBezTo>
                      <a:pt x="221" y="88"/>
                      <a:pt x="229" y="91"/>
                      <a:pt x="236" y="96"/>
                    </a:cubicBezTo>
                    <a:cubicBezTo>
                      <a:pt x="239" y="99"/>
                      <a:pt x="235" y="96"/>
                      <a:pt x="234" y="96"/>
                    </a:cubicBezTo>
                    <a:cubicBezTo>
                      <a:pt x="232" y="95"/>
                      <a:pt x="230" y="94"/>
                      <a:pt x="227" y="93"/>
                    </a:cubicBezTo>
                    <a:cubicBezTo>
                      <a:pt x="224" y="91"/>
                      <a:pt x="220" y="89"/>
                      <a:pt x="216" y="87"/>
                    </a:cubicBezTo>
                    <a:cubicBezTo>
                      <a:pt x="216" y="87"/>
                      <a:pt x="216" y="87"/>
                      <a:pt x="216" y="87"/>
                    </a:cubicBezTo>
                    <a:cubicBezTo>
                      <a:pt x="215" y="86"/>
                      <a:pt x="215" y="85"/>
                      <a:pt x="214" y="84"/>
                    </a:cubicBezTo>
                    <a:close/>
                    <a:moveTo>
                      <a:pt x="211" y="79"/>
                    </a:moveTo>
                    <a:cubicBezTo>
                      <a:pt x="219" y="84"/>
                      <a:pt x="228" y="88"/>
                      <a:pt x="236" y="93"/>
                    </a:cubicBezTo>
                    <a:cubicBezTo>
                      <a:pt x="236" y="93"/>
                      <a:pt x="236" y="93"/>
                      <a:pt x="236" y="93"/>
                    </a:cubicBezTo>
                    <a:cubicBezTo>
                      <a:pt x="233" y="91"/>
                      <a:pt x="227" y="88"/>
                      <a:pt x="223" y="86"/>
                    </a:cubicBezTo>
                    <a:cubicBezTo>
                      <a:pt x="219" y="85"/>
                      <a:pt x="216" y="83"/>
                      <a:pt x="213" y="82"/>
                    </a:cubicBezTo>
                    <a:cubicBezTo>
                      <a:pt x="212" y="81"/>
                      <a:pt x="212" y="80"/>
                      <a:pt x="211" y="79"/>
                    </a:cubicBezTo>
                    <a:close/>
                    <a:moveTo>
                      <a:pt x="206" y="72"/>
                    </a:moveTo>
                    <a:cubicBezTo>
                      <a:pt x="213" y="77"/>
                      <a:pt x="222" y="81"/>
                      <a:pt x="230" y="84"/>
                    </a:cubicBezTo>
                    <a:cubicBezTo>
                      <a:pt x="230" y="84"/>
                      <a:pt x="232" y="85"/>
                      <a:pt x="233" y="86"/>
                    </a:cubicBezTo>
                    <a:cubicBezTo>
                      <a:pt x="233" y="86"/>
                      <a:pt x="233" y="86"/>
                      <a:pt x="233" y="86"/>
                    </a:cubicBezTo>
                    <a:cubicBezTo>
                      <a:pt x="233" y="86"/>
                      <a:pt x="232" y="86"/>
                      <a:pt x="232" y="86"/>
                    </a:cubicBezTo>
                    <a:cubicBezTo>
                      <a:pt x="231" y="85"/>
                      <a:pt x="230" y="85"/>
                      <a:pt x="229" y="84"/>
                    </a:cubicBezTo>
                    <a:cubicBezTo>
                      <a:pt x="226" y="83"/>
                      <a:pt x="223" y="82"/>
                      <a:pt x="221" y="81"/>
                    </a:cubicBezTo>
                    <a:cubicBezTo>
                      <a:pt x="217" y="79"/>
                      <a:pt x="213" y="77"/>
                      <a:pt x="209" y="76"/>
                    </a:cubicBezTo>
                    <a:cubicBezTo>
                      <a:pt x="208" y="75"/>
                      <a:pt x="207" y="73"/>
                      <a:pt x="206" y="72"/>
                    </a:cubicBezTo>
                    <a:close/>
                    <a:moveTo>
                      <a:pt x="221" y="80"/>
                    </a:moveTo>
                    <a:cubicBezTo>
                      <a:pt x="220" y="79"/>
                      <a:pt x="218" y="78"/>
                      <a:pt x="216" y="77"/>
                    </a:cubicBezTo>
                    <a:cubicBezTo>
                      <a:pt x="216" y="77"/>
                      <a:pt x="217" y="78"/>
                      <a:pt x="218" y="78"/>
                    </a:cubicBezTo>
                    <a:cubicBezTo>
                      <a:pt x="220" y="79"/>
                      <a:pt x="223" y="81"/>
                      <a:pt x="226" y="82"/>
                    </a:cubicBezTo>
                    <a:cubicBezTo>
                      <a:pt x="224" y="81"/>
                      <a:pt x="223" y="81"/>
                      <a:pt x="221" y="80"/>
                    </a:cubicBezTo>
                    <a:close/>
                    <a:moveTo>
                      <a:pt x="236" y="92"/>
                    </a:moveTo>
                    <a:cubicBezTo>
                      <a:pt x="227" y="87"/>
                      <a:pt x="218" y="82"/>
                      <a:pt x="210" y="77"/>
                    </a:cubicBezTo>
                    <a:cubicBezTo>
                      <a:pt x="210" y="77"/>
                      <a:pt x="210" y="77"/>
                      <a:pt x="210" y="77"/>
                    </a:cubicBezTo>
                    <a:cubicBezTo>
                      <a:pt x="213" y="79"/>
                      <a:pt x="219" y="81"/>
                      <a:pt x="223" y="83"/>
                    </a:cubicBezTo>
                    <a:cubicBezTo>
                      <a:pt x="226" y="84"/>
                      <a:pt x="230" y="86"/>
                      <a:pt x="233" y="87"/>
                    </a:cubicBezTo>
                    <a:cubicBezTo>
                      <a:pt x="234" y="88"/>
                      <a:pt x="235" y="90"/>
                      <a:pt x="236" y="92"/>
                    </a:cubicBezTo>
                    <a:close/>
                    <a:moveTo>
                      <a:pt x="237" y="96"/>
                    </a:moveTo>
                    <a:cubicBezTo>
                      <a:pt x="229" y="91"/>
                      <a:pt x="221" y="88"/>
                      <a:pt x="213" y="83"/>
                    </a:cubicBezTo>
                    <a:cubicBezTo>
                      <a:pt x="213" y="83"/>
                      <a:pt x="213" y="83"/>
                      <a:pt x="213" y="83"/>
                    </a:cubicBezTo>
                    <a:cubicBezTo>
                      <a:pt x="216" y="84"/>
                      <a:pt x="222" y="87"/>
                      <a:pt x="225" y="88"/>
                    </a:cubicBezTo>
                    <a:cubicBezTo>
                      <a:pt x="229" y="90"/>
                      <a:pt x="233" y="92"/>
                      <a:pt x="236" y="93"/>
                    </a:cubicBezTo>
                    <a:cubicBezTo>
                      <a:pt x="236" y="94"/>
                      <a:pt x="237" y="95"/>
                      <a:pt x="237" y="96"/>
                    </a:cubicBezTo>
                    <a:close/>
                    <a:moveTo>
                      <a:pt x="240" y="104"/>
                    </a:moveTo>
                    <a:cubicBezTo>
                      <a:pt x="236" y="102"/>
                      <a:pt x="232" y="100"/>
                      <a:pt x="228" y="98"/>
                    </a:cubicBezTo>
                    <a:cubicBezTo>
                      <a:pt x="225" y="96"/>
                      <a:pt x="221" y="95"/>
                      <a:pt x="218" y="92"/>
                    </a:cubicBezTo>
                    <a:cubicBezTo>
                      <a:pt x="218" y="92"/>
                      <a:pt x="218" y="92"/>
                      <a:pt x="218" y="92"/>
                    </a:cubicBezTo>
                    <a:cubicBezTo>
                      <a:pt x="221" y="94"/>
                      <a:pt x="225" y="95"/>
                      <a:pt x="228" y="97"/>
                    </a:cubicBezTo>
                    <a:cubicBezTo>
                      <a:pt x="232" y="99"/>
                      <a:pt x="235" y="101"/>
                      <a:pt x="239" y="102"/>
                    </a:cubicBezTo>
                    <a:cubicBezTo>
                      <a:pt x="239" y="103"/>
                      <a:pt x="239" y="103"/>
                      <a:pt x="240" y="104"/>
                    </a:cubicBezTo>
                    <a:close/>
                    <a:moveTo>
                      <a:pt x="241" y="107"/>
                    </a:moveTo>
                    <a:cubicBezTo>
                      <a:pt x="234" y="104"/>
                      <a:pt x="227" y="102"/>
                      <a:pt x="221" y="97"/>
                    </a:cubicBezTo>
                    <a:cubicBezTo>
                      <a:pt x="219" y="95"/>
                      <a:pt x="224" y="98"/>
                      <a:pt x="225" y="99"/>
                    </a:cubicBezTo>
                    <a:cubicBezTo>
                      <a:pt x="227" y="99"/>
                      <a:pt x="229" y="100"/>
                      <a:pt x="231" y="101"/>
                    </a:cubicBezTo>
                    <a:cubicBezTo>
                      <a:pt x="234" y="103"/>
                      <a:pt x="237" y="104"/>
                      <a:pt x="240" y="106"/>
                    </a:cubicBezTo>
                    <a:cubicBezTo>
                      <a:pt x="240" y="106"/>
                      <a:pt x="240" y="107"/>
                      <a:pt x="241" y="107"/>
                    </a:cubicBezTo>
                    <a:close/>
                    <a:moveTo>
                      <a:pt x="242" y="113"/>
                    </a:moveTo>
                    <a:cubicBezTo>
                      <a:pt x="240" y="111"/>
                      <a:pt x="237" y="109"/>
                      <a:pt x="234" y="108"/>
                    </a:cubicBezTo>
                    <a:cubicBezTo>
                      <a:pt x="231" y="106"/>
                      <a:pt x="226" y="105"/>
                      <a:pt x="223" y="102"/>
                    </a:cubicBezTo>
                    <a:cubicBezTo>
                      <a:pt x="221" y="100"/>
                      <a:pt x="225" y="103"/>
                      <a:pt x="225" y="103"/>
                    </a:cubicBezTo>
                    <a:cubicBezTo>
                      <a:pt x="226" y="104"/>
                      <a:pt x="226" y="104"/>
                      <a:pt x="227" y="104"/>
                    </a:cubicBezTo>
                    <a:cubicBezTo>
                      <a:pt x="229" y="105"/>
                      <a:pt x="232" y="106"/>
                      <a:pt x="234" y="107"/>
                    </a:cubicBezTo>
                    <a:cubicBezTo>
                      <a:pt x="236" y="108"/>
                      <a:pt x="239" y="109"/>
                      <a:pt x="241" y="109"/>
                    </a:cubicBezTo>
                    <a:cubicBezTo>
                      <a:pt x="242" y="111"/>
                      <a:pt x="242" y="112"/>
                      <a:pt x="242" y="113"/>
                    </a:cubicBezTo>
                    <a:close/>
                    <a:moveTo>
                      <a:pt x="245" y="123"/>
                    </a:moveTo>
                    <a:cubicBezTo>
                      <a:pt x="241" y="120"/>
                      <a:pt x="236" y="117"/>
                      <a:pt x="232" y="114"/>
                    </a:cubicBezTo>
                    <a:cubicBezTo>
                      <a:pt x="232" y="114"/>
                      <a:pt x="233" y="114"/>
                      <a:pt x="233" y="115"/>
                    </a:cubicBezTo>
                    <a:cubicBezTo>
                      <a:pt x="237" y="116"/>
                      <a:pt x="241" y="118"/>
                      <a:pt x="245" y="120"/>
                    </a:cubicBezTo>
                    <a:cubicBezTo>
                      <a:pt x="245" y="121"/>
                      <a:pt x="245" y="122"/>
                      <a:pt x="245" y="123"/>
                    </a:cubicBezTo>
                    <a:close/>
                    <a:moveTo>
                      <a:pt x="247" y="129"/>
                    </a:moveTo>
                    <a:cubicBezTo>
                      <a:pt x="244" y="127"/>
                      <a:pt x="241" y="125"/>
                      <a:pt x="238" y="123"/>
                    </a:cubicBezTo>
                    <a:cubicBezTo>
                      <a:pt x="235" y="121"/>
                      <a:pt x="232" y="119"/>
                      <a:pt x="229" y="117"/>
                    </a:cubicBezTo>
                    <a:cubicBezTo>
                      <a:pt x="230" y="117"/>
                      <a:pt x="230" y="117"/>
                      <a:pt x="231" y="117"/>
                    </a:cubicBezTo>
                    <a:cubicBezTo>
                      <a:pt x="233" y="118"/>
                      <a:pt x="235" y="119"/>
                      <a:pt x="237" y="120"/>
                    </a:cubicBezTo>
                    <a:cubicBezTo>
                      <a:pt x="240" y="122"/>
                      <a:pt x="243" y="124"/>
                      <a:pt x="246" y="125"/>
                    </a:cubicBezTo>
                    <a:cubicBezTo>
                      <a:pt x="246" y="126"/>
                      <a:pt x="247" y="128"/>
                      <a:pt x="247" y="129"/>
                    </a:cubicBezTo>
                    <a:close/>
                    <a:moveTo>
                      <a:pt x="248" y="133"/>
                    </a:moveTo>
                    <a:cubicBezTo>
                      <a:pt x="246" y="131"/>
                      <a:pt x="245" y="129"/>
                      <a:pt x="242" y="128"/>
                    </a:cubicBezTo>
                    <a:cubicBezTo>
                      <a:pt x="237" y="126"/>
                      <a:pt x="233" y="123"/>
                      <a:pt x="230" y="120"/>
                    </a:cubicBezTo>
                    <a:cubicBezTo>
                      <a:pt x="229" y="120"/>
                      <a:pt x="225" y="117"/>
                      <a:pt x="228" y="119"/>
                    </a:cubicBezTo>
                    <a:cubicBezTo>
                      <a:pt x="229" y="119"/>
                      <a:pt x="229" y="120"/>
                      <a:pt x="230" y="120"/>
                    </a:cubicBezTo>
                    <a:cubicBezTo>
                      <a:pt x="232" y="121"/>
                      <a:pt x="233" y="122"/>
                      <a:pt x="235" y="123"/>
                    </a:cubicBezTo>
                    <a:cubicBezTo>
                      <a:pt x="239" y="126"/>
                      <a:pt x="243" y="128"/>
                      <a:pt x="247" y="130"/>
                    </a:cubicBezTo>
                    <a:cubicBezTo>
                      <a:pt x="248" y="131"/>
                      <a:pt x="248" y="132"/>
                      <a:pt x="248" y="133"/>
                    </a:cubicBezTo>
                    <a:close/>
                    <a:moveTo>
                      <a:pt x="250" y="139"/>
                    </a:moveTo>
                    <a:cubicBezTo>
                      <a:pt x="244" y="133"/>
                      <a:pt x="236" y="130"/>
                      <a:pt x="229" y="125"/>
                    </a:cubicBezTo>
                    <a:cubicBezTo>
                      <a:pt x="230" y="125"/>
                      <a:pt x="227" y="123"/>
                      <a:pt x="226" y="123"/>
                    </a:cubicBezTo>
                    <a:cubicBezTo>
                      <a:pt x="226" y="123"/>
                      <a:pt x="226" y="123"/>
                      <a:pt x="226" y="123"/>
                    </a:cubicBezTo>
                    <a:cubicBezTo>
                      <a:pt x="226" y="123"/>
                      <a:pt x="226" y="123"/>
                      <a:pt x="226" y="123"/>
                    </a:cubicBezTo>
                    <a:cubicBezTo>
                      <a:pt x="228" y="123"/>
                      <a:pt x="229" y="124"/>
                      <a:pt x="230" y="124"/>
                    </a:cubicBezTo>
                    <a:cubicBezTo>
                      <a:pt x="232" y="125"/>
                      <a:pt x="234" y="127"/>
                      <a:pt x="236" y="128"/>
                    </a:cubicBezTo>
                    <a:cubicBezTo>
                      <a:pt x="240" y="130"/>
                      <a:pt x="244" y="133"/>
                      <a:pt x="249" y="135"/>
                    </a:cubicBezTo>
                    <a:cubicBezTo>
                      <a:pt x="249" y="136"/>
                      <a:pt x="249" y="137"/>
                      <a:pt x="250" y="139"/>
                    </a:cubicBezTo>
                    <a:close/>
                    <a:moveTo>
                      <a:pt x="250" y="141"/>
                    </a:moveTo>
                    <a:cubicBezTo>
                      <a:pt x="250" y="141"/>
                      <a:pt x="250" y="141"/>
                      <a:pt x="250" y="140"/>
                    </a:cubicBezTo>
                    <a:cubicBezTo>
                      <a:pt x="250" y="140"/>
                      <a:pt x="250" y="140"/>
                      <a:pt x="250" y="141"/>
                    </a:cubicBezTo>
                    <a:cubicBezTo>
                      <a:pt x="250" y="141"/>
                      <a:pt x="250" y="141"/>
                      <a:pt x="250" y="141"/>
                    </a:cubicBezTo>
                    <a:close/>
                    <a:moveTo>
                      <a:pt x="251" y="144"/>
                    </a:moveTo>
                    <a:cubicBezTo>
                      <a:pt x="248" y="142"/>
                      <a:pt x="244" y="139"/>
                      <a:pt x="241" y="137"/>
                    </a:cubicBezTo>
                    <a:cubicBezTo>
                      <a:pt x="236" y="135"/>
                      <a:pt x="231" y="133"/>
                      <a:pt x="227" y="129"/>
                    </a:cubicBezTo>
                    <a:cubicBezTo>
                      <a:pt x="227" y="129"/>
                      <a:pt x="231" y="130"/>
                      <a:pt x="232" y="131"/>
                    </a:cubicBezTo>
                    <a:cubicBezTo>
                      <a:pt x="233" y="131"/>
                      <a:pt x="233" y="132"/>
                      <a:pt x="234" y="132"/>
                    </a:cubicBezTo>
                    <a:cubicBezTo>
                      <a:pt x="236" y="134"/>
                      <a:pt x="238" y="135"/>
                      <a:pt x="240" y="136"/>
                    </a:cubicBezTo>
                    <a:cubicBezTo>
                      <a:pt x="244" y="137"/>
                      <a:pt x="247" y="140"/>
                      <a:pt x="251" y="142"/>
                    </a:cubicBezTo>
                    <a:cubicBezTo>
                      <a:pt x="251" y="143"/>
                      <a:pt x="251" y="144"/>
                      <a:pt x="251" y="144"/>
                    </a:cubicBezTo>
                    <a:close/>
                    <a:moveTo>
                      <a:pt x="252" y="148"/>
                    </a:moveTo>
                    <a:cubicBezTo>
                      <a:pt x="249" y="146"/>
                      <a:pt x="245" y="144"/>
                      <a:pt x="242" y="141"/>
                    </a:cubicBezTo>
                    <a:cubicBezTo>
                      <a:pt x="240" y="140"/>
                      <a:pt x="237" y="138"/>
                      <a:pt x="235" y="137"/>
                    </a:cubicBezTo>
                    <a:cubicBezTo>
                      <a:pt x="233" y="136"/>
                      <a:pt x="230" y="135"/>
                      <a:pt x="228" y="133"/>
                    </a:cubicBezTo>
                    <a:cubicBezTo>
                      <a:pt x="226" y="132"/>
                      <a:pt x="231" y="134"/>
                      <a:pt x="231" y="134"/>
                    </a:cubicBezTo>
                    <a:cubicBezTo>
                      <a:pt x="232" y="135"/>
                      <a:pt x="233" y="135"/>
                      <a:pt x="234" y="136"/>
                    </a:cubicBezTo>
                    <a:cubicBezTo>
                      <a:pt x="236" y="137"/>
                      <a:pt x="239" y="138"/>
                      <a:pt x="241" y="140"/>
                    </a:cubicBezTo>
                    <a:cubicBezTo>
                      <a:pt x="244" y="142"/>
                      <a:pt x="248" y="145"/>
                      <a:pt x="252" y="146"/>
                    </a:cubicBezTo>
                    <a:cubicBezTo>
                      <a:pt x="252" y="147"/>
                      <a:pt x="252" y="147"/>
                      <a:pt x="252" y="148"/>
                    </a:cubicBezTo>
                    <a:close/>
                    <a:moveTo>
                      <a:pt x="253" y="152"/>
                    </a:moveTo>
                    <a:cubicBezTo>
                      <a:pt x="251" y="150"/>
                      <a:pt x="248" y="148"/>
                      <a:pt x="245" y="146"/>
                    </a:cubicBezTo>
                    <a:cubicBezTo>
                      <a:pt x="240" y="144"/>
                      <a:pt x="236" y="141"/>
                      <a:pt x="231" y="138"/>
                    </a:cubicBezTo>
                    <a:cubicBezTo>
                      <a:pt x="231" y="138"/>
                      <a:pt x="232" y="138"/>
                      <a:pt x="232" y="138"/>
                    </a:cubicBezTo>
                    <a:cubicBezTo>
                      <a:pt x="235" y="139"/>
                      <a:pt x="237" y="141"/>
                      <a:pt x="239" y="142"/>
                    </a:cubicBezTo>
                    <a:cubicBezTo>
                      <a:pt x="244" y="145"/>
                      <a:pt x="248" y="147"/>
                      <a:pt x="253" y="149"/>
                    </a:cubicBezTo>
                    <a:cubicBezTo>
                      <a:pt x="253" y="150"/>
                      <a:pt x="253" y="151"/>
                      <a:pt x="253" y="152"/>
                    </a:cubicBezTo>
                    <a:close/>
                    <a:moveTo>
                      <a:pt x="254" y="157"/>
                    </a:moveTo>
                    <a:cubicBezTo>
                      <a:pt x="250" y="155"/>
                      <a:pt x="246" y="151"/>
                      <a:pt x="242" y="149"/>
                    </a:cubicBezTo>
                    <a:cubicBezTo>
                      <a:pt x="237" y="147"/>
                      <a:pt x="232" y="144"/>
                      <a:pt x="228" y="140"/>
                    </a:cubicBezTo>
                    <a:cubicBezTo>
                      <a:pt x="226" y="138"/>
                      <a:pt x="230" y="141"/>
                      <a:pt x="230" y="141"/>
                    </a:cubicBezTo>
                    <a:cubicBezTo>
                      <a:pt x="232" y="142"/>
                      <a:pt x="233" y="143"/>
                      <a:pt x="234" y="144"/>
                    </a:cubicBezTo>
                    <a:cubicBezTo>
                      <a:pt x="237" y="145"/>
                      <a:pt x="239" y="146"/>
                      <a:pt x="241" y="147"/>
                    </a:cubicBezTo>
                    <a:cubicBezTo>
                      <a:pt x="245" y="149"/>
                      <a:pt x="249" y="152"/>
                      <a:pt x="254" y="154"/>
                    </a:cubicBezTo>
                    <a:cubicBezTo>
                      <a:pt x="254" y="155"/>
                      <a:pt x="254" y="156"/>
                      <a:pt x="254" y="157"/>
                    </a:cubicBezTo>
                    <a:close/>
                    <a:moveTo>
                      <a:pt x="256" y="166"/>
                    </a:moveTo>
                    <a:cubicBezTo>
                      <a:pt x="249" y="160"/>
                      <a:pt x="240" y="156"/>
                      <a:pt x="232" y="151"/>
                    </a:cubicBezTo>
                    <a:cubicBezTo>
                      <a:pt x="231" y="150"/>
                      <a:pt x="229" y="148"/>
                      <a:pt x="227" y="147"/>
                    </a:cubicBezTo>
                    <a:cubicBezTo>
                      <a:pt x="228" y="148"/>
                      <a:pt x="230" y="149"/>
                      <a:pt x="231" y="149"/>
                    </a:cubicBezTo>
                    <a:cubicBezTo>
                      <a:pt x="234" y="151"/>
                      <a:pt x="236" y="152"/>
                      <a:pt x="239" y="154"/>
                    </a:cubicBezTo>
                    <a:cubicBezTo>
                      <a:pt x="245" y="157"/>
                      <a:pt x="250" y="160"/>
                      <a:pt x="256" y="163"/>
                    </a:cubicBezTo>
                    <a:cubicBezTo>
                      <a:pt x="256" y="163"/>
                      <a:pt x="256" y="163"/>
                      <a:pt x="256" y="163"/>
                    </a:cubicBezTo>
                    <a:cubicBezTo>
                      <a:pt x="256" y="164"/>
                      <a:pt x="256" y="165"/>
                      <a:pt x="256" y="166"/>
                    </a:cubicBezTo>
                    <a:close/>
                    <a:moveTo>
                      <a:pt x="257" y="169"/>
                    </a:moveTo>
                    <a:cubicBezTo>
                      <a:pt x="255" y="167"/>
                      <a:pt x="252" y="165"/>
                      <a:pt x="249" y="163"/>
                    </a:cubicBezTo>
                    <a:cubicBezTo>
                      <a:pt x="251" y="165"/>
                      <a:pt x="254" y="166"/>
                      <a:pt x="257" y="168"/>
                    </a:cubicBezTo>
                    <a:cubicBezTo>
                      <a:pt x="257" y="168"/>
                      <a:pt x="257" y="169"/>
                      <a:pt x="257" y="169"/>
                    </a:cubicBezTo>
                    <a:close/>
                    <a:moveTo>
                      <a:pt x="259" y="178"/>
                    </a:moveTo>
                    <a:cubicBezTo>
                      <a:pt x="251" y="172"/>
                      <a:pt x="243" y="167"/>
                      <a:pt x="235" y="162"/>
                    </a:cubicBezTo>
                    <a:cubicBezTo>
                      <a:pt x="238" y="164"/>
                      <a:pt x="240" y="165"/>
                      <a:pt x="243" y="166"/>
                    </a:cubicBezTo>
                    <a:cubicBezTo>
                      <a:pt x="248" y="168"/>
                      <a:pt x="253" y="171"/>
                      <a:pt x="258" y="175"/>
                    </a:cubicBezTo>
                    <a:cubicBezTo>
                      <a:pt x="258" y="176"/>
                      <a:pt x="258" y="177"/>
                      <a:pt x="259" y="178"/>
                    </a:cubicBezTo>
                    <a:close/>
                    <a:moveTo>
                      <a:pt x="260" y="186"/>
                    </a:moveTo>
                    <a:cubicBezTo>
                      <a:pt x="256" y="183"/>
                      <a:pt x="251" y="182"/>
                      <a:pt x="247" y="180"/>
                    </a:cubicBezTo>
                    <a:cubicBezTo>
                      <a:pt x="241" y="178"/>
                      <a:pt x="236" y="175"/>
                      <a:pt x="231" y="173"/>
                    </a:cubicBezTo>
                    <a:cubicBezTo>
                      <a:pt x="231" y="172"/>
                      <a:pt x="231" y="170"/>
                      <a:pt x="230" y="169"/>
                    </a:cubicBezTo>
                    <a:cubicBezTo>
                      <a:pt x="236" y="172"/>
                      <a:pt x="241" y="175"/>
                      <a:pt x="247" y="178"/>
                    </a:cubicBezTo>
                    <a:cubicBezTo>
                      <a:pt x="251" y="180"/>
                      <a:pt x="255" y="183"/>
                      <a:pt x="259" y="184"/>
                    </a:cubicBezTo>
                    <a:cubicBezTo>
                      <a:pt x="259" y="184"/>
                      <a:pt x="259" y="184"/>
                      <a:pt x="259" y="184"/>
                    </a:cubicBezTo>
                    <a:cubicBezTo>
                      <a:pt x="260" y="185"/>
                      <a:pt x="260" y="185"/>
                      <a:pt x="260" y="186"/>
                    </a:cubicBezTo>
                    <a:close/>
                    <a:moveTo>
                      <a:pt x="237" y="229"/>
                    </a:moveTo>
                    <a:cubicBezTo>
                      <a:pt x="237" y="228"/>
                      <a:pt x="237" y="227"/>
                      <a:pt x="237" y="226"/>
                    </a:cubicBezTo>
                    <a:cubicBezTo>
                      <a:pt x="241" y="229"/>
                      <a:pt x="245" y="232"/>
                      <a:pt x="250" y="235"/>
                    </a:cubicBezTo>
                    <a:cubicBezTo>
                      <a:pt x="253" y="236"/>
                      <a:pt x="255" y="238"/>
                      <a:pt x="258" y="240"/>
                    </a:cubicBezTo>
                    <a:cubicBezTo>
                      <a:pt x="260" y="241"/>
                      <a:pt x="263" y="244"/>
                      <a:pt x="264" y="244"/>
                    </a:cubicBezTo>
                    <a:cubicBezTo>
                      <a:pt x="264" y="244"/>
                      <a:pt x="264" y="244"/>
                      <a:pt x="264" y="244"/>
                    </a:cubicBezTo>
                    <a:cubicBezTo>
                      <a:pt x="254" y="242"/>
                      <a:pt x="246" y="233"/>
                      <a:pt x="237" y="229"/>
                    </a:cubicBezTo>
                    <a:close/>
                    <a:moveTo>
                      <a:pt x="263" y="238"/>
                    </a:moveTo>
                    <a:cubicBezTo>
                      <a:pt x="263" y="238"/>
                      <a:pt x="258" y="236"/>
                      <a:pt x="257" y="235"/>
                    </a:cubicBezTo>
                    <a:cubicBezTo>
                      <a:pt x="255" y="234"/>
                      <a:pt x="252" y="233"/>
                      <a:pt x="250" y="231"/>
                    </a:cubicBezTo>
                    <a:cubicBezTo>
                      <a:pt x="246" y="229"/>
                      <a:pt x="242" y="226"/>
                      <a:pt x="237" y="225"/>
                    </a:cubicBezTo>
                    <a:cubicBezTo>
                      <a:pt x="237" y="225"/>
                      <a:pt x="237" y="225"/>
                      <a:pt x="237" y="225"/>
                    </a:cubicBezTo>
                    <a:cubicBezTo>
                      <a:pt x="237" y="224"/>
                      <a:pt x="237" y="223"/>
                      <a:pt x="237" y="221"/>
                    </a:cubicBezTo>
                    <a:cubicBezTo>
                      <a:pt x="244" y="228"/>
                      <a:pt x="254" y="231"/>
                      <a:pt x="262" y="237"/>
                    </a:cubicBezTo>
                    <a:cubicBezTo>
                      <a:pt x="263" y="237"/>
                      <a:pt x="263" y="238"/>
                      <a:pt x="263" y="238"/>
                    </a:cubicBezTo>
                    <a:cubicBezTo>
                      <a:pt x="263" y="238"/>
                      <a:pt x="263" y="238"/>
                      <a:pt x="263" y="238"/>
                    </a:cubicBezTo>
                    <a:close/>
                    <a:moveTo>
                      <a:pt x="236" y="216"/>
                    </a:moveTo>
                    <a:cubicBezTo>
                      <a:pt x="243" y="222"/>
                      <a:pt x="252" y="225"/>
                      <a:pt x="260" y="231"/>
                    </a:cubicBezTo>
                    <a:cubicBezTo>
                      <a:pt x="263" y="233"/>
                      <a:pt x="258" y="230"/>
                      <a:pt x="257" y="229"/>
                    </a:cubicBezTo>
                    <a:cubicBezTo>
                      <a:pt x="255" y="228"/>
                      <a:pt x="252" y="227"/>
                      <a:pt x="249" y="225"/>
                    </a:cubicBezTo>
                    <a:cubicBezTo>
                      <a:pt x="245" y="224"/>
                      <a:pt x="241" y="222"/>
                      <a:pt x="237" y="220"/>
                    </a:cubicBezTo>
                    <a:cubicBezTo>
                      <a:pt x="236" y="219"/>
                      <a:pt x="236" y="218"/>
                      <a:pt x="236" y="216"/>
                    </a:cubicBezTo>
                    <a:close/>
                    <a:moveTo>
                      <a:pt x="235" y="213"/>
                    </a:moveTo>
                    <a:cubicBezTo>
                      <a:pt x="240" y="214"/>
                      <a:pt x="245" y="217"/>
                      <a:pt x="249" y="220"/>
                    </a:cubicBezTo>
                    <a:cubicBezTo>
                      <a:pt x="251" y="221"/>
                      <a:pt x="254" y="222"/>
                      <a:pt x="256" y="223"/>
                    </a:cubicBezTo>
                    <a:cubicBezTo>
                      <a:pt x="257" y="224"/>
                      <a:pt x="259" y="226"/>
                      <a:pt x="261" y="226"/>
                    </a:cubicBezTo>
                    <a:cubicBezTo>
                      <a:pt x="252" y="223"/>
                      <a:pt x="245" y="217"/>
                      <a:pt x="236" y="215"/>
                    </a:cubicBezTo>
                    <a:cubicBezTo>
                      <a:pt x="236" y="214"/>
                      <a:pt x="236" y="213"/>
                      <a:pt x="235" y="213"/>
                    </a:cubicBezTo>
                    <a:close/>
                    <a:moveTo>
                      <a:pt x="235" y="209"/>
                    </a:moveTo>
                    <a:cubicBezTo>
                      <a:pt x="239" y="211"/>
                      <a:pt x="243" y="213"/>
                      <a:pt x="247" y="215"/>
                    </a:cubicBezTo>
                    <a:cubicBezTo>
                      <a:pt x="251" y="217"/>
                      <a:pt x="255" y="221"/>
                      <a:pt x="259" y="222"/>
                    </a:cubicBezTo>
                    <a:cubicBezTo>
                      <a:pt x="254" y="221"/>
                      <a:pt x="250" y="218"/>
                      <a:pt x="246" y="216"/>
                    </a:cubicBezTo>
                    <a:cubicBezTo>
                      <a:pt x="243" y="214"/>
                      <a:pt x="239" y="213"/>
                      <a:pt x="235" y="212"/>
                    </a:cubicBezTo>
                    <a:cubicBezTo>
                      <a:pt x="235" y="211"/>
                      <a:pt x="235" y="210"/>
                      <a:pt x="235" y="209"/>
                    </a:cubicBezTo>
                    <a:close/>
                    <a:moveTo>
                      <a:pt x="260" y="207"/>
                    </a:moveTo>
                    <a:cubicBezTo>
                      <a:pt x="260" y="208"/>
                      <a:pt x="260" y="209"/>
                      <a:pt x="260" y="209"/>
                    </a:cubicBezTo>
                    <a:cubicBezTo>
                      <a:pt x="256" y="206"/>
                      <a:pt x="250" y="204"/>
                      <a:pt x="245" y="201"/>
                    </a:cubicBezTo>
                    <a:cubicBezTo>
                      <a:pt x="245" y="201"/>
                      <a:pt x="245" y="200"/>
                      <a:pt x="244" y="200"/>
                    </a:cubicBezTo>
                    <a:cubicBezTo>
                      <a:pt x="250" y="202"/>
                      <a:pt x="255" y="204"/>
                      <a:pt x="260" y="207"/>
                    </a:cubicBezTo>
                    <a:close/>
                    <a:moveTo>
                      <a:pt x="240" y="198"/>
                    </a:moveTo>
                    <a:cubicBezTo>
                      <a:pt x="240" y="199"/>
                      <a:pt x="240" y="199"/>
                      <a:pt x="241" y="199"/>
                    </a:cubicBezTo>
                    <a:cubicBezTo>
                      <a:pt x="243" y="200"/>
                      <a:pt x="245" y="201"/>
                      <a:pt x="246" y="202"/>
                    </a:cubicBezTo>
                    <a:cubicBezTo>
                      <a:pt x="250" y="205"/>
                      <a:pt x="255" y="206"/>
                      <a:pt x="259" y="209"/>
                    </a:cubicBezTo>
                    <a:cubicBezTo>
                      <a:pt x="255" y="207"/>
                      <a:pt x="250" y="205"/>
                      <a:pt x="246" y="203"/>
                    </a:cubicBezTo>
                    <a:cubicBezTo>
                      <a:pt x="242" y="202"/>
                      <a:pt x="237" y="200"/>
                      <a:pt x="233" y="198"/>
                    </a:cubicBezTo>
                    <a:cubicBezTo>
                      <a:pt x="233" y="197"/>
                      <a:pt x="233" y="196"/>
                      <a:pt x="233" y="195"/>
                    </a:cubicBezTo>
                    <a:cubicBezTo>
                      <a:pt x="233" y="195"/>
                      <a:pt x="233" y="196"/>
                      <a:pt x="234" y="196"/>
                    </a:cubicBezTo>
                    <a:cubicBezTo>
                      <a:pt x="233" y="196"/>
                      <a:pt x="234" y="197"/>
                      <a:pt x="236" y="197"/>
                    </a:cubicBezTo>
                    <a:cubicBezTo>
                      <a:pt x="237" y="197"/>
                      <a:pt x="238" y="198"/>
                      <a:pt x="240" y="198"/>
                    </a:cubicBezTo>
                    <a:close/>
                    <a:moveTo>
                      <a:pt x="234" y="199"/>
                    </a:moveTo>
                    <a:cubicBezTo>
                      <a:pt x="242" y="203"/>
                      <a:pt x="251" y="207"/>
                      <a:pt x="260" y="210"/>
                    </a:cubicBezTo>
                    <a:cubicBezTo>
                      <a:pt x="260" y="211"/>
                      <a:pt x="260" y="211"/>
                      <a:pt x="260" y="212"/>
                    </a:cubicBezTo>
                    <a:cubicBezTo>
                      <a:pt x="260" y="212"/>
                      <a:pt x="260" y="212"/>
                      <a:pt x="259" y="211"/>
                    </a:cubicBezTo>
                    <a:cubicBezTo>
                      <a:pt x="259" y="211"/>
                      <a:pt x="259" y="211"/>
                      <a:pt x="258" y="211"/>
                    </a:cubicBezTo>
                    <a:cubicBezTo>
                      <a:pt x="250" y="207"/>
                      <a:pt x="242" y="203"/>
                      <a:pt x="234" y="199"/>
                    </a:cubicBezTo>
                    <a:close/>
                    <a:moveTo>
                      <a:pt x="260" y="215"/>
                    </a:moveTo>
                    <a:cubicBezTo>
                      <a:pt x="257" y="212"/>
                      <a:pt x="252" y="211"/>
                      <a:pt x="249" y="209"/>
                    </a:cubicBezTo>
                    <a:cubicBezTo>
                      <a:pt x="245" y="206"/>
                      <a:pt x="241" y="204"/>
                      <a:pt x="237" y="202"/>
                    </a:cubicBezTo>
                    <a:cubicBezTo>
                      <a:pt x="237" y="203"/>
                      <a:pt x="238" y="203"/>
                      <a:pt x="239" y="203"/>
                    </a:cubicBezTo>
                    <a:cubicBezTo>
                      <a:pt x="241" y="204"/>
                      <a:pt x="244" y="205"/>
                      <a:pt x="247" y="206"/>
                    </a:cubicBezTo>
                    <a:cubicBezTo>
                      <a:pt x="251" y="208"/>
                      <a:pt x="256" y="211"/>
                      <a:pt x="260" y="213"/>
                    </a:cubicBezTo>
                    <a:cubicBezTo>
                      <a:pt x="260" y="213"/>
                      <a:pt x="260" y="214"/>
                      <a:pt x="260" y="215"/>
                    </a:cubicBezTo>
                    <a:close/>
                    <a:moveTo>
                      <a:pt x="233" y="201"/>
                    </a:moveTo>
                    <a:cubicBezTo>
                      <a:pt x="233" y="200"/>
                      <a:pt x="233" y="199"/>
                      <a:pt x="233" y="199"/>
                    </a:cubicBezTo>
                    <a:cubicBezTo>
                      <a:pt x="235" y="200"/>
                      <a:pt x="237" y="201"/>
                      <a:pt x="239" y="202"/>
                    </a:cubicBezTo>
                    <a:cubicBezTo>
                      <a:pt x="237" y="202"/>
                      <a:pt x="235" y="201"/>
                      <a:pt x="233" y="201"/>
                    </a:cubicBezTo>
                    <a:close/>
                    <a:moveTo>
                      <a:pt x="261" y="219"/>
                    </a:moveTo>
                    <a:cubicBezTo>
                      <a:pt x="257" y="216"/>
                      <a:pt x="253" y="214"/>
                      <a:pt x="249" y="212"/>
                    </a:cubicBezTo>
                    <a:cubicBezTo>
                      <a:pt x="253" y="214"/>
                      <a:pt x="256" y="215"/>
                      <a:pt x="260" y="216"/>
                    </a:cubicBezTo>
                    <a:cubicBezTo>
                      <a:pt x="260" y="217"/>
                      <a:pt x="261" y="218"/>
                      <a:pt x="261" y="219"/>
                    </a:cubicBezTo>
                    <a:close/>
                    <a:moveTo>
                      <a:pt x="237" y="207"/>
                    </a:moveTo>
                    <a:cubicBezTo>
                      <a:pt x="241" y="209"/>
                      <a:pt x="245" y="211"/>
                      <a:pt x="249" y="213"/>
                    </a:cubicBezTo>
                    <a:cubicBezTo>
                      <a:pt x="251" y="214"/>
                      <a:pt x="254" y="215"/>
                      <a:pt x="256" y="216"/>
                    </a:cubicBezTo>
                    <a:cubicBezTo>
                      <a:pt x="256" y="217"/>
                      <a:pt x="261" y="219"/>
                      <a:pt x="258" y="217"/>
                    </a:cubicBezTo>
                    <a:cubicBezTo>
                      <a:pt x="250" y="213"/>
                      <a:pt x="242" y="211"/>
                      <a:pt x="234" y="208"/>
                    </a:cubicBezTo>
                    <a:cubicBezTo>
                      <a:pt x="234" y="207"/>
                      <a:pt x="234" y="206"/>
                      <a:pt x="234" y="206"/>
                    </a:cubicBezTo>
                    <a:cubicBezTo>
                      <a:pt x="235" y="206"/>
                      <a:pt x="236" y="206"/>
                      <a:pt x="237" y="207"/>
                    </a:cubicBezTo>
                    <a:close/>
                    <a:moveTo>
                      <a:pt x="261" y="223"/>
                    </a:moveTo>
                    <a:cubicBezTo>
                      <a:pt x="257" y="220"/>
                      <a:pt x="252" y="217"/>
                      <a:pt x="248" y="215"/>
                    </a:cubicBezTo>
                    <a:cubicBezTo>
                      <a:pt x="245" y="214"/>
                      <a:pt x="243" y="212"/>
                      <a:pt x="241" y="211"/>
                    </a:cubicBezTo>
                    <a:cubicBezTo>
                      <a:pt x="244" y="212"/>
                      <a:pt x="246" y="213"/>
                      <a:pt x="249" y="214"/>
                    </a:cubicBezTo>
                    <a:cubicBezTo>
                      <a:pt x="253" y="216"/>
                      <a:pt x="257" y="218"/>
                      <a:pt x="261" y="220"/>
                    </a:cubicBezTo>
                    <a:cubicBezTo>
                      <a:pt x="261" y="221"/>
                      <a:pt x="261" y="222"/>
                      <a:pt x="261" y="223"/>
                    </a:cubicBezTo>
                    <a:close/>
                    <a:moveTo>
                      <a:pt x="233" y="202"/>
                    </a:moveTo>
                    <a:cubicBezTo>
                      <a:pt x="239" y="204"/>
                      <a:pt x="243" y="207"/>
                      <a:pt x="248" y="209"/>
                    </a:cubicBezTo>
                    <a:cubicBezTo>
                      <a:pt x="250" y="211"/>
                      <a:pt x="253" y="212"/>
                      <a:pt x="255" y="213"/>
                    </a:cubicBezTo>
                    <a:cubicBezTo>
                      <a:pt x="256" y="213"/>
                      <a:pt x="258" y="215"/>
                      <a:pt x="259" y="215"/>
                    </a:cubicBezTo>
                    <a:cubicBezTo>
                      <a:pt x="255" y="214"/>
                      <a:pt x="251" y="212"/>
                      <a:pt x="246" y="210"/>
                    </a:cubicBezTo>
                    <a:cubicBezTo>
                      <a:pt x="244" y="209"/>
                      <a:pt x="241" y="208"/>
                      <a:pt x="239" y="207"/>
                    </a:cubicBezTo>
                    <a:cubicBezTo>
                      <a:pt x="239" y="207"/>
                      <a:pt x="238" y="207"/>
                      <a:pt x="238" y="206"/>
                    </a:cubicBezTo>
                    <a:cubicBezTo>
                      <a:pt x="236" y="206"/>
                      <a:pt x="235" y="205"/>
                      <a:pt x="234" y="205"/>
                    </a:cubicBezTo>
                    <a:cubicBezTo>
                      <a:pt x="234" y="204"/>
                      <a:pt x="234" y="203"/>
                      <a:pt x="233" y="202"/>
                    </a:cubicBezTo>
                    <a:close/>
                    <a:moveTo>
                      <a:pt x="232" y="192"/>
                    </a:moveTo>
                    <a:cubicBezTo>
                      <a:pt x="234" y="193"/>
                      <a:pt x="235" y="193"/>
                      <a:pt x="236" y="193"/>
                    </a:cubicBezTo>
                    <a:cubicBezTo>
                      <a:pt x="240" y="195"/>
                      <a:pt x="243" y="198"/>
                      <a:pt x="247" y="200"/>
                    </a:cubicBezTo>
                    <a:cubicBezTo>
                      <a:pt x="249" y="201"/>
                      <a:pt x="250" y="202"/>
                      <a:pt x="252" y="202"/>
                    </a:cubicBezTo>
                    <a:cubicBezTo>
                      <a:pt x="251" y="202"/>
                      <a:pt x="249" y="201"/>
                      <a:pt x="248" y="201"/>
                    </a:cubicBezTo>
                    <a:cubicBezTo>
                      <a:pt x="246" y="200"/>
                      <a:pt x="243" y="199"/>
                      <a:pt x="240" y="198"/>
                    </a:cubicBezTo>
                    <a:cubicBezTo>
                      <a:pt x="238" y="197"/>
                      <a:pt x="235" y="195"/>
                      <a:pt x="233" y="194"/>
                    </a:cubicBezTo>
                    <a:cubicBezTo>
                      <a:pt x="233" y="194"/>
                      <a:pt x="232" y="194"/>
                      <a:pt x="232" y="193"/>
                    </a:cubicBezTo>
                    <a:cubicBezTo>
                      <a:pt x="232" y="193"/>
                      <a:pt x="232" y="193"/>
                      <a:pt x="232" y="192"/>
                    </a:cubicBezTo>
                    <a:close/>
                    <a:moveTo>
                      <a:pt x="232" y="187"/>
                    </a:moveTo>
                    <a:cubicBezTo>
                      <a:pt x="233" y="188"/>
                      <a:pt x="234" y="188"/>
                      <a:pt x="234" y="188"/>
                    </a:cubicBezTo>
                    <a:cubicBezTo>
                      <a:pt x="235" y="188"/>
                      <a:pt x="235" y="188"/>
                      <a:pt x="235" y="188"/>
                    </a:cubicBezTo>
                    <a:cubicBezTo>
                      <a:pt x="239" y="190"/>
                      <a:pt x="244" y="193"/>
                      <a:pt x="249" y="196"/>
                    </a:cubicBezTo>
                    <a:cubicBezTo>
                      <a:pt x="251" y="197"/>
                      <a:pt x="254" y="198"/>
                      <a:pt x="256" y="200"/>
                    </a:cubicBezTo>
                    <a:cubicBezTo>
                      <a:pt x="257" y="200"/>
                      <a:pt x="262" y="203"/>
                      <a:pt x="256" y="200"/>
                    </a:cubicBezTo>
                    <a:cubicBezTo>
                      <a:pt x="252" y="198"/>
                      <a:pt x="248" y="197"/>
                      <a:pt x="244" y="195"/>
                    </a:cubicBezTo>
                    <a:cubicBezTo>
                      <a:pt x="241" y="194"/>
                      <a:pt x="239" y="194"/>
                      <a:pt x="237" y="193"/>
                    </a:cubicBezTo>
                    <a:cubicBezTo>
                      <a:pt x="237" y="193"/>
                      <a:pt x="236" y="193"/>
                      <a:pt x="236" y="193"/>
                    </a:cubicBezTo>
                    <a:cubicBezTo>
                      <a:pt x="235" y="192"/>
                      <a:pt x="234" y="192"/>
                      <a:pt x="232" y="192"/>
                    </a:cubicBezTo>
                    <a:cubicBezTo>
                      <a:pt x="232" y="190"/>
                      <a:pt x="232" y="189"/>
                      <a:pt x="232" y="187"/>
                    </a:cubicBezTo>
                    <a:close/>
                    <a:moveTo>
                      <a:pt x="232" y="186"/>
                    </a:moveTo>
                    <a:cubicBezTo>
                      <a:pt x="232" y="185"/>
                      <a:pt x="232" y="184"/>
                      <a:pt x="232" y="183"/>
                    </a:cubicBezTo>
                    <a:cubicBezTo>
                      <a:pt x="241" y="188"/>
                      <a:pt x="250" y="192"/>
                      <a:pt x="260" y="197"/>
                    </a:cubicBezTo>
                    <a:cubicBezTo>
                      <a:pt x="255" y="195"/>
                      <a:pt x="251" y="193"/>
                      <a:pt x="246" y="192"/>
                    </a:cubicBezTo>
                    <a:cubicBezTo>
                      <a:pt x="244" y="191"/>
                      <a:pt x="241" y="190"/>
                      <a:pt x="238" y="189"/>
                    </a:cubicBezTo>
                    <a:cubicBezTo>
                      <a:pt x="237" y="188"/>
                      <a:pt x="236" y="188"/>
                      <a:pt x="235" y="188"/>
                    </a:cubicBezTo>
                    <a:cubicBezTo>
                      <a:pt x="234" y="187"/>
                      <a:pt x="233" y="187"/>
                      <a:pt x="233" y="187"/>
                    </a:cubicBezTo>
                    <a:cubicBezTo>
                      <a:pt x="233" y="187"/>
                      <a:pt x="233" y="187"/>
                      <a:pt x="232" y="186"/>
                    </a:cubicBezTo>
                    <a:close/>
                    <a:moveTo>
                      <a:pt x="232" y="179"/>
                    </a:moveTo>
                    <a:cubicBezTo>
                      <a:pt x="235" y="182"/>
                      <a:pt x="239" y="184"/>
                      <a:pt x="243" y="185"/>
                    </a:cubicBezTo>
                    <a:cubicBezTo>
                      <a:pt x="246" y="186"/>
                      <a:pt x="249" y="187"/>
                      <a:pt x="251" y="189"/>
                    </a:cubicBezTo>
                    <a:cubicBezTo>
                      <a:pt x="250" y="188"/>
                      <a:pt x="248" y="187"/>
                      <a:pt x="247" y="187"/>
                    </a:cubicBezTo>
                    <a:cubicBezTo>
                      <a:pt x="242" y="185"/>
                      <a:pt x="237" y="183"/>
                      <a:pt x="232" y="182"/>
                    </a:cubicBezTo>
                    <a:cubicBezTo>
                      <a:pt x="232" y="182"/>
                      <a:pt x="232" y="182"/>
                      <a:pt x="232" y="182"/>
                    </a:cubicBezTo>
                    <a:cubicBezTo>
                      <a:pt x="232" y="181"/>
                      <a:pt x="232" y="180"/>
                      <a:pt x="232" y="179"/>
                    </a:cubicBezTo>
                    <a:close/>
                    <a:moveTo>
                      <a:pt x="233" y="180"/>
                    </a:moveTo>
                    <a:cubicBezTo>
                      <a:pt x="236" y="182"/>
                      <a:pt x="241" y="183"/>
                      <a:pt x="245" y="184"/>
                    </a:cubicBezTo>
                    <a:cubicBezTo>
                      <a:pt x="250" y="186"/>
                      <a:pt x="255" y="188"/>
                      <a:pt x="260" y="191"/>
                    </a:cubicBezTo>
                    <a:cubicBezTo>
                      <a:pt x="260" y="191"/>
                      <a:pt x="260" y="192"/>
                      <a:pt x="260" y="192"/>
                    </a:cubicBezTo>
                    <a:cubicBezTo>
                      <a:pt x="260" y="192"/>
                      <a:pt x="260" y="193"/>
                      <a:pt x="260" y="193"/>
                    </a:cubicBezTo>
                    <a:cubicBezTo>
                      <a:pt x="260" y="193"/>
                      <a:pt x="260" y="192"/>
                      <a:pt x="259" y="192"/>
                    </a:cubicBezTo>
                    <a:cubicBezTo>
                      <a:pt x="259" y="192"/>
                      <a:pt x="259" y="192"/>
                      <a:pt x="258" y="192"/>
                    </a:cubicBezTo>
                    <a:cubicBezTo>
                      <a:pt x="255" y="190"/>
                      <a:pt x="251" y="187"/>
                      <a:pt x="247" y="186"/>
                    </a:cubicBezTo>
                    <a:cubicBezTo>
                      <a:pt x="242" y="184"/>
                      <a:pt x="237" y="182"/>
                      <a:pt x="233" y="180"/>
                    </a:cubicBezTo>
                    <a:close/>
                    <a:moveTo>
                      <a:pt x="260" y="197"/>
                    </a:moveTo>
                    <a:cubicBezTo>
                      <a:pt x="253" y="192"/>
                      <a:pt x="243" y="188"/>
                      <a:pt x="235" y="184"/>
                    </a:cubicBezTo>
                    <a:cubicBezTo>
                      <a:pt x="235" y="183"/>
                      <a:pt x="234" y="183"/>
                      <a:pt x="234" y="183"/>
                    </a:cubicBezTo>
                    <a:cubicBezTo>
                      <a:pt x="234" y="183"/>
                      <a:pt x="234" y="183"/>
                      <a:pt x="235" y="183"/>
                    </a:cubicBezTo>
                    <a:cubicBezTo>
                      <a:pt x="236" y="184"/>
                      <a:pt x="237" y="184"/>
                      <a:pt x="238" y="184"/>
                    </a:cubicBezTo>
                    <a:cubicBezTo>
                      <a:pt x="241" y="185"/>
                      <a:pt x="243" y="186"/>
                      <a:pt x="245" y="187"/>
                    </a:cubicBezTo>
                    <a:cubicBezTo>
                      <a:pt x="250" y="189"/>
                      <a:pt x="255" y="191"/>
                      <a:pt x="260" y="194"/>
                    </a:cubicBezTo>
                    <a:cubicBezTo>
                      <a:pt x="260" y="195"/>
                      <a:pt x="260" y="196"/>
                      <a:pt x="260" y="197"/>
                    </a:cubicBezTo>
                    <a:close/>
                    <a:moveTo>
                      <a:pt x="260" y="202"/>
                    </a:moveTo>
                    <a:cubicBezTo>
                      <a:pt x="256" y="198"/>
                      <a:pt x="251" y="196"/>
                      <a:pt x="246" y="193"/>
                    </a:cubicBezTo>
                    <a:cubicBezTo>
                      <a:pt x="244" y="192"/>
                      <a:pt x="243" y="191"/>
                      <a:pt x="241" y="191"/>
                    </a:cubicBezTo>
                    <a:cubicBezTo>
                      <a:pt x="248" y="193"/>
                      <a:pt x="254" y="195"/>
                      <a:pt x="260" y="198"/>
                    </a:cubicBezTo>
                    <a:cubicBezTo>
                      <a:pt x="260" y="199"/>
                      <a:pt x="260" y="201"/>
                      <a:pt x="260" y="202"/>
                    </a:cubicBezTo>
                    <a:close/>
                    <a:moveTo>
                      <a:pt x="231" y="174"/>
                    </a:moveTo>
                    <a:cubicBezTo>
                      <a:pt x="239" y="181"/>
                      <a:pt x="249" y="183"/>
                      <a:pt x="257" y="188"/>
                    </a:cubicBezTo>
                    <a:cubicBezTo>
                      <a:pt x="257" y="188"/>
                      <a:pt x="262" y="191"/>
                      <a:pt x="258" y="189"/>
                    </a:cubicBezTo>
                    <a:cubicBezTo>
                      <a:pt x="257" y="188"/>
                      <a:pt x="256" y="188"/>
                      <a:pt x="255" y="187"/>
                    </a:cubicBezTo>
                    <a:cubicBezTo>
                      <a:pt x="253" y="186"/>
                      <a:pt x="250" y="185"/>
                      <a:pt x="248" y="184"/>
                    </a:cubicBezTo>
                    <a:cubicBezTo>
                      <a:pt x="243" y="182"/>
                      <a:pt x="237" y="181"/>
                      <a:pt x="232" y="179"/>
                    </a:cubicBezTo>
                    <a:cubicBezTo>
                      <a:pt x="232" y="179"/>
                      <a:pt x="232" y="179"/>
                      <a:pt x="232" y="179"/>
                    </a:cubicBezTo>
                    <a:cubicBezTo>
                      <a:pt x="231" y="177"/>
                      <a:pt x="231" y="176"/>
                      <a:pt x="231" y="174"/>
                    </a:cubicBezTo>
                    <a:close/>
                    <a:moveTo>
                      <a:pt x="260" y="206"/>
                    </a:moveTo>
                    <a:cubicBezTo>
                      <a:pt x="260" y="206"/>
                      <a:pt x="260" y="206"/>
                      <a:pt x="260" y="206"/>
                    </a:cubicBezTo>
                    <a:cubicBezTo>
                      <a:pt x="260" y="205"/>
                      <a:pt x="259" y="205"/>
                      <a:pt x="259" y="205"/>
                    </a:cubicBezTo>
                    <a:cubicBezTo>
                      <a:pt x="254" y="203"/>
                      <a:pt x="250" y="201"/>
                      <a:pt x="245" y="198"/>
                    </a:cubicBezTo>
                    <a:cubicBezTo>
                      <a:pt x="244" y="197"/>
                      <a:pt x="242" y="196"/>
                      <a:pt x="240" y="195"/>
                    </a:cubicBezTo>
                    <a:cubicBezTo>
                      <a:pt x="242" y="196"/>
                      <a:pt x="244" y="196"/>
                      <a:pt x="246" y="197"/>
                    </a:cubicBezTo>
                    <a:cubicBezTo>
                      <a:pt x="251" y="199"/>
                      <a:pt x="255" y="201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4"/>
                      <a:pt x="260" y="205"/>
                      <a:pt x="260" y="206"/>
                    </a:cubicBezTo>
                    <a:close/>
                    <a:moveTo>
                      <a:pt x="261" y="226"/>
                    </a:moveTo>
                    <a:cubicBezTo>
                      <a:pt x="258" y="223"/>
                      <a:pt x="254" y="222"/>
                      <a:pt x="251" y="220"/>
                    </a:cubicBezTo>
                    <a:cubicBezTo>
                      <a:pt x="248" y="219"/>
                      <a:pt x="246" y="217"/>
                      <a:pt x="243" y="215"/>
                    </a:cubicBezTo>
                    <a:cubicBezTo>
                      <a:pt x="245" y="216"/>
                      <a:pt x="248" y="217"/>
                      <a:pt x="250" y="218"/>
                    </a:cubicBezTo>
                    <a:cubicBezTo>
                      <a:pt x="253" y="220"/>
                      <a:pt x="257" y="223"/>
                      <a:pt x="261" y="223"/>
                    </a:cubicBezTo>
                    <a:cubicBezTo>
                      <a:pt x="261" y="223"/>
                      <a:pt x="261" y="223"/>
                      <a:pt x="261" y="223"/>
                    </a:cubicBezTo>
                    <a:cubicBezTo>
                      <a:pt x="261" y="224"/>
                      <a:pt x="261" y="225"/>
                      <a:pt x="261" y="226"/>
                    </a:cubicBezTo>
                    <a:close/>
                    <a:moveTo>
                      <a:pt x="262" y="231"/>
                    </a:moveTo>
                    <a:cubicBezTo>
                      <a:pt x="258" y="228"/>
                      <a:pt x="254" y="226"/>
                      <a:pt x="249" y="223"/>
                    </a:cubicBezTo>
                    <a:cubicBezTo>
                      <a:pt x="247" y="222"/>
                      <a:pt x="244" y="221"/>
                      <a:pt x="242" y="220"/>
                    </a:cubicBezTo>
                    <a:cubicBezTo>
                      <a:pt x="240" y="219"/>
                      <a:pt x="238" y="217"/>
                      <a:pt x="237" y="216"/>
                    </a:cubicBezTo>
                    <a:cubicBezTo>
                      <a:pt x="245" y="219"/>
                      <a:pt x="253" y="225"/>
                      <a:pt x="261" y="227"/>
                    </a:cubicBezTo>
                    <a:cubicBezTo>
                      <a:pt x="261" y="229"/>
                      <a:pt x="262" y="230"/>
                      <a:pt x="262" y="231"/>
                    </a:cubicBezTo>
                    <a:close/>
                    <a:moveTo>
                      <a:pt x="263" y="237"/>
                    </a:moveTo>
                    <a:cubicBezTo>
                      <a:pt x="256" y="231"/>
                      <a:pt x="247" y="229"/>
                      <a:pt x="241" y="224"/>
                    </a:cubicBezTo>
                    <a:cubicBezTo>
                      <a:pt x="242" y="225"/>
                      <a:pt x="236" y="221"/>
                      <a:pt x="238" y="221"/>
                    </a:cubicBezTo>
                    <a:cubicBezTo>
                      <a:pt x="239" y="222"/>
                      <a:pt x="241" y="222"/>
                      <a:pt x="242" y="223"/>
                    </a:cubicBezTo>
                    <a:cubicBezTo>
                      <a:pt x="245" y="224"/>
                      <a:pt x="248" y="225"/>
                      <a:pt x="250" y="227"/>
                    </a:cubicBezTo>
                    <a:cubicBezTo>
                      <a:pt x="254" y="229"/>
                      <a:pt x="258" y="231"/>
                      <a:pt x="262" y="233"/>
                    </a:cubicBezTo>
                    <a:cubicBezTo>
                      <a:pt x="262" y="234"/>
                      <a:pt x="262" y="235"/>
                      <a:pt x="263" y="236"/>
                    </a:cubicBezTo>
                    <a:cubicBezTo>
                      <a:pt x="263" y="236"/>
                      <a:pt x="263" y="236"/>
                      <a:pt x="263" y="237"/>
                    </a:cubicBezTo>
                    <a:close/>
                    <a:moveTo>
                      <a:pt x="264" y="243"/>
                    </a:moveTo>
                    <a:cubicBezTo>
                      <a:pt x="257" y="237"/>
                      <a:pt x="248" y="234"/>
                      <a:pt x="241" y="228"/>
                    </a:cubicBezTo>
                    <a:cubicBezTo>
                      <a:pt x="235" y="223"/>
                      <a:pt x="242" y="228"/>
                      <a:pt x="244" y="229"/>
                    </a:cubicBezTo>
                    <a:cubicBezTo>
                      <a:pt x="246" y="230"/>
                      <a:pt x="249" y="232"/>
                      <a:pt x="251" y="233"/>
                    </a:cubicBezTo>
                    <a:cubicBezTo>
                      <a:pt x="255" y="235"/>
                      <a:pt x="259" y="237"/>
                      <a:pt x="263" y="239"/>
                    </a:cubicBezTo>
                    <a:cubicBezTo>
                      <a:pt x="264" y="240"/>
                      <a:pt x="264" y="242"/>
                      <a:pt x="264" y="243"/>
                    </a:cubicBezTo>
                    <a:close/>
                    <a:moveTo>
                      <a:pt x="265" y="249"/>
                    </a:moveTo>
                    <a:cubicBezTo>
                      <a:pt x="262" y="246"/>
                      <a:pt x="258" y="244"/>
                      <a:pt x="254" y="241"/>
                    </a:cubicBezTo>
                    <a:cubicBezTo>
                      <a:pt x="251" y="239"/>
                      <a:pt x="249" y="237"/>
                      <a:pt x="246" y="235"/>
                    </a:cubicBezTo>
                    <a:cubicBezTo>
                      <a:pt x="244" y="234"/>
                      <a:pt x="240" y="233"/>
                      <a:pt x="238" y="230"/>
                    </a:cubicBezTo>
                    <a:cubicBezTo>
                      <a:pt x="236" y="228"/>
                      <a:pt x="240" y="231"/>
                      <a:pt x="240" y="231"/>
                    </a:cubicBezTo>
                    <a:cubicBezTo>
                      <a:pt x="241" y="232"/>
                      <a:pt x="243" y="233"/>
                      <a:pt x="244" y="234"/>
                    </a:cubicBezTo>
                    <a:cubicBezTo>
                      <a:pt x="246" y="235"/>
                      <a:pt x="249" y="237"/>
                      <a:pt x="251" y="238"/>
                    </a:cubicBezTo>
                    <a:cubicBezTo>
                      <a:pt x="255" y="241"/>
                      <a:pt x="260" y="244"/>
                      <a:pt x="265" y="245"/>
                    </a:cubicBezTo>
                    <a:cubicBezTo>
                      <a:pt x="265" y="246"/>
                      <a:pt x="265" y="247"/>
                      <a:pt x="265" y="249"/>
                    </a:cubicBezTo>
                    <a:close/>
                    <a:moveTo>
                      <a:pt x="261" y="247"/>
                    </a:moveTo>
                    <a:cubicBezTo>
                      <a:pt x="258" y="245"/>
                      <a:pt x="255" y="244"/>
                      <a:pt x="252" y="242"/>
                    </a:cubicBezTo>
                    <a:cubicBezTo>
                      <a:pt x="247" y="238"/>
                      <a:pt x="242" y="235"/>
                      <a:pt x="237" y="232"/>
                    </a:cubicBezTo>
                    <a:cubicBezTo>
                      <a:pt x="237" y="231"/>
                      <a:pt x="237" y="231"/>
                      <a:pt x="237" y="230"/>
                    </a:cubicBezTo>
                    <a:cubicBezTo>
                      <a:pt x="240" y="233"/>
                      <a:pt x="244" y="235"/>
                      <a:pt x="247" y="237"/>
                    </a:cubicBezTo>
                    <a:cubicBezTo>
                      <a:pt x="252" y="241"/>
                      <a:pt x="258" y="244"/>
                      <a:pt x="263" y="248"/>
                    </a:cubicBezTo>
                    <a:cubicBezTo>
                      <a:pt x="267" y="252"/>
                      <a:pt x="263" y="248"/>
                      <a:pt x="261" y="247"/>
                    </a:cubicBezTo>
                    <a:close/>
                    <a:moveTo>
                      <a:pt x="237" y="233"/>
                    </a:moveTo>
                    <a:cubicBezTo>
                      <a:pt x="243" y="238"/>
                      <a:pt x="249" y="244"/>
                      <a:pt x="255" y="249"/>
                    </a:cubicBezTo>
                    <a:cubicBezTo>
                      <a:pt x="249" y="244"/>
                      <a:pt x="243" y="239"/>
                      <a:pt x="237" y="236"/>
                    </a:cubicBezTo>
                    <a:cubicBezTo>
                      <a:pt x="237" y="235"/>
                      <a:pt x="237" y="235"/>
                      <a:pt x="237" y="234"/>
                    </a:cubicBezTo>
                    <a:cubicBezTo>
                      <a:pt x="237" y="234"/>
                      <a:pt x="237" y="233"/>
                      <a:pt x="237" y="233"/>
                    </a:cubicBezTo>
                    <a:close/>
                    <a:moveTo>
                      <a:pt x="239" y="238"/>
                    </a:moveTo>
                    <a:cubicBezTo>
                      <a:pt x="242" y="240"/>
                      <a:pt x="246" y="244"/>
                      <a:pt x="250" y="247"/>
                    </a:cubicBezTo>
                    <a:cubicBezTo>
                      <a:pt x="249" y="246"/>
                      <a:pt x="249" y="246"/>
                      <a:pt x="248" y="245"/>
                    </a:cubicBezTo>
                    <a:cubicBezTo>
                      <a:pt x="246" y="244"/>
                      <a:pt x="244" y="243"/>
                      <a:pt x="242" y="241"/>
                    </a:cubicBezTo>
                    <a:cubicBezTo>
                      <a:pt x="241" y="240"/>
                      <a:pt x="239" y="239"/>
                      <a:pt x="238" y="238"/>
                    </a:cubicBezTo>
                    <a:cubicBezTo>
                      <a:pt x="237" y="236"/>
                      <a:pt x="237" y="236"/>
                      <a:pt x="239" y="238"/>
                    </a:cubicBezTo>
                    <a:close/>
                    <a:moveTo>
                      <a:pt x="261" y="256"/>
                    </a:moveTo>
                    <a:cubicBezTo>
                      <a:pt x="260" y="256"/>
                      <a:pt x="260" y="256"/>
                      <a:pt x="259" y="255"/>
                    </a:cubicBezTo>
                    <a:cubicBezTo>
                      <a:pt x="258" y="255"/>
                      <a:pt x="257" y="254"/>
                      <a:pt x="256" y="253"/>
                    </a:cubicBezTo>
                    <a:cubicBezTo>
                      <a:pt x="254" y="252"/>
                      <a:pt x="252" y="251"/>
                      <a:pt x="250" y="249"/>
                    </a:cubicBezTo>
                    <a:cubicBezTo>
                      <a:pt x="245" y="246"/>
                      <a:pt x="240" y="243"/>
                      <a:pt x="236" y="239"/>
                    </a:cubicBezTo>
                    <a:cubicBezTo>
                      <a:pt x="236" y="238"/>
                      <a:pt x="236" y="238"/>
                      <a:pt x="236" y="237"/>
                    </a:cubicBezTo>
                    <a:cubicBezTo>
                      <a:pt x="239" y="240"/>
                      <a:pt x="242" y="242"/>
                      <a:pt x="245" y="244"/>
                    </a:cubicBezTo>
                    <a:cubicBezTo>
                      <a:pt x="251" y="248"/>
                      <a:pt x="256" y="252"/>
                      <a:pt x="261" y="256"/>
                    </a:cubicBezTo>
                    <a:close/>
                    <a:moveTo>
                      <a:pt x="258" y="258"/>
                    </a:moveTo>
                    <a:cubicBezTo>
                      <a:pt x="261" y="261"/>
                      <a:pt x="257" y="258"/>
                      <a:pt x="255" y="257"/>
                    </a:cubicBezTo>
                    <a:cubicBezTo>
                      <a:pt x="253" y="255"/>
                      <a:pt x="250" y="254"/>
                      <a:pt x="248" y="252"/>
                    </a:cubicBezTo>
                    <a:cubicBezTo>
                      <a:pt x="244" y="249"/>
                      <a:pt x="240" y="246"/>
                      <a:pt x="236" y="244"/>
                    </a:cubicBezTo>
                    <a:cubicBezTo>
                      <a:pt x="236" y="244"/>
                      <a:pt x="236" y="244"/>
                      <a:pt x="236" y="244"/>
                    </a:cubicBezTo>
                    <a:cubicBezTo>
                      <a:pt x="236" y="243"/>
                      <a:pt x="236" y="241"/>
                      <a:pt x="236" y="240"/>
                    </a:cubicBezTo>
                    <a:cubicBezTo>
                      <a:pt x="242" y="247"/>
                      <a:pt x="251" y="251"/>
                      <a:pt x="258" y="258"/>
                    </a:cubicBezTo>
                    <a:close/>
                    <a:moveTo>
                      <a:pt x="246" y="254"/>
                    </a:moveTo>
                    <a:cubicBezTo>
                      <a:pt x="250" y="256"/>
                      <a:pt x="252" y="260"/>
                      <a:pt x="256" y="263"/>
                    </a:cubicBezTo>
                    <a:cubicBezTo>
                      <a:pt x="253" y="261"/>
                      <a:pt x="249" y="258"/>
                      <a:pt x="246" y="256"/>
                    </a:cubicBezTo>
                    <a:cubicBezTo>
                      <a:pt x="242" y="254"/>
                      <a:pt x="239" y="251"/>
                      <a:pt x="235" y="248"/>
                    </a:cubicBezTo>
                    <a:cubicBezTo>
                      <a:pt x="235" y="247"/>
                      <a:pt x="235" y="246"/>
                      <a:pt x="235" y="245"/>
                    </a:cubicBezTo>
                    <a:cubicBezTo>
                      <a:pt x="239" y="248"/>
                      <a:pt x="243" y="251"/>
                      <a:pt x="246" y="254"/>
                    </a:cubicBezTo>
                    <a:close/>
                    <a:moveTo>
                      <a:pt x="235" y="250"/>
                    </a:moveTo>
                    <a:cubicBezTo>
                      <a:pt x="238" y="253"/>
                      <a:pt x="241" y="255"/>
                      <a:pt x="244" y="258"/>
                    </a:cubicBezTo>
                    <a:cubicBezTo>
                      <a:pt x="246" y="259"/>
                      <a:pt x="248" y="261"/>
                      <a:pt x="249" y="262"/>
                    </a:cubicBezTo>
                    <a:cubicBezTo>
                      <a:pt x="250" y="263"/>
                      <a:pt x="252" y="265"/>
                      <a:pt x="252" y="265"/>
                    </a:cubicBezTo>
                    <a:cubicBezTo>
                      <a:pt x="246" y="263"/>
                      <a:pt x="242" y="257"/>
                      <a:pt x="236" y="253"/>
                    </a:cubicBezTo>
                    <a:cubicBezTo>
                      <a:pt x="236" y="253"/>
                      <a:pt x="236" y="254"/>
                      <a:pt x="236" y="254"/>
                    </a:cubicBezTo>
                    <a:cubicBezTo>
                      <a:pt x="236" y="252"/>
                      <a:pt x="235" y="251"/>
                      <a:pt x="235" y="250"/>
                    </a:cubicBezTo>
                    <a:close/>
                    <a:moveTo>
                      <a:pt x="236" y="254"/>
                    </a:moveTo>
                    <a:cubicBezTo>
                      <a:pt x="237" y="257"/>
                      <a:pt x="240" y="260"/>
                      <a:pt x="242" y="262"/>
                    </a:cubicBezTo>
                    <a:cubicBezTo>
                      <a:pt x="243" y="263"/>
                      <a:pt x="247" y="267"/>
                      <a:pt x="242" y="263"/>
                    </a:cubicBezTo>
                    <a:cubicBezTo>
                      <a:pt x="241" y="261"/>
                      <a:pt x="240" y="260"/>
                      <a:pt x="238" y="259"/>
                    </a:cubicBezTo>
                    <a:cubicBezTo>
                      <a:pt x="238" y="259"/>
                      <a:pt x="238" y="259"/>
                      <a:pt x="238" y="260"/>
                    </a:cubicBezTo>
                    <a:cubicBezTo>
                      <a:pt x="237" y="258"/>
                      <a:pt x="236" y="256"/>
                      <a:pt x="236" y="254"/>
                    </a:cubicBezTo>
                    <a:cubicBezTo>
                      <a:pt x="236" y="254"/>
                      <a:pt x="236" y="254"/>
                      <a:pt x="236" y="254"/>
                    </a:cubicBezTo>
                    <a:close/>
                    <a:moveTo>
                      <a:pt x="221" y="189"/>
                    </a:moveTo>
                    <a:cubicBezTo>
                      <a:pt x="216" y="199"/>
                      <a:pt x="206" y="206"/>
                      <a:pt x="195" y="203"/>
                    </a:cubicBezTo>
                    <a:cubicBezTo>
                      <a:pt x="195" y="203"/>
                      <a:pt x="194" y="203"/>
                      <a:pt x="194" y="203"/>
                    </a:cubicBezTo>
                    <a:cubicBezTo>
                      <a:pt x="194" y="201"/>
                      <a:pt x="194" y="198"/>
                      <a:pt x="193" y="195"/>
                    </a:cubicBezTo>
                    <a:cubicBezTo>
                      <a:pt x="193" y="188"/>
                      <a:pt x="191" y="181"/>
                      <a:pt x="191" y="174"/>
                    </a:cubicBezTo>
                    <a:cubicBezTo>
                      <a:pt x="192" y="160"/>
                      <a:pt x="196" y="146"/>
                      <a:pt x="197" y="132"/>
                    </a:cubicBezTo>
                    <a:cubicBezTo>
                      <a:pt x="199" y="108"/>
                      <a:pt x="187" y="85"/>
                      <a:pt x="166" y="71"/>
                    </a:cubicBezTo>
                    <a:cubicBezTo>
                      <a:pt x="156" y="65"/>
                      <a:pt x="145" y="61"/>
                      <a:pt x="133" y="59"/>
                    </a:cubicBezTo>
                    <a:cubicBezTo>
                      <a:pt x="125" y="58"/>
                      <a:pt x="117" y="58"/>
                      <a:pt x="109" y="57"/>
                    </a:cubicBezTo>
                    <a:cubicBezTo>
                      <a:pt x="103" y="56"/>
                      <a:pt x="97" y="55"/>
                      <a:pt x="91" y="54"/>
                    </a:cubicBezTo>
                    <a:cubicBezTo>
                      <a:pt x="103" y="48"/>
                      <a:pt x="116" y="44"/>
                      <a:pt x="130" y="43"/>
                    </a:cubicBezTo>
                    <a:cubicBezTo>
                      <a:pt x="130" y="43"/>
                      <a:pt x="130" y="43"/>
                      <a:pt x="131" y="43"/>
                    </a:cubicBezTo>
                    <a:cubicBezTo>
                      <a:pt x="140" y="42"/>
                      <a:pt x="149" y="43"/>
                      <a:pt x="157" y="45"/>
                    </a:cubicBezTo>
                    <a:cubicBezTo>
                      <a:pt x="184" y="52"/>
                      <a:pt x="207" y="71"/>
                      <a:pt x="217" y="96"/>
                    </a:cubicBezTo>
                    <a:cubicBezTo>
                      <a:pt x="228" y="123"/>
                      <a:pt x="222" y="150"/>
                      <a:pt x="221" y="178"/>
                    </a:cubicBezTo>
                    <a:cubicBezTo>
                      <a:pt x="221" y="182"/>
                      <a:pt x="221" y="186"/>
                      <a:pt x="221" y="189"/>
                    </a:cubicBezTo>
                    <a:close/>
                    <a:moveTo>
                      <a:pt x="119" y="41"/>
                    </a:moveTo>
                    <a:cubicBezTo>
                      <a:pt x="119" y="41"/>
                      <a:pt x="121" y="41"/>
                      <a:pt x="122" y="41"/>
                    </a:cubicBezTo>
                    <a:cubicBezTo>
                      <a:pt x="121" y="41"/>
                      <a:pt x="120" y="41"/>
                      <a:pt x="119" y="41"/>
                    </a:cubicBezTo>
                    <a:close/>
                    <a:moveTo>
                      <a:pt x="123" y="30"/>
                    </a:moveTo>
                    <a:cubicBezTo>
                      <a:pt x="124" y="33"/>
                      <a:pt x="127" y="33"/>
                      <a:pt x="129" y="35"/>
                    </a:cubicBezTo>
                    <a:cubicBezTo>
                      <a:pt x="126" y="34"/>
                      <a:pt x="124" y="33"/>
                      <a:pt x="121" y="34"/>
                    </a:cubicBezTo>
                    <a:cubicBezTo>
                      <a:pt x="121" y="34"/>
                      <a:pt x="121" y="34"/>
                      <a:pt x="121" y="34"/>
                    </a:cubicBezTo>
                    <a:cubicBezTo>
                      <a:pt x="123" y="36"/>
                      <a:pt x="126" y="37"/>
                      <a:pt x="129" y="38"/>
                    </a:cubicBezTo>
                    <a:cubicBezTo>
                      <a:pt x="126" y="37"/>
                      <a:pt x="123" y="35"/>
                      <a:pt x="120" y="36"/>
                    </a:cubicBezTo>
                    <a:cubicBezTo>
                      <a:pt x="119" y="37"/>
                      <a:pt x="119" y="37"/>
                      <a:pt x="119" y="37"/>
                    </a:cubicBezTo>
                    <a:cubicBezTo>
                      <a:pt x="120" y="39"/>
                      <a:pt x="122" y="39"/>
                      <a:pt x="124" y="40"/>
                    </a:cubicBezTo>
                    <a:cubicBezTo>
                      <a:pt x="124" y="40"/>
                      <a:pt x="125" y="40"/>
                      <a:pt x="125" y="40"/>
                    </a:cubicBezTo>
                    <a:cubicBezTo>
                      <a:pt x="125" y="40"/>
                      <a:pt x="124" y="40"/>
                      <a:pt x="124" y="40"/>
                    </a:cubicBezTo>
                    <a:cubicBezTo>
                      <a:pt x="123" y="40"/>
                      <a:pt x="123" y="40"/>
                      <a:pt x="122" y="40"/>
                    </a:cubicBezTo>
                    <a:cubicBezTo>
                      <a:pt x="121" y="40"/>
                      <a:pt x="119" y="39"/>
                      <a:pt x="119" y="41"/>
                    </a:cubicBezTo>
                    <a:cubicBezTo>
                      <a:pt x="119" y="41"/>
                      <a:pt x="119" y="41"/>
                      <a:pt x="119" y="41"/>
                    </a:cubicBezTo>
                    <a:cubicBezTo>
                      <a:pt x="119" y="41"/>
                      <a:pt x="118" y="41"/>
                      <a:pt x="118" y="41"/>
                    </a:cubicBezTo>
                    <a:cubicBezTo>
                      <a:pt x="119" y="39"/>
                      <a:pt x="119" y="36"/>
                      <a:pt x="120" y="33"/>
                    </a:cubicBezTo>
                    <a:cubicBezTo>
                      <a:pt x="121" y="32"/>
                      <a:pt x="122" y="31"/>
                      <a:pt x="123" y="30"/>
                    </a:cubicBezTo>
                    <a:close/>
                    <a:moveTo>
                      <a:pt x="130" y="28"/>
                    </a:moveTo>
                    <a:cubicBezTo>
                      <a:pt x="131" y="28"/>
                      <a:pt x="132" y="28"/>
                      <a:pt x="134" y="28"/>
                    </a:cubicBezTo>
                    <a:cubicBezTo>
                      <a:pt x="133" y="28"/>
                      <a:pt x="133" y="28"/>
                      <a:pt x="133" y="28"/>
                    </a:cubicBezTo>
                    <a:cubicBezTo>
                      <a:pt x="132" y="29"/>
                      <a:pt x="131" y="28"/>
                      <a:pt x="130" y="28"/>
                    </a:cubicBezTo>
                    <a:cubicBezTo>
                      <a:pt x="130" y="28"/>
                      <a:pt x="130" y="28"/>
                      <a:pt x="130" y="28"/>
                    </a:cubicBezTo>
                    <a:close/>
                    <a:moveTo>
                      <a:pt x="151" y="9"/>
                    </a:moveTo>
                    <a:cubicBezTo>
                      <a:pt x="151" y="9"/>
                      <a:pt x="151" y="9"/>
                      <a:pt x="151" y="9"/>
                    </a:cubicBezTo>
                    <a:cubicBezTo>
                      <a:pt x="155" y="13"/>
                      <a:pt x="162" y="14"/>
                      <a:pt x="167" y="17"/>
                    </a:cubicBezTo>
                    <a:cubicBezTo>
                      <a:pt x="167" y="17"/>
                      <a:pt x="167" y="18"/>
                      <a:pt x="167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2" y="16"/>
                      <a:pt x="160" y="15"/>
                      <a:pt x="158" y="14"/>
                    </a:cubicBezTo>
                    <a:cubicBezTo>
                      <a:pt x="155" y="13"/>
                      <a:pt x="152" y="12"/>
                      <a:pt x="149" y="11"/>
                    </a:cubicBezTo>
                    <a:cubicBezTo>
                      <a:pt x="149" y="11"/>
                      <a:pt x="150" y="11"/>
                      <a:pt x="150" y="11"/>
                    </a:cubicBezTo>
                    <a:cubicBezTo>
                      <a:pt x="150" y="10"/>
                      <a:pt x="150" y="10"/>
                      <a:pt x="151" y="9"/>
                    </a:cubicBezTo>
                    <a:close/>
                    <a:moveTo>
                      <a:pt x="162" y="10"/>
                    </a:moveTo>
                    <a:cubicBezTo>
                      <a:pt x="159" y="10"/>
                      <a:pt x="157" y="8"/>
                      <a:pt x="154" y="7"/>
                    </a:cubicBezTo>
                    <a:cubicBezTo>
                      <a:pt x="156" y="7"/>
                      <a:pt x="158" y="7"/>
                      <a:pt x="160" y="8"/>
                    </a:cubicBezTo>
                    <a:cubicBezTo>
                      <a:pt x="160" y="9"/>
                      <a:pt x="161" y="9"/>
                      <a:pt x="162" y="10"/>
                    </a:cubicBezTo>
                    <a:close/>
                    <a:moveTo>
                      <a:pt x="181" y="50"/>
                    </a:moveTo>
                    <a:cubicBezTo>
                      <a:pt x="188" y="56"/>
                      <a:pt x="197" y="60"/>
                      <a:pt x="205" y="64"/>
                    </a:cubicBezTo>
                    <a:cubicBezTo>
                      <a:pt x="210" y="67"/>
                      <a:pt x="215" y="70"/>
                      <a:pt x="220" y="74"/>
                    </a:cubicBezTo>
                    <a:cubicBezTo>
                      <a:pt x="222" y="75"/>
                      <a:pt x="225" y="77"/>
                      <a:pt x="227" y="79"/>
                    </a:cubicBezTo>
                    <a:cubicBezTo>
                      <a:pt x="227" y="79"/>
                      <a:pt x="229" y="80"/>
                      <a:pt x="230" y="81"/>
                    </a:cubicBezTo>
                    <a:cubicBezTo>
                      <a:pt x="221" y="75"/>
                      <a:pt x="211" y="71"/>
                      <a:pt x="202" y="66"/>
                    </a:cubicBezTo>
                    <a:cubicBezTo>
                      <a:pt x="199" y="64"/>
                      <a:pt x="196" y="62"/>
                      <a:pt x="193" y="60"/>
                    </a:cubicBezTo>
                    <a:cubicBezTo>
                      <a:pt x="193" y="60"/>
                      <a:pt x="193" y="59"/>
                      <a:pt x="192" y="59"/>
                    </a:cubicBezTo>
                    <a:cubicBezTo>
                      <a:pt x="188" y="56"/>
                      <a:pt x="183" y="52"/>
                      <a:pt x="177" y="50"/>
                    </a:cubicBezTo>
                    <a:cubicBezTo>
                      <a:pt x="177" y="50"/>
                      <a:pt x="178" y="50"/>
                      <a:pt x="178" y="50"/>
                    </a:cubicBezTo>
                    <a:cubicBezTo>
                      <a:pt x="179" y="50"/>
                      <a:pt x="180" y="50"/>
                      <a:pt x="181" y="50"/>
                    </a:cubicBezTo>
                    <a:close/>
                    <a:moveTo>
                      <a:pt x="220" y="66"/>
                    </a:moveTo>
                    <a:cubicBezTo>
                      <a:pt x="220" y="67"/>
                      <a:pt x="221" y="67"/>
                      <a:pt x="221" y="67"/>
                    </a:cubicBezTo>
                    <a:cubicBezTo>
                      <a:pt x="212" y="62"/>
                      <a:pt x="203" y="57"/>
                      <a:pt x="194" y="53"/>
                    </a:cubicBezTo>
                    <a:cubicBezTo>
                      <a:pt x="203" y="55"/>
                      <a:pt x="213" y="59"/>
                      <a:pt x="220" y="66"/>
                    </a:cubicBezTo>
                    <a:close/>
                    <a:moveTo>
                      <a:pt x="254" y="266"/>
                    </a:moveTo>
                    <a:cubicBezTo>
                      <a:pt x="254" y="266"/>
                      <a:pt x="254" y="266"/>
                      <a:pt x="254" y="265"/>
                    </a:cubicBezTo>
                    <a:cubicBezTo>
                      <a:pt x="250" y="262"/>
                      <a:pt x="246" y="259"/>
                      <a:pt x="242" y="255"/>
                    </a:cubicBezTo>
                    <a:cubicBezTo>
                      <a:pt x="240" y="254"/>
                      <a:pt x="239" y="252"/>
                      <a:pt x="237" y="251"/>
                    </a:cubicBezTo>
                    <a:cubicBezTo>
                      <a:pt x="234" y="248"/>
                      <a:pt x="237" y="250"/>
                      <a:pt x="238" y="251"/>
                    </a:cubicBezTo>
                    <a:cubicBezTo>
                      <a:pt x="242" y="254"/>
                      <a:pt x="246" y="256"/>
                      <a:pt x="249" y="259"/>
                    </a:cubicBezTo>
                    <a:cubicBezTo>
                      <a:pt x="252" y="261"/>
                      <a:pt x="254" y="263"/>
                      <a:pt x="257" y="264"/>
                    </a:cubicBezTo>
                    <a:cubicBezTo>
                      <a:pt x="257" y="264"/>
                      <a:pt x="258" y="263"/>
                      <a:pt x="257" y="263"/>
                    </a:cubicBezTo>
                    <a:cubicBezTo>
                      <a:pt x="253" y="260"/>
                      <a:pt x="251" y="256"/>
                      <a:pt x="247" y="253"/>
                    </a:cubicBezTo>
                    <a:cubicBezTo>
                      <a:pt x="244" y="251"/>
                      <a:pt x="240" y="247"/>
                      <a:pt x="237" y="245"/>
                    </a:cubicBezTo>
                    <a:cubicBezTo>
                      <a:pt x="245" y="250"/>
                      <a:pt x="252" y="256"/>
                      <a:pt x="260" y="261"/>
                    </a:cubicBezTo>
                    <a:cubicBezTo>
                      <a:pt x="261" y="261"/>
                      <a:pt x="261" y="260"/>
                      <a:pt x="261" y="260"/>
                    </a:cubicBezTo>
                    <a:cubicBezTo>
                      <a:pt x="258" y="256"/>
                      <a:pt x="253" y="254"/>
                      <a:pt x="250" y="251"/>
                    </a:cubicBezTo>
                    <a:cubicBezTo>
                      <a:pt x="248" y="249"/>
                      <a:pt x="247" y="248"/>
                      <a:pt x="245" y="247"/>
                    </a:cubicBezTo>
                    <a:cubicBezTo>
                      <a:pt x="247" y="248"/>
                      <a:pt x="249" y="249"/>
                      <a:pt x="251" y="251"/>
                    </a:cubicBezTo>
                    <a:cubicBezTo>
                      <a:pt x="254" y="253"/>
                      <a:pt x="258" y="257"/>
                      <a:pt x="262" y="257"/>
                    </a:cubicBezTo>
                    <a:cubicBezTo>
                      <a:pt x="263" y="257"/>
                      <a:pt x="263" y="257"/>
                      <a:pt x="263" y="257"/>
                    </a:cubicBezTo>
                    <a:cubicBezTo>
                      <a:pt x="259" y="254"/>
                      <a:pt x="256" y="251"/>
                      <a:pt x="252" y="248"/>
                    </a:cubicBezTo>
                    <a:cubicBezTo>
                      <a:pt x="256" y="251"/>
                      <a:pt x="260" y="253"/>
                      <a:pt x="264" y="254"/>
                    </a:cubicBezTo>
                    <a:cubicBezTo>
                      <a:pt x="264" y="255"/>
                      <a:pt x="264" y="254"/>
                      <a:pt x="264" y="254"/>
                    </a:cubicBezTo>
                    <a:cubicBezTo>
                      <a:pt x="259" y="251"/>
                      <a:pt x="253" y="247"/>
                      <a:pt x="249" y="242"/>
                    </a:cubicBezTo>
                    <a:cubicBezTo>
                      <a:pt x="245" y="239"/>
                      <a:pt x="241" y="235"/>
                      <a:pt x="237" y="233"/>
                    </a:cubicBezTo>
                    <a:cubicBezTo>
                      <a:pt x="247" y="238"/>
                      <a:pt x="255" y="245"/>
                      <a:pt x="265" y="250"/>
                    </a:cubicBezTo>
                    <a:cubicBezTo>
                      <a:pt x="265" y="253"/>
                      <a:pt x="264" y="256"/>
                      <a:pt x="262" y="259"/>
                    </a:cubicBezTo>
                    <a:cubicBezTo>
                      <a:pt x="260" y="262"/>
                      <a:pt x="257" y="265"/>
                      <a:pt x="254" y="266"/>
                    </a:cubicBezTo>
                    <a:close/>
                    <a:moveTo>
                      <a:pt x="225" y="285"/>
                    </a:moveTo>
                    <a:cubicBezTo>
                      <a:pt x="225" y="285"/>
                      <a:pt x="225" y="284"/>
                      <a:pt x="225" y="284"/>
                    </a:cubicBezTo>
                    <a:cubicBezTo>
                      <a:pt x="225" y="284"/>
                      <a:pt x="225" y="284"/>
                      <a:pt x="225" y="284"/>
                    </a:cubicBezTo>
                    <a:cubicBezTo>
                      <a:pt x="229" y="281"/>
                      <a:pt x="235" y="282"/>
                      <a:pt x="238" y="279"/>
                    </a:cubicBezTo>
                    <a:cubicBezTo>
                      <a:pt x="242" y="275"/>
                      <a:pt x="244" y="272"/>
                      <a:pt x="243" y="268"/>
                    </a:cubicBezTo>
                    <a:cubicBezTo>
                      <a:pt x="244" y="269"/>
                      <a:pt x="246" y="269"/>
                      <a:pt x="247" y="269"/>
                    </a:cubicBezTo>
                    <a:cubicBezTo>
                      <a:pt x="249" y="269"/>
                      <a:pt x="250" y="269"/>
                      <a:pt x="252" y="269"/>
                    </a:cubicBezTo>
                    <a:cubicBezTo>
                      <a:pt x="249" y="277"/>
                      <a:pt x="245" y="286"/>
                      <a:pt x="235" y="285"/>
                    </a:cubicBezTo>
                    <a:cubicBezTo>
                      <a:pt x="232" y="285"/>
                      <a:pt x="228" y="284"/>
                      <a:pt x="225" y="285"/>
                    </a:cubicBezTo>
                    <a:close/>
                    <a:moveTo>
                      <a:pt x="199" y="311"/>
                    </a:moveTo>
                    <a:cubicBezTo>
                      <a:pt x="191" y="312"/>
                      <a:pt x="188" y="299"/>
                      <a:pt x="188" y="293"/>
                    </a:cubicBezTo>
                    <a:cubicBezTo>
                      <a:pt x="189" y="292"/>
                      <a:pt x="190" y="291"/>
                      <a:pt x="191" y="289"/>
                    </a:cubicBezTo>
                    <a:cubicBezTo>
                      <a:pt x="196" y="281"/>
                      <a:pt x="198" y="272"/>
                      <a:pt x="198" y="262"/>
                    </a:cubicBezTo>
                    <a:cubicBezTo>
                      <a:pt x="198" y="255"/>
                      <a:pt x="196" y="248"/>
                      <a:pt x="195" y="240"/>
                    </a:cubicBezTo>
                    <a:cubicBezTo>
                      <a:pt x="195" y="233"/>
                      <a:pt x="194" y="226"/>
                      <a:pt x="194" y="219"/>
                    </a:cubicBezTo>
                    <a:cubicBezTo>
                      <a:pt x="194" y="215"/>
                      <a:pt x="194" y="210"/>
                      <a:pt x="194" y="206"/>
                    </a:cubicBezTo>
                    <a:cubicBezTo>
                      <a:pt x="194" y="206"/>
                      <a:pt x="194" y="206"/>
                      <a:pt x="194" y="206"/>
                    </a:cubicBezTo>
                    <a:cubicBezTo>
                      <a:pt x="205" y="209"/>
                      <a:pt x="215" y="203"/>
                      <a:pt x="221" y="194"/>
                    </a:cubicBezTo>
                    <a:cubicBezTo>
                      <a:pt x="222" y="205"/>
                      <a:pt x="223" y="215"/>
                      <a:pt x="224" y="225"/>
                    </a:cubicBezTo>
                    <a:cubicBezTo>
                      <a:pt x="225" y="240"/>
                      <a:pt x="226" y="256"/>
                      <a:pt x="227" y="272"/>
                    </a:cubicBezTo>
                    <a:cubicBezTo>
                      <a:pt x="226" y="275"/>
                      <a:pt x="226" y="279"/>
                      <a:pt x="223" y="282"/>
                    </a:cubicBezTo>
                    <a:cubicBezTo>
                      <a:pt x="223" y="282"/>
                      <a:pt x="223" y="282"/>
                      <a:pt x="223" y="282"/>
                    </a:cubicBezTo>
                    <a:cubicBezTo>
                      <a:pt x="223" y="283"/>
                      <a:pt x="222" y="283"/>
                      <a:pt x="222" y="284"/>
                    </a:cubicBezTo>
                    <a:cubicBezTo>
                      <a:pt x="221" y="284"/>
                      <a:pt x="221" y="284"/>
                      <a:pt x="221" y="284"/>
                    </a:cubicBezTo>
                    <a:cubicBezTo>
                      <a:pt x="221" y="285"/>
                      <a:pt x="220" y="286"/>
                      <a:pt x="219" y="286"/>
                    </a:cubicBezTo>
                    <a:cubicBezTo>
                      <a:pt x="214" y="292"/>
                      <a:pt x="212" y="299"/>
                      <a:pt x="207" y="304"/>
                    </a:cubicBezTo>
                    <a:cubicBezTo>
                      <a:pt x="204" y="307"/>
                      <a:pt x="202" y="309"/>
                      <a:pt x="199" y="311"/>
                    </a:cubicBezTo>
                    <a:close/>
                    <a:moveTo>
                      <a:pt x="20" y="296"/>
                    </a:moveTo>
                    <a:cubicBezTo>
                      <a:pt x="54" y="312"/>
                      <a:pt x="89" y="320"/>
                      <a:pt x="126" y="318"/>
                    </a:cubicBezTo>
                    <a:cubicBezTo>
                      <a:pt x="147" y="318"/>
                      <a:pt x="171" y="312"/>
                      <a:pt x="185" y="297"/>
                    </a:cubicBezTo>
                    <a:cubicBezTo>
                      <a:pt x="186" y="303"/>
                      <a:pt x="189" y="312"/>
                      <a:pt x="195" y="314"/>
                    </a:cubicBezTo>
                    <a:cubicBezTo>
                      <a:pt x="188" y="319"/>
                      <a:pt x="179" y="322"/>
                      <a:pt x="170" y="324"/>
                    </a:cubicBezTo>
                    <a:cubicBezTo>
                      <a:pt x="154" y="327"/>
                      <a:pt x="138" y="326"/>
                      <a:pt x="122" y="327"/>
                    </a:cubicBezTo>
                    <a:cubicBezTo>
                      <a:pt x="112" y="327"/>
                      <a:pt x="101" y="327"/>
                      <a:pt x="91" y="328"/>
                    </a:cubicBezTo>
                    <a:cubicBezTo>
                      <a:pt x="81" y="329"/>
                      <a:pt x="71" y="330"/>
                      <a:pt x="61" y="328"/>
                    </a:cubicBezTo>
                    <a:cubicBezTo>
                      <a:pt x="44" y="324"/>
                      <a:pt x="30" y="311"/>
                      <a:pt x="20" y="29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34" name="组合 33"/>
            <p:cNvGrpSpPr/>
            <p:nvPr/>
          </p:nvGrpSpPr>
          <p:grpSpPr>
            <a:xfrm>
              <a:off x="1108717" y="1307486"/>
              <a:ext cx="451094" cy="260019"/>
              <a:chOff x="7091671" y="3419797"/>
              <a:chExt cx="451094" cy="260019"/>
            </a:xfrm>
            <a:grpFill/>
          </p:grpSpPr>
          <p:sp>
            <p:nvSpPr>
              <p:cNvPr id="55" name="Freeform 387"/>
              <p:cNvSpPr/>
              <p:nvPr/>
            </p:nvSpPr>
            <p:spPr bwMode="auto">
              <a:xfrm>
                <a:off x="7091671" y="3520259"/>
                <a:ext cx="140844" cy="159557"/>
              </a:xfrm>
              <a:custGeom>
                <a:avLst/>
                <a:gdLst>
                  <a:gd name="T0" fmla="*/ 107 w 206"/>
                  <a:gd name="T1" fmla="*/ 40 h 233"/>
                  <a:gd name="T2" fmla="*/ 31 w 206"/>
                  <a:gd name="T3" fmla="*/ 28 h 233"/>
                  <a:gd name="T4" fmla="*/ 84 w 206"/>
                  <a:gd name="T5" fmla="*/ 112 h 233"/>
                  <a:gd name="T6" fmla="*/ 187 w 206"/>
                  <a:gd name="T7" fmla="*/ 174 h 233"/>
                  <a:gd name="T8" fmla="*/ 60 w 206"/>
                  <a:gd name="T9" fmla="*/ 15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33">
                    <a:moveTo>
                      <a:pt x="107" y="40"/>
                    </a:moveTo>
                    <a:cubicBezTo>
                      <a:pt x="106" y="0"/>
                      <a:pt x="50" y="1"/>
                      <a:pt x="31" y="28"/>
                    </a:cubicBezTo>
                    <a:cubicBezTo>
                      <a:pt x="0" y="68"/>
                      <a:pt x="42" y="107"/>
                      <a:pt x="84" y="112"/>
                    </a:cubicBezTo>
                    <a:cubicBezTo>
                      <a:pt x="114" y="116"/>
                      <a:pt x="206" y="115"/>
                      <a:pt x="187" y="174"/>
                    </a:cubicBezTo>
                    <a:cubicBezTo>
                      <a:pt x="169" y="233"/>
                      <a:pt x="74" y="199"/>
                      <a:pt x="60" y="15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6" name="Freeform 388"/>
              <p:cNvSpPr/>
              <p:nvPr/>
            </p:nvSpPr>
            <p:spPr bwMode="auto">
              <a:xfrm>
                <a:off x="7211831" y="3550792"/>
                <a:ext cx="41367" cy="16743"/>
              </a:xfrm>
              <a:custGeom>
                <a:avLst/>
                <a:gdLst>
                  <a:gd name="T0" fmla="*/ 0 w 61"/>
                  <a:gd name="T1" fmla="*/ 23 h 24"/>
                  <a:gd name="T2" fmla="*/ 61 w 6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4">
                    <a:moveTo>
                      <a:pt x="0" y="23"/>
                    </a:moveTo>
                    <a:cubicBezTo>
                      <a:pt x="9" y="24"/>
                      <a:pt x="53" y="2"/>
                      <a:pt x="6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7" name="Freeform 389"/>
              <p:cNvSpPr/>
              <p:nvPr/>
            </p:nvSpPr>
            <p:spPr bwMode="auto">
              <a:xfrm>
                <a:off x="7225620" y="3534048"/>
                <a:ext cx="38412" cy="65989"/>
              </a:xfrm>
              <a:custGeom>
                <a:avLst/>
                <a:gdLst>
                  <a:gd name="T0" fmla="*/ 0 w 56"/>
                  <a:gd name="T1" fmla="*/ 0 h 96"/>
                  <a:gd name="T2" fmla="*/ 29 w 56"/>
                  <a:gd name="T3" fmla="*/ 96 h 96"/>
                  <a:gd name="T4" fmla="*/ 56 w 56"/>
                  <a:gd name="T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96">
                    <a:moveTo>
                      <a:pt x="0" y="0"/>
                    </a:moveTo>
                    <a:cubicBezTo>
                      <a:pt x="4" y="33"/>
                      <a:pt x="20" y="64"/>
                      <a:pt x="29" y="96"/>
                    </a:cubicBezTo>
                    <a:cubicBezTo>
                      <a:pt x="37" y="93"/>
                      <a:pt x="49" y="88"/>
                      <a:pt x="56" y="82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8" name="Freeform 390"/>
              <p:cNvSpPr/>
              <p:nvPr/>
            </p:nvSpPr>
            <p:spPr bwMode="auto">
              <a:xfrm>
                <a:off x="7271911" y="3522229"/>
                <a:ext cx="31518" cy="66975"/>
              </a:xfrm>
              <a:custGeom>
                <a:avLst/>
                <a:gdLst>
                  <a:gd name="T0" fmla="*/ 0 w 45"/>
                  <a:gd name="T1" fmla="*/ 0 h 98"/>
                  <a:gd name="T2" fmla="*/ 45 w 45"/>
                  <a:gd name="T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98">
                    <a:moveTo>
                      <a:pt x="0" y="0"/>
                    </a:moveTo>
                    <a:cubicBezTo>
                      <a:pt x="17" y="40"/>
                      <a:pt x="22" y="62"/>
                      <a:pt x="45" y="9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9" name="Freeform 391"/>
              <p:cNvSpPr/>
              <p:nvPr/>
            </p:nvSpPr>
            <p:spPr bwMode="auto">
              <a:xfrm>
                <a:off x="7278806" y="3517305"/>
                <a:ext cx="31518" cy="43337"/>
              </a:xfrm>
              <a:custGeom>
                <a:avLst/>
                <a:gdLst>
                  <a:gd name="T0" fmla="*/ 13 w 47"/>
                  <a:gd name="T1" fmla="*/ 63 h 63"/>
                  <a:gd name="T2" fmla="*/ 47 w 47"/>
                  <a:gd name="T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63">
                    <a:moveTo>
                      <a:pt x="13" y="63"/>
                    </a:moveTo>
                    <a:cubicBezTo>
                      <a:pt x="0" y="36"/>
                      <a:pt x="11" y="0"/>
                      <a:pt x="47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0" name="Freeform 392"/>
              <p:cNvSpPr/>
              <p:nvPr/>
            </p:nvSpPr>
            <p:spPr bwMode="auto">
              <a:xfrm>
                <a:off x="7313278" y="3517305"/>
                <a:ext cx="66975" cy="55156"/>
              </a:xfrm>
              <a:custGeom>
                <a:avLst/>
                <a:gdLst>
                  <a:gd name="T0" fmla="*/ 59 w 97"/>
                  <a:gd name="T1" fmla="*/ 12 h 80"/>
                  <a:gd name="T2" fmla="*/ 33 w 97"/>
                  <a:gd name="T3" fmla="*/ 68 h 80"/>
                  <a:gd name="T4" fmla="*/ 59 w 97"/>
                  <a:gd name="T5" fmla="*/ 12 h 80"/>
                  <a:gd name="T6" fmla="*/ 97 w 97"/>
                  <a:gd name="T7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0">
                    <a:moveTo>
                      <a:pt x="59" y="12"/>
                    </a:moveTo>
                    <a:cubicBezTo>
                      <a:pt x="27" y="0"/>
                      <a:pt x="0" y="55"/>
                      <a:pt x="33" y="68"/>
                    </a:cubicBezTo>
                    <a:cubicBezTo>
                      <a:pt x="68" y="80"/>
                      <a:pt x="75" y="30"/>
                      <a:pt x="59" y="12"/>
                    </a:cubicBezTo>
                    <a:cubicBezTo>
                      <a:pt x="71" y="21"/>
                      <a:pt x="83" y="31"/>
                      <a:pt x="97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1" name="Freeform 393"/>
              <p:cNvSpPr/>
              <p:nvPr/>
            </p:nvSpPr>
            <p:spPr bwMode="auto">
              <a:xfrm>
                <a:off x="7374343" y="3483818"/>
                <a:ext cx="39397" cy="15759"/>
              </a:xfrm>
              <a:custGeom>
                <a:avLst/>
                <a:gdLst>
                  <a:gd name="T0" fmla="*/ 0 w 58"/>
                  <a:gd name="T1" fmla="*/ 23 h 23"/>
                  <a:gd name="T2" fmla="*/ 58 w 58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23">
                    <a:moveTo>
                      <a:pt x="0" y="23"/>
                    </a:moveTo>
                    <a:cubicBezTo>
                      <a:pt x="19" y="22"/>
                      <a:pt x="41" y="7"/>
                      <a:pt x="58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2" name="Freeform 394"/>
              <p:cNvSpPr/>
              <p:nvPr/>
            </p:nvSpPr>
            <p:spPr bwMode="auto">
              <a:xfrm>
                <a:off x="7385178" y="3477908"/>
                <a:ext cx="37427" cy="60080"/>
              </a:xfrm>
              <a:custGeom>
                <a:avLst/>
                <a:gdLst>
                  <a:gd name="T0" fmla="*/ 0 w 55"/>
                  <a:gd name="T1" fmla="*/ 0 h 87"/>
                  <a:gd name="T2" fmla="*/ 34 w 55"/>
                  <a:gd name="T3" fmla="*/ 87 h 87"/>
                  <a:gd name="T4" fmla="*/ 55 w 55"/>
                  <a:gd name="T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87">
                    <a:moveTo>
                      <a:pt x="0" y="0"/>
                    </a:moveTo>
                    <a:cubicBezTo>
                      <a:pt x="8" y="28"/>
                      <a:pt x="21" y="62"/>
                      <a:pt x="34" y="87"/>
                    </a:cubicBezTo>
                    <a:cubicBezTo>
                      <a:pt x="41" y="84"/>
                      <a:pt x="50" y="78"/>
                      <a:pt x="55" y="7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3" name="Freeform 395"/>
              <p:cNvSpPr/>
              <p:nvPr/>
            </p:nvSpPr>
            <p:spPr bwMode="auto">
              <a:xfrm>
                <a:off x="7421619" y="3473968"/>
                <a:ext cx="53186" cy="44321"/>
              </a:xfrm>
              <a:custGeom>
                <a:avLst/>
                <a:gdLst>
                  <a:gd name="T0" fmla="*/ 24 w 77"/>
                  <a:gd name="T1" fmla="*/ 33 h 65"/>
                  <a:gd name="T2" fmla="*/ 57 w 77"/>
                  <a:gd name="T3" fmla="*/ 12 h 65"/>
                  <a:gd name="T4" fmla="*/ 24 w 77"/>
                  <a:gd name="T5" fmla="*/ 18 h 65"/>
                  <a:gd name="T6" fmla="*/ 72 w 77"/>
                  <a:gd name="T7" fmla="*/ 3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65">
                    <a:moveTo>
                      <a:pt x="24" y="33"/>
                    </a:moveTo>
                    <a:cubicBezTo>
                      <a:pt x="31" y="36"/>
                      <a:pt x="61" y="25"/>
                      <a:pt x="57" y="12"/>
                    </a:cubicBezTo>
                    <a:cubicBezTo>
                      <a:pt x="53" y="0"/>
                      <a:pt x="29" y="11"/>
                      <a:pt x="24" y="18"/>
                    </a:cubicBezTo>
                    <a:cubicBezTo>
                      <a:pt x="0" y="58"/>
                      <a:pt x="77" y="65"/>
                      <a:pt x="72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4" name="Freeform 396"/>
              <p:cNvSpPr/>
              <p:nvPr/>
            </p:nvSpPr>
            <p:spPr bwMode="auto">
              <a:xfrm>
                <a:off x="7464956" y="3440481"/>
                <a:ext cx="63035" cy="79778"/>
              </a:xfrm>
              <a:custGeom>
                <a:avLst/>
                <a:gdLst>
                  <a:gd name="T0" fmla="*/ 56 w 91"/>
                  <a:gd name="T1" fmla="*/ 19 h 115"/>
                  <a:gd name="T2" fmla="*/ 21 w 91"/>
                  <a:gd name="T3" fmla="*/ 54 h 115"/>
                  <a:gd name="T4" fmla="*/ 56 w 91"/>
                  <a:gd name="T5" fmla="*/ 19 h 115"/>
                  <a:gd name="T6" fmla="*/ 89 w 91"/>
                  <a:gd name="T7" fmla="*/ 82 h 115"/>
                  <a:gd name="T8" fmla="*/ 38 w 91"/>
                  <a:gd name="T9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115">
                    <a:moveTo>
                      <a:pt x="56" y="19"/>
                    </a:moveTo>
                    <a:cubicBezTo>
                      <a:pt x="36" y="0"/>
                      <a:pt x="0" y="34"/>
                      <a:pt x="21" y="54"/>
                    </a:cubicBezTo>
                    <a:cubicBezTo>
                      <a:pt x="44" y="74"/>
                      <a:pt x="76" y="40"/>
                      <a:pt x="56" y="19"/>
                    </a:cubicBezTo>
                    <a:cubicBezTo>
                      <a:pt x="58" y="40"/>
                      <a:pt x="88" y="59"/>
                      <a:pt x="89" y="82"/>
                    </a:cubicBezTo>
                    <a:cubicBezTo>
                      <a:pt x="91" y="105"/>
                      <a:pt x="41" y="115"/>
                      <a:pt x="38" y="87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5" name="Freeform 397"/>
              <p:cNvSpPr/>
              <p:nvPr/>
            </p:nvSpPr>
            <p:spPr bwMode="auto">
              <a:xfrm>
                <a:off x="7514202" y="3434572"/>
                <a:ext cx="25608" cy="14774"/>
              </a:xfrm>
              <a:custGeom>
                <a:avLst/>
                <a:gdLst>
                  <a:gd name="T0" fmla="*/ 0 w 37"/>
                  <a:gd name="T1" fmla="*/ 0 h 21"/>
                  <a:gd name="T2" fmla="*/ 37 w 37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cubicBezTo>
                      <a:pt x="6" y="6"/>
                      <a:pt x="25" y="15"/>
                      <a:pt x="37" y="2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6" name="Freeform 398"/>
              <p:cNvSpPr/>
              <p:nvPr/>
            </p:nvSpPr>
            <p:spPr bwMode="auto">
              <a:xfrm>
                <a:off x="7540795" y="3419797"/>
                <a:ext cx="1970" cy="58110"/>
              </a:xfrm>
              <a:custGeom>
                <a:avLst/>
                <a:gdLst>
                  <a:gd name="T0" fmla="*/ 0 w 3"/>
                  <a:gd name="T1" fmla="*/ 0 h 84"/>
                  <a:gd name="T2" fmla="*/ 3 w 3"/>
                  <a:gd name="T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84">
                    <a:moveTo>
                      <a:pt x="0" y="0"/>
                    </a:moveTo>
                    <a:cubicBezTo>
                      <a:pt x="3" y="23"/>
                      <a:pt x="1" y="61"/>
                      <a:pt x="3" y="8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35" name="组合 34"/>
            <p:cNvGrpSpPr/>
            <p:nvPr/>
          </p:nvGrpSpPr>
          <p:grpSpPr>
            <a:xfrm rot="20356419">
              <a:off x="2803193" y="3904852"/>
              <a:ext cx="598834" cy="130009"/>
              <a:chOff x="5241002" y="3643375"/>
              <a:chExt cx="598834" cy="130009"/>
            </a:xfrm>
            <a:grpFill/>
          </p:grpSpPr>
          <p:sp>
            <p:nvSpPr>
              <p:cNvPr id="40" name="Freeform 346"/>
              <p:cNvSpPr/>
              <p:nvPr/>
            </p:nvSpPr>
            <p:spPr bwMode="auto">
              <a:xfrm>
                <a:off x="5691112" y="3678832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3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1" name="Freeform 347"/>
              <p:cNvSpPr/>
              <p:nvPr/>
            </p:nvSpPr>
            <p:spPr bwMode="auto">
              <a:xfrm>
                <a:off x="5241002" y="3643375"/>
                <a:ext cx="52201" cy="85688"/>
              </a:xfrm>
              <a:custGeom>
                <a:avLst/>
                <a:gdLst>
                  <a:gd name="T0" fmla="*/ 55 w 75"/>
                  <a:gd name="T1" fmla="*/ 0 h 124"/>
                  <a:gd name="T2" fmla="*/ 0 w 75"/>
                  <a:gd name="T3" fmla="*/ 27 h 124"/>
                  <a:gd name="T4" fmla="*/ 9 w 75"/>
                  <a:gd name="T5" fmla="*/ 118 h 124"/>
                  <a:gd name="T6" fmla="*/ 75 w 75"/>
                  <a:gd name="T7" fmla="*/ 11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24">
                    <a:moveTo>
                      <a:pt x="55" y="0"/>
                    </a:moveTo>
                    <a:cubicBezTo>
                      <a:pt x="43" y="14"/>
                      <a:pt x="19" y="21"/>
                      <a:pt x="0" y="27"/>
                    </a:cubicBezTo>
                    <a:cubicBezTo>
                      <a:pt x="6" y="56"/>
                      <a:pt x="8" y="89"/>
                      <a:pt x="9" y="118"/>
                    </a:cubicBezTo>
                    <a:cubicBezTo>
                      <a:pt x="28" y="118"/>
                      <a:pt x="59" y="124"/>
                      <a:pt x="75" y="1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2" name="Freeform 348"/>
              <p:cNvSpPr/>
              <p:nvPr/>
            </p:nvSpPr>
            <p:spPr bwMode="auto">
              <a:xfrm>
                <a:off x="5250851" y="3681787"/>
                <a:ext cx="39397" cy="6894"/>
              </a:xfrm>
              <a:custGeom>
                <a:avLst/>
                <a:gdLst>
                  <a:gd name="T0" fmla="*/ 0 w 57"/>
                  <a:gd name="T1" fmla="*/ 8 h 11"/>
                  <a:gd name="T2" fmla="*/ 57 w 57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1">
                    <a:moveTo>
                      <a:pt x="0" y="8"/>
                    </a:moveTo>
                    <a:cubicBezTo>
                      <a:pt x="18" y="11"/>
                      <a:pt x="43" y="7"/>
                      <a:pt x="57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3" name="Freeform 349"/>
              <p:cNvSpPr/>
              <p:nvPr/>
            </p:nvSpPr>
            <p:spPr bwMode="auto">
              <a:xfrm>
                <a:off x="5313886" y="3683757"/>
                <a:ext cx="30533" cy="2954"/>
              </a:xfrm>
              <a:custGeom>
                <a:avLst/>
                <a:gdLst>
                  <a:gd name="T0" fmla="*/ 0 w 45"/>
                  <a:gd name="T1" fmla="*/ 0 h 4"/>
                  <a:gd name="T2" fmla="*/ 45 w 45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0" y="0"/>
                    </a:moveTo>
                    <a:cubicBezTo>
                      <a:pt x="15" y="1"/>
                      <a:pt x="30" y="3"/>
                      <a:pt x="45" y="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4" name="Freeform 350"/>
              <p:cNvSpPr/>
              <p:nvPr/>
            </p:nvSpPr>
            <p:spPr bwMode="auto">
              <a:xfrm>
                <a:off x="5370027" y="3666028"/>
                <a:ext cx="37427" cy="64020"/>
              </a:xfrm>
              <a:custGeom>
                <a:avLst/>
                <a:gdLst>
                  <a:gd name="T0" fmla="*/ 17 w 54"/>
                  <a:gd name="T1" fmla="*/ 0 h 94"/>
                  <a:gd name="T2" fmla="*/ 0 w 54"/>
                  <a:gd name="T3" fmla="*/ 78 h 94"/>
                  <a:gd name="T4" fmla="*/ 54 w 54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4">
                    <a:moveTo>
                      <a:pt x="17" y="0"/>
                    </a:moveTo>
                    <a:cubicBezTo>
                      <a:pt x="13" y="28"/>
                      <a:pt x="7" y="54"/>
                      <a:pt x="0" y="78"/>
                    </a:cubicBezTo>
                    <a:cubicBezTo>
                      <a:pt x="13" y="81"/>
                      <a:pt x="42" y="91"/>
                      <a:pt x="54" y="9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5" name="Freeform 351"/>
              <p:cNvSpPr/>
              <p:nvPr/>
            </p:nvSpPr>
            <p:spPr bwMode="auto">
              <a:xfrm>
                <a:off x="5428137" y="3666028"/>
                <a:ext cx="56141" cy="68945"/>
              </a:xfrm>
              <a:custGeom>
                <a:avLst/>
                <a:gdLst>
                  <a:gd name="T0" fmla="*/ 81 w 81"/>
                  <a:gd name="T1" fmla="*/ 0 h 100"/>
                  <a:gd name="T2" fmla="*/ 11 w 81"/>
                  <a:gd name="T3" fmla="*/ 0 h 100"/>
                  <a:gd name="T4" fmla="*/ 7 w 81"/>
                  <a:gd name="T5" fmla="*/ 3 h 100"/>
                  <a:gd name="T6" fmla="*/ 6 w 81"/>
                  <a:gd name="T7" fmla="*/ 94 h 100"/>
                  <a:gd name="T8" fmla="*/ 61 w 81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00">
                    <a:moveTo>
                      <a:pt x="81" y="0"/>
                    </a:moveTo>
                    <a:cubicBezTo>
                      <a:pt x="59" y="3"/>
                      <a:pt x="35" y="3"/>
                      <a:pt x="1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28"/>
                      <a:pt x="0" y="70"/>
                      <a:pt x="6" y="94"/>
                    </a:cubicBezTo>
                    <a:cubicBezTo>
                      <a:pt x="24" y="97"/>
                      <a:pt x="43" y="98"/>
                      <a:pt x="61" y="10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6" name="Freeform 352"/>
              <p:cNvSpPr/>
              <p:nvPr/>
            </p:nvSpPr>
            <p:spPr bwMode="auto">
              <a:xfrm>
                <a:off x="5433062" y="3695576"/>
                <a:ext cx="48261" cy="1970"/>
              </a:xfrm>
              <a:custGeom>
                <a:avLst/>
                <a:gdLst>
                  <a:gd name="T0" fmla="*/ 0 w 70"/>
                  <a:gd name="T1" fmla="*/ 0 h 3"/>
                  <a:gd name="T2" fmla="*/ 70 w 70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3">
                    <a:moveTo>
                      <a:pt x="0" y="0"/>
                    </a:moveTo>
                    <a:cubicBezTo>
                      <a:pt x="24" y="3"/>
                      <a:pt x="48" y="3"/>
                      <a:pt x="7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7" name="Freeform 353"/>
              <p:cNvSpPr/>
              <p:nvPr/>
            </p:nvSpPr>
            <p:spPr bwMode="auto">
              <a:xfrm>
                <a:off x="5494127" y="3683757"/>
                <a:ext cx="50231" cy="50231"/>
              </a:xfrm>
              <a:custGeom>
                <a:avLst/>
                <a:gdLst>
                  <a:gd name="T0" fmla="*/ 0 w 72"/>
                  <a:gd name="T1" fmla="*/ 67 h 74"/>
                  <a:gd name="T2" fmla="*/ 41 w 72"/>
                  <a:gd name="T3" fmla="*/ 0 h 74"/>
                  <a:gd name="T4" fmla="*/ 72 w 72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15" y="47"/>
                      <a:pt x="22" y="16"/>
                      <a:pt x="41" y="0"/>
                    </a:cubicBezTo>
                    <a:cubicBezTo>
                      <a:pt x="54" y="21"/>
                      <a:pt x="62" y="50"/>
                      <a:pt x="72" y="7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" name="Freeform 354"/>
              <p:cNvSpPr/>
              <p:nvPr/>
            </p:nvSpPr>
            <p:spPr bwMode="auto">
              <a:xfrm>
                <a:off x="5505946" y="3709365"/>
                <a:ext cx="25608" cy="1970"/>
              </a:xfrm>
              <a:custGeom>
                <a:avLst/>
                <a:gdLst>
                  <a:gd name="T0" fmla="*/ 0 w 37"/>
                  <a:gd name="T1" fmla="*/ 0 h 3"/>
                  <a:gd name="T2" fmla="*/ 37 w 37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3">
                    <a:moveTo>
                      <a:pt x="0" y="0"/>
                    </a:moveTo>
                    <a:cubicBezTo>
                      <a:pt x="12" y="1"/>
                      <a:pt x="24" y="2"/>
                      <a:pt x="37" y="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" name="Freeform 355"/>
              <p:cNvSpPr/>
              <p:nvPr/>
            </p:nvSpPr>
            <p:spPr bwMode="auto">
              <a:xfrm>
                <a:off x="5567996" y="3672923"/>
                <a:ext cx="44322" cy="67959"/>
              </a:xfrm>
              <a:custGeom>
                <a:avLst/>
                <a:gdLst>
                  <a:gd name="T0" fmla="*/ 3 w 64"/>
                  <a:gd name="T1" fmla="*/ 100 h 100"/>
                  <a:gd name="T2" fmla="*/ 8 w 64"/>
                  <a:gd name="T3" fmla="*/ 4 h 100"/>
                  <a:gd name="T4" fmla="*/ 57 w 64"/>
                  <a:gd name="T5" fmla="*/ 36 h 100"/>
                  <a:gd name="T6" fmla="*/ 4 w 64"/>
                  <a:gd name="T7" fmla="*/ 55 h 100"/>
                  <a:gd name="T8" fmla="*/ 46 w 64"/>
                  <a:gd name="T9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0">
                    <a:moveTo>
                      <a:pt x="3" y="100"/>
                    </a:moveTo>
                    <a:cubicBezTo>
                      <a:pt x="0" y="74"/>
                      <a:pt x="4" y="31"/>
                      <a:pt x="8" y="4"/>
                    </a:cubicBezTo>
                    <a:cubicBezTo>
                      <a:pt x="31" y="0"/>
                      <a:pt x="64" y="6"/>
                      <a:pt x="57" y="36"/>
                    </a:cubicBezTo>
                    <a:cubicBezTo>
                      <a:pt x="51" y="58"/>
                      <a:pt x="23" y="57"/>
                      <a:pt x="4" y="55"/>
                    </a:cubicBezTo>
                    <a:cubicBezTo>
                      <a:pt x="18" y="57"/>
                      <a:pt x="39" y="86"/>
                      <a:pt x="46" y="9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" name="Freeform 356"/>
              <p:cNvSpPr/>
              <p:nvPr/>
            </p:nvSpPr>
            <p:spPr bwMode="auto">
              <a:xfrm>
                <a:off x="5624137" y="3681787"/>
                <a:ext cx="48261" cy="59095"/>
              </a:xfrm>
              <a:custGeom>
                <a:avLst/>
                <a:gdLst>
                  <a:gd name="T0" fmla="*/ 0 w 71"/>
                  <a:gd name="T1" fmla="*/ 85 h 85"/>
                  <a:gd name="T2" fmla="*/ 9 w 71"/>
                  <a:gd name="T3" fmla="*/ 18 h 85"/>
                  <a:gd name="T4" fmla="*/ 64 w 71"/>
                  <a:gd name="T5" fmla="*/ 78 h 85"/>
                  <a:gd name="T6" fmla="*/ 71 w 71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5">
                    <a:moveTo>
                      <a:pt x="0" y="85"/>
                    </a:moveTo>
                    <a:cubicBezTo>
                      <a:pt x="0" y="63"/>
                      <a:pt x="6" y="40"/>
                      <a:pt x="9" y="18"/>
                    </a:cubicBezTo>
                    <a:cubicBezTo>
                      <a:pt x="29" y="34"/>
                      <a:pt x="50" y="56"/>
                      <a:pt x="64" y="78"/>
                    </a:cubicBezTo>
                    <a:cubicBezTo>
                      <a:pt x="66" y="52"/>
                      <a:pt x="69" y="26"/>
                      <a:pt x="7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" name="Freeform 357"/>
              <p:cNvSpPr/>
              <p:nvPr/>
            </p:nvSpPr>
            <p:spPr bwMode="auto">
              <a:xfrm>
                <a:off x="5688157" y="3753686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2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2" name="Freeform 358"/>
              <p:cNvSpPr/>
              <p:nvPr/>
            </p:nvSpPr>
            <p:spPr bwMode="auto">
              <a:xfrm>
                <a:off x="5702931" y="3685726"/>
                <a:ext cx="5910" cy="68945"/>
              </a:xfrm>
              <a:custGeom>
                <a:avLst/>
                <a:gdLst>
                  <a:gd name="T0" fmla="*/ 9 w 9"/>
                  <a:gd name="T1" fmla="*/ 0 h 101"/>
                  <a:gd name="T2" fmla="*/ 0 w 9"/>
                  <a:gd name="T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cubicBezTo>
                      <a:pt x="5" y="34"/>
                      <a:pt x="6" y="66"/>
                      <a:pt x="0" y="10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3" name="Freeform 359"/>
              <p:cNvSpPr/>
              <p:nvPr/>
            </p:nvSpPr>
            <p:spPr bwMode="auto">
              <a:xfrm>
                <a:off x="5729523" y="3676862"/>
                <a:ext cx="52201" cy="67959"/>
              </a:xfrm>
              <a:custGeom>
                <a:avLst/>
                <a:gdLst>
                  <a:gd name="T0" fmla="*/ 0 w 75"/>
                  <a:gd name="T1" fmla="*/ 96 h 99"/>
                  <a:gd name="T2" fmla="*/ 16 w 75"/>
                  <a:gd name="T3" fmla="*/ 30 h 99"/>
                  <a:gd name="T4" fmla="*/ 61 w 75"/>
                  <a:gd name="T5" fmla="*/ 99 h 99"/>
                  <a:gd name="T6" fmla="*/ 75 w 75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99">
                    <a:moveTo>
                      <a:pt x="0" y="96"/>
                    </a:moveTo>
                    <a:cubicBezTo>
                      <a:pt x="2" y="73"/>
                      <a:pt x="7" y="50"/>
                      <a:pt x="16" y="30"/>
                    </a:cubicBezTo>
                    <a:cubicBezTo>
                      <a:pt x="37" y="46"/>
                      <a:pt x="48" y="76"/>
                      <a:pt x="61" y="99"/>
                    </a:cubicBezTo>
                    <a:cubicBezTo>
                      <a:pt x="63" y="70"/>
                      <a:pt x="64" y="26"/>
                      <a:pt x="75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4" name="Freeform 360"/>
              <p:cNvSpPr/>
              <p:nvPr/>
            </p:nvSpPr>
            <p:spPr bwMode="auto">
              <a:xfrm>
                <a:off x="5795514" y="3679817"/>
                <a:ext cx="44322" cy="93567"/>
              </a:xfrm>
              <a:custGeom>
                <a:avLst/>
                <a:gdLst>
                  <a:gd name="T0" fmla="*/ 65 w 65"/>
                  <a:gd name="T1" fmla="*/ 34 h 136"/>
                  <a:gd name="T2" fmla="*/ 4 w 65"/>
                  <a:gd name="T3" fmla="*/ 75 h 136"/>
                  <a:gd name="T4" fmla="*/ 65 w 65"/>
                  <a:gd name="T5" fmla="*/ 81 h 136"/>
                  <a:gd name="T6" fmla="*/ 33 w 65"/>
                  <a:gd name="T7" fmla="*/ 7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36">
                    <a:moveTo>
                      <a:pt x="65" y="34"/>
                    </a:moveTo>
                    <a:cubicBezTo>
                      <a:pt x="57" y="0"/>
                      <a:pt x="0" y="45"/>
                      <a:pt x="4" y="75"/>
                    </a:cubicBezTo>
                    <a:cubicBezTo>
                      <a:pt x="11" y="117"/>
                      <a:pt x="64" y="136"/>
                      <a:pt x="65" y="81"/>
                    </a:cubicBezTo>
                    <a:cubicBezTo>
                      <a:pt x="54" y="80"/>
                      <a:pt x="43" y="79"/>
                      <a:pt x="33" y="7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58" name="组合 157"/>
          <p:cNvGrpSpPr/>
          <p:nvPr/>
        </p:nvGrpSpPr>
        <p:grpSpPr bwMode="auto">
          <a:xfrm>
            <a:off x="2167444" y="2402006"/>
            <a:ext cx="4809113" cy="1019154"/>
            <a:chOff x="4447677" y="2011914"/>
            <a:chExt cx="1461654" cy="4317896"/>
          </a:xfrm>
        </p:grpSpPr>
        <p:sp>
          <p:nvSpPr>
            <p:cNvPr id="159" name="文本框 37"/>
            <p:cNvSpPr txBox="1">
              <a:spLocks noChangeArrowheads="1"/>
            </p:cNvSpPr>
            <p:nvPr/>
          </p:nvSpPr>
          <p:spPr bwMode="auto">
            <a:xfrm>
              <a:off x="4447677" y="3461076"/>
              <a:ext cx="1461654" cy="28687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9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3800" dirty="0">
                  <a:solidFill>
                    <a:schemeClr val="bg1">
                      <a:lumMod val="9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论文总结</a:t>
              </a:r>
            </a:p>
          </p:txBody>
        </p:sp>
        <p:sp>
          <p:nvSpPr>
            <p:cNvPr id="160" name="文本框 38"/>
            <p:cNvSpPr txBox="1"/>
            <p:nvPr/>
          </p:nvSpPr>
          <p:spPr>
            <a:xfrm>
              <a:off x="4608920" y="2011914"/>
              <a:ext cx="1139167" cy="195595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4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PART FIVE</a:t>
              </a:r>
              <a:endParaRPr lang="zh-CN" altLang="en-US" sz="2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61" name="Freeform 127"/>
          <p:cNvSpPr>
            <a:spLocks noEditPoints="1"/>
          </p:cNvSpPr>
          <p:nvPr/>
        </p:nvSpPr>
        <p:spPr bwMode="auto">
          <a:xfrm>
            <a:off x="7660507" y="3914610"/>
            <a:ext cx="1329440" cy="879116"/>
          </a:xfrm>
          <a:custGeom>
            <a:avLst/>
            <a:gdLst>
              <a:gd name="T0" fmla="*/ 31 w 1510"/>
              <a:gd name="T1" fmla="*/ 297 h 999"/>
              <a:gd name="T2" fmla="*/ 585 w 1510"/>
              <a:gd name="T3" fmla="*/ 0 h 999"/>
              <a:gd name="T4" fmla="*/ 1250 w 1510"/>
              <a:gd name="T5" fmla="*/ 139 h 999"/>
              <a:gd name="T6" fmla="*/ 1174 w 1510"/>
              <a:gd name="T7" fmla="*/ 278 h 999"/>
              <a:gd name="T8" fmla="*/ 1273 w 1510"/>
              <a:gd name="T9" fmla="*/ 557 h 999"/>
              <a:gd name="T10" fmla="*/ 1359 w 1510"/>
              <a:gd name="T11" fmla="*/ 738 h 999"/>
              <a:gd name="T12" fmla="*/ 1159 w 1510"/>
              <a:gd name="T13" fmla="*/ 806 h 999"/>
              <a:gd name="T14" fmla="*/ 676 w 1510"/>
              <a:gd name="T15" fmla="*/ 949 h 999"/>
              <a:gd name="T16" fmla="*/ 224 w 1510"/>
              <a:gd name="T17" fmla="*/ 725 h 999"/>
              <a:gd name="T18" fmla="*/ 95 w 1510"/>
              <a:gd name="T19" fmla="*/ 541 h 999"/>
              <a:gd name="T20" fmla="*/ 1440 w 1510"/>
              <a:gd name="T21" fmla="*/ 528 h 999"/>
              <a:gd name="T22" fmla="*/ 1198 w 1510"/>
              <a:gd name="T23" fmla="*/ 773 h 999"/>
              <a:gd name="T24" fmla="*/ 217 w 1510"/>
              <a:gd name="T25" fmla="*/ 403 h 999"/>
              <a:gd name="T26" fmla="*/ 584 w 1510"/>
              <a:gd name="T27" fmla="*/ 526 h 999"/>
              <a:gd name="T28" fmla="*/ 1282 w 1510"/>
              <a:gd name="T29" fmla="*/ 154 h 999"/>
              <a:gd name="T30" fmla="*/ 539 w 1510"/>
              <a:gd name="T31" fmla="*/ 24 h 999"/>
              <a:gd name="T32" fmla="*/ 54 w 1510"/>
              <a:gd name="T33" fmla="*/ 349 h 999"/>
              <a:gd name="T34" fmla="*/ 372 w 1510"/>
              <a:gd name="T35" fmla="*/ 264 h 999"/>
              <a:gd name="T36" fmla="*/ 666 w 1510"/>
              <a:gd name="T37" fmla="*/ 232 h 999"/>
              <a:gd name="T38" fmla="*/ 1105 w 1510"/>
              <a:gd name="T39" fmla="*/ 738 h 999"/>
              <a:gd name="T40" fmla="*/ 1132 w 1510"/>
              <a:gd name="T41" fmla="*/ 743 h 999"/>
              <a:gd name="T42" fmla="*/ 1163 w 1510"/>
              <a:gd name="T43" fmla="*/ 774 h 999"/>
              <a:gd name="T44" fmla="*/ 1124 w 1510"/>
              <a:gd name="T45" fmla="*/ 521 h 999"/>
              <a:gd name="T46" fmla="*/ 1110 w 1510"/>
              <a:gd name="T47" fmla="*/ 590 h 999"/>
              <a:gd name="T48" fmla="*/ 1104 w 1510"/>
              <a:gd name="T49" fmla="*/ 604 h 999"/>
              <a:gd name="T50" fmla="*/ 1038 w 1510"/>
              <a:gd name="T51" fmla="*/ 778 h 999"/>
              <a:gd name="T52" fmla="*/ 931 w 1510"/>
              <a:gd name="T53" fmla="*/ 797 h 999"/>
              <a:gd name="T54" fmla="*/ 787 w 1510"/>
              <a:gd name="T55" fmla="*/ 956 h 999"/>
              <a:gd name="T56" fmla="*/ 1075 w 1510"/>
              <a:gd name="T57" fmla="*/ 695 h 999"/>
              <a:gd name="T58" fmla="*/ 1077 w 1510"/>
              <a:gd name="T59" fmla="*/ 542 h 999"/>
              <a:gd name="T60" fmla="*/ 544 w 1510"/>
              <a:gd name="T61" fmla="*/ 521 h 999"/>
              <a:gd name="T62" fmla="*/ 235 w 1510"/>
              <a:gd name="T63" fmla="*/ 678 h 999"/>
              <a:gd name="T64" fmla="*/ 722 w 1510"/>
              <a:gd name="T65" fmla="*/ 774 h 999"/>
              <a:gd name="T66" fmla="*/ 930 w 1510"/>
              <a:gd name="T67" fmla="*/ 633 h 999"/>
              <a:gd name="T68" fmla="*/ 1077 w 1510"/>
              <a:gd name="T69" fmla="*/ 542 h 999"/>
              <a:gd name="T70" fmla="*/ 1024 w 1510"/>
              <a:gd name="T71" fmla="*/ 563 h 999"/>
              <a:gd name="T72" fmla="*/ 1022 w 1510"/>
              <a:gd name="T73" fmla="*/ 627 h 999"/>
              <a:gd name="T74" fmla="*/ 955 w 1510"/>
              <a:gd name="T75" fmla="*/ 562 h 999"/>
              <a:gd name="T76" fmla="*/ 978 w 1510"/>
              <a:gd name="T77" fmla="*/ 552 h 999"/>
              <a:gd name="T78" fmla="*/ 900 w 1510"/>
              <a:gd name="T79" fmla="*/ 722 h 999"/>
              <a:gd name="T80" fmla="*/ 679 w 1510"/>
              <a:gd name="T81" fmla="*/ 941 h 999"/>
              <a:gd name="T82" fmla="*/ 737 w 1510"/>
              <a:gd name="T83" fmla="*/ 839 h 999"/>
              <a:gd name="T84" fmla="*/ 713 w 1510"/>
              <a:gd name="T85" fmla="*/ 789 h 999"/>
              <a:gd name="T86" fmla="*/ 689 w 1510"/>
              <a:gd name="T87" fmla="*/ 860 h 999"/>
              <a:gd name="T88" fmla="*/ 674 w 1510"/>
              <a:gd name="T89" fmla="*/ 197 h 999"/>
              <a:gd name="T90" fmla="*/ 653 w 1510"/>
              <a:gd name="T91" fmla="*/ 170 h 999"/>
              <a:gd name="T92" fmla="*/ 317 w 1510"/>
              <a:gd name="T93" fmla="*/ 308 h 999"/>
              <a:gd name="T94" fmla="*/ 180 w 1510"/>
              <a:gd name="T95" fmla="*/ 410 h 999"/>
              <a:gd name="T96" fmla="*/ 538 w 1510"/>
              <a:gd name="T97" fmla="*/ 212 h 999"/>
              <a:gd name="T98" fmla="*/ 181 w 1510"/>
              <a:gd name="T99" fmla="*/ 456 h 999"/>
              <a:gd name="T100" fmla="*/ 199 w 1510"/>
              <a:gd name="T101" fmla="*/ 570 h 999"/>
              <a:gd name="T102" fmla="*/ 130 w 1510"/>
              <a:gd name="T103" fmla="*/ 531 h 999"/>
              <a:gd name="T104" fmla="*/ 117 w 1510"/>
              <a:gd name="T105" fmla="*/ 591 h 999"/>
              <a:gd name="T106" fmla="*/ 128 w 1510"/>
              <a:gd name="T107" fmla="*/ 717 h 999"/>
              <a:gd name="T108" fmla="*/ 209 w 1510"/>
              <a:gd name="T109" fmla="*/ 725 h 999"/>
              <a:gd name="T110" fmla="*/ 232 w 1510"/>
              <a:gd name="T111" fmla="*/ 710 h 999"/>
              <a:gd name="T112" fmla="*/ 184 w 1510"/>
              <a:gd name="T113" fmla="*/ 471 h 999"/>
              <a:gd name="T114" fmla="*/ 130 w 1510"/>
              <a:gd name="T115" fmla="*/ 502 h 9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10" h="999">
                <a:moveTo>
                  <a:pt x="119" y="521"/>
                </a:moveTo>
                <a:cubicBezTo>
                  <a:pt x="112" y="507"/>
                  <a:pt x="103" y="487"/>
                  <a:pt x="109" y="469"/>
                </a:cubicBezTo>
                <a:cubicBezTo>
                  <a:pt x="114" y="453"/>
                  <a:pt x="130" y="447"/>
                  <a:pt x="148" y="443"/>
                </a:cubicBezTo>
                <a:cubicBezTo>
                  <a:pt x="150" y="434"/>
                  <a:pt x="145" y="414"/>
                  <a:pt x="148" y="401"/>
                </a:cubicBezTo>
                <a:cubicBezTo>
                  <a:pt x="105" y="380"/>
                  <a:pt x="57" y="366"/>
                  <a:pt x="13" y="345"/>
                </a:cubicBezTo>
                <a:cubicBezTo>
                  <a:pt x="0" y="321"/>
                  <a:pt x="29" y="314"/>
                  <a:pt x="31" y="297"/>
                </a:cubicBezTo>
                <a:cubicBezTo>
                  <a:pt x="37" y="290"/>
                  <a:pt x="46" y="287"/>
                  <a:pt x="52" y="279"/>
                </a:cubicBezTo>
                <a:cubicBezTo>
                  <a:pt x="62" y="277"/>
                  <a:pt x="71" y="272"/>
                  <a:pt x="78" y="267"/>
                </a:cubicBezTo>
                <a:cubicBezTo>
                  <a:pt x="183" y="228"/>
                  <a:pt x="281" y="164"/>
                  <a:pt x="376" y="109"/>
                </a:cubicBezTo>
                <a:cubicBezTo>
                  <a:pt x="392" y="99"/>
                  <a:pt x="408" y="91"/>
                  <a:pt x="424" y="81"/>
                </a:cubicBezTo>
                <a:cubicBezTo>
                  <a:pt x="457" y="62"/>
                  <a:pt x="482" y="43"/>
                  <a:pt x="518" y="24"/>
                </a:cubicBezTo>
                <a:cubicBezTo>
                  <a:pt x="538" y="13"/>
                  <a:pt x="560" y="0"/>
                  <a:pt x="585" y="0"/>
                </a:cubicBezTo>
                <a:cubicBezTo>
                  <a:pt x="601" y="1"/>
                  <a:pt x="621" y="8"/>
                  <a:pt x="636" y="9"/>
                </a:cubicBezTo>
                <a:cubicBezTo>
                  <a:pt x="712" y="36"/>
                  <a:pt x="797" y="57"/>
                  <a:pt x="882" y="68"/>
                </a:cubicBezTo>
                <a:cubicBezTo>
                  <a:pt x="901" y="70"/>
                  <a:pt x="919" y="74"/>
                  <a:pt x="936" y="71"/>
                </a:cubicBezTo>
                <a:cubicBezTo>
                  <a:pt x="938" y="75"/>
                  <a:pt x="945" y="74"/>
                  <a:pt x="947" y="76"/>
                </a:cubicBezTo>
                <a:cubicBezTo>
                  <a:pt x="1035" y="87"/>
                  <a:pt x="1120" y="100"/>
                  <a:pt x="1196" y="120"/>
                </a:cubicBezTo>
                <a:cubicBezTo>
                  <a:pt x="1215" y="125"/>
                  <a:pt x="1232" y="135"/>
                  <a:pt x="1250" y="139"/>
                </a:cubicBezTo>
                <a:cubicBezTo>
                  <a:pt x="1263" y="142"/>
                  <a:pt x="1279" y="142"/>
                  <a:pt x="1295" y="145"/>
                </a:cubicBezTo>
                <a:cubicBezTo>
                  <a:pt x="1310" y="148"/>
                  <a:pt x="1324" y="154"/>
                  <a:pt x="1338" y="159"/>
                </a:cubicBezTo>
                <a:cubicBezTo>
                  <a:pt x="1354" y="181"/>
                  <a:pt x="1335" y="192"/>
                  <a:pt x="1322" y="203"/>
                </a:cubicBezTo>
                <a:cubicBezTo>
                  <a:pt x="1302" y="209"/>
                  <a:pt x="1287" y="225"/>
                  <a:pt x="1269" y="235"/>
                </a:cubicBezTo>
                <a:cubicBezTo>
                  <a:pt x="1259" y="239"/>
                  <a:pt x="1248" y="241"/>
                  <a:pt x="1239" y="246"/>
                </a:cubicBezTo>
                <a:cubicBezTo>
                  <a:pt x="1217" y="258"/>
                  <a:pt x="1196" y="268"/>
                  <a:pt x="1174" y="278"/>
                </a:cubicBezTo>
                <a:cubicBezTo>
                  <a:pt x="1110" y="308"/>
                  <a:pt x="1051" y="349"/>
                  <a:pt x="990" y="383"/>
                </a:cubicBezTo>
                <a:cubicBezTo>
                  <a:pt x="1028" y="427"/>
                  <a:pt x="1067" y="473"/>
                  <a:pt x="1084" y="533"/>
                </a:cubicBezTo>
                <a:cubicBezTo>
                  <a:pt x="1097" y="524"/>
                  <a:pt x="1109" y="511"/>
                  <a:pt x="1128" y="514"/>
                </a:cubicBezTo>
                <a:cubicBezTo>
                  <a:pt x="1157" y="517"/>
                  <a:pt x="1135" y="549"/>
                  <a:pt x="1143" y="567"/>
                </a:cubicBezTo>
                <a:cubicBezTo>
                  <a:pt x="1150" y="585"/>
                  <a:pt x="1180" y="586"/>
                  <a:pt x="1180" y="611"/>
                </a:cubicBezTo>
                <a:cubicBezTo>
                  <a:pt x="1216" y="599"/>
                  <a:pt x="1245" y="579"/>
                  <a:pt x="1273" y="557"/>
                </a:cubicBezTo>
                <a:cubicBezTo>
                  <a:pt x="1300" y="537"/>
                  <a:pt x="1337" y="518"/>
                  <a:pt x="1359" y="492"/>
                </a:cubicBezTo>
                <a:cubicBezTo>
                  <a:pt x="1390" y="489"/>
                  <a:pt x="1425" y="503"/>
                  <a:pt x="1449" y="522"/>
                </a:cubicBezTo>
                <a:cubicBezTo>
                  <a:pt x="1478" y="556"/>
                  <a:pt x="1500" y="604"/>
                  <a:pt x="1505" y="656"/>
                </a:cubicBezTo>
                <a:cubicBezTo>
                  <a:pt x="1507" y="671"/>
                  <a:pt x="1506" y="679"/>
                  <a:pt x="1503" y="687"/>
                </a:cubicBezTo>
                <a:cubicBezTo>
                  <a:pt x="1510" y="702"/>
                  <a:pt x="1498" y="708"/>
                  <a:pt x="1489" y="709"/>
                </a:cubicBezTo>
                <a:cubicBezTo>
                  <a:pt x="1441" y="714"/>
                  <a:pt x="1405" y="725"/>
                  <a:pt x="1359" y="738"/>
                </a:cubicBezTo>
                <a:cubicBezTo>
                  <a:pt x="1348" y="741"/>
                  <a:pt x="1337" y="744"/>
                  <a:pt x="1327" y="746"/>
                </a:cubicBezTo>
                <a:cubicBezTo>
                  <a:pt x="1311" y="750"/>
                  <a:pt x="1300" y="758"/>
                  <a:pt x="1281" y="761"/>
                </a:cubicBezTo>
                <a:cubicBezTo>
                  <a:pt x="1274" y="763"/>
                  <a:pt x="1264" y="768"/>
                  <a:pt x="1254" y="771"/>
                </a:cubicBezTo>
                <a:cubicBezTo>
                  <a:pt x="1233" y="777"/>
                  <a:pt x="1211" y="779"/>
                  <a:pt x="1198" y="786"/>
                </a:cubicBezTo>
                <a:cubicBezTo>
                  <a:pt x="1186" y="792"/>
                  <a:pt x="1181" y="800"/>
                  <a:pt x="1169" y="790"/>
                </a:cubicBezTo>
                <a:cubicBezTo>
                  <a:pt x="1165" y="795"/>
                  <a:pt x="1163" y="802"/>
                  <a:pt x="1159" y="806"/>
                </a:cubicBezTo>
                <a:cubicBezTo>
                  <a:pt x="1136" y="806"/>
                  <a:pt x="1114" y="833"/>
                  <a:pt x="1099" y="820"/>
                </a:cubicBezTo>
                <a:cubicBezTo>
                  <a:pt x="1046" y="838"/>
                  <a:pt x="990" y="857"/>
                  <a:pt x="938" y="882"/>
                </a:cubicBezTo>
                <a:cubicBezTo>
                  <a:pt x="898" y="902"/>
                  <a:pt x="858" y="924"/>
                  <a:pt x="821" y="948"/>
                </a:cubicBezTo>
                <a:cubicBezTo>
                  <a:pt x="808" y="956"/>
                  <a:pt x="794" y="963"/>
                  <a:pt x="783" y="971"/>
                </a:cubicBezTo>
                <a:cubicBezTo>
                  <a:pt x="776" y="975"/>
                  <a:pt x="772" y="983"/>
                  <a:pt x="765" y="986"/>
                </a:cubicBezTo>
                <a:cubicBezTo>
                  <a:pt x="731" y="999"/>
                  <a:pt x="694" y="966"/>
                  <a:pt x="676" y="949"/>
                </a:cubicBezTo>
                <a:cubicBezTo>
                  <a:pt x="657" y="932"/>
                  <a:pt x="652" y="913"/>
                  <a:pt x="643" y="882"/>
                </a:cubicBezTo>
                <a:cubicBezTo>
                  <a:pt x="640" y="870"/>
                  <a:pt x="637" y="855"/>
                  <a:pt x="637" y="839"/>
                </a:cubicBezTo>
                <a:cubicBezTo>
                  <a:pt x="581" y="831"/>
                  <a:pt x="530" y="826"/>
                  <a:pt x="474" y="812"/>
                </a:cubicBezTo>
                <a:cubicBezTo>
                  <a:pt x="388" y="792"/>
                  <a:pt x="311" y="748"/>
                  <a:pt x="247" y="705"/>
                </a:cubicBezTo>
                <a:cubicBezTo>
                  <a:pt x="244" y="710"/>
                  <a:pt x="248" y="713"/>
                  <a:pt x="245" y="717"/>
                </a:cubicBezTo>
                <a:cubicBezTo>
                  <a:pt x="238" y="721"/>
                  <a:pt x="233" y="722"/>
                  <a:pt x="224" y="725"/>
                </a:cubicBezTo>
                <a:cubicBezTo>
                  <a:pt x="226" y="734"/>
                  <a:pt x="229" y="742"/>
                  <a:pt x="229" y="746"/>
                </a:cubicBezTo>
                <a:cubicBezTo>
                  <a:pt x="206" y="770"/>
                  <a:pt x="169" y="789"/>
                  <a:pt x="128" y="778"/>
                </a:cubicBezTo>
                <a:cubicBezTo>
                  <a:pt x="123" y="776"/>
                  <a:pt x="121" y="772"/>
                  <a:pt x="115" y="771"/>
                </a:cubicBezTo>
                <a:cubicBezTo>
                  <a:pt x="112" y="770"/>
                  <a:pt x="109" y="775"/>
                  <a:pt x="105" y="773"/>
                </a:cubicBezTo>
                <a:cubicBezTo>
                  <a:pt x="71" y="758"/>
                  <a:pt x="48" y="733"/>
                  <a:pt x="31" y="704"/>
                </a:cubicBezTo>
                <a:cubicBezTo>
                  <a:pt x="61" y="668"/>
                  <a:pt x="66" y="586"/>
                  <a:pt x="95" y="541"/>
                </a:cubicBezTo>
                <a:cubicBezTo>
                  <a:pt x="100" y="534"/>
                  <a:pt x="117" y="518"/>
                  <a:pt x="119" y="521"/>
                </a:cubicBezTo>
                <a:close/>
                <a:moveTo>
                  <a:pt x="1305" y="744"/>
                </a:moveTo>
                <a:cubicBezTo>
                  <a:pt x="1345" y="731"/>
                  <a:pt x="1394" y="717"/>
                  <a:pt x="1437" y="707"/>
                </a:cubicBezTo>
                <a:cubicBezTo>
                  <a:pt x="1457" y="702"/>
                  <a:pt x="1481" y="702"/>
                  <a:pt x="1490" y="688"/>
                </a:cubicBezTo>
                <a:cubicBezTo>
                  <a:pt x="1500" y="656"/>
                  <a:pt x="1489" y="611"/>
                  <a:pt x="1474" y="583"/>
                </a:cubicBezTo>
                <a:cubicBezTo>
                  <a:pt x="1465" y="566"/>
                  <a:pt x="1450" y="536"/>
                  <a:pt x="1440" y="528"/>
                </a:cubicBezTo>
                <a:cubicBezTo>
                  <a:pt x="1420" y="514"/>
                  <a:pt x="1401" y="504"/>
                  <a:pt x="1378" y="504"/>
                </a:cubicBezTo>
                <a:cubicBezTo>
                  <a:pt x="1326" y="527"/>
                  <a:pt x="1281" y="566"/>
                  <a:pt x="1232" y="599"/>
                </a:cubicBezTo>
                <a:cubicBezTo>
                  <a:pt x="1219" y="608"/>
                  <a:pt x="1206" y="613"/>
                  <a:pt x="1191" y="618"/>
                </a:cubicBezTo>
                <a:cubicBezTo>
                  <a:pt x="1188" y="620"/>
                  <a:pt x="1185" y="628"/>
                  <a:pt x="1181" y="626"/>
                </a:cubicBezTo>
                <a:cubicBezTo>
                  <a:pt x="1191" y="652"/>
                  <a:pt x="1167" y="661"/>
                  <a:pt x="1148" y="660"/>
                </a:cubicBezTo>
                <a:cubicBezTo>
                  <a:pt x="1176" y="685"/>
                  <a:pt x="1198" y="728"/>
                  <a:pt x="1198" y="773"/>
                </a:cubicBezTo>
                <a:cubicBezTo>
                  <a:pt x="1232" y="761"/>
                  <a:pt x="1269" y="756"/>
                  <a:pt x="1305" y="744"/>
                </a:cubicBezTo>
                <a:close/>
                <a:moveTo>
                  <a:pt x="595" y="238"/>
                </a:moveTo>
                <a:cubicBezTo>
                  <a:pt x="576" y="236"/>
                  <a:pt x="562" y="235"/>
                  <a:pt x="551" y="227"/>
                </a:cubicBezTo>
                <a:cubicBezTo>
                  <a:pt x="543" y="221"/>
                  <a:pt x="537" y="225"/>
                  <a:pt x="523" y="231"/>
                </a:cubicBezTo>
                <a:cubicBezTo>
                  <a:pt x="499" y="241"/>
                  <a:pt x="474" y="256"/>
                  <a:pt x="455" y="264"/>
                </a:cubicBezTo>
                <a:cubicBezTo>
                  <a:pt x="376" y="302"/>
                  <a:pt x="296" y="361"/>
                  <a:pt x="217" y="403"/>
                </a:cubicBezTo>
                <a:cubicBezTo>
                  <a:pt x="216" y="403"/>
                  <a:pt x="214" y="405"/>
                  <a:pt x="216" y="405"/>
                </a:cubicBezTo>
                <a:cubicBezTo>
                  <a:pt x="216" y="404"/>
                  <a:pt x="216" y="404"/>
                  <a:pt x="217" y="404"/>
                </a:cubicBezTo>
                <a:cubicBezTo>
                  <a:pt x="264" y="413"/>
                  <a:pt x="300" y="425"/>
                  <a:pt x="340" y="444"/>
                </a:cubicBezTo>
                <a:cubicBezTo>
                  <a:pt x="365" y="456"/>
                  <a:pt x="394" y="465"/>
                  <a:pt x="422" y="472"/>
                </a:cubicBezTo>
                <a:cubicBezTo>
                  <a:pt x="465" y="485"/>
                  <a:pt x="508" y="498"/>
                  <a:pt x="544" y="512"/>
                </a:cubicBezTo>
                <a:cubicBezTo>
                  <a:pt x="558" y="518"/>
                  <a:pt x="571" y="521"/>
                  <a:pt x="584" y="526"/>
                </a:cubicBezTo>
                <a:cubicBezTo>
                  <a:pt x="606" y="535"/>
                  <a:pt x="642" y="561"/>
                  <a:pt x="667" y="561"/>
                </a:cubicBezTo>
                <a:cubicBezTo>
                  <a:pt x="676" y="561"/>
                  <a:pt x="683" y="554"/>
                  <a:pt x="692" y="557"/>
                </a:cubicBezTo>
                <a:cubicBezTo>
                  <a:pt x="781" y="491"/>
                  <a:pt x="891" y="444"/>
                  <a:pt x="980" y="377"/>
                </a:cubicBezTo>
                <a:cubicBezTo>
                  <a:pt x="1037" y="346"/>
                  <a:pt x="1093" y="308"/>
                  <a:pt x="1154" y="277"/>
                </a:cubicBezTo>
                <a:cubicBezTo>
                  <a:pt x="1214" y="246"/>
                  <a:pt x="1281" y="223"/>
                  <a:pt x="1331" y="179"/>
                </a:cubicBezTo>
                <a:cubicBezTo>
                  <a:pt x="1322" y="159"/>
                  <a:pt x="1300" y="158"/>
                  <a:pt x="1282" y="154"/>
                </a:cubicBezTo>
                <a:cubicBezTo>
                  <a:pt x="1263" y="149"/>
                  <a:pt x="1242" y="147"/>
                  <a:pt x="1224" y="140"/>
                </a:cubicBezTo>
                <a:cubicBezTo>
                  <a:pt x="1167" y="118"/>
                  <a:pt x="1106" y="109"/>
                  <a:pt x="1043" y="99"/>
                </a:cubicBezTo>
                <a:cubicBezTo>
                  <a:pt x="974" y="88"/>
                  <a:pt x="912" y="79"/>
                  <a:pt x="848" y="75"/>
                </a:cubicBezTo>
                <a:cubicBezTo>
                  <a:pt x="821" y="67"/>
                  <a:pt x="793" y="63"/>
                  <a:pt x="765" y="57"/>
                </a:cubicBezTo>
                <a:cubicBezTo>
                  <a:pt x="738" y="51"/>
                  <a:pt x="712" y="44"/>
                  <a:pt x="689" y="35"/>
                </a:cubicBezTo>
                <a:cubicBezTo>
                  <a:pt x="637" y="21"/>
                  <a:pt x="587" y="1"/>
                  <a:pt x="539" y="24"/>
                </a:cubicBezTo>
                <a:cubicBezTo>
                  <a:pt x="512" y="37"/>
                  <a:pt x="484" y="55"/>
                  <a:pt x="458" y="71"/>
                </a:cubicBezTo>
                <a:cubicBezTo>
                  <a:pt x="404" y="105"/>
                  <a:pt x="350" y="135"/>
                  <a:pt x="297" y="166"/>
                </a:cubicBezTo>
                <a:cubicBezTo>
                  <a:pt x="270" y="182"/>
                  <a:pt x="245" y="199"/>
                  <a:pt x="219" y="212"/>
                </a:cubicBezTo>
                <a:cubicBezTo>
                  <a:pt x="168" y="238"/>
                  <a:pt x="109" y="267"/>
                  <a:pt x="54" y="291"/>
                </a:cubicBezTo>
                <a:cubicBezTo>
                  <a:pt x="51" y="306"/>
                  <a:pt x="28" y="312"/>
                  <a:pt x="26" y="328"/>
                </a:cubicBezTo>
                <a:cubicBezTo>
                  <a:pt x="24" y="340"/>
                  <a:pt x="40" y="349"/>
                  <a:pt x="54" y="349"/>
                </a:cubicBezTo>
                <a:cubicBezTo>
                  <a:pt x="70" y="358"/>
                  <a:pt x="91" y="367"/>
                  <a:pt x="108" y="370"/>
                </a:cubicBezTo>
                <a:cubicBezTo>
                  <a:pt x="122" y="381"/>
                  <a:pt x="141" y="390"/>
                  <a:pt x="160" y="392"/>
                </a:cubicBezTo>
                <a:cubicBezTo>
                  <a:pt x="179" y="376"/>
                  <a:pt x="205" y="374"/>
                  <a:pt x="225" y="360"/>
                </a:cubicBezTo>
                <a:cubicBezTo>
                  <a:pt x="237" y="352"/>
                  <a:pt x="245" y="341"/>
                  <a:pt x="257" y="333"/>
                </a:cubicBezTo>
                <a:cubicBezTo>
                  <a:pt x="269" y="325"/>
                  <a:pt x="283" y="318"/>
                  <a:pt x="296" y="311"/>
                </a:cubicBezTo>
                <a:cubicBezTo>
                  <a:pt x="321" y="295"/>
                  <a:pt x="344" y="276"/>
                  <a:pt x="372" y="264"/>
                </a:cubicBezTo>
                <a:cubicBezTo>
                  <a:pt x="427" y="241"/>
                  <a:pt x="480" y="213"/>
                  <a:pt x="539" y="192"/>
                </a:cubicBezTo>
                <a:cubicBezTo>
                  <a:pt x="553" y="170"/>
                  <a:pt x="570" y="152"/>
                  <a:pt x="601" y="147"/>
                </a:cubicBezTo>
                <a:cubicBezTo>
                  <a:pt x="615" y="145"/>
                  <a:pt x="616" y="146"/>
                  <a:pt x="627" y="147"/>
                </a:cubicBezTo>
                <a:cubicBezTo>
                  <a:pt x="646" y="150"/>
                  <a:pt x="657" y="152"/>
                  <a:pt x="666" y="159"/>
                </a:cubicBezTo>
                <a:cubicBezTo>
                  <a:pt x="676" y="166"/>
                  <a:pt x="682" y="181"/>
                  <a:pt x="688" y="191"/>
                </a:cubicBezTo>
                <a:cubicBezTo>
                  <a:pt x="687" y="211"/>
                  <a:pt x="678" y="223"/>
                  <a:pt x="666" y="232"/>
                </a:cubicBezTo>
                <a:cubicBezTo>
                  <a:pt x="642" y="245"/>
                  <a:pt x="620" y="242"/>
                  <a:pt x="595" y="238"/>
                </a:cubicBezTo>
                <a:close/>
                <a:moveTo>
                  <a:pt x="1163" y="688"/>
                </a:moveTo>
                <a:cubicBezTo>
                  <a:pt x="1152" y="679"/>
                  <a:pt x="1142" y="670"/>
                  <a:pt x="1133" y="660"/>
                </a:cubicBezTo>
                <a:cubicBezTo>
                  <a:pt x="1120" y="662"/>
                  <a:pt x="1102" y="664"/>
                  <a:pt x="1090" y="667"/>
                </a:cubicBezTo>
                <a:cubicBezTo>
                  <a:pt x="1094" y="678"/>
                  <a:pt x="1100" y="687"/>
                  <a:pt x="1105" y="697"/>
                </a:cubicBezTo>
                <a:cubicBezTo>
                  <a:pt x="1104" y="711"/>
                  <a:pt x="1107" y="724"/>
                  <a:pt x="1105" y="738"/>
                </a:cubicBezTo>
                <a:cubicBezTo>
                  <a:pt x="1105" y="744"/>
                  <a:pt x="1101" y="751"/>
                  <a:pt x="1102" y="758"/>
                </a:cubicBezTo>
                <a:cubicBezTo>
                  <a:pt x="1103" y="765"/>
                  <a:pt x="1110" y="773"/>
                  <a:pt x="1112" y="783"/>
                </a:cubicBezTo>
                <a:cubicBezTo>
                  <a:pt x="1113" y="792"/>
                  <a:pt x="1111" y="800"/>
                  <a:pt x="1113" y="810"/>
                </a:cubicBezTo>
                <a:cubicBezTo>
                  <a:pt x="1122" y="810"/>
                  <a:pt x="1124" y="802"/>
                  <a:pt x="1132" y="800"/>
                </a:cubicBezTo>
                <a:cubicBezTo>
                  <a:pt x="1133" y="790"/>
                  <a:pt x="1134" y="781"/>
                  <a:pt x="1133" y="771"/>
                </a:cubicBezTo>
                <a:cubicBezTo>
                  <a:pt x="1132" y="761"/>
                  <a:pt x="1125" y="749"/>
                  <a:pt x="1132" y="743"/>
                </a:cubicBezTo>
                <a:cubicBezTo>
                  <a:pt x="1138" y="758"/>
                  <a:pt x="1140" y="783"/>
                  <a:pt x="1141" y="799"/>
                </a:cubicBezTo>
                <a:cubicBezTo>
                  <a:pt x="1145" y="798"/>
                  <a:pt x="1150" y="798"/>
                  <a:pt x="1153" y="796"/>
                </a:cubicBezTo>
                <a:cubicBezTo>
                  <a:pt x="1153" y="783"/>
                  <a:pt x="1155" y="774"/>
                  <a:pt x="1155" y="763"/>
                </a:cubicBezTo>
                <a:cubicBezTo>
                  <a:pt x="1150" y="756"/>
                  <a:pt x="1152" y="747"/>
                  <a:pt x="1149" y="739"/>
                </a:cubicBezTo>
                <a:cubicBezTo>
                  <a:pt x="1146" y="728"/>
                  <a:pt x="1135" y="718"/>
                  <a:pt x="1139" y="709"/>
                </a:cubicBezTo>
                <a:cubicBezTo>
                  <a:pt x="1152" y="725"/>
                  <a:pt x="1159" y="752"/>
                  <a:pt x="1163" y="774"/>
                </a:cubicBezTo>
                <a:cubicBezTo>
                  <a:pt x="1172" y="774"/>
                  <a:pt x="1176" y="781"/>
                  <a:pt x="1184" y="780"/>
                </a:cubicBezTo>
                <a:cubicBezTo>
                  <a:pt x="1197" y="748"/>
                  <a:pt x="1171" y="715"/>
                  <a:pt x="1163" y="688"/>
                </a:cubicBezTo>
                <a:close/>
                <a:moveTo>
                  <a:pt x="1138" y="651"/>
                </a:moveTo>
                <a:cubicBezTo>
                  <a:pt x="1153" y="648"/>
                  <a:pt x="1170" y="650"/>
                  <a:pt x="1171" y="634"/>
                </a:cubicBezTo>
                <a:cubicBezTo>
                  <a:pt x="1175" y="602"/>
                  <a:pt x="1152" y="588"/>
                  <a:pt x="1135" y="576"/>
                </a:cubicBezTo>
                <a:cubicBezTo>
                  <a:pt x="1127" y="556"/>
                  <a:pt x="1146" y="523"/>
                  <a:pt x="1124" y="521"/>
                </a:cubicBezTo>
                <a:cubicBezTo>
                  <a:pt x="1122" y="521"/>
                  <a:pt x="1111" y="524"/>
                  <a:pt x="1107" y="526"/>
                </a:cubicBezTo>
                <a:cubicBezTo>
                  <a:pt x="1100" y="529"/>
                  <a:pt x="1095" y="539"/>
                  <a:pt x="1088" y="541"/>
                </a:cubicBezTo>
                <a:cubicBezTo>
                  <a:pt x="1087" y="550"/>
                  <a:pt x="1097" y="564"/>
                  <a:pt x="1082" y="563"/>
                </a:cubicBezTo>
                <a:cubicBezTo>
                  <a:pt x="1082" y="559"/>
                  <a:pt x="1081" y="555"/>
                  <a:pt x="1079" y="553"/>
                </a:cubicBezTo>
                <a:cubicBezTo>
                  <a:pt x="1068" y="573"/>
                  <a:pt x="1055" y="601"/>
                  <a:pt x="1061" y="622"/>
                </a:cubicBezTo>
                <a:cubicBezTo>
                  <a:pt x="1076" y="606"/>
                  <a:pt x="1089" y="577"/>
                  <a:pt x="1110" y="590"/>
                </a:cubicBezTo>
                <a:cubicBezTo>
                  <a:pt x="1141" y="623"/>
                  <a:pt x="1058" y="622"/>
                  <a:pt x="1080" y="656"/>
                </a:cubicBezTo>
                <a:cubicBezTo>
                  <a:pt x="1088" y="655"/>
                  <a:pt x="1106" y="654"/>
                  <a:pt x="1119" y="652"/>
                </a:cubicBezTo>
                <a:cubicBezTo>
                  <a:pt x="1121" y="647"/>
                  <a:pt x="1126" y="645"/>
                  <a:pt x="1132" y="644"/>
                </a:cubicBezTo>
                <a:cubicBezTo>
                  <a:pt x="1132" y="648"/>
                  <a:pt x="1135" y="649"/>
                  <a:pt x="1138" y="651"/>
                </a:cubicBezTo>
                <a:close/>
                <a:moveTo>
                  <a:pt x="1074" y="626"/>
                </a:moveTo>
                <a:cubicBezTo>
                  <a:pt x="1083" y="617"/>
                  <a:pt x="1097" y="615"/>
                  <a:pt x="1104" y="604"/>
                </a:cubicBezTo>
                <a:cubicBezTo>
                  <a:pt x="1103" y="602"/>
                  <a:pt x="1099" y="602"/>
                  <a:pt x="1098" y="599"/>
                </a:cubicBezTo>
                <a:cubicBezTo>
                  <a:pt x="1086" y="602"/>
                  <a:pt x="1075" y="622"/>
                  <a:pt x="1074" y="626"/>
                </a:cubicBezTo>
                <a:close/>
                <a:moveTo>
                  <a:pt x="1097" y="769"/>
                </a:moveTo>
                <a:cubicBezTo>
                  <a:pt x="1096" y="776"/>
                  <a:pt x="1096" y="779"/>
                  <a:pt x="1089" y="781"/>
                </a:cubicBezTo>
                <a:cubicBezTo>
                  <a:pt x="1074" y="774"/>
                  <a:pt x="1053" y="779"/>
                  <a:pt x="1041" y="783"/>
                </a:cubicBezTo>
                <a:cubicBezTo>
                  <a:pt x="1042" y="779"/>
                  <a:pt x="1038" y="780"/>
                  <a:pt x="1038" y="778"/>
                </a:cubicBezTo>
                <a:cubicBezTo>
                  <a:pt x="1052" y="755"/>
                  <a:pt x="1062" y="728"/>
                  <a:pt x="1068" y="697"/>
                </a:cubicBezTo>
                <a:cubicBezTo>
                  <a:pt x="1062" y="693"/>
                  <a:pt x="1060" y="686"/>
                  <a:pt x="1053" y="683"/>
                </a:cubicBezTo>
                <a:cubicBezTo>
                  <a:pt x="1046" y="690"/>
                  <a:pt x="1036" y="700"/>
                  <a:pt x="1026" y="695"/>
                </a:cubicBezTo>
                <a:cubicBezTo>
                  <a:pt x="995" y="714"/>
                  <a:pt x="968" y="743"/>
                  <a:pt x="953" y="776"/>
                </a:cubicBezTo>
                <a:cubicBezTo>
                  <a:pt x="952" y="779"/>
                  <a:pt x="951" y="782"/>
                  <a:pt x="952" y="785"/>
                </a:cubicBezTo>
                <a:cubicBezTo>
                  <a:pt x="946" y="790"/>
                  <a:pt x="941" y="811"/>
                  <a:pt x="931" y="797"/>
                </a:cubicBezTo>
                <a:cubicBezTo>
                  <a:pt x="931" y="788"/>
                  <a:pt x="925" y="772"/>
                  <a:pt x="917" y="764"/>
                </a:cubicBezTo>
                <a:cubicBezTo>
                  <a:pt x="902" y="749"/>
                  <a:pt x="883" y="750"/>
                  <a:pt x="870" y="743"/>
                </a:cubicBezTo>
                <a:cubicBezTo>
                  <a:pt x="866" y="737"/>
                  <a:pt x="877" y="735"/>
                  <a:pt x="872" y="730"/>
                </a:cubicBezTo>
                <a:cubicBezTo>
                  <a:pt x="827" y="744"/>
                  <a:pt x="765" y="758"/>
                  <a:pt x="713" y="751"/>
                </a:cubicBezTo>
                <a:cubicBezTo>
                  <a:pt x="716" y="760"/>
                  <a:pt x="730" y="768"/>
                  <a:pt x="738" y="775"/>
                </a:cubicBezTo>
                <a:cubicBezTo>
                  <a:pt x="772" y="815"/>
                  <a:pt x="802" y="882"/>
                  <a:pt x="787" y="956"/>
                </a:cubicBezTo>
                <a:cubicBezTo>
                  <a:pt x="859" y="912"/>
                  <a:pt x="935" y="868"/>
                  <a:pt x="1018" y="836"/>
                </a:cubicBezTo>
                <a:cubicBezTo>
                  <a:pt x="1046" y="825"/>
                  <a:pt x="1077" y="819"/>
                  <a:pt x="1103" y="802"/>
                </a:cubicBezTo>
                <a:cubicBezTo>
                  <a:pt x="1103" y="790"/>
                  <a:pt x="1104" y="776"/>
                  <a:pt x="1097" y="769"/>
                </a:cubicBezTo>
                <a:close/>
                <a:moveTo>
                  <a:pt x="1094" y="743"/>
                </a:moveTo>
                <a:cubicBezTo>
                  <a:pt x="1101" y="720"/>
                  <a:pt x="1096" y="690"/>
                  <a:pt x="1083" y="677"/>
                </a:cubicBezTo>
                <a:cubicBezTo>
                  <a:pt x="1084" y="687"/>
                  <a:pt x="1077" y="690"/>
                  <a:pt x="1075" y="695"/>
                </a:cubicBezTo>
                <a:cubicBezTo>
                  <a:pt x="1074" y="699"/>
                  <a:pt x="1077" y="705"/>
                  <a:pt x="1075" y="712"/>
                </a:cubicBezTo>
                <a:cubicBezTo>
                  <a:pt x="1071" y="731"/>
                  <a:pt x="1057" y="747"/>
                  <a:pt x="1057" y="768"/>
                </a:cubicBezTo>
                <a:cubicBezTo>
                  <a:pt x="1065" y="768"/>
                  <a:pt x="1089" y="773"/>
                  <a:pt x="1092" y="758"/>
                </a:cubicBezTo>
                <a:cubicBezTo>
                  <a:pt x="1092" y="752"/>
                  <a:pt x="1088" y="751"/>
                  <a:pt x="1089" y="745"/>
                </a:cubicBezTo>
                <a:cubicBezTo>
                  <a:pt x="1091" y="742"/>
                  <a:pt x="1095" y="748"/>
                  <a:pt x="1094" y="743"/>
                </a:cubicBezTo>
                <a:close/>
                <a:moveTo>
                  <a:pt x="1077" y="542"/>
                </a:moveTo>
                <a:cubicBezTo>
                  <a:pt x="1076" y="541"/>
                  <a:pt x="1076" y="540"/>
                  <a:pt x="1075" y="538"/>
                </a:cubicBezTo>
                <a:cubicBezTo>
                  <a:pt x="1052" y="479"/>
                  <a:pt x="1025" y="427"/>
                  <a:pt x="978" y="392"/>
                </a:cubicBezTo>
                <a:cubicBezTo>
                  <a:pt x="883" y="456"/>
                  <a:pt x="779" y="506"/>
                  <a:pt x="686" y="573"/>
                </a:cubicBezTo>
                <a:cubicBezTo>
                  <a:pt x="651" y="573"/>
                  <a:pt x="632" y="557"/>
                  <a:pt x="605" y="546"/>
                </a:cubicBezTo>
                <a:cubicBezTo>
                  <a:pt x="601" y="544"/>
                  <a:pt x="596" y="545"/>
                  <a:pt x="592" y="543"/>
                </a:cubicBezTo>
                <a:cubicBezTo>
                  <a:pt x="576" y="537"/>
                  <a:pt x="560" y="527"/>
                  <a:pt x="544" y="521"/>
                </a:cubicBezTo>
                <a:cubicBezTo>
                  <a:pt x="526" y="514"/>
                  <a:pt x="508" y="510"/>
                  <a:pt x="489" y="505"/>
                </a:cubicBezTo>
                <a:cubicBezTo>
                  <a:pt x="466" y="498"/>
                  <a:pt x="445" y="488"/>
                  <a:pt x="423" y="481"/>
                </a:cubicBezTo>
                <a:cubicBezTo>
                  <a:pt x="399" y="473"/>
                  <a:pt x="374" y="467"/>
                  <a:pt x="349" y="459"/>
                </a:cubicBezTo>
                <a:cubicBezTo>
                  <a:pt x="342" y="463"/>
                  <a:pt x="337" y="471"/>
                  <a:pt x="330" y="475"/>
                </a:cubicBezTo>
                <a:cubicBezTo>
                  <a:pt x="288" y="530"/>
                  <a:pt x="256" y="596"/>
                  <a:pt x="232" y="669"/>
                </a:cubicBezTo>
                <a:cubicBezTo>
                  <a:pt x="237" y="669"/>
                  <a:pt x="237" y="676"/>
                  <a:pt x="235" y="678"/>
                </a:cubicBezTo>
                <a:cubicBezTo>
                  <a:pt x="239" y="682"/>
                  <a:pt x="244" y="686"/>
                  <a:pt x="246" y="693"/>
                </a:cubicBezTo>
                <a:cubicBezTo>
                  <a:pt x="336" y="753"/>
                  <a:pt x="440" y="805"/>
                  <a:pt x="570" y="816"/>
                </a:cubicBezTo>
                <a:cubicBezTo>
                  <a:pt x="576" y="821"/>
                  <a:pt x="580" y="819"/>
                  <a:pt x="587" y="820"/>
                </a:cubicBezTo>
                <a:cubicBezTo>
                  <a:pt x="603" y="821"/>
                  <a:pt x="622" y="830"/>
                  <a:pt x="638" y="825"/>
                </a:cubicBezTo>
                <a:cubicBezTo>
                  <a:pt x="643" y="804"/>
                  <a:pt x="655" y="792"/>
                  <a:pt x="668" y="780"/>
                </a:cubicBezTo>
                <a:cubicBezTo>
                  <a:pt x="686" y="770"/>
                  <a:pt x="704" y="781"/>
                  <a:pt x="722" y="774"/>
                </a:cubicBezTo>
                <a:cubicBezTo>
                  <a:pt x="712" y="762"/>
                  <a:pt x="699" y="757"/>
                  <a:pt x="684" y="753"/>
                </a:cubicBezTo>
                <a:cubicBezTo>
                  <a:pt x="684" y="744"/>
                  <a:pt x="690" y="742"/>
                  <a:pt x="697" y="741"/>
                </a:cubicBezTo>
                <a:cubicBezTo>
                  <a:pt x="721" y="738"/>
                  <a:pt x="748" y="746"/>
                  <a:pt x="774" y="743"/>
                </a:cubicBezTo>
                <a:cubicBezTo>
                  <a:pt x="813" y="738"/>
                  <a:pt x="848" y="726"/>
                  <a:pt x="885" y="718"/>
                </a:cubicBezTo>
                <a:cubicBezTo>
                  <a:pt x="913" y="695"/>
                  <a:pt x="952" y="682"/>
                  <a:pt x="983" y="665"/>
                </a:cubicBezTo>
                <a:cubicBezTo>
                  <a:pt x="962" y="658"/>
                  <a:pt x="947" y="649"/>
                  <a:pt x="930" y="633"/>
                </a:cubicBezTo>
                <a:cubicBezTo>
                  <a:pt x="909" y="614"/>
                  <a:pt x="885" y="587"/>
                  <a:pt x="911" y="565"/>
                </a:cubicBezTo>
                <a:cubicBezTo>
                  <a:pt x="926" y="558"/>
                  <a:pt x="939" y="565"/>
                  <a:pt x="947" y="555"/>
                </a:cubicBezTo>
                <a:cubicBezTo>
                  <a:pt x="955" y="545"/>
                  <a:pt x="950" y="528"/>
                  <a:pt x="955" y="516"/>
                </a:cubicBezTo>
                <a:cubicBezTo>
                  <a:pt x="958" y="509"/>
                  <a:pt x="966" y="503"/>
                  <a:pt x="972" y="501"/>
                </a:cubicBezTo>
                <a:cubicBezTo>
                  <a:pt x="1021" y="514"/>
                  <a:pt x="1037" y="561"/>
                  <a:pt x="1052" y="608"/>
                </a:cubicBezTo>
                <a:cubicBezTo>
                  <a:pt x="1054" y="581"/>
                  <a:pt x="1064" y="562"/>
                  <a:pt x="1077" y="542"/>
                </a:cubicBezTo>
                <a:close/>
                <a:moveTo>
                  <a:pt x="1036" y="639"/>
                </a:moveTo>
                <a:cubicBezTo>
                  <a:pt x="1027" y="653"/>
                  <a:pt x="1027" y="668"/>
                  <a:pt x="1031" y="685"/>
                </a:cubicBezTo>
                <a:cubicBezTo>
                  <a:pt x="1044" y="685"/>
                  <a:pt x="1043" y="671"/>
                  <a:pt x="1053" y="668"/>
                </a:cubicBezTo>
                <a:cubicBezTo>
                  <a:pt x="1061" y="670"/>
                  <a:pt x="1061" y="681"/>
                  <a:pt x="1071" y="682"/>
                </a:cubicBezTo>
                <a:cubicBezTo>
                  <a:pt x="1076" y="654"/>
                  <a:pt x="1059" y="639"/>
                  <a:pt x="1036" y="639"/>
                </a:cubicBezTo>
                <a:close/>
                <a:moveTo>
                  <a:pt x="1024" y="563"/>
                </a:moveTo>
                <a:cubicBezTo>
                  <a:pt x="1011" y="550"/>
                  <a:pt x="999" y="555"/>
                  <a:pt x="988" y="566"/>
                </a:cubicBezTo>
                <a:cubicBezTo>
                  <a:pt x="1004" y="578"/>
                  <a:pt x="1019" y="593"/>
                  <a:pt x="1027" y="611"/>
                </a:cubicBezTo>
                <a:cubicBezTo>
                  <a:pt x="1030" y="616"/>
                  <a:pt x="1028" y="627"/>
                  <a:pt x="1037" y="628"/>
                </a:cubicBezTo>
                <a:cubicBezTo>
                  <a:pt x="1044" y="615"/>
                  <a:pt x="1039" y="577"/>
                  <a:pt x="1024" y="563"/>
                </a:cubicBezTo>
                <a:close/>
                <a:moveTo>
                  <a:pt x="986" y="573"/>
                </a:moveTo>
                <a:cubicBezTo>
                  <a:pt x="988" y="601"/>
                  <a:pt x="1008" y="616"/>
                  <a:pt x="1022" y="627"/>
                </a:cubicBezTo>
                <a:cubicBezTo>
                  <a:pt x="1015" y="604"/>
                  <a:pt x="1003" y="586"/>
                  <a:pt x="986" y="573"/>
                </a:cubicBezTo>
                <a:close/>
                <a:moveTo>
                  <a:pt x="986" y="552"/>
                </a:moveTo>
                <a:cubicBezTo>
                  <a:pt x="992" y="547"/>
                  <a:pt x="999" y="541"/>
                  <a:pt x="1009" y="542"/>
                </a:cubicBezTo>
                <a:cubicBezTo>
                  <a:pt x="1012" y="543"/>
                  <a:pt x="1019" y="551"/>
                  <a:pt x="1017" y="546"/>
                </a:cubicBezTo>
                <a:cubicBezTo>
                  <a:pt x="1010" y="536"/>
                  <a:pt x="988" y="511"/>
                  <a:pt x="975" y="512"/>
                </a:cubicBezTo>
                <a:cubicBezTo>
                  <a:pt x="955" y="514"/>
                  <a:pt x="967" y="549"/>
                  <a:pt x="955" y="562"/>
                </a:cubicBezTo>
                <a:cubicBezTo>
                  <a:pt x="942" y="576"/>
                  <a:pt x="930" y="567"/>
                  <a:pt x="915" y="575"/>
                </a:cubicBezTo>
                <a:cubicBezTo>
                  <a:pt x="902" y="589"/>
                  <a:pt x="919" y="610"/>
                  <a:pt x="931" y="622"/>
                </a:cubicBezTo>
                <a:cubicBezTo>
                  <a:pt x="951" y="642"/>
                  <a:pt x="976" y="653"/>
                  <a:pt x="1001" y="659"/>
                </a:cubicBezTo>
                <a:cubicBezTo>
                  <a:pt x="1009" y="656"/>
                  <a:pt x="1014" y="657"/>
                  <a:pt x="1019" y="659"/>
                </a:cubicBezTo>
                <a:cubicBezTo>
                  <a:pt x="1019" y="653"/>
                  <a:pt x="1021" y="649"/>
                  <a:pt x="1022" y="644"/>
                </a:cubicBezTo>
                <a:cubicBezTo>
                  <a:pt x="1001" y="619"/>
                  <a:pt x="963" y="591"/>
                  <a:pt x="978" y="552"/>
                </a:cubicBezTo>
                <a:cubicBezTo>
                  <a:pt x="983" y="549"/>
                  <a:pt x="983" y="554"/>
                  <a:pt x="986" y="552"/>
                </a:cubicBezTo>
                <a:close/>
                <a:moveTo>
                  <a:pt x="982" y="718"/>
                </a:moveTo>
                <a:cubicBezTo>
                  <a:pt x="993" y="706"/>
                  <a:pt x="1026" y="692"/>
                  <a:pt x="1019" y="673"/>
                </a:cubicBezTo>
                <a:cubicBezTo>
                  <a:pt x="1014" y="670"/>
                  <a:pt x="1009" y="674"/>
                  <a:pt x="1003" y="670"/>
                </a:cubicBezTo>
                <a:cubicBezTo>
                  <a:pt x="971" y="682"/>
                  <a:pt x="933" y="698"/>
                  <a:pt x="902" y="715"/>
                </a:cubicBezTo>
                <a:cubicBezTo>
                  <a:pt x="903" y="718"/>
                  <a:pt x="902" y="720"/>
                  <a:pt x="900" y="722"/>
                </a:cubicBezTo>
                <a:cubicBezTo>
                  <a:pt x="893" y="725"/>
                  <a:pt x="885" y="727"/>
                  <a:pt x="884" y="736"/>
                </a:cubicBezTo>
                <a:cubicBezTo>
                  <a:pt x="901" y="741"/>
                  <a:pt x="911" y="750"/>
                  <a:pt x="926" y="759"/>
                </a:cubicBezTo>
                <a:cubicBezTo>
                  <a:pt x="931" y="768"/>
                  <a:pt x="933" y="778"/>
                  <a:pt x="941" y="784"/>
                </a:cubicBezTo>
                <a:cubicBezTo>
                  <a:pt x="952" y="762"/>
                  <a:pt x="963" y="737"/>
                  <a:pt x="982" y="718"/>
                </a:cubicBezTo>
                <a:close/>
                <a:moveTo>
                  <a:pt x="647" y="839"/>
                </a:moveTo>
                <a:cubicBezTo>
                  <a:pt x="652" y="876"/>
                  <a:pt x="657" y="917"/>
                  <a:pt x="679" y="941"/>
                </a:cubicBezTo>
                <a:cubicBezTo>
                  <a:pt x="703" y="966"/>
                  <a:pt x="749" y="994"/>
                  <a:pt x="775" y="959"/>
                </a:cubicBezTo>
                <a:cubicBezTo>
                  <a:pt x="781" y="938"/>
                  <a:pt x="782" y="911"/>
                  <a:pt x="779" y="893"/>
                </a:cubicBezTo>
                <a:cubicBezTo>
                  <a:pt x="756" y="900"/>
                  <a:pt x="749" y="916"/>
                  <a:pt x="721" y="918"/>
                </a:cubicBezTo>
                <a:cubicBezTo>
                  <a:pt x="699" y="912"/>
                  <a:pt x="692" y="889"/>
                  <a:pt x="684" y="871"/>
                </a:cubicBezTo>
                <a:cubicBezTo>
                  <a:pt x="679" y="857"/>
                  <a:pt x="670" y="850"/>
                  <a:pt x="679" y="842"/>
                </a:cubicBezTo>
                <a:cubicBezTo>
                  <a:pt x="695" y="852"/>
                  <a:pt x="719" y="847"/>
                  <a:pt x="737" y="839"/>
                </a:cubicBezTo>
                <a:cubicBezTo>
                  <a:pt x="727" y="813"/>
                  <a:pt x="711" y="790"/>
                  <a:pt x="683" y="786"/>
                </a:cubicBezTo>
                <a:cubicBezTo>
                  <a:pt x="666" y="793"/>
                  <a:pt x="656" y="807"/>
                  <a:pt x="650" y="825"/>
                </a:cubicBezTo>
                <a:cubicBezTo>
                  <a:pt x="652" y="826"/>
                  <a:pt x="654" y="829"/>
                  <a:pt x="653" y="834"/>
                </a:cubicBezTo>
                <a:cubicBezTo>
                  <a:pt x="652" y="836"/>
                  <a:pt x="650" y="838"/>
                  <a:pt x="647" y="839"/>
                </a:cubicBezTo>
                <a:close/>
                <a:moveTo>
                  <a:pt x="729" y="784"/>
                </a:moveTo>
                <a:cubicBezTo>
                  <a:pt x="723" y="786"/>
                  <a:pt x="719" y="784"/>
                  <a:pt x="713" y="789"/>
                </a:cubicBezTo>
                <a:cubicBezTo>
                  <a:pt x="743" y="807"/>
                  <a:pt x="759" y="853"/>
                  <a:pt x="749" y="896"/>
                </a:cubicBezTo>
                <a:cubicBezTo>
                  <a:pt x="761" y="891"/>
                  <a:pt x="770" y="884"/>
                  <a:pt x="778" y="876"/>
                </a:cubicBezTo>
                <a:cubicBezTo>
                  <a:pt x="771" y="839"/>
                  <a:pt x="753" y="807"/>
                  <a:pt x="729" y="784"/>
                </a:cubicBezTo>
                <a:close/>
                <a:moveTo>
                  <a:pt x="722" y="907"/>
                </a:moveTo>
                <a:cubicBezTo>
                  <a:pt x="743" y="907"/>
                  <a:pt x="746" y="865"/>
                  <a:pt x="739" y="849"/>
                </a:cubicBezTo>
                <a:cubicBezTo>
                  <a:pt x="728" y="858"/>
                  <a:pt x="706" y="859"/>
                  <a:pt x="689" y="860"/>
                </a:cubicBezTo>
                <a:cubicBezTo>
                  <a:pt x="698" y="871"/>
                  <a:pt x="704" y="907"/>
                  <a:pt x="722" y="907"/>
                </a:cubicBezTo>
                <a:close/>
                <a:moveTo>
                  <a:pt x="559" y="207"/>
                </a:moveTo>
                <a:cubicBezTo>
                  <a:pt x="556" y="201"/>
                  <a:pt x="556" y="192"/>
                  <a:pt x="554" y="187"/>
                </a:cubicBezTo>
                <a:cubicBezTo>
                  <a:pt x="550" y="191"/>
                  <a:pt x="548" y="196"/>
                  <a:pt x="547" y="202"/>
                </a:cubicBezTo>
                <a:cubicBezTo>
                  <a:pt x="553" y="206"/>
                  <a:pt x="559" y="209"/>
                  <a:pt x="559" y="218"/>
                </a:cubicBezTo>
                <a:cubicBezTo>
                  <a:pt x="590" y="233"/>
                  <a:pt x="669" y="247"/>
                  <a:pt x="674" y="197"/>
                </a:cubicBezTo>
                <a:cubicBezTo>
                  <a:pt x="653" y="230"/>
                  <a:pt x="590" y="229"/>
                  <a:pt x="559" y="207"/>
                </a:cubicBezTo>
                <a:close/>
                <a:moveTo>
                  <a:pt x="656" y="171"/>
                </a:moveTo>
                <a:cubicBezTo>
                  <a:pt x="654" y="167"/>
                  <a:pt x="651" y="165"/>
                  <a:pt x="648" y="162"/>
                </a:cubicBezTo>
                <a:cubicBezTo>
                  <a:pt x="622" y="153"/>
                  <a:pt x="542" y="156"/>
                  <a:pt x="572" y="203"/>
                </a:cubicBezTo>
                <a:cubicBezTo>
                  <a:pt x="595" y="219"/>
                  <a:pt x="668" y="220"/>
                  <a:pt x="666" y="182"/>
                </a:cubicBezTo>
                <a:cubicBezTo>
                  <a:pt x="661" y="179"/>
                  <a:pt x="658" y="174"/>
                  <a:pt x="653" y="170"/>
                </a:cubicBezTo>
                <a:cubicBezTo>
                  <a:pt x="655" y="170"/>
                  <a:pt x="655" y="171"/>
                  <a:pt x="656" y="171"/>
                </a:cubicBezTo>
                <a:close/>
                <a:moveTo>
                  <a:pt x="536" y="206"/>
                </a:moveTo>
                <a:cubicBezTo>
                  <a:pt x="519" y="211"/>
                  <a:pt x="503" y="217"/>
                  <a:pt x="491" y="225"/>
                </a:cubicBezTo>
                <a:cubicBezTo>
                  <a:pt x="484" y="226"/>
                  <a:pt x="478" y="229"/>
                  <a:pt x="473" y="232"/>
                </a:cubicBezTo>
                <a:cubicBezTo>
                  <a:pt x="439" y="242"/>
                  <a:pt x="413" y="261"/>
                  <a:pt x="382" y="273"/>
                </a:cubicBezTo>
                <a:cubicBezTo>
                  <a:pt x="353" y="278"/>
                  <a:pt x="341" y="299"/>
                  <a:pt x="317" y="308"/>
                </a:cubicBezTo>
                <a:cubicBezTo>
                  <a:pt x="303" y="324"/>
                  <a:pt x="279" y="330"/>
                  <a:pt x="262" y="342"/>
                </a:cubicBezTo>
                <a:cubicBezTo>
                  <a:pt x="236" y="360"/>
                  <a:pt x="211" y="385"/>
                  <a:pt x="181" y="396"/>
                </a:cubicBezTo>
                <a:cubicBezTo>
                  <a:pt x="177" y="396"/>
                  <a:pt x="177" y="396"/>
                  <a:pt x="174" y="395"/>
                </a:cubicBezTo>
                <a:cubicBezTo>
                  <a:pt x="159" y="405"/>
                  <a:pt x="157" y="423"/>
                  <a:pt x="154" y="443"/>
                </a:cubicBezTo>
                <a:cubicBezTo>
                  <a:pt x="163" y="445"/>
                  <a:pt x="166" y="447"/>
                  <a:pt x="174" y="451"/>
                </a:cubicBezTo>
                <a:cubicBezTo>
                  <a:pt x="178" y="438"/>
                  <a:pt x="175" y="421"/>
                  <a:pt x="180" y="410"/>
                </a:cubicBezTo>
                <a:cubicBezTo>
                  <a:pt x="188" y="407"/>
                  <a:pt x="190" y="401"/>
                  <a:pt x="198" y="396"/>
                </a:cubicBezTo>
                <a:cubicBezTo>
                  <a:pt x="203" y="394"/>
                  <a:pt x="209" y="394"/>
                  <a:pt x="215" y="392"/>
                </a:cubicBezTo>
                <a:cubicBezTo>
                  <a:pt x="219" y="390"/>
                  <a:pt x="223" y="385"/>
                  <a:pt x="227" y="383"/>
                </a:cubicBezTo>
                <a:cubicBezTo>
                  <a:pt x="261" y="365"/>
                  <a:pt x="298" y="348"/>
                  <a:pt x="326" y="326"/>
                </a:cubicBezTo>
                <a:cubicBezTo>
                  <a:pt x="330" y="324"/>
                  <a:pt x="333" y="321"/>
                  <a:pt x="338" y="321"/>
                </a:cubicBezTo>
                <a:cubicBezTo>
                  <a:pt x="397" y="277"/>
                  <a:pt x="469" y="246"/>
                  <a:pt x="538" y="212"/>
                </a:cubicBezTo>
                <a:cubicBezTo>
                  <a:pt x="538" y="212"/>
                  <a:pt x="539" y="212"/>
                  <a:pt x="539" y="211"/>
                </a:cubicBezTo>
                <a:cubicBezTo>
                  <a:pt x="535" y="212"/>
                  <a:pt x="537" y="208"/>
                  <a:pt x="536" y="206"/>
                </a:cubicBezTo>
                <a:close/>
                <a:moveTo>
                  <a:pt x="336" y="454"/>
                </a:moveTo>
                <a:cubicBezTo>
                  <a:pt x="336" y="453"/>
                  <a:pt x="336" y="452"/>
                  <a:pt x="336" y="451"/>
                </a:cubicBezTo>
                <a:cubicBezTo>
                  <a:pt x="289" y="433"/>
                  <a:pt x="248" y="418"/>
                  <a:pt x="195" y="413"/>
                </a:cubicBezTo>
                <a:cubicBezTo>
                  <a:pt x="185" y="422"/>
                  <a:pt x="184" y="440"/>
                  <a:pt x="181" y="456"/>
                </a:cubicBezTo>
                <a:cubicBezTo>
                  <a:pt x="201" y="464"/>
                  <a:pt x="212" y="488"/>
                  <a:pt x="201" y="511"/>
                </a:cubicBezTo>
                <a:cubicBezTo>
                  <a:pt x="198" y="519"/>
                  <a:pt x="189" y="522"/>
                  <a:pt x="185" y="528"/>
                </a:cubicBezTo>
                <a:cubicBezTo>
                  <a:pt x="217" y="554"/>
                  <a:pt x="214" y="615"/>
                  <a:pt x="227" y="656"/>
                </a:cubicBezTo>
                <a:cubicBezTo>
                  <a:pt x="251" y="576"/>
                  <a:pt x="288" y="509"/>
                  <a:pt x="336" y="454"/>
                </a:cubicBezTo>
                <a:close/>
                <a:moveTo>
                  <a:pt x="214" y="642"/>
                </a:moveTo>
                <a:cubicBezTo>
                  <a:pt x="209" y="619"/>
                  <a:pt x="205" y="588"/>
                  <a:pt x="199" y="570"/>
                </a:cubicBezTo>
                <a:cubicBezTo>
                  <a:pt x="193" y="550"/>
                  <a:pt x="180" y="526"/>
                  <a:pt x="159" y="536"/>
                </a:cubicBezTo>
                <a:cubicBezTo>
                  <a:pt x="157" y="565"/>
                  <a:pt x="170" y="592"/>
                  <a:pt x="160" y="614"/>
                </a:cubicBezTo>
                <a:cubicBezTo>
                  <a:pt x="154" y="587"/>
                  <a:pt x="157" y="565"/>
                  <a:pt x="148" y="538"/>
                </a:cubicBezTo>
                <a:cubicBezTo>
                  <a:pt x="143" y="559"/>
                  <a:pt x="149" y="592"/>
                  <a:pt x="140" y="608"/>
                </a:cubicBezTo>
                <a:cubicBezTo>
                  <a:pt x="138" y="590"/>
                  <a:pt x="137" y="580"/>
                  <a:pt x="138" y="565"/>
                </a:cubicBezTo>
                <a:cubicBezTo>
                  <a:pt x="138" y="549"/>
                  <a:pt x="145" y="531"/>
                  <a:pt x="130" y="531"/>
                </a:cubicBezTo>
                <a:cubicBezTo>
                  <a:pt x="122" y="542"/>
                  <a:pt x="118" y="558"/>
                  <a:pt x="109" y="568"/>
                </a:cubicBezTo>
                <a:cubicBezTo>
                  <a:pt x="106" y="551"/>
                  <a:pt x="117" y="546"/>
                  <a:pt x="119" y="531"/>
                </a:cubicBezTo>
                <a:cubicBezTo>
                  <a:pt x="72" y="568"/>
                  <a:pt x="74" y="653"/>
                  <a:pt x="44" y="708"/>
                </a:cubicBezTo>
                <a:cubicBezTo>
                  <a:pt x="60" y="719"/>
                  <a:pt x="67" y="746"/>
                  <a:pt x="87" y="749"/>
                </a:cubicBezTo>
                <a:cubicBezTo>
                  <a:pt x="95" y="706"/>
                  <a:pt x="94" y="653"/>
                  <a:pt x="104" y="612"/>
                </a:cubicBezTo>
                <a:cubicBezTo>
                  <a:pt x="106" y="605"/>
                  <a:pt x="107" y="591"/>
                  <a:pt x="117" y="591"/>
                </a:cubicBezTo>
                <a:cubicBezTo>
                  <a:pt x="103" y="643"/>
                  <a:pt x="100" y="686"/>
                  <a:pt x="99" y="736"/>
                </a:cubicBezTo>
                <a:cubicBezTo>
                  <a:pt x="93" y="741"/>
                  <a:pt x="94" y="757"/>
                  <a:pt x="103" y="758"/>
                </a:cubicBezTo>
                <a:cubicBezTo>
                  <a:pt x="107" y="737"/>
                  <a:pt x="107" y="713"/>
                  <a:pt x="115" y="694"/>
                </a:cubicBezTo>
                <a:cubicBezTo>
                  <a:pt x="119" y="715"/>
                  <a:pt x="109" y="745"/>
                  <a:pt x="113" y="763"/>
                </a:cubicBezTo>
                <a:cubicBezTo>
                  <a:pt x="117" y="762"/>
                  <a:pt x="118" y="765"/>
                  <a:pt x="123" y="764"/>
                </a:cubicBezTo>
                <a:cubicBezTo>
                  <a:pt x="126" y="750"/>
                  <a:pt x="121" y="726"/>
                  <a:pt x="128" y="717"/>
                </a:cubicBezTo>
                <a:cubicBezTo>
                  <a:pt x="129" y="731"/>
                  <a:pt x="131" y="751"/>
                  <a:pt x="132" y="766"/>
                </a:cubicBezTo>
                <a:cubicBezTo>
                  <a:pt x="138" y="768"/>
                  <a:pt x="157" y="774"/>
                  <a:pt x="168" y="768"/>
                </a:cubicBezTo>
                <a:cubicBezTo>
                  <a:pt x="173" y="746"/>
                  <a:pt x="163" y="722"/>
                  <a:pt x="169" y="704"/>
                </a:cubicBezTo>
                <a:cubicBezTo>
                  <a:pt x="172" y="723"/>
                  <a:pt x="177" y="746"/>
                  <a:pt x="178" y="766"/>
                </a:cubicBezTo>
                <a:cubicBezTo>
                  <a:pt x="194" y="763"/>
                  <a:pt x="202" y="752"/>
                  <a:pt x="212" y="743"/>
                </a:cubicBezTo>
                <a:cubicBezTo>
                  <a:pt x="212" y="733"/>
                  <a:pt x="215" y="728"/>
                  <a:pt x="209" y="725"/>
                </a:cubicBezTo>
                <a:cubicBezTo>
                  <a:pt x="210" y="723"/>
                  <a:pt x="212" y="720"/>
                  <a:pt x="211" y="715"/>
                </a:cubicBezTo>
                <a:cubicBezTo>
                  <a:pt x="202" y="679"/>
                  <a:pt x="192" y="636"/>
                  <a:pt x="185" y="601"/>
                </a:cubicBezTo>
                <a:cubicBezTo>
                  <a:pt x="184" y="596"/>
                  <a:pt x="176" y="589"/>
                  <a:pt x="186" y="585"/>
                </a:cubicBezTo>
                <a:cubicBezTo>
                  <a:pt x="196" y="597"/>
                  <a:pt x="195" y="615"/>
                  <a:pt x="198" y="631"/>
                </a:cubicBezTo>
                <a:cubicBezTo>
                  <a:pt x="203" y="662"/>
                  <a:pt x="216" y="692"/>
                  <a:pt x="222" y="717"/>
                </a:cubicBezTo>
                <a:cubicBezTo>
                  <a:pt x="225" y="714"/>
                  <a:pt x="230" y="713"/>
                  <a:pt x="232" y="710"/>
                </a:cubicBezTo>
                <a:cubicBezTo>
                  <a:pt x="228" y="692"/>
                  <a:pt x="218" y="662"/>
                  <a:pt x="214" y="642"/>
                </a:cubicBezTo>
                <a:close/>
                <a:moveTo>
                  <a:pt x="171" y="519"/>
                </a:moveTo>
                <a:cubicBezTo>
                  <a:pt x="178" y="524"/>
                  <a:pt x="196" y="507"/>
                  <a:pt x="193" y="495"/>
                </a:cubicBezTo>
                <a:cubicBezTo>
                  <a:pt x="186" y="503"/>
                  <a:pt x="180" y="512"/>
                  <a:pt x="171" y="519"/>
                </a:cubicBezTo>
                <a:close/>
                <a:moveTo>
                  <a:pt x="191" y="477"/>
                </a:moveTo>
                <a:cubicBezTo>
                  <a:pt x="188" y="476"/>
                  <a:pt x="189" y="470"/>
                  <a:pt x="184" y="471"/>
                </a:cubicBezTo>
                <a:cubicBezTo>
                  <a:pt x="181" y="497"/>
                  <a:pt x="156" y="509"/>
                  <a:pt x="128" y="514"/>
                </a:cubicBezTo>
                <a:cubicBezTo>
                  <a:pt x="154" y="539"/>
                  <a:pt x="182" y="500"/>
                  <a:pt x="191" y="477"/>
                </a:cubicBezTo>
                <a:close/>
                <a:moveTo>
                  <a:pt x="130" y="502"/>
                </a:moveTo>
                <a:cubicBezTo>
                  <a:pt x="150" y="502"/>
                  <a:pt x="185" y="484"/>
                  <a:pt x="168" y="464"/>
                </a:cubicBezTo>
                <a:cubicBezTo>
                  <a:pt x="155" y="478"/>
                  <a:pt x="138" y="488"/>
                  <a:pt x="120" y="497"/>
                </a:cubicBezTo>
                <a:cubicBezTo>
                  <a:pt x="120" y="503"/>
                  <a:pt x="127" y="502"/>
                  <a:pt x="130" y="502"/>
                </a:cubicBezTo>
                <a:close/>
                <a:moveTo>
                  <a:pt x="145" y="455"/>
                </a:moveTo>
                <a:cubicBezTo>
                  <a:pt x="125" y="458"/>
                  <a:pt x="116" y="475"/>
                  <a:pt x="119" y="489"/>
                </a:cubicBezTo>
                <a:cubicBezTo>
                  <a:pt x="135" y="483"/>
                  <a:pt x="144" y="471"/>
                  <a:pt x="156" y="462"/>
                </a:cubicBezTo>
                <a:cubicBezTo>
                  <a:pt x="155" y="461"/>
                  <a:pt x="156" y="460"/>
                  <a:pt x="156" y="458"/>
                </a:cubicBezTo>
                <a:cubicBezTo>
                  <a:pt x="151" y="459"/>
                  <a:pt x="150" y="456"/>
                  <a:pt x="145" y="45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mph" presetSubtype="0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24" dur="250" fill="hold"/>
                                        <p:tgtEl>
                                          <p:spTgt spid="3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6" presetClass="emph" presetSubtype="0" decel="10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26" dur="250" fill="hold"/>
                                        <p:tgtEl>
                                          <p:spTgt spid="37"/>
                                        </p:tgtEl>
                                      </p:cBhvr>
                                      <p:by x="91000" y="91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1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1498600" y="1785407"/>
            <a:ext cx="1908175" cy="17463"/>
          </a:xfrm>
          <a:prstGeom prst="rect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5675313" y="1785407"/>
            <a:ext cx="1906587" cy="17463"/>
          </a:xfrm>
          <a:prstGeom prst="rect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1416050" y="3404657"/>
            <a:ext cx="1908175" cy="17463"/>
          </a:xfrm>
          <a:prstGeom prst="rect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5757863" y="3422120"/>
            <a:ext cx="1908175" cy="19050"/>
          </a:xfrm>
          <a:prstGeom prst="rect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8" name="文本框 16"/>
          <p:cNvSpPr txBox="1"/>
          <p:nvPr/>
        </p:nvSpPr>
        <p:spPr>
          <a:xfrm>
            <a:off x="1462088" y="1496572"/>
            <a:ext cx="908050" cy="300037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500" b="1" dirty="0">
                <a:solidFill>
                  <a:schemeClr val="bg1"/>
                </a:solidFill>
                <a:cs typeface="+mn-ea"/>
                <a:sym typeface="+mn-lt"/>
              </a:rPr>
              <a:t>输入标题</a:t>
            </a:r>
          </a:p>
        </p:txBody>
      </p:sp>
      <p:sp>
        <p:nvSpPr>
          <p:cNvPr id="9" name="文本框 17"/>
          <p:cNvSpPr txBox="1"/>
          <p:nvPr/>
        </p:nvSpPr>
        <p:spPr>
          <a:xfrm>
            <a:off x="1452563" y="3096772"/>
            <a:ext cx="908050" cy="300037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500" b="1" dirty="0">
                <a:solidFill>
                  <a:schemeClr val="bg1"/>
                </a:solidFill>
                <a:cs typeface="+mn-ea"/>
                <a:sym typeface="+mn-lt"/>
              </a:rPr>
              <a:t>输入标题</a:t>
            </a:r>
          </a:p>
        </p:txBody>
      </p:sp>
      <p:sp>
        <p:nvSpPr>
          <p:cNvPr id="10" name="文本框 18"/>
          <p:cNvSpPr txBox="1"/>
          <p:nvPr/>
        </p:nvSpPr>
        <p:spPr>
          <a:xfrm>
            <a:off x="6080125" y="1477522"/>
            <a:ext cx="909638" cy="300037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500" b="1" dirty="0">
                <a:solidFill>
                  <a:schemeClr val="bg1"/>
                </a:solidFill>
                <a:cs typeface="+mn-ea"/>
                <a:sym typeface="+mn-lt"/>
              </a:rPr>
              <a:t>输入标题</a:t>
            </a:r>
          </a:p>
        </p:txBody>
      </p:sp>
      <p:sp>
        <p:nvSpPr>
          <p:cNvPr id="11" name="文本框 19"/>
          <p:cNvSpPr txBox="1"/>
          <p:nvPr/>
        </p:nvSpPr>
        <p:spPr>
          <a:xfrm>
            <a:off x="6118225" y="3096772"/>
            <a:ext cx="906463" cy="300037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500" b="1" dirty="0">
                <a:solidFill>
                  <a:schemeClr val="bg1"/>
                </a:solidFill>
                <a:cs typeface="+mn-ea"/>
                <a:sym typeface="+mn-lt"/>
              </a:rPr>
              <a:t>输入标题</a:t>
            </a:r>
          </a:p>
        </p:txBody>
      </p:sp>
      <p:sp>
        <p:nvSpPr>
          <p:cNvPr id="12" name="文本框 20"/>
          <p:cNvSpPr txBox="1"/>
          <p:nvPr/>
        </p:nvSpPr>
        <p:spPr>
          <a:xfrm>
            <a:off x="3894138" y="2447395"/>
            <a:ext cx="1368425" cy="438150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400" b="1" dirty="0">
                <a:solidFill>
                  <a:schemeClr val="bg1"/>
                </a:solidFill>
                <a:cs typeface="+mn-ea"/>
                <a:sym typeface="+mn-lt"/>
              </a:rPr>
              <a:t>输入标题</a:t>
            </a:r>
          </a:p>
        </p:txBody>
      </p:sp>
      <p:sp>
        <p:nvSpPr>
          <p:cNvPr id="13" name="矩形 12"/>
          <p:cNvSpPr/>
          <p:nvPr/>
        </p:nvSpPr>
        <p:spPr>
          <a:xfrm>
            <a:off x="1441450" y="1788582"/>
            <a:ext cx="1658938" cy="590611"/>
          </a:xfrm>
          <a:prstGeom prst="rect">
            <a:avLst/>
          </a:prstGeom>
        </p:spPr>
        <p:txBody>
          <a:bodyPr lIns="68580" tIns="34290" rIns="68580" bIns="3429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200" dirty="0">
                <a:solidFill>
                  <a:schemeClr val="bg1"/>
                </a:solidFill>
                <a:cs typeface="+mn-ea"/>
                <a:sym typeface="+mn-lt"/>
              </a:rPr>
              <a:t>单击添加主题描述文字单击添加主题描述</a:t>
            </a:r>
          </a:p>
        </p:txBody>
      </p:sp>
      <p:sp>
        <p:nvSpPr>
          <p:cNvPr id="14" name="矩形 13"/>
          <p:cNvSpPr/>
          <p:nvPr/>
        </p:nvSpPr>
        <p:spPr>
          <a:xfrm>
            <a:off x="1431925" y="3409420"/>
            <a:ext cx="1658938" cy="590611"/>
          </a:xfrm>
          <a:prstGeom prst="rect">
            <a:avLst/>
          </a:prstGeom>
        </p:spPr>
        <p:txBody>
          <a:bodyPr lIns="68580" tIns="34290" rIns="68580" bIns="3429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200" dirty="0">
                <a:solidFill>
                  <a:schemeClr val="bg1"/>
                </a:solidFill>
                <a:cs typeface="+mn-ea"/>
                <a:sym typeface="+mn-lt"/>
              </a:rPr>
              <a:t>单击添加主题描述文字单击添加主题描述</a:t>
            </a:r>
          </a:p>
        </p:txBody>
      </p:sp>
      <p:sp>
        <p:nvSpPr>
          <p:cNvPr id="15" name="矩形 14"/>
          <p:cNvSpPr/>
          <p:nvPr/>
        </p:nvSpPr>
        <p:spPr>
          <a:xfrm>
            <a:off x="6080125" y="1807632"/>
            <a:ext cx="1660525" cy="590611"/>
          </a:xfrm>
          <a:prstGeom prst="rect">
            <a:avLst/>
          </a:prstGeom>
        </p:spPr>
        <p:txBody>
          <a:bodyPr lIns="68580" tIns="34290" rIns="68580" bIns="3429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200" dirty="0">
                <a:solidFill>
                  <a:schemeClr val="bg1"/>
                </a:solidFill>
                <a:cs typeface="+mn-ea"/>
                <a:sym typeface="+mn-lt"/>
              </a:rPr>
              <a:t>单击添加主题描述文字单击添加主题描述</a:t>
            </a:r>
          </a:p>
        </p:txBody>
      </p:sp>
      <p:sp>
        <p:nvSpPr>
          <p:cNvPr id="16" name="矩形 15"/>
          <p:cNvSpPr/>
          <p:nvPr/>
        </p:nvSpPr>
        <p:spPr>
          <a:xfrm>
            <a:off x="6116638" y="3434820"/>
            <a:ext cx="1658937" cy="590611"/>
          </a:xfrm>
          <a:prstGeom prst="rect">
            <a:avLst/>
          </a:prstGeom>
        </p:spPr>
        <p:txBody>
          <a:bodyPr lIns="68580" tIns="34290" rIns="68580" bIns="3429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200" dirty="0">
                <a:solidFill>
                  <a:schemeClr val="bg1"/>
                </a:solidFill>
                <a:cs typeface="+mn-ea"/>
                <a:sym typeface="+mn-lt"/>
              </a:rPr>
              <a:t>单击添加主题描述文字单击添加主题描述</a:t>
            </a:r>
          </a:p>
        </p:txBody>
      </p:sp>
      <p:grpSp>
        <p:nvGrpSpPr>
          <p:cNvPr id="17" name="组合 16"/>
          <p:cNvGrpSpPr/>
          <p:nvPr/>
        </p:nvGrpSpPr>
        <p:grpSpPr bwMode="auto">
          <a:xfrm>
            <a:off x="3135313" y="1256770"/>
            <a:ext cx="2827337" cy="2827337"/>
            <a:chOff x="3134916" y="1290638"/>
            <a:chExt cx="2827821" cy="2826544"/>
          </a:xfrm>
        </p:grpSpPr>
        <p:sp>
          <p:nvSpPr>
            <p:cNvPr id="18" name="箭头1"/>
            <p:cNvSpPr>
              <a:spLocks noChangeAspect="1"/>
            </p:cNvSpPr>
            <p:nvPr/>
          </p:nvSpPr>
          <p:spPr bwMode="auto">
            <a:xfrm>
              <a:off x="4571849" y="1290638"/>
              <a:ext cx="1390888" cy="1601338"/>
            </a:xfrm>
            <a:custGeom>
              <a:avLst/>
              <a:gdLst>
                <a:gd name="T0" fmla="*/ 35 w 1260"/>
                <a:gd name="T1" fmla="*/ 1 h 1451"/>
                <a:gd name="T2" fmla="*/ 100 w 1260"/>
                <a:gd name="T3" fmla="*/ 6 h 1451"/>
                <a:gd name="T4" fmla="*/ 162 w 1260"/>
                <a:gd name="T5" fmla="*/ 13 h 1451"/>
                <a:gd name="T6" fmla="*/ 225 w 1260"/>
                <a:gd name="T7" fmla="*/ 23 h 1451"/>
                <a:gd name="T8" fmla="*/ 285 w 1260"/>
                <a:gd name="T9" fmla="*/ 37 h 1451"/>
                <a:gd name="T10" fmla="*/ 345 w 1260"/>
                <a:gd name="T11" fmla="*/ 53 h 1451"/>
                <a:gd name="T12" fmla="*/ 404 w 1260"/>
                <a:gd name="T13" fmla="*/ 72 h 1451"/>
                <a:gd name="T14" fmla="*/ 461 w 1260"/>
                <a:gd name="T15" fmla="*/ 94 h 1451"/>
                <a:gd name="T16" fmla="*/ 517 w 1260"/>
                <a:gd name="T17" fmla="*/ 119 h 1451"/>
                <a:gd name="T18" fmla="*/ 572 w 1260"/>
                <a:gd name="T19" fmla="*/ 145 h 1451"/>
                <a:gd name="T20" fmla="*/ 625 w 1260"/>
                <a:gd name="T21" fmla="*/ 175 h 1451"/>
                <a:gd name="T22" fmla="*/ 676 w 1260"/>
                <a:gd name="T23" fmla="*/ 206 h 1451"/>
                <a:gd name="T24" fmla="*/ 726 w 1260"/>
                <a:gd name="T25" fmla="*/ 240 h 1451"/>
                <a:gd name="T26" fmla="*/ 774 w 1260"/>
                <a:gd name="T27" fmla="*/ 277 h 1451"/>
                <a:gd name="T28" fmla="*/ 820 w 1260"/>
                <a:gd name="T29" fmla="*/ 316 h 1451"/>
                <a:gd name="T30" fmla="*/ 866 w 1260"/>
                <a:gd name="T31" fmla="*/ 356 h 1451"/>
                <a:gd name="T32" fmla="*/ 908 w 1260"/>
                <a:gd name="T33" fmla="*/ 398 h 1451"/>
                <a:gd name="T34" fmla="*/ 948 w 1260"/>
                <a:gd name="T35" fmla="*/ 444 h 1451"/>
                <a:gd name="T36" fmla="*/ 986 w 1260"/>
                <a:gd name="T37" fmla="*/ 490 h 1451"/>
                <a:gd name="T38" fmla="*/ 1023 w 1260"/>
                <a:gd name="T39" fmla="*/ 538 h 1451"/>
                <a:gd name="T40" fmla="*/ 1057 w 1260"/>
                <a:gd name="T41" fmla="*/ 589 h 1451"/>
                <a:gd name="T42" fmla="*/ 1088 w 1260"/>
                <a:gd name="T43" fmla="*/ 640 h 1451"/>
                <a:gd name="T44" fmla="*/ 1117 w 1260"/>
                <a:gd name="T45" fmla="*/ 693 h 1451"/>
                <a:gd name="T46" fmla="*/ 1144 w 1260"/>
                <a:gd name="T47" fmla="*/ 748 h 1451"/>
                <a:gd name="T48" fmla="*/ 1168 w 1260"/>
                <a:gd name="T49" fmla="*/ 804 h 1451"/>
                <a:gd name="T50" fmla="*/ 1190 w 1260"/>
                <a:gd name="T51" fmla="*/ 861 h 1451"/>
                <a:gd name="T52" fmla="*/ 1209 w 1260"/>
                <a:gd name="T53" fmla="*/ 921 h 1451"/>
                <a:gd name="T54" fmla="*/ 1224 w 1260"/>
                <a:gd name="T55" fmla="*/ 980 h 1451"/>
                <a:gd name="T56" fmla="*/ 1237 w 1260"/>
                <a:gd name="T57" fmla="*/ 1042 h 1451"/>
                <a:gd name="T58" fmla="*/ 1248 w 1260"/>
                <a:gd name="T59" fmla="*/ 1104 h 1451"/>
                <a:gd name="T60" fmla="*/ 1255 w 1260"/>
                <a:gd name="T61" fmla="*/ 1166 h 1451"/>
                <a:gd name="T62" fmla="*/ 1259 w 1260"/>
                <a:gd name="T63" fmla="*/ 1231 h 1451"/>
                <a:gd name="T64" fmla="*/ 921 w 1260"/>
                <a:gd name="T65" fmla="*/ 1451 h 1451"/>
                <a:gd name="T66" fmla="*/ 622 w 1260"/>
                <a:gd name="T67" fmla="*/ 1231 h 1451"/>
                <a:gd name="T68" fmla="*/ 616 w 1260"/>
                <a:gd name="T69" fmla="*/ 1184 h 1451"/>
                <a:gd name="T70" fmla="*/ 608 w 1260"/>
                <a:gd name="T71" fmla="*/ 1139 h 1451"/>
                <a:gd name="T72" fmla="*/ 597 w 1260"/>
                <a:gd name="T73" fmla="*/ 1096 h 1451"/>
                <a:gd name="T74" fmla="*/ 588 w 1260"/>
                <a:gd name="T75" fmla="*/ 1067 h 1451"/>
                <a:gd name="T76" fmla="*/ 572 w 1260"/>
                <a:gd name="T77" fmla="*/ 1025 h 1451"/>
                <a:gd name="T78" fmla="*/ 559 w 1260"/>
                <a:gd name="T79" fmla="*/ 998 h 1451"/>
                <a:gd name="T80" fmla="*/ 539 w 1260"/>
                <a:gd name="T81" fmla="*/ 959 h 1451"/>
                <a:gd name="T82" fmla="*/ 523 w 1260"/>
                <a:gd name="T83" fmla="*/ 934 h 1451"/>
                <a:gd name="T84" fmla="*/ 498 w 1260"/>
                <a:gd name="T85" fmla="*/ 898 h 1451"/>
                <a:gd name="T86" fmla="*/ 480 w 1260"/>
                <a:gd name="T87" fmla="*/ 874 h 1451"/>
                <a:gd name="T88" fmla="*/ 461 w 1260"/>
                <a:gd name="T89" fmla="*/ 852 h 1451"/>
                <a:gd name="T90" fmla="*/ 431 w 1260"/>
                <a:gd name="T91" fmla="*/ 821 h 1451"/>
                <a:gd name="T92" fmla="*/ 399 w 1260"/>
                <a:gd name="T93" fmla="*/ 791 h 1451"/>
                <a:gd name="T94" fmla="*/ 375 w 1260"/>
                <a:gd name="T95" fmla="*/ 773 h 1451"/>
                <a:gd name="T96" fmla="*/ 352 w 1260"/>
                <a:gd name="T97" fmla="*/ 755 h 1451"/>
                <a:gd name="T98" fmla="*/ 328 w 1260"/>
                <a:gd name="T99" fmla="*/ 739 h 1451"/>
                <a:gd name="T100" fmla="*/ 290 w 1260"/>
                <a:gd name="T101" fmla="*/ 716 h 1451"/>
                <a:gd name="T102" fmla="*/ 264 w 1260"/>
                <a:gd name="T103" fmla="*/ 702 h 1451"/>
                <a:gd name="T104" fmla="*/ 223 w 1260"/>
                <a:gd name="T105" fmla="*/ 684 h 1451"/>
                <a:gd name="T106" fmla="*/ 181 w 1260"/>
                <a:gd name="T107" fmla="*/ 669 h 1451"/>
                <a:gd name="T108" fmla="*/ 137 w 1260"/>
                <a:gd name="T109" fmla="*/ 656 h 1451"/>
                <a:gd name="T110" fmla="*/ 108 w 1260"/>
                <a:gd name="T111" fmla="*/ 649 h 1451"/>
                <a:gd name="T112" fmla="*/ 63 w 1260"/>
                <a:gd name="T113" fmla="*/ 642 h 1451"/>
                <a:gd name="T114" fmla="*/ 31 w 1260"/>
                <a:gd name="T115" fmla="*/ 639 h 1451"/>
                <a:gd name="T116" fmla="*/ 0 w 1260"/>
                <a:gd name="T117" fmla="*/ 637 h 1451"/>
                <a:gd name="T118" fmla="*/ 3 w 1260"/>
                <a:gd name="T119" fmla="*/ 0 h 1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60" h="1451">
                  <a:moveTo>
                    <a:pt x="3" y="0"/>
                  </a:moveTo>
                  <a:lnTo>
                    <a:pt x="35" y="1"/>
                  </a:lnTo>
                  <a:lnTo>
                    <a:pt x="68" y="3"/>
                  </a:lnTo>
                  <a:lnTo>
                    <a:pt x="100" y="6"/>
                  </a:lnTo>
                  <a:lnTo>
                    <a:pt x="131" y="9"/>
                  </a:lnTo>
                  <a:lnTo>
                    <a:pt x="162" y="13"/>
                  </a:lnTo>
                  <a:lnTo>
                    <a:pt x="193" y="18"/>
                  </a:lnTo>
                  <a:lnTo>
                    <a:pt x="225" y="23"/>
                  </a:lnTo>
                  <a:lnTo>
                    <a:pt x="255" y="30"/>
                  </a:lnTo>
                  <a:lnTo>
                    <a:pt x="285" y="37"/>
                  </a:lnTo>
                  <a:lnTo>
                    <a:pt x="315" y="44"/>
                  </a:lnTo>
                  <a:lnTo>
                    <a:pt x="345" y="53"/>
                  </a:lnTo>
                  <a:lnTo>
                    <a:pt x="374" y="62"/>
                  </a:lnTo>
                  <a:lnTo>
                    <a:pt x="404" y="72"/>
                  </a:lnTo>
                  <a:lnTo>
                    <a:pt x="433" y="83"/>
                  </a:lnTo>
                  <a:lnTo>
                    <a:pt x="461" y="94"/>
                  </a:lnTo>
                  <a:lnTo>
                    <a:pt x="489" y="106"/>
                  </a:lnTo>
                  <a:lnTo>
                    <a:pt x="517" y="119"/>
                  </a:lnTo>
                  <a:lnTo>
                    <a:pt x="545" y="132"/>
                  </a:lnTo>
                  <a:lnTo>
                    <a:pt x="572" y="145"/>
                  </a:lnTo>
                  <a:lnTo>
                    <a:pt x="599" y="160"/>
                  </a:lnTo>
                  <a:lnTo>
                    <a:pt x="625" y="175"/>
                  </a:lnTo>
                  <a:lnTo>
                    <a:pt x="651" y="190"/>
                  </a:lnTo>
                  <a:lnTo>
                    <a:pt x="676" y="206"/>
                  </a:lnTo>
                  <a:lnTo>
                    <a:pt x="702" y="223"/>
                  </a:lnTo>
                  <a:lnTo>
                    <a:pt x="726" y="240"/>
                  </a:lnTo>
                  <a:lnTo>
                    <a:pt x="751" y="259"/>
                  </a:lnTo>
                  <a:lnTo>
                    <a:pt x="774" y="277"/>
                  </a:lnTo>
                  <a:lnTo>
                    <a:pt x="798" y="296"/>
                  </a:lnTo>
                  <a:lnTo>
                    <a:pt x="820" y="316"/>
                  </a:lnTo>
                  <a:lnTo>
                    <a:pt x="843" y="336"/>
                  </a:lnTo>
                  <a:lnTo>
                    <a:pt x="866" y="356"/>
                  </a:lnTo>
                  <a:lnTo>
                    <a:pt x="887" y="377"/>
                  </a:lnTo>
                  <a:lnTo>
                    <a:pt x="908" y="398"/>
                  </a:lnTo>
                  <a:lnTo>
                    <a:pt x="928" y="421"/>
                  </a:lnTo>
                  <a:lnTo>
                    <a:pt x="948" y="444"/>
                  </a:lnTo>
                  <a:lnTo>
                    <a:pt x="967" y="467"/>
                  </a:lnTo>
                  <a:lnTo>
                    <a:pt x="986" y="490"/>
                  </a:lnTo>
                  <a:lnTo>
                    <a:pt x="1004" y="514"/>
                  </a:lnTo>
                  <a:lnTo>
                    <a:pt x="1023" y="538"/>
                  </a:lnTo>
                  <a:lnTo>
                    <a:pt x="1040" y="564"/>
                  </a:lnTo>
                  <a:lnTo>
                    <a:pt x="1057" y="589"/>
                  </a:lnTo>
                  <a:lnTo>
                    <a:pt x="1073" y="614"/>
                  </a:lnTo>
                  <a:lnTo>
                    <a:pt x="1088" y="640"/>
                  </a:lnTo>
                  <a:lnTo>
                    <a:pt x="1103" y="666"/>
                  </a:lnTo>
                  <a:lnTo>
                    <a:pt x="1117" y="693"/>
                  </a:lnTo>
                  <a:lnTo>
                    <a:pt x="1131" y="720"/>
                  </a:lnTo>
                  <a:lnTo>
                    <a:pt x="1144" y="748"/>
                  </a:lnTo>
                  <a:lnTo>
                    <a:pt x="1156" y="776"/>
                  </a:lnTo>
                  <a:lnTo>
                    <a:pt x="1168" y="804"/>
                  </a:lnTo>
                  <a:lnTo>
                    <a:pt x="1180" y="833"/>
                  </a:lnTo>
                  <a:lnTo>
                    <a:pt x="1190" y="861"/>
                  </a:lnTo>
                  <a:lnTo>
                    <a:pt x="1200" y="891"/>
                  </a:lnTo>
                  <a:lnTo>
                    <a:pt x="1209" y="921"/>
                  </a:lnTo>
                  <a:lnTo>
                    <a:pt x="1217" y="950"/>
                  </a:lnTo>
                  <a:lnTo>
                    <a:pt x="1224" y="980"/>
                  </a:lnTo>
                  <a:lnTo>
                    <a:pt x="1231" y="1010"/>
                  </a:lnTo>
                  <a:lnTo>
                    <a:pt x="1237" y="1042"/>
                  </a:lnTo>
                  <a:lnTo>
                    <a:pt x="1243" y="1073"/>
                  </a:lnTo>
                  <a:lnTo>
                    <a:pt x="1248" y="1104"/>
                  </a:lnTo>
                  <a:lnTo>
                    <a:pt x="1252" y="1135"/>
                  </a:lnTo>
                  <a:lnTo>
                    <a:pt x="1255" y="1166"/>
                  </a:lnTo>
                  <a:lnTo>
                    <a:pt x="1257" y="1198"/>
                  </a:lnTo>
                  <a:lnTo>
                    <a:pt x="1259" y="1231"/>
                  </a:lnTo>
                  <a:lnTo>
                    <a:pt x="1260" y="1263"/>
                  </a:lnTo>
                  <a:lnTo>
                    <a:pt x="921" y="1451"/>
                  </a:lnTo>
                  <a:lnTo>
                    <a:pt x="622" y="1246"/>
                  </a:lnTo>
                  <a:lnTo>
                    <a:pt x="622" y="1231"/>
                  </a:lnTo>
                  <a:lnTo>
                    <a:pt x="620" y="1215"/>
                  </a:lnTo>
                  <a:lnTo>
                    <a:pt x="616" y="1184"/>
                  </a:lnTo>
                  <a:lnTo>
                    <a:pt x="611" y="1154"/>
                  </a:lnTo>
                  <a:lnTo>
                    <a:pt x="608" y="1139"/>
                  </a:lnTo>
                  <a:lnTo>
                    <a:pt x="605" y="1125"/>
                  </a:lnTo>
                  <a:lnTo>
                    <a:pt x="597" y="1096"/>
                  </a:lnTo>
                  <a:lnTo>
                    <a:pt x="593" y="1082"/>
                  </a:lnTo>
                  <a:lnTo>
                    <a:pt x="588" y="1067"/>
                  </a:lnTo>
                  <a:lnTo>
                    <a:pt x="577" y="1039"/>
                  </a:lnTo>
                  <a:lnTo>
                    <a:pt x="572" y="1025"/>
                  </a:lnTo>
                  <a:lnTo>
                    <a:pt x="566" y="1012"/>
                  </a:lnTo>
                  <a:lnTo>
                    <a:pt x="559" y="998"/>
                  </a:lnTo>
                  <a:lnTo>
                    <a:pt x="553" y="985"/>
                  </a:lnTo>
                  <a:lnTo>
                    <a:pt x="539" y="959"/>
                  </a:lnTo>
                  <a:lnTo>
                    <a:pt x="530" y="947"/>
                  </a:lnTo>
                  <a:lnTo>
                    <a:pt x="523" y="934"/>
                  </a:lnTo>
                  <a:lnTo>
                    <a:pt x="506" y="910"/>
                  </a:lnTo>
                  <a:lnTo>
                    <a:pt x="498" y="898"/>
                  </a:lnTo>
                  <a:lnTo>
                    <a:pt x="489" y="887"/>
                  </a:lnTo>
                  <a:lnTo>
                    <a:pt x="480" y="874"/>
                  </a:lnTo>
                  <a:lnTo>
                    <a:pt x="471" y="863"/>
                  </a:lnTo>
                  <a:lnTo>
                    <a:pt x="461" y="852"/>
                  </a:lnTo>
                  <a:lnTo>
                    <a:pt x="451" y="841"/>
                  </a:lnTo>
                  <a:lnTo>
                    <a:pt x="431" y="821"/>
                  </a:lnTo>
                  <a:lnTo>
                    <a:pt x="410" y="801"/>
                  </a:lnTo>
                  <a:lnTo>
                    <a:pt x="399" y="791"/>
                  </a:lnTo>
                  <a:lnTo>
                    <a:pt x="388" y="782"/>
                  </a:lnTo>
                  <a:lnTo>
                    <a:pt x="375" y="773"/>
                  </a:lnTo>
                  <a:lnTo>
                    <a:pt x="364" y="764"/>
                  </a:lnTo>
                  <a:lnTo>
                    <a:pt x="352" y="755"/>
                  </a:lnTo>
                  <a:lnTo>
                    <a:pt x="340" y="747"/>
                  </a:lnTo>
                  <a:lnTo>
                    <a:pt x="328" y="739"/>
                  </a:lnTo>
                  <a:lnTo>
                    <a:pt x="315" y="731"/>
                  </a:lnTo>
                  <a:lnTo>
                    <a:pt x="290" y="716"/>
                  </a:lnTo>
                  <a:lnTo>
                    <a:pt x="277" y="709"/>
                  </a:lnTo>
                  <a:lnTo>
                    <a:pt x="264" y="702"/>
                  </a:lnTo>
                  <a:lnTo>
                    <a:pt x="237" y="690"/>
                  </a:lnTo>
                  <a:lnTo>
                    <a:pt x="223" y="684"/>
                  </a:lnTo>
                  <a:lnTo>
                    <a:pt x="209" y="678"/>
                  </a:lnTo>
                  <a:lnTo>
                    <a:pt x="181" y="669"/>
                  </a:lnTo>
                  <a:lnTo>
                    <a:pt x="152" y="660"/>
                  </a:lnTo>
                  <a:lnTo>
                    <a:pt x="137" y="656"/>
                  </a:lnTo>
                  <a:lnTo>
                    <a:pt x="123" y="653"/>
                  </a:lnTo>
                  <a:lnTo>
                    <a:pt x="108" y="649"/>
                  </a:lnTo>
                  <a:lnTo>
                    <a:pt x="93" y="647"/>
                  </a:lnTo>
                  <a:lnTo>
                    <a:pt x="63" y="642"/>
                  </a:lnTo>
                  <a:lnTo>
                    <a:pt x="47" y="640"/>
                  </a:lnTo>
                  <a:lnTo>
                    <a:pt x="31" y="639"/>
                  </a:lnTo>
                  <a:lnTo>
                    <a:pt x="16" y="638"/>
                  </a:lnTo>
                  <a:lnTo>
                    <a:pt x="0" y="637"/>
                  </a:lnTo>
                  <a:lnTo>
                    <a:pt x="197" y="348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35000" tIns="270000" rIns="68580" bIns="34290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41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9" name="箭头4"/>
            <p:cNvSpPr>
              <a:spLocks noChangeAspect="1"/>
            </p:cNvSpPr>
            <p:nvPr/>
          </p:nvSpPr>
          <p:spPr bwMode="auto">
            <a:xfrm>
              <a:off x="3134916" y="1292225"/>
              <a:ext cx="1578245" cy="1460090"/>
            </a:xfrm>
            <a:custGeom>
              <a:avLst/>
              <a:gdLst>
                <a:gd name="T0" fmla="*/ 637 w 1431"/>
                <a:gd name="T1" fmla="*/ 1302 h 1325"/>
                <a:gd name="T2" fmla="*/ 637 w 1431"/>
                <a:gd name="T3" fmla="*/ 1248 h 1325"/>
                <a:gd name="T4" fmla="*/ 640 w 1431"/>
                <a:gd name="T5" fmla="*/ 1217 h 1325"/>
                <a:gd name="T6" fmla="*/ 646 w 1431"/>
                <a:gd name="T7" fmla="*/ 1170 h 1325"/>
                <a:gd name="T8" fmla="*/ 655 w 1431"/>
                <a:gd name="T9" fmla="*/ 1125 h 1325"/>
                <a:gd name="T10" fmla="*/ 663 w 1431"/>
                <a:gd name="T11" fmla="*/ 1095 h 1325"/>
                <a:gd name="T12" fmla="*/ 678 w 1431"/>
                <a:gd name="T13" fmla="*/ 1052 h 1325"/>
                <a:gd name="T14" fmla="*/ 689 w 1431"/>
                <a:gd name="T15" fmla="*/ 1024 h 1325"/>
                <a:gd name="T16" fmla="*/ 708 w 1431"/>
                <a:gd name="T17" fmla="*/ 983 h 1325"/>
                <a:gd name="T18" fmla="*/ 724 w 1431"/>
                <a:gd name="T19" fmla="*/ 957 h 1325"/>
                <a:gd name="T20" fmla="*/ 739 w 1431"/>
                <a:gd name="T21" fmla="*/ 932 h 1325"/>
                <a:gd name="T22" fmla="*/ 756 w 1431"/>
                <a:gd name="T23" fmla="*/ 907 h 1325"/>
                <a:gd name="T24" fmla="*/ 773 w 1431"/>
                <a:gd name="T25" fmla="*/ 884 h 1325"/>
                <a:gd name="T26" fmla="*/ 792 w 1431"/>
                <a:gd name="T27" fmla="*/ 860 h 1325"/>
                <a:gd name="T28" fmla="*/ 822 w 1431"/>
                <a:gd name="T29" fmla="*/ 827 h 1325"/>
                <a:gd name="T30" fmla="*/ 843 w 1431"/>
                <a:gd name="T31" fmla="*/ 807 h 1325"/>
                <a:gd name="T32" fmla="*/ 877 w 1431"/>
                <a:gd name="T33" fmla="*/ 778 h 1325"/>
                <a:gd name="T34" fmla="*/ 901 w 1431"/>
                <a:gd name="T35" fmla="*/ 760 h 1325"/>
                <a:gd name="T36" fmla="*/ 938 w 1431"/>
                <a:gd name="T37" fmla="*/ 735 h 1325"/>
                <a:gd name="T38" fmla="*/ 976 w 1431"/>
                <a:gd name="T39" fmla="*/ 711 h 1325"/>
                <a:gd name="T40" fmla="*/ 1003 w 1431"/>
                <a:gd name="T41" fmla="*/ 698 h 1325"/>
                <a:gd name="T42" fmla="*/ 1030 w 1431"/>
                <a:gd name="T43" fmla="*/ 686 h 1325"/>
                <a:gd name="T44" fmla="*/ 1059 w 1431"/>
                <a:gd name="T45" fmla="*/ 675 h 1325"/>
                <a:gd name="T46" fmla="*/ 1117 w 1431"/>
                <a:gd name="T47" fmla="*/ 657 h 1325"/>
                <a:gd name="T48" fmla="*/ 1147 w 1431"/>
                <a:gd name="T49" fmla="*/ 649 h 1325"/>
                <a:gd name="T50" fmla="*/ 1192 w 1431"/>
                <a:gd name="T51" fmla="*/ 642 h 1325"/>
                <a:gd name="T52" fmla="*/ 1224 w 1431"/>
                <a:gd name="T53" fmla="*/ 638 h 1325"/>
                <a:gd name="T54" fmla="*/ 1431 w 1431"/>
                <a:gd name="T55" fmla="*/ 334 h 1325"/>
                <a:gd name="T56" fmla="*/ 1207 w 1431"/>
                <a:gd name="T57" fmla="*/ 1 h 1325"/>
                <a:gd name="T58" fmla="*/ 1142 w 1431"/>
                <a:gd name="T59" fmla="*/ 6 h 1325"/>
                <a:gd name="T60" fmla="*/ 1080 w 1431"/>
                <a:gd name="T61" fmla="*/ 15 h 1325"/>
                <a:gd name="T62" fmla="*/ 1018 w 1431"/>
                <a:gd name="T63" fmla="*/ 26 h 1325"/>
                <a:gd name="T64" fmla="*/ 957 w 1431"/>
                <a:gd name="T65" fmla="*/ 40 h 1325"/>
                <a:gd name="T66" fmla="*/ 898 w 1431"/>
                <a:gd name="T67" fmla="*/ 57 h 1325"/>
                <a:gd name="T68" fmla="*/ 839 w 1431"/>
                <a:gd name="T69" fmla="*/ 76 h 1325"/>
                <a:gd name="T70" fmla="*/ 783 w 1431"/>
                <a:gd name="T71" fmla="*/ 100 h 1325"/>
                <a:gd name="T72" fmla="*/ 728 w 1431"/>
                <a:gd name="T73" fmla="*/ 125 h 1325"/>
                <a:gd name="T74" fmla="*/ 673 w 1431"/>
                <a:gd name="T75" fmla="*/ 152 h 1325"/>
                <a:gd name="T76" fmla="*/ 620 w 1431"/>
                <a:gd name="T77" fmla="*/ 182 h 1325"/>
                <a:gd name="T78" fmla="*/ 570 w 1431"/>
                <a:gd name="T79" fmla="*/ 214 h 1325"/>
                <a:gd name="T80" fmla="*/ 520 w 1431"/>
                <a:gd name="T81" fmla="*/ 250 h 1325"/>
                <a:gd name="T82" fmla="*/ 472 w 1431"/>
                <a:gd name="T83" fmla="*/ 287 h 1325"/>
                <a:gd name="T84" fmla="*/ 427 w 1431"/>
                <a:gd name="T85" fmla="*/ 325 h 1325"/>
                <a:gd name="T86" fmla="*/ 382 w 1431"/>
                <a:gd name="T87" fmla="*/ 366 h 1325"/>
                <a:gd name="T88" fmla="*/ 341 w 1431"/>
                <a:gd name="T89" fmla="*/ 410 h 1325"/>
                <a:gd name="T90" fmla="*/ 301 w 1431"/>
                <a:gd name="T91" fmla="*/ 455 h 1325"/>
                <a:gd name="T92" fmla="*/ 263 w 1431"/>
                <a:gd name="T93" fmla="*/ 502 h 1325"/>
                <a:gd name="T94" fmla="*/ 227 w 1431"/>
                <a:gd name="T95" fmla="*/ 550 h 1325"/>
                <a:gd name="T96" fmla="*/ 194 w 1431"/>
                <a:gd name="T97" fmla="*/ 602 h 1325"/>
                <a:gd name="T98" fmla="*/ 163 w 1431"/>
                <a:gd name="T99" fmla="*/ 653 h 1325"/>
                <a:gd name="T100" fmla="*/ 135 w 1431"/>
                <a:gd name="T101" fmla="*/ 707 h 1325"/>
                <a:gd name="T102" fmla="*/ 109 w 1431"/>
                <a:gd name="T103" fmla="*/ 762 h 1325"/>
                <a:gd name="T104" fmla="*/ 86 w 1431"/>
                <a:gd name="T105" fmla="*/ 819 h 1325"/>
                <a:gd name="T106" fmla="*/ 64 w 1431"/>
                <a:gd name="T107" fmla="*/ 876 h 1325"/>
                <a:gd name="T108" fmla="*/ 47 w 1431"/>
                <a:gd name="T109" fmla="*/ 936 h 1325"/>
                <a:gd name="T110" fmla="*/ 31 w 1431"/>
                <a:gd name="T111" fmla="*/ 996 h 1325"/>
                <a:gd name="T112" fmla="*/ 19 w 1431"/>
                <a:gd name="T113" fmla="*/ 1058 h 1325"/>
                <a:gd name="T114" fmla="*/ 10 w 1431"/>
                <a:gd name="T115" fmla="*/ 1120 h 1325"/>
                <a:gd name="T116" fmla="*/ 4 w 1431"/>
                <a:gd name="T117" fmla="*/ 1183 h 1325"/>
                <a:gd name="T118" fmla="*/ 1 w 1431"/>
                <a:gd name="T119" fmla="*/ 1247 h 1325"/>
                <a:gd name="T120" fmla="*/ 1 w 1431"/>
                <a:gd name="T121" fmla="*/ 1302 h 1325"/>
                <a:gd name="T122" fmla="*/ 335 w 1431"/>
                <a:gd name="T123" fmla="*/ 1129 h 1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1" h="1325">
                  <a:moveTo>
                    <a:pt x="638" y="1324"/>
                  </a:moveTo>
                  <a:lnTo>
                    <a:pt x="637" y="1302"/>
                  </a:lnTo>
                  <a:lnTo>
                    <a:pt x="637" y="1280"/>
                  </a:lnTo>
                  <a:lnTo>
                    <a:pt x="637" y="1248"/>
                  </a:lnTo>
                  <a:lnTo>
                    <a:pt x="638" y="1232"/>
                  </a:lnTo>
                  <a:lnTo>
                    <a:pt x="640" y="1217"/>
                  </a:lnTo>
                  <a:lnTo>
                    <a:pt x="644" y="1185"/>
                  </a:lnTo>
                  <a:lnTo>
                    <a:pt x="646" y="1170"/>
                  </a:lnTo>
                  <a:lnTo>
                    <a:pt x="649" y="1154"/>
                  </a:lnTo>
                  <a:lnTo>
                    <a:pt x="655" y="1125"/>
                  </a:lnTo>
                  <a:lnTo>
                    <a:pt x="659" y="1110"/>
                  </a:lnTo>
                  <a:lnTo>
                    <a:pt x="663" y="1095"/>
                  </a:lnTo>
                  <a:lnTo>
                    <a:pt x="673" y="1067"/>
                  </a:lnTo>
                  <a:lnTo>
                    <a:pt x="678" y="1052"/>
                  </a:lnTo>
                  <a:lnTo>
                    <a:pt x="683" y="1038"/>
                  </a:lnTo>
                  <a:lnTo>
                    <a:pt x="689" y="1024"/>
                  </a:lnTo>
                  <a:lnTo>
                    <a:pt x="695" y="1010"/>
                  </a:lnTo>
                  <a:lnTo>
                    <a:pt x="708" y="983"/>
                  </a:lnTo>
                  <a:lnTo>
                    <a:pt x="715" y="970"/>
                  </a:lnTo>
                  <a:lnTo>
                    <a:pt x="724" y="957"/>
                  </a:lnTo>
                  <a:lnTo>
                    <a:pt x="731" y="944"/>
                  </a:lnTo>
                  <a:lnTo>
                    <a:pt x="739" y="932"/>
                  </a:lnTo>
                  <a:lnTo>
                    <a:pt x="747" y="920"/>
                  </a:lnTo>
                  <a:lnTo>
                    <a:pt x="756" y="907"/>
                  </a:lnTo>
                  <a:lnTo>
                    <a:pt x="764" y="895"/>
                  </a:lnTo>
                  <a:lnTo>
                    <a:pt x="773" y="884"/>
                  </a:lnTo>
                  <a:lnTo>
                    <a:pt x="783" y="871"/>
                  </a:lnTo>
                  <a:lnTo>
                    <a:pt x="792" y="860"/>
                  </a:lnTo>
                  <a:lnTo>
                    <a:pt x="812" y="838"/>
                  </a:lnTo>
                  <a:lnTo>
                    <a:pt x="822" y="827"/>
                  </a:lnTo>
                  <a:lnTo>
                    <a:pt x="832" y="817"/>
                  </a:lnTo>
                  <a:lnTo>
                    <a:pt x="843" y="807"/>
                  </a:lnTo>
                  <a:lnTo>
                    <a:pt x="854" y="797"/>
                  </a:lnTo>
                  <a:lnTo>
                    <a:pt x="877" y="778"/>
                  </a:lnTo>
                  <a:lnTo>
                    <a:pt x="889" y="769"/>
                  </a:lnTo>
                  <a:lnTo>
                    <a:pt x="901" y="760"/>
                  </a:lnTo>
                  <a:lnTo>
                    <a:pt x="925" y="743"/>
                  </a:lnTo>
                  <a:lnTo>
                    <a:pt x="938" y="735"/>
                  </a:lnTo>
                  <a:lnTo>
                    <a:pt x="951" y="727"/>
                  </a:lnTo>
                  <a:lnTo>
                    <a:pt x="976" y="711"/>
                  </a:lnTo>
                  <a:lnTo>
                    <a:pt x="990" y="705"/>
                  </a:lnTo>
                  <a:lnTo>
                    <a:pt x="1003" y="698"/>
                  </a:lnTo>
                  <a:lnTo>
                    <a:pt x="1017" y="692"/>
                  </a:lnTo>
                  <a:lnTo>
                    <a:pt x="1030" y="686"/>
                  </a:lnTo>
                  <a:lnTo>
                    <a:pt x="1045" y="680"/>
                  </a:lnTo>
                  <a:lnTo>
                    <a:pt x="1059" y="675"/>
                  </a:lnTo>
                  <a:lnTo>
                    <a:pt x="1088" y="665"/>
                  </a:lnTo>
                  <a:lnTo>
                    <a:pt x="1117" y="657"/>
                  </a:lnTo>
                  <a:lnTo>
                    <a:pt x="1132" y="653"/>
                  </a:lnTo>
                  <a:lnTo>
                    <a:pt x="1147" y="649"/>
                  </a:lnTo>
                  <a:lnTo>
                    <a:pt x="1177" y="644"/>
                  </a:lnTo>
                  <a:lnTo>
                    <a:pt x="1192" y="642"/>
                  </a:lnTo>
                  <a:lnTo>
                    <a:pt x="1209" y="640"/>
                  </a:lnTo>
                  <a:lnTo>
                    <a:pt x="1224" y="638"/>
                  </a:lnTo>
                  <a:lnTo>
                    <a:pt x="1240" y="637"/>
                  </a:lnTo>
                  <a:lnTo>
                    <a:pt x="1431" y="334"/>
                  </a:lnTo>
                  <a:lnTo>
                    <a:pt x="1239" y="0"/>
                  </a:lnTo>
                  <a:lnTo>
                    <a:pt x="1207" y="1"/>
                  </a:lnTo>
                  <a:lnTo>
                    <a:pt x="1174" y="3"/>
                  </a:lnTo>
                  <a:lnTo>
                    <a:pt x="1142" y="6"/>
                  </a:lnTo>
                  <a:lnTo>
                    <a:pt x="1111" y="10"/>
                  </a:lnTo>
                  <a:lnTo>
                    <a:pt x="1080" y="15"/>
                  </a:lnTo>
                  <a:lnTo>
                    <a:pt x="1049" y="20"/>
                  </a:lnTo>
                  <a:lnTo>
                    <a:pt x="1018" y="26"/>
                  </a:lnTo>
                  <a:lnTo>
                    <a:pt x="987" y="32"/>
                  </a:lnTo>
                  <a:lnTo>
                    <a:pt x="957" y="40"/>
                  </a:lnTo>
                  <a:lnTo>
                    <a:pt x="928" y="48"/>
                  </a:lnTo>
                  <a:lnTo>
                    <a:pt x="898" y="57"/>
                  </a:lnTo>
                  <a:lnTo>
                    <a:pt x="868" y="66"/>
                  </a:lnTo>
                  <a:lnTo>
                    <a:pt x="839" y="76"/>
                  </a:lnTo>
                  <a:lnTo>
                    <a:pt x="811" y="88"/>
                  </a:lnTo>
                  <a:lnTo>
                    <a:pt x="783" y="100"/>
                  </a:lnTo>
                  <a:lnTo>
                    <a:pt x="755" y="112"/>
                  </a:lnTo>
                  <a:lnTo>
                    <a:pt x="728" y="125"/>
                  </a:lnTo>
                  <a:lnTo>
                    <a:pt x="699" y="138"/>
                  </a:lnTo>
                  <a:lnTo>
                    <a:pt x="673" y="152"/>
                  </a:lnTo>
                  <a:lnTo>
                    <a:pt x="646" y="167"/>
                  </a:lnTo>
                  <a:lnTo>
                    <a:pt x="620" y="182"/>
                  </a:lnTo>
                  <a:lnTo>
                    <a:pt x="595" y="198"/>
                  </a:lnTo>
                  <a:lnTo>
                    <a:pt x="570" y="214"/>
                  </a:lnTo>
                  <a:lnTo>
                    <a:pt x="544" y="231"/>
                  </a:lnTo>
                  <a:lnTo>
                    <a:pt x="520" y="250"/>
                  </a:lnTo>
                  <a:lnTo>
                    <a:pt x="496" y="268"/>
                  </a:lnTo>
                  <a:lnTo>
                    <a:pt x="472" y="287"/>
                  </a:lnTo>
                  <a:lnTo>
                    <a:pt x="449" y="306"/>
                  </a:lnTo>
                  <a:lnTo>
                    <a:pt x="427" y="325"/>
                  </a:lnTo>
                  <a:lnTo>
                    <a:pt x="405" y="346"/>
                  </a:lnTo>
                  <a:lnTo>
                    <a:pt x="382" y="366"/>
                  </a:lnTo>
                  <a:lnTo>
                    <a:pt x="361" y="388"/>
                  </a:lnTo>
                  <a:lnTo>
                    <a:pt x="341" y="410"/>
                  </a:lnTo>
                  <a:lnTo>
                    <a:pt x="320" y="433"/>
                  </a:lnTo>
                  <a:lnTo>
                    <a:pt x="301" y="455"/>
                  </a:lnTo>
                  <a:lnTo>
                    <a:pt x="282" y="478"/>
                  </a:lnTo>
                  <a:lnTo>
                    <a:pt x="263" y="502"/>
                  </a:lnTo>
                  <a:lnTo>
                    <a:pt x="245" y="526"/>
                  </a:lnTo>
                  <a:lnTo>
                    <a:pt x="227" y="550"/>
                  </a:lnTo>
                  <a:lnTo>
                    <a:pt x="210" y="576"/>
                  </a:lnTo>
                  <a:lnTo>
                    <a:pt x="194" y="602"/>
                  </a:lnTo>
                  <a:lnTo>
                    <a:pt x="178" y="627"/>
                  </a:lnTo>
                  <a:lnTo>
                    <a:pt x="163" y="653"/>
                  </a:lnTo>
                  <a:lnTo>
                    <a:pt x="149" y="680"/>
                  </a:lnTo>
                  <a:lnTo>
                    <a:pt x="135" y="707"/>
                  </a:lnTo>
                  <a:lnTo>
                    <a:pt x="122" y="735"/>
                  </a:lnTo>
                  <a:lnTo>
                    <a:pt x="109" y="762"/>
                  </a:lnTo>
                  <a:lnTo>
                    <a:pt x="97" y="790"/>
                  </a:lnTo>
                  <a:lnTo>
                    <a:pt x="86" y="819"/>
                  </a:lnTo>
                  <a:lnTo>
                    <a:pt x="74" y="847"/>
                  </a:lnTo>
                  <a:lnTo>
                    <a:pt x="64" y="876"/>
                  </a:lnTo>
                  <a:lnTo>
                    <a:pt x="55" y="906"/>
                  </a:lnTo>
                  <a:lnTo>
                    <a:pt x="47" y="936"/>
                  </a:lnTo>
                  <a:lnTo>
                    <a:pt x="39" y="966"/>
                  </a:lnTo>
                  <a:lnTo>
                    <a:pt x="31" y="996"/>
                  </a:lnTo>
                  <a:lnTo>
                    <a:pt x="25" y="1026"/>
                  </a:lnTo>
                  <a:lnTo>
                    <a:pt x="19" y="1058"/>
                  </a:lnTo>
                  <a:lnTo>
                    <a:pt x="14" y="1089"/>
                  </a:lnTo>
                  <a:lnTo>
                    <a:pt x="10" y="1120"/>
                  </a:lnTo>
                  <a:lnTo>
                    <a:pt x="6" y="1151"/>
                  </a:lnTo>
                  <a:lnTo>
                    <a:pt x="4" y="1183"/>
                  </a:lnTo>
                  <a:lnTo>
                    <a:pt x="2" y="1215"/>
                  </a:lnTo>
                  <a:lnTo>
                    <a:pt x="1" y="1247"/>
                  </a:lnTo>
                  <a:lnTo>
                    <a:pt x="0" y="1280"/>
                  </a:lnTo>
                  <a:lnTo>
                    <a:pt x="1" y="1302"/>
                  </a:lnTo>
                  <a:lnTo>
                    <a:pt x="2" y="1325"/>
                  </a:lnTo>
                  <a:lnTo>
                    <a:pt x="335" y="1129"/>
                  </a:lnTo>
                  <a:lnTo>
                    <a:pt x="638" y="1324"/>
                  </a:lnTo>
                  <a:close/>
                </a:path>
              </a:pathLst>
            </a:cu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35000" tIns="270000" rIns="68580" bIns="34290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41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" name="箭头3"/>
            <p:cNvSpPr>
              <a:spLocks noChangeAspect="1"/>
            </p:cNvSpPr>
            <p:nvPr/>
          </p:nvSpPr>
          <p:spPr bwMode="auto">
            <a:xfrm>
              <a:off x="3139679" y="2611068"/>
              <a:ext cx="1430583" cy="1506114"/>
            </a:xfrm>
            <a:custGeom>
              <a:avLst/>
              <a:gdLst>
                <a:gd name="T0" fmla="*/ 1096 w 1295"/>
                <a:gd name="T1" fmla="*/ 1023 h 1364"/>
                <a:gd name="T2" fmla="*/ 1276 w 1295"/>
                <a:gd name="T3" fmla="*/ 728 h 1364"/>
                <a:gd name="T4" fmla="*/ 1232 w 1295"/>
                <a:gd name="T5" fmla="*/ 726 h 1364"/>
                <a:gd name="T6" fmla="*/ 1187 w 1295"/>
                <a:gd name="T7" fmla="*/ 722 h 1364"/>
                <a:gd name="T8" fmla="*/ 1131 w 1295"/>
                <a:gd name="T9" fmla="*/ 711 h 1364"/>
                <a:gd name="T10" fmla="*/ 1103 w 1295"/>
                <a:gd name="T11" fmla="*/ 704 h 1364"/>
                <a:gd name="T12" fmla="*/ 1050 w 1295"/>
                <a:gd name="T13" fmla="*/ 687 h 1364"/>
                <a:gd name="T14" fmla="*/ 1023 w 1295"/>
                <a:gd name="T15" fmla="*/ 677 h 1364"/>
                <a:gd name="T16" fmla="*/ 973 w 1295"/>
                <a:gd name="T17" fmla="*/ 653 h 1364"/>
                <a:gd name="T18" fmla="*/ 949 w 1295"/>
                <a:gd name="T19" fmla="*/ 638 h 1364"/>
                <a:gd name="T20" fmla="*/ 902 w 1295"/>
                <a:gd name="T21" fmla="*/ 608 h 1364"/>
                <a:gd name="T22" fmla="*/ 880 w 1295"/>
                <a:gd name="T23" fmla="*/ 591 h 1364"/>
                <a:gd name="T24" fmla="*/ 837 w 1295"/>
                <a:gd name="T25" fmla="*/ 556 h 1364"/>
                <a:gd name="T26" fmla="*/ 799 w 1295"/>
                <a:gd name="T27" fmla="*/ 517 h 1364"/>
                <a:gd name="T28" fmla="*/ 781 w 1295"/>
                <a:gd name="T29" fmla="*/ 496 h 1364"/>
                <a:gd name="T30" fmla="*/ 747 w 1295"/>
                <a:gd name="T31" fmla="*/ 451 h 1364"/>
                <a:gd name="T32" fmla="*/ 725 w 1295"/>
                <a:gd name="T33" fmla="*/ 417 h 1364"/>
                <a:gd name="T34" fmla="*/ 703 w 1295"/>
                <a:gd name="T35" fmla="*/ 380 h 1364"/>
                <a:gd name="T36" fmla="*/ 680 w 1295"/>
                <a:gd name="T37" fmla="*/ 330 h 1364"/>
                <a:gd name="T38" fmla="*/ 670 w 1295"/>
                <a:gd name="T39" fmla="*/ 303 h 1364"/>
                <a:gd name="T40" fmla="*/ 657 w 1295"/>
                <a:gd name="T41" fmla="*/ 263 h 1364"/>
                <a:gd name="T42" fmla="*/ 646 w 1295"/>
                <a:gd name="T43" fmla="*/ 221 h 1364"/>
                <a:gd name="T44" fmla="*/ 322 w 1295"/>
                <a:gd name="T45" fmla="*/ 0 h 1364"/>
                <a:gd name="T46" fmla="*/ 2 w 1295"/>
                <a:gd name="T47" fmla="*/ 222 h 1364"/>
                <a:gd name="T48" fmla="*/ 10 w 1295"/>
                <a:gd name="T49" fmla="*/ 282 h 1364"/>
                <a:gd name="T50" fmla="*/ 21 w 1295"/>
                <a:gd name="T51" fmla="*/ 343 h 1364"/>
                <a:gd name="T52" fmla="*/ 35 w 1295"/>
                <a:gd name="T53" fmla="*/ 401 h 1364"/>
                <a:gd name="T54" fmla="*/ 51 w 1295"/>
                <a:gd name="T55" fmla="*/ 458 h 1364"/>
                <a:gd name="T56" fmla="*/ 69 w 1295"/>
                <a:gd name="T57" fmla="*/ 516 h 1364"/>
                <a:gd name="T58" fmla="*/ 91 w 1295"/>
                <a:gd name="T59" fmla="*/ 571 h 1364"/>
                <a:gd name="T60" fmla="*/ 115 w 1295"/>
                <a:gd name="T61" fmla="*/ 624 h 1364"/>
                <a:gd name="T62" fmla="*/ 141 w 1295"/>
                <a:gd name="T63" fmla="*/ 678 h 1364"/>
                <a:gd name="T64" fmla="*/ 169 w 1295"/>
                <a:gd name="T65" fmla="*/ 729 h 1364"/>
                <a:gd name="T66" fmla="*/ 200 w 1295"/>
                <a:gd name="T67" fmla="*/ 779 h 1364"/>
                <a:gd name="T68" fmla="*/ 233 w 1295"/>
                <a:gd name="T69" fmla="*/ 828 h 1364"/>
                <a:gd name="T70" fmla="*/ 268 w 1295"/>
                <a:gd name="T71" fmla="*/ 874 h 1364"/>
                <a:gd name="T72" fmla="*/ 305 w 1295"/>
                <a:gd name="T73" fmla="*/ 919 h 1364"/>
                <a:gd name="T74" fmla="*/ 344 w 1295"/>
                <a:gd name="T75" fmla="*/ 962 h 1364"/>
                <a:gd name="T76" fmla="*/ 385 w 1295"/>
                <a:gd name="T77" fmla="*/ 1004 h 1364"/>
                <a:gd name="T78" fmla="*/ 428 w 1295"/>
                <a:gd name="T79" fmla="*/ 1043 h 1364"/>
                <a:gd name="T80" fmla="*/ 473 w 1295"/>
                <a:gd name="T81" fmla="*/ 1081 h 1364"/>
                <a:gd name="T82" fmla="*/ 519 w 1295"/>
                <a:gd name="T83" fmla="*/ 1116 h 1364"/>
                <a:gd name="T84" fmla="*/ 567 w 1295"/>
                <a:gd name="T85" fmla="*/ 1151 h 1364"/>
                <a:gd name="T86" fmla="*/ 616 w 1295"/>
                <a:gd name="T87" fmla="*/ 1182 h 1364"/>
                <a:gd name="T88" fmla="*/ 667 w 1295"/>
                <a:gd name="T89" fmla="*/ 1211 h 1364"/>
                <a:gd name="T90" fmla="*/ 720 w 1295"/>
                <a:gd name="T91" fmla="*/ 1237 h 1364"/>
                <a:gd name="T92" fmla="*/ 774 w 1295"/>
                <a:gd name="T93" fmla="*/ 1262 h 1364"/>
                <a:gd name="T94" fmla="*/ 828 w 1295"/>
                <a:gd name="T95" fmla="*/ 1283 h 1364"/>
                <a:gd name="T96" fmla="*/ 885 w 1295"/>
                <a:gd name="T97" fmla="*/ 1304 h 1364"/>
                <a:gd name="T98" fmla="*/ 942 w 1295"/>
                <a:gd name="T99" fmla="*/ 1321 h 1364"/>
                <a:gd name="T100" fmla="*/ 1001 w 1295"/>
                <a:gd name="T101" fmla="*/ 1335 h 1364"/>
                <a:gd name="T102" fmla="*/ 1061 w 1295"/>
                <a:gd name="T103" fmla="*/ 1346 h 1364"/>
                <a:gd name="T104" fmla="*/ 1121 w 1295"/>
                <a:gd name="T105" fmla="*/ 1355 h 1364"/>
                <a:gd name="T106" fmla="*/ 1182 w 1295"/>
                <a:gd name="T107" fmla="*/ 1361 h 1364"/>
                <a:gd name="T108" fmla="*/ 1245 w 1295"/>
                <a:gd name="T109" fmla="*/ 1364 h 1364"/>
                <a:gd name="T110" fmla="*/ 1281 w 1295"/>
                <a:gd name="T111" fmla="*/ 1364 h 1364"/>
                <a:gd name="T112" fmla="*/ 1290 w 1295"/>
                <a:gd name="T113" fmla="*/ 1362 h 1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95" h="1364">
                  <a:moveTo>
                    <a:pt x="1295" y="1362"/>
                  </a:moveTo>
                  <a:lnTo>
                    <a:pt x="1096" y="1023"/>
                  </a:lnTo>
                  <a:lnTo>
                    <a:pt x="1295" y="727"/>
                  </a:lnTo>
                  <a:lnTo>
                    <a:pt x="1276" y="728"/>
                  </a:lnTo>
                  <a:lnTo>
                    <a:pt x="1246" y="727"/>
                  </a:lnTo>
                  <a:lnTo>
                    <a:pt x="1232" y="726"/>
                  </a:lnTo>
                  <a:lnTo>
                    <a:pt x="1217" y="725"/>
                  </a:lnTo>
                  <a:lnTo>
                    <a:pt x="1187" y="722"/>
                  </a:lnTo>
                  <a:lnTo>
                    <a:pt x="1159" y="717"/>
                  </a:lnTo>
                  <a:lnTo>
                    <a:pt x="1131" y="711"/>
                  </a:lnTo>
                  <a:lnTo>
                    <a:pt x="1117" y="708"/>
                  </a:lnTo>
                  <a:lnTo>
                    <a:pt x="1103" y="704"/>
                  </a:lnTo>
                  <a:lnTo>
                    <a:pt x="1076" y="696"/>
                  </a:lnTo>
                  <a:lnTo>
                    <a:pt x="1050" y="687"/>
                  </a:lnTo>
                  <a:lnTo>
                    <a:pt x="1037" y="682"/>
                  </a:lnTo>
                  <a:lnTo>
                    <a:pt x="1023" y="677"/>
                  </a:lnTo>
                  <a:lnTo>
                    <a:pt x="998" y="665"/>
                  </a:lnTo>
                  <a:lnTo>
                    <a:pt x="973" y="653"/>
                  </a:lnTo>
                  <a:lnTo>
                    <a:pt x="961" y="646"/>
                  </a:lnTo>
                  <a:lnTo>
                    <a:pt x="949" y="638"/>
                  </a:lnTo>
                  <a:lnTo>
                    <a:pt x="925" y="623"/>
                  </a:lnTo>
                  <a:lnTo>
                    <a:pt x="902" y="608"/>
                  </a:lnTo>
                  <a:lnTo>
                    <a:pt x="891" y="600"/>
                  </a:lnTo>
                  <a:lnTo>
                    <a:pt x="880" y="591"/>
                  </a:lnTo>
                  <a:lnTo>
                    <a:pt x="858" y="574"/>
                  </a:lnTo>
                  <a:lnTo>
                    <a:pt x="837" y="556"/>
                  </a:lnTo>
                  <a:lnTo>
                    <a:pt x="818" y="537"/>
                  </a:lnTo>
                  <a:lnTo>
                    <a:pt x="799" y="517"/>
                  </a:lnTo>
                  <a:lnTo>
                    <a:pt x="790" y="506"/>
                  </a:lnTo>
                  <a:lnTo>
                    <a:pt x="781" y="496"/>
                  </a:lnTo>
                  <a:lnTo>
                    <a:pt x="764" y="473"/>
                  </a:lnTo>
                  <a:lnTo>
                    <a:pt x="747" y="451"/>
                  </a:lnTo>
                  <a:lnTo>
                    <a:pt x="732" y="428"/>
                  </a:lnTo>
                  <a:lnTo>
                    <a:pt x="725" y="417"/>
                  </a:lnTo>
                  <a:lnTo>
                    <a:pt x="718" y="405"/>
                  </a:lnTo>
                  <a:lnTo>
                    <a:pt x="703" y="380"/>
                  </a:lnTo>
                  <a:lnTo>
                    <a:pt x="691" y="355"/>
                  </a:lnTo>
                  <a:lnTo>
                    <a:pt x="680" y="330"/>
                  </a:lnTo>
                  <a:lnTo>
                    <a:pt x="675" y="316"/>
                  </a:lnTo>
                  <a:lnTo>
                    <a:pt x="670" y="303"/>
                  </a:lnTo>
                  <a:lnTo>
                    <a:pt x="661" y="276"/>
                  </a:lnTo>
                  <a:lnTo>
                    <a:pt x="657" y="263"/>
                  </a:lnTo>
                  <a:lnTo>
                    <a:pt x="653" y="249"/>
                  </a:lnTo>
                  <a:lnTo>
                    <a:pt x="646" y="221"/>
                  </a:lnTo>
                  <a:lnTo>
                    <a:pt x="641" y="193"/>
                  </a:lnTo>
                  <a:lnTo>
                    <a:pt x="322" y="0"/>
                  </a:lnTo>
                  <a:lnTo>
                    <a:pt x="0" y="191"/>
                  </a:lnTo>
                  <a:lnTo>
                    <a:pt x="2" y="222"/>
                  </a:lnTo>
                  <a:lnTo>
                    <a:pt x="6" y="252"/>
                  </a:lnTo>
                  <a:lnTo>
                    <a:pt x="10" y="282"/>
                  </a:lnTo>
                  <a:lnTo>
                    <a:pt x="15" y="312"/>
                  </a:lnTo>
                  <a:lnTo>
                    <a:pt x="21" y="343"/>
                  </a:lnTo>
                  <a:lnTo>
                    <a:pt x="27" y="372"/>
                  </a:lnTo>
                  <a:lnTo>
                    <a:pt x="35" y="401"/>
                  </a:lnTo>
                  <a:lnTo>
                    <a:pt x="42" y="430"/>
                  </a:lnTo>
                  <a:lnTo>
                    <a:pt x="51" y="458"/>
                  </a:lnTo>
                  <a:lnTo>
                    <a:pt x="60" y="488"/>
                  </a:lnTo>
                  <a:lnTo>
                    <a:pt x="69" y="516"/>
                  </a:lnTo>
                  <a:lnTo>
                    <a:pt x="81" y="543"/>
                  </a:lnTo>
                  <a:lnTo>
                    <a:pt x="91" y="571"/>
                  </a:lnTo>
                  <a:lnTo>
                    <a:pt x="103" y="598"/>
                  </a:lnTo>
                  <a:lnTo>
                    <a:pt x="115" y="624"/>
                  </a:lnTo>
                  <a:lnTo>
                    <a:pt x="128" y="652"/>
                  </a:lnTo>
                  <a:lnTo>
                    <a:pt x="141" y="678"/>
                  </a:lnTo>
                  <a:lnTo>
                    <a:pt x="155" y="704"/>
                  </a:lnTo>
                  <a:lnTo>
                    <a:pt x="169" y="729"/>
                  </a:lnTo>
                  <a:lnTo>
                    <a:pt x="184" y="754"/>
                  </a:lnTo>
                  <a:lnTo>
                    <a:pt x="200" y="779"/>
                  </a:lnTo>
                  <a:lnTo>
                    <a:pt x="216" y="803"/>
                  </a:lnTo>
                  <a:lnTo>
                    <a:pt x="233" y="828"/>
                  </a:lnTo>
                  <a:lnTo>
                    <a:pt x="251" y="851"/>
                  </a:lnTo>
                  <a:lnTo>
                    <a:pt x="268" y="874"/>
                  </a:lnTo>
                  <a:lnTo>
                    <a:pt x="287" y="897"/>
                  </a:lnTo>
                  <a:lnTo>
                    <a:pt x="305" y="919"/>
                  </a:lnTo>
                  <a:lnTo>
                    <a:pt x="324" y="941"/>
                  </a:lnTo>
                  <a:lnTo>
                    <a:pt x="344" y="962"/>
                  </a:lnTo>
                  <a:lnTo>
                    <a:pt x="364" y="984"/>
                  </a:lnTo>
                  <a:lnTo>
                    <a:pt x="385" y="1004"/>
                  </a:lnTo>
                  <a:lnTo>
                    <a:pt x="407" y="1024"/>
                  </a:lnTo>
                  <a:lnTo>
                    <a:pt x="428" y="1043"/>
                  </a:lnTo>
                  <a:lnTo>
                    <a:pt x="450" y="1062"/>
                  </a:lnTo>
                  <a:lnTo>
                    <a:pt x="473" y="1081"/>
                  </a:lnTo>
                  <a:lnTo>
                    <a:pt x="495" y="1099"/>
                  </a:lnTo>
                  <a:lnTo>
                    <a:pt x="519" y="1116"/>
                  </a:lnTo>
                  <a:lnTo>
                    <a:pt x="542" y="1134"/>
                  </a:lnTo>
                  <a:lnTo>
                    <a:pt x="567" y="1151"/>
                  </a:lnTo>
                  <a:lnTo>
                    <a:pt x="592" y="1166"/>
                  </a:lnTo>
                  <a:lnTo>
                    <a:pt x="616" y="1182"/>
                  </a:lnTo>
                  <a:lnTo>
                    <a:pt x="642" y="1196"/>
                  </a:lnTo>
                  <a:lnTo>
                    <a:pt x="667" y="1211"/>
                  </a:lnTo>
                  <a:lnTo>
                    <a:pt x="693" y="1224"/>
                  </a:lnTo>
                  <a:lnTo>
                    <a:pt x="720" y="1237"/>
                  </a:lnTo>
                  <a:lnTo>
                    <a:pt x="747" y="1250"/>
                  </a:lnTo>
                  <a:lnTo>
                    <a:pt x="774" y="1262"/>
                  </a:lnTo>
                  <a:lnTo>
                    <a:pt x="801" y="1273"/>
                  </a:lnTo>
                  <a:lnTo>
                    <a:pt x="828" y="1283"/>
                  </a:lnTo>
                  <a:lnTo>
                    <a:pt x="856" y="1294"/>
                  </a:lnTo>
                  <a:lnTo>
                    <a:pt x="885" y="1304"/>
                  </a:lnTo>
                  <a:lnTo>
                    <a:pt x="914" y="1312"/>
                  </a:lnTo>
                  <a:lnTo>
                    <a:pt x="942" y="1321"/>
                  </a:lnTo>
                  <a:lnTo>
                    <a:pt x="971" y="1328"/>
                  </a:lnTo>
                  <a:lnTo>
                    <a:pt x="1001" y="1335"/>
                  </a:lnTo>
                  <a:lnTo>
                    <a:pt x="1030" y="1341"/>
                  </a:lnTo>
                  <a:lnTo>
                    <a:pt x="1061" y="1346"/>
                  </a:lnTo>
                  <a:lnTo>
                    <a:pt x="1091" y="1351"/>
                  </a:lnTo>
                  <a:lnTo>
                    <a:pt x="1121" y="1355"/>
                  </a:lnTo>
                  <a:lnTo>
                    <a:pt x="1151" y="1358"/>
                  </a:lnTo>
                  <a:lnTo>
                    <a:pt x="1182" y="1361"/>
                  </a:lnTo>
                  <a:lnTo>
                    <a:pt x="1214" y="1363"/>
                  </a:lnTo>
                  <a:lnTo>
                    <a:pt x="1245" y="1364"/>
                  </a:lnTo>
                  <a:lnTo>
                    <a:pt x="1276" y="1364"/>
                  </a:lnTo>
                  <a:lnTo>
                    <a:pt x="1281" y="1364"/>
                  </a:lnTo>
                  <a:lnTo>
                    <a:pt x="1285" y="1363"/>
                  </a:lnTo>
                  <a:lnTo>
                    <a:pt x="1290" y="1362"/>
                  </a:lnTo>
                  <a:lnTo>
                    <a:pt x="1295" y="1362"/>
                  </a:lnTo>
                  <a:close/>
                </a:path>
              </a:pathLst>
            </a:cu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35000" tIns="270000" rIns="68580" bIns="34290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41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" name="箭头2"/>
            <p:cNvSpPr>
              <a:spLocks noChangeAspect="1"/>
            </p:cNvSpPr>
            <p:nvPr/>
          </p:nvSpPr>
          <p:spPr bwMode="auto">
            <a:xfrm>
              <a:off x="4432125" y="2752315"/>
              <a:ext cx="1527436" cy="1361693"/>
            </a:xfrm>
            <a:custGeom>
              <a:avLst/>
              <a:gdLst>
                <a:gd name="T0" fmla="*/ 0 w 1385"/>
                <a:gd name="T1" fmla="*/ 903 h 1233"/>
                <a:gd name="T2" fmla="*/ 221 w 1385"/>
                <a:gd name="T3" fmla="*/ 588 h 1233"/>
                <a:gd name="T4" fmla="*/ 262 w 1385"/>
                <a:gd name="T5" fmla="*/ 579 h 1233"/>
                <a:gd name="T6" fmla="*/ 302 w 1385"/>
                <a:gd name="T7" fmla="*/ 567 h 1233"/>
                <a:gd name="T8" fmla="*/ 354 w 1385"/>
                <a:gd name="T9" fmla="*/ 548 h 1233"/>
                <a:gd name="T10" fmla="*/ 391 w 1385"/>
                <a:gd name="T11" fmla="*/ 531 h 1233"/>
                <a:gd name="T12" fmla="*/ 427 w 1385"/>
                <a:gd name="T13" fmla="*/ 511 h 1233"/>
                <a:gd name="T14" fmla="*/ 472 w 1385"/>
                <a:gd name="T15" fmla="*/ 482 h 1233"/>
                <a:gd name="T16" fmla="*/ 506 w 1385"/>
                <a:gd name="T17" fmla="*/ 458 h 1233"/>
                <a:gd name="T18" fmla="*/ 526 w 1385"/>
                <a:gd name="T19" fmla="*/ 441 h 1233"/>
                <a:gd name="T20" fmla="*/ 546 w 1385"/>
                <a:gd name="T21" fmla="*/ 423 h 1233"/>
                <a:gd name="T22" fmla="*/ 565 w 1385"/>
                <a:gd name="T23" fmla="*/ 405 h 1233"/>
                <a:gd name="T24" fmla="*/ 584 w 1385"/>
                <a:gd name="T25" fmla="*/ 385 h 1233"/>
                <a:gd name="T26" fmla="*/ 610 w 1385"/>
                <a:gd name="T27" fmla="*/ 353 h 1233"/>
                <a:gd name="T28" fmla="*/ 642 w 1385"/>
                <a:gd name="T29" fmla="*/ 310 h 1233"/>
                <a:gd name="T30" fmla="*/ 671 w 1385"/>
                <a:gd name="T31" fmla="*/ 264 h 1233"/>
                <a:gd name="T32" fmla="*/ 689 w 1385"/>
                <a:gd name="T33" fmla="*/ 228 h 1233"/>
                <a:gd name="T34" fmla="*/ 705 w 1385"/>
                <a:gd name="T35" fmla="*/ 189 h 1233"/>
                <a:gd name="T36" fmla="*/ 723 w 1385"/>
                <a:gd name="T37" fmla="*/ 138 h 1233"/>
                <a:gd name="T38" fmla="*/ 737 w 1385"/>
                <a:gd name="T39" fmla="*/ 84 h 1233"/>
                <a:gd name="T40" fmla="*/ 746 w 1385"/>
                <a:gd name="T41" fmla="*/ 28 h 1233"/>
                <a:gd name="T42" fmla="*/ 748 w 1385"/>
                <a:gd name="T43" fmla="*/ 0 h 1233"/>
                <a:gd name="T44" fmla="*/ 1385 w 1385"/>
                <a:gd name="T45" fmla="*/ 4 h 1233"/>
                <a:gd name="T46" fmla="*/ 1382 w 1385"/>
                <a:gd name="T47" fmla="*/ 66 h 1233"/>
                <a:gd name="T48" fmla="*/ 1375 w 1385"/>
                <a:gd name="T49" fmla="*/ 126 h 1233"/>
                <a:gd name="T50" fmla="*/ 1366 w 1385"/>
                <a:gd name="T51" fmla="*/ 185 h 1233"/>
                <a:gd name="T52" fmla="*/ 1354 w 1385"/>
                <a:gd name="T53" fmla="*/ 245 h 1233"/>
                <a:gd name="T54" fmla="*/ 1339 w 1385"/>
                <a:gd name="T55" fmla="*/ 302 h 1233"/>
                <a:gd name="T56" fmla="*/ 1322 w 1385"/>
                <a:gd name="T57" fmla="*/ 359 h 1233"/>
                <a:gd name="T58" fmla="*/ 1301 w 1385"/>
                <a:gd name="T59" fmla="*/ 414 h 1233"/>
                <a:gd name="T60" fmla="*/ 1279 w 1385"/>
                <a:gd name="T61" fmla="*/ 468 h 1233"/>
                <a:gd name="T62" fmla="*/ 1255 w 1385"/>
                <a:gd name="T63" fmla="*/ 522 h 1233"/>
                <a:gd name="T64" fmla="*/ 1228 w 1385"/>
                <a:gd name="T65" fmla="*/ 573 h 1233"/>
                <a:gd name="T66" fmla="*/ 1200 w 1385"/>
                <a:gd name="T67" fmla="*/ 623 h 1233"/>
                <a:gd name="T68" fmla="*/ 1169 w 1385"/>
                <a:gd name="T69" fmla="*/ 671 h 1233"/>
                <a:gd name="T70" fmla="*/ 1135 w 1385"/>
                <a:gd name="T71" fmla="*/ 719 h 1233"/>
                <a:gd name="T72" fmla="*/ 1099 w 1385"/>
                <a:gd name="T73" fmla="*/ 764 h 1233"/>
                <a:gd name="T74" fmla="*/ 1062 w 1385"/>
                <a:gd name="T75" fmla="*/ 808 h 1233"/>
                <a:gd name="T76" fmla="*/ 1023 w 1385"/>
                <a:gd name="T77" fmla="*/ 851 h 1233"/>
                <a:gd name="T78" fmla="*/ 982 w 1385"/>
                <a:gd name="T79" fmla="*/ 891 h 1233"/>
                <a:gd name="T80" fmla="*/ 939 w 1385"/>
                <a:gd name="T81" fmla="*/ 929 h 1233"/>
                <a:gd name="T82" fmla="*/ 895 w 1385"/>
                <a:gd name="T83" fmla="*/ 965 h 1233"/>
                <a:gd name="T84" fmla="*/ 849 w 1385"/>
                <a:gd name="T85" fmla="*/ 1000 h 1233"/>
                <a:gd name="T86" fmla="*/ 801 w 1385"/>
                <a:gd name="T87" fmla="*/ 1032 h 1233"/>
                <a:gd name="T88" fmla="*/ 752 w 1385"/>
                <a:gd name="T89" fmla="*/ 1063 h 1233"/>
                <a:gd name="T90" fmla="*/ 701 w 1385"/>
                <a:gd name="T91" fmla="*/ 1090 h 1233"/>
                <a:gd name="T92" fmla="*/ 649 w 1385"/>
                <a:gd name="T93" fmla="*/ 1116 h 1233"/>
                <a:gd name="T94" fmla="*/ 595 w 1385"/>
                <a:gd name="T95" fmla="*/ 1139 h 1233"/>
                <a:gd name="T96" fmla="*/ 541 w 1385"/>
                <a:gd name="T97" fmla="*/ 1161 h 1233"/>
                <a:gd name="T98" fmla="*/ 485 w 1385"/>
                <a:gd name="T99" fmla="*/ 1180 h 1233"/>
                <a:gd name="T100" fmla="*/ 428 w 1385"/>
                <a:gd name="T101" fmla="*/ 1196 h 1233"/>
                <a:gd name="T102" fmla="*/ 370 w 1385"/>
                <a:gd name="T103" fmla="*/ 1209 h 1233"/>
                <a:gd name="T104" fmla="*/ 311 w 1385"/>
                <a:gd name="T105" fmla="*/ 1220 h 1233"/>
                <a:gd name="T106" fmla="*/ 251 w 1385"/>
                <a:gd name="T107" fmla="*/ 1228 h 1233"/>
                <a:gd name="T108" fmla="*/ 191 w 1385"/>
                <a:gd name="T109" fmla="*/ 1233 h 1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5" h="1233">
                  <a:moveTo>
                    <a:pt x="191" y="1233"/>
                  </a:moveTo>
                  <a:lnTo>
                    <a:pt x="0" y="903"/>
                  </a:lnTo>
                  <a:lnTo>
                    <a:pt x="194" y="592"/>
                  </a:lnTo>
                  <a:lnTo>
                    <a:pt x="221" y="588"/>
                  </a:lnTo>
                  <a:lnTo>
                    <a:pt x="248" y="582"/>
                  </a:lnTo>
                  <a:lnTo>
                    <a:pt x="262" y="579"/>
                  </a:lnTo>
                  <a:lnTo>
                    <a:pt x="275" y="575"/>
                  </a:lnTo>
                  <a:lnTo>
                    <a:pt x="302" y="567"/>
                  </a:lnTo>
                  <a:lnTo>
                    <a:pt x="327" y="558"/>
                  </a:lnTo>
                  <a:lnTo>
                    <a:pt x="354" y="548"/>
                  </a:lnTo>
                  <a:lnTo>
                    <a:pt x="379" y="537"/>
                  </a:lnTo>
                  <a:lnTo>
                    <a:pt x="391" y="531"/>
                  </a:lnTo>
                  <a:lnTo>
                    <a:pt x="403" y="525"/>
                  </a:lnTo>
                  <a:lnTo>
                    <a:pt x="427" y="511"/>
                  </a:lnTo>
                  <a:lnTo>
                    <a:pt x="450" y="497"/>
                  </a:lnTo>
                  <a:lnTo>
                    <a:pt x="472" y="482"/>
                  </a:lnTo>
                  <a:lnTo>
                    <a:pt x="494" y="467"/>
                  </a:lnTo>
                  <a:lnTo>
                    <a:pt x="506" y="458"/>
                  </a:lnTo>
                  <a:lnTo>
                    <a:pt x="516" y="450"/>
                  </a:lnTo>
                  <a:lnTo>
                    <a:pt x="526" y="441"/>
                  </a:lnTo>
                  <a:lnTo>
                    <a:pt x="536" y="432"/>
                  </a:lnTo>
                  <a:lnTo>
                    <a:pt x="546" y="423"/>
                  </a:lnTo>
                  <a:lnTo>
                    <a:pt x="556" y="414"/>
                  </a:lnTo>
                  <a:lnTo>
                    <a:pt x="565" y="405"/>
                  </a:lnTo>
                  <a:lnTo>
                    <a:pt x="575" y="395"/>
                  </a:lnTo>
                  <a:lnTo>
                    <a:pt x="584" y="385"/>
                  </a:lnTo>
                  <a:lnTo>
                    <a:pt x="593" y="375"/>
                  </a:lnTo>
                  <a:lnTo>
                    <a:pt x="610" y="353"/>
                  </a:lnTo>
                  <a:lnTo>
                    <a:pt x="626" y="332"/>
                  </a:lnTo>
                  <a:lnTo>
                    <a:pt x="642" y="310"/>
                  </a:lnTo>
                  <a:lnTo>
                    <a:pt x="656" y="287"/>
                  </a:lnTo>
                  <a:lnTo>
                    <a:pt x="671" y="264"/>
                  </a:lnTo>
                  <a:lnTo>
                    <a:pt x="683" y="240"/>
                  </a:lnTo>
                  <a:lnTo>
                    <a:pt x="689" y="228"/>
                  </a:lnTo>
                  <a:lnTo>
                    <a:pt x="695" y="215"/>
                  </a:lnTo>
                  <a:lnTo>
                    <a:pt x="705" y="189"/>
                  </a:lnTo>
                  <a:lnTo>
                    <a:pt x="715" y="164"/>
                  </a:lnTo>
                  <a:lnTo>
                    <a:pt x="723" y="138"/>
                  </a:lnTo>
                  <a:lnTo>
                    <a:pt x="731" y="111"/>
                  </a:lnTo>
                  <a:lnTo>
                    <a:pt x="737" y="84"/>
                  </a:lnTo>
                  <a:lnTo>
                    <a:pt x="742" y="57"/>
                  </a:lnTo>
                  <a:lnTo>
                    <a:pt x="746" y="28"/>
                  </a:lnTo>
                  <a:lnTo>
                    <a:pt x="747" y="14"/>
                  </a:lnTo>
                  <a:lnTo>
                    <a:pt x="748" y="0"/>
                  </a:lnTo>
                  <a:lnTo>
                    <a:pt x="1032" y="202"/>
                  </a:lnTo>
                  <a:lnTo>
                    <a:pt x="1385" y="4"/>
                  </a:lnTo>
                  <a:lnTo>
                    <a:pt x="1384" y="36"/>
                  </a:lnTo>
                  <a:lnTo>
                    <a:pt x="1382" y="66"/>
                  </a:lnTo>
                  <a:lnTo>
                    <a:pt x="1379" y="96"/>
                  </a:lnTo>
                  <a:lnTo>
                    <a:pt x="1375" y="126"/>
                  </a:lnTo>
                  <a:lnTo>
                    <a:pt x="1371" y="156"/>
                  </a:lnTo>
                  <a:lnTo>
                    <a:pt x="1366" y="185"/>
                  </a:lnTo>
                  <a:lnTo>
                    <a:pt x="1360" y="216"/>
                  </a:lnTo>
                  <a:lnTo>
                    <a:pt x="1354" y="245"/>
                  </a:lnTo>
                  <a:lnTo>
                    <a:pt x="1347" y="273"/>
                  </a:lnTo>
                  <a:lnTo>
                    <a:pt x="1339" y="302"/>
                  </a:lnTo>
                  <a:lnTo>
                    <a:pt x="1331" y="330"/>
                  </a:lnTo>
                  <a:lnTo>
                    <a:pt x="1322" y="359"/>
                  </a:lnTo>
                  <a:lnTo>
                    <a:pt x="1313" y="387"/>
                  </a:lnTo>
                  <a:lnTo>
                    <a:pt x="1301" y="414"/>
                  </a:lnTo>
                  <a:lnTo>
                    <a:pt x="1291" y="441"/>
                  </a:lnTo>
                  <a:lnTo>
                    <a:pt x="1279" y="468"/>
                  </a:lnTo>
                  <a:lnTo>
                    <a:pt x="1268" y="494"/>
                  </a:lnTo>
                  <a:lnTo>
                    <a:pt x="1255" y="522"/>
                  </a:lnTo>
                  <a:lnTo>
                    <a:pt x="1242" y="547"/>
                  </a:lnTo>
                  <a:lnTo>
                    <a:pt x="1228" y="573"/>
                  </a:lnTo>
                  <a:lnTo>
                    <a:pt x="1214" y="598"/>
                  </a:lnTo>
                  <a:lnTo>
                    <a:pt x="1200" y="623"/>
                  </a:lnTo>
                  <a:lnTo>
                    <a:pt x="1184" y="647"/>
                  </a:lnTo>
                  <a:lnTo>
                    <a:pt x="1169" y="671"/>
                  </a:lnTo>
                  <a:lnTo>
                    <a:pt x="1152" y="696"/>
                  </a:lnTo>
                  <a:lnTo>
                    <a:pt x="1135" y="719"/>
                  </a:lnTo>
                  <a:lnTo>
                    <a:pt x="1117" y="742"/>
                  </a:lnTo>
                  <a:lnTo>
                    <a:pt x="1099" y="764"/>
                  </a:lnTo>
                  <a:lnTo>
                    <a:pt x="1081" y="786"/>
                  </a:lnTo>
                  <a:lnTo>
                    <a:pt x="1062" y="808"/>
                  </a:lnTo>
                  <a:lnTo>
                    <a:pt x="1043" y="829"/>
                  </a:lnTo>
                  <a:lnTo>
                    <a:pt x="1023" y="851"/>
                  </a:lnTo>
                  <a:lnTo>
                    <a:pt x="1003" y="871"/>
                  </a:lnTo>
                  <a:lnTo>
                    <a:pt x="982" y="891"/>
                  </a:lnTo>
                  <a:lnTo>
                    <a:pt x="961" y="910"/>
                  </a:lnTo>
                  <a:lnTo>
                    <a:pt x="939" y="929"/>
                  </a:lnTo>
                  <a:lnTo>
                    <a:pt x="917" y="947"/>
                  </a:lnTo>
                  <a:lnTo>
                    <a:pt x="895" y="965"/>
                  </a:lnTo>
                  <a:lnTo>
                    <a:pt x="872" y="982"/>
                  </a:lnTo>
                  <a:lnTo>
                    <a:pt x="849" y="1000"/>
                  </a:lnTo>
                  <a:lnTo>
                    <a:pt x="826" y="1017"/>
                  </a:lnTo>
                  <a:lnTo>
                    <a:pt x="801" y="1032"/>
                  </a:lnTo>
                  <a:lnTo>
                    <a:pt x="776" y="1048"/>
                  </a:lnTo>
                  <a:lnTo>
                    <a:pt x="752" y="1063"/>
                  </a:lnTo>
                  <a:lnTo>
                    <a:pt x="727" y="1077"/>
                  </a:lnTo>
                  <a:lnTo>
                    <a:pt x="701" y="1090"/>
                  </a:lnTo>
                  <a:lnTo>
                    <a:pt x="676" y="1104"/>
                  </a:lnTo>
                  <a:lnTo>
                    <a:pt x="649" y="1116"/>
                  </a:lnTo>
                  <a:lnTo>
                    <a:pt x="622" y="1128"/>
                  </a:lnTo>
                  <a:lnTo>
                    <a:pt x="595" y="1139"/>
                  </a:lnTo>
                  <a:lnTo>
                    <a:pt x="568" y="1150"/>
                  </a:lnTo>
                  <a:lnTo>
                    <a:pt x="541" y="1161"/>
                  </a:lnTo>
                  <a:lnTo>
                    <a:pt x="514" y="1171"/>
                  </a:lnTo>
                  <a:lnTo>
                    <a:pt x="485" y="1180"/>
                  </a:lnTo>
                  <a:lnTo>
                    <a:pt x="456" y="1188"/>
                  </a:lnTo>
                  <a:lnTo>
                    <a:pt x="428" y="1196"/>
                  </a:lnTo>
                  <a:lnTo>
                    <a:pt x="399" y="1203"/>
                  </a:lnTo>
                  <a:lnTo>
                    <a:pt x="370" y="1209"/>
                  </a:lnTo>
                  <a:lnTo>
                    <a:pt x="340" y="1215"/>
                  </a:lnTo>
                  <a:lnTo>
                    <a:pt x="311" y="1220"/>
                  </a:lnTo>
                  <a:lnTo>
                    <a:pt x="281" y="1224"/>
                  </a:lnTo>
                  <a:lnTo>
                    <a:pt x="251" y="1228"/>
                  </a:lnTo>
                  <a:lnTo>
                    <a:pt x="221" y="1231"/>
                  </a:lnTo>
                  <a:lnTo>
                    <a:pt x="191" y="1233"/>
                  </a:lnTo>
                  <a:close/>
                </a:path>
              </a:pathLst>
            </a:cu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35000" tIns="270000" rIns="68580" bIns="34290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41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" name="文本框 16"/>
            <p:cNvSpPr txBox="1"/>
            <p:nvPr/>
          </p:nvSpPr>
          <p:spPr>
            <a:xfrm>
              <a:off x="4584551" y="3552191"/>
              <a:ext cx="516896" cy="438459"/>
            </a:xfrm>
            <a:prstGeom prst="rect">
              <a:avLst/>
            </a:prstGeom>
            <a:noFill/>
          </p:spPr>
          <p:txBody>
            <a:bodyPr wrap="none" lIns="68580" tIns="34290" rIns="68580" bIns="3429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400" b="1" dirty="0">
                  <a:solidFill>
                    <a:schemeClr val="bg1"/>
                  </a:solidFill>
                  <a:cs typeface="+mn-ea"/>
                  <a:sym typeface="+mn-lt"/>
                </a:rPr>
                <a:t>02</a:t>
              </a:r>
              <a:endParaRPr lang="zh-CN" altLang="en-US" sz="24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文本框 16"/>
            <p:cNvSpPr txBox="1"/>
            <p:nvPr/>
          </p:nvSpPr>
          <p:spPr>
            <a:xfrm>
              <a:off x="3292105" y="2772947"/>
              <a:ext cx="516896" cy="438459"/>
            </a:xfrm>
            <a:prstGeom prst="rect">
              <a:avLst/>
            </a:prstGeom>
            <a:noFill/>
          </p:spPr>
          <p:txBody>
            <a:bodyPr wrap="none" lIns="68580" tIns="34290" rIns="68580" bIns="3429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400" b="1" dirty="0">
                  <a:solidFill>
                    <a:schemeClr val="bg1"/>
                  </a:solidFill>
                  <a:cs typeface="+mn-ea"/>
                  <a:sym typeface="+mn-lt"/>
                </a:rPr>
                <a:t>03</a:t>
              </a:r>
              <a:endParaRPr lang="zh-CN" altLang="en-US" sz="24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4" name="文本框 16"/>
            <p:cNvSpPr txBox="1"/>
            <p:nvPr/>
          </p:nvSpPr>
          <p:spPr>
            <a:xfrm>
              <a:off x="4112983" y="1422363"/>
              <a:ext cx="516896" cy="438459"/>
            </a:xfrm>
            <a:prstGeom prst="rect">
              <a:avLst/>
            </a:prstGeom>
            <a:noFill/>
          </p:spPr>
          <p:txBody>
            <a:bodyPr wrap="none" lIns="68580" tIns="34290" rIns="68580" bIns="3429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400" b="1" dirty="0">
                  <a:solidFill>
                    <a:schemeClr val="bg1"/>
                  </a:solidFill>
                  <a:cs typeface="+mn-ea"/>
                  <a:sym typeface="+mn-lt"/>
                </a:rPr>
                <a:t>04</a:t>
              </a:r>
              <a:endParaRPr lang="zh-CN" altLang="en-US" sz="24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7" name="文本框 16"/>
            <p:cNvSpPr txBox="1"/>
            <p:nvPr/>
          </p:nvSpPr>
          <p:spPr>
            <a:xfrm>
              <a:off x="5381612" y="2266676"/>
              <a:ext cx="516896" cy="438459"/>
            </a:xfrm>
            <a:prstGeom prst="rect">
              <a:avLst/>
            </a:prstGeom>
            <a:noFill/>
          </p:spPr>
          <p:txBody>
            <a:bodyPr wrap="none" lIns="68580" tIns="34290" rIns="68580" bIns="3429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400" b="1" dirty="0">
                  <a:solidFill>
                    <a:schemeClr val="bg1"/>
                  </a:solidFill>
                  <a:cs typeface="+mn-ea"/>
                  <a:sym typeface="+mn-lt"/>
                </a:rPr>
                <a:t>01</a:t>
              </a:r>
              <a:endParaRPr lang="zh-CN" altLang="en-US" sz="24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28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论文总结</a:t>
            </a:r>
          </a:p>
        </p:txBody>
      </p:sp>
    </p:spTree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4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4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5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6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/>
      <p:bldP spid="9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28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论文总结</a:t>
            </a:r>
          </a:p>
        </p:txBody>
      </p:sp>
      <p:sp>
        <p:nvSpPr>
          <p:cNvPr id="31" name="等腰三角形 36"/>
          <p:cNvSpPr/>
          <p:nvPr/>
        </p:nvSpPr>
        <p:spPr>
          <a:xfrm>
            <a:off x="3800451" y="872559"/>
            <a:ext cx="1374775" cy="1201737"/>
          </a:xfrm>
          <a:custGeom>
            <a:avLst/>
            <a:gdLst>
              <a:gd name="connsiteX0" fmla="*/ 0 w 1944216"/>
              <a:gd name="connsiteY0" fmla="*/ 1676048 h 1676048"/>
              <a:gd name="connsiteX1" fmla="*/ 972108 w 1944216"/>
              <a:gd name="connsiteY1" fmla="*/ 0 h 1676048"/>
              <a:gd name="connsiteX2" fmla="*/ 1944216 w 1944216"/>
              <a:gd name="connsiteY2" fmla="*/ 1676048 h 1676048"/>
              <a:gd name="connsiteX3" fmla="*/ 0 w 1944216"/>
              <a:gd name="connsiteY3" fmla="*/ 1676048 h 1676048"/>
              <a:gd name="connsiteX0-1" fmla="*/ 1944216 w 2035656"/>
              <a:gd name="connsiteY0-2" fmla="*/ 1676048 h 1767488"/>
              <a:gd name="connsiteX1-3" fmla="*/ 0 w 2035656"/>
              <a:gd name="connsiteY1-4" fmla="*/ 1676048 h 1767488"/>
              <a:gd name="connsiteX2-5" fmla="*/ 972108 w 2035656"/>
              <a:gd name="connsiteY2-6" fmla="*/ 0 h 1767488"/>
              <a:gd name="connsiteX3-7" fmla="*/ 2035656 w 2035656"/>
              <a:gd name="connsiteY3-8" fmla="*/ 1767488 h 1767488"/>
              <a:gd name="connsiteX0-9" fmla="*/ 0 w 2035656"/>
              <a:gd name="connsiteY0-10" fmla="*/ 1676048 h 1767488"/>
              <a:gd name="connsiteX1-11" fmla="*/ 972108 w 2035656"/>
              <a:gd name="connsiteY1-12" fmla="*/ 0 h 1767488"/>
              <a:gd name="connsiteX2-13" fmla="*/ 2035656 w 2035656"/>
              <a:gd name="connsiteY2-14" fmla="*/ 1767488 h 1767488"/>
              <a:gd name="connsiteX0-15" fmla="*/ 0 w 2000932"/>
              <a:gd name="connsiteY0-16" fmla="*/ 1676048 h 1709614"/>
              <a:gd name="connsiteX1-17" fmla="*/ 972108 w 2000932"/>
              <a:gd name="connsiteY1-18" fmla="*/ 0 h 1709614"/>
              <a:gd name="connsiteX2-19" fmla="*/ 2000932 w 2000932"/>
              <a:gd name="connsiteY2-20" fmla="*/ 1709614 h 1709614"/>
              <a:gd name="connsiteX0-21" fmla="*/ 0 w 1966208"/>
              <a:gd name="connsiteY0-22" fmla="*/ 1676048 h 1676048"/>
              <a:gd name="connsiteX1-23" fmla="*/ 972108 w 1966208"/>
              <a:gd name="connsiteY1-24" fmla="*/ 0 h 1676048"/>
              <a:gd name="connsiteX2-25" fmla="*/ 1966208 w 1966208"/>
              <a:gd name="connsiteY2-26" fmla="*/ 1628591 h 1676048"/>
              <a:gd name="connsiteX0-27" fmla="*/ 0 w 2024082"/>
              <a:gd name="connsiteY0-28" fmla="*/ 1676048 h 1698039"/>
              <a:gd name="connsiteX1-29" fmla="*/ 972108 w 2024082"/>
              <a:gd name="connsiteY1-30" fmla="*/ 0 h 1698039"/>
              <a:gd name="connsiteX2-31" fmla="*/ 2024082 w 2024082"/>
              <a:gd name="connsiteY2-32" fmla="*/ 1698039 h 1698039"/>
              <a:gd name="connsiteX0-33" fmla="*/ 0 w 1942196"/>
              <a:gd name="connsiteY0-34" fmla="*/ 1676048 h 1698039"/>
              <a:gd name="connsiteX1-35" fmla="*/ 972108 w 1942196"/>
              <a:gd name="connsiteY1-36" fmla="*/ 0 h 1698039"/>
              <a:gd name="connsiteX2-37" fmla="*/ 1942196 w 1942196"/>
              <a:gd name="connsiteY2-38" fmla="*/ 1698039 h 169803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1942196" h="1698039">
                <a:moveTo>
                  <a:pt x="0" y="1676048"/>
                </a:moveTo>
                <a:lnTo>
                  <a:pt x="972108" y="0"/>
                </a:lnTo>
                <a:cubicBezTo>
                  <a:pt x="1296144" y="558683"/>
                  <a:pt x="1942196" y="1698039"/>
                  <a:pt x="1942196" y="1698039"/>
                </a:cubicBezTo>
              </a:path>
            </a:pathLst>
          </a:custGeom>
          <a:noFill/>
          <a:ln w="101600">
            <a:solidFill>
              <a:schemeClr val="bg1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2" name="等腰三角形 36"/>
          <p:cNvSpPr/>
          <p:nvPr/>
        </p:nvSpPr>
        <p:spPr>
          <a:xfrm rot="7176392">
            <a:off x="4645794" y="2357665"/>
            <a:ext cx="1374775" cy="1201738"/>
          </a:xfrm>
          <a:custGeom>
            <a:avLst/>
            <a:gdLst>
              <a:gd name="connsiteX0" fmla="*/ 0 w 1944216"/>
              <a:gd name="connsiteY0" fmla="*/ 1676048 h 1676048"/>
              <a:gd name="connsiteX1" fmla="*/ 972108 w 1944216"/>
              <a:gd name="connsiteY1" fmla="*/ 0 h 1676048"/>
              <a:gd name="connsiteX2" fmla="*/ 1944216 w 1944216"/>
              <a:gd name="connsiteY2" fmla="*/ 1676048 h 1676048"/>
              <a:gd name="connsiteX3" fmla="*/ 0 w 1944216"/>
              <a:gd name="connsiteY3" fmla="*/ 1676048 h 1676048"/>
              <a:gd name="connsiteX0-1" fmla="*/ 1944216 w 2035656"/>
              <a:gd name="connsiteY0-2" fmla="*/ 1676048 h 1767488"/>
              <a:gd name="connsiteX1-3" fmla="*/ 0 w 2035656"/>
              <a:gd name="connsiteY1-4" fmla="*/ 1676048 h 1767488"/>
              <a:gd name="connsiteX2-5" fmla="*/ 972108 w 2035656"/>
              <a:gd name="connsiteY2-6" fmla="*/ 0 h 1767488"/>
              <a:gd name="connsiteX3-7" fmla="*/ 2035656 w 2035656"/>
              <a:gd name="connsiteY3-8" fmla="*/ 1767488 h 1767488"/>
              <a:gd name="connsiteX0-9" fmla="*/ 0 w 2035656"/>
              <a:gd name="connsiteY0-10" fmla="*/ 1676048 h 1767488"/>
              <a:gd name="connsiteX1-11" fmla="*/ 972108 w 2035656"/>
              <a:gd name="connsiteY1-12" fmla="*/ 0 h 1767488"/>
              <a:gd name="connsiteX2-13" fmla="*/ 2035656 w 2035656"/>
              <a:gd name="connsiteY2-14" fmla="*/ 1767488 h 1767488"/>
              <a:gd name="connsiteX0-15" fmla="*/ 0 w 2000932"/>
              <a:gd name="connsiteY0-16" fmla="*/ 1676048 h 1709614"/>
              <a:gd name="connsiteX1-17" fmla="*/ 972108 w 2000932"/>
              <a:gd name="connsiteY1-18" fmla="*/ 0 h 1709614"/>
              <a:gd name="connsiteX2-19" fmla="*/ 2000932 w 2000932"/>
              <a:gd name="connsiteY2-20" fmla="*/ 1709614 h 1709614"/>
              <a:gd name="connsiteX0-21" fmla="*/ 0 w 1966208"/>
              <a:gd name="connsiteY0-22" fmla="*/ 1676048 h 1676048"/>
              <a:gd name="connsiteX1-23" fmla="*/ 972108 w 1966208"/>
              <a:gd name="connsiteY1-24" fmla="*/ 0 h 1676048"/>
              <a:gd name="connsiteX2-25" fmla="*/ 1966208 w 1966208"/>
              <a:gd name="connsiteY2-26" fmla="*/ 1628591 h 1676048"/>
              <a:gd name="connsiteX0-27" fmla="*/ 0 w 2024082"/>
              <a:gd name="connsiteY0-28" fmla="*/ 1676048 h 1698039"/>
              <a:gd name="connsiteX1-29" fmla="*/ 972108 w 2024082"/>
              <a:gd name="connsiteY1-30" fmla="*/ 0 h 1698039"/>
              <a:gd name="connsiteX2-31" fmla="*/ 2024082 w 2024082"/>
              <a:gd name="connsiteY2-32" fmla="*/ 1698039 h 1698039"/>
              <a:gd name="connsiteX0-33" fmla="*/ 0 w 1942196"/>
              <a:gd name="connsiteY0-34" fmla="*/ 1676048 h 1698039"/>
              <a:gd name="connsiteX1-35" fmla="*/ 972108 w 1942196"/>
              <a:gd name="connsiteY1-36" fmla="*/ 0 h 1698039"/>
              <a:gd name="connsiteX2-37" fmla="*/ 1942196 w 1942196"/>
              <a:gd name="connsiteY2-38" fmla="*/ 1698039 h 169803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1942196" h="1698039">
                <a:moveTo>
                  <a:pt x="0" y="1676048"/>
                </a:moveTo>
                <a:lnTo>
                  <a:pt x="972108" y="0"/>
                </a:lnTo>
                <a:cubicBezTo>
                  <a:pt x="1296144" y="558683"/>
                  <a:pt x="1942196" y="1698039"/>
                  <a:pt x="1942196" y="1698039"/>
                </a:cubicBezTo>
              </a:path>
            </a:pathLst>
          </a:custGeom>
          <a:noFill/>
          <a:ln w="101600">
            <a:solidFill>
              <a:schemeClr val="bg1">
                <a:alpha val="80000"/>
              </a:schemeClr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3" name="等腰三角形 36"/>
          <p:cNvSpPr/>
          <p:nvPr/>
        </p:nvSpPr>
        <p:spPr>
          <a:xfrm rot="14423608" flipH="1">
            <a:off x="2904307" y="2375128"/>
            <a:ext cx="1374775" cy="1201737"/>
          </a:xfrm>
          <a:custGeom>
            <a:avLst/>
            <a:gdLst>
              <a:gd name="connsiteX0" fmla="*/ 0 w 1944216"/>
              <a:gd name="connsiteY0" fmla="*/ 1676048 h 1676048"/>
              <a:gd name="connsiteX1" fmla="*/ 972108 w 1944216"/>
              <a:gd name="connsiteY1" fmla="*/ 0 h 1676048"/>
              <a:gd name="connsiteX2" fmla="*/ 1944216 w 1944216"/>
              <a:gd name="connsiteY2" fmla="*/ 1676048 h 1676048"/>
              <a:gd name="connsiteX3" fmla="*/ 0 w 1944216"/>
              <a:gd name="connsiteY3" fmla="*/ 1676048 h 1676048"/>
              <a:gd name="connsiteX0-1" fmla="*/ 1944216 w 2035656"/>
              <a:gd name="connsiteY0-2" fmla="*/ 1676048 h 1767488"/>
              <a:gd name="connsiteX1-3" fmla="*/ 0 w 2035656"/>
              <a:gd name="connsiteY1-4" fmla="*/ 1676048 h 1767488"/>
              <a:gd name="connsiteX2-5" fmla="*/ 972108 w 2035656"/>
              <a:gd name="connsiteY2-6" fmla="*/ 0 h 1767488"/>
              <a:gd name="connsiteX3-7" fmla="*/ 2035656 w 2035656"/>
              <a:gd name="connsiteY3-8" fmla="*/ 1767488 h 1767488"/>
              <a:gd name="connsiteX0-9" fmla="*/ 0 w 2035656"/>
              <a:gd name="connsiteY0-10" fmla="*/ 1676048 h 1767488"/>
              <a:gd name="connsiteX1-11" fmla="*/ 972108 w 2035656"/>
              <a:gd name="connsiteY1-12" fmla="*/ 0 h 1767488"/>
              <a:gd name="connsiteX2-13" fmla="*/ 2035656 w 2035656"/>
              <a:gd name="connsiteY2-14" fmla="*/ 1767488 h 1767488"/>
              <a:gd name="connsiteX0-15" fmla="*/ 0 w 2000932"/>
              <a:gd name="connsiteY0-16" fmla="*/ 1676048 h 1709614"/>
              <a:gd name="connsiteX1-17" fmla="*/ 972108 w 2000932"/>
              <a:gd name="connsiteY1-18" fmla="*/ 0 h 1709614"/>
              <a:gd name="connsiteX2-19" fmla="*/ 2000932 w 2000932"/>
              <a:gd name="connsiteY2-20" fmla="*/ 1709614 h 1709614"/>
              <a:gd name="connsiteX0-21" fmla="*/ 0 w 1966208"/>
              <a:gd name="connsiteY0-22" fmla="*/ 1676048 h 1676048"/>
              <a:gd name="connsiteX1-23" fmla="*/ 972108 w 1966208"/>
              <a:gd name="connsiteY1-24" fmla="*/ 0 h 1676048"/>
              <a:gd name="connsiteX2-25" fmla="*/ 1966208 w 1966208"/>
              <a:gd name="connsiteY2-26" fmla="*/ 1628591 h 1676048"/>
              <a:gd name="connsiteX0-27" fmla="*/ 0 w 2024082"/>
              <a:gd name="connsiteY0-28" fmla="*/ 1676048 h 1698039"/>
              <a:gd name="connsiteX1-29" fmla="*/ 972108 w 2024082"/>
              <a:gd name="connsiteY1-30" fmla="*/ 0 h 1698039"/>
              <a:gd name="connsiteX2-31" fmla="*/ 2024082 w 2024082"/>
              <a:gd name="connsiteY2-32" fmla="*/ 1698039 h 1698039"/>
              <a:gd name="connsiteX0-33" fmla="*/ 0 w 1942196"/>
              <a:gd name="connsiteY0-34" fmla="*/ 1676048 h 1698039"/>
              <a:gd name="connsiteX1-35" fmla="*/ 972108 w 1942196"/>
              <a:gd name="connsiteY1-36" fmla="*/ 0 h 1698039"/>
              <a:gd name="connsiteX2-37" fmla="*/ 1942196 w 1942196"/>
              <a:gd name="connsiteY2-38" fmla="*/ 1698039 h 169803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1942196" h="1698039">
                <a:moveTo>
                  <a:pt x="0" y="1676048"/>
                </a:moveTo>
                <a:lnTo>
                  <a:pt x="972108" y="0"/>
                </a:lnTo>
                <a:cubicBezTo>
                  <a:pt x="1296144" y="558683"/>
                  <a:pt x="1942196" y="1698039"/>
                  <a:pt x="1942196" y="1698039"/>
                </a:cubicBezTo>
              </a:path>
            </a:pathLst>
          </a:custGeom>
          <a:noFill/>
          <a:ln w="101600">
            <a:solidFill>
              <a:schemeClr val="bg1">
                <a:alpha val="60000"/>
              </a:schemeClr>
            </a:solidFill>
            <a:headEnd type="triangle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5646713" y="1645671"/>
            <a:ext cx="2579688" cy="126957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5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说明性文字</a:t>
            </a:r>
            <a:endParaRPr lang="en-US" altLang="zh-CN" sz="150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文字说明性文字说明性文字说明性</a:t>
            </a:r>
            <a:endParaRPr lang="en-US" altLang="zh-CN" sz="12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文字说明性文字说明性文字说明性</a:t>
            </a:r>
          </a:p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2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93738" y="1645671"/>
            <a:ext cx="2581275" cy="126957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5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说明性文字</a:t>
            </a:r>
            <a:endParaRPr lang="en-US" altLang="zh-CN" sz="150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文字说明性文字说明性文字说明性</a:t>
            </a:r>
            <a:endParaRPr lang="en-US" altLang="zh-CN" sz="12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文字说明性文字说明性文字说明性</a:t>
            </a:r>
          </a:p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2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3203551" y="3339331"/>
            <a:ext cx="2581275" cy="126957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5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说明性文字</a:t>
            </a:r>
            <a:endParaRPr lang="en-US" altLang="zh-CN" sz="150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文字说明性文字说明性文字说明性</a:t>
            </a:r>
            <a:endParaRPr lang="en-US" altLang="zh-CN" sz="12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文字说明性文字说明性文字说明性</a:t>
            </a:r>
          </a:p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2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pic>
        <p:nvPicPr>
          <p:cNvPr id="37" name="图片 3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76676" y="1845696"/>
            <a:ext cx="849312" cy="114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7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7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75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0" dur="7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  <p:bldP spid="34" grpId="0"/>
      <p:bldP spid="35" grpId="0"/>
      <p:bldP spid="36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组合 21"/>
          <p:cNvGrpSpPr/>
          <p:nvPr/>
        </p:nvGrpSpPr>
        <p:grpSpPr>
          <a:xfrm>
            <a:off x="7693269" y="1451221"/>
            <a:ext cx="1057736" cy="2434894"/>
            <a:chOff x="7639267" y="1473556"/>
            <a:chExt cx="1198562" cy="2759075"/>
          </a:xfrm>
        </p:grpSpPr>
        <p:sp>
          <p:nvSpPr>
            <p:cNvPr id="23" name="Freeform 5"/>
            <p:cNvSpPr/>
            <p:nvPr/>
          </p:nvSpPr>
          <p:spPr bwMode="auto">
            <a:xfrm>
              <a:off x="7869454" y="1473556"/>
              <a:ext cx="968375" cy="2759075"/>
            </a:xfrm>
            <a:custGeom>
              <a:avLst/>
              <a:gdLst>
                <a:gd name="T0" fmla="*/ 287 w 575"/>
                <a:gd name="T1" fmla="*/ 0 h 1637"/>
                <a:gd name="T2" fmla="*/ 151 w 575"/>
                <a:gd name="T3" fmla="*/ 0 h 1637"/>
                <a:gd name="T4" fmla="*/ 151 w 575"/>
                <a:gd name="T5" fmla="*/ 98 h 1637"/>
                <a:gd name="T6" fmla="*/ 0 w 575"/>
                <a:gd name="T7" fmla="*/ 819 h 1637"/>
                <a:gd name="T8" fmla="*/ 151 w 575"/>
                <a:gd name="T9" fmla="*/ 1540 h 1637"/>
                <a:gd name="T10" fmla="*/ 151 w 575"/>
                <a:gd name="T11" fmla="*/ 1637 h 1637"/>
                <a:gd name="T12" fmla="*/ 287 w 575"/>
                <a:gd name="T13" fmla="*/ 1637 h 1637"/>
                <a:gd name="T14" fmla="*/ 575 w 575"/>
                <a:gd name="T15" fmla="*/ 819 h 1637"/>
                <a:gd name="T16" fmla="*/ 287 w 575"/>
                <a:gd name="T17" fmla="*/ 0 h 1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5" h="1637">
                  <a:moveTo>
                    <a:pt x="287" y="0"/>
                  </a:moveTo>
                  <a:cubicBezTo>
                    <a:pt x="151" y="0"/>
                    <a:pt x="151" y="0"/>
                    <a:pt x="151" y="0"/>
                  </a:cubicBezTo>
                  <a:cubicBezTo>
                    <a:pt x="151" y="98"/>
                    <a:pt x="151" y="98"/>
                    <a:pt x="151" y="98"/>
                  </a:cubicBezTo>
                  <a:cubicBezTo>
                    <a:pt x="61" y="236"/>
                    <a:pt x="0" y="507"/>
                    <a:pt x="0" y="819"/>
                  </a:cubicBezTo>
                  <a:cubicBezTo>
                    <a:pt x="0" y="1130"/>
                    <a:pt x="61" y="1401"/>
                    <a:pt x="151" y="1540"/>
                  </a:cubicBezTo>
                  <a:cubicBezTo>
                    <a:pt x="151" y="1637"/>
                    <a:pt x="151" y="1637"/>
                    <a:pt x="151" y="1637"/>
                  </a:cubicBezTo>
                  <a:cubicBezTo>
                    <a:pt x="287" y="1637"/>
                    <a:pt x="287" y="1637"/>
                    <a:pt x="287" y="1637"/>
                  </a:cubicBezTo>
                  <a:cubicBezTo>
                    <a:pt x="446" y="1637"/>
                    <a:pt x="575" y="1271"/>
                    <a:pt x="575" y="819"/>
                  </a:cubicBezTo>
                  <a:cubicBezTo>
                    <a:pt x="575" y="367"/>
                    <a:pt x="446" y="0"/>
                    <a:pt x="287" y="0"/>
                  </a:cubicBezTo>
                  <a:close/>
                </a:path>
              </a:pathLst>
            </a:custGeom>
            <a:solidFill>
              <a:srgbClr val="244242"/>
            </a:solidFill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Oval 6"/>
            <p:cNvSpPr>
              <a:spLocks noChangeArrowheads="1"/>
            </p:cNvSpPr>
            <p:nvPr/>
          </p:nvSpPr>
          <p:spPr bwMode="auto">
            <a:xfrm>
              <a:off x="7639267" y="1473556"/>
              <a:ext cx="969963" cy="2759075"/>
            </a:xfrm>
            <a:prstGeom prst="ellipse">
              <a:avLst/>
            </a:prstGeom>
            <a:solidFill>
              <a:srgbClr val="244242"/>
            </a:solidFill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Oval 7"/>
            <p:cNvSpPr>
              <a:spLocks noChangeArrowheads="1"/>
            </p:cNvSpPr>
            <p:nvPr/>
          </p:nvSpPr>
          <p:spPr bwMode="auto">
            <a:xfrm>
              <a:off x="7699592" y="1752956"/>
              <a:ext cx="773113" cy="2200275"/>
            </a:xfrm>
            <a:prstGeom prst="ellipse">
              <a:avLst/>
            </a:prstGeom>
            <a:solidFill>
              <a:srgbClr val="244242"/>
            </a:solidFill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Oval 8"/>
            <p:cNvSpPr>
              <a:spLocks noChangeArrowheads="1"/>
            </p:cNvSpPr>
            <p:nvPr/>
          </p:nvSpPr>
          <p:spPr bwMode="auto">
            <a:xfrm>
              <a:off x="7767854" y="2070456"/>
              <a:ext cx="549275" cy="1566863"/>
            </a:xfrm>
            <a:prstGeom prst="ellipse">
              <a:avLst/>
            </a:prstGeom>
            <a:solidFill>
              <a:srgbClr val="244242"/>
            </a:solidFill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Oval 9"/>
            <p:cNvSpPr>
              <a:spLocks noChangeArrowheads="1"/>
            </p:cNvSpPr>
            <p:nvPr/>
          </p:nvSpPr>
          <p:spPr bwMode="auto">
            <a:xfrm>
              <a:off x="7836117" y="2337156"/>
              <a:ext cx="361950" cy="1033463"/>
            </a:xfrm>
            <a:prstGeom prst="ellipse">
              <a:avLst/>
            </a:prstGeom>
            <a:solidFill>
              <a:srgbClr val="244242"/>
            </a:solidFill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Oval 10"/>
            <p:cNvSpPr>
              <a:spLocks noChangeArrowheads="1"/>
            </p:cNvSpPr>
            <p:nvPr/>
          </p:nvSpPr>
          <p:spPr bwMode="auto">
            <a:xfrm>
              <a:off x="7910729" y="2621318"/>
              <a:ext cx="163513" cy="463550"/>
            </a:xfrm>
            <a:prstGeom prst="ellipse">
              <a:avLst/>
            </a:prstGeom>
            <a:solidFill>
              <a:srgbClr val="244242"/>
            </a:solidFill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8" name="组合 47"/>
          <p:cNvGrpSpPr/>
          <p:nvPr/>
        </p:nvGrpSpPr>
        <p:grpSpPr>
          <a:xfrm>
            <a:off x="2931356" y="959570"/>
            <a:ext cx="5096750" cy="3419782"/>
            <a:chOff x="1779804" y="916343"/>
            <a:chExt cx="5775326" cy="3875088"/>
          </a:xfrm>
        </p:grpSpPr>
        <p:sp>
          <p:nvSpPr>
            <p:cNvPr id="49" name="Freeform 11"/>
            <p:cNvSpPr/>
            <p:nvPr/>
          </p:nvSpPr>
          <p:spPr bwMode="auto">
            <a:xfrm>
              <a:off x="6823292" y="2853093"/>
              <a:ext cx="731838" cy="38100"/>
            </a:xfrm>
            <a:custGeom>
              <a:avLst/>
              <a:gdLst>
                <a:gd name="T0" fmla="*/ 428 w 461"/>
                <a:gd name="T1" fmla="*/ 0 h 24"/>
                <a:gd name="T2" fmla="*/ 428 w 461"/>
                <a:gd name="T3" fmla="*/ 0 h 24"/>
                <a:gd name="T4" fmla="*/ 0 w 461"/>
                <a:gd name="T5" fmla="*/ 0 h 24"/>
                <a:gd name="T6" fmla="*/ 0 w 461"/>
                <a:gd name="T7" fmla="*/ 24 h 24"/>
                <a:gd name="T8" fmla="*/ 428 w 461"/>
                <a:gd name="T9" fmla="*/ 24 h 24"/>
                <a:gd name="T10" fmla="*/ 461 w 461"/>
                <a:gd name="T11" fmla="*/ 0 h 24"/>
                <a:gd name="T12" fmla="*/ 428 w 461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1" h="24">
                  <a:moveTo>
                    <a:pt x="428" y="0"/>
                  </a:moveTo>
                  <a:lnTo>
                    <a:pt x="428" y="0"/>
                  </a:lnTo>
                  <a:lnTo>
                    <a:pt x="0" y="0"/>
                  </a:lnTo>
                  <a:lnTo>
                    <a:pt x="0" y="24"/>
                  </a:lnTo>
                  <a:lnTo>
                    <a:pt x="428" y="24"/>
                  </a:lnTo>
                  <a:lnTo>
                    <a:pt x="461" y="0"/>
                  </a:lnTo>
                  <a:lnTo>
                    <a:pt x="428" y="0"/>
                  </a:lnTo>
                  <a:close/>
                </a:path>
              </a:pathLst>
            </a:custGeom>
            <a:solidFill>
              <a:srgbClr val="244242"/>
            </a:solidFill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2"/>
            <p:cNvSpPr/>
            <p:nvPr/>
          </p:nvSpPr>
          <p:spPr bwMode="auto">
            <a:xfrm>
              <a:off x="6823292" y="2814993"/>
              <a:ext cx="731838" cy="38100"/>
            </a:xfrm>
            <a:custGeom>
              <a:avLst/>
              <a:gdLst>
                <a:gd name="T0" fmla="*/ 461 w 461"/>
                <a:gd name="T1" fmla="*/ 24 h 24"/>
                <a:gd name="T2" fmla="*/ 428 w 461"/>
                <a:gd name="T3" fmla="*/ 1 h 24"/>
                <a:gd name="T4" fmla="*/ 428 w 461"/>
                <a:gd name="T5" fmla="*/ 0 h 24"/>
                <a:gd name="T6" fmla="*/ 0 w 461"/>
                <a:gd name="T7" fmla="*/ 0 h 24"/>
                <a:gd name="T8" fmla="*/ 0 w 461"/>
                <a:gd name="T9" fmla="*/ 24 h 24"/>
                <a:gd name="T10" fmla="*/ 447 w 461"/>
                <a:gd name="T11" fmla="*/ 24 h 24"/>
                <a:gd name="T12" fmla="*/ 447 w 461"/>
                <a:gd name="T13" fmla="*/ 24 h 24"/>
                <a:gd name="T14" fmla="*/ 461 w 461"/>
                <a:gd name="T1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1" h="24">
                  <a:moveTo>
                    <a:pt x="461" y="24"/>
                  </a:moveTo>
                  <a:lnTo>
                    <a:pt x="428" y="1"/>
                  </a:lnTo>
                  <a:lnTo>
                    <a:pt x="428" y="0"/>
                  </a:lnTo>
                  <a:lnTo>
                    <a:pt x="0" y="0"/>
                  </a:lnTo>
                  <a:lnTo>
                    <a:pt x="0" y="24"/>
                  </a:lnTo>
                  <a:lnTo>
                    <a:pt x="447" y="24"/>
                  </a:lnTo>
                  <a:lnTo>
                    <a:pt x="447" y="24"/>
                  </a:lnTo>
                  <a:lnTo>
                    <a:pt x="461" y="24"/>
                  </a:lnTo>
                  <a:close/>
                </a:path>
              </a:pathLst>
            </a:custGeom>
            <a:solidFill>
              <a:srgbClr val="244242"/>
            </a:solidFill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3"/>
            <p:cNvSpPr/>
            <p:nvPr/>
          </p:nvSpPr>
          <p:spPr bwMode="auto">
            <a:xfrm>
              <a:off x="1779804" y="2611793"/>
              <a:ext cx="3175000" cy="468313"/>
            </a:xfrm>
            <a:custGeom>
              <a:avLst/>
              <a:gdLst>
                <a:gd name="T0" fmla="*/ 1408 w 2000"/>
                <a:gd name="T1" fmla="*/ 0 h 295"/>
                <a:gd name="T2" fmla="*/ 1408 w 2000"/>
                <a:gd name="T3" fmla="*/ 2 h 295"/>
                <a:gd name="T4" fmla="*/ 0 w 2000"/>
                <a:gd name="T5" fmla="*/ 2 h 295"/>
                <a:gd name="T6" fmla="*/ 177 w 2000"/>
                <a:gd name="T7" fmla="*/ 148 h 295"/>
                <a:gd name="T8" fmla="*/ 0 w 2000"/>
                <a:gd name="T9" fmla="*/ 295 h 295"/>
                <a:gd name="T10" fmla="*/ 1408 w 2000"/>
                <a:gd name="T11" fmla="*/ 295 h 295"/>
                <a:gd name="T12" fmla="*/ 1408 w 2000"/>
                <a:gd name="T13" fmla="*/ 293 h 295"/>
                <a:gd name="T14" fmla="*/ 2000 w 2000"/>
                <a:gd name="T15" fmla="*/ 293 h 295"/>
                <a:gd name="T16" fmla="*/ 2000 w 2000"/>
                <a:gd name="T17" fmla="*/ 0 h 295"/>
                <a:gd name="T18" fmla="*/ 1408 w 2000"/>
                <a:gd name="T19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00" h="295">
                  <a:moveTo>
                    <a:pt x="1408" y="0"/>
                  </a:moveTo>
                  <a:lnTo>
                    <a:pt x="1408" y="2"/>
                  </a:lnTo>
                  <a:lnTo>
                    <a:pt x="0" y="2"/>
                  </a:lnTo>
                  <a:lnTo>
                    <a:pt x="177" y="148"/>
                  </a:lnTo>
                  <a:lnTo>
                    <a:pt x="0" y="295"/>
                  </a:lnTo>
                  <a:lnTo>
                    <a:pt x="1408" y="295"/>
                  </a:lnTo>
                  <a:lnTo>
                    <a:pt x="1408" y="293"/>
                  </a:lnTo>
                  <a:lnTo>
                    <a:pt x="2000" y="293"/>
                  </a:lnTo>
                  <a:lnTo>
                    <a:pt x="2000" y="0"/>
                  </a:lnTo>
                  <a:lnTo>
                    <a:pt x="1408" y="0"/>
                  </a:lnTo>
                  <a:close/>
                </a:path>
              </a:pathLst>
            </a:custGeom>
            <a:solidFill>
              <a:srgbClr val="244242"/>
            </a:solidFill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4"/>
            <p:cNvSpPr/>
            <p:nvPr/>
          </p:nvSpPr>
          <p:spPr bwMode="auto">
            <a:xfrm>
              <a:off x="2265579" y="1622781"/>
              <a:ext cx="3171825" cy="1531938"/>
            </a:xfrm>
            <a:custGeom>
              <a:avLst/>
              <a:gdLst>
                <a:gd name="T0" fmla="*/ 101 w 1998"/>
                <a:gd name="T1" fmla="*/ 0 h 965"/>
                <a:gd name="T2" fmla="*/ 218 w 1998"/>
                <a:gd name="T3" fmla="*/ 197 h 965"/>
                <a:gd name="T4" fmla="*/ 0 w 1998"/>
                <a:gd name="T5" fmla="*/ 275 h 965"/>
                <a:gd name="T6" fmla="*/ 1898 w 1998"/>
                <a:gd name="T7" fmla="*/ 965 h 965"/>
                <a:gd name="T8" fmla="*/ 1998 w 1998"/>
                <a:gd name="T9" fmla="*/ 691 h 965"/>
                <a:gd name="T10" fmla="*/ 101 w 1998"/>
                <a:gd name="T11" fmla="*/ 0 h 9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98" h="965">
                  <a:moveTo>
                    <a:pt x="101" y="0"/>
                  </a:moveTo>
                  <a:lnTo>
                    <a:pt x="218" y="197"/>
                  </a:lnTo>
                  <a:lnTo>
                    <a:pt x="0" y="275"/>
                  </a:lnTo>
                  <a:lnTo>
                    <a:pt x="1898" y="965"/>
                  </a:lnTo>
                  <a:lnTo>
                    <a:pt x="1998" y="69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244242"/>
            </a:solidFill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5"/>
            <p:cNvSpPr/>
            <p:nvPr/>
          </p:nvSpPr>
          <p:spPr bwMode="auto">
            <a:xfrm>
              <a:off x="2267167" y="2532418"/>
              <a:ext cx="3170238" cy="1531938"/>
            </a:xfrm>
            <a:custGeom>
              <a:avLst/>
              <a:gdLst>
                <a:gd name="T0" fmla="*/ 100 w 1997"/>
                <a:gd name="T1" fmla="*/ 965 h 965"/>
                <a:gd name="T2" fmla="*/ 217 w 1997"/>
                <a:gd name="T3" fmla="*/ 768 h 965"/>
                <a:gd name="T4" fmla="*/ 0 w 1997"/>
                <a:gd name="T5" fmla="*/ 691 h 965"/>
                <a:gd name="T6" fmla="*/ 1897 w 1997"/>
                <a:gd name="T7" fmla="*/ 0 h 965"/>
                <a:gd name="T8" fmla="*/ 1997 w 1997"/>
                <a:gd name="T9" fmla="*/ 275 h 965"/>
                <a:gd name="T10" fmla="*/ 100 w 1997"/>
                <a:gd name="T11" fmla="*/ 965 h 9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97" h="965">
                  <a:moveTo>
                    <a:pt x="100" y="965"/>
                  </a:moveTo>
                  <a:lnTo>
                    <a:pt x="217" y="768"/>
                  </a:lnTo>
                  <a:lnTo>
                    <a:pt x="0" y="691"/>
                  </a:lnTo>
                  <a:lnTo>
                    <a:pt x="1897" y="0"/>
                  </a:lnTo>
                  <a:lnTo>
                    <a:pt x="1997" y="275"/>
                  </a:lnTo>
                  <a:lnTo>
                    <a:pt x="100" y="965"/>
                  </a:lnTo>
                  <a:close/>
                </a:path>
              </a:pathLst>
            </a:custGeom>
            <a:solidFill>
              <a:srgbClr val="244242"/>
            </a:solidFill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16"/>
            <p:cNvSpPr/>
            <p:nvPr/>
          </p:nvSpPr>
          <p:spPr bwMode="auto">
            <a:xfrm>
              <a:off x="3124417" y="2727681"/>
              <a:ext cx="2665413" cy="2063750"/>
            </a:xfrm>
            <a:custGeom>
              <a:avLst/>
              <a:gdLst>
                <a:gd name="T0" fmla="*/ 1068 w 1583"/>
                <a:gd name="T1" fmla="*/ 437 h 1225"/>
                <a:gd name="T2" fmla="*/ 199 w 1583"/>
                <a:gd name="T3" fmla="*/ 1225 h 1225"/>
                <a:gd name="T4" fmla="*/ 217 w 1583"/>
                <a:gd name="T5" fmla="*/ 991 h 1225"/>
                <a:gd name="T6" fmla="*/ 0 w 1583"/>
                <a:gd name="T7" fmla="*/ 993 h 1225"/>
                <a:gd name="T8" fmla="*/ 938 w 1583"/>
                <a:gd name="T9" fmla="*/ 206 h 1225"/>
                <a:gd name="T10" fmla="*/ 1583 w 1583"/>
                <a:gd name="T11" fmla="*/ 0 h 1225"/>
                <a:gd name="T12" fmla="*/ 1583 w 1583"/>
                <a:gd name="T13" fmla="*/ 150 h 1225"/>
                <a:gd name="T14" fmla="*/ 1068 w 1583"/>
                <a:gd name="T15" fmla="*/ 437 h 1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3" h="1225">
                  <a:moveTo>
                    <a:pt x="1068" y="437"/>
                  </a:moveTo>
                  <a:cubicBezTo>
                    <a:pt x="199" y="1225"/>
                    <a:pt x="199" y="1225"/>
                    <a:pt x="199" y="1225"/>
                  </a:cubicBezTo>
                  <a:cubicBezTo>
                    <a:pt x="217" y="991"/>
                    <a:pt x="217" y="991"/>
                    <a:pt x="217" y="991"/>
                  </a:cubicBezTo>
                  <a:cubicBezTo>
                    <a:pt x="0" y="993"/>
                    <a:pt x="0" y="993"/>
                    <a:pt x="0" y="993"/>
                  </a:cubicBezTo>
                  <a:cubicBezTo>
                    <a:pt x="938" y="206"/>
                    <a:pt x="938" y="206"/>
                    <a:pt x="938" y="206"/>
                  </a:cubicBezTo>
                  <a:cubicBezTo>
                    <a:pt x="1094" y="80"/>
                    <a:pt x="1241" y="0"/>
                    <a:pt x="1583" y="0"/>
                  </a:cubicBezTo>
                  <a:cubicBezTo>
                    <a:pt x="1583" y="150"/>
                    <a:pt x="1583" y="150"/>
                    <a:pt x="1583" y="150"/>
                  </a:cubicBezTo>
                  <a:cubicBezTo>
                    <a:pt x="1408" y="165"/>
                    <a:pt x="1190" y="316"/>
                    <a:pt x="1068" y="437"/>
                  </a:cubicBezTo>
                  <a:close/>
                </a:path>
              </a:pathLst>
            </a:custGeom>
            <a:solidFill>
              <a:srgbClr val="244242"/>
            </a:solidFill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69"/>
            <p:cNvSpPr/>
            <p:nvPr/>
          </p:nvSpPr>
          <p:spPr bwMode="auto">
            <a:xfrm>
              <a:off x="3124417" y="916343"/>
              <a:ext cx="2665413" cy="2063750"/>
            </a:xfrm>
            <a:custGeom>
              <a:avLst/>
              <a:gdLst>
                <a:gd name="T0" fmla="*/ 1068 w 1583"/>
                <a:gd name="T1" fmla="*/ 788 h 1225"/>
                <a:gd name="T2" fmla="*/ 199 w 1583"/>
                <a:gd name="T3" fmla="*/ 0 h 1225"/>
                <a:gd name="T4" fmla="*/ 217 w 1583"/>
                <a:gd name="T5" fmla="*/ 234 h 1225"/>
                <a:gd name="T6" fmla="*/ 0 w 1583"/>
                <a:gd name="T7" fmla="*/ 232 h 1225"/>
                <a:gd name="T8" fmla="*/ 938 w 1583"/>
                <a:gd name="T9" fmla="*/ 1019 h 1225"/>
                <a:gd name="T10" fmla="*/ 1583 w 1583"/>
                <a:gd name="T11" fmla="*/ 1225 h 1225"/>
                <a:gd name="T12" fmla="*/ 1583 w 1583"/>
                <a:gd name="T13" fmla="*/ 1075 h 1225"/>
                <a:gd name="T14" fmla="*/ 1068 w 1583"/>
                <a:gd name="T15" fmla="*/ 788 h 1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3" h="1225">
                  <a:moveTo>
                    <a:pt x="1068" y="788"/>
                  </a:moveTo>
                  <a:cubicBezTo>
                    <a:pt x="199" y="0"/>
                    <a:pt x="199" y="0"/>
                    <a:pt x="199" y="0"/>
                  </a:cubicBezTo>
                  <a:cubicBezTo>
                    <a:pt x="217" y="234"/>
                    <a:pt x="217" y="234"/>
                    <a:pt x="217" y="234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938" y="1019"/>
                    <a:pt x="938" y="1019"/>
                    <a:pt x="938" y="1019"/>
                  </a:cubicBezTo>
                  <a:cubicBezTo>
                    <a:pt x="1094" y="1145"/>
                    <a:pt x="1241" y="1225"/>
                    <a:pt x="1583" y="1225"/>
                  </a:cubicBezTo>
                  <a:cubicBezTo>
                    <a:pt x="1583" y="1075"/>
                    <a:pt x="1583" y="1075"/>
                    <a:pt x="1583" y="1075"/>
                  </a:cubicBezTo>
                  <a:cubicBezTo>
                    <a:pt x="1408" y="1060"/>
                    <a:pt x="1190" y="909"/>
                    <a:pt x="1068" y="788"/>
                  </a:cubicBezTo>
                  <a:close/>
                </a:path>
              </a:pathLst>
            </a:custGeom>
            <a:solidFill>
              <a:srgbClr val="244242"/>
            </a:solidFill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Rectangle 82"/>
            <p:cNvSpPr>
              <a:spLocks noChangeArrowheads="1"/>
            </p:cNvSpPr>
            <p:nvPr/>
          </p:nvSpPr>
          <p:spPr bwMode="auto">
            <a:xfrm>
              <a:off x="5789829" y="2727681"/>
              <a:ext cx="315913" cy="125414"/>
            </a:xfrm>
            <a:prstGeom prst="rect">
              <a:avLst/>
            </a:prstGeom>
            <a:solidFill>
              <a:srgbClr val="244242"/>
            </a:solidFill>
            <a:ln w="9525">
              <a:solidFill>
                <a:schemeClr val="bg1"/>
              </a:solidFill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Rectangle 83"/>
            <p:cNvSpPr>
              <a:spLocks noChangeArrowheads="1"/>
            </p:cNvSpPr>
            <p:nvPr/>
          </p:nvSpPr>
          <p:spPr bwMode="auto">
            <a:xfrm>
              <a:off x="5789829" y="2853093"/>
              <a:ext cx="315913" cy="127000"/>
            </a:xfrm>
            <a:prstGeom prst="rect">
              <a:avLst/>
            </a:prstGeom>
            <a:solidFill>
              <a:srgbClr val="244242"/>
            </a:solidFill>
            <a:ln w="9525">
              <a:solidFill>
                <a:schemeClr val="bg1"/>
              </a:solidFill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Rectangle 84"/>
            <p:cNvSpPr>
              <a:spLocks noChangeArrowheads="1"/>
            </p:cNvSpPr>
            <p:nvPr/>
          </p:nvSpPr>
          <p:spPr bwMode="auto">
            <a:xfrm>
              <a:off x="6202579" y="2630843"/>
              <a:ext cx="523875" cy="225426"/>
            </a:xfrm>
            <a:prstGeom prst="rect">
              <a:avLst/>
            </a:prstGeom>
            <a:solidFill>
              <a:srgbClr val="244242"/>
            </a:solidFill>
            <a:ln w="9525">
              <a:solidFill>
                <a:schemeClr val="bg1"/>
              </a:solidFill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Rectangle 85"/>
            <p:cNvSpPr>
              <a:spLocks noChangeArrowheads="1"/>
            </p:cNvSpPr>
            <p:nvPr/>
          </p:nvSpPr>
          <p:spPr bwMode="auto">
            <a:xfrm>
              <a:off x="6202579" y="2856268"/>
              <a:ext cx="523875" cy="223838"/>
            </a:xfrm>
            <a:prstGeom prst="rect">
              <a:avLst/>
            </a:prstGeom>
            <a:solidFill>
              <a:srgbClr val="244242"/>
            </a:solidFill>
            <a:ln w="9525">
              <a:solidFill>
                <a:schemeClr val="bg1"/>
              </a:solidFill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86"/>
            <p:cNvSpPr/>
            <p:nvPr/>
          </p:nvSpPr>
          <p:spPr bwMode="auto">
            <a:xfrm>
              <a:off x="6726454" y="2630843"/>
              <a:ext cx="96838" cy="449263"/>
            </a:xfrm>
            <a:custGeom>
              <a:avLst/>
              <a:gdLst>
                <a:gd name="T0" fmla="*/ 0 w 61"/>
                <a:gd name="T1" fmla="*/ 283 h 283"/>
                <a:gd name="T2" fmla="*/ 61 w 61"/>
                <a:gd name="T3" fmla="*/ 222 h 283"/>
                <a:gd name="T4" fmla="*/ 61 w 61"/>
                <a:gd name="T5" fmla="*/ 61 h 283"/>
                <a:gd name="T6" fmla="*/ 0 w 61"/>
                <a:gd name="T7" fmla="*/ 0 h 283"/>
                <a:gd name="T8" fmla="*/ 0 w 61"/>
                <a:gd name="T9" fmla="*/ 283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283">
                  <a:moveTo>
                    <a:pt x="0" y="283"/>
                  </a:moveTo>
                  <a:lnTo>
                    <a:pt x="61" y="222"/>
                  </a:lnTo>
                  <a:lnTo>
                    <a:pt x="61" y="61"/>
                  </a:lnTo>
                  <a:lnTo>
                    <a:pt x="0" y="0"/>
                  </a:lnTo>
                  <a:lnTo>
                    <a:pt x="0" y="283"/>
                  </a:lnTo>
                  <a:close/>
                </a:path>
              </a:pathLst>
            </a:custGeom>
            <a:solidFill>
              <a:srgbClr val="244242"/>
            </a:solidFill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87"/>
            <p:cNvSpPr/>
            <p:nvPr/>
          </p:nvSpPr>
          <p:spPr bwMode="auto">
            <a:xfrm>
              <a:off x="6105742" y="2630843"/>
              <a:ext cx="96838" cy="449263"/>
            </a:xfrm>
            <a:custGeom>
              <a:avLst/>
              <a:gdLst>
                <a:gd name="T0" fmla="*/ 61 w 61"/>
                <a:gd name="T1" fmla="*/ 0 h 283"/>
                <a:gd name="T2" fmla="*/ 0 w 61"/>
                <a:gd name="T3" fmla="*/ 61 h 283"/>
                <a:gd name="T4" fmla="*/ 0 w 61"/>
                <a:gd name="T5" fmla="*/ 222 h 283"/>
                <a:gd name="T6" fmla="*/ 61 w 61"/>
                <a:gd name="T7" fmla="*/ 283 h 283"/>
                <a:gd name="T8" fmla="*/ 61 w 61"/>
                <a:gd name="T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283">
                  <a:moveTo>
                    <a:pt x="61" y="0"/>
                  </a:moveTo>
                  <a:lnTo>
                    <a:pt x="0" y="61"/>
                  </a:lnTo>
                  <a:lnTo>
                    <a:pt x="0" y="222"/>
                  </a:lnTo>
                  <a:lnTo>
                    <a:pt x="61" y="28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244242"/>
            </a:solidFill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Rectangle 88"/>
            <p:cNvSpPr>
              <a:spLocks noChangeArrowheads="1"/>
            </p:cNvSpPr>
            <p:nvPr/>
          </p:nvSpPr>
          <p:spPr bwMode="auto">
            <a:xfrm>
              <a:off x="5789829" y="2727681"/>
              <a:ext cx="41275" cy="252413"/>
            </a:xfrm>
            <a:prstGeom prst="rect">
              <a:avLst/>
            </a:prstGeom>
            <a:solidFill>
              <a:srgbClr val="244242"/>
            </a:solidFill>
            <a:ln w="9525">
              <a:solidFill>
                <a:schemeClr val="bg1"/>
              </a:solidFill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63" name="矩形 62"/>
          <p:cNvSpPr/>
          <p:nvPr/>
        </p:nvSpPr>
        <p:spPr>
          <a:xfrm rot="2411089">
            <a:off x="4353657" y="1463151"/>
            <a:ext cx="902811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b="1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论文总结</a:t>
            </a:r>
          </a:p>
        </p:txBody>
      </p:sp>
      <p:sp>
        <p:nvSpPr>
          <p:cNvPr id="64" name="矩形 63"/>
          <p:cNvSpPr/>
          <p:nvPr/>
        </p:nvSpPr>
        <p:spPr>
          <a:xfrm rot="1223394">
            <a:off x="3676102" y="1891039"/>
            <a:ext cx="902811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b="1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论文总结</a:t>
            </a:r>
          </a:p>
        </p:txBody>
      </p:sp>
      <p:sp>
        <p:nvSpPr>
          <p:cNvPr id="65" name="矩形 64"/>
          <p:cNvSpPr/>
          <p:nvPr/>
        </p:nvSpPr>
        <p:spPr>
          <a:xfrm>
            <a:off x="3248373" y="2510394"/>
            <a:ext cx="902811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b="1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论文总结</a:t>
            </a:r>
          </a:p>
        </p:txBody>
      </p:sp>
      <p:sp>
        <p:nvSpPr>
          <p:cNvPr id="66" name="矩形 65"/>
          <p:cNvSpPr/>
          <p:nvPr/>
        </p:nvSpPr>
        <p:spPr>
          <a:xfrm rot="20473218">
            <a:off x="3723550" y="3120273"/>
            <a:ext cx="902811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b="1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论文总结</a:t>
            </a:r>
          </a:p>
        </p:txBody>
      </p:sp>
      <p:sp>
        <p:nvSpPr>
          <p:cNvPr id="67" name="矩形 66"/>
          <p:cNvSpPr/>
          <p:nvPr/>
        </p:nvSpPr>
        <p:spPr>
          <a:xfrm rot="19140044">
            <a:off x="4393352" y="3564767"/>
            <a:ext cx="902811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b="1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论文总结</a:t>
            </a:r>
          </a:p>
        </p:txBody>
      </p:sp>
      <p:sp>
        <p:nvSpPr>
          <p:cNvPr id="68" name="矩形 67"/>
          <p:cNvSpPr/>
          <p:nvPr/>
        </p:nvSpPr>
        <p:spPr>
          <a:xfrm>
            <a:off x="1735259" y="710865"/>
            <a:ext cx="2366742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1050" kern="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在此输入您的描述内容，在此输入您的描述内容在此输入您的描述内容，在此输入您的描述内容在此输入您的描述内容</a:t>
            </a:r>
            <a:endParaRPr lang="zh-CN" altLang="en-US" sz="1050" kern="0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cs typeface="Open Sans Light" panose="020B0306030504020204" pitchFamily="34" charset="0"/>
              <a:sym typeface="+mn-ea"/>
            </a:endParaRPr>
          </a:p>
        </p:txBody>
      </p:sp>
      <p:sp>
        <p:nvSpPr>
          <p:cNvPr id="69" name="矩形 68"/>
          <p:cNvSpPr/>
          <p:nvPr/>
        </p:nvSpPr>
        <p:spPr>
          <a:xfrm>
            <a:off x="972017" y="1500457"/>
            <a:ext cx="2366742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1050" kern="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在此输入您的描述内容，在此输入您的描述内容在此输入您的描述内容，在此输入您的描述内容在此输入您的描述内容</a:t>
            </a:r>
            <a:endParaRPr lang="zh-CN" altLang="en-US" sz="1050" kern="0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cs typeface="Open Sans Light" panose="020B0306030504020204" pitchFamily="34" charset="0"/>
              <a:sym typeface="+mn-ea"/>
            </a:endParaRPr>
          </a:p>
        </p:txBody>
      </p:sp>
      <p:sp>
        <p:nvSpPr>
          <p:cNvPr id="70" name="矩形 69"/>
          <p:cNvSpPr/>
          <p:nvPr/>
        </p:nvSpPr>
        <p:spPr>
          <a:xfrm>
            <a:off x="515333" y="2347199"/>
            <a:ext cx="2366742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1050" kern="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在此输入您的描述内容，在此输入您的描述内容在此输入您的描述内容，在此输入您的描述内容在此输入您的描述内容</a:t>
            </a:r>
            <a:endParaRPr lang="zh-CN" altLang="en-US" sz="1050" kern="0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cs typeface="Open Sans Light" panose="020B0306030504020204" pitchFamily="34" charset="0"/>
              <a:sym typeface="+mn-ea"/>
            </a:endParaRPr>
          </a:p>
        </p:txBody>
      </p:sp>
      <p:sp>
        <p:nvSpPr>
          <p:cNvPr id="71" name="矩形 70"/>
          <p:cNvSpPr/>
          <p:nvPr/>
        </p:nvSpPr>
        <p:spPr>
          <a:xfrm>
            <a:off x="963466" y="3165366"/>
            <a:ext cx="2366742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1050" kern="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在此输入您的描述内容，在此输入您的描述内容在此输入您的描述内容，在此输入您的描述内容在此输入您的描述内容</a:t>
            </a:r>
            <a:endParaRPr lang="zh-CN" altLang="en-US" sz="1050" kern="0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cs typeface="Open Sans Light" panose="020B0306030504020204" pitchFamily="34" charset="0"/>
              <a:sym typeface="+mn-ea"/>
            </a:endParaRPr>
          </a:p>
        </p:txBody>
      </p:sp>
      <p:sp>
        <p:nvSpPr>
          <p:cNvPr id="72" name="矩形 71"/>
          <p:cNvSpPr/>
          <p:nvPr/>
        </p:nvSpPr>
        <p:spPr>
          <a:xfrm>
            <a:off x="1703666" y="3983533"/>
            <a:ext cx="2366742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1050" kern="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在此输入您的描述内容，在此输入您的描述内容在此输入您的描述内容，在此输入您的描述内容在此输入您的描述内容</a:t>
            </a:r>
            <a:endParaRPr lang="zh-CN" altLang="en-US" sz="1050" kern="0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cs typeface="Open Sans Light" panose="020B0306030504020204" pitchFamily="34" charset="0"/>
              <a:sym typeface="+mn-ea"/>
            </a:endParaRPr>
          </a:p>
        </p:txBody>
      </p:sp>
      <p:sp>
        <p:nvSpPr>
          <p:cNvPr id="73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论文总结</a:t>
            </a:r>
          </a:p>
        </p:txBody>
      </p:sp>
    </p:spTree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000"/>
                            </p:stCondLst>
                            <p:childTnLst>
                              <p:par>
                                <p:cTn id="3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500"/>
                            </p:stCondLst>
                            <p:childTnLst>
                              <p:par>
                                <p:cTn id="36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4000"/>
                            </p:stCondLst>
                            <p:childTnLst>
                              <p:par>
                                <p:cTn id="4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500"/>
                            </p:stCondLst>
                            <p:childTnLst>
                              <p:par>
                                <p:cTn id="4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0"/>
                            </p:stCondLst>
                            <p:childTnLst>
                              <p:par>
                                <p:cTn id="5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500"/>
                            </p:stCondLst>
                            <p:childTnLst>
                              <p:par>
                                <p:cTn id="5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6000"/>
                            </p:stCondLst>
                            <p:childTnLst>
                              <p:par>
                                <p:cTn id="6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/>
      <p:bldP spid="64" grpId="0"/>
      <p:bldP spid="65" grpId="0"/>
      <p:bldP spid="66" grpId="0"/>
      <p:bldP spid="67" grpId="0"/>
      <p:bldP spid="68" grpId="0"/>
      <p:bldP spid="69" grpId="0"/>
      <p:bldP spid="70" grpId="0"/>
      <p:bldP spid="71" grpId="0"/>
      <p:bldP spid="72" grpId="0"/>
      <p:bldP spid="73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51"/>
          <p:cNvSpPr/>
          <p:nvPr/>
        </p:nvSpPr>
        <p:spPr bwMode="auto">
          <a:xfrm>
            <a:off x="1192213" y="1039813"/>
            <a:ext cx="1793875" cy="1798637"/>
          </a:xfrm>
          <a:custGeom>
            <a:avLst/>
            <a:gdLst>
              <a:gd name="T0" fmla="*/ 1665296 w 1321"/>
              <a:gd name="T1" fmla="*/ 360928 h 1322"/>
              <a:gd name="T2" fmla="*/ 1665296 w 1321"/>
              <a:gd name="T3" fmla="*/ 1667948 h 1322"/>
              <a:gd name="T4" fmla="*/ 360354 w 1321"/>
              <a:gd name="T5" fmla="*/ 1667948 h 1322"/>
              <a:gd name="T6" fmla="*/ 360354 w 1321"/>
              <a:gd name="T7" fmla="*/ 360928 h 1322"/>
              <a:gd name="T8" fmla="*/ 1665296 w 1321"/>
              <a:gd name="T9" fmla="*/ 360928 h 13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21" h="1322">
                <a:moveTo>
                  <a:pt x="1086" y="235"/>
                </a:moveTo>
                <a:cubicBezTo>
                  <a:pt x="1321" y="470"/>
                  <a:pt x="1321" y="851"/>
                  <a:pt x="1086" y="1086"/>
                </a:cubicBezTo>
                <a:cubicBezTo>
                  <a:pt x="851" y="1322"/>
                  <a:pt x="470" y="1322"/>
                  <a:pt x="235" y="1086"/>
                </a:cubicBezTo>
                <a:cubicBezTo>
                  <a:pt x="0" y="851"/>
                  <a:pt x="0" y="470"/>
                  <a:pt x="235" y="235"/>
                </a:cubicBezTo>
                <a:cubicBezTo>
                  <a:pt x="470" y="0"/>
                  <a:pt x="851" y="0"/>
                  <a:pt x="1086" y="235"/>
                </a:cubicBezTo>
                <a:close/>
              </a:path>
            </a:pathLst>
          </a:custGeom>
          <a:solidFill>
            <a:srgbClr val="244242"/>
          </a:solidFill>
          <a:ln w="12700" cap="flat">
            <a:solidFill>
              <a:schemeClr val="bg1"/>
            </a:solidFill>
            <a:prstDash val="solid"/>
            <a:miter lim="800000"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>
                  <a:lumMod val="9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" name="Freeform 52"/>
          <p:cNvSpPr/>
          <p:nvPr/>
        </p:nvSpPr>
        <p:spPr bwMode="auto">
          <a:xfrm>
            <a:off x="1585913" y="2471738"/>
            <a:ext cx="1795462" cy="1798637"/>
          </a:xfrm>
          <a:custGeom>
            <a:avLst/>
            <a:gdLst>
              <a:gd name="T0" fmla="*/ 1665296 w 1321"/>
              <a:gd name="T1" fmla="*/ 360919 h 1321"/>
              <a:gd name="T2" fmla="*/ 1665296 w 1321"/>
              <a:gd name="T3" fmla="*/ 1667906 h 1321"/>
              <a:gd name="T4" fmla="*/ 360354 w 1321"/>
              <a:gd name="T5" fmla="*/ 1667906 h 1321"/>
              <a:gd name="T6" fmla="*/ 360354 w 1321"/>
              <a:gd name="T7" fmla="*/ 360919 h 1321"/>
              <a:gd name="T8" fmla="*/ 1665296 w 1321"/>
              <a:gd name="T9" fmla="*/ 360919 h 13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21" h="1321">
                <a:moveTo>
                  <a:pt x="1086" y="235"/>
                </a:moveTo>
                <a:cubicBezTo>
                  <a:pt x="1321" y="470"/>
                  <a:pt x="1321" y="851"/>
                  <a:pt x="1086" y="1086"/>
                </a:cubicBezTo>
                <a:cubicBezTo>
                  <a:pt x="851" y="1321"/>
                  <a:pt x="470" y="1321"/>
                  <a:pt x="235" y="1086"/>
                </a:cubicBezTo>
                <a:cubicBezTo>
                  <a:pt x="0" y="851"/>
                  <a:pt x="0" y="470"/>
                  <a:pt x="235" y="235"/>
                </a:cubicBezTo>
                <a:cubicBezTo>
                  <a:pt x="470" y="0"/>
                  <a:pt x="851" y="0"/>
                  <a:pt x="1086" y="235"/>
                </a:cubicBezTo>
                <a:close/>
              </a:path>
            </a:pathLst>
          </a:custGeom>
          <a:solidFill>
            <a:srgbClr val="244242"/>
          </a:solidFill>
          <a:ln w="12700" cap="flat">
            <a:solidFill>
              <a:schemeClr val="bg1"/>
            </a:solidFill>
            <a:prstDash val="solid"/>
            <a:miter lim="800000"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100">
              <a:solidFill>
                <a:schemeClr val="bg1">
                  <a:lumMod val="9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" name="Freeform 53"/>
          <p:cNvSpPr/>
          <p:nvPr/>
        </p:nvSpPr>
        <p:spPr bwMode="auto">
          <a:xfrm>
            <a:off x="2625725" y="1428750"/>
            <a:ext cx="1795463" cy="1797050"/>
          </a:xfrm>
          <a:custGeom>
            <a:avLst/>
            <a:gdLst>
              <a:gd name="T0" fmla="*/ 1666873 w 1322"/>
              <a:gd name="T1" fmla="*/ 360919 h 1321"/>
              <a:gd name="T2" fmla="*/ 1666873 w 1322"/>
              <a:gd name="T3" fmla="*/ 1667906 h 1321"/>
              <a:gd name="T4" fmla="*/ 360364 w 1322"/>
              <a:gd name="T5" fmla="*/ 1667906 h 1321"/>
              <a:gd name="T6" fmla="*/ 360364 w 1322"/>
              <a:gd name="T7" fmla="*/ 360919 h 1321"/>
              <a:gd name="T8" fmla="*/ 1666873 w 1322"/>
              <a:gd name="T9" fmla="*/ 360919 h 13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22" h="1321">
                <a:moveTo>
                  <a:pt x="1087" y="235"/>
                </a:moveTo>
                <a:cubicBezTo>
                  <a:pt x="1322" y="470"/>
                  <a:pt x="1322" y="851"/>
                  <a:pt x="1087" y="1086"/>
                </a:cubicBezTo>
                <a:cubicBezTo>
                  <a:pt x="852" y="1321"/>
                  <a:pt x="471" y="1321"/>
                  <a:pt x="235" y="1086"/>
                </a:cubicBezTo>
                <a:cubicBezTo>
                  <a:pt x="0" y="851"/>
                  <a:pt x="0" y="470"/>
                  <a:pt x="235" y="235"/>
                </a:cubicBezTo>
                <a:cubicBezTo>
                  <a:pt x="471" y="0"/>
                  <a:pt x="852" y="0"/>
                  <a:pt x="1087" y="235"/>
                </a:cubicBezTo>
                <a:close/>
              </a:path>
            </a:pathLst>
          </a:custGeom>
          <a:solidFill>
            <a:srgbClr val="244242"/>
          </a:solidFill>
          <a:ln w="12700" cap="flat">
            <a:solidFill>
              <a:schemeClr val="bg1"/>
            </a:solidFill>
            <a:prstDash val="solid"/>
            <a:miter lim="800000"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100">
              <a:solidFill>
                <a:schemeClr val="bg1">
                  <a:lumMod val="9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" name="Text Box 57"/>
          <p:cNvSpPr txBox="1">
            <a:spLocks noChangeArrowheads="1"/>
          </p:cNvSpPr>
          <p:nvPr/>
        </p:nvSpPr>
        <p:spPr bwMode="auto">
          <a:xfrm>
            <a:off x="3213100" y="1751013"/>
            <a:ext cx="711200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1pPr>
            <a:lvl2pPr marL="742950" indent="-285750" eaLnBrk="0" hangingPunct="0"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2pPr>
            <a:lvl3pPr marL="1143000" indent="-228600" eaLnBrk="0" hangingPunct="0"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3pPr>
            <a:lvl4pPr marL="1600200" indent="-228600" eaLnBrk="0" hangingPunct="0"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4pPr>
            <a:lvl5pPr marL="2057400" indent="-228600" eaLnBrk="0" hangingPunct="0"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9900"/>
              </a:buClr>
              <a:buFont typeface="Wingdings" panose="05000000000000000000" pitchFamily="2" charset="2"/>
              <a:buChar char="n"/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9900"/>
              </a:buClr>
              <a:buFont typeface="Wingdings" panose="05000000000000000000" pitchFamily="2" charset="2"/>
              <a:buChar char="n"/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9900"/>
              </a:buClr>
              <a:buFont typeface="Wingdings" panose="05000000000000000000" pitchFamily="2" charset="2"/>
              <a:buChar char="n"/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9900"/>
              </a:buClr>
              <a:buFont typeface="Wingdings" panose="05000000000000000000" pitchFamily="2" charset="2"/>
              <a:buChar char="n"/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800" b="1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29%</a:t>
            </a:r>
          </a:p>
        </p:txBody>
      </p:sp>
      <p:sp>
        <p:nvSpPr>
          <p:cNvPr id="7" name="Text Box 58"/>
          <p:cNvSpPr txBox="1">
            <a:spLocks noChangeArrowheads="1"/>
          </p:cNvSpPr>
          <p:nvPr/>
        </p:nvSpPr>
        <p:spPr bwMode="auto">
          <a:xfrm>
            <a:off x="1708150" y="1376363"/>
            <a:ext cx="711200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1pPr>
            <a:lvl2pPr marL="742950" indent="-285750" eaLnBrk="0" hangingPunct="0"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2pPr>
            <a:lvl3pPr marL="1143000" indent="-228600" eaLnBrk="0" hangingPunct="0"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3pPr>
            <a:lvl4pPr marL="1600200" indent="-228600" eaLnBrk="0" hangingPunct="0"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4pPr>
            <a:lvl5pPr marL="2057400" indent="-228600" eaLnBrk="0" hangingPunct="0"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9900"/>
              </a:buClr>
              <a:buFont typeface="Wingdings" panose="05000000000000000000" pitchFamily="2" charset="2"/>
              <a:buChar char="n"/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9900"/>
              </a:buClr>
              <a:buFont typeface="Wingdings" panose="05000000000000000000" pitchFamily="2" charset="2"/>
              <a:buChar char="n"/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9900"/>
              </a:buClr>
              <a:buFont typeface="Wingdings" panose="05000000000000000000" pitchFamily="2" charset="2"/>
              <a:buChar char="n"/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9900"/>
              </a:buClr>
              <a:buFont typeface="Wingdings" panose="05000000000000000000" pitchFamily="2" charset="2"/>
              <a:buChar char="n"/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800" b="1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54%</a:t>
            </a:r>
          </a:p>
        </p:txBody>
      </p:sp>
      <p:sp>
        <p:nvSpPr>
          <p:cNvPr id="8" name="Text Box 59"/>
          <p:cNvSpPr txBox="1">
            <a:spLocks noChangeArrowheads="1"/>
          </p:cNvSpPr>
          <p:nvPr/>
        </p:nvSpPr>
        <p:spPr bwMode="auto">
          <a:xfrm>
            <a:off x="2076450" y="2949575"/>
            <a:ext cx="71120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1pPr>
            <a:lvl2pPr marL="742950" indent="-285750" eaLnBrk="0" hangingPunct="0"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2pPr>
            <a:lvl3pPr marL="1143000" indent="-228600" eaLnBrk="0" hangingPunct="0"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3pPr>
            <a:lvl4pPr marL="1600200" indent="-228600" eaLnBrk="0" hangingPunct="0"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4pPr>
            <a:lvl5pPr marL="2057400" indent="-228600" eaLnBrk="0" hangingPunct="0"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9900"/>
              </a:buClr>
              <a:buFont typeface="Wingdings" panose="05000000000000000000" pitchFamily="2" charset="2"/>
              <a:buChar char="n"/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9900"/>
              </a:buClr>
              <a:buFont typeface="Wingdings" panose="05000000000000000000" pitchFamily="2" charset="2"/>
              <a:buChar char="n"/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9900"/>
              </a:buClr>
              <a:buFont typeface="Wingdings" panose="05000000000000000000" pitchFamily="2" charset="2"/>
              <a:buChar char="n"/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9900"/>
              </a:buClr>
              <a:buFont typeface="Wingdings" panose="05000000000000000000" pitchFamily="2" charset="2"/>
              <a:buChar char="n"/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800" b="1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77%</a:t>
            </a:r>
          </a:p>
        </p:txBody>
      </p:sp>
      <p:sp>
        <p:nvSpPr>
          <p:cNvPr id="9" name="Rectangle 61"/>
          <p:cNvSpPr>
            <a:spLocks noChangeArrowheads="1"/>
          </p:cNvSpPr>
          <p:nvPr/>
        </p:nvSpPr>
        <p:spPr bwMode="auto">
          <a:xfrm>
            <a:off x="1995488" y="3400425"/>
            <a:ext cx="1031875" cy="500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1" fontAlgn="auto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1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单击添加文本</a:t>
            </a:r>
          </a:p>
          <a:p>
            <a:pPr eaLnBrk="1" fontAlgn="auto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1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单击添加文本</a:t>
            </a:r>
          </a:p>
        </p:txBody>
      </p:sp>
      <p:sp>
        <p:nvSpPr>
          <p:cNvPr id="10" name="Rectangle 62"/>
          <p:cNvSpPr>
            <a:spLocks noChangeArrowheads="1"/>
          </p:cNvSpPr>
          <p:nvPr/>
        </p:nvSpPr>
        <p:spPr bwMode="auto">
          <a:xfrm>
            <a:off x="3017838" y="2211388"/>
            <a:ext cx="1031875" cy="500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1" fontAlgn="auto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1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单击添加文本</a:t>
            </a:r>
          </a:p>
          <a:p>
            <a:pPr eaLnBrk="1" fontAlgn="auto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1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单击添加文本</a:t>
            </a:r>
          </a:p>
        </p:txBody>
      </p:sp>
      <p:sp>
        <p:nvSpPr>
          <p:cNvPr id="11" name="Rectangle 63"/>
          <p:cNvSpPr>
            <a:spLocks noChangeArrowheads="1"/>
          </p:cNvSpPr>
          <p:nvPr/>
        </p:nvSpPr>
        <p:spPr bwMode="auto">
          <a:xfrm>
            <a:off x="1481138" y="1817688"/>
            <a:ext cx="1031875" cy="498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1" fontAlgn="auto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1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单击添加文本</a:t>
            </a:r>
          </a:p>
          <a:p>
            <a:pPr eaLnBrk="1" fontAlgn="auto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1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单击添加文本</a:t>
            </a:r>
          </a:p>
        </p:txBody>
      </p:sp>
      <p:grpSp>
        <p:nvGrpSpPr>
          <p:cNvPr id="12" name="组合 11"/>
          <p:cNvGrpSpPr/>
          <p:nvPr/>
        </p:nvGrpSpPr>
        <p:grpSpPr bwMode="auto">
          <a:xfrm>
            <a:off x="4699000" y="993774"/>
            <a:ext cx="3562350" cy="889919"/>
            <a:chOff x="544923" y="2418093"/>
            <a:chExt cx="4750103" cy="1187161"/>
          </a:xfrm>
        </p:grpSpPr>
        <p:sp>
          <p:nvSpPr>
            <p:cNvPr id="13" name="矩形 12"/>
            <p:cNvSpPr/>
            <p:nvPr/>
          </p:nvSpPr>
          <p:spPr>
            <a:xfrm>
              <a:off x="544923" y="2786580"/>
              <a:ext cx="4750103" cy="818674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200" dirty="0">
                  <a:solidFill>
                    <a:schemeClr val="bg1">
                      <a:lumMod val="9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</a:t>
              </a:r>
            </a:p>
          </p:txBody>
        </p:sp>
        <p:sp>
          <p:nvSpPr>
            <p:cNvPr id="14" name="文本框 26"/>
            <p:cNvSpPr txBox="1"/>
            <p:nvPr/>
          </p:nvSpPr>
          <p:spPr>
            <a:xfrm>
              <a:off x="544923" y="2418093"/>
              <a:ext cx="1614220" cy="451634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600" b="1" dirty="0">
                  <a:solidFill>
                    <a:schemeClr val="bg1">
                      <a:lumMod val="9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添加标题一</a:t>
              </a:r>
            </a:p>
          </p:txBody>
        </p:sp>
      </p:grpSp>
      <p:grpSp>
        <p:nvGrpSpPr>
          <p:cNvPr id="15" name="组合 14"/>
          <p:cNvGrpSpPr/>
          <p:nvPr/>
        </p:nvGrpSpPr>
        <p:grpSpPr bwMode="auto">
          <a:xfrm>
            <a:off x="4699000" y="2124078"/>
            <a:ext cx="3562350" cy="891507"/>
            <a:chOff x="544923" y="2418093"/>
            <a:chExt cx="4750103" cy="1187134"/>
          </a:xfrm>
        </p:grpSpPr>
        <p:sp>
          <p:nvSpPr>
            <p:cNvPr id="16" name="矩形 15"/>
            <p:cNvSpPr/>
            <p:nvPr/>
          </p:nvSpPr>
          <p:spPr>
            <a:xfrm>
              <a:off x="544923" y="2788030"/>
              <a:ext cx="4750103" cy="817197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200" dirty="0">
                  <a:solidFill>
                    <a:schemeClr val="bg1">
                      <a:lumMod val="9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</a:t>
              </a:r>
            </a:p>
          </p:txBody>
        </p:sp>
        <p:sp>
          <p:nvSpPr>
            <p:cNvPr id="17" name="文本框 30"/>
            <p:cNvSpPr txBox="1"/>
            <p:nvPr/>
          </p:nvSpPr>
          <p:spPr>
            <a:xfrm>
              <a:off x="544923" y="2418093"/>
              <a:ext cx="1614220" cy="450820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600" b="1" dirty="0">
                  <a:solidFill>
                    <a:schemeClr val="bg1">
                      <a:lumMod val="9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添加标题二</a:t>
              </a:r>
            </a:p>
          </p:txBody>
        </p:sp>
      </p:grpSp>
      <p:grpSp>
        <p:nvGrpSpPr>
          <p:cNvPr id="18" name="组合 17"/>
          <p:cNvGrpSpPr/>
          <p:nvPr/>
        </p:nvGrpSpPr>
        <p:grpSpPr bwMode="auto">
          <a:xfrm>
            <a:off x="4699000" y="3187703"/>
            <a:ext cx="3562350" cy="891507"/>
            <a:chOff x="544923" y="2418093"/>
            <a:chExt cx="4750103" cy="1187134"/>
          </a:xfrm>
        </p:grpSpPr>
        <p:sp>
          <p:nvSpPr>
            <p:cNvPr id="19" name="矩形 18"/>
            <p:cNvSpPr/>
            <p:nvPr/>
          </p:nvSpPr>
          <p:spPr>
            <a:xfrm>
              <a:off x="544923" y="2788030"/>
              <a:ext cx="4750103" cy="817197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200" dirty="0">
                  <a:solidFill>
                    <a:schemeClr val="bg1">
                      <a:lumMod val="9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</a:t>
              </a:r>
            </a:p>
          </p:txBody>
        </p:sp>
        <p:sp>
          <p:nvSpPr>
            <p:cNvPr id="20" name="文本框 34"/>
            <p:cNvSpPr txBox="1"/>
            <p:nvPr/>
          </p:nvSpPr>
          <p:spPr>
            <a:xfrm>
              <a:off x="544923" y="2418093"/>
              <a:ext cx="1614220" cy="450820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600" b="1" dirty="0">
                  <a:solidFill>
                    <a:schemeClr val="bg1">
                      <a:lumMod val="9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添加标题三</a:t>
              </a:r>
            </a:p>
          </p:txBody>
        </p:sp>
      </p:grpSp>
      <p:sp>
        <p:nvSpPr>
          <p:cNvPr id="23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论文总结</a:t>
            </a:r>
          </a:p>
        </p:txBody>
      </p:sp>
    </p:spTree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3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6" presetClass="emph" presetSubtype="0" autoRev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13" dur="150" fill="hold"/>
                                        <p:tgtEl>
                                          <p:spTgt spid="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3" presetClass="entr" presetSubtype="16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3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3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29" dur="150" fill="hold"/>
                                        <p:tgtEl>
                                          <p:spTgt spid="5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3" presetClass="entr" presetSubtype="16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3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3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6" presetClass="emph" presetSubtype="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45" dur="150" fill="hold"/>
                                        <p:tgtEl>
                                          <p:spTgt spid="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"/>
                            </p:stCondLst>
                            <p:childTnLst>
                              <p:par>
                                <p:cTn id="5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/>
      <p:bldP spid="9" grpId="0"/>
      <p:bldP spid="10" grpId="0"/>
      <p:bldP spid="11" grpId="0"/>
      <p:bldP spid="23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2735263" y="466725"/>
            <a:ext cx="3957637" cy="1069845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48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THANKS!</a:t>
            </a:r>
            <a:endParaRPr lang="zh-CN" altLang="en-US" sz="480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1331913" y="1484313"/>
            <a:ext cx="6435725" cy="2030412"/>
          </a:xfrm>
          <a:prstGeom prst="rect">
            <a:avLst/>
          </a:prstGeom>
        </p:spPr>
        <p:txBody>
          <a:bodyPr>
            <a:spAutoFit/>
          </a:bodyPr>
          <a:lstStyle/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400" kern="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         大学生活即将结束，在此，我要感谢所有教导我的老师和陪伴我一齐成长的同学，他们在我的大学生涯给予了很大的帮助。本论文能够顺利完成，要特别感谢我的导师</a:t>
            </a:r>
            <a:r>
              <a:rPr lang="en-US" altLang="zh-CN" sz="1400" kern="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XXX</a:t>
            </a:r>
            <a:r>
              <a:rPr lang="zh-CN" altLang="en-US" sz="1400" kern="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老师，</a:t>
            </a:r>
            <a:r>
              <a:rPr lang="en-US" altLang="zh-CN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XXX</a:t>
            </a:r>
            <a:r>
              <a:rPr lang="zh-CN" altLang="en-US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老师对该论文从选题，构思到最后定稿的各个环节给予细心指引与教导</a:t>
            </a:r>
            <a:r>
              <a:rPr lang="en-US" altLang="zh-CN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,</a:t>
            </a:r>
            <a:r>
              <a:rPr lang="zh-CN" altLang="en-US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使我得以最终完成毕业论文设计！</a:t>
            </a:r>
            <a:endParaRPr lang="en-US" altLang="zh-CN" sz="14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        </a:t>
            </a:r>
            <a:r>
              <a:rPr lang="zh-CN" altLang="en-US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最后，我要向百忙之中抽时间对本文进行审阅，评议和参与本人论文答辩的各位老师表示感谢！</a:t>
            </a:r>
            <a:endParaRPr lang="zh-CN" altLang="en-US" sz="1400" kern="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3070225" y="3881438"/>
            <a:ext cx="3048000" cy="499624"/>
          </a:xfrm>
          <a:prstGeom prst="rect">
            <a:avLst/>
          </a:prstGeom>
        </p:spPr>
        <p:txBody>
          <a:bodyPr>
            <a:spAutoFit/>
          </a:bodyPr>
          <a:lstStyle/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恳请各位老师批评指正！</a:t>
            </a:r>
          </a:p>
        </p:txBody>
      </p:sp>
    </p:spTree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4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85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3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36" presetClass="emph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animScale>
                                      <p:cBhvr>
                                        <p:cTn id="16" dur="1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80000" y="100000"/>
                                    </p:animScale>
                                    <p:anim by="(#ppt_w*0.10)" calcmode="lin" valueType="num">
                                      <p:cBhvr>
                                        <p:cTn id="17" dur="1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by="(-#ppt_w*0.10)" calcmode="lin" valueType="num">
                                      <p:cBhvr>
                                        <p:cTn id="18" dur="1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-480000">
                                      <p:cBhvr>
                                        <p:cTn id="19" dur="1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7980"/>
                            </p:stCondLst>
                            <p:childTnLst>
                              <p:par>
                                <p:cTn id="2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5" grpId="1"/>
      <p:bldP spid="6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" name="组合 44"/>
          <p:cNvGrpSpPr/>
          <p:nvPr/>
        </p:nvGrpSpPr>
        <p:grpSpPr>
          <a:xfrm>
            <a:off x="6113" y="133757"/>
            <a:ext cx="4043189" cy="4622214"/>
            <a:chOff x="507068" y="653699"/>
            <a:chExt cx="3142093" cy="3592073"/>
          </a:xfrm>
          <a:solidFill>
            <a:srgbClr val="FFFFFF">
              <a:alpha val="5098"/>
            </a:srgbClr>
          </a:solidFill>
        </p:grpSpPr>
        <p:grpSp>
          <p:nvGrpSpPr>
            <p:cNvPr id="46" name="组合 45"/>
            <p:cNvGrpSpPr/>
            <p:nvPr/>
          </p:nvGrpSpPr>
          <p:grpSpPr>
            <a:xfrm>
              <a:off x="2610903" y="711756"/>
              <a:ext cx="598834" cy="130009"/>
              <a:chOff x="5241002" y="3643375"/>
              <a:chExt cx="598834" cy="130009"/>
            </a:xfrm>
            <a:grpFill/>
          </p:grpSpPr>
          <p:sp>
            <p:nvSpPr>
              <p:cNvPr id="159" name="Freeform 346"/>
              <p:cNvSpPr/>
              <p:nvPr/>
            </p:nvSpPr>
            <p:spPr bwMode="auto">
              <a:xfrm>
                <a:off x="5691112" y="3678832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3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60" name="Freeform 347"/>
              <p:cNvSpPr/>
              <p:nvPr/>
            </p:nvSpPr>
            <p:spPr bwMode="auto">
              <a:xfrm>
                <a:off x="5241002" y="3643375"/>
                <a:ext cx="52201" cy="85688"/>
              </a:xfrm>
              <a:custGeom>
                <a:avLst/>
                <a:gdLst>
                  <a:gd name="T0" fmla="*/ 55 w 75"/>
                  <a:gd name="T1" fmla="*/ 0 h 124"/>
                  <a:gd name="T2" fmla="*/ 0 w 75"/>
                  <a:gd name="T3" fmla="*/ 27 h 124"/>
                  <a:gd name="T4" fmla="*/ 9 w 75"/>
                  <a:gd name="T5" fmla="*/ 118 h 124"/>
                  <a:gd name="T6" fmla="*/ 75 w 75"/>
                  <a:gd name="T7" fmla="*/ 11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24">
                    <a:moveTo>
                      <a:pt x="55" y="0"/>
                    </a:moveTo>
                    <a:cubicBezTo>
                      <a:pt x="43" y="14"/>
                      <a:pt x="19" y="21"/>
                      <a:pt x="0" y="27"/>
                    </a:cubicBezTo>
                    <a:cubicBezTo>
                      <a:pt x="6" y="56"/>
                      <a:pt x="8" y="89"/>
                      <a:pt x="9" y="118"/>
                    </a:cubicBezTo>
                    <a:cubicBezTo>
                      <a:pt x="28" y="118"/>
                      <a:pt x="59" y="124"/>
                      <a:pt x="75" y="1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61" name="Freeform 348"/>
              <p:cNvSpPr/>
              <p:nvPr/>
            </p:nvSpPr>
            <p:spPr bwMode="auto">
              <a:xfrm>
                <a:off x="5250851" y="3681787"/>
                <a:ext cx="39397" cy="6894"/>
              </a:xfrm>
              <a:custGeom>
                <a:avLst/>
                <a:gdLst>
                  <a:gd name="T0" fmla="*/ 0 w 57"/>
                  <a:gd name="T1" fmla="*/ 8 h 11"/>
                  <a:gd name="T2" fmla="*/ 57 w 57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1">
                    <a:moveTo>
                      <a:pt x="0" y="8"/>
                    </a:moveTo>
                    <a:cubicBezTo>
                      <a:pt x="18" y="11"/>
                      <a:pt x="43" y="7"/>
                      <a:pt x="57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62" name="Freeform 349"/>
              <p:cNvSpPr/>
              <p:nvPr/>
            </p:nvSpPr>
            <p:spPr bwMode="auto">
              <a:xfrm>
                <a:off x="5313886" y="3683757"/>
                <a:ext cx="30533" cy="2954"/>
              </a:xfrm>
              <a:custGeom>
                <a:avLst/>
                <a:gdLst>
                  <a:gd name="T0" fmla="*/ 0 w 45"/>
                  <a:gd name="T1" fmla="*/ 0 h 4"/>
                  <a:gd name="T2" fmla="*/ 45 w 45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0" y="0"/>
                    </a:moveTo>
                    <a:cubicBezTo>
                      <a:pt x="15" y="1"/>
                      <a:pt x="30" y="3"/>
                      <a:pt x="45" y="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63" name="Freeform 350"/>
              <p:cNvSpPr/>
              <p:nvPr/>
            </p:nvSpPr>
            <p:spPr bwMode="auto">
              <a:xfrm>
                <a:off x="5370027" y="3666028"/>
                <a:ext cx="37427" cy="64020"/>
              </a:xfrm>
              <a:custGeom>
                <a:avLst/>
                <a:gdLst>
                  <a:gd name="T0" fmla="*/ 17 w 54"/>
                  <a:gd name="T1" fmla="*/ 0 h 94"/>
                  <a:gd name="T2" fmla="*/ 0 w 54"/>
                  <a:gd name="T3" fmla="*/ 78 h 94"/>
                  <a:gd name="T4" fmla="*/ 54 w 54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4">
                    <a:moveTo>
                      <a:pt x="17" y="0"/>
                    </a:moveTo>
                    <a:cubicBezTo>
                      <a:pt x="13" y="28"/>
                      <a:pt x="7" y="54"/>
                      <a:pt x="0" y="78"/>
                    </a:cubicBezTo>
                    <a:cubicBezTo>
                      <a:pt x="13" y="81"/>
                      <a:pt x="42" y="91"/>
                      <a:pt x="54" y="9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64" name="Freeform 351"/>
              <p:cNvSpPr/>
              <p:nvPr/>
            </p:nvSpPr>
            <p:spPr bwMode="auto">
              <a:xfrm>
                <a:off x="5428137" y="3666028"/>
                <a:ext cx="56141" cy="68945"/>
              </a:xfrm>
              <a:custGeom>
                <a:avLst/>
                <a:gdLst>
                  <a:gd name="T0" fmla="*/ 81 w 81"/>
                  <a:gd name="T1" fmla="*/ 0 h 100"/>
                  <a:gd name="T2" fmla="*/ 11 w 81"/>
                  <a:gd name="T3" fmla="*/ 0 h 100"/>
                  <a:gd name="T4" fmla="*/ 7 w 81"/>
                  <a:gd name="T5" fmla="*/ 3 h 100"/>
                  <a:gd name="T6" fmla="*/ 6 w 81"/>
                  <a:gd name="T7" fmla="*/ 94 h 100"/>
                  <a:gd name="T8" fmla="*/ 61 w 81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00">
                    <a:moveTo>
                      <a:pt x="81" y="0"/>
                    </a:moveTo>
                    <a:cubicBezTo>
                      <a:pt x="59" y="3"/>
                      <a:pt x="35" y="3"/>
                      <a:pt x="1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28"/>
                      <a:pt x="0" y="70"/>
                      <a:pt x="6" y="94"/>
                    </a:cubicBezTo>
                    <a:cubicBezTo>
                      <a:pt x="24" y="97"/>
                      <a:pt x="43" y="98"/>
                      <a:pt x="61" y="10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65" name="Freeform 352"/>
              <p:cNvSpPr/>
              <p:nvPr/>
            </p:nvSpPr>
            <p:spPr bwMode="auto">
              <a:xfrm>
                <a:off x="5433062" y="3695576"/>
                <a:ext cx="48261" cy="1970"/>
              </a:xfrm>
              <a:custGeom>
                <a:avLst/>
                <a:gdLst>
                  <a:gd name="T0" fmla="*/ 0 w 70"/>
                  <a:gd name="T1" fmla="*/ 0 h 3"/>
                  <a:gd name="T2" fmla="*/ 70 w 70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3">
                    <a:moveTo>
                      <a:pt x="0" y="0"/>
                    </a:moveTo>
                    <a:cubicBezTo>
                      <a:pt x="24" y="3"/>
                      <a:pt x="48" y="3"/>
                      <a:pt x="7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66" name="Freeform 353"/>
              <p:cNvSpPr/>
              <p:nvPr/>
            </p:nvSpPr>
            <p:spPr bwMode="auto">
              <a:xfrm>
                <a:off x="5494127" y="3683757"/>
                <a:ext cx="50231" cy="50231"/>
              </a:xfrm>
              <a:custGeom>
                <a:avLst/>
                <a:gdLst>
                  <a:gd name="T0" fmla="*/ 0 w 72"/>
                  <a:gd name="T1" fmla="*/ 67 h 74"/>
                  <a:gd name="T2" fmla="*/ 41 w 72"/>
                  <a:gd name="T3" fmla="*/ 0 h 74"/>
                  <a:gd name="T4" fmla="*/ 72 w 72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15" y="47"/>
                      <a:pt x="22" y="16"/>
                      <a:pt x="41" y="0"/>
                    </a:cubicBezTo>
                    <a:cubicBezTo>
                      <a:pt x="54" y="21"/>
                      <a:pt x="62" y="50"/>
                      <a:pt x="72" y="7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67" name="Freeform 354"/>
              <p:cNvSpPr/>
              <p:nvPr/>
            </p:nvSpPr>
            <p:spPr bwMode="auto">
              <a:xfrm>
                <a:off x="5505946" y="3709365"/>
                <a:ext cx="25608" cy="1970"/>
              </a:xfrm>
              <a:custGeom>
                <a:avLst/>
                <a:gdLst>
                  <a:gd name="T0" fmla="*/ 0 w 37"/>
                  <a:gd name="T1" fmla="*/ 0 h 3"/>
                  <a:gd name="T2" fmla="*/ 37 w 37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3">
                    <a:moveTo>
                      <a:pt x="0" y="0"/>
                    </a:moveTo>
                    <a:cubicBezTo>
                      <a:pt x="12" y="1"/>
                      <a:pt x="24" y="2"/>
                      <a:pt x="37" y="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68" name="Freeform 355"/>
              <p:cNvSpPr/>
              <p:nvPr/>
            </p:nvSpPr>
            <p:spPr bwMode="auto">
              <a:xfrm>
                <a:off x="5567996" y="3672923"/>
                <a:ext cx="44322" cy="67959"/>
              </a:xfrm>
              <a:custGeom>
                <a:avLst/>
                <a:gdLst>
                  <a:gd name="T0" fmla="*/ 3 w 64"/>
                  <a:gd name="T1" fmla="*/ 100 h 100"/>
                  <a:gd name="T2" fmla="*/ 8 w 64"/>
                  <a:gd name="T3" fmla="*/ 4 h 100"/>
                  <a:gd name="T4" fmla="*/ 57 w 64"/>
                  <a:gd name="T5" fmla="*/ 36 h 100"/>
                  <a:gd name="T6" fmla="*/ 4 w 64"/>
                  <a:gd name="T7" fmla="*/ 55 h 100"/>
                  <a:gd name="T8" fmla="*/ 46 w 64"/>
                  <a:gd name="T9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0">
                    <a:moveTo>
                      <a:pt x="3" y="100"/>
                    </a:moveTo>
                    <a:cubicBezTo>
                      <a:pt x="0" y="74"/>
                      <a:pt x="4" y="31"/>
                      <a:pt x="8" y="4"/>
                    </a:cubicBezTo>
                    <a:cubicBezTo>
                      <a:pt x="31" y="0"/>
                      <a:pt x="64" y="6"/>
                      <a:pt x="57" y="36"/>
                    </a:cubicBezTo>
                    <a:cubicBezTo>
                      <a:pt x="51" y="58"/>
                      <a:pt x="23" y="57"/>
                      <a:pt x="4" y="55"/>
                    </a:cubicBezTo>
                    <a:cubicBezTo>
                      <a:pt x="18" y="57"/>
                      <a:pt x="39" y="86"/>
                      <a:pt x="46" y="9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69" name="Freeform 356"/>
              <p:cNvSpPr/>
              <p:nvPr/>
            </p:nvSpPr>
            <p:spPr bwMode="auto">
              <a:xfrm>
                <a:off x="5624137" y="3681787"/>
                <a:ext cx="48261" cy="59095"/>
              </a:xfrm>
              <a:custGeom>
                <a:avLst/>
                <a:gdLst>
                  <a:gd name="T0" fmla="*/ 0 w 71"/>
                  <a:gd name="T1" fmla="*/ 85 h 85"/>
                  <a:gd name="T2" fmla="*/ 9 w 71"/>
                  <a:gd name="T3" fmla="*/ 18 h 85"/>
                  <a:gd name="T4" fmla="*/ 64 w 71"/>
                  <a:gd name="T5" fmla="*/ 78 h 85"/>
                  <a:gd name="T6" fmla="*/ 71 w 71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5">
                    <a:moveTo>
                      <a:pt x="0" y="85"/>
                    </a:moveTo>
                    <a:cubicBezTo>
                      <a:pt x="0" y="63"/>
                      <a:pt x="6" y="40"/>
                      <a:pt x="9" y="18"/>
                    </a:cubicBezTo>
                    <a:cubicBezTo>
                      <a:pt x="29" y="34"/>
                      <a:pt x="50" y="56"/>
                      <a:pt x="64" y="78"/>
                    </a:cubicBezTo>
                    <a:cubicBezTo>
                      <a:pt x="66" y="52"/>
                      <a:pt x="69" y="26"/>
                      <a:pt x="7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70" name="Freeform 357"/>
              <p:cNvSpPr/>
              <p:nvPr/>
            </p:nvSpPr>
            <p:spPr bwMode="auto">
              <a:xfrm>
                <a:off x="5688157" y="3753686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2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71" name="Freeform 358"/>
              <p:cNvSpPr/>
              <p:nvPr/>
            </p:nvSpPr>
            <p:spPr bwMode="auto">
              <a:xfrm>
                <a:off x="5702931" y="3685726"/>
                <a:ext cx="5910" cy="68945"/>
              </a:xfrm>
              <a:custGeom>
                <a:avLst/>
                <a:gdLst>
                  <a:gd name="T0" fmla="*/ 9 w 9"/>
                  <a:gd name="T1" fmla="*/ 0 h 101"/>
                  <a:gd name="T2" fmla="*/ 0 w 9"/>
                  <a:gd name="T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cubicBezTo>
                      <a:pt x="5" y="34"/>
                      <a:pt x="6" y="66"/>
                      <a:pt x="0" y="10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72" name="Freeform 359"/>
              <p:cNvSpPr/>
              <p:nvPr/>
            </p:nvSpPr>
            <p:spPr bwMode="auto">
              <a:xfrm>
                <a:off x="5729523" y="3676862"/>
                <a:ext cx="52201" cy="67959"/>
              </a:xfrm>
              <a:custGeom>
                <a:avLst/>
                <a:gdLst>
                  <a:gd name="T0" fmla="*/ 0 w 75"/>
                  <a:gd name="T1" fmla="*/ 96 h 99"/>
                  <a:gd name="T2" fmla="*/ 16 w 75"/>
                  <a:gd name="T3" fmla="*/ 30 h 99"/>
                  <a:gd name="T4" fmla="*/ 61 w 75"/>
                  <a:gd name="T5" fmla="*/ 99 h 99"/>
                  <a:gd name="T6" fmla="*/ 75 w 75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99">
                    <a:moveTo>
                      <a:pt x="0" y="96"/>
                    </a:moveTo>
                    <a:cubicBezTo>
                      <a:pt x="2" y="73"/>
                      <a:pt x="7" y="50"/>
                      <a:pt x="16" y="30"/>
                    </a:cubicBezTo>
                    <a:cubicBezTo>
                      <a:pt x="37" y="46"/>
                      <a:pt x="48" y="76"/>
                      <a:pt x="61" y="99"/>
                    </a:cubicBezTo>
                    <a:cubicBezTo>
                      <a:pt x="63" y="70"/>
                      <a:pt x="64" y="26"/>
                      <a:pt x="75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73" name="Freeform 360"/>
              <p:cNvSpPr/>
              <p:nvPr/>
            </p:nvSpPr>
            <p:spPr bwMode="auto">
              <a:xfrm>
                <a:off x="5795514" y="3679817"/>
                <a:ext cx="44322" cy="93567"/>
              </a:xfrm>
              <a:custGeom>
                <a:avLst/>
                <a:gdLst>
                  <a:gd name="T0" fmla="*/ 65 w 65"/>
                  <a:gd name="T1" fmla="*/ 34 h 136"/>
                  <a:gd name="T2" fmla="*/ 4 w 65"/>
                  <a:gd name="T3" fmla="*/ 75 h 136"/>
                  <a:gd name="T4" fmla="*/ 65 w 65"/>
                  <a:gd name="T5" fmla="*/ 81 h 136"/>
                  <a:gd name="T6" fmla="*/ 33 w 65"/>
                  <a:gd name="T7" fmla="*/ 7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36">
                    <a:moveTo>
                      <a:pt x="65" y="34"/>
                    </a:moveTo>
                    <a:cubicBezTo>
                      <a:pt x="57" y="0"/>
                      <a:pt x="0" y="45"/>
                      <a:pt x="4" y="75"/>
                    </a:cubicBezTo>
                    <a:cubicBezTo>
                      <a:pt x="11" y="117"/>
                      <a:pt x="64" y="136"/>
                      <a:pt x="65" y="81"/>
                    </a:cubicBezTo>
                    <a:cubicBezTo>
                      <a:pt x="54" y="80"/>
                      <a:pt x="43" y="79"/>
                      <a:pt x="33" y="7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50" name="组合 49"/>
            <p:cNvGrpSpPr/>
            <p:nvPr/>
          </p:nvGrpSpPr>
          <p:grpSpPr>
            <a:xfrm>
              <a:off x="1314306" y="2023177"/>
              <a:ext cx="489506" cy="440261"/>
              <a:chOff x="5166148" y="1139703"/>
              <a:chExt cx="489506" cy="440261"/>
            </a:xfrm>
            <a:grpFill/>
          </p:grpSpPr>
          <p:sp>
            <p:nvSpPr>
              <p:cNvPr id="150" name="Freeform 125"/>
              <p:cNvSpPr/>
              <p:nvPr/>
            </p:nvSpPr>
            <p:spPr bwMode="auto">
              <a:xfrm>
                <a:off x="5264640" y="1240165"/>
                <a:ext cx="235397" cy="255095"/>
              </a:xfrm>
              <a:custGeom>
                <a:avLst/>
                <a:gdLst>
                  <a:gd name="T0" fmla="*/ 99 w 343"/>
                  <a:gd name="T1" fmla="*/ 366 h 372"/>
                  <a:gd name="T2" fmla="*/ 20 w 343"/>
                  <a:gd name="T3" fmla="*/ 150 h 372"/>
                  <a:gd name="T4" fmla="*/ 236 w 343"/>
                  <a:gd name="T5" fmla="*/ 34 h 372"/>
                  <a:gd name="T6" fmla="*/ 339 w 343"/>
                  <a:gd name="T7" fmla="*/ 200 h 372"/>
                  <a:gd name="T8" fmla="*/ 246 w 343"/>
                  <a:gd name="T9" fmla="*/ 372 h 372"/>
                  <a:gd name="T10" fmla="*/ 99 w 343"/>
                  <a:gd name="T11" fmla="*/ 36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3" h="372">
                    <a:moveTo>
                      <a:pt x="99" y="366"/>
                    </a:moveTo>
                    <a:cubicBezTo>
                      <a:pt x="33" y="318"/>
                      <a:pt x="0" y="224"/>
                      <a:pt x="20" y="150"/>
                    </a:cubicBezTo>
                    <a:cubicBezTo>
                      <a:pt x="48" y="48"/>
                      <a:pt x="140" y="0"/>
                      <a:pt x="236" y="34"/>
                    </a:cubicBezTo>
                    <a:cubicBezTo>
                      <a:pt x="306" y="59"/>
                      <a:pt x="343" y="133"/>
                      <a:pt x="339" y="200"/>
                    </a:cubicBezTo>
                    <a:cubicBezTo>
                      <a:pt x="335" y="267"/>
                      <a:pt x="291" y="355"/>
                      <a:pt x="246" y="372"/>
                    </a:cubicBezTo>
                    <a:cubicBezTo>
                      <a:pt x="211" y="360"/>
                      <a:pt x="99" y="366"/>
                      <a:pt x="99" y="366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1" name="Freeform 126"/>
              <p:cNvSpPr/>
              <p:nvPr/>
            </p:nvSpPr>
            <p:spPr bwMode="auto">
              <a:xfrm>
                <a:off x="5328661" y="1339641"/>
                <a:ext cx="110311" cy="149708"/>
              </a:xfrm>
              <a:custGeom>
                <a:avLst/>
                <a:gdLst>
                  <a:gd name="T0" fmla="*/ 38 w 160"/>
                  <a:gd name="T1" fmla="*/ 216 h 218"/>
                  <a:gd name="T2" fmla="*/ 5 w 160"/>
                  <a:gd name="T3" fmla="*/ 84 h 218"/>
                  <a:gd name="T4" fmla="*/ 16 w 160"/>
                  <a:gd name="T5" fmla="*/ 21 h 218"/>
                  <a:gd name="T6" fmla="*/ 31 w 160"/>
                  <a:gd name="T7" fmla="*/ 39 h 218"/>
                  <a:gd name="T8" fmla="*/ 68 w 160"/>
                  <a:gd name="T9" fmla="*/ 12 h 218"/>
                  <a:gd name="T10" fmla="*/ 71 w 160"/>
                  <a:gd name="T11" fmla="*/ 39 h 218"/>
                  <a:gd name="T12" fmla="*/ 109 w 160"/>
                  <a:gd name="T13" fmla="*/ 9 h 218"/>
                  <a:gd name="T14" fmla="*/ 109 w 160"/>
                  <a:gd name="T15" fmla="*/ 37 h 218"/>
                  <a:gd name="T16" fmla="*/ 146 w 160"/>
                  <a:gd name="T17" fmla="*/ 18 h 218"/>
                  <a:gd name="T18" fmla="*/ 143 w 160"/>
                  <a:gd name="T19" fmla="*/ 78 h 218"/>
                  <a:gd name="T20" fmla="*/ 100 w 160"/>
                  <a:gd name="T21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218">
                    <a:moveTo>
                      <a:pt x="38" y="216"/>
                    </a:moveTo>
                    <a:cubicBezTo>
                      <a:pt x="18" y="179"/>
                      <a:pt x="8" y="125"/>
                      <a:pt x="5" y="84"/>
                    </a:cubicBezTo>
                    <a:cubicBezTo>
                      <a:pt x="4" y="66"/>
                      <a:pt x="0" y="30"/>
                      <a:pt x="16" y="21"/>
                    </a:cubicBezTo>
                    <a:cubicBezTo>
                      <a:pt x="52" y="0"/>
                      <a:pt x="53" y="59"/>
                      <a:pt x="31" y="39"/>
                    </a:cubicBezTo>
                    <a:cubicBezTo>
                      <a:pt x="7" y="17"/>
                      <a:pt x="53" y="7"/>
                      <a:pt x="68" y="12"/>
                    </a:cubicBezTo>
                    <a:cubicBezTo>
                      <a:pt x="103" y="23"/>
                      <a:pt x="86" y="57"/>
                      <a:pt x="71" y="39"/>
                    </a:cubicBezTo>
                    <a:cubicBezTo>
                      <a:pt x="53" y="16"/>
                      <a:pt x="92" y="3"/>
                      <a:pt x="109" y="9"/>
                    </a:cubicBezTo>
                    <a:cubicBezTo>
                      <a:pt x="140" y="20"/>
                      <a:pt x="124" y="54"/>
                      <a:pt x="109" y="37"/>
                    </a:cubicBezTo>
                    <a:cubicBezTo>
                      <a:pt x="91" y="16"/>
                      <a:pt x="130" y="0"/>
                      <a:pt x="146" y="18"/>
                    </a:cubicBezTo>
                    <a:cubicBezTo>
                      <a:pt x="160" y="34"/>
                      <a:pt x="149" y="60"/>
                      <a:pt x="143" y="78"/>
                    </a:cubicBezTo>
                    <a:cubicBezTo>
                      <a:pt x="129" y="124"/>
                      <a:pt x="113" y="171"/>
                      <a:pt x="100" y="2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2" name="Freeform 127"/>
              <p:cNvSpPr/>
              <p:nvPr/>
            </p:nvSpPr>
            <p:spPr bwMode="auto">
              <a:xfrm>
                <a:off x="5327675" y="1491320"/>
                <a:ext cx="130995" cy="25608"/>
              </a:xfrm>
              <a:custGeom>
                <a:avLst/>
                <a:gdLst>
                  <a:gd name="T0" fmla="*/ 6 w 191"/>
                  <a:gd name="T1" fmla="*/ 0 h 37"/>
                  <a:gd name="T2" fmla="*/ 27 w 191"/>
                  <a:gd name="T3" fmla="*/ 34 h 37"/>
                  <a:gd name="T4" fmla="*/ 82 w 191"/>
                  <a:gd name="T5" fmla="*/ 36 h 37"/>
                  <a:gd name="T6" fmla="*/ 151 w 191"/>
                  <a:gd name="T7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1" h="37">
                    <a:moveTo>
                      <a:pt x="6" y="0"/>
                    </a:moveTo>
                    <a:cubicBezTo>
                      <a:pt x="0" y="24"/>
                      <a:pt x="1" y="29"/>
                      <a:pt x="27" y="34"/>
                    </a:cubicBezTo>
                    <a:cubicBezTo>
                      <a:pt x="44" y="37"/>
                      <a:pt x="63" y="37"/>
                      <a:pt x="82" y="36"/>
                    </a:cubicBezTo>
                    <a:cubicBezTo>
                      <a:pt x="93" y="35"/>
                      <a:pt x="191" y="34"/>
                      <a:pt x="151" y="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3" name="Freeform 128"/>
              <p:cNvSpPr/>
              <p:nvPr/>
            </p:nvSpPr>
            <p:spPr bwMode="auto">
              <a:xfrm>
                <a:off x="5327675" y="1509048"/>
                <a:ext cx="132965" cy="30533"/>
              </a:xfrm>
              <a:custGeom>
                <a:avLst/>
                <a:gdLst>
                  <a:gd name="T0" fmla="*/ 9 w 193"/>
                  <a:gd name="T1" fmla="*/ 3 h 44"/>
                  <a:gd name="T2" fmla="*/ 0 w 193"/>
                  <a:gd name="T3" fmla="*/ 22 h 44"/>
                  <a:gd name="T4" fmla="*/ 95 w 193"/>
                  <a:gd name="T5" fmla="*/ 35 h 44"/>
                  <a:gd name="T6" fmla="*/ 154 w 193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3" h="44">
                    <a:moveTo>
                      <a:pt x="9" y="3"/>
                    </a:moveTo>
                    <a:cubicBezTo>
                      <a:pt x="8" y="9"/>
                      <a:pt x="3" y="16"/>
                      <a:pt x="0" y="22"/>
                    </a:cubicBezTo>
                    <a:cubicBezTo>
                      <a:pt x="22" y="44"/>
                      <a:pt x="66" y="37"/>
                      <a:pt x="95" y="35"/>
                    </a:cubicBezTo>
                    <a:cubicBezTo>
                      <a:pt x="103" y="34"/>
                      <a:pt x="193" y="22"/>
                      <a:pt x="154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4" name="Freeform 129"/>
              <p:cNvSpPr/>
              <p:nvPr/>
            </p:nvSpPr>
            <p:spPr bwMode="auto">
              <a:xfrm>
                <a:off x="5303053" y="1523822"/>
                <a:ext cx="166452" cy="40382"/>
              </a:xfrm>
              <a:custGeom>
                <a:avLst/>
                <a:gdLst>
                  <a:gd name="T0" fmla="*/ 53 w 243"/>
                  <a:gd name="T1" fmla="*/ 15 h 58"/>
                  <a:gd name="T2" fmla="*/ 190 w 243"/>
                  <a:gd name="T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43" h="58">
                    <a:moveTo>
                      <a:pt x="53" y="15"/>
                    </a:moveTo>
                    <a:cubicBezTo>
                      <a:pt x="0" y="58"/>
                      <a:pt x="243" y="47"/>
                      <a:pt x="19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5" name="Freeform 130"/>
              <p:cNvSpPr/>
              <p:nvPr/>
            </p:nvSpPr>
            <p:spPr bwMode="auto">
              <a:xfrm>
                <a:off x="5320781" y="1545491"/>
                <a:ext cx="128040" cy="34473"/>
              </a:xfrm>
              <a:custGeom>
                <a:avLst/>
                <a:gdLst>
                  <a:gd name="T0" fmla="*/ 35 w 185"/>
                  <a:gd name="T1" fmla="*/ 6 h 50"/>
                  <a:gd name="T2" fmla="*/ 154 w 185"/>
                  <a:gd name="T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85" h="50">
                    <a:moveTo>
                      <a:pt x="35" y="6"/>
                    </a:moveTo>
                    <a:cubicBezTo>
                      <a:pt x="0" y="50"/>
                      <a:pt x="185" y="27"/>
                      <a:pt x="154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6" name="Freeform 132"/>
              <p:cNvSpPr/>
              <p:nvPr/>
            </p:nvSpPr>
            <p:spPr bwMode="auto">
              <a:xfrm>
                <a:off x="5166148" y="1215541"/>
                <a:ext cx="81749" cy="117206"/>
              </a:xfrm>
              <a:custGeom>
                <a:avLst/>
                <a:gdLst>
                  <a:gd name="T0" fmla="*/ 67 w 120"/>
                  <a:gd name="T1" fmla="*/ 171 h 171"/>
                  <a:gd name="T2" fmla="*/ 120 w 120"/>
                  <a:gd name="T3" fmla="*/ 70 h 171"/>
                  <a:gd name="T4" fmla="*/ 63 w 120"/>
                  <a:gd name="T5" fmla="*/ 0 h 171"/>
                  <a:gd name="T6" fmla="*/ 0 w 120"/>
                  <a:gd name="T7" fmla="*/ 71 h 171"/>
                  <a:gd name="T8" fmla="*/ 67 w 120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71">
                    <a:moveTo>
                      <a:pt x="67" y="171"/>
                    </a:moveTo>
                    <a:cubicBezTo>
                      <a:pt x="54" y="130"/>
                      <a:pt x="87" y="93"/>
                      <a:pt x="120" y="70"/>
                    </a:cubicBezTo>
                    <a:cubicBezTo>
                      <a:pt x="80" y="74"/>
                      <a:pt x="67" y="31"/>
                      <a:pt x="63" y="0"/>
                    </a:cubicBezTo>
                    <a:cubicBezTo>
                      <a:pt x="67" y="34"/>
                      <a:pt x="34" y="70"/>
                      <a:pt x="0" y="71"/>
                    </a:cubicBezTo>
                    <a:cubicBezTo>
                      <a:pt x="50" y="100"/>
                      <a:pt x="67" y="171"/>
                      <a:pt x="67" y="171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7" name="Freeform 133"/>
              <p:cNvSpPr/>
              <p:nvPr/>
            </p:nvSpPr>
            <p:spPr bwMode="auto">
              <a:xfrm>
                <a:off x="5572921" y="1139703"/>
                <a:ext cx="82733" cy="118191"/>
              </a:xfrm>
              <a:custGeom>
                <a:avLst/>
                <a:gdLst>
                  <a:gd name="T0" fmla="*/ 67 w 120"/>
                  <a:gd name="T1" fmla="*/ 171 h 171"/>
                  <a:gd name="T2" fmla="*/ 120 w 120"/>
                  <a:gd name="T3" fmla="*/ 70 h 171"/>
                  <a:gd name="T4" fmla="*/ 63 w 120"/>
                  <a:gd name="T5" fmla="*/ 0 h 171"/>
                  <a:gd name="T6" fmla="*/ 0 w 120"/>
                  <a:gd name="T7" fmla="*/ 71 h 171"/>
                  <a:gd name="T8" fmla="*/ 67 w 120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71">
                    <a:moveTo>
                      <a:pt x="67" y="171"/>
                    </a:moveTo>
                    <a:cubicBezTo>
                      <a:pt x="53" y="130"/>
                      <a:pt x="86" y="92"/>
                      <a:pt x="120" y="70"/>
                    </a:cubicBezTo>
                    <a:cubicBezTo>
                      <a:pt x="80" y="74"/>
                      <a:pt x="67" y="31"/>
                      <a:pt x="63" y="0"/>
                    </a:cubicBezTo>
                    <a:cubicBezTo>
                      <a:pt x="67" y="34"/>
                      <a:pt x="34" y="69"/>
                      <a:pt x="0" y="71"/>
                    </a:cubicBezTo>
                    <a:cubicBezTo>
                      <a:pt x="50" y="100"/>
                      <a:pt x="67" y="171"/>
                      <a:pt x="67" y="171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8" name="Freeform 134"/>
              <p:cNvSpPr/>
              <p:nvPr/>
            </p:nvSpPr>
            <p:spPr bwMode="auto">
              <a:xfrm>
                <a:off x="5530569" y="1274637"/>
                <a:ext cx="60081" cy="86673"/>
              </a:xfrm>
              <a:custGeom>
                <a:avLst/>
                <a:gdLst>
                  <a:gd name="T0" fmla="*/ 47 w 87"/>
                  <a:gd name="T1" fmla="*/ 125 h 125"/>
                  <a:gd name="T2" fmla="*/ 87 w 87"/>
                  <a:gd name="T3" fmla="*/ 52 h 125"/>
                  <a:gd name="T4" fmla="*/ 47 w 87"/>
                  <a:gd name="T5" fmla="*/ 0 h 125"/>
                  <a:gd name="T6" fmla="*/ 0 w 87"/>
                  <a:gd name="T7" fmla="*/ 51 h 125"/>
                  <a:gd name="T8" fmla="*/ 47 w 87"/>
                  <a:gd name="T9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125">
                    <a:moveTo>
                      <a:pt x="47" y="125"/>
                    </a:moveTo>
                    <a:cubicBezTo>
                      <a:pt x="38" y="95"/>
                      <a:pt x="63" y="68"/>
                      <a:pt x="87" y="52"/>
                    </a:cubicBezTo>
                    <a:cubicBezTo>
                      <a:pt x="58" y="54"/>
                      <a:pt x="49" y="23"/>
                      <a:pt x="47" y="0"/>
                    </a:cubicBezTo>
                    <a:cubicBezTo>
                      <a:pt x="49" y="25"/>
                      <a:pt x="25" y="50"/>
                      <a:pt x="0" y="51"/>
                    </a:cubicBezTo>
                    <a:cubicBezTo>
                      <a:pt x="36" y="72"/>
                      <a:pt x="47" y="125"/>
                      <a:pt x="47" y="125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52" name="组合 51"/>
            <p:cNvGrpSpPr/>
            <p:nvPr/>
          </p:nvGrpSpPr>
          <p:grpSpPr>
            <a:xfrm>
              <a:off x="1318188" y="3985753"/>
              <a:ext cx="451094" cy="260019"/>
              <a:chOff x="7091671" y="3419797"/>
              <a:chExt cx="451094" cy="260019"/>
            </a:xfrm>
            <a:grpFill/>
          </p:grpSpPr>
          <p:sp>
            <p:nvSpPr>
              <p:cNvPr id="138" name="Freeform 387"/>
              <p:cNvSpPr/>
              <p:nvPr/>
            </p:nvSpPr>
            <p:spPr bwMode="auto">
              <a:xfrm>
                <a:off x="7091671" y="3520259"/>
                <a:ext cx="140844" cy="159557"/>
              </a:xfrm>
              <a:custGeom>
                <a:avLst/>
                <a:gdLst>
                  <a:gd name="T0" fmla="*/ 107 w 206"/>
                  <a:gd name="T1" fmla="*/ 40 h 233"/>
                  <a:gd name="T2" fmla="*/ 31 w 206"/>
                  <a:gd name="T3" fmla="*/ 28 h 233"/>
                  <a:gd name="T4" fmla="*/ 84 w 206"/>
                  <a:gd name="T5" fmla="*/ 112 h 233"/>
                  <a:gd name="T6" fmla="*/ 187 w 206"/>
                  <a:gd name="T7" fmla="*/ 174 h 233"/>
                  <a:gd name="T8" fmla="*/ 60 w 206"/>
                  <a:gd name="T9" fmla="*/ 15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33">
                    <a:moveTo>
                      <a:pt x="107" y="40"/>
                    </a:moveTo>
                    <a:cubicBezTo>
                      <a:pt x="106" y="0"/>
                      <a:pt x="50" y="1"/>
                      <a:pt x="31" y="28"/>
                    </a:cubicBezTo>
                    <a:cubicBezTo>
                      <a:pt x="0" y="68"/>
                      <a:pt x="42" y="107"/>
                      <a:pt x="84" y="112"/>
                    </a:cubicBezTo>
                    <a:cubicBezTo>
                      <a:pt x="114" y="116"/>
                      <a:pt x="206" y="115"/>
                      <a:pt x="187" y="174"/>
                    </a:cubicBezTo>
                    <a:cubicBezTo>
                      <a:pt x="169" y="233"/>
                      <a:pt x="74" y="199"/>
                      <a:pt x="60" y="15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9" name="Freeform 388"/>
              <p:cNvSpPr/>
              <p:nvPr/>
            </p:nvSpPr>
            <p:spPr bwMode="auto">
              <a:xfrm>
                <a:off x="7211831" y="3550792"/>
                <a:ext cx="41367" cy="16743"/>
              </a:xfrm>
              <a:custGeom>
                <a:avLst/>
                <a:gdLst>
                  <a:gd name="T0" fmla="*/ 0 w 61"/>
                  <a:gd name="T1" fmla="*/ 23 h 24"/>
                  <a:gd name="T2" fmla="*/ 61 w 6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4">
                    <a:moveTo>
                      <a:pt x="0" y="23"/>
                    </a:moveTo>
                    <a:cubicBezTo>
                      <a:pt x="9" y="24"/>
                      <a:pt x="53" y="2"/>
                      <a:pt x="6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0" name="Freeform 389"/>
              <p:cNvSpPr/>
              <p:nvPr/>
            </p:nvSpPr>
            <p:spPr bwMode="auto">
              <a:xfrm>
                <a:off x="7225620" y="3534048"/>
                <a:ext cx="38412" cy="65989"/>
              </a:xfrm>
              <a:custGeom>
                <a:avLst/>
                <a:gdLst>
                  <a:gd name="T0" fmla="*/ 0 w 56"/>
                  <a:gd name="T1" fmla="*/ 0 h 96"/>
                  <a:gd name="T2" fmla="*/ 29 w 56"/>
                  <a:gd name="T3" fmla="*/ 96 h 96"/>
                  <a:gd name="T4" fmla="*/ 56 w 56"/>
                  <a:gd name="T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96">
                    <a:moveTo>
                      <a:pt x="0" y="0"/>
                    </a:moveTo>
                    <a:cubicBezTo>
                      <a:pt x="4" y="33"/>
                      <a:pt x="20" y="64"/>
                      <a:pt x="29" y="96"/>
                    </a:cubicBezTo>
                    <a:cubicBezTo>
                      <a:pt x="37" y="93"/>
                      <a:pt x="49" y="88"/>
                      <a:pt x="56" y="82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1" name="Freeform 390"/>
              <p:cNvSpPr/>
              <p:nvPr/>
            </p:nvSpPr>
            <p:spPr bwMode="auto">
              <a:xfrm>
                <a:off x="7271911" y="3522229"/>
                <a:ext cx="31518" cy="66975"/>
              </a:xfrm>
              <a:custGeom>
                <a:avLst/>
                <a:gdLst>
                  <a:gd name="T0" fmla="*/ 0 w 45"/>
                  <a:gd name="T1" fmla="*/ 0 h 98"/>
                  <a:gd name="T2" fmla="*/ 45 w 45"/>
                  <a:gd name="T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98">
                    <a:moveTo>
                      <a:pt x="0" y="0"/>
                    </a:moveTo>
                    <a:cubicBezTo>
                      <a:pt x="17" y="40"/>
                      <a:pt x="22" y="62"/>
                      <a:pt x="45" y="9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2" name="Freeform 391"/>
              <p:cNvSpPr/>
              <p:nvPr/>
            </p:nvSpPr>
            <p:spPr bwMode="auto">
              <a:xfrm>
                <a:off x="7278806" y="3517305"/>
                <a:ext cx="31518" cy="43337"/>
              </a:xfrm>
              <a:custGeom>
                <a:avLst/>
                <a:gdLst>
                  <a:gd name="T0" fmla="*/ 13 w 47"/>
                  <a:gd name="T1" fmla="*/ 63 h 63"/>
                  <a:gd name="T2" fmla="*/ 47 w 47"/>
                  <a:gd name="T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63">
                    <a:moveTo>
                      <a:pt x="13" y="63"/>
                    </a:moveTo>
                    <a:cubicBezTo>
                      <a:pt x="0" y="36"/>
                      <a:pt x="11" y="0"/>
                      <a:pt x="47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3" name="Freeform 392"/>
              <p:cNvSpPr/>
              <p:nvPr/>
            </p:nvSpPr>
            <p:spPr bwMode="auto">
              <a:xfrm>
                <a:off x="7313278" y="3517305"/>
                <a:ext cx="66975" cy="55156"/>
              </a:xfrm>
              <a:custGeom>
                <a:avLst/>
                <a:gdLst>
                  <a:gd name="T0" fmla="*/ 59 w 97"/>
                  <a:gd name="T1" fmla="*/ 12 h 80"/>
                  <a:gd name="T2" fmla="*/ 33 w 97"/>
                  <a:gd name="T3" fmla="*/ 68 h 80"/>
                  <a:gd name="T4" fmla="*/ 59 w 97"/>
                  <a:gd name="T5" fmla="*/ 12 h 80"/>
                  <a:gd name="T6" fmla="*/ 97 w 97"/>
                  <a:gd name="T7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0">
                    <a:moveTo>
                      <a:pt x="59" y="12"/>
                    </a:moveTo>
                    <a:cubicBezTo>
                      <a:pt x="27" y="0"/>
                      <a:pt x="0" y="55"/>
                      <a:pt x="33" y="68"/>
                    </a:cubicBezTo>
                    <a:cubicBezTo>
                      <a:pt x="68" y="80"/>
                      <a:pt x="75" y="30"/>
                      <a:pt x="59" y="12"/>
                    </a:cubicBezTo>
                    <a:cubicBezTo>
                      <a:pt x="71" y="21"/>
                      <a:pt x="83" y="31"/>
                      <a:pt x="97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4" name="Freeform 393"/>
              <p:cNvSpPr/>
              <p:nvPr/>
            </p:nvSpPr>
            <p:spPr bwMode="auto">
              <a:xfrm>
                <a:off x="7374343" y="3483818"/>
                <a:ext cx="39397" cy="15759"/>
              </a:xfrm>
              <a:custGeom>
                <a:avLst/>
                <a:gdLst>
                  <a:gd name="T0" fmla="*/ 0 w 58"/>
                  <a:gd name="T1" fmla="*/ 23 h 23"/>
                  <a:gd name="T2" fmla="*/ 58 w 58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23">
                    <a:moveTo>
                      <a:pt x="0" y="23"/>
                    </a:moveTo>
                    <a:cubicBezTo>
                      <a:pt x="19" y="22"/>
                      <a:pt x="41" y="7"/>
                      <a:pt x="58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5" name="Freeform 394"/>
              <p:cNvSpPr/>
              <p:nvPr/>
            </p:nvSpPr>
            <p:spPr bwMode="auto">
              <a:xfrm>
                <a:off x="7385178" y="3477908"/>
                <a:ext cx="37427" cy="60080"/>
              </a:xfrm>
              <a:custGeom>
                <a:avLst/>
                <a:gdLst>
                  <a:gd name="T0" fmla="*/ 0 w 55"/>
                  <a:gd name="T1" fmla="*/ 0 h 87"/>
                  <a:gd name="T2" fmla="*/ 34 w 55"/>
                  <a:gd name="T3" fmla="*/ 87 h 87"/>
                  <a:gd name="T4" fmla="*/ 55 w 55"/>
                  <a:gd name="T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87">
                    <a:moveTo>
                      <a:pt x="0" y="0"/>
                    </a:moveTo>
                    <a:cubicBezTo>
                      <a:pt x="8" y="28"/>
                      <a:pt x="21" y="62"/>
                      <a:pt x="34" y="87"/>
                    </a:cubicBezTo>
                    <a:cubicBezTo>
                      <a:pt x="41" y="84"/>
                      <a:pt x="50" y="78"/>
                      <a:pt x="55" y="7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6" name="Freeform 395"/>
              <p:cNvSpPr/>
              <p:nvPr/>
            </p:nvSpPr>
            <p:spPr bwMode="auto">
              <a:xfrm>
                <a:off x="7421619" y="3473968"/>
                <a:ext cx="53186" cy="44321"/>
              </a:xfrm>
              <a:custGeom>
                <a:avLst/>
                <a:gdLst>
                  <a:gd name="T0" fmla="*/ 24 w 77"/>
                  <a:gd name="T1" fmla="*/ 33 h 65"/>
                  <a:gd name="T2" fmla="*/ 57 w 77"/>
                  <a:gd name="T3" fmla="*/ 12 h 65"/>
                  <a:gd name="T4" fmla="*/ 24 w 77"/>
                  <a:gd name="T5" fmla="*/ 18 h 65"/>
                  <a:gd name="T6" fmla="*/ 72 w 77"/>
                  <a:gd name="T7" fmla="*/ 3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65">
                    <a:moveTo>
                      <a:pt x="24" y="33"/>
                    </a:moveTo>
                    <a:cubicBezTo>
                      <a:pt x="31" y="36"/>
                      <a:pt x="61" y="25"/>
                      <a:pt x="57" y="12"/>
                    </a:cubicBezTo>
                    <a:cubicBezTo>
                      <a:pt x="53" y="0"/>
                      <a:pt x="29" y="11"/>
                      <a:pt x="24" y="18"/>
                    </a:cubicBezTo>
                    <a:cubicBezTo>
                      <a:pt x="0" y="58"/>
                      <a:pt x="77" y="65"/>
                      <a:pt x="72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7" name="Freeform 396"/>
              <p:cNvSpPr/>
              <p:nvPr/>
            </p:nvSpPr>
            <p:spPr bwMode="auto">
              <a:xfrm>
                <a:off x="7464956" y="3440481"/>
                <a:ext cx="63035" cy="79778"/>
              </a:xfrm>
              <a:custGeom>
                <a:avLst/>
                <a:gdLst>
                  <a:gd name="T0" fmla="*/ 56 w 91"/>
                  <a:gd name="T1" fmla="*/ 19 h 115"/>
                  <a:gd name="T2" fmla="*/ 21 w 91"/>
                  <a:gd name="T3" fmla="*/ 54 h 115"/>
                  <a:gd name="T4" fmla="*/ 56 w 91"/>
                  <a:gd name="T5" fmla="*/ 19 h 115"/>
                  <a:gd name="T6" fmla="*/ 89 w 91"/>
                  <a:gd name="T7" fmla="*/ 82 h 115"/>
                  <a:gd name="T8" fmla="*/ 38 w 91"/>
                  <a:gd name="T9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115">
                    <a:moveTo>
                      <a:pt x="56" y="19"/>
                    </a:moveTo>
                    <a:cubicBezTo>
                      <a:pt x="36" y="0"/>
                      <a:pt x="0" y="34"/>
                      <a:pt x="21" y="54"/>
                    </a:cubicBezTo>
                    <a:cubicBezTo>
                      <a:pt x="44" y="74"/>
                      <a:pt x="76" y="40"/>
                      <a:pt x="56" y="19"/>
                    </a:cubicBezTo>
                    <a:cubicBezTo>
                      <a:pt x="58" y="40"/>
                      <a:pt x="88" y="59"/>
                      <a:pt x="89" y="82"/>
                    </a:cubicBezTo>
                    <a:cubicBezTo>
                      <a:pt x="91" y="105"/>
                      <a:pt x="41" y="115"/>
                      <a:pt x="38" y="87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8" name="Freeform 397"/>
              <p:cNvSpPr/>
              <p:nvPr/>
            </p:nvSpPr>
            <p:spPr bwMode="auto">
              <a:xfrm>
                <a:off x="7514202" y="3434572"/>
                <a:ext cx="25608" cy="14774"/>
              </a:xfrm>
              <a:custGeom>
                <a:avLst/>
                <a:gdLst>
                  <a:gd name="T0" fmla="*/ 0 w 37"/>
                  <a:gd name="T1" fmla="*/ 0 h 21"/>
                  <a:gd name="T2" fmla="*/ 37 w 37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cubicBezTo>
                      <a:pt x="6" y="6"/>
                      <a:pt x="25" y="15"/>
                      <a:pt x="37" y="2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9" name="Freeform 398"/>
              <p:cNvSpPr/>
              <p:nvPr/>
            </p:nvSpPr>
            <p:spPr bwMode="auto">
              <a:xfrm>
                <a:off x="7540795" y="3419797"/>
                <a:ext cx="1970" cy="58110"/>
              </a:xfrm>
              <a:custGeom>
                <a:avLst/>
                <a:gdLst>
                  <a:gd name="T0" fmla="*/ 0 w 3"/>
                  <a:gd name="T1" fmla="*/ 0 h 84"/>
                  <a:gd name="T2" fmla="*/ 3 w 3"/>
                  <a:gd name="T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84">
                    <a:moveTo>
                      <a:pt x="0" y="0"/>
                    </a:moveTo>
                    <a:cubicBezTo>
                      <a:pt x="3" y="23"/>
                      <a:pt x="1" y="61"/>
                      <a:pt x="3" y="8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53" name="组合 52"/>
            <p:cNvGrpSpPr/>
            <p:nvPr/>
          </p:nvGrpSpPr>
          <p:grpSpPr>
            <a:xfrm>
              <a:off x="507068" y="653699"/>
              <a:ext cx="3142093" cy="3521451"/>
              <a:chOff x="572151" y="1001926"/>
              <a:chExt cx="2650341" cy="2970328"/>
            </a:xfrm>
            <a:grpFill/>
          </p:grpSpPr>
          <p:sp>
            <p:nvSpPr>
              <p:cNvPr id="83" name="Freeform 6"/>
              <p:cNvSpPr>
                <a:spLocks noEditPoints="1"/>
              </p:cNvSpPr>
              <p:nvPr/>
            </p:nvSpPr>
            <p:spPr bwMode="auto">
              <a:xfrm>
                <a:off x="2696994" y="3081249"/>
                <a:ext cx="455678" cy="543371"/>
              </a:xfrm>
              <a:custGeom>
                <a:avLst/>
                <a:gdLst>
                  <a:gd name="T0" fmla="*/ 154 w 235"/>
                  <a:gd name="T1" fmla="*/ 21 h 280"/>
                  <a:gd name="T2" fmla="*/ 185 w 235"/>
                  <a:gd name="T3" fmla="*/ 89 h 280"/>
                  <a:gd name="T4" fmla="*/ 180 w 235"/>
                  <a:gd name="T5" fmla="*/ 108 h 280"/>
                  <a:gd name="T6" fmla="*/ 180 w 235"/>
                  <a:gd name="T7" fmla="*/ 92 h 280"/>
                  <a:gd name="T8" fmla="*/ 124 w 235"/>
                  <a:gd name="T9" fmla="*/ 103 h 280"/>
                  <a:gd name="T10" fmla="*/ 171 w 235"/>
                  <a:gd name="T11" fmla="*/ 98 h 280"/>
                  <a:gd name="T12" fmla="*/ 123 w 235"/>
                  <a:gd name="T13" fmla="*/ 120 h 280"/>
                  <a:gd name="T14" fmla="*/ 171 w 235"/>
                  <a:gd name="T15" fmla="*/ 123 h 280"/>
                  <a:gd name="T16" fmla="*/ 103 w 235"/>
                  <a:gd name="T17" fmla="*/ 155 h 280"/>
                  <a:gd name="T18" fmla="*/ 139 w 235"/>
                  <a:gd name="T19" fmla="*/ 157 h 280"/>
                  <a:gd name="T20" fmla="*/ 128 w 235"/>
                  <a:gd name="T21" fmla="*/ 169 h 280"/>
                  <a:gd name="T22" fmla="*/ 156 w 235"/>
                  <a:gd name="T23" fmla="*/ 144 h 280"/>
                  <a:gd name="T24" fmla="*/ 140 w 235"/>
                  <a:gd name="T25" fmla="*/ 141 h 280"/>
                  <a:gd name="T26" fmla="*/ 165 w 235"/>
                  <a:gd name="T27" fmla="*/ 122 h 280"/>
                  <a:gd name="T28" fmla="*/ 161 w 235"/>
                  <a:gd name="T29" fmla="*/ 117 h 280"/>
                  <a:gd name="T30" fmla="*/ 113 w 235"/>
                  <a:gd name="T31" fmla="*/ 121 h 280"/>
                  <a:gd name="T32" fmla="*/ 119 w 235"/>
                  <a:gd name="T33" fmla="*/ 109 h 280"/>
                  <a:gd name="T34" fmla="*/ 175 w 235"/>
                  <a:gd name="T35" fmla="*/ 82 h 280"/>
                  <a:gd name="T36" fmla="*/ 209 w 235"/>
                  <a:gd name="T37" fmla="*/ 94 h 280"/>
                  <a:gd name="T38" fmla="*/ 214 w 235"/>
                  <a:gd name="T39" fmla="*/ 113 h 280"/>
                  <a:gd name="T40" fmla="*/ 204 w 235"/>
                  <a:gd name="T41" fmla="*/ 89 h 280"/>
                  <a:gd name="T42" fmla="*/ 153 w 235"/>
                  <a:gd name="T43" fmla="*/ 83 h 280"/>
                  <a:gd name="T44" fmla="*/ 87 w 235"/>
                  <a:gd name="T45" fmla="*/ 65 h 280"/>
                  <a:gd name="T46" fmla="*/ 95 w 235"/>
                  <a:gd name="T47" fmla="*/ 61 h 280"/>
                  <a:gd name="T48" fmla="*/ 164 w 235"/>
                  <a:gd name="T49" fmla="*/ 41 h 280"/>
                  <a:gd name="T50" fmla="*/ 172 w 235"/>
                  <a:gd name="T51" fmla="*/ 50 h 280"/>
                  <a:gd name="T52" fmla="*/ 169 w 235"/>
                  <a:gd name="T53" fmla="*/ 59 h 280"/>
                  <a:gd name="T54" fmla="*/ 168 w 235"/>
                  <a:gd name="T55" fmla="*/ 73 h 280"/>
                  <a:gd name="T56" fmla="*/ 155 w 235"/>
                  <a:gd name="T57" fmla="*/ 70 h 280"/>
                  <a:gd name="T58" fmla="*/ 147 w 235"/>
                  <a:gd name="T59" fmla="*/ 63 h 280"/>
                  <a:gd name="T60" fmla="*/ 128 w 235"/>
                  <a:gd name="T61" fmla="*/ 60 h 280"/>
                  <a:gd name="T62" fmla="*/ 95 w 235"/>
                  <a:gd name="T63" fmla="*/ 88 h 280"/>
                  <a:gd name="T64" fmla="*/ 107 w 235"/>
                  <a:gd name="T65" fmla="*/ 94 h 280"/>
                  <a:gd name="T66" fmla="*/ 182 w 235"/>
                  <a:gd name="T67" fmla="*/ 61 h 280"/>
                  <a:gd name="T68" fmla="*/ 168 w 235"/>
                  <a:gd name="T69" fmla="*/ 44 h 280"/>
                  <a:gd name="T70" fmla="*/ 166 w 235"/>
                  <a:gd name="T71" fmla="*/ 31 h 280"/>
                  <a:gd name="T72" fmla="*/ 144 w 235"/>
                  <a:gd name="T73" fmla="*/ 35 h 280"/>
                  <a:gd name="T74" fmla="*/ 138 w 235"/>
                  <a:gd name="T75" fmla="*/ 34 h 280"/>
                  <a:gd name="T76" fmla="*/ 125 w 235"/>
                  <a:gd name="T77" fmla="*/ 38 h 280"/>
                  <a:gd name="T78" fmla="*/ 148 w 235"/>
                  <a:gd name="T79" fmla="*/ 37 h 280"/>
                  <a:gd name="T80" fmla="*/ 14 w 235"/>
                  <a:gd name="T81" fmla="*/ 127 h 280"/>
                  <a:gd name="T82" fmla="*/ 15 w 235"/>
                  <a:gd name="T83" fmla="*/ 129 h 280"/>
                  <a:gd name="T84" fmla="*/ 25 w 235"/>
                  <a:gd name="T85" fmla="*/ 63 h 280"/>
                  <a:gd name="T86" fmla="*/ 20 w 235"/>
                  <a:gd name="T87" fmla="*/ 87 h 280"/>
                  <a:gd name="T88" fmla="*/ 31 w 235"/>
                  <a:gd name="T89" fmla="*/ 104 h 280"/>
                  <a:gd name="T90" fmla="*/ 29 w 235"/>
                  <a:gd name="T91" fmla="*/ 113 h 280"/>
                  <a:gd name="T92" fmla="*/ 13 w 235"/>
                  <a:gd name="T93" fmla="*/ 102 h 280"/>
                  <a:gd name="T94" fmla="*/ 18 w 235"/>
                  <a:gd name="T95" fmla="*/ 76 h 280"/>
                  <a:gd name="T96" fmla="*/ 23 w 235"/>
                  <a:gd name="T97" fmla="*/ 122 h 280"/>
                  <a:gd name="T98" fmla="*/ 167 w 235"/>
                  <a:gd name="T99" fmla="*/ 52 h 280"/>
                  <a:gd name="T100" fmla="*/ 174 w 235"/>
                  <a:gd name="T101" fmla="*/ 100 h 280"/>
                  <a:gd name="T102" fmla="*/ 120 w 235"/>
                  <a:gd name="T103" fmla="*/ 230 h 280"/>
                  <a:gd name="T104" fmla="*/ 119 w 235"/>
                  <a:gd name="T105" fmla="*/ 256 h 280"/>
                  <a:gd name="T106" fmla="*/ 176 w 235"/>
                  <a:gd name="T107" fmla="*/ 263 h 280"/>
                  <a:gd name="T108" fmla="*/ 168 w 235"/>
                  <a:gd name="T109" fmla="*/ 258 h 280"/>
                  <a:gd name="T110" fmla="*/ 132 w 235"/>
                  <a:gd name="T111" fmla="*/ 261 h 280"/>
                  <a:gd name="T112" fmla="*/ 111 w 235"/>
                  <a:gd name="T113" fmla="*/ 234 h 280"/>
                  <a:gd name="T114" fmla="*/ 102 w 235"/>
                  <a:gd name="T115" fmla="*/ 239 h 280"/>
                  <a:gd name="T116" fmla="*/ 103 w 235"/>
                  <a:gd name="T117" fmla="*/ 248 h 280"/>
                  <a:gd name="T118" fmla="*/ 77 w 235"/>
                  <a:gd name="T119" fmla="*/ 275 h 280"/>
                  <a:gd name="T120" fmla="*/ 176 w 235"/>
                  <a:gd name="T121" fmla="*/ 263 h 280"/>
                  <a:gd name="T122" fmla="*/ 111 w 235"/>
                  <a:gd name="T123" fmla="*/ 228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80">
                    <a:moveTo>
                      <a:pt x="205" y="44"/>
                    </a:moveTo>
                    <a:cubicBezTo>
                      <a:pt x="195" y="29"/>
                      <a:pt x="180" y="19"/>
                      <a:pt x="163" y="11"/>
                    </a:cubicBezTo>
                    <a:cubicBezTo>
                      <a:pt x="163" y="11"/>
                      <a:pt x="163" y="11"/>
                      <a:pt x="163" y="11"/>
                    </a:cubicBezTo>
                    <a:cubicBezTo>
                      <a:pt x="163" y="8"/>
                      <a:pt x="162" y="6"/>
                      <a:pt x="160" y="5"/>
                    </a:cubicBezTo>
                    <a:cubicBezTo>
                      <a:pt x="151" y="0"/>
                      <a:pt x="150" y="12"/>
                      <a:pt x="147" y="17"/>
                    </a:cubicBezTo>
                    <a:cubicBezTo>
                      <a:pt x="147" y="18"/>
                      <a:pt x="147" y="18"/>
                      <a:pt x="147" y="18"/>
                    </a:cubicBezTo>
                    <a:cubicBezTo>
                      <a:pt x="106" y="4"/>
                      <a:pt x="59" y="16"/>
                      <a:pt x="31" y="49"/>
                    </a:cubicBezTo>
                    <a:cubicBezTo>
                      <a:pt x="3" y="81"/>
                      <a:pt x="0" y="128"/>
                      <a:pt x="23" y="164"/>
                    </a:cubicBezTo>
                    <a:cubicBezTo>
                      <a:pt x="34" y="181"/>
                      <a:pt x="50" y="194"/>
                      <a:pt x="68" y="202"/>
                    </a:cubicBezTo>
                    <a:cubicBezTo>
                      <a:pt x="66" y="207"/>
                      <a:pt x="55" y="217"/>
                      <a:pt x="61" y="222"/>
                    </a:cubicBezTo>
                    <a:cubicBezTo>
                      <a:pt x="66" y="225"/>
                      <a:pt x="70" y="221"/>
                      <a:pt x="73" y="215"/>
                    </a:cubicBezTo>
                    <a:cubicBezTo>
                      <a:pt x="82" y="220"/>
                      <a:pt x="94" y="221"/>
                      <a:pt x="104" y="222"/>
                    </a:cubicBezTo>
                    <a:cubicBezTo>
                      <a:pt x="103" y="229"/>
                      <a:pt x="98" y="236"/>
                      <a:pt x="100" y="244"/>
                    </a:cubicBezTo>
                    <a:cubicBezTo>
                      <a:pt x="100" y="244"/>
                      <a:pt x="100" y="244"/>
                      <a:pt x="100" y="244"/>
                    </a:cubicBezTo>
                    <a:cubicBezTo>
                      <a:pt x="94" y="246"/>
                      <a:pt x="87" y="246"/>
                      <a:pt x="81" y="248"/>
                    </a:cubicBezTo>
                    <a:cubicBezTo>
                      <a:pt x="72" y="250"/>
                      <a:pt x="62" y="253"/>
                      <a:pt x="54" y="259"/>
                    </a:cubicBezTo>
                    <a:cubicBezTo>
                      <a:pt x="51" y="261"/>
                      <a:pt x="42" y="267"/>
                      <a:pt x="45" y="271"/>
                    </a:cubicBezTo>
                    <a:cubicBezTo>
                      <a:pt x="48" y="275"/>
                      <a:pt x="57" y="276"/>
                      <a:pt x="61" y="276"/>
                    </a:cubicBezTo>
                    <a:cubicBezTo>
                      <a:pt x="78" y="279"/>
                      <a:pt x="96" y="279"/>
                      <a:pt x="114" y="280"/>
                    </a:cubicBezTo>
                    <a:cubicBezTo>
                      <a:pt x="132" y="280"/>
                      <a:pt x="150" y="280"/>
                      <a:pt x="168" y="277"/>
                    </a:cubicBezTo>
                    <a:cubicBezTo>
                      <a:pt x="172" y="276"/>
                      <a:pt x="178" y="275"/>
                      <a:pt x="182" y="272"/>
                    </a:cubicBezTo>
                    <a:cubicBezTo>
                      <a:pt x="186" y="268"/>
                      <a:pt x="182" y="264"/>
                      <a:pt x="179" y="262"/>
                    </a:cubicBezTo>
                    <a:cubicBezTo>
                      <a:pt x="164" y="250"/>
                      <a:pt x="142" y="247"/>
                      <a:pt x="124" y="244"/>
                    </a:cubicBezTo>
                    <a:cubicBezTo>
                      <a:pt x="125" y="236"/>
                      <a:pt x="123" y="229"/>
                      <a:pt x="121" y="222"/>
                    </a:cubicBezTo>
                    <a:cubicBezTo>
                      <a:pt x="128" y="222"/>
                      <a:pt x="135" y="221"/>
                      <a:pt x="141" y="219"/>
                    </a:cubicBezTo>
                    <a:cubicBezTo>
                      <a:pt x="158" y="216"/>
                      <a:pt x="173" y="209"/>
                      <a:pt x="187" y="199"/>
                    </a:cubicBezTo>
                    <a:cubicBezTo>
                      <a:pt x="219" y="176"/>
                      <a:pt x="235" y="133"/>
                      <a:pt x="228" y="95"/>
                    </a:cubicBezTo>
                    <a:cubicBezTo>
                      <a:pt x="224" y="77"/>
                      <a:pt x="216" y="59"/>
                      <a:pt x="205" y="44"/>
                    </a:cubicBezTo>
                    <a:close/>
                    <a:moveTo>
                      <a:pt x="157" y="7"/>
                    </a:moveTo>
                    <a:cubicBezTo>
                      <a:pt x="164" y="9"/>
                      <a:pt x="156" y="18"/>
                      <a:pt x="154" y="21"/>
                    </a:cubicBezTo>
                    <a:cubicBezTo>
                      <a:pt x="153" y="20"/>
                      <a:pt x="151" y="19"/>
                      <a:pt x="150" y="19"/>
                    </a:cubicBezTo>
                    <a:cubicBezTo>
                      <a:pt x="151" y="16"/>
                      <a:pt x="152" y="6"/>
                      <a:pt x="157" y="7"/>
                    </a:cubicBezTo>
                    <a:close/>
                    <a:moveTo>
                      <a:pt x="176" y="85"/>
                    </a:moveTo>
                    <a:cubicBezTo>
                      <a:pt x="178" y="85"/>
                      <a:pt x="185" y="83"/>
                      <a:pt x="182" y="85"/>
                    </a:cubicBezTo>
                    <a:cubicBezTo>
                      <a:pt x="180" y="85"/>
                      <a:pt x="178" y="86"/>
                      <a:pt x="177" y="87"/>
                    </a:cubicBezTo>
                    <a:cubicBezTo>
                      <a:pt x="177" y="86"/>
                      <a:pt x="176" y="85"/>
                      <a:pt x="176" y="85"/>
                    </a:cubicBezTo>
                    <a:close/>
                    <a:moveTo>
                      <a:pt x="178" y="100"/>
                    </a:moveTo>
                    <a:cubicBezTo>
                      <a:pt x="180" y="100"/>
                      <a:pt x="182" y="100"/>
                      <a:pt x="183" y="100"/>
                    </a:cubicBezTo>
                    <a:cubicBezTo>
                      <a:pt x="185" y="100"/>
                      <a:pt x="186" y="99"/>
                      <a:pt x="188" y="99"/>
                    </a:cubicBezTo>
                    <a:cubicBezTo>
                      <a:pt x="189" y="99"/>
                      <a:pt x="194" y="98"/>
                      <a:pt x="190" y="100"/>
                    </a:cubicBezTo>
                    <a:cubicBezTo>
                      <a:pt x="186" y="101"/>
                      <a:pt x="181" y="100"/>
                      <a:pt x="178" y="102"/>
                    </a:cubicBezTo>
                    <a:cubicBezTo>
                      <a:pt x="178" y="101"/>
                      <a:pt x="178" y="101"/>
                      <a:pt x="178" y="100"/>
                    </a:cubicBezTo>
                    <a:close/>
                    <a:moveTo>
                      <a:pt x="178" y="98"/>
                    </a:moveTo>
                    <a:cubicBezTo>
                      <a:pt x="179" y="97"/>
                      <a:pt x="181" y="97"/>
                      <a:pt x="182" y="97"/>
                    </a:cubicBezTo>
                    <a:cubicBezTo>
                      <a:pt x="184" y="96"/>
                      <a:pt x="187" y="96"/>
                      <a:pt x="188" y="95"/>
                    </a:cubicBezTo>
                    <a:cubicBezTo>
                      <a:pt x="185" y="97"/>
                      <a:pt x="182" y="98"/>
                      <a:pt x="178" y="99"/>
                    </a:cubicBezTo>
                    <a:cubicBezTo>
                      <a:pt x="178" y="99"/>
                      <a:pt x="178" y="99"/>
                      <a:pt x="178" y="98"/>
                    </a:cubicBezTo>
                    <a:cubicBezTo>
                      <a:pt x="178" y="98"/>
                      <a:pt x="178" y="98"/>
                      <a:pt x="178" y="98"/>
                    </a:cubicBezTo>
                    <a:close/>
                    <a:moveTo>
                      <a:pt x="178" y="94"/>
                    </a:moveTo>
                    <a:cubicBezTo>
                      <a:pt x="181" y="94"/>
                      <a:pt x="184" y="93"/>
                      <a:pt x="187" y="93"/>
                    </a:cubicBezTo>
                    <a:cubicBezTo>
                      <a:pt x="184" y="94"/>
                      <a:pt x="181" y="95"/>
                      <a:pt x="178" y="97"/>
                    </a:cubicBezTo>
                    <a:cubicBezTo>
                      <a:pt x="178" y="96"/>
                      <a:pt x="178" y="95"/>
                      <a:pt x="178" y="94"/>
                    </a:cubicBezTo>
                    <a:close/>
                    <a:moveTo>
                      <a:pt x="178" y="92"/>
                    </a:moveTo>
                    <a:cubicBezTo>
                      <a:pt x="178" y="92"/>
                      <a:pt x="178" y="91"/>
                      <a:pt x="178" y="91"/>
                    </a:cubicBezTo>
                    <a:cubicBezTo>
                      <a:pt x="179" y="91"/>
                      <a:pt x="179" y="91"/>
                      <a:pt x="180" y="90"/>
                    </a:cubicBezTo>
                    <a:cubicBezTo>
                      <a:pt x="180" y="90"/>
                      <a:pt x="185" y="90"/>
                      <a:pt x="183" y="91"/>
                    </a:cubicBezTo>
                    <a:cubicBezTo>
                      <a:pt x="182" y="91"/>
                      <a:pt x="180" y="92"/>
                      <a:pt x="178" y="92"/>
                    </a:cubicBezTo>
                    <a:close/>
                    <a:moveTo>
                      <a:pt x="177" y="90"/>
                    </a:moveTo>
                    <a:cubicBezTo>
                      <a:pt x="180" y="90"/>
                      <a:pt x="183" y="88"/>
                      <a:pt x="185" y="87"/>
                    </a:cubicBezTo>
                    <a:cubicBezTo>
                      <a:pt x="185" y="88"/>
                      <a:pt x="185" y="88"/>
                      <a:pt x="185" y="89"/>
                    </a:cubicBezTo>
                    <a:cubicBezTo>
                      <a:pt x="183" y="89"/>
                      <a:pt x="180" y="90"/>
                      <a:pt x="177" y="90"/>
                    </a:cubicBezTo>
                    <a:close/>
                    <a:moveTo>
                      <a:pt x="185" y="86"/>
                    </a:moveTo>
                    <a:cubicBezTo>
                      <a:pt x="185" y="86"/>
                      <a:pt x="185" y="86"/>
                      <a:pt x="185" y="87"/>
                    </a:cubicBezTo>
                    <a:cubicBezTo>
                      <a:pt x="183" y="86"/>
                      <a:pt x="181" y="87"/>
                      <a:pt x="179" y="87"/>
                    </a:cubicBezTo>
                    <a:cubicBezTo>
                      <a:pt x="174" y="88"/>
                      <a:pt x="180" y="86"/>
                      <a:pt x="181" y="86"/>
                    </a:cubicBezTo>
                    <a:cubicBezTo>
                      <a:pt x="182" y="85"/>
                      <a:pt x="184" y="85"/>
                      <a:pt x="185" y="84"/>
                    </a:cubicBezTo>
                    <a:cubicBezTo>
                      <a:pt x="185" y="84"/>
                      <a:pt x="185" y="84"/>
                      <a:pt x="185" y="84"/>
                    </a:cubicBezTo>
                    <a:cubicBezTo>
                      <a:pt x="185" y="84"/>
                      <a:pt x="185" y="85"/>
                      <a:pt x="185" y="86"/>
                    </a:cubicBezTo>
                    <a:close/>
                    <a:moveTo>
                      <a:pt x="182" y="87"/>
                    </a:moveTo>
                    <a:cubicBezTo>
                      <a:pt x="184" y="87"/>
                      <a:pt x="180" y="88"/>
                      <a:pt x="180" y="88"/>
                    </a:cubicBezTo>
                    <a:cubicBezTo>
                      <a:pt x="179" y="89"/>
                      <a:pt x="178" y="89"/>
                      <a:pt x="177" y="89"/>
                    </a:cubicBezTo>
                    <a:cubicBezTo>
                      <a:pt x="177" y="89"/>
                      <a:pt x="177" y="88"/>
                      <a:pt x="177" y="88"/>
                    </a:cubicBezTo>
                    <a:cubicBezTo>
                      <a:pt x="179" y="88"/>
                      <a:pt x="180" y="88"/>
                      <a:pt x="182" y="87"/>
                    </a:cubicBezTo>
                    <a:close/>
                    <a:moveTo>
                      <a:pt x="178" y="104"/>
                    </a:moveTo>
                    <a:cubicBezTo>
                      <a:pt x="182" y="105"/>
                      <a:pt x="186" y="103"/>
                      <a:pt x="190" y="103"/>
                    </a:cubicBezTo>
                    <a:cubicBezTo>
                      <a:pt x="194" y="102"/>
                      <a:pt x="192" y="103"/>
                      <a:pt x="190" y="104"/>
                    </a:cubicBezTo>
                    <a:cubicBezTo>
                      <a:pt x="189" y="105"/>
                      <a:pt x="187" y="105"/>
                      <a:pt x="185" y="106"/>
                    </a:cubicBezTo>
                    <a:cubicBezTo>
                      <a:pt x="183" y="106"/>
                      <a:pt x="181" y="107"/>
                      <a:pt x="179" y="107"/>
                    </a:cubicBezTo>
                    <a:cubicBezTo>
                      <a:pt x="178" y="106"/>
                      <a:pt x="178" y="105"/>
                      <a:pt x="178" y="104"/>
                    </a:cubicBezTo>
                    <a:close/>
                    <a:moveTo>
                      <a:pt x="192" y="108"/>
                    </a:moveTo>
                    <a:cubicBezTo>
                      <a:pt x="191" y="108"/>
                      <a:pt x="189" y="109"/>
                      <a:pt x="188" y="109"/>
                    </a:cubicBezTo>
                    <a:cubicBezTo>
                      <a:pt x="186" y="109"/>
                      <a:pt x="185" y="110"/>
                      <a:pt x="184" y="110"/>
                    </a:cubicBezTo>
                    <a:cubicBezTo>
                      <a:pt x="182" y="110"/>
                      <a:pt x="181" y="109"/>
                      <a:pt x="180" y="109"/>
                    </a:cubicBezTo>
                    <a:cubicBezTo>
                      <a:pt x="182" y="109"/>
                      <a:pt x="184" y="108"/>
                      <a:pt x="186" y="108"/>
                    </a:cubicBezTo>
                    <a:cubicBezTo>
                      <a:pt x="187" y="108"/>
                      <a:pt x="188" y="107"/>
                      <a:pt x="189" y="107"/>
                    </a:cubicBezTo>
                    <a:cubicBezTo>
                      <a:pt x="189" y="107"/>
                      <a:pt x="194" y="106"/>
                      <a:pt x="192" y="108"/>
                    </a:cubicBezTo>
                    <a:close/>
                    <a:moveTo>
                      <a:pt x="194" y="106"/>
                    </a:moveTo>
                    <a:cubicBezTo>
                      <a:pt x="194" y="106"/>
                      <a:pt x="194" y="106"/>
                      <a:pt x="194" y="106"/>
                    </a:cubicBezTo>
                    <a:cubicBezTo>
                      <a:pt x="191" y="106"/>
                      <a:pt x="188" y="107"/>
                      <a:pt x="185" y="107"/>
                    </a:cubicBezTo>
                    <a:cubicBezTo>
                      <a:pt x="183" y="108"/>
                      <a:pt x="181" y="108"/>
                      <a:pt x="180" y="108"/>
                    </a:cubicBezTo>
                    <a:cubicBezTo>
                      <a:pt x="180" y="108"/>
                      <a:pt x="179" y="108"/>
                      <a:pt x="179" y="108"/>
                    </a:cubicBezTo>
                    <a:cubicBezTo>
                      <a:pt x="179" y="108"/>
                      <a:pt x="179" y="108"/>
                      <a:pt x="179" y="108"/>
                    </a:cubicBezTo>
                    <a:cubicBezTo>
                      <a:pt x="180" y="108"/>
                      <a:pt x="181" y="107"/>
                      <a:pt x="181" y="107"/>
                    </a:cubicBezTo>
                    <a:cubicBezTo>
                      <a:pt x="186" y="106"/>
                      <a:pt x="190" y="105"/>
                      <a:pt x="194" y="102"/>
                    </a:cubicBezTo>
                    <a:cubicBezTo>
                      <a:pt x="194" y="102"/>
                      <a:pt x="194" y="102"/>
                      <a:pt x="194" y="102"/>
                    </a:cubicBezTo>
                    <a:cubicBezTo>
                      <a:pt x="194" y="102"/>
                      <a:pt x="194" y="103"/>
                      <a:pt x="194" y="103"/>
                    </a:cubicBezTo>
                    <a:cubicBezTo>
                      <a:pt x="195" y="104"/>
                      <a:pt x="195" y="105"/>
                      <a:pt x="194" y="106"/>
                    </a:cubicBezTo>
                    <a:close/>
                    <a:moveTo>
                      <a:pt x="193" y="102"/>
                    </a:moveTo>
                    <a:cubicBezTo>
                      <a:pt x="191" y="102"/>
                      <a:pt x="188" y="102"/>
                      <a:pt x="185" y="103"/>
                    </a:cubicBezTo>
                    <a:cubicBezTo>
                      <a:pt x="184" y="103"/>
                      <a:pt x="182" y="103"/>
                      <a:pt x="180" y="104"/>
                    </a:cubicBezTo>
                    <a:cubicBezTo>
                      <a:pt x="179" y="104"/>
                      <a:pt x="178" y="104"/>
                      <a:pt x="178" y="104"/>
                    </a:cubicBezTo>
                    <a:cubicBezTo>
                      <a:pt x="178" y="103"/>
                      <a:pt x="178" y="103"/>
                      <a:pt x="178" y="103"/>
                    </a:cubicBezTo>
                    <a:cubicBezTo>
                      <a:pt x="179" y="102"/>
                      <a:pt x="180" y="102"/>
                      <a:pt x="181" y="102"/>
                    </a:cubicBezTo>
                    <a:cubicBezTo>
                      <a:pt x="184" y="101"/>
                      <a:pt x="189" y="101"/>
                      <a:pt x="192" y="99"/>
                    </a:cubicBezTo>
                    <a:cubicBezTo>
                      <a:pt x="193" y="100"/>
                      <a:pt x="193" y="101"/>
                      <a:pt x="194" y="102"/>
                    </a:cubicBezTo>
                    <a:cubicBezTo>
                      <a:pt x="194" y="102"/>
                      <a:pt x="194" y="102"/>
                      <a:pt x="193" y="102"/>
                    </a:cubicBezTo>
                    <a:close/>
                    <a:moveTo>
                      <a:pt x="179" y="100"/>
                    </a:moveTo>
                    <a:cubicBezTo>
                      <a:pt x="178" y="100"/>
                      <a:pt x="178" y="100"/>
                      <a:pt x="180" y="99"/>
                    </a:cubicBezTo>
                    <a:cubicBezTo>
                      <a:pt x="181" y="99"/>
                      <a:pt x="183" y="98"/>
                      <a:pt x="184" y="98"/>
                    </a:cubicBezTo>
                    <a:cubicBezTo>
                      <a:pt x="186" y="97"/>
                      <a:pt x="188" y="97"/>
                      <a:pt x="190" y="96"/>
                    </a:cubicBezTo>
                    <a:cubicBezTo>
                      <a:pt x="190" y="96"/>
                      <a:pt x="190" y="96"/>
                      <a:pt x="190" y="96"/>
                    </a:cubicBezTo>
                    <a:cubicBezTo>
                      <a:pt x="190" y="97"/>
                      <a:pt x="191" y="97"/>
                      <a:pt x="191" y="98"/>
                    </a:cubicBezTo>
                    <a:cubicBezTo>
                      <a:pt x="187" y="98"/>
                      <a:pt x="183" y="99"/>
                      <a:pt x="179" y="100"/>
                    </a:cubicBezTo>
                    <a:close/>
                    <a:moveTo>
                      <a:pt x="180" y="97"/>
                    </a:moveTo>
                    <a:cubicBezTo>
                      <a:pt x="176" y="98"/>
                      <a:pt x="180" y="96"/>
                      <a:pt x="181" y="96"/>
                    </a:cubicBezTo>
                    <a:cubicBezTo>
                      <a:pt x="183" y="95"/>
                      <a:pt x="186" y="94"/>
                      <a:pt x="188" y="93"/>
                    </a:cubicBezTo>
                    <a:cubicBezTo>
                      <a:pt x="188" y="94"/>
                      <a:pt x="189" y="94"/>
                      <a:pt x="189" y="95"/>
                    </a:cubicBezTo>
                    <a:cubicBezTo>
                      <a:pt x="186" y="95"/>
                      <a:pt x="183" y="96"/>
                      <a:pt x="180" y="97"/>
                    </a:cubicBezTo>
                    <a:close/>
                    <a:moveTo>
                      <a:pt x="182" y="93"/>
                    </a:moveTo>
                    <a:cubicBezTo>
                      <a:pt x="180" y="93"/>
                      <a:pt x="177" y="93"/>
                      <a:pt x="180" y="92"/>
                    </a:cubicBezTo>
                    <a:cubicBezTo>
                      <a:pt x="182" y="92"/>
                      <a:pt x="184" y="91"/>
                      <a:pt x="186" y="90"/>
                    </a:cubicBezTo>
                    <a:cubicBezTo>
                      <a:pt x="186" y="91"/>
                      <a:pt x="187" y="92"/>
                      <a:pt x="187" y="92"/>
                    </a:cubicBezTo>
                    <a:cubicBezTo>
                      <a:pt x="185" y="92"/>
                      <a:pt x="184" y="93"/>
                      <a:pt x="182" y="93"/>
                    </a:cubicBezTo>
                    <a:close/>
                    <a:moveTo>
                      <a:pt x="185" y="84"/>
                    </a:moveTo>
                    <a:cubicBezTo>
                      <a:pt x="185" y="83"/>
                      <a:pt x="185" y="83"/>
                      <a:pt x="185" y="83"/>
                    </a:cubicBezTo>
                    <a:cubicBezTo>
                      <a:pt x="182" y="83"/>
                      <a:pt x="179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5" y="83"/>
                      <a:pt x="175" y="83"/>
                    </a:cubicBezTo>
                    <a:cubicBezTo>
                      <a:pt x="183" y="82"/>
                      <a:pt x="190" y="80"/>
                      <a:pt x="198" y="79"/>
                    </a:cubicBezTo>
                    <a:cubicBezTo>
                      <a:pt x="199" y="79"/>
                      <a:pt x="200" y="78"/>
                      <a:pt x="201" y="78"/>
                    </a:cubicBezTo>
                    <a:cubicBezTo>
                      <a:pt x="203" y="78"/>
                      <a:pt x="207" y="76"/>
                      <a:pt x="203" y="78"/>
                    </a:cubicBezTo>
                    <a:cubicBezTo>
                      <a:pt x="199" y="79"/>
                      <a:pt x="195" y="80"/>
                      <a:pt x="191" y="82"/>
                    </a:cubicBezTo>
                    <a:cubicBezTo>
                      <a:pt x="191" y="82"/>
                      <a:pt x="190" y="81"/>
                      <a:pt x="190" y="81"/>
                    </a:cubicBezTo>
                    <a:cubicBezTo>
                      <a:pt x="187" y="81"/>
                      <a:pt x="186" y="82"/>
                      <a:pt x="185" y="84"/>
                    </a:cubicBezTo>
                    <a:close/>
                    <a:moveTo>
                      <a:pt x="167" y="90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7" y="90"/>
                      <a:pt x="167" y="90"/>
                      <a:pt x="168" y="91"/>
                    </a:cubicBezTo>
                    <a:cubicBezTo>
                      <a:pt x="168" y="91"/>
                      <a:pt x="168" y="92"/>
                      <a:pt x="168" y="92"/>
                    </a:cubicBezTo>
                    <a:cubicBezTo>
                      <a:pt x="166" y="92"/>
                      <a:pt x="164" y="93"/>
                      <a:pt x="162" y="94"/>
                    </a:cubicBezTo>
                    <a:cubicBezTo>
                      <a:pt x="157" y="96"/>
                      <a:pt x="151" y="98"/>
                      <a:pt x="145" y="99"/>
                    </a:cubicBezTo>
                    <a:cubicBezTo>
                      <a:pt x="139" y="101"/>
                      <a:pt x="132" y="101"/>
                      <a:pt x="126" y="104"/>
                    </a:cubicBezTo>
                    <a:cubicBezTo>
                      <a:pt x="124" y="105"/>
                      <a:pt x="121" y="106"/>
                      <a:pt x="119" y="107"/>
                    </a:cubicBezTo>
                    <a:cubicBezTo>
                      <a:pt x="119" y="107"/>
                      <a:pt x="116" y="107"/>
                      <a:pt x="115" y="107"/>
                    </a:cubicBezTo>
                    <a:cubicBezTo>
                      <a:pt x="115" y="107"/>
                      <a:pt x="115" y="107"/>
                      <a:pt x="115" y="107"/>
                    </a:cubicBezTo>
                    <a:cubicBezTo>
                      <a:pt x="117" y="106"/>
                      <a:pt x="119" y="105"/>
                      <a:pt x="121" y="105"/>
                    </a:cubicBezTo>
                    <a:cubicBezTo>
                      <a:pt x="131" y="102"/>
                      <a:pt x="140" y="99"/>
                      <a:pt x="149" y="95"/>
                    </a:cubicBezTo>
                    <a:cubicBezTo>
                      <a:pt x="155" y="94"/>
                      <a:pt x="161" y="92"/>
                      <a:pt x="167" y="90"/>
                    </a:cubicBezTo>
                    <a:close/>
                    <a:moveTo>
                      <a:pt x="139" y="98"/>
                    </a:moveTo>
                    <a:cubicBezTo>
                      <a:pt x="134" y="100"/>
                      <a:pt x="129" y="101"/>
                      <a:pt x="124" y="103"/>
                    </a:cubicBezTo>
                    <a:cubicBezTo>
                      <a:pt x="121" y="104"/>
                      <a:pt x="118" y="105"/>
                      <a:pt x="115" y="106"/>
                    </a:cubicBezTo>
                    <a:cubicBezTo>
                      <a:pt x="116" y="105"/>
                      <a:pt x="116" y="104"/>
                      <a:pt x="115" y="103"/>
                    </a:cubicBezTo>
                    <a:cubicBezTo>
                      <a:pt x="123" y="103"/>
                      <a:pt x="131" y="100"/>
                      <a:pt x="139" y="98"/>
                    </a:cubicBezTo>
                    <a:cubicBezTo>
                      <a:pt x="141" y="98"/>
                      <a:pt x="143" y="97"/>
                      <a:pt x="144" y="97"/>
                    </a:cubicBezTo>
                    <a:cubicBezTo>
                      <a:pt x="143" y="97"/>
                      <a:pt x="141" y="98"/>
                      <a:pt x="139" y="98"/>
                    </a:cubicBezTo>
                    <a:close/>
                    <a:moveTo>
                      <a:pt x="114" y="100"/>
                    </a:moveTo>
                    <a:cubicBezTo>
                      <a:pt x="122" y="96"/>
                      <a:pt x="131" y="95"/>
                      <a:pt x="140" y="93"/>
                    </a:cubicBezTo>
                    <a:cubicBezTo>
                      <a:pt x="147" y="91"/>
                      <a:pt x="158" y="89"/>
                      <a:pt x="165" y="85"/>
                    </a:cubicBezTo>
                    <a:cubicBezTo>
                      <a:pt x="157" y="90"/>
                      <a:pt x="146" y="92"/>
                      <a:pt x="137" y="96"/>
                    </a:cubicBezTo>
                    <a:cubicBezTo>
                      <a:pt x="132" y="97"/>
                      <a:pt x="128" y="99"/>
                      <a:pt x="123" y="100"/>
                    </a:cubicBezTo>
                    <a:cubicBezTo>
                      <a:pt x="120" y="101"/>
                      <a:pt x="118" y="101"/>
                      <a:pt x="115" y="102"/>
                    </a:cubicBezTo>
                    <a:cubicBezTo>
                      <a:pt x="115" y="101"/>
                      <a:pt x="115" y="100"/>
                      <a:pt x="114" y="100"/>
                    </a:cubicBezTo>
                    <a:close/>
                    <a:moveTo>
                      <a:pt x="115" y="108"/>
                    </a:moveTo>
                    <a:cubicBezTo>
                      <a:pt x="118" y="108"/>
                      <a:pt x="121" y="107"/>
                      <a:pt x="124" y="105"/>
                    </a:cubicBezTo>
                    <a:cubicBezTo>
                      <a:pt x="128" y="104"/>
                      <a:pt x="132" y="103"/>
                      <a:pt x="137" y="102"/>
                    </a:cubicBezTo>
                    <a:cubicBezTo>
                      <a:pt x="144" y="100"/>
                      <a:pt x="151" y="98"/>
                      <a:pt x="158" y="96"/>
                    </a:cubicBezTo>
                    <a:cubicBezTo>
                      <a:pt x="153" y="98"/>
                      <a:pt x="147" y="99"/>
                      <a:pt x="141" y="101"/>
                    </a:cubicBezTo>
                    <a:cubicBezTo>
                      <a:pt x="136" y="103"/>
                      <a:pt x="131" y="104"/>
                      <a:pt x="126" y="106"/>
                    </a:cubicBezTo>
                    <a:cubicBezTo>
                      <a:pt x="122" y="107"/>
                      <a:pt x="118" y="108"/>
                      <a:pt x="115" y="110"/>
                    </a:cubicBezTo>
                    <a:cubicBezTo>
                      <a:pt x="115" y="109"/>
                      <a:pt x="115" y="108"/>
                      <a:pt x="115" y="108"/>
                    </a:cubicBezTo>
                    <a:close/>
                    <a:moveTo>
                      <a:pt x="114" y="111"/>
                    </a:moveTo>
                    <a:cubicBezTo>
                      <a:pt x="118" y="111"/>
                      <a:pt x="121" y="110"/>
                      <a:pt x="125" y="109"/>
                    </a:cubicBezTo>
                    <a:cubicBezTo>
                      <a:pt x="129" y="107"/>
                      <a:pt x="132" y="106"/>
                      <a:pt x="136" y="105"/>
                    </a:cubicBezTo>
                    <a:cubicBezTo>
                      <a:pt x="133" y="107"/>
                      <a:pt x="129" y="108"/>
                      <a:pt x="125" y="110"/>
                    </a:cubicBezTo>
                    <a:cubicBezTo>
                      <a:pt x="121" y="111"/>
                      <a:pt x="117" y="112"/>
                      <a:pt x="113" y="113"/>
                    </a:cubicBezTo>
                    <a:cubicBezTo>
                      <a:pt x="113" y="113"/>
                      <a:pt x="114" y="112"/>
                      <a:pt x="114" y="111"/>
                    </a:cubicBezTo>
                    <a:close/>
                    <a:moveTo>
                      <a:pt x="112" y="115"/>
                    </a:moveTo>
                    <a:cubicBezTo>
                      <a:pt x="116" y="115"/>
                      <a:pt x="120" y="114"/>
                      <a:pt x="123" y="113"/>
                    </a:cubicBezTo>
                    <a:cubicBezTo>
                      <a:pt x="128" y="111"/>
                      <a:pt x="133" y="110"/>
                      <a:pt x="138" y="109"/>
                    </a:cubicBezTo>
                    <a:cubicBezTo>
                      <a:pt x="149" y="105"/>
                      <a:pt x="160" y="102"/>
                      <a:pt x="171" y="98"/>
                    </a:cubicBezTo>
                    <a:cubicBezTo>
                      <a:pt x="171" y="99"/>
                      <a:pt x="171" y="99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61" y="103"/>
                      <a:pt x="150" y="106"/>
                      <a:pt x="139" y="109"/>
                    </a:cubicBezTo>
                    <a:cubicBezTo>
                      <a:pt x="130" y="111"/>
                      <a:pt x="121" y="113"/>
                      <a:pt x="112" y="117"/>
                    </a:cubicBezTo>
                    <a:cubicBezTo>
                      <a:pt x="112" y="117"/>
                      <a:pt x="112" y="116"/>
                      <a:pt x="112" y="115"/>
                    </a:cubicBezTo>
                    <a:close/>
                    <a:moveTo>
                      <a:pt x="111" y="118"/>
                    </a:moveTo>
                    <a:cubicBezTo>
                      <a:pt x="121" y="114"/>
                      <a:pt x="131" y="112"/>
                      <a:pt x="141" y="109"/>
                    </a:cubicBezTo>
                    <a:cubicBezTo>
                      <a:pt x="146" y="107"/>
                      <a:pt x="151" y="106"/>
                      <a:pt x="156" y="105"/>
                    </a:cubicBezTo>
                    <a:cubicBezTo>
                      <a:pt x="157" y="104"/>
                      <a:pt x="158" y="104"/>
                      <a:pt x="158" y="104"/>
                    </a:cubicBezTo>
                    <a:cubicBezTo>
                      <a:pt x="151" y="106"/>
                      <a:pt x="144" y="109"/>
                      <a:pt x="137" y="111"/>
                    </a:cubicBezTo>
                    <a:cubicBezTo>
                      <a:pt x="128" y="114"/>
                      <a:pt x="119" y="117"/>
                      <a:pt x="111" y="121"/>
                    </a:cubicBezTo>
                    <a:cubicBezTo>
                      <a:pt x="111" y="120"/>
                      <a:pt x="111" y="119"/>
                      <a:pt x="111" y="118"/>
                    </a:cubicBezTo>
                    <a:close/>
                    <a:moveTo>
                      <a:pt x="172" y="109"/>
                    </a:moveTo>
                    <a:cubicBezTo>
                      <a:pt x="172" y="109"/>
                      <a:pt x="172" y="110"/>
                      <a:pt x="172" y="110"/>
                    </a:cubicBezTo>
                    <a:cubicBezTo>
                      <a:pt x="168" y="112"/>
                      <a:pt x="163" y="113"/>
                      <a:pt x="158" y="115"/>
                    </a:cubicBezTo>
                    <a:cubicBezTo>
                      <a:pt x="152" y="116"/>
                      <a:pt x="146" y="118"/>
                      <a:pt x="141" y="120"/>
                    </a:cubicBezTo>
                    <a:cubicBezTo>
                      <a:pt x="131" y="123"/>
                      <a:pt x="121" y="126"/>
                      <a:pt x="111" y="130"/>
                    </a:cubicBezTo>
                    <a:cubicBezTo>
                      <a:pt x="111" y="129"/>
                      <a:pt x="111" y="128"/>
                      <a:pt x="111" y="127"/>
                    </a:cubicBezTo>
                    <a:cubicBezTo>
                      <a:pt x="113" y="126"/>
                      <a:pt x="115" y="125"/>
                      <a:pt x="116" y="125"/>
                    </a:cubicBezTo>
                    <a:cubicBezTo>
                      <a:pt x="119" y="124"/>
                      <a:pt x="123" y="123"/>
                      <a:pt x="126" y="122"/>
                    </a:cubicBezTo>
                    <a:cubicBezTo>
                      <a:pt x="132" y="120"/>
                      <a:pt x="138" y="118"/>
                      <a:pt x="144" y="116"/>
                    </a:cubicBezTo>
                    <a:cubicBezTo>
                      <a:pt x="151" y="115"/>
                      <a:pt x="157" y="113"/>
                      <a:pt x="164" y="111"/>
                    </a:cubicBezTo>
                    <a:cubicBezTo>
                      <a:pt x="166" y="110"/>
                      <a:pt x="169" y="110"/>
                      <a:pt x="172" y="109"/>
                    </a:cubicBezTo>
                    <a:close/>
                    <a:moveTo>
                      <a:pt x="111" y="123"/>
                    </a:moveTo>
                    <a:cubicBezTo>
                      <a:pt x="121" y="121"/>
                      <a:pt x="131" y="116"/>
                      <a:pt x="141" y="113"/>
                    </a:cubicBezTo>
                    <a:cubicBezTo>
                      <a:pt x="146" y="112"/>
                      <a:pt x="151" y="111"/>
                      <a:pt x="157" y="109"/>
                    </a:cubicBezTo>
                    <a:cubicBezTo>
                      <a:pt x="157" y="109"/>
                      <a:pt x="157" y="109"/>
                      <a:pt x="157" y="109"/>
                    </a:cubicBezTo>
                    <a:cubicBezTo>
                      <a:pt x="156" y="109"/>
                      <a:pt x="156" y="110"/>
                      <a:pt x="155" y="110"/>
                    </a:cubicBezTo>
                    <a:cubicBezTo>
                      <a:pt x="149" y="112"/>
                      <a:pt x="144" y="113"/>
                      <a:pt x="139" y="115"/>
                    </a:cubicBezTo>
                    <a:cubicBezTo>
                      <a:pt x="133" y="117"/>
                      <a:pt x="128" y="119"/>
                      <a:pt x="123" y="120"/>
                    </a:cubicBezTo>
                    <a:cubicBezTo>
                      <a:pt x="119" y="122"/>
                      <a:pt x="115" y="123"/>
                      <a:pt x="111" y="126"/>
                    </a:cubicBezTo>
                    <a:cubicBezTo>
                      <a:pt x="111" y="125"/>
                      <a:pt x="111" y="124"/>
                      <a:pt x="111" y="123"/>
                    </a:cubicBezTo>
                    <a:close/>
                    <a:moveTo>
                      <a:pt x="111" y="132"/>
                    </a:moveTo>
                    <a:cubicBezTo>
                      <a:pt x="111" y="132"/>
                      <a:pt x="111" y="132"/>
                      <a:pt x="111" y="131"/>
                    </a:cubicBezTo>
                    <a:cubicBezTo>
                      <a:pt x="114" y="131"/>
                      <a:pt x="117" y="130"/>
                      <a:pt x="119" y="130"/>
                    </a:cubicBezTo>
                    <a:cubicBezTo>
                      <a:pt x="117" y="131"/>
                      <a:pt x="114" y="132"/>
                      <a:pt x="111" y="134"/>
                    </a:cubicBezTo>
                    <a:cubicBezTo>
                      <a:pt x="111" y="133"/>
                      <a:pt x="111" y="133"/>
                      <a:pt x="111" y="132"/>
                    </a:cubicBezTo>
                    <a:close/>
                    <a:moveTo>
                      <a:pt x="109" y="139"/>
                    </a:moveTo>
                    <a:cubicBezTo>
                      <a:pt x="109" y="138"/>
                      <a:pt x="110" y="137"/>
                      <a:pt x="110" y="137"/>
                    </a:cubicBezTo>
                    <a:cubicBezTo>
                      <a:pt x="114" y="136"/>
                      <a:pt x="118" y="133"/>
                      <a:pt x="122" y="132"/>
                    </a:cubicBezTo>
                    <a:cubicBezTo>
                      <a:pt x="126" y="130"/>
                      <a:pt x="130" y="129"/>
                      <a:pt x="134" y="128"/>
                    </a:cubicBezTo>
                    <a:cubicBezTo>
                      <a:pt x="126" y="131"/>
                      <a:pt x="117" y="134"/>
                      <a:pt x="109" y="139"/>
                    </a:cubicBezTo>
                    <a:cubicBezTo>
                      <a:pt x="109" y="139"/>
                      <a:pt x="109" y="139"/>
                      <a:pt x="109" y="139"/>
                    </a:cubicBezTo>
                    <a:close/>
                    <a:moveTo>
                      <a:pt x="108" y="141"/>
                    </a:moveTo>
                    <a:cubicBezTo>
                      <a:pt x="112" y="140"/>
                      <a:pt x="116" y="138"/>
                      <a:pt x="120" y="136"/>
                    </a:cubicBezTo>
                    <a:cubicBezTo>
                      <a:pt x="126" y="133"/>
                      <a:pt x="134" y="131"/>
                      <a:pt x="141" y="129"/>
                    </a:cubicBezTo>
                    <a:cubicBezTo>
                      <a:pt x="143" y="128"/>
                      <a:pt x="145" y="128"/>
                      <a:pt x="147" y="127"/>
                    </a:cubicBezTo>
                    <a:cubicBezTo>
                      <a:pt x="144" y="129"/>
                      <a:pt x="141" y="130"/>
                      <a:pt x="138" y="131"/>
                    </a:cubicBezTo>
                    <a:cubicBezTo>
                      <a:pt x="132" y="133"/>
                      <a:pt x="126" y="135"/>
                      <a:pt x="120" y="137"/>
                    </a:cubicBezTo>
                    <a:cubicBezTo>
                      <a:pt x="116" y="139"/>
                      <a:pt x="112" y="140"/>
                      <a:pt x="108" y="142"/>
                    </a:cubicBezTo>
                    <a:cubicBezTo>
                      <a:pt x="108" y="141"/>
                      <a:pt x="108" y="141"/>
                      <a:pt x="108" y="141"/>
                    </a:cubicBezTo>
                    <a:close/>
                    <a:moveTo>
                      <a:pt x="107" y="144"/>
                    </a:moveTo>
                    <a:cubicBezTo>
                      <a:pt x="112" y="143"/>
                      <a:pt x="117" y="141"/>
                      <a:pt x="121" y="140"/>
                    </a:cubicBezTo>
                    <a:cubicBezTo>
                      <a:pt x="128" y="137"/>
                      <a:pt x="134" y="136"/>
                      <a:pt x="140" y="134"/>
                    </a:cubicBezTo>
                    <a:cubicBezTo>
                      <a:pt x="139" y="134"/>
                      <a:pt x="139" y="134"/>
                      <a:pt x="138" y="134"/>
                    </a:cubicBezTo>
                    <a:cubicBezTo>
                      <a:pt x="132" y="137"/>
                      <a:pt x="125" y="140"/>
                      <a:pt x="119" y="142"/>
                    </a:cubicBezTo>
                    <a:cubicBezTo>
                      <a:pt x="114" y="144"/>
                      <a:pt x="110" y="145"/>
                      <a:pt x="105" y="147"/>
                    </a:cubicBezTo>
                    <a:cubicBezTo>
                      <a:pt x="106" y="146"/>
                      <a:pt x="106" y="145"/>
                      <a:pt x="107" y="144"/>
                    </a:cubicBezTo>
                    <a:close/>
                    <a:moveTo>
                      <a:pt x="162" y="127"/>
                    </a:moveTo>
                    <a:cubicBezTo>
                      <a:pt x="165" y="126"/>
                      <a:pt x="168" y="124"/>
                      <a:pt x="171" y="123"/>
                    </a:cubicBezTo>
                    <a:cubicBezTo>
                      <a:pt x="172" y="123"/>
                      <a:pt x="172" y="123"/>
                      <a:pt x="173" y="123"/>
                    </a:cubicBezTo>
                    <a:cubicBezTo>
                      <a:pt x="175" y="122"/>
                      <a:pt x="177" y="122"/>
                      <a:pt x="179" y="121"/>
                    </a:cubicBezTo>
                    <a:cubicBezTo>
                      <a:pt x="179" y="122"/>
                      <a:pt x="179" y="122"/>
                      <a:pt x="179" y="123"/>
                    </a:cubicBezTo>
                    <a:cubicBezTo>
                      <a:pt x="173" y="124"/>
                      <a:pt x="167" y="127"/>
                      <a:pt x="162" y="129"/>
                    </a:cubicBezTo>
                    <a:cubicBezTo>
                      <a:pt x="155" y="131"/>
                      <a:pt x="148" y="133"/>
                      <a:pt x="141" y="135"/>
                    </a:cubicBezTo>
                    <a:cubicBezTo>
                      <a:pt x="135" y="138"/>
                      <a:pt x="129" y="139"/>
                      <a:pt x="122" y="142"/>
                    </a:cubicBezTo>
                    <a:cubicBezTo>
                      <a:pt x="117" y="144"/>
                      <a:pt x="110" y="145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10" y="145"/>
                      <a:pt x="116" y="144"/>
                      <a:pt x="122" y="141"/>
                    </a:cubicBezTo>
                    <a:cubicBezTo>
                      <a:pt x="129" y="139"/>
                      <a:pt x="135" y="136"/>
                      <a:pt x="142" y="134"/>
                    </a:cubicBezTo>
                    <a:cubicBezTo>
                      <a:pt x="146" y="133"/>
                      <a:pt x="150" y="131"/>
                      <a:pt x="154" y="130"/>
                    </a:cubicBezTo>
                    <a:cubicBezTo>
                      <a:pt x="157" y="129"/>
                      <a:pt x="159" y="128"/>
                      <a:pt x="162" y="127"/>
                    </a:cubicBezTo>
                    <a:close/>
                    <a:moveTo>
                      <a:pt x="169" y="127"/>
                    </a:moveTo>
                    <a:cubicBezTo>
                      <a:pt x="166" y="128"/>
                      <a:pt x="163" y="129"/>
                      <a:pt x="159" y="130"/>
                    </a:cubicBezTo>
                    <a:cubicBezTo>
                      <a:pt x="159" y="130"/>
                      <a:pt x="159" y="130"/>
                      <a:pt x="159" y="131"/>
                    </a:cubicBezTo>
                    <a:cubicBezTo>
                      <a:pt x="159" y="130"/>
                      <a:pt x="160" y="130"/>
                      <a:pt x="160" y="130"/>
                    </a:cubicBezTo>
                    <a:cubicBezTo>
                      <a:pt x="163" y="129"/>
                      <a:pt x="166" y="128"/>
                      <a:pt x="169" y="127"/>
                    </a:cubicBezTo>
                    <a:close/>
                    <a:moveTo>
                      <a:pt x="105" y="149"/>
                    </a:moveTo>
                    <a:cubicBezTo>
                      <a:pt x="106" y="149"/>
                      <a:pt x="108" y="148"/>
                      <a:pt x="109" y="147"/>
                    </a:cubicBezTo>
                    <a:cubicBezTo>
                      <a:pt x="112" y="146"/>
                      <a:pt x="116" y="144"/>
                      <a:pt x="120" y="143"/>
                    </a:cubicBezTo>
                    <a:cubicBezTo>
                      <a:pt x="126" y="141"/>
                      <a:pt x="133" y="139"/>
                      <a:pt x="140" y="137"/>
                    </a:cubicBezTo>
                    <a:cubicBezTo>
                      <a:pt x="144" y="135"/>
                      <a:pt x="148" y="134"/>
                      <a:pt x="153" y="133"/>
                    </a:cubicBezTo>
                    <a:cubicBezTo>
                      <a:pt x="148" y="134"/>
                      <a:pt x="144" y="136"/>
                      <a:pt x="139" y="138"/>
                    </a:cubicBezTo>
                    <a:cubicBezTo>
                      <a:pt x="127" y="143"/>
                      <a:pt x="115" y="147"/>
                      <a:pt x="104" y="153"/>
                    </a:cubicBezTo>
                    <a:cubicBezTo>
                      <a:pt x="104" y="152"/>
                      <a:pt x="104" y="150"/>
                      <a:pt x="105" y="149"/>
                    </a:cubicBezTo>
                    <a:close/>
                    <a:moveTo>
                      <a:pt x="177" y="127"/>
                    </a:moveTo>
                    <a:cubicBezTo>
                      <a:pt x="171" y="131"/>
                      <a:pt x="164" y="133"/>
                      <a:pt x="158" y="135"/>
                    </a:cubicBezTo>
                    <a:cubicBezTo>
                      <a:pt x="151" y="137"/>
                      <a:pt x="144" y="140"/>
                      <a:pt x="138" y="143"/>
                    </a:cubicBezTo>
                    <a:cubicBezTo>
                      <a:pt x="126" y="148"/>
                      <a:pt x="114" y="152"/>
                      <a:pt x="103" y="159"/>
                    </a:cubicBezTo>
                    <a:cubicBezTo>
                      <a:pt x="103" y="158"/>
                      <a:pt x="103" y="156"/>
                      <a:pt x="103" y="155"/>
                    </a:cubicBezTo>
                    <a:cubicBezTo>
                      <a:pt x="109" y="153"/>
                      <a:pt x="115" y="151"/>
                      <a:pt x="121" y="149"/>
                    </a:cubicBezTo>
                    <a:cubicBezTo>
                      <a:pt x="128" y="146"/>
                      <a:pt x="135" y="143"/>
                      <a:pt x="141" y="141"/>
                    </a:cubicBezTo>
                    <a:cubicBezTo>
                      <a:pt x="148" y="138"/>
                      <a:pt x="155" y="135"/>
                      <a:pt x="162" y="133"/>
                    </a:cubicBezTo>
                    <a:cubicBezTo>
                      <a:pt x="165" y="132"/>
                      <a:pt x="168" y="131"/>
                      <a:pt x="172" y="130"/>
                    </a:cubicBezTo>
                    <a:cubicBezTo>
                      <a:pt x="173" y="129"/>
                      <a:pt x="180" y="125"/>
                      <a:pt x="177" y="127"/>
                    </a:cubicBezTo>
                    <a:close/>
                    <a:moveTo>
                      <a:pt x="103" y="160"/>
                    </a:moveTo>
                    <a:cubicBezTo>
                      <a:pt x="108" y="158"/>
                      <a:pt x="113" y="156"/>
                      <a:pt x="118" y="154"/>
                    </a:cubicBezTo>
                    <a:cubicBezTo>
                      <a:pt x="125" y="151"/>
                      <a:pt x="132" y="149"/>
                      <a:pt x="139" y="147"/>
                    </a:cubicBezTo>
                    <a:cubicBezTo>
                      <a:pt x="141" y="146"/>
                      <a:pt x="143" y="146"/>
                      <a:pt x="144" y="145"/>
                    </a:cubicBezTo>
                    <a:cubicBezTo>
                      <a:pt x="142" y="146"/>
                      <a:pt x="140" y="148"/>
                      <a:pt x="138" y="149"/>
                    </a:cubicBezTo>
                    <a:cubicBezTo>
                      <a:pt x="131" y="152"/>
                      <a:pt x="125" y="155"/>
                      <a:pt x="118" y="157"/>
                    </a:cubicBezTo>
                    <a:cubicBezTo>
                      <a:pt x="113" y="160"/>
                      <a:pt x="107" y="161"/>
                      <a:pt x="102" y="164"/>
                    </a:cubicBezTo>
                    <a:cubicBezTo>
                      <a:pt x="102" y="163"/>
                      <a:pt x="102" y="161"/>
                      <a:pt x="103" y="160"/>
                    </a:cubicBezTo>
                    <a:close/>
                    <a:moveTo>
                      <a:pt x="106" y="163"/>
                    </a:moveTo>
                    <a:cubicBezTo>
                      <a:pt x="106" y="163"/>
                      <a:pt x="106" y="163"/>
                      <a:pt x="106" y="163"/>
                    </a:cubicBezTo>
                    <a:cubicBezTo>
                      <a:pt x="106" y="163"/>
                      <a:pt x="106" y="163"/>
                      <a:pt x="106" y="163"/>
                    </a:cubicBezTo>
                    <a:close/>
                    <a:moveTo>
                      <a:pt x="104" y="164"/>
                    </a:moveTo>
                    <a:cubicBezTo>
                      <a:pt x="104" y="164"/>
                      <a:pt x="104" y="164"/>
                      <a:pt x="104" y="164"/>
                    </a:cubicBezTo>
                    <a:cubicBezTo>
                      <a:pt x="104" y="164"/>
                      <a:pt x="104" y="164"/>
                      <a:pt x="104" y="164"/>
                    </a:cubicBezTo>
                    <a:close/>
                    <a:moveTo>
                      <a:pt x="130" y="155"/>
                    </a:moveTo>
                    <a:cubicBezTo>
                      <a:pt x="133" y="154"/>
                      <a:pt x="135" y="153"/>
                      <a:pt x="137" y="152"/>
                    </a:cubicBezTo>
                    <a:cubicBezTo>
                      <a:pt x="133" y="154"/>
                      <a:pt x="129" y="155"/>
                      <a:pt x="126" y="157"/>
                    </a:cubicBezTo>
                    <a:cubicBezTo>
                      <a:pt x="120" y="160"/>
                      <a:pt x="114" y="162"/>
                      <a:pt x="108" y="164"/>
                    </a:cubicBezTo>
                    <a:cubicBezTo>
                      <a:pt x="106" y="165"/>
                      <a:pt x="104" y="166"/>
                      <a:pt x="102" y="168"/>
                    </a:cubicBezTo>
                    <a:cubicBezTo>
                      <a:pt x="102" y="167"/>
                      <a:pt x="102" y="166"/>
                      <a:pt x="102" y="165"/>
                    </a:cubicBezTo>
                    <a:cubicBezTo>
                      <a:pt x="111" y="162"/>
                      <a:pt x="121" y="158"/>
                      <a:pt x="130" y="155"/>
                    </a:cubicBezTo>
                    <a:close/>
                    <a:moveTo>
                      <a:pt x="114" y="165"/>
                    </a:moveTo>
                    <a:cubicBezTo>
                      <a:pt x="118" y="163"/>
                      <a:pt x="124" y="161"/>
                      <a:pt x="129" y="160"/>
                    </a:cubicBezTo>
                    <a:cubicBezTo>
                      <a:pt x="133" y="159"/>
                      <a:pt x="137" y="157"/>
                      <a:pt x="142" y="156"/>
                    </a:cubicBezTo>
                    <a:cubicBezTo>
                      <a:pt x="141" y="156"/>
                      <a:pt x="140" y="156"/>
                      <a:pt x="139" y="157"/>
                    </a:cubicBezTo>
                    <a:cubicBezTo>
                      <a:pt x="134" y="159"/>
                      <a:pt x="130" y="160"/>
                      <a:pt x="125" y="162"/>
                    </a:cubicBezTo>
                    <a:cubicBezTo>
                      <a:pt x="120" y="164"/>
                      <a:pt x="116" y="167"/>
                      <a:pt x="111" y="169"/>
                    </a:cubicBezTo>
                    <a:cubicBezTo>
                      <a:pt x="108" y="170"/>
                      <a:pt x="105" y="170"/>
                      <a:pt x="103" y="172"/>
                    </a:cubicBezTo>
                    <a:cubicBezTo>
                      <a:pt x="103" y="171"/>
                      <a:pt x="103" y="171"/>
                      <a:pt x="103" y="170"/>
                    </a:cubicBezTo>
                    <a:cubicBezTo>
                      <a:pt x="106" y="168"/>
                      <a:pt x="110" y="166"/>
                      <a:pt x="114" y="165"/>
                    </a:cubicBezTo>
                    <a:close/>
                    <a:moveTo>
                      <a:pt x="143" y="161"/>
                    </a:moveTo>
                    <a:cubicBezTo>
                      <a:pt x="141" y="161"/>
                      <a:pt x="138" y="162"/>
                      <a:pt x="137" y="162"/>
                    </a:cubicBezTo>
                    <a:cubicBezTo>
                      <a:pt x="132" y="164"/>
                      <a:pt x="128" y="166"/>
                      <a:pt x="124" y="167"/>
                    </a:cubicBezTo>
                    <a:cubicBezTo>
                      <a:pt x="121" y="169"/>
                      <a:pt x="118" y="170"/>
                      <a:pt x="114" y="171"/>
                    </a:cubicBezTo>
                    <a:cubicBezTo>
                      <a:pt x="112" y="173"/>
                      <a:pt x="109" y="173"/>
                      <a:pt x="107" y="175"/>
                    </a:cubicBezTo>
                    <a:cubicBezTo>
                      <a:pt x="107" y="175"/>
                      <a:pt x="107" y="176"/>
                      <a:pt x="107" y="176"/>
                    </a:cubicBezTo>
                    <a:cubicBezTo>
                      <a:pt x="109" y="176"/>
                      <a:pt x="111" y="175"/>
                      <a:pt x="113" y="175"/>
                    </a:cubicBezTo>
                    <a:cubicBezTo>
                      <a:pt x="116" y="173"/>
                      <a:pt x="120" y="172"/>
                      <a:pt x="123" y="171"/>
                    </a:cubicBezTo>
                    <a:cubicBezTo>
                      <a:pt x="123" y="171"/>
                      <a:pt x="128" y="169"/>
                      <a:pt x="126" y="170"/>
                    </a:cubicBezTo>
                    <a:cubicBezTo>
                      <a:pt x="124" y="171"/>
                      <a:pt x="122" y="171"/>
                      <a:pt x="120" y="172"/>
                    </a:cubicBezTo>
                    <a:cubicBezTo>
                      <a:pt x="118" y="173"/>
                      <a:pt x="116" y="174"/>
                      <a:pt x="114" y="175"/>
                    </a:cubicBezTo>
                    <a:cubicBezTo>
                      <a:pt x="114" y="176"/>
                      <a:pt x="114" y="176"/>
                      <a:pt x="115" y="176"/>
                    </a:cubicBezTo>
                    <a:cubicBezTo>
                      <a:pt x="115" y="176"/>
                      <a:pt x="115" y="176"/>
                      <a:pt x="115" y="176"/>
                    </a:cubicBezTo>
                    <a:cubicBezTo>
                      <a:pt x="116" y="176"/>
                      <a:pt x="116" y="175"/>
                      <a:pt x="115" y="175"/>
                    </a:cubicBezTo>
                    <a:cubicBezTo>
                      <a:pt x="115" y="175"/>
                      <a:pt x="119" y="173"/>
                      <a:pt x="119" y="173"/>
                    </a:cubicBezTo>
                    <a:cubicBezTo>
                      <a:pt x="120" y="173"/>
                      <a:pt x="122" y="172"/>
                      <a:pt x="123" y="172"/>
                    </a:cubicBezTo>
                    <a:cubicBezTo>
                      <a:pt x="123" y="172"/>
                      <a:pt x="124" y="171"/>
                      <a:pt x="125" y="171"/>
                    </a:cubicBezTo>
                    <a:cubicBezTo>
                      <a:pt x="120" y="174"/>
                      <a:pt x="115" y="177"/>
                      <a:pt x="109" y="177"/>
                    </a:cubicBezTo>
                    <a:cubicBezTo>
                      <a:pt x="106" y="176"/>
                      <a:pt x="105" y="175"/>
                      <a:pt x="104" y="173"/>
                    </a:cubicBezTo>
                    <a:cubicBezTo>
                      <a:pt x="111" y="173"/>
                      <a:pt x="118" y="169"/>
                      <a:pt x="124" y="167"/>
                    </a:cubicBezTo>
                    <a:cubicBezTo>
                      <a:pt x="128" y="165"/>
                      <a:pt x="132" y="163"/>
                      <a:pt x="136" y="162"/>
                    </a:cubicBezTo>
                    <a:cubicBezTo>
                      <a:pt x="139" y="161"/>
                      <a:pt x="142" y="161"/>
                      <a:pt x="145" y="160"/>
                    </a:cubicBezTo>
                    <a:cubicBezTo>
                      <a:pt x="144" y="160"/>
                      <a:pt x="143" y="160"/>
                      <a:pt x="143" y="161"/>
                    </a:cubicBezTo>
                    <a:close/>
                    <a:moveTo>
                      <a:pt x="128" y="169"/>
                    </a:moveTo>
                    <a:cubicBezTo>
                      <a:pt x="128" y="169"/>
                      <a:pt x="128" y="168"/>
                      <a:pt x="128" y="169"/>
                    </a:cubicBezTo>
                    <a:cubicBezTo>
                      <a:pt x="123" y="170"/>
                      <a:pt x="119" y="171"/>
                      <a:pt x="115" y="173"/>
                    </a:cubicBezTo>
                    <a:cubicBezTo>
                      <a:pt x="114" y="174"/>
                      <a:pt x="112" y="174"/>
                      <a:pt x="111" y="175"/>
                    </a:cubicBezTo>
                    <a:cubicBezTo>
                      <a:pt x="110" y="175"/>
                      <a:pt x="107" y="175"/>
                      <a:pt x="111" y="174"/>
                    </a:cubicBezTo>
                    <a:cubicBezTo>
                      <a:pt x="113" y="173"/>
                      <a:pt x="116" y="172"/>
                      <a:pt x="118" y="171"/>
                    </a:cubicBezTo>
                    <a:cubicBezTo>
                      <a:pt x="124" y="168"/>
                      <a:pt x="129" y="166"/>
                      <a:pt x="135" y="164"/>
                    </a:cubicBezTo>
                    <a:cubicBezTo>
                      <a:pt x="136" y="163"/>
                      <a:pt x="137" y="163"/>
                      <a:pt x="139" y="163"/>
                    </a:cubicBezTo>
                    <a:cubicBezTo>
                      <a:pt x="135" y="164"/>
                      <a:pt x="131" y="166"/>
                      <a:pt x="128" y="169"/>
                    </a:cubicBezTo>
                    <a:close/>
                    <a:moveTo>
                      <a:pt x="149" y="158"/>
                    </a:moveTo>
                    <a:cubicBezTo>
                      <a:pt x="141" y="160"/>
                      <a:pt x="133" y="162"/>
                      <a:pt x="125" y="165"/>
                    </a:cubicBezTo>
                    <a:cubicBezTo>
                      <a:pt x="122" y="167"/>
                      <a:pt x="118" y="169"/>
                      <a:pt x="114" y="170"/>
                    </a:cubicBezTo>
                    <a:cubicBezTo>
                      <a:pt x="112" y="171"/>
                      <a:pt x="110" y="172"/>
                      <a:pt x="108" y="172"/>
                    </a:cubicBezTo>
                    <a:cubicBezTo>
                      <a:pt x="107" y="172"/>
                      <a:pt x="106" y="172"/>
                      <a:pt x="105" y="172"/>
                    </a:cubicBezTo>
                    <a:cubicBezTo>
                      <a:pt x="106" y="172"/>
                      <a:pt x="107" y="171"/>
                      <a:pt x="108" y="171"/>
                    </a:cubicBezTo>
                    <a:cubicBezTo>
                      <a:pt x="115" y="168"/>
                      <a:pt x="123" y="164"/>
                      <a:pt x="131" y="161"/>
                    </a:cubicBezTo>
                    <a:cubicBezTo>
                      <a:pt x="139" y="158"/>
                      <a:pt x="148" y="155"/>
                      <a:pt x="155" y="151"/>
                    </a:cubicBezTo>
                    <a:cubicBezTo>
                      <a:pt x="154" y="154"/>
                      <a:pt x="152" y="156"/>
                      <a:pt x="149" y="158"/>
                    </a:cubicBezTo>
                    <a:close/>
                    <a:moveTo>
                      <a:pt x="155" y="151"/>
                    </a:moveTo>
                    <a:cubicBezTo>
                      <a:pt x="155" y="151"/>
                      <a:pt x="155" y="150"/>
                      <a:pt x="155" y="150"/>
                    </a:cubicBezTo>
                    <a:cubicBezTo>
                      <a:pt x="146" y="155"/>
                      <a:pt x="136" y="157"/>
                      <a:pt x="127" y="160"/>
                    </a:cubicBezTo>
                    <a:cubicBezTo>
                      <a:pt x="122" y="161"/>
                      <a:pt x="117" y="163"/>
                      <a:pt x="112" y="165"/>
                    </a:cubicBezTo>
                    <a:cubicBezTo>
                      <a:pt x="110" y="165"/>
                      <a:pt x="109" y="166"/>
                      <a:pt x="107" y="167"/>
                    </a:cubicBezTo>
                    <a:cubicBezTo>
                      <a:pt x="106" y="167"/>
                      <a:pt x="104" y="168"/>
                      <a:pt x="103" y="169"/>
                    </a:cubicBezTo>
                    <a:cubicBezTo>
                      <a:pt x="104" y="168"/>
                      <a:pt x="105" y="167"/>
                      <a:pt x="106" y="166"/>
                    </a:cubicBezTo>
                    <a:cubicBezTo>
                      <a:pt x="115" y="162"/>
                      <a:pt x="126" y="158"/>
                      <a:pt x="136" y="154"/>
                    </a:cubicBezTo>
                    <a:cubicBezTo>
                      <a:pt x="140" y="152"/>
                      <a:pt x="145" y="150"/>
                      <a:pt x="149" y="148"/>
                    </a:cubicBezTo>
                    <a:cubicBezTo>
                      <a:pt x="150" y="148"/>
                      <a:pt x="150" y="148"/>
                      <a:pt x="151" y="147"/>
                    </a:cubicBezTo>
                    <a:cubicBezTo>
                      <a:pt x="153" y="147"/>
                      <a:pt x="154" y="146"/>
                      <a:pt x="156" y="145"/>
                    </a:cubicBezTo>
                    <a:cubicBezTo>
                      <a:pt x="156" y="146"/>
                      <a:pt x="156" y="146"/>
                      <a:pt x="156" y="146"/>
                    </a:cubicBezTo>
                    <a:cubicBezTo>
                      <a:pt x="156" y="148"/>
                      <a:pt x="156" y="149"/>
                      <a:pt x="155" y="151"/>
                    </a:cubicBezTo>
                    <a:close/>
                    <a:moveTo>
                      <a:pt x="156" y="144"/>
                    </a:moveTo>
                    <a:cubicBezTo>
                      <a:pt x="156" y="144"/>
                      <a:pt x="155" y="145"/>
                      <a:pt x="155" y="145"/>
                    </a:cubicBezTo>
                    <a:cubicBezTo>
                      <a:pt x="155" y="145"/>
                      <a:pt x="154" y="145"/>
                      <a:pt x="154" y="145"/>
                    </a:cubicBezTo>
                    <a:cubicBezTo>
                      <a:pt x="151" y="147"/>
                      <a:pt x="149" y="148"/>
                      <a:pt x="147" y="149"/>
                    </a:cubicBezTo>
                    <a:cubicBezTo>
                      <a:pt x="137" y="152"/>
                      <a:pt x="127" y="155"/>
                      <a:pt x="118" y="159"/>
                    </a:cubicBezTo>
                    <a:cubicBezTo>
                      <a:pt x="127" y="155"/>
                      <a:pt x="136" y="151"/>
                      <a:pt x="145" y="146"/>
                    </a:cubicBezTo>
                    <a:cubicBezTo>
                      <a:pt x="146" y="145"/>
                      <a:pt x="147" y="145"/>
                      <a:pt x="149" y="144"/>
                    </a:cubicBezTo>
                    <a:cubicBezTo>
                      <a:pt x="151" y="143"/>
                      <a:pt x="154" y="142"/>
                      <a:pt x="156" y="142"/>
                    </a:cubicBezTo>
                    <a:cubicBezTo>
                      <a:pt x="157" y="142"/>
                      <a:pt x="157" y="141"/>
                      <a:pt x="157" y="141"/>
                    </a:cubicBezTo>
                    <a:cubicBezTo>
                      <a:pt x="157" y="142"/>
                      <a:pt x="156" y="143"/>
                      <a:pt x="156" y="144"/>
                    </a:cubicBezTo>
                    <a:close/>
                    <a:moveTo>
                      <a:pt x="157" y="141"/>
                    </a:moveTo>
                    <a:cubicBezTo>
                      <a:pt x="155" y="141"/>
                      <a:pt x="153" y="142"/>
                      <a:pt x="151" y="143"/>
                    </a:cubicBezTo>
                    <a:cubicBezTo>
                      <a:pt x="154" y="141"/>
                      <a:pt x="156" y="140"/>
                      <a:pt x="158" y="139"/>
                    </a:cubicBezTo>
                    <a:cubicBezTo>
                      <a:pt x="158" y="140"/>
                      <a:pt x="158" y="140"/>
                      <a:pt x="157" y="141"/>
                    </a:cubicBezTo>
                    <a:close/>
                    <a:moveTo>
                      <a:pt x="160" y="137"/>
                    </a:moveTo>
                    <a:cubicBezTo>
                      <a:pt x="160" y="137"/>
                      <a:pt x="160" y="138"/>
                      <a:pt x="160" y="138"/>
                    </a:cubicBezTo>
                    <a:cubicBezTo>
                      <a:pt x="159" y="138"/>
                      <a:pt x="158" y="138"/>
                      <a:pt x="157" y="139"/>
                    </a:cubicBezTo>
                    <a:cubicBezTo>
                      <a:pt x="154" y="140"/>
                      <a:pt x="150" y="142"/>
                      <a:pt x="147" y="144"/>
                    </a:cubicBezTo>
                    <a:cubicBezTo>
                      <a:pt x="144" y="145"/>
                      <a:pt x="141" y="145"/>
                      <a:pt x="139" y="146"/>
                    </a:cubicBezTo>
                    <a:cubicBezTo>
                      <a:pt x="132" y="149"/>
                      <a:pt x="125" y="151"/>
                      <a:pt x="118" y="153"/>
                    </a:cubicBezTo>
                    <a:cubicBezTo>
                      <a:pt x="115" y="155"/>
                      <a:pt x="112" y="156"/>
                      <a:pt x="109" y="157"/>
                    </a:cubicBezTo>
                    <a:cubicBezTo>
                      <a:pt x="107" y="158"/>
                      <a:pt x="106" y="158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3" y="159"/>
                      <a:pt x="104" y="159"/>
                      <a:pt x="104" y="158"/>
                    </a:cubicBezTo>
                    <a:cubicBezTo>
                      <a:pt x="117" y="151"/>
                      <a:pt x="131" y="147"/>
                      <a:pt x="145" y="141"/>
                    </a:cubicBezTo>
                    <a:cubicBezTo>
                      <a:pt x="151" y="138"/>
                      <a:pt x="158" y="136"/>
                      <a:pt x="164" y="133"/>
                    </a:cubicBezTo>
                    <a:cubicBezTo>
                      <a:pt x="169" y="132"/>
                      <a:pt x="173" y="130"/>
                      <a:pt x="177" y="128"/>
                    </a:cubicBezTo>
                    <a:cubicBezTo>
                      <a:pt x="173" y="132"/>
                      <a:pt x="164" y="134"/>
                      <a:pt x="160" y="137"/>
                    </a:cubicBezTo>
                    <a:close/>
                    <a:moveTo>
                      <a:pt x="178" y="126"/>
                    </a:moveTo>
                    <a:cubicBezTo>
                      <a:pt x="172" y="128"/>
                      <a:pt x="166" y="131"/>
                      <a:pt x="160" y="133"/>
                    </a:cubicBezTo>
                    <a:cubicBezTo>
                      <a:pt x="153" y="135"/>
                      <a:pt x="146" y="138"/>
                      <a:pt x="140" y="141"/>
                    </a:cubicBezTo>
                    <a:cubicBezTo>
                      <a:pt x="133" y="143"/>
                      <a:pt x="126" y="146"/>
                      <a:pt x="119" y="148"/>
                    </a:cubicBezTo>
                    <a:cubicBezTo>
                      <a:pt x="114" y="150"/>
                      <a:pt x="109" y="152"/>
                      <a:pt x="103" y="154"/>
                    </a:cubicBezTo>
                    <a:cubicBezTo>
                      <a:pt x="103" y="154"/>
                      <a:pt x="104" y="154"/>
                      <a:pt x="104" y="154"/>
                    </a:cubicBezTo>
                    <a:cubicBezTo>
                      <a:pt x="115" y="147"/>
                      <a:pt x="129" y="143"/>
                      <a:pt x="141" y="138"/>
                    </a:cubicBezTo>
                    <a:cubicBezTo>
                      <a:pt x="148" y="135"/>
                      <a:pt x="154" y="132"/>
                      <a:pt x="161" y="131"/>
                    </a:cubicBezTo>
                    <a:cubicBezTo>
                      <a:pt x="167" y="129"/>
                      <a:pt x="172" y="126"/>
                      <a:pt x="177" y="124"/>
                    </a:cubicBezTo>
                    <a:cubicBezTo>
                      <a:pt x="178" y="124"/>
                      <a:pt x="178" y="124"/>
                      <a:pt x="178" y="124"/>
                    </a:cubicBezTo>
                    <a:cubicBezTo>
                      <a:pt x="178" y="124"/>
                      <a:pt x="179" y="124"/>
                      <a:pt x="179" y="124"/>
                    </a:cubicBezTo>
                    <a:cubicBezTo>
                      <a:pt x="179" y="125"/>
                      <a:pt x="179" y="125"/>
                      <a:pt x="178" y="126"/>
                    </a:cubicBezTo>
                    <a:close/>
                    <a:moveTo>
                      <a:pt x="177" y="121"/>
                    </a:moveTo>
                    <a:cubicBezTo>
                      <a:pt x="177" y="121"/>
                      <a:pt x="176" y="121"/>
                      <a:pt x="176" y="121"/>
                    </a:cubicBezTo>
                    <a:cubicBezTo>
                      <a:pt x="167" y="123"/>
                      <a:pt x="158" y="127"/>
                      <a:pt x="150" y="130"/>
                    </a:cubicBezTo>
                    <a:cubicBezTo>
                      <a:pt x="146" y="131"/>
                      <a:pt x="142" y="133"/>
                      <a:pt x="138" y="134"/>
                    </a:cubicBezTo>
                    <a:cubicBezTo>
                      <a:pt x="130" y="136"/>
                      <a:pt x="123" y="138"/>
                      <a:pt x="116" y="141"/>
                    </a:cubicBezTo>
                    <a:cubicBezTo>
                      <a:pt x="115" y="141"/>
                      <a:pt x="113" y="142"/>
                      <a:pt x="112" y="142"/>
                    </a:cubicBezTo>
                    <a:cubicBezTo>
                      <a:pt x="111" y="142"/>
                      <a:pt x="111" y="142"/>
                      <a:pt x="110" y="142"/>
                    </a:cubicBezTo>
                    <a:cubicBezTo>
                      <a:pt x="109" y="143"/>
                      <a:pt x="108" y="143"/>
                      <a:pt x="108" y="142"/>
                    </a:cubicBezTo>
                    <a:cubicBezTo>
                      <a:pt x="111" y="141"/>
                      <a:pt x="115" y="140"/>
                      <a:pt x="118" y="139"/>
                    </a:cubicBezTo>
                    <a:cubicBezTo>
                      <a:pt x="124" y="137"/>
                      <a:pt x="130" y="134"/>
                      <a:pt x="136" y="132"/>
                    </a:cubicBezTo>
                    <a:cubicBezTo>
                      <a:pt x="143" y="129"/>
                      <a:pt x="151" y="127"/>
                      <a:pt x="158" y="124"/>
                    </a:cubicBezTo>
                    <a:cubicBezTo>
                      <a:pt x="159" y="124"/>
                      <a:pt x="159" y="124"/>
                      <a:pt x="160" y="124"/>
                    </a:cubicBezTo>
                    <a:cubicBezTo>
                      <a:pt x="160" y="124"/>
                      <a:pt x="161" y="124"/>
                      <a:pt x="161" y="123"/>
                    </a:cubicBezTo>
                    <a:cubicBezTo>
                      <a:pt x="167" y="122"/>
                      <a:pt x="172" y="121"/>
                      <a:pt x="177" y="119"/>
                    </a:cubicBezTo>
                    <a:cubicBezTo>
                      <a:pt x="178" y="119"/>
                      <a:pt x="178" y="120"/>
                      <a:pt x="178" y="120"/>
                    </a:cubicBezTo>
                    <a:cubicBezTo>
                      <a:pt x="178" y="121"/>
                      <a:pt x="177" y="121"/>
                      <a:pt x="177" y="121"/>
                    </a:cubicBezTo>
                    <a:close/>
                    <a:moveTo>
                      <a:pt x="165" y="122"/>
                    </a:moveTo>
                    <a:cubicBezTo>
                      <a:pt x="166" y="122"/>
                      <a:pt x="167" y="121"/>
                      <a:pt x="168" y="121"/>
                    </a:cubicBezTo>
                    <a:cubicBezTo>
                      <a:pt x="169" y="120"/>
                      <a:pt x="171" y="120"/>
                      <a:pt x="173" y="120"/>
                    </a:cubicBezTo>
                    <a:cubicBezTo>
                      <a:pt x="173" y="119"/>
                      <a:pt x="178" y="118"/>
                      <a:pt x="175" y="119"/>
                    </a:cubicBezTo>
                    <a:cubicBezTo>
                      <a:pt x="171" y="120"/>
                      <a:pt x="168" y="121"/>
                      <a:pt x="165" y="122"/>
                    </a:cubicBezTo>
                    <a:close/>
                    <a:moveTo>
                      <a:pt x="156" y="124"/>
                    </a:moveTo>
                    <a:cubicBezTo>
                      <a:pt x="155" y="124"/>
                      <a:pt x="155" y="124"/>
                      <a:pt x="155" y="124"/>
                    </a:cubicBezTo>
                    <a:cubicBezTo>
                      <a:pt x="141" y="128"/>
                      <a:pt x="128" y="132"/>
                      <a:pt x="115" y="138"/>
                    </a:cubicBezTo>
                    <a:cubicBezTo>
                      <a:pt x="113" y="139"/>
                      <a:pt x="111" y="139"/>
                      <a:pt x="109" y="140"/>
                    </a:cubicBezTo>
                    <a:cubicBezTo>
                      <a:pt x="109" y="140"/>
                      <a:pt x="109" y="140"/>
                      <a:pt x="108" y="140"/>
                    </a:cubicBezTo>
                    <a:cubicBezTo>
                      <a:pt x="108" y="140"/>
                      <a:pt x="108" y="140"/>
                      <a:pt x="109" y="140"/>
                    </a:cubicBezTo>
                    <a:cubicBezTo>
                      <a:pt x="109" y="139"/>
                      <a:pt x="111" y="139"/>
                      <a:pt x="111" y="138"/>
                    </a:cubicBezTo>
                    <a:cubicBezTo>
                      <a:pt x="115" y="137"/>
                      <a:pt x="118" y="135"/>
                      <a:pt x="122" y="134"/>
                    </a:cubicBezTo>
                    <a:cubicBezTo>
                      <a:pt x="129" y="131"/>
                      <a:pt x="136" y="128"/>
                      <a:pt x="143" y="125"/>
                    </a:cubicBezTo>
                    <a:cubicBezTo>
                      <a:pt x="146" y="125"/>
                      <a:pt x="148" y="124"/>
                      <a:pt x="151" y="123"/>
                    </a:cubicBezTo>
                    <a:cubicBezTo>
                      <a:pt x="159" y="121"/>
                      <a:pt x="168" y="120"/>
                      <a:pt x="176" y="116"/>
                    </a:cubicBezTo>
                    <a:cubicBezTo>
                      <a:pt x="176" y="117"/>
                      <a:pt x="177" y="117"/>
                      <a:pt x="177" y="118"/>
                    </a:cubicBezTo>
                    <a:cubicBezTo>
                      <a:pt x="170" y="119"/>
                      <a:pt x="163" y="121"/>
                      <a:pt x="156" y="124"/>
                    </a:cubicBezTo>
                    <a:close/>
                    <a:moveTo>
                      <a:pt x="169" y="118"/>
                    </a:moveTo>
                    <a:cubicBezTo>
                      <a:pt x="171" y="117"/>
                      <a:pt x="172" y="117"/>
                      <a:pt x="174" y="116"/>
                    </a:cubicBezTo>
                    <a:cubicBezTo>
                      <a:pt x="172" y="117"/>
                      <a:pt x="171" y="117"/>
                      <a:pt x="169" y="118"/>
                    </a:cubicBezTo>
                    <a:close/>
                    <a:moveTo>
                      <a:pt x="159" y="120"/>
                    </a:moveTo>
                    <a:cubicBezTo>
                      <a:pt x="159" y="120"/>
                      <a:pt x="158" y="121"/>
                      <a:pt x="158" y="121"/>
                    </a:cubicBezTo>
                    <a:cubicBezTo>
                      <a:pt x="145" y="124"/>
                      <a:pt x="133" y="127"/>
                      <a:pt x="121" y="132"/>
                    </a:cubicBezTo>
                    <a:cubicBezTo>
                      <a:pt x="118" y="133"/>
                      <a:pt x="115" y="134"/>
                      <a:pt x="112" y="135"/>
                    </a:cubicBezTo>
                    <a:cubicBezTo>
                      <a:pt x="112" y="135"/>
                      <a:pt x="111" y="136"/>
                      <a:pt x="110" y="136"/>
                    </a:cubicBezTo>
                    <a:cubicBezTo>
                      <a:pt x="111" y="136"/>
                      <a:pt x="111" y="135"/>
                      <a:pt x="111" y="135"/>
                    </a:cubicBezTo>
                    <a:cubicBezTo>
                      <a:pt x="112" y="134"/>
                      <a:pt x="113" y="134"/>
                      <a:pt x="114" y="133"/>
                    </a:cubicBezTo>
                    <a:cubicBezTo>
                      <a:pt x="121" y="129"/>
                      <a:pt x="128" y="127"/>
                      <a:pt x="135" y="125"/>
                    </a:cubicBezTo>
                    <a:cubicBezTo>
                      <a:pt x="147" y="121"/>
                      <a:pt x="161" y="118"/>
                      <a:pt x="174" y="113"/>
                    </a:cubicBezTo>
                    <a:cubicBezTo>
                      <a:pt x="174" y="114"/>
                      <a:pt x="175" y="115"/>
                      <a:pt x="175" y="115"/>
                    </a:cubicBezTo>
                    <a:cubicBezTo>
                      <a:pt x="170" y="116"/>
                      <a:pt x="164" y="119"/>
                      <a:pt x="159" y="120"/>
                    </a:cubicBezTo>
                    <a:close/>
                    <a:moveTo>
                      <a:pt x="148" y="120"/>
                    </a:moveTo>
                    <a:cubicBezTo>
                      <a:pt x="151" y="120"/>
                      <a:pt x="155" y="119"/>
                      <a:pt x="159" y="118"/>
                    </a:cubicBezTo>
                    <a:cubicBezTo>
                      <a:pt x="159" y="117"/>
                      <a:pt x="160" y="117"/>
                      <a:pt x="161" y="117"/>
                    </a:cubicBezTo>
                    <a:cubicBezTo>
                      <a:pt x="157" y="118"/>
                      <a:pt x="152" y="119"/>
                      <a:pt x="148" y="120"/>
                    </a:cubicBezTo>
                    <a:close/>
                    <a:moveTo>
                      <a:pt x="143" y="121"/>
                    </a:move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4" y="127"/>
                      <a:pt x="122" y="128"/>
                      <a:pt x="120" y="129"/>
                    </a:cubicBezTo>
                    <a:cubicBezTo>
                      <a:pt x="117" y="130"/>
                      <a:pt x="114" y="130"/>
                      <a:pt x="112" y="131"/>
                    </a:cubicBezTo>
                    <a:cubicBezTo>
                      <a:pt x="123" y="126"/>
                      <a:pt x="133" y="123"/>
                      <a:pt x="144" y="120"/>
                    </a:cubicBezTo>
                    <a:cubicBezTo>
                      <a:pt x="149" y="118"/>
                      <a:pt x="154" y="116"/>
                      <a:pt x="160" y="115"/>
                    </a:cubicBezTo>
                    <a:cubicBezTo>
                      <a:pt x="164" y="114"/>
                      <a:pt x="168" y="113"/>
                      <a:pt x="172" y="111"/>
                    </a:cubicBezTo>
                    <a:cubicBezTo>
                      <a:pt x="173" y="111"/>
                      <a:pt x="173" y="112"/>
                      <a:pt x="173" y="112"/>
                    </a:cubicBezTo>
                    <a:cubicBezTo>
                      <a:pt x="163" y="116"/>
                      <a:pt x="153" y="118"/>
                      <a:pt x="143" y="121"/>
                    </a:cubicBezTo>
                    <a:close/>
                    <a:moveTo>
                      <a:pt x="171" y="108"/>
                    </a:moveTo>
                    <a:cubicBezTo>
                      <a:pt x="170" y="108"/>
                      <a:pt x="171" y="108"/>
                      <a:pt x="171" y="109"/>
                    </a:cubicBezTo>
                    <a:cubicBezTo>
                      <a:pt x="170" y="109"/>
                      <a:pt x="168" y="109"/>
                      <a:pt x="168" y="109"/>
                    </a:cubicBezTo>
                    <a:cubicBezTo>
                      <a:pt x="166" y="110"/>
                      <a:pt x="164" y="110"/>
                      <a:pt x="162" y="111"/>
                    </a:cubicBezTo>
                    <a:cubicBezTo>
                      <a:pt x="156" y="112"/>
                      <a:pt x="150" y="114"/>
                      <a:pt x="144" y="116"/>
                    </a:cubicBezTo>
                    <a:cubicBezTo>
                      <a:pt x="134" y="118"/>
                      <a:pt x="123" y="121"/>
                      <a:pt x="113" y="125"/>
                    </a:cubicBezTo>
                    <a:cubicBezTo>
                      <a:pt x="112" y="126"/>
                      <a:pt x="111" y="126"/>
                      <a:pt x="111" y="126"/>
                    </a:cubicBezTo>
                    <a:cubicBezTo>
                      <a:pt x="111" y="126"/>
                      <a:pt x="111" y="126"/>
                      <a:pt x="111" y="126"/>
                    </a:cubicBezTo>
                    <a:cubicBezTo>
                      <a:pt x="112" y="126"/>
                      <a:pt x="114" y="125"/>
                      <a:pt x="114" y="125"/>
                    </a:cubicBezTo>
                    <a:cubicBezTo>
                      <a:pt x="117" y="123"/>
                      <a:pt x="121" y="122"/>
                      <a:pt x="124" y="121"/>
                    </a:cubicBezTo>
                    <a:cubicBezTo>
                      <a:pt x="129" y="119"/>
                      <a:pt x="135" y="117"/>
                      <a:pt x="140" y="115"/>
                    </a:cubicBezTo>
                    <a:cubicBezTo>
                      <a:pt x="146" y="113"/>
                      <a:pt x="151" y="112"/>
                      <a:pt x="157" y="110"/>
                    </a:cubicBezTo>
                    <a:cubicBezTo>
                      <a:pt x="162" y="108"/>
                      <a:pt x="167" y="106"/>
                      <a:pt x="172" y="104"/>
                    </a:cubicBezTo>
                    <a:cubicBezTo>
                      <a:pt x="172" y="104"/>
                      <a:pt x="172" y="104"/>
                      <a:pt x="172" y="104"/>
                    </a:cubicBezTo>
                    <a:cubicBezTo>
                      <a:pt x="172" y="105"/>
                      <a:pt x="172" y="106"/>
                      <a:pt x="172" y="107"/>
                    </a:cubicBezTo>
                    <a:cubicBezTo>
                      <a:pt x="171" y="108"/>
                      <a:pt x="171" y="108"/>
                      <a:pt x="171" y="108"/>
                    </a:cubicBezTo>
                    <a:close/>
                    <a:moveTo>
                      <a:pt x="171" y="103"/>
                    </a:moveTo>
                    <a:cubicBezTo>
                      <a:pt x="167" y="104"/>
                      <a:pt x="163" y="106"/>
                      <a:pt x="158" y="108"/>
                    </a:cubicBezTo>
                    <a:cubicBezTo>
                      <a:pt x="153" y="110"/>
                      <a:pt x="148" y="111"/>
                      <a:pt x="142" y="112"/>
                    </a:cubicBezTo>
                    <a:cubicBezTo>
                      <a:pt x="132" y="115"/>
                      <a:pt x="123" y="119"/>
                      <a:pt x="113" y="121"/>
                    </a:cubicBezTo>
                    <a:cubicBezTo>
                      <a:pt x="109" y="122"/>
                      <a:pt x="113" y="121"/>
                      <a:pt x="114" y="120"/>
                    </a:cubicBezTo>
                    <a:cubicBezTo>
                      <a:pt x="117" y="119"/>
                      <a:pt x="120" y="117"/>
                      <a:pt x="124" y="116"/>
                    </a:cubicBezTo>
                    <a:cubicBezTo>
                      <a:pt x="129" y="114"/>
                      <a:pt x="134" y="113"/>
                      <a:pt x="139" y="111"/>
                    </a:cubicBezTo>
                    <a:cubicBezTo>
                      <a:pt x="149" y="108"/>
                      <a:pt x="158" y="105"/>
                      <a:pt x="168" y="102"/>
                    </a:cubicBezTo>
                    <a:cubicBezTo>
                      <a:pt x="169" y="102"/>
                      <a:pt x="170" y="101"/>
                      <a:pt x="170" y="101"/>
                    </a:cubicBezTo>
                    <a:cubicBezTo>
                      <a:pt x="170" y="101"/>
                      <a:pt x="171" y="101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72" y="101"/>
                      <a:pt x="172" y="102"/>
                      <a:pt x="172" y="103"/>
                    </a:cubicBezTo>
                    <a:cubicBezTo>
                      <a:pt x="172" y="103"/>
                      <a:pt x="172" y="103"/>
                      <a:pt x="171" y="103"/>
                    </a:cubicBezTo>
                    <a:close/>
                    <a:moveTo>
                      <a:pt x="128" y="111"/>
                    </a:moveTo>
                    <a:cubicBezTo>
                      <a:pt x="125" y="112"/>
                      <a:pt x="122" y="112"/>
                      <a:pt x="118" y="113"/>
                    </a:cubicBezTo>
                    <a:cubicBezTo>
                      <a:pt x="116" y="114"/>
                      <a:pt x="113" y="114"/>
                      <a:pt x="113" y="114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4"/>
                      <a:pt x="114" y="114"/>
                      <a:pt x="116" y="113"/>
                    </a:cubicBezTo>
                    <a:cubicBezTo>
                      <a:pt x="123" y="111"/>
                      <a:pt x="129" y="109"/>
                      <a:pt x="135" y="107"/>
                    </a:cubicBezTo>
                    <a:cubicBezTo>
                      <a:pt x="139" y="105"/>
                      <a:pt x="142" y="104"/>
                      <a:pt x="146" y="103"/>
                    </a:cubicBezTo>
                    <a:cubicBezTo>
                      <a:pt x="154" y="101"/>
                      <a:pt x="162" y="98"/>
                      <a:pt x="170" y="96"/>
                    </a:cubicBezTo>
                    <a:cubicBezTo>
                      <a:pt x="170" y="96"/>
                      <a:pt x="170" y="97"/>
                      <a:pt x="171" y="98"/>
                    </a:cubicBezTo>
                    <a:cubicBezTo>
                      <a:pt x="157" y="103"/>
                      <a:pt x="142" y="107"/>
                      <a:pt x="128" y="111"/>
                    </a:cubicBezTo>
                    <a:close/>
                    <a:moveTo>
                      <a:pt x="163" y="97"/>
                    </a:moveTo>
                    <a:cubicBezTo>
                      <a:pt x="163" y="97"/>
                      <a:pt x="164" y="97"/>
                      <a:pt x="165" y="97"/>
                    </a:cubicBezTo>
                    <a:cubicBezTo>
                      <a:pt x="166" y="96"/>
                      <a:pt x="167" y="96"/>
                      <a:pt x="168" y="96"/>
                    </a:cubicBezTo>
                    <a:cubicBezTo>
                      <a:pt x="166" y="96"/>
                      <a:pt x="165" y="97"/>
                      <a:pt x="163" y="97"/>
                    </a:cubicBezTo>
                    <a:close/>
                    <a:moveTo>
                      <a:pt x="158" y="98"/>
                    </a:moveTo>
                    <a:cubicBezTo>
                      <a:pt x="153" y="100"/>
                      <a:pt x="148" y="101"/>
                      <a:pt x="143" y="103"/>
                    </a:cubicBezTo>
                    <a:cubicBezTo>
                      <a:pt x="142" y="103"/>
                      <a:pt x="142" y="103"/>
                      <a:pt x="141" y="103"/>
                    </a:cubicBezTo>
                    <a:cubicBezTo>
                      <a:pt x="134" y="105"/>
                      <a:pt x="127" y="107"/>
                      <a:pt x="120" y="110"/>
                    </a:cubicBezTo>
                    <a:cubicBezTo>
                      <a:pt x="118" y="110"/>
                      <a:pt x="116" y="110"/>
                      <a:pt x="114" y="110"/>
                    </a:cubicBezTo>
                    <a:cubicBezTo>
                      <a:pt x="114" y="110"/>
                      <a:pt x="114" y="110"/>
                      <a:pt x="114" y="110"/>
                    </a:cubicBezTo>
                    <a:cubicBezTo>
                      <a:pt x="116" y="110"/>
                      <a:pt x="117" y="109"/>
                      <a:pt x="119" y="109"/>
                    </a:cubicBezTo>
                    <a:cubicBezTo>
                      <a:pt x="122" y="108"/>
                      <a:pt x="125" y="107"/>
                      <a:pt x="128" y="106"/>
                    </a:cubicBezTo>
                    <a:cubicBezTo>
                      <a:pt x="135" y="104"/>
                      <a:pt x="143" y="101"/>
                      <a:pt x="150" y="99"/>
                    </a:cubicBezTo>
                    <a:cubicBezTo>
                      <a:pt x="153" y="99"/>
                      <a:pt x="156" y="98"/>
                      <a:pt x="158" y="97"/>
                    </a:cubicBezTo>
                    <a:cubicBezTo>
                      <a:pt x="159" y="96"/>
                      <a:pt x="161" y="95"/>
                      <a:pt x="162" y="95"/>
                    </a:cubicBezTo>
                    <a:cubicBezTo>
                      <a:pt x="164" y="94"/>
                      <a:pt x="166" y="93"/>
                      <a:pt x="168" y="93"/>
                    </a:cubicBezTo>
                    <a:cubicBezTo>
                      <a:pt x="169" y="93"/>
                      <a:pt x="169" y="94"/>
                      <a:pt x="169" y="95"/>
                    </a:cubicBezTo>
                    <a:cubicBezTo>
                      <a:pt x="165" y="95"/>
                      <a:pt x="162" y="97"/>
                      <a:pt x="158" y="98"/>
                    </a:cubicBezTo>
                    <a:close/>
                    <a:moveTo>
                      <a:pt x="167" y="89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2" y="90"/>
                      <a:pt x="158" y="91"/>
                      <a:pt x="153" y="93"/>
                    </a:cubicBezTo>
                    <a:cubicBezTo>
                      <a:pt x="150" y="94"/>
                      <a:pt x="147" y="95"/>
                      <a:pt x="144" y="96"/>
                    </a:cubicBezTo>
                    <a:cubicBezTo>
                      <a:pt x="135" y="98"/>
                      <a:pt x="125" y="102"/>
                      <a:pt x="116" y="102"/>
                    </a:cubicBezTo>
                    <a:cubicBezTo>
                      <a:pt x="124" y="102"/>
                      <a:pt x="133" y="98"/>
                      <a:pt x="141" y="95"/>
                    </a:cubicBezTo>
                    <a:cubicBezTo>
                      <a:pt x="149" y="92"/>
                      <a:pt x="159" y="90"/>
                      <a:pt x="166" y="85"/>
                    </a:cubicBezTo>
                    <a:cubicBezTo>
                      <a:pt x="167" y="84"/>
                      <a:pt x="166" y="84"/>
                      <a:pt x="166" y="84"/>
                    </a:cubicBezTo>
                    <a:cubicBezTo>
                      <a:pt x="157" y="88"/>
                      <a:pt x="147" y="90"/>
                      <a:pt x="138" y="92"/>
                    </a:cubicBezTo>
                    <a:cubicBezTo>
                      <a:pt x="130" y="94"/>
                      <a:pt x="121" y="96"/>
                      <a:pt x="114" y="99"/>
                    </a:cubicBezTo>
                    <a:cubicBezTo>
                      <a:pt x="114" y="98"/>
                      <a:pt x="113" y="98"/>
                      <a:pt x="112" y="97"/>
                    </a:cubicBezTo>
                    <a:cubicBezTo>
                      <a:pt x="129" y="93"/>
                      <a:pt x="144" y="87"/>
                      <a:pt x="160" y="83"/>
                    </a:cubicBezTo>
                    <a:cubicBezTo>
                      <a:pt x="163" y="82"/>
                      <a:pt x="166" y="81"/>
                      <a:pt x="168" y="81"/>
                    </a:cubicBezTo>
                    <a:cubicBezTo>
                      <a:pt x="166" y="82"/>
                      <a:pt x="166" y="86"/>
                      <a:pt x="167" y="89"/>
                    </a:cubicBezTo>
                    <a:close/>
                    <a:moveTo>
                      <a:pt x="160" y="82"/>
                    </a:moveTo>
                    <a:cubicBezTo>
                      <a:pt x="144" y="86"/>
                      <a:pt x="129" y="92"/>
                      <a:pt x="113" y="96"/>
                    </a:cubicBezTo>
                    <a:cubicBezTo>
                      <a:pt x="117" y="93"/>
                      <a:pt x="123" y="92"/>
                      <a:pt x="127" y="91"/>
                    </a:cubicBezTo>
                    <a:cubicBezTo>
                      <a:pt x="136" y="89"/>
                      <a:pt x="144" y="87"/>
                      <a:pt x="151" y="84"/>
                    </a:cubicBezTo>
                    <a:cubicBezTo>
                      <a:pt x="167" y="79"/>
                      <a:pt x="184" y="72"/>
                      <a:pt x="200" y="70"/>
                    </a:cubicBezTo>
                    <a:cubicBezTo>
                      <a:pt x="205" y="70"/>
                      <a:pt x="196" y="72"/>
                      <a:pt x="195" y="73"/>
                    </a:cubicBezTo>
                    <a:cubicBezTo>
                      <a:pt x="192" y="73"/>
                      <a:pt x="188" y="75"/>
                      <a:pt x="184" y="76"/>
                    </a:cubicBezTo>
                    <a:cubicBezTo>
                      <a:pt x="176" y="78"/>
                      <a:pt x="168" y="80"/>
                      <a:pt x="160" y="82"/>
                    </a:cubicBezTo>
                    <a:close/>
                    <a:moveTo>
                      <a:pt x="175" y="82"/>
                    </a:moveTo>
                    <a:cubicBezTo>
                      <a:pt x="174" y="82"/>
                      <a:pt x="174" y="81"/>
                      <a:pt x="173" y="81"/>
                    </a:cubicBezTo>
                    <a:cubicBezTo>
                      <a:pt x="178" y="80"/>
                      <a:pt x="182" y="79"/>
                      <a:pt x="187" y="78"/>
                    </a:cubicBezTo>
                    <a:cubicBezTo>
                      <a:pt x="192" y="77"/>
                      <a:pt x="197" y="75"/>
                      <a:pt x="202" y="74"/>
                    </a:cubicBezTo>
                    <a:cubicBezTo>
                      <a:pt x="204" y="73"/>
                      <a:pt x="204" y="73"/>
                      <a:pt x="202" y="74"/>
                    </a:cubicBezTo>
                    <a:cubicBezTo>
                      <a:pt x="200" y="75"/>
                      <a:pt x="199" y="75"/>
                      <a:pt x="197" y="76"/>
                    </a:cubicBezTo>
                    <a:cubicBezTo>
                      <a:pt x="195" y="77"/>
                      <a:pt x="192" y="78"/>
                      <a:pt x="189" y="78"/>
                    </a:cubicBezTo>
                    <a:cubicBezTo>
                      <a:pt x="185" y="80"/>
                      <a:pt x="180" y="81"/>
                      <a:pt x="175" y="82"/>
                    </a:cubicBezTo>
                    <a:close/>
                    <a:moveTo>
                      <a:pt x="192" y="83"/>
                    </a:moveTo>
                    <a:cubicBezTo>
                      <a:pt x="196" y="82"/>
                      <a:pt x="200" y="81"/>
                      <a:pt x="204" y="80"/>
                    </a:cubicBezTo>
                    <a:cubicBezTo>
                      <a:pt x="209" y="79"/>
                      <a:pt x="200" y="82"/>
                      <a:pt x="199" y="82"/>
                    </a:cubicBezTo>
                    <a:cubicBezTo>
                      <a:pt x="197" y="83"/>
                      <a:pt x="196" y="83"/>
                      <a:pt x="194" y="84"/>
                    </a:cubicBezTo>
                    <a:cubicBezTo>
                      <a:pt x="193" y="84"/>
                      <a:pt x="193" y="83"/>
                      <a:pt x="192" y="83"/>
                    </a:cubicBezTo>
                    <a:close/>
                    <a:moveTo>
                      <a:pt x="194" y="85"/>
                    </a:moveTo>
                    <a:cubicBezTo>
                      <a:pt x="198" y="85"/>
                      <a:pt x="202" y="83"/>
                      <a:pt x="205" y="82"/>
                    </a:cubicBezTo>
                    <a:cubicBezTo>
                      <a:pt x="209" y="81"/>
                      <a:pt x="203" y="84"/>
                      <a:pt x="202" y="85"/>
                    </a:cubicBezTo>
                    <a:cubicBezTo>
                      <a:pt x="200" y="86"/>
                      <a:pt x="198" y="87"/>
                      <a:pt x="196" y="88"/>
                    </a:cubicBezTo>
                    <a:cubicBezTo>
                      <a:pt x="196" y="87"/>
                      <a:pt x="195" y="86"/>
                      <a:pt x="194" y="85"/>
                    </a:cubicBezTo>
                    <a:close/>
                    <a:moveTo>
                      <a:pt x="197" y="90"/>
                    </a:moveTo>
                    <a:cubicBezTo>
                      <a:pt x="197" y="89"/>
                      <a:pt x="197" y="89"/>
                      <a:pt x="197" y="89"/>
                    </a:cubicBezTo>
                    <a:cubicBezTo>
                      <a:pt x="200" y="88"/>
                      <a:pt x="203" y="87"/>
                      <a:pt x="207" y="86"/>
                    </a:cubicBezTo>
                    <a:cubicBezTo>
                      <a:pt x="211" y="85"/>
                      <a:pt x="206" y="87"/>
                      <a:pt x="205" y="87"/>
                    </a:cubicBezTo>
                    <a:cubicBezTo>
                      <a:pt x="203" y="89"/>
                      <a:pt x="200" y="90"/>
                      <a:pt x="198" y="91"/>
                    </a:cubicBezTo>
                    <a:cubicBezTo>
                      <a:pt x="198" y="90"/>
                      <a:pt x="198" y="90"/>
                      <a:pt x="197" y="90"/>
                    </a:cubicBezTo>
                    <a:close/>
                    <a:moveTo>
                      <a:pt x="199" y="92"/>
                    </a:moveTo>
                    <a:cubicBezTo>
                      <a:pt x="200" y="92"/>
                      <a:pt x="201" y="92"/>
                      <a:pt x="202" y="92"/>
                    </a:cubicBezTo>
                    <a:cubicBezTo>
                      <a:pt x="204" y="91"/>
                      <a:pt x="208" y="91"/>
                      <a:pt x="210" y="90"/>
                    </a:cubicBezTo>
                    <a:cubicBezTo>
                      <a:pt x="207" y="92"/>
                      <a:pt x="203" y="93"/>
                      <a:pt x="200" y="95"/>
                    </a:cubicBezTo>
                    <a:cubicBezTo>
                      <a:pt x="200" y="94"/>
                      <a:pt x="199" y="93"/>
                      <a:pt x="199" y="92"/>
                    </a:cubicBezTo>
                    <a:close/>
                    <a:moveTo>
                      <a:pt x="201" y="96"/>
                    </a:moveTo>
                    <a:cubicBezTo>
                      <a:pt x="204" y="96"/>
                      <a:pt x="207" y="95"/>
                      <a:pt x="209" y="94"/>
                    </a:cubicBezTo>
                    <a:cubicBezTo>
                      <a:pt x="213" y="92"/>
                      <a:pt x="208" y="95"/>
                      <a:pt x="207" y="96"/>
                    </a:cubicBezTo>
                    <a:cubicBezTo>
                      <a:pt x="206" y="97"/>
                      <a:pt x="204" y="97"/>
                      <a:pt x="202" y="98"/>
                    </a:cubicBezTo>
                    <a:cubicBezTo>
                      <a:pt x="202" y="98"/>
                      <a:pt x="201" y="97"/>
                      <a:pt x="201" y="96"/>
                    </a:cubicBezTo>
                    <a:close/>
                    <a:moveTo>
                      <a:pt x="204" y="101"/>
                    </a:moveTo>
                    <a:cubicBezTo>
                      <a:pt x="204" y="100"/>
                      <a:pt x="203" y="100"/>
                      <a:pt x="203" y="99"/>
                    </a:cubicBezTo>
                    <a:cubicBezTo>
                      <a:pt x="203" y="99"/>
                      <a:pt x="203" y="99"/>
                      <a:pt x="203" y="99"/>
                    </a:cubicBezTo>
                    <a:cubicBezTo>
                      <a:pt x="205" y="99"/>
                      <a:pt x="207" y="99"/>
                      <a:pt x="209" y="98"/>
                    </a:cubicBezTo>
                    <a:cubicBezTo>
                      <a:pt x="212" y="97"/>
                      <a:pt x="208" y="99"/>
                      <a:pt x="208" y="99"/>
                    </a:cubicBezTo>
                    <a:cubicBezTo>
                      <a:pt x="206" y="99"/>
                      <a:pt x="205" y="100"/>
                      <a:pt x="204" y="100"/>
                    </a:cubicBezTo>
                    <a:cubicBezTo>
                      <a:pt x="204" y="101"/>
                      <a:pt x="204" y="101"/>
                      <a:pt x="204" y="101"/>
                    </a:cubicBezTo>
                    <a:close/>
                    <a:moveTo>
                      <a:pt x="206" y="103"/>
                    </a:moveTo>
                    <a:cubicBezTo>
                      <a:pt x="206" y="102"/>
                      <a:pt x="205" y="102"/>
                      <a:pt x="205" y="101"/>
                    </a:cubicBezTo>
                    <a:cubicBezTo>
                      <a:pt x="206" y="101"/>
                      <a:pt x="207" y="101"/>
                      <a:pt x="209" y="100"/>
                    </a:cubicBezTo>
                    <a:cubicBezTo>
                      <a:pt x="210" y="101"/>
                      <a:pt x="210" y="101"/>
                      <a:pt x="209" y="102"/>
                    </a:cubicBezTo>
                    <a:cubicBezTo>
                      <a:pt x="208" y="102"/>
                      <a:pt x="207" y="102"/>
                      <a:pt x="206" y="103"/>
                    </a:cubicBezTo>
                    <a:close/>
                    <a:moveTo>
                      <a:pt x="211" y="103"/>
                    </a:moveTo>
                    <a:cubicBezTo>
                      <a:pt x="211" y="104"/>
                      <a:pt x="210" y="105"/>
                      <a:pt x="209" y="105"/>
                    </a:cubicBezTo>
                    <a:cubicBezTo>
                      <a:pt x="208" y="105"/>
                      <a:pt x="208" y="104"/>
                      <a:pt x="207" y="104"/>
                    </a:cubicBezTo>
                    <a:cubicBezTo>
                      <a:pt x="209" y="103"/>
                      <a:pt x="211" y="103"/>
                      <a:pt x="211" y="103"/>
                    </a:cubicBezTo>
                    <a:close/>
                    <a:moveTo>
                      <a:pt x="210" y="106"/>
                    </a:moveTo>
                    <a:cubicBezTo>
                      <a:pt x="210" y="106"/>
                      <a:pt x="210" y="106"/>
                      <a:pt x="210" y="106"/>
                    </a:cubicBezTo>
                    <a:cubicBezTo>
                      <a:pt x="212" y="106"/>
                      <a:pt x="213" y="106"/>
                      <a:pt x="211" y="108"/>
                    </a:cubicBezTo>
                    <a:cubicBezTo>
                      <a:pt x="211" y="107"/>
                      <a:pt x="210" y="107"/>
                      <a:pt x="210" y="106"/>
                    </a:cubicBezTo>
                    <a:close/>
                    <a:moveTo>
                      <a:pt x="213" y="109"/>
                    </a:moveTo>
                    <a:cubicBezTo>
                      <a:pt x="214" y="108"/>
                      <a:pt x="213" y="110"/>
                      <a:pt x="213" y="111"/>
                    </a:cubicBezTo>
                    <a:cubicBezTo>
                      <a:pt x="213" y="110"/>
                      <a:pt x="212" y="109"/>
                      <a:pt x="212" y="109"/>
                    </a:cubicBezTo>
                    <a:cubicBezTo>
                      <a:pt x="212" y="109"/>
                      <a:pt x="212" y="109"/>
                      <a:pt x="213" y="109"/>
                    </a:cubicBezTo>
                    <a:close/>
                    <a:moveTo>
                      <a:pt x="214" y="110"/>
                    </a:moveTo>
                    <a:cubicBezTo>
                      <a:pt x="214" y="111"/>
                      <a:pt x="214" y="111"/>
                      <a:pt x="214" y="112"/>
                    </a:cubicBezTo>
                    <a:cubicBezTo>
                      <a:pt x="214" y="112"/>
                      <a:pt x="214" y="113"/>
                      <a:pt x="214" y="113"/>
                    </a:cubicBezTo>
                    <a:cubicBezTo>
                      <a:pt x="214" y="113"/>
                      <a:pt x="214" y="112"/>
                      <a:pt x="213" y="112"/>
                    </a:cubicBezTo>
                    <a:cubicBezTo>
                      <a:pt x="214" y="111"/>
                      <a:pt x="214" y="111"/>
                      <a:pt x="214" y="110"/>
                    </a:cubicBezTo>
                    <a:close/>
                    <a:moveTo>
                      <a:pt x="213" y="105"/>
                    </a:moveTo>
                    <a:cubicBezTo>
                      <a:pt x="213" y="105"/>
                      <a:pt x="213" y="105"/>
                      <a:pt x="213" y="105"/>
                    </a:cubicBezTo>
                    <a:cubicBezTo>
                      <a:pt x="212" y="105"/>
                      <a:pt x="209" y="106"/>
                      <a:pt x="211" y="105"/>
                    </a:cubicBezTo>
                    <a:cubicBezTo>
                      <a:pt x="212" y="104"/>
                      <a:pt x="212" y="103"/>
                      <a:pt x="213" y="102"/>
                    </a:cubicBezTo>
                    <a:cubicBezTo>
                      <a:pt x="213" y="102"/>
                      <a:pt x="212" y="102"/>
                      <a:pt x="212" y="102"/>
                    </a:cubicBezTo>
                    <a:cubicBezTo>
                      <a:pt x="210" y="102"/>
                      <a:pt x="211" y="102"/>
                      <a:pt x="209" y="102"/>
                    </a:cubicBezTo>
                    <a:cubicBezTo>
                      <a:pt x="209" y="102"/>
                      <a:pt x="209" y="102"/>
                      <a:pt x="209" y="102"/>
                    </a:cubicBezTo>
                    <a:cubicBezTo>
                      <a:pt x="210" y="102"/>
                      <a:pt x="211" y="101"/>
                      <a:pt x="212" y="100"/>
                    </a:cubicBezTo>
                    <a:cubicBezTo>
                      <a:pt x="212" y="100"/>
                      <a:pt x="212" y="99"/>
                      <a:pt x="212" y="99"/>
                    </a:cubicBezTo>
                    <a:cubicBezTo>
                      <a:pt x="210" y="99"/>
                      <a:pt x="207" y="99"/>
                      <a:pt x="206" y="100"/>
                    </a:cubicBezTo>
                    <a:cubicBezTo>
                      <a:pt x="207" y="99"/>
                      <a:pt x="210" y="99"/>
                      <a:pt x="211" y="97"/>
                    </a:cubicBezTo>
                    <a:cubicBezTo>
                      <a:pt x="212" y="97"/>
                      <a:pt x="211" y="97"/>
                      <a:pt x="211" y="97"/>
                    </a:cubicBezTo>
                    <a:cubicBezTo>
                      <a:pt x="210" y="97"/>
                      <a:pt x="208" y="97"/>
                      <a:pt x="207" y="98"/>
                    </a:cubicBezTo>
                    <a:cubicBezTo>
                      <a:pt x="206" y="98"/>
                      <a:pt x="201" y="100"/>
                      <a:pt x="205" y="98"/>
                    </a:cubicBezTo>
                    <a:cubicBezTo>
                      <a:pt x="207" y="96"/>
                      <a:pt x="210" y="95"/>
                      <a:pt x="212" y="93"/>
                    </a:cubicBezTo>
                    <a:cubicBezTo>
                      <a:pt x="212" y="93"/>
                      <a:pt x="212" y="93"/>
                      <a:pt x="212" y="93"/>
                    </a:cubicBezTo>
                    <a:cubicBezTo>
                      <a:pt x="213" y="98"/>
                      <a:pt x="214" y="103"/>
                      <a:pt x="214" y="108"/>
                    </a:cubicBezTo>
                    <a:cubicBezTo>
                      <a:pt x="212" y="108"/>
                      <a:pt x="213" y="107"/>
                      <a:pt x="213" y="105"/>
                    </a:cubicBezTo>
                    <a:close/>
                    <a:moveTo>
                      <a:pt x="211" y="92"/>
                    </a:moveTo>
                    <a:cubicBezTo>
                      <a:pt x="208" y="93"/>
                      <a:pt x="205" y="95"/>
                      <a:pt x="201" y="95"/>
                    </a:cubicBezTo>
                    <a:cubicBezTo>
                      <a:pt x="202" y="95"/>
                      <a:pt x="205" y="93"/>
                      <a:pt x="206" y="92"/>
                    </a:cubicBezTo>
                    <a:cubicBezTo>
                      <a:pt x="208" y="92"/>
                      <a:pt x="210" y="91"/>
                      <a:pt x="211" y="90"/>
                    </a:cubicBezTo>
                    <a:cubicBezTo>
                      <a:pt x="211" y="90"/>
                      <a:pt x="211" y="90"/>
                      <a:pt x="211" y="90"/>
                    </a:cubicBezTo>
                    <a:cubicBezTo>
                      <a:pt x="211" y="91"/>
                      <a:pt x="212" y="92"/>
                      <a:pt x="212" y="92"/>
                    </a:cubicBezTo>
                    <a:cubicBezTo>
                      <a:pt x="212" y="92"/>
                      <a:pt x="212" y="92"/>
                      <a:pt x="211" y="92"/>
                    </a:cubicBezTo>
                    <a:close/>
                    <a:moveTo>
                      <a:pt x="211" y="89"/>
                    </a:moveTo>
                    <a:cubicBezTo>
                      <a:pt x="207" y="89"/>
                      <a:pt x="203" y="91"/>
                      <a:pt x="199" y="91"/>
                    </a:cubicBezTo>
                    <a:cubicBezTo>
                      <a:pt x="200" y="91"/>
                      <a:pt x="203" y="89"/>
                      <a:pt x="204" y="89"/>
                    </a:cubicBezTo>
                    <a:cubicBezTo>
                      <a:pt x="206" y="88"/>
                      <a:pt x="208" y="87"/>
                      <a:pt x="210" y="86"/>
                    </a:cubicBezTo>
                    <a:cubicBezTo>
                      <a:pt x="210" y="87"/>
                      <a:pt x="211" y="88"/>
                      <a:pt x="211" y="89"/>
                    </a:cubicBezTo>
                    <a:cubicBezTo>
                      <a:pt x="211" y="89"/>
                      <a:pt x="211" y="89"/>
                      <a:pt x="211" y="89"/>
                    </a:cubicBezTo>
                    <a:close/>
                    <a:moveTo>
                      <a:pt x="203" y="87"/>
                    </a:moveTo>
                    <a:cubicBezTo>
                      <a:pt x="202" y="87"/>
                      <a:pt x="198" y="87"/>
                      <a:pt x="197" y="88"/>
                    </a:cubicBezTo>
                    <a:cubicBezTo>
                      <a:pt x="201" y="86"/>
                      <a:pt x="205" y="84"/>
                      <a:pt x="208" y="82"/>
                    </a:cubicBezTo>
                    <a:cubicBezTo>
                      <a:pt x="208" y="82"/>
                      <a:pt x="208" y="81"/>
                      <a:pt x="208" y="81"/>
                    </a:cubicBezTo>
                    <a:cubicBezTo>
                      <a:pt x="204" y="81"/>
                      <a:pt x="200" y="83"/>
                      <a:pt x="196" y="84"/>
                    </a:cubicBezTo>
                    <a:cubicBezTo>
                      <a:pt x="193" y="85"/>
                      <a:pt x="200" y="82"/>
                      <a:pt x="201" y="82"/>
                    </a:cubicBezTo>
                    <a:cubicBezTo>
                      <a:pt x="203" y="81"/>
                      <a:pt x="205" y="81"/>
                      <a:pt x="207" y="79"/>
                    </a:cubicBezTo>
                    <a:cubicBezTo>
                      <a:pt x="207" y="79"/>
                      <a:pt x="207" y="79"/>
                      <a:pt x="207" y="79"/>
                    </a:cubicBezTo>
                    <a:cubicBezTo>
                      <a:pt x="202" y="79"/>
                      <a:pt x="197" y="81"/>
                      <a:pt x="192" y="82"/>
                    </a:cubicBezTo>
                    <a:cubicBezTo>
                      <a:pt x="197" y="80"/>
                      <a:pt x="202" y="79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ubicBezTo>
                      <a:pt x="208" y="80"/>
                      <a:pt x="209" y="82"/>
                      <a:pt x="210" y="85"/>
                    </a:cubicBezTo>
                    <a:cubicBezTo>
                      <a:pt x="208" y="85"/>
                      <a:pt x="205" y="86"/>
                      <a:pt x="203" y="87"/>
                    </a:cubicBezTo>
                    <a:close/>
                    <a:moveTo>
                      <a:pt x="207" y="77"/>
                    </a:moveTo>
                    <a:cubicBezTo>
                      <a:pt x="201" y="78"/>
                      <a:pt x="196" y="78"/>
                      <a:pt x="191" y="79"/>
                    </a:cubicBezTo>
                    <a:cubicBezTo>
                      <a:pt x="188" y="80"/>
                      <a:pt x="185" y="81"/>
                      <a:pt x="182" y="81"/>
                    </a:cubicBezTo>
                    <a:cubicBezTo>
                      <a:pt x="181" y="81"/>
                      <a:pt x="180" y="82"/>
                      <a:pt x="179" y="82"/>
                    </a:cubicBezTo>
                    <a:cubicBezTo>
                      <a:pt x="188" y="80"/>
                      <a:pt x="197" y="77"/>
                      <a:pt x="205" y="73"/>
                    </a:cubicBezTo>
                    <a:cubicBezTo>
                      <a:pt x="205" y="73"/>
                      <a:pt x="205" y="73"/>
                      <a:pt x="205" y="73"/>
                    </a:cubicBezTo>
                    <a:cubicBezTo>
                      <a:pt x="200" y="73"/>
                      <a:pt x="195" y="75"/>
                      <a:pt x="190" y="76"/>
                    </a:cubicBezTo>
                    <a:cubicBezTo>
                      <a:pt x="184" y="78"/>
                      <a:pt x="178" y="79"/>
                      <a:pt x="172" y="80"/>
                    </a:cubicBezTo>
                    <a:cubicBezTo>
                      <a:pt x="172" y="80"/>
                      <a:pt x="172" y="80"/>
                      <a:pt x="171" y="80"/>
                    </a:cubicBezTo>
                    <a:cubicBezTo>
                      <a:pt x="176" y="79"/>
                      <a:pt x="180" y="78"/>
                      <a:pt x="184" y="76"/>
                    </a:cubicBezTo>
                    <a:cubicBezTo>
                      <a:pt x="191" y="75"/>
                      <a:pt x="198" y="74"/>
                      <a:pt x="204" y="70"/>
                    </a:cubicBezTo>
                    <a:cubicBezTo>
                      <a:pt x="204" y="70"/>
                      <a:pt x="204" y="70"/>
                      <a:pt x="204" y="70"/>
                    </a:cubicBezTo>
                    <a:cubicBezTo>
                      <a:pt x="196" y="70"/>
                      <a:pt x="188" y="72"/>
                      <a:pt x="181" y="74"/>
                    </a:cubicBezTo>
                    <a:cubicBezTo>
                      <a:pt x="172" y="76"/>
                      <a:pt x="162" y="79"/>
                      <a:pt x="153" y="83"/>
                    </a:cubicBezTo>
                    <a:cubicBezTo>
                      <a:pt x="144" y="86"/>
                      <a:pt x="135" y="89"/>
                      <a:pt x="126" y="91"/>
                    </a:cubicBezTo>
                    <a:cubicBezTo>
                      <a:pt x="121" y="92"/>
                      <a:pt x="115" y="93"/>
                      <a:pt x="112" y="96"/>
                    </a:cubicBezTo>
                    <a:cubicBezTo>
                      <a:pt x="111" y="96"/>
                      <a:pt x="110" y="95"/>
                      <a:pt x="108" y="95"/>
                    </a:cubicBezTo>
                    <a:cubicBezTo>
                      <a:pt x="111" y="94"/>
                      <a:pt x="113" y="94"/>
                      <a:pt x="115" y="93"/>
                    </a:cubicBezTo>
                    <a:cubicBezTo>
                      <a:pt x="119" y="91"/>
                      <a:pt x="124" y="90"/>
                      <a:pt x="129" y="89"/>
                    </a:cubicBezTo>
                    <a:cubicBezTo>
                      <a:pt x="137" y="87"/>
                      <a:pt x="146" y="84"/>
                      <a:pt x="154" y="81"/>
                    </a:cubicBezTo>
                    <a:cubicBezTo>
                      <a:pt x="163" y="79"/>
                      <a:pt x="171" y="75"/>
                      <a:pt x="179" y="73"/>
                    </a:cubicBezTo>
                    <a:cubicBezTo>
                      <a:pt x="187" y="71"/>
                      <a:pt x="194" y="69"/>
                      <a:pt x="202" y="66"/>
                    </a:cubicBezTo>
                    <a:cubicBezTo>
                      <a:pt x="204" y="69"/>
                      <a:pt x="205" y="73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lose/>
                    <a:moveTo>
                      <a:pt x="87" y="65"/>
                    </a:moveTo>
                    <a:cubicBezTo>
                      <a:pt x="88" y="65"/>
                      <a:pt x="90" y="64"/>
                      <a:pt x="90" y="64"/>
                    </a:cubicBezTo>
                    <a:cubicBezTo>
                      <a:pt x="92" y="63"/>
                      <a:pt x="94" y="63"/>
                      <a:pt x="96" y="62"/>
                    </a:cubicBezTo>
                    <a:cubicBezTo>
                      <a:pt x="101" y="61"/>
                      <a:pt x="105" y="60"/>
                      <a:pt x="110" y="59"/>
                    </a:cubicBezTo>
                    <a:cubicBezTo>
                      <a:pt x="119" y="57"/>
                      <a:pt x="127" y="56"/>
                      <a:pt x="135" y="52"/>
                    </a:cubicBezTo>
                    <a:cubicBezTo>
                      <a:pt x="135" y="52"/>
                      <a:pt x="135" y="51"/>
                      <a:pt x="135" y="51"/>
                    </a:cubicBezTo>
                    <a:cubicBezTo>
                      <a:pt x="127" y="52"/>
                      <a:pt x="120" y="54"/>
                      <a:pt x="112" y="56"/>
                    </a:cubicBezTo>
                    <a:cubicBezTo>
                      <a:pt x="108" y="57"/>
                      <a:pt x="104" y="58"/>
                      <a:pt x="100" y="59"/>
                    </a:cubicBezTo>
                    <a:cubicBezTo>
                      <a:pt x="96" y="60"/>
                      <a:pt x="93" y="61"/>
                      <a:pt x="90" y="62"/>
                    </a:cubicBezTo>
                    <a:cubicBezTo>
                      <a:pt x="90" y="62"/>
                      <a:pt x="90" y="61"/>
                      <a:pt x="91" y="61"/>
                    </a:cubicBezTo>
                    <a:cubicBezTo>
                      <a:pt x="91" y="61"/>
                      <a:pt x="92" y="61"/>
                      <a:pt x="92" y="61"/>
                    </a:cubicBezTo>
                    <a:cubicBezTo>
                      <a:pt x="94" y="60"/>
                      <a:pt x="96" y="59"/>
                      <a:pt x="99" y="58"/>
                    </a:cubicBezTo>
                    <a:cubicBezTo>
                      <a:pt x="102" y="57"/>
                      <a:pt x="106" y="56"/>
                      <a:pt x="110" y="55"/>
                    </a:cubicBezTo>
                    <a:cubicBezTo>
                      <a:pt x="118" y="53"/>
                      <a:pt x="125" y="52"/>
                      <a:pt x="133" y="49"/>
                    </a:cubicBezTo>
                    <a:cubicBezTo>
                      <a:pt x="134" y="50"/>
                      <a:pt x="136" y="52"/>
                      <a:pt x="138" y="54"/>
                    </a:cubicBezTo>
                    <a:cubicBezTo>
                      <a:pt x="129" y="55"/>
                      <a:pt x="121" y="58"/>
                      <a:pt x="113" y="60"/>
                    </a:cubicBezTo>
                    <a:cubicBezTo>
                      <a:pt x="108" y="61"/>
                      <a:pt x="103" y="62"/>
                      <a:pt x="98" y="63"/>
                    </a:cubicBezTo>
                    <a:cubicBezTo>
                      <a:pt x="95" y="63"/>
                      <a:pt x="91" y="65"/>
                      <a:pt x="87" y="66"/>
                    </a:cubicBezTo>
                    <a:cubicBezTo>
                      <a:pt x="87" y="66"/>
                      <a:pt x="87" y="66"/>
                      <a:pt x="86" y="66"/>
                    </a:cubicBezTo>
                    <a:cubicBezTo>
                      <a:pt x="87" y="66"/>
                      <a:pt x="87" y="66"/>
                      <a:pt x="87" y="65"/>
                    </a:cubicBezTo>
                    <a:close/>
                    <a:moveTo>
                      <a:pt x="115" y="52"/>
                    </a:moveTo>
                    <a:cubicBezTo>
                      <a:pt x="109" y="53"/>
                      <a:pt x="103" y="56"/>
                      <a:pt x="96" y="57"/>
                    </a:cubicBezTo>
                    <a:cubicBezTo>
                      <a:pt x="91" y="58"/>
                      <a:pt x="101" y="55"/>
                      <a:pt x="101" y="55"/>
                    </a:cubicBezTo>
                    <a:cubicBezTo>
                      <a:pt x="104" y="53"/>
                      <a:pt x="107" y="53"/>
                      <a:pt x="109" y="52"/>
                    </a:cubicBezTo>
                    <a:cubicBezTo>
                      <a:pt x="115" y="50"/>
                      <a:pt x="122" y="49"/>
                      <a:pt x="128" y="47"/>
                    </a:cubicBezTo>
                    <a:cubicBezTo>
                      <a:pt x="128" y="47"/>
                      <a:pt x="128" y="46"/>
                      <a:pt x="128" y="46"/>
                    </a:cubicBezTo>
                    <a:cubicBezTo>
                      <a:pt x="129" y="47"/>
                      <a:pt x="131" y="48"/>
                      <a:pt x="132" y="48"/>
                    </a:cubicBezTo>
                    <a:cubicBezTo>
                      <a:pt x="126" y="50"/>
                      <a:pt x="120" y="50"/>
                      <a:pt x="115" y="52"/>
                    </a:cubicBezTo>
                    <a:close/>
                    <a:moveTo>
                      <a:pt x="128" y="46"/>
                    </a:moveTo>
                    <a:cubicBezTo>
                      <a:pt x="120" y="47"/>
                      <a:pt x="113" y="48"/>
                      <a:pt x="105" y="50"/>
                    </a:cubicBezTo>
                    <a:cubicBezTo>
                      <a:pt x="110" y="48"/>
                      <a:pt x="115" y="46"/>
                      <a:pt x="120" y="45"/>
                    </a:cubicBezTo>
                    <a:cubicBezTo>
                      <a:pt x="123" y="45"/>
                      <a:pt x="126" y="45"/>
                      <a:pt x="128" y="46"/>
                    </a:cubicBezTo>
                    <a:close/>
                    <a:moveTo>
                      <a:pt x="103" y="51"/>
                    </a:moveTo>
                    <a:cubicBezTo>
                      <a:pt x="108" y="50"/>
                      <a:pt x="112" y="50"/>
                      <a:pt x="116" y="49"/>
                    </a:cubicBezTo>
                    <a:cubicBezTo>
                      <a:pt x="119" y="49"/>
                      <a:pt x="121" y="48"/>
                      <a:pt x="123" y="48"/>
                    </a:cubicBezTo>
                    <a:cubicBezTo>
                      <a:pt x="124" y="47"/>
                      <a:pt x="125" y="47"/>
                      <a:pt x="126" y="47"/>
                    </a:cubicBezTo>
                    <a:cubicBezTo>
                      <a:pt x="124" y="48"/>
                      <a:pt x="123" y="48"/>
                      <a:pt x="121" y="48"/>
                    </a:cubicBezTo>
                    <a:cubicBezTo>
                      <a:pt x="116" y="50"/>
                      <a:pt x="111" y="50"/>
                      <a:pt x="106" y="52"/>
                    </a:cubicBezTo>
                    <a:cubicBezTo>
                      <a:pt x="103" y="53"/>
                      <a:pt x="99" y="54"/>
                      <a:pt x="96" y="56"/>
                    </a:cubicBezTo>
                    <a:cubicBezTo>
                      <a:pt x="98" y="54"/>
                      <a:pt x="101" y="53"/>
                      <a:pt x="103" y="51"/>
                    </a:cubicBezTo>
                    <a:close/>
                    <a:moveTo>
                      <a:pt x="94" y="58"/>
                    </a:moveTo>
                    <a:cubicBezTo>
                      <a:pt x="100" y="57"/>
                      <a:pt x="107" y="55"/>
                      <a:pt x="113" y="53"/>
                    </a:cubicBezTo>
                    <a:cubicBezTo>
                      <a:pt x="117" y="52"/>
                      <a:pt x="120" y="51"/>
                      <a:pt x="124" y="51"/>
                    </a:cubicBezTo>
                    <a:cubicBezTo>
                      <a:pt x="125" y="51"/>
                      <a:pt x="125" y="50"/>
                      <a:pt x="126" y="50"/>
                    </a:cubicBezTo>
                    <a:cubicBezTo>
                      <a:pt x="120" y="52"/>
                      <a:pt x="114" y="53"/>
                      <a:pt x="108" y="55"/>
                    </a:cubicBezTo>
                    <a:cubicBezTo>
                      <a:pt x="103" y="56"/>
                      <a:pt x="97" y="58"/>
                      <a:pt x="92" y="60"/>
                    </a:cubicBezTo>
                    <a:cubicBezTo>
                      <a:pt x="92" y="59"/>
                      <a:pt x="93" y="59"/>
                      <a:pt x="94" y="58"/>
                    </a:cubicBezTo>
                    <a:close/>
                    <a:moveTo>
                      <a:pt x="88" y="64"/>
                    </a:moveTo>
                    <a:cubicBezTo>
                      <a:pt x="89" y="63"/>
                      <a:pt x="89" y="63"/>
                      <a:pt x="89" y="63"/>
                    </a:cubicBezTo>
                    <a:cubicBezTo>
                      <a:pt x="91" y="62"/>
                      <a:pt x="93" y="62"/>
                      <a:pt x="95" y="61"/>
                    </a:cubicBezTo>
                    <a:cubicBezTo>
                      <a:pt x="99" y="60"/>
                      <a:pt x="103" y="59"/>
                      <a:pt x="107" y="58"/>
                    </a:cubicBezTo>
                    <a:cubicBezTo>
                      <a:pt x="112" y="57"/>
                      <a:pt x="116" y="56"/>
                      <a:pt x="121" y="55"/>
                    </a:cubicBezTo>
                    <a:cubicBezTo>
                      <a:pt x="125" y="54"/>
                      <a:pt x="130" y="53"/>
                      <a:pt x="133" y="52"/>
                    </a:cubicBezTo>
                    <a:cubicBezTo>
                      <a:pt x="119" y="59"/>
                      <a:pt x="102" y="58"/>
                      <a:pt x="88" y="64"/>
                    </a:cubicBezTo>
                    <a:cubicBezTo>
                      <a:pt x="88" y="64"/>
                      <a:pt x="88" y="64"/>
                      <a:pt x="88" y="64"/>
                    </a:cubicBezTo>
                    <a:close/>
                    <a:moveTo>
                      <a:pt x="86" y="67"/>
                    </a:moveTo>
                    <a:cubicBezTo>
                      <a:pt x="88" y="67"/>
                      <a:pt x="91" y="66"/>
                      <a:pt x="93" y="65"/>
                    </a:cubicBezTo>
                    <a:cubicBezTo>
                      <a:pt x="97" y="64"/>
                      <a:pt x="101" y="63"/>
                      <a:pt x="106" y="62"/>
                    </a:cubicBezTo>
                    <a:cubicBezTo>
                      <a:pt x="117" y="60"/>
                      <a:pt x="127" y="56"/>
                      <a:pt x="138" y="55"/>
                    </a:cubicBezTo>
                    <a:cubicBezTo>
                      <a:pt x="139" y="55"/>
                      <a:pt x="140" y="56"/>
                      <a:pt x="140" y="57"/>
                    </a:cubicBezTo>
                    <a:cubicBezTo>
                      <a:pt x="140" y="57"/>
                      <a:pt x="140" y="57"/>
                      <a:pt x="140" y="57"/>
                    </a:cubicBezTo>
                    <a:cubicBezTo>
                      <a:pt x="131" y="58"/>
                      <a:pt x="121" y="60"/>
                      <a:pt x="112" y="63"/>
                    </a:cubicBezTo>
                    <a:cubicBezTo>
                      <a:pt x="103" y="65"/>
                      <a:pt x="94" y="68"/>
                      <a:pt x="85" y="69"/>
                    </a:cubicBezTo>
                    <a:cubicBezTo>
                      <a:pt x="85" y="69"/>
                      <a:pt x="86" y="68"/>
                      <a:pt x="86" y="67"/>
                    </a:cubicBezTo>
                    <a:close/>
                    <a:moveTo>
                      <a:pt x="153" y="42"/>
                    </a:moveTo>
                    <a:cubicBezTo>
                      <a:pt x="153" y="41"/>
                      <a:pt x="153" y="41"/>
                      <a:pt x="153" y="41"/>
                    </a:cubicBezTo>
                    <a:cubicBezTo>
                      <a:pt x="153" y="41"/>
                      <a:pt x="153" y="41"/>
                      <a:pt x="153" y="41"/>
                    </a:cubicBezTo>
                    <a:cubicBezTo>
                      <a:pt x="156" y="39"/>
                      <a:pt x="159" y="37"/>
                      <a:pt x="162" y="35"/>
                    </a:cubicBezTo>
                    <a:cubicBezTo>
                      <a:pt x="161" y="36"/>
                      <a:pt x="161" y="36"/>
                      <a:pt x="160" y="36"/>
                    </a:cubicBezTo>
                    <a:cubicBezTo>
                      <a:pt x="158" y="38"/>
                      <a:pt x="156" y="40"/>
                      <a:pt x="153" y="42"/>
                    </a:cubicBezTo>
                    <a:cubicBezTo>
                      <a:pt x="153" y="42"/>
                      <a:pt x="153" y="42"/>
                      <a:pt x="153" y="42"/>
                    </a:cubicBezTo>
                    <a:close/>
                    <a:moveTo>
                      <a:pt x="154" y="42"/>
                    </a:moveTo>
                    <a:cubicBezTo>
                      <a:pt x="157" y="41"/>
                      <a:pt x="159" y="40"/>
                      <a:pt x="162" y="38"/>
                    </a:cubicBezTo>
                    <a:cubicBezTo>
                      <a:pt x="159" y="40"/>
                      <a:pt x="157" y="42"/>
                      <a:pt x="154" y="44"/>
                    </a:cubicBezTo>
                    <a:cubicBezTo>
                      <a:pt x="154" y="43"/>
                      <a:pt x="154" y="43"/>
                      <a:pt x="154" y="42"/>
                    </a:cubicBezTo>
                    <a:cubicBezTo>
                      <a:pt x="154" y="42"/>
                      <a:pt x="154" y="42"/>
                      <a:pt x="154" y="42"/>
                    </a:cubicBezTo>
                    <a:close/>
                    <a:moveTo>
                      <a:pt x="163" y="40"/>
                    </a:moveTo>
                    <a:cubicBezTo>
                      <a:pt x="164" y="39"/>
                      <a:pt x="166" y="38"/>
                      <a:pt x="167" y="37"/>
                    </a:cubicBezTo>
                    <a:cubicBezTo>
                      <a:pt x="168" y="37"/>
                      <a:pt x="173" y="34"/>
                      <a:pt x="171" y="36"/>
                    </a:cubicBezTo>
                    <a:cubicBezTo>
                      <a:pt x="169" y="38"/>
                      <a:pt x="166" y="39"/>
                      <a:pt x="164" y="41"/>
                    </a:cubicBezTo>
                    <a:cubicBezTo>
                      <a:pt x="161" y="43"/>
                      <a:pt x="158" y="45"/>
                      <a:pt x="156" y="47"/>
                    </a:cubicBezTo>
                    <a:cubicBezTo>
                      <a:pt x="155" y="46"/>
                      <a:pt x="155" y="45"/>
                      <a:pt x="155" y="45"/>
                    </a:cubicBezTo>
                    <a:cubicBezTo>
                      <a:pt x="157" y="43"/>
                      <a:pt x="160" y="41"/>
                      <a:pt x="163" y="40"/>
                    </a:cubicBezTo>
                    <a:close/>
                    <a:moveTo>
                      <a:pt x="156" y="48"/>
                    </a:moveTo>
                    <a:cubicBezTo>
                      <a:pt x="160" y="46"/>
                      <a:pt x="164" y="43"/>
                      <a:pt x="169" y="41"/>
                    </a:cubicBezTo>
                    <a:cubicBezTo>
                      <a:pt x="171" y="40"/>
                      <a:pt x="173" y="39"/>
                      <a:pt x="175" y="38"/>
                    </a:cubicBezTo>
                    <a:cubicBezTo>
                      <a:pt x="173" y="39"/>
                      <a:pt x="171" y="41"/>
                      <a:pt x="170" y="42"/>
                    </a:cubicBezTo>
                    <a:cubicBezTo>
                      <a:pt x="167" y="44"/>
                      <a:pt x="165" y="46"/>
                      <a:pt x="162" y="47"/>
                    </a:cubicBezTo>
                    <a:cubicBezTo>
                      <a:pt x="160" y="48"/>
                      <a:pt x="159" y="49"/>
                      <a:pt x="157" y="50"/>
                    </a:cubicBezTo>
                    <a:cubicBezTo>
                      <a:pt x="157" y="50"/>
                      <a:pt x="157" y="49"/>
                      <a:pt x="157" y="49"/>
                    </a:cubicBezTo>
                    <a:cubicBezTo>
                      <a:pt x="157" y="49"/>
                      <a:pt x="156" y="48"/>
                      <a:pt x="156" y="48"/>
                    </a:cubicBezTo>
                    <a:cubicBezTo>
                      <a:pt x="156" y="48"/>
                      <a:pt x="156" y="48"/>
                      <a:pt x="156" y="48"/>
                    </a:cubicBezTo>
                    <a:close/>
                    <a:moveTo>
                      <a:pt x="158" y="50"/>
                    </a:moveTo>
                    <a:cubicBezTo>
                      <a:pt x="158" y="50"/>
                      <a:pt x="159" y="50"/>
                      <a:pt x="159" y="50"/>
                    </a:cubicBezTo>
                    <a:cubicBezTo>
                      <a:pt x="160" y="49"/>
                      <a:pt x="161" y="48"/>
                      <a:pt x="163" y="48"/>
                    </a:cubicBezTo>
                    <a:cubicBezTo>
                      <a:pt x="165" y="46"/>
                      <a:pt x="167" y="45"/>
                      <a:pt x="170" y="44"/>
                    </a:cubicBezTo>
                    <a:cubicBezTo>
                      <a:pt x="172" y="43"/>
                      <a:pt x="174" y="42"/>
                      <a:pt x="176" y="41"/>
                    </a:cubicBezTo>
                    <a:cubicBezTo>
                      <a:pt x="177" y="40"/>
                      <a:pt x="177" y="40"/>
                      <a:pt x="176" y="42"/>
                    </a:cubicBezTo>
                    <a:cubicBezTo>
                      <a:pt x="174" y="43"/>
                      <a:pt x="173" y="44"/>
                      <a:pt x="172" y="45"/>
                    </a:cubicBezTo>
                    <a:cubicBezTo>
                      <a:pt x="170" y="46"/>
                      <a:pt x="169" y="47"/>
                      <a:pt x="168" y="47"/>
                    </a:cubicBezTo>
                    <a:cubicBezTo>
                      <a:pt x="167" y="48"/>
                      <a:pt x="166" y="48"/>
                      <a:pt x="166" y="49"/>
                    </a:cubicBezTo>
                    <a:cubicBezTo>
                      <a:pt x="165" y="49"/>
                      <a:pt x="164" y="49"/>
                      <a:pt x="164" y="49"/>
                    </a:cubicBezTo>
                    <a:cubicBezTo>
                      <a:pt x="161" y="50"/>
                      <a:pt x="160" y="53"/>
                      <a:pt x="158" y="50"/>
                    </a:cubicBezTo>
                    <a:cubicBezTo>
                      <a:pt x="158" y="50"/>
                      <a:pt x="158" y="50"/>
                      <a:pt x="158" y="50"/>
                    </a:cubicBezTo>
                    <a:close/>
                    <a:moveTo>
                      <a:pt x="167" y="49"/>
                    </a:moveTo>
                    <a:cubicBezTo>
                      <a:pt x="167" y="49"/>
                      <a:pt x="168" y="48"/>
                      <a:pt x="168" y="48"/>
                    </a:cubicBezTo>
                    <a:cubicBezTo>
                      <a:pt x="168" y="48"/>
                      <a:pt x="169" y="47"/>
                      <a:pt x="170" y="47"/>
                    </a:cubicBezTo>
                    <a:cubicBezTo>
                      <a:pt x="172" y="46"/>
                      <a:pt x="174" y="45"/>
                      <a:pt x="176" y="45"/>
                    </a:cubicBezTo>
                    <a:cubicBezTo>
                      <a:pt x="177" y="44"/>
                      <a:pt x="184" y="40"/>
                      <a:pt x="180" y="44"/>
                    </a:cubicBezTo>
                    <a:cubicBezTo>
                      <a:pt x="178" y="46"/>
                      <a:pt x="174" y="48"/>
                      <a:pt x="172" y="50"/>
                    </a:cubicBezTo>
                    <a:cubicBezTo>
                      <a:pt x="170" y="50"/>
                      <a:pt x="168" y="49"/>
                      <a:pt x="167" y="49"/>
                    </a:cubicBezTo>
                    <a:cubicBezTo>
                      <a:pt x="167" y="49"/>
                      <a:pt x="167" y="49"/>
                      <a:pt x="167" y="49"/>
                    </a:cubicBezTo>
                    <a:close/>
                    <a:moveTo>
                      <a:pt x="181" y="47"/>
                    </a:moveTo>
                    <a:cubicBezTo>
                      <a:pt x="185" y="45"/>
                      <a:pt x="182" y="48"/>
                      <a:pt x="180" y="49"/>
                    </a:cubicBezTo>
                    <a:cubicBezTo>
                      <a:pt x="179" y="50"/>
                      <a:pt x="177" y="51"/>
                      <a:pt x="175" y="52"/>
                    </a:cubicBezTo>
                    <a:cubicBezTo>
                      <a:pt x="174" y="52"/>
                      <a:pt x="174" y="51"/>
                      <a:pt x="173" y="51"/>
                    </a:cubicBezTo>
                    <a:cubicBezTo>
                      <a:pt x="176" y="50"/>
                      <a:pt x="178" y="48"/>
                      <a:pt x="181" y="47"/>
                    </a:cubicBezTo>
                    <a:close/>
                    <a:moveTo>
                      <a:pt x="176" y="53"/>
                    </a:moveTo>
                    <a:cubicBezTo>
                      <a:pt x="179" y="52"/>
                      <a:pt x="184" y="51"/>
                      <a:pt x="186" y="49"/>
                    </a:cubicBezTo>
                    <a:cubicBezTo>
                      <a:pt x="184" y="51"/>
                      <a:pt x="181" y="52"/>
                      <a:pt x="178" y="54"/>
                    </a:cubicBezTo>
                    <a:cubicBezTo>
                      <a:pt x="178" y="54"/>
                      <a:pt x="177" y="53"/>
                      <a:pt x="176" y="53"/>
                    </a:cubicBezTo>
                    <a:close/>
                    <a:moveTo>
                      <a:pt x="180" y="59"/>
                    </a:moveTo>
                    <a:cubicBezTo>
                      <a:pt x="180" y="58"/>
                      <a:pt x="180" y="58"/>
                      <a:pt x="180" y="58"/>
                    </a:cubicBezTo>
                    <a:cubicBezTo>
                      <a:pt x="182" y="57"/>
                      <a:pt x="184" y="56"/>
                      <a:pt x="186" y="56"/>
                    </a:cubicBezTo>
                    <a:cubicBezTo>
                      <a:pt x="184" y="57"/>
                      <a:pt x="182" y="58"/>
                      <a:pt x="180" y="59"/>
                    </a:cubicBezTo>
                    <a:close/>
                    <a:moveTo>
                      <a:pt x="174" y="63"/>
                    </a:moveTo>
                    <a:cubicBezTo>
                      <a:pt x="174" y="63"/>
                      <a:pt x="174" y="63"/>
                      <a:pt x="175" y="64"/>
                    </a:cubicBezTo>
                    <a:cubicBezTo>
                      <a:pt x="174" y="64"/>
                      <a:pt x="174" y="64"/>
                      <a:pt x="173" y="64"/>
                    </a:cubicBezTo>
                    <a:cubicBezTo>
                      <a:pt x="173" y="63"/>
                      <a:pt x="173" y="63"/>
                      <a:pt x="174" y="63"/>
                    </a:cubicBezTo>
                    <a:close/>
                    <a:moveTo>
                      <a:pt x="172" y="62"/>
                    </a:moveTo>
                    <a:cubicBezTo>
                      <a:pt x="172" y="62"/>
                      <a:pt x="172" y="62"/>
                      <a:pt x="172" y="62"/>
                    </a:cubicBezTo>
                    <a:cubicBezTo>
                      <a:pt x="172" y="62"/>
                      <a:pt x="171" y="62"/>
                      <a:pt x="172" y="62"/>
                    </a:cubicBezTo>
                    <a:close/>
                    <a:moveTo>
                      <a:pt x="169" y="60"/>
                    </a:moveTo>
                    <a:cubicBezTo>
                      <a:pt x="170" y="60"/>
                      <a:pt x="170" y="60"/>
                      <a:pt x="171" y="61"/>
                    </a:cubicBezTo>
                    <a:cubicBezTo>
                      <a:pt x="169" y="61"/>
                      <a:pt x="167" y="62"/>
                      <a:pt x="169" y="60"/>
                    </a:cubicBezTo>
                    <a:cubicBezTo>
                      <a:pt x="169" y="60"/>
                      <a:pt x="169" y="60"/>
                      <a:pt x="169" y="60"/>
                    </a:cubicBezTo>
                    <a:close/>
                    <a:moveTo>
                      <a:pt x="169" y="59"/>
                    </a:moveTo>
                    <a:cubicBezTo>
                      <a:pt x="168" y="60"/>
                      <a:pt x="167" y="60"/>
                      <a:pt x="167" y="60"/>
                    </a:cubicBezTo>
                    <a:cubicBezTo>
                      <a:pt x="167" y="59"/>
                      <a:pt x="167" y="59"/>
                      <a:pt x="167" y="58"/>
                    </a:cubicBezTo>
                    <a:cubicBezTo>
                      <a:pt x="168" y="58"/>
                      <a:pt x="168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lose/>
                    <a:moveTo>
                      <a:pt x="166" y="61"/>
                    </a:moveTo>
                    <a:cubicBezTo>
                      <a:pt x="167" y="60"/>
                      <a:pt x="168" y="60"/>
                      <a:pt x="167" y="61"/>
                    </a:cubicBezTo>
                    <a:cubicBezTo>
                      <a:pt x="167" y="61"/>
                      <a:pt x="167" y="61"/>
                      <a:pt x="167" y="61"/>
                    </a:cubicBezTo>
                    <a:cubicBezTo>
                      <a:pt x="167" y="61"/>
                      <a:pt x="167" y="61"/>
                      <a:pt x="166" y="61"/>
                    </a:cubicBezTo>
                    <a:cubicBezTo>
                      <a:pt x="166" y="61"/>
                      <a:pt x="166" y="61"/>
                      <a:pt x="166" y="61"/>
                    </a:cubicBezTo>
                    <a:close/>
                    <a:moveTo>
                      <a:pt x="170" y="62"/>
                    </a:moveTo>
                    <a:cubicBezTo>
                      <a:pt x="170" y="62"/>
                      <a:pt x="170" y="63"/>
                      <a:pt x="170" y="63"/>
                    </a:cubicBezTo>
                    <a:cubicBezTo>
                      <a:pt x="170" y="63"/>
                      <a:pt x="169" y="62"/>
                      <a:pt x="169" y="62"/>
                    </a:cubicBezTo>
                    <a:cubicBezTo>
                      <a:pt x="169" y="62"/>
                      <a:pt x="168" y="62"/>
                      <a:pt x="168" y="62"/>
                    </a:cubicBezTo>
                    <a:cubicBezTo>
                      <a:pt x="169" y="62"/>
                      <a:pt x="171" y="62"/>
                      <a:pt x="170" y="62"/>
                    </a:cubicBezTo>
                    <a:close/>
                    <a:moveTo>
                      <a:pt x="172" y="64"/>
                    </a:moveTo>
                    <a:cubicBezTo>
                      <a:pt x="171" y="63"/>
                      <a:pt x="171" y="63"/>
                      <a:pt x="171" y="63"/>
                    </a:cubicBezTo>
                    <a:cubicBezTo>
                      <a:pt x="172" y="63"/>
                      <a:pt x="173" y="62"/>
                      <a:pt x="172" y="64"/>
                    </a:cubicBezTo>
                    <a:close/>
                    <a:moveTo>
                      <a:pt x="194" y="58"/>
                    </a:moveTo>
                    <a:cubicBezTo>
                      <a:pt x="192" y="58"/>
                      <a:pt x="188" y="61"/>
                      <a:pt x="185" y="62"/>
                    </a:cubicBezTo>
                    <a:cubicBezTo>
                      <a:pt x="182" y="64"/>
                      <a:pt x="178" y="65"/>
                      <a:pt x="175" y="67"/>
                    </a:cubicBezTo>
                    <a:cubicBezTo>
                      <a:pt x="175" y="66"/>
                      <a:pt x="174" y="65"/>
                      <a:pt x="173" y="65"/>
                    </a:cubicBezTo>
                    <a:cubicBezTo>
                      <a:pt x="180" y="64"/>
                      <a:pt x="187" y="59"/>
                      <a:pt x="194" y="58"/>
                    </a:cubicBezTo>
                    <a:close/>
                    <a:moveTo>
                      <a:pt x="176" y="68"/>
                    </a:moveTo>
                    <a:cubicBezTo>
                      <a:pt x="180" y="66"/>
                      <a:pt x="184" y="65"/>
                      <a:pt x="188" y="63"/>
                    </a:cubicBezTo>
                    <a:cubicBezTo>
                      <a:pt x="191" y="62"/>
                      <a:pt x="193" y="61"/>
                      <a:pt x="195" y="61"/>
                    </a:cubicBezTo>
                    <a:cubicBezTo>
                      <a:pt x="193" y="61"/>
                      <a:pt x="191" y="63"/>
                      <a:pt x="189" y="64"/>
                    </a:cubicBezTo>
                    <a:cubicBezTo>
                      <a:pt x="186" y="66"/>
                      <a:pt x="181" y="68"/>
                      <a:pt x="177" y="69"/>
                    </a:cubicBezTo>
                    <a:cubicBezTo>
                      <a:pt x="177" y="69"/>
                      <a:pt x="176" y="70"/>
                      <a:pt x="176" y="70"/>
                    </a:cubicBezTo>
                    <a:cubicBezTo>
                      <a:pt x="176" y="70"/>
                      <a:pt x="176" y="70"/>
                      <a:pt x="176" y="69"/>
                    </a:cubicBezTo>
                    <a:cubicBezTo>
                      <a:pt x="176" y="69"/>
                      <a:pt x="176" y="68"/>
                      <a:pt x="176" y="68"/>
                    </a:cubicBezTo>
                    <a:close/>
                    <a:moveTo>
                      <a:pt x="167" y="73"/>
                    </a:moveTo>
                    <a:cubicBezTo>
                      <a:pt x="167" y="73"/>
                      <a:pt x="168" y="73"/>
                      <a:pt x="168" y="73"/>
                    </a:cubicBezTo>
                    <a:cubicBezTo>
                      <a:pt x="160" y="77"/>
                      <a:pt x="152" y="79"/>
                      <a:pt x="144" y="81"/>
                    </a:cubicBezTo>
                    <a:cubicBezTo>
                      <a:pt x="148" y="80"/>
                      <a:pt x="151" y="79"/>
                      <a:pt x="155" y="77"/>
                    </a:cubicBezTo>
                    <a:cubicBezTo>
                      <a:pt x="157" y="77"/>
                      <a:pt x="160" y="75"/>
                      <a:pt x="162" y="75"/>
                    </a:cubicBezTo>
                    <a:cubicBezTo>
                      <a:pt x="164" y="74"/>
                      <a:pt x="165" y="74"/>
                      <a:pt x="167" y="73"/>
                    </a:cubicBezTo>
                    <a:cubicBezTo>
                      <a:pt x="167" y="73"/>
                      <a:pt x="167" y="73"/>
                      <a:pt x="167" y="73"/>
                    </a:cubicBezTo>
                    <a:close/>
                    <a:moveTo>
                      <a:pt x="155" y="77"/>
                    </a:moveTo>
                    <a:cubicBezTo>
                      <a:pt x="148" y="79"/>
                      <a:pt x="141" y="81"/>
                      <a:pt x="134" y="84"/>
                    </a:cubicBezTo>
                    <a:cubicBezTo>
                      <a:pt x="127" y="86"/>
                      <a:pt x="120" y="88"/>
                      <a:pt x="113" y="90"/>
                    </a:cubicBezTo>
                    <a:cubicBezTo>
                      <a:pt x="110" y="91"/>
                      <a:pt x="106" y="91"/>
                      <a:pt x="104" y="92"/>
                    </a:cubicBezTo>
                    <a:cubicBezTo>
                      <a:pt x="107" y="90"/>
                      <a:pt x="111" y="90"/>
                      <a:pt x="114" y="88"/>
                    </a:cubicBezTo>
                    <a:cubicBezTo>
                      <a:pt x="119" y="87"/>
                      <a:pt x="124" y="84"/>
                      <a:pt x="129" y="83"/>
                    </a:cubicBezTo>
                    <a:cubicBezTo>
                      <a:pt x="141" y="79"/>
                      <a:pt x="153" y="76"/>
                      <a:pt x="164" y="71"/>
                    </a:cubicBezTo>
                    <a:cubicBezTo>
                      <a:pt x="164" y="71"/>
                      <a:pt x="164" y="71"/>
                      <a:pt x="164" y="71"/>
                    </a:cubicBezTo>
                    <a:cubicBezTo>
                      <a:pt x="165" y="72"/>
                      <a:pt x="166" y="72"/>
                      <a:pt x="166" y="73"/>
                    </a:cubicBezTo>
                    <a:cubicBezTo>
                      <a:pt x="162" y="74"/>
                      <a:pt x="159" y="75"/>
                      <a:pt x="155" y="77"/>
                    </a:cubicBezTo>
                    <a:close/>
                    <a:moveTo>
                      <a:pt x="141" y="79"/>
                    </a:moveTo>
                    <a:cubicBezTo>
                      <a:pt x="145" y="77"/>
                      <a:pt x="149" y="76"/>
                      <a:pt x="153" y="74"/>
                    </a:cubicBezTo>
                    <a:cubicBezTo>
                      <a:pt x="156" y="73"/>
                      <a:pt x="159" y="73"/>
                      <a:pt x="162" y="71"/>
                    </a:cubicBezTo>
                    <a:cubicBezTo>
                      <a:pt x="159" y="73"/>
                      <a:pt x="156" y="74"/>
                      <a:pt x="152" y="75"/>
                    </a:cubicBezTo>
                    <a:cubicBezTo>
                      <a:pt x="148" y="77"/>
                      <a:pt x="144" y="78"/>
                      <a:pt x="141" y="79"/>
                    </a:cubicBezTo>
                    <a:close/>
                    <a:moveTo>
                      <a:pt x="148" y="76"/>
                    </a:moveTo>
                    <a:cubicBezTo>
                      <a:pt x="142" y="78"/>
                      <a:pt x="136" y="80"/>
                      <a:pt x="130" y="82"/>
                    </a:cubicBezTo>
                    <a:cubicBezTo>
                      <a:pt x="129" y="82"/>
                      <a:pt x="129" y="82"/>
                      <a:pt x="128" y="82"/>
                    </a:cubicBezTo>
                    <a:cubicBezTo>
                      <a:pt x="122" y="84"/>
                      <a:pt x="115" y="86"/>
                      <a:pt x="109" y="88"/>
                    </a:cubicBezTo>
                    <a:cubicBezTo>
                      <a:pt x="105" y="89"/>
                      <a:pt x="102" y="90"/>
                      <a:pt x="99" y="91"/>
                    </a:cubicBezTo>
                    <a:cubicBezTo>
                      <a:pt x="97" y="92"/>
                      <a:pt x="101" y="90"/>
                      <a:pt x="101" y="90"/>
                    </a:cubicBezTo>
                    <a:cubicBezTo>
                      <a:pt x="102" y="90"/>
                      <a:pt x="104" y="89"/>
                      <a:pt x="105" y="89"/>
                    </a:cubicBezTo>
                    <a:cubicBezTo>
                      <a:pt x="119" y="84"/>
                      <a:pt x="132" y="79"/>
                      <a:pt x="146" y="74"/>
                    </a:cubicBezTo>
                    <a:cubicBezTo>
                      <a:pt x="149" y="73"/>
                      <a:pt x="152" y="71"/>
                      <a:pt x="154" y="70"/>
                    </a:cubicBezTo>
                    <a:cubicBezTo>
                      <a:pt x="155" y="70"/>
                      <a:pt x="155" y="70"/>
                      <a:pt x="155" y="70"/>
                    </a:cubicBezTo>
                    <a:cubicBezTo>
                      <a:pt x="156" y="70"/>
                      <a:pt x="156" y="70"/>
                      <a:pt x="156" y="70"/>
                    </a:cubicBezTo>
                    <a:cubicBezTo>
                      <a:pt x="156" y="70"/>
                      <a:pt x="157" y="70"/>
                      <a:pt x="157" y="70"/>
                    </a:cubicBezTo>
                    <a:cubicBezTo>
                      <a:pt x="158" y="70"/>
                      <a:pt x="159" y="70"/>
                      <a:pt x="160" y="70"/>
                    </a:cubicBezTo>
                    <a:cubicBezTo>
                      <a:pt x="161" y="70"/>
                      <a:pt x="162" y="70"/>
                      <a:pt x="163" y="71"/>
                    </a:cubicBezTo>
                    <a:cubicBezTo>
                      <a:pt x="157" y="72"/>
                      <a:pt x="153" y="74"/>
                      <a:pt x="148" y="76"/>
                    </a:cubicBezTo>
                    <a:close/>
                    <a:moveTo>
                      <a:pt x="157" y="69"/>
                    </a:moveTo>
                    <a:cubicBezTo>
                      <a:pt x="156" y="69"/>
                      <a:pt x="155" y="69"/>
                      <a:pt x="155" y="70"/>
                    </a:cubicBezTo>
                    <a:cubicBezTo>
                      <a:pt x="147" y="71"/>
                      <a:pt x="141" y="73"/>
                      <a:pt x="134" y="76"/>
                    </a:cubicBezTo>
                    <a:cubicBezTo>
                      <a:pt x="128" y="78"/>
                      <a:pt x="122" y="80"/>
                      <a:pt x="117" y="81"/>
                    </a:cubicBezTo>
                    <a:cubicBezTo>
                      <a:pt x="119" y="80"/>
                      <a:pt x="122" y="80"/>
                      <a:pt x="125" y="79"/>
                    </a:cubicBezTo>
                    <a:cubicBezTo>
                      <a:pt x="134" y="75"/>
                      <a:pt x="145" y="72"/>
                      <a:pt x="154" y="67"/>
                    </a:cubicBezTo>
                    <a:cubicBezTo>
                      <a:pt x="155" y="68"/>
                      <a:pt x="157" y="68"/>
                      <a:pt x="158" y="69"/>
                    </a:cubicBezTo>
                    <a:cubicBezTo>
                      <a:pt x="158" y="69"/>
                      <a:pt x="158" y="69"/>
                      <a:pt x="157" y="69"/>
                    </a:cubicBezTo>
                    <a:close/>
                    <a:moveTo>
                      <a:pt x="123" y="76"/>
                    </a:moveTo>
                    <a:cubicBezTo>
                      <a:pt x="117" y="78"/>
                      <a:pt x="111" y="79"/>
                      <a:pt x="105" y="81"/>
                    </a:cubicBezTo>
                    <a:cubicBezTo>
                      <a:pt x="100" y="82"/>
                      <a:pt x="95" y="84"/>
                      <a:pt x="90" y="86"/>
                    </a:cubicBezTo>
                    <a:cubicBezTo>
                      <a:pt x="88" y="87"/>
                      <a:pt x="84" y="88"/>
                      <a:pt x="90" y="86"/>
                    </a:cubicBezTo>
                    <a:cubicBezTo>
                      <a:pt x="93" y="85"/>
                      <a:pt x="95" y="84"/>
                      <a:pt x="98" y="83"/>
                    </a:cubicBezTo>
                    <a:cubicBezTo>
                      <a:pt x="104" y="81"/>
                      <a:pt x="109" y="79"/>
                      <a:pt x="115" y="77"/>
                    </a:cubicBezTo>
                    <a:cubicBezTo>
                      <a:pt x="126" y="73"/>
                      <a:pt x="137" y="68"/>
                      <a:pt x="149" y="64"/>
                    </a:cubicBezTo>
                    <a:cubicBezTo>
                      <a:pt x="150" y="65"/>
                      <a:pt x="152" y="66"/>
                      <a:pt x="153" y="67"/>
                    </a:cubicBezTo>
                    <a:cubicBezTo>
                      <a:pt x="143" y="70"/>
                      <a:pt x="133" y="73"/>
                      <a:pt x="123" y="76"/>
                    </a:cubicBezTo>
                    <a:close/>
                    <a:moveTo>
                      <a:pt x="117" y="73"/>
                    </a:moveTo>
                    <a:cubicBezTo>
                      <a:pt x="107" y="76"/>
                      <a:pt x="97" y="80"/>
                      <a:pt x="86" y="83"/>
                    </a:cubicBezTo>
                    <a:cubicBezTo>
                      <a:pt x="80" y="84"/>
                      <a:pt x="89" y="81"/>
                      <a:pt x="90" y="81"/>
                    </a:cubicBezTo>
                    <a:cubicBezTo>
                      <a:pt x="93" y="80"/>
                      <a:pt x="96" y="80"/>
                      <a:pt x="98" y="79"/>
                    </a:cubicBezTo>
                    <a:cubicBezTo>
                      <a:pt x="104" y="77"/>
                      <a:pt x="109" y="75"/>
                      <a:pt x="114" y="73"/>
                    </a:cubicBezTo>
                    <a:cubicBezTo>
                      <a:pt x="125" y="70"/>
                      <a:pt x="135" y="67"/>
                      <a:pt x="145" y="62"/>
                    </a:cubicBezTo>
                    <a:cubicBezTo>
                      <a:pt x="145" y="62"/>
                      <a:pt x="145" y="62"/>
                      <a:pt x="145" y="62"/>
                    </a:cubicBezTo>
                    <a:cubicBezTo>
                      <a:pt x="146" y="62"/>
                      <a:pt x="147" y="63"/>
                      <a:pt x="147" y="63"/>
                    </a:cubicBezTo>
                    <a:cubicBezTo>
                      <a:pt x="147" y="63"/>
                      <a:pt x="148" y="63"/>
                      <a:pt x="148" y="63"/>
                    </a:cubicBezTo>
                    <a:cubicBezTo>
                      <a:pt x="138" y="67"/>
                      <a:pt x="127" y="70"/>
                      <a:pt x="117" y="73"/>
                    </a:cubicBezTo>
                    <a:close/>
                    <a:moveTo>
                      <a:pt x="145" y="61"/>
                    </a:moveTo>
                    <a:cubicBezTo>
                      <a:pt x="134" y="63"/>
                      <a:pt x="124" y="67"/>
                      <a:pt x="114" y="70"/>
                    </a:cubicBezTo>
                    <a:cubicBezTo>
                      <a:pt x="112" y="71"/>
                      <a:pt x="111" y="71"/>
                      <a:pt x="109" y="71"/>
                    </a:cubicBezTo>
                    <a:cubicBezTo>
                      <a:pt x="110" y="71"/>
                      <a:pt x="112" y="71"/>
                      <a:pt x="113" y="70"/>
                    </a:cubicBezTo>
                    <a:cubicBezTo>
                      <a:pt x="123" y="67"/>
                      <a:pt x="133" y="64"/>
                      <a:pt x="143" y="60"/>
                    </a:cubicBezTo>
                    <a:cubicBezTo>
                      <a:pt x="143" y="60"/>
                      <a:pt x="143" y="59"/>
                      <a:pt x="142" y="59"/>
                    </a:cubicBezTo>
                    <a:cubicBezTo>
                      <a:pt x="132" y="61"/>
                      <a:pt x="123" y="64"/>
                      <a:pt x="114" y="67"/>
                    </a:cubicBezTo>
                    <a:cubicBezTo>
                      <a:pt x="108" y="68"/>
                      <a:pt x="103" y="70"/>
                      <a:pt x="97" y="71"/>
                    </a:cubicBezTo>
                    <a:cubicBezTo>
                      <a:pt x="93" y="73"/>
                      <a:pt x="86" y="73"/>
                      <a:pt x="82" y="76"/>
                    </a:cubicBezTo>
                    <a:cubicBezTo>
                      <a:pt x="82" y="76"/>
                      <a:pt x="82" y="76"/>
                      <a:pt x="82" y="76"/>
                    </a:cubicBezTo>
                    <a:cubicBezTo>
                      <a:pt x="91" y="71"/>
                      <a:pt x="102" y="69"/>
                      <a:pt x="111" y="66"/>
                    </a:cubicBezTo>
                    <a:cubicBezTo>
                      <a:pt x="116" y="64"/>
                      <a:pt x="121" y="62"/>
                      <a:pt x="127" y="61"/>
                    </a:cubicBezTo>
                    <a:cubicBezTo>
                      <a:pt x="131" y="60"/>
                      <a:pt x="136" y="59"/>
                      <a:pt x="140" y="57"/>
                    </a:cubicBezTo>
                    <a:cubicBezTo>
                      <a:pt x="140" y="57"/>
                      <a:pt x="141" y="57"/>
                      <a:pt x="141" y="57"/>
                    </a:cubicBezTo>
                    <a:cubicBezTo>
                      <a:pt x="142" y="59"/>
                      <a:pt x="143" y="60"/>
                      <a:pt x="145" y="61"/>
                    </a:cubicBezTo>
                    <a:cubicBezTo>
                      <a:pt x="145" y="61"/>
                      <a:pt x="145" y="61"/>
                      <a:pt x="145" y="61"/>
                    </a:cubicBezTo>
                    <a:close/>
                    <a:moveTo>
                      <a:pt x="82" y="76"/>
                    </a:moveTo>
                    <a:cubicBezTo>
                      <a:pt x="92" y="74"/>
                      <a:pt x="102" y="71"/>
                      <a:pt x="112" y="68"/>
                    </a:cubicBezTo>
                    <a:cubicBezTo>
                      <a:pt x="117" y="67"/>
                      <a:pt x="122" y="65"/>
                      <a:pt x="128" y="63"/>
                    </a:cubicBezTo>
                    <a:cubicBezTo>
                      <a:pt x="132" y="62"/>
                      <a:pt x="138" y="61"/>
                      <a:pt x="141" y="60"/>
                    </a:cubicBezTo>
                    <a:cubicBezTo>
                      <a:pt x="131" y="64"/>
                      <a:pt x="121" y="67"/>
                      <a:pt x="111" y="70"/>
                    </a:cubicBezTo>
                    <a:cubicBezTo>
                      <a:pt x="102" y="73"/>
                      <a:pt x="93" y="76"/>
                      <a:pt x="84" y="79"/>
                    </a:cubicBezTo>
                    <a:cubicBezTo>
                      <a:pt x="83" y="79"/>
                      <a:pt x="82" y="79"/>
                      <a:pt x="82" y="79"/>
                    </a:cubicBezTo>
                    <a:cubicBezTo>
                      <a:pt x="82" y="79"/>
                      <a:pt x="82" y="79"/>
                      <a:pt x="82" y="79"/>
                    </a:cubicBezTo>
                    <a:cubicBezTo>
                      <a:pt x="82" y="78"/>
                      <a:pt x="82" y="77"/>
                      <a:pt x="82" y="76"/>
                    </a:cubicBezTo>
                    <a:close/>
                    <a:moveTo>
                      <a:pt x="84" y="70"/>
                    </a:moveTo>
                    <a:cubicBezTo>
                      <a:pt x="94" y="69"/>
                      <a:pt x="103" y="66"/>
                      <a:pt x="112" y="64"/>
                    </a:cubicBezTo>
                    <a:cubicBezTo>
                      <a:pt x="117" y="62"/>
                      <a:pt x="123" y="61"/>
                      <a:pt x="128" y="60"/>
                    </a:cubicBezTo>
                    <a:cubicBezTo>
                      <a:pt x="130" y="60"/>
                      <a:pt x="131" y="59"/>
                      <a:pt x="133" y="59"/>
                    </a:cubicBezTo>
                    <a:cubicBezTo>
                      <a:pt x="129" y="60"/>
                      <a:pt x="125" y="61"/>
                      <a:pt x="121" y="62"/>
                    </a:cubicBezTo>
                    <a:cubicBezTo>
                      <a:pt x="116" y="64"/>
                      <a:pt x="111" y="66"/>
                      <a:pt x="105" y="67"/>
                    </a:cubicBezTo>
                    <a:cubicBezTo>
                      <a:pt x="98" y="70"/>
                      <a:pt x="90" y="71"/>
                      <a:pt x="83" y="75"/>
                    </a:cubicBezTo>
                    <a:cubicBezTo>
                      <a:pt x="83" y="73"/>
                      <a:pt x="83" y="72"/>
                      <a:pt x="84" y="70"/>
                    </a:cubicBezTo>
                    <a:close/>
                    <a:moveTo>
                      <a:pt x="112" y="71"/>
                    </a:moveTo>
                    <a:cubicBezTo>
                      <a:pt x="118" y="70"/>
                      <a:pt x="123" y="68"/>
                      <a:pt x="128" y="67"/>
                    </a:cubicBezTo>
                    <a:cubicBezTo>
                      <a:pt x="133" y="65"/>
                      <a:pt x="139" y="64"/>
                      <a:pt x="143" y="62"/>
                    </a:cubicBezTo>
                    <a:cubicBezTo>
                      <a:pt x="133" y="67"/>
                      <a:pt x="122" y="70"/>
                      <a:pt x="111" y="74"/>
                    </a:cubicBezTo>
                    <a:cubicBezTo>
                      <a:pt x="106" y="75"/>
                      <a:pt x="101" y="77"/>
                      <a:pt x="97" y="79"/>
                    </a:cubicBezTo>
                    <a:cubicBezTo>
                      <a:pt x="92" y="80"/>
                      <a:pt x="87" y="81"/>
                      <a:pt x="83" y="83"/>
                    </a:cubicBezTo>
                    <a:cubicBezTo>
                      <a:pt x="83" y="83"/>
                      <a:pt x="83" y="82"/>
                      <a:pt x="83" y="82"/>
                    </a:cubicBezTo>
                    <a:cubicBezTo>
                      <a:pt x="83" y="81"/>
                      <a:pt x="82" y="81"/>
                      <a:pt x="82" y="80"/>
                    </a:cubicBezTo>
                    <a:cubicBezTo>
                      <a:pt x="92" y="78"/>
                      <a:pt x="102" y="74"/>
                      <a:pt x="112" y="71"/>
                    </a:cubicBezTo>
                    <a:close/>
                    <a:moveTo>
                      <a:pt x="95" y="81"/>
                    </a:moveTo>
                    <a:cubicBezTo>
                      <a:pt x="100" y="79"/>
                      <a:pt x="105" y="77"/>
                      <a:pt x="110" y="76"/>
                    </a:cubicBezTo>
                    <a:cubicBezTo>
                      <a:pt x="119" y="73"/>
                      <a:pt x="128" y="70"/>
                      <a:pt x="137" y="68"/>
                    </a:cubicBezTo>
                    <a:cubicBezTo>
                      <a:pt x="137" y="68"/>
                      <a:pt x="136" y="68"/>
                      <a:pt x="135" y="68"/>
                    </a:cubicBezTo>
                    <a:cubicBezTo>
                      <a:pt x="130" y="71"/>
                      <a:pt x="124" y="73"/>
                      <a:pt x="118" y="75"/>
                    </a:cubicBezTo>
                    <a:cubicBezTo>
                      <a:pt x="108" y="79"/>
                      <a:pt x="96" y="82"/>
                      <a:pt x="86" y="87"/>
                    </a:cubicBezTo>
                    <a:cubicBezTo>
                      <a:pt x="85" y="86"/>
                      <a:pt x="84" y="85"/>
                      <a:pt x="83" y="84"/>
                    </a:cubicBezTo>
                    <a:cubicBezTo>
                      <a:pt x="87" y="84"/>
                      <a:pt x="91" y="82"/>
                      <a:pt x="95" y="81"/>
                    </a:cubicBezTo>
                    <a:close/>
                    <a:moveTo>
                      <a:pt x="107" y="81"/>
                    </a:moveTo>
                    <a:cubicBezTo>
                      <a:pt x="116" y="79"/>
                      <a:pt x="124" y="76"/>
                      <a:pt x="133" y="73"/>
                    </a:cubicBezTo>
                    <a:cubicBezTo>
                      <a:pt x="137" y="72"/>
                      <a:pt x="141" y="71"/>
                      <a:pt x="145" y="70"/>
                    </a:cubicBezTo>
                    <a:cubicBezTo>
                      <a:pt x="146" y="70"/>
                      <a:pt x="147" y="69"/>
                      <a:pt x="148" y="69"/>
                    </a:cubicBezTo>
                    <a:cubicBezTo>
                      <a:pt x="141" y="72"/>
                      <a:pt x="133" y="75"/>
                      <a:pt x="126" y="77"/>
                    </a:cubicBezTo>
                    <a:cubicBezTo>
                      <a:pt x="118" y="80"/>
                      <a:pt x="110" y="82"/>
                      <a:pt x="103" y="85"/>
                    </a:cubicBezTo>
                    <a:cubicBezTo>
                      <a:pt x="101" y="86"/>
                      <a:pt x="99" y="87"/>
                      <a:pt x="98" y="87"/>
                    </a:cubicBezTo>
                    <a:cubicBezTo>
                      <a:pt x="97" y="88"/>
                      <a:pt x="96" y="88"/>
                      <a:pt x="95" y="88"/>
                    </a:cubicBezTo>
                    <a:cubicBezTo>
                      <a:pt x="95" y="88"/>
                      <a:pt x="94" y="88"/>
                      <a:pt x="94" y="89"/>
                    </a:cubicBezTo>
                    <a:cubicBezTo>
                      <a:pt x="93" y="89"/>
                      <a:pt x="93" y="89"/>
                      <a:pt x="92" y="89"/>
                    </a:cubicBezTo>
                    <a:cubicBezTo>
                      <a:pt x="92" y="89"/>
                      <a:pt x="92" y="90"/>
                      <a:pt x="91" y="90"/>
                    </a:cubicBezTo>
                    <a:cubicBezTo>
                      <a:pt x="90" y="89"/>
                      <a:pt x="88" y="88"/>
                      <a:pt x="87" y="88"/>
                    </a:cubicBezTo>
                    <a:cubicBezTo>
                      <a:pt x="94" y="86"/>
                      <a:pt x="100" y="83"/>
                      <a:pt x="107" y="81"/>
                    </a:cubicBezTo>
                    <a:close/>
                    <a:moveTo>
                      <a:pt x="99" y="88"/>
                    </a:moveTo>
                    <a:cubicBezTo>
                      <a:pt x="102" y="87"/>
                      <a:pt x="104" y="86"/>
                      <a:pt x="106" y="85"/>
                    </a:cubicBezTo>
                    <a:cubicBezTo>
                      <a:pt x="115" y="82"/>
                      <a:pt x="124" y="80"/>
                      <a:pt x="132" y="77"/>
                    </a:cubicBezTo>
                    <a:cubicBezTo>
                      <a:pt x="138" y="75"/>
                      <a:pt x="143" y="73"/>
                      <a:pt x="149" y="72"/>
                    </a:cubicBezTo>
                    <a:cubicBezTo>
                      <a:pt x="148" y="72"/>
                      <a:pt x="147" y="72"/>
                      <a:pt x="146" y="73"/>
                    </a:cubicBezTo>
                    <a:cubicBezTo>
                      <a:pt x="140" y="75"/>
                      <a:pt x="134" y="78"/>
                      <a:pt x="128" y="80"/>
                    </a:cubicBezTo>
                    <a:cubicBezTo>
                      <a:pt x="122" y="82"/>
                      <a:pt x="116" y="84"/>
                      <a:pt x="110" y="86"/>
                    </a:cubicBezTo>
                    <a:cubicBezTo>
                      <a:pt x="105" y="88"/>
                      <a:pt x="100" y="89"/>
                      <a:pt x="96" y="91"/>
                    </a:cubicBezTo>
                    <a:cubicBezTo>
                      <a:pt x="95" y="91"/>
                      <a:pt x="93" y="90"/>
                      <a:pt x="92" y="90"/>
                    </a:cubicBezTo>
                    <a:cubicBezTo>
                      <a:pt x="94" y="89"/>
                      <a:pt x="97" y="88"/>
                      <a:pt x="99" y="88"/>
                    </a:cubicBezTo>
                    <a:close/>
                    <a:moveTo>
                      <a:pt x="111" y="88"/>
                    </a:moveTo>
                    <a:cubicBezTo>
                      <a:pt x="114" y="87"/>
                      <a:pt x="117" y="86"/>
                      <a:pt x="121" y="85"/>
                    </a:cubicBezTo>
                    <a:cubicBezTo>
                      <a:pt x="118" y="86"/>
                      <a:pt x="115" y="87"/>
                      <a:pt x="112" y="88"/>
                    </a:cubicBezTo>
                    <a:cubicBezTo>
                      <a:pt x="109" y="89"/>
                      <a:pt x="105" y="90"/>
                      <a:pt x="102" y="92"/>
                    </a:cubicBezTo>
                    <a:cubicBezTo>
                      <a:pt x="101" y="92"/>
                      <a:pt x="100" y="92"/>
                      <a:pt x="99" y="92"/>
                    </a:cubicBezTo>
                    <a:cubicBezTo>
                      <a:pt x="103" y="91"/>
                      <a:pt x="107" y="89"/>
                      <a:pt x="111" y="88"/>
                    </a:cubicBezTo>
                    <a:close/>
                    <a:moveTo>
                      <a:pt x="128" y="86"/>
                    </a:moveTo>
                    <a:cubicBezTo>
                      <a:pt x="123" y="88"/>
                      <a:pt x="119" y="89"/>
                      <a:pt x="114" y="90"/>
                    </a:cubicBezTo>
                    <a:cubicBezTo>
                      <a:pt x="112" y="91"/>
                      <a:pt x="108" y="92"/>
                      <a:pt x="106" y="94"/>
                    </a:cubicBezTo>
                    <a:cubicBezTo>
                      <a:pt x="105" y="93"/>
                      <a:pt x="105" y="93"/>
                      <a:pt x="104" y="93"/>
                    </a:cubicBezTo>
                    <a:cubicBezTo>
                      <a:pt x="112" y="91"/>
                      <a:pt x="120" y="89"/>
                      <a:pt x="128" y="86"/>
                    </a:cubicBezTo>
                    <a:close/>
                    <a:moveTo>
                      <a:pt x="161" y="78"/>
                    </a:moveTo>
                    <a:cubicBezTo>
                      <a:pt x="147" y="83"/>
                      <a:pt x="133" y="88"/>
                      <a:pt x="119" y="91"/>
                    </a:cubicBezTo>
                    <a:cubicBezTo>
                      <a:pt x="116" y="91"/>
                      <a:pt x="113" y="93"/>
                      <a:pt x="110" y="94"/>
                    </a:cubicBezTo>
                    <a:cubicBezTo>
                      <a:pt x="109" y="94"/>
                      <a:pt x="108" y="94"/>
                      <a:pt x="107" y="94"/>
                    </a:cubicBezTo>
                    <a:cubicBezTo>
                      <a:pt x="107" y="94"/>
                      <a:pt x="107" y="94"/>
                      <a:pt x="107" y="94"/>
                    </a:cubicBezTo>
                    <a:cubicBezTo>
                      <a:pt x="108" y="94"/>
                      <a:pt x="112" y="92"/>
                      <a:pt x="113" y="92"/>
                    </a:cubicBezTo>
                    <a:cubicBezTo>
                      <a:pt x="119" y="90"/>
                      <a:pt x="125" y="88"/>
                      <a:pt x="132" y="86"/>
                    </a:cubicBezTo>
                    <a:cubicBezTo>
                      <a:pt x="138" y="83"/>
                      <a:pt x="145" y="82"/>
                      <a:pt x="152" y="80"/>
                    </a:cubicBezTo>
                    <a:cubicBezTo>
                      <a:pt x="157" y="78"/>
                      <a:pt x="163" y="76"/>
                      <a:pt x="169" y="74"/>
                    </a:cubicBezTo>
                    <a:cubicBezTo>
                      <a:pt x="169" y="74"/>
                      <a:pt x="169" y="74"/>
                      <a:pt x="169" y="74"/>
                    </a:cubicBezTo>
                    <a:cubicBezTo>
                      <a:pt x="170" y="74"/>
                      <a:pt x="171" y="74"/>
                      <a:pt x="171" y="74"/>
                    </a:cubicBezTo>
                    <a:cubicBezTo>
                      <a:pt x="172" y="74"/>
                      <a:pt x="173" y="73"/>
                      <a:pt x="174" y="73"/>
                    </a:cubicBezTo>
                    <a:cubicBezTo>
                      <a:pt x="183" y="71"/>
                      <a:pt x="191" y="66"/>
                      <a:pt x="200" y="63"/>
                    </a:cubicBezTo>
                    <a:cubicBezTo>
                      <a:pt x="200" y="64"/>
                      <a:pt x="201" y="64"/>
                      <a:pt x="201" y="65"/>
                    </a:cubicBezTo>
                    <a:cubicBezTo>
                      <a:pt x="188" y="71"/>
                      <a:pt x="174" y="74"/>
                      <a:pt x="161" y="78"/>
                    </a:cubicBezTo>
                    <a:close/>
                    <a:moveTo>
                      <a:pt x="185" y="68"/>
                    </a:moveTo>
                    <a:cubicBezTo>
                      <a:pt x="182" y="69"/>
                      <a:pt x="179" y="70"/>
                      <a:pt x="177" y="71"/>
                    </a:cubicBezTo>
                    <a:cubicBezTo>
                      <a:pt x="177" y="71"/>
                      <a:pt x="176" y="71"/>
                      <a:pt x="175" y="72"/>
                    </a:cubicBezTo>
                    <a:cubicBezTo>
                      <a:pt x="175" y="71"/>
                      <a:pt x="176" y="71"/>
                      <a:pt x="176" y="70"/>
                    </a:cubicBezTo>
                    <a:cubicBezTo>
                      <a:pt x="183" y="67"/>
                      <a:pt x="191" y="65"/>
                      <a:pt x="197" y="60"/>
                    </a:cubicBezTo>
                    <a:cubicBezTo>
                      <a:pt x="197" y="60"/>
                      <a:pt x="197" y="59"/>
                      <a:pt x="196" y="59"/>
                    </a:cubicBezTo>
                    <a:cubicBezTo>
                      <a:pt x="190" y="61"/>
                      <a:pt x="182" y="64"/>
                      <a:pt x="177" y="67"/>
                    </a:cubicBezTo>
                    <a:cubicBezTo>
                      <a:pt x="183" y="63"/>
                      <a:pt x="190" y="61"/>
                      <a:pt x="196" y="57"/>
                    </a:cubicBezTo>
                    <a:cubicBezTo>
                      <a:pt x="196" y="57"/>
                      <a:pt x="196" y="57"/>
                      <a:pt x="196" y="57"/>
                    </a:cubicBezTo>
                    <a:cubicBezTo>
                      <a:pt x="197" y="59"/>
                      <a:pt x="198" y="60"/>
                      <a:pt x="200" y="62"/>
                    </a:cubicBezTo>
                    <a:cubicBezTo>
                      <a:pt x="194" y="64"/>
                      <a:pt x="190" y="66"/>
                      <a:pt x="185" y="68"/>
                    </a:cubicBezTo>
                    <a:close/>
                    <a:moveTo>
                      <a:pt x="182" y="61"/>
                    </a:moveTo>
                    <a:cubicBezTo>
                      <a:pt x="181" y="61"/>
                      <a:pt x="180" y="62"/>
                      <a:pt x="179" y="62"/>
                    </a:cubicBezTo>
                    <a:cubicBezTo>
                      <a:pt x="179" y="62"/>
                      <a:pt x="180" y="61"/>
                      <a:pt x="180" y="61"/>
                    </a:cubicBezTo>
                    <a:cubicBezTo>
                      <a:pt x="180" y="60"/>
                      <a:pt x="180" y="60"/>
                      <a:pt x="180" y="60"/>
                    </a:cubicBezTo>
                    <a:cubicBezTo>
                      <a:pt x="185" y="59"/>
                      <a:pt x="189" y="57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5" y="55"/>
                      <a:pt x="195" y="56"/>
                      <a:pt x="196" y="57"/>
                    </a:cubicBezTo>
                    <a:cubicBezTo>
                      <a:pt x="191" y="58"/>
                      <a:pt x="187" y="59"/>
                      <a:pt x="182" y="61"/>
                    </a:cubicBezTo>
                    <a:close/>
                    <a:moveTo>
                      <a:pt x="194" y="54"/>
                    </a:moveTo>
                    <a:cubicBezTo>
                      <a:pt x="189" y="56"/>
                      <a:pt x="185" y="58"/>
                      <a:pt x="180" y="59"/>
                    </a:cubicBezTo>
                    <a:cubicBezTo>
                      <a:pt x="180" y="59"/>
                      <a:pt x="180" y="59"/>
                      <a:pt x="180" y="59"/>
                    </a:cubicBezTo>
                    <a:cubicBezTo>
                      <a:pt x="184" y="57"/>
                      <a:pt x="189" y="55"/>
                      <a:pt x="193" y="53"/>
                    </a:cubicBezTo>
                    <a:cubicBezTo>
                      <a:pt x="193" y="53"/>
                      <a:pt x="194" y="54"/>
                      <a:pt x="194" y="54"/>
                    </a:cubicBezTo>
                    <a:cubicBezTo>
                      <a:pt x="194" y="54"/>
                      <a:pt x="194" y="54"/>
                      <a:pt x="194" y="54"/>
                    </a:cubicBezTo>
                    <a:close/>
                    <a:moveTo>
                      <a:pt x="180" y="57"/>
                    </a:moveTo>
                    <a:cubicBezTo>
                      <a:pt x="180" y="56"/>
                      <a:pt x="179" y="56"/>
                      <a:pt x="179" y="55"/>
                    </a:cubicBezTo>
                    <a:cubicBezTo>
                      <a:pt x="183" y="54"/>
                      <a:pt x="187" y="52"/>
                      <a:pt x="191" y="50"/>
                    </a:cubicBezTo>
                    <a:cubicBezTo>
                      <a:pt x="191" y="50"/>
                      <a:pt x="191" y="50"/>
                      <a:pt x="191" y="50"/>
                    </a:cubicBezTo>
                    <a:cubicBezTo>
                      <a:pt x="191" y="51"/>
                      <a:pt x="192" y="52"/>
                      <a:pt x="192" y="52"/>
                    </a:cubicBezTo>
                    <a:cubicBezTo>
                      <a:pt x="188" y="54"/>
                      <a:pt x="184" y="56"/>
                      <a:pt x="180" y="57"/>
                    </a:cubicBezTo>
                    <a:close/>
                    <a:moveTo>
                      <a:pt x="179" y="55"/>
                    </a:moveTo>
                    <a:cubicBezTo>
                      <a:pt x="181" y="54"/>
                      <a:pt x="185" y="50"/>
                      <a:pt x="188" y="48"/>
                    </a:cubicBezTo>
                    <a:cubicBezTo>
                      <a:pt x="188" y="48"/>
                      <a:pt x="188" y="47"/>
                      <a:pt x="187" y="47"/>
                    </a:cubicBezTo>
                    <a:cubicBezTo>
                      <a:pt x="186" y="48"/>
                      <a:pt x="184" y="49"/>
                      <a:pt x="182" y="50"/>
                    </a:cubicBezTo>
                    <a:cubicBezTo>
                      <a:pt x="181" y="50"/>
                      <a:pt x="179" y="51"/>
                      <a:pt x="178" y="51"/>
                    </a:cubicBezTo>
                    <a:cubicBezTo>
                      <a:pt x="177" y="52"/>
                      <a:pt x="175" y="53"/>
                      <a:pt x="177" y="52"/>
                    </a:cubicBezTo>
                    <a:cubicBezTo>
                      <a:pt x="180" y="49"/>
                      <a:pt x="183" y="48"/>
                      <a:pt x="186" y="45"/>
                    </a:cubicBezTo>
                    <a:cubicBezTo>
                      <a:pt x="187" y="46"/>
                      <a:pt x="189" y="48"/>
                      <a:pt x="190" y="50"/>
                    </a:cubicBezTo>
                    <a:cubicBezTo>
                      <a:pt x="186" y="51"/>
                      <a:pt x="183" y="53"/>
                      <a:pt x="179" y="55"/>
                    </a:cubicBezTo>
                    <a:close/>
                    <a:moveTo>
                      <a:pt x="178" y="48"/>
                    </a:moveTo>
                    <a:cubicBezTo>
                      <a:pt x="176" y="48"/>
                      <a:pt x="175" y="49"/>
                      <a:pt x="174" y="50"/>
                    </a:cubicBezTo>
                    <a:cubicBezTo>
                      <a:pt x="177" y="48"/>
                      <a:pt x="181" y="45"/>
                      <a:pt x="183" y="42"/>
                    </a:cubicBezTo>
                    <a:cubicBezTo>
                      <a:pt x="183" y="43"/>
                      <a:pt x="184" y="44"/>
                      <a:pt x="185" y="44"/>
                    </a:cubicBezTo>
                    <a:cubicBezTo>
                      <a:pt x="183" y="45"/>
                      <a:pt x="180" y="46"/>
                      <a:pt x="178" y="48"/>
                    </a:cubicBezTo>
                    <a:close/>
                    <a:moveTo>
                      <a:pt x="172" y="45"/>
                    </a:moveTo>
                    <a:cubicBezTo>
                      <a:pt x="175" y="43"/>
                      <a:pt x="177" y="42"/>
                      <a:pt x="179" y="40"/>
                    </a:cubicBezTo>
                    <a:cubicBezTo>
                      <a:pt x="179" y="40"/>
                      <a:pt x="179" y="39"/>
                      <a:pt x="178" y="39"/>
                    </a:cubicBezTo>
                    <a:cubicBezTo>
                      <a:pt x="175" y="41"/>
                      <a:pt x="172" y="42"/>
                      <a:pt x="168" y="44"/>
                    </a:cubicBezTo>
                    <a:cubicBezTo>
                      <a:pt x="171" y="42"/>
                      <a:pt x="174" y="40"/>
                      <a:pt x="177" y="37"/>
                    </a:cubicBezTo>
                    <a:cubicBezTo>
                      <a:pt x="177" y="37"/>
                      <a:pt x="177" y="37"/>
                      <a:pt x="177" y="37"/>
                    </a:cubicBezTo>
                    <a:cubicBezTo>
                      <a:pt x="177" y="38"/>
                      <a:pt x="178" y="38"/>
                      <a:pt x="179" y="38"/>
                    </a:cubicBezTo>
                    <a:cubicBezTo>
                      <a:pt x="180" y="39"/>
                      <a:pt x="181" y="40"/>
                      <a:pt x="182" y="41"/>
                    </a:cubicBezTo>
                    <a:cubicBezTo>
                      <a:pt x="179" y="42"/>
                      <a:pt x="176" y="44"/>
                      <a:pt x="172" y="45"/>
                    </a:cubicBezTo>
                    <a:close/>
                    <a:moveTo>
                      <a:pt x="176" y="37"/>
                    </a:moveTo>
                    <a:cubicBezTo>
                      <a:pt x="172" y="38"/>
                      <a:pt x="169" y="40"/>
                      <a:pt x="165" y="42"/>
                    </a:cubicBezTo>
                    <a:cubicBezTo>
                      <a:pt x="164" y="43"/>
                      <a:pt x="162" y="44"/>
                      <a:pt x="161" y="45"/>
                    </a:cubicBezTo>
                    <a:cubicBezTo>
                      <a:pt x="160" y="45"/>
                      <a:pt x="156" y="48"/>
                      <a:pt x="159" y="46"/>
                    </a:cubicBezTo>
                    <a:cubicBezTo>
                      <a:pt x="163" y="42"/>
                      <a:pt x="170" y="40"/>
                      <a:pt x="173" y="35"/>
                    </a:cubicBezTo>
                    <a:cubicBezTo>
                      <a:pt x="173" y="35"/>
                      <a:pt x="173" y="35"/>
                      <a:pt x="173" y="34"/>
                    </a:cubicBezTo>
                    <a:cubicBezTo>
                      <a:pt x="174" y="35"/>
                      <a:pt x="175" y="36"/>
                      <a:pt x="176" y="37"/>
                    </a:cubicBezTo>
                    <a:cubicBezTo>
                      <a:pt x="176" y="37"/>
                      <a:pt x="176" y="37"/>
                      <a:pt x="176" y="37"/>
                    </a:cubicBezTo>
                    <a:close/>
                    <a:moveTo>
                      <a:pt x="173" y="34"/>
                    </a:moveTo>
                    <a:cubicBezTo>
                      <a:pt x="170" y="35"/>
                      <a:pt x="167" y="37"/>
                      <a:pt x="164" y="38"/>
                    </a:cubicBezTo>
                    <a:cubicBezTo>
                      <a:pt x="166" y="37"/>
                      <a:pt x="168" y="35"/>
                      <a:pt x="171" y="33"/>
                    </a:cubicBezTo>
                    <a:cubicBezTo>
                      <a:pt x="171" y="33"/>
                      <a:pt x="171" y="33"/>
                      <a:pt x="171" y="33"/>
                    </a:cubicBezTo>
                    <a:cubicBezTo>
                      <a:pt x="172" y="33"/>
                      <a:pt x="172" y="34"/>
                      <a:pt x="173" y="34"/>
                    </a:cubicBezTo>
                    <a:cubicBezTo>
                      <a:pt x="173" y="34"/>
                      <a:pt x="173" y="34"/>
                      <a:pt x="173" y="34"/>
                    </a:cubicBezTo>
                    <a:close/>
                    <a:moveTo>
                      <a:pt x="170" y="33"/>
                    </a:moveTo>
                    <a:cubicBezTo>
                      <a:pt x="165" y="35"/>
                      <a:pt x="160" y="38"/>
                      <a:pt x="155" y="41"/>
                    </a:cubicBezTo>
                    <a:cubicBezTo>
                      <a:pt x="159" y="39"/>
                      <a:pt x="164" y="35"/>
                      <a:pt x="168" y="32"/>
                    </a:cubicBezTo>
                    <a:cubicBezTo>
                      <a:pt x="168" y="31"/>
                      <a:pt x="168" y="31"/>
                      <a:pt x="167" y="31"/>
                    </a:cubicBezTo>
                    <a:cubicBezTo>
                      <a:pt x="167" y="31"/>
                      <a:pt x="166" y="32"/>
                      <a:pt x="166" y="32"/>
                    </a:cubicBezTo>
                    <a:cubicBezTo>
                      <a:pt x="165" y="32"/>
                      <a:pt x="165" y="32"/>
                      <a:pt x="165" y="32"/>
                    </a:cubicBezTo>
                    <a:cubicBezTo>
                      <a:pt x="164" y="33"/>
                      <a:pt x="162" y="34"/>
                      <a:pt x="161" y="35"/>
                    </a:cubicBezTo>
                    <a:cubicBezTo>
                      <a:pt x="158" y="37"/>
                      <a:pt x="155" y="38"/>
                      <a:pt x="152" y="40"/>
                    </a:cubicBezTo>
                    <a:cubicBezTo>
                      <a:pt x="152" y="40"/>
                      <a:pt x="152" y="40"/>
                      <a:pt x="152" y="40"/>
                    </a:cubicBezTo>
                    <a:cubicBezTo>
                      <a:pt x="152" y="40"/>
                      <a:pt x="152" y="39"/>
                      <a:pt x="151" y="39"/>
                    </a:cubicBezTo>
                    <a:cubicBezTo>
                      <a:pt x="157" y="37"/>
                      <a:pt x="161" y="33"/>
                      <a:pt x="166" y="31"/>
                    </a:cubicBezTo>
                    <a:cubicBezTo>
                      <a:pt x="167" y="31"/>
                      <a:pt x="166" y="30"/>
                      <a:pt x="166" y="30"/>
                    </a:cubicBezTo>
                    <a:cubicBezTo>
                      <a:pt x="162" y="32"/>
                      <a:pt x="159" y="34"/>
                      <a:pt x="155" y="37"/>
                    </a:cubicBezTo>
                    <a:cubicBezTo>
                      <a:pt x="154" y="37"/>
                      <a:pt x="153" y="38"/>
                      <a:pt x="151" y="38"/>
                    </a:cubicBezTo>
                    <a:cubicBezTo>
                      <a:pt x="151" y="38"/>
                      <a:pt x="151" y="38"/>
                      <a:pt x="151" y="39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1" y="38"/>
                      <a:pt x="151" y="38"/>
                      <a:pt x="151" y="38"/>
                    </a:cubicBezTo>
                    <a:cubicBezTo>
                      <a:pt x="153" y="37"/>
                      <a:pt x="154" y="36"/>
                      <a:pt x="155" y="35"/>
                    </a:cubicBezTo>
                    <a:cubicBezTo>
                      <a:pt x="155" y="35"/>
                      <a:pt x="156" y="35"/>
                      <a:pt x="156" y="35"/>
                    </a:cubicBezTo>
                    <a:cubicBezTo>
                      <a:pt x="159" y="35"/>
                      <a:pt x="160" y="33"/>
                      <a:pt x="159" y="31"/>
                    </a:cubicBezTo>
                    <a:cubicBezTo>
                      <a:pt x="161" y="30"/>
                      <a:pt x="162" y="30"/>
                      <a:pt x="163" y="29"/>
                    </a:cubicBezTo>
                    <a:cubicBezTo>
                      <a:pt x="164" y="29"/>
                      <a:pt x="164" y="29"/>
                      <a:pt x="163" y="29"/>
                    </a:cubicBezTo>
                    <a:cubicBezTo>
                      <a:pt x="162" y="29"/>
                      <a:pt x="161" y="29"/>
                      <a:pt x="159" y="30"/>
                    </a:cubicBezTo>
                    <a:cubicBezTo>
                      <a:pt x="160" y="29"/>
                      <a:pt x="161" y="29"/>
                      <a:pt x="162" y="28"/>
                    </a:cubicBezTo>
                    <a:cubicBezTo>
                      <a:pt x="162" y="28"/>
                      <a:pt x="162" y="27"/>
                      <a:pt x="162" y="27"/>
                    </a:cubicBezTo>
                    <a:cubicBezTo>
                      <a:pt x="160" y="27"/>
                      <a:pt x="159" y="28"/>
                      <a:pt x="157" y="28"/>
                    </a:cubicBezTo>
                    <a:cubicBezTo>
                      <a:pt x="157" y="28"/>
                      <a:pt x="157" y="28"/>
                      <a:pt x="157" y="28"/>
                    </a:cubicBezTo>
                    <a:cubicBezTo>
                      <a:pt x="157" y="27"/>
                      <a:pt x="158" y="27"/>
                      <a:pt x="158" y="27"/>
                    </a:cubicBezTo>
                    <a:cubicBezTo>
                      <a:pt x="158" y="27"/>
                      <a:pt x="158" y="26"/>
                      <a:pt x="158" y="26"/>
                    </a:cubicBezTo>
                    <a:cubicBezTo>
                      <a:pt x="157" y="26"/>
                      <a:pt x="156" y="27"/>
                      <a:pt x="154" y="27"/>
                    </a:cubicBezTo>
                    <a:cubicBezTo>
                      <a:pt x="155" y="27"/>
                      <a:pt x="156" y="26"/>
                      <a:pt x="157" y="26"/>
                    </a:cubicBezTo>
                    <a:cubicBezTo>
                      <a:pt x="157" y="26"/>
                      <a:pt x="157" y="25"/>
                      <a:pt x="157" y="25"/>
                    </a:cubicBezTo>
                    <a:cubicBezTo>
                      <a:pt x="157" y="25"/>
                      <a:pt x="157" y="25"/>
                      <a:pt x="157" y="25"/>
                    </a:cubicBezTo>
                    <a:cubicBezTo>
                      <a:pt x="162" y="27"/>
                      <a:pt x="166" y="30"/>
                      <a:pt x="171" y="33"/>
                    </a:cubicBezTo>
                    <a:cubicBezTo>
                      <a:pt x="170" y="33"/>
                      <a:pt x="170" y="33"/>
                      <a:pt x="170" y="33"/>
                    </a:cubicBezTo>
                    <a:close/>
                    <a:moveTo>
                      <a:pt x="137" y="38"/>
                    </a:moveTo>
                    <a:cubicBezTo>
                      <a:pt x="137" y="38"/>
                      <a:pt x="137" y="38"/>
                      <a:pt x="137" y="39"/>
                    </a:cubicBezTo>
                    <a:cubicBezTo>
                      <a:pt x="137" y="39"/>
                      <a:pt x="137" y="39"/>
                      <a:pt x="137" y="39"/>
                    </a:cubicBezTo>
                    <a:cubicBezTo>
                      <a:pt x="139" y="37"/>
                      <a:pt x="140" y="36"/>
                      <a:pt x="142" y="35"/>
                    </a:cubicBezTo>
                    <a:cubicBezTo>
                      <a:pt x="142" y="35"/>
                      <a:pt x="142" y="35"/>
                      <a:pt x="142" y="34"/>
                    </a:cubicBezTo>
                    <a:cubicBezTo>
                      <a:pt x="144" y="34"/>
                      <a:pt x="148" y="32"/>
                      <a:pt x="144" y="35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39" y="38"/>
                      <a:pt x="137" y="38"/>
                    </a:cubicBezTo>
                    <a:close/>
                    <a:moveTo>
                      <a:pt x="141" y="34"/>
                    </a:moveTo>
                    <a:cubicBezTo>
                      <a:pt x="141" y="34"/>
                      <a:pt x="141" y="34"/>
                      <a:pt x="141" y="34"/>
                    </a:cubicBezTo>
                    <a:cubicBezTo>
                      <a:pt x="141" y="34"/>
                      <a:pt x="141" y="34"/>
                      <a:pt x="141" y="34"/>
                    </a:cubicBezTo>
                    <a:close/>
                    <a:moveTo>
                      <a:pt x="144" y="33"/>
                    </a:move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2"/>
                      <a:pt x="142" y="33"/>
                    </a:cubicBezTo>
                    <a:cubicBezTo>
                      <a:pt x="142" y="33"/>
                      <a:pt x="141" y="33"/>
                      <a:pt x="140" y="34"/>
                    </a:cubicBezTo>
                    <a:cubicBezTo>
                      <a:pt x="140" y="34"/>
                      <a:pt x="140" y="34"/>
                      <a:pt x="140" y="34"/>
                    </a:cubicBezTo>
                    <a:cubicBezTo>
                      <a:pt x="141" y="33"/>
                      <a:pt x="142" y="32"/>
                      <a:pt x="142" y="31"/>
                    </a:cubicBezTo>
                    <a:cubicBezTo>
                      <a:pt x="143" y="30"/>
                      <a:pt x="143" y="30"/>
                      <a:pt x="142" y="30"/>
                    </a:cubicBezTo>
                    <a:cubicBezTo>
                      <a:pt x="143" y="31"/>
                      <a:pt x="144" y="32"/>
                      <a:pt x="145" y="32"/>
                    </a:cubicBezTo>
                    <a:cubicBezTo>
                      <a:pt x="145" y="32"/>
                      <a:pt x="144" y="32"/>
                      <a:pt x="144" y="33"/>
                    </a:cubicBezTo>
                    <a:close/>
                    <a:moveTo>
                      <a:pt x="142" y="30"/>
                    </a:moveTo>
                    <a:cubicBezTo>
                      <a:pt x="137" y="32"/>
                      <a:pt x="139" y="31"/>
                      <a:pt x="140" y="29"/>
                    </a:cubicBezTo>
                    <a:cubicBezTo>
                      <a:pt x="141" y="29"/>
                      <a:pt x="141" y="29"/>
                      <a:pt x="141" y="29"/>
                    </a:cubicBezTo>
                    <a:cubicBezTo>
                      <a:pt x="141" y="29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lose/>
                    <a:moveTo>
                      <a:pt x="140" y="28"/>
                    </a:moveTo>
                    <a:cubicBezTo>
                      <a:pt x="139" y="28"/>
                      <a:pt x="138" y="29"/>
                      <a:pt x="138" y="29"/>
                    </a:cubicBezTo>
                    <a:cubicBezTo>
                      <a:pt x="138" y="28"/>
                      <a:pt x="138" y="27"/>
                      <a:pt x="139" y="28"/>
                    </a:cubicBezTo>
                    <a:cubicBezTo>
                      <a:pt x="139" y="28"/>
                      <a:pt x="140" y="28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38" y="31"/>
                    </a:moveTo>
                    <a:cubicBezTo>
                      <a:pt x="138" y="30"/>
                      <a:pt x="138" y="30"/>
                      <a:pt x="138" y="29"/>
                    </a:cubicBezTo>
                    <a:cubicBezTo>
                      <a:pt x="139" y="29"/>
                      <a:pt x="138" y="30"/>
                      <a:pt x="138" y="31"/>
                    </a:cubicBezTo>
                    <a:close/>
                    <a:moveTo>
                      <a:pt x="138" y="34"/>
                    </a:moveTo>
                    <a:cubicBezTo>
                      <a:pt x="138" y="33"/>
                      <a:pt x="138" y="33"/>
                      <a:pt x="138" y="32"/>
                    </a:cubicBezTo>
                    <a:cubicBezTo>
                      <a:pt x="139" y="32"/>
                      <a:pt x="142" y="31"/>
                      <a:pt x="140" y="32"/>
                    </a:cubicBezTo>
                    <a:cubicBezTo>
                      <a:pt x="139" y="33"/>
                      <a:pt x="138" y="34"/>
                      <a:pt x="138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5" y="37"/>
                      <a:pt x="133" y="39"/>
                      <a:pt x="130" y="39"/>
                    </a:cubicBezTo>
                    <a:cubicBezTo>
                      <a:pt x="130" y="39"/>
                      <a:pt x="130" y="39"/>
                      <a:pt x="130" y="40"/>
                    </a:cubicBezTo>
                    <a:cubicBezTo>
                      <a:pt x="130" y="39"/>
                      <a:pt x="130" y="39"/>
                      <a:pt x="129" y="39"/>
                    </a:cubicBezTo>
                    <a:cubicBezTo>
                      <a:pt x="130" y="39"/>
                      <a:pt x="132" y="38"/>
                      <a:pt x="132" y="38"/>
                    </a:cubicBezTo>
                    <a:cubicBezTo>
                      <a:pt x="132" y="37"/>
                      <a:pt x="132" y="37"/>
                      <a:pt x="133" y="37"/>
                    </a:cubicBezTo>
                    <a:cubicBezTo>
                      <a:pt x="135" y="37"/>
                      <a:pt x="137" y="36"/>
                      <a:pt x="138" y="34"/>
                    </a:cubicBezTo>
                    <a:close/>
                    <a:moveTo>
                      <a:pt x="129" y="36"/>
                    </a:moveTo>
                    <a:cubicBezTo>
                      <a:pt x="130" y="36"/>
                      <a:pt x="130" y="36"/>
                      <a:pt x="131" y="36"/>
                    </a:cubicBezTo>
                    <a:cubicBezTo>
                      <a:pt x="130" y="37"/>
                      <a:pt x="128" y="38"/>
                      <a:pt x="127" y="38"/>
                    </a:cubicBezTo>
                    <a:cubicBezTo>
                      <a:pt x="127" y="38"/>
                      <a:pt x="128" y="37"/>
                      <a:pt x="129" y="36"/>
                    </a:cubicBezTo>
                    <a:cubicBezTo>
                      <a:pt x="129" y="36"/>
                      <a:pt x="129" y="36"/>
                      <a:pt x="129" y="36"/>
                    </a:cubicBezTo>
                    <a:close/>
                    <a:moveTo>
                      <a:pt x="125" y="37"/>
                    </a:moveTo>
                    <a:cubicBezTo>
                      <a:pt x="123" y="38"/>
                      <a:pt x="125" y="37"/>
                      <a:pt x="125" y="35"/>
                    </a:cubicBezTo>
                    <a:cubicBezTo>
                      <a:pt x="125" y="35"/>
                      <a:pt x="125" y="35"/>
                      <a:pt x="125" y="35"/>
                    </a:cubicBezTo>
                    <a:cubicBezTo>
                      <a:pt x="126" y="35"/>
                      <a:pt x="127" y="35"/>
                      <a:pt x="128" y="36"/>
                    </a:cubicBezTo>
                    <a:cubicBezTo>
                      <a:pt x="127" y="36"/>
                      <a:pt x="127" y="36"/>
                      <a:pt x="125" y="37"/>
                    </a:cubicBezTo>
                    <a:close/>
                    <a:moveTo>
                      <a:pt x="122" y="36"/>
                    </a:moveTo>
                    <a:cubicBezTo>
                      <a:pt x="122" y="36"/>
                      <a:pt x="122" y="36"/>
                      <a:pt x="122" y="36"/>
                    </a:cubicBezTo>
                    <a:cubicBezTo>
                      <a:pt x="122" y="35"/>
                      <a:pt x="123" y="35"/>
                      <a:pt x="125" y="35"/>
                    </a:cubicBezTo>
                    <a:cubicBezTo>
                      <a:pt x="124" y="36"/>
                      <a:pt x="123" y="36"/>
                      <a:pt x="122" y="36"/>
                    </a:cubicBezTo>
                    <a:close/>
                    <a:moveTo>
                      <a:pt x="123" y="37"/>
                    </a:moveTo>
                    <a:cubicBezTo>
                      <a:pt x="123" y="37"/>
                      <a:pt x="123" y="37"/>
                      <a:pt x="123" y="37"/>
                    </a:cubicBezTo>
                    <a:cubicBezTo>
                      <a:pt x="124" y="36"/>
                      <a:pt x="124" y="36"/>
                      <a:pt x="123" y="37"/>
                    </a:cubicBezTo>
                    <a:close/>
                    <a:moveTo>
                      <a:pt x="125" y="38"/>
                    </a:moveTo>
                    <a:cubicBezTo>
                      <a:pt x="125" y="38"/>
                      <a:pt x="124" y="38"/>
                      <a:pt x="124" y="38"/>
                    </a:cubicBezTo>
                    <a:cubicBezTo>
                      <a:pt x="125" y="38"/>
                      <a:pt x="127" y="37"/>
                      <a:pt x="125" y="38"/>
                    </a:cubicBezTo>
                    <a:close/>
                    <a:moveTo>
                      <a:pt x="131" y="37"/>
                    </a:moveTo>
                    <a:cubicBezTo>
                      <a:pt x="131" y="37"/>
                      <a:pt x="130" y="38"/>
                      <a:pt x="129" y="39"/>
                    </a:cubicBezTo>
                    <a:cubicBezTo>
                      <a:pt x="128" y="39"/>
                      <a:pt x="127" y="39"/>
                      <a:pt x="127" y="39"/>
                    </a:cubicBezTo>
                    <a:cubicBezTo>
                      <a:pt x="128" y="38"/>
                      <a:pt x="130" y="38"/>
                      <a:pt x="131" y="37"/>
                    </a:cubicBezTo>
                    <a:close/>
                    <a:moveTo>
                      <a:pt x="139" y="36"/>
                    </a:moveTo>
                    <a:cubicBezTo>
                      <a:pt x="139" y="36"/>
                      <a:pt x="139" y="36"/>
                      <a:pt x="140" y="36"/>
                    </a:cubicBezTo>
                    <a:cubicBezTo>
                      <a:pt x="139" y="36"/>
                      <a:pt x="138" y="37"/>
                      <a:pt x="137" y="37"/>
                    </a:cubicBezTo>
                    <a:cubicBezTo>
                      <a:pt x="136" y="38"/>
                      <a:pt x="135" y="39"/>
                      <a:pt x="134" y="40"/>
                    </a:cubicBezTo>
                    <a:cubicBezTo>
                      <a:pt x="133" y="40"/>
                      <a:pt x="132" y="40"/>
                      <a:pt x="131" y="40"/>
                    </a:cubicBezTo>
                    <a:cubicBezTo>
                      <a:pt x="134" y="39"/>
                      <a:pt x="136" y="37"/>
                      <a:pt x="139" y="36"/>
                    </a:cubicBezTo>
                    <a:close/>
                    <a:moveTo>
                      <a:pt x="147" y="33"/>
                    </a:moveTo>
                    <a:cubicBezTo>
                      <a:pt x="148" y="33"/>
                      <a:pt x="148" y="33"/>
                      <a:pt x="149" y="34"/>
                    </a:cubicBezTo>
                    <a:cubicBezTo>
                      <a:pt x="148" y="34"/>
                      <a:pt x="146" y="35"/>
                      <a:pt x="145" y="36"/>
                    </a:cubicBezTo>
                    <a:cubicBezTo>
                      <a:pt x="144" y="36"/>
                      <a:pt x="144" y="36"/>
                      <a:pt x="144" y="36"/>
                    </a:cubicBezTo>
                    <a:cubicBezTo>
                      <a:pt x="144" y="36"/>
                      <a:pt x="144" y="36"/>
                      <a:pt x="143" y="36"/>
                    </a:cubicBezTo>
                    <a:cubicBezTo>
                      <a:pt x="145" y="35"/>
                      <a:pt x="146" y="34"/>
                      <a:pt x="147" y="33"/>
                    </a:cubicBezTo>
                    <a:close/>
                    <a:moveTo>
                      <a:pt x="151" y="27"/>
                    </a:moveTo>
                    <a:cubicBezTo>
                      <a:pt x="152" y="26"/>
                      <a:pt x="154" y="26"/>
                      <a:pt x="156" y="26"/>
                    </a:cubicBezTo>
                    <a:cubicBezTo>
                      <a:pt x="155" y="26"/>
                      <a:pt x="154" y="26"/>
                      <a:pt x="153" y="27"/>
                    </a:cubicBezTo>
                    <a:cubicBezTo>
                      <a:pt x="152" y="27"/>
                      <a:pt x="151" y="27"/>
                      <a:pt x="151" y="27"/>
                    </a:cubicBezTo>
                    <a:close/>
                    <a:moveTo>
                      <a:pt x="158" y="29"/>
                    </a:moveTo>
                    <a:cubicBezTo>
                      <a:pt x="159" y="28"/>
                      <a:pt x="160" y="28"/>
                      <a:pt x="160" y="28"/>
                    </a:cubicBezTo>
                    <a:cubicBezTo>
                      <a:pt x="160" y="29"/>
                      <a:pt x="159" y="29"/>
                      <a:pt x="159" y="29"/>
                    </a:cubicBezTo>
                    <a:cubicBezTo>
                      <a:pt x="159" y="29"/>
                      <a:pt x="158" y="29"/>
                      <a:pt x="158" y="29"/>
                    </a:cubicBezTo>
                    <a:close/>
                    <a:moveTo>
                      <a:pt x="156" y="28"/>
                    </a:moveTo>
                    <a:cubicBezTo>
                      <a:pt x="156" y="27"/>
                      <a:pt x="156" y="27"/>
                      <a:pt x="156" y="27"/>
                    </a:cubicBezTo>
                    <a:cubicBezTo>
                      <a:pt x="156" y="27"/>
                      <a:pt x="156" y="27"/>
                      <a:pt x="157" y="27"/>
                    </a:cubicBezTo>
                    <a:cubicBezTo>
                      <a:pt x="157" y="27"/>
                      <a:pt x="156" y="27"/>
                      <a:pt x="156" y="28"/>
                    </a:cubicBezTo>
                    <a:close/>
                    <a:moveTo>
                      <a:pt x="148" y="37"/>
                    </a:moveTo>
                    <a:cubicBezTo>
                      <a:pt x="148" y="37"/>
                      <a:pt x="148" y="37"/>
                      <a:pt x="148" y="37"/>
                    </a:cubicBezTo>
                    <a:cubicBezTo>
                      <a:pt x="148" y="37"/>
                      <a:pt x="148" y="36"/>
                      <a:pt x="148" y="36"/>
                    </a:cubicBezTo>
                    <a:cubicBezTo>
                      <a:pt x="149" y="35"/>
                      <a:pt x="149" y="35"/>
                      <a:pt x="150" y="34"/>
                    </a:cubicBezTo>
                    <a:cubicBezTo>
                      <a:pt x="151" y="34"/>
                      <a:pt x="152" y="34"/>
                      <a:pt x="152" y="34"/>
                    </a:cubicBezTo>
                    <a:cubicBezTo>
                      <a:pt x="152" y="35"/>
                      <a:pt x="151" y="35"/>
                      <a:pt x="151" y="35"/>
                    </a:cubicBezTo>
                    <a:cubicBezTo>
                      <a:pt x="151" y="35"/>
                      <a:pt x="149" y="37"/>
                      <a:pt x="148" y="37"/>
                    </a:cubicBezTo>
                    <a:close/>
                    <a:moveTo>
                      <a:pt x="149" y="34"/>
                    </a:moveTo>
                    <a:cubicBezTo>
                      <a:pt x="148" y="35"/>
                      <a:pt x="148" y="36"/>
                      <a:pt x="147" y="36"/>
                    </a:cubicBezTo>
                    <a:cubicBezTo>
                      <a:pt x="146" y="36"/>
                      <a:pt x="146" y="36"/>
                      <a:pt x="146" y="36"/>
                    </a:cubicBezTo>
                    <a:cubicBezTo>
                      <a:pt x="147" y="36"/>
                      <a:pt x="148" y="35"/>
                      <a:pt x="149" y="34"/>
                    </a:cubicBezTo>
                    <a:close/>
                    <a:moveTo>
                      <a:pt x="152" y="35"/>
                    </a:moveTo>
                    <a:cubicBezTo>
                      <a:pt x="153" y="35"/>
                      <a:pt x="153" y="35"/>
                      <a:pt x="153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3" y="36"/>
                      <a:pt x="151" y="37"/>
                      <a:pt x="150" y="38"/>
                    </a:cubicBezTo>
                    <a:cubicBezTo>
                      <a:pt x="150" y="38"/>
                      <a:pt x="149" y="37"/>
                      <a:pt x="149" y="37"/>
                    </a:cubicBezTo>
                    <a:cubicBezTo>
                      <a:pt x="150" y="37"/>
                      <a:pt x="151" y="36"/>
                      <a:pt x="152" y="35"/>
                    </a:cubicBezTo>
                    <a:close/>
                    <a:moveTo>
                      <a:pt x="12" y="131"/>
                    </a:moveTo>
                    <a:cubicBezTo>
                      <a:pt x="13" y="131"/>
                      <a:pt x="13" y="131"/>
                      <a:pt x="13" y="131"/>
                    </a:cubicBezTo>
                    <a:cubicBezTo>
                      <a:pt x="14" y="131"/>
                      <a:pt x="18" y="129"/>
                      <a:pt x="16" y="131"/>
                    </a:cubicBezTo>
                    <a:cubicBezTo>
                      <a:pt x="15" y="132"/>
                      <a:pt x="14" y="133"/>
                      <a:pt x="13" y="134"/>
                    </a:cubicBezTo>
                    <a:cubicBezTo>
                      <a:pt x="13" y="133"/>
                      <a:pt x="13" y="132"/>
                      <a:pt x="12" y="131"/>
                    </a:cubicBezTo>
                    <a:close/>
                    <a:moveTo>
                      <a:pt x="11" y="124"/>
                    </a:moveTo>
                    <a:cubicBezTo>
                      <a:pt x="13" y="124"/>
                      <a:pt x="14" y="123"/>
                      <a:pt x="16" y="123"/>
                    </a:cubicBezTo>
                    <a:cubicBezTo>
                      <a:pt x="16" y="122"/>
                      <a:pt x="17" y="122"/>
                      <a:pt x="17" y="122"/>
                    </a:cubicBezTo>
                    <a:cubicBezTo>
                      <a:pt x="17" y="122"/>
                      <a:pt x="17" y="122"/>
                      <a:pt x="17" y="123"/>
                    </a:cubicBezTo>
                    <a:cubicBezTo>
                      <a:pt x="17" y="123"/>
                      <a:pt x="16" y="123"/>
                      <a:pt x="16" y="124"/>
                    </a:cubicBezTo>
                    <a:cubicBezTo>
                      <a:pt x="14" y="125"/>
                      <a:pt x="13" y="126"/>
                      <a:pt x="12" y="127"/>
                    </a:cubicBezTo>
                    <a:cubicBezTo>
                      <a:pt x="12" y="126"/>
                      <a:pt x="11" y="125"/>
                      <a:pt x="11" y="124"/>
                    </a:cubicBezTo>
                    <a:close/>
                    <a:moveTo>
                      <a:pt x="12" y="128"/>
                    </a:moveTo>
                    <a:cubicBezTo>
                      <a:pt x="13" y="128"/>
                      <a:pt x="13" y="128"/>
                      <a:pt x="14" y="127"/>
                    </a:cubicBezTo>
                    <a:cubicBezTo>
                      <a:pt x="15" y="127"/>
                      <a:pt x="15" y="126"/>
                      <a:pt x="16" y="127"/>
                    </a:cubicBezTo>
                    <a:cubicBezTo>
                      <a:pt x="15" y="128"/>
                      <a:pt x="14" y="129"/>
                      <a:pt x="12" y="131"/>
                    </a:cubicBezTo>
                    <a:cubicBezTo>
                      <a:pt x="12" y="131"/>
                      <a:pt x="12" y="131"/>
                      <a:pt x="12" y="131"/>
                    </a:cubicBezTo>
                    <a:cubicBezTo>
                      <a:pt x="12" y="130"/>
                      <a:pt x="12" y="129"/>
                      <a:pt x="12" y="128"/>
                    </a:cubicBezTo>
                    <a:cubicBezTo>
                      <a:pt x="12" y="128"/>
                      <a:pt x="12" y="128"/>
                      <a:pt x="12" y="128"/>
                    </a:cubicBezTo>
                    <a:close/>
                    <a:moveTo>
                      <a:pt x="17" y="133"/>
                    </a:moveTo>
                    <a:cubicBezTo>
                      <a:pt x="17" y="133"/>
                      <a:pt x="17" y="133"/>
                      <a:pt x="17" y="133"/>
                    </a:cubicBezTo>
                    <a:cubicBezTo>
                      <a:pt x="16" y="133"/>
                      <a:pt x="14" y="134"/>
                      <a:pt x="15" y="133"/>
                    </a:cubicBezTo>
                    <a:cubicBezTo>
                      <a:pt x="16" y="132"/>
                      <a:pt x="17" y="131"/>
                      <a:pt x="17" y="130"/>
                    </a:cubicBezTo>
                    <a:cubicBezTo>
                      <a:pt x="17" y="131"/>
                      <a:pt x="17" y="132"/>
                      <a:pt x="17" y="133"/>
                    </a:cubicBezTo>
                    <a:close/>
                    <a:moveTo>
                      <a:pt x="13" y="135"/>
                    </a:moveTo>
                    <a:cubicBezTo>
                      <a:pt x="14" y="135"/>
                      <a:pt x="18" y="133"/>
                      <a:pt x="16" y="135"/>
                    </a:cubicBezTo>
                    <a:cubicBezTo>
                      <a:pt x="16" y="136"/>
                      <a:pt x="15" y="136"/>
                      <a:pt x="15" y="137"/>
                    </a:cubicBezTo>
                    <a:cubicBezTo>
                      <a:pt x="14" y="137"/>
                      <a:pt x="14" y="138"/>
                      <a:pt x="14" y="139"/>
                    </a:cubicBezTo>
                    <a:cubicBezTo>
                      <a:pt x="14" y="137"/>
                      <a:pt x="14" y="136"/>
                      <a:pt x="13" y="135"/>
                    </a:cubicBezTo>
                    <a:cubicBezTo>
                      <a:pt x="13" y="135"/>
                      <a:pt x="13" y="135"/>
                      <a:pt x="13" y="135"/>
                    </a:cubicBezTo>
                    <a:close/>
                    <a:moveTo>
                      <a:pt x="15" y="140"/>
                    </a:move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1"/>
                      <a:pt x="15" y="141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lose/>
                    <a:moveTo>
                      <a:pt x="15" y="139"/>
                    </a:moveTo>
                    <a:cubicBezTo>
                      <a:pt x="15" y="138"/>
                      <a:pt x="16" y="137"/>
                      <a:pt x="17" y="136"/>
                    </a:cubicBezTo>
                    <a:cubicBezTo>
                      <a:pt x="17" y="136"/>
                      <a:pt x="16" y="137"/>
                      <a:pt x="16" y="137"/>
                    </a:cubicBezTo>
                    <a:cubicBezTo>
                      <a:pt x="16" y="138"/>
                      <a:pt x="16" y="139"/>
                      <a:pt x="15" y="139"/>
                    </a:cubicBezTo>
                    <a:close/>
                    <a:moveTo>
                      <a:pt x="17" y="127"/>
                    </a:moveTo>
                    <a:cubicBezTo>
                      <a:pt x="17" y="128"/>
                      <a:pt x="17" y="129"/>
                      <a:pt x="17" y="129"/>
                    </a:cubicBezTo>
                    <a:cubicBezTo>
                      <a:pt x="17" y="129"/>
                      <a:pt x="17" y="129"/>
                      <a:pt x="17" y="129"/>
                    </a:cubicBezTo>
                    <a:cubicBezTo>
                      <a:pt x="16" y="129"/>
                      <a:pt x="16" y="130"/>
                      <a:pt x="15" y="130"/>
                    </a:cubicBezTo>
                    <a:cubicBezTo>
                      <a:pt x="12" y="131"/>
                      <a:pt x="15" y="129"/>
                      <a:pt x="15" y="129"/>
                    </a:cubicBezTo>
                    <a:cubicBezTo>
                      <a:pt x="16" y="128"/>
                      <a:pt x="16" y="128"/>
                      <a:pt x="17" y="127"/>
                    </a:cubicBezTo>
                    <a:cubicBezTo>
                      <a:pt x="17" y="127"/>
                      <a:pt x="17" y="127"/>
                      <a:pt x="17" y="127"/>
                    </a:cubicBezTo>
                    <a:close/>
                    <a:moveTo>
                      <a:pt x="17" y="125"/>
                    </a:moveTo>
                    <a:cubicBezTo>
                      <a:pt x="17" y="125"/>
                      <a:pt x="16" y="125"/>
                      <a:pt x="16" y="126"/>
                    </a:cubicBezTo>
                    <a:cubicBezTo>
                      <a:pt x="15" y="126"/>
                      <a:pt x="14" y="126"/>
                      <a:pt x="14" y="127"/>
                    </a:cubicBezTo>
                    <a:cubicBezTo>
                      <a:pt x="12" y="127"/>
                      <a:pt x="12" y="127"/>
                      <a:pt x="13" y="127"/>
                    </a:cubicBezTo>
                    <a:cubicBezTo>
                      <a:pt x="14" y="126"/>
                      <a:pt x="16" y="125"/>
                      <a:pt x="17" y="124"/>
                    </a:cubicBezTo>
                    <a:cubicBezTo>
                      <a:pt x="17" y="124"/>
                      <a:pt x="17" y="125"/>
                      <a:pt x="17" y="125"/>
                    </a:cubicBezTo>
                    <a:close/>
                    <a:moveTo>
                      <a:pt x="18" y="121"/>
                    </a:moveTo>
                    <a:cubicBezTo>
                      <a:pt x="15" y="122"/>
                      <a:pt x="13" y="123"/>
                      <a:pt x="11" y="124"/>
                    </a:cubicBezTo>
                    <a:cubicBezTo>
                      <a:pt x="11" y="123"/>
                      <a:pt x="11" y="122"/>
                      <a:pt x="11" y="122"/>
                    </a:cubicBezTo>
                    <a:cubicBezTo>
                      <a:pt x="15" y="120"/>
                      <a:pt x="19" y="119"/>
                      <a:pt x="22" y="117"/>
                    </a:cubicBezTo>
                    <a:cubicBezTo>
                      <a:pt x="24" y="116"/>
                      <a:pt x="25" y="115"/>
                      <a:pt x="27" y="115"/>
                    </a:cubicBezTo>
                    <a:cubicBezTo>
                      <a:pt x="28" y="114"/>
                      <a:pt x="29" y="114"/>
                      <a:pt x="27" y="115"/>
                    </a:cubicBezTo>
                    <a:cubicBezTo>
                      <a:pt x="25" y="116"/>
                      <a:pt x="24" y="117"/>
                      <a:pt x="23" y="118"/>
                    </a:cubicBezTo>
                    <a:cubicBezTo>
                      <a:pt x="22" y="118"/>
                      <a:pt x="21" y="118"/>
                      <a:pt x="20" y="118"/>
                    </a:cubicBezTo>
                    <a:cubicBezTo>
                      <a:pt x="19" y="119"/>
                      <a:pt x="18" y="120"/>
                      <a:pt x="18" y="121"/>
                    </a:cubicBezTo>
                    <a:close/>
                    <a:moveTo>
                      <a:pt x="18" y="77"/>
                    </a:moveTo>
                    <a:cubicBezTo>
                      <a:pt x="19" y="77"/>
                      <a:pt x="20" y="76"/>
                      <a:pt x="21" y="76"/>
                    </a:cubicBezTo>
                    <a:cubicBezTo>
                      <a:pt x="22" y="75"/>
                      <a:pt x="26" y="73"/>
                      <a:pt x="23" y="75"/>
                    </a:cubicBezTo>
                    <a:cubicBezTo>
                      <a:pt x="21" y="76"/>
                      <a:pt x="19" y="77"/>
                      <a:pt x="17" y="78"/>
                    </a:cubicBezTo>
                    <a:cubicBezTo>
                      <a:pt x="17" y="78"/>
                      <a:pt x="18" y="78"/>
                      <a:pt x="18" y="77"/>
                    </a:cubicBezTo>
                    <a:close/>
                    <a:moveTo>
                      <a:pt x="26" y="61"/>
                    </a:moveTo>
                    <a:cubicBezTo>
                      <a:pt x="28" y="60"/>
                      <a:pt x="28" y="60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lose/>
                    <a:moveTo>
                      <a:pt x="25" y="63"/>
                    </a:moveTo>
                    <a:cubicBezTo>
                      <a:pt x="26" y="63"/>
                      <a:pt x="27" y="62"/>
                      <a:pt x="29" y="62"/>
                    </a:cubicBezTo>
                    <a:cubicBezTo>
                      <a:pt x="28" y="62"/>
                      <a:pt x="26" y="63"/>
                      <a:pt x="25" y="64"/>
                    </a:cubicBezTo>
                    <a:cubicBezTo>
                      <a:pt x="25" y="64"/>
                      <a:pt x="24" y="64"/>
                      <a:pt x="24" y="64"/>
                    </a:cubicBezTo>
                    <a:cubicBezTo>
                      <a:pt x="24" y="64"/>
                      <a:pt x="25" y="64"/>
                      <a:pt x="25" y="63"/>
                    </a:cubicBezTo>
                    <a:close/>
                    <a:moveTo>
                      <a:pt x="22" y="68"/>
                    </a:moveTo>
                    <a:cubicBezTo>
                      <a:pt x="23" y="67"/>
                      <a:pt x="24" y="67"/>
                      <a:pt x="24" y="67"/>
                    </a:cubicBezTo>
                    <a:cubicBezTo>
                      <a:pt x="26" y="66"/>
                      <a:pt x="31" y="64"/>
                      <a:pt x="27" y="67"/>
                    </a:cubicBezTo>
                    <a:cubicBezTo>
                      <a:pt x="25" y="68"/>
                      <a:pt x="23" y="69"/>
                      <a:pt x="21" y="70"/>
                    </a:cubicBezTo>
                    <a:cubicBezTo>
                      <a:pt x="21" y="69"/>
                      <a:pt x="22" y="69"/>
                      <a:pt x="22" y="68"/>
                    </a:cubicBezTo>
                    <a:close/>
                    <a:moveTo>
                      <a:pt x="20" y="72"/>
                    </a:moveTo>
                    <a:cubicBezTo>
                      <a:pt x="21" y="72"/>
                      <a:pt x="22" y="72"/>
                      <a:pt x="23" y="71"/>
                    </a:cubicBezTo>
                    <a:cubicBezTo>
                      <a:pt x="25" y="71"/>
                      <a:pt x="27" y="70"/>
                      <a:pt x="28" y="69"/>
                    </a:cubicBezTo>
                    <a:cubicBezTo>
                      <a:pt x="27" y="70"/>
                      <a:pt x="26" y="70"/>
                      <a:pt x="25" y="71"/>
                    </a:cubicBezTo>
                    <a:cubicBezTo>
                      <a:pt x="23" y="72"/>
                      <a:pt x="21" y="73"/>
                      <a:pt x="19" y="74"/>
                    </a:cubicBezTo>
                    <a:cubicBezTo>
                      <a:pt x="19" y="74"/>
                      <a:pt x="20" y="73"/>
                      <a:pt x="20" y="72"/>
                    </a:cubicBezTo>
                    <a:close/>
                    <a:moveTo>
                      <a:pt x="16" y="81"/>
                    </a:moveTo>
                    <a:cubicBezTo>
                      <a:pt x="18" y="81"/>
                      <a:pt x="19" y="80"/>
                      <a:pt x="20" y="80"/>
                    </a:cubicBezTo>
                    <a:cubicBezTo>
                      <a:pt x="21" y="79"/>
                      <a:pt x="28" y="76"/>
                      <a:pt x="23" y="79"/>
                    </a:cubicBezTo>
                    <a:cubicBezTo>
                      <a:pt x="21" y="81"/>
                      <a:pt x="18" y="82"/>
                      <a:pt x="15" y="84"/>
                    </a:cubicBezTo>
                    <a:cubicBezTo>
                      <a:pt x="16" y="83"/>
                      <a:pt x="16" y="82"/>
                      <a:pt x="16" y="81"/>
                    </a:cubicBezTo>
                    <a:close/>
                    <a:moveTo>
                      <a:pt x="26" y="80"/>
                    </a:moveTo>
                    <a:cubicBezTo>
                      <a:pt x="25" y="81"/>
                      <a:pt x="23" y="81"/>
                      <a:pt x="22" y="82"/>
                    </a:cubicBezTo>
                    <a:cubicBezTo>
                      <a:pt x="21" y="82"/>
                      <a:pt x="20" y="83"/>
                      <a:pt x="19" y="83"/>
                    </a:cubicBezTo>
                    <a:cubicBezTo>
                      <a:pt x="20" y="83"/>
                      <a:pt x="13" y="86"/>
                      <a:pt x="16" y="84"/>
                    </a:cubicBezTo>
                    <a:cubicBezTo>
                      <a:pt x="19" y="82"/>
                      <a:pt x="23" y="81"/>
                      <a:pt x="26" y="78"/>
                    </a:cubicBezTo>
                    <a:cubicBezTo>
                      <a:pt x="26" y="79"/>
                      <a:pt x="26" y="80"/>
                      <a:pt x="26" y="80"/>
                    </a:cubicBezTo>
                    <a:close/>
                    <a:moveTo>
                      <a:pt x="15" y="86"/>
                    </a:moveTo>
                    <a:cubicBezTo>
                      <a:pt x="16" y="85"/>
                      <a:pt x="18" y="84"/>
                      <a:pt x="20" y="84"/>
                    </a:cubicBezTo>
                    <a:cubicBezTo>
                      <a:pt x="21" y="83"/>
                      <a:pt x="23" y="82"/>
                      <a:pt x="25" y="81"/>
                    </a:cubicBezTo>
                    <a:cubicBezTo>
                      <a:pt x="27" y="81"/>
                      <a:pt x="27" y="81"/>
                      <a:pt x="25" y="82"/>
                    </a:cubicBezTo>
                    <a:cubicBezTo>
                      <a:pt x="22" y="84"/>
                      <a:pt x="18" y="86"/>
                      <a:pt x="14" y="88"/>
                    </a:cubicBezTo>
                    <a:cubicBezTo>
                      <a:pt x="14" y="87"/>
                      <a:pt x="14" y="87"/>
                      <a:pt x="15" y="86"/>
                    </a:cubicBezTo>
                    <a:close/>
                    <a:moveTo>
                      <a:pt x="14" y="90"/>
                    </a:moveTo>
                    <a:cubicBezTo>
                      <a:pt x="16" y="89"/>
                      <a:pt x="18" y="88"/>
                      <a:pt x="20" y="87"/>
                    </a:cubicBezTo>
                    <a:cubicBezTo>
                      <a:pt x="22" y="87"/>
                      <a:pt x="24" y="86"/>
                      <a:pt x="25" y="85"/>
                    </a:cubicBezTo>
                    <a:cubicBezTo>
                      <a:pt x="26" y="85"/>
                      <a:pt x="31" y="84"/>
                      <a:pt x="28" y="85"/>
                    </a:cubicBezTo>
                    <a:cubicBezTo>
                      <a:pt x="23" y="88"/>
                      <a:pt x="17" y="90"/>
                      <a:pt x="13" y="93"/>
                    </a:cubicBezTo>
                    <a:cubicBezTo>
                      <a:pt x="13" y="92"/>
                      <a:pt x="13" y="91"/>
                      <a:pt x="14" y="90"/>
                    </a:cubicBezTo>
                    <a:close/>
                    <a:moveTo>
                      <a:pt x="12" y="95"/>
                    </a:moveTo>
                    <a:cubicBezTo>
                      <a:pt x="16" y="93"/>
                      <a:pt x="19" y="92"/>
                      <a:pt x="22" y="91"/>
                    </a:cubicBezTo>
                    <a:cubicBezTo>
                      <a:pt x="25" y="90"/>
                      <a:pt x="27" y="88"/>
                      <a:pt x="30" y="87"/>
                    </a:cubicBezTo>
                    <a:cubicBezTo>
                      <a:pt x="34" y="86"/>
                      <a:pt x="29" y="88"/>
                      <a:pt x="28" y="89"/>
                    </a:cubicBezTo>
                    <a:cubicBezTo>
                      <a:pt x="23" y="92"/>
                      <a:pt x="17" y="94"/>
                      <a:pt x="12" y="98"/>
                    </a:cubicBezTo>
                    <a:cubicBezTo>
                      <a:pt x="12" y="97"/>
                      <a:pt x="12" y="96"/>
                      <a:pt x="12" y="95"/>
                    </a:cubicBezTo>
                    <a:close/>
                    <a:moveTo>
                      <a:pt x="12" y="99"/>
                    </a:moveTo>
                    <a:cubicBezTo>
                      <a:pt x="15" y="98"/>
                      <a:pt x="17" y="97"/>
                      <a:pt x="20" y="95"/>
                    </a:cubicBezTo>
                    <a:cubicBezTo>
                      <a:pt x="23" y="94"/>
                      <a:pt x="25" y="93"/>
                      <a:pt x="28" y="92"/>
                    </a:cubicBezTo>
                    <a:cubicBezTo>
                      <a:pt x="29" y="92"/>
                      <a:pt x="30" y="92"/>
                      <a:pt x="31" y="91"/>
                    </a:cubicBezTo>
                    <a:cubicBezTo>
                      <a:pt x="30" y="92"/>
                      <a:pt x="29" y="92"/>
                      <a:pt x="29" y="93"/>
                    </a:cubicBezTo>
                    <a:cubicBezTo>
                      <a:pt x="26" y="95"/>
                      <a:pt x="22" y="96"/>
                      <a:pt x="19" y="98"/>
                    </a:cubicBezTo>
                    <a:cubicBezTo>
                      <a:pt x="17" y="100"/>
                      <a:pt x="14" y="10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lose/>
                    <a:moveTo>
                      <a:pt x="11" y="103"/>
                    </a:moveTo>
                    <a:cubicBezTo>
                      <a:pt x="11" y="103"/>
                      <a:pt x="11" y="103"/>
                      <a:pt x="11" y="103"/>
                    </a:cubicBezTo>
                    <a:cubicBezTo>
                      <a:pt x="15" y="102"/>
                      <a:pt x="19" y="100"/>
                      <a:pt x="23" y="99"/>
                    </a:cubicBezTo>
                    <a:cubicBezTo>
                      <a:pt x="25" y="98"/>
                      <a:pt x="27" y="97"/>
                      <a:pt x="29" y="96"/>
                    </a:cubicBezTo>
                    <a:cubicBezTo>
                      <a:pt x="30" y="96"/>
                      <a:pt x="36" y="93"/>
                      <a:pt x="31" y="95"/>
                    </a:cubicBezTo>
                    <a:cubicBezTo>
                      <a:pt x="25" y="99"/>
                      <a:pt x="17" y="102"/>
                      <a:pt x="11" y="107"/>
                    </a:cubicBezTo>
                    <a:cubicBezTo>
                      <a:pt x="11" y="106"/>
                      <a:pt x="11" y="105"/>
                      <a:pt x="11" y="103"/>
                    </a:cubicBezTo>
                    <a:close/>
                    <a:moveTo>
                      <a:pt x="19" y="111"/>
                    </a:moveTo>
                    <a:cubicBezTo>
                      <a:pt x="16" y="112"/>
                      <a:pt x="13" y="114"/>
                      <a:pt x="11" y="116"/>
                    </a:cubicBezTo>
                    <a:cubicBezTo>
                      <a:pt x="11" y="115"/>
                      <a:pt x="11" y="114"/>
                      <a:pt x="11" y="113"/>
                    </a:cubicBezTo>
                    <a:cubicBezTo>
                      <a:pt x="11" y="113"/>
                      <a:pt x="11" y="113"/>
                      <a:pt x="11" y="113"/>
                    </a:cubicBezTo>
                    <a:cubicBezTo>
                      <a:pt x="18" y="111"/>
                      <a:pt x="25" y="108"/>
                      <a:pt x="31" y="104"/>
                    </a:cubicBezTo>
                    <a:cubicBezTo>
                      <a:pt x="27" y="106"/>
                      <a:pt x="23" y="109"/>
                      <a:pt x="19" y="111"/>
                    </a:cubicBezTo>
                    <a:close/>
                    <a:moveTo>
                      <a:pt x="11" y="112"/>
                    </a:moveTo>
                    <a:cubicBezTo>
                      <a:pt x="11" y="111"/>
                      <a:pt x="11" y="109"/>
                      <a:pt x="11" y="108"/>
                    </a:cubicBezTo>
                    <a:cubicBezTo>
                      <a:pt x="16" y="107"/>
                      <a:pt x="20" y="104"/>
                      <a:pt x="25" y="102"/>
                    </a:cubicBezTo>
                    <a:cubicBezTo>
                      <a:pt x="26" y="102"/>
                      <a:pt x="27" y="101"/>
                      <a:pt x="29" y="101"/>
                    </a:cubicBezTo>
                    <a:cubicBezTo>
                      <a:pt x="30" y="100"/>
                      <a:pt x="32" y="99"/>
                      <a:pt x="33" y="99"/>
                    </a:cubicBezTo>
                    <a:cubicBezTo>
                      <a:pt x="33" y="99"/>
                      <a:pt x="34" y="99"/>
                      <a:pt x="34" y="99"/>
                    </a:cubicBezTo>
                    <a:cubicBezTo>
                      <a:pt x="34" y="99"/>
                      <a:pt x="34" y="99"/>
                      <a:pt x="33" y="99"/>
                    </a:cubicBezTo>
                    <a:cubicBezTo>
                      <a:pt x="30" y="101"/>
                      <a:pt x="25" y="103"/>
                      <a:pt x="21" y="105"/>
                    </a:cubicBezTo>
                    <a:cubicBezTo>
                      <a:pt x="18" y="107"/>
                      <a:pt x="14" y="110"/>
                      <a:pt x="11" y="112"/>
                    </a:cubicBezTo>
                    <a:close/>
                    <a:moveTo>
                      <a:pt x="11" y="117"/>
                    </a:moveTo>
                    <a:cubicBezTo>
                      <a:pt x="11" y="117"/>
                      <a:pt x="11" y="117"/>
                      <a:pt x="11" y="117"/>
                    </a:cubicBezTo>
                    <a:cubicBezTo>
                      <a:pt x="14" y="117"/>
                      <a:pt x="16" y="116"/>
                      <a:pt x="18" y="114"/>
                    </a:cubicBezTo>
                    <a:cubicBezTo>
                      <a:pt x="22" y="113"/>
                      <a:pt x="26" y="111"/>
                      <a:pt x="29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23" y="113"/>
                      <a:pt x="17" y="117"/>
                      <a:pt x="11" y="121"/>
                    </a:cubicBezTo>
                    <a:cubicBezTo>
                      <a:pt x="11" y="119"/>
                      <a:pt x="11" y="118"/>
                      <a:pt x="11" y="117"/>
                    </a:cubicBezTo>
                    <a:close/>
                    <a:moveTo>
                      <a:pt x="26" y="120"/>
                    </a:moveTo>
                    <a:cubicBezTo>
                      <a:pt x="27" y="120"/>
                      <a:pt x="27" y="120"/>
                      <a:pt x="28" y="120"/>
                    </a:cubicBezTo>
                    <a:cubicBezTo>
                      <a:pt x="27" y="121"/>
                      <a:pt x="27" y="121"/>
                      <a:pt x="25" y="120"/>
                    </a:cubicBezTo>
                    <a:cubicBezTo>
                      <a:pt x="25" y="120"/>
                      <a:pt x="24" y="119"/>
                      <a:pt x="24" y="119"/>
                    </a:cubicBezTo>
                    <a:cubicBezTo>
                      <a:pt x="25" y="119"/>
                      <a:pt x="27" y="119"/>
                      <a:pt x="26" y="120"/>
                    </a:cubicBezTo>
                    <a:cubicBezTo>
                      <a:pt x="25" y="120"/>
                      <a:pt x="26" y="120"/>
                      <a:pt x="26" y="120"/>
                    </a:cubicBezTo>
                    <a:close/>
                    <a:moveTo>
                      <a:pt x="28" y="119"/>
                    </a:moveTo>
                    <a:cubicBezTo>
                      <a:pt x="27" y="119"/>
                      <a:pt x="27" y="119"/>
                      <a:pt x="28" y="118"/>
                    </a:cubicBezTo>
                    <a:cubicBezTo>
                      <a:pt x="28" y="118"/>
                      <a:pt x="28" y="118"/>
                      <a:pt x="28" y="118"/>
                    </a:cubicBezTo>
                    <a:cubicBezTo>
                      <a:pt x="26" y="117"/>
                      <a:pt x="22" y="119"/>
                      <a:pt x="25" y="117"/>
                    </a:cubicBezTo>
                    <a:cubicBezTo>
                      <a:pt x="26" y="116"/>
                      <a:pt x="28" y="115"/>
                      <a:pt x="29" y="114"/>
                    </a:cubicBezTo>
                    <a:cubicBezTo>
                      <a:pt x="29" y="115"/>
                      <a:pt x="29" y="117"/>
                      <a:pt x="28" y="119"/>
                    </a:cubicBezTo>
                    <a:close/>
                    <a:moveTo>
                      <a:pt x="29" y="113"/>
                    </a:moveTo>
                    <a:cubicBezTo>
                      <a:pt x="26" y="114"/>
                      <a:pt x="23" y="115"/>
                      <a:pt x="21" y="117"/>
                    </a:cubicBezTo>
                    <a:cubicBezTo>
                      <a:pt x="19" y="117"/>
                      <a:pt x="18" y="118"/>
                      <a:pt x="16" y="119"/>
                    </a:cubicBezTo>
                    <a:cubicBezTo>
                      <a:pt x="16" y="119"/>
                      <a:pt x="9" y="123"/>
                      <a:pt x="13" y="120"/>
                    </a:cubicBezTo>
                    <a:cubicBezTo>
                      <a:pt x="18" y="117"/>
                      <a:pt x="24" y="114"/>
                      <a:pt x="29" y="110"/>
                    </a:cubicBezTo>
                    <a:cubicBezTo>
                      <a:pt x="29" y="111"/>
                      <a:pt x="29" y="112"/>
                      <a:pt x="29" y="113"/>
                    </a:cubicBezTo>
                    <a:close/>
                    <a:moveTo>
                      <a:pt x="30" y="107"/>
                    </a:moveTo>
                    <a:cubicBezTo>
                      <a:pt x="30" y="108"/>
                      <a:pt x="29" y="108"/>
                      <a:pt x="29" y="109"/>
                    </a:cubicBezTo>
                    <a:cubicBezTo>
                      <a:pt x="26" y="110"/>
                      <a:pt x="23" y="111"/>
                      <a:pt x="20" y="113"/>
                    </a:cubicBezTo>
                    <a:cubicBezTo>
                      <a:pt x="19" y="113"/>
                      <a:pt x="18" y="114"/>
                      <a:pt x="17" y="114"/>
                    </a:cubicBezTo>
                    <a:cubicBezTo>
                      <a:pt x="17" y="114"/>
                      <a:pt x="12" y="116"/>
                      <a:pt x="12" y="116"/>
                    </a:cubicBezTo>
                    <a:cubicBezTo>
                      <a:pt x="14" y="113"/>
                      <a:pt x="19" y="112"/>
                      <a:pt x="23" y="110"/>
                    </a:cubicBezTo>
                    <a:cubicBezTo>
                      <a:pt x="25" y="108"/>
                      <a:pt x="28" y="107"/>
                      <a:pt x="31" y="105"/>
                    </a:cubicBezTo>
                    <a:cubicBezTo>
                      <a:pt x="30" y="105"/>
                      <a:pt x="30" y="106"/>
                      <a:pt x="30" y="107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3"/>
                    </a:cubicBezTo>
                    <a:cubicBezTo>
                      <a:pt x="29" y="104"/>
                      <a:pt x="26" y="106"/>
                      <a:pt x="23" y="108"/>
                    </a:cubicBezTo>
                    <a:cubicBezTo>
                      <a:pt x="21" y="109"/>
                      <a:pt x="18" y="110"/>
                      <a:pt x="15" y="111"/>
                    </a:cubicBezTo>
                    <a:cubicBezTo>
                      <a:pt x="13" y="112"/>
                      <a:pt x="10" y="113"/>
                      <a:pt x="15" y="110"/>
                    </a:cubicBezTo>
                    <a:cubicBezTo>
                      <a:pt x="21" y="105"/>
                      <a:pt x="29" y="103"/>
                      <a:pt x="36" y="98"/>
                    </a:cubicBezTo>
                    <a:cubicBezTo>
                      <a:pt x="36" y="100"/>
                      <a:pt x="35" y="102"/>
                      <a:pt x="33" y="103"/>
                    </a:cubicBezTo>
                    <a:close/>
                    <a:moveTo>
                      <a:pt x="12" y="107"/>
                    </a:moveTo>
                    <a:cubicBezTo>
                      <a:pt x="14" y="106"/>
                      <a:pt x="16" y="104"/>
                      <a:pt x="17" y="104"/>
                    </a:cubicBezTo>
                    <a:cubicBezTo>
                      <a:pt x="19" y="103"/>
                      <a:pt x="21" y="102"/>
                      <a:pt x="23" y="101"/>
                    </a:cubicBezTo>
                    <a:cubicBezTo>
                      <a:pt x="27" y="99"/>
                      <a:pt x="30" y="97"/>
                      <a:pt x="34" y="94"/>
                    </a:cubicBezTo>
                    <a:cubicBezTo>
                      <a:pt x="34" y="95"/>
                      <a:pt x="35" y="96"/>
                      <a:pt x="35" y="96"/>
                    </a:cubicBezTo>
                    <a:cubicBezTo>
                      <a:pt x="35" y="96"/>
                      <a:pt x="36" y="97"/>
                      <a:pt x="36" y="97"/>
                    </a:cubicBezTo>
                    <a:cubicBezTo>
                      <a:pt x="28" y="100"/>
                      <a:pt x="20" y="104"/>
                      <a:pt x="12" y="107"/>
                    </a:cubicBezTo>
                    <a:close/>
                    <a:moveTo>
                      <a:pt x="24" y="97"/>
                    </a:moveTo>
                    <a:cubicBezTo>
                      <a:pt x="21" y="99"/>
                      <a:pt x="19" y="100"/>
                      <a:pt x="16" y="101"/>
                    </a:cubicBezTo>
                    <a:cubicBezTo>
                      <a:pt x="16" y="101"/>
                      <a:pt x="11" y="103"/>
                      <a:pt x="13" y="102"/>
                    </a:cubicBezTo>
                    <a:cubicBezTo>
                      <a:pt x="20" y="98"/>
                      <a:pt x="27" y="95"/>
                      <a:pt x="33" y="91"/>
                    </a:cubicBezTo>
                    <a:cubicBezTo>
                      <a:pt x="33" y="90"/>
                      <a:pt x="33" y="90"/>
                      <a:pt x="32" y="90"/>
                    </a:cubicBezTo>
                    <a:cubicBezTo>
                      <a:pt x="29" y="91"/>
                      <a:pt x="26" y="92"/>
                      <a:pt x="23" y="93"/>
                    </a:cubicBezTo>
                    <a:cubicBezTo>
                      <a:pt x="21" y="94"/>
                      <a:pt x="19" y="95"/>
                      <a:pt x="17" y="96"/>
                    </a:cubicBezTo>
                    <a:cubicBezTo>
                      <a:pt x="15" y="97"/>
                      <a:pt x="9" y="100"/>
                      <a:pt x="15" y="96"/>
                    </a:cubicBezTo>
                    <a:cubicBezTo>
                      <a:pt x="20" y="92"/>
                      <a:pt x="28" y="91"/>
                      <a:pt x="33" y="87"/>
                    </a:cubicBezTo>
                    <a:cubicBezTo>
                      <a:pt x="34" y="88"/>
                      <a:pt x="33" y="89"/>
                      <a:pt x="33" y="91"/>
                    </a:cubicBezTo>
                    <a:cubicBezTo>
                      <a:pt x="33" y="92"/>
                      <a:pt x="33" y="93"/>
                      <a:pt x="33" y="94"/>
                    </a:cubicBezTo>
                    <a:cubicBezTo>
                      <a:pt x="30" y="94"/>
                      <a:pt x="27" y="96"/>
                      <a:pt x="24" y="97"/>
                    </a:cubicBezTo>
                    <a:close/>
                    <a:moveTo>
                      <a:pt x="23" y="89"/>
                    </a:moveTo>
                    <a:cubicBezTo>
                      <a:pt x="21" y="90"/>
                      <a:pt x="19" y="91"/>
                      <a:pt x="17" y="92"/>
                    </a:cubicBezTo>
                    <a:cubicBezTo>
                      <a:pt x="15" y="93"/>
                      <a:pt x="11" y="95"/>
                      <a:pt x="15" y="92"/>
                    </a:cubicBezTo>
                    <a:cubicBezTo>
                      <a:pt x="20" y="89"/>
                      <a:pt x="26" y="88"/>
                      <a:pt x="31" y="84"/>
                    </a:cubicBezTo>
                    <a:cubicBezTo>
                      <a:pt x="32" y="84"/>
                      <a:pt x="33" y="85"/>
                      <a:pt x="33" y="86"/>
                    </a:cubicBezTo>
                    <a:cubicBezTo>
                      <a:pt x="30" y="87"/>
                      <a:pt x="26" y="88"/>
                      <a:pt x="23" y="89"/>
                    </a:cubicBezTo>
                    <a:close/>
                    <a:moveTo>
                      <a:pt x="16" y="89"/>
                    </a:moveTo>
                    <a:cubicBezTo>
                      <a:pt x="12" y="90"/>
                      <a:pt x="16" y="88"/>
                      <a:pt x="17" y="87"/>
                    </a:cubicBezTo>
                    <a:cubicBezTo>
                      <a:pt x="18" y="87"/>
                      <a:pt x="19" y="86"/>
                      <a:pt x="20" y="85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8" y="82"/>
                      <a:pt x="28" y="83"/>
                      <a:pt x="29" y="83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25" y="84"/>
                      <a:pt x="20" y="87"/>
                      <a:pt x="16" y="89"/>
                    </a:cubicBezTo>
                    <a:close/>
                    <a:moveTo>
                      <a:pt x="26" y="74"/>
                    </a:moveTo>
                    <a:cubicBezTo>
                      <a:pt x="26" y="75"/>
                      <a:pt x="26" y="76"/>
                      <a:pt x="26" y="77"/>
                    </a:cubicBezTo>
                    <a:cubicBezTo>
                      <a:pt x="23" y="78"/>
                      <a:pt x="20" y="79"/>
                      <a:pt x="17" y="80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20" y="79"/>
                      <a:pt x="23" y="76"/>
                      <a:pt x="26" y="74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4" y="73"/>
                      <a:pt x="23" y="74"/>
                      <a:pt x="22" y="75"/>
                    </a:cubicBezTo>
                    <a:cubicBezTo>
                      <a:pt x="21" y="75"/>
                      <a:pt x="20" y="76"/>
                      <a:pt x="18" y="76"/>
                    </a:cubicBezTo>
                    <a:cubicBezTo>
                      <a:pt x="19" y="76"/>
                      <a:pt x="19" y="76"/>
                      <a:pt x="19" y="75"/>
                    </a:cubicBezTo>
                    <a:cubicBezTo>
                      <a:pt x="20" y="74"/>
                      <a:pt x="21" y="74"/>
                      <a:pt x="21" y="73"/>
                    </a:cubicBezTo>
                    <a:cubicBezTo>
                      <a:pt x="24" y="72"/>
                      <a:pt x="26" y="71"/>
                      <a:pt x="28" y="70"/>
                    </a:cubicBezTo>
                    <a:cubicBezTo>
                      <a:pt x="28" y="71"/>
                      <a:pt x="27" y="73"/>
                      <a:pt x="26" y="74"/>
                    </a:cubicBezTo>
                    <a:close/>
                    <a:moveTo>
                      <a:pt x="29" y="68"/>
                    </a:moveTo>
                    <a:cubicBezTo>
                      <a:pt x="28" y="69"/>
                      <a:pt x="27" y="69"/>
                      <a:pt x="25" y="70"/>
                    </a:cubicBezTo>
                    <a:cubicBezTo>
                      <a:pt x="23" y="71"/>
                      <a:pt x="19" y="72"/>
                      <a:pt x="23" y="70"/>
                    </a:cubicBezTo>
                    <a:cubicBezTo>
                      <a:pt x="25" y="68"/>
                      <a:pt x="28" y="67"/>
                      <a:pt x="30" y="65"/>
                    </a:cubicBezTo>
                    <a:cubicBezTo>
                      <a:pt x="30" y="66"/>
                      <a:pt x="29" y="67"/>
                      <a:pt x="29" y="68"/>
                    </a:cubicBezTo>
                    <a:close/>
                    <a:moveTo>
                      <a:pt x="30" y="63"/>
                    </a:moveTo>
                    <a:cubicBezTo>
                      <a:pt x="30" y="63"/>
                      <a:pt x="30" y="64"/>
                      <a:pt x="30" y="64"/>
                    </a:cubicBezTo>
                    <a:cubicBezTo>
                      <a:pt x="30" y="64"/>
                      <a:pt x="30" y="64"/>
                      <a:pt x="30" y="64"/>
                    </a:cubicBezTo>
                    <a:cubicBezTo>
                      <a:pt x="29" y="64"/>
                      <a:pt x="28" y="64"/>
                      <a:pt x="27" y="65"/>
                    </a:cubicBezTo>
                    <a:cubicBezTo>
                      <a:pt x="25" y="66"/>
                      <a:pt x="24" y="66"/>
                      <a:pt x="23" y="67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5" y="64"/>
                      <a:pt x="28" y="63"/>
                      <a:pt x="30" y="62"/>
                    </a:cubicBezTo>
                    <a:cubicBezTo>
                      <a:pt x="30" y="62"/>
                      <a:pt x="30" y="62"/>
                      <a:pt x="30" y="63"/>
                    </a:cubicBezTo>
                    <a:close/>
                    <a:moveTo>
                      <a:pt x="30" y="61"/>
                    </a:moveTo>
                    <a:cubicBezTo>
                      <a:pt x="29" y="61"/>
                      <a:pt x="28" y="61"/>
                      <a:pt x="27" y="62"/>
                    </a:cubicBezTo>
                    <a:cubicBezTo>
                      <a:pt x="28" y="61"/>
                      <a:pt x="29" y="61"/>
                      <a:pt x="29" y="60"/>
                    </a:cubicBezTo>
                    <a:cubicBezTo>
                      <a:pt x="30" y="60"/>
                      <a:pt x="29" y="59"/>
                      <a:pt x="29" y="59"/>
                    </a:cubicBezTo>
                    <a:cubicBezTo>
                      <a:pt x="28" y="60"/>
                      <a:pt x="28" y="60"/>
                      <a:pt x="27" y="60"/>
                    </a:cubicBezTo>
                    <a:cubicBezTo>
                      <a:pt x="28" y="59"/>
                      <a:pt x="28" y="58"/>
                      <a:pt x="29" y="57"/>
                    </a:cubicBezTo>
                    <a:cubicBezTo>
                      <a:pt x="29" y="58"/>
                      <a:pt x="30" y="59"/>
                      <a:pt x="30" y="61"/>
                    </a:cubicBezTo>
                    <a:close/>
                    <a:moveTo>
                      <a:pt x="20" y="154"/>
                    </a:moveTo>
                    <a:cubicBezTo>
                      <a:pt x="19" y="151"/>
                      <a:pt x="18" y="148"/>
                      <a:pt x="17" y="145"/>
                    </a:cubicBezTo>
                    <a:cubicBezTo>
                      <a:pt x="17" y="145"/>
                      <a:pt x="17" y="145"/>
                      <a:pt x="17" y="145"/>
                    </a:cubicBezTo>
                    <a:cubicBezTo>
                      <a:pt x="17" y="141"/>
                      <a:pt x="19" y="138"/>
                      <a:pt x="20" y="135"/>
                    </a:cubicBezTo>
                    <a:cubicBezTo>
                      <a:pt x="21" y="132"/>
                      <a:pt x="20" y="130"/>
                      <a:pt x="20" y="127"/>
                    </a:cubicBezTo>
                    <a:cubicBezTo>
                      <a:pt x="20" y="125"/>
                      <a:pt x="20" y="119"/>
                      <a:pt x="23" y="122"/>
                    </a:cubicBezTo>
                    <a:cubicBezTo>
                      <a:pt x="24" y="123"/>
                      <a:pt x="24" y="123"/>
                      <a:pt x="26" y="124"/>
                    </a:cubicBezTo>
                    <a:cubicBezTo>
                      <a:pt x="28" y="124"/>
                      <a:pt x="30" y="123"/>
                      <a:pt x="31" y="121"/>
                    </a:cubicBezTo>
                    <a:cubicBezTo>
                      <a:pt x="31" y="119"/>
                      <a:pt x="32" y="117"/>
                      <a:pt x="32" y="115"/>
                    </a:cubicBezTo>
                    <a:cubicBezTo>
                      <a:pt x="32" y="111"/>
                      <a:pt x="33" y="108"/>
                      <a:pt x="36" y="105"/>
                    </a:cubicBezTo>
                    <a:cubicBezTo>
                      <a:pt x="38" y="102"/>
                      <a:pt x="40" y="98"/>
                      <a:pt x="38" y="95"/>
                    </a:cubicBezTo>
                    <a:cubicBezTo>
                      <a:pt x="37" y="94"/>
                      <a:pt x="35" y="93"/>
                      <a:pt x="36" y="91"/>
                    </a:cubicBezTo>
                    <a:cubicBezTo>
                      <a:pt x="36" y="89"/>
                      <a:pt x="37" y="87"/>
                      <a:pt x="36" y="85"/>
                    </a:cubicBezTo>
                    <a:cubicBezTo>
                      <a:pt x="36" y="84"/>
                      <a:pt x="35" y="82"/>
                      <a:pt x="34" y="81"/>
                    </a:cubicBezTo>
                    <a:cubicBezTo>
                      <a:pt x="33" y="81"/>
                      <a:pt x="32" y="81"/>
                      <a:pt x="32" y="80"/>
                    </a:cubicBezTo>
                    <a:cubicBezTo>
                      <a:pt x="28" y="79"/>
                      <a:pt x="29" y="74"/>
                      <a:pt x="30" y="72"/>
                    </a:cubicBezTo>
                    <a:cubicBezTo>
                      <a:pt x="31" y="69"/>
                      <a:pt x="33" y="67"/>
                      <a:pt x="33" y="64"/>
                    </a:cubicBezTo>
                    <a:cubicBezTo>
                      <a:pt x="33" y="61"/>
                      <a:pt x="32" y="57"/>
                      <a:pt x="32" y="53"/>
                    </a:cubicBezTo>
                    <a:cubicBezTo>
                      <a:pt x="37" y="46"/>
                      <a:pt x="44" y="40"/>
                      <a:pt x="51" y="35"/>
                    </a:cubicBezTo>
                    <a:cubicBezTo>
                      <a:pt x="80" y="13"/>
                      <a:pt x="120" y="10"/>
                      <a:pt x="153" y="23"/>
                    </a:cubicBezTo>
                    <a:cubicBezTo>
                      <a:pt x="151" y="24"/>
                      <a:pt x="149" y="24"/>
                      <a:pt x="148" y="25"/>
                    </a:cubicBezTo>
                    <a:cubicBezTo>
                      <a:pt x="146" y="27"/>
                      <a:pt x="149" y="30"/>
                      <a:pt x="150" y="30"/>
                    </a:cubicBezTo>
                    <a:cubicBezTo>
                      <a:pt x="151" y="30"/>
                      <a:pt x="152" y="30"/>
                      <a:pt x="153" y="30"/>
                    </a:cubicBezTo>
                    <a:cubicBezTo>
                      <a:pt x="153" y="30"/>
                      <a:pt x="153" y="30"/>
                      <a:pt x="154" y="30"/>
                    </a:cubicBezTo>
                    <a:cubicBezTo>
                      <a:pt x="155" y="30"/>
                      <a:pt x="155" y="30"/>
                      <a:pt x="155" y="32"/>
                    </a:cubicBezTo>
                    <a:cubicBezTo>
                      <a:pt x="152" y="32"/>
                      <a:pt x="148" y="30"/>
                      <a:pt x="145" y="29"/>
                    </a:cubicBezTo>
                    <a:cubicBezTo>
                      <a:pt x="143" y="28"/>
                      <a:pt x="139" y="22"/>
                      <a:pt x="136" y="25"/>
                    </a:cubicBezTo>
                    <a:cubicBezTo>
                      <a:pt x="135" y="26"/>
                      <a:pt x="135" y="27"/>
                      <a:pt x="135" y="29"/>
                    </a:cubicBezTo>
                    <a:cubicBezTo>
                      <a:pt x="134" y="31"/>
                      <a:pt x="137" y="34"/>
                      <a:pt x="133" y="34"/>
                    </a:cubicBezTo>
                    <a:cubicBezTo>
                      <a:pt x="130" y="34"/>
                      <a:pt x="127" y="32"/>
                      <a:pt x="124" y="32"/>
                    </a:cubicBezTo>
                    <a:cubicBezTo>
                      <a:pt x="118" y="31"/>
                      <a:pt x="118" y="38"/>
                      <a:pt x="123" y="40"/>
                    </a:cubicBezTo>
                    <a:cubicBezTo>
                      <a:pt x="126" y="42"/>
                      <a:pt x="130" y="43"/>
                      <a:pt x="133" y="43"/>
                    </a:cubicBezTo>
                    <a:cubicBezTo>
                      <a:pt x="135" y="43"/>
                      <a:pt x="137" y="42"/>
                      <a:pt x="138" y="41"/>
                    </a:cubicBezTo>
                    <a:cubicBezTo>
                      <a:pt x="142" y="39"/>
                      <a:pt x="146" y="38"/>
                      <a:pt x="150" y="42"/>
                    </a:cubicBezTo>
                    <a:cubicBezTo>
                      <a:pt x="154" y="45"/>
                      <a:pt x="153" y="51"/>
                      <a:pt x="158" y="54"/>
                    </a:cubicBezTo>
                    <a:cubicBezTo>
                      <a:pt x="161" y="57"/>
                      <a:pt x="164" y="51"/>
                      <a:pt x="167" y="52"/>
                    </a:cubicBezTo>
                    <a:cubicBezTo>
                      <a:pt x="169" y="52"/>
                      <a:pt x="171" y="53"/>
                      <a:pt x="173" y="54"/>
                    </a:cubicBezTo>
                    <a:cubicBezTo>
                      <a:pt x="174" y="55"/>
                      <a:pt x="175" y="56"/>
                      <a:pt x="176" y="57"/>
                    </a:cubicBezTo>
                    <a:cubicBezTo>
                      <a:pt x="177" y="57"/>
                      <a:pt x="179" y="62"/>
                      <a:pt x="175" y="61"/>
                    </a:cubicBezTo>
                    <a:cubicBezTo>
                      <a:pt x="172" y="59"/>
                      <a:pt x="170" y="55"/>
                      <a:pt x="167" y="55"/>
                    </a:cubicBezTo>
                    <a:cubicBezTo>
                      <a:pt x="164" y="55"/>
                      <a:pt x="163" y="57"/>
                      <a:pt x="163" y="59"/>
                    </a:cubicBezTo>
                    <a:cubicBezTo>
                      <a:pt x="163" y="63"/>
                      <a:pt x="167" y="65"/>
                      <a:pt x="170" y="66"/>
                    </a:cubicBezTo>
                    <a:cubicBezTo>
                      <a:pt x="170" y="66"/>
                      <a:pt x="170" y="66"/>
                      <a:pt x="171" y="66"/>
                    </a:cubicBezTo>
                    <a:cubicBezTo>
                      <a:pt x="173" y="67"/>
                      <a:pt x="172" y="69"/>
                      <a:pt x="170" y="71"/>
                    </a:cubicBezTo>
                    <a:cubicBezTo>
                      <a:pt x="170" y="71"/>
                      <a:pt x="170" y="71"/>
                      <a:pt x="170" y="71"/>
                    </a:cubicBezTo>
                    <a:cubicBezTo>
                      <a:pt x="164" y="68"/>
                      <a:pt x="159" y="66"/>
                      <a:pt x="154" y="64"/>
                    </a:cubicBezTo>
                    <a:cubicBezTo>
                      <a:pt x="148" y="61"/>
                      <a:pt x="144" y="57"/>
                      <a:pt x="140" y="52"/>
                    </a:cubicBezTo>
                    <a:cubicBezTo>
                      <a:pt x="137" y="48"/>
                      <a:pt x="134" y="45"/>
                      <a:pt x="129" y="44"/>
                    </a:cubicBezTo>
                    <a:cubicBezTo>
                      <a:pt x="125" y="42"/>
                      <a:pt x="120" y="42"/>
                      <a:pt x="115" y="43"/>
                    </a:cubicBezTo>
                    <a:cubicBezTo>
                      <a:pt x="99" y="47"/>
                      <a:pt x="72" y="66"/>
                      <a:pt x="81" y="86"/>
                    </a:cubicBezTo>
                    <a:cubicBezTo>
                      <a:pt x="86" y="95"/>
                      <a:pt x="100" y="93"/>
                      <a:pt x="109" y="98"/>
                    </a:cubicBezTo>
                    <a:cubicBezTo>
                      <a:pt x="115" y="101"/>
                      <a:pt x="112" y="109"/>
                      <a:pt x="110" y="114"/>
                    </a:cubicBezTo>
                    <a:cubicBezTo>
                      <a:pt x="109" y="116"/>
                      <a:pt x="108" y="119"/>
                      <a:pt x="108" y="121"/>
                    </a:cubicBezTo>
                    <a:cubicBezTo>
                      <a:pt x="107" y="124"/>
                      <a:pt x="108" y="127"/>
                      <a:pt x="109" y="130"/>
                    </a:cubicBezTo>
                    <a:cubicBezTo>
                      <a:pt x="109" y="135"/>
                      <a:pt x="105" y="140"/>
                      <a:pt x="104" y="144"/>
                    </a:cubicBezTo>
                    <a:cubicBezTo>
                      <a:pt x="102" y="147"/>
                      <a:pt x="101" y="151"/>
                      <a:pt x="101" y="154"/>
                    </a:cubicBezTo>
                    <a:cubicBezTo>
                      <a:pt x="99" y="160"/>
                      <a:pt x="98" y="167"/>
                      <a:pt x="101" y="173"/>
                    </a:cubicBezTo>
                    <a:cubicBezTo>
                      <a:pt x="103" y="179"/>
                      <a:pt x="108" y="180"/>
                      <a:pt x="114" y="179"/>
                    </a:cubicBezTo>
                    <a:cubicBezTo>
                      <a:pt x="119" y="179"/>
                      <a:pt x="124" y="176"/>
                      <a:pt x="128" y="172"/>
                    </a:cubicBezTo>
                    <a:cubicBezTo>
                      <a:pt x="134" y="168"/>
                      <a:pt x="140" y="165"/>
                      <a:pt x="146" y="162"/>
                    </a:cubicBezTo>
                    <a:cubicBezTo>
                      <a:pt x="151" y="160"/>
                      <a:pt x="155" y="158"/>
                      <a:pt x="157" y="154"/>
                    </a:cubicBezTo>
                    <a:cubicBezTo>
                      <a:pt x="161" y="149"/>
                      <a:pt x="157" y="143"/>
                      <a:pt x="163" y="139"/>
                    </a:cubicBezTo>
                    <a:cubicBezTo>
                      <a:pt x="168" y="135"/>
                      <a:pt x="177" y="134"/>
                      <a:pt x="181" y="127"/>
                    </a:cubicBezTo>
                    <a:cubicBezTo>
                      <a:pt x="182" y="124"/>
                      <a:pt x="182" y="121"/>
                      <a:pt x="180" y="118"/>
                    </a:cubicBezTo>
                    <a:cubicBezTo>
                      <a:pt x="179" y="115"/>
                      <a:pt x="176" y="113"/>
                      <a:pt x="175" y="110"/>
                    </a:cubicBezTo>
                    <a:cubicBezTo>
                      <a:pt x="174" y="107"/>
                      <a:pt x="175" y="103"/>
                      <a:pt x="174" y="100"/>
                    </a:cubicBezTo>
                    <a:cubicBezTo>
                      <a:pt x="174" y="98"/>
                      <a:pt x="173" y="95"/>
                      <a:pt x="172" y="93"/>
                    </a:cubicBezTo>
                    <a:cubicBezTo>
                      <a:pt x="171" y="92"/>
                      <a:pt x="171" y="90"/>
                      <a:pt x="170" y="89"/>
                    </a:cubicBezTo>
                    <a:cubicBezTo>
                      <a:pt x="170" y="88"/>
                      <a:pt x="170" y="88"/>
                      <a:pt x="170" y="88"/>
                    </a:cubicBezTo>
                    <a:cubicBezTo>
                      <a:pt x="169" y="85"/>
                      <a:pt x="170" y="84"/>
                      <a:pt x="173" y="84"/>
                    </a:cubicBezTo>
                    <a:cubicBezTo>
                      <a:pt x="176" y="89"/>
                      <a:pt x="175" y="96"/>
                      <a:pt x="175" y="101"/>
                    </a:cubicBezTo>
                    <a:cubicBezTo>
                      <a:pt x="175" y="105"/>
                      <a:pt x="175" y="108"/>
                      <a:pt x="177" y="111"/>
                    </a:cubicBezTo>
                    <a:cubicBezTo>
                      <a:pt x="180" y="113"/>
                      <a:pt x="185" y="113"/>
                      <a:pt x="188" y="112"/>
                    </a:cubicBezTo>
                    <a:cubicBezTo>
                      <a:pt x="191" y="112"/>
                      <a:pt x="196" y="110"/>
                      <a:pt x="197" y="107"/>
                    </a:cubicBezTo>
                    <a:cubicBezTo>
                      <a:pt x="198" y="102"/>
                      <a:pt x="195" y="98"/>
                      <a:pt x="193" y="95"/>
                    </a:cubicBezTo>
                    <a:cubicBezTo>
                      <a:pt x="192" y="93"/>
                      <a:pt x="191" y="92"/>
                      <a:pt x="190" y="91"/>
                    </a:cubicBezTo>
                    <a:cubicBezTo>
                      <a:pt x="190" y="90"/>
                      <a:pt x="189" y="90"/>
                      <a:pt x="189" y="89"/>
                    </a:cubicBezTo>
                    <a:cubicBezTo>
                      <a:pt x="189" y="89"/>
                      <a:pt x="186" y="82"/>
                      <a:pt x="189" y="84"/>
                    </a:cubicBezTo>
                    <a:cubicBezTo>
                      <a:pt x="194" y="87"/>
                      <a:pt x="196" y="93"/>
                      <a:pt x="198" y="97"/>
                    </a:cubicBezTo>
                    <a:cubicBezTo>
                      <a:pt x="200" y="100"/>
                      <a:pt x="203" y="103"/>
                      <a:pt x="206" y="106"/>
                    </a:cubicBezTo>
                    <a:cubicBezTo>
                      <a:pt x="211" y="111"/>
                      <a:pt x="212" y="115"/>
                      <a:pt x="213" y="121"/>
                    </a:cubicBezTo>
                    <a:cubicBezTo>
                      <a:pt x="213" y="122"/>
                      <a:pt x="213" y="122"/>
                      <a:pt x="213" y="122"/>
                    </a:cubicBezTo>
                    <a:cubicBezTo>
                      <a:pt x="209" y="164"/>
                      <a:pt x="176" y="197"/>
                      <a:pt x="135" y="207"/>
                    </a:cubicBezTo>
                    <a:cubicBezTo>
                      <a:pt x="90" y="217"/>
                      <a:pt x="41" y="195"/>
                      <a:pt x="20" y="154"/>
                    </a:cubicBezTo>
                    <a:close/>
                    <a:moveTo>
                      <a:pt x="63" y="219"/>
                    </a:moveTo>
                    <a:cubicBezTo>
                      <a:pt x="61" y="217"/>
                      <a:pt x="65" y="211"/>
                      <a:pt x="66" y="210"/>
                    </a:cubicBezTo>
                    <a:cubicBezTo>
                      <a:pt x="68" y="208"/>
                      <a:pt x="69" y="206"/>
                      <a:pt x="70" y="203"/>
                    </a:cubicBezTo>
                    <a:cubicBezTo>
                      <a:pt x="72" y="204"/>
                      <a:pt x="73" y="204"/>
                      <a:pt x="74" y="205"/>
                    </a:cubicBezTo>
                    <a:cubicBezTo>
                      <a:pt x="72" y="209"/>
                      <a:pt x="66" y="224"/>
                      <a:pt x="63" y="219"/>
                    </a:cubicBezTo>
                    <a:close/>
                    <a:moveTo>
                      <a:pt x="108" y="222"/>
                    </a:moveTo>
                    <a:cubicBezTo>
                      <a:pt x="111" y="222"/>
                      <a:pt x="114" y="222"/>
                      <a:pt x="116" y="222"/>
                    </a:cubicBezTo>
                    <a:cubicBezTo>
                      <a:pt x="113" y="223"/>
                      <a:pt x="110" y="224"/>
                      <a:pt x="107" y="224"/>
                    </a:cubicBezTo>
                    <a:cubicBezTo>
                      <a:pt x="107" y="223"/>
                      <a:pt x="107" y="223"/>
                      <a:pt x="107" y="222"/>
                    </a:cubicBezTo>
                    <a:cubicBezTo>
                      <a:pt x="108" y="222"/>
                      <a:pt x="108" y="222"/>
                      <a:pt x="108" y="222"/>
                    </a:cubicBezTo>
                    <a:close/>
                    <a:moveTo>
                      <a:pt x="120" y="228"/>
                    </a:moveTo>
                    <a:cubicBezTo>
                      <a:pt x="120" y="228"/>
                      <a:pt x="120" y="229"/>
                      <a:pt x="120" y="230"/>
                    </a:cubicBezTo>
                    <a:cubicBezTo>
                      <a:pt x="115" y="231"/>
                      <a:pt x="110" y="233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6" y="234"/>
                      <a:pt x="107" y="233"/>
                      <a:pt x="109" y="232"/>
                    </a:cubicBezTo>
                    <a:cubicBezTo>
                      <a:pt x="112" y="231"/>
                      <a:pt x="116" y="229"/>
                      <a:pt x="119" y="228"/>
                    </a:cubicBezTo>
                    <a:cubicBezTo>
                      <a:pt x="119" y="228"/>
                      <a:pt x="120" y="228"/>
                      <a:pt x="120" y="228"/>
                    </a:cubicBezTo>
                    <a:close/>
                    <a:moveTo>
                      <a:pt x="121" y="234"/>
                    </a:moveTo>
                    <a:cubicBezTo>
                      <a:pt x="121" y="234"/>
                      <a:pt x="121" y="234"/>
                      <a:pt x="121" y="234"/>
                    </a:cubicBezTo>
                    <a:cubicBezTo>
                      <a:pt x="115" y="236"/>
                      <a:pt x="109" y="238"/>
                      <a:pt x="102" y="238"/>
                    </a:cubicBezTo>
                    <a:cubicBezTo>
                      <a:pt x="102" y="238"/>
                      <a:pt x="102" y="238"/>
                      <a:pt x="102" y="238"/>
                    </a:cubicBezTo>
                    <a:cubicBezTo>
                      <a:pt x="105" y="238"/>
                      <a:pt x="108" y="236"/>
                      <a:pt x="111" y="235"/>
                    </a:cubicBezTo>
                    <a:cubicBezTo>
                      <a:pt x="114" y="233"/>
                      <a:pt x="117" y="232"/>
                      <a:pt x="120" y="230"/>
                    </a:cubicBezTo>
                    <a:cubicBezTo>
                      <a:pt x="121" y="232"/>
                      <a:pt x="121" y="233"/>
                      <a:pt x="121" y="234"/>
                    </a:cubicBezTo>
                    <a:close/>
                    <a:moveTo>
                      <a:pt x="135" y="249"/>
                    </a:moveTo>
                    <a:cubicBezTo>
                      <a:pt x="132" y="250"/>
                      <a:pt x="128" y="251"/>
                      <a:pt x="125" y="253"/>
                    </a:cubicBezTo>
                    <a:cubicBezTo>
                      <a:pt x="122" y="253"/>
                      <a:pt x="120" y="254"/>
                      <a:pt x="117" y="254"/>
                    </a:cubicBezTo>
                    <a:cubicBezTo>
                      <a:pt x="111" y="256"/>
                      <a:pt x="104" y="258"/>
                      <a:pt x="98" y="260"/>
                    </a:cubicBezTo>
                    <a:cubicBezTo>
                      <a:pt x="84" y="264"/>
                      <a:pt x="71" y="269"/>
                      <a:pt x="57" y="272"/>
                    </a:cubicBezTo>
                    <a:cubicBezTo>
                      <a:pt x="62" y="271"/>
                      <a:pt x="69" y="268"/>
                      <a:pt x="74" y="266"/>
                    </a:cubicBezTo>
                    <a:cubicBezTo>
                      <a:pt x="81" y="264"/>
                      <a:pt x="87" y="261"/>
                      <a:pt x="93" y="259"/>
                    </a:cubicBezTo>
                    <a:cubicBezTo>
                      <a:pt x="104" y="256"/>
                      <a:pt x="116" y="253"/>
                      <a:pt x="126" y="247"/>
                    </a:cubicBezTo>
                    <a:cubicBezTo>
                      <a:pt x="129" y="247"/>
                      <a:pt x="132" y="248"/>
                      <a:pt x="135" y="249"/>
                    </a:cubicBezTo>
                    <a:close/>
                    <a:moveTo>
                      <a:pt x="145" y="251"/>
                    </a:moveTo>
                    <a:cubicBezTo>
                      <a:pt x="132" y="253"/>
                      <a:pt x="120" y="257"/>
                      <a:pt x="108" y="261"/>
                    </a:cubicBezTo>
                    <a:cubicBezTo>
                      <a:pt x="95" y="265"/>
                      <a:pt x="82" y="270"/>
                      <a:pt x="69" y="273"/>
                    </a:cubicBezTo>
                    <a:cubicBezTo>
                      <a:pt x="68" y="273"/>
                      <a:pt x="67" y="273"/>
                      <a:pt x="66" y="274"/>
                    </a:cubicBezTo>
                    <a:cubicBezTo>
                      <a:pt x="67" y="273"/>
                      <a:pt x="69" y="272"/>
                      <a:pt x="71" y="272"/>
                    </a:cubicBezTo>
                    <a:cubicBezTo>
                      <a:pt x="74" y="271"/>
                      <a:pt x="77" y="270"/>
                      <a:pt x="81" y="269"/>
                    </a:cubicBezTo>
                    <a:cubicBezTo>
                      <a:pt x="87" y="266"/>
                      <a:pt x="94" y="264"/>
                      <a:pt x="100" y="262"/>
                    </a:cubicBezTo>
                    <a:cubicBezTo>
                      <a:pt x="107" y="260"/>
                      <a:pt x="113" y="258"/>
                      <a:pt x="119" y="256"/>
                    </a:cubicBezTo>
                    <a:cubicBezTo>
                      <a:pt x="121" y="255"/>
                      <a:pt x="123" y="254"/>
                      <a:pt x="125" y="253"/>
                    </a:cubicBezTo>
                    <a:cubicBezTo>
                      <a:pt x="129" y="252"/>
                      <a:pt x="133" y="251"/>
                      <a:pt x="137" y="249"/>
                    </a:cubicBezTo>
                    <a:cubicBezTo>
                      <a:pt x="139" y="249"/>
                      <a:pt x="142" y="250"/>
                      <a:pt x="145" y="251"/>
                    </a:cubicBezTo>
                    <a:close/>
                    <a:moveTo>
                      <a:pt x="151" y="252"/>
                    </a:moveTo>
                    <a:cubicBezTo>
                      <a:pt x="140" y="255"/>
                      <a:pt x="128" y="259"/>
                      <a:pt x="117" y="263"/>
                    </a:cubicBezTo>
                    <a:cubicBezTo>
                      <a:pt x="111" y="265"/>
                      <a:pt x="106" y="267"/>
                      <a:pt x="100" y="268"/>
                    </a:cubicBezTo>
                    <a:cubicBezTo>
                      <a:pt x="94" y="270"/>
                      <a:pt x="88" y="272"/>
                      <a:pt x="82" y="274"/>
                    </a:cubicBezTo>
                    <a:cubicBezTo>
                      <a:pt x="77" y="275"/>
                      <a:pt x="84" y="273"/>
                      <a:pt x="85" y="272"/>
                    </a:cubicBezTo>
                    <a:cubicBezTo>
                      <a:pt x="87" y="271"/>
                      <a:pt x="90" y="271"/>
                      <a:pt x="93" y="270"/>
                    </a:cubicBezTo>
                    <a:cubicBezTo>
                      <a:pt x="99" y="268"/>
                      <a:pt x="105" y="267"/>
                      <a:pt x="111" y="264"/>
                    </a:cubicBezTo>
                    <a:cubicBezTo>
                      <a:pt x="122" y="260"/>
                      <a:pt x="134" y="255"/>
                      <a:pt x="146" y="251"/>
                    </a:cubicBezTo>
                    <a:cubicBezTo>
                      <a:pt x="146" y="251"/>
                      <a:pt x="146" y="251"/>
                      <a:pt x="146" y="251"/>
                    </a:cubicBezTo>
                    <a:cubicBezTo>
                      <a:pt x="148" y="251"/>
                      <a:pt x="150" y="252"/>
                      <a:pt x="151" y="252"/>
                    </a:cubicBezTo>
                    <a:close/>
                    <a:moveTo>
                      <a:pt x="167" y="258"/>
                    </a:moveTo>
                    <a:cubicBezTo>
                      <a:pt x="158" y="261"/>
                      <a:pt x="149" y="265"/>
                      <a:pt x="139" y="268"/>
                    </a:cubicBezTo>
                    <a:cubicBezTo>
                      <a:pt x="135" y="269"/>
                      <a:pt x="131" y="270"/>
                      <a:pt x="127" y="272"/>
                    </a:cubicBezTo>
                    <a:cubicBezTo>
                      <a:pt x="131" y="270"/>
                      <a:pt x="136" y="268"/>
                      <a:pt x="140" y="266"/>
                    </a:cubicBezTo>
                    <a:cubicBezTo>
                      <a:pt x="145" y="264"/>
                      <a:pt x="149" y="261"/>
                      <a:pt x="154" y="260"/>
                    </a:cubicBezTo>
                    <a:cubicBezTo>
                      <a:pt x="157" y="259"/>
                      <a:pt x="160" y="258"/>
                      <a:pt x="163" y="256"/>
                    </a:cubicBezTo>
                    <a:cubicBezTo>
                      <a:pt x="164" y="257"/>
                      <a:pt x="166" y="257"/>
                      <a:pt x="167" y="258"/>
                    </a:cubicBezTo>
                    <a:close/>
                    <a:moveTo>
                      <a:pt x="176" y="263"/>
                    </a:move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3" y="264"/>
                      <a:pt x="171" y="265"/>
                      <a:pt x="169" y="266"/>
                    </a:cubicBezTo>
                    <a:cubicBezTo>
                      <a:pt x="169" y="266"/>
                      <a:pt x="168" y="266"/>
                      <a:pt x="168" y="266"/>
                    </a:cubicBezTo>
                    <a:cubicBezTo>
                      <a:pt x="163" y="268"/>
                      <a:pt x="158" y="269"/>
                      <a:pt x="153" y="271"/>
                    </a:cubicBezTo>
                    <a:cubicBezTo>
                      <a:pt x="151" y="272"/>
                      <a:pt x="148" y="274"/>
                      <a:pt x="145" y="275"/>
                    </a:cubicBezTo>
                    <a:cubicBezTo>
                      <a:pt x="144" y="275"/>
                      <a:pt x="142" y="276"/>
                      <a:pt x="140" y="276"/>
                    </a:cubicBezTo>
                    <a:cubicBezTo>
                      <a:pt x="141" y="276"/>
                      <a:pt x="143" y="274"/>
                      <a:pt x="143" y="274"/>
                    </a:cubicBezTo>
                    <a:cubicBezTo>
                      <a:pt x="153" y="268"/>
                      <a:pt x="163" y="267"/>
                      <a:pt x="172" y="260"/>
                    </a:cubicBezTo>
                    <a:cubicBezTo>
                      <a:pt x="173" y="261"/>
                      <a:pt x="175" y="262"/>
                      <a:pt x="176" y="263"/>
                    </a:cubicBezTo>
                    <a:close/>
                    <a:moveTo>
                      <a:pt x="180" y="267"/>
                    </a:moveTo>
                    <a:cubicBezTo>
                      <a:pt x="181" y="268"/>
                      <a:pt x="181" y="268"/>
                      <a:pt x="180" y="269"/>
                    </a:cubicBezTo>
                    <a:cubicBezTo>
                      <a:pt x="180" y="269"/>
                      <a:pt x="180" y="269"/>
                      <a:pt x="180" y="269"/>
                    </a:cubicBezTo>
                    <a:cubicBezTo>
                      <a:pt x="178" y="270"/>
                      <a:pt x="175" y="271"/>
                      <a:pt x="173" y="272"/>
                    </a:cubicBezTo>
                    <a:cubicBezTo>
                      <a:pt x="171" y="272"/>
                      <a:pt x="170" y="273"/>
                      <a:pt x="168" y="273"/>
                    </a:cubicBezTo>
                    <a:cubicBezTo>
                      <a:pt x="168" y="273"/>
                      <a:pt x="168" y="273"/>
                      <a:pt x="168" y="273"/>
                    </a:cubicBezTo>
                    <a:cubicBezTo>
                      <a:pt x="172" y="271"/>
                      <a:pt x="176" y="269"/>
                      <a:pt x="180" y="267"/>
                    </a:cubicBezTo>
                    <a:cubicBezTo>
                      <a:pt x="180" y="267"/>
                      <a:pt x="180" y="267"/>
                      <a:pt x="180" y="267"/>
                    </a:cubicBezTo>
                    <a:close/>
                    <a:moveTo>
                      <a:pt x="177" y="268"/>
                    </a:moveTo>
                    <a:cubicBezTo>
                      <a:pt x="176" y="268"/>
                      <a:pt x="176" y="269"/>
                      <a:pt x="175" y="269"/>
                    </a:cubicBezTo>
                    <a:cubicBezTo>
                      <a:pt x="172" y="271"/>
                      <a:pt x="168" y="272"/>
                      <a:pt x="165" y="274"/>
                    </a:cubicBezTo>
                    <a:cubicBezTo>
                      <a:pt x="165" y="274"/>
                      <a:pt x="165" y="274"/>
                      <a:pt x="165" y="274"/>
                    </a:cubicBezTo>
                    <a:cubicBezTo>
                      <a:pt x="161" y="275"/>
                      <a:pt x="157" y="275"/>
                      <a:pt x="153" y="275"/>
                    </a:cubicBezTo>
                    <a:cubicBezTo>
                      <a:pt x="160" y="272"/>
                      <a:pt x="167" y="270"/>
                      <a:pt x="174" y="268"/>
                    </a:cubicBezTo>
                    <a:cubicBezTo>
                      <a:pt x="175" y="268"/>
                      <a:pt x="177" y="267"/>
                      <a:pt x="178" y="267"/>
                    </a:cubicBezTo>
                    <a:cubicBezTo>
                      <a:pt x="178" y="267"/>
                      <a:pt x="178" y="267"/>
                      <a:pt x="177" y="268"/>
                    </a:cubicBezTo>
                    <a:close/>
                    <a:moveTo>
                      <a:pt x="152" y="275"/>
                    </a:moveTo>
                    <a:cubicBezTo>
                      <a:pt x="151" y="275"/>
                      <a:pt x="151" y="275"/>
                      <a:pt x="151" y="276"/>
                    </a:cubicBezTo>
                    <a:cubicBezTo>
                      <a:pt x="151" y="276"/>
                      <a:pt x="151" y="276"/>
                      <a:pt x="151" y="276"/>
                    </a:cubicBezTo>
                    <a:cubicBezTo>
                      <a:pt x="148" y="276"/>
                      <a:pt x="145" y="276"/>
                      <a:pt x="142" y="276"/>
                    </a:cubicBezTo>
                    <a:cubicBezTo>
                      <a:pt x="148" y="274"/>
                      <a:pt x="154" y="272"/>
                      <a:pt x="160" y="269"/>
                    </a:cubicBezTo>
                    <a:cubicBezTo>
                      <a:pt x="162" y="269"/>
                      <a:pt x="164" y="268"/>
                      <a:pt x="166" y="268"/>
                    </a:cubicBezTo>
                    <a:cubicBezTo>
                      <a:pt x="161" y="270"/>
                      <a:pt x="156" y="272"/>
                      <a:pt x="152" y="275"/>
                    </a:cubicBezTo>
                    <a:close/>
                    <a:moveTo>
                      <a:pt x="125" y="277"/>
                    </a:moveTo>
                    <a:cubicBezTo>
                      <a:pt x="125" y="277"/>
                      <a:pt x="125" y="277"/>
                      <a:pt x="125" y="277"/>
                    </a:cubicBezTo>
                    <a:cubicBezTo>
                      <a:pt x="125" y="277"/>
                      <a:pt x="126" y="277"/>
                      <a:pt x="127" y="276"/>
                    </a:cubicBezTo>
                    <a:cubicBezTo>
                      <a:pt x="129" y="275"/>
                      <a:pt x="131" y="274"/>
                      <a:pt x="134" y="273"/>
                    </a:cubicBezTo>
                    <a:cubicBezTo>
                      <a:pt x="137" y="272"/>
                      <a:pt x="141" y="270"/>
                      <a:pt x="144" y="269"/>
                    </a:cubicBezTo>
                    <a:cubicBezTo>
                      <a:pt x="152" y="266"/>
                      <a:pt x="160" y="262"/>
                      <a:pt x="168" y="259"/>
                    </a:cubicBezTo>
                    <a:cubicBezTo>
                      <a:pt x="168" y="259"/>
                      <a:pt x="168" y="259"/>
                      <a:pt x="168" y="258"/>
                    </a:cubicBezTo>
                    <a:cubicBezTo>
                      <a:pt x="169" y="259"/>
                      <a:pt x="170" y="259"/>
                      <a:pt x="171" y="260"/>
                    </a:cubicBezTo>
                    <a:cubicBezTo>
                      <a:pt x="157" y="266"/>
                      <a:pt x="142" y="273"/>
                      <a:pt x="127" y="276"/>
                    </a:cubicBezTo>
                    <a:cubicBezTo>
                      <a:pt x="126" y="277"/>
                      <a:pt x="126" y="277"/>
                      <a:pt x="125" y="277"/>
                    </a:cubicBezTo>
                    <a:close/>
                    <a:moveTo>
                      <a:pt x="143" y="264"/>
                    </a:moveTo>
                    <a:cubicBezTo>
                      <a:pt x="133" y="269"/>
                      <a:pt x="122" y="273"/>
                      <a:pt x="111" y="277"/>
                    </a:cubicBezTo>
                    <a:cubicBezTo>
                      <a:pt x="108" y="277"/>
                      <a:pt x="105" y="277"/>
                      <a:pt x="101" y="276"/>
                    </a:cubicBezTo>
                    <a:cubicBezTo>
                      <a:pt x="103" y="276"/>
                      <a:pt x="105" y="275"/>
                      <a:pt x="107" y="275"/>
                    </a:cubicBezTo>
                    <a:cubicBezTo>
                      <a:pt x="113" y="273"/>
                      <a:pt x="118" y="271"/>
                      <a:pt x="123" y="269"/>
                    </a:cubicBezTo>
                    <a:cubicBezTo>
                      <a:pt x="133" y="266"/>
                      <a:pt x="142" y="263"/>
                      <a:pt x="151" y="260"/>
                    </a:cubicBezTo>
                    <a:cubicBezTo>
                      <a:pt x="149" y="261"/>
                      <a:pt x="146" y="263"/>
                      <a:pt x="143" y="264"/>
                    </a:cubicBezTo>
                    <a:close/>
                    <a:moveTo>
                      <a:pt x="90" y="276"/>
                    </a:moveTo>
                    <a:cubicBezTo>
                      <a:pt x="101" y="273"/>
                      <a:pt x="112" y="269"/>
                      <a:pt x="123" y="265"/>
                    </a:cubicBezTo>
                    <a:cubicBezTo>
                      <a:pt x="133" y="262"/>
                      <a:pt x="143" y="256"/>
                      <a:pt x="154" y="254"/>
                    </a:cubicBezTo>
                    <a:cubicBezTo>
                      <a:pt x="152" y="255"/>
                      <a:pt x="150" y="256"/>
                      <a:pt x="148" y="257"/>
                    </a:cubicBezTo>
                    <a:cubicBezTo>
                      <a:pt x="145" y="258"/>
                      <a:pt x="142" y="260"/>
                      <a:pt x="138" y="261"/>
                    </a:cubicBezTo>
                    <a:cubicBezTo>
                      <a:pt x="133" y="263"/>
                      <a:pt x="127" y="265"/>
                      <a:pt x="122" y="266"/>
                    </a:cubicBezTo>
                    <a:cubicBezTo>
                      <a:pt x="113" y="269"/>
                      <a:pt x="103" y="271"/>
                      <a:pt x="95" y="276"/>
                    </a:cubicBezTo>
                    <a:cubicBezTo>
                      <a:pt x="94" y="276"/>
                      <a:pt x="92" y="276"/>
                      <a:pt x="90" y="276"/>
                    </a:cubicBezTo>
                    <a:close/>
                    <a:moveTo>
                      <a:pt x="79" y="275"/>
                    </a:moveTo>
                    <a:cubicBezTo>
                      <a:pt x="83" y="274"/>
                      <a:pt x="88" y="273"/>
                      <a:pt x="92" y="272"/>
                    </a:cubicBezTo>
                    <a:cubicBezTo>
                      <a:pt x="98" y="269"/>
                      <a:pt x="104" y="268"/>
                      <a:pt x="110" y="266"/>
                    </a:cubicBezTo>
                    <a:cubicBezTo>
                      <a:pt x="123" y="262"/>
                      <a:pt x="135" y="257"/>
                      <a:pt x="147" y="254"/>
                    </a:cubicBezTo>
                    <a:cubicBezTo>
                      <a:pt x="148" y="254"/>
                      <a:pt x="149" y="254"/>
                      <a:pt x="151" y="253"/>
                    </a:cubicBezTo>
                    <a:cubicBezTo>
                      <a:pt x="151" y="253"/>
                      <a:pt x="147" y="255"/>
                      <a:pt x="146" y="255"/>
                    </a:cubicBezTo>
                    <a:cubicBezTo>
                      <a:pt x="143" y="256"/>
                      <a:pt x="140" y="257"/>
                      <a:pt x="136" y="258"/>
                    </a:cubicBezTo>
                    <a:cubicBezTo>
                      <a:pt x="130" y="260"/>
                      <a:pt x="125" y="263"/>
                      <a:pt x="119" y="265"/>
                    </a:cubicBezTo>
                    <a:cubicBezTo>
                      <a:pt x="108" y="269"/>
                      <a:pt x="97" y="271"/>
                      <a:pt x="88" y="276"/>
                    </a:cubicBezTo>
                    <a:cubicBezTo>
                      <a:pt x="85" y="276"/>
                      <a:pt x="82" y="275"/>
                      <a:pt x="79" y="275"/>
                    </a:cubicBezTo>
                    <a:close/>
                    <a:moveTo>
                      <a:pt x="120" y="265"/>
                    </a:moveTo>
                    <a:cubicBezTo>
                      <a:pt x="124" y="264"/>
                      <a:pt x="128" y="262"/>
                      <a:pt x="132" y="261"/>
                    </a:cubicBezTo>
                    <a:cubicBezTo>
                      <a:pt x="130" y="262"/>
                      <a:pt x="127" y="263"/>
                      <a:pt x="124" y="264"/>
                    </a:cubicBezTo>
                    <a:cubicBezTo>
                      <a:pt x="118" y="266"/>
                      <a:pt x="112" y="268"/>
                      <a:pt x="107" y="270"/>
                    </a:cubicBezTo>
                    <a:cubicBezTo>
                      <a:pt x="101" y="272"/>
                      <a:pt x="94" y="273"/>
                      <a:pt x="89" y="276"/>
                    </a:cubicBezTo>
                    <a:cubicBezTo>
                      <a:pt x="89" y="276"/>
                      <a:pt x="89" y="276"/>
                      <a:pt x="89" y="276"/>
                    </a:cubicBezTo>
                    <a:cubicBezTo>
                      <a:pt x="99" y="271"/>
                      <a:pt x="110" y="269"/>
                      <a:pt x="120" y="265"/>
                    </a:cubicBezTo>
                    <a:close/>
                    <a:moveTo>
                      <a:pt x="148" y="255"/>
                    </a:moveTo>
                    <a:cubicBezTo>
                      <a:pt x="150" y="254"/>
                      <a:pt x="151" y="254"/>
                      <a:pt x="152" y="253"/>
                    </a:cubicBezTo>
                    <a:cubicBezTo>
                      <a:pt x="152" y="253"/>
                      <a:pt x="152" y="253"/>
                      <a:pt x="153" y="253"/>
                    </a:cubicBezTo>
                    <a:cubicBezTo>
                      <a:pt x="153" y="253"/>
                      <a:pt x="154" y="253"/>
                      <a:pt x="154" y="253"/>
                    </a:cubicBezTo>
                    <a:cubicBezTo>
                      <a:pt x="152" y="254"/>
                      <a:pt x="150" y="254"/>
                      <a:pt x="148" y="255"/>
                    </a:cubicBezTo>
                    <a:close/>
                    <a:moveTo>
                      <a:pt x="51" y="271"/>
                    </a:moveTo>
                    <a:cubicBezTo>
                      <a:pt x="59" y="268"/>
                      <a:pt x="66" y="265"/>
                      <a:pt x="74" y="263"/>
                    </a:cubicBezTo>
                    <a:cubicBezTo>
                      <a:pt x="80" y="261"/>
                      <a:pt x="86" y="260"/>
                      <a:pt x="92" y="258"/>
                    </a:cubicBezTo>
                    <a:cubicBezTo>
                      <a:pt x="98" y="256"/>
                      <a:pt x="104" y="255"/>
                      <a:pt x="110" y="253"/>
                    </a:cubicBezTo>
                    <a:cubicBezTo>
                      <a:pt x="112" y="252"/>
                      <a:pt x="115" y="251"/>
                      <a:pt x="118" y="250"/>
                    </a:cubicBezTo>
                    <a:cubicBezTo>
                      <a:pt x="119" y="250"/>
                      <a:pt x="120" y="249"/>
                      <a:pt x="121" y="249"/>
                    </a:cubicBezTo>
                    <a:cubicBezTo>
                      <a:pt x="111" y="254"/>
                      <a:pt x="100" y="256"/>
                      <a:pt x="90" y="260"/>
                    </a:cubicBezTo>
                    <a:cubicBezTo>
                      <a:pt x="84" y="262"/>
                      <a:pt x="78" y="264"/>
                      <a:pt x="73" y="266"/>
                    </a:cubicBezTo>
                    <a:cubicBezTo>
                      <a:pt x="67" y="268"/>
                      <a:pt x="61" y="270"/>
                      <a:pt x="56" y="272"/>
                    </a:cubicBezTo>
                    <a:cubicBezTo>
                      <a:pt x="54" y="272"/>
                      <a:pt x="53" y="272"/>
                      <a:pt x="51" y="271"/>
                    </a:cubicBezTo>
                    <a:close/>
                    <a:moveTo>
                      <a:pt x="90" y="258"/>
                    </a:moveTo>
                    <a:cubicBezTo>
                      <a:pt x="99" y="255"/>
                      <a:pt x="108" y="252"/>
                      <a:pt x="116" y="248"/>
                    </a:cubicBezTo>
                    <a:cubicBezTo>
                      <a:pt x="117" y="247"/>
                      <a:pt x="117" y="247"/>
                      <a:pt x="117" y="247"/>
                    </a:cubicBezTo>
                    <a:cubicBezTo>
                      <a:pt x="119" y="247"/>
                      <a:pt x="121" y="247"/>
                      <a:pt x="123" y="247"/>
                    </a:cubicBezTo>
                    <a:cubicBezTo>
                      <a:pt x="123" y="247"/>
                      <a:pt x="123" y="247"/>
                      <a:pt x="124" y="246"/>
                    </a:cubicBezTo>
                    <a:cubicBezTo>
                      <a:pt x="124" y="246"/>
                      <a:pt x="124" y="246"/>
                      <a:pt x="124" y="247"/>
                    </a:cubicBezTo>
                    <a:cubicBezTo>
                      <a:pt x="113" y="251"/>
                      <a:pt x="102" y="254"/>
                      <a:pt x="90" y="258"/>
                    </a:cubicBezTo>
                    <a:close/>
                    <a:moveTo>
                      <a:pt x="103" y="236"/>
                    </a:moveTo>
                    <a:cubicBezTo>
                      <a:pt x="107" y="235"/>
                      <a:pt x="111" y="233"/>
                      <a:pt x="116" y="232"/>
                    </a:cubicBezTo>
                    <a:cubicBezTo>
                      <a:pt x="114" y="233"/>
                      <a:pt x="112" y="233"/>
                      <a:pt x="111" y="234"/>
                    </a:cubicBezTo>
                    <a:cubicBezTo>
                      <a:pt x="108" y="235"/>
                      <a:pt x="105" y="236"/>
                      <a:pt x="102" y="237"/>
                    </a:cubicBezTo>
                    <a:cubicBezTo>
                      <a:pt x="102" y="237"/>
                      <a:pt x="103" y="236"/>
                      <a:pt x="103" y="236"/>
                    </a:cubicBezTo>
                    <a:close/>
                    <a:moveTo>
                      <a:pt x="115" y="247"/>
                    </a:moveTo>
                    <a:cubicBezTo>
                      <a:pt x="106" y="250"/>
                      <a:pt x="98" y="252"/>
                      <a:pt x="89" y="254"/>
                    </a:cubicBezTo>
                    <a:cubicBezTo>
                      <a:pt x="95" y="252"/>
                      <a:pt x="102" y="250"/>
                      <a:pt x="108" y="247"/>
                    </a:cubicBezTo>
                    <a:cubicBezTo>
                      <a:pt x="110" y="247"/>
                      <a:pt x="112" y="247"/>
                      <a:pt x="115" y="247"/>
                    </a:cubicBezTo>
                    <a:close/>
                    <a:moveTo>
                      <a:pt x="121" y="244"/>
                    </a:moveTo>
                    <a:cubicBezTo>
                      <a:pt x="121" y="244"/>
                      <a:pt x="121" y="244"/>
                      <a:pt x="121" y="244"/>
                    </a:cubicBezTo>
                    <a:cubicBezTo>
                      <a:pt x="121" y="244"/>
                      <a:pt x="121" y="244"/>
                      <a:pt x="120" y="244"/>
                    </a:cubicBezTo>
                    <a:cubicBezTo>
                      <a:pt x="120" y="244"/>
                      <a:pt x="117" y="243"/>
                      <a:pt x="117" y="243"/>
                    </a:cubicBezTo>
                    <a:cubicBezTo>
                      <a:pt x="118" y="243"/>
                      <a:pt x="120" y="242"/>
                      <a:pt x="122" y="241"/>
                    </a:cubicBezTo>
                    <a:cubicBezTo>
                      <a:pt x="122" y="242"/>
                      <a:pt x="121" y="243"/>
                      <a:pt x="121" y="244"/>
                    </a:cubicBezTo>
                    <a:close/>
                    <a:moveTo>
                      <a:pt x="115" y="244"/>
                    </a:moveTo>
                    <a:cubicBezTo>
                      <a:pt x="114" y="244"/>
                      <a:pt x="114" y="244"/>
                      <a:pt x="115" y="244"/>
                    </a:cubicBezTo>
                    <a:cubicBezTo>
                      <a:pt x="112" y="244"/>
                      <a:pt x="109" y="244"/>
                      <a:pt x="106" y="244"/>
                    </a:cubicBezTo>
                    <a:cubicBezTo>
                      <a:pt x="108" y="243"/>
                      <a:pt x="111" y="243"/>
                      <a:pt x="113" y="242"/>
                    </a:cubicBezTo>
                    <a:cubicBezTo>
                      <a:pt x="115" y="242"/>
                      <a:pt x="118" y="241"/>
                      <a:pt x="120" y="241"/>
                    </a:cubicBezTo>
                    <a:cubicBezTo>
                      <a:pt x="119" y="241"/>
                      <a:pt x="116" y="243"/>
                      <a:pt x="115" y="244"/>
                    </a:cubicBezTo>
                    <a:close/>
                    <a:moveTo>
                      <a:pt x="103" y="243"/>
                    </a:moveTo>
                    <a:cubicBezTo>
                      <a:pt x="103" y="243"/>
                      <a:pt x="103" y="243"/>
                      <a:pt x="103" y="243"/>
                    </a:cubicBezTo>
                    <a:cubicBezTo>
                      <a:pt x="103" y="242"/>
                      <a:pt x="103" y="242"/>
                      <a:pt x="103" y="242"/>
                    </a:cubicBezTo>
                    <a:cubicBezTo>
                      <a:pt x="108" y="242"/>
                      <a:pt x="113" y="239"/>
                      <a:pt x="118" y="238"/>
                    </a:cubicBezTo>
                    <a:cubicBezTo>
                      <a:pt x="122" y="238"/>
                      <a:pt x="116" y="240"/>
                      <a:pt x="116" y="239"/>
                    </a:cubicBezTo>
                    <a:cubicBezTo>
                      <a:pt x="114" y="240"/>
                      <a:pt x="112" y="241"/>
                      <a:pt x="111" y="241"/>
                    </a:cubicBezTo>
                    <a:cubicBezTo>
                      <a:pt x="108" y="242"/>
                      <a:pt x="105" y="242"/>
                      <a:pt x="103" y="243"/>
                    </a:cubicBezTo>
                    <a:close/>
                    <a:moveTo>
                      <a:pt x="102" y="239"/>
                    </a:moveTo>
                    <a:cubicBezTo>
                      <a:pt x="105" y="239"/>
                      <a:pt x="108" y="238"/>
                      <a:pt x="110" y="238"/>
                    </a:cubicBezTo>
                    <a:cubicBezTo>
                      <a:pt x="110" y="238"/>
                      <a:pt x="110" y="238"/>
                      <a:pt x="110" y="238"/>
                    </a:cubicBezTo>
                    <a:cubicBezTo>
                      <a:pt x="108" y="239"/>
                      <a:pt x="105" y="239"/>
                      <a:pt x="102" y="241"/>
                    </a:cubicBezTo>
                    <a:cubicBezTo>
                      <a:pt x="102" y="240"/>
                      <a:pt x="102" y="239"/>
                      <a:pt x="102" y="239"/>
                    </a:cubicBezTo>
                    <a:close/>
                    <a:moveTo>
                      <a:pt x="116" y="228"/>
                    </a:moveTo>
                    <a:cubicBezTo>
                      <a:pt x="112" y="230"/>
                      <a:pt x="107" y="232"/>
                      <a:pt x="103" y="234"/>
                    </a:cubicBezTo>
                    <a:cubicBezTo>
                      <a:pt x="103" y="234"/>
                      <a:pt x="104" y="233"/>
                      <a:pt x="104" y="232"/>
                    </a:cubicBezTo>
                    <a:cubicBezTo>
                      <a:pt x="106" y="231"/>
                      <a:pt x="108" y="230"/>
                      <a:pt x="111" y="230"/>
                    </a:cubicBezTo>
                    <a:cubicBezTo>
                      <a:pt x="112" y="229"/>
                      <a:pt x="114" y="229"/>
                      <a:pt x="115" y="229"/>
                    </a:cubicBezTo>
                    <a:cubicBezTo>
                      <a:pt x="116" y="228"/>
                      <a:pt x="120" y="227"/>
                      <a:pt x="116" y="228"/>
                    </a:cubicBezTo>
                    <a:close/>
                    <a:moveTo>
                      <a:pt x="105" y="228"/>
                    </a:moveTo>
                    <a:cubicBezTo>
                      <a:pt x="109" y="228"/>
                      <a:pt x="113" y="227"/>
                      <a:pt x="116" y="225"/>
                    </a:cubicBezTo>
                    <a:cubicBezTo>
                      <a:pt x="112" y="227"/>
                      <a:pt x="108" y="228"/>
                      <a:pt x="104" y="230"/>
                    </a:cubicBezTo>
                    <a:cubicBezTo>
                      <a:pt x="105" y="229"/>
                      <a:pt x="105" y="229"/>
                      <a:pt x="105" y="228"/>
                    </a:cubicBezTo>
                    <a:close/>
                    <a:moveTo>
                      <a:pt x="106" y="225"/>
                    </a:moveTo>
                    <a:cubicBezTo>
                      <a:pt x="108" y="225"/>
                      <a:pt x="110" y="224"/>
                      <a:pt x="112" y="224"/>
                    </a:cubicBezTo>
                    <a:cubicBezTo>
                      <a:pt x="113" y="224"/>
                      <a:pt x="113" y="223"/>
                      <a:pt x="114" y="223"/>
                    </a:cubicBezTo>
                    <a:cubicBezTo>
                      <a:pt x="114" y="223"/>
                      <a:pt x="114" y="223"/>
                      <a:pt x="113" y="223"/>
                    </a:cubicBezTo>
                    <a:cubicBezTo>
                      <a:pt x="111" y="224"/>
                      <a:pt x="108" y="225"/>
                      <a:pt x="106" y="226"/>
                    </a:cubicBezTo>
                    <a:cubicBezTo>
                      <a:pt x="106" y="226"/>
                      <a:pt x="106" y="225"/>
                      <a:pt x="106" y="225"/>
                    </a:cubicBezTo>
                    <a:close/>
                    <a:moveTo>
                      <a:pt x="82" y="251"/>
                    </a:moveTo>
                    <a:cubicBezTo>
                      <a:pt x="88" y="249"/>
                      <a:pt x="95" y="248"/>
                      <a:pt x="102" y="246"/>
                    </a:cubicBezTo>
                    <a:cubicBezTo>
                      <a:pt x="102" y="246"/>
                      <a:pt x="102" y="246"/>
                      <a:pt x="103" y="246"/>
                    </a:cubicBezTo>
                    <a:cubicBezTo>
                      <a:pt x="96" y="248"/>
                      <a:pt x="90" y="251"/>
                      <a:pt x="84" y="252"/>
                    </a:cubicBezTo>
                    <a:cubicBezTo>
                      <a:pt x="75" y="255"/>
                      <a:pt x="66" y="257"/>
                      <a:pt x="57" y="260"/>
                    </a:cubicBezTo>
                    <a:cubicBezTo>
                      <a:pt x="65" y="255"/>
                      <a:pt x="73" y="253"/>
                      <a:pt x="82" y="251"/>
                    </a:cubicBezTo>
                    <a:close/>
                    <a:moveTo>
                      <a:pt x="55" y="262"/>
                    </a:moveTo>
                    <a:cubicBezTo>
                      <a:pt x="55" y="262"/>
                      <a:pt x="56" y="261"/>
                      <a:pt x="56" y="261"/>
                    </a:cubicBezTo>
                    <a:cubicBezTo>
                      <a:pt x="56" y="261"/>
                      <a:pt x="56" y="261"/>
                      <a:pt x="56" y="261"/>
                    </a:cubicBezTo>
                    <a:cubicBezTo>
                      <a:pt x="67" y="257"/>
                      <a:pt x="77" y="255"/>
                      <a:pt x="88" y="252"/>
                    </a:cubicBezTo>
                    <a:cubicBezTo>
                      <a:pt x="93" y="251"/>
                      <a:pt x="97" y="249"/>
                      <a:pt x="102" y="247"/>
                    </a:cubicBezTo>
                    <a:cubicBezTo>
                      <a:pt x="103" y="247"/>
                      <a:pt x="104" y="247"/>
                      <a:pt x="105" y="247"/>
                    </a:cubicBezTo>
                    <a:cubicBezTo>
                      <a:pt x="105" y="247"/>
                      <a:pt x="106" y="247"/>
                      <a:pt x="106" y="247"/>
                    </a:cubicBezTo>
                    <a:cubicBezTo>
                      <a:pt x="105" y="247"/>
                      <a:pt x="104" y="248"/>
                      <a:pt x="103" y="248"/>
                    </a:cubicBezTo>
                    <a:cubicBezTo>
                      <a:pt x="85" y="256"/>
                      <a:pt x="66" y="259"/>
                      <a:pt x="48" y="268"/>
                    </a:cubicBezTo>
                    <a:cubicBezTo>
                      <a:pt x="50" y="266"/>
                      <a:pt x="54" y="262"/>
                      <a:pt x="55" y="262"/>
                    </a:cubicBezTo>
                    <a:close/>
                    <a:moveTo>
                      <a:pt x="75" y="259"/>
                    </a:moveTo>
                    <a:cubicBezTo>
                      <a:pt x="67" y="262"/>
                      <a:pt x="59" y="265"/>
                      <a:pt x="50" y="268"/>
                    </a:cubicBezTo>
                    <a:cubicBezTo>
                      <a:pt x="51" y="267"/>
                      <a:pt x="52" y="267"/>
                      <a:pt x="53" y="267"/>
                    </a:cubicBezTo>
                    <a:cubicBezTo>
                      <a:pt x="56" y="265"/>
                      <a:pt x="59" y="264"/>
                      <a:pt x="62" y="263"/>
                    </a:cubicBezTo>
                    <a:cubicBezTo>
                      <a:pt x="66" y="261"/>
                      <a:pt x="71" y="260"/>
                      <a:pt x="75" y="259"/>
                    </a:cubicBezTo>
                    <a:close/>
                    <a:moveTo>
                      <a:pt x="48" y="269"/>
                    </a:moveTo>
                    <a:cubicBezTo>
                      <a:pt x="59" y="266"/>
                      <a:pt x="70" y="261"/>
                      <a:pt x="82" y="257"/>
                    </a:cubicBezTo>
                    <a:cubicBezTo>
                      <a:pt x="88" y="255"/>
                      <a:pt x="94" y="254"/>
                      <a:pt x="101" y="252"/>
                    </a:cubicBezTo>
                    <a:cubicBezTo>
                      <a:pt x="103" y="251"/>
                      <a:pt x="106" y="251"/>
                      <a:pt x="109" y="250"/>
                    </a:cubicBezTo>
                    <a:cubicBezTo>
                      <a:pt x="110" y="250"/>
                      <a:pt x="111" y="249"/>
                      <a:pt x="111" y="249"/>
                    </a:cubicBezTo>
                    <a:cubicBezTo>
                      <a:pt x="101" y="253"/>
                      <a:pt x="91" y="257"/>
                      <a:pt x="80" y="260"/>
                    </a:cubicBezTo>
                    <a:cubicBezTo>
                      <a:pt x="77" y="261"/>
                      <a:pt x="73" y="262"/>
                      <a:pt x="70" y="264"/>
                    </a:cubicBezTo>
                    <a:cubicBezTo>
                      <a:pt x="63" y="266"/>
                      <a:pt x="56" y="268"/>
                      <a:pt x="50" y="271"/>
                    </a:cubicBezTo>
                    <a:cubicBezTo>
                      <a:pt x="49" y="271"/>
                      <a:pt x="49" y="270"/>
                      <a:pt x="48" y="270"/>
                    </a:cubicBezTo>
                    <a:cubicBezTo>
                      <a:pt x="48" y="270"/>
                      <a:pt x="48" y="270"/>
                      <a:pt x="48" y="269"/>
                    </a:cubicBezTo>
                    <a:close/>
                    <a:moveTo>
                      <a:pt x="58" y="273"/>
                    </a:moveTo>
                    <a:cubicBezTo>
                      <a:pt x="72" y="270"/>
                      <a:pt x="86" y="265"/>
                      <a:pt x="100" y="260"/>
                    </a:cubicBezTo>
                    <a:cubicBezTo>
                      <a:pt x="106" y="258"/>
                      <a:pt x="113" y="256"/>
                      <a:pt x="119" y="255"/>
                    </a:cubicBezTo>
                    <a:cubicBezTo>
                      <a:pt x="113" y="257"/>
                      <a:pt x="107" y="259"/>
                      <a:pt x="100" y="261"/>
                    </a:cubicBezTo>
                    <a:cubicBezTo>
                      <a:pt x="88" y="266"/>
                      <a:pt x="76" y="269"/>
                      <a:pt x="64" y="274"/>
                    </a:cubicBezTo>
                    <a:cubicBezTo>
                      <a:pt x="64" y="274"/>
                      <a:pt x="64" y="274"/>
                      <a:pt x="64" y="274"/>
                    </a:cubicBezTo>
                    <a:cubicBezTo>
                      <a:pt x="62" y="273"/>
                      <a:pt x="60" y="273"/>
                      <a:pt x="58" y="273"/>
                    </a:cubicBezTo>
                    <a:close/>
                    <a:moveTo>
                      <a:pt x="67" y="274"/>
                    </a:moveTo>
                    <a:cubicBezTo>
                      <a:pt x="78" y="272"/>
                      <a:pt x="89" y="269"/>
                      <a:pt x="100" y="265"/>
                    </a:cubicBezTo>
                    <a:cubicBezTo>
                      <a:pt x="112" y="260"/>
                      <a:pt x="125" y="256"/>
                      <a:pt x="137" y="253"/>
                    </a:cubicBezTo>
                    <a:cubicBezTo>
                      <a:pt x="136" y="254"/>
                      <a:pt x="134" y="254"/>
                      <a:pt x="132" y="255"/>
                    </a:cubicBezTo>
                    <a:cubicBezTo>
                      <a:pt x="126" y="258"/>
                      <a:pt x="119" y="260"/>
                      <a:pt x="112" y="263"/>
                    </a:cubicBezTo>
                    <a:cubicBezTo>
                      <a:pt x="101" y="267"/>
                      <a:pt x="88" y="270"/>
                      <a:pt x="77" y="275"/>
                    </a:cubicBezTo>
                    <a:cubicBezTo>
                      <a:pt x="77" y="275"/>
                      <a:pt x="77" y="275"/>
                      <a:pt x="77" y="275"/>
                    </a:cubicBezTo>
                    <a:cubicBezTo>
                      <a:pt x="76" y="275"/>
                      <a:pt x="76" y="275"/>
                      <a:pt x="75" y="275"/>
                    </a:cubicBezTo>
                    <a:cubicBezTo>
                      <a:pt x="72" y="274"/>
                      <a:pt x="70" y="274"/>
                      <a:pt x="67" y="274"/>
                    </a:cubicBezTo>
                    <a:close/>
                    <a:moveTo>
                      <a:pt x="113" y="277"/>
                    </a:moveTo>
                    <a:cubicBezTo>
                      <a:pt x="121" y="274"/>
                      <a:pt x="129" y="272"/>
                      <a:pt x="137" y="269"/>
                    </a:cubicBezTo>
                    <a:cubicBezTo>
                      <a:pt x="146" y="267"/>
                      <a:pt x="154" y="264"/>
                      <a:pt x="162" y="261"/>
                    </a:cubicBezTo>
                    <a:cubicBezTo>
                      <a:pt x="161" y="261"/>
                      <a:pt x="160" y="261"/>
                      <a:pt x="159" y="262"/>
                    </a:cubicBezTo>
                    <a:cubicBezTo>
                      <a:pt x="154" y="264"/>
                      <a:pt x="149" y="266"/>
                      <a:pt x="144" y="268"/>
                    </a:cubicBezTo>
                    <a:cubicBezTo>
                      <a:pt x="137" y="271"/>
                      <a:pt x="130" y="273"/>
                      <a:pt x="124" y="277"/>
                    </a:cubicBezTo>
                    <a:cubicBezTo>
                      <a:pt x="120" y="277"/>
                      <a:pt x="117" y="277"/>
                      <a:pt x="113" y="277"/>
                    </a:cubicBezTo>
                    <a:close/>
                    <a:moveTo>
                      <a:pt x="128" y="277"/>
                    </a:moveTo>
                    <a:cubicBezTo>
                      <a:pt x="135" y="275"/>
                      <a:pt x="140" y="273"/>
                      <a:pt x="146" y="271"/>
                    </a:cubicBezTo>
                    <a:cubicBezTo>
                      <a:pt x="153" y="268"/>
                      <a:pt x="160" y="266"/>
                      <a:pt x="166" y="263"/>
                    </a:cubicBezTo>
                    <a:cubicBezTo>
                      <a:pt x="168" y="262"/>
                      <a:pt x="169" y="261"/>
                      <a:pt x="171" y="260"/>
                    </a:cubicBezTo>
                    <a:cubicBezTo>
                      <a:pt x="169" y="262"/>
                      <a:pt x="167" y="262"/>
                      <a:pt x="166" y="263"/>
                    </a:cubicBezTo>
                    <a:cubicBezTo>
                      <a:pt x="162" y="265"/>
                      <a:pt x="159" y="266"/>
                      <a:pt x="155" y="268"/>
                    </a:cubicBezTo>
                    <a:cubicBezTo>
                      <a:pt x="149" y="270"/>
                      <a:pt x="144" y="273"/>
                      <a:pt x="139" y="276"/>
                    </a:cubicBezTo>
                    <a:cubicBezTo>
                      <a:pt x="138" y="276"/>
                      <a:pt x="137" y="276"/>
                      <a:pt x="137" y="276"/>
                    </a:cubicBezTo>
                    <a:cubicBezTo>
                      <a:pt x="134" y="277"/>
                      <a:pt x="131" y="277"/>
                      <a:pt x="128" y="277"/>
                    </a:cubicBezTo>
                    <a:close/>
                    <a:moveTo>
                      <a:pt x="171" y="273"/>
                    </a:moveTo>
                    <a:cubicBezTo>
                      <a:pt x="174" y="272"/>
                      <a:pt x="177" y="271"/>
                      <a:pt x="180" y="270"/>
                    </a:cubicBezTo>
                    <a:cubicBezTo>
                      <a:pt x="178" y="271"/>
                      <a:pt x="174" y="272"/>
                      <a:pt x="171" y="273"/>
                    </a:cubicBezTo>
                    <a:close/>
                    <a:moveTo>
                      <a:pt x="179" y="266"/>
                    </a:moveTo>
                    <a:cubicBezTo>
                      <a:pt x="174" y="267"/>
                      <a:pt x="169" y="269"/>
                      <a:pt x="165" y="270"/>
                    </a:cubicBezTo>
                    <a:cubicBezTo>
                      <a:pt x="162" y="271"/>
                      <a:pt x="159" y="272"/>
                      <a:pt x="157" y="273"/>
                    </a:cubicBezTo>
                    <a:cubicBezTo>
                      <a:pt x="156" y="273"/>
                      <a:pt x="155" y="274"/>
                      <a:pt x="155" y="274"/>
                    </a:cubicBezTo>
                    <a:cubicBezTo>
                      <a:pt x="158" y="272"/>
                      <a:pt x="163" y="270"/>
                      <a:pt x="166" y="268"/>
                    </a:cubicBezTo>
                    <a:cubicBezTo>
                      <a:pt x="168" y="267"/>
                      <a:pt x="169" y="267"/>
                      <a:pt x="171" y="266"/>
                    </a:cubicBezTo>
                    <a:cubicBezTo>
                      <a:pt x="173" y="265"/>
                      <a:pt x="174" y="264"/>
                      <a:pt x="176" y="263"/>
                    </a:cubicBez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7" y="264"/>
                      <a:pt x="178" y="265"/>
                      <a:pt x="179" y="266"/>
                    </a:cubicBezTo>
                    <a:close/>
                    <a:moveTo>
                      <a:pt x="161" y="256"/>
                    </a:moveTo>
                    <a:cubicBezTo>
                      <a:pt x="151" y="260"/>
                      <a:pt x="141" y="264"/>
                      <a:pt x="130" y="267"/>
                    </a:cubicBezTo>
                    <a:cubicBezTo>
                      <a:pt x="124" y="268"/>
                      <a:pt x="119" y="270"/>
                      <a:pt x="113" y="272"/>
                    </a:cubicBezTo>
                    <a:cubicBezTo>
                      <a:pt x="108" y="273"/>
                      <a:pt x="103" y="276"/>
                      <a:pt x="98" y="276"/>
                    </a:cubicBezTo>
                    <a:cubicBezTo>
                      <a:pt x="98" y="276"/>
                      <a:pt x="97" y="276"/>
                      <a:pt x="97" y="276"/>
                    </a:cubicBezTo>
                    <a:cubicBezTo>
                      <a:pt x="98" y="276"/>
                      <a:pt x="100" y="274"/>
                      <a:pt x="101" y="274"/>
                    </a:cubicBezTo>
                    <a:cubicBezTo>
                      <a:pt x="104" y="273"/>
                      <a:pt x="107" y="272"/>
                      <a:pt x="109" y="271"/>
                    </a:cubicBezTo>
                    <a:cubicBezTo>
                      <a:pt x="114" y="269"/>
                      <a:pt x="119" y="268"/>
                      <a:pt x="124" y="266"/>
                    </a:cubicBezTo>
                    <a:cubicBezTo>
                      <a:pt x="135" y="263"/>
                      <a:pt x="146" y="259"/>
                      <a:pt x="156" y="254"/>
                    </a:cubicBezTo>
                    <a:cubicBezTo>
                      <a:pt x="156" y="254"/>
                      <a:pt x="156" y="254"/>
                      <a:pt x="156" y="254"/>
                    </a:cubicBezTo>
                    <a:cubicBezTo>
                      <a:pt x="157" y="254"/>
                      <a:pt x="158" y="254"/>
                      <a:pt x="158" y="255"/>
                    </a:cubicBezTo>
                    <a:cubicBezTo>
                      <a:pt x="159" y="255"/>
                      <a:pt x="160" y="255"/>
                      <a:pt x="161" y="256"/>
                    </a:cubicBezTo>
                    <a:close/>
                    <a:moveTo>
                      <a:pt x="122" y="240"/>
                    </a:moveTo>
                    <a:cubicBezTo>
                      <a:pt x="119" y="240"/>
                      <a:pt x="116" y="241"/>
                      <a:pt x="113" y="242"/>
                    </a:cubicBezTo>
                    <a:cubicBezTo>
                      <a:pt x="111" y="242"/>
                      <a:pt x="110" y="242"/>
                      <a:pt x="108" y="243"/>
                    </a:cubicBezTo>
                    <a:cubicBezTo>
                      <a:pt x="108" y="243"/>
                      <a:pt x="106" y="243"/>
                      <a:pt x="104" y="244"/>
                    </a:cubicBezTo>
                    <a:cubicBezTo>
                      <a:pt x="104" y="244"/>
                      <a:pt x="104" y="244"/>
                      <a:pt x="104" y="244"/>
                    </a:cubicBezTo>
                    <a:cubicBezTo>
                      <a:pt x="104" y="244"/>
                      <a:pt x="104" y="243"/>
                      <a:pt x="105" y="243"/>
                    </a:cubicBezTo>
                    <a:cubicBezTo>
                      <a:pt x="110" y="242"/>
                      <a:pt x="116" y="241"/>
                      <a:pt x="120" y="238"/>
                    </a:cubicBezTo>
                    <a:cubicBezTo>
                      <a:pt x="121" y="238"/>
                      <a:pt x="121" y="237"/>
                      <a:pt x="120" y="237"/>
                    </a:cubicBezTo>
                    <a:cubicBezTo>
                      <a:pt x="114" y="238"/>
                      <a:pt x="109" y="241"/>
                      <a:pt x="102" y="241"/>
                    </a:cubicBezTo>
                    <a:cubicBezTo>
                      <a:pt x="102" y="241"/>
                      <a:pt x="102" y="241"/>
                      <a:pt x="102" y="241"/>
                    </a:cubicBezTo>
                    <a:cubicBezTo>
                      <a:pt x="105" y="241"/>
                      <a:pt x="109" y="239"/>
                      <a:pt x="112" y="238"/>
                    </a:cubicBezTo>
                    <a:cubicBezTo>
                      <a:pt x="115" y="237"/>
                      <a:pt x="118" y="236"/>
                      <a:pt x="121" y="235"/>
                    </a:cubicBezTo>
                    <a:cubicBezTo>
                      <a:pt x="122" y="236"/>
                      <a:pt x="122" y="238"/>
                      <a:pt x="122" y="240"/>
                    </a:cubicBezTo>
                    <a:close/>
                    <a:moveTo>
                      <a:pt x="119" y="227"/>
                    </a:moveTo>
                    <a:cubicBezTo>
                      <a:pt x="119" y="227"/>
                      <a:pt x="119" y="227"/>
                      <a:pt x="119" y="227"/>
                    </a:cubicBezTo>
                    <a:cubicBezTo>
                      <a:pt x="114" y="228"/>
                      <a:pt x="110" y="230"/>
                      <a:pt x="105" y="231"/>
                    </a:cubicBezTo>
                    <a:cubicBezTo>
                      <a:pt x="107" y="230"/>
                      <a:pt x="109" y="229"/>
                      <a:pt x="111" y="228"/>
                    </a:cubicBezTo>
                    <a:cubicBezTo>
                      <a:pt x="113" y="227"/>
                      <a:pt x="115" y="226"/>
                      <a:pt x="117" y="225"/>
                    </a:cubicBezTo>
                    <a:cubicBezTo>
                      <a:pt x="118" y="225"/>
                      <a:pt x="118" y="225"/>
                      <a:pt x="117" y="225"/>
                    </a:cubicBezTo>
                    <a:cubicBezTo>
                      <a:pt x="115" y="225"/>
                      <a:pt x="113" y="225"/>
                      <a:pt x="111" y="226"/>
                    </a:cubicBezTo>
                    <a:cubicBezTo>
                      <a:pt x="110" y="226"/>
                      <a:pt x="107" y="227"/>
                      <a:pt x="106" y="227"/>
                    </a:cubicBezTo>
                    <a:cubicBezTo>
                      <a:pt x="106" y="227"/>
                      <a:pt x="106" y="227"/>
                      <a:pt x="106" y="227"/>
                    </a:cubicBezTo>
                    <a:cubicBezTo>
                      <a:pt x="109" y="225"/>
                      <a:pt x="114" y="224"/>
                      <a:pt x="117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4"/>
                      <a:pt x="119" y="225"/>
                      <a:pt x="119" y="227"/>
                    </a:cubicBezTo>
                    <a:close/>
                    <a:moveTo>
                      <a:pt x="216" y="159"/>
                    </a:moveTo>
                    <a:cubicBezTo>
                      <a:pt x="202" y="190"/>
                      <a:pt x="174" y="209"/>
                      <a:pt x="142" y="216"/>
                    </a:cubicBezTo>
                    <a:cubicBezTo>
                      <a:pt x="132" y="218"/>
                      <a:pt x="122" y="219"/>
                      <a:pt x="111" y="219"/>
                    </a:cubicBezTo>
                    <a:cubicBezTo>
                      <a:pt x="99" y="219"/>
                      <a:pt x="85" y="218"/>
                      <a:pt x="74" y="213"/>
                    </a:cubicBezTo>
                    <a:cubicBezTo>
                      <a:pt x="75" y="210"/>
                      <a:pt x="76" y="208"/>
                      <a:pt x="77" y="206"/>
                    </a:cubicBezTo>
                    <a:cubicBezTo>
                      <a:pt x="95" y="212"/>
                      <a:pt x="114" y="213"/>
                      <a:pt x="133" y="210"/>
                    </a:cubicBezTo>
                    <a:cubicBezTo>
                      <a:pt x="180" y="201"/>
                      <a:pt x="217" y="160"/>
                      <a:pt x="217" y="112"/>
                    </a:cubicBezTo>
                    <a:cubicBezTo>
                      <a:pt x="217" y="72"/>
                      <a:pt x="192" y="38"/>
                      <a:pt x="157" y="22"/>
                    </a:cubicBezTo>
                    <a:cubicBezTo>
                      <a:pt x="158" y="20"/>
                      <a:pt x="161" y="16"/>
                      <a:pt x="162" y="13"/>
                    </a:cubicBezTo>
                    <a:cubicBezTo>
                      <a:pt x="174" y="20"/>
                      <a:pt x="186" y="27"/>
                      <a:pt x="196" y="37"/>
                    </a:cubicBezTo>
                    <a:cubicBezTo>
                      <a:pt x="206" y="47"/>
                      <a:pt x="213" y="61"/>
                      <a:pt x="218" y="74"/>
                    </a:cubicBezTo>
                    <a:cubicBezTo>
                      <a:pt x="230" y="102"/>
                      <a:pt x="228" y="132"/>
                      <a:pt x="216" y="15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4" name="Freeform 7"/>
              <p:cNvSpPr>
                <a:spLocks noEditPoints="1"/>
              </p:cNvSpPr>
              <p:nvPr/>
            </p:nvSpPr>
            <p:spPr bwMode="auto">
              <a:xfrm>
                <a:off x="572151" y="2263576"/>
                <a:ext cx="278652" cy="312254"/>
              </a:xfrm>
              <a:custGeom>
                <a:avLst/>
                <a:gdLst>
                  <a:gd name="T0" fmla="*/ 10 w 144"/>
                  <a:gd name="T1" fmla="*/ 122 h 161"/>
                  <a:gd name="T2" fmla="*/ 53 w 144"/>
                  <a:gd name="T3" fmla="*/ 122 h 161"/>
                  <a:gd name="T4" fmla="*/ 63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4 h 161"/>
                  <a:gd name="T14" fmla="*/ 141 w 144"/>
                  <a:gd name="T15" fmla="*/ 49 h 161"/>
                  <a:gd name="T16" fmla="*/ 97 w 144"/>
                  <a:gd name="T17" fmla="*/ 48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8 h 161"/>
                  <a:gd name="T26" fmla="*/ 24 w 144"/>
                  <a:gd name="T27" fmla="*/ 90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0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7 h 161"/>
                  <a:gd name="T48" fmla="*/ 75 w 144"/>
                  <a:gd name="T49" fmla="*/ 109 h 161"/>
                  <a:gd name="T50" fmla="*/ 53 w 144"/>
                  <a:gd name="T51" fmla="*/ 98 h 161"/>
                  <a:gd name="T52" fmla="*/ 54 w 144"/>
                  <a:gd name="T53" fmla="*/ 68 h 161"/>
                  <a:gd name="T54" fmla="*/ 72 w 144"/>
                  <a:gd name="T55" fmla="*/ 59 h 161"/>
                  <a:gd name="T56" fmla="*/ 54 w 144"/>
                  <a:gd name="T57" fmla="*/ 68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3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4 w 144"/>
                  <a:gd name="T69" fmla="*/ 117 h 161"/>
                  <a:gd name="T70" fmla="*/ 87 w 144"/>
                  <a:gd name="T71" fmla="*/ 107 h 161"/>
                  <a:gd name="T72" fmla="*/ 71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4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3 h 161"/>
                  <a:gd name="T84" fmla="*/ 112 w 144"/>
                  <a:gd name="T85" fmla="*/ 47 h 161"/>
                  <a:gd name="T86" fmla="*/ 133 w 144"/>
                  <a:gd name="T87" fmla="*/ 67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49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1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99 h 161"/>
                  <a:gd name="T108" fmla="*/ 44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2"/>
                    </a:cubicBezTo>
                    <a:cubicBezTo>
                      <a:pt x="13" y="126"/>
                      <a:pt x="20" y="127"/>
                      <a:pt x="25" y="127"/>
                    </a:cubicBezTo>
                    <a:cubicBezTo>
                      <a:pt x="34" y="127"/>
                      <a:pt x="44" y="125"/>
                      <a:pt x="53" y="122"/>
                    </a:cubicBezTo>
                    <a:cubicBezTo>
                      <a:pt x="53" y="123"/>
                      <a:pt x="54" y="124"/>
                      <a:pt x="54" y="125"/>
                    </a:cubicBezTo>
                    <a:cubicBezTo>
                      <a:pt x="56" y="134"/>
                      <a:pt x="58" y="144"/>
                      <a:pt x="63" y="152"/>
                    </a:cubicBezTo>
                    <a:cubicBezTo>
                      <a:pt x="66" y="156"/>
                      <a:pt x="71" y="161"/>
                      <a:pt x="76" y="160"/>
                    </a:cubicBezTo>
                    <a:cubicBezTo>
                      <a:pt x="82" y="159"/>
                      <a:pt x="86" y="153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5"/>
                      <a:pt x="121" y="128"/>
                      <a:pt x="131" y="126"/>
                    </a:cubicBezTo>
                    <a:cubicBezTo>
                      <a:pt x="136" y="126"/>
                      <a:pt x="141" y="123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1" y="95"/>
                      <a:pt x="126" y="90"/>
                      <a:pt x="120" y="84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3"/>
                      <a:pt x="141" y="49"/>
                    </a:cubicBezTo>
                    <a:cubicBezTo>
                      <a:pt x="138" y="43"/>
                      <a:pt x="130" y="43"/>
                      <a:pt x="125" y="43"/>
                    </a:cubicBezTo>
                    <a:cubicBezTo>
                      <a:pt x="115" y="43"/>
                      <a:pt x="106" y="45"/>
                      <a:pt x="97" y="48"/>
                    </a:cubicBezTo>
                    <a:cubicBezTo>
                      <a:pt x="96" y="45"/>
                      <a:pt x="95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7" y="11"/>
                      <a:pt x="64" y="17"/>
                      <a:pt x="62" y="21"/>
                    </a:cubicBezTo>
                    <a:cubicBezTo>
                      <a:pt x="57" y="29"/>
                      <a:pt x="54" y="39"/>
                      <a:pt x="53" y="48"/>
                    </a:cubicBezTo>
                    <a:cubicBezTo>
                      <a:pt x="48" y="47"/>
                      <a:pt x="44" y="46"/>
                      <a:pt x="40" y="45"/>
                    </a:cubicBezTo>
                    <a:cubicBezTo>
                      <a:pt x="32" y="43"/>
                      <a:pt x="23" y="41"/>
                      <a:pt x="15" y="44"/>
                    </a:cubicBezTo>
                    <a:cubicBezTo>
                      <a:pt x="3" y="48"/>
                      <a:pt x="8" y="61"/>
                      <a:pt x="14" y="68"/>
                    </a:cubicBezTo>
                    <a:cubicBezTo>
                      <a:pt x="18" y="74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0"/>
                    </a:cubicBezTo>
                    <a:cubicBezTo>
                      <a:pt x="18" y="96"/>
                      <a:pt x="12" y="102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89" y="139"/>
                      <a:pt x="87" y="149"/>
                      <a:pt x="80" y="155"/>
                    </a:cubicBezTo>
                    <a:cubicBezTo>
                      <a:pt x="74" y="160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6" y="123"/>
                    </a:cubicBezTo>
                    <a:cubicBezTo>
                      <a:pt x="56" y="122"/>
                      <a:pt x="56" y="121"/>
                      <a:pt x="56" y="121"/>
                    </a:cubicBezTo>
                    <a:cubicBezTo>
                      <a:pt x="63" y="118"/>
                      <a:pt x="69" y="115"/>
                      <a:pt x="75" y="112"/>
                    </a:cubicBezTo>
                    <a:cubicBezTo>
                      <a:pt x="81" y="115"/>
                      <a:pt x="87" y="118"/>
                      <a:pt x="94" y="120"/>
                    </a:cubicBezTo>
                    <a:cubicBezTo>
                      <a:pt x="93" y="124"/>
                      <a:pt x="92" y="127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8"/>
                      <a:pt x="50" y="92"/>
                      <a:pt x="50" y="96"/>
                    </a:cubicBezTo>
                    <a:cubicBezTo>
                      <a:pt x="45" y="92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41" y="80"/>
                      <a:pt x="46" y="77"/>
                      <a:pt x="50" y="74"/>
                    </a:cubicBezTo>
                    <a:cubicBezTo>
                      <a:pt x="50" y="77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0"/>
                      <a:pt x="53" y="76"/>
                      <a:pt x="53" y="72"/>
                    </a:cubicBezTo>
                    <a:cubicBezTo>
                      <a:pt x="60" y="67"/>
                      <a:pt x="67" y="63"/>
                      <a:pt x="75" y="60"/>
                    </a:cubicBezTo>
                    <a:cubicBezTo>
                      <a:pt x="82" y="63"/>
                      <a:pt x="90" y="67"/>
                      <a:pt x="97" y="72"/>
                    </a:cubicBezTo>
                    <a:cubicBezTo>
                      <a:pt x="97" y="80"/>
                      <a:pt x="97" y="89"/>
                      <a:pt x="97" y="97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1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3" y="98"/>
                    </a:cubicBezTo>
                    <a:cubicBezTo>
                      <a:pt x="53" y="93"/>
                      <a:pt x="53" y="89"/>
                      <a:pt x="53" y="85"/>
                    </a:cubicBezTo>
                    <a:close/>
                    <a:moveTo>
                      <a:pt x="54" y="68"/>
                    </a:moveTo>
                    <a:cubicBezTo>
                      <a:pt x="54" y="63"/>
                      <a:pt x="55" y="58"/>
                      <a:pt x="55" y="52"/>
                    </a:cubicBezTo>
                    <a:cubicBezTo>
                      <a:pt x="61" y="54"/>
                      <a:pt x="66" y="56"/>
                      <a:pt x="72" y="59"/>
                    </a:cubicBezTo>
                    <a:cubicBezTo>
                      <a:pt x="66" y="62"/>
                      <a:pt x="60" y="65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7"/>
                      <a:pt x="96" y="63"/>
                      <a:pt x="96" y="68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99" y="76"/>
                      <a:pt x="99" y="75"/>
                      <a:pt x="99" y="73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2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6" y="101"/>
                    </a:cubicBezTo>
                    <a:cubicBezTo>
                      <a:pt x="96" y="106"/>
                      <a:pt x="95" y="112"/>
                      <a:pt x="94" y="117"/>
                    </a:cubicBezTo>
                    <a:cubicBezTo>
                      <a:pt x="89" y="115"/>
                      <a:pt x="84" y="113"/>
                      <a:pt x="78" y="111"/>
                    </a:cubicBezTo>
                    <a:cubicBezTo>
                      <a:pt x="81" y="109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09"/>
                      <a:pt x="71" y="111"/>
                    </a:cubicBezTo>
                    <a:cubicBezTo>
                      <a:pt x="66" y="113"/>
                      <a:pt x="61" y="115"/>
                      <a:pt x="55" y="117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4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1"/>
                      <a:pt x="98" y="119"/>
                    </a:cubicBezTo>
                    <a:cubicBezTo>
                      <a:pt x="98" y="118"/>
                      <a:pt x="97" y="118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5" y="95"/>
                      <a:pt x="111" y="91"/>
                      <a:pt x="117" y="87"/>
                    </a:cubicBezTo>
                    <a:cubicBezTo>
                      <a:pt x="120" y="89"/>
                      <a:pt x="122" y="91"/>
                      <a:pt x="125" y="93"/>
                    </a:cubicBezTo>
                    <a:cubicBezTo>
                      <a:pt x="131" y="99"/>
                      <a:pt x="138" y="106"/>
                      <a:pt x="139" y="114"/>
                    </a:cubicBezTo>
                    <a:close/>
                    <a:moveTo>
                      <a:pt x="112" y="47"/>
                    </a:moveTo>
                    <a:cubicBezTo>
                      <a:pt x="119" y="46"/>
                      <a:pt x="131" y="43"/>
                      <a:pt x="137" y="49"/>
                    </a:cubicBezTo>
                    <a:cubicBezTo>
                      <a:pt x="143" y="54"/>
                      <a:pt x="136" y="63"/>
                      <a:pt x="133" y="67"/>
                    </a:cubicBezTo>
                    <a:cubicBezTo>
                      <a:pt x="129" y="73"/>
                      <a:pt x="123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7"/>
                      <a:pt x="97" y="51"/>
                    </a:cubicBezTo>
                    <a:cubicBezTo>
                      <a:pt x="102" y="50"/>
                      <a:pt x="107" y="48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39"/>
                      <a:pt x="93" y="47"/>
                    </a:cubicBezTo>
                    <a:cubicBezTo>
                      <a:pt x="94" y="48"/>
                      <a:pt x="94" y="49"/>
                      <a:pt x="94" y="49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87" y="52"/>
                      <a:pt x="81" y="54"/>
                      <a:pt x="75" y="57"/>
                    </a:cubicBezTo>
                    <a:cubicBezTo>
                      <a:pt x="69" y="54"/>
                      <a:pt x="62" y="52"/>
                      <a:pt x="56" y="49"/>
                    </a:cubicBezTo>
                    <a:cubicBezTo>
                      <a:pt x="56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7"/>
                      <a:pt x="11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0"/>
                    </a:cubicBezTo>
                    <a:cubicBezTo>
                      <a:pt x="44" y="74"/>
                      <a:pt x="38" y="78"/>
                      <a:pt x="33" y="83"/>
                    </a:cubicBezTo>
                    <a:cubicBezTo>
                      <a:pt x="32" y="82"/>
                      <a:pt x="31" y="81"/>
                      <a:pt x="30" y="81"/>
                    </a:cubicBezTo>
                    <a:close/>
                    <a:moveTo>
                      <a:pt x="51" y="99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4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1"/>
                      <a:pt x="44" y="96"/>
                      <a:pt x="51" y="9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5" name="Freeform 12"/>
              <p:cNvSpPr/>
              <p:nvPr/>
            </p:nvSpPr>
            <p:spPr bwMode="auto">
              <a:xfrm>
                <a:off x="1628332" y="1222490"/>
                <a:ext cx="67204" cy="186041"/>
              </a:xfrm>
              <a:custGeom>
                <a:avLst/>
                <a:gdLst>
                  <a:gd name="T0" fmla="*/ 3 w 35"/>
                  <a:gd name="T1" fmla="*/ 54 h 96"/>
                  <a:gd name="T2" fmla="*/ 9 w 35"/>
                  <a:gd name="T3" fmla="*/ 15 h 96"/>
                  <a:gd name="T4" fmla="*/ 21 w 35"/>
                  <a:gd name="T5" fmla="*/ 6 h 96"/>
                  <a:gd name="T6" fmla="*/ 31 w 35"/>
                  <a:gd name="T7" fmla="*/ 20 h 96"/>
                  <a:gd name="T8" fmla="*/ 32 w 35"/>
                  <a:gd name="T9" fmla="*/ 55 h 96"/>
                  <a:gd name="T10" fmla="*/ 30 w 35"/>
                  <a:gd name="T11" fmla="*/ 73 h 96"/>
                  <a:gd name="T12" fmla="*/ 23 w 35"/>
                  <a:gd name="T13" fmla="*/ 91 h 96"/>
                  <a:gd name="T14" fmla="*/ 13 w 35"/>
                  <a:gd name="T15" fmla="*/ 80 h 96"/>
                  <a:gd name="T16" fmla="*/ 12 w 35"/>
                  <a:gd name="T17" fmla="*/ 62 h 96"/>
                  <a:gd name="T18" fmla="*/ 13 w 35"/>
                  <a:gd name="T19" fmla="*/ 38 h 96"/>
                  <a:gd name="T20" fmla="*/ 15 w 35"/>
                  <a:gd name="T21" fmla="*/ 34 h 96"/>
                  <a:gd name="T22" fmla="*/ 24 w 35"/>
                  <a:gd name="T23" fmla="*/ 39 h 96"/>
                  <a:gd name="T24" fmla="*/ 24 w 35"/>
                  <a:gd name="T25" fmla="*/ 47 h 96"/>
                  <a:gd name="T26" fmla="*/ 22 w 35"/>
                  <a:gd name="T27" fmla="*/ 71 h 96"/>
                  <a:gd name="T28" fmla="*/ 25 w 35"/>
                  <a:gd name="T29" fmla="*/ 71 h 96"/>
                  <a:gd name="T30" fmla="*/ 27 w 35"/>
                  <a:gd name="T31" fmla="*/ 47 h 96"/>
                  <a:gd name="T32" fmla="*/ 21 w 35"/>
                  <a:gd name="T33" fmla="*/ 30 h 96"/>
                  <a:gd name="T34" fmla="*/ 9 w 35"/>
                  <a:gd name="T35" fmla="*/ 44 h 96"/>
                  <a:gd name="T36" fmla="*/ 10 w 35"/>
                  <a:gd name="T37" fmla="*/ 75 h 96"/>
                  <a:gd name="T38" fmla="*/ 19 w 35"/>
                  <a:gd name="T39" fmla="*/ 95 h 96"/>
                  <a:gd name="T40" fmla="*/ 33 w 35"/>
                  <a:gd name="T41" fmla="*/ 73 h 96"/>
                  <a:gd name="T42" fmla="*/ 35 w 35"/>
                  <a:gd name="T43" fmla="*/ 32 h 96"/>
                  <a:gd name="T44" fmla="*/ 26 w 35"/>
                  <a:gd name="T45" fmla="*/ 5 h 96"/>
                  <a:gd name="T46" fmla="*/ 7 w 35"/>
                  <a:gd name="T47" fmla="*/ 14 h 96"/>
                  <a:gd name="T48" fmla="*/ 2 w 35"/>
                  <a:gd name="T49" fmla="*/ 31 h 96"/>
                  <a:gd name="T50" fmla="*/ 0 w 35"/>
                  <a:gd name="T51" fmla="*/ 54 h 96"/>
                  <a:gd name="T52" fmla="*/ 3 w 35"/>
                  <a:gd name="T53" fmla="*/ 5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5" h="96">
                    <a:moveTo>
                      <a:pt x="3" y="54"/>
                    </a:moveTo>
                    <a:cubicBezTo>
                      <a:pt x="4" y="42"/>
                      <a:pt x="3" y="27"/>
                      <a:pt x="9" y="15"/>
                    </a:cubicBezTo>
                    <a:cubicBezTo>
                      <a:pt x="12" y="11"/>
                      <a:pt x="16" y="6"/>
                      <a:pt x="21" y="6"/>
                    </a:cubicBezTo>
                    <a:cubicBezTo>
                      <a:pt x="28" y="6"/>
                      <a:pt x="31" y="15"/>
                      <a:pt x="31" y="20"/>
                    </a:cubicBezTo>
                    <a:cubicBezTo>
                      <a:pt x="33" y="31"/>
                      <a:pt x="32" y="44"/>
                      <a:pt x="32" y="55"/>
                    </a:cubicBezTo>
                    <a:cubicBezTo>
                      <a:pt x="31" y="61"/>
                      <a:pt x="31" y="67"/>
                      <a:pt x="30" y="73"/>
                    </a:cubicBezTo>
                    <a:cubicBezTo>
                      <a:pt x="30" y="79"/>
                      <a:pt x="29" y="87"/>
                      <a:pt x="23" y="91"/>
                    </a:cubicBezTo>
                    <a:cubicBezTo>
                      <a:pt x="16" y="96"/>
                      <a:pt x="14" y="85"/>
                      <a:pt x="13" y="80"/>
                    </a:cubicBezTo>
                    <a:cubicBezTo>
                      <a:pt x="13" y="74"/>
                      <a:pt x="12" y="68"/>
                      <a:pt x="12" y="62"/>
                    </a:cubicBezTo>
                    <a:cubicBezTo>
                      <a:pt x="11" y="54"/>
                      <a:pt x="12" y="46"/>
                      <a:pt x="13" y="38"/>
                    </a:cubicBezTo>
                    <a:cubicBezTo>
                      <a:pt x="14" y="37"/>
                      <a:pt x="14" y="35"/>
                      <a:pt x="15" y="34"/>
                    </a:cubicBezTo>
                    <a:cubicBezTo>
                      <a:pt x="18" y="29"/>
                      <a:pt x="24" y="36"/>
                      <a:pt x="24" y="39"/>
                    </a:cubicBezTo>
                    <a:cubicBezTo>
                      <a:pt x="24" y="42"/>
                      <a:pt x="24" y="44"/>
                      <a:pt x="24" y="47"/>
                    </a:cubicBezTo>
                    <a:cubicBezTo>
                      <a:pt x="24" y="55"/>
                      <a:pt x="24" y="63"/>
                      <a:pt x="22" y="71"/>
                    </a:cubicBezTo>
                    <a:cubicBezTo>
                      <a:pt x="21" y="72"/>
                      <a:pt x="24" y="73"/>
                      <a:pt x="25" y="71"/>
                    </a:cubicBezTo>
                    <a:cubicBezTo>
                      <a:pt x="27" y="64"/>
                      <a:pt x="27" y="55"/>
                      <a:pt x="27" y="47"/>
                    </a:cubicBezTo>
                    <a:cubicBezTo>
                      <a:pt x="27" y="41"/>
                      <a:pt x="28" y="32"/>
                      <a:pt x="21" y="30"/>
                    </a:cubicBezTo>
                    <a:cubicBezTo>
                      <a:pt x="12" y="27"/>
                      <a:pt x="10" y="37"/>
                      <a:pt x="9" y="44"/>
                    </a:cubicBezTo>
                    <a:cubicBezTo>
                      <a:pt x="8" y="54"/>
                      <a:pt x="9" y="65"/>
                      <a:pt x="10" y="75"/>
                    </a:cubicBezTo>
                    <a:cubicBezTo>
                      <a:pt x="11" y="81"/>
                      <a:pt x="10" y="95"/>
                      <a:pt x="19" y="95"/>
                    </a:cubicBezTo>
                    <a:cubicBezTo>
                      <a:pt x="31" y="95"/>
                      <a:pt x="32" y="82"/>
                      <a:pt x="33" y="73"/>
                    </a:cubicBezTo>
                    <a:cubicBezTo>
                      <a:pt x="35" y="59"/>
                      <a:pt x="35" y="46"/>
                      <a:pt x="35" y="32"/>
                    </a:cubicBezTo>
                    <a:cubicBezTo>
                      <a:pt x="35" y="23"/>
                      <a:pt x="35" y="11"/>
                      <a:pt x="26" y="5"/>
                    </a:cubicBezTo>
                    <a:cubicBezTo>
                      <a:pt x="19" y="0"/>
                      <a:pt x="10" y="8"/>
                      <a:pt x="7" y="14"/>
                    </a:cubicBezTo>
                    <a:cubicBezTo>
                      <a:pt x="4" y="19"/>
                      <a:pt x="3" y="25"/>
                      <a:pt x="2" y="31"/>
                    </a:cubicBezTo>
                    <a:cubicBezTo>
                      <a:pt x="1" y="38"/>
                      <a:pt x="1" y="46"/>
                      <a:pt x="0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6" name="Freeform 16"/>
              <p:cNvSpPr>
                <a:spLocks noEditPoints="1"/>
              </p:cNvSpPr>
              <p:nvPr/>
            </p:nvSpPr>
            <p:spPr bwMode="auto">
              <a:xfrm>
                <a:off x="737652" y="2880893"/>
                <a:ext cx="259802" cy="177026"/>
              </a:xfrm>
              <a:custGeom>
                <a:avLst/>
                <a:gdLst>
                  <a:gd name="T0" fmla="*/ 68 w 134"/>
                  <a:gd name="T1" fmla="*/ 90 h 91"/>
                  <a:gd name="T2" fmla="*/ 132 w 134"/>
                  <a:gd name="T3" fmla="*/ 91 h 91"/>
                  <a:gd name="T4" fmla="*/ 132 w 134"/>
                  <a:gd name="T5" fmla="*/ 91 h 91"/>
                  <a:gd name="T6" fmla="*/ 132 w 134"/>
                  <a:gd name="T7" fmla="*/ 50 h 91"/>
                  <a:gd name="T8" fmla="*/ 133 w 134"/>
                  <a:gd name="T9" fmla="*/ 3 h 91"/>
                  <a:gd name="T10" fmla="*/ 100 w 134"/>
                  <a:gd name="T11" fmla="*/ 2 h 91"/>
                  <a:gd name="T12" fmla="*/ 33 w 134"/>
                  <a:gd name="T13" fmla="*/ 0 h 91"/>
                  <a:gd name="T14" fmla="*/ 1 w 134"/>
                  <a:gd name="T15" fmla="*/ 1 h 91"/>
                  <a:gd name="T16" fmla="*/ 1 w 134"/>
                  <a:gd name="T17" fmla="*/ 14 h 91"/>
                  <a:gd name="T18" fmla="*/ 5 w 134"/>
                  <a:gd name="T19" fmla="*/ 86 h 91"/>
                  <a:gd name="T20" fmla="*/ 8 w 134"/>
                  <a:gd name="T21" fmla="*/ 87 h 91"/>
                  <a:gd name="T22" fmla="*/ 38 w 134"/>
                  <a:gd name="T23" fmla="*/ 86 h 91"/>
                  <a:gd name="T24" fmla="*/ 29 w 134"/>
                  <a:gd name="T25" fmla="*/ 71 h 91"/>
                  <a:gd name="T26" fmla="*/ 55 w 134"/>
                  <a:gd name="T27" fmla="*/ 47 h 91"/>
                  <a:gd name="T28" fmla="*/ 70 w 134"/>
                  <a:gd name="T29" fmla="*/ 57 h 91"/>
                  <a:gd name="T30" fmla="*/ 81 w 134"/>
                  <a:gd name="T31" fmla="*/ 48 h 91"/>
                  <a:gd name="T32" fmla="*/ 129 w 134"/>
                  <a:gd name="T33" fmla="*/ 88 h 91"/>
                  <a:gd name="T34" fmla="*/ 38 w 134"/>
                  <a:gd name="T35" fmla="*/ 86 h 91"/>
                  <a:gd name="T36" fmla="*/ 129 w 134"/>
                  <a:gd name="T37" fmla="*/ 50 h 91"/>
                  <a:gd name="T38" fmla="*/ 88 w 134"/>
                  <a:gd name="T39" fmla="*/ 42 h 91"/>
                  <a:gd name="T40" fmla="*/ 130 w 134"/>
                  <a:gd name="T41" fmla="*/ 7 h 91"/>
                  <a:gd name="T42" fmla="*/ 32 w 134"/>
                  <a:gd name="T43" fmla="*/ 3 h 91"/>
                  <a:gd name="T44" fmla="*/ 101 w 134"/>
                  <a:gd name="T45" fmla="*/ 5 h 91"/>
                  <a:gd name="T46" fmla="*/ 97 w 134"/>
                  <a:gd name="T47" fmla="*/ 30 h 91"/>
                  <a:gd name="T48" fmla="*/ 69 w 134"/>
                  <a:gd name="T49" fmla="*/ 55 h 91"/>
                  <a:gd name="T50" fmla="*/ 33 w 134"/>
                  <a:gd name="T51" fmla="*/ 24 h 91"/>
                  <a:gd name="T52" fmla="*/ 32 w 134"/>
                  <a:gd name="T53" fmla="*/ 3 h 91"/>
                  <a:gd name="T54" fmla="*/ 4 w 134"/>
                  <a:gd name="T55" fmla="*/ 16 h 91"/>
                  <a:gd name="T56" fmla="*/ 31 w 134"/>
                  <a:gd name="T57" fmla="*/ 26 h 91"/>
                  <a:gd name="T58" fmla="*/ 53 w 134"/>
                  <a:gd name="T59" fmla="*/ 45 h 91"/>
                  <a:gd name="T60" fmla="*/ 9 w 134"/>
                  <a:gd name="T61" fmla="*/ 84 h 91"/>
                  <a:gd name="T62" fmla="*/ 5 w 134"/>
                  <a:gd name="T63" fmla="*/ 3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1">
                    <a:moveTo>
                      <a:pt x="36" y="89"/>
                    </a:moveTo>
                    <a:cubicBezTo>
                      <a:pt x="47" y="89"/>
                      <a:pt x="57" y="90"/>
                      <a:pt x="68" y="90"/>
                    </a:cubicBezTo>
                    <a:cubicBezTo>
                      <a:pt x="89" y="91"/>
                      <a:pt x="110" y="91"/>
                      <a:pt x="131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0"/>
                      <a:pt x="133" y="90"/>
                      <a:pt x="133" y="90"/>
                    </a:cubicBezTo>
                    <a:cubicBezTo>
                      <a:pt x="133" y="76"/>
                      <a:pt x="132" y="63"/>
                      <a:pt x="132" y="50"/>
                    </a:cubicBezTo>
                    <a:cubicBezTo>
                      <a:pt x="132" y="42"/>
                      <a:pt x="132" y="33"/>
                      <a:pt x="133" y="25"/>
                    </a:cubicBezTo>
                    <a:cubicBezTo>
                      <a:pt x="133" y="18"/>
                      <a:pt x="134" y="10"/>
                      <a:pt x="133" y="3"/>
                    </a:cubicBezTo>
                    <a:cubicBezTo>
                      <a:pt x="133" y="2"/>
                      <a:pt x="132" y="1"/>
                      <a:pt x="131" y="1"/>
                    </a:cubicBezTo>
                    <a:cubicBezTo>
                      <a:pt x="120" y="3"/>
                      <a:pt x="110" y="2"/>
                      <a:pt x="100" y="2"/>
                    </a:cubicBezTo>
                    <a:cubicBezTo>
                      <a:pt x="88" y="2"/>
                      <a:pt x="77" y="2"/>
                      <a:pt x="66" y="1"/>
                    </a:cubicBezTo>
                    <a:cubicBezTo>
                      <a:pt x="55" y="1"/>
                      <a:pt x="44" y="1"/>
                      <a:pt x="33" y="0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5"/>
                      <a:pt x="1" y="10"/>
                      <a:pt x="1" y="14"/>
                    </a:cubicBezTo>
                    <a:cubicBezTo>
                      <a:pt x="1" y="21"/>
                      <a:pt x="1" y="28"/>
                      <a:pt x="2" y="34"/>
                    </a:cubicBezTo>
                    <a:cubicBezTo>
                      <a:pt x="3" y="52"/>
                      <a:pt x="3" y="69"/>
                      <a:pt x="5" y="86"/>
                    </a:cubicBezTo>
                    <a:cubicBezTo>
                      <a:pt x="5" y="87"/>
                      <a:pt x="6" y="87"/>
                      <a:pt x="7" y="87"/>
                    </a:cubicBezTo>
                    <a:cubicBezTo>
                      <a:pt x="7" y="87"/>
                      <a:pt x="7" y="87"/>
                      <a:pt x="8" y="87"/>
                    </a:cubicBezTo>
                    <a:cubicBezTo>
                      <a:pt x="17" y="88"/>
                      <a:pt x="27" y="89"/>
                      <a:pt x="36" y="89"/>
                    </a:cubicBezTo>
                    <a:close/>
                    <a:moveTo>
                      <a:pt x="38" y="86"/>
                    </a:moveTo>
                    <a:cubicBezTo>
                      <a:pt x="30" y="86"/>
                      <a:pt x="21" y="86"/>
                      <a:pt x="12" y="85"/>
                    </a:cubicBezTo>
                    <a:cubicBezTo>
                      <a:pt x="18" y="80"/>
                      <a:pt x="24" y="76"/>
                      <a:pt x="29" y="71"/>
                    </a:cubicBezTo>
                    <a:cubicBezTo>
                      <a:pt x="38" y="64"/>
                      <a:pt x="48" y="56"/>
                      <a:pt x="55" y="47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0"/>
                      <a:pt x="63" y="54"/>
                      <a:pt x="68" y="58"/>
                    </a:cubicBezTo>
                    <a:cubicBezTo>
                      <a:pt x="68" y="58"/>
                      <a:pt x="70" y="58"/>
                      <a:pt x="70" y="57"/>
                    </a:cubicBezTo>
                    <a:cubicBezTo>
                      <a:pt x="70" y="57"/>
                      <a:pt x="71" y="57"/>
                      <a:pt x="71" y="57"/>
                    </a:cubicBezTo>
                    <a:cubicBezTo>
                      <a:pt x="74" y="53"/>
                      <a:pt x="77" y="51"/>
                      <a:pt x="81" y="48"/>
                    </a:cubicBezTo>
                    <a:cubicBezTo>
                      <a:pt x="82" y="47"/>
                      <a:pt x="84" y="45"/>
                      <a:pt x="85" y="44"/>
                    </a:cubicBezTo>
                    <a:cubicBezTo>
                      <a:pt x="101" y="57"/>
                      <a:pt x="115" y="73"/>
                      <a:pt x="129" y="88"/>
                    </a:cubicBezTo>
                    <a:cubicBezTo>
                      <a:pt x="109" y="88"/>
                      <a:pt x="89" y="88"/>
                      <a:pt x="70" y="87"/>
                    </a:cubicBezTo>
                    <a:cubicBezTo>
                      <a:pt x="59" y="87"/>
                      <a:pt x="48" y="87"/>
                      <a:pt x="38" y="86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30" y="42"/>
                      <a:pt x="129" y="50"/>
                    </a:cubicBezTo>
                    <a:cubicBezTo>
                      <a:pt x="129" y="62"/>
                      <a:pt x="130" y="73"/>
                      <a:pt x="130" y="85"/>
                    </a:cubicBezTo>
                    <a:cubicBezTo>
                      <a:pt x="117" y="70"/>
                      <a:pt x="103" y="55"/>
                      <a:pt x="88" y="42"/>
                    </a:cubicBezTo>
                    <a:cubicBezTo>
                      <a:pt x="91" y="39"/>
                      <a:pt x="95" y="36"/>
                      <a:pt x="99" y="33"/>
                    </a:cubicBezTo>
                    <a:cubicBezTo>
                      <a:pt x="109" y="24"/>
                      <a:pt x="120" y="16"/>
                      <a:pt x="130" y="7"/>
                    </a:cubicBezTo>
                    <a:cubicBezTo>
                      <a:pt x="131" y="14"/>
                      <a:pt x="130" y="20"/>
                      <a:pt x="130" y="27"/>
                    </a:cubicBezTo>
                    <a:close/>
                    <a:moveTo>
                      <a:pt x="32" y="3"/>
                    </a:moveTo>
                    <a:cubicBezTo>
                      <a:pt x="43" y="4"/>
                      <a:pt x="55" y="4"/>
                      <a:pt x="66" y="4"/>
                    </a:cubicBezTo>
                    <a:cubicBezTo>
                      <a:pt x="78" y="5"/>
                      <a:pt x="90" y="5"/>
                      <a:pt x="101" y="5"/>
                    </a:cubicBezTo>
                    <a:cubicBezTo>
                      <a:pt x="111" y="5"/>
                      <a:pt x="120" y="5"/>
                      <a:pt x="129" y="4"/>
                    </a:cubicBezTo>
                    <a:cubicBezTo>
                      <a:pt x="119" y="13"/>
                      <a:pt x="108" y="21"/>
                      <a:pt x="97" y="30"/>
                    </a:cubicBezTo>
                    <a:cubicBezTo>
                      <a:pt x="91" y="35"/>
                      <a:pt x="85" y="40"/>
                      <a:pt x="79" y="45"/>
                    </a:cubicBezTo>
                    <a:cubicBezTo>
                      <a:pt x="76" y="48"/>
                      <a:pt x="72" y="51"/>
                      <a:pt x="69" y="55"/>
                    </a:cubicBezTo>
                    <a:cubicBezTo>
                      <a:pt x="69" y="55"/>
                      <a:pt x="69" y="55"/>
                      <a:pt x="69" y="55"/>
                    </a:cubicBezTo>
                    <a:cubicBezTo>
                      <a:pt x="57" y="45"/>
                      <a:pt x="45" y="34"/>
                      <a:pt x="33" y="24"/>
                    </a:cubicBezTo>
                    <a:cubicBezTo>
                      <a:pt x="25" y="17"/>
                      <a:pt x="16" y="10"/>
                      <a:pt x="8" y="4"/>
                    </a:cubicBezTo>
                    <a:cubicBezTo>
                      <a:pt x="16" y="4"/>
                      <a:pt x="24" y="3"/>
                      <a:pt x="32" y="3"/>
                    </a:cubicBezTo>
                    <a:close/>
                    <a:moveTo>
                      <a:pt x="5" y="35"/>
                    </a:moveTo>
                    <a:cubicBezTo>
                      <a:pt x="4" y="29"/>
                      <a:pt x="4" y="22"/>
                      <a:pt x="4" y="16"/>
                    </a:cubicBezTo>
                    <a:cubicBezTo>
                      <a:pt x="4" y="12"/>
                      <a:pt x="3" y="8"/>
                      <a:pt x="4" y="4"/>
                    </a:cubicBezTo>
                    <a:cubicBezTo>
                      <a:pt x="13" y="11"/>
                      <a:pt x="22" y="19"/>
                      <a:pt x="31" y="26"/>
                    </a:cubicBezTo>
                    <a:cubicBezTo>
                      <a:pt x="39" y="32"/>
                      <a:pt x="46" y="38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46" y="54"/>
                      <a:pt x="36" y="61"/>
                      <a:pt x="28" y="68"/>
                    </a:cubicBezTo>
                    <a:cubicBezTo>
                      <a:pt x="22" y="74"/>
                      <a:pt x="14" y="78"/>
                      <a:pt x="9" y="84"/>
                    </a:cubicBezTo>
                    <a:cubicBezTo>
                      <a:pt x="9" y="84"/>
                      <a:pt x="8" y="84"/>
                      <a:pt x="8" y="84"/>
                    </a:cubicBezTo>
                    <a:cubicBezTo>
                      <a:pt x="6" y="68"/>
                      <a:pt x="6" y="52"/>
                      <a:pt x="5" y="3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7" name="Freeform 19"/>
              <p:cNvSpPr>
                <a:spLocks noEditPoints="1"/>
              </p:cNvSpPr>
              <p:nvPr/>
            </p:nvSpPr>
            <p:spPr bwMode="auto">
              <a:xfrm>
                <a:off x="861407" y="3113649"/>
                <a:ext cx="228658" cy="190139"/>
              </a:xfrm>
              <a:custGeom>
                <a:avLst/>
                <a:gdLst>
                  <a:gd name="T0" fmla="*/ 104 w 118"/>
                  <a:gd name="T1" fmla="*/ 15 h 98"/>
                  <a:gd name="T2" fmla="*/ 43 w 118"/>
                  <a:gd name="T3" fmla="*/ 4 h 98"/>
                  <a:gd name="T4" fmla="*/ 15 w 118"/>
                  <a:gd name="T5" fmla="*/ 20 h 98"/>
                  <a:gd name="T6" fmla="*/ 7 w 118"/>
                  <a:gd name="T7" fmla="*/ 50 h 98"/>
                  <a:gd name="T8" fmla="*/ 20 w 118"/>
                  <a:gd name="T9" fmla="*/ 72 h 98"/>
                  <a:gd name="T10" fmla="*/ 3 w 118"/>
                  <a:gd name="T11" fmla="*/ 94 h 98"/>
                  <a:gd name="T12" fmla="*/ 3 w 118"/>
                  <a:gd name="T13" fmla="*/ 94 h 98"/>
                  <a:gd name="T14" fmla="*/ 2 w 118"/>
                  <a:gd name="T15" fmla="*/ 95 h 98"/>
                  <a:gd name="T16" fmla="*/ 3 w 118"/>
                  <a:gd name="T17" fmla="*/ 97 h 98"/>
                  <a:gd name="T18" fmla="*/ 40 w 118"/>
                  <a:gd name="T19" fmla="*/ 75 h 98"/>
                  <a:gd name="T20" fmla="*/ 104 w 118"/>
                  <a:gd name="T21" fmla="*/ 64 h 98"/>
                  <a:gd name="T22" fmla="*/ 117 w 118"/>
                  <a:gd name="T23" fmla="*/ 37 h 98"/>
                  <a:gd name="T24" fmla="*/ 104 w 118"/>
                  <a:gd name="T25" fmla="*/ 15 h 98"/>
                  <a:gd name="T26" fmla="*/ 103 w 118"/>
                  <a:gd name="T27" fmla="*/ 61 h 98"/>
                  <a:gd name="T28" fmla="*/ 39 w 118"/>
                  <a:gd name="T29" fmla="*/ 72 h 98"/>
                  <a:gd name="T30" fmla="*/ 39 w 118"/>
                  <a:gd name="T31" fmla="*/ 72 h 98"/>
                  <a:gd name="T32" fmla="*/ 38 w 118"/>
                  <a:gd name="T33" fmla="*/ 73 h 98"/>
                  <a:gd name="T34" fmla="*/ 10 w 118"/>
                  <a:gd name="T35" fmla="*/ 93 h 98"/>
                  <a:gd name="T36" fmla="*/ 23 w 118"/>
                  <a:gd name="T37" fmla="*/ 72 h 98"/>
                  <a:gd name="T38" fmla="*/ 23 w 118"/>
                  <a:gd name="T39" fmla="*/ 72 h 98"/>
                  <a:gd name="T40" fmla="*/ 22 w 118"/>
                  <a:gd name="T41" fmla="*/ 70 h 98"/>
                  <a:gd name="T42" fmla="*/ 10 w 118"/>
                  <a:gd name="T43" fmla="*/ 42 h 98"/>
                  <a:gd name="T44" fmla="*/ 27 w 118"/>
                  <a:gd name="T45" fmla="*/ 13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3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4" y="15"/>
                    </a:moveTo>
                    <a:cubicBezTo>
                      <a:pt x="87" y="1"/>
                      <a:pt x="64" y="0"/>
                      <a:pt x="43" y="4"/>
                    </a:cubicBezTo>
                    <a:cubicBezTo>
                      <a:pt x="33" y="6"/>
                      <a:pt x="21" y="11"/>
                      <a:pt x="15" y="20"/>
                    </a:cubicBezTo>
                    <a:cubicBezTo>
                      <a:pt x="9" y="28"/>
                      <a:pt x="6" y="40"/>
                      <a:pt x="7" y="50"/>
                    </a:cubicBezTo>
                    <a:cubicBezTo>
                      <a:pt x="8" y="59"/>
                      <a:pt x="13" y="66"/>
                      <a:pt x="20" y="72"/>
                    </a:cubicBezTo>
                    <a:cubicBezTo>
                      <a:pt x="19" y="81"/>
                      <a:pt x="10" y="89"/>
                      <a:pt x="3" y="94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3" y="95"/>
                      <a:pt x="3" y="95"/>
                      <a:pt x="2" y="95"/>
                    </a:cubicBezTo>
                    <a:cubicBezTo>
                      <a:pt x="0" y="95"/>
                      <a:pt x="1" y="98"/>
                      <a:pt x="3" y="97"/>
                    </a:cubicBezTo>
                    <a:cubicBezTo>
                      <a:pt x="17" y="95"/>
                      <a:pt x="33" y="87"/>
                      <a:pt x="40" y="75"/>
                    </a:cubicBezTo>
                    <a:cubicBezTo>
                      <a:pt x="61" y="75"/>
                      <a:pt x="86" y="78"/>
                      <a:pt x="104" y="64"/>
                    </a:cubicBezTo>
                    <a:cubicBezTo>
                      <a:pt x="112" y="57"/>
                      <a:pt x="118" y="48"/>
                      <a:pt x="117" y="37"/>
                    </a:cubicBezTo>
                    <a:cubicBezTo>
                      <a:pt x="117" y="28"/>
                      <a:pt x="111" y="20"/>
                      <a:pt x="104" y="15"/>
                    </a:cubicBezTo>
                    <a:close/>
                    <a:moveTo>
                      <a:pt x="103" y="61"/>
                    </a:moveTo>
                    <a:cubicBezTo>
                      <a:pt x="86" y="76"/>
                      <a:pt x="60" y="72"/>
                      <a:pt x="39" y="72"/>
                    </a:cubicBezTo>
                    <a:cubicBezTo>
                      <a:pt x="39" y="72"/>
                      <a:pt x="39" y="72"/>
                      <a:pt x="39" y="72"/>
                    </a:cubicBezTo>
                    <a:cubicBezTo>
                      <a:pt x="38" y="72"/>
                      <a:pt x="38" y="73"/>
                      <a:pt x="38" y="73"/>
                    </a:cubicBezTo>
                    <a:cubicBezTo>
                      <a:pt x="32" y="83"/>
                      <a:pt x="21" y="90"/>
                      <a:pt x="10" y="93"/>
                    </a:cubicBezTo>
                    <a:cubicBezTo>
                      <a:pt x="16" y="87"/>
                      <a:pt x="22" y="80"/>
                      <a:pt x="23" y="72"/>
                    </a:cubicBezTo>
                    <a:cubicBezTo>
                      <a:pt x="23" y="72"/>
                      <a:pt x="23" y="72"/>
                      <a:pt x="23" y="72"/>
                    </a:cubicBezTo>
                    <a:cubicBezTo>
                      <a:pt x="23" y="71"/>
                      <a:pt x="23" y="71"/>
                      <a:pt x="22" y="70"/>
                    </a:cubicBezTo>
                    <a:cubicBezTo>
                      <a:pt x="14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3"/>
                    </a:cubicBezTo>
                    <a:cubicBezTo>
                      <a:pt x="37" y="7"/>
                      <a:pt x="50" y="5"/>
                      <a:pt x="62" y="5"/>
                    </a:cubicBezTo>
                    <a:cubicBezTo>
                      <a:pt x="73" y="5"/>
                      <a:pt x="83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8" y="42"/>
                      <a:pt x="111" y="53"/>
                      <a:pt x="103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8" name="Freeform 28"/>
              <p:cNvSpPr>
                <a:spLocks noEditPoints="1"/>
              </p:cNvSpPr>
              <p:nvPr/>
            </p:nvSpPr>
            <p:spPr bwMode="auto">
              <a:xfrm>
                <a:off x="1026143" y="2022678"/>
                <a:ext cx="345036" cy="207350"/>
              </a:xfrm>
              <a:custGeom>
                <a:avLst/>
                <a:gdLst>
                  <a:gd name="T0" fmla="*/ 145 w 178"/>
                  <a:gd name="T1" fmla="*/ 85 h 107"/>
                  <a:gd name="T2" fmla="*/ 175 w 178"/>
                  <a:gd name="T3" fmla="*/ 78 h 107"/>
                  <a:gd name="T4" fmla="*/ 151 w 178"/>
                  <a:gd name="T5" fmla="*/ 60 h 107"/>
                  <a:gd name="T6" fmla="*/ 84 w 178"/>
                  <a:gd name="T7" fmla="*/ 15 h 107"/>
                  <a:gd name="T8" fmla="*/ 4 w 178"/>
                  <a:gd name="T9" fmla="*/ 64 h 107"/>
                  <a:gd name="T10" fmla="*/ 88 w 178"/>
                  <a:gd name="T11" fmla="*/ 99 h 107"/>
                  <a:gd name="T12" fmla="*/ 108 w 178"/>
                  <a:gd name="T13" fmla="*/ 67 h 107"/>
                  <a:gd name="T14" fmla="*/ 66 w 178"/>
                  <a:gd name="T15" fmla="*/ 72 h 107"/>
                  <a:gd name="T16" fmla="*/ 66 w 178"/>
                  <a:gd name="T17" fmla="*/ 60 h 107"/>
                  <a:gd name="T18" fmla="*/ 70 w 178"/>
                  <a:gd name="T19" fmla="*/ 46 h 107"/>
                  <a:gd name="T20" fmla="*/ 76 w 178"/>
                  <a:gd name="T21" fmla="*/ 44 h 107"/>
                  <a:gd name="T22" fmla="*/ 104 w 178"/>
                  <a:gd name="T23" fmla="*/ 56 h 107"/>
                  <a:gd name="T24" fmla="*/ 147 w 178"/>
                  <a:gd name="T25" fmla="*/ 76 h 107"/>
                  <a:gd name="T26" fmla="*/ 59 w 178"/>
                  <a:gd name="T27" fmla="*/ 51 h 107"/>
                  <a:gd name="T28" fmla="*/ 56 w 178"/>
                  <a:gd name="T29" fmla="*/ 48 h 107"/>
                  <a:gd name="T30" fmla="*/ 60 w 178"/>
                  <a:gd name="T31" fmla="*/ 51 h 107"/>
                  <a:gd name="T32" fmla="*/ 152 w 178"/>
                  <a:gd name="T33" fmla="*/ 63 h 107"/>
                  <a:gd name="T34" fmla="*/ 158 w 178"/>
                  <a:gd name="T35" fmla="*/ 65 h 107"/>
                  <a:gd name="T36" fmla="*/ 149 w 178"/>
                  <a:gd name="T37" fmla="*/ 83 h 107"/>
                  <a:gd name="T38" fmla="*/ 166 w 178"/>
                  <a:gd name="T39" fmla="*/ 67 h 107"/>
                  <a:gd name="T40" fmla="*/ 162 w 178"/>
                  <a:gd name="T41" fmla="*/ 83 h 107"/>
                  <a:gd name="T42" fmla="*/ 157 w 178"/>
                  <a:gd name="T43" fmla="*/ 84 h 107"/>
                  <a:gd name="T44" fmla="*/ 161 w 178"/>
                  <a:gd name="T45" fmla="*/ 65 h 107"/>
                  <a:gd name="T46" fmla="*/ 172 w 178"/>
                  <a:gd name="T47" fmla="*/ 76 h 107"/>
                  <a:gd name="T48" fmla="*/ 168 w 178"/>
                  <a:gd name="T49" fmla="*/ 69 h 107"/>
                  <a:gd name="T50" fmla="*/ 172 w 178"/>
                  <a:gd name="T51" fmla="*/ 76 h 107"/>
                  <a:gd name="T52" fmla="*/ 17 w 178"/>
                  <a:gd name="T53" fmla="*/ 21 h 107"/>
                  <a:gd name="T54" fmla="*/ 114 w 178"/>
                  <a:gd name="T55" fmla="*/ 46 h 107"/>
                  <a:gd name="T56" fmla="*/ 149 w 178"/>
                  <a:gd name="T57" fmla="*/ 63 h 107"/>
                  <a:gd name="T58" fmla="*/ 149 w 178"/>
                  <a:gd name="T59" fmla="*/ 65 h 107"/>
                  <a:gd name="T60" fmla="*/ 88 w 178"/>
                  <a:gd name="T61" fmla="*/ 48 h 107"/>
                  <a:gd name="T62" fmla="*/ 76 w 178"/>
                  <a:gd name="T63" fmla="*/ 34 h 107"/>
                  <a:gd name="T64" fmla="*/ 74 w 178"/>
                  <a:gd name="T65" fmla="*/ 42 h 107"/>
                  <a:gd name="T66" fmla="*/ 66 w 178"/>
                  <a:gd name="T67" fmla="*/ 33 h 107"/>
                  <a:gd name="T68" fmla="*/ 68 w 178"/>
                  <a:gd name="T69" fmla="*/ 45 h 107"/>
                  <a:gd name="T70" fmla="*/ 55 w 178"/>
                  <a:gd name="T71" fmla="*/ 44 h 107"/>
                  <a:gd name="T72" fmla="*/ 54 w 178"/>
                  <a:gd name="T73" fmla="*/ 52 h 107"/>
                  <a:gd name="T74" fmla="*/ 63 w 178"/>
                  <a:gd name="T75" fmla="*/ 54 h 107"/>
                  <a:gd name="T76" fmla="*/ 56 w 178"/>
                  <a:gd name="T77" fmla="*/ 62 h 107"/>
                  <a:gd name="T78" fmla="*/ 49 w 178"/>
                  <a:gd name="T79" fmla="*/ 70 h 107"/>
                  <a:gd name="T80" fmla="*/ 60 w 178"/>
                  <a:gd name="T81" fmla="*/ 66 h 107"/>
                  <a:gd name="T82" fmla="*/ 63 w 178"/>
                  <a:gd name="T83" fmla="*/ 72 h 107"/>
                  <a:gd name="T84" fmla="*/ 57 w 178"/>
                  <a:gd name="T85" fmla="*/ 85 h 107"/>
                  <a:gd name="T86" fmla="*/ 66 w 178"/>
                  <a:gd name="T87" fmla="*/ 75 h 107"/>
                  <a:gd name="T88" fmla="*/ 104 w 178"/>
                  <a:gd name="T89" fmla="*/ 70 h 107"/>
                  <a:gd name="T90" fmla="*/ 146 w 178"/>
                  <a:gd name="T91" fmla="*/ 79 h 107"/>
                  <a:gd name="T92" fmla="*/ 111 w 178"/>
                  <a:gd name="T93" fmla="*/ 84 h 107"/>
                  <a:gd name="T94" fmla="*/ 16 w 178"/>
                  <a:gd name="T95" fmla="*/ 82 h 107"/>
                  <a:gd name="T96" fmla="*/ 75 w 178"/>
                  <a:gd name="T97" fmla="*/ 38 h 107"/>
                  <a:gd name="T98" fmla="*/ 68 w 178"/>
                  <a:gd name="T99" fmla="*/ 42 h 107"/>
                  <a:gd name="T100" fmla="*/ 65 w 178"/>
                  <a:gd name="T101" fmla="*/ 36 h 107"/>
                  <a:gd name="T102" fmla="*/ 57 w 178"/>
                  <a:gd name="T103" fmla="*/ 65 h 107"/>
                  <a:gd name="T104" fmla="*/ 53 w 178"/>
                  <a:gd name="T105" fmla="*/ 67 h 107"/>
                  <a:gd name="T106" fmla="*/ 54 w 178"/>
                  <a:gd name="T107" fmla="*/ 65 h 107"/>
                  <a:gd name="T108" fmla="*/ 62 w 178"/>
                  <a:gd name="T109" fmla="*/ 76 h 107"/>
                  <a:gd name="T110" fmla="*/ 59 w 178"/>
                  <a:gd name="T111" fmla="*/ 80 h 107"/>
                  <a:gd name="T112" fmla="*/ 55 w 178"/>
                  <a:gd name="T113" fmla="*/ 8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8" h="107">
                    <a:moveTo>
                      <a:pt x="115" y="86"/>
                    </a:moveTo>
                    <a:cubicBezTo>
                      <a:pt x="125" y="82"/>
                      <a:pt x="135" y="83"/>
                      <a:pt x="145" y="85"/>
                    </a:cubicBezTo>
                    <a:cubicBezTo>
                      <a:pt x="145" y="85"/>
                      <a:pt x="146" y="86"/>
                      <a:pt x="147" y="86"/>
                    </a:cubicBezTo>
                    <a:cubicBezTo>
                      <a:pt x="156" y="88"/>
                      <a:pt x="172" y="90"/>
                      <a:pt x="175" y="78"/>
                    </a:cubicBezTo>
                    <a:cubicBezTo>
                      <a:pt x="178" y="65"/>
                      <a:pt x="161" y="62"/>
                      <a:pt x="152" y="60"/>
                    </a:cubicBezTo>
                    <a:cubicBezTo>
                      <a:pt x="151" y="60"/>
                      <a:pt x="151" y="60"/>
                      <a:pt x="151" y="60"/>
                    </a:cubicBezTo>
                    <a:cubicBezTo>
                      <a:pt x="136" y="55"/>
                      <a:pt x="123" y="50"/>
                      <a:pt x="112" y="40"/>
                    </a:cubicBezTo>
                    <a:cubicBezTo>
                      <a:pt x="103" y="31"/>
                      <a:pt x="95" y="21"/>
                      <a:pt x="84" y="15"/>
                    </a:cubicBezTo>
                    <a:cubicBezTo>
                      <a:pt x="66" y="4"/>
                      <a:pt x="39" y="0"/>
                      <a:pt x="21" y="13"/>
                    </a:cubicBezTo>
                    <a:cubicBezTo>
                      <a:pt x="5" y="24"/>
                      <a:pt x="0" y="46"/>
                      <a:pt x="4" y="64"/>
                    </a:cubicBezTo>
                    <a:cubicBezTo>
                      <a:pt x="8" y="83"/>
                      <a:pt x="25" y="97"/>
                      <a:pt x="43" y="103"/>
                    </a:cubicBezTo>
                    <a:cubicBezTo>
                      <a:pt x="58" y="107"/>
                      <a:pt x="74" y="105"/>
                      <a:pt x="88" y="99"/>
                    </a:cubicBezTo>
                    <a:cubicBezTo>
                      <a:pt x="97" y="95"/>
                      <a:pt x="105" y="89"/>
                      <a:pt x="115" y="86"/>
                    </a:cubicBezTo>
                    <a:close/>
                    <a:moveTo>
                      <a:pt x="108" y="67"/>
                    </a:moveTo>
                    <a:cubicBezTo>
                      <a:pt x="96" y="66"/>
                      <a:pt x="81" y="67"/>
                      <a:pt x="69" y="71"/>
                    </a:cubicBezTo>
                    <a:cubicBezTo>
                      <a:pt x="68" y="71"/>
                      <a:pt x="67" y="71"/>
                      <a:pt x="66" y="72"/>
                    </a:cubicBezTo>
                    <a:cubicBezTo>
                      <a:pt x="66" y="69"/>
                      <a:pt x="64" y="66"/>
                      <a:pt x="62" y="65"/>
                    </a:cubicBezTo>
                    <a:cubicBezTo>
                      <a:pt x="64" y="63"/>
                      <a:pt x="65" y="62"/>
                      <a:pt x="66" y="60"/>
                    </a:cubicBezTo>
                    <a:cubicBezTo>
                      <a:pt x="67" y="57"/>
                      <a:pt x="67" y="55"/>
                      <a:pt x="65" y="52"/>
                    </a:cubicBezTo>
                    <a:cubicBezTo>
                      <a:pt x="68" y="51"/>
                      <a:pt x="69" y="49"/>
                      <a:pt x="70" y="46"/>
                    </a:cubicBezTo>
                    <a:cubicBezTo>
                      <a:pt x="71" y="46"/>
                      <a:pt x="72" y="46"/>
                      <a:pt x="72" y="46"/>
                    </a:cubicBezTo>
                    <a:cubicBezTo>
                      <a:pt x="73" y="46"/>
                      <a:pt x="75" y="45"/>
                      <a:pt x="76" y="44"/>
                    </a:cubicBezTo>
                    <a:cubicBezTo>
                      <a:pt x="78" y="47"/>
                      <a:pt x="80" y="48"/>
                      <a:pt x="83" y="49"/>
                    </a:cubicBezTo>
                    <a:cubicBezTo>
                      <a:pt x="90" y="52"/>
                      <a:pt x="97" y="54"/>
                      <a:pt x="104" y="56"/>
                    </a:cubicBezTo>
                    <a:cubicBezTo>
                      <a:pt x="119" y="59"/>
                      <a:pt x="133" y="64"/>
                      <a:pt x="148" y="68"/>
                    </a:cubicBezTo>
                    <a:cubicBezTo>
                      <a:pt x="148" y="70"/>
                      <a:pt x="147" y="73"/>
                      <a:pt x="147" y="76"/>
                    </a:cubicBezTo>
                    <a:cubicBezTo>
                      <a:pt x="135" y="71"/>
                      <a:pt x="122" y="68"/>
                      <a:pt x="108" y="67"/>
                    </a:cubicBezTo>
                    <a:close/>
                    <a:moveTo>
                      <a:pt x="59" y="51"/>
                    </a:moveTo>
                    <a:cubicBezTo>
                      <a:pt x="57" y="51"/>
                      <a:pt x="56" y="50"/>
                      <a:pt x="54" y="49"/>
                    </a:cubicBezTo>
                    <a:cubicBezTo>
                      <a:pt x="52" y="47"/>
                      <a:pt x="55" y="47"/>
                      <a:pt x="56" y="48"/>
                    </a:cubicBezTo>
                    <a:cubicBezTo>
                      <a:pt x="57" y="48"/>
                      <a:pt x="58" y="49"/>
                      <a:pt x="59" y="50"/>
                    </a:cubicBezTo>
                    <a:cubicBezTo>
                      <a:pt x="60" y="50"/>
                      <a:pt x="60" y="50"/>
                      <a:pt x="60" y="51"/>
                    </a:cubicBezTo>
                    <a:cubicBezTo>
                      <a:pt x="60" y="51"/>
                      <a:pt x="60" y="51"/>
                      <a:pt x="59" y="51"/>
                    </a:cubicBezTo>
                    <a:close/>
                    <a:moveTo>
                      <a:pt x="152" y="63"/>
                    </a:moveTo>
                    <a:cubicBezTo>
                      <a:pt x="154" y="64"/>
                      <a:pt x="156" y="64"/>
                      <a:pt x="159" y="65"/>
                    </a:cubicBezTo>
                    <a:cubicBezTo>
                      <a:pt x="159" y="65"/>
                      <a:pt x="158" y="65"/>
                      <a:pt x="158" y="65"/>
                    </a:cubicBezTo>
                    <a:cubicBezTo>
                      <a:pt x="157" y="72"/>
                      <a:pt x="155" y="78"/>
                      <a:pt x="154" y="84"/>
                    </a:cubicBezTo>
                    <a:cubicBezTo>
                      <a:pt x="152" y="84"/>
                      <a:pt x="150" y="83"/>
                      <a:pt x="149" y="83"/>
                    </a:cubicBezTo>
                    <a:cubicBezTo>
                      <a:pt x="150" y="77"/>
                      <a:pt x="151" y="70"/>
                      <a:pt x="152" y="63"/>
                    </a:cubicBezTo>
                    <a:close/>
                    <a:moveTo>
                      <a:pt x="166" y="67"/>
                    </a:moveTo>
                    <a:cubicBezTo>
                      <a:pt x="166" y="67"/>
                      <a:pt x="166" y="67"/>
                      <a:pt x="165" y="67"/>
                    </a:cubicBezTo>
                    <a:cubicBezTo>
                      <a:pt x="163" y="72"/>
                      <a:pt x="164" y="78"/>
                      <a:pt x="162" y="83"/>
                    </a:cubicBezTo>
                    <a:cubicBezTo>
                      <a:pt x="162" y="84"/>
                      <a:pt x="162" y="84"/>
                      <a:pt x="162" y="84"/>
                    </a:cubicBezTo>
                    <a:cubicBezTo>
                      <a:pt x="160" y="84"/>
                      <a:pt x="158" y="84"/>
                      <a:pt x="157" y="84"/>
                    </a:cubicBezTo>
                    <a:cubicBezTo>
                      <a:pt x="158" y="78"/>
                      <a:pt x="160" y="72"/>
                      <a:pt x="161" y="66"/>
                    </a:cubicBezTo>
                    <a:cubicBezTo>
                      <a:pt x="161" y="66"/>
                      <a:pt x="161" y="66"/>
                      <a:pt x="161" y="65"/>
                    </a:cubicBezTo>
                    <a:cubicBezTo>
                      <a:pt x="163" y="66"/>
                      <a:pt x="164" y="66"/>
                      <a:pt x="166" y="67"/>
                    </a:cubicBezTo>
                    <a:close/>
                    <a:moveTo>
                      <a:pt x="172" y="76"/>
                    </a:moveTo>
                    <a:cubicBezTo>
                      <a:pt x="172" y="81"/>
                      <a:pt x="169" y="83"/>
                      <a:pt x="165" y="84"/>
                    </a:cubicBezTo>
                    <a:cubicBezTo>
                      <a:pt x="166" y="79"/>
                      <a:pt x="166" y="73"/>
                      <a:pt x="168" y="69"/>
                    </a:cubicBezTo>
                    <a:cubicBezTo>
                      <a:pt x="168" y="69"/>
                      <a:pt x="168" y="68"/>
                      <a:pt x="168" y="68"/>
                    </a:cubicBezTo>
                    <a:cubicBezTo>
                      <a:pt x="171" y="70"/>
                      <a:pt x="173" y="73"/>
                      <a:pt x="172" y="76"/>
                    </a:cubicBezTo>
                    <a:close/>
                    <a:moveTo>
                      <a:pt x="16" y="82"/>
                    </a:moveTo>
                    <a:cubicBezTo>
                      <a:pt x="1" y="64"/>
                      <a:pt x="2" y="38"/>
                      <a:pt x="17" y="21"/>
                    </a:cubicBezTo>
                    <a:cubicBezTo>
                      <a:pt x="33" y="1"/>
                      <a:pt x="66" y="7"/>
                      <a:pt x="86" y="19"/>
                    </a:cubicBezTo>
                    <a:cubicBezTo>
                      <a:pt x="97" y="26"/>
                      <a:pt x="104" y="37"/>
                      <a:pt x="114" y="46"/>
                    </a:cubicBezTo>
                    <a:cubicBezTo>
                      <a:pt x="124" y="54"/>
                      <a:pt x="136" y="58"/>
                      <a:pt x="148" y="62"/>
                    </a:cubicBezTo>
                    <a:cubicBezTo>
                      <a:pt x="148" y="62"/>
                      <a:pt x="148" y="63"/>
                      <a:pt x="149" y="63"/>
                    </a:cubicBezTo>
                    <a:cubicBezTo>
                      <a:pt x="149" y="63"/>
                      <a:pt x="149" y="63"/>
                      <a:pt x="149" y="63"/>
                    </a:cubicBezTo>
                    <a:cubicBezTo>
                      <a:pt x="149" y="63"/>
                      <a:pt x="149" y="64"/>
                      <a:pt x="149" y="65"/>
                    </a:cubicBezTo>
                    <a:cubicBezTo>
                      <a:pt x="135" y="62"/>
                      <a:pt x="122" y="58"/>
                      <a:pt x="108" y="54"/>
                    </a:cubicBezTo>
                    <a:cubicBezTo>
                      <a:pt x="101" y="52"/>
                      <a:pt x="94" y="50"/>
                      <a:pt x="88" y="48"/>
                    </a:cubicBezTo>
                    <a:cubicBezTo>
                      <a:pt x="83" y="46"/>
                      <a:pt x="80" y="45"/>
                      <a:pt x="77" y="42"/>
                    </a:cubicBezTo>
                    <a:cubicBezTo>
                      <a:pt x="79" y="39"/>
                      <a:pt x="79" y="35"/>
                      <a:pt x="76" y="34"/>
                    </a:cubicBezTo>
                    <a:cubicBezTo>
                      <a:pt x="75" y="33"/>
                      <a:pt x="72" y="33"/>
                      <a:pt x="72" y="35"/>
                    </a:cubicBezTo>
                    <a:cubicBezTo>
                      <a:pt x="71" y="38"/>
                      <a:pt x="73" y="40"/>
                      <a:pt x="74" y="42"/>
                    </a:cubicBezTo>
                    <a:cubicBezTo>
                      <a:pt x="73" y="43"/>
                      <a:pt x="72" y="43"/>
                      <a:pt x="71" y="43"/>
                    </a:cubicBezTo>
                    <a:cubicBezTo>
                      <a:pt x="71" y="39"/>
                      <a:pt x="69" y="36"/>
                      <a:pt x="66" y="33"/>
                    </a:cubicBezTo>
                    <a:cubicBezTo>
                      <a:pt x="65" y="32"/>
                      <a:pt x="61" y="30"/>
                      <a:pt x="60" y="33"/>
                    </a:cubicBezTo>
                    <a:cubicBezTo>
                      <a:pt x="57" y="37"/>
                      <a:pt x="63" y="42"/>
                      <a:pt x="68" y="45"/>
                    </a:cubicBezTo>
                    <a:cubicBezTo>
                      <a:pt x="67" y="47"/>
                      <a:pt x="66" y="49"/>
                      <a:pt x="64" y="50"/>
                    </a:cubicBezTo>
                    <a:cubicBezTo>
                      <a:pt x="62" y="47"/>
                      <a:pt x="58" y="45"/>
                      <a:pt x="55" y="44"/>
                    </a:cubicBezTo>
                    <a:cubicBezTo>
                      <a:pt x="53" y="44"/>
                      <a:pt x="50" y="44"/>
                      <a:pt x="50" y="47"/>
                    </a:cubicBezTo>
                    <a:cubicBezTo>
                      <a:pt x="50" y="49"/>
                      <a:pt x="52" y="51"/>
                      <a:pt x="54" y="52"/>
                    </a:cubicBezTo>
                    <a:cubicBezTo>
                      <a:pt x="57" y="53"/>
                      <a:pt x="60" y="54"/>
                      <a:pt x="63" y="53"/>
                    </a:cubicBezTo>
                    <a:cubicBezTo>
                      <a:pt x="63" y="53"/>
                      <a:pt x="63" y="54"/>
                      <a:pt x="63" y="54"/>
                    </a:cubicBezTo>
                    <a:cubicBezTo>
                      <a:pt x="65" y="57"/>
                      <a:pt x="63" y="60"/>
                      <a:pt x="60" y="63"/>
                    </a:cubicBezTo>
                    <a:cubicBezTo>
                      <a:pt x="58" y="62"/>
                      <a:pt x="57" y="62"/>
                      <a:pt x="56" y="62"/>
                    </a:cubicBezTo>
                    <a:cubicBezTo>
                      <a:pt x="53" y="62"/>
                      <a:pt x="50" y="62"/>
                      <a:pt x="48" y="64"/>
                    </a:cubicBezTo>
                    <a:cubicBezTo>
                      <a:pt x="46" y="65"/>
                      <a:pt x="47" y="69"/>
                      <a:pt x="49" y="70"/>
                    </a:cubicBezTo>
                    <a:cubicBezTo>
                      <a:pt x="52" y="71"/>
                      <a:pt x="55" y="69"/>
                      <a:pt x="57" y="68"/>
                    </a:cubicBezTo>
                    <a:cubicBezTo>
                      <a:pt x="58" y="68"/>
                      <a:pt x="59" y="67"/>
                      <a:pt x="60" y="66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62" y="68"/>
                      <a:pt x="63" y="70"/>
                      <a:pt x="63" y="72"/>
                    </a:cubicBezTo>
                    <a:cubicBezTo>
                      <a:pt x="58" y="74"/>
                      <a:pt x="52" y="77"/>
                      <a:pt x="52" y="82"/>
                    </a:cubicBezTo>
                    <a:cubicBezTo>
                      <a:pt x="52" y="84"/>
                      <a:pt x="55" y="86"/>
                      <a:pt x="57" y="85"/>
                    </a:cubicBezTo>
                    <a:cubicBezTo>
                      <a:pt x="61" y="84"/>
                      <a:pt x="63" y="80"/>
                      <a:pt x="65" y="77"/>
                    </a:cubicBezTo>
                    <a:cubicBezTo>
                      <a:pt x="65" y="76"/>
                      <a:pt x="65" y="75"/>
                      <a:pt x="66" y="75"/>
                    </a:cubicBezTo>
                    <a:cubicBezTo>
                      <a:pt x="66" y="74"/>
                      <a:pt x="67" y="74"/>
                      <a:pt x="67" y="74"/>
                    </a:cubicBezTo>
                    <a:cubicBezTo>
                      <a:pt x="79" y="70"/>
                      <a:pt x="91" y="70"/>
                      <a:pt x="104" y="70"/>
                    </a:cubicBezTo>
                    <a:cubicBezTo>
                      <a:pt x="118" y="70"/>
                      <a:pt x="133" y="73"/>
                      <a:pt x="146" y="79"/>
                    </a:cubicBezTo>
                    <a:cubicBezTo>
                      <a:pt x="146" y="79"/>
                      <a:pt x="146" y="79"/>
                      <a:pt x="146" y="79"/>
                    </a:cubicBezTo>
                    <a:cubicBezTo>
                      <a:pt x="146" y="80"/>
                      <a:pt x="146" y="81"/>
                      <a:pt x="146" y="82"/>
                    </a:cubicBezTo>
                    <a:cubicBezTo>
                      <a:pt x="134" y="79"/>
                      <a:pt x="122" y="79"/>
                      <a:pt x="111" y="84"/>
                    </a:cubicBezTo>
                    <a:cubicBezTo>
                      <a:pt x="98" y="90"/>
                      <a:pt x="87" y="98"/>
                      <a:pt x="74" y="101"/>
                    </a:cubicBezTo>
                    <a:cubicBezTo>
                      <a:pt x="53" y="106"/>
                      <a:pt x="29" y="98"/>
                      <a:pt x="16" y="82"/>
                    </a:cubicBezTo>
                    <a:close/>
                    <a:moveTo>
                      <a:pt x="75" y="38"/>
                    </a:moveTo>
                    <a:cubicBezTo>
                      <a:pt x="75" y="38"/>
                      <a:pt x="75" y="38"/>
                      <a:pt x="75" y="38"/>
                    </a:cubicBezTo>
                    <a:cubicBezTo>
                      <a:pt x="74" y="36"/>
                      <a:pt x="75" y="36"/>
                      <a:pt x="75" y="38"/>
                    </a:cubicBezTo>
                    <a:close/>
                    <a:moveTo>
                      <a:pt x="68" y="42"/>
                    </a:moveTo>
                    <a:cubicBezTo>
                      <a:pt x="66" y="40"/>
                      <a:pt x="64" y="38"/>
                      <a:pt x="63" y="36"/>
                    </a:cubicBezTo>
                    <a:cubicBezTo>
                      <a:pt x="61" y="34"/>
                      <a:pt x="64" y="36"/>
                      <a:pt x="65" y="36"/>
                    </a:cubicBezTo>
                    <a:cubicBezTo>
                      <a:pt x="67" y="38"/>
                      <a:pt x="67" y="40"/>
                      <a:pt x="68" y="42"/>
                    </a:cubicBezTo>
                    <a:close/>
                    <a:moveTo>
                      <a:pt x="57" y="65"/>
                    </a:moveTo>
                    <a:cubicBezTo>
                      <a:pt x="56" y="65"/>
                      <a:pt x="55" y="66"/>
                      <a:pt x="55" y="66"/>
                    </a:cubicBezTo>
                    <a:cubicBezTo>
                      <a:pt x="54" y="66"/>
                      <a:pt x="54" y="67"/>
                      <a:pt x="53" y="67"/>
                    </a:cubicBezTo>
                    <a:cubicBezTo>
                      <a:pt x="52" y="67"/>
                      <a:pt x="51" y="67"/>
                      <a:pt x="51" y="65"/>
                    </a:cubicBezTo>
                    <a:cubicBezTo>
                      <a:pt x="52" y="65"/>
                      <a:pt x="53" y="65"/>
                      <a:pt x="54" y="65"/>
                    </a:cubicBezTo>
                    <a:cubicBezTo>
                      <a:pt x="55" y="65"/>
                      <a:pt x="56" y="65"/>
                      <a:pt x="57" y="65"/>
                    </a:cubicBezTo>
                    <a:close/>
                    <a:moveTo>
                      <a:pt x="62" y="76"/>
                    </a:moveTo>
                    <a:cubicBezTo>
                      <a:pt x="62" y="76"/>
                      <a:pt x="62" y="76"/>
                      <a:pt x="62" y="77"/>
                    </a:cubicBezTo>
                    <a:cubicBezTo>
                      <a:pt x="61" y="78"/>
                      <a:pt x="60" y="79"/>
                      <a:pt x="59" y="80"/>
                    </a:cubicBezTo>
                    <a:cubicBezTo>
                      <a:pt x="59" y="80"/>
                      <a:pt x="59" y="81"/>
                      <a:pt x="58" y="81"/>
                    </a:cubicBezTo>
                    <a:cubicBezTo>
                      <a:pt x="57" y="82"/>
                      <a:pt x="56" y="82"/>
                      <a:pt x="55" y="81"/>
                    </a:cubicBezTo>
                    <a:cubicBezTo>
                      <a:pt x="56" y="78"/>
                      <a:pt x="59" y="77"/>
                      <a:pt x="62" y="7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9" name="Freeform 29"/>
              <p:cNvSpPr>
                <a:spLocks noEditPoints="1"/>
              </p:cNvSpPr>
              <p:nvPr/>
            </p:nvSpPr>
            <p:spPr bwMode="auto">
              <a:xfrm>
                <a:off x="2465624" y="3373318"/>
                <a:ext cx="224561" cy="337660"/>
              </a:xfrm>
              <a:custGeom>
                <a:avLst/>
                <a:gdLst>
                  <a:gd name="T0" fmla="*/ 81 w 116"/>
                  <a:gd name="T1" fmla="*/ 149 h 174"/>
                  <a:gd name="T2" fmla="*/ 105 w 116"/>
                  <a:gd name="T3" fmla="*/ 169 h 174"/>
                  <a:gd name="T4" fmla="*/ 105 w 116"/>
                  <a:gd name="T5" fmla="*/ 139 h 174"/>
                  <a:gd name="T6" fmla="*/ 101 w 116"/>
                  <a:gd name="T7" fmla="*/ 59 h 174"/>
                  <a:gd name="T8" fmla="*/ 14 w 116"/>
                  <a:gd name="T9" fmla="*/ 23 h 174"/>
                  <a:gd name="T10" fmla="*/ 36 w 116"/>
                  <a:gd name="T11" fmla="*/ 111 h 174"/>
                  <a:gd name="T12" fmla="*/ 74 w 116"/>
                  <a:gd name="T13" fmla="*/ 109 h 174"/>
                  <a:gd name="T14" fmla="*/ 45 w 116"/>
                  <a:gd name="T15" fmla="*/ 77 h 174"/>
                  <a:gd name="T16" fmla="*/ 54 w 116"/>
                  <a:gd name="T17" fmla="*/ 71 h 174"/>
                  <a:gd name="T18" fmla="*/ 68 w 116"/>
                  <a:gd name="T19" fmla="*/ 66 h 174"/>
                  <a:gd name="T20" fmla="*/ 73 w 116"/>
                  <a:gd name="T21" fmla="*/ 69 h 174"/>
                  <a:gd name="T22" fmla="*/ 80 w 116"/>
                  <a:gd name="T23" fmla="*/ 99 h 174"/>
                  <a:gd name="T24" fmla="*/ 89 w 116"/>
                  <a:gd name="T25" fmla="*/ 146 h 174"/>
                  <a:gd name="T26" fmla="*/ 58 w 116"/>
                  <a:gd name="T27" fmla="*/ 60 h 174"/>
                  <a:gd name="T28" fmla="*/ 58 w 116"/>
                  <a:gd name="T29" fmla="*/ 55 h 174"/>
                  <a:gd name="T30" fmla="*/ 58 w 116"/>
                  <a:gd name="T31" fmla="*/ 61 h 174"/>
                  <a:gd name="T32" fmla="*/ 103 w 116"/>
                  <a:gd name="T33" fmla="*/ 142 h 174"/>
                  <a:gd name="T34" fmla="*/ 105 w 116"/>
                  <a:gd name="T35" fmla="*/ 148 h 174"/>
                  <a:gd name="T36" fmla="*/ 85 w 116"/>
                  <a:gd name="T37" fmla="*/ 151 h 174"/>
                  <a:gd name="T38" fmla="*/ 108 w 116"/>
                  <a:gd name="T39" fmla="*/ 155 h 174"/>
                  <a:gd name="T40" fmla="*/ 92 w 116"/>
                  <a:gd name="T41" fmla="*/ 162 h 174"/>
                  <a:gd name="T42" fmla="*/ 88 w 116"/>
                  <a:gd name="T43" fmla="*/ 158 h 174"/>
                  <a:gd name="T44" fmla="*/ 106 w 116"/>
                  <a:gd name="T45" fmla="*/ 150 h 174"/>
                  <a:gd name="T46" fmla="*/ 104 w 116"/>
                  <a:gd name="T47" fmla="*/ 166 h 174"/>
                  <a:gd name="T48" fmla="*/ 108 w 116"/>
                  <a:gd name="T49" fmla="*/ 158 h 174"/>
                  <a:gd name="T50" fmla="*/ 104 w 116"/>
                  <a:gd name="T51" fmla="*/ 166 h 174"/>
                  <a:gd name="T52" fmla="*/ 56 w 116"/>
                  <a:gd name="T53" fmla="*/ 8 h 174"/>
                  <a:gd name="T54" fmla="*/ 94 w 116"/>
                  <a:gd name="T55" fmla="*/ 101 h 174"/>
                  <a:gd name="T56" fmla="*/ 101 w 116"/>
                  <a:gd name="T57" fmla="*/ 139 h 174"/>
                  <a:gd name="T58" fmla="*/ 100 w 116"/>
                  <a:gd name="T59" fmla="*/ 140 h 174"/>
                  <a:gd name="T60" fmla="*/ 77 w 116"/>
                  <a:gd name="T61" fmla="*/ 81 h 174"/>
                  <a:gd name="T62" fmla="*/ 81 w 116"/>
                  <a:gd name="T63" fmla="*/ 63 h 174"/>
                  <a:gd name="T64" fmla="*/ 73 w 116"/>
                  <a:gd name="T65" fmla="*/ 66 h 174"/>
                  <a:gd name="T66" fmla="*/ 76 w 116"/>
                  <a:gd name="T67" fmla="*/ 55 h 174"/>
                  <a:gd name="T68" fmla="*/ 68 w 116"/>
                  <a:gd name="T69" fmla="*/ 63 h 174"/>
                  <a:gd name="T70" fmla="*/ 61 w 116"/>
                  <a:gd name="T71" fmla="*/ 53 h 174"/>
                  <a:gd name="T72" fmla="*/ 54 w 116"/>
                  <a:gd name="T73" fmla="*/ 56 h 174"/>
                  <a:gd name="T74" fmla="*/ 57 w 116"/>
                  <a:gd name="T75" fmla="*/ 65 h 174"/>
                  <a:gd name="T76" fmla="*/ 46 w 116"/>
                  <a:gd name="T77" fmla="*/ 63 h 174"/>
                  <a:gd name="T78" fmla="*/ 37 w 116"/>
                  <a:gd name="T79" fmla="*/ 63 h 174"/>
                  <a:gd name="T80" fmla="*/ 45 w 116"/>
                  <a:gd name="T81" fmla="*/ 70 h 174"/>
                  <a:gd name="T82" fmla="*/ 42 w 116"/>
                  <a:gd name="T83" fmla="*/ 76 h 174"/>
                  <a:gd name="T84" fmla="*/ 29 w 116"/>
                  <a:gd name="T85" fmla="*/ 78 h 174"/>
                  <a:gd name="T86" fmla="*/ 42 w 116"/>
                  <a:gd name="T87" fmla="*/ 79 h 174"/>
                  <a:gd name="T88" fmla="*/ 69 w 116"/>
                  <a:gd name="T89" fmla="*/ 107 h 174"/>
                  <a:gd name="T90" fmla="*/ 87 w 116"/>
                  <a:gd name="T91" fmla="*/ 147 h 174"/>
                  <a:gd name="T92" fmla="*/ 61 w 116"/>
                  <a:gd name="T93" fmla="*/ 121 h 174"/>
                  <a:gd name="T94" fmla="*/ 7 w 116"/>
                  <a:gd name="T95" fmla="*/ 43 h 174"/>
                  <a:gd name="T96" fmla="*/ 77 w 116"/>
                  <a:gd name="T97" fmla="*/ 65 h 174"/>
                  <a:gd name="T98" fmla="*/ 70 w 116"/>
                  <a:gd name="T99" fmla="*/ 61 h 174"/>
                  <a:gd name="T100" fmla="*/ 73 w 116"/>
                  <a:gd name="T101" fmla="*/ 56 h 174"/>
                  <a:gd name="T102" fmla="*/ 45 w 116"/>
                  <a:gd name="T103" fmla="*/ 66 h 174"/>
                  <a:gd name="T104" fmla="*/ 41 w 116"/>
                  <a:gd name="T105" fmla="*/ 64 h 174"/>
                  <a:gd name="T106" fmla="*/ 43 w 116"/>
                  <a:gd name="T107" fmla="*/ 64 h 174"/>
                  <a:gd name="T108" fmla="*/ 39 w 116"/>
                  <a:gd name="T109" fmla="*/ 77 h 174"/>
                  <a:gd name="T110" fmla="*/ 34 w 116"/>
                  <a:gd name="T111" fmla="*/ 77 h 174"/>
                  <a:gd name="T112" fmla="*/ 31 w 116"/>
                  <a:gd name="T113" fmla="*/ 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6" h="174">
                    <a:moveTo>
                      <a:pt x="62" y="125"/>
                    </a:moveTo>
                    <a:cubicBezTo>
                      <a:pt x="72" y="131"/>
                      <a:pt x="77" y="140"/>
                      <a:pt x="81" y="149"/>
                    </a:cubicBezTo>
                    <a:cubicBezTo>
                      <a:pt x="81" y="150"/>
                      <a:pt x="81" y="150"/>
                      <a:pt x="81" y="151"/>
                    </a:cubicBezTo>
                    <a:cubicBezTo>
                      <a:pt x="85" y="159"/>
                      <a:pt x="93" y="174"/>
                      <a:pt x="105" y="169"/>
                    </a:cubicBezTo>
                    <a:cubicBezTo>
                      <a:pt x="116" y="164"/>
                      <a:pt x="109" y="149"/>
                      <a:pt x="105" y="140"/>
                    </a:cubicBezTo>
                    <a:cubicBezTo>
                      <a:pt x="105" y="140"/>
                      <a:pt x="105" y="139"/>
                      <a:pt x="105" y="139"/>
                    </a:cubicBezTo>
                    <a:cubicBezTo>
                      <a:pt x="100" y="125"/>
                      <a:pt x="95" y="111"/>
                      <a:pt x="98" y="95"/>
                    </a:cubicBezTo>
                    <a:cubicBezTo>
                      <a:pt x="99" y="83"/>
                      <a:pt x="103" y="71"/>
                      <a:pt x="101" y="59"/>
                    </a:cubicBezTo>
                    <a:cubicBezTo>
                      <a:pt x="99" y="38"/>
                      <a:pt x="86" y="13"/>
                      <a:pt x="65" y="6"/>
                    </a:cubicBezTo>
                    <a:cubicBezTo>
                      <a:pt x="47" y="0"/>
                      <a:pt x="26" y="9"/>
                      <a:pt x="14" y="23"/>
                    </a:cubicBezTo>
                    <a:cubicBezTo>
                      <a:pt x="1" y="38"/>
                      <a:pt x="0" y="60"/>
                      <a:pt x="6" y="77"/>
                    </a:cubicBezTo>
                    <a:cubicBezTo>
                      <a:pt x="12" y="92"/>
                      <a:pt x="22" y="104"/>
                      <a:pt x="36" y="111"/>
                    </a:cubicBezTo>
                    <a:cubicBezTo>
                      <a:pt x="44" y="116"/>
                      <a:pt x="54" y="120"/>
                      <a:pt x="62" y="125"/>
                    </a:cubicBezTo>
                    <a:close/>
                    <a:moveTo>
                      <a:pt x="74" y="109"/>
                    </a:moveTo>
                    <a:cubicBezTo>
                      <a:pt x="67" y="98"/>
                      <a:pt x="58" y="87"/>
                      <a:pt x="47" y="79"/>
                    </a:cubicBezTo>
                    <a:cubicBezTo>
                      <a:pt x="47" y="79"/>
                      <a:pt x="46" y="78"/>
                      <a:pt x="45" y="77"/>
                    </a:cubicBezTo>
                    <a:cubicBezTo>
                      <a:pt x="47" y="76"/>
                      <a:pt x="48" y="73"/>
                      <a:pt x="48" y="70"/>
                    </a:cubicBezTo>
                    <a:cubicBezTo>
                      <a:pt x="50" y="71"/>
                      <a:pt x="53" y="71"/>
                      <a:pt x="54" y="71"/>
                    </a:cubicBezTo>
                    <a:cubicBezTo>
                      <a:pt x="57" y="70"/>
                      <a:pt x="59" y="68"/>
                      <a:pt x="60" y="65"/>
                    </a:cubicBezTo>
                    <a:cubicBezTo>
                      <a:pt x="63" y="66"/>
                      <a:pt x="65" y="67"/>
                      <a:pt x="68" y="66"/>
                    </a:cubicBezTo>
                    <a:cubicBezTo>
                      <a:pt x="68" y="66"/>
                      <a:pt x="69" y="67"/>
                      <a:pt x="69" y="67"/>
                    </a:cubicBezTo>
                    <a:cubicBezTo>
                      <a:pt x="70" y="68"/>
                      <a:pt x="71" y="69"/>
                      <a:pt x="73" y="69"/>
                    </a:cubicBezTo>
                    <a:cubicBezTo>
                      <a:pt x="72" y="72"/>
                      <a:pt x="72" y="75"/>
                      <a:pt x="73" y="78"/>
                    </a:cubicBezTo>
                    <a:cubicBezTo>
                      <a:pt x="75" y="85"/>
                      <a:pt x="77" y="92"/>
                      <a:pt x="80" y="99"/>
                    </a:cubicBezTo>
                    <a:cubicBezTo>
                      <a:pt x="86" y="113"/>
                      <a:pt x="91" y="128"/>
                      <a:pt x="97" y="141"/>
                    </a:cubicBezTo>
                    <a:cubicBezTo>
                      <a:pt x="94" y="143"/>
                      <a:pt x="92" y="144"/>
                      <a:pt x="89" y="146"/>
                    </a:cubicBezTo>
                    <a:cubicBezTo>
                      <a:pt x="86" y="133"/>
                      <a:pt x="81" y="120"/>
                      <a:pt x="74" y="109"/>
                    </a:cubicBezTo>
                    <a:close/>
                    <a:moveTo>
                      <a:pt x="58" y="60"/>
                    </a:moveTo>
                    <a:cubicBezTo>
                      <a:pt x="57" y="58"/>
                      <a:pt x="57" y="56"/>
                      <a:pt x="56" y="55"/>
                    </a:cubicBezTo>
                    <a:cubicBezTo>
                      <a:pt x="56" y="52"/>
                      <a:pt x="58" y="54"/>
                      <a:pt x="58" y="55"/>
                    </a:cubicBezTo>
                    <a:cubicBezTo>
                      <a:pt x="59" y="56"/>
                      <a:pt x="58" y="58"/>
                      <a:pt x="58" y="59"/>
                    </a:cubicBezTo>
                    <a:cubicBezTo>
                      <a:pt x="58" y="60"/>
                      <a:pt x="58" y="60"/>
                      <a:pt x="58" y="61"/>
                    </a:cubicBezTo>
                    <a:cubicBezTo>
                      <a:pt x="58" y="60"/>
                      <a:pt x="58" y="60"/>
                      <a:pt x="58" y="60"/>
                    </a:cubicBezTo>
                    <a:close/>
                    <a:moveTo>
                      <a:pt x="103" y="142"/>
                    </a:moveTo>
                    <a:cubicBezTo>
                      <a:pt x="103" y="144"/>
                      <a:pt x="104" y="146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99" y="151"/>
                      <a:pt x="93" y="153"/>
                      <a:pt x="87" y="156"/>
                    </a:cubicBezTo>
                    <a:cubicBezTo>
                      <a:pt x="86" y="154"/>
                      <a:pt x="85" y="152"/>
                      <a:pt x="85" y="151"/>
                    </a:cubicBezTo>
                    <a:cubicBezTo>
                      <a:pt x="91" y="148"/>
                      <a:pt x="97" y="145"/>
                      <a:pt x="103" y="142"/>
                    </a:cubicBezTo>
                    <a:close/>
                    <a:moveTo>
                      <a:pt x="108" y="155"/>
                    </a:moveTo>
                    <a:cubicBezTo>
                      <a:pt x="108" y="155"/>
                      <a:pt x="107" y="155"/>
                      <a:pt x="107" y="155"/>
                    </a:cubicBezTo>
                    <a:cubicBezTo>
                      <a:pt x="102" y="156"/>
                      <a:pt x="98" y="160"/>
                      <a:pt x="92" y="162"/>
                    </a:cubicBezTo>
                    <a:cubicBezTo>
                      <a:pt x="92" y="162"/>
                      <a:pt x="92" y="162"/>
                      <a:pt x="91" y="162"/>
                    </a:cubicBezTo>
                    <a:cubicBezTo>
                      <a:pt x="90" y="161"/>
                      <a:pt x="89" y="160"/>
                      <a:pt x="88" y="158"/>
                    </a:cubicBezTo>
                    <a:cubicBezTo>
                      <a:pt x="94" y="156"/>
                      <a:pt x="100" y="153"/>
                      <a:pt x="106" y="151"/>
                    </a:cubicBezTo>
                    <a:cubicBezTo>
                      <a:pt x="106" y="151"/>
                      <a:pt x="106" y="151"/>
                      <a:pt x="106" y="150"/>
                    </a:cubicBezTo>
                    <a:cubicBezTo>
                      <a:pt x="107" y="152"/>
                      <a:pt x="107" y="154"/>
                      <a:pt x="108" y="155"/>
                    </a:cubicBezTo>
                    <a:close/>
                    <a:moveTo>
                      <a:pt x="104" y="166"/>
                    </a:moveTo>
                    <a:cubicBezTo>
                      <a:pt x="100" y="169"/>
                      <a:pt x="96" y="167"/>
                      <a:pt x="93" y="164"/>
                    </a:cubicBezTo>
                    <a:cubicBezTo>
                      <a:pt x="98" y="163"/>
                      <a:pt x="102" y="159"/>
                      <a:pt x="108" y="158"/>
                    </a:cubicBezTo>
                    <a:cubicBezTo>
                      <a:pt x="108" y="158"/>
                      <a:pt x="108" y="158"/>
                      <a:pt x="108" y="158"/>
                    </a:cubicBezTo>
                    <a:cubicBezTo>
                      <a:pt x="108" y="161"/>
                      <a:pt x="107" y="164"/>
                      <a:pt x="104" y="166"/>
                    </a:cubicBezTo>
                    <a:close/>
                    <a:moveTo>
                      <a:pt x="7" y="43"/>
                    </a:moveTo>
                    <a:cubicBezTo>
                      <a:pt x="12" y="21"/>
                      <a:pt x="34" y="6"/>
                      <a:pt x="56" y="8"/>
                    </a:cubicBezTo>
                    <a:cubicBezTo>
                      <a:pt x="82" y="9"/>
                      <a:pt x="97" y="39"/>
                      <a:pt x="99" y="62"/>
                    </a:cubicBezTo>
                    <a:cubicBezTo>
                      <a:pt x="100" y="76"/>
                      <a:pt x="95" y="88"/>
                      <a:pt x="94" y="101"/>
                    </a:cubicBezTo>
                    <a:cubicBezTo>
                      <a:pt x="93" y="114"/>
                      <a:pt x="97" y="126"/>
                      <a:pt x="101" y="138"/>
                    </a:cubicBezTo>
                    <a:cubicBezTo>
                      <a:pt x="101" y="138"/>
                      <a:pt x="101" y="139"/>
                      <a:pt x="101" y="139"/>
                    </a:cubicBezTo>
                    <a:cubicBezTo>
                      <a:pt x="101" y="139"/>
                      <a:pt x="101" y="139"/>
                      <a:pt x="101" y="139"/>
                    </a:cubicBezTo>
                    <a:cubicBezTo>
                      <a:pt x="101" y="140"/>
                      <a:pt x="100" y="140"/>
                      <a:pt x="100" y="140"/>
                    </a:cubicBezTo>
                    <a:cubicBezTo>
                      <a:pt x="94" y="127"/>
                      <a:pt x="89" y="114"/>
                      <a:pt x="84" y="101"/>
                    </a:cubicBezTo>
                    <a:cubicBezTo>
                      <a:pt x="81" y="94"/>
                      <a:pt x="79" y="88"/>
                      <a:pt x="77" y="81"/>
                    </a:cubicBezTo>
                    <a:cubicBezTo>
                      <a:pt x="76" y="77"/>
                      <a:pt x="75" y="73"/>
                      <a:pt x="76" y="69"/>
                    </a:cubicBezTo>
                    <a:cubicBezTo>
                      <a:pt x="79" y="68"/>
                      <a:pt x="82" y="66"/>
                      <a:pt x="81" y="63"/>
                    </a:cubicBezTo>
                    <a:cubicBezTo>
                      <a:pt x="81" y="62"/>
                      <a:pt x="79" y="59"/>
                      <a:pt x="77" y="61"/>
                    </a:cubicBezTo>
                    <a:cubicBezTo>
                      <a:pt x="75" y="62"/>
                      <a:pt x="74" y="64"/>
                      <a:pt x="73" y="66"/>
                    </a:cubicBezTo>
                    <a:cubicBezTo>
                      <a:pt x="72" y="66"/>
                      <a:pt x="71" y="66"/>
                      <a:pt x="71" y="64"/>
                    </a:cubicBezTo>
                    <a:cubicBezTo>
                      <a:pt x="74" y="62"/>
                      <a:pt x="76" y="58"/>
                      <a:pt x="76" y="55"/>
                    </a:cubicBezTo>
                    <a:cubicBezTo>
                      <a:pt x="76" y="53"/>
                      <a:pt x="75" y="49"/>
                      <a:pt x="73" y="49"/>
                    </a:cubicBezTo>
                    <a:cubicBezTo>
                      <a:pt x="67" y="50"/>
                      <a:pt x="67" y="57"/>
                      <a:pt x="68" y="63"/>
                    </a:cubicBezTo>
                    <a:cubicBezTo>
                      <a:pt x="66" y="64"/>
                      <a:pt x="63" y="64"/>
                      <a:pt x="61" y="63"/>
                    </a:cubicBezTo>
                    <a:cubicBezTo>
                      <a:pt x="62" y="59"/>
                      <a:pt x="62" y="55"/>
                      <a:pt x="61" y="53"/>
                    </a:cubicBezTo>
                    <a:cubicBezTo>
                      <a:pt x="60" y="51"/>
                      <a:pt x="58" y="49"/>
                      <a:pt x="55" y="50"/>
                    </a:cubicBezTo>
                    <a:cubicBezTo>
                      <a:pt x="53" y="51"/>
                      <a:pt x="53" y="54"/>
                      <a:pt x="54" y="56"/>
                    </a:cubicBezTo>
                    <a:cubicBezTo>
                      <a:pt x="54" y="59"/>
                      <a:pt x="56" y="62"/>
                      <a:pt x="58" y="64"/>
                    </a:cubicBezTo>
                    <a:cubicBezTo>
                      <a:pt x="58" y="64"/>
                      <a:pt x="58" y="65"/>
                      <a:pt x="57" y="65"/>
                    </a:cubicBezTo>
                    <a:cubicBezTo>
                      <a:pt x="56" y="68"/>
                      <a:pt x="52" y="68"/>
                      <a:pt x="48" y="67"/>
                    </a:cubicBezTo>
                    <a:cubicBezTo>
                      <a:pt x="48" y="66"/>
                      <a:pt x="47" y="65"/>
                      <a:pt x="46" y="63"/>
                    </a:cubicBezTo>
                    <a:cubicBezTo>
                      <a:pt x="45" y="61"/>
                      <a:pt x="43" y="59"/>
                      <a:pt x="40" y="58"/>
                    </a:cubicBezTo>
                    <a:cubicBezTo>
                      <a:pt x="38" y="58"/>
                      <a:pt x="36" y="61"/>
                      <a:pt x="37" y="63"/>
                    </a:cubicBezTo>
                    <a:cubicBezTo>
                      <a:pt x="37" y="66"/>
                      <a:pt x="40" y="67"/>
                      <a:pt x="42" y="68"/>
                    </a:cubicBezTo>
                    <a:cubicBezTo>
                      <a:pt x="43" y="69"/>
                      <a:pt x="44" y="69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2"/>
                      <a:pt x="44" y="74"/>
                      <a:pt x="42" y="76"/>
                    </a:cubicBezTo>
                    <a:cubicBezTo>
                      <a:pt x="38" y="72"/>
                      <a:pt x="32" y="69"/>
                      <a:pt x="28" y="72"/>
                    </a:cubicBezTo>
                    <a:cubicBezTo>
                      <a:pt x="27" y="74"/>
                      <a:pt x="27" y="77"/>
                      <a:pt x="29" y="78"/>
                    </a:cubicBezTo>
                    <a:cubicBezTo>
                      <a:pt x="32" y="81"/>
                      <a:pt x="36" y="80"/>
                      <a:pt x="40" y="80"/>
                    </a:cubicBezTo>
                    <a:cubicBezTo>
                      <a:pt x="41" y="80"/>
                      <a:pt x="41" y="79"/>
                      <a:pt x="42" y="79"/>
                    </a:cubicBezTo>
                    <a:cubicBezTo>
                      <a:pt x="43" y="79"/>
                      <a:pt x="43" y="80"/>
                      <a:pt x="44" y="80"/>
                    </a:cubicBezTo>
                    <a:cubicBezTo>
                      <a:pt x="54" y="87"/>
                      <a:pt x="61" y="97"/>
                      <a:pt x="69" y="107"/>
                    </a:cubicBezTo>
                    <a:cubicBezTo>
                      <a:pt x="77" y="118"/>
                      <a:pt x="83" y="132"/>
                      <a:pt x="86" y="146"/>
                    </a:cubicBezTo>
                    <a:cubicBezTo>
                      <a:pt x="86" y="146"/>
                      <a:pt x="86" y="147"/>
                      <a:pt x="87" y="147"/>
                    </a:cubicBezTo>
                    <a:cubicBezTo>
                      <a:pt x="86" y="147"/>
                      <a:pt x="85" y="147"/>
                      <a:pt x="84" y="148"/>
                    </a:cubicBezTo>
                    <a:cubicBezTo>
                      <a:pt x="79" y="137"/>
                      <a:pt x="72" y="127"/>
                      <a:pt x="61" y="121"/>
                    </a:cubicBezTo>
                    <a:cubicBezTo>
                      <a:pt x="50" y="114"/>
                      <a:pt x="37" y="110"/>
                      <a:pt x="26" y="101"/>
                    </a:cubicBezTo>
                    <a:cubicBezTo>
                      <a:pt x="10" y="88"/>
                      <a:pt x="2" y="64"/>
                      <a:pt x="7" y="43"/>
                    </a:cubicBezTo>
                    <a:close/>
                    <a:moveTo>
                      <a:pt x="77" y="65"/>
                    </a:moveTo>
                    <a:cubicBezTo>
                      <a:pt x="77" y="65"/>
                      <a:pt x="77" y="65"/>
                      <a:pt x="77" y="65"/>
                    </a:cubicBezTo>
                    <a:cubicBezTo>
                      <a:pt x="78" y="63"/>
                      <a:pt x="79" y="64"/>
                      <a:pt x="77" y="65"/>
                    </a:cubicBezTo>
                    <a:close/>
                    <a:moveTo>
                      <a:pt x="70" y="61"/>
                    </a:moveTo>
                    <a:cubicBezTo>
                      <a:pt x="70" y="59"/>
                      <a:pt x="70" y="56"/>
                      <a:pt x="71" y="54"/>
                    </a:cubicBezTo>
                    <a:cubicBezTo>
                      <a:pt x="73" y="51"/>
                      <a:pt x="73" y="55"/>
                      <a:pt x="73" y="56"/>
                    </a:cubicBezTo>
                    <a:cubicBezTo>
                      <a:pt x="73" y="58"/>
                      <a:pt x="71" y="60"/>
                      <a:pt x="70" y="61"/>
                    </a:cubicBezTo>
                    <a:close/>
                    <a:moveTo>
                      <a:pt x="45" y="66"/>
                    </a:moveTo>
                    <a:cubicBezTo>
                      <a:pt x="44" y="66"/>
                      <a:pt x="43" y="65"/>
                      <a:pt x="43" y="65"/>
                    </a:cubicBezTo>
                    <a:cubicBezTo>
                      <a:pt x="42" y="65"/>
                      <a:pt x="42" y="65"/>
                      <a:pt x="41" y="64"/>
                    </a:cubicBezTo>
                    <a:cubicBezTo>
                      <a:pt x="40" y="64"/>
                      <a:pt x="40" y="63"/>
                      <a:pt x="41" y="62"/>
                    </a:cubicBezTo>
                    <a:cubicBezTo>
                      <a:pt x="42" y="62"/>
                      <a:pt x="43" y="63"/>
                      <a:pt x="43" y="64"/>
                    </a:cubicBezTo>
                    <a:cubicBezTo>
                      <a:pt x="44" y="65"/>
                      <a:pt x="44" y="65"/>
                      <a:pt x="45" y="66"/>
                    </a:cubicBezTo>
                    <a:close/>
                    <a:moveTo>
                      <a:pt x="39" y="77"/>
                    </a:moveTo>
                    <a:cubicBezTo>
                      <a:pt x="39" y="77"/>
                      <a:pt x="38" y="77"/>
                      <a:pt x="38" y="77"/>
                    </a:cubicBezTo>
                    <a:cubicBezTo>
                      <a:pt x="37" y="77"/>
                      <a:pt x="35" y="77"/>
                      <a:pt x="34" y="77"/>
                    </a:cubicBezTo>
                    <a:cubicBezTo>
                      <a:pt x="34" y="77"/>
                      <a:pt x="33" y="77"/>
                      <a:pt x="33" y="77"/>
                    </a:cubicBezTo>
                    <a:cubicBezTo>
                      <a:pt x="31" y="77"/>
                      <a:pt x="31" y="76"/>
                      <a:pt x="31" y="74"/>
                    </a:cubicBezTo>
                    <a:cubicBezTo>
                      <a:pt x="33" y="73"/>
                      <a:pt x="36" y="75"/>
                      <a:pt x="39" y="7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0" name="Freeform 31"/>
              <p:cNvSpPr>
                <a:spLocks noEditPoints="1"/>
              </p:cNvSpPr>
              <p:nvPr/>
            </p:nvSpPr>
            <p:spPr bwMode="auto">
              <a:xfrm>
                <a:off x="628742" y="2630217"/>
                <a:ext cx="320449" cy="258163"/>
              </a:xfrm>
              <a:custGeom>
                <a:avLst/>
                <a:gdLst>
                  <a:gd name="T0" fmla="*/ 128 w 165"/>
                  <a:gd name="T1" fmla="*/ 118 h 133"/>
                  <a:gd name="T2" fmla="*/ 158 w 165"/>
                  <a:gd name="T3" fmla="*/ 123 h 133"/>
                  <a:gd name="T4" fmla="*/ 142 w 165"/>
                  <a:gd name="T5" fmla="*/ 97 h 133"/>
                  <a:gd name="T6" fmla="*/ 96 w 165"/>
                  <a:gd name="T7" fmla="*/ 31 h 133"/>
                  <a:gd name="T8" fmla="*/ 3 w 165"/>
                  <a:gd name="T9" fmla="*/ 48 h 133"/>
                  <a:gd name="T10" fmla="*/ 69 w 165"/>
                  <a:gd name="T11" fmla="*/ 111 h 133"/>
                  <a:gd name="T12" fmla="*/ 100 w 165"/>
                  <a:gd name="T13" fmla="*/ 88 h 133"/>
                  <a:gd name="T14" fmla="*/ 58 w 165"/>
                  <a:gd name="T15" fmla="*/ 77 h 133"/>
                  <a:gd name="T16" fmla="*/ 63 w 165"/>
                  <a:gd name="T17" fmla="*/ 67 h 133"/>
                  <a:gd name="T18" fmla="*/ 72 w 165"/>
                  <a:gd name="T19" fmla="*/ 55 h 133"/>
                  <a:gd name="T20" fmla="*/ 77 w 165"/>
                  <a:gd name="T21" fmla="*/ 56 h 133"/>
                  <a:gd name="T22" fmla="*/ 100 w 165"/>
                  <a:gd name="T23" fmla="*/ 77 h 133"/>
                  <a:gd name="T24" fmla="*/ 132 w 165"/>
                  <a:gd name="T25" fmla="*/ 111 h 133"/>
                  <a:gd name="T26" fmla="*/ 60 w 165"/>
                  <a:gd name="T27" fmla="*/ 55 h 133"/>
                  <a:gd name="T28" fmla="*/ 58 w 165"/>
                  <a:gd name="T29" fmla="*/ 51 h 133"/>
                  <a:gd name="T30" fmla="*/ 61 w 165"/>
                  <a:gd name="T31" fmla="*/ 56 h 133"/>
                  <a:gd name="T32" fmla="*/ 142 w 165"/>
                  <a:gd name="T33" fmla="*/ 101 h 133"/>
                  <a:gd name="T34" fmla="*/ 147 w 165"/>
                  <a:gd name="T35" fmla="*/ 105 h 133"/>
                  <a:gd name="T36" fmla="*/ 131 w 165"/>
                  <a:gd name="T37" fmla="*/ 118 h 133"/>
                  <a:gd name="T38" fmla="*/ 153 w 165"/>
                  <a:gd name="T39" fmla="*/ 109 h 133"/>
                  <a:gd name="T40" fmla="*/ 144 w 165"/>
                  <a:gd name="T41" fmla="*/ 123 h 133"/>
                  <a:gd name="T42" fmla="*/ 138 w 165"/>
                  <a:gd name="T43" fmla="*/ 122 h 133"/>
                  <a:gd name="T44" fmla="*/ 150 w 165"/>
                  <a:gd name="T45" fmla="*/ 106 h 133"/>
                  <a:gd name="T46" fmla="*/ 156 w 165"/>
                  <a:gd name="T47" fmla="*/ 120 h 133"/>
                  <a:gd name="T48" fmla="*/ 155 w 165"/>
                  <a:gd name="T49" fmla="*/ 112 h 133"/>
                  <a:gd name="T50" fmla="*/ 156 w 165"/>
                  <a:gd name="T51" fmla="*/ 120 h 133"/>
                  <a:gd name="T52" fmla="*/ 31 w 165"/>
                  <a:gd name="T53" fmla="*/ 12 h 133"/>
                  <a:gd name="T54" fmla="*/ 113 w 165"/>
                  <a:gd name="T55" fmla="*/ 71 h 133"/>
                  <a:gd name="T56" fmla="*/ 139 w 165"/>
                  <a:gd name="T57" fmla="*/ 99 h 133"/>
                  <a:gd name="T58" fmla="*/ 138 w 165"/>
                  <a:gd name="T59" fmla="*/ 101 h 133"/>
                  <a:gd name="T60" fmla="*/ 87 w 165"/>
                  <a:gd name="T61" fmla="*/ 63 h 133"/>
                  <a:gd name="T62" fmla="*/ 82 w 165"/>
                  <a:gd name="T63" fmla="*/ 46 h 133"/>
                  <a:gd name="T64" fmla="*/ 77 w 165"/>
                  <a:gd name="T65" fmla="*/ 53 h 133"/>
                  <a:gd name="T66" fmla="*/ 73 w 165"/>
                  <a:gd name="T67" fmla="*/ 42 h 133"/>
                  <a:gd name="T68" fmla="*/ 70 w 165"/>
                  <a:gd name="T69" fmla="*/ 53 h 133"/>
                  <a:gd name="T70" fmla="*/ 59 w 165"/>
                  <a:gd name="T71" fmla="*/ 48 h 133"/>
                  <a:gd name="T72" fmla="*/ 54 w 165"/>
                  <a:gd name="T73" fmla="*/ 55 h 133"/>
                  <a:gd name="T74" fmla="*/ 63 w 165"/>
                  <a:gd name="T75" fmla="*/ 60 h 133"/>
                  <a:gd name="T76" fmla="*/ 52 w 165"/>
                  <a:gd name="T77" fmla="*/ 65 h 133"/>
                  <a:gd name="T78" fmla="*/ 44 w 165"/>
                  <a:gd name="T79" fmla="*/ 69 h 133"/>
                  <a:gd name="T80" fmla="*/ 55 w 165"/>
                  <a:gd name="T81" fmla="*/ 70 h 133"/>
                  <a:gd name="T82" fmla="*/ 55 w 165"/>
                  <a:gd name="T83" fmla="*/ 77 h 133"/>
                  <a:gd name="T84" fmla="*/ 45 w 165"/>
                  <a:gd name="T85" fmla="*/ 87 h 133"/>
                  <a:gd name="T86" fmla="*/ 57 w 165"/>
                  <a:gd name="T87" fmla="*/ 80 h 133"/>
                  <a:gd name="T88" fmla="*/ 94 w 165"/>
                  <a:gd name="T89" fmla="*/ 89 h 133"/>
                  <a:gd name="T90" fmla="*/ 131 w 165"/>
                  <a:gd name="T91" fmla="*/ 113 h 133"/>
                  <a:gd name="T92" fmla="*/ 96 w 165"/>
                  <a:gd name="T93" fmla="*/ 105 h 133"/>
                  <a:gd name="T94" fmla="*/ 8 w 165"/>
                  <a:gd name="T95" fmla="*/ 68 h 133"/>
                  <a:gd name="T96" fmla="*/ 79 w 165"/>
                  <a:gd name="T97" fmla="*/ 49 h 133"/>
                  <a:gd name="T98" fmla="*/ 71 w 165"/>
                  <a:gd name="T99" fmla="*/ 50 h 133"/>
                  <a:gd name="T100" fmla="*/ 71 w 165"/>
                  <a:gd name="T101" fmla="*/ 44 h 133"/>
                  <a:gd name="T102" fmla="*/ 52 w 165"/>
                  <a:gd name="T103" fmla="*/ 68 h 133"/>
                  <a:gd name="T104" fmla="*/ 48 w 165"/>
                  <a:gd name="T105" fmla="*/ 68 h 133"/>
                  <a:gd name="T106" fmla="*/ 50 w 165"/>
                  <a:gd name="T107" fmla="*/ 67 h 133"/>
                  <a:gd name="T108" fmla="*/ 53 w 165"/>
                  <a:gd name="T109" fmla="*/ 80 h 133"/>
                  <a:gd name="T110" fmla="*/ 49 w 165"/>
                  <a:gd name="T111" fmla="*/ 83 h 133"/>
                  <a:gd name="T112" fmla="*/ 45 w 165"/>
                  <a:gd name="T113" fmla="*/ 8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5" h="133">
                    <a:moveTo>
                      <a:pt x="99" y="108"/>
                    </a:moveTo>
                    <a:cubicBezTo>
                      <a:pt x="110" y="108"/>
                      <a:pt x="119" y="113"/>
                      <a:pt x="128" y="118"/>
                    </a:cubicBezTo>
                    <a:cubicBezTo>
                      <a:pt x="128" y="119"/>
                      <a:pt x="128" y="119"/>
                      <a:pt x="128" y="120"/>
                    </a:cubicBezTo>
                    <a:cubicBezTo>
                      <a:pt x="136" y="125"/>
                      <a:pt x="151" y="133"/>
                      <a:pt x="158" y="123"/>
                    </a:cubicBezTo>
                    <a:cubicBezTo>
                      <a:pt x="165" y="112"/>
                      <a:pt x="151" y="103"/>
                      <a:pt x="142" y="98"/>
                    </a:cubicBezTo>
                    <a:cubicBezTo>
                      <a:pt x="142" y="98"/>
                      <a:pt x="142" y="97"/>
                      <a:pt x="142" y="97"/>
                    </a:cubicBezTo>
                    <a:cubicBezTo>
                      <a:pt x="130" y="88"/>
                      <a:pt x="119" y="78"/>
                      <a:pt x="113" y="64"/>
                    </a:cubicBezTo>
                    <a:cubicBezTo>
                      <a:pt x="108" y="53"/>
                      <a:pt x="104" y="41"/>
                      <a:pt x="96" y="31"/>
                    </a:cubicBezTo>
                    <a:cubicBezTo>
                      <a:pt x="83" y="15"/>
                      <a:pt x="59" y="1"/>
                      <a:pt x="38" y="6"/>
                    </a:cubicBezTo>
                    <a:cubicBezTo>
                      <a:pt x="19" y="11"/>
                      <a:pt x="6" y="30"/>
                      <a:pt x="3" y="48"/>
                    </a:cubicBezTo>
                    <a:cubicBezTo>
                      <a:pt x="0" y="67"/>
                      <a:pt x="11" y="86"/>
                      <a:pt x="26" y="98"/>
                    </a:cubicBezTo>
                    <a:cubicBezTo>
                      <a:pt x="38" y="108"/>
                      <a:pt x="54" y="112"/>
                      <a:pt x="69" y="111"/>
                    </a:cubicBezTo>
                    <a:cubicBezTo>
                      <a:pt x="79" y="110"/>
                      <a:pt x="89" y="108"/>
                      <a:pt x="99" y="108"/>
                    </a:cubicBezTo>
                    <a:close/>
                    <a:moveTo>
                      <a:pt x="100" y="88"/>
                    </a:moveTo>
                    <a:cubicBezTo>
                      <a:pt x="88" y="83"/>
                      <a:pt x="74" y="78"/>
                      <a:pt x="62" y="77"/>
                    </a:cubicBezTo>
                    <a:cubicBezTo>
                      <a:pt x="61" y="77"/>
                      <a:pt x="60" y="77"/>
                      <a:pt x="58" y="77"/>
                    </a:cubicBezTo>
                    <a:cubicBezTo>
                      <a:pt x="59" y="75"/>
                      <a:pt x="59" y="72"/>
                      <a:pt x="58" y="70"/>
                    </a:cubicBezTo>
                    <a:cubicBezTo>
                      <a:pt x="60" y="69"/>
                      <a:pt x="62" y="68"/>
                      <a:pt x="63" y="67"/>
                    </a:cubicBezTo>
                    <a:cubicBezTo>
                      <a:pt x="65" y="65"/>
                      <a:pt x="65" y="62"/>
                      <a:pt x="65" y="59"/>
                    </a:cubicBezTo>
                    <a:cubicBezTo>
                      <a:pt x="68" y="59"/>
                      <a:pt x="70" y="57"/>
                      <a:pt x="72" y="55"/>
                    </a:cubicBezTo>
                    <a:cubicBezTo>
                      <a:pt x="73" y="55"/>
                      <a:pt x="73" y="56"/>
                      <a:pt x="74" y="56"/>
                    </a:cubicBezTo>
                    <a:cubicBezTo>
                      <a:pt x="75" y="56"/>
                      <a:pt x="76" y="56"/>
                      <a:pt x="77" y="56"/>
                    </a:cubicBezTo>
                    <a:cubicBezTo>
                      <a:pt x="79" y="59"/>
                      <a:pt x="80" y="61"/>
                      <a:pt x="83" y="63"/>
                    </a:cubicBezTo>
                    <a:cubicBezTo>
                      <a:pt x="88" y="68"/>
                      <a:pt x="94" y="73"/>
                      <a:pt x="100" y="77"/>
                    </a:cubicBezTo>
                    <a:cubicBezTo>
                      <a:pt x="112" y="85"/>
                      <a:pt x="124" y="95"/>
                      <a:pt x="137" y="104"/>
                    </a:cubicBezTo>
                    <a:cubicBezTo>
                      <a:pt x="135" y="106"/>
                      <a:pt x="134" y="109"/>
                      <a:pt x="132" y="111"/>
                    </a:cubicBezTo>
                    <a:cubicBezTo>
                      <a:pt x="123" y="102"/>
                      <a:pt x="112" y="94"/>
                      <a:pt x="100" y="88"/>
                    </a:cubicBezTo>
                    <a:close/>
                    <a:moveTo>
                      <a:pt x="60" y="55"/>
                    </a:moveTo>
                    <a:cubicBezTo>
                      <a:pt x="58" y="55"/>
                      <a:pt x="57" y="53"/>
                      <a:pt x="56" y="52"/>
                    </a:cubicBezTo>
                    <a:cubicBezTo>
                      <a:pt x="54" y="50"/>
                      <a:pt x="57" y="50"/>
                      <a:pt x="58" y="51"/>
                    </a:cubicBezTo>
                    <a:cubicBezTo>
                      <a:pt x="59" y="52"/>
                      <a:pt x="60" y="53"/>
                      <a:pt x="60" y="55"/>
                    </a:cubicBezTo>
                    <a:cubicBezTo>
                      <a:pt x="60" y="55"/>
                      <a:pt x="61" y="55"/>
                      <a:pt x="61" y="56"/>
                    </a:cubicBezTo>
                    <a:cubicBezTo>
                      <a:pt x="61" y="56"/>
                      <a:pt x="60" y="56"/>
                      <a:pt x="60" y="55"/>
                    </a:cubicBezTo>
                    <a:close/>
                    <a:moveTo>
                      <a:pt x="142" y="101"/>
                    </a:moveTo>
                    <a:cubicBezTo>
                      <a:pt x="144" y="102"/>
                      <a:pt x="146" y="103"/>
                      <a:pt x="148" y="105"/>
                    </a:cubicBezTo>
                    <a:cubicBezTo>
                      <a:pt x="147" y="105"/>
                      <a:pt x="147" y="105"/>
                      <a:pt x="147" y="105"/>
                    </a:cubicBezTo>
                    <a:cubicBezTo>
                      <a:pt x="143" y="111"/>
                      <a:pt x="139" y="115"/>
                      <a:pt x="136" y="121"/>
                    </a:cubicBezTo>
                    <a:cubicBezTo>
                      <a:pt x="134" y="120"/>
                      <a:pt x="133" y="119"/>
                      <a:pt x="131" y="118"/>
                    </a:cubicBezTo>
                    <a:cubicBezTo>
                      <a:pt x="135" y="113"/>
                      <a:pt x="138" y="107"/>
                      <a:pt x="142" y="101"/>
                    </a:cubicBezTo>
                    <a:close/>
                    <a:moveTo>
                      <a:pt x="153" y="109"/>
                    </a:moveTo>
                    <a:cubicBezTo>
                      <a:pt x="153" y="109"/>
                      <a:pt x="153" y="109"/>
                      <a:pt x="153" y="110"/>
                    </a:cubicBezTo>
                    <a:cubicBezTo>
                      <a:pt x="149" y="113"/>
                      <a:pt x="148" y="119"/>
                      <a:pt x="144" y="123"/>
                    </a:cubicBezTo>
                    <a:cubicBezTo>
                      <a:pt x="143" y="123"/>
                      <a:pt x="143" y="124"/>
                      <a:pt x="143" y="124"/>
                    </a:cubicBezTo>
                    <a:cubicBezTo>
                      <a:pt x="142" y="124"/>
                      <a:pt x="140" y="123"/>
                      <a:pt x="138" y="122"/>
                    </a:cubicBezTo>
                    <a:cubicBezTo>
                      <a:pt x="142" y="117"/>
                      <a:pt x="146" y="112"/>
                      <a:pt x="149" y="107"/>
                    </a:cubicBezTo>
                    <a:cubicBezTo>
                      <a:pt x="149" y="107"/>
                      <a:pt x="150" y="106"/>
                      <a:pt x="150" y="106"/>
                    </a:cubicBezTo>
                    <a:cubicBezTo>
                      <a:pt x="151" y="107"/>
                      <a:pt x="152" y="108"/>
                      <a:pt x="153" y="109"/>
                    </a:cubicBezTo>
                    <a:close/>
                    <a:moveTo>
                      <a:pt x="156" y="120"/>
                    </a:moveTo>
                    <a:cubicBezTo>
                      <a:pt x="154" y="125"/>
                      <a:pt x="150" y="126"/>
                      <a:pt x="146" y="125"/>
                    </a:cubicBezTo>
                    <a:cubicBezTo>
                      <a:pt x="150" y="121"/>
                      <a:pt x="151" y="115"/>
                      <a:pt x="155" y="112"/>
                    </a:cubicBezTo>
                    <a:cubicBezTo>
                      <a:pt x="155" y="112"/>
                      <a:pt x="155" y="112"/>
                      <a:pt x="155" y="111"/>
                    </a:cubicBezTo>
                    <a:cubicBezTo>
                      <a:pt x="157" y="114"/>
                      <a:pt x="158" y="117"/>
                      <a:pt x="156" y="120"/>
                    </a:cubicBezTo>
                    <a:close/>
                    <a:moveTo>
                      <a:pt x="8" y="68"/>
                    </a:moveTo>
                    <a:cubicBezTo>
                      <a:pt x="1" y="47"/>
                      <a:pt x="11" y="23"/>
                      <a:pt x="31" y="12"/>
                    </a:cubicBezTo>
                    <a:cubicBezTo>
                      <a:pt x="54" y="0"/>
                      <a:pt x="82" y="17"/>
                      <a:pt x="96" y="35"/>
                    </a:cubicBezTo>
                    <a:cubicBezTo>
                      <a:pt x="104" y="46"/>
                      <a:pt x="107" y="60"/>
                      <a:pt x="113" y="71"/>
                    </a:cubicBezTo>
                    <a:cubicBezTo>
                      <a:pt x="119" y="82"/>
                      <a:pt x="129" y="90"/>
                      <a:pt x="138" y="98"/>
                    </a:cubicBezTo>
                    <a:cubicBezTo>
                      <a:pt x="138" y="99"/>
                      <a:pt x="139" y="99"/>
                      <a:pt x="139" y="99"/>
                    </a:cubicBezTo>
                    <a:cubicBezTo>
                      <a:pt x="139" y="99"/>
                      <a:pt x="139" y="99"/>
                      <a:pt x="139" y="99"/>
                    </a:cubicBezTo>
                    <a:cubicBezTo>
                      <a:pt x="139" y="100"/>
                      <a:pt x="139" y="101"/>
                      <a:pt x="138" y="101"/>
                    </a:cubicBezTo>
                    <a:cubicBezTo>
                      <a:pt x="127" y="93"/>
                      <a:pt x="116" y="85"/>
                      <a:pt x="104" y="76"/>
                    </a:cubicBezTo>
                    <a:cubicBezTo>
                      <a:pt x="98" y="72"/>
                      <a:pt x="93" y="68"/>
                      <a:pt x="87" y="63"/>
                    </a:cubicBezTo>
                    <a:cubicBezTo>
                      <a:pt x="84" y="60"/>
                      <a:pt x="81" y="58"/>
                      <a:pt x="80" y="54"/>
                    </a:cubicBezTo>
                    <a:cubicBezTo>
                      <a:pt x="82" y="52"/>
                      <a:pt x="84" y="48"/>
                      <a:pt x="82" y="46"/>
                    </a:cubicBezTo>
                    <a:cubicBezTo>
                      <a:pt x="81" y="45"/>
                      <a:pt x="78" y="44"/>
                      <a:pt x="77" y="46"/>
                    </a:cubicBezTo>
                    <a:cubicBezTo>
                      <a:pt x="76" y="48"/>
                      <a:pt x="76" y="50"/>
                      <a:pt x="77" y="53"/>
                    </a:cubicBezTo>
                    <a:cubicBezTo>
                      <a:pt x="76" y="53"/>
                      <a:pt x="75" y="53"/>
                      <a:pt x="73" y="52"/>
                    </a:cubicBezTo>
                    <a:cubicBezTo>
                      <a:pt x="75" y="49"/>
                      <a:pt x="74" y="45"/>
                      <a:pt x="73" y="42"/>
                    </a:cubicBezTo>
                    <a:cubicBezTo>
                      <a:pt x="72" y="40"/>
                      <a:pt x="69" y="37"/>
                      <a:pt x="67" y="39"/>
                    </a:cubicBezTo>
                    <a:cubicBezTo>
                      <a:pt x="63" y="42"/>
                      <a:pt x="66" y="49"/>
                      <a:pt x="70" y="53"/>
                    </a:cubicBezTo>
                    <a:cubicBezTo>
                      <a:pt x="69" y="55"/>
                      <a:pt x="67" y="56"/>
                      <a:pt x="64" y="56"/>
                    </a:cubicBezTo>
                    <a:cubicBezTo>
                      <a:pt x="63" y="53"/>
                      <a:pt x="61" y="50"/>
                      <a:pt x="59" y="48"/>
                    </a:cubicBezTo>
                    <a:cubicBezTo>
                      <a:pt x="57" y="47"/>
                      <a:pt x="54" y="46"/>
                      <a:pt x="53" y="48"/>
                    </a:cubicBezTo>
                    <a:cubicBezTo>
                      <a:pt x="52" y="51"/>
                      <a:pt x="53" y="53"/>
                      <a:pt x="54" y="55"/>
                    </a:cubicBezTo>
                    <a:cubicBezTo>
                      <a:pt x="56" y="57"/>
                      <a:pt x="59" y="59"/>
                      <a:pt x="62" y="59"/>
                    </a:cubicBezTo>
                    <a:cubicBezTo>
                      <a:pt x="62" y="59"/>
                      <a:pt x="62" y="60"/>
                      <a:pt x="63" y="60"/>
                    </a:cubicBezTo>
                    <a:cubicBezTo>
                      <a:pt x="63" y="64"/>
                      <a:pt x="60" y="66"/>
                      <a:pt x="56" y="67"/>
                    </a:cubicBezTo>
                    <a:cubicBezTo>
                      <a:pt x="55" y="66"/>
                      <a:pt x="54" y="65"/>
                      <a:pt x="52" y="65"/>
                    </a:cubicBezTo>
                    <a:cubicBezTo>
                      <a:pt x="50" y="63"/>
                      <a:pt x="47" y="62"/>
                      <a:pt x="44" y="63"/>
                    </a:cubicBezTo>
                    <a:cubicBezTo>
                      <a:pt x="42" y="64"/>
                      <a:pt x="42" y="68"/>
                      <a:pt x="44" y="69"/>
                    </a:cubicBezTo>
                    <a:cubicBezTo>
                      <a:pt x="46" y="72"/>
                      <a:pt x="49" y="71"/>
                      <a:pt x="52" y="71"/>
                    </a:cubicBezTo>
                    <a:cubicBezTo>
                      <a:pt x="53" y="71"/>
                      <a:pt x="54" y="71"/>
                      <a:pt x="55" y="70"/>
                    </a:cubicBezTo>
                    <a:cubicBezTo>
                      <a:pt x="55" y="70"/>
                      <a:pt x="55" y="70"/>
                      <a:pt x="55" y="70"/>
                    </a:cubicBezTo>
                    <a:cubicBezTo>
                      <a:pt x="56" y="73"/>
                      <a:pt x="56" y="75"/>
                      <a:pt x="55" y="77"/>
                    </a:cubicBezTo>
                    <a:cubicBezTo>
                      <a:pt x="50" y="77"/>
                      <a:pt x="43" y="77"/>
                      <a:pt x="42" y="82"/>
                    </a:cubicBezTo>
                    <a:cubicBezTo>
                      <a:pt x="41" y="84"/>
                      <a:pt x="43" y="86"/>
                      <a:pt x="45" y="87"/>
                    </a:cubicBezTo>
                    <a:cubicBezTo>
                      <a:pt x="49" y="87"/>
                      <a:pt x="53" y="84"/>
                      <a:pt x="55" y="82"/>
                    </a:cubicBezTo>
                    <a:cubicBezTo>
                      <a:pt x="56" y="81"/>
                      <a:pt x="57" y="81"/>
                      <a:pt x="57" y="80"/>
                    </a:cubicBezTo>
                    <a:cubicBezTo>
                      <a:pt x="58" y="80"/>
                      <a:pt x="58" y="80"/>
                      <a:pt x="59" y="80"/>
                    </a:cubicBezTo>
                    <a:cubicBezTo>
                      <a:pt x="71" y="81"/>
                      <a:pt x="83" y="85"/>
                      <a:pt x="94" y="89"/>
                    </a:cubicBezTo>
                    <a:cubicBezTo>
                      <a:pt x="108" y="94"/>
                      <a:pt x="120" y="103"/>
                      <a:pt x="130" y="113"/>
                    </a:cubicBezTo>
                    <a:cubicBezTo>
                      <a:pt x="130" y="113"/>
                      <a:pt x="131" y="113"/>
                      <a:pt x="131" y="113"/>
                    </a:cubicBezTo>
                    <a:cubicBezTo>
                      <a:pt x="130" y="114"/>
                      <a:pt x="130" y="115"/>
                      <a:pt x="129" y="116"/>
                    </a:cubicBezTo>
                    <a:cubicBezTo>
                      <a:pt x="119" y="109"/>
                      <a:pt x="108" y="105"/>
                      <a:pt x="96" y="105"/>
                    </a:cubicBezTo>
                    <a:cubicBezTo>
                      <a:pt x="82" y="106"/>
                      <a:pt x="69" y="109"/>
                      <a:pt x="56" y="108"/>
                    </a:cubicBezTo>
                    <a:cubicBezTo>
                      <a:pt x="34" y="105"/>
                      <a:pt x="15" y="89"/>
                      <a:pt x="8" y="68"/>
                    </a:cubicBezTo>
                    <a:close/>
                    <a:moveTo>
                      <a:pt x="79" y="50"/>
                    </a:moveTo>
                    <a:cubicBezTo>
                      <a:pt x="79" y="50"/>
                      <a:pt x="79" y="50"/>
                      <a:pt x="79" y="49"/>
                    </a:cubicBezTo>
                    <a:cubicBezTo>
                      <a:pt x="79" y="47"/>
                      <a:pt x="80" y="48"/>
                      <a:pt x="79" y="50"/>
                    </a:cubicBezTo>
                    <a:close/>
                    <a:moveTo>
                      <a:pt x="71" y="50"/>
                    </a:moveTo>
                    <a:cubicBezTo>
                      <a:pt x="70" y="48"/>
                      <a:pt x="69" y="46"/>
                      <a:pt x="68" y="43"/>
                    </a:cubicBezTo>
                    <a:cubicBezTo>
                      <a:pt x="68" y="40"/>
                      <a:pt x="70" y="43"/>
                      <a:pt x="71" y="44"/>
                    </a:cubicBezTo>
                    <a:cubicBezTo>
                      <a:pt x="72" y="46"/>
                      <a:pt x="71" y="48"/>
                      <a:pt x="71" y="50"/>
                    </a:cubicBezTo>
                    <a:close/>
                    <a:moveTo>
                      <a:pt x="52" y="68"/>
                    </a:moveTo>
                    <a:cubicBezTo>
                      <a:pt x="51" y="68"/>
                      <a:pt x="51" y="68"/>
                      <a:pt x="50" y="68"/>
                    </a:cubicBezTo>
                    <a:cubicBezTo>
                      <a:pt x="49" y="68"/>
                      <a:pt x="49" y="68"/>
                      <a:pt x="48" y="68"/>
                    </a:cubicBezTo>
                    <a:cubicBezTo>
                      <a:pt x="47" y="68"/>
                      <a:pt x="47" y="68"/>
                      <a:pt x="47" y="66"/>
                    </a:cubicBezTo>
                    <a:cubicBezTo>
                      <a:pt x="48" y="66"/>
                      <a:pt x="49" y="66"/>
                      <a:pt x="50" y="67"/>
                    </a:cubicBezTo>
                    <a:cubicBezTo>
                      <a:pt x="51" y="67"/>
                      <a:pt x="52" y="67"/>
                      <a:pt x="52" y="68"/>
                    </a:cubicBezTo>
                    <a:close/>
                    <a:moveTo>
                      <a:pt x="53" y="80"/>
                    </a:moveTo>
                    <a:cubicBezTo>
                      <a:pt x="53" y="80"/>
                      <a:pt x="53" y="80"/>
                      <a:pt x="53" y="80"/>
                    </a:cubicBezTo>
                    <a:cubicBezTo>
                      <a:pt x="52" y="81"/>
                      <a:pt x="50" y="82"/>
                      <a:pt x="49" y="83"/>
                    </a:cubicBezTo>
                    <a:cubicBezTo>
                      <a:pt x="49" y="83"/>
                      <a:pt x="49" y="83"/>
                      <a:pt x="48" y="83"/>
                    </a:cubicBezTo>
                    <a:cubicBezTo>
                      <a:pt x="47" y="84"/>
                      <a:pt x="46" y="84"/>
                      <a:pt x="45" y="82"/>
                    </a:cubicBezTo>
                    <a:cubicBezTo>
                      <a:pt x="47" y="80"/>
                      <a:pt x="50" y="80"/>
                      <a:pt x="53" y="8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1" name="Freeform 40"/>
              <p:cNvSpPr>
                <a:spLocks noEditPoints="1"/>
              </p:cNvSpPr>
              <p:nvPr/>
            </p:nvSpPr>
            <p:spPr bwMode="auto">
              <a:xfrm>
                <a:off x="1984795" y="1408356"/>
                <a:ext cx="153258" cy="363067"/>
              </a:xfrm>
              <a:custGeom>
                <a:avLst/>
                <a:gdLst>
                  <a:gd name="T0" fmla="*/ 60 w 79"/>
                  <a:gd name="T1" fmla="*/ 168 h 187"/>
                  <a:gd name="T2" fmla="*/ 77 w 79"/>
                  <a:gd name="T3" fmla="*/ 142 h 187"/>
                  <a:gd name="T4" fmla="*/ 65 w 79"/>
                  <a:gd name="T5" fmla="*/ 103 h 187"/>
                  <a:gd name="T6" fmla="*/ 26 w 79"/>
                  <a:gd name="T7" fmla="*/ 0 h 187"/>
                  <a:gd name="T8" fmla="*/ 0 w 79"/>
                  <a:gd name="T9" fmla="*/ 11 h 187"/>
                  <a:gd name="T10" fmla="*/ 47 w 79"/>
                  <a:gd name="T11" fmla="*/ 152 h 187"/>
                  <a:gd name="T12" fmla="*/ 61 w 79"/>
                  <a:gd name="T13" fmla="*/ 140 h 187"/>
                  <a:gd name="T14" fmla="*/ 52 w 79"/>
                  <a:gd name="T15" fmla="*/ 110 h 187"/>
                  <a:gd name="T16" fmla="*/ 53 w 79"/>
                  <a:gd name="T17" fmla="*/ 123 h 187"/>
                  <a:gd name="T18" fmla="*/ 55 w 79"/>
                  <a:gd name="T19" fmla="*/ 130 h 187"/>
                  <a:gd name="T20" fmla="*/ 57 w 79"/>
                  <a:gd name="T21" fmla="*/ 136 h 187"/>
                  <a:gd name="T22" fmla="*/ 58 w 79"/>
                  <a:gd name="T23" fmla="*/ 140 h 187"/>
                  <a:gd name="T24" fmla="*/ 63 w 79"/>
                  <a:gd name="T25" fmla="*/ 138 h 187"/>
                  <a:gd name="T26" fmla="*/ 59 w 79"/>
                  <a:gd name="T27" fmla="*/ 136 h 187"/>
                  <a:gd name="T28" fmla="*/ 58 w 79"/>
                  <a:gd name="T29" fmla="*/ 130 h 187"/>
                  <a:gd name="T30" fmla="*/ 55 w 79"/>
                  <a:gd name="T31" fmla="*/ 125 h 187"/>
                  <a:gd name="T32" fmla="*/ 53 w 79"/>
                  <a:gd name="T33" fmla="*/ 114 h 187"/>
                  <a:gd name="T34" fmla="*/ 51 w 79"/>
                  <a:gd name="T35" fmla="*/ 101 h 187"/>
                  <a:gd name="T36" fmla="*/ 48 w 79"/>
                  <a:gd name="T37" fmla="*/ 93 h 187"/>
                  <a:gd name="T38" fmla="*/ 46 w 79"/>
                  <a:gd name="T39" fmla="*/ 87 h 187"/>
                  <a:gd name="T40" fmla="*/ 43 w 79"/>
                  <a:gd name="T41" fmla="*/ 81 h 187"/>
                  <a:gd name="T42" fmla="*/ 41 w 79"/>
                  <a:gd name="T43" fmla="*/ 78 h 187"/>
                  <a:gd name="T44" fmla="*/ 38 w 79"/>
                  <a:gd name="T45" fmla="*/ 73 h 187"/>
                  <a:gd name="T46" fmla="*/ 36 w 79"/>
                  <a:gd name="T47" fmla="*/ 65 h 187"/>
                  <a:gd name="T48" fmla="*/ 34 w 79"/>
                  <a:gd name="T49" fmla="*/ 58 h 187"/>
                  <a:gd name="T50" fmla="*/ 32 w 79"/>
                  <a:gd name="T51" fmla="*/ 51 h 187"/>
                  <a:gd name="T52" fmla="*/ 31 w 79"/>
                  <a:gd name="T53" fmla="*/ 42 h 187"/>
                  <a:gd name="T54" fmla="*/ 29 w 79"/>
                  <a:gd name="T55" fmla="*/ 36 h 187"/>
                  <a:gd name="T56" fmla="*/ 23 w 79"/>
                  <a:gd name="T57" fmla="*/ 33 h 187"/>
                  <a:gd name="T58" fmla="*/ 23 w 79"/>
                  <a:gd name="T59" fmla="*/ 20 h 187"/>
                  <a:gd name="T60" fmla="*/ 20 w 79"/>
                  <a:gd name="T61" fmla="*/ 14 h 187"/>
                  <a:gd name="T62" fmla="*/ 16 w 79"/>
                  <a:gd name="T63" fmla="*/ 12 h 187"/>
                  <a:gd name="T64" fmla="*/ 14 w 79"/>
                  <a:gd name="T65" fmla="*/ 9 h 187"/>
                  <a:gd name="T66" fmla="*/ 14 w 79"/>
                  <a:gd name="T67" fmla="*/ 10 h 187"/>
                  <a:gd name="T68" fmla="*/ 19 w 79"/>
                  <a:gd name="T69" fmla="*/ 11 h 187"/>
                  <a:gd name="T70" fmla="*/ 17 w 79"/>
                  <a:gd name="T71" fmla="*/ 20 h 187"/>
                  <a:gd name="T72" fmla="*/ 19 w 79"/>
                  <a:gd name="T73" fmla="*/ 24 h 187"/>
                  <a:gd name="T74" fmla="*/ 22 w 79"/>
                  <a:gd name="T75" fmla="*/ 30 h 187"/>
                  <a:gd name="T76" fmla="*/ 26 w 79"/>
                  <a:gd name="T77" fmla="*/ 33 h 187"/>
                  <a:gd name="T78" fmla="*/ 28 w 79"/>
                  <a:gd name="T79" fmla="*/ 41 h 187"/>
                  <a:gd name="T80" fmla="*/ 28 w 79"/>
                  <a:gd name="T81" fmla="*/ 50 h 187"/>
                  <a:gd name="T82" fmla="*/ 30 w 79"/>
                  <a:gd name="T83" fmla="*/ 57 h 187"/>
                  <a:gd name="T84" fmla="*/ 33 w 79"/>
                  <a:gd name="T85" fmla="*/ 63 h 187"/>
                  <a:gd name="T86" fmla="*/ 38 w 79"/>
                  <a:gd name="T87" fmla="*/ 68 h 187"/>
                  <a:gd name="T88" fmla="*/ 39 w 79"/>
                  <a:gd name="T89" fmla="*/ 80 h 187"/>
                  <a:gd name="T90" fmla="*/ 41 w 79"/>
                  <a:gd name="T91" fmla="*/ 86 h 187"/>
                  <a:gd name="T92" fmla="*/ 45 w 79"/>
                  <a:gd name="T93" fmla="*/ 90 h 187"/>
                  <a:gd name="T94" fmla="*/ 48 w 79"/>
                  <a:gd name="T95" fmla="*/ 95 h 187"/>
                  <a:gd name="T96" fmla="*/ 11 w 79"/>
                  <a:gd name="T97" fmla="*/ 7 h 187"/>
                  <a:gd name="T98" fmla="*/ 46 w 79"/>
                  <a:gd name="T99" fmla="*/ 106 h 187"/>
                  <a:gd name="T100" fmla="*/ 46 w 79"/>
                  <a:gd name="T101" fmla="*/ 106 h 187"/>
                  <a:gd name="T102" fmla="*/ 54 w 79"/>
                  <a:gd name="T103" fmla="*/ 144 h 187"/>
                  <a:gd name="T104" fmla="*/ 26 w 79"/>
                  <a:gd name="T105" fmla="*/ 84 h 187"/>
                  <a:gd name="T106" fmla="*/ 19 w 79"/>
                  <a:gd name="T107" fmla="*/ 40 h 187"/>
                  <a:gd name="T108" fmla="*/ 56 w 79"/>
                  <a:gd name="T109" fmla="*/ 149 h 187"/>
                  <a:gd name="T110" fmla="*/ 59 w 79"/>
                  <a:gd name="T111" fmla="*/ 155 h 187"/>
                  <a:gd name="T112" fmla="*/ 61 w 79"/>
                  <a:gd name="T113" fmla="*/ 154 h 187"/>
                  <a:gd name="T114" fmla="*/ 72 w 79"/>
                  <a:gd name="T115" fmla="*/ 151 h 187"/>
                  <a:gd name="T116" fmla="*/ 74 w 79"/>
                  <a:gd name="T117" fmla="*/ 169 h 187"/>
                  <a:gd name="T118" fmla="*/ 74 w 79"/>
                  <a:gd name="T119" fmla="*/ 182 h 187"/>
                  <a:gd name="T120" fmla="*/ 73 w 79"/>
                  <a:gd name="T121" fmla="*/ 138 h 187"/>
                  <a:gd name="T122" fmla="*/ 46 w 79"/>
                  <a:gd name="T123" fmla="*/ 75 h 187"/>
                  <a:gd name="T124" fmla="*/ 50 w 79"/>
                  <a:gd name="T125" fmla="*/ 7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9" h="187">
                    <a:moveTo>
                      <a:pt x="47" y="152"/>
                    </a:moveTo>
                    <a:cubicBezTo>
                      <a:pt x="47" y="152"/>
                      <a:pt x="47" y="152"/>
                      <a:pt x="47" y="153"/>
                    </a:cubicBezTo>
                    <a:cubicBezTo>
                      <a:pt x="47" y="153"/>
                      <a:pt x="47" y="153"/>
                      <a:pt x="47" y="153"/>
                    </a:cubicBezTo>
                    <a:cubicBezTo>
                      <a:pt x="51" y="159"/>
                      <a:pt x="56" y="163"/>
                      <a:pt x="60" y="168"/>
                    </a:cubicBezTo>
                    <a:cubicBezTo>
                      <a:pt x="65" y="174"/>
                      <a:pt x="69" y="180"/>
                      <a:pt x="74" y="186"/>
                    </a:cubicBezTo>
                    <a:cubicBezTo>
                      <a:pt x="75" y="187"/>
                      <a:pt x="76" y="186"/>
                      <a:pt x="76" y="185"/>
                    </a:cubicBezTo>
                    <a:cubicBezTo>
                      <a:pt x="76" y="185"/>
                      <a:pt x="76" y="184"/>
                      <a:pt x="76" y="184"/>
                    </a:cubicBezTo>
                    <a:cubicBezTo>
                      <a:pt x="79" y="170"/>
                      <a:pt x="76" y="156"/>
                      <a:pt x="77" y="142"/>
                    </a:cubicBezTo>
                    <a:cubicBezTo>
                      <a:pt x="77" y="142"/>
                      <a:pt x="77" y="142"/>
                      <a:pt x="77" y="142"/>
                    </a:cubicBezTo>
                    <a:cubicBezTo>
                      <a:pt x="77" y="141"/>
                      <a:pt x="77" y="141"/>
                      <a:pt x="77" y="141"/>
                    </a:cubicBezTo>
                    <a:cubicBezTo>
                      <a:pt x="77" y="141"/>
                      <a:pt x="77" y="141"/>
                      <a:pt x="77" y="140"/>
                    </a:cubicBezTo>
                    <a:cubicBezTo>
                      <a:pt x="73" y="128"/>
                      <a:pt x="70" y="116"/>
                      <a:pt x="65" y="103"/>
                    </a:cubicBezTo>
                    <a:cubicBezTo>
                      <a:pt x="61" y="91"/>
                      <a:pt x="56" y="78"/>
                      <a:pt x="51" y="65"/>
                    </a:cubicBezTo>
                    <a:cubicBezTo>
                      <a:pt x="47" y="53"/>
                      <a:pt x="42" y="41"/>
                      <a:pt x="38" y="29"/>
                    </a:cubicBezTo>
                    <a:cubicBezTo>
                      <a:pt x="35" y="20"/>
                      <a:pt x="34" y="9"/>
                      <a:pt x="28" y="2"/>
                    </a:cubicBezTo>
                    <a:cubicBezTo>
                      <a:pt x="28" y="1"/>
                      <a:pt x="27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5" y="0"/>
                    </a:cubicBezTo>
                    <a:cubicBezTo>
                      <a:pt x="17" y="3"/>
                      <a:pt x="8" y="3"/>
                      <a:pt x="1" y="9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8" y="36"/>
                      <a:pt x="15" y="59"/>
                      <a:pt x="23" y="83"/>
                    </a:cubicBezTo>
                    <a:cubicBezTo>
                      <a:pt x="27" y="95"/>
                      <a:pt x="30" y="107"/>
                      <a:pt x="34" y="119"/>
                    </a:cubicBezTo>
                    <a:cubicBezTo>
                      <a:pt x="38" y="130"/>
                      <a:pt x="43" y="141"/>
                      <a:pt x="47" y="152"/>
                    </a:cubicBezTo>
                    <a:close/>
                    <a:moveTo>
                      <a:pt x="43" y="76"/>
                    </a:moveTo>
                    <a:cubicBezTo>
                      <a:pt x="47" y="88"/>
                      <a:pt x="51" y="100"/>
                      <a:pt x="55" y="112"/>
                    </a:cubicBezTo>
                    <a:cubicBezTo>
                      <a:pt x="57" y="122"/>
                      <a:pt x="62" y="131"/>
                      <a:pt x="66" y="141"/>
                    </a:cubicBezTo>
                    <a:cubicBezTo>
                      <a:pt x="64" y="140"/>
                      <a:pt x="63" y="139"/>
                      <a:pt x="61" y="140"/>
                    </a:cubicBezTo>
                    <a:cubicBezTo>
                      <a:pt x="59" y="141"/>
                      <a:pt x="58" y="142"/>
                      <a:pt x="57" y="143"/>
                    </a:cubicBezTo>
                    <a:cubicBezTo>
                      <a:pt x="55" y="134"/>
                      <a:pt x="52" y="124"/>
                      <a:pt x="49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50" y="113"/>
                      <a:pt x="51" y="111"/>
                      <a:pt x="52" y="110"/>
                    </a:cubicBezTo>
                    <a:cubicBezTo>
                      <a:pt x="53" y="111"/>
                      <a:pt x="53" y="112"/>
                      <a:pt x="53" y="113"/>
                    </a:cubicBezTo>
                    <a:cubicBezTo>
                      <a:pt x="53" y="114"/>
                      <a:pt x="53" y="115"/>
                      <a:pt x="52" y="117"/>
                    </a:cubicBezTo>
                    <a:cubicBezTo>
                      <a:pt x="52" y="119"/>
                      <a:pt x="52" y="121"/>
                      <a:pt x="52" y="123"/>
                    </a:cubicBezTo>
                    <a:cubicBezTo>
                      <a:pt x="52" y="123"/>
                      <a:pt x="53" y="123"/>
                      <a:pt x="53" y="123"/>
                    </a:cubicBezTo>
                    <a:cubicBezTo>
                      <a:pt x="53" y="122"/>
                      <a:pt x="54" y="121"/>
                      <a:pt x="54" y="121"/>
                    </a:cubicBezTo>
                    <a:cubicBezTo>
                      <a:pt x="56" y="118"/>
                      <a:pt x="55" y="122"/>
                      <a:pt x="55" y="122"/>
                    </a:cubicBezTo>
                    <a:cubicBezTo>
                      <a:pt x="55" y="125"/>
                      <a:pt x="54" y="127"/>
                      <a:pt x="54" y="130"/>
                    </a:cubicBezTo>
                    <a:cubicBezTo>
                      <a:pt x="54" y="130"/>
                      <a:pt x="54" y="130"/>
                      <a:pt x="55" y="130"/>
                    </a:cubicBezTo>
                    <a:cubicBezTo>
                      <a:pt x="55" y="129"/>
                      <a:pt x="56" y="129"/>
                      <a:pt x="56" y="128"/>
                    </a:cubicBezTo>
                    <a:cubicBezTo>
                      <a:pt x="57" y="127"/>
                      <a:pt x="58" y="123"/>
                      <a:pt x="58" y="126"/>
                    </a:cubicBezTo>
                    <a:cubicBezTo>
                      <a:pt x="58" y="129"/>
                      <a:pt x="56" y="132"/>
                      <a:pt x="56" y="136"/>
                    </a:cubicBezTo>
                    <a:cubicBezTo>
                      <a:pt x="56" y="136"/>
                      <a:pt x="56" y="136"/>
                      <a:pt x="57" y="136"/>
                    </a:cubicBezTo>
                    <a:cubicBezTo>
                      <a:pt x="57" y="135"/>
                      <a:pt x="58" y="134"/>
                      <a:pt x="59" y="133"/>
                    </a:cubicBezTo>
                    <a:cubicBezTo>
                      <a:pt x="59" y="133"/>
                      <a:pt x="60" y="131"/>
                      <a:pt x="60" y="133"/>
                    </a:cubicBezTo>
                    <a:cubicBezTo>
                      <a:pt x="59" y="135"/>
                      <a:pt x="58" y="137"/>
                      <a:pt x="57" y="140"/>
                    </a:cubicBezTo>
                    <a:cubicBezTo>
                      <a:pt x="57" y="140"/>
                      <a:pt x="58" y="140"/>
                      <a:pt x="58" y="140"/>
                    </a:cubicBezTo>
                    <a:cubicBezTo>
                      <a:pt x="59" y="140"/>
                      <a:pt x="59" y="139"/>
                      <a:pt x="60" y="138"/>
                    </a:cubicBezTo>
                    <a:cubicBezTo>
                      <a:pt x="61" y="136"/>
                      <a:pt x="61" y="136"/>
                      <a:pt x="60" y="138"/>
                    </a:cubicBezTo>
                    <a:cubicBezTo>
                      <a:pt x="60" y="139"/>
                      <a:pt x="60" y="139"/>
                      <a:pt x="60" y="139"/>
                    </a:cubicBezTo>
                    <a:cubicBezTo>
                      <a:pt x="62" y="138"/>
                      <a:pt x="61" y="139"/>
                      <a:pt x="63" y="138"/>
                    </a:cubicBezTo>
                    <a:cubicBezTo>
                      <a:pt x="63" y="137"/>
                      <a:pt x="63" y="137"/>
                      <a:pt x="62" y="137"/>
                    </a:cubicBezTo>
                    <a:cubicBezTo>
                      <a:pt x="60" y="139"/>
                      <a:pt x="62" y="136"/>
                      <a:pt x="62" y="134"/>
                    </a:cubicBezTo>
                    <a:cubicBezTo>
                      <a:pt x="62" y="134"/>
                      <a:pt x="62" y="134"/>
                      <a:pt x="62" y="134"/>
                    </a:cubicBezTo>
                    <a:cubicBezTo>
                      <a:pt x="61" y="135"/>
                      <a:pt x="57" y="142"/>
                      <a:pt x="59" y="136"/>
                    </a:cubicBezTo>
                    <a:cubicBezTo>
                      <a:pt x="60" y="134"/>
                      <a:pt x="60" y="132"/>
                      <a:pt x="61" y="130"/>
                    </a:cubicBezTo>
                    <a:cubicBezTo>
                      <a:pt x="61" y="130"/>
                      <a:pt x="60" y="130"/>
                      <a:pt x="60" y="130"/>
                    </a:cubicBezTo>
                    <a:cubicBezTo>
                      <a:pt x="60" y="131"/>
                      <a:pt x="56" y="136"/>
                      <a:pt x="57" y="133"/>
                    </a:cubicBezTo>
                    <a:cubicBezTo>
                      <a:pt x="57" y="132"/>
                      <a:pt x="58" y="131"/>
                      <a:pt x="58" y="130"/>
                    </a:cubicBezTo>
                    <a:cubicBezTo>
                      <a:pt x="59" y="127"/>
                      <a:pt x="59" y="126"/>
                      <a:pt x="58" y="123"/>
                    </a:cubicBezTo>
                    <a:cubicBezTo>
                      <a:pt x="58" y="123"/>
                      <a:pt x="58" y="123"/>
                      <a:pt x="58" y="123"/>
                    </a:cubicBezTo>
                    <a:cubicBezTo>
                      <a:pt x="57" y="124"/>
                      <a:pt x="57" y="126"/>
                      <a:pt x="56" y="127"/>
                    </a:cubicBezTo>
                    <a:cubicBezTo>
                      <a:pt x="54" y="132"/>
                      <a:pt x="55" y="127"/>
                      <a:pt x="55" y="125"/>
                    </a:cubicBezTo>
                    <a:cubicBezTo>
                      <a:pt x="56" y="123"/>
                      <a:pt x="56" y="121"/>
                      <a:pt x="56" y="119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5" y="119"/>
                      <a:pt x="53" y="123"/>
                      <a:pt x="53" y="120"/>
                    </a:cubicBezTo>
                    <a:cubicBezTo>
                      <a:pt x="53" y="118"/>
                      <a:pt x="53" y="116"/>
                      <a:pt x="53" y="114"/>
                    </a:cubicBezTo>
                    <a:cubicBezTo>
                      <a:pt x="54" y="112"/>
                      <a:pt x="53" y="110"/>
                      <a:pt x="52" y="108"/>
                    </a:cubicBezTo>
                    <a:cubicBezTo>
                      <a:pt x="52" y="108"/>
                      <a:pt x="52" y="108"/>
                      <a:pt x="52" y="108"/>
                    </a:cubicBezTo>
                    <a:cubicBezTo>
                      <a:pt x="50" y="111"/>
                      <a:pt x="49" y="114"/>
                      <a:pt x="50" y="108"/>
                    </a:cubicBezTo>
                    <a:cubicBezTo>
                      <a:pt x="50" y="106"/>
                      <a:pt x="51" y="104"/>
                      <a:pt x="51" y="101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49" y="102"/>
                      <a:pt x="49" y="102"/>
                      <a:pt x="48" y="103"/>
                    </a:cubicBezTo>
                    <a:cubicBezTo>
                      <a:pt x="46" y="106"/>
                      <a:pt x="48" y="101"/>
                      <a:pt x="48" y="101"/>
                    </a:cubicBezTo>
                    <a:cubicBezTo>
                      <a:pt x="48" y="98"/>
                      <a:pt x="49" y="96"/>
                      <a:pt x="48" y="93"/>
                    </a:cubicBezTo>
                    <a:cubicBezTo>
                      <a:pt x="48" y="93"/>
                      <a:pt x="48" y="93"/>
                      <a:pt x="48" y="93"/>
                    </a:cubicBezTo>
                    <a:cubicBezTo>
                      <a:pt x="47" y="95"/>
                      <a:pt x="45" y="99"/>
                      <a:pt x="46" y="94"/>
                    </a:cubicBezTo>
                    <a:cubicBezTo>
                      <a:pt x="46" y="92"/>
                      <a:pt x="47" y="90"/>
                      <a:pt x="47" y="88"/>
                    </a:cubicBezTo>
                    <a:cubicBezTo>
                      <a:pt x="47" y="87"/>
                      <a:pt x="46" y="87"/>
                      <a:pt x="46" y="87"/>
                    </a:cubicBezTo>
                    <a:cubicBezTo>
                      <a:pt x="45" y="88"/>
                      <a:pt x="44" y="90"/>
                      <a:pt x="44" y="91"/>
                    </a:cubicBezTo>
                    <a:cubicBezTo>
                      <a:pt x="44" y="91"/>
                      <a:pt x="44" y="87"/>
                      <a:pt x="44" y="87"/>
                    </a:cubicBezTo>
                    <a:cubicBezTo>
                      <a:pt x="44" y="85"/>
                      <a:pt x="44" y="83"/>
                      <a:pt x="44" y="81"/>
                    </a:cubicBezTo>
                    <a:cubicBezTo>
                      <a:pt x="44" y="81"/>
                      <a:pt x="43" y="81"/>
                      <a:pt x="43" y="81"/>
                    </a:cubicBezTo>
                    <a:cubicBezTo>
                      <a:pt x="42" y="85"/>
                      <a:pt x="42" y="83"/>
                      <a:pt x="42" y="81"/>
                    </a:cubicBezTo>
                    <a:cubicBezTo>
                      <a:pt x="42" y="79"/>
                      <a:pt x="43" y="78"/>
                      <a:pt x="43" y="76"/>
                    </a:cubicBezTo>
                    <a:cubicBezTo>
                      <a:pt x="43" y="76"/>
                      <a:pt x="43" y="76"/>
                      <a:pt x="42" y="76"/>
                    </a:cubicBezTo>
                    <a:cubicBezTo>
                      <a:pt x="42" y="76"/>
                      <a:pt x="41" y="77"/>
                      <a:pt x="41" y="78"/>
                    </a:cubicBezTo>
                    <a:cubicBezTo>
                      <a:pt x="39" y="80"/>
                      <a:pt x="40" y="77"/>
                      <a:pt x="40" y="76"/>
                    </a:cubicBezTo>
                    <a:cubicBezTo>
                      <a:pt x="40" y="74"/>
                      <a:pt x="41" y="73"/>
                      <a:pt x="41" y="71"/>
                    </a:cubicBezTo>
                    <a:cubicBezTo>
                      <a:pt x="41" y="70"/>
                      <a:pt x="40" y="70"/>
                      <a:pt x="40" y="70"/>
                    </a:cubicBezTo>
                    <a:cubicBezTo>
                      <a:pt x="39" y="71"/>
                      <a:pt x="39" y="72"/>
                      <a:pt x="38" y="73"/>
                    </a:cubicBezTo>
                    <a:cubicBezTo>
                      <a:pt x="38" y="72"/>
                      <a:pt x="38" y="71"/>
                      <a:pt x="38" y="69"/>
                    </a:cubicBezTo>
                    <a:cubicBezTo>
                      <a:pt x="39" y="68"/>
                      <a:pt x="39" y="66"/>
                      <a:pt x="39" y="65"/>
                    </a:cubicBezTo>
                    <a:cubicBezTo>
                      <a:pt x="39" y="64"/>
                      <a:pt x="38" y="64"/>
                      <a:pt x="38" y="64"/>
                    </a:cubicBezTo>
                    <a:cubicBezTo>
                      <a:pt x="37" y="65"/>
                      <a:pt x="35" y="69"/>
                      <a:pt x="36" y="65"/>
                    </a:cubicBezTo>
                    <a:cubicBezTo>
                      <a:pt x="36" y="63"/>
                      <a:pt x="37" y="61"/>
                      <a:pt x="37" y="59"/>
                    </a:cubicBezTo>
                    <a:cubicBezTo>
                      <a:pt x="37" y="58"/>
                      <a:pt x="36" y="58"/>
                      <a:pt x="36" y="58"/>
                    </a:cubicBezTo>
                    <a:cubicBezTo>
                      <a:pt x="35" y="59"/>
                      <a:pt x="35" y="60"/>
                      <a:pt x="34" y="61"/>
                    </a:cubicBezTo>
                    <a:cubicBezTo>
                      <a:pt x="32" y="63"/>
                      <a:pt x="34" y="59"/>
                      <a:pt x="34" y="58"/>
                    </a:cubicBezTo>
                    <a:cubicBezTo>
                      <a:pt x="34" y="56"/>
                      <a:pt x="35" y="54"/>
                      <a:pt x="34" y="52"/>
                    </a:cubicBezTo>
                    <a:cubicBezTo>
                      <a:pt x="34" y="51"/>
                      <a:pt x="34" y="51"/>
                      <a:pt x="34" y="52"/>
                    </a:cubicBezTo>
                    <a:cubicBezTo>
                      <a:pt x="33" y="52"/>
                      <a:pt x="31" y="56"/>
                      <a:pt x="31" y="56"/>
                    </a:cubicBezTo>
                    <a:cubicBezTo>
                      <a:pt x="31" y="54"/>
                      <a:pt x="31" y="53"/>
                      <a:pt x="32" y="51"/>
                    </a:cubicBezTo>
                    <a:cubicBezTo>
                      <a:pt x="32" y="49"/>
                      <a:pt x="33" y="47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1" y="46"/>
                      <a:pt x="29" y="48"/>
                      <a:pt x="29" y="49"/>
                    </a:cubicBezTo>
                    <a:cubicBezTo>
                      <a:pt x="29" y="47"/>
                      <a:pt x="30" y="44"/>
                      <a:pt x="31" y="42"/>
                    </a:cubicBezTo>
                    <a:cubicBezTo>
                      <a:pt x="31" y="41"/>
                      <a:pt x="30" y="41"/>
                      <a:pt x="30" y="42"/>
                    </a:cubicBezTo>
                    <a:cubicBezTo>
                      <a:pt x="29" y="43"/>
                      <a:pt x="27" y="46"/>
                      <a:pt x="28" y="43"/>
                    </a:cubicBezTo>
                    <a:cubicBezTo>
                      <a:pt x="29" y="40"/>
                      <a:pt x="29" y="38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5" y="41"/>
                      <a:pt x="25" y="38"/>
                    </a:cubicBezTo>
                    <a:cubicBezTo>
                      <a:pt x="26" y="36"/>
                      <a:pt x="27" y="34"/>
                      <a:pt x="27" y="31"/>
                    </a:cubicBezTo>
                    <a:cubicBezTo>
                      <a:pt x="27" y="31"/>
                      <a:pt x="27" y="31"/>
                      <a:pt x="26" y="31"/>
                    </a:cubicBezTo>
                    <a:cubicBezTo>
                      <a:pt x="25" y="32"/>
                      <a:pt x="21" y="38"/>
                      <a:pt x="23" y="33"/>
                    </a:cubicBezTo>
                    <a:cubicBezTo>
                      <a:pt x="24" y="31"/>
                      <a:pt x="25" y="29"/>
                      <a:pt x="25" y="26"/>
                    </a:cubicBezTo>
                    <a:cubicBezTo>
                      <a:pt x="25" y="26"/>
                      <a:pt x="24" y="26"/>
                      <a:pt x="24" y="26"/>
                    </a:cubicBezTo>
                    <a:cubicBezTo>
                      <a:pt x="23" y="27"/>
                      <a:pt x="20" y="31"/>
                      <a:pt x="21" y="28"/>
                    </a:cubicBezTo>
                    <a:cubicBezTo>
                      <a:pt x="22" y="25"/>
                      <a:pt x="23" y="23"/>
                      <a:pt x="23" y="20"/>
                    </a:cubicBezTo>
                    <a:cubicBezTo>
                      <a:pt x="23" y="20"/>
                      <a:pt x="22" y="20"/>
                      <a:pt x="22" y="20"/>
                    </a:cubicBezTo>
                    <a:cubicBezTo>
                      <a:pt x="19" y="26"/>
                      <a:pt x="21" y="19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17" y="21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6" y="18"/>
                      <a:pt x="19" y="11"/>
                      <a:pt x="20" y="9"/>
                    </a:cubicBezTo>
                    <a:cubicBezTo>
                      <a:pt x="20" y="9"/>
                      <a:pt x="19" y="9"/>
                      <a:pt x="19" y="9"/>
                    </a:cubicBezTo>
                    <a:cubicBezTo>
                      <a:pt x="17" y="9"/>
                      <a:pt x="17" y="11"/>
                      <a:pt x="16" y="12"/>
                    </a:cubicBezTo>
                    <a:cubicBezTo>
                      <a:pt x="17" y="10"/>
                      <a:pt x="18" y="9"/>
                      <a:pt x="18" y="7"/>
                    </a:cubicBezTo>
                    <a:cubicBezTo>
                      <a:pt x="18" y="6"/>
                      <a:pt x="17" y="6"/>
                      <a:pt x="17" y="7"/>
                    </a:cubicBezTo>
                    <a:cubicBezTo>
                      <a:pt x="16" y="7"/>
                      <a:pt x="14" y="11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9"/>
                      <a:pt x="13" y="9"/>
                      <a:pt x="12" y="9"/>
                    </a:cubicBezTo>
                    <a:cubicBezTo>
                      <a:pt x="12" y="9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1"/>
                      <a:pt x="14" y="10"/>
                    </a:cubicBezTo>
                    <a:cubicBezTo>
                      <a:pt x="15" y="10"/>
                      <a:pt x="14" y="10"/>
                      <a:pt x="16" y="9"/>
                    </a:cubicBezTo>
                    <a:cubicBezTo>
                      <a:pt x="19" y="6"/>
                      <a:pt x="15" y="12"/>
                      <a:pt x="15" y="13"/>
                    </a:cubicBezTo>
                    <a:cubicBezTo>
                      <a:pt x="15" y="13"/>
                      <a:pt x="15" y="14"/>
                      <a:pt x="16" y="13"/>
                    </a:cubicBezTo>
                    <a:cubicBezTo>
                      <a:pt x="16" y="13"/>
                      <a:pt x="19" y="10"/>
                      <a:pt x="19" y="11"/>
                    </a:cubicBezTo>
                    <a:cubicBezTo>
                      <a:pt x="18" y="12"/>
                      <a:pt x="17" y="14"/>
                      <a:pt x="17" y="16"/>
                    </a:cubicBezTo>
                    <a:cubicBezTo>
                      <a:pt x="16" y="16"/>
                      <a:pt x="17" y="17"/>
                      <a:pt x="17" y="16"/>
                    </a:cubicBezTo>
                    <a:cubicBezTo>
                      <a:pt x="18" y="16"/>
                      <a:pt x="19" y="16"/>
                      <a:pt x="19" y="15"/>
                    </a:cubicBezTo>
                    <a:cubicBezTo>
                      <a:pt x="18" y="16"/>
                      <a:pt x="18" y="18"/>
                      <a:pt x="17" y="20"/>
                    </a:cubicBezTo>
                    <a:cubicBezTo>
                      <a:pt x="17" y="20"/>
                      <a:pt x="17" y="20"/>
                      <a:pt x="18" y="20"/>
                    </a:cubicBezTo>
                    <a:cubicBezTo>
                      <a:pt x="19" y="20"/>
                      <a:pt x="19" y="20"/>
                      <a:pt x="20" y="19"/>
                    </a:cubicBezTo>
                    <a:cubicBezTo>
                      <a:pt x="19" y="20"/>
                      <a:pt x="19" y="22"/>
                      <a:pt x="19" y="23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1" y="23"/>
                      <a:pt x="22" y="20"/>
                      <a:pt x="22" y="23"/>
                    </a:cubicBezTo>
                    <a:cubicBezTo>
                      <a:pt x="21" y="26"/>
                      <a:pt x="20" y="28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2" y="30"/>
                      <a:pt x="21" y="31"/>
                      <a:pt x="22" y="30"/>
                    </a:cubicBezTo>
                    <a:cubicBezTo>
                      <a:pt x="22" y="30"/>
                      <a:pt x="24" y="26"/>
                      <a:pt x="24" y="28"/>
                    </a:cubicBezTo>
                    <a:cubicBezTo>
                      <a:pt x="24" y="31"/>
                      <a:pt x="22" y="33"/>
                      <a:pt x="21" y="36"/>
                    </a:cubicBezTo>
                    <a:cubicBezTo>
                      <a:pt x="21" y="36"/>
                      <a:pt x="22" y="36"/>
                      <a:pt x="22" y="36"/>
                    </a:cubicBezTo>
                    <a:cubicBezTo>
                      <a:pt x="23" y="36"/>
                      <a:pt x="26" y="34"/>
                      <a:pt x="26" y="33"/>
                    </a:cubicBezTo>
                    <a:cubicBezTo>
                      <a:pt x="26" y="35"/>
                      <a:pt x="24" y="38"/>
                      <a:pt x="24" y="41"/>
                    </a:cubicBezTo>
                    <a:cubicBezTo>
                      <a:pt x="24" y="41"/>
                      <a:pt x="25" y="41"/>
                      <a:pt x="25" y="41"/>
                    </a:cubicBezTo>
                    <a:cubicBezTo>
                      <a:pt x="27" y="40"/>
                      <a:pt x="27" y="39"/>
                      <a:pt x="28" y="37"/>
                    </a:cubicBezTo>
                    <a:cubicBezTo>
                      <a:pt x="28" y="39"/>
                      <a:pt x="28" y="40"/>
                      <a:pt x="28" y="41"/>
                    </a:cubicBezTo>
                    <a:cubicBezTo>
                      <a:pt x="27" y="42"/>
                      <a:pt x="27" y="44"/>
                      <a:pt x="27" y="45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28" y="45"/>
                      <a:pt x="30" y="43"/>
                      <a:pt x="30" y="43"/>
                    </a:cubicBezTo>
                    <a:cubicBezTo>
                      <a:pt x="29" y="45"/>
                      <a:pt x="28" y="48"/>
                      <a:pt x="28" y="50"/>
                    </a:cubicBezTo>
                    <a:cubicBezTo>
                      <a:pt x="28" y="50"/>
                      <a:pt x="28" y="51"/>
                      <a:pt x="28" y="51"/>
                    </a:cubicBezTo>
                    <a:cubicBezTo>
                      <a:pt x="29" y="50"/>
                      <a:pt x="29" y="50"/>
                      <a:pt x="30" y="49"/>
                    </a:cubicBezTo>
                    <a:cubicBezTo>
                      <a:pt x="31" y="47"/>
                      <a:pt x="32" y="48"/>
                      <a:pt x="32" y="50"/>
                    </a:cubicBezTo>
                    <a:cubicBezTo>
                      <a:pt x="31" y="52"/>
                      <a:pt x="30" y="54"/>
                      <a:pt x="30" y="57"/>
                    </a:cubicBezTo>
                    <a:cubicBezTo>
                      <a:pt x="30" y="57"/>
                      <a:pt x="31" y="57"/>
                      <a:pt x="31" y="57"/>
                    </a:cubicBezTo>
                    <a:cubicBezTo>
                      <a:pt x="32" y="56"/>
                      <a:pt x="34" y="51"/>
                      <a:pt x="34" y="55"/>
                    </a:cubicBezTo>
                    <a:cubicBezTo>
                      <a:pt x="33" y="58"/>
                      <a:pt x="33" y="60"/>
                      <a:pt x="32" y="62"/>
                    </a:cubicBezTo>
                    <a:cubicBezTo>
                      <a:pt x="32" y="63"/>
                      <a:pt x="32" y="63"/>
                      <a:pt x="33" y="63"/>
                    </a:cubicBezTo>
                    <a:cubicBezTo>
                      <a:pt x="34" y="62"/>
                      <a:pt x="36" y="58"/>
                      <a:pt x="36" y="61"/>
                    </a:cubicBezTo>
                    <a:cubicBezTo>
                      <a:pt x="36" y="64"/>
                      <a:pt x="34" y="66"/>
                      <a:pt x="34" y="69"/>
                    </a:cubicBezTo>
                    <a:cubicBezTo>
                      <a:pt x="34" y="70"/>
                      <a:pt x="35" y="70"/>
                      <a:pt x="35" y="70"/>
                    </a:cubicBezTo>
                    <a:cubicBezTo>
                      <a:pt x="35" y="70"/>
                      <a:pt x="38" y="66"/>
                      <a:pt x="38" y="68"/>
                    </a:cubicBezTo>
                    <a:cubicBezTo>
                      <a:pt x="38" y="70"/>
                      <a:pt x="37" y="72"/>
                      <a:pt x="37" y="74"/>
                    </a:cubicBezTo>
                    <a:cubicBezTo>
                      <a:pt x="37" y="75"/>
                      <a:pt x="37" y="75"/>
                      <a:pt x="38" y="74"/>
                    </a:cubicBezTo>
                    <a:cubicBezTo>
                      <a:pt x="39" y="73"/>
                      <a:pt x="40" y="71"/>
                      <a:pt x="40" y="75"/>
                    </a:cubicBezTo>
                    <a:cubicBezTo>
                      <a:pt x="39" y="77"/>
                      <a:pt x="39" y="78"/>
                      <a:pt x="39" y="80"/>
                    </a:cubicBezTo>
                    <a:cubicBezTo>
                      <a:pt x="39" y="80"/>
                      <a:pt x="39" y="81"/>
                      <a:pt x="40" y="80"/>
                    </a:cubicBezTo>
                    <a:cubicBezTo>
                      <a:pt x="41" y="79"/>
                      <a:pt x="42" y="75"/>
                      <a:pt x="42" y="79"/>
                    </a:cubicBezTo>
                    <a:cubicBezTo>
                      <a:pt x="41" y="81"/>
                      <a:pt x="41" y="83"/>
                      <a:pt x="41" y="86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2" y="85"/>
                      <a:pt x="43" y="84"/>
                      <a:pt x="44" y="83"/>
                    </a:cubicBezTo>
                    <a:cubicBezTo>
                      <a:pt x="43" y="85"/>
                      <a:pt x="42" y="89"/>
                      <a:pt x="43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1"/>
                      <a:pt x="45" y="91"/>
                      <a:pt x="45" y="90"/>
                    </a:cubicBezTo>
                    <a:cubicBezTo>
                      <a:pt x="47" y="87"/>
                      <a:pt x="46" y="91"/>
                      <a:pt x="45" y="92"/>
                    </a:cubicBezTo>
                    <a:cubicBezTo>
                      <a:pt x="45" y="94"/>
                      <a:pt x="45" y="96"/>
                      <a:pt x="44" y="99"/>
                    </a:cubicBezTo>
                    <a:cubicBezTo>
                      <a:pt x="44" y="99"/>
                      <a:pt x="45" y="99"/>
                      <a:pt x="45" y="99"/>
                    </a:cubicBezTo>
                    <a:cubicBezTo>
                      <a:pt x="46" y="98"/>
                      <a:pt x="48" y="95"/>
                      <a:pt x="48" y="95"/>
                    </a:cubicBezTo>
                    <a:cubicBezTo>
                      <a:pt x="48" y="98"/>
                      <a:pt x="46" y="102"/>
                      <a:pt x="46" y="105"/>
                    </a:cubicBezTo>
                    <a:cubicBezTo>
                      <a:pt x="43" y="96"/>
                      <a:pt x="39" y="87"/>
                      <a:pt x="36" y="77"/>
                    </a:cubicBezTo>
                    <a:cubicBezTo>
                      <a:pt x="32" y="66"/>
                      <a:pt x="28" y="54"/>
                      <a:pt x="23" y="43"/>
                    </a:cubicBezTo>
                    <a:cubicBezTo>
                      <a:pt x="18" y="31"/>
                      <a:pt x="13" y="1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4" y="6"/>
                      <a:pt x="17" y="5"/>
                      <a:pt x="19" y="5"/>
                    </a:cubicBezTo>
                    <a:cubicBezTo>
                      <a:pt x="27" y="29"/>
                      <a:pt x="36" y="52"/>
                      <a:pt x="43" y="76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7" y="106"/>
                      <a:pt x="47" y="106"/>
                    </a:cubicBezTo>
                    <a:cubicBezTo>
                      <a:pt x="49" y="104"/>
                      <a:pt x="51" y="100"/>
                      <a:pt x="50" y="106"/>
                    </a:cubicBezTo>
                    <a:cubicBezTo>
                      <a:pt x="49" y="108"/>
                      <a:pt x="49" y="110"/>
                      <a:pt x="49" y="113"/>
                    </a:cubicBezTo>
                    <a:cubicBezTo>
                      <a:pt x="48" y="110"/>
                      <a:pt x="47" y="108"/>
                      <a:pt x="46" y="106"/>
                    </a:cubicBezTo>
                    <a:close/>
                    <a:moveTo>
                      <a:pt x="19" y="40"/>
                    </a:moveTo>
                    <a:cubicBezTo>
                      <a:pt x="24" y="52"/>
                      <a:pt x="28" y="63"/>
                      <a:pt x="32" y="75"/>
                    </a:cubicBezTo>
                    <a:cubicBezTo>
                      <a:pt x="36" y="87"/>
                      <a:pt x="41" y="99"/>
                      <a:pt x="45" y="111"/>
                    </a:cubicBezTo>
                    <a:cubicBezTo>
                      <a:pt x="49" y="122"/>
                      <a:pt x="51" y="133"/>
                      <a:pt x="54" y="144"/>
                    </a:cubicBezTo>
                    <a:cubicBezTo>
                      <a:pt x="54" y="143"/>
                      <a:pt x="53" y="143"/>
                      <a:pt x="52" y="143"/>
                    </a:cubicBezTo>
                    <a:cubicBezTo>
                      <a:pt x="50" y="143"/>
                      <a:pt x="48" y="144"/>
                      <a:pt x="48" y="146"/>
                    </a:cubicBezTo>
                    <a:cubicBezTo>
                      <a:pt x="45" y="137"/>
                      <a:pt x="41" y="128"/>
                      <a:pt x="38" y="120"/>
                    </a:cubicBezTo>
                    <a:cubicBezTo>
                      <a:pt x="34" y="108"/>
                      <a:pt x="30" y="96"/>
                      <a:pt x="26" y="84"/>
                    </a:cubicBezTo>
                    <a:cubicBezTo>
                      <a:pt x="18" y="59"/>
                      <a:pt x="11" y="35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6" y="9"/>
                      <a:pt x="9" y="8"/>
                    </a:cubicBezTo>
                    <a:cubicBezTo>
                      <a:pt x="10" y="19"/>
                      <a:pt x="14" y="30"/>
                      <a:pt x="19" y="40"/>
                    </a:cubicBezTo>
                    <a:close/>
                    <a:moveTo>
                      <a:pt x="50" y="152"/>
                    </a:moveTo>
                    <a:cubicBezTo>
                      <a:pt x="50" y="152"/>
                      <a:pt x="50" y="151"/>
                      <a:pt x="50" y="151"/>
                    </a:cubicBezTo>
                    <a:cubicBezTo>
                      <a:pt x="50" y="150"/>
                      <a:pt x="50" y="149"/>
                      <a:pt x="50" y="148"/>
                    </a:cubicBezTo>
                    <a:cubicBezTo>
                      <a:pt x="51" y="142"/>
                      <a:pt x="56" y="148"/>
                      <a:pt x="56" y="149"/>
                    </a:cubicBezTo>
                    <a:cubicBezTo>
                      <a:pt x="56" y="149"/>
                      <a:pt x="56" y="149"/>
                      <a:pt x="56" y="149"/>
                    </a:cubicBezTo>
                    <a:cubicBezTo>
                      <a:pt x="56" y="149"/>
                      <a:pt x="56" y="150"/>
                      <a:pt x="56" y="150"/>
                    </a:cubicBezTo>
                    <a:cubicBezTo>
                      <a:pt x="56" y="150"/>
                      <a:pt x="57" y="150"/>
                      <a:pt x="57" y="151"/>
                    </a:cubicBezTo>
                    <a:cubicBezTo>
                      <a:pt x="57" y="152"/>
                      <a:pt x="58" y="153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60" y="156"/>
                      <a:pt x="62" y="155"/>
                      <a:pt x="61" y="154"/>
                    </a:cubicBezTo>
                    <a:cubicBezTo>
                      <a:pt x="60" y="151"/>
                      <a:pt x="59" y="147"/>
                      <a:pt x="61" y="144"/>
                    </a:cubicBezTo>
                    <a:cubicBezTo>
                      <a:pt x="62" y="140"/>
                      <a:pt x="66" y="146"/>
                      <a:pt x="67" y="147"/>
                    </a:cubicBezTo>
                    <a:cubicBezTo>
                      <a:pt x="68" y="149"/>
                      <a:pt x="69" y="150"/>
                      <a:pt x="69" y="152"/>
                    </a:cubicBezTo>
                    <a:cubicBezTo>
                      <a:pt x="70" y="154"/>
                      <a:pt x="72" y="152"/>
                      <a:pt x="72" y="151"/>
                    </a:cubicBezTo>
                    <a:cubicBezTo>
                      <a:pt x="71" y="149"/>
                      <a:pt x="71" y="148"/>
                      <a:pt x="71" y="146"/>
                    </a:cubicBezTo>
                    <a:cubicBezTo>
                      <a:pt x="71" y="145"/>
                      <a:pt x="72" y="139"/>
                      <a:pt x="74" y="142"/>
                    </a:cubicBezTo>
                    <a:cubicBezTo>
                      <a:pt x="73" y="151"/>
                      <a:pt x="75" y="160"/>
                      <a:pt x="75" y="169"/>
                    </a:cubicBezTo>
                    <a:cubicBezTo>
                      <a:pt x="75" y="169"/>
                      <a:pt x="74" y="169"/>
                      <a:pt x="74" y="169"/>
                    </a:cubicBezTo>
                    <a:cubicBezTo>
                      <a:pt x="72" y="170"/>
                      <a:pt x="69" y="171"/>
                      <a:pt x="67" y="172"/>
                    </a:cubicBezTo>
                    <a:cubicBezTo>
                      <a:pt x="65" y="170"/>
                      <a:pt x="64" y="168"/>
                      <a:pt x="63" y="166"/>
                    </a:cubicBezTo>
                    <a:cubicBezTo>
                      <a:pt x="59" y="161"/>
                      <a:pt x="53" y="157"/>
                      <a:pt x="50" y="152"/>
                    </a:cubicBezTo>
                    <a:close/>
                    <a:moveTo>
                      <a:pt x="74" y="182"/>
                    </a:moveTo>
                    <a:cubicBezTo>
                      <a:pt x="72" y="179"/>
                      <a:pt x="70" y="177"/>
                      <a:pt x="68" y="174"/>
                    </a:cubicBezTo>
                    <a:cubicBezTo>
                      <a:pt x="70" y="173"/>
                      <a:pt x="73" y="173"/>
                      <a:pt x="75" y="172"/>
                    </a:cubicBezTo>
                    <a:cubicBezTo>
                      <a:pt x="75" y="175"/>
                      <a:pt x="75" y="178"/>
                      <a:pt x="74" y="182"/>
                    </a:cubicBezTo>
                    <a:close/>
                    <a:moveTo>
                      <a:pt x="73" y="138"/>
                    </a:moveTo>
                    <a:cubicBezTo>
                      <a:pt x="72" y="138"/>
                      <a:pt x="71" y="138"/>
                      <a:pt x="70" y="139"/>
                    </a:cubicBezTo>
                    <a:cubicBezTo>
                      <a:pt x="70" y="140"/>
                      <a:pt x="69" y="141"/>
                      <a:pt x="69" y="141"/>
                    </a:cubicBezTo>
                    <a:cubicBezTo>
                      <a:pt x="66" y="131"/>
                      <a:pt x="60" y="122"/>
                      <a:pt x="57" y="112"/>
                    </a:cubicBezTo>
                    <a:cubicBezTo>
                      <a:pt x="54" y="99"/>
                      <a:pt x="50" y="87"/>
                      <a:pt x="46" y="75"/>
                    </a:cubicBezTo>
                    <a:cubicBezTo>
                      <a:pt x="38" y="51"/>
                      <a:pt x="30" y="28"/>
                      <a:pt x="22" y="4"/>
                    </a:cubicBezTo>
                    <a:cubicBezTo>
                      <a:pt x="23" y="4"/>
                      <a:pt x="24" y="3"/>
                      <a:pt x="25" y="3"/>
                    </a:cubicBezTo>
                    <a:cubicBezTo>
                      <a:pt x="32" y="11"/>
                      <a:pt x="34" y="24"/>
                      <a:pt x="37" y="34"/>
                    </a:cubicBezTo>
                    <a:cubicBezTo>
                      <a:pt x="41" y="46"/>
                      <a:pt x="45" y="58"/>
                      <a:pt x="50" y="70"/>
                    </a:cubicBezTo>
                    <a:cubicBezTo>
                      <a:pt x="54" y="82"/>
                      <a:pt x="59" y="94"/>
                      <a:pt x="63" y="106"/>
                    </a:cubicBezTo>
                    <a:cubicBezTo>
                      <a:pt x="67" y="117"/>
                      <a:pt x="70" y="127"/>
                      <a:pt x="73" y="13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2" name="Freeform 41"/>
              <p:cNvSpPr>
                <a:spLocks noEditPoints="1"/>
              </p:cNvSpPr>
              <p:nvPr/>
            </p:nvSpPr>
            <p:spPr bwMode="auto">
              <a:xfrm>
                <a:off x="2344477" y="1286400"/>
                <a:ext cx="238493" cy="221282"/>
              </a:xfrm>
              <a:custGeom>
                <a:avLst/>
                <a:gdLst>
                  <a:gd name="T0" fmla="*/ 103 w 123"/>
                  <a:gd name="T1" fmla="*/ 64 h 114"/>
                  <a:gd name="T2" fmla="*/ 35 w 123"/>
                  <a:gd name="T3" fmla="*/ 2 h 114"/>
                  <a:gd name="T4" fmla="*/ 5 w 123"/>
                  <a:gd name="T5" fmla="*/ 103 h 114"/>
                  <a:gd name="T6" fmla="*/ 23 w 123"/>
                  <a:gd name="T7" fmla="*/ 66 h 114"/>
                  <a:gd name="T8" fmla="*/ 40 w 123"/>
                  <a:gd name="T9" fmla="*/ 61 h 114"/>
                  <a:gd name="T10" fmla="*/ 98 w 123"/>
                  <a:gd name="T11" fmla="*/ 65 h 114"/>
                  <a:gd name="T12" fmla="*/ 93 w 123"/>
                  <a:gd name="T13" fmla="*/ 68 h 114"/>
                  <a:gd name="T14" fmla="*/ 56 w 123"/>
                  <a:gd name="T15" fmla="*/ 97 h 114"/>
                  <a:gd name="T16" fmla="*/ 76 w 123"/>
                  <a:gd name="T17" fmla="*/ 65 h 114"/>
                  <a:gd name="T18" fmla="*/ 38 w 123"/>
                  <a:gd name="T19" fmla="*/ 106 h 114"/>
                  <a:gd name="T20" fmla="*/ 59 w 123"/>
                  <a:gd name="T21" fmla="*/ 80 h 114"/>
                  <a:gd name="T22" fmla="*/ 28 w 123"/>
                  <a:gd name="T23" fmla="*/ 95 h 114"/>
                  <a:gd name="T24" fmla="*/ 52 w 123"/>
                  <a:gd name="T25" fmla="*/ 73 h 114"/>
                  <a:gd name="T26" fmla="*/ 39 w 123"/>
                  <a:gd name="T27" fmla="*/ 91 h 114"/>
                  <a:gd name="T28" fmla="*/ 12 w 123"/>
                  <a:gd name="T29" fmla="*/ 102 h 114"/>
                  <a:gd name="T30" fmla="*/ 45 w 123"/>
                  <a:gd name="T31" fmla="*/ 69 h 114"/>
                  <a:gd name="T32" fmla="*/ 47 w 123"/>
                  <a:gd name="T33" fmla="*/ 67 h 114"/>
                  <a:gd name="T34" fmla="*/ 6 w 123"/>
                  <a:gd name="T35" fmla="*/ 93 h 114"/>
                  <a:gd name="T36" fmla="*/ 35 w 123"/>
                  <a:gd name="T37" fmla="*/ 65 h 114"/>
                  <a:gd name="T38" fmla="*/ 8 w 123"/>
                  <a:gd name="T39" fmla="*/ 87 h 114"/>
                  <a:gd name="T40" fmla="*/ 7 w 123"/>
                  <a:gd name="T41" fmla="*/ 99 h 114"/>
                  <a:gd name="T42" fmla="*/ 40 w 123"/>
                  <a:gd name="T43" fmla="*/ 75 h 114"/>
                  <a:gd name="T44" fmla="*/ 50 w 123"/>
                  <a:gd name="T45" fmla="*/ 73 h 114"/>
                  <a:gd name="T46" fmla="*/ 11 w 123"/>
                  <a:gd name="T47" fmla="*/ 104 h 114"/>
                  <a:gd name="T48" fmla="*/ 40 w 123"/>
                  <a:gd name="T49" fmla="*/ 90 h 114"/>
                  <a:gd name="T50" fmla="*/ 59 w 123"/>
                  <a:gd name="T51" fmla="*/ 78 h 114"/>
                  <a:gd name="T52" fmla="*/ 51 w 123"/>
                  <a:gd name="T53" fmla="*/ 89 h 114"/>
                  <a:gd name="T54" fmla="*/ 36 w 123"/>
                  <a:gd name="T55" fmla="*/ 107 h 114"/>
                  <a:gd name="T56" fmla="*/ 45 w 123"/>
                  <a:gd name="T57" fmla="*/ 92 h 114"/>
                  <a:gd name="T58" fmla="*/ 77 w 123"/>
                  <a:gd name="T59" fmla="*/ 70 h 114"/>
                  <a:gd name="T60" fmla="*/ 46 w 123"/>
                  <a:gd name="T61" fmla="*/ 107 h 114"/>
                  <a:gd name="T62" fmla="*/ 88 w 123"/>
                  <a:gd name="T63" fmla="*/ 68 h 114"/>
                  <a:gd name="T64" fmla="*/ 57 w 123"/>
                  <a:gd name="T65" fmla="*/ 104 h 114"/>
                  <a:gd name="T66" fmla="*/ 60 w 123"/>
                  <a:gd name="T67" fmla="*/ 107 h 114"/>
                  <a:gd name="T68" fmla="*/ 99 w 123"/>
                  <a:gd name="T69" fmla="*/ 72 h 114"/>
                  <a:gd name="T70" fmla="*/ 61 w 123"/>
                  <a:gd name="T71" fmla="*/ 107 h 114"/>
                  <a:gd name="T72" fmla="*/ 75 w 123"/>
                  <a:gd name="T73" fmla="*/ 107 h 114"/>
                  <a:gd name="T74" fmla="*/ 84 w 123"/>
                  <a:gd name="T75" fmla="*/ 105 h 114"/>
                  <a:gd name="T76" fmla="*/ 100 w 123"/>
                  <a:gd name="T77" fmla="*/ 78 h 114"/>
                  <a:gd name="T78" fmla="*/ 105 w 123"/>
                  <a:gd name="T79" fmla="*/ 86 h 114"/>
                  <a:gd name="T80" fmla="*/ 110 w 123"/>
                  <a:gd name="T81" fmla="*/ 88 h 114"/>
                  <a:gd name="T82" fmla="*/ 92 w 123"/>
                  <a:gd name="T83" fmla="*/ 109 h 114"/>
                  <a:gd name="T84" fmla="*/ 100 w 123"/>
                  <a:gd name="T85" fmla="*/ 109 h 114"/>
                  <a:gd name="T86" fmla="*/ 112 w 123"/>
                  <a:gd name="T87" fmla="*/ 99 h 114"/>
                  <a:gd name="T88" fmla="*/ 109 w 123"/>
                  <a:gd name="T89" fmla="*/ 93 h 114"/>
                  <a:gd name="T90" fmla="*/ 116 w 123"/>
                  <a:gd name="T91" fmla="*/ 95 h 114"/>
                  <a:gd name="T92" fmla="*/ 110 w 123"/>
                  <a:gd name="T93" fmla="*/ 106 h 114"/>
                  <a:gd name="T94" fmla="*/ 117 w 123"/>
                  <a:gd name="T95" fmla="*/ 99 h 114"/>
                  <a:gd name="T96" fmla="*/ 114 w 123"/>
                  <a:gd name="T97" fmla="*/ 99 h 114"/>
                  <a:gd name="T98" fmla="*/ 107 w 123"/>
                  <a:gd name="T99" fmla="*/ 101 h 114"/>
                  <a:gd name="T100" fmla="*/ 102 w 123"/>
                  <a:gd name="T101" fmla="*/ 100 h 114"/>
                  <a:gd name="T102" fmla="*/ 112 w 123"/>
                  <a:gd name="T103" fmla="*/ 79 h 114"/>
                  <a:gd name="T104" fmla="*/ 119 w 123"/>
                  <a:gd name="T105" fmla="*/ 93 h 114"/>
                  <a:gd name="T106" fmla="*/ 106 w 123"/>
                  <a:gd name="T107" fmla="*/ 73 h 114"/>
                  <a:gd name="T108" fmla="*/ 72 w 123"/>
                  <a:gd name="T109" fmla="*/ 97 h 114"/>
                  <a:gd name="T110" fmla="*/ 40 w 123"/>
                  <a:gd name="T111" fmla="*/ 41 h 114"/>
                  <a:gd name="T112" fmla="*/ 94 w 123"/>
                  <a:gd name="T113" fmla="*/ 64 h 114"/>
                  <a:gd name="T114" fmla="*/ 16 w 123"/>
                  <a:gd name="T115" fmla="*/ 75 h 114"/>
                  <a:gd name="T116" fmla="*/ 18 w 123"/>
                  <a:gd name="T117" fmla="*/ 7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4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4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9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2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8"/>
                    </a:cubicBezTo>
                    <a:cubicBezTo>
                      <a:pt x="6" y="85"/>
                      <a:pt x="0" y="95"/>
                      <a:pt x="5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7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4" y="80"/>
                      <a:pt x="18" y="77"/>
                      <a:pt x="21" y="75"/>
                    </a:cubicBezTo>
                    <a:cubicBezTo>
                      <a:pt x="27" y="71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89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8"/>
                    </a:cubicBezTo>
                    <a:cubicBezTo>
                      <a:pt x="84" y="71"/>
                      <a:pt x="82" y="74"/>
                      <a:pt x="78" y="77"/>
                    </a:cubicBezTo>
                    <a:cubicBezTo>
                      <a:pt x="74" y="80"/>
                      <a:pt x="70" y="84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6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7" y="65"/>
                      <a:pt x="79" y="65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6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8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2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0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6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4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9"/>
                      <a:pt x="45" y="86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7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7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6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6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8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7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8" y="87"/>
                    </a:cubicBezTo>
                    <a:close/>
                    <a:moveTo>
                      <a:pt x="23" y="81"/>
                    </a:moveTo>
                    <a:cubicBezTo>
                      <a:pt x="26" y="78"/>
                      <a:pt x="31" y="75"/>
                      <a:pt x="35" y="72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3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5"/>
                      <a:pt x="35" y="87"/>
                    </a:cubicBezTo>
                    <a:cubicBezTo>
                      <a:pt x="28" y="94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8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80"/>
                      <a:pt x="48" y="81"/>
                    </a:cubicBezTo>
                    <a:cubicBezTo>
                      <a:pt x="45" y="84"/>
                      <a:pt x="42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5"/>
                    </a:cubicBezTo>
                    <a:cubicBezTo>
                      <a:pt x="62" y="75"/>
                      <a:pt x="62" y="75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6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3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6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7"/>
                      <a:pt x="70" y="80"/>
                      <a:pt x="67" y="84"/>
                    </a:cubicBezTo>
                    <a:cubicBezTo>
                      <a:pt x="64" y="88"/>
                      <a:pt x="60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7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7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1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6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1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6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4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5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3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1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9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5"/>
                      <a:pt x="107" y="83"/>
                      <a:pt x="108" y="82"/>
                    </a:cubicBezTo>
                    <a:cubicBezTo>
                      <a:pt x="109" y="82"/>
                      <a:pt x="112" y="79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7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5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6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5" y="106"/>
                    </a:cubicBezTo>
                    <a:cubicBezTo>
                      <a:pt x="101" y="110"/>
                      <a:pt x="107" y="104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9"/>
                    </a:cubicBezTo>
                    <a:cubicBezTo>
                      <a:pt x="94" y="109"/>
                      <a:pt x="95" y="108"/>
                      <a:pt x="95" y="108"/>
                    </a:cubicBezTo>
                    <a:cubicBezTo>
                      <a:pt x="96" y="107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3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6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8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7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100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8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3"/>
                    </a:cubicBezTo>
                    <a:cubicBezTo>
                      <a:pt x="117" y="93"/>
                      <a:pt x="116" y="94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5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1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2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7" y="95"/>
                      <a:pt x="89" y="93"/>
                    </a:cubicBezTo>
                    <a:cubicBezTo>
                      <a:pt x="95" y="86"/>
                      <a:pt x="100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7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7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2"/>
                      <a:pt x="96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1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70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29" y="68"/>
                      <a:pt x="24" y="72"/>
                      <a:pt x="18" y="76"/>
                    </a:cubicBezTo>
                    <a:cubicBezTo>
                      <a:pt x="15" y="78"/>
                      <a:pt x="13" y="81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3" name="Freeform 43"/>
              <p:cNvSpPr>
                <a:spLocks noEditPoints="1"/>
              </p:cNvSpPr>
              <p:nvPr/>
            </p:nvSpPr>
            <p:spPr bwMode="auto">
              <a:xfrm>
                <a:off x="1378364" y="1340507"/>
                <a:ext cx="162274" cy="18850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9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5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9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1" y="72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7"/>
                      <a:pt x="53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6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4" y="2"/>
                      <a:pt x="33" y="2"/>
                      <a:pt x="33" y="3"/>
                    </a:cubicBezTo>
                    <a:cubicBezTo>
                      <a:pt x="33" y="10"/>
                      <a:pt x="35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9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7" y="92"/>
                      <a:pt x="25" y="92"/>
                      <a:pt x="23" y="91"/>
                    </a:cubicBezTo>
                    <a:cubicBezTo>
                      <a:pt x="31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5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1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9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3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7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9" y="89"/>
                      <a:pt x="19" y="89"/>
                      <a:pt x="19" y="89"/>
                    </a:cubicBezTo>
                    <a:cubicBezTo>
                      <a:pt x="26" y="85"/>
                      <a:pt x="32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6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9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6" y="62"/>
                      <a:pt x="66" y="62"/>
                    </a:cubicBezTo>
                    <a:cubicBezTo>
                      <a:pt x="62" y="65"/>
                      <a:pt x="59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60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3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4" y="84"/>
                      <a:pt x="25" y="83"/>
                      <a:pt x="27" y="81"/>
                    </a:cubicBezTo>
                    <a:cubicBezTo>
                      <a:pt x="30" y="79"/>
                      <a:pt x="33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50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7" y="84"/>
                      <a:pt x="16" y="84"/>
                    </a:cubicBezTo>
                    <a:cubicBezTo>
                      <a:pt x="17" y="83"/>
                      <a:pt x="18" y="82"/>
                      <a:pt x="19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7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4" y="60"/>
                      <a:pt x="34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3" y="71"/>
                      <a:pt x="15" y="68"/>
                    </a:cubicBezTo>
                    <a:cubicBezTo>
                      <a:pt x="17" y="67"/>
                      <a:pt x="19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1"/>
                    </a:cubicBezTo>
                    <a:cubicBezTo>
                      <a:pt x="12" y="74"/>
                      <a:pt x="10" y="75"/>
                      <a:pt x="8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9" y="65"/>
                      <a:pt x="12" y="60"/>
                      <a:pt x="17" y="57"/>
                    </a:cubicBezTo>
                    <a:cubicBezTo>
                      <a:pt x="17" y="58"/>
                      <a:pt x="15" y="61"/>
                      <a:pt x="14" y="61"/>
                    </a:cubicBezTo>
                    <a:cubicBezTo>
                      <a:pt x="13" y="62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7" y="63"/>
                      <a:pt x="18" y="61"/>
                    </a:cubicBezTo>
                    <a:cubicBezTo>
                      <a:pt x="19" y="61"/>
                      <a:pt x="23" y="56"/>
                      <a:pt x="21" y="59"/>
                    </a:cubicBezTo>
                    <a:cubicBezTo>
                      <a:pt x="17" y="65"/>
                      <a:pt x="10" y="69"/>
                      <a:pt x="6" y="75"/>
                    </a:cubicBezTo>
                    <a:cubicBezTo>
                      <a:pt x="5" y="73"/>
                      <a:pt x="5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9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9" y="61"/>
                      <a:pt x="6" y="63"/>
                      <a:pt x="4" y="66"/>
                    </a:cubicBezTo>
                    <a:cubicBezTo>
                      <a:pt x="4" y="66"/>
                      <a:pt x="4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9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5" y="73"/>
                      <a:pt x="16" y="71"/>
                    </a:cubicBezTo>
                    <a:cubicBezTo>
                      <a:pt x="20" y="67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7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7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9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9" y="62"/>
                    </a:cubicBezTo>
                    <a:cubicBezTo>
                      <a:pt x="11" y="60"/>
                      <a:pt x="13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20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8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6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8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5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5" y="58"/>
                      <a:pt x="3" y="60"/>
                    </a:cubicBezTo>
                    <a:cubicBezTo>
                      <a:pt x="3" y="60"/>
                      <a:pt x="4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4" y="86"/>
                      <a:pt x="13" y="86"/>
                    </a:cubicBezTo>
                    <a:cubicBezTo>
                      <a:pt x="13" y="85"/>
                      <a:pt x="12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30" y="93"/>
                      <a:pt x="30" y="92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3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3" y="74"/>
                    </a:cubicBezTo>
                    <a:cubicBezTo>
                      <a:pt x="56" y="72"/>
                      <a:pt x="59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70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6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3" y="87"/>
                      <a:pt x="47" y="93"/>
                    </a:cubicBezTo>
                    <a:cubicBezTo>
                      <a:pt x="47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5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4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4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4" y="78"/>
                    </a:cubicBezTo>
                    <a:cubicBezTo>
                      <a:pt x="61" y="81"/>
                      <a:pt x="59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7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8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5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8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8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9" y="26"/>
                    </a:cubicBezTo>
                    <a:cubicBezTo>
                      <a:pt x="49" y="26"/>
                      <a:pt x="49" y="27"/>
                      <a:pt x="49" y="27"/>
                    </a:cubicBezTo>
                    <a:cubicBezTo>
                      <a:pt x="49" y="27"/>
                      <a:pt x="50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7" y="55"/>
                      <a:pt x="75" y="56"/>
                      <a:pt x="73" y="57"/>
                    </a:cubicBezTo>
                    <a:cubicBezTo>
                      <a:pt x="67" y="59"/>
                      <a:pt x="65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4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4" name="Freeform 44"/>
              <p:cNvSpPr>
                <a:spLocks noEditPoints="1"/>
              </p:cNvSpPr>
              <p:nvPr/>
            </p:nvSpPr>
            <p:spPr bwMode="auto">
              <a:xfrm>
                <a:off x="1189232" y="2816967"/>
                <a:ext cx="160635" cy="186041"/>
              </a:xfrm>
              <a:custGeom>
                <a:avLst/>
                <a:gdLst>
                  <a:gd name="T0" fmla="*/ 71 w 83"/>
                  <a:gd name="T1" fmla="*/ 85 h 96"/>
                  <a:gd name="T2" fmla="*/ 48 w 83"/>
                  <a:gd name="T3" fmla="*/ 0 h 96"/>
                  <a:gd name="T4" fmla="*/ 0 w 83"/>
                  <a:gd name="T5" fmla="*/ 56 h 96"/>
                  <a:gd name="T6" fmla="*/ 46 w 83"/>
                  <a:gd name="T7" fmla="*/ 74 h 96"/>
                  <a:gd name="T8" fmla="*/ 35 w 83"/>
                  <a:gd name="T9" fmla="*/ 86 h 96"/>
                  <a:gd name="T10" fmla="*/ 34 w 83"/>
                  <a:gd name="T11" fmla="*/ 71 h 96"/>
                  <a:gd name="T12" fmla="*/ 19 w 83"/>
                  <a:gd name="T13" fmla="*/ 89 h 96"/>
                  <a:gd name="T14" fmla="*/ 28 w 83"/>
                  <a:gd name="T15" fmla="*/ 85 h 96"/>
                  <a:gd name="T16" fmla="*/ 14 w 83"/>
                  <a:gd name="T17" fmla="*/ 86 h 96"/>
                  <a:gd name="T18" fmla="*/ 32 w 83"/>
                  <a:gd name="T19" fmla="*/ 72 h 96"/>
                  <a:gd name="T20" fmla="*/ 54 w 83"/>
                  <a:gd name="T21" fmla="*/ 71 h 96"/>
                  <a:gd name="T22" fmla="*/ 38 w 83"/>
                  <a:gd name="T23" fmla="*/ 76 h 96"/>
                  <a:gd name="T24" fmla="*/ 22 w 83"/>
                  <a:gd name="T25" fmla="*/ 85 h 96"/>
                  <a:gd name="T26" fmla="*/ 63 w 83"/>
                  <a:gd name="T27" fmla="*/ 60 h 96"/>
                  <a:gd name="T28" fmla="*/ 51 w 83"/>
                  <a:gd name="T29" fmla="*/ 55 h 96"/>
                  <a:gd name="T30" fmla="*/ 16 w 83"/>
                  <a:gd name="T31" fmla="*/ 84 h 96"/>
                  <a:gd name="T32" fmla="*/ 13 w 83"/>
                  <a:gd name="T33" fmla="*/ 80 h 96"/>
                  <a:gd name="T34" fmla="*/ 39 w 83"/>
                  <a:gd name="T35" fmla="*/ 57 h 96"/>
                  <a:gd name="T36" fmla="*/ 27 w 83"/>
                  <a:gd name="T37" fmla="*/ 63 h 96"/>
                  <a:gd name="T38" fmla="*/ 10 w 83"/>
                  <a:gd name="T39" fmla="*/ 81 h 96"/>
                  <a:gd name="T40" fmla="*/ 23 w 83"/>
                  <a:gd name="T41" fmla="*/ 61 h 96"/>
                  <a:gd name="T42" fmla="*/ 17 w 83"/>
                  <a:gd name="T43" fmla="*/ 57 h 96"/>
                  <a:gd name="T44" fmla="*/ 13 w 83"/>
                  <a:gd name="T45" fmla="*/ 65 h 96"/>
                  <a:gd name="T46" fmla="*/ 7 w 83"/>
                  <a:gd name="T47" fmla="*/ 60 h 96"/>
                  <a:gd name="T48" fmla="*/ 7 w 83"/>
                  <a:gd name="T49" fmla="*/ 60 h 96"/>
                  <a:gd name="T50" fmla="*/ 26 w 83"/>
                  <a:gd name="T51" fmla="*/ 58 h 96"/>
                  <a:gd name="T52" fmla="*/ 26 w 83"/>
                  <a:gd name="T53" fmla="*/ 57 h 96"/>
                  <a:gd name="T54" fmla="*/ 26 w 83"/>
                  <a:gd name="T55" fmla="*/ 57 h 96"/>
                  <a:gd name="T56" fmla="*/ 13 w 83"/>
                  <a:gd name="T57" fmla="*/ 62 h 96"/>
                  <a:gd name="T58" fmla="*/ 8 w 83"/>
                  <a:gd name="T59" fmla="*/ 61 h 96"/>
                  <a:gd name="T60" fmla="*/ 15 w 83"/>
                  <a:gd name="T61" fmla="*/ 62 h 96"/>
                  <a:gd name="T62" fmla="*/ 5 w 83"/>
                  <a:gd name="T63" fmla="*/ 61 h 96"/>
                  <a:gd name="T64" fmla="*/ 7 w 83"/>
                  <a:gd name="T65" fmla="*/ 57 h 96"/>
                  <a:gd name="T66" fmla="*/ 3 w 83"/>
                  <a:gd name="T67" fmla="*/ 59 h 96"/>
                  <a:gd name="T68" fmla="*/ 39 w 83"/>
                  <a:gd name="T69" fmla="*/ 60 h 96"/>
                  <a:gd name="T70" fmla="*/ 29 w 83"/>
                  <a:gd name="T71" fmla="*/ 92 h 96"/>
                  <a:gd name="T72" fmla="*/ 61 w 83"/>
                  <a:gd name="T73" fmla="*/ 66 h 96"/>
                  <a:gd name="T74" fmla="*/ 34 w 83"/>
                  <a:gd name="T75" fmla="*/ 93 h 96"/>
                  <a:gd name="T76" fmla="*/ 40 w 83"/>
                  <a:gd name="T77" fmla="*/ 93 h 96"/>
                  <a:gd name="T78" fmla="*/ 47 w 83"/>
                  <a:gd name="T79" fmla="*/ 92 h 96"/>
                  <a:gd name="T80" fmla="*/ 54 w 83"/>
                  <a:gd name="T81" fmla="*/ 89 h 96"/>
                  <a:gd name="T82" fmla="*/ 70 w 83"/>
                  <a:gd name="T83" fmla="*/ 78 h 96"/>
                  <a:gd name="T84" fmla="*/ 63 w 83"/>
                  <a:gd name="T85" fmla="*/ 87 h 96"/>
                  <a:gd name="T86" fmla="*/ 67 w 83"/>
                  <a:gd name="T87" fmla="*/ 80 h 96"/>
                  <a:gd name="T88" fmla="*/ 77 w 83"/>
                  <a:gd name="T89" fmla="*/ 66 h 96"/>
                  <a:gd name="T90" fmla="*/ 77 w 83"/>
                  <a:gd name="T91" fmla="*/ 63 h 96"/>
                  <a:gd name="T92" fmla="*/ 44 w 83"/>
                  <a:gd name="T93" fmla="*/ 90 h 96"/>
                  <a:gd name="T94" fmla="*/ 44 w 83"/>
                  <a:gd name="T95" fmla="*/ 85 h 96"/>
                  <a:gd name="T96" fmla="*/ 71 w 83"/>
                  <a:gd name="T97" fmla="*/ 60 h 96"/>
                  <a:gd name="T98" fmla="*/ 34 w 83"/>
                  <a:gd name="T99" fmla="*/ 27 h 96"/>
                  <a:gd name="T100" fmla="*/ 48 w 83"/>
                  <a:gd name="T101" fmla="*/ 25 h 96"/>
                  <a:gd name="T102" fmla="*/ 60 w 83"/>
                  <a:gd name="T103" fmla="*/ 55 h 96"/>
                  <a:gd name="T104" fmla="*/ 34 w 83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0" y="69"/>
                      <a:pt x="3" y="79"/>
                      <a:pt x="10" y="86"/>
                    </a:cubicBezTo>
                    <a:cubicBezTo>
                      <a:pt x="18" y="94"/>
                      <a:pt x="31" y="96"/>
                      <a:pt x="42" y="96"/>
                    </a:cubicBezTo>
                    <a:cubicBezTo>
                      <a:pt x="52" y="96"/>
                      <a:pt x="63" y="92"/>
                      <a:pt x="71" y="85"/>
                    </a:cubicBezTo>
                    <a:cubicBezTo>
                      <a:pt x="77" y="80"/>
                      <a:pt x="80" y="71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6"/>
                      <a:pt x="52" y="9"/>
                      <a:pt x="50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9" y="0"/>
                      <a:pt x="49" y="0"/>
                      <a:pt x="48" y="0"/>
                    </a:cubicBezTo>
                    <a:cubicBezTo>
                      <a:pt x="44" y="0"/>
                      <a:pt x="40" y="1"/>
                      <a:pt x="35" y="0"/>
                    </a:cubicBezTo>
                    <a:cubicBezTo>
                      <a:pt x="34" y="0"/>
                      <a:pt x="34" y="0"/>
                      <a:pt x="34" y="1"/>
                    </a:cubicBezTo>
                    <a:cubicBezTo>
                      <a:pt x="33" y="1"/>
                      <a:pt x="33" y="1"/>
                      <a:pt x="33" y="2"/>
                    </a:cubicBezTo>
                    <a:cubicBezTo>
                      <a:pt x="32" y="9"/>
                      <a:pt x="34" y="16"/>
                      <a:pt x="33" y="24"/>
                    </a:cubicBezTo>
                    <a:cubicBezTo>
                      <a:pt x="16" y="23"/>
                      <a:pt x="2" y="40"/>
                      <a:pt x="0" y="56"/>
                    </a:cubicBezTo>
                    <a:cubicBezTo>
                      <a:pt x="0" y="57"/>
                      <a:pt x="0" y="57"/>
                      <a:pt x="0" y="57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2"/>
                      <a:pt x="28" y="92"/>
                    </a:cubicBezTo>
                    <a:cubicBezTo>
                      <a:pt x="26" y="92"/>
                      <a:pt x="24" y="91"/>
                      <a:pt x="23" y="91"/>
                    </a:cubicBezTo>
                    <a:cubicBezTo>
                      <a:pt x="30" y="85"/>
                      <a:pt x="38" y="79"/>
                      <a:pt x="46" y="74"/>
                    </a:cubicBezTo>
                    <a:cubicBezTo>
                      <a:pt x="49" y="72"/>
                      <a:pt x="51" y="70"/>
                      <a:pt x="54" y="67"/>
                    </a:cubicBezTo>
                    <a:cubicBezTo>
                      <a:pt x="56" y="66"/>
                      <a:pt x="58" y="64"/>
                      <a:pt x="61" y="62"/>
                    </a:cubicBezTo>
                    <a:cubicBezTo>
                      <a:pt x="63" y="61"/>
                      <a:pt x="64" y="59"/>
                      <a:pt x="62" y="62"/>
                    </a:cubicBezTo>
                    <a:cubicBezTo>
                      <a:pt x="57" y="68"/>
                      <a:pt x="50" y="72"/>
                      <a:pt x="45" y="77"/>
                    </a:cubicBezTo>
                    <a:cubicBezTo>
                      <a:pt x="41" y="80"/>
                      <a:pt x="39" y="83"/>
                      <a:pt x="35" y="86"/>
                    </a:cubicBezTo>
                    <a:cubicBezTo>
                      <a:pt x="34" y="87"/>
                      <a:pt x="32" y="89"/>
                      <a:pt x="31" y="90"/>
                    </a:cubicBezTo>
                    <a:cubicBezTo>
                      <a:pt x="30" y="91"/>
                      <a:pt x="29" y="91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6"/>
                      <a:pt x="34" y="71"/>
                    </a:cubicBezTo>
                    <a:cubicBezTo>
                      <a:pt x="38" y="68"/>
                      <a:pt x="41" y="65"/>
                      <a:pt x="45" y="62"/>
                    </a:cubicBezTo>
                    <a:cubicBezTo>
                      <a:pt x="47" y="61"/>
                      <a:pt x="51" y="58"/>
                      <a:pt x="53" y="57"/>
                    </a:cubicBezTo>
                    <a:cubicBezTo>
                      <a:pt x="47" y="63"/>
                      <a:pt x="40" y="68"/>
                      <a:pt x="33" y="74"/>
                    </a:cubicBezTo>
                    <a:cubicBezTo>
                      <a:pt x="28" y="79"/>
                      <a:pt x="22" y="82"/>
                      <a:pt x="18" y="88"/>
                    </a:cubicBezTo>
                    <a:cubicBezTo>
                      <a:pt x="18" y="88"/>
                      <a:pt x="19" y="89"/>
                      <a:pt x="19" y="89"/>
                    </a:cubicBezTo>
                    <a:cubicBezTo>
                      <a:pt x="25" y="84"/>
                      <a:pt x="31" y="80"/>
                      <a:pt x="37" y="75"/>
                    </a:cubicBezTo>
                    <a:cubicBezTo>
                      <a:pt x="44" y="70"/>
                      <a:pt x="50" y="64"/>
                      <a:pt x="58" y="60"/>
                    </a:cubicBezTo>
                    <a:cubicBezTo>
                      <a:pt x="55" y="61"/>
                      <a:pt x="52" y="64"/>
                      <a:pt x="49" y="67"/>
                    </a:cubicBezTo>
                    <a:cubicBezTo>
                      <a:pt x="45" y="70"/>
                      <a:pt x="41" y="73"/>
                      <a:pt x="38" y="76"/>
                    </a:cubicBezTo>
                    <a:cubicBezTo>
                      <a:pt x="34" y="79"/>
                      <a:pt x="32" y="83"/>
                      <a:pt x="28" y="85"/>
                    </a:cubicBezTo>
                    <a:cubicBezTo>
                      <a:pt x="26" y="87"/>
                      <a:pt x="24" y="88"/>
                      <a:pt x="22" y="90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7"/>
                    </a:moveTo>
                    <a:cubicBezTo>
                      <a:pt x="16" y="87"/>
                      <a:pt x="16" y="87"/>
                      <a:pt x="16" y="87"/>
                    </a:cubicBezTo>
                    <a:cubicBezTo>
                      <a:pt x="15" y="87"/>
                      <a:pt x="15" y="86"/>
                      <a:pt x="14" y="86"/>
                    </a:cubicBezTo>
                    <a:cubicBezTo>
                      <a:pt x="20" y="81"/>
                      <a:pt x="26" y="75"/>
                      <a:pt x="32" y="70"/>
                    </a:cubicBezTo>
                    <a:cubicBezTo>
                      <a:pt x="35" y="67"/>
                      <a:pt x="39" y="64"/>
                      <a:pt x="43" y="62"/>
                    </a:cubicBezTo>
                    <a:cubicBezTo>
                      <a:pt x="45" y="60"/>
                      <a:pt x="46" y="59"/>
                      <a:pt x="48" y="58"/>
                    </a:cubicBezTo>
                    <a:cubicBezTo>
                      <a:pt x="52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6" y="77"/>
                      <a:pt x="21" y="81"/>
                      <a:pt x="16" y="87"/>
                    </a:cubicBezTo>
                    <a:close/>
                    <a:moveTo>
                      <a:pt x="48" y="76"/>
                    </a:moveTo>
                    <a:cubicBezTo>
                      <a:pt x="53" y="71"/>
                      <a:pt x="59" y="67"/>
                      <a:pt x="64" y="61"/>
                    </a:cubicBezTo>
                    <a:cubicBezTo>
                      <a:pt x="65" y="61"/>
                      <a:pt x="65" y="61"/>
                      <a:pt x="66" y="61"/>
                    </a:cubicBezTo>
                    <a:cubicBezTo>
                      <a:pt x="62" y="64"/>
                      <a:pt x="58" y="68"/>
                      <a:pt x="54" y="71"/>
                    </a:cubicBezTo>
                    <a:cubicBezTo>
                      <a:pt x="49" y="75"/>
                      <a:pt x="43" y="80"/>
                      <a:pt x="38" y="85"/>
                    </a:cubicBezTo>
                    <a:cubicBezTo>
                      <a:pt x="41" y="82"/>
                      <a:pt x="44" y="78"/>
                      <a:pt x="48" y="76"/>
                    </a:cubicBezTo>
                    <a:close/>
                    <a:moveTo>
                      <a:pt x="45" y="73"/>
                    </a:moveTo>
                    <a:cubicBezTo>
                      <a:pt x="41" y="76"/>
                      <a:pt x="37" y="79"/>
                      <a:pt x="32" y="82"/>
                    </a:cubicBezTo>
                    <a:cubicBezTo>
                      <a:pt x="34" y="80"/>
                      <a:pt x="36" y="78"/>
                      <a:pt x="38" y="76"/>
                    </a:cubicBezTo>
                    <a:cubicBezTo>
                      <a:pt x="45" y="70"/>
                      <a:pt x="52" y="65"/>
                      <a:pt x="59" y="59"/>
                    </a:cubicBezTo>
                    <a:cubicBezTo>
                      <a:pt x="59" y="59"/>
                      <a:pt x="59" y="58"/>
                      <a:pt x="59" y="58"/>
                    </a:cubicBezTo>
                    <a:cubicBezTo>
                      <a:pt x="53" y="61"/>
                      <a:pt x="47" y="66"/>
                      <a:pt x="42" y="70"/>
                    </a:cubicBezTo>
                    <a:cubicBezTo>
                      <a:pt x="35" y="75"/>
                      <a:pt x="29" y="81"/>
                      <a:pt x="21" y="86"/>
                    </a:cubicBezTo>
                    <a:cubicBezTo>
                      <a:pt x="18" y="88"/>
                      <a:pt x="21" y="86"/>
                      <a:pt x="22" y="85"/>
                    </a:cubicBezTo>
                    <a:cubicBezTo>
                      <a:pt x="23" y="83"/>
                      <a:pt x="25" y="82"/>
                      <a:pt x="26" y="81"/>
                    </a:cubicBezTo>
                    <a:cubicBezTo>
                      <a:pt x="29" y="78"/>
                      <a:pt x="32" y="76"/>
                      <a:pt x="35" y="73"/>
                    </a:cubicBezTo>
                    <a:cubicBezTo>
                      <a:pt x="42" y="68"/>
                      <a:pt x="48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1" y="69"/>
                      <a:pt x="45" y="73"/>
                    </a:cubicBezTo>
                    <a:close/>
                    <a:moveTo>
                      <a:pt x="39" y="66"/>
                    </a:moveTo>
                    <a:cubicBezTo>
                      <a:pt x="41" y="64"/>
                      <a:pt x="42" y="63"/>
                      <a:pt x="44" y="62"/>
                    </a:cubicBezTo>
                    <a:cubicBezTo>
                      <a:pt x="46" y="60"/>
                      <a:pt x="49" y="58"/>
                      <a:pt x="51" y="56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2" y="55"/>
                      <a:pt x="52" y="55"/>
                      <a:pt x="53" y="55"/>
                    </a:cubicBezTo>
                    <a:cubicBezTo>
                      <a:pt x="53" y="55"/>
                      <a:pt x="54" y="56"/>
                      <a:pt x="54" y="56"/>
                    </a:cubicBezTo>
                    <a:cubicBezTo>
                      <a:pt x="49" y="59"/>
                      <a:pt x="44" y="62"/>
                      <a:pt x="39" y="66"/>
                    </a:cubicBezTo>
                    <a:close/>
                    <a:moveTo>
                      <a:pt x="17" y="82"/>
                    </a:moveTo>
                    <a:cubicBezTo>
                      <a:pt x="17" y="82"/>
                      <a:pt x="16" y="83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2" y="67"/>
                      <a:pt x="38" y="62"/>
                      <a:pt x="45" y="57"/>
                    </a:cubicBezTo>
                    <a:cubicBezTo>
                      <a:pt x="45" y="56"/>
                      <a:pt x="45" y="56"/>
                      <a:pt x="44" y="56"/>
                    </a:cubicBezTo>
                    <a:cubicBezTo>
                      <a:pt x="31" y="60"/>
                      <a:pt x="23" y="72"/>
                      <a:pt x="13" y="80"/>
                    </a:cubicBezTo>
                    <a:cubicBezTo>
                      <a:pt x="12" y="80"/>
                      <a:pt x="11" y="81"/>
                      <a:pt x="10" y="81"/>
                    </a:cubicBezTo>
                    <a:cubicBezTo>
                      <a:pt x="11" y="80"/>
                      <a:pt x="13" y="78"/>
                      <a:pt x="14" y="76"/>
                    </a:cubicBezTo>
                    <a:cubicBezTo>
                      <a:pt x="17" y="74"/>
                      <a:pt x="20" y="71"/>
                      <a:pt x="22" y="69"/>
                    </a:cubicBezTo>
                    <a:cubicBezTo>
                      <a:pt x="27" y="66"/>
                      <a:pt x="31" y="63"/>
                      <a:pt x="34" y="59"/>
                    </a:cubicBezTo>
                    <a:cubicBezTo>
                      <a:pt x="36" y="58"/>
                      <a:pt x="38" y="58"/>
                      <a:pt x="39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8" y="73"/>
                      <a:pt x="17" y="82"/>
                    </a:cubicBezTo>
                    <a:close/>
                    <a:moveTo>
                      <a:pt x="8" y="78"/>
                    </a:moveTo>
                    <a:cubicBezTo>
                      <a:pt x="12" y="76"/>
                      <a:pt x="16" y="72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1"/>
                      <a:pt x="30" y="60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26" y="67"/>
                      <a:pt x="15" y="72"/>
                      <a:pt x="10" y="81"/>
                    </a:cubicBezTo>
                    <a:cubicBezTo>
                      <a:pt x="9" y="80"/>
                      <a:pt x="8" y="79"/>
                      <a:pt x="8" y="78"/>
                    </a:cubicBezTo>
                    <a:close/>
                    <a:moveTo>
                      <a:pt x="6" y="76"/>
                    </a:moveTo>
                    <a:cubicBezTo>
                      <a:pt x="9" y="73"/>
                      <a:pt x="12" y="70"/>
                      <a:pt x="15" y="67"/>
                    </a:cubicBezTo>
                    <a:cubicBezTo>
                      <a:pt x="17" y="66"/>
                      <a:pt x="18" y="64"/>
                      <a:pt x="20" y="63"/>
                    </a:cubicBezTo>
                    <a:cubicBezTo>
                      <a:pt x="21" y="61"/>
                      <a:pt x="27" y="55"/>
                      <a:pt x="23" y="61"/>
                    </a:cubicBezTo>
                    <a:cubicBezTo>
                      <a:pt x="20" y="65"/>
                      <a:pt x="17" y="68"/>
                      <a:pt x="14" y="71"/>
                    </a:cubicBezTo>
                    <a:cubicBezTo>
                      <a:pt x="12" y="73"/>
                      <a:pt x="9" y="75"/>
                      <a:pt x="7" y="77"/>
                    </a:cubicBezTo>
                    <a:cubicBezTo>
                      <a:pt x="7" y="77"/>
                      <a:pt x="7" y="76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4"/>
                      <a:pt x="12" y="60"/>
                      <a:pt x="17" y="57"/>
                    </a:cubicBezTo>
                    <a:cubicBezTo>
                      <a:pt x="16" y="57"/>
                      <a:pt x="14" y="60"/>
                      <a:pt x="13" y="61"/>
                    </a:cubicBezTo>
                    <a:cubicBezTo>
                      <a:pt x="12" y="62"/>
                      <a:pt x="11" y="63"/>
                      <a:pt x="10" y="64"/>
                    </a:cubicBezTo>
                    <a:cubicBezTo>
                      <a:pt x="8" y="66"/>
                      <a:pt x="6" y="69"/>
                      <a:pt x="5" y="71"/>
                    </a:cubicBezTo>
                    <a:cubicBezTo>
                      <a:pt x="5" y="71"/>
                      <a:pt x="5" y="72"/>
                      <a:pt x="5" y="72"/>
                    </a:cubicBezTo>
                    <a:cubicBezTo>
                      <a:pt x="8" y="70"/>
                      <a:pt x="11" y="67"/>
                      <a:pt x="13" y="65"/>
                    </a:cubicBezTo>
                    <a:cubicBezTo>
                      <a:pt x="15" y="63"/>
                      <a:pt x="16" y="62"/>
                      <a:pt x="18" y="60"/>
                    </a:cubicBezTo>
                    <a:cubicBezTo>
                      <a:pt x="18" y="60"/>
                      <a:pt x="22" y="55"/>
                      <a:pt x="20" y="59"/>
                    </a:cubicBezTo>
                    <a:cubicBezTo>
                      <a:pt x="16" y="65"/>
                      <a:pt x="10" y="69"/>
                      <a:pt x="6" y="74"/>
                    </a:cubicBezTo>
                    <a:cubicBezTo>
                      <a:pt x="5" y="72"/>
                      <a:pt x="4" y="70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7"/>
                      <a:pt x="11" y="56"/>
                    </a:cubicBezTo>
                    <a:cubicBezTo>
                      <a:pt x="14" y="54"/>
                      <a:pt x="11" y="57"/>
                      <a:pt x="11" y="58"/>
                    </a:cubicBezTo>
                    <a:cubicBezTo>
                      <a:pt x="8" y="60"/>
                      <a:pt x="5" y="63"/>
                      <a:pt x="3" y="66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4" y="62"/>
                      <a:pt x="6" y="61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6"/>
                      <a:pt x="9" y="77"/>
                      <a:pt x="8" y="77"/>
                    </a:cubicBezTo>
                    <a:cubicBezTo>
                      <a:pt x="9" y="77"/>
                      <a:pt x="10" y="75"/>
                      <a:pt x="11" y="75"/>
                    </a:cubicBezTo>
                    <a:cubicBezTo>
                      <a:pt x="12" y="73"/>
                      <a:pt x="14" y="72"/>
                      <a:pt x="16" y="70"/>
                    </a:cubicBezTo>
                    <a:cubicBezTo>
                      <a:pt x="20" y="67"/>
                      <a:pt x="23" y="62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8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4"/>
                      <a:pt x="18" y="71"/>
                      <a:pt x="11" y="76"/>
                    </a:cubicBezTo>
                    <a:close/>
                    <a:moveTo>
                      <a:pt x="26" y="57"/>
                    </a:moveTo>
                    <a:cubicBezTo>
                      <a:pt x="18" y="62"/>
                      <a:pt x="13" y="69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5" y="62"/>
                    </a:moveTo>
                    <a:cubicBezTo>
                      <a:pt x="14" y="64"/>
                      <a:pt x="12" y="65"/>
                      <a:pt x="11" y="66"/>
                    </a:cubicBezTo>
                    <a:cubicBezTo>
                      <a:pt x="9" y="68"/>
                      <a:pt x="7" y="69"/>
                      <a:pt x="6" y="70"/>
                    </a:cubicBezTo>
                    <a:cubicBezTo>
                      <a:pt x="8" y="67"/>
                      <a:pt x="10" y="64"/>
                      <a:pt x="13" y="62"/>
                    </a:cubicBezTo>
                    <a:cubicBezTo>
                      <a:pt x="15" y="60"/>
                      <a:pt x="17" y="59"/>
                      <a:pt x="18" y="56"/>
                    </a:cubicBezTo>
                    <a:cubicBezTo>
                      <a:pt x="18" y="56"/>
                      <a:pt x="18" y="55"/>
                      <a:pt x="18" y="55"/>
                    </a:cubicBezTo>
                    <a:cubicBezTo>
                      <a:pt x="13" y="58"/>
                      <a:pt x="9" y="62"/>
                      <a:pt x="6" y="65"/>
                    </a:cubicBezTo>
                    <a:cubicBezTo>
                      <a:pt x="4" y="67"/>
                      <a:pt x="4" y="66"/>
                      <a:pt x="5" y="64"/>
                    </a:cubicBezTo>
                    <a:cubicBezTo>
                      <a:pt x="6" y="63"/>
                      <a:pt x="7" y="62"/>
                      <a:pt x="8" y="61"/>
                    </a:cubicBezTo>
                    <a:cubicBezTo>
                      <a:pt x="10" y="59"/>
                      <a:pt x="12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6" y="55"/>
                      <a:pt x="19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19" y="58"/>
                      <a:pt x="17" y="60"/>
                      <a:pt x="15" y="62"/>
                    </a:cubicBezTo>
                    <a:close/>
                    <a:moveTo>
                      <a:pt x="5" y="61"/>
                    </a:moveTo>
                    <a:cubicBezTo>
                      <a:pt x="5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6"/>
                      <a:pt x="7" y="59"/>
                      <a:pt x="5" y="61"/>
                    </a:cubicBezTo>
                    <a:close/>
                    <a:moveTo>
                      <a:pt x="3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7" y="56"/>
                      <a:pt x="8" y="55"/>
                      <a:pt x="8" y="55"/>
                    </a:cubicBezTo>
                    <a:cubicBezTo>
                      <a:pt x="8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7"/>
                    </a:cubicBezTo>
                    <a:cubicBezTo>
                      <a:pt x="6" y="59"/>
                      <a:pt x="4" y="61"/>
                      <a:pt x="3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9"/>
                      <a:pt x="3" y="57"/>
                    </a:cubicBezTo>
                    <a:cubicBezTo>
                      <a:pt x="4" y="56"/>
                      <a:pt x="5" y="56"/>
                      <a:pt x="7" y="55"/>
                    </a:cubicBezTo>
                    <a:cubicBezTo>
                      <a:pt x="6" y="56"/>
                      <a:pt x="4" y="58"/>
                      <a:pt x="3" y="59"/>
                    </a:cubicBezTo>
                    <a:cubicBezTo>
                      <a:pt x="3" y="59"/>
                      <a:pt x="3" y="60"/>
                      <a:pt x="3" y="59"/>
                    </a:cubicBezTo>
                    <a:close/>
                    <a:moveTo>
                      <a:pt x="10" y="82"/>
                    </a:moveTo>
                    <a:cubicBezTo>
                      <a:pt x="21" y="75"/>
                      <a:pt x="28" y="65"/>
                      <a:pt x="40" y="59"/>
                    </a:cubicBezTo>
                    <a:cubicBezTo>
                      <a:pt x="40" y="59"/>
                      <a:pt x="44" y="56"/>
                      <a:pt x="43" y="57"/>
                    </a:cubicBezTo>
                    <a:cubicBezTo>
                      <a:pt x="41" y="58"/>
                      <a:pt x="40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4" y="74"/>
                      <a:pt x="18" y="79"/>
                      <a:pt x="13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2" y="84"/>
                      <a:pt x="11" y="83"/>
                      <a:pt x="10" y="82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30" y="92"/>
                      <a:pt x="30" y="92"/>
                    </a:cubicBezTo>
                    <a:cubicBezTo>
                      <a:pt x="30" y="92"/>
                      <a:pt x="31" y="91"/>
                      <a:pt x="31" y="91"/>
                    </a:cubicBezTo>
                    <a:cubicBezTo>
                      <a:pt x="32" y="90"/>
                      <a:pt x="33" y="89"/>
                      <a:pt x="34" y="89"/>
                    </a:cubicBezTo>
                    <a:cubicBezTo>
                      <a:pt x="40" y="84"/>
                      <a:pt x="46" y="79"/>
                      <a:pt x="52" y="74"/>
                    </a:cubicBezTo>
                    <a:cubicBezTo>
                      <a:pt x="55" y="71"/>
                      <a:pt x="58" y="69"/>
                      <a:pt x="61" y="66"/>
                    </a:cubicBezTo>
                    <a:cubicBezTo>
                      <a:pt x="63" y="65"/>
                      <a:pt x="64" y="63"/>
                      <a:pt x="66" y="62"/>
                    </a:cubicBezTo>
                    <a:cubicBezTo>
                      <a:pt x="66" y="62"/>
                      <a:pt x="67" y="61"/>
                      <a:pt x="68" y="61"/>
                    </a:cubicBezTo>
                    <a:cubicBezTo>
                      <a:pt x="69" y="60"/>
                      <a:pt x="69" y="60"/>
                      <a:pt x="70" y="60"/>
                    </a:cubicBezTo>
                    <a:cubicBezTo>
                      <a:pt x="59" y="72"/>
                      <a:pt x="45" y="81"/>
                      <a:pt x="34" y="92"/>
                    </a:cubicBezTo>
                    <a:cubicBezTo>
                      <a:pt x="34" y="93"/>
                      <a:pt x="34" y="93"/>
                      <a:pt x="34" y="93"/>
                    </a:cubicBezTo>
                    <a:cubicBezTo>
                      <a:pt x="47" y="84"/>
                      <a:pt x="59" y="75"/>
                      <a:pt x="70" y="65"/>
                    </a:cubicBezTo>
                    <a:cubicBezTo>
                      <a:pt x="69" y="65"/>
                      <a:pt x="68" y="66"/>
                      <a:pt x="67" y="67"/>
                    </a:cubicBezTo>
                    <a:cubicBezTo>
                      <a:pt x="64" y="70"/>
                      <a:pt x="60" y="73"/>
                      <a:pt x="57" y="76"/>
                    </a:cubicBezTo>
                    <a:cubicBezTo>
                      <a:pt x="51" y="82"/>
                      <a:pt x="45" y="87"/>
                      <a:pt x="39" y="93"/>
                    </a:cubicBezTo>
                    <a:cubicBezTo>
                      <a:pt x="39" y="93"/>
                      <a:pt x="39" y="94"/>
                      <a:pt x="40" y="93"/>
                    </a:cubicBezTo>
                    <a:cubicBezTo>
                      <a:pt x="51" y="85"/>
                      <a:pt x="62" y="76"/>
                      <a:pt x="73" y="66"/>
                    </a:cubicBezTo>
                    <a:cubicBezTo>
                      <a:pt x="73" y="66"/>
                      <a:pt x="73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1"/>
                      <a:pt x="52" y="86"/>
                      <a:pt x="47" y="92"/>
                    </a:cubicBezTo>
                    <a:cubicBezTo>
                      <a:pt x="46" y="92"/>
                      <a:pt x="47" y="93"/>
                      <a:pt x="47" y="92"/>
                    </a:cubicBezTo>
                    <a:cubicBezTo>
                      <a:pt x="57" y="86"/>
                      <a:pt x="65" y="77"/>
                      <a:pt x="74" y="70"/>
                    </a:cubicBezTo>
                    <a:cubicBezTo>
                      <a:pt x="75" y="69"/>
                      <a:pt x="76" y="68"/>
                      <a:pt x="76" y="67"/>
                    </a:cubicBezTo>
                    <a:cubicBezTo>
                      <a:pt x="75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8" y="85"/>
                      <a:pt x="54" y="89"/>
                    </a:cubicBezTo>
                    <a:cubicBezTo>
                      <a:pt x="54" y="90"/>
                      <a:pt x="54" y="90"/>
                      <a:pt x="54" y="90"/>
                    </a:cubicBezTo>
                    <a:cubicBezTo>
                      <a:pt x="61" y="87"/>
                      <a:pt x="67" y="81"/>
                      <a:pt x="72" y="76"/>
                    </a:cubicBezTo>
                    <a:cubicBezTo>
                      <a:pt x="73" y="76"/>
                      <a:pt x="74" y="74"/>
                      <a:pt x="75" y="73"/>
                    </a:cubicBezTo>
                    <a:cubicBezTo>
                      <a:pt x="75" y="74"/>
                      <a:pt x="75" y="74"/>
                      <a:pt x="75" y="74"/>
                    </a:cubicBezTo>
                    <a:cubicBezTo>
                      <a:pt x="73" y="76"/>
                      <a:pt x="72" y="77"/>
                      <a:pt x="70" y="78"/>
                    </a:cubicBezTo>
                    <a:cubicBezTo>
                      <a:pt x="67" y="81"/>
                      <a:pt x="64" y="85"/>
                      <a:pt x="61" y="88"/>
                    </a:cubicBezTo>
                    <a:cubicBezTo>
                      <a:pt x="61" y="89"/>
                      <a:pt x="60" y="89"/>
                      <a:pt x="60" y="89"/>
                    </a:cubicBezTo>
                    <a:cubicBezTo>
                      <a:pt x="55" y="92"/>
                      <a:pt x="49" y="93"/>
                      <a:pt x="42" y="93"/>
                    </a:cubicBezTo>
                    <a:cubicBezTo>
                      <a:pt x="38" y="94"/>
                      <a:pt x="33" y="93"/>
                      <a:pt x="29" y="92"/>
                    </a:cubicBezTo>
                    <a:close/>
                    <a:moveTo>
                      <a:pt x="63" y="87"/>
                    </a:moveTo>
                    <a:cubicBezTo>
                      <a:pt x="65" y="85"/>
                      <a:pt x="68" y="82"/>
                      <a:pt x="70" y="80"/>
                    </a:cubicBezTo>
                    <a:cubicBezTo>
                      <a:pt x="71" y="78"/>
                      <a:pt x="73" y="77"/>
                      <a:pt x="74" y="76"/>
                    </a:cubicBezTo>
                    <a:cubicBezTo>
                      <a:pt x="71" y="80"/>
                      <a:pt x="68" y="84"/>
                      <a:pt x="63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4" y="82"/>
                      <a:pt x="62" y="84"/>
                      <a:pt x="60" y="86"/>
                    </a:cubicBezTo>
                    <a:cubicBezTo>
                      <a:pt x="59" y="87"/>
                      <a:pt x="53" y="91"/>
                      <a:pt x="57" y="87"/>
                    </a:cubicBezTo>
                    <a:cubicBezTo>
                      <a:pt x="61" y="83"/>
                      <a:pt x="65" y="79"/>
                      <a:pt x="69" y="75"/>
                    </a:cubicBezTo>
                    <a:cubicBezTo>
                      <a:pt x="72" y="73"/>
                      <a:pt x="76" y="70"/>
                      <a:pt x="78" y="66"/>
                    </a:cubicBezTo>
                    <a:cubicBezTo>
                      <a:pt x="78" y="66"/>
                      <a:pt x="77" y="65"/>
                      <a:pt x="77" y="66"/>
                    </a:cubicBezTo>
                    <a:cubicBezTo>
                      <a:pt x="73" y="70"/>
                      <a:pt x="68" y="73"/>
                      <a:pt x="63" y="78"/>
                    </a:cubicBezTo>
                    <a:cubicBezTo>
                      <a:pt x="61" y="80"/>
                      <a:pt x="58" y="82"/>
                      <a:pt x="56" y="85"/>
                    </a:cubicBezTo>
                    <a:cubicBezTo>
                      <a:pt x="54" y="87"/>
                      <a:pt x="50" y="90"/>
                      <a:pt x="48" y="91"/>
                    </a:cubicBezTo>
                    <a:cubicBezTo>
                      <a:pt x="58" y="82"/>
                      <a:pt x="67" y="73"/>
                      <a:pt x="76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7" y="63"/>
                      <a:pt x="78" y="62"/>
                      <a:pt x="78" y="62"/>
                    </a:cubicBezTo>
                    <a:cubicBezTo>
                      <a:pt x="78" y="62"/>
                      <a:pt x="78" y="61"/>
                      <a:pt x="78" y="61"/>
                    </a:cubicBezTo>
                    <a:cubicBezTo>
                      <a:pt x="71" y="67"/>
                      <a:pt x="65" y="72"/>
                      <a:pt x="59" y="78"/>
                    </a:cubicBezTo>
                    <a:cubicBezTo>
                      <a:pt x="55" y="80"/>
                      <a:pt x="52" y="83"/>
                      <a:pt x="49" y="86"/>
                    </a:cubicBezTo>
                    <a:cubicBezTo>
                      <a:pt x="47" y="87"/>
                      <a:pt x="46" y="88"/>
                      <a:pt x="44" y="90"/>
                    </a:cubicBezTo>
                    <a:cubicBezTo>
                      <a:pt x="49" y="85"/>
                      <a:pt x="54" y="80"/>
                      <a:pt x="59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5" y="59"/>
                      <a:pt x="75" y="59"/>
                    </a:cubicBezTo>
                    <a:cubicBezTo>
                      <a:pt x="69" y="65"/>
                      <a:pt x="62" y="70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6"/>
                      <a:pt x="40" y="88"/>
                      <a:pt x="38" y="89"/>
                    </a:cubicBezTo>
                    <a:cubicBezTo>
                      <a:pt x="38" y="89"/>
                      <a:pt x="37" y="91"/>
                      <a:pt x="36" y="91"/>
                    </a:cubicBezTo>
                    <a:cubicBezTo>
                      <a:pt x="36" y="91"/>
                      <a:pt x="36" y="91"/>
                      <a:pt x="37" y="91"/>
                    </a:cubicBezTo>
                    <a:cubicBezTo>
                      <a:pt x="43" y="85"/>
                      <a:pt x="49" y="80"/>
                      <a:pt x="55" y="74"/>
                    </a:cubicBezTo>
                    <a:cubicBezTo>
                      <a:pt x="61" y="69"/>
                      <a:pt x="66" y="65"/>
                      <a:pt x="71" y="60"/>
                    </a:cubicBezTo>
                    <a:cubicBezTo>
                      <a:pt x="73" y="59"/>
                      <a:pt x="76" y="57"/>
                      <a:pt x="78" y="58"/>
                    </a:cubicBezTo>
                    <a:cubicBezTo>
                      <a:pt x="78" y="58"/>
                      <a:pt x="78" y="58"/>
                      <a:pt x="79" y="58"/>
                    </a:cubicBezTo>
                    <a:cubicBezTo>
                      <a:pt x="79" y="59"/>
                      <a:pt x="78" y="60"/>
                      <a:pt x="78" y="61"/>
                    </a:cubicBezTo>
                    <a:cubicBezTo>
                      <a:pt x="78" y="65"/>
                      <a:pt x="77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6"/>
                      <a:pt x="36" y="26"/>
                    </a:cubicBezTo>
                    <a:cubicBezTo>
                      <a:pt x="37" y="18"/>
                      <a:pt x="35" y="11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0"/>
                      <a:pt x="48" y="18"/>
                      <a:pt x="48" y="25"/>
                    </a:cubicBezTo>
                    <a:cubicBezTo>
                      <a:pt x="48" y="26"/>
                      <a:pt x="48" y="26"/>
                      <a:pt x="49" y="26"/>
                    </a:cubicBezTo>
                    <a:cubicBezTo>
                      <a:pt x="49" y="26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5"/>
                    </a:cubicBezTo>
                    <a:cubicBezTo>
                      <a:pt x="76" y="55"/>
                      <a:pt x="74" y="55"/>
                      <a:pt x="72" y="56"/>
                    </a:cubicBezTo>
                    <a:cubicBezTo>
                      <a:pt x="67" y="58"/>
                      <a:pt x="64" y="58"/>
                      <a:pt x="60" y="55"/>
                    </a:cubicBezTo>
                    <a:cubicBezTo>
                      <a:pt x="53" y="51"/>
                      <a:pt x="45" y="52"/>
                      <a:pt x="38" y="54"/>
                    </a:cubicBezTo>
                    <a:cubicBezTo>
                      <a:pt x="33" y="56"/>
                      <a:pt x="30" y="56"/>
                      <a:pt x="25" y="54"/>
                    </a:cubicBezTo>
                    <a:cubicBezTo>
                      <a:pt x="22" y="53"/>
                      <a:pt x="19" y="52"/>
                      <a:pt x="16" y="52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39"/>
                      <a:pt x="19" y="25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5" name="Freeform 45"/>
              <p:cNvSpPr>
                <a:spLocks noEditPoints="1"/>
              </p:cNvSpPr>
              <p:nvPr/>
            </p:nvSpPr>
            <p:spPr bwMode="auto">
              <a:xfrm>
                <a:off x="2392739" y="3132313"/>
                <a:ext cx="160635" cy="187680"/>
              </a:xfrm>
              <a:custGeom>
                <a:avLst/>
                <a:gdLst>
                  <a:gd name="T0" fmla="*/ 70 w 83"/>
                  <a:gd name="T1" fmla="*/ 86 h 97"/>
                  <a:gd name="T2" fmla="*/ 48 w 83"/>
                  <a:gd name="T3" fmla="*/ 1 h 97"/>
                  <a:gd name="T4" fmla="*/ 0 w 83"/>
                  <a:gd name="T5" fmla="*/ 57 h 97"/>
                  <a:gd name="T6" fmla="*/ 46 w 83"/>
                  <a:gd name="T7" fmla="*/ 74 h 97"/>
                  <a:gd name="T8" fmla="*/ 35 w 83"/>
                  <a:gd name="T9" fmla="*/ 87 h 97"/>
                  <a:gd name="T10" fmla="*/ 34 w 83"/>
                  <a:gd name="T11" fmla="*/ 72 h 97"/>
                  <a:gd name="T12" fmla="*/ 19 w 83"/>
                  <a:gd name="T13" fmla="*/ 89 h 97"/>
                  <a:gd name="T14" fmla="*/ 28 w 83"/>
                  <a:gd name="T15" fmla="*/ 86 h 97"/>
                  <a:gd name="T16" fmla="*/ 14 w 83"/>
                  <a:gd name="T17" fmla="*/ 86 h 97"/>
                  <a:gd name="T18" fmla="*/ 32 w 83"/>
                  <a:gd name="T19" fmla="*/ 72 h 97"/>
                  <a:gd name="T20" fmla="*/ 54 w 83"/>
                  <a:gd name="T21" fmla="*/ 72 h 97"/>
                  <a:gd name="T22" fmla="*/ 38 w 83"/>
                  <a:gd name="T23" fmla="*/ 77 h 97"/>
                  <a:gd name="T24" fmla="*/ 22 w 83"/>
                  <a:gd name="T25" fmla="*/ 86 h 97"/>
                  <a:gd name="T26" fmla="*/ 62 w 83"/>
                  <a:gd name="T27" fmla="*/ 61 h 97"/>
                  <a:gd name="T28" fmla="*/ 51 w 83"/>
                  <a:gd name="T29" fmla="*/ 56 h 97"/>
                  <a:gd name="T30" fmla="*/ 16 w 83"/>
                  <a:gd name="T31" fmla="*/ 84 h 97"/>
                  <a:gd name="T32" fmla="*/ 13 w 83"/>
                  <a:gd name="T33" fmla="*/ 81 h 97"/>
                  <a:gd name="T34" fmla="*/ 39 w 83"/>
                  <a:gd name="T35" fmla="*/ 58 h 97"/>
                  <a:gd name="T36" fmla="*/ 27 w 83"/>
                  <a:gd name="T37" fmla="*/ 63 h 97"/>
                  <a:gd name="T38" fmla="*/ 10 w 83"/>
                  <a:gd name="T39" fmla="*/ 82 h 97"/>
                  <a:gd name="T40" fmla="*/ 22 w 83"/>
                  <a:gd name="T41" fmla="*/ 62 h 97"/>
                  <a:gd name="T42" fmla="*/ 17 w 83"/>
                  <a:gd name="T43" fmla="*/ 57 h 97"/>
                  <a:gd name="T44" fmla="*/ 13 w 83"/>
                  <a:gd name="T45" fmla="*/ 65 h 97"/>
                  <a:gd name="T46" fmla="*/ 7 w 83"/>
                  <a:gd name="T47" fmla="*/ 61 h 97"/>
                  <a:gd name="T48" fmla="*/ 7 w 83"/>
                  <a:gd name="T49" fmla="*/ 61 h 97"/>
                  <a:gd name="T50" fmla="*/ 26 w 83"/>
                  <a:gd name="T51" fmla="*/ 59 h 97"/>
                  <a:gd name="T52" fmla="*/ 26 w 83"/>
                  <a:gd name="T53" fmla="*/ 58 h 97"/>
                  <a:gd name="T54" fmla="*/ 26 w 83"/>
                  <a:gd name="T55" fmla="*/ 58 h 97"/>
                  <a:gd name="T56" fmla="*/ 13 w 83"/>
                  <a:gd name="T57" fmla="*/ 63 h 97"/>
                  <a:gd name="T58" fmla="*/ 8 w 83"/>
                  <a:gd name="T59" fmla="*/ 62 h 97"/>
                  <a:gd name="T60" fmla="*/ 15 w 83"/>
                  <a:gd name="T61" fmla="*/ 63 h 97"/>
                  <a:gd name="T62" fmla="*/ 4 w 83"/>
                  <a:gd name="T63" fmla="*/ 62 h 97"/>
                  <a:gd name="T64" fmla="*/ 7 w 83"/>
                  <a:gd name="T65" fmla="*/ 58 h 97"/>
                  <a:gd name="T66" fmla="*/ 3 w 83"/>
                  <a:gd name="T67" fmla="*/ 60 h 97"/>
                  <a:gd name="T68" fmla="*/ 39 w 83"/>
                  <a:gd name="T69" fmla="*/ 61 h 97"/>
                  <a:gd name="T70" fmla="*/ 29 w 83"/>
                  <a:gd name="T71" fmla="*/ 93 h 97"/>
                  <a:gd name="T72" fmla="*/ 61 w 83"/>
                  <a:gd name="T73" fmla="*/ 67 h 97"/>
                  <a:gd name="T74" fmla="*/ 34 w 83"/>
                  <a:gd name="T75" fmla="*/ 94 h 97"/>
                  <a:gd name="T76" fmla="*/ 40 w 83"/>
                  <a:gd name="T77" fmla="*/ 94 h 97"/>
                  <a:gd name="T78" fmla="*/ 47 w 83"/>
                  <a:gd name="T79" fmla="*/ 93 h 97"/>
                  <a:gd name="T80" fmla="*/ 54 w 83"/>
                  <a:gd name="T81" fmla="*/ 90 h 97"/>
                  <a:gd name="T82" fmla="*/ 70 w 83"/>
                  <a:gd name="T83" fmla="*/ 79 h 97"/>
                  <a:gd name="T84" fmla="*/ 63 w 83"/>
                  <a:gd name="T85" fmla="*/ 88 h 97"/>
                  <a:gd name="T86" fmla="*/ 66 w 83"/>
                  <a:gd name="T87" fmla="*/ 81 h 97"/>
                  <a:gd name="T88" fmla="*/ 77 w 83"/>
                  <a:gd name="T89" fmla="*/ 66 h 97"/>
                  <a:gd name="T90" fmla="*/ 77 w 83"/>
                  <a:gd name="T91" fmla="*/ 64 h 97"/>
                  <a:gd name="T92" fmla="*/ 44 w 83"/>
                  <a:gd name="T93" fmla="*/ 90 h 97"/>
                  <a:gd name="T94" fmla="*/ 44 w 83"/>
                  <a:gd name="T95" fmla="*/ 85 h 97"/>
                  <a:gd name="T96" fmla="*/ 71 w 83"/>
                  <a:gd name="T97" fmla="*/ 60 h 97"/>
                  <a:gd name="T98" fmla="*/ 33 w 83"/>
                  <a:gd name="T99" fmla="*/ 27 h 97"/>
                  <a:gd name="T100" fmla="*/ 48 w 83"/>
                  <a:gd name="T101" fmla="*/ 26 h 97"/>
                  <a:gd name="T102" fmla="*/ 59 w 83"/>
                  <a:gd name="T103" fmla="*/ 56 h 97"/>
                  <a:gd name="T104" fmla="*/ 33 w 83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0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7"/>
                      <a:pt x="52" y="10"/>
                      <a:pt x="50" y="2"/>
                    </a:cubicBezTo>
                    <a:cubicBezTo>
                      <a:pt x="50" y="2"/>
                      <a:pt x="50" y="1"/>
                      <a:pt x="49" y="1"/>
                    </a:cubicBezTo>
                    <a:cubicBezTo>
                      <a:pt x="49" y="1"/>
                      <a:pt x="49" y="1"/>
                      <a:pt x="48" y="1"/>
                    </a:cubicBezTo>
                    <a:cubicBezTo>
                      <a:pt x="44" y="1"/>
                      <a:pt x="39" y="2"/>
                      <a:pt x="35" y="1"/>
                    </a:cubicBezTo>
                    <a:cubicBezTo>
                      <a:pt x="34" y="0"/>
                      <a:pt x="34" y="1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1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4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1" y="70"/>
                      <a:pt x="54" y="68"/>
                    </a:cubicBezTo>
                    <a:cubicBezTo>
                      <a:pt x="56" y="66"/>
                      <a:pt x="58" y="65"/>
                      <a:pt x="60" y="63"/>
                    </a:cubicBezTo>
                    <a:cubicBezTo>
                      <a:pt x="62" y="61"/>
                      <a:pt x="64" y="60"/>
                      <a:pt x="62" y="63"/>
                    </a:cubicBezTo>
                    <a:cubicBezTo>
                      <a:pt x="57" y="69"/>
                      <a:pt x="50" y="73"/>
                      <a:pt x="45" y="78"/>
                    </a:cubicBezTo>
                    <a:cubicBezTo>
                      <a:pt x="41" y="80"/>
                      <a:pt x="38" y="84"/>
                      <a:pt x="35" y="87"/>
                    </a:cubicBezTo>
                    <a:cubicBezTo>
                      <a:pt x="34" y="88"/>
                      <a:pt x="32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7" y="69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6" y="63"/>
                      <a:pt x="40" y="69"/>
                      <a:pt x="33" y="75"/>
                    </a:cubicBezTo>
                    <a:cubicBezTo>
                      <a:pt x="28" y="79"/>
                      <a:pt x="22" y="83"/>
                      <a:pt x="18" y="89"/>
                    </a:cubicBezTo>
                    <a:cubicBezTo>
                      <a:pt x="18" y="89"/>
                      <a:pt x="18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1"/>
                      <a:pt x="50" y="64"/>
                      <a:pt x="57" y="60"/>
                    </a:cubicBezTo>
                    <a:cubicBezTo>
                      <a:pt x="54" y="62"/>
                      <a:pt x="52" y="65"/>
                      <a:pt x="49" y="67"/>
                    </a:cubicBezTo>
                    <a:cubicBezTo>
                      <a:pt x="45" y="70"/>
                      <a:pt x="41" y="73"/>
                      <a:pt x="38" y="77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3" y="89"/>
                      <a:pt x="22" y="91"/>
                    </a:cubicBezTo>
                    <a:cubicBezTo>
                      <a:pt x="20" y="90"/>
                      <a:pt x="18" y="89"/>
                      <a:pt x="16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4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5" y="68"/>
                      <a:pt x="39" y="65"/>
                      <a:pt x="42" y="62"/>
                    </a:cubicBezTo>
                    <a:cubicBezTo>
                      <a:pt x="44" y="61"/>
                      <a:pt x="46" y="60"/>
                      <a:pt x="48" y="58"/>
                    </a:cubicBezTo>
                    <a:cubicBezTo>
                      <a:pt x="52" y="55"/>
                      <a:pt x="48" y="59"/>
                      <a:pt x="47" y="60"/>
                    </a:cubicBezTo>
                    <a:cubicBezTo>
                      <a:pt x="41" y="64"/>
                      <a:pt x="36" y="68"/>
                      <a:pt x="32" y="72"/>
                    </a:cubicBezTo>
                    <a:cubicBezTo>
                      <a:pt x="26" y="78"/>
                      <a:pt x="20" y="82"/>
                      <a:pt x="16" y="88"/>
                    </a:cubicBezTo>
                    <a:close/>
                    <a:moveTo>
                      <a:pt x="47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4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8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7" y="76"/>
                    </a:cubicBezTo>
                    <a:close/>
                    <a:moveTo>
                      <a:pt x="45" y="74"/>
                    </a:moveTo>
                    <a:cubicBezTo>
                      <a:pt x="41" y="77"/>
                      <a:pt x="37" y="80"/>
                      <a:pt x="32" y="83"/>
                    </a:cubicBezTo>
                    <a:cubicBezTo>
                      <a:pt x="34" y="81"/>
                      <a:pt x="36" y="79"/>
                      <a:pt x="38" y="77"/>
                    </a:cubicBezTo>
                    <a:cubicBezTo>
                      <a:pt x="44" y="71"/>
                      <a:pt x="52" y="65"/>
                      <a:pt x="59" y="60"/>
                    </a:cubicBezTo>
                    <a:cubicBezTo>
                      <a:pt x="59" y="59"/>
                      <a:pt x="59" y="59"/>
                      <a:pt x="59" y="59"/>
                    </a:cubicBezTo>
                    <a:cubicBezTo>
                      <a:pt x="52" y="62"/>
                      <a:pt x="47" y="67"/>
                      <a:pt x="42" y="71"/>
                    </a:cubicBezTo>
                    <a:cubicBezTo>
                      <a:pt x="35" y="76"/>
                      <a:pt x="28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1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7" y="58"/>
                      <a:pt x="60" y="60"/>
                      <a:pt x="62" y="61"/>
                    </a:cubicBezTo>
                    <a:cubicBezTo>
                      <a:pt x="56" y="65"/>
                      <a:pt x="51" y="70"/>
                      <a:pt x="45" y="74"/>
                    </a:cubicBezTo>
                    <a:close/>
                    <a:moveTo>
                      <a:pt x="39" y="66"/>
                    </a:moveTo>
                    <a:cubicBezTo>
                      <a:pt x="41" y="65"/>
                      <a:pt x="42" y="64"/>
                      <a:pt x="43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3" y="56"/>
                      <a:pt x="53" y="56"/>
                      <a:pt x="54" y="56"/>
                    </a:cubicBezTo>
                    <a:cubicBezTo>
                      <a:pt x="49" y="59"/>
                      <a:pt x="44" y="63"/>
                      <a:pt x="39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6" y="83"/>
                      <a:pt x="17" y="82"/>
                      <a:pt x="18" y="82"/>
                    </a:cubicBezTo>
                    <a:cubicBezTo>
                      <a:pt x="21" y="79"/>
                      <a:pt x="23" y="76"/>
                      <a:pt x="26" y="73"/>
                    </a:cubicBezTo>
                    <a:cubicBezTo>
                      <a:pt x="32" y="67"/>
                      <a:pt x="38" y="62"/>
                      <a:pt x="44" y="57"/>
                    </a:cubicBezTo>
                    <a:cubicBezTo>
                      <a:pt x="45" y="57"/>
                      <a:pt x="44" y="57"/>
                      <a:pt x="44" y="57"/>
                    </a:cubicBezTo>
                    <a:cubicBezTo>
                      <a:pt x="31" y="61"/>
                      <a:pt x="23" y="73"/>
                      <a:pt x="13" y="81"/>
                    </a:cubicBezTo>
                    <a:cubicBezTo>
                      <a:pt x="12" y="81"/>
                      <a:pt x="10" y="82"/>
                      <a:pt x="10" y="82"/>
                    </a:cubicBezTo>
                    <a:cubicBezTo>
                      <a:pt x="11" y="80"/>
                      <a:pt x="13" y="79"/>
                      <a:pt x="14" y="77"/>
                    </a:cubicBezTo>
                    <a:cubicBezTo>
                      <a:pt x="17" y="74"/>
                      <a:pt x="19" y="72"/>
                      <a:pt x="22" y="70"/>
                    </a:cubicBezTo>
                    <a:cubicBezTo>
                      <a:pt x="26" y="67"/>
                      <a:pt x="31" y="63"/>
                      <a:pt x="34" y="59"/>
                    </a:cubicBezTo>
                    <a:cubicBezTo>
                      <a:pt x="36" y="59"/>
                      <a:pt x="37" y="58"/>
                      <a:pt x="39" y="58"/>
                    </a:cubicBezTo>
                    <a:cubicBezTo>
                      <a:pt x="43" y="57"/>
                      <a:pt x="47" y="56"/>
                      <a:pt x="50" y="56"/>
                    </a:cubicBezTo>
                    <a:cubicBezTo>
                      <a:pt x="38" y="64"/>
                      <a:pt x="28" y="73"/>
                      <a:pt x="17" y="83"/>
                    </a:cubicBezTo>
                    <a:close/>
                    <a:moveTo>
                      <a:pt x="7" y="79"/>
                    </a:moveTo>
                    <a:cubicBezTo>
                      <a:pt x="12" y="76"/>
                      <a:pt x="16" y="73"/>
                      <a:pt x="20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0"/>
                      <a:pt x="33" y="60"/>
                      <a:pt x="33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5" y="73"/>
                      <a:pt x="10" y="82"/>
                    </a:cubicBezTo>
                    <a:cubicBezTo>
                      <a:pt x="9" y="81"/>
                      <a:pt x="8" y="80"/>
                      <a:pt x="7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6" y="67"/>
                      <a:pt x="18" y="65"/>
                      <a:pt x="20" y="64"/>
                    </a:cubicBezTo>
                    <a:cubicBezTo>
                      <a:pt x="21" y="62"/>
                      <a:pt x="27" y="56"/>
                      <a:pt x="22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6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3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4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3"/>
                      <a:pt x="17" y="61"/>
                    </a:cubicBezTo>
                    <a:cubicBezTo>
                      <a:pt x="18" y="61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9" y="58"/>
                      <a:pt x="11" y="57"/>
                    </a:cubicBezTo>
                    <a:cubicBezTo>
                      <a:pt x="14" y="55"/>
                      <a:pt x="11" y="58"/>
                      <a:pt x="10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5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7" y="59"/>
                      <a:pt x="29" y="59"/>
                      <a:pt x="30" y="59"/>
                    </a:cubicBezTo>
                    <a:cubicBezTo>
                      <a:pt x="30" y="59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6"/>
                    </a:cubicBezTo>
                    <a:cubicBezTo>
                      <a:pt x="8" y="73"/>
                      <a:pt x="12" y="69"/>
                      <a:pt x="15" y="66"/>
                    </a:cubicBezTo>
                    <a:cubicBezTo>
                      <a:pt x="18" y="64"/>
                      <a:pt x="20" y="61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3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3" y="64"/>
                      <a:pt x="12" y="66"/>
                      <a:pt x="10" y="67"/>
                    </a:cubicBezTo>
                    <a:cubicBezTo>
                      <a:pt x="9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7" y="56"/>
                    </a:cubicBezTo>
                    <a:cubicBezTo>
                      <a:pt x="13" y="58"/>
                      <a:pt x="9" y="62"/>
                      <a:pt x="5" y="66"/>
                    </a:cubicBezTo>
                    <a:cubicBezTo>
                      <a:pt x="3" y="68"/>
                      <a:pt x="4" y="66"/>
                      <a:pt x="5" y="64"/>
                    </a:cubicBezTo>
                    <a:cubicBezTo>
                      <a:pt x="6" y="63"/>
                      <a:pt x="7" y="63"/>
                      <a:pt x="8" y="62"/>
                    </a:cubicBezTo>
                    <a:cubicBezTo>
                      <a:pt x="10" y="60"/>
                      <a:pt x="12" y="58"/>
                      <a:pt x="13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6" y="56"/>
                      <a:pt x="19" y="56"/>
                      <a:pt x="21" y="57"/>
                    </a:cubicBezTo>
                    <a:cubicBezTo>
                      <a:pt x="21" y="57"/>
                      <a:pt x="22" y="57"/>
                      <a:pt x="22" y="57"/>
                    </a:cubicBezTo>
                    <a:cubicBezTo>
                      <a:pt x="19" y="59"/>
                      <a:pt x="17" y="61"/>
                      <a:pt x="15" y="63"/>
                    </a:cubicBezTo>
                    <a:close/>
                    <a:moveTo>
                      <a:pt x="4" y="62"/>
                    </a:moveTo>
                    <a:cubicBezTo>
                      <a:pt x="5" y="61"/>
                      <a:pt x="6" y="60"/>
                      <a:pt x="6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9" y="57"/>
                      <a:pt x="7" y="59"/>
                      <a:pt x="4" y="62"/>
                    </a:cubicBezTo>
                    <a:close/>
                    <a:moveTo>
                      <a:pt x="3" y="60"/>
                    </a:moveTo>
                    <a:cubicBezTo>
                      <a:pt x="4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8" y="56"/>
                      <a:pt x="7" y="57"/>
                      <a:pt x="7" y="58"/>
                    </a:cubicBezTo>
                    <a:cubicBezTo>
                      <a:pt x="5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5" y="57"/>
                      <a:pt x="4" y="58"/>
                      <a:pt x="3" y="60"/>
                    </a:cubicBezTo>
                    <a:cubicBezTo>
                      <a:pt x="2" y="60"/>
                      <a:pt x="3" y="60"/>
                      <a:pt x="3" y="60"/>
                    </a:cubicBezTo>
                    <a:close/>
                    <a:moveTo>
                      <a:pt x="10" y="83"/>
                    </a:moveTo>
                    <a:cubicBezTo>
                      <a:pt x="21" y="76"/>
                      <a:pt x="28" y="66"/>
                      <a:pt x="39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1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8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0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2" y="65"/>
                      <a:pt x="64" y="64"/>
                      <a:pt x="65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8" y="61"/>
                      <a:pt x="69" y="61"/>
                      <a:pt x="69" y="61"/>
                    </a:cubicBezTo>
                    <a:cubicBezTo>
                      <a:pt x="59" y="73"/>
                      <a:pt x="45" y="81"/>
                      <a:pt x="34" y="93"/>
                    </a:cubicBezTo>
                    <a:cubicBezTo>
                      <a:pt x="33" y="93"/>
                      <a:pt x="34" y="94"/>
                      <a:pt x="34" y="94"/>
                    </a:cubicBezTo>
                    <a:cubicBezTo>
                      <a:pt x="46" y="85"/>
                      <a:pt x="58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0" y="74"/>
                      <a:pt x="57" y="77"/>
                    </a:cubicBezTo>
                    <a:cubicBezTo>
                      <a:pt x="51" y="83"/>
                      <a:pt x="45" y="88"/>
                      <a:pt x="39" y="94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1" y="86"/>
                      <a:pt x="62" y="76"/>
                      <a:pt x="73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2"/>
                      <a:pt x="52" y="87"/>
                      <a:pt x="46" y="93"/>
                    </a:cubicBezTo>
                    <a:cubicBezTo>
                      <a:pt x="46" y="93"/>
                      <a:pt x="46" y="93"/>
                      <a:pt x="47" y="93"/>
                    </a:cubicBezTo>
                    <a:cubicBezTo>
                      <a:pt x="57" y="87"/>
                      <a:pt x="64" y="77"/>
                      <a:pt x="74" y="70"/>
                    </a:cubicBezTo>
                    <a:cubicBezTo>
                      <a:pt x="75" y="70"/>
                      <a:pt x="75" y="69"/>
                      <a:pt x="76" y="68"/>
                    </a:cubicBezTo>
                    <a:cubicBezTo>
                      <a:pt x="75" y="69"/>
                      <a:pt x="74" y="70"/>
                      <a:pt x="73" y="71"/>
                    </a:cubicBezTo>
                    <a:cubicBezTo>
                      <a:pt x="72" y="73"/>
                      <a:pt x="69" y="75"/>
                      <a:pt x="67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3" y="90"/>
                      <a:pt x="54" y="91"/>
                      <a:pt x="54" y="91"/>
                    </a:cubicBezTo>
                    <a:cubicBezTo>
                      <a:pt x="61" y="87"/>
                      <a:pt x="66" y="82"/>
                      <a:pt x="72" y="77"/>
                    </a:cubicBezTo>
                    <a:cubicBezTo>
                      <a:pt x="73" y="76"/>
                      <a:pt x="74" y="75"/>
                      <a:pt x="75" y="74"/>
                    </a:cubicBezTo>
                    <a:cubicBezTo>
                      <a:pt x="75" y="74"/>
                      <a:pt x="75" y="75"/>
                      <a:pt x="75" y="75"/>
                    </a:cubicBezTo>
                    <a:cubicBezTo>
                      <a:pt x="73" y="76"/>
                      <a:pt x="72" y="78"/>
                      <a:pt x="70" y="79"/>
                    </a:cubicBezTo>
                    <a:cubicBezTo>
                      <a:pt x="67" y="82"/>
                      <a:pt x="64" y="86"/>
                      <a:pt x="60" y="89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55" y="92"/>
                      <a:pt x="48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5" y="85"/>
                      <a:pt x="67" y="83"/>
                      <a:pt x="70" y="80"/>
                    </a:cubicBezTo>
                    <a:cubicBezTo>
                      <a:pt x="71" y="79"/>
                      <a:pt x="72" y="78"/>
                      <a:pt x="74" y="76"/>
                    </a:cubicBezTo>
                    <a:cubicBezTo>
                      <a:pt x="71" y="81"/>
                      <a:pt x="67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2" y="75"/>
                      <a:pt x="69" y="78"/>
                      <a:pt x="66" y="81"/>
                    </a:cubicBezTo>
                    <a:cubicBezTo>
                      <a:pt x="64" y="83"/>
                      <a:pt x="62" y="85"/>
                      <a:pt x="60" y="87"/>
                    </a:cubicBezTo>
                    <a:cubicBezTo>
                      <a:pt x="59" y="87"/>
                      <a:pt x="53" y="92"/>
                      <a:pt x="56" y="88"/>
                    </a:cubicBezTo>
                    <a:cubicBezTo>
                      <a:pt x="60" y="84"/>
                      <a:pt x="65" y="80"/>
                      <a:pt x="69" y="76"/>
                    </a:cubicBezTo>
                    <a:cubicBezTo>
                      <a:pt x="72" y="73"/>
                      <a:pt x="76" y="71"/>
                      <a:pt x="77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2" y="71"/>
                      <a:pt x="67" y="74"/>
                      <a:pt x="63" y="78"/>
                    </a:cubicBezTo>
                    <a:cubicBezTo>
                      <a:pt x="60" y="81"/>
                      <a:pt x="58" y="83"/>
                      <a:pt x="55" y="85"/>
                    </a:cubicBezTo>
                    <a:cubicBezTo>
                      <a:pt x="53" y="87"/>
                      <a:pt x="49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6" y="64"/>
                      <a:pt x="77" y="64"/>
                      <a:pt x="77" y="64"/>
                    </a:cubicBezTo>
                    <a:cubicBezTo>
                      <a:pt x="77" y="63"/>
                      <a:pt x="77" y="63"/>
                      <a:pt x="78" y="63"/>
                    </a:cubicBezTo>
                    <a:cubicBezTo>
                      <a:pt x="78" y="62"/>
                      <a:pt x="78" y="62"/>
                      <a:pt x="77" y="62"/>
                    </a:cubicBezTo>
                    <a:cubicBezTo>
                      <a:pt x="71" y="67"/>
                      <a:pt x="65" y="73"/>
                      <a:pt x="58" y="78"/>
                    </a:cubicBezTo>
                    <a:cubicBezTo>
                      <a:pt x="55" y="81"/>
                      <a:pt x="52" y="84"/>
                      <a:pt x="49" y="86"/>
                    </a:cubicBezTo>
                    <a:cubicBezTo>
                      <a:pt x="47" y="88"/>
                      <a:pt x="45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4" y="71"/>
                      <a:pt x="70" y="66"/>
                      <a:pt x="75" y="60"/>
                    </a:cubicBezTo>
                    <a:cubicBezTo>
                      <a:pt x="76" y="60"/>
                      <a:pt x="75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6" y="91"/>
                      <a:pt x="36" y="92"/>
                    </a:cubicBezTo>
                    <a:cubicBezTo>
                      <a:pt x="36" y="92"/>
                      <a:pt x="36" y="92"/>
                      <a:pt x="37" y="91"/>
                    </a:cubicBezTo>
                    <a:cubicBezTo>
                      <a:pt x="42" y="85"/>
                      <a:pt x="49" y="81"/>
                      <a:pt x="55" y="75"/>
                    </a:cubicBezTo>
                    <a:cubicBezTo>
                      <a:pt x="60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8" y="60"/>
                      <a:pt x="78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3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6"/>
                    </a:cubicBezTo>
                    <a:cubicBezTo>
                      <a:pt x="37" y="19"/>
                      <a:pt x="35" y="11"/>
                      <a:pt x="35" y="4"/>
                    </a:cubicBezTo>
                    <a:cubicBezTo>
                      <a:pt x="39" y="4"/>
                      <a:pt x="43" y="4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7"/>
                      <a:pt x="48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6" y="27"/>
                      <a:pt x="77" y="41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59" y="56"/>
                    </a:cubicBezTo>
                    <a:cubicBezTo>
                      <a:pt x="53" y="52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3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6" name="Freeform 47"/>
              <p:cNvSpPr>
                <a:spLocks noEditPoints="1"/>
              </p:cNvSpPr>
              <p:nvPr/>
            </p:nvSpPr>
            <p:spPr bwMode="auto">
              <a:xfrm>
                <a:off x="1446575" y="3109552"/>
                <a:ext cx="163093" cy="18850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0" y="72"/>
                      <a:pt x="81" y="63"/>
                    </a:cubicBezTo>
                    <a:cubicBezTo>
                      <a:pt x="84" y="45"/>
                      <a:pt x="72" y="24"/>
                      <a:pt x="51" y="24"/>
                    </a:cubicBezTo>
                    <a:cubicBezTo>
                      <a:pt x="52" y="17"/>
                      <a:pt x="52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5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3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2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90"/>
                      <a:pt x="31" y="91"/>
                    </a:cubicBezTo>
                    <a:cubicBezTo>
                      <a:pt x="30" y="91"/>
                      <a:pt x="29" y="92"/>
                      <a:pt x="28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8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49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8" y="82"/>
                      <a:pt x="18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8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2" y="71"/>
                      <a:pt x="15" y="68"/>
                    </a:cubicBezTo>
                    <a:cubicBezTo>
                      <a:pt x="17" y="67"/>
                      <a:pt x="18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2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5" y="61"/>
                      <a:pt x="14" y="61"/>
                    </a:cubicBezTo>
                    <a:cubicBezTo>
                      <a:pt x="12" y="63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6" y="63"/>
                      <a:pt x="18" y="61"/>
                    </a:cubicBezTo>
                    <a:cubicBezTo>
                      <a:pt x="18" y="61"/>
                      <a:pt x="23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4" y="66"/>
                    </a:cubicBezTo>
                    <a:cubicBezTo>
                      <a:pt x="4" y="66"/>
                      <a:pt x="3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4" y="73"/>
                      <a:pt x="16" y="71"/>
                    </a:cubicBezTo>
                    <a:cubicBezTo>
                      <a:pt x="20" y="68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6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6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7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3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3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2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5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3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6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6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3" y="78"/>
                    </a:cubicBezTo>
                    <a:cubicBezTo>
                      <a:pt x="61" y="81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6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7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8" y="26"/>
                    </a:cubicBezTo>
                    <a:cubicBezTo>
                      <a:pt x="48" y="26"/>
                      <a:pt x="49" y="27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6" y="55"/>
                      <a:pt x="75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7" name="Freeform 49"/>
              <p:cNvSpPr>
                <a:spLocks noEditPoints="1"/>
              </p:cNvSpPr>
              <p:nvPr/>
            </p:nvSpPr>
            <p:spPr bwMode="auto">
              <a:xfrm>
                <a:off x="2185525" y="3728024"/>
                <a:ext cx="163093" cy="186041"/>
              </a:xfrm>
              <a:custGeom>
                <a:avLst/>
                <a:gdLst>
                  <a:gd name="T0" fmla="*/ 71 w 84"/>
                  <a:gd name="T1" fmla="*/ 85 h 96"/>
                  <a:gd name="T2" fmla="*/ 49 w 84"/>
                  <a:gd name="T3" fmla="*/ 0 h 96"/>
                  <a:gd name="T4" fmla="*/ 1 w 84"/>
                  <a:gd name="T5" fmla="*/ 56 h 96"/>
                  <a:gd name="T6" fmla="*/ 46 w 84"/>
                  <a:gd name="T7" fmla="*/ 74 h 96"/>
                  <a:gd name="T8" fmla="*/ 36 w 84"/>
                  <a:gd name="T9" fmla="*/ 86 h 96"/>
                  <a:gd name="T10" fmla="*/ 35 w 84"/>
                  <a:gd name="T11" fmla="*/ 71 h 96"/>
                  <a:gd name="T12" fmla="*/ 19 w 84"/>
                  <a:gd name="T13" fmla="*/ 88 h 96"/>
                  <a:gd name="T14" fmla="*/ 29 w 84"/>
                  <a:gd name="T15" fmla="*/ 85 h 96"/>
                  <a:gd name="T16" fmla="*/ 15 w 84"/>
                  <a:gd name="T17" fmla="*/ 86 h 96"/>
                  <a:gd name="T18" fmla="*/ 32 w 84"/>
                  <a:gd name="T19" fmla="*/ 72 h 96"/>
                  <a:gd name="T20" fmla="*/ 55 w 84"/>
                  <a:gd name="T21" fmla="*/ 71 h 96"/>
                  <a:gd name="T22" fmla="*/ 39 w 84"/>
                  <a:gd name="T23" fmla="*/ 76 h 96"/>
                  <a:gd name="T24" fmla="*/ 22 w 84"/>
                  <a:gd name="T25" fmla="*/ 85 h 96"/>
                  <a:gd name="T26" fmla="*/ 63 w 84"/>
                  <a:gd name="T27" fmla="*/ 60 h 96"/>
                  <a:gd name="T28" fmla="*/ 52 w 84"/>
                  <a:gd name="T29" fmla="*/ 55 h 96"/>
                  <a:gd name="T30" fmla="*/ 16 w 84"/>
                  <a:gd name="T31" fmla="*/ 84 h 96"/>
                  <a:gd name="T32" fmla="*/ 13 w 84"/>
                  <a:gd name="T33" fmla="*/ 80 h 96"/>
                  <a:gd name="T34" fmla="*/ 40 w 84"/>
                  <a:gd name="T35" fmla="*/ 57 h 96"/>
                  <a:gd name="T36" fmla="*/ 28 w 84"/>
                  <a:gd name="T37" fmla="*/ 63 h 96"/>
                  <a:gd name="T38" fmla="*/ 10 w 84"/>
                  <a:gd name="T39" fmla="*/ 81 h 96"/>
                  <a:gd name="T40" fmla="*/ 23 w 84"/>
                  <a:gd name="T41" fmla="*/ 61 h 96"/>
                  <a:gd name="T42" fmla="*/ 17 w 84"/>
                  <a:gd name="T43" fmla="*/ 57 h 96"/>
                  <a:gd name="T44" fmla="*/ 14 w 84"/>
                  <a:gd name="T45" fmla="*/ 65 h 96"/>
                  <a:gd name="T46" fmla="*/ 8 w 84"/>
                  <a:gd name="T47" fmla="*/ 60 h 96"/>
                  <a:gd name="T48" fmla="*/ 8 w 84"/>
                  <a:gd name="T49" fmla="*/ 60 h 96"/>
                  <a:gd name="T50" fmla="*/ 27 w 84"/>
                  <a:gd name="T51" fmla="*/ 58 h 96"/>
                  <a:gd name="T52" fmla="*/ 26 w 84"/>
                  <a:gd name="T53" fmla="*/ 57 h 96"/>
                  <a:gd name="T54" fmla="*/ 26 w 84"/>
                  <a:gd name="T55" fmla="*/ 57 h 96"/>
                  <a:gd name="T56" fmla="*/ 14 w 84"/>
                  <a:gd name="T57" fmla="*/ 62 h 96"/>
                  <a:gd name="T58" fmla="*/ 9 w 84"/>
                  <a:gd name="T59" fmla="*/ 61 h 96"/>
                  <a:gd name="T60" fmla="*/ 16 w 84"/>
                  <a:gd name="T61" fmla="*/ 62 h 96"/>
                  <a:gd name="T62" fmla="*/ 5 w 84"/>
                  <a:gd name="T63" fmla="*/ 61 h 96"/>
                  <a:gd name="T64" fmla="*/ 8 w 84"/>
                  <a:gd name="T65" fmla="*/ 57 h 96"/>
                  <a:gd name="T66" fmla="*/ 4 w 84"/>
                  <a:gd name="T67" fmla="*/ 59 h 96"/>
                  <a:gd name="T68" fmla="*/ 39 w 84"/>
                  <a:gd name="T69" fmla="*/ 60 h 96"/>
                  <a:gd name="T70" fmla="*/ 29 w 84"/>
                  <a:gd name="T71" fmla="*/ 92 h 96"/>
                  <a:gd name="T72" fmla="*/ 62 w 84"/>
                  <a:gd name="T73" fmla="*/ 66 h 96"/>
                  <a:gd name="T74" fmla="*/ 35 w 84"/>
                  <a:gd name="T75" fmla="*/ 93 h 96"/>
                  <a:gd name="T76" fmla="*/ 40 w 84"/>
                  <a:gd name="T77" fmla="*/ 93 h 96"/>
                  <a:gd name="T78" fmla="*/ 48 w 84"/>
                  <a:gd name="T79" fmla="*/ 92 h 96"/>
                  <a:gd name="T80" fmla="*/ 54 w 84"/>
                  <a:gd name="T81" fmla="*/ 89 h 96"/>
                  <a:gd name="T82" fmla="*/ 71 w 84"/>
                  <a:gd name="T83" fmla="*/ 78 h 96"/>
                  <a:gd name="T84" fmla="*/ 64 w 84"/>
                  <a:gd name="T85" fmla="*/ 87 h 96"/>
                  <a:gd name="T86" fmla="*/ 67 w 84"/>
                  <a:gd name="T87" fmla="*/ 80 h 96"/>
                  <a:gd name="T88" fmla="*/ 78 w 84"/>
                  <a:gd name="T89" fmla="*/ 66 h 96"/>
                  <a:gd name="T90" fmla="*/ 77 w 84"/>
                  <a:gd name="T91" fmla="*/ 63 h 96"/>
                  <a:gd name="T92" fmla="*/ 44 w 84"/>
                  <a:gd name="T93" fmla="*/ 90 h 96"/>
                  <a:gd name="T94" fmla="*/ 45 w 84"/>
                  <a:gd name="T95" fmla="*/ 85 h 96"/>
                  <a:gd name="T96" fmla="*/ 72 w 84"/>
                  <a:gd name="T97" fmla="*/ 59 h 96"/>
                  <a:gd name="T98" fmla="*/ 34 w 84"/>
                  <a:gd name="T99" fmla="*/ 27 h 96"/>
                  <a:gd name="T100" fmla="*/ 49 w 84"/>
                  <a:gd name="T101" fmla="*/ 25 h 96"/>
                  <a:gd name="T102" fmla="*/ 60 w 84"/>
                  <a:gd name="T103" fmla="*/ 55 h 96"/>
                  <a:gd name="T104" fmla="*/ 34 w 84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1" y="69"/>
                      <a:pt x="4" y="79"/>
                      <a:pt x="11" y="86"/>
                    </a:cubicBezTo>
                    <a:cubicBezTo>
                      <a:pt x="18" y="94"/>
                      <a:pt x="32" y="96"/>
                      <a:pt x="43" y="96"/>
                    </a:cubicBezTo>
                    <a:cubicBezTo>
                      <a:pt x="53" y="96"/>
                      <a:pt x="63" y="92"/>
                      <a:pt x="71" y="85"/>
                    </a:cubicBezTo>
                    <a:cubicBezTo>
                      <a:pt x="78" y="80"/>
                      <a:pt x="81" y="71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6"/>
                      <a:pt x="53" y="9"/>
                      <a:pt x="51" y="1"/>
                    </a:cubicBezTo>
                    <a:cubicBezTo>
                      <a:pt x="51" y="1"/>
                      <a:pt x="51" y="1"/>
                      <a:pt x="50" y="1"/>
                    </a:cubicBezTo>
                    <a:cubicBezTo>
                      <a:pt x="50" y="0"/>
                      <a:pt x="50" y="0"/>
                      <a:pt x="49" y="0"/>
                    </a:cubicBezTo>
                    <a:cubicBezTo>
                      <a:pt x="45" y="0"/>
                      <a:pt x="40" y="1"/>
                      <a:pt x="36" y="0"/>
                    </a:cubicBezTo>
                    <a:cubicBezTo>
                      <a:pt x="35" y="0"/>
                      <a:pt x="34" y="0"/>
                      <a:pt x="34" y="1"/>
                    </a:cubicBezTo>
                    <a:cubicBezTo>
                      <a:pt x="34" y="1"/>
                      <a:pt x="33" y="1"/>
                      <a:pt x="33" y="2"/>
                    </a:cubicBezTo>
                    <a:cubicBezTo>
                      <a:pt x="33" y="9"/>
                      <a:pt x="35" y="16"/>
                      <a:pt x="34" y="24"/>
                    </a:cubicBezTo>
                    <a:cubicBezTo>
                      <a:pt x="17" y="23"/>
                      <a:pt x="2" y="40"/>
                      <a:pt x="1" y="56"/>
                    </a:cubicBezTo>
                    <a:cubicBezTo>
                      <a:pt x="0" y="56"/>
                      <a:pt x="0" y="57"/>
                      <a:pt x="0" y="57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29" y="92"/>
                      <a:pt x="29" y="92"/>
                    </a:cubicBezTo>
                    <a:cubicBezTo>
                      <a:pt x="27" y="92"/>
                      <a:pt x="25" y="91"/>
                      <a:pt x="23" y="91"/>
                    </a:cubicBezTo>
                    <a:cubicBezTo>
                      <a:pt x="31" y="85"/>
                      <a:pt x="39" y="79"/>
                      <a:pt x="46" y="74"/>
                    </a:cubicBezTo>
                    <a:cubicBezTo>
                      <a:pt x="49" y="72"/>
                      <a:pt x="52" y="70"/>
                      <a:pt x="55" y="67"/>
                    </a:cubicBezTo>
                    <a:cubicBezTo>
                      <a:pt x="57" y="66"/>
                      <a:pt x="59" y="64"/>
                      <a:pt x="61" y="62"/>
                    </a:cubicBezTo>
                    <a:cubicBezTo>
                      <a:pt x="63" y="61"/>
                      <a:pt x="65" y="59"/>
                      <a:pt x="62" y="62"/>
                    </a:cubicBezTo>
                    <a:cubicBezTo>
                      <a:pt x="58" y="68"/>
                      <a:pt x="51" y="72"/>
                      <a:pt x="45" y="77"/>
                    </a:cubicBezTo>
                    <a:cubicBezTo>
                      <a:pt x="42" y="80"/>
                      <a:pt x="39" y="83"/>
                      <a:pt x="36" y="86"/>
                    </a:cubicBezTo>
                    <a:cubicBezTo>
                      <a:pt x="35" y="87"/>
                      <a:pt x="33" y="89"/>
                      <a:pt x="31" y="90"/>
                    </a:cubicBezTo>
                    <a:cubicBezTo>
                      <a:pt x="31" y="91"/>
                      <a:pt x="30" y="91"/>
                      <a:pt x="29" y="92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23" y="82"/>
                      <a:pt x="29" y="76"/>
                      <a:pt x="35" y="71"/>
                    </a:cubicBezTo>
                    <a:cubicBezTo>
                      <a:pt x="38" y="68"/>
                      <a:pt x="42" y="65"/>
                      <a:pt x="45" y="62"/>
                    </a:cubicBezTo>
                    <a:cubicBezTo>
                      <a:pt x="48" y="61"/>
                      <a:pt x="52" y="58"/>
                      <a:pt x="54" y="57"/>
                    </a:cubicBezTo>
                    <a:cubicBezTo>
                      <a:pt x="47" y="63"/>
                      <a:pt x="40" y="68"/>
                      <a:pt x="34" y="74"/>
                    </a:cubicBezTo>
                    <a:cubicBezTo>
                      <a:pt x="29" y="78"/>
                      <a:pt x="23" y="82"/>
                      <a:pt x="19" y="88"/>
                    </a:cubicBezTo>
                    <a:cubicBezTo>
                      <a:pt x="19" y="88"/>
                      <a:pt x="19" y="89"/>
                      <a:pt x="19" y="88"/>
                    </a:cubicBezTo>
                    <a:cubicBezTo>
                      <a:pt x="26" y="84"/>
                      <a:pt x="32" y="80"/>
                      <a:pt x="38" y="75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1"/>
                      <a:pt x="52" y="64"/>
                      <a:pt x="50" y="67"/>
                    </a:cubicBezTo>
                    <a:cubicBezTo>
                      <a:pt x="46" y="70"/>
                      <a:pt x="42" y="73"/>
                      <a:pt x="38" y="76"/>
                    </a:cubicBezTo>
                    <a:cubicBezTo>
                      <a:pt x="35" y="79"/>
                      <a:pt x="32" y="83"/>
                      <a:pt x="29" y="85"/>
                    </a:cubicBezTo>
                    <a:cubicBezTo>
                      <a:pt x="26" y="87"/>
                      <a:pt x="24" y="88"/>
                      <a:pt x="23" y="90"/>
                    </a:cubicBezTo>
                    <a:cubicBezTo>
                      <a:pt x="21" y="89"/>
                      <a:pt x="19" y="89"/>
                      <a:pt x="17" y="87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7"/>
                      <a:pt x="15" y="86"/>
                      <a:pt x="15" y="86"/>
                    </a:cubicBezTo>
                    <a:cubicBezTo>
                      <a:pt x="21" y="81"/>
                      <a:pt x="27" y="75"/>
                      <a:pt x="33" y="70"/>
                    </a:cubicBezTo>
                    <a:cubicBezTo>
                      <a:pt x="36" y="67"/>
                      <a:pt x="40" y="64"/>
                      <a:pt x="43" y="61"/>
                    </a:cubicBezTo>
                    <a:cubicBezTo>
                      <a:pt x="45" y="60"/>
                      <a:pt x="47" y="59"/>
                      <a:pt x="49" y="57"/>
                    </a:cubicBezTo>
                    <a:cubicBezTo>
                      <a:pt x="53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7" y="77"/>
                      <a:pt x="21" y="81"/>
                      <a:pt x="17" y="87"/>
                    </a:cubicBezTo>
                    <a:close/>
                    <a:moveTo>
                      <a:pt x="48" y="76"/>
                    </a:moveTo>
                    <a:cubicBezTo>
                      <a:pt x="54" y="71"/>
                      <a:pt x="60" y="67"/>
                      <a:pt x="65" y="61"/>
                    </a:cubicBezTo>
                    <a:cubicBezTo>
                      <a:pt x="65" y="61"/>
                      <a:pt x="66" y="61"/>
                      <a:pt x="66" y="61"/>
                    </a:cubicBezTo>
                    <a:cubicBezTo>
                      <a:pt x="62" y="64"/>
                      <a:pt x="59" y="68"/>
                      <a:pt x="55" y="71"/>
                    </a:cubicBezTo>
                    <a:cubicBezTo>
                      <a:pt x="49" y="75"/>
                      <a:pt x="44" y="80"/>
                      <a:pt x="38" y="85"/>
                    </a:cubicBezTo>
                    <a:cubicBezTo>
                      <a:pt x="42" y="82"/>
                      <a:pt x="45" y="78"/>
                      <a:pt x="48" y="76"/>
                    </a:cubicBezTo>
                    <a:close/>
                    <a:moveTo>
                      <a:pt x="46" y="73"/>
                    </a:moveTo>
                    <a:cubicBezTo>
                      <a:pt x="42" y="76"/>
                      <a:pt x="37" y="79"/>
                      <a:pt x="33" y="82"/>
                    </a:cubicBezTo>
                    <a:cubicBezTo>
                      <a:pt x="35" y="80"/>
                      <a:pt x="37" y="78"/>
                      <a:pt x="39" y="76"/>
                    </a:cubicBezTo>
                    <a:cubicBezTo>
                      <a:pt x="45" y="70"/>
                      <a:pt x="53" y="65"/>
                      <a:pt x="60" y="59"/>
                    </a:cubicBezTo>
                    <a:cubicBezTo>
                      <a:pt x="60" y="59"/>
                      <a:pt x="60" y="58"/>
                      <a:pt x="59" y="58"/>
                    </a:cubicBezTo>
                    <a:cubicBezTo>
                      <a:pt x="53" y="61"/>
                      <a:pt x="48" y="66"/>
                      <a:pt x="43" y="70"/>
                    </a:cubicBezTo>
                    <a:cubicBezTo>
                      <a:pt x="36" y="75"/>
                      <a:pt x="29" y="81"/>
                      <a:pt x="22" y="86"/>
                    </a:cubicBezTo>
                    <a:cubicBezTo>
                      <a:pt x="19" y="88"/>
                      <a:pt x="22" y="85"/>
                      <a:pt x="22" y="85"/>
                    </a:cubicBezTo>
                    <a:cubicBezTo>
                      <a:pt x="24" y="83"/>
                      <a:pt x="25" y="82"/>
                      <a:pt x="27" y="81"/>
                    </a:cubicBezTo>
                    <a:cubicBezTo>
                      <a:pt x="30" y="78"/>
                      <a:pt x="33" y="76"/>
                      <a:pt x="36" y="73"/>
                    </a:cubicBezTo>
                    <a:cubicBezTo>
                      <a:pt x="42" y="68"/>
                      <a:pt x="49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2" y="69"/>
                      <a:pt x="46" y="73"/>
                    </a:cubicBezTo>
                    <a:close/>
                    <a:moveTo>
                      <a:pt x="40" y="65"/>
                    </a:moveTo>
                    <a:cubicBezTo>
                      <a:pt x="41" y="64"/>
                      <a:pt x="43" y="63"/>
                      <a:pt x="44" y="62"/>
                    </a:cubicBezTo>
                    <a:cubicBezTo>
                      <a:pt x="47" y="60"/>
                      <a:pt x="50" y="58"/>
                      <a:pt x="52" y="56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3" y="55"/>
                      <a:pt x="53" y="55"/>
                    </a:cubicBezTo>
                    <a:cubicBezTo>
                      <a:pt x="54" y="55"/>
                      <a:pt x="54" y="55"/>
                      <a:pt x="55" y="56"/>
                    </a:cubicBezTo>
                    <a:cubicBezTo>
                      <a:pt x="50" y="59"/>
                      <a:pt x="45" y="62"/>
                      <a:pt x="40" y="65"/>
                    </a:cubicBezTo>
                    <a:close/>
                    <a:moveTo>
                      <a:pt x="18" y="82"/>
                    </a:moveTo>
                    <a:cubicBezTo>
                      <a:pt x="17" y="82"/>
                      <a:pt x="17" y="83"/>
                      <a:pt x="16" y="84"/>
                    </a:cubicBezTo>
                    <a:cubicBezTo>
                      <a:pt x="17" y="83"/>
                      <a:pt x="18" y="82"/>
                      <a:pt x="19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3" y="67"/>
                      <a:pt x="39" y="62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32" y="60"/>
                      <a:pt x="24" y="72"/>
                      <a:pt x="13" y="80"/>
                    </a:cubicBezTo>
                    <a:cubicBezTo>
                      <a:pt x="13" y="80"/>
                      <a:pt x="11" y="81"/>
                      <a:pt x="11" y="81"/>
                    </a:cubicBezTo>
                    <a:cubicBezTo>
                      <a:pt x="12" y="80"/>
                      <a:pt x="13" y="78"/>
                      <a:pt x="15" y="76"/>
                    </a:cubicBezTo>
                    <a:cubicBezTo>
                      <a:pt x="17" y="74"/>
                      <a:pt x="20" y="71"/>
                      <a:pt x="23" y="69"/>
                    </a:cubicBezTo>
                    <a:cubicBezTo>
                      <a:pt x="27" y="66"/>
                      <a:pt x="31" y="63"/>
                      <a:pt x="35" y="59"/>
                    </a:cubicBezTo>
                    <a:cubicBezTo>
                      <a:pt x="36" y="58"/>
                      <a:pt x="38" y="58"/>
                      <a:pt x="40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9" y="73"/>
                      <a:pt x="18" y="82"/>
                    </a:cubicBezTo>
                    <a:close/>
                    <a:moveTo>
                      <a:pt x="8" y="78"/>
                    </a:moveTo>
                    <a:cubicBezTo>
                      <a:pt x="13" y="76"/>
                      <a:pt x="17" y="72"/>
                      <a:pt x="21" y="69"/>
                    </a:cubicBezTo>
                    <a:cubicBezTo>
                      <a:pt x="23" y="67"/>
                      <a:pt x="26" y="65"/>
                      <a:pt x="28" y="63"/>
                    </a:cubicBezTo>
                    <a:cubicBezTo>
                      <a:pt x="29" y="61"/>
                      <a:pt x="31" y="60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4" y="59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27" y="67"/>
                      <a:pt x="16" y="72"/>
                      <a:pt x="10" y="81"/>
                    </a:cubicBezTo>
                    <a:cubicBezTo>
                      <a:pt x="10" y="80"/>
                      <a:pt x="9" y="79"/>
                      <a:pt x="8" y="78"/>
                    </a:cubicBezTo>
                    <a:close/>
                    <a:moveTo>
                      <a:pt x="7" y="76"/>
                    </a:moveTo>
                    <a:cubicBezTo>
                      <a:pt x="10" y="73"/>
                      <a:pt x="13" y="70"/>
                      <a:pt x="16" y="67"/>
                    </a:cubicBezTo>
                    <a:cubicBezTo>
                      <a:pt x="17" y="66"/>
                      <a:pt x="19" y="64"/>
                      <a:pt x="20" y="63"/>
                    </a:cubicBezTo>
                    <a:cubicBezTo>
                      <a:pt x="22" y="61"/>
                      <a:pt x="28" y="55"/>
                      <a:pt x="23" y="61"/>
                    </a:cubicBezTo>
                    <a:cubicBezTo>
                      <a:pt x="21" y="65"/>
                      <a:pt x="18" y="68"/>
                      <a:pt x="15" y="71"/>
                    </a:cubicBezTo>
                    <a:cubicBezTo>
                      <a:pt x="12" y="73"/>
                      <a:pt x="10" y="75"/>
                      <a:pt x="8" y="77"/>
                    </a:cubicBezTo>
                    <a:cubicBezTo>
                      <a:pt x="7" y="77"/>
                      <a:pt x="7" y="76"/>
                      <a:pt x="7" y="76"/>
                    </a:cubicBezTo>
                    <a:close/>
                    <a:moveTo>
                      <a:pt x="4" y="67"/>
                    </a:moveTo>
                    <a:cubicBezTo>
                      <a:pt x="9" y="64"/>
                      <a:pt x="12" y="59"/>
                      <a:pt x="17" y="57"/>
                    </a:cubicBezTo>
                    <a:cubicBezTo>
                      <a:pt x="17" y="57"/>
                      <a:pt x="15" y="60"/>
                      <a:pt x="14" y="61"/>
                    </a:cubicBezTo>
                    <a:cubicBezTo>
                      <a:pt x="13" y="62"/>
                      <a:pt x="12" y="63"/>
                      <a:pt x="10" y="64"/>
                    </a:cubicBezTo>
                    <a:cubicBezTo>
                      <a:pt x="8" y="66"/>
                      <a:pt x="7" y="69"/>
                      <a:pt x="5" y="71"/>
                    </a:cubicBezTo>
                    <a:cubicBezTo>
                      <a:pt x="5" y="71"/>
                      <a:pt x="6" y="72"/>
                      <a:pt x="6" y="72"/>
                    </a:cubicBezTo>
                    <a:cubicBezTo>
                      <a:pt x="9" y="70"/>
                      <a:pt x="11" y="67"/>
                      <a:pt x="14" y="65"/>
                    </a:cubicBezTo>
                    <a:cubicBezTo>
                      <a:pt x="15" y="63"/>
                      <a:pt x="17" y="62"/>
                      <a:pt x="18" y="60"/>
                    </a:cubicBezTo>
                    <a:cubicBezTo>
                      <a:pt x="19" y="60"/>
                      <a:pt x="23" y="55"/>
                      <a:pt x="21" y="59"/>
                    </a:cubicBezTo>
                    <a:cubicBezTo>
                      <a:pt x="17" y="64"/>
                      <a:pt x="11" y="69"/>
                      <a:pt x="6" y="74"/>
                    </a:cubicBezTo>
                    <a:cubicBezTo>
                      <a:pt x="6" y="72"/>
                      <a:pt x="5" y="70"/>
                      <a:pt x="4" y="67"/>
                    </a:cubicBezTo>
                    <a:close/>
                    <a:moveTo>
                      <a:pt x="8" y="60"/>
                    </a:moveTo>
                    <a:cubicBezTo>
                      <a:pt x="9" y="59"/>
                      <a:pt x="10" y="57"/>
                      <a:pt x="12" y="56"/>
                    </a:cubicBezTo>
                    <a:cubicBezTo>
                      <a:pt x="15" y="54"/>
                      <a:pt x="12" y="57"/>
                      <a:pt x="11" y="58"/>
                    </a:cubicBezTo>
                    <a:cubicBezTo>
                      <a:pt x="9" y="60"/>
                      <a:pt x="6" y="62"/>
                      <a:pt x="4" y="66"/>
                    </a:cubicBezTo>
                    <a:cubicBezTo>
                      <a:pt x="4" y="65"/>
                      <a:pt x="4" y="64"/>
                      <a:pt x="4" y="64"/>
                    </a:cubicBezTo>
                    <a:cubicBezTo>
                      <a:pt x="5" y="62"/>
                      <a:pt x="6" y="61"/>
                      <a:pt x="8" y="60"/>
                    </a:cubicBezTo>
                    <a:close/>
                    <a:moveTo>
                      <a:pt x="11" y="75"/>
                    </a:moveTo>
                    <a:cubicBezTo>
                      <a:pt x="11" y="76"/>
                      <a:pt x="10" y="77"/>
                      <a:pt x="9" y="77"/>
                    </a:cubicBezTo>
                    <a:cubicBezTo>
                      <a:pt x="10" y="77"/>
                      <a:pt x="11" y="75"/>
                      <a:pt x="11" y="75"/>
                    </a:cubicBezTo>
                    <a:cubicBezTo>
                      <a:pt x="13" y="73"/>
                      <a:pt x="15" y="72"/>
                      <a:pt x="16" y="70"/>
                    </a:cubicBezTo>
                    <a:cubicBezTo>
                      <a:pt x="20" y="67"/>
                      <a:pt x="24" y="62"/>
                      <a:pt x="27" y="58"/>
                    </a:cubicBezTo>
                    <a:cubicBezTo>
                      <a:pt x="27" y="58"/>
                      <a:pt x="27" y="58"/>
                      <a:pt x="27" y="57"/>
                    </a:cubicBezTo>
                    <a:cubicBezTo>
                      <a:pt x="28" y="58"/>
                      <a:pt x="30" y="58"/>
                      <a:pt x="31" y="59"/>
                    </a:cubicBezTo>
                    <a:cubicBezTo>
                      <a:pt x="31" y="59"/>
                      <a:pt x="31" y="59"/>
                      <a:pt x="32" y="59"/>
                    </a:cubicBezTo>
                    <a:cubicBezTo>
                      <a:pt x="25" y="64"/>
                      <a:pt x="19" y="71"/>
                      <a:pt x="11" y="75"/>
                    </a:cubicBezTo>
                    <a:close/>
                    <a:moveTo>
                      <a:pt x="26" y="57"/>
                    </a:moveTo>
                    <a:cubicBezTo>
                      <a:pt x="19" y="62"/>
                      <a:pt x="13" y="69"/>
                      <a:pt x="7" y="75"/>
                    </a:cubicBezTo>
                    <a:cubicBezTo>
                      <a:pt x="9" y="73"/>
                      <a:pt x="13" y="68"/>
                      <a:pt x="16" y="66"/>
                    </a:cubicBezTo>
                    <a:cubicBezTo>
                      <a:pt x="18" y="63"/>
                      <a:pt x="21" y="60"/>
                      <a:pt x="23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6" y="62"/>
                    </a:moveTo>
                    <a:cubicBezTo>
                      <a:pt x="14" y="63"/>
                      <a:pt x="13" y="65"/>
                      <a:pt x="11" y="66"/>
                    </a:cubicBezTo>
                    <a:cubicBezTo>
                      <a:pt x="10" y="68"/>
                      <a:pt x="8" y="69"/>
                      <a:pt x="7" y="70"/>
                    </a:cubicBezTo>
                    <a:cubicBezTo>
                      <a:pt x="9" y="67"/>
                      <a:pt x="11" y="64"/>
                      <a:pt x="14" y="62"/>
                    </a:cubicBezTo>
                    <a:cubicBezTo>
                      <a:pt x="16" y="60"/>
                      <a:pt x="18" y="59"/>
                      <a:pt x="19" y="56"/>
                    </a:cubicBezTo>
                    <a:cubicBezTo>
                      <a:pt x="19" y="55"/>
                      <a:pt x="18" y="55"/>
                      <a:pt x="18" y="55"/>
                    </a:cubicBezTo>
                    <a:cubicBezTo>
                      <a:pt x="13" y="58"/>
                      <a:pt x="10" y="62"/>
                      <a:pt x="6" y="65"/>
                    </a:cubicBezTo>
                    <a:cubicBezTo>
                      <a:pt x="4" y="67"/>
                      <a:pt x="5" y="66"/>
                      <a:pt x="6" y="64"/>
                    </a:cubicBezTo>
                    <a:cubicBezTo>
                      <a:pt x="7" y="63"/>
                      <a:pt x="8" y="62"/>
                      <a:pt x="9" y="61"/>
                    </a:cubicBezTo>
                    <a:cubicBezTo>
                      <a:pt x="11" y="59"/>
                      <a:pt x="13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20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0" y="58"/>
                      <a:pt x="18" y="60"/>
                      <a:pt x="16" y="62"/>
                    </a:cubicBezTo>
                    <a:close/>
                    <a:moveTo>
                      <a:pt x="5" y="61"/>
                    </a:moveTo>
                    <a:cubicBezTo>
                      <a:pt x="6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4" y="55"/>
                    </a:cubicBezTo>
                    <a:cubicBezTo>
                      <a:pt x="10" y="56"/>
                      <a:pt x="8" y="59"/>
                      <a:pt x="5" y="61"/>
                    </a:cubicBezTo>
                    <a:close/>
                    <a:moveTo>
                      <a:pt x="4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8" y="56"/>
                      <a:pt x="8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6"/>
                      <a:pt x="8" y="56"/>
                      <a:pt x="8" y="57"/>
                    </a:cubicBezTo>
                    <a:cubicBezTo>
                      <a:pt x="6" y="59"/>
                      <a:pt x="5" y="61"/>
                      <a:pt x="4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8"/>
                      <a:pt x="3" y="57"/>
                    </a:cubicBezTo>
                    <a:cubicBezTo>
                      <a:pt x="5" y="56"/>
                      <a:pt x="6" y="56"/>
                      <a:pt x="7" y="55"/>
                    </a:cubicBezTo>
                    <a:cubicBezTo>
                      <a:pt x="6" y="56"/>
                      <a:pt x="5" y="58"/>
                      <a:pt x="4" y="59"/>
                    </a:cubicBezTo>
                    <a:cubicBezTo>
                      <a:pt x="3" y="59"/>
                      <a:pt x="4" y="60"/>
                      <a:pt x="4" y="59"/>
                    </a:cubicBezTo>
                    <a:close/>
                    <a:moveTo>
                      <a:pt x="11" y="82"/>
                    </a:moveTo>
                    <a:cubicBezTo>
                      <a:pt x="22" y="75"/>
                      <a:pt x="29" y="65"/>
                      <a:pt x="40" y="59"/>
                    </a:cubicBezTo>
                    <a:cubicBezTo>
                      <a:pt x="40" y="58"/>
                      <a:pt x="45" y="56"/>
                      <a:pt x="43" y="57"/>
                    </a:cubicBezTo>
                    <a:cubicBezTo>
                      <a:pt x="42" y="58"/>
                      <a:pt x="41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5" y="74"/>
                      <a:pt x="19" y="79"/>
                      <a:pt x="14" y="85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3" y="84"/>
                      <a:pt x="12" y="83"/>
                      <a:pt x="11" y="82"/>
                    </a:cubicBezTo>
                    <a:close/>
                    <a:moveTo>
                      <a:pt x="29" y="92"/>
                    </a:moveTo>
                    <a:cubicBezTo>
                      <a:pt x="30" y="92"/>
                      <a:pt x="30" y="92"/>
                      <a:pt x="31" y="91"/>
                    </a:cubicBezTo>
                    <a:cubicBezTo>
                      <a:pt x="31" y="92"/>
                      <a:pt x="31" y="91"/>
                      <a:pt x="32" y="91"/>
                    </a:cubicBezTo>
                    <a:cubicBezTo>
                      <a:pt x="33" y="90"/>
                      <a:pt x="34" y="89"/>
                      <a:pt x="35" y="89"/>
                    </a:cubicBezTo>
                    <a:cubicBezTo>
                      <a:pt x="41" y="84"/>
                      <a:pt x="47" y="79"/>
                      <a:pt x="53" y="74"/>
                    </a:cubicBezTo>
                    <a:cubicBezTo>
                      <a:pt x="56" y="71"/>
                      <a:pt x="59" y="69"/>
                      <a:pt x="62" y="66"/>
                    </a:cubicBezTo>
                    <a:cubicBezTo>
                      <a:pt x="63" y="65"/>
                      <a:pt x="65" y="63"/>
                      <a:pt x="66" y="62"/>
                    </a:cubicBezTo>
                    <a:cubicBezTo>
                      <a:pt x="67" y="62"/>
                      <a:pt x="68" y="61"/>
                      <a:pt x="69" y="60"/>
                    </a:cubicBezTo>
                    <a:cubicBezTo>
                      <a:pt x="69" y="60"/>
                      <a:pt x="70" y="60"/>
                      <a:pt x="70" y="60"/>
                    </a:cubicBezTo>
                    <a:cubicBezTo>
                      <a:pt x="60" y="72"/>
                      <a:pt x="45" y="81"/>
                      <a:pt x="35" y="92"/>
                    </a:cubicBezTo>
                    <a:cubicBezTo>
                      <a:pt x="34" y="93"/>
                      <a:pt x="35" y="93"/>
                      <a:pt x="35" y="93"/>
                    </a:cubicBezTo>
                    <a:cubicBezTo>
                      <a:pt x="47" y="84"/>
                      <a:pt x="59" y="75"/>
                      <a:pt x="71" y="64"/>
                    </a:cubicBezTo>
                    <a:cubicBezTo>
                      <a:pt x="70" y="65"/>
                      <a:pt x="69" y="66"/>
                      <a:pt x="68" y="67"/>
                    </a:cubicBezTo>
                    <a:cubicBezTo>
                      <a:pt x="64" y="70"/>
                      <a:pt x="61" y="73"/>
                      <a:pt x="58" y="76"/>
                    </a:cubicBezTo>
                    <a:cubicBezTo>
                      <a:pt x="52" y="82"/>
                      <a:pt x="46" y="87"/>
                      <a:pt x="40" y="93"/>
                    </a:cubicBezTo>
                    <a:cubicBezTo>
                      <a:pt x="40" y="93"/>
                      <a:pt x="40" y="94"/>
                      <a:pt x="40" y="93"/>
                    </a:cubicBezTo>
                    <a:cubicBezTo>
                      <a:pt x="52" y="85"/>
                      <a:pt x="62" y="76"/>
                      <a:pt x="73" y="66"/>
                    </a:cubicBezTo>
                    <a:cubicBezTo>
                      <a:pt x="73" y="66"/>
                      <a:pt x="73" y="66"/>
                      <a:pt x="73" y="67"/>
                    </a:cubicBezTo>
                    <a:cubicBezTo>
                      <a:pt x="70" y="70"/>
                      <a:pt x="67" y="73"/>
                      <a:pt x="64" y="75"/>
                    </a:cubicBezTo>
                    <a:cubicBezTo>
                      <a:pt x="58" y="81"/>
                      <a:pt x="53" y="86"/>
                      <a:pt x="47" y="92"/>
                    </a:cubicBezTo>
                    <a:cubicBezTo>
                      <a:pt x="47" y="92"/>
                      <a:pt x="47" y="93"/>
                      <a:pt x="48" y="92"/>
                    </a:cubicBezTo>
                    <a:cubicBezTo>
                      <a:pt x="57" y="86"/>
                      <a:pt x="65" y="77"/>
                      <a:pt x="74" y="69"/>
                    </a:cubicBezTo>
                    <a:cubicBezTo>
                      <a:pt x="75" y="69"/>
                      <a:pt x="76" y="68"/>
                      <a:pt x="77" y="67"/>
                    </a:cubicBezTo>
                    <a:cubicBezTo>
                      <a:pt x="76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9" y="85"/>
                      <a:pt x="54" y="89"/>
                    </a:cubicBezTo>
                    <a:cubicBezTo>
                      <a:pt x="54" y="90"/>
                      <a:pt x="54" y="90"/>
                      <a:pt x="55" y="90"/>
                    </a:cubicBezTo>
                    <a:cubicBezTo>
                      <a:pt x="62" y="87"/>
                      <a:pt x="67" y="81"/>
                      <a:pt x="73" y="76"/>
                    </a:cubicBezTo>
                    <a:cubicBezTo>
                      <a:pt x="73" y="76"/>
                      <a:pt x="75" y="74"/>
                      <a:pt x="76" y="73"/>
                    </a:cubicBezTo>
                    <a:cubicBezTo>
                      <a:pt x="76" y="73"/>
                      <a:pt x="76" y="74"/>
                      <a:pt x="76" y="74"/>
                    </a:cubicBezTo>
                    <a:cubicBezTo>
                      <a:pt x="74" y="76"/>
                      <a:pt x="72" y="77"/>
                      <a:pt x="71" y="78"/>
                    </a:cubicBezTo>
                    <a:cubicBezTo>
                      <a:pt x="67" y="81"/>
                      <a:pt x="65" y="85"/>
                      <a:pt x="61" y="88"/>
                    </a:cubicBezTo>
                    <a:cubicBezTo>
                      <a:pt x="61" y="88"/>
                      <a:pt x="61" y="89"/>
                      <a:pt x="61" y="89"/>
                    </a:cubicBezTo>
                    <a:cubicBezTo>
                      <a:pt x="56" y="91"/>
                      <a:pt x="49" y="93"/>
                      <a:pt x="43" y="93"/>
                    </a:cubicBezTo>
                    <a:cubicBezTo>
                      <a:pt x="38" y="94"/>
                      <a:pt x="34" y="93"/>
                      <a:pt x="29" y="92"/>
                    </a:cubicBezTo>
                    <a:close/>
                    <a:moveTo>
                      <a:pt x="64" y="87"/>
                    </a:moveTo>
                    <a:cubicBezTo>
                      <a:pt x="66" y="85"/>
                      <a:pt x="68" y="82"/>
                      <a:pt x="70" y="80"/>
                    </a:cubicBezTo>
                    <a:cubicBezTo>
                      <a:pt x="72" y="78"/>
                      <a:pt x="73" y="77"/>
                      <a:pt x="75" y="76"/>
                    </a:cubicBezTo>
                    <a:cubicBezTo>
                      <a:pt x="72" y="80"/>
                      <a:pt x="68" y="84"/>
                      <a:pt x="64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5" y="82"/>
                      <a:pt x="63" y="84"/>
                      <a:pt x="61" y="86"/>
                    </a:cubicBezTo>
                    <a:cubicBezTo>
                      <a:pt x="60" y="87"/>
                      <a:pt x="54" y="91"/>
                      <a:pt x="57" y="87"/>
                    </a:cubicBezTo>
                    <a:cubicBezTo>
                      <a:pt x="61" y="83"/>
                      <a:pt x="65" y="79"/>
                      <a:pt x="70" y="75"/>
                    </a:cubicBezTo>
                    <a:cubicBezTo>
                      <a:pt x="73" y="73"/>
                      <a:pt x="77" y="70"/>
                      <a:pt x="78" y="66"/>
                    </a:cubicBezTo>
                    <a:cubicBezTo>
                      <a:pt x="78" y="66"/>
                      <a:pt x="78" y="65"/>
                      <a:pt x="78" y="66"/>
                    </a:cubicBezTo>
                    <a:cubicBezTo>
                      <a:pt x="73" y="70"/>
                      <a:pt x="68" y="73"/>
                      <a:pt x="64" y="77"/>
                    </a:cubicBezTo>
                    <a:cubicBezTo>
                      <a:pt x="61" y="80"/>
                      <a:pt x="59" y="82"/>
                      <a:pt x="56" y="85"/>
                    </a:cubicBezTo>
                    <a:cubicBezTo>
                      <a:pt x="54" y="87"/>
                      <a:pt x="50" y="90"/>
                      <a:pt x="49" y="91"/>
                    </a:cubicBezTo>
                    <a:cubicBezTo>
                      <a:pt x="58" y="82"/>
                      <a:pt x="68" y="73"/>
                      <a:pt x="77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8" y="63"/>
                      <a:pt x="78" y="62"/>
                      <a:pt x="79" y="62"/>
                    </a:cubicBezTo>
                    <a:cubicBezTo>
                      <a:pt x="79" y="61"/>
                      <a:pt x="78" y="61"/>
                      <a:pt x="78" y="61"/>
                    </a:cubicBezTo>
                    <a:cubicBezTo>
                      <a:pt x="72" y="67"/>
                      <a:pt x="65" y="72"/>
                      <a:pt x="59" y="78"/>
                    </a:cubicBezTo>
                    <a:cubicBezTo>
                      <a:pt x="56" y="80"/>
                      <a:pt x="53" y="83"/>
                      <a:pt x="50" y="85"/>
                    </a:cubicBezTo>
                    <a:cubicBezTo>
                      <a:pt x="48" y="87"/>
                      <a:pt x="46" y="88"/>
                      <a:pt x="44" y="90"/>
                    </a:cubicBezTo>
                    <a:cubicBezTo>
                      <a:pt x="50" y="85"/>
                      <a:pt x="55" y="80"/>
                      <a:pt x="60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69" y="65"/>
                      <a:pt x="63" y="70"/>
                      <a:pt x="56" y="76"/>
                    </a:cubicBezTo>
                    <a:cubicBezTo>
                      <a:pt x="53" y="79"/>
                      <a:pt x="49" y="82"/>
                      <a:pt x="45" y="85"/>
                    </a:cubicBezTo>
                    <a:cubicBezTo>
                      <a:pt x="43" y="86"/>
                      <a:pt x="41" y="88"/>
                      <a:pt x="39" y="89"/>
                    </a:cubicBezTo>
                    <a:cubicBezTo>
                      <a:pt x="38" y="89"/>
                      <a:pt x="37" y="91"/>
                      <a:pt x="37" y="91"/>
                    </a:cubicBezTo>
                    <a:cubicBezTo>
                      <a:pt x="37" y="91"/>
                      <a:pt x="37" y="91"/>
                      <a:pt x="37" y="90"/>
                    </a:cubicBezTo>
                    <a:cubicBezTo>
                      <a:pt x="43" y="85"/>
                      <a:pt x="50" y="80"/>
                      <a:pt x="56" y="74"/>
                    </a:cubicBezTo>
                    <a:cubicBezTo>
                      <a:pt x="61" y="69"/>
                      <a:pt x="67" y="65"/>
                      <a:pt x="72" y="59"/>
                    </a:cubicBezTo>
                    <a:cubicBezTo>
                      <a:pt x="74" y="58"/>
                      <a:pt x="76" y="57"/>
                      <a:pt x="79" y="58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79" y="59"/>
                      <a:pt x="79" y="60"/>
                      <a:pt x="79" y="61"/>
                    </a:cubicBezTo>
                    <a:cubicBezTo>
                      <a:pt x="79" y="65"/>
                      <a:pt x="78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5" y="27"/>
                    </a:cubicBezTo>
                    <a:cubicBezTo>
                      <a:pt x="35" y="27"/>
                      <a:pt x="36" y="26"/>
                      <a:pt x="36" y="25"/>
                    </a:cubicBezTo>
                    <a:cubicBezTo>
                      <a:pt x="38" y="18"/>
                      <a:pt x="36" y="10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50" y="10"/>
                      <a:pt x="49" y="18"/>
                      <a:pt x="49" y="25"/>
                    </a:cubicBezTo>
                    <a:cubicBezTo>
                      <a:pt x="49" y="25"/>
                      <a:pt x="49" y="26"/>
                      <a:pt x="49" y="26"/>
                    </a:cubicBezTo>
                    <a:cubicBezTo>
                      <a:pt x="49" y="26"/>
                      <a:pt x="50" y="27"/>
                      <a:pt x="50" y="27"/>
                    </a:cubicBezTo>
                    <a:cubicBezTo>
                      <a:pt x="67" y="26"/>
                      <a:pt x="78" y="40"/>
                      <a:pt x="79" y="55"/>
                    </a:cubicBezTo>
                    <a:cubicBezTo>
                      <a:pt x="77" y="55"/>
                      <a:pt x="75" y="55"/>
                      <a:pt x="73" y="56"/>
                    </a:cubicBezTo>
                    <a:cubicBezTo>
                      <a:pt x="68" y="58"/>
                      <a:pt x="65" y="58"/>
                      <a:pt x="60" y="55"/>
                    </a:cubicBezTo>
                    <a:cubicBezTo>
                      <a:pt x="54" y="51"/>
                      <a:pt x="46" y="52"/>
                      <a:pt x="39" y="54"/>
                    </a:cubicBezTo>
                    <a:cubicBezTo>
                      <a:pt x="34" y="56"/>
                      <a:pt x="30" y="56"/>
                      <a:pt x="25" y="54"/>
                    </a:cubicBezTo>
                    <a:cubicBezTo>
                      <a:pt x="23" y="53"/>
                      <a:pt x="20" y="52"/>
                      <a:pt x="17" y="52"/>
                    </a:cubicBezTo>
                    <a:cubicBezTo>
                      <a:pt x="12" y="51"/>
                      <a:pt x="8" y="52"/>
                      <a:pt x="4" y="54"/>
                    </a:cubicBezTo>
                    <a:cubicBezTo>
                      <a:pt x="7" y="39"/>
                      <a:pt x="19" y="25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8" name="Freeform 50"/>
              <p:cNvSpPr>
                <a:spLocks noEditPoints="1"/>
              </p:cNvSpPr>
              <p:nvPr/>
            </p:nvSpPr>
            <p:spPr bwMode="auto">
              <a:xfrm>
                <a:off x="1743890" y="1238062"/>
                <a:ext cx="136048" cy="207350"/>
              </a:xfrm>
              <a:custGeom>
                <a:avLst/>
                <a:gdLst>
                  <a:gd name="T0" fmla="*/ 40 w 70"/>
                  <a:gd name="T1" fmla="*/ 86 h 107"/>
                  <a:gd name="T2" fmla="*/ 68 w 70"/>
                  <a:gd name="T3" fmla="*/ 21 h 107"/>
                  <a:gd name="T4" fmla="*/ 50 w 70"/>
                  <a:gd name="T5" fmla="*/ 1 h 107"/>
                  <a:gd name="T6" fmla="*/ 37 w 70"/>
                  <a:gd name="T7" fmla="*/ 20 h 107"/>
                  <a:gd name="T8" fmla="*/ 6 w 70"/>
                  <a:gd name="T9" fmla="*/ 83 h 107"/>
                  <a:gd name="T10" fmla="*/ 20 w 70"/>
                  <a:gd name="T11" fmla="*/ 81 h 107"/>
                  <a:gd name="T12" fmla="*/ 7 w 70"/>
                  <a:gd name="T13" fmla="*/ 97 h 107"/>
                  <a:gd name="T14" fmla="*/ 9 w 70"/>
                  <a:gd name="T15" fmla="*/ 97 h 107"/>
                  <a:gd name="T16" fmla="*/ 9 w 70"/>
                  <a:gd name="T17" fmla="*/ 99 h 107"/>
                  <a:gd name="T18" fmla="*/ 25 w 70"/>
                  <a:gd name="T19" fmla="*/ 84 h 107"/>
                  <a:gd name="T20" fmla="*/ 30 w 70"/>
                  <a:gd name="T21" fmla="*/ 84 h 107"/>
                  <a:gd name="T22" fmla="*/ 16 w 70"/>
                  <a:gd name="T23" fmla="*/ 102 h 107"/>
                  <a:gd name="T24" fmla="*/ 19 w 70"/>
                  <a:gd name="T25" fmla="*/ 103 h 107"/>
                  <a:gd name="T26" fmla="*/ 5 w 70"/>
                  <a:gd name="T27" fmla="*/ 91 h 107"/>
                  <a:gd name="T28" fmla="*/ 17 w 70"/>
                  <a:gd name="T29" fmla="*/ 81 h 107"/>
                  <a:gd name="T30" fmla="*/ 16 w 70"/>
                  <a:gd name="T31" fmla="*/ 84 h 107"/>
                  <a:gd name="T32" fmla="*/ 28 w 70"/>
                  <a:gd name="T33" fmla="*/ 80 h 107"/>
                  <a:gd name="T34" fmla="*/ 24 w 70"/>
                  <a:gd name="T35" fmla="*/ 81 h 107"/>
                  <a:gd name="T36" fmla="*/ 15 w 70"/>
                  <a:gd name="T37" fmla="*/ 99 h 107"/>
                  <a:gd name="T38" fmla="*/ 32 w 70"/>
                  <a:gd name="T39" fmla="*/ 81 h 107"/>
                  <a:gd name="T40" fmla="*/ 27 w 70"/>
                  <a:gd name="T41" fmla="*/ 92 h 107"/>
                  <a:gd name="T42" fmla="*/ 33 w 70"/>
                  <a:gd name="T43" fmla="*/ 82 h 107"/>
                  <a:gd name="T44" fmla="*/ 27 w 70"/>
                  <a:gd name="T45" fmla="*/ 101 h 107"/>
                  <a:gd name="T46" fmla="*/ 30 w 70"/>
                  <a:gd name="T47" fmla="*/ 93 h 107"/>
                  <a:gd name="T48" fmla="*/ 29 w 70"/>
                  <a:gd name="T49" fmla="*/ 93 h 107"/>
                  <a:gd name="T50" fmla="*/ 35 w 70"/>
                  <a:gd name="T51" fmla="*/ 83 h 107"/>
                  <a:gd name="T52" fmla="*/ 27 w 70"/>
                  <a:gd name="T53" fmla="*/ 103 h 107"/>
                  <a:gd name="T54" fmla="*/ 31 w 70"/>
                  <a:gd name="T55" fmla="*/ 102 h 107"/>
                  <a:gd name="T56" fmla="*/ 37 w 70"/>
                  <a:gd name="T57" fmla="*/ 97 h 107"/>
                  <a:gd name="T58" fmla="*/ 37 w 70"/>
                  <a:gd name="T59" fmla="*/ 93 h 107"/>
                  <a:gd name="T60" fmla="*/ 35 w 70"/>
                  <a:gd name="T61" fmla="*/ 92 h 107"/>
                  <a:gd name="T62" fmla="*/ 37 w 70"/>
                  <a:gd name="T63" fmla="*/ 87 h 107"/>
                  <a:gd name="T64" fmla="*/ 44 w 70"/>
                  <a:gd name="T65" fmla="*/ 4 h 107"/>
                  <a:gd name="T66" fmla="*/ 40 w 70"/>
                  <a:gd name="T67" fmla="*/ 7 h 107"/>
                  <a:gd name="T68" fmla="*/ 46 w 70"/>
                  <a:gd name="T69" fmla="*/ 8 h 107"/>
                  <a:gd name="T70" fmla="*/ 40 w 70"/>
                  <a:gd name="T71" fmla="*/ 10 h 107"/>
                  <a:gd name="T72" fmla="*/ 40 w 70"/>
                  <a:gd name="T73" fmla="*/ 10 h 107"/>
                  <a:gd name="T74" fmla="*/ 49 w 70"/>
                  <a:gd name="T75" fmla="*/ 12 h 107"/>
                  <a:gd name="T76" fmla="*/ 46 w 70"/>
                  <a:gd name="T77" fmla="*/ 19 h 107"/>
                  <a:gd name="T78" fmla="*/ 46 w 70"/>
                  <a:gd name="T79" fmla="*/ 19 h 107"/>
                  <a:gd name="T80" fmla="*/ 47 w 70"/>
                  <a:gd name="T81" fmla="*/ 19 h 107"/>
                  <a:gd name="T82" fmla="*/ 56 w 70"/>
                  <a:gd name="T83" fmla="*/ 19 h 107"/>
                  <a:gd name="T84" fmla="*/ 64 w 70"/>
                  <a:gd name="T85" fmla="*/ 20 h 107"/>
                  <a:gd name="T86" fmla="*/ 61 w 70"/>
                  <a:gd name="T87" fmla="*/ 20 h 107"/>
                  <a:gd name="T88" fmla="*/ 57 w 70"/>
                  <a:gd name="T89" fmla="*/ 18 h 107"/>
                  <a:gd name="T90" fmla="*/ 63 w 70"/>
                  <a:gd name="T91" fmla="*/ 20 h 107"/>
                  <a:gd name="T92" fmla="*/ 61 w 70"/>
                  <a:gd name="T93" fmla="*/ 17 h 107"/>
                  <a:gd name="T94" fmla="*/ 67 w 70"/>
                  <a:gd name="T95" fmla="*/ 5 h 107"/>
                  <a:gd name="T96" fmla="*/ 50 w 70"/>
                  <a:gd name="T97" fmla="*/ 16 h 107"/>
                  <a:gd name="T98" fmla="*/ 48 w 70"/>
                  <a:gd name="T99" fmla="*/ 14 h 107"/>
                  <a:gd name="T100" fmla="*/ 43 w 70"/>
                  <a:gd name="T101" fmla="*/ 15 h 107"/>
                  <a:gd name="T102" fmla="*/ 41 w 70"/>
                  <a:gd name="T103" fmla="*/ 12 h 107"/>
                  <a:gd name="T104" fmla="*/ 46 w 70"/>
                  <a:gd name="T105" fmla="*/ 5 h 107"/>
                  <a:gd name="T106" fmla="*/ 40 w 70"/>
                  <a:gd name="T107" fmla="*/ 9 h 107"/>
                  <a:gd name="T108" fmla="*/ 24 w 70"/>
                  <a:gd name="T109" fmla="*/ 80 h 107"/>
                  <a:gd name="T110" fmla="*/ 24 w 70"/>
                  <a:gd name="T111" fmla="*/ 80 h 107"/>
                  <a:gd name="T112" fmla="*/ 10 w 70"/>
                  <a:gd name="T113" fmla="*/ 8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" h="107">
                    <a:moveTo>
                      <a:pt x="8" y="102"/>
                    </a:moveTo>
                    <a:cubicBezTo>
                      <a:pt x="15" y="107"/>
                      <a:pt x="25" y="107"/>
                      <a:pt x="32" y="105"/>
                    </a:cubicBezTo>
                    <a:cubicBezTo>
                      <a:pt x="41" y="101"/>
                      <a:pt x="43" y="93"/>
                      <a:pt x="40" y="86"/>
                    </a:cubicBezTo>
                    <a:cubicBezTo>
                      <a:pt x="40" y="86"/>
                      <a:pt x="40" y="86"/>
                      <a:pt x="40" y="86"/>
                    </a:cubicBezTo>
                    <a:cubicBezTo>
                      <a:pt x="42" y="65"/>
                      <a:pt x="41" y="43"/>
                      <a:pt x="40" y="22"/>
                    </a:cubicBezTo>
                    <a:cubicBezTo>
                      <a:pt x="49" y="23"/>
                      <a:pt x="57" y="21"/>
                      <a:pt x="66" y="23"/>
                    </a:cubicBezTo>
                    <a:cubicBezTo>
                      <a:pt x="67" y="23"/>
                      <a:pt x="68" y="22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15"/>
                      <a:pt x="70" y="9"/>
                      <a:pt x="70" y="3"/>
                    </a:cubicBezTo>
                    <a:cubicBezTo>
                      <a:pt x="70" y="2"/>
                      <a:pt x="69" y="2"/>
                      <a:pt x="69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2" y="2"/>
                      <a:pt x="56" y="2"/>
                      <a:pt x="50" y="1"/>
                    </a:cubicBezTo>
                    <a:cubicBezTo>
                      <a:pt x="46" y="1"/>
                      <a:pt x="41" y="0"/>
                      <a:pt x="38" y="2"/>
                    </a:cubicBezTo>
                    <a:cubicBezTo>
                      <a:pt x="37" y="3"/>
                      <a:pt x="37" y="3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9"/>
                      <a:pt x="37" y="14"/>
                      <a:pt x="37" y="20"/>
                    </a:cubicBezTo>
                    <a:cubicBezTo>
                      <a:pt x="37" y="20"/>
                      <a:pt x="37" y="21"/>
                      <a:pt x="37" y="21"/>
                    </a:cubicBezTo>
                    <a:cubicBezTo>
                      <a:pt x="38" y="41"/>
                      <a:pt x="39" y="61"/>
                      <a:pt x="37" y="81"/>
                    </a:cubicBezTo>
                    <a:cubicBezTo>
                      <a:pt x="37" y="81"/>
                      <a:pt x="37" y="80"/>
                      <a:pt x="36" y="80"/>
                    </a:cubicBezTo>
                    <a:cubicBezTo>
                      <a:pt x="27" y="76"/>
                      <a:pt x="14" y="76"/>
                      <a:pt x="6" y="83"/>
                    </a:cubicBezTo>
                    <a:cubicBezTo>
                      <a:pt x="0" y="89"/>
                      <a:pt x="0" y="98"/>
                      <a:pt x="8" y="102"/>
                    </a:cubicBezTo>
                    <a:close/>
                    <a:moveTo>
                      <a:pt x="5" y="95"/>
                    </a:moveTo>
                    <a:cubicBezTo>
                      <a:pt x="10" y="91"/>
                      <a:pt x="14" y="85"/>
                      <a:pt x="19" y="81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20" y="81"/>
                      <a:pt x="20" y="81"/>
                      <a:pt x="19" y="82"/>
                    </a:cubicBezTo>
                    <a:cubicBezTo>
                      <a:pt x="18" y="83"/>
                      <a:pt x="17" y="84"/>
                      <a:pt x="17" y="85"/>
                    </a:cubicBezTo>
                    <a:cubicBezTo>
                      <a:pt x="15" y="88"/>
                      <a:pt x="13" y="90"/>
                      <a:pt x="11" y="93"/>
                    </a:cubicBezTo>
                    <a:cubicBezTo>
                      <a:pt x="10" y="94"/>
                      <a:pt x="8" y="96"/>
                      <a:pt x="7" y="97"/>
                    </a:cubicBezTo>
                    <a:cubicBezTo>
                      <a:pt x="7" y="98"/>
                      <a:pt x="7" y="98"/>
                      <a:pt x="8" y="98"/>
                    </a:cubicBezTo>
                    <a:cubicBezTo>
                      <a:pt x="8" y="97"/>
                      <a:pt x="8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10" y="96"/>
                      <a:pt x="11" y="95"/>
                      <a:pt x="11" y="93"/>
                    </a:cubicBezTo>
                    <a:cubicBezTo>
                      <a:pt x="12" y="92"/>
                      <a:pt x="13" y="91"/>
                      <a:pt x="14" y="90"/>
                    </a:cubicBezTo>
                    <a:cubicBezTo>
                      <a:pt x="17" y="87"/>
                      <a:pt x="21" y="84"/>
                      <a:pt x="23" y="81"/>
                    </a:cubicBezTo>
                    <a:cubicBezTo>
                      <a:pt x="18" y="87"/>
                      <a:pt x="13" y="92"/>
                      <a:pt x="9" y="99"/>
                    </a:cubicBezTo>
                    <a:cubicBezTo>
                      <a:pt x="9" y="99"/>
                      <a:pt x="9" y="99"/>
                      <a:pt x="10" y="99"/>
                    </a:cubicBezTo>
                    <a:cubicBezTo>
                      <a:pt x="16" y="95"/>
                      <a:pt x="20" y="88"/>
                      <a:pt x="26" y="83"/>
                    </a:cubicBezTo>
                    <a:cubicBezTo>
                      <a:pt x="26" y="83"/>
                      <a:pt x="26" y="83"/>
                      <a:pt x="26" y="82"/>
                    </a:cubicBezTo>
                    <a:cubicBezTo>
                      <a:pt x="26" y="83"/>
                      <a:pt x="25" y="84"/>
                      <a:pt x="25" y="84"/>
                    </a:cubicBezTo>
                    <a:cubicBezTo>
                      <a:pt x="23" y="86"/>
                      <a:pt x="22" y="88"/>
                      <a:pt x="20" y="90"/>
                    </a:cubicBezTo>
                    <a:cubicBezTo>
                      <a:pt x="18" y="93"/>
                      <a:pt x="15" y="97"/>
                      <a:pt x="12" y="100"/>
                    </a:cubicBezTo>
                    <a:cubicBezTo>
                      <a:pt x="12" y="100"/>
                      <a:pt x="13" y="101"/>
                      <a:pt x="13" y="101"/>
                    </a:cubicBezTo>
                    <a:cubicBezTo>
                      <a:pt x="20" y="97"/>
                      <a:pt x="24" y="90"/>
                      <a:pt x="30" y="84"/>
                    </a:cubicBezTo>
                    <a:cubicBezTo>
                      <a:pt x="31" y="83"/>
                      <a:pt x="33" y="81"/>
                      <a:pt x="31" y="84"/>
                    </a:cubicBezTo>
                    <a:cubicBezTo>
                      <a:pt x="29" y="87"/>
                      <a:pt x="27" y="89"/>
                      <a:pt x="25" y="91"/>
                    </a:cubicBezTo>
                    <a:cubicBezTo>
                      <a:pt x="23" y="95"/>
                      <a:pt x="18" y="98"/>
                      <a:pt x="15" y="102"/>
                    </a:cubicBezTo>
                    <a:cubicBezTo>
                      <a:pt x="15" y="102"/>
                      <a:pt x="15" y="102"/>
                      <a:pt x="16" y="102"/>
                    </a:cubicBezTo>
                    <a:cubicBezTo>
                      <a:pt x="23" y="98"/>
                      <a:pt x="28" y="91"/>
                      <a:pt x="33" y="85"/>
                    </a:cubicBezTo>
                    <a:cubicBezTo>
                      <a:pt x="35" y="83"/>
                      <a:pt x="33" y="86"/>
                      <a:pt x="32" y="87"/>
                    </a:cubicBezTo>
                    <a:cubicBezTo>
                      <a:pt x="31" y="89"/>
                      <a:pt x="29" y="91"/>
                      <a:pt x="27" y="93"/>
                    </a:cubicBezTo>
                    <a:cubicBezTo>
                      <a:pt x="24" y="96"/>
                      <a:pt x="21" y="99"/>
                      <a:pt x="19" y="103"/>
                    </a:cubicBezTo>
                    <a:cubicBezTo>
                      <a:pt x="19" y="103"/>
                      <a:pt x="19" y="103"/>
                      <a:pt x="19" y="103"/>
                    </a:cubicBezTo>
                    <a:cubicBezTo>
                      <a:pt x="15" y="103"/>
                      <a:pt x="12" y="101"/>
                      <a:pt x="9" y="100"/>
                    </a:cubicBezTo>
                    <a:cubicBezTo>
                      <a:pt x="7" y="99"/>
                      <a:pt x="6" y="97"/>
                      <a:pt x="5" y="95"/>
                    </a:cubicBezTo>
                    <a:close/>
                    <a:moveTo>
                      <a:pt x="5" y="91"/>
                    </a:moveTo>
                    <a:cubicBezTo>
                      <a:pt x="6" y="89"/>
                      <a:pt x="8" y="88"/>
                      <a:pt x="9" y="86"/>
                    </a:cubicBezTo>
                    <a:cubicBezTo>
                      <a:pt x="11" y="85"/>
                      <a:pt x="13" y="83"/>
                      <a:pt x="14" y="82"/>
                    </a:cubicBezTo>
                    <a:cubicBezTo>
                      <a:pt x="14" y="82"/>
                      <a:pt x="16" y="81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4" y="86"/>
                      <a:pt x="9" y="90"/>
                      <a:pt x="5" y="94"/>
                    </a:cubicBezTo>
                    <a:cubicBezTo>
                      <a:pt x="5" y="93"/>
                      <a:pt x="5" y="92"/>
                      <a:pt x="5" y="91"/>
                    </a:cubicBezTo>
                    <a:close/>
                    <a:moveTo>
                      <a:pt x="20" y="80"/>
                    </a:moveTo>
                    <a:cubicBezTo>
                      <a:pt x="18" y="81"/>
                      <a:pt x="17" y="82"/>
                      <a:pt x="16" y="84"/>
                    </a:cubicBezTo>
                    <a:cubicBezTo>
                      <a:pt x="16" y="83"/>
                      <a:pt x="17" y="81"/>
                      <a:pt x="18" y="80"/>
                    </a:cubicBezTo>
                    <a:cubicBezTo>
                      <a:pt x="19" y="80"/>
                      <a:pt x="19" y="80"/>
                      <a:pt x="20" y="80"/>
                    </a:cubicBezTo>
                    <a:close/>
                    <a:moveTo>
                      <a:pt x="24" y="80"/>
                    </a:moveTo>
                    <a:cubicBezTo>
                      <a:pt x="25" y="80"/>
                      <a:pt x="26" y="80"/>
                      <a:pt x="28" y="80"/>
                    </a:cubicBezTo>
                    <a:cubicBezTo>
                      <a:pt x="22" y="85"/>
                      <a:pt x="18" y="90"/>
                      <a:pt x="14" y="95"/>
                    </a:cubicBezTo>
                    <a:cubicBezTo>
                      <a:pt x="13" y="95"/>
                      <a:pt x="9" y="100"/>
                      <a:pt x="11" y="96"/>
                    </a:cubicBezTo>
                    <a:cubicBezTo>
                      <a:pt x="12" y="94"/>
                      <a:pt x="14" y="92"/>
                      <a:pt x="16" y="90"/>
                    </a:cubicBezTo>
                    <a:cubicBezTo>
                      <a:pt x="19" y="87"/>
                      <a:pt x="22" y="84"/>
                      <a:pt x="24" y="81"/>
                    </a:cubicBezTo>
                    <a:cubicBezTo>
                      <a:pt x="24" y="81"/>
                      <a:pt x="24" y="80"/>
                      <a:pt x="24" y="80"/>
                    </a:cubicBezTo>
                    <a:close/>
                    <a:moveTo>
                      <a:pt x="32" y="81"/>
                    </a:moveTo>
                    <a:cubicBezTo>
                      <a:pt x="27" y="86"/>
                      <a:pt x="23" y="91"/>
                      <a:pt x="18" y="96"/>
                    </a:cubicBezTo>
                    <a:cubicBezTo>
                      <a:pt x="17" y="97"/>
                      <a:pt x="16" y="98"/>
                      <a:pt x="15" y="99"/>
                    </a:cubicBezTo>
                    <a:cubicBezTo>
                      <a:pt x="14" y="100"/>
                      <a:pt x="13" y="100"/>
                      <a:pt x="14" y="99"/>
                    </a:cubicBezTo>
                    <a:cubicBezTo>
                      <a:pt x="16" y="97"/>
                      <a:pt x="18" y="94"/>
                      <a:pt x="20" y="92"/>
                    </a:cubicBezTo>
                    <a:cubicBezTo>
                      <a:pt x="23" y="88"/>
                      <a:pt x="26" y="84"/>
                      <a:pt x="29" y="81"/>
                    </a:cubicBezTo>
                    <a:cubicBezTo>
                      <a:pt x="30" y="81"/>
                      <a:pt x="31" y="81"/>
                      <a:pt x="32" y="81"/>
                    </a:cubicBezTo>
                    <a:close/>
                    <a:moveTo>
                      <a:pt x="34" y="82"/>
                    </a:moveTo>
                    <a:cubicBezTo>
                      <a:pt x="34" y="82"/>
                      <a:pt x="34" y="82"/>
                      <a:pt x="34" y="83"/>
                    </a:cubicBezTo>
                    <a:cubicBezTo>
                      <a:pt x="34" y="83"/>
                      <a:pt x="34" y="83"/>
                      <a:pt x="34" y="83"/>
                    </a:cubicBezTo>
                    <a:cubicBezTo>
                      <a:pt x="32" y="86"/>
                      <a:pt x="29" y="89"/>
                      <a:pt x="27" y="92"/>
                    </a:cubicBezTo>
                    <a:cubicBezTo>
                      <a:pt x="25" y="93"/>
                      <a:pt x="24" y="95"/>
                      <a:pt x="22" y="96"/>
                    </a:cubicBezTo>
                    <a:cubicBezTo>
                      <a:pt x="21" y="98"/>
                      <a:pt x="18" y="99"/>
                      <a:pt x="17" y="101"/>
                    </a:cubicBezTo>
                    <a:cubicBezTo>
                      <a:pt x="19" y="98"/>
                      <a:pt x="23" y="96"/>
                      <a:pt x="25" y="93"/>
                    </a:cubicBezTo>
                    <a:cubicBezTo>
                      <a:pt x="28" y="89"/>
                      <a:pt x="31" y="86"/>
                      <a:pt x="33" y="82"/>
                    </a:cubicBezTo>
                    <a:cubicBezTo>
                      <a:pt x="33" y="82"/>
                      <a:pt x="34" y="82"/>
                      <a:pt x="34" y="82"/>
                    </a:cubicBezTo>
                    <a:close/>
                    <a:moveTo>
                      <a:pt x="26" y="103"/>
                    </a:moveTo>
                    <a:cubicBezTo>
                      <a:pt x="26" y="103"/>
                      <a:pt x="25" y="103"/>
                      <a:pt x="25" y="103"/>
                    </a:cubicBezTo>
                    <a:cubicBezTo>
                      <a:pt x="25" y="102"/>
                      <a:pt x="26" y="102"/>
                      <a:pt x="27" y="101"/>
                    </a:cubicBezTo>
                    <a:cubicBezTo>
                      <a:pt x="27" y="102"/>
                      <a:pt x="26" y="102"/>
                      <a:pt x="26" y="103"/>
                    </a:cubicBezTo>
                    <a:cubicBezTo>
                      <a:pt x="26" y="103"/>
                      <a:pt x="26" y="103"/>
                      <a:pt x="26" y="103"/>
                    </a:cubicBezTo>
                    <a:close/>
                    <a:moveTo>
                      <a:pt x="19" y="103"/>
                    </a:moveTo>
                    <a:cubicBezTo>
                      <a:pt x="23" y="100"/>
                      <a:pt x="27" y="97"/>
                      <a:pt x="30" y="93"/>
                    </a:cubicBezTo>
                    <a:cubicBezTo>
                      <a:pt x="30" y="94"/>
                      <a:pt x="30" y="94"/>
                      <a:pt x="29" y="95"/>
                    </a:cubicBezTo>
                    <a:cubicBezTo>
                      <a:pt x="27" y="97"/>
                      <a:pt x="25" y="100"/>
                      <a:pt x="23" y="103"/>
                    </a:cubicBezTo>
                    <a:cubicBezTo>
                      <a:pt x="22" y="103"/>
                      <a:pt x="20" y="103"/>
                      <a:pt x="19" y="103"/>
                    </a:cubicBezTo>
                    <a:close/>
                    <a:moveTo>
                      <a:pt x="29" y="93"/>
                    </a:moveTo>
                    <a:cubicBezTo>
                      <a:pt x="28" y="95"/>
                      <a:pt x="26" y="96"/>
                      <a:pt x="25" y="98"/>
                    </a:cubicBezTo>
                    <a:cubicBezTo>
                      <a:pt x="24" y="98"/>
                      <a:pt x="19" y="104"/>
                      <a:pt x="21" y="101"/>
                    </a:cubicBezTo>
                    <a:cubicBezTo>
                      <a:pt x="26" y="95"/>
                      <a:pt x="32" y="90"/>
                      <a:pt x="35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6" y="84"/>
                      <a:pt x="36" y="85"/>
                      <a:pt x="37" y="86"/>
                    </a:cubicBezTo>
                    <a:cubicBezTo>
                      <a:pt x="34" y="88"/>
                      <a:pt x="32" y="91"/>
                      <a:pt x="29" y="93"/>
                    </a:cubicBezTo>
                    <a:close/>
                    <a:moveTo>
                      <a:pt x="28" y="103"/>
                    </a:moveTo>
                    <a:cubicBezTo>
                      <a:pt x="28" y="103"/>
                      <a:pt x="27" y="103"/>
                      <a:pt x="27" y="103"/>
                    </a:cubicBezTo>
                    <a:cubicBezTo>
                      <a:pt x="29" y="101"/>
                      <a:pt x="31" y="99"/>
                      <a:pt x="34" y="97"/>
                    </a:cubicBezTo>
                    <a:cubicBezTo>
                      <a:pt x="35" y="96"/>
                      <a:pt x="38" y="92"/>
                      <a:pt x="34" y="97"/>
                    </a:cubicBezTo>
                    <a:cubicBezTo>
                      <a:pt x="33" y="98"/>
                      <a:pt x="32" y="100"/>
                      <a:pt x="30" y="101"/>
                    </a:cubicBezTo>
                    <a:cubicBezTo>
                      <a:pt x="30" y="101"/>
                      <a:pt x="30" y="102"/>
                      <a:pt x="31" y="102"/>
                    </a:cubicBezTo>
                    <a:cubicBezTo>
                      <a:pt x="33" y="100"/>
                      <a:pt x="35" y="99"/>
                      <a:pt x="37" y="97"/>
                    </a:cubicBezTo>
                    <a:cubicBezTo>
                      <a:pt x="35" y="100"/>
                      <a:pt x="32" y="102"/>
                      <a:pt x="28" y="103"/>
                    </a:cubicBezTo>
                    <a:close/>
                    <a:moveTo>
                      <a:pt x="38" y="94"/>
                    </a:moveTo>
                    <a:cubicBezTo>
                      <a:pt x="38" y="95"/>
                      <a:pt x="38" y="96"/>
                      <a:pt x="37" y="97"/>
                    </a:cubicBezTo>
                    <a:cubicBezTo>
                      <a:pt x="37" y="97"/>
                      <a:pt x="37" y="96"/>
                      <a:pt x="37" y="97"/>
                    </a:cubicBezTo>
                    <a:cubicBezTo>
                      <a:pt x="36" y="97"/>
                      <a:pt x="34" y="98"/>
                      <a:pt x="33" y="99"/>
                    </a:cubicBezTo>
                    <a:cubicBezTo>
                      <a:pt x="35" y="97"/>
                      <a:pt x="36" y="96"/>
                      <a:pt x="37" y="94"/>
                    </a:cubicBezTo>
                    <a:cubicBezTo>
                      <a:pt x="37" y="93"/>
                      <a:pt x="37" y="93"/>
                      <a:pt x="37" y="93"/>
                    </a:cubicBezTo>
                    <a:cubicBezTo>
                      <a:pt x="33" y="96"/>
                      <a:pt x="30" y="99"/>
                      <a:pt x="27" y="101"/>
                    </a:cubicBezTo>
                    <a:cubicBezTo>
                      <a:pt x="30" y="99"/>
                      <a:pt x="33" y="95"/>
                      <a:pt x="36" y="92"/>
                    </a:cubicBezTo>
                    <a:cubicBezTo>
                      <a:pt x="37" y="92"/>
                      <a:pt x="36" y="91"/>
                      <a:pt x="36" y="91"/>
                    </a:cubicBezTo>
                    <a:cubicBezTo>
                      <a:pt x="35" y="92"/>
                      <a:pt x="35" y="92"/>
                      <a:pt x="35" y="92"/>
                    </a:cubicBezTo>
                    <a:cubicBezTo>
                      <a:pt x="35" y="92"/>
                      <a:pt x="34" y="93"/>
                      <a:pt x="34" y="93"/>
                    </a:cubicBezTo>
                    <a:cubicBezTo>
                      <a:pt x="30" y="97"/>
                      <a:pt x="26" y="100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8" y="97"/>
                      <a:pt x="32" y="92"/>
                      <a:pt x="37" y="87"/>
                    </a:cubicBezTo>
                    <a:cubicBezTo>
                      <a:pt x="39" y="89"/>
                      <a:pt x="39" y="91"/>
                      <a:pt x="38" y="94"/>
                    </a:cubicBezTo>
                    <a:close/>
                    <a:moveTo>
                      <a:pt x="40" y="5"/>
                    </a:moveTo>
                    <a:cubicBezTo>
                      <a:pt x="40" y="5"/>
                      <a:pt x="40" y="5"/>
                      <a:pt x="40" y="5"/>
                    </a:cubicBezTo>
                    <a:cubicBezTo>
                      <a:pt x="41" y="4"/>
                      <a:pt x="42" y="4"/>
                      <a:pt x="44" y="4"/>
                    </a:cubicBezTo>
                    <a:cubicBezTo>
                      <a:pt x="42" y="4"/>
                      <a:pt x="41" y="5"/>
                      <a:pt x="40" y="5"/>
                    </a:cubicBezTo>
                    <a:close/>
                    <a:moveTo>
                      <a:pt x="40" y="6"/>
                    </a:moveTo>
                    <a:cubicBezTo>
                      <a:pt x="40" y="6"/>
                      <a:pt x="41" y="6"/>
                      <a:pt x="42" y="5"/>
                    </a:cubicBezTo>
                    <a:cubicBezTo>
                      <a:pt x="41" y="6"/>
                      <a:pt x="40" y="7"/>
                      <a:pt x="40" y="7"/>
                    </a:cubicBezTo>
                    <a:cubicBezTo>
                      <a:pt x="40" y="7"/>
                      <a:pt x="40" y="6"/>
                      <a:pt x="40" y="6"/>
                    </a:cubicBezTo>
                    <a:close/>
                    <a:moveTo>
                      <a:pt x="40" y="14"/>
                    </a:moveTo>
                    <a:cubicBezTo>
                      <a:pt x="41" y="13"/>
                      <a:pt x="43" y="12"/>
                      <a:pt x="44" y="10"/>
                    </a:cubicBezTo>
                    <a:cubicBezTo>
                      <a:pt x="45" y="10"/>
                      <a:pt x="45" y="9"/>
                      <a:pt x="46" y="8"/>
                    </a:cubicBezTo>
                    <a:cubicBezTo>
                      <a:pt x="47" y="8"/>
                      <a:pt x="51" y="3"/>
                      <a:pt x="48" y="7"/>
                    </a:cubicBezTo>
                    <a:cubicBezTo>
                      <a:pt x="46" y="10"/>
                      <a:pt x="43" y="13"/>
                      <a:pt x="40" y="17"/>
                    </a:cubicBezTo>
                    <a:cubicBezTo>
                      <a:pt x="40" y="16"/>
                      <a:pt x="40" y="15"/>
                      <a:pt x="40" y="14"/>
                    </a:cubicBezTo>
                    <a:close/>
                    <a:moveTo>
                      <a:pt x="40" y="10"/>
                    </a:moveTo>
                    <a:cubicBezTo>
                      <a:pt x="41" y="10"/>
                      <a:pt x="41" y="9"/>
                      <a:pt x="42" y="9"/>
                    </a:cubicBezTo>
                    <a:cubicBezTo>
                      <a:pt x="42" y="8"/>
                      <a:pt x="43" y="8"/>
                      <a:pt x="43" y="8"/>
                    </a:cubicBezTo>
                    <a:cubicBezTo>
                      <a:pt x="42" y="9"/>
                      <a:pt x="41" y="10"/>
                      <a:pt x="40" y="12"/>
                    </a:cubicBezTo>
                    <a:cubicBezTo>
                      <a:pt x="40" y="11"/>
                      <a:pt x="40" y="11"/>
                      <a:pt x="40" y="10"/>
                    </a:cubicBezTo>
                    <a:close/>
                    <a:moveTo>
                      <a:pt x="40" y="18"/>
                    </a:moveTo>
                    <a:cubicBezTo>
                      <a:pt x="44" y="16"/>
                      <a:pt x="47" y="12"/>
                      <a:pt x="51" y="9"/>
                    </a:cubicBezTo>
                    <a:cubicBezTo>
                      <a:pt x="51" y="8"/>
                      <a:pt x="55" y="5"/>
                      <a:pt x="53" y="6"/>
                    </a:cubicBezTo>
                    <a:cubicBezTo>
                      <a:pt x="52" y="8"/>
                      <a:pt x="51" y="10"/>
                      <a:pt x="49" y="12"/>
                    </a:cubicBezTo>
                    <a:cubicBezTo>
                      <a:pt x="47" y="14"/>
                      <a:pt x="45" y="17"/>
                      <a:pt x="43" y="19"/>
                    </a:cubicBezTo>
                    <a:cubicBezTo>
                      <a:pt x="42" y="19"/>
                      <a:pt x="41" y="19"/>
                      <a:pt x="40" y="19"/>
                    </a:cubicBezTo>
                    <a:cubicBezTo>
                      <a:pt x="40" y="19"/>
                      <a:pt x="40" y="18"/>
                      <a:pt x="40" y="18"/>
                    </a:cubicBezTo>
                    <a:close/>
                    <a:moveTo>
                      <a:pt x="46" y="19"/>
                    </a:moveTo>
                    <a:cubicBezTo>
                      <a:pt x="45" y="19"/>
                      <a:pt x="45" y="19"/>
                      <a:pt x="44" y="19"/>
                    </a:cubicBezTo>
                    <a:cubicBezTo>
                      <a:pt x="48" y="16"/>
                      <a:pt x="51" y="12"/>
                      <a:pt x="55" y="9"/>
                    </a:cubicBezTo>
                    <a:cubicBezTo>
                      <a:pt x="54" y="10"/>
                      <a:pt x="53" y="11"/>
                      <a:pt x="52" y="12"/>
                    </a:cubicBezTo>
                    <a:cubicBezTo>
                      <a:pt x="50" y="15"/>
                      <a:pt x="48" y="17"/>
                      <a:pt x="46" y="19"/>
                    </a:cubicBezTo>
                    <a:close/>
                    <a:moveTo>
                      <a:pt x="47" y="19"/>
                    </a:moveTo>
                    <a:cubicBezTo>
                      <a:pt x="52" y="15"/>
                      <a:pt x="56" y="11"/>
                      <a:pt x="61" y="7"/>
                    </a:cubicBezTo>
                    <a:cubicBezTo>
                      <a:pt x="58" y="9"/>
                      <a:pt x="55" y="16"/>
                      <a:pt x="52" y="19"/>
                    </a:cubicBezTo>
                    <a:cubicBezTo>
                      <a:pt x="50" y="19"/>
                      <a:pt x="49" y="19"/>
                      <a:pt x="47" y="19"/>
                    </a:cubicBezTo>
                    <a:close/>
                    <a:moveTo>
                      <a:pt x="53" y="19"/>
                    </a:moveTo>
                    <a:cubicBezTo>
                      <a:pt x="57" y="16"/>
                      <a:pt x="60" y="12"/>
                      <a:pt x="63" y="9"/>
                    </a:cubicBezTo>
                    <a:cubicBezTo>
                      <a:pt x="63" y="10"/>
                      <a:pt x="62" y="10"/>
                      <a:pt x="62" y="11"/>
                    </a:cubicBezTo>
                    <a:cubicBezTo>
                      <a:pt x="59" y="14"/>
                      <a:pt x="58" y="16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5" y="19"/>
                      <a:pt x="54" y="19"/>
                      <a:pt x="53" y="19"/>
                    </a:cubicBezTo>
                    <a:close/>
                    <a:moveTo>
                      <a:pt x="65" y="20"/>
                    </a:moveTo>
                    <a:cubicBezTo>
                      <a:pt x="65" y="20"/>
                      <a:pt x="64" y="20"/>
                      <a:pt x="64" y="20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5" y="18"/>
                      <a:pt x="64" y="18"/>
                      <a:pt x="64" y="18"/>
                    </a:cubicBezTo>
                    <a:cubicBezTo>
                      <a:pt x="63" y="18"/>
                      <a:pt x="62" y="19"/>
                      <a:pt x="61" y="20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1" y="19"/>
                      <a:pt x="61" y="19"/>
                      <a:pt x="61" y="18"/>
                    </a:cubicBezTo>
                    <a:cubicBezTo>
                      <a:pt x="63" y="16"/>
                      <a:pt x="65" y="14"/>
                      <a:pt x="66" y="11"/>
                    </a:cubicBezTo>
                    <a:cubicBezTo>
                      <a:pt x="67" y="11"/>
                      <a:pt x="66" y="11"/>
                      <a:pt x="66" y="11"/>
                    </a:cubicBezTo>
                    <a:cubicBezTo>
                      <a:pt x="63" y="13"/>
                      <a:pt x="59" y="16"/>
                      <a:pt x="57" y="18"/>
                    </a:cubicBezTo>
                    <a:cubicBezTo>
                      <a:pt x="60" y="14"/>
                      <a:pt x="64" y="9"/>
                      <a:pt x="67" y="6"/>
                    </a:cubicBezTo>
                    <a:cubicBezTo>
                      <a:pt x="67" y="10"/>
                      <a:pt x="65" y="15"/>
                      <a:pt x="65" y="20"/>
                    </a:cubicBezTo>
                    <a:close/>
                    <a:moveTo>
                      <a:pt x="62" y="20"/>
                    </a:moveTo>
                    <a:cubicBezTo>
                      <a:pt x="63" y="19"/>
                      <a:pt x="64" y="19"/>
                      <a:pt x="63" y="20"/>
                    </a:cubicBezTo>
                    <a:cubicBezTo>
                      <a:pt x="63" y="20"/>
                      <a:pt x="62" y="20"/>
                      <a:pt x="62" y="20"/>
                    </a:cubicBezTo>
                    <a:close/>
                    <a:moveTo>
                      <a:pt x="57" y="19"/>
                    </a:moveTo>
                    <a:cubicBezTo>
                      <a:pt x="59" y="18"/>
                      <a:pt x="62" y="15"/>
                      <a:pt x="64" y="13"/>
                    </a:cubicBezTo>
                    <a:cubicBezTo>
                      <a:pt x="67" y="10"/>
                      <a:pt x="62" y="16"/>
                      <a:pt x="61" y="17"/>
                    </a:cubicBezTo>
                    <a:cubicBezTo>
                      <a:pt x="61" y="18"/>
                      <a:pt x="60" y="19"/>
                      <a:pt x="60" y="19"/>
                    </a:cubicBezTo>
                    <a:cubicBezTo>
                      <a:pt x="59" y="19"/>
                      <a:pt x="58" y="19"/>
                      <a:pt x="57" y="19"/>
                    </a:cubicBezTo>
                    <a:close/>
                    <a:moveTo>
                      <a:pt x="51" y="4"/>
                    </a:moveTo>
                    <a:cubicBezTo>
                      <a:pt x="57" y="4"/>
                      <a:pt x="62" y="5"/>
                      <a:pt x="67" y="5"/>
                    </a:cubicBezTo>
                    <a:cubicBezTo>
                      <a:pt x="63" y="8"/>
                      <a:pt x="60" y="11"/>
                      <a:pt x="56" y="15"/>
                    </a:cubicBezTo>
                    <a:cubicBezTo>
                      <a:pt x="58" y="12"/>
                      <a:pt x="60" y="9"/>
                      <a:pt x="62" y="6"/>
                    </a:cubicBezTo>
                    <a:cubicBezTo>
                      <a:pt x="63" y="5"/>
                      <a:pt x="62" y="5"/>
                      <a:pt x="62" y="5"/>
                    </a:cubicBezTo>
                    <a:cubicBezTo>
                      <a:pt x="58" y="8"/>
                      <a:pt x="54" y="12"/>
                      <a:pt x="50" y="16"/>
                    </a:cubicBezTo>
                    <a:cubicBezTo>
                      <a:pt x="51" y="15"/>
                      <a:pt x="52" y="14"/>
                      <a:pt x="53" y="13"/>
                    </a:cubicBezTo>
                    <a:cubicBezTo>
                      <a:pt x="55" y="10"/>
                      <a:pt x="57" y="8"/>
                      <a:pt x="59" y="6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5" y="8"/>
                      <a:pt x="52" y="11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51" y="11"/>
                      <a:pt x="53" y="8"/>
                      <a:pt x="55" y="5"/>
                    </a:cubicBezTo>
                    <a:cubicBezTo>
                      <a:pt x="55" y="5"/>
                      <a:pt x="55" y="4"/>
                      <a:pt x="55" y="5"/>
                    </a:cubicBezTo>
                    <a:cubicBezTo>
                      <a:pt x="50" y="7"/>
                      <a:pt x="47" y="12"/>
                      <a:pt x="43" y="15"/>
                    </a:cubicBezTo>
                    <a:cubicBezTo>
                      <a:pt x="38" y="20"/>
                      <a:pt x="45" y="12"/>
                      <a:pt x="46" y="11"/>
                    </a:cubicBezTo>
                    <a:cubicBezTo>
                      <a:pt x="48" y="9"/>
                      <a:pt x="49" y="7"/>
                      <a:pt x="51" y="5"/>
                    </a:cubicBezTo>
                    <a:cubicBezTo>
                      <a:pt x="51" y="4"/>
                      <a:pt x="51" y="4"/>
                      <a:pt x="50" y="4"/>
                    </a:cubicBezTo>
                    <a:cubicBezTo>
                      <a:pt x="47" y="6"/>
                      <a:pt x="44" y="9"/>
                      <a:pt x="41" y="12"/>
                    </a:cubicBezTo>
                    <a:cubicBezTo>
                      <a:pt x="41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1" y="12"/>
                      <a:pt x="41" y="12"/>
                    </a:cubicBezTo>
                    <a:cubicBezTo>
                      <a:pt x="42" y="9"/>
                      <a:pt x="44" y="7"/>
                      <a:pt x="46" y="5"/>
                    </a:cubicBezTo>
                    <a:cubicBezTo>
                      <a:pt x="47" y="4"/>
                      <a:pt x="46" y="4"/>
                      <a:pt x="46" y="4"/>
                    </a:cubicBezTo>
                    <a:cubicBezTo>
                      <a:pt x="44" y="5"/>
                      <a:pt x="43" y="7"/>
                      <a:pt x="41" y="8"/>
                    </a:cubicBezTo>
                    <a:cubicBezTo>
                      <a:pt x="41" y="8"/>
                      <a:pt x="41" y="9"/>
                      <a:pt x="40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1" y="7"/>
                      <a:pt x="42" y="6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6" y="4"/>
                      <a:pt x="49" y="4"/>
                      <a:pt x="51" y="4"/>
                    </a:cubicBezTo>
                    <a:close/>
                    <a:moveTo>
                      <a:pt x="24" y="80"/>
                    </a:moveTo>
                    <a:cubicBezTo>
                      <a:pt x="24" y="80"/>
                      <a:pt x="24" y="80"/>
                      <a:pt x="24" y="80"/>
                    </a:cubicBezTo>
                    <a:cubicBezTo>
                      <a:pt x="21" y="82"/>
                      <a:pt x="19" y="84"/>
                      <a:pt x="17" y="87"/>
                    </a:cubicBezTo>
                    <a:cubicBezTo>
                      <a:pt x="18" y="84"/>
                      <a:pt x="20" y="82"/>
                      <a:pt x="21" y="80"/>
                    </a:cubicBezTo>
                    <a:cubicBezTo>
                      <a:pt x="22" y="80"/>
                      <a:pt x="23" y="80"/>
                      <a:pt x="24" y="80"/>
                    </a:cubicBezTo>
                    <a:close/>
                    <a:moveTo>
                      <a:pt x="10" y="83"/>
                    </a:moveTo>
                    <a:cubicBezTo>
                      <a:pt x="12" y="82"/>
                      <a:pt x="13" y="82"/>
                      <a:pt x="14" y="81"/>
                    </a:cubicBezTo>
                    <a:cubicBezTo>
                      <a:pt x="11" y="83"/>
                      <a:pt x="8" y="86"/>
                      <a:pt x="6" y="89"/>
                    </a:cubicBezTo>
                    <a:cubicBezTo>
                      <a:pt x="7" y="87"/>
                      <a:pt x="8" y="85"/>
                      <a:pt x="10" y="83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9" name="Freeform 53"/>
              <p:cNvSpPr>
                <a:spLocks noEditPoints="1"/>
              </p:cNvSpPr>
              <p:nvPr/>
            </p:nvSpPr>
            <p:spPr bwMode="auto">
              <a:xfrm>
                <a:off x="1630830" y="3468444"/>
                <a:ext cx="113919" cy="418797"/>
              </a:xfrm>
              <a:custGeom>
                <a:avLst/>
                <a:gdLst>
                  <a:gd name="T0" fmla="*/ 44 w 59"/>
                  <a:gd name="T1" fmla="*/ 206 h 216"/>
                  <a:gd name="T2" fmla="*/ 41 w 59"/>
                  <a:gd name="T3" fmla="*/ 69 h 216"/>
                  <a:gd name="T4" fmla="*/ 6 w 59"/>
                  <a:gd name="T5" fmla="*/ 67 h 216"/>
                  <a:gd name="T6" fmla="*/ 31 w 59"/>
                  <a:gd name="T7" fmla="*/ 165 h 216"/>
                  <a:gd name="T8" fmla="*/ 37 w 59"/>
                  <a:gd name="T9" fmla="*/ 167 h 216"/>
                  <a:gd name="T10" fmla="*/ 27 w 59"/>
                  <a:gd name="T11" fmla="*/ 154 h 216"/>
                  <a:gd name="T12" fmla="*/ 37 w 59"/>
                  <a:gd name="T13" fmla="*/ 139 h 216"/>
                  <a:gd name="T14" fmla="*/ 36 w 59"/>
                  <a:gd name="T15" fmla="*/ 136 h 216"/>
                  <a:gd name="T16" fmla="*/ 34 w 59"/>
                  <a:gd name="T17" fmla="*/ 134 h 216"/>
                  <a:gd name="T18" fmla="*/ 22 w 59"/>
                  <a:gd name="T19" fmla="*/ 63 h 216"/>
                  <a:gd name="T20" fmla="*/ 31 w 59"/>
                  <a:gd name="T21" fmla="*/ 23 h 216"/>
                  <a:gd name="T22" fmla="*/ 30 w 59"/>
                  <a:gd name="T23" fmla="*/ 37 h 216"/>
                  <a:gd name="T24" fmla="*/ 34 w 59"/>
                  <a:gd name="T25" fmla="*/ 28 h 216"/>
                  <a:gd name="T26" fmla="*/ 26 w 59"/>
                  <a:gd name="T27" fmla="*/ 32 h 216"/>
                  <a:gd name="T28" fmla="*/ 6 w 59"/>
                  <a:gd name="T29" fmla="*/ 63 h 216"/>
                  <a:gd name="T30" fmla="*/ 38 w 59"/>
                  <a:gd name="T31" fmla="*/ 90 h 216"/>
                  <a:gd name="T32" fmla="*/ 12 w 59"/>
                  <a:gd name="T33" fmla="*/ 99 h 216"/>
                  <a:gd name="T34" fmla="*/ 15 w 59"/>
                  <a:gd name="T35" fmla="*/ 96 h 216"/>
                  <a:gd name="T36" fmla="*/ 25 w 59"/>
                  <a:gd name="T37" fmla="*/ 95 h 216"/>
                  <a:gd name="T38" fmla="*/ 38 w 59"/>
                  <a:gd name="T39" fmla="*/ 63 h 216"/>
                  <a:gd name="T40" fmla="*/ 18 w 59"/>
                  <a:gd name="T41" fmla="*/ 92 h 216"/>
                  <a:gd name="T42" fmla="*/ 38 w 59"/>
                  <a:gd name="T43" fmla="*/ 68 h 216"/>
                  <a:gd name="T44" fmla="*/ 35 w 59"/>
                  <a:gd name="T45" fmla="*/ 84 h 216"/>
                  <a:gd name="T46" fmla="*/ 38 w 59"/>
                  <a:gd name="T47" fmla="*/ 52 h 216"/>
                  <a:gd name="T48" fmla="*/ 24 w 59"/>
                  <a:gd name="T49" fmla="*/ 71 h 216"/>
                  <a:gd name="T50" fmla="*/ 37 w 59"/>
                  <a:gd name="T51" fmla="*/ 52 h 216"/>
                  <a:gd name="T52" fmla="*/ 33 w 59"/>
                  <a:gd name="T53" fmla="*/ 67 h 216"/>
                  <a:gd name="T54" fmla="*/ 9 w 59"/>
                  <a:gd name="T55" fmla="*/ 85 h 216"/>
                  <a:gd name="T56" fmla="*/ 40 w 59"/>
                  <a:gd name="T57" fmla="*/ 135 h 216"/>
                  <a:gd name="T58" fmla="*/ 32 w 59"/>
                  <a:gd name="T59" fmla="*/ 134 h 216"/>
                  <a:gd name="T60" fmla="*/ 40 w 59"/>
                  <a:gd name="T61" fmla="*/ 134 h 216"/>
                  <a:gd name="T62" fmla="*/ 39 w 59"/>
                  <a:gd name="T63" fmla="*/ 118 h 216"/>
                  <a:gd name="T64" fmla="*/ 38 w 59"/>
                  <a:gd name="T65" fmla="*/ 123 h 216"/>
                  <a:gd name="T66" fmla="*/ 39 w 59"/>
                  <a:gd name="T67" fmla="*/ 107 h 216"/>
                  <a:gd name="T68" fmla="*/ 30 w 59"/>
                  <a:gd name="T69" fmla="*/ 104 h 216"/>
                  <a:gd name="T70" fmla="*/ 16 w 59"/>
                  <a:gd name="T71" fmla="*/ 116 h 216"/>
                  <a:gd name="T72" fmla="*/ 17 w 59"/>
                  <a:gd name="T73" fmla="*/ 119 h 216"/>
                  <a:gd name="T74" fmla="*/ 20 w 59"/>
                  <a:gd name="T75" fmla="*/ 131 h 216"/>
                  <a:gd name="T76" fmla="*/ 41 w 59"/>
                  <a:gd name="T77" fmla="*/ 154 h 216"/>
                  <a:gd name="T78" fmla="*/ 28 w 59"/>
                  <a:gd name="T79" fmla="*/ 153 h 216"/>
                  <a:gd name="T80" fmla="*/ 31 w 59"/>
                  <a:gd name="T81" fmla="*/ 94 h 216"/>
                  <a:gd name="T82" fmla="*/ 39 w 59"/>
                  <a:gd name="T83" fmla="*/ 50 h 216"/>
                  <a:gd name="T84" fmla="*/ 39 w 59"/>
                  <a:gd name="T85" fmla="*/ 50 h 216"/>
                  <a:gd name="T86" fmla="*/ 37 w 59"/>
                  <a:gd name="T87" fmla="*/ 30 h 216"/>
                  <a:gd name="T88" fmla="*/ 13 w 59"/>
                  <a:gd name="T89" fmla="*/ 46 h 216"/>
                  <a:gd name="T90" fmla="*/ 33 w 59"/>
                  <a:gd name="T91" fmla="*/ 20 h 216"/>
                  <a:gd name="T92" fmla="*/ 32 w 59"/>
                  <a:gd name="T93" fmla="*/ 16 h 216"/>
                  <a:gd name="T94" fmla="*/ 3 w 59"/>
                  <a:gd name="T95" fmla="*/ 32 h 216"/>
                  <a:gd name="T96" fmla="*/ 24 w 59"/>
                  <a:gd name="T97" fmla="*/ 12 h 216"/>
                  <a:gd name="T98" fmla="*/ 4 w 59"/>
                  <a:gd name="T99" fmla="*/ 23 h 216"/>
                  <a:gd name="T100" fmla="*/ 15 w 59"/>
                  <a:gd name="T101" fmla="*/ 112 h 216"/>
                  <a:gd name="T102" fmla="*/ 50 w 59"/>
                  <a:gd name="T103" fmla="*/ 208 h 216"/>
                  <a:gd name="T104" fmla="*/ 34 w 59"/>
                  <a:gd name="T105" fmla="*/ 171 h 216"/>
                  <a:gd name="T106" fmla="*/ 43 w 59"/>
                  <a:gd name="T107" fmla="*/ 170 h 216"/>
                  <a:gd name="T108" fmla="*/ 30 w 59"/>
                  <a:gd name="T109" fmla="*/ 12 h 216"/>
                  <a:gd name="T110" fmla="*/ 4 w 59"/>
                  <a:gd name="T111" fmla="*/ 30 h 216"/>
                  <a:gd name="T112" fmla="*/ 23 w 59"/>
                  <a:gd name="T113" fmla="*/ 8 h 216"/>
                  <a:gd name="T114" fmla="*/ 25 w 59"/>
                  <a:gd name="T115" fmla="*/ 8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9" h="216">
                    <a:moveTo>
                      <a:pt x="5" y="11"/>
                    </a:moveTo>
                    <a:cubicBezTo>
                      <a:pt x="0" y="20"/>
                      <a:pt x="0" y="32"/>
                      <a:pt x="1" y="42"/>
                    </a:cubicBezTo>
                    <a:cubicBezTo>
                      <a:pt x="2" y="56"/>
                      <a:pt x="4" y="69"/>
                      <a:pt x="6" y="82"/>
                    </a:cubicBezTo>
                    <a:cubicBezTo>
                      <a:pt x="12" y="114"/>
                      <a:pt x="19" y="145"/>
                      <a:pt x="32" y="175"/>
                    </a:cubicBezTo>
                    <a:cubicBezTo>
                      <a:pt x="32" y="175"/>
                      <a:pt x="32" y="175"/>
                      <a:pt x="32" y="175"/>
                    </a:cubicBezTo>
                    <a:cubicBezTo>
                      <a:pt x="31" y="184"/>
                      <a:pt x="33" y="193"/>
                      <a:pt x="33" y="202"/>
                    </a:cubicBezTo>
                    <a:cubicBezTo>
                      <a:pt x="33" y="202"/>
                      <a:pt x="33" y="202"/>
                      <a:pt x="34" y="202"/>
                    </a:cubicBezTo>
                    <a:cubicBezTo>
                      <a:pt x="33" y="203"/>
                      <a:pt x="34" y="203"/>
                      <a:pt x="35" y="204"/>
                    </a:cubicBezTo>
                    <a:cubicBezTo>
                      <a:pt x="38" y="204"/>
                      <a:pt x="41" y="204"/>
                      <a:pt x="44" y="206"/>
                    </a:cubicBezTo>
                    <a:cubicBezTo>
                      <a:pt x="47" y="208"/>
                      <a:pt x="49" y="211"/>
                      <a:pt x="50" y="214"/>
                    </a:cubicBezTo>
                    <a:cubicBezTo>
                      <a:pt x="50" y="215"/>
                      <a:pt x="51" y="215"/>
                      <a:pt x="51" y="215"/>
                    </a:cubicBezTo>
                    <a:cubicBezTo>
                      <a:pt x="52" y="216"/>
                      <a:pt x="54" y="216"/>
                      <a:pt x="53" y="214"/>
                    </a:cubicBezTo>
                    <a:cubicBezTo>
                      <a:pt x="53" y="209"/>
                      <a:pt x="52" y="201"/>
                      <a:pt x="58" y="199"/>
                    </a:cubicBezTo>
                    <a:cubicBezTo>
                      <a:pt x="59" y="198"/>
                      <a:pt x="59" y="197"/>
                      <a:pt x="58" y="196"/>
                    </a:cubicBezTo>
                    <a:cubicBezTo>
                      <a:pt x="55" y="188"/>
                      <a:pt x="49" y="180"/>
                      <a:pt x="46" y="172"/>
                    </a:cubicBezTo>
                    <a:cubicBezTo>
                      <a:pt x="46" y="172"/>
                      <a:pt x="46" y="171"/>
                      <a:pt x="46" y="171"/>
                    </a:cubicBezTo>
                    <a:cubicBezTo>
                      <a:pt x="44" y="156"/>
                      <a:pt x="44" y="141"/>
                      <a:pt x="43" y="126"/>
                    </a:cubicBezTo>
                    <a:cubicBezTo>
                      <a:pt x="42" y="107"/>
                      <a:pt x="41" y="88"/>
                      <a:pt x="41" y="69"/>
                    </a:cubicBezTo>
                    <a:cubicBezTo>
                      <a:pt x="41" y="54"/>
                      <a:pt x="43" y="40"/>
                      <a:pt x="39" y="25"/>
                    </a:cubicBezTo>
                    <a:cubicBezTo>
                      <a:pt x="37" y="17"/>
                      <a:pt x="33" y="8"/>
                      <a:pt x="25" y="4"/>
                    </a:cubicBezTo>
                    <a:cubicBezTo>
                      <a:pt x="17" y="0"/>
                      <a:pt x="10" y="4"/>
                      <a:pt x="5" y="11"/>
                    </a:cubicBezTo>
                    <a:close/>
                    <a:moveTo>
                      <a:pt x="38" y="36"/>
                    </a:moveTo>
                    <a:cubicBezTo>
                      <a:pt x="38" y="38"/>
                      <a:pt x="39" y="40"/>
                      <a:pt x="39" y="41"/>
                    </a:cubicBezTo>
                    <a:cubicBezTo>
                      <a:pt x="33" y="45"/>
                      <a:pt x="28" y="49"/>
                      <a:pt x="23" y="54"/>
                    </a:cubicBezTo>
                    <a:cubicBezTo>
                      <a:pt x="20" y="56"/>
                      <a:pt x="17" y="59"/>
                      <a:pt x="14" y="61"/>
                    </a:cubicBezTo>
                    <a:cubicBezTo>
                      <a:pt x="12" y="63"/>
                      <a:pt x="8" y="65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15" y="55"/>
                      <a:pt x="29" y="47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lose/>
                    <a:moveTo>
                      <a:pt x="32" y="166"/>
                    </a:moveTo>
                    <a:cubicBezTo>
                      <a:pt x="34" y="165"/>
                      <a:pt x="38" y="164"/>
                      <a:pt x="40" y="162"/>
                    </a:cubicBezTo>
                    <a:cubicBezTo>
                      <a:pt x="38" y="164"/>
                      <a:pt x="35" y="166"/>
                      <a:pt x="32" y="168"/>
                    </a:cubicBezTo>
                    <a:cubicBezTo>
                      <a:pt x="31" y="167"/>
                      <a:pt x="31" y="165"/>
                      <a:pt x="30" y="164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34" y="162"/>
                      <a:pt x="37" y="160"/>
                      <a:pt x="40" y="158"/>
                    </a:cubicBezTo>
                    <a:cubicBezTo>
                      <a:pt x="38" y="160"/>
                      <a:pt x="34" y="163"/>
                      <a:pt x="31" y="165"/>
                    </a:cubicBezTo>
                    <a:cubicBezTo>
                      <a:pt x="31" y="166"/>
                      <a:pt x="31" y="166"/>
                      <a:pt x="32" y="166"/>
                    </a:cubicBezTo>
                    <a:close/>
                    <a:moveTo>
                      <a:pt x="37" y="172"/>
                    </a:moveTo>
                    <a:cubicBezTo>
                      <a:pt x="36" y="172"/>
                      <a:pt x="35" y="173"/>
                      <a:pt x="34" y="173"/>
                    </a:cubicBezTo>
                    <a:cubicBezTo>
                      <a:pt x="34" y="173"/>
                      <a:pt x="34" y="172"/>
                      <a:pt x="34" y="172"/>
                    </a:cubicBezTo>
                    <a:cubicBezTo>
                      <a:pt x="35" y="171"/>
                      <a:pt x="36" y="171"/>
                      <a:pt x="38" y="170"/>
                    </a:cubicBezTo>
                    <a:cubicBezTo>
                      <a:pt x="44" y="167"/>
                      <a:pt x="38" y="170"/>
                      <a:pt x="37" y="172"/>
                    </a:cubicBezTo>
                    <a:cubicBezTo>
                      <a:pt x="37" y="172"/>
                      <a:pt x="37" y="172"/>
                      <a:pt x="37" y="172"/>
                    </a:cubicBezTo>
                    <a:close/>
                    <a:moveTo>
                      <a:pt x="32" y="169"/>
                    </a:moveTo>
                    <a:cubicBezTo>
                      <a:pt x="34" y="168"/>
                      <a:pt x="35" y="168"/>
                      <a:pt x="37" y="167"/>
                    </a:cubicBezTo>
                    <a:cubicBezTo>
                      <a:pt x="37" y="167"/>
                      <a:pt x="42" y="164"/>
                      <a:pt x="39" y="166"/>
                    </a:cubicBezTo>
                    <a:cubicBezTo>
                      <a:pt x="37" y="168"/>
                      <a:pt x="35" y="169"/>
                      <a:pt x="33" y="171"/>
                    </a:cubicBezTo>
                    <a:cubicBezTo>
                      <a:pt x="33" y="170"/>
                      <a:pt x="33" y="170"/>
                      <a:pt x="32" y="169"/>
                    </a:cubicBezTo>
                    <a:close/>
                    <a:moveTo>
                      <a:pt x="29" y="160"/>
                    </a:moveTo>
                    <a:cubicBezTo>
                      <a:pt x="32" y="158"/>
                      <a:pt x="36" y="157"/>
                      <a:pt x="39" y="155"/>
                    </a:cubicBezTo>
                    <a:cubicBezTo>
                      <a:pt x="37" y="156"/>
                      <a:pt x="33" y="161"/>
                      <a:pt x="30" y="163"/>
                    </a:cubicBezTo>
                    <a:cubicBezTo>
                      <a:pt x="30" y="163"/>
                      <a:pt x="30" y="163"/>
                      <a:pt x="30" y="163"/>
                    </a:cubicBezTo>
                    <a:cubicBezTo>
                      <a:pt x="30" y="162"/>
                      <a:pt x="29" y="161"/>
                      <a:pt x="29" y="160"/>
                    </a:cubicBezTo>
                    <a:close/>
                    <a:moveTo>
                      <a:pt x="27" y="154"/>
                    </a:moveTo>
                    <a:cubicBezTo>
                      <a:pt x="31" y="152"/>
                      <a:pt x="35" y="150"/>
                      <a:pt x="39" y="148"/>
                    </a:cubicBezTo>
                    <a:cubicBezTo>
                      <a:pt x="35" y="149"/>
                      <a:pt x="31" y="153"/>
                      <a:pt x="28" y="156"/>
                    </a:cubicBezTo>
                    <a:cubicBezTo>
                      <a:pt x="28" y="156"/>
                      <a:pt x="27" y="155"/>
                      <a:pt x="27" y="154"/>
                    </a:cubicBezTo>
                    <a:close/>
                    <a:moveTo>
                      <a:pt x="26" y="150"/>
                    </a:moveTo>
                    <a:cubicBezTo>
                      <a:pt x="30" y="148"/>
                      <a:pt x="35" y="145"/>
                      <a:pt x="39" y="142"/>
                    </a:cubicBezTo>
                    <a:cubicBezTo>
                      <a:pt x="35" y="145"/>
                      <a:pt x="30" y="149"/>
                      <a:pt x="27" y="153"/>
                    </a:cubicBezTo>
                    <a:cubicBezTo>
                      <a:pt x="26" y="152"/>
                      <a:pt x="26" y="151"/>
                      <a:pt x="26" y="150"/>
                    </a:cubicBezTo>
                    <a:close/>
                    <a:moveTo>
                      <a:pt x="24" y="146"/>
                    </a:moveTo>
                    <a:cubicBezTo>
                      <a:pt x="29" y="144"/>
                      <a:pt x="33" y="141"/>
                      <a:pt x="37" y="139"/>
                    </a:cubicBezTo>
                    <a:cubicBezTo>
                      <a:pt x="39" y="138"/>
                      <a:pt x="38" y="138"/>
                      <a:pt x="37" y="139"/>
                    </a:cubicBezTo>
                    <a:cubicBezTo>
                      <a:pt x="36" y="141"/>
                      <a:pt x="35" y="142"/>
                      <a:pt x="34" y="143"/>
                    </a:cubicBezTo>
                    <a:cubicBezTo>
                      <a:pt x="31" y="145"/>
                      <a:pt x="28" y="147"/>
                      <a:pt x="25" y="149"/>
                    </a:cubicBezTo>
                    <a:cubicBezTo>
                      <a:pt x="25" y="148"/>
                      <a:pt x="25" y="147"/>
                      <a:pt x="24" y="146"/>
                    </a:cubicBezTo>
                    <a:close/>
                    <a:moveTo>
                      <a:pt x="23" y="142"/>
                    </a:moveTo>
                    <a:cubicBezTo>
                      <a:pt x="23" y="142"/>
                      <a:pt x="23" y="142"/>
                      <a:pt x="23" y="142"/>
                    </a:cubicBezTo>
                    <a:cubicBezTo>
                      <a:pt x="26" y="141"/>
                      <a:pt x="28" y="140"/>
                      <a:pt x="30" y="139"/>
                    </a:cubicBezTo>
                    <a:cubicBezTo>
                      <a:pt x="32" y="138"/>
                      <a:pt x="33" y="137"/>
                      <a:pt x="35" y="137"/>
                    </a:cubicBezTo>
                    <a:cubicBezTo>
                      <a:pt x="35" y="137"/>
                      <a:pt x="35" y="136"/>
                      <a:pt x="36" y="136"/>
                    </a:cubicBezTo>
                    <a:cubicBezTo>
                      <a:pt x="32" y="139"/>
                      <a:pt x="28" y="143"/>
                      <a:pt x="24" y="145"/>
                    </a:cubicBezTo>
                    <a:cubicBezTo>
                      <a:pt x="24" y="144"/>
                      <a:pt x="23" y="143"/>
                      <a:pt x="23" y="142"/>
                    </a:cubicBezTo>
                    <a:close/>
                    <a:moveTo>
                      <a:pt x="21" y="135"/>
                    </a:moveTo>
                    <a:cubicBezTo>
                      <a:pt x="24" y="134"/>
                      <a:pt x="26" y="133"/>
                      <a:pt x="28" y="132"/>
                    </a:cubicBezTo>
                    <a:cubicBezTo>
                      <a:pt x="30" y="131"/>
                      <a:pt x="31" y="131"/>
                      <a:pt x="33" y="130"/>
                    </a:cubicBezTo>
                    <a:cubicBezTo>
                      <a:pt x="34" y="129"/>
                      <a:pt x="37" y="128"/>
                      <a:pt x="38" y="127"/>
                    </a:cubicBezTo>
                    <a:cubicBezTo>
                      <a:pt x="34" y="132"/>
                      <a:pt x="28" y="135"/>
                      <a:pt x="22" y="138"/>
                    </a:cubicBezTo>
                    <a:cubicBezTo>
                      <a:pt x="22" y="138"/>
                      <a:pt x="22" y="139"/>
                      <a:pt x="23" y="139"/>
                    </a:cubicBezTo>
                    <a:cubicBezTo>
                      <a:pt x="27" y="138"/>
                      <a:pt x="30" y="136"/>
                      <a:pt x="34" y="134"/>
                    </a:cubicBezTo>
                    <a:cubicBezTo>
                      <a:pt x="33" y="134"/>
                      <a:pt x="32" y="135"/>
                      <a:pt x="31" y="135"/>
                    </a:cubicBezTo>
                    <a:cubicBezTo>
                      <a:pt x="28" y="137"/>
                      <a:pt x="26" y="139"/>
                      <a:pt x="23" y="141"/>
                    </a:cubicBezTo>
                    <a:cubicBezTo>
                      <a:pt x="22" y="139"/>
                      <a:pt x="22" y="137"/>
                      <a:pt x="21" y="135"/>
                    </a:cubicBezTo>
                    <a:close/>
                    <a:moveTo>
                      <a:pt x="20" y="132"/>
                    </a:moveTo>
                    <a:cubicBezTo>
                      <a:pt x="24" y="130"/>
                      <a:pt x="28" y="129"/>
                      <a:pt x="32" y="127"/>
                    </a:cubicBezTo>
                    <a:cubicBezTo>
                      <a:pt x="28" y="129"/>
                      <a:pt x="25" y="132"/>
                      <a:pt x="21" y="134"/>
                    </a:cubicBezTo>
                    <a:cubicBezTo>
                      <a:pt x="21" y="134"/>
                      <a:pt x="21" y="133"/>
                      <a:pt x="20" y="132"/>
                    </a:cubicBezTo>
                    <a:close/>
                    <a:moveTo>
                      <a:pt x="7" y="74"/>
                    </a:moveTo>
                    <a:cubicBezTo>
                      <a:pt x="13" y="71"/>
                      <a:pt x="17" y="67"/>
                      <a:pt x="22" y="63"/>
                    </a:cubicBezTo>
                    <a:cubicBezTo>
                      <a:pt x="25" y="61"/>
                      <a:pt x="28" y="59"/>
                      <a:pt x="30" y="57"/>
                    </a:cubicBezTo>
                    <a:cubicBezTo>
                      <a:pt x="23" y="64"/>
                      <a:pt x="15" y="71"/>
                      <a:pt x="8" y="79"/>
                    </a:cubicBezTo>
                    <a:cubicBezTo>
                      <a:pt x="8" y="77"/>
                      <a:pt x="8" y="75"/>
                      <a:pt x="7" y="74"/>
                    </a:cubicBezTo>
                    <a:close/>
                    <a:moveTo>
                      <a:pt x="4" y="43"/>
                    </a:moveTo>
                    <a:cubicBezTo>
                      <a:pt x="9" y="39"/>
                      <a:pt x="13" y="35"/>
                      <a:pt x="18" y="31"/>
                    </a:cubicBezTo>
                    <a:cubicBezTo>
                      <a:pt x="21" y="29"/>
                      <a:pt x="24" y="27"/>
                      <a:pt x="27" y="25"/>
                    </a:cubicBezTo>
                    <a:cubicBezTo>
                      <a:pt x="28" y="24"/>
                      <a:pt x="30" y="23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3"/>
                    </a:cubicBezTo>
                    <a:cubicBezTo>
                      <a:pt x="27" y="27"/>
                      <a:pt x="22" y="30"/>
                      <a:pt x="17" y="33"/>
                    </a:cubicBezTo>
                    <a:cubicBezTo>
                      <a:pt x="13" y="37"/>
                      <a:pt x="8" y="41"/>
                      <a:pt x="4" y="45"/>
                    </a:cubicBezTo>
                    <a:cubicBezTo>
                      <a:pt x="4" y="44"/>
                      <a:pt x="4" y="44"/>
                      <a:pt x="4" y="43"/>
                    </a:cubicBezTo>
                    <a:close/>
                    <a:moveTo>
                      <a:pt x="5" y="58"/>
                    </a:moveTo>
                    <a:cubicBezTo>
                      <a:pt x="10" y="55"/>
                      <a:pt x="14" y="50"/>
                      <a:pt x="18" y="46"/>
                    </a:cubicBezTo>
                    <a:cubicBezTo>
                      <a:pt x="21" y="44"/>
                      <a:pt x="24" y="42"/>
                      <a:pt x="26" y="40"/>
                    </a:cubicBezTo>
                    <a:cubicBezTo>
                      <a:pt x="29" y="37"/>
                      <a:pt x="32" y="34"/>
                      <a:pt x="35" y="32"/>
                    </a:cubicBezTo>
                    <a:cubicBezTo>
                      <a:pt x="37" y="30"/>
                      <a:pt x="35" y="32"/>
                      <a:pt x="35" y="33"/>
                    </a:cubicBezTo>
                    <a:cubicBezTo>
                      <a:pt x="33" y="34"/>
                      <a:pt x="31" y="36"/>
                      <a:pt x="30" y="37"/>
                    </a:cubicBezTo>
                    <a:cubicBezTo>
                      <a:pt x="27" y="40"/>
                      <a:pt x="24" y="42"/>
                      <a:pt x="21" y="44"/>
                    </a:cubicBezTo>
                    <a:cubicBezTo>
                      <a:pt x="16" y="50"/>
                      <a:pt x="11" y="56"/>
                      <a:pt x="6" y="62"/>
                    </a:cubicBezTo>
                    <a:cubicBezTo>
                      <a:pt x="5" y="61"/>
                      <a:pt x="5" y="59"/>
                      <a:pt x="5" y="58"/>
                    </a:cubicBezTo>
                    <a:close/>
                    <a:moveTo>
                      <a:pt x="5" y="57"/>
                    </a:moveTo>
                    <a:cubicBezTo>
                      <a:pt x="5" y="56"/>
                      <a:pt x="5" y="55"/>
                      <a:pt x="5" y="54"/>
                    </a:cubicBezTo>
                    <a:cubicBezTo>
                      <a:pt x="10" y="48"/>
                      <a:pt x="16" y="44"/>
                      <a:pt x="22" y="39"/>
                    </a:cubicBezTo>
                    <a:cubicBezTo>
                      <a:pt x="24" y="37"/>
                      <a:pt x="27" y="35"/>
                      <a:pt x="29" y="33"/>
                    </a:cubicBezTo>
                    <a:cubicBezTo>
                      <a:pt x="30" y="32"/>
                      <a:pt x="31" y="31"/>
                      <a:pt x="32" y="30"/>
                    </a:cubicBezTo>
                    <a:cubicBezTo>
                      <a:pt x="33" y="29"/>
                      <a:pt x="37" y="25"/>
                      <a:pt x="34" y="28"/>
                    </a:cubicBezTo>
                    <a:cubicBezTo>
                      <a:pt x="29" y="33"/>
                      <a:pt x="23" y="38"/>
                      <a:pt x="18" y="44"/>
                    </a:cubicBezTo>
                    <a:cubicBezTo>
                      <a:pt x="16" y="46"/>
                      <a:pt x="14" y="49"/>
                      <a:pt x="11" y="52"/>
                    </a:cubicBezTo>
                    <a:cubicBezTo>
                      <a:pt x="9" y="54"/>
                      <a:pt x="7" y="55"/>
                      <a:pt x="5" y="57"/>
                    </a:cubicBezTo>
                    <a:close/>
                    <a:moveTo>
                      <a:pt x="6" y="51"/>
                    </a:moveTo>
                    <a:cubicBezTo>
                      <a:pt x="5" y="51"/>
                      <a:pt x="5" y="52"/>
                      <a:pt x="5" y="52"/>
                    </a:cubicBezTo>
                    <a:cubicBezTo>
                      <a:pt x="5" y="52"/>
                      <a:pt x="5" y="53"/>
                      <a:pt x="5" y="53"/>
                    </a:cubicBezTo>
                    <a:cubicBezTo>
                      <a:pt x="4" y="51"/>
                      <a:pt x="4" y="48"/>
                      <a:pt x="4" y="46"/>
                    </a:cubicBezTo>
                    <a:cubicBezTo>
                      <a:pt x="14" y="40"/>
                      <a:pt x="21" y="31"/>
                      <a:pt x="31" y="25"/>
                    </a:cubicBezTo>
                    <a:cubicBezTo>
                      <a:pt x="29" y="26"/>
                      <a:pt x="27" y="30"/>
                      <a:pt x="26" y="32"/>
                    </a:cubicBezTo>
                    <a:cubicBezTo>
                      <a:pt x="23" y="34"/>
                      <a:pt x="21" y="37"/>
                      <a:pt x="19" y="39"/>
                    </a:cubicBezTo>
                    <a:cubicBezTo>
                      <a:pt x="14" y="43"/>
                      <a:pt x="10" y="47"/>
                      <a:pt x="6" y="51"/>
                    </a:cubicBezTo>
                    <a:close/>
                    <a:moveTo>
                      <a:pt x="6" y="63"/>
                    </a:moveTo>
                    <a:cubicBezTo>
                      <a:pt x="11" y="59"/>
                      <a:pt x="17" y="54"/>
                      <a:pt x="22" y="50"/>
                    </a:cubicBezTo>
                    <a:cubicBezTo>
                      <a:pt x="24" y="47"/>
                      <a:pt x="27" y="44"/>
                      <a:pt x="30" y="42"/>
                    </a:cubicBezTo>
                    <a:cubicBezTo>
                      <a:pt x="32" y="40"/>
                      <a:pt x="34" y="39"/>
                      <a:pt x="35" y="38"/>
                    </a:cubicBezTo>
                    <a:cubicBezTo>
                      <a:pt x="39" y="35"/>
                      <a:pt x="36" y="38"/>
                      <a:pt x="35" y="39"/>
                    </a:cubicBezTo>
                    <a:cubicBezTo>
                      <a:pt x="26" y="49"/>
                      <a:pt x="15" y="56"/>
                      <a:pt x="6" y="66"/>
                    </a:cubicBezTo>
                    <a:cubicBezTo>
                      <a:pt x="6" y="65"/>
                      <a:pt x="6" y="64"/>
                      <a:pt x="6" y="63"/>
                    </a:cubicBezTo>
                    <a:close/>
                    <a:moveTo>
                      <a:pt x="7" y="68"/>
                    </a:moveTo>
                    <a:cubicBezTo>
                      <a:pt x="12" y="65"/>
                      <a:pt x="16" y="61"/>
                      <a:pt x="21" y="57"/>
                    </a:cubicBezTo>
                    <a:cubicBezTo>
                      <a:pt x="24" y="54"/>
                      <a:pt x="26" y="52"/>
                      <a:pt x="29" y="49"/>
                    </a:cubicBezTo>
                    <a:cubicBezTo>
                      <a:pt x="31" y="48"/>
                      <a:pt x="32" y="46"/>
                      <a:pt x="34" y="45"/>
                    </a:cubicBezTo>
                    <a:cubicBezTo>
                      <a:pt x="30" y="49"/>
                      <a:pt x="26" y="54"/>
                      <a:pt x="21" y="58"/>
                    </a:cubicBezTo>
                    <a:cubicBezTo>
                      <a:pt x="18" y="60"/>
                      <a:pt x="16" y="63"/>
                      <a:pt x="14" y="66"/>
                    </a:cubicBezTo>
                    <a:cubicBezTo>
                      <a:pt x="12" y="68"/>
                      <a:pt x="9" y="70"/>
                      <a:pt x="7" y="73"/>
                    </a:cubicBezTo>
                    <a:cubicBezTo>
                      <a:pt x="7" y="71"/>
                      <a:pt x="7" y="70"/>
                      <a:pt x="7" y="68"/>
                    </a:cubicBezTo>
                    <a:close/>
                    <a:moveTo>
                      <a:pt x="38" y="90"/>
                    </a:moveTo>
                    <a:cubicBezTo>
                      <a:pt x="36" y="90"/>
                      <a:pt x="33" y="92"/>
                      <a:pt x="32" y="92"/>
                    </a:cubicBezTo>
                    <a:cubicBezTo>
                      <a:pt x="34" y="90"/>
                      <a:pt x="37" y="89"/>
                      <a:pt x="39" y="87"/>
                    </a:cubicBezTo>
                    <a:cubicBezTo>
                      <a:pt x="39" y="89"/>
                      <a:pt x="39" y="91"/>
                      <a:pt x="39" y="93"/>
                    </a:cubicBezTo>
                    <a:cubicBezTo>
                      <a:pt x="39" y="93"/>
                      <a:pt x="39" y="93"/>
                      <a:pt x="38" y="93"/>
                    </a:cubicBezTo>
                    <a:cubicBezTo>
                      <a:pt x="37" y="93"/>
                      <a:pt x="37" y="93"/>
                      <a:pt x="36" y="93"/>
                    </a:cubicBezTo>
                    <a:cubicBezTo>
                      <a:pt x="36" y="93"/>
                      <a:pt x="38" y="91"/>
                      <a:pt x="38" y="90"/>
                    </a:cubicBezTo>
                    <a:cubicBezTo>
                      <a:pt x="39" y="90"/>
                      <a:pt x="38" y="90"/>
                      <a:pt x="38" y="90"/>
                    </a:cubicBezTo>
                    <a:close/>
                    <a:moveTo>
                      <a:pt x="25" y="95"/>
                    </a:moveTo>
                    <a:cubicBezTo>
                      <a:pt x="21" y="95"/>
                      <a:pt x="16" y="96"/>
                      <a:pt x="12" y="99"/>
                    </a:cubicBezTo>
                    <a:cubicBezTo>
                      <a:pt x="12" y="98"/>
                      <a:pt x="12" y="96"/>
                      <a:pt x="11" y="95"/>
                    </a:cubicBezTo>
                    <a:cubicBezTo>
                      <a:pt x="11" y="95"/>
                      <a:pt x="12" y="95"/>
                      <a:pt x="12" y="95"/>
                    </a:cubicBezTo>
                    <a:cubicBezTo>
                      <a:pt x="16" y="91"/>
                      <a:pt x="20" y="88"/>
                      <a:pt x="24" y="84"/>
                    </a:cubicBezTo>
                    <a:cubicBezTo>
                      <a:pt x="28" y="80"/>
                      <a:pt x="33" y="77"/>
                      <a:pt x="37" y="73"/>
                    </a:cubicBezTo>
                    <a:cubicBezTo>
                      <a:pt x="33" y="77"/>
                      <a:pt x="29" y="81"/>
                      <a:pt x="25" y="85"/>
                    </a:cubicBezTo>
                    <a:cubicBezTo>
                      <a:pt x="21" y="89"/>
                      <a:pt x="16" y="93"/>
                      <a:pt x="13" y="98"/>
                    </a:cubicBezTo>
                    <a:cubicBezTo>
                      <a:pt x="12" y="98"/>
                      <a:pt x="13" y="98"/>
                      <a:pt x="13" y="98"/>
                    </a:cubicBezTo>
                    <a:cubicBezTo>
                      <a:pt x="14" y="98"/>
                      <a:pt x="14" y="97"/>
                      <a:pt x="14" y="97"/>
                    </a:cubicBezTo>
                    <a:cubicBezTo>
                      <a:pt x="15" y="97"/>
                      <a:pt x="15" y="97"/>
                      <a:pt x="15" y="96"/>
                    </a:cubicBezTo>
                    <a:cubicBezTo>
                      <a:pt x="18" y="93"/>
                      <a:pt x="21" y="91"/>
                      <a:pt x="25" y="88"/>
                    </a:cubicBezTo>
                    <a:cubicBezTo>
                      <a:pt x="29" y="85"/>
                      <a:pt x="32" y="81"/>
                      <a:pt x="36" y="79"/>
                    </a:cubicBezTo>
                    <a:cubicBezTo>
                      <a:pt x="39" y="76"/>
                      <a:pt x="35" y="80"/>
                      <a:pt x="34" y="81"/>
                    </a:cubicBezTo>
                    <a:cubicBezTo>
                      <a:pt x="32" y="83"/>
                      <a:pt x="30" y="85"/>
                      <a:pt x="28" y="87"/>
                    </a:cubicBezTo>
                    <a:cubicBezTo>
                      <a:pt x="25" y="90"/>
                      <a:pt x="21" y="92"/>
                      <a:pt x="19" y="95"/>
                    </a:cubicBezTo>
                    <a:cubicBezTo>
                      <a:pt x="19" y="95"/>
                      <a:pt x="19" y="96"/>
                      <a:pt x="19" y="96"/>
                    </a:cubicBezTo>
                    <a:cubicBezTo>
                      <a:pt x="23" y="93"/>
                      <a:pt x="27" y="90"/>
                      <a:pt x="31" y="88"/>
                    </a:cubicBezTo>
                    <a:cubicBezTo>
                      <a:pt x="29" y="90"/>
                      <a:pt x="27" y="92"/>
                      <a:pt x="25" y="95"/>
                    </a:cubicBezTo>
                    <a:cubicBezTo>
                      <a:pt x="25" y="95"/>
                      <a:pt x="25" y="95"/>
                      <a:pt x="25" y="95"/>
                    </a:cubicBezTo>
                    <a:close/>
                    <a:moveTo>
                      <a:pt x="38" y="63"/>
                    </a:move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4"/>
                      <a:pt x="38" y="66"/>
                      <a:pt x="38" y="68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3" y="71"/>
                      <a:pt x="29" y="74"/>
                      <a:pt x="25" y="77"/>
                    </a:cubicBezTo>
                    <a:cubicBezTo>
                      <a:pt x="22" y="79"/>
                      <a:pt x="20" y="81"/>
                      <a:pt x="18" y="83"/>
                    </a:cubicBezTo>
                    <a:cubicBezTo>
                      <a:pt x="17" y="84"/>
                      <a:pt x="16" y="85"/>
                      <a:pt x="15" y="85"/>
                    </a:cubicBezTo>
                    <a:cubicBezTo>
                      <a:pt x="18" y="82"/>
                      <a:pt x="22" y="79"/>
                      <a:pt x="25" y="76"/>
                    </a:cubicBezTo>
                    <a:cubicBezTo>
                      <a:pt x="30" y="71"/>
                      <a:pt x="34" y="67"/>
                      <a:pt x="38" y="63"/>
                    </a:cubicBezTo>
                    <a:close/>
                    <a:moveTo>
                      <a:pt x="34" y="84"/>
                    </a:moveTo>
                    <a:cubicBezTo>
                      <a:pt x="33" y="85"/>
                      <a:pt x="33" y="85"/>
                      <a:pt x="32" y="86"/>
                    </a:cubicBezTo>
                    <a:cubicBezTo>
                      <a:pt x="29" y="88"/>
                      <a:pt x="26" y="90"/>
                      <a:pt x="23" y="92"/>
                    </a:cubicBezTo>
                    <a:cubicBezTo>
                      <a:pt x="23" y="92"/>
                      <a:pt x="19" y="95"/>
                      <a:pt x="21" y="94"/>
                    </a:cubicBezTo>
                    <a:cubicBezTo>
                      <a:pt x="22" y="92"/>
                      <a:pt x="24" y="91"/>
                      <a:pt x="25" y="90"/>
                    </a:cubicBezTo>
                    <a:cubicBezTo>
                      <a:pt x="30" y="87"/>
                      <a:pt x="34" y="82"/>
                      <a:pt x="38" y="77"/>
                    </a:cubicBezTo>
                    <a:cubicBezTo>
                      <a:pt x="39" y="77"/>
                      <a:pt x="38" y="76"/>
                      <a:pt x="38" y="77"/>
                    </a:cubicBezTo>
                    <a:cubicBezTo>
                      <a:pt x="33" y="79"/>
                      <a:pt x="30" y="83"/>
                      <a:pt x="26" y="86"/>
                    </a:cubicBezTo>
                    <a:cubicBezTo>
                      <a:pt x="23" y="88"/>
                      <a:pt x="21" y="90"/>
                      <a:pt x="18" y="92"/>
                    </a:cubicBezTo>
                    <a:cubicBezTo>
                      <a:pt x="18" y="92"/>
                      <a:pt x="18" y="92"/>
                      <a:pt x="19" y="92"/>
                    </a:cubicBezTo>
                    <a:cubicBezTo>
                      <a:pt x="21" y="90"/>
                      <a:pt x="23" y="88"/>
                      <a:pt x="26" y="85"/>
                    </a:cubicBezTo>
                    <a:cubicBezTo>
                      <a:pt x="30" y="82"/>
                      <a:pt x="34" y="77"/>
                      <a:pt x="38" y="73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38" y="75"/>
                      <a:pt x="38" y="78"/>
                      <a:pt x="38" y="81"/>
                    </a:cubicBezTo>
                    <a:cubicBezTo>
                      <a:pt x="38" y="81"/>
                      <a:pt x="38" y="81"/>
                      <a:pt x="38" y="81"/>
                    </a:cubicBezTo>
                    <a:cubicBezTo>
                      <a:pt x="37" y="82"/>
                      <a:pt x="36" y="83"/>
                      <a:pt x="34" y="84"/>
                    </a:cubicBezTo>
                    <a:close/>
                    <a:moveTo>
                      <a:pt x="38" y="68"/>
                    </a:moveTo>
                    <a:cubicBezTo>
                      <a:pt x="38" y="68"/>
                      <a:pt x="38" y="68"/>
                      <a:pt x="38" y="68"/>
                    </a:cubicBezTo>
                    <a:cubicBezTo>
                      <a:pt x="38" y="69"/>
                      <a:pt x="38" y="71"/>
                      <a:pt x="38" y="73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28" y="78"/>
                      <a:pt x="21" y="86"/>
                      <a:pt x="12" y="93"/>
                    </a:cubicBezTo>
                    <a:cubicBezTo>
                      <a:pt x="14" y="92"/>
                      <a:pt x="16" y="89"/>
                      <a:pt x="17" y="88"/>
                    </a:cubicBezTo>
                    <a:cubicBezTo>
                      <a:pt x="20" y="86"/>
                      <a:pt x="22" y="83"/>
                      <a:pt x="25" y="81"/>
                    </a:cubicBezTo>
                    <a:cubicBezTo>
                      <a:pt x="29" y="77"/>
                      <a:pt x="34" y="72"/>
                      <a:pt x="38" y="68"/>
                    </a:cubicBezTo>
                    <a:close/>
                    <a:moveTo>
                      <a:pt x="27" y="93"/>
                    </a:moveTo>
                    <a:cubicBezTo>
                      <a:pt x="29" y="90"/>
                      <a:pt x="32" y="87"/>
                      <a:pt x="34" y="85"/>
                    </a:cubicBezTo>
                    <a:cubicBezTo>
                      <a:pt x="35" y="85"/>
                      <a:pt x="35" y="85"/>
                      <a:pt x="35" y="84"/>
                    </a:cubicBezTo>
                    <a:cubicBezTo>
                      <a:pt x="35" y="84"/>
                      <a:pt x="36" y="84"/>
                      <a:pt x="36" y="84"/>
                    </a:cubicBezTo>
                    <a:cubicBezTo>
                      <a:pt x="37" y="83"/>
                      <a:pt x="38" y="83"/>
                      <a:pt x="38" y="82"/>
                    </a:cubicBezTo>
                    <a:cubicBezTo>
                      <a:pt x="38" y="82"/>
                      <a:pt x="38" y="82"/>
                      <a:pt x="38" y="82"/>
                    </a:cubicBezTo>
                    <a:cubicBezTo>
                      <a:pt x="39" y="83"/>
                      <a:pt x="39" y="84"/>
                      <a:pt x="39" y="86"/>
                    </a:cubicBezTo>
                    <a:cubicBezTo>
                      <a:pt x="38" y="86"/>
                      <a:pt x="38" y="86"/>
                      <a:pt x="38" y="86"/>
                    </a:cubicBezTo>
                    <a:cubicBezTo>
                      <a:pt x="36" y="87"/>
                      <a:pt x="34" y="89"/>
                      <a:pt x="32" y="90"/>
                    </a:cubicBezTo>
                    <a:cubicBezTo>
                      <a:pt x="30" y="91"/>
                      <a:pt x="29" y="92"/>
                      <a:pt x="28" y="93"/>
                    </a:cubicBezTo>
                    <a:cubicBezTo>
                      <a:pt x="26" y="94"/>
                      <a:pt x="26" y="94"/>
                      <a:pt x="27" y="93"/>
                    </a:cubicBezTo>
                    <a:close/>
                    <a:moveTo>
                      <a:pt x="38" y="52"/>
                    </a:moveTo>
                    <a:cubicBezTo>
                      <a:pt x="38" y="52"/>
                      <a:pt x="38" y="52"/>
                      <a:pt x="38" y="51"/>
                    </a:cubicBezTo>
                    <a:cubicBezTo>
                      <a:pt x="38" y="53"/>
                      <a:pt x="38" y="54"/>
                      <a:pt x="38" y="56"/>
                    </a:cubicBezTo>
                    <a:cubicBezTo>
                      <a:pt x="38" y="58"/>
                      <a:pt x="38" y="60"/>
                      <a:pt x="38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7" y="62"/>
                      <a:pt x="37" y="63"/>
                      <a:pt x="36" y="63"/>
                    </a:cubicBezTo>
                    <a:cubicBezTo>
                      <a:pt x="36" y="63"/>
                      <a:pt x="36" y="63"/>
                      <a:pt x="36" y="64"/>
                    </a:cubicBezTo>
                    <a:cubicBezTo>
                      <a:pt x="31" y="67"/>
                      <a:pt x="27" y="71"/>
                      <a:pt x="22" y="74"/>
                    </a:cubicBezTo>
                    <a:cubicBezTo>
                      <a:pt x="20" y="75"/>
                      <a:pt x="18" y="77"/>
                      <a:pt x="16" y="78"/>
                    </a:cubicBezTo>
                    <a:cubicBezTo>
                      <a:pt x="19" y="76"/>
                      <a:pt x="21" y="73"/>
                      <a:pt x="24" y="71"/>
                    </a:cubicBezTo>
                    <a:cubicBezTo>
                      <a:pt x="29" y="67"/>
                      <a:pt x="32" y="61"/>
                      <a:pt x="38" y="57"/>
                    </a:cubicBezTo>
                    <a:cubicBezTo>
                      <a:pt x="39" y="57"/>
                      <a:pt x="38" y="57"/>
                      <a:pt x="38" y="57"/>
                    </a:cubicBezTo>
                    <a:cubicBezTo>
                      <a:pt x="32" y="60"/>
                      <a:pt x="28" y="65"/>
                      <a:pt x="23" y="68"/>
                    </a:cubicBezTo>
                    <a:cubicBezTo>
                      <a:pt x="21" y="70"/>
                      <a:pt x="19" y="72"/>
                      <a:pt x="17" y="73"/>
                    </a:cubicBezTo>
                    <a:cubicBezTo>
                      <a:pt x="15" y="75"/>
                      <a:pt x="10" y="77"/>
                      <a:pt x="9" y="78"/>
                    </a:cubicBezTo>
                    <a:cubicBezTo>
                      <a:pt x="14" y="73"/>
                      <a:pt x="19" y="69"/>
                      <a:pt x="23" y="64"/>
                    </a:cubicBezTo>
                    <a:cubicBezTo>
                      <a:pt x="26" y="62"/>
                      <a:pt x="29" y="60"/>
                      <a:pt x="31" y="57"/>
                    </a:cubicBezTo>
                    <a:cubicBezTo>
                      <a:pt x="33" y="56"/>
                      <a:pt x="34" y="55"/>
                      <a:pt x="35" y="54"/>
                    </a:cubicBezTo>
                    <a:cubicBezTo>
                      <a:pt x="36" y="53"/>
                      <a:pt x="37" y="53"/>
                      <a:pt x="37" y="52"/>
                    </a:cubicBezTo>
                    <a:cubicBezTo>
                      <a:pt x="38" y="52"/>
                      <a:pt x="38" y="52"/>
                      <a:pt x="38" y="52"/>
                    </a:cubicBezTo>
                    <a:close/>
                    <a:moveTo>
                      <a:pt x="8" y="80"/>
                    </a:moveTo>
                    <a:cubicBezTo>
                      <a:pt x="14" y="77"/>
                      <a:pt x="19" y="72"/>
                      <a:pt x="25" y="68"/>
                    </a:cubicBezTo>
                    <a:cubicBezTo>
                      <a:pt x="26" y="67"/>
                      <a:pt x="27" y="66"/>
                      <a:pt x="28" y="65"/>
                    </a:cubicBezTo>
                    <a:cubicBezTo>
                      <a:pt x="26" y="67"/>
                      <a:pt x="24" y="69"/>
                      <a:pt x="22" y="71"/>
                    </a:cubicBezTo>
                    <a:cubicBezTo>
                      <a:pt x="17" y="75"/>
                      <a:pt x="14" y="80"/>
                      <a:pt x="9" y="84"/>
                    </a:cubicBezTo>
                    <a:cubicBezTo>
                      <a:pt x="9" y="83"/>
                      <a:pt x="9" y="81"/>
                      <a:pt x="8" y="80"/>
                    </a:cubicBezTo>
                    <a:close/>
                    <a:moveTo>
                      <a:pt x="21" y="75"/>
                    </a:moveTo>
                    <a:cubicBezTo>
                      <a:pt x="25" y="73"/>
                      <a:pt x="29" y="70"/>
                      <a:pt x="33" y="67"/>
                    </a:cubicBezTo>
                    <a:cubicBezTo>
                      <a:pt x="32" y="67"/>
                      <a:pt x="32" y="67"/>
                      <a:pt x="32" y="68"/>
                    </a:cubicBezTo>
                    <a:cubicBezTo>
                      <a:pt x="30" y="70"/>
                      <a:pt x="27" y="73"/>
                      <a:pt x="25" y="75"/>
                    </a:cubicBezTo>
                    <a:cubicBezTo>
                      <a:pt x="20" y="80"/>
                      <a:pt x="15" y="84"/>
                      <a:pt x="11" y="89"/>
                    </a:cubicBezTo>
                    <a:cubicBezTo>
                      <a:pt x="10" y="89"/>
                      <a:pt x="11" y="90"/>
                      <a:pt x="11" y="89"/>
                    </a:cubicBezTo>
                    <a:cubicBezTo>
                      <a:pt x="16" y="85"/>
                      <a:pt x="20" y="82"/>
                      <a:pt x="25" y="78"/>
                    </a:cubicBezTo>
                    <a:cubicBezTo>
                      <a:pt x="28" y="76"/>
                      <a:pt x="31" y="74"/>
                      <a:pt x="34" y="71"/>
                    </a:cubicBezTo>
                    <a:cubicBezTo>
                      <a:pt x="30" y="75"/>
                      <a:pt x="26" y="79"/>
                      <a:pt x="22" y="83"/>
                    </a:cubicBezTo>
                    <a:cubicBezTo>
                      <a:pt x="18" y="86"/>
                      <a:pt x="14" y="90"/>
                      <a:pt x="11" y="94"/>
                    </a:cubicBezTo>
                    <a:cubicBezTo>
                      <a:pt x="11" y="91"/>
                      <a:pt x="10" y="88"/>
                      <a:pt x="9" y="85"/>
                    </a:cubicBezTo>
                    <a:cubicBezTo>
                      <a:pt x="14" y="82"/>
                      <a:pt x="17" y="78"/>
                      <a:pt x="21" y="75"/>
                    </a:cubicBezTo>
                    <a:close/>
                    <a:moveTo>
                      <a:pt x="13" y="102"/>
                    </a:moveTo>
                    <a:cubicBezTo>
                      <a:pt x="20" y="97"/>
                      <a:pt x="31" y="96"/>
                      <a:pt x="39" y="100"/>
                    </a:cubicBezTo>
                    <a:cubicBezTo>
                      <a:pt x="39" y="101"/>
                      <a:pt x="39" y="102"/>
                      <a:pt x="39" y="103"/>
                    </a:cubicBezTo>
                    <a:cubicBezTo>
                      <a:pt x="31" y="99"/>
                      <a:pt x="22" y="102"/>
                      <a:pt x="14" y="106"/>
                    </a:cubicBezTo>
                    <a:cubicBezTo>
                      <a:pt x="14" y="105"/>
                      <a:pt x="13" y="103"/>
                      <a:pt x="13" y="102"/>
                    </a:cubicBezTo>
                    <a:close/>
                    <a:moveTo>
                      <a:pt x="39" y="137"/>
                    </a:moveTo>
                    <a:cubicBezTo>
                      <a:pt x="34" y="139"/>
                      <a:pt x="30" y="143"/>
                      <a:pt x="25" y="146"/>
                    </a:cubicBezTo>
                    <a:cubicBezTo>
                      <a:pt x="30" y="142"/>
                      <a:pt x="34" y="137"/>
                      <a:pt x="40" y="135"/>
                    </a:cubicBezTo>
                    <a:cubicBezTo>
                      <a:pt x="40" y="137"/>
                      <a:pt x="40" y="139"/>
                      <a:pt x="41" y="141"/>
                    </a:cubicBezTo>
                    <a:cubicBezTo>
                      <a:pt x="40" y="141"/>
                      <a:pt x="40" y="141"/>
                      <a:pt x="40" y="141"/>
                    </a:cubicBezTo>
                    <a:cubicBezTo>
                      <a:pt x="37" y="142"/>
                      <a:pt x="34" y="144"/>
                      <a:pt x="30" y="146"/>
                    </a:cubicBezTo>
                    <a:cubicBezTo>
                      <a:pt x="31" y="146"/>
                      <a:pt x="31" y="146"/>
                      <a:pt x="32" y="145"/>
                    </a:cubicBezTo>
                    <a:cubicBezTo>
                      <a:pt x="34" y="143"/>
                      <a:pt x="37" y="141"/>
                      <a:pt x="40" y="138"/>
                    </a:cubicBezTo>
                    <a:cubicBezTo>
                      <a:pt x="40" y="137"/>
                      <a:pt x="40" y="137"/>
                      <a:pt x="39" y="137"/>
                    </a:cubicBezTo>
                    <a:close/>
                    <a:moveTo>
                      <a:pt x="40" y="130"/>
                    </a:moveTo>
                    <a:cubicBezTo>
                      <a:pt x="40" y="130"/>
                      <a:pt x="40" y="130"/>
                      <a:pt x="39" y="130"/>
                    </a:cubicBezTo>
                    <a:cubicBezTo>
                      <a:pt x="37" y="131"/>
                      <a:pt x="34" y="133"/>
                      <a:pt x="32" y="134"/>
                    </a:cubicBezTo>
                    <a:cubicBezTo>
                      <a:pt x="30" y="135"/>
                      <a:pt x="29" y="136"/>
                      <a:pt x="28" y="136"/>
                    </a:cubicBezTo>
                    <a:cubicBezTo>
                      <a:pt x="28" y="136"/>
                      <a:pt x="21" y="140"/>
                      <a:pt x="25" y="137"/>
                    </a:cubicBezTo>
                    <a:cubicBezTo>
                      <a:pt x="30" y="134"/>
                      <a:pt x="36" y="131"/>
                      <a:pt x="40" y="126"/>
                    </a:cubicBezTo>
                    <a:cubicBezTo>
                      <a:pt x="40" y="126"/>
                      <a:pt x="40" y="125"/>
                      <a:pt x="39" y="126"/>
                    </a:cubicBezTo>
                    <a:cubicBezTo>
                      <a:pt x="33" y="128"/>
                      <a:pt x="28" y="132"/>
                      <a:pt x="22" y="134"/>
                    </a:cubicBezTo>
                    <a:cubicBezTo>
                      <a:pt x="27" y="132"/>
                      <a:pt x="33" y="126"/>
                      <a:pt x="38" y="123"/>
                    </a:cubicBezTo>
                    <a:cubicBezTo>
                      <a:pt x="39" y="123"/>
                      <a:pt x="39" y="123"/>
                      <a:pt x="40" y="122"/>
                    </a:cubicBezTo>
                    <a:cubicBezTo>
                      <a:pt x="40" y="122"/>
                      <a:pt x="40" y="122"/>
                      <a:pt x="40" y="122"/>
                    </a:cubicBezTo>
                    <a:cubicBezTo>
                      <a:pt x="40" y="126"/>
                      <a:pt x="40" y="130"/>
                      <a:pt x="40" y="134"/>
                    </a:cubicBezTo>
                    <a:cubicBezTo>
                      <a:pt x="35" y="135"/>
                      <a:pt x="28" y="138"/>
                      <a:pt x="25" y="141"/>
                    </a:cubicBezTo>
                    <a:cubicBezTo>
                      <a:pt x="30" y="137"/>
                      <a:pt x="35" y="134"/>
                      <a:pt x="40" y="130"/>
                    </a:cubicBezTo>
                    <a:close/>
                    <a:moveTo>
                      <a:pt x="38" y="122"/>
                    </a:moveTo>
                    <a:cubicBezTo>
                      <a:pt x="37" y="123"/>
                      <a:pt x="36" y="124"/>
                      <a:pt x="35" y="124"/>
                    </a:cubicBezTo>
                    <a:cubicBezTo>
                      <a:pt x="33" y="125"/>
                      <a:pt x="32" y="126"/>
                      <a:pt x="30" y="127"/>
                    </a:cubicBezTo>
                    <a:cubicBezTo>
                      <a:pt x="29" y="127"/>
                      <a:pt x="27" y="128"/>
                      <a:pt x="26" y="129"/>
                    </a:cubicBezTo>
                    <a:cubicBezTo>
                      <a:pt x="25" y="129"/>
                      <a:pt x="18" y="133"/>
                      <a:pt x="22" y="131"/>
                    </a:cubicBezTo>
                    <a:cubicBezTo>
                      <a:pt x="28" y="127"/>
                      <a:pt x="33" y="122"/>
                      <a:pt x="39" y="118"/>
                    </a:cubicBezTo>
                    <a:cubicBezTo>
                      <a:pt x="40" y="118"/>
                      <a:pt x="39" y="118"/>
                      <a:pt x="39" y="118"/>
                    </a:cubicBezTo>
                    <a:cubicBezTo>
                      <a:pt x="36" y="119"/>
                      <a:pt x="33" y="120"/>
                      <a:pt x="30" y="122"/>
                    </a:cubicBezTo>
                    <a:cubicBezTo>
                      <a:pt x="28" y="123"/>
                      <a:pt x="26" y="124"/>
                      <a:pt x="24" y="125"/>
                    </a:cubicBezTo>
                    <a:cubicBezTo>
                      <a:pt x="23" y="125"/>
                      <a:pt x="17" y="129"/>
                      <a:pt x="20" y="126"/>
                    </a:cubicBezTo>
                    <a:cubicBezTo>
                      <a:pt x="23" y="123"/>
                      <a:pt x="27" y="121"/>
                      <a:pt x="31" y="119"/>
                    </a:cubicBezTo>
                    <a:cubicBezTo>
                      <a:pt x="34" y="117"/>
                      <a:pt x="37" y="115"/>
                      <a:pt x="39" y="113"/>
                    </a:cubicBezTo>
                    <a:cubicBezTo>
                      <a:pt x="40" y="114"/>
                      <a:pt x="40" y="115"/>
                      <a:pt x="40" y="117"/>
                    </a:cubicBezTo>
                    <a:cubicBezTo>
                      <a:pt x="40" y="118"/>
                      <a:pt x="40" y="120"/>
                      <a:pt x="40" y="122"/>
                    </a:cubicBezTo>
                    <a:cubicBezTo>
                      <a:pt x="40" y="122"/>
                      <a:pt x="40" y="122"/>
                      <a:pt x="39" y="122"/>
                    </a:cubicBezTo>
                    <a:cubicBezTo>
                      <a:pt x="39" y="122"/>
                      <a:pt x="38" y="122"/>
                      <a:pt x="38" y="123"/>
                    </a:cubicBezTo>
                    <a:cubicBezTo>
                      <a:pt x="38" y="123"/>
                      <a:pt x="38" y="122"/>
                      <a:pt x="38" y="122"/>
                    </a:cubicBezTo>
                    <a:close/>
                    <a:moveTo>
                      <a:pt x="27" y="116"/>
                    </a:moveTo>
                    <a:cubicBezTo>
                      <a:pt x="31" y="113"/>
                      <a:pt x="34" y="111"/>
                      <a:pt x="37" y="108"/>
                    </a:cubicBezTo>
                    <a:cubicBezTo>
                      <a:pt x="38" y="107"/>
                      <a:pt x="37" y="107"/>
                      <a:pt x="37" y="107"/>
                    </a:cubicBezTo>
                    <a:cubicBezTo>
                      <a:pt x="30" y="111"/>
                      <a:pt x="24" y="115"/>
                      <a:pt x="17" y="118"/>
                    </a:cubicBezTo>
                    <a:cubicBezTo>
                      <a:pt x="20" y="117"/>
                      <a:pt x="23" y="114"/>
                      <a:pt x="26" y="112"/>
                    </a:cubicBezTo>
                    <a:cubicBezTo>
                      <a:pt x="29" y="110"/>
                      <a:pt x="32" y="107"/>
                      <a:pt x="35" y="105"/>
                    </a:cubicBezTo>
                    <a:cubicBezTo>
                      <a:pt x="35" y="105"/>
                      <a:pt x="35" y="105"/>
                      <a:pt x="35" y="105"/>
                    </a:cubicBezTo>
                    <a:cubicBezTo>
                      <a:pt x="37" y="105"/>
                      <a:pt x="38" y="106"/>
                      <a:pt x="39" y="107"/>
                    </a:cubicBezTo>
                    <a:cubicBezTo>
                      <a:pt x="39" y="108"/>
                      <a:pt x="39" y="110"/>
                      <a:pt x="39" y="111"/>
                    </a:cubicBezTo>
                    <a:cubicBezTo>
                      <a:pt x="33" y="114"/>
                      <a:pt x="27" y="120"/>
                      <a:pt x="20" y="122"/>
                    </a:cubicBezTo>
                    <a:cubicBezTo>
                      <a:pt x="16" y="124"/>
                      <a:pt x="23" y="120"/>
                      <a:pt x="22" y="120"/>
                    </a:cubicBezTo>
                    <a:cubicBezTo>
                      <a:pt x="24" y="118"/>
                      <a:pt x="26" y="117"/>
                      <a:pt x="27" y="116"/>
                    </a:cubicBezTo>
                    <a:close/>
                    <a:moveTo>
                      <a:pt x="34" y="104"/>
                    </a:moveTo>
                    <a:cubicBezTo>
                      <a:pt x="28" y="107"/>
                      <a:pt x="23" y="111"/>
                      <a:pt x="18" y="114"/>
                    </a:cubicBezTo>
                    <a:cubicBezTo>
                      <a:pt x="16" y="116"/>
                      <a:pt x="16" y="115"/>
                      <a:pt x="17" y="114"/>
                    </a:cubicBezTo>
                    <a:cubicBezTo>
                      <a:pt x="19" y="112"/>
                      <a:pt x="21" y="111"/>
                      <a:pt x="23" y="109"/>
                    </a:cubicBezTo>
                    <a:cubicBezTo>
                      <a:pt x="25" y="107"/>
                      <a:pt x="28" y="106"/>
                      <a:pt x="30" y="104"/>
                    </a:cubicBezTo>
                    <a:cubicBezTo>
                      <a:pt x="32" y="104"/>
                      <a:pt x="33" y="104"/>
                      <a:pt x="34" y="104"/>
                    </a:cubicBezTo>
                    <a:close/>
                    <a:moveTo>
                      <a:pt x="26" y="106"/>
                    </a:moveTo>
                    <a:cubicBezTo>
                      <a:pt x="25" y="108"/>
                      <a:pt x="23" y="108"/>
                      <a:pt x="21" y="110"/>
                    </a:cubicBezTo>
                    <a:cubicBezTo>
                      <a:pt x="19" y="111"/>
                      <a:pt x="18" y="113"/>
                      <a:pt x="16" y="115"/>
                    </a:cubicBezTo>
                    <a:cubicBezTo>
                      <a:pt x="16" y="114"/>
                      <a:pt x="16" y="113"/>
                      <a:pt x="15" y="113"/>
                    </a:cubicBezTo>
                    <a:cubicBezTo>
                      <a:pt x="15" y="113"/>
                      <a:pt x="15" y="113"/>
                      <a:pt x="16" y="113"/>
                    </a:cubicBezTo>
                    <a:cubicBezTo>
                      <a:pt x="18" y="111"/>
                      <a:pt x="20" y="109"/>
                      <a:pt x="23" y="107"/>
                    </a:cubicBezTo>
                    <a:cubicBezTo>
                      <a:pt x="24" y="106"/>
                      <a:pt x="32" y="102"/>
                      <a:pt x="26" y="106"/>
                    </a:cubicBezTo>
                    <a:close/>
                    <a:moveTo>
                      <a:pt x="16" y="116"/>
                    </a:moveTo>
                    <a:cubicBezTo>
                      <a:pt x="19" y="115"/>
                      <a:pt x="22" y="112"/>
                      <a:pt x="24" y="111"/>
                    </a:cubicBezTo>
                    <a:cubicBezTo>
                      <a:pt x="27" y="109"/>
                      <a:pt x="31" y="107"/>
                      <a:pt x="34" y="106"/>
                    </a:cubicBezTo>
                    <a:cubicBezTo>
                      <a:pt x="28" y="108"/>
                      <a:pt x="22" y="113"/>
                      <a:pt x="17" y="118"/>
                    </a:cubicBezTo>
                    <a:cubicBezTo>
                      <a:pt x="17" y="117"/>
                      <a:pt x="16" y="117"/>
                      <a:pt x="16" y="116"/>
                    </a:cubicBezTo>
                    <a:close/>
                    <a:moveTo>
                      <a:pt x="17" y="119"/>
                    </a:moveTo>
                    <a:cubicBezTo>
                      <a:pt x="24" y="117"/>
                      <a:pt x="29" y="112"/>
                      <a:pt x="36" y="108"/>
                    </a:cubicBezTo>
                    <a:cubicBezTo>
                      <a:pt x="32" y="110"/>
                      <a:pt x="29" y="114"/>
                      <a:pt x="26" y="116"/>
                    </a:cubicBezTo>
                    <a:cubicBezTo>
                      <a:pt x="23" y="118"/>
                      <a:pt x="20" y="120"/>
                      <a:pt x="18" y="122"/>
                    </a:cubicBezTo>
                    <a:cubicBezTo>
                      <a:pt x="18" y="121"/>
                      <a:pt x="17" y="120"/>
                      <a:pt x="17" y="119"/>
                    </a:cubicBezTo>
                    <a:close/>
                    <a:moveTo>
                      <a:pt x="38" y="113"/>
                    </a:moveTo>
                    <a:cubicBezTo>
                      <a:pt x="41" y="111"/>
                      <a:pt x="34" y="116"/>
                      <a:pt x="33" y="116"/>
                    </a:cubicBezTo>
                    <a:cubicBezTo>
                      <a:pt x="31" y="118"/>
                      <a:pt x="29" y="120"/>
                      <a:pt x="26" y="121"/>
                    </a:cubicBezTo>
                    <a:cubicBezTo>
                      <a:pt x="24" y="122"/>
                      <a:pt x="21" y="124"/>
                      <a:pt x="19" y="126"/>
                    </a:cubicBezTo>
                    <a:cubicBezTo>
                      <a:pt x="19" y="125"/>
                      <a:pt x="18" y="124"/>
                      <a:pt x="18" y="124"/>
                    </a:cubicBezTo>
                    <a:cubicBezTo>
                      <a:pt x="25" y="121"/>
                      <a:pt x="31" y="116"/>
                      <a:pt x="38" y="113"/>
                    </a:cubicBezTo>
                    <a:close/>
                    <a:moveTo>
                      <a:pt x="19" y="128"/>
                    </a:moveTo>
                    <a:cubicBezTo>
                      <a:pt x="25" y="125"/>
                      <a:pt x="32" y="122"/>
                      <a:pt x="37" y="119"/>
                    </a:cubicBezTo>
                    <a:cubicBezTo>
                      <a:pt x="31" y="122"/>
                      <a:pt x="26" y="127"/>
                      <a:pt x="20" y="131"/>
                    </a:cubicBezTo>
                    <a:cubicBezTo>
                      <a:pt x="20" y="130"/>
                      <a:pt x="19" y="129"/>
                      <a:pt x="19" y="128"/>
                    </a:cubicBezTo>
                    <a:close/>
                    <a:moveTo>
                      <a:pt x="28" y="157"/>
                    </a:moveTo>
                    <a:cubicBezTo>
                      <a:pt x="30" y="156"/>
                      <a:pt x="31" y="155"/>
                      <a:pt x="33" y="154"/>
                    </a:cubicBezTo>
                    <a:cubicBezTo>
                      <a:pt x="34" y="154"/>
                      <a:pt x="36" y="153"/>
                      <a:pt x="37" y="153"/>
                    </a:cubicBezTo>
                    <a:cubicBezTo>
                      <a:pt x="34" y="155"/>
                      <a:pt x="31" y="157"/>
                      <a:pt x="29" y="159"/>
                    </a:cubicBezTo>
                    <a:cubicBezTo>
                      <a:pt x="29" y="159"/>
                      <a:pt x="28" y="158"/>
                      <a:pt x="28" y="157"/>
                    </a:cubicBezTo>
                    <a:close/>
                    <a:moveTo>
                      <a:pt x="36" y="160"/>
                    </a:moveTo>
                    <a:cubicBezTo>
                      <a:pt x="35" y="161"/>
                      <a:pt x="30" y="164"/>
                      <a:pt x="33" y="162"/>
                    </a:cubicBezTo>
                    <a:cubicBezTo>
                      <a:pt x="36" y="159"/>
                      <a:pt x="38" y="157"/>
                      <a:pt x="41" y="154"/>
                    </a:cubicBezTo>
                    <a:cubicBezTo>
                      <a:pt x="41" y="154"/>
                      <a:pt x="41" y="153"/>
                      <a:pt x="41" y="154"/>
                    </a:cubicBezTo>
                    <a:cubicBezTo>
                      <a:pt x="38" y="155"/>
                      <a:pt x="32" y="157"/>
                      <a:pt x="29" y="159"/>
                    </a:cubicBezTo>
                    <a:cubicBezTo>
                      <a:pt x="32" y="156"/>
                      <a:pt x="37" y="154"/>
                      <a:pt x="40" y="151"/>
                    </a:cubicBezTo>
                    <a:cubicBezTo>
                      <a:pt x="40" y="151"/>
                      <a:pt x="40" y="151"/>
                      <a:pt x="40" y="151"/>
                    </a:cubicBezTo>
                    <a:cubicBezTo>
                      <a:pt x="36" y="152"/>
                      <a:pt x="32" y="154"/>
                      <a:pt x="29" y="156"/>
                    </a:cubicBezTo>
                    <a:cubicBezTo>
                      <a:pt x="33" y="154"/>
                      <a:pt x="37" y="150"/>
                      <a:pt x="41" y="147"/>
                    </a:cubicBezTo>
                    <a:cubicBezTo>
                      <a:pt x="41" y="147"/>
                      <a:pt x="41" y="146"/>
                      <a:pt x="40" y="146"/>
                    </a:cubicBezTo>
                    <a:cubicBezTo>
                      <a:pt x="38" y="147"/>
                      <a:pt x="36" y="149"/>
                      <a:pt x="33" y="150"/>
                    </a:cubicBezTo>
                    <a:cubicBezTo>
                      <a:pt x="32" y="151"/>
                      <a:pt x="29" y="152"/>
                      <a:pt x="28" y="153"/>
                    </a:cubicBezTo>
                    <a:cubicBezTo>
                      <a:pt x="31" y="149"/>
                      <a:pt x="36" y="145"/>
                      <a:pt x="41" y="141"/>
                    </a:cubicBezTo>
                    <a:cubicBezTo>
                      <a:pt x="41" y="147"/>
                      <a:pt x="41" y="152"/>
                      <a:pt x="42" y="157"/>
                    </a:cubicBezTo>
                    <a:cubicBezTo>
                      <a:pt x="42" y="157"/>
                      <a:pt x="41" y="157"/>
                      <a:pt x="41" y="157"/>
                    </a:cubicBezTo>
                    <a:cubicBezTo>
                      <a:pt x="39" y="158"/>
                      <a:pt x="38" y="159"/>
                      <a:pt x="36" y="160"/>
                    </a:cubicBezTo>
                    <a:close/>
                    <a:moveTo>
                      <a:pt x="26" y="95"/>
                    </a:moveTo>
                    <a:cubicBezTo>
                      <a:pt x="29" y="93"/>
                      <a:pt x="32" y="91"/>
                      <a:pt x="35" y="89"/>
                    </a:cubicBezTo>
                    <a:cubicBezTo>
                      <a:pt x="36" y="88"/>
                      <a:pt x="39" y="85"/>
                      <a:pt x="36" y="88"/>
                    </a:cubicBezTo>
                    <a:cubicBezTo>
                      <a:pt x="34" y="90"/>
                      <a:pt x="32" y="92"/>
                      <a:pt x="30" y="93"/>
                    </a:cubicBezTo>
                    <a:cubicBezTo>
                      <a:pt x="30" y="93"/>
                      <a:pt x="31" y="94"/>
                      <a:pt x="31" y="94"/>
                    </a:cubicBezTo>
                    <a:cubicBezTo>
                      <a:pt x="33" y="93"/>
                      <a:pt x="35" y="92"/>
                      <a:pt x="37" y="91"/>
                    </a:cubicBezTo>
                    <a:cubicBezTo>
                      <a:pt x="36" y="91"/>
                      <a:pt x="35" y="93"/>
                      <a:pt x="34" y="94"/>
                    </a:cubicBezTo>
                    <a:cubicBezTo>
                      <a:pt x="34" y="95"/>
                      <a:pt x="34" y="95"/>
                      <a:pt x="35" y="95"/>
                    </a:cubicBezTo>
                    <a:cubicBezTo>
                      <a:pt x="36" y="94"/>
                      <a:pt x="39" y="92"/>
                      <a:pt x="37" y="95"/>
                    </a:cubicBezTo>
                    <a:cubicBezTo>
                      <a:pt x="37" y="96"/>
                      <a:pt x="38" y="96"/>
                      <a:pt x="38" y="96"/>
                    </a:cubicBezTo>
                    <a:cubicBezTo>
                      <a:pt x="38" y="95"/>
                      <a:pt x="38" y="94"/>
                      <a:pt x="39" y="93"/>
                    </a:cubicBezTo>
                    <a:cubicBezTo>
                      <a:pt x="39" y="94"/>
                      <a:pt x="39" y="96"/>
                      <a:pt x="39" y="97"/>
                    </a:cubicBezTo>
                    <a:cubicBezTo>
                      <a:pt x="35" y="95"/>
                      <a:pt x="31" y="95"/>
                      <a:pt x="26" y="95"/>
                    </a:cubicBezTo>
                    <a:close/>
                    <a:moveTo>
                      <a:pt x="39" y="50"/>
                    </a:moveTo>
                    <a:cubicBezTo>
                      <a:pt x="37" y="51"/>
                      <a:pt x="36" y="52"/>
                      <a:pt x="35" y="53"/>
                    </a:cubicBezTo>
                    <a:cubicBezTo>
                      <a:pt x="31" y="56"/>
                      <a:pt x="27" y="59"/>
                      <a:pt x="23" y="61"/>
                    </a:cubicBezTo>
                    <a:cubicBezTo>
                      <a:pt x="20" y="63"/>
                      <a:pt x="18" y="65"/>
                      <a:pt x="15" y="68"/>
                    </a:cubicBezTo>
                    <a:cubicBezTo>
                      <a:pt x="14" y="69"/>
                      <a:pt x="12" y="70"/>
                      <a:pt x="10" y="71"/>
                    </a:cubicBezTo>
                    <a:cubicBezTo>
                      <a:pt x="9" y="72"/>
                      <a:pt x="9" y="72"/>
                      <a:pt x="8" y="73"/>
                    </a:cubicBezTo>
                    <a:cubicBezTo>
                      <a:pt x="8" y="72"/>
                      <a:pt x="9" y="72"/>
                      <a:pt x="10" y="71"/>
                    </a:cubicBezTo>
                    <a:cubicBezTo>
                      <a:pt x="14" y="67"/>
                      <a:pt x="18" y="61"/>
                      <a:pt x="23" y="57"/>
                    </a:cubicBezTo>
                    <a:cubicBezTo>
                      <a:pt x="29" y="53"/>
                      <a:pt x="33" y="47"/>
                      <a:pt x="39" y="42"/>
                    </a:cubicBezTo>
                    <a:cubicBezTo>
                      <a:pt x="39" y="45"/>
                      <a:pt x="39" y="48"/>
                      <a:pt x="39" y="50"/>
                    </a:cubicBezTo>
                    <a:close/>
                    <a:moveTo>
                      <a:pt x="38" y="35"/>
                    </a:moveTo>
                    <a:cubicBezTo>
                      <a:pt x="32" y="39"/>
                      <a:pt x="27" y="43"/>
                      <a:pt x="22" y="48"/>
                    </a:cubicBezTo>
                    <a:cubicBezTo>
                      <a:pt x="17" y="53"/>
                      <a:pt x="10" y="58"/>
                      <a:pt x="6" y="62"/>
                    </a:cubicBezTo>
                    <a:cubicBezTo>
                      <a:pt x="11" y="57"/>
                      <a:pt x="16" y="50"/>
                      <a:pt x="22" y="45"/>
                    </a:cubicBezTo>
                    <a:cubicBezTo>
                      <a:pt x="27" y="40"/>
                      <a:pt x="33" y="36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8" y="32"/>
                      <a:pt x="38" y="34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lose/>
                    <a:moveTo>
                      <a:pt x="37" y="30"/>
                    </a:moveTo>
                    <a:cubicBezTo>
                      <a:pt x="37" y="30"/>
                      <a:pt x="37" y="30"/>
                      <a:pt x="37" y="30"/>
                    </a:cubicBezTo>
                    <a:cubicBezTo>
                      <a:pt x="31" y="33"/>
                      <a:pt x="27" y="39"/>
                      <a:pt x="22" y="43"/>
                    </a:cubicBezTo>
                    <a:cubicBezTo>
                      <a:pt x="19" y="44"/>
                      <a:pt x="18" y="46"/>
                      <a:pt x="16" y="48"/>
                    </a:cubicBezTo>
                    <a:cubicBezTo>
                      <a:pt x="17" y="47"/>
                      <a:pt x="18" y="45"/>
                      <a:pt x="19" y="44"/>
                    </a:cubicBezTo>
                    <a:cubicBezTo>
                      <a:pt x="21" y="41"/>
                      <a:pt x="25" y="39"/>
                      <a:pt x="28" y="36"/>
                    </a:cubicBezTo>
                    <a:cubicBezTo>
                      <a:pt x="31" y="33"/>
                      <a:pt x="34" y="30"/>
                      <a:pt x="37" y="27"/>
                    </a:cubicBezTo>
                    <a:cubicBezTo>
                      <a:pt x="37" y="28"/>
                      <a:pt x="37" y="29"/>
                      <a:pt x="37" y="30"/>
                    </a:cubicBezTo>
                    <a:close/>
                    <a:moveTo>
                      <a:pt x="26" y="35"/>
                    </a:moveTo>
                    <a:cubicBezTo>
                      <a:pt x="22" y="39"/>
                      <a:pt x="17" y="42"/>
                      <a:pt x="13" y="46"/>
                    </a:cubicBezTo>
                    <a:cubicBezTo>
                      <a:pt x="14" y="44"/>
                      <a:pt x="16" y="42"/>
                      <a:pt x="18" y="41"/>
                    </a:cubicBezTo>
                    <a:cubicBezTo>
                      <a:pt x="23" y="36"/>
                      <a:pt x="28" y="30"/>
                      <a:pt x="33" y="24"/>
                    </a:cubicBezTo>
                    <a:cubicBezTo>
                      <a:pt x="33" y="24"/>
                      <a:pt x="33" y="24"/>
                      <a:pt x="32" y="24"/>
                    </a:cubicBezTo>
                    <a:cubicBezTo>
                      <a:pt x="27" y="27"/>
                      <a:pt x="22" y="31"/>
                      <a:pt x="17" y="35"/>
                    </a:cubicBezTo>
                    <a:cubicBezTo>
                      <a:pt x="15" y="37"/>
                      <a:pt x="13" y="39"/>
                      <a:pt x="10" y="41"/>
                    </a:cubicBezTo>
                    <a:cubicBezTo>
                      <a:pt x="9" y="42"/>
                      <a:pt x="7" y="43"/>
                      <a:pt x="6" y="45"/>
                    </a:cubicBezTo>
                    <a:cubicBezTo>
                      <a:pt x="2" y="47"/>
                      <a:pt x="6" y="44"/>
                      <a:pt x="7" y="44"/>
                    </a:cubicBezTo>
                    <a:cubicBezTo>
                      <a:pt x="11" y="39"/>
                      <a:pt x="17" y="34"/>
                      <a:pt x="22" y="31"/>
                    </a:cubicBezTo>
                    <a:cubicBezTo>
                      <a:pt x="26" y="28"/>
                      <a:pt x="31" y="25"/>
                      <a:pt x="33" y="20"/>
                    </a:cubicBezTo>
                    <a:cubicBezTo>
                      <a:pt x="34" y="20"/>
                      <a:pt x="33" y="19"/>
                      <a:pt x="33" y="20"/>
                    </a:cubicBezTo>
                    <a:cubicBezTo>
                      <a:pt x="29" y="23"/>
                      <a:pt x="23" y="26"/>
                      <a:pt x="19" y="29"/>
                    </a:cubicBezTo>
                    <a:cubicBezTo>
                      <a:pt x="16" y="31"/>
                      <a:pt x="14" y="34"/>
                      <a:pt x="11" y="36"/>
                    </a:cubicBezTo>
                    <a:cubicBezTo>
                      <a:pt x="10" y="37"/>
                      <a:pt x="9" y="38"/>
                      <a:pt x="7" y="39"/>
                    </a:cubicBezTo>
                    <a:cubicBezTo>
                      <a:pt x="8" y="39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8" y="37"/>
                      <a:pt x="13" y="33"/>
                      <a:pt x="17" y="29"/>
                    </a:cubicBezTo>
                    <a:cubicBezTo>
                      <a:pt x="22" y="24"/>
                      <a:pt x="27" y="20"/>
                      <a:pt x="32" y="16"/>
                    </a:cubicBezTo>
                    <a:cubicBezTo>
                      <a:pt x="33" y="16"/>
                      <a:pt x="33" y="16"/>
                      <a:pt x="33" y="15"/>
                    </a:cubicBezTo>
                    <a:cubicBezTo>
                      <a:pt x="34" y="19"/>
                      <a:pt x="36" y="22"/>
                      <a:pt x="36" y="26"/>
                    </a:cubicBezTo>
                    <a:cubicBezTo>
                      <a:pt x="32" y="28"/>
                      <a:pt x="29" y="32"/>
                      <a:pt x="26" y="35"/>
                    </a:cubicBezTo>
                    <a:close/>
                    <a:moveTo>
                      <a:pt x="13" y="32"/>
                    </a:moveTo>
                    <a:cubicBezTo>
                      <a:pt x="10" y="35"/>
                      <a:pt x="7" y="38"/>
                      <a:pt x="4" y="41"/>
                    </a:cubicBezTo>
                    <a:cubicBezTo>
                      <a:pt x="4" y="40"/>
                      <a:pt x="4" y="39"/>
                      <a:pt x="3" y="38"/>
                    </a:cubicBezTo>
                    <a:cubicBezTo>
                      <a:pt x="8" y="35"/>
                      <a:pt x="12" y="32"/>
                      <a:pt x="17" y="28"/>
                    </a:cubicBezTo>
                    <a:cubicBezTo>
                      <a:pt x="15" y="29"/>
                      <a:pt x="14" y="30"/>
                      <a:pt x="13" y="32"/>
                    </a:cubicBezTo>
                    <a:close/>
                    <a:moveTo>
                      <a:pt x="3" y="32"/>
                    </a:moveTo>
                    <a:cubicBezTo>
                      <a:pt x="8" y="29"/>
                      <a:pt x="13" y="26"/>
                      <a:pt x="18" y="22"/>
                    </a:cubicBezTo>
                    <a:cubicBezTo>
                      <a:pt x="19" y="21"/>
                      <a:pt x="20" y="20"/>
                      <a:pt x="21" y="19"/>
                    </a:cubicBezTo>
                    <a:cubicBezTo>
                      <a:pt x="15" y="25"/>
                      <a:pt x="8" y="30"/>
                      <a:pt x="3" y="36"/>
                    </a:cubicBezTo>
                    <a:cubicBezTo>
                      <a:pt x="3" y="35"/>
                      <a:pt x="3" y="34"/>
                      <a:pt x="3" y="32"/>
                    </a:cubicBezTo>
                    <a:close/>
                    <a:moveTo>
                      <a:pt x="4" y="27"/>
                    </a:moveTo>
                    <a:cubicBezTo>
                      <a:pt x="7" y="25"/>
                      <a:pt x="10" y="22"/>
                      <a:pt x="13" y="20"/>
                    </a:cubicBezTo>
                    <a:cubicBezTo>
                      <a:pt x="16" y="18"/>
                      <a:pt x="18" y="16"/>
                      <a:pt x="21" y="14"/>
                    </a:cubicBezTo>
                    <a:cubicBezTo>
                      <a:pt x="21" y="13"/>
                      <a:pt x="22" y="13"/>
                      <a:pt x="23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3" y="12"/>
                      <a:pt x="23" y="12"/>
                    </a:cubicBezTo>
                    <a:cubicBezTo>
                      <a:pt x="19" y="16"/>
                      <a:pt x="15" y="20"/>
                      <a:pt x="11" y="24"/>
                    </a:cubicBezTo>
                    <a:cubicBezTo>
                      <a:pt x="9" y="26"/>
                      <a:pt x="6" y="28"/>
                      <a:pt x="3" y="31"/>
                    </a:cubicBezTo>
                    <a:cubicBezTo>
                      <a:pt x="4" y="30"/>
                      <a:pt x="4" y="28"/>
                      <a:pt x="4" y="27"/>
                    </a:cubicBezTo>
                    <a:close/>
                    <a:moveTo>
                      <a:pt x="4" y="23"/>
                    </a:moveTo>
                    <a:cubicBezTo>
                      <a:pt x="6" y="22"/>
                      <a:pt x="8" y="21"/>
                      <a:pt x="9" y="20"/>
                    </a:cubicBezTo>
                    <a:cubicBezTo>
                      <a:pt x="7" y="21"/>
                      <a:pt x="6" y="23"/>
                      <a:pt x="4" y="25"/>
                    </a:cubicBezTo>
                    <a:cubicBezTo>
                      <a:pt x="4" y="25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3"/>
                    </a:cubicBezTo>
                    <a:close/>
                    <a:moveTo>
                      <a:pt x="6" y="18"/>
                    </a:moveTo>
                    <a:cubicBezTo>
                      <a:pt x="7" y="16"/>
                      <a:pt x="9" y="14"/>
                      <a:pt x="11" y="12"/>
                    </a:cubicBezTo>
                    <a:cubicBezTo>
                      <a:pt x="13" y="11"/>
                      <a:pt x="14" y="10"/>
                      <a:pt x="15" y="9"/>
                    </a:cubicBezTo>
                    <a:cubicBezTo>
                      <a:pt x="16" y="8"/>
                      <a:pt x="19" y="5"/>
                      <a:pt x="15" y="10"/>
                    </a:cubicBezTo>
                    <a:cubicBezTo>
                      <a:pt x="12" y="13"/>
                      <a:pt x="8" y="16"/>
                      <a:pt x="5" y="20"/>
                    </a:cubicBezTo>
                    <a:cubicBezTo>
                      <a:pt x="5" y="19"/>
                      <a:pt x="5" y="19"/>
                      <a:pt x="6" y="18"/>
                    </a:cubicBezTo>
                    <a:close/>
                    <a:moveTo>
                      <a:pt x="14" y="109"/>
                    </a:moveTo>
                    <a:cubicBezTo>
                      <a:pt x="18" y="107"/>
                      <a:pt x="23" y="105"/>
                      <a:pt x="28" y="104"/>
                    </a:cubicBezTo>
                    <a:cubicBezTo>
                      <a:pt x="23" y="106"/>
                      <a:pt x="19" y="109"/>
                      <a:pt x="15" y="112"/>
                    </a:cubicBezTo>
                    <a:cubicBezTo>
                      <a:pt x="15" y="111"/>
                      <a:pt x="15" y="111"/>
                      <a:pt x="15" y="110"/>
                    </a:cubicBezTo>
                    <a:cubicBezTo>
                      <a:pt x="15" y="110"/>
                      <a:pt x="15" y="109"/>
                      <a:pt x="14" y="109"/>
                    </a:cubicBezTo>
                    <a:close/>
                    <a:moveTo>
                      <a:pt x="50" y="208"/>
                    </a:moveTo>
                    <a:cubicBezTo>
                      <a:pt x="49" y="207"/>
                      <a:pt x="48" y="206"/>
                      <a:pt x="47" y="205"/>
                    </a:cubicBezTo>
                    <a:cubicBezTo>
                      <a:pt x="43" y="202"/>
                      <a:pt x="40" y="202"/>
                      <a:pt x="36" y="201"/>
                    </a:cubicBezTo>
                    <a:cubicBezTo>
                      <a:pt x="36" y="193"/>
                      <a:pt x="34" y="184"/>
                      <a:pt x="35" y="176"/>
                    </a:cubicBezTo>
                    <a:cubicBezTo>
                      <a:pt x="38" y="175"/>
                      <a:pt x="40" y="174"/>
                      <a:pt x="43" y="173"/>
                    </a:cubicBezTo>
                    <a:cubicBezTo>
                      <a:pt x="47" y="181"/>
                      <a:pt x="52" y="188"/>
                      <a:pt x="56" y="197"/>
                    </a:cubicBezTo>
                    <a:cubicBezTo>
                      <a:pt x="52" y="199"/>
                      <a:pt x="50" y="204"/>
                      <a:pt x="50" y="208"/>
                    </a:cubicBezTo>
                    <a:close/>
                    <a:moveTo>
                      <a:pt x="43" y="170"/>
                    </a:moveTo>
                    <a:cubicBezTo>
                      <a:pt x="43" y="170"/>
                      <a:pt x="42" y="170"/>
                      <a:pt x="42" y="170"/>
                    </a:cubicBezTo>
                    <a:cubicBezTo>
                      <a:pt x="42" y="170"/>
                      <a:pt x="42" y="169"/>
                      <a:pt x="42" y="170"/>
                    </a:cubicBezTo>
                    <a:cubicBezTo>
                      <a:pt x="41" y="170"/>
                      <a:pt x="40" y="170"/>
                      <a:pt x="39" y="171"/>
                    </a:cubicBezTo>
                    <a:cubicBezTo>
                      <a:pt x="39" y="171"/>
                      <a:pt x="39" y="171"/>
                      <a:pt x="38" y="171"/>
                    </a:cubicBezTo>
                    <a:cubicBezTo>
                      <a:pt x="39" y="171"/>
                      <a:pt x="39" y="171"/>
                      <a:pt x="39" y="171"/>
                    </a:cubicBezTo>
                    <a:cubicBezTo>
                      <a:pt x="40" y="170"/>
                      <a:pt x="41" y="169"/>
                      <a:pt x="42" y="168"/>
                    </a:cubicBezTo>
                    <a:cubicBezTo>
                      <a:pt x="42" y="168"/>
                      <a:pt x="42" y="168"/>
                      <a:pt x="42" y="168"/>
                    </a:cubicBezTo>
                    <a:cubicBezTo>
                      <a:pt x="40" y="168"/>
                      <a:pt x="35" y="169"/>
                      <a:pt x="34" y="171"/>
                    </a:cubicBezTo>
                    <a:cubicBezTo>
                      <a:pt x="36" y="169"/>
                      <a:pt x="39" y="167"/>
                      <a:pt x="42" y="165"/>
                    </a:cubicBezTo>
                    <a:cubicBezTo>
                      <a:pt x="42" y="165"/>
                      <a:pt x="42" y="164"/>
                      <a:pt x="41" y="164"/>
                    </a:cubicBezTo>
                    <a:cubicBezTo>
                      <a:pt x="40" y="165"/>
                      <a:pt x="38" y="166"/>
                      <a:pt x="37" y="166"/>
                    </a:cubicBezTo>
                    <a:cubicBezTo>
                      <a:pt x="35" y="167"/>
                      <a:pt x="30" y="170"/>
                      <a:pt x="35" y="167"/>
                    </a:cubicBezTo>
                    <a:cubicBezTo>
                      <a:pt x="37" y="165"/>
                      <a:pt x="40" y="164"/>
                      <a:pt x="42" y="161"/>
                    </a:cubicBezTo>
                    <a:cubicBezTo>
                      <a:pt x="42" y="161"/>
                      <a:pt x="42" y="161"/>
                      <a:pt x="41" y="161"/>
                    </a:cubicBezTo>
                    <a:cubicBezTo>
                      <a:pt x="39" y="162"/>
                      <a:pt x="35" y="163"/>
                      <a:pt x="33" y="165"/>
                    </a:cubicBezTo>
                    <a:cubicBezTo>
                      <a:pt x="36" y="162"/>
                      <a:pt x="39" y="161"/>
                      <a:pt x="42" y="158"/>
                    </a:cubicBezTo>
                    <a:cubicBezTo>
                      <a:pt x="42" y="162"/>
                      <a:pt x="42" y="166"/>
                      <a:pt x="43" y="170"/>
                    </a:cubicBezTo>
                    <a:close/>
                    <a:moveTo>
                      <a:pt x="32" y="15"/>
                    </a:moveTo>
                    <a:cubicBezTo>
                      <a:pt x="32" y="15"/>
                      <a:pt x="32" y="15"/>
                      <a:pt x="32" y="15"/>
                    </a:cubicBezTo>
                    <a:cubicBezTo>
                      <a:pt x="27" y="19"/>
                      <a:pt x="23" y="22"/>
                      <a:pt x="18" y="26"/>
                    </a:cubicBezTo>
                    <a:cubicBezTo>
                      <a:pt x="15" y="28"/>
                      <a:pt x="12" y="31"/>
                      <a:pt x="10" y="33"/>
                    </a:cubicBezTo>
                    <a:cubicBezTo>
                      <a:pt x="8" y="34"/>
                      <a:pt x="7" y="35"/>
                      <a:pt x="5" y="36"/>
                    </a:cubicBezTo>
                    <a:cubicBezTo>
                      <a:pt x="4" y="37"/>
                      <a:pt x="3" y="38"/>
                      <a:pt x="5" y="36"/>
                    </a:cubicBezTo>
                    <a:cubicBezTo>
                      <a:pt x="11" y="27"/>
                      <a:pt x="20" y="21"/>
                      <a:pt x="28" y="14"/>
                    </a:cubicBezTo>
                    <a:cubicBezTo>
                      <a:pt x="28" y="14"/>
                      <a:pt x="29" y="14"/>
                      <a:pt x="29" y="13"/>
                    </a:cubicBezTo>
                    <a:cubicBezTo>
                      <a:pt x="29" y="13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1" y="13"/>
                      <a:pt x="32" y="14"/>
                      <a:pt x="32" y="15"/>
                    </a:cubicBezTo>
                    <a:close/>
                    <a:moveTo>
                      <a:pt x="25" y="8"/>
                    </a:moveTo>
                    <a:cubicBezTo>
                      <a:pt x="27" y="9"/>
                      <a:pt x="28" y="10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25" y="15"/>
                      <a:pt x="20" y="19"/>
                      <a:pt x="16" y="23"/>
                    </a:cubicBezTo>
                    <a:cubicBezTo>
                      <a:pt x="14" y="24"/>
                      <a:pt x="12" y="26"/>
                      <a:pt x="10" y="27"/>
                    </a:cubicBezTo>
                    <a:cubicBezTo>
                      <a:pt x="9" y="28"/>
                      <a:pt x="8" y="28"/>
                      <a:pt x="7" y="29"/>
                    </a:cubicBezTo>
                    <a:cubicBezTo>
                      <a:pt x="7" y="29"/>
                      <a:pt x="3" y="33"/>
                      <a:pt x="4" y="30"/>
                    </a:cubicBezTo>
                    <a:cubicBezTo>
                      <a:pt x="7" y="27"/>
                      <a:pt x="11" y="25"/>
                      <a:pt x="14" y="23"/>
                    </a:cubicBezTo>
                    <a:cubicBezTo>
                      <a:pt x="18" y="18"/>
                      <a:pt x="22" y="14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18" y="14"/>
                      <a:pt x="11" y="21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6" y="24"/>
                      <a:pt x="9" y="20"/>
                      <a:pt x="12" y="18"/>
                    </a:cubicBezTo>
                    <a:cubicBezTo>
                      <a:pt x="14" y="16"/>
                      <a:pt x="17" y="13"/>
                      <a:pt x="19" y="11"/>
                    </a:cubicBezTo>
                    <a:cubicBezTo>
                      <a:pt x="21" y="11"/>
                      <a:pt x="22" y="10"/>
                      <a:pt x="21" y="10"/>
                    </a:cubicBezTo>
                    <a:cubicBezTo>
                      <a:pt x="22" y="9"/>
                      <a:pt x="22" y="9"/>
                      <a:pt x="23" y="8"/>
                    </a:cubicBezTo>
                    <a:cubicBezTo>
                      <a:pt x="23" y="8"/>
                      <a:pt x="23" y="8"/>
                      <a:pt x="22" y="8"/>
                    </a:cubicBezTo>
                    <a:cubicBezTo>
                      <a:pt x="16" y="12"/>
                      <a:pt x="11" y="18"/>
                      <a:pt x="4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1"/>
                      <a:pt x="6" y="19"/>
                      <a:pt x="7" y="19"/>
                    </a:cubicBezTo>
                    <a:cubicBezTo>
                      <a:pt x="9" y="17"/>
                      <a:pt x="10" y="16"/>
                      <a:pt x="12" y="14"/>
                    </a:cubicBezTo>
                    <a:cubicBezTo>
                      <a:pt x="14" y="12"/>
                      <a:pt x="16" y="9"/>
                      <a:pt x="18" y="6"/>
                    </a:cubicBezTo>
                    <a:cubicBezTo>
                      <a:pt x="19" y="6"/>
                      <a:pt x="18" y="6"/>
                      <a:pt x="18" y="6"/>
                    </a:cubicBezTo>
                    <a:cubicBezTo>
                      <a:pt x="14" y="9"/>
                      <a:pt x="10" y="13"/>
                      <a:pt x="6" y="16"/>
                    </a:cubicBezTo>
                    <a:cubicBezTo>
                      <a:pt x="10" y="8"/>
                      <a:pt x="16" y="2"/>
                      <a:pt x="25" y="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0" name="Freeform 57"/>
              <p:cNvSpPr/>
              <p:nvPr/>
            </p:nvSpPr>
            <p:spPr bwMode="auto">
              <a:xfrm>
                <a:off x="1344763" y="14314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1" name="Freeform 62"/>
              <p:cNvSpPr>
                <a:spLocks noEditPoints="1"/>
              </p:cNvSpPr>
              <p:nvPr/>
            </p:nvSpPr>
            <p:spPr bwMode="auto">
              <a:xfrm>
                <a:off x="1614399" y="1529007"/>
                <a:ext cx="217184" cy="118017"/>
              </a:xfrm>
              <a:custGeom>
                <a:avLst/>
                <a:gdLst>
                  <a:gd name="T0" fmla="*/ 76 w 112"/>
                  <a:gd name="T1" fmla="*/ 1 h 61"/>
                  <a:gd name="T2" fmla="*/ 6 w 112"/>
                  <a:gd name="T3" fmla="*/ 48 h 61"/>
                  <a:gd name="T4" fmla="*/ 82 w 112"/>
                  <a:gd name="T5" fmla="*/ 37 h 61"/>
                  <a:gd name="T6" fmla="*/ 81 w 112"/>
                  <a:gd name="T7" fmla="*/ 32 h 61"/>
                  <a:gd name="T8" fmla="*/ 88 w 112"/>
                  <a:gd name="T9" fmla="*/ 26 h 61"/>
                  <a:gd name="T10" fmla="*/ 6 w 112"/>
                  <a:gd name="T11" fmla="*/ 21 h 61"/>
                  <a:gd name="T12" fmla="*/ 15 w 112"/>
                  <a:gd name="T13" fmla="*/ 21 h 61"/>
                  <a:gd name="T14" fmla="*/ 12 w 112"/>
                  <a:gd name="T15" fmla="*/ 31 h 61"/>
                  <a:gd name="T16" fmla="*/ 13 w 112"/>
                  <a:gd name="T17" fmla="*/ 33 h 61"/>
                  <a:gd name="T18" fmla="*/ 23 w 112"/>
                  <a:gd name="T19" fmla="*/ 31 h 61"/>
                  <a:gd name="T20" fmla="*/ 14 w 112"/>
                  <a:gd name="T21" fmla="*/ 40 h 61"/>
                  <a:gd name="T22" fmla="*/ 48 w 112"/>
                  <a:gd name="T23" fmla="*/ 26 h 61"/>
                  <a:gd name="T24" fmla="*/ 59 w 112"/>
                  <a:gd name="T25" fmla="*/ 20 h 61"/>
                  <a:gd name="T26" fmla="*/ 36 w 112"/>
                  <a:gd name="T27" fmla="*/ 35 h 61"/>
                  <a:gd name="T28" fmla="*/ 89 w 112"/>
                  <a:gd name="T29" fmla="*/ 16 h 61"/>
                  <a:gd name="T30" fmla="*/ 78 w 112"/>
                  <a:gd name="T31" fmla="*/ 15 h 61"/>
                  <a:gd name="T32" fmla="*/ 78 w 112"/>
                  <a:gd name="T33" fmla="*/ 7 h 61"/>
                  <a:gd name="T34" fmla="*/ 49 w 112"/>
                  <a:gd name="T35" fmla="*/ 33 h 61"/>
                  <a:gd name="T36" fmla="*/ 75 w 112"/>
                  <a:gd name="T37" fmla="*/ 18 h 61"/>
                  <a:gd name="T38" fmla="*/ 79 w 112"/>
                  <a:gd name="T39" fmla="*/ 20 h 61"/>
                  <a:gd name="T40" fmla="*/ 81 w 112"/>
                  <a:gd name="T41" fmla="*/ 21 h 61"/>
                  <a:gd name="T42" fmla="*/ 80 w 112"/>
                  <a:gd name="T43" fmla="*/ 18 h 61"/>
                  <a:gd name="T44" fmla="*/ 77 w 112"/>
                  <a:gd name="T45" fmla="*/ 15 h 61"/>
                  <a:gd name="T46" fmla="*/ 76 w 112"/>
                  <a:gd name="T47" fmla="*/ 5 h 61"/>
                  <a:gd name="T48" fmla="*/ 10 w 112"/>
                  <a:gd name="T49" fmla="*/ 42 h 61"/>
                  <a:gd name="T50" fmla="*/ 10 w 112"/>
                  <a:gd name="T51" fmla="*/ 36 h 61"/>
                  <a:gd name="T52" fmla="*/ 9 w 112"/>
                  <a:gd name="T53" fmla="*/ 43 h 61"/>
                  <a:gd name="T54" fmla="*/ 35 w 112"/>
                  <a:gd name="T55" fmla="*/ 26 h 61"/>
                  <a:gd name="T56" fmla="*/ 10 w 112"/>
                  <a:gd name="T57" fmla="*/ 34 h 61"/>
                  <a:gd name="T58" fmla="*/ 9 w 112"/>
                  <a:gd name="T59" fmla="*/ 30 h 61"/>
                  <a:gd name="T60" fmla="*/ 15 w 112"/>
                  <a:gd name="T61" fmla="*/ 26 h 61"/>
                  <a:gd name="T62" fmla="*/ 7 w 112"/>
                  <a:gd name="T63" fmla="*/ 23 h 61"/>
                  <a:gd name="T64" fmla="*/ 17 w 112"/>
                  <a:gd name="T65" fmla="*/ 46 h 61"/>
                  <a:gd name="T66" fmla="*/ 66 w 112"/>
                  <a:gd name="T67" fmla="*/ 22 h 61"/>
                  <a:gd name="T68" fmla="*/ 78 w 112"/>
                  <a:gd name="T69" fmla="*/ 19 h 61"/>
                  <a:gd name="T70" fmla="*/ 48 w 112"/>
                  <a:gd name="T71" fmla="*/ 40 h 61"/>
                  <a:gd name="T72" fmla="*/ 49 w 112"/>
                  <a:gd name="T73" fmla="*/ 44 h 61"/>
                  <a:gd name="T74" fmla="*/ 94 w 112"/>
                  <a:gd name="T75" fmla="*/ 19 h 61"/>
                  <a:gd name="T76" fmla="*/ 42 w 112"/>
                  <a:gd name="T77" fmla="*/ 45 h 61"/>
                  <a:gd name="T78" fmla="*/ 66 w 112"/>
                  <a:gd name="T79" fmla="*/ 42 h 61"/>
                  <a:gd name="T80" fmla="*/ 84 w 112"/>
                  <a:gd name="T81" fmla="*/ 29 h 61"/>
                  <a:gd name="T82" fmla="*/ 74 w 112"/>
                  <a:gd name="T83" fmla="*/ 39 h 61"/>
                  <a:gd name="T84" fmla="*/ 98 w 112"/>
                  <a:gd name="T85" fmla="*/ 25 h 61"/>
                  <a:gd name="T86" fmla="*/ 43 w 112"/>
                  <a:gd name="T87" fmla="*/ 45 h 61"/>
                  <a:gd name="T88" fmla="*/ 79 w 112"/>
                  <a:gd name="T89" fmla="*/ 32 h 61"/>
                  <a:gd name="T90" fmla="*/ 78 w 112"/>
                  <a:gd name="T91" fmla="*/ 52 h 61"/>
                  <a:gd name="T92" fmla="*/ 98 w 112"/>
                  <a:gd name="T93" fmla="*/ 36 h 61"/>
                  <a:gd name="T94" fmla="*/ 78 w 112"/>
                  <a:gd name="T95" fmla="*/ 46 h 61"/>
                  <a:gd name="T96" fmla="*/ 99 w 112"/>
                  <a:gd name="T97" fmla="*/ 31 h 61"/>
                  <a:gd name="T98" fmla="*/ 97 w 112"/>
                  <a:gd name="T99" fmla="*/ 40 h 61"/>
                  <a:gd name="T100" fmla="*/ 89 w 112"/>
                  <a:gd name="T101" fmla="*/ 45 h 61"/>
                  <a:gd name="T102" fmla="*/ 107 w 112"/>
                  <a:gd name="T103" fmla="*/ 31 h 61"/>
                  <a:gd name="T104" fmla="*/ 103 w 112"/>
                  <a:gd name="T105" fmla="*/ 31 h 61"/>
                  <a:gd name="T106" fmla="*/ 78 w 112"/>
                  <a:gd name="T107" fmla="*/ 44 h 61"/>
                  <a:gd name="T108" fmla="*/ 76 w 112"/>
                  <a:gd name="T109" fmla="*/ 41 h 61"/>
                  <a:gd name="T110" fmla="*/ 91 w 112"/>
                  <a:gd name="T111" fmla="*/ 3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2" h="61">
                    <a:moveTo>
                      <a:pt x="77" y="60"/>
                    </a:moveTo>
                    <a:cubicBezTo>
                      <a:pt x="78" y="61"/>
                      <a:pt x="78" y="61"/>
                      <a:pt x="79" y="60"/>
                    </a:cubicBezTo>
                    <a:cubicBezTo>
                      <a:pt x="89" y="50"/>
                      <a:pt x="101" y="41"/>
                      <a:pt x="111" y="31"/>
                    </a:cubicBezTo>
                    <a:cubicBezTo>
                      <a:pt x="112" y="31"/>
                      <a:pt x="112" y="30"/>
                      <a:pt x="112" y="30"/>
                    </a:cubicBezTo>
                    <a:cubicBezTo>
                      <a:pt x="112" y="29"/>
                      <a:pt x="111" y="29"/>
                      <a:pt x="111" y="29"/>
                    </a:cubicBezTo>
                    <a:cubicBezTo>
                      <a:pt x="106" y="23"/>
                      <a:pt x="99" y="18"/>
                      <a:pt x="93" y="14"/>
                    </a:cubicBezTo>
                    <a:cubicBezTo>
                      <a:pt x="87" y="9"/>
                      <a:pt x="81" y="5"/>
                      <a:pt x="76" y="1"/>
                    </a:cubicBezTo>
                    <a:cubicBezTo>
                      <a:pt x="75" y="0"/>
                      <a:pt x="75" y="0"/>
                      <a:pt x="74" y="1"/>
                    </a:cubicBezTo>
                    <a:cubicBezTo>
                      <a:pt x="74" y="1"/>
                      <a:pt x="73" y="1"/>
                      <a:pt x="73" y="2"/>
                    </a:cubicBezTo>
                    <a:cubicBezTo>
                      <a:pt x="74" y="7"/>
                      <a:pt x="73" y="12"/>
                      <a:pt x="72" y="17"/>
                    </a:cubicBezTo>
                    <a:cubicBezTo>
                      <a:pt x="49" y="17"/>
                      <a:pt x="25" y="19"/>
                      <a:pt x="2" y="16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7" y="26"/>
                      <a:pt x="8" y="38"/>
                      <a:pt x="6" y="48"/>
                    </a:cubicBezTo>
                    <a:cubicBezTo>
                      <a:pt x="6" y="48"/>
                      <a:pt x="6" y="49"/>
                      <a:pt x="6" y="49"/>
                    </a:cubicBezTo>
                    <a:cubicBezTo>
                      <a:pt x="6" y="49"/>
                      <a:pt x="7" y="49"/>
                      <a:pt x="7" y="49"/>
                    </a:cubicBezTo>
                    <a:cubicBezTo>
                      <a:pt x="30" y="49"/>
                      <a:pt x="53" y="47"/>
                      <a:pt x="75" y="47"/>
                    </a:cubicBezTo>
                    <a:cubicBezTo>
                      <a:pt x="75" y="51"/>
                      <a:pt x="75" y="55"/>
                      <a:pt x="75" y="59"/>
                    </a:cubicBezTo>
                    <a:cubicBezTo>
                      <a:pt x="75" y="60"/>
                      <a:pt x="76" y="61"/>
                      <a:pt x="77" y="60"/>
                    </a:cubicBezTo>
                    <a:close/>
                    <a:moveTo>
                      <a:pt x="69" y="44"/>
                    </a:moveTo>
                    <a:cubicBezTo>
                      <a:pt x="74" y="42"/>
                      <a:pt x="77" y="39"/>
                      <a:pt x="82" y="37"/>
                    </a:cubicBezTo>
                    <a:cubicBezTo>
                      <a:pt x="82" y="37"/>
                      <a:pt x="82" y="37"/>
                      <a:pt x="82" y="37"/>
                    </a:cubicBezTo>
                    <a:cubicBezTo>
                      <a:pt x="79" y="39"/>
                      <a:pt x="76" y="41"/>
                      <a:pt x="73" y="44"/>
                    </a:cubicBezTo>
                    <a:cubicBezTo>
                      <a:pt x="71" y="44"/>
                      <a:pt x="70" y="44"/>
                      <a:pt x="69" y="44"/>
                    </a:cubicBezTo>
                    <a:close/>
                    <a:moveTo>
                      <a:pt x="58" y="44"/>
                    </a:moveTo>
                    <a:cubicBezTo>
                      <a:pt x="63" y="42"/>
                      <a:pt x="68" y="39"/>
                      <a:pt x="73" y="36"/>
                    </a:cubicBezTo>
                    <a:cubicBezTo>
                      <a:pt x="79" y="32"/>
                      <a:pt x="84" y="30"/>
                      <a:pt x="90" y="27"/>
                    </a:cubicBezTo>
                    <a:cubicBezTo>
                      <a:pt x="87" y="29"/>
                      <a:pt x="84" y="31"/>
                      <a:pt x="81" y="32"/>
                    </a:cubicBezTo>
                    <a:cubicBezTo>
                      <a:pt x="74" y="36"/>
                      <a:pt x="68" y="40"/>
                      <a:pt x="62" y="44"/>
                    </a:cubicBezTo>
                    <a:cubicBezTo>
                      <a:pt x="62" y="44"/>
                      <a:pt x="61" y="44"/>
                      <a:pt x="61" y="44"/>
                    </a:cubicBezTo>
                    <a:cubicBezTo>
                      <a:pt x="60" y="44"/>
                      <a:pt x="59" y="44"/>
                      <a:pt x="58" y="44"/>
                    </a:cubicBezTo>
                    <a:close/>
                    <a:moveTo>
                      <a:pt x="49" y="45"/>
                    </a:moveTo>
                    <a:cubicBezTo>
                      <a:pt x="64" y="38"/>
                      <a:pt x="77" y="30"/>
                      <a:pt x="91" y="23"/>
                    </a:cubicBezTo>
                    <a:cubicBezTo>
                      <a:pt x="93" y="22"/>
                      <a:pt x="98" y="19"/>
                      <a:pt x="94" y="22"/>
                    </a:cubicBezTo>
                    <a:cubicBezTo>
                      <a:pt x="92" y="23"/>
                      <a:pt x="90" y="24"/>
                      <a:pt x="88" y="26"/>
                    </a:cubicBezTo>
                    <a:cubicBezTo>
                      <a:pt x="85" y="28"/>
                      <a:pt x="81" y="30"/>
                      <a:pt x="77" y="32"/>
                    </a:cubicBezTo>
                    <a:cubicBezTo>
                      <a:pt x="70" y="36"/>
                      <a:pt x="63" y="41"/>
                      <a:pt x="56" y="44"/>
                    </a:cubicBezTo>
                    <a:cubicBezTo>
                      <a:pt x="54" y="44"/>
                      <a:pt x="51" y="45"/>
                      <a:pt x="49" y="45"/>
                    </a:cubicBezTo>
                    <a:close/>
                    <a:moveTo>
                      <a:pt x="5" y="19"/>
                    </a:moveTo>
                    <a:cubicBezTo>
                      <a:pt x="6" y="19"/>
                      <a:pt x="7" y="19"/>
                      <a:pt x="8" y="19"/>
                    </a:cubicBezTo>
                    <a:cubicBezTo>
                      <a:pt x="8" y="20"/>
                      <a:pt x="7" y="20"/>
                      <a:pt x="6" y="20"/>
                    </a:cubicBezTo>
                    <a:cubicBezTo>
                      <a:pt x="5" y="20"/>
                      <a:pt x="6" y="21"/>
                      <a:pt x="6" y="21"/>
                    </a:cubicBezTo>
                    <a:cubicBezTo>
                      <a:pt x="6" y="21"/>
                      <a:pt x="10" y="19"/>
                      <a:pt x="9" y="21"/>
                    </a:cubicBezTo>
                    <a:cubicBezTo>
                      <a:pt x="8" y="21"/>
                      <a:pt x="7" y="22"/>
                      <a:pt x="7" y="22"/>
                    </a:cubicBezTo>
                    <a:cubicBezTo>
                      <a:pt x="6" y="21"/>
                      <a:pt x="5" y="20"/>
                      <a:pt x="5" y="19"/>
                    </a:cubicBezTo>
                    <a:close/>
                    <a:moveTo>
                      <a:pt x="21" y="20"/>
                    </a:moveTo>
                    <a:cubicBezTo>
                      <a:pt x="18" y="21"/>
                      <a:pt x="16" y="23"/>
                      <a:pt x="14" y="25"/>
                    </a:cubicBezTo>
                    <a:cubicBezTo>
                      <a:pt x="13" y="25"/>
                      <a:pt x="8" y="27"/>
                      <a:pt x="9" y="26"/>
                    </a:cubicBezTo>
                    <a:cubicBezTo>
                      <a:pt x="11" y="24"/>
                      <a:pt x="13" y="23"/>
                      <a:pt x="15" y="21"/>
                    </a:cubicBezTo>
                    <a:cubicBezTo>
                      <a:pt x="15" y="21"/>
                      <a:pt x="15" y="20"/>
                      <a:pt x="15" y="20"/>
                    </a:cubicBezTo>
                    <a:cubicBezTo>
                      <a:pt x="12" y="21"/>
                      <a:pt x="10" y="22"/>
                      <a:pt x="7" y="23"/>
                    </a:cubicBezTo>
                    <a:cubicBezTo>
                      <a:pt x="6" y="23"/>
                      <a:pt x="9" y="21"/>
                      <a:pt x="9" y="21"/>
                    </a:cubicBezTo>
                    <a:cubicBezTo>
                      <a:pt x="10" y="21"/>
                      <a:pt x="10" y="20"/>
                      <a:pt x="10" y="20"/>
                    </a:cubicBezTo>
                    <a:cubicBezTo>
                      <a:pt x="14" y="20"/>
                      <a:pt x="17" y="20"/>
                      <a:pt x="21" y="20"/>
                    </a:cubicBezTo>
                    <a:close/>
                    <a:moveTo>
                      <a:pt x="31" y="20"/>
                    </a:moveTo>
                    <a:cubicBezTo>
                      <a:pt x="24" y="23"/>
                      <a:pt x="19" y="29"/>
                      <a:pt x="12" y="31"/>
                    </a:cubicBezTo>
                    <a:cubicBezTo>
                      <a:pt x="8" y="33"/>
                      <a:pt x="12" y="31"/>
                      <a:pt x="14" y="30"/>
                    </a:cubicBezTo>
                    <a:cubicBezTo>
                      <a:pt x="16" y="29"/>
                      <a:pt x="18" y="28"/>
                      <a:pt x="20" y="26"/>
                    </a:cubicBezTo>
                    <a:cubicBezTo>
                      <a:pt x="23" y="25"/>
                      <a:pt x="26" y="23"/>
                      <a:pt x="29" y="20"/>
                    </a:cubicBezTo>
                    <a:cubicBezTo>
                      <a:pt x="30" y="20"/>
                      <a:pt x="30" y="20"/>
                      <a:pt x="31" y="20"/>
                    </a:cubicBezTo>
                    <a:close/>
                    <a:moveTo>
                      <a:pt x="38" y="20"/>
                    </a:moveTo>
                    <a:cubicBezTo>
                      <a:pt x="29" y="24"/>
                      <a:pt x="22" y="30"/>
                      <a:pt x="13" y="34"/>
                    </a:cubicBezTo>
                    <a:cubicBezTo>
                      <a:pt x="9" y="35"/>
                      <a:pt x="10" y="35"/>
                      <a:pt x="13" y="33"/>
                    </a:cubicBezTo>
                    <a:cubicBezTo>
                      <a:pt x="16" y="32"/>
                      <a:pt x="19" y="30"/>
                      <a:pt x="21" y="29"/>
                    </a:cubicBezTo>
                    <a:cubicBezTo>
                      <a:pt x="26" y="26"/>
                      <a:pt x="30" y="24"/>
                      <a:pt x="34" y="20"/>
                    </a:cubicBezTo>
                    <a:cubicBezTo>
                      <a:pt x="36" y="20"/>
                      <a:pt x="37" y="20"/>
                      <a:pt x="38" y="20"/>
                    </a:cubicBezTo>
                    <a:close/>
                    <a:moveTo>
                      <a:pt x="44" y="20"/>
                    </a:moveTo>
                    <a:cubicBezTo>
                      <a:pt x="33" y="25"/>
                      <a:pt x="24" y="33"/>
                      <a:pt x="13" y="38"/>
                    </a:cubicBezTo>
                    <a:cubicBezTo>
                      <a:pt x="7" y="40"/>
                      <a:pt x="12" y="37"/>
                      <a:pt x="14" y="36"/>
                    </a:cubicBezTo>
                    <a:cubicBezTo>
                      <a:pt x="17" y="34"/>
                      <a:pt x="20" y="32"/>
                      <a:pt x="23" y="31"/>
                    </a:cubicBezTo>
                    <a:cubicBezTo>
                      <a:pt x="29" y="28"/>
                      <a:pt x="35" y="24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2" y="20"/>
                      <a:pt x="43" y="20"/>
                      <a:pt x="44" y="20"/>
                    </a:cubicBezTo>
                    <a:close/>
                    <a:moveTo>
                      <a:pt x="51" y="20"/>
                    </a:moveTo>
                    <a:cubicBezTo>
                      <a:pt x="45" y="22"/>
                      <a:pt x="40" y="26"/>
                      <a:pt x="35" y="29"/>
                    </a:cubicBezTo>
                    <a:cubicBezTo>
                      <a:pt x="31" y="31"/>
                      <a:pt x="28" y="33"/>
                      <a:pt x="24" y="34"/>
                    </a:cubicBezTo>
                    <a:cubicBezTo>
                      <a:pt x="21" y="36"/>
                      <a:pt x="17" y="38"/>
                      <a:pt x="14" y="40"/>
                    </a:cubicBezTo>
                    <a:cubicBezTo>
                      <a:pt x="12" y="41"/>
                      <a:pt x="11" y="42"/>
                      <a:pt x="10" y="43"/>
                    </a:cubicBezTo>
                    <a:cubicBezTo>
                      <a:pt x="12" y="41"/>
                      <a:pt x="14" y="39"/>
                      <a:pt x="16" y="38"/>
                    </a:cubicBezTo>
                    <a:cubicBezTo>
                      <a:pt x="19" y="35"/>
                      <a:pt x="23" y="33"/>
                      <a:pt x="26" y="31"/>
                    </a:cubicBezTo>
                    <a:cubicBezTo>
                      <a:pt x="33" y="28"/>
                      <a:pt x="40" y="24"/>
                      <a:pt x="46" y="20"/>
                    </a:cubicBezTo>
                    <a:cubicBezTo>
                      <a:pt x="48" y="20"/>
                      <a:pt x="49" y="20"/>
                      <a:pt x="51" y="20"/>
                    </a:cubicBezTo>
                    <a:close/>
                    <a:moveTo>
                      <a:pt x="59" y="20"/>
                    </a:moveTo>
                    <a:cubicBezTo>
                      <a:pt x="55" y="22"/>
                      <a:pt x="52" y="24"/>
                      <a:pt x="48" y="26"/>
                    </a:cubicBezTo>
                    <a:cubicBezTo>
                      <a:pt x="45" y="28"/>
                      <a:pt x="42" y="29"/>
                      <a:pt x="39" y="31"/>
                    </a:cubicBezTo>
                    <a:cubicBezTo>
                      <a:pt x="31" y="35"/>
                      <a:pt x="23" y="39"/>
                      <a:pt x="15" y="44"/>
                    </a:cubicBezTo>
                    <a:cubicBezTo>
                      <a:pt x="14" y="44"/>
                      <a:pt x="13" y="45"/>
                      <a:pt x="12" y="45"/>
                    </a:cubicBezTo>
                    <a:cubicBezTo>
                      <a:pt x="14" y="44"/>
                      <a:pt x="15" y="43"/>
                      <a:pt x="16" y="43"/>
                    </a:cubicBezTo>
                    <a:cubicBezTo>
                      <a:pt x="21" y="40"/>
                      <a:pt x="25" y="37"/>
                      <a:pt x="29" y="34"/>
                    </a:cubicBezTo>
                    <a:cubicBezTo>
                      <a:pt x="37" y="29"/>
                      <a:pt x="45" y="24"/>
                      <a:pt x="54" y="20"/>
                    </a:cubicBezTo>
                    <a:cubicBezTo>
                      <a:pt x="56" y="20"/>
                      <a:pt x="57" y="20"/>
                      <a:pt x="59" y="20"/>
                    </a:cubicBezTo>
                    <a:close/>
                    <a:moveTo>
                      <a:pt x="69" y="19"/>
                    </a:moveTo>
                    <a:cubicBezTo>
                      <a:pt x="63" y="22"/>
                      <a:pt x="58" y="26"/>
                      <a:pt x="52" y="29"/>
                    </a:cubicBezTo>
                    <a:cubicBezTo>
                      <a:pt x="48" y="31"/>
                      <a:pt x="44" y="33"/>
                      <a:pt x="40" y="35"/>
                    </a:cubicBezTo>
                    <a:cubicBezTo>
                      <a:pt x="35" y="37"/>
                      <a:pt x="31" y="40"/>
                      <a:pt x="26" y="42"/>
                    </a:cubicBezTo>
                    <a:cubicBezTo>
                      <a:pt x="24" y="43"/>
                      <a:pt x="21" y="44"/>
                      <a:pt x="19" y="45"/>
                    </a:cubicBezTo>
                    <a:cubicBezTo>
                      <a:pt x="20" y="45"/>
                      <a:pt x="22" y="44"/>
                      <a:pt x="23" y="43"/>
                    </a:cubicBezTo>
                    <a:cubicBezTo>
                      <a:pt x="28" y="40"/>
                      <a:pt x="32" y="37"/>
                      <a:pt x="36" y="35"/>
                    </a:cubicBezTo>
                    <a:cubicBezTo>
                      <a:pt x="40" y="33"/>
                      <a:pt x="43" y="30"/>
                      <a:pt x="47" y="28"/>
                    </a:cubicBezTo>
                    <a:cubicBezTo>
                      <a:pt x="47" y="28"/>
                      <a:pt x="47" y="28"/>
                      <a:pt x="48" y="28"/>
                    </a:cubicBezTo>
                    <a:cubicBezTo>
                      <a:pt x="52" y="25"/>
                      <a:pt x="57" y="22"/>
                      <a:pt x="61" y="20"/>
                    </a:cubicBezTo>
                    <a:cubicBezTo>
                      <a:pt x="64" y="20"/>
                      <a:pt x="67" y="20"/>
                      <a:pt x="69" y="19"/>
                    </a:cubicBezTo>
                    <a:close/>
                    <a:moveTo>
                      <a:pt x="91" y="16"/>
                    </a:moveTo>
                    <a:cubicBezTo>
                      <a:pt x="90" y="16"/>
                      <a:pt x="89" y="16"/>
                      <a:pt x="88" y="17"/>
                    </a:cubicBezTo>
                    <a:cubicBezTo>
                      <a:pt x="88" y="16"/>
                      <a:pt x="89" y="16"/>
                      <a:pt x="89" y="16"/>
                    </a:cubicBezTo>
                    <a:cubicBezTo>
                      <a:pt x="90" y="15"/>
                      <a:pt x="90" y="15"/>
                      <a:pt x="89" y="15"/>
                    </a:cubicBezTo>
                    <a:cubicBezTo>
                      <a:pt x="86" y="15"/>
                      <a:pt x="84" y="16"/>
                      <a:pt x="81" y="17"/>
                    </a:cubicBezTo>
                    <a:cubicBezTo>
                      <a:pt x="80" y="17"/>
                      <a:pt x="75" y="19"/>
                      <a:pt x="78" y="17"/>
                    </a:cubicBezTo>
                    <a:cubicBezTo>
                      <a:pt x="80" y="16"/>
                      <a:pt x="82" y="15"/>
                      <a:pt x="84" y="15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81" y="14"/>
                      <a:pt x="80" y="15"/>
                      <a:pt x="78" y="16"/>
                    </a:cubicBezTo>
                    <a:cubicBezTo>
                      <a:pt x="74" y="18"/>
                      <a:pt x="78" y="15"/>
                      <a:pt x="78" y="15"/>
                    </a:cubicBezTo>
                    <a:cubicBezTo>
                      <a:pt x="80" y="14"/>
                      <a:pt x="81" y="13"/>
                      <a:pt x="82" y="13"/>
                    </a:cubicBezTo>
                    <a:cubicBezTo>
                      <a:pt x="83" y="12"/>
                      <a:pt x="82" y="12"/>
                      <a:pt x="82" y="12"/>
                    </a:cubicBezTo>
                    <a:cubicBezTo>
                      <a:pt x="81" y="13"/>
                      <a:pt x="77" y="14"/>
                      <a:pt x="76" y="15"/>
                    </a:cubicBezTo>
                    <a:cubicBezTo>
                      <a:pt x="77" y="13"/>
                      <a:pt x="79" y="12"/>
                      <a:pt x="80" y="11"/>
                    </a:cubicBezTo>
                    <a:cubicBezTo>
                      <a:pt x="80" y="10"/>
                      <a:pt x="80" y="10"/>
                      <a:pt x="79" y="10"/>
                    </a:cubicBezTo>
                    <a:cubicBezTo>
                      <a:pt x="76" y="12"/>
                      <a:pt x="78" y="9"/>
                      <a:pt x="79" y="8"/>
                    </a:cubicBezTo>
                    <a:cubicBezTo>
                      <a:pt x="79" y="7"/>
                      <a:pt x="79" y="7"/>
                      <a:pt x="78" y="7"/>
                    </a:cubicBezTo>
                    <a:cubicBezTo>
                      <a:pt x="76" y="8"/>
                      <a:pt x="76" y="7"/>
                      <a:pt x="77" y="5"/>
                    </a:cubicBezTo>
                    <a:cubicBezTo>
                      <a:pt x="82" y="9"/>
                      <a:pt x="87" y="13"/>
                      <a:pt x="91" y="16"/>
                    </a:cubicBezTo>
                    <a:close/>
                    <a:moveTo>
                      <a:pt x="80" y="18"/>
                    </a:moveTo>
                    <a:cubicBezTo>
                      <a:pt x="64" y="25"/>
                      <a:pt x="49" y="35"/>
                      <a:pt x="34" y="43"/>
                    </a:cubicBezTo>
                    <a:cubicBezTo>
                      <a:pt x="33" y="43"/>
                      <a:pt x="27" y="47"/>
                      <a:pt x="31" y="44"/>
                    </a:cubicBezTo>
                    <a:cubicBezTo>
                      <a:pt x="33" y="43"/>
                      <a:pt x="35" y="41"/>
                      <a:pt x="37" y="40"/>
                    </a:cubicBezTo>
                    <a:cubicBezTo>
                      <a:pt x="41" y="38"/>
                      <a:pt x="45" y="35"/>
                      <a:pt x="49" y="33"/>
                    </a:cubicBezTo>
                    <a:cubicBezTo>
                      <a:pt x="57" y="29"/>
                      <a:pt x="64" y="23"/>
                      <a:pt x="72" y="19"/>
                    </a:cubicBezTo>
                    <a:cubicBezTo>
                      <a:pt x="73" y="19"/>
                      <a:pt x="73" y="19"/>
                      <a:pt x="74" y="19"/>
                    </a:cubicBezTo>
                    <a:cubicBezTo>
                      <a:pt x="74" y="19"/>
                      <a:pt x="75" y="19"/>
                      <a:pt x="75" y="19"/>
                    </a:cubicBezTo>
                    <a:cubicBezTo>
                      <a:pt x="75" y="19"/>
                      <a:pt x="75" y="18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6" y="18"/>
                      <a:pt x="76" y="18"/>
                      <a:pt x="77" y="17"/>
                    </a:cubicBezTo>
                    <a:cubicBezTo>
                      <a:pt x="76" y="18"/>
                      <a:pt x="76" y="18"/>
                      <a:pt x="75" y="18"/>
                    </a:cubicBezTo>
                    <a:cubicBezTo>
                      <a:pt x="75" y="19"/>
                      <a:pt x="76" y="19"/>
                      <a:pt x="76" y="19"/>
                    </a:cubicBezTo>
                    <a:cubicBezTo>
                      <a:pt x="78" y="19"/>
                      <a:pt x="79" y="18"/>
                      <a:pt x="81" y="17"/>
                    </a:cubicBezTo>
                    <a:cubicBezTo>
                      <a:pt x="82" y="17"/>
                      <a:pt x="83" y="17"/>
                      <a:pt x="84" y="16"/>
                    </a:cubicBezTo>
                    <a:cubicBezTo>
                      <a:pt x="85" y="16"/>
                      <a:pt x="88" y="16"/>
                      <a:pt x="88" y="16"/>
                    </a:cubicBezTo>
                    <a:cubicBezTo>
                      <a:pt x="87" y="17"/>
                      <a:pt x="86" y="17"/>
                      <a:pt x="84" y="18"/>
                    </a:cubicBezTo>
                    <a:cubicBezTo>
                      <a:pt x="84" y="18"/>
                      <a:pt x="84" y="18"/>
                      <a:pt x="83" y="18"/>
                    </a:cubicBezTo>
                    <a:cubicBezTo>
                      <a:pt x="82" y="19"/>
                      <a:pt x="81" y="19"/>
                      <a:pt x="79" y="20"/>
                    </a:cubicBezTo>
                    <a:cubicBezTo>
                      <a:pt x="78" y="20"/>
                      <a:pt x="77" y="20"/>
                      <a:pt x="78" y="21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6" y="21"/>
                      <a:pt x="76" y="22"/>
                      <a:pt x="77" y="22"/>
                    </a:cubicBezTo>
                    <a:cubicBezTo>
                      <a:pt x="81" y="21"/>
                      <a:pt x="84" y="19"/>
                      <a:pt x="88" y="17"/>
                    </a:cubicBezTo>
                    <a:cubicBezTo>
                      <a:pt x="89" y="17"/>
                      <a:pt x="90" y="17"/>
                      <a:pt x="91" y="17"/>
                    </a:cubicBezTo>
                    <a:cubicBezTo>
                      <a:pt x="90" y="17"/>
                      <a:pt x="88" y="18"/>
                      <a:pt x="87" y="19"/>
                    </a:cubicBezTo>
                    <a:cubicBezTo>
                      <a:pt x="85" y="20"/>
                      <a:pt x="83" y="20"/>
                      <a:pt x="81" y="21"/>
                    </a:cubicBezTo>
                    <a:cubicBezTo>
                      <a:pt x="76" y="24"/>
                      <a:pt x="72" y="27"/>
                      <a:pt x="68" y="30"/>
                    </a:cubicBezTo>
                    <a:cubicBezTo>
                      <a:pt x="62" y="33"/>
                      <a:pt x="57" y="35"/>
                      <a:pt x="52" y="37"/>
                    </a:cubicBezTo>
                    <a:cubicBezTo>
                      <a:pt x="47" y="40"/>
                      <a:pt x="43" y="42"/>
                      <a:pt x="38" y="44"/>
                    </a:cubicBezTo>
                    <a:cubicBezTo>
                      <a:pt x="34" y="46"/>
                      <a:pt x="40" y="42"/>
                      <a:pt x="41" y="42"/>
                    </a:cubicBezTo>
                    <a:cubicBezTo>
                      <a:pt x="43" y="40"/>
                      <a:pt x="46" y="39"/>
                      <a:pt x="49" y="37"/>
                    </a:cubicBezTo>
                    <a:cubicBezTo>
                      <a:pt x="59" y="31"/>
                      <a:pt x="70" y="26"/>
                      <a:pt x="80" y="19"/>
                    </a:cubicBezTo>
                    <a:cubicBezTo>
                      <a:pt x="80" y="19"/>
                      <a:pt x="80" y="18"/>
                      <a:pt x="80" y="18"/>
                    </a:cubicBezTo>
                    <a:close/>
                    <a:moveTo>
                      <a:pt x="76" y="8"/>
                    </a:moveTo>
                    <a:cubicBezTo>
                      <a:pt x="76" y="8"/>
                      <a:pt x="76" y="8"/>
                      <a:pt x="76" y="8"/>
                    </a:cubicBezTo>
                    <a:cubicBezTo>
                      <a:pt x="77" y="8"/>
                      <a:pt x="78" y="8"/>
                      <a:pt x="78" y="8"/>
                    </a:cubicBezTo>
                    <a:cubicBezTo>
                      <a:pt x="77" y="9"/>
                      <a:pt x="77" y="10"/>
                      <a:pt x="76" y="11"/>
                    </a:cubicBezTo>
                    <a:cubicBezTo>
                      <a:pt x="76" y="10"/>
                      <a:pt x="76" y="9"/>
                      <a:pt x="76" y="8"/>
                    </a:cubicBezTo>
                    <a:close/>
                    <a:moveTo>
                      <a:pt x="75" y="16"/>
                    </a:moveTo>
                    <a:cubicBezTo>
                      <a:pt x="76" y="15"/>
                      <a:pt x="76" y="15"/>
                      <a:pt x="77" y="15"/>
                    </a:cubicBezTo>
                    <a:cubicBezTo>
                      <a:pt x="76" y="16"/>
                      <a:pt x="76" y="16"/>
                      <a:pt x="75" y="17"/>
                    </a:cubicBezTo>
                    <a:cubicBezTo>
                      <a:pt x="75" y="16"/>
                      <a:pt x="75" y="16"/>
                      <a:pt x="75" y="16"/>
                    </a:cubicBezTo>
                    <a:close/>
                    <a:moveTo>
                      <a:pt x="76" y="13"/>
                    </a:moveTo>
                    <a:cubicBezTo>
                      <a:pt x="77" y="12"/>
                      <a:pt x="78" y="12"/>
                      <a:pt x="79" y="11"/>
                    </a:cubicBezTo>
                    <a:cubicBezTo>
                      <a:pt x="78" y="12"/>
                      <a:pt x="77" y="13"/>
                      <a:pt x="76" y="14"/>
                    </a:cubicBezTo>
                    <a:cubicBezTo>
                      <a:pt x="76" y="14"/>
                      <a:pt x="76" y="13"/>
                      <a:pt x="76" y="13"/>
                    </a:cubicBezTo>
                    <a:close/>
                    <a:moveTo>
                      <a:pt x="76" y="5"/>
                    </a:moveTo>
                    <a:cubicBezTo>
                      <a:pt x="76" y="5"/>
                      <a:pt x="76" y="6"/>
                      <a:pt x="76" y="6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lose/>
                    <a:moveTo>
                      <a:pt x="10" y="39"/>
                    </a:moveTo>
                    <a:cubicBezTo>
                      <a:pt x="12" y="39"/>
                      <a:pt x="14" y="38"/>
                      <a:pt x="16" y="37"/>
                    </a:cubicBezTo>
                    <a:cubicBezTo>
                      <a:pt x="14" y="38"/>
                      <a:pt x="12" y="40"/>
                      <a:pt x="10" y="42"/>
                    </a:cubicBezTo>
                    <a:cubicBezTo>
                      <a:pt x="10" y="41"/>
                      <a:pt x="10" y="40"/>
                      <a:pt x="10" y="39"/>
                    </a:cubicBezTo>
                    <a:close/>
                    <a:moveTo>
                      <a:pt x="10" y="36"/>
                    </a:moveTo>
                    <a:cubicBezTo>
                      <a:pt x="19" y="32"/>
                      <a:pt x="27" y="26"/>
                      <a:pt x="37" y="22"/>
                    </a:cubicBezTo>
                    <a:cubicBezTo>
                      <a:pt x="36" y="22"/>
                      <a:pt x="35" y="23"/>
                      <a:pt x="35" y="23"/>
                    </a:cubicBezTo>
                    <a:cubicBezTo>
                      <a:pt x="32" y="25"/>
                      <a:pt x="29" y="27"/>
                      <a:pt x="26" y="28"/>
                    </a:cubicBezTo>
                    <a:cubicBezTo>
                      <a:pt x="20" y="31"/>
                      <a:pt x="15" y="34"/>
                      <a:pt x="10" y="38"/>
                    </a:cubicBezTo>
                    <a:cubicBezTo>
                      <a:pt x="10" y="37"/>
                      <a:pt x="10" y="36"/>
                      <a:pt x="10" y="36"/>
                    </a:cubicBezTo>
                    <a:close/>
                    <a:moveTo>
                      <a:pt x="9" y="28"/>
                    </a:moveTo>
                    <a:cubicBezTo>
                      <a:pt x="12" y="27"/>
                      <a:pt x="15" y="24"/>
                      <a:pt x="19" y="22"/>
                    </a:cubicBezTo>
                    <a:cubicBezTo>
                      <a:pt x="19" y="22"/>
                      <a:pt x="20" y="21"/>
                      <a:pt x="21" y="21"/>
                    </a:cubicBezTo>
                    <a:cubicBezTo>
                      <a:pt x="19" y="22"/>
                      <a:pt x="17" y="23"/>
                      <a:pt x="16" y="25"/>
                    </a:cubicBezTo>
                    <a:cubicBezTo>
                      <a:pt x="14" y="26"/>
                      <a:pt x="11" y="28"/>
                      <a:pt x="9" y="29"/>
                    </a:cubicBezTo>
                    <a:cubicBezTo>
                      <a:pt x="9" y="29"/>
                      <a:pt x="9" y="28"/>
                      <a:pt x="9" y="28"/>
                    </a:cubicBezTo>
                    <a:close/>
                    <a:moveTo>
                      <a:pt x="9" y="43"/>
                    </a:moveTo>
                    <a:cubicBezTo>
                      <a:pt x="12" y="42"/>
                      <a:pt x="14" y="41"/>
                      <a:pt x="16" y="39"/>
                    </a:cubicBezTo>
                    <a:cubicBezTo>
                      <a:pt x="20" y="37"/>
                      <a:pt x="24" y="35"/>
                      <a:pt x="28" y="33"/>
                    </a:cubicBezTo>
                    <a:cubicBezTo>
                      <a:pt x="33" y="31"/>
                      <a:pt x="38" y="28"/>
                      <a:pt x="43" y="25"/>
                    </a:cubicBezTo>
                    <a:cubicBezTo>
                      <a:pt x="39" y="27"/>
                      <a:pt x="35" y="30"/>
                      <a:pt x="32" y="32"/>
                    </a:cubicBezTo>
                    <a:cubicBezTo>
                      <a:pt x="24" y="36"/>
                      <a:pt x="17" y="42"/>
                      <a:pt x="9" y="46"/>
                    </a:cubicBezTo>
                    <a:cubicBezTo>
                      <a:pt x="9" y="45"/>
                      <a:pt x="9" y="44"/>
                      <a:pt x="9" y="43"/>
                    </a:cubicBezTo>
                    <a:close/>
                    <a:moveTo>
                      <a:pt x="35" y="26"/>
                    </a:moveTo>
                    <a:cubicBezTo>
                      <a:pt x="35" y="26"/>
                      <a:pt x="35" y="26"/>
                      <a:pt x="35" y="26"/>
                    </a:cubicBezTo>
                    <a:cubicBezTo>
                      <a:pt x="37" y="25"/>
                      <a:pt x="38" y="24"/>
                      <a:pt x="40" y="23"/>
                    </a:cubicBezTo>
                    <a:cubicBezTo>
                      <a:pt x="41" y="23"/>
                      <a:pt x="47" y="19"/>
                      <a:pt x="43" y="21"/>
                    </a:cubicBezTo>
                    <a:cubicBezTo>
                      <a:pt x="41" y="23"/>
                      <a:pt x="38" y="24"/>
                      <a:pt x="35" y="26"/>
                    </a:cubicBezTo>
                    <a:close/>
                    <a:moveTo>
                      <a:pt x="31" y="22"/>
                    </a:moveTo>
                    <a:cubicBezTo>
                      <a:pt x="28" y="24"/>
                      <a:pt x="26" y="25"/>
                      <a:pt x="24" y="27"/>
                    </a:cubicBezTo>
                    <a:cubicBezTo>
                      <a:pt x="19" y="29"/>
                      <a:pt x="14" y="32"/>
                      <a:pt x="10" y="34"/>
                    </a:cubicBezTo>
                    <a:cubicBezTo>
                      <a:pt x="10" y="34"/>
                      <a:pt x="10" y="33"/>
                      <a:pt x="10" y="32"/>
                    </a:cubicBezTo>
                    <a:cubicBezTo>
                      <a:pt x="17" y="32"/>
                      <a:pt x="23" y="26"/>
                      <a:pt x="29" y="22"/>
                    </a:cubicBezTo>
                    <a:cubicBezTo>
                      <a:pt x="30" y="22"/>
                      <a:pt x="31" y="21"/>
                      <a:pt x="32" y="20"/>
                    </a:cubicBezTo>
                    <a:cubicBezTo>
                      <a:pt x="32" y="20"/>
                      <a:pt x="33" y="20"/>
                      <a:pt x="33" y="20"/>
                    </a:cubicBezTo>
                    <a:cubicBezTo>
                      <a:pt x="33" y="21"/>
                      <a:pt x="32" y="21"/>
                      <a:pt x="31" y="22"/>
                    </a:cubicBezTo>
                    <a:close/>
                    <a:moveTo>
                      <a:pt x="9" y="31"/>
                    </a:moveTo>
                    <a:cubicBezTo>
                      <a:pt x="9" y="31"/>
                      <a:pt x="9" y="31"/>
                      <a:pt x="9" y="30"/>
                    </a:cubicBezTo>
                    <a:cubicBezTo>
                      <a:pt x="13" y="29"/>
                      <a:pt x="16" y="28"/>
                      <a:pt x="19" y="26"/>
                    </a:cubicBezTo>
                    <a:cubicBezTo>
                      <a:pt x="20" y="25"/>
                      <a:pt x="22" y="23"/>
                      <a:pt x="24" y="22"/>
                    </a:cubicBezTo>
                    <a:cubicBezTo>
                      <a:pt x="25" y="22"/>
                      <a:pt x="27" y="21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3" y="25"/>
                      <a:pt x="15" y="28"/>
                      <a:pt x="9" y="31"/>
                    </a:cubicBezTo>
                    <a:close/>
                    <a:moveTo>
                      <a:pt x="13" y="28"/>
                    </a:moveTo>
                    <a:cubicBezTo>
                      <a:pt x="6" y="32"/>
                      <a:pt x="13" y="27"/>
                      <a:pt x="15" y="26"/>
                    </a:cubicBezTo>
                    <a:cubicBezTo>
                      <a:pt x="17" y="24"/>
                      <a:pt x="20" y="22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4" y="20"/>
                      <a:pt x="25" y="20"/>
                      <a:pt x="26" y="20"/>
                    </a:cubicBezTo>
                    <a:cubicBezTo>
                      <a:pt x="22" y="23"/>
                      <a:pt x="17" y="26"/>
                      <a:pt x="13" y="28"/>
                    </a:cubicBezTo>
                    <a:close/>
                    <a:moveTo>
                      <a:pt x="13" y="21"/>
                    </a:moveTo>
                    <a:cubicBezTo>
                      <a:pt x="12" y="22"/>
                      <a:pt x="10" y="25"/>
                      <a:pt x="8" y="26"/>
                    </a:cubicBezTo>
                    <a:cubicBezTo>
                      <a:pt x="8" y="25"/>
                      <a:pt x="8" y="24"/>
                      <a:pt x="7" y="23"/>
                    </a:cubicBezTo>
                    <a:cubicBezTo>
                      <a:pt x="9" y="23"/>
                      <a:pt x="11" y="22"/>
                      <a:pt x="13" y="21"/>
                    </a:cubicBezTo>
                    <a:close/>
                    <a:moveTo>
                      <a:pt x="19" y="42"/>
                    </a:moveTo>
                    <a:cubicBezTo>
                      <a:pt x="24" y="39"/>
                      <a:pt x="29" y="37"/>
                      <a:pt x="33" y="35"/>
                    </a:cubicBezTo>
                    <a:cubicBezTo>
                      <a:pt x="36" y="33"/>
                      <a:pt x="40" y="32"/>
                      <a:pt x="43" y="30"/>
                    </a:cubicBezTo>
                    <a:cubicBezTo>
                      <a:pt x="42" y="30"/>
                      <a:pt x="42" y="31"/>
                      <a:pt x="41" y="31"/>
                    </a:cubicBezTo>
                    <a:cubicBezTo>
                      <a:pt x="33" y="36"/>
                      <a:pt x="25" y="41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4" y="46"/>
                      <a:pt x="12" y="46"/>
                      <a:pt x="9" y="47"/>
                    </a:cubicBezTo>
                    <a:cubicBezTo>
                      <a:pt x="13" y="46"/>
                      <a:pt x="16" y="44"/>
                      <a:pt x="19" y="42"/>
                    </a:cubicBezTo>
                    <a:close/>
                    <a:moveTo>
                      <a:pt x="40" y="35"/>
                    </a:moveTo>
                    <a:cubicBezTo>
                      <a:pt x="44" y="33"/>
                      <a:pt x="48" y="32"/>
                      <a:pt x="52" y="30"/>
                    </a:cubicBezTo>
                    <a:cubicBezTo>
                      <a:pt x="56" y="27"/>
                      <a:pt x="60" y="25"/>
                      <a:pt x="64" y="23"/>
                    </a:cubicBezTo>
                    <a:cubicBezTo>
                      <a:pt x="66" y="22"/>
                      <a:pt x="68" y="21"/>
                      <a:pt x="70" y="20"/>
                    </a:cubicBezTo>
                    <a:cubicBezTo>
                      <a:pt x="69" y="20"/>
                      <a:pt x="67" y="21"/>
                      <a:pt x="66" y="22"/>
                    </a:cubicBezTo>
                    <a:cubicBezTo>
                      <a:pt x="62" y="24"/>
                      <a:pt x="57" y="27"/>
                      <a:pt x="53" y="30"/>
                    </a:cubicBezTo>
                    <a:cubicBezTo>
                      <a:pt x="44" y="35"/>
                      <a:pt x="36" y="40"/>
                      <a:pt x="28" y="45"/>
                    </a:cubicBezTo>
                    <a:cubicBezTo>
                      <a:pt x="27" y="46"/>
                      <a:pt x="27" y="46"/>
                      <a:pt x="28" y="46"/>
                    </a:cubicBezTo>
                    <a:cubicBezTo>
                      <a:pt x="24" y="46"/>
                      <a:pt x="21" y="46"/>
                      <a:pt x="18" y="46"/>
                    </a:cubicBezTo>
                    <a:cubicBezTo>
                      <a:pt x="26" y="44"/>
                      <a:pt x="33" y="39"/>
                      <a:pt x="40" y="35"/>
                    </a:cubicBezTo>
                    <a:close/>
                    <a:moveTo>
                      <a:pt x="74" y="22"/>
                    </a:moveTo>
                    <a:cubicBezTo>
                      <a:pt x="75" y="21"/>
                      <a:pt x="76" y="20"/>
                      <a:pt x="78" y="19"/>
                    </a:cubicBezTo>
                    <a:cubicBezTo>
                      <a:pt x="76" y="21"/>
                      <a:pt x="74" y="22"/>
                      <a:pt x="72" y="23"/>
                    </a:cubicBezTo>
                    <a:cubicBezTo>
                      <a:pt x="67" y="26"/>
                      <a:pt x="63" y="28"/>
                      <a:pt x="59" y="30"/>
                    </a:cubicBezTo>
                    <a:cubicBezTo>
                      <a:pt x="51" y="35"/>
                      <a:pt x="43" y="40"/>
                      <a:pt x="34" y="45"/>
                    </a:cubicBezTo>
                    <a:cubicBezTo>
                      <a:pt x="34" y="45"/>
                      <a:pt x="34" y="45"/>
                      <a:pt x="34" y="46"/>
                    </a:cubicBezTo>
                    <a:cubicBezTo>
                      <a:pt x="32" y="46"/>
                      <a:pt x="30" y="46"/>
                      <a:pt x="28" y="46"/>
                    </a:cubicBezTo>
                    <a:cubicBezTo>
                      <a:pt x="44" y="39"/>
                      <a:pt x="58" y="29"/>
                      <a:pt x="74" y="22"/>
                    </a:cubicBezTo>
                    <a:close/>
                    <a:moveTo>
                      <a:pt x="48" y="40"/>
                    </a:moveTo>
                    <a:cubicBezTo>
                      <a:pt x="53" y="37"/>
                      <a:pt x="58" y="35"/>
                      <a:pt x="63" y="33"/>
                    </a:cubicBezTo>
                    <a:cubicBezTo>
                      <a:pt x="68" y="30"/>
                      <a:pt x="73" y="28"/>
                      <a:pt x="78" y="24"/>
                    </a:cubicBezTo>
                    <a:cubicBezTo>
                      <a:pt x="82" y="21"/>
                      <a:pt x="88" y="20"/>
                      <a:pt x="92" y="17"/>
                    </a:cubicBezTo>
                    <a:cubicBezTo>
                      <a:pt x="94" y="18"/>
                      <a:pt x="95" y="19"/>
                      <a:pt x="96" y="20"/>
                    </a:cubicBezTo>
                    <a:cubicBezTo>
                      <a:pt x="89" y="22"/>
                      <a:pt x="84" y="27"/>
                      <a:pt x="78" y="30"/>
                    </a:cubicBezTo>
                    <a:cubicBezTo>
                      <a:pt x="69" y="34"/>
                      <a:pt x="61" y="39"/>
                      <a:pt x="52" y="42"/>
                    </a:cubicBezTo>
                    <a:cubicBezTo>
                      <a:pt x="51" y="43"/>
                      <a:pt x="50" y="43"/>
                      <a:pt x="49" y="44"/>
                    </a:cubicBezTo>
                    <a:cubicBezTo>
                      <a:pt x="50" y="43"/>
                      <a:pt x="51" y="42"/>
                      <a:pt x="52" y="41"/>
                    </a:cubicBezTo>
                    <a:cubicBezTo>
                      <a:pt x="54" y="40"/>
                      <a:pt x="56" y="39"/>
                      <a:pt x="57" y="38"/>
                    </a:cubicBezTo>
                    <a:cubicBezTo>
                      <a:pt x="60" y="36"/>
                      <a:pt x="64" y="35"/>
                      <a:pt x="67" y="33"/>
                    </a:cubicBezTo>
                    <a:cubicBezTo>
                      <a:pt x="67" y="33"/>
                      <a:pt x="67" y="33"/>
                      <a:pt x="67" y="33"/>
                    </a:cubicBezTo>
                    <a:cubicBezTo>
                      <a:pt x="73" y="31"/>
                      <a:pt x="78" y="28"/>
                      <a:pt x="83" y="25"/>
                    </a:cubicBezTo>
                    <a:cubicBezTo>
                      <a:pt x="87" y="23"/>
                      <a:pt x="90" y="21"/>
                      <a:pt x="94" y="19"/>
                    </a:cubicBezTo>
                    <a:cubicBezTo>
                      <a:pt x="95" y="19"/>
                      <a:pt x="94" y="19"/>
                      <a:pt x="94" y="19"/>
                    </a:cubicBezTo>
                    <a:cubicBezTo>
                      <a:pt x="93" y="19"/>
                      <a:pt x="93" y="19"/>
                      <a:pt x="92" y="19"/>
                    </a:cubicBezTo>
                    <a:cubicBezTo>
                      <a:pt x="92" y="19"/>
                      <a:pt x="92" y="20"/>
                      <a:pt x="91" y="20"/>
                    </a:cubicBezTo>
                    <a:cubicBezTo>
                      <a:pt x="89" y="21"/>
                      <a:pt x="87" y="22"/>
                      <a:pt x="85" y="23"/>
                    </a:cubicBezTo>
                    <a:cubicBezTo>
                      <a:pt x="84" y="24"/>
                      <a:pt x="82" y="24"/>
                      <a:pt x="81" y="25"/>
                    </a:cubicBezTo>
                    <a:cubicBezTo>
                      <a:pt x="77" y="27"/>
                      <a:pt x="72" y="30"/>
                      <a:pt x="68" y="32"/>
                    </a:cubicBezTo>
                    <a:cubicBezTo>
                      <a:pt x="68" y="32"/>
                      <a:pt x="67" y="32"/>
                      <a:pt x="67" y="33"/>
                    </a:cubicBezTo>
                    <a:cubicBezTo>
                      <a:pt x="58" y="36"/>
                      <a:pt x="50" y="40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39" y="45"/>
                      <a:pt x="37" y="45"/>
                      <a:pt x="35" y="45"/>
                    </a:cubicBezTo>
                    <a:cubicBezTo>
                      <a:pt x="40" y="45"/>
                      <a:pt x="44" y="42"/>
                      <a:pt x="48" y="40"/>
                    </a:cubicBezTo>
                    <a:close/>
                    <a:moveTo>
                      <a:pt x="101" y="23"/>
                    </a:moveTo>
                    <a:cubicBezTo>
                      <a:pt x="92" y="27"/>
                      <a:pt x="85" y="31"/>
                      <a:pt x="77" y="36"/>
                    </a:cubicBezTo>
                    <a:cubicBezTo>
                      <a:pt x="74" y="38"/>
                      <a:pt x="70" y="40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8" y="41"/>
                      <a:pt x="70" y="39"/>
                      <a:pt x="72" y="38"/>
                    </a:cubicBezTo>
                    <a:cubicBezTo>
                      <a:pt x="80" y="34"/>
                      <a:pt x="88" y="29"/>
                      <a:pt x="95" y="24"/>
                    </a:cubicBezTo>
                    <a:cubicBezTo>
                      <a:pt x="95" y="24"/>
                      <a:pt x="96" y="24"/>
                      <a:pt x="96" y="24"/>
                    </a:cubicBezTo>
                    <a:cubicBezTo>
                      <a:pt x="96" y="24"/>
                      <a:pt x="97" y="23"/>
                      <a:pt x="97" y="23"/>
                    </a:cubicBezTo>
                    <a:cubicBezTo>
                      <a:pt x="98" y="23"/>
                      <a:pt x="97" y="22"/>
                      <a:pt x="97" y="22"/>
                    </a:cubicBezTo>
                    <a:cubicBezTo>
                      <a:pt x="93" y="25"/>
                      <a:pt x="88" y="27"/>
                      <a:pt x="84" y="29"/>
                    </a:cubicBezTo>
                    <a:cubicBezTo>
                      <a:pt x="88" y="27"/>
                      <a:pt x="93" y="24"/>
                      <a:pt x="97" y="21"/>
                    </a:cubicBezTo>
                    <a:cubicBezTo>
                      <a:pt x="98" y="21"/>
                      <a:pt x="99" y="22"/>
                      <a:pt x="101" y="23"/>
                    </a:cubicBezTo>
                    <a:close/>
                    <a:moveTo>
                      <a:pt x="103" y="25"/>
                    </a:moveTo>
                    <a:cubicBezTo>
                      <a:pt x="97" y="27"/>
                      <a:pt x="92" y="30"/>
                      <a:pt x="87" y="33"/>
                    </a:cubicBezTo>
                    <a:cubicBezTo>
                      <a:pt x="83" y="35"/>
                      <a:pt x="80" y="36"/>
                      <a:pt x="77" y="39"/>
                    </a:cubicBezTo>
                    <a:cubicBezTo>
                      <a:pt x="75" y="40"/>
                      <a:pt x="74" y="41"/>
                      <a:pt x="72" y="42"/>
                    </a:cubicBezTo>
                    <a:cubicBezTo>
                      <a:pt x="65" y="46"/>
                      <a:pt x="72" y="40"/>
                      <a:pt x="74" y="39"/>
                    </a:cubicBezTo>
                    <a:cubicBezTo>
                      <a:pt x="75" y="38"/>
                      <a:pt x="76" y="38"/>
                      <a:pt x="77" y="37"/>
                    </a:cubicBezTo>
                    <a:cubicBezTo>
                      <a:pt x="78" y="36"/>
                      <a:pt x="80" y="35"/>
                      <a:pt x="81" y="35"/>
                    </a:cubicBezTo>
                    <a:cubicBezTo>
                      <a:pt x="88" y="31"/>
                      <a:pt x="95" y="28"/>
                      <a:pt x="101" y="24"/>
                    </a:cubicBezTo>
                    <a:cubicBezTo>
                      <a:pt x="102" y="24"/>
                      <a:pt x="102" y="25"/>
                      <a:pt x="103" y="25"/>
                    </a:cubicBezTo>
                    <a:close/>
                    <a:moveTo>
                      <a:pt x="86" y="31"/>
                    </a:moveTo>
                    <a:cubicBezTo>
                      <a:pt x="90" y="29"/>
                      <a:pt x="94" y="27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6" y="27"/>
                      <a:pt x="94" y="28"/>
                      <a:pt x="91" y="29"/>
                    </a:cubicBezTo>
                    <a:cubicBezTo>
                      <a:pt x="90" y="30"/>
                      <a:pt x="88" y="30"/>
                      <a:pt x="86" y="31"/>
                    </a:cubicBezTo>
                    <a:close/>
                    <a:moveTo>
                      <a:pt x="56" y="38"/>
                    </a:moveTo>
                    <a:cubicBezTo>
                      <a:pt x="53" y="40"/>
                      <a:pt x="50" y="42"/>
                      <a:pt x="47" y="45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6" y="45"/>
                      <a:pt x="44" y="45"/>
                      <a:pt x="43" y="45"/>
                    </a:cubicBezTo>
                    <a:cubicBezTo>
                      <a:pt x="47" y="43"/>
                      <a:pt x="51" y="40"/>
                      <a:pt x="56" y="38"/>
                    </a:cubicBezTo>
                    <a:close/>
                    <a:moveTo>
                      <a:pt x="79" y="32"/>
                    </a:moveTo>
                    <a:cubicBezTo>
                      <a:pt x="78" y="32"/>
                      <a:pt x="77" y="33"/>
                      <a:pt x="76" y="33"/>
                    </a:cubicBezTo>
                    <a:cubicBezTo>
                      <a:pt x="72" y="35"/>
                      <a:pt x="69" y="37"/>
                      <a:pt x="66" y="39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6" y="39"/>
                      <a:pt x="67" y="38"/>
                      <a:pt x="68" y="37"/>
                    </a:cubicBezTo>
                    <a:cubicBezTo>
                      <a:pt x="72" y="35"/>
                      <a:pt x="75" y="34"/>
                      <a:pt x="79" y="32"/>
                    </a:cubicBezTo>
                    <a:cubicBezTo>
                      <a:pt x="79" y="32"/>
                      <a:pt x="79" y="32"/>
                      <a:pt x="79" y="32"/>
                    </a:cubicBezTo>
                    <a:close/>
                    <a:moveTo>
                      <a:pt x="71" y="40"/>
                    </a:moveTo>
                    <a:cubicBezTo>
                      <a:pt x="70" y="41"/>
                      <a:pt x="68" y="42"/>
                      <a:pt x="67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3" y="44"/>
                    </a:cubicBezTo>
                    <a:cubicBezTo>
                      <a:pt x="66" y="43"/>
                      <a:pt x="69" y="41"/>
                      <a:pt x="71" y="40"/>
                    </a:cubicBezTo>
                    <a:close/>
                    <a:moveTo>
                      <a:pt x="78" y="52"/>
                    </a:moveTo>
                    <a:cubicBezTo>
                      <a:pt x="83" y="49"/>
                      <a:pt x="88" y="46"/>
                      <a:pt x="93" y="43"/>
                    </a:cubicBezTo>
                    <a:cubicBezTo>
                      <a:pt x="91" y="44"/>
                      <a:pt x="90" y="45"/>
                      <a:pt x="89" y="46"/>
                    </a:cubicBezTo>
                    <a:cubicBezTo>
                      <a:pt x="85" y="49"/>
                      <a:pt x="81" y="51"/>
                      <a:pt x="78" y="55"/>
                    </a:cubicBezTo>
                    <a:cubicBezTo>
                      <a:pt x="78" y="54"/>
                      <a:pt x="78" y="53"/>
                      <a:pt x="78" y="52"/>
                    </a:cubicBezTo>
                    <a:close/>
                    <a:moveTo>
                      <a:pt x="78" y="47"/>
                    </a:moveTo>
                    <a:cubicBezTo>
                      <a:pt x="83" y="46"/>
                      <a:pt x="87" y="44"/>
                      <a:pt x="90" y="41"/>
                    </a:cubicBezTo>
                    <a:cubicBezTo>
                      <a:pt x="93" y="39"/>
                      <a:pt x="95" y="37"/>
                      <a:pt x="98" y="36"/>
                    </a:cubicBezTo>
                    <a:cubicBezTo>
                      <a:pt x="98" y="35"/>
                      <a:pt x="98" y="35"/>
                      <a:pt x="99" y="35"/>
                    </a:cubicBezTo>
                    <a:cubicBezTo>
                      <a:pt x="96" y="37"/>
                      <a:pt x="93" y="39"/>
                      <a:pt x="91" y="42"/>
                    </a:cubicBezTo>
                    <a:cubicBezTo>
                      <a:pt x="87" y="45"/>
                      <a:pt x="82" y="47"/>
                      <a:pt x="78" y="50"/>
                    </a:cubicBezTo>
                    <a:cubicBezTo>
                      <a:pt x="78" y="49"/>
                      <a:pt x="78" y="48"/>
                      <a:pt x="78" y="47"/>
                    </a:cubicBezTo>
                    <a:close/>
                    <a:moveTo>
                      <a:pt x="78" y="45"/>
                    </a:moveTo>
                    <a:cubicBezTo>
                      <a:pt x="81" y="44"/>
                      <a:pt x="83" y="43"/>
                      <a:pt x="85" y="41"/>
                    </a:cubicBezTo>
                    <a:cubicBezTo>
                      <a:pt x="83" y="43"/>
                      <a:pt x="80" y="44"/>
                      <a:pt x="78" y="46"/>
                    </a:cubicBezTo>
                    <a:cubicBezTo>
                      <a:pt x="78" y="46"/>
                      <a:pt x="78" y="45"/>
                      <a:pt x="78" y="45"/>
                    </a:cubicBezTo>
                    <a:cubicBezTo>
                      <a:pt x="78" y="45"/>
                      <a:pt x="78" y="45"/>
                      <a:pt x="78" y="45"/>
                    </a:cubicBezTo>
                    <a:close/>
                    <a:moveTo>
                      <a:pt x="78" y="44"/>
                    </a:moveTo>
                    <a:cubicBezTo>
                      <a:pt x="77" y="44"/>
                      <a:pt x="77" y="44"/>
                      <a:pt x="77" y="44"/>
                    </a:cubicBezTo>
                    <a:cubicBezTo>
                      <a:pt x="76" y="44"/>
                      <a:pt x="76" y="44"/>
                      <a:pt x="75" y="44"/>
                    </a:cubicBezTo>
                    <a:cubicBezTo>
                      <a:pt x="78" y="42"/>
                      <a:pt x="81" y="40"/>
                      <a:pt x="84" y="38"/>
                    </a:cubicBezTo>
                    <a:cubicBezTo>
                      <a:pt x="89" y="35"/>
                      <a:pt x="94" y="33"/>
                      <a:pt x="99" y="31"/>
                    </a:cubicBezTo>
                    <a:cubicBezTo>
                      <a:pt x="98" y="31"/>
                      <a:pt x="97" y="31"/>
                      <a:pt x="97" y="32"/>
                    </a:cubicBezTo>
                    <a:cubicBezTo>
                      <a:pt x="94" y="33"/>
                      <a:pt x="92" y="34"/>
                      <a:pt x="90" y="35"/>
                    </a:cubicBezTo>
                    <a:cubicBezTo>
                      <a:pt x="85" y="38"/>
                      <a:pt x="81" y="41"/>
                      <a:pt x="78" y="44"/>
                    </a:cubicBezTo>
                    <a:close/>
                    <a:moveTo>
                      <a:pt x="78" y="57"/>
                    </a:moveTo>
                    <a:cubicBezTo>
                      <a:pt x="78" y="56"/>
                      <a:pt x="78" y="56"/>
                      <a:pt x="78" y="56"/>
                    </a:cubicBezTo>
                    <a:cubicBezTo>
                      <a:pt x="81" y="52"/>
                      <a:pt x="84" y="50"/>
                      <a:pt x="88" y="47"/>
                    </a:cubicBezTo>
                    <a:cubicBezTo>
                      <a:pt x="91" y="45"/>
                      <a:pt x="94" y="43"/>
                      <a:pt x="97" y="40"/>
                    </a:cubicBezTo>
                    <a:cubicBezTo>
                      <a:pt x="97" y="40"/>
                      <a:pt x="98" y="39"/>
                      <a:pt x="99" y="39"/>
                    </a:cubicBezTo>
                    <a:cubicBezTo>
                      <a:pt x="92" y="45"/>
                      <a:pt x="85" y="50"/>
                      <a:pt x="78" y="57"/>
                    </a:cubicBezTo>
                    <a:close/>
                    <a:moveTo>
                      <a:pt x="108" y="30"/>
                    </a:moveTo>
                    <a:cubicBezTo>
                      <a:pt x="107" y="31"/>
                      <a:pt x="106" y="32"/>
                      <a:pt x="106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2" y="34"/>
                      <a:pt x="100" y="37"/>
                      <a:pt x="97" y="39"/>
                    </a:cubicBezTo>
                    <a:cubicBezTo>
                      <a:pt x="95" y="41"/>
                      <a:pt x="92" y="43"/>
                      <a:pt x="89" y="45"/>
                    </a:cubicBezTo>
                    <a:cubicBezTo>
                      <a:pt x="86" y="47"/>
                      <a:pt x="82" y="48"/>
                      <a:pt x="79" y="50"/>
                    </a:cubicBezTo>
                    <a:cubicBezTo>
                      <a:pt x="80" y="49"/>
                      <a:pt x="81" y="49"/>
                      <a:pt x="83" y="48"/>
                    </a:cubicBezTo>
                    <a:cubicBezTo>
                      <a:pt x="84" y="47"/>
                      <a:pt x="86" y="46"/>
                      <a:pt x="87" y="45"/>
                    </a:cubicBezTo>
                    <a:cubicBezTo>
                      <a:pt x="90" y="43"/>
                      <a:pt x="92" y="41"/>
                      <a:pt x="95" y="39"/>
                    </a:cubicBezTo>
                    <a:cubicBezTo>
                      <a:pt x="98" y="36"/>
                      <a:pt x="101" y="34"/>
                      <a:pt x="104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6" y="31"/>
                      <a:pt x="106" y="31"/>
                      <a:pt x="107" y="31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2" y="33"/>
                      <a:pt x="98" y="35"/>
                      <a:pt x="93" y="37"/>
                    </a:cubicBezTo>
                    <a:cubicBezTo>
                      <a:pt x="89" y="40"/>
                      <a:pt x="85" y="44"/>
                      <a:pt x="80" y="46"/>
                    </a:cubicBezTo>
                    <a:cubicBezTo>
                      <a:pt x="79" y="47"/>
                      <a:pt x="79" y="47"/>
                      <a:pt x="79" y="46"/>
                    </a:cubicBezTo>
                    <a:cubicBezTo>
                      <a:pt x="81" y="45"/>
                      <a:pt x="83" y="44"/>
                      <a:pt x="84" y="42"/>
                    </a:cubicBezTo>
                    <a:cubicBezTo>
                      <a:pt x="87" y="41"/>
                      <a:pt x="89" y="39"/>
                      <a:pt x="91" y="38"/>
                    </a:cubicBezTo>
                    <a:cubicBezTo>
                      <a:pt x="95" y="35"/>
                      <a:pt x="99" y="33"/>
                      <a:pt x="103" y="31"/>
                    </a:cubicBezTo>
                    <a:cubicBezTo>
                      <a:pt x="104" y="30"/>
                      <a:pt x="104" y="30"/>
                      <a:pt x="104" y="30"/>
                    </a:cubicBezTo>
                    <a:cubicBezTo>
                      <a:pt x="105" y="30"/>
                      <a:pt x="105" y="29"/>
                      <a:pt x="106" y="29"/>
                    </a:cubicBezTo>
                    <a:cubicBezTo>
                      <a:pt x="106" y="29"/>
                      <a:pt x="106" y="28"/>
                      <a:pt x="106" y="28"/>
                    </a:cubicBezTo>
                    <a:cubicBezTo>
                      <a:pt x="101" y="31"/>
                      <a:pt x="97" y="32"/>
                      <a:pt x="93" y="35"/>
                    </a:cubicBezTo>
                    <a:cubicBezTo>
                      <a:pt x="88" y="38"/>
                      <a:pt x="84" y="41"/>
                      <a:pt x="80" y="43"/>
                    </a:cubicBezTo>
                    <a:cubicBezTo>
                      <a:pt x="79" y="44"/>
                      <a:pt x="79" y="44"/>
                      <a:pt x="78" y="44"/>
                    </a:cubicBezTo>
                    <a:cubicBezTo>
                      <a:pt x="78" y="44"/>
                      <a:pt x="78" y="44"/>
                      <a:pt x="78" y="44"/>
                    </a:cubicBezTo>
                    <a:cubicBezTo>
                      <a:pt x="80" y="43"/>
                      <a:pt x="81" y="42"/>
                      <a:pt x="83" y="41"/>
                    </a:cubicBezTo>
                    <a:cubicBezTo>
                      <a:pt x="85" y="39"/>
                      <a:pt x="88" y="37"/>
                      <a:pt x="90" y="36"/>
                    </a:cubicBezTo>
                    <a:cubicBezTo>
                      <a:pt x="94" y="33"/>
                      <a:pt x="99" y="32"/>
                      <a:pt x="104" y="29"/>
                    </a:cubicBezTo>
                    <a:cubicBezTo>
                      <a:pt x="104" y="28"/>
                      <a:pt x="104" y="28"/>
                      <a:pt x="103" y="28"/>
                    </a:cubicBezTo>
                    <a:cubicBezTo>
                      <a:pt x="95" y="31"/>
                      <a:pt x="88" y="35"/>
                      <a:pt x="81" y="39"/>
                    </a:cubicBezTo>
                    <a:cubicBezTo>
                      <a:pt x="80" y="40"/>
                      <a:pt x="78" y="41"/>
                      <a:pt x="76" y="42"/>
                    </a:cubicBezTo>
                    <a:cubicBezTo>
                      <a:pt x="71" y="45"/>
                      <a:pt x="75" y="42"/>
                      <a:pt x="76" y="41"/>
                    </a:cubicBezTo>
                    <a:cubicBezTo>
                      <a:pt x="80" y="39"/>
                      <a:pt x="83" y="37"/>
                      <a:pt x="86" y="34"/>
                    </a:cubicBezTo>
                    <a:cubicBezTo>
                      <a:pt x="92" y="32"/>
                      <a:pt x="98" y="29"/>
                      <a:pt x="103" y="26"/>
                    </a:cubicBezTo>
                    <a:cubicBezTo>
                      <a:pt x="103" y="26"/>
                      <a:pt x="103" y="26"/>
                      <a:pt x="103" y="26"/>
                    </a:cubicBezTo>
                    <a:cubicBezTo>
                      <a:pt x="105" y="27"/>
                      <a:pt x="107" y="28"/>
                      <a:pt x="108" y="30"/>
                    </a:cubicBezTo>
                    <a:close/>
                    <a:moveTo>
                      <a:pt x="88" y="39"/>
                    </a:moveTo>
                    <a:cubicBezTo>
                      <a:pt x="90" y="37"/>
                      <a:pt x="93" y="36"/>
                      <a:pt x="95" y="35"/>
                    </a:cubicBezTo>
                    <a:cubicBezTo>
                      <a:pt x="93" y="35"/>
                      <a:pt x="92" y="36"/>
                      <a:pt x="91" y="37"/>
                    </a:cubicBezTo>
                    <a:cubicBezTo>
                      <a:pt x="90" y="38"/>
                      <a:pt x="89" y="38"/>
                      <a:pt x="88" y="3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2" name="Freeform 64"/>
              <p:cNvSpPr>
                <a:spLocks noEditPoints="1"/>
              </p:cNvSpPr>
              <p:nvPr/>
            </p:nvSpPr>
            <p:spPr bwMode="auto">
              <a:xfrm>
                <a:off x="2259713" y="1337281"/>
                <a:ext cx="116378" cy="34422"/>
              </a:xfrm>
              <a:custGeom>
                <a:avLst/>
                <a:gdLst>
                  <a:gd name="T0" fmla="*/ 11 w 60"/>
                  <a:gd name="T1" fmla="*/ 17 h 18"/>
                  <a:gd name="T2" fmla="*/ 59 w 60"/>
                  <a:gd name="T3" fmla="*/ 17 h 18"/>
                  <a:gd name="T4" fmla="*/ 59 w 60"/>
                  <a:gd name="T5" fmla="*/ 17 h 18"/>
                  <a:gd name="T6" fmla="*/ 58 w 60"/>
                  <a:gd name="T7" fmla="*/ 2 h 18"/>
                  <a:gd name="T8" fmla="*/ 3 w 60"/>
                  <a:gd name="T9" fmla="*/ 0 h 18"/>
                  <a:gd name="T10" fmla="*/ 0 w 60"/>
                  <a:gd name="T11" fmla="*/ 16 h 18"/>
                  <a:gd name="T12" fmla="*/ 3 w 60"/>
                  <a:gd name="T13" fmla="*/ 12 h 18"/>
                  <a:gd name="T14" fmla="*/ 7 w 60"/>
                  <a:gd name="T15" fmla="*/ 9 h 18"/>
                  <a:gd name="T16" fmla="*/ 7 w 60"/>
                  <a:gd name="T17" fmla="*/ 4 h 18"/>
                  <a:gd name="T18" fmla="*/ 4 w 60"/>
                  <a:gd name="T19" fmla="*/ 7 h 18"/>
                  <a:gd name="T20" fmla="*/ 7 w 60"/>
                  <a:gd name="T21" fmla="*/ 4 h 18"/>
                  <a:gd name="T22" fmla="*/ 3 w 60"/>
                  <a:gd name="T23" fmla="*/ 13 h 18"/>
                  <a:gd name="T24" fmla="*/ 6 w 60"/>
                  <a:gd name="T25" fmla="*/ 13 h 18"/>
                  <a:gd name="T26" fmla="*/ 18 w 60"/>
                  <a:gd name="T27" fmla="*/ 6 h 18"/>
                  <a:gd name="T28" fmla="*/ 11 w 60"/>
                  <a:gd name="T29" fmla="*/ 14 h 18"/>
                  <a:gd name="T30" fmla="*/ 15 w 60"/>
                  <a:gd name="T31" fmla="*/ 14 h 18"/>
                  <a:gd name="T32" fmla="*/ 20 w 60"/>
                  <a:gd name="T33" fmla="*/ 14 h 18"/>
                  <a:gd name="T34" fmla="*/ 23 w 60"/>
                  <a:gd name="T35" fmla="*/ 15 h 18"/>
                  <a:gd name="T36" fmla="*/ 19 w 60"/>
                  <a:gd name="T37" fmla="*/ 10 h 18"/>
                  <a:gd name="T38" fmla="*/ 31 w 60"/>
                  <a:gd name="T39" fmla="*/ 4 h 18"/>
                  <a:gd name="T40" fmla="*/ 23 w 60"/>
                  <a:gd name="T41" fmla="*/ 12 h 18"/>
                  <a:gd name="T42" fmla="*/ 39 w 60"/>
                  <a:gd name="T43" fmla="*/ 15 h 18"/>
                  <a:gd name="T44" fmla="*/ 49 w 60"/>
                  <a:gd name="T45" fmla="*/ 10 h 18"/>
                  <a:gd name="T46" fmla="*/ 54 w 60"/>
                  <a:gd name="T47" fmla="*/ 9 h 18"/>
                  <a:gd name="T48" fmla="*/ 50 w 60"/>
                  <a:gd name="T49" fmla="*/ 15 h 18"/>
                  <a:gd name="T50" fmla="*/ 55 w 60"/>
                  <a:gd name="T51" fmla="*/ 12 h 18"/>
                  <a:gd name="T52" fmla="*/ 53 w 60"/>
                  <a:gd name="T53" fmla="*/ 12 h 18"/>
                  <a:gd name="T54" fmla="*/ 34 w 60"/>
                  <a:gd name="T55" fmla="*/ 15 h 18"/>
                  <a:gd name="T56" fmla="*/ 39 w 60"/>
                  <a:gd name="T57" fmla="*/ 14 h 18"/>
                  <a:gd name="T58" fmla="*/ 50 w 60"/>
                  <a:gd name="T59" fmla="*/ 11 h 18"/>
                  <a:gd name="T60" fmla="*/ 54 w 60"/>
                  <a:gd name="T61" fmla="*/ 5 h 18"/>
                  <a:gd name="T62" fmla="*/ 45 w 60"/>
                  <a:gd name="T63" fmla="*/ 10 h 18"/>
                  <a:gd name="T64" fmla="*/ 57 w 60"/>
                  <a:gd name="T65" fmla="*/ 5 h 18"/>
                  <a:gd name="T66" fmla="*/ 45 w 60"/>
                  <a:gd name="T67" fmla="*/ 5 h 18"/>
                  <a:gd name="T68" fmla="*/ 34 w 60"/>
                  <a:gd name="T69" fmla="*/ 14 h 18"/>
                  <a:gd name="T70" fmla="*/ 33 w 60"/>
                  <a:gd name="T71" fmla="*/ 11 h 18"/>
                  <a:gd name="T72" fmla="*/ 35 w 60"/>
                  <a:gd name="T73" fmla="*/ 5 h 18"/>
                  <a:gd name="T74" fmla="*/ 26 w 60"/>
                  <a:gd name="T75" fmla="*/ 13 h 18"/>
                  <a:gd name="T76" fmla="*/ 35 w 60"/>
                  <a:gd name="T77" fmla="*/ 5 h 18"/>
                  <a:gd name="T78" fmla="*/ 39 w 60"/>
                  <a:gd name="T79" fmla="*/ 6 h 18"/>
                  <a:gd name="T80" fmla="*/ 29 w 60"/>
                  <a:gd name="T81" fmla="*/ 14 h 18"/>
                  <a:gd name="T82" fmla="*/ 39 w 60"/>
                  <a:gd name="T83" fmla="*/ 10 h 18"/>
                  <a:gd name="T84" fmla="*/ 27 w 60"/>
                  <a:gd name="T85" fmla="*/ 15 h 18"/>
                  <a:gd name="T86" fmla="*/ 33 w 60"/>
                  <a:gd name="T87" fmla="*/ 12 h 18"/>
                  <a:gd name="T88" fmla="*/ 26 w 60"/>
                  <a:gd name="T89" fmla="*/ 5 h 18"/>
                  <a:gd name="T90" fmla="*/ 16 w 60"/>
                  <a:gd name="T91" fmla="*/ 9 h 18"/>
                  <a:gd name="T92" fmla="*/ 12 w 60"/>
                  <a:gd name="T93" fmla="*/ 9 h 18"/>
                  <a:gd name="T94" fmla="*/ 15 w 60"/>
                  <a:gd name="T95" fmla="*/ 5 h 18"/>
                  <a:gd name="T96" fmla="*/ 12 w 60"/>
                  <a:gd name="T97" fmla="*/ 4 h 18"/>
                  <a:gd name="T98" fmla="*/ 18 w 60"/>
                  <a:gd name="T99" fmla="*/ 12 h 18"/>
                  <a:gd name="T100" fmla="*/ 3 w 60"/>
                  <a:gd name="T101" fmla="*/ 9 h 18"/>
                  <a:gd name="T102" fmla="*/ 10 w 60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0" h="18">
                    <a:moveTo>
                      <a:pt x="1" y="17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5" y="17"/>
                      <a:pt x="8" y="17"/>
                      <a:pt x="11" y="17"/>
                    </a:cubicBezTo>
                    <a:cubicBezTo>
                      <a:pt x="17" y="17"/>
                      <a:pt x="22" y="17"/>
                      <a:pt x="28" y="18"/>
                    </a:cubicBezTo>
                    <a:cubicBezTo>
                      <a:pt x="38" y="18"/>
                      <a:pt x="48" y="18"/>
                      <a:pt x="57" y="18"/>
                    </a:cubicBezTo>
                    <a:cubicBezTo>
                      <a:pt x="58" y="18"/>
                      <a:pt x="58" y="18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2"/>
                      <a:pt x="60" y="8"/>
                      <a:pt x="60" y="3"/>
                    </a:cubicBezTo>
                    <a:cubicBezTo>
                      <a:pt x="60" y="3"/>
                      <a:pt x="59" y="2"/>
                      <a:pt x="59" y="2"/>
                    </a:cubicBezTo>
                    <a:cubicBezTo>
                      <a:pt x="59" y="2"/>
                      <a:pt x="58" y="2"/>
                      <a:pt x="58" y="2"/>
                    </a:cubicBezTo>
                    <a:cubicBezTo>
                      <a:pt x="49" y="1"/>
                      <a:pt x="40" y="1"/>
                      <a:pt x="31" y="1"/>
                    </a:cubicBezTo>
                    <a:cubicBezTo>
                      <a:pt x="25" y="1"/>
                      <a:pt x="19" y="1"/>
                      <a:pt x="13" y="1"/>
                    </a:cubicBezTo>
                    <a:cubicBezTo>
                      <a:pt x="10" y="1"/>
                      <a:pt x="6" y="1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6"/>
                      <a:pt x="0" y="11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6" y="10"/>
                      <a:pt x="5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6" y="8"/>
                      <a:pt x="8" y="6"/>
                      <a:pt x="10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4" y="7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6" y="5"/>
                      <a:pt x="7" y="4"/>
                    </a:cubicBezTo>
                    <a:cubicBezTo>
                      <a:pt x="6" y="5"/>
                      <a:pt x="5" y="6"/>
                      <a:pt x="5" y="7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lose/>
                    <a:moveTo>
                      <a:pt x="4" y="6"/>
                    </a:moveTo>
                    <a:cubicBezTo>
                      <a:pt x="4" y="5"/>
                      <a:pt x="4" y="4"/>
                      <a:pt x="4" y="3"/>
                    </a:cubicBezTo>
                    <a:cubicBezTo>
                      <a:pt x="5" y="3"/>
                      <a:pt x="6" y="4"/>
                      <a:pt x="7" y="4"/>
                    </a:cubicBezTo>
                    <a:cubicBezTo>
                      <a:pt x="6" y="4"/>
                      <a:pt x="5" y="5"/>
                      <a:pt x="4" y="6"/>
                    </a:cubicBezTo>
                    <a:close/>
                    <a:moveTo>
                      <a:pt x="3" y="14"/>
                    </a:moveTo>
                    <a:cubicBezTo>
                      <a:pt x="3" y="14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2"/>
                      <a:pt x="8" y="11"/>
                      <a:pt x="10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6" y="14"/>
                      <a:pt x="6" y="14"/>
                      <a:pt x="7" y="14"/>
                    </a:cubicBezTo>
                    <a:cubicBezTo>
                      <a:pt x="11" y="12"/>
                      <a:pt x="14" y="8"/>
                      <a:pt x="18" y="6"/>
                    </a:cubicBezTo>
                    <a:cubicBezTo>
                      <a:pt x="20" y="5"/>
                      <a:pt x="20" y="5"/>
                      <a:pt x="18" y="6"/>
                    </a:cubicBezTo>
                    <a:cubicBezTo>
                      <a:pt x="17" y="7"/>
                      <a:pt x="16" y="8"/>
                      <a:pt x="15" y="9"/>
                    </a:cubicBezTo>
                    <a:cubicBezTo>
                      <a:pt x="13" y="10"/>
                      <a:pt x="12" y="12"/>
                      <a:pt x="11" y="14"/>
                    </a:cubicBezTo>
                    <a:cubicBezTo>
                      <a:pt x="10" y="14"/>
                      <a:pt x="11" y="14"/>
                      <a:pt x="11" y="14"/>
                    </a:cubicBezTo>
                    <a:cubicBezTo>
                      <a:pt x="11" y="14"/>
                      <a:pt x="10" y="14"/>
                      <a:pt x="10" y="14"/>
                    </a:cubicBezTo>
                    <a:cubicBezTo>
                      <a:pt x="8" y="14"/>
                      <a:pt x="5" y="14"/>
                      <a:pt x="3" y="14"/>
                    </a:cubicBezTo>
                    <a:close/>
                    <a:moveTo>
                      <a:pt x="15" y="14"/>
                    </a:moveTo>
                    <a:cubicBezTo>
                      <a:pt x="19" y="12"/>
                      <a:pt x="23" y="9"/>
                      <a:pt x="27" y="6"/>
                    </a:cubicBezTo>
                    <a:cubicBezTo>
                      <a:pt x="30" y="4"/>
                      <a:pt x="29" y="5"/>
                      <a:pt x="27" y="7"/>
                    </a:cubicBezTo>
                    <a:cubicBezTo>
                      <a:pt x="25" y="10"/>
                      <a:pt x="22" y="12"/>
                      <a:pt x="20" y="14"/>
                    </a:cubicBezTo>
                    <a:cubicBezTo>
                      <a:pt x="20" y="14"/>
                      <a:pt x="20" y="15"/>
                      <a:pt x="20" y="14"/>
                    </a:cubicBezTo>
                    <a:cubicBezTo>
                      <a:pt x="23" y="13"/>
                      <a:pt x="26" y="11"/>
                      <a:pt x="29" y="8"/>
                    </a:cubicBezTo>
                    <a:cubicBezTo>
                      <a:pt x="27" y="10"/>
                      <a:pt x="25" y="12"/>
                      <a:pt x="23" y="15"/>
                    </a:cubicBezTo>
                    <a:cubicBezTo>
                      <a:pt x="19" y="14"/>
                      <a:pt x="15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4" y="13"/>
                      <a:pt x="16" y="12"/>
                      <a:pt x="19" y="10"/>
                    </a:cubicBezTo>
                    <a:cubicBezTo>
                      <a:pt x="17" y="11"/>
                      <a:pt x="16" y="12"/>
                      <a:pt x="15" y="14"/>
                    </a:cubicBezTo>
                    <a:cubicBezTo>
                      <a:pt x="14" y="14"/>
                      <a:pt x="15" y="15"/>
                      <a:pt x="15" y="14"/>
                    </a:cubicBezTo>
                    <a:close/>
                    <a:moveTo>
                      <a:pt x="31" y="4"/>
                    </a:moveTo>
                    <a:cubicBezTo>
                      <a:pt x="31" y="4"/>
                      <a:pt x="31" y="4"/>
                      <a:pt x="31" y="4"/>
                    </a:cubicBezTo>
                    <a:cubicBezTo>
                      <a:pt x="32" y="4"/>
                      <a:pt x="33" y="4"/>
                      <a:pt x="34" y="4"/>
                    </a:cubicBezTo>
                    <a:cubicBezTo>
                      <a:pt x="30" y="7"/>
                      <a:pt x="27" y="10"/>
                      <a:pt x="23" y="12"/>
                    </a:cubicBezTo>
                    <a:cubicBezTo>
                      <a:pt x="19" y="15"/>
                      <a:pt x="24" y="11"/>
                      <a:pt x="25" y="10"/>
                    </a:cubicBezTo>
                    <a:cubicBezTo>
                      <a:pt x="27" y="8"/>
                      <a:pt x="29" y="6"/>
                      <a:pt x="31" y="4"/>
                    </a:cubicBezTo>
                    <a:close/>
                    <a:moveTo>
                      <a:pt x="39" y="15"/>
                    </a:moveTo>
                    <a:cubicBezTo>
                      <a:pt x="44" y="12"/>
                      <a:pt x="48" y="9"/>
                      <a:pt x="53" y="6"/>
                    </a:cubicBezTo>
                    <a:cubicBezTo>
                      <a:pt x="53" y="6"/>
                      <a:pt x="52" y="7"/>
                      <a:pt x="52" y="8"/>
                    </a:cubicBezTo>
                    <a:cubicBezTo>
                      <a:pt x="51" y="9"/>
                      <a:pt x="50" y="9"/>
                      <a:pt x="49" y="10"/>
                    </a:cubicBezTo>
                    <a:cubicBezTo>
                      <a:pt x="47" y="11"/>
                      <a:pt x="46" y="13"/>
                      <a:pt x="44" y="14"/>
                    </a:cubicBezTo>
                    <a:cubicBezTo>
                      <a:pt x="44" y="15"/>
                      <a:pt x="44" y="15"/>
                      <a:pt x="45" y="15"/>
                    </a:cubicBezTo>
                    <a:cubicBezTo>
                      <a:pt x="48" y="13"/>
                      <a:pt x="51" y="11"/>
                      <a:pt x="54" y="9"/>
                    </a:cubicBezTo>
                    <a:cubicBezTo>
                      <a:pt x="58" y="7"/>
                      <a:pt x="54" y="9"/>
                      <a:pt x="54" y="10"/>
                    </a:cubicBezTo>
                    <a:cubicBezTo>
                      <a:pt x="52" y="11"/>
                      <a:pt x="51" y="13"/>
                      <a:pt x="49" y="14"/>
                    </a:cubicBezTo>
                    <a:cubicBezTo>
                      <a:pt x="49" y="15"/>
                      <a:pt x="49" y="15"/>
                      <a:pt x="50" y="15"/>
                    </a:cubicBezTo>
                    <a:cubicBezTo>
                      <a:pt x="51" y="15"/>
                      <a:pt x="55" y="12"/>
                      <a:pt x="54" y="14"/>
                    </a:cubicBezTo>
                    <a:cubicBezTo>
                      <a:pt x="54" y="15"/>
                      <a:pt x="55" y="15"/>
                      <a:pt x="55" y="15"/>
                    </a:cubicBezTo>
                    <a:cubicBezTo>
                      <a:pt x="55" y="13"/>
                      <a:pt x="55" y="14"/>
                      <a:pt x="55" y="12"/>
                    </a:cubicBezTo>
                    <a:cubicBezTo>
                      <a:pt x="55" y="12"/>
                      <a:pt x="55" y="12"/>
                      <a:pt x="54" y="12"/>
                    </a:cubicBezTo>
                    <a:cubicBezTo>
                      <a:pt x="54" y="12"/>
                      <a:pt x="53" y="13"/>
                      <a:pt x="52" y="13"/>
                    </a:cubicBezTo>
                    <a:cubicBezTo>
                      <a:pt x="49" y="15"/>
                      <a:pt x="53" y="12"/>
                      <a:pt x="53" y="12"/>
                    </a:cubicBezTo>
                    <a:cubicBezTo>
                      <a:pt x="54" y="10"/>
                      <a:pt x="56" y="9"/>
                      <a:pt x="57" y="8"/>
                    </a:cubicBezTo>
                    <a:cubicBezTo>
                      <a:pt x="56" y="10"/>
                      <a:pt x="56" y="13"/>
                      <a:pt x="56" y="15"/>
                    </a:cubicBezTo>
                    <a:cubicBezTo>
                      <a:pt x="49" y="15"/>
                      <a:pt x="41" y="15"/>
                      <a:pt x="34" y="15"/>
                    </a:cubicBezTo>
                    <a:cubicBezTo>
                      <a:pt x="39" y="13"/>
                      <a:pt x="42" y="10"/>
                      <a:pt x="47" y="7"/>
                    </a:cubicBezTo>
                    <a:cubicBezTo>
                      <a:pt x="51" y="4"/>
                      <a:pt x="47" y="6"/>
                      <a:pt x="45" y="8"/>
                    </a:cubicBezTo>
                    <a:cubicBezTo>
                      <a:pt x="43" y="10"/>
                      <a:pt x="41" y="12"/>
                      <a:pt x="39" y="14"/>
                    </a:cubicBezTo>
                    <a:cubicBezTo>
                      <a:pt x="38" y="15"/>
                      <a:pt x="39" y="15"/>
                      <a:pt x="39" y="15"/>
                    </a:cubicBezTo>
                    <a:close/>
                    <a:moveTo>
                      <a:pt x="57" y="7"/>
                    </a:moveTo>
                    <a:cubicBezTo>
                      <a:pt x="54" y="8"/>
                      <a:pt x="52" y="9"/>
                      <a:pt x="50" y="11"/>
                    </a:cubicBezTo>
                    <a:cubicBezTo>
                      <a:pt x="49" y="11"/>
                      <a:pt x="48" y="12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4" y="4"/>
                      <a:pt x="54" y="5"/>
                    </a:cubicBezTo>
                    <a:cubicBezTo>
                      <a:pt x="49" y="8"/>
                      <a:pt x="45" y="11"/>
                      <a:pt x="40" y="14"/>
                    </a:cubicBezTo>
                    <a:cubicBezTo>
                      <a:pt x="41" y="13"/>
                      <a:pt x="43" y="11"/>
                      <a:pt x="45" y="10"/>
                    </a:cubicBezTo>
                    <a:cubicBezTo>
                      <a:pt x="47" y="8"/>
                      <a:pt x="49" y="6"/>
                      <a:pt x="50" y="5"/>
                    </a:cubicBezTo>
                    <a:cubicBezTo>
                      <a:pt x="51" y="5"/>
                      <a:pt x="51" y="4"/>
                      <a:pt x="51" y="4"/>
                    </a:cubicBezTo>
                    <a:cubicBezTo>
                      <a:pt x="53" y="4"/>
                      <a:pt x="55" y="4"/>
                      <a:pt x="57" y="5"/>
                    </a:cubicBezTo>
                    <a:cubicBezTo>
                      <a:pt x="57" y="5"/>
                      <a:pt x="57" y="6"/>
                      <a:pt x="57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3" y="8"/>
                      <a:pt x="45" y="5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7" y="4"/>
                      <a:pt x="48" y="4"/>
                      <a:pt x="49" y="4"/>
                    </a:cubicBezTo>
                    <a:cubicBezTo>
                      <a:pt x="44" y="7"/>
                      <a:pt x="40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2" y="4"/>
                      <a:pt x="43" y="4"/>
                      <a:pt x="44" y="4"/>
                    </a:cubicBezTo>
                    <a:cubicBezTo>
                      <a:pt x="40" y="6"/>
                      <a:pt x="37" y="9"/>
                      <a:pt x="33" y="11"/>
                    </a:cubicBezTo>
                    <a:cubicBezTo>
                      <a:pt x="36" y="10"/>
                      <a:pt x="39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5" y="5"/>
                    </a:moveTo>
                    <a:cubicBezTo>
                      <a:pt x="35" y="5"/>
                      <a:pt x="35" y="4"/>
                      <a:pt x="35" y="4"/>
                    </a:cubicBezTo>
                    <a:cubicBezTo>
                      <a:pt x="36" y="4"/>
                      <a:pt x="38" y="4"/>
                      <a:pt x="40" y="4"/>
                    </a:cubicBezTo>
                    <a:cubicBezTo>
                      <a:pt x="35" y="7"/>
                      <a:pt x="31" y="10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2"/>
                      <a:pt x="27" y="11"/>
                      <a:pt x="28" y="11"/>
                    </a:cubicBezTo>
                    <a:cubicBezTo>
                      <a:pt x="30" y="8"/>
                      <a:pt x="32" y="7"/>
                      <a:pt x="35" y="5"/>
                    </a:cubicBezTo>
                    <a:close/>
                    <a:moveTo>
                      <a:pt x="27" y="15"/>
                    </a:moveTo>
                    <a:cubicBezTo>
                      <a:pt x="26" y="15"/>
                      <a:pt x="25" y="15"/>
                      <a:pt x="25" y="15"/>
                    </a:cubicBezTo>
                    <a:cubicBezTo>
                      <a:pt x="29" y="11"/>
                      <a:pt x="34" y="9"/>
                      <a:pt x="39" y="6"/>
                    </a:cubicBezTo>
                    <a:cubicBezTo>
                      <a:pt x="37" y="7"/>
                      <a:pt x="35" y="9"/>
                      <a:pt x="33" y="10"/>
                    </a:cubicBezTo>
                    <a:cubicBezTo>
                      <a:pt x="32" y="11"/>
                      <a:pt x="30" y="13"/>
                      <a:pt x="29" y="14"/>
                    </a:cubicBezTo>
                    <a:cubicBezTo>
                      <a:pt x="28" y="14"/>
                      <a:pt x="29" y="14"/>
                      <a:pt x="29" y="14"/>
                    </a:cubicBezTo>
                    <a:cubicBezTo>
                      <a:pt x="34" y="12"/>
                      <a:pt x="38" y="9"/>
                      <a:pt x="43" y="6"/>
                    </a:cubicBezTo>
                    <a:cubicBezTo>
                      <a:pt x="44" y="5"/>
                      <a:pt x="44" y="5"/>
                      <a:pt x="43" y="6"/>
                    </a:cubicBezTo>
                    <a:cubicBezTo>
                      <a:pt x="42" y="8"/>
                      <a:pt x="40" y="9"/>
                      <a:pt x="39" y="10"/>
                    </a:cubicBezTo>
                    <a:cubicBezTo>
                      <a:pt x="37" y="11"/>
                      <a:pt x="35" y="13"/>
                      <a:pt x="33" y="14"/>
                    </a:cubicBezTo>
                    <a:cubicBezTo>
                      <a:pt x="33" y="14"/>
                      <a:pt x="33" y="15"/>
                      <a:pt x="33" y="15"/>
                    </a:cubicBezTo>
                    <a:cubicBezTo>
                      <a:pt x="31" y="15"/>
                      <a:pt x="29" y="15"/>
                      <a:pt x="27" y="15"/>
                    </a:cubicBezTo>
                    <a:close/>
                    <a:moveTo>
                      <a:pt x="33" y="12"/>
                    </a:move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3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9" y="11"/>
                    </a:cubicBezTo>
                    <a:cubicBezTo>
                      <a:pt x="21" y="10"/>
                      <a:pt x="24" y="7"/>
                      <a:pt x="26" y="5"/>
                    </a:cubicBezTo>
                    <a:cubicBezTo>
                      <a:pt x="26" y="4"/>
                      <a:pt x="26" y="4"/>
                      <a:pt x="25" y="4"/>
                    </a:cubicBezTo>
                    <a:cubicBezTo>
                      <a:pt x="21" y="7"/>
                      <a:pt x="17" y="11"/>
                      <a:pt x="12" y="13"/>
                    </a:cubicBezTo>
                    <a:cubicBezTo>
                      <a:pt x="12" y="13"/>
                      <a:pt x="15" y="10"/>
                      <a:pt x="16" y="9"/>
                    </a:cubicBezTo>
                    <a:cubicBezTo>
                      <a:pt x="17" y="8"/>
                      <a:pt x="19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17" y="5"/>
                      <a:pt x="15" y="7"/>
                      <a:pt x="12" y="9"/>
                    </a:cubicBezTo>
                    <a:cubicBezTo>
                      <a:pt x="11" y="10"/>
                      <a:pt x="10" y="11"/>
                      <a:pt x="9" y="12"/>
                    </a:cubicBezTo>
                    <a:cubicBezTo>
                      <a:pt x="6" y="14"/>
                      <a:pt x="9" y="11"/>
                      <a:pt x="10" y="10"/>
                    </a:cubicBezTo>
                    <a:cubicBezTo>
                      <a:pt x="12" y="8"/>
                      <a:pt x="13" y="7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1" y="7"/>
                      <a:pt x="7" y="10"/>
                      <a:pt x="5" y="12"/>
                    </a:cubicBezTo>
                    <a:cubicBezTo>
                      <a:pt x="8" y="10"/>
                      <a:pt x="10" y="7"/>
                      <a:pt x="12" y="4"/>
                    </a:cubicBezTo>
                    <a:cubicBezTo>
                      <a:pt x="18" y="4"/>
                      <a:pt x="23" y="4"/>
                      <a:pt x="29" y="4"/>
                    </a:cubicBezTo>
                    <a:close/>
                    <a:moveTo>
                      <a:pt x="18" y="12"/>
                    </a:move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lose/>
                    <a:moveTo>
                      <a:pt x="10" y="4"/>
                    </a:moveTo>
                    <a:cubicBezTo>
                      <a:pt x="8" y="5"/>
                      <a:pt x="6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7" y="5"/>
                      <a:pt x="8" y="4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3" name="Freeform 66"/>
              <p:cNvSpPr>
                <a:spLocks noEditPoints="1"/>
              </p:cNvSpPr>
              <p:nvPr/>
            </p:nvSpPr>
            <p:spPr bwMode="auto">
              <a:xfrm>
                <a:off x="1131043" y="3520973"/>
                <a:ext cx="48354" cy="42617"/>
              </a:xfrm>
              <a:custGeom>
                <a:avLst/>
                <a:gdLst>
                  <a:gd name="T0" fmla="*/ 13 w 25"/>
                  <a:gd name="T1" fmla="*/ 22 h 22"/>
                  <a:gd name="T2" fmla="*/ 13 w 25"/>
                  <a:gd name="T3" fmla="*/ 22 h 22"/>
                  <a:gd name="T4" fmla="*/ 24 w 25"/>
                  <a:gd name="T5" fmla="*/ 12 h 22"/>
                  <a:gd name="T6" fmla="*/ 16 w 25"/>
                  <a:gd name="T7" fmla="*/ 2 h 22"/>
                  <a:gd name="T8" fmla="*/ 13 w 25"/>
                  <a:gd name="T9" fmla="*/ 22 h 22"/>
                  <a:gd name="T10" fmla="*/ 7 w 25"/>
                  <a:gd name="T11" fmla="*/ 11 h 22"/>
                  <a:gd name="T12" fmla="*/ 8 w 25"/>
                  <a:gd name="T13" fmla="*/ 11 h 22"/>
                  <a:gd name="T14" fmla="*/ 15 w 25"/>
                  <a:gd name="T15" fmla="*/ 6 h 22"/>
                  <a:gd name="T16" fmla="*/ 7 w 25"/>
                  <a:gd name="T17" fmla="*/ 12 h 22"/>
                  <a:gd name="T18" fmla="*/ 7 w 25"/>
                  <a:gd name="T19" fmla="*/ 11 h 22"/>
                  <a:gd name="T20" fmla="*/ 19 w 25"/>
                  <a:gd name="T21" fmla="*/ 7 h 22"/>
                  <a:gd name="T22" fmla="*/ 8 w 25"/>
                  <a:gd name="T23" fmla="*/ 13 h 22"/>
                  <a:gd name="T24" fmla="*/ 8 w 25"/>
                  <a:gd name="T25" fmla="*/ 13 h 22"/>
                  <a:gd name="T26" fmla="*/ 16 w 25"/>
                  <a:gd name="T27" fmla="*/ 5 h 22"/>
                  <a:gd name="T28" fmla="*/ 16 w 25"/>
                  <a:gd name="T29" fmla="*/ 5 h 22"/>
                  <a:gd name="T30" fmla="*/ 19 w 25"/>
                  <a:gd name="T31" fmla="*/ 7 h 22"/>
                  <a:gd name="T32" fmla="*/ 19 w 25"/>
                  <a:gd name="T33" fmla="*/ 7 h 22"/>
                  <a:gd name="T34" fmla="*/ 17 w 25"/>
                  <a:gd name="T35" fmla="*/ 9 h 22"/>
                  <a:gd name="T36" fmla="*/ 9 w 25"/>
                  <a:gd name="T37" fmla="*/ 16 h 22"/>
                  <a:gd name="T38" fmla="*/ 8 w 25"/>
                  <a:gd name="T39" fmla="*/ 14 h 22"/>
                  <a:gd name="T40" fmla="*/ 17 w 25"/>
                  <a:gd name="T41" fmla="*/ 9 h 22"/>
                  <a:gd name="T42" fmla="*/ 10 w 25"/>
                  <a:gd name="T43" fmla="*/ 17 h 22"/>
                  <a:gd name="T44" fmla="*/ 17 w 25"/>
                  <a:gd name="T45" fmla="*/ 13 h 22"/>
                  <a:gd name="T46" fmla="*/ 11 w 25"/>
                  <a:gd name="T47" fmla="*/ 18 h 22"/>
                  <a:gd name="T48" fmla="*/ 11 w 25"/>
                  <a:gd name="T49" fmla="*/ 18 h 22"/>
                  <a:gd name="T50" fmla="*/ 10 w 25"/>
                  <a:gd name="T51" fmla="*/ 17 h 22"/>
                  <a:gd name="T52" fmla="*/ 22 w 25"/>
                  <a:gd name="T53" fmla="*/ 12 h 22"/>
                  <a:gd name="T54" fmla="*/ 13 w 25"/>
                  <a:gd name="T55" fmla="*/ 19 h 22"/>
                  <a:gd name="T56" fmla="*/ 12 w 25"/>
                  <a:gd name="T57" fmla="*/ 18 h 22"/>
                  <a:gd name="T58" fmla="*/ 19 w 25"/>
                  <a:gd name="T59" fmla="*/ 14 h 22"/>
                  <a:gd name="T60" fmla="*/ 16 w 25"/>
                  <a:gd name="T61" fmla="*/ 16 h 22"/>
                  <a:gd name="T62" fmla="*/ 17 w 25"/>
                  <a:gd name="T63" fmla="*/ 17 h 22"/>
                  <a:gd name="T64" fmla="*/ 20 w 25"/>
                  <a:gd name="T65" fmla="*/ 14 h 22"/>
                  <a:gd name="T66" fmla="*/ 20 w 25"/>
                  <a:gd name="T67" fmla="*/ 13 h 22"/>
                  <a:gd name="T68" fmla="*/ 13 w 25"/>
                  <a:gd name="T69" fmla="*/ 17 h 22"/>
                  <a:gd name="T70" fmla="*/ 20 w 25"/>
                  <a:gd name="T71" fmla="*/ 11 h 22"/>
                  <a:gd name="T72" fmla="*/ 19 w 25"/>
                  <a:gd name="T73" fmla="*/ 11 h 22"/>
                  <a:gd name="T74" fmla="*/ 11 w 25"/>
                  <a:gd name="T75" fmla="*/ 16 h 22"/>
                  <a:gd name="T76" fmla="*/ 20 w 25"/>
                  <a:gd name="T77" fmla="*/ 7 h 22"/>
                  <a:gd name="T78" fmla="*/ 20 w 25"/>
                  <a:gd name="T79" fmla="*/ 7 h 22"/>
                  <a:gd name="T80" fmla="*/ 22 w 25"/>
                  <a:gd name="T81" fmla="*/ 12 h 22"/>
                  <a:gd name="T82" fmla="*/ 14 w 25"/>
                  <a:gd name="T83" fmla="*/ 5 h 22"/>
                  <a:gd name="T84" fmla="*/ 15 w 25"/>
                  <a:gd name="T85" fmla="*/ 5 h 22"/>
                  <a:gd name="T86" fmla="*/ 8 w 25"/>
                  <a:gd name="T87" fmla="*/ 10 h 22"/>
                  <a:gd name="T88" fmla="*/ 14 w 25"/>
                  <a:gd name="T89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5" h="22">
                    <a:moveTo>
                      <a:pt x="13" y="22"/>
                    </a:moveTo>
                    <a:cubicBezTo>
                      <a:pt x="13" y="22"/>
                      <a:pt x="13" y="22"/>
                      <a:pt x="13" y="22"/>
                    </a:cubicBezTo>
                    <a:cubicBezTo>
                      <a:pt x="19" y="22"/>
                      <a:pt x="24" y="18"/>
                      <a:pt x="24" y="12"/>
                    </a:cubicBezTo>
                    <a:cubicBezTo>
                      <a:pt x="25" y="7"/>
                      <a:pt x="21" y="3"/>
                      <a:pt x="16" y="2"/>
                    </a:cubicBezTo>
                    <a:cubicBezTo>
                      <a:pt x="3" y="0"/>
                      <a:pt x="0" y="19"/>
                      <a:pt x="13" y="22"/>
                    </a:cubicBezTo>
                    <a:close/>
                    <a:moveTo>
                      <a:pt x="7" y="11"/>
                    </a:moveTo>
                    <a:cubicBezTo>
                      <a:pt x="7" y="11"/>
                      <a:pt x="8" y="11"/>
                      <a:pt x="8" y="11"/>
                    </a:cubicBezTo>
                    <a:cubicBezTo>
                      <a:pt x="10" y="9"/>
                      <a:pt x="12" y="8"/>
                      <a:pt x="15" y="6"/>
                    </a:cubicBezTo>
                    <a:cubicBezTo>
                      <a:pt x="13" y="9"/>
                      <a:pt x="10" y="10"/>
                      <a:pt x="7" y="12"/>
                    </a:cubicBezTo>
                    <a:cubicBezTo>
                      <a:pt x="7" y="12"/>
                      <a:pt x="7" y="11"/>
                      <a:pt x="7" y="11"/>
                    </a:cubicBezTo>
                    <a:close/>
                    <a:moveTo>
                      <a:pt x="19" y="7"/>
                    </a:moveTo>
                    <a:cubicBezTo>
                      <a:pt x="15" y="9"/>
                      <a:pt x="12" y="12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0" y="11"/>
                      <a:pt x="14" y="9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7" y="5"/>
                      <a:pt x="19" y="6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lose/>
                    <a:moveTo>
                      <a:pt x="17" y="9"/>
                    </a:moveTo>
                    <a:cubicBezTo>
                      <a:pt x="14" y="11"/>
                      <a:pt x="12" y="14"/>
                      <a:pt x="9" y="16"/>
                    </a:cubicBezTo>
                    <a:cubicBezTo>
                      <a:pt x="8" y="16"/>
                      <a:pt x="8" y="15"/>
                      <a:pt x="8" y="14"/>
                    </a:cubicBezTo>
                    <a:cubicBezTo>
                      <a:pt x="11" y="13"/>
                      <a:pt x="14" y="11"/>
                      <a:pt x="17" y="9"/>
                    </a:cubicBezTo>
                    <a:close/>
                    <a:moveTo>
                      <a:pt x="10" y="17"/>
                    </a:moveTo>
                    <a:cubicBezTo>
                      <a:pt x="12" y="16"/>
                      <a:pt x="15" y="14"/>
                      <a:pt x="17" y="13"/>
                    </a:cubicBezTo>
                    <a:cubicBezTo>
                      <a:pt x="15" y="14"/>
                      <a:pt x="13" y="16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0" y="17"/>
                      <a:pt x="10" y="17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7" y="19"/>
                      <a:pt x="13" y="19"/>
                    </a:cubicBezTo>
                    <a:cubicBezTo>
                      <a:pt x="13" y="19"/>
                      <a:pt x="12" y="19"/>
                      <a:pt x="12" y="18"/>
                    </a:cubicBezTo>
                    <a:cubicBezTo>
                      <a:pt x="14" y="17"/>
                      <a:pt x="17" y="16"/>
                      <a:pt x="19" y="14"/>
                    </a:cubicBezTo>
                    <a:cubicBezTo>
                      <a:pt x="18" y="15"/>
                      <a:pt x="17" y="16"/>
                      <a:pt x="16" y="16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8" y="16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8" y="14"/>
                      <a:pt x="16" y="16"/>
                      <a:pt x="13" y="17"/>
                    </a:cubicBezTo>
                    <a:cubicBezTo>
                      <a:pt x="15" y="15"/>
                      <a:pt x="18" y="13"/>
                      <a:pt x="20" y="11"/>
                    </a:cubicBezTo>
                    <a:cubicBezTo>
                      <a:pt x="20" y="11"/>
                      <a:pt x="20" y="10"/>
                      <a:pt x="19" y="11"/>
                    </a:cubicBezTo>
                    <a:cubicBezTo>
                      <a:pt x="16" y="12"/>
                      <a:pt x="14" y="14"/>
                      <a:pt x="11" y="16"/>
                    </a:cubicBezTo>
                    <a:cubicBezTo>
                      <a:pt x="14" y="13"/>
                      <a:pt x="17" y="10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8"/>
                      <a:pt x="22" y="10"/>
                      <a:pt x="22" y="12"/>
                    </a:cubicBezTo>
                    <a:close/>
                    <a:moveTo>
                      <a:pt x="14" y="5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3" y="7"/>
                      <a:pt x="10" y="8"/>
                      <a:pt x="8" y="10"/>
                    </a:cubicBezTo>
                    <a:cubicBezTo>
                      <a:pt x="8" y="7"/>
                      <a:pt x="11" y="5"/>
                      <a:pt x="14" y="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4" name="Freeform 81"/>
              <p:cNvSpPr>
                <a:spLocks noEditPoints="1"/>
              </p:cNvSpPr>
              <p:nvPr/>
            </p:nvSpPr>
            <p:spPr bwMode="auto">
              <a:xfrm>
                <a:off x="628081" y="1545780"/>
                <a:ext cx="455678" cy="540912"/>
              </a:xfrm>
              <a:custGeom>
                <a:avLst/>
                <a:gdLst>
                  <a:gd name="T0" fmla="*/ 81 w 235"/>
                  <a:gd name="T1" fmla="*/ 20 h 279"/>
                  <a:gd name="T2" fmla="*/ 57 w 235"/>
                  <a:gd name="T3" fmla="*/ 89 h 279"/>
                  <a:gd name="T4" fmla="*/ 54 w 235"/>
                  <a:gd name="T5" fmla="*/ 106 h 279"/>
                  <a:gd name="T6" fmla="*/ 49 w 235"/>
                  <a:gd name="T7" fmla="*/ 89 h 279"/>
                  <a:gd name="T8" fmla="*/ 96 w 235"/>
                  <a:gd name="T9" fmla="*/ 97 h 279"/>
                  <a:gd name="T10" fmla="*/ 64 w 235"/>
                  <a:gd name="T11" fmla="*/ 99 h 279"/>
                  <a:gd name="T12" fmla="*/ 94 w 235"/>
                  <a:gd name="T13" fmla="*/ 112 h 279"/>
                  <a:gd name="T14" fmla="*/ 93 w 235"/>
                  <a:gd name="T15" fmla="*/ 133 h 279"/>
                  <a:gd name="T16" fmla="*/ 132 w 235"/>
                  <a:gd name="T17" fmla="*/ 155 h 279"/>
                  <a:gd name="T18" fmla="*/ 110 w 235"/>
                  <a:gd name="T19" fmla="*/ 161 h 279"/>
                  <a:gd name="T20" fmla="*/ 100 w 235"/>
                  <a:gd name="T21" fmla="*/ 163 h 279"/>
                  <a:gd name="T22" fmla="*/ 78 w 235"/>
                  <a:gd name="T23" fmla="*/ 141 h 279"/>
                  <a:gd name="T24" fmla="*/ 57 w 235"/>
                  <a:gd name="T25" fmla="*/ 123 h 279"/>
                  <a:gd name="T26" fmla="*/ 60 w 235"/>
                  <a:gd name="T27" fmla="*/ 118 h 279"/>
                  <a:gd name="T28" fmla="*/ 87 w 235"/>
                  <a:gd name="T29" fmla="*/ 120 h 279"/>
                  <a:gd name="T30" fmla="*/ 65 w 235"/>
                  <a:gd name="T31" fmla="*/ 100 h 279"/>
                  <a:gd name="T32" fmla="*/ 116 w 235"/>
                  <a:gd name="T33" fmla="*/ 108 h 279"/>
                  <a:gd name="T34" fmla="*/ 45 w 235"/>
                  <a:gd name="T35" fmla="*/ 78 h 279"/>
                  <a:gd name="T36" fmla="*/ 28 w 235"/>
                  <a:gd name="T37" fmla="*/ 95 h 279"/>
                  <a:gd name="T38" fmla="*/ 21 w 235"/>
                  <a:gd name="T39" fmla="*/ 111 h 279"/>
                  <a:gd name="T40" fmla="*/ 31 w 235"/>
                  <a:gd name="T41" fmla="*/ 88 h 279"/>
                  <a:gd name="T42" fmla="*/ 50 w 235"/>
                  <a:gd name="T43" fmla="*/ 76 h 279"/>
                  <a:gd name="T44" fmla="*/ 148 w 235"/>
                  <a:gd name="T45" fmla="*/ 65 h 279"/>
                  <a:gd name="T46" fmla="*/ 102 w 235"/>
                  <a:gd name="T47" fmla="*/ 51 h 279"/>
                  <a:gd name="T48" fmla="*/ 71 w 235"/>
                  <a:gd name="T49" fmla="*/ 40 h 279"/>
                  <a:gd name="T50" fmla="*/ 65 w 235"/>
                  <a:gd name="T51" fmla="*/ 46 h 279"/>
                  <a:gd name="T52" fmla="*/ 68 w 235"/>
                  <a:gd name="T53" fmla="*/ 57 h 279"/>
                  <a:gd name="T54" fmla="*/ 68 w 235"/>
                  <a:gd name="T55" fmla="*/ 72 h 279"/>
                  <a:gd name="T56" fmla="*/ 134 w 235"/>
                  <a:gd name="T57" fmla="*/ 89 h 279"/>
                  <a:gd name="T58" fmla="*/ 144 w 235"/>
                  <a:gd name="T59" fmla="*/ 80 h 279"/>
                  <a:gd name="T60" fmla="*/ 130 w 235"/>
                  <a:gd name="T61" fmla="*/ 67 h 279"/>
                  <a:gd name="T62" fmla="*/ 132 w 235"/>
                  <a:gd name="T63" fmla="*/ 85 h 279"/>
                  <a:gd name="T64" fmla="*/ 61 w 235"/>
                  <a:gd name="T65" fmla="*/ 72 h 279"/>
                  <a:gd name="T66" fmla="*/ 53 w 235"/>
                  <a:gd name="T67" fmla="*/ 60 h 279"/>
                  <a:gd name="T68" fmla="*/ 58 w 235"/>
                  <a:gd name="T69" fmla="*/ 36 h 279"/>
                  <a:gd name="T70" fmla="*/ 73 w 235"/>
                  <a:gd name="T71" fmla="*/ 27 h 279"/>
                  <a:gd name="T72" fmla="*/ 98 w 235"/>
                  <a:gd name="T73" fmla="*/ 38 h 279"/>
                  <a:gd name="T74" fmla="*/ 97 w 235"/>
                  <a:gd name="T75" fmla="*/ 29 h 279"/>
                  <a:gd name="T76" fmla="*/ 110 w 235"/>
                  <a:gd name="T77" fmla="*/ 38 h 279"/>
                  <a:gd name="T78" fmla="*/ 84 w 235"/>
                  <a:gd name="T79" fmla="*/ 34 h 279"/>
                  <a:gd name="T80" fmla="*/ 223 w 235"/>
                  <a:gd name="T81" fmla="*/ 127 h 279"/>
                  <a:gd name="T82" fmla="*/ 218 w 235"/>
                  <a:gd name="T83" fmla="*/ 128 h 279"/>
                  <a:gd name="T84" fmla="*/ 210 w 235"/>
                  <a:gd name="T85" fmla="*/ 62 h 279"/>
                  <a:gd name="T86" fmla="*/ 222 w 235"/>
                  <a:gd name="T87" fmla="*/ 92 h 279"/>
                  <a:gd name="T88" fmla="*/ 224 w 235"/>
                  <a:gd name="T89" fmla="*/ 115 h 279"/>
                  <a:gd name="T90" fmla="*/ 206 w 235"/>
                  <a:gd name="T91" fmla="*/ 114 h 279"/>
                  <a:gd name="T92" fmla="*/ 202 w 235"/>
                  <a:gd name="T93" fmla="*/ 90 h 279"/>
                  <a:gd name="T94" fmla="*/ 209 w 235"/>
                  <a:gd name="T95" fmla="*/ 73 h 279"/>
                  <a:gd name="T96" fmla="*/ 37 w 235"/>
                  <a:gd name="T97" fmla="*/ 96 h 279"/>
                  <a:gd name="T98" fmla="*/ 120 w 235"/>
                  <a:gd name="T99" fmla="*/ 43 h 279"/>
                  <a:gd name="T100" fmla="*/ 184 w 235"/>
                  <a:gd name="T101" fmla="*/ 34 h 279"/>
                  <a:gd name="T102" fmla="*/ 115 w 235"/>
                  <a:gd name="T103" fmla="*/ 227 h 279"/>
                  <a:gd name="T104" fmla="*/ 169 w 235"/>
                  <a:gd name="T105" fmla="*/ 273 h 279"/>
                  <a:gd name="T106" fmla="*/ 59 w 235"/>
                  <a:gd name="T107" fmla="*/ 262 h 279"/>
                  <a:gd name="T108" fmla="*/ 101 w 235"/>
                  <a:gd name="T109" fmla="*/ 272 h 279"/>
                  <a:gd name="T110" fmla="*/ 146 w 235"/>
                  <a:gd name="T111" fmla="*/ 275 h 279"/>
                  <a:gd name="T112" fmla="*/ 124 w 235"/>
                  <a:gd name="T113" fmla="*/ 233 h 279"/>
                  <a:gd name="T114" fmla="*/ 133 w 235"/>
                  <a:gd name="T115" fmla="*/ 238 h 279"/>
                  <a:gd name="T116" fmla="*/ 178 w 235"/>
                  <a:gd name="T117" fmla="*/ 260 h 279"/>
                  <a:gd name="T118" fmla="*/ 103 w 235"/>
                  <a:gd name="T119" fmla="*/ 254 h 279"/>
                  <a:gd name="T120" fmla="*/ 70 w 235"/>
                  <a:gd name="T121" fmla="*/ 270 h 279"/>
                  <a:gd name="T122" fmla="*/ 117 w 235"/>
                  <a:gd name="T123" fmla="*/ 222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79">
                    <a:moveTo>
                      <a:pt x="7" y="94"/>
                    </a:moveTo>
                    <a:cubicBezTo>
                      <a:pt x="0" y="132"/>
                      <a:pt x="16" y="175"/>
                      <a:pt x="48" y="199"/>
                    </a:cubicBezTo>
                    <a:cubicBezTo>
                      <a:pt x="62" y="208"/>
                      <a:pt x="77" y="215"/>
                      <a:pt x="94" y="218"/>
                    </a:cubicBezTo>
                    <a:cubicBezTo>
                      <a:pt x="100" y="220"/>
                      <a:pt x="107" y="221"/>
                      <a:pt x="114" y="221"/>
                    </a:cubicBezTo>
                    <a:cubicBezTo>
                      <a:pt x="112" y="228"/>
                      <a:pt x="109" y="235"/>
                      <a:pt x="111" y="243"/>
                    </a:cubicBezTo>
                    <a:cubicBezTo>
                      <a:pt x="92" y="246"/>
                      <a:pt x="71" y="250"/>
                      <a:pt x="56" y="261"/>
                    </a:cubicBezTo>
                    <a:cubicBezTo>
                      <a:pt x="53" y="263"/>
                      <a:pt x="49" y="268"/>
                      <a:pt x="53" y="271"/>
                    </a:cubicBezTo>
                    <a:cubicBezTo>
                      <a:pt x="57" y="274"/>
                      <a:pt x="62" y="275"/>
                      <a:pt x="67" y="276"/>
                    </a:cubicBezTo>
                    <a:cubicBezTo>
                      <a:pt x="85" y="279"/>
                      <a:pt x="103" y="279"/>
                      <a:pt x="121" y="279"/>
                    </a:cubicBezTo>
                    <a:cubicBezTo>
                      <a:pt x="139" y="279"/>
                      <a:pt x="156" y="278"/>
                      <a:pt x="174" y="275"/>
                    </a:cubicBezTo>
                    <a:cubicBezTo>
                      <a:pt x="178" y="275"/>
                      <a:pt x="187" y="274"/>
                      <a:pt x="190" y="270"/>
                    </a:cubicBezTo>
                    <a:cubicBezTo>
                      <a:pt x="193" y="266"/>
                      <a:pt x="183" y="260"/>
                      <a:pt x="180" y="258"/>
                    </a:cubicBezTo>
                    <a:cubicBezTo>
                      <a:pt x="173" y="252"/>
                      <a:pt x="163" y="249"/>
                      <a:pt x="154" y="247"/>
                    </a:cubicBezTo>
                    <a:cubicBezTo>
                      <a:pt x="148" y="245"/>
                      <a:pt x="141" y="245"/>
                      <a:pt x="135" y="243"/>
                    </a:cubicBezTo>
                    <a:cubicBezTo>
                      <a:pt x="135" y="243"/>
                      <a:pt x="135" y="243"/>
                      <a:pt x="135" y="243"/>
                    </a:cubicBezTo>
                    <a:cubicBezTo>
                      <a:pt x="137" y="236"/>
                      <a:pt x="132" y="228"/>
                      <a:pt x="130" y="221"/>
                    </a:cubicBezTo>
                    <a:cubicBezTo>
                      <a:pt x="141" y="220"/>
                      <a:pt x="152" y="219"/>
                      <a:pt x="162" y="215"/>
                    </a:cubicBezTo>
                    <a:cubicBezTo>
                      <a:pt x="165" y="220"/>
                      <a:pt x="169" y="224"/>
                      <a:pt x="174" y="221"/>
                    </a:cubicBezTo>
                    <a:cubicBezTo>
                      <a:pt x="180" y="216"/>
                      <a:pt x="169" y="206"/>
                      <a:pt x="167" y="201"/>
                    </a:cubicBezTo>
                    <a:cubicBezTo>
                      <a:pt x="185" y="193"/>
                      <a:pt x="201" y="180"/>
                      <a:pt x="212" y="163"/>
                    </a:cubicBezTo>
                    <a:cubicBezTo>
                      <a:pt x="235" y="127"/>
                      <a:pt x="231" y="80"/>
                      <a:pt x="204" y="48"/>
                    </a:cubicBezTo>
                    <a:cubicBezTo>
                      <a:pt x="175" y="16"/>
                      <a:pt x="128" y="3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5" y="12"/>
                      <a:pt x="84" y="0"/>
                      <a:pt x="75" y="4"/>
                    </a:cubicBezTo>
                    <a:cubicBezTo>
                      <a:pt x="72" y="6"/>
                      <a:pt x="72" y="8"/>
                      <a:pt x="72" y="10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55" y="18"/>
                      <a:pt x="40" y="28"/>
                      <a:pt x="29" y="43"/>
                    </a:cubicBezTo>
                    <a:cubicBezTo>
                      <a:pt x="19" y="58"/>
                      <a:pt x="11" y="76"/>
                      <a:pt x="7" y="94"/>
                    </a:cubicBezTo>
                    <a:close/>
                    <a:moveTo>
                      <a:pt x="85" y="18"/>
                    </a:moveTo>
                    <a:cubicBezTo>
                      <a:pt x="84" y="19"/>
                      <a:pt x="82" y="19"/>
                      <a:pt x="81" y="20"/>
                    </a:cubicBezTo>
                    <a:cubicBezTo>
                      <a:pt x="79" y="17"/>
                      <a:pt x="71" y="8"/>
                      <a:pt x="78" y="6"/>
                    </a:cubicBezTo>
                    <a:cubicBezTo>
                      <a:pt x="83" y="5"/>
                      <a:pt x="83" y="15"/>
                      <a:pt x="85" y="18"/>
                    </a:cubicBezTo>
                    <a:close/>
                    <a:moveTo>
                      <a:pt x="58" y="86"/>
                    </a:moveTo>
                    <a:cubicBezTo>
                      <a:pt x="56" y="85"/>
                      <a:pt x="55" y="85"/>
                      <a:pt x="53" y="84"/>
                    </a:cubicBezTo>
                    <a:cubicBezTo>
                      <a:pt x="50" y="83"/>
                      <a:pt x="57" y="84"/>
                      <a:pt x="59" y="84"/>
                    </a:cubicBezTo>
                    <a:cubicBezTo>
                      <a:pt x="58" y="85"/>
                      <a:pt x="58" y="85"/>
                      <a:pt x="58" y="86"/>
                    </a:cubicBezTo>
                    <a:close/>
                    <a:moveTo>
                      <a:pt x="57" y="101"/>
                    </a:moveTo>
                    <a:cubicBezTo>
                      <a:pt x="53" y="99"/>
                      <a:pt x="49" y="100"/>
                      <a:pt x="45" y="99"/>
                    </a:cubicBezTo>
                    <a:cubicBezTo>
                      <a:pt x="41" y="97"/>
                      <a:pt x="46" y="98"/>
                      <a:pt x="47" y="98"/>
                    </a:cubicBezTo>
                    <a:cubicBezTo>
                      <a:pt x="49" y="99"/>
                      <a:pt x="50" y="99"/>
                      <a:pt x="51" y="99"/>
                    </a:cubicBezTo>
                    <a:cubicBezTo>
                      <a:pt x="53" y="99"/>
                      <a:pt x="55" y="100"/>
                      <a:pt x="57" y="99"/>
                    </a:cubicBezTo>
                    <a:cubicBezTo>
                      <a:pt x="57" y="100"/>
                      <a:pt x="57" y="100"/>
                      <a:pt x="57" y="101"/>
                    </a:cubicBezTo>
                    <a:close/>
                    <a:moveTo>
                      <a:pt x="57" y="97"/>
                    </a:moveTo>
                    <a:cubicBezTo>
                      <a:pt x="57" y="98"/>
                      <a:pt x="57" y="98"/>
                      <a:pt x="57" y="98"/>
                    </a:cubicBezTo>
                    <a:cubicBezTo>
                      <a:pt x="53" y="97"/>
                      <a:pt x="49" y="96"/>
                      <a:pt x="46" y="95"/>
                    </a:cubicBezTo>
                    <a:cubicBezTo>
                      <a:pt x="48" y="95"/>
                      <a:pt x="51" y="96"/>
                      <a:pt x="53" y="96"/>
                    </a:cubicBezTo>
                    <a:cubicBezTo>
                      <a:pt x="54" y="96"/>
                      <a:pt x="55" y="97"/>
                      <a:pt x="57" y="97"/>
                    </a:cubicBezTo>
                    <a:cubicBezTo>
                      <a:pt x="57" y="97"/>
                      <a:pt x="57" y="97"/>
                      <a:pt x="57" y="97"/>
                    </a:cubicBezTo>
                    <a:close/>
                    <a:moveTo>
                      <a:pt x="57" y="96"/>
                    </a:moveTo>
                    <a:cubicBezTo>
                      <a:pt x="54" y="94"/>
                      <a:pt x="51" y="93"/>
                      <a:pt x="48" y="92"/>
                    </a:cubicBezTo>
                    <a:cubicBezTo>
                      <a:pt x="51" y="93"/>
                      <a:pt x="54" y="93"/>
                      <a:pt x="57" y="93"/>
                    </a:cubicBezTo>
                    <a:cubicBezTo>
                      <a:pt x="57" y="94"/>
                      <a:pt x="57" y="95"/>
                      <a:pt x="57" y="96"/>
                    </a:cubicBezTo>
                    <a:close/>
                    <a:moveTo>
                      <a:pt x="51" y="90"/>
                    </a:moveTo>
                    <a:cubicBezTo>
                      <a:pt x="50" y="89"/>
                      <a:pt x="55" y="90"/>
                      <a:pt x="54" y="90"/>
                    </a:cubicBezTo>
                    <a:cubicBezTo>
                      <a:pt x="55" y="90"/>
                      <a:pt x="56" y="90"/>
                      <a:pt x="57" y="90"/>
                    </a:cubicBezTo>
                    <a:cubicBezTo>
                      <a:pt x="57" y="90"/>
                      <a:pt x="57" y="91"/>
                      <a:pt x="57" y="92"/>
                    </a:cubicBezTo>
                    <a:cubicBezTo>
                      <a:pt x="55" y="91"/>
                      <a:pt x="53" y="91"/>
                      <a:pt x="51" y="90"/>
                    </a:cubicBezTo>
                    <a:close/>
                    <a:moveTo>
                      <a:pt x="49" y="88"/>
                    </a:moveTo>
                    <a:cubicBezTo>
                      <a:pt x="50" y="88"/>
                      <a:pt x="50" y="87"/>
                      <a:pt x="50" y="86"/>
                    </a:cubicBezTo>
                    <a:cubicBezTo>
                      <a:pt x="52" y="87"/>
                      <a:pt x="55" y="89"/>
                      <a:pt x="57" y="89"/>
                    </a:cubicBezTo>
                    <a:cubicBezTo>
                      <a:pt x="55" y="89"/>
                      <a:pt x="52" y="89"/>
                      <a:pt x="49" y="88"/>
                    </a:cubicBezTo>
                    <a:close/>
                    <a:moveTo>
                      <a:pt x="50" y="83"/>
                    </a:moveTo>
                    <a:cubicBezTo>
                      <a:pt x="50" y="83"/>
                      <a:pt x="50" y="83"/>
                      <a:pt x="50" y="83"/>
                    </a:cubicBezTo>
                    <a:cubicBezTo>
                      <a:pt x="51" y="84"/>
                      <a:pt x="53" y="84"/>
                      <a:pt x="54" y="85"/>
                    </a:cubicBezTo>
                    <a:cubicBezTo>
                      <a:pt x="55" y="85"/>
                      <a:pt x="61" y="87"/>
                      <a:pt x="56" y="86"/>
                    </a:cubicBezTo>
                    <a:cubicBezTo>
                      <a:pt x="54" y="86"/>
                      <a:pt x="52" y="85"/>
                      <a:pt x="50" y="86"/>
                    </a:cubicBezTo>
                    <a:cubicBezTo>
                      <a:pt x="50" y="85"/>
                      <a:pt x="50" y="85"/>
                      <a:pt x="50" y="85"/>
                    </a:cubicBezTo>
                    <a:cubicBezTo>
                      <a:pt x="50" y="84"/>
                      <a:pt x="50" y="84"/>
                      <a:pt x="50" y="83"/>
                    </a:cubicBezTo>
                    <a:close/>
                    <a:moveTo>
                      <a:pt x="58" y="87"/>
                    </a:moveTo>
                    <a:cubicBezTo>
                      <a:pt x="58" y="88"/>
                      <a:pt x="58" y="88"/>
                      <a:pt x="57" y="88"/>
                    </a:cubicBezTo>
                    <a:cubicBezTo>
                      <a:pt x="57" y="88"/>
                      <a:pt x="56" y="88"/>
                      <a:pt x="55" y="88"/>
                    </a:cubicBezTo>
                    <a:cubicBezTo>
                      <a:pt x="55" y="87"/>
                      <a:pt x="51" y="86"/>
                      <a:pt x="53" y="86"/>
                    </a:cubicBezTo>
                    <a:cubicBezTo>
                      <a:pt x="55" y="87"/>
                      <a:pt x="56" y="87"/>
                      <a:pt x="58" y="87"/>
                    </a:cubicBezTo>
                    <a:close/>
                    <a:moveTo>
                      <a:pt x="56" y="106"/>
                    </a:moveTo>
                    <a:cubicBezTo>
                      <a:pt x="54" y="106"/>
                      <a:pt x="52" y="105"/>
                      <a:pt x="50" y="105"/>
                    </a:cubicBezTo>
                    <a:cubicBezTo>
                      <a:pt x="48" y="104"/>
                      <a:pt x="46" y="104"/>
                      <a:pt x="45" y="103"/>
                    </a:cubicBezTo>
                    <a:cubicBezTo>
                      <a:pt x="43" y="102"/>
                      <a:pt x="40" y="101"/>
                      <a:pt x="45" y="102"/>
                    </a:cubicBezTo>
                    <a:cubicBezTo>
                      <a:pt x="49" y="103"/>
                      <a:pt x="53" y="104"/>
                      <a:pt x="57" y="103"/>
                    </a:cubicBezTo>
                    <a:cubicBezTo>
                      <a:pt x="57" y="104"/>
                      <a:pt x="56" y="105"/>
                      <a:pt x="56" y="106"/>
                    </a:cubicBezTo>
                    <a:close/>
                    <a:moveTo>
                      <a:pt x="46" y="107"/>
                    </a:moveTo>
                    <a:cubicBezTo>
                      <a:pt x="47" y="107"/>
                      <a:pt x="48" y="107"/>
                      <a:pt x="49" y="107"/>
                    </a:cubicBezTo>
                    <a:cubicBezTo>
                      <a:pt x="51" y="107"/>
                      <a:pt x="53" y="108"/>
                      <a:pt x="55" y="108"/>
                    </a:cubicBezTo>
                    <a:cubicBezTo>
                      <a:pt x="54" y="109"/>
                      <a:pt x="53" y="109"/>
                      <a:pt x="51" y="109"/>
                    </a:cubicBezTo>
                    <a:cubicBezTo>
                      <a:pt x="50" y="109"/>
                      <a:pt x="49" y="109"/>
                      <a:pt x="47" y="108"/>
                    </a:cubicBezTo>
                    <a:cubicBezTo>
                      <a:pt x="46" y="108"/>
                      <a:pt x="44" y="108"/>
                      <a:pt x="43" y="107"/>
                    </a:cubicBezTo>
                    <a:cubicBezTo>
                      <a:pt x="41" y="105"/>
                      <a:pt x="46" y="107"/>
                      <a:pt x="46" y="107"/>
                    </a:cubicBezTo>
                    <a:close/>
                    <a:moveTo>
                      <a:pt x="41" y="102"/>
                    </a:moveTo>
                    <a:cubicBezTo>
                      <a:pt x="41" y="102"/>
                      <a:pt x="41" y="102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ubicBezTo>
                      <a:pt x="45" y="104"/>
                      <a:pt x="49" y="105"/>
                      <a:pt x="54" y="106"/>
                    </a:cubicBezTo>
                    <a:cubicBezTo>
                      <a:pt x="54" y="107"/>
                      <a:pt x="55" y="107"/>
                      <a:pt x="56" y="107"/>
                    </a:cubicBezTo>
                    <a:cubicBezTo>
                      <a:pt x="56" y="107"/>
                      <a:pt x="55" y="107"/>
                      <a:pt x="55" y="107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53" y="107"/>
                      <a:pt x="52" y="107"/>
                      <a:pt x="50" y="106"/>
                    </a:cubicBezTo>
                    <a:cubicBezTo>
                      <a:pt x="47" y="106"/>
                      <a:pt x="44" y="106"/>
                      <a:pt x="41" y="105"/>
                    </a:cubicBezTo>
                    <a:cubicBezTo>
                      <a:pt x="41" y="105"/>
                      <a:pt x="41" y="105"/>
                      <a:pt x="41" y="105"/>
                    </a:cubicBezTo>
                    <a:cubicBezTo>
                      <a:pt x="40" y="104"/>
                      <a:pt x="40" y="103"/>
                      <a:pt x="41" y="102"/>
                    </a:cubicBezTo>
                    <a:close/>
                    <a:moveTo>
                      <a:pt x="41" y="101"/>
                    </a:moveTo>
                    <a:cubicBezTo>
                      <a:pt x="42" y="100"/>
                      <a:pt x="42" y="99"/>
                      <a:pt x="43" y="98"/>
                    </a:cubicBezTo>
                    <a:cubicBezTo>
                      <a:pt x="46" y="100"/>
                      <a:pt x="50" y="100"/>
                      <a:pt x="54" y="101"/>
                    </a:cubicBezTo>
                    <a:cubicBezTo>
                      <a:pt x="55" y="101"/>
                      <a:pt x="56" y="101"/>
                      <a:pt x="57" y="102"/>
                    </a:cubicBezTo>
                    <a:cubicBezTo>
                      <a:pt x="57" y="102"/>
                      <a:pt x="57" y="102"/>
                      <a:pt x="57" y="103"/>
                    </a:cubicBezTo>
                    <a:cubicBezTo>
                      <a:pt x="56" y="103"/>
                      <a:pt x="56" y="103"/>
                      <a:pt x="55" y="103"/>
                    </a:cubicBezTo>
                    <a:cubicBezTo>
                      <a:pt x="53" y="103"/>
                      <a:pt x="51" y="102"/>
                      <a:pt x="50" y="102"/>
                    </a:cubicBezTo>
                    <a:cubicBezTo>
                      <a:pt x="47" y="101"/>
                      <a:pt x="44" y="101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lose/>
                    <a:moveTo>
                      <a:pt x="44" y="97"/>
                    </a:moveTo>
                    <a:cubicBezTo>
                      <a:pt x="44" y="96"/>
                      <a:pt x="44" y="96"/>
                      <a:pt x="45" y="95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7" y="96"/>
                      <a:pt x="49" y="97"/>
                      <a:pt x="51" y="97"/>
                    </a:cubicBezTo>
                    <a:cubicBezTo>
                      <a:pt x="52" y="98"/>
                      <a:pt x="54" y="98"/>
                      <a:pt x="55" y="98"/>
                    </a:cubicBezTo>
                    <a:cubicBezTo>
                      <a:pt x="57" y="99"/>
                      <a:pt x="57" y="99"/>
                      <a:pt x="56" y="99"/>
                    </a:cubicBezTo>
                    <a:cubicBezTo>
                      <a:pt x="52" y="99"/>
                      <a:pt x="48" y="97"/>
                      <a:pt x="44" y="97"/>
                    </a:cubicBezTo>
                    <a:close/>
                    <a:moveTo>
                      <a:pt x="46" y="94"/>
                    </a:moveTo>
                    <a:cubicBezTo>
                      <a:pt x="46" y="93"/>
                      <a:pt x="47" y="93"/>
                      <a:pt x="47" y="92"/>
                    </a:cubicBezTo>
                    <a:cubicBezTo>
                      <a:pt x="49" y="93"/>
                      <a:pt x="51" y="94"/>
                      <a:pt x="54" y="95"/>
                    </a:cubicBezTo>
                    <a:cubicBezTo>
                      <a:pt x="54" y="95"/>
                      <a:pt x="59" y="97"/>
                      <a:pt x="55" y="96"/>
                    </a:cubicBezTo>
                    <a:cubicBezTo>
                      <a:pt x="52" y="95"/>
                      <a:pt x="49" y="94"/>
                      <a:pt x="46" y="94"/>
                    </a:cubicBezTo>
                    <a:close/>
                    <a:moveTo>
                      <a:pt x="47" y="92"/>
                    </a:moveTo>
                    <a:cubicBezTo>
                      <a:pt x="48" y="91"/>
                      <a:pt x="48" y="90"/>
                      <a:pt x="49" y="89"/>
                    </a:cubicBezTo>
                    <a:cubicBezTo>
                      <a:pt x="51" y="90"/>
                      <a:pt x="53" y="91"/>
                      <a:pt x="55" y="91"/>
                    </a:cubicBezTo>
                    <a:cubicBezTo>
                      <a:pt x="58" y="93"/>
                      <a:pt x="54" y="92"/>
                      <a:pt x="53" y="92"/>
                    </a:cubicBezTo>
                    <a:cubicBezTo>
                      <a:pt x="51" y="92"/>
                      <a:pt x="49" y="92"/>
                      <a:pt x="47" y="92"/>
                    </a:cubicBezTo>
                    <a:close/>
                    <a:moveTo>
                      <a:pt x="45" y="80"/>
                    </a:moveTo>
                    <a:cubicBezTo>
                      <a:pt x="45" y="81"/>
                      <a:pt x="44" y="81"/>
                      <a:pt x="44" y="81"/>
                    </a:cubicBezTo>
                    <a:cubicBezTo>
                      <a:pt x="40" y="80"/>
                      <a:pt x="35" y="78"/>
                      <a:pt x="31" y="77"/>
                    </a:cubicBezTo>
                    <a:cubicBezTo>
                      <a:pt x="27" y="75"/>
                      <a:pt x="32" y="77"/>
                      <a:pt x="33" y="77"/>
                    </a:cubicBezTo>
                    <a:cubicBezTo>
                      <a:pt x="35" y="78"/>
                      <a:pt x="36" y="78"/>
                      <a:pt x="37" y="78"/>
                    </a:cubicBezTo>
                    <a:cubicBezTo>
                      <a:pt x="45" y="79"/>
                      <a:pt x="52" y="82"/>
                      <a:pt x="60" y="82"/>
                    </a:cubicBezTo>
                    <a:cubicBezTo>
                      <a:pt x="59" y="82"/>
                      <a:pt x="59" y="83"/>
                      <a:pt x="59" y="83"/>
                    </a:cubicBezTo>
                    <a:cubicBezTo>
                      <a:pt x="59" y="83"/>
                      <a:pt x="59" y="83"/>
                      <a:pt x="59" y="84"/>
                    </a:cubicBezTo>
                    <a:cubicBezTo>
                      <a:pt x="59" y="83"/>
                      <a:pt x="59" y="83"/>
                      <a:pt x="59" y="83"/>
                    </a:cubicBezTo>
                    <a:cubicBezTo>
                      <a:pt x="56" y="83"/>
                      <a:pt x="53" y="83"/>
                      <a:pt x="50" y="82"/>
                    </a:cubicBezTo>
                    <a:cubicBezTo>
                      <a:pt x="50" y="82"/>
                      <a:pt x="50" y="83"/>
                      <a:pt x="50" y="83"/>
                    </a:cubicBezTo>
                    <a:cubicBezTo>
                      <a:pt x="49" y="81"/>
                      <a:pt x="47" y="80"/>
                      <a:pt x="45" y="80"/>
                    </a:cubicBezTo>
                    <a:close/>
                    <a:moveTo>
                      <a:pt x="86" y="94"/>
                    </a:moveTo>
                    <a:cubicBezTo>
                      <a:pt x="95" y="98"/>
                      <a:pt x="104" y="101"/>
                      <a:pt x="113" y="104"/>
                    </a:cubicBezTo>
                    <a:cubicBezTo>
                      <a:pt x="115" y="104"/>
                      <a:pt x="118" y="105"/>
                      <a:pt x="120" y="106"/>
                    </a:cubicBezTo>
                    <a:cubicBezTo>
                      <a:pt x="120" y="106"/>
                      <a:pt x="120" y="106"/>
                      <a:pt x="120" y="106"/>
                    </a:cubicBezTo>
                    <a:cubicBezTo>
                      <a:pt x="119" y="106"/>
                      <a:pt x="116" y="106"/>
                      <a:pt x="116" y="106"/>
                    </a:cubicBezTo>
                    <a:cubicBezTo>
                      <a:pt x="114" y="105"/>
                      <a:pt x="111" y="104"/>
                      <a:pt x="109" y="103"/>
                    </a:cubicBezTo>
                    <a:cubicBezTo>
                      <a:pt x="102" y="101"/>
                      <a:pt x="96" y="100"/>
                      <a:pt x="89" y="98"/>
                    </a:cubicBezTo>
                    <a:cubicBezTo>
                      <a:pt x="84" y="97"/>
                      <a:pt x="78" y="95"/>
                      <a:pt x="73" y="93"/>
                    </a:cubicBezTo>
                    <a:cubicBezTo>
                      <a:pt x="71" y="92"/>
                      <a:pt x="69" y="91"/>
                      <a:pt x="67" y="91"/>
                    </a:cubicBezTo>
                    <a:cubicBezTo>
                      <a:pt x="67" y="91"/>
                      <a:pt x="67" y="90"/>
                      <a:pt x="67" y="90"/>
                    </a:cubicBezTo>
                    <a:cubicBezTo>
                      <a:pt x="67" y="90"/>
                      <a:pt x="68" y="89"/>
                      <a:pt x="68" y="89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74" y="91"/>
                      <a:pt x="80" y="93"/>
                      <a:pt x="86" y="94"/>
                    </a:cubicBezTo>
                    <a:close/>
                    <a:moveTo>
                      <a:pt x="90" y="96"/>
                    </a:moveTo>
                    <a:cubicBezTo>
                      <a:pt x="92" y="96"/>
                      <a:pt x="94" y="97"/>
                      <a:pt x="96" y="97"/>
                    </a:cubicBezTo>
                    <a:cubicBezTo>
                      <a:pt x="103" y="99"/>
                      <a:pt x="112" y="102"/>
                      <a:pt x="119" y="102"/>
                    </a:cubicBezTo>
                    <a:cubicBezTo>
                      <a:pt x="119" y="103"/>
                      <a:pt x="119" y="104"/>
                      <a:pt x="119" y="105"/>
                    </a:cubicBezTo>
                    <a:cubicBezTo>
                      <a:pt x="117" y="104"/>
                      <a:pt x="114" y="104"/>
                      <a:pt x="111" y="102"/>
                    </a:cubicBezTo>
                    <a:cubicBezTo>
                      <a:pt x="106" y="101"/>
                      <a:pt x="101" y="99"/>
                      <a:pt x="96" y="98"/>
                    </a:cubicBezTo>
                    <a:cubicBezTo>
                      <a:pt x="94" y="97"/>
                      <a:pt x="92" y="96"/>
                      <a:pt x="90" y="96"/>
                    </a:cubicBezTo>
                    <a:close/>
                    <a:moveTo>
                      <a:pt x="120" y="101"/>
                    </a:moveTo>
                    <a:cubicBezTo>
                      <a:pt x="117" y="100"/>
                      <a:pt x="114" y="100"/>
                      <a:pt x="112" y="99"/>
                    </a:cubicBezTo>
                    <a:cubicBezTo>
                      <a:pt x="107" y="98"/>
                      <a:pt x="102" y="96"/>
                      <a:pt x="98" y="95"/>
                    </a:cubicBezTo>
                    <a:cubicBezTo>
                      <a:pt x="89" y="91"/>
                      <a:pt x="78" y="89"/>
                      <a:pt x="70" y="84"/>
                    </a:cubicBezTo>
                    <a:cubicBezTo>
                      <a:pt x="77" y="88"/>
                      <a:pt x="87" y="90"/>
                      <a:pt x="95" y="92"/>
                    </a:cubicBezTo>
                    <a:cubicBezTo>
                      <a:pt x="103" y="94"/>
                      <a:pt x="113" y="95"/>
                      <a:pt x="120" y="99"/>
                    </a:cubicBezTo>
                    <a:cubicBezTo>
                      <a:pt x="120" y="99"/>
                      <a:pt x="120" y="100"/>
                      <a:pt x="120" y="101"/>
                    </a:cubicBezTo>
                    <a:close/>
                    <a:moveTo>
                      <a:pt x="120" y="109"/>
                    </a:moveTo>
                    <a:cubicBezTo>
                      <a:pt x="116" y="107"/>
                      <a:pt x="112" y="107"/>
                      <a:pt x="108" y="105"/>
                    </a:cubicBezTo>
                    <a:cubicBezTo>
                      <a:pt x="103" y="103"/>
                      <a:pt x="98" y="102"/>
                      <a:pt x="93" y="100"/>
                    </a:cubicBezTo>
                    <a:cubicBezTo>
                      <a:pt x="88" y="99"/>
                      <a:pt x="82" y="98"/>
                      <a:pt x="76" y="95"/>
                    </a:cubicBezTo>
                    <a:cubicBezTo>
                      <a:pt x="84" y="97"/>
                      <a:pt x="91" y="99"/>
                      <a:pt x="98" y="101"/>
                    </a:cubicBezTo>
                    <a:cubicBezTo>
                      <a:pt x="102" y="102"/>
                      <a:pt x="107" y="103"/>
                      <a:pt x="111" y="105"/>
                    </a:cubicBezTo>
                    <a:cubicBezTo>
                      <a:pt x="114" y="106"/>
                      <a:pt x="117" y="107"/>
                      <a:pt x="120" y="107"/>
                    </a:cubicBezTo>
                    <a:cubicBezTo>
                      <a:pt x="120" y="107"/>
                      <a:pt x="120" y="108"/>
                      <a:pt x="120" y="109"/>
                    </a:cubicBezTo>
                    <a:close/>
                    <a:moveTo>
                      <a:pt x="122" y="113"/>
                    </a:moveTo>
                    <a:cubicBezTo>
                      <a:pt x="118" y="111"/>
                      <a:pt x="114" y="110"/>
                      <a:pt x="110" y="109"/>
                    </a:cubicBezTo>
                    <a:cubicBezTo>
                      <a:pt x="106" y="108"/>
                      <a:pt x="102" y="106"/>
                      <a:pt x="98" y="104"/>
                    </a:cubicBezTo>
                    <a:cubicBezTo>
                      <a:pt x="102" y="105"/>
                      <a:pt x="106" y="107"/>
                      <a:pt x="110" y="108"/>
                    </a:cubicBezTo>
                    <a:cubicBezTo>
                      <a:pt x="114" y="109"/>
                      <a:pt x="117" y="110"/>
                      <a:pt x="121" y="110"/>
                    </a:cubicBezTo>
                    <a:cubicBezTo>
                      <a:pt x="121" y="111"/>
                      <a:pt x="121" y="112"/>
                      <a:pt x="122" y="113"/>
                    </a:cubicBezTo>
                    <a:close/>
                    <a:moveTo>
                      <a:pt x="123" y="116"/>
                    </a:moveTo>
                    <a:cubicBezTo>
                      <a:pt x="114" y="112"/>
                      <a:pt x="105" y="110"/>
                      <a:pt x="96" y="108"/>
                    </a:cubicBezTo>
                    <a:cubicBezTo>
                      <a:pt x="85" y="105"/>
                      <a:pt x="74" y="102"/>
                      <a:pt x="64" y="99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4" y="98"/>
                      <a:pt x="64" y="98"/>
                      <a:pt x="64" y="98"/>
                    </a:cubicBezTo>
                    <a:cubicBezTo>
                      <a:pt x="75" y="101"/>
                      <a:pt x="86" y="105"/>
                      <a:pt x="97" y="108"/>
                    </a:cubicBezTo>
                    <a:cubicBezTo>
                      <a:pt x="101" y="109"/>
                      <a:pt x="107" y="110"/>
                      <a:pt x="111" y="112"/>
                    </a:cubicBezTo>
                    <a:cubicBezTo>
                      <a:pt x="115" y="113"/>
                      <a:pt x="119" y="114"/>
                      <a:pt x="122" y="114"/>
                    </a:cubicBezTo>
                    <a:cubicBezTo>
                      <a:pt x="123" y="115"/>
                      <a:pt x="123" y="116"/>
                      <a:pt x="123" y="116"/>
                    </a:cubicBezTo>
                    <a:close/>
                    <a:moveTo>
                      <a:pt x="124" y="120"/>
                    </a:moveTo>
                    <a:cubicBezTo>
                      <a:pt x="116" y="116"/>
                      <a:pt x="107" y="113"/>
                      <a:pt x="98" y="110"/>
                    </a:cubicBezTo>
                    <a:cubicBezTo>
                      <a:pt x="91" y="108"/>
                      <a:pt x="84" y="105"/>
                      <a:pt x="76" y="103"/>
                    </a:cubicBezTo>
                    <a:cubicBezTo>
                      <a:pt x="77" y="103"/>
                      <a:pt x="78" y="104"/>
                      <a:pt x="79" y="104"/>
                    </a:cubicBezTo>
                    <a:cubicBezTo>
                      <a:pt x="84" y="105"/>
                      <a:pt x="89" y="107"/>
                      <a:pt x="94" y="108"/>
                    </a:cubicBezTo>
                    <a:cubicBezTo>
                      <a:pt x="104" y="111"/>
                      <a:pt x="114" y="113"/>
                      <a:pt x="123" y="117"/>
                    </a:cubicBezTo>
                    <a:cubicBezTo>
                      <a:pt x="124" y="118"/>
                      <a:pt x="124" y="119"/>
                      <a:pt x="124" y="120"/>
                    </a:cubicBezTo>
                    <a:close/>
                    <a:moveTo>
                      <a:pt x="71" y="110"/>
                    </a:moveTo>
                    <a:cubicBezTo>
                      <a:pt x="78" y="112"/>
                      <a:pt x="84" y="114"/>
                      <a:pt x="90" y="115"/>
                    </a:cubicBezTo>
                    <a:cubicBezTo>
                      <a:pt x="97" y="117"/>
                      <a:pt x="103" y="119"/>
                      <a:pt x="109" y="121"/>
                    </a:cubicBezTo>
                    <a:cubicBezTo>
                      <a:pt x="112" y="122"/>
                      <a:pt x="115" y="123"/>
                      <a:pt x="118" y="124"/>
                    </a:cubicBezTo>
                    <a:cubicBezTo>
                      <a:pt x="120" y="125"/>
                      <a:pt x="122" y="126"/>
                      <a:pt x="124" y="126"/>
                    </a:cubicBezTo>
                    <a:cubicBezTo>
                      <a:pt x="124" y="127"/>
                      <a:pt x="123" y="128"/>
                      <a:pt x="123" y="129"/>
                    </a:cubicBezTo>
                    <a:cubicBezTo>
                      <a:pt x="114" y="125"/>
                      <a:pt x="104" y="122"/>
                      <a:pt x="94" y="119"/>
                    </a:cubicBezTo>
                    <a:cubicBezTo>
                      <a:pt x="88" y="117"/>
                      <a:pt x="83" y="115"/>
                      <a:pt x="77" y="114"/>
                    </a:cubicBezTo>
                    <a:cubicBezTo>
                      <a:pt x="72" y="112"/>
                      <a:pt x="67" y="111"/>
                      <a:pt x="63" y="109"/>
                    </a:cubicBezTo>
                    <a:cubicBezTo>
                      <a:pt x="63" y="109"/>
                      <a:pt x="63" y="108"/>
                      <a:pt x="63" y="108"/>
                    </a:cubicBezTo>
                    <a:cubicBezTo>
                      <a:pt x="65" y="109"/>
                      <a:pt x="68" y="110"/>
                      <a:pt x="71" y="110"/>
                    </a:cubicBezTo>
                    <a:close/>
                    <a:moveTo>
                      <a:pt x="124" y="125"/>
                    </a:moveTo>
                    <a:cubicBezTo>
                      <a:pt x="120" y="123"/>
                      <a:pt x="116" y="121"/>
                      <a:pt x="111" y="120"/>
                    </a:cubicBezTo>
                    <a:cubicBezTo>
                      <a:pt x="106" y="118"/>
                      <a:pt x="101" y="116"/>
                      <a:pt x="96" y="114"/>
                    </a:cubicBezTo>
                    <a:cubicBezTo>
                      <a:pt x="91" y="112"/>
                      <a:pt x="85" y="111"/>
                      <a:pt x="80" y="109"/>
                    </a:cubicBezTo>
                    <a:cubicBezTo>
                      <a:pt x="79" y="109"/>
                      <a:pt x="78" y="108"/>
                      <a:pt x="78" y="108"/>
                    </a:cubicBezTo>
                    <a:cubicBezTo>
                      <a:pt x="78" y="108"/>
                      <a:pt x="78" y="108"/>
                      <a:pt x="78" y="108"/>
                    </a:cubicBezTo>
                    <a:cubicBezTo>
                      <a:pt x="83" y="110"/>
                      <a:pt x="89" y="111"/>
                      <a:pt x="94" y="112"/>
                    </a:cubicBezTo>
                    <a:cubicBezTo>
                      <a:pt x="104" y="115"/>
                      <a:pt x="114" y="120"/>
                      <a:pt x="124" y="122"/>
                    </a:cubicBezTo>
                    <a:cubicBezTo>
                      <a:pt x="124" y="123"/>
                      <a:pt x="124" y="124"/>
                      <a:pt x="124" y="125"/>
                    </a:cubicBezTo>
                    <a:close/>
                    <a:moveTo>
                      <a:pt x="124" y="133"/>
                    </a:moveTo>
                    <a:cubicBezTo>
                      <a:pt x="121" y="131"/>
                      <a:pt x="118" y="130"/>
                      <a:pt x="115" y="129"/>
                    </a:cubicBezTo>
                    <a:cubicBezTo>
                      <a:pt x="118" y="130"/>
                      <a:pt x="121" y="130"/>
                      <a:pt x="123" y="131"/>
                    </a:cubicBezTo>
                    <a:cubicBezTo>
                      <a:pt x="123" y="131"/>
                      <a:pt x="123" y="131"/>
                      <a:pt x="123" y="131"/>
                    </a:cubicBezTo>
                    <a:cubicBezTo>
                      <a:pt x="123" y="132"/>
                      <a:pt x="124" y="133"/>
                      <a:pt x="124" y="133"/>
                    </a:cubicBezTo>
                    <a:close/>
                    <a:moveTo>
                      <a:pt x="126" y="138"/>
                    </a:moveTo>
                    <a:cubicBezTo>
                      <a:pt x="118" y="134"/>
                      <a:pt x="109" y="130"/>
                      <a:pt x="101" y="127"/>
                    </a:cubicBezTo>
                    <a:cubicBezTo>
                      <a:pt x="105" y="128"/>
                      <a:pt x="109" y="130"/>
                      <a:pt x="113" y="131"/>
                    </a:cubicBezTo>
                    <a:cubicBezTo>
                      <a:pt x="117" y="133"/>
                      <a:pt x="120" y="135"/>
                      <a:pt x="125" y="136"/>
                    </a:cubicBezTo>
                    <a:cubicBezTo>
                      <a:pt x="125" y="136"/>
                      <a:pt x="125" y="137"/>
                      <a:pt x="126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lose/>
                    <a:moveTo>
                      <a:pt x="127" y="141"/>
                    </a:moveTo>
                    <a:cubicBezTo>
                      <a:pt x="123" y="139"/>
                      <a:pt x="119" y="139"/>
                      <a:pt x="115" y="137"/>
                    </a:cubicBezTo>
                    <a:cubicBezTo>
                      <a:pt x="109" y="134"/>
                      <a:pt x="103" y="132"/>
                      <a:pt x="97" y="130"/>
                    </a:cubicBezTo>
                    <a:cubicBezTo>
                      <a:pt x="94" y="129"/>
                      <a:pt x="91" y="128"/>
                      <a:pt x="88" y="127"/>
                    </a:cubicBezTo>
                    <a:cubicBezTo>
                      <a:pt x="90" y="127"/>
                      <a:pt x="92" y="128"/>
                      <a:pt x="94" y="128"/>
                    </a:cubicBezTo>
                    <a:cubicBezTo>
                      <a:pt x="101" y="130"/>
                      <a:pt x="108" y="132"/>
                      <a:pt x="115" y="135"/>
                    </a:cubicBezTo>
                    <a:cubicBezTo>
                      <a:pt x="119" y="137"/>
                      <a:pt x="123" y="139"/>
                      <a:pt x="127" y="140"/>
                    </a:cubicBezTo>
                    <a:cubicBezTo>
                      <a:pt x="127" y="140"/>
                      <a:pt x="127" y="141"/>
                      <a:pt x="127" y="141"/>
                    </a:cubicBezTo>
                    <a:close/>
                    <a:moveTo>
                      <a:pt x="129" y="147"/>
                    </a:moveTo>
                    <a:cubicBezTo>
                      <a:pt x="125" y="144"/>
                      <a:pt x="121" y="143"/>
                      <a:pt x="116" y="141"/>
                    </a:cubicBezTo>
                    <a:cubicBezTo>
                      <a:pt x="110" y="139"/>
                      <a:pt x="103" y="136"/>
                      <a:pt x="96" y="134"/>
                    </a:cubicBezTo>
                    <a:cubicBezTo>
                      <a:pt x="96" y="133"/>
                      <a:pt x="95" y="133"/>
                      <a:pt x="95" y="133"/>
                    </a:cubicBezTo>
                    <a:cubicBezTo>
                      <a:pt x="101" y="135"/>
                      <a:pt x="107" y="137"/>
                      <a:pt x="113" y="139"/>
                    </a:cubicBezTo>
                    <a:cubicBezTo>
                      <a:pt x="118" y="140"/>
                      <a:pt x="123" y="142"/>
                      <a:pt x="128" y="143"/>
                    </a:cubicBezTo>
                    <a:cubicBezTo>
                      <a:pt x="129" y="144"/>
                      <a:pt x="129" y="145"/>
                      <a:pt x="129" y="147"/>
                    </a:cubicBezTo>
                    <a:close/>
                    <a:moveTo>
                      <a:pt x="81" y="129"/>
                    </a:moveTo>
                    <a:cubicBezTo>
                      <a:pt x="85" y="130"/>
                      <a:pt x="89" y="132"/>
                      <a:pt x="93" y="133"/>
                    </a:cubicBezTo>
                    <a:cubicBezTo>
                      <a:pt x="100" y="135"/>
                      <a:pt x="106" y="138"/>
                      <a:pt x="113" y="141"/>
                    </a:cubicBezTo>
                    <a:cubicBezTo>
                      <a:pt x="118" y="143"/>
                      <a:pt x="124" y="144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24" y="144"/>
                      <a:pt x="118" y="143"/>
                      <a:pt x="112" y="141"/>
                    </a:cubicBezTo>
                    <a:cubicBezTo>
                      <a:pt x="106" y="139"/>
                      <a:pt x="100" y="137"/>
                      <a:pt x="93" y="135"/>
                    </a:cubicBezTo>
                    <a:cubicBezTo>
                      <a:pt x="87" y="132"/>
                      <a:pt x="80" y="130"/>
                      <a:pt x="73" y="128"/>
                    </a:cubicBezTo>
                    <a:cubicBezTo>
                      <a:pt x="67" y="126"/>
                      <a:pt x="62" y="124"/>
                      <a:pt x="56" y="122"/>
                    </a:cubicBezTo>
                    <a:cubicBezTo>
                      <a:pt x="56" y="121"/>
                      <a:pt x="56" y="121"/>
                      <a:pt x="56" y="120"/>
                    </a:cubicBezTo>
                    <a:cubicBezTo>
                      <a:pt x="58" y="121"/>
                      <a:pt x="60" y="121"/>
                      <a:pt x="62" y="122"/>
                    </a:cubicBezTo>
                    <a:cubicBezTo>
                      <a:pt x="62" y="122"/>
                      <a:pt x="63" y="122"/>
                      <a:pt x="63" y="122"/>
                    </a:cubicBezTo>
                    <a:cubicBezTo>
                      <a:pt x="67" y="124"/>
                      <a:pt x="70" y="125"/>
                      <a:pt x="73" y="126"/>
                    </a:cubicBezTo>
                    <a:cubicBezTo>
                      <a:pt x="76" y="127"/>
                      <a:pt x="78" y="128"/>
                      <a:pt x="81" y="129"/>
                    </a:cubicBezTo>
                    <a:close/>
                    <a:moveTo>
                      <a:pt x="74" y="129"/>
                    </a:moveTo>
                    <a:cubicBezTo>
                      <a:pt x="75" y="129"/>
                      <a:pt x="76" y="129"/>
                      <a:pt x="76" y="130"/>
                    </a:cubicBezTo>
                    <a:cubicBezTo>
                      <a:pt x="76" y="130"/>
                      <a:pt x="76" y="130"/>
                      <a:pt x="75" y="129"/>
                    </a:cubicBezTo>
                    <a:cubicBezTo>
                      <a:pt x="72" y="128"/>
                      <a:pt x="69" y="127"/>
                      <a:pt x="65" y="126"/>
                    </a:cubicBezTo>
                    <a:cubicBezTo>
                      <a:pt x="68" y="127"/>
                      <a:pt x="71" y="128"/>
                      <a:pt x="74" y="129"/>
                    </a:cubicBezTo>
                    <a:close/>
                    <a:moveTo>
                      <a:pt x="131" y="152"/>
                    </a:moveTo>
                    <a:cubicBezTo>
                      <a:pt x="120" y="146"/>
                      <a:pt x="107" y="142"/>
                      <a:pt x="96" y="137"/>
                    </a:cubicBezTo>
                    <a:cubicBezTo>
                      <a:pt x="91" y="135"/>
                      <a:pt x="87" y="133"/>
                      <a:pt x="82" y="132"/>
                    </a:cubicBezTo>
                    <a:cubicBezTo>
                      <a:pt x="86" y="133"/>
                      <a:pt x="91" y="134"/>
                      <a:pt x="95" y="136"/>
                    </a:cubicBezTo>
                    <a:cubicBezTo>
                      <a:pt x="102" y="138"/>
                      <a:pt x="108" y="140"/>
                      <a:pt x="115" y="143"/>
                    </a:cubicBezTo>
                    <a:cubicBezTo>
                      <a:pt x="119" y="144"/>
                      <a:pt x="122" y="145"/>
                      <a:pt x="126" y="146"/>
                    </a:cubicBezTo>
                    <a:cubicBezTo>
                      <a:pt x="127" y="147"/>
                      <a:pt x="128" y="148"/>
                      <a:pt x="130" y="148"/>
                    </a:cubicBezTo>
                    <a:cubicBezTo>
                      <a:pt x="130" y="149"/>
                      <a:pt x="131" y="151"/>
                      <a:pt x="131" y="152"/>
                    </a:cubicBezTo>
                    <a:close/>
                    <a:moveTo>
                      <a:pt x="63" y="129"/>
                    </a:moveTo>
                    <a:cubicBezTo>
                      <a:pt x="67" y="130"/>
                      <a:pt x="70" y="131"/>
                      <a:pt x="73" y="132"/>
                    </a:cubicBezTo>
                    <a:cubicBezTo>
                      <a:pt x="80" y="134"/>
                      <a:pt x="87" y="137"/>
                      <a:pt x="93" y="140"/>
                    </a:cubicBezTo>
                    <a:cubicBezTo>
                      <a:pt x="100" y="142"/>
                      <a:pt x="107" y="145"/>
                      <a:pt x="114" y="148"/>
                    </a:cubicBezTo>
                    <a:cubicBezTo>
                      <a:pt x="120" y="150"/>
                      <a:pt x="126" y="152"/>
                      <a:pt x="132" y="155"/>
                    </a:cubicBezTo>
                    <a:cubicBezTo>
                      <a:pt x="132" y="156"/>
                      <a:pt x="132" y="157"/>
                      <a:pt x="132" y="158"/>
                    </a:cubicBezTo>
                    <a:cubicBezTo>
                      <a:pt x="121" y="152"/>
                      <a:pt x="109" y="147"/>
                      <a:pt x="97" y="142"/>
                    </a:cubicBezTo>
                    <a:cubicBezTo>
                      <a:pt x="90" y="139"/>
                      <a:pt x="84" y="137"/>
                      <a:pt x="77" y="134"/>
                    </a:cubicBezTo>
                    <a:cubicBezTo>
                      <a:pt x="71" y="132"/>
                      <a:pt x="64" y="130"/>
                      <a:pt x="58" y="127"/>
                    </a:cubicBezTo>
                    <a:cubicBezTo>
                      <a:pt x="54" y="124"/>
                      <a:pt x="62" y="128"/>
                      <a:pt x="63" y="129"/>
                    </a:cubicBezTo>
                    <a:close/>
                    <a:moveTo>
                      <a:pt x="133" y="163"/>
                    </a:moveTo>
                    <a:cubicBezTo>
                      <a:pt x="128" y="160"/>
                      <a:pt x="122" y="159"/>
                      <a:pt x="117" y="157"/>
                    </a:cubicBezTo>
                    <a:cubicBezTo>
                      <a:pt x="110" y="154"/>
                      <a:pt x="103" y="151"/>
                      <a:pt x="97" y="148"/>
                    </a:cubicBezTo>
                    <a:cubicBezTo>
                      <a:pt x="95" y="147"/>
                      <a:pt x="93" y="146"/>
                      <a:pt x="90" y="144"/>
                    </a:cubicBezTo>
                    <a:cubicBezTo>
                      <a:pt x="92" y="145"/>
                      <a:pt x="94" y="146"/>
                      <a:pt x="96" y="146"/>
                    </a:cubicBezTo>
                    <a:cubicBezTo>
                      <a:pt x="103" y="149"/>
                      <a:pt x="110" y="151"/>
                      <a:pt x="117" y="153"/>
                    </a:cubicBezTo>
                    <a:cubicBezTo>
                      <a:pt x="122" y="155"/>
                      <a:pt x="127" y="158"/>
                      <a:pt x="132" y="159"/>
                    </a:cubicBezTo>
                    <a:cubicBezTo>
                      <a:pt x="132" y="160"/>
                      <a:pt x="133" y="162"/>
                      <a:pt x="133" y="163"/>
                    </a:cubicBezTo>
                    <a:close/>
                    <a:moveTo>
                      <a:pt x="129" y="162"/>
                    </a:moveTo>
                    <a:cubicBezTo>
                      <a:pt x="129" y="162"/>
                      <a:pt x="129" y="162"/>
                      <a:pt x="129" y="162"/>
                    </a:cubicBezTo>
                    <a:cubicBezTo>
                      <a:pt x="129" y="162"/>
                      <a:pt x="129" y="162"/>
                      <a:pt x="129" y="162"/>
                    </a:cubicBezTo>
                    <a:close/>
                    <a:moveTo>
                      <a:pt x="131" y="163"/>
                    </a:moveTo>
                    <a:cubicBezTo>
                      <a:pt x="131" y="163"/>
                      <a:pt x="131" y="163"/>
                      <a:pt x="130" y="163"/>
                    </a:cubicBezTo>
                    <a:cubicBezTo>
                      <a:pt x="131" y="163"/>
                      <a:pt x="131" y="163"/>
                      <a:pt x="131" y="163"/>
                    </a:cubicBezTo>
                    <a:close/>
                    <a:moveTo>
                      <a:pt x="133" y="164"/>
                    </a:moveTo>
                    <a:cubicBezTo>
                      <a:pt x="133" y="165"/>
                      <a:pt x="133" y="166"/>
                      <a:pt x="133" y="167"/>
                    </a:cubicBezTo>
                    <a:cubicBezTo>
                      <a:pt x="131" y="165"/>
                      <a:pt x="129" y="164"/>
                      <a:pt x="126" y="164"/>
                    </a:cubicBezTo>
                    <a:cubicBezTo>
                      <a:pt x="121" y="161"/>
                      <a:pt x="115" y="159"/>
                      <a:pt x="109" y="156"/>
                    </a:cubicBezTo>
                    <a:cubicBezTo>
                      <a:pt x="105" y="155"/>
                      <a:pt x="101" y="153"/>
                      <a:pt x="97" y="152"/>
                    </a:cubicBezTo>
                    <a:cubicBezTo>
                      <a:pt x="100" y="152"/>
                      <a:pt x="102" y="153"/>
                      <a:pt x="105" y="154"/>
                    </a:cubicBezTo>
                    <a:cubicBezTo>
                      <a:pt x="114" y="157"/>
                      <a:pt x="123" y="161"/>
                      <a:pt x="133" y="164"/>
                    </a:cubicBezTo>
                    <a:close/>
                    <a:moveTo>
                      <a:pt x="132" y="169"/>
                    </a:moveTo>
                    <a:cubicBezTo>
                      <a:pt x="132" y="170"/>
                      <a:pt x="132" y="171"/>
                      <a:pt x="131" y="172"/>
                    </a:cubicBezTo>
                    <a:cubicBezTo>
                      <a:pt x="129" y="170"/>
                      <a:pt x="127" y="169"/>
                      <a:pt x="124" y="168"/>
                    </a:cubicBezTo>
                    <a:cubicBezTo>
                      <a:pt x="119" y="166"/>
                      <a:pt x="115" y="163"/>
                      <a:pt x="110" y="161"/>
                    </a:cubicBezTo>
                    <a:cubicBezTo>
                      <a:pt x="105" y="159"/>
                      <a:pt x="100" y="158"/>
                      <a:pt x="96" y="156"/>
                    </a:cubicBezTo>
                    <a:cubicBezTo>
                      <a:pt x="95" y="156"/>
                      <a:pt x="94" y="155"/>
                      <a:pt x="93" y="155"/>
                    </a:cubicBezTo>
                    <a:cubicBezTo>
                      <a:pt x="97" y="156"/>
                      <a:pt x="102" y="158"/>
                      <a:pt x="106" y="159"/>
                    </a:cubicBezTo>
                    <a:cubicBezTo>
                      <a:pt x="111" y="161"/>
                      <a:pt x="116" y="162"/>
                      <a:pt x="121" y="164"/>
                    </a:cubicBezTo>
                    <a:cubicBezTo>
                      <a:pt x="125" y="165"/>
                      <a:pt x="129" y="167"/>
                      <a:pt x="132" y="169"/>
                    </a:cubicBezTo>
                    <a:close/>
                    <a:moveTo>
                      <a:pt x="90" y="159"/>
                    </a:moveTo>
                    <a:cubicBezTo>
                      <a:pt x="93" y="160"/>
                      <a:pt x="96" y="160"/>
                      <a:pt x="98" y="161"/>
                    </a:cubicBezTo>
                    <a:cubicBezTo>
                      <a:pt x="103" y="162"/>
                      <a:pt x="107" y="164"/>
                      <a:pt x="111" y="166"/>
                    </a:cubicBezTo>
                    <a:cubicBezTo>
                      <a:pt x="117" y="169"/>
                      <a:pt x="124" y="172"/>
                      <a:pt x="131" y="173"/>
                    </a:cubicBezTo>
                    <a:cubicBezTo>
                      <a:pt x="130" y="174"/>
                      <a:pt x="128" y="175"/>
                      <a:pt x="126" y="176"/>
                    </a:cubicBezTo>
                    <a:cubicBezTo>
                      <a:pt x="120" y="177"/>
                      <a:pt x="114" y="174"/>
                      <a:pt x="110" y="170"/>
                    </a:cubicBezTo>
                    <a:cubicBezTo>
                      <a:pt x="111" y="171"/>
                      <a:pt x="111" y="171"/>
                      <a:pt x="112" y="171"/>
                    </a:cubicBezTo>
                    <a:cubicBezTo>
                      <a:pt x="113" y="172"/>
                      <a:pt x="114" y="172"/>
                      <a:pt x="116" y="172"/>
                    </a:cubicBezTo>
                    <a:cubicBezTo>
                      <a:pt x="116" y="172"/>
                      <a:pt x="119" y="174"/>
                      <a:pt x="119" y="174"/>
                    </a:cubicBezTo>
                    <a:cubicBezTo>
                      <a:pt x="119" y="174"/>
                      <a:pt x="119" y="175"/>
                      <a:pt x="119" y="175"/>
                    </a:cubicBezTo>
                    <a:cubicBezTo>
                      <a:pt x="120" y="175"/>
                      <a:pt x="120" y="175"/>
                      <a:pt x="120" y="175"/>
                    </a:cubicBezTo>
                    <a:cubicBezTo>
                      <a:pt x="120" y="175"/>
                      <a:pt x="121" y="175"/>
                      <a:pt x="120" y="175"/>
                    </a:cubicBezTo>
                    <a:cubicBezTo>
                      <a:pt x="119" y="173"/>
                      <a:pt x="117" y="172"/>
                      <a:pt x="115" y="171"/>
                    </a:cubicBezTo>
                    <a:cubicBezTo>
                      <a:pt x="113" y="171"/>
                      <a:pt x="111" y="170"/>
                      <a:pt x="109" y="169"/>
                    </a:cubicBezTo>
                    <a:cubicBezTo>
                      <a:pt x="107" y="168"/>
                      <a:pt x="112" y="170"/>
                      <a:pt x="112" y="170"/>
                    </a:cubicBezTo>
                    <a:cubicBezTo>
                      <a:pt x="115" y="171"/>
                      <a:pt x="119" y="173"/>
                      <a:pt x="122" y="174"/>
                    </a:cubicBezTo>
                    <a:cubicBezTo>
                      <a:pt x="124" y="175"/>
                      <a:pt x="126" y="175"/>
                      <a:pt x="128" y="175"/>
                    </a:cubicBezTo>
                    <a:cubicBezTo>
                      <a:pt x="128" y="175"/>
                      <a:pt x="128" y="174"/>
                      <a:pt x="128" y="174"/>
                    </a:cubicBezTo>
                    <a:cubicBezTo>
                      <a:pt x="126" y="172"/>
                      <a:pt x="123" y="172"/>
                      <a:pt x="120" y="171"/>
                    </a:cubicBezTo>
                    <a:cubicBezTo>
                      <a:pt x="117" y="169"/>
                      <a:pt x="114" y="168"/>
                      <a:pt x="111" y="166"/>
                    </a:cubicBezTo>
                    <a:cubicBezTo>
                      <a:pt x="107" y="165"/>
                      <a:pt x="103" y="163"/>
                      <a:pt x="98" y="162"/>
                    </a:cubicBezTo>
                    <a:cubicBezTo>
                      <a:pt x="96" y="161"/>
                      <a:pt x="94" y="160"/>
                      <a:pt x="92" y="160"/>
                    </a:cubicBezTo>
                    <a:cubicBezTo>
                      <a:pt x="91" y="160"/>
                      <a:pt x="91" y="159"/>
                      <a:pt x="90" y="159"/>
                    </a:cubicBezTo>
                    <a:close/>
                    <a:moveTo>
                      <a:pt x="96" y="162"/>
                    </a:moveTo>
                    <a:cubicBezTo>
                      <a:pt x="97" y="162"/>
                      <a:pt x="99" y="162"/>
                      <a:pt x="100" y="163"/>
                    </a:cubicBezTo>
                    <a:cubicBezTo>
                      <a:pt x="106" y="165"/>
                      <a:pt x="111" y="167"/>
                      <a:pt x="117" y="170"/>
                    </a:cubicBezTo>
                    <a:cubicBezTo>
                      <a:pt x="119" y="171"/>
                      <a:pt x="121" y="172"/>
                      <a:pt x="124" y="173"/>
                    </a:cubicBezTo>
                    <a:cubicBezTo>
                      <a:pt x="128" y="174"/>
                      <a:pt x="125" y="174"/>
                      <a:pt x="124" y="174"/>
                    </a:cubicBezTo>
                    <a:cubicBezTo>
                      <a:pt x="122" y="173"/>
                      <a:pt x="121" y="173"/>
                      <a:pt x="120" y="172"/>
                    </a:cubicBezTo>
                    <a:cubicBezTo>
                      <a:pt x="116" y="171"/>
                      <a:pt x="112" y="169"/>
                      <a:pt x="107" y="168"/>
                    </a:cubicBezTo>
                    <a:cubicBezTo>
                      <a:pt x="107" y="168"/>
                      <a:pt x="107" y="168"/>
                      <a:pt x="107" y="168"/>
                    </a:cubicBezTo>
                    <a:cubicBezTo>
                      <a:pt x="103" y="166"/>
                      <a:pt x="100" y="164"/>
                      <a:pt x="96" y="162"/>
                    </a:cubicBezTo>
                    <a:close/>
                    <a:moveTo>
                      <a:pt x="80" y="150"/>
                    </a:moveTo>
                    <a:cubicBezTo>
                      <a:pt x="87" y="154"/>
                      <a:pt x="96" y="157"/>
                      <a:pt x="104" y="160"/>
                    </a:cubicBezTo>
                    <a:cubicBezTo>
                      <a:pt x="112" y="163"/>
                      <a:pt x="119" y="167"/>
                      <a:pt x="127" y="170"/>
                    </a:cubicBezTo>
                    <a:cubicBezTo>
                      <a:pt x="128" y="170"/>
                      <a:pt x="129" y="171"/>
                      <a:pt x="130" y="171"/>
                    </a:cubicBezTo>
                    <a:cubicBezTo>
                      <a:pt x="129" y="172"/>
                      <a:pt x="128" y="172"/>
                      <a:pt x="127" y="171"/>
                    </a:cubicBezTo>
                    <a:cubicBezTo>
                      <a:pt x="125" y="171"/>
                      <a:pt x="123" y="170"/>
                      <a:pt x="120" y="169"/>
                    </a:cubicBezTo>
                    <a:cubicBezTo>
                      <a:pt x="117" y="168"/>
                      <a:pt x="113" y="166"/>
                      <a:pt x="110" y="164"/>
                    </a:cubicBezTo>
                    <a:cubicBezTo>
                      <a:pt x="102" y="161"/>
                      <a:pt x="94" y="159"/>
                      <a:pt x="86" y="157"/>
                    </a:cubicBezTo>
                    <a:cubicBezTo>
                      <a:pt x="83" y="155"/>
                      <a:pt x="81" y="153"/>
                      <a:pt x="80" y="150"/>
                    </a:cubicBezTo>
                    <a:close/>
                    <a:moveTo>
                      <a:pt x="79" y="146"/>
                    </a:moveTo>
                    <a:cubicBezTo>
                      <a:pt x="79" y="145"/>
                      <a:pt x="79" y="145"/>
                      <a:pt x="79" y="144"/>
                    </a:cubicBezTo>
                    <a:cubicBezTo>
                      <a:pt x="80" y="145"/>
                      <a:pt x="82" y="146"/>
                      <a:pt x="84" y="147"/>
                    </a:cubicBezTo>
                    <a:cubicBezTo>
                      <a:pt x="84" y="147"/>
                      <a:pt x="85" y="147"/>
                      <a:pt x="86" y="148"/>
                    </a:cubicBezTo>
                    <a:cubicBezTo>
                      <a:pt x="90" y="150"/>
                      <a:pt x="95" y="151"/>
                      <a:pt x="99" y="153"/>
                    </a:cubicBezTo>
                    <a:cubicBezTo>
                      <a:pt x="109" y="157"/>
                      <a:pt x="119" y="161"/>
                      <a:pt x="129" y="166"/>
                    </a:cubicBezTo>
                    <a:cubicBezTo>
                      <a:pt x="130" y="166"/>
                      <a:pt x="131" y="168"/>
                      <a:pt x="132" y="168"/>
                    </a:cubicBezTo>
                    <a:cubicBezTo>
                      <a:pt x="130" y="167"/>
                      <a:pt x="129" y="167"/>
                      <a:pt x="128" y="166"/>
                    </a:cubicBezTo>
                    <a:cubicBezTo>
                      <a:pt x="126" y="165"/>
                      <a:pt x="125" y="164"/>
                      <a:pt x="123" y="164"/>
                    </a:cubicBezTo>
                    <a:cubicBezTo>
                      <a:pt x="118" y="162"/>
                      <a:pt x="113" y="160"/>
                      <a:pt x="108" y="159"/>
                    </a:cubicBezTo>
                    <a:cubicBezTo>
                      <a:pt x="99" y="156"/>
                      <a:pt x="89" y="154"/>
                      <a:pt x="80" y="150"/>
                    </a:cubicBezTo>
                    <a:cubicBezTo>
                      <a:pt x="80" y="150"/>
                      <a:pt x="80" y="150"/>
                      <a:pt x="79" y="150"/>
                    </a:cubicBezTo>
                    <a:cubicBezTo>
                      <a:pt x="79" y="149"/>
                      <a:pt x="79" y="147"/>
                      <a:pt x="79" y="146"/>
                    </a:cubicBezTo>
                    <a:close/>
                    <a:moveTo>
                      <a:pt x="78" y="141"/>
                    </a:moveTo>
                    <a:cubicBezTo>
                      <a:pt x="78" y="141"/>
                      <a:pt x="78" y="141"/>
                      <a:pt x="78" y="141"/>
                    </a:cubicBezTo>
                    <a:cubicBezTo>
                      <a:pt x="81" y="142"/>
                      <a:pt x="83" y="142"/>
                      <a:pt x="86" y="143"/>
                    </a:cubicBezTo>
                    <a:cubicBezTo>
                      <a:pt x="87" y="144"/>
                      <a:pt x="89" y="144"/>
                      <a:pt x="90" y="145"/>
                    </a:cubicBezTo>
                    <a:cubicBezTo>
                      <a:pt x="99" y="150"/>
                      <a:pt x="108" y="154"/>
                      <a:pt x="117" y="158"/>
                    </a:cubicBezTo>
                    <a:cubicBezTo>
                      <a:pt x="108" y="154"/>
                      <a:pt x="98" y="151"/>
                      <a:pt x="88" y="148"/>
                    </a:cubicBezTo>
                    <a:cubicBezTo>
                      <a:pt x="86" y="147"/>
                      <a:pt x="83" y="146"/>
                      <a:pt x="81" y="145"/>
                    </a:cubicBezTo>
                    <a:cubicBezTo>
                      <a:pt x="81" y="144"/>
                      <a:pt x="80" y="144"/>
                      <a:pt x="80" y="144"/>
                    </a:cubicBezTo>
                    <a:cubicBezTo>
                      <a:pt x="80" y="144"/>
                      <a:pt x="79" y="144"/>
                      <a:pt x="79" y="143"/>
                    </a:cubicBezTo>
                    <a:cubicBezTo>
                      <a:pt x="79" y="142"/>
                      <a:pt x="78" y="141"/>
                      <a:pt x="78" y="141"/>
                    </a:cubicBezTo>
                    <a:close/>
                    <a:moveTo>
                      <a:pt x="77" y="139"/>
                    </a:moveTo>
                    <a:cubicBezTo>
                      <a:pt x="79" y="140"/>
                      <a:pt x="81" y="141"/>
                      <a:pt x="83" y="142"/>
                    </a:cubicBezTo>
                    <a:cubicBezTo>
                      <a:pt x="81" y="141"/>
                      <a:pt x="79" y="140"/>
                      <a:pt x="78" y="140"/>
                    </a:cubicBezTo>
                    <a:cubicBezTo>
                      <a:pt x="77" y="139"/>
                      <a:pt x="77" y="139"/>
                      <a:pt x="77" y="139"/>
                    </a:cubicBezTo>
                    <a:close/>
                    <a:moveTo>
                      <a:pt x="58" y="127"/>
                    </a:moveTo>
                    <a:cubicBezTo>
                      <a:pt x="62" y="129"/>
                      <a:pt x="66" y="131"/>
                      <a:pt x="71" y="132"/>
                    </a:cubicBezTo>
                    <a:cubicBezTo>
                      <a:pt x="77" y="135"/>
                      <a:pt x="84" y="137"/>
                      <a:pt x="90" y="140"/>
                    </a:cubicBezTo>
                    <a:cubicBezTo>
                      <a:pt x="104" y="146"/>
                      <a:pt x="118" y="151"/>
                      <a:pt x="130" y="158"/>
                    </a:cubicBezTo>
                    <a:cubicBezTo>
                      <a:pt x="131" y="158"/>
                      <a:pt x="132" y="158"/>
                      <a:pt x="132" y="158"/>
                    </a:cubicBezTo>
                    <a:cubicBezTo>
                      <a:pt x="132" y="158"/>
                      <a:pt x="132" y="158"/>
                      <a:pt x="131" y="158"/>
                    </a:cubicBezTo>
                    <a:cubicBezTo>
                      <a:pt x="129" y="157"/>
                      <a:pt x="128" y="157"/>
                      <a:pt x="126" y="156"/>
                    </a:cubicBezTo>
                    <a:cubicBezTo>
                      <a:pt x="123" y="155"/>
                      <a:pt x="120" y="154"/>
                      <a:pt x="117" y="153"/>
                    </a:cubicBezTo>
                    <a:cubicBezTo>
                      <a:pt x="110" y="150"/>
                      <a:pt x="103" y="148"/>
                      <a:pt x="96" y="146"/>
                    </a:cubicBezTo>
                    <a:cubicBezTo>
                      <a:pt x="93" y="145"/>
                      <a:pt x="91" y="144"/>
                      <a:pt x="88" y="143"/>
                    </a:cubicBezTo>
                    <a:cubicBezTo>
                      <a:pt x="84" y="141"/>
                      <a:pt x="81" y="140"/>
                      <a:pt x="78" y="138"/>
                    </a:cubicBezTo>
                    <a:cubicBezTo>
                      <a:pt x="77" y="138"/>
                      <a:pt x="76" y="137"/>
                      <a:pt x="75" y="137"/>
                    </a:cubicBezTo>
                    <a:cubicBezTo>
                      <a:pt x="75" y="137"/>
                      <a:pt x="75" y="137"/>
                      <a:pt x="75" y="136"/>
                    </a:cubicBezTo>
                    <a:cubicBezTo>
                      <a:pt x="71" y="133"/>
                      <a:pt x="62" y="132"/>
                      <a:pt x="58" y="127"/>
                    </a:cubicBezTo>
                    <a:close/>
                    <a:moveTo>
                      <a:pt x="56" y="123"/>
                    </a:moveTo>
                    <a:cubicBezTo>
                      <a:pt x="56" y="123"/>
                      <a:pt x="56" y="123"/>
                      <a:pt x="57" y="123"/>
                    </a:cubicBezTo>
                    <a:cubicBezTo>
                      <a:pt x="57" y="123"/>
                      <a:pt x="57" y="123"/>
                      <a:pt x="57" y="123"/>
                    </a:cubicBezTo>
                    <a:cubicBezTo>
                      <a:pt x="63" y="125"/>
                      <a:pt x="68" y="128"/>
                      <a:pt x="74" y="130"/>
                    </a:cubicBezTo>
                    <a:cubicBezTo>
                      <a:pt x="80" y="132"/>
                      <a:pt x="87" y="134"/>
                      <a:pt x="94" y="137"/>
                    </a:cubicBezTo>
                    <a:cubicBezTo>
                      <a:pt x="106" y="142"/>
                      <a:pt x="119" y="146"/>
                      <a:pt x="131" y="153"/>
                    </a:cubicBezTo>
                    <a:cubicBezTo>
                      <a:pt x="131" y="153"/>
                      <a:pt x="131" y="153"/>
                      <a:pt x="131" y="154"/>
                    </a:cubicBezTo>
                    <a:cubicBezTo>
                      <a:pt x="126" y="151"/>
                      <a:pt x="121" y="150"/>
                      <a:pt x="115" y="148"/>
                    </a:cubicBezTo>
                    <a:cubicBezTo>
                      <a:pt x="109" y="145"/>
                      <a:pt x="102" y="142"/>
                      <a:pt x="95" y="140"/>
                    </a:cubicBezTo>
                    <a:cubicBezTo>
                      <a:pt x="89" y="137"/>
                      <a:pt x="82" y="134"/>
                      <a:pt x="75" y="132"/>
                    </a:cubicBezTo>
                    <a:cubicBezTo>
                      <a:pt x="69" y="130"/>
                      <a:pt x="63" y="127"/>
                      <a:pt x="57" y="125"/>
                    </a:cubicBezTo>
                    <a:cubicBezTo>
                      <a:pt x="56" y="124"/>
                      <a:pt x="56" y="124"/>
                      <a:pt x="56" y="123"/>
                    </a:cubicBezTo>
                    <a:close/>
                    <a:moveTo>
                      <a:pt x="56" y="120"/>
                    </a:moveTo>
                    <a:cubicBezTo>
                      <a:pt x="57" y="119"/>
                      <a:pt x="57" y="118"/>
                      <a:pt x="57" y="118"/>
                    </a:cubicBezTo>
                    <a:cubicBezTo>
                      <a:pt x="63" y="120"/>
                      <a:pt x="68" y="121"/>
                      <a:pt x="74" y="123"/>
                    </a:cubicBezTo>
                    <a:cubicBezTo>
                      <a:pt x="74" y="123"/>
                      <a:pt x="75" y="123"/>
                      <a:pt x="75" y="123"/>
                    </a:cubicBezTo>
                    <a:cubicBezTo>
                      <a:pt x="76" y="123"/>
                      <a:pt x="76" y="123"/>
                      <a:pt x="77" y="123"/>
                    </a:cubicBezTo>
                    <a:cubicBezTo>
                      <a:pt x="84" y="126"/>
                      <a:pt x="91" y="129"/>
                      <a:pt x="99" y="131"/>
                    </a:cubicBezTo>
                    <a:cubicBezTo>
                      <a:pt x="105" y="133"/>
                      <a:pt x="111" y="137"/>
                      <a:pt x="117" y="139"/>
                    </a:cubicBezTo>
                    <a:cubicBezTo>
                      <a:pt x="120" y="140"/>
                      <a:pt x="124" y="140"/>
                      <a:pt x="127" y="142"/>
                    </a:cubicBezTo>
                    <a:cubicBezTo>
                      <a:pt x="126" y="142"/>
                      <a:pt x="126" y="142"/>
                      <a:pt x="125" y="142"/>
                    </a:cubicBezTo>
                    <a:cubicBezTo>
                      <a:pt x="124" y="141"/>
                      <a:pt x="124" y="141"/>
                      <a:pt x="123" y="141"/>
                    </a:cubicBezTo>
                    <a:cubicBezTo>
                      <a:pt x="122" y="141"/>
                      <a:pt x="120" y="140"/>
                      <a:pt x="119" y="140"/>
                    </a:cubicBezTo>
                    <a:cubicBezTo>
                      <a:pt x="111" y="137"/>
                      <a:pt x="104" y="135"/>
                      <a:pt x="97" y="133"/>
                    </a:cubicBezTo>
                    <a:cubicBezTo>
                      <a:pt x="93" y="132"/>
                      <a:pt x="89" y="131"/>
                      <a:pt x="85" y="129"/>
                    </a:cubicBezTo>
                    <a:cubicBezTo>
                      <a:pt x="76" y="126"/>
                      <a:pt x="68" y="123"/>
                      <a:pt x="59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8" y="120"/>
                      <a:pt x="57" y="120"/>
                      <a:pt x="56" y="120"/>
                    </a:cubicBezTo>
                    <a:close/>
                    <a:moveTo>
                      <a:pt x="60" y="118"/>
                    </a:moveTo>
                    <a:cubicBezTo>
                      <a:pt x="57" y="117"/>
                      <a:pt x="62" y="119"/>
                      <a:pt x="62" y="119"/>
                    </a:cubicBezTo>
                    <a:cubicBezTo>
                      <a:pt x="64" y="119"/>
                      <a:pt x="65" y="120"/>
                      <a:pt x="67" y="120"/>
                    </a:cubicBezTo>
                    <a:cubicBezTo>
                      <a:pt x="68" y="120"/>
                      <a:pt x="69" y="121"/>
                      <a:pt x="70" y="121"/>
                    </a:cubicBezTo>
                    <a:cubicBezTo>
                      <a:pt x="67" y="120"/>
                      <a:pt x="63" y="119"/>
                      <a:pt x="60" y="118"/>
                    </a:cubicBezTo>
                    <a:close/>
                    <a:moveTo>
                      <a:pt x="58" y="117"/>
                    </a:moveTo>
                    <a:cubicBezTo>
                      <a:pt x="58" y="116"/>
                      <a:pt x="59" y="116"/>
                      <a:pt x="59" y="115"/>
                    </a:cubicBezTo>
                    <a:cubicBezTo>
                      <a:pt x="67" y="119"/>
                      <a:pt x="75" y="120"/>
                      <a:pt x="84" y="122"/>
                    </a:cubicBezTo>
                    <a:cubicBezTo>
                      <a:pt x="86" y="123"/>
                      <a:pt x="89" y="124"/>
                      <a:pt x="91" y="125"/>
                    </a:cubicBezTo>
                    <a:cubicBezTo>
                      <a:pt x="99" y="127"/>
                      <a:pt x="106" y="130"/>
                      <a:pt x="113" y="133"/>
                    </a:cubicBezTo>
                    <a:cubicBezTo>
                      <a:pt x="116" y="134"/>
                      <a:pt x="120" y="136"/>
                      <a:pt x="124" y="138"/>
                    </a:cubicBezTo>
                    <a:cubicBezTo>
                      <a:pt x="124" y="138"/>
                      <a:pt x="125" y="139"/>
                      <a:pt x="126" y="139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6" y="139"/>
                      <a:pt x="126" y="139"/>
                      <a:pt x="125" y="139"/>
                    </a:cubicBezTo>
                    <a:cubicBezTo>
                      <a:pt x="124" y="139"/>
                      <a:pt x="122" y="138"/>
                      <a:pt x="120" y="137"/>
                    </a:cubicBezTo>
                    <a:cubicBezTo>
                      <a:pt x="107" y="131"/>
                      <a:pt x="94" y="127"/>
                      <a:pt x="80" y="123"/>
                    </a:cubicBezTo>
                    <a:cubicBezTo>
                      <a:pt x="80" y="123"/>
                      <a:pt x="79" y="123"/>
                      <a:pt x="79" y="123"/>
                    </a:cubicBezTo>
                    <a:cubicBezTo>
                      <a:pt x="72" y="121"/>
                      <a:pt x="65" y="118"/>
                      <a:pt x="58" y="117"/>
                    </a:cubicBezTo>
                    <a:close/>
                    <a:moveTo>
                      <a:pt x="61" y="115"/>
                    </a:moveTo>
                    <a:cubicBezTo>
                      <a:pt x="62" y="116"/>
                      <a:pt x="64" y="116"/>
                      <a:pt x="66" y="117"/>
                    </a:cubicBezTo>
                    <a:cubicBezTo>
                      <a:pt x="64" y="116"/>
                      <a:pt x="62" y="116"/>
                      <a:pt x="61" y="115"/>
                    </a:cubicBezTo>
                    <a:close/>
                    <a:moveTo>
                      <a:pt x="60" y="115"/>
                    </a:moveTo>
                    <a:cubicBezTo>
                      <a:pt x="60" y="114"/>
                      <a:pt x="61" y="113"/>
                      <a:pt x="61" y="112"/>
                    </a:cubicBezTo>
                    <a:cubicBezTo>
                      <a:pt x="74" y="118"/>
                      <a:pt x="87" y="120"/>
                      <a:pt x="100" y="124"/>
                    </a:cubicBezTo>
                    <a:cubicBezTo>
                      <a:pt x="107" y="126"/>
                      <a:pt x="114" y="129"/>
                      <a:pt x="120" y="132"/>
                    </a:cubicBezTo>
                    <a:cubicBezTo>
                      <a:pt x="122" y="133"/>
                      <a:pt x="123" y="133"/>
                      <a:pt x="124" y="134"/>
                    </a:cubicBezTo>
                    <a:cubicBezTo>
                      <a:pt x="124" y="135"/>
                      <a:pt x="124" y="135"/>
                      <a:pt x="124" y="135"/>
                    </a:cubicBezTo>
                    <a:cubicBezTo>
                      <a:pt x="124" y="135"/>
                      <a:pt x="123" y="135"/>
                      <a:pt x="123" y="134"/>
                    </a:cubicBezTo>
                    <a:cubicBezTo>
                      <a:pt x="120" y="133"/>
                      <a:pt x="117" y="132"/>
                      <a:pt x="114" y="131"/>
                    </a:cubicBezTo>
                    <a:cubicBezTo>
                      <a:pt x="102" y="126"/>
                      <a:pt x="90" y="123"/>
                      <a:pt x="77" y="120"/>
                    </a:cubicBezTo>
                    <a:cubicBezTo>
                      <a:pt x="77" y="120"/>
                      <a:pt x="76" y="120"/>
                      <a:pt x="76" y="119"/>
                    </a:cubicBezTo>
                    <a:cubicBezTo>
                      <a:pt x="70" y="118"/>
                      <a:pt x="65" y="116"/>
                      <a:pt x="60" y="115"/>
                    </a:cubicBezTo>
                    <a:close/>
                    <a:moveTo>
                      <a:pt x="73" y="116"/>
                    </a:moveTo>
                    <a:cubicBezTo>
                      <a:pt x="74" y="116"/>
                      <a:pt x="75" y="116"/>
                      <a:pt x="76" y="117"/>
                    </a:cubicBezTo>
                    <a:cubicBezTo>
                      <a:pt x="80" y="118"/>
                      <a:pt x="83" y="119"/>
                      <a:pt x="87" y="120"/>
                    </a:cubicBezTo>
                    <a:cubicBezTo>
                      <a:pt x="82" y="118"/>
                      <a:pt x="78" y="117"/>
                      <a:pt x="73" y="116"/>
                    </a:cubicBezTo>
                    <a:close/>
                    <a:moveTo>
                      <a:pt x="62" y="111"/>
                    </a:moveTo>
                    <a:cubicBezTo>
                      <a:pt x="62" y="111"/>
                      <a:pt x="62" y="110"/>
                      <a:pt x="62" y="110"/>
                    </a:cubicBezTo>
                    <a:cubicBezTo>
                      <a:pt x="66" y="112"/>
                      <a:pt x="71" y="113"/>
                      <a:pt x="75" y="114"/>
                    </a:cubicBezTo>
                    <a:cubicBezTo>
                      <a:pt x="80" y="115"/>
                      <a:pt x="85" y="117"/>
                      <a:pt x="90" y="119"/>
                    </a:cubicBezTo>
                    <a:cubicBezTo>
                      <a:pt x="101" y="122"/>
                      <a:pt x="112" y="125"/>
                      <a:pt x="123" y="130"/>
                    </a:cubicBezTo>
                    <a:cubicBezTo>
                      <a:pt x="120" y="129"/>
                      <a:pt x="118" y="129"/>
                      <a:pt x="115" y="128"/>
                    </a:cubicBezTo>
                    <a:cubicBezTo>
                      <a:pt x="113" y="127"/>
                      <a:pt x="110" y="126"/>
                      <a:pt x="108" y="125"/>
                    </a:cubicBezTo>
                    <a:cubicBezTo>
                      <a:pt x="103" y="123"/>
                      <a:pt x="97" y="122"/>
                      <a:pt x="92" y="120"/>
                    </a:cubicBezTo>
                    <a:cubicBezTo>
                      <a:pt x="82" y="118"/>
                      <a:pt x="72" y="115"/>
                      <a:pt x="62" y="111"/>
                    </a:cubicBezTo>
                    <a:close/>
                    <a:moveTo>
                      <a:pt x="63" y="107"/>
                    </a:moveTo>
                    <a:cubicBezTo>
                      <a:pt x="63" y="105"/>
                      <a:pt x="63" y="104"/>
                      <a:pt x="63" y="103"/>
                    </a:cubicBezTo>
                    <a:cubicBezTo>
                      <a:pt x="63" y="103"/>
                      <a:pt x="63" y="103"/>
                      <a:pt x="63" y="103"/>
                    </a:cubicBezTo>
                    <a:cubicBezTo>
                      <a:pt x="68" y="105"/>
                      <a:pt x="73" y="107"/>
                      <a:pt x="78" y="109"/>
                    </a:cubicBezTo>
                    <a:cubicBezTo>
                      <a:pt x="84" y="111"/>
                      <a:pt x="89" y="112"/>
                      <a:pt x="94" y="114"/>
                    </a:cubicBezTo>
                    <a:cubicBezTo>
                      <a:pt x="100" y="116"/>
                      <a:pt x="106" y="118"/>
                      <a:pt x="111" y="120"/>
                    </a:cubicBezTo>
                    <a:cubicBezTo>
                      <a:pt x="114" y="122"/>
                      <a:pt x="118" y="123"/>
                      <a:pt x="121" y="124"/>
                    </a:cubicBezTo>
                    <a:cubicBezTo>
                      <a:pt x="121" y="124"/>
                      <a:pt x="123" y="125"/>
                      <a:pt x="124" y="125"/>
                    </a:cubicBezTo>
                    <a:cubicBezTo>
                      <a:pt x="124" y="125"/>
                      <a:pt x="124" y="125"/>
                      <a:pt x="124" y="125"/>
                    </a:cubicBezTo>
                    <a:cubicBezTo>
                      <a:pt x="123" y="125"/>
                      <a:pt x="123" y="125"/>
                      <a:pt x="121" y="124"/>
                    </a:cubicBezTo>
                    <a:cubicBezTo>
                      <a:pt x="112" y="120"/>
                      <a:pt x="101" y="118"/>
                      <a:pt x="91" y="115"/>
                    </a:cubicBezTo>
                    <a:cubicBezTo>
                      <a:pt x="85" y="113"/>
                      <a:pt x="79" y="112"/>
                      <a:pt x="73" y="110"/>
                    </a:cubicBezTo>
                    <a:cubicBezTo>
                      <a:pt x="71" y="110"/>
                      <a:pt x="69" y="109"/>
                      <a:pt x="67" y="109"/>
                    </a:cubicBezTo>
                    <a:cubicBezTo>
                      <a:pt x="67" y="109"/>
                      <a:pt x="65" y="108"/>
                      <a:pt x="64" y="108"/>
                    </a:cubicBezTo>
                    <a:cubicBezTo>
                      <a:pt x="64" y="108"/>
                      <a:pt x="64" y="107"/>
                      <a:pt x="64" y="107"/>
                    </a:cubicBezTo>
                    <a:cubicBezTo>
                      <a:pt x="64" y="107"/>
                      <a:pt x="63" y="107"/>
                      <a:pt x="63" y="107"/>
                    </a:cubicBezTo>
                    <a:close/>
                    <a:moveTo>
                      <a:pt x="63" y="102"/>
                    </a:moveTo>
                    <a:cubicBezTo>
                      <a:pt x="63" y="101"/>
                      <a:pt x="63" y="100"/>
                      <a:pt x="63" y="100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4" y="100"/>
                      <a:pt x="65" y="100"/>
                      <a:pt x="65" y="100"/>
                    </a:cubicBezTo>
                    <a:cubicBezTo>
                      <a:pt x="65" y="101"/>
                      <a:pt x="66" y="101"/>
                      <a:pt x="67" y="101"/>
                    </a:cubicBezTo>
                    <a:cubicBezTo>
                      <a:pt x="76" y="104"/>
                      <a:pt x="86" y="107"/>
                      <a:pt x="96" y="110"/>
                    </a:cubicBezTo>
                    <a:cubicBezTo>
                      <a:pt x="101" y="112"/>
                      <a:pt x="106" y="113"/>
                      <a:pt x="111" y="115"/>
                    </a:cubicBezTo>
                    <a:cubicBezTo>
                      <a:pt x="114" y="117"/>
                      <a:pt x="118" y="118"/>
                      <a:pt x="121" y="119"/>
                    </a:cubicBezTo>
                    <a:cubicBezTo>
                      <a:pt x="121" y="120"/>
                      <a:pt x="126" y="122"/>
                      <a:pt x="122" y="121"/>
                    </a:cubicBezTo>
                    <a:cubicBezTo>
                      <a:pt x="112" y="118"/>
                      <a:pt x="102" y="114"/>
                      <a:pt x="92" y="111"/>
                    </a:cubicBezTo>
                    <a:cubicBezTo>
                      <a:pt x="87" y="110"/>
                      <a:pt x="82" y="109"/>
                      <a:pt x="77" y="107"/>
                    </a:cubicBezTo>
                    <a:cubicBezTo>
                      <a:pt x="72" y="105"/>
                      <a:pt x="68" y="104"/>
                      <a:pt x="63" y="102"/>
                    </a:cubicBezTo>
                    <a:cubicBezTo>
                      <a:pt x="63" y="102"/>
                      <a:pt x="63" y="102"/>
                      <a:pt x="63" y="102"/>
                    </a:cubicBezTo>
                    <a:close/>
                    <a:moveTo>
                      <a:pt x="64" y="97"/>
                    </a:moveTo>
                    <a:cubicBezTo>
                      <a:pt x="65" y="96"/>
                      <a:pt x="65" y="95"/>
                      <a:pt x="65" y="95"/>
                    </a:cubicBezTo>
                    <a:cubicBezTo>
                      <a:pt x="73" y="98"/>
                      <a:pt x="81" y="100"/>
                      <a:pt x="89" y="102"/>
                    </a:cubicBezTo>
                    <a:cubicBezTo>
                      <a:pt x="92" y="103"/>
                      <a:pt x="96" y="104"/>
                      <a:pt x="99" y="106"/>
                    </a:cubicBezTo>
                    <a:cubicBezTo>
                      <a:pt x="106" y="108"/>
                      <a:pt x="112" y="110"/>
                      <a:pt x="118" y="112"/>
                    </a:cubicBezTo>
                    <a:cubicBezTo>
                      <a:pt x="121" y="113"/>
                      <a:pt x="122" y="113"/>
                      <a:pt x="122" y="113"/>
                    </a:cubicBezTo>
                    <a:cubicBezTo>
                      <a:pt x="122" y="113"/>
                      <a:pt x="122" y="113"/>
                      <a:pt x="122" y="114"/>
                    </a:cubicBezTo>
                    <a:cubicBezTo>
                      <a:pt x="121" y="114"/>
                      <a:pt x="118" y="113"/>
                      <a:pt x="116" y="112"/>
                    </a:cubicBezTo>
                    <a:cubicBezTo>
                      <a:pt x="113" y="112"/>
                      <a:pt x="110" y="111"/>
                      <a:pt x="107" y="110"/>
                    </a:cubicBezTo>
                    <a:cubicBezTo>
                      <a:pt x="93" y="106"/>
                      <a:pt x="78" y="102"/>
                      <a:pt x="64" y="97"/>
                    </a:cubicBezTo>
                    <a:close/>
                    <a:moveTo>
                      <a:pt x="67" y="95"/>
                    </a:moveTo>
                    <a:cubicBezTo>
                      <a:pt x="68" y="95"/>
                      <a:pt x="69" y="95"/>
                      <a:pt x="70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0" y="96"/>
                      <a:pt x="69" y="95"/>
                      <a:pt x="67" y="95"/>
                    </a:cubicBezTo>
                    <a:close/>
                    <a:moveTo>
                      <a:pt x="65" y="94"/>
                    </a:moveTo>
                    <a:cubicBezTo>
                      <a:pt x="66" y="93"/>
                      <a:pt x="66" y="93"/>
                      <a:pt x="66" y="92"/>
                    </a:cubicBezTo>
                    <a:cubicBezTo>
                      <a:pt x="69" y="93"/>
                      <a:pt x="71" y="93"/>
                      <a:pt x="73" y="94"/>
                    </a:cubicBezTo>
                    <a:cubicBezTo>
                      <a:pt x="74" y="95"/>
                      <a:pt x="75" y="95"/>
                      <a:pt x="76" y="96"/>
                    </a:cubicBezTo>
                    <a:cubicBezTo>
                      <a:pt x="79" y="97"/>
                      <a:pt x="82" y="98"/>
                      <a:pt x="85" y="99"/>
                    </a:cubicBezTo>
                    <a:cubicBezTo>
                      <a:pt x="92" y="101"/>
                      <a:pt x="99" y="103"/>
                      <a:pt x="107" y="105"/>
                    </a:cubicBezTo>
                    <a:cubicBezTo>
                      <a:pt x="110" y="106"/>
                      <a:pt x="113" y="107"/>
                      <a:pt x="116" y="108"/>
                    </a:cubicBezTo>
                    <a:cubicBezTo>
                      <a:pt x="117" y="109"/>
                      <a:pt x="119" y="109"/>
                      <a:pt x="121" y="110"/>
                    </a:cubicBezTo>
                    <a:cubicBezTo>
                      <a:pt x="121" y="110"/>
                      <a:pt x="121" y="110"/>
                      <a:pt x="121" y="110"/>
                    </a:cubicBezTo>
                    <a:cubicBezTo>
                      <a:pt x="119" y="110"/>
                      <a:pt x="117" y="109"/>
                      <a:pt x="115" y="109"/>
                    </a:cubicBezTo>
                    <a:cubicBezTo>
                      <a:pt x="108" y="107"/>
                      <a:pt x="101" y="104"/>
                      <a:pt x="94" y="102"/>
                    </a:cubicBezTo>
                    <a:cubicBezTo>
                      <a:pt x="93" y="102"/>
                      <a:pt x="93" y="102"/>
                      <a:pt x="92" y="102"/>
                    </a:cubicBezTo>
                    <a:cubicBezTo>
                      <a:pt x="87" y="100"/>
                      <a:pt x="82" y="99"/>
                      <a:pt x="77" y="98"/>
                    </a:cubicBezTo>
                    <a:cubicBezTo>
                      <a:pt x="73" y="96"/>
                      <a:pt x="69" y="94"/>
                      <a:pt x="65" y="94"/>
                    </a:cubicBezTo>
                    <a:close/>
                    <a:moveTo>
                      <a:pt x="66" y="80"/>
                    </a:moveTo>
                    <a:cubicBezTo>
                      <a:pt x="69" y="80"/>
                      <a:pt x="72" y="81"/>
                      <a:pt x="75" y="82"/>
                    </a:cubicBezTo>
                    <a:cubicBezTo>
                      <a:pt x="91" y="86"/>
                      <a:pt x="106" y="92"/>
                      <a:pt x="122" y="96"/>
                    </a:cubicBezTo>
                    <a:cubicBezTo>
                      <a:pt x="122" y="97"/>
                      <a:pt x="121" y="97"/>
                      <a:pt x="121" y="98"/>
                    </a:cubicBezTo>
                    <a:cubicBezTo>
                      <a:pt x="113" y="95"/>
                      <a:pt x="105" y="93"/>
                      <a:pt x="97" y="92"/>
                    </a:cubicBezTo>
                    <a:cubicBezTo>
                      <a:pt x="87" y="89"/>
                      <a:pt x="78" y="87"/>
                      <a:pt x="69" y="83"/>
                    </a:cubicBezTo>
                    <a:cubicBezTo>
                      <a:pt x="68" y="83"/>
                      <a:pt x="68" y="84"/>
                      <a:pt x="69" y="84"/>
                    </a:cubicBezTo>
                    <a:cubicBezTo>
                      <a:pt x="76" y="89"/>
                      <a:pt x="86" y="91"/>
                      <a:pt x="94" y="94"/>
                    </a:cubicBezTo>
                    <a:cubicBezTo>
                      <a:pt x="102" y="97"/>
                      <a:pt x="111" y="101"/>
                      <a:pt x="119" y="102"/>
                    </a:cubicBezTo>
                    <a:cubicBezTo>
                      <a:pt x="110" y="101"/>
                      <a:pt x="100" y="98"/>
                      <a:pt x="91" y="95"/>
                    </a:cubicBezTo>
                    <a:cubicBezTo>
                      <a:pt x="88" y="94"/>
                      <a:pt x="85" y="93"/>
                      <a:pt x="81" y="92"/>
                    </a:cubicBezTo>
                    <a:cubicBezTo>
                      <a:pt x="77" y="91"/>
                      <a:pt x="73" y="89"/>
                      <a:pt x="68" y="88"/>
                    </a:cubicBezTo>
                    <a:cubicBezTo>
                      <a:pt x="68" y="88"/>
                      <a:pt x="68" y="88"/>
                      <a:pt x="68" y="88"/>
                    </a:cubicBezTo>
                    <a:cubicBezTo>
                      <a:pt x="69" y="85"/>
                      <a:pt x="69" y="81"/>
                      <a:pt x="66" y="80"/>
                    </a:cubicBezTo>
                    <a:close/>
                    <a:moveTo>
                      <a:pt x="51" y="75"/>
                    </a:moveTo>
                    <a:cubicBezTo>
                      <a:pt x="47" y="74"/>
                      <a:pt x="43" y="73"/>
                      <a:pt x="40" y="72"/>
                    </a:cubicBezTo>
                    <a:cubicBezTo>
                      <a:pt x="39" y="72"/>
                      <a:pt x="29" y="69"/>
                      <a:pt x="34" y="70"/>
                    </a:cubicBezTo>
                    <a:cubicBezTo>
                      <a:pt x="51" y="71"/>
                      <a:pt x="68" y="78"/>
                      <a:pt x="83" y="83"/>
                    </a:cubicBezTo>
                    <a:cubicBezTo>
                      <a:pt x="91" y="86"/>
                      <a:pt x="99" y="89"/>
                      <a:pt x="107" y="91"/>
                    </a:cubicBezTo>
                    <a:cubicBezTo>
                      <a:pt x="112" y="92"/>
                      <a:pt x="118" y="92"/>
                      <a:pt x="122" y="95"/>
                    </a:cubicBezTo>
                    <a:cubicBezTo>
                      <a:pt x="106" y="91"/>
                      <a:pt x="91" y="86"/>
                      <a:pt x="75" y="81"/>
                    </a:cubicBezTo>
                    <a:cubicBezTo>
                      <a:pt x="67" y="79"/>
                      <a:pt x="59" y="77"/>
                      <a:pt x="51" y="75"/>
                    </a:cubicBezTo>
                    <a:close/>
                    <a:moveTo>
                      <a:pt x="45" y="78"/>
                    </a:moveTo>
                    <a:cubicBezTo>
                      <a:pt x="43" y="77"/>
                      <a:pt x="40" y="76"/>
                      <a:pt x="38" y="75"/>
                    </a:cubicBezTo>
                    <a:cubicBezTo>
                      <a:pt x="36" y="75"/>
                      <a:pt x="35" y="74"/>
                      <a:pt x="33" y="73"/>
                    </a:cubicBezTo>
                    <a:cubicBezTo>
                      <a:pt x="31" y="72"/>
                      <a:pt x="31" y="72"/>
                      <a:pt x="33" y="73"/>
                    </a:cubicBezTo>
                    <a:cubicBezTo>
                      <a:pt x="38" y="74"/>
                      <a:pt x="43" y="76"/>
                      <a:pt x="48" y="77"/>
                    </a:cubicBezTo>
                    <a:cubicBezTo>
                      <a:pt x="52" y="78"/>
                      <a:pt x="57" y="79"/>
                      <a:pt x="62" y="80"/>
                    </a:cubicBezTo>
                    <a:cubicBezTo>
                      <a:pt x="61" y="80"/>
                      <a:pt x="61" y="81"/>
                      <a:pt x="60" y="81"/>
                    </a:cubicBezTo>
                    <a:cubicBezTo>
                      <a:pt x="55" y="80"/>
                      <a:pt x="50" y="79"/>
                      <a:pt x="45" y="78"/>
                    </a:cubicBezTo>
                    <a:close/>
                    <a:moveTo>
                      <a:pt x="41" y="83"/>
                    </a:moveTo>
                    <a:cubicBezTo>
                      <a:pt x="39" y="82"/>
                      <a:pt x="37" y="82"/>
                      <a:pt x="35" y="81"/>
                    </a:cubicBezTo>
                    <a:cubicBezTo>
                      <a:pt x="34" y="81"/>
                      <a:pt x="26" y="78"/>
                      <a:pt x="31" y="79"/>
                    </a:cubicBezTo>
                    <a:cubicBezTo>
                      <a:pt x="35" y="80"/>
                      <a:pt x="39" y="81"/>
                      <a:pt x="43" y="82"/>
                    </a:cubicBezTo>
                    <a:cubicBezTo>
                      <a:pt x="42" y="82"/>
                      <a:pt x="42" y="83"/>
                      <a:pt x="41" y="83"/>
                    </a:cubicBezTo>
                    <a:close/>
                    <a:moveTo>
                      <a:pt x="39" y="87"/>
                    </a:moveTo>
                    <a:cubicBezTo>
                      <a:pt x="37" y="86"/>
                      <a:pt x="35" y="85"/>
                      <a:pt x="33" y="84"/>
                    </a:cubicBezTo>
                    <a:cubicBezTo>
                      <a:pt x="32" y="83"/>
                      <a:pt x="26" y="80"/>
                      <a:pt x="30" y="81"/>
                    </a:cubicBezTo>
                    <a:cubicBezTo>
                      <a:pt x="33" y="82"/>
                      <a:pt x="37" y="84"/>
                      <a:pt x="40" y="84"/>
                    </a:cubicBezTo>
                    <a:cubicBezTo>
                      <a:pt x="40" y="85"/>
                      <a:pt x="39" y="86"/>
                      <a:pt x="39" y="87"/>
                    </a:cubicBezTo>
                    <a:close/>
                    <a:moveTo>
                      <a:pt x="37" y="90"/>
                    </a:moveTo>
                    <a:cubicBezTo>
                      <a:pt x="34" y="89"/>
                      <a:pt x="32" y="88"/>
                      <a:pt x="30" y="87"/>
                    </a:cubicBezTo>
                    <a:cubicBezTo>
                      <a:pt x="29" y="86"/>
                      <a:pt x="24" y="84"/>
                      <a:pt x="28" y="86"/>
                    </a:cubicBezTo>
                    <a:cubicBezTo>
                      <a:pt x="31" y="87"/>
                      <a:pt x="35" y="87"/>
                      <a:pt x="38" y="88"/>
                    </a:cubicBezTo>
                    <a:cubicBezTo>
                      <a:pt x="38" y="88"/>
                      <a:pt x="38" y="88"/>
                      <a:pt x="37" y="89"/>
                    </a:cubicBezTo>
                    <a:cubicBezTo>
                      <a:pt x="37" y="89"/>
                      <a:pt x="37" y="90"/>
                      <a:pt x="37" y="90"/>
                    </a:cubicBezTo>
                    <a:close/>
                    <a:moveTo>
                      <a:pt x="34" y="94"/>
                    </a:moveTo>
                    <a:cubicBezTo>
                      <a:pt x="32" y="92"/>
                      <a:pt x="28" y="91"/>
                      <a:pt x="25" y="89"/>
                    </a:cubicBezTo>
                    <a:cubicBezTo>
                      <a:pt x="26" y="90"/>
                      <a:pt x="31" y="90"/>
                      <a:pt x="33" y="91"/>
                    </a:cubicBezTo>
                    <a:cubicBezTo>
                      <a:pt x="34" y="91"/>
                      <a:pt x="35" y="91"/>
                      <a:pt x="36" y="91"/>
                    </a:cubicBezTo>
                    <a:cubicBezTo>
                      <a:pt x="36" y="92"/>
                      <a:pt x="35" y="93"/>
                      <a:pt x="34" y="94"/>
                    </a:cubicBezTo>
                    <a:close/>
                    <a:moveTo>
                      <a:pt x="32" y="97"/>
                    </a:moveTo>
                    <a:cubicBezTo>
                      <a:pt x="31" y="97"/>
                      <a:pt x="29" y="96"/>
                      <a:pt x="28" y="95"/>
                    </a:cubicBezTo>
                    <a:cubicBezTo>
                      <a:pt x="27" y="94"/>
                      <a:pt x="22" y="92"/>
                      <a:pt x="26" y="93"/>
                    </a:cubicBezTo>
                    <a:cubicBezTo>
                      <a:pt x="28" y="94"/>
                      <a:pt x="31" y="95"/>
                      <a:pt x="34" y="95"/>
                    </a:cubicBezTo>
                    <a:cubicBezTo>
                      <a:pt x="33" y="96"/>
                      <a:pt x="33" y="97"/>
                      <a:pt x="32" y="97"/>
                    </a:cubicBezTo>
                    <a:close/>
                    <a:moveTo>
                      <a:pt x="31" y="100"/>
                    </a:moveTo>
                    <a:cubicBezTo>
                      <a:pt x="29" y="99"/>
                      <a:pt x="28" y="98"/>
                      <a:pt x="27" y="98"/>
                    </a:cubicBezTo>
                    <a:cubicBezTo>
                      <a:pt x="27" y="98"/>
                      <a:pt x="23" y="96"/>
                      <a:pt x="26" y="97"/>
                    </a:cubicBezTo>
                    <a:cubicBezTo>
                      <a:pt x="28" y="98"/>
                      <a:pt x="30" y="98"/>
                      <a:pt x="32" y="98"/>
                    </a:cubicBezTo>
                    <a:cubicBezTo>
                      <a:pt x="32" y="98"/>
                      <a:pt x="32" y="98"/>
                      <a:pt x="32" y="98"/>
                    </a:cubicBezTo>
                    <a:cubicBezTo>
                      <a:pt x="31" y="99"/>
                      <a:pt x="31" y="99"/>
                      <a:pt x="31" y="100"/>
                    </a:cubicBezTo>
                    <a:cubicBezTo>
                      <a:pt x="31" y="100"/>
                      <a:pt x="31" y="100"/>
                      <a:pt x="31" y="100"/>
                    </a:cubicBezTo>
                    <a:close/>
                    <a:moveTo>
                      <a:pt x="26" y="101"/>
                    </a:moveTo>
                    <a:cubicBezTo>
                      <a:pt x="25" y="100"/>
                      <a:pt x="25" y="100"/>
                      <a:pt x="26" y="100"/>
                    </a:cubicBezTo>
                    <a:cubicBezTo>
                      <a:pt x="27" y="100"/>
                      <a:pt x="29" y="100"/>
                      <a:pt x="30" y="100"/>
                    </a:cubicBezTo>
                    <a:cubicBezTo>
                      <a:pt x="30" y="101"/>
                      <a:pt x="29" y="101"/>
                      <a:pt x="28" y="102"/>
                    </a:cubicBezTo>
                    <a:cubicBezTo>
                      <a:pt x="28" y="101"/>
                      <a:pt x="27" y="101"/>
                      <a:pt x="26" y="101"/>
                    </a:cubicBezTo>
                    <a:close/>
                    <a:moveTo>
                      <a:pt x="28" y="103"/>
                    </a:moveTo>
                    <a:cubicBezTo>
                      <a:pt x="27" y="103"/>
                      <a:pt x="26" y="104"/>
                      <a:pt x="26" y="104"/>
                    </a:cubicBezTo>
                    <a:cubicBezTo>
                      <a:pt x="25" y="104"/>
                      <a:pt x="24" y="103"/>
                      <a:pt x="24" y="103"/>
                    </a:cubicBezTo>
                    <a:cubicBezTo>
                      <a:pt x="24" y="102"/>
                      <a:pt x="26" y="103"/>
                      <a:pt x="28" y="103"/>
                    </a:cubicBezTo>
                    <a:close/>
                    <a:moveTo>
                      <a:pt x="24" y="107"/>
                    </a:moveTo>
                    <a:cubicBezTo>
                      <a:pt x="22" y="105"/>
                      <a:pt x="23" y="105"/>
                      <a:pt x="25" y="105"/>
                    </a:cubicBezTo>
                    <a:cubicBezTo>
                      <a:pt x="25" y="105"/>
                      <a:pt x="25" y="105"/>
                      <a:pt x="25" y="106"/>
                    </a:cubicBezTo>
                    <a:cubicBezTo>
                      <a:pt x="24" y="106"/>
                      <a:pt x="24" y="107"/>
                      <a:pt x="24" y="107"/>
                    </a:cubicBezTo>
                    <a:close/>
                    <a:moveTo>
                      <a:pt x="23" y="108"/>
                    </a:moveTo>
                    <a:cubicBezTo>
                      <a:pt x="23" y="109"/>
                      <a:pt x="22" y="109"/>
                      <a:pt x="22" y="110"/>
                    </a:cubicBezTo>
                    <a:cubicBezTo>
                      <a:pt x="22" y="109"/>
                      <a:pt x="21" y="108"/>
                      <a:pt x="21" y="108"/>
                    </a:cubicBezTo>
                    <a:cubicBezTo>
                      <a:pt x="22" y="108"/>
                      <a:pt x="22" y="108"/>
                      <a:pt x="23" y="108"/>
                    </a:cubicBezTo>
                    <a:close/>
                    <a:moveTo>
                      <a:pt x="21" y="111"/>
                    </a:moveTo>
                    <a:cubicBezTo>
                      <a:pt x="21" y="111"/>
                      <a:pt x="21" y="112"/>
                      <a:pt x="21" y="112"/>
                    </a:cubicBezTo>
                    <a:cubicBezTo>
                      <a:pt x="21" y="112"/>
                      <a:pt x="21" y="112"/>
                      <a:pt x="21" y="111"/>
                    </a:cubicBezTo>
                    <a:cubicBezTo>
                      <a:pt x="21" y="111"/>
                      <a:pt x="21" y="110"/>
                      <a:pt x="21" y="109"/>
                    </a:cubicBezTo>
                    <a:cubicBezTo>
                      <a:pt x="21" y="110"/>
                      <a:pt x="21" y="111"/>
                      <a:pt x="21" y="111"/>
                    </a:cubicBezTo>
                    <a:close/>
                    <a:moveTo>
                      <a:pt x="21" y="107"/>
                    </a:moveTo>
                    <a:cubicBezTo>
                      <a:pt x="21" y="102"/>
                      <a:pt x="22" y="97"/>
                      <a:pt x="23" y="92"/>
                    </a:cubicBezTo>
                    <a:cubicBezTo>
                      <a:pt x="23" y="92"/>
                      <a:pt x="23" y="92"/>
                      <a:pt x="23" y="92"/>
                    </a:cubicBezTo>
                    <a:cubicBezTo>
                      <a:pt x="25" y="94"/>
                      <a:pt x="27" y="96"/>
                      <a:pt x="30" y="97"/>
                    </a:cubicBezTo>
                    <a:cubicBezTo>
                      <a:pt x="33" y="99"/>
                      <a:pt x="29" y="97"/>
                      <a:pt x="28" y="97"/>
                    </a:cubicBezTo>
                    <a:cubicBezTo>
                      <a:pt x="26" y="97"/>
                      <a:pt x="25" y="96"/>
                      <a:pt x="24" y="96"/>
                    </a:cubicBezTo>
                    <a:cubicBezTo>
                      <a:pt x="24" y="96"/>
                      <a:pt x="23" y="96"/>
                      <a:pt x="24" y="97"/>
                    </a:cubicBezTo>
                    <a:cubicBezTo>
                      <a:pt x="25" y="98"/>
                      <a:pt x="27" y="98"/>
                      <a:pt x="29" y="100"/>
                    </a:cubicBezTo>
                    <a:cubicBezTo>
                      <a:pt x="28" y="99"/>
                      <a:pt x="25" y="99"/>
                      <a:pt x="23" y="99"/>
                    </a:cubicBezTo>
                    <a:cubicBezTo>
                      <a:pt x="23" y="99"/>
                      <a:pt x="23" y="99"/>
                      <a:pt x="23" y="99"/>
                    </a:cubicBezTo>
                    <a:cubicBezTo>
                      <a:pt x="24" y="100"/>
                      <a:pt x="25" y="101"/>
                      <a:pt x="26" y="102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24" y="101"/>
                      <a:pt x="24" y="101"/>
                      <a:pt x="23" y="101"/>
                    </a:cubicBezTo>
                    <a:cubicBezTo>
                      <a:pt x="22" y="101"/>
                      <a:pt x="22" y="101"/>
                      <a:pt x="22" y="101"/>
                    </a:cubicBezTo>
                    <a:cubicBezTo>
                      <a:pt x="23" y="103"/>
                      <a:pt x="23" y="103"/>
                      <a:pt x="24" y="104"/>
                    </a:cubicBezTo>
                    <a:cubicBezTo>
                      <a:pt x="26" y="105"/>
                      <a:pt x="22" y="104"/>
                      <a:pt x="22" y="104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22" y="106"/>
                      <a:pt x="23" y="107"/>
                      <a:pt x="21" y="107"/>
                    </a:cubicBezTo>
                    <a:close/>
                    <a:moveTo>
                      <a:pt x="23" y="92"/>
                    </a:moveTo>
                    <a:cubicBezTo>
                      <a:pt x="23" y="91"/>
                      <a:pt x="23" y="90"/>
                      <a:pt x="24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5" y="90"/>
                      <a:pt x="27" y="91"/>
                      <a:pt x="29" y="92"/>
                    </a:cubicBezTo>
                    <a:cubicBezTo>
                      <a:pt x="30" y="92"/>
                      <a:pt x="32" y="94"/>
                      <a:pt x="33" y="95"/>
                    </a:cubicBezTo>
                    <a:cubicBezTo>
                      <a:pt x="30" y="94"/>
                      <a:pt x="27" y="92"/>
                      <a:pt x="23" y="92"/>
                    </a:cubicBezTo>
                    <a:cubicBezTo>
                      <a:pt x="23" y="91"/>
                      <a:pt x="23" y="92"/>
                      <a:pt x="23" y="92"/>
                    </a:cubicBezTo>
                    <a:close/>
                    <a:moveTo>
                      <a:pt x="24" y="88"/>
                    </a:moveTo>
                    <a:cubicBezTo>
                      <a:pt x="24" y="87"/>
                      <a:pt x="24" y="86"/>
                      <a:pt x="25" y="85"/>
                    </a:cubicBezTo>
                    <a:cubicBezTo>
                      <a:pt x="27" y="86"/>
                      <a:pt x="29" y="87"/>
                      <a:pt x="31" y="88"/>
                    </a:cubicBezTo>
                    <a:cubicBezTo>
                      <a:pt x="32" y="89"/>
                      <a:pt x="35" y="90"/>
                      <a:pt x="36" y="91"/>
                    </a:cubicBezTo>
                    <a:cubicBezTo>
                      <a:pt x="32" y="90"/>
                      <a:pt x="28" y="88"/>
                      <a:pt x="24" y="88"/>
                    </a:cubicBezTo>
                    <a:cubicBezTo>
                      <a:pt x="24" y="88"/>
                      <a:pt x="24" y="88"/>
                      <a:pt x="24" y="88"/>
                    </a:cubicBezTo>
                    <a:close/>
                    <a:moveTo>
                      <a:pt x="25" y="84"/>
                    </a:moveTo>
                    <a:cubicBezTo>
                      <a:pt x="26" y="81"/>
                      <a:pt x="27" y="79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ubicBezTo>
                      <a:pt x="33" y="78"/>
                      <a:pt x="38" y="80"/>
                      <a:pt x="43" y="81"/>
                    </a:cubicBezTo>
                    <a:cubicBezTo>
                      <a:pt x="38" y="80"/>
                      <a:pt x="33" y="79"/>
                      <a:pt x="28" y="78"/>
                    </a:cubicBezTo>
                    <a:cubicBezTo>
                      <a:pt x="28" y="78"/>
                      <a:pt x="28" y="78"/>
                      <a:pt x="28" y="79"/>
                    </a:cubicBezTo>
                    <a:cubicBezTo>
                      <a:pt x="30" y="80"/>
                      <a:pt x="32" y="81"/>
                      <a:pt x="34" y="81"/>
                    </a:cubicBezTo>
                    <a:cubicBezTo>
                      <a:pt x="34" y="82"/>
                      <a:pt x="42" y="84"/>
                      <a:pt x="38" y="83"/>
                    </a:cubicBezTo>
                    <a:cubicBezTo>
                      <a:pt x="34" y="82"/>
                      <a:pt x="31" y="80"/>
                      <a:pt x="27" y="80"/>
                    </a:cubicBezTo>
                    <a:cubicBezTo>
                      <a:pt x="26" y="80"/>
                      <a:pt x="26" y="81"/>
                      <a:pt x="27" y="81"/>
                    </a:cubicBezTo>
                    <a:cubicBezTo>
                      <a:pt x="30" y="83"/>
                      <a:pt x="34" y="85"/>
                      <a:pt x="38" y="87"/>
                    </a:cubicBezTo>
                    <a:cubicBezTo>
                      <a:pt x="37" y="87"/>
                      <a:pt x="33" y="86"/>
                      <a:pt x="32" y="86"/>
                    </a:cubicBezTo>
                    <a:cubicBezTo>
                      <a:pt x="29" y="85"/>
                      <a:pt x="27" y="85"/>
                      <a:pt x="25" y="84"/>
                    </a:cubicBezTo>
                    <a:close/>
                    <a:moveTo>
                      <a:pt x="28" y="76"/>
                    </a:moveTo>
                    <a:cubicBezTo>
                      <a:pt x="29" y="72"/>
                      <a:pt x="31" y="69"/>
                      <a:pt x="33" y="65"/>
                    </a:cubicBezTo>
                    <a:cubicBezTo>
                      <a:pt x="40" y="68"/>
                      <a:pt x="48" y="70"/>
                      <a:pt x="56" y="72"/>
                    </a:cubicBezTo>
                    <a:cubicBezTo>
                      <a:pt x="64" y="75"/>
                      <a:pt x="72" y="78"/>
                      <a:pt x="81" y="80"/>
                    </a:cubicBezTo>
                    <a:cubicBezTo>
                      <a:pt x="89" y="83"/>
                      <a:pt x="98" y="86"/>
                      <a:pt x="106" y="88"/>
                    </a:cubicBezTo>
                    <a:cubicBezTo>
                      <a:pt x="111" y="90"/>
                      <a:pt x="115" y="91"/>
                      <a:pt x="120" y="92"/>
                    </a:cubicBezTo>
                    <a:cubicBezTo>
                      <a:pt x="122" y="93"/>
                      <a:pt x="124" y="93"/>
                      <a:pt x="126" y="94"/>
                    </a:cubicBezTo>
                    <a:cubicBezTo>
                      <a:pt x="125" y="94"/>
                      <a:pt x="124" y="95"/>
                      <a:pt x="123" y="96"/>
                    </a:cubicBezTo>
                    <a:cubicBezTo>
                      <a:pt x="119" y="92"/>
                      <a:pt x="114" y="91"/>
                      <a:pt x="109" y="90"/>
                    </a:cubicBezTo>
                    <a:cubicBezTo>
                      <a:pt x="100" y="88"/>
                      <a:pt x="91" y="85"/>
                      <a:pt x="82" y="82"/>
                    </a:cubicBezTo>
                    <a:cubicBezTo>
                      <a:pt x="73" y="79"/>
                      <a:pt x="63" y="76"/>
                      <a:pt x="54" y="73"/>
                    </a:cubicBezTo>
                    <a:cubicBezTo>
                      <a:pt x="46" y="71"/>
                      <a:pt x="39" y="69"/>
                      <a:pt x="31" y="69"/>
                    </a:cubicBezTo>
                    <a:cubicBezTo>
                      <a:pt x="31" y="69"/>
                      <a:pt x="31" y="69"/>
                      <a:pt x="31" y="70"/>
                    </a:cubicBezTo>
                    <a:cubicBezTo>
                      <a:pt x="37" y="73"/>
                      <a:pt x="44" y="74"/>
                      <a:pt x="50" y="76"/>
                    </a:cubicBezTo>
                    <a:cubicBezTo>
                      <a:pt x="55" y="77"/>
                      <a:pt x="59" y="78"/>
                      <a:pt x="64" y="79"/>
                    </a:cubicBezTo>
                    <a:cubicBezTo>
                      <a:pt x="63" y="79"/>
                      <a:pt x="63" y="79"/>
                      <a:pt x="62" y="79"/>
                    </a:cubicBezTo>
                    <a:cubicBezTo>
                      <a:pt x="57" y="78"/>
                      <a:pt x="50" y="77"/>
                      <a:pt x="45" y="76"/>
                    </a:cubicBezTo>
                    <a:cubicBezTo>
                      <a:pt x="40" y="74"/>
                      <a:pt x="35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8" y="77"/>
                      <a:pt x="47" y="79"/>
                      <a:pt x="56" y="81"/>
                    </a:cubicBezTo>
                    <a:cubicBezTo>
                      <a:pt x="55" y="81"/>
                      <a:pt x="54" y="81"/>
                      <a:pt x="53" y="80"/>
                    </a:cubicBezTo>
                    <a:cubicBezTo>
                      <a:pt x="50" y="80"/>
                      <a:pt x="47" y="79"/>
                      <a:pt x="44" y="78"/>
                    </a:cubicBezTo>
                    <a:cubicBezTo>
                      <a:pt x="39" y="77"/>
                      <a:pt x="33" y="77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lose/>
                    <a:moveTo>
                      <a:pt x="148" y="65"/>
                    </a:moveTo>
                    <a:cubicBezTo>
                      <a:pt x="148" y="65"/>
                      <a:pt x="148" y="65"/>
                      <a:pt x="147" y="65"/>
                    </a:cubicBezTo>
                    <a:cubicBezTo>
                      <a:pt x="144" y="64"/>
                      <a:pt x="140" y="63"/>
                      <a:pt x="136" y="62"/>
                    </a:cubicBezTo>
                    <a:cubicBezTo>
                      <a:pt x="132" y="61"/>
                      <a:pt x="127" y="60"/>
                      <a:pt x="122" y="59"/>
                    </a:cubicBezTo>
                    <a:cubicBezTo>
                      <a:pt x="114" y="57"/>
                      <a:pt x="105" y="54"/>
                      <a:pt x="97" y="53"/>
                    </a:cubicBezTo>
                    <a:cubicBezTo>
                      <a:pt x="99" y="51"/>
                      <a:pt x="100" y="50"/>
                      <a:pt x="102" y="48"/>
                    </a:cubicBezTo>
                    <a:cubicBezTo>
                      <a:pt x="109" y="51"/>
                      <a:pt x="117" y="52"/>
                      <a:pt x="124" y="54"/>
                    </a:cubicBezTo>
                    <a:cubicBezTo>
                      <a:pt x="128" y="55"/>
                      <a:pt x="132" y="56"/>
                      <a:pt x="136" y="58"/>
                    </a:cubicBezTo>
                    <a:cubicBezTo>
                      <a:pt x="139" y="58"/>
                      <a:pt x="141" y="59"/>
                      <a:pt x="143" y="60"/>
                    </a:cubicBezTo>
                    <a:cubicBezTo>
                      <a:pt x="143" y="60"/>
                      <a:pt x="143" y="60"/>
                      <a:pt x="144" y="60"/>
                    </a:cubicBezTo>
                    <a:cubicBezTo>
                      <a:pt x="144" y="60"/>
                      <a:pt x="145" y="61"/>
                      <a:pt x="145" y="61"/>
                    </a:cubicBezTo>
                    <a:cubicBezTo>
                      <a:pt x="141" y="60"/>
                      <a:pt x="138" y="59"/>
                      <a:pt x="135" y="58"/>
                    </a:cubicBezTo>
                    <a:cubicBezTo>
                      <a:pt x="131" y="57"/>
                      <a:pt x="127" y="56"/>
                      <a:pt x="123" y="55"/>
                    </a:cubicBezTo>
                    <a:cubicBezTo>
                      <a:pt x="115" y="53"/>
                      <a:pt x="108" y="51"/>
                      <a:pt x="100" y="50"/>
                    </a:cubicBezTo>
                    <a:cubicBezTo>
                      <a:pt x="100" y="50"/>
                      <a:pt x="99" y="51"/>
                      <a:pt x="100" y="51"/>
                    </a:cubicBezTo>
                    <a:cubicBezTo>
                      <a:pt x="108" y="55"/>
                      <a:pt x="116" y="56"/>
                      <a:pt x="125" y="58"/>
                    </a:cubicBezTo>
                    <a:cubicBezTo>
                      <a:pt x="129" y="59"/>
                      <a:pt x="134" y="60"/>
                      <a:pt x="139" y="61"/>
                    </a:cubicBezTo>
                    <a:cubicBezTo>
                      <a:pt x="141" y="62"/>
                      <a:pt x="143" y="63"/>
                      <a:pt x="145" y="63"/>
                    </a:cubicBezTo>
                    <a:cubicBezTo>
                      <a:pt x="145" y="63"/>
                      <a:pt x="146" y="64"/>
                      <a:pt x="148" y="64"/>
                    </a:cubicBezTo>
                    <a:cubicBezTo>
                      <a:pt x="148" y="65"/>
                      <a:pt x="148" y="65"/>
                      <a:pt x="148" y="65"/>
                    </a:cubicBezTo>
                    <a:close/>
                    <a:moveTo>
                      <a:pt x="103" y="48"/>
                    </a:moveTo>
                    <a:cubicBezTo>
                      <a:pt x="104" y="47"/>
                      <a:pt x="106" y="46"/>
                      <a:pt x="107" y="45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3" y="49"/>
                      <a:pt x="119" y="49"/>
                      <a:pt x="125" y="51"/>
                    </a:cubicBezTo>
                    <a:cubicBezTo>
                      <a:pt x="128" y="52"/>
                      <a:pt x="131" y="53"/>
                      <a:pt x="134" y="54"/>
                    </a:cubicBezTo>
                    <a:cubicBezTo>
                      <a:pt x="134" y="54"/>
                      <a:pt x="143" y="57"/>
                      <a:pt x="138" y="56"/>
                    </a:cubicBezTo>
                    <a:cubicBezTo>
                      <a:pt x="132" y="55"/>
                      <a:pt x="126" y="52"/>
                      <a:pt x="120" y="51"/>
                    </a:cubicBezTo>
                    <a:cubicBezTo>
                      <a:pt x="114" y="50"/>
                      <a:pt x="109" y="49"/>
                      <a:pt x="103" y="48"/>
                    </a:cubicBezTo>
                    <a:close/>
                    <a:moveTo>
                      <a:pt x="107" y="45"/>
                    </a:moveTo>
                    <a:cubicBezTo>
                      <a:pt x="109" y="45"/>
                      <a:pt x="112" y="44"/>
                      <a:pt x="114" y="44"/>
                    </a:cubicBezTo>
                    <a:cubicBezTo>
                      <a:pt x="119" y="45"/>
                      <a:pt x="125" y="47"/>
                      <a:pt x="129" y="49"/>
                    </a:cubicBezTo>
                    <a:cubicBezTo>
                      <a:pt x="122" y="48"/>
                      <a:pt x="114" y="46"/>
                      <a:pt x="107" y="45"/>
                    </a:cubicBezTo>
                    <a:cubicBezTo>
                      <a:pt x="107" y="45"/>
                      <a:pt x="107" y="45"/>
                      <a:pt x="107" y="45"/>
                    </a:cubicBezTo>
                    <a:close/>
                    <a:moveTo>
                      <a:pt x="139" y="55"/>
                    </a:moveTo>
                    <a:cubicBezTo>
                      <a:pt x="135" y="54"/>
                      <a:pt x="132" y="52"/>
                      <a:pt x="129" y="51"/>
                    </a:cubicBezTo>
                    <a:cubicBezTo>
                      <a:pt x="124" y="50"/>
                      <a:pt x="119" y="49"/>
                      <a:pt x="114" y="48"/>
                    </a:cubicBezTo>
                    <a:cubicBezTo>
                      <a:pt x="112" y="47"/>
                      <a:pt x="110" y="47"/>
                      <a:pt x="109" y="46"/>
                    </a:cubicBezTo>
                    <a:cubicBezTo>
                      <a:pt x="110" y="46"/>
                      <a:pt x="111" y="47"/>
                      <a:pt x="112" y="47"/>
                    </a:cubicBezTo>
                    <a:cubicBezTo>
                      <a:pt x="114" y="47"/>
                      <a:pt x="116" y="48"/>
                      <a:pt x="118" y="48"/>
                    </a:cubicBezTo>
                    <a:cubicBezTo>
                      <a:pt x="123" y="49"/>
                      <a:pt x="127" y="50"/>
                      <a:pt x="132" y="50"/>
                    </a:cubicBezTo>
                    <a:cubicBezTo>
                      <a:pt x="134" y="52"/>
                      <a:pt x="136" y="53"/>
                      <a:pt x="139" y="55"/>
                    </a:cubicBezTo>
                    <a:close/>
                    <a:moveTo>
                      <a:pt x="143" y="59"/>
                    </a:moveTo>
                    <a:cubicBezTo>
                      <a:pt x="138" y="57"/>
                      <a:pt x="132" y="55"/>
                      <a:pt x="126" y="54"/>
                    </a:cubicBezTo>
                    <a:cubicBezTo>
                      <a:pt x="120" y="52"/>
                      <a:pt x="114" y="51"/>
                      <a:pt x="109" y="49"/>
                    </a:cubicBezTo>
                    <a:cubicBezTo>
                      <a:pt x="109" y="50"/>
                      <a:pt x="110" y="50"/>
                      <a:pt x="111" y="50"/>
                    </a:cubicBezTo>
                    <a:cubicBezTo>
                      <a:pt x="115" y="51"/>
                      <a:pt x="118" y="51"/>
                      <a:pt x="121" y="52"/>
                    </a:cubicBezTo>
                    <a:cubicBezTo>
                      <a:pt x="128" y="54"/>
                      <a:pt x="134" y="56"/>
                      <a:pt x="141" y="57"/>
                    </a:cubicBezTo>
                    <a:cubicBezTo>
                      <a:pt x="142" y="58"/>
                      <a:pt x="143" y="59"/>
                      <a:pt x="143" y="59"/>
                    </a:cubicBezTo>
                    <a:close/>
                    <a:moveTo>
                      <a:pt x="147" y="64"/>
                    </a:moveTo>
                    <a:cubicBezTo>
                      <a:pt x="132" y="57"/>
                      <a:pt x="116" y="58"/>
                      <a:pt x="102" y="51"/>
                    </a:cubicBezTo>
                    <a:cubicBezTo>
                      <a:pt x="105" y="53"/>
                      <a:pt x="110" y="53"/>
                      <a:pt x="114" y="54"/>
                    </a:cubicBezTo>
                    <a:cubicBezTo>
                      <a:pt x="118" y="55"/>
                      <a:pt x="123" y="56"/>
                      <a:pt x="128" y="57"/>
                    </a:cubicBezTo>
                    <a:cubicBezTo>
                      <a:pt x="132" y="58"/>
                      <a:pt x="136" y="59"/>
                      <a:pt x="140" y="61"/>
                    </a:cubicBezTo>
                    <a:cubicBezTo>
                      <a:pt x="142" y="61"/>
                      <a:pt x="144" y="62"/>
                      <a:pt x="145" y="62"/>
                    </a:cubicBezTo>
                    <a:cubicBezTo>
                      <a:pt x="146" y="62"/>
                      <a:pt x="146" y="62"/>
                      <a:pt x="146" y="63"/>
                    </a:cubicBezTo>
                    <a:cubicBezTo>
                      <a:pt x="147" y="63"/>
                      <a:pt x="147" y="63"/>
                      <a:pt x="147" y="64"/>
                    </a:cubicBezTo>
                    <a:close/>
                    <a:moveTo>
                      <a:pt x="150" y="69"/>
                    </a:moveTo>
                    <a:cubicBezTo>
                      <a:pt x="141" y="67"/>
                      <a:pt x="132" y="65"/>
                      <a:pt x="123" y="62"/>
                    </a:cubicBezTo>
                    <a:cubicBezTo>
                      <a:pt x="114" y="60"/>
                      <a:pt x="104" y="58"/>
                      <a:pt x="95" y="56"/>
                    </a:cubicBezTo>
                    <a:cubicBezTo>
                      <a:pt x="95" y="56"/>
                      <a:pt x="95" y="56"/>
                      <a:pt x="95" y="56"/>
                    </a:cubicBezTo>
                    <a:cubicBezTo>
                      <a:pt x="95" y="55"/>
                      <a:pt x="96" y="54"/>
                      <a:pt x="96" y="54"/>
                    </a:cubicBezTo>
                    <a:cubicBezTo>
                      <a:pt x="107" y="55"/>
                      <a:pt x="118" y="59"/>
                      <a:pt x="129" y="61"/>
                    </a:cubicBezTo>
                    <a:cubicBezTo>
                      <a:pt x="134" y="62"/>
                      <a:pt x="138" y="63"/>
                      <a:pt x="142" y="64"/>
                    </a:cubicBezTo>
                    <a:cubicBezTo>
                      <a:pt x="144" y="65"/>
                      <a:pt x="146" y="66"/>
                      <a:pt x="149" y="66"/>
                    </a:cubicBezTo>
                    <a:cubicBezTo>
                      <a:pt x="149" y="67"/>
                      <a:pt x="150" y="68"/>
                      <a:pt x="150" y="69"/>
                    </a:cubicBezTo>
                    <a:close/>
                    <a:moveTo>
                      <a:pt x="82" y="41"/>
                    </a:moveTo>
                    <a:cubicBezTo>
                      <a:pt x="79" y="39"/>
                      <a:pt x="77" y="37"/>
                      <a:pt x="74" y="35"/>
                    </a:cubicBezTo>
                    <a:cubicBezTo>
                      <a:pt x="74" y="35"/>
                      <a:pt x="74" y="35"/>
                      <a:pt x="73" y="34"/>
                    </a:cubicBezTo>
                    <a:cubicBezTo>
                      <a:pt x="76" y="36"/>
                      <a:pt x="79" y="38"/>
                      <a:pt x="82" y="40"/>
                    </a:cubicBezTo>
                    <a:cubicBezTo>
                      <a:pt x="82" y="40"/>
                      <a:pt x="82" y="40"/>
                      <a:pt x="82" y="40"/>
                    </a:cubicBezTo>
                    <a:cubicBezTo>
                      <a:pt x="82" y="40"/>
                      <a:pt x="82" y="41"/>
                      <a:pt x="82" y="41"/>
                    </a:cubicBezTo>
                    <a:cubicBezTo>
                      <a:pt x="82" y="41"/>
                      <a:pt x="82" y="41"/>
                      <a:pt x="82" y="41"/>
                    </a:cubicBezTo>
                    <a:close/>
                    <a:moveTo>
                      <a:pt x="81" y="42"/>
                    </a:moveTo>
                    <a:cubicBezTo>
                      <a:pt x="81" y="42"/>
                      <a:pt x="81" y="43"/>
                      <a:pt x="80" y="43"/>
                    </a:cubicBezTo>
                    <a:cubicBezTo>
                      <a:pt x="78" y="41"/>
                      <a:pt x="75" y="39"/>
                      <a:pt x="73" y="37"/>
                    </a:cubicBezTo>
                    <a:cubicBezTo>
                      <a:pt x="75" y="39"/>
                      <a:pt x="78" y="40"/>
                      <a:pt x="81" y="42"/>
                    </a:cubicBezTo>
                    <a:cubicBezTo>
                      <a:pt x="81" y="42"/>
                      <a:pt x="81" y="42"/>
                      <a:pt x="81" y="42"/>
                    </a:cubicBezTo>
                    <a:close/>
                    <a:moveTo>
                      <a:pt x="80" y="44"/>
                    </a:moveTo>
                    <a:cubicBezTo>
                      <a:pt x="80" y="45"/>
                      <a:pt x="79" y="45"/>
                      <a:pt x="79" y="46"/>
                    </a:cubicBezTo>
                    <a:cubicBezTo>
                      <a:pt x="77" y="44"/>
                      <a:pt x="74" y="42"/>
                      <a:pt x="71" y="40"/>
                    </a:cubicBezTo>
                    <a:cubicBezTo>
                      <a:pt x="69" y="39"/>
                      <a:pt x="66" y="37"/>
                      <a:pt x="64" y="35"/>
                    </a:cubicBezTo>
                    <a:cubicBezTo>
                      <a:pt x="62" y="33"/>
                      <a:pt x="67" y="36"/>
                      <a:pt x="68" y="37"/>
                    </a:cubicBezTo>
                    <a:cubicBezTo>
                      <a:pt x="69" y="37"/>
                      <a:pt x="71" y="38"/>
                      <a:pt x="72" y="39"/>
                    </a:cubicBezTo>
                    <a:cubicBezTo>
                      <a:pt x="75" y="40"/>
                      <a:pt x="77" y="42"/>
                      <a:pt x="80" y="44"/>
                    </a:cubicBezTo>
                    <a:close/>
                    <a:moveTo>
                      <a:pt x="79" y="47"/>
                    </a:moveTo>
                    <a:cubicBezTo>
                      <a:pt x="78" y="47"/>
                      <a:pt x="78" y="48"/>
                      <a:pt x="78" y="48"/>
                    </a:cubicBezTo>
                    <a:cubicBezTo>
                      <a:pt x="78" y="49"/>
                      <a:pt x="78" y="49"/>
                      <a:pt x="77" y="49"/>
                    </a:cubicBezTo>
                    <a:cubicBezTo>
                      <a:pt x="76" y="48"/>
                      <a:pt x="74" y="47"/>
                      <a:pt x="73" y="46"/>
                    </a:cubicBezTo>
                    <a:cubicBezTo>
                      <a:pt x="70" y="45"/>
                      <a:pt x="68" y="43"/>
                      <a:pt x="65" y="41"/>
                    </a:cubicBezTo>
                    <a:cubicBezTo>
                      <a:pt x="64" y="40"/>
                      <a:pt x="61" y="38"/>
                      <a:pt x="60" y="37"/>
                    </a:cubicBezTo>
                    <a:cubicBezTo>
                      <a:pt x="62" y="38"/>
                      <a:pt x="64" y="39"/>
                      <a:pt x="66" y="40"/>
                    </a:cubicBezTo>
                    <a:cubicBezTo>
                      <a:pt x="70" y="43"/>
                      <a:pt x="74" y="45"/>
                      <a:pt x="79" y="47"/>
                    </a:cubicBezTo>
                    <a:cubicBezTo>
                      <a:pt x="79" y="47"/>
                      <a:pt x="79" y="47"/>
                      <a:pt x="79" y="47"/>
                    </a:cubicBezTo>
                    <a:close/>
                    <a:moveTo>
                      <a:pt x="77" y="50"/>
                    </a:moveTo>
                    <a:cubicBezTo>
                      <a:pt x="75" y="52"/>
                      <a:pt x="73" y="50"/>
                      <a:pt x="71" y="48"/>
                    </a:cubicBezTo>
                    <a:cubicBezTo>
                      <a:pt x="70" y="48"/>
                      <a:pt x="70" y="48"/>
                      <a:pt x="69" y="48"/>
                    </a:cubicBezTo>
                    <a:cubicBezTo>
                      <a:pt x="68" y="47"/>
                      <a:pt x="68" y="47"/>
                      <a:pt x="67" y="47"/>
                    </a:cubicBezTo>
                    <a:cubicBezTo>
                      <a:pt x="66" y="46"/>
                      <a:pt x="64" y="45"/>
                      <a:pt x="63" y="44"/>
                    </a:cubicBezTo>
                    <a:cubicBezTo>
                      <a:pt x="62" y="43"/>
                      <a:pt x="61" y="42"/>
                      <a:pt x="59" y="41"/>
                    </a:cubicBezTo>
                    <a:cubicBezTo>
                      <a:pt x="58" y="40"/>
                      <a:pt x="58" y="39"/>
                      <a:pt x="59" y="40"/>
                    </a:cubicBezTo>
                    <a:cubicBezTo>
                      <a:pt x="61" y="41"/>
                      <a:pt x="63" y="42"/>
                      <a:pt x="65" y="43"/>
                    </a:cubicBezTo>
                    <a:cubicBezTo>
                      <a:pt x="68" y="44"/>
                      <a:pt x="70" y="46"/>
                      <a:pt x="72" y="47"/>
                    </a:cubicBezTo>
                    <a:cubicBezTo>
                      <a:pt x="73" y="48"/>
                      <a:pt x="74" y="48"/>
                      <a:pt x="75" y="49"/>
                    </a:cubicBezTo>
                    <a:cubicBezTo>
                      <a:pt x="76" y="49"/>
                      <a:pt x="76" y="50"/>
                      <a:pt x="77" y="49"/>
                    </a:cubicBezTo>
                    <a:cubicBezTo>
                      <a:pt x="77" y="49"/>
                      <a:pt x="77" y="50"/>
                      <a:pt x="77" y="50"/>
                    </a:cubicBezTo>
                    <a:close/>
                    <a:moveTo>
                      <a:pt x="68" y="48"/>
                    </a:moveTo>
                    <a:cubicBezTo>
                      <a:pt x="67" y="48"/>
                      <a:pt x="65" y="49"/>
                      <a:pt x="63" y="49"/>
                    </a:cubicBezTo>
                    <a:cubicBezTo>
                      <a:pt x="60" y="47"/>
                      <a:pt x="57" y="46"/>
                      <a:pt x="55" y="43"/>
                    </a:cubicBezTo>
                    <a:cubicBezTo>
                      <a:pt x="51" y="39"/>
                      <a:pt x="58" y="43"/>
                      <a:pt x="59" y="44"/>
                    </a:cubicBezTo>
                    <a:cubicBezTo>
                      <a:pt x="61" y="45"/>
                      <a:pt x="63" y="45"/>
                      <a:pt x="65" y="46"/>
                    </a:cubicBezTo>
                    <a:cubicBezTo>
                      <a:pt x="66" y="47"/>
                      <a:pt x="66" y="47"/>
                      <a:pt x="67" y="48"/>
                    </a:cubicBezTo>
                    <a:cubicBezTo>
                      <a:pt x="67" y="48"/>
                      <a:pt x="67" y="48"/>
                      <a:pt x="67" y="48"/>
                    </a:cubicBezTo>
                    <a:cubicBezTo>
                      <a:pt x="68" y="48"/>
                      <a:pt x="68" y="48"/>
                      <a:pt x="68" y="48"/>
                    </a:cubicBezTo>
                    <a:close/>
                    <a:moveTo>
                      <a:pt x="62" y="50"/>
                    </a:moveTo>
                    <a:cubicBezTo>
                      <a:pt x="61" y="50"/>
                      <a:pt x="60" y="51"/>
                      <a:pt x="60" y="51"/>
                    </a:cubicBezTo>
                    <a:cubicBezTo>
                      <a:pt x="58" y="50"/>
                      <a:pt x="56" y="49"/>
                      <a:pt x="55" y="48"/>
                    </a:cubicBezTo>
                    <a:cubicBezTo>
                      <a:pt x="53" y="47"/>
                      <a:pt x="50" y="44"/>
                      <a:pt x="54" y="46"/>
                    </a:cubicBezTo>
                    <a:cubicBezTo>
                      <a:pt x="56" y="47"/>
                      <a:pt x="59" y="49"/>
                      <a:pt x="62" y="50"/>
                    </a:cubicBezTo>
                    <a:close/>
                    <a:moveTo>
                      <a:pt x="57" y="54"/>
                    </a:moveTo>
                    <a:cubicBezTo>
                      <a:pt x="54" y="52"/>
                      <a:pt x="51" y="50"/>
                      <a:pt x="49" y="48"/>
                    </a:cubicBezTo>
                    <a:cubicBezTo>
                      <a:pt x="51" y="50"/>
                      <a:pt x="56" y="51"/>
                      <a:pt x="59" y="52"/>
                    </a:cubicBezTo>
                    <a:cubicBezTo>
                      <a:pt x="58" y="52"/>
                      <a:pt x="57" y="53"/>
                      <a:pt x="57" y="54"/>
                    </a:cubicBezTo>
                    <a:close/>
                    <a:moveTo>
                      <a:pt x="49" y="55"/>
                    </a:moveTo>
                    <a:cubicBezTo>
                      <a:pt x="51" y="55"/>
                      <a:pt x="53" y="56"/>
                      <a:pt x="55" y="57"/>
                    </a:cubicBezTo>
                    <a:cubicBezTo>
                      <a:pt x="55" y="57"/>
                      <a:pt x="55" y="57"/>
                      <a:pt x="55" y="58"/>
                    </a:cubicBezTo>
                    <a:cubicBezTo>
                      <a:pt x="53" y="57"/>
                      <a:pt x="51" y="56"/>
                      <a:pt x="49" y="55"/>
                    </a:cubicBezTo>
                    <a:close/>
                    <a:moveTo>
                      <a:pt x="62" y="63"/>
                    </a:moveTo>
                    <a:cubicBezTo>
                      <a:pt x="61" y="63"/>
                      <a:pt x="61" y="63"/>
                      <a:pt x="60" y="63"/>
                    </a:cubicBezTo>
                    <a:cubicBezTo>
                      <a:pt x="61" y="63"/>
                      <a:pt x="61" y="62"/>
                      <a:pt x="61" y="62"/>
                    </a:cubicBezTo>
                    <a:cubicBezTo>
                      <a:pt x="61" y="62"/>
                      <a:pt x="62" y="63"/>
                      <a:pt x="62" y="63"/>
                    </a:cubicBezTo>
                    <a:close/>
                    <a:moveTo>
                      <a:pt x="63" y="61"/>
                    </a:moveTo>
                    <a:cubicBezTo>
                      <a:pt x="63" y="61"/>
                      <a:pt x="63" y="61"/>
                      <a:pt x="63" y="61"/>
                    </a:cubicBezTo>
                    <a:cubicBezTo>
                      <a:pt x="64" y="61"/>
                      <a:pt x="63" y="61"/>
                      <a:pt x="63" y="61"/>
                    </a:cubicBezTo>
                    <a:close/>
                    <a:moveTo>
                      <a:pt x="66" y="59"/>
                    </a:moveTo>
                    <a:cubicBezTo>
                      <a:pt x="67" y="61"/>
                      <a:pt x="66" y="60"/>
                      <a:pt x="64" y="60"/>
                    </a:cubicBezTo>
                    <a:cubicBezTo>
                      <a:pt x="65" y="59"/>
                      <a:pt x="65" y="59"/>
                      <a:pt x="66" y="59"/>
                    </a:cubicBezTo>
                    <a:cubicBezTo>
                      <a:pt x="65" y="59"/>
                      <a:pt x="65" y="59"/>
                      <a:pt x="66" y="59"/>
                    </a:cubicBezTo>
                    <a:close/>
                    <a:moveTo>
                      <a:pt x="66" y="59"/>
                    </a:moveTo>
                    <a:cubicBezTo>
                      <a:pt x="66" y="59"/>
                      <a:pt x="66" y="58"/>
                      <a:pt x="66" y="58"/>
                    </a:cubicBezTo>
                    <a:cubicBezTo>
                      <a:pt x="67" y="58"/>
                      <a:pt x="67" y="58"/>
                      <a:pt x="68" y="57"/>
                    </a:cubicBezTo>
                    <a:cubicBezTo>
                      <a:pt x="68" y="58"/>
                      <a:pt x="68" y="59"/>
                      <a:pt x="68" y="59"/>
                    </a:cubicBezTo>
                    <a:cubicBezTo>
                      <a:pt x="68" y="59"/>
                      <a:pt x="67" y="59"/>
                      <a:pt x="66" y="59"/>
                    </a:cubicBezTo>
                    <a:cubicBezTo>
                      <a:pt x="66" y="59"/>
                      <a:pt x="66" y="59"/>
                      <a:pt x="66" y="59"/>
                    </a:cubicBezTo>
                    <a:close/>
                    <a:moveTo>
                      <a:pt x="68" y="60"/>
                    </a:moveTo>
                    <a:cubicBezTo>
                      <a:pt x="68" y="60"/>
                      <a:pt x="68" y="60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ubicBezTo>
                      <a:pt x="66" y="59"/>
                      <a:pt x="67" y="59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lose/>
                    <a:moveTo>
                      <a:pt x="67" y="61"/>
                    </a:moveTo>
                    <a:cubicBezTo>
                      <a:pt x="67" y="61"/>
                      <a:pt x="66" y="61"/>
                      <a:pt x="66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4" y="61"/>
                      <a:pt x="66" y="61"/>
                      <a:pt x="67" y="61"/>
                    </a:cubicBezTo>
                    <a:close/>
                    <a:moveTo>
                      <a:pt x="64" y="62"/>
                    </a:moveTo>
                    <a:cubicBezTo>
                      <a:pt x="64" y="62"/>
                      <a:pt x="63" y="63"/>
                      <a:pt x="63" y="63"/>
                    </a:cubicBezTo>
                    <a:cubicBezTo>
                      <a:pt x="61" y="61"/>
                      <a:pt x="63" y="62"/>
                      <a:pt x="64" y="62"/>
                    </a:cubicBezTo>
                    <a:close/>
                    <a:moveTo>
                      <a:pt x="62" y="64"/>
                    </a:moveTo>
                    <a:cubicBezTo>
                      <a:pt x="61" y="64"/>
                      <a:pt x="60" y="65"/>
                      <a:pt x="60" y="66"/>
                    </a:cubicBezTo>
                    <a:cubicBezTo>
                      <a:pt x="56" y="64"/>
                      <a:pt x="53" y="63"/>
                      <a:pt x="50" y="61"/>
                    </a:cubicBezTo>
                    <a:cubicBezTo>
                      <a:pt x="47" y="60"/>
                      <a:pt x="43" y="58"/>
                      <a:pt x="40" y="57"/>
                    </a:cubicBezTo>
                    <a:cubicBezTo>
                      <a:pt x="47" y="59"/>
                      <a:pt x="54" y="63"/>
                      <a:pt x="62" y="64"/>
                    </a:cubicBezTo>
                    <a:close/>
                    <a:moveTo>
                      <a:pt x="59" y="69"/>
                    </a:moveTo>
                    <a:cubicBezTo>
                      <a:pt x="59" y="69"/>
                      <a:pt x="59" y="69"/>
                      <a:pt x="59" y="69"/>
                    </a:cubicBezTo>
                    <a:cubicBezTo>
                      <a:pt x="59" y="69"/>
                      <a:pt x="58" y="69"/>
                      <a:pt x="58" y="68"/>
                    </a:cubicBezTo>
                    <a:cubicBezTo>
                      <a:pt x="53" y="67"/>
                      <a:pt x="49" y="65"/>
                      <a:pt x="45" y="63"/>
                    </a:cubicBezTo>
                    <a:cubicBezTo>
                      <a:pt x="44" y="62"/>
                      <a:pt x="42" y="60"/>
                      <a:pt x="40" y="60"/>
                    </a:cubicBezTo>
                    <a:cubicBezTo>
                      <a:pt x="42" y="60"/>
                      <a:pt x="44" y="61"/>
                      <a:pt x="46" y="62"/>
                    </a:cubicBezTo>
                    <a:cubicBezTo>
                      <a:pt x="51" y="64"/>
                      <a:pt x="55" y="66"/>
                      <a:pt x="59" y="67"/>
                    </a:cubicBezTo>
                    <a:cubicBezTo>
                      <a:pt x="59" y="68"/>
                      <a:pt x="59" y="68"/>
                      <a:pt x="59" y="69"/>
                    </a:cubicBezTo>
                    <a:close/>
                    <a:moveTo>
                      <a:pt x="68" y="72"/>
                    </a:moveTo>
                    <a:cubicBezTo>
                      <a:pt x="70" y="73"/>
                      <a:pt x="71" y="73"/>
                      <a:pt x="73" y="74"/>
                    </a:cubicBezTo>
                    <a:cubicBezTo>
                      <a:pt x="75" y="75"/>
                      <a:pt x="77" y="76"/>
                      <a:pt x="80" y="77"/>
                    </a:cubicBezTo>
                    <a:cubicBezTo>
                      <a:pt x="83" y="78"/>
                      <a:pt x="87" y="79"/>
                      <a:pt x="91" y="80"/>
                    </a:cubicBezTo>
                    <a:cubicBezTo>
                      <a:pt x="83" y="78"/>
                      <a:pt x="75" y="76"/>
                      <a:pt x="67" y="72"/>
                    </a:cubicBezTo>
                    <a:cubicBezTo>
                      <a:pt x="67" y="72"/>
                      <a:pt x="67" y="72"/>
                      <a:pt x="68" y="72"/>
                    </a:cubicBezTo>
                    <a:cubicBezTo>
                      <a:pt x="68" y="72"/>
                      <a:pt x="68" y="72"/>
                      <a:pt x="68" y="72"/>
                    </a:cubicBezTo>
                    <a:close/>
                    <a:moveTo>
                      <a:pt x="68" y="72"/>
                    </a:moveTo>
                    <a:cubicBezTo>
                      <a:pt x="69" y="71"/>
                      <a:pt x="70" y="71"/>
                      <a:pt x="71" y="71"/>
                    </a:cubicBezTo>
                    <a:cubicBezTo>
                      <a:pt x="71" y="71"/>
                      <a:pt x="71" y="71"/>
                      <a:pt x="71" y="71"/>
                    </a:cubicBezTo>
                    <a:cubicBezTo>
                      <a:pt x="82" y="75"/>
                      <a:pt x="94" y="79"/>
                      <a:pt x="105" y="82"/>
                    </a:cubicBezTo>
                    <a:cubicBezTo>
                      <a:pt x="111" y="84"/>
                      <a:pt x="116" y="86"/>
                      <a:pt x="121" y="88"/>
                    </a:cubicBezTo>
                    <a:cubicBezTo>
                      <a:pt x="124" y="89"/>
                      <a:pt x="128" y="90"/>
                      <a:pt x="131" y="91"/>
                    </a:cubicBezTo>
                    <a:cubicBezTo>
                      <a:pt x="129" y="90"/>
                      <a:pt x="125" y="90"/>
                      <a:pt x="122" y="89"/>
                    </a:cubicBezTo>
                    <a:cubicBezTo>
                      <a:pt x="115" y="87"/>
                      <a:pt x="108" y="85"/>
                      <a:pt x="101" y="83"/>
                    </a:cubicBezTo>
                    <a:cubicBezTo>
                      <a:pt x="94" y="81"/>
                      <a:pt x="87" y="78"/>
                      <a:pt x="80" y="76"/>
                    </a:cubicBezTo>
                    <a:cubicBezTo>
                      <a:pt x="76" y="74"/>
                      <a:pt x="72" y="73"/>
                      <a:pt x="68" y="72"/>
                    </a:cubicBezTo>
                    <a:close/>
                    <a:moveTo>
                      <a:pt x="83" y="74"/>
                    </a:moveTo>
                    <a:cubicBezTo>
                      <a:pt x="79" y="73"/>
                      <a:pt x="76" y="72"/>
                      <a:pt x="73" y="71"/>
                    </a:cubicBezTo>
                    <a:cubicBezTo>
                      <a:pt x="76" y="72"/>
                      <a:pt x="79" y="72"/>
                      <a:pt x="82" y="74"/>
                    </a:cubicBezTo>
                    <a:cubicBezTo>
                      <a:pt x="86" y="75"/>
                      <a:pt x="90" y="77"/>
                      <a:pt x="94" y="78"/>
                    </a:cubicBezTo>
                    <a:cubicBezTo>
                      <a:pt x="90" y="77"/>
                      <a:pt x="86" y="76"/>
                      <a:pt x="83" y="74"/>
                    </a:cubicBezTo>
                    <a:close/>
                    <a:moveTo>
                      <a:pt x="72" y="70"/>
                    </a:moveTo>
                    <a:cubicBezTo>
                      <a:pt x="73" y="70"/>
                      <a:pt x="74" y="69"/>
                      <a:pt x="75" y="69"/>
                    </a:cubicBezTo>
                    <a:cubicBezTo>
                      <a:pt x="76" y="69"/>
                      <a:pt x="77" y="69"/>
                      <a:pt x="78" y="69"/>
                    </a:cubicBezTo>
                    <a:cubicBezTo>
                      <a:pt x="78" y="69"/>
                      <a:pt x="78" y="69"/>
                      <a:pt x="79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80" y="69"/>
                      <a:pt x="80" y="70"/>
                      <a:pt x="80" y="70"/>
                    </a:cubicBezTo>
                    <a:cubicBezTo>
                      <a:pt x="83" y="71"/>
                      <a:pt x="86" y="72"/>
                      <a:pt x="89" y="73"/>
                    </a:cubicBezTo>
                    <a:cubicBezTo>
                      <a:pt x="102" y="78"/>
                      <a:pt x="116" y="83"/>
                      <a:pt x="130" y="88"/>
                    </a:cubicBezTo>
                    <a:cubicBezTo>
                      <a:pt x="131" y="89"/>
                      <a:pt x="132" y="89"/>
                      <a:pt x="134" y="89"/>
                    </a:cubicBezTo>
                    <a:cubicBezTo>
                      <a:pt x="134" y="89"/>
                      <a:pt x="138" y="91"/>
                      <a:pt x="136" y="90"/>
                    </a:cubicBezTo>
                    <a:cubicBezTo>
                      <a:pt x="133" y="89"/>
                      <a:pt x="129" y="88"/>
                      <a:pt x="126" y="87"/>
                    </a:cubicBezTo>
                    <a:cubicBezTo>
                      <a:pt x="120" y="85"/>
                      <a:pt x="113" y="83"/>
                      <a:pt x="107" y="81"/>
                    </a:cubicBezTo>
                    <a:cubicBezTo>
                      <a:pt x="106" y="81"/>
                      <a:pt x="106" y="81"/>
                      <a:pt x="105" y="81"/>
                    </a:cubicBezTo>
                    <a:cubicBezTo>
                      <a:pt x="99" y="79"/>
                      <a:pt x="93" y="77"/>
                      <a:pt x="87" y="75"/>
                    </a:cubicBezTo>
                    <a:cubicBezTo>
                      <a:pt x="82" y="73"/>
                      <a:pt x="77" y="71"/>
                      <a:pt x="72" y="70"/>
                    </a:cubicBezTo>
                    <a:close/>
                    <a:moveTo>
                      <a:pt x="77" y="68"/>
                    </a:moveTo>
                    <a:cubicBezTo>
                      <a:pt x="78" y="67"/>
                      <a:pt x="79" y="67"/>
                      <a:pt x="81" y="66"/>
                    </a:cubicBezTo>
                    <a:cubicBezTo>
                      <a:pt x="90" y="71"/>
                      <a:pt x="100" y="75"/>
                      <a:pt x="110" y="78"/>
                    </a:cubicBezTo>
                    <a:cubicBezTo>
                      <a:pt x="113" y="79"/>
                      <a:pt x="115" y="80"/>
                      <a:pt x="118" y="80"/>
                    </a:cubicBezTo>
                    <a:cubicBezTo>
                      <a:pt x="112" y="79"/>
                      <a:pt x="107" y="77"/>
                      <a:pt x="101" y="75"/>
                    </a:cubicBezTo>
                    <a:cubicBezTo>
                      <a:pt x="94" y="73"/>
                      <a:pt x="87" y="70"/>
                      <a:pt x="80" y="69"/>
                    </a:cubicBezTo>
                    <a:cubicBezTo>
                      <a:pt x="79" y="69"/>
                      <a:pt x="78" y="68"/>
                      <a:pt x="78" y="68"/>
                    </a:cubicBezTo>
                    <a:cubicBezTo>
                      <a:pt x="77" y="68"/>
                      <a:pt x="77" y="68"/>
                      <a:pt x="77" y="68"/>
                    </a:cubicBezTo>
                    <a:close/>
                    <a:moveTo>
                      <a:pt x="82" y="66"/>
                    </a:moveTo>
                    <a:cubicBezTo>
                      <a:pt x="83" y="65"/>
                      <a:pt x="85" y="64"/>
                      <a:pt x="86" y="63"/>
                    </a:cubicBezTo>
                    <a:cubicBezTo>
                      <a:pt x="97" y="67"/>
                      <a:pt x="109" y="72"/>
                      <a:pt x="120" y="76"/>
                    </a:cubicBezTo>
                    <a:cubicBezTo>
                      <a:pt x="125" y="79"/>
                      <a:pt x="131" y="80"/>
                      <a:pt x="137" y="82"/>
                    </a:cubicBezTo>
                    <a:cubicBezTo>
                      <a:pt x="139" y="83"/>
                      <a:pt x="142" y="84"/>
                      <a:pt x="145" y="85"/>
                    </a:cubicBezTo>
                    <a:cubicBezTo>
                      <a:pt x="150" y="87"/>
                      <a:pt x="147" y="86"/>
                      <a:pt x="145" y="85"/>
                    </a:cubicBezTo>
                    <a:cubicBezTo>
                      <a:pt x="140" y="84"/>
                      <a:pt x="135" y="81"/>
                      <a:pt x="130" y="80"/>
                    </a:cubicBezTo>
                    <a:cubicBezTo>
                      <a:pt x="124" y="78"/>
                      <a:pt x="118" y="77"/>
                      <a:pt x="112" y="75"/>
                    </a:cubicBezTo>
                    <a:cubicBezTo>
                      <a:pt x="102" y="72"/>
                      <a:pt x="91" y="70"/>
                      <a:pt x="82" y="66"/>
                    </a:cubicBezTo>
                    <a:close/>
                    <a:moveTo>
                      <a:pt x="87" y="63"/>
                    </a:moveTo>
                    <a:cubicBezTo>
                      <a:pt x="87" y="63"/>
                      <a:pt x="87" y="62"/>
                      <a:pt x="88" y="62"/>
                    </a:cubicBezTo>
                    <a:cubicBezTo>
                      <a:pt x="88" y="62"/>
                      <a:pt x="89" y="61"/>
                      <a:pt x="89" y="61"/>
                    </a:cubicBezTo>
                    <a:cubicBezTo>
                      <a:pt x="89" y="61"/>
                      <a:pt x="89" y="61"/>
                      <a:pt x="90" y="61"/>
                    </a:cubicBezTo>
                    <a:cubicBezTo>
                      <a:pt x="100" y="66"/>
                      <a:pt x="110" y="69"/>
                      <a:pt x="121" y="72"/>
                    </a:cubicBezTo>
                    <a:cubicBezTo>
                      <a:pt x="126" y="74"/>
                      <a:pt x="131" y="76"/>
                      <a:pt x="137" y="78"/>
                    </a:cubicBezTo>
                    <a:cubicBezTo>
                      <a:pt x="139" y="79"/>
                      <a:pt x="142" y="79"/>
                      <a:pt x="144" y="80"/>
                    </a:cubicBezTo>
                    <a:cubicBezTo>
                      <a:pt x="146" y="81"/>
                      <a:pt x="154" y="83"/>
                      <a:pt x="148" y="82"/>
                    </a:cubicBezTo>
                    <a:cubicBezTo>
                      <a:pt x="138" y="79"/>
                      <a:pt x="128" y="75"/>
                      <a:pt x="118" y="72"/>
                    </a:cubicBezTo>
                    <a:cubicBezTo>
                      <a:pt x="108" y="69"/>
                      <a:pt x="97" y="66"/>
                      <a:pt x="87" y="63"/>
                    </a:cubicBezTo>
                    <a:close/>
                    <a:moveTo>
                      <a:pt x="90" y="61"/>
                    </a:moveTo>
                    <a:cubicBezTo>
                      <a:pt x="91" y="59"/>
                      <a:pt x="93" y="58"/>
                      <a:pt x="94" y="56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9" y="58"/>
                      <a:pt x="104" y="59"/>
                      <a:pt x="108" y="60"/>
                    </a:cubicBezTo>
                    <a:cubicBezTo>
                      <a:pt x="114" y="62"/>
                      <a:pt x="119" y="64"/>
                      <a:pt x="124" y="65"/>
                    </a:cubicBezTo>
                    <a:cubicBezTo>
                      <a:pt x="133" y="69"/>
                      <a:pt x="144" y="70"/>
                      <a:pt x="152" y="75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48" y="73"/>
                      <a:pt x="142" y="72"/>
                      <a:pt x="138" y="71"/>
                    </a:cubicBezTo>
                    <a:cubicBezTo>
                      <a:pt x="132" y="69"/>
                      <a:pt x="127" y="68"/>
                      <a:pt x="121" y="66"/>
                    </a:cubicBezTo>
                    <a:cubicBezTo>
                      <a:pt x="112" y="63"/>
                      <a:pt x="102" y="60"/>
                      <a:pt x="92" y="58"/>
                    </a:cubicBezTo>
                    <a:cubicBezTo>
                      <a:pt x="92" y="58"/>
                      <a:pt x="92" y="59"/>
                      <a:pt x="92" y="59"/>
                    </a:cubicBezTo>
                    <a:cubicBezTo>
                      <a:pt x="102" y="63"/>
                      <a:pt x="112" y="66"/>
                      <a:pt x="122" y="69"/>
                    </a:cubicBezTo>
                    <a:cubicBezTo>
                      <a:pt x="123" y="70"/>
                      <a:pt x="125" y="70"/>
                      <a:pt x="126" y="71"/>
                    </a:cubicBezTo>
                    <a:cubicBezTo>
                      <a:pt x="124" y="70"/>
                      <a:pt x="122" y="70"/>
                      <a:pt x="121" y="69"/>
                    </a:cubicBezTo>
                    <a:cubicBezTo>
                      <a:pt x="110" y="66"/>
                      <a:pt x="100" y="62"/>
                      <a:pt x="90" y="61"/>
                    </a:cubicBezTo>
                    <a:cubicBezTo>
                      <a:pt x="90" y="61"/>
                      <a:pt x="90" y="61"/>
                      <a:pt x="90" y="61"/>
                    </a:cubicBezTo>
                    <a:close/>
                    <a:moveTo>
                      <a:pt x="153" y="78"/>
                    </a:moveTo>
                    <a:cubicBezTo>
                      <a:pt x="153" y="78"/>
                      <a:pt x="153" y="78"/>
                      <a:pt x="153" y="78"/>
                    </a:cubicBezTo>
                    <a:cubicBezTo>
                      <a:pt x="152" y="78"/>
                      <a:pt x="152" y="78"/>
                      <a:pt x="151" y="78"/>
                    </a:cubicBezTo>
                    <a:cubicBezTo>
                      <a:pt x="142" y="75"/>
                      <a:pt x="133" y="72"/>
                      <a:pt x="124" y="69"/>
                    </a:cubicBezTo>
                    <a:cubicBezTo>
                      <a:pt x="114" y="66"/>
                      <a:pt x="104" y="63"/>
                      <a:pt x="94" y="59"/>
                    </a:cubicBezTo>
                    <a:cubicBezTo>
                      <a:pt x="97" y="60"/>
                      <a:pt x="103" y="61"/>
                      <a:pt x="107" y="62"/>
                    </a:cubicBezTo>
                    <a:cubicBezTo>
                      <a:pt x="112" y="64"/>
                      <a:pt x="118" y="66"/>
                      <a:pt x="123" y="67"/>
                    </a:cubicBezTo>
                    <a:cubicBezTo>
                      <a:pt x="133" y="70"/>
                      <a:pt x="143" y="73"/>
                      <a:pt x="153" y="75"/>
                    </a:cubicBezTo>
                    <a:cubicBezTo>
                      <a:pt x="153" y="76"/>
                      <a:pt x="153" y="77"/>
                      <a:pt x="153" y="78"/>
                    </a:cubicBezTo>
                    <a:close/>
                    <a:moveTo>
                      <a:pt x="152" y="74"/>
                    </a:moveTo>
                    <a:cubicBezTo>
                      <a:pt x="145" y="70"/>
                      <a:pt x="137" y="69"/>
                      <a:pt x="130" y="67"/>
                    </a:cubicBezTo>
                    <a:cubicBezTo>
                      <a:pt x="124" y="65"/>
                      <a:pt x="119" y="63"/>
                      <a:pt x="113" y="61"/>
                    </a:cubicBezTo>
                    <a:cubicBezTo>
                      <a:pt x="110" y="60"/>
                      <a:pt x="106" y="59"/>
                      <a:pt x="102" y="58"/>
                    </a:cubicBezTo>
                    <a:cubicBezTo>
                      <a:pt x="103" y="58"/>
                      <a:pt x="105" y="59"/>
                      <a:pt x="107" y="59"/>
                    </a:cubicBezTo>
                    <a:cubicBezTo>
                      <a:pt x="112" y="60"/>
                      <a:pt x="118" y="61"/>
                      <a:pt x="123" y="63"/>
                    </a:cubicBezTo>
                    <a:cubicBezTo>
                      <a:pt x="132" y="65"/>
                      <a:pt x="141" y="68"/>
                      <a:pt x="151" y="69"/>
                    </a:cubicBezTo>
                    <a:cubicBezTo>
                      <a:pt x="151" y="71"/>
                      <a:pt x="152" y="72"/>
                      <a:pt x="152" y="74"/>
                    </a:cubicBezTo>
                    <a:close/>
                    <a:moveTo>
                      <a:pt x="153" y="79"/>
                    </a:moveTo>
                    <a:cubicBezTo>
                      <a:pt x="152" y="80"/>
                      <a:pt x="152" y="81"/>
                      <a:pt x="152" y="81"/>
                    </a:cubicBezTo>
                    <a:cubicBezTo>
                      <a:pt x="152" y="82"/>
                      <a:pt x="152" y="82"/>
                      <a:pt x="152" y="82"/>
                    </a:cubicBezTo>
                    <a:cubicBezTo>
                      <a:pt x="147" y="80"/>
                      <a:pt x="143" y="79"/>
                      <a:pt x="138" y="78"/>
                    </a:cubicBezTo>
                    <a:cubicBezTo>
                      <a:pt x="133" y="76"/>
                      <a:pt x="129" y="74"/>
                      <a:pt x="124" y="73"/>
                    </a:cubicBezTo>
                    <a:cubicBezTo>
                      <a:pt x="113" y="69"/>
                      <a:pt x="102" y="66"/>
                      <a:pt x="91" y="61"/>
                    </a:cubicBezTo>
                    <a:cubicBezTo>
                      <a:pt x="96" y="63"/>
                      <a:pt x="102" y="64"/>
                      <a:pt x="107" y="66"/>
                    </a:cubicBezTo>
                    <a:cubicBezTo>
                      <a:pt x="112" y="67"/>
                      <a:pt x="117" y="69"/>
                      <a:pt x="122" y="70"/>
                    </a:cubicBezTo>
                    <a:cubicBezTo>
                      <a:pt x="132" y="73"/>
                      <a:pt x="142" y="77"/>
                      <a:pt x="153" y="79"/>
                    </a:cubicBezTo>
                    <a:close/>
                    <a:moveTo>
                      <a:pt x="151" y="83"/>
                    </a:moveTo>
                    <a:cubicBezTo>
                      <a:pt x="151" y="84"/>
                      <a:pt x="150" y="85"/>
                      <a:pt x="149" y="86"/>
                    </a:cubicBezTo>
                    <a:cubicBezTo>
                      <a:pt x="138" y="81"/>
                      <a:pt x="127" y="79"/>
                      <a:pt x="117" y="74"/>
                    </a:cubicBezTo>
                    <a:cubicBezTo>
                      <a:pt x="111" y="72"/>
                      <a:pt x="105" y="70"/>
                      <a:pt x="99" y="67"/>
                    </a:cubicBezTo>
                    <a:cubicBezTo>
                      <a:pt x="99" y="67"/>
                      <a:pt x="98" y="67"/>
                      <a:pt x="97" y="67"/>
                    </a:cubicBezTo>
                    <a:cubicBezTo>
                      <a:pt x="107" y="69"/>
                      <a:pt x="116" y="72"/>
                      <a:pt x="125" y="75"/>
                    </a:cubicBezTo>
                    <a:cubicBezTo>
                      <a:pt x="130" y="76"/>
                      <a:pt x="135" y="78"/>
                      <a:pt x="140" y="80"/>
                    </a:cubicBezTo>
                    <a:cubicBezTo>
                      <a:pt x="144" y="81"/>
                      <a:pt x="147" y="83"/>
                      <a:pt x="151" y="83"/>
                    </a:cubicBezTo>
                    <a:close/>
                    <a:moveTo>
                      <a:pt x="148" y="87"/>
                    </a:moveTo>
                    <a:cubicBezTo>
                      <a:pt x="147" y="88"/>
                      <a:pt x="145" y="88"/>
                      <a:pt x="144" y="89"/>
                    </a:cubicBezTo>
                    <a:cubicBezTo>
                      <a:pt x="143" y="89"/>
                      <a:pt x="143" y="89"/>
                      <a:pt x="142" y="88"/>
                    </a:cubicBezTo>
                    <a:cubicBezTo>
                      <a:pt x="142" y="88"/>
                      <a:pt x="142" y="88"/>
                      <a:pt x="141" y="88"/>
                    </a:cubicBezTo>
                    <a:cubicBezTo>
                      <a:pt x="140" y="88"/>
                      <a:pt x="140" y="88"/>
                      <a:pt x="140" y="87"/>
                    </a:cubicBezTo>
                    <a:cubicBezTo>
                      <a:pt x="139" y="87"/>
                      <a:pt x="138" y="87"/>
                      <a:pt x="137" y="87"/>
                    </a:cubicBezTo>
                    <a:cubicBezTo>
                      <a:pt x="136" y="86"/>
                      <a:pt x="134" y="85"/>
                      <a:pt x="132" y="85"/>
                    </a:cubicBezTo>
                    <a:cubicBezTo>
                      <a:pt x="124" y="82"/>
                      <a:pt x="117" y="79"/>
                      <a:pt x="109" y="77"/>
                    </a:cubicBezTo>
                    <a:cubicBezTo>
                      <a:pt x="102" y="74"/>
                      <a:pt x="94" y="71"/>
                      <a:pt x="87" y="68"/>
                    </a:cubicBezTo>
                    <a:cubicBezTo>
                      <a:pt x="88" y="69"/>
                      <a:pt x="89" y="69"/>
                      <a:pt x="90" y="69"/>
                    </a:cubicBezTo>
                    <a:cubicBezTo>
                      <a:pt x="94" y="70"/>
                      <a:pt x="98" y="71"/>
                      <a:pt x="102" y="72"/>
                    </a:cubicBezTo>
                    <a:cubicBezTo>
                      <a:pt x="110" y="75"/>
                      <a:pt x="119" y="78"/>
                      <a:pt x="128" y="80"/>
                    </a:cubicBezTo>
                    <a:cubicBezTo>
                      <a:pt x="134" y="82"/>
                      <a:pt x="141" y="85"/>
                      <a:pt x="148" y="87"/>
                    </a:cubicBezTo>
                    <a:close/>
                    <a:moveTo>
                      <a:pt x="143" y="89"/>
                    </a:moveTo>
                    <a:cubicBezTo>
                      <a:pt x="141" y="90"/>
                      <a:pt x="140" y="90"/>
                      <a:pt x="139" y="90"/>
                    </a:cubicBezTo>
                    <a:cubicBezTo>
                      <a:pt x="134" y="88"/>
                      <a:pt x="130" y="87"/>
                      <a:pt x="125" y="85"/>
                    </a:cubicBezTo>
                    <a:cubicBezTo>
                      <a:pt x="119" y="83"/>
                      <a:pt x="113" y="81"/>
                      <a:pt x="107" y="79"/>
                    </a:cubicBezTo>
                    <a:cubicBezTo>
                      <a:pt x="101" y="77"/>
                      <a:pt x="95" y="74"/>
                      <a:pt x="89" y="72"/>
                    </a:cubicBezTo>
                    <a:cubicBezTo>
                      <a:pt x="88" y="72"/>
                      <a:pt x="87" y="71"/>
                      <a:pt x="86" y="71"/>
                    </a:cubicBezTo>
                    <a:cubicBezTo>
                      <a:pt x="92" y="72"/>
                      <a:pt x="97" y="74"/>
                      <a:pt x="102" y="76"/>
                    </a:cubicBezTo>
                    <a:cubicBezTo>
                      <a:pt x="111" y="79"/>
                      <a:pt x="120" y="82"/>
                      <a:pt x="128" y="84"/>
                    </a:cubicBezTo>
                    <a:cubicBezTo>
                      <a:pt x="131" y="85"/>
                      <a:pt x="133" y="86"/>
                      <a:pt x="136" y="87"/>
                    </a:cubicBezTo>
                    <a:cubicBezTo>
                      <a:pt x="138" y="88"/>
                      <a:pt x="140" y="88"/>
                      <a:pt x="143" y="89"/>
                    </a:cubicBezTo>
                    <a:close/>
                    <a:moveTo>
                      <a:pt x="135" y="91"/>
                    </a:moveTo>
                    <a:cubicBezTo>
                      <a:pt x="134" y="91"/>
                      <a:pt x="133" y="91"/>
                      <a:pt x="132" y="92"/>
                    </a:cubicBezTo>
                    <a:cubicBezTo>
                      <a:pt x="130" y="89"/>
                      <a:pt x="126" y="89"/>
                      <a:pt x="122" y="87"/>
                    </a:cubicBezTo>
                    <a:cubicBezTo>
                      <a:pt x="120" y="86"/>
                      <a:pt x="117" y="85"/>
                      <a:pt x="114" y="84"/>
                    </a:cubicBezTo>
                    <a:cubicBezTo>
                      <a:pt x="117" y="85"/>
                      <a:pt x="121" y="86"/>
                      <a:pt x="124" y="87"/>
                    </a:cubicBezTo>
                    <a:cubicBezTo>
                      <a:pt x="128" y="88"/>
                      <a:pt x="132" y="90"/>
                      <a:pt x="135" y="91"/>
                    </a:cubicBezTo>
                    <a:close/>
                    <a:moveTo>
                      <a:pt x="131" y="92"/>
                    </a:moveTo>
                    <a:cubicBezTo>
                      <a:pt x="130" y="92"/>
                      <a:pt x="129" y="92"/>
                      <a:pt x="129" y="93"/>
                    </a:cubicBezTo>
                    <a:cubicBezTo>
                      <a:pt x="126" y="91"/>
                      <a:pt x="123" y="90"/>
                      <a:pt x="121" y="90"/>
                    </a:cubicBezTo>
                    <a:cubicBezTo>
                      <a:pt x="116" y="88"/>
                      <a:pt x="111" y="87"/>
                      <a:pt x="107" y="85"/>
                    </a:cubicBezTo>
                    <a:cubicBezTo>
                      <a:pt x="115" y="88"/>
                      <a:pt x="123" y="90"/>
                      <a:pt x="131" y="92"/>
                    </a:cubicBezTo>
                    <a:close/>
                    <a:moveTo>
                      <a:pt x="33" y="64"/>
                    </a:moveTo>
                    <a:cubicBezTo>
                      <a:pt x="34" y="64"/>
                      <a:pt x="34" y="63"/>
                      <a:pt x="35" y="62"/>
                    </a:cubicBezTo>
                    <a:cubicBezTo>
                      <a:pt x="43" y="65"/>
                      <a:pt x="52" y="70"/>
                      <a:pt x="61" y="72"/>
                    </a:cubicBezTo>
                    <a:cubicBezTo>
                      <a:pt x="62" y="73"/>
                      <a:pt x="63" y="73"/>
                      <a:pt x="64" y="73"/>
                    </a:cubicBezTo>
                    <a:cubicBezTo>
                      <a:pt x="64" y="73"/>
                      <a:pt x="65" y="73"/>
                      <a:pt x="66" y="73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72" y="75"/>
                      <a:pt x="77" y="78"/>
                      <a:pt x="83" y="79"/>
                    </a:cubicBezTo>
                    <a:cubicBezTo>
                      <a:pt x="90" y="81"/>
                      <a:pt x="96" y="83"/>
                      <a:pt x="103" y="85"/>
                    </a:cubicBezTo>
                    <a:cubicBezTo>
                      <a:pt x="109" y="87"/>
                      <a:pt x="116" y="89"/>
                      <a:pt x="122" y="91"/>
                    </a:cubicBezTo>
                    <a:cubicBezTo>
                      <a:pt x="123" y="91"/>
                      <a:pt x="127" y="93"/>
                      <a:pt x="128" y="93"/>
                    </a:cubicBezTo>
                    <a:cubicBezTo>
                      <a:pt x="128" y="93"/>
                      <a:pt x="127" y="93"/>
                      <a:pt x="127" y="93"/>
                    </a:cubicBezTo>
                    <a:cubicBezTo>
                      <a:pt x="127" y="93"/>
                      <a:pt x="126" y="93"/>
                      <a:pt x="125" y="93"/>
                    </a:cubicBezTo>
                    <a:cubicBezTo>
                      <a:pt x="122" y="92"/>
                      <a:pt x="119" y="91"/>
                      <a:pt x="116" y="90"/>
                    </a:cubicBezTo>
                    <a:cubicBezTo>
                      <a:pt x="102" y="87"/>
                      <a:pt x="88" y="82"/>
                      <a:pt x="74" y="77"/>
                    </a:cubicBezTo>
                    <a:cubicBezTo>
                      <a:pt x="61" y="73"/>
                      <a:pt x="46" y="70"/>
                      <a:pt x="33" y="64"/>
                    </a:cubicBezTo>
                    <a:close/>
                    <a:moveTo>
                      <a:pt x="35" y="61"/>
                    </a:moveTo>
                    <a:cubicBezTo>
                      <a:pt x="36" y="60"/>
                      <a:pt x="38" y="58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5" y="61"/>
                      <a:pt x="52" y="63"/>
                      <a:pt x="58" y="66"/>
                    </a:cubicBezTo>
                    <a:cubicBezTo>
                      <a:pt x="53" y="63"/>
                      <a:pt x="45" y="60"/>
                      <a:pt x="39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44" y="64"/>
                      <a:pt x="52" y="66"/>
                      <a:pt x="59" y="69"/>
                    </a:cubicBezTo>
                    <a:cubicBezTo>
                      <a:pt x="59" y="70"/>
                      <a:pt x="59" y="70"/>
                      <a:pt x="60" y="71"/>
                    </a:cubicBezTo>
                    <a:cubicBezTo>
                      <a:pt x="59" y="71"/>
                      <a:pt x="58" y="70"/>
                      <a:pt x="58" y="70"/>
                    </a:cubicBezTo>
                    <a:cubicBezTo>
                      <a:pt x="55" y="69"/>
                      <a:pt x="53" y="68"/>
                      <a:pt x="50" y="67"/>
                    </a:cubicBezTo>
                    <a:cubicBezTo>
                      <a:pt x="45" y="65"/>
                      <a:pt x="40" y="63"/>
                      <a:pt x="35" y="61"/>
                    </a:cubicBezTo>
                    <a:close/>
                    <a:moveTo>
                      <a:pt x="39" y="56"/>
                    </a:moveTo>
                    <a:cubicBezTo>
                      <a:pt x="40" y="55"/>
                      <a:pt x="40" y="54"/>
                      <a:pt x="41" y="54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46" y="56"/>
                      <a:pt x="50" y="58"/>
                      <a:pt x="55" y="59"/>
                    </a:cubicBezTo>
                    <a:cubicBezTo>
                      <a:pt x="55" y="59"/>
                      <a:pt x="55" y="60"/>
                      <a:pt x="55" y="60"/>
                    </a:cubicBezTo>
                    <a:cubicBezTo>
                      <a:pt x="55" y="60"/>
                      <a:pt x="55" y="61"/>
                      <a:pt x="56" y="61"/>
                    </a:cubicBezTo>
                    <a:cubicBezTo>
                      <a:pt x="55" y="61"/>
                      <a:pt x="54" y="60"/>
                      <a:pt x="53" y="60"/>
                    </a:cubicBezTo>
                    <a:cubicBezTo>
                      <a:pt x="48" y="58"/>
                      <a:pt x="44" y="57"/>
                      <a:pt x="39" y="56"/>
                    </a:cubicBezTo>
                    <a:close/>
                    <a:moveTo>
                      <a:pt x="41" y="53"/>
                    </a:moveTo>
                    <a:cubicBezTo>
                      <a:pt x="41" y="53"/>
                      <a:pt x="42" y="53"/>
                      <a:pt x="42" y="52"/>
                    </a:cubicBezTo>
                    <a:cubicBezTo>
                      <a:pt x="46" y="54"/>
                      <a:pt x="50" y="56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0" y="58"/>
                      <a:pt x="46" y="55"/>
                      <a:pt x="41" y="53"/>
                    </a:cubicBezTo>
                    <a:cubicBezTo>
                      <a:pt x="41" y="53"/>
                      <a:pt x="41" y="53"/>
                      <a:pt x="41" y="53"/>
                    </a:cubicBezTo>
                    <a:close/>
                    <a:moveTo>
                      <a:pt x="42" y="52"/>
                    </a:moveTo>
                    <a:cubicBezTo>
                      <a:pt x="43" y="51"/>
                      <a:pt x="43" y="50"/>
                      <a:pt x="44" y="50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8" y="51"/>
                      <a:pt x="52" y="53"/>
                      <a:pt x="56" y="55"/>
                    </a:cubicBezTo>
                    <a:cubicBezTo>
                      <a:pt x="55" y="55"/>
                      <a:pt x="55" y="56"/>
                      <a:pt x="55" y="56"/>
                    </a:cubicBezTo>
                    <a:cubicBezTo>
                      <a:pt x="51" y="55"/>
                      <a:pt x="46" y="53"/>
                      <a:pt x="42" y="52"/>
                    </a:cubicBezTo>
                    <a:close/>
                    <a:moveTo>
                      <a:pt x="45" y="49"/>
                    </a:moveTo>
                    <a:cubicBezTo>
                      <a:pt x="46" y="47"/>
                      <a:pt x="48" y="46"/>
                      <a:pt x="49" y="44"/>
                    </a:cubicBezTo>
                    <a:cubicBezTo>
                      <a:pt x="51" y="47"/>
                      <a:pt x="55" y="49"/>
                      <a:pt x="58" y="51"/>
                    </a:cubicBezTo>
                    <a:cubicBezTo>
                      <a:pt x="60" y="52"/>
                      <a:pt x="58" y="51"/>
                      <a:pt x="57" y="51"/>
                    </a:cubicBezTo>
                    <a:cubicBezTo>
                      <a:pt x="55" y="50"/>
                      <a:pt x="54" y="49"/>
                      <a:pt x="52" y="49"/>
                    </a:cubicBezTo>
                    <a:cubicBezTo>
                      <a:pt x="51" y="48"/>
                      <a:pt x="49" y="47"/>
                      <a:pt x="48" y="47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9" y="50"/>
                      <a:pt x="53" y="53"/>
                      <a:pt x="56" y="54"/>
                    </a:cubicBezTo>
                    <a:cubicBezTo>
                      <a:pt x="52" y="53"/>
                      <a:pt x="48" y="51"/>
                      <a:pt x="45" y="49"/>
                    </a:cubicBezTo>
                    <a:close/>
                    <a:moveTo>
                      <a:pt x="50" y="44"/>
                    </a:moveTo>
                    <a:cubicBezTo>
                      <a:pt x="51" y="43"/>
                      <a:pt x="51" y="42"/>
                      <a:pt x="52" y="41"/>
                    </a:cubicBezTo>
                    <a:cubicBezTo>
                      <a:pt x="54" y="45"/>
                      <a:pt x="58" y="47"/>
                      <a:pt x="61" y="49"/>
                    </a:cubicBezTo>
                    <a:cubicBezTo>
                      <a:pt x="60" y="48"/>
                      <a:pt x="58" y="48"/>
                      <a:pt x="57" y="47"/>
                    </a:cubicBezTo>
                    <a:cubicBezTo>
                      <a:pt x="55" y="46"/>
                      <a:pt x="52" y="45"/>
                      <a:pt x="50" y="44"/>
                    </a:cubicBezTo>
                    <a:close/>
                    <a:moveTo>
                      <a:pt x="53" y="41"/>
                    </a:moveTo>
                    <a:cubicBezTo>
                      <a:pt x="54" y="40"/>
                      <a:pt x="55" y="39"/>
                      <a:pt x="56" y="38"/>
                    </a:cubicBezTo>
                    <a:cubicBezTo>
                      <a:pt x="57" y="37"/>
                      <a:pt x="57" y="37"/>
                      <a:pt x="58" y="36"/>
                    </a:cubicBezTo>
                    <a:cubicBezTo>
                      <a:pt x="58" y="36"/>
                      <a:pt x="58" y="36"/>
                      <a:pt x="58" y="37"/>
                    </a:cubicBezTo>
                    <a:cubicBezTo>
                      <a:pt x="61" y="39"/>
                      <a:pt x="64" y="41"/>
                      <a:pt x="67" y="43"/>
                    </a:cubicBezTo>
                    <a:cubicBezTo>
                      <a:pt x="63" y="41"/>
                      <a:pt x="60" y="40"/>
                      <a:pt x="57" y="39"/>
                    </a:cubicBezTo>
                    <a:cubicBezTo>
                      <a:pt x="56" y="38"/>
                      <a:pt x="56" y="39"/>
                      <a:pt x="56" y="39"/>
                    </a:cubicBezTo>
                    <a:cubicBezTo>
                      <a:pt x="58" y="41"/>
                      <a:pt x="60" y="43"/>
                      <a:pt x="62" y="44"/>
                    </a:cubicBezTo>
                    <a:cubicBezTo>
                      <a:pt x="59" y="43"/>
                      <a:pt x="56" y="42"/>
                      <a:pt x="53" y="41"/>
                    </a:cubicBezTo>
                    <a:close/>
                    <a:moveTo>
                      <a:pt x="58" y="36"/>
                    </a:moveTo>
                    <a:cubicBezTo>
                      <a:pt x="59" y="35"/>
                      <a:pt x="61" y="34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5" y="39"/>
                      <a:pt x="72" y="41"/>
                      <a:pt x="76" y="45"/>
                    </a:cubicBezTo>
                    <a:cubicBezTo>
                      <a:pt x="79" y="47"/>
                      <a:pt x="75" y="44"/>
                      <a:pt x="74" y="44"/>
                    </a:cubicBezTo>
                    <a:cubicBezTo>
                      <a:pt x="73" y="43"/>
                      <a:pt x="71" y="42"/>
                      <a:pt x="70" y="41"/>
                    </a:cubicBezTo>
                    <a:cubicBezTo>
                      <a:pt x="66" y="39"/>
                      <a:pt x="62" y="38"/>
                      <a:pt x="59" y="36"/>
                    </a:cubicBezTo>
                    <a:cubicBezTo>
                      <a:pt x="59" y="36"/>
                      <a:pt x="58" y="36"/>
                      <a:pt x="58" y="36"/>
                    </a:cubicBezTo>
                    <a:close/>
                    <a:moveTo>
                      <a:pt x="62" y="33"/>
                    </a:moveTo>
                    <a:cubicBezTo>
                      <a:pt x="63" y="33"/>
                      <a:pt x="63" y="33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66" y="34"/>
                      <a:pt x="69" y="36"/>
                      <a:pt x="71" y="37"/>
                    </a:cubicBezTo>
                    <a:cubicBezTo>
                      <a:pt x="68" y="36"/>
                      <a:pt x="65" y="35"/>
                      <a:pt x="62" y="33"/>
                    </a:cubicBezTo>
                    <a:cubicBezTo>
                      <a:pt x="62" y="33"/>
                      <a:pt x="62" y="33"/>
                      <a:pt x="62" y="33"/>
                    </a:cubicBezTo>
                    <a:close/>
                    <a:moveTo>
                      <a:pt x="64" y="32"/>
                    </a:moveTo>
                    <a:cubicBezTo>
                      <a:pt x="69" y="29"/>
                      <a:pt x="73" y="27"/>
                      <a:pt x="78" y="24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7" y="25"/>
                      <a:pt x="77" y="25"/>
                      <a:pt x="78" y="25"/>
                    </a:cubicBezTo>
                    <a:cubicBezTo>
                      <a:pt x="79" y="25"/>
                      <a:pt x="80" y="26"/>
                      <a:pt x="80" y="26"/>
                    </a:cubicBezTo>
                    <a:cubicBezTo>
                      <a:pt x="79" y="26"/>
                      <a:pt x="78" y="25"/>
                      <a:pt x="77" y="25"/>
                    </a:cubicBezTo>
                    <a:cubicBezTo>
                      <a:pt x="77" y="25"/>
                      <a:pt x="77" y="26"/>
                      <a:pt x="77" y="26"/>
                    </a:cubicBezTo>
                    <a:cubicBezTo>
                      <a:pt x="77" y="26"/>
                      <a:pt x="78" y="27"/>
                      <a:pt x="78" y="27"/>
                    </a:cubicBezTo>
                    <a:cubicBezTo>
                      <a:pt x="78" y="27"/>
                      <a:pt x="78" y="27"/>
                      <a:pt x="77" y="27"/>
                    </a:cubicBezTo>
                    <a:cubicBezTo>
                      <a:pt x="76" y="27"/>
                      <a:pt x="75" y="26"/>
                      <a:pt x="73" y="27"/>
                    </a:cubicBezTo>
                    <a:cubicBezTo>
                      <a:pt x="73" y="27"/>
                      <a:pt x="73" y="27"/>
                      <a:pt x="73" y="27"/>
                    </a:cubicBezTo>
                    <a:cubicBezTo>
                      <a:pt x="74" y="28"/>
                      <a:pt x="75" y="28"/>
                      <a:pt x="75" y="29"/>
                    </a:cubicBezTo>
                    <a:cubicBezTo>
                      <a:pt x="74" y="29"/>
                      <a:pt x="73" y="28"/>
                      <a:pt x="72" y="28"/>
                    </a:cubicBezTo>
                    <a:cubicBezTo>
                      <a:pt x="71" y="28"/>
                      <a:pt x="71" y="28"/>
                      <a:pt x="72" y="29"/>
                    </a:cubicBezTo>
                    <a:cubicBezTo>
                      <a:pt x="73" y="29"/>
                      <a:pt x="74" y="30"/>
                      <a:pt x="75" y="30"/>
                    </a:cubicBezTo>
                    <a:cubicBezTo>
                      <a:pt x="75" y="32"/>
                      <a:pt x="76" y="34"/>
                      <a:pt x="79" y="34"/>
                    </a:cubicBezTo>
                    <a:cubicBezTo>
                      <a:pt x="79" y="34"/>
                      <a:pt x="79" y="34"/>
                      <a:pt x="80" y="34"/>
                    </a:cubicBezTo>
                    <a:cubicBezTo>
                      <a:pt x="81" y="35"/>
                      <a:pt x="82" y="36"/>
                      <a:pt x="83" y="37"/>
                    </a:cubicBezTo>
                    <a:cubicBezTo>
                      <a:pt x="84" y="37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3" y="37"/>
                    </a:cubicBezTo>
                    <a:cubicBezTo>
                      <a:pt x="82" y="37"/>
                      <a:pt x="81" y="36"/>
                      <a:pt x="80" y="36"/>
                    </a:cubicBezTo>
                    <a:cubicBezTo>
                      <a:pt x="76" y="34"/>
                      <a:pt x="73" y="31"/>
                      <a:pt x="69" y="29"/>
                    </a:cubicBezTo>
                    <a:cubicBezTo>
                      <a:pt x="68" y="29"/>
                      <a:pt x="68" y="30"/>
                      <a:pt x="69" y="30"/>
                    </a:cubicBezTo>
                    <a:cubicBezTo>
                      <a:pt x="74" y="32"/>
                      <a:pt x="78" y="37"/>
                      <a:pt x="84" y="38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0" y="37"/>
                      <a:pt x="77" y="36"/>
                      <a:pt x="74" y="34"/>
                    </a:cubicBezTo>
                    <a:cubicBezTo>
                      <a:pt x="72" y="33"/>
                      <a:pt x="71" y="32"/>
                      <a:pt x="70" y="32"/>
                    </a:cubicBezTo>
                    <a:cubicBezTo>
                      <a:pt x="70" y="31"/>
                      <a:pt x="69" y="31"/>
                      <a:pt x="69" y="31"/>
                    </a:cubicBezTo>
                    <a:cubicBezTo>
                      <a:pt x="69" y="31"/>
                      <a:pt x="68" y="31"/>
                      <a:pt x="67" y="30"/>
                    </a:cubicBezTo>
                    <a:cubicBezTo>
                      <a:pt x="67" y="30"/>
                      <a:pt x="67" y="31"/>
                      <a:pt x="67" y="31"/>
                    </a:cubicBezTo>
                    <a:cubicBezTo>
                      <a:pt x="71" y="34"/>
                      <a:pt x="76" y="38"/>
                      <a:pt x="80" y="40"/>
                    </a:cubicBezTo>
                    <a:cubicBezTo>
                      <a:pt x="75" y="38"/>
                      <a:pt x="70" y="35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lose/>
                    <a:moveTo>
                      <a:pt x="94" y="36"/>
                    </a:moveTo>
                    <a:cubicBezTo>
                      <a:pt x="93" y="35"/>
                      <a:pt x="92" y="35"/>
                      <a:pt x="91" y="34"/>
                    </a:cubicBezTo>
                    <a:cubicBezTo>
                      <a:pt x="86" y="31"/>
                      <a:pt x="91" y="33"/>
                      <a:pt x="93" y="34"/>
                    </a:cubicBezTo>
                    <a:cubicBezTo>
                      <a:pt x="93" y="34"/>
                      <a:pt x="93" y="34"/>
                      <a:pt x="93" y="34"/>
                    </a:cubicBezTo>
                    <a:cubicBezTo>
                      <a:pt x="94" y="35"/>
                      <a:pt x="96" y="37"/>
                      <a:pt x="98" y="38"/>
                    </a:cubicBezTo>
                    <a:cubicBezTo>
                      <a:pt x="98" y="38"/>
                      <a:pt x="98" y="38"/>
                      <a:pt x="98" y="38"/>
                    </a:cubicBezTo>
                    <a:cubicBezTo>
                      <a:pt x="98" y="38"/>
                      <a:pt x="98" y="38"/>
                      <a:pt x="97" y="38"/>
                    </a:cubicBezTo>
                    <a:cubicBezTo>
                      <a:pt x="96" y="37"/>
                      <a:pt x="95" y="36"/>
                      <a:pt x="94" y="36"/>
                    </a:cubicBezTo>
                    <a:close/>
                    <a:moveTo>
                      <a:pt x="94" y="33"/>
                    </a:moveTo>
                    <a:cubicBezTo>
                      <a:pt x="94" y="33"/>
                      <a:pt x="94" y="33"/>
                      <a:pt x="94" y="33"/>
                    </a:cubicBezTo>
                    <a:cubicBezTo>
                      <a:pt x="94" y="33"/>
                      <a:pt x="94" y="33"/>
                      <a:pt x="94" y="33"/>
                    </a:cubicBezTo>
                    <a:close/>
                    <a:moveTo>
                      <a:pt x="89" y="31"/>
                    </a:moveTo>
                    <a:cubicBezTo>
                      <a:pt x="90" y="31"/>
                      <a:pt x="91" y="30"/>
                      <a:pt x="92" y="29"/>
                    </a:cubicBezTo>
                    <a:cubicBezTo>
                      <a:pt x="92" y="29"/>
                      <a:pt x="92" y="30"/>
                      <a:pt x="92" y="30"/>
                    </a:cubicBezTo>
                    <a:cubicBezTo>
                      <a:pt x="93" y="31"/>
                      <a:pt x="94" y="32"/>
                      <a:pt x="95" y="33"/>
                    </a:cubicBezTo>
                    <a:cubicBezTo>
                      <a:pt x="95" y="33"/>
                      <a:pt x="95" y="33"/>
                      <a:pt x="95" y="33"/>
                    </a:cubicBezTo>
                    <a:cubicBezTo>
                      <a:pt x="94" y="33"/>
                      <a:pt x="93" y="32"/>
                      <a:pt x="93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1" y="32"/>
                      <a:pt x="91" y="32"/>
                    </a:cubicBezTo>
                    <a:cubicBezTo>
                      <a:pt x="91" y="32"/>
                      <a:pt x="90" y="31"/>
                      <a:pt x="89" y="31"/>
                    </a:cubicBezTo>
                    <a:close/>
                    <a:moveTo>
                      <a:pt x="93" y="29"/>
                    </a:moveTo>
                    <a:cubicBezTo>
                      <a:pt x="93" y="29"/>
                      <a:pt x="93" y="29"/>
                      <a:pt x="93" y="29"/>
                    </a:cubicBezTo>
                    <a:cubicBezTo>
                      <a:pt x="93" y="29"/>
                      <a:pt x="94" y="28"/>
                      <a:pt x="94" y="28"/>
                    </a:cubicBezTo>
                    <a:cubicBezTo>
                      <a:pt x="94" y="28"/>
                      <a:pt x="94" y="28"/>
                      <a:pt x="94" y="28"/>
                    </a:cubicBezTo>
                    <a:cubicBezTo>
                      <a:pt x="96" y="30"/>
                      <a:pt x="98" y="32"/>
                      <a:pt x="93" y="29"/>
                    </a:cubicBezTo>
                    <a:cubicBezTo>
                      <a:pt x="93" y="29"/>
                      <a:pt x="93" y="29"/>
                      <a:pt x="93" y="29"/>
                    </a:cubicBezTo>
                    <a:close/>
                    <a:moveTo>
                      <a:pt x="95" y="28"/>
                    </a:moveTo>
                    <a:cubicBezTo>
                      <a:pt x="95" y="27"/>
                      <a:pt x="95" y="27"/>
                      <a:pt x="96" y="27"/>
                    </a:cubicBezTo>
                    <a:cubicBezTo>
                      <a:pt x="97" y="26"/>
                      <a:pt x="97" y="27"/>
                      <a:pt x="97" y="28"/>
                    </a:cubicBezTo>
                    <a:cubicBezTo>
                      <a:pt x="96" y="28"/>
                      <a:pt x="96" y="28"/>
                      <a:pt x="95" y="28"/>
                    </a:cubicBezTo>
                    <a:cubicBezTo>
                      <a:pt x="95" y="28"/>
                      <a:pt x="95" y="28"/>
                      <a:pt x="95" y="28"/>
                    </a:cubicBezTo>
                    <a:close/>
                    <a:moveTo>
                      <a:pt x="97" y="29"/>
                    </a:moveTo>
                    <a:cubicBezTo>
                      <a:pt x="97" y="29"/>
                      <a:pt x="97" y="29"/>
                      <a:pt x="97" y="30"/>
                    </a:cubicBezTo>
                    <a:cubicBezTo>
                      <a:pt x="97" y="29"/>
                      <a:pt x="96" y="28"/>
                      <a:pt x="97" y="29"/>
                    </a:cubicBezTo>
                    <a:close/>
                    <a:moveTo>
                      <a:pt x="102" y="36"/>
                    </a:moveTo>
                    <a:cubicBezTo>
                      <a:pt x="102" y="36"/>
                      <a:pt x="103" y="37"/>
                      <a:pt x="103" y="37"/>
                    </a:cubicBezTo>
                    <a:cubicBezTo>
                      <a:pt x="103" y="37"/>
                      <a:pt x="105" y="38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2" y="38"/>
                      <a:pt x="100" y="36"/>
                      <a:pt x="97" y="35"/>
                    </a:cubicBezTo>
                    <a:cubicBezTo>
                      <a:pt x="97" y="35"/>
                      <a:pt x="97" y="34"/>
                      <a:pt x="97" y="34"/>
                    </a:cubicBezTo>
                    <a:cubicBezTo>
                      <a:pt x="96" y="33"/>
                      <a:pt x="95" y="32"/>
                      <a:pt x="94" y="31"/>
                    </a:cubicBezTo>
                    <a:cubicBezTo>
                      <a:pt x="93" y="30"/>
                      <a:pt x="96" y="31"/>
                      <a:pt x="97" y="31"/>
                    </a:cubicBezTo>
                    <a:cubicBezTo>
                      <a:pt x="97" y="32"/>
                      <a:pt x="97" y="33"/>
                      <a:pt x="97" y="33"/>
                    </a:cubicBezTo>
                    <a:cubicBezTo>
                      <a:pt x="98" y="35"/>
                      <a:pt x="100" y="36"/>
                      <a:pt x="102" y="36"/>
                    </a:cubicBezTo>
                    <a:close/>
                    <a:moveTo>
                      <a:pt x="106" y="35"/>
                    </a:moveTo>
                    <a:cubicBezTo>
                      <a:pt x="107" y="36"/>
                      <a:pt x="107" y="37"/>
                      <a:pt x="108" y="37"/>
                    </a:cubicBezTo>
                    <a:cubicBezTo>
                      <a:pt x="107" y="37"/>
                      <a:pt x="105" y="36"/>
                      <a:pt x="104" y="35"/>
                    </a:cubicBezTo>
                    <a:cubicBezTo>
                      <a:pt x="104" y="35"/>
                      <a:pt x="105" y="35"/>
                      <a:pt x="106" y="35"/>
                    </a:cubicBezTo>
                    <a:cubicBezTo>
                      <a:pt x="106" y="35"/>
                      <a:pt x="106" y="35"/>
                      <a:pt x="106" y="35"/>
                    </a:cubicBezTo>
                    <a:close/>
                    <a:moveTo>
                      <a:pt x="107" y="35"/>
                    </a:moveTo>
                    <a:cubicBezTo>
                      <a:pt x="108" y="35"/>
                      <a:pt x="109" y="34"/>
                      <a:pt x="109" y="34"/>
                    </a:cubicBezTo>
                    <a:cubicBezTo>
                      <a:pt x="109" y="34"/>
                      <a:pt x="109" y="35"/>
                      <a:pt x="109" y="35"/>
                    </a:cubicBezTo>
                    <a:cubicBezTo>
                      <a:pt x="110" y="36"/>
                      <a:pt x="112" y="37"/>
                      <a:pt x="109" y="36"/>
                    </a:cubicBezTo>
                    <a:cubicBezTo>
                      <a:pt x="108" y="35"/>
                      <a:pt x="108" y="35"/>
                      <a:pt x="107" y="35"/>
                    </a:cubicBezTo>
                    <a:close/>
                    <a:moveTo>
                      <a:pt x="110" y="34"/>
                    </a:moveTo>
                    <a:cubicBezTo>
                      <a:pt x="112" y="34"/>
                      <a:pt x="113" y="34"/>
                      <a:pt x="113" y="35"/>
                    </a:cubicBezTo>
                    <a:cubicBezTo>
                      <a:pt x="113" y="35"/>
                      <a:pt x="113" y="35"/>
                      <a:pt x="113" y="36"/>
                    </a:cubicBezTo>
                    <a:cubicBezTo>
                      <a:pt x="112" y="35"/>
                      <a:pt x="111" y="35"/>
                      <a:pt x="110" y="34"/>
                    </a:cubicBezTo>
                    <a:close/>
                    <a:moveTo>
                      <a:pt x="112" y="36"/>
                    </a:moveTo>
                    <a:cubicBezTo>
                      <a:pt x="112" y="36"/>
                      <a:pt x="112" y="36"/>
                      <a:pt x="112" y="37"/>
                    </a:cubicBezTo>
                    <a:cubicBezTo>
                      <a:pt x="111" y="35"/>
                      <a:pt x="111" y="35"/>
                      <a:pt x="112" y="36"/>
                    </a:cubicBezTo>
                    <a:close/>
                    <a:moveTo>
                      <a:pt x="111" y="37"/>
                    </a:moveTo>
                    <a:cubicBezTo>
                      <a:pt x="110" y="37"/>
                      <a:pt x="110" y="38"/>
                      <a:pt x="110" y="38"/>
                    </a:cubicBezTo>
                    <a:cubicBezTo>
                      <a:pt x="108" y="36"/>
                      <a:pt x="109" y="37"/>
                      <a:pt x="111" y="37"/>
                    </a:cubicBezTo>
                    <a:close/>
                    <a:moveTo>
                      <a:pt x="108" y="38"/>
                    </a:moveTo>
                    <a:cubicBezTo>
                      <a:pt x="107" y="38"/>
                      <a:pt x="107" y="38"/>
                      <a:pt x="106" y="38"/>
                    </a:cubicBezTo>
                    <a:cubicBezTo>
                      <a:pt x="105" y="38"/>
                      <a:pt x="104" y="36"/>
                      <a:pt x="104" y="36"/>
                    </a:cubicBezTo>
                    <a:cubicBezTo>
                      <a:pt x="105" y="37"/>
                      <a:pt x="107" y="37"/>
                      <a:pt x="108" y="38"/>
                    </a:cubicBezTo>
                    <a:close/>
                    <a:moveTo>
                      <a:pt x="104" y="39"/>
                    </a:moveTo>
                    <a:cubicBezTo>
                      <a:pt x="103" y="39"/>
                      <a:pt x="102" y="39"/>
                      <a:pt x="101" y="39"/>
                    </a:cubicBezTo>
                    <a:cubicBezTo>
                      <a:pt x="100" y="38"/>
                      <a:pt x="99" y="37"/>
                      <a:pt x="97" y="37"/>
                    </a:cubicBezTo>
                    <a:cubicBezTo>
                      <a:pt x="97" y="36"/>
                      <a:pt x="96" y="36"/>
                      <a:pt x="95" y="35"/>
                    </a:cubicBezTo>
                    <a:cubicBezTo>
                      <a:pt x="95" y="35"/>
                      <a:pt x="96" y="35"/>
                      <a:pt x="96" y="35"/>
                    </a:cubicBezTo>
                    <a:cubicBezTo>
                      <a:pt x="99" y="36"/>
                      <a:pt x="101" y="38"/>
                      <a:pt x="104" y="39"/>
                    </a:cubicBezTo>
                    <a:close/>
                    <a:moveTo>
                      <a:pt x="91" y="35"/>
                    </a:moveTo>
                    <a:cubicBezTo>
                      <a:pt x="91" y="35"/>
                      <a:pt x="91" y="35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89" y="34"/>
                      <a:pt x="87" y="33"/>
                      <a:pt x="86" y="33"/>
                    </a:cubicBezTo>
                    <a:cubicBezTo>
                      <a:pt x="86" y="33"/>
                      <a:pt x="87" y="32"/>
                      <a:pt x="88" y="32"/>
                    </a:cubicBezTo>
                    <a:cubicBezTo>
                      <a:pt x="89" y="33"/>
                      <a:pt x="90" y="34"/>
                      <a:pt x="91" y="35"/>
                    </a:cubicBezTo>
                    <a:close/>
                    <a:moveTo>
                      <a:pt x="82" y="26"/>
                    </a:moveTo>
                    <a:cubicBezTo>
                      <a:pt x="81" y="26"/>
                      <a:pt x="80" y="25"/>
                      <a:pt x="79" y="25"/>
                    </a:cubicBezTo>
                    <a:cubicBezTo>
                      <a:pt x="81" y="25"/>
                      <a:pt x="82" y="25"/>
                      <a:pt x="84" y="26"/>
                    </a:cubicBezTo>
                    <a:cubicBezTo>
                      <a:pt x="84" y="26"/>
                      <a:pt x="83" y="26"/>
                      <a:pt x="82" y="26"/>
                    </a:cubicBezTo>
                    <a:close/>
                    <a:moveTo>
                      <a:pt x="76" y="28"/>
                    </a:moveTo>
                    <a:cubicBezTo>
                      <a:pt x="76" y="28"/>
                      <a:pt x="75" y="28"/>
                      <a:pt x="74" y="27"/>
                    </a:cubicBezTo>
                    <a:cubicBezTo>
                      <a:pt x="75" y="27"/>
                      <a:pt x="76" y="28"/>
                      <a:pt x="77" y="28"/>
                    </a:cubicBezTo>
                    <a:cubicBezTo>
                      <a:pt x="77" y="28"/>
                      <a:pt x="76" y="28"/>
                      <a:pt x="76" y="28"/>
                    </a:cubicBezTo>
                    <a:close/>
                    <a:moveTo>
                      <a:pt x="78" y="26"/>
                    </a:moveTo>
                    <a:cubicBezTo>
                      <a:pt x="78" y="26"/>
                      <a:pt x="79" y="26"/>
                      <a:pt x="79" y="27"/>
                    </a:cubicBezTo>
                    <a:cubicBezTo>
                      <a:pt x="79" y="27"/>
                      <a:pt x="79" y="27"/>
                      <a:pt x="79" y="27"/>
                    </a:cubicBezTo>
                    <a:cubicBezTo>
                      <a:pt x="78" y="27"/>
                      <a:pt x="78" y="26"/>
                      <a:pt x="78" y="26"/>
                    </a:cubicBezTo>
                    <a:close/>
                    <a:moveTo>
                      <a:pt x="84" y="34"/>
                    </a:moveTo>
                    <a:cubicBezTo>
                      <a:pt x="83" y="34"/>
                      <a:pt x="83" y="34"/>
                      <a:pt x="82" y="34"/>
                    </a:cubicBezTo>
                    <a:cubicBezTo>
                      <a:pt x="83" y="33"/>
                      <a:pt x="84" y="33"/>
                      <a:pt x="85" y="33"/>
                    </a:cubicBezTo>
                    <a:cubicBezTo>
                      <a:pt x="85" y="34"/>
                      <a:pt x="86" y="34"/>
                      <a:pt x="87" y="35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6" y="36"/>
                      <a:pt x="84" y="35"/>
                      <a:pt x="84" y="34"/>
                    </a:cubicBezTo>
                    <a:close/>
                    <a:moveTo>
                      <a:pt x="89" y="35"/>
                    </a:moveTo>
                    <a:cubicBezTo>
                      <a:pt x="89" y="35"/>
                      <a:pt x="88" y="35"/>
                      <a:pt x="88" y="36"/>
                    </a:cubicBezTo>
                    <a:cubicBezTo>
                      <a:pt x="87" y="35"/>
                      <a:pt x="87" y="34"/>
                      <a:pt x="86" y="33"/>
                    </a:cubicBezTo>
                    <a:cubicBezTo>
                      <a:pt x="87" y="34"/>
                      <a:pt x="88" y="35"/>
                      <a:pt x="89" y="35"/>
                    </a:cubicBezTo>
                    <a:close/>
                    <a:moveTo>
                      <a:pt x="86" y="36"/>
                    </a:moveTo>
                    <a:cubicBezTo>
                      <a:pt x="86" y="37"/>
                      <a:pt x="85" y="37"/>
                      <a:pt x="85" y="37"/>
                    </a:cubicBezTo>
                    <a:cubicBezTo>
                      <a:pt x="83" y="36"/>
                      <a:pt x="82" y="35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4" y="35"/>
                      <a:pt x="85" y="36"/>
                      <a:pt x="86" y="36"/>
                    </a:cubicBezTo>
                    <a:close/>
                    <a:moveTo>
                      <a:pt x="222" y="133"/>
                    </a:moveTo>
                    <a:cubicBezTo>
                      <a:pt x="221" y="132"/>
                      <a:pt x="220" y="132"/>
                      <a:pt x="219" y="131"/>
                    </a:cubicBezTo>
                    <a:cubicBezTo>
                      <a:pt x="217" y="128"/>
                      <a:pt x="221" y="130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2" y="131"/>
                      <a:pt x="222" y="132"/>
                      <a:pt x="222" y="133"/>
                    </a:cubicBezTo>
                    <a:close/>
                    <a:moveTo>
                      <a:pt x="223" y="126"/>
                    </a:moveTo>
                    <a:cubicBezTo>
                      <a:pt x="222" y="125"/>
                      <a:pt x="220" y="124"/>
                      <a:pt x="219" y="123"/>
                    </a:cubicBezTo>
                    <a:cubicBezTo>
                      <a:pt x="218" y="123"/>
                      <a:pt x="218" y="122"/>
                      <a:pt x="218" y="122"/>
                    </a:cubicBezTo>
                    <a:cubicBezTo>
                      <a:pt x="217" y="122"/>
                      <a:pt x="217" y="121"/>
                      <a:pt x="217" y="121"/>
                    </a:cubicBezTo>
                    <a:cubicBezTo>
                      <a:pt x="218" y="121"/>
                      <a:pt x="218" y="122"/>
                      <a:pt x="219" y="122"/>
                    </a:cubicBezTo>
                    <a:cubicBezTo>
                      <a:pt x="221" y="122"/>
                      <a:pt x="222" y="123"/>
                      <a:pt x="223" y="124"/>
                    </a:cubicBezTo>
                    <a:cubicBezTo>
                      <a:pt x="223" y="125"/>
                      <a:pt x="223" y="126"/>
                      <a:pt x="223" y="126"/>
                    </a:cubicBezTo>
                    <a:close/>
                    <a:moveTo>
                      <a:pt x="223" y="127"/>
                    </a:moveTo>
                    <a:cubicBezTo>
                      <a:pt x="223" y="128"/>
                      <a:pt x="223" y="129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1" y="128"/>
                      <a:pt x="220" y="127"/>
                      <a:pt x="219" y="126"/>
                    </a:cubicBezTo>
                    <a:cubicBezTo>
                      <a:pt x="219" y="126"/>
                      <a:pt x="220" y="126"/>
                      <a:pt x="221" y="126"/>
                    </a:cubicBezTo>
                    <a:cubicBezTo>
                      <a:pt x="222" y="127"/>
                      <a:pt x="222" y="127"/>
                      <a:pt x="223" y="127"/>
                    </a:cubicBezTo>
                    <a:cubicBezTo>
                      <a:pt x="223" y="127"/>
                      <a:pt x="223" y="127"/>
                      <a:pt x="223" y="127"/>
                    </a:cubicBezTo>
                    <a:close/>
                    <a:moveTo>
                      <a:pt x="218" y="129"/>
                    </a:moveTo>
                    <a:cubicBezTo>
                      <a:pt x="218" y="130"/>
                      <a:pt x="219" y="131"/>
                      <a:pt x="219" y="132"/>
                    </a:cubicBezTo>
                    <a:cubicBezTo>
                      <a:pt x="221" y="133"/>
                      <a:pt x="219" y="132"/>
                      <a:pt x="218" y="132"/>
                    </a:cubicBezTo>
                    <a:cubicBezTo>
                      <a:pt x="218" y="132"/>
                      <a:pt x="218" y="132"/>
                      <a:pt x="218" y="132"/>
                    </a:cubicBezTo>
                    <a:cubicBezTo>
                      <a:pt x="218" y="131"/>
                      <a:pt x="217" y="130"/>
                      <a:pt x="218" y="129"/>
                    </a:cubicBezTo>
                    <a:close/>
                    <a:moveTo>
                      <a:pt x="221" y="134"/>
                    </a:moveTo>
                    <a:cubicBezTo>
                      <a:pt x="221" y="135"/>
                      <a:pt x="221" y="137"/>
                      <a:pt x="220" y="138"/>
                    </a:cubicBezTo>
                    <a:cubicBezTo>
                      <a:pt x="221" y="137"/>
                      <a:pt x="220" y="137"/>
                      <a:pt x="220" y="136"/>
                    </a:cubicBezTo>
                    <a:cubicBezTo>
                      <a:pt x="219" y="135"/>
                      <a:pt x="219" y="135"/>
                      <a:pt x="218" y="134"/>
                    </a:cubicBezTo>
                    <a:cubicBezTo>
                      <a:pt x="217" y="132"/>
                      <a:pt x="221" y="134"/>
                      <a:pt x="221" y="134"/>
                    </a:cubicBezTo>
                    <a:cubicBezTo>
                      <a:pt x="221" y="134"/>
                      <a:pt x="221" y="134"/>
                      <a:pt x="221" y="134"/>
                    </a:cubicBezTo>
                    <a:close/>
                    <a:moveTo>
                      <a:pt x="220" y="139"/>
                    </a:moveTo>
                    <a:cubicBezTo>
                      <a:pt x="220" y="139"/>
                      <a:pt x="220" y="139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39"/>
                      <a:pt x="220" y="139"/>
                      <a:pt x="220" y="139"/>
                    </a:cubicBezTo>
                    <a:close/>
                    <a:moveTo>
                      <a:pt x="219" y="136"/>
                    </a:moveTo>
                    <a:cubicBezTo>
                      <a:pt x="218" y="136"/>
                      <a:pt x="218" y="135"/>
                      <a:pt x="218" y="135"/>
                    </a:cubicBezTo>
                    <a:cubicBezTo>
                      <a:pt x="219" y="136"/>
                      <a:pt x="220" y="137"/>
                      <a:pt x="219" y="139"/>
                    </a:cubicBezTo>
                    <a:cubicBezTo>
                      <a:pt x="219" y="138"/>
                      <a:pt x="219" y="137"/>
                      <a:pt x="219" y="136"/>
                    </a:cubicBezTo>
                    <a:close/>
                    <a:moveTo>
                      <a:pt x="218" y="126"/>
                    </a:moveTo>
                    <a:cubicBezTo>
                      <a:pt x="218" y="127"/>
                      <a:pt x="219" y="127"/>
                      <a:pt x="220" y="128"/>
                    </a:cubicBezTo>
                    <a:cubicBezTo>
                      <a:pt x="220" y="128"/>
                      <a:pt x="223" y="130"/>
                      <a:pt x="220" y="129"/>
                    </a:cubicBezTo>
                    <a:cubicBezTo>
                      <a:pt x="219" y="129"/>
                      <a:pt x="218" y="129"/>
                      <a:pt x="218" y="128"/>
                    </a:cubicBezTo>
                    <a:cubicBezTo>
                      <a:pt x="218" y="128"/>
                      <a:pt x="218" y="128"/>
                      <a:pt x="218" y="128"/>
                    </a:cubicBezTo>
                    <a:cubicBezTo>
                      <a:pt x="218" y="128"/>
                      <a:pt x="218" y="127"/>
                      <a:pt x="218" y="127"/>
                    </a:cubicBezTo>
                    <a:cubicBezTo>
                      <a:pt x="218" y="126"/>
                      <a:pt x="218" y="126"/>
                      <a:pt x="218" y="126"/>
                    </a:cubicBezTo>
                    <a:close/>
                    <a:moveTo>
                      <a:pt x="218" y="123"/>
                    </a:moveTo>
                    <a:cubicBezTo>
                      <a:pt x="219" y="124"/>
                      <a:pt x="220" y="125"/>
                      <a:pt x="222" y="126"/>
                    </a:cubicBezTo>
                    <a:cubicBezTo>
                      <a:pt x="223" y="127"/>
                      <a:pt x="223" y="126"/>
                      <a:pt x="221" y="126"/>
                    </a:cubicBezTo>
                    <a:cubicBezTo>
                      <a:pt x="221" y="125"/>
                      <a:pt x="220" y="125"/>
                      <a:pt x="219" y="125"/>
                    </a:cubicBezTo>
                    <a:cubicBezTo>
                      <a:pt x="219" y="124"/>
                      <a:pt x="218" y="124"/>
                      <a:pt x="218" y="124"/>
                    </a:cubicBezTo>
                    <a:cubicBezTo>
                      <a:pt x="218" y="124"/>
                      <a:pt x="218" y="123"/>
                      <a:pt x="218" y="123"/>
                    </a:cubicBezTo>
                    <a:close/>
                    <a:moveTo>
                      <a:pt x="215" y="117"/>
                    </a:moveTo>
                    <a:cubicBezTo>
                      <a:pt x="214" y="117"/>
                      <a:pt x="213" y="117"/>
                      <a:pt x="212" y="117"/>
                    </a:cubicBezTo>
                    <a:cubicBezTo>
                      <a:pt x="211" y="116"/>
                      <a:pt x="209" y="115"/>
                      <a:pt x="208" y="114"/>
                    </a:cubicBezTo>
                    <a:cubicBezTo>
                      <a:pt x="206" y="113"/>
                      <a:pt x="206" y="113"/>
                      <a:pt x="208" y="114"/>
                    </a:cubicBezTo>
                    <a:cubicBezTo>
                      <a:pt x="210" y="114"/>
                      <a:pt x="211" y="115"/>
                      <a:pt x="213" y="116"/>
                    </a:cubicBezTo>
                    <a:cubicBezTo>
                      <a:pt x="216" y="118"/>
                      <a:pt x="220" y="120"/>
                      <a:pt x="224" y="121"/>
                    </a:cubicBezTo>
                    <a:cubicBezTo>
                      <a:pt x="224" y="121"/>
                      <a:pt x="224" y="122"/>
                      <a:pt x="224" y="123"/>
                    </a:cubicBezTo>
                    <a:cubicBezTo>
                      <a:pt x="222" y="122"/>
                      <a:pt x="219" y="121"/>
                      <a:pt x="217" y="121"/>
                    </a:cubicBezTo>
                    <a:cubicBezTo>
                      <a:pt x="217" y="119"/>
                      <a:pt x="216" y="118"/>
                      <a:pt x="215" y="117"/>
                    </a:cubicBezTo>
                    <a:close/>
                    <a:moveTo>
                      <a:pt x="218" y="78"/>
                    </a:moveTo>
                    <a:cubicBezTo>
                      <a:pt x="216" y="76"/>
                      <a:pt x="214" y="76"/>
                      <a:pt x="212" y="74"/>
                    </a:cubicBezTo>
                    <a:cubicBezTo>
                      <a:pt x="208" y="72"/>
                      <a:pt x="213" y="75"/>
                      <a:pt x="214" y="75"/>
                    </a:cubicBezTo>
                    <a:cubicBezTo>
                      <a:pt x="215" y="76"/>
                      <a:pt x="216" y="76"/>
                      <a:pt x="217" y="76"/>
                    </a:cubicBezTo>
                    <a:cubicBezTo>
                      <a:pt x="217" y="77"/>
                      <a:pt x="217" y="77"/>
                      <a:pt x="218" y="78"/>
                    </a:cubicBezTo>
                    <a:close/>
                    <a:moveTo>
                      <a:pt x="209" y="61"/>
                    </a:moveTo>
                    <a:cubicBezTo>
                      <a:pt x="207" y="59"/>
                      <a:pt x="207" y="60"/>
                      <a:pt x="209" y="60"/>
                    </a:cubicBezTo>
                    <a:cubicBezTo>
                      <a:pt x="209" y="60"/>
                      <a:pt x="209" y="60"/>
                      <a:pt x="209" y="61"/>
                    </a:cubicBezTo>
                    <a:close/>
                    <a:moveTo>
                      <a:pt x="211" y="64"/>
                    </a:moveTo>
                    <a:cubicBezTo>
                      <a:pt x="210" y="63"/>
                      <a:pt x="210" y="63"/>
                      <a:pt x="209" y="63"/>
                    </a:cubicBezTo>
                    <a:cubicBezTo>
                      <a:pt x="209" y="62"/>
                      <a:pt x="207" y="61"/>
                      <a:pt x="206" y="61"/>
                    </a:cubicBezTo>
                    <a:cubicBezTo>
                      <a:pt x="208" y="61"/>
                      <a:pt x="209" y="62"/>
                      <a:pt x="210" y="62"/>
                    </a:cubicBezTo>
                    <a:cubicBezTo>
                      <a:pt x="210" y="63"/>
                      <a:pt x="211" y="63"/>
                      <a:pt x="211" y="64"/>
                    </a:cubicBezTo>
                    <a:close/>
                    <a:moveTo>
                      <a:pt x="214" y="70"/>
                    </a:moveTo>
                    <a:cubicBezTo>
                      <a:pt x="212" y="68"/>
                      <a:pt x="210" y="67"/>
                      <a:pt x="208" y="66"/>
                    </a:cubicBezTo>
                    <a:cubicBezTo>
                      <a:pt x="204" y="63"/>
                      <a:pt x="209" y="65"/>
                      <a:pt x="211" y="66"/>
                    </a:cubicBezTo>
                    <a:cubicBezTo>
                      <a:pt x="211" y="66"/>
                      <a:pt x="212" y="67"/>
                      <a:pt x="213" y="67"/>
                    </a:cubicBezTo>
                    <a:cubicBezTo>
                      <a:pt x="213" y="68"/>
                      <a:pt x="214" y="69"/>
                      <a:pt x="214" y="70"/>
                    </a:cubicBezTo>
                    <a:close/>
                    <a:moveTo>
                      <a:pt x="216" y="73"/>
                    </a:moveTo>
                    <a:cubicBezTo>
                      <a:pt x="214" y="72"/>
                      <a:pt x="212" y="71"/>
                      <a:pt x="209" y="70"/>
                    </a:cubicBezTo>
                    <a:cubicBezTo>
                      <a:pt x="208" y="69"/>
                      <a:pt x="207" y="69"/>
                      <a:pt x="206" y="68"/>
                    </a:cubicBezTo>
                    <a:cubicBezTo>
                      <a:pt x="208" y="69"/>
                      <a:pt x="210" y="70"/>
                      <a:pt x="212" y="71"/>
                    </a:cubicBezTo>
                    <a:cubicBezTo>
                      <a:pt x="213" y="71"/>
                      <a:pt x="214" y="71"/>
                      <a:pt x="215" y="71"/>
                    </a:cubicBezTo>
                    <a:cubicBezTo>
                      <a:pt x="215" y="72"/>
                      <a:pt x="216" y="73"/>
                      <a:pt x="216" y="73"/>
                    </a:cubicBezTo>
                    <a:close/>
                    <a:moveTo>
                      <a:pt x="220" y="83"/>
                    </a:moveTo>
                    <a:cubicBezTo>
                      <a:pt x="217" y="81"/>
                      <a:pt x="214" y="80"/>
                      <a:pt x="212" y="79"/>
                    </a:cubicBezTo>
                    <a:cubicBezTo>
                      <a:pt x="207" y="76"/>
                      <a:pt x="213" y="78"/>
                      <a:pt x="215" y="79"/>
                    </a:cubicBezTo>
                    <a:cubicBezTo>
                      <a:pt x="216" y="79"/>
                      <a:pt x="217" y="80"/>
                      <a:pt x="219" y="80"/>
                    </a:cubicBezTo>
                    <a:cubicBezTo>
                      <a:pt x="219" y="81"/>
                      <a:pt x="219" y="82"/>
                      <a:pt x="220" y="83"/>
                    </a:cubicBezTo>
                    <a:close/>
                    <a:moveTo>
                      <a:pt x="209" y="77"/>
                    </a:moveTo>
                    <a:cubicBezTo>
                      <a:pt x="212" y="80"/>
                      <a:pt x="216" y="81"/>
                      <a:pt x="219" y="84"/>
                    </a:cubicBezTo>
                    <a:cubicBezTo>
                      <a:pt x="222" y="85"/>
                      <a:pt x="214" y="82"/>
                      <a:pt x="216" y="82"/>
                    </a:cubicBezTo>
                    <a:cubicBezTo>
                      <a:pt x="215" y="82"/>
                      <a:pt x="214" y="81"/>
                      <a:pt x="213" y="81"/>
                    </a:cubicBezTo>
                    <a:cubicBezTo>
                      <a:pt x="211" y="80"/>
                      <a:pt x="210" y="80"/>
                      <a:pt x="208" y="80"/>
                    </a:cubicBezTo>
                    <a:cubicBezTo>
                      <a:pt x="209" y="79"/>
                      <a:pt x="209" y="78"/>
                      <a:pt x="209" y="77"/>
                    </a:cubicBezTo>
                    <a:close/>
                    <a:moveTo>
                      <a:pt x="221" y="88"/>
                    </a:moveTo>
                    <a:cubicBezTo>
                      <a:pt x="217" y="85"/>
                      <a:pt x="213" y="83"/>
                      <a:pt x="209" y="81"/>
                    </a:cubicBezTo>
                    <a:cubicBezTo>
                      <a:pt x="208" y="80"/>
                      <a:pt x="207" y="80"/>
                      <a:pt x="210" y="81"/>
                    </a:cubicBezTo>
                    <a:cubicBezTo>
                      <a:pt x="212" y="81"/>
                      <a:pt x="213" y="82"/>
                      <a:pt x="215" y="83"/>
                    </a:cubicBezTo>
                    <a:cubicBezTo>
                      <a:pt x="217" y="84"/>
                      <a:pt x="218" y="84"/>
                      <a:pt x="220" y="85"/>
                    </a:cubicBezTo>
                    <a:cubicBezTo>
                      <a:pt x="220" y="86"/>
                      <a:pt x="221" y="87"/>
                      <a:pt x="221" y="88"/>
                    </a:cubicBezTo>
                    <a:close/>
                    <a:moveTo>
                      <a:pt x="222" y="92"/>
                    </a:moveTo>
                    <a:cubicBezTo>
                      <a:pt x="218" y="89"/>
                      <a:pt x="212" y="88"/>
                      <a:pt x="207" y="85"/>
                    </a:cubicBezTo>
                    <a:cubicBezTo>
                      <a:pt x="204" y="83"/>
                      <a:pt x="208" y="84"/>
                      <a:pt x="209" y="84"/>
                    </a:cubicBezTo>
                    <a:cubicBezTo>
                      <a:pt x="211" y="85"/>
                      <a:pt x="213" y="86"/>
                      <a:pt x="215" y="87"/>
                    </a:cubicBezTo>
                    <a:cubicBezTo>
                      <a:pt x="217" y="88"/>
                      <a:pt x="219" y="88"/>
                      <a:pt x="221" y="89"/>
                    </a:cubicBezTo>
                    <a:cubicBezTo>
                      <a:pt x="222" y="90"/>
                      <a:pt x="222" y="91"/>
                      <a:pt x="222" y="92"/>
                    </a:cubicBezTo>
                    <a:close/>
                    <a:moveTo>
                      <a:pt x="223" y="97"/>
                    </a:moveTo>
                    <a:cubicBezTo>
                      <a:pt x="218" y="93"/>
                      <a:pt x="212" y="91"/>
                      <a:pt x="206" y="88"/>
                    </a:cubicBezTo>
                    <a:cubicBezTo>
                      <a:pt x="206" y="87"/>
                      <a:pt x="201" y="85"/>
                      <a:pt x="205" y="87"/>
                    </a:cubicBezTo>
                    <a:cubicBezTo>
                      <a:pt x="207" y="88"/>
                      <a:pt x="210" y="89"/>
                      <a:pt x="213" y="90"/>
                    </a:cubicBezTo>
                    <a:cubicBezTo>
                      <a:pt x="216" y="91"/>
                      <a:pt x="219" y="93"/>
                      <a:pt x="222" y="94"/>
                    </a:cubicBezTo>
                    <a:cubicBezTo>
                      <a:pt x="223" y="95"/>
                      <a:pt x="223" y="96"/>
                      <a:pt x="223" y="97"/>
                    </a:cubicBezTo>
                    <a:close/>
                    <a:moveTo>
                      <a:pt x="224" y="102"/>
                    </a:moveTo>
                    <a:cubicBezTo>
                      <a:pt x="221" y="100"/>
                      <a:pt x="218" y="99"/>
                      <a:pt x="215" y="97"/>
                    </a:cubicBezTo>
                    <a:cubicBezTo>
                      <a:pt x="212" y="95"/>
                      <a:pt x="209" y="94"/>
                      <a:pt x="206" y="92"/>
                    </a:cubicBezTo>
                    <a:cubicBezTo>
                      <a:pt x="205" y="91"/>
                      <a:pt x="205" y="91"/>
                      <a:pt x="204" y="91"/>
                    </a:cubicBezTo>
                    <a:cubicBezTo>
                      <a:pt x="205" y="91"/>
                      <a:pt x="206" y="91"/>
                      <a:pt x="207" y="92"/>
                    </a:cubicBezTo>
                    <a:cubicBezTo>
                      <a:pt x="210" y="92"/>
                      <a:pt x="212" y="93"/>
                      <a:pt x="215" y="94"/>
                    </a:cubicBezTo>
                    <a:cubicBezTo>
                      <a:pt x="217" y="96"/>
                      <a:pt x="220" y="97"/>
                      <a:pt x="223" y="98"/>
                    </a:cubicBezTo>
                    <a:cubicBezTo>
                      <a:pt x="223" y="99"/>
                      <a:pt x="223" y="100"/>
                      <a:pt x="224" y="102"/>
                    </a:cubicBezTo>
                    <a:close/>
                    <a:moveTo>
                      <a:pt x="224" y="106"/>
                    </a:moveTo>
                    <a:cubicBezTo>
                      <a:pt x="218" y="101"/>
                      <a:pt x="210" y="98"/>
                      <a:pt x="204" y="94"/>
                    </a:cubicBezTo>
                    <a:cubicBezTo>
                      <a:pt x="199" y="92"/>
                      <a:pt x="205" y="95"/>
                      <a:pt x="206" y="95"/>
                    </a:cubicBezTo>
                    <a:cubicBezTo>
                      <a:pt x="208" y="96"/>
                      <a:pt x="210" y="97"/>
                      <a:pt x="212" y="98"/>
                    </a:cubicBezTo>
                    <a:cubicBezTo>
                      <a:pt x="216" y="99"/>
                      <a:pt x="220" y="101"/>
                      <a:pt x="224" y="103"/>
                    </a:cubicBezTo>
                    <a:cubicBezTo>
                      <a:pt x="224" y="103"/>
                      <a:pt x="224" y="103"/>
                      <a:pt x="224" y="103"/>
                    </a:cubicBezTo>
                    <a:cubicBezTo>
                      <a:pt x="224" y="104"/>
                      <a:pt x="224" y="105"/>
                      <a:pt x="224" y="106"/>
                    </a:cubicBezTo>
                    <a:close/>
                    <a:moveTo>
                      <a:pt x="203" y="103"/>
                    </a:moveTo>
                    <a:cubicBezTo>
                      <a:pt x="210" y="107"/>
                      <a:pt x="216" y="110"/>
                      <a:pt x="224" y="112"/>
                    </a:cubicBezTo>
                    <a:cubicBezTo>
                      <a:pt x="224" y="112"/>
                      <a:pt x="224" y="112"/>
                      <a:pt x="224" y="112"/>
                    </a:cubicBezTo>
                    <a:cubicBezTo>
                      <a:pt x="224" y="113"/>
                      <a:pt x="224" y="114"/>
                      <a:pt x="224" y="115"/>
                    </a:cubicBezTo>
                    <a:cubicBezTo>
                      <a:pt x="222" y="113"/>
                      <a:pt x="219" y="111"/>
                      <a:pt x="216" y="110"/>
                    </a:cubicBezTo>
                    <a:cubicBezTo>
                      <a:pt x="212" y="108"/>
                      <a:pt x="207" y="105"/>
                      <a:pt x="203" y="103"/>
                    </a:cubicBezTo>
                    <a:close/>
                    <a:moveTo>
                      <a:pt x="214" y="104"/>
                    </a:moveTo>
                    <a:cubicBezTo>
                      <a:pt x="210" y="102"/>
                      <a:pt x="205" y="100"/>
                      <a:pt x="201" y="98"/>
                    </a:cubicBezTo>
                    <a:cubicBezTo>
                      <a:pt x="201" y="98"/>
                      <a:pt x="201" y="98"/>
                      <a:pt x="201" y="98"/>
                    </a:cubicBezTo>
                    <a:cubicBezTo>
                      <a:pt x="201" y="98"/>
                      <a:pt x="201" y="98"/>
                      <a:pt x="202" y="98"/>
                    </a:cubicBezTo>
                    <a:cubicBezTo>
                      <a:pt x="203" y="99"/>
                      <a:pt x="205" y="99"/>
                      <a:pt x="206" y="100"/>
                    </a:cubicBezTo>
                    <a:cubicBezTo>
                      <a:pt x="207" y="100"/>
                      <a:pt x="209" y="101"/>
                      <a:pt x="210" y="101"/>
                    </a:cubicBezTo>
                    <a:cubicBezTo>
                      <a:pt x="215" y="103"/>
                      <a:pt x="219" y="106"/>
                      <a:pt x="224" y="107"/>
                    </a:cubicBezTo>
                    <a:cubicBezTo>
                      <a:pt x="224" y="109"/>
                      <a:pt x="224" y="110"/>
                      <a:pt x="224" y="112"/>
                    </a:cubicBezTo>
                    <a:cubicBezTo>
                      <a:pt x="221" y="109"/>
                      <a:pt x="217" y="106"/>
                      <a:pt x="214" y="104"/>
                    </a:cubicBezTo>
                    <a:close/>
                    <a:moveTo>
                      <a:pt x="224" y="120"/>
                    </a:moveTo>
                    <a:cubicBezTo>
                      <a:pt x="218" y="116"/>
                      <a:pt x="212" y="112"/>
                      <a:pt x="206" y="109"/>
                    </a:cubicBezTo>
                    <a:cubicBezTo>
                      <a:pt x="206" y="109"/>
                      <a:pt x="206" y="109"/>
                      <a:pt x="206" y="109"/>
                    </a:cubicBezTo>
                    <a:cubicBezTo>
                      <a:pt x="209" y="110"/>
                      <a:pt x="213" y="112"/>
                      <a:pt x="216" y="114"/>
                    </a:cubicBezTo>
                    <a:cubicBezTo>
                      <a:pt x="219" y="115"/>
                      <a:pt x="221" y="116"/>
                      <a:pt x="224" y="116"/>
                    </a:cubicBezTo>
                    <a:cubicBezTo>
                      <a:pt x="224" y="116"/>
                      <a:pt x="224" y="116"/>
                      <a:pt x="224" y="116"/>
                    </a:cubicBezTo>
                    <a:cubicBezTo>
                      <a:pt x="224" y="117"/>
                      <a:pt x="224" y="119"/>
                      <a:pt x="224" y="120"/>
                    </a:cubicBezTo>
                    <a:close/>
                    <a:moveTo>
                      <a:pt x="209" y="119"/>
                    </a:moveTo>
                    <a:cubicBezTo>
                      <a:pt x="208" y="118"/>
                      <a:pt x="210" y="118"/>
                      <a:pt x="211" y="118"/>
                    </a:cubicBezTo>
                    <a:cubicBezTo>
                      <a:pt x="210" y="119"/>
                      <a:pt x="210" y="119"/>
                      <a:pt x="209" y="119"/>
                    </a:cubicBezTo>
                    <a:cubicBezTo>
                      <a:pt x="208" y="120"/>
                      <a:pt x="208" y="120"/>
                      <a:pt x="207" y="119"/>
                    </a:cubicBezTo>
                    <a:cubicBezTo>
                      <a:pt x="208" y="119"/>
                      <a:pt x="208" y="119"/>
                      <a:pt x="209" y="119"/>
                    </a:cubicBezTo>
                    <a:cubicBezTo>
                      <a:pt x="209" y="119"/>
                      <a:pt x="209" y="119"/>
                      <a:pt x="209" y="119"/>
                    </a:cubicBezTo>
                    <a:close/>
                    <a:moveTo>
                      <a:pt x="206" y="114"/>
                    </a:moveTo>
                    <a:cubicBezTo>
                      <a:pt x="207" y="115"/>
                      <a:pt x="209" y="116"/>
                      <a:pt x="210" y="117"/>
                    </a:cubicBezTo>
                    <a:cubicBezTo>
                      <a:pt x="213" y="118"/>
                      <a:pt x="209" y="117"/>
                      <a:pt x="207" y="117"/>
                    </a:cubicBezTo>
                    <a:cubicBezTo>
                      <a:pt x="207" y="117"/>
                      <a:pt x="207" y="117"/>
                      <a:pt x="207" y="117"/>
                    </a:cubicBezTo>
                    <a:cubicBezTo>
                      <a:pt x="208" y="118"/>
                      <a:pt x="208" y="119"/>
                      <a:pt x="207" y="118"/>
                    </a:cubicBezTo>
                    <a:cubicBezTo>
                      <a:pt x="206" y="117"/>
                      <a:pt x="206" y="115"/>
                      <a:pt x="206" y="114"/>
                    </a:cubicBezTo>
                    <a:close/>
                    <a:moveTo>
                      <a:pt x="206" y="109"/>
                    </a:moveTo>
                    <a:cubicBezTo>
                      <a:pt x="211" y="113"/>
                      <a:pt x="216" y="116"/>
                      <a:pt x="222" y="119"/>
                    </a:cubicBezTo>
                    <a:cubicBezTo>
                      <a:pt x="226" y="122"/>
                      <a:pt x="218" y="118"/>
                      <a:pt x="219" y="118"/>
                    </a:cubicBezTo>
                    <a:cubicBezTo>
                      <a:pt x="217" y="117"/>
                      <a:pt x="216" y="117"/>
                      <a:pt x="214" y="116"/>
                    </a:cubicBezTo>
                    <a:cubicBezTo>
                      <a:pt x="212" y="114"/>
                      <a:pt x="209" y="113"/>
                      <a:pt x="206" y="112"/>
                    </a:cubicBezTo>
                    <a:cubicBezTo>
                      <a:pt x="206" y="111"/>
                      <a:pt x="206" y="110"/>
                      <a:pt x="206" y="109"/>
                    </a:cubicBezTo>
                    <a:close/>
                    <a:moveTo>
                      <a:pt x="204" y="104"/>
                    </a:moveTo>
                    <a:cubicBezTo>
                      <a:pt x="207" y="106"/>
                      <a:pt x="209" y="107"/>
                      <a:pt x="212" y="109"/>
                    </a:cubicBezTo>
                    <a:cubicBezTo>
                      <a:pt x="216" y="111"/>
                      <a:pt x="220" y="112"/>
                      <a:pt x="223" y="115"/>
                    </a:cubicBezTo>
                    <a:cubicBezTo>
                      <a:pt x="223" y="115"/>
                      <a:pt x="218" y="113"/>
                      <a:pt x="218" y="114"/>
                    </a:cubicBezTo>
                    <a:cubicBezTo>
                      <a:pt x="217" y="113"/>
                      <a:pt x="216" y="112"/>
                      <a:pt x="214" y="112"/>
                    </a:cubicBezTo>
                    <a:cubicBezTo>
                      <a:pt x="212" y="110"/>
                      <a:pt x="208" y="109"/>
                      <a:pt x="206" y="108"/>
                    </a:cubicBezTo>
                    <a:cubicBezTo>
                      <a:pt x="205" y="107"/>
                      <a:pt x="205" y="107"/>
                      <a:pt x="205" y="106"/>
                    </a:cubicBezTo>
                    <a:cubicBezTo>
                      <a:pt x="205" y="105"/>
                      <a:pt x="204" y="105"/>
                      <a:pt x="204" y="104"/>
                    </a:cubicBezTo>
                    <a:close/>
                    <a:moveTo>
                      <a:pt x="199" y="97"/>
                    </a:moveTo>
                    <a:cubicBezTo>
                      <a:pt x="206" y="102"/>
                      <a:pt x="213" y="104"/>
                      <a:pt x="220" y="109"/>
                    </a:cubicBezTo>
                    <a:cubicBezTo>
                      <a:pt x="225" y="113"/>
                      <a:pt x="222" y="111"/>
                      <a:pt x="219" y="110"/>
                    </a:cubicBezTo>
                    <a:cubicBezTo>
                      <a:pt x="217" y="109"/>
                      <a:pt x="214" y="108"/>
                      <a:pt x="212" y="107"/>
                    </a:cubicBezTo>
                    <a:cubicBezTo>
                      <a:pt x="208" y="106"/>
                      <a:pt x="205" y="103"/>
                      <a:pt x="202" y="102"/>
                    </a:cubicBezTo>
                    <a:cubicBezTo>
                      <a:pt x="202" y="102"/>
                      <a:pt x="202" y="102"/>
                      <a:pt x="201" y="102"/>
                    </a:cubicBezTo>
                    <a:cubicBezTo>
                      <a:pt x="200" y="101"/>
                      <a:pt x="199" y="99"/>
                      <a:pt x="199" y="97"/>
                    </a:cubicBezTo>
                    <a:close/>
                    <a:moveTo>
                      <a:pt x="199" y="96"/>
                    </a:moveTo>
                    <a:cubicBezTo>
                      <a:pt x="199" y="96"/>
                      <a:pt x="199" y="96"/>
                      <a:pt x="200" y="95"/>
                    </a:cubicBezTo>
                    <a:cubicBezTo>
                      <a:pt x="200" y="95"/>
                      <a:pt x="201" y="94"/>
                      <a:pt x="201" y="94"/>
                    </a:cubicBezTo>
                    <a:cubicBezTo>
                      <a:pt x="205" y="96"/>
                      <a:pt x="208" y="98"/>
                      <a:pt x="212" y="100"/>
                    </a:cubicBezTo>
                    <a:cubicBezTo>
                      <a:pt x="214" y="101"/>
                      <a:pt x="216" y="102"/>
                      <a:pt x="218" y="103"/>
                    </a:cubicBezTo>
                    <a:cubicBezTo>
                      <a:pt x="219" y="104"/>
                      <a:pt x="221" y="105"/>
                      <a:pt x="223" y="106"/>
                    </a:cubicBezTo>
                    <a:cubicBezTo>
                      <a:pt x="215" y="103"/>
                      <a:pt x="207" y="99"/>
                      <a:pt x="199" y="96"/>
                    </a:cubicBezTo>
                    <a:close/>
                    <a:moveTo>
                      <a:pt x="202" y="93"/>
                    </a:moveTo>
                    <a:cubicBezTo>
                      <a:pt x="202" y="92"/>
                      <a:pt x="202" y="91"/>
                      <a:pt x="202" y="90"/>
                    </a:cubicBezTo>
                    <a:cubicBezTo>
                      <a:pt x="201" y="88"/>
                      <a:pt x="201" y="87"/>
                      <a:pt x="202" y="86"/>
                    </a:cubicBezTo>
                    <a:cubicBezTo>
                      <a:pt x="207" y="90"/>
                      <a:pt x="214" y="92"/>
                      <a:pt x="220" y="96"/>
                    </a:cubicBezTo>
                    <a:cubicBezTo>
                      <a:pt x="225" y="99"/>
                      <a:pt x="220" y="96"/>
                      <a:pt x="218" y="95"/>
                    </a:cubicBezTo>
                    <a:cubicBezTo>
                      <a:pt x="216" y="94"/>
                      <a:pt x="214" y="93"/>
                      <a:pt x="212" y="92"/>
                    </a:cubicBezTo>
                    <a:cubicBezTo>
                      <a:pt x="209" y="91"/>
                      <a:pt x="206" y="90"/>
                      <a:pt x="203" y="89"/>
                    </a:cubicBezTo>
                    <a:cubicBezTo>
                      <a:pt x="202" y="89"/>
                      <a:pt x="202" y="90"/>
                      <a:pt x="202" y="90"/>
                    </a:cubicBezTo>
                    <a:cubicBezTo>
                      <a:pt x="208" y="95"/>
                      <a:pt x="215" y="97"/>
                      <a:pt x="221" y="101"/>
                    </a:cubicBezTo>
                    <a:cubicBezTo>
                      <a:pt x="224" y="102"/>
                      <a:pt x="219" y="100"/>
                      <a:pt x="219" y="100"/>
                    </a:cubicBezTo>
                    <a:cubicBezTo>
                      <a:pt x="216" y="99"/>
                      <a:pt x="213" y="98"/>
                      <a:pt x="211" y="96"/>
                    </a:cubicBezTo>
                    <a:cubicBezTo>
                      <a:pt x="208" y="95"/>
                      <a:pt x="205" y="94"/>
                      <a:pt x="202" y="93"/>
                    </a:cubicBezTo>
                    <a:close/>
                    <a:moveTo>
                      <a:pt x="202" y="85"/>
                    </a:moveTo>
                    <a:cubicBezTo>
                      <a:pt x="202" y="84"/>
                      <a:pt x="203" y="83"/>
                      <a:pt x="204" y="83"/>
                    </a:cubicBezTo>
                    <a:cubicBezTo>
                      <a:pt x="208" y="87"/>
                      <a:pt x="214" y="88"/>
                      <a:pt x="219" y="91"/>
                    </a:cubicBezTo>
                    <a:cubicBezTo>
                      <a:pt x="224" y="95"/>
                      <a:pt x="219" y="92"/>
                      <a:pt x="218" y="91"/>
                    </a:cubicBezTo>
                    <a:cubicBezTo>
                      <a:pt x="216" y="90"/>
                      <a:pt x="214" y="90"/>
                      <a:pt x="212" y="89"/>
                    </a:cubicBezTo>
                    <a:cubicBezTo>
                      <a:pt x="208" y="87"/>
                      <a:pt x="205" y="86"/>
                      <a:pt x="202" y="85"/>
                    </a:cubicBezTo>
                    <a:close/>
                    <a:moveTo>
                      <a:pt x="205" y="82"/>
                    </a:moveTo>
                    <a:cubicBezTo>
                      <a:pt x="205" y="82"/>
                      <a:pt x="205" y="82"/>
                      <a:pt x="206" y="82"/>
                    </a:cubicBezTo>
                    <a:cubicBezTo>
                      <a:pt x="207" y="82"/>
                      <a:pt x="207" y="81"/>
                      <a:pt x="208" y="81"/>
                    </a:cubicBezTo>
                    <a:cubicBezTo>
                      <a:pt x="210" y="82"/>
                      <a:pt x="212" y="83"/>
                      <a:pt x="214" y="84"/>
                    </a:cubicBezTo>
                    <a:cubicBezTo>
                      <a:pt x="216" y="85"/>
                      <a:pt x="217" y="86"/>
                      <a:pt x="218" y="87"/>
                    </a:cubicBezTo>
                    <a:cubicBezTo>
                      <a:pt x="219" y="87"/>
                      <a:pt x="223" y="89"/>
                      <a:pt x="219" y="88"/>
                    </a:cubicBezTo>
                    <a:cubicBezTo>
                      <a:pt x="214" y="86"/>
                      <a:pt x="210" y="83"/>
                      <a:pt x="205" y="82"/>
                    </a:cubicBezTo>
                    <a:close/>
                    <a:moveTo>
                      <a:pt x="207" y="69"/>
                    </a:moveTo>
                    <a:cubicBezTo>
                      <a:pt x="209" y="70"/>
                      <a:pt x="211" y="71"/>
                      <a:pt x="213" y="72"/>
                    </a:cubicBezTo>
                    <a:cubicBezTo>
                      <a:pt x="214" y="73"/>
                      <a:pt x="215" y="74"/>
                      <a:pt x="216" y="74"/>
                    </a:cubicBezTo>
                    <a:cubicBezTo>
                      <a:pt x="216" y="75"/>
                      <a:pt x="216" y="75"/>
                      <a:pt x="216" y="75"/>
                    </a:cubicBezTo>
                    <a:cubicBezTo>
                      <a:pt x="215" y="75"/>
                      <a:pt x="214" y="74"/>
                      <a:pt x="213" y="74"/>
                    </a:cubicBezTo>
                    <a:cubicBezTo>
                      <a:pt x="212" y="73"/>
                      <a:pt x="210" y="73"/>
                      <a:pt x="209" y="72"/>
                    </a:cubicBezTo>
                    <a:cubicBezTo>
                      <a:pt x="209" y="72"/>
                      <a:pt x="208" y="73"/>
                      <a:pt x="209" y="73"/>
                    </a:cubicBezTo>
                    <a:cubicBezTo>
                      <a:pt x="211" y="75"/>
                      <a:pt x="215" y="78"/>
                      <a:pt x="218" y="79"/>
                    </a:cubicBezTo>
                    <a:cubicBezTo>
                      <a:pt x="218" y="79"/>
                      <a:pt x="218" y="79"/>
                      <a:pt x="218" y="79"/>
                    </a:cubicBezTo>
                    <a:cubicBezTo>
                      <a:pt x="215" y="78"/>
                      <a:pt x="212" y="77"/>
                      <a:pt x="209" y="76"/>
                    </a:cubicBezTo>
                    <a:cubicBezTo>
                      <a:pt x="209" y="75"/>
                      <a:pt x="209" y="74"/>
                      <a:pt x="208" y="73"/>
                    </a:cubicBezTo>
                    <a:cubicBezTo>
                      <a:pt x="208" y="72"/>
                      <a:pt x="207" y="70"/>
                      <a:pt x="207" y="69"/>
                    </a:cubicBezTo>
                    <a:close/>
                    <a:moveTo>
                      <a:pt x="205" y="64"/>
                    </a:moveTo>
                    <a:cubicBezTo>
                      <a:pt x="207" y="67"/>
                      <a:pt x="209" y="68"/>
                      <a:pt x="212" y="69"/>
                    </a:cubicBezTo>
                    <a:cubicBezTo>
                      <a:pt x="216" y="71"/>
                      <a:pt x="212" y="70"/>
                      <a:pt x="209" y="69"/>
                    </a:cubicBezTo>
                    <a:cubicBezTo>
                      <a:pt x="208" y="68"/>
                      <a:pt x="207" y="68"/>
                      <a:pt x="206" y="68"/>
                    </a:cubicBezTo>
                    <a:cubicBezTo>
                      <a:pt x="206" y="66"/>
                      <a:pt x="205" y="65"/>
                      <a:pt x="205" y="64"/>
                    </a:cubicBezTo>
                    <a:close/>
                    <a:moveTo>
                      <a:pt x="205" y="61"/>
                    </a:moveTo>
                    <a:cubicBezTo>
                      <a:pt x="207" y="62"/>
                      <a:pt x="209" y="63"/>
                      <a:pt x="211" y="65"/>
                    </a:cubicBezTo>
                    <a:cubicBezTo>
                      <a:pt x="212" y="65"/>
                      <a:pt x="212" y="66"/>
                      <a:pt x="212" y="66"/>
                    </a:cubicBezTo>
                    <a:cubicBezTo>
                      <a:pt x="211" y="65"/>
                      <a:pt x="209" y="65"/>
                      <a:pt x="208" y="64"/>
                    </a:cubicBezTo>
                    <a:cubicBezTo>
                      <a:pt x="207" y="64"/>
                      <a:pt x="206" y="63"/>
                      <a:pt x="205" y="63"/>
                    </a:cubicBezTo>
                    <a:cubicBezTo>
                      <a:pt x="205" y="63"/>
                      <a:pt x="205" y="63"/>
                      <a:pt x="205" y="63"/>
                    </a:cubicBezTo>
                    <a:cubicBezTo>
                      <a:pt x="205" y="63"/>
                      <a:pt x="205" y="62"/>
                      <a:pt x="205" y="62"/>
                    </a:cubicBezTo>
                    <a:cubicBezTo>
                      <a:pt x="205" y="62"/>
                      <a:pt x="205" y="61"/>
                      <a:pt x="205" y="61"/>
                    </a:cubicBezTo>
                    <a:close/>
                    <a:moveTo>
                      <a:pt x="206" y="56"/>
                    </a:moveTo>
                    <a:cubicBezTo>
                      <a:pt x="206" y="57"/>
                      <a:pt x="207" y="58"/>
                      <a:pt x="208" y="59"/>
                    </a:cubicBezTo>
                    <a:cubicBezTo>
                      <a:pt x="207" y="59"/>
                      <a:pt x="206" y="59"/>
                      <a:pt x="206" y="59"/>
                    </a:cubicBezTo>
                    <a:cubicBezTo>
                      <a:pt x="205" y="59"/>
                      <a:pt x="205" y="59"/>
                      <a:pt x="205" y="59"/>
                    </a:cubicBezTo>
                    <a:cubicBezTo>
                      <a:pt x="206" y="60"/>
                      <a:pt x="207" y="60"/>
                      <a:pt x="208" y="61"/>
                    </a:cubicBezTo>
                    <a:cubicBezTo>
                      <a:pt x="207" y="60"/>
                      <a:pt x="206" y="60"/>
                      <a:pt x="205" y="60"/>
                    </a:cubicBezTo>
                    <a:cubicBezTo>
                      <a:pt x="205" y="59"/>
                      <a:pt x="205" y="57"/>
                      <a:pt x="206" y="56"/>
                    </a:cubicBezTo>
                    <a:close/>
                    <a:moveTo>
                      <a:pt x="100" y="206"/>
                    </a:moveTo>
                    <a:cubicBezTo>
                      <a:pt x="59" y="196"/>
                      <a:pt x="26" y="163"/>
                      <a:pt x="21" y="121"/>
                    </a:cubicBezTo>
                    <a:cubicBezTo>
                      <a:pt x="22" y="121"/>
                      <a:pt x="22" y="121"/>
                      <a:pt x="22" y="121"/>
                    </a:cubicBezTo>
                    <a:cubicBezTo>
                      <a:pt x="23" y="115"/>
                      <a:pt x="24" y="110"/>
                      <a:pt x="29" y="105"/>
                    </a:cubicBezTo>
                    <a:cubicBezTo>
                      <a:pt x="32" y="103"/>
                      <a:pt x="35" y="100"/>
                      <a:pt x="37" y="96"/>
                    </a:cubicBezTo>
                    <a:cubicBezTo>
                      <a:pt x="39" y="92"/>
                      <a:pt x="41" y="86"/>
                      <a:pt x="45" y="83"/>
                    </a:cubicBezTo>
                    <a:cubicBezTo>
                      <a:pt x="49" y="82"/>
                      <a:pt x="46" y="89"/>
                      <a:pt x="46" y="88"/>
                    </a:cubicBezTo>
                    <a:cubicBezTo>
                      <a:pt x="46" y="89"/>
                      <a:pt x="45" y="90"/>
                      <a:pt x="45" y="90"/>
                    </a:cubicBezTo>
                    <a:cubicBezTo>
                      <a:pt x="44" y="91"/>
                      <a:pt x="43" y="93"/>
                      <a:pt x="42" y="94"/>
                    </a:cubicBezTo>
                    <a:cubicBezTo>
                      <a:pt x="40" y="97"/>
                      <a:pt x="37" y="101"/>
                      <a:pt x="38" y="106"/>
                    </a:cubicBezTo>
                    <a:cubicBezTo>
                      <a:pt x="39" y="109"/>
                      <a:pt x="44" y="111"/>
                      <a:pt x="47" y="111"/>
                    </a:cubicBezTo>
                    <a:cubicBezTo>
                      <a:pt x="50" y="112"/>
                      <a:pt x="55" y="113"/>
                      <a:pt x="57" y="110"/>
                    </a:cubicBezTo>
                    <a:cubicBezTo>
                      <a:pt x="60" y="107"/>
                      <a:pt x="60" y="104"/>
                      <a:pt x="60" y="101"/>
                    </a:cubicBezTo>
                    <a:cubicBezTo>
                      <a:pt x="60" y="95"/>
                      <a:pt x="59" y="88"/>
                      <a:pt x="62" y="83"/>
                    </a:cubicBezTo>
                    <a:cubicBezTo>
                      <a:pt x="65" y="83"/>
                      <a:pt x="66" y="85"/>
                      <a:pt x="65" y="87"/>
                    </a:cubicBezTo>
                    <a:cubicBezTo>
                      <a:pt x="65" y="87"/>
                      <a:pt x="65" y="88"/>
                      <a:pt x="65" y="88"/>
                    </a:cubicBezTo>
                    <a:cubicBezTo>
                      <a:pt x="64" y="90"/>
                      <a:pt x="64" y="91"/>
                      <a:pt x="63" y="93"/>
                    </a:cubicBezTo>
                    <a:cubicBezTo>
                      <a:pt x="62" y="95"/>
                      <a:pt x="61" y="97"/>
                      <a:pt x="60" y="99"/>
                    </a:cubicBezTo>
                    <a:cubicBezTo>
                      <a:pt x="60" y="102"/>
                      <a:pt x="61" y="106"/>
                      <a:pt x="60" y="109"/>
                    </a:cubicBezTo>
                    <a:cubicBezTo>
                      <a:pt x="58" y="112"/>
                      <a:pt x="56" y="114"/>
                      <a:pt x="55" y="117"/>
                    </a:cubicBezTo>
                    <a:cubicBezTo>
                      <a:pt x="53" y="120"/>
                      <a:pt x="52" y="123"/>
                      <a:pt x="54" y="126"/>
                    </a:cubicBezTo>
                    <a:cubicBezTo>
                      <a:pt x="58" y="133"/>
                      <a:pt x="66" y="134"/>
                      <a:pt x="72" y="138"/>
                    </a:cubicBezTo>
                    <a:cubicBezTo>
                      <a:pt x="78" y="142"/>
                      <a:pt x="74" y="148"/>
                      <a:pt x="77" y="153"/>
                    </a:cubicBezTo>
                    <a:cubicBezTo>
                      <a:pt x="80" y="157"/>
                      <a:pt x="84" y="159"/>
                      <a:pt x="89" y="161"/>
                    </a:cubicBezTo>
                    <a:cubicBezTo>
                      <a:pt x="95" y="164"/>
                      <a:pt x="101" y="167"/>
                      <a:pt x="107" y="172"/>
                    </a:cubicBezTo>
                    <a:cubicBezTo>
                      <a:pt x="111" y="175"/>
                      <a:pt x="116" y="178"/>
                      <a:pt x="121" y="178"/>
                    </a:cubicBezTo>
                    <a:cubicBezTo>
                      <a:pt x="126" y="179"/>
                      <a:pt x="132" y="178"/>
                      <a:pt x="134" y="173"/>
                    </a:cubicBezTo>
                    <a:cubicBezTo>
                      <a:pt x="137" y="167"/>
                      <a:pt x="136" y="160"/>
                      <a:pt x="134" y="153"/>
                    </a:cubicBezTo>
                    <a:cubicBezTo>
                      <a:pt x="133" y="150"/>
                      <a:pt x="133" y="146"/>
                      <a:pt x="131" y="143"/>
                    </a:cubicBezTo>
                    <a:cubicBezTo>
                      <a:pt x="130" y="139"/>
                      <a:pt x="126" y="134"/>
                      <a:pt x="126" y="130"/>
                    </a:cubicBezTo>
                    <a:cubicBezTo>
                      <a:pt x="126" y="126"/>
                      <a:pt x="127" y="123"/>
                      <a:pt x="127" y="120"/>
                    </a:cubicBezTo>
                    <a:cubicBezTo>
                      <a:pt x="126" y="118"/>
                      <a:pt x="126" y="116"/>
                      <a:pt x="125" y="113"/>
                    </a:cubicBezTo>
                    <a:cubicBezTo>
                      <a:pt x="123" y="108"/>
                      <a:pt x="120" y="100"/>
                      <a:pt x="126" y="97"/>
                    </a:cubicBezTo>
                    <a:cubicBezTo>
                      <a:pt x="134" y="92"/>
                      <a:pt x="149" y="95"/>
                      <a:pt x="154" y="85"/>
                    </a:cubicBezTo>
                    <a:cubicBezTo>
                      <a:pt x="163" y="65"/>
                      <a:pt x="136" y="46"/>
                      <a:pt x="120" y="43"/>
                    </a:cubicBezTo>
                    <a:cubicBezTo>
                      <a:pt x="115" y="41"/>
                      <a:pt x="110" y="41"/>
                      <a:pt x="105" y="43"/>
                    </a:cubicBezTo>
                    <a:cubicBezTo>
                      <a:pt x="101" y="44"/>
                      <a:pt x="98" y="48"/>
                      <a:pt x="95" y="51"/>
                    </a:cubicBezTo>
                    <a:cubicBezTo>
                      <a:pt x="91" y="56"/>
                      <a:pt x="87" y="60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2" y="68"/>
                      <a:pt x="62" y="66"/>
                      <a:pt x="64" y="65"/>
                    </a:cubicBezTo>
                    <a:cubicBezTo>
                      <a:pt x="65" y="65"/>
                      <a:pt x="65" y="65"/>
                      <a:pt x="65" y="65"/>
                    </a:cubicBezTo>
                    <a:cubicBezTo>
                      <a:pt x="68" y="64"/>
                      <a:pt x="72" y="62"/>
                      <a:pt x="72" y="59"/>
                    </a:cubicBezTo>
                    <a:cubicBezTo>
                      <a:pt x="72" y="56"/>
                      <a:pt x="71" y="54"/>
                      <a:pt x="68" y="54"/>
                    </a:cubicBezTo>
                    <a:cubicBezTo>
                      <a:pt x="65" y="55"/>
                      <a:pt x="63" y="58"/>
                      <a:pt x="60" y="60"/>
                    </a:cubicBezTo>
                    <a:cubicBezTo>
                      <a:pt x="56" y="62"/>
                      <a:pt x="58" y="56"/>
                      <a:pt x="59" y="56"/>
                    </a:cubicBezTo>
                    <a:cubicBezTo>
                      <a:pt x="60" y="55"/>
                      <a:pt x="61" y="54"/>
                      <a:pt x="62" y="54"/>
                    </a:cubicBezTo>
                    <a:cubicBezTo>
                      <a:pt x="63" y="52"/>
                      <a:pt x="66" y="51"/>
                      <a:pt x="68" y="51"/>
                    </a:cubicBezTo>
                    <a:cubicBezTo>
                      <a:pt x="71" y="50"/>
                      <a:pt x="74" y="56"/>
                      <a:pt x="77" y="53"/>
                    </a:cubicBezTo>
                    <a:cubicBezTo>
                      <a:pt x="82" y="50"/>
                      <a:pt x="81" y="44"/>
                      <a:pt x="85" y="41"/>
                    </a:cubicBezTo>
                    <a:cubicBezTo>
                      <a:pt x="89" y="37"/>
                      <a:pt x="93" y="38"/>
                      <a:pt x="97" y="41"/>
                    </a:cubicBezTo>
                    <a:cubicBezTo>
                      <a:pt x="98" y="41"/>
                      <a:pt x="100" y="42"/>
                      <a:pt x="101" y="42"/>
                    </a:cubicBezTo>
                    <a:cubicBezTo>
                      <a:pt x="105" y="42"/>
                      <a:pt x="109" y="41"/>
                      <a:pt x="112" y="40"/>
                    </a:cubicBezTo>
                    <a:cubicBezTo>
                      <a:pt x="117" y="37"/>
                      <a:pt x="117" y="31"/>
                      <a:pt x="111" y="31"/>
                    </a:cubicBezTo>
                    <a:cubicBezTo>
                      <a:pt x="108" y="31"/>
                      <a:pt x="105" y="33"/>
                      <a:pt x="102" y="33"/>
                    </a:cubicBezTo>
                    <a:cubicBezTo>
                      <a:pt x="98" y="33"/>
                      <a:pt x="100" y="30"/>
                      <a:pt x="100" y="28"/>
                    </a:cubicBezTo>
                    <a:cubicBezTo>
                      <a:pt x="100" y="26"/>
                      <a:pt x="100" y="25"/>
                      <a:pt x="99" y="24"/>
                    </a:cubicBezTo>
                    <a:cubicBezTo>
                      <a:pt x="96" y="22"/>
                      <a:pt x="92" y="27"/>
                      <a:pt x="90" y="28"/>
                    </a:cubicBezTo>
                    <a:cubicBezTo>
                      <a:pt x="87" y="29"/>
                      <a:pt x="83" y="31"/>
                      <a:pt x="80" y="31"/>
                    </a:cubicBezTo>
                    <a:cubicBezTo>
                      <a:pt x="79" y="30"/>
                      <a:pt x="80" y="29"/>
                      <a:pt x="81" y="29"/>
                    </a:cubicBezTo>
                    <a:cubicBezTo>
                      <a:pt x="81" y="29"/>
                      <a:pt x="82" y="29"/>
                      <a:pt x="82" y="29"/>
                    </a:cubicBezTo>
                    <a:cubicBezTo>
                      <a:pt x="83" y="30"/>
                      <a:pt x="84" y="30"/>
                      <a:pt x="84" y="29"/>
                    </a:cubicBezTo>
                    <a:cubicBezTo>
                      <a:pt x="86" y="29"/>
                      <a:pt x="89" y="26"/>
                      <a:pt x="87" y="25"/>
                    </a:cubicBezTo>
                    <a:cubicBezTo>
                      <a:pt x="85" y="23"/>
                      <a:pt x="84" y="23"/>
                      <a:pt x="82" y="22"/>
                    </a:cubicBezTo>
                    <a:cubicBezTo>
                      <a:pt x="115" y="9"/>
                      <a:pt x="155" y="12"/>
                      <a:pt x="184" y="34"/>
                    </a:cubicBezTo>
                    <a:cubicBezTo>
                      <a:pt x="191" y="39"/>
                      <a:pt x="198" y="45"/>
                      <a:pt x="203" y="52"/>
                    </a:cubicBezTo>
                    <a:cubicBezTo>
                      <a:pt x="203" y="56"/>
                      <a:pt x="202" y="60"/>
                      <a:pt x="202" y="64"/>
                    </a:cubicBezTo>
                    <a:cubicBezTo>
                      <a:pt x="202" y="66"/>
                      <a:pt x="203" y="69"/>
                      <a:pt x="204" y="71"/>
                    </a:cubicBezTo>
                    <a:cubicBezTo>
                      <a:pt x="206" y="73"/>
                      <a:pt x="207" y="78"/>
                      <a:pt x="203" y="80"/>
                    </a:cubicBezTo>
                    <a:cubicBezTo>
                      <a:pt x="202" y="80"/>
                      <a:pt x="202" y="80"/>
                      <a:pt x="201" y="81"/>
                    </a:cubicBezTo>
                    <a:cubicBezTo>
                      <a:pt x="200" y="81"/>
                      <a:pt x="199" y="83"/>
                      <a:pt x="198" y="85"/>
                    </a:cubicBezTo>
                    <a:cubicBezTo>
                      <a:pt x="198" y="86"/>
                      <a:pt x="198" y="88"/>
                      <a:pt x="199" y="90"/>
                    </a:cubicBezTo>
                    <a:cubicBezTo>
                      <a:pt x="199" y="92"/>
                      <a:pt x="197" y="93"/>
                      <a:pt x="197" y="94"/>
                    </a:cubicBezTo>
                    <a:cubicBezTo>
                      <a:pt x="195" y="98"/>
                      <a:pt x="197" y="102"/>
                      <a:pt x="199" y="104"/>
                    </a:cubicBezTo>
                    <a:cubicBezTo>
                      <a:pt x="202" y="107"/>
                      <a:pt x="203" y="110"/>
                      <a:pt x="203" y="114"/>
                    </a:cubicBezTo>
                    <a:cubicBezTo>
                      <a:pt x="203" y="116"/>
                      <a:pt x="203" y="118"/>
                      <a:pt x="204" y="120"/>
                    </a:cubicBezTo>
                    <a:cubicBezTo>
                      <a:pt x="205" y="122"/>
                      <a:pt x="207" y="123"/>
                      <a:pt x="209" y="123"/>
                    </a:cubicBezTo>
                    <a:cubicBezTo>
                      <a:pt x="210" y="123"/>
                      <a:pt x="211" y="122"/>
                      <a:pt x="212" y="121"/>
                    </a:cubicBezTo>
                    <a:cubicBezTo>
                      <a:pt x="215" y="118"/>
                      <a:pt x="215" y="125"/>
                      <a:pt x="215" y="127"/>
                    </a:cubicBezTo>
                    <a:cubicBezTo>
                      <a:pt x="215" y="129"/>
                      <a:pt x="214" y="132"/>
                      <a:pt x="215" y="134"/>
                    </a:cubicBezTo>
                    <a:cubicBezTo>
                      <a:pt x="216" y="137"/>
                      <a:pt x="217" y="140"/>
                      <a:pt x="218" y="144"/>
                    </a:cubicBezTo>
                    <a:cubicBezTo>
                      <a:pt x="218" y="144"/>
                      <a:pt x="218" y="144"/>
                      <a:pt x="218" y="145"/>
                    </a:cubicBezTo>
                    <a:cubicBezTo>
                      <a:pt x="217" y="147"/>
                      <a:pt x="216" y="150"/>
                      <a:pt x="214" y="153"/>
                    </a:cubicBezTo>
                    <a:cubicBezTo>
                      <a:pt x="193" y="194"/>
                      <a:pt x="145" y="216"/>
                      <a:pt x="100" y="206"/>
                    </a:cubicBezTo>
                    <a:close/>
                    <a:moveTo>
                      <a:pt x="161" y="204"/>
                    </a:moveTo>
                    <a:cubicBezTo>
                      <a:pt x="162" y="204"/>
                      <a:pt x="163" y="203"/>
                      <a:pt x="164" y="203"/>
                    </a:cubicBezTo>
                    <a:cubicBezTo>
                      <a:pt x="165" y="205"/>
                      <a:pt x="167" y="207"/>
                      <a:pt x="168" y="209"/>
                    </a:cubicBezTo>
                    <a:cubicBezTo>
                      <a:pt x="170" y="211"/>
                      <a:pt x="174" y="216"/>
                      <a:pt x="172" y="218"/>
                    </a:cubicBezTo>
                    <a:cubicBezTo>
                      <a:pt x="169" y="223"/>
                      <a:pt x="163" y="209"/>
                      <a:pt x="161" y="204"/>
                    </a:cubicBezTo>
                    <a:close/>
                    <a:moveTo>
                      <a:pt x="128" y="221"/>
                    </a:moveTo>
                    <a:cubicBezTo>
                      <a:pt x="128" y="222"/>
                      <a:pt x="128" y="222"/>
                      <a:pt x="128" y="223"/>
                    </a:cubicBezTo>
                    <a:cubicBezTo>
                      <a:pt x="125" y="223"/>
                      <a:pt x="122" y="222"/>
                      <a:pt x="119" y="221"/>
                    </a:cubicBezTo>
                    <a:cubicBezTo>
                      <a:pt x="121" y="221"/>
                      <a:pt x="124" y="221"/>
                      <a:pt x="126" y="221"/>
                    </a:cubicBezTo>
                    <a:cubicBezTo>
                      <a:pt x="127" y="221"/>
                      <a:pt x="127" y="221"/>
                      <a:pt x="128" y="221"/>
                    </a:cubicBezTo>
                    <a:close/>
                    <a:moveTo>
                      <a:pt x="115" y="227"/>
                    </a:moveTo>
                    <a:cubicBezTo>
                      <a:pt x="119" y="228"/>
                      <a:pt x="123" y="230"/>
                      <a:pt x="126" y="232"/>
                    </a:cubicBezTo>
                    <a:cubicBezTo>
                      <a:pt x="127" y="232"/>
                      <a:pt x="129" y="233"/>
                      <a:pt x="130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25" y="233"/>
                      <a:pt x="120" y="231"/>
                      <a:pt x="115" y="229"/>
                    </a:cubicBezTo>
                    <a:cubicBezTo>
                      <a:pt x="115" y="228"/>
                      <a:pt x="115" y="227"/>
                      <a:pt x="115" y="227"/>
                    </a:cubicBezTo>
                    <a:cubicBezTo>
                      <a:pt x="115" y="227"/>
                      <a:pt x="115" y="227"/>
                      <a:pt x="115" y="227"/>
                    </a:cubicBezTo>
                    <a:close/>
                    <a:moveTo>
                      <a:pt x="114" y="230"/>
                    </a:moveTo>
                    <a:cubicBezTo>
                      <a:pt x="118" y="231"/>
                      <a:pt x="121" y="233"/>
                      <a:pt x="124" y="234"/>
                    </a:cubicBezTo>
                    <a:cubicBezTo>
                      <a:pt x="126" y="235"/>
                      <a:pt x="130" y="237"/>
                      <a:pt x="132" y="237"/>
                    </a:cubicBezTo>
                    <a:cubicBezTo>
                      <a:pt x="132" y="237"/>
                      <a:pt x="132" y="237"/>
                      <a:pt x="132" y="237"/>
                    </a:cubicBezTo>
                    <a:cubicBezTo>
                      <a:pt x="126" y="237"/>
                      <a:pt x="120" y="235"/>
                      <a:pt x="114" y="233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14" y="232"/>
                      <a:pt x="114" y="231"/>
                      <a:pt x="114" y="230"/>
                    </a:cubicBezTo>
                    <a:close/>
                    <a:moveTo>
                      <a:pt x="109" y="246"/>
                    </a:moveTo>
                    <a:cubicBezTo>
                      <a:pt x="119" y="252"/>
                      <a:pt x="131" y="255"/>
                      <a:pt x="142" y="259"/>
                    </a:cubicBezTo>
                    <a:cubicBezTo>
                      <a:pt x="148" y="261"/>
                      <a:pt x="154" y="263"/>
                      <a:pt x="160" y="265"/>
                    </a:cubicBezTo>
                    <a:cubicBezTo>
                      <a:pt x="166" y="267"/>
                      <a:pt x="173" y="270"/>
                      <a:pt x="178" y="271"/>
                    </a:cubicBezTo>
                    <a:cubicBezTo>
                      <a:pt x="164" y="268"/>
                      <a:pt x="151" y="264"/>
                      <a:pt x="137" y="259"/>
                    </a:cubicBezTo>
                    <a:cubicBezTo>
                      <a:pt x="131" y="257"/>
                      <a:pt x="124" y="255"/>
                      <a:pt x="118" y="253"/>
                    </a:cubicBezTo>
                    <a:cubicBezTo>
                      <a:pt x="115" y="253"/>
                      <a:pt x="113" y="252"/>
                      <a:pt x="110" y="252"/>
                    </a:cubicBezTo>
                    <a:cubicBezTo>
                      <a:pt x="107" y="251"/>
                      <a:pt x="103" y="249"/>
                      <a:pt x="99" y="248"/>
                    </a:cubicBezTo>
                    <a:cubicBezTo>
                      <a:pt x="103" y="247"/>
                      <a:pt x="106" y="247"/>
                      <a:pt x="109" y="246"/>
                    </a:cubicBezTo>
                    <a:close/>
                    <a:moveTo>
                      <a:pt x="98" y="248"/>
                    </a:moveTo>
                    <a:cubicBezTo>
                      <a:pt x="102" y="250"/>
                      <a:pt x="105" y="251"/>
                      <a:pt x="109" y="252"/>
                    </a:cubicBezTo>
                    <a:cubicBezTo>
                      <a:pt x="112" y="253"/>
                      <a:pt x="114" y="254"/>
                      <a:pt x="116" y="255"/>
                    </a:cubicBezTo>
                    <a:cubicBezTo>
                      <a:pt x="122" y="257"/>
                      <a:pt x="128" y="259"/>
                      <a:pt x="134" y="261"/>
                    </a:cubicBezTo>
                    <a:cubicBezTo>
                      <a:pt x="141" y="264"/>
                      <a:pt x="148" y="266"/>
                      <a:pt x="154" y="268"/>
                    </a:cubicBezTo>
                    <a:cubicBezTo>
                      <a:pt x="158" y="269"/>
                      <a:pt x="161" y="270"/>
                      <a:pt x="164" y="271"/>
                    </a:cubicBezTo>
                    <a:cubicBezTo>
                      <a:pt x="166" y="272"/>
                      <a:pt x="167" y="272"/>
                      <a:pt x="169" y="273"/>
                    </a:cubicBezTo>
                    <a:cubicBezTo>
                      <a:pt x="168" y="272"/>
                      <a:pt x="167" y="272"/>
                      <a:pt x="166" y="272"/>
                    </a:cubicBezTo>
                    <a:cubicBezTo>
                      <a:pt x="152" y="270"/>
                      <a:pt x="140" y="265"/>
                      <a:pt x="127" y="260"/>
                    </a:cubicBezTo>
                    <a:cubicBezTo>
                      <a:pt x="115" y="256"/>
                      <a:pt x="103" y="253"/>
                      <a:pt x="90" y="250"/>
                    </a:cubicBezTo>
                    <a:cubicBezTo>
                      <a:pt x="93" y="249"/>
                      <a:pt x="95" y="249"/>
                      <a:pt x="98" y="248"/>
                    </a:cubicBezTo>
                    <a:close/>
                    <a:moveTo>
                      <a:pt x="89" y="250"/>
                    </a:moveTo>
                    <a:cubicBezTo>
                      <a:pt x="89" y="250"/>
                      <a:pt x="89" y="250"/>
                      <a:pt x="89" y="250"/>
                    </a:cubicBezTo>
                    <a:cubicBezTo>
                      <a:pt x="101" y="254"/>
                      <a:pt x="112" y="259"/>
                      <a:pt x="124" y="263"/>
                    </a:cubicBezTo>
                    <a:cubicBezTo>
                      <a:pt x="130" y="266"/>
                      <a:pt x="136" y="268"/>
                      <a:pt x="142" y="269"/>
                    </a:cubicBezTo>
                    <a:cubicBezTo>
                      <a:pt x="145" y="270"/>
                      <a:pt x="147" y="271"/>
                      <a:pt x="150" y="272"/>
                    </a:cubicBezTo>
                    <a:cubicBezTo>
                      <a:pt x="151" y="272"/>
                      <a:pt x="157" y="274"/>
                      <a:pt x="153" y="273"/>
                    </a:cubicBezTo>
                    <a:cubicBezTo>
                      <a:pt x="147" y="271"/>
                      <a:pt x="141" y="269"/>
                      <a:pt x="135" y="268"/>
                    </a:cubicBezTo>
                    <a:cubicBezTo>
                      <a:pt x="129" y="266"/>
                      <a:pt x="124" y="264"/>
                      <a:pt x="118" y="262"/>
                    </a:cubicBezTo>
                    <a:cubicBezTo>
                      <a:pt x="107" y="258"/>
                      <a:pt x="95" y="254"/>
                      <a:pt x="83" y="252"/>
                    </a:cubicBezTo>
                    <a:cubicBezTo>
                      <a:pt x="85" y="251"/>
                      <a:pt x="87" y="251"/>
                      <a:pt x="89" y="250"/>
                    </a:cubicBezTo>
                    <a:close/>
                    <a:moveTo>
                      <a:pt x="72" y="256"/>
                    </a:moveTo>
                    <a:cubicBezTo>
                      <a:pt x="75" y="257"/>
                      <a:pt x="78" y="258"/>
                      <a:pt x="81" y="259"/>
                    </a:cubicBezTo>
                    <a:cubicBezTo>
                      <a:pt x="86" y="261"/>
                      <a:pt x="90" y="263"/>
                      <a:pt x="94" y="265"/>
                    </a:cubicBezTo>
                    <a:cubicBezTo>
                      <a:pt x="99" y="267"/>
                      <a:pt x="104" y="269"/>
                      <a:pt x="108" y="271"/>
                    </a:cubicBezTo>
                    <a:cubicBezTo>
                      <a:pt x="104" y="270"/>
                      <a:pt x="100" y="268"/>
                      <a:pt x="96" y="267"/>
                    </a:cubicBezTo>
                    <a:cubicBezTo>
                      <a:pt x="86" y="264"/>
                      <a:pt x="77" y="260"/>
                      <a:pt x="67" y="257"/>
                    </a:cubicBezTo>
                    <a:cubicBezTo>
                      <a:pt x="69" y="257"/>
                      <a:pt x="71" y="256"/>
                      <a:pt x="72" y="256"/>
                    </a:cubicBezTo>
                    <a:close/>
                    <a:moveTo>
                      <a:pt x="63" y="259"/>
                    </a:moveTo>
                    <a:cubicBezTo>
                      <a:pt x="71" y="266"/>
                      <a:pt x="82" y="268"/>
                      <a:pt x="91" y="273"/>
                    </a:cubicBezTo>
                    <a:cubicBezTo>
                      <a:pt x="92" y="274"/>
                      <a:pt x="94" y="275"/>
                      <a:pt x="95" y="275"/>
                    </a:cubicBezTo>
                    <a:cubicBezTo>
                      <a:pt x="93" y="275"/>
                      <a:pt x="91" y="274"/>
                      <a:pt x="90" y="274"/>
                    </a:cubicBezTo>
                    <a:cubicBezTo>
                      <a:pt x="87" y="273"/>
                      <a:pt x="84" y="272"/>
                      <a:pt x="81" y="270"/>
                    </a:cubicBezTo>
                    <a:cubicBezTo>
                      <a:pt x="77" y="268"/>
                      <a:pt x="72" y="267"/>
                      <a:pt x="67" y="266"/>
                    </a:cubicBezTo>
                    <a:cubicBezTo>
                      <a:pt x="66" y="265"/>
                      <a:pt x="66" y="265"/>
                      <a:pt x="66" y="265"/>
                    </a:cubicBezTo>
                    <a:cubicBezTo>
                      <a:pt x="64" y="264"/>
                      <a:pt x="61" y="263"/>
                      <a:pt x="59" y="262"/>
                    </a:cubicBez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1"/>
                      <a:pt x="61" y="260"/>
                      <a:pt x="63" y="259"/>
                    </a:cubicBezTo>
                    <a:close/>
                    <a:moveTo>
                      <a:pt x="55" y="266"/>
                    </a:moveTo>
                    <a:cubicBezTo>
                      <a:pt x="58" y="269"/>
                      <a:pt x="63" y="270"/>
                      <a:pt x="67" y="272"/>
                    </a:cubicBezTo>
                    <a:cubicBezTo>
                      <a:pt x="67" y="272"/>
                      <a:pt x="67" y="272"/>
                      <a:pt x="67" y="272"/>
                    </a:cubicBezTo>
                    <a:cubicBezTo>
                      <a:pt x="65" y="272"/>
                      <a:pt x="64" y="271"/>
                      <a:pt x="62" y="271"/>
                    </a:cubicBezTo>
                    <a:cubicBezTo>
                      <a:pt x="60" y="270"/>
                      <a:pt x="57" y="269"/>
                      <a:pt x="55" y="268"/>
                    </a:cubicBezTo>
                    <a:cubicBezTo>
                      <a:pt x="55" y="268"/>
                      <a:pt x="54" y="268"/>
                      <a:pt x="54" y="268"/>
                    </a:cubicBezTo>
                    <a:cubicBezTo>
                      <a:pt x="54" y="267"/>
                      <a:pt x="54" y="267"/>
                      <a:pt x="55" y="266"/>
                    </a:cubicBezTo>
                    <a:cubicBezTo>
                      <a:pt x="55" y="266"/>
                      <a:pt x="55" y="266"/>
                      <a:pt x="55" y="266"/>
                    </a:cubicBezTo>
                    <a:close/>
                    <a:moveTo>
                      <a:pt x="57" y="266"/>
                    </a:moveTo>
                    <a:cubicBezTo>
                      <a:pt x="58" y="267"/>
                      <a:pt x="59" y="267"/>
                      <a:pt x="61" y="267"/>
                    </a:cubicBezTo>
                    <a:cubicBezTo>
                      <a:pt x="68" y="270"/>
                      <a:pt x="75" y="272"/>
                      <a:pt x="82" y="275"/>
                    </a:cubicBezTo>
                    <a:cubicBezTo>
                      <a:pt x="78" y="274"/>
                      <a:pt x="74" y="274"/>
                      <a:pt x="70" y="273"/>
                    </a:cubicBezTo>
                    <a:cubicBezTo>
                      <a:pt x="70" y="273"/>
                      <a:pt x="70" y="273"/>
                      <a:pt x="70" y="273"/>
                    </a:cubicBezTo>
                    <a:cubicBezTo>
                      <a:pt x="66" y="271"/>
                      <a:pt x="63" y="270"/>
                      <a:pt x="60" y="268"/>
                    </a:cubicBezTo>
                    <a:cubicBezTo>
                      <a:pt x="59" y="268"/>
                      <a:pt x="58" y="267"/>
                      <a:pt x="58" y="267"/>
                    </a:cubicBezTo>
                    <a:cubicBezTo>
                      <a:pt x="57" y="267"/>
                      <a:pt x="57" y="266"/>
                      <a:pt x="57" y="266"/>
                    </a:cubicBezTo>
                    <a:close/>
                    <a:moveTo>
                      <a:pt x="69" y="267"/>
                    </a:moveTo>
                    <a:cubicBezTo>
                      <a:pt x="71" y="267"/>
                      <a:pt x="73" y="268"/>
                      <a:pt x="75" y="269"/>
                    </a:cubicBezTo>
                    <a:cubicBezTo>
                      <a:pt x="81" y="271"/>
                      <a:pt x="86" y="274"/>
                      <a:pt x="92" y="275"/>
                    </a:cubicBezTo>
                    <a:cubicBezTo>
                      <a:pt x="90" y="275"/>
                      <a:pt x="87" y="275"/>
                      <a:pt x="84" y="275"/>
                    </a:cubicBezTo>
                    <a:cubicBezTo>
                      <a:pt x="84" y="275"/>
                      <a:pt x="84" y="275"/>
                      <a:pt x="84" y="275"/>
                    </a:cubicBezTo>
                    <a:cubicBezTo>
                      <a:pt x="84" y="275"/>
                      <a:pt x="84" y="274"/>
                      <a:pt x="83" y="274"/>
                    </a:cubicBezTo>
                    <a:cubicBezTo>
                      <a:pt x="79" y="271"/>
                      <a:pt x="74" y="269"/>
                      <a:pt x="69" y="267"/>
                    </a:cubicBezTo>
                    <a:close/>
                    <a:moveTo>
                      <a:pt x="108" y="276"/>
                    </a:moveTo>
                    <a:cubicBezTo>
                      <a:pt x="93" y="272"/>
                      <a:pt x="78" y="265"/>
                      <a:pt x="64" y="259"/>
                    </a:cubicBezTo>
                    <a:cubicBezTo>
                      <a:pt x="65" y="258"/>
                      <a:pt x="66" y="258"/>
                      <a:pt x="67" y="258"/>
                    </a:cubicBezTo>
                    <a:cubicBezTo>
                      <a:pt x="67" y="258"/>
                      <a:pt x="67" y="258"/>
                      <a:pt x="67" y="258"/>
                    </a:cubicBezTo>
                    <a:cubicBezTo>
                      <a:pt x="75" y="262"/>
                      <a:pt x="83" y="265"/>
                      <a:pt x="90" y="268"/>
                    </a:cubicBezTo>
                    <a:cubicBezTo>
                      <a:pt x="94" y="269"/>
                      <a:pt x="97" y="271"/>
                      <a:pt x="101" y="272"/>
                    </a:cubicBezTo>
                    <a:cubicBezTo>
                      <a:pt x="103" y="273"/>
                      <a:pt x="106" y="274"/>
                      <a:pt x="108" y="275"/>
                    </a:cubicBezTo>
                    <a:cubicBezTo>
                      <a:pt x="109" y="276"/>
                      <a:pt x="109" y="276"/>
                      <a:pt x="110" y="276"/>
                    </a:cubicBezTo>
                    <a:cubicBezTo>
                      <a:pt x="110" y="276"/>
                      <a:pt x="110" y="276"/>
                      <a:pt x="110" y="276"/>
                    </a:cubicBezTo>
                    <a:cubicBezTo>
                      <a:pt x="109" y="276"/>
                      <a:pt x="109" y="276"/>
                      <a:pt x="108" y="276"/>
                    </a:cubicBezTo>
                    <a:close/>
                    <a:moveTo>
                      <a:pt x="83" y="259"/>
                    </a:moveTo>
                    <a:cubicBezTo>
                      <a:pt x="93" y="263"/>
                      <a:pt x="102" y="266"/>
                      <a:pt x="112" y="268"/>
                    </a:cubicBezTo>
                    <a:cubicBezTo>
                      <a:pt x="117" y="270"/>
                      <a:pt x="122" y="272"/>
                      <a:pt x="128" y="274"/>
                    </a:cubicBezTo>
                    <a:cubicBezTo>
                      <a:pt x="129" y="275"/>
                      <a:pt x="131" y="275"/>
                      <a:pt x="133" y="276"/>
                    </a:cubicBezTo>
                    <a:cubicBezTo>
                      <a:pt x="130" y="276"/>
                      <a:pt x="127" y="276"/>
                      <a:pt x="124" y="276"/>
                    </a:cubicBezTo>
                    <a:cubicBezTo>
                      <a:pt x="113" y="272"/>
                      <a:pt x="102" y="268"/>
                      <a:pt x="92" y="263"/>
                    </a:cubicBezTo>
                    <a:cubicBezTo>
                      <a:pt x="89" y="262"/>
                      <a:pt x="86" y="261"/>
                      <a:pt x="83" y="259"/>
                    </a:cubicBezTo>
                    <a:close/>
                    <a:moveTo>
                      <a:pt x="139" y="275"/>
                    </a:moveTo>
                    <a:cubicBezTo>
                      <a:pt x="131" y="270"/>
                      <a:pt x="122" y="268"/>
                      <a:pt x="113" y="265"/>
                    </a:cubicBezTo>
                    <a:cubicBezTo>
                      <a:pt x="108" y="264"/>
                      <a:pt x="102" y="262"/>
                      <a:pt x="96" y="260"/>
                    </a:cubicBezTo>
                    <a:cubicBezTo>
                      <a:pt x="93" y="259"/>
                      <a:pt x="90" y="258"/>
                      <a:pt x="87" y="256"/>
                    </a:cubicBezTo>
                    <a:cubicBezTo>
                      <a:pt x="85" y="255"/>
                      <a:pt x="83" y="254"/>
                      <a:pt x="81" y="253"/>
                    </a:cubicBezTo>
                    <a:cubicBezTo>
                      <a:pt x="91" y="256"/>
                      <a:pt x="102" y="261"/>
                      <a:pt x="112" y="265"/>
                    </a:cubicBezTo>
                    <a:cubicBezTo>
                      <a:pt x="123" y="268"/>
                      <a:pt x="134" y="272"/>
                      <a:pt x="145" y="275"/>
                    </a:cubicBezTo>
                    <a:cubicBezTo>
                      <a:pt x="143" y="275"/>
                      <a:pt x="141" y="275"/>
                      <a:pt x="139" y="275"/>
                    </a:cubicBezTo>
                    <a:close/>
                    <a:moveTo>
                      <a:pt x="147" y="275"/>
                    </a:moveTo>
                    <a:cubicBezTo>
                      <a:pt x="137" y="270"/>
                      <a:pt x="126" y="268"/>
                      <a:pt x="116" y="264"/>
                    </a:cubicBezTo>
                    <a:cubicBezTo>
                      <a:pt x="110" y="262"/>
                      <a:pt x="104" y="259"/>
                      <a:pt x="98" y="257"/>
                    </a:cubicBezTo>
                    <a:cubicBezTo>
                      <a:pt x="95" y="256"/>
                      <a:pt x="92" y="255"/>
                      <a:pt x="89" y="254"/>
                    </a:cubicBezTo>
                    <a:cubicBezTo>
                      <a:pt x="88" y="254"/>
                      <a:pt x="84" y="253"/>
                      <a:pt x="84" y="253"/>
                    </a:cubicBezTo>
                    <a:cubicBezTo>
                      <a:pt x="85" y="253"/>
                      <a:pt x="86" y="253"/>
                      <a:pt x="88" y="253"/>
                    </a:cubicBezTo>
                    <a:cubicBezTo>
                      <a:pt x="100" y="257"/>
                      <a:pt x="112" y="261"/>
                      <a:pt x="125" y="265"/>
                    </a:cubicBezTo>
                    <a:cubicBezTo>
                      <a:pt x="131" y="267"/>
                      <a:pt x="137" y="269"/>
                      <a:pt x="143" y="271"/>
                    </a:cubicBezTo>
                    <a:cubicBezTo>
                      <a:pt x="147" y="272"/>
                      <a:pt x="151" y="274"/>
                      <a:pt x="156" y="274"/>
                    </a:cubicBezTo>
                    <a:cubicBezTo>
                      <a:pt x="153" y="274"/>
                      <a:pt x="150" y="275"/>
                      <a:pt x="147" y="275"/>
                    </a:cubicBezTo>
                    <a:close/>
                    <a:moveTo>
                      <a:pt x="146" y="275"/>
                    </a:moveTo>
                    <a:cubicBezTo>
                      <a:pt x="146" y="275"/>
                      <a:pt x="146" y="275"/>
                      <a:pt x="146" y="275"/>
                    </a:cubicBezTo>
                    <a:cubicBezTo>
                      <a:pt x="141" y="272"/>
                      <a:pt x="134" y="271"/>
                      <a:pt x="128" y="269"/>
                    </a:cubicBezTo>
                    <a:cubicBezTo>
                      <a:pt x="122" y="267"/>
                      <a:pt x="116" y="265"/>
                      <a:pt x="111" y="263"/>
                    </a:cubicBezTo>
                    <a:cubicBezTo>
                      <a:pt x="108" y="262"/>
                      <a:pt x="105" y="261"/>
                      <a:pt x="102" y="260"/>
                    </a:cubicBezTo>
                    <a:cubicBezTo>
                      <a:pt x="106" y="261"/>
                      <a:pt x="111" y="263"/>
                      <a:pt x="114" y="264"/>
                    </a:cubicBezTo>
                    <a:cubicBezTo>
                      <a:pt x="125" y="268"/>
                      <a:pt x="136" y="270"/>
                      <a:pt x="146" y="275"/>
                    </a:cubicBezTo>
                    <a:close/>
                    <a:moveTo>
                      <a:pt x="80" y="253"/>
                    </a:moveTo>
                    <a:cubicBezTo>
                      <a:pt x="81" y="252"/>
                      <a:pt x="82" y="252"/>
                      <a:pt x="82" y="252"/>
                    </a:cubicBezTo>
                    <a:cubicBezTo>
                      <a:pt x="82" y="252"/>
                      <a:pt x="82" y="252"/>
                      <a:pt x="82" y="252"/>
                    </a:cubicBezTo>
                    <a:cubicBezTo>
                      <a:pt x="84" y="253"/>
                      <a:pt x="85" y="253"/>
                      <a:pt x="86" y="254"/>
                    </a:cubicBezTo>
                    <a:cubicBezTo>
                      <a:pt x="84" y="253"/>
                      <a:pt x="82" y="253"/>
                      <a:pt x="80" y="253"/>
                    </a:cubicBezTo>
                    <a:close/>
                    <a:moveTo>
                      <a:pt x="179" y="272"/>
                    </a:moveTo>
                    <a:cubicBezTo>
                      <a:pt x="174" y="269"/>
                      <a:pt x="168" y="267"/>
                      <a:pt x="162" y="265"/>
                    </a:cubicBezTo>
                    <a:cubicBezTo>
                      <a:pt x="156" y="263"/>
                      <a:pt x="151" y="261"/>
                      <a:pt x="145" y="259"/>
                    </a:cubicBezTo>
                    <a:cubicBezTo>
                      <a:pt x="135" y="255"/>
                      <a:pt x="124" y="253"/>
                      <a:pt x="114" y="248"/>
                    </a:cubicBezTo>
                    <a:cubicBezTo>
                      <a:pt x="115" y="248"/>
                      <a:pt x="116" y="249"/>
                      <a:pt x="117" y="249"/>
                    </a:cubicBezTo>
                    <a:cubicBezTo>
                      <a:pt x="120" y="250"/>
                      <a:pt x="122" y="251"/>
                      <a:pt x="125" y="252"/>
                    </a:cubicBezTo>
                    <a:cubicBezTo>
                      <a:pt x="131" y="254"/>
                      <a:pt x="137" y="255"/>
                      <a:pt x="143" y="257"/>
                    </a:cubicBezTo>
                    <a:cubicBezTo>
                      <a:pt x="149" y="259"/>
                      <a:pt x="155" y="260"/>
                      <a:pt x="161" y="262"/>
                    </a:cubicBezTo>
                    <a:cubicBezTo>
                      <a:pt x="168" y="265"/>
                      <a:pt x="176" y="267"/>
                      <a:pt x="184" y="270"/>
                    </a:cubicBezTo>
                    <a:cubicBezTo>
                      <a:pt x="182" y="271"/>
                      <a:pt x="181" y="271"/>
                      <a:pt x="179" y="272"/>
                    </a:cubicBezTo>
                    <a:close/>
                    <a:moveTo>
                      <a:pt x="111" y="246"/>
                    </a:moveTo>
                    <a:cubicBezTo>
                      <a:pt x="111" y="246"/>
                      <a:pt x="111" y="246"/>
                      <a:pt x="111" y="246"/>
                    </a:cubicBezTo>
                    <a:cubicBezTo>
                      <a:pt x="111" y="246"/>
                      <a:pt x="112" y="246"/>
                      <a:pt x="112" y="246"/>
                    </a:cubicBezTo>
                    <a:cubicBezTo>
                      <a:pt x="114" y="246"/>
                      <a:pt x="116" y="246"/>
                      <a:pt x="118" y="246"/>
                    </a:cubicBezTo>
                    <a:cubicBezTo>
                      <a:pt x="118" y="247"/>
                      <a:pt x="118" y="247"/>
                      <a:pt x="119" y="247"/>
                    </a:cubicBezTo>
                    <a:cubicBezTo>
                      <a:pt x="127" y="251"/>
                      <a:pt x="136" y="254"/>
                      <a:pt x="145" y="257"/>
                    </a:cubicBezTo>
                    <a:cubicBezTo>
                      <a:pt x="133" y="254"/>
                      <a:pt x="122" y="250"/>
                      <a:pt x="111" y="246"/>
                    </a:cubicBezTo>
                    <a:close/>
                    <a:moveTo>
                      <a:pt x="132" y="237"/>
                    </a:moveTo>
                    <a:cubicBezTo>
                      <a:pt x="130" y="235"/>
                      <a:pt x="127" y="234"/>
                      <a:pt x="124" y="233"/>
                    </a:cubicBezTo>
                    <a:cubicBezTo>
                      <a:pt x="123" y="233"/>
                      <a:pt x="121" y="232"/>
                      <a:pt x="119" y="231"/>
                    </a:cubicBezTo>
                    <a:cubicBezTo>
                      <a:pt x="124" y="233"/>
                      <a:pt x="128" y="234"/>
                      <a:pt x="132" y="235"/>
                    </a:cubicBezTo>
                    <a:cubicBezTo>
                      <a:pt x="132" y="236"/>
                      <a:pt x="132" y="236"/>
                      <a:pt x="132" y="237"/>
                    </a:cubicBezTo>
                    <a:close/>
                    <a:moveTo>
                      <a:pt x="127" y="246"/>
                    </a:moveTo>
                    <a:cubicBezTo>
                      <a:pt x="133" y="249"/>
                      <a:pt x="139" y="251"/>
                      <a:pt x="146" y="253"/>
                    </a:cubicBezTo>
                    <a:cubicBezTo>
                      <a:pt x="137" y="251"/>
                      <a:pt x="129" y="249"/>
                      <a:pt x="120" y="246"/>
                    </a:cubicBezTo>
                    <a:cubicBezTo>
                      <a:pt x="123" y="246"/>
                      <a:pt x="125" y="246"/>
                      <a:pt x="127" y="246"/>
                    </a:cubicBezTo>
                    <a:close/>
                    <a:moveTo>
                      <a:pt x="113" y="240"/>
                    </a:moveTo>
                    <a:cubicBezTo>
                      <a:pt x="115" y="241"/>
                      <a:pt x="117" y="242"/>
                      <a:pt x="118" y="243"/>
                    </a:cubicBezTo>
                    <a:cubicBezTo>
                      <a:pt x="118" y="242"/>
                      <a:pt x="115" y="243"/>
                      <a:pt x="115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3" y="242"/>
                      <a:pt x="113" y="241"/>
                      <a:pt x="113" y="240"/>
                    </a:cubicBezTo>
                    <a:close/>
                    <a:moveTo>
                      <a:pt x="115" y="240"/>
                    </a:moveTo>
                    <a:cubicBezTo>
                      <a:pt x="117" y="240"/>
                      <a:pt x="120" y="241"/>
                      <a:pt x="122" y="241"/>
                    </a:cubicBezTo>
                    <a:cubicBezTo>
                      <a:pt x="124" y="242"/>
                      <a:pt x="127" y="242"/>
                      <a:pt x="129" y="243"/>
                    </a:cubicBezTo>
                    <a:cubicBezTo>
                      <a:pt x="126" y="243"/>
                      <a:pt x="123" y="243"/>
                      <a:pt x="120" y="243"/>
                    </a:cubicBezTo>
                    <a:cubicBezTo>
                      <a:pt x="120" y="243"/>
                      <a:pt x="120" y="243"/>
                      <a:pt x="120" y="243"/>
                    </a:cubicBezTo>
                    <a:cubicBezTo>
                      <a:pt x="119" y="242"/>
                      <a:pt x="116" y="240"/>
                      <a:pt x="115" y="240"/>
                    </a:cubicBezTo>
                    <a:close/>
                    <a:moveTo>
                      <a:pt x="124" y="240"/>
                    </a:moveTo>
                    <a:cubicBezTo>
                      <a:pt x="122" y="240"/>
                      <a:pt x="121" y="239"/>
                      <a:pt x="119" y="239"/>
                    </a:cubicBezTo>
                    <a:cubicBezTo>
                      <a:pt x="119" y="239"/>
                      <a:pt x="113" y="237"/>
                      <a:pt x="117" y="238"/>
                    </a:cubicBezTo>
                    <a:cubicBezTo>
                      <a:pt x="122" y="239"/>
                      <a:pt x="127" y="241"/>
                      <a:pt x="132" y="241"/>
                    </a:cubicBezTo>
                    <a:cubicBezTo>
                      <a:pt x="132" y="241"/>
                      <a:pt x="132" y="242"/>
                      <a:pt x="132" y="242"/>
                    </a:cubicBezTo>
                    <a:cubicBezTo>
                      <a:pt x="132" y="242"/>
                      <a:pt x="132" y="242"/>
                      <a:pt x="132" y="242"/>
                    </a:cubicBezTo>
                    <a:cubicBezTo>
                      <a:pt x="129" y="241"/>
                      <a:pt x="127" y="241"/>
                      <a:pt x="124" y="240"/>
                    </a:cubicBezTo>
                    <a:close/>
                    <a:moveTo>
                      <a:pt x="132" y="240"/>
                    </a:moveTo>
                    <a:cubicBezTo>
                      <a:pt x="130" y="239"/>
                      <a:pt x="127" y="238"/>
                      <a:pt x="125" y="237"/>
                    </a:cubicBezTo>
                    <a:cubicBezTo>
                      <a:pt x="125" y="237"/>
                      <a:pt x="125" y="237"/>
                      <a:pt x="125" y="237"/>
                    </a:cubicBezTo>
                    <a:cubicBezTo>
                      <a:pt x="127" y="238"/>
                      <a:pt x="130" y="238"/>
                      <a:pt x="133" y="238"/>
                    </a:cubicBezTo>
                    <a:cubicBezTo>
                      <a:pt x="133" y="239"/>
                      <a:pt x="133" y="239"/>
                      <a:pt x="132" y="240"/>
                    </a:cubicBezTo>
                    <a:close/>
                    <a:moveTo>
                      <a:pt x="120" y="228"/>
                    </a:moveTo>
                    <a:cubicBezTo>
                      <a:pt x="121" y="228"/>
                      <a:pt x="123" y="229"/>
                      <a:pt x="124" y="229"/>
                    </a:cubicBezTo>
                    <a:cubicBezTo>
                      <a:pt x="126" y="230"/>
                      <a:pt x="129" y="230"/>
                      <a:pt x="131" y="231"/>
                    </a:cubicBezTo>
                    <a:cubicBezTo>
                      <a:pt x="131" y="232"/>
                      <a:pt x="132" y="233"/>
                      <a:pt x="132" y="234"/>
                    </a:cubicBezTo>
                    <a:cubicBezTo>
                      <a:pt x="128" y="231"/>
                      <a:pt x="123" y="229"/>
                      <a:pt x="119" y="228"/>
                    </a:cubicBezTo>
                    <a:cubicBezTo>
                      <a:pt x="115" y="226"/>
                      <a:pt x="119" y="228"/>
                      <a:pt x="120" y="228"/>
                    </a:cubicBezTo>
                    <a:close/>
                    <a:moveTo>
                      <a:pt x="130" y="229"/>
                    </a:moveTo>
                    <a:cubicBezTo>
                      <a:pt x="127" y="227"/>
                      <a:pt x="123" y="226"/>
                      <a:pt x="119" y="225"/>
                    </a:cubicBezTo>
                    <a:cubicBezTo>
                      <a:pt x="122" y="226"/>
                      <a:pt x="126" y="227"/>
                      <a:pt x="130" y="227"/>
                    </a:cubicBezTo>
                    <a:cubicBezTo>
                      <a:pt x="130" y="228"/>
                      <a:pt x="130" y="229"/>
                      <a:pt x="130" y="229"/>
                    </a:cubicBezTo>
                    <a:close/>
                    <a:moveTo>
                      <a:pt x="129" y="225"/>
                    </a:moveTo>
                    <a:cubicBezTo>
                      <a:pt x="126" y="224"/>
                      <a:pt x="124" y="224"/>
                      <a:pt x="121" y="223"/>
                    </a:cubicBezTo>
                    <a:cubicBezTo>
                      <a:pt x="121" y="223"/>
                      <a:pt x="121" y="222"/>
                      <a:pt x="121" y="222"/>
                    </a:cubicBezTo>
                    <a:cubicBezTo>
                      <a:pt x="121" y="223"/>
                      <a:pt x="122" y="223"/>
                      <a:pt x="122" y="223"/>
                    </a:cubicBezTo>
                    <a:cubicBezTo>
                      <a:pt x="124" y="223"/>
                      <a:pt x="126" y="224"/>
                      <a:pt x="128" y="224"/>
                    </a:cubicBezTo>
                    <a:cubicBezTo>
                      <a:pt x="129" y="224"/>
                      <a:pt x="129" y="225"/>
                      <a:pt x="129" y="225"/>
                    </a:cubicBezTo>
                    <a:close/>
                    <a:moveTo>
                      <a:pt x="178" y="259"/>
                    </a:moveTo>
                    <a:cubicBezTo>
                      <a:pt x="169" y="256"/>
                      <a:pt x="160" y="254"/>
                      <a:pt x="151" y="251"/>
                    </a:cubicBezTo>
                    <a:cubicBezTo>
                      <a:pt x="145" y="250"/>
                      <a:pt x="139" y="247"/>
                      <a:pt x="132" y="246"/>
                    </a:cubicBezTo>
                    <a:cubicBezTo>
                      <a:pt x="133" y="246"/>
                      <a:pt x="133" y="246"/>
                      <a:pt x="133" y="245"/>
                    </a:cubicBezTo>
                    <a:cubicBezTo>
                      <a:pt x="140" y="247"/>
                      <a:pt x="147" y="248"/>
                      <a:pt x="153" y="250"/>
                    </a:cubicBezTo>
                    <a:cubicBezTo>
                      <a:pt x="162" y="252"/>
                      <a:pt x="170" y="255"/>
                      <a:pt x="178" y="259"/>
                    </a:cubicBezTo>
                    <a:close/>
                    <a:moveTo>
                      <a:pt x="187" y="267"/>
                    </a:moveTo>
                    <a:cubicBezTo>
                      <a:pt x="169" y="259"/>
                      <a:pt x="150" y="255"/>
                      <a:pt x="132" y="247"/>
                    </a:cubicBezTo>
                    <a:cubicBezTo>
                      <a:pt x="131" y="247"/>
                      <a:pt x="130" y="246"/>
                      <a:pt x="129" y="246"/>
                    </a:cubicBezTo>
                    <a:cubicBezTo>
                      <a:pt x="129" y="246"/>
                      <a:pt x="130" y="246"/>
                      <a:pt x="130" y="246"/>
                    </a:cubicBezTo>
                    <a:cubicBezTo>
                      <a:pt x="131" y="246"/>
                      <a:pt x="132" y="246"/>
                      <a:pt x="133" y="246"/>
                    </a:cubicBezTo>
                    <a:cubicBezTo>
                      <a:pt x="137" y="248"/>
                      <a:pt x="142" y="250"/>
                      <a:pt x="147" y="251"/>
                    </a:cubicBezTo>
                    <a:cubicBezTo>
                      <a:pt x="158" y="254"/>
                      <a:pt x="168" y="257"/>
                      <a:pt x="178" y="260"/>
                    </a:cubicBezTo>
                    <a:cubicBezTo>
                      <a:pt x="179" y="260"/>
                      <a:pt x="179" y="260"/>
                      <a:pt x="179" y="260"/>
                    </a:cubicBezTo>
                    <a:cubicBezTo>
                      <a:pt x="179" y="260"/>
                      <a:pt x="180" y="261"/>
                      <a:pt x="180" y="261"/>
                    </a:cubicBezTo>
                    <a:cubicBezTo>
                      <a:pt x="181" y="262"/>
                      <a:pt x="185" y="265"/>
                      <a:pt x="187" y="267"/>
                    </a:cubicBezTo>
                    <a:close/>
                    <a:moveTo>
                      <a:pt x="173" y="262"/>
                    </a:moveTo>
                    <a:cubicBezTo>
                      <a:pt x="176" y="263"/>
                      <a:pt x="179" y="264"/>
                      <a:pt x="182" y="266"/>
                    </a:cubicBezTo>
                    <a:cubicBezTo>
                      <a:pt x="183" y="266"/>
                      <a:pt x="184" y="267"/>
                      <a:pt x="185" y="267"/>
                    </a:cubicBezTo>
                    <a:cubicBezTo>
                      <a:pt x="176" y="264"/>
                      <a:pt x="168" y="261"/>
                      <a:pt x="160" y="258"/>
                    </a:cubicBezTo>
                    <a:cubicBezTo>
                      <a:pt x="164" y="259"/>
                      <a:pt x="168" y="260"/>
                      <a:pt x="173" y="262"/>
                    </a:cubicBezTo>
                    <a:close/>
                    <a:moveTo>
                      <a:pt x="187" y="269"/>
                    </a:moveTo>
                    <a:cubicBezTo>
                      <a:pt x="186" y="269"/>
                      <a:pt x="185" y="270"/>
                      <a:pt x="185" y="270"/>
                    </a:cubicBezTo>
                    <a:cubicBezTo>
                      <a:pt x="178" y="267"/>
                      <a:pt x="172" y="265"/>
                      <a:pt x="165" y="263"/>
                    </a:cubicBezTo>
                    <a:cubicBezTo>
                      <a:pt x="162" y="262"/>
                      <a:pt x="158" y="260"/>
                      <a:pt x="155" y="259"/>
                    </a:cubicBezTo>
                    <a:cubicBezTo>
                      <a:pt x="144" y="256"/>
                      <a:pt x="134" y="253"/>
                      <a:pt x="123" y="248"/>
                    </a:cubicBezTo>
                    <a:cubicBezTo>
                      <a:pt x="124" y="248"/>
                      <a:pt x="125" y="249"/>
                      <a:pt x="126" y="249"/>
                    </a:cubicBezTo>
                    <a:cubicBezTo>
                      <a:pt x="129" y="250"/>
                      <a:pt x="131" y="250"/>
                      <a:pt x="134" y="251"/>
                    </a:cubicBezTo>
                    <a:cubicBezTo>
                      <a:pt x="141" y="253"/>
                      <a:pt x="147" y="254"/>
                      <a:pt x="153" y="256"/>
                    </a:cubicBezTo>
                    <a:cubicBezTo>
                      <a:pt x="164" y="260"/>
                      <a:pt x="175" y="265"/>
                      <a:pt x="187" y="268"/>
                    </a:cubicBezTo>
                    <a:cubicBezTo>
                      <a:pt x="187" y="269"/>
                      <a:pt x="187" y="269"/>
                      <a:pt x="187" y="269"/>
                    </a:cubicBezTo>
                    <a:close/>
                    <a:moveTo>
                      <a:pt x="171" y="273"/>
                    </a:moveTo>
                    <a:cubicBezTo>
                      <a:pt x="171" y="273"/>
                      <a:pt x="171" y="273"/>
                      <a:pt x="171" y="273"/>
                    </a:cubicBezTo>
                    <a:cubicBezTo>
                      <a:pt x="159" y="268"/>
                      <a:pt x="147" y="265"/>
                      <a:pt x="135" y="260"/>
                    </a:cubicBezTo>
                    <a:cubicBezTo>
                      <a:pt x="128" y="258"/>
                      <a:pt x="122" y="256"/>
                      <a:pt x="115" y="254"/>
                    </a:cubicBezTo>
                    <a:cubicBezTo>
                      <a:pt x="122" y="255"/>
                      <a:pt x="129" y="257"/>
                      <a:pt x="135" y="259"/>
                    </a:cubicBezTo>
                    <a:cubicBezTo>
                      <a:pt x="149" y="264"/>
                      <a:pt x="163" y="269"/>
                      <a:pt x="177" y="272"/>
                    </a:cubicBezTo>
                    <a:cubicBezTo>
                      <a:pt x="175" y="272"/>
                      <a:pt x="173" y="273"/>
                      <a:pt x="171" y="273"/>
                    </a:cubicBezTo>
                    <a:close/>
                    <a:moveTo>
                      <a:pt x="160" y="274"/>
                    </a:moveTo>
                    <a:cubicBezTo>
                      <a:pt x="159" y="274"/>
                      <a:pt x="159" y="274"/>
                      <a:pt x="158" y="274"/>
                    </a:cubicBezTo>
                    <a:cubicBezTo>
                      <a:pt x="158" y="274"/>
                      <a:pt x="158" y="274"/>
                      <a:pt x="158" y="274"/>
                    </a:cubicBezTo>
                    <a:cubicBezTo>
                      <a:pt x="147" y="269"/>
                      <a:pt x="134" y="267"/>
                      <a:pt x="123" y="262"/>
                    </a:cubicBezTo>
                    <a:cubicBezTo>
                      <a:pt x="116" y="259"/>
                      <a:pt x="109" y="257"/>
                      <a:pt x="103" y="254"/>
                    </a:cubicBezTo>
                    <a:cubicBezTo>
                      <a:pt x="101" y="254"/>
                      <a:pt x="99" y="253"/>
                      <a:pt x="97" y="252"/>
                    </a:cubicBezTo>
                    <a:cubicBezTo>
                      <a:pt x="110" y="256"/>
                      <a:pt x="123" y="260"/>
                      <a:pt x="135" y="264"/>
                    </a:cubicBezTo>
                    <a:cubicBezTo>
                      <a:pt x="146" y="268"/>
                      <a:pt x="157" y="271"/>
                      <a:pt x="168" y="273"/>
                    </a:cubicBezTo>
                    <a:cubicBezTo>
                      <a:pt x="165" y="273"/>
                      <a:pt x="162" y="274"/>
                      <a:pt x="160" y="274"/>
                    </a:cubicBezTo>
                    <a:close/>
                    <a:moveTo>
                      <a:pt x="111" y="276"/>
                    </a:moveTo>
                    <a:cubicBezTo>
                      <a:pt x="105" y="272"/>
                      <a:pt x="98" y="270"/>
                      <a:pt x="91" y="267"/>
                    </a:cubicBezTo>
                    <a:cubicBezTo>
                      <a:pt x="86" y="265"/>
                      <a:pt x="81" y="263"/>
                      <a:pt x="76" y="261"/>
                    </a:cubicBezTo>
                    <a:cubicBezTo>
                      <a:pt x="75" y="261"/>
                      <a:pt x="74" y="260"/>
                      <a:pt x="73" y="260"/>
                    </a:cubicBezTo>
                    <a:cubicBezTo>
                      <a:pt x="81" y="263"/>
                      <a:pt x="89" y="266"/>
                      <a:pt x="97" y="268"/>
                    </a:cubicBezTo>
                    <a:cubicBezTo>
                      <a:pt x="105" y="271"/>
                      <a:pt x="113" y="273"/>
                      <a:pt x="121" y="276"/>
                    </a:cubicBezTo>
                    <a:cubicBezTo>
                      <a:pt x="118" y="276"/>
                      <a:pt x="114" y="276"/>
                      <a:pt x="111" y="276"/>
                    </a:cubicBezTo>
                    <a:close/>
                    <a:moveTo>
                      <a:pt x="98" y="276"/>
                    </a:moveTo>
                    <a:cubicBezTo>
                      <a:pt x="97" y="276"/>
                      <a:pt x="97" y="276"/>
                      <a:pt x="96" y="276"/>
                    </a:cubicBezTo>
                    <a:cubicBezTo>
                      <a:pt x="91" y="272"/>
                      <a:pt x="86" y="269"/>
                      <a:pt x="80" y="267"/>
                    </a:cubicBezTo>
                    <a:cubicBezTo>
                      <a:pt x="76" y="266"/>
                      <a:pt x="72" y="264"/>
                      <a:pt x="69" y="262"/>
                    </a:cubicBezTo>
                    <a:cubicBezTo>
                      <a:pt x="67" y="262"/>
                      <a:pt x="66" y="261"/>
                      <a:pt x="64" y="260"/>
                    </a:cubicBezTo>
                    <a:cubicBezTo>
                      <a:pt x="66" y="261"/>
                      <a:pt x="67" y="261"/>
                      <a:pt x="69" y="262"/>
                    </a:cubicBezTo>
                    <a:cubicBezTo>
                      <a:pt x="75" y="265"/>
                      <a:pt x="82" y="267"/>
                      <a:pt x="88" y="270"/>
                    </a:cubicBezTo>
                    <a:cubicBezTo>
                      <a:pt x="94" y="272"/>
                      <a:pt x="100" y="274"/>
                      <a:pt x="106" y="276"/>
                    </a:cubicBezTo>
                    <a:cubicBezTo>
                      <a:pt x="104" y="276"/>
                      <a:pt x="101" y="276"/>
                      <a:pt x="98" y="276"/>
                    </a:cubicBezTo>
                    <a:close/>
                    <a:moveTo>
                      <a:pt x="55" y="269"/>
                    </a:moveTo>
                    <a:cubicBezTo>
                      <a:pt x="58" y="270"/>
                      <a:pt x="61" y="271"/>
                      <a:pt x="64" y="272"/>
                    </a:cubicBezTo>
                    <a:cubicBezTo>
                      <a:pt x="61" y="272"/>
                      <a:pt x="57" y="270"/>
                      <a:pt x="55" y="269"/>
                    </a:cubicBezTo>
                    <a:close/>
                    <a:moveTo>
                      <a:pt x="59" y="262"/>
                    </a:move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4"/>
                      <a:pt x="62" y="264"/>
                      <a:pt x="64" y="265"/>
                    </a:cubicBezTo>
                    <a:cubicBezTo>
                      <a:pt x="65" y="266"/>
                      <a:pt x="67" y="267"/>
                      <a:pt x="68" y="267"/>
                    </a:cubicBezTo>
                    <a:cubicBezTo>
                      <a:pt x="72" y="269"/>
                      <a:pt x="76" y="271"/>
                      <a:pt x="80" y="273"/>
                    </a:cubicBezTo>
                    <a:cubicBezTo>
                      <a:pt x="79" y="273"/>
                      <a:pt x="79" y="273"/>
                      <a:pt x="78" y="272"/>
                    </a:cubicBezTo>
                    <a:cubicBezTo>
                      <a:pt x="75" y="271"/>
                      <a:pt x="73" y="270"/>
                      <a:pt x="70" y="270"/>
                    </a:cubicBezTo>
                    <a:cubicBezTo>
                      <a:pt x="65" y="268"/>
                      <a:pt x="60" y="267"/>
                      <a:pt x="56" y="265"/>
                    </a:cubicBezTo>
                    <a:cubicBezTo>
                      <a:pt x="56" y="264"/>
                      <a:pt x="57" y="263"/>
                      <a:pt x="59" y="262"/>
                    </a:cubicBezTo>
                    <a:close/>
                    <a:moveTo>
                      <a:pt x="76" y="254"/>
                    </a:moveTo>
                    <a:cubicBezTo>
                      <a:pt x="77" y="254"/>
                      <a:pt x="78" y="253"/>
                      <a:pt x="79" y="253"/>
                    </a:cubicBezTo>
                    <a:cubicBezTo>
                      <a:pt x="79" y="253"/>
                      <a:pt x="79" y="253"/>
                      <a:pt x="79" y="253"/>
                    </a:cubicBezTo>
                    <a:cubicBezTo>
                      <a:pt x="89" y="259"/>
                      <a:pt x="100" y="262"/>
                      <a:pt x="111" y="266"/>
                    </a:cubicBezTo>
                    <a:cubicBezTo>
                      <a:pt x="116" y="267"/>
                      <a:pt x="121" y="268"/>
                      <a:pt x="125" y="270"/>
                    </a:cubicBezTo>
                    <a:cubicBezTo>
                      <a:pt x="128" y="271"/>
                      <a:pt x="131" y="272"/>
                      <a:pt x="134" y="273"/>
                    </a:cubicBezTo>
                    <a:cubicBezTo>
                      <a:pt x="134" y="273"/>
                      <a:pt x="137" y="275"/>
                      <a:pt x="138" y="275"/>
                    </a:cubicBezTo>
                    <a:cubicBezTo>
                      <a:pt x="137" y="275"/>
                      <a:pt x="137" y="276"/>
                      <a:pt x="137" y="276"/>
                    </a:cubicBezTo>
                    <a:cubicBezTo>
                      <a:pt x="131" y="275"/>
                      <a:pt x="127" y="273"/>
                      <a:pt x="122" y="271"/>
                    </a:cubicBezTo>
                    <a:cubicBezTo>
                      <a:pt x="116" y="269"/>
                      <a:pt x="111" y="267"/>
                      <a:pt x="105" y="266"/>
                    </a:cubicBezTo>
                    <a:cubicBezTo>
                      <a:pt x="94" y="263"/>
                      <a:pt x="84" y="259"/>
                      <a:pt x="74" y="255"/>
                    </a:cubicBezTo>
                    <a:cubicBezTo>
                      <a:pt x="75" y="255"/>
                      <a:pt x="76" y="254"/>
                      <a:pt x="76" y="254"/>
                    </a:cubicBezTo>
                    <a:close/>
                    <a:moveTo>
                      <a:pt x="114" y="234"/>
                    </a:moveTo>
                    <a:cubicBezTo>
                      <a:pt x="117" y="235"/>
                      <a:pt x="120" y="236"/>
                      <a:pt x="123" y="237"/>
                    </a:cubicBezTo>
                    <a:cubicBezTo>
                      <a:pt x="126" y="238"/>
                      <a:pt x="129" y="240"/>
                      <a:pt x="132" y="240"/>
                    </a:cubicBezTo>
                    <a:cubicBezTo>
                      <a:pt x="132" y="240"/>
                      <a:pt x="132" y="240"/>
                      <a:pt x="132" y="240"/>
                    </a:cubicBezTo>
                    <a:cubicBezTo>
                      <a:pt x="126" y="240"/>
                      <a:pt x="121" y="237"/>
                      <a:pt x="115" y="236"/>
                    </a:cubicBezTo>
                    <a:cubicBezTo>
                      <a:pt x="114" y="236"/>
                      <a:pt x="114" y="237"/>
                      <a:pt x="114" y="237"/>
                    </a:cubicBezTo>
                    <a:cubicBezTo>
                      <a:pt x="119" y="240"/>
                      <a:pt x="125" y="241"/>
                      <a:pt x="130" y="243"/>
                    </a:cubicBezTo>
                    <a:cubicBezTo>
                      <a:pt x="130" y="243"/>
                      <a:pt x="131" y="243"/>
                      <a:pt x="131" y="243"/>
                    </a:cubicBezTo>
                    <a:cubicBezTo>
                      <a:pt x="131" y="243"/>
                      <a:pt x="130" y="243"/>
                      <a:pt x="130" y="243"/>
                    </a:cubicBezTo>
                    <a:cubicBezTo>
                      <a:pt x="129" y="242"/>
                      <a:pt x="127" y="242"/>
                      <a:pt x="127" y="242"/>
                    </a:cubicBezTo>
                    <a:cubicBezTo>
                      <a:pt x="125" y="241"/>
                      <a:pt x="124" y="241"/>
                      <a:pt x="122" y="241"/>
                    </a:cubicBezTo>
                    <a:cubicBezTo>
                      <a:pt x="119" y="240"/>
                      <a:pt x="116" y="239"/>
                      <a:pt x="113" y="239"/>
                    </a:cubicBezTo>
                    <a:cubicBezTo>
                      <a:pt x="113" y="237"/>
                      <a:pt x="113" y="236"/>
                      <a:pt x="114" y="234"/>
                    </a:cubicBezTo>
                    <a:close/>
                    <a:moveTo>
                      <a:pt x="117" y="221"/>
                    </a:moveTo>
                    <a:cubicBezTo>
                      <a:pt x="117" y="221"/>
                      <a:pt x="117" y="221"/>
                      <a:pt x="117" y="221"/>
                    </a:cubicBezTo>
                    <a:cubicBezTo>
                      <a:pt x="117" y="221"/>
                      <a:pt x="117" y="222"/>
                      <a:pt x="117" y="222"/>
                    </a:cubicBezTo>
                    <a:cubicBezTo>
                      <a:pt x="121" y="224"/>
                      <a:pt x="126" y="224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8" y="226"/>
                      <a:pt x="125" y="226"/>
                      <a:pt x="124" y="225"/>
                    </a:cubicBezTo>
                    <a:cubicBezTo>
                      <a:pt x="122" y="225"/>
                      <a:pt x="120" y="224"/>
                      <a:pt x="118" y="224"/>
                    </a:cubicBezTo>
                    <a:cubicBezTo>
                      <a:pt x="117" y="224"/>
                      <a:pt x="117" y="224"/>
                      <a:pt x="117" y="225"/>
                    </a:cubicBezTo>
                    <a:cubicBezTo>
                      <a:pt x="119" y="226"/>
                      <a:pt x="122" y="226"/>
                      <a:pt x="124" y="227"/>
                    </a:cubicBezTo>
                    <a:cubicBezTo>
                      <a:pt x="126" y="228"/>
                      <a:pt x="128" y="229"/>
                      <a:pt x="130" y="230"/>
                    </a:cubicBezTo>
                    <a:cubicBezTo>
                      <a:pt x="125" y="229"/>
                      <a:pt x="121" y="227"/>
                      <a:pt x="116" y="226"/>
                    </a:cubicBezTo>
                    <a:cubicBezTo>
                      <a:pt x="115" y="226"/>
                      <a:pt x="115" y="226"/>
                      <a:pt x="115" y="226"/>
                    </a:cubicBezTo>
                    <a:cubicBezTo>
                      <a:pt x="116" y="225"/>
                      <a:pt x="117" y="223"/>
                      <a:pt x="117" y="221"/>
                    </a:cubicBezTo>
                    <a:close/>
                    <a:moveTo>
                      <a:pt x="16" y="73"/>
                    </a:moveTo>
                    <a:cubicBezTo>
                      <a:pt x="22" y="60"/>
                      <a:pt x="29" y="47"/>
                      <a:pt x="39" y="36"/>
                    </a:cubicBezTo>
                    <a:cubicBezTo>
                      <a:pt x="49" y="26"/>
                      <a:pt x="60" y="19"/>
                      <a:pt x="73" y="13"/>
                    </a:cubicBezTo>
                    <a:cubicBezTo>
                      <a:pt x="74" y="16"/>
                      <a:pt x="77" y="19"/>
                      <a:pt x="78" y="21"/>
                    </a:cubicBezTo>
                    <a:cubicBezTo>
                      <a:pt x="43" y="37"/>
                      <a:pt x="18" y="72"/>
                      <a:pt x="18" y="111"/>
                    </a:cubicBezTo>
                    <a:cubicBezTo>
                      <a:pt x="18" y="159"/>
                      <a:pt x="55" y="200"/>
                      <a:pt x="102" y="209"/>
                    </a:cubicBezTo>
                    <a:cubicBezTo>
                      <a:pt x="121" y="213"/>
                      <a:pt x="140" y="211"/>
                      <a:pt x="158" y="205"/>
                    </a:cubicBezTo>
                    <a:cubicBezTo>
                      <a:pt x="159" y="207"/>
                      <a:pt x="160" y="209"/>
                      <a:pt x="161" y="212"/>
                    </a:cubicBezTo>
                    <a:cubicBezTo>
                      <a:pt x="150" y="217"/>
                      <a:pt x="136" y="218"/>
                      <a:pt x="123" y="218"/>
                    </a:cubicBezTo>
                    <a:cubicBezTo>
                      <a:pt x="113" y="218"/>
                      <a:pt x="103" y="218"/>
                      <a:pt x="93" y="215"/>
                    </a:cubicBezTo>
                    <a:cubicBezTo>
                      <a:pt x="61" y="208"/>
                      <a:pt x="33" y="189"/>
                      <a:pt x="19" y="158"/>
                    </a:cubicBezTo>
                    <a:cubicBezTo>
                      <a:pt x="7" y="131"/>
                      <a:pt x="5" y="101"/>
                      <a:pt x="16" y="73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5" name="Freeform 82"/>
              <p:cNvSpPr>
                <a:spLocks noEditPoints="1"/>
              </p:cNvSpPr>
              <p:nvPr/>
            </p:nvSpPr>
            <p:spPr bwMode="auto">
              <a:xfrm>
                <a:off x="2042529" y="1047975"/>
                <a:ext cx="241771" cy="258163"/>
              </a:xfrm>
              <a:custGeom>
                <a:avLst/>
                <a:gdLst>
                  <a:gd name="T0" fmla="*/ 66 w 125"/>
                  <a:gd name="T1" fmla="*/ 127 h 133"/>
                  <a:gd name="T2" fmla="*/ 12 w 125"/>
                  <a:gd name="T3" fmla="*/ 41 h 133"/>
                  <a:gd name="T4" fmla="*/ 37 w 125"/>
                  <a:gd name="T5" fmla="*/ 92 h 133"/>
                  <a:gd name="T6" fmla="*/ 14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1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8 h 133"/>
                  <a:gd name="T38" fmla="*/ 6 w 125"/>
                  <a:gd name="T39" fmla="*/ 64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6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69 h 133"/>
                  <a:gd name="T54" fmla="*/ 114 w 125"/>
                  <a:gd name="T55" fmla="*/ 50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7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8 w 125"/>
                  <a:gd name="T77" fmla="*/ 83 h 133"/>
                  <a:gd name="T78" fmla="*/ 119 w 125"/>
                  <a:gd name="T79" fmla="*/ 67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4 h 133"/>
                  <a:gd name="T86" fmla="*/ 119 w 125"/>
                  <a:gd name="T87" fmla="*/ 63 h 133"/>
                  <a:gd name="T88" fmla="*/ 18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3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0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2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19 w 125"/>
                  <a:gd name="T123" fmla="*/ 37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1"/>
                    </a:moveTo>
                    <a:cubicBezTo>
                      <a:pt x="39" y="128"/>
                      <a:pt x="49" y="127"/>
                      <a:pt x="60" y="124"/>
                    </a:cubicBezTo>
                    <a:cubicBezTo>
                      <a:pt x="59" y="126"/>
                      <a:pt x="58" y="128"/>
                      <a:pt x="57" y="130"/>
                    </a:cubicBezTo>
                    <a:cubicBezTo>
                      <a:pt x="57" y="131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29"/>
                      <a:pt x="61" y="129"/>
                    </a:cubicBezTo>
                    <a:cubicBezTo>
                      <a:pt x="62" y="131"/>
                      <a:pt x="64" y="131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29"/>
                      <a:pt x="67" y="128"/>
                    </a:cubicBezTo>
                    <a:cubicBezTo>
                      <a:pt x="67" y="128"/>
                      <a:pt x="66" y="127"/>
                      <a:pt x="66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5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69" y="11"/>
                      <a:pt x="68" y="17"/>
                    </a:cubicBezTo>
                    <a:cubicBezTo>
                      <a:pt x="66" y="17"/>
                      <a:pt x="64" y="17"/>
                      <a:pt x="62" y="17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5"/>
                    </a:cubicBezTo>
                    <a:cubicBezTo>
                      <a:pt x="13" y="106"/>
                      <a:pt x="20" y="115"/>
                      <a:pt x="29" y="121"/>
                    </a:cubicBezTo>
                    <a:close/>
                    <a:moveTo>
                      <a:pt x="18" y="106"/>
                    </a:moveTo>
                    <a:cubicBezTo>
                      <a:pt x="25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4"/>
                      <a:pt x="41" y="98"/>
                    </a:cubicBezTo>
                    <a:cubicBezTo>
                      <a:pt x="35" y="102"/>
                      <a:pt x="26" y="104"/>
                      <a:pt x="21" y="110"/>
                    </a:cubicBezTo>
                    <a:cubicBezTo>
                      <a:pt x="20" y="109"/>
                      <a:pt x="19" y="108"/>
                      <a:pt x="18" y="106"/>
                    </a:cubicBezTo>
                    <a:close/>
                    <a:moveTo>
                      <a:pt x="14" y="101"/>
                    </a:moveTo>
                    <a:cubicBezTo>
                      <a:pt x="22" y="101"/>
                      <a:pt x="31" y="95"/>
                      <a:pt x="37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8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4" y="72"/>
                      <a:pt x="76" y="76"/>
                      <a:pt x="67" y="79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7" y="94"/>
                      <a:pt x="33" y="97"/>
                      <a:pt x="30" y="99"/>
                    </a:cubicBezTo>
                    <a:cubicBezTo>
                      <a:pt x="26" y="101"/>
                      <a:pt x="21" y="103"/>
                      <a:pt x="17" y="106"/>
                    </a:cubicBezTo>
                    <a:cubicBezTo>
                      <a:pt x="16" y="104"/>
                      <a:pt x="15" y="103"/>
                      <a:pt x="14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5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6"/>
                    </a:cubicBezTo>
                    <a:cubicBezTo>
                      <a:pt x="56" y="80"/>
                      <a:pt x="47" y="83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8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8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5"/>
                      <a:pt x="26" y="88"/>
                      <a:pt x="22" y="90"/>
                    </a:cubicBezTo>
                    <a:cubicBezTo>
                      <a:pt x="18" y="92"/>
                      <a:pt x="15" y="93"/>
                      <a:pt x="11" y="96"/>
                    </a:cubicBezTo>
                    <a:cubicBezTo>
                      <a:pt x="11" y="95"/>
                      <a:pt x="10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8"/>
                    </a:cubicBezTo>
                    <a:cubicBezTo>
                      <a:pt x="50" y="72"/>
                      <a:pt x="64" y="65"/>
                      <a:pt x="78" y="60"/>
                    </a:cubicBezTo>
                    <a:cubicBezTo>
                      <a:pt x="84" y="58"/>
                      <a:pt x="90" y="56"/>
                      <a:pt x="95" y="53"/>
                    </a:cubicBezTo>
                    <a:cubicBezTo>
                      <a:pt x="94" y="54"/>
                      <a:pt x="92" y="55"/>
                      <a:pt x="90" y="56"/>
                    </a:cubicBezTo>
                    <a:cubicBezTo>
                      <a:pt x="81" y="60"/>
                      <a:pt x="71" y="64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4" y="90"/>
                      <a:pt x="10" y="92"/>
                    </a:cubicBezTo>
                    <a:cubicBezTo>
                      <a:pt x="10" y="92"/>
                      <a:pt x="10" y="92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8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6" y="41"/>
                      <a:pt x="18" y="40"/>
                      <a:pt x="20" y="39"/>
                    </a:cubicBezTo>
                    <a:cubicBezTo>
                      <a:pt x="23" y="36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0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8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6"/>
                      <a:pt x="20" y="44"/>
                    </a:cubicBezTo>
                    <a:cubicBezTo>
                      <a:pt x="25" y="41"/>
                      <a:pt x="30" y="39"/>
                      <a:pt x="35" y="36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3"/>
                      <a:pt x="36" y="36"/>
                    </a:cubicBezTo>
                    <a:cubicBezTo>
                      <a:pt x="31" y="39"/>
                      <a:pt x="26" y="41"/>
                      <a:pt x="21" y="44"/>
                    </a:cubicBezTo>
                    <a:cubicBezTo>
                      <a:pt x="18" y="46"/>
                      <a:pt x="15" y="48"/>
                      <a:pt x="12" y="49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79" y="21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4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6" y="27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0" y="51"/>
                      <a:pt x="28" y="58"/>
                      <a:pt x="15" y="65"/>
                    </a:cubicBezTo>
                    <a:cubicBezTo>
                      <a:pt x="12" y="66"/>
                      <a:pt x="8" y="67"/>
                      <a:pt x="6" y="69"/>
                    </a:cubicBezTo>
                    <a:cubicBezTo>
                      <a:pt x="9" y="67"/>
                      <a:pt x="11" y="65"/>
                      <a:pt x="14" y="63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0" y="35"/>
                    </a:cubicBezTo>
                    <a:cubicBezTo>
                      <a:pt x="75" y="34"/>
                      <a:pt x="80" y="33"/>
                      <a:pt x="85" y="31"/>
                    </a:cubicBezTo>
                    <a:cubicBezTo>
                      <a:pt x="87" y="30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29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8" y="25"/>
                      <a:pt x="89" y="25"/>
                      <a:pt x="89" y="25"/>
                    </a:cubicBezTo>
                    <a:cubicBezTo>
                      <a:pt x="89" y="25"/>
                      <a:pt x="89" y="24"/>
                      <a:pt x="90" y="24"/>
                    </a:cubicBezTo>
                    <a:cubicBezTo>
                      <a:pt x="92" y="25"/>
                      <a:pt x="94" y="26"/>
                      <a:pt x="96" y="27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8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2"/>
                    </a:cubicBezTo>
                    <a:cubicBezTo>
                      <a:pt x="89" y="31"/>
                      <a:pt x="91" y="31"/>
                      <a:pt x="93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6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1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2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4" y="55"/>
                      <a:pt x="17" y="54"/>
                      <a:pt x="20" y="52"/>
                    </a:cubicBezTo>
                    <a:cubicBezTo>
                      <a:pt x="26" y="48"/>
                      <a:pt x="32" y="45"/>
                      <a:pt x="39" y="41"/>
                    </a:cubicBezTo>
                    <a:cubicBezTo>
                      <a:pt x="44" y="39"/>
                      <a:pt x="49" y="36"/>
                      <a:pt x="55" y="33"/>
                    </a:cubicBezTo>
                    <a:cubicBezTo>
                      <a:pt x="56" y="33"/>
                      <a:pt x="56" y="33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6" y="31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3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7"/>
                      <a:pt x="69" y="30"/>
                    </a:cubicBezTo>
                    <a:cubicBezTo>
                      <a:pt x="69" y="29"/>
                      <a:pt x="69" y="29"/>
                      <a:pt x="69" y="29"/>
                    </a:cubicBezTo>
                    <a:close/>
                    <a:moveTo>
                      <a:pt x="81" y="28"/>
                    </a:moveTo>
                    <a:cubicBezTo>
                      <a:pt x="79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8"/>
                      <a:pt x="78" y="26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4" y="23"/>
                      <a:pt x="87" y="23"/>
                      <a:pt x="89" y="24"/>
                    </a:cubicBezTo>
                    <a:cubicBezTo>
                      <a:pt x="86" y="25"/>
                      <a:pt x="84" y="27"/>
                      <a:pt x="81" y="28"/>
                    </a:cubicBezTo>
                    <a:close/>
                    <a:moveTo>
                      <a:pt x="69" y="24"/>
                    </a:moveTo>
                    <a:cubicBezTo>
                      <a:pt x="69" y="23"/>
                      <a:pt x="69" y="23"/>
                      <a:pt x="69" y="23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0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8" y="28"/>
                      <a:pt x="57" y="29"/>
                      <a:pt x="55" y="30"/>
                    </a:cubicBezTo>
                    <a:cubicBezTo>
                      <a:pt x="54" y="30"/>
                      <a:pt x="54" y="29"/>
                      <a:pt x="53" y="29"/>
                    </a:cubicBezTo>
                    <a:cubicBezTo>
                      <a:pt x="51" y="28"/>
                      <a:pt x="50" y="31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49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2" y="50"/>
                      <a:pt x="12" y="50"/>
                    </a:cubicBezTo>
                    <a:cubicBezTo>
                      <a:pt x="14" y="49"/>
                      <a:pt x="16" y="48"/>
                      <a:pt x="18" y="47"/>
                    </a:cubicBezTo>
                    <a:cubicBezTo>
                      <a:pt x="24" y="44"/>
                      <a:pt x="29" y="41"/>
                      <a:pt x="35" y="37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6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7" y="35"/>
                      <a:pt x="53" y="32"/>
                    </a:cubicBezTo>
                    <a:cubicBezTo>
                      <a:pt x="53" y="32"/>
                      <a:pt x="54" y="32"/>
                      <a:pt x="54" y="32"/>
                    </a:cubicBezTo>
                    <a:cubicBezTo>
                      <a:pt x="38" y="41"/>
                      <a:pt x="22" y="49"/>
                      <a:pt x="7" y="58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6" y="60"/>
                    </a:moveTo>
                    <a:cubicBezTo>
                      <a:pt x="11" y="58"/>
                      <a:pt x="16" y="55"/>
                      <a:pt x="20" y="53"/>
                    </a:cubicBezTo>
                    <a:cubicBezTo>
                      <a:pt x="26" y="49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4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8"/>
                      <a:pt x="25" y="53"/>
                      <a:pt x="16" y="58"/>
                    </a:cubicBezTo>
                    <a:cubicBezTo>
                      <a:pt x="14" y="59"/>
                      <a:pt x="12" y="61"/>
                      <a:pt x="11" y="62"/>
                    </a:cubicBezTo>
                    <a:cubicBezTo>
                      <a:pt x="9" y="63"/>
                      <a:pt x="7" y="64"/>
                      <a:pt x="6" y="64"/>
                    </a:cubicBezTo>
                    <a:cubicBezTo>
                      <a:pt x="6" y="63"/>
                      <a:pt x="6" y="62"/>
                      <a:pt x="6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6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1" y="43"/>
                      <a:pt x="57" y="40"/>
                      <a:pt x="63" y="38"/>
                    </a:cubicBezTo>
                    <a:cubicBezTo>
                      <a:pt x="43" y="47"/>
                      <a:pt x="23" y="56"/>
                      <a:pt x="5" y="68"/>
                    </a:cubicBezTo>
                    <a:cubicBezTo>
                      <a:pt x="5" y="67"/>
                      <a:pt x="5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6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4"/>
                    </a:cubicBezTo>
                    <a:cubicBezTo>
                      <a:pt x="104" y="35"/>
                      <a:pt x="102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1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6" y="51"/>
                      <a:pt x="63" y="52"/>
                      <a:pt x="60" y="54"/>
                    </a:cubicBezTo>
                    <a:cubicBezTo>
                      <a:pt x="46" y="59"/>
                      <a:pt x="32" y="64"/>
                      <a:pt x="18" y="71"/>
                    </a:cubicBezTo>
                    <a:cubicBezTo>
                      <a:pt x="18" y="71"/>
                      <a:pt x="18" y="71"/>
                      <a:pt x="17" y="71"/>
                    </a:cubicBezTo>
                    <a:cubicBezTo>
                      <a:pt x="22" y="69"/>
                      <a:pt x="26" y="67"/>
                      <a:pt x="31" y="64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6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2"/>
                      <a:pt x="6" y="77"/>
                    </a:cubicBezTo>
                    <a:cubicBezTo>
                      <a:pt x="6" y="76"/>
                      <a:pt x="5" y="75"/>
                      <a:pt x="5" y="74"/>
                    </a:cubicBezTo>
                    <a:cubicBezTo>
                      <a:pt x="12" y="72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5" y="68"/>
                    </a:cubicBezTo>
                    <a:cubicBezTo>
                      <a:pt x="35" y="64"/>
                      <a:pt x="45" y="60"/>
                      <a:pt x="55" y="56"/>
                    </a:cubicBezTo>
                    <a:cubicBezTo>
                      <a:pt x="56" y="56"/>
                      <a:pt x="57" y="55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3"/>
                      <a:pt x="13" y="77"/>
                      <a:pt x="6" y="82"/>
                    </a:cubicBezTo>
                    <a:cubicBezTo>
                      <a:pt x="6" y="80"/>
                      <a:pt x="6" y="79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3" y="81"/>
                      <a:pt x="19" y="78"/>
                      <a:pt x="26" y="75"/>
                    </a:cubicBezTo>
                    <a:cubicBezTo>
                      <a:pt x="35" y="70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0" y="40"/>
                      <a:pt x="110" y="40"/>
                    </a:cubicBezTo>
                    <a:cubicBezTo>
                      <a:pt x="92" y="48"/>
                      <a:pt x="74" y="56"/>
                      <a:pt x="55" y="64"/>
                    </a:cubicBezTo>
                    <a:cubicBezTo>
                      <a:pt x="51" y="65"/>
                      <a:pt x="48" y="67"/>
                      <a:pt x="44" y="69"/>
                    </a:cubicBezTo>
                    <a:cubicBezTo>
                      <a:pt x="40" y="71"/>
                      <a:pt x="35" y="73"/>
                      <a:pt x="30" y="75"/>
                    </a:cubicBezTo>
                    <a:cubicBezTo>
                      <a:pt x="22" y="77"/>
                      <a:pt x="14" y="80"/>
                      <a:pt x="7" y="84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1" y="49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2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0"/>
                    </a:cubicBezTo>
                    <a:cubicBezTo>
                      <a:pt x="112" y="42"/>
                      <a:pt x="112" y="43"/>
                      <a:pt x="113" y="44"/>
                    </a:cubicBezTo>
                    <a:cubicBezTo>
                      <a:pt x="110" y="45"/>
                      <a:pt x="107" y="47"/>
                      <a:pt x="105" y="49"/>
                    </a:cubicBezTo>
                    <a:cubicBezTo>
                      <a:pt x="104" y="49"/>
                      <a:pt x="104" y="49"/>
                      <a:pt x="103" y="49"/>
                    </a:cubicBezTo>
                    <a:cubicBezTo>
                      <a:pt x="103" y="49"/>
                      <a:pt x="103" y="50"/>
                      <a:pt x="102" y="50"/>
                    </a:cubicBezTo>
                    <a:cubicBezTo>
                      <a:pt x="86" y="56"/>
                      <a:pt x="70" y="62"/>
                      <a:pt x="54" y="69"/>
                    </a:cubicBezTo>
                    <a:cubicBezTo>
                      <a:pt x="45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3"/>
                    </a:cubicBezTo>
                    <a:cubicBezTo>
                      <a:pt x="76" y="55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8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4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4" y="51"/>
                      <a:pt x="114" y="50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5"/>
                      <a:pt x="116" y="56"/>
                    </a:cubicBezTo>
                    <a:cubicBezTo>
                      <a:pt x="116" y="55"/>
                      <a:pt x="116" y="56"/>
                      <a:pt x="115" y="56"/>
                    </a:cubicBezTo>
                    <a:cubicBezTo>
                      <a:pt x="115" y="56"/>
                      <a:pt x="115" y="56"/>
                      <a:pt x="115" y="56"/>
                    </a:cubicBezTo>
                    <a:cubicBezTo>
                      <a:pt x="113" y="57"/>
                      <a:pt x="111" y="58"/>
                      <a:pt x="110" y="58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3"/>
                      <a:pt x="96" y="64"/>
                      <a:pt x="95" y="64"/>
                    </a:cubicBezTo>
                    <a:cubicBezTo>
                      <a:pt x="94" y="65"/>
                      <a:pt x="93" y="65"/>
                      <a:pt x="93" y="65"/>
                    </a:cubicBezTo>
                    <a:cubicBezTo>
                      <a:pt x="84" y="68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6"/>
                      <a:pt x="13" y="96"/>
                      <a:pt x="15" y="94"/>
                    </a:cubicBezTo>
                    <a:cubicBezTo>
                      <a:pt x="16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5" y="70"/>
                      <a:pt x="79" y="65"/>
                    </a:cubicBezTo>
                    <a:cubicBezTo>
                      <a:pt x="90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5"/>
                      <a:pt x="97" y="101"/>
                      <a:pt x="87" y="106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5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2"/>
                    </a:cubicBezTo>
                    <a:cubicBezTo>
                      <a:pt x="91" y="102"/>
                      <a:pt x="92" y="102"/>
                      <a:pt x="93" y="101"/>
                    </a:cubicBezTo>
                    <a:cubicBezTo>
                      <a:pt x="100" y="98"/>
                      <a:pt x="108" y="95"/>
                      <a:pt x="115" y="91"/>
                    </a:cubicBezTo>
                    <a:cubicBezTo>
                      <a:pt x="116" y="91"/>
                      <a:pt x="117" y="90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5" y="100"/>
                    </a:moveTo>
                    <a:cubicBezTo>
                      <a:pt x="98" y="99"/>
                      <a:pt x="100" y="97"/>
                      <a:pt x="102" y="96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5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89"/>
                      <a:pt x="117" y="90"/>
                    </a:cubicBezTo>
                    <a:cubicBezTo>
                      <a:pt x="116" y="89"/>
                      <a:pt x="116" y="90"/>
                      <a:pt x="116" y="90"/>
                    </a:cubicBezTo>
                    <a:cubicBezTo>
                      <a:pt x="115" y="90"/>
                      <a:pt x="115" y="91"/>
                      <a:pt x="114" y="91"/>
                    </a:cubicBezTo>
                    <a:cubicBezTo>
                      <a:pt x="113" y="91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4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09"/>
                      <a:pt x="66" y="112"/>
                      <a:pt x="60" y="115"/>
                    </a:cubicBezTo>
                    <a:cubicBezTo>
                      <a:pt x="57" y="117"/>
                      <a:pt x="54" y="118"/>
                      <a:pt x="51" y="120"/>
                    </a:cubicBezTo>
                    <a:cubicBezTo>
                      <a:pt x="49" y="121"/>
                      <a:pt x="46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6" y="114"/>
                      <a:pt x="60" y="112"/>
                      <a:pt x="63" y="111"/>
                    </a:cubicBezTo>
                    <a:cubicBezTo>
                      <a:pt x="69" y="107"/>
                      <a:pt x="76" y="104"/>
                      <a:pt x="83" y="100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5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4" y="103"/>
                      <a:pt x="67" y="105"/>
                    </a:cubicBezTo>
                    <a:cubicBezTo>
                      <a:pt x="61" y="108"/>
                      <a:pt x="55" y="111"/>
                      <a:pt x="49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6" y="120"/>
                      <a:pt x="34" y="121"/>
                    </a:cubicBezTo>
                    <a:cubicBezTo>
                      <a:pt x="35" y="121"/>
                      <a:pt x="37" y="118"/>
                      <a:pt x="38" y="118"/>
                    </a:cubicBezTo>
                    <a:cubicBezTo>
                      <a:pt x="43" y="113"/>
                      <a:pt x="51" y="111"/>
                      <a:pt x="56" y="107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7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3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3" y="83"/>
                    </a:cubicBezTo>
                    <a:cubicBezTo>
                      <a:pt x="115" y="82"/>
                      <a:pt x="117" y="81"/>
                      <a:pt x="119" y="80"/>
                    </a:cubicBezTo>
                    <a:cubicBezTo>
                      <a:pt x="119" y="81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0"/>
                      <a:pt x="56" y="107"/>
                    </a:cubicBezTo>
                    <a:cubicBezTo>
                      <a:pt x="55" y="108"/>
                      <a:pt x="53" y="109"/>
                      <a:pt x="52" y="109"/>
                    </a:cubicBezTo>
                    <a:cubicBezTo>
                      <a:pt x="48" y="111"/>
                      <a:pt x="45" y="113"/>
                      <a:pt x="41" y="115"/>
                    </a:cubicBezTo>
                    <a:cubicBezTo>
                      <a:pt x="38" y="116"/>
                      <a:pt x="36" y="118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3"/>
                      <a:pt x="70" y="95"/>
                    </a:cubicBezTo>
                    <a:cubicBezTo>
                      <a:pt x="62" y="99"/>
                      <a:pt x="53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1" y="92"/>
                    </a:moveTo>
                    <a:cubicBezTo>
                      <a:pt x="93" y="91"/>
                      <a:pt x="94" y="91"/>
                      <a:pt x="95" y="90"/>
                    </a:cubicBezTo>
                    <a:cubicBezTo>
                      <a:pt x="94" y="91"/>
                      <a:pt x="93" y="91"/>
                      <a:pt x="91" y="92"/>
                    </a:cubicBezTo>
                    <a:close/>
                    <a:moveTo>
                      <a:pt x="114" y="82"/>
                    </a:moveTo>
                    <a:cubicBezTo>
                      <a:pt x="114" y="81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1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5"/>
                      <a:pt x="103" y="86"/>
                      <a:pt x="102" y="87"/>
                    </a:cubicBezTo>
                    <a:cubicBezTo>
                      <a:pt x="94" y="90"/>
                      <a:pt x="86" y="93"/>
                      <a:pt x="79" y="96"/>
                    </a:cubicBezTo>
                    <a:cubicBezTo>
                      <a:pt x="77" y="97"/>
                      <a:pt x="76" y="97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5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5"/>
                    </a:cubicBezTo>
                    <a:cubicBezTo>
                      <a:pt x="35" y="114"/>
                      <a:pt x="37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6"/>
                      <a:pt x="99" y="84"/>
                    </a:cubicBezTo>
                    <a:cubicBezTo>
                      <a:pt x="101" y="83"/>
                      <a:pt x="104" y="82"/>
                      <a:pt x="106" y="80"/>
                    </a:cubicBezTo>
                    <a:cubicBezTo>
                      <a:pt x="110" y="78"/>
                      <a:pt x="115" y="76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8"/>
                    </a:cubicBezTo>
                    <a:cubicBezTo>
                      <a:pt x="116" y="79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5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0"/>
                      <a:pt x="101" y="81"/>
                      <a:pt x="98" y="83"/>
                    </a:cubicBezTo>
                    <a:cubicBezTo>
                      <a:pt x="84" y="88"/>
                      <a:pt x="70" y="94"/>
                      <a:pt x="56" y="99"/>
                    </a:cubicBezTo>
                    <a:cubicBezTo>
                      <a:pt x="50" y="102"/>
                      <a:pt x="44" y="105"/>
                      <a:pt x="39" y="107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5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89"/>
                    </a:cubicBezTo>
                    <a:cubicBezTo>
                      <a:pt x="74" y="88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7"/>
                    </a:cubicBezTo>
                    <a:cubicBezTo>
                      <a:pt x="119" y="67"/>
                      <a:pt x="119" y="67"/>
                      <a:pt x="119" y="67"/>
                    </a:cubicBezTo>
                    <a:cubicBezTo>
                      <a:pt x="119" y="69"/>
                      <a:pt x="119" y="71"/>
                      <a:pt x="119" y="73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3" y="75"/>
                      <a:pt x="108" y="73"/>
                    </a:cubicBezTo>
                    <a:cubicBezTo>
                      <a:pt x="108" y="73"/>
                      <a:pt x="108" y="73"/>
                      <a:pt x="107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3"/>
                      <a:pt x="76" y="87"/>
                    </a:cubicBezTo>
                    <a:cubicBezTo>
                      <a:pt x="66" y="91"/>
                      <a:pt x="55" y="95"/>
                      <a:pt x="45" y="99"/>
                    </a:cubicBezTo>
                    <a:cubicBezTo>
                      <a:pt x="38" y="102"/>
                      <a:pt x="32" y="105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3" y="109"/>
                      <a:pt x="25" y="108"/>
                      <a:pt x="27" y="107"/>
                    </a:cubicBezTo>
                    <a:cubicBezTo>
                      <a:pt x="29" y="105"/>
                      <a:pt x="33" y="104"/>
                      <a:pt x="36" y="102"/>
                    </a:cubicBezTo>
                    <a:cubicBezTo>
                      <a:pt x="48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4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3"/>
                    </a:cubicBezTo>
                    <a:cubicBezTo>
                      <a:pt x="119" y="64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5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6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2"/>
                    </a:cubicBezTo>
                    <a:cubicBezTo>
                      <a:pt x="59" y="88"/>
                      <a:pt x="46" y="93"/>
                      <a:pt x="33" y="100"/>
                    </a:cubicBezTo>
                    <a:cubicBezTo>
                      <a:pt x="29" y="101"/>
                      <a:pt x="25" y="103"/>
                      <a:pt x="22" y="104"/>
                    </a:cubicBezTo>
                    <a:cubicBezTo>
                      <a:pt x="21" y="105"/>
                      <a:pt x="19" y="105"/>
                      <a:pt x="18" y="106"/>
                    </a:cubicBezTo>
                    <a:cubicBezTo>
                      <a:pt x="20" y="105"/>
                      <a:pt x="21" y="104"/>
                      <a:pt x="23" y="103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0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59"/>
                      <a:pt x="116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59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7"/>
                    </a:moveTo>
                    <a:cubicBezTo>
                      <a:pt x="118" y="57"/>
                      <a:pt x="118" y="57"/>
                      <a:pt x="118" y="57"/>
                    </a:cubicBezTo>
                    <a:cubicBezTo>
                      <a:pt x="116" y="58"/>
                      <a:pt x="115" y="59"/>
                      <a:pt x="113" y="59"/>
                    </a:cubicBezTo>
                    <a:cubicBezTo>
                      <a:pt x="112" y="60"/>
                      <a:pt x="110" y="60"/>
                      <a:pt x="109" y="61"/>
                    </a:cubicBezTo>
                    <a:cubicBezTo>
                      <a:pt x="96" y="65"/>
                      <a:pt x="82" y="71"/>
                      <a:pt x="70" y="77"/>
                    </a:cubicBezTo>
                    <a:cubicBezTo>
                      <a:pt x="56" y="83"/>
                      <a:pt x="43" y="88"/>
                      <a:pt x="29" y="95"/>
                    </a:cubicBezTo>
                    <a:cubicBezTo>
                      <a:pt x="26" y="96"/>
                      <a:pt x="22" y="98"/>
                      <a:pt x="18" y="99"/>
                    </a:cubicBezTo>
                    <a:cubicBezTo>
                      <a:pt x="17" y="100"/>
                      <a:pt x="15" y="100"/>
                      <a:pt x="14" y="100"/>
                    </a:cubicBezTo>
                    <a:cubicBezTo>
                      <a:pt x="16" y="100"/>
                      <a:pt x="17" y="99"/>
                      <a:pt x="18" y="98"/>
                    </a:cubicBezTo>
                    <a:cubicBezTo>
                      <a:pt x="25" y="94"/>
                      <a:pt x="32" y="91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09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7" y="56"/>
                    </a:cubicBezTo>
                    <a:cubicBezTo>
                      <a:pt x="118" y="56"/>
                      <a:pt x="118" y="57"/>
                      <a:pt x="118" y="57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7"/>
                      <a:pt x="37" y="103"/>
                      <a:pt x="45" y="100"/>
                    </a:cubicBezTo>
                    <a:cubicBezTo>
                      <a:pt x="51" y="98"/>
                      <a:pt x="56" y="95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1"/>
                    </a:moveTo>
                    <a:cubicBezTo>
                      <a:pt x="41" y="120"/>
                      <a:pt x="46" y="116"/>
                      <a:pt x="51" y="113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8" y="119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1"/>
                    </a:cubicBezTo>
                    <a:close/>
                    <a:moveTo>
                      <a:pt x="43" y="123"/>
                    </a:moveTo>
                    <a:cubicBezTo>
                      <a:pt x="50" y="121"/>
                      <a:pt x="57" y="117"/>
                      <a:pt x="65" y="114"/>
                    </a:cubicBezTo>
                    <a:cubicBezTo>
                      <a:pt x="71" y="111"/>
                      <a:pt x="77" y="108"/>
                      <a:pt x="83" y="106"/>
                    </a:cubicBezTo>
                    <a:cubicBezTo>
                      <a:pt x="78" y="109"/>
                      <a:pt x="73" y="111"/>
                      <a:pt x="68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0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3"/>
                    </a:cubicBezTo>
                    <a:close/>
                    <a:moveTo>
                      <a:pt x="115" y="97"/>
                    </a:moveTo>
                    <a:cubicBezTo>
                      <a:pt x="115" y="98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3"/>
                      <a:pt x="75" y="120"/>
                      <a:pt x="75" y="120"/>
                    </a:cubicBezTo>
                    <a:cubicBezTo>
                      <a:pt x="77" y="118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5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4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5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6" y="124"/>
                      <a:pt x="87" y="124"/>
                    </a:cubicBezTo>
                    <a:cubicBezTo>
                      <a:pt x="95" y="118"/>
                      <a:pt x="104" y="113"/>
                      <a:pt x="111" y="107"/>
                    </a:cubicBezTo>
                    <a:cubicBezTo>
                      <a:pt x="111" y="108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8"/>
                    </a:cubicBezTo>
                    <a:cubicBezTo>
                      <a:pt x="95" y="116"/>
                      <a:pt x="100" y="114"/>
                      <a:pt x="104" y="111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5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5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4" y="111"/>
                      <a:pt x="96" y="115"/>
                      <a:pt x="88" y="119"/>
                    </a:cubicBezTo>
                    <a:cubicBezTo>
                      <a:pt x="85" y="121"/>
                      <a:pt x="79" y="123"/>
                      <a:pt x="77" y="125"/>
                    </a:cubicBezTo>
                    <a:cubicBezTo>
                      <a:pt x="82" y="122"/>
                      <a:pt x="87" y="118"/>
                      <a:pt x="91" y="115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5" y="107"/>
                      <a:pt x="107" y="106"/>
                      <a:pt x="109" y="105"/>
                    </a:cubicBezTo>
                    <a:cubicBezTo>
                      <a:pt x="109" y="105"/>
                      <a:pt x="109" y="104"/>
                      <a:pt x="109" y="104"/>
                    </a:cubicBezTo>
                    <a:cubicBezTo>
                      <a:pt x="111" y="103"/>
                      <a:pt x="112" y="103"/>
                      <a:pt x="114" y="102"/>
                    </a:cubicBezTo>
                    <a:cubicBezTo>
                      <a:pt x="113" y="103"/>
                      <a:pt x="112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7" y="121"/>
                      <a:pt x="66" y="121"/>
                    </a:cubicBezTo>
                    <a:cubicBezTo>
                      <a:pt x="73" y="118"/>
                      <a:pt x="79" y="115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1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7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4"/>
                      <a:pt x="93" y="125"/>
                    </a:cubicBezTo>
                    <a:cubicBezTo>
                      <a:pt x="91" y="125"/>
                      <a:pt x="88" y="126"/>
                      <a:pt x="85" y="126"/>
                    </a:cubicBezTo>
                    <a:close/>
                    <a:moveTo>
                      <a:pt x="95" y="124"/>
                    </a:moveTo>
                    <a:cubicBezTo>
                      <a:pt x="98" y="122"/>
                      <a:pt x="100" y="121"/>
                      <a:pt x="102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5" y="124"/>
                    </a:cubicBezTo>
                    <a:close/>
                    <a:moveTo>
                      <a:pt x="116" y="96"/>
                    </a:moveTo>
                    <a:cubicBezTo>
                      <a:pt x="116" y="96"/>
                      <a:pt x="115" y="96"/>
                      <a:pt x="115" y="96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7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19"/>
                      <a:pt x="63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0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1"/>
                      <a:pt x="59" y="122"/>
                    </a:cubicBezTo>
                    <a:cubicBezTo>
                      <a:pt x="59" y="121"/>
                      <a:pt x="59" y="121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2" y="120"/>
                      <a:pt x="65" y="118"/>
                      <a:pt x="67" y="117"/>
                    </a:cubicBezTo>
                    <a:cubicBezTo>
                      <a:pt x="71" y="114"/>
                      <a:pt x="76" y="113"/>
                      <a:pt x="80" y="111"/>
                    </a:cubicBezTo>
                    <a:cubicBezTo>
                      <a:pt x="84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4"/>
                      <a:pt x="116" y="95"/>
                      <a:pt x="116" y="96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79" y="64"/>
                    </a:cubicBezTo>
                    <a:cubicBezTo>
                      <a:pt x="76" y="65"/>
                      <a:pt x="73" y="66"/>
                      <a:pt x="70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4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5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0" y="47"/>
                      <a:pt x="113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1"/>
                      <a:pt x="25" y="74"/>
                    </a:cubicBezTo>
                    <a:cubicBezTo>
                      <a:pt x="19" y="77"/>
                      <a:pt x="13" y="81"/>
                      <a:pt x="7" y="82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8" y="82"/>
                      <a:pt x="9" y="80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8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7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6" y="35"/>
                    </a:cubicBezTo>
                    <a:cubicBezTo>
                      <a:pt x="107" y="36"/>
                      <a:pt x="108" y="36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0" y="48"/>
                      <a:pt x="49" y="54"/>
                      <a:pt x="37" y="58"/>
                    </a:cubicBezTo>
                    <a:cubicBezTo>
                      <a:pt x="32" y="60"/>
                      <a:pt x="27" y="62"/>
                      <a:pt x="22" y="65"/>
                    </a:cubicBezTo>
                    <a:cubicBezTo>
                      <a:pt x="17" y="68"/>
                      <a:pt x="12" y="71"/>
                      <a:pt x="7" y="73"/>
                    </a:cubicBezTo>
                    <a:cubicBezTo>
                      <a:pt x="3" y="74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3"/>
                      <a:pt x="28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6"/>
                      <a:pt x="85" y="34"/>
                    </a:cubicBezTo>
                    <a:cubicBezTo>
                      <a:pt x="89" y="32"/>
                      <a:pt x="93" y="31"/>
                      <a:pt x="97" y="28"/>
                    </a:cubicBezTo>
                    <a:cubicBezTo>
                      <a:pt x="98" y="29"/>
                      <a:pt x="99" y="29"/>
                      <a:pt x="100" y="29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2" y="20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5" y="20"/>
                      <a:pt x="65" y="20"/>
                    </a:cubicBezTo>
                    <a:cubicBezTo>
                      <a:pt x="48" y="28"/>
                      <a:pt x="30" y="38"/>
                      <a:pt x="13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1"/>
                      <a:pt x="27" y="39"/>
                      <a:pt x="32" y="36"/>
                    </a:cubicBezTo>
                    <a:cubicBezTo>
                      <a:pt x="42" y="31"/>
                      <a:pt x="52" y="25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4" y="23"/>
                      <a:pt x="42" y="25"/>
                      <a:pt x="39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1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7"/>
                      <a:pt x="19" y="37"/>
                      <a:pt x="19" y="37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8" y="68"/>
                      <a:pt x="54" y="65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89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6" name="Freeform 86"/>
              <p:cNvSpPr>
                <a:spLocks noEditPoints="1"/>
              </p:cNvSpPr>
              <p:nvPr/>
            </p:nvSpPr>
            <p:spPr bwMode="auto">
              <a:xfrm>
                <a:off x="913085" y="2493131"/>
                <a:ext cx="242591" cy="258163"/>
              </a:xfrm>
              <a:custGeom>
                <a:avLst/>
                <a:gdLst>
                  <a:gd name="T0" fmla="*/ 67 w 125"/>
                  <a:gd name="T1" fmla="*/ 127 h 133"/>
                  <a:gd name="T2" fmla="*/ 12 w 125"/>
                  <a:gd name="T3" fmla="*/ 41 h 133"/>
                  <a:gd name="T4" fmla="*/ 38 w 125"/>
                  <a:gd name="T5" fmla="*/ 92 h 133"/>
                  <a:gd name="T6" fmla="*/ 15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2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9 h 133"/>
                  <a:gd name="T38" fmla="*/ 6 w 125"/>
                  <a:gd name="T39" fmla="*/ 65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7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70 h 133"/>
                  <a:gd name="T54" fmla="*/ 115 w 125"/>
                  <a:gd name="T55" fmla="*/ 51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8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9 w 125"/>
                  <a:gd name="T77" fmla="*/ 83 h 133"/>
                  <a:gd name="T78" fmla="*/ 119 w 125"/>
                  <a:gd name="T79" fmla="*/ 68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5 h 133"/>
                  <a:gd name="T86" fmla="*/ 119 w 125"/>
                  <a:gd name="T87" fmla="*/ 63 h 133"/>
                  <a:gd name="T88" fmla="*/ 19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4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1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3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20 w 125"/>
                  <a:gd name="T123" fmla="*/ 38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2"/>
                    </a:moveTo>
                    <a:cubicBezTo>
                      <a:pt x="39" y="128"/>
                      <a:pt x="50" y="127"/>
                      <a:pt x="60" y="125"/>
                    </a:cubicBezTo>
                    <a:cubicBezTo>
                      <a:pt x="59" y="126"/>
                      <a:pt x="58" y="128"/>
                      <a:pt x="58" y="130"/>
                    </a:cubicBezTo>
                    <a:cubicBezTo>
                      <a:pt x="57" y="132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30"/>
                      <a:pt x="61" y="130"/>
                    </a:cubicBezTo>
                    <a:cubicBezTo>
                      <a:pt x="62" y="131"/>
                      <a:pt x="64" y="131"/>
                      <a:pt x="64" y="130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30"/>
                      <a:pt x="67" y="128"/>
                    </a:cubicBezTo>
                    <a:cubicBezTo>
                      <a:pt x="67" y="128"/>
                      <a:pt x="67" y="128"/>
                      <a:pt x="67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6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70" y="11"/>
                      <a:pt x="68" y="18"/>
                    </a:cubicBezTo>
                    <a:cubicBezTo>
                      <a:pt x="66" y="18"/>
                      <a:pt x="64" y="18"/>
                      <a:pt x="63" y="18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6"/>
                    </a:cubicBezTo>
                    <a:cubicBezTo>
                      <a:pt x="13" y="106"/>
                      <a:pt x="20" y="115"/>
                      <a:pt x="29" y="122"/>
                    </a:cubicBezTo>
                    <a:close/>
                    <a:moveTo>
                      <a:pt x="18" y="107"/>
                    </a:moveTo>
                    <a:cubicBezTo>
                      <a:pt x="26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5"/>
                      <a:pt x="42" y="98"/>
                    </a:cubicBezTo>
                    <a:cubicBezTo>
                      <a:pt x="35" y="102"/>
                      <a:pt x="26" y="105"/>
                      <a:pt x="21" y="110"/>
                    </a:cubicBezTo>
                    <a:cubicBezTo>
                      <a:pt x="20" y="109"/>
                      <a:pt x="19" y="108"/>
                      <a:pt x="18" y="107"/>
                    </a:cubicBezTo>
                    <a:close/>
                    <a:moveTo>
                      <a:pt x="15" y="101"/>
                    </a:moveTo>
                    <a:cubicBezTo>
                      <a:pt x="22" y="101"/>
                      <a:pt x="31" y="95"/>
                      <a:pt x="38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9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5" y="72"/>
                      <a:pt x="76" y="76"/>
                      <a:pt x="67" y="80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8" y="94"/>
                      <a:pt x="34" y="97"/>
                      <a:pt x="30" y="99"/>
                    </a:cubicBezTo>
                    <a:cubicBezTo>
                      <a:pt x="26" y="102"/>
                      <a:pt x="21" y="103"/>
                      <a:pt x="18" y="106"/>
                    </a:cubicBezTo>
                    <a:cubicBezTo>
                      <a:pt x="16" y="104"/>
                      <a:pt x="15" y="103"/>
                      <a:pt x="15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6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7"/>
                    </a:cubicBezTo>
                    <a:cubicBezTo>
                      <a:pt x="56" y="80"/>
                      <a:pt x="47" y="84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9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9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6"/>
                      <a:pt x="26" y="88"/>
                      <a:pt x="22" y="90"/>
                    </a:cubicBezTo>
                    <a:cubicBezTo>
                      <a:pt x="18" y="92"/>
                      <a:pt x="15" y="94"/>
                      <a:pt x="12" y="96"/>
                    </a:cubicBezTo>
                    <a:cubicBezTo>
                      <a:pt x="11" y="95"/>
                      <a:pt x="11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9"/>
                    </a:cubicBezTo>
                    <a:cubicBezTo>
                      <a:pt x="50" y="72"/>
                      <a:pt x="64" y="66"/>
                      <a:pt x="78" y="60"/>
                    </a:cubicBezTo>
                    <a:cubicBezTo>
                      <a:pt x="84" y="58"/>
                      <a:pt x="90" y="56"/>
                      <a:pt x="95" y="54"/>
                    </a:cubicBezTo>
                    <a:cubicBezTo>
                      <a:pt x="94" y="54"/>
                      <a:pt x="92" y="55"/>
                      <a:pt x="91" y="56"/>
                    </a:cubicBezTo>
                    <a:cubicBezTo>
                      <a:pt x="81" y="61"/>
                      <a:pt x="71" y="65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5" y="90"/>
                      <a:pt x="10" y="92"/>
                    </a:cubicBezTo>
                    <a:cubicBezTo>
                      <a:pt x="10" y="92"/>
                      <a:pt x="10" y="93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9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7" y="41"/>
                      <a:pt x="18" y="40"/>
                      <a:pt x="20" y="39"/>
                    </a:cubicBezTo>
                    <a:cubicBezTo>
                      <a:pt x="23" y="37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1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9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7"/>
                      <a:pt x="20" y="45"/>
                    </a:cubicBezTo>
                    <a:cubicBezTo>
                      <a:pt x="25" y="42"/>
                      <a:pt x="30" y="39"/>
                      <a:pt x="35" y="37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4"/>
                      <a:pt x="37" y="36"/>
                    </a:cubicBezTo>
                    <a:cubicBezTo>
                      <a:pt x="31" y="39"/>
                      <a:pt x="26" y="42"/>
                      <a:pt x="21" y="45"/>
                    </a:cubicBezTo>
                    <a:cubicBezTo>
                      <a:pt x="18" y="46"/>
                      <a:pt x="15" y="48"/>
                      <a:pt x="12" y="50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80" y="22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5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7" y="28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1" y="52"/>
                      <a:pt x="28" y="58"/>
                      <a:pt x="15" y="65"/>
                    </a:cubicBezTo>
                    <a:cubicBezTo>
                      <a:pt x="12" y="66"/>
                      <a:pt x="8" y="68"/>
                      <a:pt x="6" y="69"/>
                    </a:cubicBezTo>
                    <a:cubicBezTo>
                      <a:pt x="9" y="67"/>
                      <a:pt x="12" y="65"/>
                      <a:pt x="14" y="64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1" y="35"/>
                    </a:cubicBezTo>
                    <a:cubicBezTo>
                      <a:pt x="76" y="35"/>
                      <a:pt x="81" y="33"/>
                      <a:pt x="86" y="31"/>
                    </a:cubicBezTo>
                    <a:cubicBezTo>
                      <a:pt x="87" y="31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30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9" y="26"/>
                      <a:pt x="89" y="25"/>
                      <a:pt x="89" y="25"/>
                    </a:cubicBezTo>
                    <a:cubicBezTo>
                      <a:pt x="89" y="25"/>
                      <a:pt x="89" y="25"/>
                      <a:pt x="90" y="25"/>
                    </a:cubicBezTo>
                    <a:cubicBezTo>
                      <a:pt x="92" y="25"/>
                      <a:pt x="94" y="26"/>
                      <a:pt x="97" y="28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9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3"/>
                    </a:cubicBezTo>
                    <a:cubicBezTo>
                      <a:pt x="89" y="32"/>
                      <a:pt x="91" y="31"/>
                      <a:pt x="94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7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2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3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1" y="57"/>
                    </a:cubicBezTo>
                    <a:cubicBezTo>
                      <a:pt x="14" y="56"/>
                      <a:pt x="17" y="54"/>
                      <a:pt x="20" y="52"/>
                    </a:cubicBezTo>
                    <a:cubicBezTo>
                      <a:pt x="26" y="48"/>
                      <a:pt x="33" y="45"/>
                      <a:pt x="39" y="42"/>
                    </a:cubicBezTo>
                    <a:cubicBezTo>
                      <a:pt x="44" y="39"/>
                      <a:pt x="50" y="36"/>
                      <a:pt x="55" y="33"/>
                    </a:cubicBezTo>
                    <a:cubicBezTo>
                      <a:pt x="56" y="33"/>
                      <a:pt x="57" y="34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7" y="32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4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8"/>
                      <a:pt x="69" y="30"/>
                    </a:cubicBezTo>
                    <a:cubicBezTo>
                      <a:pt x="69" y="30"/>
                      <a:pt x="69" y="29"/>
                      <a:pt x="69" y="29"/>
                    </a:cubicBezTo>
                    <a:close/>
                    <a:moveTo>
                      <a:pt x="82" y="28"/>
                    </a:moveTo>
                    <a:cubicBezTo>
                      <a:pt x="80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9"/>
                      <a:pt x="78" y="26"/>
                      <a:pt x="82" y="23"/>
                    </a:cubicBezTo>
                    <a:cubicBezTo>
                      <a:pt x="82" y="23"/>
                      <a:pt x="82" y="22"/>
                      <a:pt x="82" y="22"/>
                    </a:cubicBezTo>
                    <a:cubicBezTo>
                      <a:pt x="85" y="23"/>
                      <a:pt x="87" y="23"/>
                      <a:pt x="89" y="24"/>
                    </a:cubicBezTo>
                    <a:cubicBezTo>
                      <a:pt x="86" y="26"/>
                      <a:pt x="84" y="27"/>
                      <a:pt x="82" y="28"/>
                    </a:cubicBezTo>
                    <a:close/>
                    <a:moveTo>
                      <a:pt x="69" y="24"/>
                    </a:moveTo>
                    <a:cubicBezTo>
                      <a:pt x="69" y="24"/>
                      <a:pt x="69" y="24"/>
                      <a:pt x="69" y="24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1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9" y="28"/>
                      <a:pt x="57" y="29"/>
                      <a:pt x="55" y="30"/>
                    </a:cubicBezTo>
                    <a:cubicBezTo>
                      <a:pt x="55" y="30"/>
                      <a:pt x="54" y="29"/>
                      <a:pt x="53" y="29"/>
                    </a:cubicBezTo>
                    <a:cubicBezTo>
                      <a:pt x="52" y="28"/>
                      <a:pt x="50" y="31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50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51"/>
                      <a:pt x="12" y="50"/>
                      <a:pt x="12" y="50"/>
                    </a:cubicBezTo>
                    <a:cubicBezTo>
                      <a:pt x="14" y="50"/>
                      <a:pt x="16" y="48"/>
                      <a:pt x="18" y="47"/>
                    </a:cubicBezTo>
                    <a:cubicBezTo>
                      <a:pt x="24" y="44"/>
                      <a:pt x="30" y="41"/>
                      <a:pt x="35" y="38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7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8" y="35"/>
                      <a:pt x="53" y="32"/>
                    </a:cubicBezTo>
                    <a:cubicBezTo>
                      <a:pt x="53" y="32"/>
                      <a:pt x="54" y="32"/>
                      <a:pt x="54" y="33"/>
                    </a:cubicBezTo>
                    <a:cubicBezTo>
                      <a:pt x="38" y="41"/>
                      <a:pt x="22" y="49"/>
                      <a:pt x="7" y="59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7" y="60"/>
                    </a:moveTo>
                    <a:cubicBezTo>
                      <a:pt x="11" y="59"/>
                      <a:pt x="16" y="55"/>
                      <a:pt x="20" y="53"/>
                    </a:cubicBezTo>
                    <a:cubicBezTo>
                      <a:pt x="26" y="50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5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9"/>
                      <a:pt x="25" y="54"/>
                      <a:pt x="16" y="59"/>
                    </a:cubicBezTo>
                    <a:cubicBezTo>
                      <a:pt x="14" y="60"/>
                      <a:pt x="13" y="61"/>
                      <a:pt x="11" y="62"/>
                    </a:cubicBezTo>
                    <a:cubicBezTo>
                      <a:pt x="9" y="63"/>
                      <a:pt x="7" y="64"/>
                      <a:pt x="6" y="65"/>
                    </a:cubicBezTo>
                    <a:cubicBezTo>
                      <a:pt x="6" y="63"/>
                      <a:pt x="6" y="62"/>
                      <a:pt x="7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7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2" y="43"/>
                      <a:pt x="57" y="40"/>
                      <a:pt x="63" y="38"/>
                    </a:cubicBezTo>
                    <a:cubicBezTo>
                      <a:pt x="43" y="48"/>
                      <a:pt x="23" y="56"/>
                      <a:pt x="5" y="69"/>
                    </a:cubicBezTo>
                    <a:cubicBezTo>
                      <a:pt x="5" y="68"/>
                      <a:pt x="6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7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5"/>
                    </a:cubicBezTo>
                    <a:cubicBezTo>
                      <a:pt x="104" y="35"/>
                      <a:pt x="103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2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7" y="51"/>
                      <a:pt x="63" y="52"/>
                      <a:pt x="60" y="54"/>
                    </a:cubicBezTo>
                    <a:cubicBezTo>
                      <a:pt x="46" y="59"/>
                      <a:pt x="32" y="65"/>
                      <a:pt x="19" y="71"/>
                    </a:cubicBezTo>
                    <a:cubicBezTo>
                      <a:pt x="18" y="71"/>
                      <a:pt x="18" y="71"/>
                      <a:pt x="17" y="72"/>
                    </a:cubicBezTo>
                    <a:cubicBezTo>
                      <a:pt x="22" y="69"/>
                      <a:pt x="26" y="67"/>
                      <a:pt x="31" y="65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7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3"/>
                      <a:pt x="6" y="78"/>
                    </a:cubicBezTo>
                    <a:cubicBezTo>
                      <a:pt x="6" y="76"/>
                      <a:pt x="6" y="75"/>
                      <a:pt x="5" y="74"/>
                    </a:cubicBezTo>
                    <a:cubicBezTo>
                      <a:pt x="12" y="73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6" y="68"/>
                    </a:cubicBezTo>
                    <a:cubicBezTo>
                      <a:pt x="35" y="64"/>
                      <a:pt x="45" y="60"/>
                      <a:pt x="55" y="57"/>
                    </a:cubicBezTo>
                    <a:cubicBezTo>
                      <a:pt x="56" y="56"/>
                      <a:pt x="57" y="56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4"/>
                      <a:pt x="13" y="77"/>
                      <a:pt x="6" y="82"/>
                    </a:cubicBezTo>
                    <a:cubicBezTo>
                      <a:pt x="6" y="81"/>
                      <a:pt x="6" y="80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4" y="82"/>
                      <a:pt x="20" y="78"/>
                      <a:pt x="26" y="75"/>
                    </a:cubicBezTo>
                    <a:cubicBezTo>
                      <a:pt x="35" y="71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92" y="49"/>
                      <a:pt x="74" y="57"/>
                      <a:pt x="55" y="64"/>
                    </a:cubicBezTo>
                    <a:cubicBezTo>
                      <a:pt x="52" y="66"/>
                      <a:pt x="48" y="68"/>
                      <a:pt x="44" y="69"/>
                    </a:cubicBezTo>
                    <a:cubicBezTo>
                      <a:pt x="40" y="72"/>
                      <a:pt x="35" y="73"/>
                      <a:pt x="30" y="75"/>
                    </a:cubicBezTo>
                    <a:cubicBezTo>
                      <a:pt x="22" y="78"/>
                      <a:pt x="14" y="80"/>
                      <a:pt x="7" y="85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2" y="50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3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2" y="42"/>
                      <a:pt x="113" y="43"/>
                      <a:pt x="113" y="44"/>
                    </a:cubicBezTo>
                    <a:cubicBezTo>
                      <a:pt x="110" y="45"/>
                      <a:pt x="108" y="47"/>
                      <a:pt x="105" y="49"/>
                    </a:cubicBezTo>
                    <a:cubicBezTo>
                      <a:pt x="104" y="49"/>
                      <a:pt x="104" y="49"/>
                      <a:pt x="104" y="49"/>
                    </a:cubicBezTo>
                    <a:cubicBezTo>
                      <a:pt x="103" y="50"/>
                      <a:pt x="103" y="50"/>
                      <a:pt x="102" y="50"/>
                    </a:cubicBezTo>
                    <a:cubicBezTo>
                      <a:pt x="86" y="57"/>
                      <a:pt x="70" y="63"/>
                      <a:pt x="54" y="70"/>
                    </a:cubicBezTo>
                    <a:cubicBezTo>
                      <a:pt x="46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4"/>
                    </a:cubicBezTo>
                    <a:cubicBezTo>
                      <a:pt x="76" y="56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9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5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5" y="51"/>
                      <a:pt x="115" y="51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6"/>
                      <a:pt x="117" y="56"/>
                    </a:cubicBezTo>
                    <a:cubicBezTo>
                      <a:pt x="116" y="56"/>
                      <a:pt x="116" y="56"/>
                      <a:pt x="115" y="56"/>
                    </a:cubicBezTo>
                    <a:cubicBezTo>
                      <a:pt x="115" y="56"/>
                      <a:pt x="115" y="57"/>
                      <a:pt x="115" y="57"/>
                    </a:cubicBezTo>
                    <a:cubicBezTo>
                      <a:pt x="113" y="57"/>
                      <a:pt x="111" y="58"/>
                      <a:pt x="110" y="59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4"/>
                      <a:pt x="96" y="64"/>
                      <a:pt x="95" y="65"/>
                    </a:cubicBezTo>
                    <a:cubicBezTo>
                      <a:pt x="94" y="65"/>
                      <a:pt x="94" y="65"/>
                      <a:pt x="93" y="65"/>
                    </a:cubicBezTo>
                    <a:cubicBezTo>
                      <a:pt x="84" y="69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7"/>
                      <a:pt x="13" y="96"/>
                      <a:pt x="15" y="95"/>
                    </a:cubicBezTo>
                    <a:cubicBezTo>
                      <a:pt x="17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6" y="70"/>
                      <a:pt x="79" y="65"/>
                    </a:cubicBezTo>
                    <a:cubicBezTo>
                      <a:pt x="91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6"/>
                      <a:pt x="97" y="101"/>
                      <a:pt x="87" y="107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6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3"/>
                    </a:cubicBezTo>
                    <a:cubicBezTo>
                      <a:pt x="91" y="102"/>
                      <a:pt x="92" y="102"/>
                      <a:pt x="93" y="102"/>
                    </a:cubicBezTo>
                    <a:cubicBezTo>
                      <a:pt x="100" y="98"/>
                      <a:pt x="108" y="95"/>
                      <a:pt x="116" y="91"/>
                    </a:cubicBezTo>
                    <a:cubicBezTo>
                      <a:pt x="116" y="91"/>
                      <a:pt x="117" y="91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6" y="100"/>
                    </a:moveTo>
                    <a:cubicBezTo>
                      <a:pt x="98" y="99"/>
                      <a:pt x="100" y="98"/>
                      <a:pt x="102" y="97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6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90"/>
                      <a:pt x="117" y="90"/>
                    </a:cubicBezTo>
                    <a:cubicBezTo>
                      <a:pt x="116" y="90"/>
                      <a:pt x="116" y="90"/>
                      <a:pt x="116" y="90"/>
                    </a:cubicBezTo>
                    <a:cubicBezTo>
                      <a:pt x="115" y="91"/>
                      <a:pt x="115" y="91"/>
                      <a:pt x="114" y="91"/>
                    </a:cubicBezTo>
                    <a:cubicBezTo>
                      <a:pt x="113" y="92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5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10"/>
                      <a:pt x="66" y="112"/>
                      <a:pt x="60" y="115"/>
                    </a:cubicBezTo>
                    <a:cubicBezTo>
                      <a:pt x="57" y="117"/>
                      <a:pt x="54" y="119"/>
                      <a:pt x="51" y="120"/>
                    </a:cubicBezTo>
                    <a:cubicBezTo>
                      <a:pt x="49" y="121"/>
                      <a:pt x="47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7" y="114"/>
                      <a:pt x="60" y="113"/>
                      <a:pt x="63" y="111"/>
                    </a:cubicBezTo>
                    <a:cubicBezTo>
                      <a:pt x="69" y="107"/>
                      <a:pt x="76" y="104"/>
                      <a:pt x="83" y="101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6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5" y="103"/>
                      <a:pt x="68" y="106"/>
                    </a:cubicBezTo>
                    <a:cubicBezTo>
                      <a:pt x="61" y="108"/>
                      <a:pt x="56" y="111"/>
                      <a:pt x="50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7" y="120"/>
                      <a:pt x="34" y="121"/>
                    </a:cubicBezTo>
                    <a:cubicBezTo>
                      <a:pt x="35" y="121"/>
                      <a:pt x="37" y="119"/>
                      <a:pt x="38" y="118"/>
                    </a:cubicBezTo>
                    <a:cubicBezTo>
                      <a:pt x="43" y="113"/>
                      <a:pt x="51" y="111"/>
                      <a:pt x="57" y="108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8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4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4" y="83"/>
                    </a:cubicBezTo>
                    <a:cubicBezTo>
                      <a:pt x="116" y="82"/>
                      <a:pt x="117" y="81"/>
                      <a:pt x="119" y="80"/>
                    </a:cubicBezTo>
                    <a:cubicBezTo>
                      <a:pt x="119" y="82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1"/>
                      <a:pt x="57" y="107"/>
                    </a:cubicBezTo>
                    <a:cubicBezTo>
                      <a:pt x="55" y="108"/>
                      <a:pt x="53" y="109"/>
                      <a:pt x="52" y="110"/>
                    </a:cubicBezTo>
                    <a:cubicBezTo>
                      <a:pt x="48" y="112"/>
                      <a:pt x="45" y="113"/>
                      <a:pt x="41" y="115"/>
                    </a:cubicBezTo>
                    <a:cubicBezTo>
                      <a:pt x="38" y="116"/>
                      <a:pt x="36" y="119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4"/>
                      <a:pt x="70" y="96"/>
                    </a:cubicBezTo>
                    <a:cubicBezTo>
                      <a:pt x="62" y="99"/>
                      <a:pt x="54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2" y="92"/>
                    </a:moveTo>
                    <a:cubicBezTo>
                      <a:pt x="93" y="92"/>
                      <a:pt x="94" y="91"/>
                      <a:pt x="95" y="90"/>
                    </a:cubicBezTo>
                    <a:cubicBezTo>
                      <a:pt x="94" y="91"/>
                      <a:pt x="93" y="92"/>
                      <a:pt x="92" y="92"/>
                    </a:cubicBezTo>
                    <a:close/>
                    <a:moveTo>
                      <a:pt x="114" y="82"/>
                    </a:moveTo>
                    <a:cubicBezTo>
                      <a:pt x="114" y="82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2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6"/>
                      <a:pt x="103" y="86"/>
                      <a:pt x="102" y="87"/>
                    </a:cubicBezTo>
                    <a:cubicBezTo>
                      <a:pt x="94" y="90"/>
                      <a:pt x="87" y="93"/>
                      <a:pt x="79" y="97"/>
                    </a:cubicBezTo>
                    <a:cubicBezTo>
                      <a:pt x="78" y="97"/>
                      <a:pt x="76" y="98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6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6"/>
                    </a:cubicBezTo>
                    <a:cubicBezTo>
                      <a:pt x="35" y="114"/>
                      <a:pt x="38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7"/>
                      <a:pt x="99" y="84"/>
                    </a:cubicBezTo>
                    <a:cubicBezTo>
                      <a:pt x="101" y="83"/>
                      <a:pt x="104" y="82"/>
                      <a:pt x="106" y="81"/>
                    </a:cubicBezTo>
                    <a:cubicBezTo>
                      <a:pt x="111" y="79"/>
                      <a:pt x="115" y="77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9"/>
                    </a:cubicBezTo>
                    <a:cubicBezTo>
                      <a:pt x="116" y="80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6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1"/>
                      <a:pt x="101" y="82"/>
                      <a:pt x="99" y="83"/>
                    </a:cubicBezTo>
                    <a:cubicBezTo>
                      <a:pt x="84" y="88"/>
                      <a:pt x="70" y="94"/>
                      <a:pt x="56" y="100"/>
                    </a:cubicBezTo>
                    <a:cubicBezTo>
                      <a:pt x="50" y="102"/>
                      <a:pt x="45" y="105"/>
                      <a:pt x="39" y="108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6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90"/>
                    </a:cubicBezTo>
                    <a:cubicBezTo>
                      <a:pt x="74" y="89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8"/>
                    </a:cubicBezTo>
                    <a:cubicBezTo>
                      <a:pt x="119" y="68"/>
                      <a:pt x="119" y="68"/>
                      <a:pt x="119" y="68"/>
                    </a:cubicBezTo>
                    <a:cubicBezTo>
                      <a:pt x="119" y="70"/>
                      <a:pt x="119" y="72"/>
                      <a:pt x="119" y="74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4" y="75"/>
                      <a:pt x="108" y="73"/>
                    </a:cubicBezTo>
                    <a:cubicBezTo>
                      <a:pt x="108" y="73"/>
                      <a:pt x="108" y="73"/>
                      <a:pt x="108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4"/>
                      <a:pt x="76" y="87"/>
                    </a:cubicBezTo>
                    <a:cubicBezTo>
                      <a:pt x="66" y="91"/>
                      <a:pt x="55" y="95"/>
                      <a:pt x="45" y="100"/>
                    </a:cubicBezTo>
                    <a:cubicBezTo>
                      <a:pt x="38" y="102"/>
                      <a:pt x="32" y="106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4" y="109"/>
                      <a:pt x="25" y="108"/>
                      <a:pt x="27" y="107"/>
                    </a:cubicBezTo>
                    <a:cubicBezTo>
                      <a:pt x="30" y="105"/>
                      <a:pt x="33" y="104"/>
                      <a:pt x="36" y="102"/>
                    </a:cubicBezTo>
                    <a:cubicBezTo>
                      <a:pt x="49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5"/>
                    </a:cubicBezTo>
                    <a:cubicBezTo>
                      <a:pt x="117" y="65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4"/>
                    </a:cubicBezTo>
                    <a:cubicBezTo>
                      <a:pt x="119" y="65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6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7"/>
                      <a:pt x="112" y="66"/>
                    </a:cubicBezTo>
                    <a:cubicBezTo>
                      <a:pt x="112" y="66"/>
                      <a:pt x="112" y="66"/>
                      <a:pt x="113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3"/>
                    </a:cubicBezTo>
                    <a:cubicBezTo>
                      <a:pt x="59" y="88"/>
                      <a:pt x="46" y="94"/>
                      <a:pt x="33" y="100"/>
                    </a:cubicBezTo>
                    <a:cubicBezTo>
                      <a:pt x="29" y="102"/>
                      <a:pt x="25" y="103"/>
                      <a:pt x="22" y="105"/>
                    </a:cubicBezTo>
                    <a:cubicBezTo>
                      <a:pt x="21" y="105"/>
                      <a:pt x="19" y="106"/>
                      <a:pt x="18" y="106"/>
                    </a:cubicBezTo>
                    <a:cubicBezTo>
                      <a:pt x="20" y="105"/>
                      <a:pt x="21" y="104"/>
                      <a:pt x="23" y="104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1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60"/>
                      <a:pt x="117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60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8"/>
                    </a:moveTo>
                    <a:cubicBezTo>
                      <a:pt x="118" y="57"/>
                      <a:pt x="118" y="57"/>
                      <a:pt x="118" y="58"/>
                    </a:cubicBezTo>
                    <a:cubicBezTo>
                      <a:pt x="116" y="58"/>
                      <a:pt x="115" y="59"/>
                      <a:pt x="114" y="60"/>
                    </a:cubicBezTo>
                    <a:cubicBezTo>
                      <a:pt x="112" y="60"/>
                      <a:pt x="111" y="61"/>
                      <a:pt x="109" y="61"/>
                    </a:cubicBezTo>
                    <a:cubicBezTo>
                      <a:pt x="96" y="66"/>
                      <a:pt x="82" y="71"/>
                      <a:pt x="70" y="77"/>
                    </a:cubicBezTo>
                    <a:cubicBezTo>
                      <a:pt x="57" y="84"/>
                      <a:pt x="43" y="89"/>
                      <a:pt x="29" y="95"/>
                    </a:cubicBezTo>
                    <a:cubicBezTo>
                      <a:pt x="26" y="97"/>
                      <a:pt x="22" y="98"/>
                      <a:pt x="19" y="100"/>
                    </a:cubicBezTo>
                    <a:cubicBezTo>
                      <a:pt x="18" y="100"/>
                      <a:pt x="15" y="100"/>
                      <a:pt x="14" y="101"/>
                    </a:cubicBezTo>
                    <a:cubicBezTo>
                      <a:pt x="16" y="100"/>
                      <a:pt x="17" y="99"/>
                      <a:pt x="19" y="98"/>
                    </a:cubicBezTo>
                    <a:cubicBezTo>
                      <a:pt x="25" y="95"/>
                      <a:pt x="32" y="92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10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8" y="56"/>
                    </a:cubicBezTo>
                    <a:cubicBezTo>
                      <a:pt x="118" y="57"/>
                      <a:pt x="118" y="57"/>
                      <a:pt x="118" y="58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8"/>
                      <a:pt x="37" y="104"/>
                      <a:pt x="45" y="100"/>
                    </a:cubicBezTo>
                    <a:cubicBezTo>
                      <a:pt x="51" y="98"/>
                      <a:pt x="56" y="96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2"/>
                    </a:moveTo>
                    <a:cubicBezTo>
                      <a:pt x="41" y="120"/>
                      <a:pt x="46" y="116"/>
                      <a:pt x="52" y="114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9" y="120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2"/>
                    </a:cubicBezTo>
                    <a:close/>
                    <a:moveTo>
                      <a:pt x="43" y="124"/>
                    </a:moveTo>
                    <a:cubicBezTo>
                      <a:pt x="51" y="121"/>
                      <a:pt x="57" y="117"/>
                      <a:pt x="65" y="114"/>
                    </a:cubicBezTo>
                    <a:cubicBezTo>
                      <a:pt x="71" y="111"/>
                      <a:pt x="77" y="109"/>
                      <a:pt x="83" y="106"/>
                    </a:cubicBezTo>
                    <a:cubicBezTo>
                      <a:pt x="78" y="109"/>
                      <a:pt x="73" y="112"/>
                      <a:pt x="69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1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4"/>
                    </a:cubicBezTo>
                    <a:close/>
                    <a:moveTo>
                      <a:pt x="116" y="97"/>
                    </a:moveTo>
                    <a:cubicBezTo>
                      <a:pt x="115" y="99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4"/>
                      <a:pt x="75" y="120"/>
                      <a:pt x="76" y="120"/>
                    </a:cubicBezTo>
                    <a:cubicBezTo>
                      <a:pt x="77" y="119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6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5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7" y="124"/>
                      <a:pt x="87" y="124"/>
                    </a:cubicBezTo>
                    <a:cubicBezTo>
                      <a:pt x="95" y="118"/>
                      <a:pt x="104" y="113"/>
                      <a:pt x="112" y="107"/>
                    </a:cubicBezTo>
                    <a:cubicBezTo>
                      <a:pt x="111" y="109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9"/>
                    </a:cubicBezTo>
                    <a:cubicBezTo>
                      <a:pt x="96" y="116"/>
                      <a:pt x="100" y="114"/>
                      <a:pt x="104" y="112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6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6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5" y="112"/>
                      <a:pt x="96" y="115"/>
                      <a:pt x="88" y="120"/>
                    </a:cubicBezTo>
                    <a:cubicBezTo>
                      <a:pt x="85" y="121"/>
                      <a:pt x="79" y="124"/>
                      <a:pt x="77" y="125"/>
                    </a:cubicBezTo>
                    <a:cubicBezTo>
                      <a:pt x="82" y="122"/>
                      <a:pt x="87" y="119"/>
                      <a:pt x="92" y="116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6" y="107"/>
                      <a:pt x="107" y="106"/>
                      <a:pt x="109" y="105"/>
                    </a:cubicBezTo>
                    <a:cubicBezTo>
                      <a:pt x="109" y="105"/>
                      <a:pt x="109" y="105"/>
                      <a:pt x="110" y="104"/>
                    </a:cubicBezTo>
                    <a:cubicBezTo>
                      <a:pt x="111" y="104"/>
                      <a:pt x="112" y="103"/>
                      <a:pt x="114" y="102"/>
                    </a:cubicBezTo>
                    <a:cubicBezTo>
                      <a:pt x="113" y="104"/>
                      <a:pt x="113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8" y="122"/>
                      <a:pt x="66" y="121"/>
                    </a:cubicBezTo>
                    <a:cubicBezTo>
                      <a:pt x="73" y="118"/>
                      <a:pt x="79" y="116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2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8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5"/>
                      <a:pt x="93" y="125"/>
                    </a:cubicBezTo>
                    <a:cubicBezTo>
                      <a:pt x="91" y="126"/>
                      <a:pt x="88" y="126"/>
                      <a:pt x="85" y="126"/>
                    </a:cubicBezTo>
                    <a:close/>
                    <a:moveTo>
                      <a:pt x="96" y="124"/>
                    </a:moveTo>
                    <a:cubicBezTo>
                      <a:pt x="98" y="122"/>
                      <a:pt x="100" y="121"/>
                      <a:pt x="103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6" y="124"/>
                    </a:cubicBezTo>
                    <a:close/>
                    <a:moveTo>
                      <a:pt x="116" y="97"/>
                    </a:moveTo>
                    <a:cubicBezTo>
                      <a:pt x="116" y="97"/>
                      <a:pt x="116" y="97"/>
                      <a:pt x="115" y="97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8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20"/>
                      <a:pt x="64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1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2"/>
                      <a:pt x="59" y="122"/>
                    </a:cubicBezTo>
                    <a:cubicBezTo>
                      <a:pt x="59" y="122"/>
                      <a:pt x="60" y="122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3" y="120"/>
                      <a:pt x="65" y="118"/>
                      <a:pt x="67" y="117"/>
                    </a:cubicBezTo>
                    <a:cubicBezTo>
                      <a:pt x="71" y="115"/>
                      <a:pt x="76" y="113"/>
                      <a:pt x="80" y="111"/>
                    </a:cubicBezTo>
                    <a:cubicBezTo>
                      <a:pt x="85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5"/>
                      <a:pt x="116" y="96"/>
                      <a:pt x="116" y="97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80" y="64"/>
                    </a:cubicBezTo>
                    <a:cubicBezTo>
                      <a:pt x="76" y="65"/>
                      <a:pt x="73" y="66"/>
                      <a:pt x="71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5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6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1" y="48"/>
                      <a:pt x="114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2"/>
                      <a:pt x="25" y="74"/>
                    </a:cubicBezTo>
                    <a:cubicBezTo>
                      <a:pt x="19" y="77"/>
                      <a:pt x="13" y="81"/>
                      <a:pt x="7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8" y="82"/>
                      <a:pt x="9" y="81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9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8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7" y="35"/>
                    </a:cubicBezTo>
                    <a:cubicBezTo>
                      <a:pt x="107" y="36"/>
                      <a:pt x="108" y="37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1" y="49"/>
                      <a:pt x="49" y="54"/>
                      <a:pt x="37" y="59"/>
                    </a:cubicBezTo>
                    <a:cubicBezTo>
                      <a:pt x="32" y="61"/>
                      <a:pt x="27" y="63"/>
                      <a:pt x="23" y="65"/>
                    </a:cubicBezTo>
                    <a:cubicBezTo>
                      <a:pt x="17" y="68"/>
                      <a:pt x="13" y="71"/>
                      <a:pt x="7" y="73"/>
                    </a:cubicBezTo>
                    <a:cubicBezTo>
                      <a:pt x="3" y="75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4"/>
                      <a:pt x="29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7"/>
                      <a:pt x="85" y="34"/>
                    </a:cubicBezTo>
                    <a:cubicBezTo>
                      <a:pt x="89" y="33"/>
                      <a:pt x="94" y="31"/>
                      <a:pt x="98" y="28"/>
                    </a:cubicBezTo>
                    <a:cubicBezTo>
                      <a:pt x="98" y="29"/>
                      <a:pt x="99" y="29"/>
                      <a:pt x="100" y="30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3" y="21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6" y="20"/>
                      <a:pt x="65" y="21"/>
                    </a:cubicBezTo>
                    <a:cubicBezTo>
                      <a:pt x="48" y="28"/>
                      <a:pt x="30" y="38"/>
                      <a:pt x="14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50"/>
                      <a:pt x="10" y="50"/>
                      <a:pt x="11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2"/>
                      <a:pt x="27" y="39"/>
                      <a:pt x="32" y="36"/>
                    </a:cubicBezTo>
                    <a:cubicBezTo>
                      <a:pt x="42" y="31"/>
                      <a:pt x="52" y="26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5" y="23"/>
                      <a:pt x="42" y="25"/>
                      <a:pt x="40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2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8"/>
                      <a:pt x="19" y="38"/>
                      <a:pt x="20" y="38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2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9" y="68"/>
                      <a:pt x="54" y="66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90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7" name="Freeform 88"/>
              <p:cNvSpPr>
                <a:spLocks noEditPoints="1"/>
              </p:cNvSpPr>
              <p:nvPr/>
            </p:nvSpPr>
            <p:spPr bwMode="auto">
              <a:xfrm>
                <a:off x="995242" y="1362076"/>
                <a:ext cx="325559" cy="231075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7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1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4 w 134"/>
                  <a:gd name="T33" fmla="*/ 28 h 95"/>
                  <a:gd name="T34" fmla="*/ 19 w 134"/>
                  <a:gd name="T35" fmla="*/ 54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8 w 134"/>
                  <a:gd name="T47" fmla="*/ 26 h 95"/>
                  <a:gd name="T48" fmla="*/ 10 w 134"/>
                  <a:gd name="T49" fmla="*/ 28 h 95"/>
                  <a:gd name="T50" fmla="*/ 7 w 134"/>
                  <a:gd name="T51" fmla="*/ 26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2 w 134"/>
                  <a:gd name="T81" fmla="*/ 41 h 95"/>
                  <a:gd name="T82" fmla="*/ 59 w 134"/>
                  <a:gd name="T83" fmla="*/ 69 h 95"/>
                  <a:gd name="T84" fmla="*/ 51 w 134"/>
                  <a:gd name="T85" fmla="*/ 74 h 95"/>
                  <a:gd name="T86" fmla="*/ 119 w 134"/>
                  <a:gd name="T87" fmla="*/ 60 h 95"/>
                  <a:gd name="T88" fmla="*/ 121 w 134"/>
                  <a:gd name="T89" fmla="*/ 63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69 h 95"/>
                  <a:gd name="T98" fmla="*/ 78 w 134"/>
                  <a:gd name="T99" fmla="*/ 54 h 95"/>
                  <a:gd name="T100" fmla="*/ 97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3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8"/>
                      <a:pt x="0" y="44"/>
                    </a:cubicBezTo>
                    <a:cubicBezTo>
                      <a:pt x="0" y="51"/>
                      <a:pt x="7" y="55"/>
                      <a:pt x="13" y="56"/>
                    </a:cubicBezTo>
                    <a:cubicBezTo>
                      <a:pt x="8" y="60"/>
                      <a:pt x="5" y="65"/>
                      <a:pt x="11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2"/>
                    </a:cubicBezTo>
                    <a:cubicBezTo>
                      <a:pt x="16" y="93"/>
                      <a:pt x="16" y="94"/>
                      <a:pt x="17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6"/>
                    </a:cubicBezTo>
                    <a:cubicBezTo>
                      <a:pt x="54" y="85"/>
                      <a:pt x="65" y="83"/>
                      <a:pt x="70" y="76"/>
                    </a:cubicBezTo>
                    <a:cubicBezTo>
                      <a:pt x="73" y="79"/>
                      <a:pt x="77" y="82"/>
                      <a:pt x="82" y="83"/>
                    </a:cubicBezTo>
                    <a:cubicBezTo>
                      <a:pt x="86" y="83"/>
                      <a:pt x="91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0"/>
                      <a:pt x="129" y="35"/>
                    </a:cubicBezTo>
                    <a:cubicBezTo>
                      <a:pt x="126" y="30"/>
                      <a:pt x="121" y="27"/>
                      <a:pt x="116" y="28"/>
                    </a:cubicBezTo>
                    <a:cubicBezTo>
                      <a:pt x="117" y="23"/>
                      <a:pt x="116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9"/>
                      <a:pt x="25" y="16"/>
                      <a:pt x="25" y="22"/>
                    </a:cubicBezTo>
                    <a:cubicBezTo>
                      <a:pt x="20" y="16"/>
                      <a:pt x="13" y="12"/>
                      <a:pt x="6" y="18"/>
                    </a:cubicBezTo>
                    <a:cubicBezTo>
                      <a:pt x="1" y="23"/>
                      <a:pt x="4" y="29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7" y="24"/>
                      <a:pt x="7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6"/>
                      <a:pt x="12" y="20"/>
                    </a:cubicBezTo>
                    <a:cubicBezTo>
                      <a:pt x="10" y="22"/>
                      <a:pt x="8" y="23"/>
                      <a:pt x="7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6" y="20"/>
                      <a:pt x="14" y="20"/>
                      <a:pt x="13" y="21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5" y="18"/>
                    </a:cubicBezTo>
                    <a:cubicBezTo>
                      <a:pt x="15" y="18"/>
                      <a:pt x="16" y="18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7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7" y="28"/>
                    </a:cubicBezTo>
                    <a:cubicBezTo>
                      <a:pt x="17" y="28"/>
                      <a:pt x="18" y="27"/>
                      <a:pt x="19" y="26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2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6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3" y="16"/>
                      <a:pt x="35" y="14"/>
                    </a:cubicBezTo>
                    <a:cubicBezTo>
                      <a:pt x="36" y="13"/>
                      <a:pt x="38" y="13"/>
                      <a:pt x="40" y="12"/>
                    </a:cubicBezTo>
                    <a:cubicBezTo>
                      <a:pt x="39" y="12"/>
                      <a:pt x="37" y="14"/>
                      <a:pt x="36" y="15"/>
                    </a:cubicBezTo>
                    <a:cubicBezTo>
                      <a:pt x="33" y="17"/>
                      <a:pt x="30" y="19"/>
                      <a:pt x="28" y="21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8"/>
                      <a:pt x="40" y="20"/>
                      <a:pt x="36" y="22"/>
                    </a:cubicBezTo>
                    <a:cubicBezTo>
                      <a:pt x="34" y="24"/>
                      <a:pt x="30" y="25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1" y="25"/>
                      <a:pt x="34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8"/>
                      <a:pt x="56" y="11"/>
                      <a:pt x="51" y="13"/>
                    </a:cubicBezTo>
                    <a:cubicBezTo>
                      <a:pt x="51" y="12"/>
                      <a:pt x="51" y="12"/>
                      <a:pt x="52" y="12"/>
                    </a:cubicBezTo>
                    <a:cubicBezTo>
                      <a:pt x="53" y="11"/>
                      <a:pt x="54" y="10"/>
                      <a:pt x="56" y="9"/>
                    </a:cubicBezTo>
                    <a:cubicBezTo>
                      <a:pt x="58" y="7"/>
                      <a:pt x="60" y="6"/>
                      <a:pt x="62" y="5"/>
                    </a:cubicBezTo>
                    <a:cubicBezTo>
                      <a:pt x="63" y="5"/>
                      <a:pt x="63" y="6"/>
                      <a:pt x="64" y="6"/>
                    </a:cubicBezTo>
                    <a:close/>
                    <a:moveTo>
                      <a:pt x="66" y="8"/>
                    </a:moveTo>
                    <a:cubicBezTo>
                      <a:pt x="56" y="14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9" y="32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1" y="10"/>
                      <a:pt x="65" y="7"/>
                    </a:cubicBezTo>
                    <a:cubicBezTo>
                      <a:pt x="65" y="7"/>
                      <a:pt x="66" y="8"/>
                      <a:pt x="66" y="8"/>
                    </a:cubicBezTo>
                    <a:close/>
                    <a:moveTo>
                      <a:pt x="68" y="11"/>
                    </a:moveTo>
                    <a:cubicBezTo>
                      <a:pt x="63" y="14"/>
                      <a:pt x="59" y="17"/>
                      <a:pt x="55" y="19"/>
                    </a:cubicBezTo>
                    <a:cubicBezTo>
                      <a:pt x="49" y="23"/>
                      <a:pt x="43" y="26"/>
                      <a:pt x="38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9" y="39"/>
                      <a:pt x="16" y="41"/>
                      <a:pt x="13" y="42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1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7" y="9"/>
                    </a:cubicBezTo>
                    <a:cubicBezTo>
                      <a:pt x="67" y="10"/>
                      <a:pt x="67" y="11"/>
                      <a:pt x="68" y="11"/>
                    </a:cubicBezTo>
                    <a:close/>
                    <a:moveTo>
                      <a:pt x="80" y="8"/>
                    </a:moveTo>
                    <a:cubicBezTo>
                      <a:pt x="81" y="8"/>
                      <a:pt x="85" y="5"/>
                      <a:pt x="84" y="6"/>
                    </a:cubicBezTo>
                    <a:cubicBezTo>
                      <a:pt x="83" y="7"/>
                      <a:pt x="81" y="8"/>
                      <a:pt x="79" y="9"/>
                    </a:cubicBezTo>
                    <a:cubicBezTo>
                      <a:pt x="76" y="12"/>
                      <a:pt x="72" y="14"/>
                      <a:pt x="69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2"/>
                      <a:pt x="34" y="36"/>
                      <a:pt x="28" y="40"/>
                    </a:cubicBezTo>
                    <a:cubicBezTo>
                      <a:pt x="21" y="44"/>
                      <a:pt x="16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49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3" y="20"/>
                    </a:cubicBezTo>
                    <a:cubicBezTo>
                      <a:pt x="69" y="16"/>
                      <a:pt x="74" y="12"/>
                      <a:pt x="80" y="8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19"/>
                      <a:pt x="62" y="25"/>
                    </a:cubicBezTo>
                    <a:cubicBezTo>
                      <a:pt x="60" y="26"/>
                      <a:pt x="59" y="27"/>
                      <a:pt x="57" y="28"/>
                    </a:cubicBezTo>
                    <a:cubicBezTo>
                      <a:pt x="56" y="28"/>
                      <a:pt x="55" y="29"/>
                      <a:pt x="53" y="30"/>
                    </a:cubicBezTo>
                    <a:cubicBezTo>
                      <a:pt x="41" y="36"/>
                      <a:pt x="28" y="43"/>
                      <a:pt x="15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3"/>
                      <a:pt x="73" y="15"/>
                      <a:pt x="86" y="6"/>
                    </a:cubicBezTo>
                    <a:cubicBezTo>
                      <a:pt x="87" y="6"/>
                      <a:pt x="89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6"/>
                    </a:cubicBezTo>
                    <a:cubicBezTo>
                      <a:pt x="92" y="17"/>
                      <a:pt x="91" y="17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9" y="56"/>
                      <a:pt x="19" y="55"/>
                    </a:cubicBezTo>
                    <a:cubicBezTo>
                      <a:pt x="22" y="53"/>
                      <a:pt x="25" y="51"/>
                      <a:pt x="29" y="48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0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8"/>
                      <a:pt x="31" y="55"/>
                      <a:pt x="39" y="51"/>
                    </a:cubicBezTo>
                    <a:cubicBezTo>
                      <a:pt x="47" y="46"/>
                      <a:pt x="55" y="42"/>
                      <a:pt x="63" y="38"/>
                    </a:cubicBezTo>
                    <a:cubicBezTo>
                      <a:pt x="71" y="34"/>
                      <a:pt x="79" y="30"/>
                      <a:pt x="86" y="27"/>
                    </a:cubicBezTo>
                    <a:cubicBezTo>
                      <a:pt x="92" y="24"/>
                      <a:pt x="97" y="20"/>
                      <a:pt x="103" y="17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6"/>
                    </a:cubicBezTo>
                    <a:cubicBezTo>
                      <a:pt x="79" y="31"/>
                      <a:pt x="70" y="36"/>
                      <a:pt x="60" y="40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5" y="64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5" y="70"/>
                      <a:pt x="14" y="69"/>
                      <a:pt x="13" y="69"/>
                    </a:cubicBezTo>
                    <a:cubicBezTo>
                      <a:pt x="19" y="63"/>
                      <a:pt x="28" y="60"/>
                      <a:pt x="35" y="56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5"/>
                    </a:cubicBezTo>
                    <a:cubicBezTo>
                      <a:pt x="104" y="24"/>
                      <a:pt x="108" y="22"/>
                      <a:pt x="111" y="19"/>
                    </a:cubicBezTo>
                    <a:cubicBezTo>
                      <a:pt x="105" y="25"/>
                      <a:pt x="95" y="28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4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2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8"/>
                    </a:cubicBezTo>
                    <a:cubicBezTo>
                      <a:pt x="60" y="35"/>
                      <a:pt x="67" y="31"/>
                      <a:pt x="75" y="27"/>
                    </a:cubicBezTo>
                    <a:cubicBezTo>
                      <a:pt x="75" y="27"/>
                      <a:pt x="76" y="27"/>
                      <a:pt x="77" y="26"/>
                    </a:cubicBezTo>
                    <a:cubicBezTo>
                      <a:pt x="76" y="27"/>
                      <a:pt x="75" y="27"/>
                      <a:pt x="74" y="28"/>
                    </a:cubicBezTo>
                    <a:cubicBezTo>
                      <a:pt x="66" y="33"/>
                      <a:pt x="58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6"/>
                      <a:pt x="21" y="59"/>
                      <a:pt x="17" y="61"/>
                    </a:cubicBezTo>
                    <a:cubicBezTo>
                      <a:pt x="16" y="62"/>
                      <a:pt x="15" y="63"/>
                      <a:pt x="13" y="64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7" y="48"/>
                      <a:pt x="31" y="45"/>
                    </a:cubicBezTo>
                    <a:cubicBezTo>
                      <a:pt x="36" y="42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7" y="26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5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7" y="26"/>
                    </a:cubicBezTo>
                    <a:close/>
                    <a:moveTo>
                      <a:pt x="75" y="21"/>
                    </a:moveTo>
                    <a:cubicBezTo>
                      <a:pt x="68" y="25"/>
                      <a:pt x="61" y="29"/>
                      <a:pt x="55" y="32"/>
                    </a:cubicBezTo>
                    <a:cubicBezTo>
                      <a:pt x="49" y="35"/>
                      <a:pt x="44" y="37"/>
                      <a:pt x="39" y="40"/>
                    </a:cubicBezTo>
                    <a:cubicBezTo>
                      <a:pt x="31" y="44"/>
                      <a:pt x="24" y="48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0"/>
                      <a:pt x="92" y="12"/>
                    </a:cubicBezTo>
                    <a:cubicBezTo>
                      <a:pt x="86" y="13"/>
                      <a:pt x="80" y="18"/>
                      <a:pt x="75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8" y="10"/>
                      <a:pt x="88" y="10"/>
                      <a:pt x="87" y="10"/>
                    </a:cubicBezTo>
                    <a:cubicBezTo>
                      <a:pt x="86" y="11"/>
                      <a:pt x="84" y="12"/>
                      <a:pt x="83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8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6"/>
                      <a:pt x="15" y="43"/>
                      <a:pt x="6" y="50"/>
                    </a:cubicBezTo>
                    <a:cubicBezTo>
                      <a:pt x="6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7" y="41"/>
                      <a:pt x="10" y="38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5" y="36"/>
                      <a:pt x="16" y="35"/>
                      <a:pt x="16" y="34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4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1" y="26"/>
                      <a:pt x="34" y="25"/>
                      <a:pt x="37" y="23"/>
                    </a:cubicBezTo>
                    <a:cubicBezTo>
                      <a:pt x="40" y="20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2" y="38"/>
                      <a:pt x="3" y="45"/>
                    </a:cubicBezTo>
                    <a:cubicBezTo>
                      <a:pt x="3" y="44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1"/>
                    </a:cubicBezTo>
                    <a:cubicBezTo>
                      <a:pt x="20" y="31"/>
                      <a:pt x="21" y="30"/>
                      <a:pt x="22" y="29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1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8" y="26"/>
                    </a:moveTo>
                    <a:cubicBezTo>
                      <a:pt x="28" y="25"/>
                      <a:pt x="28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0"/>
                      <a:pt x="31" y="23"/>
                      <a:pt x="28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9" y="29"/>
                    </a:cubicBezTo>
                    <a:cubicBezTo>
                      <a:pt x="12" y="28"/>
                      <a:pt x="14" y="25"/>
                      <a:pt x="17" y="23"/>
                    </a:cubicBezTo>
                    <a:cubicBezTo>
                      <a:pt x="21" y="21"/>
                      <a:pt x="19" y="22"/>
                      <a:pt x="17" y="24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0"/>
                      <a:pt x="10" y="30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6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6"/>
                    </a:moveTo>
                    <a:cubicBezTo>
                      <a:pt x="10" y="25"/>
                      <a:pt x="13" y="22"/>
                      <a:pt x="17" y="20"/>
                    </a:cubicBezTo>
                    <a:cubicBezTo>
                      <a:pt x="14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6"/>
                    </a:cubicBezTo>
                    <a:close/>
                    <a:moveTo>
                      <a:pt x="13" y="35"/>
                    </a:moveTo>
                    <a:cubicBezTo>
                      <a:pt x="10" y="37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7"/>
                    </a:moveTo>
                    <a:cubicBezTo>
                      <a:pt x="14" y="59"/>
                      <a:pt x="12" y="60"/>
                      <a:pt x="11" y="62"/>
                    </a:cubicBezTo>
                    <a:cubicBezTo>
                      <a:pt x="11" y="62"/>
                      <a:pt x="11" y="61"/>
                      <a:pt x="12" y="61"/>
                    </a:cubicBezTo>
                    <a:cubicBezTo>
                      <a:pt x="12" y="60"/>
                      <a:pt x="14" y="58"/>
                      <a:pt x="15" y="57"/>
                    </a:cubicBezTo>
                    <a:close/>
                    <a:moveTo>
                      <a:pt x="19" y="71"/>
                    </a:moveTo>
                    <a:cubicBezTo>
                      <a:pt x="24" y="67"/>
                      <a:pt x="32" y="65"/>
                      <a:pt x="39" y="61"/>
                    </a:cubicBezTo>
                    <a:cubicBezTo>
                      <a:pt x="46" y="57"/>
                      <a:pt x="54" y="53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5"/>
                      <a:pt x="102" y="31"/>
                      <a:pt x="109" y="28"/>
                    </a:cubicBezTo>
                    <a:cubicBezTo>
                      <a:pt x="111" y="27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0"/>
                      <a:pt x="79" y="44"/>
                      <a:pt x="72" y="48"/>
                    </a:cubicBezTo>
                    <a:cubicBezTo>
                      <a:pt x="64" y="52"/>
                      <a:pt x="57" y="55"/>
                      <a:pt x="50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1"/>
                    </a:cubicBezTo>
                    <a:close/>
                    <a:moveTo>
                      <a:pt x="114" y="31"/>
                    </a:moveTo>
                    <a:cubicBezTo>
                      <a:pt x="112" y="32"/>
                      <a:pt x="109" y="34"/>
                      <a:pt x="107" y="36"/>
                    </a:cubicBezTo>
                    <a:cubicBezTo>
                      <a:pt x="100" y="40"/>
                      <a:pt x="94" y="44"/>
                      <a:pt x="87" y="47"/>
                    </a:cubicBezTo>
                    <a:cubicBezTo>
                      <a:pt x="73" y="53"/>
                      <a:pt x="60" y="59"/>
                      <a:pt x="47" y="65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5" y="66"/>
                    </a:cubicBezTo>
                    <a:cubicBezTo>
                      <a:pt x="52" y="62"/>
                      <a:pt x="59" y="59"/>
                      <a:pt x="66" y="56"/>
                    </a:cubicBezTo>
                    <a:cubicBezTo>
                      <a:pt x="80" y="49"/>
                      <a:pt x="94" y="42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6"/>
                      <a:pt x="127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6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6" y="71"/>
                      <a:pt x="80" y="70"/>
                      <a:pt x="84" y="68"/>
                    </a:cubicBezTo>
                    <a:cubicBezTo>
                      <a:pt x="94" y="64"/>
                      <a:pt x="105" y="62"/>
                      <a:pt x="115" y="58"/>
                    </a:cubicBezTo>
                    <a:cubicBezTo>
                      <a:pt x="117" y="56"/>
                      <a:pt x="120" y="55"/>
                      <a:pt x="122" y="54"/>
                    </a:cubicBezTo>
                    <a:cubicBezTo>
                      <a:pt x="120" y="55"/>
                      <a:pt x="118" y="56"/>
                      <a:pt x="116" y="57"/>
                    </a:cubicBezTo>
                    <a:cubicBezTo>
                      <a:pt x="111" y="59"/>
                      <a:pt x="107" y="60"/>
                      <a:pt x="103" y="62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2"/>
                    </a:cubicBezTo>
                    <a:cubicBezTo>
                      <a:pt x="68" y="70"/>
                      <a:pt x="74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59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9" y="73"/>
                      <a:pt x="69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3"/>
                      <a:pt x="90" y="65"/>
                    </a:cubicBezTo>
                    <a:cubicBezTo>
                      <a:pt x="84" y="67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69"/>
                      <a:pt x="82" y="67"/>
                      <a:pt x="88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2" y="51"/>
                      <a:pt x="122" y="52"/>
                      <a:pt x="123" y="53"/>
                    </a:cubicBezTo>
                    <a:cubicBezTo>
                      <a:pt x="118" y="54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20" y="48"/>
                      <a:pt x="119" y="49"/>
                      <a:pt x="120" y="50"/>
                    </a:cubicBezTo>
                    <a:cubicBezTo>
                      <a:pt x="120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2" y="71"/>
                      <a:pt x="59" y="73"/>
                      <a:pt x="56" y="74"/>
                    </a:cubicBezTo>
                    <a:cubicBezTo>
                      <a:pt x="56" y="74"/>
                      <a:pt x="51" y="75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0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6" y="62"/>
                      <a:pt x="70" y="64"/>
                    </a:cubicBezTo>
                    <a:cubicBezTo>
                      <a:pt x="77" y="61"/>
                      <a:pt x="85" y="58"/>
                      <a:pt x="92" y="55"/>
                    </a:cubicBezTo>
                    <a:cubicBezTo>
                      <a:pt x="98" y="52"/>
                      <a:pt x="105" y="49"/>
                      <a:pt x="111" y="47"/>
                    </a:cubicBezTo>
                    <a:cubicBezTo>
                      <a:pt x="116" y="44"/>
                      <a:pt x="123" y="43"/>
                      <a:pt x="127" y="39"/>
                    </a:cubicBezTo>
                    <a:cubicBezTo>
                      <a:pt x="127" y="40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6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9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4" y="78"/>
                    </a:cubicBezTo>
                    <a:cubicBezTo>
                      <a:pt x="34" y="77"/>
                      <a:pt x="35" y="76"/>
                      <a:pt x="35" y="75"/>
                    </a:cubicBezTo>
                    <a:cubicBezTo>
                      <a:pt x="51" y="67"/>
                      <a:pt x="67" y="59"/>
                      <a:pt x="83" y="53"/>
                    </a:cubicBezTo>
                    <a:cubicBezTo>
                      <a:pt x="91" y="49"/>
                      <a:pt x="99" y="46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8"/>
                      <a:pt x="119" y="38"/>
                      <a:pt x="120" y="38"/>
                    </a:cubicBezTo>
                    <a:cubicBezTo>
                      <a:pt x="105" y="45"/>
                      <a:pt x="90" y="49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6" y="73"/>
                      <a:pt x="35" y="73"/>
                    </a:cubicBezTo>
                    <a:cubicBezTo>
                      <a:pt x="35" y="73"/>
                      <a:pt x="36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69"/>
                      <a:pt x="47" y="66"/>
                      <a:pt x="53" y="63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9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5"/>
                      <a:pt x="59" y="62"/>
                    </a:cubicBezTo>
                    <a:cubicBezTo>
                      <a:pt x="51" y="65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2" y="29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3"/>
                      <a:pt x="103" y="36"/>
                      <a:pt x="99" y="39"/>
                    </a:cubicBezTo>
                    <a:cubicBezTo>
                      <a:pt x="91" y="43"/>
                      <a:pt x="83" y="47"/>
                      <a:pt x="76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69"/>
                    </a:cubicBezTo>
                    <a:cubicBezTo>
                      <a:pt x="35" y="69"/>
                      <a:pt x="34" y="69"/>
                      <a:pt x="34" y="69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5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1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79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6"/>
                      <a:pt x="37" y="80"/>
                      <a:pt x="31" y="82"/>
                    </a:cubicBezTo>
                    <a:cubicBezTo>
                      <a:pt x="32" y="81"/>
                      <a:pt x="32" y="80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2"/>
                    </a:cubicBezTo>
                    <a:cubicBezTo>
                      <a:pt x="83" y="56"/>
                      <a:pt x="97" y="50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39"/>
                    </a:cubicBezTo>
                    <a:cubicBezTo>
                      <a:pt x="128" y="38"/>
                      <a:pt x="121" y="42"/>
                      <a:pt x="122" y="41"/>
                    </a:cubicBezTo>
                    <a:cubicBezTo>
                      <a:pt x="115" y="44"/>
                      <a:pt x="108" y="47"/>
                      <a:pt x="101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60" y="68"/>
                      <a:pt x="59" y="68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3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9" y="70"/>
                      <a:pt x="59" y="69"/>
                    </a:cubicBezTo>
                    <a:cubicBezTo>
                      <a:pt x="66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3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4"/>
                    </a:cubicBezTo>
                    <a:cubicBezTo>
                      <a:pt x="123" y="45"/>
                      <a:pt x="121" y="46"/>
                      <a:pt x="120" y="47"/>
                    </a:cubicBezTo>
                    <a:cubicBezTo>
                      <a:pt x="117" y="48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4"/>
                    </a:cubicBezTo>
                    <a:cubicBezTo>
                      <a:pt x="51" y="74"/>
                      <a:pt x="51" y="74"/>
                      <a:pt x="51" y="73"/>
                    </a:cubicBezTo>
                    <a:cubicBezTo>
                      <a:pt x="51" y="73"/>
                      <a:pt x="50" y="73"/>
                      <a:pt x="50" y="73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8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5"/>
                    </a:moveTo>
                    <a:cubicBezTo>
                      <a:pt x="83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2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2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5"/>
                    </a:cubicBezTo>
                    <a:close/>
                    <a:moveTo>
                      <a:pt x="110" y="69"/>
                    </a:moveTo>
                    <a:cubicBezTo>
                      <a:pt x="110" y="69"/>
                      <a:pt x="109" y="69"/>
                      <a:pt x="109" y="68"/>
                    </a:cubicBezTo>
                    <a:cubicBezTo>
                      <a:pt x="109" y="68"/>
                      <a:pt x="109" y="69"/>
                      <a:pt x="109" y="68"/>
                    </a:cubicBezTo>
                    <a:cubicBezTo>
                      <a:pt x="112" y="67"/>
                      <a:pt x="115" y="66"/>
                      <a:pt x="117" y="65"/>
                    </a:cubicBezTo>
                    <a:cubicBezTo>
                      <a:pt x="118" y="65"/>
                      <a:pt x="119" y="64"/>
                      <a:pt x="121" y="63"/>
                    </a:cubicBezTo>
                    <a:cubicBezTo>
                      <a:pt x="124" y="62"/>
                      <a:pt x="121" y="64"/>
                      <a:pt x="120" y="65"/>
                    </a:cubicBezTo>
                    <a:cubicBezTo>
                      <a:pt x="117" y="67"/>
                      <a:pt x="113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7"/>
                    </a:cubicBezTo>
                    <a:cubicBezTo>
                      <a:pt x="106" y="67"/>
                      <a:pt x="106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1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4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7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3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1"/>
                      <a:pt x="99" y="72"/>
                      <a:pt x="97" y="74"/>
                    </a:cubicBezTo>
                    <a:cubicBezTo>
                      <a:pt x="97" y="74"/>
                      <a:pt x="97" y="74"/>
                      <a:pt x="97" y="74"/>
                    </a:cubicBezTo>
                    <a:close/>
                    <a:moveTo>
                      <a:pt x="100" y="72"/>
                    </a:moveTo>
                    <a:cubicBezTo>
                      <a:pt x="102" y="71"/>
                      <a:pt x="104" y="71"/>
                      <a:pt x="105" y="70"/>
                    </a:cubicBezTo>
                    <a:cubicBezTo>
                      <a:pt x="105" y="70"/>
                      <a:pt x="105" y="71"/>
                      <a:pt x="105" y="72"/>
                    </a:cubicBezTo>
                    <a:cubicBezTo>
                      <a:pt x="104" y="72"/>
                      <a:pt x="103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80" y="80"/>
                      <a:pt x="79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3" y="73"/>
                      <a:pt x="105" y="72"/>
                    </a:cubicBezTo>
                    <a:cubicBezTo>
                      <a:pt x="104" y="74"/>
                      <a:pt x="101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6" y="69"/>
                      <a:pt x="117" y="69"/>
                    </a:cubicBezTo>
                    <a:cubicBezTo>
                      <a:pt x="116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69"/>
                      <a:pt x="111" y="69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7"/>
                    </a:moveTo>
                    <a:cubicBezTo>
                      <a:pt x="115" y="61"/>
                      <a:pt x="106" y="64"/>
                      <a:pt x="96" y="67"/>
                    </a:cubicBezTo>
                    <a:cubicBezTo>
                      <a:pt x="93" y="69"/>
                      <a:pt x="89" y="70"/>
                      <a:pt x="86" y="71"/>
                    </a:cubicBezTo>
                    <a:cubicBezTo>
                      <a:pt x="91" y="68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4" y="54"/>
                    </a:cubicBezTo>
                    <a:cubicBezTo>
                      <a:pt x="124" y="55"/>
                      <a:pt x="124" y="56"/>
                      <a:pt x="124" y="57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6"/>
                      <a:pt x="67" y="59"/>
                      <a:pt x="62" y="61"/>
                    </a:cubicBezTo>
                    <a:cubicBezTo>
                      <a:pt x="68" y="58"/>
                      <a:pt x="74" y="55"/>
                      <a:pt x="80" y="53"/>
                    </a:cubicBezTo>
                    <a:cubicBezTo>
                      <a:pt x="94" y="46"/>
                      <a:pt x="109" y="40"/>
                      <a:pt x="122" y="32"/>
                    </a:cubicBezTo>
                    <a:cubicBezTo>
                      <a:pt x="123" y="32"/>
                      <a:pt x="125" y="33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4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5" y="53"/>
                      <a:pt x="76" y="52"/>
                    </a:cubicBezTo>
                    <a:cubicBezTo>
                      <a:pt x="83" y="49"/>
                      <a:pt x="90" y="46"/>
                      <a:pt x="97" y="43"/>
                    </a:cubicBezTo>
                    <a:cubicBezTo>
                      <a:pt x="104" y="39"/>
                      <a:pt x="110" y="35"/>
                      <a:pt x="116" y="30"/>
                    </a:cubicBezTo>
                    <a:cubicBezTo>
                      <a:pt x="118" y="30"/>
                      <a:pt x="120" y="30"/>
                      <a:pt x="121" y="31"/>
                    </a:cubicBezTo>
                    <a:close/>
                    <a:moveTo>
                      <a:pt x="113" y="26"/>
                    </a:moveTo>
                    <a:cubicBezTo>
                      <a:pt x="113" y="26"/>
                      <a:pt x="113" y="26"/>
                      <a:pt x="113" y="26"/>
                    </a:cubicBezTo>
                    <a:cubicBezTo>
                      <a:pt x="104" y="29"/>
                      <a:pt x="97" y="33"/>
                      <a:pt x="89" y="37"/>
                    </a:cubicBezTo>
                    <a:cubicBezTo>
                      <a:pt x="81" y="40"/>
                      <a:pt x="73" y="43"/>
                      <a:pt x="65" y="47"/>
                    </a:cubicBezTo>
                    <a:cubicBezTo>
                      <a:pt x="56" y="52"/>
                      <a:pt x="47" y="56"/>
                      <a:pt x="39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0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7" y="25"/>
                      <a:pt x="113" y="19"/>
                    </a:cubicBezTo>
                    <a:cubicBezTo>
                      <a:pt x="113" y="22"/>
                      <a:pt x="113" y="24"/>
                      <a:pt x="113" y="26"/>
                    </a:cubicBezTo>
                    <a:close/>
                    <a:moveTo>
                      <a:pt x="112" y="18"/>
                    </a:moveTo>
                    <a:cubicBezTo>
                      <a:pt x="110" y="19"/>
                      <a:pt x="109" y="21"/>
                      <a:pt x="107" y="22"/>
                    </a:cubicBezTo>
                    <a:cubicBezTo>
                      <a:pt x="104" y="23"/>
                      <a:pt x="101" y="25"/>
                      <a:pt x="98" y="26"/>
                    </a:cubicBezTo>
                    <a:cubicBezTo>
                      <a:pt x="91" y="29"/>
                      <a:pt x="84" y="32"/>
                      <a:pt x="78" y="35"/>
                    </a:cubicBezTo>
                    <a:cubicBezTo>
                      <a:pt x="65" y="41"/>
                      <a:pt x="52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1"/>
                      <a:pt x="101" y="20"/>
                      <a:pt x="103" y="19"/>
                    </a:cubicBezTo>
                    <a:cubicBezTo>
                      <a:pt x="104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7" y="15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7"/>
                      <a:pt x="112" y="18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8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8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1" y="19"/>
                      <a:pt x="92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7"/>
                      <a:pt x="95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8"/>
                      <a:pt x="80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1" y="32"/>
                      <a:pt x="28" y="38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0"/>
                      <a:pt x="26" y="37"/>
                      <a:pt x="33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3"/>
                    </a:cubicBezTo>
                    <a:cubicBezTo>
                      <a:pt x="69" y="14"/>
                      <a:pt x="70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60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4"/>
                      <a:pt x="44" y="15"/>
                      <a:pt x="44" y="15"/>
                    </a:cubicBezTo>
                    <a:cubicBezTo>
                      <a:pt x="38" y="18"/>
                      <a:pt x="33" y="19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5"/>
                      <a:pt x="42" y="11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2"/>
                      <a:pt x="36" y="11"/>
                      <a:pt x="39" y="9"/>
                    </a:cubicBezTo>
                    <a:cubicBezTo>
                      <a:pt x="42" y="10"/>
                      <a:pt x="44" y="11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9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3" y="24"/>
                    </a:moveTo>
                    <a:cubicBezTo>
                      <a:pt x="19" y="25"/>
                      <a:pt x="16" y="27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1"/>
                    </a:cubicBezTo>
                    <a:cubicBezTo>
                      <a:pt x="21" y="22"/>
                      <a:pt x="22" y="23"/>
                      <a:pt x="23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1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8" name="Freeform 90"/>
              <p:cNvSpPr>
                <a:spLocks noEditPoints="1"/>
              </p:cNvSpPr>
              <p:nvPr/>
            </p:nvSpPr>
            <p:spPr bwMode="auto">
              <a:xfrm>
                <a:off x="1863343" y="3041299"/>
                <a:ext cx="519604" cy="647456"/>
              </a:xfrm>
              <a:custGeom>
                <a:avLst/>
                <a:gdLst>
                  <a:gd name="T0" fmla="*/ 196 w 268"/>
                  <a:gd name="T1" fmla="*/ 288 h 334"/>
                  <a:gd name="T2" fmla="*/ 192 w 268"/>
                  <a:gd name="T3" fmla="*/ 88 h 334"/>
                  <a:gd name="T4" fmla="*/ 172 w 268"/>
                  <a:gd name="T5" fmla="*/ 88 h 334"/>
                  <a:gd name="T6" fmla="*/ 201 w 268"/>
                  <a:gd name="T7" fmla="*/ 244 h 334"/>
                  <a:gd name="T8" fmla="*/ 263 w 268"/>
                  <a:gd name="T9" fmla="*/ 254 h 334"/>
                  <a:gd name="T10" fmla="*/ 211 w 268"/>
                  <a:gd name="T11" fmla="*/ 300 h 334"/>
                  <a:gd name="T12" fmla="*/ 246 w 268"/>
                  <a:gd name="T13" fmla="*/ 271 h 334"/>
                  <a:gd name="T14" fmla="*/ 245 w 268"/>
                  <a:gd name="T15" fmla="*/ 215 h 334"/>
                  <a:gd name="T16" fmla="*/ 204 w 268"/>
                  <a:gd name="T17" fmla="*/ 199 h 334"/>
                  <a:gd name="T18" fmla="*/ 210 w 268"/>
                  <a:gd name="T19" fmla="*/ 221 h 334"/>
                  <a:gd name="T20" fmla="*/ 206 w 268"/>
                  <a:gd name="T21" fmla="*/ 167 h 334"/>
                  <a:gd name="T22" fmla="*/ 238 w 268"/>
                  <a:gd name="T23" fmla="*/ 165 h 334"/>
                  <a:gd name="T24" fmla="*/ 219 w 268"/>
                  <a:gd name="T25" fmla="*/ 176 h 334"/>
                  <a:gd name="T26" fmla="*/ 203 w 268"/>
                  <a:gd name="T27" fmla="*/ 212 h 334"/>
                  <a:gd name="T28" fmla="*/ 216 w 268"/>
                  <a:gd name="T29" fmla="*/ 266 h 334"/>
                  <a:gd name="T30" fmla="*/ 231 w 268"/>
                  <a:gd name="T31" fmla="*/ 237 h 334"/>
                  <a:gd name="T32" fmla="*/ 207 w 268"/>
                  <a:gd name="T33" fmla="*/ 158 h 334"/>
                  <a:gd name="T34" fmla="*/ 159 w 268"/>
                  <a:gd name="T35" fmla="*/ 313 h 334"/>
                  <a:gd name="T36" fmla="*/ 133 w 268"/>
                  <a:gd name="T37" fmla="*/ 306 h 334"/>
                  <a:gd name="T38" fmla="*/ 166 w 268"/>
                  <a:gd name="T39" fmla="*/ 259 h 334"/>
                  <a:gd name="T40" fmla="*/ 156 w 268"/>
                  <a:gd name="T41" fmla="*/ 224 h 334"/>
                  <a:gd name="T42" fmla="*/ 98 w 268"/>
                  <a:gd name="T43" fmla="*/ 284 h 334"/>
                  <a:gd name="T44" fmla="*/ 109 w 268"/>
                  <a:gd name="T45" fmla="*/ 265 h 334"/>
                  <a:gd name="T46" fmla="*/ 169 w 268"/>
                  <a:gd name="T47" fmla="*/ 240 h 334"/>
                  <a:gd name="T48" fmla="*/ 174 w 268"/>
                  <a:gd name="T49" fmla="*/ 201 h 334"/>
                  <a:gd name="T50" fmla="*/ 130 w 268"/>
                  <a:gd name="T51" fmla="*/ 215 h 334"/>
                  <a:gd name="T52" fmla="*/ 129 w 268"/>
                  <a:gd name="T53" fmla="*/ 194 h 334"/>
                  <a:gd name="T54" fmla="*/ 138 w 268"/>
                  <a:gd name="T55" fmla="*/ 178 h 334"/>
                  <a:gd name="T56" fmla="*/ 126 w 268"/>
                  <a:gd name="T57" fmla="*/ 191 h 334"/>
                  <a:gd name="T58" fmla="*/ 118 w 268"/>
                  <a:gd name="T59" fmla="*/ 184 h 334"/>
                  <a:gd name="T60" fmla="*/ 176 w 268"/>
                  <a:gd name="T61" fmla="*/ 167 h 334"/>
                  <a:gd name="T62" fmla="*/ 160 w 268"/>
                  <a:gd name="T63" fmla="*/ 174 h 334"/>
                  <a:gd name="T64" fmla="*/ 97 w 268"/>
                  <a:gd name="T65" fmla="*/ 201 h 334"/>
                  <a:gd name="T66" fmla="*/ 170 w 268"/>
                  <a:gd name="T67" fmla="*/ 256 h 334"/>
                  <a:gd name="T68" fmla="*/ 134 w 268"/>
                  <a:gd name="T69" fmla="*/ 304 h 334"/>
                  <a:gd name="T70" fmla="*/ 163 w 268"/>
                  <a:gd name="T71" fmla="*/ 304 h 334"/>
                  <a:gd name="T72" fmla="*/ 193 w 268"/>
                  <a:gd name="T73" fmla="*/ 312 h 334"/>
                  <a:gd name="T74" fmla="*/ 258 w 268"/>
                  <a:gd name="T75" fmla="*/ 275 h 334"/>
                  <a:gd name="T76" fmla="*/ 207 w 268"/>
                  <a:gd name="T77" fmla="*/ 260 h 334"/>
                  <a:gd name="T78" fmla="*/ 106 w 268"/>
                  <a:gd name="T79" fmla="*/ 133 h 334"/>
                  <a:gd name="T80" fmla="*/ 30 w 268"/>
                  <a:gd name="T81" fmla="*/ 256 h 334"/>
                  <a:gd name="T82" fmla="*/ 48 w 268"/>
                  <a:gd name="T83" fmla="*/ 76 h 334"/>
                  <a:gd name="T84" fmla="*/ 121 w 268"/>
                  <a:gd name="T85" fmla="*/ 15 h 334"/>
                  <a:gd name="T86" fmla="*/ 99 w 268"/>
                  <a:gd name="T87" fmla="*/ 46 h 334"/>
                  <a:gd name="T88" fmla="*/ 139 w 268"/>
                  <a:gd name="T89" fmla="*/ 36 h 334"/>
                  <a:gd name="T90" fmla="*/ 38 w 268"/>
                  <a:gd name="T91" fmla="*/ 168 h 334"/>
                  <a:gd name="T92" fmla="*/ 14 w 268"/>
                  <a:gd name="T93" fmla="*/ 153 h 334"/>
                  <a:gd name="T94" fmla="*/ 41 w 268"/>
                  <a:gd name="T95" fmla="*/ 123 h 334"/>
                  <a:gd name="T96" fmla="*/ 34 w 268"/>
                  <a:gd name="T97" fmla="*/ 154 h 334"/>
                  <a:gd name="T98" fmla="*/ 37 w 268"/>
                  <a:gd name="T99" fmla="*/ 105 h 334"/>
                  <a:gd name="T100" fmla="*/ 35 w 268"/>
                  <a:gd name="T101" fmla="*/ 86 h 334"/>
                  <a:gd name="T102" fmla="*/ 23 w 268"/>
                  <a:gd name="T103" fmla="*/ 120 h 334"/>
                  <a:gd name="T104" fmla="*/ 27 w 268"/>
                  <a:gd name="T105" fmla="*/ 140 h 334"/>
                  <a:gd name="T106" fmla="*/ 21 w 268"/>
                  <a:gd name="T107" fmla="*/ 178 h 334"/>
                  <a:gd name="T108" fmla="*/ 8 w 268"/>
                  <a:gd name="T109" fmla="*/ 209 h 334"/>
                  <a:gd name="T110" fmla="*/ 19 w 268"/>
                  <a:gd name="T111" fmla="*/ 214 h 334"/>
                  <a:gd name="T112" fmla="*/ 36 w 268"/>
                  <a:gd name="T113" fmla="*/ 182 h 334"/>
                  <a:gd name="T114" fmla="*/ 9 w 268"/>
                  <a:gd name="T115" fmla="*/ 205 h 334"/>
                  <a:gd name="T116" fmla="*/ 31 w 268"/>
                  <a:gd name="T117" fmla="*/ 230 h 334"/>
                  <a:gd name="T118" fmla="*/ 33 w 268"/>
                  <a:gd name="T119" fmla="*/ 250 h 334"/>
                  <a:gd name="T120" fmla="*/ 145 w 268"/>
                  <a:gd name="T121" fmla="*/ 30 h 334"/>
                  <a:gd name="T122" fmla="*/ 5 w 268"/>
                  <a:gd name="T123" fmla="*/ 257 h 334"/>
                  <a:gd name="T124" fmla="*/ 80 w 268"/>
                  <a:gd name="T125" fmla="*/ 294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4">
                    <a:moveTo>
                      <a:pt x="261" y="170"/>
                    </a:moveTo>
                    <a:cubicBezTo>
                      <a:pt x="261" y="170"/>
                      <a:pt x="261" y="170"/>
                      <a:pt x="261" y="169"/>
                    </a:cubicBezTo>
                    <a:cubicBezTo>
                      <a:pt x="261" y="168"/>
                      <a:pt x="261" y="166"/>
                      <a:pt x="261" y="164"/>
                    </a:cubicBezTo>
                    <a:cubicBezTo>
                      <a:pt x="259" y="151"/>
                      <a:pt x="256" y="139"/>
                      <a:pt x="251" y="127"/>
                    </a:cubicBezTo>
                    <a:cubicBezTo>
                      <a:pt x="250" y="124"/>
                      <a:pt x="249" y="121"/>
                      <a:pt x="248" y="119"/>
                    </a:cubicBezTo>
                    <a:cubicBezTo>
                      <a:pt x="248" y="119"/>
                      <a:pt x="248" y="118"/>
                      <a:pt x="247" y="118"/>
                    </a:cubicBezTo>
                    <a:cubicBezTo>
                      <a:pt x="238" y="98"/>
                      <a:pt x="223" y="82"/>
                      <a:pt x="206" y="68"/>
                    </a:cubicBezTo>
                    <a:cubicBezTo>
                      <a:pt x="190" y="56"/>
                      <a:pt x="172" y="47"/>
                      <a:pt x="153" y="42"/>
                    </a:cubicBezTo>
                    <a:cubicBezTo>
                      <a:pt x="152" y="38"/>
                      <a:pt x="152" y="33"/>
                      <a:pt x="148" y="29"/>
                    </a:cubicBezTo>
                    <a:cubicBezTo>
                      <a:pt x="144" y="25"/>
                      <a:pt x="138" y="26"/>
                      <a:pt x="132" y="24"/>
                    </a:cubicBezTo>
                    <a:cubicBezTo>
                      <a:pt x="124" y="23"/>
                      <a:pt x="124" y="10"/>
                      <a:pt x="118" y="6"/>
                    </a:cubicBezTo>
                    <a:cubicBezTo>
                      <a:pt x="110" y="0"/>
                      <a:pt x="103" y="8"/>
                      <a:pt x="100" y="14"/>
                    </a:cubicBezTo>
                    <a:cubicBezTo>
                      <a:pt x="97" y="19"/>
                      <a:pt x="93" y="24"/>
                      <a:pt x="91" y="30"/>
                    </a:cubicBezTo>
                    <a:cubicBezTo>
                      <a:pt x="88" y="36"/>
                      <a:pt x="89" y="41"/>
                      <a:pt x="90" y="47"/>
                    </a:cubicBezTo>
                    <a:cubicBezTo>
                      <a:pt x="90" y="47"/>
                      <a:pt x="90" y="47"/>
                      <a:pt x="90" y="47"/>
                    </a:cubicBezTo>
                    <a:cubicBezTo>
                      <a:pt x="76" y="49"/>
                      <a:pt x="64" y="52"/>
                      <a:pt x="53" y="59"/>
                    </a:cubicBezTo>
                    <a:cubicBezTo>
                      <a:pt x="43" y="66"/>
                      <a:pt x="36" y="76"/>
                      <a:pt x="32" y="86"/>
                    </a:cubicBezTo>
                    <a:cubicBezTo>
                      <a:pt x="26" y="99"/>
                      <a:pt x="23" y="113"/>
                      <a:pt x="19" y="127"/>
                    </a:cubicBezTo>
                    <a:cubicBezTo>
                      <a:pt x="14" y="142"/>
                      <a:pt x="10" y="157"/>
                      <a:pt x="8" y="172"/>
                    </a:cubicBezTo>
                    <a:cubicBezTo>
                      <a:pt x="5" y="187"/>
                      <a:pt x="5" y="201"/>
                      <a:pt x="5" y="216"/>
                    </a:cubicBezTo>
                    <a:cubicBezTo>
                      <a:pt x="5" y="224"/>
                      <a:pt x="3" y="231"/>
                      <a:pt x="2" y="239"/>
                    </a:cubicBezTo>
                    <a:cubicBezTo>
                      <a:pt x="0" y="245"/>
                      <a:pt x="0" y="251"/>
                      <a:pt x="1" y="257"/>
                    </a:cubicBezTo>
                    <a:cubicBezTo>
                      <a:pt x="3" y="262"/>
                      <a:pt x="8" y="267"/>
                      <a:pt x="13" y="268"/>
                    </a:cubicBezTo>
                    <a:cubicBezTo>
                      <a:pt x="13" y="269"/>
                      <a:pt x="13" y="269"/>
                      <a:pt x="13" y="269"/>
                    </a:cubicBezTo>
                    <a:cubicBezTo>
                      <a:pt x="15" y="276"/>
                      <a:pt x="18" y="284"/>
                      <a:pt x="25" y="287"/>
                    </a:cubicBezTo>
                    <a:cubicBezTo>
                      <a:pt x="32" y="290"/>
                      <a:pt x="42" y="284"/>
                      <a:pt x="48" y="290"/>
                    </a:cubicBezTo>
                    <a:cubicBezTo>
                      <a:pt x="48" y="291"/>
                      <a:pt x="48" y="291"/>
                      <a:pt x="48" y="291"/>
                    </a:cubicBezTo>
                    <a:cubicBezTo>
                      <a:pt x="49" y="291"/>
                      <a:pt x="49" y="292"/>
                      <a:pt x="49" y="292"/>
                    </a:cubicBezTo>
                    <a:cubicBezTo>
                      <a:pt x="55" y="301"/>
                      <a:pt x="61" y="309"/>
                      <a:pt x="70" y="315"/>
                    </a:cubicBezTo>
                    <a:cubicBezTo>
                      <a:pt x="87" y="327"/>
                      <a:pt x="109" y="329"/>
                      <a:pt x="130" y="330"/>
                    </a:cubicBezTo>
                    <a:cubicBezTo>
                      <a:pt x="144" y="330"/>
                      <a:pt x="159" y="330"/>
                      <a:pt x="173" y="331"/>
                    </a:cubicBezTo>
                    <a:cubicBezTo>
                      <a:pt x="188" y="332"/>
                      <a:pt x="201" y="334"/>
                      <a:pt x="215" y="329"/>
                    </a:cubicBezTo>
                    <a:cubicBezTo>
                      <a:pt x="235" y="321"/>
                      <a:pt x="250" y="302"/>
                      <a:pt x="258" y="283"/>
                    </a:cubicBezTo>
                    <a:cubicBezTo>
                      <a:pt x="262" y="272"/>
                      <a:pt x="265" y="261"/>
                      <a:pt x="266" y="250"/>
                    </a:cubicBezTo>
                    <a:cubicBezTo>
                      <a:pt x="268" y="235"/>
                      <a:pt x="265" y="219"/>
                      <a:pt x="264" y="204"/>
                    </a:cubicBezTo>
                    <a:cubicBezTo>
                      <a:pt x="262" y="193"/>
                      <a:pt x="262" y="182"/>
                      <a:pt x="261" y="170"/>
                    </a:cubicBezTo>
                    <a:close/>
                    <a:moveTo>
                      <a:pt x="261" y="264"/>
                    </a:moveTo>
                    <a:cubicBezTo>
                      <a:pt x="261" y="264"/>
                      <a:pt x="261" y="263"/>
                      <a:pt x="261" y="264"/>
                    </a:cubicBezTo>
                    <a:cubicBezTo>
                      <a:pt x="256" y="265"/>
                      <a:pt x="250" y="268"/>
                      <a:pt x="245" y="270"/>
                    </a:cubicBezTo>
                    <a:cubicBezTo>
                      <a:pt x="239" y="272"/>
                      <a:pt x="233" y="275"/>
                      <a:pt x="227" y="277"/>
                    </a:cubicBezTo>
                    <a:cubicBezTo>
                      <a:pt x="221" y="279"/>
                      <a:pt x="215" y="281"/>
                      <a:pt x="209" y="283"/>
                    </a:cubicBezTo>
                    <a:cubicBezTo>
                      <a:pt x="205" y="285"/>
                      <a:pt x="200" y="286"/>
                      <a:pt x="196" y="288"/>
                    </a:cubicBezTo>
                    <a:cubicBezTo>
                      <a:pt x="196" y="287"/>
                      <a:pt x="196" y="286"/>
                      <a:pt x="197" y="285"/>
                    </a:cubicBezTo>
                    <a:cubicBezTo>
                      <a:pt x="202" y="284"/>
                      <a:pt x="206" y="282"/>
                      <a:pt x="211" y="280"/>
                    </a:cubicBezTo>
                    <a:cubicBezTo>
                      <a:pt x="217" y="278"/>
                      <a:pt x="224" y="277"/>
                      <a:pt x="230" y="275"/>
                    </a:cubicBezTo>
                    <a:cubicBezTo>
                      <a:pt x="236" y="274"/>
                      <a:pt x="241" y="272"/>
                      <a:pt x="246" y="269"/>
                    </a:cubicBezTo>
                    <a:cubicBezTo>
                      <a:pt x="251" y="267"/>
                      <a:pt x="257" y="265"/>
                      <a:pt x="261" y="263"/>
                    </a:cubicBezTo>
                    <a:cubicBezTo>
                      <a:pt x="261" y="263"/>
                      <a:pt x="261" y="263"/>
                      <a:pt x="261" y="264"/>
                    </a:cubicBezTo>
                    <a:close/>
                    <a:moveTo>
                      <a:pt x="260" y="269"/>
                    </a:moveTo>
                    <a:cubicBezTo>
                      <a:pt x="260" y="269"/>
                      <a:pt x="259" y="269"/>
                      <a:pt x="259" y="269"/>
                    </a:cubicBezTo>
                    <a:cubicBezTo>
                      <a:pt x="255" y="272"/>
                      <a:pt x="249" y="273"/>
                      <a:pt x="244" y="275"/>
                    </a:cubicBezTo>
                    <a:cubicBezTo>
                      <a:pt x="238" y="277"/>
                      <a:pt x="232" y="280"/>
                      <a:pt x="226" y="282"/>
                    </a:cubicBezTo>
                    <a:cubicBezTo>
                      <a:pt x="220" y="284"/>
                      <a:pt x="214" y="286"/>
                      <a:pt x="208" y="288"/>
                    </a:cubicBezTo>
                    <a:cubicBezTo>
                      <a:pt x="205" y="289"/>
                      <a:pt x="203" y="290"/>
                      <a:pt x="200" y="291"/>
                    </a:cubicBezTo>
                    <a:cubicBezTo>
                      <a:pt x="199" y="291"/>
                      <a:pt x="197" y="291"/>
                      <a:pt x="196" y="292"/>
                    </a:cubicBezTo>
                    <a:cubicBezTo>
                      <a:pt x="198" y="291"/>
                      <a:pt x="199" y="290"/>
                      <a:pt x="201" y="290"/>
                    </a:cubicBezTo>
                    <a:cubicBezTo>
                      <a:pt x="206" y="287"/>
                      <a:pt x="213" y="285"/>
                      <a:pt x="219" y="283"/>
                    </a:cubicBezTo>
                    <a:cubicBezTo>
                      <a:pt x="225" y="281"/>
                      <a:pt x="231" y="278"/>
                      <a:pt x="237" y="276"/>
                    </a:cubicBezTo>
                    <a:cubicBezTo>
                      <a:pt x="242" y="274"/>
                      <a:pt x="247" y="272"/>
                      <a:pt x="252" y="270"/>
                    </a:cubicBezTo>
                    <a:cubicBezTo>
                      <a:pt x="255" y="268"/>
                      <a:pt x="259" y="267"/>
                      <a:pt x="261" y="264"/>
                    </a:cubicBezTo>
                    <a:cubicBezTo>
                      <a:pt x="261" y="266"/>
                      <a:pt x="260" y="267"/>
                      <a:pt x="260" y="269"/>
                    </a:cubicBezTo>
                    <a:close/>
                    <a:moveTo>
                      <a:pt x="204" y="92"/>
                    </a:moveTo>
                    <a:cubicBezTo>
                      <a:pt x="206" y="93"/>
                      <a:pt x="209" y="94"/>
                      <a:pt x="211" y="95"/>
                    </a:cubicBezTo>
                    <a:cubicBezTo>
                      <a:pt x="209" y="94"/>
                      <a:pt x="207" y="93"/>
                      <a:pt x="204" y="93"/>
                    </a:cubicBezTo>
                    <a:cubicBezTo>
                      <a:pt x="204" y="93"/>
                      <a:pt x="204" y="92"/>
                      <a:pt x="203" y="92"/>
                    </a:cubicBezTo>
                    <a:cubicBezTo>
                      <a:pt x="203" y="92"/>
                      <a:pt x="204" y="92"/>
                      <a:pt x="204" y="92"/>
                    </a:cubicBezTo>
                    <a:close/>
                    <a:moveTo>
                      <a:pt x="201" y="92"/>
                    </a:moveTo>
                    <a:cubicBezTo>
                      <a:pt x="201" y="92"/>
                      <a:pt x="200" y="91"/>
                      <a:pt x="200" y="91"/>
                    </a:cubicBezTo>
                    <a:cubicBezTo>
                      <a:pt x="200" y="91"/>
                      <a:pt x="200" y="91"/>
                      <a:pt x="200" y="90"/>
                    </a:cubicBezTo>
                    <a:cubicBezTo>
                      <a:pt x="200" y="90"/>
                      <a:pt x="200" y="90"/>
                      <a:pt x="200" y="90"/>
                    </a:cubicBezTo>
                    <a:cubicBezTo>
                      <a:pt x="200" y="90"/>
                      <a:pt x="201" y="91"/>
                      <a:pt x="201" y="91"/>
                    </a:cubicBezTo>
                    <a:cubicBezTo>
                      <a:pt x="201" y="91"/>
                      <a:pt x="201" y="91"/>
                      <a:pt x="201" y="92"/>
                    </a:cubicBezTo>
                    <a:close/>
                    <a:moveTo>
                      <a:pt x="197" y="90"/>
                    </a:moveTo>
                    <a:cubicBezTo>
                      <a:pt x="197" y="90"/>
                      <a:pt x="197" y="90"/>
                      <a:pt x="196" y="90"/>
                    </a:cubicBezTo>
                    <a:cubicBezTo>
                      <a:pt x="196" y="90"/>
                      <a:pt x="197" y="90"/>
                      <a:pt x="197" y="90"/>
                    </a:cubicBezTo>
                    <a:cubicBezTo>
                      <a:pt x="197" y="90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90"/>
                      <a:pt x="197" y="90"/>
                      <a:pt x="197" y="90"/>
                    </a:cubicBezTo>
                    <a:cubicBezTo>
                      <a:pt x="197" y="90"/>
                      <a:pt x="197" y="90"/>
                      <a:pt x="197" y="90"/>
                    </a:cubicBezTo>
                    <a:close/>
                    <a:moveTo>
                      <a:pt x="194" y="90"/>
                    </a:moveTo>
                    <a:cubicBezTo>
                      <a:pt x="193" y="90"/>
                      <a:pt x="192" y="89"/>
                      <a:pt x="192" y="89"/>
                    </a:cubicBezTo>
                    <a:cubicBezTo>
                      <a:pt x="192" y="89"/>
                      <a:pt x="192" y="89"/>
                      <a:pt x="192" y="88"/>
                    </a:cubicBezTo>
                    <a:cubicBezTo>
                      <a:pt x="192" y="88"/>
                      <a:pt x="193" y="88"/>
                      <a:pt x="194" y="89"/>
                    </a:cubicBezTo>
                    <a:cubicBezTo>
                      <a:pt x="194" y="89"/>
                      <a:pt x="194" y="89"/>
                      <a:pt x="194" y="90"/>
                    </a:cubicBezTo>
                    <a:cubicBezTo>
                      <a:pt x="194" y="90"/>
                      <a:pt x="194" y="90"/>
                      <a:pt x="194" y="90"/>
                    </a:cubicBezTo>
                    <a:close/>
                    <a:moveTo>
                      <a:pt x="189" y="89"/>
                    </a:moveTo>
                    <a:cubicBezTo>
                      <a:pt x="188" y="89"/>
                      <a:pt x="188" y="89"/>
                      <a:pt x="187" y="89"/>
                    </a:cubicBezTo>
                    <a:cubicBezTo>
                      <a:pt x="187" y="88"/>
                      <a:pt x="187" y="88"/>
                      <a:pt x="187" y="88"/>
                    </a:cubicBezTo>
                    <a:cubicBezTo>
                      <a:pt x="188" y="88"/>
                      <a:pt x="188" y="88"/>
                      <a:pt x="189" y="88"/>
                    </a:cubicBezTo>
                    <a:cubicBezTo>
                      <a:pt x="189" y="88"/>
                      <a:pt x="189" y="88"/>
                      <a:pt x="189" y="89"/>
                    </a:cubicBezTo>
                    <a:close/>
                    <a:moveTo>
                      <a:pt x="184" y="87"/>
                    </a:move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3" y="88"/>
                      <a:pt x="183" y="88"/>
                    </a:cubicBezTo>
                    <a:cubicBezTo>
                      <a:pt x="183" y="88"/>
                      <a:pt x="183" y="88"/>
                      <a:pt x="183" y="87"/>
                    </a:cubicBezTo>
                    <a:cubicBezTo>
                      <a:pt x="183" y="87"/>
                      <a:pt x="184" y="87"/>
                      <a:pt x="184" y="87"/>
                    </a:cubicBezTo>
                    <a:close/>
                    <a:moveTo>
                      <a:pt x="180" y="87"/>
                    </a:moveTo>
                    <a:cubicBezTo>
                      <a:pt x="180" y="87"/>
                      <a:pt x="180" y="87"/>
                      <a:pt x="180" y="87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7"/>
                      <a:pt x="179" y="87"/>
                    </a:cubicBezTo>
                    <a:cubicBezTo>
                      <a:pt x="179" y="87"/>
                      <a:pt x="179" y="87"/>
                      <a:pt x="179" y="87"/>
                    </a:cubicBezTo>
                    <a:cubicBezTo>
                      <a:pt x="179" y="87"/>
                      <a:pt x="180" y="87"/>
                      <a:pt x="180" y="87"/>
                    </a:cubicBezTo>
                    <a:close/>
                    <a:moveTo>
                      <a:pt x="176" y="88"/>
                    </a:move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5" y="88"/>
                      <a:pt x="175" y="88"/>
                    </a:cubicBezTo>
                    <a:cubicBezTo>
                      <a:pt x="175" y="88"/>
                      <a:pt x="175" y="88"/>
                      <a:pt x="175" y="88"/>
                    </a:cubicBezTo>
                    <a:cubicBezTo>
                      <a:pt x="175" y="88"/>
                      <a:pt x="176" y="88"/>
                      <a:pt x="176" y="88"/>
                    </a:cubicBezTo>
                    <a:close/>
                    <a:moveTo>
                      <a:pt x="172" y="88"/>
                    </a:moveTo>
                    <a:cubicBezTo>
                      <a:pt x="172" y="88"/>
                      <a:pt x="172" y="89"/>
                      <a:pt x="172" y="89"/>
                    </a:cubicBezTo>
                    <a:cubicBezTo>
                      <a:pt x="172" y="89"/>
                      <a:pt x="172" y="89"/>
                      <a:pt x="172" y="89"/>
                    </a:cubicBezTo>
                    <a:cubicBezTo>
                      <a:pt x="172" y="89"/>
                      <a:pt x="171" y="89"/>
                      <a:pt x="171" y="89"/>
                    </a:cubicBezTo>
                    <a:cubicBezTo>
                      <a:pt x="171" y="89"/>
                      <a:pt x="171" y="89"/>
                      <a:pt x="171" y="89"/>
                    </a:cubicBezTo>
                    <a:cubicBezTo>
                      <a:pt x="171" y="88"/>
                      <a:pt x="172" y="88"/>
                      <a:pt x="172" y="88"/>
                    </a:cubicBezTo>
                    <a:close/>
                    <a:moveTo>
                      <a:pt x="166" y="102"/>
                    </a:moveTo>
                    <a:cubicBezTo>
                      <a:pt x="166" y="99"/>
                      <a:pt x="167" y="96"/>
                      <a:pt x="168" y="94"/>
                    </a:cubicBezTo>
                    <a:cubicBezTo>
                      <a:pt x="168" y="96"/>
                      <a:pt x="169" y="99"/>
                      <a:pt x="169" y="101"/>
                    </a:cubicBezTo>
                    <a:cubicBezTo>
                      <a:pt x="170" y="105"/>
                      <a:pt x="171" y="110"/>
                      <a:pt x="168" y="113"/>
                    </a:cubicBezTo>
                    <a:cubicBezTo>
                      <a:pt x="166" y="116"/>
                      <a:pt x="165" y="110"/>
                      <a:pt x="165" y="109"/>
                    </a:cubicBezTo>
                    <a:cubicBezTo>
                      <a:pt x="165" y="107"/>
                      <a:pt x="165" y="104"/>
                      <a:pt x="166" y="102"/>
                    </a:cubicBezTo>
                    <a:close/>
                    <a:moveTo>
                      <a:pt x="171" y="94"/>
                    </a:moveTo>
                    <a:cubicBezTo>
                      <a:pt x="175" y="96"/>
                      <a:pt x="178" y="98"/>
                      <a:pt x="181" y="101"/>
                    </a:cubicBezTo>
                    <a:cubicBezTo>
                      <a:pt x="183" y="103"/>
                      <a:pt x="185" y="105"/>
                      <a:pt x="186" y="108"/>
                    </a:cubicBezTo>
                    <a:cubicBezTo>
                      <a:pt x="187" y="110"/>
                      <a:pt x="184" y="113"/>
                      <a:pt x="182" y="113"/>
                    </a:cubicBezTo>
                    <a:cubicBezTo>
                      <a:pt x="178" y="114"/>
                      <a:pt x="175" y="106"/>
                      <a:pt x="174" y="103"/>
                    </a:cubicBezTo>
                    <a:cubicBezTo>
                      <a:pt x="173" y="100"/>
                      <a:pt x="172" y="97"/>
                      <a:pt x="171" y="94"/>
                    </a:cubicBezTo>
                    <a:close/>
                    <a:moveTo>
                      <a:pt x="168" y="86"/>
                    </a:moveTo>
                    <a:cubicBezTo>
                      <a:pt x="168" y="85"/>
                      <a:pt x="169" y="85"/>
                      <a:pt x="170" y="85"/>
                    </a:cubicBezTo>
                    <a:cubicBezTo>
                      <a:pt x="171" y="85"/>
                      <a:pt x="171" y="85"/>
                      <a:pt x="171" y="85"/>
                    </a:cubicBezTo>
                    <a:cubicBezTo>
                      <a:pt x="170" y="85"/>
                      <a:pt x="169" y="86"/>
                      <a:pt x="168" y="86"/>
                    </a:cubicBezTo>
                    <a:close/>
                    <a:moveTo>
                      <a:pt x="165" y="90"/>
                    </a:moveTo>
                    <a:cubicBezTo>
                      <a:pt x="165" y="90"/>
                      <a:pt x="165" y="90"/>
                      <a:pt x="165" y="90"/>
                    </a:cubicBezTo>
                    <a:cubicBezTo>
                      <a:pt x="163" y="90"/>
                      <a:pt x="161" y="91"/>
                      <a:pt x="160" y="91"/>
                    </a:cubicBezTo>
                    <a:cubicBezTo>
                      <a:pt x="161" y="91"/>
                      <a:pt x="163" y="90"/>
                      <a:pt x="165" y="90"/>
                    </a:cubicBezTo>
                    <a:close/>
                    <a:moveTo>
                      <a:pt x="134" y="164"/>
                    </a:move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6"/>
                      <a:pt x="133" y="166"/>
                      <a:pt x="133" y="166"/>
                    </a:cubicBezTo>
                    <a:cubicBezTo>
                      <a:pt x="133" y="166"/>
                      <a:pt x="133" y="165"/>
                      <a:pt x="133" y="165"/>
                    </a:cubicBezTo>
                    <a:cubicBezTo>
                      <a:pt x="133" y="165"/>
                      <a:pt x="134" y="164"/>
                      <a:pt x="134" y="164"/>
                    </a:cubicBezTo>
                    <a:close/>
                    <a:moveTo>
                      <a:pt x="262" y="215"/>
                    </a:moveTo>
                    <a:cubicBezTo>
                      <a:pt x="262" y="215"/>
                      <a:pt x="262" y="215"/>
                      <a:pt x="262" y="215"/>
                    </a:cubicBezTo>
                    <a:cubicBezTo>
                      <a:pt x="251" y="221"/>
                      <a:pt x="240" y="225"/>
                      <a:pt x="229" y="230"/>
                    </a:cubicBezTo>
                    <a:cubicBezTo>
                      <a:pt x="224" y="232"/>
                      <a:pt x="218" y="235"/>
                      <a:pt x="213" y="237"/>
                    </a:cubicBezTo>
                    <a:cubicBezTo>
                      <a:pt x="211" y="239"/>
                      <a:pt x="208" y="240"/>
                      <a:pt x="206" y="241"/>
                    </a:cubicBezTo>
                    <a:cubicBezTo>
                      <a:pt x="204" y="242"/>
                      <a:pt x="203" y="242"/>
                      <a:pt x="201" y="243"/>
                    </a:cubicBezTo>
                    <a:cubicBezTo>
                      <a:pt x="202" y="243"/>
                      <a:pt x="203" y="242"/>
                      <a:pt x="204" y="241"/>
                    </a:cubicBezTo>
                    <a:cubicBezTo>
                      <a:pt x="209" y="239"/>
                      <a:pt x="213" y="236"/>
                      <a:pt x="218" y="234"/>
                    </a:cubicBezTo>
                    <a:cubicBezTo>
                      <a:pt x="224" y="231"/>
                      <a:pt x="229" y="229"/>
                      <a:pt x="234" y="227"/>
                    </a:cubicBezTo>
                    <a:cubicBezTo>
                      <a:pt x="243" y="222"/>
                      <a:pt x="254" y="218"/>
                      <a:pt x="261" y="212"/>
                    </a:cubicBezTo>
                    <a:cubicBezTo>
                      <a:pt x="262" y="213"/>
                      <a:pt x="262" y="214"/>
                      <a:pt x="262" y="215"/>
                    </a:cubicBezTo>
                    <a:close/>
                    <a:moveTo>
                      <a:pt x="262" y="221"/>
                    </a:moveTo>
                    <a:cubicBezTo>
                      <a:pt x="262" y="221"/>
                      <a:pt x="262" y="221"/>
                      <a:pt x="262" y="221"/>
                    </a:cubicBezTo>
                    <a:cubicBezTo>
                      <a:pt x="252" y="225"/>
                      <a:pt x="241" y="229"/>
                      <a:pt x="230" y="232"/>
                    </a:cubicBezTo>
                    <a:cubicBezTo>
                      <a:pt x="220" y="236"/>
                      <a:pt x="210" y="241"/>
                      <a:pt x="201" y="245"/>
                    </a:cubicBezTo>
                    <a:cubicBezTo>
                      <a:pt x="201" y="245"/>
                      <a:pt x="201" y="244"/>
                      <a:pt x="201" y="244"/>
                    </a:cubicBezTo>
                    <a:cubicBezTo>
                      <a:pt x="205" y="242"/>
                      <a:pt x="209" y="240"/>
                      <a:pt x="214" y="238"/>
                    </a:cubicBezTo>
                    <a:cubicBezTo>
                      <a:pt x="219" y="235"/>
                      <a:pt x="224" y="233"/>
                      <a:pt x="230" y="231"/>
                    </a:cubicBezTo>
                    <a:cubicBezTo>
                      <a:pt x="240" y="226"/>
                      <a:pt x="252" y="222"/>
                      <a:pt x="262" y="216"/>
                    </a:cubicBezTo>
                    <a:cubicBezTo>
                      <a:pt x="262" y="216"/>
                      <a:pt x="262" y="216"/>
                      <a:pt x="262" y="216"/>
                    </a:cubicBezTo>
                    <a:cubicBezTo>
                      <a:pt x="262" y="218"/>
                      <a:pt x="262" y="219"/>
                      <a:pt x="262" y="221"/>
                    </a:cubicBezTo>
                    <a:close/>
                    <a:moveTo>
                      <a:pt x="263" y="231"/>
                    </a:moveTo>
                    <a:cubicBezTo>
                      <a:pt x="263" y="231"/>
                      <a:pt x="263" y="231"/>
                      <a:pt x="263" y="231"/>
                    </a:cubicBezTo>
                    <a:cubicBezTo>
                      <a:pt x="252" y="235"/>
                      <a:pt x="241" y="240"/>
                      <a:pt x="229" y="243"/>
                    </a:cubicBezTo>
                    <a:cubicBezTo>
                      <a:pt x="224" y="245"/>
                      <a:pt x="219" y="246"/>
                      <a:pt x="214" y="248"/>
                    </a:cubicBezTo>
                    <a:cubicBezTo>
                      <a:pt x="212" y="249"/>
                      <a:pt x="209" y="251"/>
                      <a:pt x="207" y="252"/>
                    </a:cubicBezTo>
                    <a:cubicBezTo>
                      <a:pt x="207" y="251"/>
                      <a:pt x="208" y="251"/>
                      <a:pt x="209" y="251"/>
                    </a:cubicBezTo>
                    <a:cubicBezTo>
                      <a:pt x="211" y="249"/>
                      <a:pt x="213" y="248"/>
                      <a:pt x="216" y="247"/>
                    </a:cubicBezTo>
                    <a:cubicBezTo>
                      <a:pt x="221" y="244"/>
                      <a:pt x="227" y="242"/>
                      <a:pt x="232" y="239"/>
                    </a:cubicBezTo>
                    <a:cubicBezTo>
                      <a:pt x="243" y="235"/>
                      <a:pt x="253" y="231"/>
                      <a:pt x="263" y="226"/>
                    </a:cubicBezTo>
                    <a:cubicBezTo>
                      <a:pt x="263" y="228"/>
                      <a:pt x="263" y="229"/>
                      <a:pt x="263" y="231"/>
                    </a:cubicBezTo>
                    <a:close/>
                    <a:moveTo>
                      <a:pt x="263" y="249"/>
                    </a:moveTo>
                    <a:cubicBezTo>
                      <a:pt x="263" y="249"/>
                      <a:pt x="263" y="250"/>
                      <a:pt x="263" y="251"/>
                    </a:cubicBezTo>
                    <a:cubicBezTo>
                      <a:pt x="253" y="255"/>
                      <a:pt x="243" y="259"/>
                      <a:pt x="232" y="263"/>
                    </a:cubicBezTo>
                    <a:cubicBezTo>
                      <a:pt x="229" y="264"/>
                      <a:pt x="226" y="265"/>
                      <a:pt x="222" y="266"/>
                    </a:cubicBezTo>
                    <a:cubicBezTo>
                      <a:pt x="216" y="269"/>
                      <a:pt x="209" y="271"/>
                      <a:pt x="202" y="274"/>
                    </a:cubicBezTo>
                    <a:cubicBezTo>
                      <a:pt x="201" y="274"/>
                      <a:pt x="200" y="274"/>
                      <a:pt x="199" y="275"/>
                    </a:cubicBezTo>
                    <a:cubicBezTo>
                      <a:pt x="200" y="274"/>
                      <a:pt x="202" y="274"/>
                      <a:pt x="204" y="273"/>
                    </a:cubicBezTo>
                    <a:cubicBezTo>
                      <a:pt x="207" y="272"/>
                      <a:pt x="210" y="270"/>
                      <a:pt x="212" y="269"/>
                    </a:cubicBezTo>
                    <a:cubicBezTo>
                      <a:pt x="222" y="263"/>
                      <a:pt x="234" y="260"/>
                      <a:pt x="245" y="256"/>
                    </a:cubicBezTo>
                    <a:cubicBezTo>
                      <a:pt x="251" y="254"/>
                      <a:pt x="258" y="252"/>
                      <a:pt x="263" y="249"/>
                    </a:cubicBezTo>
                    <a:close/>
                    <a:moveTo>
                      <a:pt x="259" y="250"/>
                    </a:moveTo>
                    <a:cubicBezTo>
                      <a:pt x="259" y="250"/>
                      <a:pt x="260" y="250"/>
                      <a:pt x="260" y="250"/>
                    </a:cubicBezTo>
                    <a:cubicBezTo>
                      <a:pt x="260" y="250"/>
                      <a:pt x="259" y="250"/>
                      <a:pt x="259" y="250"/>
                    </a:cubicBezTo>
                    <a:close/>
                    <a:moveTo>
                      <a:pt x="260" y="250"/>
                    </a:moveTo>
                    <a:cubicBezTo>
                      <a:pt x="260" y="249"/>
                      <a:pt x="261" y="249"/>
                      <a:pt x="261" y="249"/>
                    </a:cubicBezTo>
                    <a:cubicBezTo>
                      <a:pt x="261" y="249"/>
                      <a:pt x="260" y="249"/>
                      <a:pt x="260" y="250"/>
                    </a:cubicBezTo>
                    <a:close/>
                    <a:moveTo>
                      <a:pt x="263" y="254"/>
                    </a:moveTo>
                    <a:cubicBezTo>
                      <a:pt x="249" y="261"/>
                      <a:pt x="235" y="266"/>
                      <a:pt x="221" y="271"/>
                    </a:cubicBezTo>
                    <a:cubicBezTo>
                      <a:pt x="214" y="273"/>
                      <a:pt x="207" y="275"/>
                      <a:pt x="200" y="277"/>
                    </a:cubicBezTo>
                    <a:cubicBezTo>
                      <a:pt x="197" y="278"/>
                      <a:pt x="200" y="277"/>
                      <a:pt x="200" y="277"/>
                    </a:cubicBezTo>
                    <a:cubicBezTo>
                      <a:pt x="202" y="276"/>
                      <a:pt x="204" y="275"/>
                      <a:pt x="205" y="275"/>
                    </a:cubicBezTo>
                    <a:cubicBezTo>
                      <a:pt x="208" y="274"/>
                      <a:pt x="211" y="272"/>
                      <a:pt x="214" y="271"/>
                    </a:cubicBezTo>
                    <a:cubicBezTo>
                      <a:pt x="221" y="269"/>
                      <a:pt x="227" y="266"/>
                      <a:pt x="233" y="264"/>
                    </a:cubicBezTo>
                    <a:cubicBezTo>
                      <a:pt x="243" y="261"/>
                      <a:pt x="252" y="257"/>
                      <a:pt x="261" y="253"/>
                    </a:cubicBezTo>
                    <a:cubicBezTo>
                      <a:pt x="262" y="253"/>
                      <a:pt x="262" y="253"/>
                      <a:pt x="262" y="252"/>
                    </a:cubicBezTo>
                    <a:cubicBezTo>
                      <a:pt x="263" y="252"/>
                      <a:pt x="263" y="252"/>
                      <a:pt x="263" y="252"/>
                    </a:cubicBezTo>
                    <a:cubicBezTo>
                      <a:pt x="263" y="253"/>
                      <a:pt x="263" y="253"/>
                      <a:pt x="263" y="254"/>
                    </a:cubicBezTo>
                    <a:close/>
                    <a:moveTo>
                      <a:pt x="231" y="270"/>
                    </a:moveTo>
                    <a:cubicBezTo>
                      <a:pt x="240" y="267"/>
                      <a:pt x="250" y="264"/>
                      <a:pt x="259" y="259"/>
                    </a:cubicBezTo>
                    <a:cubicBezTo>
                      <a:pt x="261" y="259"/>
                      <a:pt x="261" y="259"/>
                      <a:pt x="261" y="259"/>
                    </a:cubicBezTo>
                    <a:cubicBezTo>
                      <a:pt x="261" y="258"/>
                      <a:pt x="262" y="258"/>
                      <a:pt x="262" y="258"/>
                    </a:cubicBezTo>
                    <a:cubicBezTo>
                      <a:pt x="262" y="259"/>
                      <a:pt x="262" y="260"/>
                      <a:pt x="262" y="262"/>
                    </a:cubicBezTo>
                    <a:cubicBezTo>
                      <a:pt x="257" y="264"/>
                      <a:pt x="252" y="266"/>
                      <a:pt x="247" y="268"/>
                    </a:cubicBezTo>
                    <a:cubicBezTo>
                      <a:pt x="242" y="271"/>
                      <a:pt x="236" y="273"/>
                      <a:pt x="230" y="274"/>
                    </a:cubicBezTo>
                    <a:cubicBezTo>
                      <a:pt x="224" y="276"/>
                      <a:pt x="218" y="277"/>
                      <a:pt x="213" y="279"/>
                    </a:cubicBezTo>
                    <a:cubicBezTo>
                      <a:pt x="210" y="280"/>
                      <a:pt x="208" y="281"/>
                      <a:pt x="205" y="282"/>
                    </a:cubicBezTo>
                    <a:cubicBezTo>
                      <a:pt x="203" y="283"/>
                      <a:pt x="199" y="283"/>
                      <a:pt x="197" y="284"/>
                    </a:cubicBezTo>
                    <a:cubicBezTo>
                      <a:pt x="200" y="283"/>
                      <a:pt x="203" y="281"/>
                      <a:pt x="206" y="280"/>
                    </a:cubicBezTo>
                    <a:cubicBezTo>
                      <a:pt x="214" y="276"/>
                      <a:pt x="222" y="273"/>
                      <a:pt x="231" y="270"/>
                    </a:cubicBezTo>
                    <a:close/>
                    <a:moveTo>
                      <a:pt x="197" y="284"/>
                    </a:moveTo>
                    <a:cubicBezTo>
                      <a:pt x="197" y="284"/>
                      <a:pt x="197" y="283"/>
                      <a:pt x="197" y="283"/>
                    </a:cubicBezTo>
                    <a:cubicBezTo>
                      <a:pt x="198" y="282"/>
                      <a:pt x="200" y="282"/>
                      <a:pt x="201" y="281"/>
                    </a:cubicBezTo>
                    <a:cubicBezTo>
                      <a:pt x="199" y="282"/>
                      <a:pt x="198" y="283"/>
                      <a:pt x="197" y="284"/>
                    </a:cubicBezTo>
                    <a:close/>
                    <a:moveTo>
                      <a:pt x="194" y="308"/>
                    </a:moveTo>
                    <a:cubicBezTo>
                      <a:pt x="194" y="308"/>
                      <a:pt x="194" y="308"/>
                      <a:pt x="194" y="308"/>
                    </a:cubicBezTo>
                    <a:cubicBezTo>
                      <a:pt x="198" y="308"/>
                      <a:pt x="201" y="307"/>
                      <a:pt x="205" y="305"/>
                    </a:cubicBezTo>
                    <a:cubicBezTo>
                      <a:pt x="211" y="303"/>
                      <a:pt x="216" y="302"/>
                      <a:pt x="222" y="300"/>
                    </a:cubicBezTo>
                    <a:cubicBezTo>
                      <a:pt x="227" y="298"/>
                      <a:pt x="233" y="297"/>
                      <a:pt x="238" y="294"/>
                    </a:cubicBezTo>
                    <a:cubicBezTo>
                      <a:pt x="241" y="293"/>
                      <a:pt x="243" y="292"/>
                      <a:pt x="245" y="291"/>
                    </a:cubicBezTo>
                    <a:cubicBezTo>
                      <a:pt x="247" y="290"/>
                      <a:pt x="249" y="289"/>
                      <a:pt x="250" y="288"/>
                    </a:cubicBezTo>
                    <a:cubicBezTo>
                      <a:pt x="251" y="288"/>
                      <a:pt x="252" y="288"/>
                      <a:pt x="252" y="287"/>
                    </a:cubicBezTo>
                    <a:cubicBezTo>
                      <a:pt x="252" y="288"/>
                      <a:pt x="251" y="289"/>
                      <a:pt x="251" y="290"/>
                    </a:cubicBezTo>
                    <a:cubicBezTo>
                      <a:pt x="249" y="293"/>
                      <a:pt x="243" y="293"/>
                      <a:pt x="240" y="294"/>
                    </a:cubicBezTo>
                    <a:cubicBezTo>
                      <a:pt x="233" y="296"/>
                      <a:pt x="227" y="298"/>
                      <a:pt x="220" y="301"/>
                    </a:cubicBezTo>
                    <a:cubicBezTo>
                      <a:pt x="214" y="303"/>
                      <a:pt x="208" y="305"/>
                      <a:pt x="202" y="307"/>
                    </a:cubicBezTo>
                    <a:cubicBezTo>
                      <a:pt x="199" y="308"/>
                      <a:pt x="196" y="308"/>
                      <a:pt x="193" y="310"/>
                    </a:cubicBezTo>
                    <a:cubicBezTo>
                      <a:pt x="193" y="310"/>
                      <a:pt x="193" y="309"/>
                      <a:pt x="194" y="308"/>
                    </a:cubicBezTo>
                    <a:close/>
                    <a:moveTo>
                      <a:pt x="207" y="302"/>
                    </a:moveTo>
                    <a:cubicBezTo>
                      <a:pt x="213" y="300"/>
                      <a:pt x="218" y="298"/>
                      <a:pt x="224" y="297"/>
                    </a:cubicBezTo>
                    <a:cubicBezTo>
                      <a:pt x="229" y="295"/>
                      <a:pt x="234" y="294"/>
                      <a:pt x="240" y="292"/>
                    </a:cubicBezTo>
                    <a:cubicBezTo>
                      <a:pt x="240" y="292"/>
                      <a:pt x="241" y="292"/>
                      <a:pt x="242" y="292"/>
                    </a:cubicBezTo>
                    <a:cubicBezTo>
                      <a:pt x="236" y="295"/>
                      <a:pt x="231" y="296"/>
                      <a:pt x="225" y="298"/>
                    </a:cubicBezTo>
                    <a:cubicBezTo>
                      <a:pt x="220" y="300"/>
                      <a:pt x="215" y="301"/>
                      <a:pt x="209" y="303"/>
                    </a:cubicBezTo>
                    <a:cubicBezTo>
                      <a:pt x="205" y="304"/>
                      <a:pt x="201" y="306"/>
                      <a:pt x="197" y="307"/>
                    </a:cubicBezTo>
                    <a:cubicBezTo>
                      <a:pt x="192" y="308"/>
                      <a:pt x="197" y="306"/>
                      <a:pt x="198" y="306"/>
                    </a:cubicBezTo>
                    <a:cubicBezTo>
                      <a:pt x="201" y="304"/>
                      <a:pt x="204" y="303"/>
                      <a:pt x="207" y="302"/>
                    </a:cubicBezTo>
                    <a:close/>
                    <a:moveTo>
                      <a:pt x="238" y="292"/>
                    </a:moveTo>
                    <a:cubicBezTo>
                      <a:pt x="233" y="294"/>
                      <a:pt x="227" y="295"/>
                      <a:pt x="222" y="297"/>
                    </a:cubicBezTo>
                    <a:cubicBezTo>
                      <a:pt x="219" y="298"/>
                      <a:pt x="215" y="299"/>
                      <a:pt x="211" y="300"/>
                    </a:cubicBezTo>
                    <a:cubicBezTo>
                      <a:pt x="214" y="299"/>
                      <a:pt x="217" y="298"/>
                      <a:pt x="219" y="297"/>
                    </a:cubicBezTo>
                    <a:cubicBezTo>
                      <a:pt x="228" y="295"/>
                      <a:pt x="238" y="292"/>
                      <a:pt x="247" y="289"/>
                    </a:cubicBezTo>
                    <a:cubicBezTo>
                      <a:pt x="244" y="290"/>
                      <a:pt x="241" y="291"/>
                      <a:pt x="238" y="292"/>
                    </a:cubicBezTo>
                    <a:close/>
                    <a:moveTo>
                      <a:pt x="194" y="307"/>
                    </a:moveTo>
                    <a:cubicBezTo>
                      <a:pt x="194" y="306"/>
                      <a:pt x="194" y="306"/>
                      <a:pt x="194" y="305"/>
                    </a:cubicBezTo>
                    <a:cubicBezTo>
                      <a:pt x="196" y="305"/>
                      <a:pt x="198" y="304"/>
                      <a:pt x="201" y="304"/>
                    </a:cubicBezTo>
                    <a:cubicBezTo>
                      <a:pt x="198" y="305"/>
                      <a:pt x="196" y="306"/>
                      <a:pt x="194" y="307"/>
                    </a:cubicBezTo>
                    <a:close/>
                    <a:moveTo>
                      <a:pt x="194" y="302"/>
                    </a:moveTo>
                    <a:cubicBezTo>
                      <a:pt x="200" y="300"/>
                      <a:pt x="205" y="298"/>
                      <a:pt x="210" y="297"/>
                    </a:cubicBezTo>
                    <a:cubicBezTo>
                      <a:pt x="216" y="295"/>
                      <a:pt x="221" y="293"/>
                      <a:pt x="227" y="292"/>
                    </a:cubicBezTo>
                    <a:cubicBezTo>
                      <a:pt x="228" y="292"/>
                      <a:pt x="229" y="291"/>
                      <a:pt x="230" y="291"/>
                    </a:cubicBezTo>
                    <a:cubicBezTo>
                      <a:pt x="218" y="295"/>
                      <a:pt x="206" y="299"/>
                      <a:pt x="194" y="304"/>
                    </a:cubicBezTo>
                    <a:cubicBezTo>
                      <a:pt x="194" y="303"/>
                      <a:pt x="194" y="303"/>
                      <a:pt x="194" y="302"/>
                    </a:cubicBezTo>
                    <a:close/>
                    <a:moveTo>
                      <a:pt x="195" y="297"/>
                    </a:moveTo>
                    <a:cubicBezTo>
                      <a:pt x="200" y="296"/>
                      <a:pt x="205" y="294"/>
                      <a:pt x="209" y="292"/>
                    </a:cubicBezTo>
                    <a:cubicBezTo>
                      <a:pt x="215" y="290"/>
                      <a:pt x="221" y="288"/>
                      <a:pt x="226" y="286"/>
                    </a:cubicBezTo>
                    <a:cubicBezTo>
                      <a:pt x="232" y="285"/>
                      <a:pt x="238" y="283"/>
                      <a:pt x="244" y="281"/>
                    </a:cubicBezTo>
                    <a:cubicBezTo>
                      <a:pt x="246" y="280"/>
                      <a:pt x="249" y="278"/>
                      <a:pt x="252" y="277"/>
                    </a:cubicBezTo>
                    <a:cubicBezTo>
                      <a:pt x="253" y="277"/>
                      <a:pt x="254" y="276"/>
                      <a:pt x="255" y="276"/>
                    </a:cubicBezTo>
                    <a:cubicBezTo>
                      <a:pt x="256" y="276"/>
                      <a:pt x="256" y="275"/>
                      <a:pt x="257" y="275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3" y="278"/>
                      <a:pt x="248" y="280"/>
                      <a:pt x="243" y="282"/>
                    </a:cubicBezTo>
                    <a:cubicBezTo>
                      <a:pt x="237" y="285"/>
                      <a:pt x="231" y="287"/>
                      <a:pt x="224" y="289"/>
                    </a:cubicBezTo>
                    <a:cubicBezTo>
                      <a:pt x="214" y="293"/>
                      <a:pt x="204" y="296"/>
                      <a:pt x="195" y="301"/>
                    </a:cubicBezTo>
                    <a:cubicBezTo>
                      <a:pt x="195" y="299"/>
                      <a:pt x="195" y="298"/>
                      <a:pt x="195" y="297"/>
                    </a:cubicBezTo>
                    <a:close/>
                    <a:moveTo>
                      <a:pt x="196" y="293"/>
                    </a:moveTo>
                    <a:cubicBezTo>
                      <a:pt x="200" y="292"/>
                      <a:pt x="204" y="290"/>
                      <a:pt x="208" y="288"/>
                    </a:cubicBezTo>
                    <a:cubicBezTo>
                      <a:pt x="215" y="286"/>
                      <a:pt x="221" y="284"/>
                      <a:pt x="228" y="282"/>
                    </a:cubicBezTo>
                    <a:cubicBezTo>
                      <a:pt x="233" y="280"/>
                      <a:pt x="239" y="278"/>
                      <a:pt x="244" y="276"/>
                    </a:cubicBezTo>
                    <a:cubicBezTo>
                      <a:pt x="248" y="274"/>
                      <a:pt x="253" y="273"/>
                      <a:pt x="257" y="271"/>
                    </a:cubicBezTo>
                    <a:cubicBezTo>
                      <a:pt x="253" y="273"/>
                      <a:pt x="249" y="274"/>
                      <a:pt x="246" y="276"/>
                    </a:cubicBezTo>
                    <a:cubicBezTo>
                      <a:pt x="239" y="279"/>
                      <a:pt x="233" y="281"/>
                      <a:pt x="226" y="284"/>
                    </a:cubicBezTo>
                    <a:cubicBezTo>
                      <a:pt x="216" y="287"/>
                      <a:pt x="205" y="291"/>
                      <a:pt x="195" y="296"/>
                    </a:cubicBezTo>
                    <a:cubicBezTo>
                      <a:pt x="195" y="295"/>
                      <a:pt x="195" y="294"/>
                      <a:pt x="196" y="293"/>
                    </a:cubicBezTo>
                    <a:close/>
                    <a:moveTo>
                      <a:pt x="196" y="289"/>
                    </a:moveTo>
                    <a:cubicBezTo>
                      <a:pt x="201" y="286"/>
                      <a:pt x="206" y="285"/>
                      <a:pt x="211" y="284"/>
                    </a:cubicBezTo>
                    <a:cubicBezTo>
                      <a:pt x="218" y="281"/>
                      <a:pt x="224" y="279"/>
                      <a:pt x="230" y="276"/>
                    </a:cubicBezTo>
                    <a:cubicBezTo>
                      <a:pt x="236" y="274"/>
                      <a:pt x="242" y="272"/>
                      <a:pt x="247" y="270"/>
                    </a:cubicBezTo>
                    <a:cubicBezTo>
                      <a:pt x="250" y="269"/>
                      <a:pt x="252" y="268"/>
                      <a:pt x="255" y="267"/>
                    </a:cubicBezTo>
                    <a:cubicBezTo>
                      <a:pt x="256" y="267"/>
                      <a:pt x="257" y="266"/>
                      <a:pt x="258" y="265"/>
                    </a:cubicBezTo>
                    <a:cubicBezTo>
                      <a:pt x="262" y="263"/>
                      <a:pt x="258" y="266"/>
                      <a:pt x="257" y="266"/>
                    </a:cubicBezTo>
                    <a:cubicBezTo>
                      <a:pt x="254" y="269"/>
                      <a:pt x="250" y="270"/>
                      <a:pt x="246" y="271"/>
                    </a:cubicBezTo>
                    <a:cubicBezTo>
                      <a:pt x="240" y="274"/>
                      <a:pt x="233" y="276"/>
                      <a:pt x="227" y="279"/>
                    </a:cubicBezTo>
                    <a:cubicBezTo>
                      <a:pt x="221" y="281"/>
                      <a:pt x="216" y="283"/>
                      <a:pt x="210" y="285"/>
                    </a:cubicBezTo>
                    <a:cubicBezTo>
                      <a:pt x="205" y="287"/>
                      <a:pt x="200" y="289"/>
                      <a:pt x="196" y="291"/>
                    </a:cubicBezTo>
                    <a:cubicBezTo>
                      <a:pt x="196" y="291"/>
                      <a:pt x="196" y="290"/>
                      <a:pt x="196" y="289"/>
                    </a:cubicBezTo>
                    <a:close/>
                    <a:moveTo>
                      <a:pt x="210" y="161"/>
                    </a:moveTo>
                    <a:cubicBezTo>
                      <a:pt x="209" y="162"/>
                      <a:pt x="208" y="162"/>
                      <a:pt x="206" y="163"/>
                    </a:cubicBezTo>
                    <a:cubicBezTo>
                      <a:pt x="206" y="162"/>
                      <a:pt x="206" y="162"/>
                      <a:pt x="206" y="161"/>
                    </a:cubicBezTo>
                    <a:cubicBezTo>
                      <a:pt x="208" y="161"/>
                      <a:pt x="209" y="161"/>
                      <a:pt x="210" y="161"/>
                    </a:cubicBezTo>
                    <a:close/>
                    <a:moveTo>
                      <a:pt x="201" y="246"/>
                    </a:moveTo>
                    <a:cubicBezTo>
                      <a:pt x="212" y="241"/>
                      <a:pt x="223" y="236"/>
                      <a:pt x="234" y="232"/>
                    </a:cubicBezTo>
                    <a:cubicBezTo>
                      <a:pt x="239" y="230"/>
                      <a:pt x="245" y="228"/>
                      <a:pt x="251" y="226"/>
                    </a:cubicBezTo>
                    <a:cubicBezTo>
                      <a:pt x="253" y="225"/>
                      <a:pt x="255" y="224"/>
                      <a:pt x="257" y="224"/>
                    </a:cubicBezTo>
                    <a:cubicBezTo>
                      <a:pt x="256" y="224"/>
                      <a:pt x="256" y="224"/>
                      <a:pt x="256" y="224"/>
                    </a:cubicBezTo>
                    <a:cubicBezTo>
                      <a:pt x="245" y="229"/>
                      <a:pt x="234" y="233"/>
                      <a:pt x="223" y="238"/>
                    </a:cubicBezTo>
                    <a:cubicBezTo>
                      <a:pt x="218" y="240"/>
                      <a:pt x="214" y="243"/>
                      <a:pt x="209" y="245"/>
                    </a:cubicBezTo>
                    <a:cubicBezTo>
                      <a:pt x="206" y="246"/>
                      <a:pt x="203" y="247"/>
                      <a:pt x="200" y="249"/>
                    </a:cubicBezTo>
                    <a:cubicBezTo>
                      <a:pt x="200" y="248"/>
                      <a:pt x="200" y="247"/>
                      <a:pt x="201" y="246"/>
                    </a:cubicBezTo>
                    <a:close/>
                    <a:moveTo>
                      <a:pt x="201" y="240"/>
                    </a:moveTo>
                    <a:cubicBezTo>
                      <a:pt x="205" y="239"/>
                      <a:pt x="208" y="236"/>
                      <a:pt x="212" y="234"/>
                    </a:cubicBezTo>
                    <a:cubicBezTo>
                      <a:pt x="217" y="232"/>
                      <a:pt x="223" y="230"/>
                      <a:pt x="228" y="227"/>
                    </a:cubicBezTo>
                    <a:cubicBezTo>
                      <a:pt x="233" y="225"/>
                      <a:pt x="238" y="223"/>
                      <a:pt x="244" y="220"/>
                    </a:cubicBezTo>
                    <a:cubicBezTo>
                      <a:pt x="246" y="219"/>
                      <a:pt x="249" y="218"/>
                      <a:pt x="251" y="216"/>
                    </a:cubicBezTo>
                    <a:cubicBezTo>
                      <a:pt x="253" y="216"/>
                      <a:pt x="254" y="215"/>
                      <a:pt x="256" y="214"/>
                    </a:cubicBezTo>
                    <a:cubicBezTo>
                      <a:pt x="256" y="214"/>
                      <a:pt x="262" y="210"/>
                      <a:pt x="259" y="213"/>
                    </a:cubicBezTo>
                    <a:cubicBezTo>
                      <a:pt x="249" y="220"/>
                      <a:pt x="238" y="224"/>
                      <a:pt x="227" y="229"/>
                    </a:cubicBezTo>
                    <a:cubicBezTo>
                      <a:pt x="218" y="233"/>
                      <a:pt x="209" y="237"/>
                      <a:pt x="201" y="242"/>
                    </a:cubicBezTo>
                    <a:cubicBezTo>
                      <a:pt x="201" y="242"/>
                      <a:pt x="201" y="241"/>
                      <a:pt x="201" y="240"/>
                    </a:cubicBezTo>
                    <a:close/>
                    <a:moveTo>
                      <a:pt x="207" y="236"/>
                    </a:moveTo>
                    <a:cubicBezTo>
                      <a:pt x="207" y="236"/>
                      <a:pt x="200" y="241"/>
                      <a:pt x="203" y="238"/>
                    </a:cubicBezTo>
                    <a:cubicBezTo>
                      <a:pt x="205" y="237"/>
                      <a:pt x="207" y="236"/>
                      <a:pt x="209" y="235"/>
                    </a:cubicBezTo>
                    <a:cubicBezTo>
                      <a:pt x="208" y="235"/>
                      <a:pt x="208" y="236"/>
                      <a:pt x="207" y="236"/>
                    </a:cubicBezTo>
                    <a:close/>
                    <a:moveTo>
                      <a:pt x="213" y="233"/>
                    </a:moveTo>
                    <a:cubicBezTo>
                      <a:pt x="209" y="235"/>
                      <a:pt x="205" y="237"/>
                      <a:pt x="201" y="239"/>
                    </a:cubicBezTo>
                    <a:cubicBezTo>
                      <a:pt x="201" y="239"/>
                      <a:pt x="201" y="238"/>
                      <a:pt x="201" y="238"/>
                    </a:cubicBezTo>
                    <a:cubicBezTo>
                      <a:pt x="201" y="237"/>
                      <a:pt x="201" y="236"/>
                      <a:pt x="201" y="236"/>
                    </a:cubicBezTo>
                    <a:cubicBezTo>
                      <a:pt x="211" y="232"/>
                      <a:pt x="220" y="226"/>
                      <a:pt x="229" y="222"/>
                    </a:cubicBezTo>
                    <a:cubicBezTo>
                      <a:pt x="235" y="219"/>
                      <a:pt x="241" y="216"/>
                      <a:pt x="247" y="214"/>
                    </a:cubicBezTo>
                    <a:cubicBezTo>
                      <a:pt x="249" y="213"/>
                      <a:pt x="252" y="211"/>
                      <a:pt x="254" y="210"/>
                    </a:cubicBezTo>
                    <a:cubicBezTo>
                      <a:pt x="255" y="209"/>
                      <a:pt x="257" y="208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5" y="211"/>
                      <a:pt x="249" y="213"/>
                      <a:pt x="245" y="215"/>
                    </a:cubicBezTo>
                    <a:cubicBezTo>
                      <a:pt x="240" y="218"/>
                      <a:pt x="234" y="221"/>
                      <a:pt x="228" y="224"/>
                    </a:cubicBezTo>
                    <a:cubicBezTo>
                      <a:pt x="223" y="227"/>
                      <a:pt x="218" y="230"/>
                      <a:pt x="213" y="233"/>
                    </a:cubicBezTo>
                    <a:close/>
                    <a:moveTo>
                      <a:pt x="248" y="212"/>
                    </a:moveTo>
                    <a:cubicBezTo>
                      <a:pt x="243" y="215"/>
                      <a:pt x="237" y="217"/>
                      <a:pt x="232" y="219"/>
                    </a:cubicBezTo>
                    <a:cubicBezTo>
                      <a:pt x="224" y="223"/>
                      <a:pt x="217" y="227"/>
                      <a:pt x="210" y="231"/>
                    </a:cubicBezTo>
                    <a:cubicBezTo>
                      <a:pt x="211" y="230"/>
                      <a:pt x="212" y="229"/>
                      <a:pt x="213" y="229"/>
                    </a:cubicBezTo>
                    <a:cubicBezTo>
                      <a:pt x="218" y="225"/>
                      <a:pt x="223" y="222"/>
                      <a:pt x="228" y="220"/>
                    </a:cubicBezTo>
                    <a:cubicBezTo>
                      <a:pt x="239" y="215"/>
                      <a:pt x="250" y="209"/>
                      <a:pt x="261" y="203"/>
                    </a:cubicBezTo>
                    <a:cubicBezTo>
                      <a:pt x="261" y="203"/>
                      <a:pt x="261" y="204"/>
                      <a:pt x="261" y="205"/>
                    </a:cubicBezTo>
                    <a:cubicBezTo>
                      <a:pt x="261" y="205"/>
                      <a:pt x="260" y="205"/>
                      <a:pt x="260" y="205"/>
                    </a:cubicBezTo>
                    <a:cubicBezTo>
                      <a:pt x="256" y="207"/>
                      <a:pt x="252" y="210"/>
                      <a:pt x="248" y="212"/>
                    </a:cubicBezTo>
                    <a:close/>
                    <a:moveTo>
                      <a:pt x="259" y="187"/>
                    </a:moveTo>
                    <a:cubicBezTo>
                      <a:pt x="250" y="192"/>
                      <a:pt x="239" y="195"/>
                      <a:pt x="230" y="199"/>
                    </a:cubicBezTo>
                    <a:cubicBezTo>
                      <a:pt x="225" y="202"/>
                      <a:pt x="220" y="204"/>
                      <a:pt x="215" y="206"/>
                    </a:cubicBezTo>
                    <a:cubicBezTo>
                      <a:pt x="214" y="207"/>
                      <a:pt x="212" y="208"/>
                      <a:pt x="210" y="209"/>
                    </a:cubicBezTo>
                    <a:cubicBezTo>
                      <a:pt x="208" y="211"/>
                      <a:pt x="205" y="212"/>
                      <a:pt x="203" y="213"/>
                    </a:cubicBezTo>
                    <a:cubicBezTo>
                      <a:pt x="211" y="207"/>
                      <a:pt x="220" y="203"/>
                      <a:pt x="229" y="198"/>
                    </a:cubicBezTo>
                    <a:cubicBezTo>
                      <a:pt x="234" y="196"/>
                      <a:pt x="239" y="193"/>
                      <a:pt x="243" y="191"/>
                    </a:cubicBezTo>
                    <a:cubicBezTo>
                      <a:pt x="246" y="190"/>
                      <a:pt x="249" y="189"/>
                      <a:pt x="252" y="187"/>
                    </a:cubicBezTo>
                    <a:cubicBezTo>
                      <a:pt x="253" y="187"/>
                      <a:pt x="254" y="186"/>
                      <a:pt x="255" y="186"/>
                    </a:cubicBezTo>
                    <a:cubicBezTo>
                      <a:pt x="255" y="185"/>
                      <a:pt x="256" y="185"/>
                      <a:pt x="257" y="185"/>
                    </a:cubicBezTo>
                    <a:cubicBezTo>
                      <a:pt x="258" y="185"/>
                      <a:pt x="258" y="184"/>
                      <a:pt x="258" y="184"/>
                    </a:cubicBezTo>
                    <a:cubicBezTo>
                      <a:pt x="258" y="184"/>
                      <a:pt x="259" y="184"/>
                      <a:pt x="259" y="183"/>
                    </a:cubicBezTo>
                    <a:cubicBezTo>
                      <a:pt x="259" y="186"/>
                      <a:pt x="259" y="188"/>
                      <a:pt x="260" y="191"/>
                    </a:cubicBezTo>
                    <a:cubicBezTo>
                      <a:pt x="250" y="194"/>
                      <a:pt x="240" y="200"/>
                      <a:pt x="231" y="204"/>
                    </a:cubicBezTo>
                    <a:cubicBezTo>
                      <a:pt x="226" y="206"/>
                      <a:pt x="220" y="209"/>
                      <a:pt x="215" y="211"/>
                    </a:cubicBezTo>
                    <a:cubicBezTo>
                      <a:pt x="213" y="213"/>
                      <a:pt x="211" y="214"/>
                      <a:pt x="208" y="216"/>
                    </a:cubicBezTo>
                    <a:cubicBezTo>
                      <a:pt x="207" y="216"/>
                      <a:pt x="206" y="217"/>
                      <a:pt x="205" y="217"/>
                    </a:cubicBezTo>
                    <a:cubicBezTo>
                      <a:pt x="205" y="218"/>
                      <a:pt x="201" y="221"/>
                      <a:pt x="204" y="218"/>
                    </a:cubicBezTo>
                    <a:cubicBezTo>
                      <a:pt x="213" y="211"/>
                      <a:pt x="222" y="206"/>
                      <a:pt x="232" y="201"/>
                    </a:cubicBezTo>
                    <a:cubicBezTo>
                      <a:pt x="237" y="199"/>
                      <a:pt x="242" y="196"/>
                      <a:pt x="247" y="194"/>
                    </a:cubicBezTo>
                    <a:cubicBezTo>
                      <a:pt x="251" y="192"/>
                      <a:pt x="255" y="190"/>
                      <a:pt x="259" y="187"/>
                    </a:cubicBezTo>
                    <a:cubicBezTo>
                      <a:pt x="259" y="187"/>
                      <a:pt x="259" y="187"/>
                      <a:pt x="259" y="187"/>
                    </a:cubicBezTo>
                    <a:close/>
                    <a:moveTo>
                      <a:pt x="203" y="206"/>
                    </a:moveTo>
                    <a:cubicBezTo>
                      <a:pt x="212" y="202"/>
                      <a:pt x="221" y="198"/>
                      <a:pt x="230" y="193"/>
                    </a:cubicBezTo>
                    <a:cubicBezTo>
                      <a:pt x="235" y="191"/>
                      <a:pt x="240" y="188"/>
                      <a:pt x="245" y="186"/>
                    </a:cubicBezTo>
                    <a:cubicBezTo>
                      <a:pt x="248" y="185"/>
                      <a:pt x="250" y="184"/>
                      <a:pt x="253" y="182"/>
                    </a:cubicBezTo>
                    <a:cubicBezTo>
                      <a:pt x="253" y="182"/>
                      <a:pt x="253" y="182"/>
                      <a:pt x="253" y="182"/>
                    </a:cubicBezTo>
                    <a:cubicBezTo>
                      <a:pt x="246" y="187"/>
                      <a:pt x="238" y="190"/>
                      <a:pt x="230" y="193"/>
                    </a:cubicBezTo>
                    <a:cubicBezTo>
                      <a:pt x="220" y="198"/>
                      <a:pt x="212" y="204"/>
                      <a:pt x="203" y="209"/>
                    </a:cubicBezTo>
                    <a:cubicBezTo>
                      <a:pt x="203" y="208"/>
                      <a:pt x="203" y="207"/>
                      <a:pt x="203" y="206"/>
                    </a:cubicBezTo>
                    <a:close/>
                    <a:moveTo>
                      <a:pt x="204" y="199"/>
                    </a:moveTo>
                    <a:cubicBezTo>
                      <a:pt x="204" y="199"/>
                      <a:pt x="204" y="199"/>
                      <a:pt x="204" y="199"/>
                    </a:cubicBezTo>
                    <a:cubicBezTo>
                      <a:pt x="212" y="194"/>
                      <a:pt x="221" y="190"/>
                      <a:pt x="230" y="186"/>
                    </a:cubicBezTo>
                    <a:cubicBezTo>
                      <a:pt x="240" y="182"/>
                      <a:pt x="248" y="177"/>
                      <a:pt x="257" y="172"/>
                    </a:cubicBezTo>
                    <a:cubicBezTo>
                      <a:pt x="258" y="173"/>
                      <a:pt x="258" y="173"/>
                      <a:pt x="258" y="173"/>
                    </a:cubicBezTo>
                    <a:cubicBezTo>
                      <a:pt x="258" y="173"/>
                      <a:pt x="258" y="174"/>
                      <a:pt x="258" y="174"/>
                    </a:cubicBezTo>
                    <a:cubicBezTo>
                      <a:pt x="258" y="174"/>
                      <a:pt x="258" y="174"/>
                      <a:pt x="258" y="174"/>
                    </a:cubicBezTo>
                    <a:cubicBezTo>
                      <a:pt x="249" y="179"/>
                      <a:pt x="240" y="183"/>
                      <a:pt x="231" y="188"/>
                    </a:cubicBezTo>
                    <a:cubicBezTo>
                      <a:pt x="226" y="190"/>
                      <a:pt x="221" y="192"/>
                      <a:pt x="215" y="194"/>
                    </a:cubicBezTo>
                    <a:cubicBezTo>
                      <a:pt x="211" y="196"/>
                      <a:pt x="207" y="199"/>
                      <a:pt x="203" y="201"/>
                    </a:cubicBezTo>
                    <a:cubicBezTo>
                      <a:pt x="203" y="200"/>
                      <a:pt x="203" y="200"/>
                      <a:pt x="204" y="199"/>
                    </a:cubicBezTo>
                    <a:close/>
                    <a:moveTo>
                      <a:pt x="258" y="175"/>
                    </a:moveTo>
                    <a:cubicBezTo>
                      <a:pt x="259" y="176"/>
                      <a:pt x="259" y="177"/>
                      <a:pt x="259" y="179"/>
                    </a:cubicBezTo>
                    <a:cubicBezTo>
                      <a:pt x="259" y="179"/>
                      <a:pt x="259" y="179"/>
                      <a:pt x="258" y="179"/>
                    </a:cubicBezTo>
                    <a:cubicBezTo>
                      <a:pt x="249" y="184"/>
                      <a:pt x="239" y="188"/>
                      <a:pt x="230" y="192"/>
                    </a:cubicBezTo>
                    <a:cubicBezTo>
                      <a:pt x="225" y="195"/>
                      <a:pt x="220" y="197"/>
                      <a:pt x="215" y="200"/>
                    </a:cubicBezTo>
                    <a:cubicBezTo>
                      <a:pt x="212" y="201"/>
                      <a:pt x="209" y="202"/>
                      <a:pt x="207" y="204"/>
                    </a:cubicBezTo>
                    <a:cubicBezTo>
                      <a:pt x="200" y="207"/>
                      <a:pt x="205" y="204"/>
                      <a:pt x="207" y="203"/>
                    </a:cubicBezTo>
                    <a:cubicBezTo>
                      <a:pt x="215" y="197"/>
                      <a:pt x="225" y="193"/>
                      <a:pt x="234" y="189"/>
                    </a:cubicBezTo>
                    <a:cubicBezTo>
                      <a:pt x="242" y="185"/>
                      <a:pt x="252" y="181"/>
                      <a:pt x="258" y="175"/>
                    </a:cubicBezTo>
                    <a:close/>
                    <a:moveTo>
                      <a:pt x="232" y="193"/>
                    </a:moveTo>
                    <a:cubicBezTo>
                      <a:pt x="241" y="189"/>
                      <a:pt x="250" y="185"/>
                      <a:pt x="259" y="179"/>
                    </a:cubicBezTo>
                    <a:cubicBezTo>
                      <a:pt x="259" y="179"/>
                      <a:pt x="259" y="179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ubicBezTo>
                      <a:pt x="257" y="184"/>
                      <a:pt x="255" y="185"/>
                      <a:pt x="252" y="186"/>
                    </a:cubicBezTo>
                    <a:cubicBezTo>
                      <a:pt x="245" y="190"/>
                      <a:pt x="237" y="193"/>
                      <a:pt x="229" y="196"/>
                    </a:cubicBezTo>
                    <a:cubicBezTo>
                      <a:pt x="224" y="199"/>
                      <a:pt x="219" y="201"/>
                      <a:pt x="214" y="204"/>
                    </a:cubicBezTo>
                    <a:cubicBezTo>
                      <a:pt x="212" y="205"/>
                      <a:pt x="210" y="206"/>
                      <a:pt x="208" y="207"/>
                    </a:cubicBezTo>
                    <a:cubicBezTo>
                      <a:pt x="208" y="207"/>
                      <a:pt x="208" y="207"/>
                      <a:pt x="207" y="207"/>
                    </a:cubicBezTo>
                    <a:cubicBezTo>
                      <a:pt x="215" y="202"/>
                      <a:pt x="223" y="197"/>
                      <a:pt x="232" y="193"/>
                    </a:cubicBezTo>
                    <a:close/>
                    <a:moveTo>
                      <a:pt x="228" y="206"/>
                    </a:moveTo>
                    <a:cubicBezTo>
                      <a:pt x="233" y="204"/>
                      <a:pt x="238" y="202"/>
                      <a:pt x="242" y="199"/>
                    </a:cubicBezTo>
                    <a:cubicBezTo>
                      <a:pt x="247" y="197"/>
                      <a:pt x="254" y="195"/>
                      <a:pt x="258" y="192"/>
                    </a:cubicBezTo>
                    <a:cubicBezTo>
                      <a:pt x="249" y="198"/>
                      <a:pt x="239" y="202"/>
                      <a:pt x="229" y="207"/>
                    </a:cubicBezTo>
                    <a:cubicBezTo>
                      <a:pt x="219" y="211"/>
                      <a:pt x="211" y="217"/>
                      <a:pt x="202" y="222"/>
                    </a:cubicBezTo>
                    <a:cubicBezTo>
                      <a:pt x="202" y="221"/>
                      <a:pt x="202" y="220"/>
                      <a:pt x="202" y="220"/>
                    </a:cubicBezTo>
                    <a:cubicBezTo>
                      <a:pt x="211" y="216"/>
                      <a:pt x="219" y="210"/>
                      <a:pt x="228" y="206"/>
                    </a:cubicBezTo>
                    <a:close/>
                    <a:moveTo>
                      <a:pt x="202" y="223"/>
                    </a:moveTo>
                    <a:cubicBezTo>
                      <a:pt x="206" y="223"/>
                      <a:pt x="209" y="220"/>
                      <a:pt x="213" y="218"/>
                    </a:cubicBezTo>
                    <a:cubicBezTo>
                      <a:pt x="218" y="215"/>
                      <a:pt x="223" y="212"/>
                      <a:pt x="229" y="210"/>
                    </a:cubicBezTo>
                    <a:cubicBezTo>
                      <a:pt x="232" y="208"/>
                      <a:pt x="235" y="207"/>
                      <a:pt x="238" y="205"/>
                    </a:cubicBezTo>
                    <a:cubicBezTo>
                      <a:pt x="234" y="207"/>
                      <a:pt x="229" y="210"/>
                      <a:pt x="224" y="212"/>
                    </a:cubicBezTo>
                    <a:cubicBezTo>
                      <a:pt x="219" y="215"/>
                      <a:pt x="215" y="218"/>
                      <a:pt x="210" y="221"/>
                    </a:cubicBezTo>
                    <a:cubicBezTo>
                      <a:pt x="207" y="223"/>
                      <a:pt x="204" y="224"/>
                      <a:pt x="202" y="226"/>
                    </a:cubicBezTo>
                    <a:cubicBezTo>
                      <a:pt x="202" y="225"/>
                      <a:pt x="202" y="224"/>
                      <a:pt x="202" y="223"/>
                    </a:cubicBezTo>
                    <a:close/>
                    <a:moveTo>
                      <a:pt x="202" y="228"/>
                    </a:moveTo>
                    <a:cubicBezTo>
                      <a:pt x="211" y="224"/>
                      <a:pt x="220" y="219"/>
                      <a:pt x="229" y="215"/>
                    </a:cubicBezTo>
                    <a:cubicBezTo>
                      <a:pt x="234" y="212"/>
                      <a:pt x="240" y="210"/>
                      <a:pt x="245" y="207"/>
                    </a:cubicBezTo>
                    <a:cubicBezTo>
                      <a:pt x="247" y="206"/>
                      <a:pt x="249" y="205"/>
                      <a:pt x="252" y="204"/>
                    </a:cubicBezTo>
                    <a:cubicBezTo>
                      <a:pt x="243" y="208"/>
                      <a:pt x="235" y="213"/>
                      <a:pt x="226" y="217"/>
                    </a:cubicBezTo>
                    <a:cubicBezTo>
                      <a:pt x="221" y="219"/>
                      <a:pt x="216" y="222"/>
                      <a:pt x="211" y="225"/>
                    </a:cubicBezTo>
                    <a:cubicBezTo>
                      <a:pt x="208" y="227"/>
                      <a:pt x="204" y="229"/>
                      <a:pt x="201" y="231"/>
                    </a:cubicBezTo>
                    <a:cubicBezTo>
                      <a:pt x="201" y="230"/>
                      <a:pt x="202" y="229"/>
                      <a:pt x="202" y="228"/>
                    </a:cubicBezTo>
                    <a:close/>
                    <a:moveTo>
                      <a:pt x="214" y="224"/>
                    </a:moveTo>
                    <a:cubicBezTo>
                      <a:pt x="219" y="221"/>
                      <a:pt x="224" y="218"/>
                      <a:pt x="230" y="216"/>
                    </a:cubicBezTo>
                    <a:cubicBezTo>
                      <a:pt x="240" y="211"/>
                      <a:pt x="250" y="206"/>
                      <a:pt x="260" y="200"/>
                    </a:cubicBezTo>
                    <a:cubicBezTo>
                      <a:pt x="260" y="200"/>
                      <a:pt x="260" y="199"/>
                      <a:pt x="260" y="199"/>
                    </a:cubicBezTo>
                    <a:cubicBezTo>
                      <a:pt x="249" y="204"/>
                      <a:pt x="239" y="209"/>
                      <a:pt x="228" y="214"/>
                    </a:cubicBezTo>
                    <a:cubicBezTo>
                      <a:pt x="223" y="216"/>
                      <a:pt x="219" y="219"/>
                      <a:pt x="214" y="221"/>
                    </a:cubicBezTo>
                    <a:cubicBezTo>
                      <a:pt x="211" y="222"/>
                      <a:pt x="209" y="224"/>
                      <a:pt x="206" y="225"/>
                    </a:cubicBezTo>
                    <a:cubicBezTo>
                      <a:pt x="205" y="226"/>
                      <a:pt x="203" y="226"/>
                      <a:pt x="202" y="227"/>
                    </a:cubicBezTo>
                    <a:cubicBezTo>
                      <a:pt x="202" y="227"/>
                      <a:pt x="202" y="227"/>
                      <a:pt x="202" y="227"/>
                    </a:cubicBezTo>
                    <a:cubicBezTo>
                      <a:pt x="202" y="226"/>
                      <a:pt x="204" y="226"/>
                      <a:pt x="204" y="226"/>
                    </a:cubicBezTo>
                    <a:cubicBezTo>
                      <a:pt x="212" y="220"/>
                      <a:pt x="220" y="215"/>
                      <a:pt x="229" y="210"/>
                    </a:cubicBezTo>
                    <a:cubicBezTo>
                      <a:pt x="239" y="205"/>
                      <a:pt x="250" y="201"/>
                      <a:pt x="259" y="195"/>
                    </a:cubicBezTo>
                    <a:cubicBezTo>
                      <a:pt x="260" y="195"/>
                      <a:pt x="259" y="194"/>
                      <a:pt x="259" y="194"/>
                    </a:cubicBezTo>
                    <a:cubicBezTo>
                      <a:pt x="249" y="199"/>
                      <a:pt x="240" y="204"/>
                      <a:pt x="230" y="208"/>
                    </a:cubicBezTo>
                    <a:cubicBezTo>
                      <a:pt x="221" y="213"/>
                      <a:pt x="210" y="218"/>
                      <a:pt x="203" y="223"/>
                    </a:cubicBezTo>
                    <a:cubicBezTo>
                      <a:pt x="212" y="217"/>
                      <a:pt x="221" y="211"/>
                      <a:pt x="231" y="207"/>
                    </a:cubicBezTo>
                    <a:cubicBezTo>
                      <a:pt x="241" y="202"/>
                      <a:pt x="250" y="198"/>
                      <a:pt x="260" y="192"/>
                    </a:cubicBezTo>
                    <a:cubicBezTo>
                      <a:pt x="260" y="193"/>
                      <a:pt x="260" y="194"/>
                      <a:pt x="260" y="195"/>
                    </a:cubicBezTo>
                    <a:cubicBezTo>
                      <a:pt x="260" y="198"/>
                      <a:pt x="260" y="200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2"/>
                      <a:pt x="259" y="203"/>
                      <a:pt x="259" y="203"/>
                    </a:cubicBezTo>
                    <a:cubicBezTo>
                      <a:pt x="258" y="203"/>
                      <a:pt x="258" y="203"/>
                      <a:pt x="257" y="203"/>
                    </a:cubicBezTo>
                    <a:cubicBezTo>
                      <a:pt x="248" y="208"/>
                      <a:pt x="238" y="213"/>
                      <a:pt x="229" y="217"/>
                    </a:cubicBezTo>
                    <a:cubicBezTo>
                      <a:pt x="224" y="220"/>
                      <a:pt x="219" y="222"/>
                      <a:pt x="215" y="225"/>
                    </a:cubicBezTo>
                    <a:cubicBezTo>
                      <a:pt x="212" y="226"/>
                      <a:pt x="210" y="227"/>
                      <a:pt x="208" y="229"/>
                    </a:cubicBezTo>
                    <a:cubicBezTo>
                      <a:pt x="207" y="230"/>
                      <a:pt x="203" y="230"/>
                      <a:pt x="202" y="232"/>
                    </a:cubicBezTo>
                    <a:cubicBezTo>
                      <a:pt x="205" y="228"/>
                      <a:pt x="210" y="226"/>
                      <a:pt x="214" y="224"/>
                    </a:cubicBezTo>
                    <a:close/>
                    <a:moveTo>
                      <a:pt x="206" y="163"/>
                    </a:moveTo>
                    <a:cubicBezTo>
                      <a:pt x="208" y="163"/>
                      <a:pt x="209" y="163"/>
                      <a:pt x="209" y="162"/>
                    </a:cubicBezTo>
                    <a:cubicBezTo>
                      <a:pt x="209" y="163"/>
                      <a:pt x="208" y="164"/>
                      <a:pt x="206" y="165"/>
                    </a:cubicBezTo>
                    <a:cubicBezTo>
                      <a:pt x="206" y="164"/>
                      <a:pt x="206" y="164"/>
                      <a:pt x="206" y="163"/>
                    </a:cubicBezTo>
                    <a:close/>
                    <a:moveTo>
                      <a:pt x="206" y="167"/>
                    </a:moveTo>
                    <a:cubicBezTo>
                      <a:pt x="209" y="166"/>
                      <a:pt x="212" y="164"/>
                      <a:pt x="214" y="163"/>
                    </a:cubicBezTo>
                    <a:cubicBezTo>
                      <a:pt x="212" y="165"/>
                      <a:pt x="209" y="167"/>
                      <a:pt x="206" y="169"/>
                    </a:cubicBezTo>
                    <a:cubicBezTo>
                      <a:pt x="206" y="168"/>
                      <a:pt x="206" y="167"/>
                      <a:pt x="206" y="167"/>
                    </a:cubicBezTo>
                    <a:close/>
                    <a:moveTo>
                      <a:pt x="206" y="171"/>
                    </a:moveTo>
                    <a:cubicBezTo>
                      <a:pt x="211" y="169"/>
                      <a:pt x="216" y="166"/>
                      <a:pt x="219" y="164"/>
                    </a:cubicBezTo>
                    <a:cubicBezTo>
                      <a:pt x="215" y="167"/>
                      <a:pt x="210" y="170"/>
                      <a:pt x="206" y="173"/>
                    </a:cubicBezTo>
                    <a:cubicBezTo>
                      <a:pt x="206" y="172"/>
                      <a:pt x="206" y="172"/>
                      <a:pt x="206" y="171"/>
                    </a:cubicBezTo>
                    <a:close/>
                    <a:moveTo>
                      <a:pt x="206" y="175"/>
                    </a:moveTo>
                    <a:cubicBezTo>
                      <a:pt x="213" y="173"/>
                      <a:pt x="219" y="168"/>
                      <a:pt x="226" y="164"/>
                    </a:cubicBezTo>
                    <a:cubicBezTo>
                      <a:pt x="219" y="168"/>
                      <a:pt x="212" y="174"/>
                      <a:pt x="206" y="178"/>
                    </a:cubicBezTo>
                    <a:cubicBezTo>
                      <a:pt x="206" y="177"/>
                      <a:pt x="206" y="176"/>
                      <a:pt x="206" y="175"/>
                    </a:cubicBezTo>
                    <a:close/>
                    <a:moveTo>
                      <a:pt x="228" y="164"/>
                    </a:moveTo>
                    <a:cubicBezTo>
                      <a:pt x="229" y="164"/>
                      <a:pt x="230" y="164"/>
                      <a:pt x="230" y="164"/>
                    </a:cubicBezTo>
                    <a:cubicBezTo>
                      <a:pt x="225" y="166"/>
                      <a:pt x="220" y="169"/>
                      <a:pt x="215" y="172"/>
                    </a:cubicBezTo>
                    <a:cubicBezTo>
                      <a:pt x="219" y="169"/>
                      <a:pt x="223" y="167"/>
                      <a:pt x="227" y="164"/>
                    </a:cubicBezTo>
                    <a:cubicBezTo>
                      <a:pt x="228" y="164"/>
                      <a:pt x="228" y="164"/>
                      <a:pt x="228" y="164"/>
                    </a:cubicBezTo>
                    <a:close/>
                    <a:moveTo>
                      <a:pt x="206" y="179"/>
                    </a:moveTo>
                    <a:cubicBezTo>
                      <a:pt x="206" y="180"/>
                      <a:pt x="206" y="179"/>
                      <a:pt x="207" y="179"/>
                    </a:cubicBezTo>
                    <a:cubicBezTo>
                      <a:pt x="210" y="176"/>
                      <a:pt x="213" y="174"/>
                      <a:pt x="217" y="172"/>
                    </a:cubicBezTo>
                    <a:cubicBezTo>
                      <a:pt x="219" y="171"/>
                      <a:pt x="221" y="169"/>
                      <a:pt x="224" y="168"/>
                    </a:cubicBezTo>
                    <a:cubicBezTo>
                      <a:pt x="226" y="167"/>
                      <a:pt x="229" y="166"/>
                      <a:pt x="231" y="164"/>
                    </a:cubicBezTo>
                    <a:cubicBezTo>
                      <a:pt x="227" y="168"/>
                      <a:pt x="222" y="170"/>
                      <a:pt x="218" y="173"/>
                    </a:cubicBezTo>
                    <a:cubicBezTo>
                      <a:pt x="213" y="176"/>
                      <a:pt x="209" y="179"/>
                      <a:pt x="205" y="182"/>
                    </a:cubicBezTo>
                    <a:cubicBezTo>
                      <a:pt x="205" y="181"/>
                      <a:pt x="206" y="180"/>
                      <a:pt x="206" y="179"/>
                    </a:cubicBezTo>
                    <a:cubicBezTo>
                      <a:pt x="206" y="179"/>
                      <a:pt x="206" y="179"/>
                      <a:pt x="206" y="179"/>
                    </a:cubicBezTo>
                    <a:close/>
                    <a:moveTo>
                      <a:pt x="209" y="180"/>
                    </a:moveTo>
                    <a:cubicBezTo>
                      <a:pt x="212" y="178"/>
                      <a:pt x="215" y="176"/>
                      <a:pt x="218" y="174"/>
                    </a:cubicBezTo>
                    <a:cubicBezTo>
                      <a:pt x="223" y="171"/>
                      <a:pt x="228" y="168"/>
                      <a:pt x="232" y="164"/>
                    </a:cubicBezTo>
                    <a:cubicBezTo>
                      <a:pt x="234" y="164"/>
                      <a:pt x="235" y="164"/>
                      <a:pt x="236" y="164"/>
                    </a:cubicBezTo>
                    <a:cubicBezTo>
                      <a:pt x="232" y="167"/>
                      <a:pt x="227" y="169"/>
                      <a:pt x="223" y="172"/>
                    </a:cubicBezTo>
                    <a:cubicBezTo>
                      <a:pt x="218" y="174"/>
                      <a:pt x="214" y="177"/>
                      <a:pt x="209" y="180"/>
                    </a:cubicBezTo>
                    <a:cubicBezTo>
                      <a:pt x="209" y="180"/>
                      <a:pt x="209" y="180"/>
                      <a:pt x="209" y="180"/>
                    </a:cubicBezTo>
                    <a:close/>
                    <a:moveTo>
                      <a:pt x="238" y="165"/>
                    </a:moveTo>
                    <a:cubicBezTo>
                      <a:pt x="239" y="165"/>
                      <a:pt x="241" y="165"/>
                      <a:pt x="242" y="165"/>
                    </a:cubicBezTo>
                    <a:cubicBezTo>
                      <a:pt x="240" y="167"/>
                      <a:pt x="238" y="168"/>
                      <a:pt x="235" y="170"/>
                    </a:cubicBezTo>
                    <a:cubicBezTo>
                      <a:pt x="232" y="172"/>
                      <a:pt x="228" y="173"/>
                      <a:pt x="225" y="175"/>
                    </a:cubicBezTo>
                    <a:cubicBezTo>
                      <a:pt x="218" y="178"/>
                      <a:pt x="213" y="183"/>
                      <a:pt x="206" y="186"/>
                    </a:cubicBezTo>
                    <a:cubicBezTo>
                      <a:pt x="205" y="186"/>
                      <a:pt x="205" y="186"/>
                      <a:pt x="205" y="187"/>
                    </a:cubicBezTo>
                    <a:cubicBezTo>
                      <a:pt x="205" y="186"/>
                      <a:pt x="205" y="186"/>
                      <a:pt x="205" y="186"/>
                    </a:cubicBezTo>
                    <a:cubicBezTo>
                      <a:pt x="206" y="185"/>
                      <a:pt x="210" y="183"/>
                      <a:pt x="211" y="182"/>
                    </a:cubicBezTo>
                    <a:cubicBezTo>
                      <a:pt x="214" y="180"/>
                      <a:pt x="218" y="178"/>
                      <a:pt x="221" y="176"/>
                    </a:cubicBezTo>
                    <a:cubicBezTo>
                      <a:pt x="226" y="172"/>
                      <a:pt x="232" y="169"/>
                      <a:pt x="238" y="165"/>
                    </a:cubicBezTo>
                    <a:close/>
                    <a:moveTo>
                      <a:pt x="205" y="187"/>
                    </a:moveTo>
                    <a:cubicBezTo>
                      <a:pt x="211" y="184"/>
                      <a:pt x="217" y="181"/>
                      <a:pt x="222" y="177"/>
                    </a:cubicBezTo>
                    <a:cubicBezTo>
                      <a:pt x="229" y="173"/>
                      <a:pt x="235" y="170"/>
                      <a:pt x="242" y="166"/>
                    </a:cubicBezTo>
                    <a:cubicBezTo>
                      <a:pt x="230" y="174"/>
                      <a:pt x="217" y="181"/>
                      <a:pt x="204" y="190"/>
                    </a:cubicBezTo>
                    <a:cubicBezTo>
                      <a:pt x="205" y="189"/>
                      <a:pt x="205" y="188"/>
                      <a:pt x="205" y="187"/>
                    </a:cubicBezTo>
                    <a:close/>
                    <a:moveTo>
                      <a:pt x="205" y="191"/>
                    </a:moveTo>
                    <a:cubicBezTo>
                      <a:pt x="207" y="189"/>
                      <a:pt x="209" y="188"/>
                      <a:pt x="211" y="186"/>
                    </a:cubicBezTo>
                    <a:cubicBezTo>
                      <a:pt x="214" y="184"/>
                      <a:pt x="218" y="182"/>
                      <a:pt x="221" y="179"/>
                    </a:cubicBezTo>
                    <a:cubicBezTo>
                      <a:pt x="228" y="175"/>
                      <a:pt x="236" y="171"/>
                      <a:pt x="243" y="166"/>
                    </a:cubicBezTo>
                    <a:cubicBezTo>
                      <a:pt x="243" y="166"/>
                      <a:pt x="243" y="166"/>
                      <a:pt x="243" y="166"/>
                    </a:cubicBezTo>
                    <a:cubicBezTo>
                      <a:pt x="245" y="166"/>
                      <a:pt x="246" y="166"/>
                      <a:pt x="248" y="167"/>
                    </a:cubicBezTo>
                    <a:cubicBezTo>
                      <a:pt x="242" y="171"/>
                      <a:pt x="235" y="174"/>
                      <a:pt x="228" y="177"/>
                    </a:cubicBezTo>
                    <a:cubicBezTo>
                      <a:pt x="221" y="181"/>
                      <a:pt x="215" y="185"/>
                      <a:pt x="207" y="189"/>
                    </a:cubicBezTo>
                    <a:cubicBezTo>
                      <a:pt x="207" y="189"/>
                      <a:pt x="204" y="191"/>
                      <a:pt x="205" y="191"/>
                    </a:cubicBezTo>
                    <a:close/>
                    <a:moveTo>
                      <a:pt x="206" y="174"/>
                    </a:moveTo>
                    <a:cubicBezTo>
                      <a:pt x="206" y="174"/>
                      <a:pt x="206" y="174"/>
                      <a:pt x="206" y="174"/>
                    </a:cubicBezTo>
                    <a:cubicBezTo>
                      <a:pt x="209" y="173"/>
                      <a:pt x="212" y="170"/>
                      <a:pt x="215" y="168"/>
                    </a:cubicBezTo>
                    <a:cubicBezTo>
                      <a:pt x="217" y="166"/>
                      <a:pt x="219" y="165"/>
                      <a:pt x="222" y="163"/>
                    </a:cubicBezTo>
                    <a:cubicBezTo>
                      <a:pt x="223" y="163"/>
                      <a:pt x="225" y="163"/>
                      <a:pt x="226" y="163"/>
                    </a:cubicBezTo>
                    <a:cubicBezTo>
                      <a:pt x="219" y="167"/>
                      <a:pt x="213" y="172"/>
                      <a:pt x="206" y="174"/>
                    </a:cubicBezTo>
                    <a:close/>
                    <a:moveTo>
                      <a:pt x="210" y="168"/>
                    </a:moveTo>
                    <a:cubicBezTo>
                      <a:pt x="209" y="169"/>
                      <a:pt x="208" y="169"/>
                      <a:pt x="208" y="170"/>
                    </a:cubicBezTo>
                    <a:cubicBezTo>
                      <a:pt x="204" y="171"/>
                      <a:pt x="211" y="166"/>
                      <a:pt x="210" y="167"/>
                    </a:cubicBezTo>
                    <a:cubicBezTo>
                      <a:pt x="212" y="165"/>
                      <a:pt x="214" y="164"/>
                      <a:pt x="216" y="162"/>
                    </a:cubicBezTo>
                    <a:cubicBezTo>
                      <a:pt x="216" y="162"/>
                      <a:pt x="216" y="162"/>
                      <a:pt x="216" y="162"/>
                    </a:cubicBezTo>
                    <a:cubicBezTo>
                      <a:pt x="218" y="162"/>
                      <a:pt x="219" y="162"/>
                      <a:pt x="220" y="163"/>
                    </a:cubicBezTo>
                    <a:cubicBezTo>
                      <a:pt x="220" y="163"/>
                      <a:pt x="220" y="163"/>
                      <a:pt x="220" y="163"/>
                    </a:cubicBezTo>
                    <a:cubicBezTo>
                      <a:pt x="217" y="164"/>
                      <a:pt x="214" y="166"/>
                      <a:pt x="210" y="168"/>
                    </a:cubicBezTo>
                    <a:close/>
                    <a:moveTo>
                      <a:pt x="215" y="162"/>
                    </a:moveTo>
                    <a:cubicBezTo>
                      <a:pt x="213" y="163"/>
                      <a:pt x="210" y="164"/>
                      <a:pt x="208" y="165"/>
                    </a:cubicBezTo>
                    <a:cubicBezTo>
                      <a:pt x="207" y="165"/>
                      <a:pt x="207" y="166"/>
                      <a:pt x="206" y="166"/>
                    </a:cubicBezTo>
                    <a:cubicBezTo>
                      <a:pt x="206" y="166"/>
                      <a:pt x="206" y="166"/>
                      <a:pt x="206" y="166"/>
                    </a:cubicBezTo>
                    <a:cubicBezTo>
                      <a:pt x="207" y="165"/>
                      <a:pt x="208" y="165"/>
                      <a:pt x="208" y="165"/>
                    </a:cubicBezTo>
                    <a:cubicBezTo>
                      <a:pt x="209" y="164"/>
                      <a:pt x="210" y="163"/>
                      <a:pt x="211" y="162"/>
                    </a:cubicBezTo>
                    <a:cubicBezTo>
                      <a:pt x="211" y="162"/>
                      <a:pt x="211" y="162"/>
                      <a:pt x="211" y="161"/>
                    </a:cubicBezTo>
                    <a:cubicBezTo>
                      <a:pt x="212" y="162"/>
                      <a:pt x="214" y="162"/>
                      <a:pt x="215" y="162"/>
                    </a:cubicBezTo>
                    <a:close/>
                    <a:moveTo>
                      <a:pt x="205" y="183"/>
                    </a:moveTo>
                    <a:cubicBezTo>
                      <a:pt x="210" y="181"/>
                      <a:pt x="215" y="177"/>
                      <a:pt x="220" y="174"/>
                    </a:cubicBezTo>
                    <a:cubicBezTo>
                      <a:pt x="224" y="172"/>
                      <a:pt x="228" y="170"/>
                      <a:pt x="232" y="168"/>
                    </a:cubicBezTo>
                    <a:cubicBezTo>
                      <a:pt x="232" y="168"/>
                      <a:pt x="232" y="168"/>
                      <a:pt x="232" y="168"/>
                    </a:cubicBezTo>
                    <a:cubicBezTo>
                      <a:pt x="231" y="169"/>
                      <a:pt x="229" y="170"/>
                      <a:pt x="228" y="171"/>
                    </a:cubicBezTo>
                    <a:cubicBezTo>
                      <a:pt x="225" y="173"/>
                      <a:pt x="222" y="174"/>
                      <a:pt x="219" y="176"/>
                    </a:cubicBezTo>
                    <a:cubicBezTo>
                      <a:pt x="214" y="180"/>
                      <a:pt x="209" y="182"/>
                      <a:pt x="205" y="186"/>
                    </a:cubicBezTo>
                    <a:cubicBezTo>
                      <a:pt x="205" y="185"/>
                      <a:pt x="205" y="184"/>
                      <a:pt x="205" y="183"/>
                    </a:cubicBezTo>
                    <a:close/>
                    <a:moveTo>
                      <a:pt x="204" y="191"/>
                    </a:moveTo>
                    <a:cubicBezTo>
                      <a:pt x="212" y="188"/>
                      <a:pt x="219" y="183"/>
                      <a:pt x="226" y="179"/>
                    </a:cubicBezTo>
                    <a:cubicBezTo>
                      <a:pt x="233" y="175"/>
                      <a:pt x="242" y="172"/>
                      <a:pt x="248" y="167"/>
                    </a:cubicBezTo>
                    <a:cubicBezTo>
                      <a:pt x="248" y="167"/>
                      <a:pt x="249" y="167"/>
                      <a:pt x="249" y="167"/>
                    </a:cubicBezTo>
                    <a:cubicBezTo>
                      <a:pt x="249" y="167"/>
                      <a:pt x="249" y="167"/>
                      <a:pt x="250" y="168"/>
                    </a:cubicBezTo>
                    <a:cubicBezTo>
                      <a:pt x="247" y="169"/>
                      <a:pt x="244" y="171"/>
                      <a:pt x="241" y="173"/>
                    </a:cubicBezTo>
                    <a:cubicBezTo>
                      <a:pt x="237" y="175"/>
                      <a:pt x="233" y="177"/>
                      <a:pt x="229" y="180"/>
                    </a:cubicBezTo>
                    <a:cubicBezTo>
                      <a:pt x="221" y="184"/>
                      <a:pt x="213" y="188"/>
                      <a:pt x="204" y="193"/>
                    </a:cubicBezTo>
                    <a:cubicBezTo>
                      <a:pt x="204" y="193"/>
                      <a:pt x="204" y="193"/>
                      <a:pt x="205" y="193"/>
                    </a:cubicBezTo>
                    <a:cubicBezTo>
                      <a:pt x="213" y="189"/>
                      <a:pt x="221" y="185"/>
                      <a:pt x="229" y="180"/>
                    </a:cubicBezTo>
                    <a:cubicBezTo>
                      <a:pt x="233" y="178"/>
                      <a:pt x="236" y="176"/>
                      <a:pt x="240" y="174"/>
                    </a:cubicBezTo>
                    <a:cubicBezTo>
                      <a:pt x="242" y="173"/>
                      <a:pt x="244" y="172"/>
                      <a:pt x="246" y="171"/>
                    </a:cubicBezTo>
                    <a:cubicBezTo>
                      <a:pt x="248" y="170"/>
                      <a:pt x="249" y="169"/>
                      <a:pt x="251" y="168"/>
                    </a:cubicBezTo>
                    <a:cubicBezTo>
                      <a:pt x="252" y="169"/>
                      <a:pt x="254" y="169"/>
                      <a:pt x="255" y="170"/>
                    </a:cubicBezTo>
                    <a:cubicBezTo>
                      <a:pt x="238" y="180"/>
                      <a:pt x="221" y="187"/>
                      <a:pt x="204" y="196"/>
                    </a:cubicBezTo>
                    <a:cubicBezTo>
                      <a:pt x="204" y="196"/>
                      <a:pt x="204" y="197"/>
                      <a:pt x="205" y="197"/>
                    </a:cubicBezTo>
                    <a:cubicBezTo>
                      <a:pt x="221" y="187"/>
                      <a:pt x="239" y="180"/>
                      <a:pt x="256" y="171"/>
                    </a:cubicBezTo>
                    <a:cubicBezTo>
                      <a:pt x="256" y="171"/>
                      <a:pt x="256" y="172"/>
                      <a:pt x="257" y="172"/>
                    </a:cubicBezTo>
                    <a:cubicBezTo>
                      <a:pt x="248" y="176"/>
                      <a:pt x="239" y="181"/>
                      <a:pt x="230" y="185"/>
                    </a:cubicBezTo>
                    <a:cubicBezTo>
                      <a:pt x="221" y="189"/>
                      <a:pt x="212" y="193"/>
                      <a:pt x="204" y="198"/>
                    </a:cubicBezTo>
                    <a:cubicBezTo>
                      <a:pt x="204" y="197"/>
                      <a:pt x="204" y="196"/>
                      <a:pt x="204" y="195"/>
                    </a:cubicBezTo>
                    <a:cubicBezTo>
                      <a:pt x="211" y="191"/>
                      <a:pt x="219" y="187"/>
                      <a:pt x="227" y="184"/>
                    </a:cubicBezTo>
                    <a:cubicBezTo>
                      <a:pt x="236" y="179"/>
                      <a:pt x="244" y="175"/>
                      <a:pt x="253" y="170"/>
                    </a:cubicBezTo>
                    <a:cubicBezTo>
                      <a:pt x="254" y="170"/>
                      <a:pt x="253" y="169"/>
                      <a:pt x="253" y="170"/>
                    </a:cubicBezTo>
                    <a:cubicBezTo>
                      <a:pt x="244" y="174"/>
                      <a:pt x="235" y="179"/>
                      <a:pt x="227" y="183"/>
                    </a:cubicBezTo>
                    <a:cubicBezTo>
                      <a:pt x="219" y="187"/>
                      <a:pt x="211" y="190"/>
                      <a:pt x="204" y="195"/>
                    </a:cubicBezTo>
                    <a:cubicBezTo>
                      <a:pt x="204" y="193"/>
                      <a:pt x="204" y="192"/>
                      <a:pt x="204" y="191"/>
                    </a:cubicBezTo>
                    <a:close/>
                    <a:moveTo>
                      <a:pt x="203" y="202"/>
                    </a:moveTo>
                    <a:cubicBezTo>
                      <a:pt x="208" y="200"/>
                      <a:pt x="212" y="197"/>
                      <a:pt x="216" y="195"/>
                    </a:cubicBezTo>
                    <a:cubicBezTo>
                      <a:pt x="221" y="193"/>
                      <a:pt x="226" y="191"/>
                      <a:pt x="231" y="188"/>
                    </a:cubicBezTo>
                    <a:cubicBezTo>
                      <a:pt x="236" y="186"/>
                      <a:pt x="241" y="184"/>
                      <a:pt x="246" y="181"/>
                    </a:cubicBezTo>
                    <a:cubicBezTo>
                      <a:pt x="248" y="180"/>
                      <a:pt x="250" y="179"/>
                      <a:pt x="252" y="178"/>
                    </a:cubicBezTo>
                    <a:cubicBezTo>
                      <a:pt x="254" y="177"/>
                      <a:pt x="260" y="173"/>
                      <a:pt x="255" y="177"/>
                    </a:cubicBezTo>
                    <a:cubicBezTo>
                      <a:pt x="247" y="182"/>
                      <a:pt x="237" y="186"/>
                      <a:pt x="229" y="190"/>
                    </a:cubicBezTo>
                    <a:cubicBezTo>
                      <a:pt x="220" y="195"/>
                      <a:pt x="211" y="199"/>
                      <a:pt x="203" y="205"/>
                    </a:cubicBezTo>
                    <a:cubicBezTo>
                      <a:pt x="203" y="204"/>
                      <a:pt x="203" y="203"/>
                      <a:pt x="203" y="202"/>
                    </a:cubicBezTo>
                    <a:close/>
                    <a:moveTo>
                      <a:pt x="203" y="210"/>
                    </a:moveTo>
                    <a:cubicBezTo>
                      <a:pt x="212" y="206"/>
                      <a:pt x="221" y="201"/>
                      <a:pt x="231" y="196"/>
                    </a:cubicBezTo>
                    <a:cubicBezTo>
                      <a:pt x="233" y="196"/>
                      <a:pt x="234" y="195"/>
                      <a:pt x="235" y="194"/>
                    </a:cubicBezTo>
                    <a:cubicBezTo>
                      <a:pt x="224" y="200"/>
                      <a:pt x="213" y="205"/>
                      <a:pt x="203" y="212"/>
                    </a:cubicBezTo>
                    <a:cubicBezTo>
                      <a:pt x="203" y="212"/>
                      <a:pt x="203" y="211"/>
                      <a:pt x="203" y="210"/>
                    </a:cubicBezTo>
                    <a:close/>
                    <a:moveTo>
                      <a:pt x="202" y="214"/>
                    </a:moveTo>
                    <a:cubicBezTo>
                      <a:pt x="206" y="213"/>
                      <a:pt x="208" y="212"/>
                      <a:pt x="211" y="210"/>
                    </a:cubicBezTo>
                    <a:cubicBezTo>
                      <a:pt x="216" y="207"/>
                      <a:pt x="220" y="205"/>
                      <a:pt x="225" y="202"/>
                    </a:cubicBezTo>
                    <a:cubicBezTo>
                      <a:pt x="236" y="197"/>
                      <a:pt x="247" y="193"/>
                      <a:pt x="258" y="188"/>
                    </a:cubicBezTo>
                    <a:cubicBezTo>
                      <a:pt x="239" y="197"/>
                      <a:pt x="219" y="206"/>
                      <a:pt x="202" y="218"/>
                    </a:cubicBezTo>
                    <a:cubicBezTo>
                      <a:pt x="202" y="217"/>
                      <a:pt x="202" y="215"/>
                      <a:pt x="202" y="214"/>
                    </a:cubicBezTo>
                    <a:close/>
                    <a:moveTo>
                      <a:pt x="201" y="232"/>
                    </a:moveTo>
                    <a:cubicBezTo>
                      <a:pt x="205" y="231"/>
                      <a:pt x="208" y="230"/>
                      <a:pt x="211" y="228"/>
                    </a:cubicBezTo>
                    <a:cubicBezTo>
                      <a:pt x="216" y="225"/>
                      <a:pt x="221" y="222"/>
                      <a:pt x="226" y="220"/>
                    </a:cubicBezTo>
                    <a:cubicBezTo>
                      <a:pt x="234" y="216"/>
                      <a:pt x="241" y="212"/>
                      <a:pt x="249" y="209"/>
                    </a:cubicBezTo>
                    <a:cubicBezTo>
                      <a:pt x="247" y="209"/>
                      <a:pt x="246" y="210"/>
                      <a:pt x="244" y="211"/>
                    </a:cubicBezTo>
                    <a:cubicBezTo>
                      <a:pt x="239" y="214"/>
                      <a:pt x="234" y="217"/>
                      <a:pt x="228" y="219"/>
                    </a:cubicBezTo>
                    <a:cubicBezTo>
                      <a:pt x="223" y="222"/>
                      <a:pt x="218" y="225"/>
                      <a:pt x="213" y="228"/>
                    </a:cubicBezTo>
                    <a:cubicBezTo>
                      <a:pt x="209" y="230"/>
                      <a:pt x="205" y="232"/>
                      <a:pt x="201" y="234"/>
                    </a:cubicBezTo>
                    <a:cubicBezTo>
                      <a:pt x="201" y="234"/>
                      <a:pt x="201" y="233"/>
                      <a:pt x="201" y="232"/>
                    </a:cubicBezTo>
                    <a:close/>
                    <a:moveTo>
                      <a:pt x="200" y="251"/>
                    </a:moveTo>
                    <a:cubicBezTo>
                      <a:pt x="211" y="246"/>
                      <a:pt x="222" y="241"/>
                      <a:pt x="233" y="237"/>
                    </a:cubicBezTo>
                    <a:cubicBezTo>
                      <a:pt x="239" y="235"/>
                      <a:pt x="244" y="233"/>
                      <a:pt x="250" y="231"/>
                    </a:cubicBezTo>
                    <a:cubicBezTo>
                      <a:pt x="243" y="234"/>
                      <a:pt x="236" y="237"/>
                      <a:pt x="229" y="240"/>
                    </a:cubicBezTo>
                    <a:cubicBezTo>
                      <a:pt x="223" y="242"/>
                      <a:pt x="218" y="245"/>
                      <a:pt x="213" y="248"/>
                    </a:cubicBezTo>
                    <a:cubicBezTo>
                      <a:pt x="209" y="250"/>
                      <a:pt x="204" y="252"/>
                      <a:pt x="200" y="254"/>
                    </a:cubicBezTo>
                    <a:cubicBezTo>
                      <a:pt x="200" y="253"/>
                      <a:pt x="200" y="252"/>
                      <a:pt x="200" y="251"/>
                    </a:cubicBezTo>
                    <a:close/>
                    <a:moveTo>
                      <a:pt x="205" y="252"/>
                    </a:moveTo>
                    <a:cubicBezTo>
                      <a:pt x="204" y="253"/>
                      <a:pt x="198" y="256"/>
                      <a:pt x="202" y="254"/>
                    </a:cubicBezTo>
                    <a:cubicBezTo>
                      <a:pt x="203" y="253"/>
                      <a:pt x="204" y="253"/>
                      <a:pt x="205" y="252"/>
                    </a:cubicBezTo>
                    <a:close/>
                    <a:moveTo>
                      <a:pt x="198" y="276"/>
                    </a:moveTo>
                    <a:cubicBezTo>
                      <a:pt x="203" y="275"/>
                      <a:pt x="209" y="272"/>
                      <a:pt x="214" y="270"/>
                    </a:cubicBezTo>
                    <a:cubicBezTo>
                      <a:pt x="217" y="269"/>
                      <a:pt x="219" y="268"/>
                      <a:pt x="222" y="267"/>
                    </a:cubicBezTo>
                    <a:cubicBezTo>
                      <a:pt x="217" y="269"/>
                      <a:pt x="212" y="271"/>
                      <a:pt x="208" y="273"/>
                    </a:cubicBezTo>
                    <a:cubicBezTo>
                      <a:pt x="204" y="274"/>
                      <a:pt x="201" y="275"/>
                      <a:pt x="197" y="278"/>
                    </a:cubicBezTo>
                    <a:cubicBezTo>
                      <a:pt x="198" y="277"/>
                      <a:pt x="198" y="276"/>
                      <a:pt x="198" y="276"/>
                    </a:cubicBezTo>
                    <a:close/>
                    <a:moveTo>
                      <a:pt x="197" y="282"/>
                    </a:moveTo>
                    <a:cubicBezTo>
                      <a:pt x="197" y="281"/>
                      <a:pt x="197" y="280"/>
                      <a:pt x="197" y="279"/>
                    </a:cubicBezTo>
                    <a:cubicBezTo>
                      <a:pt x="203" y="278"/>
                      <a:pt x="208" y="275"/>
                      <a:pt x="214" y="274"/>
                    </a:cubicBezTo>
                    <a:cubicBezTo>
                      <a:pt x="220" y="272"/>
                      <a:pt x="227" y="269"/>
                      <a:pt x="233" y="267"/>
                    </a:cubicBezTo>
                    <a:cubicBezTo>
                      <a:pt x="236" y="266"/>
                      <a:pt x="240" y="265"/>
                      <a:pt x="243" y="264"/>
                    </a:cubicBezTo>
                    <a:cubicBezTo>
                      <a:pt x="228" y="270"/>
                      <a:pt x="211" y="274"/>
                      <a:pt x="197" y="282"/>
                    </a:cubicBezTo>
                    <a:close/>
                    <a:moveTo>
                      <a:pt x="212" y="268"/>
                    </a:moveTo>
                    <a:cubicBezTo>
                      <a:pt x="207" y="270"/>
                      <a:pt x="202" y="272"/>
                      <a:pt x="198" y="275"/>
                    </a:cubicBezTo>
                    <a:cubicBezTo>
                      <a:pt x="198" y="274"/>
                      <a:pt x="198" y="274"/>
                      <a:pt x="198" y="273"/>
                    </a:cubicBezTo>
                    <a:cubicBezTo>
                      <a:pt x="204" y="270"/>
                      <a:pt x="210" y="268"/>
                      <a:pt x="216" y="266"/>
                    </a:cubicBezTo>
                    <a:cubicBezTo>
                      <a:pt x="215" y="266"/>
                      <a:pt x="213" y="267"/>
                      <a:pt x="212" y="268"/>
                    </a:cubicBezTo>
                    <a:close/>
                    <a:moveTo>
                      <a:pt x="198" y="272"/>
                    </a:moveTo>
                    <a:cubicBezTo>
                      <a:pt x="198" y="271"/>
                      <a:pt x="199" y="270"/>
                      <a:pt x="199" y="268"/>
                    </a:cubicBezTo>
                    <a:cubicBezTo>
                      <a:pt x="203" y="267"/>
                      <a:pt x="207" y="265"/>
                      <a:pt x="212" y="263"/>
                    </a:cubicBezTo>
                    <a:cubicBezTo>
                      <a:pt x="218" y="260"/>
                      <a:pt x="224" y="258"/>
                      <a:pt x="230" y="256"/>
                    </a:cubicBezTo>
                    <a:cubicBezTo>
                      <a:pt x="241" y="252"/>
                      <a:pt x="253" y="247"/>
                      <a:pt x="263" y="243"/>
                    </a:cubicBezTo>
                    <a:cubicBezTo>
                      <a:pt x="258" y="245"/>
                      <a:pt x="253" y="248"/>
                      <a:pt x="248" y="250"/>
                    </a:cubicBezTo>
                    <a:cubicBezTo>
                      <a:pt x="242" y="253"/>
                      <a:pt x="235" y="255"/>
                      <a:pt x="229" y="258"/>
                    </a:cubicBezTo>
                    <a:cubicBezTo>
                      <a:pt x="218" y="262"/>
                      <a:pt x="208" y="266"/>
                      <a:pt x="198" y="272"/>
                    </a:cubicBezTo>
                    <a:close/>
                    <a:moveTo>
                      <a:pt x="205" y="265"/>
                    </a:moveTo>
                    <a:cubicBezTo>
                      <a:pt x="203" y="266"/>
                      <a:pt x="201" y="267"/>
                      <a:pt x="199" y="268"/>
                    </a:cubicBezTo>
                    <a:cubicBezTo>
                      <a:pt x="200" y="267"/>
                      <a:pt x="202" y="266"/>
                      <a:pt x="203" y="265"/>
                    </a:cubicBezTo>
                    <a:cubicBezTo>
                      <a:pt x="206" y="264"/>
                      <a:pt x="209" y="263"/>
                      <a:pt x="212" y="262"/>
                    </a:cubicBezTo>
                    <a:cubicBezTo>
                      <a:pt x="212" y="262"/>
                      <a:pt x="213" y="262"/>
                      <a:pt x="214" y="261"/>
                    </a:cubicBezTo>
                    <a:cubicBezTo>
                      <a:pt x="211" y="263"/>
                      <a:pt x="208" y="264"/>
                      <a:pt x="205" y="265"/>
                    </a:cubicBezTo>
                    <a:close/>
                    <a:moveTo>
                      <a:pt x="210" y="262"/>
                    </a:moveTo>
                    <a:cubicBezTo>
                      <a:pt x="206" y="264"/>
                      <a:pt x="202" y="265"/>
                      <a:pt x="199" y="267"/>
                    </a:cubicBezTo>
                    <a:cubicBezTo>
                      <a:pt x="199" y="266"/>
                      <a:pt x="199" y="265"/>
                      <a:pt x="199" y="264"/>
                    </a:cubicBezTo>
                    <a:cubicBezTo>
                      <a:pt x="205" y="262"/>
                      <a:pt x="210" y="259"/>
                      <a:pt x="215" y="257"/>
                    </a:cubicBezTo>
                    <a:cubicBezTo>
                      <a:pt x="221" y="254"/>
                      <a:pt x="227" y="253"/>
                      <a:pt x="233" y="251"/>
                    </a:cubicBezTo>
                    <a:cubicBezTo>
                      <a:pt x="239" y="248"/>
                      <a:pt x="245" y="247"/>
                      <a:pt x="251" y="245"/>
                    </a:cubicBezTo>
                    <a:cubicBezTo>
                      <a:pt x="252" y="245"/>
                      <a:pt x="253" y="245"/>
                      <a:pt x="253" y="244"/>
                    </a:cubicBezTo>
                    <a:cubicBezTo>
                      <a:pt x="252" y="245"/>
                      <a:pt x="251" y="245"/>
                      <a:pt x="250" y="246"/>
                    </a:cubicBezTo>
                    <a:cubicBezTo>
                      <a:pt x="243" y="249"/>
                      <a:pt x="236" y="252"/>
                      <a:pt x="229" y="254"/>
                    </a:cubicBezTo>
                    <a:cubicBezTo>
                      <a:pt x="223" y="257"/>
                      <a:pt x="216" y="260"/>
                      <a:pt x="210" y="262"/>
                    </a:cubicBezTo>
                    <a:close/>
                    <a:moveTo>
                      <a:pt x="199" y="263"/>
                    </a:moveTo>
                    <a:cubicBezTo>
                      <a:pt x="199" y="262"/>
                      <a:pt x="199" y="261"/>
                      <a:pt x="200" y="259"/>
                    </a:cubicBezTo>
                    <a:cubicBezTo>
                      <a:pt x="205" y="258"/>
                      <a:pt x="209" y="256"/>
                      <a:pt x="214" y="254"/>
                    </a:cubicBezTo>
                    <a:cubicBezTo>
                      <a:pt x="220" y="251"/>
                      <a:pt x="226" y="249"/>
                      <a:pt x="232" y="247"/>
                    </a:cubicBezTo>
                    <a:cubicBezTo>
                      <a:pt x="238" y="245"/>
                      <a:pt x="243" y="244"/>
                      <a:pt x="249" y="241"/>
                    </a:cubicBezTo>
                    <a:cubicBezTo>
                      <a:pt x="243" y="244"/>
                      <a:pt x="237" y="246"/>
                      <a:pt x="232" y="248"/>
                    </a:cubicBezTo>
                    <a:cubicBezTo>
                      <a:pt x="220" y="252"/>
                      <a:pt x="210" y="258"/>
                      <a:pt x="199" y="263"/>
                    </a:cubicBezTo>
                    <a:close/>
                    <a:moveTo>
                      <a:pt x="200" y="255"/>
                    </a:moveTo>
                    <a:cubicBezTo>
                      <a:pt x="210" y="251"/>
                      <a:pt x="220" y="247"/>
                      <a:pt x="231" y="243"/>
                    </a:cubicBezTo>
                    <a:cubicBezTo>
                      <a:pt x="237" y="242"/>
                      <a:pt x="242" y="240"/>
                      <a:pt x="248" y="238"/>
                    </a:cubicBezTo>
                    <a:cubicBezTo>
                      <a:pt x="251" y="236"/>
                      <a:pt x="253" y="235"/>
                      <a:pt x="256" y="234"/>
                    </a:cubicBezTo>
                    <a:cubicBezTo>
                      <a:pt x="257" y="234"/>
                      <a:pt x="257" y="234"/>
                      <a:pt x="257" y="234"/>
                    </a:cubicBezTo>
                    <a:cubicBezTo>
                      <a:pt x="247" y="238"/>
                      <a:pt x="237" y="243"/>
                      <a:pt x="227" y="247"/>
                    </a:cubicBezTo>
                    <a:cubicBezTo>
                      <a:pt x="218" y="250"/>
                      <a:pt x="208" y="253"/>
                      <a:pt x="200" y="258"/>
                    </a:cubicBezTo>
                    <a:cubicBezTo>
                      <a:pt x="200" y="257"/>
                      <a:pt x="200" y="256"/>
                      <a:pt x="200" y="255"/>
                    </a:cubicBezTo>
                    <a:close/>
                    <a:moveTo>
                      <a:pt x="248" y="231"/>
                    </a:moveTo>
                    <a:cubicBezTo>
                      <a:pt x="243" y="233"/>
                      <a:pt x="237" y="235"/>
                      <a:pt x="231" y="237"/>
                    </a:cubicBezTo>
                    <a:cubicBezTo>
                      <a:pt x="226" y="238"/>
                      <a:pt x="221" y="241"/>
                      <a:pt x="216" y="243"/>
                    </a:cubicBezTo>
                    <a:cubicBezTo>
                      <a:pt x="213" y="244"/>
                      <a:pt x="210" y="245"/>
                      <a:pt x="207" y="246"/>
                    </a:cubicBezTo>
                    <a:cubicBezTo>
                      <a:pt x="206" y="247"/>
                      <a:pt x="205" y="248"/>
                      <a:pt x="204" y="248"/>
                    </a:cubicBezTo>
                    <a:cubicBezTo>
                      <a:pt x="204" y="248"/>
                      <a:pt x="199" y="251"/>
                      <a:pt x="201" y="249"/>
                    </a:cubicBezTo>
                    <a:cubicBezTo>
                      <a:pt x="205" y="246"/>
                      <a:pt x="211" y="245"/>
                      <a:pt x="215" y="243"/>
                    </a:cubicBezTo>
                    <a:cubicBezTo>
                      <a:pt x="220" y="241"/>
                      <a:pt x="224" y="238"/>
                      <a:pt x="229" y="236"/>
                    </a:cubicBezTo>
                    <a:cubicBezTo>
                      <a:pt x="239" y="232"/>
                      <a:pt x="250" y="228"/>
                      <a:pt x="260" y="223"/>
                    </a:cubicBezTo>
                    <a:cubicBezTo>
                      <a:pt x="261" y="223"/>
                      <a:pt x="261" y="223"/>
                      <a:pt x="261" y="222"/>
                    </a:cubicBezTo>
                    <a:cubicBezTo>
                      <a:pt x="261" y="222"/>
                      <a:pt x="262" y="222"/>
                      <a:pt x="263" y="222"/>
                    </a:cubicBezTo>
                    <a:cubicBezTo>
                      <a:pt x="263" y="223"/>
                      <a:pt x="263" y="224"/>
                      <a:pt x="263" y="226"/>
                    </a:cubicBezTo>
                    <a:cubicBezTo>
                      <a:pt x="258" y="227"/>
                      <a:pt x="253" y="229"/>
                      <a:pt x="248" y="231"/>
                    </a:cubicBezTo>
                    <a:close/>
                    <a:moveTo>
                      <a:pt x="261" y="211"/>
                    </a:moveTo>
                    <a:cubicBezTo>
                      <a:pt x="257" y="213"/>
                      <a:pt x="252" y="215"/>
                      <a:pt x="248" y="217"/>
                    </a:cubicBezTo>
                    <a:cubicBezTo>
                      <a:pt x="242" y="220"/>
                      <a:pt x="236" y="223"/>
                      <a:pt x="231" y="225"/>
                    </a:cubicBezTo>
                    <a:cubicBezTo>
                      <a:pt x="225" y="228"/>
                      <a:pt x="219" y="231"/>
                      <a:pt x="214" y="233"/>
                    </a:cubicBezTo>
                    <a:cubicBezTo>
                      <a:pt x="215" y="232"/>
                      <a:pt x="216" y="232"/>
                      <a:pt x="217" y="231"/>
                    </a:cubicBezTo>
                    <a:cubicBezTo>
                      <a:pt x="223" y="229"/>
                      <a:pt x="228" y="225"/>
                      <a:pt x="233" y="222"/>
                    </a:cubicBezTo>
                    <a:cubicBezTo>
                      <a:pt x="239" y="220"/>
                      <a:pt x="244" y="217"/>
                      <a:pt x="249" y="214"/>
                    </a:cubicBezTo>
                    <a:cubicBezTo>
                      <a:pt x="253" y="211"/>
                      <a:pt x="258" y="209"/>
                      <a:pt x="261" y="205"/>
                    </a:cubicBezTo>
                    <a:cubicBezTo>
                      <a:pt x="261" y="205"/>
                      <a:pt x="261" y="205"/>
                      <a:pt x="261" y="205"/>
                    </a:cubicBezTo>
                    <a:cubicBezTo>
                      <a:pt x="261" y="207"/>
                      <a:pt x="261" y="209"/>
                      <a:pt x="261" y="211"/>
                    </a:cubicBezTo>
                    <a:cubicBezTo>
                      <a:pt x="261" y="211"/>
                      <a:pt x="261" y="211"/>
                      <a:pt x="261" y="211"/>
                    </a:cubicBezTo>
                    <a:close/>
                    <a:moveTo>
                      <a:pt x="224" y="160"/>
                    </a:moveTo>
                    <a:cubicBezTo>
                      <a:pt x="222" y="160"/>
                      <a:pt x="219" y="160"/>
                      <a:pt x="217" y="159"/>
                    </a:cubicBezTo>
                    <a:cubicBezTo>
                      <a:pt x="217" y="159"/>
                      <a:pt x="217" y="159"/>
                      <a:pt x="217" y="159"/>
                    </a:cubicBezTo>
                    <a:cubicBezTo>
                      <a:pt x="217" y="159"/>
                      <a:pt x="217" y="159"/>
                      <a:pt x="217" y="158"/>
                    </a:cubicBezTo>
                    <a:cubicBezTo>
                      <a:pt x="218" y="159"/>
                      <a:pt x="218" y="159"/>
                      <a:pt x="218" y="159"/>
                    </a:cubicBezTo>
                    <a:cubicBezTo>
                      <a:pt x="221" y="159"/>
                      <a:pt x="224" y="160"/>
                      <a:pt x="227" y="161"/>
                    </a:cubicBezTo>
                    <a:cubicBezTo>
                      <a:pt x="226" y="161"/>
                      <a:pt x="225" y="161"/>
                      <a:pt x="224" y="160"/>
                    </a:cubicBezTo>
                    <a:close/>
                    <a:moveTo>
                      <a:pt x="214" y="159"/>
                    </a:moveTo>
                    <a:cubicBezTo>
                      <a:pt x="213" y="159"/>
                      <a:pt x="211" y="159"/>
                      <a:pt x="210" y="159"/>
                    </a:cubicBezTo>
                    <a:cubicBezTo>
                      <a:pt x="210" y="158"/>
                      <a:pt x="210" y="158"/>
                      <a:pt x="210" y="157"/>
                    </a:cubicBezTo>
                    <a:cubicBezTo>
                      <a:pt x="211" y="157"/>
                      <a:pt x="213" y="158"/>
                      <a:pt x="214" y="158"/>
                    </a:cubicBezTo>
                    <a:cubicBezTo>
                      <a:pt x="214" y="158"/>
                      <a:pt x="214" y="158"/>
                      <a:pt x="214" y="159"/>
                    </a:cubicBezTo>
                    <a:cubicBezTo>
                      <a:pt x="214" y="159"/>
                      <a:pt x="214" y="159"/>
                      <a:pt x="214" y="159"/>
                    </a:cubicBezTo>
                    <a:close/>
                    <a:moveTo>
                      <a:pt x="207" y="158"/>
                    </a:moveTo>
                    <a:cubicBezTo>
                      <a:pt x="207" y="158"/>
                      <a:pt x="207" y="158"/>
                      <a:pt x="207" y="158"/>
                    </a:cubicBezTo>
                    <a:cubicBezTo>
                      <a:pt x="206" y="158"/>
                      <a:pt x="205" y="158"/>
                      <a:pt x="204" y="158"/>
                    </a:cubicBezTo>
                    <a:cubicBezTo>
                      <a:pt x="204" y="158"/>
                      <a:pt x="204" y="158"/>
                      <a:pt x="204" y="158"/>
                    </a:cubicBezTo>
                    <a:cubicBezTo>
                      <a:pt x="204" y="158"/>
                      <a:pt x="204" y="157"/>
                      <a:pt x="204" y="156"/>
                    </a:cubicBezTo>
                    <a:cubicBezTo>
                      <a:pt x="205" y="156"/>
                      <a:pt x="206" y="157"/>
                      <a:pt x="207" y="157"/>
                    </a:cubicBezTo>
                    <a:cubicBezTo>
                      <a:pt x="207" y="157"/>
                      <a:pt x="207" y="157"/>
                      <a:pt x="207" y="158"/>
                    </a:cubicBezTo>
                    <a:close/>
                    <a:moveTo>
                      <a:pt x="201" y="158"/>
                    </a:moveTo>
                    <a:cubicBezTo>
                      <a:pt x="201" y="158"/>
                      <a:pt x="201" y="158"/>
                      <a:pt x="200" y="158"/>
                    </a:cubicBezTo>
                    <a:cubicBezTo>
                      <a:pt x="200" y="158"/>
                      <a:pt x="199" y="158"/>
                      <a:pt x="198" y="158"/>
                    </a:cubicBezTo>
                    <a:cubicBezTo>
                      <a:pt x="198" y="157"/>
                      <a:pt x="198" y="157"/>
                      <a:pt x="198" y="156"/>
                    </a:cubicBezTo>
                    <a:cubicBezTo>
                      <a:pt x="199" y="156"/>
                      <a:pt x="200" y="156"/>
                      <a:pt x="201" y="156"/>
                    </a:cubicBezTo>
                    <a:cubicBezTo>
                      <a:pt x="201" y="157"/>
                      <a:pt x="201" y="157"/>
                      <a:pt x="201" y="158"/>
                    </a:cubicBezTo>
                    <a:close/>
                    <a:moveTo>
                      <a:pt x="196" y="158"/>
                    </a:moveTo>
                    <a:cubicBezTo>
                      <a:pt x="195" y="158"/>
                      <a:pt x="194" y="158"/>
                      <a:pt x="193" y="158"/>
                    </a:cubicBezTo>
                    <a:cubicBezTo>
                      <a:pt x="193" y="158"/>
                      <a:pt x="193" y="157"/>
                      <a:pt x="193" y="156"/>
                    </a:cubicBezTo>
                    <a:cubicBezTo>
                      <a:pt x="194" y="156"/>
                      <a:pt x="195" y="156"/>
                      <a:pt x="196" y="156"/>
                    </a:cubicBezTo>
                    <a:cubicBezTo>
                      <a:pt x="196" y="157"/>
                      <a:pt x="196" y="157"/>
                      <a:pt x="196" y="158"/>
                    </a:cubicBezTo>
                    <a:close/>
                    <a:moveTo>
                      <a:pt x="190" y="156"/>
                    </a:moveTo>
                    <a:cubicBezTo>
                      <a:pt x="190" y="157"/>
                      <a:pt x="190" y="158"/>
                      <a:pt x="190" y="158"/>
                    </a:cubicBezTo>
                    <a:cubicBezTo>
                      <a:pt x="190" y="158"/>
                      <a:pt x="189" y="159"/>
                      <a:pt x="188" y="159"/>
                    </a:cubicBezTo>
                    <a:cubicBezTo>
                      <a:pt x="189" y="158"/>
                      <a:pt x="189" y="157"/>
                      <a:pt x="189" y="156"/>
                    </a:cubicBezTo>
                    <a:cubicBezTo>
                      <a:pt x="189" y="156"/>
                      <a:pt x="189" y="156"/>
                      <a:pt x="190" y="156"/>
                    </a:cubicBezTo>
                    <a:close/>
                    <a:moveTo>
                      <a:pt x="186" y="159"/>
                    </a:moveTo>
                    <a:cubicBezTo>
                      <a:pt x="184" y="159"/>
                      <a:pt x="183" y="159"/>
                      <a:pt x="182" y="159"/>
                    </a:cubicBezTo>
                    <a:cubicBezTo>
                      <a:pt x="182" y="158"/>
                      <a:pt x="182" y="158"/>
                      <a:pt x="182" y="157"/>
                    </a:cubicBezTo>
                    <a:cubicBezTo>
                      <a:pt x="183" y="157"/>
                      <a:pt x="185" y="157"/>
                      <a:pt x="186" y="157"/>
                    </a:cubicBezTo>
                    <a:cubicBezTo>
                      <a:pt x="186" y="157"/>
                      <a:pt x="186" y="158"/>
                      <a:pt x="186" y="159"/>
                    </a:cubicBezTo>
                    <a:close/>
                    <a:moveTo>
                      <a:pt x="179" y="159"/>
                    </a:moveTo>
                    <a:cubicBezTo>
                      <a:pt x="179" y="159"/>
                      <a:pt x="179" y="159"/>
                      <a:pt x="179" y="160"/>
                    </a:cubicBezTo>
                    <a:cubicBezTo>
                      <a:pt x="178" y="160"/>
                      <a:pt x="177" y="160"/>
                      <a:pt x="176" y="160"/>
                    </a:cubicBezTo>
                    <a:cubicBezTo>
                      <a:pt x="176" y="159"/>
                      <a:pt x="176" y="159"/>
                      <a:pt x="176" y="158"/>
                    </a:cubicBezTo>
                    <a:cubicBezTo>
                      <a:pt x="176" y="158"/>
                      <a:pt x="176" y="158"/>
                      <a:pt x="176" y="158"/>
                    </a:cubicBezTo>
                    <a:cubicBezTo>
                      <a:pt x="177" y="158"/>
                      <a:pt x="178" y="157"/>
                      <a:pt x="179" y="157"/>
                    </a:cubicBezTo>
                    <a:cubicBezTo>
                      <a:pt x="179" y="158"/>
                      <a:pt x="179" y="159"/>
                      <a:pt x="179" y="159"/>
                    </a:cubicBezTo>
                    <a:close/>
                    <a:moveTo>
                      <a:pt x="163" y="313"/>
                    </a:moveTo>
                    <a:cubicBezTo>
                      <a:pt x="163" y="313"/>
                      <a:pt x="164" y="312"/>
                      <a:pt x="164" y="312"/>
                    </a:cubicBezTo>
                    <a:cubicBezTo>
                      <a:pt x="164" y="313"/>
                      <a:pt x="164" y="313"/>
                      <a:pt x="164" y="314"/>
                    </a:cubicBezTo>
                    <a:cubicBezTo>
                      <a:pt x="162" y="315"/>
                      <a:pt x="159" y="316"/>
                      <a:pt x="163" y="313"/>
                    </a:cubicBezTo>
                    <a:close/>
                    <a:moveTo>
                      <a:pt x="154" y="313"/>
                    </a:moveTo>
                    <a:cubicBezTo>
                      <a:pt x="153" y="314"/>
                      <a:pt x="151" y="314"/>
                      <a:pt x="149" y="315"/>
                    </a:cubicBezTo>
                    <a:cubicBezTo>
                      <a:pt x="154" y="310"/>
                      <a:pt x="161" y="307"/>
                      <a:pt x="166" y="302"/>
                    </a:cubicBezTo>
                    <a:cubicBezTo>
                      <a:pt x="165" y="303"/>
                      <a:pt x="165" y="304"/>
                      <a:pt x="165" y="305"/>
                    </a:cubicBezTo>
                    <a:cubicBezTo>
                      <a:pt x="163" y="307"/>
                      <a:pt x="160" y="309"/>
                      <a:pt x="157" y="310"/>
                    </a:cubicBezTo>
                    <a:cubicBezTo>
                      <a:pt x="157" y="310"/>
                      <a:pt x="154" y="312"/>
                      <a:pt x="154" y="313"/>
                    </a:cubicBezTo>
                    <a:close/>
                    <a:moveTo>
                      <a:pt x="165" y="307"/>
                    </a:moveTo>
                    <a:cubicBezTo>
                      <a:pt x="165" y="308"/>
                      <a:pt x="165" y="309"/>
                      <a:pt x="165" y="310"/>
                    </a:cubicBezTo>
                    <a:cubicBezTo>
                      <a:pt x="164" y="310"/>
                      <a:pt x="163" y="311"/>
                      <a:pt x="162" y="311"/>
                    </a:cubicBezTo>
                    <a:cubicBezTo>
                      <a:pt x="161" y="312"/>
                      <a:pt x="160" y="312"/>
                      <a:pt x="159" y="313"/>
                    </a:cubicBezTo>
                    <a:cubicBezTo>
                      <a:pt x="159" y="313"/>
                      <a:pt x="155" y="316"/>
                      <a:pt x="157" y="314"/>
                    </a:cubicBezTo>
                    <a:cubicBezTo>
                      <a:pt x="159" y="311"/>
                      <a:pt x="162" y="309"/>
                      <a:pt x="165" y="307"/>
                    </a:cubicBezTo>
                    <a:close/>
                    <a:moveTo>
                      <a:pt x="166" y="301"/>
                    </a:moveTo>
                    <a:cubicBezTo>
                      <a:pt x="166" y="301"/>
                      <a:pt x="166" y="301"/>
                      <a:pt x="166" y="301"/>
                    </a:cubicBezTo>
                    <a:cubicBezTo>
                      <a:pt x="162" y="304"/>
                      <a:pt x="157" y="306"/>
                      <a:pt x="153" y="309"/>
                    </a:cubicBezTo>
                    <a:cubicBezTo>
                      <a:pt x="151" y="310"/>
                      <a:pt x="149" y="312"/>
                      <a:pt x="147" y="314"/>
                    </a:cubicBezTo>
                    <a:cubicBezTo>
                      <a:pt x="146" y="314"/>
                      <a:pt x="144" y="315"/>
                      <a:pt x="143" y="316"/>
                    </a:cubicBezTo>
                    <a:cubicBezTo>
                      <a:pt x="143" y="316"/>
                      <a:pt x="143" y="316"/>
                      <a:pt x="143" y="316"/>
                    </a:cubicBezTo>
                    <a:cubicBezTo>
                      <a:pt x="143" y="316"/>
                      <a:pt x="144" y="316"/>
                      <a:pt x="144" y="315"/>
                    </a:cubicBezTo>
                    <a:cubicBezTo>
                      <a:pt x="151" y="309"/>
                      <a:pt x="160" y="305"/>
                      <a:pt x="166" y="298"/>
                    </a:cubicBezTo>
                    <a:cubicBezTo>
                      <a:pt x="166" y="299"/>
                      <a:pt x="166" y="300"/>
                      <a:pt x="166" y="301"/>
                    </a:cubicBezTo>
                    <a:close/>
                    <a:moveTo>
                      <a:pt x="166" y="296"/>
                    </a:moveTo>
                    <a:cubicBezTo>
                      <a:pt x="162" y="299"/>
                      <a:pt x="157" y="303"/>
                      <a:pt x="152" y="306"/>
                    </a:cubicBezTo>
                    <a:cubicBezTo>
                      <a:pt x="149" y="307"/>
                      <a:pt x="147" y="309"/>
                      <a:pt x="144" y="310"/>
                    </a:cubicBezTo>
                    <a:cubicBezTo>
                      <a:pt x="143" y="311"/>
                      <a:pt x="142" y="312"/>
                      <a:pt x="141" y="313"/>
                    </a:cubicBezTo>
                    <a:cubicBezTo>
                      <a:pt x="149" y="306"/>
                      <a:pt x="159" y="301"/>
                      <a:pt x="167" y="294"/>
                    </a:cubicBezTo>
                    <a:cubicBezTo>
                      <a:pt x="167" y="293"/>
                      <a:pt x="167" y="293"/>
                      <a:pt x="167" y="293"/>
                    </a:cubicBezTo>
                    <a:cubicBezTo>
                      <a:pt x="167" y="294"/>
                      <a:pt x="167" y="295"/>
                      <a:pt x="166" y="296"/>
                    </a:cubicBezTo>
                    <a:close/>
                    <a:moveTo>
                      <a:pt x="167" y="293"/>
                    </a:moveTo>
                    <a:cubicBezTo>
                      <a:pt x="167" y="293"/>
                      <a:pt x="167" y="293"/>
                      <a:pt x="166" y="293"/>
                    </a:cubicBezTo>
                    <a:cubicBezTo>
                      <a:pt x="160" y="296"/>
                      <a:pt x="154" y="301"/>
                      <a:pt x="147" y="304"/>
                    </a:cubicBezTo>
                    <a:cubicBezTo>
                      <a:pt x="144" y="306"/>
                      <a:pt x="141" y="308"/>
                      <a:pt x="139" y="310"/>
                    </a:cubicBezTo>
                    <a:cubicBezTo>
                      <a:pt x="138" y="311"/>
                      <a:pt x="137" y="312"/>
                      <a:pt x="135" y="313"/>
                    </a:cubicBezTo>
                    <a:cubicBezTo>
                      <a:pt x="134" y="313"/>
                      <a:pt x="131" y="316"/>
                      <a:pt x="134" y="313"/>
                    </a:cubicBezTo>
                    <a:cubicBezTo>
                      <a:pt x="141" y="307"/>
                      <a:pt x="148" y="303"/>
                      <a:pt x="155" y="298"/>
                    </a:cubicBezTo>
                    <a:cubicBezTo>
                      <a:pt x="159" y="295"/>
                      <a:pt x="164" y="293"/>
                      <a:pt x="167" y="290"/>
                    </a:cubicBezTo>
                    <a:cubicBezTo>
                      <a:pt x="167" y="291"/>
                      <a:pt x="167" y="292"/>
                      <a:pt x="167" y="293"/>
                    </a:cubicBezTo>
                    <a:close/>
                    <a:moveTo>
                      <a:pt x="163" y="293"/>
                    </a:moveTo>
                    <a:cubicBezTo>
                      <a:pt x="164" y="292"/>
                      <a:pt x="165" y="291"/>
                      <a:pt x="166" y="290"/>
                    </a:cubicBezTo>
                    <a:cubicBezTo>
                      <a:pt x="165" y="291"/>
                      <a:pt x="163" y="292"/>
                      <a:pt x="164" y="292"/>
                    </a:cubicBezTo>
                    <a:cubicBezTo>
                      <a:pt x="164" y="292"/>
                      <a:pt x="163" y="292"/>
                      <a:pt x="163" y="293"/>
                    </a:cubicBezTo>
                    <a:close/>
                    <a:moveTo>
                      <a:pt x="168" y="288"/>
                    </a:moveTo>
                    <a:cubicBezTo>
                      <a:pt x="161" y="293"/>
                      <a:pt x="154" y="297"/>
                      <a:pt x="147" y="301"/>
                    </a:cubicBezTo>
                    <a:cubicBezTo>
                      <a:pt x="144" y="303"/>
                      <a:pt x="140" y="305"/>
                      <a:pt x="137" y="307"/>
                    </a:cubicBezTo>
                    <a:cubicBezTo>
                      <a:pt x="137" y="307"/>
                      <a:pt x="136" y="308"/>
                      <a:pt x="136" y="308"/>
                    </a:cubicBezTo>
                    <a:cubicBezTo>
                      <a:pt x="141" y="304"/>
                      <a:pt x="146" y="300"/>
                      <a:pt x="151" y="297"/>
                    </a:cubicBezTo>
                    <a:cubicBezTo>
                      <a:pt x="157" y="293"/>
                      <a:pt x="163" y="290"/>
                      <a:pt x="168" y="285"/>
                    </a:cubicBezTo>
                    <a:cubicBezTo>
                      <a:pt x="168" y="286"/>
                      <a:pt x="168" y="287"/>
                      <a:pt x="168" y="288"/>
                    </a:cubicBezTo>
                    <a:close/>
                    <a:moveTo>
                      <a:pt x="168" y="284"/>
                    </a:moveTo>
                    <a:cubicBezTo>
                      <a:pt x="161" y="289"/>
                      <a:pt x="154" y="293"/>
                      <a:pt x="147" y="297"/>
                    </a:cubicBezTo>
                    <a:cubicBezTo>
                      <a:pt x="141" y="300"/>
                      <a:pt x="136" y="304"/>
                      <a:pt x="131" y="308"/>
                    </a:cubicBezTo>
                    <a:cubicBezTo>
                      <a:pt x="132" y="307"/>
                      <a:pt x="133" y="306"/>
                      <a:pt x="133" y="306"/>
                    </a:cubicBezTo>
                    <a:cubicBezTo>
                      <a:pt x="138" y="302"/>
                      <a:pt x="143" y="298"/>
                      <a:pt x="148" y="295"/>
                    </a:cubicBezTo>
                    <a:cubicBezTo>
                      <a:pt x="155" y="290"/>
                      <a:pt x="163" y="286"/>
                      <a:pt x="168" y="280"/>
                    </a:cubicBezTo>
                    <a:cubicBezTo>
                      <a:pt x="168" y="281"/>
                      <a:pt x="168" y="283"/>
                      <a:pt x="168" y="284"/>
                    </a:cubicBezTo>
                    <a:close/>
                    <a:moveTo>
                      <a:pt x="169" y="277"/>
                    </a:moveTo>
                    <a:cubicBezTo>
                      <a:pt x="169" y="278"/>
                      <a:pt x="169" y="278"/>
                      <a:pt x="169" y="279"/>
                    </a:cubicBezTo>
                    <a:cubicBezTo>
                      <a:pt x="161" y="285"/>
                      <a:pt x="152" y="290"/>
                      <a:pt x="144" y="295"/>
                    </a:cubicBezTo>
                    <a:cubicBezTo>
                      <a:pt x="138" y="299"/>
                      <a:pt x="132" y="302"/>
                      <a:pt x="127" y="306"/>
                    </a:cubicBezTo>
                    <a:cubicBezTo>
                      <a:pt x="128" y="305"/>
                      <a:pt x="128" y="305"/>
                      <a:pt x="129" y="304"/>
                    </a:cubicBezTo>
                    <a:cubicBezTo>
                      <a:pt x="134" y="301"/>
                      <a:pt x="139" y="297"/>
                      <a:pt x="144" y="294"/>
                    </a:cubicBezTo>
                    <a:cubicBezTo>
                      <a:pt x="152" y="288"/>
                      <a:pt x="161" y="283"/>
                      <a:pt x="169" y="276"/>
                    </a:cubicBezTo>
                    <a:cubicBezTo>
                      <a:pt x="169" y="276"/>
                      <a:pt x="169" y="277"/>
                      <a:pt x="169" y="277"/>
                    </a:cubicBezTo>
                    <a:close/>
                    <a:moveTo>
                      <a:pt x="169" y="275"/>
                    </a:moveTo>
                    <a:cubicBezTo>
                      <a:pt x="159" y="282"/>
                      <a:pt x="148" y="289"/>
                      <a:pt x="137" y="295"/>
                    </a:cubicBezTo>
                    <a:cubicBezTo>
                      <a:pt x="134" y="297"/>
                      <a:pt x="131" y="299"/>
                      <a:pt x="128" y="300"/>
                    </a:cubicBezTo>
                    <a:cubicBezTo>
                      <a:pt x="133" y="297"/>
                      <a:pt x="139" y="293"/>
                      <a:pt x="145" y="289"/>
                    </a:cubicBezTo>
                    <a:cubicBezTo>
                      <a:pt x="149" y="286"/>
                      <a:pt x="154" y="283"/>
                      <a:pt x="158" y="280"/>
                    </a:cubicBezTo>
                    <a:cubicBezTo>
                      <a:pt x="162" y="277"/>
                      <a:pt x="166" y="274"/>
                      <a:pt x="169" y="271"/>
                    </a:cubicBezTo>
                    <a:cubicBezTo>
                      <a:pt x="169" y="272"/>
                      <a:pt x="169" y="273"/>
                      <a:pt x="169" y="275"/>
                    </a:cubicBezTo>
                    <a:close/>
                    <a:moveTo>
                      <a:pt x="169" y="269"/>
                    </a:moveTo>
                    <a:cubicBezTo>
                      <a:pt x="160" y="279"/>
                      <a:pt x="147" y="284"/>
                      <a:pt x="136" y="291"/>
                    </a:cubicBezTo>
                    <a:cubicBezTo>
                      <a:pt x="131" y="294"/>
                      <a:pt x="125" y="298"/>
                      <a:pt x="120" y="301"/>
                    </a:cubicBezTo>
                    <a:cubicBezTo>
                      <a:pt x="123" y="298"/>
                      <a:pt x="127" y="296"/>
                      <a:pt x="130" y="294"/>
                    </a:cubicBezTo>
                    <a:cubicBezTo>
                      <a:pt x="135" y="290"/>
                      <a:pt x="141" y="286"/>
                      <a:pt x="146" y="283"/>
                    </a:cubicBezTo>
                    <a:cubicBezTo>
                      <a:pt x="154" y="278"/>
                      <a:pt x="164" y="272"/>
                      <a:pt x="169" y="265"/>
                    </a:cubicBezTo>
                    <a:cubicBezTo>
                      <a:pt x="169" y="266"/>
                      <a:pt x="169" y="268"/>
                      <a:pt x="169" y="269"/>
                    </a:cubicBezTo>
                    <a:close/>
                    <a:moveTo>
                      <a:pt x="169" y="263"/>
                    </a:moveTo>
                    <a:cubicBezTo>
                      <a:pt x="161" y="269"/>
                      <a:pt x="154" y="275"/>
                      <a:pt x="146" y="281"/>
                    </a:cubicBezTo>
                    <a:cubicBezTo>
                      <a:pt x="137" y="287"/>
                      <a:pt x="127" y="292"/>
                      <a:pt x="118" y="297"/>
                    </a:cubicBezTo>
                    <a:cubicBezTo>
                      <a:pt x="114" y="300"/>
                      <a:pt x="109" y="303"/>
                      <a:pt x="105" y="305"/>
                    </a:cubicBezTo>
                    <a:cubicBezTo>
                      <a:pt x="104" y="306"/>
                      <a:pt x="103" y="306"/>
                      <a:pt x="102" y="306"/>
                    </a:cubicBezTo>
                    <a:cubicBezTo>
                      <a:pt x="102" y="306"/>
                      <a:pt x="102" y="306"/>
                      <a:pt x="102" y="306"/>
                    </a:cubicBezTo>
                    <a:cubicBezTo>
                      <a:pt x="108" y="304"/>
                      <a:pt x="112" y="300"/>
                      <a:pt x="117" y="296"/>
                    </a:cubicBezTo>
                    <a:cubicBezTo>
                      <a:pt x="125" y="291"/>
                      <a:pt x="132" y="286"/>
                      <a:pt x="139" y="281"/>
                    </a:cubicBezTo>
                    <a:cubicBezTo>
                      <a:pt x="146" y="277"/>
                      <a:pt x="152" y="272"/>
                      <a:pt x="159" y="267"/>
                    </a:cubicBezTo>
                    <a:cubicBezTo>
                      <a:pt x="162" y="265"/>
                      <a:pt x="168" y="262"/>
                      <a:pt x="170" y="258"/>
                    </a:cubicBezTo>
                    <a:cubicBezTo>
                      <a:pt x="170" y="260"/>
                      <a:pt x="170" y="261"/>
                      <a:pt x="169" y="263"/>
                    </a:cubicBezTo>
                    <a:close/>
                    <a:moveTo>
                      <a:pt x="104" y="305"/>
                    </a:moveTo>
                    <a:cubicBezTo>
                      <a:pt x="104" y="304"/>
                      <a:pt x="104" y="304"/>
                      <a:pt x="104" y="304"/>
                    </a:cubicBezTo>
                    <a:cubicBezTo>
                      <a:pt x="106" y="302"/>
                      <a:pt x="108" y="301"/>
                      <a:pt x="110" y="299"/>
                    </a:cubicBezTo>
                    <a:cubicBezTo>
                      <a:pt x="119" y="292"/>
                      <a:pt x="129" y="286"/>
                      <a:pt x="138" y="279"/>
                    </a:cubicBezTo>
                    <a:cubicBezTo>
                      <a:pt x="146" y="274"/>
                      <a:pt x="154" y="268"/>
                      <a:pt x="162" y="262"/>
                    </a:cubicBezTo>
                    <a:cubicBezTo>
                      <a:pt x="164" y="261"/>
                      <a:pt x="165" y="260"/>
                      <a:pt x="166" y="259"/>
                    </a:cubicBezTo>
                    <a:cubicBezTo>
                      <a:pt x="167" y="258"/>
                      <a:pt x="168" y="257"/>
                      <a:pt x="169" y="257"/>
                    </a:cubicBezTo>
                    <a:cubicBezTo>
                      <a:pt x="169" y="257"/>
                      <a:pt x="169" y="257"/>
                      <a:pt x="169" y="258"/>
                    </a:cubicBezTo>
                    <a:cubicBezTo>
                      <a:pt x="168" y="259"/>
                      <a:pt x="167" y="260"/>
                      <a:pt x="166" y="261"/>
                    </a:cubicBezTo>
                    <a:cubicBezTo>
                      <a:pt x="162" y="264"/>
                      <a:pt x="158" y="267"/>
                      <a:pt x="154" y="270"/>
                    </a:cubicBezTo>
                    <a:cubicBezTo>
                      <a:pt x="145" y="277"/>
                      <a:pt x="136" y="283"/>
                      <a:pt x="126" y="289"/>
                    </a:cubicBezTo>
                    <a:cubicBezTo>
                      <a:pt x="119" y="294"/>
                      <a:pt x="112" y="301"/>
                      <a:pt x="104" y="305"/>
                    </a:cubicBezTo>
                    <a:close/>
                    <a:moveTo>
                      <a:pt x="98" y="305"/>
                    </a:moveTo>
                    <a:cubicBezTo>
                      <a:pt x="99" y="305"/>
                      <a:pt x="99" y="304"/>
                      <a:pt x="99" y="304"/>
                    </a:cubicBezTo>
                    <a:cubicBezTo>
                      <a:pt x="111" y="292"/>
                      <a:pt x="125" y="283"/>
                      <a:pt x="137" y="273"/>
                    </a:cubicBezTo>
                    <a:cubicBezTo>
                      <a:pt x="144" y="268"/>
                      <a:pt x="150" y="263"/>
                      <a:pt x="157" y="257"/>
                    </a:cubicBezTo>
                    <a:cubicBezTo>
                      <a:pt x="162" y="253"/>
                      <a:pt x="167" y="249"/>
                      <a:pt x="171" y="244"/>
                    </a:cubicBezTo>
                    <a:cubicBezTo>
                      <a:pt x="170" y="246"/>
                      <a:pt x="170" y="247"/>
                      <a:pt x="170" y="249"/>
                    </a:cubicBezTo>
                    <a:cubicBezTo>
                      <a:pt x="165" y="253"/>
                      <a:pt x="160" y="256"/>
                      <a:pt x="155" y="260"/>
                    </a:cubicBezTo>
                    <a:cubicBezTo>
                      <a:pt x="148" y="266"/>
                      <a:pt x="143" y="271"/>
                      <a:pt x="136" y="276"/>
                    </a:cubicBezTo>
                    <a:cubicBezTo>
                      <a:pt x="129" y="282"/>
                      <a:pt x="122" y="287"/>
                      <a:pt x="115" y="293"/>
                    </a:cubicBezTo>
                    <a:cubicBezTo>
                      <a:pt x="112" y="295"/>
                      <a:pt x="108" y="298"/>
                      <a:pt x="105" y="301"/>
                    </a:cubicBezTo>
                    <a:cubicBezTo>
                      <a:pt x="103" y="302"/>
                      <a:pt x="102" y="303"/>
                      <a:pt x="101" y="304"/>
                    </a:cubicBezTo>
                    <a:cubicBezTo>
                      <a:pt x="100" y="304"/>
                      <a:pt x="99" y="305"/>
                      <a:pt x="99" y="305"/>
                    </a:cubicBezTo>
                    <a:cubicBezTo>
                      <a:pt x="99" y="305"/>
                      <a:pt x="98" y="305"/>
                      <a:pt x="98" y="305"/>
                    </a:cubicBezTo>
                    <a:close/>
                    <a:moveTo>
                      <a:pt x="98" y="268"/>
                    </a:moveTo>
                    <a:cubicBezTo>
                      <a:pt x="100" y="266"/>
                      <a:pt x="103" y="263"/>
                      <a:pt x="105" y="261"/>
                    </a:cubicBezTo>
                    <a:cubicBezTo>
                      <a:pt x="111" y="256"/>
                      <a:pt x="118" y="251"/>
                      <a:pt x="124" y="247"/>
                    </a:cubicBezTo>
                    <a:cubicBezTo>
                      <a:pt x="133" y="241"/>
                      <a:pt x="142" y="235"/>
                      <a:pt x="151" y="229"/>
                    </a:cubicBezTo>
                    <a:cubicBezTo>
                      <a:pt x="155" y="226"/>
                      <a:pt x="158" y="223"/>
                      <a:pt x="161" y="220"/>
                    </a:cubicBezTo>
                    <a:cubicBezTo>
                      <a:pt x="164" y="218"/>
                      <a:pt x="166" y="216"/>
                      <a:pt x="168" y="214"/>
                    </a:cubicBezTo>
                    <a:cubicBezTo>
                      <a:pt x="169" y="214"/>
                      <a:pt x="169" y="213"/>
                      <a:pt x="170" y="212"/>
                    </a:cubicBezTo>
                    <a:cubicBezTo>
                      <a:pt x="170" y="212"/>
                      <a:pt x="171" y="212"/>
                      <a:pt x="171" y="212"/>
                    </a:cubicBezTo>
                    <a:cubicBezTo>
                      <a:pt x="172" y="211"/>
                      <a:pt x="172" y="211"/>
                      <a:pt x="173" y="210"/>
                    </a:cubicBezTo>
                    <a:cubicBezTo>
                      <a:pt x="173" y="211"/>
                      <a:pt x="173" y="213"/>
                      <a:pt x="173" y="214"/>
                    </a:cubicBezTo>
                    <a:cubicBezTo>
                      <a:pt x="171" y="215"/>
                      <a:pt x="170" y="217"/>
                      <a:pt x="168" y="218"/>
                    </a:cubicBezTo>
                    <a:cubicBezTo>
                      <a:pt x="165" y="221"/>
                      <a:pt x="161" y="223"/>
                      <a:pt x="158" y="226"/>
                    </a:cubicBezTo>
                    <a:cubicBezTo>
                      <a:pt x="156" y="227"/>
                      <a:pt x="155" y="228"/>
                      <a:pt x="154" y="229"/>
                    </a:cubicBezTo>
                    <a:cubicBezTo>
                      <a:pt x="145" y="235"/>
                      <a:pt x="136" y="241"/>
                      <a:pt x="127" y="247"/>
                    </a:cubicBezTo>
                    <a:cubicBezTo>
                      <a:pt x="116" y="254"/>
                      <a:pt x="105" y="262"/>
                      <a:pt x="95" y="271"/>
                    </a:cubicBezTo>
                    <a:cubicBezTo>
                      <a:pt x="90" y="276"/>
                      <a:pt x="97" y="269"/>
                      <a:pt x="98" y="268"/>
                    </a:cubicBezTo>
                    <a:close/>
                    <a:moveTo>
                      <a:pt x="93" y="272"/>
                    </a:moveTo>
                    <a:cubicBezTo>
                      <a:pt x="93" y="271"/>
                      <a:pt x="93" y="269"/>
                      <a:pt x="93" y="267"/>
                    </a:cubicBezTo>
                    <a:cubicBezTo>
                      <a:pt x="95" y="266"/>
                      <a:pt x="97" y="264"/>
                      <a:pt x="99" y="263"/>
                    </a:cubicBezTo>
                    <a:cubicBezTo>
                      <a:pt x="103" y="261"/>
                      <a:pt x="106" y="258"/>
                      <a:pt x="109" y="256"/>
                    </a:cubicBezTo>
                    <a:cubicBezTo>
                      <a:pt x="116" y="251"/>
                      <a:pt x="123" y="246"/>
                      <a:pt x="130" y="241"/>
                    </a:cubicBezTo>
                    <a:cubicBezTo>
                      <a:pt x="142" y="234"/>
                      <a:pt x="152" y="225"/>
                      <a:pt x="163" y="217"/>
                    </a:cubicBezTo>
                    <a:cubicBezTo>
                      <a:pt x="161" y="219"/>
                      <a:pt x="159" y="222"/>
                      <a:pt x="156" y="224"/>
                    </a:cubicBezTo>
                    <a:cubicBezTo>
                      <a:pt x="148" y="230"/>
                      <a:pt x="139" y="236"/>
                      <a:pt x="131" y="241"/>
                    </a:cubicBezTo>
                    <a:cubicBezTo>
                      <a:pt x="118" y="250"/>
                      <a:pt x="104" y="260"/>
                      <a:pt x="93" y="272"/>
                    </a:cubicBezTo>
                    <a:close/>
                    <a:moveTo>
                      <a:pt x="173" y="215"/>
                    </a:moveTo>
                    <a:cubicBezTo>
                      <a:pt x="173" y="215"/>
                      <a:pt x="173" y="215"/>
                      <a:pt x="172" y="215"/>
                    </a:cubicBezTo>
                    <a:cubicBezTo>
                      <a:pt x="173" y="215"/>
                      <a:pt x="173" y="215"/>
                      <a:pt x="173" y="215"/>
                    </a:cubicBezTo>
                    <a:close/>
                    <a:moveTo>
                      <a:pt x="158" y="227"/>
                    </a:moveTo>
                    <a:cubicBezTo>
                      <a:pt x="163" y="224"/>
                      <a:pt x="168" y="220"/>
                      <a:pt x="173" y="216"/>
                    </a:cubicBezTo>
                    <a:cubicBezTo>
                      <a:pt x="173" y="216"/>
                      <a:pt x="173" y="217"/>
                      <a:pt x="173" y="217"/>
                    </a:cubicBezTo>
                    <a:cubicBezTo>
                      <a:pt x="161" y="225"/>
                      <a:pt x="151" y="234"/>
                      <a:pt x="140" y="242"/>
                    </a:cubicBezTo>
                    <a:cubicBezTo>
                      <a:pt x="127" y="250"/>
                      <a:pt x="116" y="259"/>
                      <a:pt x="104" y="268"/>
                    </a:cubicBezTo>
                    <a:cubicBezTo>
                      <a:pt x="102" y="270"/>
                      <a:pt x="99" y="272"/>
                      <a:pt x="97" y="275"/>
                    </a:cubicBezTo>
                    <a:cubicBezTo>
                      <a:pt x="97" y="274"/>
                      <a:pt x="92" y="279"/>
                      <a:pt x="95" y="275"/>
                    </a:cubicBezTo>
                    <a:cubicBezTo>
                      <a:pt x="96" y="274"/>
                      <a:pt x="97" y="273"/>
                      <a:pt x="99" y="272"/>
                    </a:cubicBezTo>
                    <a:cubicBezTo>
                      <a:pt x="104" y="266"/>
                      <a:pt x="110" y="261"/>
                      <a:pt x="117" y="256"/>
                    </a:cubicBezTo>
                    <a:cubicBezTo>
                      <a:pt x="128" y="248"/>
                      <a:pt x="141" y="240"/>
                      <a:pt x="152" y="231"/>
                    </a:cubicBezTo>
                    <a:cubicBezTo>
                      <a:pt x="154" y="230"/>
                      <a:pt x="156" y="228"/>
                      <a:pt x="158" y="227"/>
                    </a:cubicBezTo>
                    <a:close/>
                    <a:moveTo>
                      <a:pt x="95" y="300"/>
                    </a:moveTo>
                    <a:cubicBezTo>
                      <a:pt x="95" y="298"/>
                      <a:pt x="95" y="297"/>
                      <a:pt x="95" y="295"/>
                    </a:cubicBezTo>
                    <a:cubicBezTo>
                      <a:pt x="97" y="294"/>
                      <a:pt x="99" y="292"/>
                      <a:pt x="101" y="290"/>
                    </a:cubicBezTo>
                    <a:cubicBezTo>
                      <a:pt x="104" y="287"/>
                      <a:pt x="107" y="284"/>
                      <a:pt x="111" y="282"/>
                    </a:cubicBezTo>
                    <a:cubicBezTo>
                      <a:pt x="118" y="275"/>
                      <a:pt x="125" y="269"/>
                      <a:pt x="132" y="263"/>
                    </a:cubicBezTo>
                    <a:cubicBezTo>
                      <a:pt x="139" y="258"/>
                      <a:pt x="147" y="253"/>
                      <a:pt x="154" y="248"/>
                    </a:cubicBezTo>
                    <a:cubicBezTo>
                      <a:pt x="157" y="245"/>
                      <a:pt x="160" y="243"/>
                      <a:pt x="164" y="240"/>
                    </a:cubicBezTo>
                    <a:cubicBezTo>
                      <a:pt x="160" y="244"/>
                      <a:pt x="155" y="248"/>
                      <a:pt x="151" y="251"/>
                    </a:cubicBezTo>
                    <a:cubicBezTo>
                      <a:pt x="144" y="257"/>
                      <a:pt x="137" y="263"/>
                      <a:pt x="130" y="268"/>
                    </a:cubicBezTo>
                    <a:cubicBezTo>
                      <a:pt x="123" y="274"/>
                      <a:pt x="116" y="280"/>
                      <a:pt x="110" y="286"/>
                    </a:cubicBezTo>
                    <a:cubicBezTo>
                      <a:pt x="105" y="291"/>
                      <a:pt x="99" y="294"/>
                      <a:pt x="95" y="300"/>
                    </a:cubicBezTo>
                    <a:close/>
                    <a:moveTo>
                      <a:pt x="171" y="232"/>
                    </a:moveTo>
                    <a:cubicBezTo>
                      <a:pt x="171" y="232"/>
                      <a:pt x="171" y="232"/>
                      <a:pt x="171" y="233"/>
                    </a:cubicBezTo>
                    <a:cubicBezTo>
                      <a:pt x="158" y="244"/>
                      <a:pt x="144" y="254"/>
                      <a:pt x="130" y="264"/>
                    </a:cubicBezTo>
                    <a:cubicBezTo>
                      <a:pt x="124" y="269"/>
                      <a:pt x="118" y="274"/>
                      <a:pt x="111" y="280"/>
                    </a:cubicBezTo>
                    <a:cubicBezTo>
                      <a:pt x="108" y="282"/>
                      <a:pt x="105" y="285"/>
                      <a:pt x="102" y="288"/>
                    </a:cubicBezTo>
                    <a:cubicBezTo>
                      <a:pt x="101" y="289"/>
                      <a:pt x="100" y="290"/>
                      <a:pt x="98" y="292"/>
                    </a:cubicBezTo>
                    <a:cubicBezTo>
                      <a:pt x="97" y="293"/>
                      <a:pt x="94" y="296"/>
                      <a:pt x="97" y="293"/>
                    </a:cubicBezTo>
                    <a:cubicBezTo>
                      <a:pt x="109" y="280"/>
                      <a:pt x="122" y="268"/>
                      <a:pt x="136" y="257"/>
                    </a:cubicBezTo>
                    <a:cubicBezTo>
                      <a:pt x="148" y="247"/>
                      <a:pt x="161" y="238"/>
                      <a:pt x="172" y="226"/>
                    </a:cubicBezTo>
                    <a:cubicBezTo>
                      <a:pt x="172" y="228"/>
                      <a:pt x="172" y="230"/>
                      <a:pt x="171" y="232"/>
                    </a:cubicBezTo>
                    <a:close/>
                    <a:moveTo>
                      <a:pt x="172" y="224"/>
                    </a:moveTo>
                    <a:cubicBezTo>
                      <a:pt x="170" y="225"/>
                      <a:pt x="169" y="227"/>
                      <a:pt x="167" y="229"/>
                    </a:cubicBezTo>
                    <a:cubicBezTo>
                      <a:pt x="165" y="231"/>
                      <a:pt x="162" y="233"/>
                      <a:pt x="159" y="236"/>
                    </a:cubicBezTo>
                    <a:cubicBezTo>
                      <a:pt x="152" y="242"/>
                      <a:pt x="144" y="247"/>
                      <a:pt x="137" y="252"/>
                    </a:cubicBezTo>
                    <a:cubicBezTo>
                      <a:pt x="123" y="262"/>
                      <a:pt x="111" y="273"/>
                      <a:pt x="98" y="284"/>
                    </a:cubicBezTo>
                    <a:cubicBezTo>
                      <a:pt x="97" y="285"/>
                      <a:pt x="93" y="288"/>
                      <a:pt x="96" y="285"/>
                    </a:cubicBezTo>
                    <a:cubicBezTo>
                      <a:pt x="98" y="284"/>
                      <a:pt x="99" y="282"/>
                      <a:pt x="101" y="280"/>
                    </a:cubicBezTo>
                    <a:cubicBezTo>
                      <a:pt x="104" y="277"/>
                      <a:pt x="107" y="275"/>
                      <a:pt x="110" y="272"/>
                    </a:cubicBezTo>
                    <a:cubicBezTo>
                      <a:pt x="117" y="266"/>
                      <a:pt x="125" y="260"/>
                      <a:pt x="132" y="254"/>
                    </a:cubicBezTo>
                    <a:cubicBezTo>
                      <a:pt x="146" y="244"/>
                      <a:pt x="159" y="234"/>
                      <a:pt x="172" y="222"/>
                    </a:cubicBezTo>
                    <a:cubicBezTo>
                      <a:pt x="172" y="223"/>
                      <a:pt x="172" y="224"/>
                      <a:pt x="172" y="224"/>
                    </a:cubicBezTo>
                    <a:close/>
                    <a:moveTo>
                      <a:pt x="94" y="283"/>
                    </a:moveTo>
                    <a:cubicBezTo>
                      <a:pt x="95" y="283"/>
                      <a:pt x="96" y="282"/>
                      <a:pt x="97" y="281"/>
                    </a:cubicBezTo>
                    <a:cubicBezTo>
                      <a:pt x="100" y="278"/>
                      <a:pt x="103" y="275"/>
                      <a:pt x="106" y="273"/>
                    </a:cubicBezTo>
                    <a:cubicBezTo>
                      <a:pt x="113" y="266"/>
                      <a:pt x="120" y="261"/>
                      <a:pt x="128" y="255"/>
                    </a:cubicBezTo>
                    <a:cubicBezTo>
                      <a:pt x="135" y="250"/>
                      <a:pt x="143" y="245"/>
                      <a:pt x="150" y="240"/>
                    </a:cubicBezTo>
                    <a:cubicBezTo>
                      <a:pt x="144" y="245"/>
                      <a:pt x="138" y="249"/>
                      <a:pt x="132" y="254"/>
                    </a:cubicBezTo>
                    <a:cubicBezTo>
                      <a:pt x="119" y="264"/>
                      <a:pt x="105" y="274"/>
                      <a:pt x="94" y="286"/>
                    </a:cubicBezTo>
                    <a:cubicBezTo>
                      <a:pt x="94" y="285"/>
                      <a:pt x="94" y="284"/>
                      <a:pt x="94" y="283"/>
                    </a:cubicBezTo>
                    <a:close/>
                    <a:moveTo>
                      <a:pt x="171" y="222"/>
                    </a:moveTo>
                    <a:cubicBezTo>
                      <a:pt x="170" y="224"/>
                      <a:pt x="168" y="225"/>
                      <a:pt x="166" y="227"/>
                    </a:cubicBezTo>
                    <a:cubicBezTo>
                      <a:pt x="165" y="228"/>
                      <a:pt x="163" y="229"/>
                      <a:pt x="162" y="230"/>
                    </a:cubicBezTo>
                    <a:cubicBezTo>
                      <a:pt x="164" y="229"/>
                      <a:pt x="166" y="227"/>
                      <a:pt x="168" y="225"/>
                    </a:cubicBezTo>
                    <a:cubicBezTo>
                      <a:pt x="168" y="225"/>
                      <a:pt x="173" y="221"/>
                      <a:pt x="171" y="222"/>
                    </a:cubicBezTo>
                    <a:close/>
                    <a:moveTo>
                      <a:pt x="155" y="235"/>
                    </a:moveTo>
                    <a:cubicBezTo>
                      <a:pt x="148" y="241"/>
                      <a:pt x="139" y="247"/>
                      <a:pt x="131" y="252"/>
                    </a:cubicBezTo>
                    <a:cubicBezTo>
                      <a:pt x="124" y="257"/>
                      <a:pt x="117" y="262"/>
                      <a:pt x="111" y="268"/>
                    </a:cubicBezTo>
                    <a:cubicBezTo>
                      <a:pt x="107" y="271"/>
                      <a:pt x="104" y="274"/>
                      <a:pt x="100" y="277"/>
                    </a:cubicBezTo>
                    <a:cubicBezTo>
                      <a:pt x="99" y="278"/>
                      <a:pt x="97" y="280"/>
                      <a:pt x="96" y="281"/>
                    </a:cubicBezTo>
                    <a:cubicBezTo>
                      <a:pt x="94" y="282"/>
                      <a:pt x="94" y="282"/>
                      <a:pt x="95" y="280"/>
                    </a:cubicBezTo>
                    <a:cubicBezTo>
                      <a:pt x="96" y="279"/>
                      <a:pt x="97" y="278"/>
                      <a:pt x="98" y="277"/>
                    </a:cubicBezTo>
                    <a:cubicBezTo>
                      <a:pt x="100" y="274"/>
                      <a:pt x="104" y="272"/>
                      <a:pt x="107" y="270"/>
                    </a:cubicBezTo>
                    <a:cubicBezTo>
                      <a:pt x="110" y="267"/>
                      <a:pt x="113" y="264"/>
                      <a:pt x="117" y="261"/>
                    </a:cubicBezTo>
                    <a:cubicBezTo>
                      <a:pt x="124" y="254"/>
                      <a:pt x="132" y="249"/>
                      <a:pt x="140" y="244"/>
                    </a:cubicBezTo>
                    <a:cubicBezTo>
                      <a:pt x="147" y="239"/>
                      <a:pt x="153" y="234"/>
                      <a:pt x="160" y="230"/>
                    </a:cubicBezTo>
                    <a:cubicBezTo>
                      <a:pt x="162" y="228"/>
                      <a:pt x="164" y="227"/>
                      <a:pt x="166" y="226"/>
                    </a:cubicBezTo>
                    <a:cubicBezTo>
                      <a:pt x="162" y="229"/>
                      <a:pt x="159" y="232"/>
                      <a:pt x="155" y="235"/>
                    </a:cubicBezTo>
                    <a:close/>
                    <a:moveTo>
                      <a:pt x="173" y="219"/>
                    </a:moveTo>
                    <a:cubicBezTo>
                      <a:pt x="172" y="219"/>
                      <a:pt x="171" y="220"/>
                      <a:pt x="171" y="221"/>
                    </a:cubicBezTo>
                    <a:cubicBezTo>
                      <a:pt x="166" y="226"/>
                      <a:pt x="159" y="229"/>
                      <a:pt x="154" y="233"/>
                    </a:cubicBezTo>
                    <a:cubicBezTo>
                      <a:pt x="154" y="233"/>
                      <a:pt x="154" y="233"/>
                      <a:pt x="155" y="232"/>
                    </a:cubicBezTo>
                    <a:cubicBezTo>
                      <a:pt x="158" y="230"/>
                      <a:pt x="162" y="227"/>
                      <a:pt x="165" y="224"/>
                    </a:cubicBezTo>
                    <a:cubicBezTo>
                      <a:pt x="167" y="222"/>
                      <a:pt x="169" y="221"/>
                      <a:pt x="172" y="219"/>
                    </a:cubicBezTo>
                    <a:cubicBezTo>
                      <a:pt x="172" y="219"/>
                      <a:pt x="172" y="219"/>
                      <a:pt x="173" y="218"/>
                    </a:cubicBezTo>
                    <a:cubicBezTo>
                      <a:pt x="173" y="219"/>
                      <a:pt x="173" y="219"/>
                      <a:pt x="173" y="219"/>
                    </a:cubicBezTo>
                    <a:close/>
                    <a:moveTo>
                      <a:pt x="99" y="274"/>
                    </a:moveTo>
                    <a:cubicBezTo>
                      <a:pt x="102" y="271"/>
                      <a:pt x="106" y="268"/>
                      <a:pt x="109" y="265"/>
                    </a:cubicBezTo>
                    <a:cubicBezTo>
                      <a:pt x="117" y="259"/>
                      <a:pt x="125" y="253"/>
                      <a:pt x="134" y="247"/>
                    </a:cubicBezTo>
                    <a:cubicBezTo>
                      <a:pt x="138" y="244"/>
                      <a:pt x="143" y="241"/>
                      <a:pt x="148" y="238"/>
                    </a:cubicBezTo>
                    <a:cubicBezTo>
                      <a:pt x="142" y="242"/>
                      <a:pt x="136" y="246"/>
                      <a:pt x="130" y="250"/>
                    </a:cubicBezTo>
                    <a:cubicBezTo>
                      <a:pt x="123" y="255"/>
                      <a:pt x="116" y="260"/>
                      <a:pt x="110" y="266"/>
                    </a:cubicBezTo>
                    <a:cubicBezTo>
                      <a:pt x="104" y="271"/>
                      <a:pt x="99" y="275"/>
                      <a:pt x="94" y="281"/>
                    </a:cubicBezTo>
                    <a:cubicBezTo>
                      <a:pt x="94" y="280"/>
                      <a:pt x="94" y="279"/>
                      <a:pt x="94" y="278"/>
                    </a:cubicBezTo>
                    <a:cubicBezTo>
                      <a:pt x="96" y="277"/>
                      <a:pt x="97" y="276"/>
                      <a:pt x="99" y="274"/>
                    </a:cubicBezTo>
                    <a:close/>
                    <a:moveTo>
                      <a:pt x="100" y="284"/>
                    </a:moveTo>
                    <a:cubicBezTo>
                      <a:pt x="103" y="281"/>
                      <a:pt x="107" y="277"/>
                      <a:pt x="110" y="274"/>
                    </a:cubicBezTo>
                    <a:cubicBezTo>
                      <a:pt x="118" y="268"/>
                      <a:pt x="125" y="262"/>
                      <a:pt x="133" y="256"/>
                    </a:cubicBezTo>
                    <a:cubicBezTo>
                      <a:pt x="140" y="251"/>
                      <a:pt x="147" y="246"/>
                      <a:pt x="155" y="240"/>
                    </a:cubicBezTo>
                    <a:cubicBezTo>
                      <a:pt x="158" y="238"/>
                      <a:pt x="161" y="236"/>
                      <a:pt x="164" y="233"/>
                    </a:cubicBezTo>
                    <a:cubicBezTo>
                      <a:pt x="167" y="231"/>
                      <a:pt x="169" y="227"/>
                      <a:pt x="172" y="225"/>
                    </a:cubicBezTo>
                    <a:cubicBezTo>
                      <a:pt x="172" y="225"/>
                      <a:pt x="172" y="225"/>
                      <a:pt x="172" y="225"/>
                    </a:cubicBezTo>
                    <a:cubicBezTo>
                      <a:pt x="170" y="227"/>
                      <a:pt x="167" y="230"/>
                      <a:pt x="165" y="232"/>
                    </a:cubicBezTo>
                    <a:cubicBezTo>
                      <a:pt x="162" y="235"/>
                      <a:pt x="159" y="238"/>
                      <a:pt x="155" y="241"/>
                    </a:cubicBezTo>
                    <a:cubicBezTo>
                      <a:pt x="148" y="247"/>
                      <a:pt x="141" y="252"/>
                      <a:pt x="134" y="257"/>
                    </a:cubicBezTo>
                    <a:cubicBezTo>
                      <a:pt x="120" y="268"/>
                      <a:pt x="107" y="281"/>
                      <a:pt x="95" y="294"/>
                    </a:cubicBezTo>
                    <a:cubicBezTo>
                      <a:pt x="95" y="292"/>
                      <a:pt x="94" y="290"/>
                      <a:pt x="94" y="288"/>
                    </a:cubicBezTo>
                    <a:cubicBezTo>
                      <a:pt x="96" y="287"/>
                      <a:pt x="98" y="285"/>
                      <a:pt x="100" y="284"/>
                    </a:cubicBezTo>
                    <a:close/>
                    <a:moveTo>
                      <a:pt x="96" y="301"/>
                    </a:move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lose/>
                    <a:moveTo>
                      <a:pt x="99" y="298"/>
                    </a:moveTo>
                    <a:cubicBezTo>
                      <a:pt x="103" y="295"/>
                      <a:pt x="107" y="292"/>
                      <a:pt x="111" y="289"/>
                    </a:cubicBezTo>
                    <a:cubicBezTo>
                      <a:pt x="114" y="286"/>
                      <a:pt x="116" y="284"/>
                      <a:pt x="119" y="282"/>
                    </a:cubicBezTo>
                    <a:cubicBezTo>
                      <a:pt x="126" y="276"/>
                      <a:pt x="133" y="271"/>
                      <a:pt x="140" y="265"/>
                    </a:cubicBezTo>
                    <a:cubicBezTo>
                      <a:pt x="148" y="259"/>
                      <a:pt x="154" y="254"/>
                      <a:pt x="162" y="248"/>
                    </a:cubicBezTo>
                    <a:cubicBezTo>
                      <a:pt x="165" y="245"/>
                      <a:pt x="169" y="242"/>
                      <a:pt x="171" y="238"/>
                    </a:cubicBezTo>
                    <a:cubicBezTo>
                      <a:pt x="171" y="240"/>
                      <a:pt x="171" y="241"/>
                      <a:pt x="171" y="243"/>
                    </a:cubicBezTo>
                    <a:cubicBezTo>
                      <a:pt x="157" y="253"/>
                      <a:pt x="144" y="264"/>
                      <a:pt x="131" y="276"/>
                    </a:cubicBezTo>
                    <a:cubicBezTo>
                      <a:pt x="124" y="282"/>
                      <a:pt x="117" y="288"/>
                      <a:pt x="109" y="293"/>
                    </a:cubicBezTo>
                    <a:cubicBezTo>
                      <a:pt x="106" y="295"/>
                      <a:pt x="104" y="297"/>
                      <a:pt x="102" y="299"/>
                    </a:cubicBezTo>
                    <a:cubicBezTo>
                      <a:pt x="100" y="300"/>
                      <a:pt x="98" y="302"/>
                      <a:pt x="96" y="303"/>
                    </a:cubicBezTo>
                    <a:cubicBezTo>
                      <a:pt x="96" y="303"/>
                      <a:pt x="98" y="300"/>
                      <a:pt x="99" y="298"/>
                    </a:cubicBezTo>
                    <a:close/>
                    <a:moveTo>
                      <a:pt x="123" y="278"/>
                    </a:moveTo>
                    <a:cubicBezTo>
                      <a:pt x="127" y="275"/>
                      <a:pt x="130" y="272"/>
                      <a:pt x="134" y="268"/>
                    </a:cubicBezTo>
                    <a:cubicBezTo>
                      <a:pt x="141" y="262"/>
                      <a:pt x="147" y="256"/>
                      <a:pt x="155" y="250"/>
                    </a:cubicBezTo>
                    <a:cubicBezTo>
                      <a:pt x="158" y="248"/>
                      <a:pt x="161" y="246"/>
                      <a:pt x="164" y="244"/>
                    </a:cubicBezTo>
                    <a:cubicBezTo>
                      <a:pt x="166" y="243"/>
                      <a:pt x="167" y="241"/>
                      <a:pt x="168" y="240"/>
                    </a:cubicBezTo>
                    <a:cubicBezTo>
                      <a:pt x="169" y="240"/>
                      <a:pt x="171" y="237"/>
                      <a:pt x="169" y="240"/>
                    </a:cubicBezTo>
                    <a:cubicBezTo>
                      <a:pt x="166" y="245"/>
                      <a:pt x="158" y="250"/>
                      <a:pt x="153" y="254"/>
                    </a:cubicBezTo>
                    <a:cubicBezTo>
                      <a:pt x="146" y="260"/>
                      <a:pt x="138" y="266"/>
                      <a:pt x="131" y="271"/>
                    </a:cubicBezTo>
                    <a:cubicBezTo>
                      <a:pt x="128" y="273"/>
                      <a:pt x="126" y="276"/>
                      <a:pt x="123" y="278"/>
                    </a:cubicBezTo>
                    <a:close/>
                    <a:moveTo>
                      <a:pt x="168" y="245"/>
                    </a:moveTo>
                    <a:cubicBezTo>
                      <a:pt x="172" y="243"/>
                      <a:pt x="169" y="246"/>
                      <a:pt x="168" y="246"/>
                    </a:cubicBezTo>
                    <a:cubicBezTo>
                      <a:pt x="167" y="248"/>
                      <a:pt x="165" y="249"/>
                      <a:pt x="164" y="251"/>
                    </a:cubicBezTo>
                    <a:cubicBezTo>
                      <a:pt x="161" y="253"/>
                      <a:pt x="158" y="255"/>
                      <a:pt x="155" y="258"/>
                    </a:cubicBezTo>
                    <a:cubicBezTo>
                      <a:pt x="148" y="263"/>
                      <a:pt x="142" y="268"/>
                      <a:pt x="135" y="274"/>
                    </a:cubicBezTo>
                    <a:cubicBezTo>
                      <a:pt x="132" y="276"/>
                      <a:pt x="129" y="278"/>
                      <a:pt x="126" y="281"/>
                    </a:cubicBezTo>
                    <a:cubicBezTo>
                      <a:pt x="126" y="280"/>
                      <a:pt x="127" y="280"/>
                      <a:pt x="127" y="280"/>
                    </a:cubicBezTo>
                    <a:cubicBezTo>
                      <a:pt x="141" y="268"/>
                      <a:pt x="154" y="256"/>
                      <a:pt x="168" y="245"/>
                    </a:cubicBezTo>
                    <a:close/>
                    <a:moveTo>
                      <a:pt x="171" y="236"/>
                    </a:moveTo>
                    <a:cubicBezTo>
                      <a:pt x="171" y="236"/>
                      <a:pt x="171" y="236"/>
                      <a:pt x="171" y="237"/>
                    </a:cubicBezTo>
                    <a:cubicBezTo>
                      <a:pt x="165" y="242"/>
                      <a:pt x="159" y="246"/>
                      <a:pt x="153" y="251"/>
                    </a:cubicBezTo>
                    <a:cubicBezTo>
                      <a:pt x="146" y="256"/>
                      <a:pt x="140" y="262"/>
                      <a:pt x="133" y="268"/>
                    </a:cubicBezTo>
                    <a:cubicBezTo>
                      <a:pt x="127" y="274"/>
                      <a:pt x="120" y="280"/>
                      <a:pt x="113" y="286"/>
                    </a:cubicBezTo>
                    <a:cubicBezTo>
                      <a:pt x="110" y="288"/>
                      <a:pt x="107" y="291"/>
                      <a:pt x="104" y="293"/>
                    </a:cubicBezTo>
                    <a:cubicBezTo>
                      <a:pt x="101" y="295"/>
                      <a:pt x="98" y="298"/>
                      <a:pt x="96" y="300"/>
                    </a:cubicBezTo>
                    <a:cubicBezTo>
                      <a:pt x="98" y="297"/>
                      <a:pt x="101" y="295"/>
                      <a:pt x="104" y="293"/>
                    </a:cubicBezTo>
                    <a:cubicBezTo>
                      <a:pt x="107" y="290"/>
                      <a:pt x="110" y="287"/>
                      <a:pt x="113" y="284"/>
                    </a:cubicBezTo>
                    <a:cubicBezTo>
                      <a:pt x="120" y="278"/>
                      <a:pt x="126" y="272"/>
                      <a:pt x="133" y="267"/>
                    </a:cubicBezTo>
                    <a:cubicBezTo>
                      <a:pt x="140" y="261"/>
                      <a:pt x="147" y="255"/>
                      <a:pt x="154" y="249"/>
                    </a:cubicBezTo>
                    <a:cubicBezTo>
                      <a:pt x="160" y="244"/>
                      <a:pt x="166" y="239"/>
                      <a:pt x="171" y="234"/>
                    </a:cubicBezTo>
                    <a:cubicBezTo>
                      <a:pt x="171" y="235"/>
                      <a:pt x="171" y="235"/>
                      <a:pt x="171" y="236"/>
                    </a:cubicBezTo>
                    <a:close/>
                    <a:moveTo>
                      <a:pt x="172" y="221"/>
                    </a:moveTo>
                    <a:cubicBezTo>
                      <a:pt x="171" y="222"/>
                      <a:pt x="170" y="223"/>
                      <a:pt x="169" y="223"/>
                    </a:cubicBezTo>
                    <a:cubicBezTo>
                      <a:pt x="170" y="222"/>
                      <a:pt x="171" y="221"/>
                      <a:pt x="172" y="220"/>
                    </a:cubicBezTo>
                    <a:cubicBezTo>
                      <a:pt x="172" y="220"/>
                      <a:pt x="172" y="221"/>
                      <a:pt x="172" y="221"/>
                    </a:cubicBezTo>
                    <a:close/>
                    <a:moveTo>
                      <a:pt x="173" y="209"/>
                    </a:moveTo>
                    <a:cubicBezTo>
                      <a:pt x="173" y="209"/>
                      <a:pt x="172" y="210"/>
                      <a:pt x="171" y="210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61" y="218"/>
                      <a:pt x="152" y="226"/>
                      <a:pt x="142" y="232"/>
                    </a:cubicBezTo>
                    <a:cubicBezTo>
                      <a:pt x="133" y="239"/>
                      <a:pt x="123" y="245"/>
                      <a:pt x="113" y="252"/>
                    </a:cubicBezTo>
                    <a:cubicBezTo>
                      <a:pt x="109" y="255"/>
                      <a:pt x="105" y="258"/>
                      <a:pt x="100" y="261"/>
                    </a:cubicBezTo>
                    <a:cubicBezTo>
                      <a:pt x="98" y="263"/>
                      <a:pt x="96" y="264"/>
                      <a:pt x="94" y="266"/>
                    </a:cubicBezTo>
                    <a:cubicBezTo>
                      <a:pt x="93" y="267"/>
                      <a:pt x="93" y="267"/>
                      <a:pt x="94" y="265"/>
                    </a:cubicBezTo>
                    <a:cubicBezTo>
                      <a:pt x="96" y="264"/>
                      <a:pt x="97" y="263"/>
                      <a:pt x="99" y="261"/>
                    </a:cubicBezTo>
                    <a:cubicBezTo>
                      <a:pt x="108" y="255"/>
                      <a:pt x="116" y="249"/>
                      <a:pt x="125" y="242"/>
                    </a:cubicBezTo>
                    <a:cubicBezTo>
                      <a:pt x="141" y="229"/>
                      <a:pt x="159" y="217"/>
                      <a:pt x="174" y="202"/>
                    </a:cubicBezTo>
                    <a:cubicBezTo>
                      <a:pt x="174" y="205"/>
                      <a:pt x="174" y="207"/>
                      <a:pt x="173" y="209"/>
                    </a:cubicBezTo>
                    <a:close/>
                    <a:moveTo>
                      <a:pt x="174" y="199"/>
                    </a:moveTo>
                    <a:cubicBezTo>
                      <a:pt x="174" y="200"/>
                      <a:pt x="174" y="200"/>
                      <a:pt x="174" y="201"/>
                    </a:cubicBezTo>
                    <a:cubicBezTo>
                      <a:pt x="167" y="205"/>
                      <a:pt x="162" y="211"/>
                      <a:pt x="156" y="216"/>
                    </a:cubicBezTo>
                    <a:cubicBezTo>
                      <a:pt x="148" y="221"/>
                      <a:pt x="141" y="226"/>
                      <a:pt x="133" y="232"/>
                    </a:cubicBezTo>
                    <a:cubicBezTo>
                      <a:pt x="127" y="236"/>
                      <a:pt x="121" y="240"/>
                      <a:pt x="115" y="245"/>
                    </a:cubicBezTo>
                    <a:cubicBezTo>
                      <a:pt x="121" y="240"/>
                      <a:pt x="127" y="235"/>
                      <a:pt x="134" y="230"/>
                    </a:cubicBezTo>
                    <a:cubicBezTo>
                      <a:pt x="148" y="219"/>
                      <a:pt x="161" y="207"/>
                      <a:pt x="175" y="195"/>
                    </a:cubicBezTo>
                    <a:cubicBezTo>
                      <a:pt x="175" y="197"/>
                      <a:pt x="174" y="198"/>
                      <a:pt x="174" y="199"/>
                    </a:cubicBezTo>
                    <a:close/>
                    <a:moveTo>
                      <a:pt x="102" y="247"/>
                    </a:moveTo>
                    <a:cubicBezTo>
                      <a:pt x="100" y="249"/>
                      <a:pt x="97" y="251"/>
                      <a:pt x="94" y="253"/>
                    </a:cubicBezTo>
                    <a:cubicBezTo>
                      <a:pt x="94" y="253"/>
                      <a:pt x="93" y="254"/>
                      <a:pt x="92" y="254"/>
                    </a:cubicBezTo>
                    <a:cubicBezTo>
                      <a:pt x="92" y="254"/>
                      <a:pt x="92" y="254"/>
                      <a:pt x="92" y="254"/>
                    </a:cubicBezTo>
                    <a:cubicBezTo>
                      <a:pt x="93" y="253"/>
                      <a:pt x="95" y="252"/>
                      <a:pt x="96" y="251"/>
                    </a:cubicBezTo>
                    <a:cubicBezTo>
                      <a:pt x="101" y="246"/>
                      <a:pt x="107" y="242"/>
                      <a:pt x="112" y="237"/>
                    </a:cubicBezTo>
                    <a:cubicBezTo>
                      <a:pt x="117" y="232"/>
                      <a:pt x="123" y="228"/>
                      <a:pt x="128" y="224"/>
                    </a:cubicBezTo>
                    <a:cubicBezTo>
                      <a:pt x="135" y="219"/>
                      <a:pt x="142" y="214"/>
                      <a:pt x="149" y="209"/>
                    </a:cubicBezTo>
                    <a:cubicBezTo>
                      <a:pt x="154" y="205"/>
                      <a:pt x="159" y="201"/>
                      <a:pt x="164" y="197"/>
                    </a:cubicBezTo>
                    <a:cubicBezTo>
                      <a:pt x="166" y="196"/>
                      <a:pt x="168" y="194"/>
                      <a:pt x="170" y="193"/>
                    </a:cubicBezTo>
                    <a:cubicBezTo>
                      <a:pt x="171" y="192"/>
                      <a:pt x="173" y="191"/>
                      <a:pt x="175" y="189"/>
                    </a:cubicBezTo>
                    <a:cubicBezTo>
                      <a:pt x="175" y="189"/>
                      <a:pt x="175" y="189"/>
                      <a:pt x="175" y="189"/>
                    </a:cubicBezTo>
                    <a:cubicBezTo>
                      <a:pt x="175" y="191"/>
                      <a:pt x="175" y="192"/>
                      <a:pt x="175" y="194"/>
                    </a:cubicBezTo>
                    <a:cubicBezTo>
                      <a:pt x="151" y="212"/>
                      <a:pt x="126" y="229"/>
                      <a:pt x="102" y="247"/>
                    </a:cubicBezTo>
                    <a:close/>
                    <a:moveTo>
                      <a:pt x="176" y="187"/>
                    </a:moveTo>
                    <a:cubicBezTo>
                      <a:pt x="174" y="188"/>
                      <a:pt x="173" y="189"/>
                      <a:pt x="172" y="191"/>
                    </a:cubicBezTo>
                    <a:cubicBezTo>
                      <a:pt x="171" y="191"/>
                      <a:pt x="170" y="191"/>
                      <a:pt x="170" y="192"/>
                    </a:cubicBezTo>
                    <a:cubicBezTo>
                      <a:pt x="157" y="200"/>
                      <a:pt x="146" y="209"/>
                      <a:pt x="134" y="217"/>
                    </a:cubicBezTo>
                    <a:cubicBezTo>
                      <a:pt x="122" y="226"/>
                      <a:pt x="110" y="234"/>
                      <a:pt x="99" y="243"/>
                    </a:cubicBezTo>
                    <a:cubicBezTo>
                      <a:pt x="97" y="245"/>
                      <a:pt x="94" y="247"/>
                      <a:pt x="92" y="249"/>
                    </a:cubicBezTo>
                    <a:cubicBezTo>
                      <a:pt x="94" y="247"/>
                      <a:pt x="96" y="246"/>
                      <a:pt x="97" y="244"/>
                    </a:cubicBezTo>
                    <a:cubicBezTo>
                      <a:pt x="103" y="240"/>
                      <a:pt x="108" y="234"/>
                      <a:pt x="114" y="230"/>
                    </a:cubicBezTo>
                    <a:cubicBezTo>
                      <a:pt x="124" y="221"/>
                      <a:pt x="136" y="212"/>
                      <a:pt x="147" y="204"/>
                    </a:cubicBezTo>
                    <a:cubicBezTo>
                      <a:pt x="157" y="197"/>
                      <a:pt x="168" y="189"/>
                      <a:pt x="176" y="180"/>
                    </a:cubicBezTo>
                    <a:cubicBezTo>
                      <a:pt x="176" y="182"/>
                      <a:pt x="176" y="185"/>
                      <a:pt x="176" y="187"/>
                    </a:cubicBezTo>
                    <a:close/>
                    <a:moveTo>
                      <a:pt x="130" y="215"/>
                    </a:moveTo>
                    <a:cubicBezTo>
                      <a:pt x="123" y="221"/>
                      <a:pt x="115" y="227"/>
                      <a:pt x="108" y="233"/>
                    </a:cubicBezTo>
                    <a:cubicBezTo>
                      <a:pt x="104" y="236"/>
                      <a:pt x="101" y="239"/>
                      <a:pt x="98" y="242"/>
                    </a:cubicBezTo>
                    <a:cubicBezTo>
                      <a:pt x="96" y="244"/>
                      <a:pt x="94" y="246"/>
                      <a:pt x="92" y="248"/>
                    </a:cubicBezTo>
                    <a:cubicBezTo>
                      <a:pt x="92" y="246"/>
                      <a:pt x="92" y="245"/>
                      <a:pt x="92" y="244"/>
                    </a:cubicBezTo>
                    <a:cubicBezTo>
                      <a:pt x="98" y="240"/>
                      <a:pt x="104" y="234"/>
                      <a:pt x="110" y="229"/>
                    </a:cubicBezTo>
                    <a:cubicBezTo>
                      <a:pt x="118" y="222"/>
                      <a:pt x="127" y="215"/>
                      <a:pt x="136" y="209"/>
                    </a:cubicBezTo>
                    <a:cubicBezTo>
                      <a:pt x="143" y="203"/>
                      <a:pt x="151" y="198"/>
                      <a:pt x="159" y="192"/>
                    </a:cubicBezTo>
                    <a:cubicBezTo>
                      <a:pt x="163" y="189"/>
                      <a:pt x="166" y="187"/>
                      <a:pt x="170" y="184"/>
                    </a:cubicBezTo>
                    <a:cubicBezTo>
                      <a:pt x="171" y="183"/>
                      <a:pt x="172" y="182"/>
                      <a:pt x="173" y="182"/>
                    </a:cubicBezTo>
                    <a:cubicBezTo>
                      <a:pt x="160" y="195"/>
                      <a:pt x="144" y="204"/>
                      <a:pt x="130" y="215"/>
                    </a:cubicBezTo>
                    <a:close/>
                    <a:moveTo>
                      <a:pt x="92" y="250"/>
                    </a:moveTo>
                    <a:cubicBezTo>
                      <a:pt x="94" y="248"/>
                      <a:pt x="96" y="246"/>
                      <a:pt x="98" y="245"/>
                    </a:cubicBezTo>
                    <a:cubicBezTo>
                      <a:pt x="102" y="241"/>
                      <a:pt x="107" y="238"/>
                      <a:pt x="111" y="235"/>
                    </a:cubicBezTo>
                    <a:cubicBezTo>
                      <a:pt x="118" y="229"/>
                      <a:pt x="126" y="224"/>
                      <a:pt x="134" y="218"/>
                    </a:cubicBezTo>
                    <a:cubicBezTo>
                      <a:pt x="142" y="212"/>
                      <a:pt x="150" y="206"/>
                      <a:pt x="158" y="201"/>
                    </a:cubicBezTo>
                    <a:cubicBezTo>
                      <a:pt x="160" y="200"/>
                      <a:pt x="162" y="198"/>
                      <a:pt x="163" y="197"/>
                    </a:cubicBezTo>
                    <a:cubicBezTo>
                      <a:pt x="140" y="216"/>
                      <a:pt x="115" y="233"/>
                      <a:pt x="92" y="254"/>
                    </a:cubicBezTo>
                    <a:cubicBezTo>
                      <a:pt x="92" y="252"/>
                      <a:pt x="92" y="251"/>
                      <a:pt x="92" y="250"/>
                    </a:cubicBezTo>
                    <a:close/>
                    <a:moveTo>
                      <a:pt x="92" y="255"/>
                    </a:moveTo>
                    <a:cubicBezTo>
                      <a:pt x="99" y="251"/>
                      <a:pt x="105" y="246"/>
                      <a:pt x="111" y="241"/>
                    </a:cubicBezTo>
                    <a:cubicBezTo>
                      <a:pt x="119" y="236"/>
                      <a:pt x="126" y="231"/>
                      <a:pt x="133" y="226"/>
                    </a:cubicBezTo>
                    <a:cubicBezTo>
                      <a:pt x="141" y="220"/>
                      <a:pt x="148" y="215"/>
                      <a:pt x="155" y="210"/>
                    </a:cubicBezTo>
                    <a:cubicBezTo>
                      <a:pt x="159" y="207"/>
                      <a:pt x="163" y="204"/>
                      <a:pt x="167" y="201"/>
                    </a:cubicBezTo>
                    <a:cubicBezTo>
                      <a:pt x="167" y="201"/>
                      <a:pt x="168" y="200"/>
                      <a:pt x="169" y="199"/>
                    </a:cubicBezTo>
                    <a:cubicBezTo>
                      <a:pt x="157" y="210"/>
                      <a:pt x="144" y="221"/>
                      <a:pt x="131" y="231"/>
                    </a:cubicBezTo>
                    <a:cubicBezTo>
                      <a:pt x="124" y="236"/>
                      <a:pt x="118" y="241"/>
                      <a:pt x="111" y="247"/>
                    </a:cubicBezTo>
                    <a:cubicBezTo>
                      <a:pt x="105" y="251"/>
                      <a:pt x="98" y="255"/>
                      <a:pt x="92" y="261"/>
                    </a:cubicBezTo>
                    <a:cubicBezTo>
                      <a:pt x="92" y="259"/>
                      <a:pt x="92" y="257"/>
                      <a:pt x="92" y="255"/>
                    </a:cubicBezTo>
                    <a:close/>
                    <a:moveTo>
                      <a:pt x="92" y="262"/>
                    </a:moveTo>
                    <a:cubicBezTo>
                      <a:pt x="96" y="258"/>
                      <a:pt x="100" y="255"/>
                      <a:pt x="104" y="252"/>
                    </a:cubicBezTo>
                    <a:cubicBezTo>
                      <a:pt x="103" y="253"/>
                      <a:pt x="102" y="254"/>
                      <a:pt x="101" y="255"/>
                    </a:cubicBezTo>
                    <a:cubicBezTo>
                      <a:pt x="98" y="257"/>
                      <a:pt x="94" y="260"/>
                      <a:pt x="92" y="262"/>
                    </a:cubicBezTo>
                    <a:cubicBezTo>
                      <a:pt x="92" y="262"/>
                      <a:pt x="92" y="262"/>
                      <a:pt x="92" y="262"/>
                    </a:cubicBezTo>
                    <a:close/>
                    <a:moveTo>
                      <a:pt x="92" y="196"/>
                    </a:moveTo>
                    <a:cubicBezTo>
                      <a:pt x="95" y="193"/>
                      <a:pt x="99" y="190"/>
                      <a:pt x="102" y="188"/>
                    </a:cubicBezTo>
                    <a:cubicBezTo>
                      <a:pt x="98" y="190"/>
                      <a:pt x="95" y="193"/>
                      <a:pt x="92" y="197"/>
                    </a:cubicBezTo>
                    <a:cubicBezTo>
                      <a:pt x="92" y="197"/>
                      <a:pt x="92" y="197"/>
                      <a:pt x="92" y="196"/>
                    </a:cubicBezTo>
                    <a:cubicBezTo>
                      <a:pt x="92" y="196"/>
                      <a:pt x="92" y="196"/>
                      <a:pt x="92" y="196"/>
                    </a:cubicBezTo>
                    <a:close/>
                    <a:moveTo>
                      <a:pt x="152" y="167"/>
                    </a:moveTo>
                    <a:cubicBezTo>
                      <a:pt x="146" y="171"/>
                      <a:pt x="141" y="175"/>
                      <a:pt x="135" y="179"/>
                    </a:cubicBezTo>
                    <a:cubicBezTo>
                      <a:pt x="135" y="177"/>
                      <a:pt x="135" y="176"/>
                      <a:pt x="135" y="175"/>
                    </a:cubicBezTo>
                    <a:cubicBezTo>
                      <a:pt x="137" y="173"/>
                      <a:pt x="139" y="172"/>
                      <a:pt x="140" y="170"/>
                    </a:cubicBezTo>
                    <a:cubicBezTo>
                      <a:pt x="144" y="169"/>
                      <a:pt x="148" y="168"/>
                      <a:pt x="152" y="167"/>
                    </a:cubicBezTo>
                    <a:close/>
                    <a:moveTo>
                      <a:pt x="161" y="165"/>
                    </a:moveTo>
                    <a:cubicBezTo>
                      <a:pt x="152" y="172"/>
                      <a:pt x="143" y="179"/>
                      <a:pt x="134" y="185"/>
                    </a:cubicBezTo>
                    <a:cubicBezTo>
                      <a:pt x="134" y="185"/>
                      <a:pt x="135" y="184"/>
                      <a:pt x="135" y="184"/>
                    </a:cubicBezTo>
                    <a:cubicBezTo>
                      <a:pt x="141" y="179"/>
                      <a:pt x="147" y="173"/>
                      <a:pt x="153" y="167"/>
                    </a:cubicBezTo>
                    <a:cubicBezTo>
                      <a:pt x="153" y="167"/>
                      <a:pt x="153" y="167"/>
                      <a:pt x="153" y="167"/>
                    </a:cubicBezTo>
                    <a:cubicBezTo>
                      <a:pt x="156" y="166"/>
                      <a:pt x="158" y="166"/>
                      <a:pt x="161" y="165"/>
                    </a:cubicBezTo>
                    <a:close/>
                    <a:moveTo>
                      <a:pt x="167" y="164"/>
                    </a:moveTo>
                    <a:cubicBezTo>
                      <a:pt x="155" y="174"/>
                      <a:pt x="142" y="184"/>
                      <a:pt x="129" y="194"/>
                    </a:cubicBezTo>
                    <a:cubicBezTo>
                      <a:pt x="129" y="194"/>
                      <a:pt x="129" y="194"/>
                      <a:pt x="129" y="194"/>
                    </a:cubicBezTo>
                    <a:cubicBezTo>
                      <a:pt x="127" y="196"/>
                      <a:pt x="125" y="197"/>
                      <a:pt x="122" y="199"/>
                    </a:cubicBezTo>
                    <a:cubicBezTo>
                      <a:pt x="116" y="203"/>
                      <a:pt x="110" y="208"/>
                      <a:pt x="104" y="214"/>
                    </a:cubicBezTo>
                    <a:cubicBezTo>
                      <a:pt x="102" y="216"/>
                      <a:pt x="100" y="217"/>
                      <a:pt x="99" y="219"/>
                    </a:cubicBezTo>
                    <a:cubicBezTo>
                      <a:pt x="96" y="221"/>
                      <a:pt x="94" y="223"/>
                      <a:pt x="91" y="225"/>
                    </a:cubicBezTo>
                    <a:cubicBezTo>
                      <a:pt x="91" y="225"/>
                      <a:pt x="91" y="225"/>
                      <a:pt x="91" y="225"/>
                    </a:cubicBezTo>
                    <a:cubicBezTo>
                      <a:pt x="94" y="223"/>
                      <a:pt x="97" y="220"/>
                      <a:pt x="99" y="218"/>
                    </a:cubicBezTo>
                    <a:cubicBezTo>
                      <a:pt x="101" y="215"/>
                      <a:pt x="104" y="212"/>
                      <a:pt x="107" y="209"/>
                    </a:cubicBezTo>
                    <a:cubicBezTo>
                      <a:pt x="113" y="204"/>
                      <a:pt x="120" y="199"/>
                      <a:pt x="126" y="194"/>
                    </a:cubicBezTo>
                    <a:cubicBezTo>
                      <a:pt x="127" y="193"/>
                      <a:pt x="129" y="192"/>
                      <a:pt x="130" y="191"/>
                    </a:cubicBezTo>
                    <a:cubicBezTo>
                      <a:pt x="131" y="191"/>
                      <a:pt x="132" y="190"/>
                      <a:pt x="132" y="189"/>
                    </a:cubicBezTo>
                    <a:cubicBezTo>
                      <a:pt x="143" y="182"/>
                      <a:pt x="153" y="174"/>
                      <a:pt x="162" y="165"/>
                    </a:cubicBezTo>
                    <a:cubicBezTo>
                      <a:pt x="162" y="165"/>
                      <a:pt x="162" y="165"/>
                      <a:pt x="162" y="165"/>
                    </a:cubicBezTo>
                    <a:cubicBezTo>
                      <a:pt x="164" y="165"/>
                      <a:pt x="166" y="164"/>
                      <a:pt x="167" y="164"/>
                    </a:cubicBezTo>
                    <a:close/>
                    <a:moveTo>
                      <a:pt x="139" y="170"/>
                    </a:moveTo>
                    <a:cubicBezTo>
                      <a:pt x="139" y="171"/>
                      <a:pt x="138" y="172"/>
                      <a:pt x="137" y="172"/>
                    </a:cubicBezTo>
                    <a:cubicBezTo>
                      <a:pt x="137" y="173"/>
                      <a:pt x="136" y="173"/>
                      <a:pt x="135" y="174"/>
                    </a:cubicBezTo>
                    <a:cubicBezTo>
                      <a:pt x="135" y="173"/>
                      <a:pt x="135" y="172"/>
                      <a:pt x="135" y="172"/>
                    </a:cubicBezTo>
                    <a:cubicBezTo>
                      <a:pt x="135" y="172"/>
                      <a:pt x="136" y="171"/>
                      <a:pt x="136" y="171"/>
                    </a:cubicBezTo>
                    <a:cubicBezTo>
                      <a:pt x="136" y="171"/>
                      <a:pt x="136" y="171"/>
                      <a:pt x="137" y="171"/>
                    </a:cubicBezTo>
                    <a:cubicBezTo>
                      <a:pt x="137" y="171"/>
                      <a:pt x="138" y="170"/>
                      <a:pt x="139" y="170"/>
                    </a:cubicBezTo>
                    <a:close/>
                    <a:moveTo>
                      <a:pt x="132" y="173"/>
                    </a:moveTo>
                    <a:cubicBezTo>
                      <a:pt x="132" y="173"/>
                      <a:pt x="132" y="173"/>
                      <a:pt x="132" y="173"/>
                    </a:cubicBezTo>
                    <a:cubicBezTo>
                      <a:pt x="132" y="173"/>
                      <a:pt x="132" y="173"/>
                      <a:pt x="132" y="172"/>
                    </a:cubicBezTo>
                    <a:cubicBezTo>
                      <a:pt x="132" y="173"/>
                      <a:pt x="132" y="173"/>
                      <a:pt x="132" y="173"/>
                    </a:cubicBezTo>
                    <a:close/>
                    <a:moveTo>
                      <a:pt x="131" y="175"/>
                    </a:moveTo>
                    <a:cubicBezTo>
                      <a:pt x="131" y="174"/>
                      <a:pt x="132" y="174"/>
                      <a:pt x="132" y="174"/>
                    </a:cubicBezTo>
                    <a:cubicBezTo>
                      <a:pt x="132" y="175"/>
                      <a:pt x="133" y="176"/>
                      <a:pt x="133" y="177"/>
                    </a:cubicBezTo>
                    <a:cubicBezTo>
                      <a:pt x="131" y="178"/>
                      <a:pt x="130" y="179"/>
                      <a:pt x="129" y="180"/>
                    </a:cubicBezTo>
                    <a:cubicBezTo>
                      <a:pt x="129" y="178"/>
                      <a:pt x="130" y="176"/>
                      <a:pt x="131" y="175"/>
                    </a:cubicBezTo>
                    <a:close/>
                    <a:moveTo>
                      <a:pt x="131" y="178"/>
                    </a:moveTo>
                    <a:cubicBezTo>
                      <a:pt x="132" y="178"/>
                      <a:pt x="132" y="177"/>
                      <a:pt x="133" y="177"/>
                    </a:cubicBezTo>
                    <a:cubicBezTo>
                      <a:pt x="133" y="178"/>
                      <a:pt x="133" y="180"/>
                      <a:pt x="132" y="181"/>
                    </a:cubicBezTo>
                    <a:cubicBezTo>
                      <a:pt x="131" y="182"/>
                      <a:pt x="129" y="183"/>
                      <a:pt x="127" y="185"/>
                    </a:cubicBezTo>
                    <a:cubicBezTo>
                      <a:pt x="128" y="183"/>
                      <a:pt x="128" y="181"/>
                      <a:pt x="128" y="180"/>
                    </a:cubicBezTo>
                    <a:cubicBezTo>
                      <a:pt x="129" y="179"/>
                      <a:pt x="130" y="179"/>
                      <a:pt x="131" y="178"/>
                    </a:cubicBezTo>
                    <a:close/>
                    <a:moveTo>
                      <a:pt x="131" y="186"/>
                    </a:moveTo>
                    <a:cubicBezTo>
                      <a:pt x="130" y="187"/>
                      <a:pt x="129" y="188"/>
                      <a:pt x="128" y="189"/>
                    </a:cubicBezTo>
                    <a:cubicBezTo>
                      <a:pt x="127" y="188"/>
                      <a:pt x="127" y="187"/>
                      <a:pt x="127" y="186"/>
                    </a:cubicBezTo>
                    <a:cubicBezTo>
                      <a:pt x="129" y="184"/>
                      <a:pt x="131" y="183"/>
                      <a:pt x="132" y="182"/>
                    </a:cubicBezTo>
                    <a:cubicBezTo>
                      <a:pt x="132" y="183"/>
                      <a:pt x="132" y="185"/>
                      <a:pt x="131" y="186"/>
                    </a:cubicBezTo>
                    <a:close/>
                    <a:moveTo>
                      <a:pt x="135" y="180"/>
                    </a:moveTo>
                    <a:cubicBezTo>
                      <a:pt x="136" y="179"/>
                      <a:pt x="137" y="178"/>
                      <a:pt x="138" y="178"/>
                    </a:cubicBezTo>
                    <a:cubicBezTo>
                      <a:pt x="141" y="176"/>
                      <a:pt x="144" y="173"/>
                      <a:pt x="147" y="171"/>
                    </a:cubicBezTo>
                    <a:cubicBezTo>
                      <a:pt x="148" y="170"/>
                      <a:pt x="149" y="170"/>
                      <a:pt x="150" y="169"/>
                    </a:cubicBezTo>
                    <a:cubicBezTo>
                      <a:pt x="150" y="169"/>
                      <a:pt x="150" y="169"/>
                      <a:pt x="150" y="169"/>
                    </a:cubicBezTo>
                    <a:cubicBezTo>
                      <a:pt x="150" y="170"/>
                      <a:pt x="149" y="170"/>
                      <a:pt x="148" y="171"/>
                    </a:cubicBezTo>
                    <a:cubicBezTo>
                      <a:pt x="144" y="175"/>
                      <a:pt x="140" y="179"/>
                      <a:pt x="135" y="183"/>
                    </a:cubicBezTo>
                    <a:cubicBezTo>
                      <a:pt x="135" y="182"/>
                      <a:pt x="135" y="181"/>
                      <a:pt x="135" y="180"/>
                    </a:cubicBezTo>
                    <a:close/>
                    <a:moveTo>
                      <a:pt x="127" y="191"/>
                    </a:moveTo>
                    <a:cubicBezTo>
                      <a:pt x="128" y="191"/>
                      <a:pt x="128" y="192"/>
                      <a:pt x="128" y="191"/>
                    </a:cubicBezTo>
                    <a:cubicBezTo>
                      <a:pt x="126" y="193"/>
                      <a:pt x="123" y="195"/>
                      <a:pt x="120" y="197"/>
                    </a:cubicBezTo>
                    <a:cubicBezTo>
                      <a:pt x="115" y="202"/>
                      <a:pt x="109" y="206"/>
                      <a:pt x="104" y="211"/>
                    </a:cubicBezTo>
                    <a:cubicBezTo>
                      <a:pt x="101" y="214"/>
                      <a:pt x="99" y="217"/>
                      <a:pt x="96" y="219"/>
                    </a:cubicBezTo>
                    <a:cubicBezTo>
                      <a:pt x="94" y="221"/>
                      <a:pt x="93" y="222"/>
                      <a:pt x="91" y="224"/>
                    </a:cubicBezTo>
                    <a:cubicBezTo>
                      <a:pt x="91" y="223"/>
                      <a:pt x="91" y="222"/>
                      <a:pt x="91" y="221"/>
                    </a:cubicBezTo>
                    <a:cubicBezTo>
                      <a:pt x="96" y="217"/>
                      <a:pt x="100" y="213"/>
                      <a:pt x="105" y="209"/>
                    </a:cubicBezTo>
                    <a:cubicBezTo>
                      <a:pt x="112" y="203"/>
                      <a:pt x="119" y="197"/>
                      <a:pt x="126" y="192"/>
                    </a:cubicBezTo>
                    <a:cubicBezTo>
                      <a:pt x="126" y="192"/>
                      <a:pt x="126" y="192"/>
                      <a:pt x="127" y="191"/>
                    </a:cubicBezTo>
                    <a:cubicBezTo>
                      <a:pt x="127" y="191"/>
                      <a:pt x="127" y="191"/>
                      <a:pt x="127" y="191"/>
                    </a:cubicBezTo>
                    <a:close/>
                    <a:moveTo>
                      <a:pt x="134" y="186"/>
                    </a:moveTo>
                    <a:cubicBezTo>
                      <a:pt x="138" y="183"/>
                      <a:pt x="142" y="180"/>
                      <a:pt x="146" y="177"/>
                    </a:cubicBezTo>
                    <a:cubicBezTo>
                      <a:pt x="149" y="175"/>
                      <a:pt x="152" y="173"/>
                      <a:pt x="155" y="171"/>
                    </a:cubicBezTo>
                    <a:cubicBezTo>
                      <a:pt x="156" y="170"/>
                      <a:pt x="156" y="170"/>
                      <a:pt x="157" y="169"/>
                    </a:cubicBezTo>
                    <a:cubicBezTo>
                      <a:pt x="150" y="176"/>
                      <a:pt x="142" y="182"/>
                      <a:pt x="133" y="188"/>
                    </a:cubicBezTo>
                    <a:cubicBezTo>
                      <a:pt x="134" y="187"/>
                      <a:pt x="134" y="187"/>
                      <a:pt x="134" y="186"/>
                    </a:cubicBezTo>
                    <a:close/>
                    <a:moveTo>
                      <a:pt x="92" y="214"/>
                    </a:moveTo>
                    <a:cubicBezTo>
                      <a:pt x="96" y="211"/>
                      <a:pt x="99" y="207"/>
                      <a:pt x="102" y="204"/>
                    </a:cubicBezTo>
                    <a:cubicBezTo>
                      <a:pt x="108" y="199"/>
                      <a:pt x="114" y="195"/>
                      <a:pt x="120" y="191"/>
                    </a:cubicBezTo>
                    <a:cubicBezTo>
                      <a:pt x="122" y="190"/>
                      <a:pt x="123" y="189"/>
                      <a:pt x="124" y="188"/>
                    </a:cubicBezTo>
                    <a:cubicBezTo>
                      <a:pt x="124" y="189"/>
                      <a:pt x="124" y="190"/>
                      <a:pt x="125" y="190"/>
                    </a:cubicBezTo>
                    <a:cubicBezTo>
                      <a:pt x="122" y="193"/>
                      <a:pt x="119" y="195"/>
                      <a:pt x="116" y="197"/>
                    </a:cubicBezTo>
                    <a:cubicBezTo>
                      <a:pt x="111" y="201"/>
                      <a:pt x="106" y="204"/>
                      <a:pt x="102" y="208"/>
                    </a:cubicBezTo>
                    <a:cubicBezTo>
                      <a:pt x="99" y="211"/>
                      <a:pt x="94" y="215"/>
                      <a:pt x="91" y="219"/>
                    </a:cubicBezTo>
                    <a:cubicBezTo>
                      <a:pt x="91" y="217"/>
                      <a:pt x="92" y="215"/>
                      <a:pt x="92" y="214"/>
                    </a:cubicBezTo>
                    <a:close/>
                    <a:moveTo>
                      <a:pt x="124" y="193"/>
                    </a:moveTo>
                    <a:cubicBezTo>
                      <a:pt x="118" y="197"/>
                      <a:pt x="112" y="201"/>
                      <a:pt x="107" y="206"/>
                    </a:cubicBezTo>
                    <a:cubicBezTo>
                      <a:pt x="104" y="208"/>
                      <a:pt x="102" y="210"/>
                      <a:pt x="99" y="213"/>
                    </a:cubicBezTo>
                    <a:cubicBezTo>
                      <a:pt x="98" y="214"/>
                      <a:pt x="97" y="215"/>
                      <a:pt x="96" y="216"/>
                    </a:cubicBezTo>
                    <a:cubicBezTo>
                      <a:pt x="95" y="217"/>
                      <a:pt x="93" y="219"/>
                      <a:pt x="91" y="220"/>
                    </a:cubicBezTo>
                    <a:cubicBezTo>
                      <a:pt x="91" y="220"/>
                      <a:pt x="91" y="220"/>
                      <a:pt x="91" y="220"/>
                    </a:cubicBezTo>
                    <a:cubicBezTo>
                      <a:pt x="93" y="217"/>
                      <a:pt x="96" y="215"/>
                      <a:pt x="98" y="213"/>
                    </a:cubicBezTo>
                    <a:cubicBezTo>
                      <a:pt x="100" y="211"/>
                      <a:pt x="102" y="209"/>
                      <a:pt x="105" y="207"/>
                    </a:cubicBezTo>
                    <a:cubicBezTo>
                      <a:pt x="111" y="202"/>
                      <a:pt x="117" y="197"/>
                      <a:pt x="123" y="193"/>
                    </a:cubicBezTo>
                    <a:cubicBezTo>
                      <a:pt x="124" y="192"/>
                      <a:pt x="125" y="192"/>
                      <a:pt x="126" y="191"/>
                    </a:cubicBezTo>
                    <a:cubicBezTo>
                      <a:pt x="126" y="191"/>
                      <a:pt x="126" y="191"/>
                      <a:pt x="126" y="191"/>
                    </a:cubicBezTo>
                    <a:cubicBezTo>
                      <a:pt x="125" y="192"/>
                      <a:pt x="125" y="192"/>
                      <a:pt x="124" y="193"/>
                    </a:cubicBezTo>
                    <a:close/>
                    <a:moveTo>
                      <a:pt x="129" y="188"/>
                    </a:moveTo>
                    <a:cubicBezTo>
                      <a:pt x="129" y="189"/>
                      <a:pt x="128" y="189"/>
                      <a:pt x="128" y="189"/>
                    </a:cubicBezTo>
                    <a:cubicBezTo>
                      <a:pt x="129" y="188"/>
                      <a:pt x="130" y="188"/>
                      <a:pt x="131" y="187"/>
                    </a:cubicBezTo>
                    <a:cubicBezTo>
                      <a:pt x="130" y="188"/>
                      <a:pt x="130" y="188"/>
                      <a:pt x="129" y="188"/>
                    </a:cubicBezTo>
                    <a:close/>
                    <a:moveTo>
                      <a:pt x="124" y="187"/>
                    </a:moveTo>
                    <a:cubicBezTo>
                      <a:pt x="122" y="188"/>
                      <a:pt x="121" y="189"/>
                      <a:pt x="120" y="190"/>
                    </a:cubicBezTo>
                    <a:cubicBezTo>
                      <a:pt x="115" y="193"/>
                      <a:pt x="110" y="197"/>
                      <a:pt x="106" y="201"/>
                    </a:cubicBezTo>
                    <a:cubicBezTo>
                      <a:pt x="101" y="204"/>
                      <a:pt x="97" y="209"/>
                      <a:pt x="92" y="212"/>
                    </a:cubicBezTo>
                    <a:cubicBezTo>
                      <a:pt x="92" y="213"/>
                      <a:pt x="92" y="213"/>
                      <a:pt x="92" y="213"/>
                    </a:cubicBezTo>
                    <a:cubicBezTo>
                      <a:pt x="92" y="213"/>
                      <a:pt x="92" y="213"/>
                      <a:pt x="92" y="212"/>
                    </a:cubicBezTo>
                    <a:cubicBezTo>
                      <a:pt x="92" y="211"/>
                      <a:pt x="94" y="209"/>
                      <a:pt x="95" y="209"/>
                    </a:cubicBezTo>
                    <a:cubicBezTo>
                      <a:pt x="97" y="207"/>
                      <a:pt x="99" y="204"/>
                      <a:pt x="102" y="202"/>
                    </a:cubicBezTo>
                    <a:cubicBezTo>
                      <a:pt x="106" y="198"/>
                      <a:pt x="111" y="194"/>
                      <a:pt x="116" y="190"/>
                    </a:cubicBezTo>
                    <a:cubicBezTo>
                      <a:pt x="119" y="188"/>
                      <a:pt x="121" y="185"/>
                      <a:pt x="124" y="183"/>
                    </a:cubicBezTo>
                    <a:cubicBezTo>
                      <a:pt x="124" y="185"/>
                      <a:pt x="124" y="186"/>
                      <a:pt x="124" y="187"/>
                    </a:cubicBezTo>
                    <a:close/>
                    <a:moveTo>
                      <a:pt x="91" y="230"/>
                    </a:moveTo>
                    <a:cubicBezTo>
                      <a:pt x="93" y="229"/>
                      <a:pt x="94" y="228"/>
                      <a:pt x="95" y="227"/>
                    </a:cubicBezTo>
                    <a:cubicBezTo>
                      <a:pt x="94" y="229"/>
                      <a:pt x="93" y="230"/>
                      <a:pt x="91" y="231"/>
                    </a:cubicBezTo>
                    <a:cubicBezTo>
                      <a:pt x="91" y="231"/>
                      <a:pt x="91" y="230"/>
                      <a:pt x="91" y="230"/>
                    </a:cubicBezTo>
                    <a:close/>
                    <a:moveTo>
                      <a:pt x="91" y="226"/>
                    </a:moveTo>
                    <a:cubicBezTo>
                      <a:pt x="92" y="225"/>
                      <a:pt x="93" y="225"/>
                      <a:pt x="94" y="224"/>
                    </a:cubicBezTo>
                    <a:cubicBezTo>
                      <a:pt x="93" y="225"/>
                      <a:pt x="92" y="227"/>
                      <a:pt x="91" y="228"/>
                    </a:cubicBezTo>
                    <a:cubicBezTo>
                      <a:pt x="91" y="227"/>
                      <a:pt x="91" y="226"/>
                      <a:pt x="91" y="226"/>
                    </a:cubicBezTo>
                    <a:close/>
                    <a:moveTo>
                      <a:pt x="92" y="198"/>
                    </a:moveTo>
                    <a:cubicBezTo>
                      <a:pt x="96" y="193"/>
                      <a:pt x="101" y="189"/>
                      <a:pt x="106" y="186"/>
                    </a:cubicBezTo>
                    <a:cubicBezTo>
                      <a:pt x="106" y="185"/>
                      <a:pt x="107" y="184"/>
                      <a:pt x="108" y="184"/>
                    </a:cubicBezTo>
                    <a:cubicBezTo>
                      <a:pt x="110" y="182"/>
                      <a:pt x="112" y="181"/>
                      <a:pt x="114" y="180"/>
                    </a:cubicBezTo>
                    <a:cubicBezTo>
                      <a:pt x="107" y="187"/>
                      <a:pt x="99" y="193"/>
                      <a:pt x="92" y="200"/>
                    </a:cubicBezTo>
                    <a:cubicBezTo>
                      <a:pt x="92" y="200"/>
                      <a:pt x="92" y="199"/>
                      <a:pt x="92" y="198"/>
                    </a:cubicBezTo>
                    <a:close/>
                    <a:moveTo>
                      <a:pt x="92" y="201"/>
                    </a:moveTo>
                    <a:cubicBezTo>
                      <a:pt x="93" y="200"/>
                      <a:pt x="94" y="199"/>
                      <a:pt x="95" y="198"/>
                    </a:cubicBezTo>
                    <a:cubicBezTo>
                      <a:pt x="98" y="195"/>
                      <a:pt x="101" y="192"/>
                      <a:pt x="104" y="190"/>
                    </a:cubicBezTo>
                    <a:cubicBezTo>
                      <a:pt x="108" y="186"/>
                      <a:pt x="112" y="183"/>
                      <a:pt x="116" y="179"/>
                    </a:cubicBezTo>
                    <a:cubicBezTo>
                      <a:pt x="117" y="179"/>
                      <a:pt x="118" y="178"/>
                      <a:pt x="120" y="178"/>
                    </a:cubicBezTo>
                    <a:cubicBezTo>
                      <a:pt x="117" y="180"/>
                      <a:pt x="115" y="181"/>
                      <a:pt x="113" y="183"/>
                    </a:cubicBezTo>
                    <a:cubicBezTo>
                      <a:pt x="107" y="188"/>
                      <a:pt x="101" y="193"/>
                      <a:pt x="95" y="198"/>
                    </a:cubicBezTo>
                    <a:cubicBezTo>
                      <a:pt x="94" y="199"/>
                      <a:pt x="93" y="200"/>
                      <a:pt x="92" y="201"/>
                    </a:cubicBezTo>
                    <a:cubicBezTo>
                      <a:pt x="92" y="201"/>
                      <a:pt x="92" y="201"/>
                      <a:pt x="92" y="201"/>
                    </a:cubicBezTo>
                    <a:close/>
                    <a:moveTo>
                      <a:pt x="126" y="178"/>
                    </a:moveTo>
                    <a:cubicBezTo>
                      <a:pt x="124" y="180"/>
                      <a:pt x="121" y="182"/>
                      <a:pt x="118" y="184"/>
                    </a:cubicBezTo>
                    <a:cubicBezTo>
                      <a:pt x="110" y="191"/>
                      <a:pt x="102" y="198"/>
                      <a:pt x="94" y="205"/>
                    </a:cubicBezTo>
                    <a:cubicBezTo>
                      <a:pt x="94" y="205"/>
                      <a:pt x="93" y="207"/>
                      <a:pt x="92" y="207"/>
                    </a:cubicBezTo>
                    <a:cubicBezTo>
                      <a:pt x="92" y="207"/>
                      <a:pt x="92" y="207"/>
                      <a:pt x="92" y="207"/>
                    </a:cubicBezTo>
                    <a:cubicBezTo>
                      <a:pt x="92" y="207"/>
                      <a:pt x="92" y="207"/>
                      <a:pt x="92" y="206"/>
                    </a:cubicBezTo>
                    <a:cubicBezTo>
                      <a:pt x="94" y="205"/>
                      <a:pt x="96" y="203"/>
                      <a:pt x="98" y="201"/>
                    </a:cubicBezTo>
                    <a:cubicBezTo>
                      <a:pt x="101" y="198"/>
                      <a:pt x="105" y="195"/>
                      <a:pt x="108" y="191"/>
                    </a:cubicBezTo>
                    <a:cubicBezTo>
                      <a:pt x="115" y="186"/>
                      <a:pt x="122" y="180"/>
                      <a:pt x="128" y="174"/>
                    </a:cubicBezTo>
                    <a:cubicBezTo>
                      <a:pt x="128" y="175"/>
                      <a:pt x="127" y="176"/>
                      <a:pt x="126" y="178"/>
                    </a:cubicBezTo>
                    <a:close/>
                    <a:moveTo>
                      <a:pt x="115" y="188"/>
                    </a:moveTo>
                    <a:cubicBezTo>
                      <a:pt x="118" y="185"/>
                      <a:pt x="122" y="182"/>
                      <a:pt x="126" y="179"/>
                    </a:cubicBezTo>
                    <a:cubicBezTo>
                      <a:pt x="125" y="180"/>
                      <a:pt x="125" y="182"/>
                      <a:pt x="124" y="183"/>
                    </a:cubicBezTo>
                    <a:cubicBezTo>
                      <a:pt x="120" y="186"/>
                      <a:pt x="116" y="188"/>
                      <a:pt x="113" y="191"/>
                    </a:cubicBezTo>
                    <a:cubicBezTo>
                      <a:pt x="108" y="195"/>
                      <a:pt x="104" y="199"/>
                      <a:pt x="100" y="203"/>
                    </a:cubicBezTo>
                    <a:cubicBezTo>
                      <a:pt x="97" y="205"/>
                      <a:pt x="94" y="208"/>
                      <a:pt x="92" y="211"/>
                    </a:cubicBezTo>
                    <a:cubicBezTo>
                      <a:pt x="92" y="210"/>
                      <a:pt x="92" y="209"/>
                      <a:pt x="92" y="208"/>
                    </a:cubicBezTo>
                    <a:cubicBezTo>
                      <a:pt x="100" y="202"/>
                      <a:pt x="107" y="195"/>
                      <a:pt x="115" y="188"/>
                    </a:cubicBezTo>
                    <a:close/>
                    <a:moveTo>
                      <a:pt x="91" y="233"/>
                    </a:moveTo>
                    <a:cubicBezTo>
                      <a:pt x="94" y="232"/>
                      <a:pt x="96" y="230"/>
                      <a:pt x="98" y="228"/>
                    </a:cubicBezTo>
                    <a:cubicBezTo>
                      <a:pt x="101" y="224"/>
                      <a:pt x="106" y="221"/>
                      <a:pt x="109" y="218"/>
                    </a:cubicBezTo>
                    <a:cubicBezTo>
                      <a:pt x="117" y="211"/>
                      <a:pt x="126" y="205"/>
                      <a:pt x="134" y="199"/>
                    </a:cubicBezTo>
                    <a:cubicBezTo>
                      <a:pt x="138" y="197"/>
                      <a:pt x="143" y="194"/>
                      <a:pt x="147" y="191"/>
                    </a:cubicBezTo>
                    <a:cubicBezTo>
                      <a:pt x="140" y="196"/>
                      <a:pt x="134" y="201"/>
                      <a:pt x="128" y="206"/>
                    </a:cubicBezTo>
                    <a:cubicBezTo>
                      <a:pt x="120" y="211"/>
                      <a:pt x="113" y="217"/>
                      <a:pt x="106" y="224"/>
                    </a:cubicBezTo>
                    <a:cubicBezTo>
                      <a:pt x="103" y="227"/>
                      <a:pt x="100" y="230"/>
                      <a:pt x="97" y="233"/>
                    </a:cubicBezTo>
                    <a:cubicBezTo>
                      <a:pt x="95" y="234"/>
                      <a:pt x="93" y="236"/>
                      <a:pt x="92" y="237"/>
                    </a:cubicBezTo>
                    <a:cubicBezTo>
                      <a:pt x="92" y="236"/>
                      <a:pt x="91" y="235"/>
                      <a:pt x="91" y="233"/>
                    </a:cubicBezTo>
                    <a:close/>
                    <a:moveTo>
                      <a:pt x="92" y="238"/>
                    </a:moveTo>
                    <a:cubicBezTo>
                      <a:pt x="92" y="238"/>
                      <a:pt x="93" y="237"/>
                      <a:pt x="93" y="237"/>
                    </a:cubicBezTo>
                    <a:cubicBezTo>
                      <a:pt x="94" y="236"/>
                      <a:pt x="95" y="235"/>
                      <a:pt x="96" y="234"/>
                    </a:cubicBezTo>
                    <a:cubicBezTo>
                      <a:pt x="99" y="232"/>
                      <a:pt x="101" y="229"/>
                      <a:pt x="104" y="227"/>
                    </a:cubicBezTo>
                    <a:cubicBezTo>
                      <a:pt x="115" y="216"/>
                      <a:pt x="127" y="207"/>
                      <a:pt x="139" y="198"/>
                    </a:cubicBezTo>
                    <a:cubicBezTo>
                      <a:pt x="151" y="189"/>
                      <a:pt x="162" y="180"/>
                      <a:pt x="172" y="171"/>
                    </a:cubicBezTo>
                    <a:cubicBezTo>
                      <a:pt x="173" y="171"/>
                      <a:pt x="173" y="170"/>
                      <a:pt x="173" y="170"/>
                    </a:cubicBezTo>
                    <a:cubicBezTo>
                      <a:pt x="173" y="170"/>
                      <a:pt x="174" y="170"/>
                      <a:pt x="174" y="170"/>
                    </a:cubicBezTo>
                    <a:cubicBezTo>
                      <a:pt x="174" y="169"/>
                      <a:pt x="175" y="169"/>
                      <a:pt x="175" y="169"/>
                    </a:cubicBezTo>
                    <a:cubicBezTo>
                      <a:pt x="175" y="168"/>
                      <a:pt x="175" y="168"/>
                      <a:pt x="176" y="168"/>
                    </a:cubicBezTo>
                    <a:cubicBezTo>
                      <a:pt x="176" y="170"/>
                      <a:pt x="176" y="171"/>
                      <a:pt x="176" y="173"/>
                    </a:cubicBezTo>
                    <a:cubicBezTo>
                      <a:pt x="153" y="193"/>
                      <a:pt x="127" y="207"/>
                      <a:pt x="105" y="227"/>
                    </a:cubicBezTo>
                    <a:cubicBezTo>
                      <a:pt x="100" y="231"/>
                      <a:pt x="96" y="236"/>
                      <a:pt x="92" y="239"/>
                    </a:cubicBezTo>
                    <a:cubicBezTo>
                      <a:pt x="92" y="239"/>
                      <a:pt x="92" y="239"/>
                      <a:pt x="92" y="238"/>
                    </a:cubicBezTo>
                    <a:close/>
                    <a:moveTo>
                      <a:pt x="175" y="164"/>
                    </a:moveTo>
                    <a:cubicBezTo>
                      <a:pt x="175" y="165"/>
                      <a:pt x="175" y="166"/>
                      <a:pt x="176" y="167"/>
                    </a:cubicBezTo>
                    <a:cubicBezTo>
                      <a:pt x="174" y="168"/>
                      <a:pt x="173" y="169"/>
                      <a:pt x="172" y="170"/>
                    </a:cubicBezTo>
                    <a:cubicBezTo>
                      <a:pt x="171" y="171"/>
                      <a:pt x="171" y="171"/>
                      <a:pt x="170" y="171"/>
                    </a:cubicBezTo>
                    <a:cubicBezTo>
                      <a:pt x="168" y="173"/>
                      <a:pt x="166" y="174"/>
                      <a:pt x="165" y="176"/>
                    </a:cubicBezTo>
                    <a:cubicBezTo>
                      <a:pt x="158" y="181"/>
                      <a:pt x="151" y="186"/>
                      <a:pt x="145" y="191"/>
                    </a:cubicBezTo>
                    <a:cubicBezTo>
                      <a:pt x="133" y="200"/>
                      <a:pt x="120" y="208"/>
                      <a:pt x="109" y="218"/>
                    </a:cubicBezTo>
                    <a:cubicBezTo>
                      <a:pt x="103" y="222"/>
                      <a:pt x="98" y="228"/>
                      <a:pt x="92" y="232"/>
                    </a:cubicBezTo>
                    <a:cubicBezTo>
                      <a:pt x="92" y="232"/>
                      <a:pt x="92" y="232"/>
                      <a:pt x="91" y="233"/>
                    </a:cubicBezTo>
                    <a:cubicBezTo>
                      <a:pt x="91" y="232"/>
                      <a:pt x="91" y="232"/>
                      <a:pt x="91" y="232"/>
                    </a:cubicBezTo>
                    <a:cubicBezTo>
                      <a:pt x="92" y="232"/>
                      <a:pt x="92" y="231"/>
                      <a:pt x="93" y="231"/>
                    </a:cubicBezTo>
                    <a:cubicBezTo>
                      <a:pt x="94" y="230"/>
                      <a:pt x="95" y="229"/>
                      <a:pt x="96" y="227"/>
                    </a:cubicBezTo>
                    <a:cubicBezTo>
                      <a:pt x="99" y="225"/>
                      <a:pt x="101" y="222"/>
                      <a:pt x="104" y="219"/>
                    </a:cubicBezTo>
                    <a:cubicBezTo>
                      <a:pt x="115" y="209"/>
                      <a:pt x="127" y="200"/>
                      <a:pt x="139" y="191"/>
                    </a:cubicBezTo>
                    <a:cubicBezTo>
                      <a:pt x="143" y="188"/>
                      <a:pt x="148" y="184"/>
                      <a:pt x="153" y="181"/>
                    </a:cubicBezTo>
                    <a:cubicBezTo>
                      <a:pt x="156" y="178"/>
                      <a:pt x="159" y="176"/>
                      <a:pt x="163" y="173"/>
                    </a:cubicBezTo>
                    <a:cubicBezTo>
                      <a:pt x="165" y="171"/>
                      <a:pt x="166" y="170"/>
                      <a:pt x="168" y="168"/>
                    </a:cubicBezTo>
                    <a:cubicBezTo>
                      <a:pt x="169" y="167"/>
                      <a:pt x="170" y="166"/>
                      <a:pt x="172" y="166"/>
                    </a:cubicBezTo>
                    <a:cubicBezTo>
                      <a:pt x="173" y="165"/>
                      <a:pt x="173" y="165"/>
                      <a:pt x="173" y="165"/>
                    </a:cubicBezTo>
                    <a:cubicBezTo>
                      <a:pt x="174" y="164"/>
                      <a:pt x="174" y="164"/>
                      <a:pt x="174" y="164"/>
                    </a:cubicBezTo>
                    <a:cubicBezTo>
                      <a:pt x="175" y="164"/>
                      <a:pt x="175" y="163"/>
                      <a:pt x="174" y="163"/>
                    </a:cubicBezTo>
                    <a:cubicBezTo>
                      <a:pt x="174" y="163"/>
                      <a:pt x="173" y="164"/>
                      <a:pt x="173" y="164"/>
                    </a:cubicBezTo>
                    <a:cubicBezTo>
                      <a:pt x="173" y="164"/>
                      <a:pt x="173" y="164"/>
                      <a:pt x="173" y="164"/>
                    </a:cubicBezTo>
                    <a:cubicBezTo>
                      <a:pt x="166" y="168"/>
                      <a:pt x="159" y="174"/>
                      <a:pt x="153" y="179"/>
                    </a:cubicBezTo>
                    <a:cubicBezTo>
                      <a:pt x="147" y="184"/>
                      <a:pt x="142" y="188"/>
                      <a:pt x="136" y="192"/>
                    </a:cubicBezTo>
                    <a:cubicBezTo>
                      <a:pt x="135" y="193"/>
                      <a:pt x="134" y="194"/>
                      <a:pt x="132" y="195"/>
                    </a:cubicBezTo>
                    <a:cubicBezTo>
                      <a:pt x="118" y="205"/>
                      <a:pt x="106" y="216"/>
                      <a:pt x="93" y="228"/>
                    </a:cubicBezTo>
                    <a:cubicBezTo>
                      <a:pt x="92" y="229"/>
                      <a:pt x="92" y="229"/>
                      <a:pt x="91" y="229"/>
                    </a:cubicBezTo>
                    <a:cubicBezTo>
                      <a:pt x="91" y="229"/>
                      <a:pt x="91" y="229"/>
                      <a:pt x="91" y="229"/>
                    </a:cubicBezTo>
                    <a:cubicBezTo>
                      <a:pt x="92" y="228"/>
                      <a:pt x="93" y="228"/>
                      <a:pt x="93" y="227"/>
                    </a:cubicBezTo>
                    <a:cubicBezTo>
                      <a:pt x="94" y="226"/>
                      <a:pt x="96" y="224"/>
                      <a:pt x="97" y="223"/>
                    </a:cubicBezTo>
                    <a:cubicBezTo>
                      <a:pt x="98" y="221"/>
                      <a:pt x="100" y="219"/>
                      <a:pt x="101" y="218"/>
                    </a:cubicBezTo>
                    <a:cubicBezTo>
                      <a:pt x="103" y="216"/>
                      <a:pt x="105" y="214"/>
                      <a:pt x="107" y="212"/>
                    </a:cubicBezTo>
                    <a:cubicBezTo>
                      <a:pt x="114" y="206"/>
                      <a:pt x="121" y="201"/>
                      <a:pt x="129" y="195"/>
                    </a:cubicBezTo>
                    <a:cubicBezTo>
                      <a:pt x="129" y="195"/>
                      <a:pt x="129" y="195"/>
                      <a:pt x="129" y="195"/>
                    </a:cubicBezTo>
                    <a:cubicBezTo>
                      <a:pt x="133" y="192"/>
                      <a:pt x="138" y="188"/>
                      <a:pt x="143" y="185"/>
                    </a:cubicBezTo>
                    <a:cubicBezTo>
                      <a:pt x="144" y="184"/>
                      <a:pt x="145" y="183"/>
                      <a:pt x="146" y="182"/>
                    </a:cubicBezTo>
                    <a:cubicBezTo>
                      <a:pt x="147" y="181"/>
                      <a:pt x="148" y="181"/>
                      <a:pt x="149" y="180"/>
                    </a:cubicBezTo>
                    <a:cubicBezTo>
                      <a:pt x="156" y="175"/>
                      <a:pt x="163" y="170"/>
                      <a:pt x="169" y="164"/>
                    </a:cubicBezTo>
                    <a:cubicBezTo>
                      <a:pt x="169" y="164"/>
                      <a:pt x="170" y="164"/>
                      <a:pt x="170" y="164"/>
                    </a:cubicBezTo>
                    <a:cubicBezTo>
                      <a:pt x="172" y="163"/>
                      <a:pt x="173" y="163"/>
                      <a:pt x="175" y="163"/>
                    </a:cubicBezTo>
                    <a:cubicBezTo>
                      <a:pt x="175" y="163"/>
                      <a:pt x="175" y="163"/>
                      <a:pt x="175" y="164"/>
                    </a:cubicBezTo>
                    <a:close/>
                    <a:moveTo>
                      <a:pt x="154" y="179"/>
                    </a:moveTo>
                    <a:cubicBezTo>
                      <a:pt x="156" y="177"/>
                      <a:pt x="158" y="176"/>
                      <a:pt x="160" y="174"/>
                    </a:cubicBezTo>
                    <a:cubicBezTo>
                      <a:pt x="158" y="175"/>
                      <a:pt x="157" y="177"/>
                      <a:pt x="155" y="178"/>
                    </a:cubicBezTo>
                    <a:cubicBezTo>
                      <a:pt x="155" y="178"/>
                      <a:pt x="154" y="179"/>
                      <a:pt x="154" y="179"/>
                    </a:cubicBezTo>
                    <a:close/>
                    <a:moveTo>
                      <a:pt x="173" y="160"/>
                    </a:moveTo>
                    <a:cubicBezTo>
                      <a:pt x="173" y="160"/>
                      <a:pt x="173" y="160"/>
                      <a:pt x="173" y="160"/>
                    </a:cubicBezTo>
                    <a:cubicBezTo>
                      <a:pt x="172" y="161"/>
                      <a:pt x="171" y="161"/>
                      <a:pt x="170" y="161"/>
                    </a:cubicBezTo>
                    <a:cubicBezTo>
                      <a:pt x="170" y="160"/>
                      <a:pt x="170" y="159"/>
                      <a:pt x="170" y="159"/>
                    </a:cubicBezTo>
                    <a:cubicBezTo>
                      <a:pt x="171" y="159"/>
                      <a:pt x="171" y="159"/>
                      <a:pt x="171" y="159"/>
                    </a:cubicBezTo>
                    <a:cubicBezTo>
                      <a:pt x="172" y="159"/>
                      <a:pt x="173" y="158"/>
                      <a:pt x="173" y="158"/>
                    </a:cubicBezTo>
                    <a:cubicBezTo>
                      <a:pt x="173" y="159"/>
                      <a:pt x="173" y="159"/>
                      <a:pt x="173" y="160"/>
                    </a:cubicBezTo>
                    <a:close/>
                    <a:moveTo>
                      <a:pt x="167" y="160"/>
                    </a:moveTo>
                    <a:cubicBezTo>
                      <a:pt x="167" y="160"/>
                      <a:pt x="167" y="161"/>
                      <a:pt x="167" y="161"/>
                    </a:cubicBezTo>
                    <a:cubicBezTo>
                      <a:pt x="167" y="161"/>
                      <a:pt x="166" y="161"/>
                      <a:pt x="165" y="161"/>
                    </a:cubicBezTo>
                    <a:cubicBezTo>
                      <a:pt x="165" y="161"/>
                      <a:pt x="165" y="160"/>
                      <a:pt x="165" y="160"/>
                    </a:cubicBezTo>
                    <a:cubicBezTo>
                      <a:pt x="166" y="160"/>
                      <a:pt x="167" y="160"/>
                      <a:pt x="167" y="159"/>
                    </a:cubicBezTo>
                    <a:cubicBezTo>
                      <a:pt x="167" y="160"/>
                      <a:pt x="167" y="160"/>
                      <a:pt x="167" y="160"/>
                    </a:cubicBezTo>
                    <a:close/>
                    <a:moveTo>
                      <a:pt x="162" y="162"/>
                    </a:moveTo>
                    <a:cubicBezTo>
                      <a:pt x="161" y="162"/>
                      <a:pt x="160" y="162"/>
                      <a:pt x="159" y="162"/>
                    </a:cubicBezTo>
                    <a:cubicBezTo>
                      <a:pt x="159" y="162"/>
                      <a:pt x="159" y="162"/>
                      <a:pt x="159" y="161"/>
                    </a:cubicBezTo>
                    <a:cubicBezTo>
                      <a:pt x="160" y="161"/>
                      <a:pt x="161" y="161"/>
                      <a:pt x="162" y="160"/>
                    </a:cubicBezTo>
                    <a:cubicBezTo>
                      <a:pt x="162" y="161"/>
                      <a:pt x="162" y="161"/>
                      <a:pt x="162" y="162"/>
                    </a:cubicBezTo>
                    <a:close/>
                    <a:moveTo>
                      <a:pt x="156" y="163"/>
                    </a:moveTo>
                    <a:cubicBezTo>
                      <a:pt x="155" y="163"/>
                      <a:pt x="153" y="163"/>
                      <a:pt x="152" y="164"/>
                    </a:cubicBezTo>
                    <a:cubicBezTo>
                      <a:pt x="152" y="164"/>
                      <a:pt x="152" y="163"/>
                      <a:pt x="152" y="163"/>
                    </a:cubicBezTo>
                    <a:cubicBezTo>
                      <a:pt x="153" y="163"/>
                      <a:pt x="155" y="162"/>
                      <a:pt x="156" y="162"/>
                    </a:cubicBezTo>
                    <a:cubicBezTo>
                      <a:pt x="156" y="162"/>
                      <a:pt x="156" y="163"/>
                      <a:pt x="156" y="163"/>
                    </a:cubicBezTo>
                    <a:close/>
                    <a:moveTo>
                      <a:pt x="149" y="164"/>
                    </a:moveTo>
                    <a:cubicBezTo>
                      <a:pt x="146" y="165"/>
                      <a:pt x="142" y="166"/>
                      <a:pt x="139" y="167"/>
                    </a:cubicBezTo>
                    <a:cubicBezTo>
                      <a:pt x="142" y="166"/>
                      <a:pt x="146" y="165"/>
                      <a:pt x="149" y="164"/>
                    </a:cubicBezTo>
                    <a:cubicBezTo>
                      <a:pt x="149" y="164"/>
                      <a:pt x="149" y="164"/>
                      <a:pt x="149" y="164"/>
                    </a:cubicBezTo>
                    <a:close/>
                    <a:moveTo>
                      <a:pt x="92" y="192"/>
                    </a:moveTo>
                    <a:cubicBezTo>
                      <a:pt x="92" y="192"/>
                      <a:pt x="92" y="192"/>
                      <a:pt x="92" y="192"/>
                    </a:cubicBezTo>
                    <a:cubicBezTo>
                      <a:pt x="93" y="191"/>
                      <a:pt x="94" y="191"/>
                      <a:pt x="94" y="190"/>
                    </a:cubicBezTo>
                    <a:cubicBezTo>
                      <a:pt x="94" y="191"/>
                      <a:pt x="93" y="191"/>
                      <a:pt x="92" y="192"/>
                    </a:cubicBezTo>
                    <a:close/>
                    <a:moveTo>
                      <a:pt x="92" y="202"/>
                    </a:moveTo>
                    <a:cubicBezTo>
                      <a:pt x="94" y="200"/>
                      <a:pt x="96" y="199"/>
                      <a:pt x="98" y="197"/>
                    </a:cubicBezTo>
                    <a:cubicBezTo>
                      <a:pt x="101" y="193"/>
                      <a:pt x="105" y="190"/>
                      <a:pt x="110" y="187"/>
                    </a:cubicBezTo>
                    <a:cubicBezTo>
                      <a:pt x="113" y="184"/>
                      <a:pt x="116" y="182"/>
                      <a:pt x="119" y="179"/>
                    </a:cubicBezTo>
                    <a:cubicBezTo>
                      <a:pt x="121" y="178"/>
                      <a:pt x="122" y="177"/>
                      <a:pt x="123" y="176"/>
                    </a:cubicBezTo>
                    <a:cubicBezTo>
                      <a:pt x="124" y="176"/>
                      <a:pt x="125" y="175"/>
                      <a:pt x="126" y="175"/>
                    </a:cubicBezTo>
                    <a:cubicBezTo>
                      <a:pt x="126" y="175"/>
                      <a:pt x="126" y="175"/>
                      <a:pt x="127" y="175"/>
                    </a:cubicBezTo>
                    <a:cubicBezTo>
                      <a:pt x="120" y="181"/>
                      <a:pt x="113" y="186"/>
                      <a:pt x="107" y="192"/>
                    </a:cubicBezTo>
                    <a:cubicBezTo>
                      <a:pt x="103" y="195"/>
                      <a:pt x="100" y="198"/>
                      <a:pt x="97" y="201"/>
                    </a:cubicBezTo>
                    <a:cubicBezTo>
                      <a:pt x="95" y="203"/>
                      <a:pt x="93" y="204"/>
                      <a:pt x="92" y="206"/>
                    </a:cubicBezTo>
                    <a:cubicBezTo>
                      <a:pt x="92" y="205"/>
                      <a:pt x="92" y="203"/>
                      <a:pt x="92" y="202"/>
                    </a:cubicBezTo>
                    <a:close/>
                    <a:moveTo>
                      <a:pt x="96" y="237"/>
                    </a:moveTo>
                    <a:cubicBezTo>
                      <a:pt x="98" y="234"/>
                      <a:pt x="101" y="231"/>
                      <a:pt x="104" y="228"/>
                    </a:cubicBezTo>
                    <a:cubicBezTo>
                      <a:pt x="112" y="221"/>
                      <a:pt x="121" y="215"/>
                      <a:pt x="129" y="208"/>
                    </a:cubicBezTo>
                    <a:cubicBezTo>
                      <a:pt x="145" y="197"/>
                      <a:pt x="161" y="187"/>
                      <a:pt x="176" y="174"/>
                    </a:cubicBezTo>
                    <a:cubicBezTo>
                      <a:pt x="176" y="176"/>
                      <a:pt x="176" y="177"/>
                      <a:pt x="176" y="178"/>
                    </a:cubicBezTo>
                    <a:cubicBezTo>
                      <a:pt x="174" y="181"/>
                      <a:pt x="171" y="182"/>
                      <a:pt x="168" y="184"/>
                    </a:cubicBezTo>
                    <a:cubicBezTo>
                      <a:pt x="164" y="188"/>
                      <a:pt x="160" y="191"/>
                      <a:pt x="156" y="194"/>
                    </a:cubicBezTo>
                    <a:cubicBezTo>
                      <a:pt x="148" y="199"/>
                      <a:pt x="140" y="204"/>
                      <a:pt x="132" y="210"/>
                    </a:cubicBezTo>
                    <a:cubicBezTo>
                      <a:pt x="125" y="215"/>
                      <a:pt x="119" y="221"/>
                      <a:pt x="112" y="226"/>
                    </a:cubicBezTo>
                    <a:cubicBezTo>
                      <a:pt x="105" y="232"/>
                      <a:pt x="99" y="238"/>
                      <a:pt x="92" y="243"/>
                    </a:cubicBezTo>
                    <a:cubicBezTo>
                      <a:pt x="92" y="242"/>
                      <a:pt x="92" y="241"/>
                      <a:pt x="92" y="240"/>
                    </a:cubicBezTo>
                    <a:cubicBezTo>
                      <a:pt x="93" y="239"/>
                      <a:pt x="94" y="238"/>
                      <a:pt x="96" y="237"/>
                    </a:cubicBezTo>
                    <a:close/>
                    <a:moveTo>
                      <a:pt x="98" y="258"/>
                    </a:moveTo>
                    <a:cubicBezTo>
                      <a:pt x="101" y="255"/>
                      <a:pt x="106" y="252"/>
                      <a:pt x="110" y="249"/>
                    </a:cubicBezTo>
                    <a:cubicBezTo>
                      <a:pt x="117" y="244"/>
                      <a:pt x="125" y="239"/>
                      <a:pt x="132" y="233"/>
                    </a:cubicBezTo>
                    <a:cubicBezTo>
                      <a:pt x="146" y="224"/>
                      <a:pt x="162" y="213"/>
                      <a:pt x="174" y="202"/>
                    </a:cubicBezTo>
                    <a:cubicBezTo>
                      <a:pt x="161" y="214"/>
                      <a:pt x="146" y="224"/>
                      <a:pt x="132" y="235"/>
                    </a:cubicBezTo>
                    <a:cubicBezTo>
                      <a:pt x="125" y="241"/>
                      <a:pt x="118" y="246"/>
                      <a:pt x="111" y="251"/>
                    </a:cubicBezTo>
                    <a:cubicBezTo>
                      <a:pt x="105" y="256"/>
                      <a:pt x="98" y="260"/>
                      <a:pt x="93" y="266"/>
                    </a:cubicBezTo>
                    <a:cubicBezTo>
                      <a:pt x="93" y="265"/>
                      <a:pt x="93" y="264"/>
                      <a:pt x="93" y="263"/>
                    </a:cubicBezTo>
                    <a:cubicBezTo>
                      <a:pt x="94" y="261"/>
                      <a:pt x="96" y="260"/>
                      <a:pt x="98" y="258"/>
                    </a:cubicBezTo>
                    <a:close/>
                    <a:moveTo>
                      <a:pt x="110" y="260"/>
                    </a:moveTo>
                    <a:cubicBezTo>
                      <a:pt x="118" y="254"/>
                      <a:pt x="125" y="248"/>
                      <a:pt x="133" y="243"/>
                    </a:cubicBezTo>
                    <a:cubicBezTo>
                      <a:pt x="135" y="242"/>
                      <a:pt x="137" y="241"/>
                      <a:pt x="138" y="240"/>
                    </a:cubicBezTo>
                    <a:cubicBezTo>
                      <a:pt x="136" y="241"/>
                      <a:pt x="135" y="243"/>
                      <a:pt x="133" y="244"/>
                    </a:cubicBezTo>
                    <a:cubicBezTo>
                      <a:pt x="119" y="253"/>
                      <a:pt x="105" y="264"/>
                      <a:pt x="93" y="276"/>
                    </a:cubicBezTo>
                    <a:cubicBezTo>
                      <a:pt x="93" y="275"/>
                      <a:pt x="93" y="274"/>
                      <a:pt x="93" y="274"/>
                    </a:cubicBezTo>
                    <a:cubicBezTo>
                      <a:pt x="99" y="270"/>
                      <a:pt x="104" y="264"/>
                      <a:pt x="110" y="260"/>
                    </a:cubicBezTo>
                    <a:close/>
                    <a:moveTo>
                      <a:pt x="100" y="301"/>
                    </a:moveTo>
                    <a:cubicBezTo>
                      <a:pt x="103" y="298"/>
                      <a:pt x="106" y="296"/>
                      <a:pt x="109" y="294"/>
                    </a:cubicBezTo>
                    <a:cubicBezTo>
                      <a:pt x="109" y="294"/>
                      <a:pt x="109" y="294"/>
                      <a:pt x="110" y="294"/>
                    </a:cubicBezTo>
                    <a:cubicBezTo>
                      <a:pt x="105" y="297"/>
                      <a:pt x="102" y="301"/>
                      <a:pt x="98" y="304"/>
                    </a:cubicBezTo>
                    <a:cubicBezTo>
                      <a:pt x="97" y="304"/>
                      <a:pt x="97" y="304"/>
                      <a:pt x="96" y="303"/>
                    </a:cubicBezTo>
                    <a:cubicBezTo>
                      <a:pt x="96" y="303"/>
                      <a:pt x="96" y="303"/>
                      <a:pt x="96" y="303"/>
                    </a:cubicBezTo>
                    <a:cubicBezTo>
                      <a:pt x="98" y="303"/>
                      <a:pt x="99" y="302"/>
                      <a:pt x="100" y="301"/>
                    </a:cubicBezTo>
                    <a:close/>
                    <a:moveTo>
                      <a:pt x="115" y="294"/>
                    </a:moveTo>
                    <a:cubicBezTo>
                      <a:pt x="121" y="289"/>
                      <a:pt x="128" y="284"/>
                      <a:pt x="135" y="278"/>
                    </a:cubicBezTo>
                    <a:cubicBezTo>
                      <a:pt x="142" y="273"/>
                      <a:pt x="148" y="267"/>
                      <a:pt x="154" y="262"/>
                    </a:cubicBezTo>
                    <a:cubicBezTo>
                      <a:pt x="159" y="257"/>
                      <a:pt x="165" y="254"/>
                      <a:pt x="170" y="250"/>
                    </a:cubicBezTo>
                    <a:cubicBezTo>
                      <a:pt x="170" y="252"/>
                      <a:pt x="170" y="254"/>
                      <a:pt x="170" y="256"/>
                    </a:cubicBezTo>
                    <a:cubicBezTo>
                      <a:pt x="167" y="257"/>
                      <a:pt x="166" y="259"/>
                      <a:pt x="163" y="260"/>
                    </a:cubicBezTo>
                    <a:cubicBezTo>
                      <a:pt x="160" y="263"/>
                      <a:pt x="157" y="265"/>
                      <a:pt x="154" y="267"/>
                    </a:cubicBezTo>
                    <a:cubicBezTo>
                      <a:pt x="147" y="272"/>
                      <a:pt x="141" y="276"/>
                      <a:pt x="135" y="281"/>
                    </a:cubicBezTo>
                    <a:cubicBezTo>
                      <a:pt x="124" y="289"/>
                      <a:pt x="111" y="296"/>
                      <a:pt x="102" y="306"/>
                    </a:cubicBezTo>
                    <a:cubicBezTo>
                      <a:pt x="101" y="306"/>
                      <a:pt x="101" y="306"/>
                      <a:pt x="101" y="306"/>
                    </a:cubicBezTo>
                    <a:cubicBezTo>
                      <a:pt x="100" y="306"/>
                      <a:pt x="100" y="305"/>
                      <a:pt x="99" y="305"/>
                    </a:cubicBezTo>
                    <a:cubicBezTo>
                      <a:pt x="105" y="302"/>
                      <a:pt x="110" y="298"/>
                      <a:pt x="115" y="294"/>
                    </a:cubicBezTo>
                    <a:close/>
                    <a:moveTo>
                      <a:pt x="114" y="301"/>
                    </a:moveTo>
                    <a:cubicBezTo>
                      <a:pt x="120" y="297"/>
                      <a:pt x="126" y="293"/>
                      <a:pt x="132" y="290"/>
                    </a:cubicBezTo>
                    <a:cubicBezTo>
                      <a:pt x="138" y="286"/>
                      <a:pt x="145" y="282"/>
                      <a:pt x="150" y="278"/>
                    </a:cubicBezTo>
                    <a:cubicBezTo>
                      <a:pt x="156" y="274"/>
                      <a:pt x="161" y="270"/>
                      <a:pt x="167" y="266"/>
                    </a:cubicBezTo>
                    <a:cubicBezTo>
                      <a:pt x="168" y="265"/>
                      <a:pt x="170" y="263"/>
                      <a:pt x="167" y="266"/>
                    </a:cubicBezTo>
                    <a:cubicBezTo>
                      <a:pt x="166" y="267"/>
                      <a:pt x="165" y="268"/>
                      <a:pt x="164" y="269"/>
                    </a:cubicBezTo>
                    <a:cubicBezTo>
                      <a:pt x="161" y="271"/>
                      <a:pt x="159" y="273"/>
                      <a:pt x="156" y="275"/>
                    </a:cubicBezTo>
                    <a:cubicBezTo>
                      <a:pt x="150" y="279"/>
                      <a:pt x="144" y="283"/>
                      <a:pt x="139" y="287"/>
                    </a:cubicBezTo>
                    <a:cubicBezTo>
                      <a:pt x="133" y="291"/>
                      <a:pt x="127" y="295"/>
                      <a:pt x="121" y="299"/>
                    </a:cubicBezTo>
                    <a:cubicBezTo>
                      <a:pt x="116" y="302"/>
                      <a:pt x="111" y="305"/>
                      <a:pt x="107" y="309"/>
                    </a:cubicBezTo>
                    <a:cubicBezTo>
                      <a:pt x="107" y="309"/>
                      <a:pt x="107" y="309"/>
                      <a:pt x="106" y="309"/>
                    </a:cubicBezTo>
                    <a:cubicBezTo>
                      <a:pt x="105" y="308"/>
                      <a:pt x="104" y="308"/>
                      <a:pt x="103" y="307"/>
                    </a:cubicBezTo>
                    <a:cubicBezTo>
                      <a:pt x="107" y="306"/>
                      <a:pt x="111" y="302"/>
                      <a:pt x="114" y="301"/>
                    </a:cubicBezTo>
                    <a:close/>
                    <a:moveTo>
                      <a:pt x="140" y="290"/>
                    </a:moveTo>
                    <a:cubicBezTo>
                      <a:pt x="146" y="286"/>
                      <a:pt x="151" y="283"/>
                      <a:pt x="157" y="280"/>
                    </a:cubicBezTo>
                    <a:cubicBezTo>
                      <a:pt x="152" y="284"/>
                      <a:pt x="147" y="287"/>
                      <a:pt x="141" y="290"/>
                    </a:cubicBezTo>
                    <a:cubicBezTo>
                      <a:pt x="131" y="297"/>
                      <a:pt x="122" y="304"/>
                      <a:pt x="112" y="311"/>
                    </a:cubicBezTo>
                    <a:cubicBezTo>
                      <a:pt x="110" y="310"/>
                      <a:pt x="109" y="310"/>
                      <a:pt x="107" y="309"/>
                    </a:cubicBezTo>
                    <a:cubicBezTo>
                      <a:pt x="118" y="303"/>
                      <a:pt x="129" y="296"/>
                      <a:pt x="140" y="290"/>
                    </a:cubicBezTo>
                    <a:close/>
                    <a:moveTo>
                      <a:pt x="149" y="289"/>
                    </a:moveTo>
                    <a:cubicBezTo>
                      <a:pt x="153" y="286"/>
                      <a:pt x="158" y="283"/>
                      <a:pt x="162" y="280"/>
                    </a:cubicBezTo>
                    <a:cubicBezTo>
                      <a:pt x="159" y="282"/>
                      <a:pt x="156" y="284"/>
                      <a:pt x="153" y="286"/>
                    </a:cubicBezTo>
                    <a:cubicBezTo>
                      <a:pt x="142" y="294"/>
                      <a:pt x="130" y="302"/>
                      <a:pt x="120" y="311"/>
                    </a:cubicBezTo>
                    <a:cubicBezTo>
                      <a:pt x="119" y="311"/>
                      <a:pt x="119" y="311"/>
                      <a:pt x="119" y="311"/>
                    </a:cubicBezTo>
                    <a:cubicBezTo>
                      <a:pt x="119" y="311"/>
                      <a:pt x="118" y="312"/>
                      <a:pt x="117" y="312"/>
                    </a:cubicBezTo>
                    <a:cubicBezTo>
                      <a:pt x="116" y="312"/>
                      <a:pt x="114" y="311"/>
                      <a:pt x="113" y="311"/>
                    </a:cubicBezTo>
                    <a:cubicBezTo>
                      <a:pt x="125" y="304"/>
                      <a:pt x="137" y="296"/>
                      <a:pt x="149" y="289"/>
                    </a:cubicBezTo>
                    <a:close/>
                    <a:moveTo>
                      <a:pt x="121" y="311"/>
                    </a:moveTo>
                    <a:cubicBezTo>
                      <a:pt x="122" y="310"/>
                      <a:pt x="122" y="310"/>
                      <a:pt x="122" y="310"/>
                    </a:cubicBezTo>
                    <a:cubicBezTo>
                      <a:pt x="124" y="309"/>
                      <a:pt x="125" y="308"/>
                      <a:pt x="127" y="307"/>
                    </a:cubicBezTo>
                    <a:cubicBezTo>
                      <a:pt x="130" y="305"/>
                      <a:pt x="133" y="303"/>
                      <a:pt x="136" y="301"/>
                    </a:cubicBezTo>
                    <a:cubicBezTo>
                      <a:pt x="143" y="297"/>
                      <a:pt x="149" y="293"/>
                      <a:pt x="156" y="289"/>
                    </a:cubicBezTo>
                    <a:cubicBezTo>
                      <a:pt x="158" y="287"/>
                      <a:pt x="160" y="286"/>
                      <a:pt x="163" y="284"/>
                    </a:cubicBezTo>
                    <a:cubicBezTo>
                      <a:pt x="159" y="287"/>
                      <a:pt x="154" y="290"/>
                      <a:pt x="150" y="292"/>
                    </a:cubicBezTo>
                    <a:cubicBezTo>
                      <a:pt x="145" y="296"/>
                      <a:pt x="140" y="300"/>
                      <a:pt x="134" y="304"/>
                    </a:cubicBezTo>
                    <a:cubicBezTo>
                      <a:pt x="132" y="306"/>
                      <a:pt x="130" y="307"/>
                      <a:pt x="128" y="309"/>
                    </a:cubicBezTo>
                    <a:cubicBezTo>
                      <a:pt x="127" y="310"/>
                      <a:pt x="127" y="310"/>
                      <a:pt x="127" y="310"/>
                    </a:cubicBezTo>
                    <a:cubicBezTo>
                      <a:pt x="126" y="311"/>
                      <a:pt x="126" y="311"/>
                      <a:pt x="125" y="312"/>
                    </a:cubicBezTo>
                    <a:cubicBezTo>
                      <a:pt x="125" y="312"/>
                      <a:pt x="124" y="313"/>
                      <a:pt x="123" y="313"/>
                    </a:cubicBezTo>
                    <a:cubicBezTo>
                      <a:pt x="123" y="313"/>
                      <a:pt x="123" y="313"/>
                      <a:pt x="123" y="314"/>
                    </a:cubicBezTo>
                    <a:cubicBezTo>
                      <a:pt x="121" y="313"/>
                      <a:pt x="120" y="313"/>
                      <a:pt x="118" y="312"/>
                    </a:cubicBezTo>
                    <a:cubicBezTo>
                      <a:pt x="119" y="312"/>
                      <a:pt x="120" y="311"/>
                      <a:pt x="121" y="311"/>
                    </a:cubicBezTo>
                    <a:close/>
                    <a:moveTo>
                      <a:pt x="125" y="313"/>
                    </a:moveTo>
                    <a:cubicBezTo>
                      <a:pt x="125" y="313"/>
                      <a:pt x="125" y="313"/>
                      <a:pt x="125" y="313"/>
                    </a:cubicBezTo>
                    <a:cubicBezTo>
                      <a:pt x="127" y="312"/>
                      <a:pt x="129" y="310"/>
                      <a:pt x="131" y="309"/>
                    </a:cubicBezTo>
                    <a:cubicBezTo>
                      <a:pt x="136" y="305"/>
                      <a:pt x="142" y="300"/>
                      <a:pt x="148" y="297"/>
                    </a:cubicBezTo>
                    <a:cubicBezTo>
                      <a:pt x="153" y="294"/>
                      <a:pt x="159" y="291"/>
                      <a:pt x="163" y="288"/>
                    </a:cubicBezTo>
                    <a:cubicBezTo>
                      <a:pt x="163" y="288"/>
                      <a:pt x="162" y="289"/>
                      <a:pt x="162" y="289"/>
                    </a:cubicBezTo>
                    <a:cubicBezTo>
                      <a:pt x="159" y="291"/>
                      <a:pt x="156" y="293"/>
                      <a:pt x="154" y="294"/>
                    </a:cubicBezTo>
                    <a:cubicBezTo>
                      <a:pt x="148" y="298"/>
                      <a:pt x="143" y="301"/>
                      <a:pt x="138" y="305"/>
                    </a:cubicBezTo>
                    <a:cubicBezTo>
                      <a:pt x="134" y="308"/>
                      <a:pt x="131" y="311"/>
                      <a:pt x="127" y="314"/>
                    </a:cubicBezTo>
                    <a:cubicBezTo>
                      <a:pt x="127" y="314"/>
                      <a:pt x="127" y="314"/>
                      <a:pt x="127" y="314"/>
                    </a:cubicBezTo>
                    <a:cubicBezTo>
                      <a:pt x="126" y="314"/>
                      <a:pt x="125" y="314"/>
                      <a:pt x="124" y="314"/>
                    </a:cubicBezTo>
                    <a:cubicBezTo>
                      <a:pt x="124" y="313"/>
                      <a:pt x="125" y="313"/>
                      <a:pt x="125" y="313"/>
                    </a:cubicBezTo>
                    <a:close/>
                    <a:moveTo>
                      <a:pt x="129" y="313"/>
                    </a:moveTo>
                    <a:cubicBezTo>
                      <a:pt x="130" y="314"/>
                      <a:pt x="130" y="313"/>
                      <a:pt x="130" y="313"/>
                    </a:cubicBezTo>
                    <a:cubicBezTo>
                      <a:pt x="138" y="307"/>
                      <a:pt x="146" y="303"/>
                      <a:pt x="154" y="298"/>
                    </a:cubicBezTo>
                    <a:cubicBezTo>
                      <a:pt x="152" y="299"/>
                      <a:pt x="151" y="300"/>
                      <a:pt x="150" y="301"/>
                    </a:cubicBezTo>
                    <a:cubicBezTo>
                      <a:pt x="143" y="305"/>
                      <a:pt x="137" y="309"/>
                      <a:pt x="131" y="315"/>
                    </a:cubicBezTo>
                    <a:cubicBezTo>
                      <a:pt x="130" y="315"/>
                      <a:pt x="129" y="315"/>
                      <a:pt x="128" y="314"/>
                    </a:cubicBezTo>
                    <a:cubicBezTo>
                      <a:pt x="128" y="314"/>
                      <a:pt x="129" y="314"/>
                      <a:pt x="129" y="313"/>
                    </a:cubicBezTo>
                    <a:close/>
                    <a:moveTo>
                      <a:pt x="146" y="306"/>
                    </a:moveTo>
                    <a:cubicBezTo>
                      <a:pt x="152" y="302"/>
                      <a:pt x="158" y="299"/>
                      <a:pt x="164" y="295"/>
                    </a:cubicBezTo>
                    <a:cubicBezTo>
                      <a:pt x="164" y="295"/>
                      <a:pt x="165" y="295"/>
                      <a:pt x="165" y="294"/>
                    </a:cubicBezTo>
                    <a:cubicBezTo>
                      <a:pt x="165" y="295"/>
                      <a:pt x="164" y="295"/>
                      <a:pt x="164" y="295"/>
                    </a:cubicBezTo>
                    <a:cubicBezTo>
                      <a:pt x="163" y="297"/>
                      <a:pt x="161" y="298"/>
                      <a:pt x="159" y="299"/>
                    </a:cubicBezTo>
                    <a:cubicBezTo>
                      <a:pt x="157" y="301"/>
                      <a:pt x="154" y="302"/>
                      <a:pt x="151" y="304"/>
                    </a:cubicBezTo>
                    <a:cubicBezTo>
                      <a:pt x="146" y="308"/>
                      <a:pt x="141" y="311"/>
                      <a:pt x="136" y="315"/>
                    </a:cubicBezTo>
                    <a:cubicBezTo>
                      <a:pt x="135" y="315"/>
                      <a:pt x="134" y="315"/>
                      <a:pt x="133" y="315"/>
                    </a:cubicBezTo>
                    <a:cubicBezTo>
                      <a:pt x="137" y="312"/>
                      <a:pt x="141" y="309"/>
                      <a:pt x="146" y="306"/>
                    </a:cubicBezTo>
                    <a:close/>
                    <a:moveTo>
                      <a:pt x="152" y="306"/>
                    </a:moveTo>
                    <a:cubicBezTo>
                      <a:pt x="156" y="303"/>
                      <a:pt x="163" y="301"/>
                      <a:pt x="166" y="297"/>
                    </a:cubicBezTo>
                    <a:cubicBezTo>
                      <a:pt x="159" y="305"/>
                      <a:pt x="150" y="309"/>
                      <a:pt x="142" y="316"/>
                    </a:cubicBezTo>
                    <a:cubicBezTo>
                      <a:pt x="141" y="316"/>
                      <a:pt x="139" y="316"/>
                      <a:pt x="138" y="316"/>
                    </a:cubicBezTo>
                    <a:cubicBezTo>
                      <a:pt x="142" y="312"/>
                      <a:pt x="147" y="309"/>
                      <a:pt x="152" y="306"/>
                    </a:cubicBezTo>
                    <a:close/>
                    <a:moveTo>
                      <a:pt x="152" y="310"/>
                    </a:moveTo>
                    <a:cubicBezTo>
                      <a:pt x="155" y="308"/>
                      <a:pt x="159" y="306"/>
                      <a:pt x="163" y="304"/>
                    </a:cubicBezTo>
                    <a:cubicBezTo>
                      <a:pt x="164" y="304"/>
                      <a:pt x="164" y="303"/>
                      <a:pt x="164" y="303"/>
                    </a:cubicBezTo>
                    <a:cubicBezTo>
                      <a:pt x="163" y="304"/>
                      <a:pt x="163" y="304"/>
                      <a:pt x="162" y="304"/>
                    </a:cubicBezTo>
                    <a:cubicBezTo>
                      <a:pt x="160" y="306"/>
                      <a:pt x="158" y="308"/>
                      <a:pt x="156" y="309"/>
                    </a:cubicBezTo>
                    <a:cubicBezTo>
                      <a:pt x="153" y="311"/>
                      <a:pt x="150" y="313"/>
                      <a:pt x="148" y="316"/>
                    </a:cubicBezTo>
                    <a:cubicBezTo>
                      <a:pt x="148" y="316"/>
                      <a:pt x="148" y="316"/>
                      <a:pt x="148" y="316"/>
                    </a:cubicBezTo>
                    <a:cubicBezTo>
                      <a:pt x="147" y="316"/>
                      <a:pt x="145" y="316"/>
                      <a:pt x="144" y="316"/>
                    </a:cubicBezTo>
                    <a:cubicBezTo>
                      <a:pt x="147" y="314"/>
                      <a:pt x="149" y="312"/>
                      <a:pt x="152" y="310"/>
                    </a:cubicBezTo>
                    <a:close/>
                    <a:moveTo>
                      <a:pt x="154" y="313"/>
                    </a:moveTo>
                    <a:cubicBezTo>
                      <a:pt x="157" y="311"/>
                      <a:pt x="160" y="310"/>
                      <a:pt x="162" y="308"/>
                    </a:cubicBezTo>
                    <a:cubicBezTo>
                      <a:pt x="162" y="309"/>
                      <a:pt x="161" y="309"/>
                      <a:pt x="160" y="310"/>
                    </a:cubicBezTo>
                    <a:cubicBezTo>
                      <a:pt x="158" y="311"/>
                      <a:pt x="156" y="313"/>
                      <a:pt x="155" y="315"/>
                    </a:cubicBezTo>
                    <a:cubicBezTo>
                      <a:pt x="154" y="316"/>
                      <a:pt x="155" y="316"/>
                      <a:pt x="155" y="316"/>
                    </a:cubicBezTo>
                    <a:cubicBezTo>
                      <a:pt x="158" y="314"/>
                      <a:pt x="161" y="313"/>
                      <a:pt x="163" y="311"/>
                    </a:cubicBezTo>
                    <a:cubicBezTo>
                      <a:pt x="166" y="310"/>
                      <a:pt x="162" y="313"/>
                      <a:pt x="161" y="313"/>
                    </a:cubicBezTo>
                    <a:cubicBezTo>
                      <a:pt x="160" y="314"/>
                      <a:pt x="160" y="315"/>
                      <a:pt x="159" y="315"/>
                    </a:cubicBezTo>
                    <a:cubicBezTo>
                      <a:pt x="159" y="316"/>
                      <a:pt x="159" y="316"/>
                      <a:pt x="159" y="316"/>
                    </a:cubicBezTo>
                    <a:cubicBezTo>
                      <a:pt x="156" y="316"/>
                      <a:pt x="153" y="316"/>
                      <a:pt x="150" y="316"/>
                    </a:cubicBezTo>
                    <a:cubicBezTo>
                      <a:pt x="151" y="315"/>
                      <a:pt x="153" y="314"/>
                      <a:pt x="154" y="313"/>
                    </a:cubicBezTo>
                    <a:close/>
                    <a:moveTo>
                      <a:pt x="162" y="316"/>
                    </a:moveTo>
                    <a:cubicBezTo>
                      <a:pt x="162" y="316"/>
                      <a:pt x="164" y="315"/>
                      <a:pt x="164" y="315"/>
                    </a:cubicBezTo>
                    <a:cubicBezTo>
                      <a:pt x="164" y="315"/>
                      <a:pt x="164" y="315"/>
                      <a:pt x="164" y="315"/>
                    </a:cubicBezTo>
                    <a:cubicBezTo>
                      <a:pt x="164" y="315"/>
                      <a:pt x="164" y="316"/>
                      <a:pt x="164" y="316"/>
                    </a:cubicBezTo>
                    <a:cubicBezTo>
                      <a:pt x="164" y="316"/>
                      <a:pt x="163" y="316"/>
                      <a:pt x="162" y="316"/>
                    </a:cubicBezTo>
                    <a:cubicBezTo>
                      <a:pt x="162" y="316"/>
                      <a:pt x="162" y="316"/>
                      <a:pt x="161" y="316"/>
                    </a:cubicBezTo>
                    <a:cubicBezTo>
                      <a:pt x="161" y="316"/>
                      <a:pt x="162" y="316"/>
                      <a:pt x="162" y="316"/>
                    </a:cubicBezTo>
                    <a:close/>
                    <a:moveTo>
                      <a:pt x="167" y="315"/>
                    </a:moveTo>
                    <a:cubicBezTo>
                      <a:pt x="168" y="302"/>
                      <a:pt x="171" y="290"/>
                      <a:pt x="172" y="277"/>
                    </a:cubicBezTo>
                    <a:cubicBezTo>
                      <a:pt x="172" y="264"/>
                      <a:pt x="173" y="251"/>
                      <a:pt x="174" y="238"/>
                    </a:cubicBezTo>
                    <a:cubicBezTo>
                      <a:pt x="175" y="225"/>
                      <a:pt x="176" y="212"/>
                      <a:pt x="177" y="199"/>
                    </a:cubicBezTo>
                    <a:cubicBezTo>
                      <a:pt x="178" y="187"/>
                      <a:pt x="181" y="175"/>
                      <a:pt x="178" y="163"/>
                    </a:cubicBezTo>
                    <a:cubicBezTo>
                      <a:pt x="178" y="163"/>
                      <a:pt x="178" y="163"/>
                      <a:pt x="178" y="163"/>
                    </a:cubicBezTo>
                    <a:cubicBezTo>
                      <a:pt x="186" y="162"/>
                      <a:pt x="195" y="161"/>
                      <a:pt x="203" y="161"/>
                    </a:cubicBezTo>
                    <a:cubicBezTo>
                      <a:pt x="204" y="173"/>
                      <a:pt x="202" y="184"/>
                      <a:pt x="201" y="196"/>
                    </a:cubicBezTo>
                    <a:cubicBezTo>
                      <a:pt x="200" y="208"/>
                      <a:pt x="199" y="221"/>
                      <a:pt x="198" y="234"/>
                    </a:cubicBezTo>
                    <a:cubicBezTo>
                      <a:pt x="198" y="247"/>
                      <a:pt x="197" y="260"/>
                      <a:pt x="195" y="273"/>
                    </a:cubicBezTo>
                    <a:cubicBezTo>
                      <a:pt x="194" y="286"/>
                      <a:pt x="192" y="299"/>
                      <a:pt x="190" y="312"/>
                    </a:cubicBezTo>
                    <a:cubicBezTo>
                      <a:pt x="190" y="312"/>
                      <a:pt x="190" y="312"/>
                      <a:pt x="190" y="313"/>
                    </a:cubicBezTo>
                    <a:cubicBezTo>
                      <a:pt x="182" y="314"/>
                      <a:pt x="175" y="315"/>
                      <a:pt x="167" y="315"/>
                    </a:cubicBezTo>
                    <a:cubicBezTo>
                      <a:pt x="167" y="315"/>
                      <a:pt x="167" y="315"/>
                      <a:pt x="167" y="315"/>
                    </a:cubicBezTo>
                    <a:close/>
                    <a:moveTo>
                      <a:pt x="193" y="311"/>
                    </a:moveTo>
                    <a:cubicBezTo>
                      <a:pt x="194" y="312"/>
                      <a:pt x="195" y="311"/>
                      <a:pt x="195" y="311"/>
                    </a:cubicBezTo>
                    <a:cubicBezTo>
                      <a:pt x="195" y="312"/>
                      <a:pt x="194" y="312"/>
                      <a:pt x="193" y="312"/>
                    </a:cubicBezTo>
                    <a:cubicBezTo>
                      <a:pt x="193" y="312"/>
                      <a:pt x="193" y="312"/>
                      <a:pt x="193" y="311"/>
                    </a:cubicBezTo>
                    <a:close/>
                    <a:moveTo>
                      <a:pt x="249" y="293"/>
                    </a:moveTo>
                    <a:cubicBezTo>
                      <a:pt x="249" y="294"/>
                      <a:pt x="249" y="294"/>
                      <a:pt x="249" y="294"/>
                    </a:cubicBezTo>
                    <a:cubicBezTo>
                      <a:pt x="249" y="293"/>
                      <a:pt x="248" y="293"/>
                      <a:pt x="247" y="293"/>
                    </a:cubicBezTo>
                    <a:cubicBezTo>
                      <a:pt x="246" y="294"/>
                      <a:pt x="244" y="295"/>
                      <a:pt x="242" y="296"/>
                    </a:cubicBezTo>
                    <a:cubicBezTo>
                      <a:pt x="234" y="298"/>
                      <a:pt x="226" y="300"/>
                      <a:pt x="217" y="303"/>
                    </a:cubicBezTo>
                    <a:cubicBezTo>
                      <a:pt x="213" y="304"/>
                      <a:pt x="209" y="306"/>
                      <a:pt x="205" y="307"/>
                    </a:cubicBezTo>
                    <a:cubicBezTo>
                      <a:pt x="202" y="308"/>
                      <a:pt x="200" y="309"/>
                      <a:pt x="198" y="310"/>
                    </a:cubicBezTo>
                    <a:cubicBezTo>
                      <a:pt x="194" y="311"/>
                      <a:pt x="194" y="310"/>
                      <a:pt x="198" y="309"/>
                    </a:cubicBezTo>
                    <a:cubicBezTo>
                      <a:pt x="202" y="307"/>
                      <a:pt x="207" y="306"/>
                      <a:pt x="212" y="304"/>
                    </a:cubicBezTo>
                    <a:cubicBezTo>
                      <a:pt x="218" y="303"/>
                      <a:pt x="223" y="300"/>
                      <a:pt x="229" y="298"/>
                    </a:cubicBezTo>
                    <a:cubicBezTo>
                      <a:pt x="235" y="297"/>
                      <a:pt x="241" y="295"/>
                      <a:pt x="246" y="293"/>
                    </a:cubicBezTo>
                    <a:cubicBezTo>
                      <a:pt x="247" y="293"/>
                      <a:pt x="250" y="292"/>
                      <a:pt x="250" y="292"/>
                    </a:cubicBezTo>
                    <a:cubicBezTo>
                      <a:pt x="251" y="291"/>
                      <a:pt x="252" y="289"/>
                      <a:pt x="252" y="288"/>
                    </a:cubicBezTo>
                    <a:cubicBezTo>
                      <a:pt x="251" y="290"/>
                      <a:pt x="250" y="292"/>
                      <a:pt x="249" y="293"/>
                    </a:cubicBezTo>
                    <a:close/>
                    <a:moveTo>
                      <a:pt x="238" y="298"/>
                    </a:moveTo>
                    <a:cubicBezTo>
                      <a:pt x="225" y="303"/>
                      <a:pt x="212" y="308"/>
                      <a:pt x="198" y="311"/>
                    </a:cubicBezTo>
                    <a:cubicBezTo>
                      <a:pt x="199" y="310"/>
                      <a:pt x="200" y="310"/>
                      <a:pt x="202" y="309"/>
                    </a:cubicBezTo>
                    <a:cubicBezTo>
                      <a:pt x="206" y="308"/>
                      <a:pt x="211" y="306"/>
                      <a:pt x="216" y="304"/>
                    </a:cubicBezTo>
                    <a:cubicBezTo>
                      <a:pt x="223" y="302"/>
                      <a:pt x="230" y="300"/>
                      <a:pt x="238" y="298"/>
                    </a:cubicBezTo>
                    <a:close/>
                    <a:moveTo>
                      <a:pt x="253" y="286"/>
                    </a:moveTo>
                    <a:cubicBezTo>
                      <a:pt x="253" y="286"/>
                      <a:pt x="252" y="286"/>
                      <a:pt x="252" y="286"/>
                    </a:cubicBezTo>
                    <a:cubicBezTo>
                      <a:pt x="252" y="286"/>
                      <a:pt x="251" y="286"/>
                      <a:pt x="251" y="287"/>
                    </a:cubicBezTo>
                    <a:cubicBezTo>
                      <a:pt x="241" y="290"/>
                      <a:pt x="231" y="293"/>
                      <a:pt x="221" y="296"/>
                    </a:cubicBezTo>
                    <a:cubicBezTo>
                      <a:pt x="216" y="298"/>
                      <a:pt x="211" y="299"/>
                      <a:pt x="206" y="301"/>
                    </a:cubicBezTo>
                    <a:cubicBezTo>
                      <a:pt x="203" y="302"/>
                      <a:pt x="201" y="303"/>
                      <a:pt x="199" y="304"/>
                    </a:cubicBezTo>
                    <a:cubicBezTo>
                      <a:pt x="198" y="304"/>
                      <a:pt x="197" y="304"/>
                      <a:pt x="196" y="304"/>
                    </a:cubicBezTo>
                    <a:cubicBezTo>
                      <a:pt x="193" y="305"/>
                      <a:pt x="198" y="303"/>
                      <a:pt x="198" y="303"/>
                    </a:cubicBezTo>
                    <a:cubicBezTo>
                      <a:pt x="209" y="299"/>
                      <a:pt x="220" y="295"/>
                      <a:pt x="231" y="291"/>
                    </a:cubicBezTo>
                    <a:cubicBezTo>
                      <a:pt x="233" y="291"/>
                      <a:pt x="235" y="290"/>
                      <a:pt x="237" y="289"/>
                    </a:cubicBezTo>
                    <a:cubicBezTo>
                      <a:pt x="243" y="288"/>
                      <a:pt x="249" y="286"/>
                      <a:pt x="255" y="283"/>
                    </a:cubicBezTo>
                    <a:cubicBezTo>
                      <a:pt x="254" y="284"/>
                      <a:pt x="254" y="285"/>
                      <a:pt x="253" y="286"/>
                    </a:cubicBezTo>
                    <a:close/>
                    <a:moveTo>
                      <a:pt x="256" y="279"/>
                    </a:moveTo>
                    <a:cubicBezTo>
                      <a:pt x="256" y="280"/>
                      <a:pt x="256" y="281"/>
                      <a:pt x="255" y="281"/>
                    </a:cubicBezTo>
                    <a:cubicBezTo>
                      <a:pt x="249" y="284"/>
                      <a:pt x="243" y="286"/>
                      <a:pt x="237" y="289"/>
                    </a:cubicBezTo>
                    <a:cubicBezTo>
                      <a:pt x="231" y="290"/>
                      <a:pt x="225" y="292"/>
                      <a:pt x="220" y="293"/>
                    </a:cubicBezTo>
                    <a:cubicBezTo>
                      <a:pt x="215" y="294"/>
                      <a:pt x="210" y="296"/>
                      <a:pt x="205" y="297"/>
                    </a:cubicBezTo>
                    <a:cubicBezTo>
                      <a:pt x="202" y="298"/>
                      <a:pt x="199" y="299"/>
                      <a:pt x="197" y="300"/>
                    </a:cubicBezTo>
                    <a:cubicBezTo>
                      <a:pt x="192" y="302"/>
                      <a:pt x="199" y="299"/>
                      <a:pt x="200" y="299"/>
                    </a:cubicBezTo>
                    <a:cubicBezTo>
                      <a:pt x="210" y="294"/>
                      <a:pt x="222" y="291"/>
                      <a:pt x="233" y="287"/>
                    </a:cubicBezTo>
                    <a:cubicBezTo>
                      <a:pt x="238" y="285"/>
                      <a:pt x="243" y="283"/>
                      <a:pt x="248" y="281"/>
                    </a:cubicBezTo>
                    <a:cubicBezTo>
                      <a:pt x="251" y="279"/>
                      <a:pt x="255" y="278"/>
                      <a:pt x="258" y="275"/>
                    </a:cubicBezTo>
                    <a:cubicBezTo>
                      <a:pt x="257" y="277"/>
                      <a:pt x="257" y="278"/>
                      <a:pt x="256" y="279"/>
                    </a:cubicBezTo>
                    <a:close/>
                    <a:moveTo>
                      <a:pt x="258" y="274"/>
                    </a:moveTo>
                    <a:cubicBezTo>
                      <a:pt x="247" y="279"/>
                      <a:pt x="235" y="283"/>
                      <a:pt x="223" y="287"/>
                    </a:cubicBezTo>
                    <a:cubicBezTo>
                      <a:pt x="217" y="289"/>
                      <a:pt x="211" y="290"/>
                      <a:pt x="206" y="292"/>
                    </a:cubicBezTo>
                    <a:cubicBezTo>
                      <a:pt x="203" y="294"/>
                      <a:pt x="200" y="295"/>
                      <a:pt x="197" y="296"/>
                    </a:cubicBezTo>
                    <a:cubicBezTo>
                      <a:pt x="193" y="297"/>
                      <a:pt x="199" y="295"/>
                      <a:pt x="200" y="294"/>
                    </a:cubicBezTo>
                    <a:cubicBezTo>
                      <a:pt x="212" y="289"/>
                      <a:pt x="223" y="285"/>
                      <a:pt x="235" y="281"/>
                    </a:cubicBezTo>
                    <a:cubicBezTo>
                      <a:pt x="240" y="279"/>
                      <a:pt x="245" y="277"/>
                      <a:pt x="250" y="275"/>
                    </a:cubicBezTo>
                    <a:cubicBezTo>
                      <a:pt x="253" y="274"/>
                      <a:pt x="257" y="272"/>
                      <a:pt x="259" y="270"/>
                    </a:cubicBezTo>
                    <a:cubicBezTo>
                      <a:pt x="259" y="271"/>
                      <a:pt x="259" y="273"/>
                      <a:pt x="258" y="274"/>
                    </a:cubicBezTo>
                    <a:close/>
                    <a:moveTo>
                      <a:pt x="257" y="271"/>
                    </a:moveTo>
                    <a:cubicBezTo>
                      <a:pt x="257" y="271"/>
                      <a:pt x="258" y="271"/>
                      <a:pt x="259" y="271"/>
                    </a:cubicBezTo>
                    <a:cubicBezTo>
                      <a:pt x="258" y="271"/>
                      <a:pt x="257" y="271"/>
                      <a:pt x="257" y="271"/>
                    </a:cubicBezTo>
                    <a:close/>
                    <a:moveTo>
                      <a:pt x="262" y="257"/>
                    </a:moveTo>
                    <a:cubicBezTo>
                      <a:pt x="262" y="257"/>
                      <a:pt x="262" y="257"/>
                      <a:pt x="262" y="257"/>
                    </a:cubicBezTo>
                    <a:cubicBezTo>
                      <a:pt x="246" y="265"/>
                      <a:pt x="229" y="269"/>
                      <a:pt x="212" y="276"/>
                    </a:cubicBezTo>
                    <a:cubicBezTo>
                      <a:pt x="211" y="277"/>
                      <a:pt x="209" y="277"/>
                      <a:pt x="208" y="278"/>
                    </a:cubicBezTo>
                    <a:cubicBezTo>
                      <a:pt x="206" y="279"/>
                      <a:pt x="203" y="280"/>
                      <a:pt x="201" y="281"/>
                    </a:cubicBezTo>
                    <a:cubicBezTo>
                      <a:pt x="202" y="280"/>
                      <a:pt x="203" y="280"/>
                      <a:pt x="204" y="279"/>
                    </a:cubicBezTo>
                    <a:cubicBezTo>
                      <a:pt x="223" y="270"/>
                      <a:pt x="245" y="266"/>
                      <a:pt x="263" y="255"/>
                    </a:cubicBezTo>
                    <a:cubicBezTo>
                      <a:pt x="263" y="256"/>
                      <a:pt x="263" y="256"/>
                      <a:pt x="262" y="257"/>
                    </a:cubicBezTo>
                    <a:close/>
                    <a:moveTo>
                      <a:pt x="264" y="248"/>
                    </a:moveTo>
                    <a:cubicBezTo>
                      <a:pt x="258" y="250"/>
                      <a:pt x="253" y="252"/>
                      <a:pt x="248" y="254"/>
                    </a:cubicBezTo>
                    <a:cubicBezTo>
                      <a:pt x="242" y="256"/>
                      <a:pt x="236" y="258"/>
                      <a:pt x="230" y="260"/>
                    </a:cubicBezTo>
                    <a:cubicBezTo>
                      <a:pt x="223" y="262"/>
                      <a:pt x="216" y="265"/>
                      <a:pt x="209" y="267"/>
                    </a:cubicBezTo>
                    <a:cubicBezTo>
                      <a:pt x="208" y="268"/>
                      <a:pt x="206" y="269"/>
                      <a:pt x="204" y="269"/>
                    </a:cubicBezTo>
                    <a:cubicBezTo>
                      <a:pt x="205" y="269"/>
                      <a:pt x="206" y="269"/>
                      <a:pt x="207" y="268"/>
                    </a:cubicBezTo>
                    <a:cubicBezTo>
                      <a:pt x="216" y="263"/>
                      <a:pt x="226" y="260"/>
                      <a:pt x="236" y="256"/>
                    </a:cubicBezTo>
                    <a:cubicBezTo>
                      <a:pt x="245" y="252"/>
                      <a:pt x="254" y="247"/>
                      <a:pt x="264" y="244"/>
                    </a:cubicBezTo>
                    <a:cubicBezTo>
                      <a:pt x="264" y="245"/>
                      <a:pt x="264" y="246"/>
                      <a:pt x="264" y="248"/>
                    </a:cubicBezTo>
                    <a:close/>
                    <a:moveTo>
                      <a:pt x="264" y="243"/>
                    </a:moveTo>
                    <a:cubicBezTo>
                      <a:pt x="257" y="244"/>
                      <a:pt x="251" y="247"/>
                      <a:pt x="245" y="250"/>
                    </a:cubicBezTo>
                    <a:cubicBezTo>
                      <a:pt x="242" y="251"/>
                      <a:pt x="238" y="252"/>
                      <a:pt x="234" y="254"/>
                    </a:cubicBezTo>
                    <a:cubicBezTo>
                      <a:pt x="240" y="251"/>
                      <a:pt x="246" y="249"/>
                      <a:pt x="252" y="246"/>
                    </a:cubicBezTo>
                    <a:cubicBezTo>
                      <a:pt x="253" y="245"/>
                      <a:pt x="255" y="244"/>
                      <a:pt x="257" y="243"/>
                    </a:cubicBezTo>
                    <a:cubicBezTo>
                      <a:pt x="259" y="243"/>
                      <a:pt x="262" y="242"/>
                      <a:pt x="264" y="241"/>
                    </a:cubicBezTo>
                    <a:cubicBezTo>
                      <a:pt x="264" y="242"/>
                      <a:pt x="264" y="242"/>
                      <a:pt x="264" y="243"/>
                    </a:cubicBezTo>
                    <a:close/>
                    <a:moveTo>
                      <a:pt x="264" y="240"/>
                    </a:moveTo>
                    <a:cubicBezTo>
                      <a:pt x="262" y="240"/>
                      <a:pt x="261" y="241"/>
                      <a:pt x="259" y="242"/>
                    </a:cubicBezTo>
                    <a:cubicBezTo>
                      <a:pt x="252" y="244"/>
                      <a:pt x="245" y="246"/>
                      <a:pt x="238" y="248"/>
                    </a:cubicBezTo>
                    <a:cubicBezTo>
                      <a:pt x="231" y="250"/>
                      <a:pt x="224" y="252"/>
                      <a:pt x="218" y="255"/>
                    </a:cubicBezTo>
                    <a:cubicBezTo>
                      <a:pt x="214" y="256"/>
                      <a:pt x="210" y="258"/>
                      <a:pt x="207" y="260"/>
                    </a:cubicBezTo>
                    <a:cubicBezTo>
                      <a:pt x="211" y="258"/>
                      <a:pt x="214" y="256"/>
                      <a:pt x="218" y="254"/>
                    </a:cubicBezTo>
                    <a:cubicBezTo>
                      <a:pt x="226" y="250"/>
                      <a:pt x="234" y="248"/>
                      <a:pt x="242" y="245"/>
                    </a:cubicBezTo>
                    <a:cubicBezTo>
                      <a:pt x="247" y="243"/>
                      <a:pt x="252" y="240"/>
                      <a:pt x="257" y="238"/>
                    </a:cubicBezTo>
                    <a:cubicBezTo>
                      <a:pt x="259" y="237"/>
                      <a:pt x="261" y="236"/>
                      <a:pt x="264" y="235"/>
                    </a:cubicBezTo>
                    <a:cubicBezTo>
                      <a:pt x="264" y="237"/>
                      <a:pt x="264" y="238"/>
                      <a:pt x="264" y="240"/>
                    </a:cubicBezTo>
                    <a:close/>
                    <a:moveTo>
                      <a:pt x="258" y="236"/>
                    </a:moveTo>
                    <a:cubicBezTo>
                      <a:pt x="256" y="237"/>
                      <a:pt x="253" y="239"/>
                      <a:pt x="251" y="240"/>
                    </a:cubicBezTo>
                    <a:cubicBezTo>
                      <a:pt x="237" y="246"/>
                      <a:pt x="222" y="249"/>
                      <a:pt x="208" y="256"/>
                    </a:cubicBezTo>
                    <a:cubicBezTo>
                      <a:pt x="206" y="256"/>
                      <a:pt x="204" y="257"/>
                      <a:pt x="202" y="258"/>
                    </a:cubicBezTo>
                    <a:cubicBezTo>
                      <a:pt x="200" y="259"/>
                      <a:pt x="199" y="259"/>
                      <a:pt x="201" y="258"/>
                    </a:cubicBezTo>
                    <a:cubicBezTo>
                      <a:pt x="204" y="256"/>
                      <a:pt x="208" y="255"/>
                      <a:pt x="211" y="254"/>
                    </a:cubicBezTo>
                    <a:cubicBezTo>
                      <a:pt x="217" y="251"/>
                      <a:pt x="223" y="249"/>
                      <a:pt x="229" y="247"/>
                    </a:cubicBezTo>
                    <a:cubicBezTo>
                      <a:pt x="235" y="245"/>
                      <a:pt x="240" y="242"/>
                      <a:pt x="246" y="240"/>
                    </a:cubicBezTo>
                    <a:cubicBezTo>
                      <a:pt x="252" y="237"/>
                      <a:pt x="258" y="235"/>
                      <a:pt x="263" y="232"/>
                    </a:cubicBezTo>
                    <a:cubicBezTo>
                      <a:pt x="263" y="233"/>
                      <a:pt x="264" y="233"/>
                      <a:pt x="264" y="234"/>
                    </a:cubicBezTo>
                    <a:cubicBezTo>
                      <a:pt x="262" y="235"/>
                      <a:pt x="260" y="236"/>
                      <a:pt x="258" y="236"/>
                    </a:cubicBezTo>
                    <a:close/>
                    <a:moveTo>
                      <a:pt x="258" y="167"/>
                    </a:moveTo>
                    <a:cubicBezTo>
                      <a:pt x="245" y="161"/>
                      <a:pt x="232" y="159"/>
                      <a:pt x="219" y="156"/>
                    </a:cubicBezTo>
                    <a:cubicBezTo>
                      <a:pt x="204" y="152"/>
                      <a:pt x="189" y="153"/>
                      <a:pt x="174" y="155"/>
                    </a:cubicBezTo>
                    <a:cubicBezTo>
                      <a:pt x="161" y="157"/>
                      <a:pt x="149" y="160"/>
                      <a:pt x="137" y="164"/>
                    </a:cubicBezTo>
                    <a:cubicBezTo>
                      <a:pt x="137" y="163"/>
                      <a:pt x="137" y="162"/>
                      <a:pt x="135" y="162"/>
                    </a:cubicBezTo>
                    <a:cubicBezTo>
                      <a:pt x="133" y="161"/>
                      <a:pt x="132" y="162"/>
                      <a:pt x="131" y="163"/>
                    </a:cubicBezTo>
                    <a:cubicBezTo>
                      <a:pt x="130" y="164"/>
                      <a:pt x="130" y="166"/>
                      <a:pt x="130" y="167"/>
                    </a:cubicBezTo>
                    <a:cubicBezTo>
                      <a:pt x="116" y="172"/>
                      <a:pt x="104" y="179"/>
                      <a:pt x="93" y="187"/>
                    </a:cubicBezTo>
                    <a:cubicBezTo>
                      <a:pt x="95" y="170"/>
                      <a:pt x="102" y="151"/>
                      <a:pt x="109" y="135"/>
                    </a:cubicBezTo>
                    <a:cubicBezTo>
                      <a:pt x="112" y="128"/>
                      <a:pt x="116" y="121"/>
                      <a:pt x="122" y="115"/>
                    </a:cubicBezTo>
                    <a:cubicBezTo>
                      <a:pt x="129" y="108"/>
                      <a:pt x="137" y="104"/>
                      <a:pt x="145" y="100"/>
                    </a:cubicBezTo>
                    <a:cubicBezTo>
                      <a:pt x="151" y="97"/>
                      <a:pt x="158" y="95"/>
                      <a:pt x="164" y="93"/>
                    </a:cubicBezTo>
                    <a:cubicBezTo>
                      <a:pt x="163" y="102"/>
                      <a:pt x="159" y="119"/>
                      <a:pt x="168" y="117"/>
                    </a:cubicBezTo>
                    <a:cubicBezTo>
                      <a:pt x="172" y="116"/>
                      <a:pt x="173" y="112"/>
                      <a:pt x="173" y="108"/>
                    </a:cubicBezTo>
                    <a:cubicBezTo>
                      <a:pt x="176" y="114"/>
                      <a:pt x="179" y="118"/>
                      <a:pt x="185" y="116"/>
                    </a:cubicBezTo>
                    <a:cubicBezTo>
                      <a:pt x="191" y="113"/>
                      <a:pt x="189" y="106"/>
                      <a:pt x="186" y="102"/>
                    </a:cubicBezTo>
                    <a:cubicBezTo>
                      <a:pt x="183" y="98"/>
                      <a:pt x="178" y="94"/>
                      <a:pt x="173" y="92"/>
                    </a:cubicBezTo>
                    <a:cubicBezTo>
                      <a:pt x="174" y="91"/>
                      <a:pt x="174" y="91"/>
                      <a:pt x="175" y="91"/>
                    </a:cubicBezTo>
                    <a:cubicBezTo>
                      <a:pt x="184" y="90"/>
                      <a:pt x="193" y="92"/>
                      <a:pt x="202" y="95"/>
                    </a:cubicBezTo>
                    <a:cubicBezTo>
                      <a:pt x="211" y="98"/>
                      <a:pt x="220" y="101"/>
                      <a:pt x="227" y="105"/>
                    </a:cubicBezTo>
                    <a:cubicBezTo>
                      <a:pt x="232" y="109"/>
                      <a:pt x="237" y="113"/>
                      <a:pt x="242" y="117"/>
                    </a:cubicBezTo>
                    <a:cubicBezTo>
                      <a:pt x="243" y="119"/>
                      <a:pt x="244" y="120"/>
                      <a:pt x="246" y="122"/>
                    </a:cubicBezTo>
                    <a:cubicBezTo>
                      <a:pt x="246" y="123"/>
                      <a:pt x="246" y="123"/>
                      <a:pt x="246" y="123"/>
                    </a:cubicBezTo>
                    <a:cubicBezTo>
                      <a:pt x="253" y="137"/>
                      <a:pt x="256" y="152"/>
                      <a:pt x="258" y="167"/>
                    </a:cubicBezTo>
                    <a:close/>
                    <a:moveTo>
                      <a:pt x="97" y="158"/>
                    </a:moveTo>
                    <a:cubicBezTo>
                      <a:pt x="99" y="150"/>
                      <a:pt x="102" y="141"/>
                      <a:pt x="106" y="133"/>
                    </a:cubicBezTo>
                    <a:cubicBezTo>
                      <a:pt x="103" y="141"/>
                      <a:pt x="100" y="150"/>
                      <a:pt x="97" y="158"/>
                    </a:cubicBezTo>
                    <a:close/>
                    <a:moveTo>
                      <a:pt x="240" y="111"/>
                    </a:moveTo>
                    <a:cubicBezTo>
                      <a:pt x="237" y="108"/>
                      <a:pt x="233" y="105"/>
                      <a:pt x="229" y="103"/>
                    </a:cubicBezTo>
                    <a:cubicBezTo>
                      <a:pt x="216" y="93"/>
                      <a:pt x="202" y="85"/>
                      <a:pt x="185" y="84"/>
                    </a:cubicBezTo>
                    <a:cubicBezTo>
                      <a:pt x="181" y="84"/>
                      <a:pt x="178" y="84"/>
                      <a:pt x="174" y="85"/>
                    </a:cubicBezTo>
                    <a:cubicBezTo>
                      <a:pt x="174" y="83"/>
                      <a:pt x="173" y="82"/>
                      <a:pt x="171" y="82"/>
                    </a:cubicBezTo>
                    <a:cubicBezTo>
                      <a:pt x="168" y="82"/>
                      <a:pt x="165" y="83"/>
                      <a:pt x="164" y="86"/>
                    </a:cubicBezTo>
                    <a:cubicBezTo>
                      <a:pt x="164" y="86"/>
                      <a:pt x="164" y="86"/>
                      <a:pt x="164" y="87"/>
                    </a:cubicBezTo>
                    <a:cubicBezTo>
                      <a:pt x="147" y="91"/>
                      <a:pt x="130" y="101"/>
                      <a:pt x="117" y="113"/>
                    </a:cubicBezTo>
                    <a:cubicBezTo>
                      <a:pt x="99" y="131"/>
                      <a:pt x="93" y="157"/>
                      <a:pt x="90" y="182"/>
                    </a:cubicBezTo>
                    <a:cubicBezTo>
                      <a:pt x="88" y="213"/>
                      <a:pt x="88" y="245"/>
                      <a:pt x="90" y="276"/>
                    </a:cubicBezTo>
                    <a:cubicBezTo>
                      <a:pt x="91" y="285"/>
                      <a:pt x="92" y="293"/>
                      <a:pt x="93" y="301"/>
                    </a:cubicBezTo>
                    <a:cubicBezTo>
                      <a:pt x="86" y="296"/>
                      <a:pt x="80" y="289"/>
                      <a:pt x="76" y="281"/>
                    </a:cubicBezTo>
                    <a:cubicBezTo>
                      <a:pt x="71" y="270"/>
                      <a:pt x="73" y="258"/>
                      <a:pt x="75" y="246"/>
                    </a:cubicBezTo>
                    <a:cubicBezTo>
                      <a:pt x="77" y="231"/>
                      <a:pt x="76" y="216"/>
                      <a:pt x="77" y="201"/>
                    </a:cubicBezTo>
                    <a:cubicBezTo>
                      <a:pt x="78" y="194"/>
                      <a:pt x="79" y="186"/>
                      <a:pt x="79" y="179"/>
                    </a:cubicBezTo>
                    <a:cubicBezTo>
                      <a:pt x="80" y="172"/>
                      <a:pt x="79" y="165"/>
                      <a:pt x="78" y="158"/>
                    </a:cubicBezTo>
                    <a:cubicBezTo>
                      <a:pt x="76" y="144"/>
                      <a:pt x="72" y="130"/>
                      <a:pt x="75" y="114"/>
                    </a:cubicBezTo>
                    <a:cubicBezTo>
                      <a:pt x="77" y="100"/>
                      <a:pt x="86" y="88"/>
                      <a:pt x="96" y="79"/>
                    </a:cubicBezTo>
                    <a:cubicBezTo>
                      <a:pt x="107" y="70"/>
                      <a:pt x="120" y="65"/>
                      <a:pt x="134" y="62"/>
                    </a:cubicBezTo>
                    <a:cubicBezTo>
                      <a:pt x="142" y="61"/>
                      <a:pt x="151" y="61"/>
                      <a:pt x="159" y="60"/>
                    </a:cubicBezTo>
                    <a:cubicBezTo>
                      <a:pt x="166" y="59"/>
                      <a:pt x="173" y="57"/>
                      <a:pt x="181" y="56"/>
                    </a:cubicBezTo>
                    <a:cubicBezTo>
                      <a:pt x="181" y="56"/>
                      <a:pt x="181" y="56"/>
                      <a:pt x="181" y="56"/>
                    </a:cubicBezTo>
                    <a:cubicBezTo>
                      <a:pt x="183" y="57"/>
                      <a:pt x="186" y="59"/>
                      <a:pt x="189" y="60"/>
                    </a:cubicBezTo>
                    <a:cubicBezTo>
                      <a:pt x="209" y="72"/>
                      <a:pt x="228" y="90"/>
                      <a:pt x="240" y="111"/>
                    </a:cubicBezTo>
                    <a:close/>
                    <a:moveTo>
                      <a:pt x="41" y="229"/>
                    </a:moveTo>
                    <a:cubicBezTo>
                      <a:pt x="39" y="243"/>
                      <a:pt x="39" y="257"/>
                      <a:pt x="38" y="272"/>
                    </a:cubicBezTo>
                    <a:cubicBezTo>
                      <a:pt x="38" y="272"/>
                      <a:pt x="38" y="272"/>
                      <a:pt x="38" y="272"/>
                    </a:cubicBezTo>
                    <a:cubicBezTo>
                      <a:pt x="39" y="275"/>
                      <a:pt x="39" y="278"/>
                      <a:pt x="40" y="280"/>
                    </a:cubicBezTo>
                    <a:cubicBezTo>
                      <a:pt x="33" y="277"/>
                      <a:pt x="24" y="275"/>
                      <a:pt x="29" y="266"/>
                    </a:cubicBezTo>
                    <a:cubicBezTo>
                      <a:pt x="29" y="266"/>
                      <a:pt x="29" y="266"/>
                      <a:pt x="29" y="266"/>
                    </a:cubicBezTo>
                    <a:cubicBezTo>
                      <a:pt x="33" y="262"/>
                      <a:pt x="36" y="256"/>
                      <a:pt x="36" y="250"/>
                    </a:cubicBezTo>
                    <a:cubicBezTo>
                      <a:pt x="36" y="243"/>
                      <a:pt x="34" y="237"/>
                      <a:pt x="34" y="231"/>
                    </a:cubicBezTo>
                    <a:cubicBezTo>
                      <a:pt x="34" y="222"/>
                      <a:pt x="36" y="213"/>
                      <a:pt x="37" y="204"/>
                    </a:cubicBezTo>
                    <a:cubicBezTo>
                      <a:pt x="40" y="189"/>
                      <a:pt x="39" y="174"/>
                      <a:pt x="42" y="160"/>
                    </a:cubicBezTo>
                    <a:cubicBezTo>
                      <a:pt x="43" y="169"/>
                      <a:pt x="44" y="178"/>
                      <a:pt x="44" y="187"/>
                    </a:cubicBezTo>
                    <a:cubicBezTo>
                      <a:pt x="44" y="188"/>
                      <a:pt x="44" y="189"/>
                      <a:pt x="44" y="190"/>
                    </a:cubicBezTo>
                    <a:cubicBezTo>
                      <a:pt x="44" y="190"/>
                      <a:pt x="44" y="190"/>
                      <a:pt x="44" y="190"/>
                    </a:cubicBezTo>
                    <a:cubicBezTo>
                      <a:pt x="44" y="203"/>
                      <a:pt x="42" y="216"/>
                      <a:pt x="41" y="229"/>
                    </a:cubicBezTo>
                    <a:close/>
                    <a:moveTo>
                      <a:pt x="15" y="266"/>
                    </a:moveTo>
                    <a:cubicBezTo>
                      <a:pt x="19" y="265"/>
                      <a:pt x="23" y="262"/>
                      <a:pt x="26" y="259"/>
                    </a:cubicBezTo>
                    <a:cubicBezTo>
                      <a:pt x="27" y="258"/>
                      <a:pt x="33" y="252"/>
                      <a:pt x="30" y="256"/>
                    </a:cubicBezTo>
                    <a:cubicBezTo>
                      <a:pt x="28" y="260"/>
                      <a:pt x="25" y="262"/>
                      <a:pt x="22" y="265"/>
                    </a:cubicBezTo>
                    <a:cubicBezTo>
                      <a:pt x="22" y="265"/>
                      <a:pt x="22" y="265"/>
                      <a:pt x="22" y="265"/>
                    </a:cubicBezTo>
                    <a:cubicBezTo>
                      <a:pt x="26" y="265"/>
                      <a:pt x="28" y="262"/>
                      <a:pt x="30" y="260"/>
                    </a:cubicBezTo>
                    <a:cubicBezTo>
                      <a:pt x="30" y="260"/>
                      <a:pt x="30" y="260"/>
                      <a:pt x="30" y="260"/>
                    </a:cubicBezTo>
                    <a:cubicBezTo>
                      <a:pt x="28" y="263"/>
                      <a:pt x="25" y="266"/>
                      <a:pt x="20" y="266"/>
                    </a:cubicBezTo>
                    <a:cubicBezTo>
                      <a:pt x="18" y="267"/>
                      <a:pt x="16" y="267"/>
                      <a:pt x="15" y="266"/>
                    </a:cubicBezTo>
                    <a:close/>
                    <a:moveTo>
                      <a:pt x="8" y="186"/>
                    </a:moveTo>
                    <a:cubicBezTo>
                      <a:pt x="8" y="186"/>
                      <a:pt x="8" y="186"/>
                      <a:pt x="9" y="186"/>
                    </a:cubicBezTo>
                    <a:cubicBezTo>
                      <a:pt x="13" y="183"/>
                      <a:pt x="19" y="182"/>
                      <a:pt x="24" y="180"/>
                    </a:cubicBezTo>
                    <a:cubicBezTo>
                      <a:pt x="26" y="179"/>
                      <a:pt x="29" y="178"/>
                      <a:pt x="31" y="177"/>
                    </a:cubicBezTo>
                    <a:cubicBezTo>
                      <a:pt x="32" y="176"/>
                      <a:pt x="34" y="175"/>
                      <a:pt x="36" y="175"/>
                    </a:cubicBezTo>
                    <a:cubicBezTo>
                      <a:pt x="34" y="175"/>
                      <a:pt x="33" y="176"/>
                      <a:pt x="32" y="177"/>
                    </a:cubicBezTo>
                    <a:cubicBezTo>
                      <a:pt x="25" y="182"/>
                      <a:pt x="15" y="184"/>
                      <a:pt x="8" y="190"/>
                    </a:cubicBezTo>
                    <a:cubicBezTo>
                      <a:pt x="8" y="189"/>
                      <a:pt x="8" y="188"/>
                      <a:pt x="8" y="186"/>
                    </a:cubicBezTo>
                    <a:close/>
                    <a:moveTo>
                      <a:pt x="45" y="69"/>
                    </a:moveTo>
                    <a:cubicBezTo>
                      <a:pt x="51" y="66"/>
                      <a:pt x="56" y="63"/>
                      <a:pt x="62" y="60"/>
                    </a:cubicBezTo>
                    <a:cubicBezTo>
                      <a:pt x="65" y="58"/>
                      <a:pt x="68" y="57"/>
                      <a:pt x="71" y="55"/>
                    </a:cubicBezTo>
                    <a:cubicBezTo>
                      <a:pt x="71" y="55"/>
                      <a:pt x="72" y="55"/>
                      <a:pt x="72" y="55"/>
                    </a:cubicBezTo>
                    <a:cubicBezTo>
                      <a:pt x="61" y="61"/>
                      <a:pt x="51" y="67"/>
                      <a:pt x="42" y="74"/>
                    </a:cubicBezTo>
                    <a:cubicBezTo>
                      <a:pt x="43" y="72"/>
                      <a:pt x="44" y="71"/>
                      <a:pt x="45" y="69"/>
                    </a:cubicBezTo>
                    <a:close/>
                    <a:moveTo>
                      <a:pt x="83" y="51"/>
                    </a:moveTo>
                    <a:cubicBezTo>
                      <a:pt x="82" y="52"/>
                      <a:pt x="81" y="52"/>
                      <a:pt x="80" y="53"/>
                    </a:cubicBezTo>
                    <a:cubicBezTo>
                      <a:pt x="76" y="55"/>
                      <a:pt x="72" y="57"/>
                      <a:pt x="67" y="60"/>
                    </a:cubicBezTo>
                    <a:cubicBezTo>
                      <a:pt x="60" y="64"/>
                      <a:pt x="52" y="68"/>
                      <a:pt x="44" y="73"/>
                    </a:cubicBezTo>
                    <a:cubicBezTo>
                      <a:pt x="45" y="73"/>
                      <a:pt x="45" y="72"/>
                      <a:pt x="45" y="72"/>
                    </a:cubicBezTo>
                    <a:cubicBezTo>
                      <a:pt x="49" y="69"/>
                      <a:pt x="53" y="67"/>
                      <a:pt x="57" y="64"/>
                    </a:cubicBezTo>
                    <a:cubicBezTo>
                      <a:pt x="64" y="60"/>
                      <a:pt x="72" y="57"/>
                      <a:pt x="78" y="52"/>
                    </a:cubicBezTo>
                    <a:cubicBezTo>
                      <a:pt x="80" y="52"/>
                      <a:pt x="82" y="51"/>
                      <a:pt x="83" y="51"/>
                    </a:cubicBezTo>
                    <a:close/>
                    <a:moveTo>
                      <a:pt x="40" y="77"/>
                    </a:moveTo>
                    <a:cubicBezTo>
                      <a:pt x="40" y="76"/>
                      <a:pt x="40" y="76"/>
                      <a:pt x="41" y="76"/>
                    </a:cubicBezTo>
                    <a:cubicBezTo>
                      <a:pt x="48" y="71"/>
                      <a:pt x="55" y="67"/>
                      <a:pt x="63" y="63"/>
                    </a:cubicBezTo>
                    <a:cubicBezTo>
                      <a:pt x="67" y="61"/>
                      <a:pt x="71" y="58"/>
                      <a:pt x="76" y="56"/>
                    </a:cubicBezTo>
                    <a:cubicBezTo>
                      <a:pt x="78" y="55"/>
                      <a:pt x="80" y="54"/>
                      <a:pt x="82" y="52"/>
                    </a:cubicBezTo>
                    <a:cubicBezTo>
                      <a:pt x="83" y="52"/>
                      <a:pt x="84" y="51"/>
                      <a:pt x="85" y="51"/>
                    </a:cubicBezTo>
                    <a:cubicBezTo>
                      <a:pt x="85" y="51"/>
                      <a:pt x="85" y="51"/>
                      <a:pt x="85" y="51"/>
                    </a:cubicBezTo>
                    <a:cubicBezTo>
                      <a:pt x="85" y="51"/>
                      <a:pt x="85" y="51"/>
                      <a:pt x="86" y="51"/>
                    </a:cubicBezTo>
                    <a:cubicBezTo>
                      <a:pt x="85" y="51"/>
                      <a:pt x="84" y="51"/>
                      <a:pt x="84" y="52"/>
                    </a:cubicBezTo>
                    <a:cubicBezTo>
                      <a:pt x="76" y="57"/>
                      <a:pt x="68" y="61"/>
                      <a:pt x="59" y="66"/>
                    </a:cubicBezTo>
                    <a:cubicBezTo>
                      <a:pt x="52" y="70"/>
                      <a:pt x="45" y="75"/>
                      <a:pt x="38" y="80"/>
                    </a:cubicBezTo>
                    <a:cubicBezTo>
                      <a:pt x="39" y="79"/>
                      <a:pt x="39" y="78"/>
                      <a:pt x="40" y="77"/>
                    </a:cubicBezTo>
                    <a:close/>
                    <a:moveTo>
                      <a:pt x="37" y="82"/>
                    </a:moveTo>
                    <a:cubicBezTo>
                      <a:pt x="41" y="80"/>
                      <a:pt x="44" y="78"/>
                      <a:pt x="48" y="76"/>
                    </a:cubicBezTo>
                    <a:cubicBezTo>
                      <a:pt x="53" y="73"/>
                      <a:pt x="59" y="71"/>
                      <a:pt x="63" y="68"/>
                    </a:cubicBezTo>
                    <a:cubicBezTo>
                      <a:pt x="66" y="67"/>
                      <a:pt x="68" y="65"/>
                      <a:pt x="70" y="64"/>
                    </a:cubicBezTo>
                    <a:cubicBezTo>
                      <a:pt x="68" y="66"/>
                      <a:pt x="66" y="68"/>
                      <a:pt x="64" y="70"/>
                    </a:cubicBezTo>
                    <a:cubicBezTo>
                      <a:pt x="55" y="75"/>
                      <a:pt x="46" y="80"/>
                      <a:pt x="36" y="84"/>
                    </a:cubicBezTo>
                    <a:cubicBezTo>
                      <a:pt x="36" y="83"/>
                      <a:pt x="36" y="83"/>
                      <a:pt x="37" y="82"/>
                    </a:cubicBezTo>
                    <a:close/>
                    <a:moveTo>
                      <a:pt x="105" y="11"/>
                    </a:moveTo>
                    <a:cubicBezTo>
                      <a:pt x="106" y="11"/>
                      <a:pt x="107" y="11"/>
                      <a:pt x="108" y="10"/>
                    </a:cubicBezTo>
                    <a:cubicBezTo>
                      <a:pt x="109" y="10"/>
                      <a:pt x="110" y="9"/>
                      <a:pt x="111" y="9"/>
                    </a:cubicBezTo>
                    <a:cubicBezTo>
                      <a:pt x="111" y="9"/>
                      <a:pt x="115" y="6"/>
                      <a:pt x="113" y="8"/>
                    </a:cubicBezTo>
                    <a:cubicBezTo>
                      <a:pt x="110" y="10"/>
                      <a:pt x="107" y="11"/>
                      <a:pt x="104" y="12"/>
                    </a:cubicBezTo>
                    <a:cubicBezTo>
                      <a:pt x="105" y="12"/>
                      <a:pt x="105" y="11"/>
                      <a:pt x="105" y="11"/>
                    </a:cubicBezTo>
                    <a:close/>
                    <a:moveTo>
                      <a:pt x="117" y="9"/>
                    </a:moveTo>
                    <a:cubicBezTo>
                      <a:pt x="117" y="9"/>
                      <a:pt x="117" y="9"/>
                      <a:pt x="117" y="9"/>
                    </a:cubicBezTo>
                    <a:cubicBezTo>
                      <a:pt x="114" y="10"/>
                      <a:pt x="112" y="11"/>
                      <a:pt x="109" y="12"/>
                    </a:cubicBezTo>
                    <a:cubicBezTo>
                      <a:pt x="108" y="12"/>
                      <a:pt x="107" y="13"/>
                      <a:pt x="105" y="13"/>
                    </a:cubicBezTo>
                    <a:cubicBezTo>
                      <a:pt x="105" y="13"/>
                      <a:pt x="104" y="14"/>
                      <a:pt x="103" y="14"/>
                    </a:cubicBezTo>
                    <a:cubicBezTo>
                      <a:pt x="103" y="14"/>
                      <a:pt x="103" y="14"/>
                      <a:pt x="104" y="13"/>
                    </a:cubicBezTo>
                    <a:cubicBezTo>
                      <a:pt x="107" y="12"/>
                      <a:pt x="112" y="10"/>
                      <a:pt x="115" y="8"/>
                    </a:cubicBezTo>
                    <a:cubicBezTo>
                      <a:pt x="115" y="8"/>
                      <a:pt x="116" y="8"/>
                      <a:pt x="117" y="9"/>
                    </a:cubicBezTo>
                    <a:close/>
                    <a:moveTo>
                      <a:pt x="103" y="14"/>
                    </a:moveTo>
                    <a:cubicBezTo>
                      <a:pt x="105" y="14"/>
                      <a:pt x="106" y="13"/>
                      <a:pt x="108" y="13"/>
                    </a:cubicBezTo>
                    <a:cubicBezTo>
                      <a:pt x="110" y="12"/>
                      <a:pt x="111" y="12"/>
                      <a:pt x="112" y="11"/>
                    </a:cubicBezTo>
                    <a:cubicBezTo>
                      <a:pt x="114" y="10"/>
                      <a:pt x="117" y="9"/>
                      <a:pt x="113" y="11"/>
                    </a:cubicBezTo>
                    <a:cubicBezTo>
                      <a:pt x="110" y="13"/>
                      <a:pt x="106" y="14"/>
                      <a:pt x="102" y="16"/>
                    </a:cubicBezTo>
                    <a:cubicBezTo>
                      <a:pt x="102" y="16"/>
                      <a:pt x="103" y="15"/>
                      <a:pt x="103" y="14"/>
                    </a:cubicBezTo>
                    <a:close/>
                    <a:moveTo>
                      <a:pt x="101" y="19"/>
                    </a:moveTo>
                    <a:cubicBezTo>
                      <a:pt x="103" y="18"/>
                      <a:pt x="105" y="17"/>
                      <a:pt x="107" y="16"/>
                    </a:cubicBezTo>
                    <a:cubicBezTo>
                      <a:pt x="106" y="17"/>
                      <a:pt x="106" y="18"/>
                      <a:pt x="105" y="19"/>
                    </a:cubicBezTo>
                    <a:cubicBezTo>
                      <a:pt x="103" y="20"/>
                      <a:pt x="101" y="20"/>
                      <a:pt x="100" y="21"/>
                    </a:cubicBezTo>
                    <a:cubicBezTo>
                      <a:pt x="100" y="20"/>
                      <a:pt x="100" y="19"/>
                      <a:pt x="101" y="19"/>
                    </a:cubicBezTo>
                    <a:close/>
                    <a:moveTo>
                      <a:pt x="119" y="12"/>
                    </a:moveTo>
                    <a:cubicBezTo>
                      <a:pt x="119" y="13"/>
                      <a:pt x="120" y="13"/>
                      <a:pt x="120" y="14"/>
                    </a:cubicBezTo>
                    <a:cubicBezTo>
                      <a:pt x="118" y="14"/>
                      <a:pt x="117" y="14"/>
                      <a:pt x="115" y="15"/>
                    </a:cubicBezTo>
                    <a:cubicBezTo>
                      <a:pt x="115" y="15"/>
                      <a:pt x="115" y="15"/>
                      <a:pt x="115" y="15"/>
                    </a:cubicBezTo>
                    <a:cubicBezTo>
                      <a:pt x="114" y="15"/>
                      <a:pt x="114" y="15"/>
                      <a:pt x="114" y="15"/>
                    </a:cubicBezTo>
                    <a:cubicBezTo>
                      <a:pt x="114" y="15"/>
                      <a:pt x="114" y="15"/>
                      <a:pt x="115" y="14"/>
                    </a:cubicBezTo>
                    <a:cubicBezTo>
                      <a:pt x="116" y="14"/>
                      <a:pt x="118" y="13"/>
                      <a:pt x="119" y="12"/>
                    </a:cubicBezTo>
                    <a:cubicBezTo>
                      <a:pt x="119" y="12"/>
                      <a:pt x="119" y="12"/>
                      <a:pt x="119" y="12"/>
                    </a:cubicBezTo>
                    <a:close/>
                    <a:moveTo>
                      <a:pt x="123" y="19"/>
                    </a:moveTo>
                    <a:cubicBezTo>
                      <a:pt x="122" y="19"/>
                      <a:pt x="122" y="18"/>
                      <a:pt x="122" y="18"/>
                    </a:cubicBezTo>
                    <a:cubicBezTo>
                      <a:pt x="122" y="18"/>
                      <a:pt x="122" y="18"/>
                      <a:pt x="122" y="18"/>
                    </a:cubicBezTo>
                    <a:cubicBezTo>
                      <a:pt x="120" y="17"/>
                      <a:pt x="119" y="16"/>
                      <a:pt x="121" y="15"/>
                    </a:cubicBezTo>
                    <a:cubicBezTo>
                      <a:pt x="121" y="16"/>
                      <a:pt x="122" y="17"/>
                      <a:pt x="123" y="19"/>
                    </a:cubicBezTo>
                    <a:close/>
                    <a:moveTo>
                      <a:pt x="142" y="40"/>
                    </a:moveTo>
                    <a:cubicBezTo>
                      <a:pt x="141" y="40"/>
                      <a:pt x="140" y="40"/>
                      <a:pt x="139" y="40"/>
                    </a:cubicBezTo>
                    <a:cubicBezTo>
                      <a:pt x="139" y="40"/>
                      <a:pt x="139" y="39"/>
                      <a:pt x="139" y="39"/>
                    </a:cubicBezTo>
                    <a:cubicBezTo>
                      <a:pt x="142" y="38"/>
                      <a:pt x="145" y="37"/>
                      <a:pt x="148" y="37"/>
                    </a:cubicBezTo>
                    <a:cubicBezTo>
                      <a:pt x="148" y="37"/>
                      <a:pt x="145" y="39"/>
                      <a:pt x="144" y="39"/>
                    </a:cubicBezTo>
                    <a:cubicBezTo>
                      <a:pt x="144" y="39"/>
                      <a:pt x="143" y="40"/>
                      <a:pt x="142" y="40"/>
                    </a:cubicBezTo>
                    <a:close/>
                    <a:moveTo>
                      <a:pt x="105" y="44"/>
                    </a:moveTo>
                    <a:cubicBezTo>
                      <a:pt x="105" y="37"/>
                      <a:pt x="103" y="23"/>
                      <a:pt x="110" y="18"/>
                    </a:cubicBezTo>
                    <a:cubicBezTo>
                      <a:pt x="114" y="15"/>
                      <a:pt x="121" y="22"/>
                      <a:pt x="125" y="24"/>
                    </a:cubicBezTo>
                    <a:cubicBezTo>
                      <a:pt x="131" y="28"/>
                      <a:pt x="137" y="32"/>
                      <a:pt x="136" y="40"/>
                    </a:cubicBezTo>
                    <a:cubicBezTo>
                      <a:pt x="126" y="39"/>
                      <a:pt x="115" y="41"/>
                      <a:pt x="105" y="44"/>
                    </a:cubicBezTo>
                    <a:close/>
                    <a:moveTo>
                      <a:pt x="92" y="42"/>
                    </a:moveTo>
                    <a:cubicBezTo>
                      <a:pt x="94" y="41"/>
                      <a:pt x="96" y="40"/>
                      <a:pt x="98" y="39"/>
                    </a:cubicBezTo>
                    <a:cubicBezTo>
                      <a:pt x="98" y="40"/>
                      <a:pt x="98" y="41"/>
                      <a:pt x="98" y="41"/>
                    </a:cubicBezTo>
                    <a:cubicBezTo>
                      <a:pt x="97" y="42"/>
                      <a:pt x="96" y="42"/>
                      <a:pt x="96" y="43"/>
                    </a:cubicBezTo>
                    <a:cubicBezTo>
                      <a:pt x="95" y="43"/>
                      <a:pt x="94" y="44"/>
                      <a:pt x="93" y="44"/>
                    </a:cubicBezTo>
                    <a:cubicBezTo>
                      <a:pt x="92" y="43"/>
                      <a:pt x="92" y="43"/>
                      <a:pt x="92" y="42"/>
                    </a:cubicBezTo>
                    <a:close/>
                    <a:moveTo>
                      <a:pt x="92" y="41"/>
                    </a:moveTo>
                    <a:cubicBezTo>
                      <a:pt x="92" y="40"/>
                      <a:pt x="92" y="39"/>
                      <a:pt x="92" y="39"/>
                    </a:cubicBezTo>
                    <a:cubicBezTo>
                      <a:pt x="92" y="39"/>
                      <a:pt x="92" y="39"/>
                      <a:pt x="92" y="39"/>
                    </a:cubicBezTo>
                    <a:cubicBezTo>
                      <a:pt x="93" y="38"/>
                      <a:pt x="94" y="38"/>
                      <a:pt x="95" y="38"/>
                    </a:cubicBezTo>
                    <a:cubicBezTo>
                      <a:pt x="95" y="37"/>
                      <a:pt x="101" y="36"/>
                      <a:pt x="98" y="37"/>
                    </a:cubicBezTo>
                    <a:cubicBezTo>
                      <a:pt x="96" y="39"/>
                      <a:pt x="94" y="40"/>
                      <a:pt x="92" y="41"/>
                    </a:cubicBezTo>
                    <a:close/>
                    <a:moveTo>
                      <a:pt x="94" y="37"/>
                    </a:moveTo>
                    <a:cubicBezTo>
                      <a:pt x="95" y="37"/>
                      <a:pt x="96" y="36"/>
                      <a:pt x="96" y="36"/>
                    </a:cubicBezTo>
                    <a:cubicBezTo>
                      <a:pt x="94" y="37"/>
                      <a:pt x="92" y="39"/>
                      <a:pt x="94" y="37"/>
                    </a:cubicBezTo>
                    <a:close/>
                    <a:moveTo>
                      <a:pt x="92" y="38"/>
                    </a:moveTo>
                    <a:cubicBezTo>
                      <a:pt x="92" y="37"/>
                      <a:pt x="92" y="36"/>
                      <a:pt x="92" y="36"/>
                    </a:cubicBezTo>
                    <a:cubicBezTo>
                      <a:pt x="93" y="35"/>
                      <a:pt x="94" y="35"/>
                      <a:pt x="94" y="35"/>
                    </a:cubicBezTo>
                    <a:cubicBezTo>
                      <a:pt x="95" y="34"/>
                      <a:pt x="103" y="31"/>
                      <a:pt x="99" y="34"/>
                    </a:cubicBezTo>
                    <a:cubicBezTo>
                      <a:pt x="97" y="36"/>
                      <a:pt x="94" y="36"/>
                      <a:pt x="92" y="38"/>
                    </a:cubicBezTo>
                    <a:close/>
                    <a:moveTo>
                      <a:pt x="93" y="49"/>
                    </a:moveTo>
                    <a:cubicBezTo>
                      <a:pt x="93" y="47"/>
                      <a:pt x="93" y="46"/>
                      <a:pt x="93" y="45"/>
                    </a:cubicBezTo>
                    <a:cubicBezTo>
                      <a:pt x="94" y="45"/>
                      <a:pt x="95" y="44"/>
                      <a:pt x="97" y="44"/>
                    </a:cubicBezTo>
                    <a:cubicBezTo>
                      <a:pt x="98" y="44"/>
                      <a:pt x="99" y="44"/>
                      <a:pt x="100" y="44"/>
                    </a:cubicBezTo>
                    <a:cubicBezTo>
                      <a:pt x="99" y="45"/>
                      <a:pt x="98" y="45"/>
                      <a:pt x="97" y="46"/>
                    </a:cubicBezTo>
                    <a:cubicBezTo>
                      <a:pt x="96" y="46"/>
                      <a:pt x="95" y="47"/>
                      <a:pt x="94" y="48"/>
                    </a:cubicBezTo>
                    <a:cubicBezTo>
                      <a:pt x="94" y="48"/>
                      <a:pt x="94" y="48"/>
                      <a:pt x="94" y="48"/>
                    </a:cubicBezTo>
                    <a:cubicBezTo>
                      <a:pt x="94" y="48"/>
                      <a:pt x="94" y="48"/>
                      <a:pt x="93" y="49"/>
                    </a:cubicBezTo>
                    <a:close/>
                    <a:moveTo>
                      <a:pt x="99" y="46"/>
                    </a:moveTo>
                    <a:cubicBezTo>
                      <a:pt x="99" y="46"/>
                      <a:pt x="99" y="46"/>
                      <a:pt x="99" y="46"/>
                    </a:cubicBezTo>
                    <a:cubicBezTo>
                      <a:pt x="99" y="46"/>
                      <a:pt x="99" y="46"/>
                      <a:pt x="99" y="46"/>
                    </a:cubicBezTo>
                    <a:cubicBezTo>
                      <a:pt x="100" y="45"/>
                      <a:pt x="101" y="44"/>
                      <a:pt x="102" y="43"/>
                    </a:cubicBezTo>
                    <a:cubicBezTo>
                      <a:pt x="102" y="43"/>
                      <a:pt x="102" y="42"/>
                      <a:pt x="101" y="42"/>
                    </a:cubicBezTo>
                    <a:cubicBezTo>
                      <a:pt x="100" y="42"/>
                      <a:pt x="99" y="42"/>
                      <a:pt x="98" y="43"/>
                    </a:cubicBezTo>
                    <a:cubicBezTo>
                      <a:pt x="97" y="43"/>
                      <a:pt x="91" y="46"/>
                      <a:pt x="94" y="44"/>
                    </a:cubicBezTo>
                    <a:cubicBezTo>
                      <a:pt x="97" y="43"/>
                      <a:pt x="100" y="42"/>
                      <a:pt x="101" y="39"/>
                    </a:cubicBezTo>
                    <a:cubicBezTo>
                      <a:pt x="101" y="39"/>
                      <a:pt x="100" y="38"/>
                      <a:pt x="100" y="38"/>
                    </a:cubicBezTo>
                    <a:cubicBezTo>
                      <a:pt x="98" y="38"/>
                      <a:pt x="96" y="39"/>
                      <a:pt x="95" y="40"/>
                    </a:cubicBezTo>
                    <a:cubicBezTo>
                      <a:pt x="97" y="38"/>
                      <a:pt x="100" y="38"/>
                      <a:pt x="102" y="35"/>
                    </a:cubicBezTo>
                    <a:cubicBezTo>
                      <a:pt x="102" y="35"/>
                      <a:pt x="101" y="34"/>
                      <a:pt x="101" y="34"/>
                    </a:cubicBezTo>
                    <a:cubicBezTo>
                      <a:pt x="100" y="35"/>
                      <a:pt x="99" y="35"/>
                      <a:pt x="98" y="35"/>
                    </a:cubicBezTo>
                    <a:cubicBezTo>
                      <a:pt x="98" y="35"/>
                      <a:pt x="98" y="35"/>
                      <a:pt x="98" y="35"/>
                    </a:cubicBezTo>
                    <a:cubicBezTo>
                      <a:pt x="99" y="34"/>
                      <a:pt x="101" y="33"/>
                      <a:pt x="102" y="32"/>
                    </a:cubicBezTo>
                    <a:cubicBezTo>
                      <a:pt x="102" y="32"/>
                      <a:pt x="101" y="31"/>
                      <a:pt x="101" y="32"/>
                    </a:cubicBezTo>
                    <a:cubicBezTo>
                      <a:pt x="100" y="32"/>
                      <a:pt x="98" y="32"/>
                      <a:pt x="97" y="33"/>
                    </a:cubicBezTo>
                    <a:cubicBezTo>
                      <a:pt x="95" y="34"/>
                      <a:pt x="90" y="36"/>
                      <a:pt x="95" y="33"/>
                    </a:cubicBezTo>
                    <a:cubicBezTo>
                      <a:pt x="97" y="31"/>
                      <a:pt x="100" y="30"/>
                      <a:pt x="102" y="28"/>
                    </a:cubicBezTo>
                    <a:cubicBezTo>
                      <a:pt x="102" y="27"/>
                      <a:pt x="102" y="27"/>
                      <a:pt x="101" y="27"/>
                    </a:cubicBezTo>
                    <a:cubicBezTo>
                      <a:pt x="100" y="27"/>
                      <a:pt x="100" y="27"/>
                      <a:pt x="99" y="28"/>
                    </a:cubicBezTo>
                    <a:cubicBezTo>
                      <a:pt x="98" y="28"/>
                      <a:pt x="96" y="29"/>
                      <a:pt x="94" y="30"/>
                    </a:cubicBezTo>
                    <a:cubicBezTo>
                      <a:pt x="94" y="29"/>
                      <a:pt x="94" y="29"/>
                      <a:pt x="95" y="28"/>
                    </a:cubicBezTo>
                    <a:cubicBezTo>
                      <a:pt x="97" y="27"/>
                      <a:pt x="101" y="26"/>
                      <a:pt x="103" y="24"/>
                    </a:cubicBezTo>
                    <a:cubicBezTo>
                      <a:pt x="103" y="23"/>
                      <a:pt x="103" y="23"/>
                      <a:pt x="103" y="23"/>
                    </a:cubicBezTo>
                    <a:cubicBezTo>
                      <a:pt x="101" y="23"/>
                      <a:pt x="100" y="24"/>
                      <a:pt x="99" y="24"/>
                    </a:cubicBezTo>
                    <a:cubicBezTo>
                      <a:pt x="98" y="24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9" y="23"/>
                      <a:pt x="102" y="22"/>
                      <a:pt x="104" y="21"/>
                    </a:cubicBezTo>
                    <a:cubicBezTo>
                      <a:pt x="101" y="28"/>
                      <a:pt x="102" y="39"/>
                      <a:pt x="102" y="44"/>
                    </a:cubicBezTo>
                    <a:cubicBezTo>
                      <a:pt x="102" y="44"/>
                      <a:pt x="102" y="45"/>
                      <a:pt x="102" y="45"/>
                    </a:cubicBezTo>
                    <a:cubicBezTo>
                      <a:pt x="101" y="45"/>
                      <a:pt x="100" y="46"/>
                      <a:pt x="99" y="46"/>
                    </a:cubicBezTo>
                    <a:close/>
                    <a:moveTo>
                      <a:pt x="118" y="16"/>
                    </a:moveTo>
                    <a:cubicBezTo>
                      <a:pt x="117" y="16"/>
                      <a:pt x="116" y="16"/>
                      <a:pt x="116" y="15"/>
                    </a:cubicBezTo>
                    <a:cubicBezTo>
                      <a:pt x="116" y="15"/>
                      <a:pt x="116" y="15"/>
                      <a:pt x="116" y="15"/>
                    </a:cubicBezTo>
                    <a:cubicBezTo>
                      <a:pt x="117" y="15"/>
                      <a:pt x="118" y="15"/>
                      <a:pt x="119" y="15"/>
                    </a:cubicBezTo>
                    <a:cubicBezTo>
                      <a:pt x="118" y="16"/>
                      <a:pt x="118" y="16"/>
                      <a:pt x="118" y="16"/>
                    </a:cubicBezTo>
                    <a:close/>
                    <a:moveTo>
                      <a:pt x="139" y="36"/>
                    </a:moveTo>
                    <a:cubicBezTo>
                      <a:pt x="141" y="35"/>
                      <a:pt x="144" y="34"/>
                      <a:pt x="146" y="34"/>
                    </a:cubicBezTo>
                    <a:cubicBezTo>
                      <a:pt x="146" y="34"/>
                      <a:pt x="144" y="35"/>
                      <a:pt x="144" y="36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40" y="37"/>
                      <a:pt x="139" y="38"/>
                    </a:cubicBezTo>
                    <a:cubicBezTo>
                      <a:pt x="139" y="37"/>
                      <a:pt x="139" y="36"/>
                      <a:pt x="139" y="36"/>
                    </a:cubicBezTo>
                    <a:close/>
                    <a:moveTo>
                      <a:pt x="138" y="32"/>
                    </a:moveTo>
                    <a:cubicBezTo>
                      <a:pt x="138" y="32"/>
                      <a:pt x="139" y="32"/>
                      <a:pt x="139" y="32"/>
                    </a:cubicBezTo>
                    <a:cubicBezTo>
                      <a:pt x="140" y="32"/>
                      <a:pt x="144" y="31"/>
                      <a:pt x="144" y="30"/>
                    </a:cubicBezTo>
                    <a:cubicBezTo>
                      <a:pt x="144" y="32"/>
                      <a:pt x="141" y="33"/>
                      <a:pt x="139" y="34"/>
                    </a:cubicBezTo>
                    <a:cubicBezTo>
                      <a:pt x="138" y="34"/>
                      <a:pt x="138" y="33"/>
                      <a:pt x="138" y="32"/>
                    </a:cubicBezTo>
                    <a:close/>
                    <a:moveTo>
                      <a:pt x="137" y="32"/>
                    </a:moveTo>
                    <a:cubicBezTo>
                      <a:pt x="137" y="32"/>
                      <a:pt x="137" y="32"/>
                      <a:pt x="137" y="31"/>
                    </a:cubicBezTo>
                    <a:cubicBezTo>
                      <a:pt x="138" y="31"/>
                      <a:pt x="139" y="30"/>
                      <a:pt x="139" y="30"/>
                    </a:cubicBezTo>
                    <a:cubicBezTo>
                      <a:pt x="140" y="29"/>
                      <a:pt x="140" y="29"/>
                      <a:pt x="141" y="29"/>
                    </a:cubicBezTo>
                    <a:cubicBezTo>
                      <a:pt x="142" y="29"/>
                      <a:pt x="143" y="29"/>
                      <a:pt x="144" y="30"/>
                    </a:cubicBezTo>
                    <a:cubicBezTo>
                      <a:pt x="142" y="30"/>
                      <a:pt x="140" y="31"/>
                      <a:pt x="137" y="32"/>
                    </a:cubicBezTo>
                    <a:close/>
                    <a:moveTo>
                      <a:pt x="140" y="28"/>
                    </a:moveTo>
                    <a:cubicBezTo>
                      <a:pt x="139" y="29"/>
                      <a:pt x="138" y="30"/>
                      <a:pt x="137" y="30"/>
                    </a:cubicBezTo>
                    <a:cubicBezTo>
                      <a:pt x="137" y="30"/>
                      <a:pt x="137" y="30"/>
                      <a:pt x="137" y="31"/>
                    </a:cubicBezTo>
                    <a:cubicBezTo>
                      <a:pt x="136" y="30"/>
                      <a:pt x="136" y="30"/>
                      <a:pt x="136" y="29"/>
                    </a:cubicBezTo>
                    <a:cubicBezTo>
                      <a:pt x="137" y="29"/>
                      <a:pt x="138" y="29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17" y="13"/>
                    </a:moveTo>
                    <a:cubicBezTo>
                      <a:pt x="115" y="13"/>
                      <a:pt x="114" y="14"/>
                      <a:pt x="113" y="15"/>
                    </a:cubicBezTo>
                    <a:cubicBezTo>
                      <a:pt x="112" y="15"/>
                      <a:pt x="112" y="15"/>
                      <a:pt x="112" y="15"/>
                    </a:cubicBezTo>
                    <a:cubicBezTo>
                      <a:pt x="111" y="15"/>
                      <a:pt x="111" y="15"/>
                      <a:pt x="110" y="15"/>
                    </a:cubicBezTo>
                    <a:cubicBezTo>
                      <a:pt x="111" y="14"/>
                      <a:pt x="112" y="14"/>
                      <a:pt x="113" y="14"/>
                    </a:cubicBezTo>
                    <a:cubicBezTo>
                      <a:pt x="114" y="13"/>
                      <a:pt x="115" y="13"/>
                      <a:pt x="116" y="13"/>
                    </a:cubicBezTo>
                    <a:cubicBezTo>
                      <a:pt x="116" y="13"/>
                      <a:pt x="117" y="12"/>
                      <a:pt x="117" y="12"/>
                    </a:cubicBezTo>
                    <a:cubicBezTo>
                      <a:pt x="117" y="12"/>
                      <a:pt x="117" y="12"/>
                      <a:pt x="117" y="13"/>
                    </a:cubicBezTo>
                    <a:close/>
                    <a:moveTo>
                      <a:pt x="99" y="22"/>
                    </a:moveTo>
                    <a:cubicBezTo>
                      <a:pt x="100" y="21"/>
                      <a:pt x="101" y="21"/>
                      <a:pt x="102" y="20"/>
                    </a:cubicBezTo>
                    <a:cubicBezTo>
                      <a:pt x="106" y="19"/>
                      <a:pt x="103" y="21"/>
                      <a:pt x="102" y="21"/>
                    </a:cubicBezTo>
                    <a:cubicBezTo>
                      <a:pt x="101" y="22"/>
                      <a:pt x="99" y="23"/>
                      <a:pt x="98" y="24"/>
                    </a:cubicBezTo>
                    <a:cubicBezTo>
                      <a:pt x="98" y="23"/>
                      <a:pt x="99" y="22"/>
                      <a:pt x="99" y="22"/>
                    </a:cubicBezTo>
                    <a:close/>
                    <a:moveTo>
                      <a:pt x="96" y="26"/>
                    </a:moveTo>
                    <a:cubicBezTo>
                      <a:pt x="97" y="26"/>
                      <a:pt x="98" y="26"/>
                      <a:pt x="98" y="25"/>
                    </a:cubicBezTo>
                    <a:cubicBezTo>
                      <a:pt x="101" y="24"/>
                      <a:pt x="102" y="23"/>
                      <a:pt x="99" y="25"/>
                    </a:cubicBezTo>
                    <a:cubicBezTo>
                      <a:pt x="98" y="26"/>
                      <a:pt x="97" y="27"/>
                      <a:pt x="95" y="28"/>
                    </a:cubicBezTo>
                    <a:cubicBezTo>
                      <a:pt x="95" y="27"/>
                      <a:pt x="96" y="27"/>
                      <a:pt x="96" y="26"/>
                    </a:cubicBezTo>
                    <a:close/>
                    <a:moveTo>
                      <a:pt x="94" y="31"/>
                    </a:moveTo>
                    <a:cubicBezTo>
                      <a:pt x="95" y="31"/>
                      <a:pt x="96" y="30"/>
                      <a:pt x="96" y="30"/>
                    </a:cubicBezTo>
                    <a:cubicBezTo>
                      <a:pt x="97" y="29"/>
                      <a:pt x="98" y="29"/>
                      <a:pt x="100" y="29"/>
                    </a:cubicBezTo>
                    <a:cubicBezTo>
                      <a:pt x="97" y="31"/>
                      <a:pt x="94" y="32"/>
                      <a:pt x="92" y="34"/>
                    </a:cubicBezTo>
                    <a:cubicBezTo>
                      <a:pt x="92" y="33"/>
                      <a:pt x="93" y="32"/>
                      <a:pt x="93" y="31"/>
                    </a:cubicBezTo>
                    <a:cubicBezTo>
                      <a:pt x="93" y="31"/>
                      <a:pt x="94" y="31"/>
                      <a:pt x="94" y="31"/>
                    </a:cubicBezTo>
                    <a:close/>
                    <a:moveTo>
                      <a:pt x="38" y="168"/>
                    </a:moveTo>
                    <a:cubicBezTo>
                      <a:pt x="33" y="171"/>
                      <a:pt x="29" y="173"/>
                      <a:pt x="24" y="175"/>
                    </a:cubicBezTo>
                    <a:cubicBezTo>
                      <a:pt x="22" y="177"/>
                      <a:pt x="19" y="178"/>
                      <a:pt x="17" y="179"/>
                    </a:cubicBezTo>
                    <a:cubicBezTo>
                      <a:pt x="15" y="180"/>
                      <a:pt x="14" y="181"/>
                      <a:pt x="13" y="181"/>
                    </a:cubicBezTo>
                    <a:cubicBezTo>
                      <a:pt x="12" y="182"/>
                      <a:pt x="7" y="185"/>
                      <a:pt x="12" y="182"/>
                    </a:cubicBezTo>
                    <a:cubicBezTo>
                      <a:pt x="17" y="178"/>
                      <a:pt x="22" y="175"/>
                      <a:pt x="28" y="171"/>
                    </a:cubicBezTo>
                    <a:cubicBezTo>
                      <a:pt x="31" y="169"/>
                      <a:pt x="35" y="167"/>
                      <a:pt x="38" y="164"/>
                    </a:cubicBezTo>
                    <a:cubicBezTo>
                      <a:pt x="38" y="166"/>
                      <a:pt x="38" y="167"/>
                      <a:pt x="38" y="168"/>
                    </a:cubicBezTo>
                    <a:close/>
                    <a:moveTo>
                      <a:pt x="9" y="179"/>
                    </a:moveTo>
                    <a:cubicBezTo>
                      <a:pt x="15" y="177"/>
                      <a:pt x="20" y="174"/>
                      <a:pt x="25" y="171"/>
                    </a:cubicBezTo>
                    <a:cubicBezTo>
                      <a:pt x="27" y="170"/>
                      <a:pt x="30" y="168"/>
                      <a:pt x="32" y="167"/>
                    </a:cubicBezTo>
                    <a:cubicBezTo>
                      <a:pt x="33" y="167"/>
                      <a:pt x="33" y="167"/>
                      <a:pt x="34" y="166"/>
                    </a:cubicBezTo>
                    <a:cubicBezTo>
                      <a:pt x="25" y="172"/>
                      <a:pt x="16" y="177"/>
                      <a:pt x="9" y="183"/>
                    </a:cubicBezTo>
                    <a:cubicBezTo>
                      <a:pt x="9" y="182"/>
                      <a:pt x="9" y="181"/>
                      <a:pt x="9" y="179"/>
                    </a:cubicBezTo>
                    <a:close/>
                    <a:moveTo>
                      <a:pt x="39" y="163"/>
                    </a:moveTo>
                    <a:cubicBezTo>
                      <a:pt x="34" y="166"/>
                      <a:pt x="29" y="168"/>
                      <a:pt x="24" y="171"/>
                    </a:cubicBezTo>
                    <a:cubicBezTo>
                      <a:pt x="22" y="172"/>
                      <a:pt x="19" y="173"/>
                      <a:pt x="17" y="175"/>
                    </a:cubicBezTo>
                    <a:cubicBezTo>
                      <a:pt x="15" y="176"/>
                      <a:pt x="13" y="176"/>
                      <a:pt x="12" y="177"/>
                    </a:cubicBezTo>
                    <a:cubicBezTo>
                      <a:pt x="8" y="179"/>
                      <a:pt x="12" y="177"/>
                      <a:pt x="13" y="177"/>
                    </a:cubicBezTo>
                    <a:cubicBezTo>
                      <a:pt x="21" y="170"/>
                      <a:pt x="31" y="165"/>
                      <a:pt x="40" y="159"/>
                    </a:cubicBezTo>
                    <a:cubicBezTo>
                      <a:pt x="39" y="160"/>
                      <a:pt x="39" y="161"/>
                      <a:pt x="39" y="163"/>
                    </a:cubicBezTo>
                    <a:close/>
                    <a:moveTo>
                      <a:pt x="40" y="158"/>
                    </a:moveTo>
                    <a:cubicBezTo>
                      <a:pt x="33" y="162"/>
                      <a:pt x="25" y="165"/>
                      <a:pt x="18" y="169"/>
                    </a:cubicBezTo>
                    <a:cubicBezTo>
                      <a:pt x="16" y="170"/>
                      <a:pt x="14" y="171"/>
                      <a:pt x="12" y="172"/>
                    </a:cubicBezTo>
                    <a:cubicBezTo>
                      <a:pt x="13" y="172"/>
                      <a:pt x="13" y="172"/>
                      <a:pt x="13" y="172"/>
                    </a:cubicBezTo>
                    <a:cubicBezTo>
                      <a:pt x="17" y="169"/>
                      <a:pt x="21" y="167"/>
                      <a:pt x="25" y="164"/>
                    </a:cubicBezTo>
                    <a:cubicBezTo>
                      <a:pt x="28" y="162"/>
                      <a:pt x="30" y="160"/>
                      <a:pt x="33" y="159"/>
                    </a:cubicBezTo>
                    <a:cubicBezTo>
                      <a:pt x="36" y="157"/>
                      <a:pt x="39" y="155"/>
                      <a:pt x="41" y="153"/>
                    </a:cubicBezTo>
                    <a:cubicBezTo>
                      <a:pt x="41" y="155"/>
                      <a:pt x="40" y="156"/>
                      <a:pt x="40" y="158"/>
                    </a:cubicBezTo>
                    <a:close/>
                    <a:moveTo>
                      <a:pt x="11" y="171"/>
                    </a:moveTo>
                    <a:cubicBezTo>
                      <a:pt x="16" y="169"/>
                      <a:pt x="21" y="166"/>
                      <a:pt x="26" y="163"/>
                    </a:cubicBezTo>
                    <a:cubicBezTo>
                      <a:pt x="25" y="163"/>
                      <a:pt x="25" y="163"/>
                      <a:pt x="25" y="164"/>
                    </a:cubicBezTo>
                    <a:cubicBezTo>
                      <a:pt x="20" y="167"/>
                      <a:pt x="14" y="169"/>
                      <a:pt x="10" y="173"/>
                    </a:cubicBezTo>
                    <a:cubicBezTo>
                      <a:pt x="10" y="173"/>
                      <a:pt x="10" y="172"/>
                      <a:pt x="11" y="171"/>
                    </a:cubicBezTo>
                    <a:close/>
                    <a:moveTo>
                      <a:pt x="13" y="158"/>
                    </a:moveTo>
                    <a:cubicBezTo>
                      <a:pt x="13" y="158"/>
                      <a:pt x="14" y="158"/>
                      <a:pt x="14" y="158"/>
                    </a:cubicBezTo>
                    <a:cubicBezTo>
                      <a:pt x="14" y="158"/>
                      <a:pt x="14" y="158"/>
                      <a:pt x="15" y="158"/>
                    </a:cubicBezTo>
                    <a:cubicBezTo>
                      <a:pt x="19" y="156"/>
                      <a:pt x="22" y="154"/>
                      <a:pt x="26" y="151"/>
                    </a:cubicBezTo>
                    <a:cubicBezTo>
                      <a:pt x="29" y="150"/>
                      <a:pt x="33" y="149"/>
                      <a:pt x="36" y="147"/>
                    </a:cubicBezTo>
                    <a:cubicBezTo>
                      <a:pt x="32" y="150"/>
                      <a:pt x="28" y="152"/>
                      <a:pt x="25" y="154"/>
                    </a:cubicBezTo>
                    <a:cubicBezTo>
                      <a:pt x="20" y="157"/>
                      <a:pt x="16" y="159"/>
                      <a:pt x="12" y="162"/>
                    </a:cubicBezTo>
                    <a:cubicBezTo>
                      <a:pt x="13" y="161"/>
                      <a:pt x="13" y="160"/>
                      <a:pt x="13" y="158"/>
                    </a:cubicBezTo>
                    <a:close/>
                    <a:moveTo>
                      <a:pt x="14" y="153"/>
                    </a:moveTo>
                    <a:cubicBezTo>
                      <a:pt x="15" y="153"/>
                      <a:pt x="15" y="153"/>
                      <a:pt x="15" y="153"/>
                    </a:cubicBezTo>
                    <a:cubicBezTo>
                      <a:pt x="17" y="151"/>
                      <a:pt x="18" y="150"/>
                      <a:pt x="20" y="149"/>
                    </a:cubicBezTo>
                    <a:cubicBezTo>
                      <a:pt x="22" y="148"/>
                      <a:pt x="24" y="147"/>
                      <a:pt x="26" y="146"/>
                    </a:cubicBezTo>
                    <a:cubicBezTo>
                      <a:pt x="31" y="143"/>
                      <a:pt x="36" y="139"/>
                      <a:pt x="41" y="136"/>
                    </a:cubicBezTo>
                    <a:cubicBezTo>
                      <a:pt x="41" y="137"/>
                      <a:pt x="41" y="138"/>
                      <a:pt x="41" y="139"/>
                    </a:cubicBezTo>
                    <a:cubicBezTo>
                      <a:pt x="37" y="140"/>
                      <a:pt x="33" y="143"/>
                      <a:pt x="29" y="145"/>
                    </a:cubicBezTo>
                    <a:cubicBezTo>
                      <a:pt x="25" y="148"/>
                      <a:pt x="20" y="150"/>
                      <a:pt x="16" y="153"/>
                    </a:cubicBezTo>
                    <a:cubicBezTo>
                      <a:pt x="15" y="153"/>
                      <a:pt x="15" y="153"/>
                      <a:pt x="14" y="154"/>
                    </a:cubicBezTo>
                    <a:cubicBezTo>
                      <a:pt x="14" y="154"/>
                      <a:pt x="14" y="153"/>
                      <a:pt x="14" y="153"/>
                    </a:cubicBezTo>
                    <a:close/>
                    <a:moveTo>
                      <a:pt x="16" y="146"/>
                    </a:moveTo>
                    <a:cubicBezTo>
                      <a:pt x="16" y="146"/>
                      <a:pt x="16" y="145"/>
                      <a:pt x="16" y="145"/>
                    </a:cubicBezTo>
                    <a:cubicBezTo>
                      <a:pt x="17" y="145"/>
                      <a:pt x="19" y="144"/>
                      <a:pt x="19" y="143"/>
                    </a:cubicBezTo>
                    <a:cubicBezTo>
                      <a:pt x="23" y="140"/>
                      <a:pt x="27" y="138"/>
                      <a:pt x="32" y="136"/>
                    </a:cubicBezTo>
                    <a:cubicBezTo>
                      <a:pt x="35" y="134"/>
                      <a:pt x="38" y="132"/>
                      <a:pt x="41" y="129"/>
                    </a:cubicBezTo>
                    <a:cubicBezTo>
                      <a:pt x="41" y="130"/>
                      <a:pt x="41" y="131"/>
                      <a:pt x="41" y="132"/>
                    </a:cubicBezTo>
                    <a:cubicBezTo>
                      <a:pt x="37" y="134"/>
                      <a:pt x="32" y="136"/>
                      <a:pt x="28" y="139"/>
                    </a:cubicBezTo>
                    <a:cubicBezTo>
                      <a:pt x="26" y="140"/>
                      <a:pt x="24" y="141"/>
                      <a:pt x="21" y="143"/>
                    </a:cubicBezTo>
                    <a:cubicBezTo>
                      <a:pt x="21" y="143"/>
                      <a:pt x="20" y="144"/>
                      <a:pt x="19" y="144"/>
                    </a:cubicBezTo>
                    <a:cubicBezTo>
                      <a:pt x="18" y="145"/>
                      <a:pt x="17" y="146"/>
                      <a:pt x="16" y="146"/>
                    </a:cubicBezTo>
                    <a:cubicBezTo>
                      <a:pt x="16" y="146"/>
                      <a:pt x="16" y="146"/>
                      <a:pt x="16" y="146"/>
                    </a:cubicBezTo>
                    <a:close/>
                    <a:moveTo>
                      <a:pt x="42" y="116"/>
                    </a:moveTo>
                    <a:cubicBezTo>
                      <a:pt x="42" y="116"/>
                      <a:pt x="42" y="115"/>
                      <a:pt x="42" y="115"/>
                    </a:cubicBezTo>
                    <a:cubicBezTo>
                      <a:pt x="42" y="115"/>
                      <a:pt x="42" y="115"/>
                      <a:pt x="43" y="115"/>
                    </a:cubicBezTo>
                    <a:cubicBezTo>
                      <a:pt x="42" y="116"/>
                      <a:pt x="42" y="117"/>
                      <a:pt x="42" y="117"/>
                    </a:cubicBezTo>
                    <a:cubicBezTo>
                      <a:pt x="39" y="119"/>
                      <a:pt x="37" y="120"/>
                      <a:pt x="34" y="122"/>
                    </a:cubicBezTo>
                    <a:cubicBezTo>
                      <a:pt x="32" y="124"/>
                      <a:pt x="29" y="125"/>
                      <a:pt x="26" y="127"/>
                    </a:cubicBezTo>
                    <a:cubicBezTo>
                      <a:pt x="28" y="126"/>
                      <a:pt x="29" y="125"/>
                      <a:pt x="31" y="123"/>
                    </a:cubicBezTo>
                    <a:cubicBezTo>
                      <a:pt x="34" y="121"/>
                      <a:pt x="38" y="118"/>
                      <a:pt x="42" y="116"/>
                    </a:cubicBezTo>
                    <a:close/>
                    <a:moveTo>
                      <a:pt x="42" y="122"/>
                    </a:moveTo>
                    <a:cubicBezTo>
                      <a:pt x="38" y="124"/>
                      <a:pt x="34" y="126"/>
                      <a:pt x="30" y="128"/>
                    </a:cubicBezTo>
                    <a:cubicBezTo>
                      <a:pt x="28" y="129"/>
                      <a:pt x="26" y="131"/>
                      <a:pt x="24" y="132"/>
                    </a:cubicBezTo>
                    <a:cubicBezTo>
                      <a:pt x="23" y="132"/>
                      <a:pt x="22" y="133"/>
                      <a:pt x="21" y="133"/>
                    </a:cubicBezTo>
                    <a:cubicBezTo>
                      <a:pt x="20" y="134"/>
                      <a:pt x="20" y="134"/>
                      <a:pt x="19" y="134"/>
                    </a:cubicBezTo>
                    <a:cubicBezTo>
                      <a:pt x="20" y="134"/>
                      <a:pt x="20" y="134"/>
                      <a:pt x="20" y="133"/>
                    </a:cubicBezTo>
                    <a:cubicBezTo>
                      <a:pt x="24" y="130"/>
                      <a:pt x="27" y="128"/>
                      <a:pt x="31" y="126"/>
                    </a:cubicBezTo>
                    <a:cubicBezTo>
                      <a:pt x="35" y="124"/>
                      <a:pt x="38" y="121"/>
                      <a:pt x="42" y="119"/>
                    </a:cubicBezTo>
                    <a:cubicBezTo>
                      <a:pt x="42" y="120"/>
                      <a:pt x="42" y="121"/>
                      <a:pt x="42" y="122"/>
                    </a:cubicBezTo>
                    <a:close/>
                    <a:moveTo>
                      <a:pt x="41" y="126"/>
                    </a:moveTo>
                    <a:cubicBezTo>
                      <a:pt x="37" y="129"/>
                      <a:pt x="34" y="131"/>
                      <a:pt x="30" y="134"/>
                    </a:cubicBezTo>
                    <a:cubicBezTo>
                      <a:pt x="27" y="135"/>
                      <a:pt x="25" y="136"/>
                      <a:pt x="22" y="137"/>
                    </a:cubicBezTo>
                    <a:cubicBezTo>
                      <a:pt x="22" y="138"/>
                      <a:pt x="16" y="141"/>
                      <a:pt x="19" y="139"/>
                    </a:cubicBezTo>
                    <a:cubicBezTo>
                      <a:pt x="26" y="132"/>
                      <a:pt x="35" y="129"/>
                      <a:pt x="41" y="123"/>
                    </a:cubicBezTo>
                    <a:cubicBezTo>
                      <a:pt x="41" y="124"/>
                      <a:pt x="41" y="125"/>
                      <a:pt x="41" y="126"/>
                    </a:cubicBezTo>
                    <a:close/>
                    <a:moveTo>
                      <a:pt x="41" y="127"/>
                    </a:moveTo>
                    <a:cubicBezTo>
                      <a:pt x="41" y="127"/>
                      <a:pt x="41" y="128"/>
                      <a:pt x="41" y="128"/>
                    </a:cubicBezTo>
                    <a:cubicBezTo>
                      <a:pt x="41" y="128"/>
                      <a:pt x="40" y="128"/>
                      <a:pt x="39" y="128"/>
                    </a:cubicBezTo>
                    <a:cubicBezTo>
                      <a:pt x="40" y="128"/>
                      <a:pt x="41" y="127"/>
                      <a:pt x="41" y="127"/>
                    </a:cubicBezTo>
                    <a:close/>
                    <a:moveTo>
                      <a:pt x="41" y="135"/>
                    </a:moveTo>
                    <a:cubicBezTo>
                      <a:pt x="37" y="137"/>
                      <a:pt x="33" y="139"/>
                      <a:pt x="28" y="142"/>
                    </a:cubicBezTo>
                    <a:cubicBezTo>
                      <a:pt x="26" y="143"/>
                      <a:pt x="24" y="144"/>
                      <a:pt x="22" y="146"/>
                    </a:cubicBezTo>
                    <a:cubicBezTo>
                      <a:pt x="21" y="146"/>
                      <a:pt x="20" y="147"/>
                      <a:pt x="19" y="147"/>
                    </a:cubicBezTo>
                    <a:cubicBezTo>
                      <a:pt x="18" y="148"/>
                      <a:pt x="14" y="150"/>
                      <a:pt x="17" y="148"/>
                    </a:cubicBezTo>
                    <a:cubicBezTo>
                      <a:pt x="22" y="145"/>
                      <a:pt x="26" y="142"/>
                      <a:pt x="31" y="139"/>
                    </a:cubicBezTo>
                    <a:cubicBezTo>
                      <a:pt x="34" y="137"/>
                      <a:pt x="38" y="136"/>
                      <a:pt x="41" y="133"/>
                    </a:cubicBezTo>
                    <a:cubicBezTo>
                      <a:pt x="41" y="134"/>
                      <a:pt x="41" y="135"/>
                      <a:pt x="41" y="135"/>
                    </a:cubicBezTo>
                    <a:close/>
                    <a:moveTo>
                      <a:pt x="41" y="144"/>
                    </a:moveTo>
                    <a:cubicBezTo>
                      <a:pt x="41" y="144"/>
                      <a:pt x="41" y="144"/>
                      <a:pt x="40" y="144"/>
                    </a:cubicBezTo>
                    <a:cubicBezTo>
                      <a:pt x="40" y="144"/>
                      <a:pt x="40" y="144"/>
                      <a:pt x="40" y="144"/>
                    </a:cubicBezTo>
                    <a:cubicBezTo>
                      <a:pt x="39" y="145"/>
                      <a:pt x="37" y="146"/>
                      <a:pt x="36" y="146"/>
                    </a:cubicBezTo>
                    <a:cubicBezTo>
                      <a:pt x="31" y="148"/>
                      <a:pt x="26" y="151"/>
                      <a:pt x="21" y="153"/>
                    </a:cubicBezTo>
                    <a:cubicBezTo>
                      <a:pt x="21" y="154"/>
                      <a:pt x="20" y="154"/>
                      <a:pt x="19" y="155"/>
                    </a:cubicBezTo>
                    <a:cubicBezTo>
                      <a:pt x="19" y="155"/>
                      <a:pt x="19" y="155"/>
                      <a:pt x="19" y="154"/>
                    </a:cubicBezTo>
                    <a:cubicBezTo>
                      <a:pt x="26" y="150"/>
                      <a:pt x="35" y="146"/>
                      <a:pt x="41" y="140"/>
                    </a:cubicBezTo>
                    <a:cubicBezTo>
                      <a:pt x="41" y="141"/>
                      <a:pt x="41" y="142"/>
                      <a:pt x="41" y="144"/>
                    </a:cubicBezTo>
                    <a:close/>
                    <a:moveTo>
                      <a:pt x="16" y="160"/>
                    </a:moveTo>
                    <a:cubicBezTo>
                      <a:pt x="20" y="157"/>
                      <a:pt x="25" y="155"/>
                      <a:pt x="29" y="152"/>
                    </a:cubicBezTo>
                    <a:cubicBezTo>
                      <a:pt x="31" y="151"/>
                      <a:pt x="34" y="149"/>
                      <a:pt x="36" y="148"/>
                    </a:cubicBezTo>
                    <a:cubicBezTo>
                      <a:pt x="38" y="147"/>
                      <a:pt x="39" y="146"/>
                      <a:pt x="41" y="145"/>
                    </a:cubicBezTo>
                    <a:cubicBezTo>
                      <a:pt x="41" y="145"/>
                      <a:pt x="41" y="145"/>
                      <a:pt x="41" y="145"/>
                    </a:cubicBezTo>
                    <a:cubicBezTo>
                      <a:pt x="41" y="145"/>
                      <a:pt x="41" y="144"/>
                      <a:pt x="41" y="144"/>
                    </a:cubicBezTo>
                    <a:cubicBezTo>
                      <a:pt x="41" y="145"/>
                      <a:pt x="41" y="146"/>
                      <a:pt x="41" y="146"/>
                    </a:cubicBezTo>
                    <a:cubicBezTo>
                      <a:pt x="36" y="149"/>
                      <a:pt x="31" y="152"/>
                      <a:pt x="25" y="155"/>
                    </a:cubicBezTo>
                    <a:cubicBezTo>
                      <a:pt x="22" y="157"/>
                      <a:pt x="20" y="158"/>
                      <a:pt x="17" y="160"/>
                    </a:cubicBezTo>
                    <a:cubicBezTo>
                      <a:pt x="16" y="160"/>
                      <a:pt x="15" y="161"/>
                      <a:pt x="14" y="162"/>
                    </a:cubicBezTo>
                    <a:cubicBezTo>
                      <a:pt x="12" y="163"/>
                      <a:pt x="18" y="159"/>
                      <a:pt x="16" y="160"/>
                    </a:cubicBezTo>
                    <a:close/>
                    <a:moveTo>
                      <a:pt x="42" y="149"/>
                    </a:moveTo>
                    <a:cubicBezTo>
                      <a:pt x="39" y="150"/>
                      <a:pt x="37" y="152"/>
                      <a:pt x="35" y="153"/>
                    </a:cubicBezTo>
                    <a:cubicBezTo>
                      <a:pt x="32" y="155"/>
                      <a:pt x="28" y="157"/>
                      <a:pt x="25" y="159"/>
                    </a:cubicBezTo>
                    <a:cubicBezTo>
                      <a:pt x="21" y="161"/>
                      <a:pt x="17" y="164"/>
                      <a:pt x="13" y="166"/>
                    </a:cubicBezTo>
                    <a:cubicBezTo>
                      <a:pt x="9" y="168"/>
                      <a:pt x="14" y="165"/>
                      <a:pt x="15" y="164"/>
                    </a:cubicBezTo>
                    <a:cubicBezTo>
                      <a:pt x="17" y="163"/>
                      <a:pt x="20" y="161"/>
                      <a:pt x="22" y="160"/>
                    </a:cubicBezTo>
                    <a:cubicBezTo>
                      <a:pt x="28" y="156"/>
                      <a:pt x="36" y="153"/>
                      <a:pt x="41" y="147"/>
                    </a:cubicBezTo>
                    <a:cubicBezTo>
                      <a:pt x="41" y="148"/>
                      <a:pt x="41" y="148"/>
                      <a:pt x="42" y="149"/>
                    </a:cubicBezTo>
                    <a:close/>
                    <a:moveTo>
                      <a:pt x="34" y="154"/>
                    </a:moveTo>
                    <a:cubicBezTo>
                      <a:pt x="35" y="154"/>
                      <a:pt x="35" y="154"/>
                      <a:pt x="36" y="153"/>
                    </a:cubicBezTo>
                    <a:cubicBezTo>
                      <a:pt x="38" y="152"/>
                      <a:pt x="40" y="151"/>
                      <a:pt x="42" y="150"/>
                    </a:cubicBezTo>
                    <a:cubicBezTo>
                      <a:pt x="42" y="150"/>
                      <a:pt x="42" y="151"/>
                      <a:pt x="42" y="152"/>
                    </a:cubicBezTo>
                    <a:cubicBezTo>
                      <a:pt x="39" y="153"/>
                      <a:pt x="36" y="155"/>
                      <a:pt x="33" y="157"/>
                    </a:cubicBezTo>
                    <a:cubicBezTo>
                      <a:pt x="30" y="159"/>
                      <a:pt x="26" y="161"/>
                      <a:pt x="23" y="163"/>
                    </a:cubicBezTo>
                    <a:cubicBezTo>
                      <a:pt x="22" y="165"/>
                      <a:pt x="20" y="166"/>
                      <a:pt x="18" y="167"/>
                    </a:cubicBezTo>
                    <a:cubicBezTo>
                      <a:pt x="16" y="168"/>
                      <a:pt x="12" y="169"/>
                      <a:pt x="11" y="170"/>
                    </a:cubicBezTo>
                    <a:cubicBezTo>
                      <a:pt x="14" y="167"/>
                      <a:pt x="18" y="166"/>
                      <a:pt x="22" y="163"/>
                    </a:cubicBezTo>
                    <a:cubicBezTo>
                      <a:pt x="26" y="160"/>
                      <a:pt x="30" y="157"/>
                      <a:pt x="34" y="154"/>
                    </a:cubicBezTo>
                    <a:close/>
                    <a:moveTo>
                      <a:pt x="43" y="113"/>
                    </a:moveTo>
                    <a:cubicBezTo>
                      <a:pt x="43" y="113"/>
                      <a:pt x="43" y="114"/>
                      <a:pt x="43" y="114"/>
                    </a:cubicBezTo>
                    <a:cubicBezTo>
                      <a:pt x="39" y="116"/>
                      <a:pt x="35" y="118"/>
                      <a:pt x="31" y="120"/>
                    </a:cubicBezTo>
                    <a:cubicBezTo>
                      <a:pt x="29" y="121"/>
                      <a:pt x="27" y="122"/>
                      <a:pt x="25" y="123"/>
                    </a:cubicBezTo>
                    <a:cubicBezTo>
                      <a:pt x="24" y="123"/>
                      <a:pt x="23" y="124"/>
                      <a:pt x="22" y="125"/>
                    </a:cubicBezTo>
                    <a:cubicBezTo>
                      <a:pt x="23" y="124"/>
                      <a:pt x="24" y="123"/>
                      <a:pt x="25" y="123"/>
                    </a:cubicBezTo>
                    <a:cubicBezTo>
                      <a:pt x="30" y="118"/>
                      <a:pt x="37" y="115"/>
                      <a:pt x="44" y="110"/>
                    </a:cubicBezTo>
                    <a:cubicBezTo>
                      <a:pt x="43" y="111"/>
                      <a:pt x="43" y="112"/>
                      <a:pt x="43" y="113"/>
                    </a:cubicBezTo>
                    <a:close/>
                    <a:moveTo>
                      <a:pt x="44" y="109"/>
                    </a:moveTo>
                    <a:cubicBezTo>
                      <a:pt x="40" y="111"/>
                      <a:pt x="36" y="113"/>
                      <a:pt x="32" y="115"/>
                    </a:cubicBezTo>
                    <a:cubicBezTo>
                      <a:pt x="29" y="116"/>
                      <a:pt x="26" y="117"/>
                      <a:pt x="24" y="119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7" y="117"/>
                      <a:pt x="30" y="116"/>
                      <a:pt x="33" y="114"/>
                    </a:cubicBezTo>
                    <a:cubicBezTo>
                      <a:pt x="37" y="111"/>
                      <a:pt x="40" y="109"/>
                      <a:pt x="44" y="107"/>
                    </a:cubicBezTo>
                    <a:cubicBezTo>
                      <a:pt x="44" y="107"/>
                      <a:pt x="44" y="108"/>
                      <a:pt x="44" y="109"/>
                    </a:cubicBezTo>
                    <a:close/>
                    <a:moveTo>
                      <a:pt x="25" y="115"/>
                    </a:moveTo>
                    <a:cubicBezTo>
                      <a:pt x="28" y="114"/>
                      <a:pt x="31" y="113"/>
                      <a:pt x="34" y="111"/>
                    </a:cubicBezTo>
                    <a:cubicBezTo>
                      <a:pt x="36" y="110"/>
                      <a:pt x="38" y="109"/>
                      <a:pt x="40" y="108"/>
                    </a:cubicBezTo>
                    <a:cubicBezTo>
                      <a:pt x="40" y="108"/>
                      <a:pt x="40" y="108"/>
                      <a:pt x="41" y="108"/>
                    </a:cubicBezTo>
                    <a:cubicBezTo>
                      <a:pt x="37" y="110"/>
                      <a:pt x="33" y="113"/>
                      <a:pt x="29" y="115"/>
                    </a:cubicBezTo>
                    <a:cubicBezTo>
                      <a:pt x="28" y="116"/>
                      <a:pt x="26" y="117"/>
                      <a:pt x="24" y="118"/>
                    </a:cubicBezTo>
                    <a:cubicBezTo>
                      <a:pt x="24" y="117"/>
                      <a:pt x="25" y="116"/>
                      <a:pt x="25" y="115"/>
                    </a:cubicBezTo>
                    <a:close/>
                    <a:moveTo>
                      <a:pt x="45" y="105"/>
                    </a:moveTo>
                    <a:cubicBezTo>
                      <a:pt x="42" y="107"/>
                      <a:pt x="38" y="108"/>
                      <a:pt x="35" y="110"/>
                    </a:cubicBezTo>
                    <a:cubicBezTo>
                      <a:pt x="34" y="110"/>
                      <a:pt x="32" y="112"/>
                      <a:pt x="30" y="113"/>
                    </a:cubicBezTo>
                    <a:cubicBezTo>
                      <a:pt x="29" y="113"/>
                      <a:pt x="27" y="114"/>
                      <a:pt x="26" y="114"/>
                    </a:cubicBezTo>
                    <a:cubicBezTo>
                      <a:pt x="26" y="115"/>
                      <a:pt x="25" y="115"/>
                      <a:pt x="25" y="115"/>
                    </a:cubicBezTo>
                    <a:cubicBezTo>
                      <a:pt x="25" y="115"/>
                      <a:pt x="25" y="114"/>
                      <a:pt x="25" y="114"/>
                    </a:cubicBezTo>
                    <a:cubicBezTo>
                      <a:pt x="26" y="114"/>
                      <a:pt x="27" y="113"/>
                      <a:pt x="27" y="113"/>
                    </a:cubicBezTo>
                    <a:cubicBezTo>
                      <a:pt x="33" y="109"/>
                      <a:pt x="40" y="107"/>
                      <a:pt x="46" y="103"/>
                    </a:cubicBezTo>
                    <a:cubicBezTo>
                      <a:pt x="45" y="104"/>
                      <a:pt x="45" y="104"/>
                      <a:pt x="45" y="105"/>
                    </a:cubicBezTo>
                    <a:close/>
                    <a:moveTo>
                      <a:pt x="46" y="101"/>
                    </a:moveTo>
                    <a:cubicBezTo>
                      <a:pt x="43" y="102"/>
                      <a:pt x="40" y="104"/>
                      <a:pt x="37" y="105"/>
                    </a:cubicBezTo>
                    <a:cubicBezTo>
                      <a:pt x="34" y="106"/>
                      <a:pt x="32" y="107"/>
                      <a:pt x="29" y="108"/>
                    </a:cubicBezTo>
                    <a:cubicBezTo>
                      <a:pt x="25" y="110"/>
                      <a:pt x="32" y="106"/>
                      <a:pt x="32" y="106"/>
                    </a:cubicBezTo>
                    <a:cubicBezTo>
                      <a:pt x="38" y="104"/>
                      <a:pt x="43" y="101"/>
                      <a:pt x="47" y="98"/>
                    </a:cubicBezTo>
                    <a:cubicBezTo>
                      <a:pt x="47" y="99"/>
                      <a:pt x="47" y="100"/>
                      <a:pt x="46" y="101"/>
                    </a:cubicBezTo>
                    <a:close/>
                    <a:moveTo>
                      <a:pt x="48" y="96"/>
                    </a:moveTo>
                    <a:cubicBezTo>
                      <a:pt x="45" y="97"/>
                      <a:pt x="42" y="99"/>
                      <a:pt x="38" y="100"/>
                    </a:cubicBezTo>
                    <a:cubicBezTo>
                      <a:pt x="36" y="101"/>
                      <a:pt x="34" y="102"/>
                      <a:pt x="32" y="103"/>
                    </a:cubicBezTo>
                    <a:cubicBezTo>
                      <a:pt x="31" y="104"/>
                      <a:pt x="30" y="104"/>
                      <a:pt x="29" y="105"/>
                    </a:cubicBezTo>
                    <a:cubicBezTo>
                      <a:pt x="30" y="104"/>
                      <a:pt x="31" y="104"/>
                      <a:pt x="31" y="103"/>
                    </a:cubicBezTo>
                    <a:cubicBezTo>
                      <a:pt x="37" y="100"/>
                      <a:pt x="44" y="98"/>
                      <a:pt x="49" y="94"/>
                    </a:cubicBezTo>
                    <a:cubicBezTo>
                      <a:pt x="49" y="94"/>
                      <a:pt x="48" y="95"/>
                      <a:pt x="48" y="96"/>
                    </a:cubicBezTo>
                    <a:close/>
                    <a:moveTo>
                      <a:pt x="50" y="91"/>
                    </a:moveTo>
                    <a:cubicBezTo>
                      <a:pt x="47" y="93"/>
                      <a:pt x="44" y="94"/>
                      <a:pt x="41" y="96"/>
                    </a:cubicBezTo>
                    <a:cubicBezTo>
                      <a:pt x="39" y="97"/>
                      <a:pt x="37" y="98"/>
                      <a:pt x="35" y="99"/>
                    </a:cubicBezTo>
                    <a:cubicBezTo>
                      <a:pt x="34" y="99"/>
                      <a:pt x="26" y="103"/>
                      <a:pt x="31" y="100"/>
                    </a:cubicBezTo>
                    <a:cubicBezTo>
                      <a:pt x="38" y="95"/>
                      <a:pt x="45" y="94"/>
                      <a:pt x="51" y="89"/>
                    </a:cubicBezTo>
                    <a:cubicBezTo>
                      <a:pt x="51" y="90"/>
                      <a:pt x="50" y="90"/>
                      <a:pt x="50" y="91"/>
                    </a:cubicBezTo>
                    <a:close/>
                    <a:moveTo>
                      <a:pt x="30" y="98"/>
                    </a:moveTo>
                    <a:cubicBezTo>
                      <a:pt x="34" y="97"/>
                      <a:pt x="38" y="95"/>
                      <a:pt x="41" y="93"/>
                    </a:cubicBezTo>
                    <a:cubicBezTo>
                      <a:pt x="43" y="92"/>
                      <a:pt x="45" y="91"/>
                      <a:pt x="47" y="90"/>
                    </a:cubicBezTo>
                    <a:cubicBezTo>
                      <a:pt x="48" y="90"/>
                      <a:pt x="54" y="86"/>
                      <a:pt x="49" y="90"/>
                    </a:cubicBezTo>
                    <a:cubicBezTo>
                      <a:pt x="43" y="94"/>
                      <a:pt x="35" y="96"/>
                      <a:pt x="30" y="100"/>
                    </a:cubicBezTo>
                    <a:cubicBezTo>
                      <a:pt x="30" y="99"/>
                      <a:pt x="30" y="99"/>
                      <a:pt x="30" y="98"/>
                    </a:cubicBezTo>
                    <a:close/>
                    <a:moveTo>
                      <a:pt x="52" y="87"/>
                    </a:moveTo>
                    <a:cubicBezTo>
                      <a:pt x="52" y="87"/>
                      <a:pt x="52" y="87"/>
                      <a:pt x="52" y="87"/>
                    </a:cubicBezTo>
                    <a:cubicBezTo>
                      <a:pt x="48" y="89"/>
                      <a:pt x="44" y="91"/>
                      <a:pt x="41" y="93"/>
                    </a:cubicBezTo>
                    <a:cubicBezTo>
                      <a:pt x="38" y="94"/>
                      <a:pt x="36" y="95"/>
                      <a:pt x="34" y="96"/>
                    </a:cubicBezTo>
                    <a:cubicBezTo>
                      <a:pt x="33" y="97"/>
                      <a:pt x="29" y="99"/>
                      <a:pt x="32" y="96"/>
                    </a:cubicBezTo>
                    <a:cubicBezTo>
                      <a:pt x="39" y="92"/>
                      <a:pt x="47" y="89"/>
                      <a:pt x="54" y="84"/>
                    </a:cubicBezTo>
                    <a:cubicBezTo>
                      <a:pt x="53" y="85"/>
                      <a:pt x="53" y="86"/>
                      <a:pt x="52" y="87"/>
                    </a:cubicBezTo>
                    <a:close/>
                    <a:moveTo>
                      <a:pt x="55" y="82"/>
                    </a:moveTo>
                    <a:cubicBezTo>
                      <a:pt x="52" y="83"/>
                      <a:pt x="49" y="85"/>
                      <a:pt x="45" y="86"/>
                    </a:cubicBezTo>
                    <a:cubicBezTo>
                      <a:pt x="41" y="88"/>
                      <a:pt x="35" y="91"/>
                      <a:pt x="32" y="93"/>
                    </a:cubicBezTo>
                    <a:cubicBezTo>
                      <a:pt x="32" y="93"/>
                      <a:pt x="32" y="93"/>
                      <a:pt x="32" y="93"/>
                    </a:cubicBezTo>
                    <a:cubicBezTo>
                      <a:pt x="40" y="88"/>
                      <a:pt x="49" y="84"/>
                      <a:pt x="57" y="79"/>
                    </a:cubicBezTo>
                    <a:cubicBezTo>
                      <a:pt x="56" y="80"/>
                      <a:pt x="56" y="81"/>
                      <a:pt x="55" y="82"/>
                    </a:cubicBezTo>
                    <a:close/>
                    <a:moveTo>
                      <a:pt x="59" y="76"/>
                    </a:moveTo>
                    <a:cubicBezTo>
                      <a:pt x="55" y="78"/>
                      <a:pt x="51" y="79"/>
                      <a:pt x="47" y="81"/>
                    </a:cubicBezTo>
                    <a:cubicBezTo>
                      <a:pt x="45" y="82"/>
                      <a:pt x="42" y="83"/>
                      <a:pt x="39" y="85"/>
                    </a:cubicBezTo>
                    <a:cubicBezTo>
                      <a:pt x="38" y="85"/>
                      <a:pt x="37" y="85"/>
                      <a:pt x="36" y="86"/>
                    </a:cubicBezTo>
                    <a:cubicBezTo>
                      <a:pt x="36" y="86"/>
                      <a:pt x="35" y="86"/>
                      <a:pt x="35" y="86"/>
                    </a:cubicBezTo>
                    <a:cubicBezTo>
                      <a:pt x="35" y="86"/>
                      <a:pt x="35" y="86"/>
                      <a:pt x="35" y="86"/>
                    </a:cubicBezTo>
                    <a:cubicBezTo>
                      <a:pt x="36" y="85"/>
                      <a:pt x="38" y="84"/>
                      <a:pt x="38" y="85"/>
                    </a:cubicBezTo>
                    <a:cubicBezTo>
                      <a:pt x="46" y="81"/>
                      <a:pt x="55" y="77"/>
                      <a:pt x="62" y="72"/>
                    </a:cubicBezTo>
                    <a:cubicBezTo>
                      <a:pt x="61" y="73"/>
                      <a:pt x="60" y="75"/>
                      <a:pt x="59" y="76"/>
                    </a:cubicBezTo>
                    <a:close/>
                    <a:moveTo>
                      <a:pt x="42" y="82"/>
                    </a:moveTo>
                    <a:cubicBezTo>
                      <a:pt x="45" y="81"/>
                      <a:pt x="48" y="79"/>
                      <a:pt x="50" y="78"/>
                    </a:cubicBezTo>
                    <a:cubicBezTo>
                      <a:pt x="51" y="78"/>
                      <a:pt x="52" y="77"/>
                      <a:pt x="52" y="77"/>
                    </a:cubicBezTo>
                    <a:cubicBezTo>
                      <a:pt x="50" y="78"/>
                      <a:pt x="48" y="79"/>
                      <a:pt x="47" y="80"/>
                    </a:cubicBezTo>
                    <a:cubicBezTo>
                      <a:pt x="45" y="81"/>
                      <a:pt x="44" y="81"/>
                      <a:pt x="42" y="82"/>
                    </a:cubicBezTo>
                    <a:close/>
                    <a:moveTo>
                      <a:pt x="35" y="87"/>
                    </a:moveTo>
                    <a:cubicBezTo>
                      <a:pt x="38" y="86"/>
                      <a:pt x="42" y="84"/>
                      <a:pt x="45" y="83"/>
                    </a:cubicBezTo>
                    <a:cubicBezTo>
                      <a:pt x="49" y="81"/>
                      <a:pt x="55" y="79"/>
                      <a:pt x="58" y="77"/>
                    </a:cubicBezTo>
                    <a:cubicBezTo>
                      <a:pt x="58" y="77"/>
                      <a:pt x="58" y="77"/>
                      <a:pt x="58" y="77"/>
                    </a:cubicBezTo>
                    <a:cubicBezTo>
                      <a:pt x="50" y="83"/>
                      <a:pt x="41" y="87"/>
                      <a:pt x="32" y="92"/>
                    </a:cubicBezTo>
                    <a:cubicBezTo>
                      <a:pt x="33" y="90"/>
                      <a:pt x="34" y="89"/>
                      <a:pt x="35" y="87"/>
                    </a:cubicBezTo>
                    <a:close/>
                    <a:moveTo>
                      <a:pt x="32" y="94"/>
                    </a:moveTo>
                    <a:cubicBezTo>
                      <a:pt x="36" y="92"/>
                      <a:pt x="39" y="90"/>
                      <a:pt x="43" y="88"/>
                    </a:cubicBezTo>
                    <a:cubicBezTo>
                      <a:pt x="46" y="87"/>
                      <a:pt x="52" y="85"/>
                      <a:pt x="55" y="83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47" y="88"/>
                      <a:pt x="39" y="91"/>
                      <a:pt x="31" y="96"/>
                    </a:cubicBezTo>
                    <a:cubicBezTo>
                      <a:pt x="31" y="95"/>
                      <a:pt x="32" y="94"/>
                      <a:pt x="32" y="94"/>
                    </a:cubicBezTo>
                    <a:close/>
                    <a:moveTo>
                      <a:pt x="29" y="102"/>
                    </a:moveTo>
                    <a:cubicBezTo>
                      <a:pt x="33" y="101"/>
                      <a:pt x="36" y="99"/>
                      <a:pt x="40" y="97"/>
                    </a:cubicBezTo>
                    <a:cubicBezTo>
                      <a:pt x="43" y="95"/>
                      <a:pt x="47" y="94"/>
                      <a:pt x="50" y="92"/>
                    </a:cubicBezTo>
                    <a:cubicBezTo>
                      <a:pt x="50" y="92"/>
                      <a:pt x="50" y="92"/>
                      <a:pt x="50" y="92"/>
                    </a:cubicBezTo>
                    <a:cubicBezTo>
                      <a:pt x="47" y="95"/>
                      <a:pt x="43" y="96"/>
                      <a:pt x="40" y="98"/>
                    </a:cubicBezTo>
                    <a:cubicBezTo>
                      <a:pt x="36" y="100"/>
                      <a:pt x="32" y="102"/>
                      <a:pt x="28" y="104"/>
                    </a:cubicBezTo>
                    <a:cubicBezTo>
                      <a:pt x="29" y="104"/>
                      <a:pt x="29" y="103"/>
                      <a:pt x="29" y="102"/>
                    </a:cubicBezTo>
                    <a:close/>
                    <a:moveTo>
                      <a:pt x="28" y="106"/>
                    </a:moveTo>
                    <a:cubicBezTo>
                      <a:pt x="31" y="104"/>
                      <a:pt x="34" y="103"/>
                      <a:pt x="37" y="102"/>
                    </a:cubicBezTo>
                    <a:cubicBezTo>
                      <a:pt x="39" y="101"/>
                      <a:pt x="41" y="100"/>
                      <a:pt x="43" y="99"/>
                    </a:cubicBezTo>
                    <a:cubicBezTo>
                      <a:pt x="44" y="98"/>
                      <a:pt x="49" y="95"/>
                      <a:pt x="47" y="97"/>
                    </a:cubicBezTo>
                    <a:cubicBezTo>
                      <a:pt x="41" y="102"/>
                      <a:pt x="34" y="104"/>
                      <a:pt x="27" y="108"/>
                    </a:cubicBezTo>
                    <a:cubicBezTo>
                      <a:pt x="28" y="107"/>
                      <a:pt x="28" y="106"/>
                      <a:pt x="28" y="106"/>
                    </a:cubicBezTo>
                    <a:close/>
                    <a:moveTo>
                      <a:pt x="27" y="109"/>
                    </a:moveTo>
                    <a:cubicBezTo>
                      <a:pt x="29" y="109"/>
                      <a:pt x="32" y="108"/>
                      <a:pt x="34" y="107"/>
                    </a:cubicBezTo>
                    <a:cubicBezTo>
                      <a:pt x="36" y="106"/>
                      <a:pt x="39" y="105"/>
                      <a:pt x="41" y="104"/>
                    </a:cubicBezTo>
                    <a:cubicBezTo>
                      <a:pt x="42" y="104"/>
                      <a:pt x="42" y="104"/>
                      <a:pt x="43" y="103"/>
                    </a:cubicBezTo>
                    <a:cubicBezTo>
                      <a:pt x="43" y="103"/>
                      <a:pt x="47" y="101"/>
                      <a:pt x="45" y="102"/>
                    </a:cubicBezTo>
                    <a:cubicBezTo>
                      <a:pt x="42" y="105"/>
                      <a:pt x="37" y="106"/>
                      <a:pt x="34" y="108"/>
                    </a:cubicBezTo>
                    <a:cubicBezTo>
                      <a:pt x="31" y="109"/>
                      <a:pt x="28" y="111"/>
                      <a:pt x="26" y="113"/>
                    </a:cubicBezTo>
                    <a:cubicBezTo>
                      <a:pt x="26" y="112"/>
                      <a:pt x="26" y="111"/>
                      <a:pt x="27" y="109"/>
                    </a:cubicBezTo>
                    <a:close/>
                    <a:moveTo>
                      <a:pt x="23" y="120"/>
                    </a:moveTo>
                    <a:cubicBezTo>
                      <a:pt x="27" y="118"/>
                      <a:pt x="31" y="116"/>
                      <a:pt x="35" y="115"/>
                    </a:cubicBezTo>
                    <a:cubicBezTo>
                      <a:pt x="35" y="115"/>
                      <a:pt x="36" y="114"/>
                      <a:pt x="36" y="114"/>
                    </a:cubicBezTo>
                    <a:cubicBezTo>
                      <a:pt x="32" y="117"/>
                      <a:pt x="27" y="120"/>
                      <a:pt x="23" y="123"/>
                    </a:cubicBezTo>
                    <a:cubicBezTo>
                      <a:pt x="23" y="122"/>
                      <a:pt x="23" y="121"/>
                      <a:pt x="23" y="120"/>
                    </a:cubicBezTo>
                    <a:close/>
                    <a:moveTo>
                      <a:pt x="22" y="125"/>
                    </a:moveTo>
                    <a:cubicBezTo>
                      <a:pt x="25" y="124"/>
                      <a:pt x="28" y="122"/>
                      <a:pt x="31" y="120"/>
                    </a:cubicBezTo>
                    <a:cubicBezTo>
                      <a:pt x="33" y="119"/>
                      <a:pt x="35" y="118"/>
                      <a:pt x="37" y="117"/>
                    </a:cubicBezTo>
                    <a:cubicBezTo>
                      <a:pt x="38" y="117"/>
                      <a:pt x="38" y="117"/>
                      <a:pt x="39" y="117"/>
                    </a:cubicBezTo>
                    <a:cubicBezTo>
                      <a:pt x="36" y="119"/>
                      <a:pt x="33" y="121"/>
                      <a:pt x="30" y="123"/>
                    </a:cubicBezTo>
                    <a:cubicBezTo>
                      <a:pt x="27" y="125"/>
                      <a:pt x="24" y="127"/>
                      <a:pt x="21" y="129"/>
                    </a:cubicBezTo>
                    <a:cubicBezTo>
                      <a:pt x="21" y="128"/>
                      <a:pt x="22" y="127"/>
                      <a:pt x="22" y="125"/>
                    </a:cubicBezTo>
                    <a:close/>
                    <a:moveTo>
                      <a:pt x="21" y="130"/>
                    </a:moveTo>
                    <a:cubicBezTo>
                      <a:pt x="25" y="128"/>
                      <a:pt x="29" y="126"/>
                      <a:pt x="33" y="123"/>
                    </a:cubicBezTo>
                    <a:cubicBezTo>
                      <a:pt x="35" y="123"/>
                      <a:pt x="36" y="122"/>
                      <a:pt x="38" y="120"/>
                    </a:cubicBezTo>
                    <a:cubicBezTo>
                      <a:pt x="39" y="120"/>
                      <a:pt x="39" y="119"/>
                      <a:pt x="40" y="119"/>
                    </a:cubicBezTo>
                    <a:cubicBezTo>
                      <a:pt x="43" y="117"/>
                      <a:pt x="39" y="120"/>
                      <a:pt x="38" y="120"/>
                    </a:cubicBezTo>
                    <a:cubicBezTo>
                      <a:pt x="35" y="123"/>
                      <a:pt x="31" y="126"/>
                      <a:pt x="26" y="128"/>
                    </a:cubicBezTo>
                    <a:cubicBezTo>
                      <a:pt x="24" y="129"/>
                      <a:pt x="22" y="131"/>
                      <a:pt x="20" y="133"/>
                    </a:cubicBezTo>
                    <a:cubicBezTo>
                      <a:pt x="20" y="132"/>
                      <a:pt x="20" y="131"/>
                      <a:pt x="21" y="130"/>
                    </a:cubicBezTo>
                    <a:close/>
                    <a:moveTo>
                      <a:pt x="19" y="135"/>
                    </a:moveTo>
                    <a:cubicBezTo>
                      <a:pt x="24" y="133"/>
                      <a:pt x="28" y="130"/>
                      <a:pt x="32" y="128"/>
                    </a:cubicBezTo>
                    <a:cubicBezTo>
                      <a:pt x="34" y="127"/>
                      <a:pt x="36" y="126"/>
                      <a:pt x="38" y="124"/>
                    </a:cubicBezTo>
                    <a:cubicBezTo>
                      <a:pt x="39" y="124"/>
                      <a:pt x="40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1" y="124"/>
                      <a:pt x="38" y="125"/>
                      <a:pt x="39" y="125"/>
                    </a:cubicBezTo>
                    <a:cubicBezTo>
                      <a:pt x="32" y="130"/>
                      <a:pt x="24" y="133"/>
                      <a:pt x="18" y="139"/>
                    </a:cubicBezTo>
                    <a:cubicBezTo>
                      <a:pt x="19" y="137"/>
                      <a:pt x="19" y="136"/>
                      <a:pt x="19" y="135"/>
                    </a:cubicBezTo>
                    <a:close/>
                    <a:moveTo>
                      <a:pt x="18" y="141"/>
                    </a:moveTo>
                    <a:cubicBezTo>
                      <a:pt x="18" y="141"/>
                      <a:pt x="18" y="141"/>
                      <a:pt x="18" y="140"/>
                    </a:cubicBezTo>
                    <a:cubicBezTo>
                      <a:pt x="18" y="141"/>
                      <a:pt x="18" y="141"/>
                      <a:pt x="18" y="141"/>
                    </a:cubicBezTo>
                    <a:cubicBezTo>
                      <a:pt x="18" y="141"/>
                      <a:pt x="18" y="141"/>
                      <a:pt x="18" y="141"/>
                    </a:cubicBezTo>
                    <a:close/>
                    <a:moveTo>
                      <a:pt x="17" y="142"/>
                    </a:moveTo>
                    <a:cubicBezTo>
                      <a:pt x="21" y="140"/>
                      <a:pt x="24" y="138"/>
                      <a:pt x="28" y="136"/>
                    </a:cubicBezTo>
                    <a:cubicBezTo>
                      <a:pt x="30" y="135"/>
                      <a:pt x="32" y="134"/>
                      <a:pt x="34" y="132"/>
                    </a:cubicBezTo>
                    <a:cubicBezTo>
                      <a:pt x="35" y="132"/>
                      <a:pt x="35" y="131"/>
                      <a:pt x="36" y="131"/>
                    </a:cubicBezTo>
                    <a:cubicBezTo>
                      <a:pt x="37" y="130"/>
                      <a:pt x="41" y="129"/>
                      <a:pt x="41" y="129"/>
                    </a:cubicBezTo>
                    <a:cubicBezTo>
                      <a:pt x="37" y="133"/>
                      <a:pt x="32" y="135"/>
                      <a:pt x="27" y="137"/>
                    </a:cubicBezTo>
                    <a:cubicBezTo>
                      <a:pt x="24" y="139"/>
                      <a:pt x="20" y="142"/>
                      <a:pt x="17" y="144"/>
                    </a:cubicBezTo>
                    <a:cubicBezTo>
                      <a:pt x="17" y="144"/>
                      <a:pt x="17" y="143"/>
                      <a:pt x="17" y="142"/>
                    </a:cubicBezTo>
                    <a:close/>
                    <a:moveTo>
                      <a:pt x="16" y="146"/>
                    </a:moveTo>
                    <a:cubicBezTo>
                      <a:pt x="20" y="145"/>
                      <a:pt x="24" y="142"/>
                      <a:pt x="27" y="140"/>
                    </a:cubicBezTo>
                    <a:cubicBezTo>
                      <a:pt x="29" y="139"/>
                      <a:pt x="32" y="137"/>
                      <a:pt x="34" y="136"/>
                    </a:cubicBezTo>
                    <a:cubicBezTo>
                      <a:pt x="35" y="136"/>
                      <a:pt x="36" y="135"/>
                      <a:pt x="37" y="135"/>
                    </a:cubicBezTo>
                    <a:cubicBezTo>
                      <a:pt x="37" y="135"/>
                      <a:pt x="42" y="132"/>
                      <a:pt x="40" y="134"/>
                    </a:cubicBezTo>
                    <a:cubicBezTo>
                      <a:pt x="38" y="135"/>
                      <a:pt x="35" y="136"/>
                      <a:pt x="33" y="137"/>
                    </a:cubicBezTo>
                    <a:cubicBezTo>
                      <a:pt x="31" y="138"/>
                      <a:pt x="28" y="140"/>
                      <a:pt x="26" y="142"/>
                    </a:cubicBezTo>
                    <a:cubicBezTo>
                      <a:pt x="23" y="144"/>
                      <a:pt x="19" y="146"/>
                      <a:pt x="16" y="148"/>
                    </a:cubicBezTo>
                    <a:cubicBezTo>
                      <a:pt x="16" y="148"/>
                      <a:pt x="16" y="147"/>
                      <a:pt x="16" y="146"/>
                    </a:cubicBezTo>
                    <a:close/>
                    <a:moveTo>
                      <a:pt x="15" y="150"/>
                    </a:moveTo>
                    <a:cubicBezTo>
                      <a:pt x="20" y="148"/>
                      <a:pt x="24" y="145"/>
                      <a:pt x="29" y="142"/>
                    </a:cubicBezTo>
                    <a:cubicBezTo>
                      <a:pt x="31" y="141"/>
                      <a:pt x="33" y="140"/>
                      <a:pt x="36" y="138"/>
                    </a:cubicBezTo>
                    <a:cubicBezTo>
                      <a:pt x="36" y="138"/>
                      <a:pt x="37" y="138"/>
                      <a:pt x="37" y="138"/>
                    </a:cubicBezTo>
                    <a:cubicBezTo>
                      <a:pt x="32" y="141"/>
                      <a:pt x="28" y="144"/>
                      <a:pt x="23" y="146"/>
                    </a:cubicBezTo>
                    <a:cubicBezTo>
                      <a:pt x="20" y="148"/>
                      <a:pt x="17" y="150"/>
                      <a:pt x="15" y="152"/>
                    </a:cubicBezTo>
                    <a:cubicBezTo>
                      <a:pt x="15" y="151"/>
                      <a:pt x="15" y="150"/>
                      <a:pt x="15" y="150"/>
                    </a:cubicBezTo>
                    <a:close/>
                    <a:moveTo>
                      <a:pt x="14" y="154"/>
                    </a:moveTo>
                    <a:cubicBezTo>
                      <a:pt x="19" y="152"/>
                      <a:pt x="23" y="149"/>
                      <a:pt x="27" y="147"/>
                    </a:cubicBezTo>
                    <a:cubicBezTo>
                      <a:pt x="29" y="146"/>
                      <a:pt x="31" y="145"/>
                      <a:pt x="34" y="144"/>
                    </a:cubicBezTo>
                    <a:cubicBezTo>
                      <a:pt x="35" y="143"/>
                      <a:pt x="36" y="142"/>
                      <a:pt x="38" y="141"/>
                    </a:cubicBezTo>
                    <a:cubicBezTo>
                      <a:pt x="38" y="141"/>
                      <a:pt x="42" y="138"/>
                      <a:pt x="40" y="140"/>
                    </a:cubicBezTo>
                    <a:cubicBezTo>
                      <a:pt x="36" y="144"/>
                      <a:pt x="31" y="147"/>
                      <a:pt x="26" y="149"/>
                    </a:cubicBezTo>
                    <a:cubicBezTo>
                      <a:pt x="22" y="152"/>
                      <a:pt x="18" y="155"/>
                      <a:pt x="14" y="157"/>
                    </a:cubicBezTo>
                    <a:cubicBezTo>
                      <a:pt x="14" y="156"/>
                      <a:pt x="14" y="155"/>
                      <a:pt x="14" y="154"/>
                    </a:cubicBezTo>
                    <a:close/>
                    <a:moveTo>
                      <a:pt x="12" y="163"/>
                    </a:moveTo>
                    <a:cubicBezTo>
                      <a:pt x="12" y="163"/>
                      <a:pt x="12" y="163"/>
                      <a:pt x="12" y="163"/>
                    </a:cubicBezTo>
                    <a:cubicBezTo>
                      <a:pt x="18" y="160"/>
                      <a:pt x="23" y="157"/>
                      <a:pt x="29" y="154"/>
                    </a:cubicBezTo>
                    <a:cubicBezTo>
                      <a:pt x="32" y="152"/>
                      <a:pt x="34" y="151"/>
                      <a:pt x="37" y="149"/>
                    </a:cubicBezTo>
                    <a:cubicBezTo>
                      <a:pt x="38" y="149"/>
                      <a:pt x="40" y="148"/>
                      <a:pt x="41" y="147"/>
                    </a:cubicBezTo>
                    <a:cubicBezTo>
                      <a:pt x="39" y="149"/>
                      <a:pt x="37" y="150"/>
                      <a:pt x="36" y="151"/>
                    </a:cubicBezTo>
                    <a:cubicBezTo>
                      <a:pt x="28" y="156"/>
                      <a:pt x="19" y="160"/>
                      <a:pt x="12" y="166"/>
                    </a:cubicBezTo>
                    <a:cubicBezTo>
                      <a:pt x="12" y="165"/>
                      <a:pt x="12" y="164"/>
                      <a:pt x="12" y="163"/>
                    </a:cubicBezTo>
                    <a:close/>
                    <a:moveTo>
                      <a:pt x="11" y="168"/>
                    </a:moveTo>
                    <a:cubicBezTo>
                      <a:pt x="14" y="166"/>
                      <a:pt x="17" y="165"/>
                      <a:pt x="19" y="163"/>
                    </a:cubicBezTo>
                    <a:cubicBezTo>
                      <a:pt x="16" y="165"/>
                      <a:pt x="13" y="167"/>
                      <a:pt x="11" y="169"/>
                    </a:cubicBezTo>
                    <a:cubicBezTo>
                      <a:pt x="11" y="169"/>
                      <a:pt x="11" y="168"/>
                      <a:pt x="11" y="168"/>
                    </a:cubicBezTo>
                    <a:close/>
                    <a:moveTo>
                      <a:pt x="10" y="175"/>
                    </a:moveTo>
                    <a:cubicBezTo>
                      <a:pt x="15" y="171"/>
                      <a:pt x="20" y="169"/>
                      <a:pt x="26" y="166"/>
                    </a:cubicBezTo>
                    <a:cubicBezTo>
                      <a:pt x="28" y="165"/>
                      <a:pt x="30" y="164"/>
                      <a:pt x="33" y="162"/>
                    </a:cubicBezTo>
                    <a:cubicBezTo>
                      <a:pt x="25" y="167"/>
                      <a:pt x="17" y="172"/>
                      <a:pt x="9" y="178"/>
                    </a:cubicBezTo>
                    <a:cubicBezTo>
                      <a:pt x="10" y="177"/>
                      <a:pt x="10" y="176"/>
                      <a:pt x="10" y="175"/>
                    </a:cubicBezTo>
                    <a:close/>
                    <a:moveTo>
                      <a:pt x="9" y="184"/>
                    </a:moveTo>
                    <a:cubicBezTo>
                      <a:pt x="9" y="184"/>
                      <a:pt x="9" y="184"/>
                      <a:pt x="9" y="184"/>
                    </a:cubicBezTo>
                    <a:cubicBezTo>
                      <a:pt x="13" y="183"/>
                      <a:pt x="17" y="180"/>
                      <a:pt x="21" y="178"/>
                    </a:cubicBezTo>
                    <a:cubicBezTo>
                      <a:pt x="27" y="175"/>
                      <a:pt x="32" y="172"/>
                      <a:pt x="38" y="169"/>
                    </a:cubicBezTo>
                    <a:cubicBezTo>
                      <a:pt x="37" y="171"/>
                      <a:pt x="37" y="172"/>
                      <a:pt x="37" y="173"/>
                    </a:cubicBezTo>
                    <a:cubicBezTo>
                      <a:pt x="32" y="175"/>
                      <a:pt x="27" y="178"/>
                      <a:pt x="21" y="180"/>
                    </a:cubicBezTo>
                    <a:cubicBezTo>
                      <a:pt x="17" y="182"/>
                      <a:pt x="12" y="183"/>
                      <a:pt x="8" y="186"/>
                    </a:cubicBezTo>
                    <a:cubicBezTo>
                      <a:pt x="8" y="185"/>
                      <a:pt x="9" y="185"/>
                      <a:pt x="9" y="184"/>
                    </a:cubicBezTo>
                    <a:close/>
                    <a:moveTo>
                      <a:pt x="4" y="244"/>
                    </a:moveTo>
                    <a:cubicBezTo>
                      <a:pt x="4" y="244"/>
                      <a:pt x="4" y="244"/>
                      <a:pt x="4" y="244"/>
                    </a:cubicBezTo>
                    <a:cubicBezTo>
                      <a:pt x="5" y="244"/>
                      <a:pt x="8" y="241"/>
                      <a:pt x="10" y="240"/>
                    </a:cubicBezTo>
                    <a:cubicBezTo>
                      <a:pt x="13" y="238"/>
                      <a:pt x="15" y="236"/>
                      <a:pt x="18" y="235"/>
                    </a:cubicBezTo>
                    <a:cubicBezTo>
                      <a:pt x="23" y="232"/>
                      <a:pt x="27" y="229"/>
                      <a:pt x="31" y="226"/>
                    </a:cubicBezTo>
                    <a:cubicBezTo>
                      <a:pt x="31" y="227"/>
                      <a:pt x="31" y="228"/>
                      <a:pt x="31" y="229"/>
                    </a:cubicBezTo>
                    <a:cubicBezTo>
                      <a:pt x="22" y="233"/>
                      <a:pt x="14" y="242"/>
                      <a:pt x="4" y="244"/>
                    </a:cubicBezTo>
                    <a:close/>
                    <a:moveTo>
                      <a:pt x="5" y="238"/>
                    </a:moveTo>
                    <a:cubicBezTo>
                      <a:pt x="5" y="238"/>
                      <a:pt x="5" y="237"/>
                      <a:pt x="6" y="237"/>
                    </a:cubicBezTo>
                    <a:cubicBezTo>
                      <a:pt x="14" y="231"/>
                      <a:pt x="24" y="228"/>
                      <a:pt x="31" y="221"/>
                    </a:cubicBezTo>
                    <a:cubicBezTo>
                      <a:pt x="31" y="223"/>
                      <a:pt x="31" y="224"/>
                      <a:pt x="31" y="225"/>
                    </a:cubicBezTo>
                    <a:cubicBezTo>
                      <a:pt x="31" y="225"/>
                      <a:pt x="31" y="225"/>
                      <a:pt x="31" y="225"/>
                    </a:cubicBezTo>
                    <a:cubicBezTo>
                      <a:pt x="26" y="227"/>
                      <a:pt x="22" y="229"/>
                      <a:pt x="18" y="232"/>
                    </a:cubicBezTo>
                    <a:cubicBezTo>
                      <a:pt x="16" y="233"/>
                      <a:pt x="13" y="234"/>
                      <a:pt x="11" y="235"/>
                    </a:cubicBezTo>
                    <a:cubicBezTo>
                      <a:pt x="10" y="236"/>
                      <a:pt x="5" y="238"/>
                      <a:pt x="5" y="238"/>
                    </a:cubicBezTo>
                    <a:cubicBezTo>
                      <a:pt x="5" y="238"/>
                      <a:pt x="5" y="238"/>
                      <a:pt x="5" y="238"/>
                    </a:cubicBezTo>
                    <a:close/>
                    <a:moveTo>
                      <a:pt x="31" y="220"/>
                    </a:moveTo>
                    <a:cubicBezTo>
                      <a:pt x="27" y="222"/>
                      <a:pt x="23" y="224"/>
                      <a:pt x="19" y="226"/>
                    </a:cubicBezTo>
                    <a:cubicBezTo>
                      <a:pt x="16" y="227"/>
                      <a:pt x="13" y="228"/>
                      <a:pt x="11" y="229"/>
                    </a:cubicBezTo>
                    <a:cubicBezTo>
                      <a:pt x="10" y="230"/>
                      <a:pt x="5" y="233"/>
                      <a:pt x="8" y="231"/>
                    </a:cubicBezTo>
                    <a:cubicBezTo>
                      <a:pt x="16" y="225"/>
                      <a:pt x="25" y="222"/>
                      <a:pt x="32" y="216"/>
                    </a:cubicBezTo>
                    <a:cubicBezTo>
                      <a:pt x="32" y="218"/>
                      <a:pt x="32" y="219"/>
                      <a:pt x="31" y="220"/>
                    </a:cubicBezTo>
                    <a:close/>
                    <a:moveTo>
                      <a:pt x="32" y="215"/>
                    </a:moveTo>
                    <a:cubicBezTo>
                      <a:pt x="23" y="217"/>
                      <a:pt x="16" y="224"/>
                      <a:pt x="7" y="226"/>
                    </a:cubicBezTo>
                    <a:cubicBezTo>
                      <a:pt x="9" y="226"/>
                      <a:pt x="11" y="224"/>
                      <a:pt x="12" y="223"/>
                    </a:cubicBezTo>
                    <a:cubicBezTo>
                      <a:pt x="14" y="222"/>
                      <a:pt x="17" y="221"/>
                      <a:pt x="19" y="220"/>
                    </a:cubicBezTo>
                    <a:cubicBezTo>
                      <a:pt x="23" y="217"/>
                      <a:pt x="28" y="215"/>
                      <a:pt x="33" y="213"/>
                    </a:cubicBezTo>
                    <a:cubicBezTo>
                      <a:pt x="32" y="214"/>
                      <a:pt x="32" y="214"/>
                      <a:pt x="32" y="215"/>
                    </a:cubicBezTo>
                    <a:close/>
                    <a:moveTo>
                      <a:pt x="33" y="212"/>
                    </a:moveTo>
                    <a:cubicBezTo>
                      <a:pt x="29" y="213"/>
                      <a:pt x="25" y="214"/>
                      <a:pt x="22" y="216"/>
                    </a:cubicBezTo>
                    <a:cubicBezTo>
                      <a:pt x="18" y="218"/>
                      <a:pt x="14" y="221"/>
                      <a:pt x="9" y="222"/>
                    </a:cubicBezTo>
                    <a:cubicBezTo>
                      <a:pt x="13" y="221"/>
                      <a:pt x="17" y="218"/>
                      <a:pt x="21" y="216"/>
                    </a:cubicBezTo>
                    <a:cubicBezTo>
                      <a:pt x="25" y="213"/>
                      <a:pt x="29" y="211"/>
                      <a:pt x="33" y="209"/>
                    </a:cubicBezTo>
                    <a:cubicBezTo>
                      <a:pt x="33" y="210"/>
                      <a:pt x="33" y="211"/>
                      <a:pt x="33" y="212"/>
                    </a:cubicBezTo>
                    <a:close/>
                    <a:moveTo>
                      <a:pt x="24" y="200"/>
                    </a:moveTo>
                    <a:cubicBezTo>
                      <a:pt x="23" y="201"/>
                      <a:pt x="23" y="201"/>
                      <a:pt x="23" y="201"/>
                    </a:cubicBezTo>
                    <a:cubicBezTo>
                      <a:pt x="18" y="204"/>
                      <a:pt x="12" y="206"/>
                      <a:pt x="8" y="209"/>
                    </a:cubicBezTo>
                    <a:cubicBezTo>
                      <a:pt x="8" y="209"/>
                      <a:pt x="8" y="208"/>
                      <a:pt x="8" y="207"/>
                    </a:cubicBezTo>
                    <a:cubicBezTo>
                      <a:pt x="13" y="204"/>
                      <a:pt x="18" y="202"/>
                      <a:pt x="24" y="200"/>
                    </a:cubicBezTo>
                    <a:close/>
                    <a:moveTo>
                      <a:pt x="32" y="197"/>
                    </a:moveTo>
                    <a:cubicBezTo>
                      <a:pt x="34" y="197"/>
                      <a:pt x="35" y="196"/>
                      <a:pt x="35" y="196"/>
                    </a:cubicBezTo>
                    <a:cubicBezTo>
                      <a:pt x="35" y="196"/>
                      <a:pt x="35" y="196"/>
                      <a:pt x="35" y="195"/>
                    </a:cubicBezTo>
                    <a:cubicBezTo>
                      <a:pt x="35" y="196"/>
                      <a:pt x="35" y="197"/>
                      <a:pt x="35" y="198"/>
                    </a:cubicBezTo>
                    <a:cubicBezTo>
                      <a:pt x="31" y="200"/>
                      <a:pt x="26" y="202"/>
                      <a:pt x="22" y="204"/>
                    </a:cubicBezTo>
                    <a:cubicBezTo>
                      <a:pt x="18" y="205"/>
                      <a:pt x="13" y="207"/>
                      <a:pt x="9" y="209"/>
                    </a:cubicBezTo>
                    <a:cubicBezTo>
                      <a:pt x="13" y="206"/>
                      <a:pt x="18" y="205"/>
                      <a:pt x="22" y="203"/>
                    </a:cubicBezTo>
                    <a:cubicBezTo>
                      <a:pt x="23" y="201"/>
                      <a:pt x="25" y="200"/>
                      <a:pt x="27" y="199"/>
                    </a:cubicBezTo>
                    <a:cubicBezTo>
                      <a:pt x="28" y="199"/>
                      <a:pt x="28" y="199"/>
                      <a:pt x="28" y="199"/>
                    </a:cubicBezTo>
                    <a:cubicBezTo>
                      <a:pt x="30" y="198"/>
                      <a:pt x="31" y="197"/>
                      <a:pt x="32" y="197"/>
                    </a:cubicBezTo>
                    <a:close/>
                    <a:moveTo>
                      <a:pt x="10" y="211"/>
                    </a:moveTo>
                    <a:cubicBezTo>
                      <a:pt x="9" y="211"/>
                      <a:pt x="9" y="211"/>
                      <a:pt x="9" y="212"/>
                    </a:cubicBezTo>
                    <a:cubicBezTo>
                      <a:pt x="8" y="212"/>
                      <a:pt x="8" y="212"/>
                      <a:pt x="8" y="212"/>
                    </a:cubicBezTo>
                    <a:cubicBezTo>
                      <a:pt x="8" y="212"/>
                      <a:pt x="8" y="211"/>
                      <a:pt x="8" y="210"/>
                    </a:cubicBezTo>
                    <a:cubicBezTo>
                      <a:pt x="17" y="207"/>
                      <a:pt x="26" y="203"/>
                      <a:pt x="34" y="199"/>
                    </a:cubicBezTo>
                    <a:cubicBezTo>
                      <a:pt x="26" y="203"/>
                      <a:pt x="18" y="207"/>
                      <a:pt x="10" y="211"/>
                    </a:cubicBezTo>
                    <a:close/>
                    <a:moveTo>
                      <a:pt x="8" y="213"/>
                    </a:moveTo>
                    <a:cubicBezTo>
                      <a:pt x="12" y="211"/>
                      <a:pt x="17" y="208"/>
                      <a:pt x="21" y="206"/>
                    </a:cubicBezTo>
                    <a:cubicBezTo>
                      <a:pt x="24" y="205"/>
                      <a:pt x="27" y="204"/>
                      <a:pt x="29" y="203"/>
                    </a:cubicBezTo>
                    <a:cubicBezTo>
                      <a:pt x="30" y="203"/>
                      <a:pt x="31" y="203"/>
                      <a:pt x="31" y="202"/>
                    </a:cubicBezTo>
                    <a:cubicBezTo>
                      <a:pt x="27" y="204"/>
                      <a:pt x="23" y="207"/>
                      <a:pt x="19" y="209"/>
                    </a:cubicBezTo>
                    <a:cubicBezTo>
                      <a:pt x="16" y="211"/>
                      <a:pt x="11" y="212"/>
                      <a:pt x="8" y="215"/>
                    </a:cubicBezTo>
                    <a:cubicBezTo>
                      <a:pt x="8" y="214"/>
                      <a:pt x="8" y="214"/>
                      <a:pt x="8" y="213"/>
                    </a:cubicBezTo>
                    <a:close/>
                    <a:moveTo>
                      <a:pt x="29" y="202"/>
                    </a:moveTo>
                    <a:cubicBezTo>
                      <a:pt x="31" y="201"/>
                      <a:pt x="33" y="200"/>
                      <a:pt x="35" y="199"/>
                    </a:cubicBezTo>
                    <a:cubicBezTo>
                      <a:pt x="35" y="200"/>
                      <a:pt x="35" y="200"/>
                      <a:pt x="35" y="201"/>
                    </a:cubicBezTo>
                    <a:cubicBezTo>
                      <a:pt x="33" y="201"/>
                      <a:pt x="31" y="202"/>
                      <a:pt x="29" y="202"/>
                    </a:cubicBezTo>
                    <a:close/>
                    <a:moveTo>
                      <a:pt x="8" y="216"/>
                    </a:moveTo>
                    <a:cubicBezTo>
                      <a:pt x="12" y="215"/>
                      <a:pt x="15" y="214"/>
                      <a:pt x="19" y="212"/>
                    </a:cubicBezTo>
                    <a:cubicBezTo>
                      <a:pt x="15" y="214"/>
                      <a:pt x="11" y="216"/>
                      <a:pt x="7" y="219"/>
                    </a:cubicBezTo>
                    <a:cubicBezTo>
                      <a:pt x="7" y="218"/>
                      <a:pt x="8" y="217"/>
                      <a:pt x="8" y="216"/>
                    </a:cubicBezTo>
                    <a:close/>
                    <a:moveTo>
                      <a:pt x="34" y="206"/>
                    </a:moveTo>
                    <a:cubicBezTo>
                      <a:pt x="34" y="206"/>
                      <a:pt x="34" y="207"/>
                      <a:pt x="34" y="208"/>
                    </a:cubicBezTo>
                    <a:cubicBezTo>
                      <a:pt x="26" y="211"/>
                      <a:pt x="18" y="214"/>
                      <a:pt x="10" y="218"/>
                    </a:cubicBezTo>
                    <a:cubicBezTo>
                      <a:pt x="7" y="219"/>
                      <a:pt x="12" y="217"/>
                      <a:pt x="12" y="217"/>
                    </a:cubicBezTo>
                    <a:cubicBezTo>
                      <a:pt x="14" y="215"/>
                      <a:pt x="17" y="214"/>
                      <a:pt x="19" y="213"/>
                    </a:cubicBezTo>
                    <a:cubicBezTo>
                      <a:pt x="23" y="211"/>
                      <a:pt x="27" y="209"/>
                      <a:pt x="31" y="207"/>
                    </a:cubicBezTo>
                    <a:cubicBezTo>
                      <a:pt x="32" y="207"/>
                      <a:pt x="33" y="206"/>
                      <a:pt x="34" y="206"/>
                    </a:cubicBezTo>
                    <a:close/>
                    <a:moveTo>
                      <a:pt x="7" y="220"/>
                    </a:moveTo>
                    <a:cubicBezTo>
                      <a:pt x="11" y="218"/>
                      <a:pt x="15" y="216"/>
                      <a:pt x="19" y="214"/>
                    </a:cubicBezTo>
                    <a:cubicBezTo>
                      <a:pt x="22" y="213"/>
                      <a:pt x="24" y="212"/>
                      <a:pt x="27" y="211"/>
                    </a:cubicBezTo>
                    <a:cubicBezTo>
                      <a:pt x="25" y="213"/>
                      <a:pt x="23" y="214"/>
                      <a:pt x="20" y="215"/>
                    </a:cubicBezTo>
                    <a:cubicBezTo>
                      <a:pt x="16" y="217"/>
                      <a:pt x="11" y="220"/>
                      <a:pt x="7" y="223"/>
                    </a:cubicBezTo>
                    <a:cubicBezTo>
                      <a:pt x="7" y="222"/>
                      <a:pt x="7" y="221"/>
                      <a:pt x="7" y="220"/>
                    </a:cubicBezTo>
                    <a:close/>
                    <a:moveTo>
                      <a:pt x="34" y="205"/>
                    </a:moveTo>
                    <a:cubicBezTo>
                      <a:pt x="33" y="205"/>
                      <a:pt x="32" y="206"/>
                      <a:pt x="31" y="206"/>
                    </a:cubicBezTo>
                    <a:cubicBezTo>
                      <a:pt x="30" y="207"/>
                      <a:pt x="29" y="207"/>
                      <a:pt x="29" y="207"/>
                    </a:cubicBezTo>
                    <a:cubicBezTo>
                      <a:pt x="27" y="208"/>
                      <a:pt x="24" y="209"/>
                      <a:pt x="22" y="210"/>
                    </a:cubicBezTo>
                    <a:cubicBezTo>
                      <a:pt x="17" y="212"/>
                      <a:pt x="13" y="214"/>
                      <a:pt x="9" y="215"/>
                    </a:cubicBezTo>
                    <a:cubicBezTo>
                      <a:pt x="10" y="215"/>
                      <a:pt x="12" y="213"/>
                      <a:pt x="13" y="213"/>
                    </a:cubicBezTo>
                    <a:cubicBezTo>
                      <a:pt x="15" y="212"/>
                      <a:pt x="18" y="211"/>
                      <a:pt x="20" y="209"/>
                    </a:cubicBezTo>
                    <a:cubicBezTo>
                      <a:pt x="25" y="207"/>
                      <a:pt x="29" y="204"/>
                      <a:pt x="35" y="202"/>
                    </a:cubicBezTo>
                    <a:cubicBezTo>
                      <a:pt x="34" y="203"/>
                      <a:pt x="34" y="204"/>
                      <a:pt x="34" y="205"/>
                    </a:cubicBezTo>
                    <a:close/>
                    <a:moveTo>
                      <a:pt x="36" y="193"/>
                    </a:moveTo>
                    <a:cubicBezTo>
                      <a:pt x="36" y="194"/>
                      <a:pt x="35" y="194"/>
                      <a:pt x="35" y="195"/>
                    </a:cubicBezTo>
                    <a:cubicBezTo>
                      <a:pt x="33" y="195"/>
                      <a:pt x="30" y="197"/>
                      <a:pt x="28" y="198"/>
                    </a:cubicBezTo>
                    <a:cubicBezTo>
                      <a:pt x="25" y="199"/>
                      <a:pt x="22" y="200"/>
                      <a:pt x="20" y="201"/>
                    </a:cubicBezTo>
                    <a:cubicBezTo>
                      <a:pt x="19" y="202"/>
                      <a:pt x="17" y="202"/>
                      <a:pt x="16" y="202"/>
                    </a:cubicBezTo>
                    <a:cubicBezTo>
                      <a:pt x="18" y="202"/>
                      <a:pt x="19" y="201"/>
                      <a:pt x="21" y="200"/>
                    </a:cubicBezTo>
                    <a:cubicBezTo>
                      <a:pt x="25" y="198"/>
                      <a:pt x="28" y="195"/>
                      <a:pt x="32" y="193"/>
                    </a:cubicBezTo>
                    <a:cubicBezTo>
                      <a:pt x="33" y="193"/>
                      <a:pt x="34" y="193"/>
                      <a:pt x="36" y="192"/>
                    </a:cubicBezTo>
                    <a:cubicBezTo>
                      <a:pt x="36" y="193"/>
                      <a:pt x="36" y="193"/>
                      <a:pt x="36" y="193"/>
                    </a:cubicBezTo>
                    <a:close/>
                    <a:moveTo>
                      <a:pt x="36" y="192"/>
                    </a:moveTo>
                    <a:cubicBezTo>
                      <a:pt x="34" y="192"/>
                      <a:pt x="33" y="192"/>
                      <a:pt x="32" y="193"/>
                    </a:cubicBezTo>
                    <a:cubicBezTo>
                      <a:pt x="32" y="193"/>
                      <a:pt x="31" y="193"/>
                      <a:pt x="31" y="193"/>
                    </a:cubicBezTo>
                    <a:cubicBezTo>
                      <a:pt x="29" y="194"/>
                      <a:pt x="27" y="195"/>
                      <a:pt x="24" y="195"/>
                    </a:cubicBezTo>
                    <a:cubicBezTo>
                      <a:pt x="20" y="197"/>
                      <a:pt x="16" y="198"/>
                      <a:pt x="12" y="200"/>
                    </a:cubicBezTo>
                    <a:cubicBezTo>
                      <a:pt x="6" y="203"/>
                      <a:pt x="11" y="200"/>
                      <a:pt x="12" y="200"/>
                    </a:cubicBezTo>
                    <a:cubicBezTo>
                      <a:pt x="14" y="198"/>
                      <a:pt x="17" y="197"/>
                      <a:pt x="19" y="196"/>
                    </a:cubicBezTo>
                    <a:cubicBezTo>
                      <a:pt x="24" y="193"/>
                      <a:pt x="29" y="191"/>
                      <a:pt x="33" y="188"/>
                    </a:cubicBezTo>
                    <a:cubicBezTo>
                      <a:pt x="33" y="188"/>
                      <a:pt x="34" y="188"/>
                      <a:pt x="34" y="188"/>
                    </a:cubicBezTo>
                    <a:cubicBezTo>
                      <a:pt x="34" y="188"/>
                      <a:pt x="35" y="188"/>
                      <a:pt x="36" y="187"/>
                    </a:cubicBezTo>
                    <a:cubicBezTo>
                      <a:pt x="36" y="189"/>
                      <a:pt x="36" y="190"/>
                      <a:pt x="36" y="192"/>
                    </a:cubicBezTo>
                    <a:close/>
                    <a:moveTo>
                      <a:pt x="35" y="187"/>
                    </a:moveTo>
                    <a:cubicBezTo>
                      <a:pt x="35" y="187"/>
                      <a:pt x="34" y="187"/>
                      <a:pt x="33" y="188"/>
                    </a:cubicBezTo>
                    <a:cubicBezTo>
                      <a:pt x="32" y="188"/>
                      <a:pt x="31" y="189"/>
                      <a:pt x="30" y="189"/>
                    </a:cubicBezTo>
                    <a:cubicBezTo>
                      <a:pt x="27" y="190"/>
                      <a:pt x="24" y="191"/>
                      <a:pt x="22" y="192"/>
                    </a:cubicBezTo>
                    <a:cubicBezTo>
                      <a:pt x="17" y="193"/>
                      <a:pt x="13" y="195"/>
                      <a:pt x="8" y="197"/>
                    </a:cubicBezTo>
                    <a:cubicBezTo>
                      <a:pt x="18" y="193"/>
                      <a:pt x="27" y="188"/>
                      <a:pt x="36" y="183"/>
                    </a:cubicBezTo>
                    <a:cubicBezTo>
                      <a:pt x="36" y="184"/>
                      <a:pt x="36" y="185"/>
                      <a:pt x="36" y="187"/>
                    </a:cubicBezTo>
                    <a:cubicBezTo>
                      <a:pt x="36" y="187"/>
                      <a:pt x="35" y="187"/>
                      <a:pt x="35" y="187"/>
                    </a:cubicBezTo>
                    <a:close/>
                    <a:moveTo>
                      <a:pt x="36" y="182"/>
                    </a:moveTo>
                    <a:cubicBezTo>
                      <a:pt x="36" y="182"/>
                      <a:pt x="36" y="182"/>
                      <a:pt x="36" y="182"/>
                    </a:cubicBezTo>
                    <a:cubicBezTo>
                      <a:pt x="31" y="183"/>
                      <a:pt x="26" y="185"/>
                      <a:pt x="21" y="187"/>
                    </a:cubicBezTo>
                    <a:cubicBezTo>
                      <a:pt x="20" y="187"/>
                      <a:pt x="18" y="188"/>
                      <a:pt x="17" y="189"/>
                    </a:cubicBezTo>
                    <a:cubicBezTo>
                      <a:pt x="19" y="187"/>
                      <a:pt x="22" y="186"/>
                      <a:pt x="25" y="185"/>
                    </a:cubicBezTo>
                    <a:cubicBezTo>
                      <a:pt x="29" y="184"/>
                      <a:pt x="33" y="182"/>
                      <a:pt x="36" y="179"/>
                    </a:cubicBezTo>
                    <a:cubicBezTo>
                      <a:pt x="36" y="180"/>
                      <a:pt x="36" y="181"/>
                      <a:pt x="36" y="182"/>
                    </a:cubicBezTo>
                    <a:close/>
                    <a:moveTo>
                      <a:pt x="21" y="186"/>
                    </a:moveTo>
                    <a:cubicBezTo>
                      <a:pt x="17" y="188"/>
                      <a:pt x="13" y="190"/>
                      <a:pt x="10" y="192"/>
                    </a:cubicBezTo>
                    <a:cubicBezTo>
                      <a:pt x="9" y="192"/>
                      <a:pt x="9" y="192"/>
                      <a:pt x="9" y="192"/>
                    </a:cubicBezTo>
                    <a:cubicBezTo>
                      <a:pt x="8" y="192"/>
                      <a:pt x="8" y="193"/>
                      <a:pt x="8" y="193"/>
                    </a:cubicBezTo>
                    <a:cubicBezTo>
                      <a:pt x="8" y="193"/>
                      <a:pt x="8" y="193"/>
                      <a:pt x="8" y="192"/>
                    </a:cubicBezTo>
                    <a:cubicBezTo>
                      <a:pt x="8" y="192"/>
                      <a:pt x="8" y="191"/>
                      <a:pt x="8" y="191"/>
                    </a:cubicBezTo>
                    <a:cubicBezTo>
                      <a:pt x="13" y="188"/>
                      <a:pt x="18" y="186"/>
                      <a:pt x="23" y="184"/>
                    </a:cubicBezTo>
                    <a:cubicBezTo>
                      <a:pt x="27" y="183"/>
                      <a:pt x="32" y="182"/>
                      <a:pt x="35" y="180"/>
                    </a:cubicBezTo>
                    <a:cubicBezTo>
                      <a:pt x="31" y="183"/>
                      <a:pt x="26" y="184"/>
                      <a:pt x="21" y="186"/>
                    </a:cubicBezTo>
                    <a:close/>
                    <a:moveTo>
                      <a:pt x="8" y="194"/>
                    </a:moveTo>
                    <a:cubicBezTo>
                      <a:pt x="13" y="191"/>
                      <a:pt x="18" y="189"/>
                      <a:pt x="23" y="187"/>
                    </a:cubicBezTo>
                    <a:cubicBezTo>
                      <a:pt x="25" y="186"/>
                      <a:pt x="27" y="185"/>
                      <a:pt x="30" y="184"/>
                    </a:cubicBezTo>
                    <a:cubicBezTo>
                      <a:pt x="31" y="184"/>
                      <a:pt x="32" y="184"/>
                      <a:pt x="33" y="183"/>
                    </a:cubicBezTo>
                    <a:cubicBezTo>
                      <a:pt x="34" y="183"/>
                      <a:pt x="34" y="183"/>
                      <a:pt x="34" y="183"/>
                    </a:cubicBezTo>
                    <a:cubicBezTo>
                      <a:pt x="34" y="183"/>
                      <a:pt x="33" y="183"/>
                      <a:pt x="33" y="184"/>
                    </a:cubicBezTo>
                    <a:cubicBezTo>
                      <a:pt x="25" y="188"/>
                      <a:pt x="15" y="192"/>
                      <a:pt x="8" y="197"/>
                    </a:cubicBezTo>
                    <a:cubicBezTo>
                      <a:pt x="8" y="196"/>
                      <a:pt x="8" y="195"/>
                      <a:pt x="8" y="194"/>
                    </a:cubicBezTo>
                    <a:close/>
                    <a:moveTo>
                      <a:pt x="8" y="198"/>
                    </a:moveTo>
                    <a:cubicBezTo>
                      <a:pt x="14" y="195"/>
                      <a:pt x="20" y="193"/>
                      <a:pt x="27" y="191"/>
                    </a:cubicBezTo>
                    <a:cubicBezTo>
                      <a:pt x="25" y="192"/>
                      <a:pt x="24" y="192"/>
                      <a:pt x="22" y="193"/>
                    </a:cubicBezTo>
                    <a:cubicBezTo>
                      <a:pt x="17" y="196"/>
                      <a:pt x="12" y="199"/>
                      <a:pt x="8" y="202"/>
                    </a:cubicBezTo>
                    <a:cubicBezTo>
                      <a:pt x="8" y="201"/>
                      <a:pt x="8" y="200"/>
                      <a:pt x="8" y="198"/>
                    </a:cubicBezTo>
                    <a:close/>
                    <a:moveTo>
                      <a:pt x="36" y="179"/>
                    </a:moveTo>
                    <a:cubicBezTo>
                      <a:pt x="36" y="179"/>
                      <a:pt x="36" y="179"/>
                      <a:pt x="36" y="179"/>
                    </a:cubicBezTo>
                    <a:cubicBezTo>
                      <a:pt x="31" y="181"/>
                      <a:pt x="25" y="182"/>
                      <a:pt x="20" y="184"/>
                    </a:cubicBezTo>
                    <a:cubicBezTo>
                      <a:pt x="18" y="185"/>
                      <a:pt x="15" y="186"/>
                      <a:pt x="13" y="187"/>
                    </a:cubicBezTo>
                    <a:cubicBezTo>
                      <a:pt x="12" y="188"/>
                      <a:pt x="11" y="188"/>
                      <a:pt x="10" y="189"/>
                    </a:cubicBezTo>
                    <a:cubicBezTo>
                      <a:pt x="6" y="191"/>
                      <a:pt x="11" y="189"/>
                      <a:pt x="11" y="188"/>
                    </a:cubicBezTo>
                    <a:cubicBezTo>
                      <a:pt x="19" y="183"/>
                      <a:pt x="29" y="181"/>
                      <a:pt x="37" y="174"/>
                    </a:cubicBezTo>
                    <a:cubicBezTo>
                      <a:pt x="37" y="176"/>
                      <a:pt x="37" y="177"/>
                      <a:pt x="36" y="179"/>
                    </a:cubicBezTo>
                    <a:close/>
                    <a:moveTo>
                      <a:pt x="8" y="203"/>
                    </a:moveTo>
                    <a:cubicBezTo>
                      <a:pt x="8" y="203"/>
                      <a:pt x="8" y="203"/>
                      <a:pt x="8" y="203"/>
                    </a:cubicBezTo>
                    <a:cubicBezTo>
                      <a:pt x="13" y="202"/>
                      <a:pt x="17" y="199"/>
                      <a:pt x="22" y="197"/>
                    </a:cubicBezTo>
                    <a:cubicBezTo>
                      <a:pt x="24" y="196"/>
                      <a:pt x="26" y="196"/>
                      <a:pt x="28" y="195"/>
                    </a:cubicBezTo>
                    <a:cubicBezTo>
                      <a:pt x="26" y="196"/>
                      <a:pt x="24" y="197"/>
                      <a:pt x="23" y="198"/>
                    </a:cubicBezTo>
                    <a:cubicBezTo>
                      <a:pt x="18" y="201"/>
                      <a:pt x="14" y="203"/>
                      <a:pt x="9" y="205"/>
                    </a:cubicBezTo>
                    <a:cubicBezTo>
                      <a:pt x="9" y="205"/>
                      <a:pt x="8" y="206"/>
                      <a:pt x="8" y="206"/>
                    </a:cubicBezTo>
                    <a:cubicBezTo>
                      <a:pt x="8" y="206"/>
                      <a:pt x="8" y="206"/>
                      <a:pt x="8" y="206"/>
                    </a:cubicBezTo>
                    <a:cubicBezTo>
                      <a:pt x="8" y="205"/>
                      <a:pt x="8" y="204"/>
                      <a:pt x="8" y="203"/>
                    </a:cubicBezTo>
                    <a:close/>
                    <a:moveTo>
                      <a:pt x="7" y="224"/>
                    </a:moveTo>
                    <a:cubicBezTo>
                      <a:pt x="7" y="224"/>
                      <a:pt x="7" y="224"/>
                      <a:pt x="7" y="224"/>
                    </a:cubicBezTo>
                    <a:cubicBezTo>
                      <a:pt x="11" y="223"/>
                      <a:pt x="15" y="221"/>
                      <a:pt x="18" y="219"/>
                    </a:cubicBezTo>
                    <a:cubicBezTo>
                      <a:pt x="20" y="217"/>
                      <a:pt x="23" y="216"/>
                      <a:pt x="25" y="215"/>
                    </a:cubicBezTo>
                    <a:cubicBezTo>
                      <a:pt x="22" y="217"/>
                      <a:pt x="20" y="219"/>
                      <a:pt x="17" y="220"/>
                    </a:cubicBezTo>
                    <a:cubicBezTo>
                      <a:pt x="14" y="222"/>
                      <a:pt x="10" y="224"/>
                      <a:pt x="7" y="226"/>
                    </a:cubicBezTo>
                    <a:cubicBezTo>
                      <a:pt x="7" y="225"/>
                      <a:pt x="7" y="224"/>
                      <a:pt x="7" y="224"/>
                    </a:cubicBezTo>
                    <a:close/>
                    <a:moveTo>
                      <a:pt x="7" y="227"/>
                    </a:moveTo>
                    <a:cubicBezTo>
                      <a:pt x="15" y="225"/>
                      <a:pt x="23" y="219"/>
                      <a:pt x="31" y="216"/>
                    </a:cubicBezTo>
                    <a:cubicBezTo>
                      <a:pt x="30" y="217"/>
                      <a:pt x="28" y="219"/>
                      <a:pt x="26" y="220"/>
                    </a:cubicBezTo>
                    <a:cubicBezTo>
                      <a:pt x="24" y="221"/>
                      <a:pt x="21" y="222"/>
                      <a:pt x="19" y="223"/>
                    </a:cubicBezTo>
                    <a:cubicBezTo>
                      <a:pt x="14" y="226"/>
                      <a:pt x="10" y="229"/>
                      <a:pt x="6" y="231"/>
                    </a:cubicBezTo>
                    <a:cubicBezTo>
                      <a:pt x="6" y="230"/>
                      <a:pt x="7" y="229"/>
                      <a:pt x="7" y="227"/>
                    </a:cubicBezTo>
                    <a:close/>
                    <a:moveTo>
                      <a:pt x="5" y="236"/>
                    </a:moveTo>
                    <a:cubicBezTo>
                      <a:pt x="6" y="235"/>
                      <a:pt x="6" y="234"/>
                      <a:pt x="6" y="233"/>
                    </a:cubicBezTo>
                    <a:cubicBezTo>
                      <a:pt x="10" y="231"/>
                      <a:pt x="14" y="229"/>
                      <a:pt x="18" y="227"/>
                    </a:cubicBezTo>
                    <a:cubicBezTo>
                      <a:pt x="20" y="226"/>
                      <a:pt x="23" y="225"/>
                      <a:pt x="26" y="223"/>
                    </a:cubicBezTo>
                    <a:cubicBezTo>
                      <a:pt x="27" y="223"/>
                      <a:pt x="29" y="222"/>
                      <a:pt x="31" y="221"/>
                    </a:cubicBezTo>
                    <a:cubicBezTo>
                      <a:pt x="32" y="221"/>
                      <a:pt x="26" y="225"/>
                      <a:pt x="27" y="224"/>
                    </a:cubicBezTo>
                    <a:cubicBezTo>
                      <a:pt x="21" y="229"/>
                      <a:pt x="12" y="231"/>
                      <a:pt x="5" y="237"/>
                    </a:cubicBezTo>
                    <a:cubicBezTo>
                      <a:pt x="5" y="237"/>
                      <a:pt x="5" y="236"/>
                      <a:pt x="5" y="236"/>
                    </a:cubicBezTo>
                    <a:close/>
                    <a:moveTo>
                      <a:pt x="5" y="239"/>
                    </a:moveTo>
                    <a:cubicBezTo>
                      <a:pt x="9" y="237"/>
                      <a:pt x="13" y="235"/>
                      <a:pt x="17" y="233"/>
                    </a:cubicBezTo>
                    <a:cubicBezTo>
                      <a:pt x="19" y="232"/>
                      <a:pt x="22" y="230"/>
                      <a:pt x="24" y="229"/>
                    </a:cubicBezTo>
                    <a:cubicBezTo>
                      <a:pt x="26" y="228"/>
                      <a:pt x="33" y="223"/>
                      <a:pt x="27" y="228"/>
                    </a:cubicBezTo>
                    <a:cubicBezTo>
                      <a:pt x="20" y="234"/>
                      <a:pt x="11" y="237"/>
                      <a:pt x="4" y="243"/>
                    </a:cubicBezTo>
                    <a:cubicBezTo>
                      <a:pt x="4" y="242"/>
                      <a:pt x="4" y="240"/>
                      <a:pt x="5" y="239"/>
                    </a:cubicBezTo>
                    <a:close/>
                    <a:moveTo>
                      <a:pt x="3" y="245"/>
                    </a:moveTo>
                    <a:cubicBezTo>
                      <a:pt x="8" y="244"/>
                      <a:pt x="13" y="241"/>
                      <a:pt x="17" y="238"/>
                    </a:cubicBezTo>
                    <a:cubicBezTo>
                      <a:pt x="19" y="237"/>
                      <a:pt x="22" y="235"/>
                      <a:pt x="24" y="234"/>
                    </a:cubicBezTo>
                    <a:cubicBezTo>
                      <a:pt x="25" y="233"/>
                      <a:pt x="27" y="232"/>
                      <a:pt x="28" y="231"/>
                    </a:cubicBezTo>
                    <a:cubicBezTo>
                      <a:pt x="28" y="231"/>
                      <a:pt x="32" y="228"/>
                      <a:pt x="30" y="231"/>
                    </a:cubicBezTo>
                    <a:cubicBezTo>
                      <a:pt x="28" y="233"/>
                      <a:pt x="24" y="234"/>
                      <a:pt x="22" y="236"/>
                    </a:cubicBezTo>
                    <a:cubicBezTo>
                      <a:pt x="19" y="237"/>
                      <a:pt x="17" y="239"/>
                      <a:pt x="14" y="241"/>
                    </a:cubicBezTo>
                    <a:cubicBezTo>
                      <a:pt x="10" y="244"/>
                      <a:pt x="6" y="246"/>
                      <a:pt x="3" y="249"/>
                    </a:cubicBezTo>
                    <a:cubicBezTo>
                      <a:pt x="3" y="248"/>
                      <a:pt x="3" y="246"/>
                      <a:pt x="3" y="245"/>
                    </a:cubicBezTo>
                    <a:close/>
                    <a:moveTo>
                      <a:pt x="5" y="248"/>
                    </a:moveTo>
                    <a:cubicBezTo>
                      <a:pt x="10" y="244"/>
                      <a:pt x="16" y="241"/>
                      <a:pt x="21" y="237"/>
                    </a:cubicBezTo>
                    <a:cubicBezTo>
                      <a:pt x="24" y="235"/>
                      <a:pt x="28" y="233"/>
                      <a:pt x="31" y="230"/>
                    </a:cubicBezTo>
                    <a:cubicBezTo>
                      <a:pt x="31" y="231"/>
                      <a:pt x="31" y="231"/>
                      <a:pt x="31" y="232"/>
                    </a:cubicBezTo>
                    <a:cubicBezTo>
                      <a:pt x="26" y="235"/>
                      <a:pt x="21" y="238"/>
                      <a:pt x="16" y="242"/>
                    </a:cubicBezTo>
                    <a:cubicBezTo>
                      <a:pt x="13" y="244"/>
                      <a:pt x="10" y="246"/>
                      <a:pt x="7" y="247"/>
                    </a:cubicBezTo>
                    <a:cubicBezTo>
                      <a:pt x="5" y="248"/>
                      <a:pt x="1" y="252"/>
                      <a:pt x="5" y="248"/>
                    </a:cubicBezTo>
                    <a:close/>
                    <a:moveTo>
                      <a:pt x="31" y="234"/>
                    </a:moveTo>
                    <a:cubicBezTo>
                      <a:pt x="31" y="235"/>
                      <a:pt x="31" y="235"/>
                      <a:pt x="31" y="236"/>
                    </a:cubicBezTo>
                    <a:cubicBezTo>
                      <a:pt x="25" y="239"/>
                      <a:pt x="19" y="244"/>
                      <a:pt x="13" y="249"/>
                    </a:cubicBezTo>
                    <a:cubicBezTo>
                      <a:pt x="19" y="244"/>
                      <a:pt x="25" y="238"/>
                      <a:pt x="31" y="233"/>
                    </a:cubicBezTo>
                    <a:cubicBezTo>
                      <a:pt x="31" y="233"/>
                      <a:pt x="31" y="234"/>
                      <a:pt x="31" y="234"/>
                    </a:cubicBezTo>
                    <a:close/>
                    <a:moveTo>
                      <a:pt x="30" y="238"/>
                    </a:moveTo>
                    <a:cubicBezTo>
                      <a:pt x="29" y="239"/>
                      <a:pt x="27" y="240"/>
                      <a:pt x="26" y="241"/>
                    </a:cubicBezTo>
                    <a:cubicBezTo>
                      <a:pt x="24" y="243"/>
                      <a:pt x="22" y="244"/>
                      <a:pt x="20" y="245"/>
                    </a:cubicBezTo>
                    <a:cubicBezTo>
                      <a:pt x="19" y="246"/>
                      <a:pt x="19" y="246"/>
                      <a:pt x="18" y="247"/>
                    </a:cubicBezTo>
                    <a:cubicBezTo>
                      <a:pt x="22" y="244"/>
                      <a:pt x="26" y="240"/>
                      <a:pt x="29" y="238"/>
                    </a:cubicBezTo>
                    <a:cubicBezTo>
                      <a:pt x="31" y="237"/>
                      <a:pt x="31" y="237"/>
                      <a:pt x="30" y="238"/>
                    </a:cubicBezTo>
                    <a:close/>
                    <a:moveTo>
                      <a:pt x="23" y="244"/>
                    </a:moveTo>
                    <a:cubicBezTo>
                      <a:pt x="26" y="242"/>
                      <a:pt x="29" y="240"/>
                      <a:pt x="32" y="237"/>
                    </a:cubicBezTo>
                    <a:cubicBezTo>
                      <a:pt x="32" y="238"/>
                      <a:pt x="32" y="239"/>
                      <a:pt x="32" y="239"/>
                    </a:cubicBezTo>
                    <a:cubicBezTo>
                      <a:pt x="28" y="243"/>
                      <a:pt x="23" y="246"/>
                      <a:pt x="18" y="249"/>
                    </a:cubicBezTo>
                    <a:cubicBezTo>
                      <a:pt x="16" y="251"/>
                      <a:pt x="14" y="252"/>
                      <a:pt x="12" y="254"/>
                    </a:cubicBezTo>
                    <a:cubicBezTo>
                      <a:pt x="11" y="254"/>
                      <a:pt x="10" y="255"/>
                      <a:pt x="9" y="256"/>
                    </a:cubicBezTo>
                    <a:cubicBezTo>
                      <a:pt x="8" y="256"/>
                      <a:pt x="8" y="256"/>
                      <a:pt x="7" y="256"/>
                    </a:cubicBezTo>
                    <a:cubicBezTo>
                      <a:pt x="12" y="252"/>
                      <a:pt x="17" y="248"/>
                      <a:pt x="23" y="244"/>
                    </a:cubicBezTo>
                    <a:close/>
                    <a:moveTo>
                      <a:pt x="32" y="240"/>
                    </a:moveTo>
                    <a:cubicBezTo>
                      <a:pt x="32" y="242"/>
                      <a:pt x="32" y="243"/>
                      <a:pt x="32" y="244"/>
                    </a:cubicBezTo>
                    <a:cubicBezTo>
                      <a:pt x="32" y="244"/>
                      <a:pt x="32" y="244"/>
                      <a:pt x="32" y="244"/>
                    </a:cubicBezTo>
                    <a:cubicBezTo>
                      <a:pt x="28" y="247"/>
                      <a:pt x="24" y="249"/>
                      <a:pt x="20" y="252"/>
                    </a:cubicBezTo>
                    <a:cubicBezTo>
                      <a:pt x="18" y="254"/>
                      <a:pt x="15" y="255"/>
                      <a:pt x="13" y="257"/>
                    </a:cubicBezTo>
                    <a:cubicBezTo>
                      <a:pt x="12" y="258"/>
                      <a:pt x="7" y="261"/>
                      <a:pt x="10" y="258"/>
                    </a:cubicBezTo>
                    <a:cubicBezTo>
                      <a:pt x="17" y="251"/>
                      <a:pt x="26" y="247"/>
                      <a:pt x="32" y="240"/>
                    </a:cubicBezTo>
                    <a:close/>
                    <a:moveTo>
                      <a:pt x="33" y="245"/>
                    </a:moveTo>
                    <a:cubicBezTo>
                      <a:pt x="33" y="246"/>
                      <a:pt x="33" y="247"/>
                      <a:pt x="33" y="249"/>
                    </a:cubicBezTo>
                    <a:cubicBezTo>
                      <a:pt x="29" y="251"/>
                      <a:pt x="26" y="254"/>
                      <a:pt x="22" y="256"/>
                    </a:cubicBezTo>
                    <a:cubicBezTo>
                      <a:pt x="19" y="258"/>
                      <a:pt x="15" y="261"/>
                      <a:pt x="12" y="263"/>
                    </a:cubicBezTo>
                    <a:cubicBezTo>
                      <a:pt x="16" y="260"/>
                      <a:pt x="18" y="257"/>
                      <a:pt x="22" y="254"/>
                    </a:cubicBezTo>
                    <a:cubicBezTo>
                      <a:pt x="25" y="251"/>
                      <a:pt x="29" y="248"/>
                      <a:pt x="33" y="245"/>
                    </a:cubicBezTo>
                    <a:close/>
                    <a:moveTo>
                      <a:pt x="32" y="254"/>
                    </a:moveTo>
                    <a:cubicBezTo>
                      <a:pt x="32" y="254"/>
                      <a:pt x="32" y="253"/>
                      <a:pt x="32" y="254"/>
                    </a:cubicBezTo>
                    <a:cubicBezTo>
                      <a:pt x="26" y="257"/>
                      <a:pt x="22" y="263"/>
                      <a:pt x="16" y="265"/>
                    </a:cubicBezTo>
                    <a:cubicBezTo>
                      <a:pt x="16" y="265"/>
                      <a:pt x="18" y="263"/>
                      <a:pt x="19" y="263"/>
                    </a:cubicBezTo>
                    <a:cubicBezTo>
                      <a:pt x="20" y="261"/>
                      <a:pt x="22" y="260"/>
                      <a:pt x="24" y="258"/>
                    </a:cubicBezTo>
                    <a:cubicBezTo>
                      <a:pt x="27" y="255"/>
                      <a:pt x="30" y="253"/>
                      <a:pt x="33" y="250"/>
                    </a:cubicBezTo>
                    <a:cubicBezTo>
                      <a:pt x="33" y="251"/>
                      <a:pt x="33" y="253"/>
                      <a:pt x="32" y="254"/>
                    </a:cubicBezTo>
                    <a:close/>
                    <a:moveTo>
                      <a:pt x="32" y="254"/>
                    </a:moveTo>
                    <a:cubicBezTo>
                      <a:pt x="32" y="256"/>
                      <a:pt x="31" y="258"/>
                      <a:pt x="30" y="260"/>
                    </a:cubicBezTo>
                    <a:cubicBezTo>
                      <a:pt x="30" y="260"/>
                      <a:pt x="30" y="259"/>
                      <a:pt x="30" y="259"/>
                    </a:cubicBezTo>
                    <a:cubicBezTo>
                      <a:pt x="28" y="260"/>
                      <a:pt x="27" y="262"/>
                      <a:pt x="26" y="263"/>
                    </a:cubicBezTo>
                    <a:cubicBezTo>
                      <a:pt x="21" y="267"/>
                      <a:pt x="25" y="263"/>
                      <a:pt x="26" y="262"/>
                    </a:cubicBezTo>
                    <a:cubicBezTo>
                      <a:pt x="28" y="260"/>
                      <a:pt x="31" y="257"/>
                      <a:pt x="32" y="254"/>
                    </a:cubicBezTo>
                    <a:cubicBezTo>
                      <a:pt x="32" y="254"/>
                      <a:pt x="32" y="254"/>
                      <a:pt x="32" y="254"/>
                    </a:cubicBezTo>
                    <a:close/>
                    <a:moveTo>
                      <a:pt x="47" y="178"/>
                    </a:moveTo>
                    <a:cubicBezTo>
                      <a:pt x="46" y="151"/>
                      <a:pt x="40" y="123"/>
                      <a:pt x="51" y="97"/>
                    </a:cubicBezTo>
                    <a:cubicBezTo>
                      <a:pt x="61" y="71"/>
                      <a:pt x="84" y="52"/>
                      <a:pt x="111" y="45"/>
                    </a:cubicBezTo>
                    <a:cubicBezTo>
                      <a:pt x="119" y="43"/>
                      <a:pt x="128" y="42"/>
                      <a:pt x="137" y="43"/>
                    </a:cubicBezTo>
                    <a:cubicBezTo>
                      <a:pt x="138" y="43"/>
                      <a:pt x="138" y="43"/>
                      <a:pt x="138" y="43"/>
                    </a:cubicBezTo>
                    <a:cubicBezTo>
                      <a:pt x="152" y="44"/>
                      <a:pt x="165" y="48"/>
                      <a:pt x="177" y="54"/>
                    </a:cubicBezTo>
                    <a:cubicBezTo>
                      <a:pt x="171" y="55"/>
                      <a:pt x="165" y="56"/>
                      <a:pt x="159" y="57"/>
                    </a:cubicBezTo>
                    <a:cubicBezTo>
                      <a:pt x="151" y="58"/>
                      <a:pt x="143" y="58"/>
                      <a:pt x="135" y="59"/>
                    </a:cubicBezTo>
                    <a:cubicBezTo>
                      <a:pt x="123" y="61"/>
                      <a:pt x="112" y="65"/>
                      <a:pt x="102" y="71"/>
                    </a:cubicBezTo>
                    <a:cubicBezTo>
                      <a:pt x="81" y="85"/>
                      <a:pt x="69" y="108"/>
                      <a:pt x="71" y="133"/>
                    </a:cubicBezTo>
                    <a:cubicBezTo>
                      <a:pt x="72" y="147"/>
                      <a:pt x="76" y="160"/>
                      <a:pt x="77" y="174"/>
                    </a:cubicBezTo>
                    <a:cubicBezTo>
                      <a:pt x="77" y="181"/>
                      <a:pt x="75" y="188"/>
                      <a:pt x="75" y="196"/>
                    </a:cubicBezTo>
                    <a:cubicBezTo>
                      <a:pt x="74" y="198"/>
                      <a:pt x="74" y="201"/>
                      <a:pt x="74" y="203"/>
                    </a:cubicBezTo>
                    <a:cubicBezTo>
                      <a:pt x="74" y="203"/>
                      <a:pt x="73" y="203"/>
                      <a:pt x="73" y="203"/>
                    </a:cubicBezTo>
                    <a:cubicBezTo>
                      <a:pt x="62" y="207"/>
                      <a:pt x="52" y="199"/>
                      <a:pt x="47" y="190"/>
                    </a:cubicBezTo>
                    <a:cubicBezTo>
                      <a:pt x="47" y="186"/>
                      <a:pt x="47" y="182"/>
                      <a:pt x="47" y="178"/>
                    </a:cubicBezTo>
                    <a:close/>
                    <a:moveTo>
                      <a:pt x="146" y="41"/>
                    </a:moveTo>
                    <a:cubicBezTo>
                      <a:pt x="147" y="41"/>
                      <a:pt x="149" y="41"/>
                      <a:pt x="149" y="41"/>
                    </a:cubicBezTo>
                    <a:cubicBezTo>
                      <a:pt x="148" y="41"/>
                      <a:pt x="147" y="41"/>
                      <a:pt x="146" y="41"/>
                    </a:cubicBezTo>
                    <a:close/>
                    <a:moveTo>
                      <a:pt x="148" y="33"/>
                    </a:moveTo>
                    <a:cubicBezTo>
                      <a:pt x="149" y="36"/>
                      <a:pt x="149" y="39"/>
                      <a:pt x="150" y="42"/>
                    </a:cubicBezTo>
                    <a:cubicBezTo>
                      <a:pt x="150" y="42"/>
                      <a:pt x="149" y="41"/>
                      <a:pt x="149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49" y="40"/>
                      <a:pt x="147" y="40"/>
                      <a:pt x="146" y="40"/>
                    </a:cubicBezTo>
                    <a:cubicBezTo>
                      <a:pt x="145" y="40"/>
                      <a:pt x="145" y="40"/>
                      <a:pt x="144" y="41"/>
                    </a:cubicBezTo>
                    <a:cubicBezTo>
                      <a:pt x="144" y="41"/>
                      <a:pt x="143" y="40"/>
                      <a:pt x="143" y="40"/>
                    </a:cubicBezTo>
                    <a:cubicBezTo>
                      <a:pt x="143" y="40"/>
                      <a:pt x="144" y="40"/>
                      <a:pt x="144" y="40"/>
                    </a:cubicBezTo>
                    <a:cubicBezTo>
                      <a:pt x="146" y="39"/>
                      <a:pt x="148" y="39"/>
                      <a:pt x="149" y="37"/>
                    </a:cubicBezTo>
                    <a:cubicBezTo>
                      <a:pt x="149" y="37"/>
                      <a:pt x="149" y="37"/>
                      <a:pt x="148" y="37"/>
                    </a:cubicBezTo>
                    <a:cubicBezTo>
                      <a:pt x="145" y="35"/>
                      <a:pt x="142" y="38"/>
                      <a:pt x="139" y="38"/>
                    </a:cubicBezTo>
                    <a:cubicBezTo>
                      <a:pt x="142" y="37"/>
                      <a:pt x="145" y="36"/>
                      <a:pt x="147" y="34"/>
                    </a:cubicBezTo>
                    <a:cubicBezTo>
                      <a:pt x="147" y="34"/>
                      <a:pt x="147" y="34"/>
                      <a:pt x="147" y="34"/>
                    </a:cubicBezTo>
                    <a:cubicBezTo>
                      <a:pt x="144" y="33"/>
                      <a:pt x="142" y="34"/>
                      <a:pt x="139" y="35"/>
                    </a:cubicBezTo>
                    <a:cubicBezTo>
                      <a:pt x="141" y="34"/>
                      <a:pt x="144" y="33"/>
                      <a:pt x="145" y="30"/>
                    </a:cubicBezTo>
                    <a:cubicBezTo>
                      <a:pt x="146" y="31"/>
                      <a:pt x="147" y="32"/>
                      <a:pt x="148" y="33"/>
                    </a:cubicBezTo>
                    <a:close/>
                    <a:moveTo>
                      <a:pt x="138" y="28"/>
                    </a:moveTo>
                    <a:cubicBezTo>
                      <a:pt x="137" y="28"/>
                      <a:pt x="136" y="29"/>
                      <a:pt x="135" y="28"/>
                    </a:cubicBezTo>
                    <a:cubicBezTo>
                      <a:pt x="135" y="28"/>
                      <a:pt x="135" y="28"/>
                      <a:pt x="134" y="28"/>
                    </a:cubicBezTo>
                    <a:cubicBezTo>
                      <a:pt x="136" y="28"/>
                      <a:pt x="137" y="28"/>
                      <a:pt x="138" y="28"/>
                    </a:cubicBezTo>
                    <a:cubicBezTo>
                      <a:pt x="138" y="28"/>
                      <a:pt x="138" y="28"/>
                      <a:pt x="138" y="28"/>
                    </a:cubicBezTo>
                    <a:close/>
                    <a:moveTo>
                      <a:pt x="118" y="11"/>
                    </a:moveTo>
                    <a:cubicBezTo>
                      <a:pt x="118" y="11"/>
                      <a:pt x="119" y="11"/>
                      <a:pt x="119" y="11"/>
                    </a:cubicBezTo>
                    <a:cubicBezTo>
                      <a:pt x="116" y="12"/>
                      <a:pt x="113" y="13"/>
                      <a:pt x="111" y="14"/>
                    </a:cubicBezTo>
                    <a:cubicBezTo>
                      <a:pt x="108" y="15"/>
                      <a:pt x="106" y="16"/>
                      <a:pt x="104" y="17"/>
                    </a:cubicBezTo>
                    <a:cubicBezTo>
                      <a:pt x="104" y="17"/>
                      <a:pt x="102" y="18"/>
                      <a:pt x="101" y="18"/>
                    </a:cubicBezTo>
                    <a:cubicBezTo>
                      <a:pt x="101" y="18"/>
                      <a:pt x="101" y="18"/>
                      <a:pt x="101" y="17"/>
                    </a:cubicBezTo>
                    <a:cubicBezTo>
                      <a:pt x="106" y="14"/>
                      <a:pt x="113" y="13"/>
                      <a:pt x="117" y="10"/>
                    </a:cubicBezTo>
                    <a:cubicBezTo>
                      <a:pt x="117" y="10"/>
                      <a:pt x="117" y="9"/>
                      <a:pt x="117" y="9"/>
                    </a:cubicBezTo>
                    <a:cubicBezTo>
                      <a:pt x="118" y="10"/>
                      <a:pt x="118" y="10"/>
                      <a:pt x="118" y="11"/>
                    </a:cubicBezTo>
                    <a:close/>
                    <a:moveTo>
                      <a:pt x="108" y="8"/>
                    </a:moveTo>
                    <a:cubicBezTo>
                      <a:pt x="110" y="7"/>
                      <a:pt x="112" y="7"/>
                      <a:pt x="114" y="7"/>
                    </a:cubicBezTo>
                    <a:cubicBezTo>
                      <a:pt x="111" y="8"/>
                      <a:pt x="109" y="10"/>
                      <a:pt x="106" y="10"/>
                    </a:cubicBezTo>
                    <a:cubicBezTo>
                      <a:pt x="107" y="9"/>
                      <a:pt x="108" y="9"/>
                      <a:pt x="108" y="8"/>
                    </a:cubicBezTo>
                    <a:close/>
                    <a:moveTo>
                      <a:pt x="90" y="50"/>
                    </a:moveTo>
                    <a:cubicBezTo>
                      <a:pt x="90" y="50"/>
                      <a:pt x="91" y="50"/>
                      <a:pt x="91" y="50"/>
                    </a:cubicBezTo>
                    <a:cubicBezTo>
                      <a:pt x="85" y="53"/>
                      <a:pt x="80" y="56"/>
                      <a:pt x="76" y="59"/>
                    </a:cubicBezTo>
                    <a:cubicBezTo>
                      <a:pt x="75" y="59"/>
                      <a:pt x="75" y="60"/>
                      <a:pt x="75" y="60"/>
                    </a:cubicBezTo>
                    <a:cubicBezTo>
                      <a:pt x="72" y="62"/>
                      <a:pt x="69" y="64"/>
                      <a:pt x="66" y="66"/>
                    </a:cubicBezTo>
                    <a:cubicBezTo>
                      <a:pt x="57" y="71"/>
                      <a:pt x="47" y="75"/>
                      <a:pt x="38" y="81"/>
                    </a:cubicBezTo>
                    <a:cubicBezTo>
                      <a:pt x="39" y="80"/>
                      <a:pt x="41" y="79"/>
                      <a:pt x="41" y="79"/>
                    </a:cubicBezTo>
                    <a:cubicBezTo>
                      <a:pt x="43" y="77"/>
                      <a:pt x="46" y="75"/>
                      <a:pt x="48" y="74"/>
                    </a:cubicBezTo>
                    <a:cubicBezTo>
                      <a:pt x="53" y="70"/>
                      <a:pt x="58" y="67"/>
                      <a:pt x="63" y="64"/>
                    </a:cubicBezTo>
                    <a:cubicBezTo>
                      <a:pt x="71" y="60"/>
                      <a:pt x="80" y="56"/>
                      <a:pt x="87" y="50"/>
                    </a:cubicBezTo>
                    <a:cubicBezTo>
                      <a:pt x="88" y="50"/>
                      <a:pt x="89" y="50"/>
                      <a:pt x="90" y="50"/>
                    </a:cubicBezTo>
                    <a:close/>
                    <a:moveTo>
                      <a:pt x="74" y="53"/>
                    </a:moveTo>
                    <a:cubicBezTo>
                      <a:pt x="65" y="57"/>
                      <a:pt x="56" y="62"/>
                      <a:pt x="47" y="67"/>
                    </a:cubicBezTo>
                    <a:cubicBezTo>
                      <a:pt x="47" y="67"/>
                      <a:pt x="48" y="67"/>
                      <a:pt x="48" y="66"/>
                    </a:cubicBezTo>
                    <a:cubicBezTo>
                      <a:pt x="55" y="60"/>
                      <a:pt x="65" y="56"/>
                      <a:pt x="74" y="53"/>
                    </a:cubicBezTo>
                    <a:close/>
                    <a:moveTo>
                      <a:pt x="6" y="259"/>
                    </a:moveTo>
                    <a:cubicBezTo>
                      <a:pt x="4" y="256"/>
                      <a:pt x="3" y="253"/>
                      <a:pt x="3" y="250"/>
                    </a:cubicBezTo>
                    <a:cubicBezTo>
                      <a:pt x="13" y="245"/>
                      <a:pt x="21" y="238"/>
                      <a:pt x="31" y="233"/>
                    </a:cubicBezTo>
                    <a:cubicBezTo>
                      <a:pt x="27" y="235"/>
                      <a:pt x="23" y="239"/>
                      <a:pt x="19" y="242"/>
                    </a:cubicBezTo>
                    <a:cubicBezTo>
                      <a:pt x="15" y="247"/>
                      <a:pt x="9" y="251"/>
                      <a:pt x="4" y="254"/>
                    </a:cubicBezTo>
                    <a:cubicBezTo>
                      <a:pt x="4" y="254"/>
                      <a:pt x="4" y="255"/>
                      <a:pt x="4" y="255"/>
                    </a:cubicBezTo>
                    <a:cubicBezTo>
                      <a:pt x="8" y="253"/>
                      <a:pt x="12" y="251"/>
                      <a:pt x="16" y="248"/>
                    </a:cubicBezTo>
                    <a:cubicBezTo>
                      <a:pt x="12" y="251"/>
                      <a:pt x="9" y="254"/>
                      <a:pt x="5" y="257"/>
                    </a:cubicBezTo>
                    <a:cubicBezTo>
                      <a:pt x="5" y="257"/>
                      <a:pt x="5" y="258"/>
                      <a:pt x="6" y="257"/>
                    </a:cubicBezTo>
                    <a:cubicBezTo>
                      <a:pt x="10" y="257"/>
                      <a:pt x="14" y="253"/>
                      <a:pt x="17" y="251"/>
                    </a:cubicBezTo>
                    <a:cubicBezTo>
                      <a:pt x="19" y="250"/>
                      <a:pt x="21" y="248"/>
                      <a:pt x="23" y="247"/>
                    </a:cubicBezTo>
                    <a:cubicBezTo>
                      <a:pt x="21" y="248"/>
                      <a:pt x="20" y="249"/>
                      <a:pt x="18" y="251"/>
                    </a:cubicBezTo>
                    <a:cubicBezTo>
                      <a:pt x="15" y="254"/>
                      <a:pt x="10" y="256"/>
                      <a:pt x="7" y="260"/>
                    </a:cubicBezTo>
                    <a:cubicBezTo>
                      <a:pt x="7" y="260"/>
                      <a:pt x="7" y="261"/>
                      <a:pt x="8" y="261"/>
                    </a:cubicBezTo>
                    <a:cubicBezTo>
                      <a:pt x="16" y="256"/>
                      <a:pt x="23" y="251"/>
                      <a:pt x="31" y="245"/>
                    </a:cubicBezTo>
                    <a:cubicBezTo>
                      <a:pt x="29" y="247"/>
                      <a:pt x="24" y="251"/>
                      <a:pt x="21" y="253"/>
                    </a:cubicBezTo>
                    <a:cubicBezTo>
                      <a:pt x="17" y="256"/>
                      <a:pt x="15" y="260"/>
                      <a:pt x="11" y="263"/>
                    </a:cubicBezTo>
                    <a:cubicBezTo>
                      <a:pt x="10" y="263"/>
                      <a:pt x="11" y="264"/>
                      <a:pt x="11" y="264"/>
                    </a:cubicBezTo>
                    <a:cubicBezTo>
                      <a:pt x="14" y="263"/>
                      <a:pt x="16" y="261"/>
                      <a:pt x="19" y="259"/>
                    </a:cubicBezTo>
                    <a:cubicBezTo>
                      <a:pt x="22" y="256"/>
                      <a:pt x="26" y="254"/>
                      <a:pt x="30" y="251"/>
                    </a:cubicBezTo>
                    <a:cubicBezTo>
                      <a:pt x="31" y="250"/>
                      <a:pt x="34" y="248"/>
                      <a:pt x="31" y="251"/>
                    </a:cubicBezTo>
                    <a:cubicBezTo>
                      <a:pt x="29" y="252"/>
                      <a:pt x="28" y="254"/>
                      <a:pt x="26" y="255"/>
                    </a:cubicBezTo>
                    <a:cubicBezTo>
                      <a:pt x="22" y="259"/>
                      <a:pt x="18" y="262"/>
                      <a:pt x="14" y="266"/>
                    </a:cubicBezTo>
                    <a:cubicBezTo>
                      <a:pt x="14" y="266"/>
                      <a:pt x="14" y="266"/>
                      <a:pt x="14" y="266"/>
                    </a:cubicBezTo>
                    <a:cubicBezTo>
                      <a:pt x="11" y="265"/>
                      <a:pt x="8" y="262"/>
                      <a:pt x="6" y="259"/>
                    </a:cubicBezTo>
                    <a:close/>
                    <a:moveTo>
                      <a:pt x="33" y="285"/>
                    </a:moveTo>
                    <a:cubicBezTo>
                      <a:pt x="23" y="286"/>
                      <a:pt x="19" y="278"/>
                      <a:pt x="16" y="269"/>
                    </a:cubicBezTo>
                    <a:cubicBezTo>
                      <a:pt x="18" y="269"/>
                      <a:pt x="19" y="269"/>
                      <a:pt x="21" y="269"/>
                    </a:cubicBezTo>
                    <a:cubicBezTo>
                      <a:pt x="22" y="269"/>
                      <a:pt x="24" y="269"/>
                      <a:pt x="25" y="268"/>
                    </a:cubicBezTo>
                    <a:cubicBezTo>
                      <a:pt x="24" y="272"/>
                      <a:pt x="26" y="276"/>
                      <a:pt x="30" y="279"/>
                    </a:cubicBezTo>
                    <a:cubicBezTo>
                      <a:pt x="33" y="282"/>
                      <a:pt x="39" y="282"/>
                      <a:pt x="43" y="284"/>
                    </a:cubicBezTo>
                    <a:cubicBezTo>
                      <a:pt x="43" y="284"/>
                      <a:pt x="43" y="284"/>
                      <a:pt x="43" y="284"/>
                    </a:cubicBezTo>
                    <a:cubicBezTo>
                      <a:pt x="43" y="285"/>
                      <a:pt x="43" y="285"/>
                      <a:pt x="43" y="285"/>
                    </a:cubicBezTo>
                    <a:cubicBezTo>
                      <a:pt x="40" y="285"/>
                      <a:pt x="36" y="285"/>
                      <a:pt x="33" y="285"/>
                    </a:cubicBezTo>
                    <a:close/>
                    <a:moveTo>
                      <a:pt x="61" y="304"/>
                    </a:moveTo>
                    <a:cubicBezTo>
                      <a:pt x="56" y="299"/>
                      <a:pt x="54" y="292"/>
                      <a:pt x="49" y="287"/>
                    </a:cubicBezTo>
                    <a:cubicBezTo>
                      <a:pt x="48" y="286"/>
                      <a:pt x="47" y="285"/>
                      <a:pt x="47" y="284"/>
                    </a:cubicBezTo>
                    <a:cubicBezTo>
                      <a:pt x="47" y="284"/>
                      <a:pt x="47" y="284"/>
                      <a:pt x="46" y="284"/>
                    </a:cubicBezTo>
                    <a:cubicBezTo>
                      <a:pt x="46" y="283"/>
                      <a:pt x="45" y="283"/>
                      <a:pt x="45" y="282"/>
                    </a:cubicBezTo>
                    <a:cubicBezTo>
                      <a:pt x="45" y="282"/>
                      <a:pt x="45" y="282"/>
                      <a:pt x="45" y="282"/>
                    </a:cubicBezTo>
                    <a:cubicBezTo>
                      <a:pt x="42" y="279"/>
                      <a:pt x="42" y="275"/>
                      <a:pt x="41" y="272"/>
                    </a:cubicBezTo>
                    <a:cubicBezTo>
                      <a:pt x="42" y="256"/>
                      <a:pt x="43" y="241"/>
                      <a:pt x="44" y="225"/>
                    </a:cubicBezTo>
                    <a:cubicBezTo>
                      <a:pt x="45" y="215"/>
                      <a:pt x="46" y="205"/>
                      <a:pt x="47" y="195"/>
                    </a:cubicBezTo>
                    <a:cubicBezTo>
                      <a:pt x="53" y="203"/>
                      <a:pt x="63" y="209"/>
                      <a:pt x="74" y="206"/>
                    </a:cubicBezTo>
                    <a:cubicBezTo>
                      <a:pt x="74" y="206"/>
                      <a:pt x="74" y="206"/>
                      <a:pt x="74" y="206"/>
                    </a:cubicBezTo>
                    <a:cubicBezTo>
                      <a:pt x="74" y="210"/>
                      <a:pt x="74" y="215"/>
                      <a:pt x="74" y="219"/>
                    </a:cubicBezTo>
                    <a:cubicBezTo>
                      <a:pt x="74" y="226"/>
                      <a:pt x="74" y="233"/>
                      <a:pt x="73" y="241"/>
                    </a:cubicBezTo>
                    <a:cubicBezTo>
                      <a:pt x="72" y="248"/>
                      <a:pt x="70" y="255"/>
                      <a:pt x="70" y="263"/>
                    </a:cubicBezTo>
                    <a:cubicBezTo>
                      <a:pt x="70" y="272"/>
                      <a:pt x="72" y="281"/>
                      <a:pt x="77" y="289"/>
                    </a:cubicBezTo>
                    <a:cubicBezTo>
                      <a:pt x="78" y="291"/>
                      <a:pt x="79" y="292"/>
                      <a:pt x="80" y="294"/>
                    </a:cubicBezTo>
                    <a:cubicBezTo>
                      <a:pt x="80" y="299"/>
                      <a:pt x="77" y="313"/>
                      <a:pt x="69" y="311"/>
                    </a:cubicBezTo>
                    <a:cubicBezTo>
                      <a:pt x="66" y="309"/>
                      <a:pt x="64" y="307"/>
                      <a:pt x="61" y="304"/>
                    </a:cubicBezTo>
                    <a:close/>
                    <a:moveTo>
                      <a:pt x="207" y="328"/>
                    </a:moveTo>
                    <a:cubicBezTo>
                      <a:pt x="197" y="330"/>
                      <a:pt x="187" y="329"/>
                      <a:pt x="177" y="328"/>
                    </a:cubicBezTo>
                    <a:cubicBezTo>
                      <a:pt x="167" y="327"/>
                      <a:pt x="156" y="327"/>
                      <a:pt x="146" y="327"/>
                    </a:cubicBezTo>
                    <a:cubicBezTo>
                      <a:pt x="130" y="327"/>
                      <a:pt x="114" y="327"/>
                      <a:pt x="98" y="324"/>
                    </a:cubicBezTo>
                    <a:cubicBezTo>
                      <a:pt x="89" y="322"/>
                      <a:pt x="80" y="319"/>
                      <a:pt x="73" y="314"/>
                    </a:cubicBezTo>
                    <a:cubicBezTo>
                      <a:pt x="79" y="312"/>
                      <a:pt x="82" y="303"/>
                      <a:pt x="83" y="297"/>
                    </a:cubicBezTo>
                    <a:cubicBezTo>
                      <a:pt x="97" y="312"/>
                      <a:pt x="121" y="318"/>
                      <a:pt x="142" y="319"/>
                    </a:cubicBezTo>
                    <a:cubicBezTo>
                      <a:pt x="179" y="320"/>
                      <a:pt x="214" y="312"/>
                      <a:pt x="248" y="296"/>
                    </a:cubicBezTo>
                    <a:cubicBezTo>
                      <a:pt x="238" y="312"/>
                      <a:pt x="224" y="324"/>
                      <a:pt x="207" y="32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9" name="Freeform 94"/>
              <p:cNvSpPr>
                <a:spLocks noEditPoints="1"/>
              </p:cNvSpPr>
              <p:nvPr/>
            </p:nvSpPr>
            <p:spPr bwMode="auto">
              <a:xfrm>
                <a:off x="2794679" y="1388150"/>
                <a:ext cx="278652" cy="313073"/>
              </a:xfrm>
              <a:custGeom>
                <a:avLst/>
                <a:gdLst>
                  <a:gd name="T0" fmla="*/ 10 w 144"/>
                  <a:gd name="T1" fmla="*/ 123 h 161"/>
                  <a:gd name="T2" fmla="*/ 53 w 144"/>
                  <a:gd name="T3" fmla="*/ 122 h 161"/>
                  <a:gd name="T4" fmla="*/ 64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5 h 161"/>
                  <a:gd name="T14" fmla="*/ 141 w 144"/>
                  <a:gd name="T15" fmla="*/ 49 h 161"/>
                  <a:gd name="T16" fmla="*/ 97 w 144"/>
                  <a:gd name="T17" fmla="*/ 49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9 h 161"/>
                  <a:gd name="T26" fmla="*/ 24 w 144"/>
                  <a:gd name="T27" fmla="*/ 91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1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8 h 161"/>
                  <a:gd name="T48" fmla="*/ 75 w 144"/>
                  <a:gd name="T49" fmla="*/ 109 h 161"/>
                  <a:gd name="T50" fmla="*/ 54 w 144"/>
                  <a:gd name="T51" fmla="*/ 98 h 161"/>
                  <a:gd name="T52" fmla="*/ 54 w 144"/>
                  <a:gd name="T53" fmla="*/ 69 h 161"/>
                  <a:gd name="T54" fmla="*/ 72 w 144"/>
                  <a:gd name="T55" fmla="*/ 59 h 161"/>
                  <a:gd name="T56" fmla="*/ 54 w 144"/>
                  <a:gd name="T57" fmla="*/ 69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4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5 w 144"/>
                  <a:gd name="T69" fmla="*/ 118 h 161"/>
                  <a:gd name="T70" fmla="*/ 87 w 144"/>
                  <a:gd name="T71" fmla="*/ 107 h 161"/>
                  <a:gd name="T72" fmla="*/ 72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5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4 h 161"/>
                  <a:gd name="T84" fmla="*/ 112 w 144"/>
                  <a:gd name="T85" fmla="*/ 47 h 161"/>
                  <a:gd name="T86" fmla="*/ 133 w 144"/>
                  <a:gd name="T87" fmla="*/ 68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50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2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100 h 161"/>
                  <a:gd name="T108" fmla="*/ 45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3"/>
                    </a:cubicBezTo>
                    <a:cubicBezTo>
                      <a:pt x="13" y="127"/>
                      <a:pt x="20" y="127"/>
                      <a:pt x="25" y="127"/>
                    </a:cubicBezTo>
                    <a:cubicBezTo>
                      <a:pt x="35" y="127"/>
                      <a:pt x="44" y="125"/>
                      <a:pt x="53" y="122"/>
                    </a:cubicBezTo>
                    <a:cubicBezTo>
                      <a:pt x="54" y="123"/>
                      <a:pt x="54" y="124"/>
                      <a:pt x="54" y="125"/>
                    </a:cubicBezTo>
                    <a:cubicBezTo>
                      <a:pt x="56" y="134"/>
                      <a:pt x="59" y="144"/>
                      <a:pt x="64" y="152"/>
                    </a:cubicBezTo>
                    <a:cubicBezTo>
                      <a:pt x="66" y="157"/>
                      <a:pt x="71" y="161"/>
                      <a:pt x="76" y="160"/>
                    </a:cubicBezTo>
                    <a:cubicBezTo>
                      <a:pt x="82" y="160"/>
                      <a:pt x="86" y="154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6"/>
                      <a:pt x="121" y="128"/>
                      <a:pt x="131" y="127"/>
                    </a:cubicBezTo>
                    <a:cubicBezTo>
                      <a:pt x="136" y="126"/>
                      <a:pt x="141" y="124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2" y="95"/>
                      <a:pt x="126" y="90"/>
                      <a:pt x="120" y="85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4"/>
                      <a:pt x="141" y="49"/>
                    </a:cubicBezTo>
                    <a:cubicBezTo>
                      <a:pt x="138" y="44"/>
                      <a:pt x="130" y="43"/>
                      <a:pt x="125" y="43"/>
                    </a:cubicBezTo>
                    <a:cubicBezTo>
                      <a:pt x="115" y="43"/>
                      <a:pt x="106" y="46"/>
                      <a:pt x="97" y="49"/>
                    </a:cubicBezTo>
                    <a:cubicBezTo>
                      <a:pt x="96" y="46"/>
                      <a:pt x="96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8" y="11"/>
                      <a:pt x="64" y="17"/>
                      <a:pt x="62" y="21"/>
                    </a:cubicBezTo>
                    <a:cubicBezTo>
                      <a:pt x="57" y="29"/>
                      <a:pt x="55" y="39"/>
                      <a:pt x="53" y="49"/>
                    </a:cubicBezTo>
                    <a:cubicBezTo>
                      <a:pt x="49" y="47"/>
                      <a:pt x="44" y="46"/>
                      <a:pt x="40" y="45"/>
                    </a:cubicBezTo>
                    <a:cubicBezTo>
                      <a:pt x="32" y="43"/>
                      <a:pt x="23" y="42"/>
                      <a:pt x="15" y="44"/>
                    </a:cubicBezTo>
                    <a:cubicBezTo>
                      <a:pt x="3" y="48"/>
                      <a:pt x="9" y="61"/>
                      <a:pt x="14" y="69"/>
                    </a:cubicBezTo>
                    <a:cubicBezTo>
                      <a:pt x="19" y="75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1"/>
                    </a:cubicBezTo>
                    <a:cubicBezTo>
                      <a:pt x="18" y="96"/>
                      <a:pt x="12" y="103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90" y="140"/>
                      <a:pt x="87" y="149"/>
                      <a:pt x="80" y="155"/>
                    </a:cubicBezTo>
                    <a:cubicBezTo>
                      <a:pt x="74" y="161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7" y="123"/>
                    </a:cubicBezTo>
                    <a:cubicBezTo>
                      <a:pt x="56" y="122"/>
                      <a:pt x="56" y="122"/>
                      <a:pt x="56" y="121"/>
                    </a:cubicBezTo>
                    <a:cubicBezTo>
                      <a:pt x="63" y="119"/>
                      <a:pt x="69" y="116"/>
                      <a:pt x="75" y="113"/>
                    </a:cubicBezTo>
                    <a:cubicBezTo>
                      <a:pt x="81" y="116"/>
                      <a:pt x="88" y="118"/>
                      <a:pt x="94" y="120"/>
                    </a:cubicBezTo>
                    <a:cubicBezTo>
                      <a:pt x="93" y="124"/>
                      <a:pt x="93" y="128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9"/>
                      <a:pt x="50" y="92"/>
                      <a:pt x="51" y="96"/>
                    </a:cubicBezTo>
                    <a:cubicBezTo>
                      <a:pt x="45" y="93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7" y="84"/>
                    </a:cubicBezTo>
                    <a:cubicBezTo>
                      <a:pt x="41" y="80"/>
                      <a:pt x="46" y="77"/>
                      <a:pt x="51" y="74"/>
                    </a:cubicBezTo>
                    <a:cubicBezTo>
                      <a:pt x="50" y="78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1"/>
                      <a:pt x="53" y="76"/>
                      <a:pt x="54" y="72"/>
                    </a:cubicBezTo>
                    <a:cubicBezTo>
                      <a:pt x="60" y="68"/>
                      <a:pt x="68" y="64"/>
                      <a:pt x="75" y="60"/>
                    </a:cubicBezTo>
                    <a:cubicBezTo>
                      <a:pt x="82" y="64"/>
                      <a:pt x="90" y="68"/>
                      <a:pt x="97" y="72"/>
                    </a:cubicBezTo>
                    <a:cubicBezTo>
                      <a:pt x="97" y="81"/>
                      <a:pt x="97" y="89"/>
                      <a:pt x="97" y="98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2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4" y="98"/>
                    </a:cubicBezTo>
                    <a:cubicBezTo>
                      <a:pt x="53" y="94"/>
                      <a:pt x="53" y="89"/>
                      <a:pt x="53" y="85"/>
                    </a:cubicBezTo>
                    <a:close/>
                    <a:moveTo>
                      <a:pt x="54" y="69"/>
                    </a:moveTo>
                    <a:cubicBezTo>
                      <a:pt x="54" y="63"/>
                      <a:pt x="55" y="58"/>
                      <a:pt x="56" y="53"/>
                    </a:cubicBezTo>
                    <a:cubicBezTo>
                      <a:pt x="61" y="54"/>
                      <a:pt x="67" y="56"/>
                      <a:pt x="72" y="59"/>
                    </a:cubicBezTo>
                    <a:cubicBezTo>
                      <a:pt x="66" y="62"/>
                      <a:pt x="60" y="65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8"/>
                      <a:pt x="96" y="63"/>
                      <a:pt x="96" y="69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100" y="76"/>
                      <a:pt x="100" y="75"/>
                      <a:pt x="99" y="74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3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7" y="101"/>
                    </a:cubicBezTo>
                    <a:cubicBezTo>
                      <a:pt x="96" y="107"/>
                      <a:pt x="95" y="112"/>
                      <a:pt x="95" y="118"/>
                    </a:cubicBezTo>
                    <a:cubicBezTo>
                      <a:pt x="89" y="116"/>
                      <a:pt x="84" y="113"/>
                      <a:pt x="78" y="111"/>
                    </a:cubicBezTo>
                    <a:cubicBezTo>
                      <a:pt x="81" y="110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10"/>
                      <a:pt x="72" y="111"/>
                    </a:cubicBezTo>
                    <a:cubicBezTo>
                      <a:pt x="66" y="113"/>
                      <a:pt x="61" y="116"/>
                      <a:pt x="56" y="118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5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2"/>
                      <a:pt x="98" y="119"/>
                    </a:cubicBezTo>
                    <a:cubicBezTo>
                      <a:pt x="98" y="119"/>
                      <a:pt x="98" y="119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6" y="96"/>
                      <a:pt x="112" y="91"/>
                      <a:pt x="117" y="87"/>
                    </a:cubicBezTo>
                    <a:cubicBezTo>
                      <a:pt x="120" y="89"/>
                      <a:pt x="123" y="91"/>
                      <a:pt x="125" y="94"/>
                    </a:cubicBezTo>
                    <a:cubicBezTo>
                      <a:pt x="131" y="99"/>
                      <a:pt x="138" y="106"/>
                      <a:pt x="139" y="115"/>
                    </a:cubicBezTo>
                    <a:close/>
                    <a:moveTo>
                      <a:pt x="112" y="47"/>
                    </a:moveTo>
                    <a:cubicBezTo>
                      <a:pt x="120" y="46"/>
                      <a:pt x="131" y="44"/>
                      <a:pt x="138" y="49"/>
                    </a:cubicBezTo>
                    <a:cubicBezTo>
                      <a:pt x="143" y="54"/>
                      <a:pt x="136" y="64"/>
                      <a:pt x="133" y="68"/>
                    </a:cubicBezTo>
                    <a:cubicBezTo>
                      <a:pt x="129" y="73"/>
                      <a:pt x="124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8"/>
                      <a:pt x="97" y="51"/>
                    </a:cubicBezTo>
                    <a:cubicBezTo>
                      <a:pt x="102" y="50"/>
                      <a:pt x="107" y="49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40"/>
                      <a:pt x="94" y="47"/>
                    </a:cubicBezTo>
                    <a:cubicBezTo>
                      <a:pt x="94" y="48"/>
                      <a:pt x="94" y="49"/>
                      <a:pt x="94" y="50"/>
                    </a:cubicBezTo>
                    <a:cubicBezTo>
                      <a:pt x="94" y="50"/>
                      <a:pt x="93" y="50"/>
                      <a:pt x="93" y="50"/>
                    </a:cubicBezTo>
                    <a:cubicBezTo>
                      <a:pt x="87" y="52"/>
                      <a:pt x="81" y="55"/>
                      <a:pt x="75" y="57"/>
                    </a:cubicBezTo>
                    <a:cubicBezTo>
                      <a:pt x="69" y="54"/>
                      <a:pt x="63" y="52"/>
                      <a:pt x="56" y="50"/>
                    </a:cubicBezTo>
                    <a:cubicBezTo>
                      <a:pt x="57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8"/>
                      <a:pt x="12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1"/>
                    </a:cubicBezTo>
                    <a:cubicBezTo>
                      <a:pt x="44" y="74"/>
                      <a:pt x="38" y="79"/>
                      <a:pt x="33" y="83"/>
                    </a:cubicBezTo>
                    <a:cubicBezTo>
                      <a:pt x="32" y="82"/>
                      <a:pt x="31" y="82"/>
                      <a:pt x="30" y="81"/>
                    </a:cubicBezTo>
                    <a:close/>
                    <a:moveTo>
                      <a:pt x="51" y="100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5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2"/>
                      <a:pt x="45" y="96"/>
                      <a:pt x="51" y="10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0" name="Freeform 95"/>
              <p:cNvSpPr/>
              <p:nvPr/>
            </p:nvSpPr>
            <p:spPr bwMode="auto">
              <a:xfrm>
                <a:off x="1585901" y="2876795"/>
                <a:ext cx="70483" cy="188500"/>
              </a:xfrm>
              <a:custGeom>
                <a:avLst/>
                <a:gdLst>
                  <a:gd name="T0" fmla="*/ 3 w 36"/>
                  <a:gd name="T1" fmla="*/ 54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3 h 97"/>
                  <a:gd name="T12" fmla="*/ 24 w 36"/>
                  <a:gd name="T13" fmla="*/ 91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8 h 97"/>
                  <a:gd name="T20" fmla="*/ 16 w 36"/>
                  <a:gd name="T21" fmla="*/ 34 h 97"/>
                  <a:gd name="T22" fmla="*/ 25 w 36"/>
                  <a:gd name="T23" fmla="*/ 39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0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5 h 97"/>
                  <a:gd name="T40" fmla="*/ 34 w 36"/>
                  <a:gd name="T41" fmla="*/ 73 h 97"/>
                  <a:gd name="T42" fmla="*/ 36 w 36"/>
                  <a:gd name="T43" fmla="*/ 33 h 97"/>
                  <a:gd name="T44" fmla="*/ 27 w 36"/>
                  <a:gd name="T45" fmla="*/ 5 h 97"/>
                  <a:gd name="T46" fmla="*/ 7 w 36"/>
                  <a:gd name="T47" fmla="*/ 14 h 97"/>
                  <a:gd name="T48" fmla="*/ 3 w 36"/>
                  <a:gd name="T49" fmla="*/ 31 h 97"/>
                  <a:gd name="T50" fmla="*/ 1 w 36"/>
                  <a:gd name="T51" fmla="*/ 54 h 97"/>
                  <a:gd name="T52" fmla="*/ 3 w 36"/>
                  <a:gd name="T53" fmla="*/ 5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4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1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1"/>
                      <a:pt x="31" y="67"/>
                      <a:pt x="31" y="73"/>
                    </a:cubicBezTo>
                    <a:cubicBezTo>
                      <a:pt x="30" y="80"/>
                      <a:pt x="30" y="88"/>
                      <a:pt x="24" y="91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8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39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5" y="55"/>
                      <a:pt x="25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5"/>
                      <a:pt x="28" y="48"/>
                    </a:cubicBezTo>
                    <a:cubicBezTo>
                      <a:pt x="28" y="42"/>
                      <a:pt x="29" y="32"/>
                      <a:pt x="21" y="30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9" y="55"/>
                      <a:pt x="9" y="65"/>
                      <a:pt x="10" y="76"/>
                    </a:cubicBezTo>
                    <a:cubicBezTo>
                      <a:pt x="11" y="82"/>
                      <a:pt x="11" y="95"/>
                      <a:pt x="20" y="95"/>
                    </a:cubicBezTo>
                    <a:cubicBezTo>
                      <a:pt x="31" y="95"/>
                      <a:pt x="33" y="82"/>
                      <a:pt x="34" y="73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6" y="23"/>
                      <a:pt x="36" y="11"/>
                      <a:pt x="27" y="5"/>
                    </a:cubicBezTo>
                    <a:cubicBezTo>
                      <a:pt x="19" y="0"/>
                      <a:pt x="11" y="8"/>
                      <a:pt x="7" y="14"/>
                    </a:cubicBezTo>
                    <a:cubicBezTo>
                      <a:pt x="4" y="19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1" name="Freeform 98"/>
              <p:cNvSpPr/>
              <p:nvPr/>
            </p:nvSpPr>
            <p:spPr bwMode="auto">
              <a:xfrm>
                <a:off x="1918775" y="1090592"/>
                <a:ext cx="69663" cy="188500"/>
              </a:xfrm>
              <a:custGeom>
                <a:avLst/>
                <a:gdLst>
                  <a:gd name="T0" fmla="*/ 3 w 36"/>
                  <a:gd name="T1" fmla="*/ 55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4 h 97"/>
                  <a:gd name="T12" fmla="*/ 24 w 36"/>
                  <a:gd name="T13" fmla="*/ 92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9 h 97"/>
                  <a:gd name="T20" fmla="*/ 16 w 36"/>
                  <a:gd name="T21" fmla="*/ 34 h 97"/>
                  <a:gd name="T22" fmla="*/ 25 w 36"/>
                  <a:gd name="T23" fmla="*/ 40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1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6 h 97"/>
                  <a:gd name="T40" fmla="*/ 34 w 36"/>
                  <a:gd name="T41" fmla="*/ 74 h 97"/>
                  <a:gd name="T42" fmla="*/ 36 w 36"/>
                  <a:gd name="T43" fmla="*/ 33 h 97"/>
                  <a:gd name="T44" fmla="*/ 27 w 36"/>
                  <a:gd name="T45" fmla="*/ 6 h 97"/>
                  <a:gd name="T46" fmla="*/ 7 w 36"/>
                  <a:gd name="T47" fmla="*/ 15 h 97"/>
                  <a:gd name="T48" fmla="*/ 3 w 36"/>
                  <a:gd name="T49" fmla="*/ 31 h 97"/>
                  <a:gd name="T50" fmla="*/ 1 w 36"/>
                  <a:gd name="T51" fmla="*/ 55 h 97"/>
                  <a:gd name="T52" fmla="*/ 3 w 36"/>
                  <a:gd name="T53" fmla="*/ 5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5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2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2"/>
                      <a:pt x="31" y="68"/>
                      <a:pt x="31" y="74"/>
                    </a:cubicBezTo>
                    <a:cubicBezTo>
                      <a:pt x="30" y="80"/>
                      <a:pt x="30" y="88"/>
                      <a:pt x="24" y="92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9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40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4" y="55"/>
                      <a:pt x="24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6"/>
                      <a:pt x="28" y="48"/>
                    </a:cubicBezTo>
                    <a:cubicBezTo>
                      <a:pt x="28" y="42"/>
                      <a:pt x="29" y="33"/>
                      <a:pt x="21" y="31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8" y="55"/>
                      <a:pt x="9" y="66"/>
                      <a:pt x="10" y="76"/>
                    </a:cubicBezTo>
                    <a:cubicBezTo>
                      <a:pt x="11" y="82"/>
                      <a:pt x="11" y="96"/>
                      <a:pt x="20" y="96"/>
                    </a:cubicBezTo>
                    <a:cubicBezTo>
                      <a:pt x="31" y="96"/>
                      <a:pt x="33" y="82"/>
                      <a:pt x="34" y="74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5" y="23"/>
                      <a:pt x="36" y="12"/>
                      <a:pt x="27" y="6"/>
                    </a:cubicBezTo>
                    <a:cubicBezTo>
                      <a:pt x="19" y="0"/>
                      <a:pt x="11" y="9"/>
                      <a:pt x="7" y="15"/>
                    </a:cubicBezTo>
                    <a:cubicBezTo>
                      <a:pt x="4" y="20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5"/>
                    </a:cubicBezTo>
                    <a:cubicBezTo>
                      <a:pt x="0" y="57"/>
                      <a:pt x="3" y="57"/>
                      <a:pt x="3" y="5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2" name="Freeform 112"/>
              <p:cNvSpPr>
                <a:spLocks noEditPoints="1"/>
              </p:cNvSpPr>
              <p:nvPr/>
            </p:nvSpPr>
            <p:spPr bwMode="auto">
              <a:xfrm>
                <a:off x="1974078" y="1706994"/>
                <a:ext cx="414699" cy="281111"/>
              </a:xfrm>
              <a:custGeom>
                <a:avLst/>
                <a:gdLst>
                  <a:gd name="T0" fmla="*/ 34 w 214"/>
                  <a:gd name="T1" fmla="*/ 86 h 145"/>
                  <a:gd name="T2" fmla="*/ 1 w 214"/>
                  <a:gd name="T3" fmla="*/ 107 h 145"/>
                  <a:gd name="T4" fmla="*/ 22 w 214"/>
                  <a:gd name="T5" fmla="*/ 144 h 145"/>
                  <a:gd name="T6" fmla="*/ 164 w 214"/>
                  <a:gd name="T7" fmla="*/ 66 h 145"/>
                  <a:gd name="T8" fmla="*/ 214 w 214"/>
                  <a:gd name="T9" fmla="*/ 37 h 145"/>
                  <a:gd name="T10" fmla="*/ 190 w 214"/>
                  <a:gd name="T11" fmla="*/ 1 h 145"/>
                  <a:gd name="T12" fmla="*/ 191 w 214"/>
                  <a:gd name="T13" fmla="*/ 24 h 145"/>
                  <a:gd name="T14" fmla="*/ 191 w 214"/>
                  <a:gd name="T15" fmla="*/ 3 h 145"/>
                  <a:gd name="T16" fmla="*/ 116 w 214"/>
                  <a:gd name="T17" fmla="*/ 88 h 145"/>
                  <a:gd name="T18" fmla="*/ 21 w 214"/>
                  <a:gd name="T19" fmla="*/ 141 h 145"/>
                  <a:gd name="T20" fmla="*/ 8 w 214"/>
                  <a:gd name="T21" fmla="*/ 106 h 145"/>
                  <a:gd name="T22" fmla="*/ 10 w 214"/>
                  <a:gd name="T23" fmla="*/ 104 h 145"/>
                  <a:gd name="T24" fmla="*/ 14 w 214"/>
                  <a:gd name="T25" fmla="*/ 101 h 145"/>
                  <a:gd name="T26" fmla="*/ 26 w 214"/>
                  <a:gd name="T27" fmla="*/ 116 h 145"/>
                  <a:gd name="T28" fmla="*/ 22 w 214"/>
                  <a:gd name="T29" fmla="*/ 96 h 145"/>
                  <a:gd name="T30" fmla="*/ 24 w 214"/>
                  <a:gd name="T31" fmla="*/ 95 h 145"/>
                  <a:gd name="T32" fmla="*/ 39 w 214"/>
                  <a:gd name="T33" fmla="*/ 109 h 145"/>
                  <a:gd name="T34" fmla="*/ 42 w 214"/>
                  <a:gd name="T35" fmla="*/ 85 h 145"/>
                  <a:gd name="T36" fmla="*/ 54 w 214"/>
                  <a:gd name="T37" fmla="*/ 101 h 145"/>
                  <a:gd name="T38" fmla="*/ 51 w 214"/>
                  <a:gd name="T39" fmla="*/ 80 h 145"/>
                  <a:gd name="T40" fmla="*/ 60 w 214"/>
                  <a:gd name="T41" fmla="*/ 92 h 145"/>
                  <a:gd name="T42" fmla="*/ 57 w 214"/>
                  <a:gd name="T43" fmla="*/ 77 h 145"/>
                  <a:gd name="T44" fmla="*/ 70 w 214"/>
                  <a:gd name="T45" fmla="*/ 93 h 145"/>
                  <a:gd name="T46" fmla="*/ 66 w 214"/>
                  <a:gd name="T47" fmla="*/ 72 h 145"/>
                  <a:gd name="T48" fmla="*/ 69 w 214"/>
                  <a:gd name="T49" fmla="*/ 70 h 145"/>
                  <a:gd name="T50" fmla="*/ 77 w 214"/>
                  <a:gd name="T51" fmla="*/ 78 h 145"/>
                  <a:gd name="T52" fmla="*/ 79 w 214"/>
                  <a:gd name="T53" fmla="*/ 76 h 145"/>
                  <a:gd name="T54" fmla="*/ 79 w 214"/>
                  <a:gd name="T55" fmla="*/ 64 h 145"/>
                  <a:gd name="T56" fmla="*/ 82 w 214"/>
                  <a:gd name="T57" fmla="*/ 63 h 145"/>
                  <a:gd name="T58" fmla="*/ 96 w 214"/>
                  <a:gd name="T59" fmla="*/ 78 h 145"/>
                  <a:gd name="T60" fmla="*/ 89 w 214"/>
                  <a:gd name="T61" fmla="*/ 59 h 145"/>
                  <a:gd name="T62" fmla="*/ 104 w 214"/>
                  <a:gd name="T63" fmla="*/ 70 h 145"/>
                  <a:gd name="T64" fmla="*/ 100 w 214"/>
                  <a:gd name="T65" fmla="*/ 53 h 145"/>
                  <a:gd name="T66" fmla="*/ 114 w 214"/>
                  <a:gd name="T67" fmla="*/ 70 h 145"/>
                  <a:gd name="T68" fmla="*/ 107 w 214"/>
                  <a:gd name="T69" fmla="*/ 49 h 145"/>
                  <a:gd name="T70" fmla="*/ 121 w 214"/>
                  <a:gd name="T71" fmla="*/ 62 h 145"/>
                  <a:gd name="T72" fmla="*/ 114 w 214"/>
                  <a:gd name="T73" fmla="*/ 45 h 145"/>
                  <a:gd name="T74" fmla="*/ 129 w 214"/>
                  <a:gd name="T75" fmla="*/ 59 h 145"/>
                  <a:gd name="T76" fmla="*/ 124 w 214"/>
                  <a:gd name="T77" fmla="*/ 40 h 145"/>
                  <a:gd name="T78" fmla="*/ 135 w 214"/>
                  <a:gd name="T79" fmla="*/ 54 h 145"/>
                  <a:gd name="T80" fmla="*/ 130 w 214"/>
                  <a:gd name="T81" fmla="*/ 37 h 145"/>
                  <a:gd name="T82" fmla="*/ 144 w 214"/>
                  <a:gd name="T83" fmla="*/ 49 h 145"/>
                  <a:gd name="T84" fmla="*/ 139 w 214"/>
                  <a:gd name="T85" fmla="*/ 32 h 145"/>
                  <a:gd name="T86" fmla="*/ 154 w 214"/>
                  <a:gd name="T87" fmla="*/ 48 h 145"/>
                  <a:gd name="T88" fmla="*/ 154 w 214"/>
                  <a:gd name="T89" fmla="*/ 24 h 145"/>
                  <a:gd name="T90" fmla="*/ 157 w 214"/>
                  <a:gd name="T91" fmla="*/ 23 h 145"/>
                  <a:gd name="T92" fmla="*/ 172 w 214"/>
                  <a:gd name="T93" fmla="*/ 34 h 145"/>
                  <a:gd name="T94" fmla="*/ 172 w 214"/>
                  <a:gd name="T95" fmla="*/ 14 h 145"/>
                  <a:gd name="T96" fmla="*/ 175 w 214"/>
                  <a:gd name="T97" fmla="*/ 13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14" h="145">
                    <a:moveTo>
                      <a:pt x="150" y="23"/>
                    </a:moveTo>
                    <a:cubicBezTo>
                      <a:pt x="136" y="31"/>
                      <a:pt x="122" y="38"/>
                      <a:pt x="108" y="46"/>
                    </a:cubicBezTo>
                    <a:cubicBezTo>
                      <a:pt x="83" y="59"/>
                      <a:pt x="58" y="73"/>
                      <a:pt x="34" y="86"/>
                    </a:cubicBezTo>
                    <a:cubicBezTo>
                      <a:pt x="26" y="91"/>
                      <a:pt x="19" y="95"/>
                      <a:pt x="12" y="99"/>
                    </a:cubicBezTo>
                    <a:cubicBezTo>
                      <a:pt x="9" y="101"/>
                      <a:pt x="5" y="103"/>
                      <a:pt x="2" y="105"/>
                    </a:cubicBezTo>
                    <a:cubicBezTo>
                      <a:pt x="1" y="105"/>
                      <a:pt x="0" y="106"/>
                      <a:pt x="1" y="107"/>
                    </a:cubicBezTo>
                    <a:cubicBezTo>
                      <a:pt x="7" y="119"/>
                      <a:pt x="12" y="131"/>
                      <a:pt x="18" y="143"/>
                    </a:cubicBezTo>
                    <a:cubicBezTo>
                      <a:pt x="19" y="143"/>
                      <a:pt x="19" y="143"/>
                      <a:pt x="19" y="143"/>
                    </a:cubicBezTo>
                    <a:cubicBezTo>
                      <a:pt x="20" y="144"/>
                      <a:pt x="21" y="145"/>
                      <a:pt x="22" y="144"/>
                    </a:cubicBezTo>
                    <a:cubicBezTo>
                      <a:pt x="37" y="136"/>
                      <a:pt x="53" y="127"/>
                      <a:pt x="69" y="118"/>
                    </a:cubicBezTo>
                    <a:cubicBezTo>
                      <a:pt x="84" y="109"/>
                      <a:pt x="99" y="100"/>
                      <a:pt x="115" y="91"/>
                    </a:cubicBezTo>
                    <a:cubicBezTo>
                      <a:pt x="132" y="83"/>
                      <a:pt x="148" y="75"/>
                      <a:pt x="164" y="66"/>
                    </a:cubicBezTo>
                    <a:cubicBezTo>
                      <a:pt x="181" y="57"/>
                      <a:pt x="197" y="48"/>
                      <a:pt x="213" y="39"/>
                    </a:cubicBezTo>
                    <a:cubicBezTo>
                      <a:pt x="213" y="38"/>
                      <a:pt x="214" y="38"/>
                      <a:pt x="214" y="38"/>
                    </a:cubicBezTo>
                    <a:cubicBezTo>
                      <a:pt x="214" y="38"/>
                      <a:pt x="214" y="37"/>
                      <a:pt x="214" y="37"/>
                    </a:cubicBezTo>
                    <a:cubicBezTo>
                      <a:pt x="207" y="25"/>
                      <a:pt x="199" y="13"/>
                      <a:pt x="193" y="1"/>
                    </a:cubicBezTo>
                    <a:cubicBezTo>
                      <a:pt x="192" y="0"/>
                      <a:pt x="192" y="0"/>
                      <a:pt x="191" y="0"/>
                    </a:cubicBezTo>
                    <a:cubicBezTo>
                      <a:pt x="191" y="0"/>
                      <a:pt x="190" y="0"/>
                      <a:pt x="190" y="1"/>
                    </a:cubicBezTo>
                    <a:cubicBezTo>
                      <a:pt x="177" y="9"/>
                      <a:pt x="163" y="16"/>
                      <a:pt x="150" y="23"/>
                    </a:cubicBezTo>
                    <a:close/>
                    <a:moveTo>
                      <a:pt x="181" y="9"/>
                    </a:moveTo>
                    <a:cubicBezTo>
                      <a:pt x="184" y="14"/>
                      <a:pt x="187" y="20"/>
                      <a:pt x="191" y="24"/>
                    </a:cubicBezTo>
                    <a:cubicBezTo>
                      <a:pt x="193" y="26"/>
                      <a:pt x="195" y="24"/>
                      <a:pt x="193" y="22"/>
                    </a:cubicBezTo>
                    <a:cubicBezTo>
                      <a:pt x="189" y="18"/>
                      <a:pt x="187" y="13"/>
                      <a:pt x="184" y="8"/>
                    </a:cubicBezTo>
                    <a:cubicBezTo>
                      <a:pt x="186" y="6"/>
                      <a:pt x="188" y="5"/>
                      <a:pt x="191" y="3"/>
                    </a:cubicBezTo>
                    <a:cubicBezTo>
                      <a:pt x="197" y="15"/>
                      <a:pt x="204" y="26"/>
                      <a:pt x="210" y="37"/>
                    </a:cubicBezTo>
                    <a:cubicBezTo>
                      <a:pt x="195" y="45"/>
                      <a:pt x="180" y="54"/>
                      <a:pt x="164" y="63"/>
                    </a:cubicBezTo>
                    <a:cubicBezTo>
                      <a:pt x="148" y="72"/>
                      <a:pt x="132" y="80"/>
                      <a:pt x="116" y="88"/>
                    </a:cubicBezTo>
                    <a:cubicBezTo>
                      <a:pt x="100" y="96"/>
                      <a:pt x="85" y="106"/>
                      <a:pt x="69" y="115"/>
                    </a:cubicBezTo>
                    <a:cubicBezTo>
                      <a:pt x="53" y="124"/>
                      <a:pt x="37" y="132"/>
                      <a:pt x="21" y="141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15" y="130"/>
                      <a:pt x="10" y="119"/>
                      <a:pt x="4" y="108"/>
                    </a:cubicBezTo>
                    <a:cubicBezTo>
                      <a:pt x="5" y="107"/>
                      <a:pt x="6" y="106"/>
                      <a:pt x="7" y="105"/>
                    </a:cubicBezTo>
                    <a:cubicBezTo>
                      <a:pt x="7" y="105"/>
                      <a:pt x="7" y="105"/>
                      <a:pt x="8" y="106"/>
                    </a:cubicBezTo>
                    <a:cubicBezTo>
                      <a:pt x="10" y="110"/>
                      <a:pt x="11" y="114"/>
                      <a:pt x="15" y="118"/>
                    </a:cubicBezTo>
                    <a:cubicBezTo>
                      <a:pt x="16" y="120"/>
                      <a:pt x="18" y="118"/>
                      <a:pt x="17" y="116"/>
                    </a:cubicBezTo>
                    <a:cubicBezTo>
                      <a:pt x="14" y="113"/>
                      <a:pt x="13" y="108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ubicBezTo>
                      <a:pt x="10" y="103"/>
                      <a:pt x="11" y="103"/>
                      <a:pt x="12" y="103"/>
                    </a:cubicBezTo>
                    <a:cubicBezTo>
                      <a:pt x="12" y="102"/>
                      <a:pt x="13" y="102"/>
                      <a:pt x="14" y="101"/>
                    </a:cubicBezTo>
                    <a:cubicBezTo>
                      <a:pt x="14" y="101"/>
                      <a:pt x="14" y="102"/>
                      <a:pt x="14" y="102"/>
                    </a:cubicBezTo>
                    <a:cubicBezTo>
                      <a:pt x="17" y="107"/>
                      <a:pt x="20" y="113"/>
                      <a:pt x="24" y="118"/>
                    </a:cubicBezTo>
                    <a:cubicBezTo>
                      <a:pt x="25" y="119"/>
                      <a:pt x="28" y="117"/>
                      <a:pt x="26" y="116"/>
                    </a:cubicBezTo>
                    <a:cubicBezTo>
                      <a:pt x="22" y="111"/>
                      <a:pt x="20" y="106"/>
                      <a:pt x="17" y="100"/>
                    </a:cubicBezTo>
                    <a:cubicBezTo>
                      <a:pt x="17" y="100"/>
                      <a:pt x="16" y="100"/>
                      <a:pt x="16" y="100"/>
                    </a:cubicBezTo>
                    <a:cubicBezTo>
                      <a:pt x="18" y="99"/>
                      <a:pt x="20" y="98"/>
                      <a:pt x="22" y="96"/>
                    </a:cubicBezTo>
                    <a:cubicBezTo>
                      <a:pt x="24" y="101"/>
                      <a:pt x="25" y="107"/>
                      <a:pt x="29" y="111"/>
                    </a:cubicBezTo>
                    <a:cubicBezTo>
                      <a:pt x="30" y="112"/>
                      <a:pt x="32" y="110"/>
                      <a:pt x="31" y="109"/>
                    </a:cubicBezTo>
                    <a:cubicBezTo>
                      <a:pt x="27" y="105"/>
                      <a:pt x="26" y="100"/>
                      <a:pt x="24" y="95"/>
                    </a:cubicBezTo>
                    <a:cubicBezTo>
                      <a:pt x="26" y="94"/>
                      <a:pt x="27" y="93"/>
                      <a:pt x="28" y="93"/>
                    </a:cubicBezTo>
                    <a:cubicBezTo>
                      <a:pt x="29" y="92"/>
                      <a:pt x="30" y="92"/>
                      <a:pt x="30" y="92"/>
                    </a:cubicBezTo>
                    <a:cubicBezTo>
                      <a:pt x="32" y="98"/>
                      <a:pt x="36" y="103"/>
                      <a:pt x="39" y="109"/>
                    </a:cubicBezTo>
                    <a:cubicBezTo>
                      <a:pt x="40" y="111"/>
                      <a:pt x="43" y="109"/>
                      <a:pt x="42" y="108"/>
                    </a:cubicBezTo>
                    <a:cubicBezTo>
                      <a:pt x="39" y="102"/>
                      <a:pt x="34" y="97"/>
                      <a:pt x="33" y="90"/>
                    </a:cubicBezTo>
                    <a:cubicBezTo>
                      <a:pt x="36" y="88"/>
                      <a:pt x="39" y="87"/>
                      <a:pt x="42" y="85"/>
                    </a:cubicBezTo>
                    <a:cubicBezTo>
                      <a:pt x="42" y="85"/>
                      <a:pt x="42" y="85"/>
                      <a:pt x="43" y="86"/>
                    </a:cubicBezTo>
                    <a:cubicBezTo>
                      <a:pt x="46" y="91"/>
                      <a:pt x="49" y="97"/>
                      <a:pt x="52" y="102"/>
                    </a:cubicBezTo>
                    <a:cubicBezTo>
                      <a:pt x="52" y="104"/>
                      <a:pt x="55" y="103"/>
                      <a:pt x="54" y="101"/>
                    </a:cubicBezTo>
                    <a:cubicBezTo>
                      <a:pt x="52" y="95"/>
                      <a:pt x="48" y="90"/>
                      <a:pt x="45" y="84"/>
                    </a:cubicBezTo>
                    <a:cubicBezTo>
                      <a:pt x="45" y="84"/>
                      <a:pt x="45" y="84"/>
                      <a:pt x="44" y="84"/>
                    </a:cubicBezTo>
                    <a:cubicBezTo>
                      <a:pt x="46" y="83"/>
                      <a:pt x="48" y="81"/>
                      <a:pt x="51" y="80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3" y="85"/>
                      <a:pt x="55" y="90"/>
                      <a:pt x="58" y="94"/>
                    </a:cubicBezTo>
                    <a:cubicBezTo>
                      <a:pt x="59" y="95"/>
                      <a:pt x="61" y="93"/>
                      <a:pt x="60" y="92"/>
                    </a:cubicBezTo>
                    <a:cubicBezTo>
                      <a:pt x="57" y="88"/>
                      <a:pt x="56" y="83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4" y="78"/>
                      <a:pt x="55" y="78"/>
                      <a:pt x="57" y="77"/>
                    </a:cubicBezTo>
                    <a:cubicBezTo>
                      <a:pt x="57" y="77"/>
                      <a:pt x="57" y="77"/>
                      <a:pt x="57" y="78"/>
                    </a:cubicBezTo>
                    <a:cubicBezTo>
                      <a:pt x="60" y="84"/>
                      <a:pt x="63" y="90"/>
                      <a:pt x="68" y="95"/>
                    </a:cubicBezTo>
                    <a:cubicBezTo>
                      <a:pt x="69" y="97"/>
                      <a:pt x="71" y="95"/>
                      <a:pt x="70" y="93"/>
                    </a:cubicBezTo>
                    <a:cubicBezTo>
                      <a:pt x="65" y="88"/>
                      <a:pt x="63" y="82"/>
                      <a:pt x="59" y="76"/>
                    </a:cubicBezTo>
                    <a:cubicBezTo>
                      <a:pt x="59" y="76"/>
                      <a:pt x="59" y="76"/>
                      <a:pt x="59" y="76"/>
                    </a:cubicBezTo>
                    <a:cubicBezTo>
                      <a:pt x="61" y="74"/>
                      <a:pt x="64" y="73"/>
                      <a:pt x="66" y="72"/>
                    </a:cubicBezTo>
                    <a:cubicBezTo>
                      <a:pt x="69" y="77"/>
                      <a:pt x="71" y="83"/>
                      <a:pt x="75" y="88"/>
                    </a:cubicBezTo>
                    <a:cubicBezTo>
                      <a:pt x="76" y="89"/>
                      <a:pt x="78" y="87"/>
                      <a:pt x="77" y="86"/>
                    </a:cubicBezTo>
                    <a:cubicBezTo>
                      <a:pt x="73" y="81"/>
                      <a:pt x="71" y="75"/>
                      <a:pt x="69" y="70"/>
                    </a:cubicBezTo>
                    <a:cubicBezTo>
                      <a:pt x="70" y="70"/>
                      <a:pt x="71" y="69"/>
                      <a:pt x="72" y="69"/>
                    </a:cubicBezTo>
                    <a:cubicBezTo>
                      <a:pt x="72" y="69"/>
                      <a:pt x="72" y="69"/>
                      <a:pt x="72" y="70"/>
                    </a:cubicBezTo>
                    <a:cubicBezTo>
                      <a:pt x="74" y="72"/>
                      <a:pt x="75" y="75"/>
                      <a:pt x="77" y="78"/>
                    </a:cubicBezTo>
                    <a:cubicBezTo>
                      <a:pt x="79" y="81"/>
                      <a:pt x="81" y="84"/>
                      <a:pt x="83" y="87"/>
                    </a:cubicBezTo>
                    <a:cubicBezTo>
                      <a:pt x="83" y="89"/>
                      <a:pt x="86" y="87"/>
                      <a:pt x="85" y="86"/>
                    </a:cubicBezTo>
                    <a:cubicBezTo>
                      <a:pt x="83" y="83"/>
                      <a:pt x="81" y="79"/>
                      <a:pt x="79" y="76"/>
                    </a:cubicBezTo>
                    <a:cubicBezTo>
                      <a:pt x="78" y="73"/>
                      <a:pt x="76" y="70"/>
                      <a:pt x="74" y="68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6" y="67"/>
                      <a:pt x="78" y="65"/>
                      <a:pt x="79" y="64"/>
                    </a:cubicBezTo>
                    <a:cubicBezTo>
                      <a:pt x="82" y="69"/>
                      <a:pt x="84" y="74"/>
                      <a:pt x="87" y="79"/>
                    </a:cubicBezTo>
                    <a:cubicBezTo>
                      <a:pt x="88" y="80"/>
                      <a:pt x="90" y="79"/>
                      <a:pt x="89" y="77"/>
                    </a:cubicBezTo>
                    <a:cubicBezTo>
                      <a:pt x="87" y="73"/>
                      <a:pt x="85" y="68"/>
                      <a:pt x="82" y="63"/>
                    </a:cubicBezTo>
                    <a:cubicBezTo>
                      <a:pt x="84" y="62"/>
                      <a:pt x="85" y="61"/>
                      <a:pt x="87" y="60"/>
                    </a:cubicBezTo>
                    <a:cubicBezTo>
                      <a:pt x="88" y="63"/>
                      <a:pt x="89" y="66"/>
                      <a:pt x="90" y="69"/>
                    </a:cubicBezTo>
                    <a:cubicBezTo>
                      <a:pt x="92" y="72"/>
                      <a:pt x="94" y="75"/>
                      <a:pt x="96" y="78"/>
                    </a:cubicBezTo>
                    <a:cubicBezTo>
                      <a:pt x="97" y="79"/>
                      <a:pt x="99" y="78"/>
                      <a:pt x="98" y="76"/>
                    </a:cubicBezTo>
                    <a:cubicBezTo>
                      <a:pt x="97" y="74"/>
                      <a:pt x="95" y="71"/>
                      <a:pt x="93" y="69"/>
                    </a:cubicBezTo>
                    <a:cubicBezTo>
                      <a:pt x="92" y="66"/>
                      <a:pt x="91" y="62"/>
                      <a:pt x="89" y="59"/>
                    </a:cubicBezTo>
                    <a:cubicBezTo>
                      <a:pt x="92" y="57"/>
                      <a:pt x="95" y="56"/>
                      <a:pt x="98" y="54"/>
                    </a:cubicBezTo>
                    <a:cubicBezTo>
                      <a:pt x="98" y="55"/>
                      <a:pt x="98" y="55"/>
                      <a:pt x="98" y="55"/>
                    </a:cubicBezTo>
                    <a:cubicBezTo>
                      <a:pt x="101" y="60"/>
                      <a:pt x="103" y="65"/>
                      <a:pt x="104" y="70"/>
                    </a:cubicBezTo>
                    <a:cubicBezTo>
                      <a:pt x="105" y="72"/>
                      <a:pt x="108" y="72"/>
                      <a:pt x="107" y="70"/>
                    </a:cubicBezTo>
                    <a:cubicBezTo>
                      <a:pt x="105" y="64"/>
                      <a:pt x="103" y="59"/>
                      <a:pt x="101" y="54"/>
                    </a:cubicBezTo>
                    <a:cubicBezTo>
                      <a:pt x="101" y="54"/>
                      <a:pt x="100" y="53"/>
                      <a:pt x="100" y="53"/>
                    </a:cubicBezTo>
                    <a:cubicBezTo>
                      <a:pt x="102" y="52"/>
                      <a:pt x="103" y="51"/>
                      <a:pt x="105" y="50"/>
                    </a:cubicBezTo>
                    <a:cubicBezTo>
                      <a:pt x="105" y="51"/>
                      <a:pt x="105" y="51"/>
                      <a:pt x="105" y="51"/>
                    </a:cubicBezTo>
                    <a:cubicBezTo>
                      <a:pt x="109" y="57"/>
                      <a:pt x="112" y="63"/>
                      <a:pt x="114" y="70"/>
                    </a:cubicBezTo>
                    <a:cubicBezTo>
                      <a:pt x="115" y="72"/>
                      <a:pt x="118" y="70"/>
                      <a:pt x="117" y="68"/>
                    </a:cubicBezTo>
                    <a:cubicBezTo>
                      <a:pt x="114" y="62"/>
                      <a:pt x="111" y="56"/>
                      <a:pt x="108" y="50"/>
                    </a:cubicBezTo>
                    <a:cubicBezTo>
                      <a:pt x="108" y="49"/>
                      <a:pt x="108" y="49"/>
                      <a:pt x="107" y="49"/>
                    </a:cubicBezTo>
                    <a:cubicBezTo>
                      <a:pt x="109" y="48"/>
                      <a:pt x="110" y="48"/>
                      <a:pt x="112" y="47"/>
                    </a:cubicBezTo>
                    <a:cubicBezTo>
                      <a:pt x="112" y="47"/>
                      <a:pt x="112" y="47"/>
                      <a:pt x="112" y="47"/>
                    </a:cubicBezTo>
                    <a:cubicBezTo>
                      <a:pt x="115" y="52"/>
                      <a:pt x="117" y="58"/>
                      <a:pt x="121" y="62"/>
                    </a:cubicBezTo>
                    <a:cubicBezTo>
                      <a:pt x="122" y="63"/>
                      <a:pt x="124" y="61"/>
                      <a:pt x="123" y="60"/>
                    </a:cubicBezTo>
                    <a:cubicBezTo>
                      <a:pt x="119" y="56"/>
                      <a:pt x="117" y="50"/>
                      <a:pt x="114" y="46"/>
                    </a:cubicBezTo>
                    <a:cubicBezTo>
                      <a:pt x="114" y="46"/>
                      <a:pt x="114" y="45"/>
                      <a:pt x="114" y="45"/>
                    </a:cubicBezTo>
                    <a:cubicBezTo>
                      <a:pt x="117" y="44"/>
                      <a:pt x="119" y="43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4" y="48"/>
                      <a:pt x="127" y="53"/>
                      <a:pt x="129" y="59"/>
                    </a:cubicBezTo>
                    <a:cubicBezTo>
                      <a:pt x="130" y="61"/>
                      <a:pt x="133" y="60"/>
                      <a:pt x="132" y="59"/>
                    </a:cubicBezTo>
                    <a:cubicBezTo>
                      <a:pt x="130" y="52"/>
                      <a:pt x="127" y="47"/>
                      <a:pt x="124" y="41"/>
                    </a:cubicBezTo>
                    <a:cubicBezTo>
                      <a:pt x="124" y="41"/>
                      <a:pt x="124" y="41"/>
                      <a:pt x="124" y="40"/>
                    </a:cubicBezTo>
                    <a:cubicBezTo>
                      <a:pt x="125" y="40"/>
                      <a:pt x="126" y="39"/>
                      <a:pt x="128" y="38"/>
                    </a:cubicBezTo>
                    <a:cubicBezTo>
                      <a:pt x="128" y="38"/>
                      <a:pt x="128" y="39"/>
                      <a:pt x="128" y="39"/>
                    </a:cubicBezTo>
                    <a:cubicBezTo>
                      <a:pt x="130" y="44"/>
                      <a:pt x="133" y="49"/>
                      <a:pt x="135" y="54"/>
                    </a:cubicBezTo>
                    <a:cubicBezTo>
                      <a:pt x="136" y="56"/>
                      <a:pt x="139" y="54"/>
                      <a:pt x="138" y="53"/>
                    </a:cubicBezTo>
                    <a:cubicBezTo>
                      <a:pt x="135" y="48"/>
                      <a:pt x="133" y="42"/>
                      <a:pt x="130" y="37"/>
                    </a:cubicBezTo>
                    <a:cubicBezTo>
                      <a:pt x="130" y="37"/>
                      <a:pt x="130" y="37"/>
                      <a:pt x="130" y="37"/>
                    </a:cubicBezTo>
                    <a:cubicBezTo>
                      <a:pt x="132" y="36"/>
                      <a:pt x="134" y="35"/>
                      <a:pt x="137" y="33"/>
                    </a:cubicBezTo>
                    <a:cubicBezTo>
                      <a:pt x="137" y="34"/>
                      <a:pt x="137" y="34"/>
                      <a:pt x="137" y="34"/>
                    </a:cubicBezTo>
                    <a:cubicBezTo>
                      <a:pt x="139" y="39"/>
                      <a:pt x="142" y="44"/>
                      <a:pt x="144" y="49"/>
                    </a:cubicBezTo>
                    <a:cubicBezTo>
                      <a:pt x="145" y="51"/>
                      <a:pt x="148" y="49"/>
                      <a:pt x="147" y="48"/>
                    </a:cubicBezTo>
                    <a:cubicBezTo>
                      <a:pt x="144" y="43"/>
                      <a:pt x="141" y="38"/>
                      <a:pt x="140" y="33"/>
                    </a:cubicBezTo>
                    <a:cubicBezTo>
                      <a:pt x="139" y="33"/>
                      <a:pt x="139" y="32"/>
                      <a:pt x="139" y="32"/>
                    </a:cubicBezTo>
                    <a:cubicBezTo>
                      <a:pt x="140" y="32"/>
                      <a:pt x="141" y="31"/>
                      <a:pt x="143" y="30"/>
                    </a:cubicBezTo>
                    <a:cubicBezTo>
                      <a:pt x="144" y="30"/>
                      <a:pt x="144" y="29"/>
                      <a:pt x="145" y="29"/>
                    </a:cubicBezTo>
                    <a:cubicBezTo>
                      <a:pt x="148" y="35"/>
                      <a:pt x="151" y="42"/>
                      <a:pt x="154" y="48"/>
                    </a:cubicBezTo>
                    <a:cubicBezTo>
                      <a:pt x="155" y="50"/>
                      <a:pt x="158" y="48"/>
                      <a:pt x="157" y="47"/>
                    </a:cubicBezTo>
                    <a:cubicBezTo>
                      <a:pt x="153" y="41"/>
                      <a:pt x="151" y="34"/>
                      <a:pt x="148" y="28"/>
                    </a:cubicBezTo>
                    <a:cubicBezTo>
                      <a:pt x="150" y="26"/>
                      <a:pt x="152" y="25"/>
                      <a:pt x="154" y="24"/>
                    </a:cubicBezTo>
                    <a:cubicBezTo>
                      <a:pt x="157" y="29"/>
                      <a:pt x="158" y="36"/>
                      <a:pt x="162" y="40"/>
                    </a:cubicBezTo>
                    <a:cubicBezTo>
                      <a:pt x="164" y="41"/>
                      <a:pt x="166" y="39"/>
                      <a:pt x="165" y="38"/>
                    </a:cubicBezTo>
                    <a:cubicBezTo>
                      <a:pt x="160" y="34"/>
                      <a:pt x="159" y="28"/>
                      <a:pt x="157" y="23"/>
                    </a:cubicBezTo>
                    <a:cubicBezTo>
                      <a:pt x="159" y="21"/>
                      <a:pt x="161" y="20"/>
                      <a:pt x="164" y="19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7" y="23"/>
                      <a:pt x="170" y="29"/>
                      <a:pt x="172" y="34"/>
                    </a:cubicBezTo>
                    <a:cubicBezTo>
                      <a:pt x="172" y="36"/>
                      <a:pt x="175" y="35"/>
                      <a:pt x="175" y="34"/>
                    </a:cubicBezTo>
                    <a:cubicBezTo>
                      <a:pt x="173" y="28"/>
                      <a:pt x="170" y="22"/>
                      <a:pt x="166" y="17"/>
                    </a:cubicBezTo>
                    <a:cubicBezTo>
                      <a:pt x="168" y="16"/>
                      <a:pt x="170" y="15"/>
                      <a:pt x="172" y="14"/>
                    </a:cubicBezTo>
                    <a:cubicBezTo>
                      <a:pt x="175" y="19"/>
                      <a:pt x="178" y="23"/>
                      <a:pt x="181" y="28"/>
                    </a:cubicBezTo>
                    <a:cubicBezTo>
                      <a:pt x="181" y="30"/>
                      <a:pt x="184" y="28"/>
                      <a:pt x="183" y="27"/>
                    </a:cubicBezTo>
                    <a:cubicBezTo>
                      <a:pt x="180" y="22"/>
                      <a:pt x="177" y="17"/>
                      <a:pt x="175" y="13"/>
                    </a:cubicBezTo>
                    <a:cubicBezTo>
                      <a:pt x="177" y="12"/>
                      <a:pt x="179" y="10"/>
                      <a:pt x="181" y="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3" name="Freeform 114"/>
              <p:cNvSpPr>
                <a:spLocks noEditPoints="1"/>
              </p:cNvSpPr>
              <p:nvPr/>
            </p:nvSpPr>
            <p:spPr bwMode="auto">
              <a:xfrm>
                <a:off x="1210540" y="3313623"/>
                <a:ext cx="259802" cy="178665"/>
              </a:xfrm>
              <a:custGeom>
                <a:avLst/>
                <a:gdLst>
                  <a:gd name="T0" fmla="*/ 68 w 134"/>
                  <a:gd name="T1" fmla="*/ 91 h 92"/>
                  <a:gd name="T2" fmla="*/ 132 w 134"/>
                  <a:gd name="T3" fmla="*/ 91 h 92"/>
                  <a:gd name="T4" fmla="*/ 132 w 134"/>
                  <a:gd name="T5" fmla="*/ 91 h 92"/>
                  <a:gd name="T6" fmla="*/ 132 w 134"/>
                  <a:gd name="T7" fmla="*/ 51 h 92"/>
                  <a:gd name="T8" fmla="*/ 132 w 134"/>
                  <a:gd name="T9" fmla="*/ 3 h 92"/>
                  <a:gd name="T10" fmla="*/ 99 w 134"/>
                  <a:gd name="T11" fmla="*/ 3 h 92"/>
                  <a:gd name="T12" fmla="*/ 33 w 134"/>
                  <a:gd name="T13" fmla="*/ 1 h 92"/>
                  <a:gd name="T14" fmla="*/ 1 w 134"/>
                  <a:gd name="T15" fmla="*/ 2 h 92"/>
                  <a:gd name="T16" fmla="*/ 1 w 134"/>
                  <a:gd name="T17" fmla="*/ 15 h 92"/>
                  <a:gd name="T18" fmla="*/ 5 w 134"/>
                  <a:gd name="T19" fmla="*/ 86 h 92"/>
                  <a:gd name="T20" fmla="*/ 7 w 134"/>
                  <a:gd name="T21" fmla="*/ 88 h 92"/>
                  <a:gd name="T22" fmla="*/ 38 w 134"/>
                  <a:gd name="T23" fmla="*/ 87 h 92"/>
                  <a:gd name="T24" fmla="*/ 29 w 134"/>
                  <a:gd name="T25" fmla="*/ 72 h 92"/>
                  <a:gd name="T26" fmla="*/ 55 w 134"/>
                  <a:gd name="T27" fmla="*/ 47 h 92"/>
                  <a:gd name="T28" fmla="*/ 70 w 134"/>
                  <a:gd name="T29" fmla="*/ 58 h 92"/>
                  <a:gd name="T30" fmla="*/ 80 w 134"/>
                  <a:gd name="T31" fmla="*/ 49 h 92"/>
                  <a:gd name="T32" fmla="*/ 128 w 134"/>
                  <a:gd name="T33" fmla="*/ 89 h 92"/>
                  <a:gd name="T34" fmla="*/ 38 w 134"/>
                  <a:gd name="T35" fmla="*/ 87 h 92"/>
                  <a:gd name="T36" fmla="*/ 129 w 134"/>
                  <a:gd name="T37" fmla="*/ 51 h 92"/>
                  <a:gd name="T38" fmla="*/ 88 w 134"/>
                  <a:gd name="T39" fmla="*/ 43 h 92"/>
                  <a:gd name="T40" fmla="*/ 130 w 134"/>
                  <a:gd name="T41" fmla="*/ 8 h 92"/>
                  <a:gd name="T42" fmla="*/ 31 w 134"/>
                  <a:gd name="T43" fmla="*/ 4 h 92"/>
                  <a:gd name="T44" fmla="*/ 101 w 134"/>
                  <a:gd name="T45" fmla="*/ 6 h 92"/>
                  <a:gd name="T46" fmla="*/ 97 w 134"/>
                  <a:gd name="T47" fmla="*/ 31 h 92"/>
                  <a:gd name="T48" fmla="*/ 69 w 134"/>
                  <a:gd name="T49" fmla="*/ 55 h 92"/>
                  <a:gd name="T50" fmla="*/ 33 w 134"/>
                  <a:gd name="T51" fmla="*/ 24 h 92"/>
                  <a:gd name="T52" fmla="*/ 31 w 134"/>
                  <a:gd name="T53" fmla="*/ 4 h 92"/>
                  <a:gd name="T54" fmla="*/ 4 w 134"/>
                  <a:gd name="T55" fmla="*/ 17 h 92"/>
                  <a:gd name="T56" fmla="*/ 31 w 134"/>
                  <a:gd name="T57" fmla="*/ 26 h 92"/>
                  <a:gd name="T58" fmla="*/ 52 w 134"/>
                  <a:gd name="T59" fmla="*/ 46 h 92"/>
                  <a:gd name="T60" fmla="*/ 9 w 134"/>
                  <a:gd name="T61" fmla="*/ 85 h 92"/>
                  <a:gd name="T62" fmla="*/ 5 w 134"/>
                  <a:gd name="T63" fmla="*/ 3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2">
                    <a:moveTo>
                      <a:pt x="36" y="90"/>
                    </a:moveTo>
                    <a:cubicBezTo>
                      <a:pt x="46" y="90"/>
                      <a:pt x="57" y="90"/>
                      <a:pt x="68" y="91"/>
                    </a:cubicBezTo>
                    <a:cubicBezTo>
                      <a:pt x="89" y="91"/>
                      <a:pt x="110" y="92"/>
                      <a:pt x="131" y="92"/>
                    </a:cubicBezTo>
                    <a:cubicBezTo>
                      <a:pt x="131" y="92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0"/>
                    </a:cubicBezTo>
                    <a:cubicBezTo>
                      <a:pt x="132" y="77"/>
                      <a:pt x="132" y="64"/>
                      <a:pt x="132" y="51"/>
                    </a:cubicBezTo>
                    <a:cubicBezTo>
                      <a:pt x="132" y="42"/>
                      <a:pt x="132" y="34"/>
                      <a:pt x="133" y="26"/>
                    </a:cubicBezTo>
                    <a:cubicBezTo>
                      <a:pt x="133" y="18"/>
                      <a:pt x="134" y="11"/>
                      <a:pt x="132" y="3"/>
                    </a:cubicBezTo>
                    <a:cubicBezTo>
                      <a:pt x="132" y="2"/>
                      <a:pt x="132" y="1"/>
                      <a:pt x="131" y="2"/>
                    </a:cubicBezTo>
                    <a:cubicBezTo>
                      <a:pt x="120" y="3"/>
                      <a:pt x="110" y="3"/>
                      <a:pt x="99" y="3"/>
                    </a:cubicBezTo>
                    <a:cubicBezTo>
                      <a:pt x="88" y="2"/>
                      <a:pt x="77" y="2"/>
                      <a:pt x="66" y="2"/>
                    </a:cubicBezTo>
                    <a:cubicBezTo>
                      <a:pt x="55" y="2"/>
                      <a:pt x="44" y="1"/>
                      <a:pt x="33" y="1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6"/>
                      <a:pt x="1" y="11"/>
                      <a:pt x="1" y="15"/>
                    </a:cubicBezTo>
                    <a:cubicBezTo>
                      <a:pt x="1" y="21"/>
                      <a:pt x="1" y="28"/>
                      <a:pt x="2" y="35"/>
                    </a:cubicBezTo>
                    <a:cubicBezTo>
                      <a:pt x="2" y="52"/>
                      <a:pt x="3" y="69"/>
                      <a:pt x="5" y="86"/>
                    </a:cubicBezTo>
                    <a:cubicBezTo>
                      <a:pt x="5" y="87"/>
                      <a:pt x="6" y="88"/>
                      <a:pt x="7" y="88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17" y="89"/>
                      <a:pt x="27" y="89"/>
                      <a:pt x="36" y="90"/>
                    </a:cubicBezTo>
                    <a:close/>
                    <a:moveTo>
                      <a:pt x="38" y="87"/>
                    </a:moveTo>
                    <a:cubicBezTo>
                      <a:pt x="29" y="86"/>
                      <a:pt x="21" y="86"/>
                      <a:pt x="12" y="85"/>
                    </a:cubicBezTo>
                    <a:cubicBezTo>
                      <a:pt x="17" y="80"/>
                      <a:pt x="24" y="76"/>
                      <a:pt x="29" y="72"/>
                    </a:cubicBezTo>
                    <a:cubicBezTo>
                      <a:pt x="38" y="64"/>
                      <a:pt x="47" y="57"/>
                      <a:pt x="55" y="48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1"/>
                      <a:pt x="63" y="55"/>
                      <a:pt x="67" y="58"/>
                    </a:cubicBezTo>
                    <a:cubicBezTo>
                      <a:pt x="68" y="59"/>
                      <a:pt x="69" y="58"/>
                      <a:pt x="70" y="58"/>
                    </a:cubicBezTo>
                    <a:cubicBezTo>
                      <a:pt x="70" y="58"/>
                      <a:pt x="71" y="58"/>
                      <a:pt x="71" y="57"/>
                    </a:cubicBezTo>
                    <a:cubicBezTo>
                      <a:pt x="74" y="54"/>
                      <a:pt x="77" y="51"/>
                      <a:pt x="80" y="49"/>
                    </a:cubicBezTo>
                    <a:cubicBezTo>
                      <a:pt x="82" y="47"/>
                      <a:pt x="84" y="46"/>
                      <a:pt x="85" y="44"/>
                    </a:cubicBezTo>
                    <a:cubicBezTo>
                      <a:pt x="101" y="57"/>
                      <a:pt x="115" y="73"/>
                      <a:pt x="128" y="89"/>
                    </a:cubicBezTo>
                    <a:cubicBezTo>
                      <a:pt x="109" y="89"/>
                      <a:pt x="89" y="88"/>
                      <a:pt x="69" y="88"/>
                    </a:cubicBezTo>
                    <a:cubicBezTo>
                      <a:pt x="59" y="87"/>
                      <a:pt x="48" y="87"/>
                      <a:pt x="38" y="87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29" y="43"/>
                      <a:pt x="129" y="51"/>
                    </a:cubicBezTo>
                    <a:cubicBezTo>
                      <a:pt x="129" y="62"/>
                      <a:pt x="129" y="74"/>
                      <a:pt x="129" y="85"/>
                    </a:cubicBezTo>
                    <a:cubicBezTo>
                      <a:pt x="116" y="71"/>
                      <a:pt x="103" y="55"/>
                      <a:pt x="88" y="43"/>
                    </a:cubicBezTo>
                    <a:cubicBezTo>
                      <a:pt x="91" y="40"/>
                      <a:pt x="95" y="36"/>
                      <a:pt x="98" y="33"/>
                    </a:cubicBezTo>
                    <a:cubicBezTo>
                      <a:pt x="109" y="25"/>
                      <a:pt x="119" y="16"/>
                      <a:pt x="130" y="8"/>
                    </a:cubicBezTo>
                    <a:cubicBezTo>
                      <a:pt x="131" y="14"/>
                      <a:pt x="130" y="21"/>
                      <a:pt x="130" y="27"/>
                    </a:cubicBezTo>
                    <a:close/>
                    <a:moveTo>
                      <a:pt x="31" y="4"/>
                    </a:moveTo>
                    <a:cubicBezTo>
                      <a:pt x="43" y="4"/>
                      <a:pt x="55" y="4"/>
                      <a:pt x="66" y="5"/>
                    </a:cubicBezTo>
                    <a:cubicBezTo>
                      <a:pt x="78" y="5"/>
                      <a:pt x="90" y="5"/>
                      <a:pt x="101" y="6"/>
                    </a:cubicBezTo>
                    <a:cubicBezTo>
                      <a:pt x="111" y="6"/>
                      <a:pt x="120" y="6"/>
                      <a:pt x="129" y="5"/>
                    </a:cubicBezTo>
                    <a:cubicBezTo>
                      <a:pt x="118" y="13"/>
                      <a:pt x="108" y="22"/>
                      <a:pt x="97" y="31"/>
                    </a:cubicBezTo>
                    <a:cubicBezTo>
                      <a:pt x="91" y="36"/>
                      <a:pt x="85" y="41"/>
                      <a:pt x="79" y="46"/>
                    </a:cubicBezTo>
                    <a:cubicBezTo>
                      <a:pt x="76" y="49"/>
                      <a:pt x="72" y="52"/>
                      <a:pt x="69" y="55"/>
                    </a:cubicBezTo>
                    <a:cubicBezTo>
                      <a:pt x="69" y="55"/>
                      <a:pt x="69" y="55"/>
                      <a:pt x="69" y="56"/>
                    </a:cubicBezTo>
                    <a:cubicBezTo>
                      <a:pt x="56" y="45"/>
                      <a:pt x="45" y="34"/>
                      <a:pt x="33" y="24"/>
                    </a:cubicBezTo>
                    <a:cubicBezTo>
                      <a:pt x="24" y="18"/>
                      <a:pt x="16" y="11"/>
                      <a:pt x="8" y="4"/>
                    </a:cubicBezTo>
                    <a:cubicBezTo>
                      <a:pt x="16" y="4"/>
                      <a:pt x="24" y="3"/>
                      <a:pt x="31" y="4"/>
                    </a:cubicBezTo>
                    <a:close/>
                    <a:moveTo>
                      <a:pt x="5" y="36"/>
                    </a:moveTo>
                    <a:cubicBezTo>
                      <a:pt x="4" y="29"/>
                      <a:pt x="4" y="23"/>
                      <a:pt x="4" y="17"/>
                    </a:cubicBezTo>
                    <a:cubicBezTo>
                      <a:pt x="4" y="13"/>
                      <a:pt x="3" y="8"/>
                      <a:pt x="4" y="5"/>
                    </a:cubicBezTo>
                    <a:cubicBezTo>
                      <a:pt x="13" y="12"/>
                      <a:pt x="22" y="19"/>
                      <a:pt x="31" y="26"/>
                    </a:cubicBezTo>
                    <a:cubicBezTo>
                      <a:pt x="38" y="32"/>
                      <a:pt x="45" y="39"/>
                      <a:pt x="53" y="45"/>
                    </a:cubicBezTo>
                    <a:cubicBezTo>
                      <a:pt x="53" y="45"/>
                      <a:pt x="53" y="45"/>
                      <a:pt x="52" y="46"/>
                    </a:cubicBezTo>
                    <a:cubicBezTo>
                      <a:pt x="46" y="54"/>
                      <a:pt x="36" y="62"/>
                      <a:pt x="28" y="69"/>
                    </a:cubicBezTo>
                    <a:cubicBezTo>
                      <a:pt x="21" y="74"/>
                      <a:pt x="14" y="79"/>
                      <a:pt x="9" y="85"/>
                    </a:cubicBezTo>
                    <a:cubicBezTo>
                      <a:pt x="8" y="85"/>
                      <a:pt x="8" y="85"/>
                      <a:pt x="8" y="85"/>
                    </a:cubicBezTo>
                    <a:cubicBezTo>
                      <a:pt x="6" y="69"/>
                      <a:pt x="5" y="52"/>
                      <a:pt x="5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4" name="Freeform 118"/>
              <p:cNvSpPr>
                <a:spLocks noEditPoints="1"/>
              </p:cNvSpPr>
              <p:nvPr/>
            </p:nvSpPr>
            <p:spPr bwMode="auto">
              <a:xfrm>
                <a:off x="1343123" y="1131519"/>
                <a:ext cx="228658" cy="190139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4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3 h 98"/>
                  <a:gd name="T44" fmla="*/ 27 w 118"/>
                  <a:gd name="T45" fmla="*/ 14 h 98"/>
                  <a:gd name="T46" fmla="*/ 62 w 118"/>
                  <a:gd name="T47" fmla="*/ 6 h 98"/>
                  <a:gd name="T48" fmla="*/ 92 w 118"/>
                  <a:gd name="T49" fmla="*/ 12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2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7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8" y="73"/>
                      <a:pt x="38" y="73"/>
                    </a:cubicBezTo>
                    <a:cubicBezTo>
                      <a:pt x="38" y="73"/>
                      <a:pt x="38" y="73"/>
                      <a:pt x="37" y="74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3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8"/>
                      <a:pt x="50" y="6"/>
                      <a:pt x="62" y="6"/>
                    </a:cubicBezTo>
                    <a:cubicBezTo>
                      <a:pt x="72" y="5"/>
                      <a:pt x="82" y="7"/>
                      <a:pt x="92" y="12"/>
                    </a:cubicBezTo>
                    <a:cubicBezTo>
                      <a:pt x="101" y="16"/>
                      <a:pt x="109" y="22"/>
                      <a:pt x="113" y="31"/>
                    </a:cubicBezTo>
                    <a:cubicBezTo>
                      <a:pt x="117" y="43"/>
                      <a:pt x="111" y="54"/>
                      <a:pt x="102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5" name="Freeform 121"/>
              <p:cNvSpPr>
                <a:spLocks noEditPoints="1"/>
              </p:cNvSpPr>
              <p:nvPr/>
            </p:nvSpPr>
            <p:spPr bwMode="auto">
              <a:xfrm>
                <a:off x="2611917" y="1266035"/>
                <a:ext cx="228658" cy="190139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3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2 h 98"/>
                  <a:gd name="T44" fmla="*/ 27 w 118"/>
                  <a:gd name="T45" fmla="*/ 14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1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6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9" y="73"/>
                      <a:pt x="38" y="73"/>
                    </a:cubicBezTo>
                    <a:cubicBezTo>
                      <a:pt x="38" y="73"/>
                      <a:pt x="38" y="73"/>
                      <a:pt x="37" y="73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7"/>
                      <a:pt x="50" y="6"/>
                      <a:pt x="62" y="5"/>
                    </a:cubicBezTo>
                    <a:cubicBezTo>
                      <a:pt x="72" y="5"/>
                      <a:pt x="82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7" y="42"/>
                      <a:pt x="111" y="54"/>
                      <a:pt x="102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6" name="Freeform 122"/>
              <p:cNvSpPr>
                <a:spLocks noEditPoints="1"/>
              </p:cNvSpPr>
              <p:nvPr/>
            </p:nvSpPr>
            <p:spPr bwMode="auto">
              <a:xfrm>
                <a:off x="807315" y="3398857"/>
                <a:ext cx="336841" cy="164733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7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59 h 85"/>
                  <a:gd name="T16" fmla="*/ 58 w 174"/>
                  <a:gd name="T17" fmla="*/ 69 h 85"/>
                  <a:gd name="T18" fmla="*/ 63 w 174"/>
                  <a:gd name="T19" fmla="*/ 67 h 85"/>
                  <a:gd name="T20" fmla="*/ 50 w 174"/>
                  <a:gd name="T21" fmla="*/ 56 h 85"/>
                  <a:gd name="T22" fmla="*/ 75 w 174"/>
                  <a:gd name="T23" fmla="*/ 65 h 85"/>
                  <a:gd name="T24" fmla="*/ 79 w 174"/>
                  <a:gd name="T25" fmla="*/ 62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4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4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0 h 85"/>
                  <a:gd name="T54" fmla="*/ 14 w 174"/>
                  <a:gd name="T55" fmla="*/ 70 h 85"/>
                  <a:gd name="T56" fmla="*/ 22 w 174"/>
                  <a:gd name="T57" fmla="*/ 72 h 85"/>
                  <a:gd name="T58" fmla="*/ 20 w 174"/>
                  <a:gd name="T59" fmla="*/ 68 h 85"/>
                  <a:gd name="T60" fmla="*/ 20 w 174"/>
                  <a:gd name="T61" fmla="*/ 77 h 85"/>
                  <a:gd name="T62" fmla="*/ 41 w 174"/>
                  <a:gd name="T63" fmla="*/ 71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4 w 174"/>
                  <a:gd name="T73" fmla="*/ 22 h 85"/>
                  <a:gd name="T74" fmla="*/ 165 w 174"/>
                  <a:gd name="T75" fmla="*/ 8 h 85"/>
                  <a:gd name="T76" fmla="*/ 145 w 174"/>
                  <a:gd name="T77" fmla="*/ 30 h 85"/>
                  <a:gd name="T78" fmla="*/ 160 w 174"/>
                  <a:gd name="T79" fmla="*/ 7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8 h 85"/>
                  <a:gd name="T86" fmla="*/ 102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5 w 174"/>
                  <a:gd name="T107" fmla="*/ 60 h 85"/>
                  <a:gd name="T108" fmla="*/ 21 w 174"/>
                  <a:gd name="T109" fmla="*/ 64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1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4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6"/>
                      <a:pt x="172" y="6"/>
                      <a:pt x="172" y="6"/>
                    </a:cubicBezTo>
                    <a:cubicBezTo>
                      <a:pt x="172" y="5"/>
                      <a:pt x="172" y="5"/>
                      <a:pt x="173" y="5"/>
                    </a:cubicBezTo>
                    <a:cubicBezTo>
                      <a:pt x="173" y="5"/>
                      <a:pt x="173" y="5"/>
                      <a:pt x="173" y="4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2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7"/>
                    </a:cubicBezTo>
                    <a:cubicBezTo>
                      <a:pt x="129" y="27"/>
                      <a:pt x="129" y="27"/>
                      <a:pt x="129" y="27"/>
                    </a:cubicBezTo>
                    <a:cubicBezTo>
                      <a:pt x="99" y="35"/>
                      <a:pt x="69" y="40"/>
                      <a:pt x="39" y="50"/>
                    </a:cubicBezTo>
                    <a:cubicBezTo>
                      <a:pt x="31" y="52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2"/>
                      <a:pt x="21" y="83"/>
                    </a:cubicBezTo>
                    <a:cubicBezTo>
                      <a:pt x="34" y="85"/>
                      <a:pt x="49" y="80"/>
                      <a:pt x="62" y="77"/>
                    </a:cubicBezTo>
                    <a:cubicBezTo>
                      <a:pt x="87" y="70"/>
                      <a:pt x="111" y="59"/>
                      <a:pt x="129" y="41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6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5"/>
                      <a:pt x="40" y="75"/>
                    </a:cubicBezTo>
                    <a:cubicBezTo>
                      <a:pt x="37" y="73"/>
                      <a:pt x="34" y="71"/>
                      <a:pt x="31" y="68"/>
                    </a:cubicBezTo>
                    <a:cubicBezTo>
                      <a:pt x="30" y="67"/>
                      <a:pt x="28" y="66"/>
                      <a:pt x="26" y="64"/>
                    </a:cubicBezTo>
                    <a:cubicBezTo>
                      <a:pt x="26" y="64"/>
                      <a:pt x="21" y="60"/>
                      <a:pt x="25" y="62"/>
                    </a:cubicBezTo>
                    <a:cubicBezTo>
                      <a:pt x="26" y="62"/>
                      <a:pt x="27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69"/>
                      <a:pt x="35" y="66"/>
                      <a:pt x="30" y="63"/>
                    </a:cubicBezTo>
                    <a:cubicBezTo>
                      <a:pt x="29" y="63"/>
                      <a:pt x="29" y="63"/>
                      <a:pt x="29" y="62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7"/>
                      <a:pt x="41" y="68"/>
                      <a:pt x="43" y="69"/>
                    </a:cubicBezTo>
                    <a:cubicBezTo>
                      <a:pt x="45" y="70"/>
                      <a:pt x="47" y="72"/>
                      <a:pt x="50" y="73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50" y="72"/>
                      <a:pt x="49" y="72"/>
                      <a:pt x="49" y="72"/>
                    </a:cubicBezTo>
                    <a:cubicBezTo>
                      <a:pt x="49" y="72"/>
                      <a:pt x="48" y="71"/>
                      <a:pt x="48" y="71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2"/>
                    </a:cubicBezTo>
                    <a:cubicBezTo>
                      <a:pt x="44" y="66"/>
                      <a:pt x="50" y="69"/>
                      <a:pt x="55" y="72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8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59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1"/>
                      <a:pt x="46" y="62"/>
                      <a:pt x="47" y="63"/>
                    </a:cubicBezTo>
                    <a:cubicBezTo>
                      <a:pt x="48" y="63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3" y="67"/>
                    </a:cubicBezTo>
                    <a:cubicBezTo>
                      <a:pt x="55" y="68"/>
                      <a:pt x="57" y="69"/>
                      <a:pt x="58" y="69"/>
                    </a:cubicBezTo>
                    <a:cubicBezTo>
                      <a:pt x="59" y="70"/>
                      <a:pt x="59" y="69"/>
                      <a:pt x="58" y="69"/>
                    </a:cubicBezTo>
                    <a:cubicBezTo>
                      <a:pt x="55" y="67"/>
                      <a:pt x="52" y="65"/>
                      <a:pt x="49" y="63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5"/>
                      <a:pt x="44" y="57"/>
                    </a:cubicBezTo>
                    <a:cubicBezTo>
                      <a:pt x="46" y="58"/>
                      <a:pt x="48" y="59"/>
                      <a:pt x="50" y="60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7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8"/>
                      <a:pt x="65" y="68"/>
                      <a:pt x="64" y="67"/>
                    </a:cubicBezTo>
                    <a:cubicBezTo>
                      <a:pt x="60" y="65"/>
                      <a:pt x="56" y="62"/>
                      <a:pt x="52" y="60"/>
                    </a:cubicBezTo>
                    <a:cubicBezTo>
                      <a:pt x="51" y="60"/>
                      <a:pt x="50" y="59"/>
                      <a:pt x="49" y="58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8" y="56"/>
                      <a:pt x="50" y="56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3" y="67"/>
                    </a:cubicBezTo>
                    <a:cubicBezTo>
                      <a:pt x="66" y="61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6"/>
                      <a:pt x="61" y="58"/>
                      <a:pt x="63" y="59"/>
                    </a:cubicBezTo>
                    <a:cubicBezTo>
                      <a:pt x="67" y="61"/>
                      <a:pt x="71" y="63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2"/>
                      <a:pt x="61" y="53"/>
                      <a:pt x="62" y="54"/>
                    </a:cubicBezTo>
                    <a:cubicBezTo>
                      <a:pt x="66" y="56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2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3"/>
                      <a:pt x="62" y="51"/>
                      <a:pt x="61" y="51"/>
                    </a:cubicBezTo>
                    <a:cubicBezTo>
                      <a:pt x="70" y="53"/>
                      <a:pt x="77" y="58"/>
                      <a:pt x="84" y="62"/>
                    </a:cubicBezTo>
                    <a:cubicBezTo>
                      <a:pt x="85" y="62"/>
                      <a:pt x="85" y="62"/>
                      <a:pt x="85" y="61"/>
                    </a:cubicBezTo>
                    <a:cubicBezTo>
                      <a:pt x="82" y="59"/>
                      <a:pt x="79" y="58"/>
                      <a:pt x="75" y="56"/>
                    </a:cubicBezTo>
                    <a:cubicBezTo>
                      <a:pt x="73" y="54"/>
                      <a:pt x="71" y="53"/>
                      <a:pt x="69" y="52"/>
                    </a:cubicBezTo>
                    <a:cubicBezTo>
                      <a:pt x="67" y="50"/>
                      <a:pt x="65" y="49"/>
                      <a:pt x="69" y="49"/>
                    </a:cubicBezTo>
                    <a:cubicBezTo>
                      <a:pt x="76" y="51"/>
                      <a:pt x="82" y="57"/>
                      <a:pt x="89" y="59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49"/>
                    </a:cubicBezTo>
                    <a:cubicBezTo>
                      <a:pt x="82" y="51"/>
                      <a:pt x="88" y="55"/>
                      <a:pt x="93" y="58"/>
                    </a:cubicBezTo>
                    <a:cubicBezTo>
                      <a:pt x="94" y="58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6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4"/>
                      <a:pt x="97" y="54"/>
                    </a:cubicBezTo>
                    <a:cubicBezTo>
                      <a:pt x="92" y="50"/>
                      <a:pt x="86" y="48"/>
                      <a:pt x="81" y="45"/>
                    </a:cubicBezTo>
                    <a:cubicBezTo>
                      <a:pt x="79" y="43"/>
                      <a:pt x="81" y="44"/>
                      <a:pt x="82" y="44"/>
                    </a:cubicBezTo>
                    <a:cubicBezTo>
                      <a:pt x="84" y="45"/>
                      <a:pt x="87" y="46"/>
                      <a:pt x="89" y="47"/>
                    </a:cubicBezTo>
                    <a:cubicBezTo>
                      <a:pt x="93" y="49"/>
                      <a:pt x="96" y="51"/>
                      <a:pt x="100" y="53"/>
                    </a:cubicBezTo>
                    <a:cubicBezTo>
                      <a:pt x="100" y="53"/>
                      <a:pt x="101" y="53"/>
                      <a:pt x="100" y="52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3"/>
                      <a:pt x="87" y="43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7"/>
                      <a:pt x="99" y="46"/>
                    </a:cubicBezTo>
                    <a:cubicBezTo>
                      <a:pt x="98" y="45"/>
                      <a:pt x="95" y="43"/>
                      <a:pt x="94" y="43"/>
                    </a:cubicBezTo>
                    <a:cubicBezTo>
                      <a:pt x="100" y="44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49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7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4"/>
                      <a:pt x="105" y="42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4"/>
                    </a:cubicBezTo>
                    <a:cubicBezTo>
                      <a:pt x="111" y="42"/>
                      <a:pt x="107" y="38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2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7"/>
                    </a:cubicBezTo>
                    <a:cubicBezTo>
                      <a:pt x="113" y="39"/>
                      <a:pt x="117" y="41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7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2" y="41"/>
                      <a:pt x="123" y="40"/>
                      <a:pt x="122" y="40"/>
                    </a:cubicBezTo>
                    <a:cubicBezTo>
                      <a:pt x="121" y="38"/>
                      <a:pt x="119" y="37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7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6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8"/>
                      <a:pt x="10" y="78"/>
                      <a:pt x="9" y="78"/>
                    </a:cubicBezTo>
                    <a:cubicBezTo>
                      <a:pt x="8" y="77"/>
                      <a:pt x="7" y="77"/>
                      <a:pt x="6" y="76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29" y="80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7"/>
                      <a:pt x="11" y="76"/>
                    </a:cubicBezTo>
                    <a:cubicBezTo>
                      <a:pt x="10" y="76"/>
                      <a:pt x="8" y="72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8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4" y="76"/>
                      <a:pt x="13" y="75"/>
                    </a:cubicBezTo>
                    <a:cubicBezTo>
                      <a:pt x="12" y="74"/>
                      <a:pt x="5" y="68"/>
                      <a:pt x="10" y="70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79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6"/>
                      <a:pt x="16" y="73"/>
                      <a:pt x="12" y="71"/>
                    </a:cubicBezTo>
                    <a:cubicBezTo>
                      <a:pt x="12" y="70"/>
                      <a:pt x="11" y="69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8"/>
                      <a:pt x="27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1"/>
                      <a:pt x="18" y="70"/>
                    </a:cubicBezTo>
                    <a:cubicBezTo>
                      <a:pt x="15" y="67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3"/>
                    </a:cubicBezTo>
                    <a:cubicBezTo>
                      <a:pt x="27" y="76"/>
                      <a:pt x="30" y="78"/>
                      <a:pt x="33" y="79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2"/>
                      <a:pt x="24" y="72"/>
                    </a:cubicBezTo>
                    <a:cubicBezTo>
                      <a:pt x="24" y="72"/>
                      <a:pt x="20" y="68"/>
                      <a:pt x="20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79"/>
                      <a:pt x="36" y="79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4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5"/>
                    </a:moveTo>
                    <a:cubicBezTo>
                      <a:pt x="33" y="66"/>
                      <a:pt x="34" y="66"/>
                      <a:pt x="35" y="67"/>
                    </a:cubicBezTo>
                    <a:cubicBezTo>
                      <a:pt x="37" y="68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1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5"/>
                      <a:pt x="32" y="65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3"/>
                    </a:cubicBezTo>
                    <a:cubicBezTo>
                      <a:pt x="70" y="62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2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5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3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3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5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4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4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5"/>
                      <a:pt x="116" y="35"/>
                    </a:cubicBezTo>
                    <a:cubicBezTo>
                      <a:pt x="116" y="35"/>
                      <a:pt x="116" y="35"/>
                      <a:pt x="116" y="36"/>
                    </a:cubicBezTo>
                    <a:cubicBezTo>
                      <a:pt x="117" y="36"/>
                      <a:pt x="118" y="37"/>
                      <a:pt x="119" y="38"/>
                    </a:cubicBezTo>
                    <a:cubicBezTo>
                      <a:pt x="120" y="39"/>
                      <a:pt x="123" y="40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4" y="22"/>
                    </a:cubicBezTo>
                    <a:cubicBezTo>
                      <a:pt x="151" y="24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29"/>
                    </a:cubicBezTo>
                    <a:cubicBezTo>
                      <a:pt x="133" y="29"/>
                      <a:pt x="133" y="29"/>
                      <a:pt x="133" y="29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4" y="16"/>
                      <a:pt x="159" y="11"/>
                      <a:pt x="165" y="8"/>
                    </a:cubicBezTo>
                    <a:cubicBezTo>
                      <a:pt x="165" y="8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19"/>
                      <a:pt x="162" y="17"/>
                    </a:cubicBezTo>
                    <a:cubicBezTo>
                      <a:pt x="162" y="18"/>
                      <a:pt x="162" y="20"/>
                      <a:pt x="161" y="21"/>
                    </a:cubicBezTo>
                    <a:cubicBezTo>
                      <a:pt x="158" y="27"/>
                      <a:pt x="152" y="29"/>
                      <a:pt x="145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7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1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7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2"/>
                      <a:pt x="133" y="33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0" y="35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0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3"/>
                      <a:pt x="165" y="20"/>
                    </a:cubicBezTo>
                    <a:cubicBezTo>
                      <a:pt x="165" y="18"/>
                      <a:pt x="166" y="16"/>
                      <a:pt x="166" y="13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5"/>
                    </a:moveTo>
                    <a:cubicBezTo>
                      <a:pt x="149" y="6"/>
                      <a:pt x="145" y="6"/>
                      <a:pt x="142" y="8"/>
                    </a:cubicBezTo>
                    <a:cubicBezTo>
                      <a:pt x="143" y="7"/>
                      <a:pt x="144" y="7"/>
                      <a:pt x="145" y="6"/>
                    </a:cubicBezTo>
                    <a:cubicBezTo>
                      <a:pt x="148" y="6"/>
                      <a:pt x="150" y="5"/>
                      <a:pt x="153" y="5"/>
                    </a:cubicBezTo>
                    <a:close/>
                    <a:moveTo>
                      <a:pt x="22" y="58"/>
                    </a:moveTo>
                    <a:cubicBezTo>
                      <a:pt x="31" y="55"/>
                      <a:pt x="40" y="52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1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2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2"/>
                      <a:pt x="116" y="45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39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1"/>
                      <a:pt x="98" y="40"/>
                      <a:pt x="94" y="39"/>
                    </a:cubicBezTo>
                    <a:cubicBezTo>
                      <a:pt x="94" y="39"/>
                      <a:pt x="93" y="39"/>
                      <a:pt x="94" y="40"/>
                    </a:cubicBezTo>
                    <a:cubicBezTo>
                      <a:pt x="99" y="43"/>
                      <a:pt x="104" y="46"/>
                      <a:pt x="110" y="49"/>
                    </a:cubicBezTo>
                    <a:cubicBezTo>
                      <a:pt x="105" y="46"/>
                      <a:pt x="98" y="43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99" y="47"/>
                      <a:pt x="100" y="47"/>
                      <a:pt x="100" y="48"/>
                    </a:cubicBezTo>
                    <a:cubicBezTo>
                      <a:pt x="96" y="45"/>
                      <a:pt x="91" y="43"/>
                      <a:pt x="86" y="42"/>
                    </a:cubicBezTo>
                    <a:cubicBezTo>
                      <a:pt x="86" y="42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49"/>
                    </a:cubicBezTo>
                    <a:cubicBezTo>
                      <a:pt x="96" y="49"/>
                      <a:pt x="102" y="53"/>
                      <a:pt x="97" y="51"/>
                    </a:cubicBezTo>
                    <a:cubicBezTo>
                      <a:pt x="91" y="48"/>
                      <a:pt x="86" y="44"/>
                      <a:pt x="79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83" y="48"/>
                      <a:pt x="88" y="49"/>
                      <a:pt x="93" y="52"/>
                    </a:cubicBezTo>
                    <a:cubicBezTo>
                      <a:pt x="98" y="55"/>
                      <a:pt x="93" y="53"/>
                      <a:pt x="92" y="52"/>
                    </a:cubicBezTo>
                    <a:cubicBezTo>
                      <a:pt x="90" y="51"/>
                      <a:pt x="88" y="50"/>
                      <a:pt x="86" y="49"/>
                    </a:cubicBezTo>
                    <a:cubicBezTo>
                      <a:pt x="83" y="47"/>
                      <a:pt x="80" y="46"/>
                      <a:pt x="76" y="45"/>
                    </a:cubicBezTo>
                    <a:cubicBezTo>
                      <a:pt x="76" y="45"/>
                      <a:pt x="75" y="45"/>
                      <a:pt x="76" y="46"/>
                    </a:cubicBezTo>
                    <a:cubicBezTo>
                      <a:pt x="78" y="48"/>
                      <a:pt x="81" y="50"/>
                      <a:pt x="84" y="52"/>
                    </a:cubicBezTo>
                    <a:cubicBezTo>
                      <a:pt x="81" y="50"/>
                      <a:pt x="77" y="49"/>
                      <a:pt x="73" y="48"/>
                    </a:cubicBezTo>
                    <a:cubicBezTo>
                      <a:pt x="72" y="48"/>
                      <a:pt x="72" y="48"/>
                      <a:pt x="73" y="49"/>
                    </a:cubicBezTo>
                    <a:cubicBezTo>
                      <a:pt x="76" y="51"/>
                      <a:pt x="80" y="53"/>
                      <a:pt x="83" y="55"/>
                    </a:cubicBezTo>
                    <a:cubicBezTo>
                      <a:pt x="84" y="56"/>
                      <a:pt x="85" y="57"/>
                      <a:pt x="86" y="57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6"/>
                      <a:pt x="82" y="56"/>
                    </a:cubicBezTo>
                    <a:cubicBezTo>
                      <a:pt x="77" y="52"/>
                      <a:pt x="72" y="48"/>
                      <a:pt x="65" y="48"/>
                    </a:cubicBezTo>
                    <a:cubicBezTo>
                      <a:pt x="65" y="48"/>
                      <a:pt x="64" y="49"/>
                      <a:pt x="65" y="49"/>
                    </a:cubicBezTo>
                    <a:cubicBezTo>
                      <a:pt x="67" y="51"/>
                      <a:pt x="69" y="53"/>
                      <a:pt x="72" y="54"/>
                    </a:cubicBezTo>
                    <a:cubicBezTo>
                      <a:pt x="68" y="52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2"/>
                      <a:pt x="65" y="54"/>
                      <a:pt x="67" y="56"/>
                    </a:cubicBezTo>
                    <a:cubicBezTo>
                      <a:pt x="66" y="56"/>
                      <a:pt x="65" y="55"/>
                      <a:pt x="64" y="54"/>
                    </a:cubicBezTo>
                    <a:cubicBezTo>
                      <a:pt x="60" y="52"/>
                      <a:pt x="57" y="50"/>
                      <a:pt x="52" y="50"/>
                    </a:cubicBezTo>
                    <a:cubicBezTo>
                      <a:pt x="52" y="50"/>
                      <a:pt x="52" y="50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55" y="58"/>
                      <a:pt x="64" y="61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0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5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59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59"/>
                    </a:cubicBezTo>
                    <a:cubicBezTo>
                      <a:pt x="32" y="59"/>
                      <a:pt x="32" y="60"/>
                      <a:pt x="32" y="60"/>
                    </a:cubicBezTo>
                    <a:cubicBezTo>
                      <a:pt x="33" y="61"/>
                      <a:pt x="34" y="62"/>
                      <a:pt x="35" y="64"/>
                    </a:cubicBezTo>
                    <a:cubicBezTo>
                      <a:pt x="32" y="62"/>
                      <a:pt x="29" y="60"/>
                      <a:pt x="26" y="59"/>
                    </a:cubicBezTo>
                    <a:cubicBezTo>
                      <a:pt x="26" y="59"/>
                      <a:pt x="25" y="60"/>
                      <a:pt x="25" y="60"/>
                    </a:cubicBezTo>
                    <a:cubicBezTo>
                      <a:pt x="26" y="61"/>
                      <a:pt x="27" y="61"/>
                      <a:pt x="28" y="62"/>
                    </a:cubicBezTo>
                    <a:cubicBezTo>
                      <a:pt x="26" y="61"/>
                      <a:pt x="24" y="61"/>
                      <a:pt x="22" y="60"/>
                    </a:cubicBezTo>
                    <a:cubicBezTo>
                      <a:pt x="22" y="60"/>
                      <a:pt x="22" y="60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5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7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8"/>
                      <a:pt x="15" y="69"/>
                    </a:cubicBezTo>
                    <a:cubicBezTo>
                      <a:pt x="16" y="69"/>
                      <a:pt x="17" y="70"/>
                      <a:pt x="17" y="71"/>
                    </a:cubicBezTo>
                    <a:cubicBezTo>
                      <a:pt x="15" y="69"/>
                      <a:pt x="13" y="68"/>
                      <a:pt x="10" y="67"/>
                    </a:cubicBezTo>
                    <a:cubicBezTo>
                      <a:pt x="10" y="67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2"/>
                      <a:pt x="8" y="72"/>
                      <a:pt x="6" y="71"/>
                    </a:cubicBezTo>
                    <a:cubicBezTo>
                      <a:pt x="6" y="71"/>
                      <a:pt x="6" y="71"/>
                      <a:pt x="6" y="72"/>
                    </a:cubicBezTo>
                    <a:cubicBezTo>
                      <a:pt x="7" y="74"/>
                      <a:pt x="9" y="75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7" name="Freeform 125"/>
              <p:cNvSpPr>
                <a:spLocks noEditPoints="1"/>
              </p:cNvSpPr>
              <p:nvPr/>
            </p:nvSpPr>
            <p:spPr bwMode="auto">
              <a:xfrm>
                <a:off x="1188412" y="2614030"/>
                <a:ext cx="337660" cy="164733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8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60 h 85"/>
                  <a:gd name="T16" fmla="*/ 59 w 174"/>
                  <a:gd name="T17" fmla="*/ 69 h 85"/>
                  <a:gd name="T18" fmla="*/ 63 w 174"/>
                  <a:gd name="T19" fmla="*/ 67 h 85"/>
                  <a:gd name="T20" fmla="*/ 50 w 174"/>
                  <a:gd name="T21" fmla="*/ 57 h 85"/>
                  <a:gd name="T22" fmla="*/ 75 w 174"/>
                  <a:gd name="T23" fmla="*/ 65 h 85"/>
                  <a:gd name="T24" fmla="*/ 79 w 174"/>
                  <a:gd name="T25" fmla="*/ 63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5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5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1 h 85"/>
                  <a:gd name="T54" fmla="*/ 14 w 174"/>
                  <a:gd name="T55" fmla="*/ 70 h 85"/>
                  <a:gd name="T56" fmla="*/ 22 w 174"/>
                  <a:gd name="T57" fmla="*/ 72 h 85"/>
                  <a:gd name="T58" fmla="*/ 21 w 174"/>
                  <a:gd name="T59" fmla="*/ 68 h 85"/>
                  <a:gd name="T60" fmla="*/ 20 w 174"/>
                  <a:gd name="T61" fmla="*/ 77 h 85"/>
                  <a:gd name="T62" fmla="*/ 41 w 174"/>
                  <a:gd name="T63" fmla="*/ 72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5 w 174"/>
                  <a:gd name="T73" fmla="*/ 22 h 85"/>
                  <a:gd name="T74" fmla="*/ 165 w 174"/>
                  <a:gd name="T75" fmla="*/ 8 h 85"/>
                  <a:gd name="T76" fmla="*/ 146 w 174"/>
                  <a:gd name="T77" fmla="*/ 30 h 85"/>
                  <a:gd name="T78" fmla="*/ 160 w 174"/>
                  <a:gd name="T79" fmla="*/ 8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9 h 85"/>
                  <a:gd name="T86" fmla="*/ 103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6 w 174"/>
                  <a:gd name="T107" fmla="*/ 60 h 85"/>
                  <a:gd name="T108" fmla="*/ 21 w 174"/>
                  <a:gd name="T109" fmla="*/ 65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2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5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7"/>
                      <a:pt x="172" y="6"/>
                      <a:pt x="172" y="6"/>
                    </a:cubicBezTo>
                    <a:cubicBezTo>
                      <a:pt x="172" y="6"/>
                      <a:pt x="173" y="5"/>
                      <a:pt x="173" y="5"/>
                    </a:cubicBezTo>
                    <a:cubicBezTo>
                      <a:pt x="173" y="5"/>
                      <a:pt x="173" y="5"/>
                      <a:pt x="173" y="5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3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8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99" y="35"/>
                      <a:pt x="69" y="41"/>
                      <a:pt x="39" y="50"/>
                    </a:cubicBezTo>
                    <a:cubicBezTo>
                      <a:pt x="31" y="53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3"/>
                      <a:pt x="21" y="83"/>
                    </a:cubicBezTo>
                    <a:cubicBezTo>
                      <a:pt x="34" y="85"/>
                      <a:pt x="49" y="81"/>
                      <a:pt x="62" y="77"/>
                    </a:cubicBezTo>
                    <a:cubicBezTo>
                      <a:pt x="87" y="70"/>
                      <a:pt x="111" y="59"/>
                      <a:pt x="129" y="42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7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6"/>
                      <a:pt x="41" y="75"/>
                    </a:cubicBezTo>
                    <a:cubicBezTo>
                      <a:pt x="38" y="73"/>
                      <a:pt x="34" y="71"/>
                      <a:pt x="31" y="69"/>
                    </a:cubicBezTo>
                    <a:cubicBezTo>
                      <a:pt x="30" y="67"/>
                      <a:pt x="28" y="66"/>
                      <a:pt x="26" y="65"/>
                    </a:cubicBezTo>
                    <a:cubicBezTo>
                      <a:pt x="26" y="64"/>
                      <a:pt x="21" y="61"/>
                      <a:pt x="25" y="62"/>
                    </a:cubicBezTo>
                    <a:cubicBezTo>
                      <a:pt x="26" y="63"/>
                      <a:pt x="28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70"/>
                      <a:pt x="35" y="66"/>
                      <a:pt x="30" y="64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8"/>
                      <a:pt x="41" y="68"/>
                      <a:pt x="43" y="69"/>
                    </a:cubicBezTo>
                    <a:cubicBezTo>
                      <a:pt x="45" y="71"/>
                      <a:pt x="47" y="72"/>
                      <a:pt x="50" y="73"/>
                    </a:cubicBezTo>
                    <a:cubicBezTo>
                      <a:pt x="50" y="74"/>
                      <a:pt x="50" y="73"/>
                      <a:pt x="50" y="73"/>
                    </a:cubicBezTo>
                    <a:cubicBezTo>
                      <a:pt x="50" y="73"/>
                      <a:pt x="49" y="72"/>
                      <a:pt x="49" y="72"/>
                    </a:cubicBezTo>
                    <a:cubicBezTo>
                      <a:pt x="49" y="72"/>
                      <a:pt x="48" y="72"/>
                      <a:pt x="48" y="72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3"/>
                    </a:cubicBezTo>
                    <a:cubicBezTo>
                      <a:pt x="44" y="66"/>
                      <a:pt x="50" y="69"/>
                      <a:pt x="55" y="73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9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60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2"/>
                      <a:pt x="46" y="63"/>
                      <a:pt x="47" y="64"/>
                    </a:cubicBezTo>
                    <a:cubicBezTo>
                      <a:pt x="48" y="64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4" y="67"/>
                    </a:cubicBezTo>
                    <a:cubicBezTo>
                      <a:pt x="55" y="68"/>
                      <a:pt x="57" y="69"/>
                      <a:pt x="58" y="70"/>
                    </a:cubicBezTo>
                    <a:cubicBezTo>
                      <a:pt x="59" y="70"/>
                      <a:pt x="59" y="69"/>
                      <a:pt x="59" y="69"/>
                    </a:cubicBezTo>
                    <a:cubicBezTo>
                      <a:pt x="55" y="67"/>
                      <a:pt x="52" y="65"/>
                      <a:pt x="49" y="64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6"/>
                      <a:pt x="44" y="57"/>
                    </a:cubicBezTo>
                    <a:cubicBezTo>
                      <a:pt x="46" y="58"/>
                      <a:pt x="48" y="59"/>
                      <a:pt x="50" y="61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8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9"/>
                      <a:pt x="65" y="68"/>
                      <a:pt x="64" y="68"/>
                    </a:cubicBezTo>
                    <a:cubicBezTo>
                      <a:pt x="60" y="65"/>
                      <a:pt x="56" y="63"/>
                      <a:pt x="52" y="60"/>
                    </a:cubicBezTo>
                    <a:cubicBezTo>
                      <a:pt x="51" y="60"/>
                      <a:pt x="50" y="59"/>
                      <a:pt x="49" y="59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9" y="56"/>
                      <a:pt x="50" y="57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4" y="67"/>
                    </a:cubicBezTo>
                    <a:cubicBezTo>
                      <a:pt x="66" y="62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7"/>
                      <a:pt x="61" y="58"/>
                      <a:pt x="63" y="59"/>
                    </a:cubicBezTo>
                    <a:cubicBezTo>
                      <a:pt x="67" y="62"/>
                      <a:pt x="71" y="64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3"/>
                      <a:pt x="61" y="54"/>
                      <a:pt x="62" y="55"/>
                    </a:cubicBezTo>
                    <a:cubicBezTo>
                      <a:pt x="66" y="57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3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4"/>
                      <a:pt x="62" y="51"/>
                      <a:pt x="61" y="51"/>
                    </a:cubicBezTo>
                    <a:cubicBezTo>
                      <a:pt x="70" y="53"/>
                      <a:pt x="77" y="59"/>
                      <a:pt x="84" y="62"/>
                    </a:cubicBezTo>
                    <a:cubicBezTo>
                      <a:pt x="85" y="62"/>
                      <a:pt x="85" y="62"/>
                      <a:pt x="85" y="62"/>
                    </a:cubicBezTo>
                    <a:cubicBezTo>
                      <a:pt x="82" y="60"/>
                      <a:pt x="79" y="58"/>
                      <a:pt x="75" y="56"/>
                    </a:cubicBezTo>
                    <a:cubicBezTo>
                      <a:pt x="73" y="55"/>
                      <a:pt x="71" y="53"/>
                      <a:pt x="69" y="52"/>
                    </a:cubicBezTo>
                    <a:cubicBezTo>
                      <a:pt x="67" y="51"/>
                      <a:pt x="65" y="49"/>
                      <a:pt x="69" y="50"/>
                    </a:cubicBezTo>
                    <a:cubicBezTo>
                      <a:pt x="76" y="51"/>
                      <a:pt x="82" y="57"/>
                      <a:pt x="89" y="60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50"/>
                    </a:cubicBezTo>
                    <a:cubicBezTo>
                      <a:pt x="82" y="51"/>
                      <a:pt x="88" y="56"/>
                      <a:pt x="93" y="58"/>
                    </a:cubicBezTo>
                    <a:cubicBezTo>
                      <a:pt x="94" y="59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7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5"/>
                      <a:pt x="97" y="54"/>
                    </a:cubicBezTo>
                    <a:cubicBezTo>
                      <a:pt x="92" y="50"/>
                      <a:pt x="86" y="49"/>
                      <a:pt x="81" y="45"/>
                    </a:cubicBezTo>
                    <a:cubicBezTo>
                      <a:pt x="79" y="43"/>
                      <a:pt x="81" y="44"/>
                      <a:pt x="82" y="45"/>
                    </a:cubicBezTo>
                    <a:cubicBezTo>
                      <a:pt x="84" y="45"/>
                      <a:pt x="87" y="47"/>
                      <a:pt x="89" y="48"/>
                    </a:cubicBezTo>
                    <a:cubicBezTo>
                      <a:pt x="93" y="50"/>
                      <a:pt x="96" y="52"/>
                      <a:pt x="100" y="53"/>
                    </a:cubicBezTo>
                    <a:cubicBezTo>
                      <a:pt x="100" y="53"/>
                      <a:pt x="101" y="53"/>
                      <a:pt x="100" y="53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4"/>
                      <a:pt x="87" y="44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8"/>
                      <a:pt x="99" y="46"/>
                    </a:cubicBezTo>
                    <a:cubicBezTo>
                      <a:pt x="98" y="46"/>
                      <a:pt x="95" y="44"/>
                      <a:pt x="94" y="43"/>
                    </a:cubicBezTo>
                    <a:cubicBezTo>
                      <a:pt x="100" y="45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50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8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5"/>
                      <a:pt x="105" y="43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5"/>
                    </a:cubicBezTo>
                    <a:cubicBezTo>
                      <a:pt x="111" y="43"/>
                      <a:pt x="107" y="39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3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8"/>
                    </a:cubicBezTo>
                    <a:cubicBezTo>
                      <a:pt x="113" y="39"/>
                      <a:pt x="117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8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3" y="41"/>
                      <a:pt x="123" y="40"/>
                      <a:pt x="122" y="40"/>
                    </a:cubicBezTo>
                    <a:cubicBezTo>
                      <a:pt x="121" y="39"/>
                      <a:pt x="119" y="38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7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9"/>
                      <a:pt x="10" y="78"/>
                      <a:pt x="9" y="78"/>
                    </a:cubicBezTo>
                    <a:cubicBezTo>
                      <a:pt x="8" y="78"/>
                      <a:pt x="7" y="77"/>
                      <a:pt x="6" y="77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30" y="81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8"/>
                      <a:pt x="11" y="77"/>
                    </a:cubicBezTo>
                    <a:cubicBezTo>
                      <a:pt x="10" y="76"/>
                      <a:pt x="8" y="73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9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5" y="76"/>
                      <a:pt x="13" y="75"/>
                    </a:cubicBezTo>
                    <a:cubicBezTo>
                      <a:pt x="12" y="74"/>
                      <a:pt x="5" y="68"/>
                      <a:pt x="10" y="71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80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7"/>
                      <a:pt x="16" y="73"/>
                      <a:pt x="12" y="71"/>
                    </a:cubicBezTo>
                    <a:cubicBezTo>
                      <a:pt x="12" y="70"/>
                      <a:pt x="11" y="70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9"/>
                      <a:pt x="28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2"/>
                      <a:pt x="18" y="71"/>
                    </a:cubicBezTo>
                    <a:cubicBezTo>
                      <a:pt x="15" y="68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4"/>
                    </a:cubicBezTo>
                    <a:cubicBezTo>
                      <a:pt x="27" y="76"/>
                      <a:pt x="30" y="78"/>
                      <a:pt x="33" y="80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3"/>
                      <a:pt x="24" y="73"/>
                    </a:cubicBezTo>
                    <a:cubicBezTo>
                      <a:pt x="24" y="72"/>
                      <a:pt x="20" y="68"/>
                      <a:pt x="21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80"/>
                      <a:pt x="36" y="80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5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6"/>
                    </a:moveTo>
                    <a:cubicBezTo>
                      <a:pt x="33" y="66"/>
                      <a:pt x="34" y="67"/>
                      <a:pt x="35" y="67"/>
                    </a:cubicBezTo>
                    <a:cubicBezTo>
                      <a:pt x="37" y="69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2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6"/>
                      <a:pt x="32" y="66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4"/>
                    </a:cubicBezTo>
                    <a:cubicBezTo>
                      <a:pt x="70" y="63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3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6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4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4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6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5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5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6"/>
                      <a:pt x="116" y="35"/>
                    </a:cubicBezTo>
                    <a:cubicBezTo>
                      <a:pt x="116" y="35"/>
                      <a:pt x="116" y="36"/>
                      <a:pt x="116" y="36"/>
                    </a:cubicBezTo>
                    <a:cubicBezTo>
                      <a:pt x="117" y="37"/>
                      <a:pt x="118" y="37"/>
                      <a:pt x="119" y="38"/>
                    </a:cubicBezTo>
                    <a:cubicBezTo>
                      <a:pt x="120" y="39"/>
                      <a:pt x="123" y="41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5" y="22"/>
                    </a:cubicBezTo>
                    <a:cubicBezTo>
                      <a:pt x="151" y="25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30"/>
                    </a:cubicBezTo>
                    <a:cubicBezTo>
                      <a:pt x="133" y="30"/>
                      <a:pt x="133" y="30"/>
                      <a:pt x="133" y="30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5" y="16"/>
                      <a:pt x="159" y="11"/>
                      <a:pt x="165" y="8"/>
                    </a:cubicBezTo>
                    <a:cubicBezTo>
                      <a:pt x="165" y="9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20"/>
                      <a:pt x="162" y="17"/>
                    </a:cubicBezTo>
                    <a:cubicBezTo>
                      <a:pt x="162" y="19"/>
                      <a:pt x="162" y="20"/>
                      <a:pt x="161" y="22"/>
                    </a:cubicBezTo>
                    <a:cubicBezTo>
                      <a:pt x="158" y="27"/>
                      <a:pt x="152" y="30"/>
                      <a:pt x="146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8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2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8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3"/>
                      <a:pt x="133" y="34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1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4"/>
                      <a:pt x="165" y="21"/>
                    </a:cubicBezTo>
                    <a:cubicBezTo>
                      <a:pt x="165" y="18"/>
                      <a:pt x="166" y="16"/>
                      <a:pt x="166" y="14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6"/>
                    </a:moveTo>
                    <a:cubicBezTo>
                      <a:pt x="149" y="6"/>
                      <a:pt x="145" y="7"/>
                      <a:pt x="142" y="8"/>
                    </a:cubicBezTo>
                    <a:cubicBezTo>
                      <a:pt x="143" y="8"/>
                      <a:pt x="144" y="7"/>
                      <a:pt x="145" y="7"/>
                    </a:cubicBezTo>
                    <a:cubicBezTo>
                      <a:pt x="148" y="6"/>
                      <a:pt x="150" y="6"/>
                      <a:pt x="153" y="6"/>
                    </a:cubicBezTo>
                    <a:close/>
                    <a:moveTo>
                      <a:pt x="22" y="59"/>
                    </a:moveTo>
                    <a:cubicBezTo>
                      <a:pt x="31" y="55"/>
                      <a:pt x="40" y="53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2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3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3"/>
                      <a:pt x="116" y="46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40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2"/>
                      <a:pt x="98" y="40"/>
                      <a:pt x="94" y="39"/>
                    </a:cubicBezTo>
                    <a:cubicBezTo>
                      <a:pt x="94" y="39"/>
                      <a:pt x="94" y="40"/>
                      <a:pt x="94" y="40"/>
                    </a:cubicBezTo>
                    <a:cubicBezTo>
                      <a:pt x="99" y="44"/>
                      <a:pt x="104" y="46"/>
                      <a:pt x="110" y="49"/>
                    </a:cubicBezTo>
                    <a:cubicBezTo>
                      <a:pt x="105" y="46"/>
                      <a:pt x="98" y="44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100" y="47"/>
                      <a:pt x="100" y="48"/>
                      <a:pt x="100" y="48"/>
                    </a:cubicBezTo>
                    <a:cubicBezTo>
                      <a:pt x="96" y="46"/>
                      <a:pt x="91" y="43"/>
                      <a:pt x="86" y="43"/>
                    </a:cubicBezTo>
                    <a:cubicBezTo>
                      <a:pt x="86" y="43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50"/>
                    </a:cubicBezTo>
                    <a:cubicBezTo>
                      <a:pt x="96" y="50"/>
                      <a:pt x="102" y="53"/>
                      <a:pt x="98" y="51"/>
                    </a:cubicBezTo>
                    <a:cubicBezTo>
                      <a:pt x="91" y="49"/>
                      <a:pt x="86" y="45"/>
                      <a:pt x="79" y="43"/>
                    </a:cubicBezTo>
                    <a:cubicBezTo>
                      <a:pt x="78" y="43"/>
                      <a:pt x="78" y="43"/>
                      <a:pt x="78" y="44"/>
                    </a:cubicBezTo>
                    <a:cubicBezTo>
                      <a:pt x="83" y="48"/>
                      <a:pt x="88" y="50"/>
                      <a:pt x="93" y="53"/>
                    </a:cubicBezTo>
                    <a:cubicBezTo>
                      <a:pt x="98" y="56"/>
                      <a:pt x="93" y="53"/>
                      <a:pt x="92" y="53"/>
                    </a:cubicBezTo>
                    <a:cubicBezTo>
                      <a:pt x="90" y="52"/>
                      <a:pt x="88" y="51"/>
                      <a:pt x="86" y="50"/>
                    </a:cubicBezTo>
                    <a:cubicBezTo>
                      <a:pt x="83" y="48"/>
                      <a:pt x="80" y="46"/>
                      <a:pt x="76" y="45"/>
                    </a:cubicBezTo>
                    <a:cubicBezTo>
                      <a:pt x="76" y="45"/>
                      <a:pt x="75" y="46"/>
                      <a:pt x="76" y="46"/>
                    </a:cubicBezTo>
                    <a:cubicBezTo>
                      <a:pt x="78" y="48"/>
                      <a:pt x="81" y="51"/>
                      <a:pt x="84" y="53"/>
                    </a:cubicBezTo>
                    <a:cubicBezTo>
                      <a:pt x="81" y="51"/>
                      <a:pt x="77" y="49"/>
                      <a:pt x="73" y="48"/>
                    </a:cubicBezTo>
                    <a:cubicBezTo>
                      <a:pt x="72" y="48"/>
                      <a:pt x="72" y="49"/>
                      <a:pt x="73" y="49"/>
                    </a:cubicBezTo>
                    <a:cubicBezTo>
                      <a:pt x="76" y="51"/>
                      <a:pt x="80" y="53"/>
                      <a:pt x="83" y="56"/>
                    </a:cubicBezTo>
                    <a:cubicBezTo>
                      <a:pt x="84" y="56"/>
                      <a:pt x="85" y="57"/>
                      <a:pt x="86" y="58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7"/>
                      <a:pt x="82" y="56"/>
                    </a:cubicBezTo>
                    <a:cubicBezTo>
                      <a:pt x="77" y="53"/>
                      <a:pt x="72" y="49"/>
                      <a:pt x="65" y="49"/>
                    </a:cubicBezTo>
                    <a:cubicBezTo>
                      <a:pt x="65" y="49"/>
                      <a:pt x="65" y="49"/>
                      <a:pt x="65" y="49"/>
                    </a:cubicBezTo>
                    <a:cubicBezTo>
                      <a:pt x="67" y="51"/>
                      <a:pt x="69" y="53"/>
                      <a:pt x="72" y="55"/>
                    </a:cubicBezTo>
                    <a:cubicBezTo>
                      <a:pt x="68" y="53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3"/>
                      <a:pt x="65" y="55"/>
                      <a:pt x="67" y="57"/>
                    </a:cubicBezTo>
                    <a:cubicBezTo>
                      <a:pt x="66" y="56"/>
                      <a:pt x="65" y="55"/>
                      <a:pt x="64" y="55"/>
                    </a:cubicBezTo>
                    <a:cubicBezTo>
                      <a:pt x="60" y="53"/>
                      <a:pt x="57" y="50"/>
                      <a:pt x="52" y="50"/>
                    </a:cubicBezTo>
                    <a:cubicBezTo>
                      <a:pt x="52" y="50"/>
                      <a:pt x="52" y="51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2"/>
                    </a:cubicBezTo>
                    <a:cubicBezTo>
                      <a:pt x="55" y="58"/>
                      <a:pt x="64" y="62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1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6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60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2"/>
                      <a:pt x="34" y="63"/>
                      <a:pt x="35" y="64"/>
                    </a:cubicBezTo>
                    <a:cubicBezTo>
                      <a:pt x="32" y="62"/>
                      <a:pt x="29" y="61"/>
                      <a:pt x="26" y="60"/>
                    </a:cubicBezTo>
                    <a:cubicBezTo>
                      <a:pt x="26" y="59"/>
                      <a:pt x="25" y="60"/>
                      <a:pt x="26" y="60"/>
                    </a:cubicBezTo>
                    <a:cubicBezTo>
                      <a:pt x="26" y="61"/>
                      <a:pt x="27" y="62"/>
                      <a:pt x="28" y="63"/>
                    </a:cubicBezTo>
                    <a:cubicBezTo>
                      <a:pt x="26" y="62"/>
                      <a:pt x="24" y="61"/>
                      <a:pt x="22" y="60"/>
                    </a:cubicBezTo>
                    <a:cubicBezTo>
                      <a:pt x="22" y="60"/>
                      <a:pt x="22" y="61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6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5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8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9"/>
                      <a:pt x="15" y="69"/>
                    </a:cubicBezTo>
                    <a:cubicBezTo>
                      <a:pt x="16" y="70"/>
                      <a:pt x="17" y="70"/>
                      <a:pt x="17" y="71"/>
                    </a:cubicBezTo>
                    <a:cubicBezTo>
                      <a:pt x="15" y="70"/>
                      <a:pt x="13" y="68"/>
                      <a:pt x="10" y="68"/>
                    </a:cubicBezTo>
                    <a:cubicBezTo>
                      <a:pt x="10" y="68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3"/>
                      <a:pt x="8" y="72"/>
                      <a:pt x="6" y="71"/>
                    </a:cubicBezTo>
                    <a:cubicBezTo>
                      <a:pt x="6" y="71"/>
                      <a:pt x="6" y="72"/>
                      <a:pt x="6" y="72"/>
                    </a:cubicBezTo>
                    <a:cubicBezTo>
                      <a:pt x="7" y="74"/>
                      <a:pt x="9" y="76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8" name="Freeform 127"/>
              <p:cNvSpPr>
                <a:spLocks noEditPoints="1"/>
              </p:cNvSpPr>
              <p:nvPr/>
            </p:nvSpPr>
            <p:spPr bwMode="auto">
              <a:xfrm>
                <a:off x="1611307" y="3235764"/>
                <a:ext cx="238493" cy="219643"/>
              </a:xfrm>
              <a:custGeom>
                <a:avLst/>
                <a:gdLst>
                  <a:gd name="T0" fmla="*/ 103 w 123"/>
                  <a:gd name="T1" fmla="*/ 64 h 113"/>
                  <a:gd name="T2" fmla="*/ 35 w 123"/>
                  <a:gd name="T3" fmla="*/ 2 h 113"/>
                  <a:gd name="T4" fmla="*/ 6 w 123"/>
                  <a:gd name="T5" fmla="*/ 103 h 113"/>
                  <a:gd name="T6" fmla="*/ 23 w 123"/>
                  <a:gd name="T7" fmla="*/ 66 h 113"/>
                  <a:gd name="T8" fmla="*/ 40 w 123"/>
                  <a:gd name="T9" fmla="*/ 61 h 113"/>
                  <a:gd name="T10" fmla="*/ 98 w 123"/>
                  <a:gd name="T11" fmla="*/ 65 h 113"/>
                  <a:gd name="T12" fmla="*/ 93 w 123"/>
                  <a:gd name="T13" fmla="*/ 68 h 113"/>
                  <a:gd name="T14" fmla="*/ 56 w 123"/>
                  <a:gd name="T15" fmla="*/ 97 h 113"/>
                  <a:gd name="T16" fmla="*/ 76 w 123"/>
                  <a:gd name="T17" fmla="*/ 65 h 113"/>
                  <a:gd name="T18" fmla="*/ 38 w 123"/>
                  <a:gd name="T19" fmla="*/ 106 h 113"/>
                  <a:gd name="T20" fmla="*/ 59 w 123"/>
                  <a:gd name="T21" fmla="*/ 80 h 113"/>
                  <a:gd name="T22" fmla="*/ 28 w 123"/>
                  <a:gd name="T23" fmla="*/ 95 h 113"/>
                  <a:gd name="T24" fmla="*/ 52 w 123"/>
                  <a:gd name="T25" fmla="*/ 73 h 113"/>
                  <a:gd name="T26" fmla="*/ 39 w 123"/>
                  <a:gd name="T27" fmla="*/ 91 h 113"/>
                  <a:gd name="T28" fmla="*/ 12 w 123"/>
                  <a:gd name="T29" fmla="*/ 102 h 113"/>
                  <a:gd name="T30" fmla="*/ 45 w 123"/>
                  <a:gd name="T31" fmla="*/ 69 h 113"/>
                  <a:gd name="T32" fmla="*/ 47 w 123"/>
                  <a:gd name="T33" fmla="*/ 67 h 113"/>
                  <a:gd name="T34" fmla="*/ 6 w 123"/>
                  <a:gd name="T35" fmla="*/ 93 h 113"/>
                  <a:gd name="T36" fmla="*/ 35 w 123"/>
                  <a:gd name="T37" fmla="*/ 65 h 113"/>
                  <a:gd name="T38" fmla="*/ 9 w 123"/>
                  <a:gd name="T39" fmla="*/ 87 h 113"/>
                  <a:gd name="T40" fmla="*/ 7 w 123"/>
                  <a:gd name="T41" fmla="*/ 99 h 113"/>
                  <a:gd name="T42" fmla="*/ 40 w 123"/>
                  <a:gd name="T43" fmla="*/ 75 h 113"/>
                  <a:gd name="T44" fmla="*/ 50 w 123"/>
                  <a:gd name="T45" fmla="*/ 73 h 113"/>
                  <a:gd name="T46" fmla="*/ 11 w 123"/>
                  <a:gd name="T47" fmla="*/ 104 h 113"/>
                  <a:gd name="T48" fmla="*/ 40 w 123"/>
                  <a:gd name="T49" fmla="*/ 90 h 113"/>
                  <a:gd name="T50" fmla="*/ 59 w 123"/>
                  <a:gd name="T51" fmla="*/ 78 h 113"/>
                  <a:gd name="T52" fmla="*/ 51 w 123"/>
                  <a:gd name="T53" fmla="*/ 89 h 113"/>
                  <a:gd name="T54" fmla="*/ 36 w 123"/>
                  <a:gd name="T55" fmla="*/ 107 h 113"/>
                  <a:gd name="T56" fmla="*/ 45 w 123"/>
                  <a:gd name="T57" fmla="*/ 92 h 113"/>
                  <a:gd name="T58" fmla="*/ 77 w 123"/>
                  <a:gd name="T59" fmla="*/ 70 h 113"/>
                  <a:gd name="T60" fmla="*/ 46 w 123"/>
                  <a:gd name="T61" fmla="*/ 107 h 113"/>
                  <a:gd name="T62" fmla="*/ 88 w 123"/>
                  <a:gd name="T63" fmla="*/ 68 h 113"/>
                  <a:gd name="T64" fmla="*/ 57 w 123"/>
                  <a:gd name="T65" fmla="*/ 104 h 113"/>
                  <a:gd name="T66" fmla="*/ 60 w 123"/>
                  <a:gd name="T67" fmla="*/ 107 h 113"/>
                  <a:gd name="T68" fmla="*/ 99 w 123"/>
                  <a:gd name="T69" fmla="*/ 72 h 113"/>
                  <a:gd name="T70" fmla="*/ 61 w 123"/>
                  <a:gd name="T71" fmla="*/ 107 h 113"/>
                  <a:gd name="T72" fmla="*/ 75 w 123"/>
                  <a:gd name="T73" fmla="*/ 107 h 113"/>
                  <a:gd name="T74" fmla="*/ 84 w 123"/>
                  <a:gd name="T75" fmla="*/ 105 h 113"/>
                  <a:gd name="T76" fmla="*/ 100 w 123"/>
                  <a:gd name="T77" fmla="*/ 78 h 113"/>
                  <a:gd name="T78" fmla="*/ 105 w 123"/>
                  <a:gd name="T79" fmla="*/ 86 h 113"/>
                  <a:gd name="T80" fmla="*/ 110 w 123"/>
                  <a:gd name="T81" fmla="*/ 88 h 113"/>
                  <a:gd name="T82" fmla="*/ 92 w 123"/>
                  <a:gd name="T83" fmla="*/ 109 h 113"/>
                  <a:gd name="T84" fmla="*/ 100 w 123"/>
                  <a:gd name="T85" fmla="*/ 109 h 113"/>
                  <a:gd name="T86" fmla="*/ 112 w 123"/>
                  <a:gd name="T87" fmla="*/ 99 h 113"/>
                  <a:gd name="T88" fmla="*/ 109 w 123"/>
                  <a:gd name="T89" fmla="*/ 93 h 113"/>
                  <a:gd name="T90" fmla="*/ 116 w 123"/>
                  <a:gd name="T91" fmla="*/ 95 h 113"/>
                  <a:gd name="T92" fmla="*/ 110 w 123"/>
                  <a:gd name="T93" fmla="*/ 106 h 113"/>
                  <a:gd name="T94" fmla="*/ 117 w 123"/>
                  <a:gd name="T95" fmla="*/ 99 h 113"/>
                  <a:gd name="T96" fmla="*/ 114 w 123"/>
                  <a:gd name="T97" fmla="*/ 99 h 113"/>
                  <a:gd name="T98" fmla="*/ 107 w 123"/>
                  <a:gd name="T99" fmla="*/ 101 h 113"/>
                  <a:gd name="T100" fmla="*/ 102 w 123"/>
                  <a:gd name="T101" fmla="*/ 100 h 113"/>
                  <a:gd name="T102" fmla="*/ 112 w 123"/>
                  <a:gd name="T103" fmla="*/ 79 h 113"/>
                  <a:gd name="T104" fmla="*/ 119 w 123"/>
                  <a:gd name="T105" fmla="*/ 93 h 113"/>
                  <a:gd name="T106" fmla="*/ 106 w 123"/>
                  <a:gd name="T107" fmla="*/ 73 h 113"/>
                  <a:gd name="T108" fmla="*/ 72 w 123"/>
                  <a:gd name="T109" fmla="*/ 96 h 113"/>
                  <a:gd name="T110" fmla="*/ 40 w 123"/>
                  <a:gd name="T111" fmla="*/ 41 h 113"/>
                  <a:gd name="T112" fmla="*/ 94 w 123"/>
                  <a:gd name="T113" fmla="*/ 64 h 113"/>
                  <a:gd name="T114" fmla="*/ 16 w 123"/>
                  <a:gd name="T115" fmla="*/ 75 h 113"/>
                  <a:gd name="T116" fmla="*/ 18 w 123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3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3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8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1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7"/>
                    </a:cubicBezTo>
                    <a:cubicBezTo>
                      <a:pt x="6" y="84"/>
                      <a:pt x="0" y="95"/>
                      <a:pt x="6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6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5" y="79"/>
                      <a:pt x="18" y="77"/>
                      <a:pt x="21" y="75"/>
                    </a:cubicBezTo>
                    <a:cubicBezTo>
                      <a:pt x="27" y="70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90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7"/>
                    </a:cubicBezTo>
                    <a:cubicBezTo>
                      <a:pt x="84" y="70"/>
                      <a:pt x="82" y="74"/>
                      <a:pt x="78" y="76"/>
                    </a:cubicBezTo>
                    <a:cubicBezTo>
                      <a:pt x="74" y="80"/>
                      <a:pt x="70" y="83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7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8" y="65"/>
                      <a:pt x="79" y="64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5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9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1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1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5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3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8"/>
                      <a:pt x="45" y="85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8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8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7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5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9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9" y="87"/>
                    </a:cubicBezTo>
                    <a:close/>
                    <a:moveTo>
                      <a:pt x="23" y="81"/>
                    </a:moveTo>
                    <a:cubicBezTo>
                      <a:pt x="27" y="77"/>
                      <a:pt x="31" y="75"/>
                      <a:pt x="35" y="72"/>
                    </a:cubicBezTo>
                    <a:cubicBezTo>
                      <a:pt x="37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2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4"/>
                      <a:pt x="35" y="87"/>
                    </a:cubicBezTo>
                    <a:cubicBezTo>
                      <a:pt x="28" y="93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7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79"/>
                      <a:pt x="48" y="81"/>
                    </a:cubicBezTo>
                    <a:cubicBezTo>
                      <a:pt x="45" y="84"/>
                      <a:pt x="43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5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2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5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6"/>
                      <a:pt x="70" y="80"/>
                      <a:pt x="67" y="84"/>
                    </a:cubicBezTo>
                    <a:cubicBezTo>
                      <a:pt x="64" y="88"/>
                      <a:pt x="61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8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6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0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5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2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5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3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6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4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5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2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4"/>
                      <a:pt x="107" y="83"/>
                      <a:pt x="109" y="82"/>
                    </a:cubicBezTo>
                    <a:cubicBezTo>
                      <a:pt x="109" y="82"/>
                      <a:pt x="112" y="78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6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4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7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6" y="106"/>
                    </a:cubicBezTo>
                    <a:cubicBezTo>
                      <a:pt x="101" y="110"/>
                      <a:pt x="107" y="103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8"/>
                    </a:cubicBezTo>
                    <a:cubicBezTo>
                      <a:pt x="94" y="109"/>
                      <a:pt x="95" y="108"/>
                      <a:pt x="95" y="107"/>
                    </a:cubicBezTo>
                    <a:cubicBezTo>
                      <a:pt x="96" y="106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2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7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7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99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9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2"/>
                    </a:cubicBezTo>
                    <a:cubicBezTo>
                      <a:pt x="117" y="93"/>
                      <a:pt x="116" y="93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6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2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3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8" y="94"/>
                      <a:pt x="89" y="93"/>
                    </a:cubicBezTo>
                    <a:cubicBezTo>
                      <a:pt x="95" y="86"/>
                      <a:pt x="101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6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6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1"/>
                      <a:pt x="97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4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0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69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30" y="68"/>
                      <a:pt x="24" y="72"/>
                      <a:pt x="18" y="76"/>
                    </a:cubicBezTo>
                    <a:cubicBezTo>
                      <a:pt x="15" y="78"/>
                      <a:pt x="13" y="80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9" name="Freeform 128"/>
              <p:cNvSpPr>
                <a:spLocks noEditPoints="1"/>
              </p:cNvSpPr>
              <p:nvPr/>
            </p:nvSpPr>
            <p:spPr bwMode="auto">
              <a:xfrm>
                <a:off x="1900317" y="3753430"/>
                <a:ext cx="236854" cy="218824"/>
              </a:xfrm>
              <a:custGeom>
                <a:avLst/>
                <a:gdLst>
                  <a:gd name="T0" fmla="*/ 102 w 122"/>
                  <a:gd name="T1" fmla="*/ 63 h 113"/>
                  <a:gd name="T2" fmla="*/ 35 w 122"/>
                  <a:gd name="T3" fmla="*/ 2 h 113"/>
                  <a:gd name="T4" fmla="*/ 5 w 122"/>
                  <a:gd name="T5" fmla="*/ 103 h 113"/>
                  <a:gd name="T6" fmla="*/ 22 w 122"/>
                  <a:gd name="T7" fmla="*/ 65 h 113"/>
                  <a:gd name="T8" fmla="*/ 39 w 122"/>
                  <a:gd name="T9" fmla="*/ 61 h 113"/>
                  <a:gd name="T10" fmla="*/ 97 w 122"/>
                  <a:gd name="T11" fmla="*/ 65 h 113"/>
                  <a:gd name="T12" fmla="*/ 93 w 122"/>
                  <a:gd name="T13" fmla="*/ 68 h 113"/>
                  <a:gd name="T14" fmla="*/ 56 w 122"/>
                  <a:gd name="T15" fmla="*/ 96 h 113"/>
                  <a:gd name="T16" fmla="*/ 76 w 122"/>
                  <a:gd name="T17" fmla="*/ 65 h 113"/>
                  <a:gd name="T18" fmla="*/ 37 w 122"/>
                  <a:gd name="T19" fmla="*/ 105 h 113"/>
                  <a:gd name="T20" fmla="*/ 58 w 122"/>
                  <a:gd name="T21" fmla="*/ 80 h 113"/>
                  <a:gd name="T22" fmla="*/ 27 w 122"/>
                  <a:gd name="T23" fmla="*/ 94 h 113"/>
                  <a:gd name="T24" fmla="*/ 52 w 122"/>
                  <a:gd name="T25" fmla="*/ 72 h 113"/>
                  <a:gd name="T26" fmla="*/ 38 w 122"/>
                  <a:gd name="T27" fmla="*/ 91 h 113"/>
                  <a:gd name="T28" fmla="*/ 11 w 122"/>
                  <a:gd name="T29" fmla="*/ 102 h 113"/>
                  <a:gd name="T30" fmla="*/ 44 w 122"/>
                  <a:gd name="T31" fmla="*/ 69 h 113"/>
                  <a:gd name="T32" fmla="*/ 46 w 122"/>
                  <a:gd name="T33" fmla="*/ 67 h 113"/>
                  <a:gd name="T34" fmla="*/ 6 w 122"/>
                  <a:gd name="T35" fmla="*/ 93 h 113"/>
                  <a:gd name="T36" fmla="*/ 35 w 122"/>
                  <a:gd name="T37" fmla="*/ 65 h 113"/>
                  <a:gd name="T38" fmla="*/ 8 w 122"/>
                  <a:gd name="T39" fmla="*/ 87 h 113"/>
                  <a:gd name="T40" fmla="*/ 6 w 122"/>
                  <a:gd name="T41" fmla="*/ 99 h 113"/>
                  <a:gd name="T42" fmla="*/ 39 w 122"/>
                  <a:gd name="T43" fmla="*/ 74 h 113"/>
                  <a:gd name="T44" fmla="*/ 50 w 122"/>
                  <a:gd name="T45" fmla="*/ 73 h 113"/>
                  <a:gd name="T46" fmla="*/ 10 w 122"/>
                  <a:gd name="T47" fmla="*/ 104 h 113"/>
                  <a:gd name="T48" fmla="*/ 39 w 122"/>
                  <a:gd name="T49" fmla="*/ 89 h 113"/>
                  <a:gd name="T50" fmla="*/ 58 w 122"/>
                  <a:gd name="T51" fmla="*/ 78 h 113"/>
                  <a:gd name="T52" fmla="*/ 50 w 122"/>
                  <a:gd name="T53" fmla="*/ 89 h 113"/>
                  <a:gd name="T54" fmla="*/ 35 w 122"/>
                  <a:gd name="T55" fmla="*/ 107 h 113"/>
                  <a:gd name="T56" fmla="*/ 45 w 122"/>
                  <a:gd name="T57" fmla="*/ 92 h 113"/>
                  <a:gd name="T58" fmla="*/ 76 w 122"/>
                  <a:gd name="T59" fmla="*/ 70 h 113"/>
                  <a:gd name="T60" fmla="*/ 45 w 122"/>
                  <a:gd name="T61" fmla="*/ 106 h 113"/>
                  <a:gd name="T62" fmla="*/ 88 w 122"/>
                  <a:gd name="T63" fmla="*/ 68 h 113"/>
                  <a:gd name="T64" fmla="*/ 57 w 122"/>
                  <a:gd name="T65" fmla="*/ 104 h 113"/>
                  <a:gd name="T66" fmla="*/ 59 w 122"/>
                  <a:gd name="T67" fmla="*/ 107 h 113"/>
                  <a:gd name="T68" fmla="*/ 99 w 122"/>
                  <a:gd name="T69" fmla="*/ 72 h 113"/>
                  <a:gd name="T70" fmla="*/ 60 w 122"/>
                  <a:gd name="T71" fmla="*/ 107 h 113"/>
                  <a:gd name="T72" fmla="*/ 75 w 122"/>
                  <a:gd name="T73" fmla="*/ 107 h 113"/>
                  <a:gd name="T74" fmla="*/ 83 w 122"/>
                  <a:gd name="T75" fmla="*/ 105 h 113"/>
                  <a:gd name="T76" fmla="*/ 99 w 122"/>
                  <a:gd name="T77" fmla="*/ 78 h 113"/>
                  <a:gd name="T78" fmla="*/ 105 w 122"/>
                  <a:gd name="T79" fmla="*/ 85 h 113"/>
                  <a:gd name="T80" fmla="*/ 109 w 122"/>
                  <a:gd name="T81" fmla="*/ 87 h 113"/>
                  <a:gd name="T82" fmla="*/ 92 w 122"/>
                  <a:gd name="T83" fmla="*/ 109 h 113"/>
                  <a:gd name="T84" fmla="*/ 99 w 122"/>
                  <a:gd name="T85" fmla="*/ 108 h 113"/>
                  <a:gd name="T86" fmla="*/ 111 w 122"/>
                  <a:gd name="T87" fmla="*/ 99 h 113"/>
                  <a:gd name="T88" fmla="*/ 109 w 122"/>
                  <a:gd name="T89" fmla="*/ 93 h 113"/>
                  <a:gd name="T90" fmla="*/ 115 w 122"/>
                  <a:gd name="T91" fmla="*/ 95 h 113"/>
                  <a:gd name="T92" fmla="*/ 109 w 122"/>
                  <a:gd name="T93" fmla="*/ 106 h 113"/>
                  <a:gd name="T94" fmla="*/ 116 w 122"/>
                  <a:gd name="T95" fmla="*/ 99 h 113"/>
                  <a:gd name="T96" fmla="*/ 114 w 122"/>
                  <a:gd name="T97" fmla="*/ 99 h 113"/>
                  <a:gd name="T98" fmla="*/ 106 w 122"/>
                  <a:gd name="T99" fmla="*/ 100 h 113"/>
                  <a:gd name="T100" fmla="*/ 101 w 122"/>
                  <a:gd name="T101" fmla="*/ 99 h 113"/>
                  <a:gd name="T102" fmla="*/ 112 w 122"/>
                  <a:gd name="T103" fmla="*/ 79 h 113"/>
                  <a:gd name="T104" fmla="*/ 118 w 122"/>
                  <a:gd name="T105" fmla="*/ 93 h 113"/>
                  <a:gd name="T106" fmla="*/ 105 w 122"/>
                  <a:gd name="T107" fmla="*/ 73 h 113"/>
                  <a:gd name="T108" fmla="*/ 71 w 122"/>
                  <a:gd name="T109" fmla="*/ 96 h 113"/>
                  <a:gd name="T110" fmla="*/ 40 w 122"/>
                  <a:gd name="T111" fmla="*/ 41 h 113"/>
                  <a:gd name="T112" fmla="*/ 93 w 122"/>
                  <a:gd name="T113" fmla="*/ 64 h 113"/>
                  <a:gd name="T114" fmla="*/ 15 w 122"/>
                  <a:gd name="T115" fmla="*/ 75 h 113"/>
                  <a:gd name="T116" fmla="*/ 17 w 122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2" h="113">
                    <a:moveTo>
                      <a:pt x="27" y="110"/>
                    </a:moveTo>
                    <a:cubicBezTo>
                      <a:pt x="32" y="110"/>
                      <a:pt x="36" y="110"/>
                      <a:pt x="41" y="109"/>
                    </a:cubicBezTo>
                    <a:cubicBezTo>
                      <a:pt x="49" y="109"/>
                      <a:pt x="57" y="110"/>
                      <a:pt x="65" y="110"/>
                    </a:cubicBezTo>
                    <a:cubicBezTo>
                      <a:pt x="78" y="111"/>
                      <a:pt x="91" y="113"/>
                      <a:pt x="104" y="111"/>
                    </a:cubicBezTo>
                    <a:cubicBezTo>
                      <a:pt x="113" y="109"/>
                      <a:pt x="122" y="102"/>
                      <a:pt x="121" y="91"/>
                    </a:cubicBezTo>
                    <a:cubicBezTo>
                      <a:pt x="119" y="80"/>
                      <a:pt x="110" y="71"/>
                      <a:pt x="102" y="63"/>
                    </a:cubicBezTo>
                    <a:cubicBezTo>
                      <a:pt x="93" y="55"/>
                      <a:pt x="84" y="48"/>
                      <a:pt x="75" y="39"/>
                    </a:cubicBezTo>
                    <a:cubicBezTo>
                      <a:pt x="70" y="34"/>
                      <a:pt x="67" y="28"/>
                      <a:pt x="66" y="21"/>
                    </a:cubicBezTo>
                    <a:cubicBezTo>
                      <a:pt x="66" y="15"/>
                      <a:pt x="69" y="9"/>
                      <a:pt x="73" y="4"/>
                    </a:cubicBezTo>
                    <a:cubicBezTo>
                      <a:pt x="73" y="3"/>
                      <a:pt x="73" y="2"/>
                      <a:pt x="72" y="2"/>
                    </a:cubicBezTo>
                    <a:cubicBezTo>
                      <a:pt x="72" y="1"/>
                      <a:pt x="71" y="1"/>
                      <a:pt x="71" y="1"/>
                    </a:cubicBezTo>
                    <a:cubicBezTo>
                      <a:pt x="59" y="1"/>
                      <a:pt x="47" y="0"/>
                      <a:pt x="35" y="2"/>
                    </a:cubicBezTo>
                    <a:cubicBezTo>
                      <a:pt x="34" y="2"/>
                      <a:pt x="33" y="3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7" y="12"/>
                      <a:pt x="41" y="18"/>
                      <a:pt x="41" y="25"/>
                    </a:cubicBezTo>
                    <a:cubicBezTo>
                      <a:pt x="42" y="34"/>
                      <a:pt x="37" y="41"/>
                      <a:pt x="32" y="47"/>
                    </a:cubicBezTo>
                    <a:cubicBezTo>
                      <a:pt x="25" y="57"/>
                      <a:pt x="17" y="67"/>
                      <a:pt x="10" y="77"/>
                    </a:cubicBezTo>
                    <a:cubicBezTo>
                      <a:pt x="5" y="84"/>
                      <a:pt x="0" y="94"/>
                      <a:pt x="5" y="103"/>
                    </a:cubicBezTo>
                    <a:cubicBezTo>
                      <a:pt x="9" y="109"/>
                      <a:pt x="20" y="110"/>
                      <a:pt x="27" y="110"/>
                    </a:cubicBezTo>
                    <a:close/>
                    <a:moveTo>
                      <a:pt x="22" y="65"/>
                    </a:moveTo>
                    <a:cubicBezTo>
                      <a:pt x="23" y="65"/>
                      <a:pt x="23" y="65"/>
                      <a:pt x="23" y="64"/>
                    </a:cubicBezTo>
                    <a:cubicBezTo>
                      <a:pt x="25" y="63"/>
                      <a:pt x="27" y="63"/>
                      <a:pt x="29" y="62"/>
                    </a:cubicBezTo>
                    <a:cubicBezTo>
                      <a:pt x="26" y="64"/>
                      <a:pt x="22" y="67"/>
                      <a:pt x="19" y="70"/>
                    </a:cubicBezTo>
                    <a:cubicBezTo>
                      <a:pt x="20" y="68"/>
                      <a:pt x="21" y="67"/>
                      <a:pt x="22" y="65"/>
                    </a:cubicBezTo>
                    <a:close/>
                    <a:moveTo>
                      <a:pt x="31" y="61"/>
                    </a:moveTo>
                    <a:cubicBezTo>
                      <a:pt x="32" y="61"/>
                      <a:pt x="33" y="60"/>
                      <a:pt x="35" y="60"/>
                    </a:cubicBezTo>
                    <a:cubicBezTo>
                      <a:pt x="31" y="62"/>
                      <a:pt x="28" y="64"/>
                      <a:pt x="25" y="66"/>
                    </a:cubicBezTo>
                    <a:cubicBezTo>
                      <a:pt x="27" y="64"/>
                      <a:pt x="29" y="63"/>
                      <a:pt x="31" y="61"/>
                    </a:cubicBezTo>
                    <a:close/>
                    <a:moveTo>
                      <a:pt x="38" y="61"/>
                    </a:moveTo>
                    <a:cubicBezTo>
                      <a:pt x="38" y="61"/>
                      <a:pt x="39" y="61"/>
                      <a:pt x="39" y="61"/>
                    </a:cubicBezTo>
                    <a:cubicBezTo>
                      <a:pt x="35" y="63"/>
                      <a:pt x="32" y="66"/>
                      <a:pt x="28" y="69"/>
                    </a:cubicBezTo>
                    <a:cubicBezTo>
                      <a:pt x="22" y="74"/>
                      <a:pt x="16" y="78"/>
                      <a:pt x="10" y="83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4" y="79"/>
                      <a:pt x="17" y="77"/>
                      <a:pt x="20" y="74"/>
                    </a:cubicBezTo>
                    <a:cubicBezTo>
                      <a:pt x="26" y="70"/>
                      <a:pt x="32" y="66"/>
                      <a:pt x="38" y="61"/>
                    </a:cubicBezTo>
                    <a:close/>
                    <a:moveTo>
                      <a:pt x="97" y="65"/>
                    </a:moveTo>
                    <a:cubicBezTo>
                      <a:pt x="90" y="71"/>
                      <a:pt x="83" y="78"/>
                      <a:pt x="76" y="84"/>
                    </a:cubicBezTo>
                    <a:cubicBezTo>
                      <a:pt x="72" y="88"/>
                      <a:pt x="68" y="91"/>
                      <a:pt x="65" y="94"/>
                    </a:cubicBezTo>
                    <a:cubicBezTo>
                      <a:pt x="67" y="92"/>
                      <a:pt x="70" y="89"/>
                      <a:pt x="73" y="86"/>
                    </a:cubicBezTo>
                    <a:cubicBezTo>
                      <a:pt x="79" y="80"/>
                      <a:pt x="84" y="75"/>
                      <a:pt x="88" y="68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0" y="68"/>
                      <a:pt x="92" y="68"/>
                      <a:pt x="93" y="68"/>
                    </a:cubicBezTo>
                    <a:cubicBezTo>
                      <a:pt x="94" y="67"/>
                      <a:pt x="96" y="65"/>
                      <a:pt x="97" y="65"/>
                    </a:cubicBezTo>
                    <a:close/>
                    <a:moveTo>
                      <a:pt x="82" y="65"/>
                    </a:moveTo>
                    <a:cubicBezTo>
                      <a:pt x="84" y="66"/>
                      <a:pt x="85" y="67"/>
                      <a:pt x="87" y="67"/>
                    </a:cubicBezTo>
                    <a:cubicBezTo>
                      <a:pt x="84" y="70"/>
                      <a:pt x="81" y="74"/>
                      <a:pt x="78" y="76"/>
                    </a:cubicBezTo>
                    <a:cubicBezTo>
                      <a:pt x="73" y="80"/>
                      <a:pt x="70" y="83"/>
                      <a:pt x="66" y="87"/>
                    </a:cubicBezTo>
                    <a:cubicBezTo>
                      <a:pt x="62" y="90"/>
                      <a:pt x="59" y="93"/>
                      <a:pt x="56" y="96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59" y="92"/>
                      <a:pt x="63" y="89"/>
                      <a:pt x="66" y="85"/>
                    </a:cubicBezTo>
                    <a:cubicBezTo>
                      <a:pt x="69" y="82"/>
                      <a:pt x="71" y="78"/>
                      <a:pt x="74" y="75"/>
                    </a:cubicBezTo>
                    <a:cubicBezTo>
                      <a:pt x="77" y="72"/>
                      <a:pt x="80" y="69"/>
                      <a:pt x="82" y="65"/>
                    </a:cubicBezTo>
                    <a:cubicBezTo>
                      <a:pt x="82" y="65"/>
                      <a:pt x="82" y="65"/>
                      <a:pt x="82" y="65"/>
                    </a:cubicBezTo>
                    <a:close/>
                    <a:moveTo>
                      <a:pt x="76" y="65"/>
                    </a:moveTo>
                    <a:cubicBezTo>
                      <a:pt x="77" y="64"/>
                      <a:pt x="78" y="64"/>
                      <a:pt x="80" y="65"/>
                    </a:cubicBezTo>
                    <a:cubicBezTo>
                      <a:pt x="80" y="65"/>
                      <a:pt x="81" y="65"/>
                      <a:pt x="81" y="65"/>
                    </a:cubicBezTo>
                    <a:cubicBezTo>
                      <a:pt x="74" y="70"/>
                      <a:pt x="68" y="77"/>
                      <a:pt x="62" y="83"/>
                    </a:cubicBezTo>
                    <a:cubicBezTo>
                      <a:pt x="55" y="90"/>
                      <a:pt x="47" y="96"/>
                      <a:pt x="41" y="103"/>
                    </a:cubicBezTo>
                    <a:cubicBezTo>
                      <a:pt x="40" y="104"/>
                      <a:pt x="39" y="104"/>
                      <a:pt x="38" y="105"/>
                    </a:cubicBezTo>
                    <a:cubicBezTo>
                      <a:pt x="38" y="105"/>
                      <a:pt x="38" y="105"/>
                      <a:pt x="37" y="105"/>
                    </a:cubicBezTo>
                    <a:cubicBezTo>
                      <a:pt x="39" y="103"/>
                      <a:pt x="41" y="101"/>
                      <a:pt x="43" y="100"/>
                    </a:cubicBezTo>
                    <a:cubicBezTo>
                      <a:pt x="47" y="96"/>
                      <a:pt x="51" y="92"/>
                      <a:pt x="55" y="89"/>
                    </a:cubicBezTo>
                    <a:cubicBezTo>
                      <a:pt x="63" y="81"/>
                      <a:pt x="69" y="73"/>
                      <a:pt x="76" y="65"/>
                    </a:cubicBezTo>
                    <a:close/>
                    <a:moveTo>
                      <a:pt x="73" y="66"/>
                    </a:moveTo>
                    <a:cubicBezTo>
                      <a:pt x="71" y="68"/>
                      <a:pt x="70" y="70"/>
                      <a:pt x="68" y="71"/>
                    </a:cubicBezTo>
                    <a:cubicBezTo>
                      <a:pt x="65" y="74"/>
                      <a:pt x="61" y="77"/>
                      <a:pt x="58" y="80"/>
                    </a:cubicBezTo>
                    <a:cubicBezTo>
                      <a:pt x="57" y="80"/>
                      <a:pt x="57" y="81"/>
                      <a:pt x="56" y="81"/>
                    </a:cubicBezTo>
                    <a:cubicBezTo>
                      <a:pt x="59" y="79"/>
                      <a:pt x="61" y="76"/>
                      <a:pt x="63" y="74"/>
                    </a:cubicBezTo>
                    <a:cubicBezTo>
                      <a:pt x="67" y="72"/>
                      <a:pt x="70" y="69"/>
                      <a:pt x="73" y="66"/>
                    </a:cubicBezTo>
                    <a:close/>
                    <a:moveTo>
                      <a:pt x="53" y="74"/>
                    </a:moveTo>
                    <a:cubicBezTo>
                      <a:pt x="47" y="78"/>
                      <a:pt x="42" y="83"/>
                      <a:pt x="36" y="88"/>
                    </a:cubicBezTo>
                    <a:cubicBezTo>
                      <a:pt x="33" y="90"/>
                      <a:pt x="30" y="92"/>
                      <a:pt x="27" y="94"/>
                    </a:cubicBezTo>
                    <a:cubicBezTo>
                      <a:pt x="23" y="97"/>
                      <a:pt x="20" y="101"/>
                      <a:pt x="16" y="104"/>
                    </a:cubicBezTo>
                    <a:cubicBezTo>
                      <a:pt x="14" y="106"/>
                      <a:pt x="16" y="104"/>
                      <a:pt x="17" y="103"/>
                    </a:cubicBezTo>
                    <a:cubicBezTo>
                      <a:pt x="18" y="102"/>
                      <a:pt x="20" y="100"/>
                      <a:pt x="22" y="99"/>
                    </a:cubicBezTo>
                    <a:cubicBezTo>
                      <a:pt x="25" y="95"/>
                      <a:pt x="29" y="93"/>
                      <a:pt x="32" y="90"/>
                    </a:cubicBezTo>
                    <a:cubicBezTo>
                      <a:pt x="39" y="85"/>
                      <a:pt x="45" y="78"/>
                      <a:pt x="51" y="72"/>
                    </a:cubicBezTo>
                    <a:cubicBezTo>
                      <a:pt x="52" y="72"/>
                      <a:pt x="52" y="72"/>
                      <a:pt x="52" y="72"/>
                    </a:cubicBezTo>
                    <a:cubicBezTo>
                      <a:pt x="54" y="74"/>
                      <a:pt x="57" y="75"/>
                      <a:pt x="60" y="75"/>
                    </a:cubicBezTo>
                    <a:cubicBezTo>
                      <a:pt x="55" y="78"/>
                      <a:pt x="51" y="81"/>
                      <a:pt x="46" y="85"/>
                    </a:cubicBezTo>
                    <a:cubicBezTo>
                      <a:pt x="40" y="91"/>
                      <a:pt x="34" y="96"/>
                      <a:pt x="27" y="102"/>
                    </a:cubicBezTo>
                    <a:cubicBezTo>
                      <a:pt x="27" y="103"/>
                      <a:pt x="23" y="106"/>
                      <a:pt x="24" y="105"/>
                    </a:cubicBezTo>
                    <a:cubicBezTo>
                      <a:pt x="25" y="103"/>
                      <a:pt x="27" y="102"/>
                      <a:pt x="29" y="100"/>
                    </a:cubicBezTo>
                    <a:cubicBezTo>
                      <a:pt x="32" y="97"/>
                      <a:pt x="35" y="94"/>
                      <a:pt x="38" y="91"/>
                    </a:cubicBezTo>
                    <a:cubicBezTo>
                      <a:pt x="41" y="88"/>
                      <a:pt x="44" y="85"/>
                      <a:pt x="47" y="83"/>
                    </a:cubicBezTo>
                    <a:cubicBezTo>
                      <a:pt x="49" y="80"/>
                      <a:pt x="52" y="78"/>
                      <a:pt x="54" y="74"/>
                    </a:cubicBezTo>
                    <a:cubicBezTo>
                      <a:pt x="54" y="74"/>
                      <a:pt x="54" y="74"/>
                      <a:pt x="53" y="74"/>
                    </a:cubicBezTo>
                    <a:close/>
                    <a:moveTo>
                      <a:pt x="47" y="68"/>
                    </a:moveTo>
                    <a:cubicBezTo>
                      <a:pt x="48" y="69"/>
                      <a:pt x="50" y="71"/>
                      <a:pt x="51" y="72"/>
                    </a:cubicBezTo>
                    <a:cubicBezTo>
                      <a:pt x="36" y="79"/>
                      <a:pt x="25" y="92"/>
                      <a:pt x="11" y="102"/>
                    </a:cubicBezTo>
                    <a:cubicBezTo>
                      <a:pt x="8" y="104"/>
                      <a:pt x="13" y="100"/>
                      <a:pt x="13" y="99"/>
                    </a:cubicBezTo>
                    <a:cubicBezTo>
                      <a:pt x="15" y="98"/>
                      <a:pt x="16" y="96"/>
                      <a:pt x="18" y="95"/>
                    </a:cubicBezTo>
                    <a:cubicBezTo>
                      <a:pt x="21" y="92"/>
                      <a:pt x="24" y="89"/>
                      <a:pt x="28" y="87"/>
                    </a:cubicBezTo>
                    <a:cubicBezTo>
                      <a:pt x="34" y="81"/>
                      <a:pt x="40" y="74"/>
                      <a:pt x="47" y="68"/>
                    </a:cubicBezTo>
                    <a:close/>
                    <a:moveTo>
                      <a:pt x="45" y="68"/>
                    </a:moveTo>
                    <a:cubicBezTo>
                      <a:pt x="45" y="68"/>
                      <a:pt x="45" y="68"/>
                      <a:pt x="44" y="69"/>
                    </a:cubicBezTo>
                    <a:cubicBezTo>
                      <a:pt x="37" y="75"/>
                      <a:pt x="30" y="81"/>
                      <a:pt x="23" y="86"/>
                    </a:cubicBezTo>
                    <a:cubicBezTo>
                      <a:pt x="19" y="89"/>
                      <a:pt x="16" y="92"/>
                      <a:pt x="13" y="94"/>
                    </a:cubicBezTo>
                    <a:cubicBezTo>
                      <a:pt x="11" y="96"/>
                      <a:pt x="9" y="97"/>
                      <a:pt x="7" y="99"/>
                    </a:cubicBezTo>
                    <a:cubicBezTo>
                      <a:pt x="8" y="98"/>
                      <a:pt x="9" y="96"/>
                      <a:pt x="10" y="95"/>
                    </a:cubicBezTo>
                    <a:cubicBezTo>
                      <a:pt x="21" y="84"/>
                      <a:pt x="35" y="77"/>
                      <a:pt x="44" y="64"/>
                    </a:cubicBezTo>
                    <a:cubicBezTo>
                      <a:pt x="45" y="65"/>
                      <a:pt x="45" y="66"/>
                      <a:pt x="46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8"/>
                      <a:pt x="46" y="68"/>
                      <a:pt x="45" y="68"/>
                    </a:cubicBezTo>
                    <a:close/>
                    <a:moveTo>
                      <a:pt x="43" y="64"/>
                    </a:moveTo>
                    <a:cubicBezTo>
                      <a:pt x="37" y="68"/>
                      <a:pt x="30" y="73"/>
                      <a:pt x="24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2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0" y="74"/>
                      <a:pt x="41" y="62"/>
                    </a:cubicBezTo>
                    <a:cubicBezTo>
                      <a:pt x="42" y="63"/>
                      <a:pt x="42" y="63"/>
                      <a:pt x="43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19" y="77"/>
                      <a:pt x="25" y="72"/>
                    </a:cubicBezTo>
                    <a:cubicBezTo>
                      <a:pt x="28" y="70"/>
                      <a:pt x="32" y="67"/>
                      <a:pt x="35" y="65"/>
                    </a:cubicBezTo>
                    <a:cubicBezTo>
                      <a:pt x="36" y="64"/>
                      <a:pt x="37" y="63"/>
                      <a:pt x="39" y="62"/>
                    </a:cubicBezTo>
                    <a:cubicBezTo>
                      <a:pt x="39" y="62"/>
                      <a:pt x="40" y="62"/>
                      <a:pt x="40" y="61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0" y="62"/>
                      <a:pt x="40" y="63"/>
                      <a:pt x="39" y="63"/>
                    </a:cubicBezTo>
                    <a:cubicBezTo>
                      <a:pt x="29" y="74"/>
                      <a:pt x="16" y="82"/>
                      <a:pt x="6" y="92"/>
                    </a:cubicBezTo>
                    <a:cubicBezTo>
                      <a:pt x="6" y="90"/>
                      <a:pt x="7" y="88"/>
                      <a:pt x="8" y="87"/>
                    </a:cubicBezTo>
                    <a:close/>
                    <a:moveTo>
                      <a:pt x="22" y="81"/>
                    </a:moveTo>
                    <a:cubicBezTo>
                      <a:pt x="26" y="77"/>
                      <a:pt x="30" y="74"/>
                      <a:pt x="34" y="71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6"/>
                      <a:pt x="42" y="66"/>
                      <a:pt x="43" y="65"/>
                    </a:cubicBezTo>
                    <a:cubicBezTo>
                      <a:pt x="44" y="64"/>
                      <a:pt x="40" y="69"/>
                      <a:pt x="40" y="68"/>
                    </a:cubicBezTo>
                    <a:cubicBezTo>
                      <a:pt x="30" y="80"/>
                      <a:pt x="16" y="87"/>
                      <a:pt x="6" y="99"/>
                    </a:cubicBezTo>
                    <a:cubicBezTo>
                      <a:pt x="6" y="97"/>
                      <a:pt x="5" y="96"/>
                      <a:pt x="6" y="94"/>
                    </a:cubicBezTo>
                    <a:cubicBezTo>
                      <a:pt x="12" y="90"/>
                      <a:pt x="17" y="85"/>
                      <a:pt x="22" y="81"/>
                    </a:cubicBezTo>
                    <a:close/>
                    <a:moveTo>
                      <a:pt x="7" y="100"/>
                    </a:moveTo>
                    <a:cubicBezTo>
                      <a:pt x="13" y="94"/>
                      <a:pt x="20" y="89"/>
                      <a:pt x="27" y="84"/>
                    </a:cubicBezTo>
                    <a:cubicBezTo>
                      <a:pt x="31" y="81"/>
                      <a:pt x="34" y="78"/>
                      <a:pt x="37" y="76"/>
                    </a:cubicBezTo>
                    <a:cubicBezTo>
                      <a:pt x="38" y="75"/>
                      <a:pt x="39" y="75"/>
                      <a:pt x="39" y="74"/>
                    </a:cubicBezTo>
                    <a:cubicBezTo>
                      <a:pt x="35" y="79"/>
                      <a:pt x="30" y="83"/>
                      <a:pt x="26" y="87"/>
                    </a:cubicBezTo>
                    <a:cubicBezTo>
                      <a:pt x="20" y="92"/>
                      <a:pt x="14" y="97"/>
                      <a:pt x="9" y="103"/>
                    </a:cubicBezTo>
                    <a:cubicBezTo>
                      <a:pt x="8" y="102"/>
                      <a:pt x="7" y="101"/>
                      <a:pt x="7" y="100"/>
                    </a:cubicBezTo>
                    <a:close/>
                    <a:moveTo>
                      <a:pt x="10" y="104"/>
                    </a:moveTo>
                    <a:cubicBezTo>
                      <a:pt x="23" y="95"/>
                      <a:pt x="34" y="83"/>
                      <a:pt x="47" y="75"/>
                    </a:cubicBezTo>
                    <a:cubicBezTo>
                      <a:pt x="47" y="75"/>
                      <a:pt x="50" y="73"/>
                      <a:pt x="50" y="73"/>
                    </a:cubicBezTo>
                    <a:cubicBezTo>
                      <a:pt x="48" y="75"/>
                      <a:pt x="46" y="76"/>
                      <a:pt x="45" y="78"/>
                    </a:cubicBezTo>
                    <a:cubicBezTo>
                      <a:pt x="41" y="81"/>
                      <a:pt x="38" y="84"/>
                      <a:pt x="35" y="87"/>
                    </a:cubicBezTo>
                    <a:cubicBezTo>
                      <a:pt x="28" y="93"/>
                      <a:pt x="20" y="99"/>
                      <a:pt x="14" y="105"/>
                    </a:cubicBezTo>
                    <a:cubicBezTo>
                      <a:pt x="14" y="105"/>
                      <a:pt x="14" y="105"/>
                      <a:pt x="14" y="105"/>
                    </a:cubicBezTo>
                    <a:cubicBezTo>
                      <a:pt x="13" y="105"/>
                      <a:pt x="12" y="105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lose/>
                    <a:moveTo>
                      <a:pt x="15" y="106"/>
                    </a:moveTo>
                    <a:cubicBezTo>
                      <a:pt x="21" y="103"/>
                      <a:pt x="26" y="96"/>
                      <a:pt x="31" y="92"/>
                    </a:cubicBezTo>
                    <a:cubicBezTo>
                      <a:pt x="38" y="87"/>
                      <a:pt x="43" y="82"/>
                      <a:pt x="50" y="77"/>
                    </a:cubicBezTo>
                    <a:cubicBezTo>
                      <a:pt x="50" y="77"/>
                      <a:pt x="52" y="76"/>
                      <a:pt x="53" y="75"/>
                    </a:cubicBezTo>
                    <a:cubicBezTo>
                      <a:pt x="52" y="77"/>
                      <a:pt x="49" y="79"/>
                      <a:pt x="47" y="81"/>
                    </a:cubicBezTo>
                    <a:cubicBezTo>
                      <a:pt x="45" y="84"/>
                      <a:pt x="42" y="86"/>
                      <a:pt x="39" y="89"/>
                    </a:cubicBezTo>
                    <a:cubicBezTo>
                      <a:pt x="34" y="95"/>
                      <a:pt x="27" y="100"/>
                      <a:pt x="22" y="106"/>
                    </a:cubicBezTo>
                    <a:cubicBezTo>
                      <a:pt x="22" y="106"/>
                      <a:pt x="22" y="107"/>
                      <a:pt x="23" y="106"/>
                    </a:cubicBezTo>
                    <a:cubicBezTo>
                      <a:pt x="29" y="103"/>
                      <a:pt x="34" y="97"/>
                      <a:pt x="40" y="92"/>
                    </a:cubicBezTo>
                    <a:cubicBezTo>
                      <a:pt x="47" y="86"/>
                      <a:pt x="54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5"/>
                      <a:pt x="60" y="77"/>
                      <a:pt x="58" y="78"/>
                    </a:cubicBezTo>
                    <a:cubicBezTo>
                      <a:pt x="55" y="81"/>
                      <a:pt x="52" y="84"/>
                      <a:pt x="48" y="88"/>
                    </a:cubicBezTo>
                    <a:cubicBezTo>
                      <a:pt x="42" y="94"/>
                      <a:pt x="35" y="99"/>
                      <a:pt x="28" y="106"/>
                    </a:cubicBezTo>
                    <a:cubicBezTo>
                      <a:pt x="28" y="106"/>
                      <a:pt x="28" y="107"/>
                      <a:pt x="29" y="106"/>
                    </a:cubicBezTo>
                    <a:cubicBezTo>
                      <a:pt x="29" y="106"/>
                      <a:pt x="30" y="106"/>
                      <a:pt x="30" y="105"/>
                    </a:cubicBezTo>
                    <a:cubicBezTo>
                      <a:pt x="30" y="105"/>
                      <a:pt x="30" y="105"/>
                      <a:pt x="30" y="105"/>
                    </a:cubicBezTo>
                    <a:cubicBezTo>
                      <a:pt x="37" y="100"/>
                      <a:pt x="44" y="94"/>
                      <a:pt x="50" y="89"/>
                    </a:cubicBezTo>
                    <a:cubicBezTo>
                      <a:pt x="54" y="85"/>
                      <a:pt x="58" y="81"/>
                      <a:pt x="62" y="77"/>
                    </a:cubicBezTo>
                    <a:cubicBezTo>
                      <a:pt x="65" y="75"/>
                      <a:pt x="67" y="73"/>
                      <a:pt x="70" y="71"/>
                    </a:cubicBezTo>
                    <a:cubicBezTo>
                      <a:pt x="69" y="71"/>
                      <a:pt x="69" y="72"/>
                      <a:pt x="69" y="72"/>
                    </a:cubicBezTo>
                    <a:cubicBezTo>
                      <a:pt x="65" y="76"/>
                      <a:pt x="62" y="80"/>
                      <a:pt x="58" y="84"/>
                    </a:cubicBezTo>
                    <a:cubicBezTo>
                      <a:pt x="51" y="92"/>
                      <a:pt x="43" y="99"/>
                      <a:pt x="35" y="106"/>
                    </a:cubicBezTo>
                    <a:cubicBezTo>
                      <a:pt x="35" y="106"/>
                      <a:pt x="35" y="107"/>
                      <a:pt x="35" y="107"/>
                    </a:cubicBezTo>
                    <a:cubicBezTo>
                      <a:pt x="28" y="107"/>
                      <a:pt x="21" y="108"/>
                      <a:pt x="15" y="106"/>
                    </a:cubicBezTo>
                    <a:close/>
                    <a:moveTo>
                      <a:pt x="47" y="90"/>
                    </a:moveTo>
                    <a:cubicBezTo>
                      <a:pt x="44" y="93"/>
                      <a:pt x="40" y="97"/>
                      <a:pt x="36" y="100"/>
                    </a:cubicBezTo>
                    <a:cubicBezTo>
                      <a:pt x="35" y="101"/>
                      <a:pt x="34" y="102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7" y="98"/>
                      <a:pt x="41" y="95"/>
                      <a:pt x="45" y="92"/>
                    </a:cubicBezTo>
                    <a:cubicBezTo>
                      <a:pt x="45" y="91"/>
                      <a:pt x="46" y="90"/>
                      <a:pt x="47" y="90"/>
                    </a:cubicBezTo>
                    <a:close/>
                    <a:moveTo>
                      <a:pt x="39" y="107"/>
                    </a:moveTo>
                    <a:cubicBezTo>
                      <a:pt x="38" y="107"/>
                      <a:pt x="37" y="107"/>
                      <a:pt x="36" y="107"/>
                    </a:cubicBezTo>
                    <a:cubicBezTo>
                      <a:pt x="39" y="105"/>
                      <a:pt x="42" y="103"/>
                      <a:pt x="44" y="100"/>
                    </a:cubicBezTo>
                    <a:cubicBezTo>
                      <a:pt x="47" y="97"/>
                      <a:pt x="51" y="94"/>
                      <a:pt x="55" y="90"/>
                    </a:cubicBezTo>
                    <a:cubicBezTo>
                      <a:pt x="62" y="84"/>
                      <a:pt x="69" y="77"/>
                      <a:pt x="76" y="70"/>
                    </a:cubicBezTo>
                    <a:cubicBezTo>
                      <a:pt x="77" y="69"/>
                      <a:pt x="80" y="67"/>
                      <a:pt x="81" y="66"/>
                    </a:cubicBezTo>
                    <a:cubicBezTo>
                      <a:pt x="79" y="69"/>
                      <a:pt x="77" y="71"/>
                      <a:pt x="75" y="73"/>
                    </a:cubicBezTo>
                    <a:cubicBezTo>
                      <a:pt x="72" y="76"/>
                      <a:pt x="69" y="80"/>
                      <a:pt x="66" y="84"/>
                    </a:cubicBezTo>
                    <a:cubicBezTo>
                      <a:pt x="63" y="87"/>
                      <a:pt x="60" y="90"/>
                      <a:pt x="57" y="94"/>
                    </a:cubicBezTo>
                    <a:cubicBezTo>
                      <a:pt x="53" y="98"/>
                      <a:pt x="50" y="102"/>
                      <a:pt x="45" y="106"/>
                    </a:cubicBezTo>
                    <a:cubicBezTo>
                      <a:pt x="45" y="106"/>
                      <a:pt x="45" y="106"/>
                      <a:pt x="45" y="106"/>
                    </a:cubicBezTo>
                    <a:cubicBezTo>
                      <a:pt x="43" y="106"/>
                      <a:pt x="41" y="106"/>
                      <a:pt x="39" y="107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6" y="106"/>
                      <a:pt x="46" y="106"/>
                    </a:cubicBezTo>
                    <a:cubicBezTo>
                      <a:pt x="49" y="104"/>
                      <a:pt x="52" y="102"/>
                      <a:pt x="54" y="99"/>
                    </a:cubicBezTo>
                    <a:cubicBezTo>
                      <a:pt x="58" y="95"/>
                      <a:pt x="61" y="92"/>
                      <a:pt x="65" y="89"/>
                    </a:cubicBezTo>
                    <a:cubicBezTo>
                      <a:pt x="73" y="82"/>
                      <a:pt x="80" y="75"/>
                      <a:pt x="88" y="68"/>
                    </a:cubicBezTo>
                    <a:cubicBezTo>
                      <a:pt x="85" y="70"/>
                      <a:pt x="82" y="75"/>
                      <a:pt x="80" y="78"/>
                    </a:cubicBezTo>
                    <a:cubicBezTo>
                      <a:pt x="77" y="81"/>
                      <a:pt x="74" y="84"/>
                      <a:pt x="71" y="88"/>
                    </a:cubicBezTo>
                    <a:cubicBezTo>
                      <a:pt x="65" y="93"/>
                      <a:pt x="59" y="99"/>
                      <a:pt x="54" y="106"/>
                    </a:cubicBezTo>
                    <a:cubicBezTo>
                      <a:pt x="54" y="106"/>
                      <a:pt x="54" y="107"/>
                      <a:pt x="54" y="106"/>
                    </a:cubicBezTo>
                    <a:cubicBezTo>
                      <a:pt x="55" y="106"/>
                      <a:pt x="55" y="106"/>
                      <a:pt x="55" y="105"/>
                    </a:cubicBezTo>
                    <a:cubicBezTo>
                      <a:pt x="56" y="105"/>
                      <a:pt x="56" y="105"/>
                      <a:pt x="57" y="104"/>
                    </a:cubicBezTo>
                    <a:cubicBezTo>
                      <a:pt x="62" y="97"/>
                      <a:pt x="69" y="91"/>
                      <a:pt x="75" y="86"/>
                    </a:cubicBezTo>
                    <a:cubicBezTo>
                      <a:pt x="83" y="79"/>
                      <a:pt x="90" y="72"/>
                      <a:pt x="98" y="65"/>
                    </a:cubicBezTo>
                    <a:cubicBezTo>
                      <a:pt x="95" y="68"/>
                      <a:pt x="92" y="72"/>
                      <a:pt x="89" y="75"/>
                    </a:cubicBezTo>
                    <a:cubicBezTo>
                      <a:pt x="85" y="79"/>
                      <a:pt x="82" y="83"/>
                      <a:pt x="79" y="86"/>
                    </a:cubicBezTo>
                    <a:cubicBezTo>
                      <a:pt x="76" y="90"/>
                      <a:pt x="72" y="94"/>
                      <a:pt x="69" y="98"/>
                    </a:cubicBezTo>
                    <a:cubicBezTo>
                      <a:pt x="66" y="101"/>
                      <a:pt x="62" y="104"/>
                      <a:pt x="59" y="107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55" y="107"/>
                      <a:pt x="50" y="106"/>
                      <a:pt x="46" y="106"/>
                    </a:cubicBezTo>
                    <a:close/>
                    <a:moveTo>
                      <a:pt x="60" y="107"/>
                    </a:moveTo>
                    <a:cubicBezTo>
                      <a:pt x="66" y="103"/>
                      <a:pt x="71" y="97"/>
                      <a:pt x="76" y="92"/>
                    </a:cubicBezTo>
                    <a:cubicBezTo>
                      <a:pt x="83" y="87"/>
                      <a:pt x="89" y="81"/>
                      <a:pt x="95" y="75"/>
                    </a:cubicBezTo>
                    <a:cubicBezTo>
                      <a:pt x="96" y="74"/>
                      <a:pt x="98" y="73"/>
                      <a:pt x="99" y="72"/>
                    </a:cubicBezTo>
                    <a:cubicBezTo>
                      <a:pt x="100" y="71"/>
                      <a:pt x="100" y="70"/>
                      <a:pt x="101" y="70"/>
                    </a:cubicBezTo>
                    <a:cubicBezTo>
                      <a:pt x="100" y="71"/>
                      <a:pt x="100" y="72"/>
                      <a:pt x="99" y="73"/>
                    </a:cubicBezTo>
                    <a:cubicBezTo>
                      <a:pt x="96" y="76"/>
                      <a:pt x="93" y="78"/>
                      <a:pt x="91" y="81"/>
                    </a:cubicBezTo>
                    <a:cubicBezTo>
                      <a:pt x="86" y="86"/>
                      <a:pt x="82" y="92"/>
                      <a:pt x="77" y="97"/>
                    </a:cubicBezTo>
                    <a:cubicBezTo>
                      <a:pt x="74" y="100"/>
                      <a:pt x="71" y="104"/>
                      <a:pt x="68" y="108"/>
                    </a:cubicBezTo>
                    <a:cubicBezTo>
                      <a:pt x="65" y="107"/>
                      <a:pt x="63" y="107"/>
                      <a:pt x="60" y="107"/>
                    </a:cubicBezTo>
                    <a:close/>
                    <a:moveTo>
                      <a:pt x="99" y="78"/>
                    </a:moveTo>
                    <a:cubicBezTo>
                      <a:pt x="100" y="77"/>
                      <a:pt x="102" y="76"/>
                      <a:pt x="103" y="75"/>
                    </a:cubicBezTo>
                    <a:cubicBezTo>
                      <a:pt x="106" y="73"/>
                      <a:pt x="102" y="76"/>
                      <a:pt x="101" y="77"/>
                    </a:cubicBezTo>
                    <a:cubicBezTo>
                      <a:pt x="98" y="81"/>
                      <a:pt x="95" y="84"/>
                      <a:pt x="92" y="88"/>
                    </a:cubicBezTo>
                    <a:cubicBezTo>
                      <a:pt x="89" y="91"/>
                      <a:pt x="87" y="93"/>
                      <a:pt x="85" y="96"/>
                    </a:cubicBezTo>
                    <a:cubicBezTo>
                      <a:pt x="82" y="100"/>
                      <a:pt x="78" y="103"/>
                      <a:pt x="75" y="107"/>
                    </a:cubicBezTo>
                    <a:cubicBezTo>
                      <a:pt x="74" y="107"/>
                      <a:pt x="75" y="108"/>
                      <a:pt x="75" y="107"/>
                    </a:cubicBezTo>
                    <a:cubicBezTo>
                      <a:pt x="85" y="100"/>
                      <a:pt x="93" y="90"/>
                      <a:pt x="101" y="82"/>
                    </a:cubicBezTo>
                    <a:cubicBezTo>
                      <a:pt x="103" y="80"/>
                      <a:pt x="105" y="77"/>
                      <a:pt x="107" y="75"/>
                    </a:cubicBezTo>
                    <a:cubicBezTo>
                      <a:pt x="105" y="78"/>
                      <a:pt x="103" y="80"/>
                      <a:pt x="101" y="83"/>
                    </a:cubicBezTo>
                    <a:cubicBezTo>
                      <a:pt x="96" y="89"/>
                      <a:pt x="91" y="95"/>
                      <a:pt x="87" y="101"/>
                    </a:cubicBezTo>
                    <a:cubicBezTo>
                      <a:pt x="86" y="102"/>
                      <a:pt x="85" y="104"/>
                      <a:pt x="83" y="105"/>
                    </a:cubicBezTo>
                    <a:cubicBezTo>
                      <a:pt x="83" y="105"/>
                      <a:pt x="83" y="106"/>
                      <a:pt x="82" y="106"/>
                    </a:cubicBezTo>
                    <a:cubicBezTo>
                      <a:pt x="81" y="107"/>
                      <a:pt x="81" y="107"/>
                      <a:pt x="81" y="107"/>
                    </a:cubicBezTo>
                    <a:cubicBezTo>
                      <a:pt x="81" y="108"/>
                      <a:pt x="81" y="108"/>
                      <a:pt x="80" y="108"/>
                    </a:cubicBezTo>
                    <a:cubicBezTo>
                      <a:pt x="76" y="108"/>
                      <a:pt x="72" y="108"/>
                      <a:pt x="69" y="108"/>
                    </a:cubicBezTo>
                    <a:cubicBezTo>
                      <a:pt x="73" y="103"/>
                      <a:pt x="77" y="99"/>
                      <a:pt x="81" y="94"/>
                    </a:cubicBezTo>
                    <a:cubicBezTo>
                      <a:pt x="87" y="88"/>
                      <a:pt x="93" y="83"/>
                      <a:pt x="99" y="78"/>
                    </a:cubicBezTo>
                    <a:close/>
                    <a:moveTo>
                      <a:pt x="85" y="109"/>
                    </a:moveTo>
                    <a:cubicBezTo>
                      <a:pt x="84" y="109"/>
                      <a:pt x="82" y="109"/>
                      <a:pt x="81" y="108"/>
                    </a:cubicBezTo>
                    <a:cubicBezTo>
                      <a:pt x="81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4" y="105"/>
                      <a:pt x="87" y="103"/>
                      <a:pt x="89" y="100"/>
                    </a:cubicBezTo>
                    <a:cubicBezTo>
                      <a:pt x="94" y="95"/>
                      <a:pt x="100" y="91"/>
                      <a:pt x="105" y="85"/>
                    </a:cubicBezTo>
                    <a:cubicBezTo>
                      <a:pt x="106" y="84"/>
                      <a:pt x="107" y="83"/>
                      <a:pt x="108" y="82"/>
                    </a:cubicBezTo>
                    <a:cubicBezTo>
                      <a:pt x="108" y="82"/>
                      <a:pt x="111" y="78"/>
                      <a:pt x="109" y="82"/>
                    </a:cubicBezTo>
                    <a:cubicBezTo>
                      <a:pt x="107" y="85"/>
                      <a:pt x="105" y="88"/>
                      <a:pt x="102" y="91"/>
                    </a:cubicBezTo>
                    <a:cubicBezTo>
                      <a:pt x="98" y="96"/>
                      <a:pt x="93" y="101"/>
                      <a:pt x="88" y="107"/>
                    </a:cubicBezTo>
                    <a:cubicBezTo>
                      <a:pt x="87" y="107"/>
                      <a:pt x="88" y="108"/>
                      <a:pt x="88" y="107"/>
                    </a:cubicBezTo>
                    <a:cubicBezTo>
                      <a:pt x="96" y="102"/>
                      <a:pt x="102" y="94"/>
                      <a:pt x="109" y="87"/>
                    </a:cubicBezTo>
                    <a:cubicBezTo>
                      <a:pt x="110" y="86"/>
                      <a:pt x="112" y="85"/>
                      <a:pt x="113" y="84"/>
                    </a:cubicBezTo>
                    <a:cubicBezTo>
                      <a:pt x="111" y="87"/>
                      <a:pt x="109" y="89"/>
                      <a:pt x="107" y="91"/>
                    </a:cubicBezTo>
                    <a:cubicBezTo>
                      <a:pt x="104" y="95"/>
                      <a:pt x="101" y="100"/>
                      <a:pt x="97" y="104"/>
                    </a:cubicBezTo>
                    <a:cubicBezTo>
                      <a:pt x="97" y="104"/>
                      <a:pt x="96" y="105"/>
                      <a:pt x="96" y="105"/>
                    </a:cubicBezTo>
                    <a:cubicBezTo>
                      <a:pt x="94" y="106"/>
                      <a:pt x="93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89" y="109"/>
                      <a:pt x="87" y="109"/>
                      <a:pt x="85" y="109"/>
                    </a:cubicBezTo>
                    <a:close/>
                    <a:moveTo>
                      <a:pt x="115" y="93"/>
                    </a:moveTo>
                    <a:cubicBezTo>
                      <a:pt x="114" y="94"/>
                      <a:pt x="114" y="95"/>
                      <a:pt x="114" y="96"/>
                    </a:cubicBezTo>
                    <a:cubicBezTo>
                      <a:pt x="109" y="99"/>
                      <a:pt x="105" y="103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1" y="108"/>
                      <a:pt x="100" y="108"/>
                      <a:pt x="99" y="108"/>
                    </a:cubicBezTo>
                    <a:cubicBezTo>
                      <a:pt x="104" y="104"/>
                      <a:pt x="108" y="99"/>
                      <a:pt x="113" y="95"/>
                    </a:cubicBezTo>
                    <a:cubicBezTo>
                      <a:pt x="113" y="95"/>
                      <a:pt x="116" y="91"/>
                      <a:pt x="115" y="93"/>
                    </a:cubicBezTo>
                    <a:close/>
                    <a:moveTo>
                      <a:pt x="111" y="99"/>
                    </a:moveTo>
                    <a:cubicBezTo>
                      <a:pt x="110" y="101"/>
                      <a:pt x="107" y="103"/>
                      <a:pt x="105" y="105"/>
                    </a:cubicBezTo>
                    <a:cubicBezTo>
                      <a:pt x="100" y="110"/>
                      <a:pt x="107" y="103"/>
                      <a:pt x="108" y="102"/>
                    </a:cubicBezTo>
                    <a:cubicBezTo>
                      <a:pt x="109" y="101"/>
                      <a:pt x="110" y="100"/>
                      <a:pt x="111" y="99"/>
                    </a:cubicBezTo>
                    <a:close/>
                    <a:moveTo>
                      <a:pt x="98" y="108"/>
                    </a:moveTo>
                    <a:cubicBezTo>
                      <a:pt x="96" y="109"/>
                      <a:pt x="95" y="109"/>
                      <a:pt x="93" y="109"/>
                    </a:cubicBezTo>
                    <a:cubicBezTo>
                      <a:pt x="93" y="109"/>
                      <a:pt x="93" y="108"/>
                      <a:pt x="93" y="108"/>
                    </a:cubicBezTo>
                    <a:cubicBezTo>
                      <a:pt x="94" y="108"/>
                      <a:pt x="94" y="108"/>
                      <a:pt x="95" y="107"/>
                    </a:cubicBezTo>
                    <a:cubicBezTo>
                      <a:pt x="96" y="106"/>
                      <a:pt x="97" y="105"/>
                      <a:pt x="98" y="104"/>
                    </a:cubicBezTo>
                    <a:cubicBezTo>
                      <a:pt x="102" y="100"/>
                      <a:pt x="105" y="96"/>
                      <a:pt x="109" y="93"/>
                    </a:cubicBezTo>
                    <a:cubicBezTo>
                      <a:pt x="110" y="92"/>
                      <a:pt x="115" y="86"/>
                      <a:pt x="113" y="90"/>
                    </a:cubicBezTo>
                    <a:cubicBezTo>
                      <a:pt x="112" y="92"/>
                      <a:pt x="109" y="94"/>
                      <a:pt x="107" y="96"/>
                    </a:cubicBezTo>
                    <a:cubicBezTo>
                      <a:pt x="104" y="100"/>
                      <a:pt x="101" y="104"/>
                      <a:pt x="98" y="108"/>
                    </a:cubicBezTo>
                    <a:close/>
                    <a:moveTo>
                      <a:pt x="103" y="108"/>
                    </a:moveTo>
                    <a:cubicBezTo>
                      <a:pt x="107" y="105"/>
                      <a:pt x="111" y="101"/>
                      <a:pt x="114" y="96"/>
                    </a:cubicBezTo>
                    <a:cubicBezTo>
                      <a:pt x="114" y="96"/>
                      <a:pt x="115" y="95"/>
                      <a:pt x="115" y="95"/>
                    </a:cubicBezTo>
                    <a:cubicBezTo>
                      <a:pt x="116" y="95"/>
                      <a:pt x="116" y="94"/>
                      <a:pt x="116" y="94"/>
                    </a:cubicBezTo>
                    <a:cubicBezTo>
                      <a:pt x="116" y="94"/>
                      <a:pt x="116" y="95"/>
                      <a:pt x="115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8" y="105"/>
                      <a:pt x="105" y="107"/>
                    </a:cubicBezTo>
                    <a:cubicBezTo>
                      <a:pt x="105" y="107"/>
                      <a:pt x="104" y="108"/>
                      <a:pt x="103" y="108"/>
                    </a:cubicBezTo>
                    <a:close/>
                    <a:moveTo>
                      <a:pt x="109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6"/>
                      <a:pt x="107" y="106"/>
                      <a:pt x="107" y="106"/>
                    </a:cubicBezTo>
                    <a:cubicBezTo>
                      <a:pt x="110" y="104"/>
                      <a:pt x="112" y="102"/>
                      <a:pt x="114" y="99"/>
                    </a:cubicBezTo>
                    <a:cubicBezTo>
                      <a:pt x="116" y="98"/>
                      <a:pt x="118" y="94"/>
                      <a:pt x="116" y="99"/>
                    </a:cubicBezTo>
                    <a:cubicBezTo>
                      <a:pt x="115" y="102"/>
                      <a:pt x="112" y="104"/>
                      <a:pt x="110" y="106"/>
                    </a:cubicBezTo>
                    <a:cubicBezTo>
                      <a:pt x="110" y="106"/>
                      <a:pt x="110" y="106"/>
                      <a:pt x="109" y="106"/>
                    </a:cubicBezTo>
                    <a:close/>
                    <a:moveTo>
                      <a:pt x="113" y="104"/>
                    </a:moveTo>
                    <a:cubicBezTo>
                      <a:pt x="115" y="102"/>
                      <a:pt x="117" y="99"/>
                      <a:pt x="118" y="96"/>
                    </a:cubicBezTo>
                    <a:cubicBezTo>
                      <a:pt x="118" y="95"/>
                      <a:pt x="118" y="95"/>
                      <a:pt x="117" y="95"/>
                    </a:cubicBezTo>
                    <a:cubicBezTo>
                      <a:pt x="116" y="96"/>
                      <a:pt x="115" y="98"/>
                      <a:pt x="114" y="99"/>
                    </a:cubicBezTo>
                    <a:cubicBezTo>
                      <a:pt x="115" y="97"/>
                      <a:pt x="116" y="95"/>
                      <a:pt x="117" y="93"/>
                    </a:cubicBezTo>
                    <a:cubicBezTo>
                      <a:pt x="118" y="92"/>
                      <a:pt x="117" y="92"/>
                      <a:pt x="117" y="92"/>
                    </a:cubicBezTo>
                    <a:cubicBezTo>
                      <a:pt x="116" y="93"/>
                      <a:pt x="116" y="93"/>
                      <a:pt x="115" y="94"/>
                    </a:cubicBezTo>
                    <a:cubicBezTo>
                      <a:pt x="116" y="93"/>
                      <a:pt x="116" y="92"/>
                      <a:pt x="116" y="91"/>
                    </a:cubicBezTo>
                    <a:cubicBezTo>
                      <a:pt x="117" y="91"/>
                      <a:pt x="116" y="91"/>
                      <a:pt x="116" y="91"/>
                    </a:cubicBezTo>
                    <a:cubicBezTo>
                      <a:pt x="113" y="94"/>
                      <a:pt x="110" y="97"/>
                      <a:pt x="106" y="100"/>
                    </a:cubicBezTo>
                    <a:cubicBezTo>
                      <a:pt x="105" y="102"/>
                      <a:pt x="103" y="104"/>
                      <a:pt x="102" y="105"/>
                    </a:cubicBezTo>
                    <a:cubicBezTo>
                      <a:pt x="101" y="106"/>
                      <a:pt x="101" y="106"/>
                      <a:pt x="101" y="107"/>
                    </a:cubicBezTo>
                    <a:cubicBezTo>
                      <a:pt x="103" y="103"/>
                      <a:pt x="105" y="100"/>
                      <a:pt x="108" y="97"/>
                    </a:cubicBezTo>
                    <a:cubicBezTo>
                      <a:pt x="111" y="94"/>
                      <a:pt x="113" y="91"/>
                      <a:pt x="115" y="88"/>
                    </a:cubicBezTo>
                    <a:cubicBezTo>
                      <a:pt x="115" y="88"/>
                      <a:pt x="115" y="87"/>
                      <a:pt x="114" y="87"/>
                    </a:cubicBezTo>
                    <a:cubicBezTo>
                      <a:pt x="110" y="91"/>
                      <a:pt x="106" y="95"/>
                      <a:pt x="101" y="99"/>
                    </a:cubicBezTo>
                    <a:cubicBezTo>
                      <a:pt x="102" y="99"/>
                      <a:pt x="102" y="99"/>
                      <a:pt x="102" y="98"/>
                    </a:cubicBezTo>
                    <a:cubicBezTo>
                      <a:pt x="106" y="93"/>
                      <a:pt x="111" y="89"/>
                      <a:pt x="114" y="83"/>
                    </a:cubicBezTo>
                    <a:cubicBezTo>
                      <a:pt x="114" y="83"/>
                      <a:pt x="114" y="82"/>
                      <a:pt x="113" y="83"/>
                    </a:cubicBezTo>
                    <a:cubicBezTo>
                      <a:pt x="109" y="86"/>
                      <a:pt x="106" y="90"/>
                      <a:pt x="102" y="94"/>
                    </a:cubicBezTo>
                    <a:cubicBezTo>
                      <a:pt x="98" y="98"/>
                      <a:pt x="93" y="102"/>
                      <a:pt x="89" y="106"/>
                    </a:cubicBezTo>
                    <a:cubicBezTo>
                      <a:pt x="97" y="97"/>
                      <a:pt x="105" y="89"/>
                      <a:pt x="112" y="79"/>
                    </a:cubicBezTo>
                    <a:cubicBezTo>
                      <a:pt x="112" y="79"/>
                      <a:pt x="111" y="78"/>
                      <a:pt x="111" y="79"/>
                    </a:cubicBezTo>
                    <a:cubicBezTo>
                      <a:pt x="106" y="82"/>
                      <a:pt x="102" y="88"/>
                      <a:pt x="97" y="92"/>
                    </a:cubicBezTo>
                    <a:cubicBezTo>
                      <a:pt x="94" y="94"/>
                      <a:pt x="91" y="97"/>
                      <a:pt x="89" y="100"/>
                    </a:cubicBezTo>
                    <a:cubicBezTo>
                      <a:pt x="95" y="91"/>
                      <a:pt x="102" y="82"/>
                      <a:pt x="109" y="74"/>
                    </a:cubicBezTo>
                    <a:cubicBezTo>
                      <a:pt x="109" y="74"/>
                      <a:pt x="109" y="74"/>
                      <a:pt x="109" y="74"/>
                    </a:cubicBezTo>
                    <a:cubicBezTo>
                      <a:pt x="114" y="80"/>
                      <a:pt x="117" y="86"/>
                      <a:pt x="118" y="93"/>
                    </a:cubicBezTo>
                    <a:cubicBezTo>
                      <a:pt x="118" y="98"/>
                      <a:pt x="116" y="102"/>
                      <a:pt x="113" y="104"/>
                    </a:cubicBezTo>
                    <a:close/>
                    <a:moveTo>
                      <a:pt x="109" y="74"/>
                    </a:moveTo>
                    <a:cubicBezTo>
                      <a:pt x="99" y="81"/>
                      <a:pt x="92" y="90"/>
                      <a:pt x="84" y="98"/>
                    </a:cubicBezTo>
                    <a:cubicBezTo>
                      <a:pt x="86" y="96"/>
                      <a:pt x="87" y="94"/>
                      <a:pt x="88" y="92"/>
                    </a:cubicBezTo>
                    <a:cubicBezTo>
                      <a:pt x="94" y="86"/>
                      <a:pt x="100" y="80"/>
                      <a:pt x="106" y="73"/>
                    </a:cubicBezTo>
                    <a:cubicBezTo>
                      <a:pt x="106" y="73"/>
                      <a:pt x="106" y="73"/>
                      <a:pt x="105" y="73"/>
                    </a:cubicBezTo>
                    <a:cubicBezTo>
                      <a:pt x="99" y="77"/>
                      <a:pt x="92" y="82"/>
                      <a:pt x="87" y="88"/>
                    </a:cubicBezTo>
                    <a:cubicBezTo>
                      <a:pt x="87" y="87"/>
                      <a:pt x="88" y="86"/>
                      <a:pt x="88" y="86"/>
                    </a:cubicBezTo>
                    <a:cubicBezTo>
                      <a:pt x="93" y="80"/>
                      <a:pt x="100" y="75"/>
                      <a:pt x="102" y="68"/>
                    </a:cubicBezTo>
                    <a:cubicBezTo>
                      <a:pt x="103" y="68"/>
                      <a:pt x="102" y="68"/>
                      <a:pt x="102" y="68"/>
                    </a:cubicBezTo>
                    <a:cubicBezTo>
                      <a:pt x="95" y="75"/>
                      <a:pt x="88" y="81"/>
                      <a:pt x="81" y="88"/>
                    </a:cubicBezTo>
                    <a:cubicBezTo>
                      <a:pt x="78" y="90"/>
                      <a:pt x="74" y="93"/>
                      <a:pt x="71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5" y="92"/>
                      <a:pt x="78" y="88"/>
                      <a:pt x="82" y="85"/>
                    </a:cubicBezTo>
                    <a:cubicBezTo>
                      <a:pt x="87" y="78"/>
                      <a:pt x="94" y="72"/>
                      <a:pt x="99" y="65"/>
                    </a:cubicBezTo>
                    <a:cubicBezTo>
                      <a:pt x="99" y="65"/>
                      <a:pt x="99" y="65"/>
                      <a:pt x="99" y="65"/>
                    </a:cubicBezTo>
                    <a:cubicBezTo>
                      <a:pt x="102" y="67"/>
                      <a:pt x="106" y="70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7" y="29"/>
                      <a:pt x="43" y="16"/>
                      <a:pt x="37" y="5"/>
                    </a:cubicBezTo>
                    <a:cubicBezTo>
                      <a:pt x="47" y="3"/>
                      <a:pt x="58" y="4"/>
                      <a:pt x="69" y="4"/>
                    </a:cubicBezTo>
                    <a:cubicBezTo>
                      <a:pt x="64" y="13"/>
                      <a:pt x="61" y="23"/>
                      <a:pt x="67" y="33"/>
                    </a:cubicBezTo>
                    <a:cubicBezTo>
                      <a:pt x="73" y="44"/>
                      <a:pt x="86" y="53"/>
                      <a:pt x="95" y="61"/>
                    </a:cubicBezTo>
                    <a:cubicBezTo>
                      <a:pt x="96" y="61"/>
                      <a:pt x="96" y="62"/>
                      <a:pt x="96" y="62"/>
                    </a:cubicBezTo>
                    <a:cubicBezTo>
                      <a:pt x="95" y="62"/>
                      <a:pt x="94" y="63"/>
                      <a:pt x="93" y="64"/>
                    </a:cubicBezTo>
                    <a:cubicBezTo>
                      <a:pt x="90" y="67"/>
                      <a:pt x="84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4" y="76"/>
                      <a:pt x="49" y="64"/>
                      <a:pt x="43" y="60"/>
                    </a:cubicBezTo>
                    <a:cubicBezTo>
                      <a:pt x="38" y="56"/>
                      <a:pt x="32" y="57"/>
                      <a:pt x="26" y="60"/>
                    </a:cubicBezTo>
                    <a:cubicBezTo>
                      <a:pt x="31" y="54"/>
                      <a:pt x="35" y="48"/>
                      <a:pt x="40" y="41"/>
                    </a:cubicBezTo>
                    <a:close/>
                    <a:moveTo>
                      <a:pt x="15" y="75"/>
                    </a:moveTo>
                    <a:cubicBezTo>
                      <a:pt x="19" y="72"/>
                      <a:pt x="22" y="69"/>
                      <a:pt x="25" y="67"/>
                    </a:cubicBezTo>
                    <a:cubicBezTo>
                      <a:pt x="27" y="65"/>
                      <a:pt x="29" y="64"/>
                      <a:pt x="31" y="63"/>
                    </a:cubicBezTo>
                    <a:cubicBezTo>
                      <a:pt x="33" y="62"/>
                      <a:pt x="35" y="61"/>
                      <a:pt x="36" y="60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6" y="61"/>
                      <a:pt x="34" y="63"/>
                      <a:pt x="34" y="63"/>
                    </a:cubicBezTo>
                    <a:cubicBezTo>
                      <a:pt x="29" y="68"/>
                      <a:pt x="23" y="72"/>
                      <a:pt x="17" y="76"/>
                    </a:cubicBezTo>
                    <a:cubicBezTo>
                      <a:pt x="14" y="78"/>
                      <a:pt x="12" y="80"/>
                      <a:pt x="10" y="83"/>
                    </a:cubicBezTo>
                    <a:cubicBezTo>
                      <a:pt x="12" y="80"/>
                      <a:pt x="14" y="77"/>
                      <a:pt x="15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0" name="Freeform 131"/>
              <p:cNvSpPr>
                <a:spLocks noEditPoints="1"/>
              </p:cNvSpPr>
              <p:nvPr/>
            </p:nvSpPr>
            <p:spPr bwMode="auto">
              <a:xfrm>
                <a:off x="1695536" y="1001926"/>
                <a:ext cx="162274" cy="187680"/>
              </a:xfrm>
              <a:custGeom>
                <a:avLst/>
                <a:gdLst>
                  <a:gd name="T0" fmla="*/ 71 w 84"/>
                  <a:gd name="T1" fmla="*/ 86 h 97"/>
                  <a:gd name="T2" fmla="*/ 48 w 84"/>
                  <a:gd name="T3" fmla="*/ 0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1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4 w 84"/>
                  <a:gd name="T21" fmla="*/ 72 h 97"/>
                  <a:gd name="T22" fmla="*/ 38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0 h 97"/>
                  <a:gd name="T34" fmla="*/ 39 w 84"/>
                  <a:gd name="T35" fmla="*/ 58 h 97"/>
                  <a:gd name="T36" fmla="*/ 27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3 w 84"/>
                  <a:gd name="T45" fmla="*/ 65 h 97"/>
                  <a:gd name="T46" fmla="*/ 7 w 84"/>
                  <a:gd name="T47" fmla="*/ 60 h 97"/>
                  <a:gd name="T48" fmla="*/ 7 w 84"/>
                  <a:gd name="T49" fmla="*/ 60 h 97"/>
                  <a:gd name="T50" fmla="*/ 26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4 w 84"/>
                  <a:gd name="T75" fmla="*/ 93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0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1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4" y="44"/>
                      <a:pt x="71" y="24"/>
                      <a:pt x="51" y="24"/>
                    </a:cubicBezTo>
                    <a:cubicBezTo>
                      <a:pt x="51" y="17"/>
                      <a:pt x="52" y="9"/>
                      <a:pt x="51" y="2"/>
                    </a:cubicBezTo>
                    <a:cubicBezTo>
                      <a:pt x="50" y="2"/>
                      <a:pt x="50" y="1"/>
                      <a:pt x="50" y="1"/>
                    </a:cubicBezTo>
                    <a:cubicBezTo>
                      <a:pt x="50" y="1"/>
                      <a:pt x="49" y="0"/>
                      <a:pt x="48" y="0"/>
                    </a:cubicBezTo>
                    <a:cubicBezTo>
                      <a:pt x="44" y="0"/>
                      <a:pt x="40" y="2"/>
                      <a:pt x="35" y="0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1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7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6" y="66"/>
                      <a:pt x="59" y="65"/>
                      <a:pt x="61" y="63"/>
                    </a:cubicBezTo>
                    <a:cubicBezTo>
                      <a:pt x="63" y="61"/>
                      <a:pt x="64" y="60"/>
                      <a:pt x="62" y="63"/>
                    </a:cubicBezTo>
                    <a:cubicBezTo>
                      <a:pt x="57" y="69"/>
                      <a:pt x="51" y="73"/>
                      <a:pt x="45" y="77"/>
                    </a:cubicBezTo>
                    <a:cubicBezTo>
                      <a:pt x="41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7"/>
                      <a:pt x="34" y="71"/>
                    </a:cubicBezTo>
                    <a:cubicBezTo>
                      <a:pt x="38" y="68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7" y="63"/>
                      <a:pt x="40" y="69"/>
                      <a:pt x="33" y="75"/>
                    </a:cubicBezTo>
                    <a:cubicBezTo>
                      <a:pt x="28" y="79"/>
                      <a:pt x="23" y="83"/>
                      <a:pt x="18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6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59"/>
                      <a:pt x="48" y="58"/>
                    </a:cubicBezTo>
                    <a:cubicBezTo>
                      <a:pt x="53" y="55"/>
                      <a:pt x="48" y="59"/>
                      <a:pt x="47" y="59"/>
                    </a:cubicBezTo>
                    <a:cubicBezTo>
                      <a:pt x="42" y="63"/>
                      <a:pt x="37" y="68"/>
                      <a:pt x="32" y="72"/>
                    </a:cubicBezTo>
                    <a:cubicBezTo>
                      <a:pt x="27" y="77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5" y="61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9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6" y="79"/>
                      <a:pt x="38" y="77"/>
                    </a:cubicBezTo>
                    <a:cubicBezTo>
                      <a:pt x="45" y="71"/>
                      <a:pt x="52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5" y="76"/>
                      <a:pt x="29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1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2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6"/>
                      <a:pt x="27" y="73"/>
                    </a:cubicBezTo>
                    <a:cubicBezTo>
                      <a:pt x="32" y="67"/>
                      <a:pt x="39" y="62"/>
                      <a:pt x="45" y="57"/>
                    </a:cubicBezTo>
                    <a:cubicBezTo>
                      <a:pt x="45" y="57"/>
                      <a:pt x="45" y="56"/>
                      <a:pt x="44" y="57"/>
                    </a:cubicBezTo>
                    <a:cubicBezTo>
                      <a:pt x="32" y="61"/>
                      <a:pt x="23" y="72"/>
                      <a:pt x="13" y="80"/>
                    </a:cubicBezTo>
                    <a:cubicBezTo>
                      <a:pt x="13" y="81"/>
                      <a:pt x="11" y="82"/>
                      <a:pt x="10" y="82"/>
                    </a:cubicBezTo>
                    <a:cubicBezTo>
                      <a:pt x="12" y="80"/>
                      <a:pt x="13" y="79"/>
                      <a:pt x="14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4" y="59"/>
                    </a:cubicBezTo>
                    <a:cubicBezTo>
                      <a:pt x="36" y="59"/>
                      <a:pt x="38" y="58"/>
                      <a:pt x="39" y="58"/>
                    </a:cubicBezTo>
                    <a:cubicBezTo>
                      <a:pt x="43" y="56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2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60"/>
                      <a:pt x="33" y="60"/>
                    </a:cubicBezTo>
                    <a:cubicBezTo>
                      <a:pt x="26" y="68"/>
                      <a:pt x="15" y="72"/>
                      <a:pt x="10" y="82"/>
                    </a:cubicBezTo>
                    <a:cubicBezTo>
                      <a:pt x="9" y="81"/>
                      <a:pt x="8" y="80"/>
                      <a:pt x="8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7" y="66"/>
                      <a:pt x="18" y="65"/>
                      <a:pt x="20" y="63"/>
                    </a:cubicBezTo>
                    <a:cubicBezTo>
                      <a:pt x="22" y="62"/>
                      <a:pt x="27" y="56"/>
                      <a:pt x="23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4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5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2"/>
                      <a:pt x="18" y="61"/>
                    </a:cubicBezTo>
                    <a:cubicBezTo>
                      <a:pt x="18" y="60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6" y="62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9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7"/>
                    </a:cubicBezTo>
                    <a:cubicBezTo>
                      <a:pt x="23" y="57"/>
                      <a:pt x="23" y="57"/>
                      <a:pt x="22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9" y="62"/>
                      <a:pt x="6" y="66"/>
                    </a:cubicBezTo>
                    <a:cubicBezTo>
                      <a:pt x="4" y="67"/>
                      <a:pt x="4" y="66"/>
                      <a:pt x="6" y="64"/>
                    </a:cubicBezTo>
                    <a:cubicBezTo>
                      <a:pt x="6" y="63"/>
                      <a:pt x="7" y="62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19" y="58"/>
                      <a:pt x="17" y="60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1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5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4" y="93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7" y="77"/>
                    </a:cubicBezTo>
                    <a:cubicBezTo>
                      <a:pt x="51" y="82"/>
                      <a:pt x="45" y="88"/>
                      <a:pt x="39" y="93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2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7"/>
                      <a:pt x="74" y="70"/>
                    </a:cubicBezTo>
                    <a:cubicBezTo>
                      <a:pt x="75" y="69"/>
                      <a:pt x="76" y="69"/>
                      <a:pt x="76" y="68"/>
                    </a:cubicBezTo>
                    <a:cubicBezTo>
                      <a:pt x="75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1" y="87"/>
                      <a:pt x="67" y="82"/>
                      <a:pt x="72" y="76"/>
                    </a:cubicBezTo>
                    <a:cubicBezTo>
                      <a:pt x="73" y="76"/>
                      <a:pt x="74" y="75"/>
                      <a:pt x="76" y="74"/>
                    </a:cubicBezTo>
                    <a:cubicBezTo>
                      <a:pt x="75" y="74"/>
                      <a:pt x="75" y="74"/>
                      <a:pt x="75" y="75"/>
                    </a:cubicBezTo>
                    <a:cubicBezTo>
                      <a:pt x="74" y="76"/>
                      <a:pt x="72" y="77"/>
                      <a:pt x="70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1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2" y="85"/>
                      <a:pt x="60" y="86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3" y="70"/>
                      <a:pt x="68" y="74"/>
                      <a:pt x="63" y="78"/>
                    </a:cubicBezTo>
                    <a:cubicBezTo>
                      <a:pt x="61" y="80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2" y="84"/>
                      <a:pt x="49" y="86"/>
                    </a:cubicBezTo>
                    <a:cubicBezTo>
                      <a:pt x="47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6" y="91"/>
                      <a:pt x="37" y="91"/>
                    </a:cubicBezTo>
                    <a:cubicBezTo>
                      <a:pt x="43" y="85"/>
                      <a:pt x="49" y="81"/>
                      <a:pt x="55" y="75"/>
                    </a:cubicBezTo>
                    <a:cubicBezTo>
                      <a:pt x="61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6" y="26"/>
                    </a:cubicBezTo>
                    <a:cubicBezTo>
                      <a:pt x="37" y="19"/>
                      <a:pt x="35" y="11"/>
                      <a:pt x="36" y="4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6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1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3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1" name="Freeform 137"/>
              <p:cNvSpPr>
                <a:spLocks noEditPoints="1"/>
              </p:cNvSpPr>
              <p:nvPr/>
            </p:nvSpPr>
            <p:spPr bwMode="auto">
              <a:xfrm>
                <a:off x="1028742" y="2300919"/>
                <a:ext cx="305697" cy="308156"/>
              </a:xfrm>
              <a:custGeom>
                <a:avLst/>
                <a:gdLst>
                  <a:gd name="T0" fmla="*/ 14 w 158"/>
                  <a:gd name="T1" fmla="*/ 3 h 159"/>
                  <a:gd name="T2" fmla="*/ 95 w 158"/>
                  <a:gd name="T3" fmla="*/ 114 h 159"/>
                  <a:gd name="T4" fmla="*/ 124 w 158"/>
                  <a:gd name="T5" fmla="*/ 96 h 159"/>
                  <a:gd name="T6" fmla="*/ 47 w 158"/>
                  <a:gd name="T7" fmla="*/ 30 h 159"/>
                  <a:gd name="T8" fmla="*/ 42 w 158"/>
                  <a:gd name="T9" fmla="*/ 31 h 159"/>
                  <a:gd name="T10" fmla="*/ 57 w 158"/>
                  <a:gd name="T11" fmla="*/ 36 h 159"/>
                  <a:gd name="T12" fmla="*/ 58 w 158"/>
                  <a:gd name="T13" fmla="*/ 54 h 159"/>
                  <a:gd name="T14" fmla="*/ 60 w 158"/>
                  <a:gd name="T15" fmla="*/ 56 h 159"/>
                  <a:gd name="T16" fmla="*/ 63 w 158"/>
                  <a:gd name="T17" fmla="*/ 57 h 159"/>
                  <a:gd name="T18" fmla="*/ 114 w 158"/>
                  <a:gd name="T19" fmla="*/ 108 h 159"/>
                  <a:gd name="T20" fmla="*/ 130 w 158"/>
                  <a:gd name="T21" fmla="*/ 146 h 159"/>
                  <a:gd name="T22" fmla="*/ 122 w 158"/>
                  <a:gd name="T23" fmla="*/ 134 h 159"/>
                  <a:gd name="T24" fmla="*/ 124 w 158"/>
                  <a:gd name="T25" fmla="*/ 144 h 159"/>
                  <a:gd name="T26" fmla="*/ 129 w 158"/>
                  <a:gd name="T27" fmla="*/ 136 h 159"/>
                  <a:gd name="T28" fmla="*/ 127 w 158"/>
                  <a:gd name="T29" fmla="*/ 99 h 159"/>
                  <a:gd name="T30" fmla="*/ 85 w 158"/>
                  <a:gd name="T31" fmla="*/ 95 h 159"/>
                  <a:gd name="T32" fmla="*/ 101 w 158"/>
                  <a:gd name="T33" fmla="*/ 73 h 159"/>
                  <a:gd name="T34" fmla="*/ 100 w 158"/>
                  <a:gd name="T35" fmla="*/ 76 h 159"/>
                  <a:gd name="T36" fmla="*/ 93 w 158"/>
                  <a:gd name="T37" fmla="*/ 84 h 159"/>
                  <a:gd name="T38" fmla="*/ 101 w 158"/>
                  <a:gd name="T39" fmla="*/ 118 h 159"/>
                  <a:gd name="T40" fmla="*/ 100 w 158"/>
                  <a:gd name="T41" fmla="*/ 82 h 159"/>
                  <a:gd name="T42" fmla="*/ 98 w 158"/>
                  <a:gd name="T43" fmla="*/ 113 h 159"/>
                  <a:gd name="T44" fmla="*/ 91 w 158"/>
                  <a:gd name="T45" fmla="*/ 98 h 159"/>
                  <a:gd name="T46" fmla="*/ 107 w 158"/>
                  <a:gd name="T47" fmla="*/ 126 h 159"/>
                  <a:gd name="T48" fmla="*/ 108 w 158"/>
                  <a:gd name="T49" fmla="*/ 103 h 159"/>
                  <a:gd name="T50" fmla="*/ 107 w 158"/>
                  <a:gd name="T51" fmla="*/ 126 h 159"/>
                  <a:gd name="T52" fmla="*/ 103 w 158"/>
                  <a:gd name="T53" fmla="*/ 111 h 159"/>
                  <a:gd name="T54" fmla="*/ 111 w 158"/>
                  <a:gd name="T55" fmla="*/ 83 h 159"/>
                  <a:gd name="T56" fmla="*/ 58 w 158"/>
                  <a:gd name="T57" fmla="*/ 60 h 159"/>
                  <a:gd name="T58" fmla="*/ 65 w 158"/>
                  <a:gd name="T59" fmla="*/ 55 h 159"/>
                  <a:gd name="T60" fmla="*/ 58 w 158"/>
                  <a:gd name="T61" fmla="*/ 61 h 159"/>
                  <a:gd name="T62" fmla="*/ 68 w 158"/>
                  <a:gd name="T63" fmla="*/ 73 h 159"/>
                  <a:gd name="T64" fmla="*/ 67 w 158"/>
                  <a:gd name="T65" fmla="*/ 68 h 159"/>
                  <a:gd name="T66" fmla="*/ 74 w 158"/>
                  <a:gd name="T67" fmla="*/ 82 h 159"/>
                  <a:gd name="T68" fmla="*/ 84 w 158"/>
                  <a:gd name="T69" fmla="*/ 79 h 159"/>
                  <a:gd name="T70" fmla="*/ 88 w 158"/>
                  <a:gd name="T71" fmla="*/ 61 h 159"/>
                  <a:gd name="T72" fmla="*/ 86 w 158"/>
                  <a:gd name="T73" fmla="*/ 59 h 159"/>
                  <a:gd name="T74" fmla="*/ 76 w 158"/>
                  <a:gd name="T75" fmla="*/ 51 h 159"/>
                  <a:gd name="T76" fmla="*/ 46 w 158"/>
                  <a:gd name="T77" fmla="*/ 44 h 159"/>
                  <a:gd name="T78" fmla="*/ 57 w 158"/>
                  <a:gd name="T79" fmla="*/ 38 h 159"/>
                  <a:gd name="T80" fmla="*/ 89 w 158"/>
                  <a:gd name="T81" fmla="*/ 88 h 159"/>
                  <a:gd name="T82" fmla="*/ 108 w 158"/>
                  <a:gd name="T83" fmla="*/ 128 h 159"/>
                  <a:gd name="T84" fmla="*/ 108 w 158"/>
                  <a:gd name="T85" fmla="*/ 128 h 159"/>
                  <a:gd name="T86" fmla="*/ 120 w 158"/>
                  <a:gd name="T87" fmla="*/ 144 h 159"/>
                  <a:gd name="T88" fmla="*/ 131 w 158"/>
                  <a:gd name="T89" fmla="*/ 117 h 159"/>
                  <a:gd name="T90" fmla="*/ 129 w 158"/>
                  <a:gd name="T91" fmla="*/ 150 h 159"/>
                  <a:gd name="T92" fmla="*/ 132 w 158"/>
                  <a:gd name="T93" fmla="*/ 153 h 159"/>
                  <a:gd name="T94" fmla="*/ 147 w 158"/>
                  <a:gd name="T95" fmla="*/ 123 h 159"/>
                  <a:gd name="T96" fmla="*/ 142 w 158"/>
                  <a:gd name="T97" fmla="*/ 151 h 159"/>
                  <a:gd name="T98" fmla="*/ 151 w 158"/>
                  <a:gd name="T99" fmla="*/ 130 h 159"/>
                  <a:gd name="T100" fmla="*/ 91 w 158"/>
                  <a:gd name="T101" fmla="*/ 64 h 159"/>
                  <a:gd name="T102" fmla="*/ 7 w 158"/>
                  <a:gd name="T103" fmla="*/ 6 h 159"/>
                  <a:gd name="T104" fmla="*/ 42 w 158"/>
                  <a:gd name="T105" fmla="*/ 26 h 159"/>
                  <a:gd name="T106" fmla="*/ 35 w 158"/>
                  <a:gd name="T107" fmla="*/ 33 h 159"/>
                  <a:gd name="T108" fmla="*/ 137 w 158"/>
                  <a:gd name="T109" fmla="*/ 155 h 159"/>
                  <a:gd name="T110" fmla="*/ 147 w 158"/>
                  <a:gd name="T111" fmla="*/ 125 h 159"/>
                  <a:gd name="T112" fmla="*/ 144 w 158"/>
                  <a:gd name="T113" fmla="*/ 153 h 159"/>
                  <a:gd name="T114" fmla="*/ 143 w 158"/>
                  <a:gd name="T115" fmla="*/ 155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59">
                    <a:moveTo>
                      <a:pt x="157" y="141"/>
                    </a:moveTo>
                    <a:cubicBezTo>
                      <a:pt x="156" y="130"/>
                      <a:pt x="149" y="121"/>
                      <a:pt x="143" y="113"/>
                    </a:cubicBezTo>
                    <a:cubicBezTo>
                      <a:pt x="135" y="102"/>
                      <a:pt x="125" y="93"/>
                      <a:pt x="116" y="83"/>
                    </a:cubicBezTo>
                    <a:cubicBezTo>
                      <a:pt x="93" y="61"/>
                      <a:pt x="69" y="39"/>
                      <a:pt x="42" y="22"/>
                    </a:cubicBezTo>
                    <a:cubicBezTo>
                      <a:pt x="42" y="22"/>
                      <a:pt x="41" y="22"/>
                      <a:pt x="41" y="22"/>
                    </a:cubicBezTo>
                    <a:cubicBezTo>
                      <a:pt x="37" y="14"/>
                      <a:pt x="30" y="8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4" y="0"/>
                      <a:pt x="23" y="0"/>
                    </a:cubicBezTo>
                    <a:cubicBezTo>
                      <a:pt x="20" y="1"/>
                      <a:pt x="17" y="3"/>
                      <a:pt x="14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5" y="6"/>
                      <a:pt x="9" y="12"/>
                      <a:pt x="6" y="18"/>
                    </a:cubicBezTo>
                    <a:cubicBezTo>
                      <a:pt x="6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42" y="44"/>
                      <a:pt x="51" y="57"/>
                      <a:pt x="60" y="68"/>
                    </a:cubicBezTo>
                    <a:cubicBezTo>
                      <a:pt x="72" y="84"/>
                      <a:pt x="84" y="99"/>
                      <a:pt x="95" y="114"/>
                    </a:cubicBezTo>
                    <a:cubicBezTo>
                      <a:pt x="103" y="126"/>
                      <a:pt x="110" y="139"/>
                      <a:pt x="121" y="149"/>
                    </a:cubicBezTo>
                    <a:cubicBezTo>
                      <a:pt x="128" y="155"/>
                      <a:pt x="136" y="159"/>
                      <a:pt x="145" y="158"/>
                    </a:cubicBezTo>
                    <a:cubicBezTo>
                      <a:pt x="154" y="156"/>
                      <a:pt x="158" y="149"/>
                      <a:pt x="157" y="141"/>
                    </a:cubicBezTo>
                    <a:close/>
                    <a:moveTo>
                      <a:pt x="116" y="139"/>
                    </a:moveTo>
                    <a:cubicBezTo>
                      <a:pt x="115" y="138"/>
                      <a:pt x="114" y="137"/>
                      <a:pt x="113" y="135"/>
                    </a:cubicBezTo>
                    <a:cubicBezTo>
                      <a:pt x="115" y="129"/>
                      <a:pt x="117" y="122"/>
                      <a:pt x="118" y="116"/>
                    </a:cubicBezTo>
                    <a:cubicBezTo>
                      <a:pt x="119" y="112"/>
                      <a:pt x="120" y="109"/>
                      <a:pt x="121" y="105"/>
                    </a:cubicBezTo>
                    <a:cubicBezTo>
                      <a:pt x="122" y="102"/>
                      <a:pt x="124" y="98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39"/>
                      <a:pt x="116" y="139"/>
                      <a:pt x="116" y="139"/>
                    </a:cubicBezTo>
                    <a:close/>
                    <a:moveTo>
                      <a:pt x="47" y="29"/>
                    </a:moveTo>
                    <a:cubicBezTo>
                      <a:pt x="45" y="32"/>
                      <a:pt x="42" y="35"/>
                      <a:pt x="42" y="38"/>
                    </a:cubicBezTo>
                    <a:cubicBezTo>
                      <a:pt x="42" y="34"/>
                      <a:pt x="44" y="31"/>
                      <a:pt x="45" y="28"/>
                    </a:cubicBezTo>
                    <a:cubicBezTo>
                      <a:pt x="47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7"/>
                      <a:pt x="44" y="40"/>
                    </a:cubicBezTo>
                    <a:cubicBezTo>
                      <a:pt x="45" y="38"/>
                      <a:pt x="47" y="33"/>
                      <a:pt x="47" y="30"/>
                    </a:cubicBezTo>
                    <a:cubicBezTo>
                      <a:pt x="47" y="29"/>
                      <a:pt x="47" y="29"/>
                      <a:pt x="47" y="29"/>
                    </a:cubicBezTo>
                    <a:close/>
                    <a:moveTo>
                      <a:pt x="39" y="27"/>
                    </a:moveTo>
                    <a:cubicBezTo>
                      <a:pt x="40" y="27"/>
                      <a:pt x="40" y="26"/>
                      <a:pt x="41" y="25"/>
                    </a:cubicBezTo>
                    <a:cubicBezTo>
                      <a:pt x="41" y="25"/>
                      <a:pt x="41" y="25"/>
                      <a:pt x="42" y="25"/>
                    </a:cubicBezTo>
                    <a:cubicBezTo>
                      <a:pt x="41" y="27"/>
                      <a:pt x="40" y="28"/>
                      <a:pt x="39" y="30"/>
                    </a:cubicBezTo>
                    <a:cubicBezTo>
                      <a:pt x="36" y="36"/>
                      <a:pt x="39" y="29"/>
                      <a:pt x="39" y="28"/>
                    </a:cubicBezTo>
                    <a:cubicBezTo>
                      <a:pt x="39" y="27"/>
                      <a:pt x="39" y="27"/>
                      <a:pt x="39" y="27"/>
                    </a:cubicBezTo>
                    <a:close/>
                    <a:moveTo>
                      <a:pt x="44" y="27"/>
                    </a:moveTo>
                    <a:cubicBezTo>
                      <a:pt x="43" y="29"/>
                      <a:pt x="43" y="30"/>
                      <a:pt x="42" y="31"/>
                    </a:cubicBezTo>
                    <a:cubicBezTo>
                      <a:pt x="41" y="32"/>
                      <a:pt x="40" y="37"/>
                      <a:pt x="41" y="33"/>
                    </a:cubicBezTo>
                    <a:cubicBezTo>
                      <a:pt x="42" y="31"/>
                      <a:pt x="42" y="29"/>
                      <a:pt x="43" y="26"/>
                    </a:cubicBezTo>
                    <a:cubicBezTo>
                      <a:pt x="43" y="26"/>
                      <a:pt x="44" y="27"/>
                      <a:pt x="44" y="27"/>
                    </a:cubicBezTo>
                    <a:close/>
                    <a:moveTo>
                      <a:pt x="52" y="33"/>
                    </a:moveTo>
                    <a:cubicBezTo>
                      <a:pt x="50" y="36"/>
                      <a:pt x="48" y="39"/>
                      <a:pt x="47" y="43"/>
                    </a:cubicBezTo>
                    <a:cubicBezTo>
                      <a:pt x="48" y="41"/>
                      <a:pt x="49" y="34"/>
                      <a:pt x="50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51" y="31"/>
                      <a:pt x="51" y="32"/>
                      <a:pt x="52" y="33"/>
                    </a:cubicBezTo>
                    <a:close/>
                    <a:moveTo>
                      <a:pt x="57" y="36"/>
                    </a:moveTo>
                    <a:cubicBezTo>
                      <a:pt x="55" y="40"/>
                      <a:pt x="53" y="45"/>
                      <a:pt x="51" y="49"/>
                    </a:cubicBezTo>
                    <a:cubicBezTo>
                      <a:pt x="53" y="45"/>
                      <a:pt x="54" y="39"/>
                      <a:pt x="55" y="35"/>
                    </a:cubicBezTo>
                    <a:cubicBezTo>
                      <a:pt x="56" y="35"/>
                      <a:pt x="57" y="36"/>
                      <a:pt x="57" y="36"/>
                    </a:cubicBezTo>
                    <a:close/>
                    <a:moveTo>
                      <a:pt x="61" y="39"/>
                    </a:moveTo>
                    <a:cubicBezTo>
                      <a:pt x="58" y="43"/>
                      <a:pt x="56" y="49"/>
                      <a:pt x="55" y="53"/>
                    </a:cubicBezTo>
                    <a:cubicBezTo>
                      <a:pt x="56" y="48"/>
                      <a:pt x="58" y="43"/>
                      <a:pt x="58" y="37"/>
                    </a:cubicBezTo>
                    <a:cubicBezTo>
                      <a:pt x="59" y="38"/>
                      <a:pt x="60" y="38"/>
                      <a:pt x="61" y="39"/>
                    </a:cubicBezTo>
                    <a:close/>
                    <a:moveTo>
                      <a:pt x="64" y="41"/>
                    </a:moveTo>
                    <a:cubicBezTo>
                      <a:pt x="62" y="45"/>
                      <a:pt x="60" y="50"/>
                      <a:pt x="58" y="54"/>
                    </a:cubicBezTo>
                    <a:cubicBezTo>
                      <a:pt x="57" y="56"/>
                      <a:pt x="57" y="56"/>
                      <a:pt x="57" y="54"/>
                    </a:cubicBezTo>
                    <a:cubicBezTo>
                      <a:pt x="58" y="53"/>
                      <a:pt x="58" y="51"/>
                      <a:pt x="58" y="49"/>
                    </a:cubicBezTo>
                    <a:cubicBezTo>
                      <a:pt x="59" y="46"/>
                      <a:pt x="60" y="43"/>
                      <a:pt x="61" y="39"/>
                    </a:cubicBezTo>
                    <a:cubicBezTo>
                      <a:pt x="62" y="40"/>
                      <a:pt x="63" y="41"/>
                      <a:pt x="64" y="41"/>
                    </a:cubicBezTo>
                    <a:close/>
                    <a:moveTo>
                      <a:pt x="68" y="44"/>
                    </a:moveTo>
                    <a:cubicBezTo>
                      <a:pt x="68" y="44"/>
                      <a:pt x="68" y="44"/>
                      <a:pt x="68" y="44"/>
                    </a:cubicBezTo>
                    <a:cubicBezTo>
                      <a:pt x="66" y="46"/>
                      <a:pt x="65" y="49"/>
                      <a:pt x="63" y="51"/>
                    </a:cubicBezTo>
                    <a:cubicBezTo>
                      <a:pt x="63" y="52"/>
                      <a:pt x="62" y="54"/>
                      <a:pt x="61" y="55"/>
                    </a:cubicBezTo>
                    <a:cubicBezTo>
                      <a:pt x="61" y="55"/>
                      <a:pt x="61" y="56"/>
                      <a:pt x="60" y="56"/>
                    </a:cubicBezTo>
                    <a:cubicBezTo>
                      <a:pt x="62" y="51"/>
                      <a:pt x="63" y="47"/>
                      <a:pt x="65" y="42"/>
                    </a:cubicBezTo>
                    <a:cubicBezTo>
                      <a:pt x="66" y="43"/>
                      <a:pt x="67" y="43"/>
                      <a:pt x="68" y="44"/>
                    </a:cubicBezTo>
                    <a:close/>
                    <a:moveTo>
                      <a:pt x="73" y="48"/>
                    </a:moveTo>
                    <a:cubicBezTo>
                      <a:pt x="71" y="51"/>
                      <a:pt x="70" y="53"/>
                      <a:pt x="69" y="55"/>
                    </a:cubicBezTo>
                    <a:cubicBezTo>
                      <a:pt x="68" y="56"/>
                      <a:pt x="68" y="58"/>
                      <a:pt x="67" y="59"/>
                    </a:cubicBezTo>
                    <a:cubicBezTo>
                      <a:pt x="66" y="61"/>
                      <a:pt x="64" y="64"/>
                      <a:pt x="64" y="65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67" y="49"/>
                      <a:pt x="65" y="53"/>
                      <a:pt x="63" y="57"/>
                    </a:cubicBezTo>
                    <a:cubicBezTo>
                      <a:pt x="64" y="56"/>
                      <a:pt x="64" y="55"/>
                      <a:pt x="65" y="54"/>
                    </a:cubicBezTo>
                    <a:cubicBezTo>
                      <a:pt x="66" y="51"/>
                      <a:pt x="67" y="48"/>
                      <a:pt x="68" y="45"/>
                    </a:cubicBezTo>
                    <a:cubicBezTo>
                      <a:pt x="70" y="46"/>
                      <a:pt x="71" y="47"/>
                      <a:pt x="73" y="48"/>
                    </a:cubicBezTo>
                    <a:close/>
                    <a:moveTo>
                      <a:pt x="75" y="51"/>
                    </a:moveTo>
                    <a:cubicBezTo>
                      <a:pt x="73" y="54"/>
                      <a:pt x="71" y="58"/>
                      <a:pt x="69" y="61"/>
                    </a:cubicBezTo>
                    <a:cubicBezTo>
                      <a:pt x="71" y="57"/>
                      <a:pt x="72" y="53"/>
                      <a:pt x="74" y="49"/>
                    </a:cubicBezTo>
                    <a:cubicBezTo>
                      <a:pt x="74" y="50"/>
                      <a:pt x="75" y="50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6"/>
                      <a:pt x="115" y="102"/>
                      <a:pt x="114" y="108"/>
                    </a:cubicBezTo>
                    <a:cubicBezTo>
                      <a:pt x="113" y="111"/>
                      <a:pt x="112" y="115"/>
                      <a:pt x="110" y="118"/>
                    </a:cubicBezTo>
                    <a:cubicBezTo>
                      <a:pt x="113" y="108"/>
                      <a:pt x="115" y="98"/>
                      <a:pt x="116" y="87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4"/>
                    </a:moveTo>
                    <a:cubicBezTo>
                      <a:pt x="138" y="120"/>
                      <a:pt x="137" y="126"/>
                      <a:pt x="135" y="132"/>
                    </a:cubicBezTo>
                    <a:cubicBezTo>
                      <a:pt x="134" y="136"/>
                      <a:pt x="133" y="139"/>
                      <a:pt x="131" y="142"/>
                    </a:cubicBezTo>
                    <a:cubicBezTo>
                      <a:pt x="131" y="144"/>
                      <a:pt x="130" y="145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30" y="147"/>
                      <a:pt x="130" y="146"/>
                      <a:pt x="130" y="146"/>
                    </a:cubicBezTo>
                    <a:cubicBezTo>
                      <a:pt x="130" y="140"/>
                      <a:pt x="133" y="135"/>
                      <a:pt x="135" y="130"/>
                    </a:cubicBezTo>
                    <a:cubicBezTo>
                      <a:pt x="136" y="124"/>
                      <a:pt x="138" y="118"/>
                      <a:pt x="139" y="112"/>
                    </a:cubicBezTo>
                    <a:cubicBezTo>
                      <a:pt x="139" y="113"/>
                      <a:pt x="140" y="113"/>
                      <a:pt x="140" y="114"/>
                    </a:cubicBezTo>
                    <a:close/>
                    <a:moveTo>
                      <a:pt x="130" y="102"/>
                    </a:moveTo>
                    <a:cubicBezTo>
                      <a:pt x="128" y="108"/>
                      <a:pt x="127" y="114"/>
                      <a:pt x="126" y="120"/>
                    </a:cubicBezTo>
                    <a:cubicBezTo>
                      <a:pt x="126" y="123"/>
                      <a:pt x="124" y="126"/>
                      <a:pt x="123" y="130"/>
                    </a:cubicBezTo>
                    <a:cubicBezTo>
                      <a:pt x="123" y="133"/>
                      <a:pt x="122" y="137"/>
                      <a:pt x="121" y="141"/>
                    </a:cubicBezTo>
                    <a:cubicBezTo>
                      <a:pt x="120" y="144"/>
                      <a:pt x="121" y="141"/>
                      <a:pt x="121" y="140"/>
                    </a:cubicBezTo>
                    <a:cubicBezTo>
                      <a:pt x="121" y="138"/>
                      <a:pt x="122" y="136"/>
                      <a:pt x="122" y="134"/>
                    </a:cubicBezTo>
                    <a:cubicBezTo>
                      <a:pt x="123" y="130"/>
                      <a:pt x="124" y="126"/>
                      <a:pt x="125" y="123"/>
                    </a:cubicBezTo>
                    <a:cubicBezTo>
                      <a:pt x="127" y="115"/>
                      <a:pt x="127" y="107"/>
                      <a:pt x="128" y="100"/>
                    </a:cubicBezTo>
                    <a:cubicBezTo>
                      <a:pt x="129" y="101"/>
                      <a:pt x="129" y="101"/>
                      <a:pt x="130" y="102"/>
                    </a:cubicBezTo>
                    <a:close/>
                    <a:moveTo>
                      <a:pt x="131" y="103"/>
                    </a:moveTo>
                    <a:cubicBezTo>
                      <a:pt x="132" y="104"/>
                      <a:pt x="133" y="105"/>
                      <a:pt x="133" y="106"/>
                    </a:cubicBezTo>
                    <a:cubicBezTo>
                      <a:pt x="132" y="113"/>
                      <a:pt x="130" y="120"/>
                      <a:pt x="127" y="128"/>
                    </a:cubicBezTo>
                    <a:cubicBezTo>
                      <a:pt x="127" y="131"/>
                      <a:pt x="126" y="134"/>
                      <a:pt x="125" y="137"/>
                    </a:cubicBezTo>
                    <a:cubicBezTo>
                      <a:pt x="125" y="138"/>
                      <a:pt x="125" y="139"/>
                      <a:pt x="125" y="141"/>
                    </a:cubicBezTo>
                    <a:cubicBezTo>
                      <a:pt x="124" y="142"/>
                      <a:pt x="123" y="148"/>
                      <a:pt x="124" y="144"/>
                    </a:cubicBezTo>
                    <a:cubicBezTo>
                      <a:pt x="125" y="136"/>
                      <a:pt x="127" y="129"/>
                      <a:pt x="128" y="122"/>
                    </a:cubicBezTo>
                    <a:cubicBezTo>
                      <a:pt x="129" y="118"/>
                      <a:pt x="128" y="114"/>
                      <a:pt x="129" y="111"/>
                    </a:cubicBezTo>
                    <a:cubicBezTo>
                      <a:pt x="129" y="108"/>
                      <a:pt x="131" y="106"/>
                      <a:pt x="131" y="103"/>
                    </a:cubicBezTo>
                    <a:close/>
                    <a:moveTo>
                      <a:pt x="134" y="109"/>
                    </a:moveTo>
                    <a:cubicBezTo>
                      <a:pt x="134" y="108"/>
                      <a:pt x="134" y="108"/>
                      <a:pt x="134" y="107"/>
                    </a:cubicBezTo>
                    <a:cubicBezTo>
                      <a:pt x="134" y="107"/>
                      <a:pt x="134" y="107"/>
                      <a:pt x="134" y="106"/>
                    </a:cubicBezTo>
                    <a:cubicBezTo>
                      <a:pt x="135" y="108"/>
                      <a:pt x="137" y="110"/>
                      <a:pt x="138" y="111"/>
                    </a:cubicBezTo>
                    <a:cubicBezTo>
                      <a:pt x="134" y="122"/>
                      <a:pt x="132" y="134"/>
                      <a:pt x="128" y="144"/>
                    </a:cubicBezTo>
                    <a:cubicBezTo>
                      <a:pt x="129" y="142"/>
                      <a:pt x="128" y="138"/>
                      <a:pt x="129" y="136"/>
                    </a:cubicBezTo>
                    <a:cubicBezTo>
                      <a:pt x="129" y="132"/>
                      <a:pt x="130" y="129"/>
                      <a:pt x="130" y="126"/>
                    </a:cubicBezTo>
                    <a:cubicBezTo>
                      <a:pt x="131" y="120"/>
                      <a:pt x="133" y="114"/>
                      <a:pt x="134" y="109"/>
                    </a:cubicBezTo>
                    <a:close/>
                    <a:moveTo>
                      <a:pt x="127" y="99"/>
                    </a:moveTo>
                    <a:cubicBezTo>
                      <a:pt x="125" y="105"/>
                      <a:pt x="123" y="112"/>
                      <a:pt x="122" y="119"/>
                    </a:cubicBezTo>
                    <a:cubicBezTo>
                      <a:pt x="121" y="123"/>
                      <a:pt x="120" y="126"/>
                      <a:pt x="119" y="130"/>
                    </a:cubicBezTo>
                    <a:cubicBezTo>
                      <a:pt x="119" y="132"/>
                      <a:pt x="118" y="134"/>
                      <a:pt x="117" y="137"/>
                    </a:cubicBezTo>
                    <a:cubicBezTo>
                      <a:pt x="116" y="140"/>
                      <a:pt x="117" y="137"/>
                      <a:pt x="117" y="135"/>
                    </a:cubicBezTo>
                    <a:cubicBezTo>
                      <a:pt x="119" y="122"/>
                      <a:pt x="124" y="110"/>
                      <a:pt x="125" y="96"/>
                    </a:cubicBezTo>
                    <a:cubicBezTo>
                      <a:pt x="125" y="97"/>
                      <a:pt x="126" y="98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20" y="107"/>
                      <a:pt x="118" y="113"/>
                    </a:cubicBezTo>
                    <a:cubicBezTo>
                      <a:pt x="118" y="116"/>
                      <a:pt x="117" y="120"/>
                      <a:pt x="116" y="123"/>
                    </a:cubicBezTo>
                    <a:cubicBezTo>
                      <a:pt x="115" y="126"/>
                      <a:pt x="115" y="128"/>
                      <a:pt x="114" y="130"/>
                    </a:cubicBezTo>
                    <a:cubicBezTo>
                      <a:pt x="115" y="124"/>
                      <a:pt x="116" y="118"/>
                      <a:pt x="117" y="112"/>
                    </a:cubicBezTo>
                    <a:cubicBezTo>
                      <a:pt x="118" y="108"/>
                      <a:pt x="119" y="104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5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5"/>
                      <a:pt x="87" y="98"/>
                    </a:cubicBezTo>
                    <a:cubicBezTo>
                      <a:pt x="85" y="97"/>
                      <a:pt x="84" y="95"/>
                      <a:pt x="83" y="93"/>
                    </a:cubicBezTo>
                    <a:cubicBezTo>
                      <a:pt x="83" y="93"/>
                      <a:pt x="83" y="93"/>
                      <a:pt x="83" y="93"/>
                    </a:cubicBezTo>
                    <a:cubicBezTo>
                      <a:pt x="85" y="92"/>
                      <a:pt x="84" y="93"/>
                      <a:pt x="85" y="91"/>
                    </a:cubicBezTo>
                    <a:cubicBezTo>
                      <a:pt x="85" y="92"/>
                      <a:pt x="85" y="94"/>
                      <a:pt x="85" y="95"/>
                    </a:cubicBezTo>
                    <a:cubicBezTo>
                      <a:pt x="85" y="95"/>
                      <a:pt x="85" y="96"/>
                      <a:pt x="85" y="95"/>
                    </a:cubicBezTo>
                    <a:close/>
                    <a:moveTo>
                      <a:pt x="93" y="84"/>
                    </a:moveTo>
                    <a:cubicBezTo>
                      <a:pt x="97" y="81"/>
                      <a:pt x="99" y="77"/>
                      <a:pt x="101" y="73"/>
                    </a:cubicBezTo>
                    <a:cubicBezTo>
                      <a:pt x="102" y="74"/>
                      <a:pt x="103" y="75"/>
                      <a:pt x="104" y="76"/>
                    </a:cubicBezTo>
                    <a:cubicBezTo>
                      <a:pt x="104" y="76"/>
                      <a:pt x="104" y="76"/>
                      <a:pt x="104" y="76"/>
                    </a:cubicBezTo>
                    <a:cubicBezTo>
                      <a:pt x="103" y="81"/>
                      <a:pt x="101" y="87"/>
                      <a:pt x="100" y="92"/>
                    </a:cubicBezTo>
                    <a:cubicBezTo>
                      <a:pt x="99" y="97"/>
                      <a:pt x="97" y="103"/>
                      <a:pt x="96" y="108"/>
                    </a:cubicBezTo>
                    <a:cubicBezTo>
                      <a:pt x="97" y="103"/>
                      <a:pt x="97" y="97"/>
                      <a:pt x="98" y="92"/>
                    </a:cubicBezTo>
                    <a:cubicBezTo>
                      <a:pt x="100" y="86"/>
                      <a:pt x="101" y="80"/>
                      <a:pt x="102" y="74"/>
                    </a:cubicBezTo>
                    <a:cubicBezTo>
                      <a:pt x="102" y="74"/>
                      <a:pt x="101" y="74"/>
                      <a:pt x="101" y="74"/>
                    </a:cubicBezTo>
                    <a:cubicBezTo>
                      <a:pt x="101" y="75"/>
                      <a:pt x="101" y="75"/>
                      <a:pt x="101" y="76"/>
                    </a:cubicBezTo>
                    <a:cubicBezTo>
                      <a:pt x="100" y="76"/>
                      <a:pt x="100" y="76"/>
                      <a:pt x="100" y="76"/>
                    </a:cubicBezTo>
                    <a:cubicBezTo>
                      <a:pt x="100" y="81"/>
                      <a:pt x="98" y="85"/>
                      <a:pt x="97" y="89"/>
                    </a:cubicBezTo>
                    <a:cubicBezTo>
                      <a:pt x="96" y="94"/>
                      <a:pt x="95" y="99"/>
                      <a:pt x="93" y="103"/>
                    </a:cubicBezTo>
                    <a:cubicBezTo>
                      <a:pt x="92" y="107"/>
                      <a:pt x="94" y="101"/>
                      <a:pt x="94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7"/>
                      <a:pt x="98" y="84"/>
                      <a:pt x="98" y="80"/>
                    </a:cubicBezTo>
                    <a:cubicBezTo>
                      <a:pt x="98" y="80"/>
                      <a:pt x="97" y="79"/>
                      <a:pt x="97" y="80"/>
                    </a:cubicBezTo>
                    <a:cubicBezTo>
                      <a:pt x="96" y="84"/>
                      <a:pt x="94" y="88"/>
                      <a:pt x="93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1" y="118"/>
                    </a:move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0" y="116"/>
                      <a:pt x="99" y="115"/>
                      <a:pt x="98" y="114"/>
                    </a:cubicBezTo>
                    <a:cubicBezTo>
                      <a:pt x="98" y="114"/>
                      <a:pt x="98" y="114"/>
                      <a:pt x="98" y="113"/>
                    </a:cubicBezTo>
                    <a:cubicBezTo>
                      <a:pt x="100" y="108"/>
                      <a:pt x="102" y="103"/>
                      <a:pt x="103" y="98"/>
                    </a:cubicBezTo>
                    <a:cubicBezTo>
                      <a:pt x="104" y="95"/>
                      <a:pt x="105" y="92"/>
                      <a:pt x="106" y="89"/>
                    </a:cubicBezTo>
                    <a:cubicBezTo>
                      <a:pt x="106" y="88"/>
                      <a:pt x="106" y="87"/>
                      <a:pt x="107" y="86"/>
                    </a:cubicBezTo>
                    <a:cubicBezTo>
                      <a:pt x="106" y="90"/>
                      <a:pt x="105" y="95"/>
                      <a:pt x="104" y="100"/>
                    </a:cubicBezTo>
                    <a:cubicBezTo>
                      <a:pt x="102" y="106"/>
                      <a:pt x="102" y="112"/>
                      <a:pt x="101" y="118"/>
                    </a:cubicBezTo>
                    <a:close/>
                    <a:moveTo>
                      <a:pt x="92" y="98"/>
                    </a:moveTo>
                    <a:cubicBezTo>
                      <a:pt x="92" y="97"/>
                      <a:pt x="92" y="96"/>
                      <a:pt x="93" y="95"/>
                    </a:cubicBezTo>
                    <a:cubicBezTo>
                      <a:pt x="94" y="91"/>
                      <a:pt x="95" y="88"/>
                      <a:pt x="96" y="85"/>
                    </a:cubicBezTo>
                    <a:cubicBezTo>
                      <a:pt x="96" y="85"/>
                      <a:pt x="97" y="80"/>
                      <a:pt x="97" y="82"/>
                    </a:cubicBezTo>
                    <a:cubicBezTo>
                      <a:pt x="97" y="84"/>
                      <a:pt x="96" y="86"/>
                      <a:pt x="95" y="87"/>
                    </a:cubicBezTo>
                    <a:cubicBezTo>
                      <a:pt x="93" y="93"/>
                      <a:pt x="93" y="100"/>
                      <a:pt x="92" y="106"/>
                    </a:cubicBezTo>
                    <a:cubicBezTo>
                      <a:pt x="92" y="106"/>
                      <a:pt x="93" y="106"/>
                      <a:pt x="93" y="106"/>
                    </a:cubicBezTo>
                    <a:cubicBezTo>
                      <a:pt x="96" y="101"/>
                      <a:pt x="96" y="96"/>
                      <a:pt x="97" y="91"/>
                    </a:cubicBezTo>
                    <a:cubicBezTo>
                      <a:pt x="98" y="88"/>
                      <a:pt x="99" y="85"/>
                      <a:pt x="100" y="82"/>
                    </a:cubicBezTo>
                    <a:cubicBezTo>
                      <a:pt x="100" y="82"/>
                      <a:pt x="100" y="82"/>
                      <a:pt x="100" y="82"/>
                    </a:cubicBezTo>
                    <a:cubicBezTo>
                      <a:pt x="99" y="86"/>
                      <a:pt x="99" y="89"/>
                      <a:pt x="98" y="92"/>
                    </a:cubicBezTo>
                    <a:cubicBezTo>
                      <a:pt x="96" y="98"/>
                      <a:pt x="96" y="104"/>
                      <a:pt x="95" y="109"/>
                    </a:cubicBezTo>
                    <a:cubicBezTo>
                      <a:pt x="95" y="109"/>
                      <a:pt x="95" y="109"/>
                      <a:pt x="95" y="109"/>
                    </a:cubicBezTo>
                    <a:cubicBezTo>
                      <a:pt x="93" y="107"/>
                      <a:pt x="92" y="105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1" y="101"/>
                      <a:pt x="91" y="99"/>
                      <a:pt x="92" y="98"/>
                    </a:cubicBezTo>
                    <a:close/>
                    <a:moveTo>
                      <a:pt x="98" y="113"/>
                    </a:moveTo>
                    <a:cubicBezTo>
                      <a:pt x="98" y="113"/>
                      <a:pt x="98" y="113"/>
                      <a:pt x="98" y="113"/>
                    </a:cubicBezTo>
                    <a:cubicBezTo>
                      <a:pt x="97" y="112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99"/>
                      <a:pt x="101" y="88"/>
                      <a:pt x="104" y="78"/>
                    </a:cubicBezTo>
                    <a:cubicBezTo>
                      <a:pt x="104" y="80"/>
                      <a:pt x="104" y="83"/>
                      <a:pt x="103" y="85"/>
                    </a:cubicBezTo>
                    <a:cubicBezTo>
                      <a:pt x="103" y="88"/>
                      <a:pt x="102" y="91"/>
                      <a:pt x="101" y="94"/>
                    </a:cubicBezTo>
                    <a:cubicBezTo>
                      <a:pt x="99" y="101"/>
                      <a:pt x="99" y="107"/>
                      <a:pt x="98" y="113"/>
                    </a:cubicBezTo>
                    <a:close/>
                    <a:moveTo>
                      <a:pt x="92" y="87"/>
                    </a:moveTo>
                    <a:cubicBezTo>
                      <a:pt x="92" y="90"/>
                      <a:pt x="92" y="94"/>
                      <a:pt x="91" y="97"/>
                    </a:cubicBezTo>
                    <a:cubicBezTo>
                      <a:pt x="91" y="97"/>
                      <a:pt x="91" y="98"/>
                      <a:pt x="91" y="98"/>
                    </a:cubicBezTo>
                    <a:cubicBezTo>
                      <a:pt x="91" y="98"/>
                      <a:pt x="91" y="99"/>
                      <a:pt x="90" y="99"/>
                    </a:cubicBezTo>
                    <a:cubicBezTo>
                      <a:pt x="89" y="100"/>
                      <a:pt x="89" y="101"/>
                      <a:pt x="90" y="101"/>
                    </a:cubicBezTo>
                    <a:cubicBezTo>
                      <a:pt x="90" y="101"/>
                      <a:pt x="90" y="102"/>
                      <a:pt x="89" y="102"/>
                    </a:cubicBezTo>
                    <a:cubicBezTo>
                      <a:pt x="89" y="101"/>
                      <a:pt x="88" y="100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6"/>
                      <a:pt x="89" y="94"/>
                      <a:pt x="90" y="91"/>
                    </a:cubicBezTo>
                    <a:cubicBezTo>
                      <a:pt x="91" y="90"/>
                      <a:pt x="91" y="88"/>
                      <a:pt x="92" y="87"/>
                    </a:cubicBezTo>
                    <a:cubicBezTo>
                      <a:pt x="92" y="85"/>
                      <a:pt x="92" y="85"/>
                      <a:pt x="92" y="87"/>
                    </a:cubicBezTo>
                    <a:close/>
                    <a:moveTo>
                      <a:pt x="107" y="126"/>
                    </a:moveTo>
                    <a:cubicBezTo>
                      <a:pt x="107" y="127"/>
                      <a:pt x="107" y="127"/>
                      <a:pt x="107" y="127"/>
                    </a:cubicBezTo>
                    <a:cubicBezTo>
                      <a:pt x="106" y="126"/>
                      <a:pt x="105" y="125"/>
                      <a:pt x="104" y="123"/>
                    </a:cubicBezTo>
                    <a:cubicBezTo>
                      <a:pt x="103" y="122"/>
                      <a:pt x="102" y="120"/>
                      <a:pt x="101" y="118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1" y="117"/>
                      <a:pt x="102" y="117"/>
                      <a:pt x="102" y="116"/>
                    </a:cubicBezTo>
                    <a:cubicBezTo>
                      <a:pt x="102" y="116"/>
                      <a:pt x="102" y="116"/>
                      <a:pt x="102" y="115"/>
                    </a:cubicBezTo>
                    <a:cubicBezTo>
                      <a:pt x="104" y="110"/>
                      <a:pt x="105" y="104"/>
                      <a:pt x="107" y="99"/>
                    </a:cubicBezTo>
                    <a:cubicBezTo>
                      <a:pt x="108" y="97"/>
                      <a:pt x="109" y="95"/>
                      <a:pt x="110" y="92"/>
                    </a:cubicBezTo>
                    <a:cubicBezTo>
                      <a:pt x="109" y="96"/>
                      <a:pt x="109" y="99"/>
                      <a:pt x="108" y="103"/>
                    </a:cubicBezTo>
                    <a:cubicBezTo>
                      <a:pt x="106" y="109"/>
                      <a:pt x="107" y="116"/>
                      <a:pt x="104" y="122"/>
                    </a:cubicBezTo>
                    <a:cubicBezTo>
                      <a:pt x="103" y="122"/>
                      <a:pt x="104" y="123"/>
                      <a:pt x="104" y="122"/>
                    </a:cubicBezTo>
                    <a:cubicBezTo>
                      <a:pt x="107" y="117"/>
                      <a:pt x="108" y="110"/>
                      <a:pt x="110" y="104"/>
                    </a:cubicBezTo>
                    <a:cubicBezTo>
                      <a:pt x="111" y="102"/>
                      <a:pt x="112" y="99"/>
                      <a:pt x="112" y="97"/>
                    </a:cubicBezTo>
                    <a:cubicBezTo>
                      <a:pt x="113" y="94"/>
                      <a:pt x="115" y="90"/>
                      <a:pt x="115" y="88"/>
                    </a:cubicBezTo>
                    <a:cubicBezTo>
                      <a:pt x="115" y="95"/>
                      <a:pt x="113" y="101"/>
                      <a:pt x="112" y="108"/>
                    </a:cubicBezTo>
                    <a:cubicBezTo>
                      <a:pt x="111" y="111"/>
                      <a:pt x="110" y="115"/>
                      <a:pt x="109" y="118"/>
                    </a:cubicBezTo>
                    <a:cubicBezTo>
                      <a:pt x="109" y="120"/>
                      <a:pt x="109" y="121"/>
                      <a:pt x="108" y="123"/>
                    </a:cubicBezTo>
                    <a:cubicBezTo>
                      <a:pt x="108" y="124"/>
                      <a:pt x="108" y="125"/>
                      <a:pt x="107" y="126"/>
                    </a:cubicBezTo>
                    <a:cubicBezTo>
                      <a:pt x="107" y="126"/>
                      <a:pt x="107" y="126"/>
                      <a:pt x="107" y="126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99"/>
                      <a:pt x="109" y="105"/>
                    </a:cubicBezTo>
                    <a:cubicBezTo>
                      <a:pt x="108" y="107"/>
                      <a:pt x="108" y="108"/>
                      <a:pt x="107" y="110"/>
                    </a:cubicBezTo>
                    <a:cubicBezTo>
                      <a:pt x="108" y="107"/>
                      <a:pt x="108" y="104"/>
                      <a:pt x="109" y="102"/>
                    </a:cubicBezTo>
                    <a:cubicBezTo>
                      <a:pt x="111" y="96"/>
                      <a:pt x="111" y="90"/>
                      <a:pt x="112" y="83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7"/>
                    </a:moveTo>
                    <a:cubicBezTo>
                      <a:pt x="105" y="102"/>
                      <a:pt x="104" y="106"/>
                      <a:pt x="103" y="111"/>
                    </a:cubicBezTo>
                    <a:cubicBezTo>
                      <a:pt x="103" y="111"/>
                      <a:pt x="103" y="110"/>
                      <a:pt x="103" y="110"/>
                    </a:cubicBezTo>
                    <a:cubicBezTo>
                      <a:pt x="103" y="106"/>
                      <a:pt x="104" y="103"/>
                      <a:pt x="104" y="100"/>
                    </a:cubicBezTo>
                    <a:cubicBezTo>
                      <a:pt x="106" y="93"/>
                      <a:pt x="107" y="87"/>
                      <a:pt x="108" y="8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06" y="86"/>
                      <a:pt x="104" y="92"/>
                      <a:pt x="103" y="98"/>
                    </a:cubicBezTo>
                    <a:cubicBezTo>
                      <a:pt x="101" y="101"/>
                      <a:pt x="100" y="104"/>
                      <a:pt x="99" y="108"/>
                    </a:cubicBezTo>
                    <a:cubicBezTo>
                      <a:pt x="100" y="102"/>
                      <a:pt x="101" y="97"/>
                      <a:pt x="103" y="91"/>
                    </a:cubicBezTo>
                    <a:cubicBezTo>
                      <a:pt x="104" y="86"/>
                      <a:pt x="105" y="82"/>
                      <a:pt x="105" y="76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10" y="87"/>
                      <a:pt x="109" y="93"/>
                      <a:pt x="107" y="97"/>
                    </a:cubicBezTo>
                    <a:close/>
                    <a:moveTo>
                      <a:pt x="99" y="71"/>
                    </a:moveTo>
                    <a:cubicBezTo>
                      <a:pt x="96" y="79"/>
                      <a:pt x="87" y="86"/>
                      <a:pt x="79" y="88"/>
                    </a:cubicBezTo>
                    <a:cubicBezTo>
                      <a:pt x="78" y="87"/>
                      <a:pt x="77" y="86"/>
                      <a:pt x="77" y="85"/>
                    </a:cubicBezTo>
                    <a:cubicBezTo>
                      <a:pt x="86" y="84"/>
                      <a:pt x="92" y="76"/>
                      <a:pt x="96" y="68"/>
                    </a:cubicBezTo>
                    <a:cubicBezTo>
                      <a:pt x="97" y="69"/>
                      <a:pt x="98" y="70"/>
                      <a:pt x="99" y="71"/>
                    </a:cubicBezTo>
                    <a:close/>
                    <a:moveTo>
                      <a:pt x="57" y="57"/>
                    </a:moveTo>
                    <a:cubicBezTo>
                      <a:pt x="60" y="52"/>
                      <a:pt x="62" y="47"/>
                      <a:pt x="64" y="42"/>
                    </a:cubicBezTo>
                    <a:cubicBezTo>
                      <a:pt x="61" y="48"/>
                      <a:pt x="61" y="54"/>
                      <a:pt x="58" y="60"/>
                    </a:cubicBezTo>
                    <a:cubicBezTo>
                      <a:pt x="56" y="58"/>
                      <a:pt x="55" y="57"/>
                      <a:pt x="54" y="55"/>
                    </a:cubicBezTo>
                    <a:cubicBezTo>
                      <a:pt x="54" y="55"/>
                      <a:pt x="54" y="55"/>
                      <a:pt x="54" y="55"/>
                    </a:cubicBezTo>
                    <a:cubicBezTo>
                      <a:pt x="56" y="52"/>
                      <a:pt x="58" y="48"/>
                      <a:pt x="59" y="45"/>
                    </a:cubicBezTo>
                    <a:cubicBezTo>
                      <a:pt x="59" y="45"/>
                      <a:pt x="59" y="46"/>
                      <a:pt x="59" y="46"/>
                    </a:cubicBezTo>
                    <a:cubicBezTo>
                      <a:pt x="58" y="50"/>
                      <a:pt x="57" y="53"/>
                      <a:pt x="56" y="57"/>
                    </a:cubicBezTo>
                    <a:cubicBezTo>
                      <a:pt x="56" y="57"/>
                      <a:pt x="57" y="58"/>
                      <a:pt x="57" y="57"/>
                    </a:cubicBezTo>
                    <a:close/>
                    <a:moveTo>
                      <a:pt x="60" y="63"/>
                    </a:moveTo>
                    <a:cubicBezTo>
                      <a:pt x="60" y="63"/>
                      <a:pt x="61" y="64"/>
                      <a:pt x="61" y="63"/>
                    </a:cubicBezTo>
                    <a:cubicBezTo>
                      <a:pt x="63" y="61"/>
                      <a:pt x="64" y="58"/>
                      <a:pt x="65" y="55"/>
                    </a:cubicBezTo>
                    <a:cubicBezTo>
                      <a:pt x="66" y="54"/>
                      <a:pt x="66" y="53"/>
                      <a:pt x="67" y="51"/>
                    </a:cubicBezTo>
                    <a:cubicBezTo>
                      <a:pt x="67" y="51"/>
                      <a:pt x="70" y="45"/>
                      <a:pt x="69" y="49"/>
                    </a:cubicBezTo>
                    <a:cubicBezTo>
                      <a:pt x="66" y="55"/>
                      <a:pt x="63" y="60"/>
                      <a:pt x="63" y="67"/>
                    </a:cubicBezTo>
                    <a:cubicBezTo>
                      <a:pt x="63" y="67"/>
                      <a:pt x="63" y="67"/>
                      <a:pt x="64" y="67"/>
                    </a:cubicBezTo>
                    <a:cubicBezTo>
                      <a:pt x="67" y="61"/>
                      <a:pt x="69" y="55"/>
                      <a:pt x="73" y="50"/>
                    </a:cubicBezTo>
                    <a:cubicBezTo>
                      <a:pt x="70" y="54"/>
                      <a:pt x="69" y="62"/>
                      <a:pt x="66" y="68"/>
                    </a:cubicBezTo>
                    <a:cubicBezTo>
                      <a:pt x="66" y="68"/>
                      <a:pt x="66" y="69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1" y="64"/>
                      <a:pt x="58" y="61"/>
                    </a:cubicBezTo>
                    <a:cubicBezTo>
                      <a:pt x="61" y="56"/>
                      <a:pt x="65" y="50"/>
                      <a:pt x="67" y="46"/>
                    </a:cubicBezTo>
                    <a:cubicBezTo>
                      <a:pt x="65" y="52"/>
                      <a:pt x="62" y="57"/>
                      <a:pt x="60" y="63"/>
                    </a:cubicBezTo>
                    <a:close/>
                    <a:moveTo>
                      <a:pt x="67" y="68"/>
                    </a:moveTo>
                    <a:cubicBezTo>
                      <a:pt x="67" y="67"/>
                      <a:pt x="68" y="66"/>
                      <a:pt x="68" y="65"/>
                    </a:cubicBezTo>
                    <a:cubicBezTo>
                      <a:pt x="69" y="64"/>
                      <a:pt x="70" y="62"/>
                      <a:pt x="71" y="61"/>
                    </a:cubicBezTo>
                    <a:cubicBezTo>
                      <a:pt x="71" y="59"/>
                      <a:pt x="72" y="58"/>
                      <a:pt x="73" y="56"/>
                    </a:cubicBezTo>
                    <a:cubicBezTo>
                      <a:pt x="73" y="55"/>
                      <a:pt x="76" y="49"/>
                      <a:pt x="75" y="53"/>
                    </a:cubicBezTo>
                    <a:cubicBezTo>
                      <a:pt x="72" y="59"/>
                      <a:pt x="71" y="66"/>
                      <a:pt x="68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70" y="70"/>
                      <a:pt x="72" y="67"/>
                      <a:pt x="74" y="64"/>
                    </a:cubicBezTo>
                    <a:cubicBezTo>
                      <a:pt x="75" y="62"/>
                      <a:pt x="76" y="60"/>
                      <a:pt x="77" y="58"/>
                    </a:cubicBezTo>
                    <a:cubicBezTo>
                      <a:pt x="77" y="58"/>
                      <a:pt x="80" y="52"/>
                      <a:pt x="79" y="55"/>
                    </a:cubicBezTo>
                    <a:cubicBezTo>
                      <a:pt x="79" y="59"/>
                      <a:pt x="76" y="63"/>
                      <a:pt x="74" y="67"/>
                    </a:cubicBezTo>
                    <a:cubicBezTo>
                      <a:pt x="73" y="71"/>
                      <a:pt x="72" y="74"/>
                      <a:pt x="71" y="77"/>
                    </a:cubicBezTo>
                    <a:cubicBezTo>
                      <a:pt x="70" y="76"/>
                      <a:pt x="69" y="75"/>
                      <a:pt x="69" y="74"/>
                    </a:cubicBezTo>
                    <a:cubicBezTo>
                      <a:pt x="68" y="73"/>
                      <a:pt x="66" y="71"/>
                      <a:pt x="65" y="70"/>
                    </a:cubicBezTo>
                    <a:cubicBezTo>
                      <a:pt x="65" y="70"/>
                      <a:pt x="66" y="70"/>
                      <a:pt x="66" y="70"/>
                    </a:cubicBezTo>
                    <a:cubicBezTo>
                      <a:pt x="66" y="69"/>
                      <a:pt x="66" y="69"/>
                      <a:pt x="67" y="68"/>
                    </a:cubicBezTo>
                    <a:cubicBezTo>
                      <a:pt x="67" y="68"/>
                      <a:pt x="67" y="68"/>
                      <a:pt x="67" y="68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6"/>
                      <a:pt x="76" y="80"/>
                    </a:cubicBezTo>
                    <a:cubicBezTo>
                      <a:pt x="75" y="81"/>
                      <a:pt x="76" y="81"/>
                      <a:pt x="76" y="80"/>
                    </a:cubicBezTo>
                    <a:cubicBezTo>
                      <a:pt x="80" y="74"/>
                      <a:pt x="82" y="66"/>
                      <a:pt x="86" y="60"/>
                    </a:cubicBezTo>
                    <a:cubicBezTo>
                      <a:pt x="84" y="63"/>
                      <a:pt x="84" y="67"/>
                      <a:pt x="83" y="70"/>
                    </a:cubicBezTo>
                    <a:cubicBezTo>
                      <a:pt x="81" y="74"/>
                      <a:pt x="80" y="78"/>
                      <a:pt x="79" y="81"/>
                    </a:cubicBezTo>
                    <a:cubicBezTo>
                      <a:pt x="79" y="81"/>
                      <a:pt x="79" y="82"/>
                      <a:pt x="79" y="82"/>
                    </a:cubicBezTo>
                    <a:cubicBezTo>
                      <a:pt x="77" y="82"/>
                      <a:pt x="76" y="82"/>
                      <a:pt x="74" y="82"/>
                    </a:cubicBezTo>
                    <a:cubicBezTo>
                      <a:pt x="74" y="81"/>
                      <a:pt x="73" y="80"/>
                      <a:pt x="72" y="78"/>
                    </a:cubicBezTo>
                    <a:cubicBezTo>
                      <a:pt x="76" y="72"/>
                      <a:pt x="77" y="65"/>
                      <a:pt x="81" y="58"/>
                    </a:cubicBezTo>
                    <a:cubicBezTo>
                      <a:pt x="84" y="55"/>
                      <a:pt x="81" y="62"/>
                      <a:pt x="81" y="62"/>
                    </a:cubicBezTo>
                    <a:cubicBezTo>
                      <a:pt x="80" y="64"/>
                      <a:pt x="80" y="66"/>
                      <a:pt x="79" y="68"/>
                    </a:cubicBezTo>
                    <a:close/>
                    <a:moveTo>
                      <a:pt x="80" y="81"/>
                    </a:moveTo>
                    <a:cubicBezTo>
                      <a:pt x="83" y="75"/>
                      <a:pt x="85" y="70"/>
                      <a:pt x="88" y="63"/>
                    </a:cubicBezTo>
                    <a:cubicBezTo>
                      <a:pt x="89" y="61"/>
                      <a:pt x="88" y="62"/>
                      <a:pt x="88" y="63"/>
                    </a:cubicBezTo>
                    <a:cubicBezTo>
                      <a:pt x="88" y="66"/>
                      <a:pt x="87" y="68"/>
                      <a:pt x="87" y="71"/>
                    </a:cubicBezTo>
                    <a:cubicBezTo>
                      <a:pt x="86" y="74"/>
                      <a:pt x="84" y="76"/>
                      <a:pt x="84" y="79"/>
                    </a:cubicBezTo>
                    <a:cubicBezTo>
                      <a:pt x="82" y="80"/>
                      <a:pt x="81" y="81"/>
                      <a:pt x="80" y="81"/>
                    </a:cubicBezTo>
                    <a:close/>
                    <a:moveTo>
                      <a:pt x="85" y="75"/>
                    </a:moveTo>
                    <a:cubicBezTo>
                      <a:pt x="86" y="73"/>
                      <a:pt x="87" y="71"/>
                      <a:pt x="88" y="69"/>
                    </a:cubicBezTo>
                    <a:cubicBezTo>
                      <a:pt x="88" y="67"/>
                      <a:pt x="89" y="65"/>
                      <a:pt x="89" y="62"/>
                    </a:cubicBezTo>
                    <a:cubicBezTo>
                      <a:pt x="89" y="63"/>
                      <a:pt x="90" y="63"/>
                      <a:pt x="91" y="64"/>
                    </a:cubicBezTo>
                    <a:cubicBezTo>
                      <a:pt x="91" y="64"/>
                      <a:pt x="91" y="64"/>
                      <a:pt x="91" y="64"/>
                    </a:cubicBezTo>
                    <a:cubicBezTo>
                      <a:pt x="90" y="67"/>
                      <a:pt x="89" y="70"/>
                      <a:pt x="88" y="72"/>
                    </a:cubicBezTo>
                    <a:cubicBezTo>
                      <a:pt x="87" y="74"/>
                      <a:pt x="83" y="82"/>
                      <a:pt x="85" y="75"/>
                    </a:cubicBezTo>
                    <a:close/>
                    <a:moveTo>
                      <a:pt x="88" y="61"/>
                    </a:moveTo>
                    <a:cubicBezTo>
                      <a:pt x="87" y="64"/>
                      <a:pt x="86" y="67"/>
                      <a:pt x="85" y="70"/>
                    </a:cubicBezTo>
                    <a:cubicBezTo>
                      <a:pt x="83" y="74"/>
                      <a:pt x="81" y="77"/>
                      <a:pt x="80" y="80"/>
                    </a:cubicBezTo>
                    <a:cubicBezTo>
                      <a:pt x="83" y="74"/>
                      <a:pt x="85" y="67"/>
                      <a:pt x="87" y="60"/>
                    </a:cubicBezTo>
                    <a:cubicBezTo>
                      <a:pt x="87" y="60"/>
                      <a:pt x="88" y="61"/>
                      <a:pt x="88" y="61"/>
                    </a:cubicBezTo>
                    <a:close/>
                    <a:moveTo>
                      <a:pt x="86" y="59"/>
                    </a:moveTo>
                    <a:cubicBezTo>
                      <a:pt x="82" y="65"/>
                      <a:pt x="80" y="72"/>
                      <a:pt x="76" y="79"/>
                    </a:cubicBezTo>
                    <a:cubicBezTo>
                      <a:pt x="78" y="75"/>
                      <a:pt x="79" y="70"/>
                      <a:pt x="80" y="67"/>
                    </a:cubicBezTo>
                    <a:cubicBezTo>
                      <a:pt x="81" y="63"/>
                      <a:pt x="82" y="60"/>
                      <a:pt x="83" y="57"/>
                    </a:cubicBezTo>
                    <a:cubicBezTo>
                      <a:pt x="84" y="58"/>
                      <a:pt x="85" y="58"/>
                      <a:pt x="86" y="59"/>
                    </a:cubicBezTo>
                    <a:close/>
                    <a:moveTo>
                      <a:pt x="72" y="76"/>
                    </a:moveTo>
                    <a:cubicBezTo>
                      <a:pt x="70" y="80"/>
                      <a:pt x="74" y="72"/>
                      <a:pt x="74" y="71"/>
                    </a:cubicBezTo>
                    <a:cubicBezTo>
                      <a:pt x="75" y="68"/>
                      <a:pt x="76" y="66"/>
                      <a:pt x="77" y="63"/>
                    </a:cubicBezTo>
                    <a:cubicBezTo>
                      <a:pt x="78" y="60"/>
                      <a:pt x="80" y="58"/>
                      <a:pt x="80" y="54"/>
                    </a:cubicBezTo>
                    <a:cubicBezTo>
                      <a:pt x="81" y="55"/>
                      <a:pt x="82" y="56"/>
                      <a:pt x="82" y="56"/>
                    </a:cubicBezTo>
                    <a:cubicBezTo>
                      <a:pt x="77" y="62"/>
                      <a:pt x="76" y="70"/>
                      <a:pt x="72" y="76"/>
                    </a:cubicBezTo>
                    <a:close/>
                    <a:moveTo>
                      <a:pt x="79" y="54"/>
                    </a:moveTo>
                    <a:cubicBezTo>
                      <a:pt x="75" y="59"/>
                      <a:pt x="72" y="66"/>
                      <a:pt x="69" y="71"/>
                    </a:cubicBezTo>
                    <a:cubicBezTo>
                      <a:pt x="72" y="65"/>
                      <a:pt x="74" y="58"/>
                      <a:pt x="76" y="51"/>
                    </a:cubicBezTo>
                    <a:cubicBezTo>
                      <a:pt x="77" y="52"/>
                      <a:pt x="78" y="53"/>
                      <a:pt x="79" y="54"/>
                    </a:cubicBezTo>
                    <a:close/>
                    <a:moveTo>
                      <a:pt x="55" y="34"/>
                    </a:moveTo>
                    <a:cubicBezTo>
                      <a:pt x="54" y="36"/>
                      <a:pt x="53" y="38"/>
                      <a:pt x="52" y="40"/>
                    </a:cubicBezTo>
                    <a:cubicBezTo>
                      <a:pt x="52" y="41"/>
                      <a:pt x="51" y="42"/>
                      <a:pt x="50" y="43"/>
                    </a:cubicBezTo>
                    <a:cubicBezTo>
                      <a:pt x="51" y="40"/>
                      <a:pt x="53" y="37"/>
                      <a:pt x="53" y="33"/>
                    </a:cubicBezTo>
                    <a:cubicBezTo>
                      <a:pt x="54" y="34"/>
                      <a:pt x="54" y="34"/>
                      <a:pt x="55" y="34"/>
                    </a:cubicBezTo>
                    <a:close/>
                    <a:moveTo>
                      <a:pt x="47" y="36"/>
                    </a:moveTo>
                    <a:cubicBezTo>
                      <a:pt x="47" y="35"/>
                      <a:pt x="49" y="29"/>
                      <a:pt x="48" y="34"/>
                    </a:cubicBezTo>
                    <a:cubicBezTo>
                      <a:pt x="47" y="37"/>
                      <a:pt x="47" y="41"/>
                      <a:pt x="46" y="44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8" y="41"/>
                      <a:pt x="52" y="37"/>
                      <a:pt x="52" y="33"/>
                    </a:cubicBezTo>
                    <a:cubicBezTo>
                      <a:pt x="52" y="38"/>
                      <a:pt x="50" y="42"/>
                      <a:pt x="48" y="46"/>
                    </a:cubicBezTo>
                    <a:cubicBezTo>
                      <a:pt x="48" y="46"/>
                      <a:pt x="49" y="47"/>
                      <a:pt x="49" y="46"/>
                    </a:cubicBezTo>
                    <a:cubicBezTo>
                      <a:pt x="51" y="43"/>
                      <a:pt x="53" y="40"/>
                      <a:pt x="55" y="36"/>
                    </a:cubicBezTo>
                    <a:cubicBezTo>
                      <a:pt x="53" y="40"/>
                      <a:pt x="51" y="45"/>
                      <a:pt x="50" y="50"/>
                    </a:cubicBezTo>
                    <a:cubicBezTo>
                      <a:pt x="50" y="50"/>
                      <a:pt x="51" y="51"/>
                      <a:pt x="51" y="50"/>
                    </a:cubicBezTo>
                    <a:cubicBezTo>
                      <a:pt x="52" y="48"/>
                      <a:pt x="53" y="46"/>
                      <a:pt x="55" y="43"/>
                    </a:cubicBezTo>
                    <a:cubicBezTo>
                      <a:pt x="55" y="42"/>
                      <a:pt x="57" y="39"/>
                      <a:pt x="57" y="38"/>
                    </a:cubicBezTo>
                    <a:cubicBezTo>
                      <a:pt x="57" y="43"/>
                      <a:pt x="55" y="49"/>
                      <a:pt x="54" y="55"/>
                    </a:cubicBezTo>
                    <a:cubicBezTo>
                      <a:pt x="50" y="51"/>
                      <a:pt x="47" y="46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5" y="40"/>
                      <a:pt x="46" y="38"/>
                      <a:pt x="47" y="36"/>
                    </a:cubicBezTo>
                    <a:close/>
                    <a:moveTo>
                      <a:pt x="92" y="85"/>
                    </a:moveTo>
                    <a:cubicBezTo>
                      <a:pt x="91" y="88"/>
                      <a:pt x="90" y="91"/>
                      <a:pt x="89" y="94"/>
                    </a:cubicBezTo>
                    <a:cubicBezTo>
                      <a:pt x="88" y="95"/>
                      <a:pt x="87" y="99"/>
                      <a:pt x="88" y="95"/>
                    </a:cubicBezTo>
                    <a:cubicBezTo>
                      <a:pt x="88" y="93"/>
                      <a:pt x="89" y="91"/>
                      <a:pt x="89" y="88"/>
                    </a:cubicBezTo>
                    <a:cubicBezTo>
                      <a:pt x="90" y="88"/>
                      <a:pt x="89" y="88"/>
                      <a:pt x="89" y="88"/>
                    </a:cubicBezTo>
                    <a:cubicBezTo>
                      <a:pt x="88" y="90"/>
                      <a:pt x="87" y="92"/>
                      <a:pt x="86" y="94"/>
                    </a:cubicBezTo>
                    <a:cubicBezTo>
                      <a:pt x="86" y="93"/>
                      <a:pt x="86" y="91"/>
                      <a:pt x="86" y="90"/>
                    </a:cubicBezTo>
                    <a:cubicBezTo>
                      <a:pt x="86" y="89"/>
                      <a:pt x="85" y="89"/>
                      <a:pt x="85" y="89"/>
                    </a:cubicBezTo>
                    <a:cubicBezTo>
                      <a:pt x="84" y="91"/>
                      <a:pt x="83" y="94"/>
                      <a:pt x="83" y="90"/>
                    </a:cubicBezTo>
                    <a:cubicBezTo>
                      <a:pt x="83" y="90"/>
                      <a:pt x="82" y="90"/>
                      <a:pt x="82" y="90"/>
                    </a:cubicBezTo>
                    <a:cubicBezTo>
                      <a:pt x="82" y="91"/>
                      <a:pt x="83" y="92"/>
                      <a:pt x="83" y="93"/>
                    </a:cubicBezTo>
                    <a:cubicBezTo>
                      <a:pt x="82" y="92"/>
                      <a:pt x="81" y="91"/>
                      <a:pt x="81" y="90"/>
                    </a:cubicBezTo>
                    <a:cubicBezTo>
                      <a:pt x="85" y="89"/>
                      <a:pt x="89" y="87"/>
                      <a:pt x="92" y="85"/>
                    </a:cubicBezTo>
                    <a:close/>
                    <a:moveTo>
                      <a:pt x="108" y="128"/>
                    </a:moveTo>
                    <a:cubicBezTo>
                      <a:pt x="108" y="127"/>
                      <a:pt x="108" y="125"/>
                      <a:pt x="109" y="123"/>
                    </a:cubicBezTo>
                    <a:cubicBezTo>
                      <a:pt x="110" y="119"/>
                      <a:pt x="113" y="114"/>
                      <a:pt x="114" y="110"/>
                    </a:cubicBezTo>
                    <a:cubicBezTo>
                      <a:pt x="115" y="107"/>
                      <a:pt x="116" y="104"/>
                      <a:pt x="117" y="101"/>
                    </a:cubicBezTo>
                    <a:cubicBezTo>
                      <a:pt x="117" y="99"/>
                      <a:pt x="118" y="97"/>
                      <a:pt x="119" y="95"/>
                    </a:cubicBezTo>
                    <a:cubicBezTo>
                      <a:pt x="119" y="94"/>
                      <a:pt x="119" y="93"/>
                      <a:pt x="120" y="92"/>
                    </a:cubicBezTo>
                    <a:cubicBezTo>
                      <a:pt x="120" y="93"/>
                      <a:pt x="119" y="94"/>
                      <a:pt x="119" y="95"/>
                    </a:cubicBezTo>
                    <a:cubicBezTo>
                      <a:pt x="118" y="101"/>
                      <a:pt x="118" y="107"/>
                      <a:pt x="116" y="113"/>
                    </a:cubicBezTo>
                    <a:cubicBezTo>
                      <a:pt x="114" y="120"/>
                      <a:pt x="114" y="128"/>
                      <a:pt x="112" y="134"/>
                    </a:cubicBezTo>
                    <a:cubicBezTo>
                      <a:pt x="110" y="132"/>
                      <a:pt x="109" y="130"/>
                      <a:pt x="108" y="128"/>
                    </a:cubicBezTo>
                    <a:close/>
                    <a:moveTo>
                      <a:pt x="117" y="140"/>
                    </a:moveTo>
                    <a:cubicBezTo>
                      <a:pt x="119" y="134"/>
                      <a:pt x="121" y="127"/>
                      <a:pt x="122" y="121"/>
                    </a:cubicBezTo>
                    <a:cubicBezTo>
                      <a:pt x="124" y="114"/>
                      <a:pt x="126" y="106"/>
                      <a:pt x="127" y="99"/>
                    </a:cubicBezTo>
                    <a:cubicBezTo>
                      <a:pt x="126" y="107"/>
                      <a:pt x="126" y="115"/>
                      <a:pt x="124" y="123"/>
                    </a:cubicBezTo>
                    <a:cubicBezTo>
                      <a:pt x="123" y="130"/>
                      <a:pt x="121" y="136"/>
                      <a:pt x="120" y="143"/>
                    </a:cubicBezTo>
                    <a:cubicBezTo>
                      <a:pt x="120" y="143"/>
                      <a:pt x="120" y="143"/>
                      <a:pt x="120" y="143"/>
                    </a:cubicBezTo>
                    <a:cubicBezTo>
                      <a:pt x="119" y="142"/>
                      <a:pt x="118" y="141"/>
                      <a:pt x="117" y="140"/>
                    </a:cubicBezTo>
                    <a:cubicBezTo>
                      <a:pt x="117" y="140"/>
                      <a:pt x="117" y="140"/>
                      <a:pt x="117" y="140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3"/>
                    </a:cubicBezTo>
                    <a:cubicBezTo>
                      <a:pt x="124" y="138"/>
                      <a:pt x="124" y="131"/>
                      <a:pt x="126" y="124"/>
                    </a:cubicBezTo>
                    <a:cubicBezTo>
                      <a:pt x="127" y="122"/>
                      <a:pt x="127" y="119"/>
                      <a:pt x="128" y="117"/>
                    </a:cubicBezTo>
                    <a:cubicBezTo>
                      <a:pt x="128" y="118"/>
                      <a:pt x="127" y="120"/>
                      <a:pt x="127" y="122"/>
                    </a:cubicBezTo>
                    <a:cubicBezTo>
                      <a:pt x="127" y="126"/>
                      <a:pt x="126" y="130"/>
                      <a:pt x="125" y="133"/>
                    </a:cubicBezTo>
                    <a:cubicBezTo>
                      <a:pt x="124" y="138"/>
                      <a:pt x="123" y="142"/>
                      <a:pt x="122" y="146"/>
                    </a:cubicBezTo>
                    <a:cubicBezTo>
                      <a:pt x="122" y="145"/>
                      <a:pt x="121" y="144"/>
                      <a:pt x="120" y="144"/>
                    </a:cubicBezTo>
                    <a:close/>
                    <a:moveTo>
                      <a:pt x="127" y="133"/>
                    </a:moveTo>
                    <a:cubicBezTo>
                      <a:pt x="128" y="128"/>
                      <a:pt x="130" y="122"/>
                      <a:pt x="131" y="117"/>
                    </a:cubicBezTo>
                    <a:cubicBezTo>
                      <a:pt x="131" y="119"/>
                      <a:pt x="130" y="122"/>
                      <a:pt x="130" y="124"/>
                    </a:cubicBezTo>
                    <a:cubicBezTo>
                      <a:pt x="129" y="131"/>
                      <a:pt x="127" y="138"/>
                      <a:pt x="127" y="146"/>
                    </a:cubicBezTo>
                    <a:cubicBezTo>
                      <a:pt x="127" y="146"/>
                      <a:pt x="127" y="147"/>
                      <a:pt x="128" y="146"/>
                    </a:cubicBezTo>
                    <a:cubicBezTo>
                      <a:pt x="130" y="140"/>
                      <a:pt x="132" y="135"/>
                      <a:pt x="134" y="128"/>
                    </a:cubicBezTo>
                    <a:cubicBezTo>
                      <a:pt x="134" y="125"/>
                      <a:pt x="135" y="122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0"/>
                      <a:pt x="138" y="114"/>
                      <a:pt x="137" y="115"/>
                    </a:cubicBezTo>
                    <a:cubicBezTo>
                      <a:pt x="136" y="121"/>
                      <a:pt x="135" y="128"/>
                      <a:pt x="132" y="134"/>
                    </a:cubicBezTo>
                    <a:cubicBezTo>
                      <a:pt x="131" y="139"/>
                      <a:pt x="129" y="144"/>
                      <a:pt x="129" y="150"/>
                    </a:cubicBezTo>
                    <a:cubicBezTo>
                      <a:pt x="129" y="150"/>
                      <a:pt x="130" y="150"/>
                      <a:pt x="130" y="150"/>
                    </a:cubicBezTo>
                    <a:cubicBezTo>
                      <a:pt x="131" y="144"/>
                      <a:pt x="134" y="139"/>
                      <a:pt x="136" y="134"/>
                    </a:cubicBezTo>
                    <a:cubicBezTo>
                      <a:pt x="137" y="131"/>
                      <a:pt x="137" y="127"/>
                      <a:pt x="138" y="124"/>
                    </a:cubicBezTo>
                    <a:cubicBezTo>
                      <a:pt x="138" y="122"/>
                      <a:pt x="139" y="121"/>
                      <a:pt x="139" y="119"/>
                    </a:cubicBezTo>
                    <a:cubicBezTo>
                      <a:pt x="139" y="120"/>
                      <a:pt x="140" y="115"/>
                      <a:pt x="141" y="114"/>
                    </a:cubicBezTo>
                    <a:cubicBezTo>
                      <a:pt x="141" y="114"/>
                      <a:pt x="141" y="115"/>
                      <a:pt x="141" y="115"/>
                    </a:cubicBezTo>
                    <a:cubicBezTo>
                      <a:pt x="141" y="115"/>
                      <a:pt x="141" y="115"/>
                      <a:pt x="141" y="115"/>
                    </a:cubicBezTo>
                    <a:cubicBezTo>
                      <a:pt x="140" y="121"/>
                      <a:pt x="139" y="127"/>
                      <a:pt x="137" y="133"/>
                    </a:cubicBezTo>
                    <a:cubicBezTo>
                      <a:pt x="136" y="140"/>
                      <a:pt x="134" y="146"/>
                      <a:pt x="132" y="153"/>
                    </a:cubicBezTo>
                    <a:cubicBezTo>
                      <a:pt x="132" y="153"/>
                      <a:pt x="132" y="153"/>
                      <a:pt x="132" y="153"/>
                    </a:cubicBezTo>
                    <a:cubicBezTo>
                      <a:pt x="129" y="152"/>
                      <a:pt x="126" y="149"/>
                      <a:pt x="123" y="147"/>
                    </a:cubicBezTo>
                    <a:cubicBezTo>
                      <a:pt x="126" y="143"/>
                      <a:pt x="126" y="138"/>
                      <a:pt x="127" y="133"/>
                    </a:cubicBezTo>
                    <a:close/>
                    <a:moveTo>
                      <a:pt x="139" y="129"/>
                    </a:moveTo>
                    <a:cubicBezTo>
                      <a:pt x="140" y="124"/>
                      <a:pt x="141" y="120"/>
                      <a:pt x="141" y="115"/>
                    </a:cubicBezTo>
                    <a:cubicBezTo>
                      <a:pt x="142" y="116"/>
                      <a:pt x="143" y="117"/>
                      <a:pt x="143" y="118"/>
                    </a:cubicBezTo>
                    <a:cubicBezTo>
                      <a:pt x="141" y="123"/>
                      <a:pt x="140" y="128"/>
                      <a:pt x="138" y="134"/>
                    </a:cubicBezTo>
                    <a:cubicBezTo>
                      <a:pt x="138" y="132"/>
                      <a:pt x="139" y="130"/>
                      <a:pt x="139" y="129"/>
                    </a:cubicBezTo>
                    <a:close/>
                    <a:moveTo>
                      <a:pt x="147" y="123"/>
                    </a:moveTo>
                    <a:cubicBezTo>
                      <a:pt x="145" y="128"/>
                      <a:pt x="143" y="133"/>
                      <a:pt x="141" y="139"/>
                    </a:cubicBezTo>
                    <a:cubicBezTo>
                      <a:pt x="140" y="140"/>
                      <a:pt x="140" y="142"/>
                      <a:pt x="140" y="143"/>
                    </a:cubicBezTo>
                    <a:cubicBezTo>
                      <a:pt x="142" y="135"/>
                      <a:pt x="144" y="128"/>
                      <a:pt x="144" y="119"/>
                    </a:cubicBezTo>
                    <a:cubicBezTo>
                      <a:pt x="145" y="120"/>
                      <a:pt x="146" y="121"/>
                      <a:pt x="147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7" y="135"/>
                      <a:pt x="146" y="139"/>
                    </a:cubicBezTo>
                    <a:cubicBezTo>
                      <a:pt x="145" y="142"/>
                      <a:pt x="144" y="145"/>
                      <a:pt x="143" y="147"/>
                    </a:cubicBezTo>
                    <a:cubicBezTo>
                      <a:pt x="143" y="148"/>
                      <a:pt x="142" y="149"/>
                      <a:pt x="142" y="150"/>
                    </a:cubicBezTo>
                    <a:cubicBezTo>
                      <a:pt x="142" y="151"/>
                      <a:pt x="142" y="151"/>
                      <a:pt x="142" y="151"/>
                    </a:cubicBezTo>
                    <a:cubicBezTo>
                      <a:pt x="142" y="151"/>
                      <a:pt x="142" y="151"/>
                      <a:pt x="142" y="150"/>
                    </a:cubicBezTo>
                    <a:cubicBezTo>
                      <a:pt x="143" y="145"/>
                      <a:pt x="144" y="139"/>
                      <a:pt x="145" y="134"/>
                    </a:cubicBezTo>
                    <a:cubicBezTo>
                      <a:pt x="146" y="131"/>
                      <a:pt x="147" y="127"/>
                      <a:pt x="147" y="124"/>
                    </a:cubicBezTo>
                    <a:cubicBezTo>
                      <a:pt x="148" y="125"/>
                      <a:pt x="149" y="126"/>
                      <a:pt x="149" y="127"/>
                    </a:cubicBezTo>
                    <a:close/>
                    <a:moveTo>
                      <a:pt x="151" y="130"/>
                    </a:moveTo>
                    <a:cubicBezTo>
                      <a:pt x="150" y="132"/>
                      <a:pt x="150" y="134"/>
                      <a:pt x="149" y="136"/>
                    </a:cubicBezTo>
                    <a:cubicBezTo>
                      <a:pt x="150" y="134"/>
                      <a:pt x="150" y="131"/>
                      <a:pt x="150" y="129"/>
                    </a:cubicBezTo>
                    <a:cubicBezTo>
                      <a:pt x="150" y="129"/>
                      <a:pt x="151" y="129"/>
                      <a:pt x="151" y="130"/>
                    </a:cubicBezTo>
                    <a:cubicBezTo>
                      <a:pt x="151" y="130"/>
                      <a:pt x="151" y="130"/>
                      <a:pt x="151" y="130"/>
                    </a:cubicBezTo>
                    <a:close/>
                    <a:moveTo>
                      <a:pt x="153" y="136"/>
                    </a:moveTo>
                    <a:cubicBezTo>
                      <a:pt x="153" y="138"/>
                      <a:pt x="152" y="141"/>
                      <a:pt x="151" y="143"/>
                    </a:cubicBezTo>
                    <a:cubicBezTo>
                      <a:pt x="151" y="145"/>
                      <a:pt x="151" y="146"/>
                      <a:pt x="150" y="148"/>
                    </a:cubicBezTo>
                    <a:cubicBezTo>
                      <a:pt x="150" y="150"/>
                      <a:pt x="150" y="154"/>
                      <a:pt x="150" y="148"/>
                    </a:cubicBezTo>
                    <a:cubicBezTo>
                      <a:pt x="150" y="143"/>
                      <a:pt x="152" y="138"/>
                      <a:pt x="152" y="133"/>
                    </a:cubicBezTo>
                    <a:cubicBezTo>
                      <a:pt x="153" y="134"/>
                      <a:pt x="153" y="135"/>
                      <a:pt x="153" y="136"/>
                    </a:cubicBezTo>
                    <a:close/>
                    <a:moveTo>
                      <a:pt x="94" y="66"/>
                    </a:moveTo>
                    <a:cubicBezTo>
                      <a:pt x="92" y="70"/>
                      <a:pt x="89" y="75"/>
                      <a:pt x="86" y="78"/>
                    </a:cubicBezTo>
                    <a:cubicBezTo>
                      <a:pt x="88" y="74"/>
                      <a:pt x="90" y="69"/>
                      <a:pt x="91" y="64"/>
                    </a:cubicBezTo>
                    <a:cubicBezTo>
                      <a:pt x="92" y="64"/>
                      <a:pt x="92" y="65"/>
                      <a:pt x="92" y="65"/>
                    </a:cubicBezTo>
                    <a:cubicBezTo>
                      <a:pt x="93" y="66"/>
                      <a:pt x="93" y="66"/>
                      <a:pt x="94" y="66"/>
                    </a:cubicBezTo>
                    <a:close/>
                    <a:moveTo>
                      <a:pt x="7" y="6"/>
                    </a:moveTo>
                    <a:cubicBezTo>
                      <a:pt x="9" y="6"/>
                      <a:pt x="11" y="6"/>
                      <a:pt x="12" y="6"/>
                    </a:cubicBezTo>
                    <a:cubicBezTo>
                      <a:pt x="16" y="6"/>
                      <a:pt x="19" y="5"/>
                      <a:pt x="23" y="3"/>
                    </a:cubicBezTo>
                    <a:cubicBezTo>
                      <a:pt x="28" y="10"/>
                      <a:pt x="34" y="16"/>
                      <a:pt x="39" y="23"/>
                    </a:cubicBezTo>
                    <a:cubicBezTo>
                      <a:pt x="37" y="26"/>
                      <a:pt x="35" y="28"/>
                      <a:pt x="33" y="30"/>
                    </a:cubicBezTo>
                    <a:cubicBezTo>
                      <a:pt x="26" y="25"/>
                      <a:pt x="17" y="23"/>
                      <a:pt x="10" y="18"/>
                    </a:cubicBezTo>
                    <a:cubicBezTo>
                      <a:pt x="11" y="14"/>
                      <a:pt x="10" y="9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7" y="32"/>
                      <a:pt x="37" y="30"/>
                      <a:pt x="38" y="30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30"/>
                    </a:cubicBezTo>
                    <a:cubicBezTo>
                      <a:pt x="37" y="31"/>
                      <a:pt x="37" y="32"/>
                      <a:pt x="37" y="33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9" y="32"/>
                      <a:pt x="42" y="28"/>
                      <a:pt x="42" y="26"/>
                    </a:cubicBezTo>
                    <a:cubicBezTo>
                      <a:pt x="42" y="30"/>
                      <a:pt x="40" y="33"/>
                      <a:pt x="39" y="36"/>
                    </a:cubicBezTo>
                    <a:cubicBezTo>
                      <a:pt x="39" y="36"/>
                      <a:pt x="40" y="36"/>
                      <a:pt x="40" y="36"/>
                    </a:cubicBezTo>
                    <a:cubicBezTo>
                      <a:pt x="41" y="35"/>
                      <a:pt x="42" y="33"/>
                      <a:pt x="42" y="32"/>
                    </a:cubicBezTo>
                    <a:cubicBezTo>
                      <a:pt x="43" y="30"/>
                      <a:pt x="45" y="25"/>
                      <a:pt x="43" y="31"/>
                    </a:cubicBezTo>
                    <a:cubicBezTo>
                      <a:pt x="43" y="33"/>
                      <a:pt x="42" y="36"/>
                      <a:pt x="41" y="39"/>
                    </a:cubicBezTo>
                    <a:cubicBezTo>
                      <a:pt x="41" y="39"/>
                      <a:pt x="42" y="39"/>
                      <a:pt x="42" y="39"/>
                    </a:cubicBezTo>
                    <a:cubicBezTo>
                      <a:pt x="43" y="37"/>
                      <a:pt x="46" y="34"/>
                      <a:pt x="46" y="31"/>
                    </a:cubicBezTo>
                    <a:cubicBezTo>
                      <a:pt x="45" y="35"/>
                      <a:pt x="44" y="38"/>
                      <a:pt x="43" y="42"/>
                    </a:cubicBezTo>
                    <a:cubicBezTo>
                      <a:pt x="41" y="39"/>
                      <a:pt x="38" y="36"/>
                      <a:pt x="35" y="33"/>
                    </a:cubicBezTo>
                    <a:close/>
                    <a:moveTo>
                      <a:pt x="133" y="153"/>
                    </a:moveTo>
                    <a:cubicBezTo>
                      <a:pt x="133" y="153"/>
                      <a:pt x="133" y="153"/>
                      <a:pt x="133" y="153"/>
                    </a:cubicBezTo>
                    <a:cubicBezTo>
                      <a:pt x="135" y="147"/>
                      <a:pt x="137" y="142"/>
                      <a:pt x="138" y="136"/>
                    </a:cubicBezTo>
                    <a:cubicBezTo>
                      <a:pt x="139" y="132"/>
                      <a:pt x="140" y="129"/>
                      <a:pt x="141" y="126"/>
                    </a:cubicBezTo>
                    <a:cubicBezTo>
                      <a:pt x="142" y="124"/>
                      <a:pt x="142" y="122"/>
                      <a:pt x="143" y="121"/>
                    </a:cubicBezTo>
                    <a:cubicBezTo>
                      <a:pt x="143" y="119"/>
                      <a:pt x="144" y="118"/>
                      <a:pt x="144" y="120"/>
                    </a:cubicBezTo>
                    <a:cubicBezTo>
                      <a:pt x="144" y="131"/>
                      <a:pt x="139" y="141"/>
                      <a:pt x="137" y="152"/>
                    </a:cubicBezTo>
                    <a:cubicBezTo>
                      <a:pt x="137" y="152"/>
                      <a:pt x="137" y="152"/>
                      <a:pt x="137" y="153"/>
                    </a:cubicBezTo>
                    <a:cubicBezTo>
                      <a:pt x="137" y="153"/>
                      <a:pt x="137" y="154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5" y="154"/>
                      <a:pt x="134" y="154"/>
                      <a:pt x="133" y="153"/>
                    </a:cubicBezTo>
                    <a:close/>
                    <a:moveTo>
                      <a:pt x="143" y="155"/>
                    </a:moveTo>
                    <a:cubicBezTo>
                      <a:pt x="141" y="155"/>
                      <a:pt x="139" y="155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9" y="149"/>
                      <a:pt x="140" y="143"/>
                      <a:pt x="142" y="137"/>
                    </a:cubicBezTo>
                    <a:cubicBezTo>
                      <a:pt x="143" y="135"/>
                      <a:pt x="144" y="133"/>
                      <a:pt x="144" y="131"/>
                    </a:cubicBezTo>
                    <a:cubicBezTo>
                      <a:pt x="145" y="129"/>
                      <a:pt x="145" y="128"/>
                      <a:pt x="146" y="127"/>
                    </a:cubicBezTo>
                    <a:cubicBezTo>
                      <a:pt x="146" y="127"/>
                      <a:pt x="147" y="122"/>
                      <a:pt x="147" y="125"/>
                    </a:cubicBezTo>
                    <a:cubicBezTo>
                      <a:pt x="146" y="129"/>
                      <a:pt x="144" y="132"/>
                      <a:pt x="144" y="136"/>
                    </a:cubicBezTo>
                    <a:cubicBezTo>
                      <a:pt x="143" y="142"/>
                      <a:pt x="142" y="148"/>
                      <a:pt x="141" y="153"/>
                    </a:cubicBezTo>
                    <a:cubicBezTo>
                      <a:pt x="140" y="154"/>
                      <a:pt x="141" y="154"/>
                      <a:pt x="141" y="154"/>
                    </a:cubicBezTo>
                    <a:cubicBezTo>
                      <a:pt x="145" y="145"/>
                      <a:pt x="147" y="136"/>
                      <a:pt x="150" y="127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9" y="131"/>
                      <a:pt x="148" y="136"/>
                      <a:pt x="148" y="139"/>
                    </a:cubicBezTo>
                    <a:cubicBezTo>
                      <a:pt x="147" y="143"/>
                      <a:pt x="146" y="146"/>
                      <a:pt x="146" y="149"/>
                    </a:cubicBezTo>
                    <a:cubicBezTo>
                      <a:pt x="145" y="150"/>
                      <a:pt x="144" y="151"/>
                      <a:pt x="145" y="151"/>
                    </a:cubicBezTo>
                    <a:cubicBezTo>
                      <a:pt x="145" y="152"/>
                      <a:pt x="145" y="153"/>
                      <a:pt x="144" y="153"/>
                    </a:cubicBezTo>
                    <a:cubicBezTo>
                      <a:pt x="144" y="154"/>
                      <a:pt x="145" y="154"/>
                      <a:pt x="145" y="153"/>
                    </a:cubicBezTo>
                    <a:cubicBezTo>
                      <a:pt x="148" y="146"/>
                      <a:pt x="149" y="139"/>
                      <a:pt x="151" y="131"/>
                    </a:cubicBezTo>
                    <a:cubicBezTo>
                      <a:pt x="152" y="132"/>
                      <a:pt x="152" y="132"/>
                      <a:pt x="152" y="132"/>
                    </a:cubicBezTo>
                    <a:cubicBezTo>
                      <a:pt x="152" y="133"/>
                      <a:pt x="151" y="135"/>
                      <a:pt x="151" y="136"/>
                    </a:cubicBezTo>
                    <a:cubicBezTo>
                      <a:pt x="151" y="138"/>
                      <a:pt x="151" y="140"/>
                      <a:pt x="150" y="142"/>
                    </a:cubicBezTo>
                    <a:cubicBezTo>
                      <a:pt x="150" y="145"/>
                      <a:pt x="149" y="149"/>
                      <a:pt x="149" y="152"/>
                    </a:cubicBezTo>
                    <a:cubicBezTo>
                      <a:pt x="149" y="153"/>
                      <a:pt x="150" y="153"/>
                      <a:pt x="150" y="152"/>
                    </a:cubicBezTo>
                    <a:cubicBezTo>
                      <a:pt x="151" y="147"/>
                      <a:pt x="153" y="142"/>
                      <a:pt x="153" y="137"/>
                    </a:cubicBezTo>
                    <a:cubicBezTo>
                      <a:pt x="155" y="146"/>
                      <a:pt x="153" y="154"/>
                      <a:pt x="143" y="15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2" name="Freeform 139"/>
              <p:cNvSpPr>
                <a:spLocks noEditPoints="1"/>
              </p:cNvSpPr>
              <p:nvPr/>
            </p:nvSpPr>
            <p:spPr bwMode="auto">
              <a:xfrm>
                <a:off x="2124623" y="1375484"/>
                <a:ext cx="306517" cy="310615"/>
              </a:xfrm>
              <a:custGeom>
                <a:avLst/>
                <a:gdLst>
                  <a:gd name="T0" fmla="*/ 14 w 158"/>
                  <a:gd name="T1" fmla="*/ 4 h 160"/>
                  <a:gd name="T2" fmla="*/ 94 w 158"/>
                  <a:gd name="T3" fmla="*/ 115 h 160"/>
                  <a:gd name="T4" fmla="*/ 124 w 158"/>
                  <a:gd name="T5" fmla="*/ 96 h 160"/>
                  <a:gd name="T6" fmla="*/ 47 w 158"/>
                  <a:gd name="T7" fmla="*/ 30 h 160"/>
                  <a:gd name="T8" fmla="*/ 42 w 158"/>
                  <a:gd name="T9" fmla="*/ 32 h 160"/>
                  <a:gd name="T10" fmla="*/ 57 w 158"/>
                  <a:gd name="T11" fmla="*/ 37 h 160"/>
                  <a:gd name="T12" fmla="*/ 58 w 158"/>
                  <a:gd name="T13" fmla="*/ 55 h 160"/>
                  <a:gd name="T14" fmla="*/ 60 w 158"/>
                  <a:gd name="T15" fmla="*/ 57 h 160"/>
                  <a:gd name="T16" fmla="*/ 63 w 158"/>
                  <a:gd name="T17" fmla="*/ 57 h 160"/>
                  <a:gd name="T18" fmla="*/ 113 w 158"/>
                  <a:gd name="T19" fmla="*/ 109 h 160"/>
                  <a:gd name="T20" fmla="*/ 130 w 158"/>
                  <a:gd name="T21" fmla="*/ 147 h 160"/>
                  <a:gd name="T22" fmla="*/ 122 w 158"/>
                  <a:gd name="T23" fmla="*/ 134 h 160"/>
                  <a:gd name="T24" fmla="*/ 123 w 158"/>
                  <a:gd name="T25" fmla="*/ 144 h 160"/>
                  <a:gd name="T26" fmla="*/ 128 w 158"/>
                  <a:gd name="T27" fmla="*/ 136 h 160"/>
                  <a:gd name="T28" fmla="*/ 127 w 158"/>
                  <a:gd name="T29" fmla="*/ 99 h 160"/>
                  <a:gd name="T30" fmla="*/ 85 w 158"/>
                  <a:gd name="T31" fmla="*/ 96 h 160"/>
                  <a:gd name="T32" fmla="*/ 101 w 158"/>
                  <a:gd name="T33" fmla="*/ 74 h 160"/>
                  <a:gd name="T34" fmla="*/ 100 w 158"/>
                  <a:gd name="T35" fmla="*/ 77 h 160"/>
                  <a:gd name="T36" fmla="*/ 93 w 158"/>
                  <a:gd name="T37" fmla="*/ 84 h 160"/>
                  <a:gd name="T38" fmla="*/ 100 w 158"/>
                  <a:gd name="T39" fmla="*/ 118 h 160"/>
                  <a:gd name="T40" fmla="*/ 100 w 158"/>
                  <a:gd name="T41" fmla="*/ 82 h 160"/>
                  <a:gd name="T42" fmla="*/ 97 w 158"/>
                  <a:gd name="T43" fmla="*/ 114 h 160"/>
                  <a:gd name="T44" fmla="*/ 90 w 158"/>
                  <a:gd name="T45" fmla="*/ 99 h 160"/>
                  <a:gd name="T46" fmla="*/ 107 w 158"/>
                  <a:gd name="T47" fmla="*/ 127 h 160"/>
                  <a:gd name="T48" fmla="*/ 108 w 158"/>
                  <a:gd name="T49" fmla="*/ 103 h 160"/>
                  <a:gd name="T50" fmla="*/ 107 w 158"/>
                  <a:gd name="T51" fmla="*/ 126 h 160"/>
                  <a:gd name="T52" fmla="*/ 102 w 158"/>
                  <a:gd name="T53" fmla="*/ 112 h 160"/>
                  <a:gd name="T54" fmla="*/ 111 w 158"/>
                  <a:gd name="T55" fmla="*/ 83 h 160"/>
                  <a:gd name="T56" fmla="*/ 57 w 158"/>
                  <a:gd name="T57" fmla="*/ 61 h 160"/>
                  <a:gd name="T58" fmla="*/ 65 w 158"/>
                  <a:gd name="T59" fmla="*/ 56 h 160"/>
                  <a:gd name="T60" fmla="*/ 58 w 158"/>
                  <a:gd name="T61" fmla="*/ 61 h 160"/>
                  <a:gd name="T62" fmla="*/ 68 w 158"/>
                  <a:gd name="T63" fmla="*/ 74 h 160"/>
                  <a:gd name="T64" fmla="*/ 66 w 158"/>
                  <a:gd name="T65" fmla="*/ 69 h 160"/>
                  <a:gd name="T66" fmla="*/ 74 w 158"/>
                  <a:gd name="T67" fmla="*/ 83 h 160"/>
                  <a:gd name="T68" fmla="*/ 83 w 158"/>
                  <a:gd name="T69" fmla="*/ 80 h 160"/>
                  <a:gd name="T70" fmla="*/ 88 w 158"/>
                  <a:gd name="T71" fmla="*/ 62 h 160"/>
                  <a:gd name="T72" fmla="*/ 85 w 158"/>
                  <a:gd name="T73" fmla="*/ 60 h 160"/>
                  <a:gd name="T74" fmla="*/ 76 w 158"/>
                  <a:gd name="T75" fmla="*/ 52 h 160"/>
                  <a:gd name="T76" fmla="*/ 45 w 158"/>
                  <a:gd name="T77" fmla="*/ 45 h 160"/>
                  <a:gd name="T78" fmla="*/ 57 w 158"/>
                  <a:gd name="T79" fmla="*/ 38 h 160"/>
                  <a:gd name="T80" fmla="*/ 89 w 158"/>
                  <a:gd name="T81" fmla="*/ 89 h 160"/>
                  <a:gd name="T82" fmla="*/ 107 w 158"/>
                  <a:gd name="T83" fmla="*/ 129 h 160"/>
                  <a:gd name="T84" fmla="*/ 107 w 158"/>
                  <a:gd name="T85" fmla="*/ 129 h 160"/>
                  <a:gd name="T86" fmla="*/ 120 w 158"/>
                  <a:gd name="T87" fmla="*/ 144 h 160"/>
                  <a:gd name="T88" fmla="*/ 131 w 158"/>
                  <a:gd name="T89" fmla="*/ 118 h 160"/>
                  <a:gd name="T90" fmla="*/ 129 w 158"/>
                  <a:gd name="T91" fmla="*/ 150 h 160"/>
                  <a:gd name="T92" fmla="*/ 132 w 158"/>
                  <a:gd name="T93" fmla="*/ 153 h 160"/>
                  <a:gd name="T94" fmla="*/ 146 w 158"/>
                  <a:gd name="T95" fmla="*/ 123 h 160"/>
                  <a:gd name="T96" fmla="*/ 141 w 158"/>
                  <a:gd name="T97" fmla="*/ 152 h 160"/>
                  <a:gd name="T98" fmla="*/ 151 w 158"/>
                  <a:gd name="T99" fmla="*/ 131 h 160"/>
                  <a:gd name="T100" fmla="*/ 91 w 158"/>
                  <a:gd name="T101" fmla="*/ 65 h 160"/>
                  <a:gd name="T102" fmla="*/ 7 w 158"/>
                  <a:gd name="T103" fmla="*/ 6 h 160"/>
                  <a:gd name="T104" fmla="*/ 42 w 158"/>
                  <a:gd name="T105" fmla="*/ 27 h 160"/>
                  <a:gd name="T106" fmla="*/ 35 w 158"/>
                  <a:gd name="T107" fmla="*/ 33 h 160"/>
                  <a:gd name="T108" fmla="*/ 136 w 158"/>
                  <a:gd name="T109" fmla="*/ 155 h 160"/>
                  <a:gd name="T110" fmla="*/ 146 w 158"/>
                  <a:gd name="T111" fmla="*/ 125 h 160"/>
                  <a:gd name="T112" fmla="*/ 144 w 158"/>
                  <a:gd name="T113" fmla="*/ 154 h 160"/>
                  <a:gd name="T114" fmla="*/ 142 w 158"/>
                  <a:gd name="T115" fmla="*/ 156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60">
                    <a:moveTo>
                      <a:pt x="157" y="142"/>
                    </a:moveTo>
                    <a:cubicBezTo>
                      <a:pt x="156" y="131"/>
                      <a:pt x="149" y="122"/>
                      <a:pt x="143" y="114"/>
                    </a:cubicBezTo>
                    <a:cubicBezTo>
                      <a:pt x="134" y="103"/>
                      <a:pt x="125" y="93"/>
                      <a:pt x="115" y="84"/>
                    </a:cubicBezTo>
                    <a:cubicBezTo>
                      <a:pt x="93" y="61"/>
                      <a:pt x="68" y="40"/>
                      <a:pt x="41" y="23"/>
                    </a:cubicBezTo>
                    <a:cubicBezTo>
                      <a:pt x="41" y="23"/>
                      <a:pt x="41" y="22"/>
                      <a:pt x="41" y="22"/>
                    </a:cubicBezTo>
                    <a:cubicBezTo>
                      <a:pt x="36" y="15"/>
                      <a:pt x="30" y="9"/>
                      <a:pt x="25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3" y="0"/>
                      <a:pt x="23" y="1"/>
                    </a:cubicBezTo>
                    <a:cubicBezTo>
                      <a:pt x="20" y="2"/>
                      <a:pt x="17" y="4"/>
                      <a:pt x="14" y="4"/>
                    </a:cubicBezTo>
                    <a:cubicBezTo>
                      <a:pt x="10" y="4"/>
                      <a:pt x="6" y="3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5" y="7"/>
                      <a:pt x="9" y="13"/>
                      <a:pt x="6" y="18"/>
                    </a:cubicBezTo>
                    <a:cubicBezTo>
                      <a:pt x="5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1" y="33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42" y="45"/>
                      <a:pt x="51" y="57"/>
                      <a:pt x="60" y="69"/>
                    </a:cubicBezTo>
                    <a:cubicBezTo>
                      <a:pt x="72" y="84"/>
                      <a:pt x="83" y="99"/>
                      <a:pt x="94" y="115"/>
                    </a:cubicBezTo>
                    <a:cubicBezTo>
                      <a:pt x="103" y="127"/>
                      <a:pt x="110" y="140"/>
                      <a:pt x="121" y="150"/>
                    </a:cubicBezTo>
                    <a:cubicBezTo>
                      <a:pt x="128" y="155"/>
                      <a:pt x="136" y="160"/>
                      <a:pt x="145" y="158"/>
                    </a:cubicBezTo>
                    <a:cubicBezTo>
                      <a:pt x="153" y="157"/>
                      <a:pt x="158" y="150"/>
                      <a:pt x="157" y="142"/>
                    </a:cubicBezTo>
                    <a:close/>
                    <a:moveTo>
                      <a:pt x="116" y="140"/>
                    </a:moveTo>
                    <a:cubicBezTo>
                      <a:pt x="114" y="138"/>
                      <a:pt x="113" y="137"/>
                      <a:pt x="112" y="136"/>
                    </a:cubicBezTo>
                    <a:cubicBezTo>
                      <a:pt x="115" y="130"/>
                      <a:pt x="117" y="123"/>
                      <a:pt x="118" y="117"/>
                    </a:cubicBezTo>
                    <a:cubicBezTo>
                      <a:pt x="119" y="113"/>
                      <a:pt x="120" y="109"/>
                      <a:pt x="121" y="106"/>
                    </a:cubicBezTo>
                    <a:cubicBezTo>
                      <a:pt x="121" y="103"/>
                      <a:pt x="123" y="99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40"/>
                      <a:pt x="116" y="140"/>
                      <a:pt x="116" y="140"/>
                    </a:cubicBezTo>
                    <a:close/>
                    <a:moveTo>
                      <a:pt x="46" y="30"/>
                    </a:moveTo>
                    <a:cubicBezTo>
                      <a:pt x="45" y="32"/>
                      <a:pt x="42" y="36"/>
                      <a:pt x="42" y="38"/>
                    </a:cubicBezTo>
                    <a:cubicBezTo>
                      <a:pt x="42" y="35"/>
                      <a:pt x="44" y="32"/>
                      <a:pt x="45" y="28"/>
                    </a:cubicBezTo>
                    <a:cubicBezTo>
                      <a:pt x="46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8"/>
                      <a:pt x="44" y="41"/>
                    </a:cubicBezTo>
                    <a:cubicBezTo>
                      <a:pt x="45" y="38"/>
                      <a:pt x="46" y="34"/>
                      <a:pt x="47" y="30"/>
                    </a:cubicBezTo>
                    <a:cubicBezTo>
                      <a:pt x="47" y="30"/>
                      <a:pt x="47" y="30"/>
                      <a:pt x="46" y="30"/>
                    </a:cubicBezTo>
                    <a:close/>
                    <a:moveTo>
                      <a:pt x="39" y="28"/>
                    </a:moveTo>
                    <a:cubicBezTo>
                      <a:pt x="39" y="27"/>
                      <a:pt x="40" y="26"/>
                      <a:pt x="41" y="25"/>
                    </a:cubicBezTo>
                    <a:cubicBezTo>
                      <a:pt x="41" y="26"/>
                      <a:pt x="41" y="26"/>
                      <a:pt x="42" y="26"/>
                    </a:cubicBezTo>
                    <a:cubicBezTo>
                      <a:pt x="41" y="27"/>
                      <a:pt x="40" y="29"/>
                      <a:pt x="39" y="30"/>
                    </a:cubicBezTo>
                    <a:cubicBezTo>
                      <a:pt x="36" y="36"/>
                      <a:pt x="39" y="30"/>
                      <a:pt x="39" y="28"/>
                    </a:cubicBezTo>
                    <a:cubicBezTo>
                      <a:pt x="39" y="28"/>
                      <a:pt x="39" y="28"/>
                      <a:pt x="39" y="28"/>
                    </a:cubicBezTo>
                    <a:close/>
                    <a:moveTo>
                      <a:pt x="44" y="28"/>
                    </a:moveTo>
                    <a:cubicBezTo>
                      <a:pt x="43" y="29"/>
                      <a:pt x="42" y="31"/>
                      <a:pt x="42" y="32"/>
                    </a:cubicBezTo>
                    <a:cubicBezTo>
                      <a:pt x="41" y="33"/>
                      <a:pt x="39" y="37"/>
                      <a:pt x="40" y="34"/>
                    </a:cubicBezTo>
                    <a:cubicBezTo>
                      <a:pt x="41" y="32"/>
                      <a:pt x="42" y="29"/>
                      <a:pt x="43" y="27"/>
                    </a:cubicBezTo>
                    <a:cubicBezTo>
                      <a:pt x="43" y="27"/>
                      <a:pt x="44" y="27"/>
                      <a:pt x="44" y="28"/>
                    </a:cubicBezTo>
                    <a:close/>
                    <a:moveTo>
                      <a:pt x="52" y="33"/>
                    </a:moveTo>
                    <a:cubicBezTo>
                      <a:pt x="50" y="37"/>
                      <a:pt x="48" y="40"/>
                      <a:pt x="46" y="43"/>
                    </a:cubicBezTo>
                    <a:cubicBezTo>
                      <a:pt x="47" y="41"/>
                      <a:pt x="48" y="35"/>
                      <a:pt x="50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0" y="32"/>
                      <a:pt x="51" y="33"/>
                      <a:pt x="52" y="33"/>
                    </a:cubicBezTo>
                    <a:close/>
                    <a:moveTo>
                      <a:pt x="57" y="37"/>
                    </a:moveTo>
                    <a:cubicBezTo>
                      <a:pt x="55" y="41"/>
                      <a:pt x="53" y="45"/>
                      <a:pt x="51" y="49"/>
                    </a:cubicBezTo>
                    <a:cubicBezTo>
                      <a:pt x="53" y="46"/>
                      <a:pt x="54" y="40"/>
                      <a:pt x="55" y="35"/>
                    </a:cubicBezTo>
                    <a:cubicBezTo>
                      <a:pt x="56" y="36"/>
                      <a:pt x="56" y="36"/>
                      <a:pt x="57" y="37"/>
                    </a:cubicBezTo>
                    <a:close/>
                    <a:moveTo>
                      <a:pt x="60" y="39"/>
                    </a:moveTo>
                    <a:cubicBezTo>
                      <a:pt x="58" y="44"/>
                      <a:pt x="56" y="49"/>
                      <a:pt x="54" y="54"/>
                    </a:cubicBezTo>
                    <a:cubicBezTo>
                      <a:pt x="56" y="49"/>
                      <a:pt x="57" y="43"/>
                      <a:pt x="58" y="38"/>
                    </a:cubicBezTo>
                    <a:cubicBezTo>
                      <a:pt x="59" y="38"/>
                      <a:pt x="60" y="39"/>
                      <a:pt x="60" y="39"/>
                    </a:cubicBezTo>
                    <a:close/>
                    <a:moveTo>
                      <a:pt x="64" y="42"/>
                    </a:moveTo>
                    <a:cubicBezTo>
                      <a:pt x="61" y="46"/>
                      <a:pt x="60" y="51"/>
                      <a:pt x="58" y="55"/>
                    </a:cubicBezTo>
                    <a:cubicBezTo>
                      <a:pt x="57" y="57"/>
                      <a:pt x="57" y="57"/>
                      <a:pt x="57" y="55"/>
                    </a:cubicBezTo>
                    <a:cubicBezTo>
                      <a:pt x="57" y="53"/>
                      <a:pt x="58" y="52"/>
                      <a:pt x="58" y="50"/>
                    </a:cubicBezTo>
                    <a:cubicBezTo>
                      <a:pt x="59" y="47"/>
                      <a:pt x="60" y="43"/>
                      <a:pt x="61" y="40"/>
                    </a:cubicBezTo>
                    <a:cubicBezTo>
                      <a:pt x="62" y="41"/>
                      <a:pt x="63" y="41"/>
                      <a:pt x="64" y="42"/>
                    </a:cubicBezTo>
                    <a:close/>
                    <a:moveTo>
                      <a:pt x="67" y="45"/>
                    </a:moveTo>
                    <a:cubicBezTo>
                      <a:pt x="67" y="45"/>
                      <a:pt x="67" y="45"/>
                      <a:pt x="67" y="45"/>
                    </a:cubicBezTo>
                    <a:cubicBezTo>
                      <a:pt x="66" y="47"/>
                      <a:pt x="65" y="49"/>
                      <a:pt x="63" y="51"/>
                    </a:cubicBezTo>
                    <a:cubicBezTo>
                      <a:pt x="62" y="53"/>
                      <a:pt x="62" y="54"/>
                      <a:pt x="61" y="56"/>
                    </a:cubicBezTo>
                    <a:cubicBezTo>
                      <a:pt x="61" y="56"/>
                      <a:pt x="60" y="56"/>
                      <a:pt x="60" y="57"/>
                    </a:cubicBezTo>
                    <a:cubicBezTo>
                      <a:pt x="62" y="52"/>
                      <a:pt x="63" y="47"/>
                      <a:pt x="64" y="43"/>
                    </a:cubicBezTo>
                    <a:cubicBezTo>
                      <a:pt x="65" y="43"/>
                      <a:pt x="66" y="44"/>
                      <a:pt x="67" y="45"/>
                    </a:cubicBezTo>
                    <a:close/>
                    <a:moveTo>
                      <a:pt x="73" y="49"/>
                    </a:moveTo>
                    <a:cubicBezTo>
                      <a:pt x="71" y="51"/>
                      <a:pt x="70" y="53"/>
                      <a:pt x="69" y="56"/>
                    </a:cubicBezTo>
                    <a:cubicBezTo>
                      <a:pt x="68" y="57"/>
                      <a:pt x="67" y="59"/>
                      <a:pt x="67" y="60"/>
                    </a:cubicBezTo>
                    <a:cubicBezTo>
                      <a:pt x="66" y="62"/>
                      <a:pt x="64" y="64"/>
                      <a:pt x="64" y="66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7"/>
                      <a:pt x="70" y="47"/>
                      <a:pt x="69" y="47"/>
                    </a:cubicBezTo>
                    <a:cubicBezTo>
                      <a:pt x="67" y="50"/>
                      <a:pt x="65" y="54"/>
                      <a:pt x="63" y="57"/>
                    </a:cubicBezTo>
                    <a:cubicBezTo>
                      <a:pt x="64" y="56"/>
                      <a:pt x="64" y="55"/>
                      <a:pt x="64" y="55"/>
                    </a:cubicBezTo>
                    <a:cubicBezTo>
                      <a:pt x="66" y="52"/>
                      <a:pt x="67" y="48"/>
                      <a:pt x="68" y="45"/>
                    </a:cubicBezTo>
                    <a:cubicBezTo>
                      <a:pt x="70" y="47"/>
                      <a:pt x="71" y="48"/>
                      <a:pt x="73" y="49"/>
                    </a:cubicBezTo>
                    <a:close/>
                    <a:moveTo>
                      <a:pt x="75" y="51"/>
                    </a:moveTo>
                    <a:cubicBezTo>
                      <a:pt x="73" y="55"/>
                      <a:pt x="71" y="58"/>
                      <a:pt x="69" y="62"/>
                    </a:cubicBezTo>
                    <a:cubicBezTo>
                      <a:pt x="71" y="58"/>
                      <a:pt x="72" y="54"/>
                      <a:pt x="73" y="50"/>
                    </a:cubicBezTo>
                    <a:cubicBezTo>
                      <a:pt x="74" y="50"/>
                      <a:pt x="75" y="51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7"/>
                      <a:pt x="115" y="103"/>
                      <a:pt x="113" y="109"/>
                    </a:cubicBezTo>
                    <a:cubicBezTo>
                      <a:pt x="112" y="112"/>
                      <a:pt x="111" y="115"/>
                      <a:pt x="110" y="118"/>
                    </a:cubicBezTo>
                    <a:cubicBezTo>
                      <a:pt x="113" y="108"/>
                      <a:pt x="115" y="98"/>
                      <a:pt x="116" y="88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5"/>
                    </a:moveTo>
                    <a:cubicBezTo>
                      <a:pt x="138" y="121"/>
                      <a:pt x="137" y="127"/>
                      <a:pt x="135" y="133"/>
                    </a:cubicBezTo>
                    <a:cubicBezTo>
                      <a:pt x="134" y="136"/>
                      <a:pt x="133" y="139"/>
                      <a:pt x="131" y="143"/>
                    </a:cubicBezTo>
                    <a:cubicBezTo>
                      <a:pt x="131" y="144"/>
                      <a:pt x="130" y="146"/>
                      <a:pt x="130" y="147"/>
                    </a:cubicBezTo>
                    <a:cubicBezTo>
                      <a:pt x="130" y="147"/>
                      <a:pt x="129" y="147"/>
                      <a:pt x="129" y="148"/>
                    </a:cubicBezTo>
                    <a:cubicBezTo>
                      <a:pt x="129" y="147"/>
                      <a:pt x="129" y="147"/>
                      <a:pt x="130" y="147"/>
                    </a:cubicBezTo>
                    <a:cubicBezTo>
                      <a:pt x="130" y="141"/>
                      <a:pt x="133" y="136"/>
                      <a:pt x="134" y="130"/>
                    </a:cubicBezTo>
                    <a:cubicBezTo>
                      <a:pt x="136" y="125"/>
                      <a:pt x="138" y="119"/>
                      <a:pt x="139" y="113"/>
                    </a:cubicBezTo>
                    <a:cubicBezTo>
                      <a:pt x="139" y="113"/>
                      <a:pt x="139" y="114"/>
                      <a:pt x="140" y="115"/>
                    </a:cubicBezTo>
                    <a:close/>
                    <a:moveTo>
                      <a:pt x="130" y="103"/>
                    </a:moveTo>
                    <a:cubicBezTo>
                      <a:pt x="128" y="109"/>
                      <a:pt x="127" y="114"/>
                      <a:pt x="126" y="120"/>
                    </a:cubicBezTo>
                    <a:cubicBezTo>
                      <a:pt x="125" y="124"/>
                      <a:pt x="124" y="127"/>
                      <a:pt x="123" y="130"/>
                    </a:cubicBezTo>
                    <a:cubicBezTo>
                      <a:pt x="122" y="134"/>
                      <a:pt x="122" y="138"/>
                      <a:pt x="121" y="141"/>
                    </a:cubicBezTo>
                    <a:cubicBezTo>
                      <a:pt x="120" y="144"/>
                      <a:pt x="120" y="142"/>
                      <a:pt x="121" y="141"/>
                    </a:cubicBezTo>
                    <a:cubicBezTo>
                      <a:pt x="121" y="139"/>
                      <a:pt x="121" y="136"/>
                      <a:pt x="122" y="134"/>
                    </a:cubicBezTo>
                    <a:cubicBezTo>
                      <a:pt x="123" y="131"/>
                      <a:pt x="124" y="127"/>
                      <a:pt x="125" y="123"/>
                    </a:cubicBezTo>
                    <a:cubicBezTo>
                      <a:pt x="127" y="116"/>
                      <a:pt x="127" y="108"/>
                      <a:pt x="128" y="100"/>
                    </a:cubicBezTo>
                    <a:cubicBezTo>
                      <a:pt x="128" y="101"/>
                      <a:pt x="129" y="102"/>
                      <a:pt x="130" y="103"/>
                    </a:cubicBezTo>
                    <a:close/>
                    <a:moveTo>
                      <a:pt x="131" y="104"/>
                    </a:moveTo>
                    <a:cubicBezTo>
                      <a:pt x="132" y="105"/>
                      <a:pt x="132" y="106"/>
                      <a:pt x="133" y="106"/>
                    </a:cubicBezTo>
                    <a:cubicBezTo>
                      <a:pt x="132" y="114"/>
                      <a:pt x="129" y="121"/>
                      <a:pt x="127" y="128"/>
                    </a:cubicBezTo>
                    <a:cubicBezTo>
                      <a:pt x="126" y="131"/>
                      <a:pt x="126" y="134"/>
                      <a:pt x="125" y="137"/>
                    </a:cubicBezTo>
                    <a:cubicBezTo>
                      <a:pt x="125" y="139"/>
                      <a:pt x="125" y="140"/>
                      <a:pt x="124" y="141"/>
                    </a:cubicBezTo>
                    <a:cubicBezTo>
                      <a:pt x="124" y="143"/>
                      <a:pt x="123" y="148"/>
                      <a:pt x="123" y="144"/>
                    </a:cubicBezTo>
                    <a:cubicBezTo>
                      <a:pt x="125" y="137"/>
                      <a:pt x="127" y="130"/>
                      <a:pt x="128" y="122"/>
                    </a:cubicBezTo>
                    <a:cubicBezTo>
                      <a:pt x="128" y="119"/>
                      <a:pt x="128" y="115"/>
                      <a:pt x="129" y="111"/>
                    </a:cubicBezTo>
                    <a:cubicBezTo>
                      <a:pt x="129" y="109"/>
                      <a:pt x="130" y="106"/>
                      <a:pt x="131" y="104"/>
                    </a:cubicBezTo>
                    <a:close/>
                    <a:moveTo>
                      <a:pt x="133" y="109"/>
                    </a:moveTo>
                    <a:cubicBezTo>
                      <a:pt x="134" y="109"/>
                      <a:pt x="134" y="108"/>
                      <a:pt x="134" y="108"/>
                    </a:cubicBezTo>
                    <a:cubicBezTo>
                      <a:pt x="134" y="108"/>
                      <a:pt x="134" y="107"/>
                      <a:pt x="134" y="107"/>
                    </a:cubicBezTo>
                    <a:cubicBezTo>
                      <a:pt x="135" y="109"/>
                      <a:pt x="136" y="110"/>
                      <a:pt x="138" y="112"/>
                    </a:cubicBezTo>
                    <a:cubicBezTo>
                      <a:pt x="133" y="123"/>
                      <a:pt x="132" y="134"/>
                      <a:pt x="127" y="145"/>
                    </a:cubicBezTo>
                    <a:cubicBezTo>
                      <a:pt x="128" y="143"/>
                      <a:pt x="128" y="139"/>
                      <a:pt x="128" y="136"/>
                    </a:cubicBezTo>
                    <a:cubicBezTo>
                      <a:pt x="129" y="133"/>
                      <a:pt x="129" y="130"/>
                      <a:pt x="130" y="126"/>
                    </a:cubicBezTo>
                    <a:cubicBezTo>
                      <a:pt x="131" y="121"/>
                      <a:pt x="132" y="115"/>
                      <a:pt x="133" y="109"/>
                    </a:cubicBezTo>
                    <a:close/>
                    <a:moveTo>
                      <a:pt x="127" y="99"/>
                    </a:moveTo>
                    <a:cubicBezTo>
                      <a:pt x="124" y="106"/>
                      <a:pt x="123" y="113"/>
                      <a:pt x="122" y="119"/>
                    </a:cubicBezTo>
                    <a:cubicBezTo>
                      <a:pt x="121" y="123"/>
                      <a:pt x="120" y="127"/>
                      <a:pt x="119" y="131"/>
                    </a:cubicBezTo>
                    <a:cubicBezTo>
                      <a:pt x="118" y="133"/>
                      <a:pt x="118" y="135"/>
                      <a:pt x="117" y="137"/>
                    </a:cubicBezTo>
                    <a:cubicBezTo>
                      <a:pt x="116" y="141"/>
                      <a:pt x="117" y="137"/>
                      <a:pt x="117" y="136"/>
                    </a:cubicBezTo>
                    <a:cubicBezTo>
                      <a:pt x="118" y="123"/>
                      <a:pt x="123" y="110"/>
                      <a:pt x="124" y="97"/>
                    </a:cubicBezTo>
                    <a:cubicBezTo>
                      <a:pt x="125" y="98"/>
                      <a:pt x="126" y="99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19" y="107"/>
                      <a:pt x="118" y="113"/>
                    </a:cubicBezTo>
                    <a:cubicBezTo>
                      <a:pt x="117" y="117"/>
                      <a:pt x="117" y="120"/>
                      <a:pt x="116" y="124"/>
                    </a:cubicBezTo>
                    <a:cubicBezTo>
                      <a:pt x="115" y="126"/>
                      <a:pt x="114" y="128"/>
                      <a:pt x="114" y="130"/>
                    </a:cubicBezTo>
                    <a:cubicBezTo>
                      <a:pt x="115" y="124"/>
                      <a:pt x="115" y="118"/>
                      <a:pt x="117" y="112"/>
                    </a:cubicBezTo>
                    <a:cubicBezTo>
                      <a:pt x="118" y="109"/>
                      <a:pt x="118" y="105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6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6"/>
                      <a:pt x="86" y="99"/>
                    </a:cubicBezTo>
                    <a:cubicBezTo>
                      <a:pt x="85" y="97"/>
                      <a:pt x="84" y="96"/>
                      <a:pt x="83" y="94"/>
                    </a:cubicBezTo>
                    <a:cubicBezTo>
                      <a:pt x="83" y="94"/>
                      <a:pt x="83" y="94"/>
                      <a:pt x="83" y="94"/>
                    </a:cubicBezTo>
                    <a:cubicBezTo>
                      <a:pt x="84" y="93"/>
                      <a:pt x="84" y="93"/>
                      <a:pt x="85" y="92"/>
                    </a:cubicBezTo>
                    <a:cubicBezTo>
                      <a:pt x="84" y="92"/>
                      <a:pt x="85" y="95"/>
                      <a:pt x="84" y="96"/>
                    </a:cubicBezTo>
                    <a:cubicBezTo>
                      <a:pt x="84" y="96"/>
                      <a:pt x="85" y="96"/>
                      <a:pt x="85" y="96"/>
                    </a:cubicBezTo>
                    <a:close/>
                    <a:moveTo>
                      <a:pt x="93" y="84"/>
                    </a:moveTo>
                    <a:cubicBezTo>
                      <a:pt x="96" y="82"/>
                      <a:pt x="99" y="78"/>
                      <a:pt x="101" y="74"/>
                    </a:cubicBezTo>
                    <a:cubicBezTo>
                      <a:pt x="102" y="75"/>
                      <a:pt x="103" y="76"/>
                      <a:pt x="104" y="77"/>
                    </a:cubicBezTo>
                    <a:cubicBezTo>
                      <a:pt x="104" y="77"/>
                      <a:pt x="104" y="77"/>
                      <a:pt x="104" y="77"/>
                    </a:cubicBezTo>
                    <a:cubicBezTo>
                      <a:pt x="102" y="82"/>
                      <a:pt x="101" y="87"/>
                      <a:pt x="100" y="93"/>
                    </a:cubicBezTo>
                    <a:cubicBezTo>
                      <a:pt x="99" y="98"/>
                      <a:pt x="97" y="104"/>
                      <a:pt x="96" y="108"/>
                    </a:cubicBezTo>
                    <a:cubicBezTo>
                      <a:pt x="97" y="103"/>
                      <a:pt x="97" y="98"/>
                      <a:pt x="98" y="93"/>
                    </a:cubicBezTo>
                    <a:cubicBezTo>
                      <a:pt x="99" y="87"/>
                      <a:pt x="101" y="81"/>
                      <a:pt x="101" y="75"/>
                    </a:cubicBezTo>
                    <a:cubicBezTo>
                      <a:pt x="101" y="75"/>
                      <a:pt x="101" y="74"/>
                      <a:pt x="101" y="75"/>
                    </a:cubicBezTo>
                    <a:cubicBezTo>
                      <a:pt x="101" y="75"/>
                      <a:pt x="100" y="76"/>
                      <a:pt x="100" y="77"/>
                    </a:cubicBezTo>
                    <a:cubicBezTo>
                      <a:pt x="100" y="77"/>
                      <a:pt x="100" y="77"/>
                      <a:pt x="100" y="77"/>
                    </a:cubicBezTo>
                    <a:cubicBezTo>
                      <a:pt x="99" y="81"/>
                      <a:pt x="98" y="86"/>
                      <a:pt x="97" y="90"/>
                    </a:cubicBezTo>
                    <a:cubicBezTo>
                      <a:pt x="95" y="95"/>
                      <a:pt x="95" y="99"/>
                      <a:pt x="93" y="104"/>
                    </a:cubicBezTo>
                    <a:cubicBezTo>
                      <a:pt x="92" y="107"/>
                      <a:pt x="93" y="102"/>
                      <a:pt x="93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8"/>
                      <a:pt x="98" y="85"/>
                      <a:pt x="98" y="80"/>
                    </a:cubicBezTo>
                    <a:cubicBezTo>
                      <a:pt x="98" y="80"/>
                      <a:pt x="97" y="80"/>
                      <a:pt x="97" y="80"/>
                    </a:cubicBezTo>
                    <a:cubicBezTo>
                      <a:pt x="96" y="85"/>
                      <a:pt x="94" y="89"/>
                      <a:pt x="92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0" y="118"/>
                    </a:moveTo>
                    <a:cubicBezTo>
                      <a:pt x="100" y="118"/>
                      <a:pt x="100" y="118"/>
                      <a:pt x="100" y="118"/>
                    </a:cubicBezTo>
                    <a:cubicBezTo>
                      <a:pt x="99" y="117"/>
                      <a:pt x="98" y="116"/>
                      <a:pt x="97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100" y="109"/>
                      <a:pt x="101" y="104"/>
                      <a:pt x="103" y="98"/>
                    </a:cubicBezTo>
                    <a:cubicBezTo>
                      <a:pt x="104" y="96"/>
                      <a:pt x="105" y="93"/>
                      <a:pt x="106" y="90"/>
                    </a:cubicBezTo>
                    <a:cubicBezTo>
                      <a:pt x="106" y="89"/>
                      <a:pt x="106" y="87"/>
                      <a:pt x="107" y="86"/>
                    </a:cubicBezTo>
                    <a:cubicBezTo>
                      <a:pt x="106" y="91"/>
                      <a:pt x="104" y="96"/>
                      <a:pt x="103" y="100"/>
                    </a:cubicBezTo>
                    <a:cubicBezTo>
                      <a:pt x="102" y="106"/>
                      <a:pt x="102" y="112"/>
                      <a:pt x="100" y="118"/>
                    </a:cubicBezTo>
                    <a:close/>
                    <a:moveTo>
                      <a:pt x="91" y="98"/>
                    </a:moveTo>
                    <a:cubicBezTo>
                      <a:pt x="92" y="97"/>
                      <a:pt x="92" y="96"/>
                      <a:pt x="92" y="95"/>
                    </a:cubicBezTo>
                    <a:cubicBezTo>
                      <a:pt x="94" y="92"/>
                      <a:pt x="95" y="89"/>
                      <a:pt x="96" y="86"/>
                    </a:cubicBezTo>
                    <a:cubicBezTo>
                      <a:pt x="96" y="86"/>
                      <a:pt x="97" y="81"/>
                      <a:pt x="97" y="83"/>
                    </a:cubicBezTo>
                    <a:cubicBezTo>
                      <a:pt x="97" y="85"/>
                      <a:pt x="96" y="86"/>
                      <a:pt x="95" y="88"/>
                    </a:cubicBezTo>
                    <a:cubicBezTo>
                      <a:pt x="93" y="94"/>
                      <a:pt x="93" y="100"/>
                      <a:pt x="92" y="106"/>
                    </a:cubicBezTo>
                    <a:cubicBezTo>
                      <a:pt x="92" y="107"/>
                      <a:pt x="92" y="107"/>
                      <a:pt x="93" y="107"/>
                    </a:cubicBezTo>
                    <a:cubicBezTo>
                      <a:pt x="95" y="102"/>
                      <a:pt x="95" y="97"/>
                      <a:pt x="97" y="92"/>
                    </a:cubicBezTo>
                    <a:cubicBezTo>
                      <a:pt x="98" y="89"/>
                      <a:pt x="99" y="86"/>
                      <a:pt x="100" y="82"/>
                    </a:cubicBezTo>
                    <a:cubicBezTo>
                      <a:pt x="100" y="83"/>
                      <a:pt x="100" y="83"/>
                      <a:pt x="100" y="83"/>
                    </a:cubicBezTo>
                    <a:cubicBezTo>
                      <a:pt x="99" y="86"/>
                      <a:pt x="98" y="89"/>
                      <a:pt x="97" y="93"/>
                    </a:cubicBezTo>
                    <a:cubicBezTo>
                      <a:pt x="96" y="98"/>
                      <a:pt x="96" y="104"/>
                      <a:pt x="95" y="110"/>
                    </a:cubicBezTo>
                    <a:cubicBezTo>
                      <a:pt x="94" y="110"/>
                      <a:pt x="95" y="110"/>
                      <a:pt x="95" y="110"/>
                    </a:cubicBezTo>
                    <a:cubicBezTo>
                      <a:pt x="93" y="108"/>
                      <a:pt x="91" y="106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0" y="102"/>
                      <a:pt x="91" y="100"/>
                      <a:pt x="91" y="98"/>
                    </a:cubicBezTo>
                    <a:close/>
                    <a:moveTo>
                      <a:pt x="97" y="114"/>
                    </a:moveTo>
                    <a:cubicBezTo>
                      <a:pt x="97" y="114"/>
                      <a:pt x="97" y="114"/>
                      <a:pt x="97" y="114"/>
                    </a:cubicBezTo>
                    <a:cubicBezTo>
                      <a:pt x="96" y="113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100"/>
                      <a:pt x="101" y="89"/>
                      <a:pt x="104" y="78"/>
                    </a:cubicBezTo>
                    <a:cubicBezTo>
                      <a:pt x="104" y="80"/>
                      <a:pt x="103" y="83"/>
                      <a:pt x="103" y="86"/>
                    </a:cubicBezTo>
                    <a:cubicBezTo>
                      <a:pt x="102" y="89"/>
                      <a:pt x="102" y="92"/>
                      <a:pt x="101" y="95"/>
                    </a:cubicBezTo>
                    <a:cubicBezTo>
                      <a:pt x="99" y="101"/>
                      <a:pt x="99" y="108"/>
                      <a:pt x="97" y="114"/>
                    </a:cubicBezTo>
                    <a:close/>
                    <a:moveTo>
                      <a:pt x="92" y="87"/>
                    </a:moveTo>
                    <a:cubicBezTo>
                      <a:pt x="92" y="91"/>
                      <a:pt x="91" y="94"/>
                      <a:pt x="91" y="98"/>
                    </a:cubicBezTo>
                    <a:cubicBezTo>
                      <a:pt x="91" y="98"/>
                      <a:pt x="91" y="98"/>
                      <a:pt x="90" y="99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89" y="101"/>
                      <a:pt x="89" y="102"/>
                      <a:pt x="89" y="102"/>
                    </a:cubicBezTo>
                    <a:cubicBezTo>
                      <a:pt x="89" y="102"/>
                      <a:pt x="89" y="102"/>
                      <a:pt x="89" y="103"/>
                    </a:cubicBezTo>
                    <a:cubicBezTo>
                      <a:pt x="88" y="102"/>
                      <a:pt x="88" y="101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7"/>
                      <a:pt x="89" y="94"/>
                      <a:pt x="90" y="92"/>
                    </a:cubicBezTo>
                    <a:cubicBezTo>
                      <a:pt x="91" y="90"/>
                      <a:pt x="91" y="89"/>
                      <a:pt x="92" y="87"/>
                    </a:cubicBezTo>
                    <a:cubicBezTo>
                      <a:pt x="92" y="86"/>
                      <a:pt x="92" y="85"/>
                      <a:pt x="92" y="87"/>
                    </a:cubicBezTo>
                    <a:close/>
                    <a:moveTo>
                      <a:pt x="107" y="127"/>
                    </a:move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06" y="126"/>
                      <a:pt x="105" y="125"/>
                      <a:pt x="104" y="124"/>
                    </a:cubicBezTo>
                    <a:cubicBezTo>
                      <a:pt x="103" y="122"/>
                      <a:pt x="102" y="120"/>
                      <a:pt x="101" y="119"/>
                    </a:cubicBezTo>
                    <a:cubicBezTo>
                      <a:pt x="101" y="119"/>
                      <a:pt x="101" y="119"/>
                      <a:pt x="101" y="118"/>
                    </a:cubicBezTo>
                    <a:cubicBezTo>
                      <a:pt x="101" y="118"/>
                      <a:pt x="101" y="117"/>
                      <a:pt x="102" y="117"/>
                    </a:cubicBezTo>
                    <a:cubicBezTo>
                      <a:pt x="102" y="117"/>
                      <a:pt x="102" y="116"/>
                      <a:pt x="102" y="116"/>
                    </a:cubicBezTo>
                    <a:cubicBezTo>
                      <a:pt x="104" y="111"/>
                      <a:pt x="105" y="105"/>
                      <a:pt x="107" y="100"/>
                    </a:cubicBezTo>
                    <a:cubicBezTo>
                      <a:pt x="108" y="98"/>
                      <a:pt x="109" y="95"/>
                      <a:pt x="110" y="93"/>
                    </a:cubicBezTo>
                    <a:cubicBezTo>
                      <a:pt x="109" y="96"/>
                      <a:pt x="109" y="100"/>
                      <a:pt x="108" y="103"/>
                    </a:cubicBezTo>
                    <a:cubicBezTo>
                      <a:pt x="106" y="110"/>
                      <a:pt x="106" y="116"/>
                      <a:pt x="103" y="123"/>
                    </a:cubicBezTo>
                    <a:cubicBezTo>
                      <a:pt x="103" y="123"/>
                      <a:pt x="104" y="123"/>
                      <a:pt x="104" y="123"/>
                    </a:cubicBezTo>
                    <a:cubicBezTo>
                      <a:pt x="107" y="117"/>
                      <a:pt x="107" y="111"/>
                      <a:pt x="110" y="105"/>
                    </a:cubicBezTo>
                    <a:cubicBezTo>
                      <a:pt x="111" y="102"/>
                      <a:pt x="111" y="100"/>
                      <a:pt x="112" y="97"/>
                    </a:cubicBezTo>
                    <a:cubicBezTo>
                      <a:pt x="113" y="95"/>
                      <a:pt x="115" y="90"/>
                      <a:pt x="115" y="89"/>
                    </a:cubicBezTo>
                    <a:cubicBezTo>
                      <a:pt x="115" y="95"/>
                      <a:pt x="113" y="102"/>
                      <a:pt x="112" y="109"/>
                    </a:cubicBezTo>
                    <a:cubicBezTo>
                      <a:pt x="111" y="112"/>
                      <a:pt x="110" y="115"/>
                      <a:pt x="109" y="119"/>
                    </a:cubicBezTo>
                    <a:cubicBezTo>
                      <a:pt x="109" y="120"/>
                      <a:pt x="108" y="122"/>
                      <a:pt x="108" y="124"/>
                    </a:cubicBezTo>
                    <a:cubicBezTo>
                      <a:pt x="108" y="125"/>
                      <a:pt x="107" y="126"/>
                      <a:pt x="107" y="126"/>
                    </a:cubicBezTo>
                    <a:cubicBezTo>
                      <a:pt x="107" y="127"/>
                      <a:pt x="107" y="127"/>
                      <a:pt x="107" y="127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100"/>
                      <a:pt x="108" y="106"/>
                    </a:cubicBezTo>
                    <a:cubicBezTo>
                      <a:pt x="108" y="107"/>
                      <a:pt x="108" y="109"/>
                      <a:pt x="107" y="110"/>
                    </a:cubicBezTo>
                    <a:cubicBezTo>
                      <a:pt x="108" y="108"/>
                      <a:pt x="108" y="105"/>
                      <a:pt x="109" y="102"/>
                    </a:cubicBezTo>
                    <a:cubicBezTo>
                      <a:pt x="111" y="96"/>
                      <a:pt x="111" y="90"/>
                      <a:pt x="112" y="84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8"/>
                    </a:moveTo>
                    <a:cubicBezTo>
                      <a:pt x="105" y="103"/>
                      <a:pt x="104" y="107"/>
                      <a:pt x="102" y="112"/>
                    </a:cubicBezTo>
                    <a:cubicBezTo>
                      <a:pt x="103" y="111"/>
                      <a:pt x="103" y="111"/>
                      <a:pt x="103" y="110"/>
                    </a:cubicBezTo>
                    <a:cubicBezTo>
                      <a:pt x="103" y="107"/>
                      <a:pt x="104" y="104"/>
                      <a:pt x="104" y="100"/>
                    </a:cubicBezTo>
                    <a:cubicBezTo>
                      <a:pt x="105" y="94"/>
                      <a:pt x="107" y="88"/>
                      <a:pt x="108" y="81"/>
                    </a:cubicBezTo>
                    <a:cubicBezTo>
                      <a:pt x="108" y="81"/>
                      <a:pt x="107" y="80"/>
                      <a:pt x="107" y="81"/>
                    </a:cubicBezTo>
                    <a:cubicBezTo>
                      <a:pt x="106" y="87"/>
                      <a:pt x="104" y="93"/>
                      <a:pt x="102" y="98"/>
                    </a:cubicBezTo>
                    <a:cubicBezTo>
                      <a:pt x="101" y="102"/>
                      <a:pt x="100" y="105"/>
                      <a:pt x="99" y="108"/>
                    </a:cubicBezTo>
                    <a:cubicBezTo>
                      <a:pt x="100" y="103"/>
                      <a:pt x="101" y="97"/>
                      <a:pt x="102" y="92"/>
                    </a:cubicBezTo>
                    <a:cubicBezTo>
                      <a:pt x="104" y="87"/>
                      <a:pt x="105" y="82"/>
                      <a:pt x="105" y="77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09" y="88"/>
                      <a:pt x="109" y="93"/>
                      <a:pt x="107" y="98"/>
                    </a:cubicBezTo>
                    <a:close/>
                    <a:moveTo>
                      <a:pt x="99" y="71"/>
                    </a:moveTo>
                    <a:cubicBezTo>
                      <a:pt x="95" y="80"/>
                      <a:pt x="87" y="87"/>
                      <a:pt x="78" y="88"/>
                    </a:cubicBezTo>
                    <a:cubicBezTo>
                      <a:pt x="78" y="87"/>
                      <a:pt x="77" y="86"/>
                      <a:pt x="76" y="85"/>
                    </a:cubicBezTo>
                    <a:cubicBezTo>
                      <a:pt x="86" y="85"/>
                      <a:pt x="92" y="77"/>
                      <a:pt x="96" y="69"/>
                    </a:cubicBezTo>
                    <a:cubicBezTo>
                      <a:pt x="97" y="70"/>
                      <a:pt x="98" y="71"/>
                      <a:pt x="99" y="71"/>
                    </a:cubicBezTo>
                    <a:close/>
                    <a:moveTo>
                      <a:pt x="57" y="58"/>
                    </a:moveTo>
                    <a:cubicBezTo>
                      <a:pt x="60" y="53"/>
                      <a:pt x="61" y="48"/>
                      <a:pt x="64" y="43"/>
                    </a:cubicBezTo>
                    <a:cubicBezTo>
                      <a:pt x="61" y="48"/>
                      <a:pt x="61" y="55"/>
                      <a:pt x="57" y="61"/>
                    </a:cubicBezTo>
                    <a:cubicBezTo>
                      <a:pt x="56" y="59"/>
                      <a:pt x="55" y="57"/>
                      <a:pt x="54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2"/>
                      <a:pt x="57" y="49"/>
                      <a:pt x="59" y="45"/>
                    </a:cubicBezTo>
                    <a:cubicBezTo>
                      <a:pt x="59" y="46"/>
                      <a:pt x="58" y="46"/>
                      <a:pt x="58" y="47"/>
                    </a:cubicBezTo>
                    <a:cubicBezTo>
                      <a:pt x="57" y="50"/>
                      <a:pt x="57" y="54"/>
                      <a:pt x="56" y="58"/>
                    </a:cubicBezTo>
                    <a:cubicBezTo>
                      <a:pt x="56" y="58"/>
                      <a:pt x="57" y="58"/>
                      <a:pt x="57" y="58"/>
                    </a:cubicBezTo>
                    <a:close/>
                    <a:moveTo>
                      <a:pt x="60" y="64"/>
                    </a:moveTo>
                    <a:cubicBezTo>
                      <a:pt x="60" y="64"/>
                      <a:pt x="61" y="64"/>
                      <a:pt x="61" y="64"/>
                    </a:cubicBezTo>
                    <a:cubicBezTo>
                      <a:pt x="62" y="61"/>
                      <a:pt x="63" y="59"/>
                      <a:pt x="65" y="56"/>
                    </a:cubicBezTo>
                    <a:cubicBezTo>
                      <a:pt x="65" y="55"/>
                      <a:pt x="66" y="53"/>
                      <a:pt x="67" y="52"/>
                    </a:cubicBezTo>
                    <a:cubicBezTo>
                      <a:pt x="67" y="52"/>
                      <a:pt x="70" y="46"/>
                      <a:pt x="68" y="49"/>
                    </a:cubicBezTo>
                    <a:cubicBezTo>
                      <a:pt x="66" y="55"/>
                      <a:pt x="63" y="61"/>
                      <a:pt x="63" y="67"/>
                    </a:cubicBezTo>
                    <a:cubicBezTo>
                      <a:pt x="63" y="67"/>
                      <a:pt x="63" y="68"/>
                      <a:pt x="63" y="67"/>
                    </a:cubicBezTo>
                    <a:cubicBezTo>
                      <a:pt x="67" y="62"/>
                      <a:pt x="69" y="56"/>
                      <a:pt x="73" y="50"/>
                    </a:cubicBezTo>
                    <a:cubicBezTo>
                      <a:pt x="70" y="55"/>
                      <a:pt x="68" y="63"/>
                      <a:pt x="66" y="69"/>
                    </a:cubicBezTo>
                    <a:cubicBezTo>
                      <a:pt x="66" y="69"/>
                      <a:pt x="65" y="70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0" y="64"/>
                      <a:pt x="58" y="61"/>
                    </a:cubicBezTo>
                    <a:cubicBezTo>
                      <a:pt x="61" y="57"/>
                      <a:pt x="65" y="51"/>
                      <a:pt x="67" y="46"/>
                    </a:cubicBezTo>
                    <a:cubicBezTo>
                      <a:pt x="65" y="52"/>
                      <a:pt x="62" y="58"/>
                      <a:pt x="60" y="64"/>
                    </a:cubicBezTo>
                    <a:close/>
                    <a:moveTo>
                      <a:pt x="66" y="69"/>
                    </a:moveTo>
                    <a:cubicBezTo>
                      <a:pt x="67" y="68"/>
                      <a:pt x="67" y="67"/>
                      <a:pt x="68" y="66"/>
                    </a:cubicBezTo>
                    <a:cubicBezTo>
                      <a:pt x="69" y="64"/>
                      <a:pt x="69" y="63"/>
                      <a:pt x="70" y="61"/>
                    </a:cubicBezTo>
                    <a:cubicBezTo>
                      <a:pt x="71" y="60"/>
                      <a:pt x="72" y="58"/>
                      <a:pt x="73" y="57"/>
                    </a:cubicBezTo>
                    <a:cubicBezTo>
                      <a:pt x="73" y="56"/>
                      <a:pt x="76" y="49"/>
                      <a:pt x="75" y="53"/>
                    </a:cubicBezTo>
                    <a:cubicBezTo>
                      <a:pt x="72" y="60"/>
                      <a:pt x="70" y="67"/>
                      <a:pt x="68" y="73"/>
                    </a:cubicBezTo>
                    <a:cubicBezTo>
                      <a:pt x="67" y="73"/>
                      <a:pt x="68" y="74"/>
                      <a:pt x="68" y="74"/>
                    </a:cubicBezTo>
                    <a:cubicBezTo>
                      <a:pt x="70" y="71"/>
                      <a:pt x="72" y="68"/>
                      <a:pt x="74" y="65"/>
                    </a:cubicBezTo>
                    <a:cubicBezTo>
                      <a:pt x="75" y="63"/>
                      <a:pt x="76" y="61"/>
                      <a:pt x="77" y="59"/>
                    </a:cubicBezTo>
                    <a:cubicBezTo>
                      <a:pt x="77" y="58"/>
                      <a:pt x="80" y="52"/>
                      <a:pt x="79" y="56"/>
                    </a:cubicBezTo>
                    <a:cubicBezTo>
                      <a:pt x="78" y="60"/>
                      <a:pt x="76" y="64"/>
                      <a:pt x="74" y="68"/>
                    </a:cubicBezTo>
                    <a:cubicBezTo>
                      <a:pt x="73" y="71"/>
                      <a:pt x="72" y="75"/>
                      <a:pt x="71" y="78"/>
                    </a:cubicBezTo>
                    <a:cubicBezTo>
                      <a:pt x="70" y="77"/>
                      <a:pt x="69" y="76"/>
                      <a:pt x="68" y="75"/>
                    </a:cubicBezTo>
                    <a:cubicBezTo>
                      <a:pt x="67" y="73"/>
                      <a:pt x="66" y="72"/>
                      <a:pt x="65" y="71"/>
                    </a:cubicBezTo>
                    <a:cubicBezTo>
                      <a:pt x="65" y="71"/>
                      <a:pt x="66" y="71"/>
                      <a:pt x="66" y="71"/>
                    </a:cubicBezTo>
                    <a:cubicBezTo>
                      <a:pt x="66" y="70"/>
                      <a:pt x="66" y="70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7"/>
                      <a:pt x="75" y="81"/>
                    </a:cubicBezTo>
                    <a:cubicBezTo>
                      <a:pt x="75" y="81"/>
                      <a:pt x="76" y="81"/>
                      <a:pt x="76" y="81"/>
                    </a:cubicBezTo>
                    <a:cubicBezTo>
                      <a:pt x="80" y="74"/>
                      <a:pt x="82" y="67"/>
                      <a:pt x="86" y="60"/>
                    </a:cubicBezTo>
                    <a:cubicBezTo>
                      <a:pt x="84" y="63"/>
                      <a:pt x="83" y="68"/>
                      <a:pt x="82" y="71"/>
                    </a:cubicBezTo>
                    <a:cubicBezTo>
                      <a:pt x="81" y="75"/>
                      <a:pt x="80" y="78"/>
                      <a:pt x="79" y="82"/>
                    </a:cubicBezTo>
                    <a:cubicBezTo>
                      <a:pt x="79" y="82"/>
                      <a:pt x="79" y="82"/>
                      <a:pt x="79" y="82"/>
                    </a:cubicBezTo>
                    <a:cubicBezTo>
                      <a:pt x="77" y="83"/>
                      <a:pt x="76" y="83"/>
                      <a:pt x="74" y="83"/>
                    </a:cubicBezTo>
                    <a:cubicBezTo>
                      <a:pt x="73" y="81"/>
                      <a:pt x="72" y="80"/>
                      <a:pt x="71" y="79"/>
                    </a:cubicBezTo>
                    <a:cubicBezTo>
                      <a:pt x="75" y="73"/>
                      <a:pt x="77" y="65"/>
                      <a:pt x="81" y="59"/>
                    </a:cubicBezTo>
                    <a:cubicBezTo>
                      <a:pt x="84" y="55"/>
                      <a:pt x="81" y="63"/>
                      <a:pt x="81" y="62"/>
                    </a:cubicBezTo>
                    <a:cubicBezTo>
                      <a:pt x="80" y="64"/>
                      <a:pt x="79" y="66"/>
                      <a:pt x="79" y="68"/>
                    </a:cubicBezTo>
                    <a:close/>
                    <a:moveTo>
                      <a:pt x="79" y="82"/>
                    </a:moveTo>
                    <a:cubicBezTo>
                      <a:pt x="83" y="76"/>
                      <a:pt x="85" y="70"/>
                      <a:pt x="88" y="64"/>
                    </a:cubicBezTo>
                    <a:cubicBezTo>
                      <a:pt x="88" y="62"/>
                      <a:pt x="88" y="63"/>
                      <a:pt x="88" y="64"/>
                    </a:cubicBezTo>
                    <a:cubicBezTo>
                      <a:pt x="87" y="67"/>
                      <a:pt x="87" y="69"/>
                      <a:pt x="86" y="71"/>
                    </a:cubicBezTo>
                    <a:cubicBezTo>
                      <a:pt x="85" y="74"/>
                      <a:pt x="84" y="77"/>
                      <a:pt x="83" y="80"/>
                    </a:cubicBezTo>
                    <a:cubicBezTo>
                      <a:pt x="82" y="81"/>
                      <a:pt x="81" y="81"/>
                      <a:pt x="79" y="82"/>
                    </a:cubicBezTo>
                    <a:close/>
                    <a:moveTo>
                      <a:pt x="85" y="76"/>
                    </a:moveTo>
                    <a:cubicBezTo>
                      <a:pt x="86" y="74"/>
                      <a:pt x="87" y="72"/>
                      <a:pt x="88" y="70"/>
                    </a:cubicBezTo>
                    <a:cubicBezTo>
                      <a:pt x="88" y="68"/>
                      <a:pt x="88" y="65"/>
                      <a:pt x="89" y="63"/>
                    </a:cubicBezTo>
                    <a:cubicBezTo>
                      <a:pt x="89" y="63"/>
                      <a:pt x="90" y="64"/>
                      <a:pt x="90" y="64"/>
                    </a:cubicBezTo>
                    <a:cubicBezTo>
                      <a:pt x="90" y="64"/>
                      <a:pt x="90" y="64"/>
                      <a:pt x="90" y="64"/>
                    </a:cubicBezTo>
                    <a:cubicBezTo>
                      <a:pt x="89" y="67"/>
                      <a:pt x="89" y="70"/>
                      <a:pt x="87" y="73"/>
                    </a:cubicBezTo>
                    <a:cubicBezTo>
                      <a:pt x="87" y="75"/>
                      <a:pt x="83" y="83"/>
                      <a:pt x="85" y="76"/>
                    </a:cubicBezTo>
                    <a:close/>
                    <a:moveTo>
                      <a:pt x="88" y="62"/>
                    </a:moveTo>
                    <a:cubicBezTo>
                      <a:pt x="86" y="65"/>
                      <a:pt x="85" y="68"/>
                      <a:pt x="84" y="71"/>
                    </a:cubicBezTo>
                    <a:cubicBezTo>
                      <a:pt x="83" y="74"/>
                      <a:pt x="81" y="78"/>
                      <a:pt x="79" y="81"/>
                    </a:cubicBezTo>
                    <a:cubicBezTo>
                      <a:pt x="82" y="75"/>
                      <a:pt x="85" y="67"/>
                      <a:pt x="86" y="61"/>
                    </a:cubicBezTo>
                    <a:cubicBezTo>
                      <a:pt x="87" y="61"/>
                      <a:pt x="87" y="61"/>
                      <a:pt x="88" y="62"/>
                    </a:cubicBezTo>
                    <a:close/>
                    <a:moveTo>
                      <a:pt x="85" y="60"/>
                    </a:moveTo>
                    <a:cubicBezTo>
                      <a:pt x="81" y="66"/>
                      <a:pt x="79" y="73"/>
                      <a:pt x="76" y="79"/>
                    </a:cubicBezTo>
                    <a:cubicBezTo>
                      <a:pt x="78" y="76"/>
                      <a:pt x="78" y="71"/>
                      <a:pt x="80" y="67"/>
                    </a:cubicBezTo>
                    <a:cubicBezTo>
                      <a:pt x="81" y="64"/>
                      <a:pt x="82" y="61"/>
                      <a:pt x="83" y="58"/>
                    </a:cubicBezTo>
                    <a:cubicBezTo>
                      <a:pt x="84" y="58"/>
                      <a:pt x="84" y="59"/>
                      <a:pt x="85" y="60"/>
                    </a:cubicBezTo>
                    <a:close/>
                    <a:moveTo>
                      <a:pt x="72" y="77"/>
                    </a:moveTo>
                    <a:cubicBezTo>
                      <a:pt x="70" y="80"/>
                      <a:pt x="73" y="72"/>
                      <a:pt x="74" y="72"/>
                    </a:cubicBezTo>
                    <a:cubicBezTo>
                      <a:pt x="74" y="69"/>
                      <a:pt x="75" y="66"/>
                      <a:pt x="77" y="64"/>
                    </a:cubicBezTo>
                    <a:cubicBezTo>
                      <a:pt x="78" y="61"/>
                      <a:pt x="79" y="58"/>
                      <a:pt x="80" y="55"/>
                    </a:cubicBezTo>
                    <a:cubicBezTo>
                      <a:pt x="81" y="56"/>
                      <a:pt x="81" y="56"/>
                      <a:pt x="82" y="57"/>
                    </a:cubicBezTo>
                    <a:cubicBezTo>
                      <a:pt x="77" y="63"/>
                      <a:pt x="75" y="70"/>
                      <a:pt x="72" y="77"/>
                    </a:cubicBezTo>
                    <a:close/>
                    <a:moveTo>
                      <a:pt x="79" y="54"/>
                    </a:moveTo>
                    <a:cubicBezTo>
                      <a:pt x="75" y="60"/>
                      <a:pt x="71" y="66"/>
                      <a:pt x="69" y="72"/>
                    </a:cubicBezTo>
                    <a:cubicBezTo>
                      <a:pt x="72" y="65"/>
                      <a:pt x="73" y="58"/>
                      <a:pt x="76" y="52"/>
                    </a:cubicBezTo>
                    <a:cubicBezTo>
                      <a:pt x="77" y="53"/>
                      <a:pt x="78" y="53"/>
                      <a:pt x="79" y="54"/>
                    </a:cubicBezTo>
                    <a:close/>
                    <a:moveTo>
                      <a:pt x="54" y="35"/>
                    </a:moveTo>
                    <a:cubicBezTo>
                      <a:pt x="54" y="37"/>
                      <a:pt x="53" y="39"/>
                      <a:pt x="52" y="40"/>
                    </a:cubicBezTo>
                    <a:cubicBezTo>
                      <a:pt x="51" y="42"/>
                      <a:pt x="51" y="43"/>
                      <a:pt x="50" y="44"/>
                    </a:cubicBezTo>
                    <a:cubicBezTo>
                      <a:pt x="51" y="40"/>
                      <a:pt x="52" y="37"/>
                      <a:pt x="53" y="34"/>
                    </a:cubicBezTo>
                    <a:cubicBezTo>
                      <a:pt x="53" y="34"/>
                      <a:pt x="54" y="35"/>
                      <a:pt x="54" y="35"/>
                    </a:cubicBezTo>
                    <a:close/>
                    <a:moveTo>
                      <a:pt x="46" y="37"/>
                    </a:moveTo>
                    <a:cubicBezTo>
                      <a:pt x="47" y="36"/>
                      <a:pt x="49" y="30"/>
                      <a:pt x="48" y="34"/>
                    </a:cubicBezTo>
                    <a:cubicBezTo>
                      <a:pt x="47" y="38"/>
                      <a:pt x="46" y="41"/>
                      <a:pt x="45" y="45"/>
                    </a:cubicBezTo>
                    <a:cubicBezTo>
                      <a:pt x="45" y="45"/>
                      <a:pt x="46" y="46"/>
                      <a:pt x="46" y="45"/>
                    </a:cubicBezTo>
                    <a:cubicBezTo>
                      <a:pt x="48" y="42"/>
                      <a:pt x="52" y="37"/>
                      <a:pt x="52" y="34"/>
                    </a:cubicBezTo>
                    <a:cubicBezTo>
                      <a:pt x="52" y="38"/>
                      <a:pt x="50" y="43"/>
                      <a:pt x="48" y="47"/>
                    </a:cubicBezTo>
                    <a:cubicBezTo>
                      <a:pt x="48" y="47"/>
                      <a:pt x="48" y="47"/>
                      <a:pt x="49" y="47"/>
                    </a:cubicBezTo>
                    <a:cubicBezTo>
                      <a:pt x="51" y="44"/>
                      <a:pt x="53" y="40"/>
                      <a:pt x="55" y="37"/>
                    </a:cubicBezTo>
                    <a:cubicBezTo>
                      <a:pt x="53" y="41"/>
                      <a:pt x="51" y="46"/>
                      <a:pt x="50" y="51"/>
                    </a:cubicBezTo>
                    <a:cubicBezTo>
                      <a:pt x="50" y="51"/>
                      <a:pt x="50" y="51"/>
                      <a:pt x="51" y="51"/>
                    </a:cubicBezTo>
                    <a:cubicBezTo>
                      <a:pt x="52" y="49"/>
                      <a:pt x="53" y="46"/>
                      <a:pt x="54" y="44"/>
                    </a:cubicBezTo>
                    <a:cubicBezTo>
                      <a:pt x="55" y="42"/>
                      <a:pt x="57" y="40"/>
                      <a:pt x="57" y="38"/>
                    </a:cubicBezTo>
                    <a:cubicBezTo>
                      <a:pt x="57" y="44"/>
                      <a:pt x="55" y="50"/>
                      <a:pt x="53" y="55"/>
                    </a:cubicBezTo>
                    <a:cubicBezTo>
                      <a:pt x="50" y="51"/>
                      <a:pt x="47" y="47"/>
                      <a:pt x="43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5" y="41"/>
                      <a:pt x="45" y="39"/>
                      <a:pt x="46" y="37"/>
                    </a:cubicBezTo>
                    <a:close/>
                    <a:moveTo>
                      <a:pt x="92" y="85"/>
                    </a:moveTo>
                    <a:cubicBezTo>
                      <a:pt x="90" y="88"/>
                      <a:pt x="89" y="91"/>
                      <a:pt x="88" y="95"/>
                    </a:cubicBezTo>
                    <a:cubicBezTo>
                      <a:pt x="88" y="96"/>
                      <a:pt x="87" y="100"/>
                      <a:pt x="88" y="96"/>
                    </a:cubicBezTo>
                    <a:cubicBezTo>
                      <a:pt x="88" y="93"/>
                      <a:pt x="89" y="91"/>
                      <a:pt x="89" y="89"/>
                    </a:cubicBezTo>
                    <a:cubicBezTo>
                      <a:pt x="89" y="88"/>
                      <a:pt x="89" y="88"/>
                      <a:pt x="89" y="89"/>
                    </a:cubicBezTo>
                    <a:cubicBezTo>
                      <a:pt x="87" y="90"/>
                      <a:pt x="86" y="92"/>
                      <a:pt x="85" y="94"/>
                    </a:cubicBezTo>
                    <a:cubicBezTo>
                      <a:pt x="86" y="94"/>
                      <a:pt x="86" y="91"/>
                      <a:pt x="85" y="90"/>
                    </a:cubicBezTo>
                    <a:cubicBezTo>
                      <a:pt x="85" y="90"/>
                      <a:pt x="85" y="90"/>
                      <a:pt x="85" y="90"/>
                    </a:cubicBezTo>
                    <a:cubicBezTo>
                      <a:pt x="84" y="92"/>
                      <a:pt x="83" y="95"/>
                      <a:pt x="83" y="91"/>
                    </a:cubicBezTo>
                    <a:cubicBezTo>
                      <a:pt x="82" y="91"/>
                      <a:pt x="82" y="91"/>
                      <a:pt x="82" y="91"/>
                    </a:cubicBezTo>
                    <a:cubicBezTo>
                      <a:pt x="82" y="92"/>
                      <a:pt x="82" y="93"/>
                      <a:pt x="82" y="94"/>
                    </a:cubicBezTo>
                    <a:cubicBezTo>
                      <a:pt x="82" y="93"/>
                      <a:pt x="81" y="92"/>
                      <a:pt x="80" y="91"/>
                    </a:cubicBezTo>
                    <a:cubicBezTo>
                      <a:pt x="84" y="90"/>
                      <a:pt x="88" y="88"/>
                      <a:pt x="92" y="85"/>
                    </a:cubicBezTo>
                    <a:close/>
                    <a:moveTo>
                      <a:pt x="107" y="129"/>
                    </a:moveTo>
                    <a:cubicBezTo>
                      <a:pt x="108" y="127"/>
                      <a:pt x="108" y="126"/>
                      <a:pt x="109" y="124"/>
                    </a:cubicBezTo>
                    <a:cubicBezTo>
                      <a:pt x="110" y="119"/>
                      <a:pt x="112" y="115"/>
                      <a:pt x="114" y="110"/>
                    </a:cubicBezTo>
                    <a:cubicBezTo>
                      <a:pt x="115" y="107"/>
                      <a:pt x="115" y="104"/>
                      <a:pt x="116" y="101"/>
                    </a:cubicBezTo>
                    <a:cubicBezTo>
                      <a:pt x="117" y="99"/>
                      <a:pt x="118" y="97"/>
                      <a:pt x="118" y="95"/>
                    </a:cubicBezTo>
                    <a:cubicBezTo>
                      <a:pt x="119" y="94"/>
                      <a:pt x="119" y="93"/>
                      <a:pt x="119" y="92"/>
                    </a:cubicBezTo>
                    <a:cubicBezTo>
                      <a:pt x="119" y="93"/>
                      <a:pt x="119" y="94"/>
                      <a:pt x="119" y="95"/>
                    </a:cubicBezTo>
                    <a:cubicBezTo>
                      <a:pt x="118" y="101"/>
                      <a:pt x="118" y="108"/>
                      <a:pt x="116" y="114"/>
                    </a:cubicBezTo>
                    <a:cubicBezTo>
                      <a:pt x="114" y="121"/>
                      <a:pt x="114" y="128"/>
                      <a:pt x="112" y="135"/>
                    </a:cubicBezTo>
                    <a:cubicBezTo>
                      <a:pt x="110" y="133"/>
                      <a:pt x="109" y="131"/>
                      <a:pt x="107" y="129"/>
                    </a:cubicBezTo>
                    <a:close/>
                    <a:moveTo>
                      <a:pt x="117" y="141"/>
                    </a:moveTo>
                    <a:cubicBezTo>
                      <a:pt x="119" y="134"/>
                      <a:pt x="120" y="128"/>
                      <a:pt x="122" y="121"/>
                    </a:cubicBezTo>
                    <a:cubicBezTo>
                      <a:pt x="123" y="114"/>
                      <a:pt x="126" y="106"/>
                      <a:pt x="127" y="100"/>
                    </a:cubicBezTo>
                    <a:cubicBezTo>
                      <a:pt x="126" y="108"/>
                      <a:pt x="126" y="116"/>
                      <a:pt x="124" y="123"/>
                    </a:cubicBezTo>
                    <a:cubicBezTo>
                      <a:pt x="123" y="130"/>
                      <a:pt x="120" y="137"/>
                      <a:pt x="119" y="144"/>
                    </a:cubicBezTo>
                    <a:cubicBezTo>
                      <a:pt x="119" y="144"/>
                      <a:pt x="119" y="144"/>
                      <a:pt x="120" y="144"/>
                    </a:cubicBezTo>
                    <a:cubicBezTo>
                      <a:pt x="118" y="143"/>
                      <a:pt x="117" y="142"/>
                      <a:pt x="116" y="141"/>
                    </a:cubicBezTo>
                    <a:cubicBezTo>
                      <a:pt x="117" y="141"/>
                      <a:pt x="117" y="141"/>
                      <a:pt x="117" y="141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4"/>
                    </a:cubicBezTo>
                    <a:cubicBezTo>
                      <a:pt x="123" y="138"/>
                      <a:pt x="123" y="131"/>
                      <a:pt x="125" y="125"/>
                    </a:cubicBezTo>
                    <a:cubicBezTo>
                      <a:pt x="126" y="123"/>
                      <a:pt x="127" y="120"/>
                      <a:pt x="127" y="117"/>
                    </a:cubicBezTo>
                    <a:cubicBezTo>
                      <a:pt x="127" y="119"/>
                      <a:pt x="127" y="121"/>
                      <a:pt x="127" y="122"/>
                    </a:cubicBezTo>
                    <a:cubicBezTo>
                      <a:pt x="127" y="126"/>
                      <a:pt x="125" y="130"/>
                      <a:pt x="125" y="134"/>
                    </a:cubicBezTo>
                    <a:cubicBezTo>
                      <a:pt x="124" y="138"/>
                      <a:pt x="123" y="142"/>
                      <a:pt x="122" y="147"/>
                    </a:cubicBezTo>
                    <a:cubicBezTo>
                      <a:pt x="121" y="146"/>
                      <a:pt x="120" y="145"/>
                      <a:pt x="120" y="144"/>
                    </a:cubicBezTo>
                    <a:close/>
                    <a:moveTo>
                      <a:pt x="127" y="134"/>
                    </a:moveTo>
                    <a:cubicBezTo>
                      <a:pt x="128" y="128"/>
                      <a:pt x="130" y="123"/>
                      <a:pt x="131" y="118"/>
                    </a:cubicBezTo>
                    <a:cubicBezTo>
                      <a:pt x="131" y="120"/>
                      <a:pt x="130" y="122"/>
                      <a:pt x="130" y="124"/>
                    </a:cubicBezTo>
                    <a:cubicBezTo>
                      <a:pt x="128" y="132"/>
                      <a:pt x="127" y="139"/>
                      <a:pt x="127" y="147"/>
                    </a:cubicBezTo>
                    <a:cubicBezTo>
                      <a:pt x="127" y="147"/>
                      <a:pt x="127" y="147"/>
                      <a:pt x="127" y="147"/>
                    </a:cubicBezTo>
                    <a:cubicBezTo>
                      <a:pt x="130" y="141"/>
                      <a:pt x="132" y="135"/>
                      <a:pt x="133" y="129"/>
                    </a:cubicBezTo>
                    <a:cubicBezTo>
                      <a:pt x="134" y="126"/>
                      <a:pt x="135" y="123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1"/>
                      <a:pt x="137" y="115"/>
                      <a:pt x="137" y="116"/>
                    </a:cubicBezTo>
                    <a:cubicBezTo>
                      <a:pt x="136" y="122"/>
                      <a:pt x="134" y="129"/>
                      <a:pt x="132" y="135"/>
                    </a:cubicBezTo>
                    <a:cubicBezTo>
                      <a:pt x="130" y="140"/>
                      <a:pt x="128" y="145"/>
                      <a:pt x="129" y="150"/>
                    </a:cubicBezTo>
                    <a:cubicBezTo>
                      <a:pt x="129" y="151"/>
                      <a:pt x="129" y="151"/>
                      <a:pt x="129" y="150"/>
                    </a:cubicBezTo>
                    <a:cubicBezTo>
                      <a:pt x="131" y="145"/>
                      <a:pt x="134" y="140"/>
                      <a:pt x="135" y="134"/>
                    </a:cubicBezTo>
                    <a:cubicBezTo>
                      <a:pt x="136" y="131"/>
                      <a:pt x="137" y="128"/>
                      <a:pt x="138" y="125"/>
                    </a:cubicBezTo>
                    <a:cubicBezTo>
                      <a:pt x="138" y="123"/>
                      <a:pt x="139" y="121"/>
                      <a:pt x="139" y="120"/>
                    </a:cubicBezTo>
                    <a:cubicBezTo>
                      <a:pt x="139" y="121"/>
                      <a:pt x="140" y="116"/>
                      <a:pt x="140" y="115"/>
                    </a:cubicBezTo>
                    <a:cubicBezTo>
                      <a:pt x="140" y="115"/>
                      <a:pt x="140" y="115"/>
                      <a:pt x="140" y="115"/>
                    </a:cubicBezTo>
                    <a:cubicBezTo>
                      <a:pt x="140" y="115"/>
                      <a:pt x="140" y="116"/>
                      <a:pt x="140" y="116"/>
                    </a:cubicBezTo>
                    <a:cubicBezTo>
                      <a:pt x="140" y="122"/>
                      <a:pt x="138" y="128"/>
                      <a:pt x="137" y="134"/>
                    </a:cubicBezTo>
                    <a:cubicBezTo>
                      <a:pt x="136" y="140"/>
                      <a:pt x="134" y="147"/>
                      <a:pt x="132" y="153"/>
                    </a:cubicBezTo>
                    <a:cubicBezTo>
                      <a:pt x="132" y="154"/>
                      <a:pt x="132" y="154"/>
                      <a:pt x="132" y="154"/>
                    </a:cubicBezTo>
                    <a:cubicBezTo>
                      <a:pt x="129" y="152"/>
                      <a:pt x="126" y="150"/>
                      <a:pt x="123" y="147"/>
                    </a:cubicBezTo>
                    <a:cubicBezTo>
                      <a:pt x="125" y="143"/>
                      <a:pt x="125" y="138"/>
                      <a:pt x="127" y="134"/>
                    </a:cubicBezTo>
                    <a:close/>
                    <a:moveTo>
                      <a:pt x="139" y="129"/>
                    </a:moveTo>
                    <a:cubicBezTo>
                      <a:pt x="139" y="125"/>
                      <a:pt x="141" y="120"/>
                      <a:pt x="141" y="116"/>
                    </a:cubicBezTo>
                    <a:cubicBezTo>
                      <a:pt x="142" y="117"/>
                      <a:pt x="142" y="118"/>
                      <a:pt x="143" y="118"/>
                    </a:cubicBezTo>
                    <a:cubicBezTo>
                      <a:pt x="141" y="124"/>
                      <a:pt x="139" y="129"/>
                      <a:pt x="138" y="134"/>
                    </a:cubicBezTo>
                    <a:cubicBezTo>
                      <a:pt x="138" y="132"/>
                      <a:pt x="139" y="131"/>
                      <a:pt x="139" y="129"/>
                    </a:cubicBezTo>
                    <a:close/>
                    <a:moveTo>
                      <a:pt x="146" y="123"/>
                    </a:moveTo>
                    <a:cubicBezTo>
                      <a:pt x="144" y="129"/>
                      <a:pt x="142" y="134"/>
                      <a:pt x="141" y="140"/>
                    </a:cubicBezTo>
                    <a:cubicBezTo>
                      <a:pt x="140" y="141"/>
                      <a:pt x="140" y="143"/>
                      <a:pt x="139" y="144"/>
                    </a:cubicBezTo>
                    <a:cubicBezTo>
                      <a:pt x="141" y="136"/>
                      <a:pt x="144" y="128"/>
                      <a:pt x="144" y="120"/>
                    </a:cubicBezTo>
                    <a:cubicBezTo>
                      <a:pt x="145" y="121"/>
                      <a:pt x="146" y="122"/>
                      <a:pt x="146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6" y="135"/>
                      <a:pt x="145" y="139"/>
                    </a:cubicBezTo>
                    <a:cubicBezTo>
                      <a:pt x="145" y="142"/>
                      <a:pt x="144" y="145"/>
                      <a:pt x="143" y="148"/>
                    </a:cubicBezTo>
                    <a:cubicBezTo>
                      <a:pt x="142" y="149"/>
                      <a:pt x="142" y="150"/>
                      <a:pt x="142" y="151"/>
                    </a:cubicBezTo>
                    <a:cubicBezTo>
                      <a:pt x="142" y="151"/>
                      <a:pt x="141" y="152"/>
                      <a:pt x="141" y="152"/>
                    </a:cubicBezTo>
                    <a:cubicBezTo>
                      <a:pt x="141" y="152"/>
                      <a:pt x="142" y="151"/>
                      <a:pt x="142" y="151"/>
                    </a:cubicBezTo>
                    <a:cubicBezTo>
                      <a:pt x="143" y="145"/>
                      <a:pt x="144" y="140"/>
                      <a:pt x="145" y="135"/>
                    </a:cubicBezTo>
                    <a:cubicBezTo>
                      <a:pt x="146" y="131"/>
                      <a:pt x="147" y="128"/>
                      <a:pt x="147" y="124"/>
                    </a:cubicBezTo>
                    <a:cubicBezTo>
                      <a:pt x="148" y="125"/>
                      <a:pt x="148" y="126"/>
                      <a:pt x="149" y="127"/>
                    </a:cubicBezTo>
                    <a:close/>
                    <a:moveTo>
                      <a:pt x="151" y="131"/>
                    </a:moveTo>
                    <a:cubicBezTo>
                      <a:pt x="150" y="133"/>
                      <a:pt x="149" y="135"/>
                      <a:pt x="149" y="137"/>
                    </a:cubicBezTo>
                    <a:cubicBezTo>
                      <a:pt x="149" y="134"/>
                      <a:pt x="150" y="132"/>
                      <a:pt x="150" y="129"/>
                    </a:cubicBezTo>
                    <a:cubicBezTo>
                      <a:pt x="150" y="130"/>
                      <a:pt x="150" y="130"/>
                      <a:pt x="150" y="130"/>
                    </a:cubicBezTo>
                    <a:cubicBezTo>
                      <a:pt x="151" y="131"/>
                      <a:pt x="151" y="131"/>
                      <a:pt x="151" y="131"/>
                    </a:cubicBezTo>
                    <a:close/>
                    <a:moveTo>
                      <a:pt x="153" y="136"/>
                    </a:moveTo>
                    <a:cubicBezTo>
                      <a:pt x="152" y="139"/>
                      <a:pt x="152" y="141"/>
                      <a:pt x="151" y="144"/>
                    </a:cubicBezTo>
                    <a:cubicBezTo>
                      <a:pt x="151" y="145"/>
                      <a:pt x="150" y="147"/>
                      <a:pt x="150" y="148"/>
                    </a:cubicBezTo>
                    <a:cubicBezTo>
                      <a:pt x="149" y="150"/>
                      <a:pt x="149" y="154"/>
                      <a:pt x="150" y="148"/>
                    </a:cubicBezTo>
                    <a:cubicBezTo>
                      <a:pt x="150" y="144"/>
                      <a:pt x="151" y="139"/>
                      <a:pt x="152" y="134"/>
                    </a:cubicBezTo>
                    <a:cubicBezTo>
                      <a:pt x="152" y="135"/>
                      <a:pt x="153" y="135"/>
                      <a:pt x="153" y="136"/>
                    </a:cubicBezTo>
                    <a:close/>
                    <a:moveTo>
                      <a:pt x="93" y="67"/>
                    </a:moveTo>
                    <a:cubicBezTo>
                      <a:pt x="91" y="71"/>
                      <a:pt x="89" y="75"/>
                      <a:pt x="85" y="78"/>
                    </a:cubicBezTo>
                    <a:cubicBezTo>
                      <a:pt x="88" y="74"/>
                      <a:pt x="90" y="69"/>
                      <a:pt x="91" y="65"/>
                    </a:cubicBezTo>
                    <a:cubicBezTo>
                      <a:pt x="91" y="65"/>
                      <a:pt x="92" y="65"/>
                      <a:pt x="92" y="66"/>
                    </a:cubicBezTo>
                    <a:cubicBezTo>
                      <a:pt x="93" y="66"/>
                      <a:pt x="93" y="67"/>
                      <a:pt x="93" y="67"/>
                    </a:cubicBezTo>
                    <a:close/>
                    <a:moveTo>
                      <a:pt x="7" y="6"/>
                    </a:moveTo>
                    <a:cubicBezTo>
                      <a:pt x="9" y="7"/>
                      <a:pt x="10" y="7"/>
                      <a:pt x="12" y="7"/>
                    </a:cubicBezTo>
                    <a:cubicBezTo>
                      <a:pt x="16" y="7"/>
                      <a:pt x="19" y="5"/>
                      <a:pt x="23" y="4"/>
                    </a:cubicBezTo>
                    <a:cubicBezTo>
                      <a:pt x="28" y="10"/>
                      <a:pt x="34" y="17"/>
                      <a:pt x="38" y="24"/>
                    </a:cubicBezTo>
                    <a:cubicBezTo>
                      <a:pt x="37" y="26"/>
                      <a:pt x="35" y="29"/>
                      <a:pt x="33" y="31"/>
                    </a:cubicBezTo>
                    <a:cubicBezTo>
                      <a:pt x="26" y="26"/>
                      <a:pt x="17" y="23"/>
                      <a:pt x="9" y="18"/>
                    </a:cubicBezTo>
                    <a:cubicBezTo>
                      <a:pt x="11" y="14"/>
                      <a:pt x="9" y="10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3"/>
                      <a:pt x="35" y="33"/>
                      <a:pt x="35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2"/>
                      <a:pt x="37" y="31"/>
                      <a:pt x="37" y="30"/>
                    </a:cubicBezTo>
                    <a:cubicBezTo>
                      <a:pt x="38" y="30"/>
                      <a:pt x="38" y="30"/>
                      <a:pt x="38" y="29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7" y="32"/>
                      <a:pt x="37" y="33"/>
                      <a:pt x="37" y="34"/>
                    </a:cubicBezTo>
                    <a:cubicBezTo>
                      <a:pt x="37" y="34"/>
                      <a:pt x="37" y="35"/>
                      <a:pt x="37" y="34"/>
                    </a:cubicBezTo>
                    <a:cubicBezTo>
                      <a:pt x="39" y="33"/>
                      <a:pt x="42" y="29"/>
                      <a:pt x="42" y="27"/>
                    </a:cubicBezTo>
                    <a:cubicBezTo>
                      <a:pt x="42" y="30"/>
                      <a:pt x="40" y="33"/>
                      <a:pt x="39" y="37"/>
                    </a:cubicBezTo>
                    <a:cubicBezTo>
                      <a:pt x="39" y="37"/>
                      <a:pt x="39" y="37"/>
                      <a:pt x="40" y="37"/>
                    </a:cubicBezTo>
                    <a:cubicBezTo>
                      <a:pt x="40" y="35"/>
                      <a:pt x="41" y="34"/>
                      <a:pt x="42" y="32"/>
                    </a:cubicBezTo>
                    <a:cubicBezTo>
                      <a:pt x="43" y="31"/>
                      <a:pt x="45" y="26"/>
                      <a:pt x="43" y="31"/>
                    </a:cubicBezTo>
                    <a:cubicBezTo>
                      <a:pt x="42" y="34"/>
                      <a:pt x="41" y="37"/>
                      <a:pt x="41" y="39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3" y="37"/>
                      <a:pt x="45" y="34"/>
                      <a:pt x="46" y="32"/>
                    </a:cubicBezTo>
                    <a:cubicBezTo>
                      <a:pt x="45" y="35"/>
                      <a:pt x="43" y="39"/>
                      <a:pt x="43" y="42"/>
                    </a:cubicBezTo>
                    <a:cubicBezTo>
                      <a:pt x="40" y="39"/>
                      <a:pt x="38" y="36"/>
                      <a:pt x="35" y="33"/>
                    </a:cubicBezTo>
                    <a:close/>
                    <a:moveTo>
                      <a:pt x="132" y="154"/>
                    </a:moveTo>
                    <a:cubicBezTo>
                      <a:pt x="132" y="154"/>
                      <a:pt x="133" y="154"/>
                      <a:pt x="133" y="154"/>
                    </a:cubicBezTo>
                    <a:cubicBezTo>
                      <a:pt x="135" y="148"/>
                      <a:pt x="136" y="142"/>
                      <a:pt x="138" y="136"/>
                    </a:cubicBezTo>
                    <a:cubicBezTo>
                      <a:pt x="139" y="133"/>
                      <a:pt x="140" y="130"/>
                      <a:pt x="141" y="126"/>
                    </a:cubicBezTo>
                    <a:cubicBezTo>
                      <a:pt x="142" y="125"/>
                      <a:pt x="142" y="123"/>
                      <a:pt x="143" y="121"/>
                    </a:cubicBezTo>
                    <a:cubicBezTo>
                      <a:pt x="143" y="120"/>
                      <a:pt x="143" y="118"/>
                      <a:pt x="143" y="121"/>
                    </a:cubicBezTo>
                    <a:cubicBezTo>
                      <a:pt x="143" y="132"/>
                      <a:pt x="139" y="142"/>
                      <a:pt x="137" y="152"/>
                    </a:cubicBezTo>
                    <a:cubicBezTo>
                      <a:pt x="137" y="153"/>
                      <a:pt x="137" y="153"/>
                      <a:pt x="137" y="153"/>
                    </a:cubicBezTo>
                    <a:cubicBezTo>
                      <a:pt x="136" y="154"/>
                      <a:pt x="136" y="154"/>
                      <a:pt x="136" y="155"/>
                    </a:cubicBezTo>
                    <a:cubicBezTo>
                      <a:pt x="136" y="155"/>
                      <a:pt x="136" y="155"/>
                      <a:pt x="136" y="155"/>
                    </a:cubicBezTo>
                    <a:cubicBezTo>
                      <a:pt x="135" y="155"/>
                      <a:pt x="134" y="154"/>
                      <a:pt x="132" y="154"/>
                    </a:cubicBezTo>
                    <a:close/>
                    <a:moveTo>
                      <a:pt x="142" y="156"/>
                    </a:moveTo>
                    <a:cubicBezTo>
                      <a:pt x="141" y="156"/>
                      <a:pt x="139" y="156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8" y="149"/>
                      <a:pt x="140" y="144"/>
                      <a:pt x="142" y="138"/>
                    </a:cubicBezTo>
                    <a:cubicBezTo>
                      <a:pt x="143" y="136"/>
                      <a:pt x="143" y="133"/>
                      <a:pt x="144" y="131"/>
                    </a:cubicBezTo>
                    <a:cubicBezTo>
                      <a:pt x="145" y="130"/>
                      <a:pt x="145" y="129"/>
                      <a:pt x="145" y="128"/>
                    </a:cubicBezTo>
                    <a:cubicBezTo>
                      <a:pt x="145" y="128"/>
                      <a:pt x="147" y="122"/>
                      <a:pt x="146" y="125"/>
                    </a:cubicBezTo>
                    <a:cubicBezTo>
                      <a:pt x="146" y="129"/>
                      <a:pt x="144" y="133"/>
                      <a:pt x="144" y="137"/>
                    </a:cubicBezTo>
                    <a:cubicBezTo>
                      <a:pt x="143" y="143"/>
                      <a:pt x="141" y="148"/>
                      <a:pt x="140" y="154"/>
                    </a:cubicBezTo>
                    <a:cubicBezTo>
                      <a:pt x="140" y="155"/>
                      <a:pt x="141" y="155"/>
                      <a:pt x="141" y="154"/>
                    </a:cubicBezTo>
                    <a:cubicBezTo>
                      <a:pt x="145" y="146"/>
                      <a:pt x="146" y="137"/>
                      <a:pt x="149" y="128"/>
                    </a:cubicBezTo>
                    <a:cubicBezTo>
                      <a:pt x="149" y="128"/>
                      <a:pt x="149" y="128"/>
                      <a:pt x="149" y="128"/>
                    </a:cubicBezTo>
                    <a:cubicBezTo>
                      <a:pt x="148" y="131"/>
                      <a:pt x="148" y="136"/>
                      <a:pt x="148" y="140"/>
                    </a:cubicBezTo>
                    <a:cubicBezTo>
                      <a:pt x="147" y="143"/>
                      <a:pt x="146" y="146"/>
                      <a:pt x="145" y="149"/>
                    </a:cubicBezTo>
                    <a:cubicBezTo>
                      <a:pt x="144" y="151"/>
                      <a:pt x="144" y="152"/>
                      <a:pt x="145" y="152"/>
                    </a:cubicBezTo>
                    <a:cubicBezTo>
                      <a:pt x="144" y="153"/>
                      <a:pt x="144" y="153"/>
                      <a:pt x="144" y="154"/>
                    </a:cubicBezTo>
                    <a:cubicBezTo>
                      <a:pt x="144" y="154"/>
                      <a:pt x="145" y="154"/>
                      <a:pt x="145" y="154"/>
                    </a:cubicBezTo>
                    <a:cubicBezTo>
                      <a:pt x="147" y="147"/>
                      <a:pt x="149" y="139"/>
                      <a:pt x="151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1" y="134"/>
                      <a:pt x="151" y="135"/>
                      <a:pt x="151" y="136"/>
                    </a:cubicBezTo>
                    <a:cubicBezTo>
                      <a:pt x="151" y="138"/>
                      <a:pt x="150" y="140"/>
                      <a:pt x="150" y="142"/>
                    </a:cubicBezTo>
                    <a:cubicBezTo>
                      <a:pt x="149" y="146"/>
                      <a:pt x="149" y="149"/>
                      <a:pt x="149" y="153"/>
                    </a:cubicBezTo>
                    <a:cubicBezTo>
                      <a:pt x="149" y="153"/>
                      <a:pt x="149" y="153"/>
                      <a:pt x="150" y="153"/>
                    </a:cubicBezTo>
                    <a:cubicBezTo>
                      <a:pt x="151" y="148"/>
                      <a:pt x="152" y="143"/>
                      <a:pt x="153" y="138"/>
                    </a:cubicBezTo>
                    <a:cubicBezTo>
                      <a:pt x="155" y="146"/>
                      <a:pt x="153" y="155"/>
                      <a:pt x="142" y="15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3" name="Freeform 143"/>
              <p:cNvSpPr>
                <a:spLocks noEditPoints="1"/>
              </p:cNvSpPr>
              <p:nvPr/>
            </p:nvSpPr>
            <p:spPr bwMode="auto">
              <a:xfrm>
                <a:off x="1791612" y="3098078"/>
                <a:ext cx="108182" cy="124574"/>
              </a:xfrm>
              <a:custGeom>
                <a:avLst/>
                <a:gdLst>
                  <a:gd name="T0" fmla="*/ 17 w 56"/>
                  <a:gd name="T1" fmla="*/ 2 h 64"/>
                  <a:gd name="T2" fmla="*/ 26 w 56"/>
                  <a:gd name="T3" fmla="*/ 63 h 64"/>
                  <a:gd name="T4" fmla="*/ 55 w 56"/>
                  <a:gd name="T5" fmla="*/ 10 h 64"/>
                  <a:gd name="T6" fmla="*/ 27 w 56"/>
                  <a:gd name="T7" fmla="*/ 60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6 h 64"/>
                  <a:gd name="T16" fmla="*/ 24 w 56"/>
                  <a:gd name="T17" fmla="*/ 56 h 64"/>
                  <a:gd name="T18" fmla="*/ 21 w 56"/>
                  <a:gd name="T19" fmla="*/ 51 h 64"/>
                  <a:gd name="T20" fmla="*/ 34 w 56"/>
                  <a:gd name="T21" fmla="*/ 41 h 64"/>
                  <a:gd name="T22" fmla="*/ 37 w 56"/>
                  <a:gd name="T23" fmla="*/ 35 h 64"/>
                  <a:gd name="T24" fmla="*/ 16 w 56"/>
                  <a:gd name="T25" fmla="*/ 42 h 64"/>
                  <a:gd name="T26" fmla="*/ 18 w 56"/>
                  <a:gd name="T27" fmla="*/ 45 h 64"/>
                  <a:gd name="T28" fmla="*/ 51 w 56"/>
                  <a:gd name="T29" fmla="*/ 14 h 64"/>
                  <a:gd name="T30" fmla="*/ 35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50 w 56"/>
                  <a:gd name="T39" fmla="*/ 8 h 64"/>
                  <a:gd name="T40" fmla="*/ 26 w 56"/>
                  <a:gd name="T41" fmla="*/ 41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1 h 64"/>
                  <a:gd name="T50" fmla="*/ 46 w 56"/>
                  <a:gd name="T51" fmla="*/ 30 h 64"/>
                  <a:gd name="T52" fmla="*/ 20 w 56"/>
                  <a:gd name="T53" fmla="*/ 48 h 64"/>
                  <a:gd name="T54" fmla="*/ 50 w 56"/>
                  <a:gd name="T55" fmla="*/ 7 h 64"/>
                  <a:gd name="T56" fmla="*/ 17 w 56"/>
                  <a:gd name="T57" fmla="*/ 32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20 h 64"/>
                  <a:gd name="T70" fmla="*/ 13 w 56"/>
                  <a:gd name="T71" fmla="*/ 15 h 64"/>
                  <a:gd name="T72" fmla="*/ 6 w 56"/>
                  <a:gd name="T73" fmla="*/ 20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3 h 64"/>
                  <a:gd name="T80" fmla="*/ 21 w 56"/>
                  <a:gd name="T81" fmla="*/ 10 h 64"/>
                  <a:gd name="T82" fmla="*/ 10 w 56"/>
                  <a:gd name="T83" fmla="*/ 25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6 w 56"/>
                  <a:gd name="T91" fmla="*/ 20 h 64"/>
                  <a:gd name="T92" fmla="*/ 36 w 56"/>
                  <a:gd name="T93" fmla="*/ 15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6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7 h 64"/>
                  <a:gd name="T112" fmla="*/ 13 w 56"/>
                  <a:gd name="T113" fmla="*/ 36 h 64"/>
                  <a:gd name="T114" fmla="*/ 35 w 56"/>
                  <a:gd name="T115" fmla="*/ 26 h 64"/>
                  <a:gd name="T116" fmla="*/ 16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9" y="1"/>
                      <a:pt x="43" y="2"/>
                    </a:cubicBezTo>
                    <a:cubicBezTo>
                      <a:pt x="35" y="4"/>
                      <a:pt x="31" y="11"/>
                      <a:pt x="28" y="18"/>
                    </a:cubicBezTo>
                    <a:cubicBezTo>
                      <a:pt x="25" y="12"/>
                      <a:pt x="23" y="5"/>
                      <a:pt x="17" y="2"/>
                    </a:cubicBezTo>
                    <a:cubicBezTo>
                      <a:pt x="11" y="0"/>
                      <a:pt x="5" y="3"/>
                      <a:pt x="3" y="9"/>
                    </a:cubicBezTo>
                    <a:cubicBezTo>
                      <a:pt x="0" y="16"/>
                      <a:pt x="4" y="24"/>
                      <a:pt x="7" y="31"/>
                    </a:cubicBezTo>
                    <a:cubicBezTo>
                      <a:pt x="12" y="42"/>
                      <a:pt x="19" y="52"/>
                      <a:pt x="25" y="63"/>
                    </a:cubicBezTo>
                    <a:cubicBezTo>
                      <a:pt x="25" y="63"/>
                      <a:pt x="25" y="63"/>
                      <a:pt x="26" y="63"/>
                    </a:cubicBezTo>
                    <a:cubicBezTo>
                      <a:pt x="26" y="64"/>
                      <a:pt x="27" y="64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6" y="53"/>
                      <a:pt x="43" y="42"/>
                      <a:pt x="49" y="31"/>
                    </a:cubicBezTo>
                    <a:cubicBezTo>
                      <a:pt x="52" y="25"/>
                      <a:pt x="56" y="17"/>
                      <a:pt x="55" y="10"/>
                    </a:cubicBezTo>
                    <a:close/>
                    <a:moveTo>
                      <a:pt x="27" y="60"/>
                    </a:moveTo>
                    <a:cubicBezTo>
                      <a:pt x="27" y="60"/>
                      <a:pt x="27" y="59"/>
                      <a:pt x="27" y="59"/>
                    </a:cubicBezTo>
                    <a:cubicBezTo>
                      <a:pt x="28" y="58"/>
                      <a:pt x="29" y="57"/>
                      <a:pt x="30" y="55"/>
                    </a:cubicBezTo>
                    <a:cubicBezTo>
                      <a:pt x="29" y="57"/>
                      <a:pt x="28" y="58"/>
                      <a:pt x="27" y="60"/>
                    </a:cubicBezTo>
                    <a:close/>
                    <a:moveTo>
                      <a:pt x="25" y="56"/>
                    </a:moveTo>
                    <a:cubicBezTo>
                      <a:pt x="25" y="56"/>
                      <a:pt x="27" y="54"/>
                      <a:pt x="27" y="54"/>
                    </a:cubicBezTo>
                    <a:cubicBezTo>
                      <a:pt x="28" y="53"/>
                      <a:pt x="29" y="52"/>
                      <a:pt x="31" y="51"/>
                    </a:cubicBezTo>
                    <a:cubicBezTo>
                      <a:pt x="31" y="51"/>
                      <a:pt x="31" y="51"/>
                      <a:pt x="30" y="51"/>
                    </a:cubicBezTo>
                    <a:cubicBezTo>
                      <a:pt x="29" y="53"/>
                      <a:pt x="27" y="54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9"/>
                    </a:cubicBezTo>
                    <a:cubicBezTo>
                      <a:pt x="26" y="58"/>
                      <a:pt x="25" y="57"/>
                      <a:pt x="25" y="57"/>
                    </a:cubicBezTo>
                    <a:cubicBezTo>
                      <a:pt x="29" y="54"/>
                      <a:pt x="32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6"/>
                      <a:pt x="36" y="46"/>
                      <a:pt x="35" y="46"/>
                    </a:cubicBezTo>
                    <a:cubicBezTo>
                      <a:pt x="36" y="46"/>
                      <a:pt x="37" y="45"/>
                      <a:pt x="38" y="44"/>
                    </a:cubicBezTo>
                    <a:cubicBezTo>
                      <a:pt x="37" y="45"/>
                      <a:pt x="37" y="45"/>
                      <a:pt x="37" y="45"/>
                    </a:cubicBezTo>
                    <a:close/>
                    <a:moveTo>
                      <a:pt x="24" y="56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9" y="50"/>
                      <a:pt x="34" y="46"/>
                      <a:pt x="40" y="42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4" y="46"/>
                      <a:pt x="29" y="51"/>
                      <a:pt x="24" y="56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7" y="49"/>
                      <a:pt x="29" y="47"/>
                    </a:cubicBezTo>
                    <a:cubicBezTo>
                      <a:pt x="27" y="49"/>
                      <a:pt x="25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20" y="49"/>
                    </a:moveTo>
                    <a:cubicBezTo>
                      <a:pt x="29" y="46"/>
                      <a:pt x="36" y="40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0" y="36"/>
                      <a:pt x="37" y="39"/>
                      <a:pt x="34" y="41"/>
                    </a:cubicBezTo>
                    <a:cubicBezTo>
                      <a:pt x="30" y="44"/>
                      <a:pt x="25" y="47"/>
                      <a:pt x="21" y="51"/>
                    </a:cubicBezTo>
                    <a:cubicBezTo>
                      <a:pt x="21" y="50"/>
                      <a:pt x="20" y="49"/>
                      <a:pt x="20" y="49"/>
                    </a:cubicBezTo>
                    <a:close/>
                    <a:moveTo>
                      <a:pt x="18" y="46"/>
                    </a:moveTo>
                    <a:cubicBezTo>
                      <a:pt x="25" y="43"/>
                      <a:pt x="30" y="39"/>
                      <a:pt x="37" y="35"/>
                    </a:cubicBezTo>
                    <a:cubicBezTo>
                      <a:pt x="39" y="34"/>
                      <a:pt x="40" y="33"/>
                      <a:pt x="42" y="32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9" y="47"/>
                      <a:pt x="18" y="46"/>
                      <a:pt x="18" y="46"/>
                    </a:cubicBezTo>
                    <a:close/>
                    <a:moveTo>
                      <a:pt x="16" y="42"/>
                    </a:moveTo>
                    <a:cubicBezTo>
                      <a:pt x="16" y="42"/>
                      <a:pt x="16" y="42"/>
                      <a:pt x="16" y="42"/>
                    </a:cubicBezTo>
                    <a:cubicBezTo>
                      <a:pt x="23" y="39"/>
                      <a:pt x="29" y="35"/>
                      <a:pt x="35" y="31"/>
                    </a:cubicBezTo>
                    <a:cubicBezTo>
                      <a:pt x="34" y="31"/>
                      <a:pt x="34" y="32"/>
                      <a:pt x="34" y="32"/>
                    </a:cubicBezTo>
                    <a:cubicBezTo>
                      <a:pt x="28" y="36"/>
                      <a:pt x="23" y="40"/>
                      <a:pt x="18" y="45"/>
                    </a:cubicBezTo>
                    <a:cubicBezTo>
                      <a:pt x="17" y="44"/>
                      <a:pt x="16" y="43"/>
                      <a:pt x="16" y="42"/>
                    </a:cubicBezTo>
                    <a:close/>
                    <a:moveTo>
                      <a:pt x="39" y="23"/>
                    </a:moveTo>
                    <a:cubicBezTo>
                      <a:pt x="43" y="21"/>
                      <a:pt x="46" y="18"/>
                      <a:pt x="50" y="15"/>
                    </a:cubicBezTo>
                    <a:cubicBezTo>
                      <a:pt x="51" y="15"/>
                      <a:pt x="51" y="15"/>
                      <a:pt x="51" y="14"/>
                    </a:cubicBezTo>
                    <a:cubicBezTo>
                      <a:pt x="51" y="14"/>
                      <a:pt x="52" y="14"/>
                      <a:pt x="52" y="14"/>
                    </a:cubicBezTo>
                    <a:cubicBezTo>
                      <a:pt x="52" y="15"/>
                      <a:pt x="52" y="16"/>
                      <a:pt x="52" y="17"/>
                    </a:cubicBezTo>
                    <a:cubicBezTo>
                      <a:pt x="52" y="17"/>
                      <a:pt x="52" y="18"/>
                      <a:pt x="51" y="18"/>
                    </a:cubicBezTo>
                    <a:cubicBezTo>
                      <a:pt x="45" y="21"/>
                      <a:pt x="41" y="27"/>
                      <a:pt x="35" y="30"/>
                    </a:cubicBezTo>
                    <a:cubicBezTo>
                      <a:pt x="31" y="32"/>
                      <a:pt x="27" y="35"/>
                      <a:pt x="24" y="37"/>
                    </a:cubicBezTo>
                    <a:cubicBezTo>
                      <a:pt x="22" y="38"/>
                      <a:pt x="20" y="39"/>
                      <a:pt x="19" y="40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6" y="34"/>
                      <a:pt x="32" y="30"/>
                      <a:pt x="37" y="25"/>
                    </a:cubicBezTo>
                    <a:cubicBezTo>
                      <a:pt x="38" y="24"/>
                      <a:pt x="39" y="24"/>
                      <a:pt x="39" y="23"/>
                    </a:cubicBezTo>
                    <a:close/>
                    <a:moveTo>
                      <a:pt x="51" y="8"/>
                    </a:moveTo>
                    <a:cubicBezTo>
                      <a:pt x="52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2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8"/>
                    </a:cubicBezTo>
                    <a:close/>
                    <a:moveTo>
                      <a:pt x="32" y="24"/>
                    </a:moveTo>
                    <a:cubicBezTo>
                      <a:pt x="35" y="21"/>
                      <a:pt x="38" y="19"/>
                      <a:pt x="41" y="16"/>
                    </a:cubicBezTo>
                    <a:cubicBezTo>
                      <a:pt x="44" y="13"/>
                      <a:pt x="48" y="11"/>
                      <a:pt x="50" y="8"/>
                    </a:cubicBezTo>
                    <a:cubicBezTo>
                      <a:pt x="45" y="15"/>
                      <a:pt x="38" y="19"/>
                      <a:pt x="32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3"/>
                      <a:pt x="35" y="35"/>
                    </a:cubicBezTo>
                    <a:cubicBezTo>
                      <a:pt x="32" y="37"/>
                      <a:pt x="29" y="39"/>
                      <a:pt x="26" y="41"/>
                    </a:cubicBezTo>
                    <a:cubicBezTo>
                      <a:pt x="24" y="42"/>
                      <a:pt x="20" y="43"/>
                      <a:pt x="19" y="45"/>
                    </a:cubicBezTo>
                    <a:cubicBezTo>
                      <a:pt x="24" y="40"/>
                      <a:pt x="30" y="36"/>
                      <a:pt x="35" y="31"/>
                    </a:cubicBezTo>
                    <a:cubicBezTo>
                      <a:pt x="41" y="28"/>
                      <a:pt x="46" y="23"/>
                      <a:pt x="51" y="19"/>
                    </a:cubicBezTo>
                    <a:cubicBezTo>
                      <a:pt x="50" y="22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8" y="42"/>
                      <a:pt x="34" y="45"/>
                      <a:pt x="31" y="47"/>
                    </a:cubicBezTo>
                    <a:cubicBezTo>
                      <a:pt x="30" y="48"/>
                      <a:pt x="29" y="49"/>
                      <a:pt x="28" y="49"/>
                    </a:cubicBezTo>
                    <a:cubicBezTo>
                      <a:pt x="30" y="47"/>
                      <a:pt x="33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2" y="38"/>
                      <a:pt x="41" y="39"/>
                      <a:pt x="41" y="39"/>
                    </a:cubicBezTo>
                    <a:close/>
                    <a:moveTo>
                      <a:pt x="44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30" y="46"/>
                      <a:pt x="27" y="48"/>
                    </a:cubicBezTo>
                    <a:cubicBezTo>
                      <a:pt x="25" y="49"/>
                      <a:pt x="23" y="50"/>
                      <a:pt x="21" y="51"/>
                    </a:cubicBezTo>
                    <a:cubicBezTo>
                      <a:pt x="23" y="50"/>
                      <a:pt x="25" y="48"/>
                      <a:pt x="27" y="47"/>
                    </a:cubicBezTo>
                    <a:cubicBezTo>
                      <a:pt x="33" y="43"/>
                      <a:pt x="40" y="38"/>
                      <a:pt x="45" y="32"/>
                    </a:cubicBezTo>
                    <a:cubicBezTo>
                      <a:pt x="45" y="33"/>
                      <a:pt x="44" y="34"/>
                      <a:pt x="44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6" y="30"/>
                    </a:cubicBezTo>
                    <a:cubicBezTo>
                      <a:pt x="41" y="34"/>
                      <a:pt x="36" y="38"/>
                      <a:pt x="31" y="42"/>
                    </a:cubicBezTo>
                    <a:cubicBezTo>
                      <a:pt x="29" y="43"/>
                      <a:pt x="27" y="45"/>
                      <a:pt x="24" y="46"/>
                    </a:cubicBezTo>
                    <a:cubicBezTo>
                      <a:pt x="24" y="46"/>
                      <a:pt x="19" y="48"/>
                      <a:pt x="20" y="48"/>
                    </a:cubicBezTo>
                    <a:cubicBezTo>
                      <a:pt x="21" y="47"/>
                      <a:pt x="22" y="45"/>
                      <a:pt x="24" y="44"/>
                    </a:cubicBezTo>
                    <a:cubicBezTo>
                      <a:pt x="31" y="39"/>
                      <a:pt x="40" y="35"/>
                      <a:pt x="47" y="29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4" y="13"/>
                      <a:pt x="37" y="18"/>
                      <a:pt x="31" y="24"/>
                    </a:cubicBezTo>
                    <a:cubicBezTo>
                      <a:pt x="27" y="27"/>
                      <a:pt x="23" y="30"/>
                      <a:pt x="19" y="33"/>
                    </a:cubicBezTo>
                    <a:cubicBezTo>
                      <a:pt x="17" y="34"/>
                      <a:pt x="15" y="35"/>
                      <a:pt x="13" y="36"/>
                    </a:cubicBezTo>
                    <a:cubicBezTo>
                      <a:pt x="14" y="35"/>
                      <a:pt x="16" y="33"/>
                      <a:pt x="17" y="32"/>
                    </a:cubicBezTo>
                    <a:cubicBezTo>
                      <a:pt x="17" y="32"/>
                      <a:pt x="17" y="32"/>
                      <a:pt x="17" y="31"/>
                    </a:cubicBezTo>
                    <a:cubicBezTo>
                      <a:pt x="19" y="30"/>
                      <a:pt x="21" y="29"/>
                      <a:pt x="23" y="27"/>
                    </a:cubicBezTo>
                    <a:cubicBezTo>
                      <a:pt x="27" y="24"/>
                      <a:pt x="32" y="20"/>
                      <a:pt x="36" y="17"/>
                    </a:cubicBezTo>
                    <a:cubicBezTo>
                      <a:pt x="41" y="14"/>
                      <a:pt x="46" y="11"/>
                      <a:pt x="48" y="5"/>
                    </a:cubicBezTo>
                    <a:cubicBezTo>
                      <a:pt x="49" y="6"/>
                      <a:pt x="50" y="6"/>
                      <a:pt x="50" y="7"/>
                    </a:cubicBezTo>
                    <a:close/>
                    <a:moveTo>
                      <a:pt x="12" y="35"/>
                    </a:moveTo>
                    <a:cubicBezTo>
                      <a:pt x="13" y="34"/>
                      <a:pt x="13" y="34"/>
                      <a:pt x="14" y="33"/>
                    </a:cubicBezTo>
                    <a:cubicBezTo>
                      <a:pt x="14" y="34"/>
                      <a:pt x="13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lose/>
                    <a:moveTo>
                      <a:pt x="10" y="30"/>
                    </a:moveTo>
                    <a:cubicBezTo>
                      <a:pt x="13" y="29"/>
                      <a:pt x="15" y="27"/>
                      <a:pt x="17" y="25"/>
                    </a:cubicBezTo>
                    <a:cubicBezTo>
                      <a:pt x="20" y="24"/>
                      <a:pt x="23" y="22"/>
                      <a:pt x="25" y="20"/>
                    </a:cubicBezTo>
                    <a:cubicBezTo>
                      <a:pt x="21" y="25"/>
                      <a:pt x="16" y="29"/>
                      <a:pt x="11" y="34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7" y="21"/>
                      <a:pt x="21" y="18"/>
                    </a:cubicBezTo>
                    <a:cubicBezTo>
                      <a:pt x="22" y="18"/>
                      <a:pt x="24" y="16"/>
                      <a:pt x="22" y="18"/>
                    </a:cubicBezTo>
                    <a:cubicBezTo>
                      <a:pt x="20" y="19"/>
                      <a:pt x="19" y="21"/>
                      <a:pt x="18" y="22"/>
                    </a:cubicBezTo>
                    <a:cubicBezTo>
                      <a:pt x="15" y="24"/>
                      <a:pt x="12" y="27"/>
                      <a:pt x="10" y="30"/>
                    </a:cubicBezTo>
                    <a:cubicBezTo>
                      <a:pt x="9" y="29"/>
                      <a:pt x="9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2" y="21"/>
                      <a:pt x="16" y="17"/>
                      <a:pt x="21" y="14"/>
                    </a:cubicBezTo>
                    <a:cubicBezTo>
                      <a:pt x="24" y="13"/>
                      <a:pt x="19" y="16"/>
                      <a:pt x="19" y="16"/>
                    </a:cubicBezTo>
                    <a:cubicBezTo>
                      <a:pt x="18" y="17"/>
                      <a:pt x="17" y="18"/>
                      <a:pt x="15" y="20"/>
                    </a:cubicBezTo>
                    <a:cubicBezTo>
                      <a:pt x="13" y="22"/>
                      <a:pt x="10" y="24"/>
                      <a:pt x="8" y="26"/>
                    </a:cubicBezTo>
                    <a:cubicBezTo>
                      <a:pt x="8" y="25"/>
                      <a:pt x="7" y="24"/>
                      <a:pt x="7" y="23"/>
                    </a:cubicBezTo>
                    <a:close/>
                    <a:moveTo>
                      <a:pt x="6" y="20"/>
                    </a:moveTo>
                    <a:cubicBezTo>
                      <a:pt x="8" y="18"/>
                      <a:pt x="11" y="17"/>
                      <a:pt x="13" y="15"/>
                    </a:cubicBezTo>
                    <a:cubicBezTo>
                      <a:pt x="14" y="14"/>
                      <a:pt x="16" y="13"/>
                      <a:pt x="17" y="12"/>
                    </a:cubicBezTo>
                    <a:cubicBezTo>
                      <a:pt x="18" y="11"/>
                      <a:pt x="22" y="8"/>
                      <a:pt x="18" y="12"/>
                    </a:cubicBezTo>
                    <a:cubicBezTo>
                      <a:pt x="15" y="16"/>
                      <a:pt x="10" y="19"/>
                      <a:pt x="7" y="22"/>
                    </a:cubicBezTo>
                    <a:cubicBezTo>
                      <a:pt x="6" y="21"/>
                      <a:pt x="6" y="21"/>
                      <a:pt x="6" y="20"/>
                    </a:cubicBezTo>
                    <a:close/>
                    <a:moveTo>
                      <a:pt x="5" y="13"/>
                    </a:moveTo>
                    <a:cubicBezTo>
                      <a:pt x="7" y="11"/>
                      <a:pt x="8" y="10"/>
                      <a:pt x="10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3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9" y="15"/>
                      <a:pt x="12" y="11"/>
                      <a:pt x="16" y="8"/>
                    </a:cubicBezTo>
                    <a:cubicBezTo>
                      <a:pt x="19" y="6"/>
                      <a:pt x="14" y="12"/>
                      <a:pt x="13" y="13"/>
                    </a:cubicBezTo>
                    <a:cubicBezTo>
                      <a:pt x="11" y="15"/>
                      <a:pt x="8" y="17"/>
                      <a:pt x="6" y="19"/>
                    </a:cubicBezTo>
                    <a:cubicBezTo>
                      <a:pt x="6" y="18"/>
                      <a:pt x="5" y="18"/>
                      <a:pt x="5" y="18"/>
                    </a:cubicBezTo>
                    <a:close/>
                    <a:moveTo>
                      <a:pt x="22" y="13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9"/>
                      <a:pt x="9" y="21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6"/>
                      <a:pt x="21" y="10"/>
                    </a:cubicBezTo>
                    <a:cubicBezTo>
                      <a:pt x="21" y="11"/>
                      <a:pt x="22" y="12"/>
                      <a:pt x="22" y="13"/>
                    </a:cubicBezTo>
                    <a:close/>
                    <a:moveTo>
                      <a:pt x="24" y="16"/>
                    </a:moveTo>
                    <a:cubicBezTo>
                      <a:pt x="19" y="18"/>
                      <a:pt x="15" y="22"/>
                      <a:pt x="11" y="25"/>
                    </a:cubicBezTo>
                    <a:cubicBezTo>
                      <a:pt x="10" y="25"/>
                      <a:pt x="8" y="27"/>
                      <a:pt x="10" y="25"/>
                    </a:cubicBezTo>
                    <a:cubicBezTo>
                      <a:pt x="12" y="23"/>
                      <a:pt x="13" y="22"/>
                      <a:pt x="14" y="21"/>
                    </a:cubicBezTo>
                    <a:cubicBezTo>
                      <a:pt x="17" y="19"/>
                      <a:pt x="20" y="16"/>
                      <a:pt x="23" y="14"/>
                    </a:cubicBezTo>
                    <a:cubicBezTo>
                      <a:pt x="23" y="14"/>
                      <a:pt x="24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6" y="26"/>
                      <a:pt x="20" y="21"/>
                      <a:pt x="24" y="17"/>
                    </a:cubicBezTo>
                    <a:cubicBezTo>
                      <a:pt x="25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4" y="25"/>
                      <a:pt x="23" y="26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6" y="32"/>
                      <a:pt x="15" y="32"/>
                      <a:pt x="15" y="32"/>
                    </a:cubicBezTo>
                    <a:cubicBezTo>
                      <a:pt x="14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2" y="16"/>
                    </a:moveTo>
                    <a:cubicBezTo>
                      <a:pt x="35" y="14"/>
                      <a:pt x="37" y="13"/>
                      <a:pt x="40" y="11"/>
                    </a:cubicBezTo>
                    <a:cubicBezTo>
                      <a:pt x="39" y="12"/>
                      <a:pt x="37" y="13"/>
                      <a:pt x="36" y="15"/>
                    </a:cubicBezTo>
                    <a:cubicBezTo>
                      <a:pt x="34" y="16"/>
                      <a:pt x="32" y="17"/>
                      <a:pt x="31" y="18"/>
                    </a:cubicBezTo>
                    <a:cubicBezTo>
                      <a:pt x="31" y="18"/>
                      <a:pt x="31" y="17"/>
                      <a:pt x="32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7" y="22"/>
                      <a:pt x="27" y="23"/>
                    </a:cubicBezTo>
                    <a:cubicBezTo>
                      <a:pt x="27" y="22"/>
                      <a:pt x="28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7"/>
                      <a:pt x="36" y="15"/>
                    </a:cubicBezTo>
                    <a:cubicBezTo>
                      <a:pt x="38" y="14"/>
                      <a:pt x="40" y="12"/>
                      <a:pt x="42" y="11"/>
                    </a:cubicBezTo>
                    <a:cubicBezTo>
                      <a:pt x="43" y="10"/>
                      <a:pt x="45" y="8"/>
                      <a:pt x="46" y="7"/>
                    </a:cubicBezTo>
                    <a:cubicBezTo>
                      <a:pt x="46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6" y="9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7"/>
                    </a:cubicBezTo>
                    <a:cubicBezTo>
                      <a:pt x="34" y="18"/>
                      <a:pt x="32" y="19"/>
                      <a:pt x="30" y="21"/>
                    </a:cubicBezTo>
                    <a:cubicBezTo>
                      <a:pt x="30" y="21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6"/>
                      <a:pt x="46" y="5"/>
                      <a:pt x="46" y="5"/>
                    </a:cubicBezTo>
                    <a:cubicBezTo>
                      <a:pt x="45" y="6"/>
                      <a:pt x="44" y="7"/>
                      <a:pt x="43" y="8"/>
                    </a:cubicBezTo>
                    <a:cubicBezTo>
                      <a:pt x="41" y="10"/>
                      <a:pt x="38" y="11"/>
                      <a:pt x="36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4"/>
                    </a:cubicBezTo>
                    <a:cubicBezTo>
                      <a:pt x="37" y="11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8"/>
                      <a:pt x="36" y="10"/>
                      <a:pt x="34" y="12"/>
                    </a:cubicBezTo>
                    <a:cubicBezTo>
                      <a:pt x="36" y="10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6" y="12"/>
                      <a:pt x="10" y="16"/>
                      <a:pt x="6" y="19"/>
                    </a:cubicBezTo>
                    <a:cubicBezTo>
                      <a:pt x="11" y="16"/>
                      <a:pt x="15" y="12"/>
                      <a:pt x="19" y="7"/>
                    </a:cubicBezTo>
                    <a:cubicBezTo>
                      <a:pt x="19" y="8"/>
                      <a:pt x="20" y="8"/>
                      <a:pt x="20" y="9"/>
                    </a:cubicBezTo>
                    <a:close/>
                    <a:moveTo>
                      <a:pt x="18" y="7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1" y="11"/>
                    </a:cubicBezTo>
                    <a:cubicBezTo>
                      <a:pt x="13" y="9"/>
                      <a:pt x="14" y="8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7"/>
                    </a:cubicBezTo>
                    <a:close/>
                    <a:moveTo>
                      <a:pt x="15" y="5"/>
                    </a:moveTo>
                    <a:cubicBezTo>
                      <a:pt x="11" y="7"/>
                      <a:pt x="8" y="9"/>
                      <a:pt x="5" y="12"/>
                    </a:cubicBezTo>
                    <a:cubicBezTo>
                      <a:pt x="6" y="7"/>
                      <a:pt x="9" y="3"/>
                      <a:pt x="15" y="5"/>
                    </a:cubicBezTo>
                    <a:close/>
                    <a:moveTo>
                      <a:pt x="13" y="36"/>
                    </a:moveTo>
                    <a:cubicBezTo>
                      <a:pt x="16" y="35"/>
                      <a:pt x="18" y="34"/>
                      <a:pt x="20" y="32"/>
                    </a:cubicBezTo>
                    <a:cubicBezTo>
                      <a:pt x="18" y="34"/>
                      <a:pt x="16" y="36"/>
                      <a:pt x="15" y="38"/>
                    </a:cubicBezTo>
                    <a:cubicBezTo>
                      <a:pt x="14" y="38"/>
                      <a:pt x="15" y="39"/>
                      <a:pt x="15" y="38"/>
                    </a:cubicBezTo>
                    <a:cubicBezTo>
                      <a:pt x="21" y="34"/>
                      <a:pt x="28" y="30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7"/>
                    </a:cubicBezTo>
                    <a:cubicBezTo>
                      <a:pt x="29" y="32"/>
                      <a:pt x="21" y="36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5" y="41"/>
                      <a:pt x="15" y="40"/>
                      <a:pt x="15" y="40"/>
                    </a:cubicBezTo>
                    <a:cubicBezTo>
                      <a:pt x="14" y="38"/>
                      <a:pt x="14" y="37"/>
                      <a:pt x="13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4" name="Freeform 152"/>
              <p:cNvSpPr>
                <a:spLocks noEditPoints="1"/>
              </p:cNvSpPr>
              <p:nvPr/>
            </p:nvSpPr>
            <p:spPr bwMode="auto">
              <a:xfrm>
                <a:off x="707695" y="2129615"/>
                <a:ext cx="108182" cy="123754"/>
              </a:xfrm>
              <a:custGeom>
                <a:avLst/>
                <a:gdLst>
                  <a:gd name="T0" fmla="*/ 16 w 56"/>
                  <a:gd name="T1" fmla="*/ 2 h 64"/>
                  <a:gd name="T2" fmla="*/ 25 w 56"/>
                  <a:gd name="T3" fmla="*/ 63 h 64"/>
                  <a:gd name="T4" fmla="*/ 55 w 56"/>
                  <a:gd name="T5" fmla="*/ 10 h 64"/>
                  <a:gd name="T6" fmla="*/ 27 w 56"/>
                  <a:gd name="T7" fmla="*/ 59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5 h 64"/>
                  <a:gd name="T16" fmla="*/ 24 w 56"/>
                  <a:gd name="T17" fmla="*/ 55 h 64"/>
                  <a:gd name="T18" fmla="*/ 21 w 56"/>
                  <a:gd name="T19" fmla="*/ 51 h 64"/>
                  <a:gd name="T20" fmla="*/ 34 w 56"/>
                  <a:gd name="T21" fmla="*/ 41 h 64"/>
                  <a:gd name="T22" fmla="*/ 36 w 56"/>
                  <a:gd name="T23" fmla="*/ 35 h 64"/>
                  <a:gd name="T24" fmla="*/ 15 w 56"/>
                  <a:gd name="T25" fmla="*/ 41 h 64"/>
                  <a:gd name="T26" fmla="*/ 17 w 56"/>
                  <a:gd name="T27" fmla="*/ 45 h 64"/>
                  <a:gd name="T28" fmla="*/ 51 w 56"/>
                  <a:gd name="T29" fmla="*/ 14 h 64"/>
                  <a:gd name="T30" fmla="*/ 34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49 w 56"/>
                  <a:gd name="T39" fmla="*/ 8 h 64"/>
                  <a:gd name="T40" fmla="*/ 26 w 56"/>
                  <a:gd name="T41" fmla="*/ 40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0 h 64"/>
                  <a:gd name="T50" fmla="*/ 46 w 56"/>
                  <a:gd name="T51" fmla="*/ 30 h 64"/>
                  <a:gd name="T52" fmla="*/ 19 w 56"/>
                  <a:gd name="T53" fmla="*/ 48 h 64"/>
                  <a:gd name="T54" fmla="*/ 50 w 56"/>
                  <a:gd name="T55" fmla="*/ 7 h 64"/>
                  <a:gd name="T56" fmla="*/ 17 w 56"/>
                  <a:gd name="T57" fmla="*/ 31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19 h 64"/>
                  <a:gd name="T70" fmla="*/ 13 w 56"/>
                  <a:gd name="T71" fmla="*/ 15 h 64"/>
                  <a:gd name="T72" fmla="*/ 6 w 56"/>
                  <a:gd name="T73" fmla="*/ 19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2 h 64"/>
                  <a:gd name="T80" fmla="*/ 21 w 56"/>
                  <a:gd name="T81" fmla="*/ 10 h 64"/>
                  <a:gd name="T82" fmla="*/ 10 w 56"/>
                  <a:gd name="T83" fmla="*/ 24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5 w 56"/>
                  <a:gd name="T91" fmla="*/ 20 h 64"/>
                  <a:gd name="T92" fmla="*/ 35 w 56"/>
                  <a:gd name="T93" fmla="*/ 14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5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6 h 64"/>
                  <a:gd name="T112" fmla="*/ 13 w 56"/>
                  <a:gd name="T113" fmla="*/ 36 h 64"/>
                  <a:gd name="T114" fmla="*/ 34 w 56"/>
                  <a:gd name="T115" fmla="*/ 26 h 64"/>
                  <a:gd name="T116" fmla="*/ 15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8" y="1"/>
                      <a:pt x="43" y="2"/>
                    </a:cubicBezTo>
                    <a:cubicBezTo>
                      <a:pt x="35" y="4"/>
                      <a:pt x="31" y="11"/>
                      <a:pt x="28" y="17"/>
                    </a:cubicBezTo>
                    <a:cubicBezTo>
                      <a:pt x="25" y="12"/>
                      <a:pt x="22" y="5"/>
                      <a:pt x="16" y="2"/>
                    </a:cubicBezTo>
                    <a:cubicBezTo>
                      <a:pt x="11" y="0"/>
                      <a:pt x="5" y="2"/>
                      <a:pt x="3" y="8"/>
                    </a:cubicBezTo>
                    <a:cubicBezTo>
                      <a:pt x="0" y="15"/>
                      <a:pt x="4" y="24"/>
                      <a:pt x="6" y="30"/>
                    </a:cubicBezTo>
                    <a:cubicBezTo>
                      <a:pt x="12" y="42"/>
                      <a:pt x="18" y="52"/>
                      <a:pt x="25" y="62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6" y="64"/>
                      <a:pt x="27" y="63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5" y="52"/>
                      <a:pt x="43" y="42"/>
                      <a:pt x="49" y="31"/>
                    </a:cubicBezTo>
                    <a:cubicBezTo>
                      <a:pt x="52" y="24"/>
                      <a:pt x="56" y="17"/>
                      <a:pt x="55" y="10"/>
                    </a:cubicBezTo>
                    <a:close/>
                    <a:moveTo>
                      <a:pt x="27" y="59"/>
                    </a:moveTo>
                    <a:cubicBezTo>
                      <a:pt x="26" y="59"/>
                      <a:pt x="26" y="59"/>
                      <a:pt x="26" y="59"/>
                    </a:cubicBezTo>
                    <a:cubicBezTo>
                      <a:pt x="28" y="58"/>
                      <a:pt x="29" y="56"/>
                      <a:pt x="30" y="55"/>
                    </a:cubicBezTo>
                    <a:cubicBezTo>
                      <a:pt x="29" y="56"/>
                      <a:pt x="28" y="58"/>
                      <a:pt x="27" y="59"/>
                    </a:cubicBezTo>
                    <a:close/>
                    <a:moveTo>
                      <a:pt x="24" y="56"/>
                    </a:moveTo>
                    <a:cubicBezTo>
                      <a:pt x="25" y="55"/>
                      <a:pt x="26" y="54"/>
                      <a:pt x="27" y="54"/>
                    </a:cubicBezTo>
                    <a:cubicBezTo>
                      <a:pt x="28" y="53"/>
                      <a:pt x="29" y="52"/>
                      <a:pt x="30" y="50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9" y="52"/>
                      <a:pt x="27" y="54"/>
                      <a:pt x="25" y="55"/>
                    </a:cubicBezTo>
                    <a:cubicBezTo>
                      <a:pt x="25" y="56"/>
                      <a:pt x="24" y="56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8"/>
                    </a:cubicBezTo>
                    <a:cubicBezTo>
                      <a:pt x="25" y="58"/>
                      <a:pt x="25" y="57"/>
                      <a:pt x="25" y="56"/>
                    </a:cubicBezTo>
                    <a:cubicBezTo>
                      <a:pt x="29" y="54"/>
                      <a:pt x="31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5"/>
                      <a:pt x="36" y="46"/>
                      <a:pt x="35" y="46"/>
                    </a:cubicBezTo>
                    <a:cubicBezTo>
                      <a:pt x="36" y="45"/>
                      <a:pt x="37" y="45"/>
                      <a:pt x="37" y="44"/>
                    </a:cubicBezTo>
                    <a:cubicBezTo>
                      <a:pt x="37" y="44"/>
                      <a:pt x="37" y="45"/>
                      <a:pt x="37" y="45"/>
                    </a:cubicBezTo>
                    <a:close/>
                    <a:moveTo>
                      <a:pt x="24" y="55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8" y="49"/>
                      <a:pt x="34" y="46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4" y="46"/>
                      <a:pt x="29" y="51"/>
                      <a:pt x="24" y="55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6" y="48"/>
                      <a:pt x="29" y="47"/>
                    </a:cubicBezTo>
                    <a:cubicBezTo>
                      <a:pt x="27" y="49"/>
                      <a:pt x="24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19" y="48"/>
                    </a:moveTo>
                    <a:cubicBezTo>
                      <a:pt x="28" y="46"/>
                      <a:pt x="35" y="39"/>
                      <a:pt x="42" y="33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0" y="36"/>
                      <a:pt x="37" y="38"/>
                      <a:pt x="34" y="41"/>
                    </a:cubicBezTo>
                    <a:cubicBezTo>
                      <a:pt x="30" y="44"/>
                      <a:pt x="25" y="47"/>
                      <a:pt x="21" y="50"/>
                    </a:cubicBezTo>
                    <a:cubicBezTo>
                      <a:pt x="20" y="50"/>
                      <a:pt x="20" y="49"/>
                      <a:pt x="19" y="48"/>
                    </a:cubicBezTo>
                    <a:close/>
                    <a:moveTo>
                      <a:pt x="18" y="46"/>
                    </a:moveTo>
                    <a:cubicBezTo>
                      <a:pt x="24" y="43"/>
                      <a:pt x="30" y="39"/>
                      <a:pt x="36" y="35"/>
                    </a:cubicBezTo>
                    <a:cubicBezTo>
                      <a:pt x="38" y="34"/>
                      <a:pt x="40" y="33"/>
                      <a:pt x="42" y="31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8" y="47"/>
                      <a:pt x="18" y="46"/>
                      <a:pt x="18" y="46"/>
                    </a:cubicBezTo>
                    <a:close/>
                    <a:moveTo>
                      <a:pt x="15" y="41"/>
                    </a:moveTo>
                    <a:cubicBezTo>
                      <a:pt x="16" y="41"/>
                      <a:pt x="16" y="41"/>
                      <a:pt x="16" y="41"/>
                    </a:cubicBezTo>
                    <a:cubicBezTo>
                      <a:pt x="22" y="38"/>
                      <a:pt x="28" y="34"/>
                      <a:pt x="35" y="31"/>
                    </a:cubicBezTo>
                    <a:cubicBezTo>
                      <a:pt x="34" y="31"/>
                      <a:pt x="34" y="31"/>
                      <a:pt x="33" y="32"/>
                    </a:cubicBezTo>
                    <a:cubicBezTo>
                      <a:pt x="28" y="36"/>
                      <a:pt x="23" y="40"/>
                      <a:pt x="17" y="45"/>
                    </a:cubicBezTo>
                    <a:cubicBezTo>
                      <a:pt x="17" y="44"/>
                      <a:pt x="16" y="42"/>
                      <a:pt x="15" y="41"/>
                    </a:cubicBezTo>
                    <a:close/>
                    <a:moveTo>
                      <a:pt x="39" y="23"/>
                    </a:moveTo>
                    <a:cubicBezTo>
                      <a:pt x="43" y="20"/>
                      <a:pt x="46" y="17"/>
                      <a:pt x="50" y="15"/>
                    </a:cubicBezTo>
                    <a:cubicBezTo>
                      <a:pt x="50" y="15"/>
                      <a:pt x="51" y="14"/>
                      <a:pt x="51" y="14"/>
                    </a:cubicBezTo>
                    <a:cubicBezTo>
                      <a:pt x="51" y="14"/>
                      <a:pt x="52" y="14"/>
                      <a:pt x="52" y="13"/>
                    </a:cubicBezTo>
                    <a:cubicBezTo>
                      <a:pt x="52" y="15"/>
                      <a:pt x="52" y="16"/>
                      <a:pt x="51" y="17"/>
                    </a:cubicBezTo>
                    <a:cubicBezTo>
                      <a:pt x="51" y="17"/>
                      <a:pt x="51" y="17"/>
                      <a:pt x="51" y="18"/>
                    </a:cubicBezTo>
                    <a:cubicBezTo>
                      <a:pt x="45" y="21"/>
                      <a:pt x="40" y="26"/>
                      <a:pt x="34" y="30"/>
                    </a:cubicBezTo>
                    <a:cubicBezTo>
                      <a:pt x="31" y="32"/>
                      <a:pt x="27" y="35"/>
                      <a:pt x="23" y="37"/>
                    </a:cubicBezTo>
                    <a:cubicBezTo>
                      <a:pt x="22" y="38"/>
                      <a:pt x="20" y="38"/>
                      <a:pt x="19" y="39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5" y="33"/>
                      <a:pt x="32" y="30"/>
                      <a:pt x="37" y="25"/>
                    </a:cubicBezTo>
                    <a:cubicBezTo>
                      <a:pt x="38" y="24"/>
                      <a:pt x="38" y="24"/>
                      <a:pt x="39" y="23"/>
                    </a:cubicBezTo>
                    <a:close/>
                    <a:moveTo>
                      <a:pt x="51" y="7"/>
                    </a:moveTo>
                    <a:cubicBezTo>
                      <a:pt x="51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1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7"/>
                    </a:cubicBezTo>
                    <a:close/>
                    <a:moveTo>
                      <a:pt x="31" y="24"/>
                    </a:moveTo>
                    <a:cubicBezTo>
                      <a:pt x="35" y="21"/>
                      <a:pt x="38" y="18"/>
                      <a:pt x="41" y="15"/>
                    </a:cubicBezTo>
                    <a:cubicBezTo>
                      <a:pt x="44" y="13"/>
                      <a:pt x="48" y="10"/>
                      <a:pt x="49" y="8"/>
                    </a:cubicBezTo>
                    <a:cubicBezTo>
                      <a:pt x="45" y="14"/>
                      <a:pt x="38" y="19"/>
                      <a:pt x="31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2"/>
                      <a:pt x="35" y="35"/>
                    </a:cubicBezTo>
                    <a:cubicBezTo>
                      <a:pt x="32" y="37"/>
                      <a:pt x="29" y="39"/>
                      <a:pt x="26" y="40"/>
                    </a:cubicBezTo>
                    <a:cubicBezTo>
                      <a:pt x="24" y="42"/>
                      <a:pt x="20" y="43"/>
                      <a:pt x="19" y="44"/>
                    </a:cubicBezTo>
                    <a:cubicBezTo>
                      <a:pt x="24" y="40"/>
                      <a:pt x="29" y="35"/>
                      <a:pt x="35" y="31"/>
                    </a:cubicBezTo>
                    <a:cubicBezTo>
                      <a:pt x="41" y="27"/>
                      <a:pt x="46" y="23"/>
                      <a:pt x="51" y="19"/>
                    </a:cubicBezTo>
                    <a:cubicBezTo>
                      <a:pt x="50" y="21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7" y="42"/>
                      <a:pt x="34" y="45"/>
                      <a:pt x="30" y="47"/>
                    </a:cubicBezTo>
                    <a:cubicBezTo>
                      <a:pt x="29" y="48"/>
                      <a:pt x="29" y="48"/>
                      <a:pt x="28" y="49"/>
                    </a:cubicBezTo>
                    <a:cubicBezTo>
                      <a:pt x="30" y="47"/>
                      <a:pt x="32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1" y="38"/>
                      <a:pt x="41" y="38"/>
                      <a:pt x="41" y="39"/>
                    </a:cubicBezTo>
                    <a:close/>
                    <a:moveTo>
                      <a:pt x="43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29" y="46"/>
                      <a:pt x="27" y="48"/>
                    </a:cubicBezTo>
                    <a:cubicBezTo>
                      <a:pt x="25" y="49"/>
                      <a:pt x="23" y="49"/>
                      <a:pt x="21" y="50"/>
                    </a:cubicBezTo>
                    <a:cubicBezTo>
                      <a:pt x="23" y="50"/>
                      <a:pt x="25" y="48"/>
                      <a:pt x="26" y="47"/>
                    </a:cubicBezTo>
                    <a:cubicBezTo>
                      <a:pt x="33" y="42"/>
                      <a:pt x="40" y="38"/>
                      <a:pt x="45" y="32"/>
                    </a:cubicBezTo>
                    <a:cubicBezTo>
                      <a:pt x="44" y="33"/>
                      <a:pt x="44" y="34"/>
                      <a:pt x="43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5" y="30"/>
                    </a:cubicBezTo>
                    <a:cubicBezTo>
                      <a:pt x="41" y="34"/>
                      <a:pt x="36" y="38"/>
                      <a:pt x="31" y="41"/>
                    </a:cubicBezTo>
                    <a:cubicBezTo>
                      <a:pt x="29" y="43"/>
                      <a:pt x="26" y="45"/>
                      <a:pt x="24" y="46"/>
                    </a:cubicBezTo>
                    <a:cubicBezTo>
                      <a:pt x="24" y="46"/>
                      <a:pt x="19" y="48"/>
                      <a:pt x="19" y="48"/>
                    </a:cubicBezTo>
                    <a:cubicBezTo>
                      <a:pt x="21" y="46"/>
                      <a:pt x="22" y="45"/>
                      <a:pt x="23" y="44"/>
                    </a:cubicBezTo>
                    <a:cubicBezTo>
                      <a:pt x="31" y="38"/>
                      <a:pt x="40" y="35"/>
                      <a:pt x="47" y="28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3" y="12"/>
                      <a:pt x="37" y="18"/>
                      <a:pt x="30" y="24"/>
                    </a:cubicBezTo>
                    <a:cubicBezTo>
                      <a:pt x="27" y="27"/>
                      <a:pt x="23" y="30"/>
                      <a:pt x="19" y="32"/>
                    </a:cubicBezTo>
                    <a:cubicBezTo>
                      <a:pt x="17" y="33"/>
                      <a:pt x="15" y="34"/>
                      <a:pt x="13" y="35"/>
                    </a:cubicBezTo>
                    <a:cubicBezTo>
                      <a:pt x="14" y="35"/>
                      <a:pt x="16" y="32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0"/>
                      <a:pt x="21" y="28"/>
                      <a:pt x="22" y="27"/>
                    </a:cubicBezTo>
                    <a:cubicBezTo>
                      <a:pt x="27" y="23"/>
                      <a:pt x="32" y="20"/>
                      <a:pt x="36" y="17"/>
                    </a:cubicBezTo>
                    <a:cubicBezTo>
                      <a:pt x="41" y="14"/>
                      <a:pt x="46" y="10"/>
                      <a:pt x="48" y="5"/>
                    </a:cubicBezTo>
                    <a:cubicBezTo>
                      <a:pt x="49" y="5"/>
                      <a:pt x="49" y="6"/>
                      <a:pt x="50" y="7"/>
                    </a:cubicBezTo>
                    <a:close/>
                    <a:moveTo>
                      <a:pt x="12" y="34"/>
                    </a:moveTo>
                    <a:cubicBezTo>
                      <a:pt x="12" y="34"/>
                      <a:pt x="13" y="34"/>
                      <a:pt x="14" y="33"/>
                    </a:cubicBezTo>
                    <a:cubicBezTo>
                      <a:pt x="13" y="34"/>
                      <a:pt x="13" y="34"/>
                      <a:pt x="12" y="35"/>
                    </a:cubicBezTo>
                    <a:cubicBezTo>
                      <a:pt x="12" y="35"/>
                      <a:pt x="12" y="35"/>
                      <a:pt x="12" y="34"/>
                    </a:cubicBezTo>
                    <a:close/>
                    <a:moveTo>
                      <a:pt x="10" y="30"/>
                    </a:moveTo>
                    <a:cubicBezTo>
                      <a:pt x="12" y="29"/>
                      <a:pt x="15" y="27"/>
                      <a:pt x="17" y="25"/>
                    </a:cubicBezTo>
                    <a:cubicBezTo>
                      <a:pt x="19" y="23"/>
                      <a:pt x="23" y="22"/>
                      <a:pt x="25" y="20"/>
                    </a:cubicBezTo>
                    <a:cubicBezTo>
                      <a:pt x="21" y="24"/>
                      <a:pt x="15" y="28"/>
                      <a:pt x="11" y="33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6" y="21"/>
                      <a:pt x="21" y="18"/>
                    </a:cubicBezTo>
                    <a:cubicBezTo>
                      <a:pt x="21" y="17"/>
                      <a:pt x="24" y="15"/>
                      <a:pt x="21" y="18"/>
                    </a:cubicBezTo>
                    <a:cubicBezTo>
                      <a:pt x="20" y="19"/>
                      <a:pt x="19" y="20"/>
                      <a:pt x="18" y="21"/>
                    </a:cubicBezTo>
                    <a:cubicBezTo>
                      <a:pt x="15" y="24"/>
                      <a:pt x="12" y="27"/>
                      <a:pt x="9" y="29"/>
                    </a:cubicBezTo>
                    <a:cubicBezTo>
                      <a:pt x="9" y="29"/>
                      <a:pt x="8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1" y="20"/>
                      <a:pt x="16" y="17"/>
                      <a:pt x="20" y="14"/>
                    </a:cubicBezTo>
                    <a:cubicBezTo>
                      <a:pt x="24" y="12"/>
                      <a:pt x="19" y="16"/>
                      <a:pt x="19" y="16"/>
                    </a:cubicBezTo>
                    <a:cubicBezTo>
                      <a:pt x="18" y="17"/>
                      <a:pt x="16" y="18"/>
                      <a:pt x="15" y="19"/>
                    </a:cubicBezTo>
                    <a:cubicBezTo>
                      <a:pt x="12" y="21"/>
                      <a:pt x="10" y="24"/>
                      <a:pt x="8" y="26"/>
                    </a:cubicBezTo>
                    <a:cubicBezTo>
                      <a:pt x="7" y="25"/>
                      <a:pt x="7" y="24"/>
                      <a:pt x="7" y="23"/>
                    </a:cubicBezTo>
                    <a:close/>
                    <a:moveTo>
                      <a:pt x="6" y="19"/>
                    </a:moveTo>
                    <a:cubicBezTo>
                      <a:pt x="8" y="18"/>
                      <a:pt x="10" y="17"/>
                      <a:pt x="13" y="15"/>
                    </a:cubicBezTo>
                    <a:cubicBezTo>
                      <a:pt x="14" y="14"/>
                      <a:pt x="15" y="13"/>
                      <a:pt x="17" y="12"/>
                    </a:cubicBezTo>
                    <a:cubicBezTo>
                      <a:pt x="18" y="11"/>
                      <a:pt x="21" y="8"/>
                      <a:pt x="18" y="12"/>
                    </a:cubicBezTo>
                    <a:cubicBezTo>
                      <a:pt x="15" y="16"/>
                      <a:pt x="10" y="18"/>
                      <a:pt x="6" y="22"/>
                    </a:cubicBezTo>
                    <a:cubicBezTo>
                      <a:pt x="6" y="21"/>
                      <a:pt x="6" y="20"/>
                      <a:pt x="6" y="19"/>
                    </a:cubicBezTo>
                    <a:close/>
                    <a:moveTo>
                      <a:pt x="5" y="12"/>
                    </a:moveTo>
                    <a:cubicBezTo>
                      <a:pt x="6" y="11"/>
                      <a:pt x="8" y="10"/>
                      <a:pt x="9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2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6"/>
                    </a:cubicBezTo>
                    <a:cubicBezTo>
                      <a:pt x="9" y="14"/>
                      <a:pt x="12" y="11"/>
                      <a:pt x="16" y="8"/>
                    </a:cubicBezTo>
                    <a:cubicBezTo>
                      <a:pt x="19" y="6"/>
                      <a:pt x="13" y="12"/>
                      <a:pt x="13" y="12"/>
                    </a:cubicBezTo>
                    <a:cubicBezTo>
                      <a:pt x="10" y="15"/>
                      <a:pt x="8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lose/>
                    <a:moveTo>
                      <a:pt x="22" y="12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8"/>
                      <a:pt x="9" y="20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5"/>
                      <a:pt x="21" y="10"/>
                    </a:cubicBezTo>
                    <a:cubicBezTo>
                      <a:pt x="21" y="11"/>
                      <a:pt x="22" y="11"/>
                      <a:pt x="22" y="12"/>
                    </a:cubicBezTo>
                    <a:close/>
                    <a:moveTo>
                      <a:pt x="24" y="16"/>
                    </a:moveTo>
                    <a:cubicBezTo>
                      <a:pt x="19" y="17"/>
                      <a:pt x="15" y="22"/>
                      <a:pt x="11" y="25"/>
                    </a:cubicBezTo>
                    <a:cubicBezTo>
                      <a:pt x="10" y="25"/>
                      <a:pt x="7" y="27"/>
                      <a:pt x="10" y="24"/>
                    </a:cubicBezTo>
                    <a:cubicBezTo>
                      <a:pt x="11" y="23"/>
                      <a:pt x="13" y="22"/>
                      <a:pt x="14" y="21"/>
                    </a:cubicBezTo>
                    <a:cubicBezTo>
                      <a:pt x="17" y="18"/>
                      <a:pt x="20" y="16"/>
                      <a:pt x="23" y="13"/>
                    </a:cubicBezTo>
                    <a:cubicBezTo>
                      <a:pt x="23" y="14"/>
                      <a:pt x="23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5" y="26"/>
                      <a:pt x="20" y="20"/>
                      <a:pt x="24" y="16"/>
                    </a:cubicBezTo>
                    <a:cubicBezTo>
                      <a:pt x="24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3" y="24"/>
                      <a:pt x="23" y="25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5" y="31"/>
                      <a:pt x="15" y="32"/>
                      <a:pt x="14" y="32"/>
                    </a:cubicBezTo>
                    <a:cubicBezTo>
                      <a:pt x="13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5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1" y="16"/>
                    </a:moveTo>
                    <a:cubicBezTo>
                      <a:pt x="34" y="14"/>
                      <a:pt x="37" y="12"/>
                      <a:pt x="40" y="10"/>
                    </a:cubicBezTo>
                    <a:cubicBezTo>
                      <a:pt x="39" y="12"/>
                      <a:pt x="37" y="13"/>
                      <a:pt x="35" y="14"/>
                    </a:cubicBezTo>
                    <a:cubicBezTo>
                      <a:pt x="34" y="15"/>
                      <a:pt x="32" y="17"/>
                      <a:pt x="31" y="18"/>
                    </a:cubicBezTo>
                    <a:cubicBezTo>
                      <a:pt x="31" y="17"/>
                      <a:pt x="31" y="17"/>
                      <a:pt x="31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6"/>
                      <a:pt x="36" y="15"/>
                    </a:cubicBezTo>
                    <a:cubicBezTo>
                      <a:pt x="38" y="14"/>
                      <a:pt x="40" y="12"/>
                      <a:pt x="42" y="10"/>
                    </a:cubicBezTo>
                    <a:cubicBezTo>
                      <a:pt x="42" y="9"/>
                      <a:pt x="44" y="8"/>
                      <a:pt x="45" y="6"/>
                    </a:cubicBezTo>
                    <a:cubicBezTo>
                      <a:pt x="46" y="6"/>
                      <a:pt x="46" y="6"/>
                      <a:pt x="47" y="5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5" y="8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6"/>
                    </a:cubicBezTo>
                    <a:cubicBezTo>
                      <a:pt x="34" y="18"/>
                      <a:pt x="31" y="19"/>
                      <a:pt x="29" y="21"/>
                    </a:cubicBezTo>
                    <a:cubicBezTo>
                      <a:pt x="29" y="20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5"/>
                      <a:pt x="45" y="4"/>
                      <a:pt x="46" y="5"/>
                    </a:cubicBezTo>
                    <a:cubicBezTo>
                      <a:pt x="45" y="6"/>
                      <a:pt x="44" y="6"/>
                      <a:pt x="43" y="7"/>
                    </a:cubicBezTo>
                    <a:cubicBezTo>
                      <a:pt x="40" y="9"/>
                      <a:pt x="38" y="11"/>
                      <a:pt x="35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3"/>
                    </a:cubicBezTo>
                    <a:cubicBezTo>
                      <a:pt x="36" y="10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7"/>
                      <a:pt x="36" y="10"/>
                      <a:pt x="34" y="12"/>
                    </a:cubicBezTo>
                    <a:cubicBezTo>
                      <a:pt x="36" y="9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5" y="12"/>
                      <a:pt x="10" y="16"/>
                      <a:pt x="6" y="19"/>
                    </a:cubicBezTo>
                    <a:cubicBezTo>
                      <a:pt x="10" y="16"/>
                      <a:pt x="15" y="12"/>
                      <a:pt x="18" y="7"/>
                    </a:cubicBezTo>
                    <a:cubicBezTo>
                      <a:pt x="19" y="7"/>
                      <a:pt x="20" y="8"/>
                      <a:pt x="20" y="9"/>
                    </a:cubicBezTo>
                    <a:close/>
                    <a:moveTo>
                      <a:pt x="18" y="6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0" y="11"/>
                    </a:cubicBezTo>
                    <a:cubicBezTo>
                      <a:pt x="13" y="9"/>
                      <a:pt x="14" y="7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6"/>
                    </a:cubicBezTo>
                    <a:close/>
                    <a:moveTo>
                      <a:pt x="14" y="5"/>
                    </a:moveTo>
                    <a:cubicBezTo>
                      <a:pt x="11" y="6"/>
                      <a:pt x="8" y="9"/>
                      <a:pt x="5" y="11"/>
                    </a:cubicBezTo>
                    <a:cubicBezTo>
                      <a:pt x="6" y="7"/>
                      <a:pt x="8" y="3"/>
                      <a:pt x="14" y="5"/>
                    </a:cubicBezTo>
                    <a:close/>
                    <a:moveTo>
                      <a:pt x="13" y="36"/>
                    </a:moveTo>
                    <a:cubicBezTo>
                      <a:pt x="15" y="35"/>
                      <a:pt x="18" y="33"/>
                      <a:pt x="20" y="32"/>
                    </a:cubicBezTo>
                    <a:cubicBezTo>
                      <a:pt x="18" y="34"/>
                      <a:pt x="16" y="35"/>
                      <a:pt x="14" y="37"/>
                    </a:cubicBezTo>
                    <a:cubicBezTo>
                      <a:pt x="14" y="38"/>
                      <a:pt x="15" y="38"/>
                      <a:pt x="15" y="38"/>
                    </a:cubicBezTo>
                    <a:cubicBezTo>
                      <a:pt x="21" y="33"/>
                      <a:pt x="28" y="30"/>
                      <a:pt x="34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4" y="26"/>
                    </a:cubicBezTo>
                    <a:cubicBezTo>
                      <a:pt x="29" y="32"/>
                      <a:pt x="21" y="35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0"/>
                      <a:pt x="15" y="40"/>
                      <a:pt x="14" y="39"/>
                    </a:cubicBezTo>
                    <a:cubicBezTo>
                      <a:pt x="14" y="38"/>
                      <a:pt x="13" y="37"/>
                      <a:pt x="13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5" name="Freeform 160"/>
              <p:cNvSpPr>
                <a:spLocks noEditPoints="1"/>
              </p:cNvSpPr>
              <p:nvPr/>
            </p:nvSpPr>
            <p:spPr bwMode="auto">
              <a:xfrm>
                <a:off x="3094640" y="1349630"/>
                <a:ext cx="127852" cy="217185"/>
              </a:xfrm>
              <a:custGeom>
                <a:avLst/>
                <a:gdLst>
                  <a:gd name="T0" fmla="*/ 0 w 66"/>
                  <a:gd name="T1" fmla="*/ 43 h 112"/>
                  <a:gd name="T2" fmla="*/ 64 w 66"/>
                  <a:gd name="T3" fmla="*/ 98 h 112"/>
                  <a:gd name="T4" fmla="*/ 33 w 66"/>
                  <a:gd name="T5" fmla="*/ 27 h 112"/>
                  <a:gd name="T6" fmla="*/ 29 w 66"/>
                  <a:gd name="T7" fmla="*/ 29 h 112"/>
                  <a:gd name="T8" fmla="*/ 21 w 66"/>
                  <a:gd name="T9" fmla="*/ 24 h 112"/>
                  <a:gd name="T10" fmla="*/ 39 w 66"/>
                  <a:gd name="T11" fmla="*/ 104 h 112"/>
                  <a:gd name="T12" fmla="*/ 36 w 66"/>
                  <a:gd name="T13" fmla="*/ 96 h 112"/>
                  <a:gd name="T14" fmla="*/ 47 w 66"/>
                  <a:gd name="T15" fmla="*/ 96 h 112"/>
                  <a:gd name="T16" fmla="*/ 49 w 66"/>
                  <a:gd name="T17" fmla="*/ 95 h 112"/>
                  <a:gd name="T18" fmla="*/ 43 w 66"/>
                  <a:gd name="T19" fmla="*/ 85 h 112"/>
                  <a:gd name="T20" fmla="*/ 55 w 66"/>
                  <a:gd name="T21" fmla="*/ 92 h 112"/>
                  <a:gd name="T22" fmla="*/ 32 w 66"/>
                  <a:gd name="T23" fmla="*/ 62 h 112"/>
                  <a:gd name="T24" fmla="*/ 23 w 66"/>
                  <a:gd name="T25" fmla="*/ 54 h 112"/>
                  <a:gd name="T26" fmla="*/ 44 w 66"/>
                  <a:gd name="T27" fmla="*/ 72 h 112"/>
                  <a:gd name="T28" fmla="*/ 11 w 66"/>
                  <a:gd name="T29" fmla="*/ 26 h 112"/>
                  <a:gd name="T30" fmla="*/ 13 w 66"/>
                  <a:gd name="T31" fmla="*/ 36 h 112"/>
                  <a:gd name="T32" fmla="*/ 6 w 66"/>
                  <a:gd name="T33" fmla="*/ 39 h 112"/>
                  <a:gd name="T34" fmla="*/ 38 w 66"/>
                  <a:gd name="T35" fmla="*/ 60 h 112"/>
                  <a:gd name="T36" fmla="*/ 17 w 66"/>
                  <a:gd name="T37" fmla="*/ 38 h 112"/>
                  <a:gd name="T38" fmla="*/ 18 w 66"/>
                  <a:gd name="T39" fmla="*/ 34 h 112"/>
                  <a:gd name="T40" fmla="*/ 18 w 66"/>
                  <a:gd name="T41" fmla="*/ 32 h 112"/>
                  <a:gd name="T42" fmla="*/ 16 w 66"/>
                  <a:gd name="T43" fmla="*/ 34 h 112"/>
                  <a:gd name="T44" fmla="*/ 14 w 66"/>
                  <a:gd name="T45" fmla="*/ 38 h 112"/>
                  <a:gd name="T46" fmla="*/ 4 w 66"/>
                  <a:gd name="T47" fmla="*/ 41 h 112"/>
                  <a:gd name="T48" fmla="*/ 58 w 66"/>
                  <a:gd name="T49" fmla="*/ 95 h 112"/>
                  <a:gd name="T50" fmla="*/ 52 w 66"/>
                  <a:gd name="T51" fmla="*/ 97 h 112"/>
                  <a:gd name="T52" fmla="*/ 59 w 66"/>
                  <a:gd name="T53" fmla="*/ 95 h 112"/>
                  <a:gd name="T54" fmla="*/ 36 w 66"/>
                  <a:gd name="T55" fmla="*/ 75 h 112"/>
                  <a:gd name="T56" fmla="*/ 51 w 66"/>
                  <a:gd name="T57" fmla="*/ 97 h 112"/>
                  <a:gd name="T58" fmla="*/ 47 w 66"/>
                  <a:gd name="T59" fmla="*/ 99 h 112"/>
                  <a:gd name="T60" fmla="*/ 41 w 66"/>
                  <a:gd name="T61" fmla="*/ 94 h 112"/>
                  <a:gd name="T62" fmla="*/ 41 w 66"/>
                  <a:gd name="T63" fmla="*/ 103 h 112"/>
                  <a:gd name="T64" fmla="*/ 60 w 66"/>
                  <a:gd name="T65" fmla="*/ 87 h 112"/>
                  <a:gd name="T66" fmla="*/ 23 w 66"/>
                  <a:gd name="T67" fmla="*/ 46 h 112"/>
                  <a:gd name="T68" fmla="*/ 17 w 66"/>
                  <a:gd name="T69" fmla="*/ 36 h 112"/>
                  <a:gd name="T70" fmla="*/ 46 w 66"/>
                  <a:gd name="T71" fmla="*/ 59 h 112"/>
                  <a:gd name="T72" fmla="*/ 49 w 66"/>
                  <a:gd name="T73" fmla="*/ 57 h 112"/>
                  <a:gd name="T74" fmla="*/ 12 w 66"/>
                  <a:gd name="T75" fmla="*/ 20 h 112"/>
                  <a:gd name="T76" fmla="*/ 52 w 66"/>
                  <a:gd name="T77" fmla="*/ 64 h 112"/>
                  <a:gd name="T78" fmla="*/ 43 w 66"/>
                  <a:gd name="T79" fmla="*/ 41 h 112"/>
                  <a:gd name="T80" fmla="*/ 25 w 66"/>
                  <a:gd name="T81" fmla="*/ 28 h 112"/>
                  <a:gd name="T82" fmla="*/ 38 w 66"/>
                  <a:gd name="T83" fmla="*/ 34 h 112"/>
                  <a:gd name="T84" fmla="*/ 17 w 66"/>
                  <a:gd name="T85" fmla="*/ 15 h 112"/>
                  <a:gd name="T86" fmla="*/ 52 w 66"/>
                  <a:gd name="T87" fmla="*/ 62 h 112"/>
                  <a:gd name="T88" fmla="*/ 29 w 66"/>
                  <a:gd name="T89" fmla="*/ 32 h 112"/>
                  <a:gd name="T90" fmla="*/ 48 w 66"/>
                  <a:gd name="T91" fmla="*/ 27 h 112"/>
                  <a:gd name="T92" fmla="*/ 28 w 66"/>
                  <a:gd name="T93" fmla="*/ 12 h 112"/>
                  <a:gd name="T94" fmla="*/ 43 w 66"/>
                  <a:gd name="T95" fmla="*/ 28 h 112"/>
                  <a:gd name="T96" fmla="*/ 22 w 66"/>
                  <a:gd name="T97" fmla="*/ 13 h 112"/>
                  <a:gd name="T98" fmla="*/ 32 w 66"/>
                  <a:gd name="T99" fmla="*/ 12 h 112"/>
                  <a:gd name="T100" fmla="*/ 39 w 66"/>
                  <a:gd name="T101" fmla="*/ 19 h 112"/>
                  <a:gd name="T102" fmla="*/ 20 w 66"/>
                  <a:gd name="T103" fmla="*/ 5 h 112"/>
                  <a:gd name="T104" fmla="*/ 21 w 66"/>
                  <a:gd name="T105" fmla="*/ 8 h 112"/>
                  <a:gd name="T106" fmla="*/ 41 w 66"/>
                  <a:gd name="T107" fmla="*/ 29 h 112"/>
                  <a:gd name="T108" fmla="*/ 39 w 66"/>
                  <a:gd name="T109" fmla="*/ 31 h 112"/>
                  <a:gd name="T110" fmla="*/ 31 w 66"/>
                  <a:gd name="T111" fmla="*/ 1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6" h="112">
                    <a:moveTo>
                      <a:pt x="57" y="25"/>
                    </a:moveTo>
                    <a:cubicBezTo>
                      <a:pt x="57" y="25"/>
                      <a:pt x="57" y="24"/>
                      <a:pt x="56" y="24"/>
                    </a:cubicBezTo>
                    <a:cubicBezTo>
                      <a:pt x="44" y="17"/>
                      <a:pt x="32" y="8"/>
                      <a:pt x="20" y="1"/>
                    </a:cubicBezTo>
                    <a:cubicBezTo>
                      <a:pt x="19" y="0"/>
                      <a:pt x="19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4" y="8"/>
                      <a:pt x="11" y="16"/>
                      <a:pt x="8" y="23"/>
                    </a:cubicBezTo>
                    <a:cubicBezTo>
                      <a:pt x="5" y="30"/>
                      <a:pt x="3" y="36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5"/>
                      <a:pt x="2" y="46"/>
                      <a:pt x="2" y="45"/>
                    </a:cubicBezTo>
                    <a:cubicBezTo>
                      <a:pt x="7" y="43"/>
                      <a:pt x="12" y="43"/>
                      <a:pt x="16" y="42"/>
                    </a:cubicBezTo>
                    <a:cubicBezTo>
                      <a:pt x="23" y="64"/>
                      <a:pt x="32" y="87"/>
                      <a:pt x="35" y="110"/>
                    </a:cubicBezTo>
                    <a:cubicBezTo>
                      <a:pt x="34" y="111"/>
                      <a:pt x="36" y="112"/>
                      <a:pt x="36" y="112"/>
                    </a:cubicBezTo>
                    <a:cubicBezTo>
                      <a:pt x="37" y="111"/>
                      <a:pt x="37" y="111"/>
                      <a:pt x="38" y="111"/>
                    </a:cubicBezTo>
                    <a:cubicBezTo>
                      <a:pt x="43" y="102"/>
                      <a:pt x="55" y="98"/>
                      <a:pt x="64" y="98"/>
                    </a:cubicBezTo>
                    <a:cubicBezTo>
                      <a:pt x="65" y="98"/>
                      <a:pt x="65" y="97"/>
                      <a:pt x="65" y="97"/>
                    </a:cubicBezTo>
                    <a:cubicBezTo>
                      <a:pt x="66" y="97"/>
                      <a:pt x="66" y="96"/>
                      <a:pt x="66" y="96"/>
                    </a:cubicBezTo>
                    <a:cubicBezTo>
                      <a:pt x="59" y="74"/>
                      <a:pt x="51" y="53"/>
                      <a:pt x="44" y="31"/>
                    </a:cubicBezTo>
                    <a:cubicBezTo>
                      <a:pt x="48" y="30"/>
                      <a:pt x="52" y="29"/>
                      <a:pt x="56" y="27"/>
                    </a:cubicBezTo>
                    <a:cubicBezTo>
                      <a:pt x="58" y="27"/>
                      <a:pt x="58" y="26"/>
                      <a:pt x="57" y="25"/>
                    </a:cubicBezTo>
                    <a:close/>
                    <a:moveTo>
                      <a:pt x="43" y="38"/>
                    </a:moveTo>
                    <a:cubicBezTo>
                      <a:pt x="41" y="34"/>
                      <a:pt x="36" y="31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6" y="30"/>
                      <a:pt x="39" y="32"/>
                      <a:pt x="42" y="34"/>
                    </a:cubicBezTo>
                    <a:cubicBezTo>
                      <a:pt x="43" y="35"/>
                      <a:pt x="43" y="36"/>
                      <a:pt x="43" y="38"/>
                    </a:cubicBezTo>
                    <a:close/>
                    <a:moveTo>
                      <a:pt x="47" y="48"/>
                    </a:moveTo>
                    <a:cubicBezTo>
                      <a:pt x="43" y="44"/>
                      <a:pt x="39" y="40"/>
                      <a:pt x="34" y="36"/>
                    </a:cubicBezTo>
                    <a:cubicBezTo>
                      <a:pt x="30" y="31"/>
                      <a:pt x="26" y="27"/>
                      <a:pt x="22" y="22"/>
                    </a:cubicBezTo>
                    <a:cubicBezTo>
                      <a:pt x="24" y="24"/>
                      <a:pt x="27" y="27"/>
                      <a:pt x="29" y="29"/>
                    </a:cubicBezTo>
                    <a:cubicBezTo>
                      <a:pt x="35" y="35"/>
                      <a:pt x="40" y="40"/>
                      <a:pt x="46" y="45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6" y="46"/>
                      <a:pt x="46" y="47"/>
                      <a:pt x="47" y="48"/>
                    </a:cubicBezTo>
                    <a:close/>
                    <a:moveTo>
                      <a:pt x="50" y="57"/>
                    </a:moveTo>
                    <a:cubicBezTo>
                      <a:pt x="40" y="44"/>
                      <a:pt x="28" y="33"/>
                      <a:pt x="17" y="22"/>
                    </a:cubicBezTo>
                    <a:cubicBezTo>
                      <a:pt x="16" y="21"/>
                      <a:pt x="12" y="16"/>
                      <a:pt x="15" y="19"/>
                    </a:cubicBezTo>
                    <a:cubicBezTo>
                      <a:pt x="17" y="21"/>
                      <a:pt x="19" y="22"/>
                      <a:pt x="21" y="24"/>
                    </a:cubicBezTo>
                    <a:cubicBezTo>
                      <a:pt x="24" y="27"/>
                      <a:pt x="27" y="30"/>
                      <a:pt x="30" y="33"/>
                    </a:cubicBezTo>
                    <a:cubicBezTo>
                      <a:pt x="35" y="39"/>
                      <a:pt x="42" y="44"/>
                      <a:pt x="47" y="50"/>
                    </a:cubicBezTo>
                    <a:cubicBezTo>
                      <a:pt x="48" y="52"/>
                      <a:pt x="49" y="55"/>
                      <a:pt x="50" y="57"/>
                    </a:cubicBezTo>
                    <a:close/>
                    <a:moveTo>
                      <a:pt x="37" y="106"/>
                    </a:moveTo>
                    <a:cubicBezTo>
                      <a:pt x="37" y="105"/>
                      <a:pt x="37" y="104"/>
                      <a:pt x="36" y="103"/>
                    </a:cubicBezTo>
                    <a:cubicBezTo>
                      <a:pt x="37" y="103"/>
                      <a:pt x="37" y="104"/>
                      <a:pt x="38" y="105"/>
                    </a:cubicBezTo>
                    <a:cubicBezTo>
                      <a:pt x="38" y="105"/>
                      <a:pt x="39" y="105"/>
                      <a:pt x="39" y="104"/>
                    </a:cubicBezTo>
                    <a:cubicBezTo>
                      <a:pt x="38" y="104"/>
                      <a:pt x="35" y="101"/>
                      <a:pt x="38" y="102"/>
                    </a:cubicBezTo>
                    <a:cubicBezTo>
                      <a:pt x="38" y="102"/>
                      <a:pt x="39" y="103"/>
                      <a:pt x="40" y="103"/>
                    </a:cubicBezTo>
                    <a:cubicBezTo>
                      <a:pt x="39" y="104"/>
                      <a:pt x="38" y="105"/>
                      <a:pt x="37" y="106"/>
                    </a:cubicBezTo>
                    <a:close/>
                    <a:moveTo>
                      <a:pt x="34" y="91"/>
                    </a:moveTo>
                    <a:cubicBezTo>
                      <a:pt x="36" y="93"/>
                      <a:pt x="38" y="94"/>
                      <a:pt x="40" y="96"/>
                    </a:cubicBezTo>
                    <a:cubicBezTo>
                      <a:pt x="40" y="97"/>
                      <a:pt x="44" y="100"/>
                      <a:pt x="43" y="100"/>
                    </a:cubicBezTo>
                    <a:cubicBezTo>
                      <a:pt x="41" y="99"/>
                      <a:pt x="38" y="97"/>
                      <a:pt x="36" y="96"/>
                    </a:cubicBezTo>
                    <a:cubicBezTo>
                      <a:pt x="36" y="96"/>
                      <a:pt x="35" y="96"/>
                      <a:pt x="36" y="96"/>
                    </a:cubicBezTo>
                    <a:cubicBezTo>
                      <a:pt x="37" y="99"/>
                      <a:pt x="38" y="101"/>
                      <a:pt x="40" y="103"/>
                    </a:cubicBezTo>
                    <a:cubicBezTo>
                      <a:pt x="40" y="104"/>
                      <a:pt x="38" y="102"/>
                      <a:pt x="38" y="101"/>
                    </a:cubicBezTo>
                    <a:cubicBezTo>
                      <a:pt x="37" y="101"/>
                      <a:pt x="37" y="101"/>
                      <a:pt x="36" y="101"/>
                    </a:cubicBezTo>
                    <a:cubicBezTo>
                      <a:pt x="35" y="97"/>
                      <a:pt x="35" y="94"/>
                      <a:pt x="34" y="91"/>
                    </a:cubicBezTo>
                    <a:close/>
                    <a:moveTo>
                      <a:pt x="31" y="81"/>
                    </a:moveTo>
                    <a:cubicBezTo>
                      <a:pt x="36" y="86"/>
                      <a:pt x="43" y="90"/>
                      <a:pt x="47" y="96"/>
                    </a:cubicBezTo>
                    <a:cubicBezTo>
                      <a:pt x="49" y="99"/>
                      <a:pt x="46" y="96"/>
                      <a:pt x="45" y="95"/>
                    </a:cubicBezTo>
                    <a:cubicBezTo>
                      <a:pt x="43" y="93"/>
                      <a:pt x="42" y="91"/>
                      <a:pt x="40" y="89"/>
                    </a:cubicBezTo>
                    <a:cubicBezTo>
                      <a:pt x="38" y="87"/>
                      <a:pt x="35" y="84"/>
                      <a:pt x="32" y="83"/>
                    </a:cubicBezTo>
                    <a:cubicBezTo>
                      <a:pt x="32" y="82"/>
                      <a:pt x="32" y="81"/>
                      <a:pt x="31" y="81"/>
                    </a:cubicBezTo>
                    <a:close/>
                    <a:moveTo>
                      <a:pt x="29" y="74"/>
                    </a:moveTo>
                    <a:cubicBezTo>
                      <a:pt x="35" y="82"/>
                      <a:pt x="43" y="87"/>
                      <a:pt x="49" y="95"/>
                    </a:cubicBezTo>
                    <a:cubicBezTo>
                      <a:pt x="52" y="98"/>
                      <a:pt x="51" y="97"/>
                      <a:pt x="49" y="95"/>
                    </a:cubicBezTo>
                    <a:cubicBezTo>
                      <a:pt x="46" y="92"/>
                      <a:pt x="44" y="90"/>
                      <a:pt x="42" y="88"/>
                    </a:cubicBezTo>
                    <a:cubicBezTo>
                      <a:pt x="38" y="84"/>
                      <a:pt x="35" y="81"/>
                      <a:pt x="30" y="78"/>
                    </a:cubicBezTo>
                    <a:cubicBezTo>
                      <a:pt x="30" y="76"/>
                      <a:pt x="30" y="75"/>
                      <a:pt x="29" y="74"/>
                    </a:cubicBezTo>
                    <a:close/>
                    <a:moveTo>
                      <a:pt x="28" y="68"/>
                    </a:moveTo>
                    <a:cubicBezTo>
                      <a:pt x="35" y="77"/>
                      <a:pt x="45" y="84"/>
                      <a:pt x="53" y="94"/>
                    </a:cubicBezTo>
                    <a:cubicBezTo>
                      <a:pt x="56" y="98"/>
                      <a:pt x="53" y="94"/>
                      <a:pt x="51" y="93"/>
                    </a:cubicBezTo>
                    <a:cubicBezTo>
                      <a:pt x="48" y="90"/>
                      <a:pt x="45" y="88"/>
                      <a:pt x="43" y="85"/>
                    </a:cubicBezTo>
                    <a:cubicBezTo>
                      <a:pt x="39" y="80"/>
                      <a:pt x="33" y="76"/>
                      <a:pt x="29" y="71"/>
                    </a:cubicBezTo>
                    <a:cubicBezTo>
                      <a:pt x="29" y="71"/>
                      <a:pt x="29" y="71"/>
                      <a:pt x="29" y="71"/>
                    </a:cubicBezTo>
                    <a:cubicBezTo>
                      <a:pt x="28" y="70"/>
                      <a:pt x="28" y="69"/>
                      <a:pt x="28" y="68"/>
                    </a:cubicBezTo>
                    <a:close/>
                    <a:moveTo>
                      <a:pt x="25" y="62"/>
                    </a:moveTo>
                    <a:cubicBezTo>
                      <a:pt x="29" y="66"/>
                      <a:pt x="34" y="70"/>
                      <a:pt x="39" y="75"/>
                    </a:cubicBezTo>
                    <a:cubicBezTo>
                      <a:pt x="41" y="77"/>
                      <a:pt x="44" y="80"/>
                      <a:pt x="46" y="83"/>
                    </a:cubicBezTo>
                    <a:cubicBezTo>
                      <a:pt x="49" y="86"/>
                      <a:pt x="52" y="89"/>
                      <a:pt x="55" y="92"/>
                    </a:cubicBezTo>
                    <a:cubicBezTo>
                      <a:pt x="56" y="93"/>
                      <a:pt x="57" y="94"/>
                      <a:pt x="58" y="95"/>
                    </a:cubicBezTo>
                    <a:cubicBezTo>
                      <a:pt x="56" y="94"/>
                      <a:pt x="54" y="92"/>
                      <a:pt x="52" y="91"/>
                    </a:cubicBezTo>
                    <a:cubicBezTo>
                      <a:pt x="49" y="88"/>
                      <a:pt x="46" y="85"/>
                      <a:pt x="43" y="82"/>
                    </a:cubicBezTo>
                    <a:cubicBezTo>
                      <a:pt x="38" y="77"/>
                      <a:pt x="33" y="71"/>
                      <a:pt x="27" y="66"/>
                    </a:cubicBezTo>
                    <a:cubicBezTo>
                      <a:pt x="26" y="65"/>
                      <a:pt x="26" y="63"/>
                      <a:pt x="25" y="62"/>
                    </a:cubicBezTo>
                    <a:close/>
                    <a:moveTo>
                      <a:pt x="23" y="54"/>
                    </a:moveTo>
                    <a:cubicBezTo>
                      <a:pt x="26" y="57"/>
                      <a:pt x="29" y="60"/>
                      <a:pt x="32" y="62"/>
                    </a:cubicBezTo>
                    <a:cubicBezTo>
                      <a:pt x="35" y="65"/>
                      <a:pt x="37" y="67"/>
                      <a:pt x="39" y="70"/>
                    </a:cubicBezTo>
                    <a:cubicBezTo>
                      <a:pt x="45" y="77"/>
                      <a:pt x="52" y="83"/>
                      <a:pt x="58" y="90"/>
                    </a:cubicBezTo>
                    <a:cubicBezTo>
                      <a:pt x="59" y="90"/>
                      <a:pt x="59" y="91"/>
                      <a:pt x="60" y="92"/>
                    </a:cubicBezTo>
                    <a:cubicBezTo>
                      <a:pt x="59" y="91"/>
                      <a:pt x="58" y="90"/>
                      <a:pt x="57" y="89"/>
                    </a:cubicBezTo>
                    <a:cubicBezTo>
                      <a:pt x="53" y="85"/>
                      <a:pt x="49" y="82"/>
                      <a:pt x="45" y="79"/>
                    </a:cubicBezTo>
                    <a:cubicBezTo>
                      <a:pt x="38" y="73"/>
                      <a:pt x="31" y="66"/>
                      <a:pt x="25" y="59"/>
                    </a:cubicBezTo>
                    <a:cubicBezTo>
                      <a:pt x="24" y="57"/>
                      <a:pt x="23" y="55"/>
                      <a:pt x="23" y="54"/>
                    </a:cubicBezTo>
                    <a:close/>
                    <a:moveTo>
                      <a:pt x="20" y="44"/>
                    </a:moveTo>
                    <a:cubicBezTo>
                      <a:pt x="24" y="49"/>
                      <a:pt x="29" y="54"/>
                      <a:pt x="34" y="58"/>
                    </a:cubicBezTo>
                    <a:cubicBezTo>
                      <a:pt x="37" y="61"/>
                      <a:pt x="39" y="65"/>
                      <a:pt x="42" y="68"/>
                    </a:cubicBezTo>
                    <a:cubicBezTo>
                      <a:pt x="46" y="72"/>
                      <a:pt x="50" y="75"/>
                      <a:pt x="53" y="79"/>
                    </a:cubicBezTo>
                    <a:cubicBezTo>
                      <a:pt x="55" y="81"/>
                      <a:pt x="57" y="83"/>
                      <a:pt x="59" y="86"/>
                    </a:cubicBezTo>
                    <a:cubicBezTo>
                      <a:pt x="58" y="85"/>
                      <a:pt x="56" y="83"/>
                      <a:pt x="55" y="82"/>
                    </a:cubicBezTo>
                    <a:cubicBezTo>
                      <a:pt x="51" y="78"/>
                      <a:pt x="47" y="75"/>
                      <a:pt x="44" y="72"/>
                    </a:cubicBezTo>
                    <a:cubicBezTo>
                      <a:pt x="41" y="69"/>
                      <a:pt x="38" y="66"/>
                      <a:pt x="34" y="63"/>
                    </a:cubicBezTo>
                    <a:cubicBezTo>
                      <a:pt x="34" y="63"/>
                      <a:pt x="34" y="63"/>
                      <a:pt x="34" y="63"/>
                    </a:cubicBezTo>
                    <a:cubicBezTo>
                      <a:pt x="30" y="59"/>
                      <a:pt x="26" y="55"/>
                      <a:pt x="22" y="52"/>
                    </a:cubicBezTo>
                    <a:cubicBezTo>
                      <a:pt x="21" y="49"/>
                      <a:pt x="21" y="47"/>
                      <a:pt x="20" y="44"/>
                    </a:cubicBezTo>
                    <a:close/>
                    <a:moveTo>
                      <a:pt x="11" y="24"/>
                    </a:moveTo>
                    <a:cubicBezTo>
                      <a:pt x="11" y="25"/>
                      <a:pt x="12" y="26"/>
                      <a:pt x="12" y="27"/>
                    </a:cubicBezTo>
                    <a:cubicBezTo>
                      <a:pt x="12" y="26"/>
                      <a:pt x="11" y="26"/>
                      <a:pt x="11" y="26"/>
                    </a:cubicBezTo>
                    <a:cubicBezTo>
                      <a:pt x="10" y="25"/>
                      <a:pt x="10" y="26"/>
                      <a:pt x="10" y="26"/>
                    </a:cubicBezTo>
                    <a:cubicBezTo>
                      <a:pt x="11" y="29"/>
                      <a:pt x="12" y="31"/>
                      <a:pt x="14" y="34"/>
                    </a:cubicBezTo>
                    <a:cubicBezTo>
                      <a:pt x="15" y="34"/>
                      <a:pt x="18" y="38"/>
                      <a:pt x="16" y="36"/>
                    </a:cubicBezTo>
                    <a:cubicBezTo>
                      <a:pt x="14" y="35"/>
                      <a:pt x="13" y="33"/>
                      <a:pt x="11" y="32"/>
                    </a:cubicBezTo>
                    <a:cubicBezTo>
                      <a:pt x="11" y="31"/>
                      <a:pt x="11" y="31"/>
                      <a:pt x="11" y="32"/>
                    </a:cubicBezTo>
                    <a:cubicBezTo>
                      <a:pt x="12" y="34"/>
                      <a:pt x="13" y="35"/>
                      <a:pt x="14" y="37"/>
                    </a:cubicBezTo>
                    <a:cubicBezTo>
                      <a:pt x="17" y="40"/>
                      <a:pt x="13" y="37"/>
                      <a:pt x="13" y="36"/>
                    </a:cubicBezTo>
                    <a:cubicBezTo>
                      <a:pt x="12" y="36"/>
                      <a:pt x="11" y="34"/>
                      <a:pt x="10" y="33"/>
                    </a:cubicBezTo>
                    <a:cubicBezTo>
                      <a:pt x="10" y="33"/>
                      <a:pt x="9" y="34"/>
                      <a:pt x="9" y="34"/>
                    </a:cubicBezTo>
                    <a:cubicBezTo>
                      <a:pt x="10" y="35"/>
                      <a:pt x="12" y="38"/>
                      <a:pt x="13" y="39"/>
                    </a:cubicBezTo>
                    <a:cubicBezTo>
                      <a:pt x="12" y="38"/>
                      <a:pt x="10" y="37"/>
                      <a:pt x="9" y="36"/>
                    </a:cubicBezTo>
                    <a:cubicBezTo>
                      <a:pt x="8" y="36"/>
                      <a:pt x="8" y="37"/>
                      <a:pt x="8" y="37"/>
                    </a:cubicBezTo>
                    <a:cubicBezTo>
                      <a:pt x="11" y="39"/>
                      <a:pt x="7" y="38"/>
                      <a:pt x="6" y="38"/>
                    </a:cubicBezTo>
                    <a:cubicBezTo>
                      <a:pt x="6" y="38"/>
                      <a:pt x="5" y="38"/>
                      <a:pt x="6" y="39"/>
                    </a:cubicBezTo>
                    <a:cubicBezTo>
                      <a:pt x="7" y="40"/>
                      <a:pt x="6" y="40"/>
                      <a:pt x="4" y="40"/>
                    </a:cubicBezTo>
                    <a:cubicBezTo>
                      <a:pt x="6" y="35"/>
                      <a:pt x="9" y="29"/>
                      <a:pt x="11" y="24"/>
                    </a:cubicBezTo>
                    <a:close/>
                    <a:moveTo>
                      <a:pt x="16" y="34"/>
                    </a:moveTo>
                    <a:cubicBezTo>
                      <a:pt x="27" y="48"/>
                      <a:pt x="40" y="59"/>
                      <a:pt x="52" y="72"/>
                    </a:cubicBezTo>
                    <a:cubicBezTo>
                      <a:pt x="53" y="72"/>
                      <a:pt x="58" y="77"/>
                      <a:pt x="54" y="74"/>
                    </a:cubicBezTo>
                    <a:cubicBezTo>
                      <a:pt x="52" y="73"/>
                      <a:pt x="50" y="71"/>
                      <a:pt x="49" y="70"/>
                    </a:cubicBezTo>
                    <a:cubicBezTo>
                      <a:pt x="45" y="67"/>
                      <a:pt x="42" y="64"/>
                      <a:pt x="38" y="60"/>
                    </a:cubicBezTo>
                    <a:cubicBezTo>
                      <a:pt x="32" y="54"/>
                      <a:pt x="25" y="48"/>
                      <a:pt x="19" y="41"/>
                    </a:cubicBezTo>
                    <a:cubicBezTo>
                      <a:pt x="19" y="41"/>
                      <a:pt x="19" y="40"/>
                      <a:pt x="19" y="40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8"/>
                      <a:pt x="16" y="38"/>
                      <a:pt x="16" y="37"/>
                    </a:cubicBezTo>
                    <a:cubicBezTo>
                      <a:pt x="16" y="38"/>
                      <a:pt x="17" y="38"/>
                      <a:pt x="17" y="38"/>
                    </a:cubicBezTo>
                    <a:cubicBezTo>
                      <a:pt x="18" y="39"/>
                      <a:pt x="18" y="38"/>
                      <a:pt x="18" y="38"/>
                    </a:cubicBezTo>
                    <a:cubicBezTo>
                      <a:pt x="17" y="36"/>
                      <a:pt x="16" y="35"/>
                      <a:pt x="15" y="33"/>
                    </a:cubicBezTo>
                    <a:cubicBezTo>
                      <a:pt x="14" y="32"/>
                      <a:pt x="14" y="32"/>
                      <a:pt x="13" y="31"/>
                    </a:cubicBezTo>
                    <a:cubicBezTo>
                      <a:pt x="13" y="30"/>
                      <a:pt x="11" y="27"/>
                      <a:pt x="11" y="27"/>
                    </a:cubicBezTo>
                    <a:cubicBezTo>
                      <a:pt x="12" y="28"/>
                      <a:pt x="13" y="29"/>
                      <a:pt x="14" y="30"/>
                    </a:cubicBezTo>
                    <a:cubicBezTo>
                      <a:pt x="14" y="30"/>
                      <a:pt x="15" y="30"/>
                      <a:pt x="15" y="31"/>
                    </a:cubicBezTo>
                    <a:cubicBezTo>
                      <a:pt x="16" y="32"/>
                      <a:pt x="17" y="33"/>
                      <a:pt x="18" y="34"/>
                    </a:cubicBezTo>
                    <a:cubicBezTo>
                      <a:pt x="18" y="35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20" y="37"/>
                    </a:cubicBezTo>
                    <a:cubicBezTo>
                      <a:pt x="20" y="37"/>
                      <a:pt x="20" y="36"/>
                      <a:pt x="20" y="36"/>
                    </a:cubicBezTo>
                    <a:cubicBezTo>
                      <a:pt x="18" y="33"/>
                      <a:pt x="15" y="30"/>
                      <a:pt x="13" y="27"/>
                    </a:cubicBezTo>
                    <a:cubicBezTo>
                      <a:pt x="12" y="26"/>
                      <a:pt x="12" y="25"/>
                      <a:pt x="12" y="24"/>
                    </a:cubicBezTo>
                    <a:cubicBezTo>
                      <a:pt x="12" y="25"/>
                      <a:pt x="14" y="26"/>
                      <a:pt x="15" y="28"/>
                    </a:cubicBezTo>
                    <a:cubicBezTo>
                      <a:pt x="16" y="29"/>
                      <a:pt x="17" y="31"/>
                      <a:pt x="18" y="32"/>
                    </a:cubicBezTo>
                    <a:cubicBezTo>
                      <a:pt x="22" y="36"/>
                      <a:pt x="27" y="39"/>
                      <a:pt x="30" y="43"/>
                    </a:cubicBezTo>
                    <a:cubicBezTo>
                      <a:pt x="34" y="47"/>
                      <a:pt x="38" y="52"/>
                      <a:pt x="42" y="56"/>
                    </a:cubicBezTo>
                    <a:cubicBezTo>
                      <a:pt x="45" y="60"/>
                      <a:pt x="49" y="63"/>
                      <a:pt x="52" y="68"/>
                    </a:cubicBezTo>
                    <a:cubicBezTo>
                      <a:pt x="55" y="71"/>
                      <a:pt x="50" y="66"/>
                      <a:pt x="49" y="65"/>
                    </a:cubicBezTo>
                    <a:cubicBezTo>
                      <a:pt x="47" y="63"/>
                      <a:pt x="45" y="61"/>
                      <a:pt x="43" y="59"/>
                    </a:cubicBezTo>
                    <a:cubicBezTo>
                      <a:pt x="34" y="51"/>
                      <a:pt x="26" y="42"/>
                      <a:pt x="17" y="34"/>
                    </a:cubicBezTo>
                    <a:cubicBezTo>
                      <a:pt x="16" y="34"/>
                      <a:pt x="16" y="34"/>
                      <a:pt x="16" y="34"/>
                    </a:cubicBezTo>
                    <a:close/>
                    <a:moveTo>
                      <a:pt x="7" y="41"/>
                    </a:moveTo>
                    <a:cubicBezTo>
                      <a:pt x="7" y="41"/>
                      <a:pt x="7" y="40"/>
                      <a:pt x="7" y="40"/>
                    </a:cubicBezTo>
                    <a:cubicBezTo>
                      <a:pt x="7" y="40"/>
                      <a:pt x="7" y="39"/>
                      <a:pt x="7" y="39"/>
                    </a:cubicBezTo>
                    <a:cubicBezTo>
                      <a:pt x="7" y="39"/>
                      <a:pt x="9" y="40"/>
                      <a:pt x="10" y="40"/>
                    </a:cubicBezTo>
                    <a:cubicBezTo>
                      <a:pt x="9" y="40"/>
                      <a:pt x="8" y="40"/>
                      <a:pt x="7" y="41"/>
                    </a:cubicBezTo>
                    <a:close/>
                    <a:moveTo>
                      <a:pt x="14" y="39"/>
                    </a:moveTo>
                    <a:cubicBezTo>
                      <a:pt x="14" y="39"/>
                      <a:pt x="14" y="38"/>
                      <a:pt x="14" y="38"/>
                    </a:cubicBezTo>
                    <a:cubicBezTo>
                      <a:pt x="14" y="38"/>
                      <a:pt x="15" y="39"/>
                      <a:pt x="16" y="39"/>
                    </a:cubicBezTo>
                    <a:cubicBezTo>
                      <a:pt x="15" y="39"/>
                      <a:pt x="15" y="39"/>
                      <a:pt x="14" y="39"/>
                    </a:cubicBezTo>
                    <a:close/>
                    <a:moveTo>
                      <a:pt x="12" y="40"/>
                    </a:moveTo>
                    <a:cubicBezTo>
                      <a:pt x="11" y="39"/>
                      <a:pt x="11" y="38"/>
                      <a:pt x="10" y="37"/>
                    </a:cubicBezTo>
                    <a:cubicBezTo>
                      <a:pt x="10" y="38"/>
                      <a:pt x="12" y="39"/>
                      <a:pt x="13" y="39"/>
                    </a:cubicBezTo>
                    <a:cubicBezTo>
                      <a:pt x="13" y="40"/>
                      <a:pt x="12" y="40"/>
                      <a:pt x="12" y="40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5" y="41"/>
                      <a:pt x="5" y="41"/>
                    </a:cubicBezTo>
                    <a:cubicBezTo>
                      <a:pt x="5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lose/>
                    <a:moveTo>
                      <a:pt x="55" y="96"/>
                    </a:moveTo>
                    <a:cubicBezTo>
                      <a:pt x="54" y="94"/>
                      <a:pt x="52" y="92"/>
                      <a:pt x="51" y="90"/>
                    </a:cubicBezTo>
                    <a:cubicBezTo>
                      <a:pt x="53" y="92"/>
                      <a:pt x="55" y="94"/>
                      <a:pt x="58" y="95"/>
                    </a:cubicBezTo>
                    <a:cubicBezTo>
                      <a:pt x="57" y="95"/>
                      <a:pt x="56" y="96"/>
                      <a:pt x="55" y="96"/>
                    </a:cubicBezTo>
                    <a:close/>
                    <a:moveTo>
                      <a:pt x="52" y="97"/>
                    </a:moveTo>
                    <a:cubicBezTo>
                      <a:pt x="46" y="88"/>
                      <a:pt x="37" y="83"/>
                      <a:pt x="31" y="75"/>
                    </a:cubicBezTo>
                    <a:cubicBezTo>
                      <a:pt x="32" y="75"/>
                      <a:pt x="32" y="76"/>
                      <a:pt x="33" y="77"/>
                    </a:cubicBezTo>
                    <a:cubicBezTo>
                      <a:pt x="35" y="79"/>
                      <a:pt x="38" y="81"/>
                      <a:pt x="40" y="83"/>
                    </a:cubicBezTo>
                    <a:cubicBezTo>
                      <a:pt x="45" y="88"/>
                      <a:pt x="49" y="92"/>
                      <a:pt x="54" y="96"/>
                    </a:cubicBezTo>
                    <a:cubicBezTo>
                      <a:pt x="53" y="96"/>
                      <a:pt x="52" y="97"/>
                      <a:pt x="52" y="97"/>
                    </a:cubicBezTo>
                    <a:close/>
                    <a:moveTo>
                      <a:pt x="44" y="100"/>
                    </a:moveTo>
                    <a:cubicBezTo>
                      <a:pt x="42" y="97"/>
                      <a:pt x="39" y="95"/>
                      <a:pt x="36" y="92"/>
                    </a:cubicBezTo>
                    <a:cubicBezTo>
                      <a:pt x="36" y="91"/>
                      <a:pt x="35" y="91"/>
                      <a:pt x="34" y="90"/>
                    </a:cubicBezTo>
                    <a:cubicBezTo>
                      <a:pt x="36" y="92"/>
                      <a:pt x="38" y="93"/>
                      <a:pt x="39" y="94"/>
                    </a:cubicBezTo>
                    <a:cubicBezTo>
                      <a:pt x="42" y="96"/>
                      <a:pt x="44" y="98"/>
                      <a:pt x="46" y="99"/>
                    </a:cubicBezTo>
                    <a:cubicBezTo>
                      <a:pt x="45" y="100"/>
                      <a:pt x="45" y="100"/>
                      <a:pt x="44" y="100"/>
                    </a:cubicBezTo>
                    <a:close/>
                    <a:moveTo>
                      <a:pt x="59" y="95"/>
                    </a:moveTo>
                    <a:cubicBezTo>
                      <a:pt x="57" y="93"/>
                      <a:pt x="56" y="91"/>
                      <a:pt x="53" y="89"/>
                    </a:cubicBezTo>
                    <a:cubicBezTo>
                      <a:pt x="50" y="87"/>
                      <a:pt x="47" y="83"/>
                      <a:pt x="45" y="80"/>
                    </a:cubicBezTo>
                    <a:cubicBezTo>
                      <a:pt x="41" y="76"/>
                      <a:pt x="37" y="72"/>
                      <a:pt x="33" y="68"/>
                    </a:cubicBezTo>
                    <a:cubicBezTo>
                      <a:pt x="36" y="71"/>
                      <a:pt x="39" y="74"/>
                      <a:pt x="42" y="77"/>
                    </a:cubicBezTo>
                    <a:cubicBezTo>
                      <a:pt x="48" y="83"/>
                      <a:pt x="56" y="88"/>
                      <a:pt x="62" y="95"/>
                    </a:cubicBezTo>
                    <a:cubicBezTo>
                      <a:pt x="61" y="95"/>
                      <a:pt x="60" y="95"/>
                      <a:pt x="59" y="95"/>
                    </a:cubicBezTo>
                    <a:close/>
                    <a:moveTo>
                      <a:pt x="36" y="75"/>
                    </a:moveTo>
                    <a:cubicBezTo>
                      <a:pt x="35" y="75"/>
                      <a:pt x="35" y="75"/>
                      <a:pt x="35" y="75"/>
                    </a:cubicBezTo>
                    <a:cubicBezTo>
                      <a:pt x="34" y="74"/>
                      <a:pt x="33" y="73"/>
                      <a:pt x="31" y="71"/>
                    </a:cubicBezTo>
                    <a:cubicBezTo>
                      <a:pt x="31" y="71"/>
                      <a:pt x="25" y="66"/>
                      <a:pt x="28" y="68"/>
                    </a:cubicBezTo>
                    <a:cubicBezTo>
                      <a:pt x="31" y="71"/>
                      <a:pt x="33" y="73"/>
                      <a:pt x="36" y="75"/>
                    </a:cubicBezTo>
                    <a:close/>
                    <a:moveTo>
                      <a:pt x="33" y="80"/>
                    </a:moveTo>
                    <a:cubicBezTo>
                      <a:pt x="35" y="82"/>
                      <a:pt x="37" y="84"/>
                      <a:pt x="39" y="86"/>
                    </a:cubicBezTo>
                    <a:cubicBezTo>
                      <a:pt x="43" y="90"/>
                      <a:pt x="47" y="94"/>
                      <a:pt x="51" y="97"/>
                    </a:cubicBezTo>
                    <a:cubicBezTo>
                      <a:pt x="50" y="97"/>
                      <a:pt x="49" y="98"/>
                      <a:pt x="49" y="98"/>
                    </a:cubicBezTo>
                    <a:cubicBezTo>
                      <a:pt x="46" y="91"/>
                      <a:pt x="39" y="87"/>
                      <a:pt x="33" y="82"/>
                    </a:cubicBezTo>
                    <a:cubicBezTo>
                      <a:pt x="33" y="81"/>
                      <a:pt x="32" y="80"/>
                      <a:pt x="31" y="80"/>
                    </a:cubicBezTo>
                    <a:cubicBezTo>
                      <a:pt x="31" y="79"/>
                      <a:pt x="31" y="79"/>
                      <a:pt x="31" y="79"/>
                    </a:cubicBezTo>
                    <a:cubicBezTo>
                      <a:pt x="31" y="79"/>
                      <a:pt x="32" y="80"/>
                      <a:pt x="33" y="80"/>
                    </a:cubicBezTo>
                    <a:close/>
                    <a:moveTo>
                      <a:pt x="48" y="98"/>
                    </a:moveTo>
                    <a:cubicBezTo>
                      <a:pt x="47" y="99"/>
                      <a:pt x="47" y="99"/>
                      <a:pt x="47" y="99"/>
                    </a:cubicBezTo>
                    <a:cubicBezTo>
                      <a:pt x="45" y="96"/>
                      <a:pt x="42" y="94"/>
                      <a:pt x="40" y="91"/>
                    </a:cubicBezTo>
                    <a:cubicBezTo>
                      <a:pt x="38" y="90"/>
                      <a:pt x="37" y="88"/>
                      <a:pt x="35" y="87"/>
                    </a:cubicBezTo>
                    <a:cubicBezTo>
                      <a:pt x="34" y="86"/>
                      <a:pt x="33" y="84"/>
                      <a:pt x="32" y="84"/>
                    </a:cubicBezTo>
                    <a:cubicBezTo>
                      <a:pt x="32" y="84"/>
                      <a:pt x="32" y="84"/>
                      <a:pt x="32" y="83"/>
                    </a:cubicBezTo>
                    <a:cubicBezTo>
                      <a:pt x="38" y="87"/>
                      <a:pt x="43" y="94"/>
                      <a:pt x="48" y="98"/>
                    </a:cubicBezTo>
                    <a:close/>
                    <a:moveTo>
                      <a:pt x="44" y="96"/>
                    </a:moveTo>
                    <a:cubicBezTo>
                      <a:pt x="49" y="102"/>
                      <a:pt x="43" y="96"/>
                      <a:pt x="41" y="94"/>
                    </a:cubicBezTo>
                    <a:cubicBezTo>
                      <a:pt x="39" y="93"/>
                      <a:pt x="36" y="91"/>
                      <a:pt x="34" y="89"/>
                    </a:cubicBezTo>
                    <a:cubicBezTo>
                      <a:pt x="34" y="89"/>
                      <a:pt x="34" y="89"/>
                      <a:pt x="34" y="89"/>
                    </a:cubicBezTo>
                    <a:cubicBezTo>
                      <a:pt x="33" y="88"/>
                      <a:pt x="33" y="86"/>
                      <a:pt x="33" y="85"/>
                    </a:cubicBezTo>
                    <a:cubicBezTo>
                      <a:pt x="36" y="89"/>
                      <a:pt x="40" y="92"/>
                      <a:pt x="44" y="96"/>
                    </a:cubicBezTo>
                    <a:close/>
                    <a:moveTo>
                      <a:pt x="37" y="97"/>
                    </a:moveTo>
                    <a:cubicBezTo>
                      <a:pt x="37" y="98"/>
                      <a:pt x="41" y="100"/>
                      <a:pt x="43" y="101"/>
                    </a:cubicBezTo>
                    <a:cubicBezTo>
                      <a:pt x="42" y="101"/>
                      <a:pt x="42" y="102"/>
                      <a:pt x="41" y="103"/>
                    </a:cubicBezTo>
                    <a:cubicBezTo>
                      <a:pt x="39" y="101"/>
                      <a:pt x="38" y="99"/>
                      <a:pt x="37" y="97"/>
                    </a:cubicBezTo>
                    <a:close/>
                    <a:moveTo>
                      <a:pt x="55" y="86"/>
                    </a:moveTo>
                    <a:cubicBezTo>
                      <a:pt x="51" y="82"/>
                      <a:pt x="48" y="78"/>
                      <a:pt x="44" y="74"/>
                    </a:cubicBezTo>
                    <a:cubicBezTo>
                      <a:pt x="42" y="72"/>
                      <a:pt x="40" y="69"/>
                      <a:pt x="37" y="67"/>
                    </a:cubicBezTo>
                    <a:cubicBezTo>
                      <a:pt x="38" y="67"/>
                      <a:pt x="38" y="68"/>
                      <a:pt x="39" y="68"/>
                    </a:cubicBezTo>
                    <a:cubicBezTo>
                      <a:pt x="46" y="74"/>
                      <a:pt x="53" y="80"/>
                      <a:pt x="60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1" y="90"/>
                      <a:pt x="62" y="92"/>
                      <a:pt x="62" y="94"/>
                    </a:cubicBezTo>
                    <a:cubicBezTo>
                      <a:pt x="61" y="91"/>
                      <a:pt x="58" y="88"/>
                      <a:pt x="55" y="86"/>
                    </a:cubicBezTo>
                    <a:close/>
                    <a:moveTo>
                      <a:pt x="43" y="68"/>
                    </a:moveTo>
                    <a:cubicBezTo>
                      <a:pt x="40" y="64"/>
                      <a:pt x="37" y="61"/>
                      <a:pt x="34" y="58"/>
                    </a:cubicBezTo>
                    <a:cubicBezTo>
                      <a:pt x="31" y="54"/>
                      <a:pt x="28" y="51"/>
                      <a:pt x="24" y="48"/>
                    </a:cubicBezTo>
                    <a:cubicBezTo>
                      <a:pt x="23" y="46"/>
                      <a:pt x="21" y="45"/>
                      <a:pt x="20" y="43"/>
                    </a:cubicBezTo>
                    <a:cubicBezTo>
                      <a:pt x="21" y="44"/>
                      <a:pt x="22" y="45"/>
                      <a:pt x="23" y="46"/>
                    </a:cubicBezTo>
                    <a:cubicBezTo>
                      <a:pt x="26" y="50"/>
                      <a:pt x="30" y="53"/>
                      <a:pt x="34" y="57"/>
                    </a:cubicBezTo>
                    <a:cubicBezTo>
                      <a:pt x="41" y="64"/>
                      <a:pt x="49" y="71"/>
                      <a:pt x="56" y="77"/>
                    </a:cubicBezTo>
                    <a:cubicBezTo>
                      <a:pt x="56" y="77"/>
                      <a:pt x="57" y="77"/>
                      <a:pt x="57" y="77"/>
                    </a:cubicBezTo>
                    <a:cubicBezTo>
                      <a:pt x="58" y="80"/>
                      <a:pt x="59" y="83"/>
                      <a:pt x="60" y="86"/>
                    </a:cubicBezTo>
                    <a:cubicBezTo>
                      <a:pt x="55" y="79"/>
                      <a:pt x="49" y="74"/>
                      <a:pt x="43" y="68"/>
                    </a:cubicBezTo>
                    <a:close/>
                    <a:moveTo>
                      <a:pt x="21" y="39"/>
                    </a:moveTo>
                    <a:cubicBezTo>
                      <a:pt x="20" y="38"/>
                      <a:pt x="19" y="37"/>
                      <a:pt x="17" y="36"/>
                    </a:cubicBezTo>
                    <a:cubicBezTo>
                      <a:pt x="19" y="37"/>
                      <a:pt x="21" y="39"/>
                      <a:pt x="23" y="41"/>
                    </a:cubicBezTo>
                    <a:cubicBezTo>
                      <a:pt x="26" y="44"/>
                      <a:pt x="30" y="48"/>
                      <a:pt x="33" y="51"/>
                    </a:cubicBezTo>
                    <a:cubicBezTo>
                      <a:pt x="40" y="58"/>
                      <a:pt x="47" y="64"/>
                      <a:pt x="54" y="71"/>
                    </a:cubicBezTo>
                    <a:cubicBezTo>
                      <a:pt x="54" y="71"/>
                      <a:pt x="54" y="71"/>
                      <a:pt x="55" y="70"/>
                    </a:cubicBezTo>
                    <a:cubicBezTo>
                      <a:pt x="55" y="72"/>
                      <a:pt x="56" y="74"/>
                      <a:pt x="56" y="76"/>
                    </a:cubicBezTo>
                    <a:cubicBezTo>
                      <a:pt x="46" y="63"/>
                      <a:pt x="32" y="52"/>
                      <a:pt x="21" y="39"/>
                    </a:cubicBezTo>
                    <a:close/>
                    <a:moveTo>
                      <a:pt x="46" y="59"/>
                    </a:moveTo>
                    <a:cubicBezTo>
                      <a:pt x="42" y="55"/>
                      <a:pt x="38" y="50"/>
                      <a:pt x="34" y="46"/>
                    </a:cubicBezTo>
                    <a:cubicBezTo>
                      <a:pt x="31" y="42"/>
                      <a:pt x="27" y="38"/>
                      <a:pt x="22" y="35"/>
                    </a:cubicBezTo>
                    <a:cubicBezTo>
                      <a:pt x="18" y="31"/>
                      <a:pt x="15" y="26"/>
                      <a:pt x="11" y="23"/>
                    </a:cubicBezTo>
                    <a:cubicBezTo>
                      <a:pt x="12" y="21"/>
                      <a:pt x="13" y="20"/>
                      <a:pt x="13" y="18"/>
                    </a:cubicBezTo>
                    <a:cubicBezTo>
                      <a:pt x="17" y="24"/>
                      <a:pt x="23" y="28"/>
                      <a:pt x="28" y="33"/>
                    </a:cubicBezTo>
                    <a:cubicBezTo>
                      <a:pt x="34" y="40"/>
                      <a:pt x="41" y="47"/>
                      <a:pt x="47" y="54"/>
                    </a:cubicBezTo>
                    <a:cubicBezTo>
                      <a:pt x="47" y="55"/>
                      <a:pt x="48" y="56"/>
                      <a:pt x="49" y="57"/>
                    </a:cubicBezTo>
                    <a:cubicBezTo>
                      <a:pt x="48" y="56"/>
                      <a:pt x="47" y="55"/>
                      <a:pt x="46" y="54"/>
                    </a:cubicBezTo>
                    <a:cubicBezTo>
                      <a:pt x="44" y="53"/>
                      <a:pt x="43" y="52"/>
                      <a:pt x="41" y="50"/>
                    </a:cubicBezTo>
                    <a:cubicBezTo>
                      <a:pt x="39" y="48"/>
                      <a:pt x="36" y="45"/>
                      <a:pt x="34" y="43"/>
                    </a:cubicBezTo>
                    <a:cubicBezTo>
                      <a:pt x="34" y="43"/>
                      <a:pt x="34" y="42"/>
                      <a:pt x="34" y="42"/>
                    </a:cubicBezTo>
                    <a:cubicBezTo>
                      <a:pt x="30" y="38"/>
                      <a:pt x="26" y="34"/>
                      <a:pt x="22" y="29"/>
                    </a:cubicBezTo>
                    <a:cubicBezTo>
                      <a:pt x="19" y="26"/>
                      <a:pt x="16" y="23"/>
                      <a:pt x="13" y="20"/>
                    </a:cubicBezTo>
                    <a:cubicBezTo>
                      <a:pt x="13" y="20"/>
                      <a:pt x="12" y="20"/>
                      <a:pt x="12" y="20"/>
                    </a:cubicBezTo>
                    <a:cubicBezTo>
                      <a:pt x="13" y="21"/>
                      <a:pt x="13" y="21"/>
                      <a:pt x="14" y="22"/>
                    </a:cubicBezTo>
                    <a:cubicBezTo>
                      <a:pt x="14" y="22"/>
                      <a:pt x="14" y="22"/>
                      <a:pt x="14" y="23"/>
                    </a:cubicBezTo>
                    <a:cubicBezTo>
                      <a:pt x="16" y="25"/>
                      <a:pt x="18" y="26"/>
                      <a:pt x="19" y="28"/>
                    </a:cubicBezTo>
                    <a:cubicBezTo>
                      <a:pt x="20" y="29"/>
                      <a:pt x="21" y="30"/>
                      <a:pt x="22" y="31"/>
                    </a:cubicBezTo>
                    <a:cubicBezTo>
                      <a:pt x="26" y="35"/>
                      <a:pt x="29" y="38"/>
                      <a:pt x="32" y="42"/>
                    </a:cubicBezTo>
                    <a:cubicBezTo>
                      <a:pt x="33" y="42"/>
                      <a:pt x="33" y="42"/>
                      <a:pt x="33" y="43"/>
                    </a:cubicBezTo>
                    <a:cubicBezTo>
                      <a:pt x="39" y="50"/>
                      <a:pt x="45" y="57"/>
                      <a:pt x="52" y="64"/>
                    </a:cubicBezTo>
                    <a:cubicBezTo>
                      <a:pt x="52" y="64"/>
                      <a:pt x="52" y="64"/>
                      <a:pt x="52" y="64"/>
                    </a:cubicBezTo>
                    <a:cubicBezTo>
                      <a:pt x="53" y="66"/>
                      <a:pt x="54" y="68"/>
                      <a:pt x="54" y="70"/>
                    </a:cubicBezTo>
                    <a:cubicBezTo>
                      <a:pt x="52" y="66"/>
                      <a:pt x="49" y="62"/>
                      <a:pt x="46" y="59"/>
                    </a:cubicBezTo>
                    <a:close/>
                    <a:moveTo>
                      <a:pt x="15" y="13"/>
                    </a:moveTo>
                    <a:cubicBezTo>
                      <a:pt x="21" y="20"/>
                      <a:pt x="27" y="26"/>
                      <a:pt x="34" y="32"/>
                    </a:cubicBezTo>
                    <a:cubicBezTo>
                      <a:pt x="37" y="35"/>
                      <a:pt x="40" y="38"/>
                      <a:pt x="42" y="41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1"/>
                      <a:pt x="42" y="41"/>
                      <a:pt x="42" y="41"/>
                    </a:cubicBezTo>
                    <a:cubicBezTo>
                      <a:pt x="40" y="39"/>
                      <a:pt x="39" y="38"/>
                      <a:pt x="37" y="36"/>
                    </a:cubicBezTo>
                    <a:cubicBezTo>
                      <a:pt x="31" y="30"/>
                      <a:pt x="25" y="24"/>
                      <a:pt x="18" y="18"/>
                    </a:cubicBezTo>
                    <a:cubicBezTo>
                      <a:pt x="17" y="18"/>
                      <a:pt x="17" y="17"/>
                      <a:pt x="17" y="17"/>
                    </a:cubicBezTo>
                    <a:cubicBezTo>
                      <a:pt x="17" y="17"/>
                      <a:pt x="16" y="17"/>
                      <a:pt x="16" y="16"/>
                    </a:cubicBezTo>
                    <a:cubicBezTo>
                      <a:pt x="15" y="16"/>
                      <a:pt x="15" y="16"/>
                      <a:pt x="15" y="17"/>
                    </a:cubicBezTo>
                    <a:cubicBezTo>
                      <a:pt x="19" y="20"/>
                      <a:pt x="22" y="24"/>
                      <a:pt x="25" y="28"/>
                    </a:cubicBezTo>
                    <a:cubicBezTo>
                      <a:pt x="22" y="24"/>
                      <a:pt x="18" y="20"/>
                      <a:pt x="13" y="17"/>
                    </a:cubicBezTo>
                    <a:cubicBezTo>
                      <a:pt x="14" y="16"/>
                      <a:pt x="15" y="14"/>
                      <a:pt x="15" y="13"/>
                    </a:cubicBezTo>
                    <a:close/>
                    <a:moveTo>
                      <a:pt x="16" y="10"/>
                    </a:moveTo>
                    <a:cubicBezTo>
                      <a:pt x="20" y="15"/>
                      <a:pt x="24" y="19"/>
                      <a:pt x="28" y="23"/>
                    </a:cubicBezTo>
                    <a:cubicBezTo>
                      <a:pt x="31" y="26"/>
                      <a:pt x="33" y="29"/>
                      <a:pt x="36" y="32"/>
                    </a:cubicBezTo>
                    <a:cubicBezTo>
                      <a:pt x="38" y="33"/>
                      <a:pt x="39" y="34"/>
                      <a:pt x="41" y="36"/>
                    </a:cubicBezTo>
                    <a:cubicBezTo>
                      <a:pt x="46" y="41"/>
                      <a:pt x="39" y="36"/>
                      <a:pt x="38" y="34"/>
                    </a:cubicBezTo>
                    <a:cubicBezTo>
                      <a:pt x="37" y="33"/>
                      <a:pt x="36" y="33"/>
                      <a:pt x="35" y="32"/>
                    </a:cubicBezTo>
                    <a:cubicBezTo>
                      <a:pt x="33" y="31"/>
                      <a:pt x="32" y="30"/>
                      <a:pt x="31" y="28"/>
                    </a:cubicBezTo>
                    <a:cubicBezTo>
                      <a:pt x="26" y="23"/>
                      <a:pt x="21" y="17"/>
                      <a:pt x="16" y="12"/>
                    </a:cubicBezTo>
                    <a:cubicBezTo>
                      <a:pt x="16" y="11"/>
                      <a:pt x="16" y="11"/>
                      <a:pt x="16" y="10"/>
                    </a:cubicBezTo>
                    <a:close/>
                    <a:moveTo>
                      <a:pt x="27" y="25"/>
                    </a:moveTo>
                    <a:cubicBezTo>
                      <a:pt x="24" y="21"/>
                      <a:pt x="21" y="18"/>
                      <a:pt x="18" y="15"/>
                    </a:cubicBezTo>
                    <a:cubicBezTo>
                      <a:pt x="18" y="15"/>
                      <a:pt x="18" y="15"/>
                      <a:pt x="17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20" y="17"/>
                      <a:pt x="21" y="18"/>
                      <a:pt x="23" y="20"/>
                    </a:cubicBezTo>
                    <a:cubicBezTo>
                      <a:pt x="24" y="22"/>
                      <a:pt x="25" y="23"/>
                      <a:pt x="27" y="25"/>
                    </a:cubicBezTo>
                    <a:close/>
                    <a:moveTo>
                      <a:pt x="42" y="52"/>
                    </a:moveTo>
                    <a:cubicBezTo>
                      <a:pt x="44" y="54"/>
                      <a:pt x="47" y="56"/>
                      <a:pt x="50" y="58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51" y="60"/>
                      <a:pt x="51" y="61"/>
                      <a:pt x="52" y="62"/>
                    </a:cubicBezTo>
                    <a:cubicBezTo>
                      <a:pt x="48" y="59"/>
                      <a:pt x="45" y="55"/>
                      <a:pt x="42" y="52"/>
                    </a:cubicBezTo>
                    <a:close/>
                    <a:moveTo>
                      <a:pt x="29" y="31"/>
                    </a:moveTo>
                    <a:cubicBezTo>
                      <a:pt x="30" y="32"/>
                      <a:pt x="31" y="33"/>
                      <a:pt x="31" y="34"/>
                    </a:cubicBezTo>
                    <a:cubicBezTo>
                      <a:pt x="34" y="37"/>
                      <a:pt x="37" y="39"/>
                      <a:pt x="40" y="42"/>
                    </a:cubicBezTo>
                    <a:cubicBezTo>
                      <a:pt x="40" y="42"/>
                      <a:pt x="40" y="42"/>
                      <a:pt x="41" y="43"/>
                    </a:cubicBezTo>
                    <a:cubicBezTo>
                      <a:pt x="40" y="42"/>
                      <a:pt x="39" y="41"/>
                      <a:pt x="37" y="40"/>
                    </a:cubicBezTo>
                    <a:cubicBezTo>
                      <a:pt x="34" y="38"/>
                      <a:pt x="32" y="35"/>
                      <a:pt x="29" y="32"/>
                    </a:cubicBezTo>
                    <a:cubicBezTo>
                      <a:pt x="29" y="31"/>
                      <a:pt x="29" y="31"/>
                      <a:pt x="29" y="31"/>
                    </a:cubicBezTo>
                    <a:close/>
                    <a:moveTo>
                      <a:pt x="39" y="36"/>
                    </a:moveTo>
                    <a:cubicBezTo>
                      <a:pt x="41" y="38"/>
                      <a:pt x="42" y="39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1"/>
                      <a:pt x="45" y="42"/>
                      <a:pt x="45" y="43"/>
                    </a:cubicBezTo>
                    <a:cubicBezTo>
                      <a:pt x="43" y="41"/>
                      <a:pt x="41" y="39"/>
                      <a:pt x="39" y="36"/>
                    </a:cubicBezTo>
                    <a:close/>
                    <a:moveTo>
                      <a:pt x="48" y="27"/>
                    </a:moveTo>
                    <a:cubicBezTo>
                      <a:pt x="44" y="23"/>
                      <a:pt x="40" y="19"/>
                      <a:pt x="36" y="15"/>
                    </a:cubicBezTo>
                    <a:cubicBezTo>
                      <a:pt x="37" y="16"/>
                      <a:pt x="39" y="17"/>
                      <a:pt x="40" y="18"/>
                    </a:cubicBezTo>
                    <a:cubicBezTo>
                      <a:pt x="44" y="21"/>
                      <a:pt x="47" y="24"/>
                      <a:pt x="51" y="26"/>
                    </a:cubicBezTo>
                    <a:cubicBezTo>
                      <a:pt x="50" y="26"/>
                      <a:pt x="49" y="26"/>
                      <a:pt x="48" y="27"/>
                    </a:cubicBezTo>
                    <a:close/>
                    <a:moveTo>
                      <a:pt x="44" y="28"/>
                    </a:moveTo>
                    <a:cubicBezTo>
                      <a:pt x="42" y="24"/>
                      <a:pt x="38" y="21"/>
                      <a:pt x="35" y="18"/>
                    </a:cubicBezTo>
                    <a:cubicBezTo>
                      <a:pt x="32" y="16"/>
                      <a:pt x="30" y="14"/>
                      <a:pt x="28" y="12"/>
                    </a:cubicBezTo>
                    <a:cubicBezTo>
                      <a:pt x="27" y="12"/>
                      <a:pt x="27" y="12"/>
                      <a:pt x="27" y="11"/>
                    </a:cubicBezTo>
                    <a:cubicBezTo>
                      <a:pt x="30" y="14"/>
                      <a:pt x="32" y="16"/>
                      <a:pt x="35" y="18"/>
                    </a:cubicBezTo>
                    <a:cubicBezTo>
                      <a:pt x="40" y="20"/>
                      <a:pt x="43" y="24"/>
                      <a:pt x="47" y="27"/>
                    </a:cubicBezTo>
                    <a:cubicBezTo>
                      <a:pt x="46" y="27"/>
                      <a:pt x="45" y="28"/>
                      <a:pt x="44" y="28"/>
                    </a:cubicBezTo>
                    <a:close/>
                    <a:moveTo>
                      <a:pt x="42" y="29"/>
                    </a:moveTo>
                    <a:cubicBezTo>
                      <a:pt x="40" y="27"/>
                      <a:pt x="39" y="25"/>
                      <a:pt x="37" y="23"/>
                    </a:cubicBezTo>
                    <a:cubicBezTo>
                      <a:pt x="39" y="25"/>
                      <a:pt x="41" y="27"/>
                      <a:pt x="43" y="28"/>
                    </a:cubicBezTo>
                    <a:cubicBezTo>
                      <a:pt x="43" y="28"/>
                      <a:pt x="43" y="28"/>
                      <a:pt x="42" y="28"/>
                    </a:cubicBezTo>
                    <a:cubicBezTo>
                      <a:pt x="42" y="28"/>
                      <a:pt x="42" y="28"/>
                      <a:pt x="42" y="29"/>
                    </a:cubicBezTo>
                    <a:close/>
                    <a:moveTo>
                      <a:pt x="41" y="29"/>
                    </a:move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1"/>
                      <a:pt x="41" y="31"/>
                      <a:pt x="42" y="32"/>
                    </a:cubicBezTo>
                    <a:cubicBezTo>
                      <a:pt x="39" y="29"/>
                      <a:pt x="37" y="27"/>
                      <a:pt x="34" y="25"/>
                    </a:cubicBezTo>
                    <a:cubicBezTo>
                      <a:pt x="30" y="21"/>
                      <a:pt x="26" y="17"/>
                      <a:pt x="22" y="13"/>
                    </a:cubicBezTo>
                    <a:cubicBezTo>
                      <a:pt x="23" y="13"/>
                      <a:pt x="24" y="14"/>
                      <a:pt x="24" y="14"/>
                    </a:cubicBezTo>
                    <a:cubicBezTo>
                      <a:pt x="26" y="16"/>
                      <a:pt x="28" y="18"/>
                      <a:pt x="30" y="20"/>
                    </a:cubicBezTo>
                    <a:cubicBezTo>
                      <a:pt x="33" y="24"/>
                      <a:pt x="37" y="27"/>
                      <a:pt x="41" y="29"/>
                    </a:cubicBezTo>
                    <a:close/>
                    <a:moveTo>
                      <a:pt x="53" y="25"/>
                    </a:moveTo>
                    <a:cubicBezTo>
                      <a:pt x="53" y="25"/>
                      <a:pt x="53" y="25"/>
                      <a:pt x="52" y="26"/>
                    </a:cubicBezTo>
                    <a:cubicBezTo>
                      <a:pt x="48" y="24"/>
                      <a:pt x="45" y="21"/>
                      <a:pt x="42" y="18"/>
                    </a:cubicBezTo>
                    <a:cubicBezTo>
                      <a:pt x="39" y="16"/>
                      <a:pt x="35" y="14"/>
                      <a:pt x="32" y="12"/>
                    </a:cubicBezTo>
                    <a:cubicBezTo>
                      <a:pt x="32" y="12"/>
                      <a:pt x="31" y="11"/>
                      <a:pt x="30" y="10"/>
                    </a:cubicBezTo>
                    <a:cubicBezTo>
                      <a:pt x="38" y="15"/>
                      <a:pt x="45" y="21"/>
                      <a:pt x="53" y="25"/>
                    </a:cubicBezTo>
                    <a:close/>
                    <a:moveTo>
                      <a:pt x="20" y="4"/>
                    </a:moveTo>
                    <a:cubicBezTo>
                      <a:pt x="21" y="4"/>
                      <a:pt x="22" y="5"/>
                      <a:pt x="23" y="6"/>
                    </a:cubicBezTo>
                    <a:cubicBezTo>
                      <a:pt x="22" y="6"/>
                      <a:pt x="22" y="6"/>
                      <a:pt x="23" y="6"/>
                    </a:cubicBezTo>
                    <a:cubicBezTo>
                      <a:pt x="25" y="8"/>
                      <a:pt x="28" y="10"/>
                      <a:pt x="31" y="12"/>
                    </a:cubicBezTo>
                    <a:cubicBezTo>
                      <a:pt x="34" y="14"/>
                      <a:pt x="36" y="16"/>
                      <a:pt x="39" y="19"/>
                    </a:cubicBezTo>
                    <a:cubicBezTo>
                      <a:pt x="42" y="21"/>
                      <a:pt x="44" y="24"/>
                      <a:pt x="47" y="26"/>
                    </a:cubicBezTo>
                    <a:cubicBezTo>
                      <a:pt x="46" y="25"/>
                      <a:pt x="45" y="24"/>
                      <a:pt x="44" y="24"/>
                    </a:cubicBezTo>
                    <a:cubicBezTo>
                      <a:pt x="42" y="22"/>
                      <a:pt x="41" y="21"/>
                      <a:pt x="39" y="20"/>
                    </a:cubicBezTo>
                    <a:cubicBezTo>
                      <a:pt x="37" y="18"/>
                      <a:pt x="34" y="16"/>
                      <a:pt x="32" y="14"/>
                    </a:cubicBezTo>
                    <a:cubicBezTo>
                      <a:pt x="28" y="12"/>
                      <a:pt x="26" y="9"/>
                      <a:pt x="23" y="7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6"/>
                      <a:pt x="21" y="5"/>
                      <a:pt x="20" y="5"/>
                    </a:cubicBezTo>
                    <a:cubicBezTo>
                      <a:pt x="20" y="4"/>
                      <a:pt x="19" y="5"/>
                      <a:pt x="20" y="5"/>
                    </a:cubicBezTo>
                    <a:cubicBezTo>
                      <a:pt x="24" y="9"/>
                      <a:pt x="27" y="13"/>
                      <a:pt x="31" y="16"/>
                    </a:cubicBezTo>
                    <a:cubicBezTo>
                      <a:pt x="35" y="19"/>
                      <a:pt x="39" y="22"/>
                      <a:pt x="43" y="26"/>
                    </a:cubicBezTo>
                    <a:cubicBezTo>
                      <a:pt x="44" y="27"/>
                      <a:pt x="44" y="28"/>
                      <a:pt x="43" y="27"/>
                    </a:cubicBezTo>
                    <a:cubicBezTo>
                      <a:pt x="41" y="26"/>
                      <a:pt x="40" y="25"/>
                      <a:pt x="38" y="23"/>
                    </a:cubicBezTo>
                    <a:cubicBezTo>
                      <a:pt x="36" y="22"/>
                      <a:pt x="33" y="20"/>
                      <a:pt x="31" y="18"/>
                    </a:cubicBezTo>
                    <a:cubicBezTo>
                      <a:pt x="28" y="15"/>
                      <a:pt x="25" y="12"/>
                      <a:pt x="21" y="8"/>
                    </a:cubicBezTo>
                    <a:cubicBezTo>
                      <a:pt x="21" y="8"/>
                      <a:pt x="21" y="7"/>
                      <a:pt x="20" y="7"/>
                    </a:cubicBezTo>
                    <a:cubicBezTo>
                      <a:pt x="20" y="7"/>
                      <a:pt x="20" y="7"/>
                      <a:pt x="19" y="6"/>
                    </a:cubicBezTo>
                    <a:cubicBezTo>
                      <a:pt x="19" y="6"/>
                      <a:pt x="18" y="6"/>
                      <a:pt x="19" y="7"/>
                    </a:cubicBezTo>
                    <a:cubicBezTo>
                      <a:pt x="22" y="10"/>
                      <a:pt x="25" y="14"/>
                      <a:pt x="28" y="17"/>
                    </a:cubicBezTo>
                    <a:cubicBezTo>
                      <a:pt x="32" y="21"/>
                      <a:pt x="36" y="24"/>
                      <a:pt x="40" y="27"/>
                    </a:cubicBezTo>
                    <a:cubicBezTo>
                      <a:pt x="40" y="28"/>
                      <a:pt x="41" y="28"/>
                      <a:pt x="41" y="29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0" y="28"/>
                      <a:pt x="38" y="26"/>
                      <a:pt x="36" y="25"/>
                    </a:cubicBezTo>
                    <a:cubicBezTo>
                      <a:pt x="34" y="23"/>
                      <a:pt x="32" y="22"/>
                      <a:pt x="30" y="20"/>
                    </a:cubicBezTo>
                    <a:cubicBezTo>
                      <a:pt x="26" y="16"/>
                      <a:pt x="23" y="12"/>
                      <a:pt x="19" y="9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24" y="16"/>
                      <a:pt x="29" y="22"/>
                      <a:pt x="36" y="27"/>
                    </a:cubicBezTo>
                    <a:cubicBezTo>
                      <a:pt x="37" y="28"/>
                      <a:pt x="39" y="30"/>
                      <a:pt x="40" y="31"/>
                    </a:cubicBezTo>
                    <a:cubicBezTo>
                      <a:pt x="44" y="36"/>
                      <a:pt x="40" y="32"/>
                      <a:pt x="39" y="31"/>
                    </a:cubicBezTo>
                    <a:cubicBezTo>
                      <a:pt x="36" y="29"/>
                      <a:pt x="33" y="26"/>
                      <a:pt x="30" y="24"/>
                    </a:cubicBezTo>
                    <a:cubicBezTo>
                      <a:pt x="25" y="19"/>
                      <a:pt x="21" y="14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8"/>
                      <a:pt x="18" y="6"/>
                      <a:pt x="20" y="4"/>
                    </a:cubicBezTo>
                    <a:close/>
                    <a:moveTo>
                      <a:pt x="33" y="21"/>
                    </a:moveTo>
                    <a:cubicBezTo>
                      <a:pt x="31" y="19"/>
                      <a:pt x="29" y="17"/>
                      <a:pt x="28" y="15"/>
                    </a:cubicBezTo>
                    <a:cubicBezTo>
                      <a:pt x="29" y="16"/>
                      <a:pt x="30" y="17"/>
                      <a:pt x="31" y="18"/>
                    </a:cubicBezTo>
                    <a:cubicBezTo>
                      <a:pt x="32" y="19"/>
                      <a:pt x="32" y="20"/>
                      <a:pt x="33" y="2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6" name="Freeform 161"/>
              <p:cNvSpPr>
                <a:spLocks noEditPoints="1"/>
              </p:cNvSpPr>
              <p:nvPr/>
            </p:nvSpPr>
            <p:spPr bwMode="auto">
              <a:xfrm>
                <a:off x="1412153" y="2971865"/>
                <a:ext cx="113919" cy="35242"/>
              </a:xfrm>
              <a:custGeom>
                <a:avLst/>
                <a:gdLst>
                  <a:gd name="T0" fmla="*/ 10 w 59"/>
                  <a:gd name="T1" fmla="*/ 18 h 18"/>
                  <a:gd name="T2" fmla="*/ 58 w 59"/>
                  <a:gd name="T3" fmla="*/ 18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1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5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4 h 18"/>
                  <a:gd name="T26" fmla="*/ 18 w 59"/>
                  <a:gd name="T27" fmla="*/ 6 h 18"/>
                  <a:gd name="T28" fmla="*/ 10 w 59"/>
                  <a:gd name="T29" fmla="*/ 15 h 18"/>
                  <a:gd name="T30" fmla="*/ 14 w 59"/>
                  <a:gd name="T31" fmla="*/ 15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3 h 18"/>
                  <a:gd name="T42" fmla="*/ 39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5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10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2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5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10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4" y="17"/>
                      <a:pt x="7" y="18"/>
                      <a:pt x="10" y="18"/>
                    </a:cubicBezTo>
                    <a:cubicBezTo>
                      <a:pt x="16" y="18"/>
                      <a:pt x="22" y="18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3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2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7"/>
                      <a:pt x="0" y="11"/>
                      <a:pt x="0" y="16"/>
                    </a:cubicBezTo>
                    <a:cubicBezTo>
                      <a:pt x="0" y="17"/>
                      <a:pt x="0" y="18"/>
                      <a:pt x="1" y="18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2"/>
                      <a:pt x="3" y="11"/>
                      <a:pt x="3" y="10"/>
                    </a:cubicBezTo>
                    <a:cubicBezTo>
                      <a:pt x="5" y="8"/>
                      <a:pt x="7" y="7"/>
                      <a:pt x="10" y="5"/>
                    </a:cubicBezTo>
                    <a:cubicBezTo>
                      <a:pt x="11" y="4"/>
                      <a:pt x="8" y="8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5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6"/>
                      <a:pt x="3" y="5"/>
                      <a:pt x="3" y="4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5" y="5"/>
                      <a:pt x="4" y="5"/>
                      <a:pt x="3" y="6"/>
                    </a:cubicBezTo>
                    <a:close/>
                    <a:moveTo>
                      <a:pt x="2" y="15"/>
                    </a:moveTo>
                    <a:cubicBezTo>
                      <a:pt x="3" y="14"/>
                      <a:pt x="3" y="14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3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9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9" y="15"/>
                    </a:cubicBezTo>
                    <a:cubicBezTo>
                      <a:pt x="7" y="15"/>
                      <a:pt x="5" y="14"/>
                      <a:pt x="2" y="15"/>
                    </a:cubicBezTo>
                    <a:close/>
                    <a:moveTo>
                      <a:pt x="14" y="15"/>
                    </a:moveTo>
                    <a:cubicBezTo>
                      <a:pt x="19" y="13"/>
                      <a:pt x="22" y="9"/>
                      <a:pt x="26" y="7"/>
                    </a:cubicBezTo>
                    <a:cubicBezTo>
                      <a:pt x="29" y="4"/>
                      <a:pt x="28" y="5"/>
                      <a:pt x="26" y="8"/>
                    </a:cubicBezTo>
                    <a:cubicBezTo>
                      <a:pt x="24" y="10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5"/>
                    </a:cubicBezTo>
                    <a:cubicBezTo>
                      <a:pt x="23" y="13"/>
                      <a:pt x="26" y="11"/>
                      <a:pt x="28" y="9"/>
                    </a:cubicBezTo>
                    <a:cubicBezTo>
                      <a:pt x="26" y="11"/>
                      <a:pt x="24" y="13"/>
                      <a:pt x="23" y="15"/>
                    </a:cubicBezTo>
                    <a:cubicBezTo>
                      <a:pt x="19" y="15"/>
                      <a:pt x="14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3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30" y="7"/>
                      <a:pt x="26" y="10"/>
                      <a:pt x="22" y="13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7"/>
                      <a:pt x="30" y="4"/>
                    </a:cubicBezTo>
                    <a:close/>
                    <a:moveTo>
                      <a:pt x="39" y="15"/>
                    </a:moveTo>
                    <a:cubicBezTo>
                      <a:pt x="43" y="13"/>
                      <a:pt x="48" y="10"/>
                      <a:pt x="52" y="6"/>
                    </a:cubicBezTo>
                    <a:cubicBezTo>
                      <a:pt x="52" y="7"/>
                      <a:pt x="51" y="7"/>
                      <a:pt x="51" y="8"/>
                    </a:cubicBezTo>
                    <a:cubicBezTo>
                      <a:pt x="50" y="9"/>
                      <a:pt x="49" y="10"/>
                      <a:pt x="48" y="10"/>
                    </a:cubicBezTo>
                    <a:cubicBezTo>
                      <a:pt x="46" y="12"/>
                      <a:pt x="45" y="13"/>
                      <a:pt x="43" y="15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10"/>
                      <a:pt x="53" y="10"/>
                    </a:cubicBezTo>
                    <a:cubicBezTo>
                      <a:pt x="52" y="12"/>
                      <a:pt x="50" y="13"/>
                      <a:pt x="49" y="15"/>
                    </a:cubicBezTo>
                    <a:cubicBezTo>
                      <a:pt x="48" y="15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5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3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1"/>
                      <a:pt x="55" y="9"/>
                      <a:pt x="56" y="8"/>
                    </a:cubicBezTo>
                    <a:cubicBezTo>
                      <a:pt x="56" y="11"/>
                      <a:pt x="56" y="13"/>
                      <a:pt x="55" y="16"/>
                    </a:cubicBezTo>
                    <a:cubicBezTo>
                      <a:pt x="48" y="16"/>
                      <a:pt x="40" y="15"/>
                      <a:pt x="33" y="15"/>
                    </a:cubicBezTo>
                    <a:cubicBezTo>
                      <a:pt x="38" y="14"/>
                      <a:pt x="42" y="10"/>
                      <a:pt x="46" y="7"/>
                    </a:cubicBezTo>
                    <a:cubicBezTo>
                      <a:pt x="50" y="4"/>
                      <a:pt x="47" y="7"/>
                      <a:pt x="45" y="8"/>
                    </a:cubicBezTo>
                    <a:cubicBezTo>
                      <a:pt x="42" y="10"/>
                      <a:pt x="40" y="12"/>
                      <a:pt x="38" y="15"/>
                    </a:cubicBezTo>
                    <a:cubicBezTo>
                      <a:pt x="38" y="15"/>
                      <a:pt x="38" y="15"/>
                      <a:pt x="39" y="15"/>
                    </a:cubicBezTo>
                    <a:close/>
                    <a:moveTo>
                      <a:pt x="56" y="7"/>
                    </a:moveTo>
                    <a:cubicBezTo>
                      <a:pt x="54" y="8"/>
                      <a:pt x="51" y="10"/>
                      <a:pt x="49" y="11"/>
                    </a:cubicBezTo>
                    <a:cubicBezTo>
                      <a:pt x="48" y="12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1"/>
                      <a:pt x="52" y="9"/>
                      <a:pt x="54" y="5"/>
                    </a:cubicBezTo>
                    <a:cubicBezTo>
                      <a:pt x="54" y="5"/>
                      <a:pt x="53" y="5"/>
                      <a:pt x="53" y="5"/>
                    </a:cubicBezTo>
                    <a:cubicBezTo>
                      <a:pt x="49" y="8"/>
                      <a:pt x="44" y="11"/>
                      <a:pt x="40" y="14"/>
                    </a:cubicBezTo>
                    <a:cubicBezTo>
                      <a:pt x="41" y="13"/>
                      <a:pt x="43" y="11"/>
                      <a:pt x="44" y="10"/>
                    </a:cubicBezTo>
                    <a:cubicBezTo>
                      <a:pt x="46" y="8"/>
                      <a:pt x="48" y="7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2" y="5"/>
                      <a:pt x="54" y="5"/>
                      <a:pt x="56" y="5"/>
                    </a:cubicBezTo>
                    <a:cubicBezTo>
                      <a:pt x="56" y="5"/>
                      <a:pt x="56" y="6"/>
                      <a:pt x="56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5"/>
                      <a:pt x="45" y="5"/>
                      <a:pt x="44" y="4"/>
                    </a:cubicBezTo>
                    <a:cubicBezTo>
                      <a:pt x="46" y="5"/>
                      <a:pt x="47" y="5"/>
                      <a:pt x="49" y="5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7"/>
                      <a:pt x="36" y="9"/>
                      <a:pt x="32" y="12"/>
                    </a:cubicBezTo>
                    <a:cubicBezTo>
                      <a:pt x="35" y="10"/>
                      <a:pt x="38" y="8"/>
                      <a:pt x="40" y="5"/>
                    </a:cubicBezTo>
                    <a:cubicBezTo>
                      <a:pt x="40" y="5"/>
                      <a:pt x="40" y="5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5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2"/>
                      <a:pt x="27" y="11"/>
                    </a:cubicBezTo>
                    <a:cubicBezTo>
                      <a:pt x="29" y="9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2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1"/>
                    </a:cubicBezTo>
                    <a:cubicBezTo>
                      <a:pt x="31" y="12"/>
                      <a:pt x="29" y="13"/>
                      <a:pt x="28" y="14"/>
                    </a:cubicBezTo>
                    <a:cubicBezTo>
                      <a:pt x="28" y="14"/>
                      <a:pt x="28" y="15"/>
                      <a:pt x="28" y="15"/>
                    </a:cubicBezTo>
                    <a:cubicBezTo>
                      <a:pt x="33" y="13"/>
                      <a:pt x="37" y="9"/>
                      <a:pt x="42" y="6"/>
                    </a:cubicBezTo>
                    <a:cubicBezTo>
                      <a:pt x="43" y="5"/>
                      <a:pt x="44" y="5"/>
                      <a:pt x="42" y="7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2"/>
                      <a:pt x="34" y="13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8" y="12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0" y="8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9" y="6"/>
                      <a:pt x="20" y="5"/>
                    </a:cubicBezTo>
                    <a:cubicBezTo>
                      <a:pt x="20" y="5"/>
                      <a:pt x="20" y="4"/>
                      <a:pt x="20" y="4"/>
                    </a:cubicBezTo>
                    <a:cubicBezTo>
                      <a:pt x="17" y="6"/>
                      <a:pt x="14" y="8"/>
                      <a:pt x="11" y="10"/>
                    </a:cubicBezTo>
                    <a:cubicBezTo>
                      <a:pt x="10" y="11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9"/>
                      <a:pt x="13" y="7"/>
                      <a:pt x="14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9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6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6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7" name="Freeform 162"/>
              <p:cNvSpPr>
                <a:spLocks noEditPoints="1"/>
              </p:cNvSpPr>
              <p:nvPr/>
            </p:nvSpPr>
            <p:spPr bwMode="auto">
              <a:xfrm>
                <a:off x="1842425" y="3480814"/>
                <a:ext cx="113919" cy="34422"/>
              </a:xfrm>
              <a:custGeom>
                <a:avLst/>
                <a:gdLst>
                  <a:gd name="T0" fmla="*/ 10 w 59"/>
                  <a:gd name="T1" fmla="*/ 17 h 18"/>
                  <a:gd name="T2" fmla="*/ 58 w 59"/>
                  <a:gd name="T3" fmla="*/ 17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0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4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3 h 18"/>
                  <a:gd name="T26" fmla="*/ 18 w 59"/>
                  <a:gd name="T27" fmla="*/ 6 h 18"/>
                  <a:gd name="T28" fmla="*/ 10 w 59"/>
                  <a:gd name="T29" fmla="*/ 14 h 18"/>
                  <a:gd name="T30" fmla="*/ 14 w 59"/>
                  <a:gd name="T31" fmla="*/ 14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2 h 18"/>
                  <a:gd name="T42" fmla="*/ 38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4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9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1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4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9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7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4" y="17"/>
                      <a:pt x="7" y="17"/>
                      <a:pt x="10" y="17"/>
                    </a:cubicBezTo>
                    <a:cubicBezTo>
                      <a:pt x="16" y="17"/>
                      <a:pt x="22" y="17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2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1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6"/>
                      <a:pt x="0" y="11"/>
                      <a:pt x="0" y="16"/>
                    </a:cubicBezTo>
                    <a:cubicBezTo>
                      <a:pt x="0" y="17"/>
                      <a:pt x="0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5" y="8"/>
                      <a:pt x="7" y="6"/>
                      <a:pt x="9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4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7"/>
                      <a:pt x="3" y="8"/>
                    </a:cubicBezTo>
                    <a:cubicBezTo>
                      <a:pt x="3" y="8"/>
                      <a:pt x="3" y="7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5"/>
                      <a:pt x="3" y="4"/>
                      <a:pt x="3" y="3"/>
                    </a:cubicBezTo>
                    <a:cubicBezTo>
                      <a:pt x="4" y="3"/>
                      <a:pt x="5" y="4"/>
                      <a:pt x="6" y="4"/>
                    </a:cubicBezTo>
                    <a:cubicBezTo>
                      <a:pt x="5" y="4"/>
                      <a:pt x="4" y="5"/>
                      <a:pt x="3" y="6"/>
                    </a:cubicBezTo>
                    <a:close/>
                    <a:moveTo>
                      <a:pt x="2" y="14"/>
                    </a:moveTo>
                    <a:cubicBezTo>
                      <a:pt x="2" y="14"/>
                      <a:pt x="2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8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9" y="14"/>
                    </a:cubicBezTo>
                    <a:cubicBezTo>
                      <a:pt x="7" y="14"/>
                      <a:pt x="5" y="14"/>
                      <a:pt x="2" y="14"/>
                    </a:cubicBezTo>
                    <a:close/>
                    <a:moveTo>
                      <a:pt x="14" y="14"/>
                    </a:moveTo>
                    <a:cubicBezTo>
                      <a:pt x="19" y="12"/>
                      <a:pt x="22" y="9"/>
                      <a:pt x="26" y="6"/>
                    </a:cubicBezTo>
                    <a:cubicBezTo>
                      <a:pt x="29" y="4"/>
                      <a:pt x="28" y="5"/>
                      <a:pt x="26" y="7"/>
                    </a:cubicBezTo>
                    <a:cubicBezTo>
                      <a:pt x="24" y="9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4"/>
                    </a:cubicBezTo>
                    <a:cubicBezTo>
                      <a:pt x="23" y="13"/>
                      <a:pt x="26" y="10"/>
                      <a:pt x="28" y="8"/>
                    </a:cubicBezTo>
                    <a:cubicBezTo>
                      <a:pt x="26" y="10"/>
                      <a:pt x="24" y="12"/>
                      <a:pt x="23" y="15"/>
                    </a:cubicBezTo>
                    <a:cubicBezTo>
                      <a:pt x="19" y="14"/>
                      <a:pt x="14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2"/>
                      <a:pt x="14" y="14"/>
                    </a:cubicBezTo>
                    <a:cubicBezTo>
                      <a:pt x="14" y="14"/>
                      <a:pt x="14" y="15"/>
                      <a:pt x="14" y="14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29" y="7"/>
                      <a:pt x="26" y="10"/>
                      <a:pt x="22" y="12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6"/>
                      <a:pt x="30" y="4"/>
                    </a:cubicBezTo>
                    <a:close/>
                    <a:moveTo>
                      <a:pt x="38" y="15"/>
                    </a:moveTo>
                    <a:cubicBezTo>
                      <a:pt x="43" y="12"/>
                      <a:pt x="48" y="9"/>
                      <a:pt x="52" y="6"/>
                    </a:cubicBezTo>
                    <a:cubicBezTo>
                      <a:pt x="52" y="6"/>
                      <a:pt x="51" y="7"/>
                      <a:pt x="51" y="8"/>
                    </a:cubicBezTo>
                    <a:cubicBezTo>
                      <a:pt x="50" y="9"/>
                      <a:pt x="49" y="9"/>
                      <a:pt x="48" y="10"/>
                    </a:cubicBezTo>
                    <a:cubicBezTo>
                      <a:pt x="46" y="11"/>
                      <a:pt x="45" y="13"/>
                      <a:pt x="43" y="14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9"/>
                      <a:pt x="53" y="10"/>
                    </a:cubicBezTo>
                    <a:cubicBezTo>
                      <a:pt x="52" y="11"/>
                      <a:pt x="50" y="13"/>
                      <a:pt x="49" y="14"/>
                    </a:cubicBezTo>
                    <a:cubicBezTo>
                      <a:pt x="48" y="14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4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2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0"/>
                      <a:pt x="55" y="9"/>
                      <a:pt x="56" y="8"/>
                    </a:cubicBezTo>
                    <a:cubicBezTo>
                      <a:pt x="56" y="10"/>
                      <a:pt x="56" y="13"/>
                      <a:pt x="55" y="15"/>
                    </a:cubicBezTo>
                    <a:cubicBezTo>
                      <a:pt x="48" y="15"/>
                      <a:pt x="40" y="15"/>
                      <a:pt x="33" y="15"/>
                    </a:cubicBezTo>
                    <a:cubicBezTo>
                      <a:pt x="38" y="13"/>
                      <a:pt x="42" y="10"/>
                      <a:pt x="46" y="7"/>
                    </a:cubicBezTo>
                    <a:cubicBezTo>
                      <a:pt x="50" y="4"/>
                      <a:pt x="47" y="6"/>
                      <a:pt x="45" y="8"/>
                    </a:cubicBezTo>
                    <a:cubicBezTo>
                      <a:pt x="42" y="10"/>
                      <a:pt x="40" y="12"/>
                      <a:pt x="38" y="14"/>
                    </a:cubicBezTo>
                    <a:cubicBezTo>
                      <a:pt x="38" y="15"/>
                      <a:pt x="38" y="15"/>
                      <a:pt x="38" y="15"/>
                    </a:cubicBezTo>
                    <a:close/>
                    <a:moveTo>
                      <a:pt x="56" y="6"/>
                    </a:moveTo>
                    <a:cubicBezTo>
                      <a:pt x="54" y="8"/>
                      <a:pt x="51" y="9"/>
                      <a:pt x="49" y="11"/>
                    </a:cubicBezTo>
                    <a:cubicBezTo>
                      <a:pt x="48" y="11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3" y="4"/>
                      <a:pt x="53" y="5"/>
                    </a:cubicBezTo>
                    <a:cubicBezTo>
                      <a:pt x="49" y="8"/>
                      <a:pt x="44" y="11"/>
                      <a:pt x="40" y="13"/>
                    </a:cubicBezTo>
                    <a:cubicBezTo>
                      <a:pt x="41" y="13"/>
                      <a:pt x="43" y="11"/>
                      <a:pt x="44" y="9"/>
                    </a:cubicBezTo>
                    <a:cubicBezTo>
                      <a:pt x="46" y="8"/>
                      <a:pt x="48" y="6"/>
                      <a:pt x="50" y="5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2" y="4"/>
                      <a:pt x="54" y="4"/>
                      <a:pt x="56" y="5"/>
                    </a:cubicBezTo>
                    <a:cubicBezTo>
                      <a:pt x="56" y="5"/>
                      <a:pt x="56" y="6"/>
                      <a:pt x="56" y="6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4"/>
                      <a:pt x="44" y="4"/>
                      <a:pt x="44" y="4"/>
                    </a:cubicBezTo>
                    <a:cubicBezTo>
                      <a:pt x="46" y="4"/>
                      <a:pt x="47" y="4"/>
                      <a:pt x="49" y="4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6"/>
                      <a:pt x="36" y="9"/>
                      <a:pt x="32" y="11"/>
                    </a:cubicBezTo>
                    <a:cubicBezTo>
                      <a:pt x="35" y="10"/>
                      <a:pt x="38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4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1"/>
                      <a:pt x="27" y="11"/>
                    </a:cubicBezTo>
                    <a:cubicBezTo>
                      <a:pt x="29" y="8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1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0"/>
                    </a:cubicBezTo>
                    <a:cubicBezTo>
                      <a:pt x="31" y="11"/>
                      <a:pt x="29" y="13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33" y="12"/>
                      <a:pt x="37" y="9"/>
                      <a:pt x="42" y="6"/>
                    </a:cubicBezTo>
                    <a:cubicBezTo>
                      <a:pt x="43" y="5"/>
                      <a:pt x="43" y="5"/>
                      <a:pt x="42" y="6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1"/>
                      <a:pt x="34" y="13"/>
                      <a:pt x="32" y="14"/>
                    </a:cubicBezTo>
                    <a:cubicBezTo>
                      <a:pt x="32" y="14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8" y="4"/>
                    </a:moveTo>
                    <a:cubicBezTo>
                      <a:pt x="25" y="6"/>
                      <a:pt x="22" y="9"/>
                      <a:pt x="18" y="11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4" y="4"/>
                    </a:cubicBezTo>
                    <a:cubicBezTo>
                      <a:pt x="20" y="7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8" y="6"/>
                      <a:pt x="20" y="5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7" y="5"/>
                      <a:pt x="14" y="7"/>
                      <a:pt x="11" y="9"/>
                    </a:cubicBezTo>
                    <a:cubicBezTo>
                      <a:pt x="10" y="10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8"/>
                      <a:pt x="13" y="7"/>
                      <a:pt x="14" y="5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8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5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5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8" name="Freeform 163"/>
              <p:cNvSpPr>
                <a:spLocks noEditPoints="1"/>
              </p:cNvSpPr>
              <p:nvPr/>
            </p:nvSpPr>
            <p:spPr bwMode="auto">
              <a:xfrm>
                <a:off x="2474439" y="1160255"/>
                <a:ext cx="50813" cy="40978"/>
              </a:xfrm>
              <a:custGeom>
                <a:avLst/>
                <a:gdLst>
                  <a:gd name="T0" fmla="*/ 13 w 26"/>
                  <a:gd name="T1" fmla="*/ 21 h 21"/>
                  <a:gd name="T2" fmla="*/ 14 w 26"/>
                  <a:gd name="T3" fmla="*/ 21 h 21"/>
                  <a:gd name="T4" fmla="*/ 25 w 26"/>
                  <a:gd name="T5" fmla="*/ 12 h 21"/>
                  <a:gd name="T6" fmla="*/ 16 w 26"/>
                  <a:gd name="T7" fmla="*/ 1 h 21"/>
                  <a:gd name="T8" fmla="*/ 13 w 26"/>
                  <a:gd name="T9" fmla="*/ 21 h 21"/>
                  <a:gd name="T10" fmla="*/ 8 w 26"/>
                  <a:gd name="T11" fmla="*/ 10 h 21"/>
                  <a:gd name="T12" fmla="*/ 8 w 26"/>
                  <a:gd name="T13" fmla="*/ 10 h 21"/>
                  <a:gd name="T14" fmla="*/ 15 w 26"/>
                  <a:gd name="T15" fmla="*/ 6 h 21"/>
                  <a:gd name="T16" fmla="*/ 8 w 26"/>
                  <a:gd name="T17" fmla="*/ 12 h 21"/>
                  <a:gd name="T18" fmla="*/ 8 w 26"/>
                  <a:gd name="T19" fmla="*/ 10 h 21"/>
                  <a:gd name="T20" fmla="*/ 20 w 26"/>
                  <a:gd name="T21" fmla="*/ 6 h 21"/>
                  <a:gd name="T22" fmla="*/ 8 w 26"/>
                  <a:gd name="T23" fmla="*/ 13 h 21"/>
                  <a:gd name="T24" fmla="*/ 8 w 26"/>
                  <a:gd name="T25" fmla="*/ 13 h 21"/>
                  <a:gd name="T26" fmla="*/ 16 w 26"/>
                  <a:gd name="T27" fmla="*/ 5 h 21"/>
                  <a:gd name="T28" fmla="*/ 16 w 26"/>
                  <a:gd name="T29" fmla="*/ 4 h 21"/>
                  <a:gd name="T30" fmla="*/ 20 w 26"/>
                  <a:gd name="T31" fmla="*/ 6 h 21"/>
                  <a:gd name="T32" fmla="*/ 20 w 26"/>
                  <a:gd name="T33" fmla="*/ 6 h 21"/>
                  <a:gd name="T34" fmla="*/ 18 w 26"/>
                  <a:gd name="T35" fmla="*/ 8 h 21"/>
                  <a:gd name="T36" fmla="*/ 9 w 26"/>
                  <a:gd name="T37" fmla="*/ 16 h 21"/>
                  <a:gd name="T38" fmla="*/ 8 w 26"/>
                  <a:gd name="T39" fmla="*/ 14 h 21"/>
                  <a:gd name="T40" fmla="*/ 18 w 26"/>
                  <a:gd name="T41" fmla="*/ 8 h 21"/>
                  <a:gd name="T42" fmla="*/ 10 w 26"/>
                  <a:gd name="T43" fmla="*/ 16 h 21"/>
                  <a:gd name="T44" fmla="*/ 18 w 26"/>
                  <a:gd name="T45" fmla="*/ 12 h 21"/>
                  <a:gd name="T46" fmla="*/ 12 w 26"/>
                  <a:gd name="T47" fmla="*/ 17 h 21"/>
                  <a:gd name="T48" fmla="*/ 12 w 26"/>
                  <a:gd name="T49" fmla="*/ 18 h 21"/>
                  <a:gd name="T50" fmla="*/ 10 w 26"/>
                  <a:gd name="T51" fmla="*/ 16 h 21"/>
                  <a:gd name="T52" fmla="*/ 22 w 26"/>
                  <a:gd name="T53" fmla="*/ 12 h 21"/>
                  <a:gd name="T54" fmla="*/ 14 w 26"/>
                  <a:gd name="T55" fmla="*/ 18 h 21"/>
                  <a:gd name="T56" fmla="*/ 12 w 26"/>
                  <a:gd name="T57" fmla="*/ 18 h 21"/>
                  <a:gd name="T58" fmla="*/ 19 w 26"/>
                  <a:gd name="T59" fmla="*/ 14 h 21"/>
                  <a:gd name="T60" fmla="*/ 17 w 26"/>
                  <a:gd name="T61" fmla="*/ 16 h 21"/>
                  <a:gd name="T62" fmla="*/ 17 w 26"/>
                  <a:gd name="T63" fmla="*/ 16 h 21"/>
                  <a:gd name="T64" fmla="*/ 21 w 26"/>
                  <a:gd name="T65" fmla="*/ 13 h 21"/>
                  <a:gd name="T66" fmla="*/ 20 w 26"/>
                  <a:gd name="T67" fmla="*/ 12 h 21"/>
                  <a:gd name="T68" fmla="*/ 14 w 26"/>
                  <a:gd name="T69" fmla="*/ 16 h 21"/>
                  <a:gd name="T70" fmla="*/ 20 w 26"/>
                  <a:gd name="T71" fmla="*/ 11 h 21"/>
                  <a:gd name="T72" fmla="*/ 20 w 26"/>
                  <a:gd name="T73" fmla="*/ 10 h 21"/>
                  <a:gd name="T74" fmla="*/ 11 w 26"/>
                  <a:gd name="T75" fmla="*/ 15 h 21"/>
                  <a:gd name="T76" fmla="*/ 20 w 26"/>
                  <a:gd name="T77" fmla="*/ 7 h 21"/>
                  <a:gd name="T78" fmla="*/ 20 w 26"/>
                  <a:gd name="T79" fmla="*/ 6 h 21"/>
                  <a:gd name="T80" fmla="*/ 22 w 26"/>
                  <a:gd name="T81" fmla="*/ 12 h 21"/>
                  <a:gd name="T82" fmla="*/ 15 w 26"/>
                  <a:gd name="T83" fmla="*/ 4 h 21"/>
                  <a:gd name="T84" fmla="*/ 16 w 26"/>
                  <a:gd name="T85" fmla="*/ 4 h 21"/>
                  <a:gd name="T86" fmla="*/ 8 w 26"/>
                  <a:gd name="T87" fmla="*/ 9 h 21"/>
                  <a:gd name="T88" fmla="*/ 15 w 26"/>
                  <a:gd name="T89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6" h="21">
                    <a:moveTo>
                      <a:pt x="13" y="21"/>
                    </a:moveTo>
                    <a:cubicBezTo>
                      <a:pt x="13" y="21"/>
                      <a:pt x="13" y="21"/>
                      <a:pt x="14" y="21"/>
                    </a:cubicBezTo>
                    <a:cubicBezTo>
                      <a:pt x="19" y="21"/>
                      <a:pt x="24" y="18"/>
                      <a:pt x="25" y="12"/>
                    </a:cubicBezTo>
                    <a:cubicBezTo>
                      <a:pt x="26" y="6"/>
                      <a:pt x="22" y="2"/>
                      <a:pt x="16" y="1"/>
                    </a:cubicBezTo>
                    <a:cubicBezTo>
                      <a:pt x="3" y="0"/>
                      <a:pt x="0" y="19"/>
                      <a:pt x="13" y="21"/>
                    </a:cubicBezTo>
                    <a:close/>
                    <a:moveTo>
                      <a:pt x="8" y="10"/>
                    </a:move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13" y="7"/>
                      <a:pt x="15" y="6"/>
                    </a:cubicBezTo>
                    <a:cubicBezTo>
                      <a:pt x="13" y="8"/>
                      <a:pt x="10" y="10"/>
                      <a:pt x="8" y="12"/>
                    </a:cubicBezTo>
                    <a:cubicBezTo>
                      <a:pt x="8" y="11"/>
                      <a:pt x="8" y="11"/>
                      <a:pt x="8" y="10"/>
                    </a:cubicBezTo>
                    <a:close/>
                    <a:moveTo>
                      <a:pt x="20" y="6"/>
                    </a:moveTo>
                    <a:cubicBezTo>
                      <a:pt x="16" y="8"/>
                      <a:pt x="12" y="11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1" y="10"/>
                      <a:pt x="15" y="8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8" y="5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lose/>
                    <a:moveTo>
                      <a:pt x="18" y="8"/>
                    </a:moveTo>
                    <a:cubicBezTo>
                      <a:pt x="15" y="11"/>
                      <a:pt x="12" y="13"/>
                      <a:pt x="9" y="16"/>
                    </a:cubicBezTo>
                    <a:cubicBezTo>
                      <a:pt x="9" y="15"/>
                      <a:pt x="8" y="14"/>
                      <a:pt x="8" y="14"/>
                    </a:cubicBezTo>
                    <a:cubicBezTo>
                      <a:pt x="12" y="12"/>
                      <a:pt x="14" y="10"/>
                      <a:pt x="18" y="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3"/>
                      <a:pt x="18" y="12"/>
                    </a:cubicBezTo>
                    <a:cubicBezTo>
                      <a:pt x="16" y="14"/>
                      <a:pt x="14" y="15"/>
                      <a:pt x="12" y="17"/>
                    </a:cubicBezTo>
                    <a:cubicBezTo>
                      <a:pt x="12" y="17"/>
                      <a:pt x="12" y="18"/>
                      <a:pt x="12" y="18"/>
                    </a:cubicBezTo>
                    <a:cubicBezTo>
                      <a:pt x="11" y="17"/>
                      <a:pt x="10" y="17"/>
                      <a:pt x="10" y="16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8" y="18"/>
                      <a:pt x="14" y="18"/>
                    </a:cubicBezTo>
                    <a:cubicBezTo>
                      <a:pt x="13" y="18"/>
                      <a:pt x="13" y="18"/>
                      <a:pt x="12" y="18"/>
                    </a:cubicBezTo>
                    <a:cubicBezTo>
                      <a:pt x="15" y="17"/>
                      <a:pt x="17" y="15"/>
                      <a:pt x="19" y="14"/>
                    </a:cubicBezTo>
                    <a:cubicBezTo>
                      <a:pt x="19" y="15"/>
                      <a:pt x="18" y="15"/>
                      <a:pt x="17" y="16"/>
                    </a:cubicBezTo>
                    <a:cubicBezTo>
                      <a:pt x="17" y="16"/>
                      <a:pt x="17" y="17"/>
                      <a:pt x="17" y="16"/>
                    </a:cubicBezTo>
                    <a:cubicBezTo>
                      <a:pt x="19" y="15"/>
                      <a:pt x="20" y="15"/>
                      <a:pt x="21" y="13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18" y="14"/>
                      <a:pt x="16" y="15"/>
                      <a:pt x="14" y="16"/>
                    </a:cubicBezTo>
                    <a:cubicBezTo>
                      <a:pt x="16" y="14"/>
                      <a:pt x="18" y="13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7" y="11"/>
                      <a:pt x="14" y="14"/>
                      <a:pt x="11" y="15"/>
                    </a:cubicBezTo>
                    <a:cubicBezTo>
                      <a:pt x="14" y="12"/>
                      <a:pt x="17" y="9"/>
                      <a:pt x="20" y="7"/>
                    </a:cubicBezTo>
                    <a:cubicBezTo>
                      <a:pt x="20" y="7"/>
                      <a:pt x="20" y="7"/>
                      <a:pt x="20" y="6"/>
                    </a:cubicBezTo>
                    <a:cubicBezTo>
                      <a:pt x="22" y="8"/>
                      <a:pt x="22" y="10"/>
                      <a:pt x="22" y="12"/>
                    </a:cubicBezTo>
                    <a:close/>
                    <a:moveTo>
                      <a:pt x="15" y="4"/>
                    </a:moveTo>
                    <a:cubicBezTo>
                      <a:pt x="15" y="4"/>
                      <a:pt x="15" y="4"/>
                      <a:pt x="16" y="4"/>
                    </a:cubicBezTo>
                    <a:cubicBezTo>
                      <a:pt x="13" y="6"/>
                      <a:pt x="11" y="8"/>
                      <a:pt x="8" y="9"/>
                    </a:cubicBezTo>
                    <a:cubicBezTo>
                      <a:pt x="9" y="7"/>
                      <a:pt x="11" y="4"/>
                      <a:pt x="15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9" name="Freeform 164"/>
              <p:cNvSpPr>
                <a:spLocks noEditPoints="1"/>
              </p:cNvSpPr>
              <p:nvPr/>
            </p:nvSpPr>
            <p:spPr bwMode="auto">
              <a:xfrm>
                <a:off x="2435920" y="1209429"/>
                <a:ext cx="135228" cy="36881"/>
              </a:xfrm>
              <a:custGeom>
                <a:avLst/>
                <a:gdLst>
                  <a:gd name="T0" fmla="*/ 70 w 70"/>
                  <a:gd name="T1" fmla="*/ 4 h 19"/>
                  <a:gd name="T2" fmla="*/ 1 w 70"/>
                  <a:gd name="T3" fmla="*/ 1 h 19"/>
                  <a:gd name="T4" fmla="*/ 3 w 70"/>
                  <a:gd name="T5" fmla="*/ 17 h 19"/>
                  <a:gd name="T6" fmla="*/ 47 w 70"/>
                  <a:gd name="T7" fmla="*/ 7 h 19"/>
                  <a:gd name="T8" fmla="*/ 38 w 70"/>
                  <a:gd name="T9" fmla="*/ 16 h 19"/>
                  <a:gd name="T10" fmla="*/ 43 w 70"/>
                  <a:gd name="T11" fmla="*/ 10 h 19"/>
                  <a:gd name="T12" fmla="*/ 29 w 70"/>
                  <a:gd name="T13" fmla="*/ 8 h 19"/>
                  <a:gd name="T14" fmla="*/ 21 w 70"/>
                  <a:gd name="T15" fmla="*/ 15 h 19"/>
                  <a:gd name="T16" fmla="*/ 8 w 70"/>
                  <a:gd name="T17" fmla="*/ 15 h 19"/>
                  <a:gd name="T18" fmla="*/ 4 w 70"/>
                  <a:gd name="T19" fmla="*/ 10 h 19"/>
                  <a:gd name="T20" fmla="*/ 13 w 70"/>
                  <a:gd name="T21" fmla="*/ 4 h 19"/>
                  <a:gd name="T22" fmla="*/ 23 w 70"/>
                  <a:gd name="T23" fmla="*/ 4 h 19"/>
                  <a:gd name="T24" fmla="*/ 11 w 70"/>
                  <a:gd name="T25" fmla="*/ 13 h 19"/>
                  <a:gd name="T26" fmla="*/ 19 w 70"/>
                  <a:gd name="T27" fmla="*/ 4 h 19"/>
                  <a:gd name="T28" fmla="*/ 4 w 70"/>
                  <a:gd name="T29" fmla="*/ 9 h 19"/>
                  <a:gd name="T30" fmla="*/ 11 w 70"/>
                  <a:gd name="T31" fmla="*/ 6 h 19"/>
                  <a:gd name="T32" fmla="*/ 14 w 70"/>
                  <a:gd name="T33" fmla="*/ 4 h 19"/>
                  <a:gd name="T34" fmla="*/ 4 w 70"/>
                  <a:gd name="T35" fmla="*/ 7 h 19"/>
                  <a:gd name="T36" fmla="*/ 17 w 70"/>
                  <a:gd name="T37" fmla="*/ 9 h 19"/>
                  <a:gd name="T38" fmla="*/ 14 w 70"/>
                  <a:gd name="T39" fmla="*/ 15 h 19"/>
                  <a:gd name="T40" fmla="*/ 24 w 70"/>
                  <a:gd name="T41" fmla="*/ 5 h 19"/>
                  <a:gd name="T42" fmla="*/ 16 w 70"/>
                  <a:gd name="T43" fmla="*/ 15 h 19"/>
                  <a:gd name="T44" fmla="*/ 18 w 70"/>
                  <a:gd name="T45" fmla="*/ 15 h 19"/>
                  <a:gd name="T46" fmla="*/ 20 w 70"/>
                  <a:gd name="T47" fmla="*/ 15 h 19"/>
                  <a:gd name="T48" fmla="*/ 36 w 70"/>
                  <a:gd name="T49" fmla="*/ 6 h 19"/>
                  <a:gd name="T50" fmla="*/ 33 w 70"/>
                  <a:gd name="T51" fmla="*/ 15 h 19"/>
                  <a:gd name="T52" fmla="*/ 39 w 70"/>
                  <a:gd name="T53" fmla="*/ 8 h 19"/>
                  <a:gd name="T54" fmla="*/ 60 w 70"/>
                  <a:gd name="T55" fmla="*/ 5 h 19"/>
                  <a:gd name="T56" fmla="*/ 59 w 70"/>
                  <a:gd name="T57" fmla="*/ 13 h 19"/>
                  <a:gd name="T58" fmla="*/ 55 w 70"/>
                  <a:gd name="T59" fmla="*/ 4 h 19"/>
                  <a:gd name="T60" fmla="*/ 51 w 70"/>
                  <a:gd name="T61" fmla="*/ 4 h 19"/>
                  <a:gd name="T62" fmla="*/ 56 w 70"/>
                  <a:gd name="T63" fmla="*/ 5 h 19"/>
                  <a:gd name="T64" fmla="*/ 52 w 70"/>
                  <a:gd name="T65" fmla="*/ 8 h 19"/>
                  <a:gd name="T66" fmla="*/ 58 w 70"/>
                  <a:gd name="T67" fmla="*/ 7 h 19"/>
                  <a:gd name="T68" fmla="*/ 44 w 70"/>
                  <a:gd name="T69" fmla="*/ 16 h 19"/>
                  <a:gd name="T70" fmla="*/ 60 w 70"/>
                  <a:gd name="T71" fmla="*/ 10 h 19"/>
                  <a:gd name="T72" fmla="*/ 59 w 70"/>
                  <a:gd name="T73" fmla="*/ 9 h 19"/>
                  <a:gd name="T74" fmla="*/ 60 w 70"/>
                  <a:gd name="T75" fmla="*/ 16 h 19"/>
                  <a:gd name="T76" fmla="*/ 66 w 70"/>
                  <a:gd name="T77" fmla="*/ 16 h 19"/>
                  <a:gd name="T78" fmla="*/ 66 w 70"/>
                  <a:gd name="T79" fmla="*/ 10 h 19"/>
                  <a:gd name="T80" fmla="*/ 66 w 70"/>
                  <a:gd name="T81" fmla="*/ 5 h 19"/>
                  <a:gd name="T82" fmla="*/ 63 w 70"/>
                  <a:gd name="T83" fmla="*/ 9 h 19"/>
                  <a:gd name="T84" fmla="*/ 48 w 70"/>
                  <a:gd name="T85" fmla="*/ 5 h 19"/>
                  <a:gd name="T86" fmla="*/ 44 w 70"/>
                  <a:gd name="T87" fmla="*/ 4 h 19"/>
                  <a:gd name="T88" fmla="*/ 38 w 70"/>
                  <a:gd name="T89" fmla="*/ 5 h 19"/>
                  <a:gd name="T90" fmla="*/ 33 w 70"/>
                  <a:gd name="T91" fmla="*/ 4 h 19"/>
                  <a:gd name="T92" fmla="*/ 25 w 70"/>
                  <a:gd name="T93" fmla="*/ 10 h 19"/>
                  <a:gd name="T94" fmla="*/ 18 w 70"/>
                  <a:gd name="T95" fmla="*/ 14 h 19"/>
                  <a:gd name="T96" fmla="*/ 37 w 70"/>
                  <a:gd name="T97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0" h="19">
                    <a:moveTo>
                      <a:pt x="68" y="19"/>
                    </a:moveTo>
                    <a:cubicBezTo>
                      <a:pt x="69" y="19"/>
                      <a:pt x="70" y="19"/>
                      <a:pt x="70" y="18"/>
                    </a:cubicBezTo>
                    <a:cubicBezTo>
                      <a:pt x="70" y="13"/>
                      <a:pt x="70" y="9"/>
                      <a:pt x="70" y="4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0" y="4"/>
                      <a:pt x="70" y="3"/>
                      <a:pt x="69" y="3"/>
                    </a:cubicBezTo>
                    <a:cubicBezTo>
                      <a:pt x="59" y="1"/>
                      <a:pt x="50" y="2"/>
                      <a:pt x="41" y="1"/>
                    </a:cubicBezTo>
                    <a:cubicBezTo>
                      <a:pt x="28" y="0"/>
                      <a:pt x="15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7"/>
                      <a:pt x="1" y="11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3" y="17"/>
                    </a:cubicBezTo>
                    <a:cubicBezTo>
                      <a:pt x="24" y="17"/>
                      <a:pt x="46" y="19"/>
                      <a:pt x="67" y="19"/>
                    </a:cubicBezTo>
                    <a:cubicBezTo>
                      <a:pt x="67" y="19"/>
                      <a:pt x="68" y="19"/>
                      <a:pt x="68" y="19"/>
                    </a:cubicBezTo>
                    <a:close/>
                    <a:moveTo>
                      <a:pt x="38" y="16"/>
                    </a:moveTo>
                    <a:cubicBezTo>
                      <a:pt x="41" y="13"/>
                      <a:pt x="44" y="10"/>
                      <a:pt x="47" y="7"/>
                    </a:cubicBezTo>
                    <a:cubicBezTo>
                      <a:pt x="48" y="7"/>
                      <a:pt x="49" y="6"/>
                      <a:pt x="50" y="5"/>
                    </a:cubicBezTo>
                    <a:cubicBezTo>
                      <a:pt x="50" y="5"/>
                      <a:pt x="49" y="8"/>
                      <a:pt x="49" y="9"/>
                    </a:cubicBezTo>
                    <a:cubicBezTo>
                      <a:pt x="47" y="11"/>
                      <a:pt x="45" y="14"/>
                      <a:pt x="42" y="16"/>
                    </a:cubicBezTo>
                    <a:cubicBezTo>
                      <a:pt x="41" y="16"/>
                      <a:pt x="39" y="16"/>
                      <a:pt x="38" y="16"/>
                    </a:cubicBezTo>
                    <a:close/>
                    <a:moveTo>
                      <a:pt x="34" y="15"/>
                    </a:moveTo>
                    <a:cubicBezTo>
                      <a:pt x="37" y="13"/>
                      <a:pt x="40" y="11"/>
                      <a:pt x="43" y="8"/>
                    </a:cubicBezTo>
                    <a:cubicBezTo>
                      <a:pt x="44" y="7"/>
                      <a:pt x="45" y="6"/>
                      <a:pt x="46" y="6"/>
                    </a:cubicBezTo>
                    <a:cubicBezTo>
                      <a:pt x="45" y="6"/>
                      <a:pt x="44" y="8"/>
                      <a:pt x="43" y="10"/>
                    </a:cubicBezTo>
                    <a:cubicBezTo>
                      <a:pt x="41" y="12"/>
                      <a:pt x="39" y="14"/>
                      <a:pt x="37" y="16"/>
                    </a:cubicBezTo>
                    <a:cubicBezTo>
                      <a:pt x="36" y="15"/>
                      <a:pt x="35" y="15"/>
                      <a:pt x="34" y="15"/>
                    </a:cubicBezTo>
                    <a:close/>
                    <a:moveTo>
                      <a:pt x="21" y="15"/>
                    </a:moveTo>
                    <a:cubicBezTo>
                      <a:pt x="24" y="13"/>
                      <a:pt x="27" y="10"/>
                      <a:pt x="29" y="8"/>
                    </a:cubicBezTo>
                    <a:cubicBezTo>
                      <a:pt x="30" y="7"/>
                      <a:pt x="31" y="6"/>
                      <a:pt x="32" y="5"/>
                    </a:cubicBezTo>
                    <a:cubicBezTo>
                      <a:pt x="31" y="6"/>
                      <a:pt x="30" y="7"/>
                      <a:pt x="30" y="8"/>
                    </a:cubicBezTo>
                    <a:cubicBezTo>
                      <a:pt x="28" y="10"/>
                      <a:pt x="25" y="13"/>
                      <a:pt x="23" y="15"/>
                    </a:cubicBezTo>
                    <a:cubicBezTo>
                      <a:pt x="23" y="15"/>
                      <a:pt x="22" y="15"/>
                      <a:pt x="21" y="15"/>
                    </a:cubicBezTo>
                    <a:close/>
                    <a:moveTo>
                      <a:pt x="4" y="14"/>
                    </a:moveTo>
                    <a:cubicBezTo>
                      <a:pt x="8" y="12"/>
                      <a:pt x="12" y="9"/>
                      <a:pt x="16" y="6"/>
                    </a:cubicBezTo>
                    <a:cubicBezTo>
                      <a:pt x="20" y="3"/>
                      <a:pt x="14" y="9"/>
                      <a:pt x="13" y="9"/>
                    </a:cubicBezTo>
                    <a:cubicBezTo>
                      <a:pt x="11" y="11"/>
                      <a:pt x="9" y="13"/>
                      <a:pt x="8" y="15"/>
                    </a:cubicBezTo>
                    <a:cubicBezTo>
                      <a:pt x="7" y="15"/>
                      <a:pt x="5" y="14"/>
                      <a:pt x="4" y="14"/>
                    </a:cubicBezTo>
                    <a:close/>
                    <a:moveTo>
                      <a:pt x="13" y="4"/>
                    </a:moveTo>
                    <a:cubicBezTo>
                      <a:pt x="10" y="5"/>
                      <a:pt x="7" y="7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5" y="9"/>
                      <a:pt x="5" y="8"/>
                    </a:cubicBezTo>
                    <a:cubicBezTo>
                      <a:pt x="6" y="7"/>
                      <a:pt x="7" y="5"/>
                      <a:pt x="9" y="4"/>
                    </a:cubicBezTo>
                    <a:cubicBezTo>
                      <a:pt x="10" y="4"/>
                      <a:pt x="11" y="4"/>
                      <a:pt x="13" y="4"/>
                    </a:cubicBezTo>
                    <a:close/>
                    <a:moveTo>
                      <a:pt x="23" y="4"/>
                    </a:moveTo>
                    <a:cubicBezTo>
                      <a:pt x="24" y="4"/>
                      <a:pt x="25" y="4"/>
                      <a:pt x="25" y="4"/>
                    </a:cubicBezTo>
                    <a:cubicBezTo>
                      <a:pt x="24" y="4"/>
                      <a:pt x="22" y="5"/>
                      <a:pt x="21" y="6"/>
                    </a:cubicBezTo>
                    <a:cubicBezTo>
                      <a:pt x="22" y="6"/>
                      <a:pt x="22" y="5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lose/>
                    <a:moveTo>
                      <a:pt x="19" y="4"/>
                    </a:moveTo>
                    <a:cubicBezTo>
                      <a:pt x="20" y="4"/>
                      <a:pt x="21" y="4"/>
                      <a:pt x="22" y="4"/>
                    </a:cubicBezTo>
                    <a:cubicBezTo>
                      <a:pt x="18" y="6"/>
                      <a:pt x="15" y="10"/>
                      <a:pt x="11" y="13"/>
                    </a:cubicBezTo>
                    <a:cubicBezTo>
                      <a:pt x="11" y="13"/>
                      <a:pt x="8" y="15"/>
                      <a:pt x="10" y="13"/>
                    </a:cubicBezTo>
                    <a:cubicBezTo>
                      <a:pt x="11" y="12"/>
                      <a:pt x="12" y="11"/>
                      <a:pt x="14" y="10"/>
                    </a:cubicBezTo>
                    <a:cubicBezTo>
                      <a:pt x="15" y="8"/>
                      <a:pt x="17" y="6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lose/>
                    <a:moveTo>
                      <a:pt x="4" y="9"/>
                    </a:moveTo>
                    <a:cubicBezTo>
                      <a:pt x="5" y="7"/>
                      <a:pt x="9" y="2"/>
                      <a:pt x="6" y="5"/>
                    </a:cubicBezTo>
                    <a:cubicBezTo>
                      <a:pt x="5" y="7"/>
                      <a:pt x="5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lose/>
                    <a:moveTo>
                      <a:pt x="4" y="11"/>
                    </a:moveTo>
                    <a:cubicBezTo>
                      <a:pt x="5" y="10"/>
                      <a:pt x="6" y="9"/>
                      <a:pt x="7" y="8"/>
                    </a:cubicBezTo>
                    <a:cubicBezTo>
                      <a:pt x="8" y="7"/>
                      <a:pt x="10" y="6"/>
                      <a:pt x="11" y="5"/>
                    </a:cubicBezTo>
                    <a:cubicBezTo>
                      <a:pt x="12" y="4"/>
                      <a:pt x="13" y="4"/>
                      <a:pt x="11" y="6"/>
                    </a:cubicBezTo>
                    <a:cubicBezTo>
                      <a:pt x="9" y="9"/>
                      <a:pt x="6" y="11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lose/>
                    <a:moveTo>
                      <a:pt x="14" y="4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6" y="4"/>
                      <a:pt x="18" y="4"/>
                    </a:cubicBezTo>
                    <a:cubicBezTo>
                      <a:pt x="13" y="7"/>
                      <a:pt x="9" y="11"/>
                      <a:pt x="5" y="13"/>
                    </a:cubicBezTo>
                    <a:cubicBezTo>
                      <a:pt x="8" y="11"/>
                      <a:pt x="11" y="7"/>
                      <a:pt x="14" y="4"/>
                    </a:cubicBezTo>
                    <a:close/>
                    <a:moveTo>
                      <a:pt x="4" y="7"/>
                    </a:moveTo>
                    <a:cubicBezTo>
                      <a:pt x="4" y="6"/>
                      <a:pt x="3" y="5"/>
                      <a:pt x="3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6" y="5"/>
                      <a:pt x="4" y="6"/>
                      <a:pt x="4" y="7"/>
                    </a:cubicBezTo>
                    <a:close/>
                    <a:moveTo>
                      <a:pt x="17" y="9"/>
                    </a:moveTo>
                    <a:cubicBezTo>
                      <a:pt x="17" y="8"/>
                      <a:pt x="18" y="8"/>
                      <a:pt x="19" y="7"/>
                    </a:cubicBezTo>
                    <a:cubicBezTo>
                      <a:pt x="19" y="7"/>
                      <a:pt x="22" y="3"/>
                      <a:pt x="21" y="5"/>
                    </a:cubicBezTo>
                    <a:cubicBezTo>
                      <a:pt x="19" y="8"/>
                      <a:pt x="17" y="11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ubicBezTo>
                      <a:pt x="13" y="15"/>
                      <a:pt x="11" y="15"/>
                      <a:pt x="10" y="15"/>
                    </a:cubicBezTo>
                    <a:cubicBezTo>
                      <a:pt x="12" y="13"/>
                      <a:pt x="14" y="11"/>
                      <a:pt x="17" y="9"/>
                    </a:cubicBezTo>
                    <a:close/>
                    <a:moveTo>
                      <a:pt x="15" y="15"/>
                    </a:moveTo>
                    <a:cubicBezTo>
                      <a:pt x="18" y="11"/>
                      <a:pt x="20" y="8"/>
                      <a:pt x="24" y="5"/>
                    </a:cubicBezTo>
                    <a:cubicBezTo>
                      <a:pt x="25" y="4"/>
                      <a:pt x="25" y="4"/>
                      <a:pt x="23" y="6"/>
                    </a:cubicBezTo>
                    <a:cubicBezTo>
                      <a:pt x="22" y="7"/>
                      <a:pt x="21" y="8"/>
                      <a:pt x="20" y="9"/>
                    </a:cubicBezTo>
                    <a:cubicBezTo>
                      <a:pt x="19" y="11"/>
                      <a:pt x="18" y="13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5" y="15"/>
                      <a:pt x="14" y="15"/>
                    </a:cubicBezTo>
                    <a:cubicBezTo>
                      <a:pt x="15" y="15"/>
                      <a:pt x="15" y="15"/>
                      <a:pt x="15" y="15"/>
                    </a:cubicBezTo>
                    <a:close/>
                    <a:moveTo>
                      <a:pt x="20" y="15"/>
                    </a:moveTo>
                    <a:cubicBezTo>
                      <a:pt x="19" y="15"/>
                      <a:pt x="18" y="15"/>
                      <a:pt x="18" y="15"/>
                    </a:cubicBezTo>
                    <a:cubicBezTo>
                      <a:pt x="21" y="13"/>
                      <a:pt x="24" y="10"/>
                      <a:pt x="26" y="7"/>
                    </a:cubicBezTo>
                    <a:cubicBezTo>
                      <a:pt x="31" y="2"/>
                      <a:pt x="26" y="7"/>
                      <a:pt x="25" y="8"/>
                    </a:cubicBezTo>
                    <a:cubicBezTo>
                      <a:pt x="23" y="10"/>
                      <a:pt x="22" y="12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lose/>
                    <a:moveTo>
                      <a:pt x="29" y="15"/>
                    </a:moveTo>
                    <a:cubicBezTo>
                      <a:pt x="28" y="15"/>
                      <a:pt x="27" y="15"/>
                      <a:pt x="25" y="15"/>
                    </a:cubicBezTo>
                    <a:cubicBezTo>
                      <a:pt x="28" y="14"/>
                      <a:pt x="30" y="11"/>
                      <a:pt x="33" y="9"/>
                    </a:cubicBezTo>
                    <a:cubicBezTo>
                      <a:pt x="34" y="8"/>
                      <a:pt x="35" y="7"/>
                      <a:pt x="36" y="6"/>
                    </a:cubicBezTo>
                    <a:cubicBezTo>
                      <a:pt x="38" y="4"/>
                      <a:pt x="36" y="7"/>
                      <a:pt x="36" y="7"/>
                    </a:cubicBezTo>
                    <a:cubicBezTo>
                      <a:pt x="34" y="10"/>
                      <a:pt x="32" y="12"/>
                      <a:pt x="30" y="15"/>
                    </a:cubicBezTo>
                    <a:cubicBezTo>
                      <a:pt x="30" y="15"/>
                      <a:pt x="30" y="15"/>
                      <a:pt x="29" y="15"/>
                    </a:cubicBezTo>
                    <a:close/>
                    <a:moveTo>
                      <a:pt x="33" y="15"/>
                    </a:move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15"/>
                      <a:pt x="31" y="15"/>
                      <a:pt x="30" y="15"/>
                    </a:cubicBezTo>
                    <a:cubicBezTo>
                      <a:pt x="34" y="12"/>
                      <a:pt x="37" y="9"/>
                      <a:pt x="41" y="6"/>
                    </a:cubicBezTo>
                    <a:cubicBezTo>
                      <a:pt x="44" y="4"/>
                      <a:pt x="40" y="8"/>
                      <a:pt x="39" y="8"/>
                    </a:cubicBezTo>
                    <a:cubicBezTo>
                      <a:pt x="38" y="11"/>
                      <a:pt x="36" y="13"/>
                      <a:pt x="33" y="15"/>
                    </a:cubicBezTo>
                    <a:close/>
                    <a:moveTo>
                      <a:pt x="62" y="5"/>
                    </a:moveTo>
                    <a:cubicBezTo>
                      <a:pt x="59" y="8"/>
                      <a:pt x="55" y="12"/>
                      <a:pt x="52" y="15"/>
                    </a:cubicBezTo>
                    <a:cubicBezTo>
                      <a:pt x="55" y="12"/>
                      <a:pt x="58" y="9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2" y="5"/>
                      <a:pt x="64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3" y="8"/>
                      <a:pt x="61" y="10"/>
                      <a:pt x="59" y="13"/>
                    </a:cubicBezTo>
                    <a:cubicBezTo>
                      <a:pt x="59" y="12"/>
                      <a:pt x="59" y="12"/>
                      <a:pt x="60" y="12"/>
                    </a:cubicBezTo>
                    <a:cubicBezTo>
                      <a:pt x="61" y="10"/>
                      <a:pt x="62" y="8"/>
                      <a:pt x="63" y="6"/>
                    </a:cubicBezTo>
                    <a:cubicBezTo>
                      <a:pt x="63" y="5"/>
                      <a:pt x="62" y="5"/>
                      <a:pt x="62" y="5"/>
                    </a:cubicBezTo>
                    <a:close/>
                    <a:moveTo>
                      <a:pt x="55" y="4"/>
                    </a:moveTo>
                    <a:cubicBezTo>
                      <a:pt x="53" y="6"/>
                      <a:pt x="51" y="7"/>
                      <a:pt x="50" y="9"/>
                    </a:cubicBezTo>
                    <a:cubicBezTo>
                      <a:pt x="49" y="10"/>
                      <a:pt x="49" y="10"/>
                      <a:pt x="48" y="11"/>
                    </a:cubicBezTo>
                    <a:cubicBezTo>
                      <a:pt x="50" y="9"/>
                      <a:pt x="51" y="7"/>
                      <a:pt x="51" y="4"/>
                    </a:cubicBezTo>
                    <a:cubicBezTo>
                      <a:pt x="52" y="4"/>
                      <a:pt x="51" y="4"/>
                      <a:pt x="51" y="4"/>
                    </a:cubicBezTo>
                    <a:cubicBezTo>
                      <a:pt x="54" y="4"/>
                      <a:pt x="57" y="4"/>
                      <a:pt x="59" y="5"/>
                    </a:cubicBezTo>
                    <a:cubicBezTo>
                      <a:pt x="56" y="7"/>
                      <a:pt x="53" y="10"/>
                      <a:pt x="50" y="13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3" y="9"/>
                      <a:pt x="54" y="7"/>
                      <a:pt x="56" y="5"/>
                    </a:cubicBezTo>
                    <a:cubicBezTo>
                      <a:pt x="56" y="5"/>
                      <a:pt x="56" y="4"/>
                      <a:pt x="55" y="4"/>
                    </a:cubicBezTo>
                    <a:close/>
                    <a:moveTo>
                      <a:pt x="51" y="8"/>
                    </a:moveTo>
                    <a:cubicBezTo>
                      <a:pt x="52" y="7"/>
                      <a:pt x="53" y="7"/>
                      <a:pt x="54" y="6"/>
                    </a:cubicBezTo>
                    <a:cubicBezTo>
                      <a:pt x="54" y="6"/>
                      <a:pt x="53" y="8"/>
                      <a:pt x="52" y="8"/>
                    </a:cubicBezTo>
                    <a:cubicBezTo>
                      <a:pt x="51" y="11"/>
                      <a:pt x="49" y="13"/>
                      <a:pt x="48" y="15"/>
                    </a:cubicBezTo>
                    <a:cubicBezTo>
                      <a:pt x="48" y="15"/>
                      <a:pt x="48" y="16"/>
                      <a:pt x="48" y="16"/>
                    </a:cubicBezTo>
                    <a:cubicBezTo>
                      <a:pt x="51" y="13"/>
                      <a:pt x="54" y="9"/>
                      <a:pt x="58" y="7"/>
                    </a:cubicBezTo>
                    <a:cubicBezTo>
                      <a:pt x="59" y="5"/>
                      <a:pt x="59" y="5"/>
                      <a:pt x="58" y="7"/>
                    </a:cubicBezTo>
                    <a:cubicBezTo>
                      <a:pt x="57" y="8"/>
                      <a:pt x="56" y="10"/>
                      <a:pt x="55" y="11"/>
                    </a:cubicBezTo>
                    <a:cubicBezTo>
                      <a:pt x="54" y="12"/>
                      <a:pt x="52" y="14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8" y="16"/>
                      <a:pt x="46" y="16"/>
                      <a:pt x="44" y="16"/>
                    </a:cubicBezTo>
                    <a:cubicBezTo>
                      <a:pt x="46" y="14"/>
                      <a:pt x="49" y="11"/>
                      <a:pt x="51" y="8"/>
                    </a:cubicBezTo>
                    <a:close/>
                    <a:moveTo>
                      <a:pt x="59" y="9"/>
                    </a:moveTo>
                    <a:cubicBezTo>
                      <a:pt x="60" y="8"/>
                      <a:pt x="61" y="7"/>
                      <a:pt x="61" y="7"/>
                    </a:cubicBezTo>
                    <a:cubicBezTo>
                      <a:pt x="61" y="8"/>
                      <a:pt x="61" y="9"/>
                      <a:pt x="60" y="10"/>
                    </a:cubicBezTo>
                    <a:cubicBezTo>
                      <a:pt x="59" y="12"/>
                      <a:pt x="57" y="14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4" y="16"/>
                      <a:pt x="52" y="16"/>
                      <a:pt x="51" y="16"/>
                    </a:cubicBezTo>
                    <a:cubicBezTo>
                      <a:pt x="54" y="14"/>
                      <a:pt x="57" y="11"/>
                      <a:pt x="59" y="9"/>
                    </a:cubicBezTo>
                    <a:close/>
                    <a:moveTo>
                      <a:pt x="63" y="9"/>
                    </a:moveTo>
                    <a:cubicBezTo>
                      <a:pt x="64" y="8"/>
                      <a:pt x="66" y="5"/>
                      <a:pt x="65" y="8"/>
                    </a:cubicBezTo>
                    <a:cubicBezTo>
                      <a:pt x="63" y="11"/>
                      <a:pt x="62" y="13"/>
                      <a:pt x="60" y="16"/>
                    </a:cubicBezTo>
                    <a:cubicBezTo>
                      <a:pt x="59" y="16"/>
                      <a:pt x="60" y="16"/>
                      <a:pt x="60" y="16"/>
                    </a:cubicBezTo>
                    <a:cubicBezTo>
                      <a:pt x="61" y="15"/>
                      <a:pt x="61" y="15"/>
                      <a:pt x="62" y="14"/>
                    </a:cubicBezTo>
                    <a:cubicBezTo>
                      <a:pt x="64" y="13"/>
                      <a:pt x="67" y="11"/>
                      <a:pt x="63" y="16"/>
                    </a:cubicBezTo>
                    <a:cubicBezTo>
                      <a:pt x="63" y="16"/>
                      <a:pt x="63" y="16"/>
                      <a:pt x="63" y="16"/>
                    </a:cubicBezTo>
                    <a:cubicBezTo>
                      <a:pt x="64" y="16"/>
                      <a:pt x="65" y="16"/>
                      <a:pt x="66" y="16"/>
                    </a:cubicBezTo>
                    <a:cubicBezTo>
                      <a:pt x="67" y="16"/>
                      <a:pt x="67" y="15"/>
                      <a:pt x="66" y="15"/>
                    </a:cubicBezTo>
                    <a:cubicBezTo>
                      <a:pt x="66" y="15"/>
                      <a:pt x="64" y="16"/>
                      <a:pt x="65" y="15"/>
                    </a:cubicBezTo>
                    <a:cubicBezTo>
                      <a:pt x="66" y="14"/>
                      <a:pt x="66" y="12"/>
                      <a:pt x="67" y="11"/>
                    </a:cubicBezTo>
                    <a:cubicBezTo>
                      <a:pt x="67" y="10"/>
                      <a:pt x="67" y="10"/>
                      <a:pt x="66" y="10"/>
                    </a:cubicBezTo>
                    <a:cubicBezTo>
                      <a:pt x="65" y="11"/>
                      <a:pt x="65" y="11"/>
                      <a:pt x="64" y="12"/>
                    </a:cubicBezTo>
                    <a:cubicBezTo>
                      <a:pt x="63" y="12"/>
                      <a:pt x="60" y="17"/>
                      <a:pt x="62" y="14"/>
                    </a:cubicBezTo>
                    <a:cubicBezTo>
                      <a:pt x="64" y="11"/>
                      <a:pt x="65" y="9"/>
                      <a:pt x="66" y="6"/>
                    </a:cubicBezTo>
                    <a:cubicBezTo>
                      <a:pt x="67" y="6"/>
                      <a:pt x="66" y="6"/>
                      <a:pt x="66" y="5"/>
                    </a:cubicBezTo>
                    <a:cubicBezTo>
                      <a:pt x="67" y="5"/>
                      <a:pt x="67" y="6"/>
                      <a:pt x="67" y="6"/>
                    </a:cubicBezTo>
                    <a:cubicBezTo>
                      <a:pt x="67" y="9"/>
                      <a:pt x="67" y="13"/>
                      <a:pt x="67" y="16"/>
                    </a:cubicBezTo>
                    <a:cubicBezTo>
                      <a:pt x="63" y="16"/>
                      <a:pt x="59" y="16"/>
                      <a:pt x="56" y="16"/>
                    </a:cubicBezTo>
                    <a:cubicBezTo>
                      <a:pt x="59" y="14"/>
                      <a:pt x="61" y="12"/>
                      <a:pt x="63" y="9"/>
                    </a:cubicBezTo>
                    <a:close/>
                    <a:moveTo>
                      <a:pt x="37" y="4"/>
                    </a:moveTo>
                    <a:cubicBezTo>
                      <a:pt x="42" y="4"/>
                      <a:pt x="46" y="4"/>
                      <a:pt x="51" y="4"/>
                    </a:cubicBezTo>
                    <a:cubicBezTo>
                      <a:pt x="49" y="5"/>
                      <a:pt x="47" y="7"/>
                      <a:pt x="45" y="8"/>
                    </a:cubicBezTo>
                    <a:cubicBezTo>
                      <a:pt x="46" y="7"/>
                      <a:pt x="47" y="6"/>
                      <a:pt x="48" y="5"/>
                    </a:cubicBezTo>
                    <a:cubicBezTo>
                      <a:pt x="48" y="5"/>
                      <a:pt x="47" y="4"/>
                      <a:pt x="47" y="4"/>
                    </a:cubicBezTo>
                    <a:cubicBezTo>
                      <a:pt x="43" y="6"/>
                      <a:pt x="40" y="9"/>
                      <a:pt x="37" y="12"/>
                    </a:cubicBezTo>
                    <a:cubicBezTo>
                      <a:pt x="38" y="12"/>
                      <a:pt x="38" y="12"/>
                      <a:pt x="38" y="11"/>
                    </a:cubicBezTo>
                    <a:cubicBezTo>
                      <a:pt x="40" y="9"/>
                      <a:pt x="42" y="7"/>
                      <a:pt x="44" y="4"/>
                    </a:cubicBezTo>
                    <a:cubicBezTo>
                      <a:pt x="44" y="4"/>
                      <a:pt x="44" y="4"/>
                      <a:pt x="43" y="4"/>
                    </a:cubicBezTo>
                    <a:cubicBezTo>
                      <a:pt x="39" y="6"/>
                      <a:pt x="37" y="9"/>
                      <a:pt x="34" y="12"/>
                    </a:cubicBezTo>
                    <a:cubicBezTo>
                      <a:pt x="33" y="12"/>
                      <a:pt x="30" y="16"/>
                      <a:pt x="32" y="13"/>
                    </a:cubicBezTo>
                    <a:cubicBezTo>
                      <a:pt x="34" y="10"/>
                      <a:pt x="36" y="7"/>
                      <a:pt x="38" y="5"/>
                    </a:cubicBezTo>
                    <a:cubicBezTo>
                      <a:pt x="39" y="5"/>
                      <a:pt x="38" y="4"/>
                      <a:pt x="38" y="4"/>
                    </a:cubicBezTo>
                    <a:cubicBezTo>
                      <a:pt x="35" y="6"/>
                      <a:pt x="32" y="9"/>
                      <a:pt x="30" y="11"/>
                    </a:cubicBezTo>
                    <a:cubicBezTo>
                      <a:pt x="29" y="12"/>
                      <a:pt x="23" y="16"/>
                      <a:pt x="26" y="13"/>
                    </a:cubicBezTo>
                    <a:cubicBezTo>
                      <a:pt x="29" y="10"/>
                      <a:pt x="31" y="7"/>
                      <a:pt x="33" y="4"/>
                    </a:cubicBezTo>
                    <a:cubicBezTo>
                      <a:pt x="34" y="4"/>
                      <a:pt x="33" y="4"/>
                      <a:pt x="33" y="4"/>
                    </a:cubicBezTo>
                    <a:cubicBezTo>
                      <a:pt x="30" y="6"/>
                      <a:pt x="27" y="8"/>
                      <a:pt x="25" y="11"/>
                    </a:cubicBezTo>
                    <a:cubicBezTo>
                      <a:pt x="24" y="12"/>
                      <a:pt x="23" y="12"/>
                      <a:pt x="23" y="13"/>
                    </a:cubicBezTo>
                    <a:cubicBezTo>
                      <a:pt x="20" y="15"/>
                      <a:pt x="24" y="11"/>
                      <a:pt x="25" y="10"/>
                    </a:cubicBezTo>
                    <a:cubicBezTo>
                      <a:pt x="26" y="8"/>
                      <a:pt x="28" y="6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6" y="6"/>
                      <a:pt x="24" y="9"/>
                      <a:pt x="21" y="11"/>
                    </a:cubicBezTo>
                    <a:cubicBezTo>
                      <a:pt x="20" y="12"/>
                      <a:pt x="19" y="13"/>
                      <a:pt x="18" y="14"/>
                    </a:cubicBezTo>
                    <a:cubicBezTo>
                      <a:pt x="18" y="13"/>
                      <a:pt x="19" y="12"/>
                      <a:pt x="20" y="11"/>
                    </a:cubicBezTo>
                    <a:cubicBezTo>
                      <a:pt x="22" y="8"/>
                      <a:pt x="24" y="6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0" y="4"/>
                      <a:pt x="33" y="4"/>
                      <a:pt x="37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0" name="Freeform 165"/>
              <p:cNvSpPr>
                <a:spLocks noEditPoints="1"/>
              </p:cNvSpPr>
              <p:nvPr/>
            </p:nvSpPr>
            <p:spPr bwMode="auto">
              <a:xfrm>
                <a:off x="2482635" y="1255324"/>
                <a:ext cx="34422" cy="33602"/>
              </a:xfrm>
              <a:custGeom>
                <a:avLst/>
                <a:gdLst>
                  <a:gd name="T0" fmla="*/ 10 w 18"/>
                  <a:gd name="T1" fmla="*/ 17 h 17"/>
                  <a:gd name="T2" fmla="*/ 17 w 18"/>
                  <a:gd name="T3" fmla="*/ 7 h 17"/>
                  <a:gd name="T4" fmla="*/ 8 w 18"/>
                  <a:gd name="T5" fmla="*/ 1 h 17"/>
                  <a:gd name="T6" fmla="*/ 8 w 18"/>
                  <a:gd name="T7" fmla="*/ 1 h 17"/>
                  <a:gd name="T8" fmla="*/ 0 w 18"/>
                  <a:gd name="T9" fmla="*/ 9 h 17"/>
                  <a:gd name="T10" fmla="*/ 10 w 18"/>
                  <a:gd name="T11" fmla="*/ 17 h 17"/>
                  <a:gd name="T12" fmla="*/ 10 w 18"/>
                  <a:gd name="T13" fmla="*/ 14 h 17"/>
                  <a:gd name="T14" fmla="*/ 3 w 18"/>
                  <a:gd name="T15" fmla="*/ 9 h 17"/>
                  <a:gd name="T16" fmla="*/ 4 w 18"/>
                  <a:gd name="T17" fmla="*/ 9 h 17"/>
                  <a:gd name="T18" fmla="*/ 10 w 18"/>
                  <a:gd name="T19" fmla="*/ 6 h 17"/>
                  <a:gd name="T20" fmla="*/ 5 w 18"/>
                  <a:gd name="T21" fmla="*/ 11 h 17"/>
                  <a:gd name="T22" fmla="*/ 5 w 18"/>
                  <a:gd name="T23" fmla="*/ 11 h 17"/>
                  <a:gd name="T24" fmla="*/ 11 w 18"/>
                  <a:gd name="T25" fmla="*/ 8 h 17"/>
                  <a:gd name="T26" fmla="*/ 7 w 18"/>
                  <a:gd name="T27" fmla="*/ 12 h 17"/>
                  <a:gd name="T28" fmla="*/ 7 w 18"/>
                  <a:gd name="T29" fmla="*/ 13 h 17"/>
                  <a:gd name="T30" fmla="*/ 13 w 18"/>
                  <a:gd name="T31" fmla="*/ 10 h 17"/>
                  <a:gd name="T32" fmla="*/ 11 w 18"/>
                  <a:gd name="T33" fmla="*/ 13 h 17"/>
                  <a:gd name="T34" fmla="*/ 11 w 18"/>
                  <a:gd name="T35" fmla="*/ 13 h 17"/>
                  <a:gd name="T36" fmla="*/ 10 w 18"/>
                  <a:gd name="T37" fmla="*/ 14 h 17"/>
                  <a:gd name="T38" fmla="*/ 12 w 18"/>
                  <a:gd name="T39" fmla="*/ 13 h 17"/>
                  <a:gd name="T40" fmla="*/ 14 w 18"/>
                  <a:gd name="T41" fmla="*/ 10 h 17"/>
                  <a:gd name="T42" fmla="*/ 13 w 18"/>
                  <a:gd name="T43" fmla="*/ 9 h 17"/>
                  <a:gd name="T44" fmla="*/ 8 w 18"/>
                  <a:gd name="T45" fmla="*/ 12 h 17"/>
                  <a:gd name="T46" fmla="*/ 12 w 18"/>
                  <a:gd name="T47" fmla="*/ 7 h 17"/>
                  <a:gd name="T48" fmla="*/ 12 w 18"/>
                  <a:gd name="T49" fmla="*/ 6 h 17"/>
                  <a:gd name="T50" fmla="*/ 7 w 18"/>
                  <a:gd name="T51" fmla="*/ 9 h 17"/>
                  <a:gd name="T52" fmla="*/ 11 w 18"/>
                  <a:gd name="T53" fmla="*/ 5 h 17"/>
                  <a:gd name="T54" fmla="*/ 11 w 18"/>
                  <a:gd name="T55" fmla="*/ 5 h 17"/>
                  <a:gd name="T56" fmla="*/ 6 w 18"/>
                  <a:gd name="T57" fmla="*/ 7 h 17"/>
                  <a:gd name="T58" fmla="*/ 10 w 18"/>
                  <a:gd name="T59" fmla="*/ 4 h 17"/>
                  <a:gd name="T60" fmla="*/ 12 w 18"/>
                  <a:gd name="T61" fmla="*/ 13 h 17"/>
                  <a:gd name="T62" fmla="*/ 7 w 18"/>
                  <a:gd name="T63" fmla="*/ 4 h 17"/>
                  <a:gd name="T64" fmla="*/ 4 w 18"/>
                  <a:gd name="T65" fmla="*/ 5 h 17"/>
                  <a:gd name="T66" fmla="*/ 7 w 18"/>
                  <a:gd name="T67" fmla="*/ 4 h 17"/>
                  <a:gd name="T68" fmla="*/ 4 w 18"/>
                  <a:gd name="T69" fmla="*/ 5 h 17"/>
                  <a:gd name="T70" fmla="*/ 5 w 18"/>
                  <a:gd name="T71" fmla="*/ 6 h 17"/>
                  <a:gd name="T72" fmla="*/ 9 w 18"/>
                  <a:gd name="T73" fmla="*/ 4 h 17"/>
                  <a:gd name="T74" fmla="*/ 3 w 18"/>
                  <a:gd name="T75" fmla="*/ 8 h 17"/>
                  <a:gd name="T76" fmla="*/ 3 w 18"/>
                  <a:gd name="T77" fmla="*/ 9 h 17"/>
                  <a:gd name="T78" fmla="*/ 4 w 18"/>
                  <a:gd name="T79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7">
                    <a:moveTo>
                      <a:pt x="10" y="17"/>
                    </a:moveTo>
                    <a:cubicBezTo>
                      <a:pt x="15" y="16"/>
                      <a:pt x="18" y="12"/>
                      <a:pt x="17" y="7"/>
                    </a:cubicBezTo>
                    <a:cubicBezTo>
                      <a:pt x="16" y="3"/>
                      <a:pt x="12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" y="1"/>
                      <a:pt x="0" y="4"/>
                      <a:pt x="0" y="9"/>
                    </a:cubicBezTo>
                    <a:cubicBezTo>
                      <a:pt x="1" y="14"/>
                      <a:pt x="6" y="17"/>
                      <a:pt x="10" y="17"/>
                    </a:cubicBezTo>
                    <a:close/>
                    <a:moveTo>
                      <a:pt x="10" y="14"/>
                    </a:moveTo>
                    <a:cubicBezTo>
                      <a:pt x="7" y="14"/>
                      <a:pt x="4" y="12"/>
                      <a:pt x="3" y="9"/>
                    </a:cubicBezTo>
                    <a:cubicBezTo>
                      <a:pt x="3" y="9"/>
                      <a:pt x="3" y="9"/>
                      <a:pt x="4" y="9"/>
                    </a:cubicBezTo>
                    <a:cubicBezTo>
                      <a:pt x="6" y="8"/>
                      <a:pt x="8" y="7"/>
                      <a:pt x="10" y="6"/>
                    </a:cubicBezTo>
                    <a:cubicBezTo>
                      <a:pt x="8" y="8"/>
                      <a:pt x="6" y="9"/>
                      <a:pt x="5" y="11"/>
                    </a:cubicBezTo>
                    <a:cubicBezTo>
                      <a:pt x="4" y="11"/>
                      <a:pt x="5" y="12"/>
                      <a:pt x="5" y="11"/>
                    </a:cubicBezTo>
                    <a:cubicBezTo>
                      <a:pt x="7" y="10"/>
                      <a:pt x="9" y="9"/>
                      <a:pt x="11" y="8"/>
                    </a:cubicBezTo>
                    <a:cubicBezTo>
                      <a:pt x="10" y="9"/>
                      <a:pt x="8" y="11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9" y="12"/>
                      <a:pt x="11" y="11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0" y="14"/>
                      <a:pt x="10" y="14"/>
                    </a:cubicBezTo>
                    <a:close/>
                    <a:moveTo>
                      <a:pt x="12" y="13"/>
                    </a:moveTo>
                    <a:cubicBezTo>
                      <a:pt x="12" y="12"/>
                      <a:pt x="13" y="11"/>
                      <a:pt x="14" y="10"/>
                    </a:cubicBezTo>
                    <a:cubicBezTo>
                      <a:pt x="14" y="10"/>
                      <a:pt x="14" y="9"/>
                      <a:pt x="13" y="9"/>
                    </a:cubicBezTo>
                    <a:cubicBezTo>
                      <a:pt x="12" y="10"/>
                      <a:pt x="10" y="11"/>
                      <a:pt x="8" y="12"/>
                    </a:cubicBezTo>
                    <a:cubicBezTo>
                      <a:pt x="10" y="10"/>
                      <a:pt x="11" y="9"/>
                      <a:pt x="12" y="7"/>
                    </a:cubicBezTo>
                    <a:cubicBezTo>
                      <a:pt x="13" y="7"/>
                      <a:pt x="12" y="6"/>
                      <a:pt x="12" y="6"/>
                    </a:cubicBezTo>
                    <a:cubicBezTo>
                      <a:pt x="10" y="7"/>
                      <a:pt x="9" y="8"/>
                      <a:pt x="7" y="9"/>
                    </a:cubicBezTo>
                    <a:cubicBezTo>
                      <a:pt x="9" y="8"/>
                      <a:pt x="10" y="7"/>
                      <a:pt x="11" y="5"/>
                    </a:cubicBezTo>
                    <a:cubicBezTo>
                      <a:pt x="12" y="5"/>
                      <a:pt x="11" y="4"/>
                      <a:pt x="11" y="5"/>
                    </a:cubicBezTo>
                    <a:cubicBezTo>
                      <a:pt x="9" y="5"/>
                      <a:pt x="8" y="6"/>
                      <a:pt x="6" y="7"/>
                    </a:cubicBezTo>
                    <a:cubicBezTo>
                      <a:pt x="7" y="6"/>
                      <a:pt x="9" y="5"/>
                      <a:pt x="10" y="4"/>
                    </a:cubicBezTo>
                    <a:cubicBezTo>
                      <a:pt x="15" y="4"/>
                      <a:pt x="16" y="11"/>
                      <a:pt x="12" y="13"/>
                    </a:cubicBezTo>
                    <a:close/>
                    <a:moveTo>
                      <a:pt x="7" y="4"/>
                    </a:move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6" y="4"/>
                      <a:pt x="7" y="4"/>
                    </a:cubicBezTo>
                    <a:close/>
                    <a:moveTo>
                      <a:pt x="4" y="5"/>
                    </a:moveTo>
                    <a:cubicBezTo>
                      <a:pt x="4" y="6"/>
                      <a:pt x="4" y="6"/>
                      <a:pt x="5" y="6"/>
                    </a:cubicBezTo>
                    <a:cubicBezTo>
                      <a:pt x="6" y="5"/>
                      <a:pt x="7" y="4"/>
                      <a:pt x="9" y="4"/>
                    </a:cubicBezTo>
                    <a:cubicBezTo>
                      <a:pt x="7" y="5"/>
                      <a:pt x="5" y="7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3" y="6"/>
                      <a:pt x="4" y="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1" name="Freeform 182"/>
              <p:cNvSpPr>
                <a:spLocks noEditPoints="1"/>
              </p:cNvSpPr>
              <p:nvPr/>
            </p:nvSpPr>
            <p:spPr bwMode="auto">
              <a:xfrm>
                <a:off x="2935644" y="1271771"/>
                <a:ext cx="104904" cy="97528"/>
              </a:xfrm>
              <a:custGeom>
                <a:avLst/>
                <a:gdLst>
                  <a:gd name="T0" fmla="*/ 43 w 54"/>
                  <a:gd name="T1" fmla="*/ 0 h 50"/>
                  <a:gd name="T2" fmla="*/ 13 w 54"/>
                  <a:gd name="T3" fmla="*/ 1 h 50"/>
                  <a:gd name="T4" fmla="*/ 12 w 54"/>
                  <a:gd name="T5" fmla="*/ 0 h 50"/>
                  <a:gd name="T6" fmla="*/ 16 w 54"/>
                  <a:gd name="T7" fmla="*/ 26 h 50"/>
                  <a:gd name="T8" fmla="*/ 11 w 54"/>
                  <a:gd name="T9" fmla="*/ 49 h 50"/>
                  <a:gd name="T10" fmla="*/ 40 w 54"/>
                  <a:gd name="T11" fmla="*/ 49 h 50"/>
                  <a:gd name="T12" fmla="*/ 52 w 54"/>
                  <a:gd name="T13" fmla="*/ 38 h 50"/>
                  <a:gd name="T14" fmla="*/ 53 w 54"/>
                  <a:gd name="T15" fmla="*/ 11 h 50"/>
                  <a:gd name="T16" fmla="*/ 39 w 54"/>
                  <a:gd name="T17" fmla="*/ 44 h 50"/>
                  <a:gd name="T18" fmla="*/ 37 w 54"/>
                  <a:gd name="T19" fmla="*/ 42 h 50"/>
                  <a:gd name="T20" fmla="*/ 35 w 54"/>
                  <a:gd name="T21" fmla="*/ 39 h 50"/>
                  <a:gd name="T22" fmla="*/ 33 w 54"/>
                  <a:gd name="T23" fmla="*/ 37 h 50"/>
                  <a:gd name="T24" fmla="*/ 33 w 54"/>
                  <a:gd name="T25" fmla="*/ 37 h 50"/>
                  <a:gd name="T26" fmla="*/ 32 w 54"/>
                  <a:gd name="T27" fmla="*/ 36 h 50"/>
                  <a:gd name="T28" fmla="*/ 36 w 54"/>
                  <a:gd name="T29" fmla="*/ 26 h 50"/>
                  <a:gd name="T30" fmla="*/ 44 w 54"/>
                  <a:gd name="T31" fmla="*/ 41 h 50"/>
                  <a:gd name="T32" fmla="*/ 40 w 54"/>
                  <a:gd name="T33" fmla="*/ 41 h 50"/>
                  <a:gd name="T34" fmla="*/ 43 w 54"/>
                  <a:gd name="T35" fmla="*/ 33 h 50"/>
                  <a:gd name="T36" fmla="*/ 41 w 54"/>
                  <a:gd name="T37" fmla="*/ 30 h 50"/>
                  <a:gd name="T38" fmla="*/ 44 w 54"/>
                  <a:gd name="T39" fmla="*/ 41 h 50"/>
                  <a:gd name="T40" fmla="*/ 38 w 54"/>
                  <a:gd name="T41" fmla="*/ 27 h 50"/>
                  <a:gd name="T42" fmla="*/ 37 w 54"/>
                  <a:gd name="T43" fmla="*/ 25 h 50"/>
                  <a:gd name="T44" fmla="*/ 36 w 54"/>
                  <a:gd name="T45" fmla="*/ 25 h 50"/>
                  <a:gd name="T46" fmla="*/ 36 w 54"/>
                  <a:gd name="T47" fmla="*/ 23 h 50"/>
                  <a:gd name="T48" fmla="*/ 37 w 54"/>
                  <a:gd name="T49" fmla="*/ 17 h 50"/>
                  <a:gd name="T50" fmla="*/ 28 w 54"/>
                  <a:gd name="T51" fmla="*/ 26 h 50"/>
                  <a:gd name="T52" fmla="*/ 14 w 54"/>
                  <a:gd name="T53" fmla="*/ 32 h 50"/>
                  <a:gd name="T54" fmla="*/ 22 w 54"/>
                  <a:gd name="T55" fmla="*/ 26 h 50"/>
                  <a:gd name="T56" fmla="*/ 19 w 54"/>
                  <a:gd name="T57" fmla="*/ 16 h 50"/>
                  <a:gd name="T58" fmla="*/ 18 w 54"/>
                  <a:gd name="T59" fmla="*/ 12 h 50"/>
                  <a:gd name="T60" fmla="*/ 14 w 54"/>
                  <a:gd name="T61" fmla="*/ 8 h 50"/>
                  <a:gd name="T62" fmla="*/ 10 w 54"/>
                  <a:gd name="T63" fmla="*/ 15 h 50"/>
                  <a:gd name="T64" fmla="*/ 10 w 54"/>
                  <a:gd name="T65" fmla="*/ 8 h 50"/>
                  <a:gd name="T66" fmla="*/ 12 w 54"/>
                  <a:gd name="T67" fmla="*/ 4 h 50"/>
                  <a:gd name="T68" fmla="*/ 16 w 54"/>
                  <a:gd name="T69" fmla="*/ 10 h 50"/>
                  <a:gd name="T70" fmla="*/ 15 w 54"/>
                  <a:gd name="T71" fmla="*/ 7 h 50"/>
                  <a:gd name="T72" fmla="*/ 11 w 54"/>
                  <a:gd name="T73" fmla="*/ 15 h 50"/>
                  <a:gd name="T74" fmla="*/ 20 w 54"/>
                  <a:gd name="T75" fmla="*/ 14 h 50"/>
                  <a:gd name="T76" fmla="*/ 22 w 54"/>
                  <a:gd name="T77" fmla="*/ 15 h 50"/>
                  <a:gd name="T78" fmla="*/ 22 w 54"/>
                  <a:gd name="T79" fmla="*/ 16 h 50"/>
                  <a:gd name="T80" fmla="*/ 22 w 54"/>
                  <a:gd name="T81" fmla="*/ 16 h 50"/>
                  <a:gd name="T82" fmla="*/ 43 w 54"/>
                  <a:gd name="T83" fmla="*/ 4 h 50"/>
                  <a:gd name="T84" fmla="*/ 22 w 54"/>
                  <a:gd name="T85" fmla="*/ 22 h 50"/>
                  <a:gd name="T86" fmla="*/ 26 w 54"/>
                  <a:gd name="T87" fmla="*/ 18 h 50"/>
                  <a:gd name="T88" fmla="*/ 19 w 54"/>
                  <a:gd name="T89" fmla="*/ 26 h 50"/>
                  <a:gd name="T90" fmla="*/ 28 w 54"/>
                  <a:gd name="T91" fmla="*/ 18 h 50"/>
                  <a:gd name="T92" fmla="*/ 45 w 54"/>
                  <a:gd name="T93" fmla="*/ 5 h 50"/>
                  <a:gd name="T94" fmla="*/ 39 w 54"/>
                  <a:gd name="T95" fmla="*/ 11 h 50"/>
                  <a:gd name="T96" fmla="*/ 19 w 54"/>
                  <a:gd name="T97" fmla="*/ 25 h 50"/>
                  <a:gd name="T98" fmla="*/ 18 w 54"/>
                  <a:gd name="T99" fmla="*/ 24 h 50"/>
                  <a:gd name="T100" fmla="*/ 19 w 54"/>
                  <a:gd name="T101" fmla="*/ 36 h 50"/>
                  <a:gd name="T102" fmla="*/ 14 w 54"/>
                  <a:gd name="T103" fmla="*/ 41 h 50"/>
                  <a:gd name="T104" fmla="*/ 27 w 54"/>
                  <a:gd name="T105" fmla="*/ 24 h 50"/>
                  <a:gd name="T106" fmla="*/ 25 w 54"/>
                  <a:gd name="T107" fmla="*/ 24 h 50"/>
                  <a:gd name="T108" fmla="*/ 20 w 54"/>
                  <a:gd name="T109" fmla="*/ 17 h 50"/>
                  <a:gd name="T110" fmla="*/ 12 w 54"/>
                  <a:gd name="T111" fmla="*/ 46 h 50"/>
                  <a:gd name="T112" fmla="*/ 43 w 54"/>
                  <a:gd name="T113" fmla="*/ 16 h 50"/>
                  <a:gd name="T114" fmla="*/ 26 w 54"/>
                  <a:gd name="T115" fmla="*/ 32 h 50"/>
                  <a:gd name="T116" fmla="*/ 41 w 54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4" h="50">
                    <a:moveTo>
                      <a:pt x="53" y="9"/>
                    </a:moveTo>
                    <a:cubicBezTo>
                      <a:pt x="50" y="6"/>
                      <a:pt x="47" y="4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2" y="10"/>
                      <a:pt x="18" y="5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1" y="10"/>
                    </a:cubicBezTo>
                    <a:cubicBezTo>
                      <a:pt x="6" y="15"/>
                      <a:pt x="11" y="21"/>
                      <a:pt x="16" y="26"/>
                    </a:cubicBezTo>
                    <a:cubicBezTo>
                      <a:pt x="12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50"/>
                      <a:pt x="13" y="50"/>
                      <a:pt x="13" y="49"/>
                    </a:cubicBezTo>
                    <a:cubicBezTo>
                      <a:pt x="18" y="44"/>
                      <a:pt x="23" y="40"/>
                      <a:pt x="27" y="35"/>
                    </a:cubicBezTo>
                    <a:cubicBezTo>
                      <a:pt x="32" y="40"/>
                      <a:pt x="35" y="45"/>
                      <a:pt x="40" y="49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41" y="50"/>
                      <a:pt x="42" y="50"/>
                      <a:pt x="43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3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8" y="33"/>
                      <a:pt x="44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4" y="10"/>
                      <a:pt x="54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2"/>
                    </a:moveTo>
                    <a:cubicBezTo>
                      <a:pt x="39" y="40"/>
                      <a:pt x="42" y="38"/>
                      <a:pt x="44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2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8" y="38"/>
                      <a:pt x="36" y="41"/>
                    </a:cubicBezTo>
                    <a:cubicBezTo>
                      <a:pt x="36" y="40"/>
                      <a:pt x="36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5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30"/>
                      <a:pt x="35" y="32"/>
                      <a:pt x="35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2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1" y="30"/>
                      <a:pt x="33" y="28"/>
                      <a:pt x="36" y="26"/>
                    </a:cubicBezTo>
                    <a:cubicBezTo>
                      <a:pt x="35" y="27"/>
                      <a:pt x="34" y="29"/>
                      <a:pt x="32" y="30"/>
                    </a:cubicBezTo>
                    <a:cubicBezTo>
                      <a:pt x="31" y="31"/>
                      <a:pt x="30" y="32"/>
                      <a:pt x="30" y="33"/>
                    </a:cubicBezTo>
                    <a:cubicBezTo>
                      <a:pt x="29" y="33"/>
                      <a:pt x="29" y="33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8" y="38"/>
                    </a:cubicBezTo>
                    <a:cubicBezTo>
                      <a:pt x="48" y="37"/>
                      <a:pt x="48" y="37"/>
                      <a:pt x="47" y="37"/>
                    </a:cubicBezTo>
                    <a:cubicBezTo>
                      <a:pt x="45" y="38"/>
                      <a:pt x="43" y="39"/>
                      <a:pt x="41" y="41"/>
                    </a:cubicBezTo>
                    <a:cubicBezTo>
                      <a:pt x="41" y="41"/>
                      <a:pt x="39" y="44"/>
                      <a:pt x="40" y="41"/>
                    </a:cubicBezTo>
                    <a:cubicBezTo>
                      <a:pt x="42" y="39"/>
                      <a:pt x="43" y="37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6"/>
                      <a:pt x="43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1" y="34"/>
                      <a:pt x="39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8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3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40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9" y="31"/>
                    </a:cubicBezTo>
                    <a:cubicBezTo>
                      <a:pt x="29" y="31"/>
                      <a:pt x="29" y="31"/>
                      <a:pt x="29" y="30"/>
                    </a:cubicBezTo>
                    <a:cubicBezTo>
                      <a:pt x="31" y="29"/>
                      <a:pt x="32" y="27"/>
                      <a:pt x="34" y="25"/>
                    </a:cubicBezTo>
                    <a:cubicBezTo>
                      <a:pt x="34" y="25"/>
                      <a:pt x="35" y="24"/>
                      <a:pt x="36" y="23"/>
                    </a:cubicBezTo>
                    <a:cubicBezTo>
                      <a:pt x="36" y="24"/>
                      <a:pt x="36" y="24"/>
                      <a:pt x="36" y="25"/>
                    </a:cubicBezTo>
                    <a:close/>
                    <a:moveTo>
                      <a:pt x="8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9" y="23"/>
                      <a:pt x="33" y="20"/>
                      <a:pt x="37" y="17"/>
                    </a:cubicBezTo>
                    <a:cubicBezTo>
                      <a:pt x="40" y="15"/>
                      <a:pt x="42" y="12"/>
                      <a:pt x="45" y="10"/>
                    </a:cubicBezTo>
                    <a:cubicBezTo>
                      <a:pt x="48" y="7"/>
                      <a:pt x="43" y="12"/>
                      <a:pt x="43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5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10" y="45"/>
                    </a:cubicBezTo>
                    <a:cubicBezTo>
                      <a:pt x="9" y="44"/>
                      <a:pt x="8" y="43"/>
                      <a:pt x="8" y="43"/>
                    </a:cubicBezTo>
                    <a:close/>
                    <a:moveTo>
                      <a:pt x="6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1"/>
                    </a:cubicBezTo>
                    <a:cubicBezTo>
                      <a:pt x="19" y="28"/>
                      <a:pt x="22" y="25"/>
                      <a:pt x="25" y="23"/>
                    </a:cubicBezTo>
                    <a:cubicBezTo>
                      <a:pt x="27" y="20"/>
                      <a:pt x="30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6"/>
                      <a:pt x="7" y="42"/>
                    </a:cubicBezTo>
                    <a:cubicBezTo>
                      <a:pt x="6" y="42"/>
                      <a:pt x="6" y="41"/>
                      <a:pt x="6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9" y="16"/>
                    </a:cubicBezTo>
                    <a:cubicBezTo>
                      <a:pt x="17" y="17"/>
                      <a:pt x="15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1" y="16"/>
                    </a:moveTo>
                    <a:cubicBezTo>
                      <a:pt x="13" y="15"/>
                      <a:pt x="16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1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4" y="8"/>
                    </a:cubicBezTo>
                    <a:cubicBezTo>
                      <a:pt x="12" y="10"/>
                      <a:pt x="10" y="11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10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9" y="8"/>
                      <a:pt x="11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9"/>
                      <a:pt x="8" y="10"/>
                      <a:pt x="6" y="12"/>
                    </a:cubicBezTo>
                    <a:cubicBezTo>
                      <a:pt x="6" y="11"/>
                      <a:pt x="6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4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10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2" y="8"/>
                      <a:pt x="10" y="10"/>
                      <a:pt x="7" y="12"/>
                    </a:cubicBezTo>
                    <a:cubicBezTo>
                      <a:pt x="9" y="10"/>
                      <a:pt x="11" y="7"/>
                      <a:pt x="14" y="5"/>
                    </a:cubicBezTo>
                    <a:cubicBezTo>
                      <a:pt x="15" y="7"/>
                      <a:pt x="17" y="9"/>
                      <a:pt x="19" y="11"/>
                    </a:cubicBezTo>
                    <a:cubicBezTo>
                      <a:pt x="16" y="13"/>
                      <a:pt x="14" y="14"/>
                      <a:pt x="11" y="15"/>
                    </a:cubicBezTo>
                    <a:cubicBezTo>
                      <a:pt x="12" y="15"/>
                      <a:pt x="15" y="11"/>
                      <a:pt x="17" y="10"/>
                    </a:cubicBezTo>
                    <a:cubicBezTo>
                      <a:pt x="17" y="10"/>
                      <a:pt x="16" y="9"/>
                      <a:pt x="16" y="10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20" y="14"/>
                    </a:cubicBezTo>
                    <a:cubicBezTo>
                      <a:pt x="18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6"/>
                    </a:cubicBezTo>
                    <a:cubicBezTo>
                      <a:pt x="17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4" y="20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2" y="19"/>
                      <a:pt x="19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7" y="18"/>
                    </a:moveTo>
                    <a:cubicBezTo>
                      <a:pt x="32" y="13"/>
                      <a:pt x="37" y="8"/>
                      <a:pt x="43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8" y="9"/>
                      <a:pt x="32" y="14"/>
                      <a:pt x="27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20"/>
                      <a:pt x="24" y="20"/>
                      <a:pt x="24" y="20"/>
                    </a:cubicBezTo>
                    <a:cubicBezTo>
                      <a:pt x="23" y="21"/>
                      <a:pt x="23" y="22"/>
                      <a:pt x="22" y="22"/>
                    </a:cubicBezTo>
                    <a:cubicBezTo>
                      <a:pt x="21" y="23"/>
                      <a:pt x="19" y="24"/>
                      <a:pt x="19" y="24"/>
                    </a:cubicBezTo>
                    <a:cubicBezTo>
                      <a:pt x="20" y="22"/>
                      <a:pt x="23" y="20"/>
                      <a:pt x="24" y="18"/>
                    </a:cubicBezTo>
                    <a:cubicBezTo>
                      <a:pt x="24" y="18"/>
                      <a:pt x="25" y="18"/>
                      <a:pt x="25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7" y="18"/>
                      <a:pt x="27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30" y="17"/>
                      <a:pt x="27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2" y="24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5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40" y="10"/>
                      <a:pt x="38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6" y="39"/>
                      <a:pt x="17" y="37"/>
                      <a:pt x="19" y="36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2" y="14"/>
                      <a:pt x="47" y="8"/>
                    </a:cubicBezTo>
                    <a:cubicBezTo>
                      <a:pt x="48" y="8"/>
                      <a:pt x="49" y="9"/>
                      <a:pt x="50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2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2" y="30"/>
                      <a:pt x="18" y="32"/>
                    </a:cubicBezTo>
                    <a:cubicBezTo>
                      <a:pt x="15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9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6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20" y="17"/>
                    </a:cubicBezTo>
                    <a:cubicBezTo>
                      <a:pt x="23" y="16"/>
                      <a:pt x="19" y="18"/>
                      <a:pt x="19" y="19"/>
                    </a:cubicBezTo>
                    <a:cubicBezTo>
                      <a:pt x="18" y="20"/>
                      <a:pt x="17" y="21"/>
                      <a:pt x="16" y="22"/>
                    </a:cubicBezTo>
                    <a:cubicBezTo>
                      <a:pt x="15" y="21"/>
                      <a:pt x="15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1" y="45"/>
                      <a:pt x="10" y="45"/>
                    </a:cubicBezTo>
                    <a:cubicBezTo>
                      <a:pt x="11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2" y="34"/>
                      <a:pt x="32" y="25"/>
                      <a:pt x="43" y="16"/>
                    </a:cubicBezTo>
                    <a:cubicBezTo>
                      <a:pt x="44" y="15"/>
                      <a:pt x="46" y="13"/>
                      <a:pt x="48" y="12"/>
                    </a:cubicBezTo>
                    <a:cubicBezTo>
                      <a:pt x="45" y="14"/>
                      <a:pt x="43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7" y="32"/>
                      <a:pt x="26" y="32"/>
                      <a:pt x="26" y="32"/>
                    </a:cubicBezTo>
                    <a:cubicBezTo>
                      <a:pt x="22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1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3" y="44"/>
                      <a:pt x="46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2" name="Freeform 188"/>
              <p:cNvSpPr>
                <a:spLocks noEditPoints="1"/>
              </p:cNvSpPr>
              <p:nvPr/>
            </p:nvSpPr>
            <p:spPr bwMode="auto">
              <a:xfrm>
                <a:off x="1828715" y="1712233"/>
                <a:ext cx="102445" cy="96709"/>
              </a:xfrm>
              <a:custGeom>
                <a:avLst/>
                <a:gdLst>
                  <a:gd name="T0" fmla="*/ 43 w 53"/>
                  <a:gd name="T1" fmla="*/ 0 h 50"/>
                  <a:gd name="T2" fmla="*/ 13 w 53"/>
                  <a:gd name="T3" fmla="*/ 1 h 50"/>
                  <a:gd name="T4" fmla="*/ 11 w 53"/>
                  <a:gd name="T5" fmla="*/ 0 h 50"/>
                  <a:gd name="T6" fmla="*/ 16 w 53"/>
                  <a:gd name="T7" fmla="*/ 26 h 50"/>
                  <a:gd name="T8" fmla="*/ 11 w 53"/>
                  <a:gd name="T9" fmla="*/ 49 h 50"/>
                  <a:gd name="T10" fmla="*/ 40 w 53"/>
                  <a:gd name="T11" fmla="*/ 49 h 50"/>
                  <a:gd name="T12" fmla="*/ 52 w 53"/>
                  <a:gd name="T13" fmla="*/ 38 h 50"/>
                  <a:gd name="T14" fmla="*/ 53 w 53"/>
                  <a:gd name="T15" fmla="*/ 11 h 50"/>
                  <a:gd name="T16" fmla="*/ 39 w 53"/>
                  <a:gd name="T17" fmla="*/ 44 h 50"/>
                  <a:gd name="T18" fmla="*/ 37 w 53"/>
                  <a:gd name="T19" fmla="*/ 41 h 50"/>
                  <a:gd name="T20" fmla="*/ 35 w 53"/>
                  <a:gd name="T21" fmla="*/ 39 h 50"/>
                  <a:gd name="T22" fmla="*/ 33 w 53"/>
                  <a:gd name="T23" fmla="*/ 37 h 50"/>
                  <a:gd name="T24" fmla="*/ 33 w 53"/>
                  <a:gd name="T25" fmla="*/ 37 h 50"/>
                  <a:gd name="T26" fmla="*/ 32 w 53"/>
                  <a:gd name="T27" fmla="*/ 36 h 50"/>
                  <a:gd name="T28" fmla="*/ 35 w 53"/>
                  <a:gd name="T29" fmla="*/ 26 h 50"/>
                  <a:gd name="T30" fmla="*/ 44 w 53"/>
                  <a:gd name="T31" fmla="*/ 41 h 50"/>
                  <a:gd name="T32" fmla="*/ 40 w 53"/>
                  <a:gd name="T33" fmla="*/ 41 h 50"/>
                  <a:gd name="T34" fmla="*/ 43 w 53"/>
                  <a:gd name="T35" fmla="*/ 33 h 50"/>
                  <a:gd name="T36" fmla="*/ 41 w 53"/>
                  <a:gd name="T37" fmla="*/ 30 h 50"/>
                  <a:gd name="T38" fmla="*/ 44 w 53"/>
                  <a:gd name="T39" fmla="*/ 41 h 50"/>
                  <a:gd name="T40" fmla="*/ 38 w 53"/>
                  <a:gd name="T41" fmla="*/ 27 h 50"/>
                  <a:gd name="T42" fmla="*/ 37 w 53"/>
                  <a:gd name="T43" fmla="*/ 25 h 50"/>
                  <a:gd name="T44" fmla="*/ 36 w 53"/>
                  <a:gd name="T45" fmla="*/ 25 h 50"/>
                  <a:gd name="T46" fmla="*/ 35 w 53"/>
                  <a:gd name="T47" fmla="*/ 23 h 50"/>
                  <a:gd name="T48" fmla="*/ 36 w 53"/>
                  <a:gd name="T49" fmla="*/ 17 h 50"/>
                  <a:gd name="T50" fmla="*/ 28 w 53"/>
                  <a:gd name="T51" fmla="*/ 26 h 50"/>
                  <a:gd name="T52" fmla="*/ 14 w 53"/>
                  <a:gd name="T53" fmla="*/ 32 h 50"/>
                  <a:gd name="T54" fmla="*/ 22 w 53"/>
                  <a:gd name="T55" fmla="*/ 26 h 50"/>
                  <a:gd name="T56" fmla="*/ 18 w 53"/>
                  <a:gd name="T57" fmla="*/ 16 h 50"/>
                  <a:gd name="T58" fmla="*/ 18 w 53"/>
                  <a:gd name="T59" fmla="*/ 12 h 50"/>
                  <a:gd name="T60" fmla="*/ 13 w 53"/>
                  <a:gd name="T61" fmla="*/ 8 h 50"/>
                  <a:gd name="T62" fmla="*/ 9 w 53"/>
                  <a:gd name="T63" fmla="*/ 15 h 50"/>
                  <a:gd name="T64" fmla="*/ 10 w 53"/>
                  <a:gd name="T65" fmla="*/ 8 h 50"/>
                  <a:gd name="T66" fmla="*/ 12 w 53"/>
                  <a:gd name="T67" fmla="*/ 3 h 50"/>
                  <a:gd name="T68" fmla="*/ 16 w 53"/>
                  <a:gd name="T69" fmla="*/ 9 h 50"/>
                  <a:gd name="T70" fmla="*/ 14 w 53"/>
                  <a:gd name="T71" fmla="*/ 7 h 50"/>
                  <a:gd name="T72" fmla="*/ 11 w 53"/>
                  <a:gd name="T73" fmla="*/ 15 h 50"/>
                  <a:gd name="T74" fmla="*/ 19 w 53"/>
                  <a:gd name="T75" fmla="*/ 14 h 50"/>
                  <a:gd name="T76" fmla="*/ 22 w 53"/>
                  <a:gd name="T77" fmla="*/ 15 h 50"/>
                  <a:gd name="T78" fmla="*/ 22 w 53"/>
                  <a:gd name="T79" fmla="*/ 16 h 50"/>
                  <a:gd name="T80" fmla="*/ 22 w 53"/>
                  <a:gd name="T81" fmla="*/ 16 h 50"/>
                  <a:gd name="T82" fmla="*/ 43 w 53"/>
                  <a:gd name="T83" fmla="*/ 4 h 50"/>
                  <a:gd name="T84" fmla="*/ 22 w 53"/>
                  <a:gd name="T85" fmla="*/ 22 h 50"/>
                  <a:gd name="T86" fmla="*/ 26 w 53"/>
                  <a:gd name="T87" fmla="*/ 18 h 50"/>
                  <a:gd name="T88" fmla="*/ 19 w 53"/>
                  <a:gd name="T89" fmla="*/ 26 h 50"/>
                  <a:gd name="T90" fmla="*/ 28 w 53"/>
                  <a:gd name="T91" fmla="*/ 18 h 50"/>
                  <a:gd name="T92" fmla="*/ 44 w 53"/>
                  <a:gd name="T93" fmla="*/ 5 h 50"/>
                  <a:gd name="T94" fmla="*/ 39 w 53"/>
                  <a:gd name="T95" fmla="*/ 11 h 50"/>
                  <a:gd name="T96" fmla="*/ 19 w 53"/>
                  <a:gd name="T97" fmla="*/ 25 h 50"/>
                  <a:gd name="T98" fmla="*/ 18 w 53"/>
                  <a:gd name="T99" fmla="*/ 24 h 50"/>
                  <a:gd name="T100" fmla="*/ 18 w 53"/>
                  <a:gd name="T101" fmla="*/ 35 h 50"/>
                  <a:gd name="T102" fmla="*/ 14 w 53"/>
                  <a:gd name="T103" fmla="*/ 41 h 50"/>
                  <a:gd name="T104" fmla="*/ 27 w 53"/>
                  <a:gd name="T105" fmla="*/ 24 h 50"/>
                  <a:gd name="T106" fmla="*/ 25 w 53"/>
                  <a:gd name="T107" fmla="*/ 24 h 50"/>
                  <a:gd name="T108" fmla="*/ 19 w 53"/>
                  <a:gd name="T109" fmla="*/ 17 h 50"/>
                  <a:gd name="T110" fmla="*/ 12 w 53"/>
                  <a:gd name="T111" fmla="*/ 46 h 50"/>
                  <a:gd name="T112" fmla="*/ 42 w 53"/>
                  <a:gd name="T113" fmla="*/ 16 h 50"/>
                  <a:gd name="T114" fmla="*/ 26 w 53"/>
                  <a:gd name="T115" fmla="*/ 32 h 50"/>
                  <a:gd name="T116" fmla="*/ 40 w 53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3" h="50">
                    <a:moveTo>
                      <a:pt x="53" y="9"/>
                    </a:moveTo>
                    <a:cubicBezTo>
                      <a:pt x="50" y="6"/>
                      <a:pt x="46" y="4"/>
                      <a:pt x="44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1" y="10"/>
                      <a:pt x="17" y="5"/>
                      <a:pt x="13" y="1"/>
                    </a:cubicBezTo>
                    <a:cubicBezTo>
                      <a:pt x="13" y="0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6" y="15"/>
                      <a:pt x="10" y="21"/>
                      <a:pt x="16" y="26"/>
                    </a:cubicBezTo>
                    <a:cubicBezTo>
                      <a:pt x="11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1" y="49"/>
                      <a:pt x="11" y="49"/>
                      <a:pt x="12" y="49"/>
                    </a:cubicBezTo>
                    <a:cubicBezTo>
                      <a:pt x="12" y="50"/>
                      <a:pt x="12" y="50"/>
                      <a:pt x="13" y="49"/>
                    </a:cubicBezTo>
                    <a:cubicBezTo>
                      <a:pt x="17" y="44"/>
                      <a:pt x="22" y="40"/>
                      <a:pt x="27" y="35"/>
                    </a:cubicBezTo>
                    <a:cubicBezTo>
                      <a:pt x="32" y="39"/>
                      <a:pt x="35" y="45"/>
                      <a:pt x="40" y="49"/>
                    </a:cubicBezTo>
                    <a:cubicBezTo>
                      <a:pt x="40" y="49"/>
                      <a:pt x="40" y="49"/>
                      <a:pt x="41" y="49"/>
                    </a:cubicBezTo>
                    <a:cubicBezTo>
                      <a:pt x="41" y="50"/>
                      <a:pt x="42" y="50"/>
                      <a:pt x="42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7" y="33"/>
                      <a:pt x="43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3" y="10"/>
                      <a:pt x="53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1"/>
                    </a:moveTo>
                    <a:cubicBezTo>
                      <a:pt x="39" y="39"/>
                      <a:pt x="42" y="38"/>
                      <a:pt x="43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1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7" y="38"/>
                      <a:pt x="36" y="41"/>
                    </a:cubicBezTo>
                    <a:cubicBezTo>
                      <a:pt x="36" y="40"/>
                      <a:pt x="35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4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29"/>
                      <a:pt x="35" y="32"/>
                      <a:pt x="34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1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0" y="30"/>
                      <a:pt x="33" y="28"/>
                      <a:pt x="35" y="26"/>
                    </a:cubicBezTo>
                    <a:cubicBezTo>
                      <a:pt x="34" y="27"/>
                      <a:pt x="33" y="29"/>
                      <a:pt x="32" y="30"/>
                    </a:cubicBezTo>
                    <a:cubicBezTo>
                      <a:pt x="31" y="31"/>
                      <a:pt x="30" y="32"/>
                      <a:pt x="29" y="33"/>
                    </a:cubicBezTo>
                    <a:cubicBezTo>
                      <a:pt x="29" y="33"/>
                      <a:pt x="28" y="32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7" y="38"/>
                    </a:cubicBezTo>
                    <a:cubicBezTo>
                      <a:pt x="48" y="37"/>
                      <a:pt x="47" y="37"/>
                      <a:pt x="47" y="37"/>
                    </a:cubicBezTo>
                    <a:cubicBezTo>
                      <a:pt x="45" y="38"/>
                      <a:pt x="43" y="39"/>
                      <a:pt x="41" y="40"/>
                    </a:cubicBezTo>
                    <a:cubicBezTo>
                      <a:pt x="40" y="41"/>
                      <a:pt x="38" y="44"/>
                      <a:pt x="40" y="41"/>
                    </a:cubicBezTo>
                    <a:cubicBezTo>
                      <a:pt x="41" y="39"/>
                      <a:pt x="43" y="37"/>
                      <a:pt x="45" y="35"/>
                    </a:cubicBezTo>
                    <a:cubicBezTo>
                      <a:pt x="45" y="35"/>
                      <a:pt x="45" y="34"/>
                      <a:pt x="44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5"/>
                      <a:pt x="43" y="33"/>
                    </a:cubicBezTo>
                    <a:cubicBezTo>
                      <a:pt x="43" y="32"/>
                      <a:pt x="43" y="32"/>
                      <a:pt x="42" y="32"/>
                    </a:cubicBezTo>
                    <a:cubicBezTo>
                      <a:pt x="40" y="34"/>
                      <a:pt x="38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7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2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39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8" y="31"/>
                    </a:cubicBezTo>
                    <a:cubicBezTo>
                      <a:pt x="28" y="31"/>
                      <a:pt x="29" y="30"/>
                      <a:pt x="29" y="30"/>
                    </a:cubicBezTo>
                    <a:cubicBezTo>
                      <a:pt x="30" y="29"/>
                      <a:pt x="32" y="27"/>
                      <a:pt x="33" y="25"/>
                    </a:cubicBezTo>
                    <a:cubicBezTo>
                      <a:pt x="34" y="25"/>
                      <a:pt x="35" y="24"/>
                      <a:pt x="35" y="23"/>
                    </a:cubicBezTo>
                    <a:cubicBezTo>
                      <a:pt x="35" y="24"/>
                      <a:pt x="36" y="24"/>
                      <a:pt x="36" y="25"/>
                    </a:cubicBezTo>
                    <a:close/>
                    <a:moveTo>
                      <a:pt x="7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8" y="23"/>
                      <a:pt x="32" y="20"/>
                      <a:pt x="36" y="17"/>
                    </a:cubicBezTo>
                    <a:cubicBezTo>
                      <a:pt x="39" y="15"/>
                      <a:pt x="42" y="12"/>
                      <a:pt x="45" y="9"/>
                    </a:cubicBezTo>
                    <a:cubicBezTo>
                      <a:pt x="48" y="7"/>
                      <a:pt x="43" y="11"/>
                      <a:pt x="42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4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9" y="45"/>
                    </a:cubicBezTo>
                    <a:cubicBezTo>
                      <a:pt x="9" y="44"/>
                      <a:pt x="8" y="43"/>
                      <a:pt x="7" y="43"/>
                    </a:cubicBezTo>
                    <a:close/>
                    <a:moveTo>
                      <a:pt x="5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0"/>
                    </a:cubicBezTo>
                    <a:cubicBezTo>
                      <a:pt x="19" y="28"/>
                      <a:pt x="21" y="25"/>
                      <a:pt x="24" y="22"/>
                    </a:cubicBezTo>
                    <a:cubicBezTo>
                      <a:pt x="27" y="20"/>
                      <a:pt x="29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5"/>
                      <a:pt x="7" y="42"/>
                    </a:cubicBezTo>
                    <a:cubicBezTo>
                      <a:pt x="6" y="42"/>
                      <a:pt x="6" y="41"/>
                      <a:pt x="5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8" y="16"/>
                    </a:cubicBezTo>
                    <a:cubicBezTo>
                      <a:pt x="16" y="17"/>
                      <a:pt x="14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0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3" y="8"/>
                    </a:cubicBezTo>
                    <a:cubicBezTo>
                      <a:pt x="12" y="10"/>
                      <a:pt x="10" y="11"/>
                      <a:pt x="8" y="13"/>
                    </a:cubicBezTo>
                    <a:cubicBezTo>
                      <a:pt x="8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9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8" y="8"/>
                      <a:pt x="10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8" y="9"/>
                      <a:pt x="7" y="10"/>
                      <a:pt x="6" y="12"/>
                    </a:cubicBezTo>
                    <a:cubicBezTo>
                      <a:pt x="6" y="11"/>
                      <a:pt x="5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3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9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4" y="7"/>
                    </a:cubicBezTo>
                    <a:cubicBezTo>
                      <a:pt x="12" y="8"/>
                      <a:pt x="9" y="10"/>
                      <a:pt x="7" y="12"/>
                    </a:cubicBezTo>
                    <a:cubicBezTo>
                      <a:pt x="9" y="10"/>
                      <a:pt x="11" y="7"/>
                      <a:pt x="13" y="5"/>
                    </a:cubicBezTo>
                    <a:cubicBezTo>
                      <a:pt x="15" y="7"/>
                      <a:pt x="17" y="9"/>
                      <a:pt x="18" y="11"/>
                    </a:cubicBezTo>
                    <a:cubicBezTo>
                      <a:pt x="16" y="13"/>
                      <a:pt x="13" y="14"/>
                      <a:pt x="11" y="15"/>
                    </a:cubicBezTo>
                    <a:cubicBezTo>
                      <a:pt x="12" y="15"/>
                      <a:pt x="15" y="11"/>
                      <a:pt x="16" y="10"/>
                    </a:cubicBezTo>
                    <a:cubicBezTo>
                      <a:pt x="17" y="10"/>
                      <a:pt x="16" y="9"/>
                      <a:pt x="16" y="9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19" y="14"/>
                    </a:cubicBezTo>
                    <a:cubicBezTo>
                      <a:pt x="17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5"/>
                    </a:cubicBezTo>
                    <a:cubicBezTo>
                      <a:pt x="16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3" y="19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1" y="18"/>
                      <a:pt x="18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6" y="18"/>
                    </a:moveTo>
                    <a:cubicBezTo>
                      <a:pt x="32" y="13"/>
                      <a:pt x="37" y="8"/>
                      <a:pt x="42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7" y="9"/>
                      <a:pt x="32" y="14"/>
                      <a:pt x="26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19"/>
                      <a:pt x="24" y="20"/>
                      <a:pt x="24" y="20"/>
                    </a:cubicBezTo>
                    <a:cubicBezTo>
                      <a:pt x="23" y="21"/>
                      <a:pt x="22" y="21"/>
                      <a:pt x="22" y="22"/>
                    </a:cubicBezTo>
                    <a:cubicBezTo>
                      <a:pt x="20" y="23"/>
                      <a:pt x="18" y="24"/>
                      <a:pt x="18" y="24"/>
                    </a:cubicBezTo>
                    <a:cubicBezTo>
                      <a:pt x="20" y="22"/>
                      <a:pt x="22" y="20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29" y="17"/>
                      <a:pt x="26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1" y="24"/>
                    </a:cubicBezTo>
                    <a:cubicBezTo>
                      <a:pt x="21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3" y="5"/>
                    </a:cubicBezTo>
                    <a:cubicBezTo>
                      <a:pt x="43" y="5"/>
                      <a:pt x="44" y="5"/>
                      <a:pt x="44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39" y="10"/>
                      <a:pt x="38" y="12"/>
                    </a:cubicBezTo>
                    <a:cubicBezTo>
                      <a:pt x="38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5" y="39"/>
                      <a:pt x="17" y="37"/>
                      <a:pt x="18" y="35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1" y="14"/>
                      <a:pt x="47" y="8"/>
                    </a:cubicBezTo>
                    <a:cubicBezTo>
                      <a:pt x="48" y="8"/>
                      <a:pt x="49" y="9"/>
                      <a:pt x="49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1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1" y="30"/>
                      <a:pt x="18" y="32"/>
                    </a:cubicBezTo>
                    <a:cubicBezTo>
                      <a:pt x="14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8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5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19" y="17"/>
                    </a:cubicBezTo>
                    <a:cubicBezTo>
                      <a:pt x="23" y="15"/>
                      <a:pt x="19" y="18"/>
                      <a:pt x="19" y="19"/>
                    </a:cubicBezTo>
                    <a:cubicBezTo>
                      <a:pt x="17" y="20"/>
                      <a:pt x="16" y="21"/>
                      <a:pt x="15" y="22"/>
                    </a:cubicBezTo>
                    <a:cubicBezTo>
                      <a:pt x="15" y="21"/>
                      <a:pt x="14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0" y="45"/>
                      <a:pt x="10" y="45"/>
                    </a:cubicBezTo>
                    <a:cubicBezTo>
                      <a:pt x="10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1" y="34"/>
                      <a:pt x="32" y="25"/>
                      <a:pt x="42" y="16"/>
                    </a:cubicBezTo>
                    <a:cubicBezTo>
                      <a:pt x="44" y="15"/>
                      <a:pt x="46" y="13"/>
                      <a:pt x="47" y="12"/>
                    </a:cubicBezTo>
                    <a:cubicBezTo>
                      <a:pt x="45" y="14"/>
                      <a:pt x="42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1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0" y="45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43" y="44"/>
                      <a:pt x="45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3" name="Freeform 193"/>
              <p:cNvSpPr>
                <a:spLocks noEditPoints="1"/>
              </p:cNvSpPr>
              <p:nvPr/>
            </p:nvSpPr>
            <p:spPr bwMode="auto">
              <a:xfrm>
                <a:off x="2388777" y="3718189"/>
                <a:ext cx="83596" cy="93430"/>
              </a:xfrm>
              <a:custGeom>
                <a:avLst/>
                <a:gdLst>
                  <a:gd name="T0" fmla="*/ 27 w 43"/>
                  <a:gd name="T1" fmla="*/ 48 h 48"/>
                  <a:gd name="T2" fmla="*/ 41 w 43"/>
                  <a:gd name="T3" fmla="*/ 33 h 48"/>
                  <a:gd name="T4" fmla="*/ 43 w 43"/>
                  <a:gd name="T5" fmla="*/ 20 h 48"/>
                  <a:gd name="T6" fmla="*/ 30 w 43"/>
                  <a:gd name="T7" fmla="*/ 18 h 48"/>
                  <a:gd name="T8" fmla="*/ 17 w 43"/>
                  <a:gd name="T9" fmla="*/ 1 h 48"/>
                  <a:gd name="T10" fmla="*/ 2 w 43"/>
                  <a:gd name="T11" fmla="*/ 17 h 48"/>
                  <a:gd name="T12" fmla="*/ 2 w 43"/>
                  <a:gd name="T13" fmla="*/ 31 h 48"/>
                  <a:gd name="T14" fmla="*/ 5 w 43"/>
                  <a:gd name="T15" fmla="*/ 28 h 48"/>
                  <a:gd name="T16" fmla="*/ 7 w 43"/>
                  <a:gd name="T17" fmla="*/ 25 h 48"/>
                  <a:gd name="T18" fmla="*/ 3 w 43"/>
                  <a:gd name="T19" fmla="*/ 25 h 48"/>
                  <a:gd name="T20" fmla="*/ 3 w 43"/>
                  <a:gd name="T21" fmla="*/ 24 h 48"/>
                  <a:gd name="T22" fmla="*/ 3 w 43"/>
                  <a:gd name="T23" fmla="*/ 21 h 48"/>
                  <a:gd name="T24" fmla="*/ 7 w 43"/>
                  <a:gd name="T25" fmla="*/ 26 h 48"/>
                  <a:gd name="T26" fmla="*/ 9 w 43"/>
                  <a:gd name="T27" fmla="*/ 25 h 48"/>
                  <a:gd name="T28" fmla="*/ 18 w 43"/>
                  <a:gd name="T29" fmla="*/ 20 h 48"/>
                  <a:gd name="T30" fmla="*/ 15 w 43"/>
                  <a:gd name="T31" fmla="*/ 23 h 48"/>
                  <a:gd name="T32" fmla="*/ 27 w 43"/>
                  <a:gd name="T33" fmla="*/ 4 h 48"/>
                  <a:gd name="T34" fmla="*/ 20 w 43"/>
                  <a:gd name="T35" fmla="*/ 17 h 48"/>
                  <a:gd name="T36" fmla="*/ 19 w 43"/>
                  <a:gd name="T37" fmla="*/ 14 h 48"/>
                  <a:gd name="T38" fmla="*/ 18 w 43"/>
                  <a:gd name="T39" fmla="*/ 10 h 48"/>
                  <a:gd name="T40" fmla="*/ 35 w 43"/>
                  <a:gd name="T41" fmla="*/ 21 h 48"/>
                  <a:gd name="T42" fmla="*/ 32 w 43"/>
                  <a:gd name="T43" fmla="*/ 21 h 48"/>
                  <a:gd name="T44" fmla="*/ 38 w 43"/>
                  <a:gd name="T45" fmla="*/ 26 h 48"/>
                  <a:gd name="T46" fmla="*/ 22 w 43"/>
                  <a:gd name="T47" fmla="*/ 42 h 48"/>
                  <a:gd name="T48" fmla="*/ 26 w 43"/>
                  <a:gd name="T49" fmla="*/ 35 h 48"/>
                  <a:gd name="T50" fmla="*/ 27 w 43"/>
                  <a:gd name="T51" fmla="*/ 20 h 48"/>
                  <a:gd name="T52" fmla="*/ 27 w 43"/>
                  <a:gd name="T53" fmla="*/ 19 h 48"/>
                  <a:gd name="T54" fmla="*/ 18 w 43"/>
                  <a:gd name="T55" fmla="*/ 32 h 48"/>
                  <a:gd name="T56" fmla="*/ 26 w 43"/>
                  <a:gd name="T57" fmla="*/ 34 h 48"/>
                  <a:gd name="T58" fmla="*/ 18 w 43"/>
                  <a:gd name="T59" fmla="*/ 40 h 48"/>
                  <a:gd name="T60" fmla="*/ 26 w 43"/>
                  <a:gd name="T61" fmla="*/ 31 h 48"/>
                  <a:gd name="T62" fmla="*/ 27 w 43"/>
                  <a:gd name="T63" fmla="*/ 30 h 48"/>
                  <a:gd name="T64" fmla="*/ 18 w 43"/>
                  <a:gd name="T65" fmla="*/ 36 h 48"/>
                  <a:gd name="T66" fmla="*/ 18 w 43"/>
                  <a:gd name="T67" fmla="*/ 35 h 48"/>
                  <a:gd name="T68" fmla="*/ 31 w 43"/>
                  <a:gd name="T69" fmla="*/ 21 h 48"/>
                  <a:gd name="T70" fmla="*/ 19 w 43"/>
                  <a:gd name="T71" fmla="*/ 32 h 48"/>
                  <a:gd name="T72" fmla="*/ 30 w 43"/>
                  <a:gd name="T73" fmla="*/ 21 h 48"/>
                  <a:gd name="T74" fmla="*/ 26 w 43"/>
                  <a:gd name="T75" fmla="*/ 16 h 48"/>
                  <a:gd name="T76" fmla="*/ 18 w 43"/>
                  <a:gd name="T77" fmla="*/ 7 h 48"/>
                  <a:gd name="T78" fmla="*/ 22 w 43"/>
                  <a:gd name="T79" fmla="*/ 11 h 48"/>
                  <a:gd name="T80" fmla="*/ 24 w 43"/>
                  <a:gd name="T81" fmla="*/ 12 h 48"/>
                  <a:gd name="T82" fmla="*/ 24 w 43"/>
                  <a:gd name="T83" fmla="*/ 12 h 48"/>
                  <a:gd name="T84" fmla="*/ 9 w 43"/>
                  <a:gd name="T85" fmla="*/ 28 h 48"/>
                  <a:gd name="T86" fmla="*/ 27 w 43"/>
                  <a:gd name="T87" fmla="*/ 18 h 48"/>
                  <a:gd name="T88" fmla="*/ 20 w 43"/>
                  <a:gd name="T89" fmla="*/ 24 h 48"/>
                  <a:gd name="T90" fmla="*/ 17 w 43"/>
                  <a:gd name="T91" fmla="*/ 28 h 48"/>
                  <a:gd name="T92" fmla="*/ 18 w 43"/>
                  <a:gd name="T93" fmla="*/ 44 h 48"/>
                  <a:gd name="T94" fmla="*/ 21 w 43"/>
                  <a:gd name="T95" fmla="*/ 44 h 48"/>
                  <a:gd name="T96" fmla="*/ 26 w 43"/>
                  <a:gd name="T97" fmla="*/ 44 h 48"/>
                  <a:gd name="T98" fmla="*/ 27 w 43"/>
                  <a:gd name="T99" fmla="*/ 30 h 48"/>
                  <a:gd name="T100" fmla="*/ 31 w 43"/>
                  <a:gd name="T101" fmla="*/ 29 h 48"/>
                  <a:gd name="T102" fmla="*/ 35 w 43"/>
                  <a:gd name="T103" fmla="*/ 30 h 48"/>
                  <a:gd name="T104" fmla="*/ 40 w 43"/>
                  <a:gd name="T105" fmla="*/ 30 h 48"/>
                  <a:gd name="T106" fmla="*/ 33 w 43"/>
                  <a:gd name="T107" fmla="*/ 27 h 48"/>
                  <a:gd name="T108" fmla="*/ 19 w 43"/>
                  <a:gd name="T109" fmla="*/ 3 h 48"/>
                  <a:gd name="T110" fmla="*/ 5 w 43"/>
                  <a:gd name="T111" fmla="*/ 26 h 48"/>
                  <a:gd name="T112" fmla="*/ 5 w 43"/>
                  <a:gd name="T113" fmla="*/ 23 h 48"/>
                  <a:gd name="T114" fmla="*/ 6 w 43"/>
                  <a:gd name="T115" fmla="*/ 28 h 48"/>
                  <a:gd name="T116" fmla="*/ 8 w 43"/>
                  <a:gd name="T117" fmla="*/ 2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3" h="48">
                    <a:moveTo>
                      <a:pt x="15" y="46"/>
                    </a:moveTo>
                    <a:cubicBezTo>
                      <a:pt x="15" y="46"/>
                      <a:pt x="15" y="46"/>
                      <a:pt x="15" y="47"/>
                    </a:cubicBezTo>
                    <a:cubicBezTo>
                      <a:pt x="16" y="47"/>
                      <a:pt x="16" y="47"/>
                      <a:pt x="17" y="47"/>
                    </a:cubicBezTo>
                    <a:cubicBezTo>
                      <a:pt x="20" y="47"/>
                      <a:pt x="24" y="48"/>
                      <a:pt x="27" y="48"/>
                    </a:cubicBezTo>
                    <a:cubicBezTo>
                      <a:pt x="28" y="48"/>
                      <a:pt x="29" y="47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8" y="41"/>
                      <a:pt x="29" y="37"/>
                      <a:pt x="29" y="33"/>
                    </a:cubicBezTo>
                    <a:cubicBezTo>
                      <a:pt x="33" y="33"/>
                      <a:pt x="37" y="33"/>
                      <a:pt x="41" y="33"/>
                    </a:cubicBezTo>
                    <a:cubicBezTo>
                      <a:pt x="41" y="33"/>
                      <a:pt x="42" y="33"/>
                      <a:pt x="42" y="33"/>
                    </a:cubicBezTo>
                    <a:cubicBezTo>
                      <a:pt x="42" y="32"/>
                      <a:pt x="43" y="32"/>
                      <a:pt x="43" y="31"/>
                    </a:cubicBezTo>
                    <a:cubicBezTo>
                      <a:pt x="43" y="28"/>
                      <a:pt x="43" y="24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19"/>
                      <a:pt x="42" y="19"/>
                    </a:cubicBezTo>
                    <a:cubicBezTo>
                      <a:pt x="38" y="18"/>
                      <a:pt x="34" y="19"/>
                      <a:pt x="30" y="18"/>
                    </a:cubicBezTo>
                    <a:cubicBezTo>
                      <a:pt x="30" y="13"/>
                      <a:pt x="30" y="8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1"/>
                      <a:pt x="29" y="1"/>
                      <a:pt x="28" y="1"/>
                    </a:cubicBezTo>
                    <a:cubicBezTo>
                      <a:pt x="25" y="1"/>
                      <a:pt x="21" y="0"/>
                      <a:pt x="17" y="1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5" y="7"/>
                      <a:pt x="15" y="12"/>
                      <a:pt x="16" y="17"/>
                    </a:cubicBezTo>
                    <a:cubicBezTo>
                      <a:pt x="11" y="17"/>
                      <a:pt x="6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2"/>
                      <a:pt x="0" y="26"/>
                      <a:pt x="0" y="30"/>
                    </a:cubicBezTo>
                    <a:cubicBezTo>
                      <a:pt x="0" y="31"/>
                      <a:pt x="1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6" y="31"/>
                      <a:pt x="10" y="31"/>
                      <a:pt x="15" y="31"/>
                    </a:cubicBezTo>
                    <a:cubicBezTo>
                      <a:pt x="15" y="36"/>
                      <a:pt x="15" y="41"/>
                      <a:pt x="15" y="46"/>
                    </a:cubicBezTo>
                    <a:close/>
                    <a:moveTo>
                      <a:pt x="5" y="28"/>
                    </a:moveTo>
                    <a:cubicBezTo>
                      <a:pt x="4" y="28"/>
                      <a:pt x="4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5" y="27"/>
                      <a:pt x="6" y="26"/>
                      <a:pt x="7" y="25"/>
                    </a:cubicBezTo>
                    <a:cubicBezTo>
                      <a:pt x="6" y="26"/>
                      <a:pt x="6" y="27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lose/>
                    <a:moveTo>
                      <a:pt x="3" y="25"/>
                    </a:moveTo>
                    <a:cubicBezTo>
                      <a:pt x="3" y="25"/>
                      <a:pt x="3" y="25"/>
                      <a:pt x="3" y="25"/>
                    </a:cubicBezTo>
                    <a:cubicBezTo>
                      <a:pt x="4" y="24"/>
                      <a:pt x="9" y="19"/>
                      <a:pt x="6" y="23"/>
                    </a:cubicBezTo>
                    <a:cubicBezTo>
                      <a:pt x="5" y="24"/>
                      <a:pt x="4" y="26"/>
                      <a:pt x="3" y="27"/>
                    </a:cubicBezTo>
                    <a:cubicBezTo>
                      <a:pt x="3" y="26"/>
                      <a:pt x="3" y="26"/>
                      <a:pt x="3" y="25"/>
                    </a:cubicBezTo>
                    <a:close/>
                    <a:moveTo>
                      <a:pt x="3" y="24"/>
                    </a:moveTo>
                    <a:cubicBezTo>
                      <a:pt x="3" y="23"/>
                      <a:pt x="3" y="22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5" y="21"/>
                      <a:pt x="3" y="22"/>
                      <a:pt x="3" y="24"/>
                    </a:cubicBezTo>
                    <a:close/>
                    <a:moveTo>
                      <a:pt x="3" y="21"/>
                    </a:move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4" y="20"/>
                      <a:pt x="4" y="20"/>
                    </a:cubicBezTo>
                    <a:cubicBezTo>
                      <a:pt x="4" y="20"/>
                      <a:pt x="3" y="20"/>
                      <a:pt x="3" y="21"/>
                    </a:cubicBezTo>
                    <a:close/>
                    <a:moveTo>
                      <a:pt x="7" y="26"/>
                    </a:moveTo>
                    <a:cubicBezTo>
                      <a:pt x="8" y="24"/>
                      <a:pt x="10" y="22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3" y="20"/>
                      <a:pt x="14" y="20"/>
                    </a:cubicBezTo>
                    <a:cubicBezTo>
                      <a:pt x="12" y="22"/>
                      <a:pt x="11" y="23"/>
                      <a:pt x="9" y="25"/>
                    </a:cubicBezTo>
                    <a:cubicBezTo>
                      <a:pt x="8" y="26"/>
                      <a:pt x="5" y="30"/>
                      <a:pt x="7" y="26"/>
                    </a:cubicBezTo>
                    <a:close/>
                    <a:moveTo>
                      <a:pt x="14" y="20"/>
                    </a:moveTo>
                    <a:cubicBezTo>
                      <a:pt x="15" y="20"/>
                      <a:pt x="16" y="20"/>
                      <a:pt x="17" y="20"/>
                    </a:cubicBezTo>
                    <a:cubicBezTo>
                      <a:pt x="17" y="20"/>
                      <a:pt x="18" y="20"/>
                      <a:pt x="18" y="20"/>
                    </a:cubicBezTo>
                    <a:cubicBezTo>
                      <a:pt x="18" y="20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1" y="18"/>
                      <a:pt x="22" y="17"/>
                    </a:cubicBezTo>
                    <a:cubicBezTo>
                      <a:pt x="20" y="19"/>
                      <a:pt x="17" y="21"/>
                      <a:pt x="15" y="23"/>
                    </a:cubicBezTo>
                    <a:cubicBezTo>
                      <a:pt x="13" y="24"/>
                      <a:pt x="11" y="25"/>
                      <a:pt x="9" y="27"/>
                    </a:cubicBezTo>
                    <a:cubicBezTo>
                      <a:pt x="11" y="25"/>
                      <a:pt x="13" y="23"/>
                      <a:pt x="14" y="21"/>
                    </a:cubicBezTo>
                    <a:cubicBezTo>
                      <a:pt x="15" y="21"/>
                      <a:pt x="15" y="20"/>
                      <a:pt x="14" y="20"/>
                    </a:cubicBezTo>
                    <a:close/>
                    <a:moveTo>
                      <a:pt x="27" y="4"/>
                    </a:moveTo>
                    <a:cubicBezTo>
                      <a:pt x="27" y="7"/>
                      <a:pt x="27" y="11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5" y="15"/>
                      <a:pt x="23" y="16"/>
                      <a:pt x="21" y="17"/>
                    </a:cubicBezTo>
                    <a:cubicBezTo>
                      <a:pt x="20" y="17"/>
                      <a:pt x="17" y="19"/>
                      <a:pt x="20" y="17"/>
                    </a:cubicBezTo>
                    <a:cubicBezTo>
                      <a:pt x="23" y="16"/>
                      <a:pt x="25" y="13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5" y="10"/>
                      <a:pt x="24" y="11"/>
                      <a:pt x="23" y="12"/>
                    </a:cubicBezTo>
                    <a:cubicBezTo>
                      <a:pt x="22" y="12"/>
                      <a:pt x="17" y="16"/>
                      <a:pt x="19" y="14"/>
                    </a:cubicBezTo>
                    <a:cubicBezTo>
                      <a:pt x="22" y="11"/>
                      <a:pt x="25" y="9"/>
                      <a:pt x="27" y="6"/>
                    </a:cubicBezTo>
                    <a:cubicBezTo>
                      <a:pt x="27" y="5"/>
                      <a:pt x="26" y="5"/>
                      <a:pt x="26" y="5"/>
                    </a:cubicBezTo>
                    <a:cubicBezTo>
                      <a:pt x="23" y="7"/>
                      <a:pt x="21" y="9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9"/>
                      <a:pt x="21" y="7"/>
                      <a:pt x="21" y="7"/>
                    </a:cubicBezTo>
                    <a:cubicBezTo>
                      <a:pt x="22" y="6"/>
                      <a:pt x="23" y="5"/>
                      <a:pt x="24" y="3"/>
                    </a:cubicBezTo>
                    <a:cubicBezTo>
                      <a:pt x="25" y="4"/>
                      <a:pt x="26" y="4"/>
                      <a:pt x="27" y="4"/>
                    </a:cubicBezTo>
                    <a:close/>
                    <a:moveTo>
                      <a:pt x="35" y="21"/>
                    </a:moveTo>
                    <a:cubicBezTo>
                      <a:pt x="33" y="23"/>
                      <a:pt x="31" y="25"/>
                      <a:pt x="29" y="28"/>
                    </a:cubicBezTo>
                    <a:cubicBezTo>
                      <a:pt x="28" y="28"/>
                      <a:pt x="27" y="29"/>
                      <a:pt x="26" y="30"/>
                    </a:cubicBezTo>
                    <a:cubicBezTo>
                      <a:pt x="27" y="30"/>
                      <a:pt x="27" y="28"/>
                      <a:pt x="28" y="27"/>
                    </a:cubicBezTo>
                    <a:cubicBezTo>
                      <a:pt x="29" y="25"/>
                      <a:pt x="31" y="23"/>
                      <a:pt x="32" y="21"/>
                    </a:cubicBezTo>
                    <a:cubicBezTo>
                      <a:pt x="33" y="21"/>
                      <a:pt x="34" y="21"/>
                      <a:pt x="35" y="21"/>
                    </a:cubicBezTo>
                    <a:close/>
                    <a:moveTo>
                      <a:pt x="40" y="26"/>
                    </a:moveTo>
                    <a:cubicBezTo>
                      <a:pt x="40" y="26"/>
                      <a:pt x="40" y="26"/>
                      <a:pt x="40" y="26"/>
                    </a:cubicBezTo>
                    <a:cubicBezTo>
                      <a:pt x="39" y="27"/>
                      <a:pt x="36" y="29"/>
                      <a:pt x="38" y="26"/>
                    </a:cubicBezTo>
                    <a:cubicBezTo>
                      <a:pt x="39" y="25"/>
                      <a:pt x="40" y="23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3"/>
                      <a:pt x="40" y="25"/>
                      <a:pt x="40" y="26"/>
                    </a:cubicBezTo>
                    <a:close/>
                    <a:moveTo>
                      <a:pt x="22" y="42"/>
                    </a:moveTo>
                    <a:cubicBezTo>
                      <a:pt x="23" y="41"/>
                      <a:pt x="25" y="40"/>
                      <a:pt x="26" y="38"/>
                    </a:cubicBezTo>
                    <a:cubicBezTo>
                      <a:pt x="26" y="38"/>
                      <a:pt x="25" y="37"/>
                      <a:pt x="25" y="38"/>
                    </a:cubicBezTo>
                    <a:cubicBezTo>
                      <a:pt x="23" y="39"/>
                      <a:pt x="22" y="40"/>
                      <a:pt x="20" y="41"/>
                    </a:cubicBezTo>
                    <a:cubicBezTo>
                      <a:pt x="22" y="39"/>
                      <a:pt x="24" y="37"/>
                      <a:pt x="26" y="35"/>
                    </a:cubicBezTo>
                    <a:cubicBezTo>
                      <a:pt x="26" y="37"/>
                      <a:pt x="26" y="39"/>
                      <a:pt x="26" y="41"/>
                    </a:cubicBezTo>
                    <a:cubicBezTo>
                      <a:pt x="24" y="41"/>
                      <a:pt x="23" y="42"/>
                      <a:pt x="22" y="42"/>
                    </a:cubicBezTo>
                    <a:close/>
                    <a:moveTo>
                      <a:pt x="27" y="19"/>
                    </a:moveTo>
                    <a:cubicBezTo>
                      <a:pt x="27" y="19"/>
                      <a:pt x="27" y="19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20"/>
                      <a:pt x="28" y="21"/>
                    </a:cubicBezTo>
                    <a:cubicBezTo>
                      <a:pt x="24" y="23"/>
                      <a:pt x="22" y="26"/>
                      <a:pt x="19" y="28"/>
                    </a:cubicBezTo>
                    <a:cubicBezTo>
                      <a:pt x="22" y="26"/>
                      <a:pt x="24" y="22"/>
                      <a:pt x="27" y="19"/>
                    </a:cubicBezTo>
                    <a:close/>
                    <a:moveTo>
                      <a:pt x="28" y="21"/>
                    </a:moveTo>
                    <a:cubicBezTo>
                      <a:pt x="28" y="21"/>
                      <a:pt x="28" y="21"/>
                      <a:pt x="28" y="21"/>
                    </a:cubicBezTo>
                    <a:cubicBezTo>
                      <a:pt x="27" y="22"/>
                      <a:pt x="25" y="24"/>
                      <a:pt x="24" y="26"/>
                    </a:cubicBezTo>
                    <a:cubicBezTo>
                      <a:pt x="22" y="28"/>
                      <a:pt x="20" y="30"/>
                      <a:pt x="18" y="32"/>
                    </a:cubicBezTo>
                    <a:cubicBezTo>
                      <a:pt x="18" y="31"/>
                      <a:pt x="18" y="30"/>
                      <a:pt x="18" y="30"/>
                    </a:cubicBezTo>
                    <a:cubicBezTo>
                      <a:pt x="22" y="27"/>
                      <a:pt x="25" y="24"/>
                      <a:pt x="28" y="21"/>
                    </a:cubicBezTo>
                    <a:close/>
                    <a:moveTo>
                      <a:pt x="26" y="34"/>
                    </a:moveTo>
                    <a:cubicBezTo>
                      <a:pt x="26" y="34"/>
                      <a:pt x="26" y="34"/>
                      <a:pt x="26" y="34"/>
                    </a:cubicBezTo>
                    <a:cubicBezTo>
                      <a:pt x="23" y="35"/>
                      <a:pt x="22" y="36"/>
                      <a:pt x="20" y="38"/>
                    </a:cubicBezTo>
                    <a:cubicBezTo>
                      <a:pt x="22" y="36"/>
                      <a:pt x="24" y="34"/>
                      <a:pt x="26" y="32"/>
                    </a:cubicBezTo>
                    <a:cubicBezTo>
                      <a:pt x="26" y="33"/>
                      <a:pt x="26" y="33"/>
                      <a:pt x="26" y="34"/>
                    </a:cubicBezTo>
                    <a:close/>
                    <a:moveTo>
                      <a:pt x="18" y="40"/>
                    </a:moveTo>
                    <a:cubicBezTo>
                      <a:pt x="20" y="38"/>
                      <a:pt x="22" y="36"/>
                      <a:pt x="25" y="35"/>
                    </a:cubicBezTo>
                    <a:cubicBezTo>
                      <a:pt x="23" y="38"/>
                      <a:pt x="20" y="40"/>
                      <a:pt x="18" y="42"/>
                    </a:cubicBezTo>
                    <a:cubicBezTo>
                      <a:pt x="18" y="41"/>
                      <a:pt x="18" y="40"/>
                      <a:pt x="18" y="40"/>
                    </a:cubicBezTo>
                    <a:close/>
                    <a:moveTo>
                      <a:pt x="26" y="31"/>
                    </a:move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6" y="31"/>
                      <a:pt x="26" y="31"/>
                      <a:pt x="26" y="31"/>
                    </a:cubicBezTo>
                    <a:close/>
                    <a:moveTo>
                      <a:pt x="25" y="32"/>
                    </a:moveTo>
                    <a:cubicBezTo>
                      <a:pt x="23" y="34"/>
                      <a:pt x="20" y="36"/>
                      <a:pt x="18" y="38"/>
                    </a:cubicBezTo>
                    <a:cubicBezTo>
                      <a:pt x="18" y="38"/>
                      <a:pt x="18" y="37"/>
                      <a:pt x="18" y="36"/>
                    </a:cubicBezTo>
                    <a:cubicBezTo>
                      <a:pt x="20" y="35"/>
                      <a:pt x="22" y="33"/>
                      <a:pt x="25" y="32"/>
                    </a:cubicBezTo>
                    <a:close/>
                    <a:moveTo>
                      <a:pt x="24" y="31"/>
                    </a:moveTo>
                    <a:cubicBezTo>
                      <a:pt x="24" y="31"/>
                      <a:pt x="24" y="31"/>
                      <a:pt x="25" y="31"/>
                    </a:cubicBezTo>
                    <a:cubicBezTo>
                      <a:pt x="22" y="32"/>
                      <a:pt x="20" y="34"/>
                      <a:pt x="18" y="35"/>
                    </a:cubicBezTo>
                    <a:cubicBezTo>
                      <a:pt x="18" y="35"/>
                      <a:pt x="18" y="34"/>
                      <a:pt x="18" y="33"/>
                    </a:cubicBezTo>
                    <a:cubicBezTo>
                      <a:pt x="21" y="31"/>
                      <a:pt x="24" y="28"/>
                      <a:pt x="27" y="25"/>
                    </a:cubicBezTo>
                    <a:cubicBezTo>
                      <a:pt x="27" y="24"/>
                      <a:pt x="28" y="23"/>
                      <a:pt x="29" y="23"/>
                    </a:cubicBezTo>
                    <a:cubicBezTo>
                      <a:pt x="29" y="23"/>
                      <a:pt x="30" y="22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29" y="24"/>
                      <a:pt x="27" y="28"/>
                      <a:pt x="24" y="31"/>
                    </a:cubicBezTo>
                    <a:close/>
                    <a:moveTo>
                      <a:pt x="22" y="29"/>
                    </a:moveTo>
                    <a:cubicBezTo>
                      <a:pt x="21" y="30"/>
                      <a:pt x="20" y="31"/>
                      <a:pt x="19" y="32"/>
                    </a:cubicBezTo>
                    <a:cubicBezTo>
                      <a:pt x="18" y="33"/>
                      <a:pt x="18" y="32"/>
                      <a:pt x="19" y="31"/>
                    </a:cubicBezTo>
                    <a:cubicBezTo>
                      <a:pt x="20" y="30"/>
                      <a:pt x="21" y="30"/>
                      <a:pt x="22" y="29"/>
                    </a:cubicBezTo>
                    <a:cubicBezTo>
                      <a:pt x="24" y="26"/>
                      <a:pt x="27" y="24"/>
                      <a:pt x="29" y="21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27" y="23"/>
                      <a:pt x="25" y="26"/>
                      <a:pt x="22" y="29"/>
                    </a:cubicBezTo>
                    <a:close/>
                    <a:moveTo>
                      <a:pt x="24" y="17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6"/>
                      <a:pt x="25" y="16"/>
                      <a:pt x="26" y="16"/>
                    </a:cubicBezTo>
                    <a:cubicBezTo>
                      <a:pt x="25" y="16"/>
                      <a:pt x="24" y="17"/>
                      <a:pt x="24" y="17"/>
                    </a:cubicBezTo>
                    <a:close/>
                    <a:moveTo>
                      <a:pt x="21" y="6"/>
                    </a:moveTo>
                    <a:cubicBezTo>
                      <a:pt x="20" y="7"/>
                      <a:pt x="19" y="8"/>
                      <a:pt x="18" y="9"/>
                    </a:cubicBezTo>
                    <a:cubicBezTo>
                      <a:pt x="18" y="8"/>
                      <a:pt x="18" y="7"/>
                      <a:pt x="18" y="7"/>
                    </a:cubicBezTo>
                    <a:cubicBezTo>
                      <a:pt x="20" y="6"/>
                      <a:pt x="21" y="6"/>
                      <a:pt x="22" y="5"/>
                    </a:cubicBezTo>
                    <a:cubicBezTo>
                      <a:pt x="25" y="3"/>
                      <a:pt x="21" y="6"/>
                      <a:pt x="21" y="6"/>
                    </a:cubicBezTo>
                    <a:close/>
                    <a:moveTo>
                      <a:pt x="24" y="7"/>
                    </a:moveTo>
                    <a:cubicBezTo>
                      <a:pt x="27" y="5"/>
                      <a:pt x="22" y="10"/>
                      <a:pt x="22" y="11"/>
                    </a:cubicBezTo>
                    <a:cubicBezTo>
                      <a:pt x="21" y="12"/>
                      <a:pt x="20" y="13"/>
                      <a:pt x="18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21" y="10"/>
                      <a:pt x="22" y="8"/>
                      <a:pt x="24" y="7"/>
                    </a:cubicBezTo>
                    <a:close/>
                    <a:moveTo>
                      <a:pt x="24" y="12"/>
                    </a:moveTo>
                    <a:cubicBezTo>
                      <a:pt x="28" y="9"/>
                      <a:pt x="24" y="14"/>
                      <a:pt x="23" y="14"/>
                    </a:cubicBezTo>
                    <a:cubicBezTo>
                      <a:pt x="22" y="15"/>
                      <a:pt x="20" y="17"/>
                      <a:pt x="19" y="17"/>
                    </a:cubicBezTo>
                    <a:cubicBezTo>
                      <a:pt x="19" y="17"/>
                      <a:pt x="18" y="16"/>
                      <a:pt x="18" y="15"/>
                    </a:cubicBezTo>
                    <a:cubicBezTo>
                      <a:pt x="21" y="14"/>
                      <a:pt x="22" y="13"/>
                      <a:pt x="24" y="12"/>
                    </a:cubicBezTo>
                    <a:close/>
                    <a:moveTo>
                      <a:pt x="22" y="18"/>
                    </a:moveTo>
                    <a:cubicBezTo>
                      <a:pt x="19" y="21"/>
                      <a:pt x="15" y="24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1" y="28"/>
                      <a:pt x="10" y="28"/>
                      <a:pt x="9" y="28"/>
                    </a:cubicBezTo>
                    <a:cubicBezTo>
                      <a:pt x="13" y="25"/>
                      <a:pt x="18" y="21"/>
                      <a:pt x="22" y="18"/>
                    </a:cubicBezTo>
                    <a:close/>
                    <a:moveTo>
                      <a:pt x="27" y="15"/>
                    </a:move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6"/>
                      <a:pt x="27" y="17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3" y="21"/>
                      <a:pt x="19" y="24"/>
                      <a:pt x="15" y="27"/>
                    </a:cubicBezTo>
                    <a:cubicBezTo>
                      <a:pt x="15" y="28"/>
                      <a:pt x="16" y="28"/>
                      <a:pt x="16" y="28"/>
                    </a:cubicBezTo>
                    <a:cubicBezTo>
                      <a:pt x="17" y="26"/>
                      <a:pt x="19" y="25"/>
                      <a:pt x="20" y="24"/>
                    </a:cubicBezTo>
                    <a:cubicBezTo>
                      <a:pt x="21" y="23"/>
                      <a:pt x="23" y="22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2" y="23"/>
                      <a:pt x="20" y="26"/>
                      <a:pt x="18" y="29"/>
                    </a:cubicBezTo>
                    <a:cubicBezTo>
                      <a:pt x="17" y="29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6" y="28"/>
                    </a:cubicBezTo>
                    <a:cubicBezTo>
                      <a:pt x="15" y="28"/>
                      <a:pt x="15" y="28"/>
                      <a:pt x="14" y="28"/>
                    </a:cubicBezTo>
                    <a:cubicBezTo>
                      <a:pt x="18" y="23"/>
                      <a:pt x="22" y="19"/>
                      <a:pt x="27" y="15"/>
                    </a:cubicBezTo>
                    <a:close/>
                    <a:moveTo>
                      <a:pt x="18" y="44"/>
                    </a:moveTo>
                    <a:cubicBezTo>
                      <a:pt x="18" y="44"/>
                      <a:pt x="18" y="43"/>
                      <a:pt x="18" y="43"/>
                    </a:cubicBezTo>
                    <a:cubicBezTo>
                      <a:pt x="20" y="42"/>
                      <a:pt x="22" y="40"/>
                      <a:pt x="24" y="39"/>
                    </a:cubicBezTo>
                    <a:cubicBezTo>
                      <a:pt x="23" y="40"/>
                      <a:pt x="21" y="42"/>
                      <a:pt x="21" y="43"/>
                    </a:cubicBezTo>
                    <a:cubicBezTo>
                      <a:pt x="20" y="43"/>
                      <a:pt x="21" y="44"/>
                      <a:pt x="21" y="44"/>
                    </a:cubicBezTo>
                    <a:cubicBezTo>
                      <a:pt x="22" y="43"/>
                      <a:pt x="22" y="43"/>
                      <a:pt x="23" y="43"/>
                    </a:cubicBezTo>
                    <a:cubicBezTo>
                      <a:pt x="23" y="42"/>
                      <a:pt x="24" y="42"/>
                      <a:pt x="25" y="42"/>
                    </a:cubicBezTo>
                    <a:cubicBezTo>
                      <a:pt x="26" y="41"/>
                      <a:pt x="25" y="43"/>
                      <a:pt x="25" y="43"/>
                    </a:cubicBezTo>
                    <a:cubicBezTo>
                      <a:pt x="25" y="43"/>
                      <a:pt x="26" y="44"/>
                      <a:pt x="26" y="44"/>
                    </a:cubicBezTo>
                    <a:cubicBezTo>
                      <a:pt x="26" y="44"/>
                      <a:pt x="26" y="44"/>
                      <a:pt x="26" y="45"/>
                    </a:cubicBezTo>
                    <a:cubicBezTo>
                      <a:pt x="23" y="45"/>
                      <a:pt x="21" y="44"/>
                      <a:pt x="18" y="44"/>
                    </a:cubicBezTo>
                    <a:close/>
                    <a:moveTo>
                      <a:pt x="28" y="30"/>
                    </a:move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8"/>
                      <a:pt x="31" y="26"/>
                      <a:pt x="34" y="24"/>
                    </a:cubicBezTo>
                    <a:cubicBezTo>
                      <a:pt x="35" y="22"/>
                      <a:pt x="38" y="20"/>
                      <a:pt x="34" y="24"/>
                    </a:cubicBezTo>
                    <a:cubicBezTo>
                      <a:pt x="33" y="26"/>
                      <a:pt x="31" y="27"/>
                      <a:pt x="30" y="29"/>
                    </a:cubicBezTo>
                    <a:cubicBezTo>
                      <a:pt x="30" y="29"/>
                      <a:pt x="31" y="30"/>
                      <a:pt x="31" y="29"/>
                    </a:cubicBezTo>
                    <a:cubicBezTo>
                      <a:pt x="33" y="28"/>
                      <a:pt x="35" y="26"/>
                      <a:pt x="37" y="25"/>
                    </a:cubicBezTo>
                    <a:cubicBezTo>
                      <a:pt x="37" y="24"/>
                      <a:pt x="39" y="22"/>
                      <a:pt x="38" y="25"/>
                    </a:cubicBezTo>
                    <a:cubicBezTo>
                      <a:pt x="37" y="26"/>
                      <a:pt x="36" y="28"/>
                      <a:pt x="35" y="29"/>
                    </a:cubicBezTo>
                    <a:cubicBezTo>
                      <a:pt x="34" y="29"/>
                      <a:pt x="35" y="30"/>
                      <a:pt x="35" y="30"/>
                    </a:cubicBezTo>
                    <a:cubicBezTo>
                      <a:pt x="36" y="29"/>
                      <a:pt x="40" y="26"/>
                      <a:pt x="39" y="29"/>
                    </a:cubicBezTo>
                    <a:cubicBezTo>
                      <a:pt x="39" y="29"/>
                      <a:pt x="40" y="29"/>
                      <a:pt x="40" y="29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9"/>
                      <a:pt x="40" y="30"/>
                    </a:cubicBezTo>
                    <a:cubicBezTo>
                      <a:pt x="36" y="30"/>
                      <a:pt x="32" y="30"/>
                      <a:pt x="28" y="30"/>
                    </a:cubicBezTo>
                    <a:close/>
                    <a:moveTo>
                      <a:pt x="37" y="21"/>
                    </a:moveTo>
                    <a:cubicBezTo>
                      <a:pt x="38" y="21"/>
                      <a:pt x="39" y="21"/>
                      <a:pt x="39" y="21"/>
                    </a:cubicBezTo>
                    <a:cubicBezTo>
                      <a:pt x="37" y="23"/>
                      <a:pt x="34" y="25"/>
                      <a:pt x="33" y="27"/>
                    </a:cubicBezTo>
                    <a:cubicBezTo>
                      <a:pt x="34" y="25"/>
                      <a:pt x="36" y="24"/>
                      <a:pt x="37" y="21"/>
                    </a:cubicBezTo>
                    <a:close/>
                    <a:moveTo>
                      <a:pt x="23" y="3"/>
                    </a:moveTo>
                    <a:cubicBezTo>
                      <a:pt x="21" y="4"/>
                      <a:pt x="20" y="5"/>
                      <a:pt x="18" y="6"/>
                    </a:cubicBezTo>
                    <a:cubicBezTo>
                      <a:pt x="19" y="5"/>
                      <a:pt x="19" y="4"/>
                      <a:pt x="19" y="3"/>
                    </a:cubicBezTo>
                    <a:cubicBezTo>
                      <a:pt x="20" y="3"/>
                      <a:pt x="21" y="3"/>
                      <a:pt x="23" y="3"/>
                    </a:cubicBezTo>
                    <a:close/>
                    <a:moveTo>
                      <a:pt x="11" y="20"/>
                    </a:moveTo>
                    <a:cubicBezTo>
                      <a:pt x="11" y="20"/>
                      <a:pt x="11" y="20"/>
                      <a:pt x="11" y="20"/>
                    </a:cubicBezTo>
                    <a:cubicBezTo>
                      <a:pt x="8" y="22"/>
                      <a:pt x="7" y="24"/>
                      <a:pt x="5" y="26"/>
                    </a:cubicBezTo>
                    <a:cubicBezTo>
                      <a:pt x="2" y="29"/>
                      <a:pt x="7" y="23"/>
                      <a:pt x="6" y="24"/>
                    </a:cubicBezTo>
                    <a:cubicBezTo>
                      <a:pt x="7" y="23"/>
                      <a:pt x="8" y="22"/>
                      <a:pt x="8" y="21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7" y="21"/>
                      <a:pt x="6" y="22"/>
                      <a:pt x="5" y="23"/>
                    </a:cubicBezTo>
                    <a:cubicBezTo>
                      <a:pt x="2" y="25"/>
                      <a:pt x="4" y="21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7" y="20"/>
                      <a:pt x="9" y="20"/>
                      <a:pt x="11" y="20"/>
                    </a:cubicBezTo>
                    <a:close/>
                    <a:moveTo>
                      <a:pt x="6" y="28"/>
                    </a:moveTo>
                    <a:cubicBezTo>
                      <a:pt x="8" y="27"/>
                      <a:pt x="10" y="25"/>
                      <a:pt x="11" y="23"/>
                    </a:cubicBezTo>
                    <a:cubicBezTo>
                      <a:pt x="14" y="20"/>
                      <a:pt x="12" y="22"/>
                      <a:pt x="11" y="24"/>
                    </a:cubicBezTo>
                    <a:cubicBezTo>
                      <a:pt x="10" y="25"/>
                      <a:pt x="9" y="27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7" y="28"/>
                      <a:pt x="7" y="28"/>
                      <a:pt x="6" y="2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4" name="Freeform 197"/>
              <p:cNvSpPr>
                <a:spLocks noEditPoints="1"/>
              </p:cNvSpPr>
              <p:nvPr/>
            </p:nvSpPr>
            <p:spPr bwMode="auto">
              <a:xfrm>
                <a:off x="1159727" y="3066934"/>
                <a:ext cx="259802" cy="184402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6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2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3 w 134"/>
                  <a:gd name="T33" fmla="*/ 28 h 95"/>
                  <a:gd name="T34" fmla="*/ 19 w 134"/>
                  <a:gd name="T35" fmla="*/ 55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7 w 134"/>
                  <a:gd name="T47" fmla="*/ 26 h 95"/>
                  <a:gd name="T48" fmla="*/ 10 w 134"/>
                  <a:gd name="T49" fmla="*/ 28 h 95"/>
                  <a:gd name="T50" fmla="*/ 7 w 134"/>
                  <a:gd name="T51" fmla="*/ 27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1 w 134"/>
                  <a:gd name="T81" fmla="*/ 42 h 95"/>
                  <a:gd name="T82" fmla="*/ 59 w 134"/>
                  <a:gd name="T83" fmla="*/ 70 h 95"/>
                  <a:gd name="T84" fmla="*/ 51 w 134"/>
                  <a:gd name="T85" fmla="*/ 75 h 95"/>
                  <a:gd name="T86" fmla="*/ 119 w 134"/>
                  <a:gd name="T87" fmla="*/ 60 h 95"/>
                  <a:gd name="T88" fmla="*/ 120 w 134"/>
                  <a:gd name="T89" fmla="*/ 64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70 h 95"/>
                  <a:gd name="T98" fmla="*/ 78 w 134"/>
                  <a:gd name="T99" fmla="*/ 54 h 95"/>
                  <a:gd name="T100" fmla="*/ 96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2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9"/>
                      <a:pt x="0" y="44"/>
                    </a:cubicBezTo>
                    <a:cubicBezTo>
                      <a:pt x="0" y="51"/>
                      <a:pt x="6" y="55"/>
                      <a:pt x="13" y="56"/>
                    </a:cubicBezTo>
                    <a:cubicBezTo>
                      <a:pt x="8" y="60"/>
                      <a:pt x="5" y="65"/>
                      <a:pt x="10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3"/>
                    </a:cubicBezTo>
                    <a:cubicBezTo>
                      <a:pt x="16" y="93"/>
                      <a:pt x="16" y="94"/>
                      <a:pt x="16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7"/>
                    </a:cubicBezTo>
                    <a:cubicBezTo>
                      <a:pt x="54" y="86"/>
                      <a:pt x="65" y="84"/>
                      <a:pt x="70" y="76"/>
                    </a:cubicBezTo>
                    <a:cubicBezTo>
                      <a:pt x="73" y="79"/>
                      <a:pt x="77" y="83"/>
                      <a:pt x="82" y="83"/>
                    </a:cubicBezTo>
                    <a:cubicBezTo>
                      <a:pt x="86" y="83"/>
                      <a:pt x="90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1"/>
                      <a:pt x="129" y="35"/>
                    </a:cubicBezTo>
                    <a:cubicBezTo>
                      <a:pt x="126" y="30"/>
                      <a:pt x="121" y="27"/>
                      <a:pt x="115" y="28"/>
                    </a:cubicBezTo>
                    <a:cubicBezTo>
                      <a:pt x="117" y="23"/>
                      <a:pt x="115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10"/>
                      <a:pt x="25" y="16"/>
                      <a:pt x="25" y="22"/>
                    </a:cubicBezTo>
                    <a:cubicBezTo>
                      <a:pt x="20" y="16"/>
                      <a:pt x="12" y="12"/>
                      <a:pt x="6" y="19"/>
                    </a:cubicBezTo>
                    <a:cubicBezTo>
                      <a:pt x="1" y="23"/>
                      <a:pt x="4" y="30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6" y="24"/>
                      <a:pt x="6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7"/>
                      <a:pt x="12" y="20"/>
                    </a:cubicBezTo>
                    <a:cubicBezTo>
                      <a:pt x="10" y="22"/>
                      <a:pt x="8" y="23"/>
                      <a:pt x="6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5" y="20"/>
                      <a:pt x="14" y="21"/>
                      <a:pt x="13" y="22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4" y="18"/>
                    </a:cubicBezTo>
                    <a:cubicBezTo>
                      <a:pt x="15" y="18"/>
                      <a:pt x="16" y="19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6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6" y="28"/>
                    </a:cubicBezTo>
                    <a:cubicBezTo>
                      <a:pt x="17" y="28"/>
                      <a:pt x="18" y="27"/>
                      <a:pt x="19" y="27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1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7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2" y="16"/>
                      <a:pt x="35" y="15"/>
                    </a:cubicBezTo>
                    <a:cubicBezTo>
                      <a:pt x="36" y="14"/>
                      <a:pt x="38" y="13"/>
                      <a:pt x="40" y="12"/>
                    </a:cubicBezTo>
                    <a:cubicBezTo>
                      <a:pt x="39" y="12"/>
                      <a:pt x="37" y="15"/>
                      <a:pt x="35" y="15"/>
                    </a:cubicBezTo>
                    <a:cubicBezTo>
                      <a:pt x="33" y="17"/>
                      <a:pt x="30" y="19"/>
                      <a:pt x="28" y="22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9"/>
                      <a:pt x="40" y="20"/>
                      <a:pt x="36" y="22"/>
                    </a:cubicBezTo>
                    <a:cubicBezTo>
                      <a:pt x="33" y="24"/>
                      <a:pt x="30" y="26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0" y="25"/>
                      <a:pt x="33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9"/>
                      <a:pt x="55" y="11"/>
                      <a:pt x="51" y="13"/>
                    </a:cubicBezTo>
                    <a:cubicBezTo>
                      <a:pt x="51" y="13"/>
                      <a:pt x="51" y="12"/>
                      <a:pt x="51" y="12"/>
                    </a:cubicBezTo>
                    <a:cubicBezTo>
                      <a:pt x="53" y="11"/>
                      <a:pt x="54" y="10"/>
                      <a:pt x="55" y="9"/>
                    </a:cubicBezTo>
                    <a:cubicBezTo>
                      <a:pt x="58" y="8"/>
                      <a:pt x="59" y="6"/>
                      <a:pt x="62" y="5"/>
                    </a:cubicBezTo>
                    <a:cubicBezTo>
                      <a:pt x="62" y="5"/>
                      <a:pt x="63" y="6"/>
                      <a:pt x="64" y="6"/>
                    </a:cubicBezTo>
                    <a:close/>
                    <a:moveTo>
                      <a:pt x="66" y="9"/>
                    </a:moveTo>
                    <a:cubicBezTo>
                      <a:pt x="56" y="15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8" y="33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0" y="11"/>
                      <a:pt x="65" y="7"/>
                    </a:cubicBezTo>
                    <a:cubicBezTo>
                      <a:pt x="65" y="8"/>
                      <a:pt x="66" y="8"/>
                      <a:pt x="66" y="9"/>
                    </a:cubicBezTo>
                    <a:close/>
                    <a:moveTo>
                      <a:pt x="68" y="12"/>
                    </a:moveTo>
                    <a:cubicBezTo>
                      <a:pt x="63" y="14"/>
                      <a:pt x="59" y="17"/>
                      <a:pt x="54" y="20"/>
                    </a:cubicBezTo>
                    <a:cubicBezTo>
                      <a:pt x="49" y="23"/>
                      <a:pt x="43" y="26"/>
                      <a:pt x="37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8" y="39"/>
                      <a:pt x="16" y="41"/>
                      <a:pt x="13" y="43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0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6" y="9"/>
                    </a:cubicBezTo>
                    <a:cubicBezTo>
                      <a:pt x="67" y="10"/>
                      <a:pt x="67" y="11"/>
                      <a:pt x="68" y="12"/>
                    </a:cubicBezTo>
                    <a:close/>
                    <a:moveTo>
                      <a:pt x="80" y="9"/>
                    </a:moveTo>
                    <a:cubicBezTo>
                      <a:pt x="81" y="8"/>
                      <a:pt x="85" y="6"/>
                      <a:pt x="84" y="7"/>
                    </a:cubicBezTo>
                    <a:cubicBezTo>
                      <a:pt x="82" y="8"/>
                      <a:pt x="81" y="9"/>
                      <a:pt x="79" y="10"/>
                    </a:cubicBezTo>
                    <a:cubicBezTo>
                      <a:pt x="76" y="12"/>
                      <a:pt x="72" y="14"/>
                      <a:pt x="68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3"/>
                      <a:pt x="34" y="36"/>
                      <a:pt x="27" y="40"/>
                    </a:cubicBezTo>
                    <a:cubicBezTo>
                      <a:pt x="21" y="44"/>
                      <a:pt x="15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50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2" y="20"/>
                    </a:cubicBezTo>
                    <a:cubicBezTo>
                      <a:pt x="68" y="16"/>
                      <a:pt x="74" y="12"/>
                      <a:pt x="80" y="9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20"/>
                      <a:pt x="62" y="25"/>
                    </a:cubicBezTo>
                    <a:cubicBezTo>
                      <a:pt x="60" y="26"/>
                      <a:pt x="58" y="27"/>
                      <a:pt x="57" y="28"/>
                    </a:cubicBezTo>
                    <a:cubicBezTo>
                      <a:pt x="56" y="29"/>
                      <a:pt x="54" y="29"/>
                      <a:pt x="53" y="30"/>
                    </a:cubicBezTo>
                    <a:cubicBezTo>
                      <a:pt x="40" y="36"/>
                      <a:pt x="28" y="43"/>
                      <a:pt x="15" y="49"/>
                    </a:cubicBezTo>
                    <a:cubicBezTo>
                      <a:pt x="15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4"/>
                      <a:pt x="72" y="15"/>
                      <a:pt x="86" y="6"/>
                    </a:cubicBezTo>
                    <a:cubicBezTo>
                      <a:pt x="87" y="6"/>
                      <a:pt x="88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7"/>
                    </a:cubicBezTo>
                    <a:cubicBezTo>
                      <a:pt x="92" y="17"/>
                      <a:pt x="91" y="18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9" y="56"/>
                    </a:cubicBezTo>
                    <a:cubicBezTo>
                      <a:pt x="22" y="53"/>
                      <a:pt x="25" y="51"/>
                      <a:pt x="28" y="49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1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9"/>
                      <a:pt x="31" y="55"/>
                      <a:pt x="39" y="51"/>
                    </a:cubicBezTo>
                    <a:cubicBezTo>
                      <a:pt x="47" y="46"/>
                      <a:pt x="54" y="42"/>
                      <a:pt x="63" y="38"/>
                    </a:cubicBezTo>
                    <a:cubicBezTo>
                      <a:pt x="70" y="34"/>
                      <a:pt x="78" y="31"/>
                      <a:pt x="86" y="27"/>
                    </a:cubicBezTo>
                    <a:cubicBezTo>
                      <a:pt x="92" y="24"/>
                      <a:pt x="97" y="21"/>
                      <a:pt x="103" y="18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7"/>
                    </a:cubicBezTo>
                    <a:cubicBezTo>
                      <a:pt x="79" y="32"/>
                      <a:pt x="69" y="36"/>
                      <a:pt x="60" y="41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4" y="65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4" y="70"/>
                      <a:pt x="14" y="69"/>
                      <a:pt x="13" y="69"/>
                    </a:cubicBezTo>
                    <a:cubicBezTo>
                      <a:pt x="19" y="64"/>
                      <a:pt x="28" y="60"/>
                      <a:pt x="35" y="57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6"/>
                    </a:cubicBezTo>
                    <a:cubicBezTo>
                      <a:pt x="104" y="24"/>
                      <a:pt x="108" y="22"/>
                      <a:pt x="111" y="20"/>
                    </a:cubicBezTo>
                    <a:cubicBezTo>
                      <a:pt x="105" y="25"/>
                      <a:pt x="95" y="29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5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9"/>
                    </a:cubicBezTo>
                    <a:cubicBezTo>
                      <a:pt x="60" y="35"/>
                      <a:pt x="67" y="32"/>
                      <a:pt x="75" y="27"/>
                    </a:cubicBezTo>
                    <a:cubicBezTo>
                      <a:pt x="75" y="27"/>
                      <a:pt x="76" y="27"/>
                      <a:pt x="76" y="26"/>
                    </a:cubicBezTo>
                    <a:cubicBezTo>
                      <a:pt x="75" y="27"/>
                      <a:pt x="74" y="28"/>
                      <a:pt x="73" y="28"/>
                    </a:cubicBezTo>
                    <a:cubicBezTo>
                      <a:pt x="66" y="33"/>
                      <a:pt x="57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7"/>
                      <a:pt x="20" y="59"/>
                      <a:pt x="17" y="61"/>
                    </a:cubicBezTo>
                    <a:cubicBezTo>
                      <a:pt x="16" y="62"/>
                      <a:pt x="14" y="63"/>
                      <a:pt x="13" y="65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5"/>
                      <a:pt x="19" y="55"/>
                      <a:pt x="19" y="55"/>
                    </a:cubicBezTo>
                    <a:cubicBezTo>
                      <a:pt x="18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6" y="48"/>
                      <a:pt x="31" y="45"/>
                    </a:cubicBezTo>
                    <a:cubicBezTo>
                      <a:pt x="36" y="43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6" y="27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6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6" y="27"/>
                    </a:cubicBezTo>
                    <a:close/>
                    <a:moveTo>
                      <a:pt x="74" y="21"/>
                    </a:moveTo>
                    <a:cubicBezTo>
                      <a:pt x="68" y="25"/>
                      <a:pt x="61" y="29"/>
                      <a:pt x="54" y="32"/>
                    </a:cubicBezTo>
                    <a:cubicBezTo>
                      <a:pt x="49" y="35"/>
                      <a:pt x="44" y="38"/>
                      <a:pt x="39" y="40"/>
                    </a:cubicBezTo>
                    <a:cubicBezTo>
                      <a:pt x="31" y="44"/>
                      <a:pt x="24" y="49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1"/>
                      <a:pt x="92" y="12"/>
                    </a:cubicBezTo>
                    <a:cubicBezTo>
                      <a:pt x="86" y="13"/>
                      <a:pt x="80" y="18"/>
                      <a:pt x="74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6" y="11"/>
                      <a:pt x="84" y="12"/>
                      <a:pt x="82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9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7"/>
                      <a:pt x="15" y="43"/>
                      <a:pt x="6" y="50"/>
                    </a:cubicBezTo>
                    <a:cubicBezTo>
                      <a:pt x="5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6" y="41"/>
                      <a:pt x="10" y="38"/>
                      <a:pt x="14" y="36"/>
                    </a:cubicBezTo>
                    <a:cubicBezTo>
                      <a:pt x="14" y="36"/>
                      <a:pt x="14" y="36"/>
                      <a:pt x="14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6"/>
                      <a:pt x="16" y="35"/>
                      <a:pt x="16" y="35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3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0" y="26"/>
                      <a:pt x="34" y="25"/>
                      <a:pt x="37" y="23"/>
                    </a:cubicBezTo>
                    <a:cubicBezTo>
                      <a:pt x="40" y="21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1" y="38"/>
                      <a:pt x="3" y="45"/>
                    </a:cubicBezTo>
                    <a:cubicBezTo>
                      <a:pt x="3" y="45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2"/>
                    </a:cubicBezTo>
                    <a:cubicBezTo>
                      <a:pt x="19" y="31"/>
                      <a:pt x="20" y="30"/>
                      <a:pt x="21" y="30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0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0" y="16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7" y="26"/>
                    </a:moveTo>
                    <a:cubicBezTo>
                      <a:pt x="27" y="25"/>
                      <a:pt x="27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1"/>
                      <a:pt x="31" y="23"/>
                      <a:pt x="27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8" y="29"/>
                    </a:cubicBezTo>
                    <a:cubicBezTo>
                      <a:pt x="12" y="28"/>
                      <a:pt x="14" y="26"/>
                      <a:pt x="17" y="24"/>
                    </a:cubicBezTo>
                    <a:cubicBezTo>
                      <a:pt x="20" y="21"/>
                      <a:pt x="18" y="23"/>
                      <a:pt x="16" y="25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1"/>
                      <a:pt x="10" y="31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7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7"/>
                    </a:moveTo>
                    <a:cubicBezTo>
                      <a:pt x="10" y="25"/>
                      <a:pt x="13" y="22"/>
                      <a:pt x="16" y="20"/>
                    </a:cubicBezTo>
                    <a:cubicBezTo>
                      <a:pt x="13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7"/>
                    </a:cubicBezTo>
                    <a:close/>
                    <a:moveTo>
                      <a:pt x="13" y="35"/>
                    </a:moveTo>
                    <a:cubicBezTo>
                      <a:pt x="10" y="38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8"/>
                    </a:moveTo>
                    <a:cubicBezTo>
                      <a:pt x="14" y="59"/>
                      <a:pt x="12" y="61"/>
                      <a:pt x="11" y="62"/>
                    </a:cubicBezTo>
                    <a:cubicBezTo>
                      <a:pt x="11" y="62"/>
                      <a:pt x="11" y="62"/>
                      <a:pt x="11" y="61"/>
                    </a:cubicBezTo>
                    <a:cubicBezTo>
                      <a:pt x="12" y="60"/>
                      <a:pt x="14" y="59"/>
                      <a:pt x="15" y="58"/>
                    </a:cubicBezTo>
                    <a:close/>
                    <a:moveTo>
                      <a:pt x="19" y="72"/>
                    </a:moveTo>
                    <a:cubicBezTo>
                      <a:pt x="24" y="67"/>
                      <a:pt x="32" y="65"/>
                      <a:pt x="39" y="62"/>
                    </a:cubicBezTo>
                    <a:cubicBezTo>
                      <a:pt x="46" y="58"/>
                      <a:pt x="54" y="54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6"/>
                      <a:pt x="101" y="31"/>
                      <a:pt x="109" y="28"/>
                    </a:cubicBezTo>
                    <a:cubicBezTo>
                      <a:pt x="111" y="28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1"/>
                      <a:pt x="79" y="44"/>
                      <a:pt x="71" y="48"/>
                    </a:cubicBezTo>
                    <a:cubicBezTo>
                      <a:pt x="64" y="52"/>
                      <a:pt x="57" y="56"/>
                      <a:pt x="49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2"/>
                    </a:cubicBezTo>
                    <a:close/>
                    <a:moveTo>
                      <a:pt x="114" y="31"/>
                    </a:moveTo>
                    <a:cubicBezTo>
                      <a:pt x="112" y="33"/>
                      <a:pt x="109" y="34"/>
                      <a:pt x="107" y="36"/>
                    </a:cubicBezTo>
                    <a:cubicBezTo>
                      <a:pt x="100" y="40"/>
                      <a:pt x="93" y="44"/>
                      <a:pt x="86" y="47"/>
                    </a:cubicBezTo>
                    <a:cubicBezTo>
                      <a:pt x="73" y="53"/>
                      <a:pt x="60" y="59"/>
                      <a:pt x="46" y="66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1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4" y="66"/>
                    </a:cubicBezTo>
                    <a:cubicBezTo>
                      <a:pt x="52" y="63"/>
                      <a:pt x="59" y="59"/>
                      <a:pt x="66" y="56"/>
                    </a:cubicBezTo>
                    <a:cubicBezTo>
                      <a:pt x="80" y="49"/>
                      <a:pt x="94" y="43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7"/>
                      <a:pt x="126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5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5" y="71"/>
                      <a:pt x="80" y="70"/>
                      <a:pt x="84" y="68"/>
                    </a:cubicBezTo>
                    <a:cubicBezTo>
                      <a:pt x="94" y="65"/>
                      <a:pt x="105" y="62"/>
                      <a:pt x="114" y="58"/>
                    </a:cubicBezTo>
                    <a:cubicBezTo>
                      <a:pt x="117" y="57"/>
                      <a:pt x="120" y="55"/>
                      <a:pt x="122" y="54"/>
                    </a:cubicBezTo>
                    <a:cubicBezTo>
                      <a:pt x="120" y="55"/>
                      <a:pt x="118" y="57"/>
                      <a:pt x="115" y="58"/>
                    </a:cubicBezTo>
                    <a:cubicBezTo>
                      <a:pt x="111" y="59"/>
                      <a:pt x="107" y="61"/>
                      <a:pt x="102" y="63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3"/>
                    </a:cubicBezTo>
                    <a:cubicBezTo>
                      <a:pt x="68" y="70"/>
                      <a:pt x="73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60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4"/>
                      <a:pt x="90" y="65"/>
                    </a:cubicBezTo>
                    <a:cubicBezTo>
                      <a:pt x="83" y="68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70"/>
                      <a:pt x="82" y="67"/>
                      <a:pt x="87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1" y="51"/>
                      <a:pt x="122" y="52"/>
                      <a:pt x="123" y="53"/>
                    </a:cubicBezTo>
                    <a:cubicBezTo>
                      <a:pt x="118" y="55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19" y="49"/>
                      <a:pt x="119" y="49"/>
                      <a:pt x="119" y="50"/>
                    </a:cubicBezTo>
                    <a:cubicBezTo>
                      <a:pt x="119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4"/>
                    </a:cubicBezTo>
                    <a:cubicBezTo>
                      <a:pt x="76" y="66"/>
                      <a:pt x="70" y="68"/>
                      <a:pt x="65" y="70"/>
                    </a:cubicBezTo>
                    <a:cubicBezTo>
                      <a:pt x="62" y="72"/>
                      <a:pt x="59" y="73"/>
                      <a:pt x="56" y="74"/>
                    </a:cubicBezTo>
                    <a:cubicBezTo>
                      <a:pt x="56" y="74"/>
                      <a:pt x="51" y="76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1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5" y="62"/>
                      <a:pt x="70" y="65"/>
                    </a:cubicBezTo>
                    <a:cubicBezTo>
                      <a:pt x="77" y="61"/>
                      <a:pt x="84" y="58"/>
                      <a:pt x="92" y="55"/>
                    </a:cubicBezTo>
                    <a:cubicBezTo>
                      <a:pt x="98" y="52"/>
                      <a:pt x="105" y="50"/>
                      <a:pt x="111" y="47"/>
                    </a:cubicBezTo>
                    <a:cubicBezTo>
                      <a:pt x="116" y="45"/>
                      <a:pt x="123" y="43"/>
                      <a:pt x="127" y="39"/>
                    </a:cubicBezTo>
                    <a:cubicBezTo>
                      <a:pt x="127" y="41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5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8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3" y="78"/>
                    </a:cubicBezTo>
                    <a:cubicBezTo>
                      <a:pt x="34" y="77"/>
                      <a:pt x="34" y="76"/>
                      <a:pt x="35" y="75"/>
                    </a:cubicBezTo>
                    <a:cubicBezTo>
                      <a:pt x="51" y="67"/>
                      <a:pt x="67" y="60"/>
                      <a:pt x="83" y="53"/>
                    </a:cubicBezTo>
                    <a:cubicBezTo>
                      <a:pt x="91" y="50"/>
                      <a:pt x="99" y="47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9"/>
                      <a:pt x="119" y="38"/>
                      <a:pt x="119" y="38"/>
                    </a:cubicBezTo>
                    <a:cubicBezTo>
                      <a:pt x="105" y="45"/>
                      <a:pt x="90" y="50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5" y="73"/>
                      <a:pt x="35" y="73"/>
                    </a:cubicBezTo>
                    <a:cubicBezTo>
                      <a:pt x="35" y="73"/>
                      <a:pt x="35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70"/>
                      <a:pt x="47" y="66"/>
                      <a:pt x="52" y="64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8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6"/>
                      <a:pt x="59" y="62"/>
                    </a:cubicBezTo>
                    <a:cubicBezTo>
                      <a:pt x="51" y="66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1" y="30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4"/>
                      <a:pt x="103" y="37"/>
                      <a:pt x="99" y="39"/>
                    </a:cubicBezTo>
                    <a:cubicBezTo>
                      <a:pt x="91" y="43"/>
                      <a:pt x="83" y="47"/>
                      <a:pt x="75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70"/>
                    </a:cubicBezTo>
                    <a:cubicBezTo>
                      <a:pt x="35" y="69"/>
                      <a:pt x="34" y="69"/>
                      <a:pt x="34" y="70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4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0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80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7"/>
                      <a:pt x="36" y="80"/>
                      <a:pt x="31" y="82"/>
                    </a:cubicBezTo>
                    <a:cubicBezTo>
                      <a:pt x="32" y="81"/>
                      <a:pt x="32" y="81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3"/>
                    </a:cubicBezTo>
                    <a:cubicBezTo>
                      <a:pt x="83" y="56"/>
                      <a:pt x="97" y="51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40"/>
                    </a:cubicBezTo>
                    <a:cubicBezTo>
                      <a:pt x="128" y="38"/>
                      <a:pt x="121" y="42"/>
                      <a:pt x="121" y="42"/>
                    </a:cubicBezTo>
                    <a:cubicBezTo>
                      <a:pt x="114" y="44"/>
                      <a:pt x="107" y="48"/>
                      <a:pt x="100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59" y="68"/>
                      <a:pt x="59" y="69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4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8" y="70"/>
                      <a:pt x="59" y="70"/>
                    </a:cubicBezTo>
                    <a:cubicBezTo>
                      <a:pt x="65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4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5"/>
                    </a:cubicBezTo>
                    <a:cubicBezTo>
                      <a:pt x="123" y="46"/>
                      <a:pt x="121" y="46"/>
                      <a:pt x="120" y="47"/>
                    </a:cubicBezTo>
                    <a:cubicBezTo>
                      <a:pt x="117" y="49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5"/>
                    </a:cubicBezTo>
                    <a:cubicBezTo>
                      <a:pt x="51" y="74"/>
                      <a:pt x="51" y="74"/>
                      <a:pt x="50" y="74"/>
                    </a:cubicBezTo>
                    <a:cubicBezTo>
                      <a:pt x="50" y="74"/>
                      <a:pt x="50" y="74"/>
                      <a:pt x="50" y="74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7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6"/>
                    </a:moveTo>
                    <a:cubicBezTo>
                      <a:pt x="82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3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1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6"/>
                    </a:cubicBezTo>
                    <a:close/>
                    <a:moveTo>
                      <a:pt x="110" y="69"/>
                    </a:moveTo>
                    <a:cubicBezTo>
                      <a:pt x="109" y="69"/>
                      <a:pt x="109" y="69"/>
                      <a:pt x="109" y="69"/>
                    </a:cubicBezTo>
                    <a:cubicBezTo>
                      <a:pt x="109" y="69"/>
                      <a:pt x="109" y="69"/>
                      <a:pt x="109" y="69"/>
                    </a:cubicBezTo>
                    <a:cubicBezTo>
                      <a:pt x="112" y="67"/>
                      <a:pt x="114" y="66"/>
                      <a:pt x="117" y="65"/>
                    </a:cubicBezTo>
                    <a:cubicBezTo>
                      <a:pt x="118" y="65"/>
                      <a:pt x="119" y="64"/>
                      <a:pt x="120" y="64"/>
                    </a:cubicBezTo>
                    <a:cubicBezTo>
                      <a:pt x="124" y="62"/>
                      <a:pt x="121" y="65"/>
                      <a:pt x="120" y="65"/>
                    </a:cubicBezTo>
                    <a:cubicBezTo>
                      <a:pt x="117" y="67"/>
                      <a:pt x="112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8"/>
                    </a:cubicBezTo>
                    <a:cubicBezTo>
                      <a:pt x="106" y="68"/>
                      <a:pt x="105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2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3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6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2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2"/>
                      <a:pt x="99" y="72"/>
                      <a:pt x="97" y="74"/>
                    </a:cubicBezTo>
                    <a:cubicBezTo>
                      <a:pt x="97" y="74"/>
                      <a:pt x="96" y="74"/>
                      <a:pt x="96" y="74"/>
                    </a:cubicBezTo>
                    <a:close/>
                    <a:moveTo>
                      <a:pt x="100" y="72"/>
                    </a:moveTo>
                    <a:cubicBezTo>
                      <a:pt x="102" y="72"/>
                      <a:pt x="103" y="71"/>
                      <a:pt x="105" y="70"/>
                    </a:cubicBezTo>
                    <a:cubicBezTo>
                      <a:pt x="105" y="71"/>
                      <a:pt x="105" y="71"/>
                      <a:pt x="105" y="72"/>
                    </a:cubicBezTo>
                    <a:cubicBezTo>
                      <a:pt x="104" y="72"/>
                      <a:pt x="102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79" y="80"/>
                      <a:pt x="78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2" y="73"/>
                      <a:pt x="105" y="73"/>
                    </a:cubicBezTo>
                    <a:cubicBezTo>
                      <a:pt x="103" y="74"/>
                      <a:pt x="100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5" y="69"/>
                      <a:pt x="117" y="69"/>
                    </a:cubicBezTo>
                    <a:cubicBezTo>
                      <a:pt x="115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70"/>
                      <a:pt x="111" y="70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8"/>
                    </a:moveTo>
                    <a:cubicBezTo>
                      <a:pt x="115" y="61"/>
                      <a:pt x="106" y="64"/>
                      <a:pt x="96" y="68"/>
                    </a:cubicBezTo>
                    <a:cubicBezTo>
                      <a:pt x="93" y="69"/>
                      <a:pt x="89" y="70"/>
                      <a:pt x="85" y="71"/>
                    </a:cubicBezTo>
                    <a:cubicBezTo>
                      <a:pt x="91" y="69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3" y="54"/>
                    </a:cubicBezTo>
                    <a:cubicBezTo>
                      <a:pt x="124" y="55"/>
                      <a:pt x="124" y="56"/>
                      <a:pt x="124" y="58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7"/>
                      <a:pt x="67" y="59"/>
                      <a:pt x="61" y="61"/>
                    </a:cubicBezTo>
                    <a:cubicBezTo>
                      <a:pt x="68" y="58"/>
                      <a:pt x="74" y="56"/>
                      <a:pt x="80" y="53"/>
                    </a:cubicBezTo>
                    <a:cubicBezTo>
                      <a:pt x="94" y="47"/>
                      <a:pt x="109" y="40"/>
                      <a:pt x="122" y="32"/>
                    </a:cubicBezTo>
                    <a:cubicBezTo>
                      <a:pt x="123" y="32"/>
                      <a:pt x="124" y="34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3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4" y="53"/>
                      <a:pt x="76" y="52"/>
                    </a:cubicBezTo>
                    <a:cubicBezTo>
                      <a:pt x="82" y="49"/>
                      <a:pt x="90" y="46"/>
                      <a:pt x="96" y="43"/>
                    </a:cubicBezTo>
                    <a:cubicBezTo>
                      <a:pt x="103" y="40"/>
                      <a:pt x="110" y="35"/>
                      <a:pt x="116" y="31"/>
                    </a:cubicBezTo>
                    <a:cubicBezTo>
                      <a:pt x="118" y="30"/>
                      <a:pt x="119" y="31"/>
                      <a:pt x="121" y="31"/>
                    </a:cubicBezTo>
                    <a:close/>
                    <a:moveTo>
                      <a:pt x="113" y="27"/>
                    </a:moveTo>
                    <a:cubicBezTo>
                      <a:pt x="113" y="27"/>
                      <a:pt x="113" y="26"/>
                      <a:pt x="112" y="27"/>
                    </a:cubicBezTo>
                    <a:cubicBezTo>
                      <a:pt x="104" y="29"/>
                      <a:pt x="97" y="34"/>
                      <a:pt x="89" y="37"/>
                    </a:cubicBezTo>
                    <a:cubicBezTo>
                      <a:pt x="81" y="40"/>
                      <a:pt x="73" y="44"/>
                      <a:pt x="65" y="47"/>
                    </a:cubicBezTo>
                    <a:cubicBezTo>
                      <a:pt x="56" y="52"/>
                      <a:pt x="47" y="56"/>
                      <a:pt x="38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1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6" y="25"/>
                      <a:pt x="112" y="19"/>
                    </a:cubicBezTo>
                    <a:cubicBezTo>
                      <a:pt x="113" y="22"/>
                      <a:pt x="113" y="24"/>
                      <a:pt x="113" y="27"/>
                    </a:cubicBezTo>
                    <a:close/>
                    <a:moveTo>
                      <a:pt x="112" y="19"/>
                    </a:moveTo>
                    <a:cubicBezTo>
                      <a:pt x="110" y="19"/>
                      <a:pt x="108" y="21"/>
                      <a:pt x="107" y="22"/>
                    </a:cubicBezTo>
                    <a:cubicBezTo>
                      <a:pt x="104" y="24"/>
                      <a:pt x="101" y="25"/>
                      <a:pt x="98" y="26"/>
                    </a:cubicBezTo>
                    <a:cubicBezTo>
                      <a:pt x="91" y="30"/>
                      <a:pt x="84" y="32"/>
                      <a:pt x="78" y="35"/>
                    </a:cubicBezTo>
                    <a:cubicBezTo>
                      <a:pt x="64" y="41"/>
                      <a:pt x="51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2"/>
                      <a:pt x="101" y="20"/>
                      <a:pt x="103" y="19"/>
                    </a:cubicBezTo>
                    <a:cubicBezTo>
                      <a:pt x="103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8"/>
                      <a:pt x="112" y="19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7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9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0" y="19"/>
                      <a:pt x="92" y="18"/>
                    </a:cubicBezTo>
                    <a:cubicBezTo>
                      <a:pt x="93" y="18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8"/>
                      <a:pt x="94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9"/>
                      <a:pt x="79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0" y="32"/>
                      <a:pt x="27" y="39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1"/>
                      <a:pt x="26" y="37"/>
                      <a:pt x="32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4"/>
                    </a:cubicBezTo>
                    <a:cubicBezTo>
                      <a:pt x="69" y="14"/>
                      <a:pt x="69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59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5"/>
                      <a:pt x="44" y="15"/>
                      <a:pt x="44" y="15"/>
                    </a:cubicBezTo>
                    <a:cubicBezTo>
                      <a:pt x="38" y="18"/>
                      <a:pt x="33" y="20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6"/>
                      <a:pt x="42" y="12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8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3"/>
                      <a:pt x="36" y="11"/>
                      <a:pt x="39" y="9"/>
                    </a:cubicBezTo>
                    <a:cubicBezTo>
                      <a:pt x="42" y="10"/>
                      <a:pt x="44" y="12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10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2" y="24"/>
                    </a:moveTo>
                    <a:cubicBezTo>
                      <a:pt x="19" y="26"/>
                      <a:pt x="16" y="28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2"/>
                    </a:cubicBezTo>
                    <a:cubicBezTo>
                      <a:pt x="21" y="22"/>
                      <a:pt x="22" y="23"/>
                      <a:pt x="22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5" name="Freeform 203"/>
              <p:cNvSpPr>
                <a:spLocks noEditPoints="1"/>
              </p:cNvSpPr>
              <p:nvPr/>
            </p:nvSpPr>
            <p:spPr bwMode="auto">
              <a:xfrm>
                <a:off x="1123899" y="3495139"/>
                <a:ext cx="428632" cy="362247"/>
              </a:xfrm>
              <a:custGeom>
                <a:avLst/>
                <a:gdLst>
                  <a:gd name="T0" fmla="*/ 26 w 221"/>
                  <a:gd name="T1" fmla="*/ 148 h 187"/>
                  <a:gd name="T2" fmla="*/ 8 w 221"/>
                  <a:gd name="T3" fmla="*/ 132 h 187"/>
                  <a:gd name="T4" fmla="*/ 204 w 221"/>
                  <a:gd name="T5" fmla="*/ 56 h 187"/>
                  <a:gd name="T6" fmla="*/ 110 w 221"/>
                  <a:gd name="T7" fmla="*/ 11 h 187"/>
                  <a:gd name="T8" fmla="*/ 117 w 221"/>
                  <a:gd name="T9" fmla="*/ 15 h 187"/>
                  <a:gd name="T10" fmla="*/ 112 w 221"/>
                  <a:gd name="T11" fmla="*/ 19 h 187"/>
                  <a:gd name="T12" fmla="*/ 78 w 221"/>
                  <a:gd name="T13" fmla="*/ 41 h 187"/>
                  <a:gd name="T14" fmla="*/ 89 w 221"/>
                  <a:gd name="T15" fmla="*/ 35 h 187"/>
                  <a:gd name="T16" fmla="*/ 146 w 221"/>
                  <a:gd name="T17" fmla="*/ 15 h 187"/>
                  <a:gd name="T18" fmla="*/ 107 w 221"/>
                  <a:gd name="T19" fmla="*/ 11 h 187"/>
                  <a:gd name="T20" fmla="*/ 128 w 221"/>
                  <a:gd name="T21" fmla="*/ 10 h 187"/>
                  <a:gd name="T22" fmla="*/ 140 w 221"/>
                  <a:gd name="T23" fmla="*/ 14 h 187"/>
                  <a:gd name="T24" fmla="*/ 92 w 221"/>
                  <a:gd name="T25" fmla="*/ 32 h 187"/>
                  <a:gd name="T26" fmla="*/ 121 w 221"/>
                  <a:gd name="T27" fmla="*/ 35 h 187"/>
                  <a:gd name="T28" fmla="*/ 67 w 221"/>
                  <a:gd name="T29" fmla="*/ 58 h 187"/>
                  <a:gd name="T30" fmla="*/ 117 w 221"/>
                  <a:gd name="T31" fmla="*/ 55 h 187"/>
                  <a:gd name="T32" fmla="*/ 56 w 221"/>
                  <a:gd name="T33" fmla="*/ 67 h 187"/>
                  <a:gd name="T34" fmla="*/ 66 w 221"/>
                  <a:gd name="T35" fmla="*/ 55 h 187"/>
                  <a:gd name="T36" fmla="*/ 148 w 221"/>
                  <a:gd name="T37" fmla="*/ 28 h 187"/>
                  <a:gd name="T38" fmla="*/ 158 w 221"/>
                  <a:gd name="T39" fmla="*/ 31 h 187"/>
                  <a:gd name="T40" fmla="*/ 171 w 221"/>
                  <a:gd name="T41" fmla="*/ 33 h 187"/>
                  <a:gd name="T42" fmla="*/ 146 w 221"/>
                  <a:gd name="T43" fmla="*/ 44 h 187"/>
                  <a:gd name="T44" fmla="*/ 43 w 221"/>
                  <a:gd name="T45" fmla="*/ 79 h 187"/>
                  <a:gd name="T46" fmla="*/ 125 w 221"/>
                  <a:gd name="T47" fmla="*/ 63 h 187"/>
                  <a:gd name="T48" fmla="*/ 199 w 221"/>
                  <a:gd name="T49" fmla="*/ 40 h 187"/>
                  <a:gd name="T50" fmla="*/ 194 w 221"/>
                  <a:gd name="T51" fmla="*/ 50 h 187"/>
                  <a:gd name="T52" fmla="*/ 214 w 221"/>
                  <a:gd name="T53" fmla="*/ 46 h 187"/>
                  <a:gd name="T54" fmla="*/ 200 w 221"/>
                  <a:gd name="T55" fmla="*/ 65 h 187"/>
                  <a:gd name="T56" fmla="*/ 64 w 221"/>
                  <a:gd name="T57" fmla="*/ 108 h 187"/>
                  <a:gd name="T58" fmla="*/ 25 w 221"/>
                  <a:gd name="T59" fmla="*/ 121 h 187"/>
                  <a:gd name="T60" fmla="*/ 33 w 221"/>
                  <a:gd name="T61" fmla="*/ 124 h 187"/>
                  <a:gd name="T62" fmla="*/ 147 w 221"/>
                  <a:gd name="T63" fmla="*/ 103 h 187"/>
                  <a:gd name="T64" fmla="*/ 47 w 221"/>
                  <a:gd name="T65" fmla="*/ 132 h 187"/>
                  <a:gd name="T66" fmla="*/ 109 w 221"/>
                  <a:gd name="T67" fmla="*/ 159 h 187"/>
                  <a:gd name="T68" fmla="*/ 107 w 221"/>
                  <a:gd name="T69" fmla="*/ 150 h 187"/>
                  <a:gd name="T70" fmla="*/ 124 w 221"/>
                  <a:gd name="T71" fmla="*/ 143 h 187"/>
                  <a:gd name="T72" fmla="*/ 83 w 221"/>
                  <a:gd name="T73" fmla="*/ 140 h 187"/>
                  <a:gd name="T74" fmla="*/ 104 w 221"/>
                  <a:gd name="T75" fmla="*/ 131 h 187"/>
                  <a:gd name="T76" fmla="*/ 129 w 221"/>
                  <a:gd name="T77" fmla="*/ 118 h 187"/>
                  <a:gd name="T78" fmla="*/ 117 w 221"/>
                  <a:gd name="T79" fmla="*/ 122 h 187"/>
                  <a:gd name="T80" fmla="*/ 74 w 221"/>
                  <a:gd name="T81" fmla="*/ 140 h 187"/>
                  <a:gd name="T82" fmla="*/ 99 w 221"/>
                  <a:gd name="T83" fmla="*/ 143 h 187"/>
                  <a:gd name="T84" fmla="*/ 91 w 221"/>
                  <a:gd name="T85" fmla="*/ 154 h 187"/>
                  <a:gd name="T86" fmla="*/ 113 w 221"/>
                  <a:gd name="T87" fmla="*/ 154 h 187"/>
                  <a:gd name="T88" fmla="*/ 88 w 221"/>
                  <a:gd name="T89" fmla="*/ 120 h 187"/>
                  <a:gd name="T90" fmla="*/ 69 w 221"/>
                  <a:gd name="T91" fmla="*/ 121 h 187"/>
                  <a:gd name="T92" fmla="*/ 36 w 221"/>
                  <a:gd name="T93" fmla="*/ 124 h 187"/>
                  <a:gd name="T94" fmla="*/ 153 w 221"/>
                  <a:gd name="T95" fmla="*/ 93 h 187"/>
                  <a:gd name="T96" fmla="*/ 35 w 221"/>
                  <a:gd name="T97" fmla="*/ 118 h 187"/>
                  <a:gd name="T98" fmla="*/ 93 w 221"/>
                  <a:gd name="T99" fmla="*/ 96 h 187"/>
                  <a:gd name="T100" fmla="*/ 199 w 221"/>
                  <a:gd name="T101" fmla="*/ 62 h 187"/>
                  <a:gd name="T102" fmla="*/ 191 w 221"/>
                  <a:gd name="T103" fmla="*/ 71 h 187"/>
                  <a:gd name="T104" fmla="*/ 190 w 221"/>
                  <a:gd name="T105" fmla="*/ 66 h 187"/>
                  <a:gd name="T106" fmla="*/ 106 w 221"/>
                  <a:gd name="T107" fmla="*/ 168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5 w 221"/>
                  <a:gd name="T113" fmla="*/ 175 h 187"/>
                  <a:gd name="T114" fmla="*/ 11 w 221"/>
                  <a:gd name="T115" fmla="*/ 137 h 187"/>
                  <a:gd name="T116" fmla="*/ 114 w 221"/>
                  <a:gd name="T117" fmla="*/ 176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1" y="63"/>
                    </a:moveTo>
                    <a:cubicBezTo>
                      <a:pt x="221" y="63"/>
                      <a:pt x="220" y="63"/>
                      <a:pt x="220" y="63"/>
                    </a:cubicBezTo>
                    <a:cubicBezTo>
                      <a:pt x="218" y="63"/>
                      <a:pt x="217" y="59"/>
                      <a:pt x="216" y="58"/>
                    </a:cubicBezTo>
                    <a:cubicBezTo>
                      <a:pt x="215" y="54"/>
                      <a:pt x="216" y="50"/>
                      <a:pt x="217" y="46"/>
                    </a:cubicBezTo>
                    <a:cubicBezTo>
                      <a:pt x="218" y="46"/>
                      <a:pt x="218" y="46"/>
                      <a:pt x="218" y="45"/>
                    </a:cubicBezTo>
                    <a:cubicBezTo>
                      <a:pt x="218" y="45"/>
                      <a:pt x="217" y="45"/>
                      <a:pt x="217" y="44"/>
                    </a:cubicBezTo>
                    <a:cubicBezTo>
                      <a:pt x="202" y="38"/>
                      <a:pt x="187" y="31"/>
                      <a:pt x="172" y="24"/>
                    </a:cubicBezTo>
                    <a:cubicBezTo>
                      <a:pt x="153" y="16"/>
                      <a:pt x="134" y="7"/>
                      <a:pt x="115" y="1"/>
                    </a:cubicBezTo>
                    <a:cubicBezTo>
                      <a:pt x="115" y="0"/>
                      <a:pt x="114" y="1"/>
                      <a:pt x="114" y="1"/>
                    </a:cubicBezTo>
                    <a:cubicBezTo>
                      <a:pt x="94" y="19"/>
                      <a:pt x="76" y="40"/>
                      <a:pt x="58" y="59"/>
                    </a:cubicBezTo>
                    <a:cubicBezTo>
                      <a:pt x="42" y="77"/>
                      <a:pt x="24" y="95"/>
                      <a:pt x="9" y="114"/>
                    </a:cubicBezTo>
                    <a:cubicBezTo>
                      <a:pt x="2" y="118"/>
                      <a:pt x="0" y="135"/>
                      <a:pt x="9" y="139"/>
                    </a:cubicBezTo>
                    <a:cubicBezTo>
                      <a:pt x="14" y="142"/>
                      <a:pt x="20" y="145"/>
                      <a:pt x="26" y="148"/>
                    </a:cubicBezTo>
                    <a:cubicBezTo>
                      <a:pt x="36" y="153"/>
                      <a:pt x="46" y="158"/>
                      <a:pt x="57" y="164"/>
                    </a:cubicBezTo>
                    <a:cubicBezTo>
                      <a:pt x="73" y="172"/>
                      <a:pt x="89" y="181"/>
                      <a:pt x="106" y="187"/>
                    </a:cubicBezTo>
                    <a:cubicBezTo>
                      <a:pt x="106" y="187"/>
                      <a:pt x="107" y="187"/>
                      <a:pt x="107" y="187"/>
                    </a:cubicBezTo>
                    <a:cubicBezTo>
                      <a:pt x="107" y="187"/>
                      <a:pt x="107" y="186"/>
                      <a:pt x="108" y="186"/>
                    </a:cubicBezTo>
                    <a:cubicBezTo>
                      <a:pt x="122" y="169"/>
                      <a:pt x="138" y="154"/>
                      <a:pt x="154" y="138"/>
                    </a:cubicBezTo>
                    <a:cubicBezTo>
                      <a:pt x="174" y="116"/>
                      <a:pt x="194" y="95"/>
                      <a:pt x="214" y="74"/>
                    </a:cubicBezTo>
                    <a:cubicBezTo>
                      <a:pt x="216" y="71"/>
                      <a:pt x="220" y="68"/>
                      <a:pt x="221" y="64"/>
                    </a:cubicBezTo>
                    <a:cubicBezTo>
                      <a:pt x="221" y="64"/>
                      <a:pt x="221" y="63"/>
                      <a:pt x="221" y="63"/>
                    </a:cubicBezTo>
                    <a:close/>
                    <a:moveTo>
                      <a:pt x="88" y="170"/>
                    </a:moveTo>
                    <a:cubicBezTo>
                      <a:pt x="77" y="165"/>
                      <a:pt x="67" y="160"/>
                      <a:pt x="56" y="155"/>
                    </a:cubicBezTo>
                    <a:cubicBezTo>
                      <a:pt x="46" y="150"/>
                      <a:pt x="35" y="145"/>
                      <a:pt x="25" y="140"/>
                    </a:cubicBezTo>
                    <a:cubicBezTo>
                      <a:pt x="20" y="138"/>
                      <a:pt x="13" y="135"/>
                      <a:pt x="9" y="132"/>
                    </a:cubicBezTo>
                    <a:cubicBezTo>
                      <a:pt x="9" y="132"/>
                      <a:pt x="9" y="132"/>
                      <a:pt x="8" y="132"/>
                    </a:cubicBezTo>
                    <a:cubicBezTo>
                      <a:pt x="8" y="130"/>
                      <a:pt x="8" y="129"/>
                      <a:pt x="8" y="127"/>
                    </a:cubicBezTo>
                    <a:cubicBezTo>
                      <a:pt x="22" y="136"/>
                      <a:pt x="37" y="143"/>
                      <a:pt x="52" y="150"/>
                    </a:cubicBezTo>
                    <a:cubicBezTo>
                      <a:pt x="69" y="157"/>
                      <a:pt x="86" y="165"/>
                      <a:pt x="102" y="173"/>
                    </a:cubicBezTo>
                    <a:cubicBezTo>
                      <a:pt x="102" y="175"/>
                      <a:pt x="102" y="176"/>
                      <a:pt x="102" y="177"/>
                    </a:cubicBezTo>
                    <a:cubicBezTo>
                      <a:pt x="97" y="175"/>
                      <a:pt x="92" y="173"/>
                      <a:pt x="88" y="170"/>
                    </a:cubicBezTo>
                    <a:close/>
                    <a:moveTo>
                      <a:pt x="30" y="94"/>
                    </a:moveTo>
                    <a:cubicBezTo>
                      <a:pt x="30" y="94"/>
                      <a:pt x="30" y="94"/>
                      <a:pt x="30" y="94"/>
                    </a:cubicBezTo>
                    <a:cubicBezTo>
                      <a:pt x="45" y="89"/>
                      <a:pt x="60" y="86"/>
                      <a:pt x="75" y="82"/>
                    </a:cubicBezTo>
                    <a:cubicBezTo>
                      <a:pt x="90" y="79"/>
                      <a:pt x="105" y="75"/>
                      <a:pt x="119" y="71"/>
                    </a:cubicBezTo>
                    <a:cubicBezTo>
                      <a:pt x="134" y="68"/>
                      <a:pt x="149" y="65"/>
                      <a:pt x="164" y="61"/>
                    </a:cubicBezTo>
                    <a:cubicBezTo>
                      <a:pt x="172" y="59"/>
                      <a:pt x="180" y="57"/>
                      <a:pt x="188" y="56"/>
                    </a:cubicBezTo>
                    <a:cubicBezTo>
                      <a:pt x="195" y="54"/>
                      <a:pt x="201" y="53"/>
                      <a:pt x="208" y="51"/>
                    </a:cubicBezTo>
                    <a:cubicBezTo>
                      <a:pt x="207" y="53"/>
                      <a:pt x="205" y="55"/>
                      <a:pt x="204" y="56"/>
                    </a:cubicBezTo>
                    <a:cubicBezTo>
                      <a:pt x="203" y="56"/>
                      <a:pt x="203" y="56"/>
                      <a:pt x="202" y="56"/>
                    </a:cubicBezTo>
                    <a:cubicBezTo>
                      <a:pt x="202" y="56"/>
                      <a:pt x="202" y="56"/>
                      <a:pt x="202" y="57"/>
                    </a:cubicBezTo>
                    <a:cubicBezTo>
                      <a:pt x="173" y="63"/>
                      <a:pt x="144" y="68"/>
                      <a:pt x="115" y="74"/>
                    </a:cubicBezTo>
                    <a:cubicBezTo>
                      <a:pt x="85" y="80"/>
                      <a:pt x="56" y="89"/>
                      <a:pt x="27" y="96"/>
                    </a:cubicBezTo>
                    <a:cubicBezTo>
                      <a:pt x="28" y="95"/>
                      <a:pt x="29" y="95"/>
                      <a:pt x="30" y="94"/>
                    </a:cubicBezTo>
                    <a:close/>
                    <a:moveTo>
                      <a:pt x="115" y="3"/>
                    </a:moveTo>
                    <a:cubicBezTo>
                      <a:pt x="117" y="4"/>
                      <a:pt x="118" y="4"/>
                      <a:pt x="120" y="5"/>
                    </a:cubicBezTo>
                    <a:cubicBezTo>
                      <a:pt x="117" y="5"/>
                      <a:pt x="114" y="6"/>
                      <a:pt x="112" y="6"/>
                    </a:cubicBezTo>
                    <a:cubicBezTo>
                      <a:pt x="113" y="5"/>
                      <a:pt x="114" y="4"/>
                      <a:pt x="115" y="3"/>
                    </a:cubicBezTo>
                    <a:close/>
                    <a:moveTo>
                      <a:pt x="125" y="7"/>
                    </a:moveTo>
                    <a:cubicBezTo>
                      <a:pt x="122" y="7"/>
                      <a:pt x="118" y="8"/>
                      <a:pt x="115" y="9"/>
                    </a:cubicBezTo>
                    <a:cubicBezTo>
                      <a:pt x="114" y="9"/>
                      <a:pt x="112" y="10"/>
                      <a:pt x="110" y="10"/>
                    </a:cubicBezTo>
                    <a:cubicBezTo>
                      <a:pt x="110" y="10"/>
                      <a:pt x="110" y="10"/>
                      <a:pt x="110" y="11"/>
                    </a:cubicBezTo>
                    <a:cubicBezTo>
                      <a:pt x="111" y="10"/>
                      <a:pt x="112" y="9"/>
                      <a:pt x="113" y="9"/>
                    </a:cubicBezTo>
                    <a:cubicBezTo>
                      <a:pt x="116" y="8"/>
                      <a:pt x="119" y="7"/>
                      <a:pt x="121" y="5"/>
                    </a:cubicBezTo>
                    <a:cubicBezTo>
                      <a:pt x="123" y="6"/>
                      <a:pt x="124" y="6"/>
                      <a:pt x="125" y="7"/>
                    </a:cubicBezTo>
                    <a:close/>
                    <a:moveTo>
                      <a:pt x="130" y="9"/>
                    </a:moveTo>
                    <a:cubicBezTo>
                      <a:pt x="126" y="9"/>
                      <a:pt x="122" y="11"/>
                      <a:pt x="119" y="12"/>
                    </a:cubicBezTo>
                    <a:cubicBezTo>
                      <a:pt x="113" y="13"/>
                      <a:pt x="108" y="14"/>
                      <a:pt x="103" y="15"/>
                    </a:cubicBezTo>
                    <a:cubicBezTo>
                      <a:pt x="103" y="15"/>
                      <a:pt x="103" y="15"/>
                      <a:pt x="103" y="15"/>
                    </a:cubicBezTo>
                    <a:cubicBezTo>
                      <a:pt x="105" y="14"/>
                      <a:pt x="106" y="14"/>
                      <a:pt x="107" y="13"/>
                    </a:cubicBezTo>
                    <a:cubicBezTo>
                      <a:pt x="109" y="13"/>
                      <a:pt x="112" y="12"/>
                      <a:pt x="114" y="12"/>
                    </a:cubicBezTo>
                    <a:cubicBezTo>
                      <a:pt x="118" y="11"/>
                      <a:pt x="122" y="10"/>
                      <a:pt x="126" y="7"/>
                    </a:cubicBezTo>
                    <a:cubicBezTo>
                      <a:pt x="127" y="8"/>
                      <a:pt x="128" y="8"/>
                      <a:pt x="130" y="9"/>
                    </a:cubicBezTo>
                    <a:close/>
                    <a:moveTo>
                      <a:pt x="136" y="11"/>
                    </a:moveTo>
                    <a:cubicBezTo>
                      <a:pt x="130" y="12"/>
                      <a:pt x="124" y="13"/>
                      <a:pt x="117" y="15"/>
                    </a:cubicBezTo>
                    <a:cubicBezTo>
                      <a:pt x="111" y="16"/>
                      <a:pt x="104" y="18"/>
                      <a:pt x="98" y="20"/>
                    </a:cubicBezTo>
                    <a:cubicBezTo>
                      <a:pt x="104" y="17"/>
                      <a:pt x="110" y="16"/>
                      <a:pt x="116" y="14"/>
                    </a:cubicBezTo>
                    <a:cubicBezTo>
                      <a:pt x="121" y="13"/>
                      <a:pt x="126" y="12"/>
                      <a:pt x="131" y="9"/>
                    </a:cubicBezTo>
                    <a:cubicBezTo>
                      <a:pt x="131" y="9"/>
                      <a:pt x="131" y="9"/>
                      <a:pt x="131" y="9"/>
                    </a:cubicBezTo>
                    <a:cubicBezTo>
                      <a:pt x="132" y="10"/>
                      <a:pt x="134" y="10"/>
                      <a:pt x="136" y="11"/>
                    </a:cubicBezTo>
                    <a:close/>
                    <a:moveTo>
                      <a:pt x="140" y="13"/>
                    </a:moveTo>
                    <a:cubicBezTo>
                      <a:pt x="138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2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6" y="25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5"/>
                      <a:pt x="96" y="24"/>
                      <a:pt x="98" y="24"/>
                    </a:cubicBezTo>
                    <a:cubicBezTo>
                      <a:pt x="102" y="22"/>
                      <a:pt x="107" y="21"/>
                      <a:pt x="112" y="19"/>
                    </a:cubicBezTo>
                    <a:cubicBezTo>
                      <a:pt x="120" y="17"/>
                      <a:pt x="129" y="15"/>
                      <a:pt x="137" y="12"/>
                    </a:cubicBezTo>
                    <a:cubicBezTo>
                      <a:pt x="137" y="12"/>
                      <a:pt x="137" y="12"/>
                      <a:pt x="137" y="12"/>
                    </a:cubicBezTo>
                    <a:cubicBezTo>
                      <a:pt x="138" y="12"/>
                      <a:pt x="139" y="12"/>
                      <a:pt x="140" y="13"/>
                    </a:cubicBezTo>
                    <a:close/>
                    <a:moveTo>
                      <a:pt x="151" y="18"/>
                    </a:moveTo>
                    <a:cubicBezTo>
                      <a:pt x="143" y="20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7" y="16"/>
                    </a:cubicBezTo>
                    <a:cubicBezTo>
                      <a:pt x="148" y="16"/>
                      <a:pt x="150" y="17"/>
                      <a:pt x="151" y="18"/>
                    </a:cubicBezTo>
                    <a:close/>
                    <a:moveTo>
                      <a:pt x="158" y="21"/>
                    </a:moveTo>
                    <a:cubicBezTo>
                      <a:pt x="152" y="23"/>
                      <a:pt x="146" y="24"/>
                      <a:pt x="140" y="26"/>
                    </a:cubicBezTo>
                    <a:cubicBezTo>
                      <a:pt x="132" y="27"/>
                      <a:pt x="125" y="29"/>
                      <a:pt x="118" y="31"/>
                    </a:cubicBezTo>
                    <a:cubicBezTo>
                      <a:pt x="111" y="33"/>
                      <a:pt x="104" y="35"/>
                      <a:pt x="97" y="37"/>
                    </a:cubicBezTo>
                    <a:cubicBezTo>
                      <a:pt x="93" y="38"/>
                      <a:pt x="90" y="39"/>
                      <a:pt x="87" y="40"/>
                    </a:cubicBezTo>
                    <a:cubicBezTo>
                      <a:pt x="84" y="40"/>
                      <a:pt x="81" y="41"/>
                      <a:pt x="78" y="41"/>
                    </a:cubicBezTo>
                    <a:cubicBezTo>
                      <a:pt x="78" y="41"/>
                      <a:pt x="78" y="41"/>
                      <a:pt x="79" y="41"/>
                    </a:cubicBezTo>
                    <a:cubicBezTo>
                      <a:pt x="83" y="38"/>
                      <a:pt x="89" y="37"/>
                      <a:pt x="94" y="35"/>
                    </a:cubicBezTo>
                    <a:cubicBezTo>
                      <a:pt x="101" y="33"/>
                      <a:pt x="108" y="31"/>
                      <a:pt x="115" y="29"/>
                    </a:cubicBezTo>
                    <a:cubicBezTo>
                      <a:pt x="122" y="27"/>
                      <a:pt x="129" y="26"/>
                      <a:pt x="135" y="24"/>
                    </a:cubicBezTo>
                    <a:cubicBezTo>
                      <a:pt x="141" y="22"/>
                      <a:pt x="147" y="21"/>
                      <a:pt x="153" y="18"/>
                    </a:cubicBezTo>
                    <a:cubicBezTo>
                      <a:pt x="154" y="19"/>
                      <a:pt x="156" y="20"/>
                      <a:pt x="158" y="21"/>
                    </a:cubicBezTo>
                    <a:close/>
                    <a:moveTo>
                      <a:pt x="83" y="36"/>
                    </a:moveTo>
                    <a:cubicBezTo>
                      <a:pt x="87" y="34"/>
                      <a:pt x="93" y="33"/>
                      <a:pt x="97" y="32"/>
                    </a:cubicBezTo>
                    <a:cubicBezTo>
                      <a:pt x="103" y="30"/>
                      <a:pt x="109" y="28"/>
                      <a:pt x="114" y="26"/>
                    </a:cubicBezTo>
                    <a:cubicBezTo>
                      <a:pt x="115" y="26"/>
                      <a:pt x="117" y="26"/>
                      <a:pt x="118" y="25"/>
                    </a:cubicBezTo>
                    <a:cubicBezTo>
                      <a:pt x="117" y="26"/>
                      <a:pt x="116" y="26"/>
                      <a:pt x="115" y="26"/>
                    </a:cubicBezTo>
                    <a:cubicBezTo>
                      <a:pt x="109" y="28"/>
                      <a:pt x="103" y="30"/>
                      <a:pt x="98" y="32"/>
                    </a:cubicBezTo>
                    <a:cubicBezTo>
                      <a:pt x="95" y="33"/>
                      <a:pt x="92" y="34"/>
                      <a:pt x="89" y="35"/>
                    </a:cubicBezTo>
                    <a:cubicBezTo>
                      <a:pt x="88" y="35"/>
                      <a:pt x="86" y="36"/>
                      <a:pt x="84" y="36"/>
                    </a:cubicBezTo>
                    <a:cubicBezTo>
                      <a:pt x="84" y="36"/>
                      <a:pt x="83" y="37"/>
                      <a:pt x="82" y="37"/>
                    </a:cubicBezTo>
                    <a:cubicBezTo>
                      <a:pt x="82" y="37"/>
                      <a:pt x="83" y="36"/>
                      <a:pt x="83" y="36"/>
                    </a:cubicBezTo>
                    <a:close/>
                    <a:moveTo>
                      <a:pt x="117" y="26"/>
                    </a:moveTo>
                    <a:cubicBezTo>
                      <a:pt x="123" y="24"/>
                      <a:pt x="130" y="23"/>
                      <a:pt x="137" y="22"/>
                    </a:cubicBezTo>
                    <a:cubicBezTo>
                      <a:pt x="140" y="21"/>
                      <a:pt x="144" y="20"/>
                      <a:pt x="147" y="19"/>
                    </a:cubicBezTo>
                    <a:cubicBezTo>
                      <a:pt x="149" y="19"/>
                      <a:pt x="150" y="19"/>
                      <a:pt x="151" y="18"/>
                    </a:cubicBezTo>
                    <a:cubicBezTo>
                      <a:pt x="150" y="19"/>
                      <a:pt x="148" y="20"/>
                      <a:pt x="146" y="20"/>
                    </a:cubicBezTo>
                    <a:cubicBezTo>
                      <a:pt x="133" y="24"/>
                      <a:pt x="120" y="27"/>
                      <a:pt x="107" y="31"/>
                    </a:cubicBezTo>
                    <a:cubicBezTo>
                      <a:pt x="103" y="32"/>
                      <a:pt x="99" y="33"/>
                      <a:pt x="95" y="34"/>
                    </a:cubicBezTo>
                    <a:cubicBezTo>
                      <a:pt x="103" y="32"/>
                      <a:pt x="110" y="29"/>
                      <a:pt x="117" y="26"/>
                    </a:cubicBezTo>
                    <a:close/>
                    <a:moveTo>
                      <a:pt x="141" y="13"/>
                    </a:moveTo>
                    <a:cubicBezTo>
                      <a:pt x="143" y="14"/>
                      <a:pt x="144" y="15"/>
                      <a:pt x="146" y="15"/>
                    </a:cubicBezTo>
                    <a:cubicBezTo>
                      <a:pt x="136" y="18"/>
                      <a:pt x="127" y="19"/>
                      <a:pt x="118" y="21"/>
                    </a:cubicBezTo>
                    <a:cubicBezTo>
                      <a:pt x="109" y="23"/>
                      <a:pt x="100" y="27"/>
                      <a:pt x="91" y="30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90" y="30"/>
                      <a:pt x="91" y="29"/>
                      <a:pt x="93" y="28"/>
                    </a:cubicBezTo>
                    <a:cubicBezTo>
                      <a:pt x="95" y="27"/>
                      <a:pt x="97" y="27"/>
                      <a:pt x="100" y="26"/>
                    </a:cubicBezTo>
                    <a:cubicBezTo>
                      <a:pt x="105" y="24"/>
                      <a:pt x="110" y="23"/>
                      <a:pt x="115" y="22"/>
                    </a:cubicBezTo>
                    <a:cubicBezTo>
                      <a:pt x="124" y="19"/>
                      <a:pt x="133" y="18"/>
                      <a:pt x="141" y="14"/>
                    </a:cubicBezTo>
                    <a:cubicBezTo>
                      <a:pt x="141" y="14"/>
                      <a:pt x="141" y="13"/>
                      <a:pt x="141" y="13"/>
                    </a:cubicBezTo>
                    <a:close/>
                    <a:moveTo>
                      <a:pt x="111" y="7"/>
                    </a:moveTo>
                    <a:cubicBezTo>
                      <a:pt x="112" y="7"/>
                      <a:pt x="114" y="7"/>
                      <a:pt x="115" y="6"/>
                    </a:cubicBezTo>
                    <a:cubicBezTo>
                      <a:pt x="117" y="6"/>
                      <a:pt x="118" y="6"/>
                      <a:pt x="120" y="5"/>
                    </a:cubicBezTo>
                    <a:cubicBezTo>
                      <a:pt x="122" y="5"/>
                      <a:pt x="116" y="7"/>
                      <a:pt x="116" y="7"/>
                    </a:cubicBezTo>
                    <a:cubicBezTo>
                      <a:pt x="113" y="8"/>
                      <a:pt x="110" y="10"/>
                      <a:pt x="107" y="11"/>
                    </a:cubicBezTo>
                    <a:cubicBezTo>
                      <a:pt x="108" y="10"/>
                      <a:pt x="109" y="9"/>
                      <a:pt x="111" y="7"/>
                    </a:cubicBezTo>
                    <a:close/>
                    <a:moveTo>
                      <a:pt x="105" y="13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2" y="8"/>
                      <a:pt x="124" y="7"/>
                    </a:cubicBezTo>
                    <a:cubicBezTo>
                      <a:pt x="124" y="8"/>
                      <a:pt x="123" y="8"/>
                      <a:pt x="123" y="8"/>
                    </a:cubicBezTo>
                    <a:cubicBezTo>
                      <a:pt x="122" y="9"/>
                      <a:pt x="121" y="9"/>
                      <a:pt x="119" y="10"/>
                    </a:cubicBezTo>
                    <a:cubicBezTo>
                      <a:pt x="115" y="11"/>
                      <a:pt x="109" y="12"/>
                      <a:pt x="105" y="14"/>
                    </a:cubicBezTo>
                    <a:cubicBezTo>
                      <a:pt x="105" y="13"/>
                      <a:pt x="105" y="13"/>
                      <a:pt x="105" y="13"/>
                    </a:cubicBezTo>
                    <a:close/>
                    <a:moveTo>
                      <a:pt x="102" y="16"/>
                    </a:moveTo>
                    <a:cubicBezTo>
                      <a:pt x="106" y="16"/>
                      <a:pt x="110" y="14"/>
                      <a:pt x="114" y="13"/>
                    </a:cubicBezTo>
                    <a:cubicBezTo>
                      <a:pt x="116" y="13"/>
                      <a:pt x="119" y="12"/>
                      <a:pt x="122" y="11"/>
                    </a:cubicBezTo>
                    <a:cubicBezTo>
                      <a:pt x="123" y="11"/>
                      <a:pt x="125" y="10"/>
                      <a:pt x="126" y="10"/>
                    </a:cubicBezTo>
                    <a:cubicBezTo>
                      <a:pt x="127" y="10"/>
                      <a:pt x="131" y="8"/>
                      <a:pt x="128" y="10"/>
                    </a:cubicBezTo>
                    <a:cubicBezTo>
                      <a:pt x="123" y="13"/>
                      <a:pt x="117" y="13"/>
                      <a:pt x="112" y="14"/>
                    </a:cubicBezTo>
                    <a:cubicBezTo>
                      <a:pt x="107" y="15"/>
                      <a:pt x="103" y="17"/>
                      <a:pt x="99" y="19"/>
                    </a:cubicBezTo>
                    <a:cubicBezTo>
                      <a:pt x="100" y="18"/>
                      <a:pt x="101" y="17"/>
                      <a:pt x="102" y="16"/>
                    </a:cubicBezTo>
                    <a:close/>
                    <a:moveTo>
                      <a:pt x="97" y="21"/>
                    </a:moveTo>
                    <a:cubicBezTo>
                      <a:pt x="104" y="19"/>
                      <a:pt x="111" y="17"/>
                      <a:pt x="118" y="15"/>
                    </a:cubicBezTo>
                    <a:cubicBezTo>
                      <a:pt x="121" y="14"/>
                      <a:pt x="125" y="14"/>
                      <a:pt x="128" y="13"/>
                    </a:cubicBezTo>
                    <a:cubicBezTo>
                      <a:pt x="130" y="13"/>
                      <a:pt x="131" y="13"/>
                      <a:pt x="133" y="12"/>
                    </a:cubicBezTo>
                    <a:cubicBezTo>
                      <a:pt x="120" y="17"/>
                      <a:pt x="107" y="20"/>
                      <a:pt x="94" y="25"/>
                    </a:cubicBezTo>
                    <a:cubicBezTo>
                      <a:pt x="95" y="23"/>
                      <a:pt x="96" y="22"/>
                      <a:pt x="97" y="21"/>
                    </a:cubicBezTo>
                    <a:close/>
                    <a:moveTo>
                      <a:pt x="92" y="26"/>
                    </a:moveTo>
                    <a:cubicBezTo>
                      <a:pt x="100" y="25"/>
                      <a:pt x="108" y="22"/>
                      <a:pt x="115" y="19"/>
                    </a:cubicBezTo>
                    <a:cubicBezTo>
                      <a:pt x="120" y="18"/>
                      <a:pt x="124" y="17"/>
                      <a:pt x="128" y="16"/>
                    </a:cubicBezTo>
                    <a:cubicBezTo>
                      <a:pt x="132" y="16"/>
                      <a:pt x="137" y="15"/>
                      <a:pt x="140" y="14"/>
                    </a:cubicBezTo>
                    <a:cubicBezTo>
                      <a:pt x="136" y="16"/>
                      <a:pt x="131" y="17"/>
                      <a:pt x="126" y="18"/>
                    </a:cubicBezTo>
                    <a:cubicBezTo>
                      <a:pt x="121" y="19"/>
                      <a:pt x="116" y="21"/>
                      <a:pt x="111" y="22"/>
                    </a:cubicBezTo>
                    <a:cubicBezTo>
                      <a:pt x="104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2" y="31"/>
                      <a:pt x="96" y="29"/>
                      <a:pt x="100" y="27"/>
                    </a:cubicBezTo>
                    <a:cubicBezTo>
                      <a:pt x="106" y="25"/>
                      <a:pt x="111" y="24"/>
                      <a:pt x="117" y="22"/>
                    </a:cubicBezTo>
                    <a:cubicBezTo>
                      <a:pt x="123" y="21"/>
                      <a:pt x="129" y="20"/>
                      <a:pt x="134" y="19"/>
                    </a:cubicBezTo>
                    <a:cubicBezTo>
                      <a:pt x="138" y="18"/>
                      <a:pt x="141" y="17"/>
                      <a:pt x="144" y="16"/>
                    </a:cubicBezTo>
                    <a:cubicBezTo>
                      <a:pt x="144" y="16"/>
                      <a:pt x="144" y="16"/>
                      <a:pt x="144" y="16"/>
                    </a:cubicBezTo>
                    <a:cubicBezTo>
                      <a:pt x="143" y="17"/>
                      <a:pt x="141" y="18"/>
                      <a:pt x="140" y="18"/>
                    </a:cubicBezTo>
                    <a:cubicBezTo>
                      <a:pt x="129" y="22"/>
                      <a:pt x="118" y="24"/>
                      <a:pt x="108" y="28"/>
                    </a:cubicBezTo>
                    <a:cubicBezTo>
                      <a:pt x="103" y="29"/>
                      <a:pt x="97" y="31"/>
                      <a:pt x="92" y="32"/>
                    </a:cubicBezTo>
                    <a:cubicBezTo>
                      <a:pt x="89" y="33"/>
                      <a:pt x="87" y="34"/>
                      <a:pt x="84" y="35"/>
                    </a:cubicBezTo>
                    <a:cubicBezTo>
                      <a:pt x="85" y="34"/>
                      <a:pt x="86" y="32"/>
                      <a:pt x="87" y="31"/>
                    </a:cubicBezTo>
                    <a:close/>
                    <a:moveTo>
                      <a:pt x="82" y="37"/>
                    </a:moveTo>
                    <a:cubicBezTo>
                      <a:pt x="84" y="37"/>
                      <a:pt x="86" y="37"/>
                      <a:pt x="88" y="36"/>
                    </a:cubicBezTo>
                    <a:cubicBezTo>
                      <a:pt x="85" y="37"/>
                      <a:pt x="83" y="38"/>
                      <a:pt x="80" y="39"/>
                    </a:cubicBezTo>
                    <a:cubicBezTo>
                      <a:pt x="80" y="39"/>
                      <a:pt x="81" y="38"/>
                      <a:pt x="82" y="37"/>
                    </a:cubicBezTo>
                    <a:close/>
                    <a:moveTo>
                      <a:pt x="77" y="43"/>
                    </a:moveTo>
                    <a:cubicBezTo>
                      <a:pt x="91" y="40"/>
                      <a:pt x="104" y="35"/>
                      <a:pt x="118" y="32"/>
                    </a:cubicBezTo>
                    <a:cubicBezTo>
                      <a:pt x="125" y="30"/>
                      <a:pt x="131" y="28"/>
                      <a:pt x="138" y="27"/>
                    </a:cubicBezTo>
                    <a:cubicBezTo>
                      <a:pt x="145" y="25"/>
                      <a:pt x="152" y="24"/>
                      <a:pt x="159" y="21"/>
                    </a:cubicBezTo>
                    <a:cubicBezTo>
                      <a:pt x="161" y="22"/>
                      <a:pt x="163" y="23"/>
                      <a:pt x="165" y="24"/>
                    </a:cubicBezTo>
                    <a:cubicBezTo>
                      <a:pt x="159" y="23"/>
                      <a:pt x="152" y="27"/>
                      <a:pt x="146" y="28"/>
                    </a:cubicBezTo>
                    <a:cubicBezTo>
                      <a:pt x="138" y="31"/>
                      <a:pt x="129" y="33"/>
                      <a:pt x="121" y="35"/>
                    </a:cubicBezTo>
                    <a:cubicBezTo>
                      <a:pt x="113" y="37"/>
                      <a:pt x="104" y="40"/>
                      <a:pt x="96" y="41"/>
                    </a:cubicBezTo>
                    <a:cubicBezTo>
                      <a:pt x="88" y="43"/>
                      <a:pt x="81" y="45"/>
                      <a:pt x="73" y="47"/>
                    </a:cubicBezTo>
                    <a:cubicBezTo>
                      <a:pt x="75" y="45"/>
                      <a:pt x="76" y="44"/>
                      <a:pt x="77" y="43"/>
                    </a:cubicBezTo>
                    <a:close/>
                    <a:moveTo>
                      <a:pt x="180" y="31"/>
                    </a:moveTo>
                    <a:cubicBezTo>
                      <a:pt x="180" y="31"/>
                      <a:pt x="180" y="31"/>
                      <a:pt x="180" y="31"/>
                    </a:cubicBezTo>
                    <a:cubicBezTo>
                      <a:pt x="171" y="33"/>
                      <a:pt x="161" y="35"/>
                      <a:pt x="151" y="38"/>
                    </a:cubicBezTo>
                    <a:cubicBezTo>
                      <a:pt x="141" y="40"/>
                      <a:pt x="131" y="42"/>
                      <a:pt x="121" y="45"/>
                    </a:cubicBezTo>
                    <a:cubicBezTo>
                      <a:pt x="101" y="49"/>
                      <a:pt x="81" y="55"/>
                      <a:pt x="62" y="61"/>
                    </a:cubicBezTo>
                    <a:cubicBezTo>
                      <a:pt x="61" y="61"/>
                      <a:pt x="60" y="62"/>
                      <a:pt x="59" y="62"/>
                    </a:cubicBezTo>
                    <a:cubicBezTo>
                      <a:pt x="59" y="62"/>
                      <a:pt x="59" y="62"/>
                      <a:pt x="59" y="62"/>
                    </a:cubicBezTo>
                    <a:cubicBezTo>
                      <a:pt x="59" y="62"/>
                      <a:pt x="60" y="62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2" y="60"/>
                      <a:pt x="64" y="59"/>
                      <a:pt x="67" y="58"/>
                    </a:cubicBezTo>
                    <a:cubicBezTo>
                      <a:pt x="71" y="56"/>
                      <a:pt x="76" y="55"/>
                      <a:pt x="81" y="53"/>
                    </a:cubicBezTo>
                    <a:cubicBezTo>
                      <a:pt x="91" y="50"/>
                      <a:pt x="102" y="47"/>
                      <a:pt x="112" y="44"/>
                    </a:cubicBezTo>
                    <a:cubicBezTo>
                      <a:pt x="122" y="41"/>
                      <a:pt x="132" y="38"/>
                      <a:pt x="142" y="35"/>
                    </a:cubicBezTo>
                    <a:cubicBezTo>
                      <a:pt x="152" y="33"/>
                      <a:pt x="162" y="31"/>
                      <a:pt x="172" y="27"/>
                    </a:cubicBezTo>
                    <a:cubicBezTo>
                      <a:pt x="175" y="28"/>
                      <a:pt x="178" y="29"/>
                      <a:pt x="180" y="31"/>
                    </a:cubicBezTo>
                    <a:close/>
                    <a:moveTo>
                      <a:pt x="46" y="76"/>
                    </a:move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lose/>
                    <a:moveTo>
                      <a:pt x="187" y="34"/>
                    </a:moveTo>
                    <a:cubicBezTo>
                      <a:pt x="187" y="34"/>
                      <a:pt x="187" y="34"/>
                      <a:pt x="187" y="33"/>
                    </a:cubicBezTo>
                    <a:cubicBezTo>
                      <a:pt x="187" y="34"/>
                      <a:pt x="188" y="34"/>
                      <a:pt x="189" y="34"/>
                    </a:cubicBezTo>
                    <a:cubicBezTo>
                      <a:pt x="165" y="41"/>
                      <a:pt x="141" y="47"/>
                      <a:pt x="117" y="55"/>
                    </a:cubicBezTo>
                    <a:cubicBezTo>
                      <a:pt x="105" y="58"/>
                      <a:pt x="93" y="62"/>
                      <a:pt x="80" y="66"/>
                    </a:cubicBezTo>
                    <a:cubicBezTo>
                      <a:pt x="71" y="69"/>
                      <a:pt x="61" y="72"/>
                      <a:pt x="52" y="74"/>
                    </a:cubicBezTo>
                    <a:cubicBezTo>
                      <a:pt x="55" y="73"/>
                      <a:pt x="57" y="73"/>
                      <a:pt x="60" y="72"/>
                    </a:cubicBezTo>
                    <a:cubicBezTo>
                      <a:pt x="66" y="69"/>
                      <a:pt x="72" y="67"/>
                      <a:pt x="79" y="64"/>
                    </a:cubicBezTo>
                    <a:cubicBezTo>
                      <a:pt x="91" y="60"/>
                      <a:pt x="103" y="57"/>
                      <a:pt x="116" y="53"/>
                    </a:cubicBezTo>
                    <a:cubicBezTo>
                      <a:pt x="128" y="49"/>
                      <a:pt x="140" y="46"/>
                      <a:pt x="153" y="42"/>
                    </a:cubicBezTo>
                    <a:cubicBezTo>
                      <a:pt x="164" y="40"/>
                      <a:pt x="176" y="38"/>
                      <a:pt x="187" y="34"/>
                    </a:cubicBezTo>
                    <a:close/>
                    <a:moveTo>
                      <a:pt x="121" y="49"/>
                    </a:moveTo>
                    <a:cubicBezTo>
                      <a:pt x="109" y="52"/>
                      <a:pt x="98" y="56"/>
                      <a:pt x="86" y="59"/>
                    </a:cubicBezTo>
                    <a:cubicBezTo>
                      <a:pt x="75" y="62"/>
                      <a:pt x="65" y="66"/>
                      <a:pt x="54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4" y="68"/>
                      <a:pt x="54" y="68"/>
                      <a:pt x="54" y="67"/>
                    </a:cubicBezTo>
                    <a:cubicBezTo>
                      <a:pt x="55" y="67"/>
                      <a:pt x="55" y="67"/>
                      <a:pt x="56" y="67"/>
                    </a:cubicBezTo>
                    <a:cubicBezTo>
                      <a:pt x="58" y="66"/>
                      <a:pt x="60" y="66"/>
                      <a:pt x="63" y="65"/>
                    </a:cubicBezTo>
                    <a:cubicBezTo>
                      <a:pt x="69" y="64"/>
                      <a:pt x="74" y="62"/>
                      <a:pt x="80" y="60"/>
                    </a:cubicBezTo>
                    <a:cubicBezTo>
                      <a:pt x="91" y="56"/>
                      <a:pt x="102" y="52"/>
                      <a:pt x="114" y="49"/>
                    </a:cubicBezTo>
                    <a:cubicBezTo>
                      <a:pt x="125" y="46"/>
                      <a:pt x="136" y="43"/>
                      <a:pt x="148" y="40"/>
                    </a:cubicBezTo>
                    <a:cubicBezTo>
                      <a:pt x="158" y="37"/>
                      <a:pt x="170" y="35"/>
                      <a:pt x="180" y="31"/>
                    </a:cubicBezTo>
                    <a:cubicBezTo>
                      <a:pt x="181" y="31"/>
                      <a:pt x="181" y="31"/>
                      <a:pt x="180" y="31"/>
                    </a:cubicBezTo>
                    <a:cubicBezTo>
                      <a:pt x="182" y="31"/>
                      <a:pt x="184" y="32"/>
                      <a:pt x="186" y="33"/>
                    </a:cubicBezTo>
                    <a:cubicBezTo>
                      <a:pt x="164" y="38"/>
                      <a:pt x="142" y="43"/>
                      <a:pt x="121" y="49"/>
                    </a:cubicBezTo>
                    <a:close/>
                    <a:moveTo>
                      <a:pt x="116" y="41"/>
                    </a:moveTo>
                    <a:cubicBezTo>
                      <a:pt x="107" y="43"/>
                      <a:pt x="98" y="46"/>
                      <a:pt x="90" y="49"/>
                    </a:cubicBezTo>
                    <a:cubicBezTo>
                      <a:pt x="85" y="50"/>
                      <a:pt x="81" y="51"/>
                      <a:pt x="76" y="53"/>
                    </a:cubicBezTo>
                    <a:cubicBezTo>
                      <a:pt x="74" y="53"/>
                      <a:pt x="71" y="54"/>
                      <a:pt x="69" y="54"/>
                    </a:cubicBezTo>
                    <a:cubicBezTo>
                      <a:pt x="68" y="54"/>
                      <a:pt x="67" y="55"/>
                      <a:pt x="66" y="55"/>
                    </a:cubicBezTo>
                    <a:cubicBezTo>
                      <a:pt x="66" y="54"/>
                      <a:pt x="67" y="54"/>
                      <a:pt x="67" y="53"/>
                    </a:cubicBezTo>
                    <a:cubicBezTo>
                      <a:pt x="70" y="52"/>
                      <a:pt x="73" y="52"/>
                      <a:pt x="76" y="51"/>
                    </a:cubicBezTo>
                    <a:cubicBezTo>
                      <a:pt x="81" y="50"/>
                      <a:pt x="85" y="48"/>
                      <a:pt x="90" y="47"/>
                    </a:cubicBezTo>
                    <a:cubicBezTo>
                      <a:pt x="99" y="45"/>
                      <a:pt x="109" y="43"/>
                      <a:pt x="118" y="40"/>
                    </a:cubicBezTo>
                    <a:cubicBezTo>
                      <a:pt x="126" y="37"/>
                      <a:pt x="135" y="34"/>
                      <a:pt x="144" y="32"/>
                    </a:cubicBezTo>
                    <a:cubicBezTo>
                      <a:pt x="151" y="30"/>
                      <a:pt x="159" y="28"/>
                      <a:pt x="166" y="25"/>
                    </a:cubicBezTo>
                    <a:cubicBezTo>
                      <a:pt x="166" y="24"/>
                      <a:pt x="166" y="24"/>
                      <a:pt x="166" y="24"/>
                    </a:cubicBezTo>
                    <a:cubicBezTo>
                      <a:pt x="167" y="25"/>
                      <a:pt x="169" y="26"/>
                      <a:pt x="171" y="26"/>
                    </a:cubicBezTo>
                    <a:cubicBezTo>
                      <a:pt x="153" y="31"/>
                      <a:pt x="134" y="35"/>
                      <a:pt x="116" y="41"/>
                    </a:cubicBezTo>
                    <a:close/>
                    <a:moveTo>
                      <a:pt x="72" y="48"/>
                    </a:moveTo>
                    <a:cubicBezTo>
                      <a:pt x="80" y="45"/>
                      <a:pt x="88" y="44"/>
                      <a:pt x="96" y="42"/>
                    </a:cubicBezTo>
                    <a:cubicBezTo>
                      <a:pt x="105" y="40"/>
                      <a:pt x="114" y="37"/>
                      <a:pt x="123" y="35"/>
                    </a:cubicBezTo>
                    <a:cubicBezTo>
                      <a:pt x="131" y="33"/>
                      <a:pt x="139" y="31"/>
                      <a:pt x="148" y="28"/>
                    </a:cubicBezTo>
                    <a:cubicBezTo>
                      <a:pt x="151" y="27"/>
                      <a:pt x="155" y="26"/>
                      <a:pt x="158" y="25"/>
                    </a:cubicBezTo>
                    <a:cubicBezTo>
                      <a:pt x="160" y="25"/>
                      <a:pt x="163" y="25"/>
                      <a:pt x="164" y="25"/>
                    </a:cubicBezTo>
                    <a:cubicBezTo>
                      <a:pt x="162" y="26"/>
                      <a:pt x="159" y="27"/>
                      <a:pt x="157" y="27"/>
                    </a:cubicBezTo>
                    <a:cubicBezTo>
                      <a:pt x="150" y="30"/>
                      <a:pt x="143" y="31"/>
                      <a:pt x="135" y="33"/>
                    </a:cubicBezTo>
                    <a:cubicBezTo>
                      <a:pt x="127" y="36"/>
                      <a:pt x="118" y="39"/>
                      <a:pt x="109" y="42"/>
                    </a:cubicBezTo>
                    <a:cubicBezTo>
                      <a:pt x="100" y="44"/>
                      <a:pt x="91" y="46"/>
                      <a:pt x="83" y="48"/>
                    </a:cubicBezTo>
                    <a:cubicBezTo>
                      <a:pt x="78" y="50"/>
                      <a:pt x="73" y="50"/>
                      <a:pt x="68" y="52"/>
                    </a:cubicBezTo>
                    <a:cubicBezTo>
                      <a:pt x="70" y="51"/>
                      <a:pt x="71" y="49"/>
                      <a:pt x="72" y="48"/>
                    </a:cubicBezTo>
                    <a:close/>
                    <a:moveTo>
                      <a:pt x="65" y="55"/>
                    </a:moveTo>
                    <a:cubicBezTo>
                      <a:pt x="72" y="56"/>
                      <a:pt x="79" y="53"/>
                      <a:pt x="85" y="51"/>
                    </a:cubicBezTo>
                    <a:cubicBezTo>
                      <a:pt x="95" y="48"/>
                      <a:pt x="105" y="45"/>
                      <a:pt x="114" y="42"/>
                    </a:cubicBezTo>
                    <a:cubicBezTo>
                      <a:pt x="124" y="39"/>
                      <a:pt x="133" y="37"/>
                      <a:pt x="143" y="34"/>
                    </a:cubicBezTo>
                    <a:cubicBezTo>
                      <a:pt x="148" y="33"/>
                      <a:pt x="153" y="32"/>
                      <a:pt x="158" y="31"/>
                    </a:cubicBezTo>
                    <a:cubicBezTo>
                      <a:pt x="160" y="30"/>
                      <a:pt x="162" y="29"/>
                      <a:pt x="165" y="29"/>
                    </a:cubicBezTo>
                    <a:cubicBezTo>
                      <a:pt x="165" y="29"/>
                      <a:pt x="165" y="29"/>
                      <a:pt x="166" y="29"/>
                    </a:cubicBezTo>
                    <a:cubicBezTo>
                      <a:pt x="157" y="31"/>
                      <a:pt x="149" y="33"/>
                      <a:pt x="140" y="35"/>
                    </a:cubicBezTo>
                    <a:cubicBezTo>
                      <a:pt x="130" y="37"/>
                      <a:pt x="120" y="41"/>
                      <a:pt x="110" y="44"/>
                    </a:cubicBezTo>
                    <a:cubicBezTo>
                      <a:pt x="100" y="47"/>
                      <a:pt x="91" y="50"/>
                      <a:pt x="81" y="53"/>
                    </a:cubicBezTo>
                    <a:cubicBezTo>
                      <a:pt x="74" y="55"/>
                      <a:pt x="67" y="57"/>
                      <a:pt x="61" y="60"/>
                    </a:cubicBezTo>
                    <a:cubicBezTo>
                      <a:pt x="63" y="58"/>
                      <a:pt x="64" y="57"/>
                      <a:pt x="65" y="55"/>
                    </a:cubicBezTo>
                    <a:close/>
                    <a:moveTo>
                      <a:pt x="59" y="63"/>
                    </a:moveTo>
                    <a:cubicBezTo>
                      <a:pt x="68" y="60"/>
                      <a:pt x="78" y="57"/>
                      <a:pt x="87" y="54"/>
                    </a:cubicBezTo>
                    <a:cubicBezTo>
                      <a:pt x="98" y="51"/>
                      <a:pt x="108" y="48"/>
                      <a:pt x="119" y="46"/>
                    </a:cubicBezTo>
                    <a:cubicBezTo>
                      <a:pt x="130" y="43"/>
                      <a:pt x="141" y="41"/>
                      <a:pt x="151" y="38"/>
                    </a:cubicBezTo>
                    <a:cubicBezTo>
                      <a:pt x="157" y="37"/>
                      <a:pt x="162" y="35"/>
                      <a:pt x="167" y="34"/>
                    </a:cubicBezTo>
                    <a:cubicBezTo>
                      <a:pt x="169" y="34"/>
                      <a:pt x="170" y="34"/>
                      <a:pt x="171" y="33"/>
                    </a:cubicBezTo>
                    <a:cubicBezTo>
                      <a:pt x="151" y="39"/>
                      <a:pt x="130" y="43"/>
                      <a:pt x="110" y="49"/>
                    </a:cubicBezTo>
                    <a:cubicBezTo>
                      <a:pt x="99" y="53"/>
                      <a:pt x="89" y="56"/>
                      <a:pt x="78" y="60"/>
                    </a:cubicBezTo>
                    <a:cubicBezTo>
                      <a:pt x="73" y="61"/>
                      <a:pt x="68" y="63"/>
                      <a:pt x="63" y="64"/>
                    </a:cubicBezTo>
                    <a:cubicBezTo>
                      <a:pt x="60" y="65"/>
                      <a:pt x="58" y="66"/>
                      <a:pt x="55" y="66"/>
                    </a:cubicBezTo>
                    <a:cubicBezTo>
                      <a:pt x="56" y="65"/>
                      <a:pt x="57" y="64"/>
                      <a:pt x="59" y="63"/>
                    </a:cubicBezTo>
                    <a:close/>
                    <a:moveTo>
                      <a:pt x="53" y="69"/>
                    </a:moveTo>
                    <a:cubicBezTo>
                      <a:pt x="63" y="67"/>
                      <a:pt x="74" y="63"/>
                      <a:pt x="85" y="60"/>
                    </a:cubicBezTo>
                    <a:cubicBezTo>
                      <a:pt x="97" y="57"/>
                      <a:pt x="109" y="53"/>
                      <a:pt x="121" y="50"/>
                    </a:cubicBezTo>
                    <a:cubicBezTo>
                      <a:pt x="133" y="46"/>
                      <a:pt x="145" y="43"/>
                      <a:pt x="157" y="40"/>
                    </a:cubicBezTo>
                    <a:cubicBezTo>
                      <a:pt x="163" y="39"/>
                      <a:pt x="169" y="37"/>
                      <a:pt x="175" y="36"/>
                    </a:cubicBezTo>
                    <a:cubicBezTo>
                      <a:pt x="177" y="36"/>
                      <a:pt x="179" y="35"/>
                      <a:pt x="182" y="35"/>
                    </a:cubicBezTo>
                    <a:cubicBezTo>
                      <a:pt x="181" y="35"/>
                      <a:pt x="180" y="35"/>
                      <a:pt x="179" y="36"/>
                    </a:cubicBezTo>
                    <a:cubicBezTo>
                      <a:pt x="168" y="39"/>
                      <a:pt x="157" y="41"/>
                      <a:pt x="146" y="44"/>
                    </a:cubicBezTo>
                    <a:cubicBezTo>
                      <a:pt x="134" y="47"/>
                      <a:pt x="122" y="50"/>
                      <a:pt x="110" y="54"/>
                    </a:cubicBezTo>
                    <a:cubicBezTo>
                      <a:pt x="98" y="57"/>
                      <a:pt x="87" y="61"/>
                      <a:pt x="75" y="65"/>
                    </a:cubicBezTo>
                    <a:cubicBezTo>
                      <a:pt x="69" y="67"/>
                      <a:pt x="64" y="69"/>
                      <a:pt x="58" y="72"/>
                    </a:cubicBezTo>
                    <a:cubicBezTo>
                      <a:pt x="54" y="73"/>
                      <a:pt x="50" y="74"/>
                      <a:pt x="47" y="75"/>
                    </a:cubicBezTo>
                    <a:cubicBezTo>
                      <a:pt x="49" y="73"/>
                      <a:pt x="51" y="71"/>
                      <a:pt x="53" y="69"/>
                    </a:cubicBezTo>
                    <a:close/>
                    <a:moveTo>
                      <a:pt x="45" y="77"/>
                    </a:moveTo>
                    <a:cubicBezTo>
                      <a:pt x="56" y="73"/>
                      <a:pt x="68" y="71"/>
                      <a:pt x="79" y="68"/>
                    </a:cubicBezTo>
                    <a:cubicBezTo>
                      <a:pt x="91" y="64"/>
                      <a:pt x="103" y="59"/>
                      <a:pt x="116" y="56"/>
                    </a:cubicBezTo>
                    <a:cubicBezTo>
                      <a:pt x="141" y="49"/>
                      <a:pt x="165" y="42"/>
                      <a:pt x="190" y="35"/>
                    </a:cubicBezTo>
                    <a:cubicBezTo>
                      <a:pt x="192" y="36"/>
                      <a:pt x="193" y="36"/>
                      <a:pt x="195" y="37"/>
                    </a:cubicBezTo>
                    <a:cubicBezTo>
                      <a:pt x="169" y="43"/>
                      <a:pt x="143" y="50"/>
                      <a:pt x="117" y="58"/>
                    </a:cubicBezTo>
                    <a:cubicBezTo>
                      <a:pt x="104" y="62"/>
                      <a:pt x="91" y="65"/>
                      <a:pt x="78" y="69"/>
                    </a:cubicBezTo>
                    <a:cubicBezTo>
                      <a:pt x="67" y="73"/>
                      <a:pt x="54" y="75"/>
                      <a:pt x="43" y="79"/>
                    </a:cubicBezTo>
                    <a:cubicBezTo>
                      <a:pt x="44" y="79"/>
                      <a:pt x="44" y="78"/>
                      <a:pt x="45" y="77"/>
                    </a:cubicBezTo>
                    <a:close/>
                    <a:moveTo>
                      <a:pt x="42" y="81"/>
                    </a:moveTo>
                    <a:cubicBezTo>
                      <a:pt x="53" y="76"/>
                      <a:pt x="65" y="74"/>
                      <a:pt x="77" y="71"/>
                    </a:cubicBezTo>
                    <a:cubicBezTo>
                      <a:pt x="90" y="66"/>
                      <a:pt x="104" y="62"/>
                      <a:pt x="117" y="58"/>
                    </a:cubicBezTo>
                    <a:cubicBezTo>
                      <a:pt x="143" y="51"/>
                      <a:pt x="169" y="43"/>
                      <a:pt x="196" y="38"/>
                    </a:cubicBezTo>
                    <a:cubicBezTo>
                      <a:pt x="196" y="38"/>
                      <a:pt x="196" y="38"/>
                      <a:pt x="196" y="38"/>
                    </a:cubicBezTo>
                    <a:cubicBezTo>
                      <a:pt x="197" y="38"/>
                      <a:pt x="198" y="39"/>
                      <a:pt x="200" y="39"/>
                    </a:cubicBezTo>
                    <a:cubicBezTo>
                      <a:pt x="187" y="42"/>
                      <a:pt x="175" y="44"/>
                      <a:pt x="163" y="47"/>
                    </a:cubicBezTo>
                    <a:cubicBezTo>
                      <a:pt x="149" y="51"/>
                      <a:pt x="135" y="55"/>
                      <a:pt x="121" y="58"/>
                    </a:cubicBezTo>
                    <a:cubicBezTo>
                      <a:pt x="94" y="65"/>
                      <a:pt x="67" y="74"/>
                      <a:pt x="40" y="82"/>
                    </a:cubicBezTo>
                    <a:cubicBezTo>
                      <a:pt x="41" y="82"/>
                      <a:pt x="41" y="81"/>
                      <a:pt x="42" y="81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3" y="56"/>
                      <a:pt x="125" y="63"/>
                    </a:cubicBezTo>
                    <a:cubicBezTo>
                      <a:pt x="98" y="70"/>
                      <a:pt x="72" y="77"/>
                      <a:pt x="45" y="84"/>
                    </a:cubicBezTo>
                    <a:cubicBezTo>
                      <a:pt x="47" y="84"/>
                      <a:pt x="49" y="83"/>
                      <a:pt x="50" y="83"/>
                    </a:cubicBezTo>
                    <a:cubicBezTo>
                      <a:pt x="57" y="81"/>
                      <a:pt x="65" y="78"/>
                      <a:pt x="72" y="76"/>
                    </a:cubicBezTo>
                    <a:cubicBezTo>
                      <a:pt x="87" y="72"/>
                      <a:pt x="101" y="68"/>
                      <a:pt x="116" y="63"/>
                    </a:cubicBezTo>
                    <a:cubicBezTo>
                      <a:pt x="130" y="59"/>
                      <a:pt x="145" y="55"/>
                      <a:pt x="159" y="51"/>
                    </a:cubicBezTo>
                    <a:cubicBezTo>
                      <a:pt x="173" y="47"/>
                      <a:pt x="188" y="45"/>
                      <a:pt x="201" y="40"/>
                    </a:cubicBezTo>
                    <a:cubicBezTo>
                      <a:pt x="203" y="41"/>
                      <a:pt x="206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6"/>
                      <a:pt x="123" y="59"/>
                    </a:cubicBezTo>
                    <a:cubicBezTo>
                      <a:pt x="137" y="55"/>
                      <a:pt x="151" y="51"/>
                      <a:pt x="165" y="48"/>
                    </a:cubicBezTo>
                    <a:cubicBezTo>
                      <a:pt x="171" y="46"/>
                      <a:pt x="177" y="44"/>
                      <a:pt x="184" y="43"/>
                    </a:cubicBezTo>
                    <a:cubicBezTo>
                      <a:pt x="187" y="42"/>
                      <a:pt x="191" y="42"/>
                      <a:pt x="194" y="41"/>
                    </a:cubicBezTo>
                    <a:cubicBezTo>
                      <a:pt x="196" y="41"/>
                      <a:pt x="198" y="40"/>
                      <a:pt x="199" y="40"/>
                    </a:cubicBezTo>
                    <a:cubicBezTo>
                      <a:pt x="199" y="40"/>
                      <a:pt x="196" y="41"/>
                      <a:pt x="196" y="41"/>
                    </a:cubicBezTo>
                    <a:cubicBezTo>
                      <a:pt x="190" y="43"/>
                      <a:pt x="183" y="44"/>
                      <a:pt x="177" y="46"/>
                    </a:cubicBezTo>
                    <a:cubicBezTo>
                      <a:pt x="170" y="47"/>
                      <a:pt x="163" y="50"/>
                      <a:pt x="155" y="51"/>
                    </a:cubicBezTo>
                    <a:cubicBezTo>
                      <a:pt x="141" y="55"/>
                      <a:pt x="128" y="59"/>
                      <a:pt x="114" y="63"/>
                    </a:cubicBezTo>
                    <a:cubicBezTo>
                      <a:pt x="100" y="67"/>
                      <a:pt x="86" y="71"/>
                      <a:pt x="72" y="76"/>
                    </a:cubicBezTo>
                    <a:cubicBezTo>
                      <a:pt x="65" y="78"/>
                      <a:pt x="58" y="80"/>
                      <a:pt x="52" y="82"/>
                    </a:cubicBezTo>
                    <a:cubicBezTo>
                      <a:pt x="47" y="83"/>
                      <a:pt x="42" y="84"/>
                      <a:pt x="37" y="86"/>
                    </a:cubicBezTo>
                    <a:cubicBezTo>
                      <a:pt x="38" y="85"/>
                      <a:pt x="39" y="84"/>
                      <a:pt x="39" y="83"/>
                    </a:cubicBezTo>
                    <a:close/>
                    <a:moveTo>
                      <a:pt x="35" y="88"/>
                    </a:moveTo>
                    <a:cubicBezTo>
                      <a:pt x="64" y="80"/>
                      <a:pt x="93" y="72"/>
                      <a:pt x="122" y="65"/>
                    </a:cubicBezTo>
                    <a:cubicBezTo>
                      <a:pt x="151" y="58"/>
                      <a:pt x="180" y="49"/>
                      <a:pt x="209" y="44"/>
                    </a:cubicBezTo>
                    <a:cubicBezTo>
                      <a:pt x="211" y="44"/>
                      <a:pt x="212" y="45"/>
                      <a:pt x="213" y="45"/>
                    </a:cubicBezTo>
                    <a:cubicBezTo>
                      <a:pt x="207" y="47"/>
                      <a:pt x="200" y="49"/>
                      <a:pt x="194" y="50"/>
                    </a:cubicBezTo>
                    <a:cubicBezTo>
                      <a:pt x="186" y="52"/>
                      <a:pt x="178" y="53"/>
                      <a:pt x="171" y="55"/>
                    </a:cubicBezTo>
                    <a:cubicBezTo>
                      <a:pt x="155" y="58"/>
                      <a:pt x="139" y="62"/>
                      <a:pt x="123" y="65"/>
                    </a:cubicBezTo>
                    <a:cubicBezTo>
                      <a:pt x="108" y="69"/>
                      <a:pt x="92" y="73"/>
                      <a:pt x="77" y="78"/>
                    </a:cubicBezTo>
                    <a:cubicBezTo>
                      <a:pt x="69" y="80"/>
                      <a:pt x="62" y="82"/>
                      <a:pt x="54" y="84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9"/>
                      <a:pt x="35" y="88"/>
                      <a:pt x="35" y="88"/>
                    </a:cubicBezTo>
                    <a:close/>
                    <a:moveTo>
                      <a:pt x="32" y="91"/>
                    </a:moveTo>
                    <a:cubicBezTo>
                      <a:pt x="39" y="88"/>
                      <a:pt x="46" y="86"/>
                      <a:pt x="53" y="85"/>
                    </a:cubicBezTo>
                    <a:cubicBezTo>
                      <a:pt x="60" y="83"/>
                      <a:pt x="68" y="81"/>
                      <a:pt x="75" y="79"/>
                    </a:cubicBezTo>
                    <a:cubicBezTo>
                      <a:pt x="91" y="74"/>
                      <a:pt x="106" y="70"/>
                      <a:pt x="122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7" y="54"/>
                      <a:pt x="185" y="53"/>
                      <a:pt x="192" y="51"/>
                    </a:cubicBezTo>
                    <a:cubicBezTo>
                      <a:pt x="200" y="50"/>
                      <a:pt x="206" y="47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2" y="47"/>
                      <a:pt x="211" y="49"/>
                      <a:pt x="209" y="50"/>
                    </a:cubicBezTo>
                    <a:cubicBezTo>
                      <a:pt x="195" y="54"/>
                      <a:pt x="180" y="56"/>
                      <a:pt x="166" y="60"/>
                    </a:cubicBezTo>
                    <a:cubicBezTo>
                      <a:pt x="151" y="64"/>
                      <a:pt x="136" y="67"/>
                      <a:pt x="121" y="70"/>
                    </a:cubicBezTo>
                    <a:cubicBezTo>
                      <a:pt x="106" y="73"/>
                      <a:pt x="91" y="77"/>
                      <a:pt x="76" y="81"/>
                    </a:cubicBezTo>
                    <a:cubicBezTo>
                      <a:pt x="61" y="85"/>
                      <a:pt x="46" y="88"/>
                      <a:pt x="31" y="93"/>
                    </a:cubicBezTo>
                    <a:cubicBezTo>
                      <a:pt x="31" y="92"/>
                      <a:pt x="32" y="91"/>
                      <a:pt x="32" y="91"/>
                    </a:cubicBezTo>
                    <a:close/>
                    <a:moveTo>
                      <a:pt x="213" y="50"/>
                    </a:moveTo>
                    <a:cubicBezTo>
                      <a:pt x="213" y="50"/>
                      <a:pt x="214" y="50"/>
                      <a:pt x="214" y="49"/>
                    </a:cubicBezTo>
                    <a:cubicBezTo>
                      <a:pt x="214" y="50"/>
                      <a:pt x="214" y="51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6"/>
                      <a:pt x="204" y="61"/>
                      <a:pt x="200" y="65"/>
                    </a:cubicBezTo>
                    <a:cubicBezTo>
                      <a:pt x="190" y="76"/>
                      <a:pt x="180" y="86"/>
                      <a:pt x="171" y="96"/>
                    </a:cubicBezTo>
                    <a:cubicBezTo>
                      <a:pt x="170" y="97"/>
                      <a:pt x="168" y="99"/>
                      <a:pt x="167" y="100"/>
                    </a:cubicBezTo>
                    <a:cubicBezTo>
                      <a:pt x="182" y="83"/>
                      <a:pt x="197" y="66"/>
                      <a:pt x="213" y="50"/>
                    </a:cubicBezTo>
                    <a:close/>
                    <a:moveTo>
                      <a:pt x="147" y="84"/>
                    </a:moveTo>
                    <a:cubicBezTo>
                      <a:pt x="149" y="83"/>
                      <a:pt x="150" y="83"/>
                      <a:pt x="151" y="83"/>
                    </a:cubicBezTo>
                    <a:cubicBezTo>
                      <a:pt x="158" y="81"/>
                      <a:pt x="165" y="79"/>
                      <a:pt x="172" y="77"/>
                    </a:cubicBezTo>
                    <a:cubicBezTo>
                      <a:pt x="178" y="76"/>
                      <a:pt x="184" y="75"/>
                      <a:pt x="189" y="72"/>
                    </a:cubicBezTo>
                    <a:cubicBezTo>
                      <a:pt x="188" y="74"/>
                      <a:pt x="187" y="75"/>
                      <a:pt x="185" y="76"/>
                    </a:cubicBezTo>
                    <a:cubicBezTo>
                      <a:pt x="179" y="78"/>
                      <a:pt x="173" y="80"/>
                      <a:pt x="167" y="82"/>
                    </a:cubicBezTo>
                    <a:cubicBezTo>
                      <a:pt x="160" y="84"/>
                      <a:pt x="153" y="85"/>
                      <a:pt x="147" y="87"/>
                    </a:cubicBezTo>
                    <a:cubicBezTo>
                      <a:pt x="140" y="89"/>
                      <a:pt x="133" y="91"/>
                      <a:pt x="127" y="93"/>
                    </a:cubicBezTo>
                    <a:cubicBezTo>
                      <a:pt x="119" y="95"/>
                      <a:pt x="112" y="96"/>
                      <a:pt x="105" y="98"/>
                    </a:cubicBezTo>
                    <a:cubicBezTo>
                      <a:pt x="91" y="101"/>
                      <a:pt x="77" y="105"/>
                      <a:pt x="64" y="108"/>
                    </a:cubicBezTo>
                    <a:cubicBezTo>
                      <a:pt x="57" y="110"/>
                      <a:pt x="50" y="112"/>
                      <a:pt x="43" y="113"/>
                    </a:cubicBezTo>
                    <a:cubicBezTo>
                      <a:pt x="36" y="115"/>
                      <a:pt x="29" y="115"/>
                      <a:pt x="22" y="117"/>
                    </a:cubicBezTo>
                    <a:cubicBezTo>
                      <a:pt x="22" y="117"/>
                      <a:pt x="22" y="118"/>
                      <a:pt x="23" y="118"/>
                    </a:cubicBezTo>
                    <a:cubicBezTo>
                      <a:pt x="35" y="115"/>
                      <a:pt x="48" y="114"/>
                      <a:pt x="61" y="110"/>
                    </a:cubicBezTo>
                    <a:cubicBezTo>
                      <a:pt x="74" y="106"/>
                      <a:pt x="88" y="103"/>
                      <a:pt x="101" y="99"/>
                    </a:cubicBezTo>
                    <a:cubicBezTo>
                      <a:pt x="115" y="96"/>
                      <a:pt x="128" y="93"/>
                      <a:pt x="142" y="89"/>
                    </a:cubicBezTo>
                    <a:cubicBezTo>
                      <a:pt x="148" y="87"/>
                      <a:pt x="154" y="86"/>
                      <a:pt x="160" y="85"/>
                    </a:cubicBezTo>
                    <a:cubicBezTo>
                      <a:pt x="166" y="83"/>
                      <a:pt x="171" y="81"/>
                      <a:pt x="177" y="80"/>
                    </a:cubicBezTo>
                    <a:cubicBezTo>
                      <a:pt x="175" y="80"/>
                      <a:pt x="173" y="81"/>
                      <a:pt x="171" y="82"/>
                    </a:cubicBezTo>
                    <a:cubicBezTo>
                      <a:pt x="164" y="85"/>
                      <a:pt x="157" y="87"/>
                      <a:pt x="149" y="89"/>
                    </a:cubicBezTo>
                    <a:cubicBezTo>
                      <a:pt x="135" y="92"/>
                      <a:pt x="121" y="96"/>
                      <a:pt x="107" y="99"/>
                    </a:cubicBezTo>
                    <a:cubicBezTo>
                      <a:pt x="93" y="102"/>
                      <a:pt x="79" y="105"/>
                      <a:pt x="65" y="109"/>
                    </a:cubicBezTo>
                    <a:cubicBezTo>
                      <a:pt x="52" y="112"/>
                      <a:pt x="38" y="116"/>
                      <a:pt x="25" y="121"/>
                    </a:cubicBezTo>
                    <a:cubicBezTo>
                      <a:pt x="23" y="120"/>
                      <a:pt x="21" y="119"/>
                      <a:pt x="19" y="118"/>
                    </a:cubicBezTo>
                    <a:cubicBezTo>
                      <a:pt x="26" y="115"/>
                      <a:pt x="33" y="114"/>
                      <a:pt x="40" y="112"/>
                    </a:cubicBezTo>
                    <a:cubicBezTo>
                      <a:pt x="48" y="110"/>
                      <a:pt x="55" y="108"/>
                      <a:pt x="63" y="106"/>
                    </a:cubicBezTo>
                    <a:cubicBezTo>
                      <a:pt x="78" y="102"/>
                      <a:pt x="92" y="97"/>
                      <a:pt x="107" y="94"/>
                    </a:cubicBezTo>
                    <a:cubicBezTo>
                      <a:pt x="110" y="93"/>
                      <a:pt x="113" y="92"/>
                      <a:pt x="116" y="91"/>
                    </a:cubicBezTo>
                    <a:cubicBezTo>
                      <a:pt x="127" y="89"/>
                      <a:pt x="137" y="86"/>
                      <a:pt x="147" y="84"/>
                    </a:cubicBezTo>
                    <a:close/>
                    <a:moveTo>
                      <a:pt x="33" y="124"/>
                    </a:moveTo>
                    <a:cubicBezTo>
                      <a:pt x="32" y="124"/>
                      <a:pt x="32" y="124"/>
                      <a:pt x="32" y="124"/>
                    </a:cubicBezTo>
                    <a:cubicBezTo>
                      <a:pt x="30" y="123"/>
                      <a:pt x="28" y="122"/>
                      <a:pt x="26" y="122"/>
                    </a:cubicBezTo>
                    <a:cubicBezTo>
                      <a:pt x="48" y="119"/>
                      <a:pt x="68" y="113"/>
                      <a:pt x="89" y="108"/>
                    </a:cubicBezTo>
                    <a:cubicBezTo>
                      <a:pt x="82" y="110"/>
                      <a:pt x="75" y="112"/>
                      <a:pt x="68" y="114"/>
                    </a:cubicBezTo>
                    <a:cubicBezTo>
                      <a:pt x="57" y="117"/>
                      <a:pt x="46" y="120"/>
                      <a:pt x="34" y="124"/>
                    </a:cubicBezTo>
                    <a:cubicBezTo>
                      <a:pt x="33" y="123"/>
                      <a:pt x="33" y="124"/>
                      <a:pt x="33" y="124"/>
                    </a:cubicBezTo>
                    <a:close/>
                    <a:moveTo>
                      <a:pt x="39" y="127"/>
                    </a:moveTo>
                    <a:cubicBezTo>
                      <a:pt x="37" y="127"/>
                      <a:pt x="35" y="126"/>
                      <a:pt x="33" y="125"/>
                    </a:cubicBezTo>
                    <a:cubicBezTo>
                      <a:pt x="43" y="124"/>
                      <a:pt x="53" y="121"/>
                      <a:pt x="62" y="118"/>
                    </a:cubicBezTo>
                    <a:cubicBezTo>
                      <a:pt x="74" y="116"/>
                      <a:pt x="85" y="112"/>
                      <a:pt x="96" y="109"/>
                    </a:cubicBezTo>
                    <a:cubicBezTo>
                      <a:pt x="114" y="104"/>
                      <a:pt x="132" y="102"/>
                      <a:pt x="149" y="98"/>
                    </a:cubicBezTo>
                    <a:cubicBezTo>
                      <a:pt x="147" y="99"/>
                      <a:pt x="145" y="99"/>
                      <a:pt x="142" y="100"/>
                    </a:cubicBezTo>
                    <a:cubicBezTo>
                      <a:pt x="131" y="103"/>
                      <a:pt x="120" y="104"/>
                      <a:pt x="108" y="107"/>
                    </a:cubicBezTo>
                    <a:cubicBezTo>
                      <a:pt x="85" y="113"/>
                      <a:pt x="62" y="121"/>
                      <a:pt x="39" y="127"/>
                    </a:cubicBezTo>
                    <a:close/>
                    <a:moveTo>
                      <a:pt x="50" y="126"/>
                    </a:moveTo>
                    <a:cubicBezTo>
                      <a:pt x="55" y="124"/>
                      <a:pt x="61" y="124"/>
                      <a:pt x="66" y="122"/>
                    </a:cubicBezTo>
                    <a:cubicBezTo>
                      <a:pt x="77" y="120"/>
                      <a:pt x="88" y="116"/>
                      <a:pt x="99" y="112"/>
                    </a:cubicBezTo>
                    <a:cubicBezTo>
                      <a:pt x="118" y="107"/>
                      <a:pt x="136" y="104"/>
                      <a:pt x="154" y="100"/>
                    </a:cubicBezTo>
                    <a:cubicBezTo>
                      <a:pt x="152" y="101"/>
                      <a:pt x="150" y="102"/>
                      <a:pt x="147" y="103"/>
                    </a:cubicBezTo>
                    <a:cubicBezTo>
                      <a:pt x="140" y="105"/>
                      <a:pt x="132" y="106"/>
                      <a:pt x="125" y="108"/>
                    </a:cubicBezTo>
                    <a:cubicBezTo>
                      <a:pt x="110" y="112"/>
                      <a:pt x="96" y="117"/>
                      <a:pt x="81" y="121"/>
                    </a:cubicBezTo>
                    <a:cubicBezTo>
                      <a:pt x="77" y="122"/>
                      <a:pt x="73" y="124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1" y="126"/>
                      <a:pt x="53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4" y="128"/>
                      <a:pt x="47" y="127"/>
                      <a:pt x="50" y="126"/>
                    </a:cubicBezTo>
                    <a:close/>
                    <a:moveTo>
                      <a:pt x="47" y="132"/>
                    </a:moveTo>
                    <a:cubicBezTo>
                      <a:pt x="49" y="130"/>
                      <a:pt x="51" y="130"/>
                      <a:pt x="53" y="129"/>
                    </a:cubicBezTo>
                    <a:cubicBezTo>
                      <a:pt x="56" y="128"/>
                      <a:pt x="59" y="127"/>
                      <a:pt x="63" y="127"/>
                    </a:cubicBezTo>
                    <a:cubicBezTo>
                      <a:pt x="62" y="127"/>
                      <a:pt x="61" y="127"/>
                      <a:pt x="60" y="127"/>
                    </a:cubicBezTo>
                    <a:cubicBezTo>
                      <a:pt x="57" y="128"/>
                      <a:pt x="54" y="129"/>
                      <a:pt x="50" y="131"/>
                    </a:cubicBezTo>
                    <a:cubicBezTo>
                      <a:pt x="49" y="131"/>
                      <a:pt x="48" y="131"/>
                      <a:pt x="47" y="132"/>
                    </a:cubicBezTo>
                    <a:cubicBezTo>
                      <a:pt x="47" y="132"/>
                      <a:pt x="47" y="132"/>
                      <a:pt x="47" y="132"/>
                    </a:cubicBezTo>
                    <a:close/>
                    <a:moveTo>
                      <a:pt x="66" y="127"/>
                    </a:moveTo>
                    <a:cubicBezTo>
                      <a:pt x="67" y="126"/>
                      <a:pt x="68" y="126"/>
                      <a:pt x="69" y="126"/>
                    </a:cubicBezTo>
                    <a:cubicBezTo>
                      <a:pt x="69" y="126"/>
                      <a:pt x="69" y="126"/>
                      <a:pt x="70" y="126"/>
                    </a:cubicBezTo>
                    <a:cubicBezTo>
                      <a:pt x="77" y="124"/>
                      <a:pt x="85" y="123"/>
                      <a:pt x="92" y="121"/>
                    </a:cubicBezTo>
                    <a:cubicBezTo>
                      <a:pt x="107" y="118"/>
                      <a:pt x="122" y="115"/>
                      <a:pt x="137" y="111"/>
                    </a:cubicBezTo>
                    <a:cubicBezTo>
                      <a:pt x="137" y="111"/>
                      <a:pt x="138" y="111"/>
                      <a:pt x="139" y="111"/>
                    </a:cubicBezTo>
                    <a:cubicBezTo>
                      <a:pt x="111" y="120"/>
                      <a:pt x="83" y="125"/>
                      <a:pt x="56" y="135"/>
                    </a:cubicBezTo>
                    <a:cubicBezTo>
                      <a:pt x="56" y="135"/>
                      <a:pt x="55" y="135"/>
                      <a:pt x="55" y="135"/>
                    </a:cubicBezTo>
                    <a:cubicBezTo>
                      <a:pt x="53" y="134"/>
                      <a:pt x="50" y="133"/>
                      <a:pt x="48" y="132"/>
                    </a:cubicBezTo>
                    <a:cubicBezTo>
                      <a:pt x="54" y="130"/>
                      <a:pt x="60" y="128"/>
                      <a:pt x="66" y="127"/>
                    </a:cubicBezTo>
                    <a:close/>
                    <a:moveTo>
                      <a:pt x="109" y="159"/>
                    </a:move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7" y="158"/>
                      <a:pt x="108" y="159"/>
                      <a:pt x="106" y="159"/>
                    </a:cubicBezTo>
                    <a:cubicBezTo>
                      <a:pt x="102" y="159"/>
                      <a:pt x="107" y="157"/>
                      <a:pt x="109" y="156"/>
                    </a:cubicBezTo>
                    <a:cubicBezTo>
                      <a:pt x="110" y="156"/>
                      <a:pt x="112" y="155"/>
                      <a:pt x="113" y="155"/>
                    </a:cubicBezTo>
                    <a:cubicBezTo>
                      <a:pt x="112" y="156"/>
                      <a:pt x="111" y="157"/>
                      <a:pt x="109" y="159"/>
                    </a:cubicBezTo>
                    <a:close/>
                    <a:moveTo>
                      <a:pt x="115" y="153"/>
                    </a:moveTo>
                    <a:cubicBezTo>
                      <a:pt x="112" y="153"/>
                      <a:pt x="109" y="154"/>
                      <a:pt x="106" y="155"/>
                    </a:cubicBezTo>
                    <a:cubicBezTo>
                      <a:pt x="105" y="155"/>
                      <a:pt x="103" y="156"/>
                      <a:pt x="102" y="156"/>
                    </a:cubicBezTo>
                    <a:cubicBezTo>
                      <a:pt x="96" y="157"/>
                      <a:pt x="101" y="155"/>
                      <a:pt x="103" y="155"/>
                    </a:cubicBezTo>
                    <a:cubicBezTo>
                      <a:pt x="108" y="153"/>
                      <a:pt x="114" y="151"/>
                      <a:pt x="119" y="149"/>
                    </a:cubicBezTo>
                    <a:cubicBezTo>
                      <a:pt x="118" y="150"/>
                      <a:pt x="116" y="152"/>
                      <a:pt x="115" y="153"/>
                    </a:cubicBezTo>
                    <a:close/>
                    <a:moveTo>
                      <a:pt x="121" y="147"/>
                    </a:moveTo>
                    <a:cubicBezTo>
                      <a:pt x="116" y="148"/>
                      <a:pt x="111" y="149"/>
                      <a:pt x="107" y="150"/>
                    </a:cubicBezTo>
                    <a:cubicBezTo>
                      <a:pt x="104" y="151"/>
                      <a:pt x="101" y="152"/>
                      <a:pt x="99" y="153"/>
                    </a:cubicBezTo>
                    <a:cubicBezTo>
                      <a:pt x="98" y="153"/>
                      <a:pt x="97" y="153"/>
                      <a:pt x="96" y="153"/>
                    </a:cubicBezTo>
                    <a:cubicBezTo>
                      <a:pt x="94" y="154"/>
                      <a:pt x="93" y="154"/>
                      <a:pt x="93" y="154"/>
                    </a:cubicBezTo>
                    <a:cubicBezTo>
                      <a:pt x="93" y="154"/>
                      <a:pt x="93" y="154"/>
                      <a:pt x="93" y="154"/>
                    </a:cubicBezTo>
                    <a:cubicBezTo>
                      <a:pt x="93" y="154"/>
                      <a:pt x="94" y="154"/>
                      <a:pt x="95" y="153"/>
                    </a:cubicBezTo>
                    <a:cubicBezTo>
                      <a:pt x="104" y="150"/>
                      <a:pt x="114" y="148"/>
                      <a:pt x="123" y="145"/>
                    </a:cubicBezTo>
                    <a:cubicBezTo>
                      <a:pt x="122" y="145"/>
                      <a:pt x="122" y="146"/>
                      <a:pt x="121" y="147"/>
                    </a:cubicBezTo>
                    <a:close/>
                    <a:moveTo>
                      <a:pt x="106" y="147"/>
                    </a:moveTo>
                    <a:cubicBezTo>
                      <a:pt x="103" y="148"/>
                      <a:pt x="99" y="148"/>
                      <a:pt x="96" y="149"/>
                    </a:cubicBezTo>
                    <a:cubicBezTo>
                      <a:pt x="95" y="149"/>
                      <a:pt x="93" y="149"/>
                      <a:pt x="92" y="150"/>
                    </a:cubicBezTo>
                    <a:cubicBezTo>
                      <a:pt x="91" y="150"/>
                      <a:pt x="83" y="152"/>
                      <a:pt x="88" y="150"/>
                    </a:cubicBezTo>
                    <a:cubicBezTo>
                      <a:pt x="102" y="146"/>
                      <a:pt x="117" y="142"/>
                      <a:pt x="131" y="137"/>
                    </a:cubicBezTo>
                    <a:cubicBezTo>
                      <a:pt x="129" y="139"/>
                      <a:pt x="126" y="141"/>
                      <a:pt x="124" y="143"/>
                    </a:cubicBezTo>
                    <a:cubicBezTo>
                      <a:pt x="118" y="145"/>
                      <a:pt x="112" y="146"/>
                      <a:pt x="106" y="147"/>
                    </a:cubicBezTo>
                    <a:close/>
                    <a:moveTo>
                      <a:pt x="132" y="135"/>
                    </a:moveTo>
                    <a:cubicBezTo>
                      <a:pt x="122" y="138"/>
                      <a:pt x="112" y="140"/>
                      <a:pt x="102" y="142"/>
                    </a:cubicBezTo>
                    <a:cubicBezTo>
                      <a:pt x="97" y="143"/>
                      <a:pt x="92" y="144"/>
                      <a:pt x="87" y="145"/>
                    </a:cubicBezTo>
                    <a:cubicBezTo>
                      <a:pt x="85" y="145"/>
                      <a:pt x="82" y="146"/>
                      <a:pt x="79" y="146"/>
                    </a:cubicBezTo>
                    <a:cubicBezTo>
                      <a:pt x="76" y="146"/>
                      <a:pt x="82" y="145"/>
                      <a:pt x="83" y="145"/>
                    </a:cubicBezTo>
                    <a:cubicBezTo>
                      <a:pt x="93" y="143"/>
                      <a:pt x="102" y="138"/>
                      <a:pt x="112" y="136"/>
                    </a:cubicBezTo>
                    <a:cubicBezTo>
                      <a:pt x="121" y="135"/>
                      <a:pt x="130" y="133"/>
                      <a:pt x="137" y="129"/>
                    </a:cubicBezTo>
                    <a:cubicBezTo>
                      <a:pt x="136" y="131"/>
                      <a:pt x="134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4"/>
                      <a:pt x="102" y="136"/>
                    </a:cubicBezTo>
                    <a:cubicBezTo>
                      <a:pt x="96" y="138"/>
                      <a:pt x="89" y="139"/>
                      <a:pt x="83" y="140"/>
                    </a:cubicBezTo>
                    <a:cubicBezTo>
                      <a:pt x="79" y="141"/>
                      <a:pt x="75" y="141"/>
                      <a:pt x="72" y="142"/>
                    </a:cubicBezTo>
                    <a:cubicBezTo>
                      <a:pt x="71" y="142"/>
                      <a:pt x="67" y="143"/>
                      <a:pt x="71" y="141"/>
                    </a:cubicBezTo>
                    <a:cubicBezTo>
                      <a:pt x="72" y="141"/>
                      <a:pt x="73" y="141"/>
                      <a:pt x="75" y="140"/>
                    </a:cubicBezTo>
                    <a:cubicBezTo>
                      <a:pt x="87" y="138"/>
                      <a:pt x="100" y="134"/>
                      <a:pt x="112" y="131"/>
                    </a:cubicBezTo>
                    <a:cubicBezTo>
                      <a:pt x="123" y="128"/>
                      <a:pt x="134" y="126"/>
                      <a:pt x="144" y="122"/>
                    </a:cubicBezTo>
                    <a:cubicBezTo>
                      <a:pt x="142" y="124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1"/>
                      <a:pt x="145" y="121"/>
                      <a:pt x="145" y="121"/>
                    </a:cubicBezTo>
                    <a:cubicBezTo>
                      <a:pt x="144" y="120"/>
                      <a:pt x="143" y="121"/>
                      <a:pt x="142" y="122"/>
                    </a:cubicBezTo>
                    <a:cubicBezTo>
                      <a:pt x="138" y="123"/>
                      <a:pt x="133" y="125"/>
                      <a:pt x="128" y="126"/>
                    </a:cubicBezTo>
                    <a:cubicBezTo>
                      <a:pt x="128" y="126"/>
                      <a:pt x="127" y="126"/>
                      <a:pt x="127" y="126"/>
                    </a:cubicBezTo>
                    <a:cubicBezTo>
                      <a:pt x="126" y="126"/>
                      <a:pt x="126" y="127"/>
                      <a:pt x="125" y="127"/>
                    </a:cubicBezTo>
                    <a:cubicBezTo>
                      <a:pt x="118" y="128"/>
                      <a:pt x="111" y="130"/>
                      <a:pt x="104" y="131"/>
                    </a:cubicBezTo>
                    <a:cubicBezTo>
                      <a:pt x="96" y="133"/>
                      <a:pt x="88" y="134"/>
                      <a:pt x="81" y="135"/>
                    </a:cubicBezTo>
                    <a:cubicBezTo>
                      <a:pt x="77" y="136"/>
                      <a:pt x="73" y="137"/>
                      <a:pt x="70" y="137"/>
                    </a:cubicBezTo>
                    <a:cubicBezTo>
                      <a:pt x="69" y="137"/>
                      <a:pt x="69" y="138"/>
                      <a:pt x="68" y="138"/>
                    </a:cubicBezTo>
                    <a:cubicBezTo>
                      <a:pt x="82" y="133"/>
                      <a:pt x="96" y="129"/>
                      <a:pt x="110" y="125"/>
                    </a:cubicBezTo>
                    <a:cubicBezTo>
                      <a:pt x="116" y="123"/>
                      <a:pt x="122" y="121"/>
                      <a:pt x="129" y="119"/>
                    </a:cubicBezTo>
                    <a:cubicBezTo>
                      <a:pt x="133" y="118"/>
                      <a:pt x="138" y="116"/>
                      <a:pt x="142" y="115"/>
                    </a:cubicBezTo>
                    <a:cubicBezTo>
                      <a:pt x="145" y="114"/>
                      <a:pt x="149" y="113"/>
                      <a:pt x="152" y="112"/>
                    </a:cubicBezTo>
                    <a:cubicBezTo>
                      <a:pt x="152" y="112"/>
                      <a:pt x="153" y="112"/>
                      <a:pt x="153" y="112"/>
                    </a:cubicBezTo>
                    <a:cubicBezTo>
                      <a:pt x="150" y="115"/>
                      <a:pt x="148" y="118"/>
                      <a:pt x="145" y="120"/>
                    </a:cubicBezTo>
                    <a:close/>
                    <a:moveTo>
                      <a:pt x="154" y="111"/>
                    </a:moveTo>
                    <a:cubicBezTo>
                      <a:pt x="149" y="112"/>
                      <a:pt x="145" y="114"/>
                      <a:pt x="140" y="115"/>
                    </a:cubicBezTo>
                    <a:cubicBezTo>
                      <a:pt x="138" y="115"/>
                      <a:pt x="136" y="116"/>
                      <a:pt x="134" y="116"/>
                    </a:cubicBezTo>
                    <a:cubicBezTo>
                      <a:pt x="133" y="117"/>
                      <a:pt x="131" y="117"/>
                      <a:pt x="129" y="118"/>
                    </a:cubicBezTo>
                    <a:cubicBezTo>
                      <a:pt x="121" y="120"/>
                      <a:pt x="112" y="122"/>
                      <a:pt x="104" y="124"/>
                    </a:cubicBezTo>
                    <a:cubicBezTo>
                      <a:pt x="95" y="126"/>
                      <a:pt x="86" y="129"/>
                      <a:pt x="77" y="130"/>
                    </a:cubicBezTo>
                    <a:cubicBezTo>
                      <a:pt x="73" y="131"/>
                      <a:pt x="69" y="132"/>
                      <a:pt x="65" y="133"/>
                    </a:cubicBezTo>
                    <a:cubicBezTo>
                      <a:pt x="63" y="134"/>
                      <a:pt x="60" y="134"/>
                      <a:pt x="58" y="135"/>
                    </a:cubicBezTo>
                    <a:cubicBezTo>
                      <a:pt x="53" y="136"/>
                      <a:pt x="60" y="134"/>
                      <a:pt x="61" y="134"/>
                    </a:cubicBezTo>
                    <a:cubicBezTo>
                      <a:pt x="78" y="129"/>
                      <a:pt x="96" y="124"/>
                      <a:pt x="113" y="119"/>
                    </a:cubicBezTo>
                    <a:cubicBezTo>
                      <a:pt x="122" y="116"/>
                      <a:pt x="131" y="114"/>
                      <a:pt x="140" y="111"/>
                    </a:cubicBezTo>
                    <a:cubicBezTo>
                      <a:pt x="146" y="109"/>
                      <a:pt x="153" y="108"/>
                      <a:pt x="159" y="105"/>
                    </a:cubicBezTo>
                    <a:cubicBezTo>
                      <a:pt x="159" y="105"/>
                      <a:pt x="159" y="105"/>
                      <a:pt x="160" y="105"/>
                    </a:cubicBezTo>
                    <a:cubicBezTo>
                      <a:pt x="158" y="107"/>
                      <a:pt x="156" y="109"/>
                      <a:pt x="154" y="111"/>
                    </a:cubicBezTo>
                    <a:close/>
                    <a:moveTo>
                      <a:pt x="76" y="132"/>
                    </a:moveTo>
                    <a:cubicBezTo>
                      <a:pt x="84" y="130"/>
                      <a:pt x="92" y="128"/>
                      <a:pt x="100" y="126"/>
                    </a:cubicBezTo>
                    <a:cubicBezTo>
                      <a:pt x="106" y="124"/>
                      <a:pt x="111" y="123"/>
                      <a:pt x="117" y="122"/>
                    </a:cubicBezTo>
                    <a:cubicBezTo>
                      <a:pt x="115" y="122"/>
                      <a:pt x="112" y="123"/>
                      <a:pt x="110" y="124"/>
                    </a:cubicBezTo>
                    <a:cubicBezTo>
                      <a:pt x="102" y="126"/>
                      <a:pt x="93" y="129"/>
                      <a:pt x="85" y="131"/>
                    </a:cubicBezTo>
                    <a:cubicBezTo>
                      <a:pt x="78" y="133"/>
                      <a:pt x="71" y="136"/>
                      <a:pt x="64" y="138"/>
                    </a:cubicBezTo>
                    <a:cubicBezTo>
                      <a:pt x="63" y="138"/>
                      <a:pt x="63" y="138"/>
                      <a:pt x="63" y="13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38"/>
                      <a:pt x="61" y="138"/>
                      <a:pt x="61" y="138"/>
                    </a:cubicBezTo>
                    <a:cubicBezTo>
                      <a:pt x="59" y="137"/>
                      <a:pt x="57" y="137"/>
                      <a:pt x="56" y="136"/>
                    </a:cubicBezTo>
                    <a:cubicBezTo>
                      <a:pt x="63" y="135"/>
                      <a:pt x="69" y="133"/>
                      <a:pt x="76" y="132"/>
                    </a:cubicBezTo>
                    <a:close/>
                    <a:moveTo>
                      <a:pt x="104" y="132"/>
                    </a:moveTo>
                    <a:cubicBezTo>
                      <a:pt x="106" y="132"/>
                      <a:pt x="108" y="131"/>
                      <a:pt x="110" y="131"/>
                    </a:cubicBezTo>
                    <a:cubicBezTo>
                      <a:pt x="108" y="131"/>
                      <a:pt x="106" y="132"/>
                      <a:pt x="105" y="132"/>
                    </a:cubicBezTo>
                    <a:cubicBezTo>
                      <a:pt x="97" y="134"/>
                      <a:pt x="90" y="136"/>
                      <a:pt x="83" y="138"/>
                    </a:cubicBezTo>
                    <a:cubicBezTo>
                      <a:pt x="80" y="138"/>
                      <a:pt x="77" y="139"/>
                      <a:pt x="74" y="140"/>
                    </a:cubicBezTo>
                    <a:cubicBezTo>
                      <a:pt x="72" y="140"/>
                      <a:pt x="70" y="141"/>
                      <a:pt x="68" y="142"/>
                    </a:cubicBezTo>
                    <a:cubicBezTo>
                      <a:pt x="67" y="141"/>
                      <a:pt x="65" y="140"/>
                      <a:pt x="63" y="139"/>
                    </a:cubicBezTo>
                    <a:cubicBezTo>
                      <a:pt x="77" y="137"/>
                      <a:pt x="91" y="135"/>
                      <a:pt x="104" y="132"/>
                    </a:cubicBezTo>
                    <a:close/>
                    <a:moveTo>
                      <a:pt x="102" y="137"/>
                    </a:moveTo>
                    <a:cubicBezTo>
                      <a:pt x="113" y="135"/>
                      <a:pt x="124" y="133"/>
                      <a:pt x="135" y="130"/>
                    </a:cubicBezTo>
                    <a:cubicBezTo>
                      <a:pt x="134" y="130"/>
                      <a:pt x="132" y="131"/>
                      <a:pt x="130" y="131"/>
                    </a:cubicBezTo>
                    <a:cubicBezTo>
                      <a:pt x="128" y="132"/>
                      <a:pt x="125" y="133"/>
                      <a:pt x="123" y="133"/>
                    </a:cubicBezTo>
                    <a:cubicBezTo>
                      <a:pt x="118" y="135"/>
                      <a:pt x="112" y="136"/>
                      <a:pt x="107" y="137"/>
                    </a:cubicBezTo>
                    <a:cubicBezTo>
                      <a:pt x="101" y="138"/>
                      <a:pt x="96" y="140"/>
                      <a:pt x="91" y="142"/>
                    </a:cubicBezTo>
                    <a:cubicBezTo>
                      <a:pt x="86" y="143"/>
                      <a:pt x="81" y="144"/>
                      <a:pt x="76" y="146"/>
                    </a:cubicBezTo>
                    <a:cubicBezTo>
                      <a:pt x="74" y="145"/>
                      <a:pt x="72" y="144"/>
                      <a:pt x="70" y="143"/>
                    </a:cubicBezTo>
                    <a:cubicBezTo>
                      <a:pt x="81" y="142"/>
                      <a:pt x="92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2"/>
                      <a:pt x="118" y="139"/>
                      <a:pt x="127" y="137"/>
                    </a:cubicBezTo>
                    <a:cubicBezTo>
                      <a:pt x="127" y="137"/>
                      <a:pt x="128" y="137"/>
                      <a:pt x="128" y="137"/>
                    </a:cubicBezTo>
                    <a:cubicBezTo>
                      <a:pt x="127" y="137"/>
                      <a:pt x="126" y="138"/>
                      <a:pt x="125" y="138"/>
                    </a:cubicBezTo>
                    <a:cubicBezTo>
                      <a:pt x="121" y="140"/>
                      <a:pt x="116" y="141"/>
                      <a:pt x="112" y="143"/>
                    </a:cubicBezTo>
                    <a:cubicBezTo>
                      <a:pt x="107" y="144"/>
                      <a:pt x="102" y="145"/>
                      <a:pt x="98" y="147"/>
                    </a:cubicBezTo>
                    <a:cubicBezTo>
                      <a:pt x="94" y="148"/>
                      <a:pt x="89" y="149"/>
                      <a:pt x="85" y="150"/>
                    </a:cubicBezTo>
                    <a:cubicBezTo>
                      <a:pt x="83" y="149"/>
                      <a:pt x="80" y="148"/>
                      <a:pt x="78" y="147"/>
                    </a:cubicBezTo>
                    <a:cubicBezTo>
                      <a:pt x="85" y="147"/>
                      <a:pt x="92" y="145"/>
                      <a:pt x="99" y="143"/>
                    </a:cubicBezTo>
                    <a:close/>
                    <a:moveTo>
                      <a:pt x="101" y="149"/>
                    </a:moveTo>
                    <a:cubicBezTo>
                      <a:pt x="107" y="148"/>
                      <a:pt x="112" y="147"/>
                      <a:pt x="117" y="146"/>
                    </a:cubicBezTo>
                    <a:cubicBezTo>
                      <a:pt x="115" y="146"/>
                      <a:pt x="114" y="146"/>
                      <a:pt x="112" y="147"/>
                    </a:cubicBezTo>
                    <a:cubicBezTo>
                      <a:pt x="105" y="149"/>
                      <a:pt x="99" y="151"/>
                      <a:pt x="92" y="154"/>
                    </a:cubicBezTo>
                    <a:cubicBezTo>
                      <a:pt x="92" y="154"/>
                      <a:pt x="92" y="154"/>
                      <a:pt x="91" y="154"/>
                    </a:cubicBezTo>
                    <a:cubicBezTo>
                      <a:pt x="90" y="153"/>
                      <a:pt x="89" y="152"/>
                      <a:pt x="87" y="152"/>
                    </a:cubicBezTo>
                    <a:cubicBezTo>
                      <a:pt x="92" y="151"/>
                      <a:pt x="97" y="149"/>
                      <a:pt x="101" y="149"/>
                    </a:cubicBezTo>
                    <a:close/>
                    <a:moveTo>
                      <a:pt x="104" y="152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3" y="147"/>
                      <a:pt x="115" y="150"/>
                      <a:pt x="115" y="150"/>
                    </a:cubicBezTo>
                    <a:cubicBezTo>
                      <a:pt x="113" y="151"/>
                      <a:pt x="110" y="151"/>
                      <a:pt x="108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6" y="156"/>
                      <a:pt x="95" y="155"/>
                      <a:pt x="93" y="154"/>
                    </a:cubicBezTo>
                    <a:cubicBezTo>
                      <a:pt x="97" y="154"/>
                      <a:pt x="100" y="153"/>
                      <a:pt x="104" y="152"/>
                    </a:cubicBezTo>
                    <a:close/>
                    <a:moveTo>
                      <a:pt x="105" y="156"/>
                    </a:moveTo>
                    <a:cubicBezTo>
                      <a:pt x="106" y="156"/>
                      <a:pt x="108" y="155"/>
                      <a:pt x="109" y="155"/>
                    </a:cubicBezTo>
                    <a:cubicBezTo>
                      <a:pt x="109" y="155"/>
                      <a:pt x="115" y="153"/>
                      <a:pt x="113" y="154"/>
                    </a:cubicBezTo>
                    <a:cubicBezTo>
                      <a:pt x="109" y="155"/>
                      <a:pt x="105" y="156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1" y="159"/>
                      <a:pt x="100" y="158"/>
                      <a:pt x="98" y="157"/>
                    </a:cubicBezTo>
                    <a:cubicBezTo>
                      <a:pt x="101" y="157"/>
                      <a:pt x="103" y="157"/>
                      <a:pt x="105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8" y="160"/>
                    </a:cubicBezTo>
                    <a:cubicBezTo>
                      <a:pt x="107" y="161"/>
                      <a:pt x="107" y="161"/>
                      <a:pt x="106" y="162"/>
                    </a:cubicBezTo>
                    <a:cubicBezTo>
                      <a:pt x="105" y="161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20" y="114"/>
                      <a:pt x="99" y="119"/>
                    </a:cubicBezTo>
                    <a:cubicBezTo>
                      <a:pt x="91" y="121"/>
                      <a:pt x="83" y="122"/>
                      <a:pt x="75" y="124"/>
                    </a:cubicBezTo>
                    <a:cubicBezTo>
                      <a:pt x="79" y="123"/>
                      <a:pt x="84" y="121"/>
                      <a:pt x="88" y="120"/>
                    </a:cubicBezTo>
                    <a:cubicBezTo>
                      <a:pt x="103" y="115"/>
                      <a:pt x="117" y="111"/>
                      <a:pt x="132" y="107"/>
                    </a:cubicBezTo>
                    <a:cubicBezTo>
                      <a:pt x="139" y="106"/>
                      <a:pt x="146" y="104"/>
                      <a:pt x="153" y="102"/>
                    </a:cubicBezTo>
                    <a:cubicBezTo>
                      <a:pt x="156" y="101"/>
                      <a:pt x="159" y="99"/>
                      <a:pt x="162" y="98"/>
                    </a:cubicBezTo>
                    <a:cubicBezTo>
                      <a:pt x="163" y="98"/>
                      <a:pt x="164" y="98"/>
                      <a:pt x="165" y="98"/>
                    </a:cubicBezTo>
                    <a:cubicBezTo>
                      <a:pt x="165" y="98"/>
                      <a:pt x="166" y="98"/>
                      <a:pt x="166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5" y="99"/>
                      <a:pt x="163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7"/>
                      <a:pt x="163" y="97"/>
                      <a:pt x="161" y="98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4" y="102"/>
                      <a:pt x="128" y="104"/>
                      <a:pt x="114" y="108"/>
                    </a:cubicBezTo>
                    <a:cubicBezTo>
                      <a:pt x="99" y="112"/>
                      <a:pt x="84" y="116"/>
                      <a:pt x="69" y="121"/>
                    </a:cubicBezTo>
                    <a:cubicBezTo>
                      <a:pt x="64" y="122"/>
                      <a:pt x="59" y="123"/>
                      <a:pt x="55" y="124"/>
                    </a:cubicBezTo>
                    <a:cubicBezTo>
                      <a:pt x="69" y="119"/>
                      <a:pt x="83" y="115"/>
                      <a:pt x="98" y="111"/>
                    </a:cubicBezTo>
                    <a:cubicBezTo>
                      <a:pt x="112" y="106"/>
                      <a:pt x="128" y="104"/>
                      <a:pt x="142" y="101"/>
                    </a:cubicBezTo>
                    <a:cubicBezTo>
                      <a:pt x="151" y="98"/>
                      <a:pt x="159" y="96"/>
                      <a:pt x="168" y="94"/>
                    </a:cubicBezTo>
                    <a:cubicBezTo>
                      <a:pt x="169" y="94"/>
                      <a:pt x="169" y="94"/>
                      <a:pt x="169" y="93"/>
                    </a:cubicBezTo>
                    <a:cubicBezTo>
                      <a:pt x="169" y="93"/>
                      <a:pt x="170" y="93"/>
                      <a:pt x="170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1" y="92"/>
                    </a:moveTo>
                    <a:cubicBezTo>
                      <a:pt x="171" y="92"/>
                      <a:pt x="171" y="92"/>
                      <a:pt x="171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5"/>
                      <a:pt x="97" y="109"/>
                      <a:pt x="82" y="113"/>
                    </a:cubicBezTo>
                    <a:cubicBezTo>
                      <a:pt x="67" y="117"/>
                      <a:pt x="53" y="121"/>
                      <a:pt x="38" y="124"/>
                    </a:cubicBezTo>
                    <a:cubicBezTo>
                      <a:pt x="37" y="124"/>
                      <a:pt x="37" y="124"/>
                      <a:pt x="36" y="124"/>
                    </a:cubicBezTo>
                    <a:cubicBezTo>
                      <a:pt x="36" y="124"/>
                      <a:pt x="36" y="124"/>
                      <a:pt x="36" y="124"/>
                    </a:cubicBezTo>
                    <a:cubicBezTo>
                      <a:pt x="36" y="124"/>
                      <a:pt x="37" y="123"/>
                      <a:pt x="38" y="123"/>
                    </a:cubicBezTo>
                    <a:cubicBezTo>
                      <a:pt x="41" y="122"/>
                      <a:pt x="45" y="121"/>
                      <a:pt x="48" y="120"/>
                    </a:cubicBezTo>
                    <a:cubicBezTo>
                      <a:pt x="56" y="117"/>
                      <a:pt x="64" y="116"/>
                      <a:pt x="72" y="114"/>
                    </a:cubicBezTo>
                    <a:cubicBezTo>
                      <a:pt x="86" y="110"/>
                      <a:pt x="101" y="105"/>
                      <a:pt x="116" y="102"/>
                    </a:cubicBezTo>
                    <a:cubicBezTo>
                      <a:pt x="131" y="99"/>
                      <a:pt x="146" y="96"/>
                      <a:pt x="161" y="91"/>
                    </a:cubicBezTo>
                    <a:cubicBezTo>
                      <a:pt x="164" y="90"/>
                      <a:pt x="168" y="89"/>
                      <a:pt x="171" y="88"/>
                    </a:cubicBezTo>
                    <a:cubicBezTo>
                      <a:pt x="171" y="87"/>
                      <a:pt x="172" y="87"/>
                      <a:pt x="172" y="87"/>
                    </a:cubicBezTo>
                    <a:cubicBezTo>
                      <a:pt x="173" y="87"/>
                      <a:pt x="175" y="86"/>
                      <a:pt x="177" y="86"/>
                    </a:cubicBezTo>
                    <a:cubicBezTo>
                      <a:pt x="175" y="88"/>
                      <a:pt x="173" y="90"/>
                      <a:pt x="171" y="92"/>
                    </a:cubicBezTo>
                    <a:close/>
                    <a:moveTo>
                      <a:pt x="108" y="103"/>
                    </a:moveTo>
                    <a:cubicBezTo>
                      <a:pt x="118" y="100"/>
                      <a:pt x="129" y="98"/>
                      <a:pt x="139" y="96"/>
                    </a:cubicBezTo>
                    <a:cubicBezTo>
                      <a:pt x="144" y="95"/>
                      <a:pt x="149" y="94"/>
                      <a:pt x="153" y="93"/>
                    </a:cubicBezTo>
                    <a:cubicBezTo>
                      <a:pt x="150" y="94"/>
                      <a:pt x="146" y="95"/>
                      <a:pt x="143" y="95"/>
                    </a:cubicBezTo>
                    <a:cubicBezTo>
                      <a:pt x="131" y="98"/>
                      <a:pt x="120" y="101"/>
                      <a:pt x="108" y="103"/>
                    </a:cubicBezTo>
                    <a:close/>
                    <a:moveTo>
                      <a:pt x="178" y="85"/>
                    </a:moveTo>
                    <a:cubicBezTo>
                      <a:pt x="178" y="85"/>
                      <a:pt x="178" y="85"/>
                      <a:pt x="178" y="85"/>
                    </a:cubicBezTo>
                    <a:cubicBezTo>
                      <a:pt x="176" y="85"/>
                      <a:pt x="175" y="86"/>
                      <a:pt x="173" y="86"/>
                    </a:cubicBezTo>
                    <a:cubicBezTo>
                      <a:pt x="173" y="86"/>
                      <a:pt x="173" y="86"/>
                      <a:pt x="172" y="86"/>
                    </a:cubicBezTo>
                    <a:cubicBezTo>
                      <a:pt x="165" y="88"/>
                      <a:pt x="157" y="91"/>
                      <a:pt x="150" y="93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5" y="105"/>
                      <a:pt x="85" y="108"/>
                      <a:pt x="76" y="111"/>
                    </a:cubicBezTo>
                    <a:cubicBezTo>
                      <a:pt x="66" y="113"/>
                      <a:pt x="56" y="115"/>
                      <a:pt x="46" y="117"/>
                    </a:cubicBezTo>
                    <a:cubicBezTo>
                      <a:pt x="41" y="118"/>
                      <a:pt x="36" y="119"/>
                      <a:pt x="32" y="120"/>
                    </a:cubicBezTo>
                    <a:cubicBezTo>
                      <a:pt x="30" y="120"/>
                      <a:pt x="24" y="122"/>
                      <a:pt x="28" y="120"/>
                    </a:cubicBezTo>
                    <a:cubicBezTo>
                      <a:pt x="30" y="120"/>
                      <a:pt x="33" y="119"/>
                      <a:pt x="35" y="118"/>
                    </a:cubicBezTo>
                    <a:cubicBezTo>
                      <a:pt x="45" y="115"/>
                      <a:pt x="55" y="112"/>
                      <a:pt x="65" y="110"/>
                    </a:cubicBezTo>
                    <a:cubicBezTo>
                      <a:pt x="85" y="104"/>
                      <a:pt x="106" y="100"/>
                      <a:pt x="126" y="95"/>
                    </a:cubicBezTo>
                    <a:cubicBezTo>
                      <a:pt x="136" y="93"/>
                      <a:pt x="147" y="90"/>
                      <a:pt x="157" y="87"/>
                    </a:cubicBezTo>
                    <a:cubicBezTo>
                      <a:pt x="166" y="85"/>
                      <a:pt x="175" y="81"/>
                      <a:pt x="184" y="78"/>
                    </a:cubicBezTo>
                    <a:cubicBezTo>
                      <a:pt x="182" y="80"/>
                      <a:pt x="180" y="82"/>
                      <a:pt x="178" y="85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4"/>
                      <a:pt x="20" y="117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17" y="116"/>
                      <a:pt x="15" y="115"/>
                      <a:pt x="13" y="114"/>
                    </a:cubicBezTo>
                    <a:cubicBezTo>
                      <a:pt x="18" y="114"/>
                      <a:pt x="23" y="112"/>
                      <a:pt x="29" y="110"/>
                    </a:cubicBezTo>
                    <a:cubicBezTo>
                      <a:pt x="36" y="107"/>
                      <a:pt x="44" y="106"/>
                      <a:pt x="51" y="104"/>
                    </a:cubicBezTo>
                    <a:cubicBezTo>
                      <a:pt x="65" y="101"/>
                      <a:pt x="79" y="99"/>
                      <a:pt x="93" y="96"/>
                    </a:cubicBezTo>
                    <a:cubicBezTo>
                      <a:pt x="82" y="99"/>
                      <a:pt x="72" y="103"/>
                      <a:pt x="61" y="105"/>
                    </a:cubicBezTo>
                    <a:close/>
                    <a:moveTo>
                      <a:pt x="58" y="140"/>
                    </a:moveTo>
                    <a:cubicBezTo>
                      <a:pt x="69" y="145"/>
                      <a:pt x="79" y="150"/>
                      <a:pt x="89" y="155"/>
                    </a:cubicBezTo>
                    <a:cubicBezTo>
                      <a:pt x="94" y="158"/>
                      <a:pt x="100" y="160"/>
                      <a:pt x="105" y="164"/>
                    </a:cubicBezTo>
                    <a:cubicBezTo>
                      <a:pt x="105" y="164"/>
                      <a:pt x="104" y="165"/>
                      <a:pt x="104" y="166"/>
                    </a:cubicBezTo>
                    <a:cubicBezTo>
                      <a:pt x="98" y="163"/>
                      <a:pt x="93" y="160"/>
                      <a:pt x="87" y="157"/>
                    </a:cubicBezTo>
                    <a:cubicBezTo>
                      <a:pt x="77" y="152"/>
                      <a:pt x="67" y="147"/>
                      <a:pt x="58" y="143"/>
                    </a:cubicBezTo>
                    <a:cubicBezTo>
                      <a:pt x="51" y="139"/>
                      <a:pt x="45" y="137"/>
                      <a:pt x="38" y="133"/>
                    </a:cubicBezTo>
                    <a:cubicBezTo>
                      <a:pt x="29" y="128"/>
                      <a:pt x="20" y="122"/>
                      <a:pt x="11" y="119"/>
                    </a:cubicBezTo>
                    <a:cubicBezTo>
                      <a:pt x="10" y="119"/>
                      <a:pt x="10" y="119"/>
                      <a:pt x="10" y="119"/>
                    </a:cubicBezTo>
                    <a:cubicBezTo>
                      <a:pt x="11" y="118"/>
                      <a:pt x="11" y="117"/>
                      <a:pt x="11" y="116"/>
                    </a:cubicBezTo>
                    <a:cubicBezTo>
                      <a:pt x="27" y="125"/>
                      <a:pt x="43" y="132"/>
                      <a:pt x="58" y="140"/>
                    </a:cubicBezTo>
                    <a:close/>
                    <a:moveTo>
                      <a:pt x="199" y="62"/>
                    </a:moveTo>
                    <a:cubicBezTo>
                      <a:pt x="198" y="62"/>
                      <a:pt x="198" y="62"/>
                      <a:pt x="198" y="63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8" y="74"/>
                      <a:pt x="123" y="77"/>
                      <a:pt x="107" y="81"/>
                    </a:cubicBezTo>
                    <a:cubicBezTo>
                      <a:pt x="92" y="84"/>
                      <a:pt x="77" y="88"/>
                      <a:pt x="62" y="93"/>
                    </a:cubicBezTo>
                    <a:cubicBezTo>
                      <a:pt x="55" y="95"/>
                      <a:pt x="47" y="97"/>
                      <a:pt x="40" y="99"/>
                    </a:cubicBezTo>
                    <a:cubicBezTo>
                      <a:pt x="37" y="100"/>
                      <a:pt x="35" y="101"/>
                      <a:pt x="32" y="101"/>
                    </a:cubicBezTo>
                    <a:cubicBezTo>
                      <a:pt x="42" y="98"/>
                      <a:pt x="51" y="94"/>
                      <a:pt x="61" y="92"/>
                    </a:cubicBezTo>
                    <a:cubicBezTo>
                      <a:pt x="76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7"/>
                      <a:pt x="179" y="65"/>
                      <a:pt x="192" y="61"/>
                    </a:cubicBezTo>
                    <a:cubicBezTo>
                      <a:pt x="196" y="60"/>
                      <a:pt x="199" y="59"/>
                      <a:pt x="202" y="58"/>
                    </a:cubicBezTo>
                    <a:cubicBezTo>
                      <a:pt x="201" y="59"/>
                      <a:pt x="200" y="61"/>
                      <a:pt x="199" y="62"/>
                    </a:cubicBezTo>
                    <a:close/>
                    <a:moveTo>
                      <a:pt x="191" y="71"/>
                    </a:moveTo>
                    <a:cubicBezTo>
                      <a:pt x="179" y="74"/>
                      <a:pt x="166" y="78"/>
                      <a:pt x="154" y="81"/>
                    </a:cubicBezTo>
                    <a:cubicBezTo>
                      <a:pt x="152" y="82"/>
                      <a:pt x="151" y="82"/>
                      <a:pt x="149" y="82"/>
                    </a:cubicBezTo>
                    <a:cubicBezTo>
                      <a:pt x="136" y="85"/>
                      <a:pt x="125" y="89"/>
                      <a:pt x="112" y="92"/>
                    </a:cubicBezTo>
                    <a:cubicBezTo>
                      <a:pt x="109" y="92"/>
                      <a:pt x="105" y="93"/>
                      <a:pt x="101" y="94"/>
                    </a:cubicBezTo>
                    <a:cubicBezTo>
                      <a:pt x="86" y="97"/>
                      <a:pt x="70" y="100"/>
                      <a:pt x="55" y="103"/>
                    </a:cubicBezTo>
                    <a:cubicBezTo>
                      <a:pt x="48" y="104"/>
                      <a:pt x="40" y="105"/>
                      <a:pt x="34" y="108"/>
                    </a:cubicBezTo>
                    <a:cubicBezTo>
                      <a:pt x="30" y="109"/>
                      <a:pt x="27" y="110"/>
                      <a:pt x="24" y="111"/>
                    </a:cubicBezTo>
                    <a:cubicBezTo>
                      <a:pt x="22" y="112"/>
                      <a:pt x="20" y="112"/>
                      <a:pt x="19" y="113"/>
                    </a:cubicBezTo>
                    <a:cubicBezTo>
                      <a:pt x="17" y="113"/>
                      <a:pt x="14" y="113"/>
                      <a:pt x="12" y="114"/>
                    </a:cubicBezTo>
                    <a:cubicBezTo>
                      <a:pt x="19" y="111"/>
                      <a:pt x="25" y="108"/>
                      <a:pt x="32" y="106"/>
                    </a:cubicBezTo>
                    <a:cubicBezTo>
                      <a:pt x="40" y="104"/>
                      <a:pt x="48" y="102"/>
                      <a:pt x="56" y="99"/>
                    </a:cubicBezTo>
                    <a:cubicBezTo>
                      <a:pt x="71" y="95"/>
                      <a:pt x="86" y="91"/>
                      <a:pt x="101" y="88"/>
                    </a:cubicBezTo>
                    <a:cubicBezTo>
                      <a:pt x="131" y="80"/>
                      <a:pt x="161" y="75"/>
                      <a:pt x="190" y="66"/>
                    </a:cubicBezTo>
                    <a:cubicBezTo>
                      <a:pt x="192" y="65"/>
                      <a:pt x="195" y="65"/>
                      <a:pt x="197" y="64"/>
                    </a:cubicBezTo>
                    <a:cubicBezTo>
                      <a:pt x="195" y="66"/>
                      <a:pt x="193" y="68"/>
                      <a:pt x="191" y="71"/>
                    </a:cubicBezTo>
                    <a:close/>
                    <a:moveTo>
                      <a:pt x="10" y="121"/>
                    </a:moveTo>
                    <a:cubicBezTo>
                      <a:pt x="10" y="121"/>
                      <a:pt x="10" y="121"/>
                      <a:pt x="10" y="121"/>
                    </a:cubicBezTo>
                    <a:cubicBezTo>
                      <a:pt x="20" y="124"/>
                      <a:pt x="29" y="131"/>
                      <a:pt x="38" y="136"/>
                    </a:cubicBezTo>
                    <a:cubicBezTo>
                      <a:pt x="44" y="139"/>
                      <a:pt x="51" y="142"/>
                      <a:pt x="57" y="145"/>
                    </a:cubicBezTo>
                    <a:cubicBezTo>
                      <a:pt x="67" y="150"/>
                      <a:pt x="77" y="155"/>
                      <a:pt x="87" y="160"/>
                    </a:cubicBezTo>
                    <a:cubicBezTo>
                      <a:pt x="92" y="162"/>
                      <a:pt x="98" y="166"/>
                      <a:pt x="103" y="168"/>
                    </a:cubicBezTo>
                    <a:cubicBezTo>
                      <a:pt x="103" y="169"/>
                      <a:pt x="103" y="170"/>
                      <a:pt x="103" y="171"/>
                    </a:cubicBezTo>
                    <a:cubicBezTo>
                      <a:pt x="86" y="163"/>
                      <a:pt x="70" y="155"/>
                      <a:pt x="53" y="147"/>
                    </a:cubicBezTo>
                    <a:cubicBezTo>
                      <a:pt x="38" y="140"/>
                      <a:pt x="23" y="133"/>
                      <a:pt x="9" y="125"/>
                    </a:cubicBezTo>
                    <a:cubicBezTo>
                      <a:pt x="9" y="123"/>
                      <a:pt x="9" y="122"/>
                      <a:pt x="10" y="121"/>
                    </a:cubicBezTo>
                    <a:close/>
                    <a:moveTo>
                      <a:pt x="106" y="168"/>
                    </a:moveTo>
                    <a:cubicBezTo>
                      <a:pt x="106" y="168"/>
                      <a:pt x="106" y="167"/>
                      <a:pt x="106" y="167"/>
                    </a:cubicBezTo>
                    <a:cubicBezTo>
                      <a:pt x="111" y="163"/>
                      <a:pt x="116" y="158"/>
                      <a:pt x="121" y="153"/>
                    </a:cubicBezTo>
                    <a:cubicBezTo>
                      <a:pt x="130" y="142"/>
                      <a:pt x="140" y="132"/>
                      <a:pt x="150" y="122"/>
                    </a:cubicBezTo>
                    <a:cubicBezTo>
                      <a:pt x="170" y="101"/>
                      <a:pt x="189" y="80"/>
                      <a:pt x="209" y="60"/>
                    </a:cubicBezTo>
                    <a:cubicBezTo>
                      <a:pt x="210" y="58"/>
                      <a:pt x="212" y="56"/>
                      <a:pt x="213" y="55"/>
                    </a:cubicBezTo>
                    <a:cubicBezTo>
                      <a:pt x="213" y="55"/>
                      <a:pt x="214" y="56"/>
                      <a:pt x="214" y="57"/>
                    </a:cubicBezTo>
                    <a:cubicBezTo>
                      <a:pt x="214" y="57"/>
                      <a:pt x="214" y="57"/>
                      <a:pt x="214" y="57"/>
                    </a:cubicBezTo>
                    <a:cubicBezTo>
                      <a:pt x="205" y="65"/>
                      <a:pt x="197" y="74"/>
                      <a:pt x="190" y="82"/>
                    </a:cubicBezTo>
                    <a:cubicBezTo>
                      <a:pt x="182" y="91"/>
                      <a:pt x="174" y="99"/>
                      <a:pt x="166" y="107"/>
                    </a:cubicBezTo>
                    <a:cubicBezTo>
                      <a:pt x="148" y="126"/>
                      <a:pt x="130" y="145"/>
                      <a:pt x="112" y="164"/>
                    </a:cubicBezTo>
                    <a:cubicBezTo>
                      <a:pt x="110" y="166"/>
                      <a:pt x="107" y="169"/>
                      <a:pt x="105" y="171"/>
                    </a:cubicBezTo>
                    <a:cubicBezTo>
                      <a:pt x="105" y="170"/>
                      <a:pt x="106" y="169"/>
                      <a:pt x="106" y="168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7" y="80"/>
                      <a:pt x="117" y="74"/>
                    </a:cubicBezTo>
                    <a:cubicBezTo>
                      <a:pt x="133" y="71"/>
                      <a:pt x="148" y="68"/>
                      <a:pt x="164" y="65"/>
                    </a:cubicBezTo>
                    <a:cubicBezTo>
                      <a:pt x="172" y="64"/>
                      <a:pt x="179" y="62"/>
                      <a:pt x="187" y="61"/>
                    </a:cubicBezTo>
                    <a:cubicBezTo>
                      <a:pt x="190" y="60"/>
                      <a:pt x="194" y="59"/>
                      <a:pt x="197" y="58"/>
                    </a:cubicBezTo>
                    <a:cubicBezTo>
                      <a:pt x="198" y="58"/>
                      <a:pt x="199" y="58"/>
                      <a:pt x="200" y="58"/>
                    </a:cubicBezTo>
                    <a:cubicBezTo>
                      <a:pt x="200" y="58"/>
                      <a:pt x="200" y="58"/>
                      <a:pt x="200" y="58"/>
                    </a:cubicBezTo>
                    <a:cubicBezTo>
                      <a:pt x="199" y="59"/>
                      <a:pt x="198" y="59"/>
                      <a:pt x="197" y="59"/>
                    </a:cubicBezTo>
                    <a:cubicBezTo>
                      <a:pt x="184" y="64"/>
                      <a:pt x="169" y="65"/>
                      <a:pt x="156" y="68"/>
                    </a:cubicBezTo>
                    <a:cubicBezTo>
                      <a:pt x="140" y="71"/>
                      <a:pt x="125" y="73"/>
                      <a:pt x="110" y="77"/>
                    </a:cubicBezTo>
                    <a:cubicBezTo>
                      <a:pt x="81" y="85"/>
                      <a:pt x="52" y="93"/>
                      <a:pt x="23" y="104"/>
                    </a:cubicBezTo>
                    <a:cubicBezTo>
                      <a:pt x="22" y="104"/>
                      <a:pt x="21" y="104"/>
                      <a:pt x="20" y="105"/>
                    </a:cubicBezTo>
                    <a:cubicBezTo>
                      <a:pt x="20" y="105"/>
                      <a:pt x="20" y="105"/>
                      <a:pt x="20" y="105"/>
                    </a:cubicBezTo>
                    <a:cubicBezTo>
                      <a:pt x="22" y="102"/>
                      <a:pt x="24" y="100"/>
                      <a:pt x="26" y="97"/>
                    </a:cubicBezTo>
                    <a:close/>
                    <a:moveTo>
                      <a:pt x="19" y="106"/>
                    </a:moveTo>
                    <a:cubicBezTo>
                      <a:pt x="48" y="97"/>
                      <a:pt x="78" y="88"/>
                      <a:pt x="108" y="81"/>
                    </a:cubicBezTo>
                    <a:cubicBezTo>
                      <a:pt x="123" y="78"/>
                      <a:pt x="138" y="75"/>
                      <a:pt x="154" y="72"/>
                    </a:cubicBezTo>
                    <a:cubicBezTo>
                      <a:pt x="161" y="71"/>
                      <a:pt x="168" y="69"/>
                      <a:pt x="176" y="68"/>
                    </a:cubicBezTo>
                    <a:cubicBezTo>
                      <a:pt x="182" y="66"/>
                      <a:pt x="191" y="65"/>
                      <a:pt x="197" y="63"/>
                    </a:cubicBezTo>
                    <a:cubicBezTo>
                      <a:pt x="168" y="73"/>
                      <a:pt x="138" y="78"/>
                      <a:pt x="108" y="85"/>
                    </a:cubicBezTo>
                    <a:cubicBezTo>
                      <a:pt x="93" y="89"/>
                      <a:pt x="78" y="93"/>
                      <a:pt x="63" y="97"/>
                    </a:cubicBezTo>
                    <a:cubicBezTo>
                      <a:pt x="49" y="101"/>
                      <a:pt x="34" y="104"/>
                      <a:pt x="20" y="110"/>
                    </a:cubicBezTo>
                    <a:cubicBezTo>
                      <a:pt x="18" y="110"/>
                      <a:pt x="15" y="111"/>
                      <a:pt x="13" y="112"/>
                    </a:cubicBezTo>
                    <a:cubicBezTo>
                      <a:pt x="15" y="110"/>
                      <a:pt x="17" y="108"/>
                      <a:pt x="19" y="106"/>
                    </a:cubicBezTo>
                    <a:close/>
                    <a:moveTo>
                      <a:pt x="104" y="177"/>
                    </a:moveTo>
                    <a:cubicBezTo>
                      <a:pt x="104" y="177"/>
                      <a:pt x="104" y="176"/>
                      <a:pt x="104" y="176"/>
                    </a:cubicBezTo>
                    <a:cubicBezTo>
                      <a:pt x="104" y="175"/>
                      <a:pt x="105" y="175"/>
                      <a:pt x="105" y="175"/>
                    </a:cubicBezTo>
                    <a:cubicBezTo>
                      <a:pt x="138" y="139"/>
                      <a:pt x="172" y="105"/>
                      <a:pt x="205" y="69"/>
                    </a:cubicBezTo>
                    <a:cubicBezTo>
                      <a:pt x="208" y="66"/>
                      <a:pt x="211" y="63"/>
                      <a:pt x="214" y="60"/>
                    </a:cubicBezTo>
                    <a:cubicBezTo>
                      <a:pt x="214" y="60"/>
                      <a:pt x="215" y="60"/>
                      <a:pt x="215" y="60"/>
                    </a:cubicBezTo>
                    <a:cubicBezTo>
                      <a:pt x="211" y="63"/>
                      <a:pt x="208" y="67"/>
                      <a:pt x="206" y="70"/>
                    </a:cubicBezTo>
                    <a:cubicBezTo>
                      <a:pt x="200" y="76"/>
                      <a:pt x="194" y="82"/>
                      <a:pt x="188" y="89"/>
                    </a:cubicBezTo>
                    <a:cubicBezTo>
                      <a:pt x="180" y="98"/>
                      <a:pt x="172" y="106"/>
                      <a:pt x="164" y="115"/>
                    </a:cubicBezTo>
                    <a:cubicBezTo>
                      <a:pt x="144" y="136"/>
                      <a:pt x="124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8"/>
                    </a:moveTo>
                    <a:cubicBezTo>
                      <a:pt x="7" y="121"/>
                      <a:pt x="6" y="126"/>
                      <a:pt x="6" y="130"/>
                    </a:cubicBezTo>
                    <a:cubicBezTo>
                      <a:pt x="5" y="126"/>
                      <a:pt x="6" y="121"/>
                      <a:pt x="8" y="118"/>
                    </a:cubicBezTo>
                    <a:close/>
                    <a:moveTo>
                      <a:pt x="27" y="146"/>
                    </a:moveTo>
                    <a:cubicBezTo>
                      <a:pt x="22" y="143"/>
                      <a:pt x="16" y="140"/>
                      <a:pt x="11" y="137"/>
                    </a:cubicBezTo>
                    <a:cubicBezTo>
                      <a:pt x="11" y="137"/>
                      <a:pt x="11" y="137"/>
                      <a:pt x="10" y="137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4" y="138"/>
                      <a:pt x="18" y="140"/>
                      <a:pt x="22" y="141"/>
                    </a:cubicBezTo>
                    <a:cubicBezTo>
                      <a:pt x="32" y="147"/>
                      <a:pt x="43" y="152"/>
                      <a:pt x="53" y="157"/>
                    </a:cubicBezTo>
                    <a:cubicBezTo>
                      <a:pt x="64" y="162"/>
                      <a:pt x="75" y="167"/>
                      <a:pt x="85" y="172"/>
                    </a:cubicBezTo>
                    <a:cubicBezTo>
                      <a:pt x="90" y="174"/>
                      <a:pt x="97" y="177"/>
                      <a:pt x="102" y="180"/>
                    </a:cubicBezTo>
                    <a:cubicBezTo>
                      <a:pt x="102" y="180"/>
                      <a:pt x="102" y="180"/>
                      <a:pt x="102" y="180"/>
                    </a:cubicBezTo>
                    <a:cubicBezTo>
                      <a:pt x="102" y="182"/>
                      <a:pt x="103" y="183"/>
                      <a:pt x="103" y="184"/>
                    </a:cubicBezTo>
                    <a:cubicBezTo>
                      <a:pt x="88" y="177"/>
                      <a:pt x="73" y="169"/>
                      <a:pt x="58" y="162"/>
                    </a:cubicBezTo>
                    <a:cubicBezTo>
                      <a:pt x="48" y="156"/>
                      <a:pt x="37" y="151"/>
                      <a:pt x="27" y="146"/>
                    </a:cubicBezTo>
                    <a:close/>
                    <a:moveTo>
                      <a:pt x="205" y="79"/>
                    </a:moveTo>
                    <a:cubicBezTo>
                      <a:pt x="195" y="90"/>
                      <a:pt x="185" y="101"/>
                      <a:pt x="175" y="111"/>
                    </a:cubicBezTo>
                    <a:cubicBezTo>
                      <a:pt x="155" y="133"/>
                      <a:pt x="135" y="154"/>
                      <a:pt x="114" y="176"/>
                    </a:cubicBezTo>
                    <a:cubicBezTo>
                      <a:pt x="112" y="178"/>
                      <a:pt x="109" y="181"/>
                      <a:pt x="107" y="184"/>
                    </a:cubicBezTo>
                    <a:cubicBezTo>
                      <a:pt x="106" y="183"/>
                      <a:pt x="105" y="181"/>
                      <a:pt x="105" y="180"/>
                    </a:cubicBezTo>
                    <a:cubicBezTo>
                      <a:pt x="105" y="180"/>
                      <a:pt x="105" y="180"/>
                      <a:pt x="105" y="180"/>
                    </a:cubicBezTo>
                    <a:cubicBezTo>
                      <a:pt x="112" y="172"/>
                      <a:pt x="120" y="164"/>
                      <a:pt x="128" y="156"/>
                    </a:cubicBezTo>
                    <a:cubicBezTo>
                      <a:pt x="139" y="144"/>
                      <a:pt x="150" y="132"/>
                      <a:pt x="162" y="121"/>
                    </a:cubicBezTo>
                    <a:cubicBezTo>
                      <a:pt x="180" y="102"/>
                      <a:pt x="197" y="81"/>
                      <a:pt x="215" y="63"/>
                    </a:cubicBezTo>
                    <a:cubicBezTo>
                      <a:pt x="215" y="63"/>
                      <a:pt x="216" y="63"/>
                      <a:pt x="216" y="62"/>
                    </a:cubicBezTo>
                    <a:cubicBezTo>
                      <a:pt x="216" y="63"/>
                      <a:pt x="217" y="64"/>
                      <a:pt x="218" y="65"/>
                    </a:cubicBezTo>
                    <a:cubicBezTo>
                      <a:pt x="217" y="66"/>
                      <a:pt x="216" y="68"/>
                      <a:pt x="215" y="68"/>
                    </a:cubicBezTo>
                    <a:cubicBezTo>
                      <a:pt x="212" y="72"/>
                      <a:pt x="209" y="76"/>
                      <a:pt x="205" y="7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6" name="Freeform 206"/>
              <p:cNvSpPr>
                <a:spLocks noEditPoints="1"/>
              </p:cNvSpPr>
              <p:nvPr/>
            </p:nvSpPr>
            <p:spPr bwMode="auto">
              <a:xfrm>
                <a:off x="1192388" y="1645672"/>
                <a:ext cx="558220" cy="472833"/>
              </a:xfrm>
              <a:custGeom>
                <a:avLst/>
                <a:gdLst>
                  <a:gd name="T0" fmla="*/ 25 w 221"/>
                  <a:gd name="T1" fmla="*/ 147 h 187"/>
                  <a:gd name="T2" fmla="*/ 8 w 221"/>
                  <a:gd name="T3" fmla="*/ 131 h 187"/>
                  <a:gd name="T4" fmla="*/ 203 w 221"/>
                  <a:gd name="T5" fmla="*/ 56 h 187"/>
                  <a:gd name="T6" fmla="*/ 109 w 221"/>
                  <a:gd name="T7" fmla="*/ 10 h 187"/>
                  <a:gd name="T8" fmla="*/ 117 w 221"/>
                  <a:gd name="T9" fmla="*/ 14 h 187"/>
                  <a:gd name="T10" fmla="*/ 111 w 221"/>
                  <a:gd name="T11" fmla="*/ 19 h 187"/>
                  <a:gd name="T12" fmla="*/ 78 w 221"/>
                  <a:gd name="T13" fmla="*/ 41 h 187"/>
                  <a:gd name="T14" fmla="*/ 89 w 221"/>
                  <a:gd name="T15" fmla="*/ 34 h 187"/>
                  <a:gd name="T16" fmla="*/ 145 w 221"/>
                  <a:gd name="T17" fmla="*/ 15 h 187"/>
                  <a:gd name="T18" fmla="*/ 107 w 221"/>
                  <a:gd name="T19" fmla="*/ 10 h 187"/>
                  <a:gd name="T20" fmla="*/ 128 w 221"/>
                  <a:gd name="T21" fmla="*/ 9 h 187"/>
                  <a:gd name="T22" fmla="*/ 139 w 221"/>
                  <a:gd name="T23" fmla="*/ 13 h 187"/>
                  <a:gd name="T24" fmla="*/ 92 w 221"/>
                  <a:gd name="T25" fmla="*/ 32 h 187"/>
                  <a:gd name="T26" fmla="*/ 120 w 221"/>
                  <a:gd name="T27" fmla="*/ 34 h 187"/>
                  <a:gd name="T28" fmla="*/ 66 w 221"/>
                  <a:gd name="T29" fmla="*/ 58 h 187"/>
                  <a:gd name="T30" fmla="*/ 117 w 221"/>
                  <a:gd name="T31" fmla="*/ 54 h 187"/>
                  <a:gd name="T32" fmla="*/ 55 w 221"/>
                  <a:gd name="T33" fmla="*/ 66 h 187"/>
                  <a:gd name="T34" fmla="*/ 66 w 221"/>
                  <a:gd name="T35" fmla="*/ 54 h 187"/>
                  <a:gd name="T36" fmla="*/ 147 w 221"/>
                  <a:gd name="T37" fmla="*/ 28 h 187"/>
                  <a:gd name="T38" fmla="*/ 157 w 221"/>
                  <a:gd name="T39" fmla="*/ 30 h 187"/>
                  <a:gd name="T40" fmla="*/ 171 w 221"/>
                  <a:gd name="T41" fmla="*/ 33 h 187"/>
                  <a:gd name="T42" fmla="*/ 145 w 221"/>
                  <a:gd name="T43" fmla="*/ 43 h 187"/>
                  <a:gd name="T44" fmla="*/ 42 w 221"/>
                  <a:gd name="T45" fmla="*/ 79 h 187"/>
                  <a:gd name="T46" fmla="*/ 125 w 221"/>
                  <a:gd name="T47" fmla="*/ 63 h 187"/>
                  <a:gd name="T48" fmla="*/ 199 w 221"/>
                  <a:gd name="T49" fmla="*/ 40 h 187"/>
                  <a:gd name="T50" fmla="*/ 194 w 221"/>
                  <a:gd name="T51" fmla="*/ 50 h 187"/>
                  <a:gd name="T52" fmla="*/ 213 w 221"/>
                  <a:gd name="T53" fmla="*/ 45 h 187"/>
                  <a:gd name="T54" fmla="*/ 199 w 221"/>
                  <a:gd name="T55" fmla="*/ 65 h 187"/>
                  <a:gd name="T56" fmla="*/ 63 w 221"/>
                  <a:gd name="T57" fmla="*/ 108 h 187"/>
                  <a:gd name="T58" fmla="*/ 25 w 221"/>
                  <a:gd name="T59" fmla="*/ 120 h 187"/>
                  <a:gd name="T60" fmla="*/ 32 w 221"/>
                  <a:gd name="T61" fmla="*/ 124 h 187"/>
                  <a:gd name="T62" fmla="*/ 147 w 221"/>
                  <a:gd name="T63" fmla="*/ 102 h 187"/>
                  <a:gd name="T64" fmla="*/ 47 w 221"/>
                  <a:gd name="T65" fmla="*/ 131 h 187"/>
                  <a:gd name="T66" fmla="*/ 109 w 221"/>
                  <a:gd name="T67" fmla="*/ 158 h 187"/>
                  <a:gd name="T68" fmla="*/ 106 w 221"/>
                  <a:gd name="T69" fmla="*/ 150 h 187"/>
                  <a:gd name="T70" fmla="*/ 124 w 221"/>
                  <a:gd name="T71" fmla="*/ 143 h 187"/>
                  <a:gd name="T72" fmla="*/ 82 w 221"/>
                  <a:gd name="T73" fmla="*/ 140 h 187"/>
                  <a:gd name="T74" fmla="*/ 104 w 221"/>
                  <a:gd name="T75" fmla="*/ 131 h 187"/>
                  <a:gd name="T76" fmla="*/ 128 w 221"/>
                  <a:gd name="T77" fmla="*/ 117 h 187"/>
                  <a:gd name="T78" fmla="*/ 116 w 221"/>
                  <a:gd name="T79" fmla="*/ 121 h 187"/>
                  <a:gd name="T80" fmla="*/ 74 w 221"/>
                  <a:gd name="T81" fmla="*/ 139 h 187"/>
                  <a:gd name="T82" fmla="*/ 99 w 221"/>
                  <a:gd name="T83" fmla="*/ 143 h 187"/>
                  <a:gd name="T84" fmla="*/ 91 w 221"/>
                  <a:gd name="T85" fmla="*/ 153 h 187"/>
                  <a:gd name="T86" fmla="*/ 112 w 221"/>
                  <a:gd name="T87" fmla="*/ 154 h 187"/>
                  <a:gd name="T88" fmla="*/ 88 w 221"/>
                  <a:gd name="T89" fmla="*/ 119 h 187"/>
                  <a:gd name="T90" fmla="*/ 69 w 221"/>
                  <a:gd name="T91" fmla="*/ 120 h 187"/>
                  <a:gd name="T92" fmla="*/ 36 w 221"/>
                  <a:gd name="T93" fmla="*/ 123 h 187"/>
                  <a:gd name="T94" fmla="*/ 153 w 221"/>
                  <a:gd name="T95" fmla="*/ 92 h 187"/>
                  <a:gd name="T96" fmla="*/ 35 w 221"/>
                  <a:gd name="T97" fmla="*/ 118 h 187"/>
                  <a:gd name="T98" fmla="*/ 93 w 221"/>
                  <a:gd name="T99" fmla="*/ 96 h 187"/>
                  <a:gd name="T100" fmla="*/ 198 w 221"/>
                  <a:gd name="T101" fmla="*/ 61 h 187"/>
                  <a:gd name="T102" fmla="*/ 190 w 221"/>
                  <a:gd name="T103" fmla="*/ 70 h 187"/>
                  <a:gd name="T104" fmla="*/ 190 w 221"/>
                  <a:gd name="T105" fmla="*/ 66 h 187"/>
                  <a:gd name="T106" fmla="*/ 106 w 221"/>
                  <a:gd name="T107" fmla="*/ 167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4 w 221"/>
                  <a:gd name="T113" fmla="*/ 175 h 187"/>
                  <a:gd name="T114" fmla="*/ 10 w 221"/>
                  <a:gd name="T115" fmla="*/ 136 h 187"/>
                  <a:gd name="T116" fmla="*/ 114 w 221"/>
                  <a:gd name="T117" fmla="*/ 175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0" y="63"/>
                    </a:moveTo>
                    <a:cubicBezTo>
                      <a:pt x="220" y="62"/>
                      <a:pt x="220" y="62"/>
                      <a:pt x="220" y="62"/>
                    </a:cubicBezTo>
                    <a:cubicBezTo>
                      <a:pt x="217" y="62"/>
                      <a:pt x="216" y="59"/>
                      <a:pt x="216" y="57"/>
                    </a:cubicBezTo>
                    <a:cubicBezTo>
                      <a:pt x="215" y="53"/>
                      <a:pt x="215" y="49"/>
                      <a:pt x="217" y="46"/>
                    </a:cubicBezTo>
                    <a:cubicBezTo>
                      <a:pt x="217" y="45"/>
                      <a:pt x="217" y="45"/>
                      <a:pt x="217" y="45"/>
                    </a:cubicBezTo>
                    <a:cubicBezTo>
                      <a:pt x="217" y="44"/>
                      <a:pt x="217" y="44"/>
                      <a:pt x="216" y="44"/>
                    </a:cubicBezTo>
                    <a:cubicBezTo>
                      <a:pt x="201" y="37"/>
                      <a:pt x="186" y="30"/>
                      <a:pt x="171" y="24"/>
                    </a:cubicBezTo>
                    <a:cubicBezTo>
                      <a:pt x="153" y="15"/>
                      <a:pt x="134" y="7"/>
                      <a:pt x="115" y="0"/>
                    </a:cubicBezTo>
                    <a:cubicBezTo>
                      <a:pt x="114" y="0"/>
                      <a:pt x="114" y="0"/>
                      <a:pt x="113" y="0"/>
                    </a:cubicBezTo>
                    <a:cubicBezTo>
                      <a:pt x="94" y="19"/>
                      <a:pt x="76" y="39"/>
                      <a:pt x="58" y="59"/>
                    </a:cubicBezTo>
                    <a:cubicBezTo>
                      <a:pt x="41" y="77"/>
                      <a:pt x="24" y="94"/>
                      <a:pt x="8" y="113"/>
                    </a:cubicBezTo>
                    <a:cubicBezTo>
                      <a:pt x="1" y="118"/>
                      <a:pt x="0" y="134"/>
                      <a:pt x="9" y="138"/>
                    </a:cubicBezTo>
                    <a:cubicBezTo>
                      <a:pt x="14" y="142"/>
                      <a:pt x="20" y="145"/>
                      <a:pt x="25" y="147"/>
                    </a:cubicBezTo>
                    <a:cubicBezTo>
                      <a:pt x="36" y="153"/>
                      <a:pt x="46" y="158"/>
                      <a:pt x="56" y="163"/>
                    </a:cubicBezTo>
                    <a:cubicBezTo>
                      <a:pt x="72" y="171"/>
                      <a:pt x="88" y="180"/>
                      <a:pt x="105" y="187"/>
                    </a:cubicBezTo>
                    <a:cubicBezTo>
                      <a:pt x="106" y="187"/>
                      <a:pt x="106" y="187"/>
                      <a:pt x="107" y="186"/>
                    </a:cubicBezTo>
                    <a:cubicBezTo>
                      <a:pt x="107" y="186"/>
                      <a:pt x="107" y="186"/>
                      <a:pt x="107" y="186"/>
                    </a:cubicBezTo>
                    <a:cubicBezTo>
                      <a:pt x="122" y="169"/>
                      <a:pt x="138" y="153"/>
                      <a:pt x="153" y="137"/>
                    </a:cubicBezTo>
                    <a:cubicBezTo>
                      <a:pt x="173" y="116"/>
                      <a:pt x="194" y="95"/>
                      <a:pt x="213" y="73"/>
                    </a:cubicBezTo>
                    <a:cubicBezTo>
                      <a:pt x="216" y="70"/>
                      <a:pt x="220" y="67"/>
                      <a:pt x="221" y="64"/>
                    </a:cubicBezTo>
                    <a:cubicBezTo>
                      <a:pt x="221" y="63"/>
                      <a:pt x="221" y="63"/>
                      <a:pt x="220" y="63"/>
                    </a:cubicBezTo>
                    <a:close/>
                    <a:moveTo>
                      <a:pt x="87" y="170"/>
                    </a:moveTo>
                    <a:cubicBezTo>
                      <a:pt x="77" y="165"/>
                      <a:pt x="66" y="160"/>
                      <a:pt x="56" y="155"/>
                    </a:cubicBezTo>
                    <a:cubicBezTo>
                      <a:pt x="45" y="150"/>
                      <a:pt x="35" y="145"/>
                      <a:pt x="24" y="140"/>
                    </a:cubicBezTo>
                    <a:cubicBezTo>
                      <a:pt x="19" y="137"/>
                      <a:pt x="12" y="135"/>
                      <a:pt x="8" y="131"/>
                    </a:cubicBezTo>
                    <a:cubicBezTo>
                      <a:pt x="8" y="131"/>
                      <a:pt x="8" y="131"/>
                      <a:pt x="8" y="131"/>
                    </a:cubicBezTo>
                    <a:cubicBezTo>
                      <a:pt x="8" y="130"/>
                      <a:pt x="8" y="128"/>
                      <a:pt x="8" y="127"/>
                    </a:cubicBezTo>
                    <a:cubicBezTo>
                      <a:pt x="22" y="135"/>
                      <a:pt x="37" y="142"/>
                      <a:pt x="52" y="149"/>
                    </a:cubicBezTo>
                    <a:cubicBezTo>
                      <a:pt x="68" y="157"/>
                      <a:pt x="85" y="164"/>
                      <a:pt x="102" y="173"/>
                    </a:cubicBezTo>
                    <a:cubicBezTo>
                      <a:pt x="101" y="174"/>
                      <a:pt x="101" y="175"/>
                      <a:pt x="101" y="177"/>
                    </a:cubicBezTo>
                    <a:cubicBezTo>
                      <a:pt x="97" y="174"/>
                      <a:pt x="92" y="172"/>
                      <a:pt x="87" y="170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3"/>
                      <a:pt x="29" y="93"/>
                    </a:cubicBezTo>
                    <a:cubicBezTo>
                      <a:pt x="44" y="88"/>
                      <a:pt x="59" y="85"/>
                      <a:pt x="74" y="82"/>
                    </a:cubicBezTo>
                    <a:cubicBezTo>
                      <a:pt x="89" y="78"/>
                      <a:pt x="104" y="74"/>
                      <a:pt x="119" y="71"/>
                    </a:cubicBezTo>
                    <a:cubicBezTo>
                      <a:pt x="134" y="67"/>
                      <a:pt x="149" y="64"/>
                      <a:pt x="164" y="61"/>
                    </a:cubicBezTo>
                    <a:cubicBezTo>
                      <a:pt x="172" y="59"/>
                      <a:pt x="179" y="57"/>
                      <a:pt x="187" y="55"/>
                    </a:cubicBezTo>
                    <a:cubicBezTo>
                      <a:pt x="194" y="54"/>
                      <a:pt x="201" y="52"/>
                      <a:pt x="208" y="51"/>
                    </a:cubicBezTo>
                    <a:cubicBezTo>
                      <a:pt x="206" y="52"/>
                      <a:pt x="205" y="54"/>
                      <a:pt x="203" y="56"/>
                    </a:cubicBezTo>
                    <a:cubicBezTo>
                      <a:pt x="203" y="56"/>
                      <a:pt x="202" y="56"/>
                      <a:pt x="202" y="56"/>
                    </a:cubicBezTo>
                    <a:cubicBezTo>
                      <a:pt x="202" y="56"/>
                      <a:pt x="201" y="56"/>
                      <a:pt x="201" y="56"/>
                    </a:cubicBezTo>
                    <a:cubicBezTo>
                      <a:pt x="172" y="63"/>
                      <a:pt x="143" y="67"/>
                      <a:pt x="115" y="73"/>
                    </a:cubicBezTo>
                    <a:cubicBezTo>
                      <a:pt x="85" y="79"/>
                      <a:pt x="56" y="88"/>
                      <a:pt x="27" y="96"/>
                    </a:cubicBezTo>
                    <a:cubicBezTo>
                      <a:pt x="28" y="95"/>
                      <a:pt x="28" y="94"/>
                      <a:pt x="29" y="93"/>
                    </a:cubicBezTo>
                    <a:close/>
                    <a:moveTo>
                      <a:pt x="115" y="3"/>
                    </a:moveTo>
                    <a:cubicBezTo>
                      <a:pt x="116" y="3"/>
                      <a:pt x="118" y="4"/>
                      <a:pt x="119" y="4"/>
                    </a:cubicBezTo>
                    <a:cubicBezTo>
                      <a:pt x="116" y="5"/>
                      <a:pt x="114" y="5"/>
                      <a:pt x="111" y="6"/>
                    </a:cubicBezTo>
                    <a:cubicBezTo>
                      <a:pt x="112" y="5"/>
                      <a:pt x="114" y="4"/>
                      <a:pt x="115" y="3"/>
                    </a:cubicBezTo>
                    <a:close/>
                    <a:moveTo>
                      <a:pt x="124" y="6"/>
                    </a:moveTo>
                    <a:cubicBezTo>
                      <a:pt x="121" y="7"/>
                      <a:pt x="118" y="7"/>
                      <a:pt x="115" y="8"/>
                    </a:cubicBezTo>
                    <a:cubicBezTo>
                      <a:pt x="113" y="9"/>
                      <a:pt x="112" y="9"/>
                      <a:pt x="110" y="10"/>
                    </a:cubicBezTo>
                    <a:cubicBezTo>
                      <a:pt x="110" y="10"/>
                      <a:pt x="109" y="10"/>
                      <a:pt x="109" y="10"/>
                    </a:cubicBezTo>
                    <a:cubicBezTo>
                      <a:pt x="110" y="9"/>
                      <a:pt x="112" y="9"/>
                      <a:pt x="113" y="8"/>
                    </a:cubicBezTo>
                    <a:cubicBezTo>
                      <a:pt x="116" y="7"/>
                      <a:pt x="118" y="6"/>
                      <a:pt x="121" y="5"/>
                    </a:cubicBezTo>
                    <a:cubicBezTo>
                      <a:pt x="122" y="5"/>
                      <a:pt x="123" y="6"/>
                      <a:pt x="124" y="6"/>
                    </a:cubicBezTo>
                    <a:close/>
                    <a:moveTo>
                      <a:pt x="129" y="8"/>
                    </a:moveTo>
                    <a:cubicBezTo>
                      <a:pt x="125" y="9"/>
                      <a:pt x="122" y="10"/>
                      <a:pt x="118" y="11"/>
                    </a:cubicBezTo>
                    <a:cubicBezTo>
                      <a:pt x="113" y="13"/>
                      <a:pt x="107" y="14"/>
                      <a:pt x="102" y="15"/>
                    </a:cubicBezTo>
                    <a:cubicBezTo>
                      <a:pt x="102" y="15"/>
                      <a:pt x="103" y="14"/>
                      <a:pt x="103" y="14"/>
                    </a:cubicBezTo>
                    <a:cubicBezTo>
                      <a:pt x="104" y="14"/>
                      <a:pt x="105" y="13"/>
                      <a:pt x="107" y="13"/>
                    </a:cubicBezTo>
                    <a:cubicBezTo>
                      <a:pt x="109" y="12"/>
                      <a:pt x="111" y="12"/>
                      <a:pt x="114" y="11"/>
                    </a:cubicBezTo>
                    <a:cubicBezTo>
                      <a:pt x="118" y="10"/>
                      <a:pt x="122" y="9"/>
                      <a:pt x="125" y="7"/>
                    </a:cubicBezTo>
                    <a:cubicBezTo>
                      <a:pt x="127" y="7"/>
                      <a:pt x="128" y="8"/>
                      <a:pt x="129" y="8"/>
                    </a:cubicBezTo>
                    <a:close/>
                    <a:moveTo>
                      <a:pt x="135" y="11"/>
                    </a:moveTo>
                    <a:cubicBezTo>
                      <a:pt x="129" y="12"/>
                      <a:pt x="123" y="13"/>
                      <a:pt x="117" y="14"/>
                    </a:cubicBezTo>
                    <a:cubicBezTo>
                      <a:pt x="111" y="16"/>
                      <a:pt x="103" y="17"/>
                      <a:pt x="98" y="20"/>
                    </a:cubicBezTo>
                    <a:cubicBezTo>
                      <a:pt x="104" y="17"/>
                      <a:pt x="110" y="15"/>
                      <a:pt x="116" y="14"/>
                    </a:cubicBezTo>
                    <a:cubicBezTo>
                      <a:pt x="121" y="13"/>
                      <a:pt x="126" y="12"/>
                      <a:pt x="130" y="9"/>
                    </a:cubicBezTo>
                    <a:cubicBezTo>
                      <a:pt x="130" y="9"/>
                      <a:pt x="130" y="9"/>
                      <a:pt x="130" y="9"/>
                    </a:cubicBezTo>
                    <a:cubicBezTo>
                      <a:pt x="132" y="9"/>
                      <a:pt x="134" y="10"/>
                      <a:pt x="135" y="11"/>
                    </a:cubicBezTo>
                    <a:close/>
                    <a:moveTo>
                      <a:pt x="140" y="12"/>
                    </a:moveTo>
                    <a:cubicBezTo>
                      <a:pt x="137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1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5" y="24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4"/>
                      <a:pt x="96" y="24"/>
                      <a:pt x="97" y="23"/>
                    </a:cubicBezTo>
                    <a:cubicBezTo>
                      <a:pt x="102" y="22"/>
                      <a:pt x="107" y="21"/>
                      <a:pt x="111" y="19"/>
                    </a:cubicBezTo>
                    <a:cubicBezTo>
                      <a:pt x="120" y="16"/>
                      <a:pt x="128" y="14"/>
                      <a:pt x="137" y="11"/>
                    </a:cubicBezTo>
                    <a:cubicBezTo>
                      <a:pt x="137" y="11"/>
                      <a:pt x="137" y="11"/>
                      <a:pt x="137" y="11"/>
                    </a:cubicBezTo>
                    <a:cubicBezTo>
                      <a:pt x="138" y="12"/>
                      <a:pt x="139" y="12"/>
                      <a:pt x="140" y="12"/>
                    </a:cubicBezTo>
                    <a:close/>
                    <a:moveTo>
                      <a:pt x="151" y="17"/>
                    </a:moveTo>
                    <a:cubicBezTo>
                      <a:pt x="142" y="19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6" y="15"/>
                    </a:cubicBezTo>
                    <a:cubicBezTo>
                      <a:pt x="148" y="16"/>
                      <a:pt x="149" y="17"/>
                      <a:pt x="151" y="17"/>
                    </a:cubicBezTo>
                    <a:close/>
                    <a:moveTo>
                      <a:pt x="158" y="20"/>
                    </a:moveTo>
                    <a:cubicBezTo>
                      <a:pt x="152" y="22"/>
                      <a:pt x="146" y="24"/>
                      <a:pt x="139" y="25"/>
                    </a:cubicBezTo>
                    <a:cubicBezTo>
                      <a:pt x="132" y="27"/>
                      <a:pt x="125" y="29"/>
                      <a:pt x="117" y="31"/>
                    </a:cubicBezTo>
                    <a:cubicBezTo>
                      <a:pt x="110" y="33"/>
                      <a:pt x="103" y="34"/>
                      <a:pt x="96" y="36"/>
                    </a:cubicBezTo>
                    <a:cubicBezTo>
                      <a:pt x="93" y="37"/>
                      <a:pt x="89" y="38"/>
                      <a:pt x="86" y="39"/>
                    </a:cubicBezTo>
                    <a:cubicBezTo>
                      <a:pt x="84" y="40"/>
                      <a:pt x="80" y="40"/>
                      <a:pt x="78" y="41"/>
                    </a:cubicBezTo>
                    <a:cubicBezTo>
                      <a:pt x="78" y="41"/>
                      <a:pt x="78" y="41"/>
                      <a:pt x="78" y="40"/>
                    </a:cubicBezTo>
                    <a:cubicBezTo>
                      <a:pt x="83" y="38"/>
                      <a:pt x="89" y="36"/>
                      <a:pt x="94" y="35"/>
                    </a:cubicBezTo>
                    <a:cubicBezTo>
                      <a:pt x="101" y="33"/>
                      <a:pt x="108" y="31"/>
                      <a:pt x="114" y="29"/>
                    </a:cubicBezTo>
                    <a:cubicBezTo>
                      <a:pt x="121" y="27"/>
                      <a:pt x="128" y="25"/>
                      <a:pt x="135" y="23"/>
                    </a:cubicBezTo>
                    <a:cubicBezTo>
                      <a:pt x="141" y="22"/>
                      <a:pt x="147" y="21"/>
                      <a:pt x="152" y="18"/>
                    </a:cubicBezTo>
                    <a:cubicBezTo>
                      <a:pt x="154" y="19"/>
                      <a:pt x="156" y="19"/>
                      <a:pt x="158" y="20"/>
                    </a:cubicBezTo>
                    <a:close/>
                    <a:moveTo>
                      <a:pt x="83" y="35"/>
                    </a:moveTo>
                    <a:cubicBezTo>
                      <a:pt x="87" y="33"/>
                      <a:pt x="92" y="33"/>
                      <a:pt x="97" y="31"/>
                    </a:cubicBezTo>
                    <a:cubicBezTo>
                      <a:pt x="102" y="30"/>
                      <a:pt x="108" y="27"/>
                      <a:pt x="114" y="26"/>
                    </a:cubicBezTo>
                    <a:cubicBezTo>
                      <a:pt x="115" y="26"/>
                      <a:pt x="116" y="25"/>
                      <a:pt x="117" y="25"/>
                    </a:cubicBezTo>
                    <a:cubicBezTo>
                      <a:pt x="116" y="25"/>
                      <a:pt x="115" y="26"/>
                      <a:pt x="114" y="26"/>
                    </a:cubicBezTo>
                    <a:cubicBezTo>
                      <a:pt x="109" y="28"/>
                      <a:pt x="103" y="30"/>
                      <a:pt x="97" y="32"/>
                    </a:cubicBezTo>
                    <a:cubicBezTo>
                      <a:pt x="94" y="32"/>
                      <a:pt x="92" y="33"/>
                      <a:pt x="89" y="34"/>
                    </a:cubicBezTo>
                    <a:cubicBezTo>
                      <a:pt x="87" y="35"/>
                      <a:pt x="86" y="35"/>
                      <a:pt x="84" y="36"/>
                    </a:cubicBezTo>
                    <a:cubicBezTo>
                      <a:pt x="84" y="36"/>
                      <a:pt x="83" y="36"/>
                      <a:pt x="82" y="36"/>
                    </a:cubicBezTo>
                    <a:cubicBezTo>
                      <a:pt x="82" y="36"/>
                      <a:pt x="82" y="36"/>
                      <a:pt x="83" y="35"/>
                    </a:cubicBezTo>
                    <a:close/>
                    <a:moveTo>
                      <a:pt x="116" y="26"/>
                    </a:moveTo>
                    <a:cubicBezTo>
                      <a:pt x="123" y="24"/>
                      <a:pt x="129" y="23"/>
                      <a:pt x="136" y="21"/>
                    </a:cubicBezTo>
                    <a:cubicBezTo>
                      <a:pt x="140" y="20"/>
                      <a:pt x="143" y="20"/>
                      <a:pt x="147" y="19"/>
                    </a:cubicBezTo>
                    <a:cubicBezTo>
                      <a:pt x="148" y="19"/>
                      <a:pt x="150" y="18"/>
                      <a:pt x="151" y="18"/>
                    </a:cubicBezTo>
                    <a:cubicBezTo>
                      <a:pt x="149" y="19"/>
                      <a:pt x="147" y="19"/>
                      <a:pt x="145" y="20"/>
                    </a:cubicBezTo>
                    <a:cubicBezTo>
                      <a:pt x="133" y="24"/>
                      <a:pt x="120" y="27"/>
                      <a:pt x="107" y="30"/>
                    </a:cubicBezTo>
                    <a:cubicBezTo>
                      <a:pt x="103" y="31"/>
                      <a:pt x="99" y="32"/>
                      <a:pt x="95" y="33"/>
                    </a:cubicBezTo>
                    <a:cubicBezTo>
                      <a:pt x="102" y="31"/>
                      <a:pt x="109" y="28"/>
                      <a:pt x="116" y="26"/>
                    </a:cubicBezTo>
                    <a:close/>
                    <a:moveTo>
                      <a:pt x="141" y="13"/>
                    </a:moveTo>
                    <a:cubicBezTo>
                      <a:pt x="142" y="14"/>
                      <a:pt x="144" y="14"/>
                      <a:pt x="145" y="15"/>
                    </a:cubicBezTo>
                    <a:cubicBezTo>
                      <a:pt x="136" y="17"/>
                      <a:pt x="127" y="19"/>
                      <a:pt x="118" y="21"/>
                    </a:cubicBezTo>
                    <a:cubicBezTo>
                      <a:pt x="108" y="23"/>
                      <a:pt x="100" y="27"/>
                      <a:pt x="91" y="29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89" y="29"/>
                      <a:pt x="91" y="29"/>
                      <a:pt x="93" y="28"/>
                    </a:cubicBezTo>
                    <a:cubicBezTo>
                      <a:pt x="95" y="27"/>
                      <a:pt x="97" y="26"/>
                      <a:pt x="99" y="26"/>
                    </a:cubicBezTo>
                    <a:cubicBezTo>
                      <a:pt x="104" y="24"/>
                      <a:pt x="110" y="23"/>
                      <a:pt x="115" y="21"/>
                    </a:cubicBezTo>
                    <a:cubicBezTo>
                      <a:pt x="123" y="19"/>
                      <a:pt x="133" y="17"/>
                      <a:pt x="141" y="13"/>
                    </a:cubicBezTo>
                    <a:cubicBezTo>
                      <a:pt x="141" y="13"/>
                      <a:pt x="141" y="13"/>
                      <a:pt x="141" y="13"/>
                    </a:cubicBezTo>
                    <a:close/>
                    <a:moveTo>
                      <a:pt x="110" y="7"/>
                    </a:moveTo>
                    <a:cubicBezTo>
                      <a:pt x="112" y="6"/>
                      <a:pt x="113" y="6"/>
                      <a:pt x="115" y="6"/>
                    </a:cubicBezTo>
                    <a:cubicBezTo>
                      <a:pt x="116" y="5"/>
                      <a:pt x="118" y="5"/>
                      <a:pt x="120" y="5"/>
                    </a:cubicBezTo>
                    <a:cubicBezTo>
                      <a:pt x="121" y="5"/>
                      <a:pt x="116" y="7"/>
                      <a:pt x="116" y="7"/>
                    </a:cubicBezTo>
                    <a:cubicBezTo>
                      <a:pt x="113" y="8"/>
                      <a:pt x="110" y="9"/>
                      <a:pt x="107" y="10"/>
                    </a:cubicBezTo>
                    <a:cubicBezTo>
                      <a:pt x="108" y="9"/>
                      <a:pt x="109" y="8"/>
                      <a:pt x="110" y="7"/>
                    </a:cubicBezTo>
                    <a:close/>
                    <a:moveTo>
                      <a:pt x="105" y="12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1" y="7"/>
                      <a:pt x="123" y="7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22" y="8"/>
                      <a:pt x="120" y="9"/>
                      <a:pt x="119" y="9"/>
                    </a:cubicBezTo>
                    <a:cubicBezTo>
                      <a:pt x="114" y="11"/>
                      <a:pt x="109" y="11"/>
                      <a:pt x="104" y="13"/>
                    </a:cubicBezTo>
                    <a:cubicBezTo>
                      <a:pt x="104" y="13"/>
                      <a:pt x="105" y="12"/>
                      <a:pt x="105" y="12"/>
                    </a:cubicBezTo>
                    <a:close/>
                    <a:moveTo>
                      <a:pt x="101" y="16"/>
                    </a:moveTo>
                    <a:cubicBezTo>
                      <a:pt x="105" y="15"/>
                      <a:pt x="109" y="14"/>
                      <a:pt x="113" y="13"/>
                    </a:cubicBezTo>
                    <a:cubicBezTo>
                      <a:pt x="116" y="12"/>
                      <a:pt x="119" y="12"/>
                      <a:pt x="121" y="11"/>
                    </a:cubicBezTo>
                    <a:cubicBezTo>
                      <a:pt x="123" y="10"/>
                      <a:pt x="124" y="10"/>
                      <a:pt x="126" y="9"/>
                    </a:cubicBezTo>
                    <a:cubicBezTo>
                      <a:pt x="126" y="9"/>
                      <a:pt x="131" y="8"/>
                      <a:pt x="128" y="9"/>
                    </a:cubicBezTo>
                    <a:cubicBezTo>
                      <a:pt x="123" y="12"/>
                      <a:pt x="117" y="13"/>
                      <a:pt x="111" y="14"/>
                    </a:cubicBezTo>
                    <a:cubicBezTo>
                      <a:pt x="107" y="15"/>
                      <a:pt x="103" y="17"/>
                      <a:pt x="98" y="19"/>
                    </a:cubicBezTo>
                    <a:cubicBezTo>
                      <a:pt x="99" y="18"/>
                      <a:pt x="100" y="17"/>
                      <a:pt x="101" y="16"/>
                    </a:cubicBezTo>
                    <a:close/>
                    <a:moveTo>
                      <a:pt x="97" y="20"/>
                    </a:moveTo>
                    <a:cubicBezTo>
                      <a:pt x="104" y="19"/>
                      <a:pt x="110" y="17"/>
                      <a:pt x="117" y="15"/>
                    </a:cubicBezTo>
                    <a:cubicBezTo>
                      <a:pt x="121" y="14"/>
                      <a:pt x="124" y="13"/>
                      <a:pt x="128" y="13"/>
                    </a:cubicBezTo>
                    <a:cubicBezTo>
                      <a:pt x="129" y="12"/>
                      <a:pt x="131" y="12"/>
                      <a:pt x="133" y="12"/>
                    </a:cubicBezTo>
                    <a:cubicBezTo>
                      <a:pt x="120" y="17"/>
                      <a:pt x="106" y="19"/>
                      <a:pt x="93" y="24"/>
                    </a:cubicBezTo>
                    <a:cubicBezTo>
                      <a:pt x="94" y="23"/>
                      <a:pt x="96" y="22"/>
                      <a:pt x="97" y="20"/>
                    </a:cubicBezTo>
                    <a:close/>
                    <a:moveTo>
                      <a:pt x="92" y="26"/>
                    </a:moveTo>
                    <a:cubicBezTo>
                      <a:pt x="100" y="24"/>
                      <a:pt x="107" y="21"/>
                      <a:pt x="115" y="19"/>
                    </a:cubicBezTo>
                    <a:cubicBezTo>
                      <a:pt x="119" y="18"/>
                      <a:pt x="124" y="17"/>
                      <a:pt x="128" y="16"/>
                    </a:cubicBezTo>
                    <a:cubicBezTo>
                      <a:pt x="131" y="15"/>
                      <a:pt x="136" y="15"/>
                      <a:pt x="139" y="13"/>
                    </a:cubicBezTo>
                    <a:cubicBezTo>
                      <a:pt x="135" y="15"/>
                      <a:pt x="130" y="16"/>
                      <a:pt x="126" y="17"/>
                    </a:cubicBezTo>
                    <a:cubicBezTo>
                      <a:pt x="121" y="19"/>
                      <a:pt x="116" y="20"/>
                      <a:pt x="111" y="22"/>
                    </a:cubicBezTo>
                    <a:cubicBezTo>
                      <a:pt x="103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1" y="30"/>
                      <a:pt x="96" y="28"/>
                      <a:pt x="100" y="27"/>
                    </a:cubicBezTo>
                    <a:cubicBezTo>
                      <a:pt x="105" y="25"/>
                      <a:pt x="111" y="23"/>
                      <a:pt x="116" y="22"/>
                    </a:cubicBezTo>
                    <a:cubicBezTo>
                      <a:pt x="122" y="21"/>
                      <a:pt x="128" y="19"/>
                      <a:pt x="134" y="18"/>
                    </a:cubicBezTo>
                    <a:cubicBezTo>
                      <a:pt x="137" y="17"/>
                      <a:pt x="140" y="17"/>
                      <a:pt x="143" y="16"/>
                    </a:cubicBezTo>
                    <a:cubicBezTo>
                      <a:pt x="143" y="16"/>
                      <a:pt x="143" y="16"/>
                      <a:pt x="143" y="16"/>
                    </a:cubicBezTo>
                    <a:cubicBezTo>
                      <a:pt x="142" y="17"/>
                      <a:pt x="141" y="17"/>
                      <a:pt x="139" y="18"/>
                    </a:cubicBezTo>
                    <a:cubicBezTo>
                      <a:pt x="129" y="22"/>
                      <a:pt x="118" y="24"/>
                      <a:pt x="107" y="27"/>
                    </a:cubicBezTo>
                    <a:cubicBezTo>
                      <a:pt x="102" y="29"/>
                      <a:pt x="97" y="31"/>
                      <a:pt x="92" y="32"/>
                    </a:cubicBezTo>
                    <a:cubicBezTo>
                      <a:pt x="89" y="33"/>
                      <a:pt x="86" y="33"/>
                      <a:pt x="84" y="34"/>
                    </a:cubicBezTo>
                    <a:cubicBezTo>
                      <a:pt x="85" y="33"/>
                      <a:pt x="86" y="32"/>
                      <a:pt x="87" y="31"/>
                    </a:cubicBezTo>
                    <a:close/>
                    <a:moveTo>
                      <a:pt x="81" y="37"/>
                    </a:moveTo>
                    <a:cubicBezTo>
                      <a:pt x="83" y="37"/>
                      <a:pt x="86" y="36"/>
                      <a:pt x="88" y="36"/>
                    </a:cubicBezTo>
                    <a:cubicBezTo>
                      <a:pt x="85" y="37"/>
                      <a:pt x="82" y="38"/>
                      <a:pt x="79" y="39"/>
                    </a:cubicBezTo>
                    <a:cubicBezTo>
                      <a:pt x="80" y="38"/>
                      <a:pt x="81" y="38"/>
                      <a:pt x="81" y="37"/>
                    </a:cubicBezTo>
                    <a:close/>
                    <a:moveTo>
                      <a:pt x="76" y="42"/>
                    </a:moveTo>
                    <a:cubicBezTo>
                      <a:pt x="90" y="40"/>
                      <a:pt x="104" y="35"/>
                      <a:pt x="117" y="32"/>
                    </a:cubicBezTo>
                    <a:cubicBezTo>
                      <a:pt x="124" y="30"/>
                      <a:pt x="131" y="28"/>
                      <a:pt x="138" y="26"/>
                    </a:cubicBezTo>
                    <a:cubicBezTo>
                      <a:pt x="145" y="25"/>
                      <a:pt x="152" y="23"/>
                      <a:pt x="159" y="21"/>
                    </a:cubicBezTo>
                    <a:cubicBezTo>
                      <a:pt x="161" y="22"/>
                      <a:pt x="163" y="22"/>
                      <a:pt x="165" y="23"/>
                    </a:cubicBezTo>
                    <a:cubicBezTo>
                      <a:pt x="158" y="23"/>
                      <a:pt x="151" y="26"/>
                      <a:pt x="145" y="28"/>
                    </a:cubicBezTo>
                    <a:cubicBezTo>
                      <a:pt x="137" y="30"/>
                      <a:pt x="129" y="32"/>
                      <a:pt x="120" y="34"/>
                    </a:cubicBezTo>
                    <a:cubicBezTo>
                      <a:pt x="112" y="36"/>
                      <a:pt x="104" y="39"/>
                      <a:pt x="95" y="41"/>
                    </a:cubicBezTo>
                    <a:cubicBezTo>
                      <a:pt x="88" y="43"/>
                      <a:pt x="80" y="44"/>
                      <a:pt x="73" y="46"/>
                    </a:cubicBezTo>
                    <a:cubicBezTo>
                      <a:pt x="74" y="45"/>
                      <a:pt x="75" y="43"/>
                      <a:pt x="76" y="42"/>
                    </a:cubicBezTo>
                    <a:close/>
                    <a:moveTo>
                      <a:pt x="180" y="30"/>
                    </a:moveTo>
                    <a:cubicBezTo>
                      <a:pt x="180" y="30"/>
                      <a:pt x="180" y="30"/>
                      <a:pt x="180" y="30"/>
                    </a:cubicBezTo>
                    <a:cubicBezTo>
                      <a:pt x="170" y="33"/>
                      <a:pt x="160" y="35"/>
                      <a:pt x="151" y="37"/>
                    </a:cubicBezTo>
                    <a:cubicBezTo>
                      <a:pt x="141" y="40"/>
                      <a:pt x="130" y="42"/>
                      <a:pt x="120" y="44"/>
                    </a:cubicBezTo>
                    <a:cubicBezTo>
                      <a:pt x="100" y="49"/>
                      <a:pt x="81" y="54"/>
                      <a:pt x="61" y="60"/>
                    </a:cubicBezTo>
                    <a:cubicBezTo>
                      <a:pt x="61" y="61"/>
                      <a:pt x="60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61" y="60"/>
                      <a:pt x="64" y="59"/>
                      <a:pt x="66" y="58"/>
                    </a:cubicBezTo>
                    <a:cubicBezTo>
                      <a:pt x="71" y="56"/>
                      <a:pt x="76" y="54"/>
                      <a:pt x="81" y="53"/>
                    </a:cubicBezTo>
                    <a:cubicBezTo>
                      <a:pt x="91" y="50"/>
                      <a:pt x="101" y="47"/>
                      <a:pt x="111" y="44"/>
                    </a:cubicBezTo>
                    <a:cubicBezTo>
                      <a:pt x="122" y="41"/>
                      <a:pt x="132" y="37"/>
                      <a:pt x="142" y="35"/>
                    </a:cubicBezTo>
                    <a:cubicBezTo>
                      <a:pt x="152" y="33"/>
                      <a:pt x="162" y="30"/>
                      <a:pt x="171" y="26"/>
                    </a:cubicBezTo>
                    <a:cubicBezTo>
                      <a:pt x="174" y="28"/>
                      <a:pt x="177" y="29"/>
                      <a:pt x="180" y="30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lose/>
                    <a:moveTo>
                      <a:pt x="186" y="33"/>
                    </a:moveTo>
                    <a:cubicBezTo>
                      <a:pt x="186" y="33"/>
                      <a:pt x="186" y="33"/>
                      <a:pt x="186" y="33"/>
                    </a:cubicBezTo>
                    <a:cubicBezTo>
                      <a:pt x="187" y="33"/>
                      <a:pt x="188" y="34"/>
                      <a:pt x="189" y="34"/>
                    </a:cubicBezTo>
                    <a:cubicBezTo>
                      <a:pt x="165" y="40"/>
                      <a:pt x="141" y="47"/>
                      <a:pt x="117" y="54"/>
                    </a:cubicBezTo>
                    <a:cubicBezTo>
                      <a:pt x="104" y="58"/>
                      <a:pt x="92" y="62"/>
                      <a:pt x="80" y="66"/>
                    </a:cubicBezTo>
                    <a:cubicBezTo>
                      <a:pt x="71" y="69"/>
                      <a:pt x="61" y="71"/>
                      <a:pt x="52" y="74"/>
                    </a:cubicBezTo>
                    <a:cubicBezTo>
                      <a:pt x="54" y="73"/>
                      <a:pt x="57" y="72"/>
                      <a:pt x="59" y="71"/>
                    </a:cubicBezTo>
                    <a:cubicBezTo>
                      <a:pt x="66" y="69"/>
                      <a:pt x="72" y="66"/>
                      <a:pt x="78" y="64"/>
                    </a:cubicBezTo>
                    <a:cubicBezTo>
                      <a:pt x="90" y="60"/>
                      <a:pt x="103" y="56"/>
                      <a:pt x="115" y="52"/>
                    </a:cubicBezTo>
                    <a:cubicBezTo>
                      <a:pt x="128" y="49"/>
                      <a:pt x="140" y="45"/>
                      <a:pt x="152" y="42"/>
                    </a:cubicBezTo>
                    <a:cubicBezTo>
                      <a:pt x="164" y="39"/>
                      <a:pt x="175" y="38"/>
                      <a:pt x="186" y="33"/>
                    </a:cubicBezTo>
                    <a:close/>
                    <a:moveTo>
                      <a:pt x="120" y="48"/>
                    </a:moveTo>
                    <a:cubicBezTo>
                      <a:pt x="109" y="52"/>
                      <a:pt x="97" y="55"/>
                      <a:pt x="86" y="58"/>
                    </a:cubicBezTo>
                    <a:cubicBezTo>
                      <a:pt x="75" y="61"/>
                      <a:pt x="64" y="65"/>
                      <a:pt x="53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3" y="67"/>
                      <a:pt x="53" y="67"/>
                      <a:pt x="54" y="67"/>
                    </a:cubicBezTo>
                    <a:cubicBezTo>
                      <a:pt x="54" y="67"/>
                      <a:pt x="55" y="66"/>
                      <a:pt x="55" y="66"/>
                    </a:cubicBezTo>
                    <a:cubicBezTo>
                      <a:pt x="57" y="66"/>
                      <a:pt x="60" y="65"/>
                      <a:pt x="62" y="64"/>
                    </a:cubicBezTo>
                    <a:cubicBezTo>
                      <a:pt x="68" y="63"/>
                      <a:pt x="74" y="61"/>
                      <a:pt x="80" y="59"/>
                    </a:cubicBezTo>
                    <a:cubicBezTo>
                      <a:pt x="91" y="56"/>
                      <a:pt x="102" y="52"/>
                      <a:pt x="113" y="49"/>
                    </a:cubicBezTo>
                    <a:cubicBezTo>
                      <a:pt x="124" y="45"/>
                      <a:pt x="136" y="43"/>
                      <a:pt x="147" y="40"/>
                    </a:cubicBezTo>
                    <a:cubicBezTo>
                      <a:pt x="158" y="37"/>
                      <a:pt x="169" y="35"/>
                      <a:pt x="180" y="31"/>
                    </a:cubicBezTo>
                    <a:cubicBezTo>
                      <a:pt x="180" y="31"/>
                      <a:pt x="180" y="30"/>
                      <a:pt x="180" y="30"/>
                    </a:cubicBezTo>
                    <a:cubicBezTo>
                      <a:pt x="182" y="31"/>
                      <a:pt x="183" y="32"/>
                      <a:pt x="185" y="33"/>
                    </a:cubicBezTo>
                    <a:cubicBezTo>
                      <a:pt x="163" y="37"/>
                      <a:pt x="142" y="42"/>
                      <a:pt x="120" y="48"/>
                    </a:cubicBezTo>
                    <a:close/>
                    <a:moveTo>
                      <a:pt x="116" y="40"/>
                    </a:moveTo>
                    <a:cubicBezTo>
                      <a:pt x="107" y="43"/>
                      <a:pt x="98" y="46"/>
                      <a:pt x="89" y="48"/>
                    </a:cubicBezTo>
                    <a:cubicBezTo>
                      <a:pt x="85" y="50"/>
                      <a:pt x="80" y="51"/>
                      <a:pt x="75" y="52"/>
                    </a:cubicBezTo>
                    <a:cubicBezTo>
                      <a:pt x="73" y="53"/>
                      <a:pt x="71" y="53"/>
                      <a:pt x="69" y="54"/>
                    </a:cubicBezTo>
                    <a:cubicBezTo>
                      <a:pt x="68" y="54"/>
                      <a:pt x="66" y="54"/>
                      <a:pt x="66" y="54"/>
                    </a:cubicBezTo>
                    <a:cubicBezTo>
                      <a:pt x="66" y="54"/>
                      <a:pt x="66" y="53"/>
                      <a:pt x="67" y="53"/>
                    </a:cubicBezTo>
                    <a:cubicBezTo>
                      <a:pt x="69" y="51"/>
                      <a:pt x="73" y="51"/>
                      <a:pt x="76" y="51"/>
                    </a:cubicBezTo>
                    <a:cubicBezTo>
                      <a:pt x="80" y="49"/>
                      <a:pt x="85" y="48"/>
                      <a:pt x="89" y="47"/>
                    </a:cubicBezTo>
                    <a:cubicBezTo>
                      <a:pt x="99" y="44"/>
                      <a:pt x="108" y="42"/>
                      <a:pt x="117" y="39"/>
                    </a:cubicBezTo>
                    <a:cubicBezTo>
                      <a:pt x="126" y="37"/>
                      <a:pt x="135" y="33"/>
                      <a:pt x="143" y="31"/>
                    </a:cubicBezTo>
                    <a:cubicBezTo>
                      <a:pt x="151" y="29"/>
                      <a:pt x="158" y="28"/>
                      <a:pt x="165" y="24"/>
                    </a:cubicBezTo>
                    <a:cubicBezTo>
                      <a:pt x="165" y="24"/>
                      <a:pt x="165" y="24"/>
                      <a:pt x="165" y="24"/>
                    </a:cubicBezTo>
                    <a:cubicBezTo>
                      <a:pt x="167" y="24"/>
                      <a:pt x="169" y="25"/>
                      <a:pt x="170" y="26"/>
                    </a:cubicBezTo>
                    <a:cubicBezTo>
                      <a:pt x="152" y="31"/>
                      <a:pt x="134" y="35"/>
                      <a:pt x="116" y="40"/>
                    </a:cubicBezTo>
                    <a:close/>
                    <a:moveTo>
                      <a:pt x="72" y="47"/>
                    </a:moveTo>
                    <a:cubicBezTo>
                      <a:pt x="80" y="45"/>
                      <a:pt x="88" y="43"/>
                      <a:pt x="96" y="42"/>
                    </a:cubicBezTo>
                    <a:cubicBezTo>
                      <a:pt x="105" y="40"/>
                      <a:pt x="113" y="37"/>
                      <a:pt x="122" y="35"/>
                    </a:cubicBezTo>
                    <a:cubicBezTo>
                      <a:pt x="131" y="32"/>
                      <a:pt x="139" y="30"/>
                      <a:pt x="147" y="28"/>
                    </a:cubicBezTo>
                    <a:cubicBezTo>
                      <a:pt x="151" y="27"/>
                      <a:pt x="154" y="26"/>
                      <a:pt x="158" y="25"/>
                    </a:cubicBezTo>
                    <a:cubicBezTo>
                      <a:pt x="159" y="24"/>
                      <a:pt x="163" y="24"/>
                      <a:pt x="163" y="24"/>
                    </a:cubicBezTo>
                    <a:cubicBezTo>
                      <a:pt x="161" y="25"/>
                      <a:pt x="159" y="26"/>
                      <a:pt x="157" y="27"/>
                    </a:cubicBezTo>
                    <a:cubicBezTo>
                      <a:pt x="149" y="29"/>
                      <a:pt x="142" y="31"/>
                      <a:pt x="135" y="33"/>
                    </a:cubicBezTo>
                    <a:cubicBezTo>
                      <a:pt x="126" y="36"/>
                      <a:pt x="117" y="39"/>
                      <a:pt x="108" y="41"/>
                    </a:cubicBezTo>
                    <a:cubicBezTo>
                      <a:pt x="100" y="43"/>
                      <a:pt x="91" y="45"/>
                      <a:pt x="82" y="48"/>
                    </a:cubicBezTo>
                    <a:cubicBezTo>
                      <a:pt x="78" y="49"/>
                      <a:pt x="72" y="50"/>
                      <a:pt x="68" y="52"/>
                    </a:cubicBezTo>
                    <a:cubicBezTo>
                      <a:pt x="69" y="50"/>
                      <a:pt x="70" y="49"/>
                      <a:pt x="72" y="47"/>
                    </a:cubicBezTo>
                    <a:close/>
                    <a:moveTo>
                      <a:pt x="65" y="55"/>
                    </a:moveTo>
                    <a:cubicBezTo>
                      <a:pt x="71" y="55"/>
                      <a:pt x="78" y="52"/>
                      <a:pt x="84" y="51"/>
                    </a:cubicBezTo>
                    <a:cubicBezTo>
                      <a:pt x="94" y="48"/>
                      <a:pt x="104" y="44"/>
                      <a:pt x="114" y="41"/>
                    </a:cubicBezTo>
                    <a:cubicBezTo>
                      <a:pt x="123" y="38"/>
                      <a:pt x="133" y="36"/>
                      <a:pt x="143" y="34"/>
                    </a:cubicBezTo>
                    <a:cubicBezTo>
                      <a:pt x="147" y="32"/>
                      <a:pt x="152" y="31"/>
                      <a:pt x="157" y="30"/>
                    </a:cubicBezTo>
                    <a:cubicBezTo>
                      <a:pt x="159" y="29"/>
                      <a:pt x="162" y="29"/>
                      <a:pt x="164" y="28"/>
                    </a:cubicBezTo>
                    <a:cubicBezTo>
                      <a:pt x="165" y="28"/>
                      <a:pt x="165" y="28"/>
                      <a:pt x="165" y="28"/>
                    </a:cubicBezTo>
                    <a:cubicBezTo>
                      <a:pt x="157" y="31"/>
                      <a:pt x="148" y="33"/>
                      <a:pt x="140" y="35"/>
                    </a:cubicBezTo>
                    <a:cubicBezTo>
                      <a:pt x="130" y="37"/>
                      <a:pt x="120" y="41"/>
                      <a:pt x="109" y="44"/>
                    </a:cubicBezTo>
                    <a:cubicBezTo>
                      <a:pt x="100" y="46"/>
                      <a:pt x="90" y="49"/>
                      <a:pt x="80" y="52"/>
                    </a:cubicBezTo>
                    <a:cubicBezTo>
                      <a:pt x="74" y="54"/>
                      <a:pt x="67" y="56"/>
                      <a:pt x="61" y="59"/>
                    </a:cubicBezTo>
                    <a:cubicBezTo>
                      <a:pt x="62" y="58"/>
                      <a:pt x="64" y="56"/>
                      <a:pt x="65" y="55"/>
                    </a:cubicBezTo>
                    <a:close/>
                    <a:moveTo>
                      <a:pt x="58" y="62"/>
                    </a:moveTo>
                    <a:cubicBezTo>
                      <a:pt x="68" y="59"/>
                      <a:pt x="77" y="56"/>
                      <a:pt x="87" y="54"/>
                    </a:cubicBezTo>
                    <a:cubicBezTo>
                      <a:pt x="97" y="51"/>
                      <a:pt x="108" y="48"/>
                      <a:pt x="119" y="45"/>
                    </a:cubicBezTo>
                    <a:cubicBezTo>
                      <a:pt x="129" y="43"/>
                      <a:pt x="140" y="40"/>
                      <a:pt x="151" y="38"/>
                    </a:cubicBezTo>
                    <a:cubicBezTo>
                      <a:pt x="156" y="36"/>
                      <a:pt x="162" y="35"/>
                      <a:pt x="167" y="34"/>
                    </a:cubicBezTo>
                    <a:cubicBezTo>
                      <a:pt x="168" y="33"/>
                      <a:pt x="170" y="33"/>
                      <a:pt x="171" y="33"/>
                    </a:cubicBezTo>
                    <a:cubicBezTo>
                      <a:pt x="151" y="39"/>
                      <a:pt x="130" y="43"/>
                      <a:pt x="109" y="49"/>
                    </a:cubicBezTo>
                    <a:cubicBezTo>
                      <a:pt x="99" y="52"/>
                      <a:pt x="88" y="56"/>
                      <a:pt x="78" y="59"/>
                    </a:cubicBezTo>
                    <a:cubicBezTo>
                      <a:pt x="72" y="61"/>
                      <a:pt x="67" y="63"/>
                      <a:pt x="62" y="64"/>
                    </a:cubicBezTo>
                    <a:cubicBezTo>
                      <a:pt x="60" y="64"/>
                      <a:pt x="57" y="65"/>
                      <a:pt x="55" y="66"/>
                    </a:cubicBezTo>
                    <a:cubicBezTo>
                      <a:pt x="56" y="65"/>
                      <a:pt x="57" y="63"/>
                      <a:pt x="58" y="62"/>
                    </a:cubicBezTo>
                    <a:close/>
                    <a:moveTo>
                      <a:pt x="52" y="69"/>
                    </a:moveTo>
                    <a:cubicBezTo>
                      <a:pt x="63" y="67"/>
                      <a:pt x="73" y="62"/>
                      <a:pt x="84" y="59"/>
                    </a:cubicBezTo>
                    <a:cubicBezTo>
                      <a:pt x="96" y="56"/>
                      <a:pt x="108" y="53"/>
                      <a:pt x="121" y="49"/>
                    </a:cubicBezTo>
                    <a:cubicBezTo>
                      <a:pt x="132" y="46"/>
                      <a:pt x="144" y="43"/>
                      <a:pt x="156" y="40"/>
                    </a:cubicBezTo>
                    <a:cubicBezTo>
                      <a:pt x="162" y="38"/>
                      <a:pt x="168" y="37"/>
                      <a:pt x="174" y="36"/>
                    </a:cubicBezTo>
                    <a:cubicBezTo>
                      <a:pt x="177" y="35"/>
                      <a:pt x="179" y="35"/>
                      <a:pt x="181" y="34"/>
                    </a:cubicBezTo>
                    <a:cubicBezTo>
                      <a:pt x="180" y="34"/>
                      <a:pt x="179" y="35"/>
                      <a:pt x="178" y="35"/>
                    </a:cubicBezTo>
                    <a:cubicBezTo>
                      <a:pt x="167" y="38"/>
                      <a:pt x="156" y="40"/>
                      <a:pt x="145" y="43"/>
                    </a:cubicBezTo>
                    <a:cubicBezTo>
                      <a:pt x="133" y="46"/>
                      <a:pt x="121" y="50"/>
                      <a:pt x="110" y="53"/>
                    </a:cubicBezTo>
                    <a:cubicBezTo>
                      <a:pt x="98" y="57"/>
                      <a:pt x="86" y="60"/>
                      <a:pt x="75" y="64"/>
                    </a:cubicBezTo>
                    <a:cubicBezTo>
                      <a:pt x="69" y="66"/>
                      <a:pt x="63" y="69"/>
                      <a:pt x="57" y="71"/>
                    </a:cubicBezTo>
                    <a:cubicBezTo>
                      <a:pt x="54" y="72"/>
                      <a:pt x="50" y="73"/>
                      <a:pt x="46" y="75"/>
                    </a:cubicBezTo>
                    <a:cubicBezTo>
                      <a:pt x="48" y="73"/>
                      <a:pt x="50" y="71"/>
                      <a:pt x="52" y="69"/>
                    </a:cubicBezTo>
                    <a:close/>
                    <a:moveTo>
                      <a:pt x="45" y="76"/>
                    </a:moveTo>
                    <a:cubicBezTo>
                      <a:pt x="56" y="73"/>
                      <a:pt x="67" y="71"/>
                      <a:pt x="78" y="67"/>
                    </a:cubicBezTo>
                    <a:cubicBezTo>
                      <a:pt x="91" y="63"/>
                      <a:pt x="103" y="59"/>
                      <a:pt x="115" y="55"/>
                    </a:cubicBezTo>
                    <a:cubicBezTo>
                      <a:pt x="140" y="48"/>
                      <a:pt x="165" y="41"/>
                      <a:pt x="190" y="34"/>
                    </a:cubicBezTo>
                    <a:cubicBezTo>
                      <a:pt x="191" y="35"/>
                      <a:pt x="193" y="36"/>
                      <a:pt x="194" y="37"/>
                    </a:cubicBezTo>
                    <a:cubicBezTo>
                      <a:pt x="168" y="42"/>
                      <a:pt x="142" y="50"/>
                      <a:pt x="116" y="57"/>
                    </a:cubicBezTo>
                    <a:cubicBezTo>
                      <a:pt x="103" y="61"/>
                      <a:pt x="91" y="65"/>
                      <a:pt x="78" y="69"/>
                    </a:cubicBezTo>
                    <a:cubicBezTo>
                      <a:pt x="66" y="72"/>
                      <a:pt x="54" y="75"/>
                      <a:pt x="42" y="79"/>
                    </a:cubicBezTo>
                    <a:cubicBezTo>
                      <a:pt x="43" y="78"/>
                      <a:pt x="44" y="77"/>
                      <a:pt x="45" y="76"/>
                    </a:cubicBezTo>
                    <a:close/>
                    <a:moveTo>
                      <a:pt x="41" y="80"/>
                    </a:moveTo>
                    <a:cubicBezTo>
                      <a:pt x="52" y="76"/>
                      <a:pt x="65" y="73"/>
                      <a:pt x="76" y="70"/>
                    </a:cubicBezTo>
                    <a:cubicBezTo>
                      <a:pt x="90" y="66"/>
                      <a:pt x="103" y="62"/>
                      <a:pt x="117" y="58"/>
                    </a:cubicBezTo>
                    <a:cubicBezTo>
                      <a:pt x="142" y="50"/>
                      <a:pt x="169" y="43"/>
                      <a:pt x="195" y="37"/>
                    </a:cubicBezTo>
                    <a:cubicBezTo>
                      <a:pt x="195" y="37"/>
                      <a:pt x="195" y="37"/>
                      <a:pt x="195" y="37"/>
                    </a:cubicBezTo>
                    <a:cubicBezTo>
                      <a:pt x="197" y="38"/>
                      <a:pt x="198" y="38"/>
                      <a:pt x="199" y="39"/>
                    </a:cubicBezTo>
                    <a:cubicBezTo>
                      <a:pt x="187" y="41"/>
                      <a:pt x="174" y="43"/>
                      <a:pt x="162" y="47"/>
                    </a:cubicBezTo>
                    <a:cubicBezTo>
                      <a:pt x="148" y="51"/>
                      <a:pt x="135" y="54"/>
                      <a:pt x="121" y="58"/>
                    </a:cubicBezTo>
                    <a:cubicBezTo>
                      <a:pt x="94" y="65"/>
                      <a:pt x="67" y="73"/>
                      <a:pt x="40" y="81"/>
                    </a:cubicBezTo>
                    <a:cubicBezTo>
                      <a:pt x="40" y="81"/>
                      <a:pt x="41" y="81"/>
                      <a:pt x="41" y="80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2" y="56"/>
                      <a:pt x="125" y="63"/>
                    </a:cubicBezTo>
                    <a:cubicBezTo>
                      <a:pt x="98" y="69"/>
                      <a:pt x="72" y="77"/>
                      <a:pt x="45" y="84"/>
                    </a:cubicBezTo>
                    <a:cubicBezTo>
                      <a:pt x="47" y="83"/>
                      <a:pt x="48" y="83"/>
                      <a:pt x="50" y="82"/>
                    </a:cubicBezTo>
                    <a:cubicBezTo>
                      <a:pt x="57" y="80"/>
                      <a:pt x="64" y="78"/>
                      <a:pt x="71" y="76"/>
                    </a:cubicBezTo>
                    <a:cubicBezTo>
                      <a:pt x="86" y="71"/>
                      <a:pt x="101" y="67"/>
                      <a:pt x="115" y="63"/>
                    </a:cubicBezTo>
                    <a:cubicBezTo>
                      <a:pt x="130" y="59"/>
                      <a:pt x="144" y="55"/>
                      <a:pt x="159" y="51"/>
                    </a:cubicBezTo>
                    <a:cubicBezTo>
                      <a:pt x="172" y="47"/>
                      <a:pt x="187" y="45"/>
                      <a:pt x="200" y="39"/>
                    </a:cubicBezTo>
                    <a:cubicBezTo>
                      <a:pt x="203" y="40"/>
                      <a:pt x="205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5"/>
                      <a:pt x="123" y="58"/>
                    </a:cubicBezTo>
                    <a:cubicBezTo>
                      <a:pt x="137" y="55"/>
                      <a:pt x="150" y="51"/>
                      <a:pt x="164" y="47"/>
                    </a:cubicBezTo>
                    <a:cubicBezTo>
                      <a:pt x="171" y="45"/>
                      <a:pt x="177" y="44"/>
                      <a:pt x="183" y="42"/>
                    </a:cubicBezTo>
                    <a:cubicBezTo>
                      <a:pt x="187" y="42"/>
                      <a:pt x="190" y="41"/>
                      <a:pt x="194" y="41"/>
                    </a:cubicBezTo>
                    <a:cubicBezTo>
                      <a:pt x="195" y="40"/>
                      <a:pt x="197" y="40"/>
                      <a:pt x="199" y="40"/>
                    </a:cubicBezTo>
                    <a:cubicBezTo>
                      <a:pt x="199" y="40"/>
                      <a:pt x="196" y="40"/>
                      <a:pt x="195" y="40"/>
                    </a:cubicBezTo>
                    <a:cubicBezTo>
                      <a:pt x="189" y="43"/>
                      <a:pt x="183" y="44"/>
                      <a:pt x="177" y="45"/>
                    </a:cubicBezTo>
                    <a:cubicBezTo>
                      <a:pt x="169" y="47"/>
                      <a:pt x="162" y="49"/>
                      <a:pt x="155" y="51"/>
                    </a:cubicBezTo>
                    <a:cubicBezTo>
                      <a:pt x="141" y="55"/>
                      <a:pt x="127" y="59"/>
                      <a:pt x="113" y="63"/>
                    </a:cubicBezTo>
                    <a:cubicBezTo>
                      <a:pt x="99" y="67"/>
                      <a:pt x="85" y="71"/>
                      <a:pt x="71" y="75"/>
                    </a:cubicBezTo>
                    <a:cubicBezTo>
                      <a:pt x="65" y="77"/>
                      <a:pt x="58" y="79"/>
                      <a:pt x="51" y="81"/>
                    </a:cubicBezTo>
                    <a:cubicBezTo>
                      <a:pt x="46" y="82"/>
                      <a:pt x="41" y="84"/>
                      <a:pt x="36" y="85"/>
                    </a:cubicBezTo>
                    <a:cubicBezTo>
                      <a:pt x="37" y="84"/>
                      <a:pt x="38" y="84"/>
                      <a:pt x="39" y="83"/>
                    </a:cubicBezTo>
                    <a:close/>
                    <a:moveTo>
                      <a:pt x="35" y="87"/>
                    </a:moveTo>
                    <a:cubicBezTo>
                      <a:pt x="64" y="80"/>
                      <a:pt x="92" y="71"/>
                      <a:pt x="121" y="64"/>
                    </a:cubicBezTo>
                    <a:cubicBezTo>
                      <a:pt x="150" y="57"/>
                      <a:pt x="179" y="48"/>
                      <a:pt x="209" y="43"/>
                    </a:cubicBezTo>
                    <a:cubicBezTo>
                      <a:pt x="210" y="44"/>
                      <a:pt x="211" y="44"/>
                      <a:pt x="212" y="45"/>
                    </a:cubicBezTo>
                    <a:cubicBezTo>
                      <a:pt x="206" y="46"/>
                      <a:pt x="200" y="48"/>
                      <a:pt x="194" y="50"/>
                    </a:cubicBezTo>
                    <a:cubicBezTo>
                      <a:pt x="186" y="52"/>
                      <a:pt x="178" y="53"/>
                      <a:pt x="170" y="54"/>
                    </a:cubicBezTo>
                    <a:cubicBezTo>
                      <a:pt x="154" y="58"/>
                      <a:pt x="139" y="61"/>
                      <a:pt x="123" y="65"/>
                    </a:cubicBezTo>
                    <a:cubicBezTo>
                      <a:pt x="107" y="68"/>
                      <a:pt x="92" y="73"/>
                      <a:pt x="76" y="77"/>
                    </a:cubicBezTo>
                    <a:cubicBezTo>
                      <a:pt x="69" y="79"/>
                      <a:pt x="61" y="82"/>
                      <a:pt x="54" y="83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8"/>
                      <a:pt x="34" y="88"/>
                      <a:pt x="35" y="87"/>
                    </a:cubicBezTo>
                    <a:close/>
                    <a:moveTo>
                      <a:pt x="32" y="90"/>
                    </a:moveTo>
                    <a:cubicBezTo>
                      <a:pt x="39" y="88"/>
                      <a:pt x="45" y="86"/>
                      <a:pt x="52" y="84"/>
                    </a:cubicBezTo>
                    <a:cubicBezTo>
                      <a:pt x="60" y="83"/>
                      <a:pt x="67" y="80"/>
                      <a:pt x="75" y="78"/>
                    </a:cubicBezTo>
                    <a:cubicBezTo>
                      <a:pt x="90" y="74"/>
                      <a:pt x="106" y="70"/>
                      <a:pt x="121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6" y="54"/>
                      <a:pt x="184" y="53"/>
                      <a:pt x="192" y="51"/>
                    </a:cubicBezTo>
                    <a:cubicBezTo>
                      <a:pt x="199" y="49"/>
                      <a:pt x="206" y="47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2" y="47"/>
                      <a:pt x="210" y="48"/>
                      <a:pt x="209" y="50"/>
                    </a:cubicBezTo>
                    <a:cubicBezTo>
                      <a:pt x="194" y="54"/>
                      <a:pt x="180" y="56"/>
                      <a:pt x="165" y="59"/>
                    </a:cubicBezTo>
                    <a:cubicBezTo>
                      <a:pt x="151" y="63"/>
                      <a:pt x="136" y="66"/>
                      <a:pt x="121" y="69"/>
                    </a:cubicBezTo>
                    <a:cubicBezTo>
                      <a:pt x="106" y="73"/>
                      <a:pt x="91" y="77"/>
                      <a:pt x="76" y="80"/>
                    </a:cubicBezTo>
                    <a:cubicBezTo>
                      <a:pt x="61" y="84"/>
                      <a:pt x="45" y="87"/>
                      <a:pt x="30" y="92"/>
                    </a:cubicBezTo>
                    <a:cubicBezTo>
                      <a:pt x="31" y="91"/>
                      <a:pt x="31" y="91"/>
                      <a:pt x="32" y="90"/>
                    </a:cubicBezTo>
                    <a:close/>
                    <a:moveTo>
                      <a:pt x="213" y="49"/>
                    </a:moveTo>
                    <a:cubicBezTo>
                      <a:pt x="213" y="49"/>
                      <a:pt x="213" y="49"/>
                      <a:pt x="213" y="49"/>
                    </a:cubicBezTo>
                    <a:cubicBezTo>
                      <a:pt x="213" y="50"/>
                      <a:pt x="213" y="50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5"/>
                      <a:pt x="204" y="60"/>
                      <a:pt x="199" y="65"/>
                    </a:cubicBezTo>
                    <a:cubicBezTo>
                      <a:pt x="190" y="75"/>
                      <a:pt x="180" y="85"/>
                      <a:pt x="170" y="96"/>
                    </a:cubicBezTo>
                    <a:cubicBezTo>
                      <a:pt x="169" y="97"/>
                      <a:pt x="168" y="98"/>
                      <a:pt x="167" y="99"/>
                    </a:cubicBezTo>
                    <a:cubicBezTo>
                      <a:pt x="182" y="83"/>
                      <a:pt x="197" y="66"/>
                      <a:pt x="213" y="49"/>
                    </a:cubicBezTo>
                    <a:close/>
                    <a:moveTo>
                      <a:pt x="147" y="83"/>
                    </a:moveTo>
                    <a:cubicBezTo>
                      <a:pt x="148" y="83"/>
                      <a:pt x="149" y="83"/>
                      <a:pt x="150" y="82"/>
                    </a:cubicBezTo>
                    <a:cubicBezTo>
                      <a:pt x="157" y="81"/>
                      <a:pt x="165" y="79"/>
                      <a:pt x="172" y="77"/>
                    </a:cubicBezTo>
                    <a:cubicBezTo>
                      <a:pt x="177" y="75"/>
                      <a:pt x="183" y="74"/>
                      <a:pt x="189" y="72"/>
                    </a:cubicBezTo>
                    <a:cubicBezTo>
                      <a:pt x="187" y="73"/>
                      <a:pt x="186" y="75"/>
                      <a:pt x="185" y="76"/>
                    </a:cubicBezTo>
                    <a:cubicBezTo>
                      <a:pt x="179" y="77"/>
                      <a:pt x="173" y="80"/>
                      <a:pt x="166" y="81"/>
                    </a:cubicBezTo>
                    <a:cubicBezTo>
                      <a:pt x="160" y="83"/>
                      <a:pt x="153" y="85"/>
                      <a:pt x="146" y="86"/>
                    </a:cubicBezTo>
                    <a:cubicBezTo>
                      <a:pt x="139" y="88"/>
                      <a:pt x="133" y="91"/>
                      <a:pt x="126" y="92"/>
                    </a:cubicBezTo>
                    <a:cubicBezTo>
                      <a:pt x="119" y="94"/>
                      <a:pt x="111" y="96"/>
                      <a:pt x="104" y="97"/>
                    </a:cubicBezTo>
                    <a:cubicBezTo>
                      <a:pt x="90" y="100"/>
                      <a:pt x="77" y="104"/>
                      <a:pt x="63" y="108"/>
                    </a:cubicBezTo>
                    <a:cubicBezTo>
                      <a:pt x="56" y="110"/>
                      <a:pt x="50" y="112"/>
                      <a:pt x="43" y="113"/>
                    </a:cubicBezTo>
                    <a:cubicBezTo>
                      <a:pt x="36" y="114"/>
                      <a:pt x="29" y="115"/>
                      <a:pt x="22" y="117"/>
                    </a:cubicBezTo>
                    <a:cubicBezTo>
                      <a:pt x="21" y="117"/>
                      <a:pt x="22" y="117"/>
                      <a:pt x="22" y="117"/>
                    </a:cubicBezTo>
                    <a:cubicBezTo>
                      <a:pt x="35" y="114"/>
                      <a:pt x="47" y="113"/>
                      <a:pt x="60" y="110"/>
                    </a:cubicBezTo>
                    <a:cubicBezTo>
                      <a:pt x="73" y="106"/>
                      <a:pt x="87" y="102"/>
                      <a:pt x="101" y="99"/>
                    </a:cubicBezTo>
                    <a:cubicBezTo>
                      <a:pt x="114" y="96"/>
                      <a:pt x="128" y="92"/>
                      <a:pt x="141" y="88"/>
                    </a:cubicBezTo>
                    <a:cubicBezTo>
                      <a:pt x="147" y="87"/>
                      <a:pt x="154" y="86"/>
                      <a:pt x="160" y="84"/>
                    </a:cubicBezTo>
                    <a:cubicBezTo>
                      <a:pt x="165" y="83"/>
                      <a:pt x="171" y="81"/>
                      <a:pt x="176" y="79"/>
                    </a:cubicBezTo>
                    <a:cubicBezTo>
                      <a:pt x="174" y="80"/>
                      <a:pt x="172" y="81"/>
                      <a:pt x="170" y="81"/>
                    </a:cubicBezTo>
                    <a:cubicBezTo>
                      <a:pt x="163" y="84"/>
                      <a:pt x="156" y="86"/>
                      <a:pt x="149" y="88"/>
                    </a:cubicBezTo>
                    <a:cubicBezTo>
                      <a:pt x="135" y="92"/>
                      <a:pt x="121" y="95"/>
                      <a:pt x="107" y="98"/>
                    </a:cubicBezTo>
                    <a:cubicBezTo>
                      <a:pt x="93" y="102"/>
                      <a:pt x="79" y="105"/>
                      <a:pt x="65" y="108"/>
                    </a:cubicBezTo>
                    <a:cubicBezTo>
                      <a:pt x="51" y="112"/>
                      <a:pt x="37" y="115"/>
                      <a:pt x="25" y="120"/>
                    </a:cubicBezTo>
                    <a:cubicBezTo>
                      <a:pt x="23" y="119"/>
                      <a:pt x="21" y="118"/>
                      <a:pt x="19" y="117"/>
                    </a:cubicBezTo>
                    <a:cubicBezTo>
                      <a:pt x="26" y="114"/>
                      <a:pt x="33" y="113"/>
                      <a:pt x="40" y="112"/>
                    </a:cubicBezTo>
                    <a:cubicBezTo>
                      <a:pt x="47" y="110"/>
                      <a:pt x="55" y="107"/>
                      <a:pt x="62" y="105"/>
                    </a:cubicBezTo>
                    <a:cubicBezTo>
                      <a:pt x="77" y="101"/>
                      <a:pt x="91" y="96"/>
                      <a:pt x="106" y="93"/>
                    </a:cubicBezTo>
                    <a:cubicBezTo>
                      <a:pt x="109" y="92"/>
                      <a:pt x="112" y="92"/>
                      <a:pt x="116" y="91"/>
                    </a:cubicBezTo>
                    <a:cubicBezTo>
                      <a:pt x="126" y="88"/>
                      <a:pt x="137" y="86"/>
                      <a:pt x="147" y="83"/>
                    </a:cubicBezTo>
                    <a:close/>
                    <a:moveTo>
                      <a:pt x="32" y="124"/>
                    </a:moveTo>
                    <a:cubicBezTo>
                      <a:pt x="32" y="124"/>
                      <a:pt x="32" y="124"/>
                      <a:pt x="31" y="124"/>
                    </a:cubicBezTo>
                    <a:cubicBezTo>
                      <a:pt x="30" y="123"/>
                      <a:pt x="28" y="122"/>
                      <a:pt x="26" y="121"/>
                    </a:cubicBezTo>
                    <a:cubicBezTo>
                      <a:pt x="47" y="119"/>
                      <a:pt x="68" y="112"/>
                      <a:pt x="89" y="107"/>
                    </a:cubicBezTo>
                    <a:cubicBezTo>
                      <a:pt x="82" y="109"/>
                      <a:pt x="74" y="111"/>
                      <a:pt x="67" y="113"/>
                    </a:cubicBezTo>
                    <a:cubicBezTo>
                      <a:pt x="56" y="116"/>
                      <a:pt x="45" y="120"/>
                      <a:pt x="34" y="123"/>
                    </a:cubicBezTo>
                    <a:cubicBezTo>
                      <a:pt x="33" y="123"/>
                      <a:pt x="32" y="123"/>
                      <a:pt x="32" y="124"/>
                    </a:cubicBezTo>
                    <a:close/>
                    <a:moveTo>
                      <a:pt x="38" y="127"/>
                    </a:moveTo>
                    <a:cubicBezTo>
                      <a:pt x="36" y="126"/>
                      <a:pt x="35" y="125"/>
                      <a:pt x="33" y="124"/>
                    </a:cubicBezTo>
                    <a:cubicBezTo>
                      <a:pt x="43" y="123"/>
                      <a:pt x="52" y="120"/>
                      <a:pt x="62" y="118"/>
                    </a:cubicBezTo>
                    <a:cubicBezTo>
                      <a:pt x="73" y="115"/>
                      <a:pt x="85" y="112"/>
                      <a:pt x="96" y="109"/>
                    </a:cubicBezTo>
                    <a:cubicBezTo>
                      <a:pt x="113" y="104"/>
                      <a:pt x="131" y="101"/>
                      <a:pt x="149" y="97"/>
                    </a:cubicBezTo>
                    <a:cubicBezTo>
                      <a:pt x="147" y="98"/>
                      <a:pt x="144" y="99"/>
                      <a:pt x="142" y="99"/>
                    </a:cubicBezTo>
                    <a:cubicBezTo>
                      <a:pt x="131" y="102"/>
                      <a:pt x="119" y="104"/>
                      <a:pt x="108" y="107"/>
                    </a:cubicBezTo>
                    <a:cubicBezTo>
                      <a:pt x="84" y="112"/>
                      <a:pt x="62" y="121"/>
                      <a:pt x="38" y="127"/>
                    </a:cubicBezTo>
                    <a:close/>
                    <a:moveTo>
                      <a:pt x="50" y="125"/>
                    </a:moveTo>
                    <a:cubicBezTo>
                      <a:pt x="55" y="124"/>
                      <a:pt x="60" y="123"/>
                      <a:pt x="65" y="122"/>
                    </a:cubicBezTo>
                    <a:cubicBezTo>
                      <a:pt x="77" y="119"/>
                      <a:pt x="88" y="115"/>
                      <a:pt x="99" y="112"/>
                    </a:cubicBezTo>
                    <a:cubicBezTo>
                      <a:pt x="117" y="107"/>
                      <a:pt x="136" y="104"/>
                      <a:pt x="154" y="100"/>
                    </a:cubicBezTo>
                    <a:cubicBezTo>
                      <a:pt x="152" y="100"/>
                      <a:pt x="149" y="101"/>
                      <a:pt x="147" y="102"/>
                    </a:cubicBezTo>
                    <a:cubicBezTo>
                      <a:pt x="139" y="104"/>
                      <a:pt x="132" y="106"/>
                      <a:pt x="124" y="108"/>
                    </a:cubicBezTo>
                    <a:cubicBezTo>
                      <a:pt x="110" y="112"/>
                      <a:pt x="95" y="116"/>
                      <a:pt x="81" y="121"/>
                    </a:cubicBezTo>
                    <a:cubicBezTo>
                      <a:pt x="77" y="122"/>
                      <a:pt x="72" y="123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0" y="126"/>
                      <a:pt x="52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3" y="127"/>
                      <a:pt x="46" y="126"/>
                      <a:pt x="50" y="125"/>
                    </a:cubicBezTo>
                    <a:close/>
                    <a:moveTo>
                      <a:pt x="47" y="131"/>
                    </a:moveTo>
                    <a:cubicBezTo>
                      <a:pt x="48" y="130"/>
                      <a:pt x="50" y="129"/>
                      <a:pt x="52" y="129"/>
                    </a:cubicBezTo>
                    <a:cubicBezTo>
                      <a:pt x="55" y="127"/>
                      <a:pt x="59" y="127"/>
                      <a:pt x="62" y="126"/>
                    </a:cubicBezTo>
                    <a:cubicBezTo>
                      <a:pt x="61" y="126"/>
                      <a:pt x="61" y="127"/>
                      <a:pt x="60" y="127"/>
                    </a:cubicBezTo>
                    <a:cubicBezTo>
                      <a:pt x="57" y="128"/>
                      <a:pt x="53" y="129"/>
                      <a:pt x="50" y="130"/>
                    </a:cubicBezTo>
                    <a:cubicBezTo>
                      <a:pt x="49" y="130"/>
                      <a:pt x="48" y="131"/>
                      <a:pt x="47" y="131"/>
                    </a:cubicBezTo>
                    <a:cubicBezTo>
                      <a:pt x="47" y="131"/>
                      <a:pt x="47" y="131"/>
                      <a:pt x="47" y="131"/>
                    </a:cubicBezTo>
                    <a:close/>
                    <a:moveTo>
                      <a:pt x="65" y="126"/>
                    </a:moveTo>
                    <a:cubicBezTo>
                      <a:pt x="66" y="126"/>
                      <a:pt x="68" y="125"/>
                      <a:pt x="69" y="125"/>
                    </a:cubicBezTo>
                    <a:cubicBezTo>
                      <a:pt x="69" y="125"/>
                      <a:pt x="69" y="125"/>
                      <a:pt x="69" y="125"/>
                    </a:cubicBezTo>
                    <a:cubicBezTo>
                      <a:pt x="77" y="124"/>
                      <a:pt x="84" y="122"/>
                      <a:pt x="92" y="121"/>
                    </a:cubicBezTo>
                    <a:cubicBezTo>
                      <a:pt x="106" y="117"/>
                      <a:pt x="121" y="114"/>
                      <a:pt x="136" y="111"/>
                    </a:cubicBezTo>
                    <a:cubicBezTo>
                      <a:pt x="137" y="111"/>
                      <a:pt x="137" y="110"/>
                      <a:pt x="138" y="110"/>
                    </a:cubicBezTo>
                    <a:cubicBezTo>
                      <a:pt x="111" y="119"/>
                      <a:pt x="83" y="124"/>
                      <a:pt x="56" y="134"/>
                    </a:cubicBezTo>
                    <a:cubicBezTo>
                      <a:pt x="55" y="134"/>
                      <a:pt x="55" y="134"/>
                      <a:pt x="54" y="135"/>
                    </a:cubicBezTo>
                    <a:cubicBezTo>
                      <a:pt x="52" y="134"/>
                      <a:pt x="50" y="133"/>
                      <a:pt x="48" y="131"/>
                    </a:cubicBezTo>
                    <a:cubicBezTo>
                      <a:pt x="54" y="130"/>
                      <a:pt x="59" y="128"/>
                      <a:pt x="65" y="126"/>
                    </a:cubicBezTo>
                    <a:close/>
                    <a:moveTo>
                      <a:pt x="109" y="158"/>
                    </a:move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7" y="158"/>
                      <a:pt x="107" y="158"/>
                      <a:pt x="106" y="158"/>
                    </a:cubicBezTo>
                    <a:cubicBezTo>
                      <a:pt x="102" y="158"/>
                      <a:pt x="107" y="156"/>
                      <a:pt x="108" y="156"/>
                    </a:cubicBezTo>
                    <a:cubicBezTo>
                      <a:pt x="110" y="155"/>
                      <a:pt x="111" y="155"/>
                      <a:pt x="113" y="154"/>
                    </a:cubicBezTo>
                    <a:cubicBezTo>
                      <a:pt x="111" y="156"/>
                      <a:pt x="110" y="157"/>
                      <a:pt x="109" y="158"/>
                    </a:cubicBezTo>
                    <a:close/>
                    <a:moveTo>
                      <a:pt x="114" y="153"/>
                    </a:moveTo>
                    <a:cubicBezTo>
                      <a:pt x="111" y="153"/>
                      <a:pt x="108" y="154"/>
                      <a:pt x="105" y="154"/>
                    </a:cubicBezTo>
                    <a:cubicBezTo>
                      <a:pt x="104" y="155"/>
                      <a:pt x="103" y="155"/>
                      <a:pt x="101" y="156"/>
                    </a:cubicBezTo>
                    <a:cubicBezTo>
                      <a:pt x="95" y="157"/>
                      <a:pt x="101" y="155"/>
                      <a:pt x="102" y="154"/>
                    </a:cubicBezTo>
                    <a:cubicBezTo>
                      <a:pt x="108" y="152"/>
                      <a:pt x="113" y="151"/>
                      <a:pt x="119" y="148"/>
                    </a:cubicBezTo>
                    <a:cubicBezTo>
                      <a:pt x="117" y="150"/>
                      <a:pt x="116" y="151"/>
                      <a:pt x="114" y="153"/>
                    </a:cubicBezTo>
                    <a:close/>
                    <a:moveTo>
                      <a:pt x="120" y="146"/>
                    </a:moveTo>
                    <a:cubicBezTo>
                      <a:pt x="116" y="147"/>
                      <a:pt x="111" y="148"/>
                      <a:pt x="106" y="150"/>
                    </a:cubicBezTo>
                    <a:cubicBezTo>
                      <a:pt x="103" y="150"/>
                      <a:pt x="101" y="151"/>
                      <a:pt x="98" y="152"/>
                    </a:cubicBezTo>
                    <a:cubicBezTo>
                      <a:pt x="97" y="152"/>
                      <a:pt x="96" y="153"/>
                      <a:pt x="95" y="153"/>
                    </a:cubicBezTo>
                    <a:cubicBezTo>
                      <a:pt x="93" y="153"/>
                      <a:pt x="92" y="154"/>
                      <a:pt x="92" y="154"/>
                    </a:cubicBezTo>
                    <a:cubicBezTo>
                      <a:pt x="92" y="154"/>
                      <a:pt x="92" y="154"/>
                      <a:pt x="92" y="154"/>
                    </a:cubicBezTo>
                    <a:cubicBezTo>
                      <a:pt x="92" y="154"/>
                      <a:pt x="94" y="153"/>
                      <a:pt x="94" y="153"/>
                    </a:cubicBezTo>
                    <a:cubicBezTo>
                      <a:pt x="104" y="150"/>
                      <a:pt x="113" y="147"/>
                      <a:pt x="123" y="144"/>
                    </a:cubicBezTo>
                    <a:cubicBezTo>
                      <a:pt x="122" y="145"/>
                      <a:pt x="121" y="146"/>
                      <a:pt x="120" y="146"/>
                    </a:cubicBezTo>
                    <a:close/>
                    <a:moveTo>
                      <a:pt x="106" y="146"/>
                    </a:moveTo>
                    <a:cubicBezTo>
                      <a:pt x="103" y="147"/>
                      <a:pt x="99" y="148"/>
                      <a:pt x="96" y="148"/>
                    </a:cubicBezTo>
                    <a:cubicBezTo>
                      <a:pt x="94" y="149"/>
                      <a:pt x="93" y="149"/>
                      <a:pt x="91" y="149"/>
                    </a:cubicBezTo>
                    <a:cubicBezTo>
                      <a:pt x="90" y="150"/>
                      <a:pt x="83" y="151"/>
                      <a:pt x="88" y="150"/>
                    </a:cubicBezTo>
                    <a:cubicBezTo>
                      <a:pt x="102" y="145"/>
                      <a:pt x="116" y="141"/>
                      <a:pt x="130" y="136"/>
                    </a:cubicBezTo>
                    <a:cubicBezTo>
                      <a:pt x="128" y="138"/>
                      <a:pt x="126" y="141"/>
                      <a:pt x="124" y="143"/>
                    </a:cubicBezTo>
                    <a:cubicBezTo>
                      <a:pt x="118" y="144"/>
                      <a:pt x="112" y="145"/>
                      <a:pt x="106" y="146"/>
                    </a:cubicBezTo>
                    <a:close/>
                    <a:moveTo>
                      <a:pt x="132" y="135"/>
                    </a:moveTo>
                    <a:cubicBezTo>
                      <a:pt x="122" y="137"/>
                      <a:pt x="112" y="139"/>
                      <a:pt x="102" y="141"/>
                    </a:cubicBezTo>
                    <a:cubicBezTo>
                      <a:pt x="97" y="143"/>
                      <a:pt x="92" y="143"/>
                      <a:pt x="87" y="144"/>
                    </a:cubicBezTo>
                    <a:cubicBezTo>
                      <a:pt x="84" y="145"/>
                      <a:pt x="81" y="145"/>
                      <a:pt x="78" y="145"/>
                    </a:cubicBezTo>
                    <a:cubicBezTo>
                      <a:pt x="75" y="146"/>
                      <a:pt x="82" y="144"/>
                      <a:pt x="83" y="144"/>
                    </a:cubicBezTo>
                    <a:cubicBezTo>
                      <a:pt x="93" y="142"/>
                      <a:pt x="102" y="138"/>
                      <a:pt x="112" y="136"/>
                    </a:cubicBezTo>
                    <a:cubicBezTo>
                      <a:pt x="120" y="134"/>
                      <a:pt x="129" y="133"/>
                      <a:pt x="137" y="129"/>
                    </a:cubicBezTo>
                    <a:cubicBezTo>
                      <a:pt x="135" y="131"/>
                      <a:pt x="133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3"/>
                      <a:pt x="102" y="136"/>
                    </a:cubicBezTo>
                    <a:cubicBezTo>
                      <a:pt x="95" y="137"/>
                      <a:pt x="89" y="139"/>
                      <a:pt x="82" y="140"/>
                    </a:cubicBezTo>
                    <a:cubicBezTo>
                      <a:pt x="79" y="140"/>
                      <a:pt x="75" y="141"/>
                      <a:pt x="71" y="141"/>
                    </a:cubicBezTo>
                    <a:cubicBezTo>
                      <a:pt x="70" y="141"/>
                      <a:pt x="66" y="142"/>
                      <a:pt x="71" y="141"/>
                    </a:cubicBezTo>
                    <a:cubicBezTo>
                      <a:pt x="72" y="140"/>
                      <a:pt x="73" y="140"/>
                      <a:pt x="74" y="140"/>
                    </a:cubicBezTo>
                    <a:cubicBezTo>
                      <a:pt x="87" y="137"/>
                      <a:pt x="99" y="134"/>
                      <a:pt x="111" y="130"/>
                    </a:cubicBezTo>
                    <a:cubicBezTo>
                      <a:pt x="122" y="128"/>
                      <a:pt x="134" y="126"/>
                      <a:pt x="144" y="121"/>
                    </a:cubicBezTo>
                    <a:cubicBezTo>
                      <a:pt x="142" y="123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0"/>
                      <a:pt x="144" y="120"/>
                      <a:pt x="144" y="120"/>
                    </a:cubicBezTo>
                    <a:cubicBezTo>
                      <a:pt x="144" y="120"/>
                      <a:pt x="143" y="120"/>
                      <a:pt x="142" y="121"/>
                    </a:cubicBez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7" y="126"/>
                      <a:pt x="127" y="126"/>
                      <a:pt x="127" y="126"/>
                    </a:cubicBezTo>
                    <a:cubicBezTo>
                      <a:pt x="126" y="126"/>
                      <a:pt x="125" y="126"/>
                      <a:pt x="124" y="126"/>
                    </a:cubicBezTo>
                    <a:cubicBezTo>
                      <a:pt x="117" y="128"/>
                      <a:pt x="110" y="129"/>
                      <a:pt x="104" y="131"/>
                    </a:cubicBezTo>
                    <a:cubicBezTo>
                      <a:pt x="96" y="132"/>
                      <a:pt x="88" y="134"/>
                      <a:pt x="80" y="135"/>
                    </a:cubicBezTo>
                    <a:cubicBezTo>
                      <a:pt x="76" y="136"/>
                      <a:pt x="73" y="136"/>
                      <a:pt x="69" y="137"/>
                    </a:cubicBezTo>
                    <a:cubicBezTo>
                      <a:pt x="69" y="137"/>
                      <a:pt x="68" y="137"/>
                      <a:pt x="68" y="137"/>
                    </a:cubicBezTo>
                    <a:cubicBezTo>
                      <a:pt x="82" y="133"/>
                      <a:pt x="95" y="128"/>
                      <a:pt x="110" y="124"/>
                    </a:cubicBezTo>
                    <a:cubicBezTo>
                      <a:pt x="116" y="122"/>
                      <a:pt x="122" y="120"/>
                      <a:pt x="128" y="118"/>
                    </a:cubicBezTo>
                    <a:cubicBezTo>
                      <a:pt x="133" y="117"/>
                      <a:pt x="137" y="116"/>
                      <a:pt x="141" y="115"/>
                    </a:cubicBezTo>
                    <a:cubicBezTo>
                      <a:pt x="145" y="114"/>
                      <a:pt x="148" y="113"/>
                      <a:pt x="151" y="112"/>
                    </a:cubicBezTo>
                    <a:cubicBezTo>
                      <a:pt x="152" y="112"/>
                      <a:pt x="152" y="112"/>
                      <a:pt x="152" y="112"/>
                    </a:cubicBezTo>
                    <a:cubicBezTo>
                      <a:pt x="150" y="114"/>
                      <a:pt x="147" y="117"/>
                      <a:pt x="145" y="120"/>
                    </a:cubicBezTo>
                    <a:close/>
                    <a:moveTo>
                      <a:pt x="154" y="110"/>
                    </a:moveTo>
                    <a:cubicBezTo>
                      <a:pt x="149" y="112"/>
                      <a:pt x="144" y="113"/>
                      <a:pt x="139" y="114"/>
                    </a:cubicBezTo>
                    <a:cubicBezTo>
                      <a:pt x="137" y="115"/>
                      <a:pt x="136" y="115"/>
                      <a:pt x="134" y="116"/>
                    </a:cubicBezTo>
                    <a:cubicBezTo>
                      <a:pt x="132" y="116"/>
                      <a:pt x="130" y="117"/>
                      <a:pt x="128" y="117"/>
                    </a:cubicBezTo>
                    <a:cubicBezTo>
                      <a:pt x="120" y="120"/>
                      <a:pt x="112" y="122"/>
                      <a:pt x="103" y="124"/>
                    </a:cubicBezTo>
                    <a:cubicBezTo>
                      <a:pt x="94" y="126"/>
                      <a:pt x="85" y="128"/>
                      <a:pt x="77" y="130"/>
                    </a:cubicBezTo>
                    <a:cubicBezTo>
                      <a:pt x="73" y="131"/>
                      <a:pt x="69" y="132"/>
                      <a:pt x="64" y="133"/>
                    </a:cubicBezTo>
                    <a:cubicBezTo>
                      <a:pt x="62" y="133"/>
                      <a:pt x="60" y="134"/>
                      <a:pt x="58" y="134"/>
                    </a:cubicBezTo>
                    <a:cubicBezTo>
                      <a:pt x="53" y="135"/>
                      <a:pt x="60" y="134"/>
                      <a:pt x="61" y="133"/>
                    </a:cubicBezTo>
                    <a:cubicBezTo>
                      <a:pt x="78" y="128"/>
                      <a:pt x="95" y="124"/>
                      <a:pt x="113" y="119"/>
                    </a:cubicBezTo>
                    <a:cubicBezTo>
                      <a:pt x="121" y="116"/>
                      <a:pt x="130" y="114"/>
                      <a:pt x="139" y="111"/>
                    </a:cubicBezTo>
                    <a:cubicBezTo>
                      <a:pt x="145" y="109"/>
                      <a:pt x="152" y="107"/>
                      <a:pt x="158" y="104"/>
                    </a:cubicBezTo>
                    <a:cubicBezTo>
                      <a:pt x="159" y="104"/>
                      <a:pt x="159" y="104"/>
                      <a:pt x="159" y="104"/>
                    </a:cubicBezTo>
                    <a:cubicBezTo>
                      <a:pt x="157" y="106"/>
                      <a:pt x="156" y="108"/>
                      <a:pt x="154" y="110"/>
                    </a:cubicBezTo>
                    <a:close/>
                    <a:moveTo>
                      <a:pt x="75" y="131"/>
                    </a:moveTo>
                    <a:cubicBezTo>
                      <a:pt x="83" y="129"/>
                      <a:pt x="92" y="127"/>
                      <a:pt x="100" y="125"/>
                    </a:cubicBezTo>
                    <a:cubicBezTo>
                      <a:pt x="105" y="124"/>
                      <a:pt x="111" y="123"/>
                      <a:pt x="116" y="121"/>
                    </a:cubicBezTo>
                    <a:cubicBezTo>
                      <a:pt x="114" y="122"/>
                      <a:pt x="112" y="123"/>
                      <a:pt x="109" y="123"/>
                    </a:cubicBezTo>
                    <a:cubicBezTo>
                      <a:pt x="101" y="126"/>
                      <a:pt x="93" y="128"/>
                      <a:pt x="85" y="131"/>
                    </a:cubicBezTo>
                    <a:cubicBezTo>
                      <a:pt x="77" y="133"/>
                      <a:pt x="70" y="135"/>
                      <a:pt x="63" y="138"/>
                    </a:cubicBezTo>
                    <a:cubicBezTo>
                      <a:pt x="63" y="138"/>
                      <a:pt x="62" y="138"/>
                      <a:pt x="62" y="138"/>
                    </a:cubicBezTo>
                    <a:cubicBezTo>
                      <a:pt x="62" y="138"/>
                      <a:pt x="62" y="138"/>
                      <a:pt x="61" y="138"/>
                    </a:cubicBezTo>
                    <a:cubicBezTo>
                      <a:pt x="61" y="138"/>
                      <a:pt x="61" y="138"/>
                      <a:pt x="60" y="138"/>
                    </a:cubicBezTo>
                    <a:cubicBezTo>
                      <a:pt x="59" y="137"/>
                      <a:pt x="57" y="136"/>
                      <a:pt x="55" y="135"/>
                    </a:cubicBezTo>
                    <a:cubicBezTo>
                      <a:pt x="62" y="134"/>
                      <a:pt x="69" y="133"/>
                      <a:pt x="75" y="131"/>
                    </a:cubicBezTo>
                    <a:close/>
                    <a:moveTo>
                      <a:pt x="104" y="131"/>
                    </a:moveTo>
                    <a:cubicBezTo>
                      <a:pt x="106" y="131"/>
                      <a:pt x="108" y="131"/>
                      <a:pt x="109" y="130"/>
                    </a:cubicBezTo>
                    <a:cubicBezTo>
                      <a:pt x="108" y="131"/>
                      <a:pt x="106" y="131"/>
                      <a:pt x="104" y="132"/>
                    </a:cubicBezTo>
                    <a:cubicBezTo>
                      <a:pt x="97" y="134"/>
                      <a:pt x="90" y="135"/>
                      <a:pt x="82" y="137"/>
                    </a:cubicBezTo>
                    <a:cubicBezTo>
                      <a:pt x="80" y="138"/>
                      <a:pt x="77" y="139"/>
                      <a:pt x="74" y="139"/>
                    </a:cubicBezTo>
                    <a:cubicBezTo>
                      <a:pt x="72" y="140"/>
                      <a:pt x="70" y="140"/>
                      <a:pt x="68" y="141"/>
                    </a:cubicBezTo>
                    <a:cubicBezTo>
                      <a:pt x="66" y="141"/>
                      <a:pt x="64" y="140"/>
                      <a:pt x="63" y="139"/>
                    </a:cubicBezTo>
                    <a:cubicBezTo>
                      <a:pt x="76" y="136"/>
                      <a:pt x="90" y="134"/>
                      <a:pt x="104" y="131"/>
                    </a:cubicBezTo>
                    <a:close/>
                    <a:moveTo>
                      <a:pt x="102" y="137"/>
                    </a:moveTo>
                    <a:cubicBezTo>
                      <a:pt x="113" y="134"/>
                      <a:pt x="124" y="132"/>
                      <a:pt x="135" y="129"/>
                    </a:cubicBezTo>
                    <a:cubicBezTo>
                      <a:pt x="133" y="130"/>
                      <a:pt x="131" y="130"/>
                      <a:pt x="130" y="131"/>
                    </a:cubicBezTo>
                    <a:cubicBezTo>
                      <a:pt x="127" y="132"/>
                      <a:pt x="125" y="132"/>
                      <a:pt x="123" y="133"/>
                    </a:cubicBezTo>
                    <a:cubicBezTo>
                      <a:pt x="117" y="134"/>
                      <a:pt x="112" y="135"/>
                      <a:pt x="107" y="136"/>
                    </a:cubicBezTo>
                    <a:cubicBezTo>
                      <a:pt x="101" y="137"/>
                      <a:pt x="96" y="139"/>
                      <a:pt x="90" y="141"/>
                    </a:cubicBezTo>
                    <a:cubicBezTo>
                      <a:pt x="85" y="143"/>
                      <a:pt x="80" y="143"/>
                      <a:pt x="76" y="145"/>
                    </a:cubicBezTo>
                    <a:cubicBezTo>
                      <a:pt x="74" y="144"/>
                      <a:pt x="71" y="143"/>
                      <a:pt x="69" y="142"/>
                    </a:cubicBezTo>
                    <a:cubicBezTo>
                      <a:pt x="80" y="141"/>
                      <a:pt x="91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1"/>
                      <a:pt x="117" y="139"/>
                      <a:pt x="126" y="137"/>
                    </a:cubicBezTo>
                    <a:cubicBezTo>
                      <a:pt x="127" y="136"/>
                      <a:pt x="127" y="136"/>
                      <a:pt x="128" y="136"/>
                    </a:cubicBezTo>
                    <a:cubicBezTo>
                      <a:pt x="127" y="137"/>
                      <a:pt x="126" y="137"/>
                      <a:pt x="125" y="137"/>
                    </a:cubicBezTo>
                    <a:cubicBezTo>
                      <a:pt x="120" y="139"/>
                      <a:pt x="116" y="141"/>
                      <a:pt x="111" y="142"/>
                    </a:cubicBezTo>
                    <a:cubicBezTo>
                      <a:pt x="107" y="144"/>
                      <a:pt x="102" y="145"/>
                      <a:pt x="97" y="146"/>
                    </a:cubicBezTo>
                    <a:cubicBezTo>
                      <a:pt x="93" y="148"/>
                      <a:pt x="89" y="148"/>
                      <a:pt x="85" y="150"/>
                    </a:cubicBezTo>
                    <a:cubicBezTo>
                      <a:pt x="82" y="149"/>
                      <a:pt x="80" y="147"/>
                      <a:pt x="77" y="146"/>
                    </a:cubicBezTo>
                    <a:cubicBezTo>
                      <a:pt x="84" y="146"/>
                      <a:pt x="92" y="144"/>
                      <a:pt x="99" y="143"/>
                    </a:cubicBezTo>
                    <a:close/>
                    <a:moveTo>
                      <a:pt x="101" y="148"/>
                    </a:moveTo>
                    <a:cubicBezTo>
                      <a:pt x="106" y="147"/>
                      <a:pt x="111" y="146"/>
                      <a:pt x="116" y="145"/>
                    </a:cubicBezTo>
                    <a:cubicBezTo>
                      <a:pt x="115" y="146"/>
                      <a:pt x="113" y="146"/>
                      <a:pt x="112" y="146"/>
                    </a:cubicBezTo>
                    <a:cubicBezTo>
                      <a:pt x="105" y="148"/>
                      <a:pt x="98" y="151"/>
                      <a:pt x="91" y="153"/>
                    </a:cubicBezTo>
                    <a:cubicBezTo>
                      <a:pt x="91" y="153"/>
                      <a:pt x="91" y="153"/>
                      <a:pt x="91" y="153"/>
                    </a:cubicBezTo>
                    <a:cubicBezTo>
                      <a:pt x="90" y="152"/>
                      <a:pt x="88" y="152"/>
                      <a:pt x="87" y="151"/>
                    </a:cubicBezTo>
                    <a:cubicBezTo>
                      <a:pt x="92" y="151"/>
                      <a:pt x="97" y="149"/>
                      <a:pt x="101" y="148"/>
                    </a:cubicBezTo>
                    <a:close/>
                    <a:moveTo>
                      <a:pt x="103" y="151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2" y="147"/>
                      <a:pt x="115" y="149"/>
                      <a:pt x="115" y="149"/>
                    </a:cubicBezTo>
                    <a:cubicBezTo>
                      <a:pt x="112" y="150"/>
                      <a:pt x="110" y="151"/>
                      <a:pt x="107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5" y="155"/>
                      <a:pt x="94" y="155"/>
                      <a:pt x="93" y="154"/>
                    </a:cubicBezTo>
                    <a:cubicBezTo>
                      <a:pt x="96" y="154"/>
                      <a:pt x="100" y="152"/>
                      <a:pt x="103" y="151"/>
                    </a:cubicBezTo>
                    <a:close/>
                    <a:moveTo>
                      <a:pt x="104" y="156"/>
                    </a:moveTo>
                    <a:cubicBezTo>
                      <a:pt x="106" y="155"/>
                      <a:pt x="107" y="155"/>
                      <a:pt x="109" y="154"/>
                    </a:cubicBezTo>
                    <a:cubicBezTo>
                      <a:pt x="109" y="154"/>
                      <a:pt x="115" y="153"/>
                      <a:pt x="112" y="154"/>
                    </a:cubicBezTo>
                    <a:cubicBezTo>
                      <a:pt x="109" y="155"/>
                      <a:pt x="105" y="155"/>
                      <a:pt x="102" y="158"/>
                    </a:cubicBezTo>
                    <a:cubicBezTo>
                      <a:pt x="102" y="159"/>
                      <a:pt x="102" y="159"/>
                      <a:pt x="102" y="159"/>
                    </a:cubicBezTo>
                    <a:cubicBezTo>
                      <a:pt x="101" y="158"/>
                      <a:pt x="99" y="157"/>
                      <a:pt x="98" y="156"/>
                    </a:cubicBezTo>
                    <a:cubicBezTo>
                      <a:pt x="100" y="157"/>
                      <a:pt x="102" y="156"/>
                      <a:pt x="104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7" y="160"/>
                    </a:cubicBezTo>
                    <a:cubicBezTo>
                      <a:pt x="107" y="160"/>
                      <a:pt x="106" y="161"/>
                      <a:pt x="106" y="161"/>
                    </a:cubicBezTo>
                    <a:cubicBezTo>
                      <a:pt x="105" y="160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19" y="114"/>
                      <a:pt x="99" y="118"/>
                    </a:cubicBezTo>
                    <a:cubicBezTo>
                      <a:pt x="91" y="120"/>
                      <a:pt x="83" y="122"/>
                      <a:pt x="74" y="123"/>
                    </a:cubicBezTo>
                    <a:cubicBezTo>
                      <a:pt x="79" y="122"/>
                      <a:pt x="83" y="121"/>
                      <a:pt x="88" y="119"/>
                    </a:cubicBezTo>
                    <a:cubicBezTo>
                      <a:pt x="102" y="115"/>
                      <a:pt x="117" y="110"/>
                      <a:pt x="132" y="107"/>
                    </a:cubicBezTo>
                    <a:cubicBezTo>
                      <a:pt x="138" y="105"/>
                      <a:pt x="145" y="103"/>
                      <a:pt x="152" y="101"/>
                    </a:cubicBezTo>
                    <a:cubicBezTo>
                      <a:pt x="155" y="100"/>
                      <a:pt x="158" y="99"/>
                      <a:pt x="161" y="98"/>
                    </a:cubicBezTo>
                    <a:cubicBezTo>
                      <a:pt x="162" y="98"/>
                      <a:pt x="163" y="97"/>
                      <a:pt x="164" y="97"/>
                    </a:cubicBezTo>
                    <a:cubicBezTo>
                      <a:pt x="165" y="97"/>
                      <a:pt x="165" y="97"/>
                      <a:pt x="165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4" y="99"/>
                      <a:pt x="162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6"/>
                      <a:pt x="163" y="97"/>
                      <a:pt x="161" y="97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3" y="102"/>
                      <a:pt x="128" y="104"/>
                      <a:pt x="113" y="107"/>
                    </a:cubicBezTo>
                    <a:cubicBezTo>
                      <a:pt x="98" y="111"/>
                      <a:pt x="83" y="116"/>
                      <a:pt x="69" y="120"/>
                    </a:cubicBezTo>
                    <a:cubicBezTo>
                      <a:pt x="64" y="122"/>
                      <a:pt x="59" y="122"/>
                      <a:pt x="54" y="123"/>
                    </a:cubicBezTo>
                    <a:cubicBezTo>
                      <a:pt x="68" y="119"/>
                      <a:pt x="83" y="115"/>
                      <a:pt x="97" y="110"/>
                    </a:cubicBezTo>
                    <a:cubicBezTo>
                      <a:pt x="112" y="106"/>
                      <a:pt x="127" y="104"/>
                      <a:pt x="142" y="100"/>
                    </a:cubicBezTo>
                    <a:cubicBezTo>
                      <a:pt x="150" y="98"/>
                      <a:pt x="159" y="96"/>
                      <a:pt x="167" y="93"/>
                    </a:cubicBezTo>
                    <a:cubicBezTo>
                      <a:pt x="168" y="94"/>
                      <a:pt x="169" y="93"/>
                      <a:pt x="169" y="93"/>
                    </a:cubicBezTo>
                    <a:cubicBezTo>
                      <a:pt x="169" y="93"/>
                      <a:pt x="169" y="93"/>
                      <a:pt x="169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0" y="92"/>
                    </a:moveTo>
                    <a:cubicBezTo>
                      <a:pt x="170" y="92"/>
                      <a:pt x="170" y="92"/>
                      <a:pt x="170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4"/>
                      <a:pt x="96" y="108"/>
                      <a:pt x="81" y="112"/>
                    </a:cubicBezTo>
                    <a:cubicBezTo>
                      <a:pt x="67" y="116"/>
                      <a:pt x="52" y="120"/>
                      <a:pt x="37" y="123"/>
                    </a:cubicBezTo>
                    <a:cubicBezTo>
                      <a:pt x="37" y="123"/>
                      <a:pt x="36" y="123"/>
                      <a:pt x="36" y="123"/>
                    </a:cubicBezTo>
                    <a:cubicBezTo>
                      <a:pt x="35" y="123"/>
                      <a:pt x="35" y="123"/>
                      <a:pt x="35" y="123"/>
                    </a:cubicBezTo>
                    <a:cubicBezTo>
                      <a:pt x="36" y="123"/>
                      <a:pt x="37" y="123"/>
                      <a:pt x="37" y="123"/>
                    </a:cubicBezTo>
                    <a:cubicBezTo>
                      <a:pt x="41" y="122"/>
                      <a:pt x="44" y="120"/>
                      <a:pt x="48" y="119"/>
                    </a:cubicBezTo>
                    <a:cubicBezTo>
                      <a:pt x="55" y="117"/>
                      <a:pt x="63" y="115"/>
                      <a:pt x="71" y="113"/>
                    </a:cubicBezTo>
                    <a:cubicBezTo>
                      <a:pt x="86" y="109"/>
                      <a:pt x="100" y="105"/>
                      <a:pt x="115" y="102"/>
                    </a:cubicBezTo>
                    <a:cubicBezTo>
                      <a:pt x="131" y="98"/>
                      <a:pt x="146" y="95"/>
                      <a:pt x="161" y="91"/>
                    </a:cubicBezTo>
                    <a:cubicBezTo>
                      <a:pt x="164" y="90"/>
                      <a:pt x="167" y="88"/>
                      <a:pt x="171" y="87"/>
                    </a:cubicBezTo>
                    <a:cubicBezTo>
                      <a:pt x="171" y="87"/>
                      <a:pt x="171" y="87"/>
                      <a:pt x="171" y="87"/>
                    </a:cubicBezTo>
                    <a:cubicBezTo>
                      <a:pt x="173" y="86"/>
                      <a:pt x="175" y="86"/>
                      <a:pt x="176" y="85"/>
                    </a:cubicBezTo>
                    <a:cubicBezTo>
                      <a:pt x="174" y="88"/>
                      <a:pt x="172" y="90"/>
                      <a:pt x="170" y="92"/>
                    </a:cubicBezTo>
                    <a:close/>
                    <a:moveTo>
                      <a:pt x="107" y="102"/>
                    </a:moveTo>
                    <a:cubicBezTo>
                      <a:pt x="118" y="100"/>
                      <a:pt x="128" y="97"/>
                      <a:pt x="139" y="95"/>
                    </a:cubicBezTo>
                    <a:cubicBezTo>
                      <a:pt x="143" y="94"/>
                      <a:pt x="148" y="93"/>
                      <a:pt x="153" y="92"/>
                    </a:cubicBezTo>
                    <a:cubicBezTo>
                      <a:pt x="149" y="93"/>
                      <a:pt x="146" y="94"/>
                      <a:pt x="142" y="95"/>
                    </a:cubicBezTo>
                    <a:cubicBezTo>
                      <a:pt x="131" y="98"/>
                      <a:pt x="119" y="100"/>
                      <a:pt x="107" y="102"/>
                    </a:cubicBezTo>
                    <a:close/>
                    <a:moveTo>
                      <a:pt x="177" y="84"/>
                    </a:moveTo>
                    <a:cubicBezTo>
                      <a:pt x="177" y="84"/>
                      <a:pt x="177" y="84"/>
                      <a:pt x="177" y="84"/>
                    </a:cubicBezTo>
                    <a:cubicBezTo>
                      <a:pt x="176" y="85"/>
                      <a:pt x="174" y="85"/>
                      <a:pt x="173" y="86"/>
                    </a:cubicBezTo>
                    <a:cubicBezTo>
                      <a:pt x="172" y="86"/>
                      <a:pt x="172" y="86"/>
                      <a:pt x="172" y="86"/>
                    </a:cubicBezTo>
                    <a:cubicBezTo>
                      <a:pt x="164" y="88"/>
                      <a:pt x="157" y="91"/>
                      <a:pt x="149" y="92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4" y="105"/>
                      <a:pt x="85" y="107"/>
                      <a:pt x="75" y="110"/>
                    </a:cubicBezTo>
                    <a:cubicBezTo>
                      <a:pt x="65" y="113"/>
                      <a:pt x="55" y="115"/>
                      <a:pt x="45" y="117"/>
                    </a:cubicBezTo>
                    <a:cubicBezTo>
                      <a:pt x="41" y="118"/>
                      <a:pt x="36" y="119"/>
                      <a:pt x="31" y="120"/>
                    </a:cubicBezTo>
                    <a:cubicBezTo>
                      <a:pt x="30" y="120"/>
                      <a:pt x="23" y="122"/>
                      <a:pt x="28" y="120"/>
                    </a:cubicBezTo>
                    <a:cubicBezTo>
                      <a:pt x="30" y="119"/>
                      <a:pt x="32" y="118"/>
                      <a:pt x="35" y="118"/>
                    </a:cubicBezTo>
                    <a:cubicBezTo>
                      <a:pt x="45" y="115"/>
                      <a:pt x="55" y="112"/>
                      <a:pt x="65" y="109"/>
                    </a:cubicBezTo>
                    <a:cubicBezTo>
                      <a:pt x="85" y="104"/>
                      <a:pt x="105" y="99"/>
                      <a:pt x="125" y="95"/>
                    </a:cubicBezTo>
                    <a:cubicBezTo>
                      <a:pt x="136" y="92"/>
                      <a:pt x="146" y="90"/>
                      <a:pt x="156" y="87"/>
                    </a:cubicBezTo>
                    <a:cubicBezTo>
                      <a:pt x="166" y="84"/>
                      <a:pt x="175" y="80"/>
                      <a:pt x="184" y="77"/>
                    </a:cubicBezTo>
                    <a:cubicBezTo>
                      <a:pt x="182" y="80"/>
                      <a:pt x="179" y="82"/>
                      <a:pt x="177" y="84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3"/>
                      <a:pt x="19" y="116"/>
                    </a:cubicBezTo>
                    <a:cubicBezTo>
                      <a:pt x="19" y="117"/>
                      <a:pt x="18" y="117"/>
                      <a:pt x="18" y="117"/>
                    </a:cubicBezTo>
                    <a:cubicBezTo>
                      <a:pt x="16" y="116"/>
                      <a:pt x="14" y="115"/>
                      <a:pt x="12" y="114"/>
                    </a:cubicBezTo>
                    <a:cubicBezTo>
                      <a:pt x="18" y="113"/>
                      <a:pt x="23" y="111"/>
                      <a:pt x="28" y="110"/>
                    </a:cubicBezTo>
                    <a:cubicBezTo>
                      <a:pt x="36" y="107"/>
                      <a:pt x="43" y="105"/>
                      <a:pt x="51" y="103"/>
                    </a:cubicBezTo>
                    <a:cubicBezTo>
                      <a:pt x="65" y="101"/>
                      <a:pt x="79" y="98"/>
                      <a:pt x="93" y="96"/>
                    </a:cubicBezTo>
                    <a:cubicBezTo>
                      <a:pt x="82" y="99"/>
                      <a:pt x="71" y="102"/>
                      <a:pt x="61" y="105"/>
                    </a:cubicBezTo>
                    <a:close/>
                    <a:moveTo>
                      <a:pt x="58" y="139"/>
                    </a:moveTo>
                    <a:cubicBezTo>
                      <a:pt x="68" y="144"/>
                      <a:pt x="78" y="149"/>
                      <a:pt x="88" y="154"/>
                    </a:cubicBezTo>
                    <a:cubicBezTo>
                      <a:pt x="93" y="157"/>
                      <a:pt x="100" y="159"/>
                      <a:pt x="104" y="163"/>
                    </a:cubicBezTo>
                    <a:cubicBezTo>
                      <a:pt x="104" y="164"/>
                      <a:pt x="104" y="164"/>
                      <a:pt x="104" y="165"/>
                    </a:cubicBezTo>
                    <a:cubicBezTo>
                      <a:pt x="98" y="163"/>
                      <a:pt x="92" y="159"/>
                      <a:pt x="87" y="157"/>
                    </a:cubicBezTo>
                    <a:cubicBezTo>
                      <a:pt x="77" y="152"/>
                      <a:pt x="67" y="147"/>
                      <a:pt x="57" y="142"/>
                    </a:cubicBezTo>
                    <a:cubicBezTo>
                      <a:pt x="51" y="139"/>
                      <a:pt x="44" y="136"/>
                      <a:pt x="38" y="133"/>
                    </a:cubicBezTo>
                    <a:cubicBezTo>
                      <a:pt x="29" y="128"/>
                      <a:pt x="20" y="122"/>
                      <a:pt x="10" y="118"/>
                    </a:cubicBezTo>
                    <a:cubicBezTo>
                      <a:pt x="10" y="118"/>
                      <a:pt x="10" y="118"/>
                      <a:pt x="10" y="118"/>
                    </a:cubicBezTo>
                    <a:cubicBezTo>
                      <a:pt x="10" y="117"/>
                      <a:pt x="11" y="117"/>
                      <a:pt x="11" y="116"/>
                    </a:cubicBezTo>
                    <a:cubicBezTo>
                      <a:pt x="26" y="124"/>
                      <a:pt x="42" y="131"/>
                      <a:pt x="58" y="139"/>
                    </a:cubicBezTo>
                    <a:close/>
                    <a:moveTo>
                      <a:pt x="198" y="61"/>
                    </a:moveTo>
                    <a:cubicBezTo>
                      <a:pt x="198" y="62"/>
                      <a:pt x="198" y="62"/>
                      <a:pt x="197" y="62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7" y="74"/>
                      <a:pt x="122" y="77"/>
                      <a:pt x="107" y="80"/>
                    </a:cubicBezTo>
                    <a:cubicBezTo>
                      <a:pt x="92" y="84"/>
                      <a:pt x="76" y="88"/>
                      <a:pt x="61" y="92"/>
                    </a:cubicBezTo>
                    <a:cubicBezTo>
                      <a:pt x="54" y="94"/>
                      <a:pt x="47" y="96"/>
                      <a:pt x="40" y="98"/>
                    </a:cubicBezTo>
                    <a:cubicBezTo>
                      <a:pt x="37" y="99"/>
                      <a:pt x="34" y="100"/>
                      <a:pt x="32" y="101"/>
                    </a:cubicBezTo>
                    <a:cubicBezTo>
                      <a:pt x="41" y="97"/>
                      <a:pt x="51" y="94"/>
                      <a:pt x="61" y="91"/>
                    </a:cubicBezTo>
                    <a:cubicBezTo>
                      <a:pt x="75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6"/>
                      <a:pt x="178" y="64"/>
                      <a:pt x="192" y="61"/>
                    </a:cubicBezTo>
                    <a:cubicBezTo>
                      <a:pt x="195" y="60"/>
                      <a:pt x="199" y="59"/>
                      <a:pt x="202" y="57"/>
                    </a:cubicBezTo>
                    <a:cubicBezTo>
                      <a:pt x="201" y="59"/>
                      <a:pt x="199" y="60"/>
                      <a:pt x="198" y="61"/>
                    </a:cubicBezTo>
                    <a:close/>
                    <a:moveTo>
                      <a:pt x="190" y="70"/>
                    </a:moveTo>
                    <a:cubicBezTo>
                      <a:pt x="178" y="74"/>
                      <a:pt x="166" y="77"/>
                      <a:pt x="154" y="81"/>
                    </a:cubicBezTo>
                    <a:cubicBezTo>
                      <a:pt x="152" y="81"/>
                      <a:pt x="150" y="82"/>
                      <a:pt x="148" y="82"/>
                    </a:cubicBezTo>
                    <a:cubicBezTo>
                      <a:pt x="136" y="85"/>
                      <a:pt x="124" y="88"/>
                      <a:pt x="112" y="91"/>
                    </a:cubicBezTo>
                    <a:cubicBezTo>
                      <a:pt x="108" y="92"/>
                      <a:pt x="104" y="93"/>
                      <a:pt x="100" y="93"/>
                    </a:cubicBezTo>
                    <a:cubicBezTo>
                      <a:pt x="85" y="97"/>
                      <a:pt x="70" y="99"/>
                      <a:pt x="54" y="102"/>
                    </a:cubicBezTo>
                    <a:cubicBezTo>
                      <a:pt x="47" y="103"/>
                      <a:pt x="40" y="105"/>
                      <a:pt x="33" y="107"/>
                    </a:cubicBezTo>
                    <a:cubicBezTo>
                      <a:pt x="30" y="108"/>
                      <a:pt x="26" y="109"/>
                      <a:pt x="23" y="111"/>
                    </a:cubicBezTo>
                    <a:cubicBezTo>
                      <a:pt x="21" y="111"/>
                      <a:pt x="20" y="112"/>
                      <a:pt x="18" y="112"/>
                    </a:cubicBezTo>
                    <a:cubicBezTo>
                      <a:pt x="16" y="113"/>
                      <a:pt x="13" y="112"/>
                      <a:pt x="12" y="113"/>
                    </a:cubicBezTo>
                    <a:cubicBezTo>
                      <a:pt x="18" y="110"/>
                      <a:pt x="25" y="108"/>
                      <a:pt x="32" y="106"/>
                    </a:cubicBezTo>
                    <a:cubicBezTo>
                      <a:pt x="39" y="103"/>
                      <a:pt x="47" y="101"/>
                      <a:pt x="55" y="99"/>
                    </a:cubicBezTo>
                    <a:cubicBezTo>
                      <a:pt x="70" y="95"/>
                      <a:pt x="86" y="91"/>
                      <a:pt x="101" y="87"/>
                    </a:cubicBezTo>
                    <a:cubicBezTo>
                      <a:pt x="130" y="80"/>
                      <a:pt x="160" y="74"/>
                      <a:pt x="190" y="66"/>
                    </a:cubicBezTo>
                    <a:cubicBezTo>
                      <a:pt x="192" y="65"/>
                      <a:pt x="194" y="64"/>
                      <a:pt x="196" y="63"/>
                    </a:cubicBezTo>
                    <a:cubicBezTo>
                      <a:pt x="194" y="66"/>
                      <a:pt x="192" y="68"/>
                      <a:pt x="190" y="70"/>
                    </a:cubicBezTo>
                    <a:close/>
                    <a:moveTo>
                      <a:pt x="9" y="121"/>
                    </a:moveTo>
                    <a:cubicBezTo>
                      <a:pt x="9" y="121"/>
                      <a:pt x="9" y="121"/>
                      <a:pt x="9" y="121"/>
                    </a:cubicBezTo>
                    <a:cubicBezTo>
                      <a:pt x="19" y="124"/>
                      <a:pt x="28" y="130"/>
                      <a:pt x="37" y="135"/>
                    </a:cubicBezTo>
                    <a:cubicBezTo>
                      <a:pt x="44" y="139"/>
                      <a:pt x="50" y="141"/>
                      <a:pt x="57" y="145"/>
                    </a:cubicBezTo>
                    <a:cubicBezTo>
                      <a:pt x="67" y="149"/>
                      <a:pt x="76" y="154"/>
                      <a:pt x="86" y="159"/>
                    </a:cubicBezTo>
                    <a:cubicBezTo>
                      <a:pt x="92" y="162"/>
                      <a:pt x="97" y="165"/>
                      <a:pt x="103" y="167"/>
                    </a:cubicBezTo>
                    <a:cubicBezTo>
                      <a:pt x="103" y="168"/>
                      <a:pt x="102" y="169"/>
                      <a:pt x="102" y="170"/>
                    </a:cubicBezTo>
                    <a:cubicBezTo>
                      <a:pt x="86" y="162"/>
                      <a:pt x="69" y="155"/>
                      <a:pt x="53" y="147"/>
                    </a:cubicBezTo>
                    <a:cubicBezTo>
                      <a:pt x="38" y="140"/>
                      <a:pt x="22" y="133"/>
                      <a:pt x="8" y="124"/>
                    </a:cubicBezTo>
                    <a:cubicBezTo>
                      <a:pt x="8" y="123"/>
                      <a:pt x="9" y="122"/>
                      <a:pt x="9" y="121"/>
                    </a:cubicBezTo>
                    <a:close/>
                    <a:moveTo>
                      <a:pt x="106" y="167"/>
                    </a:moveTo>
                    <a:cubicBezTo>
                      <a:pt x="106" y="167"/>
                      <a:pt x="106" y="167"/>
                      <a:pt x="106" y="167"/>
                    </a:cubicBezTo>
                    <a:cubicBezTo>
                      <a:pt x="111" y="162"/>
                      <a:pt x="115" y="157"/>
                      <a:pt x="120" y="152"/>
                    </a:cubicBezTo>
                    <a:cubicBezTo>
                      <a:pt x="130" y="142"/>
                      <a:pt x="140" y="131"/>
                      <a:pt x="150" y="121"/>
                    </a:cubicBezTo>
                    <a:cubicBezTo>
                      <a:pt x="169" y="100"/>
                      <a:pt x="189" y="80"/>
                      <a:pt x="208" y="59"/>
                    </a:cubicBezTo>
                    <a:cubicBezTo>
                      <a:pt x="210" y="57"/>
                      <a:pt x="211" y="56"/>
                      <a:pt x="213" y="54"/>
                    </a:cubicBezTo>
                    <a:cubicBezTo>
                      <a:pt x="213" y="55"/>
                      <a:pt x="213" y="56"/>
                      <a:pt x="213" y="56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05" y="64"/>
                      <a:pt x="197" y="73"/>
                      <a:pt x="189" y="82"/>
                    </a:cubicBezTo>
                    <a:cubicBezTo>
                      <a:pt x="181" y="90"/>
                      <a:pt x="174" y="99"/>
                      <a:pt x="166" y="107"/>
                    </a:cubicBezTo>
                    <a:cubicBezTo>
                      <a:pt x="147" y="125"/>
                      <a:pt x="130" y="144"/>
                      <a:pt x="112" y="163"/>
                    </a:cubicBezTo>
                    <a:cubicBezTo>
                      <a:pt x="109" y="166"/>
                      <a:pt x="107" y="168"/>
                      <a:pt x="104" y="171"/>
                    </a:cubicBezTo>
                    <a:cubicBezTo>
                      <a:pt x="105" y="170"/>
                      <a:pt x="105" y="168"/>
                      <a:pt x="106" y="167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6" y="80"/>
                      <a:pt x="117" y="73"/>
                    </a:cubicBezTo>
                    <a:cubicBezTo>
                      <a:pt x="132" y="70"/>
                      <a:pt x="148" y="67"/>
                      <a:pt x="164" y="65"/>
                    </a:cubicBezTo>
                    <a:cubicBezTo>
                      <a:pt x="171" y="63"/>
                      <a:pt x="179" y="62"/>
                      <a:pt x="186" y="61"/>
                    </a:cubicBezTo>
                    <a:cubicBezTo>
                      <a:pt x="190" y="60"/>
                      <a:pt x="193" y="59"/>
                      <a:pt x="197" y="58"/>
                    </a:cubicBezTo>
                    <a:cubicBezTo>
                      <a:pt x="198" y="58"/>
                      <a:pt x="199" y="58"/>
                      <a:pt x="200" y="57"/>
                    </a:cubicBezTo>
                    <a:cubicBezTo>
                      <a:pt x="199" y="57"/>
                      <a:pt x="199" y="57"/>
                      <a:pt x="199" y="58"/>
                    </a:cubicBezTo>
                    <a:cubicBezTo>
                      <a:pt x="198" y="58"/>
                      <a:pt x="197" y="58"/>
                      <a:pt x="196" y="59"/>
                    </a:cubicBezTo>
                    <a:cubicBezTo>
                      <a:pt x="183" y="63"/>
                      <a:pt x="169" y="65"/>
                      <a:pt x="155" y="67"/>
                    </a:cubicBezTo>
                    <a:cubicBezTo>
                      <a:pt x="140" y="70"/>
                      <a:pt x="125" y="73"/>
                      <a:pt x="110" y="77"/>
                    </a:cubicBezTo>
                    <a:cubicBezTo>
                      <a:pt x="80" y="84"/>
                      <a:pt x="51" y="93"/>
                      <a:pt x="23" y="103"/>
                    </a:cubicBezTo>
                    <a:cubicBezTo>
                      <a:pt x="22" y="103"/>
                      <a:pt x="20" y="104"/>
                      <a:pt x="19" y="104"/>
                    </a:cubicBezTo>
                    <a:cubicBezTo>
                      <a:pt x="19" y="104"/>
                      <a:pt x="19" y="104"/>
                      <a:pt x="19" y="104"/>
                    </a:cubicBezTo>
                    <a:cubicBezTo>
                      <a:pt x="21" y="102"/>
                      <a:pt x="24" y="99"/>
                      <a:pt x="26" y="97"/>
                    </a:cubicBezTo>
                    <a:close/>
                    <a:moveTo>
                      <a:pt x="18" y="105"/>
                    </a:moveTo>
                    <a:cubicBezTo>
                      <a:pt x="48" y="97"/>
                      <a:pt x="77" y="88"/>
                      <a:pt x="107" y="81"/>
                    </a:cubicBezTo>
                    <a:cubicBezTo>
                      <a:pt x="122" y="77"/>
                      <a:pt x="138" y="75"/>
                      <a:pt x="153" y="72"/>
                    </a:cubicBezTo>
                    <a:cubicBezTo>
                      <a:pt x="160" y="70"/>
                      <a:pt x="168" y="69"/>
                      <a:pt x="175" y="67"/>
                    </a:cubicBezTo>
                    <a:cubicBezTo>
                      <a:pt x="182" y="66"/>
                      <a:pt x="190" y="65"/>
                      <a:pt x="196" y="63"/>
                    </a:cubicBezTo>
                    <a:cubicBezTo>
                      <a:pt x="168" y="72"/>
                      <a:pt x="137" y="77"/>
                      <a:pt x="108" y="85"/>
                    </a:cubicBezTo>
                    <a:cubicBezTo>
                      <a:pt x="93" y="88"/>
                      <a:pt x="78" y="92"/>
                      <a:pt x="62" y="96"/>
                    </a:cubicBezTo>
                    <a:cubicBezTo>
                      <a:pt x="48" y="100"/>
                      <a:pt x="33" y="103"/>
                      <a:pt x="20" y="109"/>
                    </a:cubicBezTo>
                    <a:cubicBezTo>
                      <a:pt x="17" y="110"/>
                      <a:pt x="15" y="111"/>
                      <a:pt x="13" y="112"/>
                    </a:cubicBezTo>
                    <a:cubicBezTo>
                      <a:pt x="14" y="110"/>
                      <a:pt x="16" y="108"/>
                      <a:pt x="18" y="105"/>
                    </a:cubicBezTo>
                    <a:close/>
                    <a:moveTo>
                      <a:pt x="104" y="177"/>
                    </a:moveTo>
                    <a:cubicBezTo>
                      <a:pt x="104" y="176"/>
                      <a:pt x="104" y="176"/>
                      <a:pt x="104" y="175"/>
                    </a:cubicBezTo>
                    <a:cubicBezTo>
                      <a:pt x="104" y="175"/>
                      <a:pt x="104" y="175"/>
                      <a:pt x="104" y="175"/>
                    </a:cubicBezTo>
                    <a:cubicBezTo>
                      <a:pt x="137" y="139"/>
                      <a:pt x="171" y="104"/>
                      <a:pt x="205" y="69"/>
                    </a:cubicBezTo>
                    <a:cubicBezTo>
                      <a:pt x="208" y="66"/>
                      <a:pt x="211" y="62"/>
                      <a:pt x="214" y="59"/>
                    </a:cubicBezTo>
                    <a:cubicBezTo>
                      <a:pt x="214" y="59"/>
                      <a:pt x="214" y="60"/>
                      <a:pt x="214" y="60"/>
                    </a:cubicBezTo>
                    <a:cubicBezTo>
                      <a:pt x="211" y="62"/>
                      <a:pt x="208" y="66"/>
                      <a:pt x="205" y="69"/>
                    </a:cubicBezTo>
                    <a:cubicBezTo>
                      <a:pt x="199" y="75"/>
                      <a:pt x="193" y="82"/>
                      <a:pt x="188" y="88"/>
                    </a:cubicBezTo>
                    <a:cubicBezTo>
                      <a:pt x="180" y="97"/>
                      <a:pt x="171" y="106"/>
                      <a:pt x="163" y="115"/>
                    </a:cubicBezTo>
                    <a:cubicBezTo>
                      <a:pt x="143" y="135"/>
                      <a:pt x="123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7"/>
                    </a:moveTo>
                    <a:cubicBezTo>
                      <a:pt x="6" y="121"/>
                      <a:pt x="5" y="125"/>
                      <a:pt x="5" y="129"/>
                    </a:cubicBezTo>
                    <a:cubicBezTo>
                      <a:pt x="5" y="125"/>
                      <a:pt x="6" y="120"/>
                      <a:pt x="8" y="117"/>
                    </a:cubicBezTo>
                    <a:close/>
                    <a:moveTo>
                      <a:pt x="27" y="145"/>
                    </a:moveTo>
                    <a:cubicBezTo>
                      <a:pt x="21" y="143"/>
                      <a:pt x="15" y="140"/>
                      <a:pt x="10" y="136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0" y="136"/>
                      <a:pt x="10" y="136"/>
                      <a:pt x="10" y="135"/>
                    </a:cubicBezTo>
                    <a:cubicBezTo>
                      <a:pt x="13" y="138"/>
                      <a:pt x="18" y="139"/>
                      <a:pt x="22" y="141"/>
                    </a:cubicBezTo>
                    <a:cubicBezTo>
                      <a:pt x="32" y="146"/>
                      <a:pt x="42" y="151"/>
                      <a:pt x="53" y="156"/>
                    </a:cubicBezTo>
                    <a:cubicBezTo>
                      <a:pt x="64" y="161"/>
                      <a:pt x="74" y="166"/>
                      <a:pt x="85" y="171"/>
                    </a:cubicBezTo>
                    <a:cubicBezTo>
                      <a:pt x="90" y="174"/>
                      <a:pt x="96" y="176"/>
                      <a:pt x="101" y="180"/>
                    </a:cubicBezTo>
                    <a:cubicBezTo>
                      <a:pt x="101" y="180"/>
                      <a:pt x="101" y="180"/>
                      <a:pt x="102" y="180"/>
                    </a:cubicBezTo>
                    <a:cubicBezTo>
                      <a:pt x="102" y="181"/>
                      <a:pt x="102" y="182"/>
                      <a:pt x="103" y="183"/>
                    </a:cubicBezTo>
                    <a:cubicBezTo>
                      <a:pt x="87" y="177"/>
                      <a:pt x="72" y="168"/>
                      <a:pt x="57" y="161"/>
                    </a:cubicBezTo>
                    <a:cubicBezTo>
                      <a:pt x="47" y="156"/>
                      <a:pt x="37" y="151"/>
                      <a:pt x="27" y="145"/>
                    </a:cubicBezTo>
                    <a:close/>
                    <a:moveTo>
                      <a:pt x="205" y="79"/>
                    </a:moveTo>
                    <a:cubicBezTo>
                      <a:pt x="195" y="89"/>
                      <a:pt x="185" y="100"/>
                      <a:pt x="175" y="111"/>
                    </a:cubicBezTo>
                    <a:cubicBezTo>
                      <a:pt x="155" y="132"/>
                      <a:pt x="134" y="154"/>
                      <a:pt x="114" y="175"/>
                    </a:cubicBezTo>
                    <a:cubicBezTo>
                      <a:pt x="111" y="178"/>
                      <a:pt x="109" y="180"/>
                      <a:pt x="106" y="183"/>
                    </a:cubicBezTo>
                    <a:cubicBezTo>
                      <a:pt x="105" y="182"/>
                      <a:pt x="105" y="181"/>
                      <a:pt x="104" y="180"/>
                    </a:cubicBezTo>
                    <a:cubicBezTo>
                      <a:pt x="104" y="180"/>
                      <a:pt x="104" y="180"/>
                      <a:pt x="104" y="179"/>
                    </a:cubicBezTo>
                    <a:cubicBezTo>
                      <a:pt x="112" y="171"/>
                      <a:pt x="120" y="164"/>
                      <a:pt x="127" y="156"/>
                    </a:cubicBezTo>
                    <a:cubicBezTo>
                      <a:pt x="139" y="144"/>
                      <a:pt x="150" y="132"/>
                      <a:pt x="161" y="120"/>
                    </a:cubicBezTo>
                    <a:cubicBezTo>
                      <a:pt x="179" y="101"/>
                      <a:pt x="196" y="81"/>
                      <a:pt x="215" y="62"/>
                    </a:cubicBezTo>
                    <a:cubicBezTo>
                      <a:pt x="215" y="62"/>
                      <a:pt x="215" y="62"/>
                      <a:pt x="215" y="62"/>
                    </a:cubicBezTo>
                    <a:cubicBezTo>
                      <a:pt x="216" y="63"/>
                      <a:pt x="217" y="64"/>
                      <a:pt x="218" y="64"/>
                    </a:cubicBezTo>
                    <a:cubicBezTo>
                      <a:pt x="217" y="65"/>
                      <a:pt x="215" y="67"/>
                      <a:pt x="214" y="68"/>
                    </a:cubicBezTo>
                    <a:cubicBezTo>
                      <a:pt x="211" y="72"/>
                      <a:pt x="208" y="75"/>
                      <a:pt x="205" y="7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7" name="Freeform 207"/>
              <p:cNvSpPr>
                <a:spLocks noEditPoints="1"/>
              </p:cNvSpPr>
              <p:nvPr/>
            </p:nvSpPr>
            <p:spPr bwMode="auto">
              <a:xfrm>
                <a:off x="2398381" y="1489141"/>
                <a:ext cx="519604" cy="648275"/>
              </a:xfrm>
              <a:custGeom>
                <a:avLst/>
                <a:gdLst>
                  <a:gd name="T0" fmla="*/ 72 w 268"/>
                  <a:gd name="T1" fmla="*/ 288 h 334"/>
                  <a:gd name="T2" fmla="*/ 76 w 268"/>
                  <a:gd name="T3" fmla="*/ 88 h 334"/>
                  <a:gd name="T4" fmla="*/ 97 w 268"/>
                  <a:gd name="T5" fmla="*/ 88 h 334"/>
                  <a:gd name="T6" fmla="*/ 67 w 268"/>
                  <a:gd name="T7" fmla="*/ 244 h 334"/>
                  <a:gd name="T8" fmla="*/ 5 w 268"/>
                  <a:gd name="T9" fmla="*/ 252 h 334"/>
                  <a:gd name="T10" fmla="*/ 57 w 268"/>
                  <a:gd name="T11" fmla="*/ 300 h 334"/>
                  <a:gd name="T12" fmla="*/ 21 w 268"/>
                  <a:gd name="T13" fmla="*/ 270 h 334"/>
                  <a:gd name="T14" fmla="*/ 67 w 268"/>
                  <a:gd name="T15" fmla="*/ 239 h 334"/>
                  <a:gd name="T16" fmla="*/ 65 w 268"/>
                  <a:gd name="T17" fmla="*/ 201 h 334"/>
                  <a:gd name="T18" fmla="*/ 55 w 268"/>
                  <a:gd name="T19" fmla="*/ 218 h 334"/>
                  <a:gd name="T20" fmla="*/ 62 w 268"/>
                  <a:gd name="T21" fmla="*/ 169 h 334"/>
                  <a:gd name="T22" fmla="*/ 47 w 268"/>
                  <a:gd name="T23" fmla="*/ 176 h 334"/>
                  <a:gd name="T24" fmla="*/ 48 w 268"/>
                  <a:gd name="T25" fmla="*/ 174 h 334"/>
                  <a:gd name="T26" fmla="*/ 65 w 268"/>
                  <a:gd name="T27" fmla="*/ 210 h 334"/>
                  <a:gd name="T28" fmla="*/ 56 w 268"/>
                  <a:gd name="T29" fmla="*/ 268 h 334"/>
                  <a:gd name="T30" fmla="*/ 5 w 268"/>
                  <a:gd name="T31" fmla="*/ 222 h 334"/>
                  <a:gd name="T32" fmla="*/ 61 w 268"/>
                  <a:gd name="T33" fmla="*/ 157 h 334"/>
                  <a:gd name="T34" fmla="*/ 103 w 268"/>
                  <a:gd name="T35" fmla="*/ 309 h 334"/>
                  <a:gd name="T36" fmla="*/ 137 w 268"/>
                  <a:gd name="T37" fmla="*/ 308 h 334"/>
                  <a:gd name="T38" fmla="*/ 102 w 268"/>
                  <a:gd name="T39" fmla="*/ 259 h 334"/>
                  <a:gd name="T40" fmla="*/ 175 w 268"/>
                  <a:gd name="T41" fmla="*/ 267 h 334"/>
                  <a:gd name="T42" fmla="*/ 172 w 268"/>
                  <a:gd name="T43" fmla="*/ 285 h 334"/>
                  <a:gd name="T44" fmla="*/ 174 w 268"/>
                  <a:gd name="T45" fmla="*/ 281 h 334"/>
                  <a:gd name="T46" fmla="*/ 113 w 268"/>
                  <a:gd name="T47" fmla="*/ 250 h 334"/>
                  <a:gd name="T48" fmla="*/ 134 w 268"/>
                  <a:gd name="T49" fmla="*/ 230 h 334"/>
                  <a:gd name="T50" fmla="*/ 95 w 268"/>
                  <a:gd name="T51" fmla="*/ 182 h 334"/>
                  <a:gd name="T52" fmla="*/ 136 w 268"/>
                  <a:gd name="T53" fmla="*/ 189 h 334"/>
                  <a:gd name="T54" fmla="*/ 120 w 268"/>
                  <a:gd name="T55" fmla="*/ 171 h 334"/>
                  <a:gd name="T56" fmla="*/ 161 w 268"/>
                  <a:gd name="T57" fmla="*/ 206 h 334"/>
                  <a:gd name="T58" fmla="*/ 160 w 268"/>
                  <a:gd name="T59" fmla="*/ 191 h 334"/>
                  <a:gd name="T60" fmla="*/ 98 w 268"/>
                  <a:gd name="T61" fmla="*/ 164 h 334"/>
                  <a:gd name="T62" fmla="*/ 108 w 268"/>
                  <a:gd name="T63" fmla="*/ 174 h 334"/>
                  <a:gd name="T64" fmla="*/ 170 w 268"/>
                  <a:gd name="T65" fmla="*/ 197 h 334"/>
                  <a:gd name="T66" fmla="*/ 114 w 268"/>
                  <a:gd name="T67" fmla="*/ 267 h 334"/>
                  <a:gd name="T68" fmla="*/ 118 w 268"/>
                  <a:gd name="T69" fmla="*/ 292 h 334"/>
                  <a:gd name="T70" fmla="*/ 120 w 268"/>
                  <a:gd name="T71" fmla="*/ 316 h 334"/>
                  <a:gd name="T72" fmla="*/ 75 w 268"/>
                  <a:gd name="T73" fmla="*/ 311 h 334"/>
                  <a:gd name="T74" fmla="*/ 12 w 268"/>
                  <a:gd name="T75" fmla="*/ 279 h 334"/>
                  <a:gd name="T76" fmla="*/ 61 w 268"/>
                  <a:gd name="T77" fmla="*/ 260 h 334"/>
                  <a:gd name="T78" fmla="*/ 171 w 268"/>
                  <a:gd name="T79" fmla="*/ 158 h 334"/>
                  <a:gd name="T80" fmla="*/ 238 w 268"/>
                  <a:gd name="T81" fmla="*/ 260 h 334"/>
                  <a:gd name="T82" fmla="*/ 204 w 268"/>
                  <a:gd name="T83" fmla="*/ 69 h 334"/>
                  <a:gd name="T84" fmla="*/ 146 w 268"/>
                  <a:gd name="T85" fmla="*/ 19 h 334"/>
                  <a:gd name="T86" fmla="*/ 166 w 268"/>
                  <a:gd name="T87" fmla="*/ 44 h 334"/>
                  <a:gd name="T88" fmla="*/ 129 w 268"/>
                  <a:gd name="T89" fmla="*/ 38 h 334"/>
                  <a:gd name="T90" fmla="*/ 230 w 268"/>
                  <a:gd name="T91" fmla="*/ 164 h 334"/>
                  <a:gd name="T92" fmla="*/ 254 w 268"/>
                  <a:gd name="T93" fmla="*/ 153 h 334"/>
                  <a:gd name="T94" fmla="*/ 227 w 268"/>
                  <a:gd name="T95" fmla="*/ 126 h 334"/>
                  <a:gd name="T96" fmla="*/ 246 w 268"/>
                  <a:gd name="T97" fmla="*/ 163 h 334"/>
                  <a:gd name="T98" fmla="*/ 236 w 268"/>
                  <a:gd name="T99" fmla="*/ 106 h 334"/>
                  <a:gd name="T100" fmla="*/ 229 w 268"/>
                  <a:gd name="T101" fmla="*/ 84 h 334"/>
                  <a:gd name="T102" fmla="*/ 245 w 268"/>
                  <a:gd name="T103" fmla="*/ 123 h 334"/>
                  <a:gd name="T104" fmla="*/ 242 w 268"/>
                  <a:gd name="T105" fmla="*/ 141 h 334"/>
                  <a:gd name="T106" fmla="*/ 231 w 268"/>
                  <a:gd name="T107" fmla="*/ 173 h 334"/>
                  <a:gd name="T108" fmla="*/ 245 w 268"/>
                  <a:gd name="T109" fmla="*/ 201 h 334"/>
                  <a:gd name="T110" fmla="*/ 248 w 268"/>
                  <a:gd name="T111" fmla="*/ 215 h 334"/>
                  <a:gd name="T112" fmla="*/ 232 w 268"/>
                  <a:gd name="T113" fmla="*/ 179 h 334"/>
                  <a:gd name="T114" fmla="*/ 246 w 268"/>
                  <a:gd name="T115" fmla="*/ 197 h 334"/>
                  <a:gd name="T116" fmla="*/ 237 w 268"/>
                  <a:gd name="T117" fmla="*/ 232 h 334"/>
                  <a:gd name="T118" fmla="*/ 236 w 268"/>
                  <a:gd name="T119" fmla="*/ 254 h 334"/>
                  <a:gd name="T120" fmla="*/ 120 w 268"/>
                  <a:gd name="T121" fmla="*/ 33 h 334"/>
                  <a:gd name="T122" fmla="*/ 257 w 268"/>
                  <a:gd name="T123" fmla="*/ 263 h 334"/>
                  <a:gd name="T124" fmla="*/ 219 w 268"/>
                  <a:gd name="T125" fmla="*/ 286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4">
                    <a:moveTo>
                      <a:pt x="4" y="204"/>
                    </a:moveTo>
                    <a:cubicBezTo>
                      <a:pt x="3" y="219"/>
                      <a:pt x="0" y="235"/>
                      <a:pt x="2" y="250"/>
                    </a:cubicBezTo>
                    <a:cubicBezTo>
                      <a:pt x="3" y="261"/>
                      <a:pt x="6" y="272"/>
                      <a:pt x="10" y="283"/>
                    </a:cubicBezTo>
                    <a:cubicBezTo>
                      <a:pt x="18" y="302"/>
                      <a:pt x="33" y="321"/>
                      <a:pt x="53" y="329"/>
                    </a:cubicBezTo>
                    <a:cubicBezTo>
                      <a:pt x="67" y="334"/>
                      <a:pt x="81" y="331"/>
                      <a:pt x="95" y="330"/>
                    </a:cubicBezTo>
                    <a:cubicBezTo>
                      <a:pt x="109" y="329"/>
                      <a:pt x="124" y="330"/>
                      <a:pt x="138" y="329"/>
                    </a:cubicBezTo>
                    <a:cubicBezTo>
                      <a:pt x="159" y="329"/>
                      <a:pt x="181" y="327"/>
                      <a:pt x="198" y="315"/>
                    </a:cubicBezTo>
                    <a:cubicBezTo>
                      <a:pt x="207" y="309"/>
                      <a:pt x="213" y="301"/>
                      <a:pt x="219" y="292"/>
                    </a:cubicBezTo>
                    <a:cubicBezTo>
                      <a:pt x="219" y="292"/>
                      <a:pt x="219" y="291"/>
                      <a:pt x="220" y="291"/>
                    </a:cubicBezTo>
                    <a:cubicBezTo>
                      <a:pt x="220" y="291"/>
                      <a:pt x="220" y="291"/>
                      <a:pt x="220" y="290"/>
                    </a:cubicBezTo>
                    <a:cubicBezTo>
                      <a:pt x="226" y="284"/>
                      <a:pt x="236" y="290"/>
                      <a:pt x="243" y="287"/>
                    </a:cubicBezTo>
                    <a:cubicBezTo>
                      <a:pt x="250" y="284"/>
                      <a:pt x="253" y="276"/>
                      <a:pt x="255" y="269"/>
                    </a:cubicBezTo>
                    <a:cubicBezTo>
                      <a:pt x="255" y="269"/>
                      <a:pt x="255" y="269"/>
                      <a:pt x="255" y="268"/>
                    </a:cubicBezTo>
                    <a:cubicBezTo>
                      <a:pt x="260" y="266"/>
                      <a:pt x="265" y="262"/>
                      <a:pt x="267" y="257"/>
                    </a:cubicBezTo>
                    <a:cubicBezTo>
                      <a:pt x="268" y="251"/>
                      <a:pt x="268" y="244"/>
                      <a:pt x="266" y="238"/>
                    </a:cubicBezTo>
                    <a:cubicBezTo>
                      <a:pt x="265" y="231"/>
                      <a:pt x="263" y="224"/>
                      <a:pt x="263" y="216"/>
                    </a:cubicBezTo>
                    <a:cubicBezTo>
                      <a:pt x="263" y="201"/>
                      <a:pt x="263" y="187"/>
                      <a:pt x="260" y="172"/>
                    </a:cubicBezTo>
                    <a:cubicBezTo>
                      <a:pt x="258" y="157"/>
                      <a:pt x="254" y="142"/>
                      <a:pt x="250" y="127"/>
                    </a:cubicBezTo>
                    <a:cubicBezTo>
                      <a:pt x="246" y="113"/>
                      <a:pt x="242" y="99"/>
                      <a:pt x="236" y="86"/>
                    </a:cubicBezTo>
                    <a:cubicBezTo>
                      <a:pt x="232" y="75"/>
                      <a:pt x="225" y="65"/>
                      <a:pt x="216" y="59"/>
                    </a:cubicBezTo>
                    <a:cubicBezTo>
                      <a:pt x="204" y="52"/>
                      <a:pt x="192" y="49"/>
                      <a:pt x="178" y="47"/>
                    </a:cubicBezTo>
                    <a:cubicBezTo>
                      <a:pt x="178" y="47"/>
                      <a:pt x="178" y="47"/>
                      <a:pt x="178" y="47"/>
                    </a:cubicBezTo>
                    <a:cubicBezTo>
                      <a:pt x="179" y="41"/>
                      <a:pt x="180" y="35"/>
                      <a:pt x="177" y="30"/>
                    </a:cubicBezTo>
                    <a:cubicBezTo>
                      <a:pt x="175" y="24"/>
                      <a:pt x="171" y="19"/>
                      <a:pt x="168" y="14"/>
                    </a:cubicBezTo>
                    <a:cubicBezTo>
                      <a:pt x="165" y="8"/>
                      <a:pt x="158" y="0"/>
                      <a:pt x="150" y="6"/>
                    </a:cubicBezTo>
                    <a:cubicBezTo>
                      <a:pt x="144" y="10"/>
                      <a:pt x="144" y="23"/>
                      <a:pt x="136" y="24"/>
                    </a:cubicBezTo>
                    <a:cubicBezTo>
                      <a:pt x="130" y="26"/>
                      <a:pt x="124" y="25"/>
                      <a:pt x="120" y="29"/>
                    </a:cubicBezTo>
                    <a:cubicBezTo>
                      <a:pt x="116" y="33"/>
                      <a:pt x="116" y="38"/>
                      <a:pt x="115" y="42"/>
                    </a:cubicBezTo>
                    <a:cubicBezTo>
                      <a:pt x="96" y="46"/>
                      <a:pt x="78" y="56"/>
                      <a:pt x="62" y="68"/>
                    </a:cubicBezTo>
                    <a:cubicBezTo>
                      <a:pt x="45" y="82"/>
                      <a:pt x="30" y="98"/>
                      <a:pt x="21" y="118"/>
                    </a:cubicBezTo>
                    <a:cubicBezTo>
                      <a:pt x="20" y="118"/>
                      <a:pt x="20" y="118"/>
                      <a:pt x="20" y="119"/>
                    </a:cubicBezTo>
                    <a:cubicBezTo>
                      <a:pt x="19" y="121"/>
                      <a:pt x="18" y="124"/>
                      <a:pt x="17" y="127"/>
                    </a:cubicBezTo>
                    <a:cubicBezTo>
                      <a:pt x="12" y="139"/>
                      <a:pt x="9" y="151"/>
                      <a:pt x="8" y="164"/>
                    </a:cubicBezTo>
                    <a:cubicBezTo>
                      <a:pt x="7" y="166"/>
                      <a:pt x="7" y="167"/>
                      <a:pt x="7" y="169"/>
                    </a:cubicBezTo>
                    <a:cubicBezTo>
                      <a:pt x="7" y="169"/>
                      <a:pt x="7" y="170"/>
                      <a:pt x="7" y="170"/>
                    </a:cubicBezTo>
                    <a:cubicBezTo>
                      <a:pt x="6" y="181"/>
                      <a:pt x="6" y="193"/>
                      <a:pt x="4" y="204"/>
                    </a:cubicBezTo>
                    <a:close/>
                    <a:moveTo>
                      <a:pt x="7" y="262"/>
                    </a:moveTo>
                    <a:cubicBezTo>
                      <a:pt x="11" y="265"/>
                      <a:pt x="17" y="267"/>
                      <a:pt x="22" y="269"/>
                    </a:cubicBezTo>
                    <a:cubicBezTo>
                      <a:pt x="27" y="272"/>
                      <a:pt x="32" y="273"/>
                      <a:pt x="38" y="275"/>
                    </a:cubicBezTo>
                    <a:cubicBezTo>
                      <a:pt x="44" y="276"/>
                      <a:pt x="51" y="278"/>
                      <a:pt x="57" y="280"/>
                    </a:cubicBezTo>
                    <a:cubicBezTo>
                      <a:pt x="62" y="282"/>
                      <a:pt x="66" y="284"/>
                      <a:pt x="71" y="285"/>
                    </a:cubicBezTo>
                    <a:cubicBezTo>
                      <a:pt x="72" y="286"/>
                      <a:pt x="72" y="287"/>
                      <a:pt x="72" y="288"/>
                    </a:cubicBezTo>
                    <a:cubicBezTo>
                      <a:pt x="68" y="286"/>
                      <a:pt x="63" y="285"/>
                      <a:pt x="59" y="283"/>
                    </a:cubicBezTo>
                    <a:cubicBezTo>
                      <a:pt x="53" y="281"/>
                      <a:pt x="47" y="279"/>
                      <a:pt x="41" y="277"/>
                    </a:cubicBezTo>
                    <a:cubicBezTo>
                      <a:pt x="35" y="274"/>
                      <a:pt x="29" y="272"/>
                      <a:pt x="23" y="270"/>
                    </a:cubicBezTo>
                    <a:cubicBezTo>
                      <a:pt x="18" y="268"/>
                      <a:pt x="12" y="265"/>
                      <a:pt x="7" y="263"/>
                    </a:cubicBezTo>
                    <a:cubicBezTo>
                      <a:pt x="7" y="263"/>
                      <a:pt x="7" y="263"/>
                      <a:pt x="7" y="264"/>
                    </a:cubicBezTo>
                    <a:cubicBezTo>
                      <a:pt x="7" y="263"/>
                      <a:pt x="7" y="263"/>
                      <a:pt x="7" y="262"/>
                    </a:cubicBezTo>
                    <a:close/>
                    <a:moveTo>
                      <a:pt x="7" y="264"/>
                    </a:moveTo>
                    <a:cubicBezTo>
                      <a:pt x="9" y="267"/>
                      <a:pt x="13" y="268"/>
                      <a:pt x="16" y="270"/>
                    </a:cubicBezTo>
                    <a:cubicBezTo>
                      <a:pt x="21" y="272"/>
                      <a:pt x="26" y="274"/>
                      <a:pt x="31" y="276"/>
                    </a:cubicBezTo>
                    <a:cubicBezTo>
                      <a:pt x="37" y="278"/>
                      <a:pt x="43" y="281"/>
                      <a:pt x="49" y="283"/>
                    </a:cubicBezTo>
                    <a:cubicBezTo>
                      <a:pt x="55" y="285"/>
                      <a:pt x="62" y="287"/>
                      <a:pt x="67" y="290"/>
                    </a:cubicBezTo>
                    <a:cubicBezTo>
                      <a:pt x="69" y="290"/>
                      <a:pt x="70" y="291"/>
                      <a:pt x="72" y="292"/>
                    </a:cubicBezTo>
                    <a:cubicBezTo>
                      <a:pt x="71" y="291"/>
                      <a:pt x="69" y="291"/>
                      <a:pt x="68" y="291"/>
                    </a:cubicBezTo>
                    <a:cubicBezTo>
                      <a:pt x="65" y="290"/>
                      <a:pt x="63" y="289"/>
                      <a:pt x="60" y="288"/>
                    </a:cubicBezTo>
                    <a:cubicBezTo>
                      <a:pt x="54" y="285"/>
                      <a:pt x="48" y="284"/>
                      <a:pt x="42" y="282"/>
                    </a:cubicBezTo>
                    <a:cubicBezTo>
                      <a:pt x="36" y="280"/>
                      <a:pt x="30" y="277"/>
                      <a:pt x="24" y="275"/>
                    </a:cubicBezTo>
                    <a:cubicBezTo>
                      <a:pt x="19" y="273"/>
                      <a:pt x="13" y="272"/>
                      <a:pt x="9" y="269"/>
                    </a:cubicBezTo>
                    <a:cubicBezTo>
                      <a:pt x="9" y="269"/>
                      <a:pt x="8" y="269"/>
                      <a:pt x="8" y="269"/>
                    </a:cubicBezTo>
                    <a:cubicBezTo>
                      <a:pt x="8" y="267"/>
                      <a:pt x="7" y="266"/>
                      <a:pt x="7" y="264"/>
                    </a:cubicBezTo>
                    <a:close/>
                    <a:moveTo>
                      <a:pt x="65" y="92"/>
                    </a:moveTo>
                    <a:cubicBezTo>
                      <a:pt x="64" y="92"/>
                      <a:pt x="64" y="92"/>
                      <a:pt x="64" y="93"/>
                    </a:cubicBezTo>
                    <a:cubicBezTo>
                      <a:pt x="61" y="93"/>
                      <a:pt x="59" y="94"/>
                      <a:pt x="57" y="95"/>
                    </a:cubicBezTo>
                    <a:cubicBezTo>
                      <a:pt x="59" y="94"/>
                      <a:pt x="62" y="93"/>
                      <a:pt x="64" y="92"/>
                    </a:cubicBezTo>
                    <a:cubicBezTo>
                      <a:pt x="64" y="92"/>
                      <a:pt x="65" y="92"/>
                      <a:pt x="65" y="92"/>
                    </a:cubicBezTo>
                    <a:close/>
                    <a:moveTo>
                      <a:pt x="67" y="91"/>
                    </a:moveTo>
                    <a:cubicBezTo>
                      <a:pt x="67" y="90"/>
                      <a:pt x="68" y="90"/>
                      <a:pt x="68" y="90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8" y="91"/>
                      <a:pt x="68" y="91"/>
                      <a:pt x="68" y="91"/>
                    </a:cubicBezTo>
                    <a:cubicBezTo>
                      <a:pt x="68" y="91"/>
                      <a:pt x="67" y="91"/>
                      <a:pt x="67" y="92"/>
                    </a:cubicBezTo>
                    <a:cubicBezTo>
                      <a:pt x="67" y="91"/>
                      <a:pt x="67" y="91"/>
                      <a:pt x="67" y="91"/>
                    </a:cubicBezTo>
                    <a:close/>
                    <a:moveTo>
                      <a:pt x="71" y="90"/>
                    </a:moveTo>
                    <a:cubicBezTo>
                      <a:pt x="71" y="90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90"/>
                    </a:cubicBezTo>
                    <a:cubicBezTo>
                      <a:pt x="71" y="90"/>
                      <a:pt x="72" y="90"/>
                      <a:pt x="72" y="90"/>
                    </a:cubicBezTo>
                    <a:cubicBezTo>
                      <a:pt x="71" y="90"/>
                      <a:pt x="71" y="90"/>
                      <a:pt x="71" y="90"/>
                    </a:cubicBezTo>
                    <a:cubicBezTo>
                      <a:pt x="71" y="90"/>
                      <a:pt x="71" y="90"/>
                      <a:pt x="71" y="90"/>
                    </a:cubicBezTo>
                    <a:close/>
                    <a:moveTo>
                      <a:pt x="74" y="90"/>
                    </a:moveTo>
                    <a:cubicBezTo>
                      <a:pt x="74" y="89"/>
                      <a:pt x="74" y="89"/>
                      <a:pt x="74" y="88"/>
                    </a:cubicBezTo>
                    <a:cubicBezTo>
                      <a:pt x="75" y="88"/>
                      <a:pt x="76" y="88"/>
                      <a:pt x="76" y="88"/>
                    </a:cubicBezTo>
                    <a:cubicBezTo>
                      <a:pt x="76" y="88"/>
                      <a:pt x="76" y="89"/>
                      <a:pt x="76" y="89"/>
                    </a:cubicBezTo>
                    <a:cubicBezTo>
                      <a:pt x="76" y="89"/>
                      <a:pt x="75" y="89"/>
                      <a:pt x="74" y="90"/>
                    </a:cubicBezTo>
                    <a:cubicBezTo>
                      <a:pt x="74" y="90"/>
                      <a:pt x="74" y="90"/>
                      <a:pt x="74" y="90"/>
                    </a:cubicBezTo>
                    <a:close/>
                    <a:moveTo>
                      <a:pt x="79" y="88"/>
                    </a:moveTo>
                    <a:cubicBezTo>
                      <a:pt x="80" y="88"/>
                      <a:pt x="80" y="87"/>
                      <a:pt x="81" y="87"/>
                    </a:cubicBezTo>
                    <a:cubicBezTo>
                      <a:pt x="81" y="88"/>
                      <a:pt x="81" y="88"/>
                      <a:pt x="81" y="89"/>
                    </a:cubicBezTo>
                    <a:cubicBezTo>
                      <a:pt x="80" y="89"/>
                      <a:pt x="80" y="89"/>
                      <a:pt x="79" y="89"/>
                    </a:cubicBezTo>
                    <a:cubicBezTo>
                      <a:pt x="79" y="88"/>
                      <a:pt x="79" y="88"/>
                      <a:pt x="79" y="88"/>
                    </a:cubicBezTo>
                    <a:close/>
                    <a:moveTo>
                      <a:pt x="85" y="87"/>
                    </a:moveTo>
                    <a:cubicBezTo>
                      <a:pt x="85" y="88"/>
                      <a:pt x="85" y="88"/>
                      <a:pt x="85" y="88"/>
                    </a:cubicBezTo>
                    <a:cubicBezTo>
                      <a:pt x="85" y="88"/>
                      <a:pt x="84" y="88"/>
                      <a:pt x="84" y="88"/>
                    </a:cubicBezTo>
                    <a:cubicBezTo>
                      <a:pt x="84" y="88"/>
                      <a:pt x="84" y="88"/>
                      <a:pt x="84" y="88"/>
                    </a:cubicBezTo>
                    <a:cubicBezTo>
                      <a:pt x="84" y="88"/>
                      <a:pt x="84" y="87"/>
                      <a:pt x="84" y="87"/>
                    </a:cubicBezTo>
                    <a:cubicBezTo>
                      <a:pt x="84" y="87"/>
                      <a:pt x="85" y="87"/>
                      <a:pt x="85" y="87"/>
                    </a:cubicBezTo>
                    <a:close/>
                    <a:moveTo>
                      <a:pt x="89" y="87"/>
                    </a:move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8"/>
                    </a:cubicBezTo>
                    <a:cubicBezTo>
                      <a:pt x="89" y="88"/>
                      <a:pt x="89" y="88"/>
                      <a:pt x="89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7"/>
                      <a:pt x="88" y="88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9" y="87"/>
                      <a:pt x="89" y="87"/>
                    </a:cubicBezTo>
                    <a:close/>
                    <a:moveTo>
                      <a:pt x="93" y="88"/>
                    </a:moveTo>
                    <a:cubicBezTo>
                      <a:pt x="93" y="88"/>
                      <a:pt x="93" y="88"/>
                      <a:pt x="93" y="88"/>
                    </a:cubicBezTo>
                    <a:cubicBezTo>
                      <a:pt x="93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3" y="88"/>
                      <a:pt x="93" y="88"/>
                    </a:cubicBezTo>
                    <a:close/>
                    <a:moveTo>
                      <a:pt x="97" y="88"/>
                    </a:moveTo>
                    <a:cubicBezTo>
                      <a:pt x="97" y="88"/>
                      <a:pt x="97" y="89"/>
                      <a:pt x="97" y="89"/>
                    </a:cubicBezTo>
                    <a:cubicBezTo>
                      <a:pt x="97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8"/>
                      <a:pt x="96" y="88"/>
                      <a:pt x="96" y="88"/>
                    </a:cubicBezTo>
                    <a:cubicBezTo>
                      <a:pt x="96" y="88"/>
                      <a:pt x="97" y="88"/>
                      <a:pt x="97" y="88"/>
                    </a:cubicBezTo>
                    <a:close/>
                    <a:moveTo>
                      <a:pt x="103" y="109"/>
                    </a:moveTo>
                    <a:cubicBezTo>
                      <a:pt x="103" y="110"/>
                      <a:pt x="102" y="116"/>
                      <a:pt x="100" y="113"/>
                    </a:cubicBezTo>
                    <a:cubicBezTo>
                      <a:pt x="97" y="110"/>
                      <a:pt x="98" y="105"/>
                      <a:pt x="99" y="101"/>
                    </a:cubicBezTo>
                    <a:cubicBezTo>
                      <a:pt x="99" y="99"/>
                      <a:pt x="100" y="96"/>
                      <a:pt x="100" y="94"/>
                    </a:cubicBezTo>
                    <a:cubicBezTo>
                      <a:pt x="101" y="96"/>
                      <a:pt x="102" y="99"/>
                      <a:pt x="102" y="101"/>
                    </a:cubicBezTo>
                    <a:cubicBezTo>
                      <a:pt x="103" y="104"/>
                      <a:pt x="103" y="107"/>
                      <a:pt x="103" y="109"/>
                    </a:cubicBezTo>
                    <a:close/>
                    <a:moveTo>
                      <a:pt x="94" y="103"/>
                    </a:moveTo>
                    <a:cubicBezTo>
                      <a:pt x="93" y="105"/>
                      <a:pt x="90" y="114"/>
                      <a:pt x="86" y="113"/>
                    </a:cubicBezTo>
                    <a:cubicBezTo>
                      <a:pt x="84" y="113"/>
                      <a:pt x="81" y="110"/>
                      <a:pt x="82" y="108"/>
                    </a:cubicBezTo>
                    <a:cubicBezTo>
                      <a:pt x="83" y="105"/>
                      <a:pt x="85" y="103"/>
                      <a:pt x="87" y="101"/>
                    </a:cubicBezTo>
                    <a:cubicBezTo>
                      <a:pt x="90" y="98"/>
                      <a:pt x="93" y="95"/>
                      <a:pt x="97" y="93"/>
                    </a:cubicBezTo>
                    <a:cubicBezTo>
                      <a:pt x="96" y="97"/>
                      <a:pt x="95" y="100"/>
                      <a:pt x="94" y="103"/>
                    </a:cubicBezTo>
                    <a:close/>
                    <a:moveTo>
                      <a:pt x="97" y="85"/>
                    </a:moveTo>
                    <a:cubicBezTo>
                      <a:pt x="97" y="85"/>
                      <a:pt x="97" y="85"/>
                      <a:pt x="98" y="85"/>
                    </a:cubicBezTo>
                    <a:cubicBezTo>
                      <a:pt x="99" y="85"/>
                      <a:pt x="100" y="85"/>
                      <a:pt x="100" y="86"/>
                    </a:cubicBezTo>
                    <a:cubicBezTo>
                      <a:pt x="99" y="85"/>
                      <a:pt x="98" y="85"/>
                      <a:pt x="97" y="85"/>
                    </a:cubicBezTo>
                    <a:close/>
                    <a:moveTo>
                      <a:pt x="108" y="91"/>
                    </a:moveTo>
                    <a:cubicBezTo>
                      <a:pt x="107" y="91"/>
                      <a:pt x="105" y="90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5" y="90"/>
                      <a:pt x="107" y="91"/>
                      <a:pt x="108" y="91"/>
                    </a:cubicBezTo>
                    <a:close/>
                    <a:moveTo>
                      <a:pt x="135" y="165"/>
                    </a:moveTo>
                    <a:cubicBezTo>
                      <a:pt x="135" y="165"/>
                      <a:pt x="135" y="166"/>
                      <a:pt x="135" y="166"/>
                    </a:cubicBezTo>
                    <a:cubicBezTo>
                      <a:pt x="135" y="166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4"/>
                    </a:cubicBezTo>
                    <a:cubicBezTo>
                      <a:pt x="134" y="164"/>
                      <a:pt x="135" y="164"/>
                      <a:pt x="135" y="165"/>
                    </a:cubicBezTo>
                    <a:close/>
                    <a:moveTo>
                      <a:pt x="7" y="212"/>
                    </a:moveTo>
                    <a:cubicBezTo>
                      <a:pt x="14" y="218"/>
                      <a:pt x="25" y="222"/>
                      <a:pt x="34" y="226"/>
                    </a:cubicBezTo>
                    <a:cubicBezTo>
                      <a:pt x="39" y="229"/>
                      <a:pt x="44" y="231"/>
                      <a:pt x="50" y="234"/>
                    </a:cubicBezTo>
                    <a:cubicBezTo>
                      <a:pt x="55" y="236"/>
                      <a:pt x="59" y="239"/>
                      <a:pt x="64" y="241"/>
                    </a:cubicBezTo>
                    <a:cubicBezTo>
                      <a:pt x="65" y="242"/>
                      <a:pt x="66" y="242"/>
                      <a:pt x="67" y="243"/>
                    </a:cubicBezTo>
                    <a:cubicBezTo>
                      <a:pt x="65" y="242"/>
                      <a:pt x="64" y="242"/>
                      <a:pt x="62" y="241"/>
                    </a:cubicBezTo>
                    <a:cubicBezTo>
                      <a:pt x="60" y="240"/>
                      <a:pt x="57" y="238"/>
                      <a:pt x="55" y="237"/>
                    </a:cubicBezTo>
                    <a:cubicBezTo>
                      <a:pt x="50" y="234"/>
                      <a:pt x="44" y="232"/>
                      <a:pt x="39" y="230"/>
                    </a:cubicBezTo>
                    <a:cubicBezTo>
                      <a:pt x="28" y="225"/>
                      <a:pt x="17" y="221"/>
                      <a:pt x="6" y="215"/>
                    </a:cubicBezTo>
                    <a:cubicBezTo>
                      <a:pt x="6" y="215"/>
                      <a:pt x="6" y="215"/>
                      <a:pt x="6" y="215"/>
                    </a:cubicBezTo>
                    <a:cubicBezTo>
                      <a:pt x="6" y="214"/>
                      <a:pt x="6" y="213"/>
                      <a:pt x="7" y="212"/>
                    </a:cubicBezTo>
                    <a:close/>
                    <a:moveTo>
                      <a:pt x="6" y="216"/>
                    </a:moveTo>
                    <a:cubicBezTo>
                      <a:pt x="6" y="216"/>
                      <a:pt x="6" y="216"/>
                      <a:pt x="6" y="216"/>
                    </a:cubicBezTo>
                    <a:cubicBezTo>
                      <a:pt x="16" y="222"/>
                      <a:pt x="28" y="226"/>
                      <a:pt x="38" y="231"/>
                    </a:cubicBezTo>
                    <a:cubicBezTo>
                      <a:pt x="44" y="233"/>
                      <a:pt x="49" y="235"/>
                      <a:pt x="54" y="238"/>
                    </a:cubicBezTo>
                    <a:cubicBezTo>
                      <a:pt x="59" y="240"/>
                      <a:pt x="63" y="242"/>
                      <a:pt x="67" y="244"/>
                    </a:cubicBezTo>
                    <a:cubicBezTo>
                      <a:pt x="67" y="244"/>
                      <a:pt x="67" y="245"/>
                      <a:pt x="67" y="245"/>
                    </a:cubicBezTo>
                    <a:cubicBezTo>
                      <a:pt x="58" y="241"/>
                      <a:pt x="48" y="236"/>
                      <a:pt x="38" y="232"/>
                    </a:cubicBezTo>
                    <a:cubicBezTo>
                      <a:pt x="27" y="229"/>
                      <a:pt x="16" y="225"/>
                      <a:pt x="6" y="221"/>
                    </a:cubicBezTo>
                    <a:cubicBezTo>
                      <a:pt x="6" y="221"/>
                      <a:pt x="6" y="221"/>
                      <a:pt x="6" y="221"/>
                    </a:cubicBezTo>
                    <a:cubicBezTo>
                      <a:pt x="6" y="219"/>
                      <a:pt x="6" y="218"/>
                      <a:pt x="6" y="216"/>
                    </a:cubicBezTo>
                    <a:close/>
                    <a:moveTo>
                      <a:pt x="5" y="226"/>
                    </a:moveTo>
                    <a:cubicBezTo>
                      <a:pt x="15" y="231"/>
                      <a:pt x="25" y="235"/>
                      <a:pt x="36" y="239"/>
                    </a:cubicBezTo>
                    <a:cubicBezTo>
                      <a:pt x="41" y="242"/>
                      <a:pt x="47" y="244"/>
                      <a:pt x="52" y="247"/>
                    </a:cubicBezTo>
                    <a:cubicBezTo>
                      <a:pt x="55" y="248"/>
                      <a:pt x="57" y="249"/>
                      <a:pt x="59" y="251"/>
                    </a:cubicBezTo>
                    <a:cubicBezTo>
                      <a:pt x="60" y="251"/>
                      <a:pt x="61" y="251"/>
                      <a:pt x="61" y="251"/>
                    </a:cubicBezTo>
                    <a:cubicBezTo>
                      <a:pt x="59" y="250"/>
                      <a:pt x="56" y="249"/>
                      <a:pt x="54" y="248"/>
                    </a:cubicBezTo>
                    <a:cubicBezTo>
                      <a:pt x="49" y="246"/>
                      <a:pt x="44" y="245"/>
                      <a:pt x="39" y="243"/>
                    </a:cubicBezTo>
                    <a:cubicBezTo>
                      <a:pt x="27" y="240"/>
                      <a:pt x="16" y="235"/>
                      <a:pt x="5" y="231"/>
                    </a:cubicBezTo>
                    <a:cubicBezTo>
                      <a:pt x="5" y="231"/>
                      <a:pt x="5" y="231"/>
                      <a:pt x="5" y="231"/>
                    </a:cubicBezTo>
                    <a:cubicBezTo>
                      <a:pt x="5" y="229"/>
                      <a:pt x="5" y="228"/>
                      <a:pt x="5" y="226"/>
                    </a:cubicBezTo>
                    <a:close/>
                    <a:moveTo>
                      <a:pt x="23" y="256"/>
                    </a:moveTo>
                    <a:cubicBezTo>
                      <a:pt x="34" y="260"/>
                      <a:pt x="46" y="263"/>
                      <a:pt x="56" y="268"/>
                    </a:cubicBezTo>
                    <a:cubicBezTo>
                      <a:pt x="58" y="270"/>
                      <a:pt x="61" y="272"/>
                      <a:pt x="64" y="273"/>
                    </a:cubicBezTo>
                    <a:cubicBezTo>
                      <a:pt x="66" y="273"/>
                      <a:pt x="68" y="274"/>
                      <a:pt x="69" y="275"/>
                    </a:cubicBezTo>
                    <a:cubicBezTo>
                      <a:pt x="68" y="274"/>
                      <a:pt x="67" y="274"/>
                      <a:pt x="66" y="274"/>
                    </a:cubicBezTo>
                    <a:cubicBezTo>
                      <a:pt x="59" y="271"/>
                      <a:pt x="52" y="268"/>
                      <a:pt x="46" y="266"/>
                    </a:cubicBezTo>
                    <a:cubicBezTo>
                      <a:pt x="42" y="265"/>
                      <a:pt x="39" y="264"/>
                      <a:pt x="36" y="263"/>
                    </a:cubicBezTo>
                    <a:cubicBezTo>
                      <a:pt x="25" y="259"/>
                      <a:pt x="15" y="255"/>
                      <a:pt x="5" y="251"/>
                    </a:cubicBezTo>
                    <a:cubicBezTo>
                      <a:pt x="5" y="250"/>
                      <a:pt x="5" y="249"/>
                      <a:pt x="5" y="248"/>
                    </a:cubicBezTo>
                    <a:cubicBezTo>
                      <a:pt x="10" y="252"/>
                      <a:pt x="17" y="254"/>
                      <a:pt x="23" y="256"/>
                    </a:cubicBezTo>
                    <a:close/>
                    <a:moveTo>
                      <a:pt x="8" y="250"/>
                    </a:moveTo>
                    <a:cubicBezTo>
                      <a:pt x="8" y="250"/>
                      <a:pt x="9" y="250"/>
                      <a:pt x="9" y="250"/>
                    </a:cubicBezTo>
                    <a:cubicBezTo>
                      <a:pt x="9" y="250"/>
                      <a:pt x="8" y="250"/>
                      <a:pt x="8" y="250"/>
                    </a:cubicBezTo>
                    <a:close/>
                    <a:moveTo>
                      <a:pt x="7" y="249"/>
                    </a:moveTo>
                    <a:cubicBezTo>
                      <a:pt x="7" y="249"/>
                      <a:pt x="8" y="249"/>
                      <a:pt x="8" y="249"/>
                    </a:cubicBezTo>
                    <a:cubicBezTo>
                      <a:pt x="8" y="249"/>
                      <a:pt x="7" y="249"/>
                      <a:pt x="7" y="249"/>
                    </a:cubicBezTo>
                    <a:close/>
                    <a:moveTo>
                      <a:pt x="5" y="252"/>
                    </a:moveTo>
                    <a:cubicBezTo>
                      <a:pt x="5" y="252"/>
                      <a:pt x="5" y="252"/>
                      <a:pt x="6" y="252"/>
                    </a:cubicBezTo>
                    <a:cubicBezTo>
                      <a:pt x="6" y="253"/>
                      <a:pt x="6" y="253"/>
                      <a:pt x="7" y="253"/>
                    </a:cubicBezTo>
                    <a:cubicBezTo>
                      <a:pt x="16" y="257"/>
                      <a:pt x="25" y="260"/>
                      <a:pt x="35" y="263"/>
                    </a:cubicBezTo>
                    <a:cubicBezTo>
                      <a:pt x="41" y="266"/>
                      <a:pt x="47" y="268"/>
                      <a:pt x="54" y="271"/>
                    </a:cubicBezTo>
                    <a:cubicBezTo>
                      <a:pt x="57" y="272"/>
                      <a:pt x="60" y="274"/>
                      <a:pt x="63" y="275"/>
                    </a:cubicBezTo>
                    <a:cubicBezTo>
                      <a:pt x="64" y="275"/>
                      <a:pt x="66" y="276"/>
                      <a:pt x="68" y="277"/>
                    </a:cubicBezTo>
                    <a:cubicBezTo>
                      <a:pt x="69" y="277"/>
                      <a:pt x="71" y="278"/>
                      <a:pt x="68" y="277"/>
                    </a:cubicBezTo>
                    <a:cubicBezTo>
                      <a:pt x="61" y="275"/>
                      <a:pt x="54" y="273"/>
                      <a:pt x="47" y="271"/>
                    </a:cubicBezTo>
                    <a:cubicBezTo>
                      <a:pt x="33" y="266"/>
                      <a:pt x="19" y="261"/>
                      <a:pt x="5" y="254"/>
                    </a:cubicBezTo>
                    <a:cubicBezTo>
                      <a:pt x="5" y="253"/>
                      <a:pt x="5" y="253"/>
                      <a:pt x="5" y="252"/>
                    </a:cubicBezTo>
                    <a:close/>
                    <a:moveTo>
                      <a:pt x="62" y="279"/>
                    </a:moveTo>
                    <a:cubicBezTo>
                      <a:pt x="65" y="281"/>
                      <a:pt x="68" y="282"/>
                      <a:pt x="71" y="284"/>
                    </a:cubicBezTo>
                    <a:cubicBezTo>
                      <a:pt x="69" y="283"/>
                      <a:pt x="65" y="283"/>
                      <a:pt x="63" y="282"/>
                    </a:cubicBezTo>
                    <a:cubicBezTo>
                      <a:pt x="60" y="281"/>
                      <a:pt x="58" y="280"/>
                      <a:pt x="55" y="279"/>
                    </a:cubicBezTo>
                    <a:cubicBezTo>
                      <a:pt x="50" y="277"/>
                      <a:pt x="44" y="276"/>
                      <a:pt x="38" y="274"/>
                    </a:cubicBezTo>
                    <a:cubicBezTo>
                      <a:pt x="32" y="273"/>
                      <a:pt x="26" y="270"/>
                      <a:pt x="21" y="268"/>
                    </a:cubicBezTo>
                    <a:cubicBezTo>
                      <a:pt x="16" y="266"/>
                      <a:pt x="11" y="264"/>
                      <a:pt x="6" y="262"/>
                    </a:cubicBezTo>
                    <a:cubicBezTo>
                      <a:pt x="6" y="260"/>
                      <a:pt x="6" y="259"/>
                      <a:pt x="6" y="258"/>
                    </a:cubicBezTo>
                    <a:cubicBezTo>
                      <a:pt x="6" y="258"/>
                      <a:pt x="7" y="258"/>
                      <a:pt x="7" y="258"/>
                    </a:cubicBezTo>
                    <a:cubicBezTo>
                      <a:pt x="7" y="259"/>
                      <a:pt x="7" y="259"/>
                      <a:pt x="9" y="259"/>
                    </a:cubicBezTo>
                    <a:cubicBezTo>
                      <a:pt x="18" y="264"/>
                      <a:pt x="28" y="267"/>
                      <a:pt x="37" y="270"/>
                    </a:cubicBezTo>
                    <a:cubicBezTo>
                      <a:pt x="46" y="273"/>
                      <a:pt x="54" y="276"/>
                      <a:pt x="62" y="279"/>
                    </a:cubicBezTo>
                    <a:close/>
                    <a:moveTo>
                      <a:pt x="67" y="281"/>
                    </a:moveTo>
                    <a:cubicBezTo>
                      <a:pt x="68" y="282"/>
                      <a:pt x="70" y="282"/>
                      <a:pt x="71" y="283"/>
                    </a:cubicBezTo>
                    <a:cubicBezTo>
                      <a:pt x="71" y="283"/>
                      <a:pt x="71" y="284"/>
                      <a:pt x="71" y="284"/>
                    </a:cubicBezTo>
                    <a:cubicBezTo>
                      <a:pt x="70" y="283"/>
                      <a:pt x="69" y="282"/>
                      <a:pt x="67" y="281"/>
                    </a:cubicBezTo>
                    <a:close/>
                    <a:moveTo>
                      <a:pt x="75" y="310"/>
                    </a:moveTo>
                    <a:cubicBezTo>
                      <a:pt x="72" y="308"/>
                      <a:pt x="69" y="308"/>
                      <a:pt x="66" y="307"/>
                    </a:cubicBezTo>
                    <a:cubicBezTo>
                      <a:pt x="60" y="305"/>
                      <a:pt x="54" y="303"/>
                      <a:pt x="48" y="301"/>
                    </a:cubicBezTo>
                    <a:cubicBezTo>
                      <a:pt x="41" y="298"/>
                      <a:pt x="35" y="296"/>
                      <a:pt x="28" y="294"/>
                    </a:cubicBezTo>
                    <a:cubicBezTo>
                      <a:pt x="25" y="293"/>
                      <a:pt x="19" y="293"/>
                      <a:pt x="17" y="289"/>
                    </a:cubicBezTo>
                    <a:cubicBezTo>
                      <a:pt x="17" y="289"/>
                      <a:pt x="16" y="288"/>
                      <a:pt x="16" y="287"/>
                    </a:cubicBezTo>
                    <a:cubicBezTo>
                      <a:pt x="16" y="287"/>
                      <a:pt x="17" y="288"/>
                      <a:pt x="18" y="288"/>
                    </a:cubicBezTo>
                    <a:cubicBezTo>
                      <a:pt x="19" y="289"/>
                      <a:pt x="21" y="290"/>
                      <a:pt x="23" y="290"/>
                    </a:cubicBezTo>
                    <a:cubicBezTo>
                      <a:pt x="25" y="292"/>
                      <a:pt x="27" y="293"/>
                      <a:pt x="30" y="294"/>
                    </a:cubicBezTo>
                    <a:cubicBezTo>
                      <a:pt x="35" y="296"/>
                      <a:pt x="41" y="298"/>
                      <a:pt x="46" y="300"/>
                    </a:cubicBezTo>
                    <a:cubicBezTo>
                      <a:pt x="52" y="301"/>
                      <a:pt x="57" y="303"/>
                      <a:pt x="63" y="305"/>
                    </a:cubicBezTo>
                    <a:cubicBezTo>
                      <a:pt x="67" y="306"/>
                      <a:pt x="70" y="308"/>
                      <a:pt x="74" y="308"/>
                    </a:cubicBezTo>
                    <a:cubicBezTo>
                      <a:pt x="74" y="308"/>
                      <a:pt x="74" y="308"/>
                      <a:pt x="74" y="308"/>
                    </a:cubicBezTo>
                    <a:cubicBezTo>
                      <a:pt x="75" y="309"/>
                      <a:pt x="75" y="309"/>
                      <a:pt x="75" y="310"/>
                    </a:cubicBezTo>
                    <a:close/>
                    <a:moveTo>
                      <a:pt x="70" y="305"/>
                    </a:moveTo>
                    <a:cubicBezTo>
                      <a:pt x="71" y="306"/>
                      <a:pt x="76" y="308"/>
                      <a:pt x="71" y="307"/>
                    </a:cubicBezTo>
                    <a:cubicBezTo>
                      <a:pt x="67" y="306"/>
                      <a:pt x="63" y="304"/>
                      <a:pt x="59" y="303"/>
                    </a:cubicBezTo>
                    <a:cubicBezTo>
                      <a:pt x="53" y="301"/>
                      <a:pt x="48" y="300"/>
                      <a:pt x="43" y="298"/>
                    </a:cubicBezTo>
                    <a:cubicBezTo>
                      <a:pt x="37" y="296"/>
                      <a:pt x="32" y="294"/>
                      <a:pt x="26" y="292"/>
                    </a:cubicBezTo>
                    <a:cubicBezTo>
                      <a:pt x="27" y="292"/>
                      <a:pt x="28" y="292"/>
                      <a:pt x="28" y="292"/>
                    </a:cubicBezTo>
                    <a:cubicBezTo>
                      <a:pt x="34" y="294"/>
                      <a:pt x="39" y="295"/>
                      <a:pt x="44" y="297"/>
                    </a:cubicBezTo>
                    <a:cubicBezTo>
                      <a:pt x="50" y="298"/>
                      <a:pt x="55" y="300"/>
                      <a:pt x="61" y="302"/>
                    </a:cubicBezTo>
                    <a:cubicBezTo>
                      <a:pt x="64" y="303"/>
                      <a:pt x="67" y="304"/>
                      <a:pt x="70" y="305"/>
                    </a:cubicBezTo>
                    <a:close/>
                    <a:moveTo>
                      <a:pt x="21" y="289"/>
                    </a:moveTo>
                    <a:cubicBezTo>
                      <a:pt x="30" y="292"/>
                      <a:pt x="40" y="294"/>
                      <a:pt x="49" y="297"/>
                    </a:cubicBezTo>
                    <a:cubicBezTo>
                      <a:pt x="51" y="298"/>
                      <a:pt x="54" y="299"/>
                      <a:pt x="57" y="300"/>
                    </a:cubicBezTo>
                    <a:cubicBezTo>
                      <a:pt x="53" y="298"/>
                      <a:pt x="49" y="297"/>
                      <a:pt x="46" y="296"/>
                    </a:cubicBezTo>
                    <a:cubicBezTo>
                      <a:pt x="41" y="295"/>
                      <a:pt x="35" y="294"/>
                      <a:pt x="30" y="292"/>
                    </a:cubicBezTo>
                    <a:cubicBezTo>
                      <a:pt x="27" y="291"/>
                      <a:pt x="24" y="290"/>
                      <a:pt x="21" y="289"/>
                    </a:cubicBezTo>
                    <a:close/>
                    <a:moveTo>
                      <a:pt x="67" y="304"/>
                    </a:moveTo>
                    <a:cubicBezTo>
                      <a:pt x="70" y="304"/>
                      <a:pt x="72" y="305"/>
                      <a:pt x="74" y="305"/>
                    </a:cubicBezTo>
                    <a:cubicBezTo>
                      <a:pt x="74" y="306"/>
                      <a:pt x="74" y="306"/>
                      <a:pt x="74" y="307"/>
                    </a:cubicBezTo>
                    <a:cubicBezTo>
                      <a:pt x="72" y="306"/>
                      <a:pt x="70" y="305"/>
                      <a:pt x="67" y="304"/>
                    </a:cubicBezTo>
                    <a:close/>
                    <a:moveTo>
                      <a:pt x="74" y="304"/>
                    </a:moveTo>
                    <a:cubicBezTo>
                      <a:pt x="62" y="299"/>
                      <a:pt x="50" y="295"/>
                      <a:pt x="38" y="291"/>
                    </a:cubicBezTo>
                    <a:cubicBezTo>
                      <a:pt x="39" y="291"/>
                      <a:pt x="40" y="291"/>
                      <a:pt x="41" y="292"/>
                    </a:cubicBezTo>
                    <a:cubicBezTo>
                      <a:pt x="47" y="293"/>
                      <a:pt x="52" y="295"/>
                      <a:pt x="58" y="296"/>
                    </a:cubicBezTo>
                    <a:cubicBezTo>
                      <a:pt x="63" y="298"/>
                      <a:pt x="68" y="300"/>
                      <a:pt x="74" y="302"/>
                    </a:cubicBezTo>
                    <a:cubicBezTo>
                      <a:pt x="74" y="302"/>
                      <a:pt x="74" y="303"/>
                      <a:pt x="74" y="304"/>
                    </a:cubicBezTo>
                    <a:close/>
                    <a:moveTo>
                      <a:pt x="73" y="300"/>
                    </a:moveTo>
                    <a:cubicBezTo>
                      <a:pt x="64" y="296"/>
                      <a:pt x="54" y="293"/>
                      <a:pt x="44" y="289"/>
                    </a:cubicBezTo>
                    <a:cubicBezTo>
                      <a:pt x="37" y="287"/>
                      <a:pt x="31" y="285"/>
                      <a:pt x="25" y="282"/>
                    </a:cubicBezTo>
                    <a:cubicBezTo>
                      <a:pt x="21" y="280"/>
                      <a:pt x="15" y="278"/>
                      <a:pt x="11" y="275"/>
                    </a:cubicBezTo>
                    <a:cubicBezTo>
                      <a:pt x="11" y="275"/>
                      <a:pt x="11" y="275"/>
                      <a:pt x="11" y="275"/>
                    </a:cubicBezTo>
                    <a:cubicBezTo>
                      <a:pt x="12" y="275"/>
                      <a:pt x="12" y="276"/>
                      <a:pt x="13" y="276"/>
                    </a:cubicBezTo>
                    <a:cubicBezTo>
                      <a:pt x="14" y="276"/>
                      <a:pt x="15" y="277"/>
                      <a:pt x="16" y="277"/>
                    </a:cubicBezTo>
                    <a:cubicBezTo>
                      <a:pt x="19" y="278"/>
                      <a:pt x="22" y="279"/>
                      <a:pt x="24" y="280"/>
                    </a:cubicBezTo>
                    <a:cubicBezTo>
                      <a:pt x="30" y="282"/>
                      <a:pt x="36" y="284"/>
                      <a:pt x="42" y="286"/>
                    </a:cubicBezTo>
                    <a:cubicBezTo>
                      <a:pt x="47" y="288"/>
                      <a:pt x="53" y="290"/>
                      <a:pt x="59" y="292"/>
                    </a:cubicBezTo>
                    <a:cubicBezTo>
                      <a:pt x="63" y="294"/>
                      <a:pt x="68" y="296"/>
                      <a:pt x="73" y="297"/>
                    </a:cubicBezTo>
                    <a:cubicBezTo>
                      <a:pt x="73" y="298"/>
                      <a:pt x="73" y="299"/>
                      <a:pt x="73" y="300"/>
                    </a:cubicBezTo>
                    <a:close/>
                    <a:moveTo>
                      <a:pt x="73" y="296"/>
                    </a:moveTo>
                    <a:cubicBezTo>
                      <a:pt x="63" y="291"/>
                      <a:pt x="52" y="287"/>
                      <a:pt x="42" y="283"/>
                    </a:cubicBezTo>
                    <a:cubicBezTo>
                      <a:pt x="35" y="281"/>
                      <a:pt x="29" y="279"/>
                      <a:pt x="22" y="276"/>
                    </a:cubicBezTo>
                    <a:cubicBezTo>
                      <a:pt x="19" y="274"/>
                      <a:pt x="15" y="273"/>
                      <a:pt x="11" y="271"/>
                    </a:cubicBezTo>
                    <a:cubicBezTo>
                      <a:pt x="15" y="273"/>
                      <a:pt x="20" y="274"/>
                      <a:pt x="24" y="276"/>
                    </a:cubicBezTo>
                    <a:cubicBezTo>
                      <a:pt x="29" y="278"/>
                      <a:pt x="35" y="280"/>
                      <a:pt x="40" y="282"/>
                    </a:cubicBezTo>
                    <a:cubicBezTo>
                      <a:pt x="47" y="284"/>
                      <a:pt x="53" y="286"/>
                      <a:pt x="60" y="288"/>
                    </a:cubicBezTo>
                    <a:cubicBezTo>
                      <a:pt x="64" y="290"/>
                      <a:pt x="68" y="292"/>
                      <a:pt x="72" y="293"/>
                    </a:cubicBezTo>
                    <a:cubicBezTo>
                      <a:pt x="73" y="294"/>
                      <a:pt x="73" y="295"/>
                      <a:pt x="73" y="296"/>
                    </a:cubicBezTo>
                    <a:close/>
                    <a:moveTo>
                      <a:pt x="72" y="291"/>
                    </a:moveTo>
                    <a:cubicBezTo>
                      <a:pt x="68" y="289"/>
                      <a:pt x="63" y="287"/>
                      <a:pt x="58" y="285"/>
                    </a:cubicBezTo>
                    <a:cubicBezTo>
                      <a:pt x="52" y="283"/>
                      <a:pt x="47" y="281"/>
                      <a:pt x="41" y="279"/>
                    </a:cubicBezTo>
                    <a:cubicBezTo>
                      <a:pt x="35" y="276"/>
                      <a:pt x="28" y="274"/>
                      <a:pt x="22" y="271"/>
                    </a:cubicBezTo>
                    <a:cubicBezTo>
                      <a:pt x="18" y="270"/>
                      <a:pt x="14" y="268"/>
                      <a:pt x="11" y="266"/>
                    </a:cubicBezTo>
                    <a:cubicBezTo>
                      <a:pt x="10" y="266"/>
                      <a:pt x="6" y="263"/>
                      <a:pt x="10" y="265"/>
                    </a:cubicBezTo>
                    <a:cubicBezTo>
                      <a:pt x="11" y="266"/>
                      <a:pt x="12" y="266"/>
                      <a:pt x="13" y="267"/>
                    </a:cubicBezTo>
                    <a:cubicBezTo>
                      <a:pt x="16" y="268"/>
                      <a:pt x="18" y="269"/>
                      <a:pt x="21" y="270"/>
                    </a:cubicBezTo>
                    <a:cubicBezTo>
                      <a:pt x="26" y="272"/>
                      <a:pt x="32" y="274"/>
                      <a:pt x="38" y="276"/>
                    </a:cubicBezTo>
                    <a:cubicBezTo>
                      <a:pt x="44" y="279"/>
                      <a:pt x="50" y="281"/>
                      <a:pt x="57" y="283"/>
                    </a:cubicBezTo>
                    <a:cubicBezTo>
                      <a:pt x="62" y="285"/>
                      <a:pt x="67" y="286"/>
                      <a:pt x="72" y="289"/>
                    </a:cubicBezTo>
                    <a:cubicBezTo>
                      <a:pt x="72" y="290"/>
                      <a:pt x="72" y="290"/>
                      <a:pt x="72" y="291"/>
                    </a:cubicBezTo>
                    <a:close/>
                    <a:moveTo>
                      <a:pt x="62" y="161"/>
                    </a:moveTo>
                    <a:cubicBezTo>
                      <a:pt x="62" y="162"/>
                      <a:pt x="62" y="162"/>
                      <a:pt x="62" y="162"/>
                    </a:cubicBezTo>
                    <a:cubicBezTo>
                      <a:pt x="60" y="162"/>
                      <a:pt x="59" y="162"/>
                      <a:pt x="58" y="161"/>
                    </a:cubicBezTo>
                    <a:cubicBezTo>
                      <a:pt x="59" y="161"/>
                      <a:pt x="60" y="161"/>
                      <a:pt x="62" y="161"/>
                    </a:cubicBezTo>
                    <a:close/>
                    <a:moveTo>
                      <a:pt x="68" y="249"/>
                    </a:moveTo>
                    <a:cubicBezTo>
                      <a:pt x="65" y="247"/>
                      <a:pt x="62" y="246"/>
                      <a:pt x="59" y="245"/>
                    </a:cubicBezTo>
                    <a:cubicBezTo>
                      <a:pt x="54" y="242"/>
                      <a:pt x="50" y="240"/>
                      <a:pt x="45" y="238"/>
                    </a:cubicBezTo>
                    <a:cubicBezTo>
                      <a:pt x="34" y="233"/>
                      <a:pt x="23" y="229"/>
                      <a:pt x="12" y="224"/>
                    </a:cubicBezTo>
                    <a:cubicBezTo>
                      <a:pt x="12" y="224"/>
                      <a:pt x="12" y="224"/>
                      <a:pt x="11" y="224"/>
                    </a:cubicBezTo>
                    <a:cubicBezTo>
                      <a:pt x="13" y="224"/>
                      <a:pt x="15" y="225"/>
                      <a:pt x="17" y="226"/>
                    </a:cubicBezTo>
                    <a:cubicBezTo>
                      <a:pt x="23" y="228"/>
                      <a:pt x="29" y="230"/>
                      <a:pt x="34" y="232"/>
                    </a:cubicBezTo>
                    <a:cubicBezTo>
                      <a:pt x="45" y="236"/>
                      <a:pt x="56" y="241"/>
                      <a:pt x="68" y="246"/>
                    </a:cubicBezTo>
                    <a:cubicBezTo>
                      <a:pt x="68" y="247"/>
                      <a:pt x="68" y="248"/>
                      <a:pt x="68" y="249"/>
                    </a:cubicBezTo>
                    <a:close/>
                    <a:moveTo>
                      <a:pt x="67" y="242"/>
                    </a:moveTo>
                    <a:cubicBezTo>
                      <a:pt x="59" y="237"/>
                      <a:pt x="50" y="233"/>
                      <a:pt x="41" y="229"/>
                    </a:cubicBezTo>
                    <a:cubicBezTo>
                      <a:pt x="30" y="224"/>
                      <a:pt x="19" y="220"/>
                      <a:pt x="9" y="213"/>
                    </a:cubicBezTo>
                    <a:cubicBezTo>
                      <a:pt x="6" y="210"/>
                      <a:pt x="12" y="214"/>
                      <a:pt x="12" y="214"/>
                    </a:cubicBezTo>
                    <a:cubicBezTo>
                      <a:pt x="14" y="215"/>
                      <a:pt x="15" y="216"/>
                      <a:pt x="17" y="216"/>
                    </a:cubicBezTo>
                    <a:cubicBezTo>
                      <a:pt x="19" y="218"/>
                      <a:pt x="22" y="219"/>
                      <a:pt x="24" y="220"/>
                    </a:cubicBezTo>
                    <a:cubicBezTo>
                      <a:pt x="30" y="223"/>
                      <a:pt x="35" y="225"/>
                      <a:pt x="40" y="227"/>
                    </a:cubicBezTo>
                    <a:cubicBezTo>
                      <a:pt x="45" y="230"/>
                      <a:pt x="51" y="232"/>
                      <a:pt x="56" y="234"/>
                    </a:cubicBezTo>
                    <a:cubicBezTo>
                      <a:pt x="60" y="236"/>
                      <a:pt x="63" y="239"/>
                      <a:pt x="67" y="240"/>
                    </a:cubicBezTo>
                    <a:cubicBezTo>
                      <a:pt x="67" y="241"/>
                      <a:pt x="67" y="242"/>
                      <a:pt x="67" y="242"/>
                    </a:cubicBezTo>
                    <a:close/>
                    <a:moveTo>
                      <a:pt x="59" y="235"/>
                    </a:moveTo>
                    <a:cubicBezTo>
                      <a:pt x="61" y="236"/>
                      <a:pt x="63" y="237"/>
                      <a:pt x="65" y="238"/>
                    </a:cubicBezTo>
                    <a:cubicBezTo>
                      <a:pt x="68" y="241"/>
                      <a:pt x="61" y="236"/>
                      <a:pt x="61" y="236"/>
                    </a:cubicBezTo>
                    <a:cubicBezTo>
                      <a:pt x="60" y="236"/>
                      <a:pt x="60" y="235"/>
                      <a:pt x="59" y="235"/>
                    </a:cubicBezTo>
                    <a:close/>
                    <a:moveTo>
                      <a:pt x="40" y="224"/>
                    </a:moveTo>
                    <a:cubicBezTo>
                      <a:pt x="34" y="221"/>
                      <a:pt x="28" y="218"/>
                      <a:pt x="23" y="215"/>
                    </a:cubicBezTo>
                    <a:cubicBezTo>
                      <a:pt x="19" y="212"/>
                      <a:pt x="13" y="210"/>
                      <a:pt x="10" y="207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1" y="208"/>
                      <a:pt x="13" y="209"/>
                      <a:pt x="14" y="210"/>
                    </a:cubicBezTo>
                    <a:cubicBezTo>
                      <a:pt x="16" y="211"/>
                      <a:pt x="19" y="212"/>
                      <a:pt x="22" y="214"/>
                    </a:cubicBezTo>
                    <a:cubicBezTo>
                      <a:pt x="27" y="216"/>
                      <a:pt x="33" y="219"/>
                      <a:pt x="39" y="221"/>
                    </a:cubicBezTo>
                    <a:cubicBezTo>
                      <a:pt x="49" y="226"/>
                      <a:pt x="57" y="231"/>
                      <a:pt x="67" y="236"/>
                    </a:cubicBezTo>
                    <a:cubicBezTo>
                      <a:pt x="67" y="236"/>
                      <a:pt x="67" y="237"/>
                      <a:pt x="67" y="237"/>
                    </a:cubicBezTo>
                    <a:cubicBezTo>
                      <a:pt x="67" y="238"/>
                      <a:pt x="67" y="238"/>
                      <a:pt x="67" y="239"/>
                    </a:cubicBezTo>
                    <a:cubicBezTo>
                      <a:pt x="63" y="236"/>
                      <a:pt x="59" y="234"/>
                      <a:pt x="55" y="233"/>
                    </a:cubicBezTo>
                    <a:cubicBezTo>
                      <a:pt x="50" y="230"/>
                      <a:pt x="45" y="227"/>
                      <a:pt x="40" y="224"/>
                    </a:cubicBezTo>
                    <a:close/>
                    <a:moveTo>
                      <a:pt x="8" y="205"/>
                    </a:moveTo>
                    <a:cubicBezTo>
                      <a:pt x="8" y="205"/>
                      <a:pt x="7" y="205"/>
                      <a:pt x="7" y="205"/>
                    </a:cubicBezTo>
                    <a:cubicBezTo>
                      <a:pt x="7" y="204"/>
                      <a:pt x="7" y="203"/>
                      <a:pt x="7" y="203"/>
                    </a:cubicBezTo>
                    <a:cubicBezTo>
                      <a:pt x="18" y="209"/>
                      <a:pt x="29" y="215"/>
                      <a:pt x="40" y="220"/>
                    </a:cubicBezTo>
                    <a:cubicBezTo>
                      <a:pt x="45" y="222"/>
                      <a:pt x="50" y="225"/>
                      <a:pt x="55" y="228"/>
                    </a:cubicBezTo>
                    <a:cubicBezTo>
                      <a:pt x="56" y="229"/>
                      <a:pt x="57" y="230"/>
                      <a:pt x="58" y="231"/>
                    </a:cubicBezTo>
                    <a:cubicBezTo>
                      <a:pt x="51" y="227"/>
                      <a:pt x="44" y="223"/>
                      <a:pt x="36" y="219"/>
                    </a:cubicBezTo>
                    <a:cubicBezTo>
                      <a:pt x="31" y="217"/>
                      <a:pt x="26" y="215"/>
                      <a:pt x="20" y="212"/>
                    </a:cubicBezTo>
                    <a:cubicBezTo>
                      <a:pt x="16" y="210"/>
                      <a:pt x="12" y="207"/>
                      <a:pt x="8" y="205"/>
                    </a:cubicBezTo>
                    <a:close/>
                    <a:moveTo>
                      <a:pt x="9" y="187"/>
                    </a:moveTo>
                    <a:cubicBezTo>
                      <a:pt x="13" y="190"/>
                      <a:pt x="17" y="192"/>
                      <a:pt x="21" y="194"/>
                    </a:cubicBezTo>
                    <a:cubicBezTo>
                      <a:pt x="26" y="196"/>
                      <a:pt x="31" y="199"/>
                      <a:pt x="36" y="201"/>
                    </a:cubicBezTo>
                    <a:cubicBezTo>
                      <a:pt x="46" y="206"/>
                      <a:pt x="55" y="211"/>
                      <a:pt x="64" y="218"/>
                    </a:cubicBezTo>
                    <a:cubicBezTo>
                      <a:pt x="67" y="220"/>
                      <a:pt x="63" y="218"/>
                      <a:pt x="63" y="217"/>
                    </a:cubicBezTo>
                    <a:cubicBezTo>
                      <a:pt x="62" y="217"/>
                      <a:pt x="61" y="216"/>
                      <a:pt x="60" y="215"/>
                    </a:cubicBezTo>
                    <a:cubicBezTo>
                      <a:pt x="57" y="214"/>
                      <a:pt x="55" y="213"/>
                      <a:pt x="53" y="211"/>
                    </a:cubicBezTo>
                    <a:cubicBezTo>
                      <a:pt x="48" y="209"/>
                      <a:pt x="42" y="206"/>
                      <a:pt x="37" y="204"/>
                    </a:cubicBezTo>
                    <a:cubicBezTo>
                      <a:pt x="28" y="199"/>
                      <a:pt x="18" y="194"/>
                      <a:pt x="8" y="191"/>
                    </a:cubicBezTo>
                    <a:cubicBezTo>
                      <a:pt x="9" y="188"/>
                      <a:pt x="9" y="186"/>
                      <a:pt x="9" y="183"/>
                    </a:cubicBezTo>
                    <a:cubicBezTo>
                      <a:pt x="9" y="184"/>
                      <a:pt x="10" y="184"/>
                      <a:pt x="10" y="184"/>
                    </a:cubicBezTo>
                    <a:cubicBezTo>
                      <a:pt x="10" y="184"/>
                      <a:pt x="10" y="185"/>
                      <a:pt x="12" y="185"/>
                    </a:cubicBezTo>
                    <a:cubicBezTo>
                      <a:pt x="12" y="185"/>
                      <a:pt x="13" y="185"/>
                      <a:pt x="13" y="186"/>
                    </a:cubicBezTo>
                    <a:cubicBezTo>
                      <a:pt x="14" y="186"/>
                      <a:pt x="15" y="187"/>
                      <a:pt x="16" y="187"/>
                    </a:cubicBezTo>
                    <a:cubicBezTo>
                      <a:pt x="19" y="188"/>
                      <a:pt x="22" y="190"/>
                      <a:pt x="25" y="191"/>
                    </a:cubicBezTo>
                    <a:cubicBezTo>
                      <a:pt x="29" y="193"/>
                      <a:pt x="34" y="195"/>
                      <a:pt x="39" y="198"/>
                    </a:cubicBezTo>
                    <a:cubicBezTo>
                      <a:pt x="48" y="203"/>
                      <a:pt x="57" y="207"/>
                      <a:pt x="65" y="213"/>
                    </a:cubicBezTo>
                    <a:cubicBezTo>
                      <a:pt x="63" y="211"/>
                      <a:pt x="60" y="211"/>
                      <a:pt x="58" y="209"/>
                    </a:cubicBezTo>
                    <a:cubicBezTo>
                      <a:pt x="56" y="208"/>
                      <a:pt x="54" y="207"/>
                      <a:pt x="53" y="206"/>
                    </a:cubicBezTo>
                    <a:cubicBezTo>
                      <a:pt x="48" y="204"/>
                      <a:pt x="43" y="201"/>
                      <a:pt x="38" y="199"/>
                    </a:cubicBezTo>
                    <a:cubicBezTo>
                      <a:pt x="29" y="195"/>
                      <a:pt x="19" y="191"/>
                      <a:pt x="9" y="187"/>
                    </a:cubicBezTo>
                    <a:cubicBezTo>
                      <a:pt x="9" y="186"/>
                      <a:pt x="9" y="187"/>
                      <a:pt x="9" y="187"/>
                    </a:cubicBezTo>
                    <a:close/>
                    <a:moveTo>
                      <a:pt x="65" y="209"/>
                    </a:moveTo>
                    <a:cubicBezTo>
                      <a:pt x="56" y="204"/>
                      <a:pt x="48" y="198"/>
                      <a:pt x="38" y="193"/>
                    </a:cubicBezTo>
                    <a:cubicBezTo>
                      <a:pt x="30" y="190"/>
                      <a:pt x="22" y="187"/>
                      <a:pt x="15" y="182"/>
                    </a:cubicBezTo>
                    <a:cubicBezTo>
                      <a:pt x="15" y="182"/>
                      <a:pt x="15" y="182"/>
                      <a:pt x="15" y="182"/>
                    </a:cubicBezTo>
                    <a:cubicBezTo>
                      <a:pt x="18" y="183"/>
                      <a:pt x="20" y="185"/>
                      <a:pt x="23" y="186"/>
                    </a:cubicBezTo>
                    <a:cubicBezTo>
                      <a:pt x="28" y="188"/>
                      <a:pt x="33" y="190"/>
                      <a:pt x="38" y="193"/>
                    </a:cubicBezTo>
                    <a:cubicBezTo>
                      <a:pt x="47" y="197"/>
                      <a:pt x="56" y="202"/>
                      <a:pt x="65" y="206"/>
                    </a:cubicBezTo>
                    <a:cubicBezTo>
                      <a:pt x="65" y="207"/>
                      <a:pt x="65" y="208"/>
                      <a:pt x="65" y="209"/>
                    </a:cubicBezTo>
                    <a:close/>
                    <a:moveTo>
                      <a:pt x="65" y="201"/>
                    </a:moveTo>
                    <a:cubicBezTo>
                      <a:pt x="61" y="199"/>
                      <a:pt x="57" y="196"/>
                      <a:pt x="53" y="194"/>
                    </a:cubicBezTo>
                    <a:cubicBezTo>
                      <a:pt x="47" y="192"/>
                      <a:pt x="42" y="190"/>
                      <a:pt x="37" y="188"/>
                    </a:cubicBezTo>
                    <a:cubicBezTo>
                      <a:pt x="28" y="183"/>
                      <a:pt x="19" y="179"/>
                      <a:pt x="10" y="174"/>
                    </a:cubicBezTo>
                    <a:cubicBezTo>
                      <a:pt x="10" y="174"/>
                      <a:pt x="10" y="174"/>
                      <a:pt x="10" y="174"/>
                    </a:cubicBezTo>
                    <a:cubicBezTo>
                      <a:pt x="10" y="174"/>
                      <a:pt x="10" y="173"/>
                      <a:pt x="10" y="173"/>
                    </a:cubicBezTo>
                    <a:cubicBezTo>
                      <a:pt x="10" y="173"/>
                      <a:pt x="10" y="172"/>
                      <a:pt x="11" y="172"/>
                    </a:cubicBezTo>
                    <a:cubicBezTo>
                      <a:pt x="20" y="177"/>
                      <a:pt x="28" y="182"/>
                      <a:pt x="38" y="186"/>
                    </a:cubicBezTo>
                    <a:cubicBezTo>
                      <a:pt x="47" y="190"/>
                      <a:pt x="56" y="194"/>
                      <a:pt x="64" y="199"/>
                    </a:cubicBezTo>
                    <a:cubicBezTo>
                      <a:pt x="64" y="199"/>
                      <a:pt x="64" y="199"/>
                      <a:pt x="64" y="199"/>
                    </a:cubicBezTo>
                    <a:cubicBezTo>
                      <a:pt x="65" y="200"/>
                      <a:pt x="65" y="200"/>
                      <a:pt x="65" y="201"/>
                    </a:cubicBezTo>
                    <a:close/>
                    <a:moveTo>
                      <a:pt x="34" y="189"/>
                    </a:moveTo>
                    <a:cubicBezTo>
                      <a:pt x="43" y="193"/>
                      <a:pt x="53" y="197"/>
                      <a:pt x="61" y="203"/>
                    </a:cubicBezTo>
                    <a:cubicBezTo>
                      <a:pt x="63" y="204"/>
                      <a:pt x="68" y="207"/>
                      <a:pt x="61" y="204"/>
                    </a:cubicBezTo>
                    <a:cubicBezTo>
                      <a:pt x="59" y="202"/>
                      <a:pt x="56" y="201"/>
                      <a:pt x="53" y="200"/>
                    </a:cubicBezTo>
                    <a:cubicBezTo>
                      <a:pt x="48" y="197"/>
                      <a:pt x="43" y="195"/>
                      <a:pt x="38" y="192"/>
                    </a:cubicBezTo>
                    <a:cubicBezTo>
                      <a:pt x="29" y="188"/>
                      <a:pt x="19" y="184"/>
                      <a:pt x="10" y="179"/>
                    </a:cubicBezTo>
                    <a:cubicBezTo>
                      <a:pt x="9" y="178"/>
                      <a:pt x="9" y="178"/>
                      <a:pt x="9" y="179"/>
                    </a:cubicBezTo>
                    <a:cubicBezTo>
                      <a:pt x="9" y="177"/>
                      <a:pt x="9" y="176"/>
                      <a:pt x="10" y="175"/>
                    </a:cubicBezTo>
                    <a:cubicBezTo>
                      <a:pt x="16" y="181"/>
                      <a:pt x="26" y="185"/>
                      <a:pt x="34" y="189"/>
                    </a:cubicBezTo>
                    <a:close/>
                    <a:moveTo>
                      <a:pt x="61" y="207"/>
                    </a:moveTo>
                    <a:cubicBezTo>
                      <a:pt x="60" y="207"/>
                      <a:pt x="60" y="207"/>
                      <a:pt x="60" y="207"/>
                    </a:cubicBezTo>
                    <a:cubicBezTo>
                      <a:pt x="58" y="206"/>
                      <a:pt x="56" y="205"/>
                      <a:pt x="54" y="203"/>
                    </a:cubicBezTo>
                    <a:cubicBezTo>
                      <a:pt x="49" y="201"/>
                      <a:pt x="44" y="199"/>
                      <a:pt x="39" y="196"/>
                    </a:cubicBezTo>
                    <a:cubicBezTo>
                      <a:pt x="31" y="193"/>
                      <a:pt x="23" y="190"/>
                      <a:pt x="16" y="186"/>
                    </a:cubicBezTo>
                    <a:cubicBezTo>
                      <a:pt x="13" y="185"/>
                      <a:pt x="11" y="184"/>
                      <a:pt x="9" y="183"/>
                    </a:cubicBezTo>
                    <a:cubicBezTo>
                      <a:pt x="9" y="181"/>
                      <a:pt x="9" y="180"/>
                      <a:pt x="9" y="179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18" y="185"/>
                      <a:pt x="27" y="189"/>
                      <a:pt x="36" y="193"/>
                    </a:cubicBezTo>
                    <a:cubicBezTo>
                      <a:pt x="45" y="197"/>
                      <a:pt x="53" y="202"/>
                      <a:pt x="61" y="207"/>
                    </a:cubicBezTo>
                    <a:close/>
                    <a:moveTo>
                      <a:pt x="66" y="219"/>
                    </a:moveTo>
                    <a:cubicBezTo>
                      <a:pt x="66" y="220"/>
                      <a:pt x="66" y="221"/>
                      <a:pt x="66" y="222"/>
                    </a:cubicBezTo>
                    <a:cubicBezTo>
                      <a:pt x="57" y="217"/>
                      <a:pt x="49" y="211"/>
                      <a:pt x="39" y="207"/>
                    </a:cubicBezTo>
                    <a:cubicBezTo>
                      <a:pt x="29" y="202"/>
                      <a:pt x="19" y="198"/>
                      <a:pt x="10" y="192"/>
                    </a:cubicBezTo>
                    <a:cubicBezTo>
                      <a:pt x="14" y="195"/>
                      <a:pt x="21" y="197"/>
                      <a:pt x="26" y="199"/>
                    </a:cubicBezTo>
                    <a:cubicBezTo>
                      <a:pt x="30" y="201"/>
                      <a:pt x="35" y="204"/>
                      <a:pt x="40" y="206"/>
                    </a:cubicBezTo>
                    <a:cubicBezTo>
                      <a:pt x="49" y="210"/>
                      <a:pt x="57" y="215"/>
                      <a:pt x="66" y="219"/>
                    </a:cubicBezTo>
                    <a:close/>
                    <a:moveTo>
                      <a:pt x="66" y="226"/>
                    </a:moveTo>
                    <a:cubicBezTo>
                      <a:pt x="64" y="224"/>
                      <a:pt x="61" y="223"/>
                      <a:pt x="58" y="221"/>
                    </a:cubicBezTo>
                    <a:cubicBezTo>
                      <a:pt x="53" y="218"/>
                      <a:pt x="49" y="214"/>
                      <a:pt x="44" y="212"/>
                    </a:cubicBezTo>
                    <a:cubicBezTo>
                      <a:pt x="39" y="210"/>
                      <a:pt x="34" y="207"/>
                      <a:pt x="30" y="205"/>
                    </a:cubicBezTo>
                    <a:cubicBezTo>
                      <a:pt x="33" y="207"/>
                      <a:pt x="36" y="208"/>
                      <a:pt x="39" y="210"/>
                    </a:cubicBezTo>
                    <a:cubicBezTo>
                      <a:pt x="45" y="212"/>
                      <a:pt x="50" y="215"/>
                      <a:pt x="55" y="218"/>
                    </a:cubicBezTo>
                    <a:cubicBezTo>
                      <a:pt x="59" y="220"/>
                      <a:pt x="62" y="222"/>
                      <a:pt x="66" y="223"/>
                    </a:cubicBezTo>
                    <a:cubicBezTo>
                      <a:pt x="66" y="224"/>
                      <a:pt x="66" y="225"/>
                      <a:pt x="66" y="226"/>
                    </a:cubicBezTo>
                    <a:close/>
                    <a:moveTo>
                      <a:pt x="67" y="231"/>
                    </a:moveTo>
                    <a:cubicBezTo>
                      <a:pt x="64" y="228"/>
                      <a:pt x="60" y="227"/>
                      <a:pt x="57" y="225"/>
                    </a:cubicBezTo>
                    <a:cubicBezTo>
                      <a:pt x="52" y="222"/>
                      <a:pt x="47" y="219"/>
                      <a:pt x="42" y="216"/>
                    </a:cubicBezTo>
                    <a:cubicBezTo>
                      <a:pt x="33" y="212"/>
                      <a:pt x="25" y="208"/>
                      <a:pt x="16" y="204"/>
                    </a:cubicBezTo>
                    <a:cubicBezTo>
                      <a:pt x="19" y="205"/>
                      <a:pt x="21" y="206"/>
                      <a:pt x="23" y="207"/>
                    </a:cubicBezTo>
                    <a:cubicBezTo>
                      <a:pt x="28" y="210"/>
                      <a:pt x="34" y="212"/>
                      <a:pt x="39" y="214"/>
                    </a:cubicBezTo>
                    <a:cubicBezTo>
                      <a:pt x="48" y="219"/>
                      <a:pt x="57" y="224"/>
                      <a:pt x="66" y="228"/>
                    </a:cubicBezTo>
                    <a:cubicBezTo>
                      <a:pt x="66" y="229"/>
                      <a:pt x="67" y="230"/>
                      <a:pt x="67" y="231"/>
                    </a:cubicBezTo>
                    <a:close/>
                    <a:moveTo>
                      <a:pt x="66" y="232"/>
                    </a:moveTo>
                    <a:cubicBezTo>
                      <a:pt x="65" y="230"/>
                      <a:pt x="62" y="230"/>
                      <a:pt x="60" y="228"/>
                    </a:cubicBezTo>
                    <a:cubicBezTo>
                      <a:pt x="58" y="227"/>
                      <a:pt x="56" y="226"/>
                      <a:pt x="53" y="225"/>
                    </a:cubicBezTo>
                    <a:cubicBezTo>
                      <a:pt x="49" y="222"/>
                      <a:pt x="44" y="220"/>
                      <a:pt x="39" y="217"/>
                    </a:cubicBezTo>
                    <a:cubicBezTo>
                      <a:pt x="30" y="213"/>
                      <a:pt x="20" y="208"/>
                      <a:pt x="11" y="203"/>
                    </a:cubicBezTo>
                    <a:cubicBezTo>
                      <a:pt x="10" y="203"/>
                      <a:pt x="10" y="203"/>
                      <a:pt x="9" y="203"/>
                    </a:cubicBezTo>
                    <a:cubicBezTo>
                      <a:pt x="9" y="202"/>
                      <a:pt x="8" y="202"/>
                      <a:pt x="8" y="202"/>
                    </a:cubicBezTo>
                    <a:cubicBezTo>
                      <a:pt x="8" y="202"/>
                      <a:pt x="8" y="202"/>
                      <a:pt x="8" y="202"/>
                    </a:cubicBezTo>
                    <a:cubicBezTo>
                      <a:pt x="8" y="200"/>
                      <a:pt x="8" y="197"/>
                      <a:pt x="8" y="195"/>
                    </a:cubicBezTo>
                    <a:cubicBezTo>
                      <a:pt x="8" y="194"/>
                      <a:pt x="8" y="193"/>
                      <a:pt x="8" y="192"/>
                    </a:cubicBezTo>
                    <a:cubicBezTo>
                      <a:pt x="18" y="197"/>
                      <a:pt x="27" y="202"/>
                      <a:pt x="37" y="206"/>
                    </a:cubicBezTo>
                    <a:cubicBezTo>
                      <a:pt x="47" y="211"/>
                      <a:pt x="56" y="217"/>
                      <a:pt x="65" y="223"/>
                    </a:cubicBezTo>
                    <a:cubicBezTo>
                      <a:pt x="58" y="218"/>
                      <a:pt x="47" y="213"/>
                      <a:pt x="38" y="208"/>
                    </a:cubicBezTo>
                    <a:cubicBezTo>
                      <a:pt x="28" y="204"/>
                      <a:pt x="19" y="199"/>
                      <a:pt x="9" y="194"/>
                    </a:cubicBezTo>
                    <a:cubicBezTo>
                      <a:pt x="9" y="194"/>
                      <a:pt x="8" y="195"/>
                      <a:pt x="9" y="195"/>
                    </a:cubicBezTo>
                    <a:cubicBezTo>
                      <a:pt x="18" y="201"/>
                      <a:pt x="29" y="205"/>
                      <a:pt x="39" y="210"/>
                    </a:cubicBezTo>
                    <a:cubicBezTo>
                      <a:pt x="48" y="215"/>
                      <a:pt x="56" y="220"/>
                      <a:pt x="64" y="225"/>
                    </a:cubicBezTo>
                    <a:cubicBezTo>
                      <a:pt x="64" y="226"/>
                      <a:pt x="66" y="226"/>
                      <a:pt x="66" y="227"/>
                    </a:cubicBezTo>
                    <a:cubicBezTo>
                      <a:pt x="66" y="227"/>
                      <a:pt x="66" y="227"/>
                      <a:pt x="66" y="227"/>
                    </a:cubicBezTo>
                    <a:cubicBezTo>
                      <a:pt x="65" y="226"/>
                      <a:pt x="63" y="226"/>
                      <a:pt x="62" y="225"/>
                    </a:cubicBezTo>
                    <a:cubicBezTo>
                      <a:pt x="59" y="224"/>
                      <a:pt x="57" y="222"/>
                      <a:pt x="54" y="221"/>
                    </a:cubicBezTo>
                    <a:cubicBezTo>
                      <a:pt x="49" y="218"/>
                      <a:pt x="45" y="216"/>
                      <a:pt x="40" y="214"/>
                    </a:cubicBezTo>
                    <a:cubicBezTo>
                      <a:pt x="29" y="209"/>
                      <a:pt x="19" y="204"/>
                      <a:pt x="8" y="199"/>
                    </a:cubicBezTo>
                    <a:cubicBezTo>
                      <a:pt x="8" y="199"/>
                      <a:pt x="8" y="200"/>
                      <a:pt x="8" y="200"/>
                    </a:cubicBezTo>
                    <a:cubicBezTo>
                      <a:pt x="18" y="206"/>
                      <a:pt x="28" y="211"/>
                      <a:pt x="38" y="216"/>
                    </a:cubicBezTo>
                    <a:cubicBezTo>
                      <a:pt x="44" y="218"/>
                      <a:pt x="49" y="221"/>
                      <a:pt x="54" y="224"/>
                    </a:cubicBezTo>
                    <a:cubicBezTo>
                      <a:pt x="58" y="226"/>
                      <a:pt x="63" y="228"/>
                      <a:pt x="66" y="232"/>
                    </a:cubicBezTo>
                    <a:close/>
                    <a:moveTo>
                      <a:pt x="62" y="165"/>
                    </a:moveTo>
                    <a:cubicBezTo>
                      <a:pt x="60" y="164"/>
                      <a:pt x="59" y="163"/>
                      <a:pt x="59" y="162"/>
                    </a:cubicBezTo>
                    <a:cubicBezTo>
                      <a:pt x="59" y="163"/>
                      <a:pt x="60" y="163"/>
                      <a:pt x="62" y="163"/>
                    </a:cubicBezTo>
                    <a:cubicBezTo>
                      <a:pt x="62" y="164"/>
                      <a:pt x="62" y="164"/>
                      <a:pt x="62" y="165"/>
                    </a:cubicBezTo>
                    <a:close/>
                    <a:moveTo>
                      <a:pt x="62" y="169"/>
                    </a:moveTo>
                    <a:cubicBezTo>
                      <a:pt x="59" y="167"/>
                      <a:pt x="56" y="165"/>
                      <a:pt x="54" y="163"/>
                    </a:cubicBezTo>
                    <a:cubicBezTo>
                      <a:pt x="56" y="164"/>
                      <a:pt x="59" y="165"/>
                      <a:pt x="62" y="166"/>
                    </a:cubicBezTo>
                    <a:cubicBezTo>
                      <a:pt x="62" y="167"/>
                      <a:pt x="62" y="168"/>
                      <a:pt x="62" y="169"/>
                    </a:cubicBezTo>
                    <a:close/>
                    <a:moveTo>
                      <a:pt x="62" y="173"/>
                    </a:moveTo>
                    <a:cubicBezTo>
                      <a:pt x="58" y="170"/>
                      <a:pt x="53" y="167"/>
                      <a:pt x="49" y="164"/>
                    </a:cubicBezTo>
                    <a:cubicBezTo>
                      <a:pt x="52" y="166"/>
                      <a:pt x="57" y="169"/>
                      <a:pt x="62" y="171"/>
                    </a:cubicBezTo>
                    <a:cubicBezTo>
                      <a:pt x="62" y="171"/>
                      <a:pt x="62" y="172"/>
                      <a:pt x="62" y="173"/>
                    </a:cubicBezTo>
                    <a:close/>
                    <a:moveTo>
                      <a:pt x="62" y="178"/>
                    </a:moveTo>
                    <a:cubicBezTo>
                      <a:pt x="56" y="174"/>
                      <a:pt x="49" y="167"/>
                      <a:pt x="42" y="164"/>
                    </a:cubicBezTo>
                    <a:cubicBezTo>
                      <a:pt x="49" y="167"/>
                      <a:pt x="55" y="173"/>
                      <a:pt x="62" y="175"/>
                    </a:cubicBezTo>
                    <a:cubicBezTo>
                      <a:pt x="62" y="176"/>
                      <a:pt x="62" y="177"/>
                      <a:pt x="62" y="178"/>
                    </a:cubicBezTo>
                    <a:close/>
                    <a:moveTo>
                      <a:pt x="41" y="164"/>
                    </a:moveTo>
                    <a:cubicBezTo>
                      <a:pt x="45" y="166"/>
                      <a:pt x="49" y="169"/>
                      <a:pt x="53" y="172"/>
                    </a:cubicBezTo>
                    <a:cubicBezTo>
                      <a:pt x="48" y="169"/>
                      <a:pt x="43" y="166"/>
                      <a:pt x="38" y="164"/>
                    </a:cubicBezTo>
                    <a:cubicBezTo>
                      <a:pt x="39" y="164"/>
                      <a:pt x="39" y="164"/>
                      <a:pt x="40" y="163"/>
                    </a:cubicBezTo>
                    <a:cubicBezTo>
                      <a:pt x="40" y="164"/>
                      <a:pt x="40" y="164"/>
                      <a:pt x="41" y="164"/>
                    </a:cubicBezTo>
                    <a:close/>
                    <a:moveTo>
                      <a:pt x="62" y="179"/>
                    </a:moveTo>
                    <a:cubicBezTo>
                      <a:pt x="63" y="180"/>
                      <a:pt x="63" y="181"/>
                      <a:pt x="63" y="182"/>
                    </a:cubicBezTo>
                    <a:cubicBezTo>
                      <a:pt x="59" y="179"/>
                      <a:pt x="55" y="176"/>
                      <a:pt x="50" y="173"/>
                    </a:cubicBezTo>
                    <a:cubicBezTo>
                      <a:pt x="46" y="170"/>
                      <a:pt x="41" y="168"/>
                      <a:pt x="37" y="164"/>
                    </a:cubicBezTo>
                    <a:cubicBezTo>
                      <a:pt x="39" y="166"/>
                      <a:pt x="42" y="166"/>
                      <a:pt x="44" y="168"/>
                    </a:cubicBezTo>
                    <a:cubicBezTo>
                      <a:pt x="47" y="169"/>
                      <a:pt x="49" y="170"/>
                      <a:pt x="51" y="172"/>
                    </a:cubicBezTo>
                    <a:cubicBezTo>
                      <a:pt x="55" y="174"/>
                      <a:pt x="58" y="176"/>
                      <a:pt x="61" y="178"/>
                    </a:cubicBezTo>
                    <a:cubicBezTo>
                      <a:pt x="62" y="179"/>
                      <a:pt x="62" y="179"/>
                      <a:pt x="62" y="179"/>
                    </a:cubicBezTo>
                    <a:cubicBezTo>
                      <a:pt x="62" y="179"/>
                      <a:pt x="62" y="179"/>
                      <a:pt x="62" y="179"/>
                    </a:cubicBezTo>
                    <a:close/>
                    <a:moveTo>
                      <a:pt x="59" y="180"/>
                    </a:moveTo>
                    <a:cubicBezTo>
                      <a:pt x="54" y="177"/>
                      <a:pt x="50" y="174"/>
                      <a:pt x="45" y="172"/>
                    </a:cubicBezTo>
                    <a:cubicBezTo>
                      <a:pt x="41" y="169"/>
                      <a:pt x="36" y="167"/>
                      <a:pt x="32" y="164"/>
                    </a:cubicBezTo>
                    <a:cubicBezTo>
                      <a:pt x="33" y="164"/>
                      <a:pt x="34" y="164"/>
                      <a:pt x="36" y="164"/>
                    </a:cubicBezTo>
                    <a:cubicBezTo>
                      <a:pt x="40" y="168"/>
                      <a:pt x="45" y="171"/>
                      <a:pt x="50" y="174"/>
                    </a:cubicBezTo>
                    <a:cubicBezTo>
                      <a:pt x="53" y="176"/>
                      <a:pt x="56" y="178"/>
                      <a:pt x="59" y="180"/>
                    </a:cubicBezTo>
                    <a:cubicBezTo>
                      <a:pt x="59" y="180"/>
                      <a:pt x="59" y="180"/>
                      <a:pt x="59" y="180"/>
                    </a:cubicBezTo>
                    <a:close/>
                    <a:moveTo>
                      <a:pt x="47" y="176"/>
                    </a:moveTo>
                    <a:cubicBezTo>
                      <a:pt x="50" y="178"/>
                      <a:pt x="54" y="180"/>
                      <a:pt x="57" y="182"/>
                    </a:cubicBezTo>
                    <a:cubicBezTo>
                      <a:pt x="58" y="183"/>
                      <a:pt x="62" y="185"/>
                      <a:pt x="63" y="186"/>
                    </a:cubicBezTo>
                    <a:cubicBezTo>
                      <a:pt x="63" y="186"/>
                      <a:pt x="63" y="186"/>
                      <a:pt x="63" y="186"/>
                    </a:cubicBezTo>
                    <a:cubicBezTo>
                      <a:pt x="63" y="186"/>
                      <a:pt x="63" y="186"/>
                      <a:pt x="62" y="186"/>
                    </a:cubicBezTo>
                    <a:cubicBezTo>
                      <a:pt x="55" y="183"/>
                      <a:pt x="50" y="178"/>
                      <a:pt x="43" y="175"/>
                    </a:cubicBezTo>
                    <a:cubicBezTo>
                      <a:pt x="40" y="173"/>
                      <a:pt x="36" y="172"/>
                      <a:pt x="33" y="169"/>
                    </a:cubicBezTo>
                    <a:cubicBezTo>
                      <a:pt x="30" y="168"/>
                      <a:pt x="28" y="166"/>
                      <a:pt x="26" y="165"/>
                    </a:cubicBezTo>
                    <a:cubicBezTo>
                      <a:pt x="27" y="165"/>
                      <a:pt x="29" y="165"/>
                      <a:pt x="30" y="164"/>
                    </a:cubicBezTo>
                    <a:cubicBezTo>
                      <a:pt x="36" y="169"/>
                      <a:pt x="42" y="172"/>
                      <a:pt x="47" y="176"/>
                    </a:cubicBezTo>
                    <a:close/>
                    <a:moveTo>
                      <a:pt x="64" y="190"/>
                    </a:moveTo>
                    <a:cubicBezTo>
                      <a:pt x="51" y="181"/>
                      <a:pt x="38" y="174"/>
                      <a:pt x="26" y="166"/>
                    </a:cubicBezTo>
                    <a:cubicBezTo>
                      <a:pt x="33" y="170"/>
                      <a:pt x="39" y="173"/>
                      <a:pt x="46" y="177"/>
                    </a:cubicBezTo>
                    <a:cubicBezTo>
                      <a:pt x="51" y="180"/>
                      <a:pt x="57" y="184"/>
                      <a:pt x="63" y="187"/>
                    </a:cubicBezTo>
                    <a:cubicBezTo>
                      <a:pt x="63" y="188"/>
                      <a:pt x="63" y="189"/>
                      <a:pt x="64" y="190"/>
                    </a:cubicBezTo>
                    <a:close/>
                    <a:moveTo>
                      <a:pt x="61" y="189"/>
                    </a:moveTo>
                    <a:cubicBezTo>
                      <a:pt x="53" y="185"/>
                      <a:pt x="47" y="181"/>
                      <a:pt x="40" y="177"/>
                    </a:cubicBezTo>
                    <a:cubicBezTo>
                      <a:pt x="33" y="174"/>
                      <a:pt x="26" y="171"/>
                      <a:pt x="20" y="167"/>
                    </a:cubicBezTo>
                    <a:cubicBezTo>
                      <a:pt x="22" y="166"/>
                      <a:pt x="23" y="166"/>
                      <a:pt x="25" y="165"/>
                    </a:cubicBezTo>
                    <a:cubicBezTo>
                      <a:pt x="25" y="166"/>
                      <a:pt x="25" y="166"/>
                      <a:pt x="25" y="166"/>
                    </a:cubicBezTo>
                    <a:cubicBezTo>
                      <a:pt x="32" y="171"/>
                      <a:pt x="40" y="175"/>
                      <a:pt x="47" y="179"/>
                    </a:cubicBezTo>
                    <a:cubicBezTo>
                      <a:pt x="50" y="181"/>
                      <a:pt x="54" y="184"/>
                      <a:pt x="57" y="186"/>
                    </a:cubicBezTo>
                    <a:cubicBezTo>
                      <a:pt x="59" y="188"/>
                      <a:pt x="61" y="189"/>
                      <a:pt x="63" y="190"/>
                    </a:cubicBezTo>
                    <a:cubicBezTo>
                      <a:pt x="64" y="191"/>
                      <a:pt x="61" y="189"/>
                      <a:pt x="61" y="189"/>
                    </a:cubicBezTo>
                    <a:close/>
                    <a:moveTo>
                      <a:pt x="42" y="163"/>
                    </a:moveTo>
                    <a:cubicBezTo>
                      <a:pt x="43" y="163"/>
                      <a:pt x="45" y="163"/>
                      <a:pt x="46" y="163"/>
                    </a:cubicBezTo>
                    <a:cubicBezTo>
                      <a:pt x="49" y="165"/>
                      <a:pt x="51" y="166"/>
                      <a:pt x="53" y="168"/>
                    </a:cubicBezTo>
                    <a:cubicBezTo>
                      <a:pt x="56" y="170"/>
                      <a:pt x="59" y="173"/>
                      <a:pt x="62" y="174"/>
                    </a:cubicBezTo>
                    <a:cubicBezTo>
                      <a:pt x="62" y="174"/>
                      <a:pt x="62" y="174"/>
                      <a:pt x="62" y="174"/>
                    </a:cubicBezTo>
                    <a:cubicBezTo>
                      <a:pt x="55" y="171"/>
                      <a:pt x="49" y="166"/>
                      <a:pt x="42" y="163"/>
                    </a:cubicBezTo>
                    <a:close/>
                    <a:moveTo>
                      <a:pt x="48" y="162"/>
                    </a:moveTo>
                    <a:cubicBezTo>
                      <a:pt x="48" y="162"/>
                      <a:pt x="48" y="162"/>
                      <a:pt x="48" y="162"/>
                    </a:cubicBezTo>
                    <a:cubicBezTo>
                      <a:pt x="49" y="162"/>
                      <a:pt x="50" y="162"/>
                      <a:pt x="52" y="162"/>
                    </a:cubicBezTo>
                    <a:cubicBezTo>
                      <a:pt x="52" y="162"/>
                      <a:pt x="52" y="162"/>
                      <a:pt x="52" y="162"/>
                    </a:cubicBezTo>
                    <a:cubicBezTo>
                      <a:pt x="54" y="164"/>
                      <a:pt x="56" y="165"/>
                      <a:pt x="58" y="167"/>
                    </a:cubicBezTo>
                    <a:cubicBezTo>
                      <a:pt x="57" y="166"/>
                      <a:pt x="64" y="171"/>
                      <a:pt x="60" y="169"/>
                    </a:cubicBezTo>
                    <a:cubicBezTo>
                      <a:pt x="60" y="169"/>
                      <a:pt x="59" y="169"/>
                      <a:pt x="58" y="168"/>
                    </a:cubicBezTo>
                    <a:cubicBezTo>
                      <a:pt x="54" y="166"/>
                      <a:pt x="51" y="164"/>
                      <a:pt x="48" y="162"/>
                    </a:cubicBezTo>
                    <a:close/>
                    <a:moveTo>
                      <a:pt x="57" y="161"/>
                    </a:moveTo>
                    <a:cubicBezTo>
                      <a:pt x="57" y="161"/>
                      <a:pt x="57" y="162"/>
                      <a:pt x="57" y="162"/>
                    </a:cubicBezTo>
                    <a:cubicBezTo>
                      <a:pt x="58" y="163"/>
                      <a:pt x="59" y="164"/>
                      <a:pt x="60" y="164"/>
                    </a:cubicBezTo>
                    <a:cubicBezTo>
                      <a:pt x="60" y="165"/>
                      <a:pt x="61" y="165"/>
                      <a:pt x="62" y="166"/>
                    </a:cubicBezTo>
                    <a:cubicBezTo>
                      <a:pt x="62" y="166"/>
                      <a:pt x="62" y="166"/>
                      <a:pt x="62" y="166"/>
                    </a:cubicBezTo>
                    <a:cubicBezTo>
                      <a:pt x="61" y="166"/>
                      <a:pt x="61" y="165"/>
                      <a:pt x="60" y="165"/>
                    </a:cubicBezTo>
                    <a:cubicBezTo>
                      <a:pt x="58" y="164"/>
                      <a:pt x="55" y="163"/>
                      <a:pt x="53" y="162"/>
                    </a:cubicBezTo>
                    <a:cubicBezTo>
                      <a:pt x="54" y="162"/>
                      <a:pt x="56" y="161"/>
                      <a:pt x="57" y="161"/>
                    </a:cubicBezTo>
                    <a:close/>
                    <a:moveTo>
                      <a:pt x="63" y="186"/>
                    </a:moveTo>
                    <a:cubicBezTo>
                      <a:pt x="59" y="182"/>
                      <a:pt x="54" y="180"/>
                      <a:pt x="49" y="176"/>
                    </a:cubicBezTo>
                    <a:cubicBezTo>
                      <a:pt x="46" y="174"/>
                      <a:pt x="43" y="172"/>
                      <a:pt x="40" y="171"/>
                    </a:cubicBezTo>
                    <a:cubicBezTo>
                      <a:pt x="39" y="170"/>
                      <a:pt x="37" y="169"/>
                      <a:pt x="36" y="168"/>
                    </a:cubicBezTo>
                    <a:cubicBezTo>
                      <a:pt x="36" y="168"/>
                      <a:pt x="36" y="168"/>
                      <a:pt x="36" y="168"/>
                    </a:cubicBezTo>
                    <a:cubicBezTo>
                      <a:pt x="40" y="170"/>
                      <a:pt x="44" y="171"/>
                      <a:pt x="48" y="174"/>
                    </a:cubicBezTo>
                    <a:cubicBezTo>
                      <a:pt x="53" y="177"/>
                      <a:pt x="58" y="180"/>
                      <a:pt x="63" y="183"/>
                    </a:cubicBezTo>
                    <a:cubicBezTo>
                      <a:pt x="63" y="184"/>
                      <a:pt x="63" y="185"/>
                      <a:pt x="63" y="186"/>
                    </a:cubicBezTo>
                    <a:close/>
                    <a:moveTo>
                      <a:pt x="64" y="194"/>
                    </a:moveTo>
                    <a:cubicBezTo>
                      <a:pt x="57" y="190"/>
                      <a:pt x="49" y="187"/>
                      <a:pt x="41" y="183"/>
                    </a:cubicBezTo>
                    <a:cubicBezTo>
                      <a:pt x="33" y="178"/>
                      <a:pt x="24" y="174"/>
                      <a:pt x="15" y="170"/>
                    </a:cubicBezTo>
                    <a:cubicBezTo>
                      <a:pt x="15" y="169"/>
                      <a:pt x="14" y="170"/>
                      <a:pt x="15" y="170"/>
                    </a:cubicBezTo>
                    <a:cubicBezTo>
                      <a:pt x="24" y="175"/>
                      <a:pt x="32" y="179"/>
                      <a:pt x="41" y="183"/>
                    </a:cubicBezTo>
                    <a:cubicBezTo>
                      <a:pt x="49" y="187"/>
                      <a:pt x="57" y="191"/>
                      <a:pt x="64" y="195"/>
                    </a:cubicBezTo>
                    <a:cubicBezTo>
                      <a:pt x="64" y="196"/>
                      <a:pt x="64" y="197"/>
                      <a:pt x="64" y="198"/>
                    </a:cubicBezTo>
                    <a:cubicBezTo>
                      <a:pt x="56" y="193"/>
                      <a:pt x="47" y="189"/>
                      <a:pt x="38" y="185"/>
                    </a:cubicBezTo>
                    <a:cubicBezTo>
                      <a:pt x="29" y="181"/>
                      <a:pt x="20" y="176"/>
                      <a:pt x="11" y="172"/>
                    </a:cubicBezTo>
                    <a:cubicBezTo>
                      <a:pt x="12" y="171"/>
                      <a:pt x="12" y="171"/>
                      <a:pt x="12" y="171"/>
                    </a:cubicBezTo>
                    <a:cubicBezTo>
                      <a:pt x="29" y="180"/>
                      <a:pt x="47" y="187"/>
                      <a:pt x="63" y="197"/>
                    </a:cubicBezTo>
                    <a:cubicBezTo>
                      <a:pt x="64" y="197"/>
                      <a:pt x="64" y="196"/>
                      <a:pt x="64" y="196"/>
                    </a:cubicBezTo>
                    <a:cubicBezTo>
                      <a:pt x="47" y="187"/>
                      <a:pt x="30" y="179"/>
                      <a:pt x="13" y="170"/>
                    </a:cubicBezTo>
                    <a:cubicBezTo>
                      <a:pt x="14" y="169"/>
                      <a:pt x="16" y="169"/>
                      <a:pt x="17" y="168"/>
                    </a:cubicBezTo>
                    <a:cubicBezTo>
                      <a:pt x="19" y="169"/>
                      <a:pt x="20" y="170"/>
                      <a:pt x="22" y="171"/>
                    </a:cubicBezTo>
                    <a:cubicBezTo>
                      <a:pt x="24" y="172"/>
                      <a:pt x="26" y="173"/>
                      <a:pt x="28" y="174"/>
                    </a:cubicBezTo>
                    <a:cubicBezTo>
                      <a:pt x="32" y="176"/>
                      <a:pt x="35" y="178"/>
                      <a:pt x="39" y="180"/>
                    </a:cubicBezTo>
                    <a:cubicBezTo>
                      <a:pt x="47" y="185"/>
                      <a:pt x="55" y="189"/>
                      <a:pt x="63" y="193"/>
                    </a:cubicBezTo>
                    <a:cubicBezTo>
                      <a:pt x="64" y="193"/>
                      <a:pt x="64" y="193"/>
                      <a:pt x="64" y="192"/>
                    </a:cubicBezTo>
                    <a:cubicBezTo>
                      <a:pt x="55" y="188"/>
                      <a:pt x="47" y="184"/>
                      <a:pt x="39" y="179"/>
                    </a:cubicBezTo>
                    <a:cubicBezTo>
                      <a:pt x="35" y="177"/>
                      <a:pt x="31" y="175"/>
                      <a:pt x="27" y="173"/>
                    </a:cubicBezTo>
                    <a:cubicBezTo>
                      <a:pt x="24" y="171"/>
                      <a:pt x="21" y="169"/>
                      <a:pt x="18" y="167"/>
                    </a:cubicBezTo>
                    <a:cubicBezTo>
                      <a:pt x="19" y="167"/>
                      <a:pt x="19" y="167"/>
                      <a:pt x="19" y="167"/>
                    </a:cubicBezTo>
                    <a:cubicBezTo>
                      <a:pt x="19" y="167"/>
                      <a:pt x="20" y="167"/>
                      <a:pt x="20" y="167"/>
                    </a:cubicBezTo>
                    <a:cubicBezTo>
                      <a:pt x="26" y="172"/>
                      <a:pt x="35" y="175"/>
                      <a:pt x="42" y="179"/>
                    </a:cubicBezTo>
                    <a:cubicBezTo>
                      <a:pt x="49" y="183"/>
                      <a:pt x="56" y="188"/>
                      <a:pt x="64" y="191"/>
                    </a:cubicBezTo>
                    <a:cubicBezTo>
                      <a:pt x="64" y="192"/>
                      <a:pt x="64" y="193"/>
                      <a:pt x="64" y="194"/>
                    </a:cubicBezTo>
                    <a:close/>
                    <a:moveTo>
                      <a:pt x="65" y="205"/>
                    </a:moveTo>
                    <a:cubicBezTo>
                      <a:pt x="57" y="199"/>
                      <a:pt x="48" y="195"/>
                      <a:pt x="39" y="190"/>
                    </a:cubicBezTo>
                    <a:cubicBezTo>
                      <a:pt x="31" y="186"/>
                      <a:pt x="21" y="182"/>
                      <a:pt x="13" y="177"/>
                    </a:cubicBezTo>
                    <a:cubicBezTo>
                      <a:pt x="8" y="173"/>
                      <a:pt x="14" y="177"/>
                      <a:pt x="16" y="178"/>
                    </a:cubicBezTo>
                    <a:cubicBezTo>
                      <a:pt x="18" y="179"/>
                      <a:pt x="20" y="180"/>
                      <a:pt x="22" y="181"/>
                    </a:cubicBezTo>
                    <a:cubicBezTo>
                      <a:pt x="27" y="183"/>
                      <a:pt x="32" y="186"/>
                      <a:pt x="37" y="188"/>
                    </a:cubicBezTo>
                    <a:cubicBezTo>
                      <a:pt x="42" y="190"/>
                      <a:pt x="47" y="193"/>
                      <a:pt x="52" y="195"/>
                    </a:cubicBezTo>
                    <a:cubicBezTo>
                      <a:pt x="56" y="197"/>
                      <a:pt x="60" y="200"/>
                      <a:pt x="65" y="202"/>
                    </a:cubicBezTo>
                    <a:cubicBezTo>
                      <a:pt x="65" y="203"/>
                      <a:pt x="65" y="204"/>
                      <a:pt x="65" y="205"/>
                    </a:cubicBezTo>
                    <a:close/>
                    <a:moveTo>
                      <a:pt x="65" y="212"/>
                    </a:moveTo>
                    <a:cubicBezTo>
                      <a:pt x="55" y="205"/>
                      <a:pt x="44" y="200"/>
                      <a:pt x="33" y="194"/>
                    </a:cubicBezTo>
                    <a:cubicBezTo>
                      <a:pt x="34" y="195"/>
                      <a:pt x="36" y="196"/>
                      <a:pt x="37" y="196"/>
                    </a:cubicBezTo>
                    <a:cubicBezTo>
                      <a:pt x="47" y="201"/>
                      <a:pt x="56" y="206"/>
                      <a:pt x="65" y="210"/>
                    </a:cubicBezTo>
                    <a:cubicBezTo>
                      <a:pt x="65" y="211"/>
                      <a:pt x="65" y="212"/>
                      <a:pt x="65" y="212"/>
                    </a:cubicBezTo>
                    <a:close/>
                    <a:moveTo>
                      <a:pt x="66" y="218"/>
                    </a:moveTo>
                    <a:cubicBezTo>
                      <a:pt x="49" y="206"/>
                      <a:pt x="29" y="197"/>
                      <a:pt x="10" y="188"/>
                    </a:cubicBezTo>
                    <a:cubicBezTo>
                      <a:pt x="21" y="193"/>
                      <a:pt x="32" y="197"/>
                      <a:pt x="43" y="202"/>
                    </a:cubicBezTo>
                    <a:cubicBezTo>
                      <a:pt x="48" y="204"/>
                      <a:pt x="52" y="207"/>
                      <a:pt x="57" y="210"/>
                    </a:cubicBezTo>
                    <a:cubicBezTo>
                      <a:pt x="60" y="212"/>
                      <a:pt x="62" y="213"/>
                      <a:pt x="66" y="214"/>
                    </a:cubicBezTo>
                    <a:cubicBezTo>
                      <a:pt x="66" y="215"/>
                      <a:pt x="66" y="217"/>
                      <a:pt x="66" y="218"/>
                    </a:cubicBezTo>
                    <a:close/>
                    <a:moveTo>
                      <a:pt x="67" y="234"/>
                    </a:moveTo>
                    <a:cubicBezTo>
                      <a:pt x="63" y="232"/>
                      <a:pt x="59" y="230"/>
                      <a:pt x="55" y="228"/>
                    </a:cubicBezTo>
                    <a:cubicBezTo>
                      <a:pt x="50" y="224"/>
                      <a:pt x="45" y="222"/>
                      <a:pt x="40" y="219"/>
                    </a:cubicBezTo>
                    <a:cubicBezTo>
                      <a:pt x="34" y="217"/>
                      <a:pt x="29" y="214"/>
                      <a:pt x="24" y="211"/>
                    </a:cubicBezTo>
                    <a:cubicBezTo>
                      <a:pt x="22" y="210"/>
                      <a:pt x="21" y="209"/>
                      <a:pt x="19" y="208"/>
                    </a:cubicBezTo>
                    <a:cubicBezTo>
                      <a:pt x="27" y="212"/>
                      <a:pt x="34" y="216"/>
                      <a:pt x="42" y="220"/>
                    </a:cubicBezTo>
                    <a:cubicBezTo>
                      <a:pt x="47" y="222"/>
                      <a:pt x="52" y="225"/>
                      <a:pt x="57" y="227"/>
                    </a:cubicBezTo>
                    <a:cubicBezTo>
                      <a:pt x="60" y="229"/>
                      <a:pt x="63" y="231"/>
                      <a:pt x="67" y="232"/>
                    </a:cubicBezTo>
                    <a:cubicBezTo>
                      <a:pt x="67" y="233"/>
                      <a:pt x="67" y="234"/>
                      <a:pt x="67" y="234"/>
                    </a:cubicBezTo>
                    <a:close/>
                    <a:moveTo>
                      <a:pt x="68" y="254"/>
                    </a:moveTo>
                    <a:cubicBezTo>
                      <a:pt x="64" y="251"/>
                      <a:pt x="59" y="250"/>
                      <a:pt x="55" y="248"/>
                    </a:cubicBezTo>
                    <a:cubicBezTo>
                      <a:pt x="50" y="245"/>
                      <a:pt x="45" y="242"/>
                      <a:pt x="39" y="240"/>
                    </a:cubicBezTo>
                    <a:cubicBezTo>
                      <a:pt x="32" y="237"/>
                      <a:pt x="25" y="234"/>
                      <a:pt x="18" y="231"/>
                    </a:cubicBezTo>
                    <a:cubicBezTo>
                      <a:pt x="24" y="233"/>
                      <a:pt x="29" y="235"/>
                      <a:pt x="35" y="237"/>
                    </a:cubicBezTo>
                    <a:cubicBezTo>
                      <a:pt x="46" y="241"/>
                      <a:pt x="57" y="245"/>
                      <a:pt x="68" y="250"/>
                    </a:cubicBezTo>
                    <a:cubicBezTo>
                      <a:pt x="68" y="252"/>
                      <a:pt x="68" y="253"/>
                      <a:pt x="68" y="254"/>
                    </a:cubicBezTo>
                    <a:close/>
                    <a:moveTo>
                      <a:pt x="66" y="254"/>
                    </a:moveTo>
                    <a:cubicBezTo>
                      <a:pt x="70" y="256"/>
                      <a:pt x="64" y="253"/>
                      <a:pt x="63" y="252"/>
                    </a:cubicBezTo>
                    <a:cubicBezTo>
                      <a:pt x="64" y="253"/>
                      <a:pt x="65" y="253"/>
                      <a:pt x="66" y="254"/>
                    </a:cubicBezTo>
                    <a:close/>
                    <a:moveTo>
                      <a:pt x="71" y="277"/>
                    </a:moveTo>
                    <a:cubicBezTo>
                      <a:pt x="67" y="275"/>
                      <a:pt x="64" y="274"/>
                      <a:pt x="60" y="273"/>
                    </a:cubicBezTo>
                    <a:cubicBezTo>
                      <a:pt x="56" y="271"/>
                      <a:pt x="51" y="269"/>
                      <a:pt x="46" y="267"/>
                    </a:cubicBezTo>
                    <a:cubicBezTo>
                      <a:pt x="49" y="268"/>
                      <a:pt x="51" y="269"/>
                      <a:pt x="54" y="270"/>
                    </a:cubicBezTo>
                    <a:cubicBezTo>
                      <a:pt x="59" y="272"/>
                      <a:pt x="65" y="274"/>
                      <a:pt x="70" y="276"/>
                    </a:cubicBezTo>
                    <a:cubicBezTo>
                      <a:pt x="70" y="276"/>
                      <a:pt x="70" y="277"/>
                      <a:pt x="71" y="277"/>
                    </a:cubicBezTo>
                    <a:close/>
                    <a:moveTo>
                      <a:pt x="25" y="264"/>
                    </a:moveTo>
                    <a:cubicBezTo>
                      <a:pt x="28" y="265"/>
                      <a:pt x="32" y="266"/>
                      <a:pt x="35" y="267"/>
                    </a:cubicBezTo>
                    <a:cubicBezTo>
                      <a:pt x="41" y="269"/>
                      <a:pt x="48" y="271"/>
                      <a:pt x="54" y="273"/>
                    </a:cubicBezTo>
                    <a:cubicBezTo>
                      <a:pt x="60" y="275"/>
                      <a:pt x="65" y="277"/>
                      <a:pt x="71" y="279"/>
                    </a:cubicBezTo>
                    <a:cubicBezTo>
                      <a:pt x="71" y="280"/>
                      <a:pt x="71" y="281"/>
                      <a:pt x="71" y="282"/>
                    </a:cubicBezTo>
                    <a:cubicBezTo>
                      <a:pt x="57" y="274"/>
                      <a:pt x="40" y="270"/>
                      <a:pt x="25" y="264"/>
                    </a:cubicBezTo>
                    <a:close/>
                    <a:moveTo>
                      <a:pt x="52" y="265"/>
                    </a:moveTo>
                    <a:cubicBezTo>
                      <a:pt x="58" y="268"/>
                      <a:pt x="64" y="270"/>
                      <a:pt x="70" y="273"/>
                    </a:cubicBezTo>
                    <a:cubicBezTo>
                      <a:pt x="70" y="273"/>
                      <a:pt x="70" y="274"/>
                      <a:pt x="70" y="275"/>
                    </a:cubicBezTo>
                    <a:cubicBezTo>
                      <a:pt x="66" y="272"/>
                      <a:pt x="61" y="270"/>
                      <a:pt x="56" y="268"/>
                    </a:cubicBezTo>
                    <a:cubicBezTo>
                      <a:pt x="55" y="267"/>
                      <a:pt x="53" y="266"/>
                      <a:pt x="52" y="265"/>
                    </a:cubicBezTo>
                    <a:close/>
                    <a:moveTo>
                      <a:pt x="39" y="258"/>
                    </a:moveTo>
                    <a:cubicBezTo>
                      <a:pt x="33" y="255"/>
                      <a:pt x="26" y="253"/>
                      <a:pt x="20" y="250"/>
                    </a:cubicBezTo>
                    <a:cubicBezTo>
                      <a:pt x="15" y="248"/>
                      <a:pt x="10" y="245"/>
                      <a:pt x="5" y="243"/>
                    </a:cubicBezTo>
                    <a:cubicBezTo>
                      <a:pt x="15" y="247"/>
                      <a:pt x="27" y="251"/>
                      <a:pt x="38" y="255"/>
                    </a:cubicBezTo>
                    <a:cubicBezTo>
                      <a:pt x="44" y="258"/>
                      <a:pt x="50" y="260"/>
                      <a:pt x="56" y="263"/>
                    </a:cubicBezTo>
                    <a:cubicBezTo>
                      <a:pt x="61" y="265"/>
                      <a:pt x="65" y="267"/>
                      <a:pt x="69" y="268"/>
                    </a:cubicBezTo>
                    <a:cubicBezTo>
                      <a:pt x="70" y="270"/>
                      <a:pt x="70" y="271"/>
                      <a:pt x="70" y="272"/>
                    </a:cubicBezTo>
                    <a:cubicBezTo>
                      <a:pt x="60" y="266"/>
                      <a:pt x="50" y="262"/>
                      <a:pt x="39" y="258"/>
                    </a:cubicBezTo>
                    <a:close/>
                    <a:moveTo>
                      <a:pt x="54" y="261"/>
                    </a:moveTo>
                    <a:cubicBezTo>
                      <a:pt x="55" y="262"/>
                      <a:pt x="56" y="262"/>
                      <a:pt x="56" y="262"/>
                    </a:cubicBezTo>
                    <a:cubicBezTo>
                      <a:pt x="59" y="263"/>
                      <a:pt x="62" y="264"/>
                      <a:pt x="65" y="265"/>
                    </a:cubicBezTo>
                    <a:cubicBezTo>
                      <a:pt x="66" y="266"/>
                      <a:pt x="68" y="267"/>
                      <a:pt x="69" y="268"/>
                    </a:cubicBezTo>
                    <a:cubicBezTo>
                      <a:pt x="67" y="267"/>
                      <a:pt x="65" y="266"/>
                      <a:pt x="63" y="265"/>
                    </a:cubicBezTo>
                    <a:cubicBezTo>
                      <a:pt x="60" y="264"/>
                      <a:pt x="57" y="263"/>
                      <a:pt x="54" y="261"/>
                    </a:cubicBezTo>
                    <a:close/>
                    <a:moveTo>
                      <a:pt x="39" y="254"/>
                    </a:moveTo>
                    <a:cubicBezTo>
                      <a:pt x="32" y="252"/>
                      <a:pt x="25" y="249"/>
                      <a:pt x="18" y="246"/>
                    </a:cubicBezTo>
                    <a:cubicBezTo>
                      <a:pt x="17" y="245"/>
                      <a:pt x="16" y="245"/>
                      <a:pt x="15" y="244"/>
                    </a:cubicBezTo>
                    <a:cubicBezTo>
                      <a:pt x="15" y="244"/>
                      <a:pt x="16" y="245"/>
                      <a:pt x="17" y="245"/>
                    </a:cubicBezTo>
                    <a:cubicBezTo>
                      <a:pt x="23" y="247"/>
                      <a:pt x="29" y="248"/>
                      <a:pt x="35" y="250"/>
                    </a:cubicBezTo>
                    <a:cubicBezTo>
                      <a:pt x="41" y="252"/>
                      <a:pt x="47" y="254"/>
                      <a:pt x="53" y="257"/>
                    </a:cubicBezTo>
                    <a:cubicBezTo>
                      <a:pt x="58" y="259"/>
                      <a:pt x="63" y="262"/>
                      <a:pt x="69" y="264"/>
                    </a:cubicBezTo>
                    <a:cubicBezTo>
                      <a:pt x="69" y="265"/>
                      <a:pt x="69" y="266"/>
                      <a:pt x="69" y="267"/>
                    </a:cubicBezTo>
                    <a:cubicBezTo>
                      <a:pt x="66" y="265"/>
                      <a:pt x="62" y="264"/>
                      <a:pt x="58" y="262"/>
                    </a:cubicBezTo>
                    <a:cubicBezTo>
                      <a:pt x="52" y="259"/>
                      <a:pt x="46" y="256"/>
                      <a:pt x="39" y="254"/>
                    </a:cubicBezTo>
                    <a:close/>
                    <a:moveTo>
                      <a:pt x="36" y="248"/>
                    </a:moveTo>
                    <a:cubicBezTo>
                      <a:pt x="31" y="246"/>
                      <a:pt x="25" y="244"/>
                      <a:pt x="19" y="241"/>
                    </a:cubicBezTo>
                    <a:cubicBezTo>
                      <a:pt x="25" y="243"/>
                      <a:pt x="30" y="245"/>
                      <a:pt x="36" y="247"/>
                    </a:cubicBezTo>
                    <a:cubicBezTo>
                      <a:pt x="42" y="249"/>
                      <a:pt x="48" y="251"/>
                      <a:pt x="54" y="253"/>
                    </a:cubicBezTo>
                    <a:cubicBezTo>
                      <a:pt x="59" y="255"/>
                      <a:pt x="63" y="258"/>
                      <a:pt x="68" y="259"/>
                    </a:cubicBezTo>
                    <a:cubicBezTo>
                      <a:pt x="69" y="260"/>
                      <a:pt x="69" y="261"/>
                      <a:pt x="69" y="263"/>
                    </a:cubicBezTo>
                    <a:cubicBezTo>
                      <a:pt x="58" y="258"/>
                      <a:pt x="48" y="252"/>
                      <a:pt x="36" y="248"/>
                    </a:cubicBezTo>
                    <a:close/>
                    <a:moveTo>
                      <a:pt x="68" y="258"/>
                    </a:moveTo>
                    <a:cubicBezTo>
                      <a:pt x="60" y="253"/>
                      <a:pt x="50" y="250"/>
                      <a:pt x="41" y="246"/>
                    </a:cubicBezTo>
                    <a:cubicBezTo>
                      <a:pt x="31" y="243"/>
                      <a:pt x="21" y="238"/>
                      <a:pt x="11" y="234"/>
                    </a:cubicBezTo>
                    <a:cubicBezTo>
                      <a:pt x="11" y="234"/>
                      <a:pt x="11" y="234"/>
                      <a:pt x="12" y="234"/>
                    </a:cubicBezTo>
                    <a:cubicBezTo>
                      <a:pt x="15" y="235"/>
                      <a:pt x="17" y="236"/>
                      <a:pt x="20" y="237"/>
                    </a:cubicBezTo>
                    <a:cubicBezTo>
                      <a:pt x="26" y="240"/>
                      <a:pt x="31" y="242"/>
                      <a:pt x="37" y="243"/>
                    </a:cubicBezTo>
                    <a:cubicBezTo>
                      <a:pt x="48" y="247"/>
                      <a:pt x="58" y="251"/>
                      <a:pt x="68" y="255"/>
                    </a:cubicBezTo>
                    <a:cubicBezTo>
                      <a:pt x="68" y="256"/>
                      <a:pt x="68" y="257"/>
                      <a:pt x="68" y="258"/>
                    </a:cubicBezTo>
                    <a:close/>
                    <a:moveTo>
                      <a:pt x="5" y="225"/>
                    </a:moveTo>
                    <a:cubicBezTo>
                      <a:pt x="5" y="224"/>
                      <a:pt x="5" y="223"/>
                      <a:pt x="5" y="222"/>
                    </a:cubicBezTo>
                    <a:cubicBezTo>
                      <a:pt x="6" y="222"/>
                      <a:pt x="7" y="222"/>
                      <a:pt x="7" y="222"/>
                    </a:cubicBezTo>
                    <a:cubicBezTo>
                      <a:pt x="7" y="223"/>
                      <a:pt x="7" y="223"/>
                      <a:pt x="8" y="223"/>
                    </a:cubicBezTo>
                    <a:cubicBezTo>
                      <a:pt x="18" y="228"/>
                      <a:pt x="29" y="231"/>
                      <a:pt x="39" y="236"/>
                    </a:cubicBezTo>
                    <a:cubicBezTo>
                      <a:pt x="44" y="238"/>
                      <a:pt x="48" y="241"/>
                      <a:pt x="53" y="243"/>
                    </a:cubicBezTo>
                    <a:cubicBezTo>
                      <a:pt x="57" y="245"/>
                      <a:pt x="63" y="246"/>
                      <a:pt x="67" y="249"/>
                    </a:cubicBezTo>
                    <a:cubicBezTo>
                      <a:pt x="69" y="251"/>
                      <a:pt x="64" y="248"/>
                      <a:pt x="64" y="248"/>
                    </a:cubicBezTo>
                    <a:cubicBezTo>
                      <a:pt x="63" y="247"/>
                      <a:pt x="62" y="247"/>
                      <a:pt x="61" y="246"/>
                    </a:cubicBezTo>
                    <a:cubicBezTo>
                      <a:pt x="58" y="245"/>
                      <a:pt x="55" y="244"/>
                      <a:pt x="52" y="243"/>
                    </a:cubicBezTo>
                    <a:cubicBezTo>
                      <a:pt x="47" y="240"/>
                      <a:pt x="42" y="238"/>
                      <a:pt x="37" y="236"/>
                    </a:cubicBezTo>
                    <a:cubicBezTo>
                      <a:pt x="31" y="234"/>
                      <a:pt x="25" y="233"/>
                      <a:pt x="20" y="231"/>
                    </a:cubicBezTo>
                    <a:cubicBezTo>
                      <a:pt x="15" y="229"/>
                      <a:pt x="10" y="227"/>
                      <a:pt x="5" y="225"/>
                    </a:cubicBezTo>
                    <a:close/>
                    <a:moveTo>
                      <a:pt x="7" y="211"/>
                    </a:moveTo>
                    <a:cubicBezTo>
                      <a:pt x="7" y="209"/>
                      <a:pt x="7" y="207"/>
                      <a:pt x="7" y="205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10" y="209"/>
                      <a:pt x="15" y="211"/>
                      <a:pt x="19" y="214"/>
                    </a:cubicBezTo>
                    <a:cubicBezTo>
                      <a:pt x="24" y="216"/>
                      <a:pt x="29" y="219"/>
                      <a:pt x="35" y="222"/>
                    </a:cubicBezTo>
                    <a:cubicBezTo>
                      <a:pt x="40" y="225"/>
                      <a:pt x="45" y="228"/>
                      <a:pt x="51" y="231"/>
                    </a:cubicBezTo>
                    <a:cubicBezTo>
                      <a:pt x="52" y="232"/>
                      <a:pt x="53" y="232"/>
                      <a:pt x="54" y="233"/>
                    </a:cubicBezTo>
                    <a:cubicBezTo>
                      <a:pt x="49" y="230"/>
                      <a:pt x="43" y="228"/>
                      <a:pt x="37" y="225"/>
                    </a:cubicBezTo>
                    <a:cubicBezTo>
                      <a:pt x="32" y="223"/>
                      <a:pt x="26" y="220"/>
                      <a:pt x="20" y="217"/>
                    </a:cubicBezTo>
                    <a:cubicBezTo>
                      <a:pt x="16" y="215"/>
                      <a:pt x="11" y="213"/>
                      <a:pt x="7" y="211"/>
                    </a:cubicBezTo>
                    <a:cubicBezTo>
                      <a:pt x="7" y="211"/>
                      <a:pt x="7" y="211"/>
                      <a:pt x="7" y="211"/>
                    </a:cubicBezTo>
                    <a:close/>
                    <a:moveTo>
                      <a:pt x="41" y="161"/>
                    </a:moveTo>
                    <a:cubicBezTo>
                      <a:pt x="44" y="160"/>
                      <a:pt x="47" y="159"/>
                      <a:pt x="50" y="159"/>
                    </a:cubicBezTo>
                    <a:cubicBezTo>
                      <a:pt x="50" y="159"/>
                      <a:pt x="50" y="158"/>
                      <a:pt x="51" y="158"/>
                    </a:cubicBezTo>
                    <a:cubicBezTo>
                      <a:pt x="51" y="158"/>
                      <a:pt x="51" y="159"/>
                      <a:pt x="51" y="159"/>
                    </a:cubicBezTo>
                    <a:cubicBezTo>
                      <a:pt x="51" y="159"/>
                      <a:pt x="51" y="159"/>
                      <a:pt x="51" y="159"/>
                    </a:cubicBezTo>
                    <a:cubicBezTo>
                      <a:pt x="49" y="160"/>
                      <a:pt x="46" y="160"/>
                      <a:pt x="44" y="160"/>
                    </a:cubicBezTo>
                    <a:cubicBezTo>
                      <a:pt x="43" y="160"/>
                      <a:pt x="42" y="161"/>
                      <a:pt x="41" y="161"/>
                    </a:cubicBezTo>
                    <a:close/>
                    <a:moveTo>
                      <a:pt x="54" y="159"/>
                    </a:moveTo>
                    <a:cubicBezTo>
                      <a:pt x="54" y="158"/>
                      <a:pt x="54" y="158"/>
                      <a:pt x="54" y="158"/>
                    </a:cubicBezTo>
                    <a:cubicBezTo>
                      <a:pt x="55" y="157"/>
                      <a:pt x="57" y="157"/>
                      <a:pt x="58" y="157"/>
                    </a:cubicBezTo>
                    <a:cubicBezTo>
                      <a:pt x="58" y="157"/>
                      <a:pt x="58" y="158"/>
                      <a:pt x="58" y="158"/>
                    </a:cubicBezTo>
                    <a:cubicBezTo>
                      <a:pt x="57" y="159"/>
                      <a:pt x="55" y="159"/>
                      <a:pt x="54" y="159"/>
                    </a:cubicBezTo>
                    <a:cubicBezTo>
                      <a:pt x="54" y="159"/>
                      <a:pt x="54" y="159"/>
                      <a:pt x="54" y="159"/>
                    </a:cubicBezTo>
                    <a:close/>
                    <a:moveTo>
                      <a:pt x="61" y="157"/>
                    </a:moveTo>
                    <a:cubicBezTo>
                      <a:pt x="62" y="156"/>
                      <a:pt x="63" y="156"/>
                      <a:pt x="64" y="156"/>
                    </a:cubicBezTo>
                    <a:cubicBezTo>
                      <a:pt x="64" y="157"/>
                      <a:pt x="64" y="157"/>
                      <a:pt x="64" y="158"/>
                    </a:cubicBezTo>
                    <a:cubicBezTo>
                      <a:pt x="64" y="158"/>
                      <a:pt x="64" y="158"/>
                      <a:pt x="64" y="158"/>
                    </a:cubicBezTo>
                    <a:cubicBezTo>
                      <a:pt x="63" y="158"/>
                      <a:pt x="62" y="158"/>
                      <a:pt x="61" y="158"/>
                    </a:cubicBezTo>
                    <a:cubicBezTo>
                      <a:pt x="61" y="158"/>
                      <a:pt x="61" y="158"/>
                      <a:pt x="61" y="157"/>
                    </a:cubicBezTo>
                    <a:cubicBezTo>
                      <a:pt x="61" y="157"/>
                      <a:pt x="61" y="157"/>
                      <a:pt x="61" y="157"/>
                    </a:cubicBezTo>
                    <a:close/>
                    <a:moveTo>
                      <a:pt x="67" y="156"/>
                    </a:moveTo>
                    <a:cubicBezTo>
                      <a:pt x="68" y="156"/>
                      <a:pt x="69" y="156"/>
                      <a:pt x="70" y="156"/>
                    </a:cubicBezTo>
                    <a:cubicBezTo>
                      <a:pt x="70" y="157"/>
                      <a:pt x="70" y="157"/>
                      <a:pt x="70" y="158"/>
                    </a:cubicBezTo>
                    <a:cubicBezTo>
                      <a:pt x="69" y="158"/>
                      <a:pt x="68" y="158"/>
                      <a:pt x="68" y="158"/>
                    </a:cubicBezTo>
                    <a:cubicBezTo>
                      <a:pt x="67" y="158"/>
                      <a:pt x="67" y="158"/>
                      <a:pt x="67" y="158"/>
                    </a:cubicBezTo>
                    <a:cubicBezTo>
                      <a:pt x="67" y="157"/>
                      <a:pt x="67" y="157"/>
                      <a:pt x="67" y="156"/>
                    </a:cubicBezTo>
                    <a:close/>
                    <a:moveTo>
                      <a:pt x="72" y="156"/>
                    </a:moveTo>
                    <a:cubicBezTo>
                      <a:pt x="73" y="156"/>
                      <a:pt x="74" y="156"/>
                      <a:pt x="75" y="156"/>
                    </a:cubicBezTo>
                    <a:cubicBezTo>
                      <a:pt x="75" y="157"/>
                      <a:pt x="75" y="157"/>
                      <a:pt x="75" y="158"/>
                    </a:cubicBezTo>
                    <a:cubicBezTo>
                      <a:pt x="74" y="158"/>
                      <a:pt x="73" y="158"/>
                      <a:pt x="72" y="158"/>
                    </a:cubicBezTo>
                    <a:cubicBezTo>
                      <a:pt x="72" y="157"/>
                      <a:pt x="72" y="157"/>
                      <a:pt x="72" y="156"/>
                    </a:cubicBezTo>
                    <a:close/>
                    <a:moveTo>
                      <a:pt x="79" y="156"/>
                    </a:moveTo>
                    <a:cubicBezTo>
                      <a:pt x="79" y="157"/>
                      <a:pt x="79" y="158"/>
                      <a:pt x="80" y="158"/>
                    </a:cubicBezTo>
                    <a:cubicBezTo>
                      <a:pt x="79" y="158"/>
                      <a:pt x="78" y="158"/>
                      <a:pt x="78" y="158"/>
                    </a:cubicBezTo>
                    <a:cubicBezTo>
                      <a:pt x="78" y="158"/>
                      <a:pt x="78" y="157"/>
                      <a:pt x="78" y="156"/>
                    </a:cubicBezTo>
                    <a:cubicBezTo>
                      <a:pt x="79" y="156"/>
                      <a:pt x="79" y="156"/>
                      <a:pt x="79" y="156"/>
                    </a:cubicBezTo>
                    <a:close/>
                    <a:moveTo>
                      <a:pt x="82" y="156"/>
                    </a:moveTo>
                    <a:cubicBezTo>
                      <a:pt x="83" y="156"/>
                      <a:pt x="85" y="157"/>
                      <a:pt x="86" y="157"/>
                    </a:cubicBezTo>
                    <a:cubicBezTo>
                      <a:pt x="86" y="158"/>
                      <a:pt x="86" y="158"/>
                      <a:pt x="86" y="159"/>
                    </a:cubicBezTo>
                    <a:cubicBezTo>
                      <a:pt x="85" y="159"/>
                      <a:pt x="84" y="159"/>
                      <a:pt x="82" y="159"/>
                    </a:cubicBezTo>
                    <a:cubicBezTo>
                      <a:pt x="82" y="158"/>
                      <a:pt x="82" y="157"/>
                      <a:pt x="82" y="156"/>
                    </a:cubicBezTo>
                    <a:close/>
                    <a:moveTo>
                      <a:pt x="89" y="157"/>
                    </a:moveTo>
                    <a:cubicBezTo>
                      <a:pt x="90" y="157"/>
                      <a:pt x="91" y="157"/>
                      <a:pt x="92" y="158"/>
                    </a:cubicBezTo>
                    <a:cubicBezTo>
                      <a:pt x="92" y="158"/>
                      <a:pt x="92" y="158"/>
                      <a:pt x="92" y="158"/>
                    </a:cubicBezTo>
                    <a:cubicBezTo>
                      <a:pt x="92" y="158"/>
                      <a:pt x="92" y="159"/>
                      <a:pt x="92" y="160"/>
                    </a:cubicBezTo>
                    <a:cubicBezTo>
                      <a:pt x="91" y="160"/>
                      <a:pt x="90" y="160"/>
                      <a:pt x="89" y="159"/>
                    </a:cubicBezTo>
                    <a:cubicBezTo>
                      <a:pt x="89" y="159"/>
                      <a:pt x="89" y="159"/>
                      <a:pt x="89" y="159"/>
                    </a:cubicBezTo>
                    <a:cubicBezTo>
                      <a:pt x="89" y="159"/>
                      <a:pt x="89" y="158"/>
                      <a:pt x="89" y="157"/>
                    </a:cubicBezTo>
                    <a:close/>
                    <a:moveTo>
                      <a:pt x="104" y="314"/>
                    </a:moveTo>
                    <a:cubicBezTo>
                      <a:pt x="104" y="313"/>
                      <a:pt x="104" y="312"/>
                      <a:pt x="104" y="312"/>
                    </a:cubicBezTo>
                    <a:cubicBezTo>
                      <a:pt x="104" y="312"/>
                      <a:pt x="105" y="313"/>
                      <a:pt x="105" y="313"/>
                    </a:cubicBezTo>
                    <a:cubicBezTo>
                      <a:pt x="109" y="316"/>
                      <a:pt x="106" y="315"/>
                      <a:pt x="104" y="314"/>
                    </a:cubicBezTo>
                    <a:close/>
                    <a:moveTo>
                      <a:pt x="111" y="310"/>
                    </a:moveTo>
                    <a:cubicBezTo>
                      <a:pt x="108" y="308"/>
                      <a:pt x="105" y="307"/>
                      <a:pt x="103" y="305"/>
                    </a:cubicBezTo>
                    <a:cubicBezTo>
                      <a:pt x="103" y="304"/>
                      <a:pt x="103" y="303"/>
                      <a:pt x="102" y="302"/>
                    </a:cubicBezTo>
                    <a:cubicBezTo>
                      <a:pt x="107" y="307"/>
                      <a:pt x="114" y="310"/>
                      <a:pt x="119" y="315"/>
                    </a:cubicBezTo>
                    <a:cubicBezTo>
                      <a:pt x="117" y="314"/>
                      <a:pt x="115" y="313"/>
                      <a:pt x="114" y="312"/>
                    </a:cubicBezTo>
                    <a:cubicBezTo>
                      <a:pt x="114" y="312"/>
                      <a:pt x="111" y="310"/>
                      <a:pt x="111" y="310"/>
                    </a:cubicBezTo>
                    <a:close/>
                    <a:moveTo>
                      <a:pt x="111" y="314"/>
                    </a:moveTo>
                    <a:cubicBezTo>
                      <a:pt x="113" y="316"/>
                      <a:pt x="109" y="313"/>
                      <a:pt x="109" y="313"/>
                    </a:cubicBezTo>
                    <a:cubicBezTo>
                      <a:pt x="108" y="312"/>
                      <a:pt x="107" y="312"/>
                      <a:pt x="106" y="311"/>
                    </a:cubicBezTo>
                    <a:cubicBezTo>
                      <a:pt x="105" y="310"/>
                      <a:pt x="104" y="310"/>
                      <a:pt x="103" y="309"/>
                    </a:cubicBezTo>
                    <a:cubicBezTo>
                      <a:pt x="103" y="308"/>
                      <a:pt x="103" y="307"/>
                      <a:pt x="103" y="306"/>
                    </a:cubicBezTo>
                    <a:cubicBezTo>
                      <a:pt x="106" y="309"/>
                      <a:pt x="109" y="311"/>
                      <a:pt x="111" y="314"/>
                    </a:cubicBezTo>
                    <a:close/>
                    <a:moveTo>
                      <a:pt x="102" y="298"/>
                    </a:moveTo>
                    <a:cubicBezTo>
                      <a:pt x="108" y="304"/>
                      <a:pt x="117" y="309"/>
                      <a:pt x="124" y="315"/>
                    </a:cubicBezTo>
                    <a:cubicBezTo>
                      <a:pt x="124" y="315"/>
                      <a:pt x="125" y="316"/>
                      <a:pt x="125" y="316"/>
                    </a:cubicBezTo>
                    <a:cubicBezTo>
                      <a:pt x="125" y="316"/>
                      <a:pt x="125" y="316"/>
                      <a:pt x="125" y="316"/>
                    </a:cubicBezTo>
                    <a:cubicBezTo>
                      <a:pt x="124" y="315"/>
                      <a:pt x="122" y="314"/>
                      <a:pt x="121" y="313"/>
                    </a:cubicBezTo>
                    <a:cubicBezTo>
                      <a:pt x="119" y="312"/>
                      <a:pt x="117" y="310"/>
                      <a:pt x="115" y="309"/>
                    </a:cubicBezTo>
                    <a:cubicBezTo>
                      <a:pt x="111" y="306"/>
                      <a:pt x="106" y="304"/>
                      <a:pt x="102" y="301"/>
                    </a:cubicBezTo>
                    <a:cubicBezTo>
                      <a:pt x="102" y="301"/>
                      <a:pt x="102" y="301"/>
                      <a:pt x="102" y="301"/>
                    </a:cubicBezTo>
                    <a:cubicBezTo>
                      <a:pt x="102" y="300"/>
                      <a:pt x="102" y="299"/>
                      <a:pt x="102" y="298"/>
                    </a:cubicBezTo>
                    <a:close/>
                    <a:moveTo>
                      <a:pt x="101" y="293"/>
                    </a:move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9" y="301"/>
                      <a:pt x="119" y="306"/>
                      <a:pt x="127" y="312"/>
                    </a:cubicBezTo>
                    <a:cubicBezTo>
                      <a:pt x="126" y="312"/>
                      <a:pt x="125" y="311"/>
                      <a:pt x="124" y="310"/>
                    </a:cubicBezTo>
                    <a:cubicBezTo>
                      <a:pt x="121" y="309"/>
                      <a:pt x="119" y="307"/>
                      <a:pt x="116" y="305"/>
                    </a:cubicBezTo>
                    <a:cubicBezTo>
                      <a:pt x="111" y="302"/>
                      <a:pt x="106" y="299"/>
                      <a:pt x="102" y="296"/>
                    </a:cubicBezTo>
                    <a:cubicBezTo>
                      <a:pt x="101" y="295"/>
                      <a:pt x="101" y="294"/>
                      <a:pt x="101" y="293"/>
                    </a:cubicBezTo>
                    <a:close/>
                    <a:moveTo>
                      <a:pt x="101" y="290"/>
                    </a:moveTo>
                    <a:cubicBezTo>
                      <a:pt x="104" y="293"/>
                      <a:pt x="109" y="295"/>
                      <a:pt x="113" y="298"/>
                    </a:cubicBezTo>
                    <a:cubicBezTo>
                      <a:pt x="120" y="303"/>
                      <a:pt x="127" y="307"/>
                      <a:pt x="134" y="313"/>
                    </a:cubicBezTo>
                    <a:cubicBezTo>
                      <a:pt x="137" y="316"/>
                      <a:pt x="134" y="313"/>
                      <a:pt x="133" y="312"/>
                    </a:cubicBezTo>
                    <a:cubicBezTo>
                      <a:pt x="131" y="312"/>
                      <a:pt x="130" y="311"/>
                      <a:pt x="129" y="310"/>
                    </a:cubicBezTo>
                    <a:cubicBezTo>
                      <a:pt x="127" y="308"/>
                      <a:pt x="124" y="306"/>
                      <a:pt x="121" y="304"/>
                    </a:cubicBezTo>
                    <a:cubicBezTo>
                      <a:pt x="114" y="301"/>
                      <a:pt x="108" y="296"/>
                      <a:pt x="102" y="293"/>
                    </a:cubicBez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1" y="292"/>
                      <a:pt x="101" y="291"/>
                      <a:pt x="101" y="290"/>
                    </a:cubicBezTo>
                    <a:close/>
                    <a:moveTo>
                      <a:pt x="104" y="292"/>
                    </a:moveTo>
                    <a:cubicBezTo>
                      <a:pt x="105" y="292"/>
                      <a:pt x="103" y="291"/>
                      <a:pt x="102" y="290"/>
                    </a:cubicBezTo>
                    <a:cubicBezTo>
                      <a:pt x="103" y="291"/>
                      <a:pt x="104" y="292"/>
                      <a:pt x="105" y="292"/>
                    </a:cubicBezTo>
                    <a:cubicBezTo>
                      <a:pt x="105" y="292"/>
                      <a:pt x="104" y="292"/>
                      <a:pt x="104" y="292"/>
                    </a:cubicBezTo>
                    <a:close/>
                    <a:moveTo>
                      <a:pt x="100" y="285"/>
                    </a:moveTo>
                    <a:cubicBezTo>
                      <a:pt x="105" y="290"/>
                      <a:pt x="111" y="293"/>
                      <a:pt x="117" y="296"/>
                    </a:cubicBezTo>
                    <a:cubicBezTo>
                      <a:pt x="122" y="300"/>
                      <a:pt x="127" y="304"/>
                      <a:pt x="132" y="308"/>
                    </a:cubicBezTo>
                    <a:cubicBezTo>
                      <a:pt x="132" y="308"/>
                      <a:pt x="131" y="307"/>
                      <a:pt x="131" y="307"/>
                    </a:cubicBezTo>
                    <a:cubicBezTo>
                      <a:pt x="128" y="305"/>
                      <a:pt x="124" y="303"/>
                      <a:pt x="121" y="301"/>
                    </a:cubicBezTo>
                    <a:cubicBezTo>
                      <a:pt x="114" y="297"/>
                      <a:pt x="107" y="293"/>
                      <a:pt x="100" y="288"/>
                    </a:cubicBezTo>
                    <a:cubicBezTo>
                      <a:pt x="100" y="287"/>
                      <a:pt x="100" y="286"/>
                      <a:pt x="100" y="285"/>
                    </a:cubicBezTo>
                    <a:close/>
                    <a:moveTo>
                      <a:pt x="100" y="280"/>
                    </a:moveTo>
                    <a:cubicBezTo>
                      <a:pt x="105" y="286"/>
                      <a:pt x="113" y="290"/>
                      <a:pt x="120" y="295"/>
                    </a:cubicBezTo>
                    <a:cubicBezTo>
                      <a:pt x="125" y="298"/>
                      <a:pt x="130" y="302"/>
                      <a:pt x="135" y="305"/>
                    </a:cubicBezTo>
                    <a:cubicBezTo>
                      <a:pt x="135" y="306"/>
                      <a:pt x="136" y="307"/>
                      <a:pt x="137" y="308"/>
                    </a:cubicBezTo>
                    <a:cubicBezTo>
                      <a:pt x="132" y="304"/>
                      <a:pt x="127" y="300"/>
                      <a:pt x="122" y="297"/>
                    </a:cubicBezTo>
                    <a:cubicBezTo>
                      <a:pt x="114" y="293"/>
                      <a:pt x="107" y="289"/>
                      <a:pt x="100" y="284"/>
                    </a:cubicBezTo>
                    <a:cubicBezTo>
                      <a:pt x="100" y="283"/>
                      <a:pt x="100" y="281"/>
                      <a:pt x="100" y="280"/>
                    </a:cubicBezTo>
                    <a:close/>
                    <a:moveTo>
                      <a:pt x="99" y="276"/>
                    </a:moveTo>
                    <a:cubicBezTo>
                      <a:pt x="107" y="283"/>
                      <a:pt x="116" y="288"/>
                      <a:pt x="124" y="294"/>
                    </a:cubicBezTo>
                    <a:cubicBezTo>
                      <a:pt x="129" y="297"/>
                      <a:pt x="134" y="301"/>
                      <a:pt x="139" y="304"/>
                    </a:cubicBezTo>
                    <a:cubicBezTo>
                      <a:pt x="140" y="305"/>
                      <a:pt x="140" y="305"/>
                      <a:pt x="141" y="306"/>
                    </a:cubicBezTo>
                    <a:cubicBezTo>
                      <a:pt x="136" y="302"/>
                      <a:pt x="130" y="299"/>
                      <a:pt x="124" y="295"/>
                    </a:cubicBezTo>
                    <a:cubicBezTo>
                      <a:pt x="116" y="290"/>
                      <a:pt x="107" y="285"/>
                      <a:pt x="99" y="279"/>
                    </a:cubicBezTo>
                    <a:cubicBezTo>
                      <a:pt x="99" y="278"/>
                      <a:pt x="99" y="278"/>
                      <a:pt x="99" y="277"/>
                    </a:cubicBezTo>
                    <a:cubicBezTo>
                      <a:pt x="99" y="277"/>
                      <a:pt x="99" y="276"/>
                      <a:pt x="99" y="276"/>
                    </a:cubicBezTo>
                    <a:close/>
                    <a:moveTo>
                      <a:pt x="99" y="271"/>
                    </a:moveTo>
                    <a:cubicBezTo>
                      <a:pt x="102" y="274"/>
                      <a:pt x="106" y="277"/>
                      <a:pt x="110" y="280"/>
                    </a:cubicBezTo>
                    <a:cubicBezTo>
                      <a:pt x="114" y="283"/>
                      <a:pt x="119" y="286"/>
                      <a:pt x="123" y="289"/>
                    </a:cubicBezTo>
                    <a:cubicBezTo>
                      <a:pt x="129" y="293"/>
                      <a:pt x="135" y="296"/>
                      <a:pt x="140" y="300"/>
                    </a:cubicBezTo>
                    <a:cubicBezTo>
                      <a:pt x="137" y="298"/>
                      <a:pt x="134" y="297"/>
                      <a:pt x="131" y="295"/>
                    </a:cubicBezTo>
                    <a:cubicBezTo>
                      <a:pt x="120" y="289"/>
                      <a:pt x="109" y="282"/>
                      <a:pt x="99" y="274"/>
                    </a:cubicBezTo>
                    <a:cubicBezTo>
                      <a:pt x="99" y="273"/>
                      <a:pt x="99" y="272"/>
                      <a:pt x="99" y="271"/>
                    </a:cubicBezTo>
                    <a:close/>
                    <a:moveTo>
                      <a:pt x="99" y="264"/>
                    </a:moveTo>
                    <a:cubicBezTo>
                      <a:pt x="104" y="272"/>
                      <a:pt x="114" y="277"/>
                      <a:pt x="122" y="283"/>
                    </a:cubicBezTo>
                    <a:cubicBezTo>
                      <a:pt x="127" y="286"/>
                      <a:pt x="133" y="290"/>
                      <a:pt x="138" y="294"/>
                    </a:cubicBezTo>
                    <a:cubicBezTo>
                      <a:pt x="142" y="296"/>
                      <a:pt x="145" y="298"/>
                      <a:pt x="148" y="301"/>
                    </a:cubicBezTo>
                    <a:cubicBezTo>
                      <a:pt x="143" y="297"/>
                      <a:pt x="137" y="294"/>
                      <a:pt x="132" y="291"/>
                    </a:cubicBezTo>
                    <a:cubicBezTo>
                      <a:pt x="121" y="284"/>
                      <a:pt x="108" y="279"/>
                      <a:pt x="99" y="269"/>
                    </a:cubicBezTo>
                    <a:cubicBezTo>
                      <a:pt x="99" y="268"/>
                      <a:pt x="99" y="266"/>
                      <a:pt x="99" y="264"/>
                    </a:cubicBezTo>
                    <a:close/>
                    <a:moveTo>
                      <a:pt x="98" y="258"/>
                    </a:moveTo>
                    <a:cubicBezTo>
                      <a:pt x="100" y="262"/>
                      <a:pt x="106" y="264"/>
                      <a:pt x="109" y="267"/>
                    </a:cubicBezTo>
                    <a:cubicBezTo>
                      <a:pt x="116" y="272"/>
                      <a:pt x="122" y="277"/>
                      <a:pt x="129" y="281"/>
                    </a:cubicBezTo>
                    <a:cubicBezTo>
                      <a:pt x="136" y="286"/>
                      <a:pt x="143" y="291"/>
                      <a:pt x="151" y="296"/>
                    </a:cubicBezTo>
                    <a:cubicBezTo>
                      <a:pt x="156" y="299"/>
                      <a:pt x="160" y="303"/>
                      <a:pt x="166" y="306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65" y="306"/>
                      <a:pt x="164" y="306"/>
                      <a:pt x="163" y="305"/>
                    </a:cubicBezTo>
                    <a:cubicBezTo>
                      <a:pt x="159" y="303"/>
                      <a:pt x="154" y="300"/>
                      <a:pt x="150" y="297"/>
                    </a:cubicBezTo>
                    <a:cubicBezTo>
                      <a:pt x="141" y="292"/>
                      <a:pt x="131" y="287"/>
                      <a:pt x="122" y="281"/>
                    </a:cubicBezTo>
                    <a:cubicBezTo>
                      <a:pt x="114" y="275"/>
                      <a:pt x="107" y="268"/>
                      <a:pt x="99" y="263"/>
                    </a:cubicBezTo>
                    <a:cubicBezTo>
                      <a:pt x="98" y="261"/>
                      <a:pt x="98" y="260"/>
                      <a:pt x="98" y="258"/>
                    </a:cubicBezTo>
                    <a:close/>
                    <a:moveTo>
                      <a:pt x="142" y="289"/>
                    </a:moveTo>
                    <a:cubicBezTo>
                      <a:pt x="132" y="283"/>
                      <a:pt x="123" y="277"/>
                      <a:pt x="114" y="270"/>
                    </a:cubicBezTo>
                    <a:cubicBezTo>
                      <a:pt x="110" y="267"/>
                      <a:pt x="106" y="264"/>
                      <a:pt x="102" y="261"/>
                    </a:cubicBezTo>
                    <a:cubicBezTo>
                      <a:pt x="101" y="260"/>
                      <a:pt x="100" y="259"/>
                      <a:pt x="99" y="257"/>
                    </a:cubicBezTo>
                    <a:cubicBezTo>
                      <a:pt x="99" y="257"/>
                      <a:pt x="99" y="257"/>
                      <a:pt x="99" y="257"/>
                    </a:cubicBezTo>
                    <a:cubicBezTo>
                      <a:pt x="100" y="257"/>
                      <a:pt x="101" y="258"/>
                      <a:pt x="102" y="259"/>
                    </a:cubicBezTo>
                    <a:cubicBezTo>
                      <a:pt x="103" y="260"/>
                      <a:pt x="104" y="261"/>
                      <a:pt x="106" y="262"/>
                    </a:cubicBezTo>
                    <a:cubicBezTo>
                      <a:pt x="114" y="268"/>
                      <a:pt x="122" y="274"/>
                      <a:pt x="130" y="279"/>
                    </a:cubicBezTo>
                    <a:cubicBezTo>
                      <a:pt x="139" y="286"/>
                      <a:pt x="149" y="292"/>
                      <a:pt x="158" y="299"/>
                    </a:cubicBezTo>
                    <a:cubicBezTo>
                      <a:pt x="160" y="301"/>
                      <a:pt x="162" y="302"/>
                      <a:pt x="164" y="304"/>
                    </a:cubicBezTo>
                    <a:cubicBezTo>
                      <a:pt x="164" y="304"/>
                      <a:pt x="164" y="304"/>
                      <a:pt x="164" y="304"/>
                    </a:cubicBezTo>
                    <a:cubicBezTo>
                      <a:pt x="156" y="300"/>
                      <a:pt x="149" y="294"/>
                      <a:pt x="142" y="289"/>
                    </a:cubicBezTo>
                    <a:close/>
                    <a:moveTo>
                      <a:pt x="169" y="305"/>
                    </a:moveTo>
                    <a:cubicBezTo>
                      <a:pt x="169" y="304"/>
                      <a:pt x="168" y="304"/>
                      <a:pt x="167" y="303"/>
                    </a:cubicBezTo>
                    <a:cubicBezTo>
                      <a:pt x="166" y="302"/>
                      <a:pt x="165" y="302"/>
                      <a:pt x="163" y="301"/>
                    </a:cubicBezTo>
                    <a:cubicBezTo>
                      <a:pt x="160" y="298"/>
                      <a:pt x="156" y="295"/>
                      <a:pt x="153" y="293"/>
                    </a:cubicBezTo>
                    <a:cubicBezTo>
                      <a:pt x="146" y="287"/>
                      <a:pt x="139" y="282"/>
                      <a:pt x="132" y="276"/>
                    </a:cubicBezTo>
                    <a:cubicBezTo>
                      <a:pt x="125" y="271"/>
                      <a:pt x="120" y="265"/>
                      <a:pt x="113" y="260"/>
                    </a:cubicBezTo>
                    <a:cubicBezTo>
                      <a:pt x="108" y="256"/>
                      <a:pt x="103" y="253"/>
                      <a:pt x="98" y="249"/>
                    </a:cubicBezTo>
                    <a:cubicBezTo>
                      <a:pt x="98" y="247"/>
                      <a:pt x="98" y="246"/>
                      <a:pt x="98" y="244"/>
                    </a:cubicBezTo>
                    <a:cubicBezTo>
                      <a:pt x="101" y="249"/>
                      <a:pt x="106" y="253"/>
                      <a:pt x="111" y="257"/>
                    </a:cubicBezTo>
                    <a:cubicBezTo>
                      <a:pt x="118" y="262"/>
                      <a:pt x="124" y="268"/>
                      <a:pt x="131" y="273"/>
                    </a:cubicBezTo>
                    <a:cubicBezTo>
                      <a:pt x="143" y="283"/>
                      <a:pt x="157" y="292"/>
                      <a:pt x="169" y="304"/>
                    </a:cubicBezTo>
                    <a:cubicBezTo>
                      <a:pt x="169" y="304"/>
                      <a:pt x="169" y="304"/>
                      <a:pt x="170" y="305"/>
                    </a:cubicBezTo>
                    <a:cubicBezTo>
                      <a:pt x="170" y="305"/>
                      <a:pt x="169" y="305"/>
                      <a:pt x="169" y="305"/>
                    </a:cubicBezTo>
                    <a:close/>
                    <a:moveTo>
                      <a:pt x="173" y="271"/>
                    </a:moveTo>
                    <a:cubicBezTo>
                      <a:pt x="163" y="262"/>
                      <a:pt x="152" y="254"/>
                      <a:pt x="141" y="246"/>
                    </a:cubicBezTo>
                    <a:cubicBezTo>
                      <a:pt x="132" y="241"/>
                      <a:pt x="123" y="235"/>
                      <a:pt x="114" y="229"/>
                    </a:cubicBezTo>
                    <a:cubicBezTo>
                      <a:pt x="113" y="228"/>
                      <a:pt x="112" y="227"/>
                      <a:pt x="110" y="226"/>
                    </a:cubicBezTo>
                    <a:cubicBezTo>
                      <a:pt x="107" y="223"/>
                      <a:pt x="103" y="221"/>
                      <a:pt x="100" y="218"/>
                    </a:cubicBezTo>
                    <a:cubicBezTo>
                      <a:pt x="98" y="217"/>
                      <a:pt x="97" y="215"/>
                      <a:pt x="95" y="214"/>
                    </a:cubicBezTo>
                    <a:cubicBezTo>
                      <a:pt x="95" y="213"/>
                      <a:pt x="95" y="211"/>
                      <a:pt x="95" y="210"/>
                    </a:cubicBezTo>
                    <a:cubicBezTo>
                      <a:pt x="96" y="210"/>
                      <a:pt x="96" y="211"/>
                      <a:pt x="97" y="212"/>
                    </a:cubicBezTo>
                    <a:cubicBezTo>
                      <a:pt x="97" y="212"/>
                      <a:pt x="98" y="212"/>
                      <a:pt x="98" y="212"/>
                    </a:cubicBezTo>
                    <a:cubicBezTo>
                      <a:pt x="99" y="213"/>
                      <a:pt x="99" y="213"/>
                      <a:pt x="100" y="214"/>
                    </a:cubicBezTo>
                    <a:cubicBezTo>
                      <a:pt x="102" y="216"/>
                      <a:pt x="104" y="218"/>
                      <a:pt x="107" y="220"/>
                    </a:cubicBezTo>
                    <a:cubicBezTo>
                      <a:pt x="110" y="223"/>
                      <a:pt x="113" y="226"/>
                      <a:pt x="117" y="229"/>
                    </a:cubicBezTo>
                    <a:cubicBezTo>
                      <a:pt x="126" y="235"/>
                      <a:pt x="135" y="240"/>
                      <a:pt x="144" y="247"/>
                    </a:cubicBezTo>
                    <a:cubicBezTo>
                      <a:pt x="150" y="251"/>
                      <a:pt x="157" y="256"/>
                      <a:pt x="163" y="261"/>
                    </a:cubicBezTo>
                    <a:cubicBezTo>
                      <a:pt x="165" y="263"/>
                      <a:pt x="168" y="266"/>
                      <a:pt x="170" y="268"/>
                    </a:cubicBezTo>
                    <a:cubicBezTo>
                      <a:pt x="171" y="269"/>
                      <a:pt x="178" y="276"/>
                      <a:pt x="173" y="271"/>
                    </a:cubicBezTo>
                    <a:close/>
                    <a:moveTo>
                      <a:pt x="137" y="241"/>
                    </a:moveTo>
                    <a:cubicBezTo>
                      <a:pt x="129" y="235"/>
                      <a:pt x="120" y="230"/>
                      <a:pt x="112" y="224"/>
                    </a:cubicBezTo>
                    <a:cubicBezTo>
                      <a:pt x="110" y="222"/>
                      <a:pt x="107" y="219"/>
                      <a:pt x="105" y="217"/>
                    </a:cubicBezTo>
                    <a:cubicBezTo>
                      <a:pt x="116" y="225"/>
                      <a:pt x="126" y="234"/>
                      <a:pt x="138" y="241"/>
                    </a:cubicBezTo>
                    <a:cubicBezTo>
                      <a:pt x="145" y="246"/>
                      <a:pt x="152" y="251"/>
                      <a:pt x="159" y="256"/>
                    </a:cubicBezTo>
                    <a:cubicBezTo>
                      <a:pt x="162" y="258"/>
                      <a:pt x="165" y="260"/>
                      <a:pt x="169" y="263"/>
                    </a:cubicBezTo>
                    <a:cubicBezTo>
                      <a:pt x="171" y="264"/>
                      <a:pt x="173" y="266"/>
                      <a:pt x="175" y="267"/>
                    </a:cubicBezTo>
                    <a:cubicBezTo>
                      <a:pt x="175" y="269"/>
                      <a:pt x="175" y="270"/>
                      <a:pt x="175" y="272"/>
                    </a:cubicBezTo>
                    <a:cubicBezTo>
                      <a:pt x="164" y="260"/>
                      <a:pt x="150" y="250"/>
                      <a:pt x="137" y="241"/>
                    </a:cubicBezTo>
                    <a:close/>
                    <a:moveTo>
                      <a:pt x="96" y="215"/>
                    </a:moveTo>
                    <a:cubicBezTo>
                      <a:pt x="95" y="215"/>
                      <a:pt x="95" y="215"/>
                      <a:pt x="95" y="215"/>
                    </a:cubicBezTo>
                    <a:cubicBezTo>
                      <a:pt x="95" y="215"/>
                      <a:pt x="95" y="215"/>
                      <a:pt x="96" y="215"/>
                    </a:cubicBezTo>
                    <a:close/>
                    <a:moveTo>
                      <a:pt x="116" y="231"/>
                    </a:moveTo>
                    <a:cubicBezTo>
                      <a:pt x="127" y="240"/>
                      <a:pt x="140" y="247"/>
                      <a:pt x="151" y="256"/>
                    </a:cubicBezTo>
                    <a:cubicBezTo>
                      <a:pt x="158" y="261"/>
                      <a:pt x="164" y="266"/>
                      <a:pt x="169" y="272"/>
                    </a:cubicBezTo>
                    <a:cubicBezTo>
                      <a:pt x="171" y="273"/>
                      <a:pt x="172" y="274"/>
                      <a:pt x="173" y="275"/>
                    </a:cubicBezTo>
                    <a:cubicBezTo>
                      <a:pt x="176" y="279"/>
                      <a:pt x="171" y="274"/>
                      <a:pt x="171" y="274"/>
                    </a:cubicBezTo>
                    <a:cubicBezTo>
                      <a:pt x="169" y="272"/>
                      <a:pt x="166" y="270"/>
                      <a:pt x="164" y="268"/>
                    </a:cubicBezTo>
                    <a:cubicBezTo>
                      <a:pt x="153" y="259"/>
                      <a:pt x="141" y="250"/>
                      <a:pt x="128" y="242"/>
                    </a:cubicBezTo>
                    <a:cubicBezTo>
                      <a:pt x="117" y="234"/>
                      <a:pt x="107" y="225"/>
                      <a:pt x="95" y="217"/>
                    </a:cubicBezTo>
                    <a:cubicBezTo>
                      <a:pt x="95" y="217"/>
                      <a:pt x="95" y="216"/>
                      <a:pt x="95" y="216"/>
                    </a:cubicBezTo>
                    <a:cubicBezTo>
                      <a:pt x="100" y="220"/>
                      <a:pt x="105" y="223"/>
                      <a:pt x="110" y="227"/>
                    </a:cubicBezTo>
                    <a:cubicBezTo>
                      <a:pt x="112" y="228"/>
                      <a:pt x="114" y="230"/>
                      <a:pt x="116" y="231"/>
                    </a:cubicBezTo>
                    <a:close/>
                    <a:moveTo>
                      <a:pt x="158" y="286"/>
                    </a:moveTo>
                    <a:cubicBezTo>
                      <a:pt x="152" y="280"/>
                      <a:pt x="145" y="274"/>
                      <a:pt x="138" y="268"/>
                    </a:cubicBezTo>
                    <a:cubicBezTo>
                      <a:pt x="131" y="262"/>
                      <a:pt x="124" y="257"/>
                      <a:pt x="117" y="251"/>
                    </a:cubicBezTo>
                    <a:cubicBezTo>
                      <a:pt x="113" y="247"/>
                      <a:pt x="108" y="244"/>
                      <a:pt x="104" y="240"/>
                    </a:cubicBezTo>
                    <a:cubicBezTo>
                      <a:pt x="108" y="242"/>
                      <a:pt x="111" y="245"/>
                      <a:pt x="114" y="248"/>
                    </a:cubicBezTo>
                    <a:cubicBezTo>
                      <a:pt x="121" y="253"/>
                      <a:pt x="129" y="258"/>
                      <a:pt x="136" y="263"/>
                    </a:cubicBezTo>
                    <a:cubicBezTo>
                      <a:pt x="143" y="269"/>
                      <a:pt x="150" y="275"/>
                      <a:pt x="157" y="281"/>
                    </a:cubicBezTo>
                    <a:cubicBezTo>
                      <a:pt x="161" y="284"/>
                      <a:pt x="164" y="287"/>
                      <a:pt x="167" y="290"/>
                    </a:cubicBezTo>
                    <a:cubicBezTo>
                      <a:pt x="169" y="292"/>
                      <a:pt x="171" y="294"/>
                      <a:pt x="173" y="295"/>
                    </a:cubicBezTo>
                    <a:cubicBezTo>
                      <a:pt x="173" y="296"/>
                      <a:pt x="173" y="298"/>
                      <a:pt x="173" y="300"/>
                    </a:cubicBezTo>
                    <a:cubicBezTo>
                      <a:pt x="169" y="294"/>
                      <a:pt x="163" y="291"/>
                      <a:pt x="158" y="286"/>
                    </a:cubicBezTo>
                    <a:close/>
                    <a:moveTo>
                      <a:pt x="96" y="226"/>
                    </a:moveTo>
                    <a:cubicBezTo>
                      <a:pt x="107" y="238"/>
                      <a:pt x="120" y="247"/>
                      <a:pt x="132" y="257"/>
                    </a:cubicBezTo>
                    <a:cubicBezTo>
                      <a:pt x="146" y="268"/>
                      <a:pt x="159" y="280"/>
                      <a:pt x="171" y="292"/>
                    </a:cubicBezTo>
                    <a:cubicBezTo>
                      <a:pt x="174" y="296"/>
                      <a:pt x="171" y="293"/>
                      <a:pt x="170" y="291"/>
                    </a:cubicBezTo>
                    <a:cubicBezTo>
                      <a:pt x="168" y="290"/>
                      <a:pt x="167" y="289"/>
                      <a:pt x="166" y="288"/>
                    </a:cubicBezTo>
                    <a:cubicBezTo>
                      <a:pt x="163" y="285"/>
                      <a:pt x="160" y="282"/>
                      <a:pt x="157" y="280"/>
                    </a:cubicBezTo>
                    <a:cubicBezTo>
                      <a:pt x="150" y="274"/>
                      <a:pt x="144" y="269"/>
                      <a:pt x="138" y="264"/>
                    </a:cubicBezTo>
                    <a:cubicBezTo>
                      <a:pt x="124" y="253"/>
                      <a:pt x="110" y="244"/>
                      <a:pt x="97" y="233"/>
                    </a:cubicBezTo>
                    <a:cubicBezTo>
                      <a:pt x="97" y="232"/>
                      <a:pt x="97" y="232"/>
                      <a:pt x="97" y="232"/>
                    </a:cubicBezTo>
                    <a:cubicBezTo>
                      <a:pt x="96" y="230"/>
                      <a:pt x="96" y="228"/>
                      <a:pt x="96" y="226"/>
                    </a:cubicBezTo>
                    <a:close/>
                    <a:moveTo>
                      <a:pt x="96" y="222"/>
                    </a:moveTo>
                    <a:cubicBezTo>
                      <a:pt x="109" y="234"/>
                      <a:pt x="122" y="244"/>
                      <a:pt x="136" y="254"/>
                    </a:cubicBezTo>
                    <a:cubicBezTo>
                      <a:pt x="143" y="260"/>
                      <a:pt x="151" y="266"/>
                      <a:pt x="158" y="272"/>
                    </a:cubicBezTo>
                    <a:cubicBezTo>
                      <a:pt x="161" y="275"/>
                      <a:pt x="164" y="277"/>
                      <a:pt x="167" y="280"/>
                    </a:cubicBezTo>
                    <a:cubicBezTo>
                      <a:pt x="169" y="282"/>
                      <a:pt x="170" y="283"/>
                      <a:pt x="172" y="285"/>
                    </a:cubicBezTo>
                    <a:cubicBezTo>
                      <a:pt x="175" y="288"/>
                      <a:pt x="171" y="285"/>
                      <a:pt x="170" y="284"/>
                    </a:cubicBezTo>
                    <a:cubicBezTo>
                      <a:pt x="157" y="273"/>
                      <a:pt x="145" y="262"/>
                      <a:pt x="131" y="252"/>
                    </a:cubicBezTo>
                    <a:cubicBezTo>
                      <a:pt x="124" y="247"/>
                      <a:pt x="116" y="241"/>
                      <a:pt x="109" y="236"/>
                    </a:cubicBezTo>
                    <a:cubicBezTo>
                      <a:pt x="106" y="233"/>
                      <a:pt x="103" y="231"/>
                      <a:pt x="101" y="229"/>
                    </a:cubicBezTo>
                    <a:cubicBezTo>
                      <a:pt x="99" y="227"/>
                      <a:pt x="98" y="225"/>
                      <a:pt x="96" y="224"/>
                    </a:cubicBezTo>
                    <a:cubicBezTo>
                      <a:pt x="96" y="224"/>
                      <a:pt x="96" y="223"/>
                      <a:pt x="96" y="222"/>
                    </a:cubicBezTo>
                    <a:close/>
                    <a:moveTo>
                      <a:pt x="174" y="286"/>
                    </a:moveTo>
                    <a:cubicBezTo>
                      <a:pt x="163" y="273"/>
                      <a:pt x="149" y="264"/>
                      <a:pt x="136" y="254"/>
                    </a:cubicBezTo>
                    <a:cubicBezTo>
                      <a:pt x="130" y="249"/>
                      <a:pt x="124" y="245"/>
                      <a:pt x="118" y="240"/>
                    </a:cubicBezTo>
                    <a:cubicBezTo>
                      <a:pt x="125" y="245"/>
                      <a:pt x="133" y="250"/>
                      <a:pt x="140" y="255"/>
                    </a:cubicBezTo>
                    <a:cubicBezTo>
                      <a:pt x="148" y="260"/>
                      <a:pt x="155" y="266"/>
                      <a:pt x="162" y="273"/>
                    </a:cubicBezTo>
                    <a:cubicBezTo>
                      <a:pt x="165" y="275"/>
                      <a:pt x="168" y="278"/>
                      <a:pt x="171" y="281"/>
                    </a:cubicBezTo>
                    <a:cubicBezTo>
                      <a:pt x="172" y="282"/>
                      <a:pt x="173" y="283"/>
                      <a:pt x="174" y="283"/>
                    </a:cubicBezTo>
                    <a:cubicBezTo>
                      <a:pt x="174" y="284"/>
                      <a:pt x="174" y="285"/>
                      <a:pt x="174" y="286"/>
                    </a:cubicBezTo>
                    <a:close/>
                    <a:moveTo>
                      <a:pt x="100" y="225"/>
                    </a:moveTo>
                    <a:cubicBezTo>
                      <a:pt x="102" y="226"/>
                      <a:pt x="104" y="228"/>
                      <a:pt x="106" y="230"/>
                    </a:cubicBezTo>
                    <a:cubicBezTo>
                      <a:pt x="105" y="229"/>
                      <a:pt x="103" y="228"/>
                      <a:pt x="102" y="227"/>
                    </a:cubicBezTo>
                    <a:cubicBezTo>
                      <a:pt x="100" y="225"/>
                      <a:pt x="98" y="224"/>
                      <a:pt x="97" y="222"/>
                    </a:cubicBezTo>
                    <a:cubicBezTo>
                      <a:pt x="95" y="221"/>
                      <a:pt x="100" y="225"/>
                      <a:pt x="100" y="225"/>
                    </a:cubicBezTo>
                    <a:close/>
                    <a:moveTo>
                      <a:pt x="102" y="226"/>
                    </a:moveTo>
                    <a:cubicBezTo>
                      <a:pt x="104" y="227"/>
                      <a:pt x="106" y="228"/>
                      <a:pt x="108" y="229"/>
                    </a:cubicBezTo>
                    <a:cubicBezTo>
                      <a:pt x="115" y="234"/>
                      <a:pt x="121" y="239"/>
                      <a:pt x="128" y="243"/>
                    </a:cubicBezTo>
                    <a:cubicBezTo>
                      <a:pt x="136" y="249"/>
                      <a:pt x="144" y="254"/>
                      <a:pt x="151" y="261"/>
                    </a:cubicBezTo>
                    <a:cubicBezTo>
                      <a:pt x="155" y="264"/>
                      <a:pt x="158" y="267"/>
                      <a:pt x="161" y="270"/>
                    </a:cubicBezTo>
                    <a:cubicBezTo>
                      <a:pt x="164" y="272"/>
                      <a:pt x="168" y="274"/>
                      <a:pt x="170" y="277"/>
                    </a:cubicBezTo>
                    <a:cubicBezTo>
                      <a:pt x="171" y="278"/>
                      <a:pt x="172" y="279"/>
                      <a:pt x="173" y="280"/>
                    </a:cubicBezTo>
                    <a:cubicBezTo>
                      <a:pt x="174" y="282"/>
                      <a:pt x="174" y="282"/>
                      <a:pt x="172" y="281"/>
                    </a:cubicBezTo>
                    <a:cubicBezTo>
                      <a:pt x="171" y="280"/>
                      <a:pt x="169" y="278"/>
                      <a:pt x="168" y="277"/>
                    </a:cubicBezTo>
                    <a:cubicBezTo>
                      <a:pt x="164" y="274"/>
                      <a:pt x="161" y="271"/>
                      <a:pt x="157" y="267"/>
                    </a:cubicBezTo>
                    <a:cubicBezTo>
                      <a:pt x="151" y="262"/>
                      <a:pt x="144" y="257"/>
                      <a:pt x="137" y="252"/>
                    </a:cubicBezTo>
                    <a:cubicBezTo>
                      <a:pt x="129" y="247"/>
                      <a:pt x="120" y="241"/>
                      <a:pt x="113" y="235"/>
                    </a:cubicBezTo>
                    <a:cubicBezTo>
                      <a:pt x="109" y="232"/>
                      <a:pt x="106" y="229"/>
                      <a:pt x="102" y="226"/>
                    </a:cubicBezTo>
                    <a:close/>
                    <a:moveTo>
                      <a:pt x="95" y="218"/>
                    </a:moveTo>
                    <a:cubicBezTo>
                      <a:pt x="96" y="218"/>
                      <a:pt x="96" y="219"/>
                      <a:pt x="96" y="219"/>
                    </a:cubicBezTo>
                    <a:cubicBezTo>
                      <a:pt x="99" y="220"/>
                      <a:pt x="101" y="222"/>
                      <a:pt x="103" y="224"/>
                    </a:cubicBezTo>
                    <a:cubicBezTo>
                      <a:pt x="106" y="227"/>
                      <a:pt x="110" y="230"/>
                      <a:pt x="113" y="232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09" y="229"/>
                      <a:pt x="102" y="226"/>
                      <a:pt x="97" y="220"/>
                    </a:cubicBezTo>
                    <a:cubicBezTo>
                      <a:pt x="97" y="220"/>
                      <a:pt x="96" y="219"/>
                      <a:pt x="95" y="219"/>
                    </a:cubicBezTo>
                    <a:cubicBezTo>
                      <a:pt x="95" y="219"/>
                      <a:pt x="95" y="218"/>
                      <a:pt x="95" y="218"/>
                    </a:cubicBezTo>
                    <a:close/>
                    <a:moveTo>
                      <a:pt x="174" y="278"/>
                    </a:moveTo>
                    <a:cubicBezTo>
                      <a:pt x="174" y="279"/>
                      <a:pt x="174" y="280"/>
                      <a:pt x="174" y="281"/>
                    </a:cubicBezTo>
                    <a:cubicBezTo>
                      <a:pt x="169" y="275"/>
                      <a:pt x="164" y="271"/>
                      <a:pt x="158" y="266"/>
                    </a:cubicBezTo>
                    <a:cubicBezTo>
                      <a:pt x="152" y="260"/>
                      <a:pt x="145" y="255"/>
                      <a:pt x="138" y="250"/>
                    </a:cubicBezTo>
                    <a:cubicBezTo>
                      <a:pt x="132" y="246"/>
                      <a:pt x="126" y="242"/>
                      <a:pt x="120" y="238"/>
                    </a:cubicBezTo>
                    <a:cubicBezTo>
                      <a:pt x="125" y="241"/>
                      <a:pt x="130" y="244"/>
                      <a:pt x="134" y="247"/>
                    </a:cubicBezTo>
                    <a:cubicBezTo>
                      <a:pt x="143" y="253"/>
                      <a:pt x="151" y="258"/>
                      <a:pt x="159" y="265"/>
                    </a:cubicBezTo>
                    <a:cubicBezTo>
                      <a:pt x="162" y="268"/>
                      <a:pt x="166" y="271"/>
                      <a:pt x="169" y="274"/>
                    </a:cubicBezTo>
                    <a:cubicBezTo>
                      <a:pt x="171" y="276"/>
                      <a:pt x="173" y="277"/>
                      <a:pt x="174" y="278"/>
                    </a:cubicBezTo>
                    <a:close/>
                    <a:moveTo>
                      <a:pt x="174" y="287"/>
                    </a:moveTo>
                    <a:cubicBezTo>
                      <a:pt x="174" y="290"/>
                      <a:pt x="173" y="292"/>
                      <a:pt x="173" y="294"/>
                    </a:cubicBezTo>
                    <a:cubicBezTo>
                      <a:pt x="161" y="281"/>
                      <a:pt x="148" y="268"/>
                      <a:pt x="134" y="257"/>
                    </a:cubicBezTo>
                    <a:cubicBezTo>
                      <a:pt x="127" y="252"/>
                      <a:pt x="120" y="246"/>
                      <a:pt x="113" y="241"/>
                    </a:cubicBezTo>
                    <a:cubicBezTo>
                      <a:pt x="109" y="238"/>
                      <a:pt x="106" y="235"/>
                      <a:pt x="103" y="232"/>
                    </a:cubicBezTo>
                    <a:cubicBezTo>
                      <a:pt x="101" y="230"/>
                      <a:pt x="98" y="227"/>
                      <a:pt x="96" y="225"/>
                    </a:cubicBezTo>
                    <a:cubicBezTo>
                      <a:pt x="96" y="225"/>
                      <a:pt x="96" y="225"/>
                      <a:pt x="96" y="225"/>
                    </a:cubicBezTo>
                    <a:cubicBezTo>
                      <a:pt x="99" y="227"/>
                      <a:pt x="101" y="230"/>
                      <a:pt x="104" y="233"/>
                    </a:cubicBezTo>
                    <a:cubicBezTo>
                      <a:pt x="107" y="235"/>
                      <a:pt x="110" y="238"/>
                      <a:pt x="113" y="240"/>
                    </a:cubicBezTo>
                    <a:cubicBezTo>
                      <a:pt x="121" y="246"/>
                      <a:pt x="128" y="251"/>
                      <a:pt x="135" y="256"/>
                    </a:cubicBezTo>
                    <a:cubicBezTo>
                      <a:pt x="143" y="262"/>
                      <a:pt x="150" y="268"/>
                      <a:pt x="158" y="274"/>
                    </a:cubicBezTo>
                    <a:cubicBezTo>
                      <a:pt x="161" y="277"/>
                      <a:pt x="165" y="281"/>
                      <a:pt x="168" y="284"/>
                    </a:cubicBezTo>
                    <a:cubicBezTo>
                      <a:pt x="170" y="285"/>
                      <a:pt x="172" y="287"/>
                      <a:pt x="174" y="287"/>
                    </a:cubicBezTo>
                    <a:close/>
                    <a:moveTo>
                      <a:pt x="172" y="301"/>
                    </a:moveTo>
                    <a:cubicBezTo>
                      <a:pt x="172" y="301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lose/>
                    <a:moveTo>
                      <a:pt x="172" y="303"/>
                    </a:moveTo>
                    <a:cubicBezTo>
                      <a:pt x="170" y="302"/>
                      <a:pt x="168" y="300"/>
                      <a:pt x="166" y="298"/>
                    </a:cubicBezTo>
                    <a:cubicBezTo>
                      <a:pt x="164" y="296"/>
                      <a:pt x="162" y="295"/>
                      <a:pt x="159" y="293"/>
                    </a:cubicBezTo>
                    <a:cubicBezTo>
                      <a:pt x="151" y="288"/>
                      <a:pt x="144" y="282"/>
                      <a:pt x="137" y="276"/>
                    </a:cubicBezTo>
                    <a:cubicBezTo>
                      <a:pt x="124" y="264"/>
                      <a:pt x="111" y="253"/>
                      <a:pt x="97" y="243"/>
                    </a:cubicBezTo>
                    <a:cubicBezTo>
                      <a:pt x="97" y="241"/>
                      <a:pt x="97" y="240"/>
                      <a:pt x="97" y="238"/>
                    </a:cubicBezTo>
                    <a:cubicBezTo>
                      <a:pt x="99" y="242"/>
                      <a:pt x="103" y="245"/>
                      <a:pt x="106" y="248"/>
                    </a:cubicBezTo>
                    <a:cubicBezTo>
                      <a:pt x="114" y="254"/>
                      <a:pt x="120" y="259"/>
                      <a:pt x="128" y="265"/>
                    </a:cubicBezTo>
                    <a:cubicBezTo>
                      <a:pt x="135" y="270"/>
                      <a:pt x="142" y="276"/>
                      <a:pt x="149" y="282"/>
                    </a:cubicBezTo>
                    <a:cubicBezTo>
                      <a:pt x="152" y="284"/>
                      <a:pt x="154" y="286"/>
                      <a:pt x="157" y="288"/>
                    </a:cubicBezTo>
                    <a:cubicBezTo>
                      <a:pt x="161" y="292"/>
                      <a:pt x="165" y="295"/>
                      <a:pt x="169" y="298"/>
                    </a:cubicBezTo>
                    <a:cubicBezTo>
                      <a:pt x="170" y="300"/>
                      <a:pt x="172" y="303"/>
                      <a:pt x="172" y="303"/>
                    </a:cubicBezTo>
                    <a:close/>
                    <a:moveTo>
                      <a:pt x="137" y="271"/>
                    </a:moveTo>
                    <a:cubicBezTo>
                      <a:pt x="130" y="265"/>
                      <a:pt x="122" y="260"/>
                      <a:pt x="115" y="254"/>
                    </a:cubicBezTo>
                    <a:cubicBezTo>
                      <a:pt x="110" y="250"/>
                      <a:pt x="102" y="245"/>
                      <a:pt x="99" y="240"/>
                    </a:cubicBezTo>
                    <a:cubicBezTo>
                      <a:pt x="97" y="237"/>
                      <a:pt x="99" y="240"/>
                      <a:pt x="100" y="240"/>
                    </a:cubicBezTo>
                    <a:cubicBezTo>
                      <a:pt x="101" y="241"/>
                      <a:pt x="102" y="242"/>
                      <a:pt x="104" y="243"/>
                    </a:cubicBezTo>
                    <a:cubicBezTo>
                      <a:pt x="107" y="246"/>
                      <a:pt x="110" y="248"/>
                      <a:pt x="113" y="250"/>
                    </a:cubicBezTo>
                    <a:cubicBezTo>
                      <a:pt x="121" y="256"/>
                      <a:pt x="127" y="262"/>
                      <a:pt x="134" y="268"/>
                    </a:cubicBezTo>
                    <a:cubicBezTo>
                      <a:pt x="138" y="271"/>
                      <a:pt x="141" y="275"/>
                      <a:pt x="145" y="278"/>
                    </a:cubicBezTo>
                    <a:cubicBezTo>
                      <a:pt x="142" y="276"/>
                      <a:pt x="140" y="273"/>
                      <a:pt x="137" y="271"/>
                    </a:cubicBezTo>
                    <a:close/>
                    <a:moveTo>
                      <a:pt x="141" y="280"/>
                    </a:moveTo>
                    <a:cubicBezTo>
                      <a:pt x="141" y="280"/>
                      <a:pt x="142" y="280"/>
                      <a:pt x="142" y="281"/>
                    </a:cubicBezTo>
                    <a:cubicBezTo>
                      <a:pt x="139" y="278"/>
                      <a:pt x="136" y="276"/>
                      <a:pt x="133" y="273"/>
                    </a:cubicBezTo>
                    <a:cubicBezTo>
                      <a:pt x="126" y="268"/>
                      <a:pt x="120" y="263"/>
                      <a:pt x="113" y="258"/>
                    </a:cubicBezTo>
                    <a:cubicBezTo>
                      <a:pt x="110" y="255"/>
                      <a:pt x="107" y="253"/>
                      <a:pt x="104" y="251"/>
                    </a:cubicBezTo>
                    <a:cubicBezTo>
                      <a:pt x="103" y="249"/>
                      <a:pt x="101" y="248"/>
                      <a:pt x="100" y="246"/>
                    </a:cubicBezTo>
                    <a:cubicBezTo>
                      <a:pt x="100" y="246"/>
                      <a:pt x="96" y="243"/>
                      <a:pt x="100" y="245"/>
                    </a:cubicBezTo>
                    <a:cubicBezTo>
                      <a:pt x="114" y="256"/>
                      <a:pt x="127" y="268"/>
                      <a:pt x="141" y="280"/>
                    </a:cubicBezTo>
                    <a:close/>
                    <a:moveTo>
                      <a:pt x="97" y="234"/>
                    </a:moveTo>
                    <a:cubicBezTo>
                      <a:pt x="102" y="239"/>
                      <a:pt x="108" y="244"/>
                      <a:pt x="114" y="249"/>
                    </a:cubicBezTo>
                    <a:cubicBezTo>
                      <a:pt x="121" y="255"/>
                      <a:pt x="128" y="261"/>
                      <a:pt x="135" y="267"/>
                    </a:cubicBezTo>
                    <a:cubicBezTo>
                      <a:pt x="142" y="272"/>
                      <a:pt x="148" y="278"/>
                      <a:pt x="155" y="284"/>
                    </a:cubicBezTo>
                    <a:cubicBezTo>
                      <a:pt x="158" y="287"/>
                      <a:pt x="161" y="290"/>
                      <a:pt x="164" y="293"/>
                    </a:cubicBezTo>
                    <a:cubicBezTo>
                      <a:pt x="167" y="295"/>
                      <a:pt x="170" y="297"/>
                      <a:pt x="172" y="300"/>
                    </a:cubicBezTo>
                    <a:cubicBezTo>
                      <a:pt x="170" y="298"/>
                      <a:pt x="167" y="295"/>
                      <a:pt x="164" y="293"/>
                    </a:cubicBezTo>
                    <a:cubicBezTo>
                      <a:pt x="161" y="291"/>
                      <a:pt x="158" y="288"/>
                      <a:pt x="155" y="285"/>
                    </a:cubicBezTo>
                    <a:cubicBezTo>
                      <a:pt x="148" y="280"/>
                      <a:pt x="142" y="274"/>
                      <a:pt x="135" y="268"/>
                    </a:cubicBezTo>
                    <a:cubicBezTo>
                      <a:pt x="128" y="262"/>
                      <a:pt x="122" y="256"/>
                      <a:pt x="115" y="250"/>
                    </a:cubicBezTo>
                    <a:cubicBezTo>
                      <a:pt x="109" y="246"/>
                      <a:pt x="103" y="242"/>
                      <a:pt x="97" y="236"/>
                    </a:cubicBezTo>
                    <a:cubicBezTo>
                      <a:pt x="97" y="236"/>
                      <a:pt x="97" y="236"/>
                      <a:pt x="97" y="236"/>
                    </a:cubicBezTo>
                    <a:cubicBezTo>
                      <a:pt x="97" y="235"/>
                      <a:pt x="97" y="234"/>
                      <a:pt x="97" y="234"/>
                    </a:cubicBezTo>
                    <a:close/>
                    <a:moveTo>
                      <a:pt x="96" y="220"/>
                    </a:moveTo>
                    <a:cubicBezTo>
                      <a:pt x="97" y="221"/>
                      <a:pt x="98" y="222"/>
                      <a:pt x="99" y="223"/>
                    </a:cubicBezTo>
                    <a:cubicBezTo>
                      <a:pt x="98" y="222"/>
                      <a:pt x="97" y="222"/>
                      <a:pt x="96" y="221"/>
                    </a:cubicBezTo>
                    <a:cubicBezTo>
                      <a:pt x="96" y="221"/>
                      <a:pt x="96" y="220"/>
                      <a:pt x="96" y="220"/>
                    </a:cubicBezTo>
                    <a:close/>
                    <a:moveTo>
                      <a:pt x="94" y="202"/>
                    </a:moveTo>
                    <a:cubicBezTo>
                      <a:pt x="109" y="217"/>
                      <a:pt x="127" y="229"/>
                      <a:pt x="143" y="242"/>
                    </a:cubicBezTo>
                    <a:cubicBezTo>
                      <a:pt x="152" y="249"/>
                      <a:pt x="161" y="255"/>
                      <a:pt x="169" y="261"/>
                    </a:cubicBezTo>
                    <a:cubicBezTo>
                      <a:pt x="171" y="263"/>
                      <a:pt x="172" y="264"/>
                      <a:pt x="174" y="265"/>
                    </a:cubicBezTo>
                    <a:cubicBezTo>
                      <a:pt x="175" y="267"/>
                      <a:pt x="175" y="267"/>
                      <a:pt x="174" y="266"/>
                    </a:cubicBezTo>
                    <a:cubicBezTo>
                      <a:pt x="172" y="264"/>
                      <a:pt x="170" y="263"/>
                      <a:pt x="168" y="261"/>
                    </a:cubicBezTo>
                    <a:cubicBezTo>
                      <a:pt x="163" y="258"/>
                      <a:pt x="159" y="255"/>
                      <a:pt x="155" y="252"/>
                    </a:cubicBezTo>
                    <a:cubicBezTo>
                      <a:pt x="145" y="245"/>
                      <a:pt x="135" y="239"/>
                      <a:pt x="126" y="232"/>
                    </a:cubicBezTo>
                    <a:cubicBezTo>
                      <a:pt x="116" y="225"/>
                      <a:pt x="107" y="218"/>
                      <a:pt x="97" y="211"/>
                    </a:cubicBezTo>
                    <a:cubicBezTo>
                      <a:pt x="97" y="211"/>
                      <a:pt x="97" y="210"/>
                      <a:pt x="97" y="210"/>
                    </a:cubicBezTo>
                    <a:cubicBezTo>
                      <a:pt x="96" y="210"/>
                      <a:pt x="95" y="209"/>
                      <a:pt x="95" y="209"/>
                    </a:cubicBezTo>
                    <a:cubicBezTo>
                      <a:pt x="94" y="207"/>
                      <a:pt x="94" y="204"/>
                      <a:pt x="94" y="202"/>
                    </a:cubicBezTo>
                    <a:close/>
                    <a:moveTo>
                      <a:pt x="93" y="195"/>
                    </a:moveTo>
                    <a:cubicBezTo>
                      <a:pt x="107" y="207"/>
                      <a:pt x="120" y="219"/>
                      <a:pt x="134" y="230"/>
                    </a:cubicBezTo>
                    <a:cubicBezTo>
                      <a:pt x="141" y="235"/>
                      <a:pt x="147" y="240"/>
                      <a:pt x="153" y="245"/>
                    </a:cubicBezTo>
                    <a:cubicBezTo>
                      <a:pt x="147" y="240"/>
                      <a:pt x="141" y="236"/>
                      <a:pt x="135" y="232"/>
                    </a:cubicBezTo>
                    <a:cubicBezTo>
                      <a:pt x="127" y="226"/>
                      <a:pt x="120" y="221"/>
                      <a:pt x="112" y="216"/>
                    </a:cubicBezTo>
                    <a:cubicBezTo>
                      <a:pt x="106" y="211"/>
                      <a:pt x="101" y="205"/>
                      <a:pt x="94" y="201"/>
                    </a:cubicBezTo>
                    <a:cubicBezTo>
                      <a:pt x="94" y="200"/>
                      <a:pt x="94" y="199"/>
                      <a:pt x="94" y="199"/>
                    </a:cubicBezTo>
                    <a:cubicBezTo>
                      <a:pt x="94" y="198"/>
                      <a:pt x="93" y="196"/>
                      <a:pt x="93" y="195"/>
                    </a:cubicBezTo>
                    <a:close/>
                    <a:moveTo>
                      <a:pt x="93" y="194"/>
                    </a:moveTo>
                    <a:cubicBezTo>
                      <a:pt x="93" y="192"/>
                      <a:pt x="93" y="190"/>
                      <a:pt x="93" y="189"/>
                    </a:cubicBezTo>
                    <a:cubicBezTo>
                      <a:pt x="93" y="189"/>
                      <a:pt x="93" y="189"/>
                      <a:pt x="93" y="189"/>
                    </a:cubicBezTo>
                    <a:cubicBezTo>
                      <a:pt x="95" y="190"/>
                      <a:pt x="97" y="192"/>
                      <a:pt x="98" y="193"/>
                    </a:cubicBezTo>
                    <a:cubicBezTo>
                      <a:pt x="100" y="194"/>
                      <a:pt x="102" y="196"/>
                      <a:pt x="104" y="197"/>
                    </a:cubicBezTo>
                    <a:cubicBezTo>
                      <a:pt x="109" y="201"/>
                      <a:pt x="114" y="205"/>
                      <a:pt x="119" y="209"/>
                    </a:cubicBezTo>
                    <a:cubicBezTo>
                      <a:pt x="126" y="214"/>
                      <a:pt x="133" y="219"/>
                      <a:pt x="140" y="224"/>
                    </a:cubicBezTo>
                    <a:cubicBezTo>
                      <a:pt x="145" y="228"/>
                      <a:pt x="151" y="232"/>
                      <a:pt x="156" y="237"/>
                    </a:cubicBezTo>
                    <a:cubicBezTo>
                      <a:pt x="161" y="242"/>
                      <a:pt x="167" y="246"/>
                      <a:pt x="172" y="251"/>
                    </a:cubicBezTo>
                    <a:cubicBezTo>
                      <a:pt x="173" y="252"/>
                      <a:pt x="175" y="253"/>
                      <a:pt x="176" y="254"/>
                    </a:cubicBezTo>
                    <a:cubicBezTo>
                      <a:pt x="176" y="254"/>
                      <a:pt x="176" y="254"/>
                      <a:pt x="176" y="254"/>
                    </a:cubicBezTo>
                    <a:cubicBezTo>
                      <a:pt x="175" y="254"/>
                      <a:pt x="174" y="253"/>
                      <a:pt x="174" y="253"/>
                    </a:cubicBezTo>
                    <a:cubicBezTo>
                      <a:pt x="171" y="251"/>
                      <a:pt x="168" y="248"/>
                      <a:pt x="166" y="246"/>
                    </a:cubicBezTo>
                    <a:cubicBezTo>
                      <a:pt x="142" y="229"/>
                      <a:pt x="117" y="212"/>
                      <a:pt x="93" y="194"/>
                    </a:cubicBezTo>
                    <a:close/>
                    <a:moveTo>
                      <a:pt x="92" y="180"/>
                    </a:moveTo>
                    <a:cubicBezTo>
                      <a:pt x="100" y="189"/>
                      <a:pt x="111" y="197"/>
                      <a:pt x="121" y="204"/>
                    </a:cubicBezTo>
                    <a:cubicBezTo>
                      <a:pt x="132" y="212"/>
                      <a:pt x="144" y="221"/>
                      <a:pt x="154" y="229"/>
                    </a:cubicBezTo>
                    <a:cubicBezTo>
                      <a:pt x="160" y="234"/>
                      <a:pt x="165" y="239"/>
                      <a:pt x="171" y="244"/>
                    </a:cubicBezTo>
                    <a:cubicBezTo>
                      <a:pt x="172" y="245"/>
                      <a:pt x="174" y="247"/>
                      <a:pt x="176" y="249"/>
                    </a:cubicBezTo>
                    <a:cubicBezTo>
                      <a:pt x="174" y="247"/>
                      <a:pt x="171" y="245"/>
                      <a:pt x="169" y="243"/>
                    </a:cubicBezTo>
                    <a:cubicBezTo>
                      <a:pt x="158" y="234"/>
                      <a:pt x="146" y="226"/>
                      <a:pt x="134" y="217"/>
                    </a:cubicBezTo>
                    <a:cubicBezTo>
                      <a:pt x="122" y="209"/>
                      <a:pt x="111" y="199"/>
                      <a:pt x="98" y="192"/>
                    </a:cubicBezTo>
                    <a:cubicBezTo>
                      <a:pt x="98" y="191"/>
                      <a:pt x="97" y="191"/>
                      <a:pt x="96" y="190"/>
                    </a:cubicBezTo>
                    <a:cubicBezTo>
                      <a:pt x="95" y="189"/>
                      <a:pt x="94" y="188"/>
                      <a:pt x="92" y="187"/>
                    </a:cubicBezTo>
                    <a:cubicBezTo>
                      <a:pt x="92" y="185"/>
                      <a:pt x="92" y="182"/>
                      <a:pt x="92" y="180"/>
                    </a:cubicBezTo>
                    <a:close/>
                    <a:moveTo>
                      <a:pt x="95" y="182"/>
                    </a:moveTo>
                    <a:cubicBezTo>
                      <a:pt x="96" y="182"/>
                      <a:pt x="97" y="183"/>
                      <a:pt x="98" y="184"/>
                    </a:cubicBezTo>
                    <a:cubicBezTo>
                      <a:pt x="102" y="186"/>
                      <a:pt x="105" y="189"/>
                      <a:pt x="109" y="192"/>
                    </a:cubicBezTo>
                    <a:cubicBezTo>
                      <a:pt x="117" y="198"/>
                      <a:pt x="125" y="203"/>
                      <a:pt x="132" y="209"/>
                    </a:cubicBezTo>
                    <a:cubicBezTo>
                      <a:pt x="141" y="215"/>
                      <a:pt x="150" y="222"/>
                      <a:pt x="158" y="229"/>
                    </a:cubicBezTo>
                    <a:cubicBezTo>
                      <a:pt x="164" y="234"/>
                      <a:pt x="170" y="239"/>
                      <a:pt x="176" y="244"/>
                    </a:cubicBezTo>
                    <a:cubicBezTo>
                      <a:pt x="176" y="245"/>
                      <a:pt x="176" y="246"/>
                      <a:pt x="176" y="248"/>
                    </a:cubicBezTo>
                    <a:cubicBezTo>
                      <a:pt x="174" y="246"/>
                      <a:pt x="172" y="244"/>
                      <a:pt x="170" y="242"/>
                    </a:cubicBezTo>
                    <a:cubicBezTo>
                      <a:pt x="167" y="239"/>
                      <a:pt x="164" y="236"/>
                      <a:pt x="160" y="233"/>
                    </a:cubicBezTo>
                    <a:cubicBezTo>
                      <a:pt x="153" y="227"/>
                      <a:pt x="145" y="221"/>
                      <a:pt x="138" y="215"/>
                    </a:cubicBezTo>
                    <a:cubicBezTo>
                      <a:pt x="124" y="204"/>
                      <a:pt x="108" y="195"/>
                      <a:pt x="95" y="182"/>
                    </a:cubicBezTo>
                    <a:close/>
                    <a:moveTo>
                      <a:pt x="176" y="253"/>
                    </a:moveTo>
                    <a:cubicBezTo>
                      <a:pt x="153" y="233"/>
                      <a:pt x="128" y="216"/>
                      <a:pt x="105" y="197"/>
                    </a:cubicBezTo>
                    <a:cubicBezTo>
                      <a:pt x="106" y="198"/>
                      <a:pt x="108" y="199"/>
                      <a:pt x="110" y="201"/>
                    </a:cubicBezTo>
                    <a:cubicBezTo>
                      <a:pt x="118" y="206"/>
                      <a:pt x="126" y="212"/>
                      <a:pt x="134" y="218"/>
                    </a:cubicBezTo>
                    <a:cubicBezTo>
                      <a:pt x="142" y="224"/>
                      <a:pt x="150" y="229"/>
                      <a:pt x="157" y="235"/>
                    </a:cubicBezTo>
                    <a:cubicBezTo>
                      <a:pt x="161" y="238"/>
                      <a:pt x="166" y="241"/>
                      <a:pt x="170" y="245"/>
                    </a:cubicBezTo>
                    <a:cubicBezTo>
                      <a:pt x="172" y="246"/>
                      <a:pt x="174" y="248"/>
                      <a:pt x="176" y="250"/>
                    </a:cubicBezTo>
                    <a:cubicBezTo>
                      <a:pt x="176" y="251"/>
                      <a:pt x="176" y="252"/>
                      <a:pt x="176" y="253"/>
                    </a:cubicBezTo>
                    <a:close/>
                    <a:moveTo>
                      <a:pt x="176" y="261"/>
                    </a:moveTo>
                    <a:cubicBezTo>
                      <a:pt x="170" y="255"/>
                      <a:pt x="163" y="251"/>
                      <a:pt x="157" y="246"/>
                    </a:cubicBezTo>
                    <a:cubicBezTo>
                      <a:pt x="150" y="241"/>
                      <a:pt x="144" y="236"/>
                      <a:pt x="137" y="231"/>
                    </a:cubicBezTo>
                    <a:cubicBezTo>
                      <a:pt x="124" y="221"/>
                      <a:pt x="111" y="210"/>
                      <a:pt x="99" y="199"/>
                    </a:cubicBezTo>
                    <a:cubicBezTo>
                      <a:pt x="100" y="200"/>
                      <a:pt x="101" y="200"/>
                      <a:pt x="101" y="201"/>
                    </a:cubicBezTo>
                    <a:cubicBezTo>
                      <a:pt x="105" y="204"/>
                      <a:pt x="109" y="207"/>
                      <a:pt x="113" y="209"/>
                    </a:cubicBezTo>
                    <a:cubicBezTo>
                      <a:pt x="120" y="215"/>
                      <a:pt x="127" y="220"/>
                      <a:pt x="135" y="226"/>
                    </a:cubicBezTo>
                    <a:cubicBezTo>
                      <a:pt x="142" y="231"/>
                      <a:pt x="149" y="236"/>
                      <a:pt x="157" y="241"/>
                    </a:cubicBezTo>
                    <a:cubicBezTo>
                      <a:pt x="163" y="246"/>
                      <a:pt x="169" y="251"/>
                      <a:pt x="176" y="255"/>
                    </a:cubicBezTo>
                    <a:cubicBezTo>
                      <a:pt x="176" y="257"/>
                      <a:pt x="176" y="259"/>
                      <a:pt x="176" y="261"/>
                    </a:cubicBezTo>
                    <a:close/>
                    <a:moveTo>
                      <a:pt x="176" y="262"/>
                    </a:moveTo>
                    <a:cubicBezTo>
                      <a:pt x="174" y="259"/>
                      <a:pt x="170" y="257"/>
                      <a:pt x="167" y="255"/>
                    </a:cubicBezTo>
                    <a:cubicBezTo>
                      <a:pt x="166" y="254"/>
                      <a:pt x="165" y="253"/>
                      <a:pt x="164" y="252"/>
                    </a:cubicBezTo>
                    <a:cubicBezTo>
                      <a:pt x="168" y="255"/>
                      <a:pt x="172" y="258"/>
                      <a:pt x="176" y="262"/>
                    </a:cubicBezTo>
                    <a:cubicBezTo>
                      <a:pt x="176" y="262"/>
                      <a:pt x="176" y="262"/>
                      <a:pt x="176" y="262"/>
                    </a:cubicBezTo>
                    <a:close/>
                    <a:moveTo>
                      <a:pt x="176" y="196"/>
                    </a:moveTo>
                    <a:cubicBezTo>
                      <a:pt x="176" y="196"/>
                      <a:pt x="176" y="197"/>
                      <a:pt x="176" y="197"/>
                    </a:cubicBezTo>
                    <a:cubicBezTo>
                      <a:pt x="173" y="193"/>
                      <a:pt x="170" y="190"/>
                      <a:pt x="166" y="187"/>
                    </a:cubicBezTo>
                    <a:cubicBezTo>
                      <a:pt x="169" y="190"/>
                      <a:pt x="173" y="193"/>
                      <a:pt x="176" y="196"/>
                    </a:cubicBezTo>
                    <a:cubicBezTo>
                      <a:pt x="176" y="196"/>
                      <a:pt x="176" y="196"/>
                      <a:pt x="176" y="196"/>
                    </a:cubicBezTo>
                    <a:close/>
                    <a:moveTo>
                      <a:pt x="128" y="170"/>
                    </a:moveTo>
                    <a:cubicBezTo>
                      <a:pt x="129" y="171"/>
                      <a:pt x="131" y="173"/>
                      <a:pt x="133" y="175"/>
                    </a:cubicBezTo>
                    <a:cubicBezTo>
                      <a:pt x="133" y="176"/>
                      <a:pt x="133" y="177"/>
                      <a:pt x="133" y="179"/>
                    </a:cubicBezTo>
                    <a:cubicBezTo>
                      <a:pt x="127" y="175"/>
                      <a:pt x="122" y="171"/>
                      <a:pt x="116" y="167"/>
                    </a:cubicBezTo>
                    <a:cubicBezTo>
                      <a:pt x="120" y="167"/>
                      <a:pt x="124" y="168"/>
                      <a:pt x="128" y="170"/>
                    </a:cubicBezTo>
                    <a:close/>
                    <a:moveTo>
                      <a:pt x="115" y="166"/>
                    </a:moveTo>
                    <a:cubicBezTo>
                      <a:pt x="115" y="167"/>
                      <a:pt x="115" y="167"/>
                      <a:pt x="115" y="167"/>
                    </a:cubicBezTo>
                    <a:cubicBezTo>
                      <a:pt x="121" y="173"/>
                      <a:pt x="127" y="179"/>
                      <a:pt x="133" y="184"/>
                    </a:cubicBezTo>
                    <a:cubicBezTo>
                      <a:pt x="133" y="184"/>
                      <a:pt x="134" y="185"/>
                      <a:pt x="134" y="185"/>
                    </a:cubicBezTo>
                    <a:cubicBezTo>
                      <a:pt x="125" y="178"/>
                      <a:pt x="116" y="172"/>
                      <a:pt x="107" y="165"/>
                    </a:cubicBezTo>
                    <a:cubicBezTo>
                      <a:pt x="110" y="165"/>
                      <a:pt x="112" y="166"/>
                      <a:pt x="115" y="166"/>
                    </a:cubicBezTo>
                    <a:close/>
                    <a:moveTo>
                      <a:pt x="106" y="165"/>
                    </a:move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5" y="174"/>
                      <a:pt x="125" y="182"/>
                      <a:pt x="136" y="189"/>
                    </a:cubicBezTo>
                    <a:cubicBezTo>
                      <a:pt x="136" y="190"/>
                      <a:pt x="137" y="191"/>
                      <a:pt x="138" y="191"/>
                    </a:cubicBezTo>
                    <a:cubicBezTo>
                      <a:pt x="139" y="192"/>
                      <a:pt x="141" y="193"/>
                      <a:pt x="142" y="194"/>
                    </a:cubicBezTo>
                    <a:cubicBezTo>
                      <a:pt x="148" y="199"/>
                      <a:pt x="155" y="204"/>
                      <a:pt x="161" y="209"/>
                    </a:cubicBezTo>
                    <a:cubicBezTo>
                      <a:pt x="164" y="212"/>
                      <a:pt x="167" y="215"/>
                      <a:pt x="169" y="218"/>
                    </a:cubicBezTo>
                    <a:cubicBezTo>
                      <a:pt x="171" y="220"/>
                      <a:pt x="174" y="223"/>
                      <a:pt x="177" y="225"/>
                    </a:cubicBezTo>
                    <a:cubicBezTo>
                      <a:pt x="177" y="225"/>
                      <a:pt x="177" y="225"/>
                      <a:pt x="177" y="225"/>
                    </a:cubicBezTo>
                    <a:cubicBezTo>
                      <a:pt x="174" y="223"/>
                      <a:pt x="172" y="221"/>
                      <a:pt x="169" y="219"/>
                    </a:cubicBezTo>
                    <a:cubicBezTo>
                      <a:pt x="168" y="217"/>
                      <a:pt x="166" y="216"/>
                      <a:pt x="164" y="214"/>
                    </a:cubicBezTo>
                    <a:cubicBezTo>
                      <a:pt x="158" y="208"/>
                      <a:pt x="152" y="203"/>
                      <a:pt x="146" y="199"/>
                    </a:cubicBezTo>
                    <a:cubicBezTo>
                      <a:pt x="143" y="197"/>
                      <a:pt x="141" y="196"/>
                      <a:pt x="139" y="194"/>
                    </a:cubicBezTo>
                    <a:cubicBezTo>
                      <a:pt x="139" y="194"/>
                      <a:pt x="139" y="194"/>
                      <a:pt x="139" y="194"/>
                    </a:cubicBezTo>
                    <a:cubicBezTo>
                      <a:pt x="126" y="184"/>
                      <a:pt x="113" y="174"/>
                      <a:pt x="101" y="164"/>
                    </a:cubicBezTo>
                    <a:cubicBezTo>
                      <a:pt x="102" y="164"/>
                      <a:pt x="104" y="165"/>
                      <a:pt x="106" y="165"/>
                    </a:cubicBezTo>
                    <a:close/>
                    <a:moveTo>
                      <a:pt x="131" y="171"/>
                    </a:moveTo>
                    <a:cubicBezTo>
                      <a:pt x="132" y="171"/>
                      <a:pt x="132" y="171"/>
                      <a:pt x="132" y="171"/>
                    </a:cubicBezTo>
                    <a:cubicBezTo>
                      <a:pt x="132" y="171"/>
                      <a:pt x="133" y="171"/>
                      <a:pt x="133" y="171"/>
                    </a:cubicBezTo>
                    <a:cubicBezTo>
                      <a:pt x="133" y="172"/>
                      <a:pt x="133" y="173"/>
                      <a:pt x="133" y="174"/>
                    </a:cubicBezTo>
                    <a:cubicBezTo>
                      <a:pt x="132" y="173"/>
                      <a:pt x="131" y="172"/>
                      <a:pt x="131" y="172"/>
                    </a:cubicBezTo>
                    <a:cubicBezTo>
                      <a:pt x="130" y="172"/>
                      <a:pt x="129" y="171"/>
                      <a:pt x="129" y="170"/>
                    </a:cubicBezTo>
                    <a:cubicBezTo>
                      <a:pt x="130" y="170"/>
                      <a:pt x="131" y="170"/>
                      <a:pt x="131" y="171"/>
                    </a:cubicBezTo>
                    <a:close/>
                    <a:moveTo>
                      <a:pt x="136" y="172"/>
                    </a:move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6" y="172"/>
                      <a:pt x="136" y="172"/>
                    </a:cubicBezTo>
                    <a:close/>
                    <a:moveTo>
                      <a:pt x="139" y="180"/>
                    </a:moveTo>
                    <a:cubicBezTo>
                      <a:pt x="138" y="179"/>
                      <a:pt x="137" y="178"/>
                      <a:pt x="135" y="176"/>
                    </a:cubicBezTo>
                    <a:cubicBezTo>
                      <a:pt x="135" y="175"/>
                      <a:pt x="136" y="174"/>
                      <a:pt x="136" y="174"/>
                    </a:cubicBezTo>
                    <a:cubicBezTo>
                      <a:pt x="136" y="174"/>
                      <a:pt x="137" y="174"/>
                      <a:pt x="137" y="175"/>
                    </a:cubicBezTo>
                    <a:cubicBezTo>
                      <a:pt x="138" y="176"/>
                      <a:pt x="139" y="178"/>
                      <a:pt x="139" y="180"/>
                    </a:cubicBezTo>
                    <a:close/>
                    <a:moveTo>
                      <a:pt x="140" y="180"/>
                    </a:moveTo>
                    <a:cubicBezTo>
                      <a:pt x="140" y="181"/>
                      <a:pt x="140" y="183"/>
                      <a:pt x="141" y="185"/>
                    </a:cubicBezTo>
                    <a:cubicBezTo>
                      <a:pt x="139" y="183"/>
                      <a:pt x="137" y="182"/>
                      <a:pt x="136" y="181"/>
                    </a:cubicBezTo>
                    <a:cubicBezTo>
                      <a:pt x="136" y="180"/>
                      <a:pt x="135" y="178"/>
                      <a:pt x="135" y="177"/>
                    </a:cubicBezTo>
                    <a:cubicBezTo>
                      <a:pt x="136" y="177"/>
                      <a:pt x="136" y="178"/>
                      <a:pt x="137" y="178"/>
                    </a:cubicBezTo>
                    <a:cubicBezTo>
                      <a:pt x="138" y="179"/>
                      <a:pt x="139" y="179"/>
                      <a:pt x="140" y="180"/>
                    </a:cubicBezTo>
                    <a:close/>
                    <a:moveTo>
                      <a:pt x="136" y="182"/>
                    </a:moveTo>
                    <a:cubicBezTo>
                      <a:pt x="137" y="183"/>
                      <a:pt x="139" y="184"/>
                      <a:pt x="141" y="186"/>
                    </a:cubicBezTo>
                    <a:cubicBezTo>
                      <a:pt x="141" y="187"/>
                      <a:pt x="141" y="188"/>
                      <a:pt x="141" y="188"/>
                    </a:cubicBezTo>
                    <a:cubicBezTo>
                      <a:pt x="139" y="188"/>
                      <a:pt x="138" y="187"/>
                      <a:pt x="137" y="186"/>
                    </a:cubicBezTo>
                    <a:cubicBezTo>
                      <a:pt x="136" y="185"/>
                      <a:pt x="136" y="183"/>
                      <a:pt x="136" y="182"/>
                    </a:cubicBezTo>
                    <a:close/>
                    <a:moveTo>
                      <a:pt x="133" y="183"/>
                    </a:moveTo>
                    <a:cubicBezTo>
                      <a:pt x="128" y="179"/>
                      <a:pt x="124" y="175"/>
                      <a:pt x="120" y="171"/>
                    </a:cubicBezTo>
                    <a:cubicBezTo>
                      <a:pt x="119" y="170"/>
                      <a:pt x="118" y="169"/>
                      <a:pt x="118" y="169"/>
                    </a:cubicBezTo>
                    <a:cubicBezTo>
                      <a:pt x="118" y="169"/>
                      <a:pt x="118" y="169"/>
                      <a:pt x="118" y="169"/>
                    </a:cubicBezTo>
                    <a:cubicBezTo>
                      <a:pt x="119" y="169"/>
                      <a:pt x="120" y="170"/>
                      <a:pt x="121" y="171"/>
                    </a:cubicBezTo>
                    <a:cubicBezTo>
                      <a:pt x="124" y="173"/>
                      <a:pt x="127" y="175"/>
                      <a:pt x="130" y="178"/>
                    </a:cubicBezTo>
                    <a:cubicBezTo>
                      <a:pt x="131" y="178"/>
                      <a:pt x="132" y="179"/>
                      <a:pt x="133" y="180"/>
                    </a:cubicBezTo>
                    <a:cubicBezTo>
                      <a:pt x="133" y="181"/>
                      <a:pt x="133" y="182"/>
                      <a:pt x="133" y="183"/>
                    </a:cubicBezTo>
                    <a:close/>
                    <a:moveTo>
                      <a:pt x="141" y="191"/>
                    </a:moveTo>
                    <a:cubicBezTo>
                      <a:pt x="142" y="192"/>
                      <a:pt x="142" y="192"/>
                      <a:pt x="142" y="192"/>
                    </a:cubicBezTo>
                    <a:cubicBezTo>
                      <a:pt x="149" y="197"/>
                      <a:pt x="156" y="203"/>
                      <a:pt x="163" y="209"/>
                    </a:cubicBezTo>
                    <a:cubicBezTo>
                      <a:pt x="168" y="212"/>
                      <a:pt x="172" y="217"/>
                      <a:pt x="177" y="221"/>
                    </a:cubicBezTo>
                    <a:cubicBezTo>
                      <a:pt x="177" y="222"/>
                      <a:pt x="177" y="223"/>
                      <a:pt x="177" y="224"/>
                    </a:cubicBezTo>
                    <a:cubicBezTo>
                      <a:pt x="175" y="222"/>
                      <a:pt x="174" y="221"/>
                      <a:pt x="172" y="219"/>
                    </a:cubicBezTo>
                    <a:cubicBezTo>
                      <a:pt x="169" y="217"/>
                      <a:pt x="167" y="214"/>
                      <a:pt x="164" y="211"/>
                    </a:cubicBezTo>
                    <a:cubicBezTo>
                      <a:pt x="159" y="206"/>
                      <a:pt x="153" y="201"/>
                      <a:pt x="148" y="197"/>
                    </a:cubicBezTo>
                    <a:cubicBezTo>
                      <a:pt x="145" y="195"/>
                      <a:pt x="142" y="193"/>
                      <a:pt x="140" y="191"/>
                    </a:cubicBezTo>
                    <a:cubicBezTo>
                      <a:pt x="140" y="191"/>
                      <a:pt x="140" y="191"/>
                      <a:pt x="141" y="191"/>
                    </a:cubicBezTo>
                    <a:cubicBezTo>
                      <a:pt x="141" y="191"/>
                      <a:pt x="141" y="191"/>
                      <a:pt x="141" y="191"/>
                    </a:cubicBezTo>
                    <a:close/>
                    <a:moveTo>
                      <a:pt x="135" y="188"/>
                    </a:moveTo>
                    <a:cubicBezTo>
                      <a:pt x="126" y="182"/>
                      <a:pt x="118" y="176"/>
                      <a:pt x="111" y="169"/>
                    </a:cubicBezTo>
                    <a:cubicBezTo>
                      <a:pt x="112" y="169"/>
                      <a:pt x="112" y="170"/>
                      <a:pt x="113" y="171"/>
                    </a:cubicBezTo>
                    <a:cubicBezTo>
                      <a:pt x="116" y="173"/>
                      <a:pt x="119" y="175"/>
                      <a:pt x="122" y="177"/>
                    </a:cubicBezTo>
                    <a:cubicBezTo>
                      <a:pt x="126" y="180"/>
                      <a:pt x="130" y="183"/>
                      <a:pt x="134" y="186"/>
                    </a:cubicBezTo>
                    <a:cubicBezTo>
                      <a:pt x="134" y="187"/>
                      <a:pt x="134" y="187"/>
                      <a:pt x="135" y="188"/>
                    </a:cubicBezTo>
                    <a:close/>
                    <a:moveTo>
                      <a:pt x="177" y="218"/>
                    </a:moveTo>
                    <a:cubicBezTo>
                      <a:pt x="174" y="215"/>
                      <a:pt x="169" y="211"/>
                      <a:pt x="166" y="208"/>
                    </a:cubicBezTo>
                    <a:cubicBezTo>
                      <a:pt x="162" y="204"/>
                      <a:pt x="157" y="201"/>
                      <a:pt x="152" y="197"/>
                    </a:cubicBezTo>
                    <a:cubicBezTo>
                      <a:pt x="149" y="195"/>
                      <a:pt x="146" y="193"/>
                      <a:pt x="143" y="190"/>
                    </a:cubicBezTo>
                    <a:cubicBezTo>
                      <a:pt x="144" y="190"/>
                      <a:pt x="144" y="189"/>
                      <a:pt x="144" y="188"/>
                    </a:cubicBezTo>
                    <a:cubicBezTo>
                      <a:pt x="145" y="189"/>
                      <a:pt x="146" y="190"/>
                      <a:pt x="148" y="190"/>
                    </a:cubicBezTo>
                    <a:cubicBezTo>
                      <a:pt x="154" y="195"/>
                      <a:pt x="160" y="199"/>
                      <a:pt x="166" y="204"/>
                    </a:cubicBezTo>
                    <a:cubicBezTo>
                      <a:pt x="169" y="207"/>
                      <a:pt x="172" y="211"/>
                      <a:pt x="176" y="213"/>
                    </a:cubicBezTo>
                    <a:cubicBezTo>
                      <a:pt x="176" y="215"/>
                      <a:pt x="177" y="217"/>
                      <a:pt x="177" y="218"/>
                    </a:cubicBezTo>
                    <a:close/>
                    <a:moveTo>
                      <a:pt x="142" y="191"/>
                    </a:moveTo>
                    <a:cubicBezTo>
                      <a:pt x="142" y="191"/>
                      <a:pt x="142" y="191"/>
                      <a:pt x="142" y="191"/>
                    </a:cubicBezTo>
                    <a:cubicBezTo>
                      <a:pt x="143" y="191"/>
                      <a:pt x="144" y="192"/>
                      <a:pt x="145" y="193"/>
                    </a:cubicBezTo>
                    <a:cubicBezTo>
                      <a:pt x="151" y="197"/>
                      <a:pt x="157" y="202"/>
                      <a:pt x="163" y="206"/>
                    </a:cubicBezTo>
                    <a:cubicBezTo>
                      <a:pt x="166" y="209"/>
                      <a:pt x="168" y="211"/>
                      <a:pt x="170" y="213"/>
                    </a:cubicBezTo>
                    <a:cubicBezTo>
                      <a:pt x="172" y="215"/>
                      <a:pt x="175" y="217"/>
                      <a:pt x="177" y="220"/>
                    </a:cubicBezTo>
                    <a:cubicBezTo>
                      <a:pt x="177" y="220"/>
                      <a:pt x="177" y="220"/>
                      <a:pt x="177" y="220"/>
                    </a:cubicBezTo>
                    <a:cubicBezTo>
                      <a:pt x="175" y="218"/>
                      <a:pt x="173" y="217"/>
                      <a:pt x="172" y="216"/>
                    </a:cubicBezTo>
                    <a:cubicBezTo>
                      <a:pt x="171" y="215"/>
                      <a:pt x="170" y="214"/>
                      <a:pt x="169" y="213"/>
                    </a:cubicBezTo>
                    <a:cubicBezTo>
                      <a:pt x="166" y="210"/>
                      <a:pt x="164" y="208"/>
                      <a:pt x="161" y="206"/>
                    </a:cubicBezTo>
                    <a:cubicBezTo>
                      <a:pt x="156" y="201"/>
                      <a:pt x="150" y="197"/>
                      <a:pt x="144" y="193"/>
                    </a:cubicBezTo>
                    <a:cubicBezTo>
                      <a:pt x="143" y="192"/>
                      <a:pt x="143" y="191"/>
                      <a:pt x="142" y="191"/>
                    </a:cubicBezTo>
                    <a:close/>
                    <a:moveTo>
                      <a:pt x="137" y="187"/>
                    </a:moveTo>
                    <a:cubicBezTo>
                      <a:pt x="138" y="188"/>
                      <a:pt x="139" y="188"/>
                      <a:pt x="140" y="189"/>
                    </a:cubicBezTo>
                    <a:cubicBezTo>
                      <a:pt x="140" y="189"/>
                      <a:pt x="139" y="189"/>
                      <a:pt x="139" y="188"/>
                    </a:cubicBezTo>
                    <a:cubicBezTo>
                      <a:pt x="138" y="188"/>
                      <a:pt x="138" y="188"/>
                      <a:pt x="137" y="187"/>
                    </a:cubicBezTo>
                    <a:close/>
                    <a:moveTo>
                      <a:pt x="144" y="183"/>
                    </a:moveTo>
                    <a:cubicBezTo>
                      <a:pt x="147" y="185"/>
                      <a:pt x="149" y="187"/>
                      <a:pt x="152" y="190"/>
                    </a:cubicBezTo>
                    <a:cubicBezTo>
                      <a:pt x="157" y="194"/>
                      <a:pt x="162" y="198"/>
                      <a:pt x="166" y="202"/>
                    </a:cubicBezTo>
                    <a:cubicBezTo>
                      <a:pt x="169" y="204"/>
                      <a:pt x="171" y="207"/>
                      <a:pt x="173" y="209"/>
                    </a:cubicBezTo>
                    <a:cubicBezTo>
                      <a:pt x="174" y="209"/>
                      <a:pt x="176" y="211"/>
                      <a:pt x="176" y="212"/>
                    </a:cubicBezTo>
                    <a:cubicBezTo>
                      <a:pt x="176" y="212"/>
                      <a:pt x="176" y="213"/>
                      <a:pt x="176" y="213"/>
                    </a:cubicBezTo>
                    <a:cubicBezTo>
                      <a:pt x="176" y="213"/>
                      <a:pt x="176" y="212"/>
                      <a:pt x="176" y="212"/>
                    </a:cubicBezTo>
                    <a:cubicBezTo>
                      <a:pt x="171" y="209"/>
                      <a:pt x="167" y="204"/>
                      <a:pt x="162" y="200"/>
                    </a:cubicBezTo>
                    <a:cubicBezTo>
                      <a:pt x="158" y="197"/>
                      <a:pt x="153" y="193"/>
                      <a:pt x="148" y="190"/>
                    </a:cubicBezTo>
                    <a:cubicBezTo>
                      <a:pt x="147" y="189"/>
                      <a:pt x="146" y="188"/>
                      <a:pt x="144" y="187"/>
                    </a:cubicBezTo>
                    <a:cubicBezTo>
                      <a:pt x="144" y="186"/>
                      <a:pt x="144" y="185"/>
                      <a:pt x="144" y="183"/>
                    </a:cubicBezTo>
                    <a:close/>
                    <a:moveTo>
                      <a:pt x="177" y="231"/>
                    </a:moveTo>
                    <a:cubicBezTo>
                      <a:pt x="175" y="230"/>
                      <a:pt x="174" y="228"/>
                      <a:pt x="173" y="227"/>
                    </a:cubicBezTo>
                    <a:cubicBezTo>
                      <a:pt x="174" y="228"/>
                      <a:pt x="175" y="229"/>
                      <a:pt x="177" y="230"/>
                    </a:cubicBezTo>
                    <a:cubicBezTo>
                      <a:pt x="177" y="230"/>
                      <a:pt x="177" y="231"/>
                      <a:pt x="177" y="231"/>
                    </a:cubicBezTo>
                    <a:close/>
                    <a:moveTo>
                      <a:pt x="177" y="228"/>
                    </a:moveTo>
                    <a:cubicBezTo>
                      <a:pt x="176" y="226"/>
                      <a:pt x="175" y="225"/>
                      <a:pt x="174" y="224"/>
                    </a:cubicBezTo>
                    <a:cubicBezTo>
                      <a:pt x="175" y="225"/>
                      <a:pt x="176" y="225"/>
                      <a:pt x="177" y="226"/>
                    </a:cubicBezTo>
                    <a:cubicBezTo>
                      <a:pt x="177" y="226"/>
                      <a:pt x="177" y="227"/>
                      <a:pt x="177" y="228"/>
                    </a:cubicBezTo>
                    <a:close/>
                    <a:moveTo>
                      <a:pt x="176" y="200"/>
                    </a:moveTo>
                    <a:cubicBezTo>
                      <a:pt x="169" y="193"/>
                      <a:pt x="161" y="187"/>
                      <a:pt x="154" y="180"/>
                    </a:cubicBezTo>
                    <a:cubicBezTo>
                      <a:pt x="156" y="181"/>
                      <a:pt x="158" y="182"/>
                      <a:pt x="160" y="183"/>
                    </a:cubicBezTo>
                    <a:cubicBezTo>
                      <a:pt x="161" y="184"/>
                      <a:pt x="162" y="185"/>
                      <a:pt x="162" y="186"/>
                    </a:cubicBezTo>
                    <a:cubicBezTo>
                      <a:pt x="167" y="189"/>
                      <a:pt x="172" y="193"/>
                      <a:pt x="176" y="198"/>
                    </a:cubicBezTo>
                    <a:cubicBezTo>
                      <a:pt x="176" y="199"/>
                      <a:pt x="176" y="199"/>
                      <a:pt x="176" y="200"/>
                    </a:cubicBezTo>
                    <a:close/>
                    <a:moveTo>
                      <a:pt x="176" y="201"/>
                    </a:moveTo>
                    <a:cubicBezTo>
                      <a:pt x="175" y="200"/>
                      <a:pt x="174" y="199"/>
                      <a:pt x="173" y="198"/>
                    </a:cubicBezTo>
                    <a:cubicBezTo>
                      <a:pt x="167" y="192"/>
                      <a:pt x="161" y="188"/>
                      <a:pt x="155" y="183"/>
                    </a:cubicBezTo>
                    <a:cubicBezTo>
                      <a:pt x="153" y="181"/>
                      <a:pt x="151" y="179"/>
                      <a:pt x="148" y="178"/>
                    </a:cubicBezTo>
                    <a:cubicBezTo>
                      <a:pt x="150" y="178"/>
                      <a:pt x="151" y="179"/>
                      <a:pt x="152" y="179"/>
                    </a:cubicBezTo>
                    <a:cubicBezTo>
                      <a:pt x="156" y="183"/>
                      <a:pt x="160" y="186"/>
                      <a:pt x="164" y="190"/>
                    </a:cubicBezTo>
                    <a:cubicBezTo>
                      <a:pt x="167" y="192"/>
                      <a:pt x="170" y="195"/>
                      <a:pt x="173" y="198"/>
                    </a:cubicBezTo>
                    <a:cubicBezTo>
                      <a:pt x="174" y="199"/>
                      <a:pt x="175" y="200"/>
                      <a:pt x="176" y="201"/>
                    </a:cubicBezTo>
                    <a:cubicBezTo>
                      <a:pt x="176" y="201"/>
                      <a:pt x="176" y="201"/>
                      <a:pt x="176" y="201"/>
                    </a:cubicBezTo>
                    <a:close/>
                    <a:moveTo>
                      <a:pt x="140" y="174"/>
                    </a:moveTo>
                    <a:cubicBezTo>
                      <a:pt x="146" y="180"/>
                      <a:pt x="153" y="186"/>
                      <a:pt x="160" y="191"/>
                    </a:cubicBezTo>
                    <a:cubicBezTo>
                      <a:pt x="163" y="195"/>
                      <a:pt x="167" y="198"/>
                      <a:pt x="170" y="201"/>
                    </a:cubicBezTo>
                    <a:cubicBezTo>
                      <a:pt x="172" y="203"/>
                      <a:pt x="174" y="204"/>
                      <a:pt x="176" y="206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5" y="206"/>
                      <a:pt x="174" y="205"/>
                      <a:pt x="174" y="205"/>
                    </a:cubicBezTo>
                    <a:cubicBezTo>
                      <a:pt x="166" y="198"/>
                      <a:pt x="158" y="191"/>
                      <a:pt x="150" y="184"/>
                    </a:cubicBezTo>
                    <a:cubicBezTo>
                      <a:pt x="147" y="182"/>
                      <a:pt x="144" y="180"/>
                      <a:pt x="142" y="178"/>
                    </a:cubicBezTo>
                    <a:cubicBezTo>
                      <a:pt x="141" y="176"/>
                      <a:pt x="140" y="175"/>
                      <a:pt x="140" y="174"/>
                    </a:cubicBezTo>
                    <a:close/>
                    <a:moveTo>
                      <a:pt x="176" y="208"/>
                    </a:moveTo>
                    <a:cubicBezTo>
                      <a:pt x="176" y="209"/>
                      <a:pt x="176" y="210"/>
                      <a:pt x="176" y="211"/>
                    </a:cubicBezTo>
                    <a:cubicBezTo>
                      <a:pt x="174" y="208"/>
                      <a:pt x="171" y="205"/>
                      <a:pt x="168" y="203"/>
                    </a:cubicBezTo>
                    <a:cubicBezTo>
                      <a:pt x="164" y="199"/>
                      <a:pt x="160" y="195"/>
                      <a:pt x="155" y="191"/>
                    </a:cubicBezTo>
                    <a:cubicBezTo>
                      <a:pt x="152" y="188"/>
                      <a:pt x="148" y="186"/>
                      <a:pt x="144" y="183"/>
                    </a:cubicBezTo>
                    <a:cubicBezTo>
                      <a:pt x="143" y="181"/>
                      <a:pt x="143" y="180"/>
                      <a:pt x="142" y="179"/>
                    </a:cubicBezTo>
                    <a:cubicBezTo>
                      <a:pt x="146" y="182"/>
                      <a:pt x="150" y="185"/>
                      <a:pt x="153" y="188"/>
                    </a:cubicBezTo>
                    <a:cubicBezTo>
                      <a:pt x="161" y="194"/>
                      <a:pt x="168" y="202"/>
                      <a:pt x="176" y="208"/>
                    </a:cubicBezTo>
                    <a:close/>
                    <a:moveTo>
                      <a:pt x="176" y="237"/>
                    </a:moveTo>
                    <a:cubicBezTo>
                      <a:pt x="175" y="236"/>
                      <a:pt x="173" y="234"/>
                      <a:pt x="171" y="233"/>
                    </a:cubicBezTo>
                    <a:cubicBezTo>
                      <a:pt x="168" y="230"/>
                      <a:pt x="165" y="227"/>
                      <a:pt x="162" y="224"/>
                    </a:cubicBezTo>
                    <a:cubicBezTo>
                      <a:pt x="155" y="217"/>
                      <a:pt x="148" y="211"/>
                      <a:pt x="140" y="206"/>
                    </a:cubicBezTo>
                    <a:cubicBezTo>
                      <a:pt x="134" y="201"/>
                      <a:pt x="128" y="196"/>
                      <a:pt x="121" y="191"/>
                    </a:cubicBezTo>
                    <a:cubicBezTo>
                      <a:pt x="125" y="194"/>
                      <a:pt x="130" y="196"/>
                      <a:pt x="134" y="199"/>
                    </a:cubicBezTo>
                    <a:cubicBezTo>
                      <a:pt x="142" y="205"/>
                      <a:pt x="151" y="211"/>
                      <a:pt x="159" y="218"/>
                    </a:cubicBezTo>
                    <a:cubicBezTo>
                      <a:pt x="162" y="221"/>
                      <a:pt x="167" y="224"/>
                      <a:pt x="170" y="228"/>
                    </a:cubicBezTo>
                    <a:cubicBezTo>
                      <a:pt x="172" y="230"/>
                      <a:pt x="174" y="232"/>
                      <a:pt x="177" y="233"/>
                    </a:cubicBezTo>
                    <a:cubicBezTo>
                      <a:pt x="177" y="234"/>
                      <a:pt x="176" y="236"/>
                      <a:pt x="176" y="237"/>
                    </a:cubicBezTo>
                    <a:close/>
                    <a:moveTo>
                      <a:pt x="176" y="239"/>
                    </a:moveTo>
                    <a:cubicBezTo>
                      <a:pt x="172" y="236"/>
                      <a:pt x="168" y="231"/>
                      <a:pt x="163" y="227"/>
                    </a:cubicBezTo>
                    <a:cubicBezTo>
                      <a:pt x="141" y="207"/>
                      <a:pt x="115" y="192"/>
                      <a:pt x="92" y="173"/>
                    </a:cubicBezTo>
                    <a:cubicBezTo>
                      <a:pt x="92" y="171"/>
                      <a:pt x="92" y="169"/>
                      <a:pt x="92" y="168"/>
                    </a:cubicBezTo>
                    <a:cubicBezTo>
                      <a:pt x="93" y="168"/>
                      <a:pt x="93" y="168"/>
                      <a:pt x="93" y="168"/>
                    </a:cubicBezTo>
                    <a:cubicBezTo>
                      <a:pt x="93" y="169"/>
                      <a:pt x="94" y="169"/>
                      <a:pt x="94" y="170"/>
                    </a:cubicBezTo>
                    <a:cubicBezTo>
                      <a:pt x="94" y="170"/>
                      <a:pt x="95" y="170"/>
                      <a:pt x="95" y="170"/>
                    </a:cubicBezTo>
                    <a:cubicBezTo>
                      <a:pt x="95" y="170"/>
                      <a:pt x="95" y="170"/>
                      <a:pt x="96" y="171"/>
                    </a:cubicBezTo>
                    <a:cubicBezTo>
                      <a:pt x="106" y="180"/>
                      <a:pt x="117" y="189"/>
                      <a:pt x="129" y="197"/>
                    </a:cubicBezTo>
                    <a:cubicBezTo>
                      <a:pt x="141" y="207"/>
                      <a:pt x="153" y="216"/>
                      <a:pt x="164" y="227"/>
                    </a:cubicBezTo>
                    <a:cubicBezTo>
                      <a:pt x="167" y="229"/>
                      <a:pt x="169" y="232"/>
                      <a:pt x="172" y="234"/>
                    </a:cubicBezTo>
                    <a:cubicBezTo>
                      <a:pt x="173" y="235"/>
                      <a:pt x="174" y="236"/>
                      <a:pt x="175" y="237"/>
                    </a:cubicBezTo>
                    <a:cubicBezTo>
                      <a:pt x="175" y="237"/>
                      <a:pt x="176" y="238"/>
                      <a:pt x="176" y="238"/>
                    </a:cubicBezTo>
                    <a:cubicBezTo>
                      <a:pt x="176" y="239"/>
                      <a:pt x="176" y="239"/>
                      <a:pt x="176" y="239"/>
                    </a:cubicBezTo>
                    <a:close/>
                    <a:moveTo>
                      <a:pt x="93" y="163"/>
                    </a:moveTo>
                    <a:cubicBezTo>
                      <a:pt x="95" y="163"/>
                      <a:pt x="96" y="163"/>
                      <a:pt x="98" y="164"/>
                    </a:cubicBezTo>
                    <a:cubicBezTo>
                      <a:pt x="98" y="164"/>
                      <a:pt x="99" y="164"/>
                      <a:pt x="99" y="164"/>
                    </a:cubicBezTo>
                    <a:cubicBezTo>
                      <a:pt x="105" y="169"/>
                      <a:pt x="112" y="174"/>
                      <a:pt x="119" y="180"/>
                    </a:cubicBezTo>
                    <a:cubicBezTo>
                      <a:pt x="120" y="180"/>
                      <a:pt x="121" y="181"/>
                      <a:pt x="122" y="182"/>
                    </a:cubicBezTo>
                    <a:cubicBezTo>
                      <a:pt x="123" y="183"/>
                      <a:pt x="124" y="184"/>
                      <a:pt x="125" y="185"/>
                    </a:cubicBezTo>
                    <a:cubicBezTo>
                      <a:pt x="130" y="188"/>
                      <a:pt x="135" y="192"/>
                      <a:pt x="139" y="195"/>
                    </a:cubicBezTo>
                    <a:cubicBezTo>
                      <a:pt x="139" y="195"/>
                      <a:pt x="139" y="195"/>
                      <a:pt x="139" y="195"/>
                    </a:cubicBezTo>
                    <a:cubicBezTo>
                      <a:pt x="147" y="201"/>
                      <a:pt x="154" y="206"/>
                      <a:pt x="161" y="212"/>
                    </a:cubicBezTo>
                    <a:cubicBezTo>
                      <a:pt x="163" y="214"/>
                      <a:pt x="165" y="216"/>
                      <a:pt x="167" y="218"/>
                    </a:cubicBezTo>
                    <a:cubicBezTo>
                      <a:pt x="168" y="219"/>
                      <a:pt x="170" y="221"/>
                      <a:pt x="171" y="223"/>
                    </a:cubicBezTo>
                    <a:cubicBezTo>
                      <a:pt x="172" y="224"/>
                      <a:pt x="174" y="226"/>
                      <a:pt x="175" y="227"/>
                    </a:cubicBezTo>
                    <a:cubicBezTo>
                      <a:pt x="175" y="227"/>
                      <a:pt x="176" y="228"/>
                      <a:pt x="177" y="229"/>
                    </a:cubicBezTo>
                    <a:cubicBezTo>
                      <a:pt x="177" y="229"/>
                      <a:pt x="177" y="229"/>
                      <a:pt x="177" y="229"/>
                    </a:cubicBezTo>
                    <a:cubicBezTo>
                      <a:pt x="176" y="229"/>
                      <a:pt x="176" y="228"/>
                      <a:pt x="175" y="228"/>
                    </a:cubicBezTo>
                    <a:cubicBezTo>
                      <a:pt x="162" y="216"/>
                      <a:pt x="150" y="205"/>
                      <a:pt x="136" y="195"/>
                    </a:cubicBezTo>
                    <a:cubicBezTo>
                      <a:pt x="134" y="194"/>
                      <a:pt x="133" y="193"/>
                      <a:pt x="132" y="192"/>
                    </a:cubicBezTo>
                    <a:cubicBezTo>
                      <a:pt x="126" y="188"/>
                      <a:pt x="121" y="183"/>
                      <a:pt x="115" y="179"/>
                    </a:cubicBezTo>
                    <a:cubicBezTo>
                      <a:pt x="109" y="174"/>
                      <a:pt x="102" y="168"/>
                      <a:pt x="95" y="164"/>
                    </a:cubicBezTo>
                    <a:cubicBezTo>
                      <a:pt x="95" y="164"/>
                      <a:pt x="95" y="164"/>
                      <a:pt x="95" y="164"/>
                    </a:cubicBezTo>
                    <a:cubicBezTo>
                      <a:pt x="95" y="164"/>
                      <a:pt x="94" y="163"/>
                      <a:pt x="94" y="163"/>
                    </a:cubicBezTo>
                    <a:cubicBezTo>
                      <a:pt x="93" y="163"/>
                      <a:pt x="93" y="163"/>
                      <a:pt x="94" y="164"/>
                    </a:cubicBezTo>
                    <a:cubicBezTo>
                      <a:pt x="94" y="164"/>
                      <a:pt x="94" y="164"/>
                      <a:pt x="95" y="165"/>
                    </a:cubicBezTo>
                    <a:cubicBezTo>
                      <a:pt x="95" y="165"/>
                      <a:pt x="95" y="165"/>
                      <a:pt x="96" y="165"/>
                    </a:cubicBezTo>
                    <a:cubicBezTo>
                      <a:pt x="98" y="166"/>
                      <a:pt x="99" y="167"/>
                      <a:pt x="100" y="168"/>
                    </a:cubicBezTo>
                    <a:cubicBezTo>
                      <a:pt x="102" y="170"/>
                      <a:pt x="103" y="171"/>
                      <a:pt x="105" y="173"/>
                    </a:cubicBezTo>
                    <a:cubicBezTo>
                      <a:pt x="109" y="175"/>
                      <a:pt x="112" y="178"/>
                      <a:pt x="115" y="181"/>
                    </a:cubicBezTo>
                    <a:cubicBezTo>
                      <a:pt x="120" y="184"/>
                      <a:pt x="125" y="188"/>
                      <a:pt x="129" y="191"/>
                    </a:cubicBezTo>
                    <a:cubicBezTo>
                      <a:pt x="141" y="200"/>
                      <a:pt x="153" y="209"/>
                      <a:pt x="164" y="219"/>
                    </a:cubicBezTo>
                    <a:cubicBezTo>
                      <a:pt x="167" y="222"/>
                      <a:pt x="169" y="224"/>
                      <a:pt x="172" y="227"/>
                    </a:cubicBezTo>
                    <a:cubicBezTo>
                      <a:pt x="173" y="229"/>
                      <a:pt x="174" y="230"/>
                      <a:pt x="175" y="231"/>
                    </a:cubicBezTo>
                    <a:cubicBezTo>
                      <a:pt x="176" y="231"/>
                      <a:pt x="176" y="232"/>
                      <a:pt x="177" y="232"/>
                    </a:cubicBezTo>
                    <a:cubicBezTo>
                      <a:pt x="177" y="232"/>
                      <a:pt x="177" y="232"/>
                      <a:pt x="177" y="232"/>
                    </a:cubicBezTo>
                    <a:cubicBezTo>
                      <a:pt x="176" y="232"/>
                      <a:pt x="176" y="232"/>
                      <a:pt x="176" y="232"/>
                    </a:cubicBezTo>
                    <a:cubicBezTo>
                      <a:pt x="170" y="228"/>
                      <a:pt x="165" y="222"/>
                      <a:pt x="159" y="217"/>
                    </a:cubicBezTo>
                    <a:cubicBezTo>
                      <a:pt x="148" y="208"/>
                      <a:pt x="135" y="200"/>
                      <a:pt x="123" y="191"/>
                    </a:cubicBezTo>
                    <a:cubicBezTo>
                      <a:pt x="117" y="186"/>
                      <a:pt x="110" y="181"/>
                      <a:pt x="103" y="176"/>
                    </a:cubicBezTo>
                    <a:cubicBezTo>
                      <a:pt x="102" y="174"/>
                      <a:pt x="100" y="173"/>
                      <a:pt x="98" y="171"/>
                    </a:cubicBezTo>
                    <a:cubicBezTo>
                      <a:pt x="97" y="171"/>
                      <a:pt x="97" y="171"/>
                      <a:pt x="96" y="170"/>
                    </a:cubicBezTo>
                    <a:cubicBezTo>
                      <a:pt x="95" y="169"/>
                      <a:pt x="94" y="168"/>
                      <a:pt x="92" y="167"/>
                    </a:cubicBezTo>
                    <a:cubicBezTo>
                      <a:pt x="93" y="166"/>
                      <a:pt x="93" y="165"/>
                      <a:pt x="93" y="164"/>
                    </a:cubicBezTo>
                    <a:cubicBezTo>
                      <a:pt x="93" y="163"/>
                      <a:pt x="93" y="163"/>
                      <a:pt x="93" y="163"/>
                    </a:cubicBezTo>
                    <a:close/>
                    <a:moveTo>
                      <a:pt x="113" y="178"/>
                    </a:moveTo>
                    <a:cubicBezTo>
                      <a:pt x="111" y="177"/>
                      <a:pt x="110" y="175"/>
                      <a:pt x="108" y="174"/>
                    </a:cubicBezTo>
                    <a:cubicBezTo>
                      <a:pt x="110" y="176"/>
                      <a:pt x="112" y="177"/>
                      <a:pt x="114" y="179"/>
                    </a:cubicBezTo>
                    <a:cubicBezTo>
                      <a:pt x="114" y="179"/>
                      <a:pt x="113" y="178"/>
                      <a:pt x="113" y="178"/>
                    </a:cubicBezTo>
                    <a:close/>
                    <a:moveTo>
                      <a:pt x="95" y="158"/>
                    </a:moveTo>
                    <a:cubicBezTo>
                      <a:pt x="95" y="158"/>
                      <a:pt x="96" y="158"/>
                      <a:pt x="97" y="159"/>
                    </a:cubicBezTo>
                    <a:cubicBezTo>
                      <a:pt x="97" y="159"/>
                      <a:pt x="97" y="159"/>
                      <a:pt x="98" y="159"/>
                    </a:cubicBezTo>
                    <a:cubicBezTo>
                      <a:pt x="98" y="159"/>
                      <a:pt x="98" y="160"/>
                      <a:pt x="98" y="161"/>
                    </a:cubicBezTo>
                    <a:cubicBezTo>
                      <a:pt x="97" y="161"/>
                      <a:pt x="96" y="160"/>
                      <a:pt x="95" y="160"/>
                    </a:cubicBezTo>
                    <a:cubicBezTo>
                      <a:pt x="95" y="160"/>
                      <a:pt x="95" y="160"/>
                      <a:pt x="95" y="160"/>
                    </a:cubicBezTo>
                    <a:cubicBezTo>
                      <a:pt x="95" y="159"/>
                      <a:pt x="95" y="159"/>
                      <a:pt x="95" y="158"/>
                    </a:cubicBezTo>
                    <a:close/>
                    <a:moveTo>
                      <a:pt x="101" y="159"/>
                    </a:moveTo>
                    <a:cubicBezTo>
                      <a:pt x="101" y="159"/>
                      <a:pt x="102" y="160"/>
                      <a:pt x="103" y="160"/>
                    </a:cubicBezTo>
                    <a:cubicBezTo>
                      <a:pt x="103" y="160"/>
                      <a:pt x="103" y="161"/>
                      <a:pt x="103" y="161"/>
                    </a:cubicBezTo>
                    <a:cubicBezTo>
                      <a:pt x="102" y="161"/>
                      <a:pt x="101" y="161"/>
                      <a:pt x="101" y="161"/>
                    </a:cubicBezTo>
                    <a:cubicBezTo>
                      <a:pt x="101" y="161"/>
                      <a:pt x="101" y="160"/>
                      <a:pt x="101" y="160"/>
                    </a:cubicBezTo>
                    <a:cubicBezTo>
                      <a:pt x="101" y="160"/>
                      <a:pt x="101" y="159"/>
                      <a:pt x="101" y="159"/>
                    </a:cubicBezTo>
                    <a:close/>
                    <a:moveTo>
                      <a:pt x="106" y="160"/>
                    </a:moveTo>
                    <a:cubicBezTo>
                      <a:pt x="107" y="161"/>
                      <a:pt x="108" y="161"/>
                      <a:pt x="109" y="161"/>
                    </a:cubicBezTo>
                    <a:cubicBezTo>
                      <a:pt x="109" y="161"/>
                      <a:pt x="109" y="162"/>
                      <a:pt x="109" y="162"/>
                    </a:cubicBezTo>
                    <a:cubicBezTo>
                      <a:pt x="108" y="162"/>
                      <a:pt x="107" y="162"/>
                      <a:pt x="106" y="162"/>
                    </a:cubicBezTo>
                    <a:cubicBezTo>
                      <a:pt x="106" y="161"/>
                      <a:pt x="106" y="161"/>
                      <a:pt x="106" y="160"/>
                    </a:cubicBezTo>
                    <a:close/>
                    <a:moveTo>
                      <a:pt x="112" y="162"/>
                    </a:moveTo>
                    <a:cubicBezTo>
                      <a:pt x="113" y="162"/>
                      <a:pt x="115" y="163"/>
                      <a:pt x="116" y="163"/>
                    </a:cubicBezTo>
                    <a:cubicBezTo>
                      <a:pt x="116" y="163"/>
                      <a:pt x="116" y="163"/>
                      <a:pt x="116" y="164"/>
                    </a:cubicBezTo>
                    <a:cubicBezTo>
                      <a:pt x="115" y="163"/>
                      <a:pt x="113" y="163"/>
                      <a:pt x="112" y="163"/>
                    </a:cubicBezTo>
                    <a:cubicBezTo>
                      <a:pt x="112" y="162"/>
                      <a:pt x="112" y="162"/>
                      <a:pt x="112" y="162"/>
                    </a:cubicBezTo>
                    <a:close/>
                    <a:moveTo>
                      <a:pt x="119" y="164"/>
                    </a:moveTo>
                    <a:cubicBezTo>
                      <a:pt x="122" y="165"/>
                      <a:pt x="126" y="166"/>
                      <a:pt x="129" y="167"/>
                    </a:cubicBezTo>
                    <a:cubicBezTo>
                      <a:pt x="126" y="166"/>
                      <a:pt x="122" y="165"/>
                      <a:pt x="119" y="164"/>
                    </a:cubicBezTo>
                    <a:cubicBezTo>
                      <a:pt x="119" y="164"/>
                      <a:pt x="119" y="164"/>
                      <a:pt x="119" y="164"/>
                    </a:cubicBezTo>
                    <a:close/>
                    <a:moveTo>
                      <a:pt x="174" y="190"/>
                    </a:moveTo>
                    <a:cubicBezTo>
                      <a:pt x="174" y="190"/>
                      <a:pt x="175" y="191"/>
                      <a:pt x="176" y="191"/>
                    </a:cubicBezTo>
                    <a:cubicBezTo>
                      <a:pt x="176" y="192"/>
                      <a:pt x="176" y="192"/>
                      <a:pt x="176" y="192"/>
                    </a:cubicBezTo>
                    <a:cubicBezTo>
                      <a:pt x="175" y="191"/>
                      <a:pt x="174" y="191"/>
                      <a:pt x="174" y="190"/>
                    </a:cubicBezTo>
                    <a:close/>
                    <a:moveTo>
                      <a:pt x="176" y="206"/>
                    </a:moveTo>
                    <a:cubicBezTo>
                      <a:pt x="175" y="204"/>
                      <a:pt x="173" y="202"/>
                      <a:pt x="171" y="201"/>
                    </a:cubicBezTo>
                    <a:cubicBezTo>
                      <a:pt x="168" y="198"/>
                      <a:pt x="165" y="195"/>
                      <a:pt x="161" y="192"/>
                    </a:cubicBezTo>
                    <a:cubicBezTo>
                      <a:pt x="155" y="186"/>
                      <a:pt x="148" y="181"/>
                      <a:pt x="141" y="174"/>
                    </a:cubicBezTo>
                    <a:cubicBezTo>
                      <a:pt x="142" y="175"/>
                      <a:pt x="142" y="175"/>
                      <a:pt x="142" y="175"/>
                    </a:cubicBezTo>
                    <a:cubicBezTo>
                      <a:pt x="143" y="175"/>
                      <a:pt x="144" y="176"/>
                      <a:pt x="145" y="176"/>
                    </a:cubicBezTo>
                    <a:cubicBezTo>
                      <a:pt x="146" y="177"/>
                      <a:pt x="147" y="178"/>
                      <a:pt x="149" y="179"/>
                    </a:cubicBezTo>
                    <a:cubicBezTo>
                      <a:pt x="152" y="182"/>
                      <a:pt x="155" y="184"/>
                      <a:pt x="158" y="187"/>
                    </a:cubicBezTo>
                    <a:cubicBezTo>
                      <a:pt x="163" y="190"/>
                      <a:pt x="167" y="193"/>
                      <a:pt x="170" y="197"/>
                    </a:cubicBezTo>
                    <a:cubicBezTo>
                      <a:pt x="172" y="198"/>
                      <a:pt x="174" y="200"/>
                      <a:pt x="176" y="202"/>
                    </a:cubicBezTo>
                    <a:cubicBezTo>
                      <a:pt x="176" y="203"/>
                      <a:pt x="176" y="204"/>
                      <a:pt x="176" y="206"/>
                    </a:cubicBezTo>
                    <a:close/>
                    <a:moveTo>
                      <a:pt x="176" y="240"/>
                    </a:moveTo>
                    <a:cubicBezTo>
                      <a:pt x="176" y="241"/>
                      <a:pt x="176" y="242"/>
                      <a:pt x="176" y="243"/>
                    </a:cubicBezTo>
                    <a:cubicBezTo>
                      <a:pt x="169" y="238"/>
                      <a:pt x="163" y="231"/>
                      <a:pt x="156" y="226"/>
                    </a:cubicBezTo>
                    <a:cubicBezTo>
                      <a:pt x="149" y="220"/>
                      <a:pt x="143" y="215"/>
                      <a:pt x="136" y="210"/>
                    </a:cubicBezTo>
                    <a:cubicBezTo>
                      <a:pt x="128" y="204"/>
                      <a:pt x="120" y="199"/>
                      <a:pt x="112" y="193"/>
                    </a:cubicBezTo>
                    <a:cubicBezTo>
                      <a:pt x="108" y="190"/>
                      <a:pt x="104" y="187"/>
                      <a:pt x="100" y="184"/>
                    </a:cubicBezTo>
                    <a:cubicBezTo>
                      <a:pt x="97" y="182"/>
                      <a:pt x="94" y="181"/>
                      <a:pt x="92" y="178"/>
                    </a:cubicBezTo>
                    <a:cubicBezTo>
                      <a:pt x="92" y="177"/>
                      <a:pt x="92" y="175"/>
                      <a:pt x="92" y="174"/>
                    </a:cubicBezTo>
                    <a:cubicBezTo>
                      <a:pt x="107" y="187"/>
                      <a:pt x="123" y="197"/>
                      <a:pt x="139" y="208"/>
                    </a:cubicBezTo>
                    <a:cubicBezTo>
                      <a:pt x="147" y="215"/>
                      <a:pt x="156" y="221"/>
                      <a:pt x="164" y="228"/>
                    </a:cubicBezTo>
                    <a:cubicBezTo>
                      <a:pt x="167" y="231"/>
                      <a:pt x="170" y="234"/>
                      <a:pt x="172" y="237"/>
                    </a:cubicBezTo>
                    <a:cubicBezTo>
                      <a:pt x="174" y="238"/>
                      <a:pt x="175" y="239"/>
                      <a:pt x="176" y="240"/>
                    </a:cubicBezTo>
                    <a:close/>
                    <a:moveTo>
                      <a:pt x="176" y="262"/>
                    </a:moveTo>
                    <a:cubicBezTo>
                      <a:pt x="175" y="264"/>
                      <a:pt x="175" y="265"/>
                      <a:pt x="175" y="266"/>
                    </a:cubicBezTo>
                    <a:cubicBezTo>
                      <a:pt x="170" y="260"/>
                      <a:pt x="163" y="256"/>
                      <a:pt x="157" y="251"/>
                    </a:cubicBezTo>
                    <a:cubicBezTo>
                      <a:pt x="150" y="246"/>
                      <a:pt x="143" y="240"/>
                      <a:pt x="136" y="235"/>
                    </a:cubicBezTo>
                    <a:cubicBezTo>
                      <a:pt x="122" y="224"/>
                      <a:pt x="107" y="214"/>
                      <a:pt x="95" y="202"/>
                    </a:cubicBezTo>
                    <a:cubicBezTo>
                      <a:pt x="106" y="213"/>
                      <a:pt x="122" y="224"/>
                      <a:pt x="136" y="233"/>
                    </a:cubicBezTo>
                    <a:cubicBezTo>
                      <a:pt x="143" y="238"/>
                      <a:pt x="151" y="244"/>
                      <a:pt x="158" y="249"/>
                    </a:cubicBezTo>
                    <a:cubicBezTo>
                      <a:pt x="162" y="252"/>
                      <a:pt x="167" y="255"/>
                      <a:pt x="170" y="258"/>
                    </a:cubicBezTo>
                    <a:cubicBezTo>
                      <a:pt x="172" y="260"/>
                      <a:pt x="174" y="261"/>
                      <a:pt x="176" y="262"/>
                    </a:cubicBezTo>
                    <a:close/>
                    <a:moveTo>
                      <a:pt x="175" y="273"/>
                    </a:moveTo>
                    <a:cubicBezTo>
                      <a:pt x="175" y="274"/>
                      <a:pt x="175" y="275"/>
                      <a:pt x="175" y="276"/>
                    </a:cubicBezTo>
                    <a:cubicBezTo>
                      <a:pt x="163" y="263"/>
                      <a:pt x="149" y="253"/>
                      <a:pt x="135" y="244"/>
                    </a:cubicBezTo>
                    <a:cubicBezTo>
                      <a:pt x="133" y="242"/>
                      <a:pt x="132" y="241"/>
                      <a:pt x="130" y="240"/>
                    </a:cubicBezTo>
                    <a:cubicBezTo>
                      <a:pt x="131" y="241"/>
                      <a:pt x="133" y="242"/>
                      <a:pt x="135" y="243"/>
                    </a:cubicBezTo>
                    <a:cubicBezTo>
                      <a:pt x="143" y="248"/>
                      <a:pt x="150" y="254"/>
                      <a:pt x="158" y="260"/>
                    </a:cubicBezTo>
                    <a:cubicBezTo>
                      <a:pt x="164" y="264"/>
                      <a:pt x="169" y="269"/>
                      <a:pt x="175" y="273"/>
                    </a:cubicBezTo>
                    <a:close/>
                    <a:moveTo>
                      <a:pt x="172" y="303"/>
                    </a:moveTo>
                    <a:cubicBezTo>
                      <a:pt x="172" y="303"/>
                      <a:pt x="172" y="303"/>
                      <a:pt x="172" y="303"/>
                    </a:cubicBezTo>
                    <a:cubicBezTo>
                      <a:pt x="171" y="304"/>
                      <a:pt x="171" y="304"/>
                      <a:pt x="170" y="304"/>
                    </a:cubicBezTo>
                    <a:cubicBezTo>
                      <a:pt x="166" y="301"/>
                      <a:pt x="163" y="297"/>
                      <a:pt x="158" y="294"/>
                    </a:cubicBezTo>
                    <a:cubicBezTo>
                      <a:pt x="159" y="294"/>
                      <a:pt x="159" y="294"/>
                      <a:pt x="159" y="294"/>
                    </a:cubicBezTo>
                    <a:cubicBezTo>
                      <a:pt x="162" y="296"/>
                      <a:pt x="165" y="298"/>
                      <a:pt x="168" y="301"/>
                    </a:cubicBezTo>
                    <a:cubicBezTo>
                      <a:pt x="169" y="302"/>
                      <a:pt x="170" y="303"/>
                      <a:pt x="172" y="303"/>
                    </a:cubicBezTo>
                    <a:close/>
                    <a:moveTo>
                      <a:pt x="169" y="305"/>
                    </a:moveTo>
                    <a:cubicBezTo>
                      <a:pt x="168" y="305"/>
                      <a:pt x="168" y="306"/>
                      <a:pt x="167" y="306"/>
                    </a:cubicBezTo>
                    <a:cubicBezTo>
                      <a:pt x="167" y="306"/>
                      <a:pt x="167" y="306"/>
                      <a:pt x="166" y="305"/>
                    </a:cubicBezTo>
                    <a:cubicBezTo>
                      <a:pt x="157" y="296"/>
                      <a:pt x="144" y="288"/>
                      <a:pt x="133" y="281"/>
                    </a:cubicBezTo>
                    <a:cubicBezTo>
                      <a:pt x="127" y="276"/>
                      <a:pt x="121" y="272"/>
                      <a:pt x="114" y="267"/>
                    </a:cubicBezTo>
                    <a:cubicBezTo>
                      <a:pt x="111" y="265"/>
                      <a:pt x="108" y="263"/>
                      <a:pt x="105" y="260"/>
                    </a:cubicBezTo>
                    <a:cubicBezTo>
                      <a:pt x="102" y="259"/>
                      <a:pt x="101" y="257"/>
                      <a:pt x="98" y="255"/>
                    </a:cubicBezTo>
                    <a:cubicBezTo>
                      <a:pt x="98" y="254"/>
                      <a:pt x="98" y="252"/>
                      <a:pt x="98" y="250"/>
                    </a:cubicBezTo>
                    <a:cubicBezTo>
                      <a:pt x="103" y="254"/>
                      <a:pt x="109" y="257"/>
                      <a:pt x="114" y="262"/>
                    </a:cubicBezTo>
                    <a:cubicBezTo>
                      <a:pt x="120" y="267"/>
                      <a:pt x="126" y="273"/>
                      <a:pt x="133" y="278"/>
                    </a:cubicBezTo>
                    <a:cubicBezTo>
                      <a:pt x="140" y="283"/>
                      <a:pt x="147" y="289"/>
                      <a:pt x="153" y="294"/>
                    </a:cubicBezTo>
                    <a:cubicBezTo>
                      <a:pt x="158" y="298"/>
                      <a:pt x="163" y="302"/>
                      <a:pt x="169" y="305"/>
                    </a:cubicBezTo>
                    <a:close/>
                    <a:moveTo>
                      <a:pt x="165" y="307"/>
                    </a:moveTo>
                    <a:cubicBezTo>
                      <a:pt x="164" y="308"/>
                      <a:pt x="163" y="308"/>
                      <a:pt x="162" y="309"/>
                    </a:cubicBezTo>
                    <a:cubicBezTo>
                      <a:pt x="162" y="308"/>
                      <a:pt x="161" y="308"/>
                      <a:pt x="161" y="308"/>
                    </a:cubicBezTo>
                    <a:cubicBezTo>
                      <a:pt x="157" y="305"/>
                      <a:pt x="152" y="302"/>
                      <a:pt x="147" y="299"/>
                    </a:cubicBezTo>
                    <a:cubicBezTo>
                      <a:pt x="142" y="295"/>
                      <a:pt x="135" y="291"/>
                      <a:pt x="129" y="287"/>
                    </a:cubicBezTo>
                    <a:cubicBezTo>
                      <a:pt x="124" y="283"/>
                      <a:pt x="118" y="279"/>
                      <a:pt x="112" y="275"/>
                    </a:cubicBezTo>
                    <a:cubicBezTo>
                      <a:pt x="109" y="273"/>
                      <a:pt x="107" y="271"/>
                      <a:pt x="104" y="269"/>
                    </a:cubicBezTo>
                    <a:cubicBezTo>
                      <a:pt x="103" y="268"/>
                      <a:pt x="102" y="267"/>
                      <a:pt x="101" y="266"/>
                    </a:cubicBezTo>
                    <a:cubicBezTo>
                      <a:pt x="98" y="263"/>
                      <a:pt x="100" y="264"/>
                      <a:pt x="101" y="265"/>
                    </a:cubicBezTo>
                    <a:cubicBezTo>
                      <a:pt x="107" y="270"/>
                      <a:pt x="112" y="274"/>
                      <a:pt x="118" y="278"/>
                    </a:cubicBezTo>
                    <a:cubicBezTo>
                      <a:pt x="123" y="282"/>
                      <a:pt x="130" y="286"/>
                      <a:pt x="136" y="290"/>
                    </a:cubicBezTo>
                    <a:cubicBezTo>
                      <a:pt x="142" y="293"/>
                      <a:pt x="148" y="297"/>
                      <a:pt x="154" y="300"/>
                    </a:cubicBezTo>
                    <a:cubicBezTo>
                      <a:pt x="157" y="302"/>
                      <a:pt x="161" y="306"/>
                      <a:pt x="165" y="307"/>
                    </a:cubicBezTo>
                    <a:close/>
                    <a:moveTo>
                      <a:pt x="161" y="309"/>
                    </a:moveTo>
                    <a:cubicBezTo>
                      <a:pt x="159" y="309"/>
                      <a:pt x="158" y="310"/>
                      <a:pt x="156" y="310"/>
                    </a:cubicBezTo>
                    <a:cubicBezTo>
                      <a:pt x="146" y="304"/>
                      <a:pt x="137" y="297"/>
                      <a:pt x="127" y="290"/>
                    </a:cubicBezTo>
                    <a:cubicBezTo>
                      <a:pt x="121" y="287"/>
                      <a:pt x="116" y="284"/>
                      <a:pt x="111" y="280"/>
                    </a:cubicBezTo>
                    <a:cubicBezTo>
                      <a:pt x="117" y="283"/>
                      <a:pt x="122" y="286"/>
                      <a:pt x="128" y="290"/>
                    </a:cubicBezTo>
                    <a:cubicBezTo>
                      <a:pt x="139" y="296"/>
                      <a:pt x="150" y="302"/>
                      <a:pt x="161" y="309"/>
                    </a:cubicBezTo>
                    <a:close/>
                    <a:moveTo>
                      <a:pt x="155" y="311"/>
                    </a:moveTo>
                    <a:cubicBezTo>
                      <a:pt x="154" y="311"/>
                      <a:pt x="152" y="312"/>
                      <a:pt x="151" y="312"/>
                    </a:cubicBezTo>
                    <a:cubicBezTo>
                      <a:pt x="150" y="312"/>
                      <a:pt x="149" y="311"/>
                      <a:pt x="149" y="311"/>
                    </a:cubicBezTo>
                    <a:cubicBezTo>
                      <a:pt x="149" y="311"/>
                      <a:pt x="149" y="311"/>
                      <a:pt x="148" y="310"/>
                    </a:cubicBezTo>
                    <a:cubicBezTo>
                      <a:pt x="138" y="301"/>
                      <a:pt x="126" y="293"/>
                      <a:pt x="115" y="286"/>
                    </a:cubicBezTo>
                    <a:cubicBezTo>
                      <a:pt x="112" y="284"/>
                      <a:pt x="109" y="282"/>
                      <a:pt x="106" y="280"/>
                    </a:cubicBezTo>
                    <a:cubicBezTo>
                      <a:pt x="110" y="283"/>
                      <a:pt x="115" y="286"/>
                      <a:pt x="119" y="289"/>
                    </a:cubicBezTo>
                    <a:cubicBezTo>
                      <a:pt x="131" y="296"/>
                      <a:pt x="143" y="303"/>
                      <a:pt x="155" y="311"/>
                    </a:cubicBezTo>
                    <a:close/>
                    <a:moveTo>
                      <a:pt x="150" y="312"/>
                    </a:moveTo>
                    <a:cubicBezTo>
                      <a:pt x="148" y="313"/>
                      <a:pt x="147" y="313"/>
                      <a:pt x="145" y="313"/>
                    </a:cubicBezTo>
                    <a:cubicBezTo>
                      <a:pt x="145" y="313"/>
                      <a:pt x="145" y="313"/>
                      <a:pt x="145" y="313"/>
                    </a:cubicBezTo>
                    <a:cubicBezTo>
                      <a:pt x="144" y="313"/>
                      <a:pt x="143" y="312"/>
                      <a:pt x="143" y="312"/>
                    </a:cubicBezTo>
                    <a:cubicBezTo>
                      <a:pt x="142" y="311"/>
                      <a:pt x="142" y="311"/>
                      <a:pt x="141" y="310"/>
                    </a:cubicBezTo>
                    <a:cubicBezTo>
                      <a:pt x="141" y="310"/>
                      <a:pt x="141" y="309"/>
                      <a:pt x="140" y="309"/>
                    </a:cubicBezTo>
                    <a:cubicBezTo>
                      <a:pt x="138" y="307"/>
                      <a:pt x="136" y="306"/>
                      <a:pt x="134" y="304"/>
                    </a:cubicBezTo>
                    <a:cubicBezTo>
                      <a:pt x="128" y="300"/>
                      <a:pt x="123" y="296"/>
                      <a:pt x="118" y="292"/>
                    </a:cubicBezTo>
                    <a:cubicBezTo>
                      <a:pt x="114" y="290"/>
                      <a:pt x="109" y="287"/>
                      <a:pt x="105" y="284"/>
                    </a:cubicBezTo>
                    <a:cubicBezTo>
                      <a:pt x="108" y="286"/>
                      <a:pt x="110" y="287"/>
                      <a:pt x="112" y="288"/>
                    </a:cubicBezTo>
                    <a:cubicBezTo>
                      <a:pt x="119" y="292"/>
                      <a:pt x="125" y="296"/>
                      <a:pt x="132" y="301"/>
                    </a:cubicBezTo>
                    <a:cubicBezTo>
                      <a:pt x="135" y="303"/>
                      <a:pt x="138" y="305"/>
                      <a:pt x="141" y="307"/>
                    </a:cubicBezTo>
                    <a:cubicBezTo>
                      <a:pt x="143" y="308"/>
                      <a:pt x="144" y="309"/>
                      <a:pt x="146" y="310"/>
                    </a:cubicBezTo>
                    <a:cubicBezTo>
                      <a:pt x="146" y="310"/>
                      <a:pt x="146" y="310"/>
                      <a:pt x="147" y="311"/>
                    </a:cubicBezTo>
                    <a:cubicBezTo>
                      <a:pt x="148" y="311"/>
                      <a:pt x="149" y="312"/>
                      <a:pt x="150" y="312"/>
                    </a:cubicBezTo>
                    <a:close/>
                    <a:moveTo>
                      <a:pt x="144" y="314"/>
                    </a:moveTo>
                    <a:cubicBezTo>
                      <a:pt x="143" y="314"/>
                      <a:pt x="142" y="314"/>
                      <a:pt x="141" y="314"/>
                    </a:cubicBezTo>
                    <a:cubicBezTo>
                      <a:pt x="141" y="314"/>
                      <a:pt x="141" y="314"/>
                      <a:pt x="141" y="314"/>
                    </a:cubicBezTo>
                    <a:cubicBezTo>
                      <a:pt x="137" y="311"/>
                      <a:pt x="134" y="308"/>
                      <a:pt x="130" y="305"/>
                    </a:cubicBezTo>
                    <a:cubicBezTo>
                      <a:pt x="125" y="301"/>
                      <a:pt x="120" y="298"/>
                      <a:pt x="114" y="294"/>
                    </a:cubicBezTo>
                    <a:cubicBezTo>
                      <a:pt x="112" y="293"/>
                      <a:pt x="109" y="291"/>
                      <a:pt x="106" y="289"/>
                    </a:cubicBezTo>
                    <a:cubicBezTo>
                      <a:pt x="106" y="289"/>
                      <a:pt x="105" y="288"/>
                      <a:pt x="105" y="288"/>
                    </a:cubicBezTo>
                    <a:cubicBezTo>
                      <a:pt x="109" y="291"/>
                      <a:pt x="115" y="294"/>
                      <a:pt x="120" y="297"/>
                    </a:cubicBezTo>
                    <a:cubicBezTo>
                      <a:pt x="126" y="300"/>
                      <a:pt x="132" y="304"/>
                      <a:pt x="137" y="309"/>
                    </a:cubicBezTo>
                    <a:cubicBezTo>
                      <a:pt x="139" y="310"/>
                      <a:pt x="141" y="311"/>
                      <a:pt x="143" y="313"/>
                    </a:cubicBezTo>
                    <a:cubicBezTo>
                      <a:pt x="143" y="313"/>
                      <a:pt x="143" y="313"/>
                      <a:pt x="143" y="313"/>
                    </a:cubicBezTo>
                    <a:cubicBezTo>
                      <a:pt x="143" y="313"/>
                      <a:pt x="144" y="313"/>
                      <a:pt x="144" y="314"/>
                    </a:cubicBezTo>
                    <a:close/>
                    <a:moveTo>
                      <a:pt x="140" y="314"/>
                    </a:moveTo>
                    <a:cubicBezTo>
                      <a:pt x="139" y="314"/>
                      <a:pt x="138" y="315"/>
                      <a:pt x="137" y="315"/>
                    </a:cubicBezTo>
                    <a:cubicBezTo>
                      <a:pt x="131" y="309"/>
                      <a:pt x="125" y="305"/>
                      <a:pt x="118" y="301"/>
                    </a:cubicBezTo>
                    <a:cubicBezTo>
                      <a:pt x="117" y="300"/>
                      <a:pt x="116" y="299"/>
                      <a:pt x="114" y="298"/>
                    </a:cubicBezTo>
                    <a:cubicBezTo>
                      <a:pt x="122" y="303"/>
                      <a:pt x="130" y="307"/>
                      <a:pt x="138" y="313"/>
                    </a:cubicBezTo>
                    <a:cubicBezTo>
                      <a:pt x="138" y="313"/>
                      <a:pt x="139" y="313"/>
                      <a:pt x="139" y="313"/>
                    </a:cubicBezTo>
                    <a:cubicBezTo>
                      <a:pt x="139" y="314"/>
                      <a:pt x="140" y="314"/>
                      <a:pt x="140" y="314"/>
                    </a:cubicBezTo>
                    <a:close/>
                    <a:moveTo>
                      <a:pt x="135" y="315"/>
                    </a:moveTo>
                    <a:cubicBezTo>
                      <a:pt x="134" y="315"/>
                      <a:pt x="133" y="315"/>
                      <a:pt x="132" y="315"/>
                    </a:cubicBezTo>
                    <a:cubicBezTo>
                      <a:pt x="127" y="311"/>
                      <a:pt x="122" y="307"/>
                      <a:pt x="117" y="304"/>
                    </a:cubicBezTo>
                    <a:cubicBezTo>
                      <a:pt x="114" y="302"/>
                      <a:pt x="111" y="301"/>
                      <a:pt x="109" y="299"/>
                    </a:cubicBezTo>
                    <a:cubicBezTo>
                      <a:pt x="107" y="298"/>
                      <a:pt x="105" y="296"/>
                      <a:pt x="104" y="295"/>
                    </a:cubicBezTo>
                    <a:cubicBezTo>
                      <a:pt x="104" y="295"/>
                      <a:pt x="103" y="294"/>
                      <a:pt x="103" y="294"/>
                    </a:cubicBezTo>
                    <a:cubicBezTo>
                      <a:pt x="103" y="294"/>
                      <a:pt x="104" y="295"/>
                      <a:pt x="104" y="295"/>
                    </a:cubicBezTo>
                    <a:cubicBezTo>
                      <a:pt x="110" y="298"/>
                      <a:pt x="116" y="302"/>
                      <a:pt x="122" y="306"/>
                    </a:cubicBezTo>
                    <a:cubicBezTo>
                      <a:pt x="127" y="309"/>
                      <a:pt x="131" y="312"/>
                      <a:pt x="135" y="315"/>
                    </a:cubicBezTo>
                    <a:close/>
                    <a:moveTo>
                      <a:pt x="130" y="315"/>
                    </a:moveTo>
                    <a:cubicBezTo>
                      <a:pt x="129" y="316"/>
                      <a:pt x="127" y="316"/>
                      <a:pt x="126" y="316"/>
                    </a:cubicBezTo>
                    <a:cubicBezTo>
                      <a:pt x="118" y="309"/>
                      <a:pt x="109" y="305"/>
                      <a:pt x="102" y="297"/>
                    </a:cubicBezTo>
                    <a:cubicBezTo>
                      <a:pt x="105" y="301"/>
                      <a:pt x="112" y="303"/>
                      <a:pt x="116" y="306"/>
                    </a:cubicBezTo>
                    <a:cubicBezTo>
                      <a:pt x="121" y="309"/>
                      <a:pt x="126" y="312"/>
                      <a:pt x="130" y="315"/>
                    </a:cubicBezTo>
                    <a:close/>
                    <a:moveTo>
                      <a:pt x="124" y="316"/>
                    </a:moveTo>
                    <a:cubicBezTo>
                      <a:pt x="123" y="316"/>
                      <a:pt x="121" y="316"/>
                      <a:pt x="120" y="316"/>
                    </a:cubicBezTo>
                    <a:cubicBezTo>
                      <a:pt x="120" y="316"/>
                      <a:pt x="120" y="316"/>
                      <a:pt x="120" y="316"/>
                    </a:cubicBezTo>
                    <a:cubicBezTo>
                      <a:pt x="118" y="313"/>
                      <a:pt x="115" y="311"/>
                      <a:pt x="112" y="309"/>
                    </a:cubicBezTo>
                    <a:cubicBezTo>
                      <a:pt x="110" y="307"/>
                      <a:pt x="108" y="306"/>
                      <a:pt x="106" y="304"/>
                    </a:cubicBezTo>
                    <a:cubicBezTo>
                      <a:pt x="105" y="304"/>
                      <a:pt x="105" y="304"/>
                      <a:pt x="104" y="303"/>
                    </a:cubicBezTo>
                    <a:cubicBezTo>
                      <a:pt x="104" y="303"/>
                      <a:pt x="104" y="303"/>
                      <a:pt x="105" y="304"/>
                    </a:cubicBezTo>
                    <a:cubicBezTo>
                      <a:pt x="109" y="306"/>
                      <a:pt x="113" y="308"/>
                      <a:pt x="116" y="310"/>
                    </a:cubicBezTo>
                    <a:cubicBezTo>
                      <a:pt x="119" y="312"/>
                      <a:pt x="121" y="314"/>
                      <a:pt x="124" y="316"/>
                    </a:cubicBezTo>
                    <a:close/>
                    <a:moveTo>
                      <a:pt x="118" y="316"/>
                    </a:moveTo>
                    <a:cubicBezTo>
                      <a:pt x="115" y="316"/>
                      <a:pt x="112" y="316"/>
                      <a:pt x="109" y="316"/>
                    </a:cubicBezTo>
                    <a:cubicBezTo>
                      <a:pt x="109" y="316"/>
                      <a:pt x="109" y="315"/>
                      <a:pt x="109" y="315"/>
                    </a:cubicBezTo>
                    <a:cubicBezTo>
                      <a:pt x="108" y="314"/>
                      <a:pt x="108" y="314"/>
                      <a:pt x="107" y="313"/>
                    </a:cubicBezTo>
                    <a:cubicBezTo>
                      <a:pt x="106" y="313"/>
                      <a:pt x="102" y="309"/>
                      <a:pt x="105" y="311"/>
                    </a:cubicBezTo>
                    <a:cubicBezTo>
                      <a:pt x="107" y="313"/>
                      <a:pt x="110" y="314"/>
                      <a:pt x="113" y="316"/>
                    </a:cubicBezTo>
                    <a:cubicBezTo>
                      <a:pt x="113" y="316"/>
                      <a:pt x="114" y="316"/>
                      <a:pt x="113" y="315"/>
                    </a:cubicBezTo>
                    <a:cubicBezTo>
                      <a:pt x="112" y="313"/>
                      <a:pt x="110" y="311"/>
                      <a:pt x="108" y="309"/>
                    </a:cubicBezTo>
                    <a:cubicBezTo>
                      <a:pt x="107" y="309"/>
                      <a:pt x="106" y="308"/>
                      <a:pt x="106" y="308"/>
                    </a:cubicBezTo>
                    <a:cubicBezTo>
                      <a:pt x="108" y="310"/>
                      <a:pt x="111" y="311"/>
                      <a:pt x="114" y="313"/>
                    </a:cubicBezTo>
                    <a:cubicBezTo>
                      <a:pt x="115" y="314"/>
                      <a:pt x="117" y="315"/>
                      <a:pt x="118" y="316"/>
                    </a:cubicBezTo>
                    <a:close/>
                    <a:moveTo>
                      <a:pt x="107" y="316"/>
                    </a:moveTo>
                    <a:cubicBezTo>
                      <a:pt x="106" y="316"/>
                      <a:pt x="106" y="316"/>
                      <a:pt x="106" y="316"/>
                    </a:cubicBezTo>
                    <a:cubicBezTo>
                      <a:pt x="105" y="316"/>
                      <a:pt x="104" y="316"/>
                      <a:pt x="104" y="316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6" y="316"/>
                      <a:pt x="106" y="316"/>
                    </a:cubicBezTo>
                    <a:cubicBezTo>
                      <a:pt x="106" y="316"/>
                      <a:pt x="107" y="316"/>
                      <a:pt x="107" y="316"/>
                    </a:cubicBezTo>
                    <a:close/>
                    <a:moveTo>
                      <a:pt x="101" y="315"/>
                    </a:moveTo>
                    <a:cubicBezTo>
                      <a:pt x="93" y="315"/>
                      <a:pt x="86" y="314"/>
                      <a:pt x="78" y="312"/>
                    </a:cubicBezTo>
                    <a:cubicBezTo>
                      <a:pt x="78" y="312"/>
                      <a:pt x="78" y="312"/>
                      <a:pt x="78" y="312"/>
                    </a:cubicBezTo>
                    <a:cubicBezTo>
                      <a:pt x="76" y="299"/>
                      <a:pt x="74" y="286"/>
                      <a:pt x="73" y="273"/>
                    </a:cubicBezTo>
                    <a:cubicBezTo>
                      <a:pt x="71" y="260"/>
                      <a:pt x="70" y="247"/>
                      <a:pt x="70" y="234"/>
                    </a:cubicBezTo>
                    <a:cubicBezTo>
                      <a:pt x="69" y="221"/>
                      <a:pt x="68" y="208"/>
                      <a:pt x="67" y="195"/>
                    </a:cubicBezTo>
                    <a:cubicBezTo>
                      <a:pt x="66" y="184"/>
                      <a:pt x="64" y="172"/>
                      <a:pt x="65" y="161"/>
                    </a:cubicBezTo>
                    <a:cubicBezTo>
                      <a:pt x="73" y="161"/>
                      <a:pt x="82" y="161"/>
                      <a:pt x="90" y="163"/>
                    </a:cubicBezTo>
                    <a:cubicBezTo>
                      <a:pt x="90" y="163"/>
                      <a:pt x="90" y="163"/>
                      <a:pt x="90" y="163"/>
                    </a:cubicBezTo>
                    <a:cubicBezTo>
                      <a:pt x="87" y="175"/>
                      <a:pt x="90" y="187"/>
                      <a:pt x="91" y="199"/>
                    </a:cubicBezTo>
                    <a:cubicBezTo>
                      <a:pt x="92" y="212"/>
                      <a:pt x="93" y="225"/>
                      <a:pt x="94" y="238"/>
                    </a:cubicBezTo>
                    <a:cubicBezTo>
                      <a:pt x="95" y="251"/>
                      <a:pt x="96" y="264"/>
                      <a:pt x="96" y="277"/>
                    </a:cubicBezTo>
                    <a:cubicBezTo>
                      <a:pt x="97" y="290"/>
                      <a:pt x="100" y="302"/>
                      <a:pt x="101" y="315"/>
                    </a:cubicBezTo>
                    <a:cubicBezTo>
                      <a:pt x="101" y="315"/>
                      <a:pt x="101" y="315"/>
                      <a:pt x="101" y="315"/>
                    </a:cubicBezTo>
                    <a:close/>
                    <a:moveTo>
                      <a:pt x="75" y="312"/>
                    </a:moveTo>
                    <a:cubicBezTo>
                      <a:pt x="74" y="312"/>
                      <a:pt x="73" y="311"/>
                      <a:pt x="73" y="311"/>
                    </a:cubicBezTo>
                    <a:cubicBezTo>
                      <a:pt x="73" y="311"/>
                      <a:pt x="74" y="311"/>
                      <a:pt x="75" y="311"/>
                    </a:cubicBezTo>
                    <a:cubicBezTo>
                      <a:pt x="75" y="311"/>
                      <a:pt x="75" y="312"/>
                      <a:pt x="75" y="312"/>
                    </a:cubicBezTo>
                    <a:close/>
                    <a:moveTo>
                      <a:pt x="16" y="288"/>
                    </a:moveTo>
                    <a:cubicBezTo>
                      <a:pt x="16" y="289"/>
                      <a:pt x="17" y="290"/>
                      <a:pt x="18" y="291"/>
                    </a:cubicBezTo>
                    <a:cubicBezTo>
                      <a:pt x="18" y="292"/>
                      <a:pt x="21" y="293"/>
                      <a:pt x="22" y="293"/>
                    </a:cubicBezTo>
                    <a:cubicBezTo>
                      <a:pt x="27" y="295"/>
                      <a:pt x="33" y="296"/>
                      <a:pt x="39" y="298"/>
                    </a:cubicBezTo>
                    <a:cubicBezTo>
                      <a:pt x="45" y="300"/>
                      <a:pt x="50" y="302"/>
                      <a:pt x="56" y="304"/>
                    </a:cubicBezTo>
                    <a:cubicBezTo>
                      <a:pt x="61" y="306"/>
                      <a:pt x="66" y="307"/>
                      <a:pt x="70" y="309"/>
                    </a:cubicBezTo>
                    <a:cubicBezTo>
                      <a:pt x="74" y="310"/>
                      <a:pt x="74" y="311"/>
                      <a:pt x="70" y="310"/>
                    </a:cubicBezTo>
                    <a:cubicBezTo>
                      <a:pt x="68" y="309"/>
                      <a:pt x="66" y="308"/>
                      <a:pt x="63" y="307"/>
                    </a:cubicBezTo>
                    <a:cubicBezTo>
                      <a:pt x="59" y="305"/>
                      <a:pt x="55" y="304"/>
                      <a:pt x="51" y="303"/>
                    </a:cubicBezTo>
                    <a:cubicBezTo>
                      <a:pt x="42" y="300"/>
                      <a:pt x="34" y="298"/>
                      <a:pt x="26" y="296"/>
                    </a:cubicBezTo>
                    <a:cubicBezTo>
                      <a:pt x="24" y="295"/>
                      <a:pt x="22" y="294"/>
                      <a:pt x="21" y="293"/>
                    </a:cubicBezTo>
                    <a:cubicBezTo>
                      <a:pt x="20" y="293"/>
                      <a:pt x="19" y="293"/>
                      <a:pt x="19" y="293"/>
                    </a:cubicBezTo>
                    <a:cubicBezTo>
                      <a:pt x="19" y="293"/>
                      <a:pt x="19" y="293"/>
                      <a:pt x="19" y="293"/>
                    </a:cubicBezTo>
                    <a:cubicBezTo>
                      <a:pt x="18" y="292"/>
                      <a:pt x="17" y="290"/>
                      <a:pt x="16" y="288"/>
                    </a:cubicBezTo>
                    <a:close/>
                    <a:moveTo>
                      <a:pt x="52" y="304"/>
                    </a:moveTo>
                    <a:cubicBezTo>
                      <a:pt x="57" y="306"/>
                      <a:pt x="62" y="307"/>
                      <a:pt x="66" y="309"/>
                    </a:cubicBezTo>
                    <a:cubicBezTo>
                      <a:pt x="68" y="310"/>
                      <a:pt x="69" y="310"/>
                      <a:pt x="70" y="311"/>
                    </a:cubicBezTo>
                    <a:cubicBezTo>
                      <a:pt x="56" y="308"/>
                      <a:pt x="43" y="303"/>
                      <a:pt x="30" y="298"/>
                    </a:cubicBezTo>
                    <a:cubicBezTo>
                      <a:pt x="38" y="300"/>
                      <a:pt x="45" y="301"/>
                      <a:pt x="52" y="304"/>
                    </a:cubicBezTo>
                    <a:close/>
                    <a:moveTo>
                      <a:pt x="13" y="283"/>
                    </a:moveTo>
                    <a:cubicBezTo>
                      <a:pt x="19" y="286"/>
                      <a:pt x="25" y="288"/>
                      <a:pt x="31" y="289"/>
                    </a:cubicBezTo>
                    <a:cubicBezTo>
                      <a:pt x="33" y="290"/>
                      <a:pt x="35" y="291"/>
                      <a:pt x="37" y="291"/>
                    </a:cubicBezTo>
                    <a:cubicBezTo>
                      <a:pt x="48" y="295"/>
                      <a:pt x="59" y="299"/>
                      <a:pt x="70" y="303"/>
                    </a:cubicBezTo>
                    <a:cubicBezTo>
                      <a:pt x="70" y="303"/>
                      <a:pt x="75" y="305"/>
                      <a:pt x="72" y="304"/>
                    </a:cubicBezTo>
                    <a:cubicBezTo>
                      <a:pt x="71" y="304"/>
                      <a:pt x="70" y="304"/>
                      <a:pt x="69" y="303"/>
                    </a:cubicBezTo>
                    <a:cubicBezTo>
                      <a:pt x="67" y="303"/>
                      <a:pt x="65" y="302"/>
                      <a:pt x="62" y="301"/>
                    </a:cubicBezTo>
                    <a:cubicBezTo>
                      <a:pt x="57" y="299"/>
                      <a:pt x="52" y="297"/>
                      <a:pt x="47" y="296"/>
                    </a:cubicBezTo>
                    <a:cubicBezTo>
                      <a:pt x="37" y="293"/>
                      <a:pt x="27" y="290"/>
                      <a:pt x="17" y="287"/>
                    </a:cubicBezTo>
                    <a:cubicBezTo>
                      <a:pt x="17" y="286"/>
                      <a:pt x="16" y="286"/>
                      <a:pt x="16" y="286"/>
                    </a:cubicBezTo>
                    <a:cubicBezTo>
                      <a:pt x="16" y="286"/>
                      <a:pt x="15" y="286"/>
                      <a:pt x="15" y="286"/>
                    </a:cubicBezTo>
                    <a:cubicBezTo>
                      <a:pt x="14" y="285"/>
                      <a:pt x="14" y="284"/>
                      <a:pt x="13" y="283"/>
                    </a:cubicBezTo>
                    <a:close/>
                    <a:moveTo>
                      <a:pt x="10" y="275"/>
                    </a:moveTo>
                    <a:cubicBezTo>
                      <a:pt x="13" y="278"/>
                      <a:pt x="17" y="279"/>
                      <a:pt x="20" y="280"/>
                    </a:cubicBezTo>
                    <a:cubicBezTo>
                      <a:pt x="25" y="283"/>
                      <a:pt x="30" y="285"/>
                      <a:pt x="35" y="287"/>
                    </a:cubicBezTo>
                    <a:cubicBezTo>
                      <a:pt x="46" y="291"/>
                      <a:pt x="58" y="294"/>
                      <a:pt x="68" y="299"/>
                    </a:cubicBezTo>
                    <a:cubicBezTo>
                      <a:pt x="69" y="299"/>
                      <a:pt x="76" y="302"/>
                      <a:pt x="71" y="300"/>
                    </a:cubicBezTo>
                    <a:cubicBezTo>
                      <a:pt x="69" y="299"/>
                      <a:pt x="66" y="298"/>
                      <a:pt x="63" y="297"/>
                    </a:cubicBezTo>
                    <a:cubicBezTo>
                      <a:pt x="58" y="296"/>
                      <a:pt x="53" y="294"/>
                      <a:pt x="48" y="293"/>
                    </a:cubicBezTo>
                    <a:cubicBezTo>
                      <a:pt x="43" y="291"/>
                      <a:pt x="37" y="290"/>
                      <a:pt x="31" y="289"/>
                    </a:cubicBezTo>
                    <a:cubicBezTo>
                      <a:pt x="25" y="286"/>
                      <a:pt x="19" y="284"/>
                      <a:pt x="13" y="281"/>
                    </a:cubicBezTo>
                    <a:cubicBezTo>
                      <a:pt x="12" y="281"/>
                      <a:pt x="12" y="280"/>
                      <a:pt x="12" y="279"/>
                    </a:cubicBezTo>
                    <a:cubicBezTo>
                      <a:pt x="11" y="278"/>
                      <a:pt x="11" y="277"/>
                      <a:pt x="10" y="275"/>
                    </a:cubicBezTo>
                    <a:close/>
                    <a:moveTo>
                      <a:pt x="9" y="270"/>
                    </a:moveTo>
                    <a:cubicBezTo>
                      <a:pt x="11" y="272"/>
                      <a:pt x="15" y="274"/>
                      <a:pt x="18" y="275"/>
                    </a:cubicBezTo>
                    <a:cubicBezTo>
                      <a:pt x="23" y="277"/>
                      <a:pt x="28" y="279"/>
                      <a:pt x="33" y="281"/>
                    </a:cubicBezTo>
                    <a:cubicBezTo>
                      <a:pt x="45" y="285"/>
                      <a:pt x="56" y="289"/>
                      <a:pt x="68" y="294"/>
                    </a:cubicBezTo>
                    <a:cubicBezTo>
                      <a:pt x="69" y="294"/>
                      <a:pt x="75" y="297"/>
                      <a:pt x="71" y="295"/>
                    </a:cubicBezTo>
                    <a:cubicBezTo>
                      <a:pt x="68" y="295"/>
                      <a:pt x="65" y="293"/>
                      <a:pt x="62" y="292"/>
                    </a:cubicBezTo>
                    <a:cubicBezTo>
                      <a:pt x="57" y="290"/>
                      <a:pt x="51" y="288"/>
                      <a:pt x="45" y="287"/>
                    </a:cubicBezTo>
                    <a:cubicBezTo>
                      <a:pt x="33" y="283"/>
                      <a:pt x="21" y="279"/>
                      <a:pt x="10" y="274"/>
                    </a:cubicBezTo>
                    <a:cubicBezTo>
                      <a:pt x="9" y="273"/>
                      <a:pt x="9" y="271"/>
                      <a:pt x="9" y="270"/>
                    </a:cubicBezTo>
                    <a:close/>
                    <a:moveTo>
                      <a:pt x="9" y="270"/>
                    </a:moveTo>
                    <a:cubicBezTo>
                      <a:pt x="10" y="271"/>
                      <a:pt x="11" y="271"/>
                      <a:pt x="11" y="271"/>
                    </a:cubicBezTo>
                    <a:cubicBezTo>
                      <a:pt x="11" y="271"/>
                      <a:pt x="10" y="271"/>
                      <a:pt x="9" y="270"/>
                    </a:cubicBezTo>
                    <a:close/>
                    <a:moveTo>
                      <a:pt x="5" y="255"/>
                    </a:moveTo>
                    <a:cubicBezTo>
                      <a:pt x="24" y="266"/>
                      <a:pt x="45" y="270"/>
                      <a:pt x="64" y="279"/>
                    </a:cubicBezTo>
                    <a:cubicBezTo>
                      <a:pt x="65" y="280"/>
                      <a:pt x="66" y="280"/>
                      <a:pt x="67" y="281"/>
                    </a:cubicBezTo>
                    <a:cubicBezTo>
                      <a:pt x="65" y="280"/>
                      <a:pt x="62" y="279"/>
                      <a:pt x="60" y="278"/>
                    </a:cubicBezTo>
                    <a:cubicBezTo>
                      <a:pt x="59" y="277"/>
                      <a:pt x="57" y="276"/>
                      <a:pt x="56" y="276"/>
                    </a:cubicBezTo>
                    <a:cubicBezTo>
                      <a:pt x="39" y="269"/>
                      <a:pt x="22" y="265"/>
                      <a:pt x="6" y="257"/>
                    </a:cubicBezTo>
                    <a:cubicBezTo>
                      <a:pt x="6" y="257"/>
                      <a:pt x="6" y="257"/>
                      <a:pt x="6" y="257"/>
                    </a:cubicBezTo>
                    <a:cubicBezTo>
                      <a:pt x="5" y="256"/>
                      <a:pt x="5" y="256"/>
                      <a:pt x="5" y="255"/>
                    </a:cubicBezTo>
                    <a:close/>
                    <a:moveTo>
                      <a:pt x="4" y="244"/>
                    </a:moveTo>
                    <a:cubicBezTo>
                      <a:pt x="14" y="247"/>
                      <a:pt x="23" y="252"/>
                      <a:pt x="32" y="256"/>
                    </a:cubicBezTo>
                    <a:cubicBezTo>
                      <a:pt x="42" y="259"/>
                      <a:pt x="52" y="263"/>
                      <a:pt x="61" y="268"/>
                    </a:cubicBezTo>
                    <a:cubicBezTo>
                      <a:pt x="62" y="268"/>
                      <a:pt x="63" y="269"/>
                      <a:pt x="64" y="269"/>
                    </a:cubicBezTo>
                    <a:cubicBezTo>
                      <a:pt x="62" y="269"/>
                      <a:pt x="60" y="268"/>
                      <a:pt x="59" y="267"/>
                    </a:cubicBezTo>
                    <a:cubicBezTo>
                      <a:pt x="52" y="265"/>
                      <a:pt x="45" y="262"/>
                      <a:pt x="38" y="260"/>
                    </a:cubicBezTo>
                    <a:cubicBezTo>
                      <a:pt x="32" y="258"/>
                      <a:pt x="26" y="256"/>
                      <a:pt x="21" y="254"/>
                    </a:cubicBezTo>
                    <a:cubicBezTo>
                      <a:pt x="15" y="252"/>
                      <a:pt x="10" y="249"/>
                      <a:pt x="4" y="248"/>
                    </a:cubicBezTo>
                    <a:cubicBezTo>
                      <a:pt x="4" y="246"/>
                      <a:pt x="4" y="245"/>
                      <a:pt x="4" y="244"/>
                    </a:cubicBezTo>
                    <a:close/>
                    <a:moveTo>
                      <a:pt x="4" y="241"/>
                    </a:moveTo>
                    <a:cubicBezTo>
                      <a:pt x="6" y="242"/>
                      <a:pt x="9" y="243"/>
                      <a:pt x="11" y="243"/>
                    </a:cubicBezTo>
                    <a:cubicBezTo>
                      <a:pt x="13" y="244"/>
                      <a:pt x="15" y="245"/>
                      <a:pt x="16" y="246"/>
                    </a:cubicBezTo>
                    <a:cubicBezTo>
                      <a:pt x="22" y="249"/>
                      <a:pt x="28" y="251"/>
                      <a:pt x="34" y="253"/>
                    </a:cubicBezTo>
                    <a:cubicBezTo>
                      <a:pt x="30" y="252"/>
                      <a:pt x="26" y="251"/>
                      <a:pt x="23" y="249"/>
                    </a:cubicBezTo>
                    <a:cubicBezTo>
                      <a:pt x="17" y="247"/>
                      <a:pt x="11" y="244"/>
                      <a:pt x="4" y="243"/>
                    </a:cubicBezTo>
                    <a:cubicBezTo>
                      <a:pt x="4" y="242"/>
                      <a:pt x="4" y="242"/>
                      <a:pt x="4" y="241"/>
                    </a:cubicBezTo>
                    <a:close/>
                    <a:moveTo>
                      <a:pt x="4" y="235"/>
                    </a:moveTo>
                    <a:cubicBezTo>
                      <a:pt x="7" y="236"/>
                      <a:pt x="9" y="237"/>
                      <a:pt x="11" y="238"/>
                    </a:cubicBezTo>
                    <a:cubicBezTo>
                      <a:pt x="16" y="240"/>
                      <a:pt x="21" y="243"/>
                      <a:pt x="26" y="245"/>
                    </a:cubicBezTo>
                    <a:cubicBezTo>
                      <a:pt x="34" y="248"/>
                      <a:pt x="42" y="250"/>
                      <a:pt x="50" y="254"/>
                    </a:cubicBezTo>
                    <a:cubicBezTo>
                      <a:pt x="54" y="256"/>
                      <a:pt x="57" y="258"/>
                      <a:pt x="61" y="260"/>
                    </a:cubicBezTo>
                    <a:cubicBezTo>
                      <a:pt x="58" y="258"/>
                      <a:pt x="54" y="256"/>
                      <a:pt x="50" y="255"/>
                    </a:cubicBezTo>
                    <a:cubicBezTo>
                      <a:pt x="44" y="252"/>
                      <a:pt x="37" y="250"/>
                      <a:pt x="30" y="248"/>
                    </a:cubicBezTo>
                    <a:cubicBezTo>
                      <a:pt x="23" y="246"/>
                      <a:pt x="16" y="243"/>
                      <a:pt x="9" y="242"/>
                    </a:cubicBezTo>
                    <a:cubicBezTo>
                      <a:pt x="7" y="241"/>
                      <a:pt x="6" y="240"/>
                      <a:pt x="4" y="240"/>
                    </a:cubicBezTo>
                    <a:cubicBezTo>
                      <a:pt x="4" y="238"/>
                      <a:pt x="4" y="237"/>
                      <a:pt x="4" y="235"/>
                    </a:cubicBezTo>
                    <a:close/>
                    <a:moveTo>
                      <a:pt x="4" y="234"/>
                    </a:moveTo>
                    <a:cubicBezTo>
                      <a:pt x="4" y="233"/>
                      <a:pt x="5" y="232"/>
                      <a:pt x="5" y="232"/>
                    </a:cubicBezTo>
                    <a:cubicBezTo>
                      <a:pt x="10" y="235"/>
                      <a:pt x="16" y="237"/>
                      <a:pt x="22" y="240"/>
                    </a:cubicBezTo>
                    <a:cubicBezTo>
                      <a:pt x="28" y="242"/>
                      <a:pt x="33" y="244"/>
                      <a:pt x="39" y="247"/>
                    </a:cubicBezTo>
                    <a:cubicBezTo>
                      <a:pt x="45" y="249"/>
                      <a:pt x="51" y="251"/>
                      <a:pt x="57" y="253"/>
                    </a:cubicBezTo>
                    <a:cubicBezTo>
                      <a:pt x="60" y="255"/>
                      <a:pt x="64" y="256"/>
                      <a:pt x="67" y="258"/>
                    </a:cubicBezTo>
                    <a:cubicBezTo>
                      <a:pt x="69" y="259"/>
                      <a:pt x="68" y="259"/>
                      <a:pt x="66" y="258"/>
                    </a:cubicBezTo>
                    <a:cubicBezTo>
                      <a:pt x="64" y="257"/>
                      <a:pt x="62" y="256"/>
                      <a:pt x="60" y="255"/>
                    </a:cubicBezTo>
                    <a:cubicBezTo>
                      <a:pt x="46" y="249"/>
                      <a:pt x="31" y="246"/>
                      <a:pt x="17" y="240"/>
                    </a:cubicBezTo>
                    <a:cubicBezTo>
                      <a:pt x="15" y="238"/>
                      <a:pt x="12" y="237"/>
                      <a:pt x="10" y="236"/>
                    </a:cubicBezTo>
                    <a:cubicBezTo>
                      <a:pt x="8" y="235"/>
                      <a:pt x="6" y="235"/>
                      <a:pt x="4" y="234"/>
                    </a:cubicBezTo>
                    <a:close/>
                    <a:moveTo>
                      <a:pt x="22" y="123"/>
                    </a:moveTo>
                    <a:cubicBezTo>
                      <a:pt x="22" y="123"/>
                      <a:pt x="22" y="122"/>
                      <a:pt x="22" y="122"/>
                    </a:cubicBezTo>
                    <a:cubicBezTo>
                      <a:pt x="24" y="120"/>
                      <a:pt x="25" y="119"/>
                      <a:pt x="26" y="117"/>
                    </a:cubicBezTo>
                    <a:cubicBezTo>
                      <a:pt x="31" y="113"/>
                      <a:pt x="36" y="109"/>
                      <a:pt x="41" y="105"/>
                    </a:cubicBezTo>
                    <a:cubicBezTo>
                      <a:pt x="48" y="101"/>
                      <a:pt x="57" y="98"/>
                      <a:pt x="66" y="95"/>
                    </a:cubicBezTo>
                    <a:cubicBezTo>
                      <a:pt x="75" y="92"/>
                      <a:pt x="84" y="90"/>
                      <a:pt x="93" y="91"/>
                    </a:cubicBezTo>
                    <a:cubicBezTo>
                      <a:pt x="94" y="91"/>
                      <a:pt x="94" y="91"/>
                      <a:pt x="95" y="91"/>
                    </a:cubicBezTo>
                    <a:cubicBezTo>
                      <a:pt x="90" y="94"/>
                      <a:pt x="85" y="98"/>
                      <a:pt x="82" y="102"/>
                    </a:cubicBezTo>
                    <a:cubicBezTo>
                      <a:pt x="79" y="106"/>
                      <a:pt x="77" y="113"/>
                      <a:pt x="83" y="115"/>
                    </a:cubicBezTo>
                    <a:cubicBezTo>
                      <a:pt x="89" y="118"/>
                      <a:pt x="92" y="114"/>
                      <a:pt x="95" y="108"/>
                    </a:cubicBezTo>
                    <a:cubicBezTo>
                      <a:pt x="95" y="112"/>
                      <a:pt x="96" y="116"/>
                      <a:pt x="100" y="117"/>
                    </a:cubicBezTo>
                    <a:cubicBezTo>
                      <a:pt x="109" y="119"/>
                      <a:pt x="105" y="101"/>
                      <a:pt x="104" y="93"/>
                    </a:cubicBezTo>
                    <a:cubicBezTo>
                      <a:pt x="110" y="95"/>
                      <a:pt x="117" y="97"/>
                      <a:pt x="123" y="100"/>
                    </a:cubicBezTo>
                    <a:cubicBezTo>
                      <a:pt x="131" y="104"/>
                      <a:pt x="139" y="108"/>
                      <a:pt x="146" y="115"/>
                    </a:cubicBezTo>
                    <a:cubicBezTo>
                      <a:pt x="152" y="120"/>
                      <a:pt x="156" y="127"/>
                      <a:pt x="159" y="135"/>
                    </a:cubicBezTo>
                    <a:cubicBezTo>
                      <a:pt x="166" y="151"/>
                      <a:pt x="173" y="169"/>
                      <a:pt x="175" y="187"/>
                    </a:cubicBezTo>
                    <a:cubicBezTo>
                      <a:pt x="164" y="179"/>
                      <a:pt x="152" y="172"/>
                      <a:pt x="138" y="167"/>
                    </a:cubicBezTo>
                    <a:cubicBezTo>
                      <a:pt x="138" y="166"/>
                      <a:pt x="138" y="164"/>
                      <a:pt x="137" y="163"/>
                    </a:cubicBezTo>
                    <a:cubicBezTo>
                      <a:pt x="136" y="162"/>
                      <a:pt x="135" y="161"/>
                      <a:pt x="133" y="161"/>
                    </a:cubicBezTo>
                    <a:cubicBezTo>
                      <a:pt x="131" y="162"/>
                      <a:pt x="131" y="163"/>
                      <a:pt x="131" y="164"/>
                    </a:cubicBezTo>
                    <a:cubicBezTo>
                      <a:pt x="119" y="160"/>
                      <a:pt x="107" y="157"/>
                      <a:pt x="94" y="155"/>
                    </a:cubicBezTo>
                    <a:cubicBezTo>
                      <a:pt x="79" y="153"/>
                      <a:pt x="64" y="152"/>
                      <a:pt x="49" y="156"/>
                    </a:cubicBezTo>
                    <a:cubicBezTo>
                      <a:pt x="36" y="159"/>
                      <a:pt x="23" y="161"/>
                      <a:pt x="10" y="167"/>
                    </a:cubicBezTo>
                    <a:cubicBezTo>
                      <a:pt x="12" y="152"/>
                      <a:pt x="15" y="137"/>
                      <a:pt x="22" y="123"/>
                    </a:cubicBezTo>
                    <a:close/>
                    <a:moveTo>
                      <a:pt x="162" y="133"/>
                    </a:moveTo>
                    <a:cubicBezTo>
                      <a:pt x="166" y="141"/>
                      <a:pt x="169" y="149"/>
                      <a:pt x="171" y="158"/>
                    </a:cubicBezTo>
                    <a:cubicBezTo>
                      <a:pt x="168" y="150"/>
                      <a:pt x="165" y="141"/>
                      <a:pt x="162" y="133"/>
                    </a:cubicBezTo>
                    <a:close/>
                    <a:moveTo>
                      <a:pt x="79" y="60"/>
                    </a:moveTo>
                    <a:cubicBezTo>
                      <a:pt x="82" y="58"/>
                      <a:pt x="85" y="57"/>
                      <a:pt x="87" y="56"/>
                    </a:cubicBezTo>
                    <a:cubicBezTo>
                      <a:pt x="87" y="56"/>
                      <a:pt x="87" y="56"/>
                      <a:pt x="87" y="56"/>
                    </a:cubicBezTo>
                    <a:cubicBezTo>
                      <a:pt x="95" y="57"/>
                      <a:pt x="102" y="59"/>
                      <a:pt x="109" y="60"/>
                    </a:cubicBezTo>
                    <a:cubicBezTo>
                      <a:pt x="117" y="61"/>
                      <a:pt x="126" y="61"/>
                      <a:pt x="134" y="62"/>
                    </a:cubicBezTo>
                    <a:cubicBezTo>
                      <a:pt x="148" y="64"/>
                      <a:pt x="161" y="70"/>
                      <a:pt x="172" y="79"/>
                    </a:cubicBezTo>
                    <a:cubicBezTo>
                      <a:pt x="182" y="88"/>
                      <a:pt x="191" y="100"/>
                      <a:pt x="193" y="114"/>
                    </a:cubicBezTo>
                    <a:cubicBezTo>
                      <a:pt x="196" y="129"/>
                      <a:pt x="192" y="143"/>
                      <a:pt x="190" y="158"/>
                    </a:cubicBezTo>
                    <a:cubicBezTo>
                      <a:pt x="189" y="165"/>
                      <a:pt x="188" y="172"/>
                      <a:pt x="189" y="179"/>
                    </a:cubicBezTo>
                    <a:cubicBezTo>
                      <a:pt x="189" y="186"/>
                      <a:pt x="190" y="194"/>
                      <a:pt x="191" y="201"/>
                    </a:cubicBezTo>
                    <a:cubicBezTo>
                      <a:pt x="192" y="216"/>
                      <a:pt x="191" y="231"/>
                      <a:pt x="193" y="246"/>
                    </a:cubicBezTo>
                    <a:cubicBezTo>
                      <a:pt x="195" y="258"/>
                      <a:pt x="197" y="270"/>
                      <a:pt x="192" y="281"/>
                    </a:cubicBezTo>
                    <a:cubicBezTo>
                      <a:pt x="188" y="289"/>
                      <a:pt x="182" y="296"/>
                      <a:pt x="175" y="301"/>
                    </a:cubicBezTo>
                    <a:cubicBezTo>
                      <a:pt x="176" y="293"/>
                      <a:pt x="177" y="285"/>
                      <a:pt x="178" y="276"/>
                    </a:cubicBezTo>
                    <a:cubicBezTo>
                      <a:pt x="180" y="245"/>
                      <a:pt x="180" y="213"/>
                      <a:pt x="178" y="182"/>
                    </a:cubicBezTo>
                    <a:cubicBezTo>
                      <a:pt x="175" y="157"/>
                      <a:pt x="169" y="131"/>
                      <a:pt x="151" y="113"/>
                    </a:cubicBezTo>
                    <a:cubicBezTo>
                      <a:pt x="138" y="101"/>
                      <a:pt x="121" y="91"/>
                      <a:pt x="104" y="86"/>
                    </a:cubicBezTo>
                    <a:cubicBezTo>
                      <a:pt x="104" y="86"/>
                      <a:pt x="104" y="86"/>
                      <a:pt x="104" y="86"/>
                    </a:cubicBezTo>
                    <a:cubicBezTo>
                      <a:pt x="103" y="83"/>
                      <a:pt x="100" y="82"/>
                      <a:pt x="97" y="82"/>
                    </a:cubicBezTo>
                    <a:cubicBezTo>
                      <a:pt x="95" y="82"/>
                      <a:pt x="94" y="83"/>
                      <a:pt x="94" y="85"/>
                    </a:cubicBezTo>
                    <a:cubicBezTo>
                      <a:pt x="90" y="84"/>
                      <a:pt x="87" y="84"/>
                      <a:pt x="83" y="84"/>
                    </a:cubicBezTo>
                    <a:cubicBezTo>
                      <a:pt x="66" y="85"/>
                      <a:pt x="52" y="93"/>
                      <a:pt x="39" y="103"/>
                    </a:cubicBezTo>
                    <a:cubicBezTo>
                      <a:pt x="35" y="105"/>
                      <a:pt x="31" y="108"/>
                      <a:pt x="28" y="111"/>
                    </a:cubicBezTo>
                    <a:cubicBezTo>
                      <a:pt x="40" y="90"/>
                      <a:pt x="59" y="72"/>
                      <a:pt x="79" y="60"/>
                    </a:cubicBezTo>
                    <a:close/>
                    <a:moveTo>
                      <a:pt x="224" y="190"/>
                    </a:moveTo>
                    <a:cubicBezTo>
                      <a:pt x="224" y="190"/>
                      <a:pt x="224" y="190"/>
                      <a:pt x="224" y="190"/>
                    </a:cubicBezTo>
                    <a:cubicBezTo>
                      <a:pt x="224" y="189"/>
                      <a:pt x="224" y="188"/>
                      <a:pt x="224" y="187"/>
                    </a:cubicBezTo>
                    <a:cubicBezTo>
                      <a:pt x="224" y="178"/>
                      <a:pt x="225" y="169"/>
                      <a:pt x="226" y="160"/>
                    </a:cubicBezTo>
                    <a:cubicBezTo>
                      <a:pt x="229" y="174"/>
                      <a:pt x="228" y="189"/>
                      <a:pt x="231" y="204"/>
                    </a:cubicBezTo>
                    <a:cubicBezTo>
                      <a:pt x="232" y="213"/>
                      <a:pt x="234" y="222"/>
                      <a:pt x="234" y="231"/>
                    </a:cubicBezTo>
                    <a:cubicBezTo>
                      <a:pt x="234" y="237"/>
                      <a:pt x="232" y="243"/>
                      <a:pt x="232" y="250"/>
                    </a:cubicBezTo>
                    <a:cubicBezTo>
                      <a:pt x="232" y="256"/>
                      <a:pt x="235" y="262"/>
                      <a:pt x="239" y="266"/>
                    </a:cubicBezTo>
                    <a:cubicBezTo>
                      <a:pt x="239" y="266"/>
                      <a:pt x="239" y="266"/>
                      <a:pt x="239" y="266"/>
                    </a:cubicBezTo>
                    <a:cubicBezTo>
                      <a:pt x="244" y="275"/>
                      <a:pt x="235" y="277"/>
                      <a:pt x="228" y="280"/>
                    </a:cubicBezTo>
                    <a:cubicBezTo>
                      <a:pt x="229" y="278"/>
                      <a:pt x="229" y="275"/>
                      <a:pt x="230" y="272"/>
                    </a:cubicBezTo>
                    <a:cubicBezTo>
                      <a:pt x="230" y="272"/>
                      <a:pt x="230" y="272"/>
                      <a:pt x="230" y="272"/>
                    </a:cubicBezTo>
                    <a:cubicBezTo>
                      <a:pt x="229" y="257"/>
                      <a:pt x="229" y="243"/>
                      <a:pt x="227" y="229"/>
                    </a:cubicBezTo>
                    <a:cubicBezTo>
                      <a:pt x="226" y="216"/>
                      <a:pt x="224" y="203"/>
                      <a:pt x="224" y="190"/>
                    </a:cubicBezTo>
                    <a:close/>
                    <a:moveTo>
                      <a:pt x="248" y="266"/>
                    </a:moveTo>
                    <a:cubicBezTo>
                      <a:pt x="243" y="266"/>
                      <a:pt x="240" y="263"/>
                      <a:pt x="238" y="260"/>
                    </a:cubicBezTo>
                    <a:cubicBezTo>
                      <a:pt x="238" y="260"/>
                      <a:pt x="238" y="260"/>
                      <a:pt x="238" y="260"/>
                    </a:cubicBezTo>
                    <a:cubicBezTo>
                      <a:pt x="240" y="262"/>
                      <a:pt x="242" y="265"/>
                      <a:pt x="246" y="265"/>
                    </a:cubicBezTo>
                    <a:cubicBezTo>
                      <a:pt x="246" y="265"/>
                      <a:pt x="246" y="265"/>
                      <a:pt x="246" y="264"/>
                    </a:cubicBezTo>
                    <a:cubicBezTo>
                      <a:pt x="243" y="262"/>
                      <a:pt x="240" y="259"/>
                      <a:pt x="238" y="256"/>
                    </a:cubicBezTo>
                    <a:cubicBezTo>
                      <a:pt x="235" y="252"/>
                      <a:pt x="241" y="258"/>
                      <a:pt x="242" y="259"/>
                    </a:cubicBezTo>
                    <a:cubicBezTo>
                      <a:pt x="245" y="262"/>
                      <a:pt x="249" y="265"/>
                      <a:pt x="253" y="266"/>
                    </a:cubicBezTo>
                    <a:cubicBezTo>
                      <a:pt x="252" y="266"/>
                      <a:pt x="250" y="267"/>
                      <a:pt x="248" y="266"/>
                    </a:cubicBezTo>
                    <a:close/>
                    <a:moveTo>
                      <a:pt x="260" y="190"/>
                    </a:moveTo>
                    <a:cubicBezTo>
                      <a:pt x="253" y="184"/>
                      <a:pt x="243" y="182"/>
                      <a:pt x="236" y="177"/>
                    </a:cubicBezTo>
                    <a:cubicBezTo>
                      <a:pt x="235" y="176"/>
                      <a:pt x="234" y="175"/>
                      <a:pt x="232" y="175"/>
                    </a:cubicBezTo>
                    <a:cubicBezTo>
                      <a:pt x="234" y="175"/>
                      <a:pt x="236" y="176"/>
                      <a:pt x="237" y="177"/>
                    </a:cubicBezTo>
                    <a:cubicBezTo>
                      <a:pt x="239" y="178"/>
                      <a:pt x="242" y="179"/>
                      <a:pt x="244" y="180"/>
                    </a:cubicBezTo>
                    <a:cubicBezTo>
                      <a:pt x="249" y="182"/>
                      <a:pt x="255" y="183"/>
                      <a:pt x="259" y="186"/>
                    </a:cubicBezTo>
                    <a:cubicBezTo>
                      <a:pt x="260" y="186"/>
                      <a:pt x="260" y="186"/>
                      <a:pt x="260" y="186"/>
                    </a:cubicBezTo>
                    <a:cubicBezTo>
                      <a:pt x="260" y="187"/>
                      <a:pt x="260" y="188"/>
                      <a:pt x="260" y="190"/>
                    </a:cubicBezTo>
                    <a:close/>
                    <a:moveTo>
                      <a:pt x="226" y="74"/>
                    </a:moveTo>
                    <a:cubicBezTo>
                      <a:pt x="217" y="67"/>
                      <a:pt x="207" y="61"/>
                      <a:pt x="196" y="55"/>
                    </a:cubicBezTo>
                    <a:cubicBezTo>
                      <a:pt x="196" y="55"/>
                      <a:pt x="197" y="55"/>
                      <a:pt x="197" y="55"/>
                    </a:cubicBezTo>
                    <a:cubicBezTo>
                      <a:pt x="200" y="57"/>
                      <a:pt x="203" y="58"/>
                      <a:pt x="206" y="60"/>
                    </a:cubicBezTo>
                    <a:cubicBezTo>
                      <a:pt x="212" y="63"/>
                      <a:pt x="217" y="66"/>
                      <a:pt x="223" y="69"/>
                    </a:cubicBezTo>
                    <a:cubicBezTo>
                      <a:pt x="224" y="71"/>
                      <a:pt x="225" y="72"/>
                      <a:pt x="226" y="74"/>
                    </a:cubicBezTo>
                    <a:close/>
                    <a:moveTo>
                      <a:pt x="190" y="52"/>
                    </a:moveTo>
                    <a:cubicBezTo>
                      <a:pt x="196" y="56"/>
                      <a:pt x="204" y="60"/>
                      <a:pt x="211" y="64"/>
                    </a:cubicBezTo>
                    <a:cubicBezTo>
                      <a:pt x="215" y="67"/>
                      <a:pt x="219" y="69"/>
                      <a:pt x="223" y="72"/>
                    </a:cubicBezTo>
                    <a:cubicBezTo>
                      <a:pt x="223" y="72"/>
                      <a:pt x="224" y="73"/>
                      <a:pt x="224" y="73"/>
                    </a:cubicBezTo>
                    <a:cubicBezTo>
                      <a:pt x="216" y="68"/>
                      <a:pt x="208" y="64"/>
                      <a:pt x="201" y="60"/>
                    </a:cubicBezTo>
                    <a:cubicBezTo>
                      <a:pt x="196" y="57"/>
                      <a:pt x="192" y="55"/>
                      <a:pt x="188" y="53"/>
                    </a:cubicBezTo>
                    <a:cubicBezTo>
                      <a:pt x="187" y="52"/>
                      <a:pt x="186" y="52"/>
                      <a:pt x="185" y="51"/>
                    </a:cubicBezTo>
                    <a:cubicBezTo>
                      <a:pt x="186" y="51"/>
                      <a:pt x="188" y="52"/>
                      <a:pt x="190" y="52"/>
                    </a:cubicBezTo>
                    <a:close/>
                    <a:moveTo>
                      <a:pt x="230" y="80"/>
                    </a:moveTo>
                    <a:cubicBezTo>
                      <a:pt x="223" y="75"/>
                      <a:pt x="216" y="70"/>
                      <a:pt x="209" y="65"/>
                    </a:cubicBezTo>
                    <a:cubicBezTo>
                      <a:pt x="200" y="61"/>
                      <a:pt x="192" y="57"/>
                      <a:pt x="184" y="51"/>
                    </a:cubicBezTo>
                    <a:cubicBezTo>
                      <a:pt x="184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4" y="51"/>
                      <a:pt x="185" y="52"/>
                      <a:pt x="186" y="52"/>
                    </a:cubicBezTo>
                    <a:cubicBezTo>
                      <a:pt x="188" y="54"/>
                      <a:pt x="190" y="55"/>
                      <a:pt x="192" y="56"/>
                    </a:cubicBezTo>
                    <a:cubicBezTo>
                      <a:pt x="197" y="58"/>
                      <a:pt x="201" y="60"/>
                      <a:pt x="205" y="63"/>
                    </a:cubicBezTo>
                    <a:cubicBezTo>
                      <a:pt x="213" y="67"/>
                      <a:pt x="220" y="71"/>
                      <a:pt x="228" y="76"/>
                    </a:cubicBezTo>
                    <a:cubicBezTo>
                      <a:pt x="228" y="76"/>
                      <a:pt x="228" y="76"/>
                      <a:pt x="228" y="76"/>
                    </a:cubicBezTo>
                    <a:cubicBezTo>
                      <a:pt x="229" y="78"/>
                      <a:pt x="229" y="79"/>
                      <a:pt x="230" y="80"/>
                    </a:cubicBezTo>
                    <a:close/>
                    <a:moveTo>
                      <a:pt x="232" y="84"/>
                    </a:moveTo>
                    <a:cubicBezTo>
                      <a:pt x="222" y="80"/>
                      <a:pt x="213" y="75"/>
                      <a:pt x="204" y="69"/>
                    </a:cubicBezTo>
                    <a:cubicBezTo>
                      <a:pt x="202" y="68"/>
                      <a:pt x="200" y="66"/>
                      <a:pt x="198" y="64"/>
                    </a:cubicBezTo>
                    <a:cubicBezTo>
                      <a:pt x="200" y="65"/>
                      <a:pt x="202" y="67"/>
                      <a:pt x="205" y="68"/>
                    </a:cubicBezTo>
                    <a:cubicBezTo>
                      <a:pt x="210" y="71"/>
                      <a:pt x="215" y="73"/>
                      <a:pt x="220" y="76"/>
                    </a:cubicBezTo>
                    <a:cubicBezTo>
                      <a:pt x="224" y="78"/>
                      <a:pt x="227" y="80"/>
                      <a:pt x="231" y="82"/>
                    </a:cubicBezTo>
                    <a:cubicBezTo>
                      <a:pt x="232" y="83"/>
                      <a:pt x="232" y="83"/>
                      <a:pt x="232" y="84"/>
                    </a:cubicBezTo>
                    <a:close/>
                    <a:moveTo>
                      <a:pt x="164" y="12"/>
                    </a:moveTo>
                    <a:cubicBezTo>
                      <a:pt x="161" y="11"/>
                      <a:pt x="158" y="10"/>
                      <a:pt x="155" y="8"/>
                    </a:cubicBezTo>
                    <a:cubicBezTo>
                      <a:pt x="153" y="6"/>
                      <a:pt x="157" y="9"/>
                      <a:pt x="157" y="9"/>
                    </a:cubicBezTo>
                    <a:cubicBezTo>
                      <a:pt x="158" y="9"/>
                      <a:pt x="159" y="10"/>
                      <a:pt x="160" y="10"/>
                    </a:cubicBezTo>
                    <a:cubicBezTo>
                      <a:pt x="161" y="11"/>
                      <a:pt x="162" y="11"/>
                      <a:pt x="163" y="11"/>
                    </a:cubicBezTo>
                    <a:cubicBezTo>
                      <a:pt x="163" y="11"/>
                      <a:pt x="163" y="12"/>
                      <a:pt x="164" y="12"/>
                    </a:cubicBezTo>
                    <a:close/>
                    <a:moveTo>
                      <a:pt x="153" y="8"/>
                    </a:moveTo>
                    <a:cubicBezTo>
                      <a:pt x="156" y="10"/>
                      <a:pt x="161" y="12"/>
                      <a:pt x="164" y="13"/>
                    </a:cubicBezTo>
                    <a:cubicBezTo>
                      <a:pt x="165" y="13"/>
                      <a:pt x="165" y="14"/>
                      <a:pt x="165" y="14"/>
                    </a:cubicBezTo>
                    <a:cubicBezTo>
                      <a:pt x="164" y="13"/>
                      <a:pt x="163" y="13"/>
                      <a:pt x="163" y="13"/>
                    </a:cubicBezTo>
                    <a:cubicBezTo>
                      <a:pt x="161" y="13"/>
                      <a:pt x="160" y="12"/>
                      <a:pt x="159" y="11"/>
                    </a:cubicBezTo>
                    <a:cubicBezTo>
                      <a:pt x="156" y="10"/>
                      <a:pt x="154" y="10"/>
                      <a:pt x="151" y="9"/>
                    </a:cubicBezTo>
                    <a:cubicBezTo>
                      <a:pt x="151" y="9"/>
                      <a:pt x="151" y="9"/>
                      <a:pt x="151" y="9"/>
                    </a:cubicBezTo>
                    <a:cubicBezTo>
                      <a:pt x="152" y="8"/>
                      <a:pt x="153" y="8"/>
                      <a:pt x="153" y="8"/>
                    </a:cubicBezTo>
                    <a:close/>
                    <a:moveTo>
                      <a:pt x="166" y="16"/>
                    </a:moveTo>
                    <a:cubicBezTo>
                      <a:pt x="162" y="14"/>
                      <a:pt x="158" y="13"/>
                      <a:pt x="155" y="11"/>
                    </a:cubicBezTo>
                    <a:cubicBezTo>
                      <a:pt x="151" y="9"/>
                      <a:pt x="154" y="10"/>
                      <a:pt x="156" y="11"/>
                    </a:cubicBezTo>
                    <a:cubicBezTo>
                      <a:pt x="157" y="12"/>
                      <a:pt x="158" y="12"/>
                      <a:pt x="160" y="13"/>
                    </a:cubicBezTo>
                    <a:cubicBezTo>
                      <a:pt x="162" y="13"/>
                      <a:pt x="163" y="14"/>
                      <a:pt x="165" y="14"/>
                    </a:cubicBezTo>
                    <a:cubicBezTo>
                      <a:pt x="165" y="15"/>
                      <a:pt x="166" y="15"/>
                      <a:pt x="166" y="16"/>
                    </a:cubicBezTo>
                    <a:close/>
                    <a:moveTo>
                      <a:pt x="168" y="21"/>
                    </a:moveTo>
                    <a:cubicBezTo>
                      <a:pt x="167" y="20"/>
                      <a:pt x="165" y="19"/>
                      <a:pt x="163" y="19"/>
                    </a:cubicBezTo>
                    <a:cubicBezTo>
                      <a:pt x="163" y="18"/>
                      <a:pt x="162" y="17"/>
                      <a:pt x="161" y="16"/>
                    </a:cubicBezTo>
                    <a:cubicBezTo>
                      <a:pt x="163" y="17"/>
                      <a:pt x="165" y="18"/>
                      <a:pt x="167" y="19"/>
                    </a:cubicBezTo>
                    <a:cubicBezTo>
                      <a:pt x="168" y="19"/>
                      <a:pt x="168" y="20"/>
                      <a:pt x="168" y="21"/>
                    </a:cubicBezTo>
                    <a:close/>
                    <a:moveTo>
                      <a:pt x="149" y="12"/>
                    </a:moveTo>
                    <a:cubicBezTo>
                      <a:pt x="150" y="13"/>
                      <a:pt x="152" y="13"/>
                      <a:pt x="153" y="14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4" y="15"/>
                      <a:pt x="154" y="15"/>
                      <a:pt x="153" y="15"/>
                    </a:cubicBezTo>
                    <a:cubicBezTo>
                      <a:pt x="153" y="15"/>
                      <a:pt x="153" y="15"/>
                      <a:pt x="153" y="15"/>
                    </a:cubicBezTo>
                    <a:cubicBezTo>
                      <a:pt x="151" y="14"/>
                      <a:pt x="150" y="14"/>
                      <a:pt x="148" y="14"/>
                    </a:cubicBezTo>
                    <a:cubicBezTo>
                      <a:pt x="148" y="13"/>
                      <a:pt x="149" y="13"/>
                      <a:pt x="149" y="12"/>
                    </a:cubicBezTo>
                    <a:cubicBezTo>
                      <a:pt x="149" y="12"/>
                      <a:pt x="149" y="12"/>
                      <a:pt x="149" y="12"/>
                    </a:cubicBezTo>
                    <a:close/>
                    <a:moveTo>
                      <a:pt x="147" y="15"/>
                    </a:moveTo>
                    <a:cubicBezTo>
                      <a:pt x="149" y="16"/>
                      <a:pt x="148" y="16"/>
                      <a:pt x="146" y="17"/>
                    </a:cubicBezTo>
                    <a:cubicBezTo>
                      <a:pt x="146" y="18"/>
                      <a:pt x="146" y="18"/>
                      <a:pt x="146" y="18"/>
                    </a:cubicBezTo>
                    <a:cubicBezTo>
                      <a:pt x="146" y="18"/>
                      <a:pt x="146" y="18"/>
                      <a:pt x="146" y="19"/>
                    </a:cubicBezTo>
                    <a:cubicBezTo>
                      <a:pt x="146" y="17"/>
                      <a:pt x="147" y="16"/>
                      <a:pt x="147" y="15"/>
                    </a:cubicBezTo>
                    <a:close/>
                    <a:moveTo>
                      <a:pt x="124" y="39"/>
                    </a:moveTo>
                    <a:cubicBezTo>
                      <a:pt x="123" y="39"/>
                      <a:pt x="120" y="37"/>
                      <a:pt x="120" y="37"/>
                    </a:cubicBezTo>
                    <a:cubicBezTo>
                      <a:pt x="123" y="37"/>
                      <a:pt x="126" y="38"/>
                      <a:pt x="129" y="39"/>
                    </a:cubicBezTo>
                    <a:cubicBezTo>
                      <a:pt x="129" y="39"/>
                      <a:pt x="129" y="40"/>
                      <a:pt x="129" y="40"/>
                    </a:cubicBezTo>
                    <a:cubicBezTo>
                      <a:pt x="128" y="40"/>
                      <a:pt x="127" y="40"/>
                      <a:pt x="126" y="40"/>
                    </a:cubicBezTo>
                    <a:cubicBezTo>
                      <a:pt x="125" y="40"/>
                      <a:pt x="124" y="39"/>
                      <a:pt x="124" y="39"/>
                    </a:cubicBezTo>
                    <a:close/>
                    <a:moveTo>
                      <a:pt x="132" y="40"/>
                    </a:moveTo>
                    <a:cubicBezTo>
                      <a:pt x="131" y="32"/>
                      <a:pt x="137" y="28"/>
                      <a:pt x="143" y="24"/>
                    </a:cubicBezTo>
                    <a:cubicBezTo>
                      <a:pt x="147" y="22"/>
                      <a:pt x="154" y="15"/>
                      <a:pt x="158" y="18"/>
                    </a:cubicBezTo>
                    <a:cubicBezTo>
                      <a:pt x="165" y="23"/>
                      <a:pt x="163" y="37"/>
                      <a:pt x="163" y="44"/>
                    </a:cubicBezTo>
                    <a:cubicBezTo>
                      <a:pt x="153" y="40"/>
                      <a:pt x="142" y="39"/>
                      <a:pt x="132" y="40"/>
                    </a:cubicBezTo>
                    <a:close/>
                    <a:moveTo>
                      <a:pt x="175" y="44"/>
                    </a:moveTo>
                    <a:cubicBezTo>
                      <a:pt x="174" y="44"/>
                      <a:pt x="173" y="43"/>
                      <a:pt x="172" y="42"/>
                    </a:cubicBezTo>
                    <a:cubicBezTo>
                      <a:pt x="172" y="42"/>
                      <a:pt x="171" y="42"/>
                      <a:pt x="170" y="41"/>
                    </a:cubicBezTo>
                    <a:cubicBezTo>
                      <a:pt x="170" y="40"/>
                      <a:pt x="170" y="40"/>
                      <a:pt x="170" y="39"/>
                    </a:cubicBezTo>
                    <a:cubicBezTo>
                      <a:pt x="172" y="40"/>
                      <a:pt x="174" y="41"/>
                      <a:pt x="176" y="42"/>
                    </a:cubicBezTo>
                    <a:cubicBezTo>
                      <a:pt x="176" y="43"/>
                      <a:pt x="176" y="43"/>
                      <a:pt x="175" y="44"/>
                    </a:cubicBezTo>
                    <a:close/>
                    <a:moveTo>
                      <a:pt x="170" y="37"/>
                    </a:moveTo>
                    <a:cubicBezTo>
                      <a:pt x="167" y="36"/>
                      <a:pt x="173" y="37"/>
                      <a:pt x="173" y="37"/>
                    </a:cubicBezTo>
                    <a:cubicBezTo>
                      <a:pt x="174" y="38"/>
                      <a:pt x="175" y="38"/>
                      <a:pt x="176" y="38"/>
                    </a:cubicBezTo>
                    <a:cubicBezTo>
                      <a:pt x="176" y="38"/>
                      <a:pt x="176" y="38"/>
                      <a:pt x="176" y="38"/>
                    </a:cubicBezTo>
                    <a:cubicBezTo>
                      <a:pt x="176" y="39"/>
                      <a:pt x="176" y="40"/>
                      <a:pt x="176" y="41"/>
                    </a:cubicBezTo>
                    <a:cubicBezTo>
                      <a:pt x="174" y="39"/>
                      <a:pt x="172" y="39"/>
                      <a:pt x="170" y="37"/>
                    </a:cubicBezTo>
                    <a:close/>
                    <a:moveTo>
                      <a:pt x="172" y="36"/>
                    </a:moveTo>
                    <a:cubicBezTo>
                      <a:pt x="172" y="36"/>
                      <a:pt x="173" y="37"/>
                      <a:pt x="174" y="37"/>
                    </a:cubicBezTo>
                    <a:cubicBezTo>
                      <a:pt x="176" y="38"/>
                      <a:pt x="174" y="37"/>
                      <a:pt x="172" y="36"/>
                    </a:cubicBezTo>
                    <a:close/>
                    <a:moveTo>
                      <a:pt x="169" y="34"/>
                    </a:moveTo>
                    <a:cubicBezTo>
                      <a:pt x="165" y="31"/>
                      <a:pt x="173" y="34"/>
                      <a:pt x="174" y="35"/>
                    </a:cubicBezTo>
                    <a:cubicBezTo>
                      <a:pt x="174" y="35"/>
                      <a:pt x="175" y="35"/>
                      <a:pt x="176" y="35"/>
                    </a:cubicBezTo>
                    <a:cubicBezTo>
                      <a:pt x="176" y="36"/>
                      <a:pt x="176" y="37"/>
                      <a:pt x="176" y="38"/>
                    </a:cubicBezTo>
                    <a:cubicBezTo>
                      <a:pt x="174" y="36"/>
                      <a:pt x="171" y="35"/>
                      <a:pt x="169" y="34"/>
                    </a:cubicBezTo>
                    <a:close/>
                    <a:moveTo>
                      <a:pt x="174" y="48"/>
                    </a:moveTo>
                    <a:cubicBezTo>
                      <a:pt x="174" y="48"/>
                      <a:pt x="174" y="48"/>
                      <a:pt x="174" y="47"/>
                    </a:cubicBezTo>
                    <a:cubicBezTo>
                      <a:pt x="173" y="47"/>
                      <a:pt x="172" y="46"/>
                      <a:pt x="171" y="46"/>
                    </a:cubicBezTo>
                    <a:cubicBezTo>
                      <a:pt x="170" y="45"/>
                      <a:pt x="169" y="45"/>
                      <a:pt x="168" y="44"/>
                    </a:cubicBezTo>
                    <a:cubicBezTo>
                      <a:pt x="169" y="44"/>
                      <a:pt x="170" y="44"/>
                      <a:pt x="171" y="44"/>
                    </a:cubicBezTo>
                    <a:cubicBezTo>
                      <a:pt x="173" y="44"/>
                      <a:pt x="174" y="45"/>
                      <a:pt x="175" y="45"/>
                    </a:cubicBezTo>
                    <a:cubicBezTo>
                      <a:pt x="175" y="46"/>
                      <a:pt x="175" y="47"/>
                      <a:pt x="175" y="48"/>
                    </a:cubicBezTo>
                    <a:cubicBezTo>
                      <a:pt x="174" y="48"/>
                      <a:pt x="174" y="48"/>
                      <a:pt x="174" y="48"/>
                    </a:cubicBezTo>
                    <a:close/>
                    <a:moveTo>
                      <a:pt x="166" y="45"/>
                    </a:moveTo>
                    <a:cubicBezTo>
                      <a:pt x="166" y="44"/>
                      <a:pt x="166" y="44"/>
                      <a:pt x="166" y="44"/>
                    </a:cubicBezTo>
                    <a:cubicBezTo>
                      <a:pt x="166" y="39"/>
                      <a:pt x="167" y="28"/>
                      <a:pt x="164" y="21"/>
                    </a:cubicBezTo>
                    <a:cubicBezTo>
                      <a:pt x="166" y="22"/>
                      <a:pt x="169" y="23"/>
                      <a:pt x="171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5"/>
                      <a:pt x="170" y="24"/>
                      <a:pt x="169" y="24"/>
                    </a:cubicBezTo>
                    <a:cubicBezTo>
                      <a:pt x="168" y="23"/>
                      <a:pt x="167" y="23"/>
                      <a:pt x="165" y="23"/>
                    </a:cubicBezTo>
                    <a:cubicBezTo>
                      <a:pt x="165" y="23"/>
                      <a:pt x="165" y="23"/>
                      <a:pt x="165" y="24"/>
                    </a:cubicBezTo>
                    <a:cubicBezTo>
                      <a:pt x="167" y="26"/>
                      <a:pt x="171" y="27"/>
                      <a:pt x="173" y="28"/>
                    </a:cubicBezTo>
                    <a:cubicBezTo>
                      <a:pt x="174" y="29"/>
                      <a:pt x="174" y="29"/>
                      <a:pt x="174" y="30"/>
                    </a:cubicBezTo>
                    <a:cubicBezTo>
                      <a:pt x="172" y="29"/>
                      <a:pt x="170" y="28"/>
                      <a:pt x="169" y="28"/>
                    </a:cubicBezTo>
                    <a:cubicBezTo>
                      <a:pt x="168" y="27"/>
                      <a:pt x="168" y="27"/>
                      <a:pt x="167" y="27"/>
                    </a:cubicBezTo>
                    <a:cubicBezTo>
                      <a:pt x="166" y="27"/>
                      <a:pt x="166" y="27"/>
                      <a:pt x="166" y="28"/>
                    </a:cubicBezTo>
                    <a:cubicBezTo>
                      <a:pt x="168" y="30"/>
                      <a:pt x="171" y="31"/>
                      <a:pt x="173" y="33"/>
                    </a:cubicBezTo>
                    <a:cubicBezTo>
                      <a:pt x="178" y="36"/>
                      <a:pt x="173" y="33"/>
                      <a:pt x="171" y="33"/>
                    </a:cubicBezTo>
                    <a:cubicBezTo>
                      <a:pt x="170" y="32"/>
                      <a:pt x="168" y="32"/>
                      <a:pt x="167" y="31"/>
                    </a:cubicBezTo>
                    <a:cubicBezTo>
                      <a:pt x="167" y="31"/>
                      <a:pt x="166" y="32"/>
                      <a:pt x="167" y="32"/>
                    </a:cubicBezTo>
                    <a:cubicBezTo>
                      <a:pt x="167" y="33"/>
                      <a:pt x="169" y="34"/>
                      <a:pt x="170" y="35"/>
                    </a:cubicBezTo>
                    <a:cubicBezTo>
                      <a:pt x="170" y="35"/>
                      <a:pt x="170" y="35"/>
                      <a:pt x="170" y="35"/>
                    </a:cubicBezTo>
                    <a:cubicBezTo>
                      <a:pt x="169" y="34"/>
                      <a:pt x="168" y="34"/>
                      <a:pt x="167" y="34"/>
                    </a:cubicBezTo>
                    <a:cubicBezTo>
                      <a:pt x="167" y="34"/>
                      <a:pt x="166" y="35"/>
                      <a:pt x="167" y="35"/>
                    </a:cubicBezTo>
                    <a:cubicBezTo>
                      <a:pt x="168" y="37"/>
                      <a:pt x="171" y="38"/>
                      <a:pt x="173" y="40"/>
                    </a:cubicBezTo>
                    <a:cubicBezTo>
                      <a:pt x="172" y="39"/>
                      <a:pt x="170" y="38"/>
                      <a:pt x="168" y="38"/>
                    </a:cubicBezTo>
                    <a:cubicBezTo>
                      <a:pt x="168" y="38"/>
                      <a:pt x="167" y="38"/>
                      <a:pt x="167" y="39"/>
                    </a:cubicBezTo>
                    <a:cubicBezTo>
                      <a:pt x="168" y="42"/>
                      <a:pt x="171" y="43"/>
                      <a:pt x="174" y="44"/>
                    </a:cubicBezTo>
                    <a:cubicBezTo>
                      <a:pt x="177" y="46"/>
                      <a:pt x="171" y="43"/>
                      <a:pt x="170" y="43"/>
                    </a:cubicBezTo>
                    <a:cubicBezTo>
                      <a:pt x="169" y="42"/>
                      <a:pt x="168" y="42"/>
                      <a:pt x="167" y="42"/>
                    </a:cubicBezTo>
                    <a:cubicBezTo>
                      <a:pt x="166" y="42"/>
                      <a:pt x="166" y="43"/>
                      <a:pt x="167" y="43"/>
                    </a:cubicBezTo>
                    <a:cubicBezTo>
                      <a:pt x="167" y="44"/>
                      <a:pt x="168" y="45"/>
                      <a:pt x="169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8" y="45"/>
                      <a:pt x="167" y="45"/>
                      <a:pt x="166" y="45"/>
                    </a:cubicBezTo>
                    <a:close/>
                    <a:moveTo>
                      <a:pt x="149" y="15"/>
                    </a:moveTo>
                    <a:cubicBezTo>
                      <a:pt x="150" y="14"/>
                      <a:pt x="151" y="14"/>
                      <a:pt x="152" y="15"/>
                    </a:cubicBezTo>
                    <a:cubicBezTo>
                      <a:pt x="152" y="15"/>
                      <a:pt x="152" y="15"/>
                      <a:pt x="152" y="15"/>
                    </a:cubicBezTo>
                    <a:cubicBezTo>
                      <a:pt x="152" y="15"/>
                      <a:pt x="151" y="16"/>
                      <a:pt x="150" y="16"/>
                    </a:cubicBezTo>
                    <a:cubicBezTo>
                      <a:pt x="150" y="16"/>
                      <a:pt x="150" y="15"/>
                      <a:pt x="149" y="15"/>
                    </a:cubicBezTo>
                    <a:close/>
                    <a:moveTo>
                      <a:pt x="129" y="38"/>
                    </a:moveTo>
                    <a:cubicBezTo>
                      <a:pt x="128" y="37"/>
                      <a:pt x="128" y="37"/>
                      <a:pt x="127" y="37"/>
                    </a:cubicBezTo>
                    <a:cubicBezTo>
                      <a:pt x="126" y="36"/>
                      <a:pt x="125" y="36"/>
                      <a:pt x="124" y="35"/>
                    </a:cubicBezTo>
                    <a:cubicBezTo>
                      <a:pt x="124" y="35"/>
                      <a:pt x="122" y="34"/>
                      <a:pt x="122" y="34"/>
                    </a:cubicBezTo>
                    <a:cubicBezTo>
                      <a:pt x="124" y="34"/>
                      <a:pt x="127" y="35"/>
                      <a:pt x="129" y="35"/>
                    </a:cubicBezTo>
                    <a:cubicBezTo>
                      <a:pt x="129" y="36"/>
                      <a:pt x="129" y="37"/>
                      <a:pt x="129" y="38"/>
                    </a:cubicBezTo>
                    <a:close/>
                    <a:moveTo>
                      <a:pt x="129" y="34"/>
                    </a:moveTo>
                    <a:cubicBezTo>
                      <a:pt x="127" y="33"/>
                      <a:pt x="124" y="32"/>
                      <a:pt x="124" y="30"/>
                    </a:cubicBezTo>
                    <a:cubicBezTo>
                      <a:pt x="124" y="31"/>
                      <a:pt x="128" y="32"/>
                      <a:pt x="129" y="32"/>
                    </a:cubicBezTo>
                    <a:cubicBezTo>
                      <a:pt x="129" y="32"/>
                      <a:pt x="130" y="32"/>
                      <a:pt x="130" y="32"/>
                    </a:cubicBezTo>
                    <a:cubicBezTo>
                      <a:pt x="130" y="33"/>
                      <a:pt x="130" y="34"/>
                      <a:pt x="129" y="34"/>
                    </a:cubicBezTo>
                    <a:close/>
                    <a:moveTo>
                      <a:pt x="124" y="30"/>
                    </a:moveTo>
                    <a:cubicBezTo>
                      <a:pt x="125" y="29"/>
                      <a:pt x="126" y="29"/>
                      <a:pt x="127" y="28"/>
                    </a:cubicBezTo>
                    <a:cubicBezTo>
                      <a:pt x="128" y="29"/>
                      <a:pt x="128" y="29"/>
                      <a:pt x="129" y="30"/>
                    </a:cubicBezTo>
                    <a:cubicBezTo>
                      <a:pt x="129" y="30"/>
                      <a:pt x="130" y="31"/>
                      <a:pt x="131" y="31"/>
                    </a:cubicBezTo>
                    <a:cubicBezTo>
                      <a:pt x="131" y="31"/>
                      <a:pt x="131" y="32"/>
                      <a:pt x="131" y="32"/>
                    </a:cubicBezTo>
                    <a:cubicBezTo>
                      <a:pt x="128" y="31"/>
                      <a:pt x="126" y="30"/>
                      <a:pt x="124" y="30"/>
                    </a:cubicBezTo>
                    <a:close/>
                    <a:moveTo>
                      <a:pt x="128" y="28"/>
                    </a:moveTo>
                    <a:cubicBezTo>
                      <a:pt x="130" y="29"/>
                      <a:pt x="131" y="29"/>
                      <a:pt x="132" y="29"/>
                    </a:cubicBezTo>
                    <a:cubicBezTo>
                      <a:pt x="132" y="30"/>
                      <a:pt x="132" y="30"/>
                      <a:pt x="131" y="31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0"/>
                      <a:pt x="129" y="29"/>
                      <a:pt x="128" y="28"/>
                    </a:cubicBezTo>
                    <a:cubicBezTo>
                      <a:pt x="128" y="28"/>
                      <a:pt x="128" y="28"/>
                      <a:pt x="128" y="28"/>
                    </a:cubicBezTo>
                    <a:close/>
                    <a:moveTo>
                      <a:pt x="151" y="12"/>
                    </a:moveTo>
                    <a:cubicBezTo>
                      <a:pt x="151" y="12"/>
                      <a:pt x="152" y="12"/>
                      <a:pt x="152" y="13"/>
                    </a:cubicBezTo>
                    <a:cubicBezTo>
                      <a:pt x="153" y="13"/>
                      <a:pt x="154" y="13"/>
                      <a:pt x="155" y="13"/>
                    </a:cubicBezTo>
                    <a:cubicBezTo>
                      <a:pt x="156" y="14"/>
                      <a:pt x="157" y="14"/>
                      <a:pt x="158" y="15"/>
                    </a:cubicBezTo>
                    <a:cubicBezTo>
                      <a:pt x="157" y="15"/>
                      <a:pt x="157" y="15"/>
                      <a:pt x="156" y="15"/>
                    </a:cubicBezTo>
                    <a:cubicBezTo>
                      <a:pt x="156" y="15"/>
                      <a:pt x="156" y="15"/>
                      <a:pt x="155" y="15"/>
                    </a:cubicBezTo>
                    <a:cubicBezTo>
                      <a:pt x="154" y="14"/>
                      <a:pt x="153" y="13"/>
                      <a:pt x="151" y="12"/>
                    </a:cubicBezTo>
                    <a:cubicBezTo>
                      <a:pt x="151" y="12"/>
                      <a:pt x="151" y="12"/>
                      <a:pt x="151" y="12"/>
                    </a:cubicBezTo>
                    <a:close/>
                    <a:moveTo>
                      <a:pt x="170" y="24"/>
                    </a:moveTo>
                    <a:cubicBezTo>
                      <a:pt x="169" y="23"/>
                      <a:pt x="167" y="22"/>
                      <a:pt x="166" y="21"/>
                    </a:cubicBezTo>
                    <a:cubicBezTo>
                      <a:pt x="165" y="21"/>
                      <a:pt x="162" y="19"/>
                      <a:pt x="166" y="20"/>
                    </a:cubicBezTo>
                    <a:cubicBezTo>
                      <a:pt x="167" y="21"/>
                      <a:pt x="168" y="21"/>
                      <a:pt x="169" y="22"/>
                    </a:cubicBezTo>
                    <a:cubicBezTo>
                      <a:pt x="169" y="22"/>
                      <a:pt x="170" y="23"/>
                      <a:pt x="170" y="24"/>
                    </a:cubicBezTo>
                    <a:close/>
                    <a:moveTo>
                      <a:pt x="173" y="28"/>
                    </a:moveTo>
                    <a:cubicBezTo>
                      <a:pt x="172" y="27"/>
                      <a:pt x="170" y="26"/>
                      <a:pt x="169" y="25"/>
                    </a:cubicBezTo>
                    <a:cubicBezTo>
                      <a:pt x="166" y="23"/>
                      <a:pt x="167" y="24"/>
                      <a:pt x="170" y="25"/>
                    </a:cubicBezTo>
                    <a:cubicBezTo>
                      <a:pt x="170" y="25"/>
                      <a:pt x="171" y="26"/>
                      <a:pt x="172" y="26"/>
                    </a:cubicBezTo>
                    <a:cubicBezTo>
                      <a:pt x="172" y="26"/>
                      <a:pt x="173" y="27"/>
                      <a:pt x="173" y="28"/>
                    </a:cubicBezTo>
                    <a:close/>
                    <a:moveTo>
                      <a:pt x="175" y="31"/>
                    </a:moveTo>
                    <a:cubicBezTo>
                      <a:pt x="175" y="32"/>
                      <a:pt x="176" y="33"/>
                      <a:pt x="176" y="34"/>
                    </a:cubicBezTo>
                    <a:cubicBezTo>
                      <a:pt x="174" y="32"/>
                      <a:pt x="171" y="31"/>
                      <a:pt x="168" y="29"/>
                    </a:cubicBezTo>
                    <a:cubicBezTo>
                      <a:pt x="170" y="29"/>
                      <a:pt x="171" y="29"/>
                      <a:pt x="172" y="30"/>
                    </a:cubicBezTo>
                    <a:cubicBezTo>
                      <a:pt x="172" y="30"/>
                      <a:pt x="173" y="30"/>
                      <a:pt x="174" y="31"/>
                    </a:cubicBezTo>
                    <a:cubicBezTo>
                      <a:pt x="174" y="31"/>
                      <a:pt x="175" y="31"/>
                      <a:pt x="175" y="31"/>
                    </a:cubicBezTo>
                    <a:close/>
                    <a:moveTo>
                      <a:pt x="230" y="164"/>
                    </a:moveTo>
                    <a:cubicBezTo>
                      <a:pt x="233" y="167"/>
                      <a:pt x="237" y="169"/>
                      <a:pt x="240" y="171"/>
                    </a:cubicBezTo>
                    <a:cubicBezTo>
                      <a:pt x="246" y="175"/>
                      <a:pt x="251" y="178"/>
                      <a:pt x="256" y="182"/>
                    </a:cubicBezTo>
                    <a:cubicBezTo>
                      <a:pt x="261" y="185"/>
                      <a:pt x="256" y="182"/>
                      <a:pt x="255" y="181"/>
                    </a:cubicBezTo>
                    <a:cubicBezTo>
                      <a:pt x="254" y="181"/>
                      <a:pt x="253" y="180"/>
                      <a:pt x="251" y="179"/>
                    </a:cubicBezTo>
                    <a:cubicBezTo>
                      <a:pt x="249" y="178"/>
                      <a:pt x="246" y="177"/>
                      <a:pt x="244" y="175"/>
                    </a:cubicBezTo>
                    <a:cubicBezTo>
                      <a:pt x="239" y="173"/>
                      <a:pt x="235" y="170"/>
                      <a:pt x="230" y="168"/>
                    </a:cubicBezTo>
                    <a:cubicBezTo>
                      <a:pt x="230" y="167"/>
                      <a:pt x="230" y="165"/>
                      <a:pt x="230" y="164"/>
                    </a:cubicBezTo>
                    <a:close/>
                    <a:moveTo>
                      <a:pt x="259" y="183"/>
                    </a:moveTo>
                    <a:cubicBezTo>
                      <a:pt x="252" y="177"/>
                      <a:pt x="243" y="172"/>
                      <a:pt x="234" y="166"/>
                    </a:cubicBezTo>
                    <a:cubicBezTo>
                      <a:pt x="235" y="166"/>
                      <a:pt x="235" y="167"/>
                      <a:pt x="236" y="167"/>
                    </a:cubicBezTo>
                    <a:cubicBezTo>
                      <a:pt x="238" y="168"/>
                      <a:pt x="241" y="170"/>
                      <a:pt x="243" y="171"/>
                    </a:cubicBezTo>
                    <a:cubicBezTo>
                      <a:pt x="248" y="174"/>
                      <a:pt x="253" y="177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lose/>
                    <a:moveTo>
                      <a:pt x="228" y="159"/>
                    </a:moveTo>
                    <a:cubicBezTo>
                      <a:pt x="237" y="165"/>
                      <a:pt x="247" y="170"/>
                      <a:pt x="255" y="176"/>
                    </a:cubicBezTo>
                    <a:cubicBezTo>
                      <a:pt x="256" y="177"/>
                      <a:pt x="260" y="179"/>
                      <a:pt x="256" y="177"/>
                    </a:cubicBezTo>
                    <a:cubicBezTo>
                      <a:pt x="255" y="176"/>
                      <a:pt x="253" y="176"/>
                      <a:pt x="251" y="175"/>
                    </a:cubicBezTo>
                    <a:cubicBezTo>
                      <a:pt x="249" y="173"/>
                      <a:pt x="246" y="172"/>
                      <a:pt x="244" y="170"/>
                    </a:cubicBezTo>
                    <a:cubicBezTo>
                      <a:pt x="239" y="168"/>
                      <a:pt x="234" y="166"/>
                      <a:pt x="229" y="163"/>
                    </a:cubicBezTo>
                    <a:cubicBezTo>
                      <a:pt x="229" y="161"/>
                      <a:pt x="229" y="160"/>
                      <a:pt x="228" y="159"/>
                    </a:cubicBezTo>
                    <a:close/>
                    <a:moveTo>
                      <a:pt x="227" y="153"/>
                    </a:moveTo>
                    <a:cubicBezTo>
                      <a:pt x="229" y="155"/>
                      <a:pt x="232" y="157"/>
                      <a:pt x="235" y="158"/>
                    </a:cubicBezTo>
                    <a:cubicBezTo>
                      <a:pt x="238" y="160"/>
                      <a:pt x="240" y="162"/>
                      <a:pt x="243" y="164"/>
                    </a:cubicBezTo>
                    <a:cubicBezTo>
                      <a:pt x="247" y="167"/>
                      <a:pt x="251" y="168"/>
                      <a:pt x="255" y="172"/>
                    </a:cubicBezTo>
                    <a:cubicBezTo>
                      <a:pt x="255" y="172"/>
                      <a:pt x="256" y="172"/>
                      <a:pt x="256" y="172"/>
                    </a:cubicBezTo>
                    <a:cubicBezTo>
                      <a:pt x="254" y="171"/>
                      <a:pt x="252" y="170"/>
                      <a:pt x="250" y="169"/>
                    </a:cubicBezTo>
                    <a:cubicBezTo>
                      <a:pt x="243" y="165"/>
                      <a:pt x="235" y="162"/>
                      <a:pt x="228" y="158"/>
                    </a:cubicBezTo>
                    <a:cubicBezTo>
                      <a:pt x="228" y="156"/>
                      <a:pt x="227" y="154"/>
                      <a:pt x="227" y="153"/>
                    </a:cubicBezTo>
                    <a:close/>
                    <a:moveTo>
                      <a:pt x="258" y="173"/>
                    </a:moveTo>
                    <a:cubicBezTo>
                      <a:pt x="254" y="169"/>
                      <a:pt x="248" y="167"/>
                      <a:pt x="243" y="163"/>
                    </a:cubicBezTo>
                    <a:cubicBezTo>
                      <a:pt x="243" y="163"/>
                      <a:pt x="243" y="163"/>
                      <a:pt x="242" y="163"/>
                    </a:cubicBezTo>
                    <a:cubicBezTo>
                      <a:pt x="247" y="166"/>
                      <a:pt x="252" y="169"/>
                      <a:pt x="257" y="171"/>
                    </a:cubicBezTo>
                    <a:cubicBezTo>
                      <a:pt x="258" y="172"/>
                      <a:pt x="258" y="173"/>
                      <a:pt x="258" y="173"/>
                    </a:cubicBezTo>
                    <a:close/>
                    <a:moveTo>
                      <a:pt x="256" y="162"/>
                    </a:moveTo>
                    <a:cubicBezTo>
                      <a:pt x="252" y="158"/>
                      <a:pt x="248" y="157"/>
                      <a:pt x="243" y="154"/>
                    </a:cubicBezTo>
                    <a:cubicBezTo>
                      <a:pt x="240" y="152"/>
                      <a:pt x="236" y="149"/>
                      <a:pt x="232" y="147"/>
                    </a:cubicBezTo>
                    <a:cubicBezTo>
                      <a:pt x="235" y="148"/>
                      <a:pt x="239" y="150"/>
                      <a:pt x="242" y="151"/>
                    </a:cubicBezTo>
                    <a:cubicBezTo>
                      <a:pt x="246" y="153"/>
                      <a:pt x="249" y="156"/>
                      <a:pt x="253" y="158"/>
                    </a:cubicBezTo>
                    <a:cubicBezTo>
                      <a:pt x="254" y="158"/>
                      <a:pt x="254" y="158"/>
                      <a:pt x="254" y="158"/>
                    </a:cubicBezTo>
                    <a:cubicBezTo>
                      <a:pt x="254" y="158"/>
                      <a:pt x="255" y="158"/>
                      <a:pt x="255" y="158"/>
                    </a:cubicBezTo>
                    <a:cubicBezTo>
                      <a:pt x="255" y="160"/>
                      <a:pt x="255" y="161"/>
                      <a:pt x="256" y="162"/>
                    </a:cubicBezTo>
                    <a:close/>
                    <a:moveTo>
                      <a:pt x="254" y="153"/>
                    </a:moveTo>
                    <a:cubicBezTo>
                      <a:pt x="253" y="153"/>
                      <a:pt x="253" y="153"/>
                      <a:pt x="252" y="153"/>
                    </a:cubicBezTo>
                    <a:cubicBezTo>
                      <a:pt x="248" y="150"/>
                      <a:pt x="243" y="148"/>
                      <a:pt x="239" y="145"/>
                    </a:cubicBezTo>
                    <a:cubicBezTo>
                      <a:pt x="235" y="143"/>
                      <a:pt x="231" y="140"/>
                      <a:pt x="227" y="139"/>
                    </a:cubicBezTo>
                    <a:cubicBezTo>
                      <a:pt x="227" y="138"/>
                      <a:pt x="227" y="137"/>
                      <a:pt x="227" y="136"/>
                    </a:cubicBezTo>
                    <a:cubicBezTo>
                      <a:pt x="232" y="139"/>
                      <a:pt x="237" y="143"/>
                      <a:pt x="242" y="145"/>
                    </a:cubicBezTo>
                    <a:cubicBezTo>
                      <a:pt x="244" y="147"/>
                      <a:pt x="246" y="148"/>
                      <a:pt x="248" y="149"/>
                    </a:cubicBezTo>
                    <a:cubicBezTo>
                      <a:pt x="250" y="150"/>
                      <a:pt x="251" y="151"/>
                      <a:pt x="253" y="153"/>
                    </a:cubicBezTo>
                    <a:cubicBezTo>
                      <a:pt x="253" y="153"/>
                      <a:pt x="253" y="153"/>
                      <a:pt x="254" y="153"/>
                    </a:cubicBezTo>
                    <a:cubicBezTo>
                      <a:pt x="254" y="153"/>
                      <a:pt x="254" y="153"/>
                      <a:pt x="254" y="153"/>
                    </a:cubicBezTo>
                    <a:close/>
                    <a:moveTo>
                      <a:pt x="252" y="146"/>
                    </a:moveTo>
                    <a:cubicBezTo>
                      <a:pt x="251" y="145"/>
                      <a:pt x="250" y="145"/>
                      <a:pt x="249" y="144"/>
                    </a:cubicBezTo>
                    <a:cubicBezTo>
                      <a:pt x="248" y="144"/>
                      <a:pt x="247" y="143"/>
                      <a:pt x="247" y="143"/>
                    </a:cubicBezTo>
                    <a:cubicBezTo>
                      <a:pt x="244" y="141"/>
                      <a:pt x="242" y="140"/>
                      <a:pt x="240" y="138"/>
                    </a:cubicBezTo>
                    <a:cubicBezTo>
                      <a:pt x="236" y="136"/>
                      <a:pt x="231" y="134"/>
                      <a:pt x="227" y="132"/>
                    </a:cubicBezTo>
                    <a:cubicBezTo>
                      <a:pt x="227" y="131"/>
                      <a:pt x="227" y="130"/>
                      <a:pt x="227" y="129"/>
                    </a:cubicBezTo>
                    <a:cubicBezTo>
                      <a:pt x="230" y="132"/>
                      <a:pt x="233" y="134"/>
                      <a:pt x="236" y="136"/>
                    </a:cubicBezTo>
                    <a:cubicBezTo>
                      <a:pt x="241" y="138"/>
                      <a:pt x="245" y="140"/>
                      <a:pt x="249" y="143"/>
                    </a:cubicBezTo>
                    <a:cubicBezTo>
                      <a:pt x="249" y="144"/>
                      <a:pt x="251" y="145"/>
                      <a:pt x="252" y="145"/>
                    </a:cubicBezTo>
                    <a:cubicBezTo>
                      <a:pt x="252" y="145"/>
                      <a:pt x="252" y="145"/>
                      <a:pt x="252" y="146"/>
                    </a:cubicBezTo>
                    <a:cubicBezTo>
                      <a:pt x="252" y="146"/>
                      <a:pt x="252" y="146"/>
                      <a:pt x="252" y="146"/>
                    </a:cubicBezTo>
                    <a:close/>
                    <a:moveTo>
                      <a:pt x="237" y="123"/>
                    </a:moveTo>
                    <a:cubicBezTo>
                      <a:pt x="239" y="124"/>
                      <a:pt x="240" y="125"/>
                      <a:pt x="242" y="126"/>
                    </a:cubicBezTo>
                    <a:cubicBezTo>
                      <a:pt x="239" y="125"/>
                      <a:pt x="236" y="124"/>
                      <a:pt x="234" y="122"/>
                    </a:cubicBezTo>
                    <a:cubicBezTo>
                      <a:pt x="231" y="120"/>
                      <a:pt x="229" y="118"/>
                      <a:pt x="226" y="117"/>
                    </a:cubicBezTo>
                    <a:cubicBezTo>
                      <a:pt x="226" y="117"/>
                      <a:pt x="226" y="116"/>
                      <a:pt x="225" y="115"/>
                    </a:cubicBezTo>
                    <a:cubicBezTo>
                      <a:pt x="226" y="115"/>
                      <a:pt x="226" y="115"/>
                      <a:pt x="226" y="115"/>
                    </a:cubicBezTo>
                    <a:cubicBezTo>
                      <a:pt x="226" y="115"/>
                      <a:pt x="226" y="116"/>
                      <a:pt x="226" y="116"/>
                    </a:cubicBezTo>
                    <a:cubicBezTo>
                      <a:pt x="230" y="118"/>
                      <a:pt x="234" y="121"/>
                      <a:pt x="237" y="123"/>
                    </a:cubicBezTo>
                    <a:close/>
                    <a:moveTo>
                      <a:pt x="226" y="118"/>
                    </a:moveTo>
                    <a:cubicBezTo>
                      <a:pt x="230" y="121"/>
                      <a:pt x="233" y="124"/>
                      <a:pt x="237" y="126"/>
                    </a:cubicBezTo>
                    <a:cubicBezTo>
                      <a:pt x="241" y="128"/>
                      <a:pt x="244" y="130"/>
                      <a:pt x="248" y="133"/>
                    </a:cubicBezTo>
                    <a:cubicBezTo>
                      <a:pt x="248" y="134"/>
                      <a:pt x="248" y="134"/>
                      <a:pt x="249" y="134"/>
                    </a:cubicBezTo>
                    <a:cubicBezTo>
                      <a:pt x="248" y="134"/>
                      <a:pt x="248" y="134"/>
                      <a:pt x="247" y="133"/>
                    </a:cubicBezTo>
                    <a:cubicBezTo>
                      <a:pt x="246" y="133"/>
                      <a:pt x="245" y="132"/>
                      <a:pt x="244" y="132"/>
                    </a:cubicBezTo>
                    <a:cubicBezTo>
                      <a:pt x="242" y="130"/>
                      <a:pt x="240" y="129"/>
                      <a:pt x="238" y="128"/>
                    </a:cubicBezTo>
                    <a:cubicBezTo>
                      <a:pt x="234" y="126"/>
                      <a:pt x="230" y="124"/>
                      <a:pt x="226" y="122"/>
                    </a:cubicBezTo>
                    <a:cubicBezTo>
                      <a:pt x="226" y="121"/>
                      <a:pt x="226" y="119"/>
                      <a:pt x="226" y="118"/>
                    </a:cubicBezTo>
                    <a:close/>
                    <a:moveTo>
                      <a:pt x="227" y="123"/>
                    </a:moveTo>
                    <a:cubicBezTo>
                      <a:pt x="233" y="129"/>
                      <a:pt x="242" y="132"/>
                      <a:pt x="249" y="138"/>
                    </a:cubicBezTo>
                    <a:cubicBezTo>
                      <a:pt x="252" y="141"/>
                      <a:pt x="247" y="138"/>
                      <a:pt x="246" y="137"/>
                    </a:cubicBezTo>
                    <a:cubicBezTo>
                      <a:pt x="243" y="136"/>
                      <a:pt x="241" y="135"/>
                      <a:pt x="238" y="134"/>
                    </a:cubicBezTo>
                    <a:cubicBezTo>
                      <a:pt x="234" y="131"/>
                      <a:pt x="231" y="128"/>
                      <a:pt x="227" y="126"/>
                    </a:cubicBezTo>
                    <a:cubicBezTo>
                      <a:pt x="227" y="125"/>
                      <a:pt x="227" y="124"/>
                      <a:pt x="227" y="123"/>
                    </a:cubicBezTo>
                    <a:close/>
                    <a:moveTo>
                      <a:pt x="229" y="128"/>
                    </a:moveTo>
                    <a:cubicBezTo>
                      <a:pt x="228" y="128"/>
                      <a:pt x="227" y="128"/>
                      <a:pt x="227" y="128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7" y="127"/>
                      <a:pt x="228" y="128"/>
                      <a:pt x="229" y="128"/>
                    </a:cubicBezTo>
                    <a:close/>
                    <a:moveTo>
                      <a:pt x="227" y="133"/>
                    </a:moveTo>
                    <a:cubicBezTo>
                      <a:pt x="230" y="136"/>
                      <a:pt x="234" y="137"/>
                      <a:pt x="237" y="139"/>
                    </a:cubicBezTo>
                    <a:cubicBezTo>
                      <a:pt x="242" y="142"/>
                      <a:pt x="246" y="145"/>
                      <a:pt x="251" y="148"/>
                    </a:cubicBezTo>
                    <a:cubicBezTo>
                      <a:pt x="254" y="150"/>
                      <a:pt x="250" y="147"/>
                      <a:pt x="249" y="147"/>
                    </a:cubicBezTo>
                    <a:cubicBezTo>
                      <a:pt x="248" y="147"/>
                      <a:pt x="247" y="146"/>
                      <a:pt x="247" y="146"/>
                    </a:cubicBezTo>
                    <a:cubicBezTo>
                      <a:pt x="244" y="144"/>
                      <a:pt x="242" y="143"/>
                      <a:pt x="240" y="142"/>
                    </a:cubicBezTo>
                    <a:cubicBezTo>
                      <a:pt x="235" y="139"/>
                      <a:pt x="231" y="137"/>
                      <a:pt x="227" y="135"/>
                    </a:cubicBezTo>
                    <a:cubicBezTo>
                      <a:pt x="227" y="135"/>
                      <a:pt x="227" y="134"/>
                      <a:pt x="227" y="133"/>
                    </a:cubicBezTo>
                    <a:close/>
                    <a:moveTo>
                      <a:pt x="227" y="140"/>
                    </a:moveTo>
                    <a:cubicBezTo>
                      <a:pt x="233" y="146"/>
                      <a:pt x="242" y="150"/>
                      <a:pt x="249" y="154"/>
                    </a:cubicBezTo>
                    <a:cubicBezTo>
                      <a:pt x="249" y="154"/>
                      <a:pt x="249" y="154"/>
                      <a:pt x="249" y="155"/>
                    </a:cubicBezTo>
                    <a:cubicBezTo>
                      <a:pt x="248" y="154"/>
                      <a:pt x="248" y="154"/>
                      <a:pt x="247" y="153"/>
                    </a:cubicBezTo>
                    <a:cubicBezTo>
                      <a:pt x="242" y="151"/>
                      <a:pt x="237" y="148"/>
                      <a:pt x="232" y="146"/>
                    </a:cubicBezTo>
                    <a:cubicBezTo>
                      <a:pt x="231" y="145"/>
                      <a:pt x="229" y="145"/>
                      <a:pt x="228" y="144"/>
                    </a:cubicBezTo>
                    <a:cubicBezTo>
                      <a:pt x="228" y="144"/>
                      <a:pt x="228" y="144"/>
                      <a:pt x="228" y="144"/>
                    </a:cubicBezTo>
                    <a:cubicBezTo>
                      <a:pt x="227" y="144"/>
                      <a:pt x="227" y="144"/>
                      <a:pt x="227" y="143"/>
                    </a:cubicBezTo>
                    <a:cubicBezTo>
                      <a:pt x="227" y="142"/>
                      <a:pt x="227" y="141"/>
                      <a:pt x="227" y="140"/>
                    </a:cubicBezTo>
                    <a:close/>
                    <a:moveTo>
                      <a:pt x="254" y="162"/>
                    </a:moveTo>
                    <a:cubicBezTo>
                      <a:pt x="253" y="161"/>
                      <a:pt x="252" y="160"/>
                      <a:pt x="251" y="160"/>
                    </a:cubicBezTo>
                    <a:cubicBezTo>
                      <a:pt x="248" y="158"/>
                      <a:pt x="246" y="157"/>
                      <a:pt x="243" y="155"/>
                    </a:cubicBezTo>
                    <a:cubicBezTo>
                      <a:pt x="237" y="152"/>
                      <a:pt x="232" y="149"/>
                      <a:pt x="227" y="146"/>
                    </a:cubicBezTo>
                    <a:cubicBezTo>
                      <a:pt x="227" y="146"/>
                      <a:pt x="227" y="145"/>
                      <a:pt x="227" y="144"/>
                    </a:cubicBezTo>
                    <a:cubicBezTo>
                      <a:pt x="227" y="144"/>
                      <a:pt x="227" y="144"/>
                      <a:pt x="227" y="145"/>
                    </a:cubicBezTo>
                    <a:cubicBezTo>
                      <a:pt x="227" y="145"/>
                      <a:pt x="227" y="145"/>
                      <a:pt x="227" y="145"/>
                    </a:cubicBezTo>
                    <a:cubicBezTo>
                      <a:pt x="229" y="146"/>
                      <a:pt x="230" y="147"/>
                      <a:pt x="232" y="147"/>
                    </a:cubicBezTo>
                    <a:cubicBezTo>
                      <a:pt x="234" y="149"/>
                      <a:pt x="237" y="151"/>
                      <a:pt x="239" y="152"/>
                    </a:cubicBezTo>
                    <a:cubicBezTo>
                      <a:pt x="243" y="155"/>
                      <a:pt x="248" y="157"/>
                      <a:pt x="252" y="159"/>
                    </a:cubicBezTo>
                    <a:cubicBezTo>
                      <a:pt x="250" y="159"/>
                      <a:pt x="256" y="163"/>
                      <a:pt x="254" y="162"/>
                    </a:cubicBezTo>
                    <a:close/>
                    <a:moveTo>
                      <a:pt x="227" y="147"/>
                    </a:moveTo>
                    <a:cubicBezTo>
                      <a:pt x="232" y="152"/>
                      <a:pt x="240" y="156"/>
                      <a:pt x="246" y="160"/>
                    </a:cubicBezTo>
                    <a:cubicBezTo>
                      <a:pt x="249" y="161"/>
                      <a:pt x="251" y="163"/>
                      <a:pt x="253" y="164"/>
                    </a:cubicBezTo>
                    <a:cubicBezTo>
                      <a:pt x="254" y="165"/>
                      <a:pt x="259" y="168"/>
                      <a:pt x="255" y="166"/>
                    </a:cubicBezTo>
                    <a:cubicBezTo>
                      <a:pt x="251" y="164"/>
                      <a:pt x="247" y="161"/>
                      <a:pt x="243" y="159"/>
                    </a:cubicBezTo>
                    <a:cubicBezTo>
                      <a:pt x="240" y="157"/>
                      <a:pt x="236" y="155"/>
                      <a:pt x="233" y="153"/>
                    </a:cubicBezTo>
                    <a:cubicBezTo>
                      <a:pt x="231" y="151"/>
                      <a:pt x="229" y="150"/>
                      <a:pt x="227" y="149"/>
                    </a:cubicBezTo>
                    <a:cubicBezTo>
                      <a:pt x="227" y="148"/>
                      <a:pt x="227" y="148"/>
                      <a:pt x="227" y="147"/>
                    </a:cubicBezTo>
                    <a:close/>
                    <a:moveTo>
                      <a:pt x="246" y="163"/>
                    </a:moveTo>
                    <a:cubicBezTo>
                      <a:pt x="250" y="165"/>
                      <a:pt x="254" y="167"/>
                      <a:pt x="257" y="170"/>
                    </a:cubicBezTo>
                    <a:cubicBezTo>
                      <a:pt x="256" y="169"/>
                      <a:pt x="252" y="168"/>
                      <a:pt x="250" y="167"/>
                    </a:cubicBezTo>
                    <a:cubicBezTo>
                      <a:pt x="248" y="166"/>
                      <a:pt x="246" y="165"/>
                      <a:pt x="245" y="163"/>
                    </a:cubicBezTo>
                    <a:cubicBezTo>
                      <a:pt x="242" y="161"/>
                      <a:pt x="238" y="159"/>
                      <a:pt x="235" y="157"/>
                    </a:cubicBezTo>
                    <a:cubicBezTo>
                      <a:pt x="232" y="155"/>
                      <a:pt x="229" y="153"/>
                      <a:pt x="226" y="151"/>
                    </a:cubicBezTo>
                    <a:cubicBezTo>
                      <a:pt x="226" y="151"/>
                      <a:pt x="226" y="150"/>
                      <a:pt x="226" y="150"/>
                    </a:cubicBezTo>
                    <a:cubicBezTo>
                      <a:pt x="228" y="151"/>
                      <a:pt x="230" y="152"/>
                      <a:pt x="232" y="153"/>
                    </a:cubicBezTo>
                    <a:cubicBezTo>
                      <a:pt x="233" y="154"/>
                      <a:pt x="233" y="154"/>
                      <a:pt x="234" y="154"/>
                    </a:cubicBezTo>
                    <a:cubicBezTo>
                      <a:pt x="238" y="157"/>
                      <a:pt x="242" y="160"/>
                      <a:pt x="246" y="163"/>
                    </a:cubicBezTo>
                    <a:close/>
                    <a:moveTo>
                      <a:pt x="224" y="110"/>
                    </a:moveTo>
                    <a:cubicBezTo>
                      <a:pt x="231" y="114"/>
                      <a:pt x="238" y="118"/>
                      <a:pt x="243" y="122"/>
                    </a:cubicBezTo>
                    <a:cubicBezTo>
                      <a:pt x="244" y="123"/>
                      <a:pt x="245" y="124"/>
                      <a:pt x="246" y="124"/>
                    </a:cubicBezTo>
                    <a:cubicBezTo>
                      <a:pt x="245" y="124"/>
                      <a:pt x="244" y="123"/>
                      <a:pt x="243" y="123"/>
                    </a:cubicBezTo>
                    <a:cubicBezTo>
                      <a:pt x="241" y="122"/>
                      <a:pt x="239" y="121"/>
                      <a:pt x="237" y="120"/>
                    </a:cubicBezTo>
                    <a:cubicBezTo>
                      <a:pt x="233" y="118"/>
                      <a:pt x="229" y="116"/>
                      <a:pt x="225" y="114"/>
                    </a:cubicBezTo>
                    <a:cubicBezTo>
                      <a:pt x="225" y="113"/>
                      <a:pt x="225" y="113"/>
                      <a:pt x="225" y="112"/>
                    </a:cubicBezTo>
                    <a:cubicBezTo>
                      <a:pt x="225" y="112"/>
                      <a:pt x="225" y="111"/>
                      <a:pt x="224" y="110"/>
                    </a:cubicBezTo>
                    <a:close/>
                    <a:moveTo>
                      <a:pt x="224" y="106"/>
                    </a:moveTo>
                    <a:cubicBezTo>
                      <a:pt x="228" y="109"/>
                      <a:pt x="231" y="111"/>
                      <a:pt x="235" y="114"/>
                    </a:cubicBezTo>
                    <a:cubicBezTo>
                      <a:pt x="238" y="115"/>
                      <a:pt x="241" y="117"/>
                      <a:pt x="244" y="119"/>
                    </a:cubicBezTo>
                    <a:cubicBezTo>
                      <a:pt x="244" y="119"/>
                      <a:pt x="244" y="119"/>
                      <a:pt x="244" y="119"/>
                    </a:cubicBezTo>
                    <a:cubicBezTo>
                      <a:pt x="242" y="117"/>
                      <a:pt x="239" y="116"/>
                      <a:pt x="236" y="115"/>
                    </a:cubicBezTo>
                    <a:cubicBezTo>
                      <a:pt x="232" y="113"/>
                      <a:pt x="228" y="111"/>
                      <a:pt x="224" y="109"/>
                    </a:cubicBezTo>
                    <a:cubicBezTo>
                      <a:pt x="224" y="108"/>
                      <a:pt x="224" y="107"/>
                      <a:pt x="224" y="106"/>
                    </a:cubicBezTo>
                    <a:close/>
                    <a:moveTo>
                      <a:pt x="244" y="118"/>
                    </a:moveTo>
                    <a:cubicBezTo>
                      <a:pt x="242" y="117"/>
                      <a:pt x="240" y="116"/>
                      <a:pt x="239" y="115"/>
                    </a:cubicBezTo>
                    <a:cubicBezTo>
                      <a:pt x="235" y="113"/>
                      <a:pt x="231" y="110"/>
                      <a:pt x="227" y="108"/>
                    </a:cubicBezTo>
                    <a:cubicBezTo>
                      <a:pt x="228" y="108"/>
                      <a:pt x="228" y="108"/>
                      <a:pt x="228" y="108"/>
                    </a:cubicBezTo>
                    <a:cubicBezTo>
                      <a:pt x="230" y="109"/>
                      <a:pt x="232" y="110"/>
                      <a:pt x="234" y="111"/>
                    </a:cubicBezTo>
                    <a:cubicBezTo>
                      <a:pt x="237" y="112"/>
                      <a:pt x="240" y="114"/>
                      <a:pt x="243" y="115"/>
                    </a:cubicBezTo>
                    <a:cubicBezTo>
                      <a:pt x="243" y="116"/>
                      <a:pt x="244" y="117"/>
                      <a:pt x="244" y="118"/>
                    </a:cubicBezTo>
                    <a:close/>
                    <a:moveTo>
                      <a:pt x="222" y="102"/>
                    </a:moveTo>
                    <a:cubicBezTo>
                      <a:pt x="228" y="107"/>
                      <a:pt x="235" y="109"/>
                      <a:pt x="241" y="113"/>
                    </a:cubicBezTo>
                    <a:cubicBezTo>
                      <a:pt x="241" y="113"/>
                      <a:pt x="242" y="114"/>
                      <a:pt x="243" y="114"/>
                    </a:cubicBezTo>
                    <a:cubicBezTo>
                      <a:pt x="243" y="114"/>
                      <a:pt x="243" y="114"/>
                      <a:pt x="243" y="115"/>
                    </a:cubicBezTo>
                    <a:cubicBezTo>
                      <a:pt x="243" y="114"/>
                      <a:pt x="242" y="114"/>
                      <a:pt x="242" y="114"/>
                    </a:cubicBezTo>
                    <a:cubicBezTo>
                      <a:pt x="241" y="114"/>
                      <a:pt x="239" y="113"/>
                      <a:pt x="238" y="112"/>
                    </a:cubicBezTo>
                    <a:cubicBezTo>
                      <a:pt x="236" y="111"/>
                      <a:pt x="234" y="110"/>
                      <a:pt x="233" y="109"/>
                    </a:cubicBezTo>
                    <a:cubicBezTo>
                      <a:pt x="230" y="108"/>
                      <a:pt x="226" y="107"/>
                      <a:pt x="223" y="105"/>
                    </a:cubicBezTo>
                    <a:cubicBezTo>
                      <a:pt x="223" y="104"/>
                      <a:pt x="223" y="103"/>
                      <a:pt x="222" y="102"/>
                    </a:cubicBezTo>
                    <a:close/>
                    <a:moveTo>
                      <a:pt x="221" y="97"/>
                    </a:moveTo>
                    <a:cubicBezTo>
                      <a:pt x="225" y="101"/>
                      <a:pt x="231" y="104"/>
                      <a:pt x="236" y="106"/>
                    </a:cubicBezTo>
                    <a:cubicBezTo>
                      <a:pt x="236" y="106"/>
                      <a:pt x="243" y="110"/>
                      <a:pt x="239" y="108"/>
                    </a:cubicBezTo>
                    <a:cubicBezTo>
                      <a:pt x="236" y="107"/>
                      <a:pt x="234" y="106"/>
                      <a:pt x="231" y="105"/>
                    </a:cubicBezTo>
                    <a:cubicBezTo>
                      <a:pt x="228" y="104"/>
                      <a:pt x="225" y="102"/>
                      <a:pt x="222" y="101"/>
                    </a:cubicBezTo>
                    <a:cubicBezTo>
                      <a:pt x="221" y="100"/>
                      <a:pt x="221" y="99"/>
                      <a:pt x="221" y="97"/>
                    </a:cubicBezTo>
                    <a:close/>
                    <a:moveTo>
                      <a:pt x="219" y="93"/>
                    </a:moveTo>
                    <a:cubicBezTo>
                      <a:pt x="224" y="98"/>
                      <a:pt x="231" y="100"/>
                      <a:pt x="237" y="103"/>
                    </a:cubicBezTo>
                    <a:cubicBezTo>
                      <a:pt x="237" y="104"/>
                      <a:pt x="238" y="104"/>
                      <a:pt x="239" y="104"/>
                    </a:cubicBezTo>
                    <a:cubicBezTo>
                      <a:pt x="238" y="104"/>
                      <a:pt x="237" y="104"/>
                      <a:pt x="236" y="103"/>
                    </a:cubicBezTo>
                    <a:cubicBezTo>
                      <a:pt x="234" y="102"/>
                      <a:pt x="232" y="101"/>
                      <a:pt x="230" y="100"/>
                    </a:cubicBezTo>
                    <a:cubicBezTo>
                      <a:pt x="227" y="98"/>
                      <a:pt x="223" y="97"/>
                      <a:pt x="220" y="95"/>
                    </a:cubicBezTo>
                    <a:cubicBezTo>
                      <a:pt x="220" y="95"/>
                      <a:pt x="219" y="94"/>
                      <a:pt x="219" y="93"/>
                    </a:cubicBezTo>
                    <a:close/>
                    <a:moveTo>
                      <a:pt x="217" y="89"/>
                    </a:moveTo>
                    <a:cubicBezTo>
                      <a:pt x="223" y="94"/>
                      <a:pt x="230" y="95"/>
                      <a:pt x="237" y="100"/>
                    </a:cubicBezTo>
                    <a:cubicBezTo>
                      <a:pt x="242" y="103"/>
                      <a:pt x="234" y="99"/>
                      <a:pt x="233" y="98"/>
                    </a:cubicBezTo>
                    <a:cubicBezTo>
                      <a:pt x="231" y="97"/>
                      <a:pt x="229" y="96"/>
                      <a:pt x="227" y="96"/>
                    </a:cubicBezTo>
                    <a:cubicBezTo>
                      <a:pt x="224" y="94"/>
                      <a:pt x="221" y="93"/>
                      <a:pt x="218" y="91"/>
                    </a:cubicBezTo>
                    <a:cubicBezTo>
                      <a:pt x="218" y="90"/>
                      <a:pt x="217" y="89"/>
                      <a:pt x="217" y="89"/>
                    </a:cubicBezTo>
                    <a:close/>
                    <a:moveTo>
                      <a:pt x="238" y="100"/>
                    </a:moveTo>
                    <a:cubicBezTo>
                      <a:pt x="233" y="95"/>
                      <a:pt x="225" y="94"/>
                      <a:pt x="219" y="90"/>
                    </a:cubicBezTo>
                    <a:cubicBezTo>
                      <a:pt x="214" y="86"/>
                      <a:pt x="220" y="90"/>
                      <a:pt x="221" y="90"/>
                    </a:cubicBezTo>
                    <a:cubicBezTo>
                      <a:pt x="223" y="91"/>
                      <a:pt x="225" y="92"/>
                      <a:pt x="227" y="93"/>
                    </a:cubicBezTo>
                    <a:cubicBezTo>
                      <a:pt x="230" y="95"/>
                      <a:pt x="234" y="97"/>
                      <a:pt x="238" y="98"/>
                    </a:cubicBezTo>
                    <a:cubicBezTo>
                      <a:pt x="238" y="99"/>
                      <a:pt x="238" y="99"/>
                      <a:pt x="238" y="100"/>
                    </a:cubicBezTo>
                    <a:close/>
                    <a:moveTo>
                      <a:pt x="214" y="84"/>
                    </a:moveTo>
                    <a:cubicBezTo>
                      <a:pt x="221" y="88"/>
                      <a:pt x="229" y="91"/>
                      <a:pt x="236" y="96"/>
                    </a:cubicBezTo>
                    <a:cubicBezTo>
                      <a:pt x="239" y="99"/>
                      <a:pt x="235" y="96"/>
                      <a:pt x="234" y="96"/>
                    </a:cubicBezTo>
                    <a:cubicBezTo>
                      <a:pt x="232" y="95"/>
                      <a:pt x="230" y="94"/>
                      <a:pt x="227" y="93"/>
                    </a:cubicBezTo>
                    <a:cubicBezTo>
                      <a:pt x="224" y="91"/>
                      <a:pt x="220" y="89"/>
                      <a:pt x="216" y="87"/>
                    </a:cubicBezTo>
                    <a:cubicBezTo>
                      <a:pt x="216" y="87"/>
                      <a:pt x="216" y="87"/>
                      <a:pt x="216" y="87"/>
                    </a:cubicBezTo>
                    <a:cubicBezTo>
                      <a:pt x="215" y="86"/>
                      <a:pt x="215" y="85"/>
                      <a:pt x="214" y="84"/>
                    </a:cubicBezTo>
                    <a:close/>
                    <a:moveTo>
                      <a:pt x="211" y="79"/>
                    </a:moveTo>
                    <a:cubicBezTo>
                      <a:pt x="219" y="84"/>
                      <a:pt x="228" y="88"/>
                      <a:pt x="236" y="93"/>
                    </a:cubicBezTo>
                    <a:cubicBezTo>
                      <a:pt x="236" y="93"/>
                      <a:pt x="236" y="93"/>
                      <a:pt x="236" y="93"/>
                    </a:cubicBezTo>
                    <a:cubicBezTo>
                      <a:pt x="233" y="91"/>
                      <a:pt x="227" y="88"/>
                      <a:pt x="223" y="86"/>
                    </a:cubicBezTo>
                    <a:cubicBezTo>
                      <a:pt x="219" y="85"/>
                      <a:pt x="216" y="83"/>
                      <a:pt x="213" y="82"/>
                    </a:cubicBezTo>
                    <a:cubicBezTo>
                      <a:pt x="212" y="81"/>
                      <a:pt x="212" y="80"/>
                      <a:pt x="211" y="79"/>
                    </a:cubicBezTo>
                    <a:close/>
                    <a:moveTo>
                      <a:pt x="206" y="72"/>
                    </a:moveTo>
                    <a:cubicBezTo>
                      <a:pt x="213" y="77"/>
                      <a:pt x="222" y="81"/>
                      <a:pt x="230" y="84"/>
                    </a:cubicBezTo>
                    <a:cubicBezTo>
                      <a:pt x="230" y="84"/>
                      <a:pt x="232" y="85"/>
                      <a:pt x="233" y="86"/>
                    </a:cubicBezTo>
                    <a:cubicBezTo>
                      <a:pt x="233" y="86"/>
                      <a:pt x="233" y="86"/>
                      <a:pt x="233" y="86"/>
                    </a:cubicBezTo>
                    <a:cubicBezTo>
                      <a:pt x="233" y="86"/>
                      <a:pt x="232" y="86"/>
                      <a:pt x="232" y="86"/>
                    </a:cubicBezTo>
                    <a:cubicBezTo>
                      <a:pt x="231" y="85"/>
                      <a:pt x="230" y="85"/>
                      <a:pt x="229" y="84"/>
                    </a:cubicBezTo>
                    <a:cubicBezTo>
                      <a:pt x="226" y="83"/>
                      <a:pt x="223" y="82"/>
                      <a:pt x="221" y="81"/>
                    </a:cubicBezTo>
                    <a:cubicBezTo>
                      <a:pt x="217" y="79"/>
                      <a:pt x="213" y="77"/>
                      <a:pt x="209" y="76"/>
                    </a:cubicBezTo>
                    <a:cubicBezTo>
                      <a:pt x="208" y="75"/>
                      <a:pt x="207" y="73"/>
                      <a:pt x="206" y="72"/>
                    </a:cubicBezTo>
                    <a:close/>
                    <a:moveTo>
                      <a:pt x="221" y="80"/>
                    </a:moveTo>
                    <a:cubicBezTo>
                      <a:pt x="220" y="79"/>
                      <a:pt x="218" y="78"/>
                      <a:pt x="216" y="77"/>
                    </a:cubicBezTo>
                    <a:cubicBezTo>
                      <a:pt x="216" y="77"/>
                      <a:pt x="217" y="78"/>
                      <a:pt x="218" y="78"/>
                    </a:cubicBezTo>
                    <a:cubicBezTo>
                      <a:pt x="220" y="79"/>
                      <a:pt x="223" y="81"/>
                      <a:pt x="226" y="82"/>
                    </a:cubicBezTo>
                    <a:cubicBezTo>
                      <a:pt x="224" y="81"/>
                      <a:pt x="223" y="81"/>
                      <a:pt x="221" y="80"/>
                    </a:cubicBezTo>
                    <a:close/>
                    <a:moveTo>
                      <a:pt x="236" y="92"/>
                    </a:moveTo>
                    <a:cubicBezTo>
                      <a:pt x="227" y="87"/>
                      <a:pt x="218" y="82"/>
                      <a:pt x="210" y="77"/>
                    </a:cubicBezTo>
                    <a:cubicBezTo>
                      <a:pt x="210" y="77"/>
                      <a:pt x="210" y="77"/>
                      <a:pt x="210" y="77"/>
                    </a:cubicBezTo>
                    <a:cubicBezTo>
                      <a:pt x="213" y="79"/>
                      <a:pt x="219" y="81"/>
                      <a:pt x="223" y="83"/>
                    </a:cubicBezTo>
                    <a:cubicBezTo>
                      <a:pt x="226" y="84"/>
                      <a:pt x="230" y="86"/>
                      <a:pt x="233" y="87"/>
                    </a:cubicBezTo>
                    <a:cubicBezTo>
                      <a:pt x="234" y="88"/>
                      <a:pt x="235" y="90"/>
                      <a:pt x="236" y="92"/>
                    </a:cubicBezTo>
                    <a:close/>
                    <a:moveTo>
                      <a:pt x="237" y="96"/>
                    </a:moveTo>
                    <a:cubicBezTo>
                      <a:pt x="229" y="91"/>
                      <a:pt x="221" y="88"/>
                      <a:pt x="213" y="83"/>
                    </a:cubicBezTo>
                    <a:cubicBezTo>
                      <a:pt x="213" y="83"/>
                      <a:pt x="213" y="83"/>
                      <a:pt x="213" y="83"/>
                    </a:cubicBezTo>
                    <a:cubicBezTo>
                      <a:pt x="216" y="84"/>
                      <a:pt x="222" y="87"/>
                      <a:pt x="225" y="88"/>
                    </a:cubicBezTo>
                    <a:cubicBezTo>
                      <a:pt x="229" y="90"/>
                      <a:pt x="233" y="92"/>
                      <a:pt x="236" y="93"/>
                    </a:cubicBezTo>
                    <a:cubicBezTo>
                      <a:pt x="236" y="94"/>
                      <a:pt x="237" y="95"/>
                      <a:pt x="237" y="96"/>
                    </a:cubicBezTo>
                    <a:close/>
                    <a:moveTo>
                      <a:pt x="240" y="104"/>
                    </a:moveTo>
                    <a:cubicBezTo>
                      <a:pt x="236" y="102"/>
                      <a:pt x="232" y="100"/>
                      <a:pt x="228" y="98"/>
                    </a:cubicBezTo>
                    <a:cubicBezTo>
                      <a:pt x="225" y="96"/>
                      <a:pt x="221" y="95"/>
                      <a:pt x="218" y="92"/>
                    </a:cubicBezTo>
                    <a:cubicBezTo>
                      <a:pt x="218" y="92"/>
                      <a:pt x="218" y="92"/>
                      <a:pt x="218" y="92"/>
                    </a:cubicBezTo>
                    <a:cubicBezTo>
                      <a:pt x="221" y="94"/>
                      <a:pt x="225" y="95"/>
                      <a:pt x="228" y="97"/>
                    </a:cubicBezTo>
                    <a:cubicBezTo>
                      <a:pt x="232" y="99"/>
                      <a:pt x="235" y="101"/>
                      <a:pt x="239" y="102"/>
                    </a:cubicBezTo>
                    <a:cubicBezTo>
                      <a:pt x="239" y="103"/>
                      <a:pt x="239" y="103"/>
                      <a:pt x="240" y="104"/>
                    </a:cubicBezTo>
                    <a:close/>
                    <a:moveTo>
                      <a:pt x="241" y="107"/>
                    </a:moveTo>
                    <a:cubicBezTo>
                      <a:pt x="234" y="104"/>
                      <a:pt x="227" y="102"/>
                      <a:pt x="221" y="97"/>
                    </a:cubicBezTo>
                    <a:cubicBezTo>
                      <a:pt x="219" y="95"/>
                      <a:pt x="224" y="98"/>
                      <a:pt x="225" y="99"/>
                    </a:cubicBezTo>
                    <a:cubicBezTo>
                      <a:pt x="227" y="99"/>
                      <a:pt x="229" y="100"/>
                      <a:pt x="231" y="101"/>
                    </a:cubicBezTo>
                    <a:cubicBezTo>
                      <a:pt x="234" y="103"/>
                      <a:pt x="237" y="104"/>
                      <a:pt x="240" y="106"/>
                    </a:cubicBezTo>
                    <a:cubicBezTo>
                      <a:pt x="240" y="106"/>
                      <a:pt x="240" y="107"/>
                      <a:pt x="241" y="107"/>
                    </a:cubicBezTo>
                    <a:close/>
                    <a:moveTo>
                      <a:pt x="242" y="113"/>
                    </a:moveTo>
                    <a:cubicBezTo>
                      <a:pt x="240" y="111"/>
                      <a:pt x="237" y="109"/>
                      <a:pt x="234" y="108"/>
                    </a:cubicBezTo>
                    <a:cubicBezTo>
                      <a:pt x="231" y="106"/>
                      <a:pt x="226" y="105"/>
                      <a:pt x="223" y="102"/>
                    </a:cubicBezTo>
                    <a:cubicBezTo>
                      <a:pt x="221" y="100"/>
                      <a:pt x="225" y="103"/>
                      <a:pt x="225" y="103"/>
                    </a:cubicBezTo>
                    <a:cubicBezTo>
                      <a:pt x="226" y="104"/>
                      <a:pt x="226" y="104"/>
                      <a:pt x="227" y="104"/>
                    </a:cubicBezTo>
                    <a:cubicBezTo>
                      <a:pt x="229" y="105"/>
                      <a:pt x="232" y="106"/>
                      <a:pt x="234" y="107"/>
                    </a:cubicBezTo>
                    <a:cubicBezTo>
                      <a:pt x="236" y="108"/>
                      <a:pt x="239" y="109"/>
                      <a:pt x="241" y="109"/>
                    </a:cubicBezTo>
                    <a:cubicBezTo>
                      <a:pt x="242" y="111"/>
                      <a:pt x="242" y="112"/>
                      <a:pt x="242" y="113"/>
                    </a:cubicBezTo>
                    <a:close/>
                    <a:moveTo>
                      <a:pt x="245" y="123"/>
                    </a:moveTo>
                    <a:cubicBezTo>
                      <a:pt x="241" y="120"/>
                      <a:pt x="236" y="117"/>
                      <a:pt x="232" y="114"/>
                    </a:cubicBezTo>
                    <a:cubicBezTo>
                      <a:pt x="232" y="114"/>
                      <a:pt x="233" y="114"/>
                      <a:pt x="233" y="115"/>
                    </a:cubicBezTo>
                    <a:cubicBezTo>
                      <a:pt x="237" y="116"/>
                      <a:pt x="241" y="118"/>
                      <a:pt x="245" y="120"/>
                    </a:cubicBezTo>
                    <a:cubicBezTo>
                      <a:pt x="245" y="121"/>
                      <a:pt x="245" y="122"/>
                      <a:pt x="245" y="123"/>
                    </a:cubicBezTo>
                    <a:close/>
                    <a:moveTo>
                      <a:pt x="247" y="129"/>
                    </a:moveTo>
                    <a:cubicBezTo>
                      <a:pt x="244" y="127"/>
                      <a:pt x="241" y="125"/>
                      <a:pt x="238" y="123"/>
                    </a:cubicBezTo>
                    <a:cubicBezTo>
                      <a:pt x="235" y="121"/>
                      <a:pt x="232" y="119"/>
                      <a:pt x="229" y="117"/>
                    </a:cubicBezTo>
                    <a:cubicBezTo>
                      <a:pt x="230" y="117"/>
                      <a:pt x="230" y="117"/>
                      <a:pt x="231" y="117"/>
                    </a:cubicBezTo>
                    <a:cubicBezTo>
                      <a:pt x="233" y="118"/>
                      <a:pt x="235" y="119"/>
                      <a:pt x="237" y="120"/>
                    </a:cubicBezTo>
                    <a:cubicBezTo>
                      <a:pt x="240" y="122"/>
                      <a:pt x="243" y="124"/>
                      <a:pt x="246" y="125"/>
                    </a:cubicBezTo>
                    <a:cubicBezTo>
                      <a:pt x="246" y="126"/>
                      <a:pt x="247" y="128"/>
                      <a:pt x="247" y="129"/>
                    </a:cubicBezTo>
                    <a:close/>
                    <a:moveTo>
                      <a:pt x="248" y="133"/>
                    </a:moveTo>
                    <a:cubicBezTo>
                      <a:pt x="246" y="131"/>
                      <a:pt x="245" y="129"/>
                      <a:pt x="242" y="128"/>
                    </a:cubicBezTo>
                    <a:cubicBezTo>
                      <a:pt x="237" y="126"/>
                      <a:pt x="233" y="123"/>
                      <a:pt x="230" y="120"/>
                    </a:cubicBezTo>
                    <a:cubicBezTo>
                      <a:pt x="229" y="120"/>
                      <a:pt x="225" y="117"/>
                      <a:pt x="228" y="119"/>
                    </a:cubicBezTo>
                    <a:cubicBezTo>
                      <a:pt x="229" y="119"/>
                      <a:pt x="229" y="120"/>
                      <a:pt x="230" y="120"/>
                    </a:cubicBezTo>
                    <a:cubicBezTo>
                      <a:pt x="232" y="121"/>
                      <a:pt x="233" y="122"/>
                      <a:pt x="235" y="123"/>
                    </a:cubicBezTo>
                    <a:cubicBezTo>
                      <a:pt x="239" y="126"/>
                      <a:pt x="243" y="128"/>
                      <a:pt x="247" y="130"/>
                    </a:cubicBezTo>
                    <a:cubicBezTo>
                      <a:pt x="248" y="131"/>
                      <a:pt x="248" y="132"/>
                      <a:pt x="248" y="133"/>
                    </a:cubicBezTo>
                    <a:close/>
                    <a:moveTo>
                      <a:pt x="250" y="139"/>
                    </a:moveTo>
                    <a:cubicBezTo>
                      <a:pt x="244" y="133"/>
                      <a:pt x="236" y="130"/>
                      <a:pt x="229" y="125"/>
                    </a:cubicBezTo>
                    <a:cubicBezTo>
                      <a:pt x="230" y="125"/>
                      <a:pt x="227" y="123"/>
                      <a:pt x="226" y="123"/>
                    </a:cubicBezTo>
                    <a:cubicBezTo>
                      <a:pt x="226" y="123"/>
                      <a:pt x="226" y="123"/>
                      <a:pt x="226" y="123"/>
                    </a:cubicBezTo>
                    <a:cubicBezTo>
                      <a:pt x="226" y="123"/>
                      <a:pt x="226" y="123"/>
                      <a:pt x="226" y="123"/>
                    </a:cubicBezTo>
                    <a:cubicBezTo>
                      <a:pt x="228" y="123"/>
                      <a:pt x="229" y="124"/>
                      <a:pt x="230" y="124"/>
                    </a:cubicBezTo>
                    <a:cubicBezTo>
                      <a:pt x="232" y="125"/>
                      <a:pt x="234" y="127"/>
                      <a:pt x="236" y="128"/>
                    </a:cubicBezTo>
                    <a:cubicBezTo>
                      <a:pt x="240" y="130"/>
                      <a:pt x="244" y="133"/>
                      <a:pt x="249" y="135"/>
                    </a:cubicBezTo>
                    <a:cubicBezTo>
                      <a:pt x="249" y="136"/>
                      <a:pt x="249" y="137"/>
                      <a:pt x="250" y="139"/>
                    </a:cubicBezTo>
                    <a:close/>
                    <a:moveTo>
                      <a:pt x="250" y="141"/>
                    </a:moveTo>
                    <a:cubicBezTo>
                      <a:pt x="250" y="141"/>
                      <a:pt x="250" y="141"/>
                      <a:pt x="250" y="140"/>
                    </a:cubicBezTo>
                    <a:cubicBezTo>
                      <a:pt x="250" y="140"/>
                      <a:pt x="250" y="140"/>
                      <a:pt x="250" y="141"/>
                    </a:cubicBezTo>
                    <a:cubicBezTo>
                      <a:pt x="250" y="141"/>
                      <a:pt x="250" y="141"/>
                      <a:pt x="250" y="141"/>
                    </a:cubicBezTo>
                    <a:close/>
                    <a:moveTo>
                      <a:pt x="251" y="144"/>
                    </a:moveTo>
                    <a:cubicBezTo>
                      <a:pt x="248" y="142"/>
                      <a:pt x="244" y="139"/>
                      <a:pt x="241" y="137"/>
                    </a:cubicBezTo>
                    <a:cubicBezTo>
                      <a:pt x="236" y="135"/>
                      <a:pt x="231" y="133"/>
                      <a:pt x="227" y="129"/>
                    </a:cubicBezTo>
                    <a:cubicBezTo>
                      <a:pt x="227" y="129"/>
                      <a:pt x="231" y="130"/>
                      <a:pt x="232" y="131"/>
                    </a:cubicBezTo>
                    <a:cubicBezTo>
                      <a:pt x="233" y="131"/>
                      <a:pt x="233" y="132"/>
                      <a:pt x="234" y="132"/>
                    </a:cubicBezTo>
                    <a:cubicBezTo>
                      <a:pt x="236" y="134"/>
                      <a:pt x="238" y="135"/>
                      <a:pt x="240" y="136"/>
                    </a:cubicBezTo>
                    <a:cubicBezTo>
                      <a:pt x="244" y="137"/>
                      <a:pt x="247" y="140"/>
                      <a:pt x="251" y="142"/>
                    </a:cubicBezTo>
                    <a:cubicBezTo>
                      <a:pt x="251" y="143"/>
                      <a:pt x="251" y="144"/>
                      <a:pt x="251" y="144"/>
                    </a:cubicBezTo>
                    <a:close/>
                    <a:moveTo>
                      <a:pt x="252" y="148"/>
                    </a:moveTo>
                    <a:cubicBezTo>
                      <a:pt x="249" y="146"/>
                      <a:pt x="245" y="144"/>
                      <a:pt x="242" y="141"/>
                    </a:cubicBezTo>
                    <a:cubicBezTo>
                      <a:pt x="240" y="140"/>
                      <a:pt x="237" y="138"/>
                      <a:pt x="235" y="137"/>
                    </a:cubicBezTo>
                    <a:cubicBezTo>
                      <a:pt x="233" y="136"/>
                      <a:pt x="230" y="135"/>
                      <a:pt x="228" y="133"/>
                    </a:cubicBezTo>
                    <a:cubicBezTo>
                      <a:pt x="226" y="132"/>
                      <a:pt x="231" y="134"/>
                      <a:pt x="231" y="134"/>
                    </a:cubicBezTo>
                    <a:cubicBezTo>
                      <a:pt x="232" y="135"/>
                      <a:pt x="233" y="135"/>
                      <a:pt x="234" y="136"/>
                    </a:cubicBezTo>
                    <a:cubicBezTo>
                      <a:pt x="236" y="137"/>
                      <a:pt x="239" y="138"/>
                      <a:pt x="241" y="140"/>
                    </a:cubicBezTo>
                    <a:cubicBezTo>
                      <a:pt x="244" y="142"/>
                      <a:pt x="248" y="145"/>
                      <a:pt x="252" y="146"/>
                    </a:cubicBezTo>
                    <a:cubicBezTo>
                      <a:pt x="252" y="147"/>
                      <a:pt x="252" y="147"/>
                      <a:pt x="252" y="148"/>
                    </a:cubicBezTo>
                    <a:close/>
                    <a:moveTo>
                      <a:pt x="253" y="152"/>
                    </a:moveTo>
                    <a:cubicBezTo>
                      <a:pt x="251" y="150"/>
                      <a:pt x="248" y="148"/>
                      <a:pt x="245" y="146"/>
                    </a:cubicBezTo>
                    <a:cubicBezTo>
                      <a:pt x="240" y="144"/>
                      <a:pt x="236" y="141"/>
                      <a:pt x="231" y="138"/>
                    </a:cubicBezTo>
                    <a:cubicBezTo>
                      <a:pt x="231" y="138"/>
                      <a:pt x="232" y="138"/>
                      <a:pt x="232" y="138"/>
                    </a:cubicBezTo>
                    <a:cubicBezTo>
                      <a:pt x="235" y="139"/>
                      <a:pt x="237" y="141"/>
                      <a:pt x="239" y="142"/>
                    </a:cubicBezTo>
                    <a:cubicBezTo>
                      <a:pt x="244" y="145"/>
                      <a:pt x="248" y="147"/>
                      <a:pt x="253" y="149"/>
                    </a:cubicBezTo>
                    <a:cubicBezTo>
                      <a:pt x="253" y="150"/>
                      <a:pt x="253" y="151"/>
                      <a:pt x="253" y="152"/>
                    </a:cubicBezTo>
                    <a:close/>
                    <a:moveTo>
                      <a:pt x="254" y="157"/>
                    </a:moveTo>
                    <a:cubicBezTo>
                      <a:pt x="250" y="155"/>
                      <a:pt x="246" y="151"/>
                      <a:pt x="242" y="149"/>
                    </a:cubicBezTo>
                    <a:cubicBezTo>
                      <a:pt x="237" y="147"/>
                      <a:pt x="232" y="144"/>
                      <a:pt x="228" y="140"/>
                    </a:cubicBezTo>
                    <a:cubicBezTo>
                      <a:pt x="226" y="138"/>
                      <a:pt x="230" y="141"/>
                      <a:pt x="230" y="141"/>
                    </a:cubicBezTo>
                    <a:cubicBezTo>
                      <a:pt x="232" y="142"/>
                      <a:pt x="233" y="143"/>
                      <a:pt x="234" y="144"/>
                    </a:cubicBezTo>
                    <a:cubicBezTo>
                      <a:pt x="237" y="145"/>
                      <a:pt x="239" y="146"/>
                      <a:pt x="241" y="147"/>
                    </a:cubicBezTo>
                    <a:cubicBezTo>
                      <a:pt x="245" y="149"/>
                      <a:pt x="249" y="152"/>
                      <a:pt x="254" y="154"/>
                    </a:cubicBezTo>
                    <a:cubicBezTo>
                      <a:pt x="254" y="155"/>
                      <a:pt x="254" y="156"/>
                      <a:pt x="254" y="157"/>
                    </a:cubicBezTo>
                    <a:close/>
                    <a:moveTo>
                      <a:pt x="256" y="166"/>
                    </a:moveTo>
                    <a:cubicBezTo>
                      <a:pt x="249" y="160"/>
                      <a:pt x="240" y="156"/>
                      <a:pt x="232" y="151"/>
                    </a:cubicBezTo>
                    <a:cubicBezTo>
                      <a:pt x="231" y="150"/>
                      <a:pt x="229" y="148"/>
                      <a:pt x="227" y="147"/>
                    </a:cubicBezTo>
                    <a:cubicBezTo>
                      <a:pt x="228" y="148"/>
                      <a:pt x="230" y="149"/>
                      <a:pt x="231" y="149"/>
                    </a:cubicBezTo>
                    <a:cubicBezTo>
                      <a:pt x="234" y="151"/>
                      <a:pt x="236" y="152"/>
                      <a:pt x="239" y="154"/>
                    </a:cubicBezTo>
                    <a:cubicBezTo>
                      <a:pt x="245" y="157"/>
                      <a:pt x="250" y="160"/>
                      <a:pt x="256" y="163"/>
                    </a:cubicBezTo>
                    <a:cubicBezTo>
                      <a:pt x="256" y="163"/>
                      <a:pt x="256" y="163"/>
                      <a:pt x="256" y="163"/>
                    </a:cubicBezTo>
                    <a:cubicBezTo>
                      <a:pt x="256" y="164"/>
                      <a:pt x="256" y="165"/>
                      <a:pt x="256" y="166"/>
                    </a:cubicBezTo>
                    <a:close/>
                    <a:moveTo>
                      <a:pt x="257" y="169"/>
                    </a:moveTo>
                    <a:cubicBezTo>
                      <a:pt x="255" y="167"/>
                      <a:pt x="252" y="165"/>
                      <a:pt x="249" y="163"/>
                    </a:cubicBezTo>
                    <a:cubicBezTo>
                      <a:pt x="251" y="165"/>
                      <a:pt x="254" y="166"/>
                      <a:pt x="257" y="168"/>
                    </a:cubicBezTo>
                    <a:cubicBezTo>
                      <a:pt x="257" y="168"/>
                      <a:pt x="257" y="169"/>
                      <a:pt x="257" y="169"/>
                    </a:cubicBezTo>
                    <a:close/>
                    <a:moveTo>
                      <a:pt x="259" y="178"/>
                    </a:moveTo>
                    <a:cubicBezTo>
                      <a:pt x="251" y="172"/>
                      <a:pt x="243" y="167"/>
                      <a:pt x="235" y="162"/>
                    </a:cubicBezTo>
                    <a:cubicBezTo>
                      <a:pt x="238" y="164"/>
                      <a:pt x="240" y="165"/>
                      <a:pt x="243" y="166"/>
                    </a:cubicBezTo>
                    <a:cubicBezTo>
                      <a:pt x="248" y="168"/>
                      <a:pt x="253" y="171"/>
                      <a:pt x="258" y="175"/>
                    </a:cubicBezTo>
                    <a:cubicBezTo>
                      <a:pt x="258" y="176"/>
                      <a:pt x="258" y="177"/>
                      <a:pt x="259" y="178"/>
                    </a:cubicBezTo>
                    <a:close/>
                    <a:moveTo>
                      <a:pt x="260" y="186"/>
                    </a:moveTo>
                    <a:cubicBezTo>
                      <a:pt x="256" y="183"/>
                      <a:pt x="251" y="182"/>
                      <a:pt x="247" y="180"/>
                    </a:cubicBezTo>
                    <a:cubicBezTo>
                      <a:pt x="241" y="178"/>
                      <a:pt x="236" y="175"/>
                      <a:pt x="231" y="173"/>
                    </a:cubicBezTo>
                    <a:cubicBezTo>
                      <a:pt x="231" y="172"/>
                      <a:pt x="231" y="170"/>
                      <a:pt x="230" y="169"/>
                    </a:cubicBezTo>
                    <a:cubicBezTo>
                      <a:pt x="236" y="172"/>
                      <a:pt x="241" y="175"/>
                      <a:pt x="247" y="178"/>
                    </a:cubicBezTo>
                    <a:cubicBezTo>
                      <a:pt x="251" y="180"/>
                      <a:pt x="255" y="183"/>
                      <a:pt x="259" y="184"/>
                    </a:cubicBezTo>
                    <a:cubicBezTo>
                      <a:pt x="259" y="184"/>
                      <a:pt x="259" y="184"/>
                      <a:pt x="259" y="184"/>
                    </a:cubicBezTo>
                    <a:cubicBezTo>
                      <a:pt x="260" y="185"/>
                      <a:pt x="260" y="185"/>
                      <a:pt x="260" y="186"/>
                    </a:cubicBezTo>
                    <a:close/>
                    <a:moveTo>
                      <a:pt x="237" y="229"/>
                    </a:moveTo>
                    <a:cubicBezTo>
                      <a:pt x="237" y="228"/>
                      <a:pt x="237" y="227"/>
                      <a:pt x="237" y="226"/>
                    </a:cubicBezTo>
                    <a:cubicBezTo>
                      <a:pt x="241" y="229"/>
                      <a:pt x="245" y="232"/>
                      <a:pt x="250" y="235"/>
                    </a:cubicBezTo>
                    <a:cubicBezTo>
                      <a:pt x="253" y="236"/>
                      <a:pt x="255" y="238"/>
                      <a:pt x="258" y="240"/>
                    </a:cubicBezTo>
                    <a:cubicBezTo>
                      <a:pt x="260" y="241"/>
                      <a:pt x="263" y="244"/>
                      <a:pt x="264" y="244"/>
                    </a:cubicBezTo>
                    <a:cubicBezTo>
                      <a:pt x="264" y="244"/>
                      <a:pt x="264" y="244"/>
                      <a:pt x="264" y="244"/>
                    </a:cubicBezTo>
                    <a:cubicBezTo>
                      <a:pt x="254" y="242"/>
                      <a:pt x="246" y="233"/>
                      <a:pt x="237" y="229"/>
                    </a:cubicBezTo>
                    <a:close/>
                    <a:moveTo>
                      <a:pt x="263" y="238"/>
                    </a:moveTo>
                    <a:cubicBezTo>
                      <a:pt x="263" y="238"/>
                      <a:pt x="258" y="236"/>
                      <a:pt x="257" y="235"/>
                    </a:cubicBezTo>
                    <a:cubicBezTo>
                      <a:pt x="255" y="234"/>
                      <a:pt x="252" y="233"/>
                      <a:pt x="250" y="231"/>
                    </a:cubicBezTo>
                    <a:cubicBezTo>
                      <a:pt x="246" y="229"/>
                      <a:pt x="242" y="226"/>
                      <a:pt x="237" y="225"/>
                    </a:cubicBezTo>
                    <a:cubicBezTo>
                      <a:pt x="237" y="225"/>
                      <a:pt x="237" y="225"/>
                      <a:pt x="237" y="225"/>
                    </a:cubicBezTo>
                    <a:cubicBezTo>
                      <a:pt x="237" y="224"/>
                      <a:pt x="237" y="223"/>
                      <a:pt x="237" y="221"/>
                    </a:cubicBezTo>
                    <a:cubicBezTo>
                      <a:pt x="244" y="228"/>
                      <a:pt x="254" y="231"/>
                      <a:pt x="262" y="237"/>
                    </a:cubicBezTo>
                    <a:cubicBezTo>
                      <a:pt x="263" y="237"/>
                      <a:pt x="263" y="238"/>
                      <a:pt x="263" y="238"/>
                    </a:cubicBezTo>
                    <a:cubicBezTo>
                      <a:pt x="263" y="238"/>
                      <a:pt x="263" y="238"/>
                      <a:pt x="263" y="238"/>
                    </a:cubicBezTo>
                    <a:close/>
                    <a:moveTo>
                      <a:pt x="236" y="216"/>
                    </a:moveTo>
                    <a:cubicBezTo>
                      <a:pt x="243" y="222"/>
                      <a:pt x="252" y="225"/>
                      <a:pt x="260" y="231"/>
                    </a:cubicBezTo>
                    <a:cubicBezTo>
                      <a:pt x="263" y="233"/>
                      <a:pt x="258" y="230"/>
                      <a:pt x="257" y="229"/>
                    </a:cubicBezTo>
                    <a:cubicBezTo>
                      <a:pt x="255" y="228"/>
                      <a:pt x="252" y="227"/>
                      <a:pt x="249" y="225"/>
                    </a:cubicBezTo>
                    <a:cubicBezTo>
                      <a:pt x="245" y="224"/>
                      <a:pt x="241" y="222"/>
                      <a:pt x="237" y="220"/>
                    </a:cubicBezTo>
                    <a:cubicBezTo>
                      <a:pt x="236" y="219"/>
                      <a:pt x="236" y="218"/>
                      <a:pt x="236" y="216"/>
                    </a:cubicBezTo>
                    <a:close/>
                    <a:moveTo>
                      <a:pt x="235" y="213"/>
                    </a:moveTo>
                    <a:cubicBezTo>
                      <a:pt x="240" y="214"/>
                      <a:pt x="245" y="217"/>
                      <a:pt x="249" y="220"/>
                    </a:cubicBezTo>
                    <a:cubicBezTo>
                      <a:pt x="251" y="221"/>
                      <a:pt x="254" y="222"/>
                      <a:pt x="256" y="223"/>
                    </a:cubicBezTo>
                    <a:cubicBezTo>
                      <a:pt x="257" y="224"/>
                      <a:pt x="259" y="226"/>
                      <a:pt x="261" y="226"/>
                    </a:cubicBezTo>
                    <a:cubicBezTo>
                      <a:pt x="252" y="223"/>
                      <a:pt x="245" y="217"/>
                      <a:pt x="236" y="215"/>
                    </a:cubicBezTo>
                    <a:cubicBezTo>
                      <a:pt x="236" y="214"/>
                      <a:pt x="236" y="213"/>
                      <a:pt x="235" y="213"/>
                    </a:cubicBezTo>
                    <a:close/>
                    <a:moveTo>
                      <a:pt x="235" y="209"/>
                    </a:moveTo>
                    <a:cubicBezTo>
                      <a:pt x="239" y="211"/>
                      <a:pt x="243" y="213"/>
                      <a:pt x="247" y="215"/>
                    </a:cubicBezTo>
                    <a:cubicBezTo>
                      <a:pt x="251" y="217"/>
                      <a:pt x="255" y="221"/>
                      <a:pt x="259" y="222"/>
                    </a:cubicBezTo>
                    <a:cubicBezTo>
                      <a:pt x="254" y="221"/>
                      <a:pt x="250" y="218"/>
                      <a:pt x="246" y="216"/>
                    </a:cubicBezTo>
                    <a:cubicBezTo>
                      <a:pt x="243" y="214"/>
                      <a:pt x="239" y="213"/>
                      <a:pt x="235" y="212"/>
                    </a:cubicBezTo>
                    <a:cubicBezTo>
                      <a:pt x="235" y="211"/>
                      <a:pt x="235" y="210"/>
                      <a:pt x="235" y="209"/>
                    </a:cubicBezTo>
                    <a:close/>
                    <a:moveTo>
                      <a:pt x="260" y="207"/>
                    </a:moveTo>
                    <a:cubicBezTo>
                      <a:pt x="260" y="208"/>
                      <a:pt x="260" y="209"/>
                      <a:pt x="260" y="209"/>
                    </a:cubicBezTo>
                    <a:cubicBezTo>
                      <a:pt x="256" y="206"/>
                      <a:pt x="250" y="204"/>
                      <a:pt x="245" y="201"/>
                    </a:cubicBezTo>
                    <a:cubicBezTo>
                      <a:pt x="245" y="201"/>
                      <a:pt x="245" y="200"/>
                      <a:pt x="244" y="200"/>
                    </a:cubicBezTo>
                    <a:cubicBezTo>
                      <a:pt x="250" y="202"/>
                      <a:pt x="255" y="204"/>
                      <a:pt x="260" y="207"/>
                    </a:cubicBezTo>
                    <a:close/>
                    <a:moveTo>
                      <a:pt x="240" y="198"/>
                    </a:moveTo>
                    <a:cubicBezTo>
                      <a:pt x="240" y="199"/>
                      <a:pt x="240" y="199"/>
                      <a:pt x="241" y="199"/>
                    </a:cubicBezTo>
                    <a:cubicBezTo>
                      <a:pt x="243" y="200"/>
                      <a:pt x="245" y="201"/>
                      <a:pt x="246" y="202"/>
                    </a:cubicBezTo>
                    <a:cubicBezTo>
                      <a:pt x="250" y="205"/>
                      <a:pt x="255" y="206"/>
                      <a:pt x="259" y="209"/>
                    </a:cubicBezTo>
                    <a:cubicBezTo>
                      <a:pt x="255" y="207"/>
                      <a:pt x="250" y="205"/>
                      <a:pt x="246" y="203"/>
                    </a:cubicBezTo>
                    <a:cubicBezTo>
                      <a:pt x="242" y="202"/>
                      <a:pt x="237" y="200"/>
                      <a:pt x="233" y="198"/>
                    </a:cubicBezTo>
                    <a:cubicBezTo>
                      <a:pt x="233" y="197"/>
                      <a:pt x="233" y="196"/>
                      <a:pt x="233" y="195"/>
                    </a:cubicBezTo>
                    <a:cubicBezTo>
                      <a:pt x="233" y="195"/>
                      <a:pt x="233" y="196"/>
                      <a:pt x="234" y="196"/>
                    </a:cubicBezTo>
                    <a:cubicBezTo>
                      <a:pt x="233" y="196"/>
                      <a:pt x="234" y="197"/>
                      <a:pt x="236" y="197"/>
                    </a:cubicBezTo>
                    <a:cubicBezTo>
                      <a:pt x="237" y="197"/>
                      <a:pt x="238" y="198"/>
                      <a:pt x="240" y="198"/>
                    </a:cubicBezTo>
                    <a:close/>
                    <a:moveTo>
                      <a:pt x="234" y="199"/>
                    </a:moveTo>
                    <a:cubicBezTo>
                      <a:pt x="242" y="203"/>
                      <a:pt x="251" y="207"/>
                      <a:pt x="260" y="210"/>
                    </a:cubicBezTo>
                    <a:cubicBezTo>
                      <a:pt x="260" y="211"/>
                      <a:pt x="260" y="211"/>
                      <a:pt x="260" y="212"/>
                    </a:cubicBezTo>
                    <a:cubicBezTo>
                      <a:pt x="260" y="212"/>
                      <a:pt x="260" y="212"/>
                      <a:pt x="259" y="211"/>
                    </a:cubicBezTo>
                    <a:cubicBezTo>
                      <a:pt x="259" y="211"/>
                      <a:pt x="259" y="211"/>
                      <a:pt x="258" y="211"/>
                    </a:cubicBezTo>
                    <a:cubicBezTo>
                      <a:pt x="250" y="207"/>
                      <a:pt x="242" y="203"/>
                      <a:pt x="234" y="199"/>
                    </a:cubicBezTo>
                    <a:close/>
                    <a:moveTo>
                      <a:pt x="260" y="215"/>
                    </a:moveTo>
                    <a:cubicBezTo>
                      <a:pt x="257" y="212"/>
                      <a:pt x="252" y="211"/>
                      <a:pt x="249" y="209"/>
                    </a:cubicBezTo>
                    <a:cubicBezTo>
                      <a:pt x="245" y="206"/>
                      <a:pt x="241" y="204"/>
                      <a:pt x="237" y="202"/>
                    </a:cubicBezTo>
                    <a:cubicBezTo>
                      <a:pt x="237" y="203"/>
                      <a:pt x="238" y="203"/>
                      <a:pt x="239" y="203"/>
                    </a:cubicBezTo>
                    <a:cubicBezTo>
                      <a:pt x="241" y="204"/>
                      <a:pt x="244" y="205"/>
                      <a:pt x="247" y="206"/>
                    </a:cubicBezTo>
                    <a:cubicBezTo>
                      <a:pt x="251" y="208"/>
                      <a:pt x="256" y="211"/>
                      <a:pt x="260" y="213"/>
                    </a:cubicBezTo>
                    <a:cubicBezTo>
                      <a:pt x="260" y="213"/>
                      <a:pt x="260" y="214"/>
                      <a:pt x="260" y="215"/>
                    </a:cubicBezTo>
                    <a:close/>
                    <a:moveTo>
                      <a:pt x="233" y="201"/>
                    </a:moveTo>
                    <a:cubicBezTo>
                      <a:pt x="233" y="200"/>
                      <a:pt x="233" y="199"/>
                      <a:pt x="233" y="199"/>
                    </a:cubicBezTo>
                    <a:cubicBezTo>
                      <a:pt x="235" y="200"/>
                      <a:pt x="237" y="201"/>
                      <a:pt x="239" y="202"/>
                    </a:cubicBezTo>
                    <a:cubicBezTo>
                      <a:pt x="237" y="202"/>
                      <a:pt x="235" y="201"/>
                      <a:pt x="233" y="201"/>
                    </a:cubicBezTo>
                    <a:close/>
                    <a:moveTo>
                      <a:pt x="261" y="219"/>
                    </a:moveTo>
                    <a:cubicBezTo>
                      <a:pt x="257" y="216"/>
                      <a:pt x="253" y="214"/>
                      <a:pt x="249" y="212"/>
                    </a:cubicBezTo>
                    <a:cubicBezTo>
                      <a:pt x="253" y="214"/>
                      <a:pt x="256" y="215"/>
                      <a:pt x="260" y="216"/>
                    </a:cubicBezTo>
                    <a:cubicBezTo>
                      <a:pt x="260" y="217"/>
                      <a:pt x="261" y="218"/>
                      <a:pt x="261" y="219"/>
                    </a:cubicBezTo>
                    <a:close/>
                    <a:moveTo>
                      <a:pt x="237" y="207"/>
                    </a:moveTo>
                    <a:cubicBezTo>
                      <a:pt x="241" y="209"/>
                      <a:pt x="245" y="211"/>
                      <a:pt x="249" y="213"/>
                    </a:cubicBezTo>
                    <a:cubicBezTo>
                      <a:pt x="251" y="214"/>
                      <a:pt x="254" y="215"/>
                      <a:pt x="256" y="216"/>
                    </a:cubicBezTo>
                    <a:cubicBezTo>
                      <a:pt x="256" y="217"/>
                      <a:pt x="261" y="219"/>
                      <a:pt x="258" y="217"/>
                    </a:cubicBezTo>
                    <a:cubicBezTo>
                      <a:pt x="250" y="213"/>
                      <a:pt x="242" y="211"/>
                      <a:pt x="234" y="208"/>
                    </a:cubicBezTo>
                    <a:cubicBezTo>
                      <a:pt x="234" y="207"/>
                      <a:pt x="234" y="206"/>
                      <a:pt x="234" y="206"/>
                    </a:cubicBezTo>
                    <a:cubicBezTo>
                      <a:pt x="235" y="206"/>
                      <a:pt x="236" y="206"/>
                      <a:pt x="237" y="207"/>
                    </a:cubicBezTo>
                    <a:close/>
                    <a:moveTo>
                      <a:pt x="261" y="223"/>
                    </a:moveTo>
                    <a:cubicBezTo>
                      <a:pt x="257" y="220"/>
                      <a:pt x="252" y="217"/>
                      <a:pt x="248" y="215"/>
                    </a:cubicBezTo>
                    <a:cubicBezTo>
                      <a:pt x="245" y="214"/>
                      <a:pt x="243" y="212"/>
                      <a:pt x="241" y="211"/>
                    </a:cubicBezTo>
                    <a:cubicBezTo>
                      <a:pt x="244" y="212"/>
                      <a:pt x="246" y="213"/>
                      <a:pt x="249" y="214"/>
                    </a:cubicBezTo>
                    <a:cubicBezTo>
                      <a:pt x="253" y="216"/>
                      <a:pt x="257" y="218"/>
                      <a:pt x="261" y="220"/>
                    </a:cubicBezTo>
                    <a:cubicBezTo>
                      <a:pt x="261" y="221"/>
                      <a:pt x="261" y="222"/>
                      <a:pt x="261" y="223"/>
                    </a:cubicBezTo>
                    <a:close/>
                    <a:moveTo>
                      <a:pt x="233" y="202"/>
                    </a:moveTo>
                    <a:cubicBezTo>
                      <a:pt x="239" y="204"/>
                      <a:pt x="243" y="207"/>
                      <a:pt x="248" y="209"/>
                    </a:cubicBezTo>
                    <a:cubicBezTo>
                      <a:pt x="250" y="211"/>
                      <a:pt x="253" y="212"/>
                      <a:pt x="255" y="213"/>
                    </a:cubicBezTo>
                    <a:cubicBezTo>
                      <a:pt x="256" y="213"/>
                      <a:pt x="258" y="215"/>
                      <a:pt x="259" y="215"/>
                    </a:cubicBezTo>
                    <a:cubicBezTo>
                      <a:pt x="255" y="214"/>
                      <a:pt x="251" y="212"/>
                      <a:pt x="246" y="210"/>
                    </a:cubicBezTo>
                    <a:cubicBezTo>
                      <a:pt x="244" y="209"/>
                      <a:pt x="241" y="208"/>
                      <a:pt x="239" y="207"/>
                    </a:cubicBezTo>
                    <a:cubicBezTo>
                      <a:pt x="239" y="207"/>
                      <a:pt x="238" y="207"/>
                      <a:pt x="238" y="206"/>
                    </a:cubicBezTo>
                    <a:cubicBezTo>
                      <a:pt x="236" y="206"/>
                      <a:pt x="235" y="205"/>
                      <a:pt x="234" y="205"/>
                    </a:cubicBezTo>
                    <a:cubicBezTo>
                      <a:pt x="234" y="204"/>
                      <a:pt x="234" y="203"/>
                      <a:pt x="233" y="202"/>
                    </a:cubicBezTo>
                    <a:close/>
                    <a:moveTo>
                      <a:pt x="232" y="192"/>
                    </a:moveTo>
                    <a:cubicBezTo>
                      <a:pt x="234" y="193"/>
                      <a:pt x="235" y="193"/>
                      <a:pt x="236" y="193"/>
                    </a:cubicBezTo>
                    <a:cubicBezTo>
                      <a:pt x="240" y="195"/>
                      <a:pt x="243" y="198"/>
                      <a:pt x="247" y="200"/>
                    </a:cubicBezTo>
                    <a:cubicBezTo>
                      <a:pt x="249" y="201"/>
                      <a:pt x="250" y="202"/>
                      <a:pt x="252" y="202"/>
                    </a:cubicBezTo>
                    <a:cubicBezTo>
                      <a:pt x="251" y="202"/>
                      <a:pt x="249" y="201"/>
                      <a:pt x="248" y="201"/>
                    </a:cubicBezTo>
                    <a:cubicBezTo>
                      <a:pt x="246" y="200"/>
                      <a:pt x="243" y="199"/>
                      <a:pt x="240" y="198"/>
                    </a:cubicBezTo>
                    <a:cubicBezTo>
                      <a:pt x="238" y="197"/>
                      <a:pt x="235" y="195"/>
                      <a:pt x="233" y="194"/>
                    </a:cubicBezTo>
                    <a:cubicBezTo>
                      <a:pt x="233" y="194"/>
                      <a:pt x="232" y="194"/>
                      <a:pt x="232" y="193"/>
                    </a:cubicBezTo>
                    <a:cubicBezTo>
                      <a:pt x="232" y="193"/>
                      <a:pt x="232" y="193"/>
                      <a:pt x="232" y="192"/>
                    </a:cubicBezTo>
                    <a:close/>
                    <a:moveTo>
                      <a:pt x="232" y="187"/>
                    </a:moveTo>
                    <a:cubicBezTo>
                      <a:pt x="233" y="188"/>
                      <a:pt x="234" y="188"/>
                      <a:pt x="234" y="188"/>
                    </a:cubicBezTo>
                    <a:cubicBezTo>
                      <a:pt x="235" y="188"/>
                      <a:pt x="235" y="188"/>
                      <a:pt x="235" y="188"/>
                    </a:cubicBezTo>
                    <a:cubicBezTo>
                      <a:pt x="239" y="190"/>
                      <a:pt x="244" y="193"/>
                      <a:pt x="249" y="196"/>
                    </a:cubicBezTo>
                    <a:cubicBezTo>
                      <a:pt x="251" y="197"/>
                      <a:pt x="254" y="198"/>
                      <a:pt x="256" y="200"/>
                    </a:cubicBezTo>
                    <a:cubicBezTo>
                      <a:pt x="257" y="200"/>
                      <a:pt x="262" y="203"/>
                      <a:pt x="256" y="200"/>
                    </a:cubicBezTo>
                    <a:cubicBezTo>
                      <a:pt x="252" y="198"/>
                      <a:pt x="248" y="197"/>
                      <a:pt x="244" y="195"/>
                    </a:cubicBezTo>
                    <a:cubicBezTo>
                      <a:pt x="241" y="194"/>
                      <a:pt x="239" y="194"/>
                      <a:pt x="237" y="193"/>
                    </a:cubicBezTo>
                    <a:cubicBezTo>
                      <a:pt x="237" y="193"/>
                      <a:pt x="236" y="193"/>
                      <a:pt x="236" y="193"/>
                    </a:cubicBezTo>
                    <a:cubicBezTo>
                      <a:pt x="235" y="192"/>
                      <a:pt x="234" y="192"/>
                      <a:pt x="232" y="192"/>
                    </a:cubicBezTo>
                    <a:cubicBezTo>
                      <a:pt x="232" y="190"/>
                      <a:pt x="232" y="189"/>
                      <a:pt x="232" y="187"/>
                    </a:cubicBezTo>
                    <a:close/>
                    <a:moveTo>
                      <a:pt x="232" y="186"/>
                    </a:moveTo>
                    <a:cubicBezTo>
                      <a:pt x="232" y="185"/>
                      <a:pt x="232" y="184"/>
                      <a:pt x="232" y="183"/>
                    </a:cubicBezTo>
                    <a:cubicBezTo>
                      <a:pt x="241" y="188"/>
                      <a:pt x="250" y="192"/>
                      <a:pt x="260" y="197"/>
                    </a:cubicBezTo>
                    <a:cubicBezTo>
                      <a:pt x="255" y="195"/>
                      <a:pt x="251" y="193"/>
                      <a:pt x="246" y="192"/>
                    </a:cubicBezTo>
                    <a:cubicBezTo>
                      <a:pt x="244" y="191"/>
                      <a:pt x="241" y="190"/>
                      <a:pt x="238" y="189"/>
                    </a:cubicBezTo>
                    <a:cubicBezTo>
                      <a:pt x="237" y="188"/>
                      <a:pt x="236" y="188"/>
                      <a:pt x="235" y="188"/>
                    </a:cubicBezTo>
                    <a:cubicBezTo>
                      <a:pt x="234" y="187"/>
                      <a:pt x="233" y="187"/>
                      <a:pt x="233" y="187"/>
                    </a:cubicBezTo>
                    <a:cubicBezTo>
                      <a:pt x="233" y="187"/>
                      <a:pt x="233" y="187"/>
                      <a:pt x="232" y="186"/>
                    </a:cubicBezTo>
                    <a:close/>
                    <a:moveTo>
                      <a:pt x="232" y="179"/>
                    </a:moveTo>
                    <a:cubicBezTo>
                      <a:pt x="235" y="182"/>
                      <a:pt x="239" y="184"/>
                      <a:pt x="243" y="185"/>
                    </a:cubicBezTo>
                    <a:cubicBezTo>
                      <a:pt x="246" y="186"/>
                      <a:pt x="249" y="187"/>
                      <a:pt x="251" y="189"/>
                    </a:cubicBezTo>
                    <a:cubicBezTo>
                      <a:pt x="250" y="188"/>
                      <a:pt x="248" y="187"/>
                      <a:pt x="247" y="187"/>
                    </a:cubicBezTo>
                    <a:cubicBezTo>
                      <a:pt x="242" y="185"/>
                      <a:pt x="237" y="183"/>
                      <a:pt x="232" y="182"/>
                    </a:cubicBezTo>
                    <a:cubicBezTo>
                      <a:pt x="232" y="182"/>
                      <a:pt x="232" y="182"/>
                      <a:pt x="232" y="182"/>
                    </a:cubicBezTo>
                    <a:cubicBezTo>
                      <a:pt x="232" y="181"/>
                      <a:pt x="232" y="180"/>
                      <a:pt x="232" y="179"/>
                    </a:cubicBezTo>
                    <a:close/>
                    <a:moveTo>
                      <a:pt x="233" y="180"/>
                    </a:moveTo>
                    <a:cubicBezTo>
                      <a:pt x="236" y="182"/>
                      <a:pt x="241" y="183"/>
                      <a:pt x="245" y="184"/>
                    </a:cubicBezTo>
                    <a:cubicBezTo>
                      <a:pt x="250" y="186"/>
                      <a:pt x="255" y="188"/>
                      <a:pt x="260" y="191"/>
                    </a:cubicBezTo>
                    <a:cubicBezTo>
                      <a:pt x="260" y="191"/>
                      <a:pt x="260" y="192"/>
                      <a:pt x="260" y="192"/>
                    </a:cubicBezTo>
                    <a:cubicBezTo>
                      <a:pt x="260" y="192"/>
                      <a:pt x="260" y="193"/>
                      <a:pt x="260" y="193"/>
                    </a:cubicBezTo>
                    <a:cubicBezTo>
                      <a:pt x="260" y="193"/>
                      <a:pt x="260" y="192"/>
                      <a:pt x="259" y="192"/>
                    </a:cubicBezTo>
                    <a:cubicBezTo>
                      <a:pt x="259" y="192"/>
                      <a:pt x="259" y="192"/>
                      <a:pt x="258" y="192"/>
                    </a:cubicBezTo>
                    <a:cubicBezTo>
                      <a:pt x="255" y="190"/>
                      <a:pt x="251" y="187"/>
                      <a:pt x="247" y="186"/>
                    </a:cubicBezTo>
                    <a:cubicBezTo>
                      <a:pt x="242" y="184"/>
                      <a:pt x="237" y="182"/>
                      <a:pt x="233" y="180"/>
                    </a:cubicBezTo>
                    <a:close/>
                    <a:moveTo>
                      <a:pt x="260" y="197"/>
                    </a:moveTo>
                    <a:cubicBezTo>
                      <a:pt x="253" y="192"/>
                      <a:pt x="243" y="188"/>
                      <a:pt x="235" y="184"/>
                    </a:cubicBezTo>
                    <a:cubicBezTo>
                      <a:pt x="235" y="183"/>
                      <a:pt x="234" y="183"/>
                      <a:pt x="234" y="183"/>
                    </a:cubicBezTo>
                    <a:cubicBezTo>
                      <a:pt x="234" y="183"/>
                      <a:pt x="234" y="183"/>
                      <a:pt x="235" y="183"/>
                    </a:cubicBezTo>
                    <a:cubicBezTo>
                      <a:pt x="236" y="184"/>
                      <a:pt x="237" y="184"/>
                      <a:pt x="238" y="184"/>
                    </a:cubicBezTo>
                    <a:cubicBezTo>
                      <a:pt x="241" y="185"/>
                      <a:pt x="243" y="186"/>
                      <a:pt x="245" y="187"/>
                    </a:cubicBezTo>
                    <a:cubicBezTo>
                      <a:pt x="250" y="189"/>
                      <a:pt x="255" y="191"/>
                      <a:pt x="260" y="194"/>
                    </a:cubicBezTo>
                    <a:cubicBezTo>
                      <a:pt x="260" y="195"/>
                      <a:pt x="260" y="196"/>
                      <a:pt x="260" y="197"/>
                    </a:cubicBezTo>
                    <a:close/>
                    <a:moveTo>
                      <a:pt x="260" y="202"/>
                    </a:moveTo>
                    <a:cubicBezTo>
                      <a:pt x="256" y="198"/>
                      <a:pt x="251" y="196"/>
                      <a:pt x="246" y="193"/>
                    </a:cubicBezTo>
                    <a:cubicBezTo>
                      <a:pt x="244" y="192"/>
                      <a:pt x="243" y="191"/>
                      <a:pt x="241" y="191"/>
                    </a:cubicBezTo>
                    <a:cubicBezTo>
                      <a:pt x="248" y="193"/>
                      <a:pt x="254" y="195"/>
                      <a:pt x="260" y="198"/>
                    </a:cubicBezTo>
                    <a:cubicBezTo>
                      <a:pt x="260" y="199"/>
                      <a:pt x="260" y="201"/>
                      <a:pt x="260" y="202"/>
                    </a:cubicBezTo>
                    <a:close/>
                    <a:moveTo>
                      <a:pt x="231" y="174"/>
                    </a:moveTo>
                    <a:cubicBezTo>
                      <a:pt x="239" y="181"/>
                      <a:pt x="249" y="183"/>
                      <a:pt x="257" y="188"/>
                    </a:cubicBezTo>
                    <a:cubicBezTo>
                      <a:pt x="257" y="188"/>
                      <a:pt x="262" y="191"/>
                      <a:pt x="258" y="189"/>
                    </a:cubicBezTo>
                    <a:cubicBezTo>
                      <a:pt x="257" y="188"/>
                      <a:pt x="256" y="188"/>
                      <a:pt x="255" y="187"/>
                    </a:cubicBezTo>
                    <a:cubicBezTo>
                      <a:pt x="253" y="186"/>
                      <a:pt x="250" y="185"/>
                      <a:pt x="248" y="184"/>
                    </a:cubicBezTo>
                    <a:cubicBezTo>
                      <a:pt x="243" y="182"/>
                      <a:pt x="237" y="181"/>
                      <a:pt x="232" y="179"/>
                    </a:cubicBezTo>
                    <a:cubicBezTo>
                      <a:pt x="232" y="179"/>
                      <a:pt x="232" y="179"/>
                      <a:pt x="232" y="179"/>
                    </a:cubicBezTo>
                    <a:cubicBezTo>
                      <a:pt x="231" y="177"/>
                      <a:pt x="231" y="176"/>
                      <a:pt x="231" y="174"/>
                    </a:cubicBezTo>
                    <a:close/>
                    <a:moveTo>
                      <a:pt x="260" y="206"/>
                    </a:moveTo>
                    <a:cubicBezTo>
                      <a:pt x="260" y="206"/>
                      <a:pt x="260" y="206"/>
                      <a:pt x="260" y="206"/>
                    </a:cubicBezTo>
                    <a:cubicBezTo>
                      <a:pt x="260" y="205"/>
                      <a:pt x="259" y="205"/>
                      <a:pt x="259" y="205"/>
                    </a:cubicBezTo>
                    <a:cubicBezTo>
                      <a:pt x="254" y="203"/>
                      <a:pt x="250" y="201"/>
                      <a:pt x="245" y="198"/>
                    </a:cubicBezTo>
                    <a:cubicBezTo>
                      <a:pt x="244" y="197"/>
                      <a:pt x="242" y="196"/>
                      <a:pt x="240" y="195"/>
                    </a:cubicBezTo>
                    <a:cubicBezTo>
                      <a:pt x="242" y="196"/>
                      <a:pt x="244" y="196"/>
                      <a:pt x="246" y="197"/>
                    </a:cubicBezTo>
                    <a:cubicBezTo>
                      <a:pt x="251" y="199"/>
                      <a:pt x="255" y="201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4"/>
                      <a:pt x="260" y="205"/>
                      <a:pt x="260" y="206"/>
                    </a:cubicBezTo>
                    <a:close/>
                    <a:moveTo>
                      <a:pt x="261" y="226"/>
                    </a:moveTo>
                    <a:cubicBezTo>
                      <a:pt x="258" y="223"/>
                      <a:pt x="254" y="222"/>
                      <a:pt x="251" y="220"/>
                    </a:cubicBezTo>
                    <a:cubicBezTo>
                      <a:pt x="248" y="219"/>
                      <a:pt x="246" y="217"/>
                      <a:pt x="243" y="215"/>
                    </a:cubicBezTo>
                    <a:cubicBezTo>
                      <a:pt x="245" y="216"/>
                      <a:pt x="248" y="217"/>
                      <a:pt x="250" y="218"/>
                    </a:cubicBezTo>
                    <a:cubicBezTo>
                      <a:pt x="253" y="220"/>
                      <a:pt x="257" y="223"/>
                      <a:pt x="261" y="223"/>
                    </a:cubicBezTo>
                    <a:cubicBezTo>
                      <a:pt x="261" y="223"/>
                      <a:pt x="261" y="223"/>
                      <a:pt x="261" y="223"/>
                    </a:cubicBezTo>
                    <a:cubicBezTo>
                      <a:pt x="261" y="224"/>
                      <a:pt x="261" y="225"/>
                      <a:pt x="261" y="226"/>
                    </a:cubicBezTo>
                    <a:close/>
                    <a:moveTo>
                      <a:pt x="262" y="231"/>
                    </a:moveTo>
                    <a:cubicBezTo>
                      <a:pt x="258" y="228"/>
                      <a:pt x="254" y="226"/>
                      <a:pt x="249" y="223"/>
                    </a:cubicBezTo>
                    <a:cubicBezTo>
                      <a:pt x="247" y="222"/>
                      <a:pt x="244" y="221"/>
                      <a:pt x="242" y="220"/>
                    </a:cubicBezTo>
                    <a:cubicBezTo>
                      <a:pt x="240" y="219"/>
                      <a:pt x="238" y="217"/>
                      <a:pt x="237" y="216"/>
                    </a:cubicBezTo>
                    <a:cubicBezTo>
                      <a:pt x="245" y="219"/>
                      <a:pt x="253" y="225"/>
                      <a:pt x="261" y="227"/>
                    </a:cubicBezTo>
                    <a:cubicBezTo>
                      <a:pt x="261" y="229"/>
                      <a:pt x="262" y="230"/>
                      <a:pt x="262" y="231"/>
                    </a:cubicBezTo>
                    <a:close/>
                    <a:moveTo>
                      <a:pt x="263" y="237"/>
                    </a:moveTo>
                    <a:cubicBezTo>
                      <a:pt x="256" y="231"/>
                      <a:pt x="247" y="229"/>
                      <a:pt x="241" y="224"/>
                    </a:cubicBezTo>
                    <a:cubicBezTo>
                      <a:pt x="242" y="225"/>
                      <a:pt x="236" y="221"/>
                      <a:pt x="238" y="221"/>
                    </a:cubicBezTo>
                    <a:cubicBezTo>
                      <a:pt x="239" y="222"/>
                      <a:pt x="241" y="222"/>
                      <a:pt x="242" y="223"/>
                    </a:cubicBezTo>
                    <a:cubicBezTo>
                      <a:pt x="245" y="224"/>
                      <a:pt x="248" y="225"/>
                      <a:pt x="250" y="227"/>
                    </a:cubicBezTo>
                    <a:cubicBezTo>
                      <a:pt x="254" y="229"/>
                      <a:pt x="258" y="231"/>
                      <a:pt x="262" y="233"/>
                    </a:cubicBezTo>
                    <a:cubicBezTo>
                      <a:pt x="262" y="234"/>
                      <a:pt x="262" y="235"/>
                      <a:pt x="263" y="236"/>
                    </a:cubicBezTo>
                    <a:cubicBezTo>
                      <a:pt x="263" y="236"/>
                      <a:pt x="263" y="236"/>
                      <a:pt x="263" y="237"/>
                    </a:cubicBezTo>
                    <a:close/>
                    <a:moveTo>
                      <a:pt x="264" y="243"/>
                    </a:moveTo>
                    <a:cubicBezTo>
                      <a:pt x="257" y="237"/>
                      <a:pt x="248" y="234"/>
                      <a:pt x="241" y="228"/>
                    </a:cubicBezTo>
                    <a:cubicBezTo>
                      <a:pt x="235" y="223"/>
                      <a:pt x="242" y="228"/>
                      <a:pt x="244" y="229"/>
                    </a:cubicBezTo>
                    <a:cubicBezTo>
                      <a:pt x="246" y="230"/>
                      <a:pt x="249" y="232"/>
                      <a:pt x="251" y="233"/>
                    </a:cubicBezTo>
                    <a:cubicBezTo>
                      <a:pt x="255" y="235"/>
                      <a:pt x="259" y="237"/>
                      <a:pt x="263" y="239"/>
                    </a:cubicBezTo>
                    <a:cubicBezTo>
                      <a:pt x="264" y="240"/>
                      <a:pt x="264" y="242"/>
                      <a:pt x="264" y="243"/>
                    </a:cubicBezTo>
                    <a:close/>
                    <a:moveTo>
                      <a:pt x="265" y="249"/>
                    </a:moveTo>
                    <a:cubicBezTo>
                      <a:pt x="262" y="246"/>
                      <a:pt x="258" y="244"/>
                      <a:pt x="254" y="241"/>
                    </a:cubicBezTo>
                    <a:cubicBezTo>
                      <a:pt x="251" y="239"/>
                      <a:pt x="249" y="237"/>
                      <a:pt x="246" y="235"/>
                    </a:cubicBezTo>
                    <a:cubicBezTo>
                      <a:pt x="244" y="234"/>
                      <a:pt x="240" y="233"/>
                      <a:pt x="238" y="230"/>
                    </a:cubicBezTo>
                    <a:cubicBezTo>
                      <a:pt x="236" y="228"/>
                      <a:pt x="240" y="231"/>
                      <a:pt x="240" y="231"/>
                    </a:cubicBezTo>
                    <a:cubicBezTo>
                      <a:pt x="241" y="232"/>
                      <a:pt x="243" y="233"/>
                      <a:pt x="244" y="234"/>
                    </a:cubicBezTo>
                    <a:cubicBezTo>
                      <a:pt x="246" y="235"/>
                      <a:pt x="249" y="237"/>
                      <a:pt x="251" y="238"/>
                    </a:cubicBezTo>
                    <a:cubicBezTo>
                      <a:pt x="255" y="241"/>
                      <a:pt x="260" y="244"/>
                      <a:pt x="265" y="245"/>
                    </a:cubicBezTo>
                    <a:cubicBezTo>
                      <a:pt x="265" y="246"/>
                      <a:pt x="265" y="247"/>
                      <a:pt x="265" y="249"/>
                    </a:cubicBezTo>
                    <a:close/>
                    <a:moveTo>
                      <a:pt x="261" y="247"/>
                    </a:moveTo>
                    <a:cubicBezTo>
                      <a:pt x="258" y="245"/>
                      <a:pt x="255" y="244"/>
                      <a:pt x="252" y="242"/>
                    </a:cubicBezTo>
                    <a:cubicBezTo>
                      <a:pt x="247" y="238"/>
                      <a:pt x="242" y="235"/>
                      <a:pt x="237" y="232"/>
                    </a:cubicBezTo>
                    <a:cubicBezTo>
                      <a:pt x="237" y="231"/>
                      <a:pt x="237" y="231"/>
                      <a:pt x="237" y="230"/>
                    </a:cubicBezTo>
                    <a:cubicBezTo>
                      <a:pt x="240" y="233"/>
                      <a:pt x="244" y="235"/>
                      <a:pt x="247" y="237"/>
                    </a:cubicBezTo>
                    <a:cubicBezTo>
                      <a:pt x="252" y="241"/>
                      <a:pt x="258" y="244"/>
                      <a:pt x="263" y="248"/>
                    </a:cubicBezTo>
                    <a:cubicBezTo>
                      <a:pt x="267" y="252"/>
                      <a:pt x="263" y="248"/>
                      <a:pt x="261" y="247"/>
                    </a:cubicBezTo>
                    <a:close/>
                    <a:moveTo>
                      <a:pt x="237" y="233"/>
                    </a:moveTo>
                    <a:cubicBezTo>
                      <a:pt x="243" y="238"/>
                      <a:pt x="249" y="244"/>
                      <a:pt x="255" y="249"/>
                    </a:cubicBezTo>
                    <a:cubicBezTo>
                      <a:pt x="249" y="244"/>
                      <a:pt x="243" y="239"/>
                      <a:pt x="237" y="236"/>
                    </a:cubicBezTo>
                    <a:cubicBezTo>
                      <a:pt x="237" y="235"/>
                      <a:pt x="237" y="235"/>
                      <a:pt x="237" y="234"/>
                    </a:cubicBezTo>
                    <a:cubicBezTo>
                      <a:pt x="237" y="234"/>
                      <a:pt x="237" y="233"/>
                      <a:pt x="237" y="233"/>
                    </a:cubicBezTo>
                    <a:close/>
                    <a:moveTo>
                      <a:pt x="239" y="238"/>
                    </a:moveTo>
                    <a:cubicBezTo>
                      <a:pt x="242" y="240"/>
                      <a:pt x="246" y="244"/>
                      <a:pt x="250" y="247"/>
                    </a:cubicBezTo>
                    <a:cubicBezTo>
                      <a:pt x="249" y="246"/>
                      <a:pt x="249" y="246"/>
                      <a:pt x="248" y="245"/>
                    </a:cubicBezTo>
                    <a:cubicBezTo>
                      <a:pt x="246" y="244"/>
                      <a:pt x="244" y="243"/>
                      <a:pt x="242" y="241"/>
                    </a:cubicBezTo>
                    <a:cubicBezTo>
                      <a:pt x="241" y="240"/>
                      <a:pt x="239" y="239"/>
                      <a:pt x="238" y="238"/>
                    </a:cubicBezTo>
                    <a:cubicBezTo>
                      <a:pt x="237" y="236"/>
                      <a:pt x="237" y="236"/>
                      <a:pt x="239" y="238"/>
                    </a:cubicBezTo>
                    <a:close/>
                    <a:moveTo>
                      <a:pt x="261" y="256"/>
                    </a:moveTo>
                    <a:cubicBezTo>
                      <a:pt x="260" y="256"/>
                      <a:pt x="260" y="256"/>
                      <a:pt x="259" y="255"/>
                    </a:cubicBezTo>
                    <a:cubicBezTo>
                      <a:pt x="258" y="255"/>
                      <a:pt x="257" y="254"/>
                      <a:pt x="256" y="253"/>
                    </a:cubicBezTo>
                    <a:cubicBezTo>
                      <a:pt x="254" y="252"/>
                      <a:pt x="252" y="251"/>
                      <a:pt x="250" y="249"/>
                    </a:cubicBezTo>
                    <a:cubicBezTo>
                      <a:pt x="245" y="246"/>
                      <a:pt x="240" y="243"/>
                      <a:pt x="236" y="239"/>
                    </a:cubicBezTo>
                    <a:cubicBezTo>
                      <a:pt x="236" y="238"/>
                      <a:pt x="236" y="238"/>
                      <a:pt x="236" y="237"/>
                    </a:cubicBezTo>
                    <a:cubicBezTo>
                      <a:pt x="239" y="240"/>
                      <a:pt x="242" y="242"/>
                      <a:pt x="245" y="244"/>
                    </a:cubicBezTo>
                    <a:cubicBezTo>
                      <a:pt x="251" y="248"/>
                      <a:pt x="256" y="252"/>
                      <a:pt x="261" y="256"/>
                    </a:cubicBezTo>
                    <a:close/>
                    <a:moveTo>
                      <a:pt x="258" y="258"/>
                    </a:moveTo>
                    <a:cubicBezTo>
                      <a:pt x="261" y="261"/>
                      <a:pt x="257" y="258"/>
                      <a:pt x="255" y="257"/>
                    </a:cubicBezTo>
                    <a:cubicBezTo>
                      <a:pt x="253" y="255"/>
                      <a:pt x="250" y="254"/>
                      <a:pt x="248" y="252"/>
                    </a:cubicBezTo>
                    <a:cubicBezTo>
                      <a:pt x="244" y="249"/>
                      <a:pt x="240" y="246"/>
                      <a:pt x="236" y="244"/>
                    </a:cubicBezTo>
                    <a:cubicBezTo>
                      <a:pt x="236" y="244"/>
                      <a:pt x="236" y="244"/>
                      <a:pt x="236" y="244"/>
                    </a:cubicBezTo>
                    <a:cubicBezTo>
                      <a:pt x="236" y="243"/>
                      <a:pt x="236" y="241"/>
                      <a:pt x="236" y="240"/>
                    </a:cubicBezTo>
                    <a:cubicBezTo>
                      <a:pt x="242" y="247"/>
                      <a:pt x="251" y="251"/>
                      <a:pt x="258" y="258"/>
                    </a:cubicBezTo>
                    <a:close/>
                    <a:moveTo>
                      <a:pt x="246" y="254"/>
                    </a:moveTo>
                    <a:cubicBezTo>
                      <a:pt x="250" y="256"/>
                      <a:pt x="252" y="260"/>
                      <a:pt x="256" y="263"/>
                    </a:cubicBezTo>
                    <a:cubicBezTo>
                      <a:pt x="253" y="261"/>
                      <a:pt x="249" y="258"/>
                      <a:pt x="246" y="256"/>
                    </a:cubicBezTo>
                    <a:cubicBezTo>
                      <a:pt x="242" y="254"/>
                      <a:pt x="239" y="251"/>
                      <a:pt x="235" y="248"/>
                    </a:cubicBezTo>
                    <a:cubicBezTo>
                      <a:pt x="235" y="247"/>
                      <a:pt x="235" y="246"/>
                      <a:pt x="235" y="245"/>
                    </a:cubicBezTo>
                    <a:cubicBezTo>
                      <a:pt x="239" y="248"/>
                      <a:pt x="243" y="251"/>
                      <a:pt x="246" y="254"/>
                    </a:cubicBezTo>
                    <a:close/>
                    <a:moveTo>
                      <a:pt x="235" y="250"/>
                    </a:moveTo>
                    <a:cubicBezTo>
                      <a:pt x="238" y="253"/>
                      <a:pt x="241" y="255"/>
                      <a:pt x="244" y="258"/>
                    </a:cubicBezTo>
                    <a:cubicBezTo>
                      <a:pt x="246" y="259"/>
                      <a:pt x="248" y="261"/>
                      <a:pt x="249" y="262"/>
                    </a:cubicBezTo>
                    <a:cubicBezTo>
                      <a:pt x="250" y="263"/>
                      <a:pt x="252" y="265"/>
                      <a:pt x="252" y="265"/>
                    </a:cubicBezTo>
                    <a:cubicBezTo>
                      <a:pt x="246" y="263"/>
                      <a:pt x="242" y="257"/>
                      <a:pt x="236" y="253"/>
                    </a:cubicBezTo>
                    <a:cubicBezTo>
                      <a:pt x="236" y="253"/>
                      <a:pt x="236" y="254"/>
                      <a:pt x="236" y="254"/>
                    </a:cubicBezTo>
                    <a:cubicBezTo>
                      <a:pt x="236" y="252"/>
                      <a:pt x="235" y="251"/>
                      <a:pt x="235" y="250"/>
                    </a:cubicBezTo>
                    <a:close/>
                    <a:moveTo>
                      <a:pt x="236" y="254"/>
                    </a:moveTo>
                    <a:cubicBezTo>
                      <a:pt x="237" y="257"/>
                      <a:pt x="240" y="260"/>
                      <a:pt x="242" y="262"/>
                    </a:cubicBezTo>
                    <a:cubicBezTo>
                      <a:pt x="243" y="263"/>
                      <a:pt x="247" y="267"/>
                      <a:pt x="242" y="263"/>
                    </a:cubicBezTo>
                    <a:cubicBezTo>
                      <a:pt x="241" y="261"/>
                      <a:pt x="240" y="260"/>
                      <a:pt x="238" y="259"/>
                    </a:cubicBezTo>
                    <a:cubicBezTo>
                      <a:pt x="238" y="259"/>
                      <a:pt x="238" y="259"/>
                      <a:pt x="238" y="260"/>
                    </a:cubicBezTo>
                    <a:cubicBezTo>
                      <a:pt x="237" y="258"/>
                      <a:pt x="236" y="256"/>
                      <a:pt x="236" y="254"/>
                    </a:cubicBezTo>
                    <a:cubicBezTo>
                      <a:pt x="236" y="254"/>
                      <a:pt x="236" y="254"/>
                      <a:pt x="236" y="254"/>
                    </a:cubicBezTo>
                    <a:close/>
                    <a:moveTo>
                      <a:pt x="221" y="189"/>
                    </a:moveTo>
                    <a:cubicBezTo>
                      <a:pt x="216" y="199"/>
                      <a:pt x="206" y="206"/>
                      <a:pt x="195" y="203"/>
                    </a:cubicBezTo>
                    <a:cubicBezTo>
                      <a:pt x="195" y="203"/>
                      <a:pt x="194" y="203"/>
                      <a:pt x="194" y="203"/>
                    </a:cubicBezTo>
                    <a:cubicBezTo>
                      <a:pt x="194" y="201"/>
                      <a:pt x="194" y="198"/>
                      <a:pt x="193" y="195"/>
                    </a:cubicBezTo>
                    <a:cubicBezTo>
                      <a:pt x="193" y="188"/>
                      <a:pt x="191" y="181"/>
                      <a:pt x="191" y="174"/>
                    </a:cubicBezTo>
                    <a:cubicBezTo>
                      <a:pt x="192" y="160"/>
                      <a:pt x="196" y="146"/>
                      <a:pt x="197" y="132"/>
                    </a:cubicBezTo>
                    <a:cubicBezTo>
                      <a:pt x="199" y="108"/>
                      <a:pt x="187" y="85"/>
                      <a:pt x="166" y="71"/>
                    </a:cubicBezTo>
                    <a:cubicBezTo>
                      <a:pt x="156" y="65"/>
                      <a:pt x="145" y="61"/>
                      <a:pt x="133" y="59"/>
                    </a:cubicBezTo>
                    <a:cubicBezTo>
                      <a:pt x="125" y="58"/>
                      <a:pt x="117" y="58"/>
                      <a:pt x="109" y="57"/>
                    </a:cubicBezTo>
                    <a:cubicBezTo>
                      <a:pt x="103" y="56"/>
                      <a:pt x="97" y="55"/>
                      <a:pt x="91" y="54"/>
                    </a:cubicBezTo>
                    <a:cubicBezTo>
                      <a:pt x="103" y="48"/>
                      <a:pt x="116" y="44"/>
                      <a:pt x="130" y="43"/>
                    </a:cubicBezTo>
                    <a:cubicBezTo>
                      <a:pt x="130" y="43"/>
                      <a:pt x="130" y="43"/>
                      <a:pt x="131" y="43"/>
                    </a:cubicBezTo>
                    <a:cubicBezTo>
                      <a:pt x="140" y="42"/>
                      <a:pt x="149" y="43"/>
                      <a:pt x="157" y="45"/>
                    </a:cubicBezTo>
                    <a:cubicBezTo>
                      <a:pt x="184" y="52"/>
                      <a:pt x="207" y="71"/>
                      <a:pt x="217" y="96"/>
                    </a:cubicBezTo>
                    <a:cubicBezTo>
                      <a:pt x="228" y="123"/>
                      <a:pt x="222" y="150"/>
                      <a:pt x="221" y="178"/>
                    </a:cubicBezTo>
                    <a:cubicBezTo>
                      <a:pt x="221" y="182"/>
                      <a:pt x="221" y="186"/>
                      <a:pt x="221" y="189"/>
                    </a:cubicBezTo>
                    <a:close/>
                    <a:moveTo>
                      <a:pt x="119" y="41"/>
                    </a:moveTo>
                    <a:cubicBezTo>
                      <a:pt x="119" y="41"/>
                      <a:pt x="121" y="41"/>
                      <a:pt x="122" y="41"/>
                    </a:cubicBezTo>
                    <a:cubicBezTo>
                      <a:pt x="121" y="41"/>
                      <a:pt x="120" y="41"/>
                      <a:pt x="119" y="41"/>
                    </a:cubicBezTo>
                    <a:close/>
                    <a:moveTo>
                      <a:pt x="123" y="30"/>
                    </a:moveTo>
                    <a:cubicBezTo>
                      <a:pt x="124" y="33"/>
                      <a:pt x="127" y="33"/>
                      <a:pt x="129" y="35"/>
                    </a:cubicBezTo>
                    <a:cubicBezTo>
                      <a:pt x="126" y="34"/>
                      <a:pt x="124" y="33"/>
                      <a:pt x="121" y="34"/>
                    </a:cubicBezTo>
                    <a:cubicBezTo>
                      <a:pt x="121" y="34"/>
                      <a:pt x="121" y="34"/>
                      <a:pt x="121" y="34"/>
                    </a:cubicBezTo>
                    <a:cubicBezTo>
                      <a:pt x="123" y="36"/>
                      <a:pt x="126" y="37"/>
                      <a:pt x="129" y="38"/>
                    </a:cubicBezTo>
                    <a:cubicBezTo>
                      <a:pt x="126" y="37"/>
                      <a:pt x="123" y="35"/>
                      <a:pt x="120" y="36"/>
                    </a:cubicBezTo>
                    <a:cubicBezTo>
                      <a:pt x="119" y="37"/>
                      <a:pt x="119" y="37"/>
                      <a:pt x="119" y="37"/>
                    </a:cubicBezTo>
                    <a:cubicBezTo>
                      <a:pt x="120" y="39"/>
                      <a:pt x="122" y="39"/>
                      <a:pt x="124" y="40"/>
                    </a:cubicBezTo>
                    <a:cubicBezTo>
                      <a:pt x="124" y="40"/>
                      <a:pt x="125" y="40"/>
                      <a:pt x="125" y="40"/>
                    </a:cubicBezTo>
                    <a:cubicBezTo>
                      <a:pt x="125" y="40"/>
                      <a:pt x="124" y="40"/>
                      <a:pt x="124" y="40"/>
                    </a:cubicBezTo>
                    <a:cubicBezTo>
                      <a:pt x="123" y="40"/>
                      <a:pt x="123" y="40"/>
                      <a:pt x="122" y="40"/>
                    </a:cubicBezTo>
                    <a:cubicBezTo>
                      <a:pt x="121" y="40"/>
                      <a:pt x="119" y="39"/>
                      <a:pt x="119" y="41"/>
                    </a:cubicBezTo>
                    <a:cubicBezTo>
                      <a:pt x="119" y="41"/>
                      <a:pt x="119" y="41"/>
                      <a:pt x="119" y="41"/>
                    </a:cubicBezTo>
                    <a:cubicBezTo>
                      <a:pt x="119" y="41"/>
                      <a:pt x="118" y="41"/>
                      <a:pt x="118" y="41"/>
                    </a:cubicBezTo>
                    <a:cubicBezTo>
                      <a:pt x="119" y="39"/>
                      <a:pt x="119" y="36"/>
                      <a:pt x="120" y="33"/>
                    </a:cubicBezTo>
                    <a:cubicBezTo>
                      <a:pt x="121" y="32"/>
                      <a:pt x="122" y="31"/>
                      <a:pt x="123" y="30"/>
                    </a:cubicBezTo>
                    <a:close/>
                    <a:moveTo>
                      <a:pt x="130" y="28"/>
                    </a:moveTo>
                    <a:cubicBezTo>
                      <a:pt x="131" y="28"/>
                      <a:pt x="132" y="28"/>
                      <a:pt x="134" y="28"/>
                    </a:cubicBezTo>
                    <a:cubicBezTo>
                      <a:pt x="133" y="28"/>
                      <a:pt x="133" y="28"/>
                      <a:pt x="133" y="28"/>
                    </a:cubicBezTo>
                    <a:cubicBezTo>
                      <a:pt x="132" y="29"/>
                      <a:pt x="131" y="28"/>
                      <a:pt x="130" y="28"/>
                    </a:cubicBezTo>
                    <a:cubicBezTo>
                      <a:pt x="130" y="28"/>
                      <a:pt x="130" y="28"/>
                      <a:pt x="130" y="28"/>
                    </a:cubicBezTo>
                    <a:close/>
                    <a:moveTo>
                      <a:pt x="151" y="9"/>
                    </a:moveTo>
                    <a:cubicBezTo>
                      <a:pt x="151" y="9"/>
                      <a:pt x="151" y="9"/>
                      <a:pt x="151" y="9"/>
                    </a:cubicBezTo>
                    <a:cubicBezTo>
                      <a:pt x="155" y="13"/>
                      <a:pt x="162" y="14"/>
                      <a:pt x="167" y="17"/>
                    </a:cubicBezTo>
                    <a:cubicBezTo>
                      <a:pt x="167" y="17"/>
                      <a:pt x="167" y="18"/>
                      <a:pt x="167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2" y="16"/>
                      <a:pt x="160" y="15"/>
                      <a:pt x="158" y="14"/>
                    </a:cubicBezTo>
                    <a:cubicBezTo>
                      <a:pt x="155" y="13"/>
                      <a:pt x="152" y="12"/>
                      <a:pt x="149" y="11"/>
                    </a:cubicBezTo>
                    <a:cubicBezTo>
                      <a:pt x="149" y="11"/>
                      <a:pt x="150" y="11"/>
                      <a:pt x="150" y="11"/>
                    </a:cubicBezTo>
                    <a:cubicBezTo>
                      <a:pt x="150" y="10"/>
                      <a:pt x="150" y="10"/>
                      <a:pt x="151" y="9"/>
                    </a:cubicBezTo>
                    <a:close/>
                    <a:moveTo>
                      <a:pt x="162" y="10"/>
                    </a:moveTo>
                    <a:cubicBezTo>
                      <a:pt x="159" y="10"/>
                      <a:pt x="157" y="8"/>
                      <a:pt x="154" y="7"/>
                    </a:cubicBezTo>
                    <a:cubicBezTo>
                      <a:pt x="156" y="7"/>
                      <a:pt x="158" y="7"/>
                      <a:pt x="160" y="8"/>
                    </a:cubicBezTo>
                    <a:cubicBezTo>
                      <a:pt x="160" y="9"/>
                      <a:pt x="161" y="9"/>
                      <a:pt x="162" y="10"/>
                    </a:cubicBezTo>
                    <a:close/>
                    <a:moveTo>
                      <a:pt x="181" y="50"/>
                    </a:moveTo>
                    <a:cubicBezTo>
                      <a:pt x="188" y="56"/>
                      <a:pt x="197" y="60"/>
                      <a:pt x="205" y="64"/>
                    </a:cubicBezTo>
                    <a:cubicBezTo>
                      <a:pt x="210" y="67"/>
                      <a:pt x="215" y="70"/>
                      <a:pt x="220" y="74"/>
                    </a:cubicBezTo>
                    <a:cubicBezTo>
                      <a:pt x="222" y="75"/>
                      <a:pt x="225" y="77"/>
                      <a:pt x="227" y="79"/>
                    </a:cubicBezTo>
                    <a:cubicBezTo>
                      <a:pt x="227" y="79"/>
                      <a:pt x="229" y="80"/>
                      <a:pt x="230" y="81"/>
                    </a:cubicBezTo>
                    <a:cubicBezTo>
                      <a:pt x="221" y="75"/>
                      <a:pt x="211" y="71"/>
                      <a:pt x="202" y="66"/>
                    </a:cubicBezTo>
                    <a:cubicBezTo>
                      <a:pt x="199" y="64"/>
                      <a:pt x="196" y="62"/>
                      <a:pt x="193" y="60"/>
                    </a:cubicBezTo>
                    <a:cubicBezTo>
                      <a:pt x="193" y="60"/>
                      <a:pt x="193" y="59"/>
                      <a:pt x="192" y="59"/>
                    </a:cubicBezTo>
                    <a:cubicBezTo>
                      <a:pt x="188" y="56"/>
                      <a:pt x="183" y="52"/>
                      <a:pt x="177" y="50"/>
                    </a:cubicBezTo>
                    <a:cubicBezTo>
                      <a:pt x="177" y="50"/>
                      <a:pt x="178" y="50"/>
                      <a:pt x="178" y="50"/>
                    </a:cubicBezTo>
                    <a:cubicBezTo>
                      <a:pt x="179" y="50"/>
                      <a:pt x="180" y="50"/>
                      <a:pt x="181" y="50"/>
                    </a:cubicBezTo>
                    <a:close/>
                    <a:moveTo>
                      <a:pt x="220" y="66"/>
                    </a:moveTo>
                    <a:cubicBezTo>
                      <a:pt x="220" y="67"/>
                      <a:pt x="221" y="67"/>
                      <a:pt x="221" y="67"/>
                    </a:cubicBezTo>
                    <a:cubicBezTo>
                      <a:pt x="212" y="62"/>
                      <a:pt x="203" y="57"/>
                      <a:pt x="194" y="53"/>
                    </a:cubicBezTo>
                    <a:cubicBezTo>
                      <a:pt x="203" y="55"/>
                      <a:pt x="213" y="59"/>
                      <a:pt x="220" y="66"/>
                    </a:cubicBezTo>
                    <a:close/>
                    <a:moveTo>
                      <a:pt x="254" y="266"/>
                    </a:moveTo>
                    <a:cubicBezTo>
                      <a:pt x="254" y="266"/>
                      <a:pt x="254" y="266"/>
                      <a:pt x="254" y="265"/>
                    </a:cubicBezTo>
                    <a:cubicBezTo>
                      <a:pt x="250" y="262"/>
                      <a:pt x="246" y="259"/>
                      <a:pt x="242" y="255"/>
                    </a:cubicBezTo>
                    <a:cubicBezTo>
                      <a:pt x="240" y="254"/>
                      <a:pt x="239" y="252"/>
                      <a:pt x="237" y="251"/>
                    </a:cubicBezTo>
                    <a:cubicBezTo>
                      <a:pt x="234" y="248"/>
                      <a:pt x="237" y="250"/>
                      <a:pt x="238" y="251"/>
                    </a:cubicBezTo>
                    <a:cubicBezTo>
                      <a:pt x="242" y="254"/>
                      <a:pt x="246" y="256"/>
                      <a:pt x="249" y="259"/>
                    </a:cubicBezTo>
                    <a:cubicBezTo>
                      <a:pt x="252" y="261"/>
                      <a:pt x="254" y="263"/>
                      <a:pt x="257" y="264"/>
                    </a:cubicBezTo>
                    <a:cubicBezTo>
                      <a:pt x="257" y="264"/>
                      <a:pt x="258" y="263"/>
                      <a:pt x="257" y="263"/>
                    </a:cubicBezTo>
                    <a:cubicBezTo>
                      <a:pt x="253" y="260"/>
                      <a:pt x="251" y="256"/>
                      <a:pt x="247" y="253"/>
                    </a:cubicBezTo>
                    <a:cubicBezTo>
                      <a:pt x="244" y="251"/>
                      <a:pt x="240" y="247"/>
                      <a:pt x="237" y="245"/>
                    </a:cubicBezTo>
                    <a:cubicBezTo>
                      <a:pt x="245" y="250"/>
                      <a:pt x="252" y="256"/>
                      <a:pt x="260" y="261"/>
                    </a:cubicBezTo>
                    <a:cubicBezTo>
                      <a:pt x="261" y="261"/>
                      <a:pt x="261" y="260"/>
                      <a:pt x="261" y="260"/>
                    </a:cubicBezTo>
                    <a:cubicBezTo>
                      <a:pt x="258" y="256"/>
                      <a:pt x="253" y="254"/>
                      <a:pt x="250" y="251"/>
                    </a:cubicBezTo>
                    <a:cubicBezTo>
                      <a:pt x="248" y="249"/>
                      <a:pt x="247" y="248"/>
                      <a:pt x="245" y="247"/>
                    </a:cubicBezTo>
                    <a:cubicBezTo>
                      <a:pt x="247" y="248"/>
                      <a:pt x="249" y="249"/>
                      <a:pt x="251" y="251"/>
                    </a:cubicBezTo>
                    <a:cubicBezTo>
                      <a:pt x="254" y="253"/>
                      <a:pt x="258" y="257"/>
                      <a:pt x="262" y="257"/>
                    </a:cubicBezTo>
                    <a:cubicBezTo>
                      <a:pt x="263" y="257"/>
                      <a:pt x="263" y="257"/>
                      <a:pt x="263" y="257"/>
                    </a:cubicBezTo>
                    <a:cubicBezTo>
                      <a:pt x="259" y="254"/>
                      <a:pt x="256" y="251"/>
                      <a:pt x="252" y="248"/>
                    </a:cubicBezTo>
                    <a:cubicBezTo>
                      <a:pt x="256" y="251"/>
                      <a:pt x="260" y="253"/>
                      <a:pt x="264" y="254"/>
                    </a:cubicBezTo>
                    <a:cubicBezTo>
                      <a:pt x="264" y="255"/>
                      <a:pt x="264" y="254"/>
                      <a:pt x="264" y="254"/>
                    </a:cubicBezTo>
                    <a:cubicBezTo>
                      <a:pt x="259" y="251"/>
                      <a:pt x="253" y="247"/>
                      <a:pt x="249" y="242"/>
                    </a:cubicBezTo>
                    <a:cubicBezTo>
                      <a:pt x="245" y="239"/>
                      <a:pt x="241" y="235"/>
                      <a:pt x="237" y="233"/>
                    </a:cubicBezTo>
                    <a:cubicBezTo>
                      <a:pt x="247" y="238"/>
                      <a:pt x="255" y="245"/>
                      <a:pt x="265" y="250"/>
                    </a:cubicBezTo>
                    <a:cubicBezTo>
                      <a:pt x="265" y="253"/>
                      <a:pt x="264" y="256"/>
                      <a:pt x="262" y="259"/>
                    </a:cubicBezTo>
                    <a:cubicBezTo>
                      <a:pt x="260" y="262"/>
                      <a:pt x="257" y="265"/>
                      <a:pt x="254" y="266"/>
                    </a:cubicBezTo>
                    <a:close/>
                    <a:moveTo>
                      <a:pt x="225" y="285"/>
                    </a:moveTo>
                    <a:cubicBezTo>
                      <a:pt x="225" y="285"/>
                      <a:pt x="225" y="284"/>
                      <a:pt x="225" y="284"/>
                    </a:cubicBezTo>
                    <a:cubicBezTo>
                      <a:pt x="225" y="284"/>
                      <a:pt x="225" y="284"/>
                      <a:pt x="225" y="284"/>
                    </a:cubicBezTo>
                    <a:cubicBezTo>
                      <a:pt x="229" y="281"/>
                      <a:pt x="235" y="282"/>
                      <a:pt x="238" y="279"/>
                    </a:cubicBezTo>
                    <a:cubicBezTo>
                      <a:pt x="242" y="275"/>
                      <a:pt x="244" y="272"/>
                      <a:pt x="243" y="268"/>
                    </a:cubicBezTo>
                    <a:cubicBezTo>
                      <a:pt x="244" y="269"/>
                      <a:pt x="246" y="269"/>
                      <a:pt x="247" y="269"/>
                    </a:cubicBezTo>
                    <a:cubicBezTo>
                      <a:pt x="249" y="269"/>
                      <a:pt x="250" y="269"/>
                      <a:pt x="252" y="269"/>
                    </a:cubicBezTo>
                    <a:cubicBezTo>
                      <a:pt x="249" y="277"/>
                      <a:pt x="245" y="286"/>
                      <a:pt x="235" y="285"/>
                    </a:cubicBezTo>
                    <a:cubicBezTo>
                      <a:pt x="232" y="285"/>
                      <a:pt x="228" y="284"/>
                      <a:pt x="225" y="285"/>
                    </a:cubicBezTo>
                    <a:close/>
                    <a:moveTo>
                      <a:pt x="199" y="311"/>
                    </a:moveTo>
                    <a:cubicBezTo>
                      <a:pt x="191" y="312"/>
                      <a:pt x="188" y="299"/>
                      <a:pt x="188" y="293"/>
                    </a:cubicBezTo>
                    <a:cubicBezTo>
                      <a:pt x="189" y="292"/>
                      <a:pt x="190" y="291"/>
                      <a:pt x="191" y="289"/>
                    </a:cubicBezTo>
                    <a:cubicBezTo>
                      <a:pt x="196" y="281"/>
                      <a:pt x="198" y="272"/>
                      <a:pt x="198" y="262"/>
                    </a:cubicBezTo>
                    <a:cubicBezTo>
                      <a:pt x="198" y="255"/>
                      <a:pt x="196" y="248"/>
                      <a:pt x="195" y="240"/>
                    </a:cubicBezTo>
                    <a:cubicBezTo>
                      <a:pt x="195" y="233"/>
                      <a:pt x="194" y="226"/>
                      <a:pt x="194" y="219"/>
                    </a:cubicBezTo>
                    <a:cubicBezTo>
                      <a:pt x="194" y="215"/>
                      <a:pt x="194" y="210"/>
                      <a:pt x="194" y="206"/>
                    </a:cubicBezTo>
                    <a:cubicBezTo>
                      <a:pt x="194" y="206"/>
                      <a:pt x="194" y="206"/>
                      <a:pt x="194" y="206"/>
                    </a:cubicBezTo>
                    <a:cubicBezTo>
                      <a:pt x="205" y="209"/>
                      <a:pt x="215" y="203"/>
                      <a:pt x="221" y="194"/>
                    </a:cubicBezTo>
                    <a:cubicBezTo>
                      <a:pt x="222" y="205"/>
                      <a:pt x="223" y="215"/>
                      <a:pt x="224" y="225"/>
                    </a:cubicBezTo>
                    <a:cubicBezTo>
                      <a:pt x="225" y="240"/>
                      <a:pt x="226" y="256"/>
                      <a:pt x="227" y="272"/>
                    </a:cubicBezTo>
                    <a:cubicBezTo>
                      <a:pt x="226" y="275"/>
                      <a:pt x="226" y="279"/>
                      <a:pt x="223" y="282"/>
                    </a:cubicBezTo>
                    <a:cubicBezTo>
                      <a:pt x="223" y="282"/>
                      <a:pt x="223" y="282"/>
                      <a:pt x="223" y="282"/>
                    </a:cubicBezTo>
                    <a:cubicBezTo>
                      <a:pt x="223" y="283"/>
                      <a:pt x="222" y="283"/>
                      <a:pt x="222" y="284"/>
                    </a:cubicBezTo>
                    <a:cubicBezTo>
                      <a:pt x="221" y="284"/>
                      <a:pt x="221" y="284"/>
                      <a:pt x="221" y="284"/>
                    </a:cubicBezTo>
                    <a:cubicBezTo>
                      <a:pt x="221" y="285"/>
                      <a:pt x="220" y="286"/>
                      <a:pt x="219" y="286"/>
                    </a:cubicBezTo>
                    <a:cubicBezTo>
                      <a:pt x="214" y="292"/>
                      <a:pt x="212" y="299"/>
                      <a:pt x="207" y="304"/>
                    </a:cubicBezTo>
                    <a:cubicBezTo>
                      <a:pt x="204" y="307"/>
                      <a:pt x="202" y="309"/>
                      <a:pt x="199" y="311"/>
                    </a:cubicBezTo>
                    <a:close/>
                    <a:moveTo>
                      <a:pt x="20" y="296"/>
                    </a:moveTo>
                    <a:cubicBezTo>
                      <a:pt x="54" y="312"/>
                      <a:pt x="89" y="320"/>
                      <a:pt x="126" y="318"/>
                    </a:cubicBezTo>
                    <a:cubicBezTo>
                      <a:pt x="147" y="318"/>
                      <a:pt x="171" y="312"/>
                      <a:pt x="185" y="297"/>
                    </a:cubicBezTo>
                    <a:cubicBezTo>
                      <a:pt x="186" y="303"/>
                      <a:pt x="189" y="312"/>
                      <a:pt x="195" y="314"/>
                    </a:cubicBezTo>
                    <a:cubicBezTo>
                      <a:pt x="188" y="319"/>
                      <a:pt x="179" y="322"/>
                      <a:pt x="170" y="324"/>
                    </a:cubicBezTo>
                    <a:cubicBezTo>
                      <a:pt x="154" y="327"/>
                      <a:pt x="138" y="326"/>
                      <a:pt x="122" y="327"/>
                    </a:cubicBezTo>
                    <a:cubicBezTo>
                      <a:pt x="112" y="327"/>
                      <a:pt x="101" y="327"/>
                      <a:pt x="91" y="328"/>
                    </a:cubicBezTo>
                    <a:cubicBezTo>
                      <a:pt x="81" y="329"/>
                      <a:pt x="71" y="330"/>
                      <a:pt x="61" y="328"/>
                    </a:cubicBezTo>
                    <a:cubicBezTo>
                      <a:pt x="44" y="324"/>
                      <a:pt x="30" y="311"/>
                      <a:pt x="20" y="29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54" name="组合 53"/>
            <p:cNvGrpSpPr/>
            <p:nvPr/>
          </p:nvGrpSpPr>
          <p:grpSpPr>
            <a:xfrm>
              <a:off x="1108717" y="1307486"/>
              <a:ext cx="451094" cy="260019"/>
              <a:chOff x="7091671" y="3419797"/>
              <a:chExt cx="451094" cy="260019"/>
            </a:xfrm>
            <a:grpFill/>
          </p:grpSpPr>
          <p:sp>
            <p:nvSpPr>
              <p:cNvPr id="71" name="Freeform 387"/>
              <p:cNvSpPr/>
              <p:nvPr/>
            </p:nvSpPr>
            <p:spPr bwMode="auto">
              <a:xfrm>
                <a:off x="7091671" y="3520259"/>
                <a:ext cx="140844" cy="159557"/>
              </a:xfrm>
              <a:custGeom>
                <a:avLst/>
                <a:gdLst>
                  <a:gd name="T0" fmla="*/ 107 w 206"/>
                  <a:gd name="T1" fmla="*/ 40 h 233"/>
                  <a:gd name="T2" fmla="*/ 31 w 206"/>
                  <a:gd name="T3" fmla="*/ 28 h 233"/>
                  <a:gd name="T4" fmla="*/ 84 w 206"/>
                  <a:gd name="T5" fmla="*/ 112 h 233"/>
                  <a:gd name="T6" fmla="*/ 187 w 206"/>
                  <a:gd name="T7" fmla="*/ 174 h 233"/>
                  <a:gd name="T8" fmla="*/ 60 w 206"/>
                  <a:gd name="T9" fmla="*/ 15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33">
                    <a:moveTo>
                      <a:pt x="107" y="40"/>
                    </a:moveTo>
                    <a:cubicBezTo>
                      <a:pt x="106" y="0"/>
                      <a:pt x="50" y="1"/>
                      <a:pt x="31" y="28"/>
                    </a:cubicBezTo>
                    <a:cubicBezTo>
                      <a:pt x="0" y="68"/>
                      <a:pt x="42" y="107"/>
                      <a:pt x="84" y="112"/>
                    </a:cubicBezTo>
                    <a:cubicBezTo>
                      <a:pt x="114" y="116"/>
                      <a:pt x="206" y="115"/>
                      <a:pt x="187" y="174"/>
                    </a:cubicBezTo>
                    <a:cubicBezTo>
                      <a:pt x="169" y="233"/>
                      <a:pt x="74" y="199"/>
                      <a:pt x="60" y="15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2" name="Freeform 388"/>
              <p:cNvSpPr/>
              <p:nvPr/>
            </p:nvSpPr>
            <p:spPr bwMode="auto">
              <a:xfrm>
                <a:off x="7211831" y="3550792"/>
                <a:ext cx="41367" cy="16743"/>
              </a:xfrm>
              <a:custGeom>
                <a:avLst/>
                <a:gdLst>
                  <a:gd name="T0" fmla="*/ 0 w 61"/>
                  <a:gd name="T1" fmla="*/ 23 h 24"/>
                  <a:gd name="T2" fmla="*/ 61 w 6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4">
                    <a:moveTo>
                      <a:pt x="0" y="23"/>
                    </a:moveTo>
                    <a:cubicBezTo>
                      <a:pt x="9" y="24"/>
                      <a:pt x="53" y="2"/>
                      <a:pt x="6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3" name="Freeform 389"/>
              <p:cNvSpPr/>
              <p:nvPr/>
            </p:nvSpPr>
            <p:spPr bwMode="auto">
              <a:xfrm>
                <a:off x="7225620" y="3534048"/>
                <a:ext cx="38412" cy="65989"/>
              </a:xfrm>
              <a:custGeom>
                <a:avLst/>
                <a:gdLst>
                  <a:gd name="T0" fmla="*/ 0 w 56"/>
                  <a:gd name="T1" fmla="*/ 0 h 96"/>
                  <a:gd name="T2" fmla="*/ 29 w 56"/>
                  <a:gd name="T3" fmla="*/ 96 h 96"/>
                  <a:gd name="T4" fmla="*/ 56 w 56"/>
                  <a:gd name="T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96">
                    <a:moveTo>
                      <a:pt x="0" y="0"/>
                    </a:moveTo>
                    <a:cubicBezTo>
                      <a:pt x="4" y="33"/>
                      <a:pt x="20" y="64"/>
                      <a:pt x="29" y="96"/>
                    </a:cubicBezTo>
                    <a:cubicBezTo>
                      <a:pt x="37" y="93"/>
                      <a:pt x="49" y="88"/>
                      <a:pt x="56" y="82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4" name="Freeform 390"/>
              <p:cNvSpPr/>
              <p:nvPr/>
            </p:nvSpPr>
            <p:spPr bwMode="auto">
              <a:xfrm>
                <a:off x="7271911" y="3522229"/>
                <a:ext cx="31518" cy="66975"/>
              </a:xfrm>
              <a:custGeom>
                <a:avLst/>
                <a:gdLst>
                  <a:gd name="T0" fmla="*/ 0 w 45"/>
                  <a:gd name="T1" fmla="*/ 0 h 98"/>
                  <a:gd name="T2" fmla="*/ 45 w 45"/>
                  <a:gd name="T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98">
                    <a:moveTo>
                      <a:pt x="0" y="0"/>
                    </a:moveTo>
                    <a:cubicBezTo>
                      <a:pt x="17" y="40"/>
                      <a:pt x="22" y="62"/>
                      <a:pt x="45" y="9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5" name="Freeform 391"/>
              <p:cNvSpPr/>
              <p:nvPr/>
            </p:nvSpPr>
            <p:spPr bwMode="auto">
              <a:xfrm>
                <a:off x="7278806" y="3517305"/>
                <a:ext cx="31518" cy="43337"/>
              </a:xfrm>
              <a:custGeom>
                <a:avLst/>
                <a:gdLst>
                  <a:gd name="T0" fmla="*/ 13 w 47"/>
                  <a:gd name="T1" fmla="*/ 63 h 63"/>
                  <a:gd name="T2" fmla="*/ 47 w 47"/>
                  <a:gd name="T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63">
                    <a:moveTo>
                      <a:pt x="13" y="63"/>
                    </a:moveTo>
                    <a:cubicBezTo>
                      <a:pt x="0" y="36"/>
                      <a:pt x="11" y="0"/>
                      <a:pt x="47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6" name="Freeform 392"/>
              <p:cNvSpPr/>
              <p:nvPr/>
            </p:nvSpPr>
            <p:spPr bwMode="auto">
              <a:xfrm>
                <a:off x="7313278" y="3517305"/>
                <a:ext cx="66975" cy="55156"/>
              </a:xfrm>
              <a:custGeom>
                <a:avLst/>
                <a:gdLst>
                  <a:gd name="T0" fmla="*/ 59 w 97"/>
                  <a:gd name="T1" fmla="*/ 12 h 80"/>
                  <a:gd name="T2" fmla="*/ 33 w 97"/>
                  <a:gd name="T3" fmla="*/ 68 h 80"/>
                  <a:gd name="T4" fmla="*/ 59 w 97"/>
                  <a:gd name="T5" fmla="*/ 12 h 80"/>
                  <a:gd name="T6" fmla="*/ 97 w 97"/>
                  <a:gd name="T7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0">
                    <a:moveTo>
                      <a:pt x="59" y="12"/>
                    </a:moveTo>
                    <a:cubicBezTo>
                      <a:pt x="27" y="0"/>
                      <a:pt x="0" y="55"/>
                      <a:pt x="33" y="68"/>
                    </a:cubicBezTo>
                    <a:cubicBezTo>
                      <a:pt x="68" y="80"/>
                      <a:pt x="75" y="30"/>
                      <a:pt x="59" y="12"/>
                    </a:cubicBezTo>
                    <a:cubicBezTo>
                      <a:pt x="71" y="21"/>
                      <a:pt x="83" y="31"/>
                      <a:pt x="97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7" name="Freeform 393"/>
              <p:cNvSpPr/>
              <p:nvPr/>
            </p:nvSpPr>
            <p:spPr bwMode="auto">
              <a:xfrm>
                <a:off x="7374343" y="3483818"/>
                <a:ext cx="39397" cy="15759"/>
              </a:xfrm>
              <a:custGeom>
                <a:avLst/>
                <a:gdLst>
                  <a:gd name="T0" fmla="*/ 0 w 58"/>
                  <a:gd name="T1" fmla="*/ 23 h 23"/>
                  <a:gd name="T2" fmla="*/ 58 w 58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23">
                    <a:moveTo>
                      <a:pt x="0" y="23"/>
                    </a:moveTo>
                    <a:cubicBezTo>
                      <a:pt x="19" y="22"/>
                      <a:pt x="41" y="7"/>
                      <a:pt x="58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8" name="Freeform 394"/>
              <p:cNvSpPr/>
              <p:nvPr/>
            </p:nvSpPr>
            <p:spPr bwMode="auto">
              <a:xfrm>
                <a:off x="7385178" y="3477908"/>
                <a:ext cx="37427" cy="60080"/>
              </a:xfrm>
              <a:custGeom>
                <a:avLst/>
                <a:gdLst>
                  <a:gd name="T0" fmla="*/ 0 w 55"/>
                  <a:gd name="T1" fmla="*/ 0 h 87"/>
                  <a:gd name="T2" fmla="*/ 34 w 55"/>
                  <a:gd name="T3" fmla="*/ 87 h 87"/>
                  <a:gd name="T4" fmla="*/ 55 w 55"/>
                  <a:gd name="T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87">
                    <a:moveTo>
                      <a:pt x="0" y="0"/>
                    </a:moveTo>
                    <a:cubicBezTo>
                      <a:pt x="8" y="28"/>
                      <a:pt x="21" y="62"/>
                      <a:pt x="34" y="87"/>
                    </a:cubicBezTo>
                    <a:cubicBezTo>
                      <a:pt x="41" y="84"/>
                      <a:pt x="50" y="78"/>
                      <a:pt x="55" y="7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9" name="Freeform 395"/>
              <p:cNvSpPr/>
              <p:nvPr/>
            </p:nvSpPr>
            <p:spPr bwMode="auto">
              <a:xfrm>
                <a:off x="7421619" y="3473968"/>
                <a:ext cx="53186" cy="44321"/>
              </a:xfrm>
              <a:custGeom>
                <a:avLst/>
                <a:gdLst>
                  <a:gd name="T0" fmla="*/ 24 w 77"/>
                  <a:gd name="T1" fmla="*/ 33 h 65"/>
                  <a:gd name="T2" fmla="*/ 57 w 77"/>
                  <a:gd name="T3" fmla="*/ 12 h 65"/>
                  <a:gd name="T4" fmla="*/ 24 w 77"/>
                  <a:gd name="T5" fmla="*/ 18 h 65"/>
                  <a:gd name="T6" fmla="*/ 72 w 77"/>
                  <a:gd name="T7" fmla="*/ 3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65">
                    <a:moveTo>
                      <a:pt x="24" y="33"/>
                    </a:moveTo>
                    <a:cubicBezTo>
                      <a:pt x="31" y="36"/>
                      <a:pt x="61" y="25"/>
                      <a:pt x="57" y="12"/>
                    </a:cubicBezTo>
                    <a:cubicBezTo>
                      <a:pt x="53" y="0"/>
                      <a:pt x="29" y="11"/>
                      <a:pt x="24" y="18"/>
                    </a:cubicBezTo>
                    <a:cubicBezTo>
                      <a:pt x="0" y="58"/>
                      <a:pt x="77" y="65"/>
                      <a:pt x="72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0" name="Freeform 396"/>
              <p:cNvSpPr/>
              <p:nvPr/>
            </p:nvSpPr>
            <p:spPr bwMode="auto">
              <a:xfrm>
                <a:off x="7464956" y="3440481"/>
                <a:ext cx="63035" cy="79778"/>
              </a:xfrm>
              <a:custGeom>
                <a:avLst/>
                <a:gdLst>
                  <a:gd name="T0" fmla="*/ 56 w 91"/>
                  <a:gd name="T1" fmla="*/ 19 h 115"/>
                  <a:gd name="T2" fmla="*/ 21 w 91"/>
                  <a:gd name="T3" fmla="*/ 54 h 115"/>
                  <a:gd name="T4" fmla="*/ 56 w 91"/>
                  <a:gd name="T5" fmla="*/ 19 h 115"/>
                  <a:gd name="T6" fmla="*/ 89 w 91"/>
                  <a:gd name="T7" fmla="*/ 82 h 115"/>
                  <a:gd name="T8" fmla="*/ 38 w 91"/>
                  <a:gd name="T9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115">
                    <a:moveTo>
                      <a:pt x="56" y="19"/>
                    </a:moveTo>
                    <a:cubicBezTo>
                      <a:pt x="36" y="0"/>
                      <a:pt x="0" y="34"/>
                      <a:pt x="21" y="54"/>
                    </a:cubicBezTo>
                    <a:cubicBezTo>
                      <a:pt x="44" y="74"/>
                      <a:pt x="76" y="40"/>
                      <a:pt x="56" y="19"/>
                    </a:cubicBezTo>
                    <a:cubicBezTo>
                      <a:pt x="58" y="40"/>
                      <a:pt x="88" y="59"/>
                      <a:pt x="89" y="82"/>
                    </a:cubicBezTo>
                    <a:cubicBezTo>
                      <a:pt x="91" y="105"/>
                      <a:pt x="41" y="115"/>
                      <a:pt x="38" y="87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1" name="Freeform 397"/>
              <p:cNvSpPr/>
              <p:nvPr/>
            </p:nvSpPr>
            <p:spPr bwMode="auto">
              <a:xfrm>
                <a:off x="7514202" y="3434572"/>
                <a:ext cx="25608" cy="14774"/>
              </a:xfrm>
              <a:custGeom>
                <a:avLst/>
                <a:gdLst>
                  <a:gd name="T0" fmla="*/ 0 w 37"/>
                  <a:gd name="T1" fmla="*/ 0 h 21"/>
                  <a:gd name="T2" fmla="*/ 37 w 37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cubicBezTo>
                      <a:pt x="6" y="6"/>
                      <a:pt x="25" y="15"/>
                      <a:pt x="37" y="2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2" name="Freeform 398"/>
              <p:cNvSpPr/>
              <p:nvPr/>
            </p:nvSpPr>
            <p:spPr bwMode="auto">
              <a:xfrm>
                <a:off x="7540795" y="3419797"/>
                <a:ext cx="1970" cy="58110"/>
              </a:xfrm>
              <a:custGeom>
                <a:avLst/>
                <a:gdLst>
                  <a:gd name="T0" fmla="*/ 0 w 3"/>
                  <a:gd name="T1" fmla="*/ 0 h 84"/>
                  <a:gd name="T2" fmla="*/ 3 w 3"/>
                  <a:gd name="T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84">
                    <a:moveTo>
                      <a:pt x="0" y="0"/>
                    </a:moveTo>
                    <a:cubicBezTo>
                      <a:pt x="3" y="23"/>
                      <a:pt x="1" y="61"/>
                      <a:pt x="3" y="8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55" name="组合 54"/>
            <p:cNvGrpSpPr/>
            <p:nvPr/>
          </p:nvGrpSpPr>
          <p:grpSpPr>
            <a:xfrm rot="20356419">
              <a:off x="2803193" y="3904852"/>
              <a:ext cx="598834" cy="130009"/>
              <a:chOff x="5241002" y="3643375"/>
              <a:chExt cx="598834" cy="130009"/>
            </a:xfrm>
            <a:grpFill/>
          </p:grpSpPr>
          <p:sp>
            <p:nvSpPr>
              <p:cNvPr id="56" name="Freeform 346"/>
              <p:cNvSpPr/>
              <p:nvPr/>
            </p:nvSpPr>
            <p:spPr bwMode="auto">
              <a:xfrm>
                <a:off x="5691112" y="3678832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3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7" name="Freeform 347"/>
              <p:cNvSpPr/>
              <p:nvPr/>
            </p:nvSpPr>
            <p:spPr bwMode="auto">
              <a:xfrm>
                <a:off x="5241002" y="3643375"/>
                <a:ext cx="52201" cy="85688"/>
              </a:xfrm>
              <a:custGeom>
                <a:avLst/>
                <a:gdLst>
                  <a:gd name="T0" fmla="*/ 55 w 75"/>
                  <a:gd name="T1" fmla="*/ 0 h 124"/>
                  <a:gd name="T2" fmla="*/ 0 w 75"/>
                  <a:gd name="T3" fmla="*/ 27 h 124"/>
                  <a:gd name="T4" fmla="*/ 9 w 75"/>
                  <a:gd name="T5" fmla="*/ 118 h 124"/>
                  <a:gd name="T6" fmla="*/ 75 w 75"/>
                  <a:gd name="T7" fmla="*/ 11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24">
                    <a:moveTo>
                      <a:pt x="55" y="0"/>
                    </a:moveTo>
                    <a:cubicBezTo>
                      <a:pt x="43" y="14"/>
                      <a:pt x="19" y="21"/>
                      <a:pt x="0" y="27"/>
                    </a:cubicBezTo>
                    <a:cubicBezTo>
                      <a:pt x="6" y="56"/>
                      <a:pt x="8" y="89"/>
                      <a:pt x="9" y="118"/>
                    </a:cubicBezTo>
                    <a:cubicBezTo>
                      <a:pt x="28" y="118"/>
                      <a:pt x="59" y="124"/>
                      <a:pt x="75" y="1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8" name="Freeform 348"/>
              <p:cNvSpPr/>
              <p:nvPr/>
            </p:nvSpPr>
            <p:spPr bwMode="auto">
              <a:xfrm>
                <a:off x="5250851" y="3681787"/>
                <a:ext cx="39397" cy="6894"/>
              </a:xfrm>
              <a:custGeom>
                <a:avLst/>
                <a:gdLst>
                  <a:gd name="T0" fmla="*/ 0 w 57"/>
                  <a:gd name="T1" fmla="*/ 8 h 11"/>
                  <a:gd name="T2" fmla="*/ 57 w 57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1">
                    <a:moveTo>
                      <a:pt x="0" y="8"/>
                    </a:moveTo>
                    <a:cubicBezTo>
                      <a:pt x="18" y="11"/>
                      <a:pt x="43" y="7"/>
                      <a:pt x="57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9" name="Freeform 349"/>
              <p:cNvSpPr/>
              <p:nvPr/>
            </p:nvSpPr>
            <p:spPr bwMode="auto">
              <a:xfrm>
                <a:off x="5313886" y="3683757"/>
                <a:ext cx="30533" cy="2954"/>
              </a:xfrm>
              <a:custGeom>
                <a:avLst/>
                <a:gdLst>
                  <a:gd name="T0" fmla="*/ 0 w 45"/>
                  <a:gd name="T1" fmla="*/ 0 h 4"/>
                  <a:gd name="T2" fmla="*/ 45 w 45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0" y="0"/>
                    </a:moveTo>
                    <a:cubicBezTo>
                      <a:pt x="15" y="1"/>
                      <a:pt x="30" y="3"/>
                      <a:pt x="45" y="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0" name="Freeform 350"/>
              <p:cNvSpPr/>
              <p:nvPr/>
            </p:nvSpPr>
            <p:spPr bwMode="auto">
              <a:xfrm>
                <a:off x="5370027" y="3666028"/>
                <a:ext cx="37427" cy="64020"/>
              </a:xfrm>
              <a:custGeom>
                <a:avLst/>
                <a:gdLst>
                  <a:gd name="T0" fmla="*/ 17 w 54"/>
                  <a:gd name="T1" fmla="*/ 0 h 94"/>
                  <a:gd name="T2" fmla="*/ 0 w 54"/>
                  <a:gd name="T3" fmla="*/ 78 h 94"/>
                  <a:gd name="T4" fmla="*/ 54 w 54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4">
                    <a:moveTo>
                      <a:pt x="17" y="0"/>
                    </a:moveTo>
                    <a:cubicBezTo>
                      <a:pt x="13" y="28"/>
                      <a:pt x="7" y="54"/>
                      <a:pt x="0" y="78"/>
                    </a:cubicBezTo>
                    <a:cubicBezTo>
                      <a:pt x="13" y="81"/>
                      <a:pt x="42" y="91"/>
                      <a:pt x="54" y="9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1" name="Freeform 351"/>
              <p:cNvSpPr/>
              <p:nvPr/>
            </p:nvSpPr>
            <p:spPr bwMode="auto">
              <a:xfrm>
                <a:off x="5428137" y="3666028"/>
                <a:ext cx="56141" cy="68945"/>
              </a:xfrm>
              <a:custGeom>
                <a:avLst/>
                <a:gdLst>
                  <a:gd name="T0" fmla="*/ 81 w 81"/>
                  <a:gd name="T1" fmla="*/ 0 h 100"/>
                  <a:gd name="T2" fmla="*/ 11 w 81"/>
                  <a:gd name="T3" fmla="*/ 0 h 100"/>
                  <a:gd name="T4" fmla="*/ 7 w 81"/>
                  <a:gd name="T5" fmla="*/ 3 h 100"/>
                  <a:gd name="T6" fmla="*/ 6 w 81"/>
                  <a:gd name="T7" fmla="*/ 94 h 100"/>
                  <a:gd name="T8" fmla="*/ 61 w 81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00">
                    <a:moveTo>
                      <a:pt x="81" y="0"/>
                    </a:moveTo>
                    <a:cubicBezTo>
                      <a:pt x="59" y="3"/>
                      <a:pt x="35" y="3"/>
                      <a:pt x="1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28"/>
                      <a:pt x="0" y="70"/>
                      <a:pt x="6" y="94"/>
                    </a:cubicBezTo>
                    <a:cubicBezTo>
                      <a:pt x="24" y="97"/>
                      <a:pt x="43" y="98"/>
                      <a:pt x="61" y="10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2" name="Freeform 352"/>
              <p:cNvSpPr/>
              <p:nvPr/>
            </p:nvSpPr>
            <p:spPr bwMode="auto">
              <a:xfrm>
                <a:off x="5433062" y="3695576"/>
                <a:ext cx="48261" cy="1970"/>
              </a:xfrm>
              <a:custGeom>
                <a:avLst/>
                <a:gdLst>
                  <a:gd name="T0" fmla="*/ 0 w 70"/>
                  <a:gd name="T1" fmla="*/ 0 h 3"/>
                  <a:gd name="T2" fmla="*/ 70 w 70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3">
                    <a:moveTo>
                      <a:pt x="0" y="0"/>
                    </a:moveTo>
                    <a:cubicBezTo>
                      <a:pt x="24" y="3"/>
                      <a:pt x="48" y="3"/>
                      <a:pt x="7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3" name="Freeform 353"/>
              <p:cNvSpPr/>
              <p:nvPr/>
            </p:nvSpPr>
            <p:spPr bwMode="auto">
              <a:xfrm>
                <a:off x="5494127" y="3683757"/>
                <a:ext cx="50231" cy="50231"/>
              </a:xfrm>
              <a:custGeom>
                <a:avLst/>
                <a:gdLst>
                  <a:gd name="T0" fmla="*/ 0 w 72"/>
                  <a:gd name="T1" fmla="*/ 67 h 74"/>
                  <a:gd name="T2" fmla="*/ 41 w 72"/>
                  <a:gd name="T3" fmla="*/ 0 h 74"/>
                  <a:gd name="T4" fmla="*/ 72 w 72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15" y="47"/>
                      <a:pt x="22" y="16"/>
                      <a:pt x="41" y="0"/>
                    </a:cubicBezTo>
                    <a:cubicBezTo>
                      <a:pt x="54" y="21"/>
                      <a:pt x="62" y="50"/>
                      <a:pt x="72" y="7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4" name="Freeform 354"/>
              <p:cNvSpPr/>
              <p:nvPr/>
            </p:nvSpPr>
            <p:spPr bwMode="auto">
              <a:xfrm>
                <a:off x="5505946" y="3709365"/>
                <a:ext cx="25608" cy="1970"/>
              </a:xfrm>
              <a:custGeom>
                <a:avLst/>
                <a:gdLst>
                  <a:gd name="T0" fmla="*/ 0 w 37"/>
                  <a:gd name="T1" fmla="*/ 0 h 3"/>
                  <a:gd name="T2" fmla="*/ 37 w 37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3">
                    <a:moveTo>
                      <a:pt x="0" y="0"/>
                    </a:moveTo>
                    <a:cubicBezTo>
                      <a:pt x="12" y="1"/>
                      <a:pt x="24" y="2"/>
                      <a:pt x="37" y="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5" name="Freeform 355"/>
              <p:cNvSpPr/>
              <p:nvPr/>
            </p:nvSpPr>
            <p:spPr bwMode="auto">
              <a:xfrm>
                <a:off x="5567996" y="3672923"/>
                <a:ext cx="44322" cy="67959"/>
              </a:xfrm>
              <a:custGeom>
                <a:avLst/>
                <a:gdLst>
                  <a:gd name="T0" fmla="*/ 3 w 64"/>
                  <a:gd name="T1" fmla="*/ 100 h 100"/>
                  <a:gd name="T2" fmla="*/ 8 w 64"/>
                  <a:gd name="T3" fmla="*/ 4 h 100"/>
                  <a:gd name="T4" fmla="*/ 57 w 64"/>
                  <a:gd name="T5" fmla="*/ 36 h 100"/>
                  <a:gd name="T6" fmla="*/ 4 w 64"/>
                  <a:gd name="T7" fmla="*/ 55 h 100"/>
                  <a:gd name="T8" fmla="*/ 46 w 64"/>
                  <a:gd name="T9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0">
                    <a:moveTo>
                      <a:pt x="3" y="100"/>
                    </a:moveTo>
                    <a:cubicBezTo>
                      <a:pt x="0" y="74"/>
                      <a:pt x="4" y="31"/>
                      <a:pt x="8" y="4"/>
                    </a:cubicBezTo>
                    <a:cubicBezTo>
                      <a:pt x="31" y="0"/>
                      <a:pt x="64" y="6"/>
                      <a:pt x="57" y="36"/>
                    </a:cubicBezTo>
                    <a:cubicBezTo>
                      <a:pt x="51" y="58"/>
                      <a:pt x="23" y="57"/>
                      <a:pt x="4" y="55"/>
                    </a:cubicBezTo>
                    <a:cubicBezTo>
                      <a:pt x="18" y="57"/>
                      <a:pt x="39" y="86"/>
                      <a:pt x="46" y="9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6" name="Freeform 356"/>
              <p:cNvSpPr/>
              <p:nvPr/>
            </p:nvSpPr>
            <p:spPr bwMode="auto">
              <a:xfrm>
                <a:off x="5624137" y="3681787"/>
                <a:ext cx="48261" cy="59095"/>
              </a:xfrm>
              <a:custGeom>
                <a:avLst/>
                <a:gdLst>
                  <a:gd name="T0" fmla="*/ 0 w 71"/>
                  <a:gd name="T1" fmla="*/ 85 h 85"/>
                  <a:gd name="T2" fmla="*/ 9 w 71"/>
                  <a:gd name="T3" fmla="*/ 18 h 85"/>
                  <a:gd name="T4" fmla="*/ 64 w 71"/>
                  <a:gd name="T5" fmla="*/ 78 h 85"/>
                  <a:gd name="T6" fmla="*/ 71 w 71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5">
                    <a:moveTo>
                      <a:pt x="0" y="85"/>
                    </a:moveTo>
                    <a:cubicBezTo>
                      <a:pt x="0" y="63"/>
                      <a:pt x="6" y="40"/>
                      <a:pt x="9" y="18"/>
                    </a:cubicBezTo>
                    <a:cubicBezTo>
                      <a:pt x="29" y="34"/>
                      <a:pt x="50" y="56"/>
                      <a:pt x="64" y="78"/>
                    </a:cubicBezTo>
                    <a:cubicBezTo>
                      <a:pt x="66" y="52"/>
                      <a:pt x="69" y="26"/>
                      <a:pt x="7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7" name="Freeform 357"/>
              <p:cNvSpPr/>
              <p:nvPr/>
            </p:nvSpPr>
            <p:spPr bwMode="auto">
              <a:xfrm>
                <a:off x="5688157" y="3753686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2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8" name="Freeform 358"/>
              <p:cNvSpPr/>
              <p:nvPr/>
            </p:nvSpPr>
            <p:spPr bwMode="auto">
              <a:xfrm>
                <a:off x="5702931" y="3685726"/>
                <a:ext cx="5910" cy="68945"/>
              </a:xfrm>
              <a:custGeom>
                <a:avLst/>
                <a:gdLst>
                  <a:gd name="T0" fmla="*/ 9 w 9"/>
                  <a:gd name="T1" fmla="*/ 0 h 101"/>
                  <a:gd name="T2" fmla="*/ 0 w 9"/>
                  <a:gd name="T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cubicBezTo>
                      <a:pt x="5" y="34"/>
                      <a:pt x="6" y="66"/>
                      <a:pt x="0" y="10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9" name="Freeform 359"/>
              <p:cNvSpPr/>
              <p:nvPr/>
            </p:nvSpPr>
            <p:spPr bwMode="auto">
              <a:xfrm>
                <a:off x="5729523" y="3676862"/>
                <a:ext cx="52201" cy="67959"/>
              </a:xfrm>
              <a:custGeom>
                <a:avLst/>
                <a:gdLst>
                  <a:gd name="T0" fmla="*/ 0 w 75"/>
                  <a:gd name="T1" fmla="*/ 96 h 99"/>
                  <a:gd name="T2" fmla="*/ 16 w 75"/>
                  <a:gd name="T3" fmla="*/ 30 h 99"/>
                  <a:gd name="T4" fmla="*/ 61 w 75"/>
                  <a:gd name="T5" fmla="*/ 99 h 99"/>
                  <a:gd name="T6" fmla="*/ 75 w 75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99">
                    <a:moveTo>
                      <a:pt x="0" y="96"/>
                    </a:moveTo>
                    <a:cubicBezTo>
                      <a:pt x="2" y="73"/>
                      <a:pt x="7" y="50"/>
                      <a:pt x="16" y="30"/>
                    </a:cubicBezTo>
                    <a:cubicBezTo>
                      <a:pt x="37" y="46"/>
                      <a:pt x="48" y="76"/>
                      <a:pt x="61" y="99"/>
                    </a:cubicBezTo>
                    <a:cubicBezTo>
                      <a:pt x="63" y="70"/>
                      <a:pt x="64" y="26"/>
                      <a:pt x="75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0" name="Freeform 360"/>
              <p:cNvSpPr/>
              <p:nvPr/>
            </p:nvSpPr>
            <p:spPr bwMode="auto">
              <a:xfrm>
                <a:off x="5795514" y="3679817"/>
                <a:ext cx="44322" cy="93567"/>
              </a:xfrm>
              <a:custGeom>
                <a:avLst/>
                <a:gdLst>
                  <a:gd name="T0" fmla="*/ 65 w 65"/>
                  <a:gd name="T1" fmla="*/ 34 h 136"/>
                  <a:gd name="T2" fmla="*/ 4 w 65"/>
                  <a:gd name="T3" fmla="*/ 75 h 136"/>
                  <a:gd name="T4" fmla="*/ 65 w 65"/>
                  <a:gd name="T5" fmla="*/ 81 h 136"/>
                  <a:gd name="T6" fmla="*/ 33 w 65"/>
                  <a:gd name="T7" fmla="*/ 7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36">
                    <a:moveTo>
                      <a:pt x="65" y="34"/>
                    </a:moveTo>
                    <a:cubicBezTo>
                      <a:pt x="57" y="0"/>
                      <a:pt x="0" y="45"/>
                      <a:pt x="4" y="75"/>
                    </a:cubicBezTo>
                    <a:cubicBezTo>
                      <a:pt x="11" y="117"/>
                      <a:pt x="64" y="136"/>
                      <a:pt x="65" y="81"/>
                    </a:cubicBezTo>
                    <a:cubicBezTo>
                      <a:pt x="54" y="80"/>
                      <a:pt x="43" y="79"/>
                      <a:pt x="33" y="7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sp>
        <p:nvSpPr>
          <p:cNvPr id="180" name="文本框 9"/>
          <p:cNvSpPr txBox="1"/>
          <p:nvPr/>
        </p:nvSpPr>
        <p:spPr>
          <a:xfrm>
            <a:off x="4190500" y="1354613"/>
            <a:ext cx="4272439" cy="1084912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 algn="r">
              <a:defRPr/>
            </a:pPr>
            <a:r>
              <a:rPr lang="en-US" altLang="zh-CN" sz="66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THANKS</a:t>
            </a:r>
          </a:p>
        </p:txBody>
      </p:sp>
      <p:sp>
        <p:nvSpPr>
          <p:cNvPr id="181" name="文本框 1"/>
          <p:cNvSpPr txBox="1"/>
          <p:nvPr/>
        </p:nvSpPr>
        <p:spPr>
          <a:xfrm>
            <a:off x="6394691" y="2233391"/>
            <a:ext cx="2059781" cy="561692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 algn="r">
              <a:defRPr/>
            </a:pPr>
            <a:r>
              <a:rPr lang="zh-CN" altLang="en-US" sz="32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感谢恩师</a:t>
            </a:r>
          </a:p>
        </p:txBody>
      </p:sp>
      <p:sp>
        <p:nvSpPr>
          <p:cNvPr id="182" name="TextBox 181"/>
          <p:cNvSpPr txBox="1"/>
          <p:nvPr/>
        </p:nvSpPr>
        <p:spPr>
          <a:xfrm>
            <a:off x="4624058" y="4128739"/>
            <a:ext cx="3871399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13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XX</a:t>
            </a:r>
            <a:r>
              <a:rPr lang="zh-CN" altLang="en-US" sz="13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学院</a:t>
            </a:r>
            <a:r>
              <a:rPr lang="en-US" altLang="zh-CN" sz="13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XX</a:t>
            </a:r>
            <a:r>
              <a:rPr lang="zh-CN" altLang="en-US" sz="13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系</a:t>
            </a:r>
            <a:r>
              <a:rPr lang="en-US" altLang="zh-CN" sz="13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XX</a:t>
            </a:r>
            <a:r>
              <a:rPr lang="zh-CN" altLang="en-US" sz="13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年级</a:t>
            </a:r>
            <a:r>
              <a:rPr lang="en-US" altLang="zh-CN" sz="13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XX</a:t>
            </a:r>
            <a:r>
              <a:rPr lang="zh-CN" altLang="en-US" sz="13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班       专业：</a:t>
            </a:r>
            <a:r>
              <a:rPr lang="en-US" altLang="zh-CN" sz="13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 XX</a:t>
            </a:r>
            <a:r>
              <a:rPr lang="zh-CN" altLang="en-US" sz="13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工程</a:t>
            </a:r>
          </a:p>
        </p:txBody>
      </p:sp>
      <p:grpSp>
        <p:nvGrpSpPr>
          <p:cNvPr id="183" name="组合 182"/>
          <p:cNvGrpSpPr/>
          <p:nvPr/>
        </p:nvGrpSpPr>
        <p:grpSpPr>
          <a:xfrm>
            <a:off x="5146976" y="3791687"/>
            <a:ext cx="3281806" cy="312646"/>
            <a:chOff x="3153258" y="4604579"/>
            <a:chExt cx="3080245" cy="216024"/>
          </a:xfrm>
          <a:solidFill>
            <a:srgbClr val="51B3CD"/>
          </a:solidFill>
        </p:grpSpPr>
        <p:sp>
          <p:nvSpPr>
            <p:cNvPr id="184" name="圆角矩形 183"/>
            <p:cNvSpPr/>
            <p:nvPr/>
          </p:nvSpPr>
          <p:spPr>
            <a:xfrm>
              <a:off x="3153258" y="4604579"/>
              <a:ext cx="1537083" cy="215868"/>
            </a:xfrm>
            <a:prstGeom prst="roundRect">
              <a:avLst/>
            </a:prstGeom>
            <a:solidFill>
              <a:srgbClr val="24424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1400">
                  <a:solidFill>
                    <a:schemeClr val="bg1"/>
                  </a:solidFill>
                  <a:latin typeface="微软雅黑" panose="020B0503020204020204" charset="-122"/>
                  <a:ea typeface="微软雅黑" panose="020B0503020204020204" charset="-122"/>
                </a:rPr>
                <a:t>答辩人：</a:t>
              </a:r>
              <a:r>
                <a:rPr lang="en-US" altLang="zh-CN" sz="1400">
                  <a:solidFill>
                    <a:schemeClr val="bg1"/>
                  </a:solidFill>
                  <a:latin typeface="微软雅黑" panose="020B0503020204020204" charset="-122"/>
                  <a:ea typeface="微软雅黑" panose="020B0503020204020204" charset="-122"/>
                </a:rPr>
                <a:t>xiazaii</a:t>
              </a:r>
              <a:endParaRPr lang="zh-CN" altLang="en-US" sz="14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185" name="圆角矩形 184"/>
            <p:cNvSpPr/>
            <p:nvPr/>
          </p:nvSpPr>
          <p:spPr>
            <a:xfrm>
              <a:off x="4780313" y="4604579"/>
              <a:ext cx="1453190" cy="216024"/>
            </a:xfrm>
            <a:prstGeom prst="roundRect">
              <a:avLst/>
            </a:prstGeom>
            <a:solidFill>
              <a:srgbClr val="24424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1400" dirty="0">
                  <a:solidFill>
                    <a:schemeClr val="bg1"/>
                  </a:solidFill>
                  <a:latin typeface="微软雅黑" panose="020B0503020204020204" charset="-122"/>
                  <a:ea typeface="微软雅黑" panose="020B0503020204020204" charset="-122"/>
                </a:rPr>
                <a:t>导师：</a:t>
              </a:r>
              <a:r>
                <a:rPr lang="en-US" altLang="zh-CN" sz="1400" dirty="0">
                  <a:solidFill>
                    <a:schemeClr val="bg1"/>
                  </a:solidFill>
                  <a:latin typeface="微软雅黑" panose="020B0503020204020204" charset="-122"/>
                  <a:ea typeface="微软雅黑" panose="020B0503020204020204" charset="-122"/>
                </a:rPr>
                <a:t>xxx</a:t>
              </a:r>
              <a:endParaRPr lang="zh-CN" altLang="en-US" sz="14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</p:spTree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 tmFilter="0,0; .5, 1; 1, 1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750"/>
                            </p:stCondLst>
                            <p:childTnLst>
                              <p:par>
                                <p:cTn id="20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 tmFilter="0,0; .5, 1; 1, 1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400"/>
                            </p:stCondLst>
                            <p:childTnLst>
                              <p:par>
                                <p:cTn id="2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9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0" grpId="0"/>
      <p:bldP spid="181" grpId="0"/>
      <p:bldP spid="182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组合 12"/>
          <p:cNvGrpSpPr/>
          <p:nvPr/>
        </p:nvGrpSpPr>
        <p:grpSpPr>
          <a:xfrm>
            <a:off x="6113" y="133757"/>
            <a:ext cx="4043189" cy="4622214"/>
            <a:chOff x="507068" y="653699"/>
            <a:chExt cx="3142093" cy="3592073"/>
          </a:xfrm>
          <a:solidFill>
            <a:srgbClr val="FFFFFF">
              <a:alpha val="5098"/>
            </a:srgbClr>
          </a:solidFill>
        </p:grpSpPr>
        <p:grpSp>
          <p:nvGrpSpPr>
            <p:cNvPr id="15" name="组合 14"/>
            <p:cNvGrpSpPr/>
            <p:nvPr/>
          </p:nvGrpSpPr>
          <p:grpSpPr>
            <a:xfrm>
              <a:off x="2610903" y="711756"/>
              <a:ext cx="598834" cy="130009"/>
              <a:chOff x="5241002" y="3643375"/>
              <a:chExt cx="598834" cy="130009"/>
            </a:xfrm>
            <a:grpFill/>
          </p:grpSpPr>
          <p:sp>
            <p:nvSpPr>
              <p:cNvPr id="129" name="Freeform 346"/>
              <p:cNvSpPr/>
              <p:nvPr/>
            </p:nvSpPr>
            <p:spPr bwMode="auto">
              <a:xfrm>
                <a:off x="5691112" y="3678832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3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0" name="Freeform 347"/>
              <p:cNvSpPr/>
              <p:nvPr/>
            </p:nvSpPr>
            <p:spPr bwMode="auto">
              <a:xfrm>
                <a:off x="5241002" y="3643375"/>
                <a:ext cx="52201" cy="85688"/>
              </a:xfrm>
              <a:custGeom>
                <a:avLst/>
                <a:gdLst>
                  <a:gd name="T0" fmla="*/ 55 w 75"/>
                  <a:gd name="T1" fmla="*/ 0 h 124"/>
                  <a:gd name="T2" fmla="*/ 0 w 75"/>
                  <a:gd name="T3" fmla="*/ 27 h 124"/>
                  <a:gd name="T4" fmla="*/ 9 w 75"/>
                  <a:gd name="T5" fmla="*/ 118 h 124"/>
                  <a:gd name="T6" fmla="*/ 75 w 75"/>
                  <a:gd name="T7" fmla="*/ 11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24">
                    <a:moveTo>
                      <a:pt x="55" y="0"/>
                    </a:moveTo>
                    <a:cubicBezTo>
                      <a:pt x="43" y="14"/>
                      <a:pt x="19" y="21"/>
                      <a:pt x="0" y="27"/>
                    </a:cubicBezTo>
                    <a:cubicBezTo>
                      <a:pt x="6" y="56"/>
                      <a:pt x="8" y="89"/>
                      <a:pt x="9" y="118"/>
                    </a:cubicBezTo>
                    <a:cubicBezTo>
                      <a:pt x="28" y="118"/>
                      <a:pt x="59" y="124"/>
                      <a:pt x="75" y="1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1" name="Freeform 348"/>
              <p:cNvSpPr/>
              <p:nvPr/>
            </p:nvSpPr>
            <p:spPr bwMode="auto">
              <a:xfrm>
                <a:off x="5250851" y="3681787"/>
                <a:ext cx="39397" cy="6894"/>
              </a:xfrm>
              <a:custGeom>
                <a:avLst/>
                <a:gdLst>
                  <a:gd name="T0" fmla="*/ 0 w 57"/>
                  <a:gd name="T1" fmla="*/ 8 h 11"/>
                  <a:gd name="T2" fmla="*/ 57 w 57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1">
                    <a:moveTo>
                      <a:pt x="0" y="8"/>
                    </a:moveTo>
                    <a:cubicBezTo>
                      <a:pt x="18" y="11"/>
                      <a:pt x="43" y="7"/>
                      <a:pt x="57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2" name="Freeform 349"/>
              <p:cNvSpPr/>
              <p:nvPr/>
            </p:nvSpPr>
            <p:spPr bwMode="auto">
              <a:xfrm>
                <a:off x="5313886" y="3683757"/>
                <a:ext cx="30533" cy="2954"/>
              </a:xfrm>
              <a:custGeom>
                <a:avLst/>
                <a:gdLst>
                  <a:gd name="T0" fmla="*/ 0 w 45"/>
                  <a:gd name="T1" fmla="*/ 0 h 4"/>
                  <a:gd name="T2" fmla="*/ 45 w 45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0" y="0"/>
                    </a:moveTo>
                    <a:cubicBezTo>
                      <a:pt x="15" y="1"/>
                      <a:pt x="30" y="3"/>
                      <a:pt x="45" y="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3" name="Freeform 350"/>
              <p:cNvSpPr/>
              <p:nvPr/>
            </p:nvSpPr>
            <p:spPr bwMode="auto">
              <a:xfrm>
                <a:off x="5370027" y="3666028"/>
                <a:ext cx="37427" cy="64020"/>
              </a:xfrm>
              <a:custGeom>
                <a:avLst/>
                <a:gdLst>
                  <a:gd name="T0" fmla="*/ 17 w 54"/>
                  <a:gd name="T1" fmla="*/ 0 h 94"/>
                  <a:gd name="T2" fmla="*/ 0 w 54"/>
                  <a:gd name="T3" fmla="*/ 78 h 94"/>
                  <a:gd name="T4" fmla="*/ 54 w 54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4">
                    <a:moveTo>
                      <a:pt x="17" y="0"/>
                    </a:moveTo>
                    <a:cubicBezTo>
                      <a:pt x="13" y="28"/>
                      <a:pt x="7" y="54"/>
                      <a:pt x="0" y="78"/>
                    </a:cubicBezTo>
                    <a:cubicBezTo>
                      <a:pt x="13" y="81"/>
                      <a:pt x="42" y="91"/>
                      <a:pt x="54" y="9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4" name="Freeform 351"/>
              <p:cNvSpPr/>
              <p:nvPr/>
            </p:nvSpPr>
            <p:spPr bwMode="auto">
              <a:xfrm>
                <a:off x="5428137" y="3666028"/>
                <a:ext cx="56141" cy="68945"/>
              </a:xfrm>
              <a:custGeom>
                <a:avLst/>
                <a:gdLst>
                  <a:gd name="T0" fmla="*/ 81 w 81"/>
                  <a:gd name="T1" fmla="*/ 0 h 100"/>
                  <a:gd name="T2" fmla="*/ 11 w 81"/>
                  <a:gd name="T3" fmla="*/ 0 h 100"/>
                  <a:gd name="T4" fmla="*/ 7 w 81"/>
                  <a:gd name="T5" fmla="*/ 3 h 100"/>
                  <a:gd name="T6" fmla="*/ 6 w 81"/>
                  <a:gd name="T7" fmla="*/ 94 h 100"/>
                  <a:gd name="T8" fmla="*/ 61 w 81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00">
                    <a:moveTo>
                      <a:pt x="81" y="0"/>
                    </a:moveTo>
                    <a:cubicBezTo>
                      <a:pt x="59" y="3"/>
                      <a:pt x="35" y="3"/>
                      <a:pt x="1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28"/>
                      <a:pt x="0" y="70"/>
                      <a:pt x="6" y="94"/>
                    </a:cubicBezTo>
                    <a:cubicBezTo>
                      <a:pt x="24" y="97"/>
                      <a:pt x="43" y="98"/>
                      <a:pt x="61" y="10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5" name="Freeform 352"/>
              <p:cNvSpPr/>
              <p:nvPr/>
            </p:nvSpPr>
            <p:spPr bwMode="auto">
              <a:xfrm>
                <a:off x="5433062" y="3695576"/>
                <a:ext cx="48261" cy="1970"/>
              </a:xfrm>
              <a:custGeom>
                <a:avLst/>
                <a:gdLst>
                  <a:gd name="T0" fmla="*/ 0 w 70"/>
                  <a:gd name="T1" fmla="*/ 0 h 3"/>
                  <a:gd name="T2" fmla="*/ 70 w 70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3">
                    <a:moveTo>
                      <a:pt x="0" y="0"/>
                    </a:moveTo>
                    <a:cubicBezTo>
                      <a:pt x="24" y="3"/>
                      <a:pt x="48" y="3"/>
                      <a:pt x="7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6" name="Freeform 353"/>
              <p:cNvSpPr/>
              <p:nvPr/>
            </p:nvSpPr>
            <p:spPr bwMode="auto">
              <a:xfrm>
                <a:off x="5494127" y="3683757"/>
                <a:ext cx="50231" cy="50231"/>
              </a:xfrm>
              <a:custGeom>
                <a:avLst/>
                <a:gdLst>
                  <a:gd name="T0" fmla="*/ 0 w 72"/>
                  <a:gd name="T1" fmla="*/ 67 h 74"/>
                  <a:gd name="T2" fmla="*/ 41 w 72"/>
                  <a:gd name="T3" fmla="*/ 0 h 74"/>
                  <a:gd name="T4" fmla="*/ 72 w 72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15" y="47"/>
                      <a:pt x="22" y="16"/>
                      <a:pt x="41" y="0"/>
                    </a:cubicBezTo>
                    <a:cubicBezTo>
                      <a:pt x="54" y="21"/>
                      <a:pt x="62" y="50"/>
                      <a:pt x="72" y="7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7" name="Freeform 354"/>
              <p:cNvSpPr/>
              <p:nvPr/>
            </p:nvSpPr>
            <p:spPr bwMode="auto">
              <a:xfrm>
                <a:off x="5505946" y="3709365"/>
                <a:ext cx="25608" cy="1970"/>
              </a:xfrm>
              <a:custGeom>
                <a:avLst/>
                <a:gdLst>
                  <a:gd name="T0" fmla="*/ 0 w 37"/>
                  <a:gd name="T1" fmla="*/ 0 h 3"/>
                  <a:gd name="T2" fmla="*/ 37 w 37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3">
                    <a:moveTo>
                      <a:pt x="0" y="0"/>
                    </a:moveTo>
                    <a:cubicBezTo>
                      <a:pt x="12" y="1"/>
                      <a:pt x="24" y="2"/>
                      <a:pt x="37" y="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8" name="Freeform 355"/>
              <p:cNvSpPr/>
              <p:nvPr/>
            </p:nvSpPr>
            <p:spPr bwMode="auto">
              <a:xfrm>
                <a:off x="5567996" y="3672923"/>
                <a:ext cx="44322" cy="67959"/>
              </a:xfrm>
              <a:custGeom>
                <a:avLst/>
                <a:gdLst>
                  <a:gd name="T0" fmla="*/ 3 w 64"/>
                  <a:gd name="T1" fmla="*/ 100 h 100"/>
                  <a:gd name="T2" fmla="*/ 8 w 64"/>
                  <a:gd name="T3" fmla="*/ 4 h 100"/>
                  <a:gd name="T4" fmla="*/ 57 w 64"/>
                  <a:gd name="T5" fmla="*/ 36 h 100"/>
                  <a:gd name="T6" fmla="*/ 4 w 64"/>
                  <a:gd name="T7" fmla="*/ 55 h 100"/>
                  <a:gd name="T8" fmla="*/ 46 w 64"/>
                  <a:gd name="T9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0">
                    <a:moveTo>
                      <a:pt x="3" y="100"/>
                    </a:moveTo>
                    <a:cubicBezTo>
                      <a:pt x="0" y="74"/>
                      <a:pt x="4" y="31"/>
                      <a:pt x="8" y="4"/>
                    </a:cubicBezTo>
                    <a:cubicBezTo>
                      <a:pt x="31" y="0"/>
                      <a:pt x="64" y="6"/>
                      <a:pt x="57" y="36"/>
                    </a:cubicBezTo>
                    <a:cubicBezTo>
                      <a:pt x="51" y="58"/>
                      <a:pt x="23" y="57"/>
                      <a:pt x="4" y="55"/>
                    </a:cubicBezTo>
                    <a:cubicBezTo>
                      <a:pt x="18" y="57"/>
                      <a:pt x="39" y="86"/>
                      <a:pt x="46" y="9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9" name="Freeform 356"/>
              <p:cNvSpPr/>
              <p:nvPr/>
            </p:nvSpPr>
            <p:spPr bwMode="auto">
              <a:xfrm>
                <a:off x="5624137" y="3681787"/>
                <a:ext cx="48261" cy="59095"/>
              </a:xfrm>
              <a:custGeom>
                <a:avLst/>
                <a:gdLst>
                  <a:gd name="T0" fmla="*/ 0 w 71"/>
                  <a:gd name="T1" fmla="*/ 85 h 85"/>
                  <a:gd name="T2" fmla="*/ 9 w 71"/>
                  <a:gd name="T3" fmla="*/ 18 h 85"/>
                  <a:gd name="T4" fmla="*/ 64 w 71"/>
                  <a:gd name="T5" fmla="*/ 78 h 85"/>
                  <a:gd name="T6" fmla="*/ 71 w 71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5">
                    <a:moveTo>
                      <a:pt x="0" y="85"/>
                    </a:moveTo>
                    <a:cubicBezTo>
                      <a:pt x="0" y="63"/>
                      <a:pt x="6" y="40"/>
                      <a:pt x="9" y="18"/>
                    </a:cubicBezTo>
                    <a:cubicBezTo>
                      <a:pt x="29" y="34"/>
                      <a:pt x="50" y="56"/>
                      <a:pt x="64" y="78"/>
                    </a:cubicBezTo>
                    <a:cubicBezTo>
                      <a:pt x="66" y="52"/>
                      <a:pt x="69" y="26"/>
                      <a:pt x="7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0" name="Freeform 357"/>
              <p:cNvSpPr/>
              <p:nvPr/>
            </p:nvSpPr>
            <p:spPr bwMode="auto">
              <a:xfrm>
                <a:off x="5688157" y="3753686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2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1" name="Freeform 358"/>
              <p:cNvSpPr/>
              <p:nvPr/>
            </p:nvSpPr>
            <p:spPr bwMode="auto">
              <a:xfrm>
                <a:off x="5702931" y="3685726"/>
                <a:ext cx="5910" cy="68945"/>
              </a:xfrm>
              <a:custGeom>
                <a:avLst/>
                <a:gdLst>
                  <a:gd name="T0" fmla="*/ 9 w 9"/>
                  <a:gd name="T1" fmla="*/ 0 h 101"/>
                  <a:gd name="T2" fmla="*/ 0 w 9"/>
                  <a:gd name="T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cubicBezTo>
                      <a:pt x="5" y="34"/>
                      <a:pt x="6" y="66"/>
                      <a:pt x="0" y="10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2" name="Freeform 359"/>
              <p:cNvSpPr/>
              <p:nvPr/>
            </p:nvSpPr>
            <p:spPr bwMode="auto">
              <a:xfrm>
                <a:off x="5729523" y="3676862"/>
                <a:ext cx="52201" cy="67959"/>
              </a:xfrm>
              <a:custGeom>
                <a:avLst/>
                <a:gdLst>
                  <a:gd name="T0" fmla="*/ 0 w 75"/>
                  <a:gd name="T1" fmla="*/ 96 h 99"/>
                  <a:gd name="T2" fmla="*/ 16 w 75"/>
                  <a:gd name="T3" fmla="*/ 30 h 99"/>
                  <a:gd name="T4" fmla="*/ 61 w 75"/>
                  <a:gd name="T5" fmla="*/ 99 h 99"/>
                  <a:gd name="T6" fmla="*/ 75 w 75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99">
                    <a:moveTo>
                      <a:pt x="0" y="96"/>
                    </a:moveTo>
                    <a:cubicBezTo>
                      <a:pt x="2" y="73"/>
                      <a:pt x="7" y="50"/>
                      <a:pt x="16" y="30"/>
                    </a:cubicBezTo>
                    <a:cubicBezTo>
                      <a:pt x="37" y="46"/>
                      <a:pt x="48" y="76"/>
                      <a:pt x="61" y="99"/>
                    </a:cubicBezTo>
                    <a:cubicBezTo>
                      <a:pt x="63" y="70"/>
                      <a:pt x="64" y="26"/>
                      <a:pt x="75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3" name="Freeform 360"/>
              <p:cNvSpPr/>
              <p:nvPr/>
            </p:nvSpPr>
            <p:spPr bwMode="auto">
              <a:xfrm>
                <a:off x="5795514" y="3679817"/>
                <a:ext cx="44322" cy="93567"/>
              </a:xfrm>
              <a:custGeom>
                <a:avLst/>
                <a:gdLst>
                  <a:gd name="T0" fmla="*/ 65 w 65"/>
                  <a:gd name="T1" fmla="*/ 34 h 136"/>
                  <a:gd name="T2" fmla="*/ 4 w 65"/>
                  <a:gd name="T3" fmla="*/ 75 h 136"/>
                  <a:gd name="T4" fmla="*/ 65 w 65"/>
                  <a:gd name="T5" fmla="*/ 81 h 136"/>
                  <a:gd name="T6" fmla="*/ 33 w 65"/>
                  <a:gd name="T7" fmla="*/ 7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36">
                    <a:moveTo>
                      <a:pt x="65" y="34"/>
                    </a:moveTo>
                    <a:cubicBezTo>
                      <a:pt x="57" y="0"/>
                      <a:pt x="0" y="45"/>
                      <a:pt x="4" y="75"/>
                    </a:cubicBezTo>
                    <a:cubicBezTo>
                      <a:pt x="11" y="117"/>
                      <a:pt x="64" y="136"/>
                      <a:pt x="65" y="81"/>
                    </a:cubicBezTo>
                    <a:cubicBezTo>
                      <a:pt x="54" y="80"/>
                      <a:pt x="43" y="79"/>
                      <a:pt x="33" y="7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16" name="组合 15"/>
            <p:cNvGrpSpPr/>
            <p:nvPr/>
          </p:nvGrpSpPr>
          <p:grpSpPr>
            <a:xfrm>
              <a:off x="1314306" y="2023177"/>
              <a:ext cx="489506" cy="440261"/>
              <a:chOff x="5166148" y="1139703"/>
              <a:chExt cx="489506" cy="440261"/>
            </a:xfrm>
            <a:grpFill/>
          </p:grpSpPr>
          <p:sp>
            <p:nvSpPr>
              <p:cNvPr id="120" name="Freeform 125"/>
              <p:cNvSpPr/>
              <p:nvPr/>
            </p:nvSpPr>
            <p:spPr bwMode="auto">
              <a:xfrm>
                <a:off x="5264640" y="1240165"/>
                <a:ext cx="235397" cy="255095"/>
              </a:xfrm>
              <a:custGeom>
                <a:avLst/>
                <a:gdLst>
                  <a:gd name="T0" fmla="*/ 99 w 343"/>
                  <a:gd name="T1" fmla="*/ 366 h 372"/>
                  <a:gd name="T2" fmla="*/ 20 w 343"/>
                  <a:gd name="T3" fmla="*/ 150 h 372"/>
                  <a:gd name="T4" fmla="*/ 236 w 343"/>
                  <a:gd name="T5" fmla="*/ 34 h 372"/>
                  <a:gd name="T6" fmla="*/ 339 w 343"/>
                  <a:gd name="T7" fmla="*/ 200 h 372"/>
                  <a:gd name="T8" fmla="*/ 246 w 343"/>
                  <a:gd name="T9" fmla="*/ 372 h 372"/>
                  <a:gd name="T10" fmla="*/ 99 w 343"/>
                  <a:gd name="T11" fmla="*/ 36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3" h="372">
                    <a:moveTo>
                      <a:pt x="99" y="366"/>
                    </a:moveTo>
                    <a:cubicBezTo>
                      <a:pt x="33" y="318"/>
                      <a:pt x="0" y="224"/>
                      <a:pt x="20" y="150"/>
                    </a:cubicBezTo>
                    <a:cubicBezTo>
                      <a:pt x="48" y="48"/>
                      <a:pt x="140" y="0"/>
                      <a:pt x="236" y="34"/>
                    </a:cubicBezTo>
                    <a:cubicBezTo>
                      <a:pt x="306" y="59"/>
                      <a:pt x="343" y="133"/>
                      <a:pt x="339" y="200"/>
                    </a:cubicBezTo>
                    <a:cubicBezTo>
                      <a:pt x="335" y="267"/>
                      <a:pt x="291" y="355"/>
                      <a:pt x="246" y="372"/>
                    </a:cubicBezTo>
                    <a:cubicBezTo>
                      <a:pt x="211" y="360"/>
                      <a:pt x="99" y="366"/>
                      <a:pt x="99" y="366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1" name="Freeform 126"/>
              <p:cNvSpPr/>
              <p:nvPr/>
            </p:nvSpPr>
            <p:spPr bwMode="auto">
              <a:xfrm>
                <a:off x="5328661" y="1339641"/>
                <a:ext cx="110311" cy="149708"/>
              </a:xfrm>
              <a:custGeom>
                <a:avLst/>
                <a:gdLst>
                  <a:gd name="T0" fmla="*/ 38 w 160"/>
                  <a:gd name="T1" fmla="*/ 216 h 218"/>
                  <a:gd name="T2" fmla="*/ 5 w 160"/>
                  <a:gd name="T3" fmla="*/ 84 h 218"/>
                  <a:gd name="T4" fmla="*/ 16 w 160"/>
                  <a:gd name="T5" fmla="*/ 21 h 218"/>
                  <a:gd name="T6" fmla="*/ 31 w 160"/>
                  <a:gd name="T7" fmla="*/ 39 h 218"/>
                  <a:gd name="T8" fmla="*/ 68 w 160"/>
                  <a:gd name="T9" fmla="*/ 12 h 218"/>
                  <a:gd name="T10" fmla="*/ 71 w 160"/>
                  <a:gd name="T11" fmla="*/ 39 h 218"/>
                  <a:gd name="T12" fmla="*/ 109 w 160"/>
                  <a:gd name="T13" fmla="*/ 9 h 218"/>
                  <a:gd name="T14" fmla="*/ 109 w 160"/>
                  <a:gd name="T15" fmla="*/ 37 h 218"/>
                  <a:gd name="T16" fmla="*/ 146 w 160"/>
                  <a:gd name="T17" fmla="*/ 18 h 218"/>
                  <a:gd name="T18" fmla="*/ 143 w 160"/>
                  <a:gd name="T19" fmla="*/ 78 h 218"/>
                  <a:gd name="T20" fmla="*/ 100 w 160"/>
                  <a:gd name="T21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218">
                    <a:moveTo>
                      <a:pt x="38" y="216"/>
                    </a:moveTo>
                    <a:cubicBezTo>
                      <a:pt x="18" y="179"/>
                      <a:pt x="8" y="125"/>
                      <a:pt x="5" y="84"/>
                    </a:cubicBezTo>
                    <a:cubicBezTo>
                      <a:pt x="4" y="66"/>
                      <a:pt x="0" y="30"/>
                      <a:pt x="16" y="21"/>
                    </a:cubicBezTo>
                    <a:cubicBezTo>
                      <a:pt x="52" y="0"/>
                      <a:pt x="53" y="59"/>
                      <a:pt x="31" y="39"/>
                    </a:cubicBezTo>
                    <a:cubicBezTo>
                      <a:pt x="7" y="17"/>
                      <a:pt x="53" y="7"/>
                      <a:pt x="68" y="12"/>
                    </a:cubicBezTo>
                    <a:cubicBezTo>
                      <a:pt x="103" y="23"/>
                      <a:pt x="86" y="57"/>
                      <a:pt x="71" y="39"/>
                    </a:cubicBezTo>
                    <a:cubicBezTo>
                      <a:pt x="53" y="16"/>
                      <a:pt x="92" y="3"/>
                      <a:pt x="109" y="9"/>
                    </a:cubicBezTo>
                    <a:cubicBezTo>
                      <a:pt x="140" y="20"/>
                      <a:pt x="124" y="54"/>
                      <a:pt x="109" y="37"/>
                    </a:cubicBezTo>
                    <a:cubicBezTo>
                      <a:pt x="91" y="16"/>
                      <a:pt x="130" y="0"/>
                      <a:pt x="146" y="18"/>
                    </a:cubicBezTo>
                    <a:cubicBezTo>
                      <a:pt x="160" y="34"/>
                      <a:pt x="149" y="60"/>
                      <a:pt x="143" y="78"/>
                    </a:cubicBezTo>
                    <a:cubicBezTo>
                      <a:pt x="129" y="124"/>
                      <a:pt x="113" y="171"/>
                      <a:pt x="100" y="2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2" name="Freeform 127"/>
              <p:cNvSpPr/>
              <p:nvPr/>
            </p:nvSpPr>
            <p:spPr bwMode="auto">
              <a:xfrm>
                <a:off x="5327675" y="1491320"/>
                <a:ext cx="130995" cy="25608"/>
              </a:xfrm>
              <a:custGeom>
                <a:avLst/>
                <a:gdLst>
                  <a:gd name="T0" fmla="*/ 6 w 191"/>
                  <a:gd name="T1" fmla="*/ 0 h 37"/>
                  <a:gd name="T2" fmla="*/ 27 w 191"/>
                  <a:gd name="T3" fmla="*/ 34 h 37"/>
                  <a:gd name="T4" fmla="*/ 82 w 191"/>
                  <a:gd name="T5" fmla="*/ 36 h 37"/>
                  <a:gd name="T6" fmla="*/ 151 w 191"/>
                  <a:gd name="T7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1" h="37">
                    <a:moveTo>
                      <a:pt x="6" y="0"/>
                    </a:moveTo>
                    <a:cubicBezTo>
                      <a:pt x="0" y="24"/>
                      <a:pt x="1" y="29"/>
                      <a:pt x="27" y="34"/>
                    </a:cubicBezTo>
                    <a:cubicBezTo>
                      <a:pt x="44" y="37"/>
                      <a:pt x="63" y="37"/>
                      <a:pt x="82" y="36"/>
                    </a:cubicBezTo>
                    <a:cubicBezTo>
                      <a:pt x="93" y="35"/>
                      <a:pt x="191" y="34"/>
                      <a:pt x="151" y="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3" name="Freeform 128"/>
              <p:cNvSpPr/>
              <p:nvPr/>
            </p:nvSpPr>
            <p:spPr bwMode="auto">
              <a:xfrm>
                <a:off x="5327675" y="1509048"/>
                <a:ext cx="132965" cy="30533"/>
              </a:xfrm>
              <a:custGeom>
                <a:avLst/>
                <a:gdLst>
                  <a:gd name="T0" fmla="*/ 9 w 193"/>
                  <a:gd name="T1" fmla="*/ 3 h 44"/>
                  <a:gd name="T2" fmla="*/ 0 w 193"/>
                  <a:gd name="T3" fmla="*/ 22 h 44"/>
                  <a:gd name="T4" fmla="*/ 95 w 193"/>
                  <a:gd name="T5" fmla="*/ 35 h 44"/>
                  <a:gd name="T6" fmla="*/ 154 w 193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3" h="44">
                    <a:moveTo>
                      <a:pt x="9" y="3"/>
                    </a:moveTo>
                    <a:cubicBezTo>
                      <a:pt x="8" y="9"/>
                      <a:pt x="3" y="16"/>
                      <a:pt x="0" y="22"/>
                    </a:cubicBezTo>
                    <a:cubicBezTo>
                      <a:pt x="22" y="44"/>
                      <a:pt x="66" y="37"/>
                      <a:pt x="95" y="35"/>
                    </a:cubicBezTo>
                    <a:cubicBezTo>
                      <a:pt x="103" y="34"/>
                      <a:pt x="193" y="22"/>
                      <a:pt x="154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4" name="Freeform 129"/>
              <p:cNvSpPr/>
              <p:nvPr/>
            </p:nvSpPr>
            <p:spPr bwMode="auto">
              <a:xfrm>
                <a:off x="5303053" y="1523822"/>
                <a:ext cx="166452" cy="40382"/>
              </a:xfrm>
              <a:custGeom>
                <a:avLst/>
                <a:gdLst>
                  <a:gd name="T0" fmla="*/ 53 w 243"/>
                  <a:gd name="T1" fmla="*/ 15 h 58"/>
                  <a:gd name="T2" fmla="*/ 190 w 243"/>
                  <a:gd name="T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43" h="58">
                    <a:moveTo>
                      <a:pt x="53" y="15"/>
                    </a:moveTo>
                    <a:cubicBezTo>
                      <a:pt x="0" y="58"/>
                      <a:pt x="243" y="47"/>
                      <a:pt x="19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5" name="Freeform 130"/>
              <p:cNvSpPr/>
              <p:nvPr/>
            </p:nvSpPr>
            <p:spPr bwMode="auto">
              <a:xfrm>
                <a:off x="5320781" y="1545491"/>
                <a:ext cx="128040" cy="34473"/>
              </a:xfrm>
              <a:custGeom>
                <a:avLst/>
                <a:gdLst>
                  <a:gd name="T0" fmla="*/ 35 w 185"/>
                  <a:gd name="T1" fmla="*/ 6 h 50"/>
                  <a:gd name="T2" fmla="*/ 154 w 185"/>
                  <a:gd name="T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85" h="50">
                    <a:moveTo>
                      <a:pt x="35" y="6"/>
                    </a:moveTo>
                    <a:cubicBezTo>
                      <a:pt x="0" y="50"/>
                      <a:pt x="185" y="27"/>
                      <a:pt x="154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6" name="Freeform 132"/>
              <p:cNvSpPr/>
              <p:nvPr/>
            </p:nvSpPr>
            <p:spPr bwMode="auto">
              <a:xfrm>
                <a:off x="5166148" y="1215541"/>
                <a:ext cx="81749" cy="117206"/>
              </a:xfrm>
              <a:custGeom>
                <a:avLst/>
                <a:gdLst>
                  <a:gd name="T0" fmla="*/ 67 w 120"/>
                  <a:gd name="T1" fmla="*/ 171 h 171"/>
                  <a:gd name="T2" fmla="*/ 120 w 120"/>
                  <a:gd name="T3" fmla="*/ 70 h 171"/>
                  <a:gd name="T4" fmla="*/ 63 w 120"/>
                  <a:gd name="T5" fmla="*/ 0 h 171"/>
                  <a:gd name="T6" fmla="*/ 0 w 120"/>
                  <a:gd name="T7" fmla="*/ 71 h 171"/>
                  <a:gd name="T8" fmla="*/ 67 w 120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71">
                    <a:moveTo>
                      <a:pt x="67" y="171"/>
                    </a:moveTo>
                    <a:cubicBezTo>
                      <a:pt x="54" y="130"/>
                      <a:pt x="87" y="93"/>
                      <a:pt x="120" y="70"/>
                    </a:cubicBezTo>
                    <a:cubicBezTo>
                      <a:pt x="80" y="74"/>
                      <a:pt x="67" y="31"/>
                      <a:pt x="63" y="0"/>
                    </a:cubicBezTo>
                    <a:cubicBezTo>
                      <a:pt x="67" y="34"/>
                      <a:pt x="34" y="70"/>
                      <a:pt x="0" y="71"/>
                    </a:cubicBezTo>
                    <a:cubicBezTo>
                      <a:pt x="50" y="100"/>
                      <a:pt x="67" y="171"/>
                      <a:pt x="67" y="171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7" name="Freeform 133"/>
              <p:cNvSpPr/>
              <p:nvPr/>
            </p:nvSpPr>
            <p:spPr bwMode="auto">
              <a:xfrm>
                <a:off x="5572921" y="1139703"/>
                <a:ext cx="82733" cy="118191"/>
              </a:xfrm>
              <a:custGeom>
                <a:avLst/>
                <a:gdLst>
                  <a:gd name="T0" fmla="*/ 67 w 120"/>
                  <a:gd name="T1" fmla="*/ 171 h 171"/>
                  <a:gd name="T2" fmla="*/ 120 w 120"/>
                  <a:gd name="T3" fmla="*/ 70 h 171"/>
                  <a:gd name="T4" fmla="*/ 63 w 120"/>
                  <a:gd name="T5" fmla="*/ 0 h 171"/>
                  <a:gd name="T6" fmla="*/ 0 w 120"/>
                  <a:gd name="T7" fmla="*/ 71 h 171"/>
                  <a:gd name="T8" fmla="*/ 67 w 120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71">
                    <a:moveTo>
                      <a:pt x="67" y="171"/>
                    </a:moveTo>
                    <a:cubicBezTo>
                      <a:pt x="53" y="130"/>
                      <a:pt x="86" y="92"/>
                      <a:pt x="120" y="70"/>
                    </a:cubicBezTo>
                    <a:cubicBezTo>
                      <a:pt x="80" y="74"/>
                      <a:pt x="67" y="31"/>
                      <a:pt x="63" y="0"/>
                    </a:cubicBezTo>
                    <a:cubicBezTo>
                      <a:pt x="67" y="34"/>
                      <a:pt x="34" y="69"/>
                      <a:pt x="0" y="71"/>
                    </a:cubicBezTo>
                    <a:cubicBezTo>
                      <a:pt x="50" y="100"/>
                      <a:pt x="67" y="171"/>
                      <a:pt x="67" y="171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8" name="Freeform 134"/>
              <p:cNvSpPr/>
              <p:nvPr/>
            </p:nvSpPr>
            <p:spPr bwMode="auto">
              <a:xfrm>
                <a:off x="5530569" y="1274637"/>
                <a:ext cx="60081" cy="86673"/>
              </a:xfrm>
              <a:custGeom>
                <a:avLst/>
                <a:gdLst>
                  <a:gd name="T0" fmla="*/ 47 w 87"/>
                  <a:gd name="T1" fmla="*/ 125 h 125"/>
                  <a:gd name="T2" fmla="*/ 87 w 87"/>
                  <a:gd name="T3" fmla="*/ 52 h 125"/>
                  <a:gd name="T4" fmla="*/ 47 w 87"/>
                  <a:gd name="T5" fmla="*/ 0 h 125"/>
                  <a:gd name="T6" fmla="*/ 0 w 87"/>
                  <a:gd name="T7" fmla="*/ 51 h 125"/>
                  <a:gd name="T8" fmla="*/ 47 w 87"/>
                  <a:gd name="T9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125">
                    <a:moveTo>
                      <a:pt x="47" y="125"/>
                    </a:moveTo>
                    <a:cubicBezTo>
                      <a:pt x="38" y="95"/>
                      <a:pt x="63" y="68"/>
                      <a:pt x="87" y="52"/>
                    </a:cubicBezTo>
                    <a:cubicBezTo>
                      <a:pt x="58" y="54"/>
                      <a:pt x="49" y="23"/>
                      <a:pt x="47" y="0"/>
                    </a:cubicBezTo>
                    <a:cubicBezTo>
                      <a:pt x="49" y="25"/>
                      <a:pt x="25" y="50"/>
                      <a:pt x="0" y="51"/>
                    </a:cubicBezTo>
                    <a:cubicBezTo>
                      <a:pt x="36" y="72"/>
                      <a:pt x="47" y="125"/>
                      <a:pt x="47" y="125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17" name="组合 16"/>
            <p:cNvGrpSpPr/>
            <p:nvPr/>
          </p:nvGrpSpPr>
          <p:grpSpPr>
            <a:xfrm>
              <a:off x="1318188" y="3985753"/>
              <a:ext cx="451094" cy="260019"/>
              <a:chOff x="7091671" y="3419797"/>
              <a:chExt cx="451094" cy="260019"/>
            </a:xfrm>
            <a:grpFill/>
          </p:grpSpPr>
          <p:sp>
            <p:nvSpPr>
              <p:cNvPr id="108" name="Freeform 387"/>
              <p:cNvSpPr/>
              <p:nvPr/>
            </p:nvSpPr>
            <p:spPr bwMode="auto">
              <a:xfrm>
                <a:off x="7091671" y="3520259"/>
                <a:ext cx="140844" cy="159557"/>
              </a:xfrm>
              <a:custGeom>
                <a:avLst/>
                <a:gdLst>
                  <a:gd name="T0" fmla="*/ 107 w 206"/>
                  <a:gd name="T1" fmla="*/ 40 h 233"/>
                  <a:gd name="T2" fmla="*/ 31 w 206"/>
                  <a:gd name="T3" fmla="*/ 28 h 233"/>
                  <a:gd name="T4" fmla="*/ 84 w 206"/>
                  <a:gd name="T5" fmla="*/ 112 h 233"/>
                  <a:gd name="T6" fmla="*/ 187 w 206"/>
                  <a:gd name="T7" fmla="*/ 174 h 233"/>
                  <a:gd name="T8" fmla="*/ 60 w 206"/>
                  <a:gd name="T9" fmla="*/ 15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33">
                    <a:moveTo>
                      <a:pt x="107" y="40"/>
                    </a:moveTo>
                    <a:cubicBezTo>
                      <a:pt x="106" y="0"/>
                      <a:pt x="50" y="1"/>
                      <a:pt x="31" y="28"/>
                    </a:cubicBezTo>
                    <a:cubicBezTo>
                      <a:pt x="0" y="68"/>
                      <a:pt x="42" y="107"/>
                      <a:pt x="84" y="112"/>
                    </a:cubicBezTo>
                    <a:cubicBezTo>
                      <a:pt x="114" y="116"/>
                      <a:pt x="206" y="115"/>
                      <a:pt x="187" y="174"/>
                    </a:cubicBezTo>
                    <a:cubicBezTo>
                      <a:pt x="169" y="233"/>
                      <a:pt x="74" y="199"/>
                      <a:pt x="60" y="15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9" name="Freeform 388"/>
              <p:cNvSpPr/>
              <p:nvPr/>
            </p:nvSpPr>
            <p:spPr bwMode="auto">
              <a:xfrm>
                <a:off x="7211831" y="3550792"/>
                <a:ext cx="41367" cy="16743"/>
              </a:xfrm>
              <a:custGeom>
                <a:avLst/>
                <a:gdLst>
                  <a:gd name="T0" fmla="*/ 0 w 61"/>
                  <a:gd name="T1" fmla="*/ 23 h 24"/>
                  <a:gd name="T2" fmla="*/ 61 w 6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4">
                    <a:moveTo>
                      <a:pt x="0" y="23"/>
                    </a:moveTo>
                    <a:cubicBezTo>
                      <a:pt x="9" y="24"/>
                      <a:pt x="53" y="2"/>
                      <a:pt x="6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0" name="Freeform 389"/>
              <p:cNvSpPr/>
              <p:nvPr/>
            </p:nvSpPr>
            <p:spPr bwMode="auto">
              <a:xfrm>
                <a:off x="7225620" y="3534048"/>
                <a:ext cx="38412" cy="65989"/>
              </a:xfrm>
              <a:custGeom>
                <a:avLst/>
                <a:gdLst>
                  <a:gd name="T0" fmla="*/ 0 w 56"/>
                  <a:gd name="T1" fmla="*/ 0 h 96"/>
                  <a:gd name="T2" fmla="*/ 29 w 56"/>
                  <a:gd name="T3" fmla="*/ 96 h 96"/>
                  <a:gd name="T4" fmla="*/ 56 w 56"/>
                  <a:gd name="T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96">
                    <a:moveTo>
                      <a:pt x="0" y="0"/>
                    </a:moveTo>
                    <a:cubicBezTo>
                      <a:pt x="4" y="33"/>
                      <a:pt x="20" y="64"/>
                      <a:pt x="29" y="96"/>
                    </a:cubicBezTo>
                    <a:cubicBezTo>
                      <a:pt x="37" y="93"/>
                      <a:pt x="49" y="88"/>
                      <a:pt x="56" y="82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1" name="Freeform 390"/>
              <p:cNvSpPr/>
              <p:nvPr/>
            </p:nvSpPr>
            <p:spPr bwMode="auto">
              <a:xfrm>
                <a:off x="7271911" y="3522229"/>
                <a:ext cx="31518" cy="66975"/>
              </a:xfrm>
              <a:custGeom>
                <a:avLst/>
                <a:gdLst>
                  <a:gd name="T0" fmla="*/ 0 w 45"/>
                  <a:gd name="T1" fmla="*/ 0 h 98"/>
                  <a:gd name="T2" fmla="*/ 45 w 45"/>
                  <a:gd name="T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98">
                    <a:moveTo>
                      <a:pt x="0" y="0"/>
                    </a:moveTo>
                    <a:cubicBezTo>
                      <a:pt x="17" y="40"/>
                      <a:pt x="22" y="62"/>
                      <a:pt x="45" y="9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2" name="Freeform 391"/>
              <p:cNvSpPr/>
              <p:nvPr/>
            </p:nvSpPr>
            <p:spPr bwMode="auto">
              <a:xfrm>
                <a:off x="7278806" y="3517305"/>
                <a:ext cx="31518" cy="43337"/>
              </a:xfrm>
              <a:custGeom>
                <a:avLst/>
                <a:gdLst>
                  <a:gd name="T0" fmla="*/ 13 w 47"/>
                  <a:gd name="T1" fmla="*/ 63 h 63"/>
                  <a:gd name="T2" fmla="*/ 47 w 47"/>
                  <a:gd name="T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63">
                    <a:moveTo>
                      <a:pt x="13" y="63"/>
                    </a:moveTo>
                    <a:cubicBezTo>
                      <a:pt x="0" y="36"/>
                      <a:pt x="11" y="0"/>
                      <a:pt x="47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3" name="Freeform 392"/>
              <p:cNvSpPr/>
              <p:nvPr/>
            </p:nvSpPr>
            <p:spPr bwMode="auto">
              <a:xfrm>
                <a:off x="7313278" y="3517305"/>
                <a:ext cx="66975" cy="55156"/>
              </a:xfrm>
              <a:custGeom>
                <a:avLst/>
                <a:gdLst>
                  <a:gd name="T0" fmla="*/ 59 w 97"/>
                  <a:gd name="T1" fmla="*/ 12 h 80"/>
                  <a:gd name="T2" fmla="*/ 33 w 97"/>
                  <a:gd name="T3" fmla="*/ 68 h 80"/>
                  <a:gd name="T4" fmla="*/ 59 w 97"/>
                  <a:gd name="T5" fmla="*/ 12 h 80"/>
                  <a:gd name="T6" fmla="*/ 97 w 97"/>
                  <a:gd name="T7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0">
                    <a:moveTo>
                      <a:pt x="59" y="12"/>
                    </a:moveTo>
                    <a:cubicBezTo>
                      <a:pt x="27" y="0"/>
                      <a:pt x="0" y="55"/>
                      <a:pt x="33" y="68"/>
                    </a:cubicBezTo>
                    <a:cubicBezTo>
                      <a:pt x="68" y="80"/>
                      <a:pt x="75" y="30"/>
                      <a:pt x="59" y="12"/>
                    </a:cubicBezTo>
                    <a:cubicBezTo>
                      <a:pt x="71" y="21"/>
                      <a:pt x="83" y="31"/>
                      <a:pt x="97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4" name="Freeform 393"/>
              <p:cNvSpPr/>
              <p:nvPr/>
            </p:nvSpPr>
            <p:spPr bwMode="auto">
              <a:xfrm>
                <a:off x="7374343" y="3483818"/>
                <a:ext cx="39397" cy="15759"/>
              </a:xfrm>
              <a:custGeom>
                <a:avLst/>
                <a:gdLst>
                  <a:gd name="T0" fmla="*/ 0 w 58"/>
                  <a:gd name="T1" fmla="*/ 23 h 23"/>
                  <a:gd name="T2" fmla="*/ 58 w 58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23">
                    <a:moveTo>
                      <a:pt x="0" y="23"/>
                    </a:moveTo>
                    <a:cubicBezTo>
                      <a:pt x="19" y="22"/>
                      <a:pt x="41" y="7"/>
                      <a:pt x="58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5" name="Freeform 394"/>
              <p:cNvSpPr/>
              <p:nvPr/>
            </p:nvSpPr>
            <p:spPr bwMode="auto">
              <a:xfrm>
                <a:off x="7385178" y="3477908"/>
                <a:ext cx="37427" cy="60080"/>
              </a:xfrm>
              <a:custGeom>
                <a:avLst/>
                <a:gdLst>
                  <a:gd name="T0" fmla="*/ 0 w 55"/>
                  <a:gd name="T1" fmla="*/ 0 h 87"/>
                  <a:gd name="T2" fmla="*/ 34 w 55"/>
                  <a:gd name="T3" fmla="*/ 87 h 87"/>
                  <a:gd name="T4" fmla="*/ 55 w 55"/>
                  <a:gd name="T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87">
                    <a:moveTo>
                      <a:pt x="0" y="0"/>
                    </a:moveTo>
                    <a:cubicBezTo>
                      <a:pt x="8" y="28"/>
                      <a:pt x="21" y="62"/>
                      <a:pt x="34" y="87"/>
                    </a:cubicBezTo>
                    <a:cubicBezTo>
                      <a:pt x="41" y="84"/>
                      <a:pt x="50" y="78"/>
                      <a:pt x="55" y="7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6" name="Freeform 395"/>
              <p:cNvSpPr/>
              <p:nvPr/>
            </p:nvSpPr>
            <p:spPr bwMode="auto">
              <a:xfrm>
                <a:off x="7421619" y="3473968"/>
                <a:ext cx="53186" cy="44321"/>
              </a:xfrm>
              <a:custGeom>
                <a:avLst/>
                <a:gdLst>
                  <a:gd name="T0" fmla="*/ 24 w 77"/>
                  <a:gd name="T1" fmla="*/ 33 h 65"/>
                  <a:gd name="T2" fmla="*/ 57 w 77"/>
                  <a:gd name="T3" fmla="*/ 12 h 65"/>
                  <a:gd name="T4" fmla="*/ 24 w 77"/>
                  <a:gd name="T5" fmla="*/ 18 h 65"/>
                  <a:gd name="T6" fmla="*/ 72 w 77"/>
                  <a:gd name="T7" fmla="*/ 3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65">
                    <a:moveTo>
                      <a:pt x="24" y="33"/>
                    </a:moveTo>
                    <a:cubicBezTo>
                      <a:pt x="31" y="36"/>
                      <a:pt x="61" y="25"/>
                      <a:pt x="57" y="12"/>
                    </a:cubicBezTo>
                    <a:cubicBezTo>
                      <a:pt x="53" y="0"/>
                      <a:pt x="29" y="11"/>
                      <a:pt x="24" y="18"/>
                    </a:cubicBezTo>
                    <a:cubicBezTo>
                      <a:pt x="0" y="58"/>
                      <a:pt x="77" y="65"/>
                      <a:pt x="72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7" name="Freeform 396"/>
              <p:cNvSpPr/>
              <p:nvPr/>
            </p:nvSpPr>
            <p:spPr bwMode="auto">
              <a:xfrm>
                <a:off x="7464956" y="3440481"/>
                <a:ext cx="63035" cy="79778"/>
              </a:xfrm>
              <a:custGeom>
                <a:avLst/>
                <a:gdLst>
                  <a:gd name="T0" fmla="*/ 56 w 91"/>
                  <a:gd name="T1" fmla="*/ 19 h 115"/>
                  <a:gd name="T2" fmla="*/ 21 w 91"/>
                  <a:gd name="T3" fmla="*/ 54 h 115"/>
                  <a:gd name="T4" fmla="*/ 56 w 91"/>
                  <a:gd name="T5" fmla="*/ 19 h 115"/>
                  <a:gd name="T6" fmla="*/ 89 w 91"/>
                  <a:gd name="T7" fmla="*/ 82 h 115"/>
                  <a:gd name="T8" fmla="*/ 38 w 91"/>
                  <a:gd name="T9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115">
                    <a:moveTo>
                      <a:pt x="56" y="19"/>
                    </a:moveTo>
                    <a:cubicBezTo>
                      <a:pt x="36" y="0"/>
                      <a:pt x="0" y="34"/>
                      <a:pt x="21" y="54"/>
                    </a:cubicBezTo>
                    <a:cubicBezTo>
                      <a:pt x="44" y="74"/>
                      <a:pt x="76" y="40"/>
                      <a:pt x="56" y="19"/>
                    </a:cubicBezTo>
                    <a:cubicBezTo>
                      <a:pt x="58" y="40"/>
                      <a:pt x="88" y="59"/>
                      <a:pt x="89" y="82"/>
                    </a:cubicBezTo>
                    <a:cubicBezTo>
                      <a:pt x="91" y="105"/>
                      <a:pt x="41" y="115"/>
                      <a:pt x="38" y="87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8" name="Freeform 397"/>
              <p:cNvSpPr/>
              <p:nvPr/>
            </p:nvSpPr>
            <p:spPr bwMode="auto">
              <a:xfrm>
                <a:off x="7514202" y="3434572"/>
                <a:ext cx="25608" cy="14774"/>
              </a:xfrm>
              <a:custGeom>
                <a:avLst/>
                <a:gdLst>
                  <a:gd name="T0" fmla="*/ 0 w 37"/>
                  <a:gd name="T1" fmla="*/ 0 h 21"/>
                  <a:gd name="T2" fmla="*/ 37 w 37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cubicBezTo>
                      <a:pt x="6" y="6"/>
                      <a:pt x="25" y="15"/>
                      <a:pt x="37" y="2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9" name="Freeform 398"/>
              <p:cNvSpPr/>
              <p:nvPr/>
            </p:nvSpPr>
            <p:spPr bwMode="auto">
              <a:xfrm>
                <a:off x="7540795" y="3419797"/>
                <a:ext cx="1970" cy="58110"/>
              </a:xfrm>
              <a:custGeom>
                <a:avLst/>
                <a:gdLst>
                  <a:gd name="T0" fmla="*/ 0 w 3"/>
                  <a:gd name="T1" fmla="*/ 0 h 84"/>
                  <a:gd name="T2" fmla="*/ 3 w 3"/>
                  <a:gd name="T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84">
                    <a:moveTo>
                      <a:pt x="0" y="0"/>
                    </a:moveTo>
                    <a:cubicBezTo>
                      <a:pt x="3" y="23"/>
                      <a:pt x="1" y="61"/>
                      <a:pt x="3" y="8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18" name="组合 17"/>
            <p:cNvGrpSpPr/>
            <p:nvPr/>
          </p:nvGrpSpPr>
          <p:grpSpPr>
            <a:xfrm>
              <a:off x="507068" y="653699"/>
              <a:ext cx="3142093" cy="3521451"/>
              <a:chOff x="572151" y="1001926"/>
              <a:chExt cx="2650341" cy="2970328"/>
            </a:xfrm>
            <a:grpFill/>
          </p:grpSpPr>
          <p:sp>
            <p:nvSpPr>
              <p:cNvPr id="53" name="Freeform 6"/>
              <p:cNvSpPr>
                <a:spLocks noEditPoints="1"/>
              </p:cNvSpPr>
              <p:nvPr/>
            </p:nvSpPr>
            <p:spPr bwMode="auto">
              <a:xfrm>
                <a:off x="2696994" y="3081249"/>
                <a:ext cx="455678" cy="543371"/>
              </a:xfrm>
              <a:custGeom>
                <a:avLst/>
                <a:gdLst>
                  <a:gd name="T0" fmla="*/ 154 w 235"/>
                  <a:gd name="T1" fmla="*/ 21 h 280"/>
                  <a:gd name="T2" fmla="*/ 185 w 235"/>
                  <a:gd name="T3" fmla="*/ 89 h 280"/>
                  <a:gd name="T4" fmla="*/ 180 w 235"/>
                  <a:gd name="T5" fmla="*/ 108 h 280"/>
                  <a:gd name="T6" fmla="*/ 180 w 235"/>
                  <a:gd name="T7" fmla="*/ 92 h 280"/>
                  <a:gd name="T8" fmla="*/ 124 w 235"/>
                  <a:gd name="T9" fmla="*/ 103 h 280"/>
                  <a:gd name="T10" fmla="*/ 171 w 235"/>
                  <a:gd name="T11" fmla="*/ 98 h 280"/>
                  <a:gd name="T12" fmla="*/ 123 w 235"/>
                  <a:gd name="T13" fmla="*/ 120 h 280"/>
                  <a:gd name="T14" fmla="*/ 171 w 235"/>
                  <a:gd name="T15" fmla="*/ 123 h 280"/>
                  <a:gd name="T16" fmla="*/ 103 w 235"/>
                  <a:gd name="T17" fmla="*/ 155 h 280"/>
                  <a:gd name="T18" fmla="*/ 139 w 235"/>
                  <a:gd name="T19" fmla="*/ 157 h 280"/>
                  <a:gd name="T20" fmla="*/ 128 w 235"/>
                  <a:gd name="T21" fmla="*/ 169 h 280"/>
                  <a:gd name="T22" fmla="*/ 156 w 235"/>
                  <a:gd name="T23" fmla="*/ 144 h 280"/>
                  <a:gd name="T24" fmla="*/ 140 w 235"/>
                  <a:gd name="T25" fmla="*/ 141 h 280"/>
                  <a:gd name="T26" fmla="*/ 165 w 235"/>
                  <a:gd name="T27" fmla="*/ 122 h 280"/>
                  <a:gd name="T28" fmla="*/ 161 w 235"/>
                  <a:gd name="T29" fmla="*/ 117 h 280"/>
                  <a:gd name="T30" fmla="*/ 113 w 235"/>
                  <a:gd name="T31" fmla="*/ 121 h 280"/>
                  <a:gd name="T32" fmla="*/ 119 w 235"/>
                  <a:gd name="T33" fmla="*/ 109 h 280"/>
                  <a:gd name="T34" fmla="*/ 175 w 235"/>
                  <a:gd name="T35" fmla="*/ 82 h 280"/>
                  <a:gd name="T36" fmla="*/ 209 w 235"/>
                  <a:gd name="T37" fmla="*/ 94 h 280"/>
                  <a:gd name="T38" fmla="*/ 214 w 235"/>
                  <a:gd name="T39" fmla="*/ 113 h 280"/>
                  <a:gd name="T40" fmla="*/ 204 w 235"/>
                  <a:gd name="T41" fmla="*/ 89 h 280"/>
                  <a:gd name="T42" fmla="*/ 153 w 235"/>
                  <a:gd name="T43" fmla="*/ 83 h 280"/>
                  <a:gd name="T44" fmla="*/ 87 w 235"/>
                  <a:gd name="T45" fmla="*/ 65 h 280"/>
                  <a:gd name="T46" fmla="*/ 95 w 235"/>
                  <a:gd name="T47" fmla="*/ 61 h 280"/>
                  <a:gd name="T48" fmla="*/ 164 w 235"/>
                  <a:gd name="T49" fmla="*/ 41 h 280"/>
                  <a:gd name="T50" fmla="*/ 172 w 235"/>
                  <a:gd name="T51" fmla="*/ 50 h 280"/>
                  <a:gd name="T52" fmla="*/ 169 w 235"/>
                  <a:gd name="T53" fmla="*/ 59 h 280"/>
                  <a:gd name="T54" fmla="*/ 168 w 235"/>
                  <a:gd name="T55" fmla="*/ 73 h 280"/>
                  <a:gd name="T56" fmla="*/ 155 w 235"/>
                  <a:gd name="T57" fmla="*/ 70 h 280"/>
                  <a:gd name="T58" fmla="*/ 147 w 235"/>
                  <a:gd name="T59" fmla="*/ 63 h 280"/>
                  <a:gd name="T60" fmla="*/ 128 w 235"/>
                  <a:gd name="T61" fmla="*/ 60 h 280"/>
                  <a:gd name="T62" fmla="*/ 95 w 235"/>
                  <a:gd name="T63" fmla="*/ 88 h 280"/>
                  <a:gd name="T64" fmla="*/ 107 w 235"/>
                  <a:gd name="T65" fmla="*/ 94 h 280"/>
                  <a:gd name="T66" fmla="*/ 182 w 235"/>
                  <a:gd name="T67" fmla="*/ 61 h 280"/>
                  <a:gd name="T68" fmla="*/ 168 w 235"/>
                  <a:gd name="T69" fmla="*/ 44 h 280"/>
                  <a:gd name="T70" fmla="*/ 166 w 235"/>
                  <a:gd name="T71" fmla="*/ 31 h 280"/>
                  <a:gd name="T72" fmla="*/ 144 w 235"/>
                  <a:gd name="T73" fmla="*/ 35 h 280"/>
                  <a:gd name="T74" fmla="*/ 138 w 235"/>
                  <a:gd name="T75" fmla="*/ 34 h 280"/>
                  <a:gd name="T76" fmla="*/ 125 w 235"/>
                  <a:gd name="T77" fmla="*/ 38 h 280"/>
                  <a:gd name="T78" fmla="*/ 148 w 235"/>
                  <a:gd name="T79" fmla="*/ 37 h 280"/>
                  <a:gd name="T80" fmla="*/ 14 w 235"/>
                  <a:gd name="T81" fmla="*/ 127 h 280"/>
                  <a:gd name="T82" fmla="*/ 15 w 235"/>
                  <a:gd name="T83" fmla="*/ 129 h 280"/>
                  <a:gd name="T84" fmla="*/ 25 w 235"/>
                  <a:gd name="T85" fmla="*/ 63 h 280"/>
                  <a:gd name="T86" fmla="*/ 20 w 235"/>
                  <a:gd name="T87" fmla="*/ 87 h 280"/>
                  <a:gd name="T88" fmla="*/ 31 w 235"/>
                  <a:gd name="T89" fmla="*/ 104 h 280"/>
                  <a:gd name="T90" fmla="*/ 29 w 235"/>
                  <a:gd name="T91" fmla="*/ 113 h 280"/>
                  <a:gd name="T92" fmla="*/ 13 w 235"/>
                  <a:gd name="T93" fmla="*/ 102 h 280"/>
                  <a:gd name="T94" fmla="*/ 18 w 235"/>
                  <a:gd name="T95" fmla="*/ 76 h 280"/>
                  <a:gd name="T96" fmla="*/ 23 w 235"/>
                  <a:gd name="T97" fmla="*/ 122 h 280"/>
                  <a:gd name="T98" fmla="*/ 167 w 235"/>
                  <a:gd name="T99" fmla="*/ 52 h 280"/>
                  <a:gd name="T100" fmla="*/ 174 w 235"/>
                  <a:gd name="T101" fmla="*/ 100 h 280"/>
                  <a:gd name="T102" fmla="*/ 120 w 235"/>
                  <a:gd name="T103" fmla="*/ 230 h 280"/>
                  <a:gd name="T104" fmla="*/ 119 w 235"/>
                  <a:gd name="T105" fmla="*/ 256 h 280"/>
                  <a:gd name="T106" fmla="*/ 176 w 235"/>
                  <a:gd name="T107" fmla="*/ 263 h 280"/>
                  <a:gd name="T108" fmla="*/ 168 w 235"/>
                  <a:gd name="T109" fmla="*/ 258 h 280"/>
                  <a:gd name="T110" fmla="*/ 132 w 235"/>
                  <a:gd name="T111" fmla="*/ 261 h 280"/>
                  <a:gd name="T112" fmla="*/ 111 w 235"/>
                  <a:gd name="T113" fmla="*/ 234 h 280"/>
                  <a:gd name="T114" fmla="*/ 102 w 235"/>
                  <a:gd name="T115" fmla="*/ 239 h 280"/>
                  <a:gd name="T116" fmla="*/ 103 w 235"/>
                  <a:gd name="T117" fmla="*/ 248 h 280"/>
                  <a:gd name="T118" fmla="*/ 77 w 235"/>
                  <a:gd name="T119" fmla="*/ 275 h 280"/>
                  <a:gd name="T120" fmla="*/ 176 w 235"/>
                  <a:gd name="T121" fmla="*/ 263 h 280"/>
                  <a:gd name="T122" fmla="*/ 111 w 235"/>
                  <a:gd name="T123" fmla="*/ 228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80">
                    <a:moveTo>
                      <a:pt x="205" y="44"/>
                    </a:moveTo>
                    <a:cubicBezTo>
                      <a:pt x="195" y="29"/>
                      <a:pt x="180" y="19"/>
                      <a:pt x="163" y="11"/>
                    </a:cubicBezTo>
                    <a:cubicBezTo>
                      <a:pt x="163" y="11"/>
                      <a:pt x="163" y="11"/>
                      <a:pt x="163" y="11"/>
                    </a:cubicBezTo>
                    <a:cubicBezTo>
                      <a:pt x="163" y="8"/>
                      <a:pt x="162" y="6"/>
                      <a:pt x="160" y="5"/>
                    </a:cubicBezTo>
                    <a:cubicBezTo>
                      <a:pt x="151" y="0"/>
                      <a:pt x="150" y="12"/>
                      <a:pt x="147" y="17"/>
                    </a:cubicBezTo>
                    <a:cubicBezTo>
                      <a:pt x="147" y="18"/>
                      <a:pt x="147" y="18"/>
                      <a:pt x="147" y="18"/>
                    </a:cubicBezTo>
                    <a:cubicBezTo>
                      <a:pt x="106" y="4"/>
                      <a:pt x="59" y="16"/>
                      <a:pt x="31" y="49"/>
                    </a:cubicBezTo>
                    <a:cubicBezTo>
                      <a:pt x="3" y="81"/>
                      <a:pt x="0" y="128"/>
                      <a:pt x="23" y="164"/>
                    </a:cubicBezTo>
                    <a:cubicBezTo>
                      <a:pt x="34" y="181"/>
                      <a:pt x="50" y="194"/>
                      <a:pt x="68" y="202"/>
                    </a:cubicBezTo>
                    <a:cubicBezTo>
                      <a:pt x="66" y="207"/>
                      <a:pt x="55" y="217"/>
                      <a:pt x="61" y="222"/>
                    </a:cubicBezTo>
                    <a:cubicBezTo>
                      <a:pt x="66" y="225"/>
                      <a:pt x="70" y="221"/>
                      <a:pt x="73" y="215"/>
                    </a:cubicBezTo>
                    <a:cubicBezTo>
                      <a:pt x="82" y="220"/>
                      <a:pt x="94" y="221"/>
                      <a:pt x="104" y="222"/>
                    </a:cubicBezTo>
                    <a:cubicBezTo>
                      <a:pt x="103" y="229"/>
                      <a:pt x="98" y="236"/>
                      <a:pt x="100" y="244"/>
                    </a:cubicBezTo>
                    <a:cubicBezTo>
                      <a:pt x="100" y="244"/>
                      <a:pt x="100" y="244"/>
                      <a:pt x="100" y="244"/>
                    </a:cubicBezTo>
                    <a:cubicBezTo>
                      <a:pt x="94" y="246"/>
                      <a:pt x="87" y="246"/>
                      <a:pt x="81" y="248"/>
                    </a:cubicBezTo>
                    <a:cubicBezTo>
                      <a:pt x="72" y="250"/>
                      <a:pt x="62" y="253"/>
                      <a:pt x="54" y="259"/>
                    </a:cubicBezTo>
                    <a:cubicBezTo>
                      <a:pt x="51" y="261"/>
                      <a:pt x="42" y="267"/>
                      <a:pt x="45" y="271"/>
                    </a:cubicBezTo>
                    <a:cubicBezTo>
                      <a:pt x="48" y="275"/>
                      <a:pt x="57" y="276"/>
                      <a:pt x="61" y="276"/>
                    </a:cubicBezTo>
                    <a:cubicBezTo>
                      <a:pt x="78" y="279"/>
                      <a:pt x="96" y="279"/>
                      <a:pt x="114" y="280"/>
                    </a:cubicBezTo>
                    <a:cubicBezTo>
                      <a:pt x="132" y="280"/>
                      <a:pt x="150" y="280"/>
                      <a:pt x="168" y="277"/>
                    </a:cubicBezTo>
                    <a:cubicBezTo>
                      <a:pt x="172" y="276"/>
                      <a:pt x="178" y="275"/>
                      <a:pt x="182" y="272"/>
                    </a:cubicBezTo>
                    <a:cubicBezTo>
                      <a:pt x="186" y="268"/>
                      <a:pt x="182" y="264"/>
                      <a:pt x="179" y="262"/>
                    </a:cubicBezTo>
                    <a:cubicBezTo>
                      <a:pt x="164" y="250"/>
                      <a:pt x="142" y="247"/>
                      <a:pt x="124" y="244"/>
                    </a:cubicBezTo>
                    <a:cubicBezTo>
                      <a:pt x="125" y="236"/>
                      <a:pt x="123" y="229"/>
                      <a:pt x="121" y="222"/>
                    </a:cubicBezTo>
                    <a:cubicBezTo>
                      <a:pt x="128" y="222"/>
                      <a:pt x="135" y="221"/>
                      <a:pt x="141" y="219"/>
                    </a:cubicBezTo>
                    <a:cubicBezTo>
                      <a:pt x="158" y="216"/>
                      <a:pt x="173" y="209"/>
                      <a:pt x="187" y="199"/>
                    </a:cubicBezTo>
                    <a:cubicBezTo>
                      <a:pt x="219" y="176"/>
                      <a:pt x="235" y="133"/>
                      <a:pt x="228" y="95"/>
                    </a:cubicBezTo>
                    <a:cubicBezTo>
                      <a:pt x="224" y="77"/>
                      <a:pt x="216" y="59"/>
                      <a:pt x="205" y="44"/>
                    </a:cubicBezTo>
                    <a:close/>
                    <a:moveTo>
                      <a:pt x="157" y="7"/>
                    </a:moveTo>
                    <a:cubicBezTo>
                      <a:pt x="164" y="9"/>
                      <a:pt x="156" y="18"/>
                      <a:pt x="154" y="21"/>
                    </a:cubicBezTo>
                    <a:cubicBezTo>
                      <a:pt x="153" y="20"/>
                      <a:pt x="151" y="19"/>
                      <a:pt x="150" y="19"/>
                    </a:cubicBezTo>
                    <a:cubicBezTo>
                      <a:pt x="151" y="16"/>
                      <a:pt x="152" y="6"/>
                      <a:pt x="157" y="7"/>
                    </a:cubicBezTo>
                    <a:close/>
                    <a:moveTo>
                      <a:pt x="176" y="85"/>
                    </a:moveTo>
                    <a:cubicBezTo>
                      <a:pt x="178" y="85"/>
                      <a:pt x="185" y="83"/>
                      <a:pt x="182" y="85"/>
                    </a:cubicBezTo>
                    <a:cubicBezTo>
                      <a:pt x="180" y="85"/>
                      <a:pt x="178" y="86"/>
                      <a:pt x="177" y="87"/>
                    </a:cubicBezTo>
                    <a:cubicBezTo>
                      <a:pt x="177" y="86"/>
                      <a:pt x="176" y="85"/>
                      <a:pt x="176" y="85"/>
                    </a:cubicBezTo>
                    <a:close/>
                    <a:moveTo>
                      <a:pt x="178" y="100"/>
                    </a:moveTo>
                    <a:cubicBezTo>
                      <a:pt x="180" y="100"/>
                      <a:pt x="182" y="100"/>
                      <a:pt x="183" y="100"/>
                    </a:cubicBezTo>
                    <a:cubicBezTo>
                      <a:pt x="185" y="100"/>
                      <a:pt x="186" y="99"/>
                      <a:pt x="188" y="99"/>
                    </a:cubicBezTo>
                    <a:cubicBezTo>
                      <a:pt x="189" y="99"/>
                      <a:pt x="194" y="98"/>
                      <a:pt x="190" y="100"/>
                    </a:cubicBezTo>
                    <a:cubicBezTo>
                      <a:pt x="186" y="101"/>
                      <a:pt x="181" y="100"/>
                      <a:pt x="178" y="102"/>
                    </a:cubicBezTo>
                    <a:cubicBezTo>
                      <a:pt x="178" y="101"/>
                      <a:pt x="178" y="101"/>
                      <a:pt x="178" y="100"/>
                    </a:cubicBezTo>
                    <a:close/>
                    <a:moveTo>
                      <a:pt x="178" y="98"/>
                    </a:moveTo>
                    <a:cubicBezTo>
                      <a:pt x="179" y="97"/>
                      <a:pt x="181" y="97"/>
                      <a:pt x="182" y="97"/>
                    </a:cubicBezTo>
                    <a:cubicBezTo>
                      <a:pt x="184" y="96"/>
                      <a:pt x="187" y="96"/>
                      <a:pt x="188" y="95"/>
                    </a:cubicBezTo>
                    <a:cubicBezTo>
                      <a:pt x="185" y="97"/>
                      <a:pt x="182" y="98"/>
                      <a:pt x="178" y="99"/>
                    </a:cubicBezTo>
                    <a:cubicBezTo>
                      <a:pt x="178" y="99"/>
                      <a:pt x="178" y="99"/>
                      <a:pt x="178" y="98"/>
                    </a:cubicBezTo>
                    <a:cubicBezTo>
                      <a:pt x="178" y="98"/>
                      <a:pt x="178" y="98"/>
                      <a:pt x="178" y="98"/>
                    </a:cubicBezTo>
                    <a:close/>
                    <a:moveTo>
                      <a:pt x="178" y="94"/>
                    </a:moveTo>
                    <a:cubicBezTo>
                      <a:pt x="181" y="94"/>
                      <a:pt x="184" y="93"/>
                      <a:pt x="187" y="93"/>
                    </a:cubicBezTo>
                    <a:cubicBezTo>
                      <a:pt x="184" y="94"/>
                      <a:pt x="181" y="95"/>
                      <a:pt x="178" y="97"/>
                    </a:cubicBezTo>
                    <a:cubicBezTo>
                      <a:pt x="178" y="96"/>
                      <a:pt x="178" y="95"/>
                      <a:pt x="178" y="94"/>
                    </a:cubicBezTo>
                    <a:close/>
                    <a:moveTo>
                      <a:pt x="178" y="92"/>
                    </a:moveTo>
                    <a:cubicBezTo>
                      <a:pt x="178" y="92"/>
                      <a:pt x="178" y="91"/>
                      <a:pt x="178" y="91"/>
                    </a:cubicBezTo>
                    <a:cubicBezTo>
                      <a:pt x="179" y="91"/>
                      <a:pt x="179" y="91"/>
                      <a:pt x="180" y="90"/>
                    </a:cubicBezTo>
                    <a:cubicBezTo>
                      <a:pt x="180" y="90"/>
                      <a:pt x="185" y="90"/>
                      <a:pt x="183" y="91"/>
                    </a:cubicBezTo>
                    <a:cubicBezTo>
                      <a:pt x="182" y="91"/>
                      <a:pt x="180" y="92"/>
                      <a:pt x="178" y="92"/>
                    </a:cubicBezTo>
                    <a:close/>
                    <a:moveTo>
                      <a:pt x="177" y="90"/>
                    </a:moveTo>
                    <a:cubicBezTo>
                      <a:pt x="180" y="90"/>
                      <a:pt x="183" y="88"/>
                      <a:pt x="185" y="87"/>
                    </a:cubicBezTo>
                    <a:cubicBezTo>
                      <a:pt x="185" y="88"/>
                      <a:pt x="185" y="88"/>
                      <a:pt x="185" y="89"/>
                    </a:cubicBezTo>
                    <a:cubicBezTo>
                      <a:pt x="183" y="89"/>
                      <a:pt x="180" y="90"/>
                      <a:pt x="177" y="90"/>
                    </a:cubicBezTo>
                    <a:close/>
                    <a:moveTo>
                      <a:pt x="185" y="86"/>
                    </a:moveTo>
                    <a:cubicBezTo>
                      <a:pt x="185" y="86"/>
                      <a:pt x="185" y="86"/>
                      <a:pt x="185" y="87"/>
                    </a:cubicBezTo>
                    <a:cubicBezTo>
                      <a:pt x="183" y="86"/>
                      <a:pt x="181" y="87"/>
                      <a:pt x="179" y="87"/>
                    </a:cubicBezTo>
                    <a:cubicBezTo>
                      <a:pt x="174" y="88"/>
                      <a:pt x="180" y="86"/>
                      <a:pt x="181" y="86"/>
                    </a:cubicBezTo>
                    <a:cubicBezTo>
                      <a:pt x="182" y="85"/>
                      <a:pt x="184" y="85"/>
                      <a:pt x="185" y="84"/>
                    </a:cubicBezTo>
                    <a:cubicBezTo>
                      <a:pt x="185" y="84"/>
                      <a:pt x="185" y="84"/>
                      <a:pt x="185" y="84"/>
                    </a:cubicBezTo>
                    <a:cubicBezTo>
                      <a:pt x="185" y="84"/>
                      <a:pt x="185" y="85"/>
                      <a:pt x="185" y="86"/>
                    </a:cubicBezTo>
                    <a:close/>
                    <a:moveTo>
                      <a:pt x="182" y="87"/>
                    </a:moveTo>
                    <a:cubicBezTo>
                      <a:pt x="184" y="87"/>
                      <a:pt x="180" y="88"/>
                      <a:pt x="180" y="88"/>
                    </a:cubicBezTo>
                    <a:cubicBezTo>
                      <a:pt x="179" y="89"/>
                      <a:pt x="178" y="89"/>
                      <a:pt x="177" y="89"/>
                    </a:cubicBezTo>
                    <a:cubicBezTo>
                      <a:pt x="177" y="89"/>
                      <a:pt x="177" y="88"/>
                      <a:pt x="177" y="88"/>
                    </a:cubicBezTo>
                    <a:cubicBezTo>
                      <a:pt x="179" y="88"/>
                      <a:pt x="180" y="88"/>
                      <a:pt x="182" y="87"/>
                    </a:cubicBezTo>
                    <a:close/>
                    <a:moveTo>
                      <a:pt x="178" y="104"/>
                    </a:moveTo>
                    <a:cubicBezTo>
                      <a:pt x="182" y="105"/>
                      <a:pt x="186" y="103"/>
                      <a:pt x="190" y="103"/>
                    </a:cubicBezTo>
                    <a:cubicBezTo>
                      <a:pt x="194" y="102"/>
                      <a:pt x="192" y="103"/>
                      <a:pt x="190" y="104"/>
                    </a:cubicBezTo>
                    <a:cubicBezTo>
                      <a:pt x="189" y="105"/>
                      <a:pt x="187" y="105"/>
                      <a:pt x="185" y="106"/>
                    </a:cubicBezTo>
                    <a:cubicBezTo>
                      <a:pt x="183" y="106"/>
                      <a:pt x="181" y="107"/>
                      <a:pt x="179" y="107"/>
                    </a:cubicBezTo>
                    <a:cubicBezTo>
                      <a:pt x="178" y="106"/>
                      <a:pt x="178" y="105"/>
                      <a:pt x="178" y="104"/>
                    </a:cubicBezTo>
                    <a:close/>
                    <a:moveTo>
                      <a:pt x="192" y="108"/>
                    </a:moveTo>
                    <a:cubicBezTo>
                      <a:pt x="191" y="108"/>
                      <a:pt x="189" y="109"/>
                      <a:pt x="188" y="109"/>
                    </a:cubicBezTo>
                    <a:cubicBezTo>
                      <a:pt x="186" y="109"/>
                      <a:pt x="185" y="110"/>
                      <a:pt x="184" y="110"/>
                    </a:cubicBezTo>
                    <a:cubicBezTo>
                      <a:pt x="182" y="110"/>
                      <a:pt x="181" y="109"/>
                      <a:pt x="180" y="109"/>
                    </a:cubicBezTo>
                    <a:cubicBezTo>
                      <a:pt x="182" y="109"/>
                      <a:pt x="184" y="108"/>
                      <a:pt x="186" y="108"/>
                    </a:cubicBezTo>
                    <a:cubicBezTo>
                      <a:pt x="187" y="108"/>
                      <a:pt x="188" y="107"/>
                      <a:pt x="189" y="107"/>
                    </a:cubicBezTo>
                    <a:cubicBezTo>
                      <a:pt x="189" y="107"/>
                      <a:pt x="194" y="106"/>
                      <a:pt x="192" y="108"/>
                    </a:cubicBezTo>
                    <a:close/>
                    <a:moveTo>
                      <a:pt x="194" y="106"/>
                    </a:moveTo>
                    <a:cubicBezTo>
                      <a:pt x="194" y="106"/>
                      <a:pt x="194" y="106"/>
                      <a:pt x="194" y="106"/>
                    </a:cubicBezTo>
                    <a:cubicBezTo>
                      <a:pt x="191" y="106"/>
                      <a:pt x="188" y="107"/>
                      <a:pt x="185" y="107"/>
                    </a:cubicBezTo>
                    <a:cubicBezTo>
                      <a:pt x="183" y="108"/>
                      <a:pt x="181" y="108"/>
                      <a:pt x="180" y="108"/>
                    </a:cubicBezTo>
                    <a:cubicBezTo>
                      <a:pt x="180" y="108"/>
                      <a:pt x="179" y="108"/>
                      <a:pt x="179" y="108"/>
                    </a:cubicBezTo>
                    <a:cubicBezTo>
                      <a:pt x="179" y="108"/>
                      <a:pt x="179" y="108"/>
                      <a:pt x="179" y="108"/>
                    </a:cubicBezTo>
                    <a:cubicBezTo>
                      <a:pt x="180" y="108"/>
                      <a:pt x="181" y="107"/>
                      <a:pt x="181" y="107"/>
                    </a:cubicBezTo>
                    <a:cubicBezTo>
                      <a:pt x="186" y="106"/>
                      <a:pt x="190" y="105"/>
                      <a:pt x="194" y="102"/>
                    </a:cubicBezTo>
                    <a:cubicBezTo>
                      <a:pt x="194" y="102"/>
                      <a:pt x="194" y="102"/>
                      <a:pt x="194" y="102"/>
                    </a:cubicBezTo>
                    <a:cubicBezTo>
                      <a:pt x="194" y="102"/>
                      <a:pt x="194" y="103"/>
                      <a:pt x="194" y="103"/>
                    </a:cubicBezTo>
                    <a:cubicBezTo>
                      <a:pt x="195" y="104"/>
                      <a:pt x="195" y="105"/>
                      <a:pt x="194" y="106"/>
                    </a:cubicBezTo>
                    <a:close/>
                    <a:moveTo>
                      <a:pt x="193" y="102"/>
                    </a:moveTo>
                    <a:cubicBezTo>
                      <a:pt x="191" y="102"/>
                      <a:pt x="188" y="102"/>
                      <a:pt x="185" y="103"/>
                    </a:cubicBezTo>
                    <a:cubicBezTo>
                      <a:pt x="184" y="103"/>
                      <a:pt x="182" y="103"/>
                      <a:pt x="180" y="104"/>
                    </a:cubicBezTo>
                    <a:cubicBezTo>
                      <a:pt x="179" y="104"/>
                      <a:pt x="178" y="104"/>
                      <a:pt x="178" y="104"/>
                    </a:cubicBezTo>
                    <a:cubicBezTo>
                      <a:pt x="178" y="103"/>
                      <a:pt x="178" y="103"/>
                      <a:pt x="178" y="103"/>
                    </a:cubicBezTo>
                    <a:cubicBezTo>
                      <a:pt x="179" y="102"/>
                      <a:pt x="180" y="102"/>
                      <a:pt x="181" y="102"/>
                    </a:cubicBezTo>
                    <a:cubicBezTo>
                      <a:pt x="184" y="101"/>
                      <a:pt x="189" y="101"/>
                      <a:pt x="192" y="99"/>
                    </a:cubicBezTo>
                    <a:cubicBezTo>
                      <a:pt x="193" y="100"/>
                      <a:pt x="193" y="101"/>
                      <a:pt x="194" y="102"/>
                    </a:cubicBezTo>
                    <a:cubicBezTo>
                      <a:pt x="194" y="102"/>
                      <a:pt x="194" y="102"/>
                      <a:pt x="193" y="102"/>
                    </a:cubicBezTo>
                    <a:close/>
                    <a:moveTo>
                      <a:pt x="179" y="100"/>
                    </a:moveTo>
                    <a:cubicBezTo>
                      <a:pt x="178" y="100"/>
                      <a:pt x="178" y="100"/>
                      <a:pt x="180" y="99"/>
                    </a:cubicBezTo>
                    <a:cubicBezTo>
                      <a:pt x="181" y="99"/>
                      <a:pt x="183" y="98"/>
                      <a:pt x="184" y="98"/>
                    </a:cubicBezTo>
                    <a:cubicBezTo>
                      <a:pt x="186" y="97"/>
                      <a:pt x="188" y="97"/>
                      <a:pt x="190" y="96"/>
                    </a:cubicBezTo>
                    <a:cubicBezTo>
                      <a:pt x="190" y="96"/>
                      <a:pt x="190" y="96"/>
                      <a:pt x="190" y="96"/>
                    </a:cubicBezTo>
                    <a:cubicBezTo>
                      <a:pt x="190" y="97"/>
                      <a:pt x="191" y="97"/>
                      <a:pt x="191" y="98"/>
                    </a:cubicBezTo>
                    <a:cubicBezTo>
                      <a:pt x="187" y="98"/>
                      <a:pt x="183" y="99"/>
                      <a:pt x="179" y="100"/>
                    </a:cubicBezTo>
                    <a:close/>
                    <a:moveTo>
                      <a:pt x="180" y="97"/>
                    </a:moveTo>
                    <a:cubicBezTo>
                      <a:pt x="176" y="98"/>
                      <a:pt x="180" y="96"/>
                      <a:pt x="181" y="96"/>
                    </a:cubicBezTo>
                    <a:cubicBezTo>
                      <a:pt x="183" y="95"/>
                      <a:pt x="186" y="94"/>
                      <a:pt x="188" y="93"/>
                    </a:cubicBezTo>
                    <a:cubicBezTo>
                      <a:pt x="188" y="94"/>
                      <a:pt x="189" y="94"/>
                      <a:pt x="189" y="95"/>
                    </a:cubicBezTo>
                    <a:cubicBezTo>
                      <a:pt x="186" y="95"/>
                      <a:pt x="183" y="96"/>
                      <a:pt x="180" y="97"/>
                    </a:cubicBezTo>
                    <a:close/>
                    <a:moveTo>
                      <a:pt x="182" y="93"/>
                    </a:moveTo>
                    <a:cubicBezTo>
                      <a:pt x="180" y="93"/>
                      <a:pt x="177" y="93"/>
                      <a:pt x="180" y="92"/>
                    </a:cubicBezTo>
                    <a:cubicBezTo>
                      <a:pt x="182" y="92"/>
                      <a:pt x="184" y="91"/>
                      <a:pt x="186" y="90"/>
                    </a:cubicBezTo>
                    <a:cubicBezTo>
                      <a:pt x="186" y="91"/>
                      <a:pt x="187" y="92"/>
                      <a:pt x="187" y="92"/>
                    </a:cubicBezTo>
                    <a:cubicBezTo>
                      <a:pt x="185" y="92"/>
                      <a:pt x="184" y="93"/>
                      <a:pt x="182" y="93"/>
                    </a:cubicBezTo>
                    <a:close/>
                    <a:moveTo>
                      <a:pt x="185" y="84"/>
                    </a:moveTo>
                    <a:cubicBezTo>
                      <a:pt x="185" y="83"/>
                      <a:pt x="185" y="83"/>
                      <a:pt x="185" y="83"/>
                    </a:cubicBezTo>
                    <a:cubicBezTo>
                      <a:pt x="182" y="83"/>
                      <a:pt x="179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5" y="83"/>
                      <a:pt x="175" y="83"/>
                    </a:cubicBezTo>
                    <a:cubicBezTo>
                      <a:pt x="183" y="82"/>
                      <a:pt x="190" y="80"/>
                      <a:pt x="198" y="79"/>
                    </a:cubicBezTo>
                    <a:cubicBezTo>
                      <a:pt x="199" y="79"/>
                      <a:pt x="200" y="78"/>
                      <a:pt x="201" y="78"/>
                    </a:cubicBezTo>
                    <a:cubicBezTo>
                      <a:pt x="203" y="78"/>
                      <a:pt x="207" y="76"/>
                      <a:pt x="203" y="78"/>
                    </a:cubicBezTo>
                    <a:cubicBezTo>
                      <a:pt x="199" y="79"/>
                      <a:pt x="195" y="80"/>
                      <a:pt x="191" y="82"/>
                    </a:cubicBezTo>
                    <a:cubicBezTo>
                      <a:pt x="191" y="82"/>
                      <a:pt x="190" y="81"/>
                      <a:pt x="190" y="81"/>
                    </a:cubicBezTo>
                    <a:cubicBezTo>
                      <a:pt x="187" y="81"/>
                      <a:pt x="186" y="82"/>
                      <a:pt x="185" y="84"/>
                    </a:cubicBezTo>
                    <a:close/>
                    <a:moveTo>
                      <a:pt x="167" y="90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7" y="90"/>
                      <a:pt x="167" y="90"/>
                      <a:pt x="168" y="91"/>
                    </a:cubicBezTo>
                    <a:cubicBezTo>
                      <a:pt x="168" y="91"/>
                      <a:pt x="168" y="92"/>
                      <a:pt x="168" y="92"/>
                    </a:cubicBezTo>
                    <a:cubicBezTo>
                      <a:pt x="166" y="92"/>
                      <a:pt x="164" y="93"/>
                      <a:pt x="162" y="94"/>
                    </a:cubicBezTo>
                    <a:cubicBezTo>
                      <a:pt x="157" y="96"/>
                      <a:pt x="151" y="98"/>
                      <a:pt x="145" y="99"/>
                    </a:cubicBezTo>
                    <a:cubicBezTo>
                      <a:pt x="139" y="101"/>
                      <a:pt x="132" y="101"/>
                      <a:pt x="126" y="104"/>
                    </a:cubicBezTo>
                    <a:cubicBezTo>
                      <a:pt x="124" y="105"/>
                      <a:pt x="121" y="106"/>
                      <a:pt x="119" y="107"/>
                    </a:cubicBezTo>
                    <a:cubicBezTo>
                      <a:pt x="119" y="107"/>
                      <a:pt x="116" y="107"/>
                      <a:pt x="115" y="107"/>
                    </a:cubicBezTo>
                    <a:cubicBezTo>
                      <a:pt x="115" y="107"/>
                      <a:pt x="115" y="107"/>
                      <a:pt x="115" y="107"/>
                    </a:cubicBezTo>
                    <a:cubicBezTo>
                      <a:pt x="117" y="106"/>
                      <a:pt x="119" y="105"/>
                      <a:pt x="121" y="105"/>
                    </a:cubicBezTo>
                    <a:cubicBezTo>
                      <a:pt x="131" y="102"/>
                      <a:pt x="140" y="99"/>
                      <a:pt x="149" y="95"/>
                    </a:cubicBezTo>
                    <a:cubicBezTo>
                      <a:pt x="155" y="94"/>
                      <a:pt x="161" y="92"/>
                      <a:pt x="167" y="90"/>
                    </a:cubicBezTo>
                    <a:close/>
                    <a:moveTo>
                      <a:pt x="139" y="98"/>
                    </a:moveTo>
                    <a:cubicBezTo>
                      <a:pt x="134" y="100"/>
                      <a:pt x="129" y="101"/>
                      <a:pt x="124" y="103"/>
                    </a:cubicBezTo>
                    <a:cubicBezTo>
                      <a:pt x="121" y="104"/>
                      <a:pt x="118" y="105"/>
                      <a:pt x="115" y="106"/>
                    </a:cubicBezTo>
                    <a:cubicBezTo>
                      <a:pt x="116" y="105"/>
                      <a:pt x="116" y="104"/>
                      <a:pt x="115" y="103"/>
                    </a:cubicBezTo>
                    <a:cubicBezTo>
                      <a:pt x="123" y="103"/>
                      <a:pt x="131" y="100"/>
                      <a:pt x="139" y="98"/>
                    </a:cubicBezTo>
                    <a:cubicBezTo>
                      <a:pt x="141" y="98"/>
                      <a:pt x="143" y="97"/>
                      <a:pt x="144" y="97"/>
                    </a:cubicBezTo>
                    <a:cubicBezTo>
                      <a:pt x="143" y="97"/>
                      <a:pt x="141" y="98"/>
                      <a:pt x="139" y="98"/>
                    </a:cubicBezTo>
                    <a:close/>
                    <a:moveTo>
                      <a:pt x="114" y="100"/>
                    </a:moveTo>
                    <a:cubicBezTo>
                      <a:pt x="122" y="96"/>
                      <a:pt x="131" y="95"/>
                      <a:pt x="140" y="93"/>
                    </a:cubicBezTo>
                    <a:cubicBezTo>
                      <a:pt x="147" y="91"/>
                      <a:pt x="158" y="89"/>
                      <a:pt x="165" y="85"/>
                    </a:cubicBezTo>
                    <a:cubicBezTo>
                      <a:pt x="157" y="90"/>
                      <a:pt x="146" y="92"/>
                      <a:pt x="137" y="96"/>
                    </a:cubicBezTo>
                    <a:cubicBezTo>
                      <a:pt x="132" y="97"/>
                      <a:pt x="128" y="99"/>
                      <a:pt x="123" y="100"/>
                    </a:cubicBezTo>
                    <a:cubicBezTo>
                      <a:pt x="120" y="101"/>
                      <a:pt x="118" y="101"/>
                      <a:pt x="115" y="102"/>
                    </a:cubicBezTo>
                    <a:cubicBezTo>
                      <a:pt x="115" y="101"/>
                      <a:pt x="115" y="100"/>
                      <a:pt x="114" y="100"/>
                    </a:cubicBezTo>
                    <a:close/>
                    <a:moveTo>
                      <a:pt x="115" y="108"/>
                    </a:moveTo>
                    <a:cubicBezTo>
                      <a:pt x="118" y="108"/>
                      <a:pt x="121" y="107"/>
                      <a:pt x="124" y="105"/>
                    </a:cubicBezTo>
                    <a:cubicBezTo>
                      <a:pt x="128" y="104"/>
                      <a:pt x="132" y="103"/>
                      <a:pt x="137" y="102"/>
                    </a:cubicBezTo>
                    <a:cubicBezTo>
                      <a:pt x="144" y="100"/>
                      <a:pt x="151" y="98"/>
                      <a:pt x="158" y="96"/>
                    </a:cubicBezTo>
                    <a:cubicBezTo>
                      <a:pt x="153" y="98"/>
                      <a:pt x="147" y="99"/>
                      <a:pt x="141" y="101"/>
                    </a:cubicBezTo>
                    <a:cubicBezTo>
                      <a:pt x="136" y="103"/>
                      <a:pt x="131" y="104"/>
                      <a:pt x="126" y="106"/>
                    </a:cubicBezTo>
                    <a:cubicBezTo>
                      <a:pt x="122" y="107"/>
                      <a:pt x="118" y="108"/>
                      <a:pt x="115" y="110"/>
                    </a:cubicBezTo>
                    <a:cubicBezTo>
                      <a:pt x="115" y="109"/>
                      <a:pt x="115" y="108"/>
                      <a:pt x="115" y="108"/>
                    </a:cubicBezTo>
                    <a:close/>
                    <a:moveTo>
                      <a:pt x="114" y="111"/>
                    </a:moveTo>
                    <a:cubicBezTo>
                      <a:pt x="118" y="111"/>
                      <a:pt x="121" y="110"/>
                      <a:pt x="125" y="109"/>
                    </a:cubicBezTo>
                    <a:cubicBezTo>
                      <a:pt x="129" y="107"/>
                      <a:pt x="132" y="106"/>
                      <a:pt x="136" y="105"/>
                    </a:cubicBezTo>
                    <a:cubicBezTo>
                      <a:pt x="133" y="107"/>
                      <a:pt x="129" y="108"/>
                      <a:pt x="125" y="110"/>
                    </a:cubicBezTo>
                    <a:cubicBezTo>
                      <a:pt x="121" y="111"/>
                      <a:pt x="117" y="112"/>
                      <a:pt x="113" y="113"/>
                    </a:cubicBezTo>
                    <a:cubicBezTo>
                      <a:pt x="113" y="113"/>
                      <a:pt x="114" y="112"/>
                      <a:pt x="114" y="111"/>
                    </a:cubicBezTo>
                    <a:close/>
                    <a:moveTo>
                      <a:pt x="112" y="115"/>
                    </a:moveTo>
                    <a:cubicBezTo>
                      <a:pt x="116" y="115"/>
                      <a:pt x="120" y="114"/>
                      <a:pt x="123" y="113"/>
                    </a:cubicBezTo>
                    <a:cubicBezTo>
                      <a:pt x="128" y="111"/>
                      <a:pt x="133" y="110"/>
                      <a:pt x="138" y="109"/>
                    </a:cubicBezTo>
                    <a:cubicBezTo>
                      <a:pt x="149" y="105"/>
                      <a:pt x="160" y="102"/>
                      <a:pt x="171" y="98"/>
                    </a:cubicBezTo>
                    <a:cubicBezTo>
                      <a:pt x="171" y="99"/>
                      <a:pt x="171" y="99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61" y="103"/>
                      <a:pt x="150" y="106"/>
                      <a:pt x="139" y="109"/>
                    </a:cubicBezTo>
                    <a:cubicBezTo>
                      <a:pt x="130" y="111"/>
                      <a:pt x="121" y="113"/>
                      <a:pt x="112" y="117"/>
                    </a:cubicBezTo>
                    <a:cubicBezTo>
                      <a:pt x="112" y="117"/>
                      <a:pt x="112" y="116"/>
                      <a:pt x="112" y="115"/>
                    </a:cubicBezTo>
                    <a:close/>
                    <a:moveTo>
                      <a:pt x="111" y="118"/>
                    </a:moveTo>
                    <a:cubicBezTo>
                      <a:pt x="121" y="114"/>
                      <a:pt x="131" y="112"/>
                      <a:pt x="141" y="109"/>
                    </a:cubicBezTo>
                    <a:cubicBezTo>
                      <a:pt x="146" y="107"/>
                      <a:pt x="151" y="106"/>
                      <a:pt x="156" y="105"/>
                    </a:cubicBezTo>
                    <a:cubicBezTo>
                      <a:pt x="157" y="104"/>
                      <a:pt x="158" y="104"/>
                      <a:pt x="158" y="104"/>
                    </a:cubicBezTo>
                    <a:cubicBezTo>
                      <a:pt x="151" y="106"/>
                      <a:pt x="144" y="109"/>
                      <a:pt x="137" y="111"/>
                    </a:cubicBezTo>
                    <a:cubicBezTo>
                      <a:pt x="128" y="114"/>
                      <a:pt x="119" y="117"/>
                      <a:pt x="111" y="121"/>
                    </a:cubicBezTo>
                    <a:cubicBezTo>
                      <a:pt x="111" y="120"/>
                      <a:pt x="111" y="119"/>
                      <a:pt x="111" y="118"/>
                    </a:cubicBezTo>
                    <a:close/>
                    <a:moveTo>
                      <a:pt x="172" y="109"/>
                    </a:moveTo>
                    <a:cubicBezTo>
                      <a:pt x="172" y="109"/>
                      <a:pt x="172" y="110"/>
                      <a:pt x="172" y="110"/>
                    </a:cubicBezTo>
                    <a:cubicBezTo>
                      <a:pt x="168" y="112"/>
                      <a:pt x="163" y="113"/>
                      <a:pt x="158" y="115"/>
                    </a:cubicBezTo>
                    <a:cubicBezTo>
                      <a:pt x="152" y="116"/>
                      <a:pt x="146" y="118"/>
                      <a:pt x="141" y="120"/>
                    </a:cubicBezTo>
                    <a:cubicBezTo>
                      <a:pt x="131" y="123"/>
                      <a:pt x="121" y="126"/>
                      <a:pt x="111" y="130"/>
                    </a:cubicBezTo>
                    <a:cubicBezTo>
                      <a:pt x="111" y="129"/>
                      <a:pt x="111" y="128"/>
                      <a:pt x="111" y="127"/>
                    </a:cubicBezTo>
                    <a:cubicBezTo>
                      <a:pt x="113" y="126"/>
                      <a:pt x="115" y="125"/>
                      <a:pt x="116" y="125"/>
                    </a:cubicBezTo>
                    <a:cubicBezTo>
                      <a:pt x="119" y="124"/>
                      <a:pt x="123" y="123"/>
                      <a:pt x="126" y="122"/>
                    </a:cubicBezTo>
                    <a:cubicBezTo>
                      <a:pt x="132" y="120"/>
                      <a:pt x="138" y="118"/>
                      <a:pt x="144" y="116"/>
                    </a:cubicBezTo>
                    <a:cubicBezTo>
                      <a:pt x="151" y="115"/>
                      <a:pt x="157" y="113"/>
                      <a:pt x="164" y="111"/>
                    </a:cubicBezTo>
                    <a:cubicBezTo>
                      <a:pt x="166" y="110"/>
                      <a:pt x="169" y="110"/>
                      <a:pt x="172" y="109"/>
                    </a:cubicBezTo>
                    <a:close/>
                    <a:moveTo>
                      <a:pt x="111" y="123"/>
                    </a:moveTo>
                    <a:cubicBezTo>
                      <a:pt x="121" y="121"/>
                      <a:pt x="131" y="116"/>
                      <a:pt x="141" y="113"/>
                    </a:cubicBezTo>
                    <a:cubicBezTo>
                      <a:pt x="146" y="112"/>
                      <a:pt x="151" y="111"/>
                      <a:pt x="157" y="109"/>
                    </a:cubicBezTo>
                    <a:cubicBezTo>
                      <a:pt x="157" y="109"/>
                      <a:pt x="157" y="109"/>
                      <a:pt x="157" y="109"/>
                    </a:cubicBezTo>
                    <a:cubicBezTo>
                      <a:pt x="156" y="109"/>
                      <a:pt x="156" y="110"/>
                      <a:pt x="155" y="110"/>
                    </a:cubicBezTo>
                    <a:cubicBezTo>
                      <a:pt x="149" y="112"/>
                      <a:pt x="144" y="113"/>
                      <a:pt x="139" y="115"/>
                    </a:cubicBezTo>
                    <a:cubicBezTo>
                      <a:pt x="133" y="117"/>
                      <a:pt x="128" y="119"/>
                      <a:pt x="123" y="120"/>
                    </a:cubicBezTo>
                    <a:cubicBezTo>
                      <a:pt x="119" y="122"/>
                      <a:pt x="115" y="123"/>
                      <a:pt x="111" y="126"/>
                    </a:cubicBezTo>
                    <a:cubicBezTo>
                      <a:pt x="111" y="125"/>
                      <a:pt x="111" y="124"/>
                      <a:pt x="111" y="123"/>
                    </a:cubicBezTo>
                    <a:close/>
                    <a:moveTo>
                      <a:pt x="111" y="132"/>
                    </a:moveTo>
                    <a:cubicBezTo>
                      <a:pt x="111" y="132"/>
                      <a:pt x="111" y="132"/>
                      <a:pt x="111" y="131"/>
                    </a:cubicBezTo>
                    <a:cubicBezTo>
                      <a:pt x="114" y="131"/>
                      <a:pt x="117" y="130"/>
                      <a:pt x="119" y="130"/>
                    </a:cubicBezTo>
                    <a:cubicBezTo>
                      <a:pt x="117" y="131"/>
                      <a:pt x="114" y="132"/>
                      <a:pt x="111" y="134"/>
                    </a:cubicBezTo>
                    <a:cubicBezTo>
                      <a:pt x="111" y="133"/>
                      <a:pt x="111" y="133"/>
                      <a:pt x="111" y="132"/>
                    </a:cubicBezTo>
                    <a:close/>
                    <a:moveTo>
                      <a:pt x="109" y="139"/>
                    </a:moveTo>
                    <a:cubicBezTo>
                      <a:pt x="109" y="138"/>
                      <a:pt x="110" y="137"/>
                      <a:pt x="110" y="137"/>
                    </a:cubicBezTo>
                    <a:cubicBezTo>
                      <a:pt x="114" y="136"/>
                      <a:pt x="118" y="133"/>
                      <a:pt x="122" y="132"/>
                    </a:cubicBezTo>
                    <a:cubicBezTo>
                      <a:pt x="126" y="130"/>
                      <a:pt x="130" y="129"/>
                      <a:pt x="134" y="128"/>
                    </a:cubicBezTo>
                    <a:cubicBezTo>
                      <a:pt x="126" y="131"/>
                      <a:pt x="117" y="134"/>
                      <a:pt x="109" y="139"/>
                    </a:cubicBezTo>
                    <a:cubicBezTo>
                      <a:pt x="109" y="139"/>
                      <a:pt x="109" y="139"/>
                      <a:pt x="109" y="139"/>
                    </a:cubicBezTo>
                    <a:close/>
                    <a:moveTo>
                      <a:pt x="108" y="141"/>
                    </a:moveTo>
                    <a:cubicBezTo>
                      <a:pt x="112" y="140"/>
                      <a:pt x="116" y="138"/>
                      <a:pt x="120" y="136"/>
                    </a:cubicBezTo>
                    <a:cubicBezTo>
                      <a:pt x="126" y="133"/>
                      <a:pt x="134" y="131"/>
                      <a:pt x="141" y="129"/>
                    </a:cubicBezTo>
                    <a:cubicBezTo>
                      <a:pt x="143" y="128"/>
                      <a:pt x="145" y="128"/>
                      <a:pt x="147" y="127"/>
                    </a:cubicBezTo>
                    <a:cubicBezTo>
                      <a:pt x="144" y="129"/>
                      <a:pt x="141" y="130"/>
                      <a:pt x="138" y="131"/>
                    </a:cubicBezTo>
                    <a:cubicBezTo>
                      <a:pt x="132" y="133"/>
                      <a:pt x="126" y="135"/>
                      <a:pt x="120" y="137"/>
                    </a:cubicBezTo>
                    <a:cubicBezTo>
                      <a:pt x="116" y="139"/>
                      <a:pt x="112" y="140"/>
                      <a:pt x="108" y="142"/>
                    </a:cubicBezTo>
                    <a:cubicBezTo>
                      <a:pt x="108" y="141"/>
                      <a:pt x="108" y="141"/>
                      <a:pt x="108" y="141"/>
                    </a:cubicBezTo>
                    <a:close/>
                    <a:moveTo>
                      <a:pt x="107" y="144"/>
                    </a:moveTo>
                    <a:cubicBezTo>
                      <a:pt x="112" y="143"/>
                      <a:pt x="117" y="141"/>
                      <a:pt x="121" y="140"/>
                    </a:cubicBezTo>
                    <a:cubicBezTo>
                      <a:pt x="128" y="137"/>
                      <a:pt x="134" y="136"/>
                      <a:pt x="140" y="134"/>
                    </a:cubicBezTo>
                    <a:cubicBezTo>
                      <a:pt x="139" y="134"/>
                      <a:pt x="139" y="134"/>
                      <a:pt x="138" y="134"/>
                    </a:cubicBezTo>
                    <a:cubicBezTo>
                      <a:pt x="132" y="137"/>
                      <a:pt x="125" y="140"/>
                      <a:pt x="119" y="142"/>
                    </a:cubicBezTo>
                    <a:cubicBezTo>
                      <a:pt x="114" y="144"/>
                      <a:pt x="110" y="145"/>
                      <a:pt x="105" y="147"/>
                    </a:cubicBezTo>
                    <a:cubicBezTo>
                      <a:pt x="106" y="146"/>
                      <a:pt x="106" y="145"/>
                      <a:pt x="107" y="144"/>
                    </a:cubicBezTo>
                    <a:close/>
                    <a:moveTo>
                      <a:pt x="162" y="127"/>
                    </a:moveTo>
                    <a:cubicBezTo>
                      <a:pt x="165" y="126"/>
                      <a:pt x="168" y="124"/>
                      <a:pt x="171" y="123"/>
                    </a:cubicBezTo>
                    <a:cubicBezTo>
                      <a:pt x="172" y="123"/>
                      <a:pt x="172" y="123"/>
                      <a:pt x="173" y="123"/>
                    </a:cubicBezTo>
                    <a:cubicBezTo>
                      <a:pt x="175" y="122"/>
                      <a:pt x="177" y="122"/>
                      <a:pt x="179" y="121"/>
                    </a:cubicBezTo>
                    <a:cubicBezTo>
                      <a:pt x="179" y="122"/>
                      <a:pt x="179" y="122"/>
                      <a:pt x="179" y="123"/>
                    </a:cubicBezTo>
                    <a:cubicBezTo>
                      <a:pt x="173" y="124"/>
                      <a:pt x="167" y="127"/>
                      <a:pt x="162" y="129"/>
                    </a:cubicBezTo>
                    <a:cubicBezTo>
                      <a:pt x="155" y="131"/>
                      <a:pt x="148" y="133"/>
                      <a:pt x="141" y="135"/>
                    </a:cubicBezTo>
                    <a:cubicBezTo>
                      <a:pt x="135" y="138"/>
                      <a:pt x="129" y="139"/>
                      <a:pt x="122" y="142"/>
                    </a:cubicBezTo>
                    <a:cubicBezTo>
                      <a:pt x="117" y="144"/>
                      <a:pt x="110" y="145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10" y="145"/>
                      <a:pt x="116" y="144"/>
                      <a:pt x="122" y="141"/>
                    </a:cubicBezTo>
                    <a:cubicBezTo>
                      <a:pt x="129" y="139"/>
                      <a:pt x="135" y="136"/>
                      <a:pt x="142" y="134"/>
                    </a:cubicBezTo>
                    <a:cubicBezTo>
                      <a:pt x="146" y="133"/>
                      <a:pt x="150" y="131"/>
                      <a:pt x="154" y="130"/>
                    </a:cubicBezTo>
                    <a:cubicBezTo>
                      <a:pt x="157" y="129"/>
                      <a:pt x="159" y="128"/>
                      <a:pt x="162" y="127"/>
                    </a:cubicBezTo>
                    <a:close/>
                    <a:moveTo>
                      <a:pt x="169" y="127"/>
                    </a:moveTo>
                    <a:cubicBezTo>
                      <a:pt x="166" y="128"/>
                      <a:pt x="163" y="129"/>
                      <a:pt x="159" y="130"/>
                    </a:cubicBezTo>
                    <a:cubicBezTo>
                      <a:pt x="159" y="130"/>
                      <a:pt x="159" y="130"/>
                      <a:pt x="159" y="131"/>
                    </a:cubicBezTo>
                    <a:cubicBezTo>
                      <a:pt x="159" y="130"/>
                      <a:pt x="160" y="130"/>
                      <a:pt x="160" y="130"/>
                    </a:cubicBezTo>
                    <a:cubicBezTo>
                      <a:pt x="163" y="129"/>
                      <a:pt x="166" y="128"/>
                      <a:pt x="169" y="127"/>
                    </a:cubicBezTo>
                    <a:close/>
                    <a:moveTo>
                      <a:pt x="105" y="149"/>
                    </a:moveTo>
                    <a:cubicBezTo>
                      <a:pt x="106" y="149"/>
                      <a:pt x="108" y="148"/>
                      <a:pt x="109" y="147"/>
                    </a:cubicBezTo>
                    <a:cubicBezTo>
                      <a:pt x="112" y="146"/>
                      <a:pt x="116" y="144"/>
                      <a:pt x="120" y="143"/>
                    </a:cubicBezTo>
                    <a:cubicBezTo>
                      <a:pt x="126" y="141"/>
                      <a:pt x="133" y="139"/>
                      <a:pt x="140" y="137"/>
                    </a:cubicBezTo>
                    <a:cubicBezTo>
                      <a:pt x="144" y="135"/>
                      <a:pt x="148" y="134"/>
                      <a:pt x="153" y="133"/>
                    </a:cubicBezTo>
                    <a:cubicBezTo>
                      <a:pt x="148" y="134"/>
                      <a:pt x="144" y="136"/>
                      <a:pt x="139" y="138"/>
                    </a:cubicBezTo>
                    <a:cubicBezTo>
                      <a:pt x="127" y="143"/>
                      <a:pt x="115" y="147"/>
                      <a:pt x="104" y="153"/>
                    </a:cubicBezTo>
                    <a:cubicBezTo>
                      <a:pt x="104" y="152"/>
                      <a:pt x="104" y="150"/>
                      <a:pt x="105" y="149"/>
                    </a:cubicBezTo>
                    <a:close/>
                    <a:moveTo>
                      <a:pt x="177" y="127"/>
                    </a:moveTo>
                    <a:cubicBezTo>
                      <a:pt x="171" y="131"/>
                      <a:pt x="164" y="133"/>
                      <a:pt x="158" y="135"/>
                    </a:cubicBezTo>
                    <a:cubicBezTo>
                      <a:pt x="151" y="137"/>
                      <a:pt x="144" y="140"/>
                      <a:pt x="138" y="143"/>
                    </a:cubicBezTo>
                    <a:cubicBezTo>
                      <a:pt x="126" y="148"/>
                      <a:pt x="114" y="152"/>
                      <a:pt x="103" y="159"/>
                    </a:cubicBezTo>
                    <a:cubicBezTo>
                      <a:pt x="103" y="158"/>
                      <a:pt x="103" y="156"/>
                      <a:pt x="103" y="155"/>
                    </a:cubicBezTo>
                    <a:cubicBezTo>
                      <a:pt x="109" y="153"/>
                      <a:pt x="115" y="151"/>
                      <a:pt x="121" y="149"/>
                    </a:cubicBezTo>
                    <a:cubicBezTo>
                      <a:pt x="128" y="146"/>
                      <a:pt x="135" y="143"/>
                      <a:pt x="141" y="141"/>
                    </a:cubicBezTo>
                    <a:cubicBezTo>
                      <a:pt x="148" y="138"/>
                      <a:pt x="155" y="135"/>
                      <a:pt x="162" y="133"/>
                    </a:cubicBezTo>
                    <a:cubicBezTo>
                      <a:pt x="165" y="132"/>
                      <a:pt x="168" y="131"/>
                      <a:pt x="172" y="130"/>
                    </a:cubicBezTo>
                    <a:cubicBezTo>
                      <a:pt x="173" y="129"/>
                      <a:pt x="180" y="125"/>
                      <a:pt x="177" y="127"/>
                    </a:cubicBezTo>
                    <a:close/>
                    <a:moveTo>
                      <a:pt x="103" y="160"/>
                    </a:moveTo>
                    <a:cubicBezTo>
                      <a:pt x="108" y="158"/>
                      <a:pt x="113" y="156"/>
                      <a:pt x="118" y="154"/>
                    </a:cubicBezTo>
                    <a:cubicBezTo>
                      <a:pt x="125" y="151"/>
                      <a:pt x="132" y="149"/>
                      <a:pt x="139" y="147"/>
                    </a:cubicBezTo>
                    <a:cubicBezTo>
                      <a:pt x="141" y="146"/>
                      <a:pt x="143" y="146"/>
                      <a:pt x="144" y="145"/>
                    </a:cubicBezTo>
                    <a:cubicBezTo>
                      <a:pt x="142" y="146"/>
                      <a:pt x="140" y="148"/>
                      <a:pt x="138" y="149"/>
                    </a:cubicBezTo>
                    <a:cubicBezTo>
                      <a:pt x="131" y="152"/>
                      <a:pt x="125" y="155"/>
                      <a:pt x="118" y="157"/>
                    </a:cubicBezTo>
                    <a:cubicBezTo>
                      <a:pt x="113" y="160"/>
                      <a:pt x="107" y="161"/>
                      <a:pt x="102" y="164"/>
                    </a:cubicBezTo>
                    <a:cubicBezTo>
                      <a:pt x="102" y="163"/>
                      <a:pt x="102" y="161"/>
                      <a:pt x="103" y="160"/>
                    </a:cubicBezTo>
                    <a:close/>
                    <a:moveTo>
                      <a:pt x="106" y="163"/>
                    </a:moveTo>
                    <a:cubicBezTo>
                      <a:pt x="106" y="163"/>
                      <a:pt x="106" y="163"/>
                      <a:pt x="106" y="163"/>
                    </a:cubicBezTo>
                    <a:cubicBezTo>
                      <a:pt x="106" y="163"/>
                      <a:pt x="106" y="163"/>
                      <a:pt x="106" y="163"/>
                    </a:cubicBezTo>
                    <a:close/>
                    <a:moveTo>
                      <a:pt x="104" y="164"/>
                    </a:moveTo>
                    <a:cubicBezTo>
                      <a:pt x="104" y="164"/>
                      <a:pt x="104" y="164"/>
                      <a:pt x="104" y="164"/>
                    </a:cubicBezTo>
                    <a:cubicBezTo>
                      <a:pt x="104" y="164"/>
                      <a:pt x="104" y="164"/>
                      <a:pt x="104" y="164"/>
                    </a:cubicBezTo>
                    <a:close/>
                    <a:moveTo>
                      <a:pt x="130" y="155"/>
                    </a:moveTo>
                    <a:cubicBezTo>
                      <a:pt x="133" y="154"/>
                      <a:pt x="135" y="153"/>
                      <a:pt x="137" y="152"/>
                    </a:cubicBezTo>
                    <a:cubicBezTo>
                      <a:pt x="133" y="154"/>
                      <a:pt x="129" y="155"/>
                      <a:pt x="126" y="157"/>
                    </a:cubicBezTo>
                    <a:cubicBezTo>
                      <a:pt x="120" y="160"/>
                      <a:pt x="114" y="162"/>
                      <a:pt x="108" y="164"/>
                    </a:cubicBezTo>
                    <a:cubicBezTo>
                      <a:pt x="106" y="165"/>
                      <a:pt x="104" y="166"/>
                      <a:pt x="102" y="168"/>
                    </a:cubicBezTo>
                    <a:cubicBezTo>
                      <a:pt x="102" y="167"/>
                      <a:pt x="102" y="166"/>
                      <a:pt x="102" y="165"/>
                    </a:cubicBezTo>
                    <a:cubicBezTo>
                      <a:pt x="111" y="162"/>
                      <a:pt x="121" y="158"/>
                      <a:pt x="130" y="155"/>
                    </a:cubicBezTo>
                    <a:close/>
                    <a:moveTo>
                      <a:pt x="114" y="165"/>
                    </a:moveTo>
                    <a:cubicBezTo>
                      <a:pt x="118" y="163"/>
                      <a:pt x="124" y="161"/>
                      <a:pt x="129" y="160"/>
                    </a:cubicBezTo>
                    <a:cubicBezTo>
                      <a:pt x="133" y="159"/>
                      <a:pt x="137" y="157"/>
                      <a:pt x="142" y="156"/>
                    </a:cubicBezTo>
                    <a:cubicBezTo>
                      <a:pt x="141" y="156"/>
                      <a:pt x="140" y="156"/>
                      <a:pt x="139" y="157"/>
                    </a:cubicBezTo>
                    <a:cubicBezTo>
                      <a:pt x="134" y="159"/>
                      <a:pt x="130" y="160"/>
                      <a:pt x="125" y="162"/>
                    </a:cubicBezTo>
                    <a:cubicBezTo>
                      <a:pt x="120" y="164"/>
                      <a:pt x="116" y="167"/>
                      <a:pt x="111" y="169"/>
                    </a:cubicBezTo>
                    <a:cubicBezTo>
                      <a:pt x="108" y="170"/>
                      <a:pt x="105" y="170"/>
                      <a:pt x="103" y="172"/>
                    </a:cubicBezTo>
                    <a:cubicBezTo>
                      <a:pt x="103" y="171"/>
                      <a:pt x="103" y="171"/>
                      <a:pt x="103" y="170"/>
                    </a:cubicBezTo>
                    <a:cubicBezTo>
                      <a:pt x="106" y="168"/>
                      <a:pt x="110" y="166"/>
                      <a:pt x="114" y="165"/>
                    </a:cubicBezTo>
                    <a:close/>
                    <a:moveTo>
                      <a:pt x="143" y="161"/>
                    </a:moveTo>
                    <a:cubicBezTo>
                      <a:pt x="141" y="161"/>
                      <a:pt x="138" y="162"/>
                      <a:pt x="137" y="162"/>
                    </a:cubicBezTo>
                    <a:cubicBezTo>
                      <a:pt x="132" y="164"/>
                      <a:pt x="128" y="166"/>
                      <a:pt x="124" y="167"/>
                    </a:cubicBezTo>
                    <a:cubicBezTo>
                      <a:pt x="121" y="169"/>
                      <a:pt x="118" y="170"/>
                      <a:pt x="114" y="171"/>
                    </a:cubicBezTo>
                    <a:cubicBezTo>
                      <a:pt x="112" y="173"/>
                      <a:pt x="109" y="173"/>
                      <a:pt x="107" y="175"/>
                    </a:cubicBezTo>
                    <a:cubicBezTo>
                      <a:pt x="107" y="175"/>
                      <a:pt x="107" y="176"/>
                      <a:pt x="107" y="176"/>
                    </a:cubicBezTo>
                    <a:cubicBezTo>
                      <a:pt x="109" y="176"/>
                      <a:pt x="111" y="175"/>
                      <a:pt x="113" y="175"/>
                    </a:cubicBezTo>
                    <a:cubicBezTo>
                      <a:pt x="116" y="173"/>
                      <a:pt x="120" y="172"/>
                      <a:pt x="123" y="171"/>
                    </a:cubicBezTo>
                    <a:cubicBezTo>
                      <a:pt x="123" y="171"/>
                      <a:pt x="128" y="169"/>
                      <a:pt x="126" y="170"/>
                    </a:cubicBezTo>
                    <a:cubicBezTo>
                      <a:pt x="124" y="171"/>
                      <a:pt x="122" y="171"/>
                      <a:pt x="120" y="172"/>
                    </a:cubicBezTo>
                    <a:cubicBezTo>
                      <a:pt x="118" y="173"/>
                      <a:pt x="116" y="174"/>
                      <a:pt x="114" y="175"/>
                    </a:cubicBezTo>
                    <a:cubicBezTo>
                      <a:pt x="114" y="176"/>
                      <a:pt x="114" y="176"/>
                      <a:pt x="115" y="176"/>
                    </a:cubicBezTo>
                    <a:cubicBezTo>
                      <a:pt x="115" y="176"/>
                      <a:pt x="115" y="176"/>
                      <a:pt x="115" y="176"/>
                    </a:cubicBezTo>
                    <a:cubicBezTo>
                      <a:pt x="116" y="176"/>
                      <a:pt x="116" y="175"/>
                      <a:pt x="115" y="175"/>
                    </a:cubicBezTo>
                    <a:cubicBezTo>
                      <a:pt x="115" y="175"/>
                      <a:pt x="119" y="173"/>
                      <a:pt x="119" y="173"/>
                    </a:cubicBezTo>
                    <a:cubicBezTo>
                      <a:pt x="120" y="173"/>
                      <a:pt x="122" y="172"/>
                      <a:pt x="123" y="172"/>
                    </a:cubicBezTo>
                    <a:cubicBezTo>
                      <a:pt x="123" y="172"/>
                      <a:pt x="124" y="171"/>
                      <a:pt x="125" y="171"/>
                    </a:cubicBezTo>
                    <a:cubicBezTo>
                      <a:pt x="120" y="174"/>
                      <a:pt x="115" y="177"/>
                      <a:pt x="109" y="177"/>
                    </a:cubicBezTo>
                    <a:cubicBezTo>
                      <a:pt x="106" y="176"/>
                      <a:pt x="105" y="175"/>
                      <a:pt x="104" y="173"/>
                    </a:cubicBezTo>
                    <a:cubicBezTo>
                      <a:pt x="111" y="173"/>
                      <a:pt x="118" y="169"/>
                      <a:pt x="124" y="167"/>
                    </a:cubicBezTo>
                    <a:cubicBezTo>
                      <a:pt x="128" y="165"/>
                      <a:pt x="132" y="163"/>
                      <a:pt x="136" y="162"/>
                    </a:cubicBezTo>
                    <a:cubicBezTo>
                      <a:pt x="139" y="161"/>
                      <a:pt x="142" y="161"/>
                      <a:pt x="145" y="160"/>
                    </a:cubicBezTo>
                    <a:cubicBezTo>
                      <a:pt x="144" y="160"/>
                      <a:pt x="143" y="160"/>
                      <a:pt x="143" y="161"/>
                    </a:cubicBezTo>
                    <a:close/>
                    <a:moveTo>
                      <a:pt x="128" y="169"/>
                    </a:moveTo>
                    <a:cubicBezTo>
                      <a:pt x="128" y="169"/>
                      <a:pt x="128" y="168"/>
                      <a:pt x="128" y="169"/>
                    </a:cubicBezTo>
                    <a:cubicBezTo>
                      <a:pt x="123" y="170"/>
                      <a:pt x="119" y="171"/>
                      <a:pt x="115" y="173"/>
                    </a:cubicBezTo>
                    <a:cubicBezTo>
                      <a:pt x="114" y="174"/>
                      <a:pt x="112" y="174"/>
                      <a:pt x="111" y="175"/>
                    </a:cubicBezTo>
                    <a:cubicBezTo>
                      <a:pt x="110" y="175"/>
                      <a:pt x="107" y="175"/>
                      <a:pt x="111" y="174"/>
                    </a:cubicBezTo>
                    <a:cubicBezTo>
                      <a:pt x="113" y="173"/>
                      <a:pt x="116" y="172"/>
                      <a:pt x="118" y="171"/>
                    </a:cubicBezTo>
                    <a:cubicBezTo>
                      <a:pt x="124" y="168"/>
                      <a:pt x="129" y="166"/>
                      <a:pt x="135" y="164"/>
                    </a:cubicBezTo>
                    <a:cubicBezTo>
                      <a:pt x="136" y="163"/>
                      <a:pt x="137" y="163"/>
                      <a:pt x="139" y="163"/>
                    </a:cubicBezTo>
                    <a:cubicBezTo>
                      <a:pt x="135" y="164"/>
                      <a:pt x="131" y="166"/>
                      <a:pt x="128" y="169"/>
                    </a:cubicBezTo>
                    <a:close/>
                    <a:moveTo>
                      <a:pt x="149" y="158"/>
                    </a:moveTo>
                    <a:cubicBezTo>
                      <a:pt x="141" y="160"/>
                      <a:pt x="133" y="162"/>
                      <a:pt x="125" y="165"/>
                    </a:cubicBezTo>
                    <a:cubicBezTo>
                      <a:pt x="122" y="167"/>
                      <a:pt x="118" y="169"/>
                      <a:pt x="114" y="170"/>
                    </a:cubicBezTo>
                    <a:cubicBezTo>
                      <a:pt x="112" y="171"/>
                      <a:pt x="110" y="172"/>
                      <a:pt x="108" y="172"/>
                    </a:cubicBezTo>
                    <a:cubicBezTo>
                      <a:pt x="107" y="172"/>
                      <a:pt x="106" y="172"/>
                      <a:pt x="105" y="172"/>
                    </a:cubicBezTo>
                    <a:cubicBezTo>
                      <a:pt x="106" y="172"/>
                      <a:pt x="107" y="171"/>
                      <a:pt x="108" y="171"/>
                    </a:cubicBezTo>
                    <a:cubicBezTo>
                      <a:pt x="115" y="168"/>
                      <a:pt x="123" y="164"/>
                      <a:pt x="131" y="161"/>
                    </a:cubicBezTo>
                    <a:cubicBezTo>
                      <a:pt x="139" y="158"/>
                      <a:pt x="148" y="155"/>
                      <a:pt x="155" y="151"/>
                    </a:cubicBezTo>
                    <a:cubicBezTo>
                      <a:pt x="154" y="154"/>
                      <a:pt x="152" y="156"/>
                      <a:pt x="149" y="158"/>
                    </a:cubicBezTo>
                    <a:close/>
                    <a:moveTo>
                      <a:pt x="155" y="151"/>
                    </a:moveTo>
                    <a:cubicBezTo>
                      <a:pt x="155" y="151"/>
                      <a:pt x="155" y="150"/>
                      <a:pt x="155" y="150"/>
                    </a:cubicBezTo>
                    <a:cubicBezTo>
                      <a:pt x="146" y="155"/>
                      <a:pt x="136" y="157"/>
                      <a:pt x="127" y="160"/>
                    </a:cubicBezTo>
                    <a:cubicBezTo>
                      <a:pt x="122" y="161"/>
                      <a:pt x="117" y="163"/>
                      <a:pt x="112" y="165"/>
                    </a:cubicBezTo>
                    <a:cubicBezTo>
                      <a:pt x="110" y="165"/>
                      <a:pt x="109" y="166"/>
                      <a:pt x="107" y="167"/>
                    </a:cubicBezTo>
                    <a:cubicBezTo>
                      <a:pt x="106" y="167"/>
                      <a:pt x="104" y="168"/>
                      <a:pt x="103" y="169"/>
                    </a:cubicBezTo>
                    <a:cubicBezTo>
                      <a:pt x="104" y="168"/>
                      <a:pt x="105" y="167"/>
                      <a:pt x="106" y="166"/>
                    </a:cubicBezTo>
                    <a:cubicBezTo>
                      <a:pt x="115" y="162"/>
                      <a:pt x="126" y="158"/>
                      <a:pt x="136" y="154"/>
                    </a:cubicBezTo>
                    <a:cubicBezTo>
                      <a:pt x="140" y="152"/>
                      <a:pt x="145" y="150"/>
                      <a:pt x="149" y="148"/>
                    </a:cubicBezTo>
                    <a:cubicBezTo>
                      <a:pt x="150" y="148"/>
                      <a:pt x="150" y="148"/>
                      <a:pt x="151" y="147"/>
                    </a:cubicBezTo>
                    <a:cubicBezTo>
                      <a:pt x="153" y="147"/>
                      <a:pt x="154" y="146"/>
                      <a:pt x="156" y="145"/>
                    </a:cubicBezTo>
                    <a:cubicBezTo>
                      <a:pt x="156" y="146"/>
                      <a:pt x="156" y="146"/>
                      <a:pt x="156" y="146"/>
                    </a:cubicBezTo>
                    <a:cubicBezTo>
                      <a:pt x="156" y="148"/>
                      <a:pt x="156" y="149"/>
                      <a:pt x="155" y="151"/>
                    </a:cubicBezTo>
                    <a:close/>
                    <a:moveTo>
                      <a:pt x="156" y="144"/>
                    </a:moveTo>
                    <a:cubicBezTo>
                      <a:pt x="156" y="144"/>
                      <a:pt x="155" y="145"/>
                      <a:pt x="155" y="145"/>
                    </a:cubicBezTo>
                    <a:cubicBezTo>
                      <a:pt x="155" y="145"/>
                      <a:pt x="154" y="145"/>
                      <a:pt x="154" y="145"/>
                    </a:cubicBezTo>
                    <a:cubicBezTo>
                      <a:pt x="151" y="147"/>
                      <a:pt x="149" y="148"/>
                      <a:pt x="147" y="149"/>
                    </a:cubicBezTo>
                    <a:cubicBezTo>
                      <a:pt x="137" y="152"/>
                      <a:pt x="127" y="155"/>
                      <a:pt x="118" y="159"/>
                    </a:cubicBezTo>
                    <a:cubicBezTo>
                      <a:pt x="127" y="155"/>
                      <a:pt x="136" y="151"/>
                      <a:pt x="145" y="146"/>
                    </a:cubicBezTo>
                    <a:cubicBezTo>
                      <a:pt x="146" y="145"/>
                      <a:pt x="147" y="145"/>
                      <a:pt x="149" y="144"/>
                    </a:cubicBezTo>
                    <a:cubicBezTo>
                      <a:pt x="151" y="143"/>
                      <a:pt x="154" y="142"/>
                      <a:pt x="156" y="142"/>
                    </a:cubicBezTo>
                    <a:cubicBezTo>
                      <a:pt x="157" y="142"/>
                      <a:pt x="157" y="141"/>
                      <a:pt x="157" y="141"/>
                    </a:cubicBezTo>
                    <a:cubicBezTo>
                      <a:pt x="157" y="142"/>
                      <a:pt x="156" y="143"/>
                      <a:pt x="156" y="144"/>
                    </a:cubicBezTo>
                    <a:close/>
                    <a:moveTo>
                      <a:pt x="157" y="141"/>
                    </a:moveTo>
                    <a:cubicBezTo>
                      <a:pt x="155" y="141"/>
                      <a:pt x="153" y="142"/>
                      <a:pt x="151" y="143"/>
                    </a:cubicBezTo>
                    <a:cubicBezTo>
                      <a:pt x="154" y="141"/>
                      <a:pt x="156" y="140"/>
                      <a:pt x="158" y="139"/>
                    </a:cubicBezTo>
                    <a:cubicBezTo>
                      <a:pt x="158" y="140"/>
                      <a:pt x="158" y="140"/>
                      <a:pt x="157" y="141"/>
                    </a:cubicBezTo>
                    <a:close/>
                    <a:moveTo>
                      <a:pt x="160" y="137"/>
                    </a:moveTo>
                    <a:cubicBezTo>
                      <a:pt x="160" y="137"/>
                      <a:pt x="160" y="138"/>
                      <a:pt x="160" y="138"/>
                    </a:cubicBezTo>
                    <a:cubicBezTo>
                      <a:pt x="159" y="138"/>
                      <a:pt x="158" y="138"/>
                      <a:pt x="157" y="139"/>
                    </a:cubicBezTo>
                    <a:cubicBezTo>
                      <a:pt x="154" y="140"/>
                      <a:pt x="150" y="142"/>
                      <a:pt x="147" y="144"/>
                    </a:cubicBezTo>
                    <a:cubicBezTo>
                      <a:pt x="144" y="145"/>
                      <a:pt x="141" y="145"/>
                      <a:pt x="139" y="146"/>
                    </a:cubicBezTo>
                    <a:cubicBezTo>
                      <a:pt x="132" y="149"/>
                      <a:pt x="125" y="151"/>
                      <a:pt x="118" y="153"/>
                    </a:cubicBezTo>
                    <a:cubicBezTo>
                      <a:pt x="115" y="155"/>
                      <a:pt x="112" y="156"/>
                      <a:pt x="109" y="157"/>
                    </a:cubicBezTo>
                    <a:cubicBezTo>
                      <a:pt x="107" y="158"/>
                      <a:pt x="106" y="158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3" y="159"/>
                      <a:pt x="104" y="159"/>
                      <a:pt x="104" y="158"/>
                    </a:cubicBezTo>
                    <a:cubicBezTo>
                      <a:pt x="117" y="151"/>
                      <a:pt x="131" y="147"/>
                      <a:pt x="145" y="141"/>
                    </a:cubicBezTo>
                    <a:cubicBezTo>
                      <a:pt x="151" y="138"/>
                      <a:pt x="158" y="136"/>
                      <a:pt x="164" y="133"/>
                    </a:cubicBezTo>
                    <a:cubicBezTo>
                      <a:pt x="169" y="132"/>
                      <a:pt x="173" y="130"/>
                      <a:pt x="177" y="128"/>
                    </a:cubicBezTo>
                    <a:cubicBezTo>
                      <a:pt x="173" y="132"/>
                      <a:pt x="164" y="134"/>
                      <a:pt x="160" y="137"/>
                    </a:cubicBezTo>
                    <a:close/>
                    <a:moveTo>
                      <a:pt x="178" y="126"/>
                    </a:moveTo>
                    <a:cubicBezTo>
                      <a:pt x="172" y="128"/>
                      <a:pt x="166" y="131"/>
                      <a:pt x="160" y="133"/>
                    </a:cubicBezTo>
                    <a:cubicBezTo>
                      <a:pt x="153" y="135"/>
                      <a:pt x="146" y="138"/>
                      <a:pt x="140" y="141"/>
                    </a:cubicBezTo>
                    <a:cubicBezTo>
                      <a:pt x="133" y="143"/>
                      <a:pt x="126" y="146"/>
                      <a:pt x="119" y="148"/>
                    </a:cubicBezTo>
                    <a:cubicBezTo>
                      <a:pt x="114" y="150"/>
                      <a:pt x="109" y="152"/>
                      <a:pt x="103" y="154"/>
                    </a:cubicBezTo>
                    <a:cubicBezTo>
                      <a:pt x="103" y="154"/>
                      <a:pt x="104" y="154"/>
                      <a:pt x="104" y="154"/>
                    </a:cubicBezTo>
                    <a:cubicBezTo>
                      <a:pt x="115" y="147"/>
                      <a:pt x="129" y="143"/>
                      <a:pt x="141" y="138"/>
                    </a:cubicBezTo>
                    <a:cubicBezTo>
                      <a:pt x="148" y="135"/>
                      <a:pt x="154" y="132"/>
                      <a:pt x="161" y="131"/>
                    </a:cubicBezTo>
                    <a:cubicBezTo>
                      <a:pt x="167" y="129"/>
                      <a:pt x="172" y="126"/>
                      <a:pt x="177" y="124"/>
                    </a:cubicBezTo>
                    <a:cubicBezTo>
                      <a:pt x="178" y="124"/>
                      <a:pt x="178" y="124"/>
                      <a:pt x="178" y="124"/>
                    </a:cubicBezTo>
                    <a:cubicBezTo>
                      <a:pt x="178" y="124"/>
                      <a:pt x="179" y="124"/>
                      <a:pt x="179" y="124"/>
                    </a:cubicBezTo>
                    <a:cubicBezTo>
                      <a:pt x="179" y="125"/>
                      <a:pt x="179" y="125"/>
                      <a:pt x="178" y="126"/>
                    </a:cubicBezTo>
                    <a:close/>
                    <a:moveTo>
                      <a:pt x="177" y="121"/>
                    </a:moveTo>
                    <a:cubicBezTo>
                      <a:pt x="177" y="121"/>
                      <a:pt x="176" y="121"/>
                      <a:pt x="176" y="121"/>
                    </a:cubicBezTo>
                    <a:cubicBezTo>
                      <a:pt x="167" y="123"/>
                      <a:pt x="158" y="127"/>
                      <a:pt x="150" y="130"/>
                    </a:cubicBezTo>
                    <a:cubicBezTo>
                      <a:pt x="146" y="131"/>
                      <a:pt x="142" y="133"/>
                      <a:pt x="138" y="134"/>
                    </a:cubicBezTo>
                    <a:cubicBezTo>
                      <a:pt x="130" y="136"/>
                      <a:pt x="123" y="138"/>
                      <a:pt x="116" y="141"/>
                    </a:cubicBezTo>
                    <a:cubicBezTo>
                      <a:pt x="115" y="141"/>
                      <a:pt x="113" y="142"/>
                      <a:pt x="112" y="142"/>
                    </a:cubicBezTo>
                    <a:cubicBezTo>
                      <a:pt x="111" y="142"/>
                      <a:pt x="111" y="142"/>
                      <a:pt x="110" y="142"/>
                    </a:cubicBezTo>
                    <a:cubicBezTo>
                      <a:pt x="109" y="143"/>
                      <a:pt x="108" y="143"/>
                      <a:pt x="108" y="142"/>
                    </a:cubicBezTo>
                    <a:cubicBezTo>
                      <a:pt x="111" y="141"/>
                      <a:pt x="115" y="140"/>
                      <a:pt x="118" y="139"/>
                    </a:cubicBezTo>
                    <a:cubicBezTo>
                      <a:pt x="124" y="137"/>
                      <a:pt x="130" y="134"/>
                      <a:pt x="136" y="132"/>
                    </a:cubicBezTo>
                    <a:cubicBezTo>
                      <a:pt x="143" y="129"/>
                      <a:pt x="151" y="127"/>
                      <a:pt x="158" y="124"/>
                    </a:cubicBezTo>
                    <a:cubicBezTo>
                      <a:pt x="159" y="124"/>
                      <a:pt x="159" y="124"/>
                      <a:pt x="160" y="124"/>
                    </a:cubicBezTo>
                    <a:cubicBezTo>
                      <a:pt x="160" y="124"/>
                      <a:pt x="161" y="124"/>
                      <a:pt x="161" y="123"/>
                    </a:cubicBezTo>
                    <a:cubicBezTo>
                      <a:pt x="167" y="122"/>
                      <a:pt x="172" y="121"/>
                      <a:pt x="177" y="119"/>
                    </a:cubicBezTo>
                    <a:cubicBezTo>
                      <a:pt x="178" y="119"/>
                      <a:pt x="178" y="120"/>
                      <a:pt x="178" y="120"/>
                    </a:cubicBezTo>
                    <a:cubicBezTo>
                      <a:pt x="178" y="121"/>
                      <a:pt x="177" y="121"/>
                      <a:pt x="177" y="121"/>
                    </a:cubicBezTo>
                    <a:close/>
                    <a:moveTo>
                      <a:pt x="165" y="122"/>
                    </a:moveTo>
                    <a:cubicBezTo>
                      <a:pt x="166" y="122"/>
                      <a:pt x="167" y="121"/>
                      <a:pt x="168" y="121"/>
                    </a:cubicBezTo>
                    <a:cubicBezTo>
                      <a:pt x="169" y="120"/>
                      <a:pt x="171" y="120"/>
                      <a:pt x="173" y="120"/>
                    </a:cubicBezTo>
                    <a:cubicBezTo>
                      <a:pt x="173" y="119"/>
                      <a:pt x="178" y="118"/>
                      <a:pt x="175" y="119"/>
                    </a:cubicBezTo>
                    <a:cubicBezTo>
                      <a:pt x="171" y="120"/>
                      <a:pt x="168" y="121"/>
                      <a:pt x="165" y="122"/>
                    </a:cubicBezTo>
                    <a:close/>
                    <a:moveTo>
                      <a:pt x="156" y="124"/>
                    </a:moveTo>
                    <a:cubicBezTo>
                      <a:pt x="155" y="124"/>
                      <a:pt x="155" y="124"/>
                      <a:pt x="155" y="124"/>
                    </a:cubicBezTo>
                    <a:cubicBezTo>
                      <a:pt x="141" y="128"/>
                      <a:pt x="128" y="132"/>
                      <a:pt x="115" y="138"/>
                    </a:cubicBezTo>
                    <a:cubicBezTo>
                      <a:pt x="113" y="139"/>
                      <a:pt x="111" y="139"/>
                      <a:pt x="109" y="140"/>
                    </a:cubicBezTo>
                    <a:cubicBezTo>
                      <a:pt x="109" y="140"/>
                      <a:pt x="109" y="140"/>
                      <a:pt x="108" y="140"/>
                    </a:cubicBezTo>
                    <a:cubicBezTo>
                      <a:pt x="108" y="140"/>
                      <a:pt x="108" y="140"/>
                      <a:pt x="109" y="140"/>
                    </a:cubicBezTo>
                    <a:cubicBezTo>
                      <a:pt x="109" y="139"/>
                      <a:pt x="111" y="139"/>
                      <a:pt x="111" y="138"/>
                    </a:cubicBezTo>
                    <a:cubicBezTo>
                      <a:pt x="115" y="137"/>
                      <a:pt x="118" y="135"/>
                      <a:pt x="122" y="134"/>
                    </a:cubicBezTo>
                    <a:cubicBezTo>
                      <a:pt x="129" y="131"/>
                      <a:pt x="136" y="128"/>
                      <a:pt x="143" y="125"/>
                    </a:cubicBezTo>
                    <a:cubicBezTo>
                      <a:pt x="146" y="125"/>
                      <a:pt x="148" y="124"/>
                      <a:pt x="151" y="123"/>
                    </a:cubicBezTo>
                    <a:cubicBezTo>
                      <a:pt x="159" y="121"/>
                      <a:pt x="168" y="120"/>
                      <a:pt x="176" y="116"/>
                    </a:cubicBezTo>
                    <a:cubicBezTo>
                      <a:pt x="176" y="117"/>
                      <a:pt x="177" y="117"/>
                      <a:pt x="177" y="118"/>
                    </a:cubicBezTo>
                    <a:cubicBezTo>
                      <a:pt x="170" y="119"/>
                      <a:pt x="163" y="121"/>
                      <a:pt x="156" y="124"/>
                    </a:cubicBezTo>
                    <a:close/>
                    <a:moveTo>
                      <a:pt x="169" y="118"/>
                    </a:moveTo>
                    <a:cubicBezTo>
                      <a:pt x="171" y="117"/>
                      <a:pt x="172" y="117"/>
                      <a:pt x="174" y="116"/>
                    </a:cubicBezTo>
                    <a:cubicBezTo>
                      <a:pt x="172" y="117"/>
                      <a:pt x="171" y="117"/>
                      <a:pt x="169" y="118"/>
                    </a:cubicBezTo>
                    <a:close/>
                    <a:moveTo>
                      <a:pt x="159" y="120"/>
                    </a:moveTo>
                    <a:cubicBezTo>
                      <a:pt x="159" y="120"/>
                      <a:pt x="158" y="121"/>
                      <a:pt x="158" y="121"/>
                    </a:cubicBezTo>
                    <a:cubicBezTo>
                      <a:pt x="145" y="124"/>
                      <a:pt x="133" y="127"/>
                      <a:pt x="121" y="132"/>
                    </a:cubicBezTo>
                    <a:cubicBezTo>
                      <a:pt x="118" y="133"/>
                      <a:pt x="115" y="134"/>
                      <a:pt x="112" y="135"/>
                    </a:cubicBezTo>
                    <a:cubicBezTo>
                      <a:pt x="112" y="135"/>
                      <a:pt x="111" y="136"/>
                      <a:pt x="110" y="136"/>
                    </a:cubicBezTo>
                    <a:cubicBezTo>
                      <a:pt x="111" y="136"/>
                      <a:pt x="111" y="135"/>
                      <a:pt x="111" y="135"/>
                    </a:cubicBezTo>
                    <a:cubicBezTo>
                      <a:pt x="112" y="134"/>
                      <a:pt x="113" y="134"/>
                      <a:pt x="114" y="133"/>
                    </a:cubicBezTo>
                    <a:cubicBezTo>
                      <a:pt x="121" y="129"/>
                      <a:pt x="128" y="127"/>
                      <a:pt x="135" y="125"/>
                    </a:cubicBezTo>
                    <a:cubicBezTo>
                      <a:pt x="147" y="121"/>
                      <a:pt x="161" y="118"/>
                      <a:pt x="174" y="113"/>
                    </a:cubicBezTo>
                    <a:cubicBezTo>
                      <a:pt x="174" y="114"/>
                      <a:pt x="175" y="115"/>
                      <a:pt x="175" y="115"/>
                    </a:cubicBezTo>
                    <a:cubicBezTo>
                      <a:pt x="170" y="116"/>
                      <a:pt x="164" y="119"/>
                      <a:pt x="159" y="120"/>
                    </a:cubicBezTo>
                    <a:close/>
                    <a:moveTo>
                      <a:pt x="148" y="120"/>
                    </a:moveTo>
                    <a:cubicBezTo>
                      <a:pt x="151" y="120"/>
                      <a:pt x="155" y="119"/>
                      <a:pt x="159" y="118"/>
                    </a:cubicBezTo>
                    <a:cubicBezTo>
                      <a:pt x="159" y="117"/>
                      <a:pt x="160" y="117"/>
                      <a:pt x="161" y="117"/>
                    </a:cubicBezTo>
                    <a:cubicBezTo>
                      <a:pt x="157" y="118"/>
                      <a:pt x="152" y="119"/>
                      <a:pt x="148" y="120"/>
                    </a:cubicBezTo>
                    <a:close/>
                    <a:moveTo>
                      <a:pt x="143" y="121"/>
                    </a:move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4" y="127"/>
                      <a:pt x="122" y="128"/>
                      <a:pt x="120" y="129"/>
                    </a:cubicBezTo>
                    <a:cubicBezTo>
                      <a:pt x="117" y="130"/>
                      <a:pt x="114" y="130"/>
                      <a:pt x="112" y="131"/>
                    </a:cubicBezTo>
                    <a:cubicBezTo>
                      <a:pt x="123" y="126"/>
                      <a:pt x="133" y="123"/>
                      <a:pt x="144" y="120"/>
                    </a:cubicBezTo>
                    <a:cubicBezTo>
                      <a:pt x="149" y="118"/>
                      <a:pt x="154" y="116"/>
                      <a:pt x="160" y="115"/>
                    </a:cubicBezTo>
                    <a:cubicBezTo>
                      <a:pt x="164" y="114"/>
                      <a:pt x="168" y="113"/>
                      <a:pt x="172" y="111"/>
                    </a:cubicBezTo>
                    <a:cubicBezTo>
                      <a:pt x="173" y="111"/>
                      <a:pt x="173" y="112"/>
                      <a:pt x="173" y="112"/>
                    </a:cubicBezTo>
                    <a:cubicBezTo>
                      <a:pt x="163" y="116"/>
                      <a:pt x="153" y="118"/>
                      <a:pt x="143" y="121"/>
                    </a:cubicBezTo>
                    <a:close/>
                    <a:moveTo>
                      <a:pt x="171" y="108"/>
                    </a:moveTo>
                    <a:cubicBezTo>
                      <a:pt x="170" y="108"/>
                      <a:pt x="171" y="108"/>
                      <a:pt x="171" y="109"/>
                    </a:cubicBezTo>
                    <a:cubicBezTo>
                      <a:pt x="170" y="109"/>
                      <a:pt x="168" y="109"/>
                      <a:pt x="168" y="109"/>
                    </a:cubicBezTo>
                    <a:cubicBezTo>
                      <a:pt x="166" y="110"/>
                      <a:pt x="164" y="110"/>
                      <a:pt x="162" y="111"/>
                    </a:cubicBezTo>
                    <a:cubicBezTo>
                      <a:pt x="156" y="112"/>
                      <a:pt x="150" y="114"/>
                      <a:pt x="144" y="116"/>
                    </a:cubicBezTo>
                    <a:cubicBezTo>
                      <a:pt x="134" y="118"/>
                      <a:pt x="123" y="121"/>
                      <a:pt x="113" y="125"/>
                    </a:cubicBezTo>
                    <a:cubicBezTo>
                      <a:pt x="112" y="126"/>
                      <a:pt x="111" y="126"/>
                      <a:pt x="111" y="126"/>
                    </a:cubicBezTo>
                    <a:cubicBezTo>
                      <a:pt x="111" y="126"/>
                      <a:pt x="111" y="126"/>
                      <a:pt x="111" y="126"/>
                    </a:cubicBezTo>
                    <a:cubicBezTo>
                      <a:pt x="112" y="126"/>
                      <a:pt x="114" y="125"/>
                      <a:pt x="114" y="125"/>
                    </a:cubicBezTo>
                    <a:cubicBezTo>
                      <a:pt x="117" y="123"/>
                      <a:pt x="121" y="122"/>
                      <a:pt x="124" y="121"/>
                    </a:cubicBezTo>
                    <a:cubicBezTo>
                      <a:pt x="129" y="119"/>
                      <a:pt x="135" y="117"/>
                      <a:pt x="140" y="115"/>
                    </a:cubicBezTo>
                    <a:cubicBezTo>
                      <a:pt x="146" y="113"/>
                      <a:pt x="151" y="112"/>
                      <a:pt x="157" y="110"/>
                    </a:cubicBezTo>
                    <a:cubicBezTo>
                      <a:pt x="162" y="108"/>
                      <a:pt x="167" y="106"/>
                      <a:pt x="172" y="104"/>
                    </a:cubicBezTo>
                    <a:cubicBezTo>
                      <a:pt x="172" y="104"/>
                      <a:pt x="172" y="104"/>
                      <a:pt x="172" y="104"/>
                    </a:cubicBezTo>
                    <a:cubicBezTo>
                      <a:pt x="172" y="105"/>
                      <a:pt x="172" y="106"/>
                      <a:pt x="172" y="107"/>
                    </a:cubicBezTo>
                    <a:cubicBezTo>
                      <a:pt x="171" y="108"/>
                      <a:pt x="171" y="108"/>
                      <a:pt x="171" y="108"/>
                    </a:cubicBezTo>
                    <a:close/>
                    <a:moveTo>
                      <a:pt x="171" y="103"/>
                    </a:moveTo>
                    <a:cubicBezTo>
                      <a:pt x="167" y="104"/>
                      <a:pt x="163" y="106"/>
                      <a:pt x="158" y="108"/>
                    </a:cubicBezTo>
                    <a:cubicBezTo>
                      <a:pt x="153" y="110"/>
                      <a:pt x="148" y="111"/>
                      <a:pt x="142" y="112"/>
                    </a:cubicBezTo>
                    <a:cubicBezTo>
                      <a:pt x="132" y="115"/>
                      <a:pt x="123" y="119"/>
                      <a:pt x="113" y="121"/>
                    </a:cubicBezTo>
                    <a:cubicBezTo>
                      <a:pt x="109" y="122"/>
                      <a:pt x="113" y="121"/>
                      <a:pt x="114" y="120"/>
                    </a:cubicBezTo>
                    <a:cubicBezTo>
                      <a:pt x="117" y="119"/>
                      <a:pt x="120" y="117"/>
                      <a:pt x="124" y="116"/>
                    </a:cubicBezTo>
                    <a:cubicBezTo>
                      <a:pt x="129" y="114"/>
                      <a:pt x="134" y="113"/>
                      <a:pt x="139" y="111"/>
                    </a:cubicBezTo>
                    <a:cubicBezTo>
                      <a:pt x="149" y="108"/>
                      <a:pt x="158" y="105"/>
                      <a:pt x="168" y="102"/>
                    </a:cubicBezTo>
                    <a:cubicBezTo>
                      <a:pt x="169" y="102"/>
                      <a:pt x="170" y="101"/>
                      <a:pt x="170" y="101"/>
                    </a:cubicBezTo>
                    <a:cubicBezTo>
                      <a:pt x="170" y="101"/>
                      <a:pt x="171" y="101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72" y="101"/>
                      <a:pt x="172" y="102"/>
                      <a:pt x="172" y="103"/>
                    </a:cubicBezTo>
                    <a:cubicBezTo>
                      <a:pt x="172" y="103"/>
                      <a:pt x="172" y="103"/>
                      <a:pt x="171" y="103"/>
                    </a:cubicBezTo>
                    <a:close/>
                    <a:moveTo>
                      <a:pt x="128" y="111"/>
                    </a:moveTo>
                    <a:cubicBezTo>
                      <a:pt x="125" y="112"/>
                      <a:pt x="122" y="112"/>
                      <a:pt x="118" y="113"/>
                    </a:cubicBezTo>
                    <a:cubicBezTo>
                      <a:pt x="116" y="114"/>
                      <a:pt x="113" y="114"/>
                      <a:pt x="113" y="114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4"/>
                      <a:pt x="114" y="114"/>
                      <a:pt x="116" y="113"/>
                    </a:cubicBezTo>
                    <a:cubicBezTo>
                      <a:pt x="123" y="111"/>
                      <a:pt x="129" y="109"/>
                      <a:pt x="135" y="107"/>
                    </a:cubicBezTo>
                    <a:cubicBezTo>
                      <a:pt x="139" y="105"/>
                      <a:pt x="142" y="104"/>
                      <a:pt x="146" y="103"/>
                    </a:cubicBezTo>
                    <a:cubicBezTo>
                      <a:pt x="154" y="101"/>
                      <a:pt x="162" y="98"/>
                      <a:pt x="170" y="96"/>
                    </a:cubicBezTo>
                    <a:cubicBezTo>
                      <a:pt x="170" y="96"/>
                      <a:pt x="170" y="97"/>
                      <a:pt x="171" y="98"/>
                    </a:cubicBezTo>
                    <a:cubicBezTo>
                      <a:pt x="157" y="103"/>
                      <a:pt x="142" y="107"/>
                      <a:pt x="128" y="111"/>
                    </a:cubicBezTo>
                    <a:close/>
                    <a:moveTo>
                      <a:pt x="163" y="97"/>
                    </a:moveTo>
                    <a:cubicBezTo>
                      <a:pt x="163" y="97"/>
                      <a:pt x="164" y="97"/>
                      <a:pt x="165" y="97"/>
                    </a:cubicBezTo>
                    <a:cubicBezTo>
                      <a:pt x="166" y="96"/>
                      <a:pt x="167" y="96"/>
                      <a:pt x="168" y="96"/>
                    </a:cubicBezTo>
                    <a:cubicBezTo>
                      <a:pt x="166" y="96"/>
                      <a:pt x="165" y="97"/>
                      <a:pt x="163" y="97"/>
                    </a:cubicBezTo>
                    <a:close/>
                    <a:moveTo>
                      <a:pt x="158" y="98"/>
                    </a:moveTo>
                    <a:cubicBezTo>
                      <a:pt x="153" y="100"/>
                      <a:pt x="148" y="101"/>
                      <a:pt x="143" y="103"/>
                    </a:cubicBezTo>
                    <a:cubicBezTo>
                      <a:pt x="142" y="103"/>
                      <a:pt x="142" y="103"/>
                      <a:pt x="141" y="103"/>
                    </a:cubicBezTo>
                    <a:cubicBezTo>
                      <a:pt x="134" y="105"/>
                      <a:pt x="127" y="107"/>
                      <a:pt x="120" y="110"/>
                    </a:cubicBezTo>
                    <a:cubicBezTo>
                      <a:pt x="118" y="110"/>
                      <a:pt x="116" y="110"/>
                      <a:pt x="114" y="110"/>
                    </a:cubicBezTo>
                    <a:cubicBezTo>
                      <a:pt x="114" y="110"/>
                      <a:pt x="114" y="110"/>
                      <a:pt x="114" y="110"/>
                    </a:cubicBezTo>
                    <a:cubicBezTo>
                      <a:pt x="116" y="110"/>
                      <a:pt x="117" y="109"/>
                      <a:pt x="119" y="109"/>
                    </a:cubicBezTo>
                    <a:cubicBezTo>
                      <a:pt x="122" y="108"/>
                      <a:pt x="125" y="107"/>
                      <a:pt x="128" y="106"/>
                    </a:cubicBezTo>
                    <a:cubicBezTo>
                      <a:pt x="135" y="104"/>
                      <a:pt x="143" y="101"/>
                      <a:pt x="150" y="99"/>
                    </a:cubicBezTo>
                    <a:cubicBezTo>
                      <a:pt x="153" y="99"/>
                      <a:pt x="156" y="98"/>
                      <a:pt x="158" y="97"/>
                    </a:cubicBezTo>
                    <a:cubicBezTo>
                      <a:pt x="159" y="96"/>
                      <a:pt x="161" y="95"/>
                      <a:pt x="162" y="95"/>
                    </a:cubicBezTo>
                    <a:cubicBezTo>
                      <a:pt x="164" y="94"/>
                      <a:pt x="166" y="93"/>
                      <a:pt x="168" y="93"/>
                    </a:cubicBezTo>
                    <a:cubicBezTo>
                      <a:pt x="169" y="93"/>
                      <a:pt x="169" y="94"/>
                      <a:pt x="169" y="95"/>
                    </a:cubicBezTo>
                    <a:cubicBezTo>
                      <a:pt x="165" y="95"/>
                      <a:pt x="162" y="97"/>
                      <a:pt x="158" y="98"/>
                    </a:cubicBezTo>
                    <a:close/>
                    <a:moveTo>
                      <a:pt x="167" y="89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2" y="90"/>
                      <a:pt x="158" y="91"/>
                      <a:pt x="153" y="93"/>
                    </a:cubicBezTo>
                    <a:cubicBezTo>
                      <a:pt x="150" y="94"/>
                      <a:pt x="147" y="95"/>
                      <a:pt x="144" y="96"/>
                    </a:cubicBezTo>
                    <a:cubicBezTo>
                      <a:pt x="135" y="98"/>
                      <a:pt x="125" y="102"/>
                      <a:pt x="116" y="102"/>
                    </a:cubicBezTo>
                    <a:cubicBezTo>
                      <a:pt x="124" y="102"/>
                      <a:pt x="133" y="98"/>
                      <a:pt x="141" y="95"/>
                    </a:cubicBezTo>
                    <a:cubicBezTo>
                      <a:pt x="149" y="92"/>
                      <a:pt x="159" y="90"/>
                      <a:pt x="166" y="85"/>
                    </a:cubicBezTo>
                    <a:cubicBezTo>
                      <a:pt x="167" y="84"/>
                      <a:pt x="166" y="84"/>
                      <a:pt x="166" y="84"/>
                    </a:cubicBezTo>
                    <a:cubicBezTo>
                      <a:pt x="157" y="88"/>
                      <a:pt x="147" y="90"/>
                      <a:pt x="138" y="92"/>
                    </a:cubicBezTo>
                    <a:cubicBezTo>
                      <a:pt x="130" y="94"/>
                      <a:pt x="121" y="96"/>
                      <a:pt x="114" y="99"/>
                    </a:cubicBezTo>
                    <a:cubicBezTo>
                      <a:pt x="114" y="98"/>
                      <a:pt x="113" y="98"/>
                      <a:pt x="112" y="97"/>
                    </a:cubicBezTo>
                    <a:cubicBezTo>
                      <a:pt x="129" y="93"/>
                      <a:pt x="144" y="87"/>
                      <a:pt x="160" y="83"/>
                    </a:cubicBezTo>
                    <a:cubicBezTo>
                      <a:pt x="163" y="82"/>
                      <a:pt x="166" y="81"/>
                      <a:pt x="168" y="81"/>
                    </a:cubicBezTo>
                    <a:cubicBezTo>
                      <a:pt x="166" y="82"/>
                      <a:pt x="166" y="86"/>
                      <a:pt x="167" y="89"/>
                    </a:cubicBezTo>
                    <a:close/>
                    <a:moveTo>
                      <a:pt x="160" y="82"/>
                    </a:moveTo>
                    <a:cubicBezTo>
                      <a:pt x="144" y="86"/>
                      <a:pt x="129" y="92"/>
                      <a:pt x="113" y="96"/>
                    </a:cubicBezTo>
                    <a:cubicBezTo>
                      <a:pt x="117" y="93"/>
                      <a:pt x="123" y="92"/>
                      <a:pt x="127" y="91"/>
                    </a:cubicBezTo>
                    <a:cubicBezTo>
                      <a:pt x="136" y="89"/>
                      <a:pt x="144" y="87"/>
                      <a:pt x="151" y="84"/>
                    </a:cubicBezTo>
                    <a:cubicBezTo>
                      <a:pt x="167" y="79"/>
                      <a:pt x="184" y="72"/>
                      <a:pt x="200" y="70"/>
                    </a:cubicBezTo>
                    <a:cubicBezTo>
                      <a:pt x="205" y="70"/>
                      <a:pt x="196" y="72"/>
                      <a:pt x="195" y="73"/>
                    </a:cubicBezTo>
                    <a:cubicBezTo>
                      <a:pt x="192" y="73"/>
                      <a:pt x="188" y="75"/>
                      <a:pt x="184" y="76"/>
                    </a:cubicBezTo>
                    <a:cubicBezTo>
                      <a:pt x="176" y="78"/>
                      <a:pt x="168" y="80"/>
                      <a:pt x="160" y="82"/>
                    </a:cubicBezTo>
                    <a:close/>
                    <a:moveTo>
                      <a:pt x="175" y="82"/>
                    </a:moveTo>
                    <a:cubicBezTo>
                      <a:pt x="174" y="82"/>
                      <a:pt x="174" y="81"/>
                      <a:pt x="173" y="81"/>
                    </a:cubicBezTo>
                    <a:cubicBezTo>
                      <a:pt x="178" y="80"/>
                      <a:pt x="182" y="79"/>
                      <a:pt x="187" y="78"/>
                    </a:cubicBezTo>
                    <a:cubicBezTo>
                      <a:pt x="192" y="77"/>
                      <a:pt x="197" y="75"/>
                      <a:pt x="202" y="74"/>
                    </a:cubicBezTo>
                    <a:cubicBezTo>
                      <a:pt x="204" y="73"/>
                      <a:pt x="204" y="73"/>
                      <a:pt x="202" y="74"/>
                    </a:cubicBezTo>
                    <a:cubicBezTo>
                      <a:pt x="200" y="75"/>
                      <a:pt x="199" y="75"/>
                      <a:pt x="197" y="76"/>
                    </a:cubicBezTo>
                    <a:cubicBezTo>
                      <a:pt x="195" y="77"/>
                      <a:pt x="192" y="78"/>
                      <a:pt x="189" y="78"/>
                    </a:cubicBezTo>
                    <a:cubicBezTo>
                      <a:pt x="185" y="80"/>
                      <a:pt x="180" y="81"/>
                      <a:pt x="175" y="82"/>
                    </a:cubicBezTo>
                    <a:close/>
                    <a:moveTo>
                      <a:pt x="192" y="83"/>
                    </a:moveTo>
                    <a:cubicBezTo>
                      <a:pt x="196" y="82"/>
                      <a:pt x="200" y="81"/>
                      <a:pt x="204" y="80"/>
                    </a:cubicBezTo>
                    <a:cubicBezTo>
                      <a:pt x="209" y="79"/>
                      <a:pt x="200" y="82"/>
                      <a:pt x="199" y="82"/>
                    </a:cubicBezTo>
                    <a:cubicBezTo>
                      <a:pt x="197" y="83"/>
                      <a:pt x="196" y="83"/>
                      <a:pt x="194" y="84"/>
                    </a:cubicBezTo>
                    <a:cubicBezTo>
                      <a:pt x="193" y="84"/>
                      <a:pt x="193" y="83"/>
                      <a:pt x="192" y="83"/>
                    </a:cubicBezTo>
                    <a:close/>
                    <a:moveTo>
                      <a:pt x="194" y="85"/>
                    </a:moveTo>
                    <a:cubicBezTo>
                      <a:pt x="198" y="85"/>
                      <a:pt x="202" y="83"/>
                      <a:pt x="205" y="82"/>
                    </a:cubicBezTo>
                    <a:cubicBezTo>
                      <a:pt x="209" y="81"/>
                      <a:pt x="203" y="84"/>
                      <a:pt x="202" y="85"/>
                    </a:cubicBezTo>
                    <a:cubicBezTo>
                      <a:pt x="200" y="86"/>
                      <a:pt x="198" y="87"/>
                      <a:pt x="196" y="88"/>
                    </a:cubicBezTo>
                    <a:cubicBezTo>
                      <a:pt x="196" y="87"/>
                      <a:pt x="195" y="86"/>
                      <a:pt x="194" y="85"/>
                    </a:cubicBezTo>
                    <a:close/>
                    <a:moveTo>
                      <a:pt x="197" y="90"/>
                    </a:moveTo>
                    <a:cubicBezTo>
                      <a:pt x="197" y="89"/>
                      <a:pt x="197" y="89"/>
                      <a:pt x="197" y="89"/>
                    </a:cubicBezTo>
                    <a:cubicBezTo>
                      <a:pt x="200" y="88"/>
                      <a:pt x="203" y="87"/>
                      <a:pt x="207" y="86"/>
                    </a:cubicBezTo>
                    <a:cubicBezTo>
                      <a:pt x="211" y="85"/>
                      <a:pt x="206" y="87"/>
                      <a:pt x="205" y="87"/>
                    </a:cubicBezTo>
                    <a:cubicBezTo>
                      <a:pt x="203" y="89"/>
                      <a:pt x="200" y="90"/>
                      <a:pt x="198" y="91"/>
                    </a:cubicBezTo>
                    <a:cubicBezTo>
                      <a:pt x="198" y="90"/>
                      <a:pt x="198" y="90"/>
                      <a:pt x="197" y="90"/>
                    </a:cubicBezTo>
                    <a:close/>
                    <a:moveTo>
                      <a:pt x="199" y="92"/>
                    </a:moveTo>
                    <a:cubicBezTo>
                      <a:pt x="200" y="92"/>
                      <a:pt x="201" y="92"/>
                      <a:pt x="202" y="92"/>
                    </a:cubicBezTo>
                    <a:cubicBezTo>
                      <a:pt x="204" y="91"/>
                      <a:pt x="208" y="91"/>
                      <a:pt x="210" y="90"/>
                    </a:cubicBezTo>
                    <a:cubicBezTo>
                      <a:pt x="207" y="92"/>
                      <a:pt x="203" y="93"/>
                      <a:pt x="200" y="95"/>
                    </a:cubicBezTo>
                    <a:cubicBezTo>
                      <a:pt x="200" y="94"/>
                      <a:pt x="199" y="93"/>
                      <a:pt x="199" y="92"/>
                    </a:cubicBezTo>
                    <a:close/>
                    <a:moveTo>
                      <a:pt x="201" y="96"/>
                    </a:moveTo>
                    <a:cubicBezTo>
                      <a:pt x="204" y="96"/>
                      <a:pt x="207" y="95"/>
                      <a:pt x="209" y="94"/>
                    </a:cubicBezTo>
                    <a:cubicBezTo>
                      <a:pt x="213" y="92"/>
                      <a:pt x="208" y="95"/>
                      <a:pt x="207" y="96"/>
                    </a:cubicBezTo>
                    <a:cubicBezTo>
                      <a:pt x="206" y="97"/>
                      <a:pt x="204" y="97"/>
                      <a:pt x="202" y="98"/>
                    </a:cubicBezTo>
                    <a:cubicBezTo>
                      <a:pt x="202" y="98"/>
                      <a:pt x="201" y="97"/>
                      <a:pt x="201" y="96"/>
                    </a:cubicBezTo>
                    <a:close/>
                    <a:moveTo>
                      <a:pt x="204" y="101"/>
                    </a:moveTo>
                    <a:cubicBezTo>
                      <a:pt x="204" y="100"/>
                      <a:pt x="203" y="100"/>
                      <a:pt x="203" y="99"/>
                    </a:cubicBezTo>
                    <a:cubicBezTo>
                      <a:pt x="203" y="99"/>
                      <a:pt x="203" y="99"/>
                      <a:pt x="203" y="99"/>
                    </a:cubicBezTo>
                    <a:cubicBezTo>
                      <a:pt x="205" y="99"/>
                      <a:pt x="207" y="99"/>
                      <a:pt x="209" y="98"/>
                    </a:cubicBezTo>
                    <a:cubicBezTo>
                      <a:pt x="212" y="97"/>
                      <a:pt x="208" y="99"/>
                      <a:pt x="208" y="99"/>
                    </a:cubicBezTo>
                    <a:cubicBezTo>
                      <a:pt x="206" y="99"/>
                      <a:pt x="205" y="100"/>
                      <a:pt x="204" y="100"/>
                    </a:cubicBezTo>
                    <a:cubicBezTo>
                      <a:pt x="204" y="101"/>
                      <a:pt x="204" y="101"/>
                      <a:pt x="204" y="101"/>
                    </a:cubicBezTo>
                    <a:close/>
                    <a:moveTo>
                      <a:pt x="206" y="103"/>
                    </a:moveTo>
                    <a:cubicBezTo>
                      <a:pt x="206" y="102"/>
                      <a:pt x="205" y="102"/>
                      <a:pt x="205" y="101"/>
                    </a:cubicBezTo>
                    <a:cubicBezTo>
                      <a:pt x="206" y="101"/>
                      <a:pt x="207" y="101"/>
                      <a:pt x="209" y="100"/>
                    </a:cubicBezTo>
                    <a:cubicBezTo>
                      <a:pt x="210" y="101"/>
                      <a:pt x="210" y="101"/>
                      <a:pt x="209" y="102"/>
                    </a:cubicBezTo>
                    <a:cubicBezTo>
                      <a:pt x="208" y="102"/>
                      <a:pt x="207" y="102"/>
                      <a:pt x="206" y="103"/>
                    </a:cubicBezTo>
                    <a:close/>
                    <a:moveTo>
                      <a:pt x="211" y="103"/>
                    </a:moveTo>
                    <a:cubicBezTo>
                      <a:pt x="211" y="104"/>
                      <a:pt x="210" y="105"/>
                      <a:pt x="209" y="105"/>
                    </a:cubicBezTo>
                    <a:cubicBezTo>
                      <a:pt x="208" y="105"/>
                      <a:pt x="208" y="104"/>
                      <a:pt x="207" y="104"/>
                    </a:cubicBezTo>
                    <a:cubicBezTo>
                      <a:pt x="209" y="103"/>
                      <a:pt x="211" y="103"/>
                      <a:pt x="211" y="103"/>
                    </a:cubicBezTo>
                    <a:close/>
                    <a:moveTo>
                      <a:pt x="210" y="106"/>
                    </a:moveTo>
                    <a:cubicBezTo>
                      <a:pt x="210" y="106"/>
                      <a:pt x="210" y="106"/>
                      <a:pt x="210" y="106"/>
                    </a:cubicBezTo>
                    <a:cubicBezTo>
                      <a:pt x="212" y="106"/>
                      <a:pt x="213" y="106"/>
                      <a:pt x="211" y="108"/>
                    </a:cubicBezTo>
                    <a:cubicBezTo>
                      <a:pt x="211" y="107"/>
                      <a:pt x="210" y="107"/>
                      <a:pt x="210" y="106"/>
                    </a:cubicBezTo>
                    <a:close/>
                    <a:moveTo>
                      <a:pt x="213" y="109"/>
                    </a:moveTo>
                    <a:cubicBezTo>
                      <a:pt x="214" y="108"/>
                      <a:pt x="213" y="110"/>
                      <a:pt x="213" y="111"/>
                    </a:cubicBezTo>
                    <a:cubicBezTo>
                      <a:pt x="213" y="110"/>
                      <a:pt x="212" y="109"/>
                      <a:pt x="212" y="109"/>
                    </a:cubicBezTo>
                    <a:cubicBezTo>
                      <a:pt x="212" y="109"/>
                      <a:pt x="212" y="109"/>
                      <a:pt x="213" y="109"/>
                    </a:cubicBezTo>
                    <a:close/>
                    <a:moveTo>
                      <a:pt x="214" y="110"/>
                    </a:moveTo>
                    <a:cubicBezTo>
                      <a:pt x="214" y="111"/>
                      <a:pt x="214" y="111"/>
                      <a:pt x="214" y="112"/>
                    </a:cubicBezTo>
                    <a:cubicBezTo>
                      <a:pt x="214" y="112"/>
                      <a:pt x="214" y="113"/>
                      <a:pt x="214" y="113"/>
                    </a:cubicBezTo>
                    <a:cubicBezTo>
                      <a:pt x="214" y="113"/>
                      <a:pt x="214" y="112"/>
                      <a:pt x="213" y="112"/>
                    </a:cubicBezTo>
                    <a:cubicBezTo>
                      <a:pt x="214" y="111"/>
                      <a:pt x="214" y="111"/>
                      <a:pt x="214" y="110"/>
                    </a:cubicBezTo>
                    <a:close/>
                    <a:moveTo>
                      <a:pt x="213" y="105"/>
                    </a:moveTo>
                    <a:cubicBezTo>
                      <a:pt x="213" y="105"/>
                      <a:pt x="213" y="105"/>
                      <a:pt x="213" y="105"/>
                    </a:cubicBezTo>
                    <a:cubicBezTo>
                      <a:pt x="212" y="105"/>
                      <a:pt x="209" y="106"/>
                      <a:pt x="211" y="105"/>
                    </a:cubicBezTo>
                    <a:cubicBezTo>
                      <a:pt x="212" y="104"/>
                      <a:pt x="212" y="103"/>
                      <a:pt x="213" y="102"/>
                    </a:cubicBezTo>
                    <a:cubicBezTo>
                      <a:pt x="213" y="102"/>
                      <a:pt x="212" y="102"/>
                      <a:pt x="212" y="102"/>
                    </a:cubicBezTo>
                    <a:cubicBezTo>
                      <a:pt x="210" y="102"/>
                      <a:pt x="211" y="102"/>
                      <a:pt x="209" y="102"/>
                    </a:cubicBezTo>
                    <a:cubicBezTo>
                      <a:pt x="209" y="102"/>
                      <a:pt x="209" y="102"/>
                      <a:pt x="209" y="102"/>
                    </a:cubicBezTo>
                    <a:cubicBezTo>
                      <a:pt x="210" y="102"/>
                      <a:pt x="211" y="101"/>
                      <a:pt x="212" y="100"/>
                    </a:cubicBezTo>
                    <a:cubicBezTo>
                      <a:pt x="212" y="100"/>
                      <a:pt x="212" y="99"/>
                      <a:pt x="212" y="99"/>
                    </a:cubicBezTo>
                    <a:cubicBezTo>
                      <a:pt x="210" y="99"/>
                      <a:pt x="207" y="99"/>
                      <a:pt x="206" y="100"/>
                    </a:cubicBezTo>
                    <a:cubicBezTo>
                      <a:pt x="207" y="99"/>
                      <a:pt x="210" y="99"/>
                      <a:pt x="211" y="97"/>
                    </a:cubicBezTo>
                    <a:cubicBezTo>
                      <a:pt x="212" y="97"/>
                      <a:pt x="211" y="97"/>
                      <a:pt x="211" y="97"/>
                    </a:cubicBezTo>
                    <a:cubicBezTo>
                      <a:pt x="210" y="97"/>
                      <a:pt x="208" y="97"/>
                      <a:pt x="207" y="98"/>
                    </a:cubicBezTo>
                    <a:cubicBezTo>
                      <a:pt x="206" y="98"/>
                      <a:pt x="201" y="100"/>
                      <a:pt x="205" y="98"/>
                    </a:cubicBezTo>
                    <a:cubicBezTo>
                      <a:pt x="207" y="96"/>
                      <a:pt x="210" y="95"/>
                      <a:pt x="212" y="93"/>
                    </a:cubicBezTo>
                    <a:cubicBezTo>
                      <a:pt x="212" y="93"/>
                      <a:pt x="212" y="93"/>
                      <a:pt x="212" y="93"/>
                    </a:cubicBezTo>
                    <a:cubicBezTo>
                      <a:pt x="213" y="98"/>
                      <a:pt x="214" y="103"/>
                      <a:pt x="214" y="108"/>
                    </a:cubicBezTo>
                    <a:cubicBezTo>
                      <a:pt x="212" y="108"/>
                      <a:pt x="213" y="107"/>
                      <a:pt x="213" y="105"/>
                    </a:cubicBezTo>
                    <a:close/>
                    <a:moveTo>
                      <a:pt x="211" y="92"/>
                    </a:moveTo>
                    <a:cubicBezTo>
                      <a:pt x="208" y="93"/>
                      <a:pt x="205" y="95"/>
                      <a:pt x="201" y="95"/>
                    </a:cubicBezTo>
                    <a:cubicBezTo>
                      <a:pt x="202" y="95"/>
                      <a:pt x="205" y="93"/>
                      <a:pt x="206" y="92"/>
                    </a:cubicBezTo>
                    <a:cubicBezTo>
                      <a:pt x="208" y="92"/>
                      <a:pt x="210" y="91"/>
                      <a:pt x="211" y="90"/>
                    </a:cubicBezTo>
                    <a:cubicBezTo>
                      <a:pt x="211" y="90"/>
                      <a:pt x="211" y="90"/>
                      <a:pt x="211" y="90"/>
                    </a:cubicBezTo>
                    <a:cubicBezTo>
                      <a:pt x="211" y="91"/>
                      <a:pt x="212" y="92"/>
                      <a:pt x="212" y="92"/>
                    </a:cubicBezTo>
                    <a:cubicBezTo>
                      <a:pt x="212" y="92"/>
                      <a:pt x="212" y="92"/>
                      <a:pt x="211" y="92"/>
                    </a:cubicBezTo>
                    <a:close/>
                    <a:moveTo>
                      <a:pt x="211" y="89"/>
                    </a:moveTo>
                    <a:cubicBezTo>
                      <a:pt x="207" y="89"/>
                      <a:pt x="203" y="91"/>
                      <a:pt x="199" y="91"/>
                    </a:cubicBezTo>
                    <a:cubicBezTo>
                      <a:pt x="200" y="91"/>
                      <a:pt x="203" y="89"/>
                      <a:pt x="204" y="89"/>
                    </a:cubicBezTo>
                    <a:cubicBezTo>
                      <a:pt x="206" y="88"/>
                      <a:pt x="208" y="87"/>
                      <a:pt x="210" y="86"/>
                    </a:cubicBezTo>
                    <a:cubicBezTo>
                      <a:pt x="210" y="87"/>
                      <a:pt x="211" y="88"/>
                      <a:pt x="211" y="89"/>
                    </a:cubicBezTo>
                    <a:cubicBezTo>
                      <a:pt x="211" y="89"/>
                      <a:pt x="211" y="89"/>
                      <a:pt x="211" y="89"/>
                    </a:cubicBezTo>
                    <a:close/>
                    <a:moveTo>
                      <a:pt x="203" y="87"/>
                    </a:moveTo>
                    <a:cubicBezTo>
                      <a:pt x="202" y="87"/>
                      <a:pt x="198" y="87"/>
                      <a:pt x="197" y="88"/>
                    </a:cubicBezTo>
                    <a:cubicBezTo>
                      <a:pt x="201" y="86"/>
                      <a:pt x="205" y="84"/>
                      <a:pt x="208" y="82"/>
                    </a:cubicBezTo>
                    <a:cubicBezTo>
                      <a:pt x="208" y="82"/>
                      <a:pt x="208" y="81"/>
                      <a:pt x="208" y="81"/>
                    </a:cubicBezTo>
                    <a:cubicBezTo>
                      <a:pt x="204" y="81"/>
                      <a:pt x="200" y="83"/>
                      <a:pt x="196" y="84"/>
                    </a:cubicBezTo>
                    <a:cubicBezTo>
                      <a:pt x="193" y="85"/>
                      <a:pt x="200" y="82"/>
                      <a:pt x="201" y="82"/>
                    </a:cubicBezTo>
                    <a:cubicBezTo>
                      <a:pt x="203" y="81"/>
                      <a:pt x="205" y="81"/>
                      <a:pt x="207" y="79"/>
                    </a:cubicBezTo>
                    <a:cubicBezTo>
                      <a:pt x="207" y="79"/>
                      <a:pt x="207" y="79"/>
                      <a:pt x="207" y="79"/>
                    </a:cubicBezTo>
                    <a:cubicBezTo>
                      <a:pt x="202" y="79"/>
                      <a:pt x="197" y="81"/>
                      <a:pt x="192" y="82"/>
                    </a:cubicBezTo>
                    <a:cubicBezTo>
                      <a:pt x="197" y="80"/>
                      <a:pt x="202" y="79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ubicBezTo>
                      <a:pt x="208" y="80"/>
                      <a:pt x="209" y="82"/>
                      <a:pt x="210" y="85"/>
                    </a:cubicBezTo>
                    <a:cubicBezTo>
                      <a:pt x="208" y="85"/>
                      <a:pt x="205" y="86"/>
                      <a:pt x="203" y="87"/>
                    </a:cubicBezTo>
                    <a:close/>
                    <a:moveTo>
                      <a:pt x="207" y="77"/>
                    </a:moveTo>
                    <a:cubicBezTo>
                      <a:pt x="201" y="78"/>
                      <a:pt x="196" y="78"/>
                      <a:pt x="191" y="79"/>
                    </a:cubicBezTo>
                    <a:cubicBezTo>
                      <a:pt x="188" y="80"/>
                      <a:pt x="185" y="81"/>
                      <a:pt x="182" y="81"/>
                    </a:cubicBezTo>
                    <a:cubicBezTo>
                      <a:pt x="181" y="81"/>
                      <a:pt x="180" y="82"/>
                      <a:pt x="179" y="82"/>
                    </a:cubicBezTo>
                    <a:cubicBezTo>
                      <a:pt x="188" y="80"/>
                      <a:pt x="197" y="77"/>
                      <a:pt x="205" y="73"/>
                    </a:cubicBezTo>
                    <a:cubicBezTo>
                      <a:pt x="205" y="73"/>
                      <a:pt x="205" y="73"/>
                      <a:pt x="205" y="73"/>
                    </a:cubicBezTo>
                    <a:cubicBezTo>
                      <a:pt x="200" y="73"/>
                      <a:pt x="195" y="75"/>
                      <a:pt x="190" y="76"/>
                    </a:cubicBezTo>
                    <a:cubicBezTo>
                      <a:pt x="184" y="78"/>
                      <a:pt x="178" y="79"/>
                      <a:pt x="172" y="80"/>
                    </a:cubicBezTo>
                    <a:cubicBezTo>
                      <a:pt x="172" y="80"/>
                      <a:pt x="172" y="80"/>
                      <a:pt x="171" y="80"/>
                    </a:cubicBezTo>
                    <a:cubicBezTo>
                      <a:pt x="176" y="79"/>
                      <a:pt x="180" y="78"/>
                      <a:pt x="184" y="76"/>
                    </a:cubicBezTo>
                    <a:cubicBezTo>
                      <a:pt x="191" y="75"/>
                      <a:pt x="198" y="74"/>
                      <a:pt x="204" y="70"/>
                    </a:cubicBezTo>
                    <a:cubicBezTo>
                      <a:pt x="204" y="70"/>
                      <a:pt x="204" y="70"/>
                      <a:pt x="204" y="70"/>
                    </a:cubicBezTo>
                    <a:cubicBezTo>
                      <a:pt x="196" y="70"/>
                      <a:pt x="188" y="72"/>
                      <a:pt x="181" y="74"/>
                    </a:cubicBezTo>
                    <a:cubicBezTo>
                      <a:pt x="172" y="76"/>
                      <a:pt x="162" y="79"/>
                      <a:pt x="153" y="83"/>
                    </a:cubicBezTo>
                    <a:cubicBezTo>
                      <a:pt x="144" y="86"/>
                      <a:pt x="135" y="89"/>
                      <a:pt x="126" y="91"/>
                    </a:cubicBezTo>
                    <a:cubicBezTo>
                      <a:pt x="121" y="92"/>
                      <a:pt x="115" y="93"/>
                      <a:pt x="112" y="96"/>
                    </a:cubicBezTo>
                    <a:cubicBezTo>
                      <a:pt x="111" y="96"/>
                      <a:pt x="110" y="95"/>
                      <a:pt x="108" y="95"/>
                    </a:cubicBezTo>
                    <a:cubicBezTo>
                      <a:pt x="111" y="94"/>
                      <a:pt x="113" y="94"/>
                      <a:pt x="115" y="93"/>
                    </a:cubicBezTo>
                    <a:cubicBezTo>
                      <a:pt x="119" y="91"/>
                      <a:pt x="124" y="90"/>
                      <a:pt x="129" y="89"/>
                    </a:cubicBezTo>
                    <a:cubicBezTo>
                      <a:pt x="137" y="87"/>
                      <a:pt x="146" y="84"/>
                      <a:pt x="154" y="81"/>
                    </a:cubicBezTo>
                    <a:cubicBezTo>
                      <a:pt x="163" y="79"/>
                      <a:pt x="171" y="75"/>
                      <a:pt x="179" y="73"/>
                    </a:cubicBezTo>
                    <a:cubicBezTo>
                      <a:pt x="187" y="71"/>
                      <a:pt x="194" y="69"/>
                      <a:pt x="202" y="66"/>
                    </a:cubicBezTo>
                    <a:cubicBezTo>
                      <a:pt x="204" y="69"/>
                      <a:pt x="205" y="73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lose/>
                    <a:moveTo>
                      <a:pt x="87" y="65"/>
                    </a:moveTo>
                    <a:cubicBezTo>
                      <a:pt x="88" y="65"/>
                      <a:pt x="90" y="64"/>
                      <a:pt x="90" y="64"/>
                    </a:cubicBezTo>
                    <a:cubicBezTo>
                      <a:pt x="92" y="63"/>
                      <a:pt x="94" y="63"/>
                      <a:pt x="96" y="62"/>
                    </a:cubicBezTo>
                    <a:cubicBezTo>
                      <a:pt x="101" y="61"/>
                      <a:pt x="105" y="60"/>
                      <a:pt x="110" y="59"/>
                    </a:cubicBezTo>
                    <a:cubicBezTo>
                      <a:pt x="119" y="57"/>
                      <a:pt x="127" y="56"/>
                      <a:pt x="135" y="52"/>
                    </a:cubicBezTo>
                    <a:cubicBezTo>
                      <a:pt x="135" y="52"/>
                      <a:pt x="135" y="51"/>
                      <a:pt x="135" y="51"/>
                    </a:cubicBezTo>
                    <a:cubicBezTo>
                      <a:pt x="127" y="52"/>
                      <a:pt x="120" y="54"/>
                      <a:pt x="112" y="56"/>
                    </a:cubicBezTo>
                    <a:cubicBezTo>
                      <a:pt x="108" y="57"/>
                      <a:pt x="104" y="58"/>
                      <a:pt x="100" y="59"/>
                    </a:cubicBezTo>
                    <a:cubicBezTo>
                      <a:pt x="96" y="60"/>
                      <a:pt x="93" y="61"/>
                      <a:pt x="90" y="62"/>
                    </a:cubicBezTo>
                    <a:cubicBezTo>
                      <a:pt x="90" y="62"/>
                      <a:pt x="90" y="61"/>
                      <a:pt x="91" y="61"/>
                    </a:cubicBezTo>
                    <a:cubicBezTo>
                      <a:pt x="91" y="61"/>
                      <a:pt x="92" y="61"/>
                      <a:pt x="92" y="61"/>
                    </a:cubicBezTo>
                    <a:cubicBezTo>
                      <a:pt x="94" y="60"/>
                      <a:pt x="96" y="59"/>
                      <a:pt x="99" y="58"/>
                    </a:cubicBezTo>
                    <a:cubicBezTo>
                      <a:pt x="102" y="57"/>
                      <a:pt x="106" y="56"/>
                      <a:pt x="110" y="55"/>
                    </a:cubicBezTo>
                    <a:cubicBezTo>
                      <a:pt x="118" y="53"/>
                      <a:pt x="125" y="52"/>
                      <a:pt x="133" y="49"/>
                    </a:cubicBezTo>
                    <a:cubicBezTo>
                      <a:pt x="134" y="50"/>
                      <a:pt x="136" y="52"/>
                      <a:pt x="138" y="54"/>
                    </a:cubicBezTo>
                    <a:cubicBezTo>
                      <a:pt x="129" y="55"/>
                      <a:pt x="121" y="58"/>
                      <a:pt x="113" y="60"/>
                    </a:cubicBezTo>
                    <a:cubicBezTo>
                      <a:pt x="108" y="61"/>
                      <a:pt x="103" y="62"/>
                      <a:pt x="98" y="63"/>
                    </a:cubicBezTo>
                    <a:cubicBezTo>
                      <a:pt x="95" y="63"/>
                      <a:pt x="91" y="65"/>
                      <a:pt x="87" y="66"/>
                    </a:cubicBezTo>
                    <a:cubicBezTo>
                      <a:pt x="87" y="66"/>
                      <a:pt x="87" y="66"/>
                      <a:pt x="86" y="66"/>
                    </a:cubicBezTo>
                    <a:cubicBezTo>
                      <a:pt x="87" y="66"/>
                      <a:pt x="87" y="66"/>
                      <a:pt x="87" y="65"/>
                    </a:cubicBezTo>
                    <a:close/>
                    <a:moveTo>
                      <a:pt x="115" y="52"/>
                    </a:moveTo>
                    <a:cubicBezTo>
                      <a:pt x="109" y="53"/>
                      <a:pt x="103" y="56"/>
                      <a:pt x="96" y="57"/>
                    </a:cubicBezTo>
                    <a:cubicBezTo>
                      <a:pt x="91" y="58"/>
                      <a:pt x="101" y="55"/>
                      <a:pt x="101" y="55"/>
                    </a:cubicBezTo>
                    <a:cubicBezTo>
                      <a:pt x="104" y="53"/>
                      <a:pt x="107" y="53"/>
                      <a:pt x="109" y="52"/>
                    </a:cubicBezTo>
                    <a:cubicBezTo>
                      <a:pt x="115" y="50"/>
                      <a:pt x="122" y="49"/>
                      <a:pt x="128" y="47"/>
                    </a:cubicBezTo>
                    <a:cubicBezTo>
                      <a:pt x="128" y="47"/>
                      <a:pt x="128" y="46"/>
                      <a:pt x="128" y="46"/>
                    </a:cubicBezTo>
                    <a:cubicBezTo>
                      <a:pt x="129" y="47"/>
                      <a:pt x="131" y="48"/>
                      <a:pt x="132" y="48"/>
                    </a:cubicBezTo>
                    <a:cubicBezTo>
                      <a:pt x="126" y="50"/>
                      <a:pt x="120" y="50"/>
                      <a:pt x="115" y="52"/>
                    </a:cubicBezTo>
                    <a:close/>
                    <a:moveTo>
                      <a:pt x="128" y="46"/>
                    </a:moveTo>
                    <a:cubicBezTo>
                      <a:pt x="120" y="47"/>
                      <a:pt x="113" y="48"/>
                      <a:pt x="105" y="50"/>
                    </a:cubicBezTo>
                    <a:cubicBezTo>
                      <a:pt x="110" y="48"/>
                      <a:pt x="115" y="46"/>
                      <a:pt x="120" y="45"/>
                    </a:cubicBezTo>
                    <a:cubicBezTo>
                      <a:pt x="123" y="45"/>
                      <a:pt x="126" y="45"/>
                      <a:pt x="128" y="46"/>
                    </a:cubicBezTo>
                    <a:close/>
                    <a:moveTo>
                      <a:pt x="103" y="51"/>
                    </a:moveTo>
                    <a:cubicBezTo>
                      <a:pt x="108" y="50"/>
                      <a:pt x="112" y="50"/>
                      <a:pt x="116" y="49"/>
                    </a:cubicBezTo>
                    <a:cubicBezTo>
                      <a:pt x="119" y="49"/>
                      <a:pt x="121" y="48"/>
                      <a:pt x="123" y="48"/>
                    </a:cubicBezTo>
                    <a:cubicBezTo>
                      <a:pt x="124" y="47"/>
                      <a:pt x="125" y="47"/>
                      <a:pt x="126" y="47"/>
                    </a:cubicBezTo>
                    <a:cubicBezTo>
                      <a:pt x="124" y="48"/>
                      <a:pt x="123" y="48"/>
                      <a:pt x="121" y="48"/>
                    </a:cubicBezTo>
                    <a:cubicBezTo>
                      <a:pt x="116" y="50"/>
                      <a:pt x="111" y="50"/>
                      <a:pt x="106" y="52"/>
                    </a:cubicBezTo>
                    <a:cubicBezTo>
                      <a:pt x="103" y="53"/>
                      <a:pt x="99" y="54"/>
                      <a:pt x="96" y="56"/>
                    </a:cubicBezTo>
                    <a:cubicBezTo>
                      <a:pt x="98" y="54"/>
                      <a:pt x="101" y="53"/>
                      <a:pt x="103" y="51"/>
                    </a:cubicBezTo>
                    <a:close/>
                    <a:moveTo>
                      <a:pt x="94" y="58"/>
                    </a:moveTo>
                    <a:cubicBezTo>
                      <a:pt x="100" y="57"/>
                      <a:pt x="107" y="55"/>
                      <a:pt x="113" y="53"/>
                    </a:cubicBezTo>
                    <a:cubicBezTo>
                      <a:pt x="117" y="52"/>
                      <a:pt x="120" y="51"/>
                      <a:pt x="124" y="51"/>
                    </a:cubicBezTo>
                    <a:cubicBezTo>
                      <a:pt x="125" y="51"/>
                      <a:pt x="125" y="50"/>
                      <a:pt x="126" y="50"/>
                    </a:cubicBezTo>
                    <a:cubicBezTo>
                      <a:pt x="120" y="52"/>
                      <a:pt x="114" y="53"/>
                      <a:pt x="108" y="55"/>
                    </a:cubicBezTo>
                    <a:cubicBezTo>
                      <a:pt x="103" y="56"/>
                      <a:pt x="97" y="58"/>
                      <a:pt x="92" y="60"/>
                    </a:cubicBezTo>
                    <a:cubicBezTo>
                      <a:pt x="92" y="59"/>
                      <a:pt x="93" y="59"/>
                      <a:pt x="94" y="58"/>
                    </a:cubicBezTo>
                    <a:close/>
                    <a:moveTo>
                      <a:pt x="88" y="64"/>
                    </a:moveTo>
                    <a:cubicBezTo>
                      <a:pt x="89" y="63"/>
                      <a:pt x="89" y="63"/>
                      <a:pt x="89" y="63"/>
                    </a:cubicBezTo>
                    <a:cubicBezTo>
                      <a:pt x="91" y="62"/>
                      <a:pt x="93" y="62"/>
                      <a:pt x="95" y="61"/>
                    </a:cubicBezTo>
                    <a:cubicBezTo>
                      <a:pt x="99" y="60"/>
                      <a:pt x="103" y="59"/>
                      <a:pt x="107" y="58"/>
                    </a:cubicBezTo>
                    <a:cubicBezTo>
                      <a:pt x="112" y="57"/>
                      <a:pt x="116" y="56"/>
                      <a:pt x="121" y="55"/>
                    </a:cubicBezTo>
                    <a:cubicBezTo>
                      <a:pt x="125" y="54"/>
                      <a:pt x="130" y="53"/>
                      <a:pt x="133" y="52"/>
                    </a:cubicBezTo>
                    <a:cubicBezTo>
                      <a:pt x="119" y="59"/>
                      <a:pt x="102" y="58"/>
                      <a:pt x="88" y="64"/>
                    </a:cubicBezTo>
                    <a:cubicBezTo>
                      <a:pt x="88" y="64"/>
                      <a:pt x="88" y="64"/>
                      <a:pt x="88" y="64"/>
                    </a:cubicBezTo>
                    <a:close/>
                    <a:moveTo>
                      <a:pt x="86" y="67"/>
                    </a:moveTo>
                    <a:cubicBezTo>
                      <a:pt x="88" y="67"/>
                      <a:pt x="91" y="66"/>
                      <a:pt x="93" y="65"/>
                    </a:cubicBezTo>
                    <a:cubicBezTo>
                      <a:pt x="97" y="64"/>
                      <a:pt x="101" y="63"/>
                      <a:pt x="106" y="62"/>
                    </a:cubicBezTo>
                    <a:cubicBezTo>
                      <a:pt x="117" y="60"/>
                      <a:pt x="127" y="56"/>
                      <a:pt x="138" y="55"/>
                    </a:cubicBezTo>
                    <a:cubicBezTo>
                      <a:pt x="139" y="55"/>
                      <a:pt x="140" y="56"/>
                      <a:pt x="140" y="57"/>
                    </a:cubicBezTo>
                    <a:cubicBezTo>
                      <a:pt x="140" y="57"/>
                      <a:pt x="140" y="57"/>
                      <a:pt x="140" y="57"/>
                    </a:cubicBezTo>
                    <a:cubicBezTo>
                      <a:pt x="131" y="58"/>
                      <a:pt x="121" y="60"/>
                      <a:pt x="112" y="63"/>
                    </a:cubicBezTo>
                    <a:cubicBezTo>
                      <a:pt x="103" y="65"/>
                      <a:pt x="94" y="68"/>
                      <a:pt x="85" y="69"/>
                    </a:cubicBezTo>
                    <a:cubicBezTo>
                      <a:pt x="85" y="69"/>
                      <a:pt x="86" y="68"/>
                      <a:pt x="86" y="67"/>
                    </a:cubicBezTo>
                    <a:close/>
                    <a:moveTo>
                      <a:pt x="153" y="42"/>
                    </a:moveTo>
                    <a:cubicBezTo>
                      <a:pt x="153" y="41"/>
                      <a:pt x="153" y="41"/>
                      <a:pt x="153" y="41"/>
                    </a:cubicBezTo>
                    <a:cubicBezTo>
                      <a:pt x="153" y="41"/>
                      <a:pt x="153" y="41"/>
                      <a:pt x="153" y="41"/>
                    </a:cubicBezTo>
                    <a:cubicBezTo>
                      <a:pt x="156" y="39"/>
                      <a:pt x="159" y="37"/>
                      <a:pt x="162" y="35"/>
                    </a:cubicBezTo>
                    <a:cubicBezTo>
                      <a:pt x="161" y="36"/>
                      <a:pt x="161" y="36"/>
                      <a:pt x="160" y="36"/>
                    </a:cubicBezTo>
                    <a:cubicBezTo>
                      <a:pt x="158" y="38"/>
                      <a:pt x="156" y="40"/>
                      <a:pt x="153" y="42"/>
                    </a:cubicBezTo>
                    <a:cubicBezTo>
                      <a:pt x="153" y="42"/>
                      <a:pt x="153" y="42"/>
                      <a:pt x="153" y="42"/>
                    </a:cubicBezTo>
                    <a:close/>
                    <a:moveTo>
                      <a:pt x="154" y="42"/>
                    </a:moveTo>
                    <a:cubicBezTo>
                      <a:pt x="157" y="41"/>
                      <a:pt x="159" y="40"/>
                      <a:pt x="162" y="38"/>
                    </a:cubicBezTo>
                    <a:cubicBezTo>
                      <a:pt x="159" y="40"/>
                      <a:pt x="157" y="42"/>
                      <a:pt x="154" y="44"/>
                    </a:cubicBezTo>
                    <a:cubicBezTo>
                      <a:pt x="154" y="43"/>
                      <a:pt x="154" y="43"/>
                      <a:pt x="154" y="42"/>
                    </a:cubicBezTo>
                    <a:cubicBezTo>
                      <a:pt x="154" y="42"/>
                      <a:pt x="154" y="42"/>
                      <a:pt x="154" y="42"/>
                    </a:cubicBezTo>
                    <a:close/>
                    <a:moveTo>
                      <a:pt x="163" y="40"/>
                    </a:moveTo>
                    <a:cubicBezTo>
                      <a:pt x="164" y="39"/>
                      <a:pt x="166" y="38"/>
                      <a:pt x="167" y="37"/>
                    </a:cubicBezTo>
                    <a:cubicBezTo>
                      <a:pt x="168" y="37"/>
                      <a:pt x="173" y="34"/>
                      <a:pt x="171" y="36"/>
                    </a:cubicBezTo>
                    <a:cubicBezTo>
                      <a:pt x="169" y="38"/>
                      <a:pt x="166" y="39"/>
                      <a:pt x="164" y="41"/>
                    </a:cubicBezTo>
                    <a:cubicBezTo>
                      <a:pt x="161" y="43"/>
                      <a:pt x="158" y="45"/>
                      <a:pt x="156" y="47"/>
                    </a:cubicBezTo>
                    <a:cubicBezTo>
                      <a:pt x="155" y="46"/>
                      <a:pt x="155" y="45"/>
                      <a:pt x="155" y="45"/>
                    </a:cubicBezTo>
                    <a:cubicBezTo>
                      <a:pt x="157" y="43"/>
                      <a:pt x="160" y="41"/>
                      <a:pt x="163" y="40"/>
                    </a:cubicBezTo>
                    <a:close/>
                    <a:moveTo>
                      <a:pt x="156" y="48"/>
                    </a:moveTo>
                    <a:cubicBezTo>
                      <a:pt x="160" y="46"/>
                      <a:pt x="164" y="43"/>
                      <a:pt x="169" y="41"/>
                    </a:cubicBezTo>
                    <a:cubicBezTo>
                      <a:pt x="171" y="40"/>
                      <a:pt x="173" y="39"/>
                      <a:pt x="175" y="38"/>
                    </a:cubicBezTo>
                    <a:cubicBezTo>
                      <a:pt x="173" y="39"/>
                      <a:pt x="171" y="41"/>
                      <a:pt x="170" y="42"/>
                    </a:cubicBezTo>
                    <a:cubicBezTo>
                      <a:pt x="167" y="44"/>
                      <a:pt x="165" y="46"/>
                      <a:pt x="162" y="47"/>
                    </a:cubicBezTo>
                    <a:cubicBezTo>
                      <a:pt x="160" y="48"/>
                      <a:pt x="159" y="49"/>
                      <a:pt x="157" y="50"/>
                    </a:cubicBezTo>
                    <a:cubicBezTo>
                      <a:pt x="157" y="50"/>
                      <a:pt x="157" y="49"/>
                      <a:pt x="157" y="49"/>
                    </a:cubicBezTo>
                    <a:cubicBezTo>
                      <a:pt x="157" y="49"/>
                      <a:pt x="156" y="48"/>
                      <a:pt x="156" y="48"/>
                    </a:cubicBezTo>
                    <a:cubicBezTo>
                      <a:pt x="156" y="48"/>
                      <a:pt x="156" y="48"/>
                      <a:pt x="156" y="48"/>
                    </a:cubicBezTo>
                    <a:close/>
                    <a:moveTo>
                      <a:pt x="158" y="50"/>
                    </a:moveTo>
                    <a:cubicBezTo>
                      <a:pt x="158" y="50"/>
                      <a:pt x="159" y="50"/>
                      <a:pt x="159" y="50"/>
                    </a:cubicBezTo>
                    <a:cubicBezTo>
                      <a:pt x="160" y="49"/>
                      <a:pt x="161" y="48"/>
                      <a:pt x="163" y="48"/>
                    </a:cubicBezTo>
                    <a:cubicBezTo>
                      <a:pt x="165" y="46"/>
                      <a:pt x="167" y="45"/>
                      <a:pt x="170" y="44"/>
                    </a:cubicBezTo>
                    <a:cubicBezTo>
                      <a:pt x="172" y="43"/>
                      <a:pt x="174" y="42"/>
                      <a:pt x="176" y="41"/>
                    </a:cubicBezTo>
                    <a:cubicBezTo>
                      <a:pt x="177" y="40"/>
                      <a:pt x="177" y="40"/>
                      <a:pt x="176" y="42"/>
                    </a:cubicBezTo>
                    <a:cubicBezTo>
                      <a:pt x="174" y="43"/>
                      <a:pt x="173" y="44"/>
                      <a:pt x="172" y="45"/>
                    </a:cubicBezTo>
                    <a:cubicBezTo>
                      <a:pt x="170" y="46"/>
                      <a:pt x="169" y="47"/>
                      <a:pt x="168" y="47"/>
                    </a:cubicBezTo>
                    <a:cubicBezTo>
                      <a:pt x="167" y="48"/>
                      <a:pt x="166" y="48"/>
                      <a:pt x="166" y="49"/>
                    </a:cubicBezTo>
                    <a:cubicBezTo>
                      <a:pt x="165" y="49"/>
                      <a:pt x="164" y="49"/>
                      <a:pt x="164" y="49"/>
                    </a:cubicBezTo>
                    <a:cubicBezTo>
                      <a:pt x="161" y="50"/>
                      <a:pt x="160" y="53"/>
                      <a:pt x="158" y="50"/>
                    </a:cubicBezTo>
                    <a:cubicBezTo>
                      <a:pt x="158" y="50"/>
                      <a:pt x="158" y="50"/>
                      <a:pt x="158" y="50"/>
                    </a:cubicBezTo>
                    <a:close/>
                    <a:moveTo>
                      <a:pt x="167" y="49"/>
                    </a:moveTo>
                    <a:cubicBezTo>
                      <a:pt x="167" y="49"/>
                      <a:pt x="168" y="48"/>
                      <a:pt x="168" y="48"/>
                    </a:cubicBezTo>
                    <a:cubicBezTo>
                      <a:pt x="168" y="48"/>
                      <a:pt x="169" y="47"/>
                      <a:pt x="170" y="47"/>
                    </a:cubicBezTo>
                    <a:cubicBezTo>
                      <a:pt x="172" y="46"/>
                      <a:pt x="174" y="45"/>
                      <a:pt x="176" y="45"/>
                    </a:cubicBezTo>
                    <a:cubicBezTo>
                      <a:pt x="177" y="44"/>
                      <a:pt x="184" y="40"/>
                      <a:pt x="180" y="44"/>
                    </a:cubicBezTo>
                    <a:cubicBezTo>
                      <a:pt x="178" y="46"/>
                      <a:pt x="174" y="48"/>
                      <a:pt x="172" y="50"/>
                    </a:cubicBezTo>
                    <a:cubicBezTo>
                      <a:pt x="170" y="50"/>
                      <a:pt x="168" y="49"/>
                      <a:pt x="167" y="49"/>
                    </a:cubicBezTo>
                    <a:cubicBezTo>
                      <a:pt x="167" y="49"/>
                      <a:pt x="167" y="49"/>
                      <a:pt x="167" y="49"/>
                    </a:cubicBezTo>
                    <a:close/>
                    <a:moveTo>
                      <a:pt x="181" y="47"/>
                    </a:moveTo>
                    <a:cubicBezTo>
                      <a:pt x="185" y="45"/>
                      <a:pt x="182" y="48"/>
                      <a:pt x="180" y="49"/>
                    </a:cubicBezTo>
                    <a:cubicBezTo>
                      <a:pt x="179" y="50"/>
                      <a:pt x="177" y="51"/>
                      <a:pt x="175" y="52"/>
                    </a:cubicBezTo>
                    <a:cubicBezTo>
                      <a:pt x="174" y="52"/>
                      <a:pt x="174" y="51"/>
                      <a:pt x="173" y="51"/>
                    </a:cubicBezTo>
                    <a:cubicBezTo>
                      <a:pt x="176" y="50"/>
                      <a:pt x="178" y="48"/>
                      <a:pt x="181" y="47"/>
                    </a:cubicBezTo>
                    <a:close/>
                    <a:moveTo>
                      <a:pt x="176" y="53"/>
                    </a:moveTo>
                    <a:cubicBezTo>
                      <a:pt x="179" y="52"/>
                      <a:pt x="184" y="51"/>
                      <a:pt x="186" y="49"/>
                    </a:cubicBezTo>
                    <a:cubicBezTo>
                      <a:pt x="184" y="51"/>
                      <a:pt x="181" y="52"/>
                      <a:pt x="178" y="54"/>
                    </a:cubicBezTo>
                    <a:cubicBezTo>
                      <a:pt x="178" y="54"/>
                      <a:pt x="177" y="53"/>
                      <a:pt x="176" y="53"/>
                    </a:cubicBezTo>
                    <a:close/>
                    <a:moveTo>
                      <a:pt x="180" y="59"/>
                    </a:moveTo>
                    <a:cubicBezTo>
                      <a:pt x="180" y="58"/>
                      <a:pt x="180" y="58"/>
                      <a:pt x="180" y="58"/>
                    </a:cubicBezTo>
                    <a:cubicBezTo>
                      <a:pt x="182" y="57"/>
                      <a:pt x="184" y="56"/>
                      <a:pt x="186" y="56"/>
                    </a:cubicBezTo>
                    <a:cubicBezTo>
                      <a:pt x="184" y="57"/>
                      <a:pt x="182" y="58"/>
                      <a:pt x="180" y="59"/>
                    </a:cubicBezTo>
                    <a:close/>
                    <a:moveTo>
                      <a:pt x="174" y="63"/>
                    </a:moveTo>
                    <a:cubicBezTo>
                      <a:pt x="174" y="63"/>
                      <a:pt x="174" y="63"/>
                      <a:pt x="175" y="64"/>
                    </a:cubicBezTo>
                    <a:cubicBezTo>
                      <a:pt x="174" y="64"/>
                      <a:pt x="174" y="64"/>
                      <a:pt x="173" y="64"/>
                    </a:cubicBezTo>
                    <a:cubicBezTo>
                      <a:pt x="173" y="63"/>
                      <a:pt x="173" y="63"/>
                      <a:pt x="174" y="63"/>
                    </a:cubicBezTo>
                    <a:close/>
                    <a:moveTo>
                      <a:pt x="172" y="62"/>
                    </a:moveTo>
                    <a:cubicBezTo>
                      <a:pt x="172" y="62"/>
                      <a:pt x="172" y="62"/>
                      <a:pt x="172" y="62"/>
                    </a:cubicBezTo>
                    <a:cubicBezTo>
                      <a:pt x="172" y="62"/>
                      <a:pt x="171" y="62"/>
                      <a:pt x="172" y="62"/>
                    </a:cubicBezTo>
                    <a:close/>
                    <a:moveTo>
                      <a:pt x="169" y="60"/>
                    </a:moveTo>
                    <a:cubicBezTo>
                      <a:pt x="170" y="60"/>
                      <a:pt x="170" y="60"/>
                      <a:pt x="171" y="61"/>
                    </a:cubicBezTo>
                    <a:cubicBezTo>
                      <a:pt x="169" y="61"/>
                      <a:pt x="167" y="62"/>
                      <a:pt x="169" y="60"/>
                    </a:cubicBezTo>
                    <a:cubicBezTo>
                      <a:pt x="169" y="60"/>
                      <a:pt x="169" y="60"/>
                      <a:pt x="169" y="60"/>
                    </a:cubicBezTo>
                    <a:close/>
                    <a:moveTo>
                      <a:pt x="169" y="59"/>
                    </a:moveTo>
                    <a:cubicBezTo>
                      <a:pt x="168" y="60"/>
                      <a:pt x="167" y="60"/>
                      <a:pt x="167" y="60"/>
                    </a:cubicBezTo>
                    <a:cubicBezTo>
                      <a:pt x="167" y="59"/>
                      <a:pt x="167" y="59"/>
                      <a:pt x="167" y="58"/>
                    </a:cubicBezTo>
                    <a:cubicBezTo>
                      <a:pt x="168" y="58"/>
                      <a:pt x="168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lose/>
                    <a:moveTo>
                      <a:pt x="166" y="61"/>
                    </a:moveTo>
                    <a:cubicBezTo>
                      <a:pt x="167" y="60"/>
                      <a:pt x="168" y="60"/>
                      <a:pt x="167" y="61"/>
                    </a:cubicBezTo>
                    <a:cubicBezTo>
                      <a:pt x="167" y="61"/>
                      <a:pt x="167" y="61"/>
                      <a:pt x="167" y="61"/>
                    </a:cubicBezTo>
                    <a:cubicBezTo>
                      <a:pt x="167" y="61"/>
                      <a:pt x="167" y="61"/>
                      <a:pt x="166" y="61"/>
                    </a:cubicBezTo>
                    <a:cubicBezTo>
                      <a:pt x="166" y="61"/>
                      <a:pt x="166" y="61"/>
                      <a:pt x="166" y="61"/>
                    </a:cubicBezTo>
                    <a:close/>
                    <a:moveTo>
                      <a:pt x="170" y="62"/>
                    </a:moveTo>
                    <a:cubicBezTo>
                      <a:pt x="170" y="62"/>
                      <a:pt x="170" y="63"/>
                      <a:pt x="170" y="63"/>
                    </a:cubicBezTo>
                    <a:cubicBezTo>
                      <a:pt x="170" y="63"/>
                      <a:pt x="169" y="62"/>
                      <a:pt x="169" y="62"/>
                    </a:cubicBezTo>
                    <a:cubicBezTo>
                      <a:pt x="169" y="62"/>
                      <a:pt x="168" y="62"/>
                      <a:pt x="168" y="62"/>
                    </a:cubicBezTo>
                    <a:cubicBezTo>
                      <a:pt x="169" y="62"/>
                      <a:pt x="171" y="62"/>
                      <a:pt x="170" y="62"/>
                    </a:cubicBezTo>
                    <a:close/>
                    <a:moveTo>
                      <a:pt x="172" y="64"/>
                    </a:moveTo>
                    <a:cubicBezTo>
                      <a:pt x="171" y="63"/>
                      <a:pt x="171" y="63"/>
                      <a:pt x="171" y="63"/>
                    </a:cubicBezTo>
                    <a:cubicBezTo>
                      <a:pt x="172" y="63"/>
                      <a:pt x="173" y="62"/>
                      <a:pt x="172" y="64"/>
                    </a:cubicBezTo>
                    <a:close/>
                    <a:moveTo>
                      <a:pt x="194" y="58"/>
                    </a:moveTo>
                    <a:cubicBezTo>
                      <a:pt x="192" y="58"/>
                      <a:pt x="188" y="61"/>
                      <a:pt x="185" y="62"/>
                    </a:cubicBezTo>
                    <a:cubicBezTo>
                      <a:pt x="182" y="64"/>
                      <a:pt x="178" y="65"/>
                      <a:pt x="175" y="67"/>
                    </a:cubicBezTo>
                    <a:cubicBezTo>
                      <a:pt x="175" y="66"/>
                      <a:pt x="174" y="65"/>
                      <a:pt x="173" y="65"/>
                    </a:cubicBezTo>
                    <a:cubicBezTo>
                      <a:pt x="180" y="64"/>
                      <a:pt x="187" y="59"/>
                      <a:pt x="194" y="58"/>
                    </a:cubicBezTo>
                    <a:close/>
                    <a:moveTo>
                      <a:pt x="176" y="68"/>
                    </a:moveTo>
                    <a:cubicBezTo>
                      <a:pt x="180" y="66"/>
                      <a:pt x="184" y="65"/>
                      <a:pt x="188" y="63"/>
                    </a:cubicBezTo>
                    <a:cubicBezTo>
                      <a:pt x="191" y="62"/>
                      <a:pt x="193" y="61"/>
                      <a:pt x="195" y="61"/>
                    </a:cubicBezTo>
                    <a:cubicBezTo>
                      <a:pt x="193" y="61"/>
                      <a:pt x="191" y="63"/>
                      <a:pt x="189" y="64"/>
                    </a:cubicBezTo>
                    <a:cubicBezTo>
                      <a:pt x="186" y="66"/>
                      <a:pt x="181" y="68"/>
                      <a:pt x="177" y="69"/>
                    </a:cubicBezTo>
                    <a:cubicBezTo>
                      <a:pt x="177" y="69"/>
                      <a:pt x="176" y="70"/>
                      <a:pt x="176" y="70"/>
                    </a:cubicBezTo>
                    <a:cubicBezTo>
                      <a:pt x="176" y="70"/>
                      <a:pt x="176" y="70"/>
                      <a:pt x="176" y="69"/>
                    </a:cubicBezTo>
                    <a:cubicBezTo>
                      <a:pt x="176" y="69"/>
                      <a:pt x="176" y="68"/>
                      <a:pt x="176" y="68"/>
                    </a:cubicBezTo>
                    <a:close/>
                    <a:moveTo>
                      <a:pt x="167" y="73"/>
                    </a:moveTo>
                    <a:cubicBezTo>
                      <a:pt x="167" y="73"/>
                      <a:pt x="168" y="73"/>
                      <a:pt x="168" y="73"/>
                    </a:cubicBezTo>
                    <a:cubicBezTo>
                      <a:pt x="160" y="77"/>
                      <a:pt x="152" y="79"/>
                      <a:pt x="144" y="81"/>
                    </a:cubicBezTo>
                    <a:cubicBezTo>
                      <a:pt x="148" y="80"/>
                      <a:pt x="151" y="79"/>
                      <a:pt x="155" y="77"/>
                    </a:cubicBezTo>
                    <a:cubicBezTo>
                      <a:pt x="157" y="77"/>
                      <a:pt x="160" y="75"/>
                      <a:pt x="162" y="75"/>
                    </a:cubicBezTo>
                    <a:cubicBezTo>
                      <a:pt x="164" y="74"/>
                      <a:pt x="165" y="74"/>
                      <a:pt x="167" y="73"/>
                    </a:cubicBezTo>
                    <a:cubicBezTo>
                      <a:pt x="167" y="73"/>
                      <a:pt x="167" y="73"/>
                      <a:pt x="167" y="73"/>
                    </a:cubicBezTo>
                    <a:close/>
                    <a:moveTo>
                      <a:pt x="155" y="77"/>
                    </a:moveTo>
                    <a:cubicBezTo>
                      <a:pt x="148" y="79"/>
                      <a:pt x="141" y="81"/>
                      <a:pt x="134" y="84"/>
                    </a:cubicBezTo>
                    <a:cubicBezTo>
                      <a:pt x="127" y="86"/>
                      <a:pt x="120" y="88"/>
                      <a:pt x="113" y="90"/>
                    </a:cubicBezTo>
                    <a:cubicBezTo>
                      <a:pt x="110" y="91"/>
                      <a:pt x="106" y="91"/>
                      <a:pt x="104" y="92"/>
                    </a:cubicBezTo>
                    <a:cubicBezTo>
                      <a:pt x="107" y="90"/>
                      <a:pt x="111" y="90"/>
                      <a:pt x="114" y="88"/>
                    </a:cubicBezTo>
                    <a:cubicBezTo>
                      <a:pt x="119" y="87"/>
                      <a:pt x="124" y="84"/>
                      <a:pt x="129" y="83"/>
                    </a:cubicBezTo>
                    <a:cubicBezTo>
                      <a:pt x="141" y="79"/>
                      <a:pt x="153" y="76"/>
                      <a:pt x="164" y="71"/>
                    </a:cubicBezTo>
                    <a:cubicBezTo>
                      <a:pt x="164" y="71"/>
                      <a:pt x="164" y="71"/>
                      <a:pt x="164" y="71"/>
                    </a:cubicBezTo>
                    <a:cubicBezTo>
                      <a:pt x="165" y="72"/>
                      <a:pt x="166" y="72"/>
                      <a:pt x="166" y="73"/>
                    </a:cubicBezTo>
                    <a:cubicBezTo>
                      <a:pt x="162" y="74"/>
                      <a:pt x="159" y="75"/>
                      <a:pt x="155" y="77"/>
                    </a:cubicBezTo>
                    <a:close/>
                    <a:moveTo>
                      <a:pt x="141" y="79"/>
                    </a:moveTo>
                    <a:cubicBezTo>
                      <a:pt x="145" y="77"/>
                      <a:pt x="149" y="76"/>
                      <a:pt x="153" y="74"/>
                    </a:cubicBezTo>
                    <a:cubicBezTo>
                      <a:pt x="156" y="73"/>
                      <a:pt x="159" y="73"/>
                      <a:pt x="162" y="71"/>
                    </a:cubicBezTo>
                    <a:cubicBezTo>
                      <a:pt x="159" y="73"/>
                      <a:pt x="156" y="74"/>
                      <a:pt x="152" y="75"/>
                    </a:cubicBezTo>
                    <a:cubicBezTo>
                      <a:pt x="148" y="77"/>
                      <a:pt x="144" y="78"/>
                      <a:pt x="141" y="79"/>
                    </a:cubicBezTo>
                    <a:close/>
                    <a:moveTo>
                      <a:pt x="148" y="76"/>
                    </a:moveTo>
                    <a:cubicBezTo>
                      <a:pt x="142" y="78"/>
                      <a:pt x="136" y="80"/>
                      <a:pt x="130" y="82"/>
                    </a:cubicBezTo>
                    <a:cubicBezTo>
                      <a:pt x="129" y="82"/>
                      <a:pt x="129" y="82"/>
                      <a:pt x="128" y="82"/>
                    </a:cubicBezTo>
                    <a:cubicBezTo>
                      <a:pt x="122" y="84"/>
                      <a:pt x="115" y="86"/>
                      <a:pt x="109" y="88"/>
                    </a:cubicBezTo>
                    <a:cubicBezTo>
                      <a:pt x="105" y="89"/>
                      <a:pt x="102" y="90"/>
                      <a:pt x="99" y="91"/>
                    </a:cubicBezTo>
                    <a:cubicBezTo>
                      <a:pt x="97" y="92"/>
                      <a:pt x="101" y="90"/>
                      <a:pt x="101" y="90"/>
                    </a:cubicBezTo>
                    <a:cubicBezTo>
                      <a:pt x="102" y="90"/>
                      <a:pt x="104" y="89"/>
                      <a:pt x="105" y="89"/>
                    </a:cubicBezTo>
                    <a:cubicBezTo>
                      <a:pt x="119" y="84"/>
                      <a:pt x="132" y="79"/>
                      <a:pt x="146" y="74"/>
                    </a:cubicBezTo>
                    <a:cubicBezTo>
                      <a:pt x="149" y="73"/>
                      <a:pt x="152" y="71"/>
                      <a:pt x="154" y="70"/>
                    </a:cubicBezTo>
                    <a:cubicBezTo>
                      <a:pt x="155" y="70"/>
                      <a:pt x="155" y="70"/>
                      <a:pt x="155" y="70"/>
                    </a:cubicBezTo>
                    <a:cubicBezTo>
                      <a:pt x="156" y="70"/>
                      <a:pt x="156" y="70"/>
                      <a:pt x="156" y="70"/>
                    </a:cubicBezTo>
                    <a:cubicBezTo>
                      <a:pt x="156" y="70"/>
                      <a:pt x="157" y="70"/>
                      <a:pt x="157" y="70"/>
                    </a:cubicBezTo>
                    <a:cubicBezTo>
                      <a:pt x="158" y="70"/>
                      <a:pt x="159" y="70"/>
                      <a:pt x="160" y="70"/>
                    </a:cubicBezTo>
                    <a:cubicBezTo>
                      <a:pt x="161" y="70"/>
                      <a:pt x="162" y="70"/>
                      <a:pt x="163" y="71"/>
                    </a:cubicBezTo>
                    <a:cubicBezTo>
                      <a:pt x="157" y="72"/>
                      <a:pt x="153" y="74"/>
                      <a:pt x="148" y="76"/>
                    </a:cubicBezTo>
                    <a:close/>
                    <a:moveTo>
                      <a:pt x="157" y="69"/>
                    </a:moveTo>
                    <a:cubicBezTo>
                      <a:pt x="156" y="69"/>
                      <a:pt x="155" y="69"/>
                      <a:pt x="155" y="70"/>
                    </a:cubicBezTo>
                    <a:cubicBezTo>
                      <a:pt x="147" y="71"/>
                      <a:pt x="141" y="73"/>
                      <a:pt x="134" y="76"/>
                    </a:cubicBezTo>
                    <a:cubicBezTo>
                      <a:pt x="128" y="78"/>
                      <a:pt x="122" y="80"/>
                      <a:pt x="117" y="81"/>
                    </a:cubicBezTo>
                    <a:cubicBezTo>
                      <a:pt x="119" y="80"/>
                      <a:pt x="122" y="80"/>
                      <a:pt x="125" y="79"/>
                    </a:cubicBezTo>
                    <a:cubicBezTo>
                      <a:pt x="134" y="75"/>
                      <a:pt x="145" y="72"/>
                      <a:pt x="154" y="67"/>
                    </a:cubicBezTo>
                    <a:cubicBezTo>
                      <a:pt x="155" y="68"/>
                      <a:pt x="157" y="68"/>
                      <a:pt x="158" y="69"/>
                    </a:cubicBezTo>
                    <a:cubicBezTo>
                      <a:pt x="158" y="69"/>
                      <a:pt x="158" y="69"/>
                      <a:pt x="157" y="69"/>
                    </a:cubicBezTo>
                    <a:close/>
                    <a:moveTo>
                      <a:pt x="123" y="76"/>
                    </a:moveTo>
                    <a:cubicBezTo>
                      <a:pt x="117" y="78"/>
                      <a:pt x="111" y="79"/>
                      <a:pt x="105" y="81"/>
                    </a:cubicBezTo>
                    <a:cubicBezTo>
                      <a:pt x="100" y="82"/>
                      <a:pt x="95" y="84"/>
                      <a:pt x="90" y="86"/>
                    </a:cubicBezTo>
                    <a:cubicBezTo>
                      <a:pt x="88" y="87"/>
                      <a:pt x="84" y="88"/>
                      <a:pt x="90" y="86"/>
                    </a:cubicBezTo>
                    <a:cubicBezTo>
                      <a:pt x="93" y="85"/>
                      <a:pt x="95" y="84"/>
                      <a:pt x="98" y="83"/>
                    </a:cubicBezTo>
                    <a:cubicBezTo>
                      <a:pt x="104" y="81"/>
                      <a:pt x="109" y="79"/>
                      <a:pt x="115" y="77"/>
                    </a:cubicBezTo>
                    <a:cubicBezTo>
                      <a:pt x="126" y="73"/>
                      <a:pt x="137" y="68"/>
                      <a:pt x="149" y="64"/>
                    </a:cubicBezTo>
                    <a:cubicBezTo>
                      <a:pt x="150" y="65"/>
                      <a:pt x="152" y="66"/>
                      <a:pt x="153" y="67"/>
                    </a:cubicBezTo>
                    <a:cubicBezTo>
                      <a:pt x="143" y="70"/>
                      <a:pt x="133" y="73"/>
                      <a:pt x="123" y="76"/>
                    </a:cubicBezTo>
                    <a:close/>
                    <a:moveTo>
                      <a:pt x="117" y="73"/>
                    </a:moveTo>
                    <a:cubicBezTo>
                      <a:pt x="107" y="76"/>
                      <a:pt x="97" y="80"/>
                      <a:pt x="86" y="83"/>
                    </a:cubicBezTo>
                    <a:cubicBezTo>
                      <a:pt x="80" y="84"/>
                      <a:pt x="89" y="81"/>
                      <a:pt x="90" y="81"/>
                    </a:cubicBezTo>
                    <a:cubicBezTo>
                      <a:pt x="93" y="80"/>
                      <a:pt x="96" y="80"/>
                      <a:pt x="98" y="79"/>
                    </a:cubicBezTo>
                    <a:cubicBezTo>
                      <a:pt x="104" y="77"/>
                      <a:pt x="109" y="75"/>
                      <a:pt x="114" y="73"/>
                    </a:cubicBezTo>
                    <a:cubicBezTo>
                      <a:pt x="125" y="70"/>
                      <a:pt x="135" y="67"/>
                      <a:pt x="145" y="62"/>
                    </a:cubicBezTo>
                    <a:cubicBezTo>
                      <a:pt x="145" y="62"/>
                      <a:pt x="145" y="62"/>
                      <a:pt x="145" y="62"/>
                    </a:cubicBezTo>
                    <a:cubicBezTo>
                      <a:pt x="146" y="62"/>
                      <a:pt x="147" y="63"/>
                      <a:pt x="147" y="63"/>
                    </a:cubicBezTo>
                    <a:cubicBezTo>
                      <a:pt x="147" y="63"/>
                      <a:pt x="148" y="63"/>
                      <a:pt x="148" y="63"/>
                    </a:cubicBezTo>
                    <a:cubicBezTo>
                      <a:pt x="138" y="67"/>
                      <a:pt x="127" y="70"/>
                      <a:pt x="117" y="73"/>
                    </a:cubicBezTo>
                    <a:close/>
                    <a:moveTo>
                      <a:pt x="145" y="61"/>
                    </a:moveTo>
                    <a:cubicBezTo>
                      <a:pt x="134" y="63"/>
                      <a:pt x="124" y="67"/>
                      <a:pt x="114" y="70"/>
                    </a:cubicBezTo>
                    <a:cubicBezTo>
                      <a:pt x="112" y="71"/>
                      <a:pt x="111" y="71"/>
                      <a:pt x="109" y="71"/>
                    </a:cubicBezTo>
                    <a:cubicBezTo>
                      <a:pt x="110" y="71"/>
                      <a:pt x="112" y="71"/>
                      <a:pt x="113" y="70"/>
                    </a:cubicBezTo>
                    <a:cubicBezTo>
                      <a:pt x="123" y="67"/>
                      <a:pt x="133" y="64"/>
                      <a:pt x="143" y="60"/>
                    </a:cubicBezTo>
                    <a:cubicBezTo>
                      <a:pt x="143" y="60"/>
                      <a:pt x="143" y="59"/>
                      <a:pt x="142" y="59"/>
                    </a:cubicBezTo>
                    <a:cubicBezTo>
                      <a:pt x="132" y="61"/>
                      <a:pt x="123" y="64"/>
                      <a:pt x="114" y="67"/>
                    </a:cubicBezTo>
                    <a:cubicBezTo>
                      <a:pt x="108" y="68"/>
                      <a:pt x="103" y="70"/>
                      <a:pt x="97" y="71"/>
                    </a:cubicBezTo>
                    <a:cubicBezTo>
                      <a:pt x="93" y="73"/>
                      <a:pt x="86" y="73"/>
                      <a:pt x="82" y="76"/>
                    </a:cubicBezTo>
                    <a:cubicBezTo>
                      <a:pt x="82" y="76"/>
                      <a:pt x="82" y="76"/>
                      <a:pt x="82" y="76"/>
                    </a:cubicBezTo>
                    <a:cubicBezTo>
                      <a:pt x="91" y="71"/>
                      <a:pt x="102" y="69"/>
                      <a:pt x="111" y="66"/>
                    </a:cubicBezTo>
                    <a:cubicBezTo>
                      <a:pt x="116" y="64"/>
                      <a:pt x="121" y="62"/>
                      <a:pt x="127" y="61"/>
                    </a:cubicBezTo>
                    <a:cubicBezTo>
                      <a:pt x="131" y="60"/>
                      <a:pt x="136" y="59"/>
                      <a:pt x="140" y="57"/>
                    </a:cubicBezTo>
                    <a:cubicBezTo>
                      <a:pt x="140" y="57"/>
                      <a:pt x="141" y="57"/>
                      <a:pt x="141" y="57"/>
                    </a:cubicBezTo>
                    <a:cubicBezTo>
                      <a:pt x="142" y="59"/>
                      <a:pt x="143" y="60"/>
                      <a:pt x="145" y="61"/>
                    </a:cubicBezTo>
                    <a:cubicBezTo>
                      <a:pt x="145" y="61"/>
                      <a:pt x="145" y="61"/>
                      <a:pt x="145" y="61"/>
                    </a:cubicBezTo>
                    <a:close/>
                    <a:moveTo>
                      <a:pt x="82" y="76"/>
                    </a:moveTo>
                    <a:cubicBezTo>
                      <a:pt x="92" y="74"/>
                      <a:pt x="102" y="71"/>
                      <a:pt x="112" y="68"/>
                    </a:cubicBezTo>
                    <a:cubicBezTo>
                      <a:pt x="117" y="67"/>
                      <a:pt x="122" y="65"/>
                      <a:pt x="128" y="63"/>
                    </a:cubicBezTo>
                    <a:cubicBezTo>
                      <a:pt x="132" y="62"/>
                      <a:pt x="138" y="61"/>
                      <a:pt x="141" y="60"/>
                    </a:cubicBezTo>
                    <a:cubicBezTo>
                      <a:pt x="131" y="64"/>
                      <a:pt x="121" y="67"/>
                      <a:pt x="111" y="70"/>
                    </a:cubicBezTo>
                    <a:cubicBezTo>
                      <a:pt x="102" y="73"/>
                      <a:pt x="93" y="76"/>
                      <a:pt x="84" y="79"/>
                    </a:cubicBezTo>
                    <a:cubicBezTo>
                      <a:pt x="83" y="79"/>
                      <a:pt x="82" y="79"/>
                      <a:pt x="82" y="79"/>
                    </a:cubicBezTo>
                    <a:cubicBezTo>
                      <a:pt x="82" y="79"/>
                      <a:pt x="82" y="79"/>
                      <a:pt x="82" y="79"/>
                    </a:cubicBezTo>
                    <a:cubicBezTo>
                      <a:pt x="82" y="78"/>
                      <a:pt x="82" y="77"/>
                      <a:pt x="82" y="76"/>
                    </a:cubicBezTo>
                    <a:close/>
                    <a:moveTo>
                      <a:pt x="84" y="70"/>
                    </a:moveTo>
                    <a:cubicBezTo>
                      <a:pt x="94" y="69"/>
                      <a:pt x="103" y="66"/>
                      <a:pt x="112" y="64"/>
                    </a:cubicBezTo>
                    <a:cubicBezTo>
                      <a:pt x="117" y="62"/>
                      <a:pt x="123" y="61"/>
                      <a:pt x="128" y="60"/>
                    </a:cubicBezTo>
                    <a:cubicBezTo>
                      <a:pt x="130" y="60"/>
                      <a:pt x="131" y="59"/>
                      <a:pt x="133" y="59"/>
                    </a:cubicBezTo>
                    <a:cubicBezTo>
                      <a:pt x="129" y="60"/>
                      <a:pt x="125" y="61"/>
                      <a:pt x="121" y="62"/>
                    </a:cubicBezTo>
                    <a:cubicBezTo>
                      <a:pt x="116" y="64"/>
                      <a:pt x="111" y="66"/>
                      <a:pt x="105" y="67"/>
                    </a:cubicBezTo>
                    <a:cubicBezTo>
                      <a:pt x="98" y="70"/>
                      <a:pt x="90" y="71"/>
                      <a:pt x="83" y="75"/>
                    </a:cubicBezTo>
                    <a:cubicBezTo>
                      <a:pt x="83" y="73"/>
                      <a:pt x="83" y="72"/>
                      <a:pt x="84" y="70"/>
                    </a:cubicBezTo>
                    <a:close/>
                    <a:moveTo>
                      <a:pt x="112" y="71"/>
                    </a:moveTo>
                    <a:cubicBezTo>
                      <a:pt x="118" y="70"/>
                      <a:pt x="123" y="68"/>
                      <a:pt x="128" y="67"/>
                    </a:cubicBezTo>
                    <a:cubicBezTo>
                      <a:pt x="133" y="65"/>
                      <a:pt x="139" y="64"/>
                      <a:pt x="143" y="62"/>
                    </a:cubicBezTo>
                    <a:cubicBezTo>
                      <a:pt x="133" y="67"/>
                      <a:pt x="122" y="70"/>
                      <a:pt x="111" y="74"/>
                    </a:cubicBezTo>
                    <a:cubicBezTo>
                      <a:pt x="106" y="75"/>
                      <a:pt x="101" y="77"/>
                      <a:pt x="97" y="79"/>
                    </a:cubicBezTo>
                    <a:cubicBezTo>
                      <a:pt x="92" y="80"/>
                      <a:pt x="87" y="81"/>
                      <a:pt x="83" y="83"/>
                    </a:cubicBezTo>
                    <a:cubicBezTo>
                      <a:pt x="83" y="83"/>
                      <a:pt x="83" y="82"/>
                      <a:pt x="83" y="82"/>
                    </a:cubicBezTo>
                    <a:cubicBezTo>
                      <a:pt x="83" y="81"/>
                      <a:pt x="82" y="81"/>
                      <a:pt x="82" y="80"/>
                    </a:cubicBezTo>
                    <a:cubicBezTo>
                      <a:pt x="92" y="78"/>
                      <a:pt x="102" y="74"/>
                      <a:pt x="112" y="71"/>
                    </a:cubicBezTo>
                    <a:close/>
                    <a:moveTo>
                      <a:pt x="95" y="81"/>
                    </a:moveTo>
                    <a:cubicBezTo>
                      <a:pt x="100" y="79"/>
                      <a:pt x="105" y="77"/>
                      <a:pt x="110" y="76"/>
                    </a:cubicBezTo>
                    <a:cubicBezTo>
                      <a:pt x="119" y="73"/>
                      <a:pt x="128" y="70"/>
                      <a:pt x="137" y="68"/>
                    </a:cubicBezTo>
                    <a:cubicBezTo>
                      <a:pt x="137" y="68"/>
                      <a:pt x="136" y="68"/>
                      <a:pt x="135" y="68"/>
                    </a:cubicBezTo>
                    <a:cubicBezTo>
                      <a:pt x="130" y="71"/>
                      <a:pt x="124" y="73"/>
                      <a:pt x="118" y="75"/>
                    </a:cubicBezTo>
                    <a:cubicBezTo>
                      <a:pt x="108" y="79"/>
                      <a:pt x="96" y="82"/>
                      <a:pt x="86" y="87"/>
                    </a:cubicBezTo>
                    <a:cubicBezTo>
                      <a:pt x="85" y="86"/>
                      <a:pt x="84" y="85"/>
                      <a:pt x="83" y="84"/>
                    </a:cubicBezTo>
                    <a:cubicBezTo>
                      <a:pt x="87" y="84"/>
                      <a:pt x="91" y="82"/>
                      <a:pt x="95" y="81"/>
                    </a:cubicBezTo>
                    <a:close/>
                    <a:moveTo>
                      <a:pt x="107" y="81"/>
                    </a:moveTo>
                    <a:cubicBezTo>
                      <a:pt x="116" y="79"/>
                      <a:pt x="124" y="76"/>
                      <a:pt x="133" y="73"/>
                    </a:cubicBezTo>
                    <a:cubicBezTo>
                      <a:pt x="137" y="72"/>
                      <a:pt x="141" y="71"/>
                      <a:pt x="145" y="70"/>
                    </a:cubicBezTo>
                    <a:cubicBezTo>
                      <a:pt x="146" y="70"/>
                      <a:pt x="147" y="69"/>
                      <a:pt x="148" y="69"/>
                    </a:cubicBezTo>
                    <a:cubicBezTo>
                      <a:pt x="141" y="72"/>
                      <a:pt x="133" y="75"/>
                      <a:pt x="126" y="77"/>
                    </a:cubicBezTo>
                    <a:cubicBezTo>
                      <a:pt x="118" y="80"/>
                      <a:pt x="110" y="82"/>
                      <a:pt x="103" y="85"/>
                    </a:cubicBezTo>
                    <a:cubicBezTo>
                      <a:pt x="101" y="86"/>
                      <a:pt x="99" y="87"/>
                      <a:pt x="98" y="87"/>
                    </a:cubicBezTo>
                    <a:cubicBezTo>
                      <a:pt x="97" y="88"/>
                      <a:pt x="96" y="88"/>
                      <a:pt x="95" y="88"/>
                    </a:cubicBezTo>
                    <a:cubicBezTo>
                      <a:pt x="95" y="88"/>
                      <a:pt x="94" y="88"/>
                      <a:pt x="94" y="89"/>
                    </a:cubicBezTo>
                    <a:cubicBezTo>
                      <a:pt x="93" y="89"/>
                      <a:pt x="93" y="89"/>
                      <a:pt x="92" y="89"/>
                    </a:cubicBezTo>
                    <a:cubicBezTo>
                      <a:pt x="92" y="89"/>
                      <a:pt x="92" y="90"/>
                      <a:pt x="91" y="90"/>
                    </a:cubicBezTo>
                    <a:cubicBezTo>
                      <a:pt x="90" y="89"/>
                      <a:pt x="88" y="88"/>
                      <a:pt x="87" y="88"/>
                    </a:cubicBezTo>
                    <a:cubicBezTo>
                      <a:pt x="94" y="86"/>
                      <a:pt x="100" y="83"/>
                      <a:pt x="107" y="81"/>
                    </a:cubicBezTo>
                    <a:close/>
                    <a:moveTo>
                      <a:pt x="99" y="88"/>
                    </a:moveTo>
                    <a:cubicBezTo>
                      <a:pt x="102" y="87"/>
                      <a:pt x="104" y="86"/>
                      <a:pt x="106" y="85"/>
                    </a:cubicBezTo>
                    <a:cubicBezTo>
                      <a:pt x="115" y="82"/>
                      <a:pt x="124" y="80"/>
                      <a:pt x="132" y="77"/>
                    </a:cubicBezTo>
                    <a:cubicBezTo>
                      <a:pt x="138" y="75"/>
                      <a:pt x="143" y="73"/>
                      <a:pt x="149" y="72"/>
                    </a:cubicBezTo>
                    <a:cubicBezTo>
                      <a:pt x="148" y="72"/>
                      <a:pt x="147" y="72"/>
                      <a:pt x="146" y="73"/>
                    </a:cubicBezTo>
                    <a:cubicBezTo>
                      <a:pt x="140" y="75"/>
                      <a:pt x="134" y="78"/>
                      <a:pt x="128" y="80"/>
                    </a:cubicBezTo>
                    <a:cubicBezTo>
                      <a:pt x="122" y="82"/>
                      <a:pt x="116" y="84"/>
                      <a:pt x="110" y="86"/>
                    </a:cubicBezTo>
                    <a:cubicBezTo>
                      <a:pt x="105" y="88"/>
                      <a:pt x="100" y="89"/>
                      <a:pt x="96" y="91"/>
                    </a:cubicBezTo>
                    <a:cubicBezTo>
                      <a:pt x="95" y="91"/>
                      <a:pt x="93" y="90"/>
                      <a:pt x="92" y="90"/>
                    </a:cubicBezTo>
                    <a:cubicBezTo>
                      <a:pt x="94" y="89"/>
                      <a:pt x="97" y="88"/>
                      <a:pt x="99" y="88"/>
                    </a:cubicBezTo>
                    <a:close/>
                    <a:moveTo>
                      <a:pt x="111" y="88"/>
                    </a:moveTo>
                    <a:cubicBezTo>
                      <a:pt x="114" y="87"/>
                      <a:pt x="117" y="86"/>
                      <a:pt x="121" y="85"/>
                    </a:cubicBezTo>
                    <a:cubicBezTo>
                      <a:pt x="118" y="86"/>
                      <a:pt x="115" y="87"/>
                      <a:pt x="112" y="88"/>
                    </a:cubicBezTo>
                    <a:cubicBezTo>
                      <a:pt x="109" y="89"/>
                      <a:pt x="105" y="90"/>
                      <a:pt x="102" y="92"/>
                    </a:cubicBezTo>
                    <a:cubicBezTo>
                      <a:pt x="101" y="92"/>
                      <a:pt x="100" y="92"/>
                      <a:pt x="99" y="92"/>
                    </a:cubicBezTo>
                    <a:cubicBezTo>
                      <a:pt x="103" y="91"/>
                      <a:pt x="107" y="89"/>
                      <a:pt x="111" y="88"/>
                    </a:cubicBezTo>
                    <a:close/>
                    <a:moveTo>
                      <a:pt x="128" y="86"/>
                    </a:moveTo>
                    <a:cubicBezTo>
                      <a:pt x="123" y="88"/>
                      <a:pt x="119" y="89"/>
                      <a:pt x="114" y="90"/>
                    </a:cubicBezTo>
                    <a:cubicBezTo>
                      <a:pt x="112" y="91"/>
                      <a:pt x="108" y="92"/>
                      <a:pt x="106" y="94"/>
                    </a:cubicBezTo>
                    <a:cubicBezTo>
                      <a:pt x="105" y="93"/>
                      <a:pt x="105" y="93"/>
                      <a:pt x="104" y="93"/>
                    </a:cubicBezTo>
                    <a:cubicBezTo>
                      <a:pt x="112" y="91"/>
                      <a:pt x="120" y="89"/>
                      <a:pt x="128" y="86"/>
                    </a:cubicBezTo>
                    <a:close/>
                    <a:moveTo>
                      <a:pt x="161" y="78"/>
                    </a:moveTo>
                    <a:cubicBezTo>
                      <a:pt x="147" y="83"/>
                      <a:pt x="133" y="88"/>
                      <a:pt x="119" y="91"/>
                    </a:cubicBezTo>
                    <a:cubicBezTo>
                      <a:pt x="116" y="91"/>
                      <a:pt x="113" y="93"/>
                      <a:pt x="110" y="94"/>
                    </a:cubicBezTo>
                    <a:cubicBezTo>
                      <a:pt x="109" y="94"/>
                      <a:pt x="108" y="94"/>
                      <a:pt x="107" y="94"/>
                    </a:cubicBezTo>
                    <a:cubicBezTo>
                      <a:pt x="107" y="94"/>
                      <a:pt x="107" y="94"/>
                      <a:pt x="107" y="94"/>
                    </a:cubicBezTo>
                    <a:cubicBezTo>
                      <a:pt x="108" y="94"/>
                      <a:pt x="112" y="92"/>
                      <a:pt x="113" y="92"/>
                    </a:cubicBezTo>
                    <a:cubicBezTo>
                      <a:pt x="119" y="90"/>
                      <a:pt x="125" y="88"/>
                      <a:pt x="132" y="86"/>
                    </a:cubicBezTo>
                    <a:cubicBezTo>
                      <a:pt x="138" y="83"/>
                      <a:pt x="145" y="82"/>
                      <a:pt x="152" y="80"/>
                    </a:cubicBezTo>
                    <a:cubicBezTo>
                      <a:pt x="157" y="78"/>
                      <a:pt x="163" y="76"/>
                      <a:pt x="169" y="74"/>
                    </a:cubicBezTo>
                    <a:cubicBezTo>
                      <a:pt x="169" y="74"/>
                      <a:pt x="169" y="74"/>
                      <a:pt x="169" y="74"/>
                    </a:cubicBezTo>
                    <a:cubicBezTo>
                      <a:pt x="170" y="74"/>
                      <a:pt x="171" y="74"/>
                      <a:pt x="171" y="74"/>
                    </a:cubicBezTo>
                    <a:cubicBezTo>
                      <a:pt x="172" y="74"/>
                      <a:pt x="173" y="73"/>
                      <a:pt x="174" y="73"/>
                    </a:cubicBezTo>
                    <a:cubicBezTo>
                      <a:pt x="183" y="71"/>
                      <a:pt x="191" y="66"/>
                      <a:pt x="200" y="63"/>
                    </a:cubicBezTo>
                    <a:cubicBezTo>
                      <a:pt x="200" y="64"/>
                      <a:pt x="201" y="64"/>
                      <a:pt x="201" y="65"/>
                    </a:cubicBezTo>
                    <a:cubicBezTo>
                      <a:pt x="188" y="71"/>
                      <a:pt x="174" y="74"/>
                      <a:pt x="161" y="78"/>
                    </a:cubicBezTo>
                    <a:close/>
                    <a:moveTo>
                      <a:pt x="185" y="68"/>
                    </a:moveTo>
                    <a:cubicBezTo>
                      <a:pt x="182" y="69"/>
                      <a:pt x="179" y="70"/>
                      <a:pt x="177" y="71"/>
                    </a:cubicBezTo>
                    <a:cubicBezTo>
                      <a:pt x="177" y="71"/>
                      <a:pt x="176" y="71"/>
                      <a:pt x="175" y="72"/>
                    </a:cubicBezTo>
                    <a:cubicBezTo>
                      <a:pt x="175" y="71"/>
                      <a:pt x="176" y="71"/>
                      <a:pt x="176" y="70"/>
                    </a:cubicBezTo>
                    <a:cubicBezTo>
                      <a:pt x="183" y="67"/>
                      <a:pt x="191" y="65"/>
                      <a:pt x="197" y="60"/>
                    </a:cubicBezTo>
                    <a:cubicBezTo>
                      <a:pt x="197" y="60"/>
                      <a:pt x="197" y="59"/>
                      <a:pt x="196" y="59"/>
                    </a:cubicBezTo>
                    <a:cubicBezTo>
                      <a:pt x="190" y="61"/>
                      <a:pt x="182" y="64"/>
                      <a:pt x="177" y="67"/>
                    </a:cubicBezTo>
                    <a:cubicBezTo>
                      <a:pt x="183" y="63"/>
                      <a:pt x="190" y="61"/>
                      <a:pt x="196" y="57"/>
                    </a:cubicBezTo>
                    <a:cubicBezTo>
                      <a:pt x="196" y="57"/>
                      <a:pt x="196" y="57"/>
                      <a:pt x="196" y="57"/>
                    </a:cubicBezTo>
                    <a:cubicBezTo>
                      <a:pt x="197" y="59"/>
                      <a:pt x="198" y="60"/>
                      <a:pt x="200" y="62"/>
                    </a:cubicBezTo>
                    <a:cubicBezTo>
                      <a:pt x="194" y="64"/>
                      <a:pt x="190" y="66"/>
                      <a:pt x="185" y="68"/>
                    </a:cubicBezTo>
                    <a:close/>
                    <a:moveTo>
                      <a:pt x="182" y="61"/>
                    </a:moveTo>
                    <a:cubicBezTo>
                      <a:pt x="181" y="61"/>
                      <a:pt x="180" y="62"/>
                      <a:pt x="179" y="62"/>
                    </a:cubicBezTo>
                    <a:cubicBezTo>
                      <a:pt x="179" y="62"/>
                      <a:pt x="180" y="61"/>
                      <a:pt x="180" y="61"/>
                    </a:cubicBezTo>
                    <a:cubicBezTo>
                      <a:pt x="180" y="60"/>
                      <a:pt x="180" y="60"/>
                      <a:pt x="180" y="60"/>
                    </a:cubicBezTo>
                    <a:cubicBezTo>
                      <a:pt x="185" y="59"/>
                      <a:pt x="189" y="57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5" y="55"/>
                      <a:pt x="195" y="56"/>
                      <a:pt x="196" y="57"/>
                    </a:cubicBezTo>
                    <a:cubicBezTo>
                      <a:pt x="191" y="58"/>
                      <a:pt x="187" y="59"/>
                      <a:pt x="182" y="61"/>
                    </a:cubicBezTo>
                    <a:close/>
                    <a:moveTo>
                      <a:pt x="194" y="54"/>
                    </a:moveTo>
                    <a:cubicBezTo>
                      <a:pt x="189" y="56"/>
                      <a:pt x="185" y="58"/>
                      <a:pt x="180" y="59"/>
                    </a:cubicBezTo>
                    <a:cubicBezTo>
                      <a:pt x="180" y="59"/>
                      <a:pt x="180" y="59"/>
                      <a:pt x="180" y="59"/>
                    </a:cubicBezTo>
                    <a:cubicBezTo>
                      <a:pt x="184" y="57"/>
                      <a:pt x="189" y="55"/>
                      <a:pt x="193" y="53"/>
                    </a:cubicBezTo>
                    <a:cubicBezTo>
                      <a:pt x="193" y="53"/>
                      <a:pt x="194" y="54"/>
                      <a:pt x="194" y="54"/>
                    </a:cubicBezTo>
                    <a:cubicBezTo>
                      <a:pt x="194" y="54"/>
                      <a:pt x="194" y="54"/>
                      <a:pt x="194" y="54"/>
                    </a:cubicBezTo>
                    <a:close/>
                    <a:moveTo>
                      <a:pt x="180" y="57"/>
                    </a:moveTo>
                    <a:cubicBezTo>
                      <a:pt x="180" y="56"/>
                      <a:pt x="179" y="56"/>
                      <a:pt x="179" y="55"/>
                    </a:cubicBezTo>
                    <a:cubicBezTo>
                      <a:pt x="183" y="54"/>
                      <a:pt x="187" y="52"/>
                      <a:pt x="191" y="50"/>
                    </a:cubicBezTo>
                    <a:cubicBezTo>
                      <a:pt x="191" y="50"/>
                      <a:pt x="191" y="50"/>
                      <a:pt x="191" y="50"/>
                    </a:cubicBezTo>
                    <a:cubicBezTo>
                      <a:pt x="191" y="51"/>
                      <a:pt x="192" y="52"/>
                      <a:pt x="192" y="52"/>
                    </a:cubicBezTo>
                    <a:cubicBezTo>
                      <a:pt x="188" y="54"/>
                      <a:pt x="184" y="56"/>
                      <a:pt x="180" y="57"/>
                    </a:cubicBezTo>
                    <a:close/>
                    <a:moveTo>
                      <a:pt x="179" y="55"/>
                    </a:moveTo>
                    <a:cubicBezTo>
                      <a:pt x="181" y="54"/>
                      <a:pt x="185" y="50"/>
                      <a:pt x="188" y="48"/>
                    </a:cubicBezTo>
                    <a:cubicBezTo>
                      <a:pt x="188" y="48"/>
                      <a:pt x="188" y="47"/>
                      <a:pt x="187" y="47"/>
                    </a:cubicBezTo>
                    <a:cubicBezTo>
                      <a:pt x="186" y="48"/>
                      <a:pt x="184" y="49"/>
                      <a:pt x="182" y="50"/>
                    </a:cubicBezTo>
                    <a:cubicBezTo>
                      <a:pt x="181" y="50"/>
                      <a:pt x="179" y="51"/>
                      <a:pt x="178" y="51"/>
                    </a:cubicBezTo>
                    <a:cubicBezTo>
                      <a:pt x="177" y="52"/>
                      <a:pt x="175" y="53"/>
                      <a:pt x="177" y="52"/>
                    </a:cubicBezTo>
                    <a:cubicBezTo>
                      <a:pt x="180" y="49"/>
                      <a:pt x="183" y="48"/>
                      <a:pt x="186" y="45"/>
                    </a:cubicBezTo>
                    <a:cubicBezTo>
                      <a:pt x="187" y="46"/>
                      <a:pt x="189" y="48"/>
                      <a:pt x="190" y="50"/>
                    </a:cubicBezTo>
                    <a:cubicBezTo>
                      <a:pt x="186" y="51"/>
                      <a:pt x="183" y="53"/>
                      <a:pt x="179" y="55"/>
                    </a:cubicBezTo>
                    <a:close/>
                    <a:moveTo>
                      <a:pt x="178" y="48"/>
                    </a:moveTo>
                    <a:cubicBezTo>
                      <a:pt x="176" y="48"/>
                      <a:pt x="175" y="49"/>
                      <a:pt x="174" y="50"/>
                    </a:cubicBezTo>
                    <a:cubicBezTo>
                      <a:pt x="177" y="48"/>
                      <a:pt x="181" y="45"/>
                      <a:pt x="183" y="42"/>
                    </a:cubicBezTo>
                    <a:cubicBezTo>
                      <a:pt x="183" y="43"/>
                      <a:pt x="184" y="44"/>
                      <a:pt x="185" y="44"/>
                    </a:cubicBezTo>
                    <a:cubicBezTo>
                      <a:pt x="183" y="45"/>
                      <a:pt x="180" y="46"/>
                      <a:pt x="178" y="48"/>
                    </a:cubicBezTo>
                    <a:close/>
                    <a:moveTo>
                      <a:pt x="172" y="45"/>
                    </a:moveTo>
                    <a:cubicBezTo>
                      <a:pt x="175" y="43"/>
                      <a:pt x="177" y="42"/>
                      <a:pt x="179" y="40"/>
                    </a:cubicBezTo>
                    <a:cubicBezTo>
                      <a:pt x="179" y="40"/>
                      <a:pt x="179" y="39"/>
                      <a:pt x="178" y="39"/>
                    </a:cubicBezTo>
                    <a:cubicBezTo>
                      <a:pt x="175" y="41"/>
                      <a:pt x="172" y="42"/>
                      <a:pt x="168" y="44"/>
                    </a:cubicBezTo>
                    <a:cubicBezTo>
                      <a:pt x="171" y="42"/>
                      <a:pt x="174" y="40"/>
                      <a:pt x="177" y="37"/>
                    </a:cubicBezTo>
                    <a:cubicBezTo>
                      <a:pt x="177" y="37"/>
                      <a:pt x="177" y="37"/>
                      <a:pt x="177" y="37"/>
                    </a:cubicBezTo>
                    <a:cubicBezTo>
                      <a:pt x="177" y="38"/>
                      <a:pt x="178" y="38"/>
                      <a:pt x="179" y="38"/>
                    </a:cubicBezTo>
                    <a:cubicBezTo>
                      <a:pt x="180" y="39"/>
                      <a:pt x="181" y="40"/>
                      <a:pt x="182" y="41"/>
                    </a:cubicBezTo>
                    <a:cubicBezTo>
                      <a:pt x="179" y="42"/>
                      <a:pt x="176" y="44"/>
                      <a:pt x="172" y="45"/>
                    </a:cubicBezTo>
                    <a:close/>
                    <a:moveTo>
                      <a:pt x="176" y="37"/>
                    </a:moveTo>
                    <a:cubicBezTo>
                      <a:pt x="172" y="38"/>
                      <a:pt x="169" y="40"/>
                      <a:pt x="165" y="42"/>
                    </a:cubicBezTo>
                    <a:cubicBezTo>
                      <a:pt x="164" y="43"/>
                      <a:pt x="162" y="44"/>
                      <a:pt x="161" y="45"/>
                    </a:cubicBezTo>
                    <a:cubicBezTo>
                      <a:pt x="160" y="45"/>
                      <a:pt x="156" y="48"/>
                      <a:pt x="159" y="46"/>
                    </a:cubicBezTo>
                    <a:cubicBezTo>
                      <a:pt x="163" y="42"/>
                      <a:pt x="170" y="40"/>
                      <a:pt x="173" y="35"/>
                    </a:cubicBezTo>
                    <a:cubicBezTo>
                      <a:pt x="173" y="35"/>
                      <a:pt x="173" y="35"/>
                      <a:pt x="173" y="34"/>
                    </a:cubicBezTo>
                    <a:cubicBezTo>
                      <a:pt x="174" y="35"/>
                      <a:pt x="175" y="36"/>
                      <a:pt x="176" y="37"/>
                    </a:cubicBezTo>
                    <a:cubicBezTo>
                      <a:pt x="176" y="37"/>
                      <a:pt x="176" y="37"/>
                      <a:pt x="176" y="37"/>
                    </a:cubicBezTo>
                    <a:close/>
                    <a:moveTo>
                      <a:pt x="173" y="34"/>
                    </a:moveTo>
                    <a:cubicBezTo>
                      <a:pt x="170" y="35"/>
                      <a:pt x="167" y="37"/>
                      <a:pt x="164" y="38"/>
                    </a:cubicBezTo>
                    <a:cubicBezTo>
                      <a:pt x="166" y="37"/>
                      <a:pt x="168" y="35"/>
                      <a:pt x="171" y="33"/>
                    </a:cubicBezTo>
                    <a:cubicBezTo>
                      <a:pt x="171" y="33"/>
                      <a:pt x="171" y="33"/>
                      <a:pt x="171" y="33"/>
                    </a:cubicBezTo>
                    <a:cubicBezTo>
                      <a:pt x="172" y="33"/>
                      <a:pt x="172" y="34"/>
                      <a:pt x="173" y="34"/>
                    </a:cubicBezTo>
                    <a:cubicBezTo>
                      <a:pt x="173" y="34"/>
                      <a:pt x="173" y="34"/>
                      <a:pt x="173" y="34"/>
                    </a:cubicBezTo>
                    <a:close/>
                    <a:moveTo>
                      <a:pt x="170" y="33"/>
                    </a:moveTo>
                    <a:cubicBezTo>
                      <a:pt x="165" y="35"/>
                      <a:pt x="160" y="38"/>
                      <a:pt x="155" y="41"/>
                    </a:cubicBezTo>
                    <a:cubicBezTo>
                      <a:pt x="159" y="39"/>
                      <a:pt x="164" y="35"/>
                      <a:pt x="168" y="32"/>
                    </a:cubicBezTo>
                    <a:cubicBezTo>
                      <a:pt x="168" y="31"/>
                      <a:pt x="168" y="31"/>
                      <a:pt x="167" y="31"/>
                    </a:cubicBezTo>
                    <a:cubicBezTo>
                      <a:pt x="167" y="31"/>
                      <a:pt x="166" y="32"/>
                      <a:pt x="166" y="32"/>
                    </a:cubicBezTo>
                    <a:cubicBezTo>
                      <a:pt x="165" y="32"/>
                      <a:pt x="165" y="32"/>
                      <a:pt x="165" y="32"/>
                    </a:cubicBezTo>
                    <a:cubicBezTo>
                      <a:pt x="164" y="33"/>
                      <a:pt x="162" y="34"/>
                      <a:pt x="161" y="35"/>
                    </a:cubicBezTo>
                    <a:cubicBezTo>
                      <a:pt x="158" y="37"/>
                      <a:pt x="155" y="38"/>
                      <a:pt x="152" y="40"/>
                    </a:cubicBezTo>
                    <a:cubicBezTo>
                      <a:pt x="152" y="40"/>
                      <a:pt x="152" y="40"/>
                      <a:pt x="152" y="40"/>
                    </a:cubicBezTo>
                    <a:cubicBezTo>
                      <a:pt x="152" y="40"/>
                      <a:pt x="152" y="39"/>
                      <a:pt x="151" y="39"/>
                    </a:cubicBezTo>
                    <a:cubicBezTo>
                      <a:pt x="157" y="37"/>
                      <a:pt x="161" y="33"/>
                      <a:pt x="166" y="31"/>
                    </a:cubicBezTo>
                    <a:cubicBezTo>
                      <a:pt x="167" y="31"/>
                      <a:pt x="166" y="30"/>
                      <a:pt x="166" y="30"/>
                    </a:cubicBezTo>
                    <a:cubicBezTo>
                      <a:pt x="162" y="32"/>
                      <a:pt x="159" y="34"/>
                      <a:pt x="155" y="37"/>
                    </a:cubicBezTo>
                    <a:cubicBezTo>
                      <a:pt x="154" y="37"/>
                      <a:pt x="153" y="38"/>
                      <a:pt x="151" y="38"/>
                    </a:cubicBezTo>
                    <a:cubicBezTo>
                      <a:pt x="151" y="38"/>
                      <a:pt x="151" y="38"/>
                      <a:pt x="151" y="39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1" y="38"/>
                      <a:pt x="151" y="38"/>
                      <a:pt x="151" y="38"/>
                    </a:cubicBezTo>
                    <a:cubicBezTo>
                      <a:pt x="153" y="37"/>
                      <a:pt x="154" y="36"/>
                      <a:pt x="155" y="35"/>
                    </a:cubicBezTo>
                    <a:cubicBezTo>
                      <a:pt x="155" y="35"/>
                      <a:pt x="156" y="35"/>
                      <a:pt x="156" y="35"/>
                    </a:cubicBezTo>
                    <a:cubicBezTo>
                      <a:pt x="159" y="35"/>
                      <a:pt x="160" y="33"/>
                      <a:pt x="159" y="31"/>
                    </a:cubicBezTo>
                    <a:cubicBezTo>
                      <a:pt x="161" y="30"/>
                      <a:pt x="162" y="30"/>
                      <a:pt x="163" y="29"/>
                    </a:cubicBezTo>
                    <a:cubicBezTo>
                      <a:pt x="164" y="29"/>
                      <a:pt x="164" y="29"/>
                      <a:pt x="163" y="29"/>
                    </a:cubicBezTo>
                    <a:cubicBezTo>
                      <a:pt x="162" y="29"/>
                      <a:pt x="161" y="29"/>
                      <a:pt x="159" y="30"/>
                    </a:cubicBezTo>
                    <a:cubicBezTo>
                      <a:pt x="160" y="29"/>
                      <a:pt x="161" y="29"/>
                      <a:pt x="162" y="28"/>
                    </a:cubicBezTo>
                    <a:cubicBezTo>
                      <a:pt x="162" y="28"/>
                      <a:pt x="162" y="27"/>
                      <a:pt x="162" y="27"/>
                    </a:cubicBezTo>
                    <a:cubicBezTo>
                      <a:pt x="160" y="27"/>
                      <a:pt x="159" y="28"/>
                      <a:pt x="157" y="28"/>
                    </a:cubicBezTo>
                    <a:cubicBezTo>
                      <a:pt x="157" y="28"/>
                      <a:pt x="157" y="28"/>
                      <a:pt x="157" y="28"/>
                    </a:cubicBezTo>
                    <a:cubicBezTo>
                      <a:pt x="157" y="27"/>
                      <a:pt x="158" y="27"/>
                      <a:pt x="158" y="27"/>
                    </a:cubicBezTo>
                    <a:cubicBezTo>
                      <a:pt x="158" y="27"/>
                      <a:pt x="158" y="26"/>
                      <a:pt x="158" y="26"/>
                    </a:cubicBezTo>
                    <a:cubicBezTo>
                      <a:pt x="157" y="26"/>
                      <a:pt x="156" y="27"/>
                      <a:pt x="154" y="27"/>
                    </a:cubicBezTo>
                    <a:cubicBezTo>
                      <a:pt x="155" y="27"/>
                      <a:pt x="156" y="26"/>
                      <a:pt x="157" y="26"/>
                    </a:cubicBezTo>
                    <a:cubicBezTo>
                      <a:pt x="157" y="26"/>
                      <a:pt x="157" y="25"/>
                      <a:pt x="157" y="25"/>
                    </a:cubicBezTo>
                    <a:cubicBezTo>
                      <a:pt x="157" y="25"/>
                      <a:pt x="157" y="25"/>
                      <a:pt x="157" y="25"/>
                    </a:cubicBezTo>
                    <a:cubicBezTo>
                      <a:pt x="162" y="27"/>
                      <a:pt x="166" y="30"/>
                      <a:pt x="171" y="33"/>
                    </a:cubicBezTo>
                    <a:cubicBezTo>
                      <a:pt x="170" y="33"/>
                      <a:pt x="170" y="33"/>
                      <a:pt x="170" y="33"/>
                    </a:cubicBezTo>
                    <a:close/>
                    <a:moveTo>
                      <a:pt x="137" y="38"/>
                    </a:moveTo>
                    <a:cubicBezTo>
                      <a:pt x="137" y="38"/>
                      <a:pt x="137" y="38"/>
                      <a:pt x="137" y="39"/>
                    </a:cubicBezTo>
                    <a:cubicBezTo>
                      <a:pt x="137" y="39"/>
                      <a:pt x="137" y="39"/>
                      <a:pt x="137" y="39"/>
                    </a:cubicBezTo>
                    <a:cubicBezTo>
                      <a:pt x="139" y="37"/>
                      <a:pt x="140" y="36"/>
                      <a:pt x="142" y="35"/>
                    </a:cubicBezTo>
                    <a:cubicBezTo>
                      <a:pt x="142" y="35"/>
                      <a:pt x="142" y="35"/>
                      <a:pt x="142" y="34"/>
                    </a:cubicBezTo>
                    <a:cubicBezTo>
                      <a:pt x="144" y="34"/>
                      <a:pt x="148" y="32"/>
                      <a:pt x="144" y="35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39" y="38"/>
                      <a:pt x="137" y="38"/>
                    </a:cubicBezTo>
                    <a:close/>
                    <a:moveTo>
                      <a:pt x="141" y="34"/>
                    </a:moveTo>
                    <a:cubicBezTo>
                      <a:pt x="141" y="34"/>
                      <a:pt x="141" y="34"/>
                      <a:pt x="141" y="34"/>
                    </a:cubicBezTo>
                    <a:cubicBezTo>
                      <a:pt x="141" y="34"/>
                      <a:pt x="141" y="34"/>
                      <a:pt x="141" y="34"/>
                    </a:cubicBezTo>
                    <a:close/>
                    <a:moveTo>
                      <a:pt x="144" y="33"/>
                    </a:move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2"/>
                      <a:pt x="142" y="33"/>
                    </a:cubicBezTo>
                    <a:cubicBezTo>
                      <a:pt x="142" y="33"/>
                      <a:pt x="141" y="33"/>
                      <a:pt x="140" y="34"/>
                    </a:cubicBezTo>
                    <a:cubicBezTo>
                      <a:pt x="140" y="34"/>
                      <a:pt x="140" y="34"/>
                      <a:pt x="140" y="34"/>
                    </a:cubicBezTo>
                    <a:cubicBezTo>
                      <a:pt x="141" y="33"/>
                      <a:pt x="142" y="32"/>
                      <a:pt x="142" y="31"/>
                    </a:cubicBezTo>
                    <a:cubicBezTo>
                      <a:pt x="143" y="30"/>
                      <a:pt x="143" y="30"/>
                      <a:pt x="142" y="30"/>
                    </a:cubicBezTo>
                    <a:cubicBezTo>
                      <a:pt x="143" y="31"/>
                      <a:pt x="144" y="32"/>
                      <a:pt x="145" y="32"/>
                    </a:cubicBezTo>
                    <a:cubicBezTo>
                      <a:pt x="145" y="32"/>
                      <a:pt x="144" y="32"/>
                      <a:pt x="144" y="33"/>
                    </a:cubicBezTo>
                    <a:close/>
                    <a:moveTo>
                      <a:pt x="142" y="30"/>
                    </a:moveTo>
                    <a:cubicBezTo>
                      <a:pt x="137" y="32"/>
                      <a:pt x="139" y="31"/>
                      <a:pt x="140" y="29"/>
                    </a:cubicBezTo>
                    <a:cubicBezTo>
                      <a:pt x="141" y="29"/>
                      <a:pt x="141" y="29"/>
                      <a:pt x="141" y="29"/>
                    </a:cubicBezTo>
                    <a:cubicBezTo>
                      <a:pt x="141" y="29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lose/>
                    <a:moveTo>
                      <a:pt x="140" y="28"/>
                    </a:moveTo>
                    <a:cubicBezTo>
                      <a:pt x="139" y="28"/>
                      <a:pt x="138" y="29"/>
                      <a:pt x="138" y="29"/>
                    </a:cubicBezTo>
                    <a:cubicBezTo>
                      <a:pt x="138" y="28"/>
                      <a:pt x="138" y="27"/>
                      <a:pt x="139" y="28"/>
                    </a:cubicBezTo>
                    <a:cubicBezTo>
                      <a:pt x="139" y="28"/>
                      <a:pt x="140" y="28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38" y="31"/>
                    </a:moveTo>
                    <a:cubicBezTo>
                      <a:pt x="138" y="30"/>
                      <a:pt x="138" y="30"/>
                      <a:pt x="138" y="29"/>
                    </a:cubicBezTo>
                    <a:cubicBezTo>
                      <a:pt x="139" y="29"/>
                      <a:pt x="138" y="30"/>
                      <a:pt x="138" y="31"/>
                    </a:cubicBezTo>
                    <a:close/>
                    <a:moveTo>
                      <a:pt x="138" y="34"/>
                    </a:moveTo>
                    <a:cubicBezTo>
                      <a:pt x="138" y="33"/>
                      <a:pt x="138" y="33"/>
                      <a:pt x="138" y="32"/>
                    </a:cubicBezTo>
                    <a:cubicBezTo>
                      <a:pt x="139" y="32"/>
                      <a:pt x="142" y="31"/>
                      <a:pt x="140" y="32"/>
                    </a:cubicBezTo>
                    <a:cubicBezTo>
                      <a:pt x="139" y="33"/>
                      <a:pt x="138" y="34"/>
                      <a:pt x="138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5" y="37"/>
                      <a:pt x="133" y="39"/>
                      <a:pt x="130" y="39"/>
                    </a:cubicBezTo>
                    <a:cubicBezTo>
                      <a:pt x="130" y="39"/>
                      <a:pt x="130" y="39"/>
                      <a:pt x="130" y="40"/>
                    </a:cubicBezTo>
                    <a:cubicBezTo>
                      <a:pt x="130" y="39"/>
                      <a:pt x="130" y="39"/>
                      <a:pt x="129" y="39"/>
                    </a:cubicBezTo>
                    <a:cubicBezTo>
                      <a:pt x="130" y="39"/>
                      <a:pt x="132" y="38"/>
                      <a:pt x="132" y="38"/>
                    </a:cubicBezTo>
                    <a:cubicBezTo>
                      <a:pt x="132" y="37"/>
                      <a:pt x="132" y="37"/>
                      <a:pt x="133" y="37"/>
                    </a:cubicBezTo>
                    <a:cubicBezTo>
                      <a:pt x="135" y="37"/>
                      <a:pt x="137" y="36"/>
                      <a:pt x="138" y="34"/>
                    </a:cubicBezTo>
                    <a:close/>
                    <a:moveTo>
                      <a:pt x="129" y="36"/>
                    </a:moveTo>
                    <a:cubicBezTo>
                      <a:pt x="130" y="36"/>
                      <a:pt x="130" y="36"/>
                      <a:pt x="131" y="36"/>
                    </a:cubicBezTo>
                    <a:cubicBezTo>
                      <a:pt x="130" y="37"/>
                      <a:pt x="128" y="38"/>
                      <a:pt x="127" y="38"/>
                    </a:cubicBezTo>
                    <a:cubicBezTo>
                      <a:pt x="127" y="38"/>
                      <a:pt x="128" y="37"/>
                      <a:pt x="129" y="36"/>
                    </a:cubicBezTo>
                    <a:cubicBezTo>
                      <a:pt x="129" y="36"/>
                      <a:pt x="129" y="36"/>
                      <a:pt x="129" y="36"/>
                    </a:cubicBezTo>
                    <a:close/>
                    <a:moveTo>
                      <a:pt x="125" y="37"/>
                    </a:moveTo>
                    <a:cubicBezTo>
                      <a:pt x="123" y="38"/>
                      <a:pt x="125" y="37"/>
                      <a:pt x="125" y="35"/>
                    </a:cubicBezTo>
                    <a:cubicBezTo>
                      <a:pt x="125" y="35"/>
                      <a:pt x="125" y="35"/>
                      <a:pt x="125" y="35"/>
                    </a:cubicBezTo>
                    <a:cubicBezTo>
                      <a:pt x="126" y="35"/>
                      <a:pt x="127" y="35"/>
                      <a:pt x="128" y="36"/>
                    </a:cubicBezTo>
                    <a:cubicBezTo>
                      <a:pt x="127" y="36"/>
                      <a:pt x="127" y="36"/>
                      <a:pt x="125" y="37"/>
                    </a:cubicBezTo>
                    <a:close/>
                    <a:moveTo>
                      <a:pt x="122" y="36"/>
                    </a:moveTo>
                    <a:cubicBezTo>
                      <a:pt x="122" y="36"/>
                      <a:pt x="122" y="36"/>
                      <a:pt x="122" y="36"/>
                    </a:cubicBezTo>
                    <a:cubicBezTo>
                      <a:pt x="122" y="35"/>
                      <a:pt x="123" y="35"/>
                      <a:pt x="125" y="35"/>
                    </a:cubicBezTo>
                    <a:cubicBezTo>
                      <a:pt x="124" y="36"/>
                      <a:pt x="123" y="36"/>
                      <a:pt x="122" y="36"/>
                    </a:cubicBezTo>
                    <a:close/>
                    <a:moveTo>
                      <a:pt x="123" y="37"/>
                    </a:moveTo>
                    <a:cubicBezTo>
                      <a:pt x="123" y="37"/>
                      <a:pt x="123" y="37"/>
                      <a:pt x="123" y="37"/>
                    </a:cubicBezTo>
                    <a:cubicBezTo>
                      <a:pt x="124" y="36"/>
                      <a:pt x="124" y="36"/>
                      <a:pt x="123" y="37"/>
                    </a:cubicBezTo>
                    <a:close/>
                    <a:moveTo>
                      <a:pt x="125" y="38"/>
                    </a:moveTo>
                    <a:cubicBezTo>
                      <a:pt x="125" y="38"/>
                      <a:pt x="124" y="38"/>
                      <a:pt x="124" y="38"/>
                    </a:cubicBezTo>
                    <a:cubicBezTo>
                      <a:pt x="125" y="38"/>
                      <a:pt x="127" y="37"/>
                      <a:pt x="125" y="38"/>
                    </a:cubicBezTo>
                    <a:close/>
                    <a:moveTo>
                      <a:pt x="131" y="37"/>
                    </a:moveTo>
                    <a:cubicBezTo>
                      <a:pt x="131" y="37"/>
                      <a:pt x="130" y="38"/>
                      <a:pt x="129" y="39"/>
                    </a:cubicBezTo>
                    <a:cubicBezTo>
                      <a:pt x="128" y="39"/>
                      <a:pt x="127" y="39"/>
                      <a:pt x="127" y="39"/>
                    </a:cubicBezTo>
                    <a:cubicBezTo>
                      <a:pt x="128" y="38"/>
                      <a:pt x="130" y="38"/>
                      <a:pt x="131" y="37"/>
                    </a:cubicBezTo>
                    <a:close/>
                    <a:moveTo>
                      <a:pt x="139" y="36"/>
                    </a:moveTo>
                    <a:cubicBezTo>
                      <a:pt x="139" y="36"/>
                      <a:pt x="139" y="36"/>
                      <a:pt x="140" y="36"/>
                    </a:cubicBezTo>
                    <a:cubicBezTo>
                      <a:pt x="139" y="36"/>
                      <a:pt x="138" y="37"/>
                      <a:pt x="137" y="37"/>
                    </a:cubicBezTo>
                    <a:cubicBezTo>
                      <a:pt x="136" y="38"/>
                      <a:pt x="135" y="39"/>
                      <a:pt x="134" y="40"/>
                    </a:cubicBezTo>
                    <a:cubicBezTo>
                      <a:pt x="133" y="40"/>
                      <a:pt x="132" y="40"/>
                      <a:pt x="131" y="40"/>
                    </a:cubicBezTo>
                    <a:cubicBezTo>
                      <a:pt x="134" y="39"/>
                      <a:pt x="136" y="37"/>
                      <a:pt x="139" y="36"/>
                    </a:cubicBezTo>
                    <a:close/>
                    <a:moveTo>
                      <a:pt x="147" y="33"/>
                    </a:moveTo>
                    <a:cubicBezTo>
                      <a:pt x="148" y="33"/>
                      <a:pt x="148" y="33"/>
                      <a:pt x="149" y="34"/>
                    </a:cubicBezTo>
                    <a:cubicBezTo>
                      <a:pt x="148" y="34"/>
                      <a:pt x="146" y="35"/>
                      <a:pt x="145" y="36"/>
                    </a:cubicBezTo>
                    <a:cubicBezTo>
                      <a:pt x="144" y="36"/>
                      <a:pt x="144" y="36"/>
                      <a:pt x="144" y="36"/>
                    </a:cubicBezTo>
                    <a:cubicBezTo>
                      <a:pt x="144" y="36"/>
                      <a:pt x="144" y="36"/>
                      <a:pt x="143" y="36"/>
                    </a:cubicBezTo>
                    <a:cubicBezTo>
                      <a:pt x="145" y="35"/>
                      <a:pt x="146" y="34"/>
                      <a:pt x="147" y="33"/>
                    </a:cubicBezTo>
                    <a:close/>
                    <a:moveTo>
                      <a:pt x="151" y="27"/>
                    </a:moveTo>
                    <a:cubicBezTo>
                      <a:pt x="152" y="26"/>
                      <a:pt x="154" y="26"/>
                      <a:pt x="156" y="26"/>
                    </a:cubicBezTo>
                    <a:cubicBezTo>
                      <a:pt x="155" y="26"/>
                      <a:pt x="154" y="26"/>
                      <a:pt x="153" y="27"/>
                    </a:cubicBezTo>
                    <a:cubicBezTo>
                      <a:pt x="152" y="27"/>
                      <a:pt x="151" y="27"/>
                      <a:pt x="151" y="27"/>
                    </a:cubicBezTo>
                    <a:close/>
                    <a:moveTo>
                      <a:pt x="158" y="29"/>
                    </a:moveTo>
                    <a:cubicBezTo>
                      <a:pt x="159" y="28"/>
                      <a:pt x="160" y="28"/>
                      <a:pt x="160" y="28"/>
                    </a:cubicBezTo>
                    <a:cubicBezTo>
                      <a:pt x="160" y="29"/>
                      <a:pt x="159" y="29"/>
                      <a:pt x="159" y="29"/>
                    </a:cubicBezTo>
                    <a:cubicBezTo>
                      <a:pt x="159" y="29"/>
                      <a:pt x="158" y="29"/>
                      <a:pt x="158" y="29"/>
                    </a:cubicBezTo>
                    <a:close/>
                    <a:moveTo>
                      <a:pt x="156" y="28"/>
                    </a:moveTo>
                    <a:cubicBezTo>
                      <a:pt x="156" y="27"/>
                      <a:pt x="156" y="27"/>
                      <a:pt x="156" y="27"/>
                    </a:cubicBezTo>
                    <a:cubicBezTo>
                      <a:pt x="156" y="27"/>
                      <a:pt x="156" y="27"/>
                      <a:pt x="157" y="27"/>
                    </a:cubicBezTo>
                    <a:cubicBezTo>
                      <a:pt x="157" y="27"/>
                      <a:pt x="156" y="27"/>
                      <a:pt x="156" y="28"/>
                    </a:cubicBezTo>
                    <a:close/>
                    <a:moveTo>
                      <a:pt x="148" y="37"/>
                    </a:moveTo>
                    <a:cubicBezTo>
                      <a:pt x="148" y="37"/>
                      <a:pt x="148" y="37"/>
                      <a:pt x="148" y="37"/>
                    </a:cubicBezTo>
                    <a:cubicBezTo>
                      <a:pt x="148" y="37"/>
                      <a:pt x="148" y="36"/>
                      <a:pt x="148" y="36"/>
                    </a:cubicBezTo>
                    <a:cubicBezTo>
                      <a:pt x="149" y="35"/>
                      <a:pt x="149" y="35"/>
                      <a:pt x="150" y="34"/>
                    </a:cubicBezTo>
                    <a:cubicBezTo>
                      <a:pt x="151" y="34"/>
                      <a:pt x="152" y="34"/>
                      <a:pt x="152" y="34"/>
                    </a:cubicBezTo>
                    <a:cubicBezTo>
                      <a:pt x="152" y="35"/>
                      <a:pt x="151" y="35"/>
                      <a:pt x="151" y="35"/>
                    </a:cubicBezTo>
                    <a:cubicBezTo>
                      <a:pt x="151" y="35"/>
                      <a:pt x="149" y="37"/>
                      <a:pt x="148" y="37"/>
                    </a:cubicBezTo>
                    <a:close/>
                    <a:moveTo>
                      <a:pt x="149" y="34"/>
                    </a:moveTo>
                    <a:cubicBezTo>
                      <a:pt x="148" y="35"/>
                      <a:pt x="148" y="36"/>
                      <a:pt x="147" y="36"/>
                    </a:cubicBezTo>
                    <a:cubicBezTo>
                      <a:pt x="146" y="36"/>
                      <a:pt x="146" y="36"/>
                      <a:pt x="146" y="36"/>
                    </a:cubicBezTo>
                    <a:cubicBezTo>
                      <a:pt x="147" y="36"/>
                      <a:pt x="148" y="35"/>
                      <a:pt x="149" y="34"/>
                    </a:cubicBezTo>
                    <a:close/>
                    <a:moveTo>
                      <a:pt x="152" y="35"/>
                    </a:moveTo>
                    <a:cubicBezTo>
                      <a:pt x="153" y="35"/>
                      <a:pt x="153" y="35"/>
                      <a:pt x="153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3" y="36"/>
                      <a:pt x="151" y="37"/>
                      <a:pt x="150" y="38"/>
                    </a:cubicBezTo>
                    <a:cubicBezTo>
                      <a:pt x="150" y="38"/>
                      <a:pt x="149" y="37"/>
                      <a:pt x="149" y="37"/>
                    </a:cubicBezTo>
                    <a:cubicBezTo>
                      <a:pt x="150" y="37"/>
                      <a:pt x="151" y="36"/>
                      <a:pt x="152" y="35"/>
                    </a:cubicBezTo>
                    <a:close/>
                    <a:moveTo>
                      <a:pt x="12" y="131"/>
                    </a:moveTo>
                    <a:cubicBezTo>
                      <a:pt x="13" y="131"/>
                      <a:pt x="13" y="131"/>
                      <a:pt x="13" y="131"/>
                    </a:cubicBezTo>
                    <a:cubicBezTo>
                      <a:pt x="14" y="131"/>
                      <a:pt x="18" y="129"/>
                      <a:pt x="16" y="131"/>
                    </a:cubicBezTo>
                    <a:cubicBezTo>
                      <a:pt x="15" y="132"/>
                      <a:pt x="14" y="133"/>
                      <a:pt x="13" y="134"/>
                    </a:cubicBezTo>
                    <a:cubicBezTo>
                      <a:pt x="13" y="133"/>
                      <a:pt x="13" y="132"/>
                      <a:pt x="12" y="131"/>
                    </a:cubicBezTo>
                    <a:close/>
                    <a:moveTo>
                      <a:pt x="11" y="124"/>
                    </a:moveTo>
                    <a:cubicBezTo>
                      <a:pt x="13" y="124"/>
                      <a:pt x="14" y="123"/>
                      <a:pt x="16" y="123"/>
                    </a:cubicBezTo>
                    <a:cubicBezTo>
                      <a:pt x="16" y="122"/>
                      <a:pt x="17" y="122"/>
                      <a:pt x="17" y="122"/>
                    </a:cubicBezTo>
                    <a:cubicBezTo>
                      <a:pt x="17" y="122"/>
                      <a:pt x="17" y="122"/>
                      <a:pt x="17" y="123"/>
                    </a:cubicBezTo>
                    <a:cubicBezTo>
                      <a:pt x="17" y="123"/>
                      <a:pt x="16" y="123"/>
                      <a:pt x="16" y="124"/>
                    </a:cubicBezTo>
                    <a:cubicBezTo>
                      <a:pt x="14" y="125"/>
                      <a:pt x="13" y="126"/>
                      <a:pt x="12" y="127"/>
                    </a:cubicBezTo>
                    <a:cubicBezTo>
                      <a:pt x="12" y="126"/>
                      <a:pt x="11" y="125"/>
                      <a:pt x="11" y="124"/>
                    </a:cubicBezTo>
                    <a:close/>
                    <a:moveTo>
                      <a:pt x="12" y="128"/>
                    </a:moveTo>
                    <a:cubicBezTo>
                      <a:pt x="13" y="128"/>
                      <a:pt x="13" y="128"/>
                      <a:pt x="14" y="127"/>
                    </a:cubicBezTo>
                    <a:cubicBezTo>
                      <a:pt x="15" y="127"/>
                      <a:pt x="15" y="126"/>
                      <a:pt x="16" y="127"/>
                    </a:cubicBezTo>
                    <a:cubicBezTo>
                      <a:pt x="15" y="128"/>
                      <a:pt x="14" y="129"/>
                      <a:pt x="12" y="131"/>
                    </a:cubicBezTo>
                    <a:cubicBezTo>
                      <a:pt x="12" y="131"/>
                      <a:pt x="12" y="131"/>
                      <a:pt x="12" y="131"/>
                    </a:cubicBezTo>
                    <a:cubicBezTo>
                      <a:pt x="12" y="130"/>
                      <a:pt x="12" y="129"/>
                      <a:pt x="12" y="128"/>
                    </a:cubicBezTo>
                    <a:cubicBezTo>
                      <a:pt x="12" y="128"/>
                      <a:pt x="12" y="128"/>
                      <a:pt x="12" y="128"/>
                    </a:cubicBezTo>
                    <a:close/>
                    <a:moveTo>
                      <a:pt x="17" y="133"/>
                    </a:moveTo>
                    <a:cubicBezTo>
                      <a:pt x="17" y="133"/>
                      <a:pt x="17" y="133"/>
                      <a:pt x="17" y="133"/>
                    </a:cubicBezTo>
                    <a:cubicBezTo>
                      <a:pt x="16" y="133"/>
                      <a:pt x="14" y="134"/>
                      <a:pt x="15" y="133"/>
                    </a:cubicBezTo>
                    <a:cubicBezTo>
                      <a:pt x="16" y="132"/>
                      <a:pt x="17" y="131"/>
                      <a:pt x="17" y="130"/>
                    </a:cubicBezTo>
                    <a:cubicBezTo>
                      <a:pt x="17" y="131"/>
                      <a:pt x="17" y="132"/>
                      <a:pt x="17" y="133"/>
                    </a:cubicBezTo>
                    <a:close/>
                    <a:moveTo>
                      <a:pt x="13" y="135"/>
                    </a:moveTo>
                    <a:cubicBezTo>
                      <a:pt x="14" y="135"/>
                      <a:pt x="18" y="133"/>
                      <a:pt x="16" y="135"/>
                    </a:cubicBezTo>
                    <a:cubicBezTo>
                      <a:pt x="16" y="136"/>
                      <a:pt x="15" y="136"/>
                      <a:pt x="15" y="137"/>
                    </a:cubicBezTo>
                    <a:cubicBezTo>
                      <a:pt x="14" y="137"/>
                      <a:pt x="14" y="138"/>
                      <a:pt x="14" y="139"/>
                    </a:cubicBezTo>
                    <a:cubicBezTo>
                      <a:pt x="14" y="137"/>
                      <a:pt x="14" y="136"/>
                      <a:pt x="13" y="135"/>
                    </a:cubicBezTo>
                    <a:cubicBezTo>
                      <a:pt x="13" y="135"/>
                      <a:pt x="13" y="135"/>
                      <a:pt x="13" y="135"/>
                    </a:cubicBezTo>
                    <a:close/>
                    <a:moveTo>
                      <a:pt x="15" y="140"/>
                    </a:move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1"/>
                      <a:pt x="15" y="141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lose/>
                    <a:moveTo>
                      <a:pt x="15" y="139"/>
                    </a:moveTo>
                    <a:cubicBezTo>
                      <a:pt x="15" y="138"/>
                      <a:pt x="16" y="137"/>
                      <a:pt x="17" y="136"/>
                    </a:cubicBezTo>
                    <a:cubicBezTo>
                      <a:pt x="17" y="136"/>
                      <a:pt x="16" y="137"/>
                      <a:pt x="16" y="137"/>
                    </a:cubicBezTo>
                    <a:cubicBezTo>
                      <a:pt x="16" y="138"/>
                      <a:pt x="16" y="139"/>
                      <a:pt x="15" y="139"/>
                    </a:cubicBezTo>
                    <a:close/>
                    <a:moveTo>
                      <a:pt x="17" y="127"/>
                    </a:moveTo>
                    <a:cubicBezTo>
                      <a:pt x="17" y="128"/>
                      <a:pt x="17" y="129"/>
                      <a:pt x="17" y="129"/>
                    </a:cubicBezTo>
                    <a:cubicBezTo>
                      <a:pt x="17" y="129"/>
                      <a:pt x="17" y="129"/>
                      <a:pt x="17" y="129"/>
                    </a:cubicBezTo>
                    <a:cubicBezTo>
                      <a:pt x="16" y="129"/>
                      <a:pt x="16" y="130"/>
                      <a:pt x="15" y="130"/>
                    </a:cubicBezTo>
                    <a:cubicBezTo>
                      <a:pt x="12" y="131"/>
                      <a:pt x="15" y="129"/>
                      <a:pt x="15" y="129"/>
                    </a:cubicBezTo>
                    <a:cubicBezTo>
                      <a:pt x="16" y="128"/>
                      <a:pt x="16" y="128"/>
                      <a:pt x="17" y="127"/>
                    </a:cubicBezTo>
                    <a:cubicBezTo>
                      <a:pt x="17" y="127"/>
                      <a:pt x="17" y="127"/>
                      <a:pt x="17" y="127"/>
                    </a:cubicBezTo>
                    <a:close/>
                    <a:moveTo>
                      <a:pt x="17" y="125"/>
                    </a:moveTo>
                    <a:cubicBezTo>
                      <a:pt x="17" y="125"/>
                      <a:pt x="16" y="125"/>
                      <a:pt x="16" y="126"/>
                    </a:cubicBezTo>
                    <a:cubicBezTo>
                      <a:pt x="15" y="126"/>
                      <a:pt x="14" y="126"/>
                      <a:pt x="14" y="127"/>
                    </a:cubicBezTo>
                    <a:cubicBezTo>
                      <a:pt x="12" y="127"/>
                      <a:pt x="12" y="127"/>
                      <a:pt x="13" y="127"/>
                    </a:cubicBezTo>
                    <a:cubicBezTo>
                      <a:pt x="14" y="126"/>
                      <a:pt x="16" y="125"/>
                      <a:pt x="17" y="124"/>
                    </a:cubicBezTo>
                    <a:cubicBezTo>
                      <a:pt x="17" y="124"/>
                      <a:pt x="17" y="125"/>
                      <a:pt x="17" y="125"/>
                    </a:cubicBezTo>
                    <a:close/>
                    <a:moveTo>
                      <a:pt x="18" y="121"/>
                    </a:moveTo>
                    <a:cubicBezTo>
                      <a:pt x="15" y="122"/>
                      <a:pt x="13" y="123"/>
                      <a:pt x="11" y="124"/>
                    </a:cubicBezTo>
                    <a:cubicBezTo>
                      <a:pt x="11" y="123"/>
                      <a:pt x="11" y="122"/>
                      <a:pt x="11" y="122"/>
                    </a:cubicBezTo>
                    <a:cubicBezTo>
                      <a:pt x="15" y="120"/>
                      <a:pt x="19" y="119"/>
                      <a:pt x="22" y="117"/>
                    </a:cubicBezTo>
                    <a:cubicBezTo>
                      <a:pt x="24" y="116"/>
                      <a:pt x="25" y="115"/>
                      <a:pt x="27" y="115"/>
                    </a:cubicBezTo>
                    <a:cubicBezTo>
                      <a:pt x="28" y="114"/>
                      <a:pt x="29" y="114"/>
                      <a:pt x="27" y="115"/>
                    </a:cubicBezTo>
                    <a:cubicBezTo>
                      <a:pt x="25" y="116"/>
                      <a:pt x="24" y="117"/>
                      <a:pt x="23" y="118"/>
                    </a:cubicBezTo>
                    <a:cubicBezTo>
                      <a:pt x="22" y="118"/>
                      <a:pt x="21" y="118"/>
                      <a:pt x="20" y="118"/>
                    </a:cubicBezTo>
                    <a:cubicBezTo>
                      <a:pt x="19" y="119"/>
                      <a:pt x="18" y="120"/>
                      <a:pt x="18" y="121"/>
                    </a:cubicBezTo>
                    <a:close/>
                    <a:moveTo>
                      <a:pt x="18" y="77"/>
                    </a:moveTo>
                    <a:cubicBezTo>
                      <a:pt x="19" y="77"/>
                      <a:pt x="20" y="76"/>
                      <a:pt x="21" y="76"/>
                    </a:cubicBezTo>
                    <a:cubicBezTo>
                      <a:pt x="22" y="75"/>
                      <a:pt x="26" y="73"/>
                      <a:pt x="23" y="75"/>
                    </a:cubicBezTo>
                    <a:cubicBezTo>
                      <a:pt x="21" y="76"/>
                      <a:pt x="19" y="77"/>
                      <a:pt x="17" y="78"/>
                    </a:cubicBezTo>
                    <a:cubicBezTo>
                      <a:pt x="17" y="78"/>
                      <a:pt x="18" y="78"/>
                      <a:pt x="18" y="77"/>
                    </a:cubicBezTo>
                    <a:close/>
                    <a:moveTo>
                      <a:pt x="26" y="61"/>
                    </a:moveTo>
                    <a:cubicBezTo>
                      <a:pt x="28" y="60"/>
                      <a:pt x="28" y="60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lose/>
                    <a:moveTo>
                      <a:pt x="25" y="63"/>
                    </a:moveTo>
                    <a:cubicBezTo>
                      <a:pt x="26" y="63"/>
                      <a:pt x="27" y="62"/>
                      <a:pt x="29" y="62"/>
                    </a:cubicBezTo>
                    <a:cubicBezTo>
                      <a:pt x="28" y="62"/>
                      <a:pt x="26" y="63"/>
                      <a:pt x="25" y="64"/>
                    </a:cubicBezTo>
                    <a:cubicBezTo>
                      <a:pt x="25" y="64"/>
                      <a:pt x="24" y="64"/>
                      <a:pt x="24" y="64"/>
                    </a:cubicBezTo>
                    <a:cubicBezTo>
                      <a:pt x="24" y="64"/>
                      <a:pt x="25" y="64"/>
                      <a:pt x="25" y="63"/>
                    </a:cubicBezTo>
                    <a:close/>
                    <a:moveTo>
                      <a:pt x="22" y="68"/>
                    </a:moveTo>
                    <a:cubicBezTo>
                      <a:pt x="23" y="67"/>
                      <a:pt x="24" y="67"/>
                      <a:pt x="24" y="67"/>
                    </a:cubicBezTo>
                    <a:cubicBezTo>
                      <a:pt x="26" y="66"/>
                      <a:pt x="31" y="64"/>
                      <a:pt x="27" y="67"/>
                    </a:cubicBezTo>
                    <a:cubicBezTo>
                      <a:pt x="25" y="68"/>
                      <a:pt x="23" y="69"/>
                      <a:pt x="21" y="70"/>
                    </a:cubicBezTo>
                    <a:cubicBezTo>
                      <a:pt x="21" y="69"/>
                      <a:pt x="22" y="69"/>
                      <a:pt x="22" y="68"/>
                    </a:cubicBezTo>
                    <a:close/>
                    <a:moveTo>
                      <a:pt x="20" y="72"/>
                    </a:moveTo>
                    <a:cubicBezTo>
                      <a:pt x="21" y="72"/>
                      <a:pt x="22" y="72"/>
                      <a:pt x="23" y="71"/>
                    </a:cubicBezTo>
                    <a:cubicBezTo>
                      <a:pt x="25" y="71"/>
                      <a:pt x="27" y="70"/>
                      <a:pt x="28" y="69"/>
                    </a:cubicBezTo>
                    <a:cubicBezTo>
                      <a:pt x="27" y="70"/>
                      <a:pt x="26" y="70"/>
                      <a:pt x="25" y="71"/>
                    </a:cubicBezTo>
                    <a:cubicBezTo>
                      <a:pt x="23" y="72"/>
                      <a:pt x="21" y="73"/>
                      <a:pt x="19" y="74"/>
                    </a:cubicBezTo>
                    <a:cubicBezTo>
                      <a:pt x="19" y="74"/>
                      <a:pt x="20" y="73"/>
                      <a:pt x="20" y="72"/>
                    </a:cubicBezTo>
                    <a:close/>
                    <a:moveTo>
                      <a:pt x="16" y="81"/>
                    </a:moveTo>
                    <a:cubicBezTo>
                      <a:pt x="18" y="81"/>
                      <a:pt x="19" y="80"/>
                      <a:pt x="20" y="80"/>
                    </a:cubicBezTo>
                    <a:cubicBezTo>
                      <a:pt x="21" y="79"/>
                      <a:pt x="28" y="76"/>
                      <a:pt x="23" y="79"/>
                    </a:cubicBezTo>
                    <a:cubicBezTo>
                      <a:pt x="21" y="81"/>
                      <a:pt x="18" y="82"/>
                      <a:pt x="15" y="84"/>
                    </a:cubicBezTo>
                    <a:cubicBezTo>
                      <a:pt x="16" y="83"/>
                      <a:pt x="16" y="82"/>
                      <a:pt x="16" y="81"/>
                    </a:cubicBezTo>
                    <a:close/>
                    <a:moveTo>
                      <a:pt x="26" y="80"/>
                    </a:moveTo>
                    <a:cubicBezTo>
                      <a:pt x="25" y="81"/>
                      <a:pt x="23" y="81"/>
                      <a:pt x="22" y="82"/>
                    </a:cubicBezTo>
                    <a:cubicBezTo>
                      <a:pt x="21" y="82"/>
                      <a:pt x="20" y="83"/>
                      <a:pt x="19" y="83"/>
                    </a:cubicBezTo>
                    <a:cubicBezTo>
                      <a:pt x="20" y="83"/>
                      <a:pt x="13" y="86"/>
                      <a:pt x="16" y="84"/>
                    </a:cubicBezTo>
                    <a:cubicBezTo>
                      <a:pt x="19" y="82"/>
                      <a:pt x="23" y="81"/>
                      <a:pt x="26" y="78"/>
                    </a:cubicBezTo>
                    <a:cubicBezTo>
                      <a:pt x="26" y="79"/>
                      <a:pt x="26" y="80"/>
                      <a:pt x="26" y="80"/>
                    </a:cubicBezTo>
                    <a:close/>
                    <a:moveTo>
                      <a:pt x="15" y="86"/>
                    </a:moveTo>
                    <a:cubicBezTo>
                      <a:pt x="16" y="85"/>
                      <a:pt x="18" y="84"/>
                      <a:pt x="20" y="84"/>
                    </a:cubicBezTo>
                    <a:cubicBezTo>
                      <a:pt x="21" y="83"/>
                      <a:pt x="23" y="82"/>
                      <a:pt x="25" y="81"/>
                    </a:cubicBezTo>
                    <a:cubicBezTo>
                      <a:pt x="27" y="81"/>
                      <a:pt x="27" y="81"/>
                      <a:pt x="25" y="82"/>
                    </a:cubicBezTo>
                    <a:cubicBezTo>
                      <a:pt x="22" y="84"/>
                      <a:pt x="18" y="86"/>
                      <a:pt x="14" y="88"/>
                    </a:cubicBezTo>
                    <a:cubicBezTo>
                      <a:pt x="14" y="87"/>
                      <a:pt x="14" y="87"/>
                      <a:pt x="15" y="86"/>
                    </a:cubicBezTo>
                    <a:close/>
                    <a:moveTo>
                      <a:pt x="14" y="90"/>
                    </a:moveTo>
                    <a:cubicBezTo>
                      <a:pt x="16" y="89"/>
                      <a:pt x="18" y="88"/>
                      <a:pt x="20" y="87"/>
                    </a:cubicBezTo>
                    <a:cubicBezTo>
                      <a:pt x="22" y="87"/>
                      <a:pt x="24" y="86"/>
                      <a:pt x="25" y="85"/>
                    </a:cubicBezTo>
                    <a:cubicBezTo>
                      <a:pt x="26" y="85"/>
                      <a:pt x="31" y="84"/>
                      <a:pt x="28" y="85"/>
                    </a:cubicBezTo>
                    <a:cubicBezTo>
                      <a:pt x="23" y="88"/>
                      <a:pt x="17" y="90"/>
                      <a:pt x="13" y="93"/>
                    </a:cubicBezTo>
                    <a:cubicBezTo>
                      <a:pt x="13" y="92"/>
                      <a:pt x="13" y="91"/>
                      <a:pt x="14" y="90"/>
                    </a:cubicBezTo>
                    <a:close/>
                    <a:moveTo>
                      <a:pt x="12" y="95"/>
                    </a:moveTo>
                    <a:cubicBezTo>
                      <a:pt x="16" y="93"/>
                      <a:pt x="19" y="92"/>
                      <a:pt x="22" y="91"/>
                    </a:cubicBezTo>
                    <a:cubicBezTo>
                      <a:pt x="25" y="90"/>
                      <a:pt x="27" y="88"/>
                      <a:pt x="30" y="87"/>
                    </a:cubicBezTo>
                    <a:cubicBezTo>
                      <a:pt x="34" y="86"/>
                      <a:pt x="29" y="88"/>
                      <a:pt x="28" y="89"/>
                    </a:cubicBezTo>
                    <a:cubicBezTo>
                      <a:pt x="23" y="92"/>
                      <a:pt x="17" y="94"/>
                      <a:pt x="12" y="98"/>
                    </a:cubicBezTo>
                    <a:cubicBezTo>
                      <a:pt x="12" y="97"/>
                      <a:pt x="12" y="96"/>
                      <a:pt x="12" y="95"/>
                    </a:cubicBezTo>
                    <a:close/>
                    <a:moveTo>
                      <a:pt x="12" y="99"/>
                    </a:moveTo>
                    <a:cubicBezTo>
                      <a:pt x="15" y="98"/>
                      <a:pt x="17" y="97"/>
                      <a:pt x="20" y="95"/>
                    </a:cubicBezTo>
                    <a:cubicBezTo>
                      <a:pt x="23" y="94"/>
                      <a:pt x="25" y="93"/>
                      <a:pt x="28" y="92"/>
                    </a:cubicBezTo>
                    <a:cubicBezTo>
                      <a:pt x="29" y="92"/>
                      <a:pt x="30" y="92"/>
                      <a:pt x="31" y="91"/>
                    </a:cubicBezTo>
                    <a:cubicBezTo>
                      <a:pt x="30" y="92"/>
                      <a:pt x="29" y="92"/>
                      <a:pt x="29" y="93"/>
                    </a:cubicBezTo>
                    <a:cubicBezTo>
                      <a:pt x="26" y="95"/>
                      <a:pt x="22" y="96"/>
                      <a:pt x="19" y="98"/>
                    </a:cubicBezTo>
                    <a:cubicBezTo>
                      <a:pt x="17" y="100"/>
                      <a:pt x="14" y="10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lose/>
                    <a:moveTo>
                      <a:pt x="11" y="103"/>
                    </a:moveTo>
                    <a:cubicBezTo>
                      <a:pt x="11" y="103"/>
                      <a:pt x="11" y="103"/>
                      <a:pt x="11" y="103"/>
                    </a:cubicBezTo>
                    <a:cubicBezTo>
                      <a:pt x="15" y="102"/>
                      <a:pt x="19" y="100"/>
                      <a:pt x="23" y="99"/>
                    </a:cubicBezTo>
                    <a:cubicBezTo>
                      <a:pt x="25" y="98"/>
                      <a:pt x="27" y="97"/>
                      <a:pt x="29" y="96"/>
                    </a:cubicBezTo>
                    <a:cubicBezTo>
                      <a:pt x="30" y="96"/>
                      <a:pt x="36" y="93"/>
                      <a:pt x="31" y="95"/>
                    </a:cubicBezTo>
                    <a:cubicBezTo>
                      <a:pt x="25" y="99"/>
                      <a:pt x="17" y="102"/>
                      <a:pt x="11" y="107"/>
                    </a:cubicBezTo>
                    <a:cubicBezTo>
                      <a:pt x="11" y="106"/>
                      <a:pt x="11" y="105"/>
                      <a:pt x="11" y="103"/>
                    </a:cubicBezTo>
                    <a:close/>
                    <a:moveTo>
                      <a:pt x="19" y="111"/>
                    </a:moveTo>
                    <a:cubicBezTo>
                      <a:pt x="16" y="112"/>
                      <a:pt x="13" y="114"/>
                      <a:pt x="11" y="116"/>
                    </a:cubicBezTo>
                    <a:cubicBezTo>
                      <a:pt x="11" y="115"/>
                      <a:pt x="11" y="114"/>
                      <a:pt x="11" y="113"/>
                    </a:cubicBezTo>
                    <a:cubicBezTo>
                      <a:pt x="11" y="113"/>
                      <a:pt x="11" y="113"/>
                      <a:pt x="11" y="113"/>
                    </a:cubicBezTo>
                    <a:cubicBezTo>
                      <a:pt x="18" y="111"/>
                      <a:pt x="25" y="108"/>
                      <a:pt x="31" y="104"/>
                    </a:cubicBezTo>
                    <a:cubicBezTo>
                      <a:pt x="27" y="106"/>
                      <a:pt x="23" y="109"/>
                      <a:pt x="19" y="111"/>
                    </a:cubicBezTo>
                    <a:close/>
                    <a:moveTo>
                      <a:pt x="11" y="112"/>
                    </a:moveTo>
                    <a:cubicBezTo>
                      <a:pt x="11" y="111"/>
                      <a:pt x="11" y="109"/>
                      <a:pt x="11" y="108"/>
                    </a:cubicBezTo>
                    <a:cubicBezTo>
                      <a:pt x="16" y="107"/>
                      <a:pt x="20" y="104"/>
                      <a:pt x="25" y="102"/>
                    </a:cubicBezTo>
                    <a:cubicBezTo>
                      <a:pt x="26" y="102"/>
                      <a:pt x="27" y="101"/>
                      <a:pt x="29" y="101"/>
                    </a:cubicBezTo>
                    <a:cubicBezTo>
                      <a:pt x="30" y="100"/>
                      <a:pt x="32" y="99"/>
                      <a:pt x="33" y="99"/>
                    </a:cubicBezTo>
                    <a:cubicBezTo>
                      <a:pt x="33" y="99"/>
                      <a:pt x="34" y="99"/>
                      <a:pt x="34" y="99"/>
                    </a:cubicBezTo>
                    <a:cubicBezTo>
                      <a:pt x="34" y="99"/>
                      <a:pt x="34" y="99"/>
                      <a:pt x="33" y="99"/>
                    </a:cubicBezTo>
                    <a:cubicBezTo>
                      <a:pt x="30" y="101"/>
                      <a:pt x="25" y="103"/>
                      <a:pt x="21" y="105"/>
                    </a:cubicBezTo>
                    <a:cubicBezTo>
                      <a:pt x="18" y="107"/>
                      <a:pt x="14" y="110"/>
                      <a:pt x="11" y="112"/>
                    </a:cubicBezTo>
                    <a:close/>
                    <a:moveTo>
                      <a:pt x="11" y="117"/>
                    </a:moveTo>
                    <a:cubicBezTo>
                      <a:pt x="11" y="117"/>
                      <a:pt x="11" y="117"/>
                      <a:pt x="11" y="117"/>
                    </a:cubicBezTo>
                    <a:cubicBezTo>
                      <a:pt x="14" y="117"/>
                      <a:pt x="16" y="116"/>
                      <a:pt x="18" y="114"/>
                    </a:cubicBezTo>
                    <a:cubicBezTo>
                      <a:pt x="22" y="113"/>
                      <a:pt x="26" y="111"/>
                      <a:pt x="29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23" y="113"/>
                      <a:pt x="17" y="117"/>
                      <a:pt x="11" y="121"/>
                    </a:cubicBezTo>
                    <a:cubicBezTo>
                      <a:pt x="11" y="119"/>
                      <a:pt x="11" y="118"/>
                      <a:pt x="11" y="117"/>
                    </a:cubicBezTo>
                    <a:close/>
                    <a:moveTo>
                      <a:pt x="26" y="120"/>
                    </a:moveTo>
                    <a:cubicBezTo>
                      <a:pt x="27" y="120"/>
                      <a:pt x="27" y="120"/>
                      <a:pt x="28" y="120"/>
                    </a:cubicBezTo>
                    <a:cubicBezTo>
                      <a:pt x="27" y="121"/>
                      <a:pt x="27" y="121"/>
                      <a:pt x="25" y="120"/>
                    </a:cubicBezTo>
                    <a:cubicBezTo>
                      <a:pt x="25" y="120"/>
                      <a:pt x="24" y="119"/>
                      <a:pt x="24" y="119"/>
                    </a:cubicBezTo>
                    <a:cubicBezTo>
                      <a:pt x="25" y="119"/>
                      <a:pt x="27" y="119"/>
                      <a:pt x="26" y="120"/>
                    </a:cubicBezTo>
                    <a:cubicBezTo>
                      <a:pt x="25" y="120"/>
                      <a:pt x="26" y="120"/>
                      <a:pt x="26" y="120"/>
                    </a:cubicBezTo>
                    <a:close/>
                    <a:moveTo>
                      <a:pt x="28" y="119"/>
                    </a:moveTo>
                    <a:cubicBezTo>
                      <a:pt x="27" y="119"/>
                      <a:pt x="27" y="119"/>
                      <a:pt x="28" y="118"/>
                    </a:cubicBezTo>
                    <a:cubicBezTo>
                      <a:pt x="28" y="118"/>
                      <a:pt x="28" y="118"/>
                      <a:pt x="28" y="118"/>
                    </a:cubicBezTo>
                    <a:cubicBezTo>
                      <a:pt x="26" y="117"/>
                      <a:pt x="22" y="119"/>
                      <a:pt x="25" y="117"/>
                    </a:cubicBezTo>
                    <a:cubicBezTo>
                      <a:pt x="26" y="116"/>
                      <a:pt x="28" y="115"/>
                      <a:pt x="29" y="114"/>
                    </a:cubicBezTo>
                    <a:cubicBezTo>
                      <a:pt x="29" y="115"/>
                      <a:pt x="29" y="117"/>
                      <a:pt x="28" y="119"/>
                    </a:cubicBezTo>
                    <a:close/>
                    <a:moveTo>
                      <a:pt x="29" y="113"/>
                    </a:moveTo>
                    <a:cubicBezTo>
                      <a:pt x="26" y="114"/>
                      <a:pt x="23" y="115"/>
                      <a:pt x="21" y="117"/>
                    </a:cubicBezTo>
                    <a:cubicBezTo>
                      <a:pt x="19" y="117"/>
                      <a:pt x="18" y="118"/>
                      <a:pt x="16" y="119"/>
                    </a:cubicBezTo>
                    <a:cubicBezTo>
                      <a:pt x="16" y="119"/>
                      <a:pt x="9" y="123"/>
                      <a:pt x="13" y="120"/>
                    </a:cubicBezTo>
                    <a:cubicBezTo>
                      <a:pt x="18" y="117"/>
                      <a:pt x="24" y="114"/>
                      <a:pt x="29" y="110"/>
                    </a:cubicBezTo>
                    <a:cubicBezTo>
                      <a:pt x="29" y="111"/>
                      <a:pt x="29" y="112"/>
                      <a:pt x="29" y="113"/>
                    </a:cubicBezTo>
                    <a:close/>
                    <a:moveTo>
                      <a:pt x="30" y="107"/>
                    </a:moveTo>
                    <a:cubicBezTo>
                      <a:pt x="30" y="108"/>
                      <a:pt x="29" y="108"/>
                      <a:pt x="29" y="109"/>
                    </a:cubicBezTo>
                    <a:cubicBezTo>
                      <a:pt x="26" y="110"/>
                      <a:pt x="23" y="111"/>
                      <a:pt x="20" y="113"/>
                    </a:cubicBezTo>
                    <a:cubicBezTo>
                      <a:pt x="19" y="113"/>
                      <a:pt x="18" y="114"/>
                      <a:pt x="17" y="114"/>
                    </a:cubicBezTo>
                    <a:cubicBezTo>
                      <a:pt x="17" y="114"/>
                      <a:pt x="12" y="116"/>
                      <a:pt x="12" y="116"/>
                    </a:cubicBezTo>
                    <a:cubicBezTo>
                      <a:pt x="14" y="113"/>
                      <a:pt x="19" y="112"/>
                      <a:pt x="23" y="110"/>
                    </a:cubicBezTo>
                    <a:cubicBezTo>
                      <a:pt x="25" y="108"/>
                      <a:pt x="28" y="107"/>
                      <a:pt x="31" y="105"/>
                    </a:cubicBezTo>
                    <a:cubicBezTo>
                      <a:pt x="30" y="105"/>
                      <a:pt x="30" y="106"/>
                      <a:pt x="30" y="107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3"/>
                    </a:cubicBezTo>
                    <a:cubicBezTo>
                      <a:pt x="29" y="104"/>
                      <a:pt x="26" y="106"/>
                      <a:pt x="23" y="108"/>
                    </a:cubicBezTo>
                    <a:cubicBezTo>
                      <a:pt x="21" y="109"/>
                      <a:pt x="18" y="110"/>
                      <a:pt x="15" y="111"/>
                    </a:cubicBezTo>
                    <a:cubicBezTo>
                      <a:pt x="13" y="112"/>
                      <a:pt x="10" y="113"/>
                      <a:pt x="15" y="110"/>
                    </a:cubicBezTo>
                    <a:cubicBezTo>
                      <a:pt x="21" y="105"/>
                      <a:pt x="29" y="103"/>
                      <a:pt x="36" y="98"/>
                    </a:cubicBezTo>
                    <a:cubicBezTo>
                      <a:pt x="36" y="100"/>
                      <a:pt x="35" y="102"/>
                      <a:pt x="33" y="103"/>
                    </a:cubicBezTo>
                    <a:close/>
                    <a:moveTo>
                      <a:pt x="12" y="107"/>
                    </a:moveTo>
                    <a:cubicBezTo>
                      <a:pt x="14" y="106"/>
                      <a:pt x="16" y="104"/>
                      <a:pt x="17" y="104"/>
                    </a:cubicBezTo>
                    <a:cubicBezTo>
                      <a:pt x="19" y="103"/>
                      <a:pt x="21" y="102"/>
                      <a:pt x="23" y="101"/>
                    </a:cubicBezTo>
                    <a:cubicBezTo>
                      <a:pt x="27" y="99"/>
                      <a:pt x="30" y="97"/>
                      <a:pt x="34" y="94"/>
                    </a:cubicBezTo>
                    <a:cubicBezTo>
                      <a:pt x="34" y="95"/>
                      <a:pt x="35" y="96"/>
                      <a:pt x="35" y="96"/>
                    </a:cubicBezTo>
                    <a:cubicBezTo>
                      <a:pt x="35" y="96"/>
                      <a:pt x="36" y="97"/>
                      <a:pt x="36" y="97"/>
                    </a:cubicBezTo>
                    <a:cubicBezTo>
                      <a:pt x="28" y="100"/>
                      <a:pt x="20" y="104"/>
                      <a:pt x="12" y="107"/>
                    </a:cubicBezTo>
                    <a:close/>
                    <a:moveTo>
                      <a:pt x="24" y="97"/>
                    </a:moveTo>
                    <a:cubicBezTo>
                      <a:pt x="21" y="99"/>
                      <a:pt x="19" y="100"/>
                      <a:pt x="16" y="101"/>
                    </a:cubicBezTo>
                    <a:cubicBezTo>
                      <a:pt x="16" y="101"/>
                      <a:pt x="11" y="103"/>
                      <a:pt x="13" y="102"/>
                    </a:cubicBezTo>
                    <a:cubicBezTo>
                      <a:pt x="20" y="98"/>
                      <a:pt x="27" y="95"/>
                      <a:pt x="33" y="91"/>
                    </a:cubicBezTo>
                    <a:cubicBezTo>
                      <a:pt x="33" y="90"/>
                      <a:pt x="33" y="90"/>
                      <a:pt x="32" y="90"/>
                    </a:cubicBezTo>
                    <a:cubicBezTo>
                      <a:pt x="29" y="91"/>
                      <a:pt x="26" y="92"/>
                      <a:pt x="23" y="93"/>
                    </a:cubicBezTo>
                    <a:cubicBezTo>
                      <a:pt x="21" y="94"/>
                      <a:pt x="19" y="95"/>
                      <a:pt x="17" y="96"/>
                    </a:cubicBezTo>
                    <a:cubicBezTo>
                      <a:pt x="15" y="97"/>
                      <a:pt x="9" y="100"/>
                      <a:pt x="15" y="96"/>
                    </a:cubicBezTo>
                    <a:cubicBezTo>
                      <a:pt x="20" y="92"/>
                      <a:pt x="28" y="91"/>
                      <a:pt x="33" y="87"/>
                    </a:cubicBezTo>
                    <a:cubicBezTo>
                      <a:pt x="34" y="88"/>
                      <a:pt x="33" y="89"/>
                      <a:pt x="33" y="91"/>
                    </a:cubicBezTo>
                    <a:cubicBezTo>
                      <a:pt x="33" y="92"/>
                      <a:pt x="33" y="93"/>
                      <a:pt x="33" y="94"/>
                    </a:cubicBezTo>
                    <a:cubicBezTo>
                      <a:pt x="30" y="94"/>
                      <a:pt x="27" y="96"/>
                      <a:pt x="24" y="97"/>
                    </a:cubicBezTo>
                    <a:close/>
                    <a:moveTo>
                      <a:pt x="23" y="89"/>
                    </a:moveTo>
                    <a:cubicBezTo>
                      <a:pt x="21" y="90"/>
                      <a:pt x="19" y="91"/>
                      <a:pt x="17" y="92"/>
                    </a:cubicBezTo>
                    <a:cubicBezTo>
                      <a:pt x="15" y="93"/>
                      <a:pt x="11" y="95"/>
                      <a:pt x="15" y="92"/>
                    </a:cubicBezTo>
                    <a:cubicBezTo>
                      <a:pt x="20" y="89"/>
                      <a:pt x="26" y="88"/>
                      <a:pt x="31" y="84"/>
                    </a:cubicBezTo>
                    <a:cubicBezTo>
                      <a:pt x="32" y="84"/>
                      <a:pt x="33" y="85"/>
                      <a:pt x="33" y="86"/>
                    </a:cubicBezTo>
                    <a:cubicBezTo>
                      <a:pt x="30" y="87"/>
                      <a:pt x="26" y="88"/>
                      <a:pt x="23" y="89"/>
                    </a:cubicBezTo>
                    <a:close/>
                    <a:moveTo>
                      <a:pt x="16" y="89"/>
                    </a:moveTo>
                    <a:cubicBezTo>
                      <a:pt x="12" y="90"/>
                      <a:pt x="16" y="88"/>
                      <a:pt x="17" y="87"/>
                    </a:cubicBezTo>
                    <a:cubicBezTo>
                      <a:pt x="18" y="87"/>
                      <a:pt x="19" y="86"/>
                      <a:pt x="20" y="85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8" y="82"/>
                      <a:pt x="28" y="83"/>
                      <a:pt x="29" y="83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25" y="84"/>
                      <a:pt x="20" y="87"/>
                      <a:pt x="16" y="89"/>
                    </a:cubicBezTo>
                    <a:close/>
                    <a:moveTo>
                      <a:pt x="26" y="74"/>
                    </a:moveTo>
                    <a:cubicBezTo>
                      <a:pt x="26" y="75"/>
                      <a:pt x="26" y="76"/>
                      <a:pt x="26" y="77"/>
                    </a:cubicBezTo>
                    <a:cubicBezTo>
                      <a:pt x="23" y="78"/>
                      <a:pt x="20" y="79"/>
                      <a:pt x="17" y="80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20" y="79"/>
                      <a:pt x="23" y="76"/>
                      <a:pt x="26" y="74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4" y="73"/>
                      <a:pt x="23" y="74"/>
                      <a:pt x="22" y="75"/>
                    </a:cubicBezTo>
                    <a:cubicBezTo>
                      <a:pt x="21" y="75"/>
                      <a:pt x="20" y="76"/>
                      <a:pt x="18" y="76"/>
                    </a:cubicBezTo>
                    <a:cubicBezTo>
                      <a:pt x="19" y="76"/>
                      <a:pt x="19" y="76"/>
                      <a:pt x="19" y="75"/>
                    </a:cubicBezTo>
                    <a:cubicBezTo>
                      <a:pt x="20" y="74"/>
                      <a:pt x="21" y="74"/>
                      <a:pt x="21" y="73"/>
                    </a:cubicBezTo>
                    <a:cubicBezTo>
                      <a:pt x="24" y="72"/>
                      <a:pt x="26" y="71"/>
                      <a:pt x="28" y="70"/>
                    </a:cubicBezTo>
                    <a:cubicBezTo>
                      <a:pt x="28" y="71"/>
                      <a:pt x="27" y="73"/>
                      <a:pt x="26" y="74"/>
                    </a:cubicBezTo>
                    <a:close/>
                    <a:moveTo>
                      <a:pt x="29" y="68"/>
                    </a:moveTo>
                    <a:cubicBezTo>
                      <a:pt x="28" y="69"/>
                      <a:pt x="27" y="69"/>
                      <a:pt x="25" y="70"/>
                    </a:cubicBezTo>
                    <a:cubicBezTo>
                      <a:pt x="23" y="71"/>
                      <a:pt x="19" y="72"/>
                      <a:pt x="23" y="70"/>
                    </a:cubicBezTo>
                    <a:cubicBezTo>
                      <a:pt x="25" y="68"/>
                      <a:pt x="28" y="67"/>
                      <a:pt x="30" y="65"/>
                    </a:cubicBezTo>
                    <a:cubicBezTo>
                      <a:pt x="30" y="66"/>
                      <a:pt x="29" y="67"/>
                      <a:pt x="29" y="68"/>
                    </a:cubicBezTo>
                    <a:close/>
                    <a:moveTo>
                      <a:pt x="30" y="63"/>
                    </a:moveTo>
                    <a:cubicBezTo>
                      <a:pt x="30" y="63"/>
                      <a:pt x="30" y="64"/>
                      <a:pt x="30" y="64"/>
                    </a:cubicBezTo>
                    <a:cubicBezTo>
                      <a:pt x="30" y="64"/>
                      <a:pt x="30" y="64"/>
                      <a:pt x="30" y="64"/>
                    </a:cubicBezTo>
                    <a:cubicBezTo>
                      <a:pt x="29" y="64"/>
                      <a:pt x="28" y="64"/>
                      <a:pt x="27" y="65"/>
                    </a:cubicBezTo>
                    <a:cubicBezTo>
                      <a:pt x="25" y="66"/>
                      <a:pt x="24" y="66"/>
                      <a:pt x="23" y="67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5" y="64"/>
                      <a:pt x="28" y="63"/>
                      <a:pt x="30" y="62"/>
                    </a:cubicBezTo>
                    <a:cubicBezTo>
                      <a:pt x="30" y="62"/>
                      <a:pt x="30" y="62"/>
                      <a:pt x="30" y="63"/>
                    </a:cubicBezTo>
                    <a:close/>
                    <a:moveTo>
                      <a:pt x="30" y="61"/>
                    </a:moveTo>
                    <a:cubicBezTo>
                      <a:pt x="29" y="61"/>
                      <a:pt x="28" y="61"/>
                      <a:pt x="27" y="62"/>
                    </a:cubicBezTo>
                    <a:cubicBezTo>
                      <a:pt x="28" y="61"/>
                      <a:pt x="29" y="61"/>
                      <a:pt x="29" y="60"/>
                    </a:cubicBezTo>
                    <a:cubicBezTo>
                      <a:pt x="30" y="60"/>
                      <a:pt x="29" y="59"/>
                      <a:pt x="29" y="59"/>
                    </a:cubicBezTo>
                    <a:cubicBezTo>
                      <a:pt x="28" y="60"/>
                      <a:pt x="28" y="60"/>
                      <a:pt x="27" y="60"/>
                    </a:cubicBezTo>
                    <a:cubicBezTo>
                      <a:pt x="28" y="59"/>
                      <a:pt x="28" y="58"/>
                      <a:pt x="29" y="57"/>
                    </a:cubicBezTo>
                    <a:cubicBezTo>
                      <a:pt x="29" y="58"/>
                      <a:pt x="30" y="59"/>
                      <a:pt x="30" y="61"/>
                    </a:cubicBezTo>
                    <a:close/>
                    <a:moveTo>
                      <a:pt x="20" y="154"/>
                    </a:moveTo>
                    <a:cubicBezTo>
                      <a:pt x="19" y="151"/>
                      <a:pt x="18" y="148"/>
                      <a:pt x="17" y="145"/>
                    </a:cubicBezTo>
                    <a:cubicBezTo>
                      <a:pt x="17" y="145"/>
                      <a:pt x="17" y="145"/>
                      <a:pt x="17" y="145"/>
                    </a:cubicBezTo>
                    <a:cubicBezTo>
                      <a:pt x="17" y="141"/>
                      <a:pt x="19" y="138"/>
                      <a:pt x="20" y="135"/>
                    </a:cubicBezTo>
                    <a:cubicBezTo>
                      <a:pt x="21" y="132"/>
                      <a:pt x="20" y="130"/>
                      <a:pt x="20" y="127"/>
                    </a:cubicBezTo>
                    <a:cubicBezTo>
                      <a:pt x="20" y="125"/>
                      <a:pt x="20" y="119"/>
                      <a:pt x="23" y="122"/>
                    </a:cubicBezTo>
                    <a:cubicBezTo>
                      <a:pt x="24" y="123"/>
                      <a:pt x="24" y="123"/>
                      <a:pt x="26" y="124"/>
                    </a:cubicBezTo>
                    <a:cubicBezTo>
                      <a:pt x="28" y="124"/>
                      <a:pt x="30" y="123"/>
                      <a:pt x="31" y="121"/>
                    </a:cubicBezTo>
                    <a:cubicBezTo>
                      <a:pt x="31" y="119"/>
                      <a:pt x="32" y="117"/>
                      <a:pt x="32" y="115"/>
                    </a:cubicBezTo>
                    <a:cubicBezTo>
                      <a:pt x="32" y="111"/>
                      <a:pt x="33" y="108"/>
                      <a:pt x="36" y="105"/>
                    </a:cubicBezTo>
                    <a:cubicBezTo>
                      <a:pt x="38" y="102"/>
                      <a:pt x="40" y="98"/>
                      <a:pt x="38" y="95"/>
                    </a:cubicBezTo>
                    <a:cubicBezTo>
                      <a:pt x="37" y="94"/>
                      <a:pt x="35" y="93"/>
                      <a:pt x="36" y="91"/>
                    </a:cubicBezTo>
                    <a:cubicBezTo>
                      <a:pt x="36" y="89"/>
                      <a:pt x="37" y="87"/>
                      <a:pt x="36" y="85"/>
                    </a:cubicBezTo>
                    <a:cubicBezTo>
                      <a:pt x="36" y="84"/>
                      <a:pt x="35" y="82"/>
                      <a:pt x="34" y="81"/>
                    </a:cubicBezTo>
                    <a:cubicBezTo>
                      <a:pt x="33" y="81"/>
                      <a:pt x="32" y="81"/>
                      <a:pt x="32" y="80"/>
                    </a:cubicBezTo>
                    <a:cubicBezTo>
                      <a:pt x="28" y="79"/>
                      <a:pt x="29" y="74"/>
                      <a:pt x="30" y="72"/>
                    </a:cubicBezTo>
                    <a:cubicBezTo>
                      <a:pt x="31" y="69"/>
                      <a:pt x="33" y="67"/>
                      <a:pt x="33" y="64"/>
                    </a:cubicBezTo>
                    <a:cubicBezTo>
                      <a:pt x="33" y="61"/>
                      <a:pt x="32" y="57"/>
                      <a:pt x="32" y="53"/>
                    </a:cubicBezTo>
                    <a:cubicBezTo>
                      <a:pt x="37" y="46"/>
                      <a:pt x="44" y="40"/>
                      <a:pt x="51" y="35"/>
                    </a:cubicBezTo>
                    <a:cubicBezTo>
                      <a:pt x="80" y="13"/>
                      <a:pt x="120" y="10"/>
                      <a:pt x="153" y="23"/>
                    </a:cubicBezTo>
                    <a:cubicBezTo>
                      <a:pt x="151" y="24"/>
                      <a:pt x="149" y="24"/>
                      <a:pt x="148" y="25"/>
                    </a:cubicBezTo>
                    <a:cubicBezTo>
                      <a:pt x="146" y="27"/>
                      <a:pt x="149" y="30"/>
                      <a:pt x="150" y="30"/>
                    </a:cubicBezTo>
                    <a:cubicBezTo>
                      <a:pt x="151" y="30"/>
                      <a:pt x="152" y="30"/>
                      <a:pt x="153" y="30"/>
                    </a:cubicBezTo>
                    <a:cubicBezTo>
                      <a:pt x="153" y="30"/>
                      <a:pt x="153" y="30"/>
                      <a:pt x="154" y="30"/>
                    </a:cubicBezTo>
                    <a:cubicBezTo>
                      <a:pt x="155" y="30"/>
                      <a:pt x="155" y="30"/>
                      <a:pt x="155" y="32"/>
                    </a:cubicBezTo>
                    <a:cubicBezTo>
                      <a:pt x="152" y="32"/>
                      <a:pt x="148" y="30"/>
                      <a:pt x="145" y="29"/>
                    </a:cubicBezTo>
                    <a:cubicBezTo>
                      <a:pt x="143" y="28"/>
                      <a:pt x="139" y="22"/>
                      <a:pt x="136" y="25"/>
                    </a:cubicBezTo>
                    <a:cubicBezTo>
                      <a:pt x="135" y="26"/>
                      <a:pt x="135" y="27"/>
                      <a:pt x="135" y="29"/>
                    </a:cubicBezTo>
                    <a:cubicBezTo>
                      <a:pt x="134" y="31"/>
                      <a:pt x="137" y="34"/>
                      <a:pt x="133" y="34"/>
                    </a:cubicBezTo>
                    <a:cubicBezTo>
                      <a:pt x="130" y="34"/>
                      <a:pt x="127" y="32"/>
                      <a:pt x="124" y="32"/>
                    </a:cubicBezTo>
                    <a:cubicBezTo>
                      <a:pt x="118" y="31"/>
                      <a:pt x="118" y="38"/>
                      <a:pt x="123" y="40"/>
                    </a:cubicBezTo>
                    <a:cubicBezTo>
                      <a:pt x="126" y="42"/>
                      <a:pt x="130" y="43"/>
                      <a:pt x="133" y="43"/>
                    </a:cubicBezTo>
                    <a:cubicBezTo>
                      <a:pt x="135" y="43"/>
                      <a:pt x="137" y="42"/>
                      <a:pt x="138" y="41"/>
                    </a:cubicBezTo>
                    <a:cubicBezTo>
                      <a:pt x="142" y="39"/>
                      <a:pt x="146" y="38"/>
                      <a:pt x="150" y="42"/>
                    </a:cubicBezTo>
                    <a:cubicBezTo>
                      <a:pt x="154" y="45"/>
                      <a:pt x="153" y="51"/>
                      <a:pt x="158" y="54"/>
                    </a:cubicBezTo>
                    <a:cubicBezTo>
                      <a:pt x="161" y="57"/>
                      <a:pt x="164" y="51"/>
                      <a:pt x="167" y="52"/>
                    </a:cubicBezTo>
                    <a:cubicBezTo>
                      <a:pt x="169" y="52"/>
                      <a:pt x="171" y="53"/>
                      <a:pt x="173" y="54"/>
                    </a:cubicBezTo>
                    <a:cubicBezTo>
                      <a:pt x="174" y="55"/>
                      <a:pt x="175" y="56"/>
                      <a:pt x="176" y="57"/>
                    </a:cubicBezTo>
                    <a:cubicBezTo>
                      <a:pt x="177" y="57"/>
                      <a:pt x="179" y="62"/>
                      <a:pt x="175" y="61"/>
                    </a:cubicBezTo>
                    <a:cubicBezTo>
                      <a:pt x="172" y="59"/>
                      <a:pt x="170" y="55"/>
                      <a:pt x="167" y="55"/>
                    </a:cubicBezTo>
                    <a:cubicBezTo>
                      <a:pt x="164" y="55"/>
                      <a:pt x="163" y="57"/>
                      <a:pt x="163" y="59"/>
                    </a:cubicBezTo>
                    <a:cubicBezTo>
                      <a:pt x="163" y="63"/>
                      <a:pt x="167" y="65"/>
                      <a:pt x="170" y="66"/>
                    </a:cubicBezTo>
                    <a:cubicBezTo>
                      <a:pt x="170" y="66"/>
                      <a:pt x="170" y="66"/>
                      <a:pt x="171" y="66"/>
                    </a:cubicBezTo>
                    <a:cubicBezTo>
                      <a:pt x="173" y="67"/>
                      <a:pt x="172" y="69"/>
                      <a:pt x="170" y="71"/>
                    </a:cubicBezTo>
                    <a:cubicBezTo>
                      <a:pt x="170" y="71"/>
                      <a:pt x="170" y="71"/>
                      <a:pt x="170" y="71"/>
                    </a:cubicBezTo>
                    <a:cubicBezTo>
                      <a:pt x="164" y="68"/>
                      <a:pt x="159" y="66"/>
                      <a:pt x="154" y="64"/>
                    </a:cubicBezTo>
                    <a:cubicBezTo>
                      <a:pt x="148" y="61"/>
                      <a:pt x="144" y="57"/>
                      <a:pt x="140" y="52"/>
                    </a:cubicBezTo>
                    <a:cubicBezTo>
                      <a:pt x="137" y="48"/>
                      <a:pt x="134" y="45"/>
                      <a:pt x="129" y="44"/>
                    </a:cubicBezTo>
                    <a:cubicBezTo>
                      <a:pt x="125" y="42"/>
                      <a:pt x="120" y="42"/>
                      <a:pt x="115" y="43"/>
                    </a:cubicBezTo>
                    <a:cubicBezTo>
                      <a:pt x="99" y="47"/>
                      <a:pt x="72" y="66"/>
                      <a:pt x="81" y="86"/>
                    </a:cubicBezTo>
                    <a:cubicBezTo>
                      <a:pt x="86" y="95"/>
                      <a:pt x="100" y="93"/>
                      <a:pt x="109" y="98"/>
                    </a:cubicBezTo>
                    <a:cubicBezTo>
                      <a:pt x="115" y="101"/>
                      <a:pt x="112" y="109"/>
                      <a:pt x="110" y="114"/>
                    </a:cubicBezTo>
                    <a:cubicBezTo>
                      <a:pt x="109" y="116"/>
                      <a:pt x="108" y="119"/>
                      <a:pt x="108" y="121"/>
                    </a:cubicBezTo>
                    <a:cubicBezTo>
                      <a:pt x="107" y="124"/>
                      <a:pt x="108" y="127"/>
                      <a:pt x="109" y="130"/>
                    </a:cubicBezTo>
                    <a:cubicBezTo>
                      <a:pt x="109" y="135"/>
                      <a:pt x="105" y="140"/>
                      <a:pt x="104" y="144"/>
                    </a:cubicBezTo>
                    <a:cubicBezTo>
                      <a:pt x="102" y="147"/>
                      <a:pt x="101" y="151"/>
                      <a:pt x="101" y="154"/>
                    </a:cubicBezTo>
                    <a:cubicBezTo>
                      <a:pt x="99" y="160"/>
                      <a:pt x="98" y="167"/>
                      <a:pt x="101" y="173"/>
                    </a:cubicBezTo>
                    <a:cubicBezTo>
                      <a:pt x="103" y="179"/>
                      <a:pt x="108" y="180"/>
                      <a:pt x="114" y="179"/>
                    </a:cubicBezTo>
                    <a:cubicBezTo>
                      <a:pt x="119" y="179"/>
                      <a:pt x="124" y="176"/>
                      <a:pt x="128" y="172"/>
                    </a:cubicBezTo>
                    <a:cubicBezTo>
                      <a:pt x="134" y="168"/>
                      <a:pt x="140" y="165"/>
                      <a:pt x="146" y="162"/>
                    </a:cubicBezTo>
                    <a:cubicBezTo>
                      <a:pt x="151" y="160"/>
                      <a:pt x="155" y="158"/>
                      <a:pt x="157" y="154"/>
                    </a:cubicBezTo>
                    <a:cubicBezTo>
                      <a:pt x="161" y="149"/>
                      <a:pt x="157" y="143"/>
                      <a:pt x="163" y="139"/>
                    </a:cubicBezTo>
                    <a:cubicBezTo>
                      <a:pt x="168" y="135"/>
                      <a:pt x="177" y="134"/>
                      <a:pt x="181" y="127"/>
                    </a:cubicBezTo>
                    <a:cubicBezTo>
                      <a:pt x="182" y="124"/>
                      <a:pt x="182" y="121"/>
                      <a:pt x="180" y="118"/>
                    </a:cubicBezTo>
                    <a:cubicBezTo>
                      <a:pt x="179" y="115"/>
                      <a:pt x="176" y="113"/>
                      <a:pt x="175" y="110"/>
                    </a:cubicBezTo>
                    <a:cubicBezTo>
                      <a:pt x="174" y="107"/>
                      <a:pt x="175" y="103"/>
                      <a:pt x="174" y="100"/>
                    </a:cubicBezTo>
                    <a:cubicBezTo>
                      <a:pt x="174" y="98"/>
                      <a:pt x="173" y="95"/>
                      <a:pt x="172" y="93"/>
                    </a:cubicBezTo>
                    <a:cubicBezTo>
                      <a:pt x="171" y="92"/>
                      <a:pt x="171" y="90"/>
                      <a:pt x="170" y="89"/>
                    </a:cubicBezTo>
                    <a:cubicBezTo>
                      <a:pt x="170" y="88"/>
                      <a:pt x="170" y="88"/>
                      <a:pt x="170" y="88"/>
                    </a:cubicBezTo>
                    <a:cubicBezTo>
                      <a:pt x="169" y="85"/>
                      <a:pt x="170" y="84"/>
                      <a:pt x="173" y="84"/>
                    </a:cubicBezTo>
                    <a:cubicBezTo>
                      <a:pt x="176" y="89"/>
                      <a:pt x="175" y="96"/>
                      <a:pt x="175" y="101"/>
                    </a:cubicBezTo>
                    <a:cubicBezTo>
                      <a:pt x="175" y="105"/>
                      <a:pt x="175" y="108"/>
                      <a:pt x="177" y="111"/>
                    </a:cubicBezTo>
                    <a:cubicBezTo>
                      <a:pt x="180" y="113"/>
                      <a:pt x="185" y="113"/>
                      <a:pt x="188" y="112"/>
                    </a:cubicBezTo>
                    <a:cubicBezTo>
                      <a:pt x="191" y="112"/>
                      <a:pt x="196" y="110"/>
                      <a:pt x="197" y="107"/>
                    </a:cubicBezTo>
                    <a:cubicBezTo>
                      <a:pt x="198" y="102"/>
                      <a:pt x="195" y="98"/>
                      <a:pt x="193" y="95"/>
                    </a:cubicBezTo>
                    <a:cubicBezTo>
                      <a:pt x="192" y="93"/>
                      <a:pt x="191" y="92"/>
                      <a:pt x="190" y="91"/>
                    </a:cubicBezTo>
                    <a:cubicBezTo>
                      <a:pt x="190" y="90"/>
                      <a:pt x="189" y="90"/>
                      <a:pt x="189" y="89"/>
                    </a:cubicBezTo>
                    <a:cubicBezTo>
                      <a:pt x="189" y="89"/>
                      <a:pt x="186" y="82"/>
                      <a:pt x="189" y="84"/>
                    </a:cubicBezTo>
                    <a:cubicBezTo>
                      <a:pt x="194" y="87"/>
                      <a:pt x="196" y="93"/>
                      <a:pt x="198" y="97"/>
                    </a:cubicBezTo>
                    <a:cubicBezTo>
                      <a:pt x="200" y="100"/>
                      <a:pt x="203" y="103"/>
                      <a:pt x="206" y="106"/>
                    </a:cubicBezTo>
                    <a:cubicBezTo>
                      <a:pt x="211" y="111"/>
                      <a:pt x="212" y="115"/>
                      <a:pt x="213" y="121"/>
                    </a:cubicBezTo>
                    <a:cubicBezTo>
                      <a:pt x="213" y="122"/>
                      <a:pt x="213" y="122"/>
                      <a:pt x="213" y="122"/>
                    </a:cubicBezTo>
                    <a:cubicBezTo>
                      <a:pt x="209" y="164"/>
                      <a:pt x="176" y="197"/>
                      <a:pt x="135" y="207"/>
                    </a:cubicBezTo>
                    <a:cubicBezTo>
                      <a:pt x="90" y="217"/>
                      <a:pt x="41" y="195"/>
                      <a:pt x="20" y="154"/>
                    </a:cubicBezTo>
                    <a:close/>
                    <a:moveTo>
                      <a:pt x="63" y="219"/>
                    </a:moveTo>
                    <a:cubicBezTo>
                      <a:pt x="61" y="217"/>
                      <a:pt x="65" y="211"/>
                      <a:pt x="66" y="210"/>
                    </a:cubicBezTo>
                    <a:cubicBezTo>
                      <a:pt x="68" y="208"/>
                      <a:pt x="69" y="206"/>
                      <a:pt x="70" y="203"/>
                    </a:cubicBezTo>
                    <a:cubicBezTo>
                      <a:pt x="72" y="204"/>
                      <a:pt x="73" y="204"/>
                      <a:pt x="74" y="205"/>
                    </a:cubicBezTo>
                    <a:cubicBezTo>
                      <a:pt x="72" y="209"/>
                      <a:pt x="66" y="224"/>
                      <a:pt x="63" y="219"/>
                    </a:cubicBezTo>
                    <a:close/>
                    <a:moveTo>
                      <a:pt x="108" y="222"/>
                    </a:moveTo>
                    <a:cubicBezTo>
                      <a:pt x="111" y="222"/>
                      <a:pt x="114" y="222"/>
                      <a:pt x="116" y="222"/>
                    </a:cubicBezTo>
                    <a:cubicBezTo>
                      <a:pt x="113" y="223"/>
                      <a:pt x="110" y="224"/>
                      <a:pt x="107" y="224"/>
                    </a:cubicBezTo>
                    <a:cubicBezTo>
                      <a:pt x="107" y="223"/>
                      <a:pt x="107" y="223"/>
                      <a:pt x="107" y="222"/>
                    </a:cubicBezTo>
                    <a:cubicBezTo>
                      <a:pt x="108" y="222"/>
                      <a:pt x="108" y="222"/>
                      <a:pt x="108" y="222"/>
                    </a:cubicBezTo>
                    <a:close/>
                    <a:moveTo>
                      <a:pt x="120" y="228"/>
                    </a:moveTo>
                    <a:cubicBezTo>
                      <a:pt x="120" y="228"/>
                      <a:pt x="120" y="229"/>
                      <a:pt x="120" y="230"/>
                    </a:cubicBezTo>
                    <a:cubicBezTo>
                      <a:pt x="115" y="231"/>
                      <a:pt x="110" y="233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6" y="234"/>
                      <a:pt x="107" y="233"/>
                      <a:pt x="109" y="232"/>
                    </a:cubicBezTo>
                    <a:cubicBezTo>
                      <a:pt x="112" y="231"/>
                      <a:pt x="116" y="229"/>
                      <a:pt x="119" y="228"/>
                    </a:cubicBezTo>
                    <a:cubicBezTo>
                      <a:pt x="119" y="228"/>
                      <a:pt x="120" y="228"/>
                      <a:pt x="120" y="228"/>
                    </a:cubicBezTo>
                    <a:close/>
                    <a:moveTo>
                      <a:pt x="121" y="234"/>
                    </a:moveTo>
                    <a:cubicBezTo>
                      <a:pt x="121" y="234"/>
                      <a:pt x="121" y="234"/>
                      <a:pt x="121" y="234"/>
                    </a:cubicBezTo>
                    <a:cubicBezTo>
                      <a:pt x="115" y="236"/>
                      <a:pt x="109" y="238"/>
                      <a:pt x="102" y="238"/>
                    </a:cubicBezTo>
                    <a:cubicBezTo>
                      <a:pt x="102" y="238"/>
                      <a:pt x="102" y="238"/>
                      <a:pt x="102" y="238"/>
                    </a:cubicBezTo>
                    <a:cubicBezTo>
                      <a:pt x="105" y="238"/>
                      <a:pt x="108" y="236"/>
                      <a:pt x="111" y="235"/>
                    </a:cubicBezTo>
                    <a:cubicBezTo>
                      <a:pt x="114" y="233"/>
                      <a:pt x="117" y="232"/>
                      <a:pt x="120" y="230"/>
                    </a:cubicBezTo>
                    <a:cubicBezTo>
                      <a:pt x="121" y="232"/>
                      <a:pt x="121" y="233"/>
                      <a:pt x="121" y="234"/>
                    </a:cubicBezTo>
                    <a:close/>
                    <a:moveTo>
                      <a:pt x="135" y="249"/>
                    </a:moveTo>
                    <a:cubicBezTo>
                      <a:pt x="132" y="250"/>
                      <a:pt x="128" y="251"/>
                      <a:pt x="125" y="253"/>
                    </a:cubicBezTo>
                    <a:cubicBezTo>
                      <a:pt x="122" y="253"/>
                      <a:pt x="120" y="254"/>
                      <a:pt x="117" y="254"/>
                    </a:cubicBezTo>
                    <a:cubicBezTo>
                      <a:pt x="111" y="256"/>
                      <a:pt x="104" y="258"/>
                      <a:pt x="98" y="260"/>
                    </a:cubicBezTo>
                    <a:cubicBezTo>
                      <a:pt x="84" y="264"/>
                      <a:pt x="71" y="269"/>
                      <a:pt x="57" y="272"/>
                    </a:cubicBezTo>
                    <a:cubicBezTo>
                      <a:pt x="62" y="271"/>
                      <a:pt x="69" y="268"/>
                      <a:pt x="74" y="266"/>
                    </a:cubicBezTo>
                    <a:cubicBezTo>
                      <a:pt x="81" y="264"/>
                      <a:pt x="87" y="261"/>
                      <a:pt x="93" y="259"/>
                    </a:cubicBezTo>
                    <a:cubicBezTo>
                      <a:pt x="104" y="256"/>
                      <a:pt x="116" y="253"/>
                      <a:pt x="126" y="247"/>
                    </a:cubicBezTo>
                    <a:cubicBezTo>
                      <a:pt x="129" y="247"/>
                      <a:pt x="132" y="248"/>
                      <a:pt x="135" y="249"/>
                    </a:cubicBezTo>
                    <a:close/>
                    <a:moveTo>
                      <a:pt x="145" y="251"/>
                    </a:moveTo>
                    <a:cubicBezTo>
                      <a:pt x="132" y="253"/>
                      <a:pt x="120" y="257"/>
                      <a:pt x="108" y="261"/>
                    </a:cubicBezTo>
                    <a:cubicBezTo>
                      <a:pt x="95" y="265"/>
                      <a:pt x="82" y="270"/>
                      <a:pt x="69" y="273"/>
                    </a:cubicBezTo>
                    <a:cubicBezTo>
                      <a:pt x="68" y="273"/>
                      <a:pt x="67" y="273"/>
                      <a:pt x="66" y="274"/>
                    </a:cubicBezTo>
                    <a:cubicBezTo>
                      <a:pt x="67" y="273"/>
                      <a:pt x="69" y="272"/>
                      <a:pt x="71" y="272"/>
                    </a:cubicBezTo>
                    <a:cubicBezTo>
                      <a:pt x="74" y="271"/>
                      <a:pt x="77" y="270"/>
                      <a:pt x="81" y="269"/>
                    </a:cubicBezTo>
                    <a:cubicBezTo>
                      <a:pt x="87" y="266"/>
                      <a:pt x="94" y="264"/>
                      <a:pt x="100" y="262"/>
                    </a:cubicBezTo>
                    <a:cubicBezTo>
                      <a:pt x="107" y="260"/>
                      <a:pt x="113" y="258"/>
                      <a:pt x="119" y="256"/>
                    </a:cubicBezTo>
                    <a:cubicBezTo>
                      <a:pt x="121" y="255"/>
                      <a:pt x="123" y="254"/>
                      <a:pt x="125" y="253"/>
                    </a:cubicBezTo>
                    <a:cubicBezTo>
                      <a:pt x="129" y="252"/>
                      <a:pt x="133" y="251"/>
                      <a:pt x="137" y="249"/>
                    </a:cubicBezTo>
                    <a:cubicBezTo>
                      <a:pt x="139" y="249"/>
                      <a:pt x="142" y="250"/>
                      <a:pt x="145" y="251"/>
                    </a:cubicBezTo>
                    <a:close/>
                    <a:moveTo>
                      <a:pt x="151" y="252"/>
                    </a:moveTo>
                    <a:cubicBezTo>
                      <a:pt x="140" y="255"/>
                      <a:pt x="128" y="259"/>
                      <a:pt x="117" y="263"/>
                    </a:cubicBezTo>
                    <a:cubicBezTo>
                      <a:pt x="111" y="265"/>
                      <a:pt x="106" y="267"/>
                      <a:pt x="100" y="268"/>
                    </a:cubicBezTo>
                    <a:cubicBezTo>
                      <a:pt x="94" y="270"/>
                      <a:pt x="88" y="272"/>
                      <a:pt x="82" y="274"/>
                    </a:cubicBezTo>
                    <a:cubicBezTo>
                      <a:pt x="77" y="275"/>
                      <a:pt x="84" y="273"/>
                      <a:pt x="85" y="272"/>
                    </a:cubicBezTo>
                    <a:cubicBezTo>
                      <a:pt x="87" y="271"/>
                      <a:pt x="90" y="271"/>
                      <a:pt x="93" y="270"/>
                    </a:cubicBezTo>
                    <a:cubicBezTo>
                      <a:pt x="99" y="268"/>
                      <a:pt x="105" y="267"/>
                      <a:pt x="111" y="264"/>
                    </a:cubicBezTo>
                    <a:cubicBezTo>
                      <a:pt x="122" y="260"/>
                      <a:pt x="134" y="255"/>
                      <a:pt x="146" y="251"/>
                    </a:cubicBezTo>
                    <a:cubicBezTo>
                      <a:pt x="146" y="251"/>
                      <a:pt x="146" y="251"/>
                      <a:pt x="146" y="251"/>
                    </a:cubicBezTo>
                    <a:cubicBezTo>
                      <a:pt x="148" y="251"/>
                      <a:pt x="150" y="252"/>
                      <a:pt x="151" y="252"/>
                    </a:cubicBezTo>
                    <a:close/>
                    <a:moveTo>
                      <a:pt x="167" y="258"/>
                    </a:moveTo>
                    <a:cubicBezTo>
                      <a:pt x="158" y="261"/>
                      <a:pt x="149" y="265"/>
                      <a:pt x="139" y="268"/>
                    </a:cubicBezTo>
                    <a:cubicBezTo>
                      <a:pt x="135" y="269"/>
                      <a:pt x="131" y="270"/>
                      <a:pt x="127" y="272"/>
                    </a:cubicBezTo>
                    <a:cubicBezTo>
                      <a:pt x="131" y="270"/>
                      <a:pt x="136" y="268"/>
                      <a:pt x="140" y="266"/>
                    </a:cubicBezTo>
                    <a:cubicBezTo>
                      <a:pt x="145" y="264"/>
                      <a:pt x="149" y="261"/>
                      <a:pt x="154" y="260"/>
                    </a:cubicBezTo>
                    <a:cubicBezTo>
                      <a:pt x="157" y="259"/>
                      <a:pt x="160" y="258"/>
                      <a:pt x="163" y="256"/>
                    </a:cubicBezTo>
                    <a:cubicBezTo>
                      <a:pt x="164" y="257"/>
                      <a:pt x="166" y="257"/>
                      <a:pt x="167" y="258"/>
                    </a:cubicBezTo>
                    <a:close/>
                    <a:moveTo>
                      <a:pt x="176" y="263"/>
                    </a:move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3" y="264"/>
                      <a:pt x="171" y="265"/>
                      <a:pt x="169" y="266"/>
                    </a:cubicBezTo>
                    <a:cubicBezTo>
                      <a:pt x="169" y="266"/>
                      <a:pt x="168" y="266"/>
                      <a:pt x="168" y="266"/>
                    </a:cubicBezTo>
                    <a:cubicBezTo>
                      <a:pt x="163" y="268"/>
                      <a:pt x="158" y="269"/>
                      <a:pt x="153" y="271"/>
                    </a:cubicBezTo>
                    <a:cubicBezTo>
                      <a:pt x="151" y="272"/>
                      <a:pt x="148" y="274"/>
                      <a:pt x="145" y="275"/>
                    </a:cubicBezTo>
                    <a:cubicBezTo>
                      <a:pt x="144" y="275"/>
                      <a:pt x="142" y="276"/>
                      <a:pt x="140" y="276"/>
                    </a:cubicBezTo>
                    <a:cubicBezTo>
                      <a:pt x="141" y="276"/>
                      <a:pt x="143" y="274"/>
                      <a:pt x="143" y="274"/>
                    </a:cubicBezTo>
                    <a:cubicBezTo>
                      <a:pt x="153" y="268"/>
                      <a:pt x="163" y="267"/>
                      <a:pt x="172" y="260"/>
                    </a:cubicBezTo>
                    <a:cubicBezTo>
                      <a:pt x="173" y="261"/>
                      <a:pt x="175" y="262"/>
                      <a:pt x="176" y="263"/>
                    </a:cubicBezTo>
                    <a:close/>
                    <a:moveTo>
                      <a:pt x="180" y="267"/>
                    </a:moveTo>
                    <a:cubicBezTo>
                      <a:pt x="181" y="268"/>
                      <a:pt x="181" y="268"/>
                      <a:pt x="180" y="269"/>
                    </a:cubicBezTo>
                    <a:cubicBezTo>
                      <a:pt x="180" y="269"/>
                      <a:pt x="180" y="269"/>
                      <a:pt x="180" y="269"/>
                    </a:cubicBezTo>
                    <a:cubicBezTo>
                      <a:pt x="178" y="270"/>
                      <a:pt x="175" y="271"/>
                      <a:pt x="173" y="272"/>
                    </a:cubicBezTo>
                    <a:cubicBezTo>
                      <a:pt x="171" y="272"/>
                      <a:pt x="170" y="273"/>
                      <a:pt x="168" y="273"/>
                    </a:cubicBezTo>
                    <a:cubicBezTo>
                      <a:pt x="168" y="273"/>
                      <a:pt x="168" y="273"/>
                      <a:pt x="168" y="273"/>
                    </a:cubicBezTo>
                    <a:cubicBezTo>
                      <a:pt x="172" y="271"/>
                      <a:pt x="176" y="269"/>
                      <a:pt x="180" y="267"/>
                    </a:cubicBezTo>
                    <a:cubicBezTo>
                      <a:pt x="180" y="267"/>
                      <a:pt x="180" y="267"/>
                      <a:pt x="180" y="267"/>
                    </a:cubicBezTo>
                    <a:close/>
                    <a:moveTo>
                      <a:pt x="177" y="268"/>
                    </a:moveTo>
                    <a:cubicBezTo>
                      <a:pt x="176" y="268"/>
                      <a:pt x="176" y="269"/>
                      <a:pt x="175" y="269"/>
                    </a:cubicBezTo>
                    <a:cubicBezTo>
                      <a:pt x="172" y="271"/>
                      <a:pt x="168" y="272"/>
                      <a:pt x="165" y="274"/>
                    </a:cubicBezTo>
                    <a:cubicBezTo>
                      <a:pt x="165" y="274"/>
                      <a:pt x="165" y="274"/>
                      <a:pt x="165" y="274"/>
                    </a:cubicBezTo>
                    <a:cubicBezTo>
                      <a:pt x="161" y="275"/>
                      <a:pt x="157" y="275"/>
                      <a:pt x="153" y="275"/>
                    </a:cubicBezTo>
                    <a:cubicBezTo>
                      <a:pt x="160" y="272"/>
                      <a:pt x="167" y="270"/>
                      <a:pt x="174" y="268"/>
                    </a:cubicBezTo>
                    <a:cubicBezTo>
                      <a:pt x="175" y="268"/>
                      <a:pt x="177" y="267"/>
                      <a:pt x="178" y="267"/>
                    </a:cubicBezTo>
                    <a:cubicBezTo>
                      <a:pt x="178" y="267"/>
                      <a:pt x="178" y="267"/>
                      <a:pt x="177" y="268"/>
                    </a:cubicBezTo>
                    <a:close/>
                    <a:moveTo>
                      <a:pt x="152" y="275"/>
                    </a:moveTo>
                    <a:cubicBezTo>
                      <a:pt x="151" y="275"/>
                      <a:pt x="151" y="275"/>
                      <a:pt x="151" y="276"/>
                    </a:cubicBezTo>
                    <a:cubicBezTo>
                      <a:pt x="151" y="276"/>
                      <a:pt x="151" y="276"/>
                      <a:pt x="151" y="276"/>
                    </a:cubicBezTo>
                    <a:cubicBezTo>
                      <a:pt x="148" y="276"/>
                      <a:pt x="145" y="276"/>
                      <a:pt x="142" y="276"/>
                    </a:cubicBezTo>
                    <a:cubicBezTo>
                      <a:pt x="148" y="274"/>
                      <a:pt x="154" y="272"/>
                      <a:pt x="160" y="269"/>
                    </a:cubicBezTo>
                    <a:cubicBezTo>
                      <a:pt x="162" y="269"/>
                      <a:pt x="164" y="268"/>
                      <a:pt x="166" y="268"/>
                    </a:cubicBezTo>
                    <a:cubicBezTo>
                      <a:pt x="161" y="270"/>
                      <a:pt x="156" y="272"/>
                      <a:pt x="152" y="275"/>
                    </a:cubicBezTo>
                    <a:close/>
                    <a:moveTo>
                      <a:pt x="125" y="277"/>
                    </a:moveTo>
                    <a:cubicBezTo>
                      <a:pt x="125" y="277"/>
                      <a:pt x="125" y="277"/>
                      <a:pt x="125" y="277"/>
                    </a:cubicBezTo>
                    <a:cubicBezTo>
                      <a:pt x="125" y="277"/>
                      <a:pt x="126" y="277"/>
                      <a:pt x="127" y="276"/>
                    </a:cubicBezTo>
                    <a:cubicBezTo>
                      <a:pt x="129" y="275"/>
                      <a:pt x="131" y="274"/>
                      <a:pt x="134" y="273"/>
                    </a:cubicBezTo>
                    <a:cubicBezTo>
                      <a:pt x="137" y="272"/>
                      <a:pt x="141" y="270"/>
                      <a:pt x="144" y="269"/>
                    </a:cubicBezTo>
                    <a:cubicBezTo>
                      <a:pt x="152" y="266"/>
                      <a:pt x="160" y="262"/>
                      <a:pt x="168" y="259"/>
                    </a:cubicBezTo>
                    <a:cubicBezTo>
                      <a:pt x="168" y="259"/>
                      <a:pt x="168" y="259"/>
                      <a:pt x="168" y="258"/>
                    </a:cubicBezTo>
                    <a:cubicBezTo>
                      <a:pt x="169" y="259"/>
                      <a:pt x="170" y="259"/>
                      <a:pt x="171" y="260"/>
                    </a:cubicBezTo>
                    <a:cubicBezTo>
                      <a:pt x="157" y="266"/>
                      <a:pt x="142" y="273"/>
                      <a:pt x="127" y="276"/>
                    </a:cubicBezTo>
                    <a:cubicBezTo>
                      <a:pt x="126" y="277"/>
                      <a:pt x="126" y="277"/>
                      <a:pt x="125" y="277"/>
                    </a:cubicBezTo>
                    <a:close/>
                    <a:moveTo>
                      <a:pt x="143" y="264"/>
                    </a:moveTo>
                    <a:cubicBezTo>
                      <a:pt x="133" y="269"/>
                      <a:pt x="122" y="273"/>
                      <a:pt x="111" y="277"/>
                    </a:cubicBezTo>
                    <a:cubicBezTo>
                      <a:pt x="108" y="277"/>
                      <a:pt x="105" y="277"/>
                      <a:pt x="101" y="276"/>
                    </a:cubicBezTo>
                    <a:cubicBezTo>
                      <a:pt x="103" y="276"/>
                      <a:pt x="105" y="275"/>
                      <a:pt x="107" y="275"/>
                    </a:cubicBezTo>
                    <a:cubicBezTo>
                      <a:pt x="113" y="273"/>
                      <a:pt x="118" y="271"/>
                      <a:pt x="123" y="269"/>
                    </a:cubicBezTo>
                    <a:cubicBezTo>
                      <a:pt x="133" y="266"/>
                      <a:pt x="142" y="263"/>
                      <a:pt x="151" y="260"/>
                    </a:cubicBezTo>
                    <a:cubicBezTo>
                      <a:pt x="149" y="261"/>
                      <a:pt x="146" y="263"/>
                      <a:pt x="143" y="264"/>
                    </a:cubicBezTo>
                    <a:close/>
                    <a:moveTo>
                      <a:pt x="90" y="276"/>
                    </a:moveTo>
                    <a:cubicBezTo>
                      <a:pt x="101" y="273"/>
                      <a:pt x="112" y="269"/>
                      <a:pt x="123" y="265"/>
                    </a:cubicBezTo>
                    <a:cubicBezTo>
                      <a:pt x="133" y="262"/>
                      <a:pt x="143" y="256"/>
                      <a:pt x="154" y="254"/>
                    </a:cubicBezTo>
                    <a:cubicBezTo>
                      <a:pt x="152" y="255"/>
                      <a:pt x="150" y="256"/>
                      <a:pt x="148" y="257"/>
                    </a:cubicBezTo>
                    <a:cubicBezTo>
                      <a:pt x="145" y="258"/>
                      <a:pt x="142" y="260"/>
                      <a:pt x="138" y="261"/>
                    </a:cubicBezTo>
                    <a:cubicBezTo>
                      <a:pt x="133" y="263"/>
                      <a:pt x="127" y="265"/>
                      <a:pt x="122" y="266"/>
                    </a:cubicBezTo>
                    <a:cubicBezTo>
                      <a:pt x="113" y="269"/>
                      <a:pt x="103" y="271"/>
                      <a:pt x="95" y="276"/>
                    </a:cubicBezTo>
                    <a:cubicBezTo>
                      <a:pt x="94" y="276"/>
                      <a:pt x="92" y="276"/>
                      <a:pt x="90" y="276"/>
                    </a:cubicBezTo>
                    <a:close/>
                    <a:moveTo>
                      <a:pt x="79" y="275"/>
                    </a:moveTo>
                    <a:cubicBezTo>
                      <a:pt x="83" y="274"/>
                      <a:pt x="88" y="273"/>
                      <a:pt x="92" y="272"/>
                    </a:cubicBezTo>
                    <a:cubicBezTo>
                      <a:pt x="98" y="269"/>
                      <a:pt x="104" y="268"/>
                      <a:pt x="110" y="266"/>
                    </a:cubicBezTo>
                    <a:cubicBezTo>
                      <a:pt x="123" y="262"/>
                      <a:pt x="135" y="257"/>
                      <a:pt x="147" y="254"/>
                    </a:cubicBezTo>
                    <a:cubicBezTo>
                      <a:pt x="148" y="254"/>
                      <a:pt x="149" y="254"/>
                      <a:pt x="151" y="253"/>
                    </a:cubicBezTo>
                    <a:cubicBezTo>
                      <a:pt x="151" y="253"/>
                      <a:pt x="147" y="255"/>
                      <a:pt x="146" y="255"/>
                    </a:cubicBezTo>
                    <a:cubicBezTo>
                      <a:pt x="143" y="256"/>
                      <a:pt x="140" y="257"/>
                      <a:pt x="136" y="258"/>
                    </a:cubicBezTo>
                    <a:cubicBezTo>
                      <a:pt x="130" y="260"/>
                      <a:pt x="125" y="263"/>
                      <a:pt x="119" y="265"/>
                    </a:cubicBezTo>
                    <a:cubicBezTo>
                      <a:pt x="108" y="269"/>
                      <a:pt x="97" y="271"/>
                      <a:pt x="88" y="276"/>
                    </a:cubicBezTo>
                    <a:cubicBezTo>
                      <a:pt x="85" y="276"/>
                      <a:pt x="82" y="275"/>
                      <a:pt x="79" y="275"/>
                    </a:cubicBezTo>
                    <a:close/>
                    <a:moveTo>
                      <a:pt x="120" y="265"/>
                    </a:moveTo>
                    <a:cubicBezTo>
                      <a:pt x="124" y="264"/>
                      <a:pt x="128" y="262"/>
                      <a:pt x="132" y="261"/>
                    </a:cubicBezTo>
                    <a:cubicBezTo>
                      <a:pt x="130" y="262"/>
                      <a:pt x="127" y="263"/>
                      <a:pt x="124" y="264"/>
                    </a:cubicBezTo>
                    <a:cubicBezTo>
                      <a:pt x="118" y="266"/>
                      <a:pt x="112" y="268"/>
                      <a:pt x="107" y="270"/>
                    </a:cubicBezTo>
                    <a:cubicBezTo>
                      <a:pt x="101" y="272"/>
                      <a:pt x="94" y="273"/>
                      <a:pt x="89" y="276"/>
                    </a:cubicBezTo>
                    <a:cubicBezTo>
                      <a:pt x="89" y="276"/>
                      <a:pt x="89" y="276"/>
                      <a:pt x="89" y="276"/>
                    </a:cubicBezTo>
                    <a:cubicBezTo>
                      <a:pt x="99" y="271"/>
                      <a:pt x="110" y="269"/>
                      <a:pt x="120" y="265"/>
                    </a:cubicBezTo>
                    <a:close/>
                    <a:moveTo>
                      <a:pt x="148" y="255"/>
                    </a:moveTo>
                    <a:cubicBezTo>
                      <a:pt x="150" y="254"/>
                      <a:pt x="151" y="254"/>
                      <a:pt x="152" y="253"/>
                    </a:cubicBezTo>
                    <a:cubicBezTo>
                      <a:pt x="152" y="253"/>
                      <a:pt x="152" y="253"/>
                      <a:pt x="153" y="253"/>
                    </a:cubicBezTo>
                    <a:cubicBezTo>
                      <a:pt x="153" y="253"/>
                      <a:pt x="154" y="253"/>
                      <a:pt x="154" y="253"/>
                    </a:cubicBezTo>
                    <a:cubicBezTo>
                      <a:pt x="152" y="254"/>
                      <a:pt x="150" y="254"/>
                      <a:pt x="148" y="255"/>
                    </a:cubicBezTo>
                    <a:close/>
                    <a:moveTo>
                      <a:pt x="51" y="271"/>
                    </a:moveTo>
                    <a:cubicBezTo>
                      <a:pt x="59" y="268"/>
                      <a:pt x="66" y="265"/>
                      <a:pt x="74" y="263"/>
                    </a:cubicBezTo>
                    <a:cubicBezTo>
                      <a:pt x="80" y="261"/>
                      <a:pt x="86" y="260"/>
                      <a:pt x="92" y="258"/>
                    </a:cubicBezTo>
                    <a:cubicBezTo>
                      <a:pt x="98" y="256"/>
                      <a:pt x="104" y="255"/>
                      <a:pt x="110" y="253"/>
                    </a:cubicBezTo>
                    <a:cubicBezTo>
                      <a:pt x="112" y="252"/>
                      <a:pt x="115" y="251"/>
                      <a:pt x="118" y="250"/>
                    </a:cubicBezTo>
                    <a:cubicBezTo>
                      <a:pt x="119" y="250"/>
                      <a:pt x="120" y="249"/>
                      <a:pt x="121" y="249"/>
                    </a:cubicBezTo>
                    <a:cubicBezTo>
                      <a:pt x="111" y="254"/>
                      <a:pt x="100" y="256"/>
                      <a:pt x="90" y="260"/>
                    </a:cubicBezTo>
                    <a:cubicBezTo>
                      <a:pt x="84" y="262"/>
                      <a:pt x="78" y="264"/>
                      <a:pt x="73" y="266"/>
                    </a:cubicBezTo>
                    <a:cubicBezTo>
                      <a:pt x="67" y="268"/>
                      <a:pt x="61" y="270"/>
                      <a:pt x="56" y="272"/>
                    </a:cubicBezTo>
                    <a:cubicBezTo>
                      <a:pt x="54" y="272"/>
                      <a:pt x="53" y="272"/>
                      <a:pt x="51" y="271"/>
                    </a:cubicBezTo>
                    <a:close/>
                    <a:moveTo>
                      <a:pt x="90" y="258"/>
                    </a:moveTo>
                    <a:cubicBezTo>
                      <a:pt x="99" y="255"/>
                      <a:pt x="108" y="252"/>
                      <a:pt x="116" y="248"/>
                    </a:cubicBezTo>
                    <a:cubicBezTo>
                      <a:pt x="117" y="247"/>
                      <a:pt x="117" y="247"/>
                      <a:pt x="117" y="247"/>
                    </a:cubicBezTo>
                    <a:cubicBezTo>
                      <a:pt x="119" y="247"/>
                      <a:pt x="121" y="247"/>
                      <a:pt x="123" y="247"/>
                    </a:cubicBezTo>
                    <a:cubicBezTo>
                      <a:pt x="123" y="247"/>
                      <a:pt x="123" y="247"/>
                      <a:pt x="124" y="246"/>
                    </a:cubicBezTo>
                    <a:cubicBezTo>
                      <a:pt x="124" y="246"/>
                      <a:pt x="124" y="246"/>
                      <a:pt x="124" y="247"/>
                    </a:cubicBezTo>
                    <a:cubicBezTo>
                      <a:pt x="113" y="251"/>
                      <a:pt x="102" y="254"/>
                      <a:pt x="90" y="258"/>
                    </a:cubicBezTo>
                    <a:close/>
                    <a:moveTo>
                      <a:pt x="103" y="236"/>
                    </a:moveTo>
                    <a:cubicBezTo>
                      <a:pt x="107" y="235"/>
                      <a:pt x="111" y="233"/>
                      <a:pt x="116" y="232"/>
                    </a:cubicBezTo>
                    <a:cubicBezTo>
                      <a:pt x="114" y="233"/>
                      <a:pt x="112" y="233"/>
                      <a:pt x="111" y="234"/>
                    </a:cubicBezTo>
                    <a:cubicBezTo>
                      <a:pt x="108" y="235"/>
                      <a:pt x="105" y="236"/>
                      <a:pt x="102" y="237"/>
                    </a:cubicBezTo>
                    <a:cubicBezTo>
                      <a:pt x="102" y="237"/>
                      <a:pt x="103" y="236"/>
                      <a:pt x="103" y="236"/>
                    </a:cubicBezTo>
                    <a:close/>
                    <a:moveTo>
                      <a:pt x="115" y="247"/>
                    </a:moveTo>
                    <a:cubicBezTo>
                      <a:pt x="106" y="250"/>
                      <a:pt x="98" y="252"/>
                      <a:pt x="89" y="254"/>
                    </a:cubicBezTo>
                    <a:cubicBezTo>
                      <a:pt x="95" y="252"/>
                      <a:pt x="102" y="250"/>
                      <a:pt x="108" y="247"/>
                    </a:cubicBezTo>
                    <a:cubicBezTo>
                      <a:pt x="110" y="247"/>
                      <a:pt x="112" y="247"/>
                      <a:pt x="115" y="247"/>
                    </a:cubicBezTo>
                    <a:close/>
                    <a:moveTo>
                      <a:pt x="121" y="244"/>
                    </a:moveTo>
                    <a:cubicBezTo>
                      <a:pt x="121" y="244"/>
                      <a:pt x="121" y="244"/>
                      <a:pt x="121" y="244"/>
                    </a:cubicBezTo>
                    <a:cubicBezTo>
                      <a:pt x="121" y="244"/>
                      <a:pt x="121" y="244"/>
                      <a:pt x="120" y="244"/>
                    </a:cubicBezTo>
                    <a:cubicBezTo>
                      <a:pt x="120" y="244"/>
                      <a:pt x="117" y="243"/>
                      <a:pt x="117" y="243"/>
                    </a:cubicBezTo>
                    <a:cubicBezTo>
                      <a:pt x="118" y="243"/>
                      <a:pt x="120" y="242"/>
                      <a:pt x="122" y="241"/>
                    </a:cubicBezTo>
                    <a:cubicBezTo>
                      <a:pt x="122" y="242"/>
                      <a:pt x="121" y="243"/>
                      <a:pt x="121" y="244"/>
                    </a:cubicBezTo>
                    <a:close/>
                    <a:moveTo>
                      <a:pt x="115" y="244"/>
                    </a:moveTo>
                    <a:cubicBezTo>
                      <a:pt x="114" y="244"/>
                      <a:pt x="114" y="244"/>
                      <a:pt x="115" y="244"/>
                    </a:cubicBezTo>
                    <a:cubicBezTo>
                      <a:pt x="112" y="244"/>
                      <a:pt x="109" y="244"/>
                      <a:pt x="106" y="244"/>
                    </a:cubicBezTo>
                    <a:cubicBezTo>
                      <a:pt x="108" y="243"/>
                      <a:pt x="111" y="243"/>
                      <a:pt x="113" y="242"/>
                    </a:cubicBezTo>
                    <a:cubicBezTo>
                      <a:pt x="115" y="242"/>
                      <a:pt x="118" y="241"/>
                      <a:pt x="120" y="241"/>
                    </a:cubicBezTo>
                    <a:cubicBezTo>
                      <a:pt x="119" y="241"/>
                      <a:pt x="116" y="243"/>
                      <a:pt x="115" y="244"/>
                    </a:cubicBezTo>
                    <a:close/>
                    <a:moveTo>
                      <a:pt x="103" y="243"/>
                    </a:moveTo>
                    <a:cubicBezTo>
                      <a:pt x="103" y="243"/>
                      <a:pt x="103" y="243"/>
                      <a:pt x="103" y="243"/>
                    </a:cubicBezTo>
                    <a:cubicBezTo>
                      <a:pt x="103" y="242"/>
                      <a:pt x="103" y="242"/>
                      <a:pt x="103" y="242"/>
                    </a:cubicBezTo>
                    <a:cubicBezTo>
                      <a:pt x="108" y="242"/>
                      <a:pt x="113" y="239"/>
                      <a:pt x="118" y="238"/>
                    </a:cubicBezTo>
                    <a:cubicBezTo>
                      <a:pt x="122" y="238"/>
                      <a:pt x="116" y="240"/>
                      <a:pt x="116" y="239"/>
                    </a:cubicBezTo>
                    <a:cubicBezTo>
                      <a:pt x="114" y="240"/>
                      <a:pt x="112" y="241"/>
                      <a:pt x="111" y="241"/>
                    </a:cubicBezTo>
                    <a:cubicBezTo>
                      <a:pt x="108" y="242"/>
                      <a:pt x="105" y="242"/>
                      <a:pt x="103" y="243"/>
                    </a:cubicBezTo>
                    <a:close/>
                    <a:moveTo>
                      <a:pt x="102" y="239"/>
                    </a:moveTo>
                    <a:cubicBezTo>
                      <a:pt x="105" y="239"/>
                      <a:pt x="108" y="238"/>
                      <a:pt x="110" y="238"/>
                    </a:cubicBezTo>
                    <a:cubicBezTo>
                      <a:pt x="110" y="238"/>
                      <a:pt x="110" y="238"/>
                      <a:pt x="110" y="238"/>
                    </a:cubicBezTo>
                    <a:cubicBezTo>
                      <a:pt x="108" y="239"/>
                      <a:pt x="105" y="239"/>
                      <a:pt x="102" y="241"/>
                    </a:cubicBezTo>
                    <a:cubicBezTo>
                      <a:pt x="102" y="240"/>
                      <a:pt x="102" y="239"/>
                      <a:pt x="102" y="239"/>
                    </a:cubicBezTo>
                    <a:close/>
                    <a:moveTo>
                      <a:pt x="116" y="228"/>
                    </a:moveTo>
                    <a:cubicBezTo>
                      <a:pt x="112" y="230"/>
                      <a:pt x="107" y="232"/>
                      <a:pt x="103" y="234"/>
                    </a:cubicBezTo>
                    <a:cubicBezTo>
                      <a:pt x="103" y="234"/>
                      <a:pt x="104" y="233"/>
                      <a:pt x="104" y="232"/>
                    </a:cubicBezTo>
                    <a:cubicBezTo>
                      <a:pt x="106" y="231"/>
                      <a:pt x="108" y="230"/>
                      <a:pt x="111" y="230"/>
                    </a:cubicBezTo>
                    <a:cubicBezTo>
                      <a:pt x="112" y="229"/>
                      <a:pt x="114" y="229"/>
                      <a:pt x="115" y="229"/>
                    </a:cubicBezTo>
                    <a:cubicBezTo>
                      <a:pt x="116" y="228"/>
                      <a:pt x="120" y="227"/>
                      <a:pt x="116" y="228"/>
                    </a:cubicBezTo>
                    <a:close/>
                    <a:moveTo>
                      <a:pt x="105" y="228"/>
                    </a:moveTo>
                    <a:cubicBezTo>
                      <a:pt x="109" y="228"/>
                      <a:pt x="113" y="227"/>
                      <a:pt x="116" y="225"/>
                    </a:cubicBezTo>
                    <a:cubicBezTo>
                      <a:pt x="112" y="227"/>
                      <a:pt x="108" y="228"/>
                      <a:pt x="104" y="230"/>
                    </a:cubicBezTo>
                    <a:cubicBezTo>
                      <a:pt x="105" y="229"/>
                      <a:pt x="105" y="229"/>
                      <a:pt x="105" y="228"/>
                    </a:cubicBezTo>
                    <a:close/>
                    <a:moveTo>
                      <a:pt x="106" y="225"/>
                    </a:moveTo>
                    <a:cubicBezTo>
                      <a:pt x="108" y="225"/>
                      <a:pt x="110" y="224"/>
                      <a:pt x="112" y="224"/>
                    </a:cubicBezTo>
                    <a:cubicBezTo>
                      <a:pt x="113" y="224"/>
                      <a:pt x="113" y="223"/>
                      <a:pt x="114" y="223"/>
                    </a:cubicBezTo>
                    <a:cubicBezTo>
                      <a:pt x="114" y="223"/>
                      <a:pt x="114" y="223"/>
                      <a:pt x="113" y="223"/>
                    </a:cubicBezTo>
                    <a:cubicBezTo>
                      <a:pt x="111" y="224"/>
                      <a:pt x="108" y="225"/>
                      <a:pt x="106" y="226"/>
                    </a:cubicBezTo>
                    <a:cubicBezTo>
                      <a:pt x="106" y="226"/>
                      <a:pt x="106" y="225"/>
                      <a:pt x="106" y="225"/>
                    </a:cubicBezTo>
                    <a:close/>
                    <a:moveTo>
                      <a:pt x="82" y="251"/>
                    </a:moveTo>
                    <a:cubicBezTo>
                      <a:pt x="88" y="249"/>
                      <a:pt x="95" y="248"/>
                      <a:pt x="102" y="246"/>
                    </a:cubicBezTo>
                    <a:cubicBezTo>
                      <a:pt x="102" y="246"/>
                      <a:pt x="102" y="246"/>
                      <a:pt x="103" y="246"/>
                    </a:cubicBezTo>
                    <a:cubicBezTo>
                      <a:pt x="96" y="248"/>
                      <a:pt x="90" y="251"/>
                      <a:pt x="84" y="252"/>
                    </a:cubicBezTo>
                    <a:cubicBezTo>
                      <a:pt x="75" y="255"/>
                      <a:pt x="66" y="257"/>
                      <a:pt x="57" y="260"/>
                    </a:cubicBezTo>
                    <a:cubicBezTo>
                      <a:pt x="65" y="255"/>
                      <a:pt x="73" y="253"/>
                      <a:pt x="82" y="251"/>
                    </a:cubicBezTo>
                    <a:close/>
                    <a:moveTo>
                      <a:pt x="55" y="262"/>
                    </a:moveTo>
                    <a:cubicBezTo>
                      <a:pt x="55" y="262"/>
                      <a:pt x="56" y="261"/>
                      <a:pt x="56" y="261"/>
                    </a:cubicBezTo>
                    <a:cubicBezTo>
                      <a:pt x="56" y="261"/>
                      <a:pt x="56" y="261"/>
                      <a:pt x="56" y="261"/>
                    </a:cubicBezTo>
                    <a:cubicBezTo>
                      <a:pt x="67" y="257"/>
                      <a:pt x="77" y="255"/>
                      <a:pt x="88" y="252"/>
                    </a:cubicBezTo>
                    <a:cubicBezTo>
                      <a:pt x="93" y="251"/>
                      <a:pt x="97" y="249"/>
                      <a:pt x="102" y="247"/>
                    </a:cubicBezTo>
                    <a:cubicBezTo>
                      <a:pt x="103" y="247"/>
                      <a:pt x="104" y="247"/>
                      <a:pt x="105" y="247"/>
                    </a:cubicBezTo>
                    <a:cubicBezTo>
                      <a:pt x="105" y="247"/>
                      <a:pt x="106" y="247"/>
                      <a:pt x="106" y="247"/>
                    </a:cubicBezTo>
                    <a:cubicBezTo>
                      <a:pt x="105" y="247"/>
                      <a:pt x="104" y="248"/>
                      <a:pt x="103" y="248"/>
                    </a:cubicBezTo>
                    <a:cubicBezTo>
                      <a:pt x="85" y="256"/>
                      <a:pt x="66" y="259"/>
                      <a:pt x="48" y="268"/>
                    </a:cubicBezTo>
                    <a:cubicBezTo>
                      <a:pt x="50" y="266"/>
                      <a:pt x="54" y="262"/>
                      <a:pt x="55" y="262"/>
                    </a:cubicBezTo>
                    <a:close/>
                    <a:moveTo>
                      <a:pt x="75" y="259"/>
                    </a:moveTo>
                    <a:cubicBezTo>
                      <a:pt x="67" y="262"/>
                      <a:pt x="59" y="265"/>
                      <a:pt x="50" y="268"/>
                    </a:cubicBezTo>
                    <a:cubicBezTo>
                      <a:pt x="51" y="267"/>
                      <a:pt x="52" y="267"/>
                      <a:pt x="53" y="267"/>
                    </a:cubicBezTo>
                    <a:cubicBezTo>
                      <a:pt x="56" y="265"/>
                      <a:pt x="59" y="264"/>
                      <a:pt x="62" y="263"/>
                    </a:cubicBezTo>
                    <a:cubicBezTo>
                      <a:pt x="66" y="261"/>
                      <a:pt x="71" y="260"/>
                      <a:pt x="75" y="259"/>
                    </a:cubicBezTo>
                    <a:close/>
                    <a:moveTo>
                      <a:pt x="48" y="269"/>
                    </a:moveTo>
                    <a:cubicBezTo>
                      <a:pt x="59" y="266"/>
                      <a:pt x="70" y="261"/>
                      <a:pt x="82" y="257"/>
                    </a:cubicBezTo>
                    <a:cubicBezTo>
                      <a:pt x="88" y="255"/>
                      <a:pt x="94" y="254"/>
                      <a:pt x="101" y="252"/>
                    </a:cubicBezTo>
                    <a:cubicBezTo>
                      <a:pt x="103" y="251"/>
                      <a:pt x="106" y="251"/>
                      <a:pt x="109" y="250"/>
                    </a:cubicBezTo>
                    <a:cubicBezTo>
                      <a:pt x="110" y="250"/>
                      <a:pt x="111" y="249"/>
                      <a:pt x="111" y="249"/>
                    </a:cubicBezTo>
                    <a:cubicBezTo>
                      <a:pt x="101" y="253"/>
                      <a:pt x="91" y="257"/>
                      <a:pt x="80" y="260"/>
                    </a:cubicBezTo>
                    <a:cubicBezTo>
                      <a:pt x="77" y="261"/>
                      <a:pt x="73" y="262"/>
                      <a:pt x="70" y="264"/>
                    </a:cubicBezTo>
                    <a:cubicBezTo>
                      <a:pt x="63" y="266"/>
                      <a:pt x="56" y="268"/>
                      <a:pt x="50" y="271"/>
                    </a:cubicBezTo>
                    <a:cubicBezTo>
                      <a:pt x="49" y="271"/>
                      <a:pt x="49" y="270"/>
                      <a:pt x="48" y="270"/>
                    </a:cubicBezTo>
                    <a:cubicBezTo>
                      <a:pt x="48" y="270"/>
                      <a:pt x="48" y="270"/>
                      <a:pt x="48" y="269"/>
                    </a:cubicBezTo>
                    <a:close/>
                    <a:moveTo>
                      <a:pt x="58" y="273"/>
                    </a:moveTo>
                    <a:cubicBezTo>
                      <a:pt x="72" y="270"/>
                      <a:pt x="86" y="265"/>
                      <a:pt x="100" y="260"/>
                    </a:cubicBezTo>
                    <a:cubicBezTo>
                      <a:pt x="106" y="258"/>
                      <a:pt x="113" y="256"/>
                      <a:pt x="119" y="255"/>
                    </a:cubicBezTo>
                    <a:cubicBezTo>
                      <a:pt x="113" y="257"/>
                      <a:pt x="107" y="259"/>
                      <a:pt x="100" y="261"/>
                    </a:cubicBezTo>
                    <a:cubicBezTo>
                      <a:pt x="88" y="266"/>
                      <a:pt x="76" y="269"/>
                      <a:pt x="64" y="274"/>
                    </a:cubicBezTo>
                    <a:cubicBezTo>
                      <a:pt x="64" y="274"/>
                      <a:pt x="64" y="274"/>
                      <a:pt x="64" y="274"/>
                    </a:cubicBezTo>
                    <a:cubicBezTo>
                      <a:pt x="62" y="273"/>
                      <a:pt x="60" y="273"/>
                      <a:pt x="58" y="273"/>
                    </a:cubicBezTo>
                    <a:close/>
                    <a:moveTo>
                      <a:pt x="67" y="274"/>
                    </a:moveTo>
                    <a:cubicBezTo>
                      <a:pt x="78" y="272"/>
                      <a:pt x="89" y="269"/>
                      <a:pt x="100" y="265"/>
                    </a:cubicBezTo>
                    <a:cubicBezTo>
                      <a:pt x="112" y="260"/>
                      <a:pt x="125" y="256"/>
                      <a:pt x="137" y="253"/>
                    </a:cubicBezTo>
                    <a:cubicBezTo>
                      <a:pt x="136" y="254"/>
                      <a:pt x="134" y="254"/>
                      <a:pt x="132" y="255"/>
                    </a:cubicBezTo>
                    <a:cubicBezTo>
                      <a:pt x="126" y="258"/>
                      <a:pt x="119" y="260"/>
                      <a:pt x="112" y="263"/>
                    </a:cubicBezTo>
                    <a:cubicBezTo>
                      <a:pt x="101" y="267"/>
                      <a:pt x="88" y="270"/>
                      <a:pt x="77" y="275"/>
                    </a:cubicBezTo>
                    <a:cubicBezTo>
                      <a:pt x="77" y="275"/>
                      <a:pt x="77" y="275"/>
                      <a:pt x="77" y="275"/>
                    </a:cubicBezTo>
                    <a:cubicBezTo>
                      <a:pt x="76" y="275"/>
                      <a:pt x="76" y="275"/>
                      <a:pt x="75" y="275"/>
                    </a:cubicBezTo>
                    <a:cubicBezTo>
                      <a:pt x="72" y="274"/>
                      <a:pt x="70" y="274"/>
                      <a:pt x="67" y="274"/>
                    </a:cubicBezTo>
                    <a:close/>
                    <a:moveTo>
                      <a:pt x="113" y="277"/>
                    </a:moveTo>
                    <a:cubicBezTo>
                      <a:pt x="121" y="274"/>
                      <a:pt x="129" y="272"/>
                      <a:pt x="137" y="269"/>
                    </a:cubicBezTo>
                    <a:cubicBezTo>
                      <a:pt x="146" y="267"/>
                      <a:pt x="154" y="264"/>
                      <a:pt x="162" y="261"/>
                    </a:cubicBezTo>
                    <a:cubicBezTo>
                      <a:pt x="161" y="261"/>
                      <a:pt x="160" y="261"/>
                      <a:pt x="159" y="262"/>
                    </a:cubicBezTo>
                    <a:cubicBezTo>
                      <a:pt x="154" y="264"/>
                      <a:pt x="149" y="266"/>
                      <a:pt x="144" y="268"/>
                    </a:cubicBezTo>
                    <a:cubicBezTo>
                      <a:pt x="137" y="271"/>
                      <a:pt x="130" y="273"/>
                      <a:pt x="124" y="277"/>
                    </a:cubicBezTo>
                    <a:cubicBezTo>
                      <a:pt x="120" y="277"/>
                      <a:pt x="117" y="277"/>
                      <a:pt x="113" y="277"/>
                    </a:cubicBezTo>
                    <a:close/>
                    <a:moveTo>
                      <a:pt x="128" y="277"/>
                    </a:moveTo>
                    <a:cubicBezTo>
                      <a:pt x="135" y="275"/>
                      <a:pt x="140" y="273"/>
                      <a:pt x="146" y="271"/>
                    </a:cubicBezTo>
                    <a:cubicBezTo>
                      <a:pt x="153" y="268"/>
                      <a:pt x="160" y="266"/>
                      <a:pt x="166" y="263"/>
                    </a:cubicBezTo>
                    <a:cubicBezTo>
                      <a:pt x="168" y="262"/>
                      <a:pt x="169" y="261"/>
                      <a:pt x="171" y="260"/>
                    </a:cubicBezTo>
                    <a:cubicBezTo>
                      <a:pt x="169" y="262"/>
                      <a:pt x="167" y="262"/>
                      <a:pt x="166" y="263"/>
                    </a:cubicBezTo>
                    <a:cubicBezTo>
                      <a:pt x="162" y="265"/>
                      <a:pt x="159" y="266"/>
                      <a:pt x="155" y="268"/>
                    </a:cubicBezTo>
                    <a:cubicBezTo>
                      <a:pt x="149" y="270"/>
                      <a:pt x="144" y="273"/>
                      <a:pt x="139" y="276"/>
                    </a:cubicBezTo>
                    <a:cubicBezTo>
                      <a:pt x="138" y="276"/>
                      <a:pt x="137" y="276"/>
                      <a:pt x="137" y="276"/>
                    </a:cubicBezTo>
                    <a:cubicBezTo>
                      <a:pt x="134" y="277"/>
                      <a:pt x="131" y="277"/>
                      <a:pt x="128" y="277"/>
                    </a:cubicBezTo>
                    <a:close/>
                    <a:moveTo>
                      <a:pt x="171" y="273"/>
                    </a:moveTo>
                    <a:cubicBezTo>
                      <a:pt x="174" y="272"/>
                      <a:pt x="177" y="271"/>
                      <a:pt x="180" y="270"/>
                    </a:cubicBezTo>
                    <a:cubicBezTo>
                      <a:pt x="178" y="271"/>
                      <a:pt x="174" y="272"/>
                      <a:pt x="171" y="273"/>
                    </a:cubicBezTo>
                    <a:close/>
                    <a:moveTo>
                      <a:pt x="179" y="266"/>
                    </a:moveTo>
                    <a:cubicBezTo>
                      <a:pt x="174" y="267"/>
                      <a:pt x="169" y="269"/>
                      <a:pt x="165" y="270"/>
                    </a:cubicBezTo>
                    <a:cubicBezTo>
                      <a:pt x="162" y="271"/>
                      <a:pt x="159" y="272"/>
                      <a:pt x="157" y="273"/>
                    </a:cubicBezTo>
                    <a:cubicBezTo>
                      <a:pt x="156" y="273"/>
                      <a:pt x="155" y="274"/>
                      <a:pt x="155" y="274"/>
                    </a:cubicBezTo>
                    <a:cubicBezTo>
                      <a:pt x="158" y="272"/>
                      <a:pt x="163" y="270"/>
                      <a:pt x="166" y="268"/>
                    </a:cubicBezTo>
                    <a:cubicBezTo>
                      <a:pt x="168" y="267"/>
                      <a:pt x="169" y="267"/>
                      <a:pt x="171" y="266"/>
                    </a:cubicBezTo>
                    <a:cubicBezTo>
                      <a:pt x="173" y="265"/>
                      <a:pt x="174" y="264"/>
                      <a:pt x="176" y="263"/>
                    </a:cubicBez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7" y="264"/>
                      <a:pt x="178" y="265"/>
                      <a:pt x="179" y="266"/>
                    </a:cubicBezTo>
                    <a:close/>
                    <a:moveTo>
                      <a:pt x="161" y="256"/>
                    </a:moveTo>
                    <a:cubicBezTo>
                      <a:pt x="151" y="260"/>
                      <a:pt x="141" y="264"/>
                      <a:pt x="130" y="267"/>
                    </a:cubicBezTo>
                    <a:cubicBezTo>
                      <a:pt x="124" y="268"/>
                      <a:pt x="119" y="270"/>
                      <a:pt x="113" y="272"/>
                    </a:cubicBezTo>
                    <a:cubicBezTo>
                      <a:pt x="108" y="273"/>
                      <a:pt x="103" y="276"/>
                      <a:pt x="98" y="276"/>
                    </a:cubicBezTo>
                    <a:cubicBezTo>
                      <a:pt x="98" y="276"/>
                      <a:pt x="97" y="276"/>
                      <a:pt x="97" y="276"/>
                    </a:cubicBezTo>
                    <a:cubicBezTo>
                      <a:pt x="98" y="276"/>
                      <a:pt x="100" y="274"/>
                      <a:pt x="101" y="274"/>
                    </a:cubicBezTo>
                    <a:cubicBezTo>
                      <a:pt x="104" y="273"/>
                      <a:pt x="107" y="272"/>
                      <a:pt x="109" y="271"/>
                    </a:cubicBezTo>
                    <a:cubicBezTo>
                      <a:pt x="114" y="269"/>
                      <a:pt x="119" y="268"/>
                      <a:pt x="124" y="266"/>
                    </a:cubicBezTo>
                    <a:cubicBezTo>
                      <a:pt x="135" y="263"/>
                      <a:pt x="146" y="259"/>
                      <a:pt x="156" y="254"/>
                    </a:cubicBezTo>
                    <a:cubicBezTo>
                      <a:pt x="156" y="254"/>
                      <a:pt x="156" y="254"/>
                      <a:pt x="156" y="254"/>
                    </a:cubicBezTo>
                    <a:cubicBezTo>
                      <a:pt x="157" y="254"/>
                      <a:pt x="158" y="254"/>
                      <a:pt x="158" y="255"/>
                    </a:cubicBezTo>
                    <a:cubicBezTo>
                      <a:pt x="159" y="255"/>
                      <a:pt x="160" y="255"/>
                      <a:pt x="161" y="256"/>
                    </a:cubicBezTo>
                    <a:close/>
                    <a:moveTo>
                      <a:pt x="122" y="240"/>
                    </a:moveTo>
                    <a:cubicBezTo>
                      <a:pt x="119" y="240"/>
                      <a:pt x="116" y="241"/>
                      <a:pt x="113" y="242"/>
                    </a:cubicBezTo>
                    <a:cubicBezTo>
                      <a:pt x="111" y="242"/>
                      <a:pt x="110" y="242"/>
                      <a:pt x="108" y="243"/>
                    </a:cubicBezTo>
                    <a:cubicBezTo>
                      <a:pt x="108" y="243"/>
                      <a:pt x="106" y="243"/>
                      <a:pt x="104" y="244"/>
                    </a:cubicBezTo>
                    <a:cubicBezTo>
                      <a:pt x="104" y="244"/>
                      <a:pt x="104" y="244"/>
                      <a:pt x="104" y="244"/>
                    </a:cubicBezTo>
                    <a:cubicBezTo>
                      <a:pt x="104" y="244"/>
                      <a:pt x="104" y="243"/>
                      <a:pt x="105" y="243"/>
                    </a:cubicBezTo>
                    <a:cubicBezTo>
                      <a:pt x="110" y="242"/>
                      <a:pt x="116" y="241"/>
                      <a:pt x="120" y="238"/>
                    </a:cubicBezTo>
                    <a:cubicBezTo>
                      <a:pt x="121" y="238"/>
                      <a:pt x="121" y="237"/>
                      <a:pt x="120" y="237"/>
                    </a:cubicBezTo>
                    <a:cubicBezTo>
                      <a:pt x="114" y="238"/>
                      <a:pt x="109" y="241"/>
                      <a:pt x="102" y="241"/>
                    </a:cubicBezTo>
                    <a:cubicBezTo>
                      <a:pt x="102" y="241"/>
                      <a:pt x="102" y="241"/>
                      <a:pt x="102" y="241"/>
                    </a:cubicBezTo>
                    <a:cubicBezTo>
                      <a:pt x="105" y="241"/>
                      <a:pt x="109" y="239"/>
                      <a:pt x="112" y="238"/>
                    </a:cubicBezTo>
                    <a:cubicBezTo>
                      <a:pt x="115" y="237"/>
                      <a:pt x="118" y="236"/>
                      <a:pt x="121" y="235"/>
                    </a:cubicBezTo>
                    <a:cubicBezTo>
                      <a:pt x="122" y="236"/>
                      <a:pt x="122" y="238"/>
                      <a:pt x="122" y="240"/>
                    </a:cubicBezTo>
                    <a:close/>
                    <a:moveTo>
                      <a:pt x="119" y="227"/>
                    </a:moveTo>
                    <a:cubicBezTo>
                      <a:pt x="119" y="227"/>
                      <a:pt x="119" y="227"/>
                      <a:pt x="119" y="227"/>
                    </a:cubicBezTo>
                    <a:cubicBezTo>
                      <a:pt x="114" y="228"/>
                      <a:pt x="110" y="230"/>
                      <a:pt x="105" y="231"/>
                    </a:cubicBezTo>
                    <a:cubicBezTo>
                      <a:pt x="107" y="230"/>
                      <a:pt x="109" y="229"/>
                      <a:pt x="111" y="228"/>
                    </a:cubicBezTo>
                    <a:cubicBezTo>
                      <a:pt x="113" y="227"/>
                      <a:pt x="115" y="226"/>
                      <a:pt x="117" y="225"/>
                    </a:cubicBezTo>
                    <a:cubicBezTo>
                      <a:pt x="118" y="225"/>
                      <a:pt x="118" y="225"/>
                      <a:pt x="117" y="225"/>
                    </a:cubicBezTo>
                    <a:cubicBezTo>
                      <a:pt x="115" y="225"/>
                      <a:pt x="113" y="225"/>
                      <a:pt x="111" y="226"/>
                    </a:cubicBezTo>
                    <a:cubicBezTo>
                      <a:pt x="110" y="226"/>
                      <a:pt x="107" y="227"/>
                      <a:pt x="106" y="227"/>
                    </a:cubicBezTo>
                    <a:cubicBezTo>
                      <a:pt x="106" y="227"/>
                      <a:pt x="106" y="227"/>
                      <a:pt x="106" y="227"/>
                    </a:cubicBezTo>
                    <a:cubicBezTo>
                      <a:pt x="109" y="225"/>
                      <a:pt x="114" y="224"/>
                      <a:pt x="117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4"/>
                      <a:pt x="119" y="225"/>
                      <a:pt x="119" y="227"/>
                    </a:cubicBezTo>
                    <a:close/>
                    <a:moveTo>
                      <a:pt x="216" y="159"/>
                    </a:moveTo>
                    <a:cubicBezTo>
                      <a:pt x="202" y="190"/>
                      <a:pt x="174" y="209"/>
                      <a:pt x="142" y="216"/>
                    </a:cubicBezTo>
                    <a:cubicBezTo>
                      <a:pt x="132" y="218"/>
                      <a:pt x="122" y="219"/>
                      <a:pt x="111" y="219"/>
                    </a:cubicBezTo>
                    <a:cubicBezTo>
                      <a:pt x="99" y="219"/>
                      <a:pt x="85" y="218"/>
                      <a:pt x="74" y="213"/>
                    </a:cubicBezTo>
                    <a:cubicBezTo>
                      <a:pt x="75" y="210"/>
                      <a:pt x="76" y="208"/>
                      <a:pt x="77" y="206"/>
                    </a:cubicBezTo>
                    <a:cubicBezTo>
                      <a:pt x="95" y="212"/>
                      <a:pt x="114" y="213"/>
                      <a:pt x="133" y="210"/>
                    </a:cubicBezTo>
                    <a:cubicBezTo>
                      <a:pt x="180" y="201"/>
                      <a:pt x="217" y="160"/>
                      <a:pt x="217" y="112"/>
                    </a:cubicBezTo>
                    <a:cubicBezTo>
                      <a:pt x="217" y="72"/>
                      <a:pt x="192" y="38"/>
                      <a:pt x="157" y="22"/>
                    </a:cubicBezTo>
                    <a:cubicBezTo>
                      <a:pt x="158" y="20"/>
                      <a:pt x="161" y="16"/>
                      <a:pt x="162" y="13"/>
                    </a:cubicBezTo>
                    <a:cubicBezTo>
                      <a:pt x="174" y="20"/>
                      <a:pt x="186" y="27"/>
                      <a:pt x="196" y="37"/>
                    </a:cubicBezTo>
                    <a:cubicBezTo>
                      <a:pt x="206" y="47"/>
                      <a:pt x="213" y="61"/>
                      <a:pt x="218" y="74"/>
                    </a:cubicBezTo>
                    <a:cubicBezTo>
                      <a:pt x="230" y="102"/>
                      <a:pt x="228" y="132"/>
                      <a:pt x="216" y="15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4" name="Freeform 7"/>
              <p:cNvSpPr>
                <a:spLocks noEditPoints="1"/>
              </p:cNvSpPr>
              <p:nvPr/>
            </p:nvSpPr>
            <p:spPr bwMode="auto">
              <a:xfrm>
                <a:off x="572151" y="2263576"/>
                <a:ext cx="278652" cy="312254"/>
              </a:xfrm>
              <a:custGeom>
                <a:avLst/>
                <a:gdLst>
                  <a:gd name="T0" fmla="*/ 10 w 144"/>
                  <a:gd name="T1" fmla="*/ 122 h 161"/>
                  <a:gd name="T2" fmla="*/ 53 w 144"/>
                  <a:gd name="T3" fmla="*/ 122 h 161"/>
                  <a:gd name="T4" fmla="*/ 63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4 h 161"/>
                  <a:gd name="T14" fmla="*/ 141 w 144"/>
                  <a:gd name="T15" fmla="*/ 49 h 161"/>
                  <a:gd name="T16" fmla="*/ 97 w 144"/>
                  <a:gd name="T17" fmla="*/ 48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8 h 161"/>
                  <a:gd name="T26" fmla="*/ 24 w 144"/>
                  <a:gd name="T27" fmla="*/ 90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0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7 h 161"/>
                  <a:gd name="T48" fmla="*/ 75 w 144"/>
                  <a:gd name="T49" fmla="*/ 109 h 161"/>
                  <a:gd name="T50" fmla="*/ 53 w 144"/>
                  <a:gd name="T51" fmla="*/ 98 h 161"/>
                  <a:gd name="T52" fmla="*/ 54 w 144"/>
                  <a:gd name="T53" fmla="*/ 68 h 161"/>
                  <a:gd name="T54" fmla="*/ 72 w 144"/>
                  <a:gd name="T55" fmla="*/ 59 h 161"/>
                  <a:gd name="T56" fmla="*/ 54 w 144"/>
                  <a:gd name="T57" fmla="*/ 68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3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4 w 144"/>
                  <a:gd name="T69" fmla="*/ 117 h 161"/>
                  <a:gd name="T70" fmla="*/ 87 w 144"/>
                  <a:gd name="T71" fmla="*/ 107 h 161"/>
                  <a:gd name="T72" fmla="*/ 71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4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3 h 161"/>
                  <a:gd name="T84" fmla="*/ 112 w 144"/>
                  <a:gd name="T85" fmla="*/ 47 h 161"/>
                  <a:gd name="T86" fmla="*/ 133 w 144"/>
                  <a:gd name="T87" fmla="*/ 67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49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1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99 h 161"/>
                  <a:gd name="T108" fmla="*/ 44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2"/>
                    </a:cubicBezTo>
                    <a:cubicBezTo>
                      <a:pt x="13" y="126"/>
                      <a:pt x="20" y="127"/>
                      <a:pt x="25" y="127"/>
                    </a:cubicBezTo>
                    <a:cubicBezTo>
                      <a:pt x="34" y="127"/>
                      <a:pt x="44" y="125"/>
                      <a:pt x="53" y="122"/>
                    </a:cubicBezTo>
                    <a:cubicBezTo>
                      <a:pt x="53" y="123"/>
                      <a:pt x="54" y="124"/>
                      <a:pt x="54" y="125"/>
                    </a:cubicBezTo>
                    <a:cubicBezTo>
                      <a:pt x="56" y="134"/>
                      <a:pt x="58" y="144"/>
                      <a:pt x="63" y="152"/>
                    </a:cubicBezTo>
                    <a:cubicBezTo>
                      <a:pt x="66" y="156"/>
                      <a:pt x="71" y="161"/>
                      <a:pt x="76" y="160"/>
                    </a:cubicBezTo>
                    <a:cubicBezTo>
                      <a:pt x="82" y="159"/>
                      <a:pt x="86" y="153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5"/>
                      <a:pt x="121" y="128"/>
                      <a:pt x="131" y="126"/>
                    </a:cubicBezTo>
                    <a:cubicBezTo>
                      <a:pt x="136" y="126"/>
                      <a:pt x="141" y="123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1" y="95"/>
                      <a:pt x="126" y="90"/>
                      <a:pt x="120" y="84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3"/>
                      <a:pt x="141" y="49"/>
                    </a:cubicBezTo>
                    <a:cubicBezTo>
                      <a:pt x="138" y="43"/>
                      <a:pt x="130" y="43"/>
                      <a:pt x="125" y="43"/>
                    </a:cubicBezTo>
                    <a:cubicBezTo>
                      <a:pt x="115" y="43"/>
                      <a:pt x="106" y="45"/>
                      <a:pt x="97" y="48"/>
                    </a:cubicBezTo>
                    <a:cubicBezTo>
                      <a:pt x="96" y="45"/>
                      <a:pt x="95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7" y="11"/>
                      <a:pt x="64" y="17"/>
                      <a:pt x="62" y="21"/>
                    </a:cubicBezTo>
                    <a:cubicBezTo>
                      <a:pt x="57" y="29"/>
                      <a:pt x="54" y="39"/>
                      <a:pt x="53" y="48"/>
                    </a:cubicBezTo>
                    <a:cubicBezTo>
                      <a:pt x="48" y="47"/>
                      <a:pt x="44" y="46"/>
                      <a:pt x="40" y="45"/>
                    </a:cubicBezTo>
                    <a:cubicBezTo>
                      <a:pt x="32" y="43"/>
                      <a:pt x="23" y="41"/>
                      <a:pt x="15" y="44"/>
                    </a:cubicBezTo>
                    <a:cubicBezTo>
                      <a:pt x="3" y="48"/>
                      <a:pt x="8" y="61"/>
                      <a:pt x="14" y="68"/>
                    </a:cubicBezTo>
                    <a:cubicBezTo>
                      <a:pt x="18" y="74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0"/>
                    </a:cubicBezTo>
                    <a:cubicBezTo>
                      <a:pt x="18" y="96"/>
                      <a:pt x="12" y="102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89" y="139"/>
                      <a:pt x="87" y="149"/>
                      <a:pt x="80" y="155"/>
                    </a:cubicBezTo>
                    <a:cubicBezTo>
                      <a:pt x="74" y="160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6" y="123"/>
                    </a:cubicBezTo>
                    <a:cubicBezTo>
                      <a:pt x="56" y="122"/>
                      <a:pt x="56" y="121"/>
                      <a:pt x="56" y="121"/>
                    </a:cubicBezTo>
                    <a:cubicBezTo>
                      <a:pt x="63" y="118"/>
                      <a:pt x="69" y="115"/>
                      <a:pt x="75" y="112"/>
                    </a:cubicBezTo>
                    <a:cubicBezTo>
                      <a:pt x="81" y="115"/>
                      <a:pt x="87" y="118"/>
                      <a:pt x="94" y="120"/>
                    </a:cubicBezTo>
                    <a:cubicBezTo>
                      <a:pt x="93" y="124"/>
                      <a:pt x="92" y="127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8"/>
                      <a:pt x="50" y="92"/>
                      <a:pt x="50" y="96"/>
                    </a:cubicBezTo>
                    <a:cubicBezTo>
                      <a:pt x="45" y="92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41" y="80"/>
                      <a:pt x="46" y="77"/>
                      <a:pt x="50" y="74"/>
                    </a:cubicBezTo>
                    <a:cubicBezTo>
                      <a:pt x="50" y="77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0"/>
                      <a:pt x="53" y="76"/>
                      <a:pt x="53" y="72"/>
                    </a:cubicBezTo>
                    <a:cubicBezTo>
                      <a:pt x="60" y="67"/>
                      <a:pt x="67" y="63"/>
                      <a:pt x="75" y="60"/>
                    </a:cubicBezTo>
                    <a:cubicBezTo>
                      <a:pt x="82" y="63"/>
                      <a:pt x="90" y="67"/>
                      <a:pt x="97" y="72"/>
                    </a:cubicBezTo>
                    <a:cubicBezTo>
                      <a:pt x="97" y="80"/>
                      <a:pt x="97" y="89"/>
                      <a:pt x="97" y="97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1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3" y="98"/>
                    </a:cubicBezTo>
                    <a:cubicBezTo>
                      <a:pt x="53" y="93"/>
                      <a:pt x="53" y="89"/>
                      <a:pt x="53" y="85"/>
                    </a:cubicBezTo>
                    <a:close/>
                    <a:moveTo>
                      <a:pt x="54" y="68"/>
                    </a:moveTo>
                    <a:cubicBezTo>
                      <a:pt x="54" y="63"/>
                      <a:pt x="55" y="58"/>
                      <a:pt x="55" y="52"/>
                    </a:cubicBezTo>
                    <a:cubicBezTo>
                      <a:pt x="61" y="54"/>
                      <a:pt x="66" y="56"/>
                      <a:pt x="72" y="59"/>
                    </a:cubicBezTo>
                    <a:cubicBezTo>
                      <a:pt x="66" y="62"/>
                      <a:pt x="60" y="65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7"/>
                      <a:pt x="96" y="63"/>
                      <a:pt x="96" y="68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99" y="76"/>
                      <a:pt x="99" y="75"/>
                      <a:pt x="99" y="73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2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6" y="101"/>
                    </a:cubicBezTo>
                    <a:cubicBezTo>
                      <a:pt x="96" y="106"/>
                      <a:pt x="95" y="112"/>
                      <a:pt x="94" y="117"/>
                    </a:cubicBezTo>
                    <a:cubicBezTo>
                      <a:pt x="89" y="115"/>
                      <a:pt x="84" y="113"/>
                      <a:pt x="78" y="111"/>
                    </a:cubicBezTo>
                    <a:cubicBezTo>
                      <a:pt x="81" y="109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09"/>
                      <a:pt x="71" y="111"/>
                    </a:cubicBezTo>
                    <a:cubicBezTo>
                      <a:pt x="66" y="113"/>
                      <a:pt x="61" y="115"/>
                      <a:pt x="55" y="117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4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1"/>
                      <a:pt x="98" y="119"/>
                    </a:cubicBezTo>
                    <a:cubicBezTo>
                      <a:pt x="98" y="118"/>
                      <a:pt x="97" y="118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5" y="95"/>
                      <a:pt x="111" y="91"/>
                      <a:pt x="117" y="87"/>
                    </a:cubicBezTo>
                    <a:cubicBezTo>
                      <a:pt x="120" y="89"/>
                      <a:pt x="122" y="91"/>
                      <a:pt x="125" y="93"/>
                    </a:cubicBezTo>
                    <a:cubicBezTo>
                      <a:pt x="131" y="99"/>
                      <a:pt x="138" y="106"/>
                      <a:pt x="139" y="114"/>
                    </a:cubicBezTo>
                    <a:close/>
                    <a:moveTo>
                      <a:pt x="112" y="47"/>
                    </a:moveTo>
                    <a:cubicBezTo>
                      <a:pt x="119" y="46"/>
                      <a:pt x="131" y="43"/>
                      <a:pt x="137" y="49"/>
                    </a:cubicBezTo>
                    <a:cubicBezTo>
                      <a:pt x="143" y="54"/>
                      <a:pt x="136" y="63"/>
                      <a:pt x="133" y="67"/>
                    </a:cubicBezTo>
                    <a:cubicBezTo>
                      <a:pt x="129" y="73"/>
                      <a:pt x="123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7"/>
                      <a:pt x="97" y="51"/>
                    </a:cubicBezTo>
                    <a:cubicBezTo>
                      <a:pt x="102" y="50"/>
                      <a:pt x="107" y="48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39"/>
                      <a:pt x="93" y="47"/>
                    </a:cubicBezTo>
                    <a:cubicBezTo>
                      <a:pt x="94" y="48"/>
                      <a:pt x="94" y="49"/>
                      <a:pt x="94" y="49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87" y="52"/>
                      <a:pt x="81" y="54"/>
                      <a:pt x="75" y="57"/>
                    </a:cubicBezTo>
                    <a:cubicBezTo>
                      <a:pt x="69" y="54"/>
                      <a:pt x="62" y="52"/>
                      <a:pt x="56" y="49"/>
                    </a:cubicBezTo>
                    <a:cubicBezTo>
                      <a:pt x="56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7"/>
                      <a:pt x="11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0"/>
                    </a:cubicBezTo>
                    <a:cubicBezTo>
                      <a:pt x="44" y="74"/>
                      <a:pt x="38" y="78"/>
                      <a:pt x="33" y="83"/>
                    </a:cubicBezTo>
                    <a:cubicBezTo>
                      <a:pt x="32" y="82"/>
                      <a:pt x="31" y="81"/>
                      <a:pt x="30" y="81"/>
                    </a:cubicBezTo>
                    <a:close/>
                    <a:moveTo>
                      <a:pt x="51" y="99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4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1"/>
                      <a:pt x="44" y="96"/>
                      <a:pt x="51" y="9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5" name="Freeform 12"/>
              <p:cNvSpPr/>
              <p:nvPr/>
            </p:nvSpPr>
            <p:spPr bwMode="auto">
              <a:xfrm>
                <a:off x="1628332" y="1222490"/>
                <a:ext cx="67204" cy="186041"/>
              </a:xfrm>
              <a:custGeom>
                <a:avLst/>
                <a:gdLst>
                  <a:gd name="T0" fmla="*/ 3 w 35"/>
                  <a:gd name="T1" fmla="*/ 54 h 96"/>
                  <a:gd name="T2" fmla="*/ 9 w 35"/>
                  <a:gd name="T3" fmla="*/ 15 h 96"/>
                  <a:gd name="T4" fmla="*/ 21 w 35"/>
                  <a:gd name="T5" fmla="*/ 6 h 96"/>
                  <a:gd name="T6" fmla="*/ 31 w 35"/>
                  <a:gd name="T7" fmla="*/ 20 h 96"/>
                  <a:gd name="T8" fmla="*/ 32 w 35"/>
                  <a:gd name="T9" fmla="*/ 55 h 96"/>
                  <a:gd name="T10" fmla="*/ 30 w 35"/>
                  <a:gd name="T11" fmla="*/ 73 h 96"/>
                  <a:gd name="T12" fmla="*/ 23 w 35"/>
                  <a:gd name="T13" fmla="*/ 91 h 96"/>
                  <a:gd name="T14" fmla="*/ 13 w 35"/>
                  <a:gd name="T15" fmla="*/ 80 h 96"/>
                  <a:gd name="T16" fmla="*/ 12 w 35"/>
                  <a:gd name="T17" fmla="*/ 62 h 96"/>
                  <a:gd name="T18" fmla="*/ 13 w 35"/>
                  <a:gd name="T19" fmla="*/ 38 h 96"/>
                  <a:gd name="T20" fmla="*/ 15 w 35"/>
                  <a:gd name="T21" fmla="*/ 34 h 96"/>
                  <a:gd name="T22" fmla="*/ 24 w 35"/>
                  <a:gd name="T23" fmla="*/ 39 h 96"/>
                  <a:gd name="T24" fmla="*/ 24 w 35"/>
                  <a:gd name="T25" fmla="*/ 47 h 96"/>
                  <a:gd name="T26" fmla="*/ 22 w 35"/>
                  <a:gd name="T27" fmla="*/ 71 h 96"/>
                  <a:gd name="T28" fmla="*/ 25 w 35"/>
                  <a:gd name="T29" fmla="*/ 71 h 96"/>
                  <a:gd name="T30" fmla="*/ 27 w 35"/>
                  <a:gd name="T31" fmla="*/ 47 h 96"/>
                  <a:gd name="T32" fmla="*/ 21 w 35"/>
                  <a:gd name="T33" fmla="*/ 30 h 96"/>
                  <a:gd name="T34" fmla="*/ 9 w 35"/>
                  <a:gd name="T35" fmla="*/ 44 h 96"/>
                  <a:gd name="T36" fmla="*/ 10 w 35"/>
                  <a:gd name="T37" fmla="*/ 75 h 96"/>
                  <a:gd name="T38" fmla="*/ 19 w 35"/>
                  <a:gd name="T39" fmla="*/ 95 h 96"/>
                  <a:gd name="T40" fmla="*/ 33 w 35"/>
                  <a:gd name="T41" fmla="*/ 73 h 96"/>
                  <a:gd name="T42" fmla="*/ 35 w 35"/>
                  <a:gd name="T43" fmla="*/ 32 h 96"/>
                  <a:gd name="T44" fmla="*/ 26 w 35"/>
                  <a:gd name="T45" fmla="*/ 5 h 96"/>
                  <a:gd name="T46" fmla="*/ 7 w 35"/>
                  <a:gd name="T47" fmla="*/ 14 h 96"/>
                  <a:gd name="T48" fmla="*/ 2 w 35"/>
                  <a:gd name="T49" fmla="*/ 31 h 96"/>
                  <a:gd name="T50" fmla="*/ 0 w 35"/>
                  <a:gd name="T51" fmla="*/ 54 h 96"/>
                  <a:gd name="T52" fmla="*/ 3 w 35"/>
                  <a:gd name="T53" fmla="*/ 5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5" h="96">
                    <a:moveTo>
                      <a:pt x="3" y="54"/>
                    </a:moveTo>
                    <a:cubicBezTo>
                      <a:pt x="4" y="42"/>
                      <a:pt x="3" y="27"/>
                      <a:pt x="9" y="15"/>
                    </a:cubicBezTo>
                    <a:cubicBezTo>
                      <a:pt x="12" y="11"/>
                      <a:pt x="16" y="6"/>
                      <a:pt x="21" y="6"/>
                    </a:cubicBezTo>
                    <a:cubicBezTo>
                      <a:pt x="28" y="6"/>
                      <a:pt x="31" y="15"/>
                      <a:pt x="31" y="20"/>
                    </a:cubicBezTo>
                    <a:cubicBezTo>
                      <a:pt x="33" y="31"/>
                      <a:pt x="32" y="44"/>
                      <a:pt x="32" y="55"/>
                    </a:cubicBezTo>
                    <a:cubicBezTo>
                      <a:pt x="31" y="61"/>
                      <a:pt x="31" y="67"/>
                      <a:pt x="30" y="73"/>
                    </a:cubicBezTo>
                    <a:cubicBezTo>
                      <a:pt x="30" y="79"/>
                      <a:pt x="29" y="87"/>
                      <a:pt x="23" y="91"/>
                    </a:cubicBezTo>
                    <a:cubicBezTo>
                      <a:pt x="16" y="96"/>
                      <a:pt x="14" y="85"/>
                      <a:pt x="13" y="80"/>
                    </a:cubicBezTo>
                    <a:cubicBezTo>
                      <a:pt x="13" y="74"/>
                      <a:pt x="12" y="68"/>
                      <a:pt x="12" y="62"/>
                    </a:cubicBezTo>
                    <a:cubicBezTo>
                      <a:pt x="11" y="54"/>
                      <a:pt x="12" y="46"/>
                      <a:pt x="13" y="38"/>
                    </a:cubicBezTo>
                    <a:cubicBezTo>
                      <a:pt x="14" y="37"/>
                      <a:pt x="14" y="35"/>
                      <a:pt x="15" y="34"/>
                    </a:cubicBezTo>
                    <a:cubicBezTo>
                      <a:pt x="18" y="29"/>
                      <a:pt x="24" y="36"/>
                      <a:pt x="24" y="39"/>
                    </a:cubicBezTo>
                    <a:cubicBezTo>
                      <a:pt x="24" y="42"/>
                      <a:pt x="24" y="44"/>
                      <a:pt x="24" y="47"/>
                    </a:cubicBezTo>
                    <a:cubicBezTo>
                      <a:pt x="24" y="55"/>
                      <a:pt x="24" y="63"/>
                      <a:pt x="22" y="71"/>
                    </a:cubicBezTo>
                    <a:cubicBezTo>
                      <a:pt x="21" y="72"/>
                      <a:pt x="24" y="73"/>
                      <a:pt x="25" y="71"/>
                    </a:cubicBezTo>
                    <a:cubicBezTo>
                      <a:pt x="27" y="64"/>
                      <a:pt x="27" y="55"/>
                      <a:pt x="27" y="47"/>
                    </a:cubicBezTo>
                    <a:cubicBezTo>
                      <a:pt x="27" y="41"/>
                      <a:pt x="28" y="32"/>
                      <a:pt x="21" y="30"/>
                    </a:cubicBezTo>
                    <a:cubicBezTo>
                      <a:pt x="12" y="27"/>
                      <a:pt x="10" y="37"/>
                      <a:pt x="9" y="44"/>
                    </a:cubicBezTo>
                    <a:cubicBezTo>
                      <a:pt x="8" y="54"/>
                      <a:pt x="9" y="65"/>
                      <a:pt x="10" y="75"/>
                    </a:cubicBezTo>
                    <a:cubicBezTo>
                      <a:pt x="11" y="81"/>
                      <a:pt x="10" y="95"/>
                      <a:pt x="19" y="95"/>
                    </a:cubicBezTo>
                    <a:cubicBezTo>
                      <a:pt x="31" y="95"/>
                      <a:pt x="32" y="82"/>
                      <a:pt x="33" y="73"/>
                    </a:cubicBezTo>
                    <a:cubicBezTo>
                      <a:pt x="35" y="59"/>
                      <a:pt x="35" y="46"/>
                      <a:pt x="35" y="32"/>
                    </a:cubicBezTo>
                    <a:cubicBezTo>
                      <a:pt x="35" y="23"/>
                      <a:pt x="35" y="11"/>
                      <a:pt x="26" y="5"/>
                    </a:cubicBezTo>
                    <a:cubicBezTo>
                      <a:pt x="19" y="0"/>
                      <a:pt x="10" y="8"/>
                      <a:pt x="7" y="14"/>
                    </a:cubicBezTo>
                    <a:cubicBezTo>
                      <a:pt x="4" y="19"/>
                      <a:pt x="3" y="25"/>
                      <a:pt x="2" y="31"/>
                    </a:cubicBezTo>
                    <a:cubicBezTo>
                      <a:pt x="1" y="38"/>
                      <a:pt x="1" y="46"/>
                      <a:pt x="0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6" name="Freeform 16"/>
              <p:cNvSpPr>
                <a:spLocks noEditPoints="1"/>
              </p:cNvSpPr>
              <p:nvPr/>
            </p:nvSpPr>
            <p:spPr bwMode="auto">
              <a:xfrm>
                <a:off x="737652" y="2880893"/>
                <a:ext cx="259802" cy="177026"/>
              </a:xfrm>
              <a:custGeom>
                <a:avLst/>
                <a:gdLst>
                  <a:gd name="T0" fmla="*/ 68 w 134"/>
                  <a:gd name="T1" fmla="*/ 90 h 91"/>
                  <a:gd name="T2" fmla="*/ 132 w 134"/>
                  <a:gd name="T3" fmla="*/ 91 h 91"/>
                  <a:gd name="T4" fmla="*/ 132 w 134"/>
                  <a:gd name="T5" fmla="*/ 91 h 91"/>
                  <a:gd name="T6" fmla="*/ 132 w 134"/>
                  <a:gd name="T7" fmla="*/ 50 h 91"/>
                  <a:gd name="T8" fmla="*/ 133 w 134"/>
                  <a:gd name="T9" fmla="*/ 3 h 91"/>
                  <a:gd name="T10" fmla="*/ 100 w 134"/>
                  <a:gd name="T11" fmla="*/ 2 h 91"/>
                  <a:gd name="T12" fmla="*/ 33 w 134"/>
                  <a:gd name="T13" fmla="*/ 0 h 91"/>
                  <a:gd name="T14" fmla="*/ 1 w 134"/>
                  <a:gd name="T15" fmla="*/ 1 h 91"/>
                  <a:gd name="T16" fmla="*/ 1 w 134"/>
                  <a:gd name="T17" fmla="*/ 14 h 91"/>
                  <a:gd name="T18" fmla="*/ 5 w 134"/>
                  <a:gd name="T19" fmla="*/ 86 h 91"/>
                  <a:gd name="T20" fmla="*/ 8 w 134"/>
                  <a:gd name="T21" fmla="*/ 87 h 91"/>
                  <a:gd name="T22" fmla="*/ 38 w 134"/>
                  <a:gd name="T23" fmla="*/ 86 h 91"/>
                  <a:gd name="T24" fmla="*/ 29 w 134"/>
                  <a:gd name="T25" fmla="*/ 71 h 91"/>
                  <a:gd name="T26" fmla="*/ 55 w 134"/>
                  <a:gd name="T27" fmla="*/ 47 h 91"/>
                  <a:gd name="T28" fmla="*/ 70 w 134"/>
                  <a:gd name="T29" fmla="*/ 57 h 91"/>
                  <a:gd name="T30" fmla="*/ 81 w 134"/>
                  <a:gd name="T31" fmla="*/ 48 h 91"/>
                  <a:gd name="T32" fmla="*/ 129 w 134"/>
                  <a:gd name="T33" fmla="*/ 88 h 91"/>
                  <a:gd name="T34" fmla="*/ 38 w 134"/>
                  <a:gd name="T35" fmla="*/ 86 h 91"/>
                  <a:gd name="T36" fmla="*/ 129 w 134"/>
                  <a:gd name="T37" fmla="*/ 50 h 91"/>
                  <a:gd name="T38" fmla="*/ 88 w 134"/>
                  <a:gd name="T39" fmla="*/ 42 h 91"/>
                  <a:gd name="T40" fmla="*/ 130 w 134"/>
                  <a:gd name="T41" fmla="*/ 7 h 91"/>
                  <a:gd name="T42" fmla="*/ 32 w 134"/>
                  <a:gd name="T43" fmla="*/ 3 h 91"/>
                  <a:gd name="T44" fmla="*/ 101 w 134"/>
                  <a:gd name="T45" fmla="*/ 5 h 91"/>
                  <a:gd name="T46" fmla="*/ 97 w 134"/>
                  <a:gd name="T47" fmla="*/ 30 h 91"/>
                  <a:gd name="T48" fmla="*/ 69 w 134"/>
                  <a:gd name="T49" fmla="*/ 55 h 91"/>
                  <a:gd name="T50" fmla="*/ 33 w 134"/>
                  <a:gd name="T51" fmla="*/ 24 h 91"/>
                  <a:gd name="T52" fmla="*/ 32 w 134"/>
                  <a:gd name="T53" fmla="*/ 3 h 91"/>
                  <a:gd name="T54" fmla="*/ 4 w 134"/>
                  <a:gd name="T55" fmla="*/ 16 h 91"/>
                  <a:gd name="T56" fmla="*/ 31 w 134"/>
                  <a:gd name="T57" fmla="*/ 26 h 91"/>
                  <a:gd name="T58" fmla="*/ 53 w 134"/>
                  <a:gd name="T59" fmla="*/ 45 h 91"/>
                  <a:gd name="T60" fmla="*/ 9 w 134"/>
                  <a:gd name="T61" fmla="*/ 84 h 91"/>
                  <a:gd name="T62" fmla="*/ 5 w 134"/>
                  <a:gd name="T63" fmla="*/ 3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1">
                    <a:moveTo>
                      <a:pt x="36" y="89"/>
                    </a:moveTo>
                    <a:cubicBezTo>
                      <a:pt x="47" y="89"/>
                      <a:pt x="57" y="90"/>
                      <a:pt x="68" y="90"/>
                    </a:cubicBezTo>
                    <a:cubicBezTo>
                      <a:pt x="89" y="91"/>
                      <a:pt x="110" y="91"/>
                      <a:pt x="131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0"/>
                      <a:pt x="133" y="90"/>
                      <a:pt x="133" y="90"/>
                    </a:cubicBezTo>
                    <a:cubicBezTo>
                      <a:pt x="133" y="76"/>
                      <a:pt x="132" y="63"/>
                      <a:pt x="132" y="50"/>
                    </a:cubicBezTo>
                    <a:cubicBezTo>
                      <a:pt x="132" y="42"/>
                      <a:pt x="132" y="33"/>
                      <a:pt x="133" y="25"/>
                    </a:cubicBezTo>
                    <a:cubicBezTo>
                      <a:pt x="133" y="18"/>
                      <a:pt x="134" y="10"/>
                      <a:pt x="133" y="3"/>
                    </a:cubicBezTo>
                    <a:cubicBezTo>
                      <a:pt x="133" y="2"/>
                      <a:pt x="132" y="1"/>
                      <a:pt x="131" y="1"/>
                    </a:cubicBezTo>
                    <a:cubicBezTo>
                      <a:pt x="120" y="3"/>
                      <a:pt x="110" y="2"/>
                      <a:pt x="100" y="2"/>
                    </a:cubicBezTo>
                    <a:cubicBezTo>
                      <a:pt x="88" y="2"/>
                      <a:pt x="77" y="2"/>
                      <a:pt x="66" y="1"/>
                    </a:cubicBezTo>
                    <a:cubicBezTo>
                      <a:pt x="55" y="1"/>
                      <a:pt x="44" y="1"/>
                      <a:pt x="33" y="0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5"/>
                      <a:pt x="1" y="10"/>
                      <a:pt x="1" y="14"/>
                    </a:cubicBezTo>
                    <a:cubicBezTo>
                      <a:pt x="1" y="21"/>
                      <a:pt x="1" y="28"/>
                      <a:pt x="2" y="34"/>
                    </a:cubicBezTo>
                    <a:cubicBezTo>
                      <a:pt x="3" y="52"/>
                      <a:pt x="3" y="69"/>
                      <a:pt x="5" y="86"/>
                    </a:cubicBezTo>
                    <a:cubicBezTo>
                      <a:pt x="5" y="87"/>
                      <a:pt x="6" y="87"/>
                      <a:pt x="7" y="87"/>
                    </a:cubicBezTo>
                    <a:cubicBezTo>
                      <a:pt x="7" y="87"/>
                      <a:pt x="7" y="87"/>
                      <a:pt x="8" y="87"/>
                    </a:cubicBezTo>
                    <a:cubicBezTo>
                      <a:pt x="17" y="88"/>
                      <a:pt x="27" y="89"/>
                      <a:pt x="36" y="89"/>
                    </a:cubicBezTo>
                    <a:close/>
                    <a:moveTo>
                      <a:pt x="38" y="86"/>
                    </a:moveTo>
                    <a:cubicBezTo>
                      <a:pt x="30" y="86"/>
                      <a:pt x="21" y="86"/>
                      <a:pt x="12" y="85"/>
                    </a:cubicBezTo>
                    <a:cubicBezTo>
                      <a:pt x="18" y="80"/>
                      <a:pt x="24" y="76"/>
                      <a:pt x="29" y="71"/>
                    </a:cubicBezTo>
                    <a:cubicBezTo>
                      <a:pt x="38" y="64"/>
                      <a:pt x="48" y="56"/>
                      <a:pt x="55" y="47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0"/>
                      <a:pt x="63" y="54"/>
                      <a:pt x="68" y="58"/>
                    </a:cubicBezTo>
                    <a:cubicBezTo>
                      <a:pt x="68" y="58"/>
                      <a:pt x="70" y="58"/>
                      <a:pt x="70" y="57"/>
                    </a:cubicBezTo>
                    <a:cubicBezTo>
                      <a:pt x="70" y="57"/>
                      <a:pt x="71" y="57"/>
                      <a:pt x="71" y="57"/>
                    </a:cubicBezTo>
                    <a:cubicBezTo>
                      <a:pt x="74" y="53"/>
                      <a:pt x="77" y="51"/>
                      <a:pt x="81" y="48"/>
                    </a:cubicBezTo>
                    <a:cubicBezTo>
                      <a:pt x="82" y="47"/>
                      <a:pt x="84" y="45"/>
                      <a:pt x="85" y="44"/>
                    </a:cubicBezTo>
                    <a:cubicBezTo>
                      <a:pt x="101" y="57"/>
                      <a:pt x="115" y="73"/>
                      <a:pt x="129" y="88"/>
                    </a:cubicBezTo>
                    <a:cubicBezTo>
                      <a:pt x="109" y="88"/>
                      <a:pt x="89" y="88"/>
                      <a:pt x="70" y="87"/>
                    </a:cubicBezTo>
                    <a:cubicBezTo>
                      <a:pt x="59" y="87"/>
                      <a:pt x="48" y="87"/>
                      <a:pt x="38" y="86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30" y="42"/>
                      <a:pt x="129" y="50"/>
                    </a:cubicBezTo>
                    <a:cubicBezTo>
                      <a:pt x="129" y="62"/>
                      <a:pt x="130" y="73"/>
                      <a:pt x="130" y="85"/>
                    </a:cubicBezTo>
                    <a:cubicBezTo>
                      <a:pt x="117" y="70"/>
                      <a:pt x="103" y="55"/>
                      <a:pt x="88" y="42"/>
                    </a:cubicBezTo>
                    <a:cubicBezTo>
                      <a:pt x="91" y="39"/>
                      <a:pt x="95" y="36"/>
                      <a:pt x="99" y="33"/>
                    </a:cubicBezTo>
                    <a:cubicBezTo>
                      <a:pt x="109" y="24"/>
                      <a:pt x="120" y="16"/>
                      <a:pt x="130" y="7"/>
                    </a:cubicBezTo>
                    <a:cubicBezTo>
                      <a:pt x="131" y="14"/>
                      <a:pt x="130" y="20"/>
                      <a:pt x="130" y="27"/>
                    </a:cubicBezTo>
                    <a:close/>
                    <a:moveTo>
                      <a:pt x="32" y="3"/>
                    </a:moveTo>
                    <a:cubicBezTo>
                      <a:pt x="43" y="4"/>
                      <a:pt x="55" y="4"/>
                      <a:pt x="66" y="4"/>
                    </a:cubicBezTo>
                    <a:cubicBezTo>
                      <a:pt x="78" y="5"/>
                      <a:pt x="90" y="5"/>
                      <a:pt x="101" y="5"/>
                    </a:cubicBezTo>
                    <a:cubicBezTo>
                      <a:pt x="111" y="5"/>
                      <a:pt x="120" y="5"/>
                      <a:pt x="129" y="4"/>
                    </a:cubicBezTo>
                    <a:cubicBezTo>
                      <a:pt x="119" y="13"/>
                      <a:pt x="108" y="21"/>
                      <a:pt x="97" y="30"/>
                    </a:cubicBezTo>
                    <a:cubicBezTo>
                      <a:pt x="91" y="35"/>
                      <a:pt x="85" y="40"/>
                      <a:pt x="79" y="45"/>
                    </a:cubicBezTo>
                    <a:cubicBezTo>
                      <a:pt x="76" y="48"/>
                      <a:pt x="72" y="51"/>
                      <a:pt x="69" y="55"/>
                    </a:cubicBezTo>
                    <a:cubicBezTo>
                      <a:pt x="69" y="55"/>
                      <a:pt x="69" y="55"/>
                      <a:pt x="69" y="55"/>
                    </a:cubicBezTo>
                    <a:cubicBezTo>
                      <a:pt x="57" y="45"/>
                      <a:pt x="45" y="34"/>
                      <a:pt x="33" y="24"/>
                    </a:cubicBezTo>
                    <a:cubicBezTo>
                      <a:pt x="25" y="17"/>
                      <a:pt x="16" y="10"/>
                      <a:pt x="8" y="4"/>
                    </a:cubicBezTo>
                    <a:cubicBezTo>
                      <a:pt x="16" y="4"/>
                      <a:pt x="24" y="3"/>
                      <a:pt x="32" y="3"/>
                    </a:cubicBezTo>
                    <a:close/>
                    <a:moveTo>
                      <a:pt x="5" y="35"/>
                    </a:moveTo>
                    <a:cubicBezTo>
                      <a:pt x="4" y="29"/>
                      <a:pt x="4" y="22"/>
                      <a:pt x="4" y="16"/>
                    </a:cubicBezTo>
                    <a:cubicBezTo>
                      <a:pt x="4" y="12"/>
                      <a:pt x="3" y="8"/>
                      <a:pt x="4" y="4"/>
                    </a:cubicBezTo>
                    <a:cubicBezTo>
                      <a:pt x="13" y="11"/>
                      <a:pt x="22" y="19"/>
                      <a:pt x="31" y="26"/>
                    </a:cubicBezTo>
                    <a:cubicBezTo>
                      <a:pt x="39" y="32"/>
                      <a:pt x="46" y="38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46" y="54"/>
                      <a:pt x="36" y="61"/>
                      <a:pt x="28" y="68"/>
                    </a:cubicBezTo>
                    <a:cubicBezTo>
                      <a:pt x="22" y="74"/>
                      <a:pt x="14" y="78"/>
                      <a:pt x="9" y="84"/>
                    </a:cubicBezTo>
                    <a:cubicBezTo>
                      <a:pt x="9" y="84"/>
                      <a:pt x="8" y="84"/>
                      <a:pt x="8" y="84"/>
                    </a:cubicBezTo>
                    <a:cubicBezTo>
                      <a:pt x="6" y="68"/>
                      <a:pt x="6" y="52"/>
                      <a:pt x="5" y="3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7" name="Freeform 19"/>
              <p:cNvSpPr>
                <a:spLocks noEditPoints="1"/>
              </p:cNvSpPr>
              <p:nvPr/>
            </p:nvSpPr>
            <p:spPr bwMode="auto">
              <a:xfrm>
                <a:off x="861407" y="3113649"/>
                <a:ext cx="228658" cy="190139"/>
              </a:xfrm>
              <a:custGeom>
                <a:avLst/>
                <a:gdLst>
                  <a:gd name="T0" fmla="*/ 104 w 118"/>
                  <a:gd name="T1" fmla="*/ 15 h 98"/>
                  <a:gd name="T2" fmla="*/ 43 w 118"/>
                  <a:gd name="T3" fmla="*/ 4 h 98"/>
                  <a:gd name="T4" fmla="*/ 15 w 118"/>
                  <a:gd name="T5" fmla="*/ 20 h 98"/>
                  <a:gd name="T6" fmla="*/ 7 w 118"/>
                  <a:gd name="T7" fmla="*/ 50 h 98"/>
                  <a:gd name="T8" fmla="*/ 20 w 118"/>
                  <a:gd name="T9" fmla="*/ 72 h 98"/>
                  <a:gd name="T10" fmla="*/ 3 w 118"/>
                  <a:gd name="T11" fmla="*/ 94 h 98"/>
                  <a:gd name="T12" fmla="*/ 3 w 118"/>
                  <a:gd name="T13" fmla="*/ 94 h 98"/>
                  <a:gd name="T14" fmla="*/ 2 w 118"/>
                  <a:gd name="T15" fmla="*/ 95 h 98"/>
                  <a:gd name="T16" fmla="*/ 3 w 118"/>
                  <a:gd name="T17" fmla="*/ 97 h 98"/>
                  <a:gd name="T18" fmla="*/ 40 w 118"/>
                  <a:gd name="T19" fmla="*/ 75 h 98"/>
                  <a:gd name="T20" fmla="*/ 104 w 118"/>
                  <a:gd name="T21" fmla="*/ 64 h 98"/>
                  <a:gd name="T22" fmla="*/ 117 w 118"/>
                  <a:gd name="T23" fmla="*/ 37 h 98"/>
                  <a:gd name="T24" fmla="*/ 104 w 118"/>
                  <a:gd name="T25" fmla="*/ 15 h 98"/>
                  <a:gd name="T26" fmla="*/ 103 w 118"/>
                  <a:gd name="T27" fmla="*/ 61 h 98"/>
                  <a:gd name="T28" fmla="*/ 39 w 118"/>
                  <a:gd name="T29" fmla="*/ 72 h 98"/>
                  <a:gd name="T30" fmla="*/ 39 w 118"/>
                  <a:gd name="T31" fmla="*/ 72 h 98"/>
                  <a:gd name="T32" fmla="*/ 38 w 118"/>
                  <a:gd name="T33" fmla="*/ 73 h 98"/>
                  <a:gd name="T34" fmla="*/ 10 w 118"/>
                  <a:gd name="T35" fmla="*/ 93 h 98"/>
                  <a:gd name="T36" fmla="*/ 23 w 118"/>
                  <a:gd name="T37" fmla="*/ 72 h 98"/>
                  <a:gd name="T38" fmla="*/ 23 w 118"/>
                  <a:gd name="T39" fmla="*/ 72 h 98"/>
                  <a:gd name="T40" fmla="*/ 22 w 118"/>
                  <a:gd name="T41" fmla="*/ 70 h 98"/>
                  <a:gd name="T42" fmla="*/ 10 w 118"/>
                  <a:gd name="T43" fmla="*/ 42 h 98"/>
                  <a:gd name="T44" fmla="*/ 27 w 118"/>
                  <a:gd name="T45" fmla="*/ 13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3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4" y="15"/>
                    </a:moveTo>
                    <a:cubicBezTo>
                      <a:pt x="87" y="1"/>
                      <a:pt x="64" y="0"/>
                      <a:pt x="43" y="4"/>
                    </a:cubicBezTo>
                    <a:cubicBezTo>
                      <a:pt x="33" y="6"/>
                      <a:pt x="21" y="11"/>
                      <a:pt x="15" y="20"/>
                    </a:cubicBezTo>
                    <a:cubicBezTo>
                      <a:pt x="9" y="28"/>
                      <a:pt x="6" y="40"/>
                      <a:pt x="7" y="50"/>
                    </a:cubicBezTo>
                    <a:cubicBezTo>
                      <a:pt x="8" y="59"/>
                      <a:pt x="13" y="66"/>
                      <a:pt x="20" y="72"/>
                    </a:cubicBezTo>
                    <a:cubicBezTo>
                      <a:pt x="19" y="81"/>
                      <a:pt x="10" y="89"/>
                      <a:pt x="3" y="94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3" y="95"/>
                      <a:pt x="3" y="95"/>
                      <a:pt x="2" y="95"/>
                    </a:cubicBezTo>
                    <a:cubicBezTo>
                      <a:pt x="0" y="95"/>
                      <a:pt x="1" y="98"/>
                      <a:pt x="3" y="97"/>
                    </a:cubicBezTo>
                    <a:cubicBezTo>
                      <a:pt x="17" y="95"/>
                      <a:pt x="33" y="87"/>
                      <a:pt x="40" y="75"/>
                    </a:cubicBezTo>
                    <a:cubicBezTo>
                      <a:pt x="61" y="75"/>
                      <a:pt x="86" y="78"/>
                      <a:pt x="104" y="64"/>
                    </a:cubicBezTo>
                    <a:cubicBezTo>
                      <a:pt x="112" y="57"/>
                      <a:pt x="118" y="48"/>
                      <a:pt x="117" y="37"/>
                    </a:cubicBezTo>
                    <a:cubicBezTo>
                      <a:pt x="117" y="28"/>
                      <a:pt x="111" y="20"/>
                      <a:pt x="104" y="15"/>
                    </a:cubicBezTo>
                    <a:close/>
                    <a:moveTo>
                      <a:pt x="103" y="61"/>
                    </a:moveTo>
                    <a:cubicBezTo>
                      <a:pt x="86" y="76"/>
                      <a:pt x="60" y="72"/>
                      <a:pt x="39" y="72"/>
                    </a:cubicBezTo>
                    <a:cubicBezTo>
                      <a:pt x="39" y="72"/>
                      <a:pt x="39" y="72"/>
                      <a:pt x="39" y="72"/>
                    </a:cubicBezTo>
                    <a:cubicBezTo>
                      <a:pt x="38" y="72"/>
                      <a:pt x="38" y="73"/>
                      <a:pt x="38" y="73"/>
                    </a:cubicBezTo>
                    <a:cubicBezTo>
                      <a:pt x="32" y="83"/>
                      <a:pt x="21" y="90"/>
                      <a:pt x="10" y="93"/>
                    </a:cubicBezTo>
                    <a:cubicBezTo>
                      <a:pt x="16" y="87"/>
                      <a:pt x="22" y="80"/>
                      <a:pt x="23" y="72"/>
                    </a:cubicBezTo>
                    <a:cubicBezTo>
                      <a:pt x="23" y="72"/>
                      <a:pt x="23" y="72"/>
                      <a:pt x="23" y="72"/>
                    </a:cubicBezTo>
                    <a:cubicBezTo>
                      <a:pt x="23" y="71"/>
                      <a:pt x="23" y="71"/>
                      <a:pt x="22" y="70"/>
                    </a:cubicBezTo>
                    <a:cubicBezTo>
                      <a:pt x="14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3"/>
                    </a:cubicBezTo>
                    <a:cubicBezTo>
                      <a:pt x="37" y="7"/>
                      <a:pt x="50" y="5"/>
                      <a:pt x="62" y="5"/>
                    </a:cubicBezTo>
                    <a:cubicBezTo>
                      <a:pt x="73" y="5"/>
                      <a:pt x="83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8" y="42"/>
                      <a:pt x="111" y="53"/>
                      <a:pt x="103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8" name="Freeform 28"/>
              <p:cNvSpPr>
                <a:spLocks noEditPoints="1"/>
              </p:cNvSpPr>
              <p:nvPr/>
            </p:nvSpPr>
            <p:spPr bwMode="auto">
              <a:xfrm>
                <a:off x="1026143" y="2022678"/>
                <a:ext cx="345036" cy="207350"/>
              </a:xfrm>
              <a:custGeom>
                <a:avLst/>
                <a:gdLst>
                  <a:gd name="T0" fmla="*/ 145 w 178"/>
                  <a:gd name="T1" fmla="*/ 85 h 107"/>
                  <a:gd name="T2" fmla="*/ 175 w 178"/>
                  <a:gd name="T3" fmla="*/ 78 h 107"/>
                  <a:gd name="T4" fmla="*/ 151 w 178"/>
                  <a:gd name="T5" fmla="*/ 60 h 107"/>
                  <a:gd name="T6" fmla="*/ 84 w 178"/>
                  <a:gd name="T7" fmla="*/ 15 h 107"/>
                  <a:gd name="T8" fmla="*/ 4 w 178"/>
                  <a:gd name="T9" fmla="*/ 64 h 107"/>
                  <a:gd name="T10" fmla="*/ 88 w 178"/>
                  <a:gd name="T11" fmla="*/ 99 h 107"/>
                  <a:gd name="T12" fmla="*/ 108 w 178"/>
                  <a:gd name="T13" fmla="*/ 67 h 107"/>
                  <a:gd name="T14" fmla="*/ 66 w 178"/>
                  <a:gd name="T15" fmla="*/ 72 h 107"/>
                  <a:gd name="T16" fmla="*/ 66 w 178"/>
                  <a:gd name="T17" fmla="*/ 60 h 107"/>
                  <a:gd name="T18" fmla="*/ 70 w 178"/>
                  <a:gd name="T19" fmla="*/ 46 h 107"/>
                  <a:gd name="T20" fmla="*/ 76 w 178"/>
                  <a:gd name="T21" fmla="*/ 44 h 107"/>
                  <a:gd name="T22" fmla="*/ 104 w 178"/>
                  <a:gd name="T23" fmla="*/ 56 h 107"/>
                  <a:gd name="T24" fmla="*/ 147 w 178"/>
                  <a:gd name="T25" fmla="*/ 76 h 107"/>
                  <a:gd name="T26" fmla="*/ 59 w 178"/>
                  <a:gd name="T27" fmla="*/ 51 h 107"/>
                  <a:gd name="T28" fmla="*/ 56 w 178"/>
                  <a:gd name="T29" fmla="*/ 48 h 107"/>
                  <a:gd name="T30" fmla="*/ 60 w 178"/>
                  <a:gd name="T31" fmla="*/ 51 h 107"/>
                  <a:gd name="T32" fmla="*/ 152 w 178"/>
                  <a:gd name="T33" fmla="*/ 63 h 107"/>
                  <a:gd name="T34" fmla="*/ 158 w 178"/>
                  <a:gd name="T35" fmla="*/ 65 h 107"/>
                  <a:gd name="T36" fmla="*/ 149 w 178"/>
                  <a:gd name="T37" fmla="*/ 83 h 107"/>
                  <a:gd name="T38" fmla="*/ 166 w 178"/>
                  <a:gd name="T39" fmla="*/ 67 h 107"/>
                  <a:gd name="T40" fmla="*/ 162 w 178"/>
                  <a:gd name="T41" fmla="*/ 83 h 107"/>
                  <a:gd name="T42" fmla="*/ 157 w 178"/>
                  <a:gd name="T43" fmla="*/ 84 h 107"/>
                  <a:gd name="T44" fmla="*/ 161 w 178"/>
                  <a:gd name="T45" fmla="*/ 65 h 107"/>
                  <a:gd name="T46" fmla="*/ 172 w 178"/>
                  <a:gd name="T47" fmla="*/ 76 h 107"/>
                  <a:gd name="T48" fmla="*/ 168 w 178"/>
                  <a:gd name="T49" fmla="*/ 69 h 107"/>
                  <a:gd name="T50" fmla="*/ 172 w 178"/>
                  <a:gd name="T51" fmla="*/ 76 h 107"/>
                  <a:gd name="T52" fmla="*/ 17 w 178"/>
                  <a:gd name="T53" fmla="*/ 21 h 107"/>
                  <a:gd name="T54" fmla="*/ 114 w 178"/>
                  <a:gd name="T55" fmla="*/ 46 h 107"/>
                  <a:gd name="T56" fmla="*/ 149 w 178"/>
                  <a:gd name="T57" fmla="*/ 63 h 107"/>
                  <a:gd name="T58" fmla="*/ 149 w 178"/>
                  <a:gd name="T59" fmla="*/ 65 h 107"/>
                  <a:gd name="T60" fmla="*/ 88 w 178"/>
                  <a:gd name="T61" fmla="*/ 48 h 107"/>
                  <a:gd name="T62" fmla="*/ 76 w 178"/>
                  <a:gd name="T63" fmla="*/ 34 h 107"/>
                  <a:gd name="T64" fmla="*/ 74 w 178"/>
                  <a:gd name="T65" fmla="*/ 42 h 107"/>
                  <a:gd name="T66" fmla="*/ 66 w 178"/>
                  <a:gd name="T67" fmla="*/ 33 h 107"/>
                  <a:gd name="T68" fmla="*/ 68 w 178"/>
                  <a:gd name="T69" fmla="*/ 45 h 107"/>
                  <a:gd name="T70" fmla="*/ 55 w 178"/>
                  <a:gd name="T71" fmla="*/ 44 h 107"/>
                  <a:gd name="T72" fmla="*/ 54 w 178"/>
                  <a:gd name="T73" fmla="*/ 52 h 107"/>
                  <a:gd name="T74" fmla="*/ 63 w 178"/>
                  <a:gd name="T75" fmla="*/ 54 h 107"/>
                  <a:gd name="T76" fmla="*/ 56 w 178"/>
                  <a:gd name="T77" fmla="*/ 62 h 107"/>
                  <a:gd name="T78" fmla="*/ 49 w 178"/>
                  <a:gd name="T79" fmla="*/ 70 h 107"/>
                  <a:gd name="T80" fmla="*/ 60 w 178"/>
                  <a:gd name="T81" fmla="*/ 66 h 107"/>
                  <a:gd name="T82" fmla="*/ 63 w 178"/>
                  <a:gd name="T83" fmla="*/ 72 h 107"/>
                  <a:gd name="T84" fmla="*/ 57 w 178"/>
                  <a:gd name="T85" fmla="*/ 85 h 107"/>
                  <a:gd name="T86" fmla="*/ 66 w 178"/>
                  <a:gd name="T87" fmla="*/ 75 h 107"/>
                  <a:gd name="T88" fmla="*/ 104 w 178"/>
                  <a:gd name="T89" fmla="*/ 70 h 107"/>
                  <a:gd name="T90" fmla="*/ 146 w 178"/>
                  <a:gd name="T91" fmla="*/ 79 h 107"/>
                  <a:gd name="T92" fmla="*/ 111 w 178"/>
                  <a:gd name="T93" fmla="*/ 84 h 107"/>
                  <a:gd name="T94" fmla="*/ 16 w 178"/>
                  <a:gd name="T95" fmla="*/ 82 h 107"/>
                  <a:gd name="T96" fmla="*/ 75 w 178"/>
                  <a:gd name="T97" fmla="*/ 38 h 107"/>
                  <a:gd name="T98" fmla="*/ 68 w 178"/>
                  <a:gd name="T99" fmla="*/ 42 h 107"/>
                  <a:gd name="T100" fmla="*/ 65 w 178"/>
                  <a:gd name="T101" fmla="*/ 36 h 107"/>
                  <a:gd name="T102" fmla="*/ 57 w 178"/>
                  <a:gd name="T103" fmla="*/ 65 h 107"/>
                  <a:gd name="T104" fmla="*/ 53 w 178"/>
                  <a:gd name="T105" fmla="*/ 67 h 107"/>
                  <a:gd name="T106" fmla="*/ 54 w 178"/>
                  <a:gd name="T107" fmla="*/ 65 h 107"/>
                  <a:gd name="T108" fmla="*/ 62 w 178"/>
                  <a:gd name="T109" fmla="*/ 76 h 107"/>
                  <a:gd name="T110" fmla="*/ 59 w 178"/>
                  <a:gd name="T111" fmla="*/ 80 h 107"/>
                  <a:gd name="T112" fmla="*/ 55 w 178"/>
                  <a:gd name="T113" fmla="*/ 8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8" h="107">
                    <a:moveTo>
                      <a:pt x="115" y="86"/>
                    </a:moveTo>
                    <a:cubicBezTo>
                      <a:pt x="125" y="82"/>
                      <a:pt x="135" y="83"/>
                      <a:pt x="145" y="85"/>
                    </a:cubicBezTo>
                    <a:cubicBezTo>
                      <a:pt x="145" y="85"/>
                      <a:pt x="146" y="86"/>
                      <a:pt x="147" y="86"/>
                    </a:cubicBezTo>
                    <a:cubicBezTo>
                      <a:pt x="156" y="88"/>
                      <a:pt x="172" y="90"/>
                      <a:pt x="175" y="78"/>
                    </a:cubicBezTo>
                    <a:cubicBezTo>
                      <a:pt x="178" y="65"/>
                      <a:pt x="161" y="62"/>
                      <a:pt x="152" y="60"/>
                    </a:cubicBezTo>
                    <a:cubicBezTo>
                      <a:pt x="151" y="60"/>
                      <a:pt x="151" y="60"/>
                      <a:pt x="151" y="60"/>
                    </a:cubicBezTo>
                    <a:cubicBezTo>
                      <a:pt x="136" y="55"/>
                      <a:pt x="123" y="50"/>
                      <a:pt x="112" y="40"/>
                    </a:cubicBezTo>
                    <a:cubicBezTo>
                      <a:pt x="103" y="31"/>
                      <a:pt x="95" y="21"/>
                      <a:pt x="84" y="15"/>
                    </a:cubicBezTo>
                    <a:cubicBezTo>
                      <a:pt x="66" y="4"/>
                      <a:pt x="39" y="0"/>
                      <a:pt x="21" y="13"/>
                    </a:cubicBezTo>
                    <a:cubicBezTo>
                      <a:pt x="5" y="24"/>
                      <a:pt x="0" y="46"/>
                      <a:pt x="4" y="64"/>
                    </a:cubicBezTo>
                    <a:cubicBezTo>
                      <a:pt x="8" y="83"/>
                      <a:pt x="25" y="97"/>
                      <a:pt x="43" y="103"/>
                    </a:cubicBezTo>
                    <a:cubicBezTo>
                      <a:pt x="58" y="107"/>
                      <a:pt x="74" y="105"/>
                      <a:pt x="88" y="99"/>
                    </a:cubicBezTo>
                    <a:cubicBezTo>
                      <a:pt x="97" y="95"/>
                      <a:pt x="105" y="89"/>
                      <a:pt x="115" y="86"/>
                    </a:cubicBezTo>
                    <a:close/>
                    <a:moveTo>
                      <a:pt x="108" y="67"/>
                    </a:moveTo>
                    <a:cubicBezTo>
                      <a:pt x="96" y="66"/>
                      <a:pt x="81" y="67"/>
                      <a:pt x="69" y="71"/>
                    </a:cubicBezTo>
                    <a:cubicBezTo>
                      <a:pt x="68" y="71"/>
                      <a:pt x="67" y="71"/>
                      <a:pt x="66" y="72"/>
                    </a:cubicBezTo>
                    <a:cubicBezTo>
                      <a:pt x="66" y="69"/>
                      <a:pt x="64" y="66"/>
                      <a:pt x="62" y="65"/>
                    </a:cubicBezTo>
                    <a:cubicBezTo>
                      <a:pt x="64" y="63"/>
                      <a:pt x="65" y="62"/>
                      <a:pt x="66" y="60"/>
                    </a:cubicBezTo>
                    <a:cubicBezTo>
                      <a:pt x="67" y="57"/>
                      <a:pt x="67" y="55"/>
                      <a:pt x="65" y="52"/>
                    </a:cubicBezTo>
                    <a:cubicBezTo>
                      <a:pt x="68" y="51"/>
                      <a:pt x="69" y="49"/>
                      <a:pt x="70" y="46"/>
                    </a:cubicBezTo>
                    <a:cubicBezTo>
                      <a:pt x="71" y="46"/>
                      <a:pt x="72" y="46"/>
                      <a:pt x="72" y="46"/>
                    </a:cubicBezTo>
                    <a:cubicBezTo>
                      <a:pt x="73" y="46"/>
                      <a:pt x="75" y="45"/>
                      <a:pt x="76" y="44"/>
                    </a:cubicBezTo>
                    <a:cubicBezTo>
                      <a:pt x="78" y="47"/>
                      <a:pt x="80" y="48"/>
                      <a:pt x="83" y="49"/>
                    </a:cubicBezTo>
                    <a:cubicBezTo>
                      <a:pt x="90" y="52"/>
                      <a:pt x="97" y="54"/>
                      <a:pt x="104" y="56"/>
                    </a:cubicBezTo>
                    <a:cubicBezTo>
                      <a:pt x="119" y="59"/>
                      <a:pt x="133" y="64"/>
                      <a:pt x="148" y="68"/>
                    </a:cubicBezTo>
                    <a:cubicBezTo>
                      <a:pt x="148" y="70"/>
                      <a:pt x="147" y="73"/>
                      <a:pt x="147" y="76"/>
                    </a:cubicBezTo>
                    <a:cubicBezTo>
                      <a:pt x="135" y="71"/>
                      <a:pt x="122" y="68"/>
                      <a:pt x="108" y="67"/>
                    </a:cubicBezTo>
                    <a:close/>
                    <a:moveTo>
                      <a:pt x="59" y="51"/>
                    </a:moveTo>
                    <a:cubicBezTo>
                      <a:pt x="57" y="51"/>
                      <a:pt x="56" y="50"/>
                      <a:pt x="54" y="49"/>
                    </a:cubicBezTo>
                    <a:cubicBezTo>
                      <a:pt x="52" y="47"/>
                      <a:pt x="55" y="47"/>
                      <a:pt x="56" y="48"/>
                    </a:cubicBezTo>
                    <a:cubicBezTo>
                      <a:pt x="57" y="48"/>
                      <a:pt x="58" y="49"/>
                      <a:pt x="59" y="50"/>
                    </a:cubicBezTo>
                    <a:cubicBezTo>
                      <a:pt x="60" y="50"/>
                      <a:pt x="60" y="50"/>
                      <a:pt x="60" y="51"/>
                    </a:cubicBezTo>
                    <a:cubicBezTo>
                      <a:pt x="60" y="51"/>
                      <a:pt x="60" y="51"/>
                      <a:pt x="59" y="51"/>
                    </a:cubicBezTo>
                    <a:close/>
                    <a:moveTo>
                      <a:pt x="152" y="63"/>
                    </a:moveTo>
                    <a:cubicBezTo>
                      <a:pt x="154" y="64"/>
                      <a:pt x="156" y="64"/>
                      <a:pt x="159" y="65"/>
                    </a:cubicBezTo>
                    <a:cubicBezTo>
                      <a:pt x="159" y="65"/>
                      <a:pt x="158" y="65"/>
                      <a:pt x="158" y="65"/>
                    </a:cubicBezTo>
                    <a:cubicBezTo>
                      <a:pt x="157" y="72"/>
                      <a:pt x="155" y="78"/>
                      <a:pt x="154" y="84"/>
                    </a:cubicBezTo>
                    <a:cubicBezTo>
                      <a:pt x="152" y="84"/>
                      <a:pt x="150" y="83"/>
                      <a:pt x="149" y="83"/>
                    </a:cubicBezTo>
                    <a:cubicBezTo>
                      <a:pt x="150" y="77"/>
                      <a:pt x="151" y="70"/>
                      <a:pt x="152" y="63"/>
                    </a:cubicBezTo>
                    <a:close/>
                    <a:moveTo>
                      <a:pt x="166" y="67"/>
                    </a:moveTo>
                    <a:cubicBezTo>
                      <a:pt x="166" y="67"/>
                      <a:pt x="166" y="67"/>
                      <a:pt x="165" y="67"/>
                    </a:cubicBezTo>
                    <a:cubicBezTo>
                      <a:pt x="163" y="72"/>
                      <a:pt x="164" y="78"/>
                      <a:pt x="162" y="83"/>
                    </a:cubicBezTo>
                    <a:cubicBezTo>
                      <a:pt x="162" y="84"/>
                      <a:pt x="162" y="84"/>
                      <a:pt x="162" y="84"/>
                    </a:cubicBezTo>
                    <a:cubicBezTo>
                      <a:pt x="160" y="84"/>
                      <a:pt x="158" y="84"/>
                      <a:pt x="157" y="84"/>
                    </a:cubicBezTo>
                    <a:cubicBezTo>
                      <a:pt x="158" y="78"/>
                      <a:pt x="160" y="72"/>
                      <a:pt x="161" y="66"/>
                    </a:cubicBezTo>
                    <a:cubicBezTo>
                      <a:pt x="161" y="66"/>
                      <a:pt x="161" y="66"/>
                      <a:pt x="161" y="65"/>
                    </a:cubicBezTo>
                    <a:cubicBezTo>
                      <a:pt x="163" y="66"/>
                      <a:pt x="164" y="66"/>
                      <a:pt x="166" y="67"/>
                    </a:cubicBezTo>
                    <a:close/>
                    <a:moveTo>
                      <a:pt x="172" y="76"/>
                    </a:moveTo>
                    <a:cubicBezTo>
                      <a:pt x="172" y="81"/>
                      <a:pt x="169" y="83"/>
                      <a:pt x="165" y="84"/>
                    </a:cubicBezTo>
                    <a:cubicBezTo>
                      <a:pt x="166" y="79"/>
                      <a:pt x="166" y="73"/>
                      <a:pt x="168" y="69"/>
                    </a:cubicBezTo>
                    <a:cubicBezTo>
                      <a:pt x="168" y="69"/>
                      <a:pt x="168" y="68"/>
                      <a:pt x="168" y="68"/>
                    </a:cubicBezTo>
                    <a:cubicBezTo>
                      <a:pt x="171" y="70"/>
                      <a:pt x="173" y="73"/>
                      <a:pt x="172" y="76"/>
                    </a:cubicBezTo>
                    <a:close/>
                    <a:moveTo>
                      <a:pt x="16" y="82"/>
                    </a:moveTo>
                    <a:cubicBezTo>
                      <a:pt x="1" y="64"/>
                      <a:pt x="2" y="38"/>
                      <a:pt x="17" y="21"/>
                    </a:cubicBezTo>
                    <a:cubicBezTo>
                      <a:pt x="33" y="1"/>
                      <a:pt x="66" y="7"/>
                      <a:pt x="86" y="19"/>
                    </a:cubicBezTo>
                    <a:cubicBezTo>
                      <a:pt x="97" y="26"/>
                      <a:pt x="104" y="37"/>
                      <a:pt x="114" y="46"/>
                    </a:cubicBezTo>
                    <a:cubicBezTo>
                      <a:pt x="124" y="54"/>
                      <a:pt x="136" y="58"/>
                      <a:pt x="148" y="62"/>
                    </a:cubicBezTo>
                    <a:cubicBezTo>
                      <a:pt x="148" y="62"/>
                      <a:pt x="148" y="63"/>
                      <a:pt x="149" y="63"/>
                    </a:cubicBezTo>
                    <a:cubicBezTo>
                      <a:pt x="149" y="63"/>
                      <a:pt x="149" y="63"/>
                      <a:pt x="149" y="63"/>
                    </a:cubicBezTo>
                    <a:cubicBezTo>
                      <a:pt x="149" y="63"/>
                      <a:pt x="149" y="64"/>
                      <a:pt x="149" y="65"/>
                    </a:cubicBezTo>
                    <a:cubicBezTo>
                      <a:pt x="135" y="62"/>
                      <a:pt x="122" y="58"/>
                      <a:pt x="108" y="54"/>
                    </a:cubicBezTo>
                    <a:cubicBezTo>
                      <a:pt x="101" y="52"/>
                      <a:pt x="94" y="50"/>
                      <a:pt x="88" y="48"/>
                    </a:cubicBezTo>
                    <a:cubicBezTo>
                      <a:pt x="83" y="46"/>
                      <a:pt x="80" y="45"/>
                      <a:pt x="77" y="42"/>
                    </a:cubicBezTo>
                    <a:cubicBezTo>
                      <a:pt x="79" y="39"/>
                      <a:pt x="79" y="35"/>
                      <a:pt x="76" y="34"/>
                    </a:cubicBezTo>
                    <a:cubicBezTo>
                      <a:pt x="75" y="33"/>
                      <a:pt x="72" y="33"/>
                      <a:pt x="72" y="35"/>
                    </a:cubicBezTo>
                    <a:cubicBezTo>
                      <a:pt x="71" y="38"/>
                      <a:pt x="73" y="40"/>
                      <a:pt x="74" y="42"/>
                    </a:cubicBezTo>
                    <a:cubicBezTo>
                      <a:pt x="73" y="43"/>
                      <a:pt x="72" y="43"/>
                      <a:pt x="71" y="43"/>
                    </a:cubicBezTo>
                    <a:cubicBezTo>
                      <a:pt x="71" y="39"/>
                      <a:pt x="69" y="36"/>
                      <a:pt x="66" y="33"/>
                    </a:cubicBezTo>
                    <a:cubicBezTo>
                      <a:pt x="65" y="32"/>
                      <a:pt x="61" y="30"/>
                      <a:pt x="60" y="33"/>
                    </a:cubicBezTo>
                    <a:cubicBezTo>
                      <a:pt x="57" y="37"/>
                      <a:pt x="63" y="42"/>
                      <a:pt x="68" y="45"/>
                    </a:cubicBezTo>
                    <a:cubicBezTo>
                      <a:pt x="67" y="47"/>
                      <a:pt x="66" y="49"/>
                      <a:pt x="64" y="50"/>
                    </a:cubicBezTo>
                    <a:cubicBezTo>
                      <a:pt x="62" y="47"/>
                      <a:pt x="58" y="45"/>
                      <a:pt x="55" y="44"/>
                    </a:cubicBezTo>
                    <a:cubicBezTo>
                      <a:pt x="53" y="44"/>
                      <a:pt x="50" y="44"/>
                      <a:pt x="50" y="47"/>
                    </a:cubicBezTo>
                    <a:cubicBezTo>
                      <a:pt x="50" y="49"/>
                      <a:pt x="52" y="51"/>
                      <a:pt x="54" y="52"/>
                    </a:cubicBezTo>
                    <a:cubicBezTo>
                      <a:pt x="57" y="53"/>
                      <a:pt x="60" y="54"/>
                      <a:pt x="63" y="53"/>
                    </a:cubicBezTo>
                    <a:cubicBezTo>
                      <a:pt x="63" y="53"/>
                      <a:pt x="63" y="54"/>
                      <a:pt x="63" y="54"/>
                    </a:cubicBezTo>
                    <a:cubicBezTo>
                      <a:pt x="65" y="57"/>
                      <a:pt x="63" y="60"/>
                      <a:pt x="60" y="63"/>
                    </a:cubicBezTo>
                    <a:cubicBezTo>
                      <a:pt x="58" y="62"/>
                      <a:pt x="57" y="62"/>
                      <a:pt x="56" y="62"/>
                    </a:cubicBezTo>
                    <a:cubicBezTo>
                      <a:pt x="53" y="62"/>
                      <a:pt x="50" y="62"/>
                      <a:pt x="48" y="64"/>
                    </a:cubicBezTo>
                    <a:cubicBezTo>
                      <a:pt x="46" y="65"/>
                      <a:pt x="47" y="69"/>
                      <a:pt x="49" y="70"/>
                    </a:cubicBezTo>
                    <a:cubicBezTo>
                      <a:pt x="52" y="71"/>
                      <a:pt x="55" y="69"/>
                      <a:pt x="57" y="68"/>
                    </a:cubicBezTo>
                    <a:cubicBezTo>
                      <a:pt x="58" y="68"/>
                      <a:pt x="59" y="67"/>
                      <a:pt x="60" y="66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62" y="68"/>
                      <a:pt x="63" y="70"/>
                      <a:pt x="63" y="72"/>
                    </a:cubicBezTo>
                    <a:cubicBezTo>
                      <a:pt x="58" y="74"/>
                      <a:pt x="52" y="77"/>
                      <a:pt x="52" y="82"/>
                    </a:cubicBezTo>
                    <a:cubicBezTo>
                      <a:pt x="52" y="84"/>
                      <a:pt x="55" y="86"/>
                      <a:pt x="57" y="85"/>
                    </a:cubicBezTo>
                    <a:cubicBezTo>
                      <a:pt x="61" y="84"/>
                      <a:pt x="63" y="80"/>
                      <a:pt x="65" y="77"/>
                    </a:cubicBezTo>
                    <a:cubicBezTo>
                      <a:pt x="65" y="76"/>
                      <a:pt x="65" y="75"/>
                      <a:pt x="66" y="75"/>
                    </a:cubicBezTo>
                    <a:cubicBezTo>
                      <a:pt x="66" y="74"/>
                      <a:pt x="67" y="74"/>
                      <a:pt x="67" y="74"/>
                    </a:cubicBezTo>
                    <a:cubicBezTo>
                      <a:pt x="79" y="70"/>
                      <a:pt x="91" y="70"/>
                      <a:pt x="104" y="70"/>
                    </a:cubicBezTo>
                    <a:cubicBezTo>
                      <a:pt x="118" y="70"/>
                      <a:pt x="133" y="73"/>
                      <a:pt x="146" y="79"/>
                    </a:cubicBezTo>
                    <a:cubicBezTo>
                      <a:pt x="146" y="79"/>
                      <a:pt x="146" y="79"/>
                      <a:pt x="146" y="79"/>
                    </a:cubicBezTo>
                    <a:cubicBezTo>
                      <a:pt x="146" y="80"/>
                      <a:pt x="146" y="81"/>
                      <a:pt x="146" y="82"/>
                    </a:cubicBezTo>
                    <a:cubicBezTo>
                      <a:pt x="134" y="79"/>
                      <a:pt x="122" y="79"/>
                      <a:pt x="111" y="84"/>
                    </a:cubicBezTo>
                    <a:cubicBezTo>
                      <a:pt x="98" y="90"/>
                      <a:pt x="87" y="98"/>
                      <a:pt x="74" y="101"/>
                    </a:cubicBezTo>
                    <a:cubicBezTo>
                      <a:pt x="53" y="106"/>
                      <a:pt x="29" y="98"/>
                      <a:pt x="16" y="82"/>
                    </a:cubicBezTo>
                    <a:close/>
                    <a:moveTo>
                      <a:pt x="75" y="38"/>
                    </a:moveTo>
                    <a:cubicBezTo>
                      <a:pt x="75" y="38"/>
                      <a:pt x="75" y="38"/>
                      <a:pt x="75" y="38"/>
                    </a:cubicBezTo>
                    <a:cubicBezTo>
                      <a:pt x="74" y="36"/>
                      <a:pt x="75" y="36"/>
                      <a:pt x="75" y="38"/>
                    </a:cubicBezTo>
                    <a:close/>
                    <a:moveTo>
                      <a:pt x="68" y="42"/>
                    </a:moveTo>
                    <a:cubicBezTo>
                      <a:pt x="66" y="40"/>
                      <a:pt x="64" y="38"/>
                      <a:pt x="63" y="36"/>
                    </a:cubicBezTo>
                    <a:cubicBezTo>
                      <a:pt x="61" y="34"/>
                      <a:pt x="64" y="36"/>
                      <a:pt x="65" y="36"/>
                    </a:cubicBezTo>
                    <a:cubicBezTo>
                      <a:pt x="67" y="38"/>
                      <a:pt x="67" y="40"/>
                      <a:pt x="68" y="42"/>
                    </a:cubicBezTo>
                    <a:close/>
                    <a:moveTo>
                      <a:pt x="57" y="65"/>
                    </a:moveTo>
                    <a:cubicBezTo>
                      <a:pt x="56" y="65"/>
                      <a:pt x="55" y="66"/>
                      <a:pt x="55" y="66"/>
                    </a:cubicBezTo>
                    <a:cubicBezTo>
                      <a:pt x="54" y="66"/>
                      <a:pt x="54" y="67"/>
                      <a:pt x="53" y="67"/>
                    </a:cubicBezTo>
                    <a:cubicBezTo>
                      <a:pt x="52" y="67"/>
                      <a:pt x="51" y="67"/>
                      <a:pt x="51" y="65"/>
                    </a:cubicBezTo>
                    <a:cubicBezTo>
                      <a:pt x="52" y="65"/>
                      <a:pt x="53" y="65"/>
                      <a:pt x="54" y="65"/>
                    </a:cubicBezTo>
                    <a:cubicBezTo>
                      <a:pt x="55" y="65"/>
                      <a:pt x="56" y="65"/>
                      <a:pt x="57" y="65"/>
                    </a:cubicBezTo>
                    <a:close/>
                    <a:moveTo>
                      <a:pt x="62" y="76"/>
                    </a:moveTo>
                    <a:cubicBezTo>
                      <a:pt x="62" y="76"/>
                      <a:pt x="62" y="76"/>
                      <a:pt x="62" y="77"/>
                    </a:cubicBezTo>
                    <a:cubicBezTo>
                      <a:pt x="61" y="78"/>
                      <a:pt x="60" y="79"/>
                      <a:pt x="59" y="80"/>
                    </a:cubicBezTo>
                    <a:cubicBezTo>
                      <a:pt x="59" y="80"/>
                      <a:pt x="59" y="81"/>
                      <a:pt x="58" y="81"/>
                    </a:cubicBezTo>
                    <a:cubicBezTo>
                      <a:pt x="57" y="82"/>
                      <a:pt x="56" y="82"/>
                      <a:pt x="55" y="81"/>
                    </a:cubicBezTo>
                    <a:cubicBezTo>
                      <a:pt x="56" y="78"/>
                      <a:pt x="59" y="77"/>
                      <a:pt x="62" y="7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9" name="Freeform 29"/>
              <p:cNvSpPr>
                <a:spLocks noEditPoints="1"/>
              </p:cNvSpPr>
              <p:nvPr/>
            </p:nvSpPr>
            <p:spPr bwMode="auto">
              <a:xfrm>
                <a:off x="2465624" y="3373318"/>
                <a:ext cx="224561" cy="337660"/>
              </a:xfrm>
              <a:custGeom>
                <a:avLst/>
                <a:gdLst>
                  <a:gd name="T0" fmla="*/ 81 w 116"/>
                  <a:gd name="T1" fmla="*/ 149 h 174"/>
                  <a:gd name="T2" fmla="*/ 105 w 116"/>
                  <a:gd name="T3" fmla="*/ 169 h 174"/>
                  <a:gd name="T4" fmla="*/ 105 w 116"/>
                  <a:gd name="T5" fmla="*/ 139 h 174"/>
                  <a:gd name="T6" fmla="*/ 101 w 116"/>
                  <a:gd name="T7" fmla="*/ 59 h 174"/>
                  <a:gd name="T8" fmla="*/ 14 w 116"/>
                  <a:gd name="T9" fmla="*/ 23 h 174"/>
                  <a:gd name="T10" fmla="*/ 36 w 116"/>
                  <a:gd name="T11" fmla="*/ 111 h 174"/>
                  <a:gd name="T12" fmla="*/ 74 w 116"/>
                  <a:gd name="T13" fmla="*/ 109 h 174"/>
                  <a:gd name="T14" fmla="*/ 45 w 116"/>
                  <a:gd name="T15" fmla="*/ 77 h 174"/>
                  <a:gd name="T16" fmla="*/ 54 w 116"/>
                  <a:gd name="T17" fmla="*/ 71 h 174"/>
                  <a:gd name="T18" fmla="*/ 68 w 116"/>
                  <a:gd name="T19" fmla="*/ 66 h 174"/>
                  <a:gd name="T20" fmla="*/ 73 w 116"/>
                  <a:gd name="T21" fmla="*/ 69 h 174"/>
                  <a:gd name="T22" fmla="*/ 80 w 116"/>
                  <a:gd name="T23" fmla="*/ 99 h 174"/>
                  <a:gd name="T24" fmla="*/ 89 w 116"/>
                  <a:gd name="T25" fmla="*/ 146 h 174"/>
                  <a:gd name="T26" fmla="*/ 58 w 116"/>
                  <a:gd name="T27" fmla="*/ 60 h 174"/>
                  <a:gd name="T28" fmla="*/ 58 w 116"/>
                  <a:gd name="T29" fmla="*/ 55 h 174"/>
                  <a:gd name="T30" fmla="*/ 58 w 116"/>
                  <a:gd name="T31" fmla="*/ 61 h 174"/>
                  <a:gd name="T32" fmla="*/ 103 w 116"/>
                  <a:gd name="T33" fmla="*/ 142 h 174"/>
                  <a:gd name="T34" fmla="*/ 105 w 116"/>
                  <a:gd name="T35" fmla="*/ 148 h 174"/>
                  <a:gd name="T36" fmla="*/ 85 w 116"/>
                  <a:gd name="T37" fmla="*/ 151 h 174"/>
                  <a:gd name="T38" fmla="*/ 108 w 116"/>
                  <a:gd name="T39" fmla="*/ 155 h 174"/>
                  <a:gd name="T40" fmla="*/ 92 w 116"/>
                  <a:gd name="T41" fmla="*/ 162 h 174"/>
                  <a:gd name="T42" fmla="*/ 88 w 116"/>
                  <a:gd name="T43" fmla="*/ 158 h 174"/>
                  <a:gd name="T44" fmla="*/ 106 w 116"/>
                  <a:gd name="T45" fmla="*/ 150 h 174"/>
                  <a:gd name="T46" fmla="*/ 104 w 116"/>
                  <a:gd name="T47" fmla="*/ 166 h 174"/>
                  <a:gd name="T48" fmla="*/ 108 w 116"/>
                  <a:gd name="T49" fmla="*/ 158 h 174"/>
                  <a:gd name="T50" fmla="*/ 104 w 116"/>
                  <a:gd name="T51" fmla="*/ 166 h 174"/>
                  <a:gd name="T52" fmla="*/ 56 w 116"/>
                  <a:gd name="T53" fmla="*/ 8 h 174"/>
                  <a:gd name="T54" fmla="*/ 94 w 116"/>
                  <a:gd name="T55" fmla="*/ 101 h 174"/>
                  <a:gd name="T56" fmla="*/ 101 w 116"/>
                  <a:gd name="T57" fmla="*/ 139 h 174"/>
                  <a:gd name="T58" fmla="*/ 100 w 116"/>
                  <a:gd name="T59" fmla="*/ 140 h 174"/>
                  <a:gd name="T60" fmla="*/ 77 w 116"/>
                  <a:gd name="T61" fmla="*/ 81 h 174"/>
                  <a:gd name="T62" fmla="*/ 81 w 116"/>
                  <a:gd name="T63" fmla="*/ 63 h 174"/>
                  <a:gd name="T64" fmla="*/ 73 w 116"/>
                  <a:gd name="T65" fmla="*/ 66 h 174"/>
                  <a:gd name="T66" fmla="*/ 76 w 116"/>
                  <a:gd name="T67" fmla="*/ 55 h 174"/>
                  <a:gd name="T68" fmla="*/ 68 w 116"/>
                  <a:gd name="T69" fmla="*/ 63 h 174"/>
                  <a:gd name="T70" fmla="*/ 61 w 116"/>
                  <a:gd name="T71" fmla="*/ 53 h 174"/>
                  <a:gd name="T72" fmla="*/ 54 w 116"/>
                  <a:gd name="T73" fmla="*/ 56 h 174"/>
                  <a:gd name="T74" fmla="*/ 57 w 116"/>
                  <a:gd name="T75" fmla="*/ 65 h 174"/>
                  <a:gd name="T76" fmla="*/ 46 w 116"/>
                  <a:gd name="T77" fmla="*/ 63 h 174"/>
                  <a:gd name="T78" fmla="*/ 37 w 116"/>
                  <a:gd name="T79" fmla="*/ 63 h 174"/>
                  <a:gd name="T80" fmla="*/ 45 w 116"/>
                  <a:gd name="T81" fmla="*/ 70 h 174"/>
                  <a:gd name="T82" fmla="*/ 42 w 116"/>
                  <a:gd name="T83" fmla="*/ 76 h 174"/>
                  <a:gd name="T84" fmla="*/ 29 w 116"/>
                  <a:gd name="T85" fmla="*/ 78 h 174"/>
                  <a:gd name="T86" fmla="*/ 42 w 116"/>
                  <a:gd name="T87" fmla="*/ 79 h 174"/>
                  <a:gd name="T88" fmla="*/ 69 w 116"/>
                  <a:gd name="T89" fmla="*/ 107 h 174"/>
                  <a:gd name="T90" fmla="*/ 87 w 116"/>
                  <a:gd name="T91" fmla="*/ 147 h 174"/>
                  <a:gd name="T92" fmla="*/ 61 w 116"/>
                  <a:gd name="T93" fmla="*/ 121 h 174"/>
                  <a:gd name="T94" fmla="*/ 7 w 116"/>
                  <a:gd name="T95" fmla="*/ 43 h 174"/>
                  <a:gd name="T96" fmla="*/ 77 w 116"/>
                  <a:gd name="T97" fmla="*/ 65 h 174"/>
                  <a:gd name="T98" fmla="*/ 70 w 116"/>
                  <a:gd name="T99" fmla="*/ 61 h 174"/>
                  <a:gd name="T100" fmla="*/ 73 w 116"/>
                  <a:gd name="T101" fmla="*/ 56 h 174"/>
                  <a:gd name="T102" fmla="*/ 45 w 116"/>
                  <a:gd name="T103" fmla="*/ 66 h 174"/>
                  <a:gd name="T104" fmla="*/ 41 w 116"/>
                  <a:gd name="T105" fmla="*/ 64 h 174"/>
                  <a:gd name="T106" fmla="*/ 43 w 116"/>
                  <a:gd name="T107" fmla="*/ 64 h 174"/>
                  <a:gd name="T108" fmla="*/ 39 w 116"/>
                  <a:gd name="T109" fmla="*/ 77 h 174"/>
                  <a:gd name="T110" fmla="*/ 34 w 116"/>
                  <a:gd name="T111" fmla="*/ 77 h 174"/>
                  <a:gd name="T112" fmla="*/ 31 w 116"/>
                  <a:gd name="T113" fmla="*/ 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6" h="174">
                    <a:moveTo>
                      <a:pt x="62" y="125"/>
                    </a:moveTo>
                    <a:cubicBezTo>
                      <a:pt x="72" y="131"/>
                      <a:pt x="77" y="140"/>
                      <a:pt x="81" y="149"/>
                    </a:cubicBezTo>
                    <a:cubicBezTo>
                      <a:pt x="81" y="150"/>
                      <a:pt x="81" y="150"/>
                      <a:pt x="81" y="151"/>
                    </a:cubicBezTo>
                    <a:cubicBezTo>
                      <a:pt x="85" y="159"/>
                      <a:pt x="93" y="174"/>
                      <a:pt x="105" y="169"/>
                    </a:cubicBezTo>
                    <a:cubicBezTo>
                      <a:pt x="116" y="164"/>
                      <a:pt x="109" y="149"/>
                      <a:pt x="105" y="140"/>
                    </a:cubicBezTo>
                    <a:cubicBezTo>
                      <a:pt x="105" y="140"/>
                      <a:pt x="105" y="139"/>
                      <a:pt x="105" y="139"/>
                    </a:cubicBezTo>
                    <a:cubicBezTo>
                      <a:pt x="100" y="125"/>
                      <a:pt x="95" y="111"/>
                      <a:pt x="98" y="95"/>
                    </a:cubicBezTo>
                    <a:cubicBezTo>
                      <a:pt x="99" y="83"/>
                      <a:pt x="103" y="71"/>
                      <a:pt x="101" y="59"/>
                    </a:cubicBezTo>
                    <a:cubicBezTo>
                      <a:pt x="99" y="38"/>
                      <a:pt x="86" y="13"/>
                      <a:pt x="65" y="6"/>
                    </a:cubicBezTo>
                    <a:cubicBezTo>
                      <a:pt x="47" y="0"/>
                      <a:pt x="26" y="9"/>
                      <a:pt x="14" y="23"/>
                    </a:cubicBezTo>
                    <a:cubicBezTo>
                      <a:pt x="1" y="38"/>
                      <a:pt x="0" y="60"/>
                      <a:pt x="6" y="77"/>
                    </a:cubicBezTo>
                    <a:cubicBezTo>
                      <a:pt x="12" y="92"/>
                      <a:pt x="22" y="104"/>
                      <a:pt x="36" y="111"/>
                    </a:cubicBezTo>
                    <a:cubicBezTo>
                      <a:pt x="44" y="116"/>
                      <a:pt x="54" y="120"/>
                      <a:pt x="62" y="125"/>
                    </a:cubicBezTo>
                    <a:close/>
                    <a:moveTo>
                      <a:pt x="74" y="109"/>
                    </a:moveTo>
                    <a:cubicBezTo>
                      <a:pt x="67" y="98"/>
                      <a:pt x="58" y="87"/>
                      <a:pt x="47" y="79"/>
                    </a:cubicBezTo>
                    <a:cubicBezTo>
                      <a:pt x="47" y="79"/>
                      <a:pt x="46" y="78"/>
                      <a:pt x="45" y="77"/>
                    </a:cubicBezTo>
                    <a:cubicBezTo>
                      <a:pt x="47" y="76"/>
                      <a:pt x="48" y="73"/>
                      <a:pt x="48" y="70"/>
                    </a:cubicBezTo>
                    <a:cubicBezTo>
                      <a:pt x="50" y="71"/>
                      <a:pt x="53" y="71"/>
                      <a:pt x="54" y="71"/>
                    </a:cubicBezTo>
                    <a:cubicBezTo>
                      <a:pt x="57" y="70"/>
                      <a:pt x="59" y="68"/>
                      <a:pt x="60" y="65"/>
                    </a:cubicBezTo>
                    <a:cubicBezTo>
                      <a:pt x="63" y="66"/>
                      <a:pt x="65" y="67"/>
                      <a:pt x="68" y="66"/>
                    </a:cubicBezTo>
                    <a:cubicBezTo>
                      <a:pt x="68" y="66"/>
                      <a:pt x="69" y="67"/>
                      <a:pt x="69" y="67"/>
                    </a:cubicBezTo>
                    <a:cubicBezTo>
                      <a:pt x="70" y="68"/>
                      <a:pt x="71" y="69"/>
                      <a:pt x="73" y="69"/>
                    </a:cubicBezTo>
                    <a:cubicBezTo>
                      <a:pt x="72" y="72"/>
                      <a:pt x="72" y="75"/>
                      <a:pt x="73" y="78"/>
                    </a:cubicBezTo>
                    <a:cubicBezTo>
                      <a:pt x="75" y="85"/>
                      <a:pt x="77" y="92"/>
                      <a:pt x="80" y="99"/>
                    </a:cubicBezTo>
                    <a:cubicBezTo>
                      <a:pt x="86" y="113"/>
                      <a:pt x="91" y="128"/>
                      <a:pt x="97" y="141"/>
                    </a:cubicBezTo>
                    <a:cubicBezTo>
                      <a:pt x="94" y="143"/>
                      <a:pt x="92" y="144"/>
                      <a:pt x="89" y="146"/>
                    </a:cubicBezTo>
                    <a:cubicBezTo>
                      <a:pt x="86" y="133"/>
                      <a:pt x="81" y="120"/>
                      <a:pt x="74" y="109"/>
                    </a:cubicBezTo>
                    <a:close/>
                    <a:moveTo>
                      <a:pt x="58" y="60"/>
                    </a:moveTo>
                    <a:cubicBezTo>
                      <a:pt x="57" y="58"/>
                      <a:pt x="57" y="56"/>
                      <a:pt x="56" y="55"/>
                    </a:cubicBezTo>
                    <a:cubicBezTo>
                      <a:pt x="56" y="52"/>
                      <a:pt x="58" y="54"/>
                      <a:pt x="58" y="55"/>
                    </a:cubicBezTo>
                    <a:cubicBezTo>
                      <a:pt x="59" y="56"/>
                      <a:pt x="58" y="58"/>
                      <a:pt x="58" y="59"/>
                    </a:cubicBezTo>
                    <a:cubicBezTo>
                      <a:pt x="58" y="60"/>
                      <a:pt x="58" y="60"/>
                      <a:pt x="58" y="61"/>
                    </a:cubicBezTo>
                    <a:cubicBezTo>
                      <a:pt x="58" y="60"/>
                      <a:pt x="58" y="60"/>
                      <a:pt x="58" y="60"/>
                    </a:cubicBezTo>
                    <a:close/>
                    <a:moveTo>
                      <a:pt x="103" y="142"/>
                    </a:moveTo>
                    <a:cubicBezTo>
                      <a:pt x="103" y="144"/>
                      <a:pt x="104" y="146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99" y="151"/>
                      <a:pt x="93" y="153"/>
                      <a:pt x="87" y="156"/>
                    </a:cubicBezTo>
                    <a:cubicBezTo>
                      <a:pt x="86" y="154"/>
                      <a:pt x="85" y="152"/>
                      <a:pt x="85" y="151"/>
                    </a:cubicBezTo>
                    <a:cubicBezTo>
                      <a:pt x="91" y="148"/>
                      <a:pt x="97" y="145"/>
                      <a:pt x="103" y="142"/>
                    </a:cubicBezTo>
                    <a:close/>
                    <a:moveTo>
                      <a:pt x="108" y="155"/>
                    </a:moveTo>
                    <a:cubicBezTo>
                      <a:pt x="108" y="155"/>
                      <a:pt x="107" y="155"/>
                      <a:pt x="107" y="155"/>
                    </a:cubicBezTo>
                    <a:cubicBezTo>
                      <a:pt x="102" y="156"/>
                      <a:pt x="98" y="160"/>
                      <a:pt x="92" y="162"/>
                    </a:cubicBezTo>
                    <a:cubicBezTo>
                      <a:pt x="92" y="162"/>
                      <a:pt x="92" y="162"/>
                      <a:pt x="91" y="162"/>
                    </a:cubicBezTo>
                    <a:cubicBezTo>
                      <a:pt x="90" y="161"/>
                      <a:pt x="89" y="160"/>
                      <a:pt x="88" y="158"/>
                    </a:cubicBezTo>
                    <a:cubicBezTo>
                      <a:pt x="94" y="156"/>
                      <a:pt x="100" y="153"/>
                      <a:pt x="106" y="151"/>
                    </a:cubicBezTo>
                    <a:cubicBezTo>
                      <a:pt x="106" y="151"/>
                      <a:pt x="106" y="151"/>
                      <a:pt x="106" y="150"/>
                    </a:cubicBezTo>
                    <a:cubicBezTo>
                      <a:pt x="107" y="152"/>
                      <a:pt x="107" y="154"/>
                      <a:pt x="108" y="155"/>
                    </a:cubicBezTo>
                    <a:close/>
                    <a:moveTo>
                      <a:pt x="104" y="166"/>
                    </a:moveTo>
                    <a:cubicBezTo>
                      <a:pt x="100" y="169"/>
                      <a:pt x="96" y="167"/>
                      <a:pt x="93" y="164"/>
                    </a:cubicBezTo>
                    <a:cubicBezTo>
                      <a:pt x="98" y="163"/>
                      <a:pt x="102" y="159"/>
                      <a:pt x="108" y="158"/>
                    </a:cubicBezTo>
                    <a:cubicBezTo>
                      <a:pt x="108" y="158"/>
                      <a:pt x="108" y="158"/>
                      <a:pt x="108" y="158"/>
                    </a:cubicBezTo>
                    <a:cubicBezTo>
                      <a:pt x="108" y="161"/>
                      <a:pt x="107" y="164"/>
                      <a:pt x="104" y="166"/>
                    </a:cubicBezTo>
                    <a:close/>
                    <a:moveTo>
                      <a:pt x="7" y="43"/>
                    </a:moveTo>
                    <a:cubicBezTo>
                      <a:pt x="12" y="21"/>
                      <a:pt x="34" y="6"/>
                      <a:pt x="56" y="8"/>
                    </a:cubicBezTo>
                    <a:cubicBezTo>
                      <a:pt x="82" y="9"/>
                      <a:pt x="97" y="39"/>
                      <a:pt x="99" y="62"/>
                    </a:cubicBezTo>
                    <a:cubicBezTo>
                      <a:pt x="100" y="76"/>
                      <a:pt x="95" y="88"/>
                      <a:pt x="94" y="101"/>
                    </a:cubicBezTo>
                    <a:cubicBezTo>
                      <a:pt x="93" y="114"/>
                      <a:pt x="97" y="126"/>
                      <a:pt x="101" y="138"/>
                    </a:cubicBezTo>
                    <a:cubicBezTo>
                      <a:pt x="101" y="138"/>
                      <a:pt x="101" y="139"/>
                      <a:pt x="101" y="139"/>
                    </a:cubicBezTo>
                    <a:cubicBezTo>
                      <a:pt x="101" y="139"/>
                      <a:pt x="101" y="139"/>
                      <a:pt x="101" y="139"/>
                    </a:cubicBezTo>
                    <a:cubicBezTo>
                      <a:pt x="101" y="140"/>
                      <a:pt x="100" y="140"/>
                      <a:pt x="100" y="140"/>
                    </a:cubicBezTo>
                    <a:cubicBezTo>
                      <a:pt x="94" y="127"/>
                      <a:pt x="89" y="114"/>
                      <a:pt x="84" y="101"/>
                    </a:cubicBezTo>
                    <a:cubicBezTo>
                      <a:pt x="81" y="94"/>
                      <a:pt x="79" y="88"/>
                      <a:pt x="77" y="81"/>
                    </a:cubicBezTo>
                    <a:cubicBezTo>
                      <a:pt x="76" y="77"/>
                      <a:pt x="75" y="73"/>
                      <a:pt x="76" y="69"/>
                    </a:cubicBezTo>
                    <a:cubicBezTo>
                      <a:pt x="79" y="68"/>
                      <a:pt x="82" y="66"/>
                      <a:pt x="81" y="63"/>
                    </a:cubicBezTo>
                    <a:cubicBezTo>
                      <a:pt x="81" y="62"/>
                      <a:pt x="79" y="59"/>
                      <a:pt x="77" y="61"/>
                    </a:cubicBezTo>
                    <a:cubicBezTo>
                      <a:pt x="75" y="62"/>
                      <a:pt x="74" y="64"/>
                      <a:pt x="73" y="66"/>
                    </a:cubicBezTo>
                    <a:cubicBezTo>
                      <a:pt x="72" y="66"/>
                      <a:pt x="71" y="66"/>
                      <a:pt x="71" y="64"/>
                    </a:cubicBezTo>
                    <a:cubicBezTo>
                      <a:pt x="74" y="62"/>
                      <a:pt x="76" y="58"/>
                      <a:pt x="76" y="55"/>
                    </a:cubicBezTo>
                    <a:cubicBezTo>
                      <a:pt x="76" y="53"/>
                      <a:pt x="75" y="49"/>
                      <a:pt x="73" y="49"/>
                    </a:cubicBezTo>
                    <a:cubicBezTo>
                      <a:pt x="67" y="50"/>
                      <a:pt x="67" y="57"/>
                      <a:pt x="68" y="63"/>
                    </a:cubicBezTo>
                    <a:cubicBezTo>
                      <a:pt x="66" y="64"/>
                      <a:pt x="63" y="64"/>
                      <a:pt x="61" y="63"/>
                    </a:cubicBezTo>
                    <a:cubicBezTo>
                      <a:pt x="62" y="59"/>
                      <a:pt x="62" y="55"/>
                      <a:pt x="61" y="53"/>
                    </a:cubicBezTo>
                    <a:cubicBezTo>
                      <a:pt x="60" y="51"/>
                      <a:pt x="58" y="49"/>
                      <a:pt x="55" y="50"/>
                    </a:cubicBezTo>
                    <a:cubicBezTo>
                      <a:pt x="53" y="51"/>
                      <a:pt x="53" y="54"/>
                      <a:pt x="54" y="56"/>
                    </a:cubicBezTo>
                    <a:cubicBezTo>
                      <a:pt x="54" y="59"/>
                      <a:pt x="56" y="62"/>
                      <a:pt x="58" y="64"/>
                    </a:cubicBezTo>
                    <a:cubicBezTo>
                      <a:pt x="58" y="64"/>
                      <a:pt x="58" y="65"/>
                      <a:pt x="57" y="65"/>
                    </a:cubicBezTo>
                    <a:cubicBezTo>
                      <a:pt x="56" y="68"/>
                      <a:pt x="52" y="68"/>
                      <a:pt x="48" y="67"/>
                    </a:cubicBezTo>
                    <a:cubicBezTo>
                      <a:pt x="48" y="66"/>
                      <a:pt x="47" y="65"/>
                      <a:pt x="46" y="63"/>
                    </a:cubicBezTo>
                    <a:cubicBezTo>
                      <a:pt x="45" y="61"/>
                      <a:pt x="43" y="59"/>
                      <a:pt x="40" y="58"/>
                    </a:cubicBezTo>
                    <a:cubicBezTo>
                      <a:pt x="38" y="58"/>
                      <a:pt x="36" y="61"/>
                      <a:pt x="37" y="63"/>
                    </a:cubicBezTo>
                    <a:cubicBezTo>
                      <a:pt x="37" y="66"/>
                      <a:pt x="40" y="67"/>
                      <a:pt x="42" y="68"/>
                    </a:cubicBezTo>
                    <a:cubicBezTo>
                      <a:pt x="43" y="69"/>
                      <a:pt x="44" y="69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2"/>
                      <a:pt x="44" y="74"/>
                      <a:pt x="42" y="76"/>
                    </a:cubicBezTo>
                    <a:cubicBezTo>
                      <a:pt x="38" y="72"/>
                      <a:pt x="32" y="69"/>
                      <a:pt x="28" y="72"/>
                    </a:cubicBezTo>
                    <a:cubicBezTo>
                      <a:pt x="27" y="74"/>
                      <a:pt x="27" y="77"/>
                      <a:pt x="29" y="78"/>
                    </a:cubicBezTo>
                    <a:cubicBezTo>
                      <a:pt x="32" y="81"/>
                      <a:pt x="36" y="80"/>
                      <a:pt x="40" y="80"/>
                    </a:cubicBezTo>
                    <a:cubicBezTo>
                      <a:pt x="41" y="80"/>
                      <a:pt x="41" y="79"/>
                      <a:pt x="42" y="79"/>
                    </a:cubicBezTo>
                    <a:cubicBezTo>
                      <a:pt x="43" y="79"/>
                      <a:pt x="43" y="80"/>
                      <a:pt x="44" y="80"/>
                    </a:cubicBezTo>
                    <a:cubicBezTo>
                      <a:pt x="54" y="87"/>
                      <a:pt x="61" y="97"/>
                      <a:pt x="69" y="107"/>
                    </a:cubicBezTo>
                    <a:cubicBezTo>
                      <a:pt x="77" y="118"/>
                      <a:pt x="83" y="132"/>
                      <a:pt x="86" y="146"/>
                    </a:cubicBezTo>
                    <a:cubicBezTo>
                      <a:pt x="86" y="146"/>
                      <a:pt x="86" y="147"/>
                      <a:pt x="87" y="147"/>
                    </a:cubicBezTo>
                    <a:cubicBezTo>
                      <a:pt x="86" y="147"/>
                      <a:pt x="85" y="147"/>
                      <a:pt x="84" y="148"/>
                    </a:cubicBezTo>
                    <a:cubicBezTo>
                      <a:pt x="79" y="137"/>
                      <a:pt x="72" y="127"/>
                      <a:pt x="61" y="121"/>
                    </a:cubicBezTo>
                    <a:cubicBezTo>
                      <a:pt x="50" y="114"/>
                      <a:pt x="37" y="110"/>
                      <a:pt x="26" y="101"/>
                    </a:cubicBezTo>
                    <a:cubicBezTo>
                      <a:pt x="10" y="88"/>
                      <a:pt x="2" y="64"/>
                      <a:pt x="7" y="43"/>
                    </a:cubicBezTo>
                    <a:close/>
                    <a:moveTo>
                      <a:pt x="77" y="65"/>
                    </a:moveTo>
                    <a:cubicBezTo>
                      <a:pt x="77" y="65"/>
                      <a:pt x="77" y="65"/>
                      <a:pt x="77" y="65"/>
                    </a:cubicBezTo>
                    <a:cubicBezTo>
                      <a:pt x="78" y="63"/>
                      <a:pt x="79" y="64"/>
                      <a:pt x="77" y="65"/>
                    </a:cubicBezTo>
                    <a:close/>
                    <a:moveTo>
                      <a:pt x="70" y="61"/>
                    </a:moveTo>
                    <a:cubicBezTo>
                      <a:pt x="70" y="59"/>
                      <a:pt x="70" y="56"/>
                      <a:pt x="71" y="54"/>
                    </a:cubicBezTo>
                    <a:cubicBezTo>
                      <a:pt x="73" y="51"/>
                      <a:pt x="73" y="55"/>
                      <a:pt x="73" y="56"/>
                    </a:cubicBezTo>
                    <a:cubicBezTo>
                      <a:pt x="73" y="58"/>
                      <a:pt x="71" y="60"/>
                      <a:pt x="70" y="61"/>
                    </a:cubicBezTo>
                    <a:close/>
                    <a:moveTo>
                      <a:pt x="45" y="66"/>
                    </a:moveTo>
                    <a:cubicBezTo>
                      <a:pt x="44" y="66"/>
                      <a:pt x="43" y="65"/>
                      <a:pt x="43" y="65"/>
                    </a:cubicBezTo>
                    <a:cubicBezTo>
                      <a:pt x="42" y="65"/>
                      <a:pt x="42" y="65"/>
                      <a:pt x="41" y="64"/>
                    </a:cubicBezTo>
                    <a:cubicBezTo>
                      <a:pt x="40" y="64"/>
                      <a:pt x="40" y="63"/>
                      <a:pt x="41" y="62"/>
                    </a:cubicBezTo>
                    <a:cubicBezTo>
                      <a:pt x="42" y="62"/>
                      <a:pt x="43" y="63"/>
                      <a:pt x="43" y="64"/>
                    </a:cubicBezTo>
                    <a:cubicBezTo>
                      <a:pt x="44" y="65"/>
                      <a:pt x="44" y="65"/>
                      <a:pt x="45" y="66"/>
                    </a:cubicBezTo>
                    <a:close/>
                    <a:moveTo>
                      <a:pt x="39" y="77"/>
                    </a:moveTo>
                    <a:cubicBezTo>
                      <a:pt x="39" y="77"/>
                      <a:pt x="38" y="77"/>
                      <a:pt x="38" y="77"/>
                    </a:cubicBezTo>
                    <a:cubicBezTo>
                      <a:pt x="37" y="77"/>
                      <a:pt x="35" y="77"/>
                      <a:pt x="34" y="77"/>
                    </a:cubicBezTo>
                    <a:cubicBezTo>
                      <a:pt x="34" y="77"/>
                      <a:pt x="33" y="77"/>
                      <a:pt x="33" y="77"/>
                    </a:cubicBezTo>
                    <a:cubicBezTo>
                      <a:pt x="31" y="77"/>
                      <a:pt x="31" y="76"/>
                      <a:pt x="31" y="74"/>
                    </a:cubicBezTo>
                    <a:cubicBezTo>
                      <a:pt x="33" y="73"/>
                      <a:pt x="36" y="75"/>
                      <a:pt x="39" y="7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0" name="Freeform 31"/>
              <p:cNvSpPr>
                <a:spLocks noEditPoints="1"/>
              </p:cNvSpPr>
              <p:nvPr/>
            </p:nvSpPr>
            <p:spPr bwMode="auto">
              <a:xfrm>
                <a:off x="628742" y="2630217"/>
                <a:ext cx="320449" cy="258163"/>
              </a:xfrm>
              <a:custGeom>
                <a:avLst/>
                <a:gdLst>
                  <a:gd name="T0" fmla="*/ 128 w 165"/>
                  <a:gd name="T1" fmla="*/ 118 h 133"/>
                  <a:gd name="T2" fmla="*/ 158 w 165"/>
                  <a:gd name="T3" fmla="*/ 123 h 133"/>
                  <a:gd name="T4" fmla="*/ 142 w 165"/>
                  <a:gd name="T5" fmla="*/ 97 h 133"/>
                  <a:gd name="T6" fmla="*/ 96 w 165"/>
                  <a:gd name="T7" fmla="*/ 31 h 133"/>
                  <a:gd name="T8" fmla="*/ 3 w 165"/>
                  <a:gd name="T9" fmla="*/ 48 h 133"/>
                  <a:gd name="T10" fmla="*/ 69 w 165"/>
                  <a:gd name="T11" fmla="*/ 111 h 133"/>
                  <a:gd name="T12" fmla="*/ 100 w 165"/>
                  <a:gd name="T13" fmla="*/ 88 h 133"/>
                  <a:gd name="T14" fmla="*/ 58 w 165"/>
                  <a:gd name="T15" fmla="*/ 77 h 133"/>
                  <a:gd name="T16" fmla="*/ 63 w 165"/>
                  <a:gd name="T17" fmla="*/ 67 h 133"/>
                  <a:gd name="T18" fmla="*/ 72 w 165"/>
                  <a:gd name="T19" fmla="*/ 55 h 133"/>
                  <a:gd name="T20" fmla="*/ 77 w 165"/>
                  <a:gd name="T21" fmla="*/ 56 h 133"/>
                  <a:gd name="T22" fmla="*/ 100 w 165"/>
                  <a:gd name="T23" fmla="*/ 77 h 133"/>
                  <a:gd name="T24" fmla="*/ 132 w 165"/>
                  <a:gd name="T25" fmla="*/ 111 h 133"/>
                  <a:gd name="T26" fmla="*/ 60 w 165"/>
                  <a:gd name="T27" fmla="*/ 55 h 133"/>
                  <a:gd name="T28" fmla="*/ 58 w 165"/>
                  <a:gd name="T29" fmla="*/ 51 h 133"/>
                  <a:gd name="T30" fmla="*/ 61 w 165"/>
                  <a:gd name="T31" fmla="*/ 56 h 133"/>
                  <a:gd name="T32" fmla="*/ 142 w 165"/>
                  <a:gd name="T33" fmla="*/ 101 h 133"/>
                  <a:gd name="T34" fmla="*/ 147 w 165"/>
                  <a:gd name="T35" fmla="*/ 105 h 133"/>
                  <a:gd name="T36" fmla="*/ 131 w 165"/>
                  <a:gd name="T37" fmla="*/ 118 h 133"/>
                  <a:gd name="T38" fmla="*/ 153 w 165"/>
                  <a:gd name="T39" fmla="*/ 109 h 133"/>
                  <a:gd name="T40" fmla="*/ 144 w 165"/>
                  <a:gd name="T41" fmla="*/ 123 h 133"/>
                  <a:gd name="T42" fmla="*/ 138 w 165"/>
                  <a:gd name="T43" fmla="*/ 122 h 133"/>
                  <a:gd name="T44" fmla="*/ 150 w 165"/>
                  <a:gd name="T45" fmla="*/ 106 h 133"/>
                  <a:gd name="T46" fmla="*/ 156 w 165"/>
                  <a:gd name="T47" fmla="*/ 120 h 133"/>
                  <a:gd name="T48" fmla="*/ 155 w 165"/>
                  <a:gd name="T49" fmla="*/ 112 h 133"/>
                  <a:gd name="T50" fmla="*/ 156 w 165"/>
                  <a:gd name="T51" fmla="*/ 120 h 133"/>
                  <a:gd name="T52" fmla="*/ 31 w 165"/>
                  <a:gd name="T53" fmla="*/ 12 h 133"/>
                  <a:gd name="T54" fmla="*/ 113 w 165"/>
                  <a:gd name="T55" fmla="*/ 71 h 133"/>
                  <a:gd name="T56" fmla="*/ 139 w 165"/>
                  <a:gd name="T57" fmla="*/ 99 h 133"/>
                  <a:gd name="T58" fmla="*/ 138 w 165"/>
                  <a:gd name="T59" fmla="*/ 101 h 133"/>
                  <a:gd name="T60" fmla="*/ 87 w 165"/>
                  <a:gd name="T61" fmla="*/ 63 h 133"/>
                  <a:gd name="T62" fmla="*/ 82 w 165"/>
                  <a:gd name="T63" fmla="*/ 46 h 133"/>
                  <a:gd name="T64" fmla="*/ 77 w 165"/>
                  <a:gd name="T65" fmla="*/ 53 h 133"/>
                  <a:gd name="T66" fmla="*/ 73 w 165"/>
                  <a:gd name="T67" fmla="*/ 42 h 133"/>
                  <a:gd name="T68" fmla="*/ 70 w 165"/>
                  <a:gd name="T69" fmla="*/ 53 h 133"/>
                  <a:gd name="T70" fmla="*/ 59 w 165"/>
                  <a:gd name="T71" fmla="*/ 48 h 133"/>
                  <a:gd name="T72" fmla="*/ 54 w 165"/>
                  <a:gd name="T73" fmla="*/ 55 h 133"/>
                  <a:gd name="T74" fmla="*/ 63 w 165"/>
                  <a:gd name="T75" fmla="*/ 60 h 133"/>
                  <a:gd name="T76" fmla="*/ 52 w 165"/>
                  <a:gd name="T77" fmla="*/ 65 h 133"/>
                  <a:gd name="T78" fmla="*/ 44 w 165"/>
                  <a:gd name="T79" fmla="*/ 69 h 133"/>
                  <a:gd name="T80" fmla="*/ 55 w 165"/>
                  <a:gd name="T81" fmla="*/ 70 h 133"/>
                  <a:gd name="T82" fmla="*/ 55 w 165"/>
                  <a:gd name="T83" fmla="*/ 77 h 133"/>
                  <a:gd name="T84" fmla="*/ 45 w 165"/>
                  <a:gd name="T85" fmla="*/ 87 h 133"/>
                  <a:gd name="T86" fmla="*/ 57 w 165"/>
                  <a:gd name="T87" fmla="*/ 80 h 133"/>
                  <a:gd name="T88" fmla="*/ 94 w 165"/>
                  <a:gd name="T89" fmla="*/ 89 h 133"/>
                  <a:gd name="T90" fmla="*/ 131 w 165"/>
                  <a:gd name="T91" fmla="*/ 113 h 133"/>
                  <a:gd name="T92" fmla="*/ 96 w 165"/>
                  <a:gd name="T93" fmla="*/ 105 h 133"/>
                  <a:gd name="T94" fmla="*/ 8 w 165"/>
                  <a:gd name="T95" fmla="*/ 68 h 133"/>
                  <a:gd name="T96" fmla="*/ 79 w 165"/>
                  <a:gd name="T97" fmla="*/ 49 h 133"/>
                  <a:gd name="T98" fmla="*/ 71 w 165"/>
                  <a:gd name="T99" fmla="*/ 50 h 133"/>
                  <a:gd name="T100" fmla="*/ 71 w 165"/>
                  <a:gd name="T101" fmla="*/ 44 h 133"/>
                  <a:gd name="T102" fmla="*/ 52 w 165"/>
                  <a:gd name="T103" fmla="*/ 68 h 133"/>
                  <a:gd name="T104" fmla="*/ 48 w 165"/>
                  <a:gd name="T105" fmla="*/ 68 h 133"/>
                  <a:gd name="T106" fmla="*/ 50 w 165"/>
                  <a:gd name="T107" fmla="*/ 67 h 133"/>
                  <a:gd name="T108" fmla="*/ 53 w 165"/>
                  <a:gd name="T109" fmla="*/ 80 h 133"/>
                  <a:gd name="T110" fmla="*/ 49 w 165"/>
                  <a:gd name="T111" fmla="*/ 83 h 133"/>
                  <a:gd name="T112" fmla="*/ 45 w 165"/>
                  <a:gd name="T113" fmla="*/ 8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5" h="133">
                    <a:moveTo>
                      <a:pt x="99" y="108"/>
                    </a:moveTo>
                    <a:cubicBezTo>
                      <a:pt x="110" y="108"/>
                      <a:pt x="119" y="113"/>
                      <a:pt x="128" y="118"/>
                    </a:cubicBezTo>
                    <a:cubicBezTo>
                      <a:pt x="128" y="119"/>
                      <a:pt x="128" y="119"/>
                      <a:pt x="128" y="120"/>
                    </a:cubicBezTo>
                    <a:cubicBezTo>
                      <a:pt x="136" y="125"/>
                      <a:pt x="151" y="133"/>
                      <a:pt x="158" y="123"/>
                    </a:cubicBezTo>
                    <a:cubicBezTo>
                      <a:pt x="165" y="112"/>
                      <a:pt x="151" y="103"/>
                      <a:pt x="142" y="98"/>
                    </a:cubicBezTo>
                    <a:cubicBezTo>
                      <a:pt x="142" y="98"/>
                      <a:pt x="142" y="97"/>
                      <a:pt x="142" y="97"/>
                    </a:cubicBezTo>
                    <a:cubicBezTo>
                      <a:pt x="130" y="88"/>
                      <a:pt x="119" y="78"/>
                      <a:pt x="113" y="64"/>
                    </a:cubicBezTo>
                    <a:cubicBezTo>
                      <a:pt x="108" y="53"/>
                      <a:pt x="104" y="41"/>
                      <a:pt x="96" y="31"/>
                    </a:cubicBezTo>
                    <a:cubicBezTo>
                      <a:pt x="83" y="15"/>
                      <a:pt x="59" y="1"/>
                      <a:pt x="38" y="6"/>
                    </a:cubicBezTo>
                    <a:cubicBezTo>
                      <a:pt x="19" y="11"/>
                      <a:pt x="6" y="30"/>
                      <a:pt x="3" y="48"/>
                    </a:cubicBezTo>
                    <a:cubicBezTo>
                      <a:pt x="0" y="67"/>
                      <a:pt x="11" y="86"/>
                      <a:pt x="26" y="98"/>
                    </a:cubicBezTo>
                    <a:cubicBezTo>
                      <a:pt x="38" y="108"/>
                      <a:pt x="54" y="112"/>
                      <a:pt x="69" y="111"/>
                    </a:cubicBezTo>
                    <a:cubicBezTo>
                      <a:pt x="79" y="110"/>
                      <a:pt x="89" y="108"/>
                      <a:pt x="99" y="108"/>
                    </a:cubicBezTo>
                    <a:close/>
                    <a:moveTo>
                      <a:pt x="100" y="88"/>
                    </a:moveTo>
                    <a:cubicBezTo>
                      <a:pt x="88" y="83"/>
                      <a:pt x="74" y="78"/>
                      <a:pt x="62" y="77"/>
                    </a:cubicBezTo>
                    <a:cubicBezTo>
                      <a:pt x="61" y="77"/>
                      <a:pt x="60" y="77"/>
                      <a:pt x="58" y="77"/>
                    </a:cubicBezTo>
                    <a:cubicBezTo>
                      <a:pt x="59" y="75"/>
                      <a:pt x="59" y="72"/>
                      <a:pt x="58" y="70"/>
                    </a:cubicBezTo>
                    <a:cubicBezTo>
                      <a:pt x="60" y="69"/>
                      <a:pt x="62" y="68"/>
                      <a:pt x="63" y="67"/>
                    </a:cubicBezTo>
                    <a:cubicBezTo>
                      <a:pt x="65" y="65"/>
                      <a:pt x="65" y="62"/>
                      <a:pt x="65" y="59"/>
                    </a:cubicBezTo>
                    <a:cubicBezTo>
                      <a:pt x="68" y="59"/>
                      <a:pt x="70" y="57"/>
                      <a:pt x="72" y="55"/>
                    </a:cubicBezTo>
                    <a:cubicBezTo>
                      <a:pt x="73" y="55"/>
                      <a:pt x="73" y="56"/>
                      <a:pt x="74" y="56"/>
                    </a:cubicBezTo>
                    <a:cubicBezTo>
                      <a:pt x="75" y="56"/>
                      <a:pt x="76" y="56"/>
                      <a:pt x="77" y="56"/>
                    </a:cubicBezTo>
                    <a:cubicBezTo>
                      <a:pt x="79" y="59"/>
                      <a:pt x="80" y="61"/>
                      <a:pt x="83" y="63"/>
                    </a:cubicBezTo>
                    <a:cubicBezTo>
                      <a:pt x="88" y="68"/>
                      <a:pt x="94" y="73"/>
                      <a:pt x="100" y="77"/>
                    </a:cubicBezTo>
                    <a:cubicBezTo>
                      <a:pt x="112" y="85"/>
                      <a:pt x="124" y="95"/>
                      <a:pt x="137" y="104"/>
                    </a:cubicBezTo>
                    <a:cubicBezTo>
                      <a:pt x="135" y="106"/>
                      <a:pt x="134" y="109"/>
                      <a:pt x="132" y="111"/>
                    </a:cubicBezTo>
                    <a:cubicBezTo>
                      <a:pt x="123" y="102"/>
                      <a:pt x="112" y="94"/>
                      <a:pt x="100" y="88"/>
                    </a:cubicBezTo>
                    <a:close/>
                    <a:moveTo>
                      <a:pt x="60" y="55"/>
                    </a:moveTo>
                    <a:cubicBezTo>
                      <a:pt x="58" y="55"/>
                      <a:pt x="57" y="53"/>
                      <a:pt x="56" y="52"/>
                    </a:cubicBezTo>
                    <a:cubicBezTo>
                      <a:pt x="54" y="50"/>
                      <a:pt x="57" y="50"/>
                      <a:pt x="58" y="51"/>
                    </a:cubicBezTo>
                    <a:cubicBezTo>
                      <a:pt x="59" y="52"/>
                      <a:pt x="60" y="53"/>
                      <a:pt x="60" y="55"/>
                    </a:cubicBezTo>
                    <a:cubicBezTo>
                      <a:pt x="60" y="55"/>
                      <a:pt x="61" y="55"/>
                      <a:pt x="61" y="56"/>
                    </a:cubicBezTo>
                    <a:cubicBezTo>
                      <a:pt x="61" y="56"/>
                      <a:pt x="60" y="56"/>
                      <a:pt x="60" y="55"/>
                    </a:cubicBezTo>
                    <a:close/>
                    <a:moveTo>
                      <a:pt x="142" y="101"/>
                    </a:moveTo>
                    <a:cubicBezTo>
                      <a:pt x="144" y="102"/>
                      <a:pt x="146" y="103"/>
                      <a:pt x="148" y="105"/>
                    </a:cubicBezTo>
                    <a:cubicBezTo>
                      <a:pt x="147" y="105"/>
                      <a:pt x="147" y="105"/>
                      <a:pt x="147" y="105"/>
                    </a:cubicBezTo>
                    <a:cubicBezTo>
                      <a:pt x="143" y="111"/>
                      <a:pt x="139" y="115"/>
                      <a:pt x="136" y="121"/>
                    </a:cubicBezTo>
                    <a:cubicBezTo>
                      <a:pt x="134" y="120"/>
                      <a:pt x="133" y="119"/>
                      <a:pt x="131" y="118"/>
                    </a:cubicBezTo>
                    <a:cubicBezTo>
                      <a:pt x="135" y="113"/>
                      <a:pt x="138" y="107"/>
                      <a:pt x="142" y="101"/>
                    </a:cubicBezTo>
                    <a:close/>
                    <a:moveTo>
                      <a:pt x="153" y="109"/>
                    </a:moveTo>
                    <a:cubicBezTo>
                      <a:pt x="153" y="109"/>
                      <a:pt x="153" y="109"/>
                      <a:pt x="153" y="110"/>
                    </a:cubicBezTo>
                    <a:cubicBezTo>
                      <a:pt x="149" y="113"/>
                      <a:pt x="148" y="119"/>
                      <a:pt x="144" y="123"/>
                    </a:cubicBezTo>
                    <a:cubicBezTo>
                      <a:pt x="143" y="123"/>
                      <a:pt x="143" y="124"/>
                      <a:pt x="143" y="124"/>
                    </a:cubicBezTo>
                    <a:cubicBezTo>
                      <a:pt x="142" y="124"/>
                      <a:pt x="140" y="123"/>
                      <a:pt x="138" y="122"/>
                    </a:cubicBezTo>
                    <a:cubicBezTo>
                      <a:pt x="142" y="117"/>
                      <a:pt x="146" y="112"/>
                      <a:pt x="149" y="107"/>
                    </a:cubicBezTo>
                    <a:cubicBezTo>
                      <a:pt x="149" y="107"/>
                      <a:pt x="150" y="106"/>
                      <a:pt x="150" y="106"/>
                    </a:cubicBezTo>
                    <a:cubicBezTo>
                      <a:pt x="151" y="107"/>
                      <a:pt x="152" y="108"/>
                      <a:pt x="153" y="109"/>
                    </a:cubicBezTo>
                    <a:close/>
                    <a:moveTo>
                      <a:pt x="156" y="120"/>
                    </a:moveTo>
                    <a:cubicBezTo>
                      <a:pt x="154" y="125"/>
                      <a:pt x="150" y="126"/>
                      <a:pt x="146" y="125"/>
                    </a:cubicBezTo>
                    <a:cubicBezTo>
                      <a:pt x="150" y="121"/>
                      <a:pt x="151" y="115"/>
                      <a:pt x="155" y="112"/>
                    </a:cubicBezTo>
                    <a:cubicBezTo>
                      <a:pt x="155" y="112"/>
                      <a:pt x="155" y="112"/>
                      <a:pt x="155" y="111"/>
                    </a:cubicBezTo>
                    <a:cubicBezTo>
                      <a:pt x="157" y="114"/>
                      <a:pt x="158" y="117"/>
                      <a:pt x="156" y="120"/>
                    </a:cubicBezTo>
                    <a:close/>
                    <a:moveTo>
                      <a:pt x="8" y="68"/>
                    </a:moveTo>
                    <a:cubicBezTo>
                      <a:pt x="1" y="47"/>
                      <a:pt x="11" y="23"/>
                      <a:pt x="31" y="12"/>
                    </a:cubicBezTo>
                    <a:cubicBezTo>
                      <a:pt x="54" y="0"/>
                      <a:pt x="82" y="17"/>
                      <a:pt x="96" y="35"/>
                    </a:cubicBezTo>
                    <a:cubicBezTo>
                      <a:pt x="104" y="46"/>
                      <a:pt x="107" y="60"/>
                      <a:pt x="113" y="71"/>
                    </a:cubicBezTo>
                    <a:cubicBezTo>
                      <a:pt x="119" y="82"/>
                      <a:pt x="129" y="90"/>
                      <a:pt x="138" y="98"/>
                    </a:cubicBezTo>
                    <a:cubicBezTo>
                      <a:pt x="138" y="99"/>
                      <a:pt x="139" y="99"/>
                      <a:pt x="139" y="99"/>
                    </a:cubicBezTo>
                    <a:cubicBezTo>
                      <a:pt x="139" y="99"/>
                      <a:pt x="139" y="99"/>
                      <a:pt x="139" y="99"/>
                    </a:cubicBezTo>
                    <a:cubicBezTo>
                      <a:pt x="139" y="100"/>
                      <a:pt x="139" y="101"/>
                      <a:pt x="138" y="101"/>
                    </a:cubicBezTo>
                    <a:cubicBezTo>
                      <a:pt x="127" y="93"/>
                      <a:pt x="116" y="85"/>
                      <a:pt x="104" y="76"/>
                    </a:cubicBezTo>
                    <a:cubicBezTo>
                      <a:pt x="98" y="72"/>
                      <a:pt x="93" y="68"/>
                      <a:pt x="87" y="63"/>
                    </a:cubicBezTo>
                    <a:cubicBezTo>
                      <a:pt x="84" y="60"/>
                      <a:pt x="81" y="58"/>
                      <a:pt x="80" y="54"/>
                    </a:cubicBezTo>
                    <a:cubicBezTo>
                      <a:pt x="82" y="52"/>
                      <a:pt x="84" y="48"/>
                      <a:pt x="82" y="46"/>
                    </a:cubicBezTo>
                    <a:cubicBezTo>
                      <a:pt x="81" y="45"/>
                      <a:pt x="78" y="44"/>
                      <a:pt x="77" y="46"/>
                    </a:cubicBezTo>
                    <a:cubicBezTo>
                      <a:pt x="76" y="48"/>
                      <a:pt x="76" y="50"/>
                      <a:pt x="77" y="53"/>
                    </a:cubicBezTo>
                    <a:cubicBezTo>
                      <a:pt x="76" y="53"/>
                      <a:pt x="75" y="53"/>
                      <a:pt x="73" y="52"/>
                    </a:cubicBezTo>
                    <a:cubicBezTo>
                      <a:pt x="75" y="49"/>
                      <a:pt x="74" y="45"/>
                      <a:pt x="73" y="42"/>
                    </a:cubicBezTo>
                    <a:cubicBezTo>
                      <a:pt x="72" y="40"/>
                      <a:pt x="69" y="37"/>
                      <a:pt x="67" y="39"/>
                    </a:cubicBezTo>
                    <a:cubicBezTo>
                      <a:pt x="63" y="42"/>
                      <a:pt x="66" y="49"/>
                      <a:pt x="70" y="53"/>
                    </a:cubicBezTo>
                    <a:cubicBezTo>
                      <a:pt x="69" y="55"/>
                      <a:pt x="67" y="56"/>
                      <a:pt x="64" y="56"/>
                    </a:cubicBezTo>
                    <a:cubicBezTo>
                      <a:pt x="63" y="53"/>
                      <a:pt x="61" y="50"/>
                      <a:pt x="59" y="48"/>
                    </a:cubicBezTo>
                    <a:cubicBezTo>
                      <a:pt x="57" y="47"/>
                      <a:pt x="54" y="46"/>
                      <a:pt x="53" y="48"/>
                    </a:cubicBezTo>
                    <a:cubicBezTo>
                      <a:pt x="52" y="51"/>
                      <a:pt x="53" y="53"/>
                      <a:pt x="54" y="55"/>
                    </a:cubicBezTo>
                    <a:cubicBezTo>
                      <a:pt x="56" y="57"/>
                      <a:pt x="59" y="59"/>
                      <a:pt x="62" y="59"/>
                    </a:cubicBezTo>
                    <a:cubicBezTo>
                      <a:pt x="62" y="59"/>
                      <a:pt x="62" y="60"/>
                      <a:pt x="63" y="60"/>
                    </a:cubicBezTo>
                    <a:cubicBezTo>
                      <a:pt x="63" y="64"/>
                      <a:pt x="60" y="66"/>
                      <a:pt x="56" y="67"/>
                    </a:cubicBezTo>
                    <a:cubicBezTo>
                      <a:pt x="55" y="66"/>
                      <a:pt x="54" y="65"/>
                      <a:pt x="52" y="65"/>
                    </a:cubicBezTo>
                    <a:cubicBezTo>
                      <a:pt x="50" y="63"/>
                      <a:pt x="47" y="62"/>
                      <a:pt x="44" y="63"/>
                    </a:cubicBezTo>
                    <a:cubicBezTo>
                      <a:pt x="42" y="64"/>
                      <a:pt x="42" y="68"/>
                      <a:pt x="44" y="69"/>
                    </a:cubicBezTo>
                    <a:cubicBezTo>
                      <a:pt x="46" y="72"/>
                      <a:pt x="49" y="71"/>
                      <a:pt x="52" y="71"/>
                    </a:cubicBezTo>
                    <a:cubicBezTo>
                      <a:pt x="53" y="71"/>
                      <a:pt x="54" y="71"/>
                      <a:pt x="55" y="70"/>
                    </a:cubicBezTo>
                    <a:cubicBezTo>
                      <a:pt x="55" y="70"/>
                      <a:pt x="55" y="70"/>
                      <a:pt x="55" y="70"/>
                    </a:cubicBezTo>
                    <a:cubicBezTo>
                      <a:pt x="56" y="73"/>
                      <a:pt x="56" y="75"/>
                      <a:pt x="55" y="77"/>
                    </a:cubicBezTo>
                    <a:cubicBezTo>
                      <a:pt x="50" y="77"/>
                      <a:pt x="43" y="77"/>
                      <a:pt x="42" y="82"/>
                    </a:cubicBezTo>
                    <a:cubicBezTo>
                      <a:pt x="41" y="84"/>
                      <a:pt x="43" y="86"/>
                      <a:pt x="45" y="87"/>
                    </a:cubicBezTo>
                    <a:cubicBezTo>
                      <a:pt x="49" y="87"/>
                      <a:pt x="53" y="84"/>
                      <a:pt x="55" y="82"/>
                    </a:cubicBezTo>
                    <a:cubicBezTo>
                      <a:pt x="56" y="81"/>
                      <a:pt x="57" y="81"/>
                      <a:pt x="57" y="80"/>
                    </a:cubicBezTo>
                    <a:cubicBezTo>
                      <a:pt x="58" y="80"/>
                      <a:pt x="58" y="80"/>
                      <a:pt x="59" y="80"/>
                    </a:cubicBezTo>
                    <a:cubicBezTo>
                      <a:pt x="71" y="81"/>
                      <a:pt x="83" y="85"/>
                      <a:pt x="94" y="89"/>
                    </a:cubicBezTo>
                    <a:cubicBezTo>
                      <a:pt x="108" y="94"/>
                      <a:pt x="120" y="103"/>
                      <a:pt x="130" y="113"/>
                    </a:cubicBezTo>
                    <a:cubicBezTo>
                      <a:pt x="130" y="113"/>
                      <a:pt x="131" y="113"/>
                      <a:pt x="131" y="113"/>
                    </a:cubicBezTo>
                    <a:cubicBezTo>
                      <a:pt x="130" y="114"/>
                      <a:pt x="130" y="115"/>
                      <a:pt x="129" y="116"/>
                    </a:cubicBezTo>
                    <a:cubicBezTo>
                      <a:pt x="119" y="109"/>
                      <a:pt x="108" y="105"/>
                      <a:pt x="96" y="105"/>
                    </a:cubicBezTo>
                    <a:cubicBezTo>
                      <a:pt x="82" y="106"/>
                      <a:pt x="69" y="109"/>
                      <a:pt x="56" y="108"/>
                    </a:cubicBezTo>
                    <a:cubicBezTo>
                      <a:pt x="34" y="105"/>
                      <a:pt x="15" y="89"/>
                      <a:pt x="8" y="68"/>
                    </a:cubicBezTo>
                    <a:close/>
                    <a:moveTo>
                      <a:pt x="79" y="50"/>
                    </a:moveTo>
                    <a:cubicBezTo>
                      <a:pt x="79" y="50"/>
                      <a:pt x="79" y="50"/>
                      <a:pt x="79" y="49"/>
                    </a:cubicBezTo>
                    <a:cubicBezTo>
                      <a:pt x="79" y="47"/>
                      <a:pt x="80" y="48"/>
                      <a:pt x="79" y="50"/>
                    </a:cubicBezTo>
                    <a:close/>
                    <a:moveTo>
                      <a:pt x="71" y="50"/>
                    </a:moveTo>
                    <a:cubicBezTo>
                      <a:pt x="70" y="48"/>
                      <a:pt x="69" y="46"/>
                      <a:pt x="68" y="43"/>
                    </a:cubicBezTo>
                    <a:cubicBezTo>
                      <a:pt x="68" y="40"/>
                      <a:pt x="70" y="43"/>
                      <a:pt x="71" y="44"/>
                    </a:cubicBezTo>
                    <a:cubicBezTo>
                      <a:pt x="72" y="46"/>
                      <a:pt x="71" y="48"/>
                      <a:pt x="71" y="50"/>
                    </a:cubicBezTo>
                    <a:close/>
                    <a:moveTo>
                      <a:pt x="52" y="68"/>
                    </a:moveTo>
                    <a:cubicBezTo>
                      <a:pt x="51" y="68"/>
                      <a:pt x="51" y="68"/>
                      <a:pt x="50" y="68"/>
                    </a:cubicBezTo>
                    <a:cubicBezTo>
                      <a:pt x="49" y="68"/>
                      <a:pt x="49" y="68"/>
                      <a:pt x="48" y="68"/>
                    </a:cubicBezTo>
                    <a:cubicBezTo>
                      <a:pt x="47" y="68"/>
                      <a:pt x="47" y="68"/>
                      <a:pt x="47" y="66"/>
                    </a:cubicBezTo>
                    <a:cubicBezTo>
                      <a:pt x="48" y="66"/>
                      <a:pt x="49" y="66"/>
                      <a:pt x="50" y="67"/>
                    </a:cubicBezTo>
                    <a:cubicBezTo>
                      <a:pt x="51" y="67"/>
                      <a:pt x="52" y="67"/>
                      <a:pt x="52" y="68"/>
                    </a:cubicBezTo>
                    <a:close/>
                    <a:moveTo>
                      <a:pt x="53" y="80"/>
                    </a:moveTo>
                    <a:cubicBezTo>
                      <a:pt x="53" y="80"/>
                      <a:pt x="53" y="80"/>
                      <a:pt x="53" y="80"/>
                    </a:cubicBezTo>
                    <a:cubicBezTo>
                      <a:pt x="52" y="81"/>
                      <a:pt x="50" y="82"/>
                      <a:pt x="49" y="83"/>
                    </a:cubicBezTo>
                    <a:cubicBezTo>
                      <a:pt x="49" y="83"/>
                      <a:pt x="49" y="83"/>
                      <a:pt x="48" y="83"/>
                    </a:cubicBezTo>
                    <a:cubicBezTo>
                      <a:pt x="47" y="84"/>
                      <a:pt x="46" y="84"/>
                      <a:pt x="45" y="82"/>
                    </a:cubicBezTo>
                    <a:cubicBezTo>
                      <a:pt x="47" y="80"/>
                      <a:pt x="50" y="80"/>
                      <a:pt x="53" y="8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1" name="Freeform 40"/>
              <p:cNvSpPr>
                <a:spLocks noEditPoints="1"/>
              </p:cNvSpPr>
              <p:nvPr/>
            </p:nvSpPr>
            <p:spPr bwMode="auto">
              <a:xfrm>
                <a:off x="1984795" y="1408356"/>
                <a:ext cx="153258" cy="363067"/>
              </a:xfrm>
              <a:custGeom>
                <a:avLst/>
                <a:gdLst>
                  <a:gd name="T0" fmla="*/ 60 w 79"/>
                  <a:gd name="T1" fmla="*/ 168 h 187"/>
                  <a:gd name="T2" fmla="*/ 77 w 79"/>
                  <a:gd name="T3" fmla="*/ 142 h 187"/>
                  <a:gd name="T4" fmla="*/ 65 w 79"/>
                  <a:gd name="T5" fmla="*/ 103 h 187"/>
                  <a:gd name="T6" fmla="*/ 26 w 79"/>
                  <a:gd name="T7" fmla="*/ 0 h 187"/>
                  <a:gd name="T8" fmla="*/ 0 w 79"/>
                  <a:gd name="T9" fmla="*/ 11 h 187"/>
                  <a:gd name="T10" fmla="*/ 47 w 79"/>
                  <a:gd name="T11" fmla="*/ 152 h 187"/>
                  <a:gd name="T12" fmla="*/ 61 w 79"/>
                  <a:gd name="T13" fmla="*/ 140 h 187"/>
                  <a:gd name="T14" fmla="*/ 52 w 79"/>
                  <a:gd name="T15" fmla="*/ 110 h 187"/>
                  <a:gd name="T16" fmla="*/ 53 w 79"/>
                  <a:gd name="T17" fmla="*/ 123 h 187"/>
                  <a:gd name="T18" fmla="*/ 55 w 79"/>
                  <a:gd name="T19" fmla="*/ 130 h 187"/>
                  <a:gd name="T20" fmla="*/ 57 w 79"/>
                  <a:gd name="T21" fmla="*/ 136 h 187"/>
                  <a:gd name="T22" fmla="*/ 58 w 79"/>
                  <a:gd name="T23" fmla="*/ 140 h 187"/>
                  <a:gd name="T24" fmla="*/ 63 w 79"/>
                  <a:gd name="T25" fmla="*/ 138 h 187"/>
                  <a:gd name="T26" fmla="*/ 59 w 79"/>
                  <a:gd name="T27" fmla="*/ 136 h 187"/>
                  <a:gd name="T28" fmla="*/ 58 w 79"/>
                  <a:gd name="T29" fmla="*/ 130 h 187"/>
                  <a:gd name="T30" fmla="*/ 55 w 79"/>
                  <a:gd name="T31" fmla="*/ 125 h 187"/>
                  <a:gd name="T32" fmla="*/ 53 w 79"/>
                  <a:gd name="T33" fmla="*/ 114 h 187"/>
                  <a:gd name="T34" fmla="*/ 51 w 79"/>
                  <a:gd name="T35" fmla="*/ 101 h 187"/>
                  <a:gd name="T36" fmla="*/ 48 w 79"/>
                  <a:gd name="T37" fmla="*/ 93 h 187"/>
                  <a:gd name="T38" fmla="*/ 46 w 79"/>
                  <a:gd name="T39" fmla="*/ 87 h 187"/>
                  <a:gd name="T40" fmla="*/ 43 w 79"/>
                  <a:gd name="T41" fmla="*/ 81 h 187"/>
                  <a:gd name="T42" fmla="*/ 41 w 79"/>
                  <a:gd name="T43" fmla="*/ 78 h 187"/>
                  <a:gd name="T44" fmla="*/ 38 w 79"/>
                  <a:gd name="T45" fmla="*/ 73 h 187"/>
                  <a:gd name="T46" fmla="*/ 36 w 79"/>
                  <a:gd name="T47" fmla="*/ 65 h 187"/>
                  <a:gd name="T48" fmla="*/ 34 w 79"/>
                  <a:gd name="T49" fmla="*/ 58 h 187"/>
                  <a:gd name="T50" fmla="*/ 32 w 79"/>
                  <a:gd name="T51" fmla="*/ 51 h 187"/>
                  <a:gd name="T52" fmla="*/ 31 w 79"/>
                  <a:gd name="T53" fmla="*/ 42 h 187"/>
                  <a:gd name="T54" fmla="*/ 29 w 79"/>
                  <a:gd name="T55" fmla="*/ 36 h 187"/>
                  <a:gd name="T56" fmla="*/ 23 w 79"/>
                  <a:gd name="T57" fmla="*/ 33 h 187"/>
                  <a:gd name="T58" fmla="*/ 23 w 79"/>
                  <a:gd name="T59" fmla="*/ 20 h 187"/>
                  <a:gd name="T60" fmla="*/ 20 w 79"/>
                  <a:gd name="T61" fmla="*/ 14 h 187"/>
                  <a:gd name="T62" fmla="*/ 16 w 79"/>
                  <a:gd name="T63" fmla="*/ 12 h 187"/>
                  <a:gd name="T64" fmla="*/ 14 w 79"/>
                  <a:gd name="T65" fmla="*/ 9 h 187"/>
                  <a:gd name="T66" fmla="*/ 14 w 79"/>
                  <a:gd name="T67" fmla="*/ 10 h 187"/>
                  <a:gd name="T68" fmla="*/ 19 w 79"/>
                  <a:gd name="T69" fmla="*/ 11 h 187"/>
                  <a:gd name="T70" fmla="*/ 17 w 79"/>
                  <a:gd name="T71" fmla="*/ 20 h 187"/>
                  <a:gd name="T72" fmla="*/ 19 w 79"/>
                  <a:gd name="T73" fmla="*/ 24 h 187"/>
                  <a:gd name="T74" fmla="*/ 22 w 79"/>
                  <a:gd name="T75" fmla="*/ 30 h 187"/>
                  <a:gd name="T76" fmla="*/ 26 w 79"/>
                  <a:gd name="T77" fmla="*/ 33 h 187"/>
                  <a:gd name="T78" fmla="*/ 28 w 79"/>
                  <a:gd name="T79" fmla="*/ 41 h 187"/>
                  <a:gd name="T80" fmla="*/ 28 w 79"/>
                  <a:gd name="T81" fmla="*/ 50 h 187"/>
                  <a:gd name="T82" fmla="*/ 30 w 79"/>
                  <a:gd name="T83" fmla="*/ 57 h 187"/>
                  <a:gd name="T84" fmla="*/ 33 w 79"/>
                  <a:gd name="T85" fmla="*/ 63 h 187"/>
                  <a:gd name="T86" fmla="*/ 38 w 79"/>
                  <a:gd name="T87" fmla="*/ 68 h 187"/>
                  <a:gd name="T88" fmla="*/ 39 w 79"/>
                  <a:gd name="T89" fmla="*/ 80 h 187"/>
                  <a:gd name="T90" fmla="*/ 41 w 79"/>
                  <a:gd name="T91" fmla="*/ 86 h 187"/>
                  <a:gd name="T92" fmla="*/ 45 w 79"/>
                  <a:gd name="T93" fmla="*/ 90 h 187"/>
                  <a:gd name="T94" fmla="*/ 48 w 79"/>
                  <a:gd name="T95" fmla="*/ 95 h 187"/>
                  <a:gd name="T96" fmla="*/ 11 w 79"/>
                  <a:gd name="T97" fmla="*/ 7 h 187"/>
                  <a:gd name="T98" fmla="*/ 46 w 79"/>
                  <a:gd name="T99" fmla="*/ 106 h 187"/>
                  <a:gd name="T100" fmla="*/ 46 w 79"/>
                  <a:gd name="T101" fmla="*/ 106 h 187"/>
                  <a:gd name="T102" fmla="*/ 54 w 79"/>
                  <a:gd name="T103" fmla="*/ 144 h 187"/>
                  <a:gd name="T104" fmla="*/ 26 w 79"/>
                  <a:gd name="T105" fmla="*/ 84 h 187"/>
                  <a:gd name="T106" fmla="*/ 19 w 79"/>
                  <a:gd name="T107" fmla="*/ 40 h 187"/>
                  <a:gd name="T108" fmla="*/ 56 w 79"/>
                  <a:gd name="T109" fmla="*/ 149 h 187"/>
                  <a:gd name="T110" fmla="*/ 59 w 79"/>
                  <a:gd name="T111" fmla="*/ 155 h 187"/>
                  <a:gd name="T112" fmla="*/ 61 w 79"/>
                  <a:gd name="T113" fmla="*/ 154 h 187"/>
                  <a:gd name="T114" fmla="*/ 72 w 79"/>
                  <a:gd name="T115" fmla="*/ 151 h 187"/>
                  <a:gd name="T116" fmla="*/ 74 w 79"/>
                  <a:gd name="T117" fmla="*/ 169 h 187"/>
                  <a:gd name="T118" fmla="*/ 74 w 79"/>
                  <a:gd name="T119" fmla="*/ 182 h 187"/>
                  <a:gd name="T120" fmla="*/ 73 w 79"/>
                  <a:gd name="T121" fmla="*/ 138 h 187"/>
                  <a:gd name="T122" fmla="*/ 46 w 79"/>
                  <a:gd name="T123" fmla="*/ 75 h 187"/>
                  <a:gd name="T124" fmla="*/ 50 w 79"/>
                  <a:gd name="T125" fmla="*/ 7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9" h="187">
                    <a:moveTo>
                      <a:pt x="47" y="152"/>
                    </a:moveTo>
                    <a:cubicBezTo>
                      <a:pt x="47" y="152"/>
                      <a:pt x="47" y="152"/>
                      <a:pt x="47" y="153"/>
                    </a:cubicBezTo>
                    <a:cubicBezTo>
                      <a:pt x="47" y="153"/>
                      <a:pt x="47" y="153"/>
                      <a:pt x="47" y="153"/>
                    </a:cubicBezTo>
                    <a:cubicBezTo>
                      <a:pt x="51" y="159"/>
                      <a:pt x="56" y="163"/>
                      <a:pt x="60" y="168"/>
                    </a:cubicBezTo>
                    <a:cubicBezTo>
                      <a:pt x="65" y="174"/>
                      <a:pt x="69" y="180"/>
                      <a:pt x="74" y="186"/>
                    </a:cubicBezTo>
                    <a:cubicBezTo>
                      <a:pt x="75" y="187"/>
                      <a:pt x="76" y="186"/>
                      <a:pt x="76" y="185"/>
                    </a:cubicBezTo>
                    <a:cubicBezTo>
                      <a:pt x="76" y="185"/>
                      <a:pt x="76" y="184"/>
                      <a:pt x="76" y="184"/>
                    </a:cubicBezTo>
                    <a:cubicBezTo>
                      <a:pt x="79" y="170"/>
                      <a:pt x="76" y="156"/>
                      <a:pt x="77" y="142"/>
                    </a:cubicBezTo>
                    <a:cubicBezTo>
                      <a:pt x="77" y="142"/>
                      <a:pt x="77" y="142"/>
                      <a:pt x="77" y="142"/>
                    </a:cubicBezTo>
                    <a:cubicBezTo>
                      <a:pt x="77" y="141"/>
                      <a:pt x="77" y="141"/>
                      <a:pt x="77" y="141"/>
                    </a:cubicBezTo>
                    <a:cubicBezTo>
                      <a:pt x="77" y="141"/>
                      <a:pt x="77" y="141"/>
                      <a:pt x="77" y="140"/>
                    </a:cubicBezTo>
                    <a:cubicBezTo>
                      <a:pt x="73" y="128"/>
                      <a:pt x="70" y="116"/>
                      <a:pt x="65" y="103"/>
                    </a:cubicBezTo>
                    <a:cubicBezTo>
                      <a:pt x="61" y="91"/>
                      <a:pt x="56" y="78"/>
                      <a:pt x="51" y="65"/>
                    </a:cubicBezTo>
                    <a:cubicBezTo>
                      <a:pt x="47" y="53"/>
                      <a:pt x="42" y="41"/>
                      <a:pt x="38" y="29"/>
                    </a:cubicBezTo>
                    <a:cubicBezTo>
                      <a:pt x="35" y="20"/>
                      <a:pt x="34" y="9"/>
                      <a:pt x="28" y="2"/>
                    </a:cubicBezTo>
                    <a:cubicBezTo>
                      <a:pt x="28" y="1"/>
                      <a:pt x="27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5" y="0"/>
                    </a:cubicBezTo>
                    <a:cubicBezTo>
                      <a:pt x="17" y="3"/>
                      <a:pt x="8" y="3"/>
                      <a:pt x="1" y="9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8" y="36"/>
                      <a:pt x="15" y="59"/>
                      <a:pt x="23" y="83"/>
                    </a:cubicBezTo>
                    <a:cubicBezTo>
                      <a:pt x="27" y="95"/>
                      <a:pt x="30" y="107"/>
                      <a:pt x="34" y="119"/>
                    </a:cubicBezTo>
                    <a:cubicBezTo>
                      <a:pt x="38" y="130"/>
                      <a:pt x="43" y="141"/>
                      <a:pt x="47" y="152"/>
                    </a:cubicBezTo>
                    <a:close/>
                    <a:moveTo>
                      <a:pt x="43" y="76"/>
                    </a:moveTo>
                    <a:cubicBezTo>
                      <a:pt x="47" y="88"/>
                      <a:pt x="51" y="100"/>
                      <a:pt x="55" y="112"/>
                    </a:cubicBezTo>
                    <a:cubicBezTo>
                      <a:pt x="57" y="122"/>
                      <a:pt x="62" y="131"/>
                      <a:pt x="66" y="141"/>
                    </a:cubicBezTo>
                    <a:cubicBezTo>
                      <a:pt x="64" y="140"/>
                      <a:pt x="63" y="139"/>
                      <a:pt x="61" y="140"/>
                    </a:cubicBezTo>
                    <a:cubicBezTo>
                      <a:pt x="59" y="141"/>
                      <a:pt x="58" y="142"/>
                      <a:pt x="57" y="143"/>
                    </a:cubicBezTo>
                    <a:cubicBezTo>
                      <a:pt x="55" y="134"/>
                      <a:pt x="52" y="124"/>
                      <a:pt x="49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50" y="113"/>
                      <a:pt x="51" y="111"/>
                      <a:pt x="52" y="110"/>
                    </a:cubicBezTo>
                    <a:cubicBezTo>
                      <a:pt x="53" y="111"/>
                      <a:pt x="53" y="112"/>
                      <a:pt x="53" y="113"/>
                    </a:cubicBezTo>
                    <a:cubicBezTo>
                      <a:pt x="53" y="114"/>
                      <a:pt x="53" y="115"/>
                      <a:pt x="52" y="117"/>
                    </a:cubicBezTo>
                    <a:cubicBezTo>
                      <a:pt x="52" y="119"/>
                      <a:pt x="52" y="121"/>
                      <a:pt x="52" y="123"/>
                    </a:cubicBezTo>
                    <a:cubicBezTo>
                      <a:pt x="52" y="123"/>
                      <a:pt x="53" y="123"/>
                      <a:pt x="53" y="123"/>
                    </a:cubicBezTo>
                    <a:cubicBezTo>
                      <a:pt x="53" y="122"/>
                      <a:pt x="54" y="121"/>
                      <a:pt x="54" y="121"/>
                    </a:cubicBezTo>
                    <a:cubicBezTo>
                      <a:pt x="56" y="118"/>
                      <a:pt x="55" y="122"/>
                      <a:pt x="55" y="122"/>
                    </a:cubicBezTo>
                    <a:cubicBezTo>
                      <a:pt x="55" y="125"/>
                      <a:pt x="54" y="127"/>
                      <a:pt x="54" y="130"/>
                    </a:cubicBezTo>
                    <a:cubicBezTo>
                      <a:pt x="54" y="130"/>
                      <a:pt x="54" y="130"/>
                      <a:pt x="55" y="130"/>
                    </a:cubicBezTo>
                    <a:cubicBezTo>
                      <a:pt x="55" y="129"/>
                      <a:pt x="56" y="129"/>
                      <a:pt x="56" y="128"/>
                    </a:cubicBezTo>
                    <a:cubicBezTo>
                      <a:pt x="57" y="127"/>
                      <a:pt x="58" y="123"/>
                      <a:pt x="58" y="126"/>
                    </a:cubicBezTo>
                    <a:cubicBezTo>
                      <a:pt x="58" y="129"/>
                      <a:pt x="56" y="132"/>
                      <a:pt x="56" y="136"/>
                    </a:cubicBezTo>
                    <a:cubicBezTo>
                      <a:pt x="56" y="136"/>
                      <a:pt x="56" y="136"/>
                      <a:pt x="57" y="136"/>
                    </a:cubicBezTo>
                    <a:cubicBezTo>
                      <a:pt x="57" y="135"/>
                      <a:pt x="58" y="134"/>
                      <a:pt x="59" y="133"/>
                    </a:cubicBezTo>
                    <a:cubicBezTo>
                      <a:pt x="59" y="133"/>
                      <a:pt x="60" y="131"/>
                      <a:pt x="60" y="133"/>
                    </a:cubicBezTo>
                    <a:cubicBezTo>
                      <a:pt x="59" y="135"/>
                      <a:pt x="58" y="137"/>
                      <a:pt x="57" y="140"/>
                    </a:cubicBezTo>
                    <a:cubicBezTo>
                      <a:pt x="57" y="140"/>
                      <a:pt x="58" y="140"/>
                      <a:pt x="58" y="140"/>
                    </a:cubicBezTo>
                    <a:cubicBezTo>
                      <a:pt x="59" y="140"/>
                      <a:pt x="59" y="139"/>
                      <a:pt x="60" y="138"/>
                    </a:cubicBezTo>
                    <a:cubicBezTo>
                      <a:pt x="61" y="136"/>
                      <a:pt x="61" y="136"/>
                      <a:pt x="60" y="138"/>
                    </a:cubicBezTo>
                    <a:cubicBezTo>
                      <a:pt x="60" y="139"/>
                      <a:pt x="60" y="139"/>
                      <a:pt x="60" y="139"/>
                    </a:cubicBezTo>
                    <a:cubicBezTo>
                      <a:pt x="62" y="138"/>
                      <a:pt x="61" y="139"/>
                      <a:pt x="63" y="138"/>
                    </a:cubicBezTo>
                    <a:cubicBezTo>
                      <a:pt x="63" y="137"/>
                      <a:pt x="63" y="137"/>
                      <a:pt x="62" y="137"/>
                    </a:cubicBezTo>
                    <a:cubicBezTo>
                      <a:pt x="60" y="139"/>
                      <a:pt x="62" y="136"/>
                      <a:pt x="62" y="134"/>
                    </a:cubicBezTo>
                    <a:cubicBezTo>
                      <a:pt x="62" y="134"/>
                      <a:pt x="62" y="134"/>
                      <a:pt x="62" y="134"/>
                    </a:cubicBezTo>
                    <a:cubicBezTo>
                      <a:pt x="61" y="135"/>
                      <a:pt x="57" y="142"/>
                      <a:pt x="59" y="136"/>
                    </a:cubicBezTo>
                    <a:cubicBezTo>
                      <a:pt x="60" y="134"/>
                      <a:pt x="60" y="132"/>
                      <a:pt x="61" y="130"/>
                    </a:cubicBezTo>
                    <a:cubicBezTo>
                      <a:pt x="61" y="130"/>
                      <a:pt x="60" y="130"/>
                      <a:pt x="60" y="130"/>
                    </a:cubicBezTo>
                    <a:cubicBezTo>
                      <a:pt x="60" y="131"/>
                      <a:pt x="56" y="136"/>
                      <a:pt x="57" y="133"/>
                    </a:cubicBezTo>
                    <a:cubicBezTo>
                      <a:pt x="57" y="132"/>
                      <a:pt x="58" y="131"/>
                      <a:pt x="58" y="130"/>
                    </a:cubicBezTo>
                    <a:cubicBezTo>
                      <a:pt x="59" y="127"/>
                      <a:pt x="59" y="126"/>
                      <a:pt x="58" y="123"/>
                    </a:cubicBezTo>
                    <a:cubicBezTo>
                      <a:pt x="58" y="123"/>
                      <a:pt x="58" y="123"/>
                      <a:pt x="58" y="123"/>
                    </a:cubicBezTo>
                    <a:cubicBezTo>
                      <a:pt x="57" y="124"/>
                      <a:pt x="57" y="126"/>
                      <a:pt x="56" y="127"/>
                    </a:cubicBezTo>
                    <a:cubicBezTo>
                      <a:pt x="54" y="132"/>
                      <a:pt x="55" y="127"/>
                      <a:pt x="55" y="125"/>
                    </a:cubicBezTo>
                    <a:cubicBezTo>
                      <a:pt x="56" y="123"/>
                      <a:pt x="56" y="121"/>
                      <a:pt x="56" y="119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5" y="119"/>
                      <a:pt x="53" y="123"/>
                      <a:pt x="53" y="120"/>
                    </a:cubicBezTo>
                    <a:cubicBezTo>
                      <a:pt x="53" y="118"/>
                      <a:pt x="53" y="116"/>
                      <a:pt x="53" y="114"/>
                    </a:cubicBezTo>
                    <a:cubicBezTo>
                      <a:pt x="54" y="112"/>
                      <a:pt x="53" y="110"/>
                      <a:pt x="52" y="108"/>
                    </a:cubicBezTo>
                    <a:cubicBezTo>
                      <a:pt x="52" y="108"/>
                      <a:pt x="52" y="108"/>
                      <a:pt x="52" y="108"/>
                    </a:cubicBezTo>
                    <a:cubicBezTo>
                      <a:pt x="50" y="111"/>
                      <a:pt x="49" y="114"/>
                      <a:pt x="50" y="108"/>
                    </a:cubicBezTo>
                    <a:cubicBezTo>
                      <a:pt x="50" y="106"/>
                      <a:pt x="51" y="104"/>
                      <a:pt x="51" y="101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49" y="102"/>
                      <a:pt x="49" y="102"/>
                      <a:pt x="48" y="103"/>
                    </a:cubicBezTo>
                    <a:cubicBezTo>
                      <a:pt x="46" y="106"/>
                      <a:pt x="48" y="101"/>
                      <a:pt x="48" y="101"/>
                    </a:cubicBezTo>
                    <a:cubicBezTo>
                      <a:pt x="48" y="98"/>
                      <a:pt x="49" y="96"/>
                      <a:pt x="48" y="93"/>
                    </a:cubicBezTo>
                    <a:cubicBezTo>
                      <a:pt x="48" y="93"/>
                      <a:pt x="48" y="93"/>
                      <a:pt x="48" y="93"/>
                    </a:cubicBezTo>
                    <a:cubicBezTo>
                      <a:pt x="47" y="95"/>
                      <a:pt x="45" y="99"/>
                      <a:pt x="46" y="94"/>
                    </a:cubicBezTo>
                    <a:cubicBezTo>
                      <a:pt x="46" y="92"/>
                      <a:pt x="47" y="90"/>
                      <a:pt x="47" y="88"/>
                    </a:cubicBezTo>
                    <a:cubicBezTo>
                      <a:pt x="47" y="87"/>
                      <a:pt x="46" y="87"/>
                      <a:pt x="46" y="87"/>
                    </a:cubicBezTo>
                    <a:cubicBezTo>
                      <a:pt x="45" y="88"/>
                      <a:pt x="44" y="90"/>
                      <a:pt x="44" y="91"/>
                    </a:cubicBezTo>
                    <a:cubicBezTo>
                      <a:pt x="44" y="91"/>
                      <a:pt x="44" y="87"/>
                      <a:pt x="44" y="87"/>
                    </a:cubicBezTo>
                    <a:cubicBezTo>
                      <a:pt x="44" y="85"/>
                      <a:pt x="44" y="83"/>
                      <a:pt x="44" y="81"/>
                    </a:cubicBezTo>
                    <a:cubicBezTo>
                      <a:pt x="44" y="81"/>
                      <a:pt x="43" y="81"/>
                      <a:pt x="43" y="81"/>
                    </a:cubicBezTo>
                    <a:cubicBezTo>
                      <a:pt x="42" y="85"/>
                      <a:pt x="42" y="83"/>
                      <a:pt x="42" y="81"/>
                    </a:cubicBezTo>
                    <a:cubicBezTo>
                      <a:pt x="42" y="79"/>
                      <a:pt x="43" y="78"/>
                      <a:pt x="43" y="76"/>
                    </a:cubicBezTo>
                    <a:cubicBezTo>
                      <a:pt x="43" y="76"/>
                      <a:pt x="43" y="76"/>
                      <a:pt x="42" y="76"/>
                    </a:cubicBezTo>
                    <a:cubicBezTo>
                      <a:pt x="42" y="76"/>
                      <a:pt x="41" y="77"/>
                      <a:pt x="41" y="78"/>
                    </a:cubicBezTo>
                    <a:cubicBezTo>
                      <a:pt x="39" y="80"/>
                      <a:pt x="40" y="77"/>
                      <a:pt x="40" y="76"/>
                    </a:cubicBezTo>
                    <a:cubicBezTo>
                      <a:pt x="40" y="74"/>
                      <a:pt x="41" y="73"/>
                      <a:pt x="41" y="71"/>
                    </a:cubicBezTo>
                    <a:cubicBezTo>
                      <a:pt x="41" y="70"/>
                      <a:pt x="40" y="70"/>
                      <a:pt x="40" y="70"/>
                    </a:cubicBezTo>
                    <a:cubicBezTo>
                      <a:pt x="39" y="71"/>
                      <a:pt x="39" y="72"/>
                      <a:pt x="38" y="73"/>
                    </a:cubicBezTo>
                    <a:cubicBezTo>
                      <a:pt x="38" y="72"/>
                      <a:pt x="38" y="71"/>
                      <a:pt x="38" y="69"/>
                    </a:cubicBezTo>
                    <a:cubicBezTo>
                      <a:pt x="39" y="68"/>
                      <a:pt x="39" y="66"/>
                      <a:pt x="39" y="65"/>
                    </a:cubicBezTo>
                    <a:cubicBezTo>
                      <a:pt x="39" y="64"/>
                      <a:pt x="38" y="64"/>
                      <a:pt x="38" y="64"/>
                    </a:cubicBezTo>
                    <a:cubicBezTo>
                      <a:pt x="37" y="65"/>
                      <a:pt x="35" y="69"/>
                      <a:pt x="36" y="65"/>
                    </a:cubicBezTo>
                    <a:cubicBezTo>
                      <a:pt x="36" y="63"/>
                      <a:pt x="37" y="61"/>
                      <a:pt x="37" y="59"/>
                    </a:cubicBezTo>
                    <a:cubicBezTo>
                      <a:pt x="37" y="58"/>
                      <a:pt x="36" y="58"/>
                      <a:pt x="36" y="58"/>
                    </a:cubicBezTo>
                    <a:cubicBezTo>
                      <a:pt x="35" y="59"/>
                      <a:pt x="35" y="60"/>
                      <a:pt x="34" y="61"/>
                    </a:cubicBezTo>
                    <a:cubicBezTo>
                      <a:pt x="32" y="63"/>
                      <a:pt x="34" y="59"/>
                      <a:pt x="34" y="58"/>
                    </a:cubicBezTo>
                    <a:cubicBezTo>
                      <a:pt x="34" y="56"/>
                      <a:pt x="35" y="54"/>
                      <a:pt x="34" y="52"/>
                    </a:cubicBezTo>
                    <a:cubicBezTo>
                      <a:pt x="34" y="51"/>
                      <a:pt x="34" y="51"/>
                      <a:pt x="34" y="52"/>
                    </a:cubicBezTo>
                    <a:cubicBezTo>
                      <a:pt x="33" y="52"/>
                      <a:pt x="31" y="56"/>
                      <a:pt x="31" y="56"/>
                    </a:cubicBezTo>
                    <a:cubicBezTo>
                      <a:pt x="31" y="54"/>
                      <a:pt x="31" y="53"/>
                      <a:pt x="32" y="51"/>
                    </a:cubicBezTo>
                    <a:cubicBezTo>
                      <a:pt x="32" y="49"/>
                      <a:pt x="33" y="47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1" y="46"/>
                      <a:pt x="29" y="48"/>
                      <a:pt x="29" y="49"/>
                    </a:cubicBezTo>
                    <a:cubicBezTo>
                      <a:pt x="29" y="47"/>
                      <a:pt x="30" y="44"/>
                      <a:pt x="31" y="42"/>
                    </a:cubicBezTo>
                    <a:cubicBezTo>
                      <a:pt x="31" y="41"/>
                      <a:pt x="30" y="41"/>
                      <a:pt x="30" y="42"/>
                    </a:cubicBezTo>
                    <a:cubicBezTo>
                      <a:pt x="29" y="43"/>
                      <a:pt x="27" y="46"/>
                      <a:pt x="28" y="43"/>
                    </a:cubicBezTo>
                    <a:cubicBezTo>
                      <a:pt x="29" y="40"/>
                      <a:pt x="29" y="38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5" y="41"/>
                      <a:pt x="25" y="38"/>
                    </a:cubicBezTo>
                    <a:cubicBezTo>
                      <a:pt x="26" y="36"/>
                      <a:pt x="27" y="34"/>
                      <a:pt x="27" y="31"/>
                    </a:cubicBezTo>
                    <a:cubicBezTo>
                      <a:pt x="27" y="31"/>
                      <a:pt x="27" y="31"/>
                      <a:pt x="26" y="31"/>
                    </a:cubicBezTo>
                    <a:cubicBezTo>
                      <a:pt x="25" y="32"/>
                      <a:pt x="21" y="38"/>
                      <a:pt x="23" y="33"/>
                    </a:cubicBezTo>
                    <a:cubicBezTo>
                      <a:pt x="24" y="31"/>
                      <a:pt x="25" y="29"/>
                      <a:pt x="25" y="26"/>
                    </a:cubicBezTo>
                    <a:cubicBezTo>
                      <a:pt x="25" y="26"/>
                      <a:pt x="24" y="26"/>
                      <a:pt x="24" y="26"/>
                    </a:cubicBezTo>
                    <a:cubicBezTo>
                      <a:pt x="23" y="27"/>
                      <a:pt x="20" y="31"/>
                      <a:pt x="21" y="28"/>
                    </a:cubicBezTo>
                    <a:cubicBezTo>
                      <a:pt x="22" y="25"/>
                      <a:pt x="23" y="23"/>
                      <a:pt x="23" y="20"/>
                    </a:cubicBezTo>
                    <a:cubicBezTo>
                      <a:pt x="23" y="20"/>
                      <a:pt x="22" y="20"/>
                      <a:pt x="22" y="20"/>
                    </a:cubicBezTo>
                    <a:cubicBezTo>
                      <a:pt x="19" y="26"/>
                      <a:pt x="21" y="19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17" y="21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6" y="18"/>
                      <a:pt x="19" y="11"/>
                      <a:pt x="20" y="9"/>
                    </a:cubicBezTo>
                    <a:cubicBezTo>
                      <a:pt x="20" y="9"/>
                      <a:pt x="19" y="9"/>
                      <a:pt x="19" y="9"/>
                    </a:cubicBezTo>
                    <a:cubicBezTo>
                      <a:pt x="17" y="9"/>
                      <a:pt x="17" y="11"/>
                      <a:pt x="16" y="12"/>
                    </a:cubicBezTo>
                    <a:cubicBezTo>
                      <a:pt x="17" y="10"/>
                      <a:pt x="18" y="9"/>
                      <a:pt x="18" y="7"/>
                    </a:cubicBezTo>
                    <a:cubicBezTo>
                      <a:pt x="18" y="6"/>
                      <a:pt x="17" y="6"/>
                      <a:pt x="17" y="7"/>
                    </a:cubicBezTo>
                    <a:cubicBezTo>
                      <a:pt x="16" y="7"/>
                      <a:pt x="14" y="11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9"/>
                      <a:pt x="13" y="9"/>
                      <a:pt x="12" y="9"/>
                    </a:cubicBezTo>
                    <a:cubicBezTo>
                      <a:pt x="12" y="9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1"/>
                      <a:pt x="14" y="10"/>
                    </a:cubicBezTo>
                    <a:cubicBezTo>
                      <a:pt x="15" y="10"/>
                      <a:pt x="14" y="10"/>
                      <a:pt x="16" y="9"/>
                    </a:cubicBezTo>
                    <a:cubicBezTo>
                      <a:pt x="19" y="6"/>
                      <a:pt x="15" y="12"/>
                      <a:pt x="15" y="13"/>
                    </a:cubicBezTo>
                    <a:cubicBezTo>
                      <a:pt x="15" y="13"/>
                      <a:pt x="15" y="14"/>
                      <a:pt x="16" y="13"/>
                    </a:cubicBezTo>
                    <a:cubicBezTo>
                      <a:pt x="16" y="13"/>
                      <a:pt x="19" y="10"/>
                      <a:pt x="19" y="11"/>
                    </a:cubicBezTo>
                    <a:cubicBezTo>
                      <a:pt x="18" y="12"/>
                      <a:pt x="17" y="14"/>
                      <a:pt x="17" y="16"/>
                    </a:cubicBezTo>
                    <a:cubicBezTo>
                      <a:pt x="16" y="16"/>
                      <a:pt x="17" y="17"/>
                      <a:pt x="17" y="16"/>
                    </a:cubicBezTo>
                    <a:cubicBezTo>
                      <a:pt x="18" y="16"/>
                      <a:pt x="19" y="16"/>
                      <a:pt x="19" y="15"/>
                    </a:cubicBezTo>
                    <a:cubicBezTo>
                      <a:pt x="18" y="16"/>
                      <a:pt x="18" y="18"/>
                      <a:pt x="17" y="20"/>
                    </a:cubicBezTo>
                    <a:cubicBezTo>
                      <a:pt x="17" y="20"/>
                      <a:pt x="17" y="20"/>
                      <a:pt x="18" y="20"/>
                    </a:cubicBezTo>
                    <a:cubicBezTo>
                      <a:pt x="19" y="20"/>
                      <a:pt x="19" y="20"/>
                      <a:pt x="20" y="19"/>
                    </a:cubicBezTo>
                    <a:cubicBezTo>
                      <a:pt x="19" y="20"/>
                      <a:pt x="19" y="22"/>
                      <a:pt x="19" y="23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1" y="23"/>
                      <a:pt x="22" y="20"/>
                      <a:pt x="22" y="23"/>
                    </a:cubicBezTo>
                    <a:cubicBezTo>
                      <a:pt x="21" y="26"/>
                      <a:pt x="20" y="28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2" y="30"/>
                      <a:pt x="21" y="31"/>
                      <a:pt x="22" y="30"/>
                    </a:cubicBezTo>
                    <a:cubicBezTo>
                      <a:pt x="22" y="30"/>
                      <a:pt x="24" y="26"/>
                      <a:pt x="24" y="28"/>
                    </a:cubicBezTo>
                    <a:cubicBezTo>
                      <a:pt x="24" y="31"/>
                      <a:pt x="22" y="33"/>
                      <a:pt x="21" y="36"/>
                    </a:cubicBezTo>
                    <a:cubicBezTo>
                      <a:pt x="21" y="36"/>
                      <a:pt x="22" y="36"/>
                      <a:pt x="22" y="36"/>
                    </a:cubicBezTo>
                    <a:cubicBezTo>
                      <a:pt x="23" y="36"/>
                      <a:pt x="26" y="34"/>
                      <a:pt x="26" y="33"/>
                    </a:cubicBezTo>
                    <a:cubicBezTo>
                      <a:pt x="26" y="35"/>
                      <a:pt x="24" y="38"/>
                      <a:pt x="24" y="41"/>
                    </a:cubicBezTo>
                    <a:cubicBezTo>
                      <a:pt x="24" y="41"/>
                      <a:pt x="25" y="41"/>
                      <a:pt x="25" y="41"/>
                    </a:cubicBezTo>
                    <a:cubicBezTo>
                      <a:pt x="27" y="40"/>
                      <a:pt x="27" y="39"/>
                      <a:pt x="28" y="37"/>
                    </a:cubicBezTo>
                    <a:cubicBezTo>
                      <a:pt x="28" y="39"/>
                      <a:pt x="28" y="40"/>
                      <a:pt x="28" y="41"/>
                    </a:cubicBezTo>
                    <a:cubicBezTo>
                      <a:pt x="27" y="42"/>
                      <a:pt x="27" y="44"/>
                      <a:pt x="27" y="45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28" y="45"/>
                      <a:pt x="30" y="43"/>
                      <a:pt x="30" y="43"/>
                    </a:cubicBezTo>
                    <a:cubicBezTo>
                      <a:pt x="29" y="45"/>
                      <a:pt x="28" y="48"/>
                      <a:pt x="28" y="50"/>
                    </a:cubicBezTo>
                    <a:cubicBezTo>
                      <a:pt x="28" y="50"/>
                      <a:pt x="28" y="51"/>
                      <a:pt x="28" y="51"/>
                    </a:cubicBezTo>
                    <a:cubicBezTo>
                      <a:pt x="29" y="50"/>
                      <a:pt x="29" y="50"/>
                      <a:pt x="30" y="49"/>
                    </a:cubicBezTo>
                    <a:cubicBezTo>
                      <a:pt x="31" y="47"/>
                      <a:pt x="32" y="48"/>
                      <a:pt x="32" y="50"/>
                    </a:cubicBezTo>
                    <a:cubicBezTo>
                      <a:pt x="31" y="52"/>
                      <a:pt x="30" y="54"/>
                      <a:pt x="30" y="57"/>
                    </a:cubicBezTo>
                    <a:cubicBezTo>
                      <a:pt x="30" y="57"/>
                      <a:pt x="31" y="57"/>
                      <a:pt x="31" y="57"/>
                    </a:cubicBezTo>
                    <a:cubicBezTo>
                      <a:pt x="32" y="56"/>
                      <a:pt x="34" y="51"/>
                      <a:pt x="34" y="55"/>
                    </a:cubicBezTo>
                    <a:cubicBezTo>
                      <a:pt x="33" y="58"/>
                      <a:pt x="33" y="60"/>
                      <a:pt x="32" y="62"/>
                    </a:cubicBezTo>
                    <a:cubicBezTo>
                      <a:pt x="32" y="63"/>
                      <a:pt x="32" y="63"/>
                      <a:pt x="33" y="63"/>
                    </a:cubicBezTo>
                    <a:cubicBezTo>
                      <a:pt x="34" y="62"/>
                      <a:pt x="36" y="58"/>
                      <a:pt x="36" y="61"/>
                    </a:cubicBezTo>
                    <a:cubicBezTo>
                      <a:pt x="36" y="64"/>
                      <a:pt x="34" y="66"/>
                      <a:pt x="34" y="69"/>
                    </a:cubicBezTo>
                    <a:cubicBezTo>
                      <a:pt x="34" y="70"/>
                      <a:pt x="35" y="70"/>
                      <a:pt x="35" y="70"/>
                    </a:cubicBezTo>
                    <a:cubicBezTo>
                      <a:pt x="35" y="70"/>
                      <a:pt x="38" y="66"/>
                      <a:pt x="38" y="68"/>
                    </a:cubicBezTo>
                    <a:cubicBezTo>
                      <a:pt x="38" y="70"/>
                      <a:pt x="37" y="72"/>
                      <a:pt x="37" y="74"/>
                    </a:cubicBezTo>
                    <a:cubicBezTo>
                      <a:pt x="37" y="75"/>
                      <a:pt x="37" y="75"/>
                      <a:pt x="38" y="74"/>
                    </a:cubicBezTo>
                    <a:cubicBezTo>
                      <a:pt x="39" y="73"/>
                      <a:pt x="40" y="71"/>
                      <a:pt x="40" y="75"/>
                    </a:cubicBezTo>
                    <a:cubicBezTo>
                      <a:pt x="39" y="77"/>
                      <a:pt x="39" y="78"/>
                      <a:pt x="39" y="80"/>
                    </a:cubicBezTo>
                    <a:cubicBezTo>
                      <a:pt x="39" y="80"/>
                      <a:pt x="39" y="81"/>
                      <a:pt x="40" y="80"/>
                    </a:cubicBezTo>
                    <a:cubicBezTo>
                      <a:pt x="41" y="79"/>
                      <a:pt x="42" y="75"/>
                      <a:pt x="42" y="79"/>
                    </a:cubicBezTo>
                    <a:cubicBezTo>
                      <a:pt x="41" y="81"/>
                      <a:pt x="41" y="83"/>
                      <a:pt x="41" y="86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2" y="85"/>
                      <a:pt x="43" y="84"/>
                      <a:pt x="44" y="83"/>
                    </a:cubicBezTo>
                    <a:cubicBezTo>
                      <a:pt x="43" y="85"/>
                      <a:pt x="42" y="89"/>
                      <a:pt x="43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1"/>
                      <a:pt x="45" y="91"/>
                      <a:pt x="45" y="90"/>
                    </a:cubicBezTo>
                    <a:cubicBezTo>
                      <a:pt x="47" y="87"/>
                      <a:pt x="46" y="91"/>
                      <a:pt x="45" y="92"/>
                    </a:cubicBezTo>
                    <a:cubicBezTo>
                      <a:pt x="45" y="94"/>
                      <a:pt x="45" y="96"/>
                      <a:pt x="44" y="99"/>
                    </a:cubicBezTo>
                    <a:cubicBezTo>
                      <a:pt x="44" y="99"/>
                      <a:pt x="45" y="99"/>
                      <a:pt x="45" y="99"/>
                    </a:cubicBezTo>
                    <a:cubicBezTo>
                      <a:pt x="46" y="98"/>
                      <a:pt x="48" y="95"/>
                      <a:pt x="48" y="95"/>
                    </a:cubicBezTo>
                    <a:cubicBezTo>
                      <a:pt x="48" y="98"/>
                      <a:pt x="46" y="102"/>
                      <a:pt x="46" y="105"/>
                    </a:cubicBezTo>
                    <a:cubicBezTo>
                      <a:pt x="43" y="96"/>
                      <a:pt x="39" y="87"/>
                      <a:pt x="36" y="77"/>
                    </a:cubicBezTo>
                    <a:cubicBezTo>
                      <a:pt x="32" y="66"/>
                      <a:pt x="28" y="54"/>
                      <a:pt x="23" y="43"/>
                    </a:cubicBezTo>
                    <a:cubicBezTo>
                      <a:pt x="18" y="31"/>
                      <a:pt x="13" y="1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4" y="6"/>
                      <a:pt x="17" y="5"/>
                      <a:pt x="19" y="5"/>
                    </a:cubicBezTo>
                    <a:cubicBezTo>
                      <a:pt x="27" y="29"/>
                      <a:pt x="36" y="52"/>
                      <a:pt x="43" y="76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7" y="106"/>
                      <a:pt x="47" y="106"/>
                    </a:cubicBezTo>
                    <a:cubicBezTo>
                      <a:pt x="49" y="104"/>
                      <a:pt x="51" y="100"/>
                      <a:pt x="50" y="106"/>
                    </a:cubicBezTo>
                    <a:cubicBezTo>
                      <a:pt x="49" y="108"/>
                      <a:pt x="49" y="110"/>
                      <a:pt x="49" y="113"/>
                    </a:cubicBezTo>
                    <a:cubicBezTo>
                      <a:pt x="48" y="110"/>
                      <a:pt x="47" y="108"/>
                      <a:pt x="46" y="106"/>
                    </a:cubicBezTo>
                    <a:close/>
                    <a:moveTo>
                      <a:pt x="19" y="40"/>
                    </a:moveTo>
                    <a:cubicBezTo>
                      <a:pt x="24" y="52"/>
                      <a:pt x="28" y="63"/>
                      <a:pt x="32" y="75"/>
                    </a:cubicBezTo>
                    <a:cubicBezTo>
                      <a:pt x="36" y="87"/>
                      <a:pt x="41" y="99"/>
                      <a:pt x="45" y="111"/>
                    </a:cubicBezTo>
                    <a:cubicBezTo>
                      <a:pt x="49" y="122"/>
                      <a:pt x="51" y="133"/>
                      <a:pt x="54" y="144"/>
                    </a:cubicBezTo>
                    <a:cubicBezTo>
                      <a:pt x="54" y="143"/>
                      <a:pt x="53" y="143"/>
                      <a:pt x="52" y="143"/>
                    </a:cubicBezTo>
                    <a:cubicBezTo>
                      <a:pt x="50" y="143"/>
                      <a:pt x="48" y="144"/>
                      <a:pt x="48" y="146"/>
                    </a:cubicBezTo>
                    <a:cubicBezTo>
                      <a:pt x="45" y="137"/>
                      <a:pt x="41" y="128"/>
                      <a:pt x="38" y="120"/>
                    </a:cubicBezTo>
                    <a:cubicBezTo>
                      <a:pt x="34" y="108"/>
                      <a:pt x="30" y="96"/>
                      <a:pt x="26" y="84"/>
                    </a:cubicBezTo>
                    <a:cubicBezTo>
                      <a:pt x="18" y="59"/>
                      <a:pt x="11" y="35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6" y="9"/>
                      <a:pt x="9" y="8"/>
                    </a:cubicBezTo>
                    <a:cubicBezTo>
                      <a:pt x="10" y="19"/>
                      <a:pt x="14" y="30"/>
                      <a:pt x="19" y="40"/>
                    </a:cubicBezTo>
                    <a:close/>
                    <a:moveTo>
                      <a:pt x="50" y="152"/>
                    </a:moveTo>
                    <a:cubicBezTo>
                      <a:pt x="50" y="152"/>
                      <a:pt x="50" y="151"/>
                      <a:pt x="50" y="151"/>
                    </a:cubicBezTo>
                    <a:cubicBezTo>
                      <a:pt x="50" y="150"/>
                      <a:pt x="50" y="149"/>
                      <a:pt x="50" y="148"/>
                    </a:cubicBezTo>
                    <a:cubicBezTo>
                      <a:pt x="51" y="142"/>
                      <a:pt x="56" y="148"/>
                      <a:pt x="56" y="149"/>
                    </a:cubicBezTo>
                    <a:cubicBezTo>
                      <a:pt x="56" y="149"/>
                      <a:pt x="56" y="149"/>
                      <a:pt x="56" y="149"/>
                    </a:cubicBezTo>
                    <a:cubicBezTo>
                      <a:pt x="56" y="149"/>
                      <a:pt x="56" y="150"/>
                      <a:pt x="56" y="150"/>
                    </a:cubicBezTo>
                    <a:cubicBezTo>
                      <a:pt x="56" y="150"/>
                      <a:pt x="57" y="150"/>
                      <a:pt x="57" y="151"/>
                    </a:cubicBezTo>
                    <a:cubicBezTo>
                      <a:pt x="57" y="152"/>
                      <a:pt x="58" y="153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60" y="156"/>
                      <a:pt x="62" y="155"/>
                      <a:pt x="61" y="154"/>
                    </a:cubicBezTo>
                    <a:cubicBezTo>
                      <a:pt x="60" y="151"/>
                      <a:pt x="59" y="147"/>
                      <a:pt x="61" y="144"/>
                    </a:cubicBezTo>
                    <a:cubicBezTo>
                      <a:pt x="62" y="140"/>
                      <a:pt x="66" y="146"/>
                      <a:pt x="67" y="147"/>
                    </a:cubicBezTo>
                    <a:cubicBezTo>
                      <a:pt x="68" y="149"/>
                      <a:pt x="69" y="150"/>
                      <a:pt x="69" y="152"/>
                    </a:cubicBezTo>
                    <a:cubicBezTo>
                      <a:pt x="70" y="154"/>
                      <a:pt x="72" y="152"/>
                      <a:pt x="72" y="151"/>
                    </a:cubicBezTo>
                    <a:cubicBezTo>
                      <a:pt x="71" y="149"/>
                      <a:pt x="71" y="148"/>
                      <a:pt x="71" y="146"/>
                    </a:cubicBezTo>
                    <a:cubicBezTo>
                      <a:pt x="71" y="145"/>
                      <a:pt x="72" y="139"/>
                      <a:pt x="74" y="142"/>
                    </a:cubicBezTo>
                    <a:cubicBezTo>
                      <a:pt x="73" y="151"/>
                      <a:pt x="75" y="160"/>
                      <a:pt x="75" y="169"/>
                    </a:cubicBezTo>
                    <a:cubicBezTo>
                      <a:pt x="75" y="169"/>
                      <a:pt x="74" y="169"/>
                      <a:pt x="74" y="169"/>
                    </a:cubicBezTo>
                    <a:cubicBezTo>
                      <a:pt x="72" y="170"/>
                      <a:pt x="69" y="171"/>
                      <a:pt x="67" y="172"/>
                    </a:cubicBezTo>
                    <a:cubicBezTo>
                      <a:pt x="65" y="170"/>
                      <a:pt x="64" y="168"/>
                      <a:pt x="63" y="166"/>
                    </a:cubicBezTo>
                    <a:cubicBezTo>
                      <a:pt x="59" y="161"/>
                      <a:pt x="53" y="157"/>
                      <a:pt x="50" y="152"/>
                    </a:cubicBezTo>
                    <a:close/>
                    <a:moveTo>
                      <a:pt x="74" y="182"/>
                    </a:moveTo>
                    <a:cubicBezTo>
                      <a:pt x="72" y="179"/>
                      <a:pt x="70" y="177"/>
                      <a:pt x="68" y="174"/>
                    </a:cubicBezTo>
                    <a:cubicBezTo>
                      <a:pt x="70" y="173"/>
                      <a:pt x="73" y="173"/>
                      <a:pt x="75" y="172"/>
                    </a:cubicBezTo>
                    <a:cubicBezTo>
                      <a:pt x="75" y="175"/>
                      <a:pt x="75" y="178"/>
                      <a:pt x="74" y="182"/>
                    </a:cubicBezTo>
                    <a:close/>
                    <a:moveTo>
                      <a:pt x="73" y="138"/>
                    </a:moveTo>
                    <a:cubicBezTo>
                      <a:pt x="72" y="138"/>
                      <a:pt x="71" y="138"/>
                      <a:pt x="70" y="139"/>
                    </a:cubicBezTo>
                    <a:cubicBezTo>
                      <a:pt x="70" y="140"/>
                      <a:pt x="69" y="141"/>
                      <a:pt x="69" y="141"/>
                    </a:cubicBezTo>
                    <a:cubicBezTo>
                      <a:pt x="66" y="131"/>
                      <a:pt x="60" y="122"/>
                      <a:pt x="57" y="112"/>
                    </a:cubicBezTo>
                    <a:cubicBezTo>
                      <a:pt x="54" y="99"/>
                      <a:pt x="50" y="87"/>
                      <a:pt x="46" y="75"/>
                    </a:cubicBezTo>
                    <a:cubicBezTo>
                      <a:pt x="38" y="51"/>
                      <a:pt x="30" y="28"/>
                      <a:pt x="22" y="4"/>
                    </a:cubicBezTo>
                    <a:cubicBezTo>
                      <a:pt x="23" y="4"/>
                      <a:pt x="24" y="3"/>
                      <a:pt x="25" y="3"/>
                    </a:cubicBezTo>
                    <a:cubicBezTo>
                      <a:pt x="32" y="11"/>
                      <a:pt x="34" y="24"/>
                      <a:pt x="37" y="34"/>
                    </a:cubicBezTo>
                    <a:cubicBezTo>
                      <a:pt x="41" y="46"/>
                      <a:pt x="45" y="58"/>
                      <a:pt x="50" y="70"/>
                    </a:cubicBezTo>
                    <a:cubicBezTo>
                      <a:pt x="54" y="82"/>
                      <a:pt x="59" y="94"/>
                      <a:pt x="63" y="106"/>
                    </a:cubicBezTo>
                    <a:cubicBezTo>
                      <a:pt x="67" y="117"/>
                      <a:pt x="70" y="127"/>
                      <a:pt x="73" y="13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2" name="Freeform 41"/>
              <p:cNvSpPr>
                <a:spLocks noEditPoints="1"/>
              </p:cNvSpPr>
              <p:nvPr/>
            </p:nvSpPr>
            <p:spPr bwMode="auto">
              <a:xfrm>
                <a:off x="2344477" y="1286400"/>
                <a:ext cx="238493" cy="221282"/>
              </a:xfrm>
              <a:custGeom>
                <a:avLst/>
                <a:gdLst>
                  <a:gd name="T0" fmla="*/ 103 w 123"/>
                  <a:gd name="T1" fmla="*/ 64 h 114"/>
                  <a:gd name="T2" fmla="*/ 35 w 123"/>
                  <a:gd name="T3" fmla="*/ 2 h 114"/>
                  <a:gd name="T4" fmla="*/ 5 w 123"/>
                  <a:gd name="T5" fmla="*/ 103 h 114"/>
                  <a:gd name="T6" fmla="*/ 23 w 123"/>
                  <a:gd name="T7" fmla="*/ 66 h 114"/>
                  <a:gd name="T8" fmla="*/ 40 w 123"/>
                  <a:gd name="T9" fmla="*/ 61 h 114"/>
                  <a:gd name="T10" fmla="*/ 98 w 123"/>
                  <a:gd name="T11" fmla="*/ 65 h 114"/>
                  <a:gd name="T12" fmla="*/ 93 w 123"/>
                  <a:gd name="T13" fmla="*/ 68 h 114"/>
                  <a:gd name="T14" fmla="*/ 56 w 123"/>
                  <a:gd name="T15" fmla="*/ 97 h 114"/>
                  <a:gd name="T16" fmla="*/ 76 w 123"/>
                  <a:gd name="T17" fmla="*/ 65 h 114"/>
                  <a:gd name="T18" fmla="*/ 38 w 123"/>
                  <a:gd name="T19" fmla="*/ 106 h 114"/>
                  <a:gd name="T20" fmla="*/ 59 w 123"/>
                  <a:gd name="T21" fmla="*/ 80 h 114"/>
                  <a:gd name="T22" fmla="*/ 28 w 123"/>
                  <a:gd name="T23" fmla="*/ 95 h 114"/>
                  <a:gd name="T24" fmla="*/ 52 w 123"/>
                  <a:gd name="T25" fmla="*/ 73 h 114"/>
                  <a:gd name="T26" fmla="*/ 39 w 123"/>
                  <a:gd name="T27" fmla="*/ 91 h 114"/>
                  <a:gd name="T28" fmla="*/ 12 w 123"/>
                  <a:gd name="T29" fmla="*/ 102 h 114"/>
                  <a:gd name="T30" fmla="*/ 45 w 123"/>
                  <a:gd name="T31" fmla="*/ 69 h 114"/>
                  <a:gd name="T32" fmla="*/ 47 w 123"/>
                  <a:gd name="T33" fmla="*/ 67 h 114"/>
                  <a:gd name="T34" fmla="*/ 6 w 123"/>
                  <a:gd name="T35" fmla="*/ 93 h 114"/>
                  <a:gd name="T36" fmla="*/ 35 w 123"/>
                  <a:gd name="T37" fmla="*/ 65 h 114"/>
                  <a:gd name="T38" fmla="*/ 8 w 123"/>
                  <a:gd name="T39" fmla="*/ 87 h 114"/>
                  <a:gd name="T40" fmla="*/ 7 w 123"/>
                  <a:gd name="T41" fmla="*/ 99 h 114"/>
                  <a:gd name="T42" fmla="*/ 40 w 123"/>
                  <a:gd name="T43" fmla="*/ 75 h 114"/>
                  <a:gd name="T44" fmla="*/ 50 w 123"/>
                  <a:gd name="T45" fmla="*/ 73 h 114"/>
                  <a:gd name="T46" fmla="*/ 11 w 123"/>
                  <a:gd name="T47" fmla="*/ 104 h 114"/>
                  <a:gd name="T48" fmla="*/ 40 w 123"/>
                  <a:gd name="T49" fmla="*/ 90 h 114"/>
                  <a:gd name="T50" fmla="*/ 59 w 123"/>
                  <a:gd name="T51" fmla="*/ 78 h 114"/>
                  <a:gd name="T52" fmla="*/ 51 w 123"/>
                  <a:gd name="T53" fmla="*/ 89 h 114"/>
                  <a:gd name="T54" fmla="*/ 36 w 123"/>
                  <a:gd name="T55" fmla="*/ 107 h 114"/>
                  <a:gd name="T56" fmla="*/ 45 w 123"/>
                  <a:gd name="T57" fmla="*/ 92 h 114"/>
                  <a:gd name="T58" fmla="*/ 77 w 123"/>
                  <a:gd name="T59" fmla="*/ 70 h 114"/>
                  <a:gd name="T60" fmla="*/ 46 w 123"/>
                  <a:gd name="T61" fmla="*/ 107 h 114"/>
                  <a:gd name="T62" fmla="*/ 88 w 123"/>
                  <a:gd name="T63" fmla="*/ 68 h 114"/>
                  <a:gd name="T64" fmla="*/ 57 w 123"/>
                  <a:gd name="T65" fmla="*/ 104 h 114"/>
                  <a:gd name="T66" fmla="*/ 60 w 123"/>
                  <a:gd name="T67" fmla="*/ 107 h 114"/>
                  <a:gd name="T68" fmla="*/ 99 w 123"/>
                  <a:gd name="T69" fmla="*/ 72 h 114"/>
                  <a:gd name="T70" fmla="*/ 61 w 123"/>
                  <a:gd name="T71" fmla="*/ 107 h 114"/>
                  <a:gd name="T72" fmla="*/ 75 w 123"/>
                  <a:gd name="T73" fmla="*/ 107 h 114"/>
                  <a:gd name="T74" fmla="*/ 84 w 123"/>
                  <a:gd name="T75" fmla="*/ 105 h 114"/>
                  <a:gd name="T76" fmla="*/ 100 w 123"/>
                  <a:gd name="T77" fmla="*/ 78 h 114"/>
                  <a:gd name="T78" fmla="*/ 105 w 123"/>
                  <a:gd name="T79" fmla="*/ 86 h 114"/>
                  <a:gd name="T80" fmla="*/ 110 w 123"/>
                  <a:gd name="T81" fmla="*/ 88 h 114"/>
                  <a:gd name="T82" fmla="*/ 92 w 123"/>
                  <a:gd name="T83" fmla="*/ 109 h 114"/>
                  <a:gd name="T84" fmla="*/ 100 w 123"/>
                  <a:gd name="T85" fmla="*/ 109 h 114"/>
                  <a:gd name="T86" fmla="*/ 112 w 123"/>
                  <a:gd name="T87" fmla="*/ 99 h 114"/>
                  <a:gd name="T88" fmla="*/ 109 w 123"/>
                  <a:gd name="T89" fmla="*/ 93 h 114"/>
                  <a:gd name="T90" fmla="*/ 116 w 123"/>
                  <a:gd name="T91" fmla="*/ 95 h 114"/>
                  <a:gd name="T92" fmla="*/ 110 w 123"/>
                  <a:gd name="T93" fmla="*/ 106 h 114"/>
                  <a:gd name="T94" fmla="*/ 117 w 123"/>
                  <a:gd name="T95" fmla="*/ 99 h 114"/>
                  <a:gd name="T96" fmla="*/ 114 w 123"/>
                  <a:gd name="T97" fmla="*/ 99 h 114"/>
                  <a:gd name="T98" fmla="*/ 107 w 123"/>
                  <a:gd name="T99" fmla="*/ 101 h 114"/>
                  <a:gd name="T100" fmla="*/ 102 w 123"/>
                  <a:gd name="T101" fmla="*/ 100 h 114"/>
                  <a:gd name="T102" fmla="*/ 112 w 123"/>
                  <a:gd name="T103" fmla="*/ 79 h 114"/>
                  <a:gd name="T104" fmla="*/ 119 w 123"/>
                  <a:gd name="T105" fmla="*/ 93 h 114"/>
                  <a:gd name="T106" fmla="*/ 106 w 123"/>
                  <a:gd name="T107" fmla="*/ 73 h 114"/>
                  <a:gd name="T108" fmla="*/ 72 w 123"/>
                  <a:gd name="T109" fmla="*/ 97 h 114"/>
                  <a:gd name="T110" fmla="*/ 40 w 123"/>
                  <a:gd name="T111" fmla="*/ 41 h 114"/>
                  <a:gd name="T112" fmla="*/ 94 w 123"/>
                  <a:gd name="T113" fmla="*/ 64 h 114"/>
                  <a:gd name="T114" fmla="*/ 16 w 123"/>
                  <a:gd name="T115" fmla="*/ 75 h 114"/>
                  <a:gd name="T116" fmla="*/ 18 w 123"/>
                  <a:gd name="T117" fmla="*/ 7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4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4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9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2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8"/>
                    </a:cubicBezTo>
                    <a:cubicBezTo>
                      <a:pt x="6" y="85"/>
                      <a:pt x="0" y="95"/>
                      <a:pt x="5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7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4" y="80"/>
                      <a:pt x="18" y="77"/>
                      <a:pt x="21" y="75"/>
                    </a:cubicBezTo>
                    <a:cubicBezTo>
                      <a:pt x="27" y="71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89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8"/>
                    </a:cubicBezTo>
                    <a:cubicBezTo>
                      <a:pt x="84" y="71"/>
                      <a:pt x="82" y="74"/>
                      <a:pt x="78" y="77"/>
                    </a:cubicBezTo>
                    <a:cubicBezTo>
                      <a:pt x="74" y="80"/>
                      <a:pt x="70" y="84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6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7" y="65"/>
                      <a:pt x="79" y="65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6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8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2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0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6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4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9"/>
                      <a:pt x="45" y="86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7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7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6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6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8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7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8" y="87"/>
                    </a:cubicBezTo>
                    <a:close/>
                    <a:moveTo>
                      <a:pt x="23" y="81"/>
                    </a:moveTo>
                    <a:cubicBezTo>
                      <a:pt x="26" y="78"/>
                      <a:pt x="31" y="75"/>
                      <a:pt x="35" y="72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3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5"/>
                      <a:pt x="35" y="87"/>
                    </a:cubicBezTo>
                    <a:cubicBezTo>
                      <a:pt x="28" y="94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8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80"/>
                      <a:pt x="48" y="81"/>
                    </a:cubicBezTo>
                    <a:cubicBezTo>
                      <a:pt x="45" y="84"/>
                      <a:pt x="42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5"/>
                    </a:cubicBezTo>
                    <a:cubicBezTo>
                      <a:pt x="62" y="75"/>
                      <a:pt x="62" y="75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6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3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6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7"/>
                      <a:pt x="70" y="80"/>
                      <a:pt x="67" y="84"/>
                    </a:cubicBezTo>
                    <a:cubicBezTo>
                      <a:pt x="64" y="88"/>
                      <a:pt x="60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7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7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1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6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1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6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4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5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3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1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9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5"/>
                      <a:pt x="107" y="83"/>
                      <a:pt x="108" y="82"/>
                    </a:cubicBezTo>
                    <a:cubicBezTo>
                      <a:pt x="109" y="82"/>
                      <a:pt x="112" y="79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7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5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6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5" y="106"/>
                    </a:cubicBezTo>
                    <a:cubicBezTo>
                      <a:pt x="101" y="110"/>
                      <a:pt x="107" y="104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9"/>
                    </a:cubicBezTo>
                    <a:cubicBezTo>
                      <a:pt x="94" y="109"/>
                      <a:pt x="95" y="108"/>
                      <a:pt x="95" y="108"/>
                    </a:cubicBezTo>
                    <a:cubicBezTo>
                      <a:pt x="96" y="107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3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6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8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7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100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8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3"/>
                    </a:cubicBezTo>
                    <a:cubicBezTo>
                      <a:pt x="117" y="93"/>
                      <a:pt x="116" y="94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5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1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2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7" y="95"/>
                      <a:pt x="89" y="93"/>
                    </a:cubicBezTo>
                    <a:cubicBezTo>
                      <a:pt x="95" y="86"/>
                      <a:pt x="100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7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7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2"/>
                      <a:pt x="96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1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70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29" y="68"/>
                      <a:pt x="24" y="72"/>
                      <a:pt x="18" y="76"/>
                    </a:cubicBezTo>
                    <a:cubicBezTo>
                      <a:pt x="15" y="78"/>
                      <a:pt x="13" y="81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3" name="Freeform 43"/>
              <p:cNvSpPr>
                <a:spLocks noEditPoints="1"/>
              </p:cNvSpPr>
              <p:nvPr/>
            </p:nvSpPr>
            <p:spPr bwMode="auto">
              <a:xfrm>
                <a:off x="1378364" y="1340507"/>
                <a:ext cx="162274" cy="18850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9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5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9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1" y="72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7"/>
                      <a:pt x="53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6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4" y="2"/>
                      <a:pt x="33" y="2"/>
                      <a:pt x="33" y="3"/>
                    </a:cubicBezTo>
                    <a:cubicBezTo>
                      <a:pt x="33" y="10"/>
                      <a:pt x="35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9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7" y="92"/>
                      <a:pt x="25" y="92"/>
                      <a:pt x="23" y="91"/>
                    </a:cubicBezTo>
                    <a:cubicBezTo>
                      <a:pt x="31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5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1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9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3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7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9" y="89"/>
                      <a:pt x="19" y="89"/>
                      <a:pt x="19" y="89"/>
                    </a:cubicBezTo>
                    <a:cubicBezTo>
                      <a:pt x="26" y="85"/>
                      <a:pt x="32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6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9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6" y="62"/>
                      <a:pt x="66" y="62"/>
                    </a:cubicBezTo>
                    <a:cubicBezTo>
                      <a:pt x="62" y="65"/>
                      <a:pt x="59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60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3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4" y="84"/>
                      <a:pt x="25" y="83"/>
                      <a:pt x="27" y="81"/>
                    </a:cubicBezTo>
                    <a:cubicBezTo>
                      <a:pt x="30" y="79"/>
                      <a:pt x="33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50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7" y="84"/>
                      <a:pt x="16" y="84"/>
                    </a:cubicBezTo>
                    <a:cubicBezTo>
                      <a:pt x="17" y="83"/>
                      <a:pt x="18" y="82"/>
                      <a:pt x="19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7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4" y="60"/>
                      <a:pt x="34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3" y="71"/>
                      <a:pt x="15" y="68"/>
                    </a:cubicBezTo>
                    <a:cubicBezTo>
                      <a:pt x="17" y="67"/>
                      <a:pt x="19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1"/>
                    </a:cubicBezTo>
                    <a:cubicBezTo>
                      <a:pt x="12" y="74"/>
                      <a:pt x="10" y="75"/>
                      <a:pt x="8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9" y="65"/>
                      <a:pt x="12" y="60"/>
                      <a:pt x="17" y="57"/>
                    </a:cubicBezTo>
                    <a:cubicBezTo>
                      <a:pt x="17" y="58"/>
                      <a:pt x="15" y="61"/>
                      <a:pt x="14" y="61"/>
                    </a:cubicBezTo>
                    <a:cubicBezTo>
                      <a:pt x="13" y="62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7" y="63"/>
                      <a:pt x="18" y="61"/>
                    </a:cubicBezTo>
                    <a:cubicBezTo>
                      <a:pt x="19" y="61"/>
                      <a:pt x="23" y="56"/>
                      <a:pt x="21" y="59"/>
                    </a:cubicBezTo>
                    <a:cubicBezTo>
                      <a:pt x="17" y="65"/>
                      <a:pt x="10" y="69"/>
                      <a:pt x="6" y="75"/>
                    </a:cubicBezTo>
                    <a:cubicBezTo>
                      <a:pt x="5" y="73"/>
                      <a:pt x="5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9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9" y="61"/>
                      <a:pt x="6" y="63"/>
                      <a:pt x="4" y="66"/>
                    </a:cubicBezTo>
                    <a:cubicBezTo>
                      <a:pt x="4" y="66"/>
                      <a:pt x="4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9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5" y="73"/>
                      <a:pt x="16" y="71"/>
                    </a:cubicBezTo>
                    <a:cubicBezTo>
                      <a:pt x="20" y="67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7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7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9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9" y="62"/>
                    </a:cubicBezTo>
                    <a:cubicBezTo>
                      <a:pt x="11" y="60"/>
                      <a:pt x="13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20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8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6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8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5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5" y="58"/>
                      <a:pt x="3" y="60"/>
                    </a:cubicBezTo>
                    <a:cubicBezTo>
                      <a:pt x="3" y="60"/>
                      <a:pt x="4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4" y="86"/>
                      <a:pt x="13" y="86"/>
                    </a:cubicBezTo>
                    <a:cubicBezTo>
                      <a:pt x="13" y="85"/>
                      <a:pt x="12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30" y="93"/>
                      <a:pt x="30" y="92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3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3" y="74"/>
                    </a:cubicBezTo>
                    <a:cubicBezTo>
                      <a:pt x="56" y="72"/>
                      <a:pt x="59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70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6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3" y="87"/>
                      <a:pt x="47" y="93"/>
                    </a:cubicBezTo>
                    <a:cubicBezTo>
                      <a:pt x="47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5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4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4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4" y="78"/>
                    </a:cubicBezTo>
                    <a:cubicBezTo>
                      <a:pt x="61" y="81"/>
                      <a:pt x="59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7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8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5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8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8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9" y="26"/>
                    </a:cubicBezTo>
                    <a:cubicBezTo>
                      <a:pt x="49" y="26"/>
                      <a:pt x="49" y="27"/>
                      <a:pt x="49" y="27"/>
                    </a:cubicBezTo>
                    <a:cubicBezTo>
                      <a:pt x="49" y="27"/>
                      <a:pt x="50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7" y="55"/>
                      <a:pt x="75" y="56"/>
                      <a:pt x="73" y="57"/>
                    </a:cubicBezTo>
                    <a:cubicBezTo>
                      <a:pt x="67" y="59"/>
                      <a:pt x="65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4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4" name="Freeform 44"/>
              <p:cNvSpPr>
                <a:spLocks noEditPoints="1"/>
              </p:cNvSpPr>
              <p:nvPr/>
            </p:nvSpPr>
            <p:spPr bwMode="auto">
              <a:xfrm>
                <a:off x="1189232" y="2816967"/>
                <a:ext cx="160635" cy="186041"/>
              </a:xfrm>
              <a:custGeom>
                <a:avLst/>
                <a:gdLst>
                  <a:gd name="T0" fmla="*/ 71 w 83"/>
                  <a:gd name="T1" fmla="*/ 85 h 96"/>
                  <a:gd name="T2" fmla="*/ 48 w 83"/>
                  <a:gd name="T3" fmla="*/ 0 h 96"/>
                  <a:gd name="T4" fmla="*/ 0 w 83"/>
                  <a:gd name="T5" fmla="*/ 56 h 96"/>
                  <a:gd name="T6" fmla="*/ 46 w 83"/>
                  <a:gd name="T7" fmla="*/ 74 h 96"/>
                  <a:gd name="T8" fmla="*/ 35 w 83"/>
                  <a:gd name="T9" fmla="*/ 86 h 96"/>
                  <a:gd name="T10" fmla="*/ 34 w 83"/>
                  <a:gd name="T11" fmla="*/ 71 h 96"/>
                  <a:gd name="T12" fmla="*/ 19 w 83"/>
                  <a:gd name="T13" fmla="*/ 89 h 96"/>
                  <a:gd name="T14" fmla="*/ 28 w 83"/>
                  <a:gd name="T15" fmla="*/ 85 h 96"/>
                  <a:gd name="T16" fmla="*/ 14 w 83"/>
                  <a:gd name="T17" fmla="*/ 86 h 96"/>
                  <a:gd name="T18" fmla="*/ 32 w 83"/>
                  <a:gd name="T19" fmla="*/ 72 h 96"/>
                  <a:gd name="T20" fmla="*/ 54 w 83"/>
                  <a:gd name="T21" fmla="*/ 71 h 96"/>
                  <a:gd name="T22" fmla="*/ 38 w 83"/>
                  <a:gd name="T23" fmla="*/ 76 h 96"/>
                  <a:gd name="T24" fmla="*/ 22 w 83"/>
                  <a:gd name="T25" fmla="*/ 85 h 96"/>
                  <a:gd name="T26" fmla="*/ 63 w 83"/>
                  <a:gd name="T27" fmla="*/ 60 h 96"/>
                  <a:gd name="T28" fmla="*/ 51 w 83"/>
                  <a:gd name="T29" fmla="*/ 55 h 96"/>
                  <a:gd name="T30" fmla="*/ 16 w 83"/>
                  <a:gd name="T31" fmla="*/ 84 h 96"/>
                  <a:gd name="T32" fmla="*/ 13 w 83"/>
                  <a:gd name="T33" fmla="*/ 80 h 96"/>
                  <a:gd name="T34" fmla="*/ 39 w 83"/>
                  <a:gd name="T35" fmla="*/ 57 h 96"/>
                  <a:gd name="T36" fmla="*/ 27 w 83"/>
                  <a:gd name="T37" fmla="*/ 63 h 96"/>
                  <a:gd name="T38" fmla="*/ 10 w 83"/>
                  <a:gd name="T39" fmla="*/ 81 h 96"/>
                  <a:gd name="T40" fmla="*/ 23 w 83"/>
                  <a:gd name="T41" fmla="*/ 61 h 96"/>
                  <a:gd name="T42" fmla="*/ 17 w 83"/>
                  <a:gd name="T43" fmla="*/ 57 h 96"/>
                  <a:gd name="T44" fmla="*/ 13 w 83"/>
                  <a:gd name="T45" fmla="*/ 65 h 96"/>
                  <a:gd name="T46" fmla="*/ 7 w 83"/>
                  <a:gd name="T47" fmla="*/ 60 h 96"/>
                  <a:gd name="T48" fmla="*/ 7 w 83"/>
                  <a:gd name="T49" fmla="*/ 60 h 96"/>
                  <a:gd name="T50" fmla="*/ 26 w 83"/>
                  <a:gd name="T51" fmla="*/ 58 h 96"/>
                  <a:gd name="T52" fmla="*/ 26 w 83"/>
                  <a:gd name="T53" fmla="*/ 57 h 96"/>
                  <a:gd name="T54" fmla="*/ 26 w 83"/>
                  <a:gd name="T55" fmla="*/ 57 h 96"/>
                  <a:gd name="T56" fmla="*/ 13 w 83"/>
                  <a:gd name="T57" fmla="*/ 62 h 96"/>
                  <a:gd name="T58" fmla="*/ 8 w 83"/>
                  <a:gd name="T59" fmla="*/ 61 h 96"/>
                  <a:gd name="T60" fmla="*/ 15 w 83"/>
                  <a:gd name="T61" fmla="*/ 62 h 96"/>
                  <a:gd name="T62" fmla="*/ 5 w 83"/>
                  <a:gd name="T63" fmla="*/ 61 h 96"/>
                  <a:gd name="T64" fmla="*/ 7 w 83"/>
                  <a:gd name="T65" fmla="*/ 57 h 96"/>
                  <a:gd name="T66" fmla="*/ 3 w 83"/>
                  <a:gd name="T67" fmla="*/ 59 h 96"/>
                  <a:gd name="T68" fmla="*/ 39 w 83"/>
                  <a:gd name="T69" fmla="*/ 60 h 96"/>
                  <a:gd name="T70" fmla="*/ 29 w 83"/>
                  <a:gd name="T71" fmla="*/ 92 h 96"/>
                  <a:gd name="T72" fmla="*/ 61 w 83"/>
                  <a:gd name="T73" fmla="*/ 66 h 96"/>
                  <a:gd name="T74" fmla="*/ 34 w 83"/>
                  <a:gd name="T75" fmla="*/ 93 h 96"/>
                  <a:gd name="T76" fmla="*/ 40 w 83"/>
                  <a:gd name="T77" fmla="*/ 93 h 96"/>
                  <a:gd name="T78" fmla="*/ 47 w 83"/>
                  <a:gd name="T79" fmla="*/ 92 h 96"/>
                  <a:gd name="T80" fmla="*/ 54 w 83"/>
                  <a:gd name="T81" fmla="*/ 89 h 96"/>
                  <a:gd name="T82" fmla="*/ 70 w 83"/>
                  <a:gd name="T83" fmla="*/ 78 h 96"/>
                  <a:gd name="T84" fmla="*/ 63 w 83"/>
                  <a:gd name="T85" fmla="*/ 87 h 96"/>
                  <a:gd name="T86" fmla="*/ 67 w 83"/>
                  <a:gd name="T87" fmla="*/ 80 h 96"/>
                  <a:gd name="T88" fmla="*/ 77 w 83"/>
                  <a:gd name="T89" fmla="*/ 66 h 96"/>
                  <a:gd name="T90" fmla="*/ 77 w 83"/>
                  <a:gd name="T91" fmla="*/ 63 h 96"/>
                  <a:gd name="T92" fmla="*/ 44 w 83"/>
                  <a:gd name="T93" fmla="*/ 90 h 96"/>
                  <a:gd name="T94" fmla="*/ 44 w 83"/>
                  <a:gd name="T95" fmla="*/ 85 h 96"/>
                  <a:gd name="T96" fmla="*/ 71 w 83"/>
                  <a:gd name="T97" fmla="*/ 60 h 96"/>
                  <a:gd name="T98" fmla="*/ 34 w 83"/>
                  <a:gd name="T99" fmla="*/ 27 h 96"/>
                  <a:gd name="T100" fmla="*/ 48 w 83"/>
                  <a:gd name="T101" fmla="*/ 25 h 96"/>
                  <a:gd name="T102" fmla="*/ 60 w 83"/>
                  <a:gd name="T103" fmla="*/ 55 h 96"/>
                  <a:gd name="T104" fmla="*/ 34 w 83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0" y="69"/>
                      <a:pt x="3" y="79"/>
                      <a:pt x="10" y="86"/>
                    </a:cubicBezTo>
                    <a:cubicBezTo>
                      <a:pt x="18" y="94"/>
                      <a:pt x="31" y="96"/>
                      <a:pt x="42" y="96"/>
                    </a:cubicBezTo>
                    <a:cubicBezTo>
                      <a:pt x="52" y="96"/>
                      <a:pt x="63" y="92"/>
                      <a:pt x="71" y="85"/>
                    </a:cubicBezTo>
                    <a:cubicBezTo>
                      <a:pt x="77" y="80"/>
                      <a:pt x="80" y="71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6"/>
                      <a:pt x="52" y="9"/>
                      <a:pt x="50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9" y="0"/>
                      <a:pt x="49" y="0"/>
                      <a:pt x="48" y="0"/>
                    </a:cubicBezTo>
                    <a:cubicBezTo>
                      <a:pt x="44" y="0"/>
                      <a:pt x="40" y="1"/>
                      <a:pt x="35" y="0"/>
                    </a:cubicBezTo>
                    <a:cubicBezTo>
                      <a:pt x="34" y="0"/>
                      <a:pt x="34" y="0"/>
                      <a:pt x="34" y="1"/>
                    </a:cubicBezTo>
                    <a:cubicBezTo>
                      <a:pt x="33" y="1"/>
                      <a:pt x="33" y="1"/>
                      <a:pt x="33" y="2"/>
                    </a:cubicBezTo>
                    <a:cubicBezTo>
                      <a:pt x="32" y="9"/>
                      <a:pt x="34" y="16"/>
                      <a:pt x="33" y="24"/>
                    </a:cubicBezTo>
                    <a:cubicBezTo>
                      <a:pt x="16" y="23"/>
                      <a:pt x="2" y="40"/>
                      <a:pt x="0" y="56"/>
                    </a:cubicBezTo>
                    <a:cubicBezTo>
                      <a:pt x="0" y="57"/>
                      <a:pt x="0" y="57"/>
                      <a:pt x="0" y="57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2"/>
                      <a:pt x="28" y="92"/>
                    </a:cubicBezTo>
                    <a:cubicBezTo>
                      <a:pt x="26" y="92"/>
                      <a:pt x="24" y="91"/>
                      <a:pt x="23" y="91"/>
                    </a:cubicBezTo>
                    <a:cubicBezTo>
                      <a:pt x="30" y="85"/>
                      <a:pt x="38" y="79"/>
                      <a:pt x="46" y="74"/>
                    </a:cubicBezTo>
                    <a:cubicBezTo>
                      <a:pt x="49" y="72"/>
                      <a:pt x="51" y="70"/>
                      <a:pt x="54" y="67"/>
                    </a:cubicBezTo>
                    <a:cubicBezTo>
                      <a:pt x="56" y="66"/>
                      <a:pt x="58" y="64"/>
                      <a:pt x="61" y="62"/>
                    </a:cubicBezTo>
                    <a:cubicBezTo>
                      <a:pt x="63" y="61"/>
                      <a:pt x="64" y="59"/>
                      <a:pt x="62" y="62"/>
                    </a:cubicBezTo>
                    <a:cubicBezTo>
                      <a:pt x="57" y="68"/>
                      <a:pt x="50" y="72"/>
                      <a:pt x="45" y="77"/>
                    </a:cubicBezTo>
                    <a:cubicBezTo>
                      <a:pt x="41" y="80"/>
                      <a:pt x="39" y="83"/>
                      <a:pt x="35" y="86"/>
                    </a:cubicBezTo>
                    <a:cubicBezTo>
                      <a:pt x="34" y="87"/>
                      <a:pt x="32" y="89"/>
                      <a:pt x="31" y="90"/>
                    </a:cubicBezTo>
                    <a:cubicBezTo>
                      <a:pt x="30" y="91"/>
                      <a:pt x="29" y="91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6"/>
                      <a:pt x="34" y="71"/>
                    </a:cubicBezTo>
                    <a:cubicBezTo>
                      <a:pt x="38" y="68"/>
                      <a:pt x="41" y="65"/>
                      <a:pt x="45" y="62"/>
                    </a:cubicBezTo>
                    <a:cubicBezTo>
                      <a:pt x="47" y="61"/>
                      <a:pt x="51" y="58"/>
                      <a:pt x="53" y="57"/>
                    </a:cubicBezTo>
                    <a:cubicBezTo>
                      <a:pt x="47" y="63"/>
                      <a:pt x="40" y="68"/>
                      <a:pt x="33" y="74"/>
                    </a:cubicBezTo>
                    <a:cubicBezTo>
                      <a:pt x="28" y="79"/>
                      <a:pt x="22" y="82"/>
                      <a:pt x="18" y="88"/>
                    </a:cubicBezTo>
                    <a:cubicBezTo>
                      <a:pt x="18" y="88"/>
                      <a:pt x="19" y="89"/>
                      <a:pt x="19" y="89"/>
                    </a:cubicBezTo>
                    <a:cubicBezTo>
                      <a:pt x="25" y="84"/>
                      <a:pt x="31" y="80"/>
                      <a:pt x="37" y="75"/>
                    </a:cubicBezTo>
                    <a:cubicBezTo>
                      <a:pt x="44" y="70"/>
                      <a:pt x="50" y="64"/>
                      <a:pt x="58" y="60"/>
                    </a:cubicBezTo>
                    <a:cubicBezTo>
                      <a:pt x="55" y="61"/>
                      <a:pt x="52" y="64"/>
                      <a:pt x="49" y="67"/>
                    </a:cubicBezTo>
                    <a:cubicBezTo>
                      <a:pt x="45" y="70"/>
                      <a:pt x="41" y="73"/>
                      <a:pt x="38" y="76"/>
                    </a:cubicBezTo>
                    <a:cubicBezTo>
                      <a:pt x="34" y="79"/>
                      <a:pt x="32" y="83"/>
                      <a:pt x="28" y="85"/>
                    </a:cubicBezTo>
                    <a:cubicBezTo>
                      <a:pt x="26" y="87"/>
                      <a:pt x="24" y="88"/>
                      <a:pt x="22" y="90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7"/>
                    </a:moveTo>
                    <a:cubicBezTo>
                      <a:pt x="16" y="87"/>
                      <a:pt x="16" y="87"/>
                      <a:pt x="16" y="87"/>
                    </a:cubicBezTo>
                    <a:cubicBezTo>
                      <a:pt x="15" y="87"/>
                      <a:pt x="15" y="86"/>
                      <a:pt x="14" y="86"/>
                    </a:cubicBezTo>
                    <a:cubicBezTo>
                      <a:pt x="20" y="81"/>
                      <a:pt x="26" y="75"/>
                      <a:pt x="32" y="70"/>
                    </a:cubicBezTo>
                    <a:cubicBezTo>
                      <a:pt x="35" y="67"/>
                      <a:pt x="39" y="64"/>
                      <a:pt x="43" y="62"/>
                    </a:cubicBezTo>
                    <a:cubicBezTo>
                      <a:pt x="45" y="60"/>
                      <a:pt x="46" y="59"/>
                      <a:pt x="48" y="58"/>
                    </a:cubicBezTo>
                    <a:cubicBezTo>
                      <a:pt x="52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6" y="77"/>
                      <a:pt x="21" y="81"/>
                      <a:pt x="16" y="87"/>
                    </a:cubicBezTo>
                    <a:close/>
                    <a:moveTo>
                      <a:pt x="48" y="76"/>
                    </a:moveTo>
                    <a:cubicBezTo>
                      <a:pt x="53" y="71"/>
                      <a:pt x="59" y="67"/>
                      <a:pt x="64" y="61"/>
                    </a:cubicBezTo>
                    <a:cubicBezTo>
                      <a:pt x="65" y="61"/>
                      <a:pt x="65" y="61"/>
                      <a:pt x="66" y="61"/>
                    </a:cubicBezTo>
                    <a:cubicBezTo>
                      <a:pt x="62" y="64"/>
                      <a:pt x="58" y="68"/>
                      <a:pt x="54" y="71"/>
                    </a:cubicBezTo>
                    <a:cubicBezTo>
                      <a:pt x="49" y="75"/>
                      <a:pt x="43" y="80"/>
                      <a:pt x="38" y="85"/>
                    </a:cubicBezTo>
                    <a:cubicBezTo>
                      <a:pt x="41" y="82"/>
                      <a:pt x="44" y="78"/>
                      <a:pt x="48" y="76"/>
                    </a:cubicBezTo>
                    <a:close/>
                    <a:moveTo>
                      <a:pt x="45" y="73"/>
                    </a:moveTo>
                    <a:cubicBezTo>
                      <a:pt x="41" y="76"/>
                      <a:pt x="37" y="79"/>
                      <a:pt x="32" y="82"/>
                    </a:cubicBezTo>
                    <a:cubicBezTo>
                      <a:pt x="34" y="80"/>
                      <a:pt x="36" y="78"/>
                      <a:pt x="38" y="76"/>
                    </a:cubicBezTo>
                    <a:cubicBezTo>
                      <a:pt x="45" y="70"/>
                      <a:pt x="52" y="65"/>
                      <a:pt x="59" y="59"/>
                    </a:cubicBezTo>
                    <a:cubicBezTo>
                      <a:pt x="59" y="59"/>
                      <a:pt x="59" y="58"/>
                      <a:pt x="59" y="58"/>
                    </a:cubicBezTo>
                    <a:cubicBezTo>
                      <a:pt x="53" y="61"/>
                      <a:pt x="47" y="66"/>
                      <a:pt x="42" y="70"/>
                    </a:cubicBezTo>
                    <a:cubicBezTo>
                      <a:pt x="35" y="75"/>
                      <a:pt x="29" y="81"/>
                      <a:pt x="21" y="86"/>
                    </a:cubicBezTo>
                    <a:cubicBezTo>
                      <a:pt x="18" y="88"/>
                      <a:pt x="21" y="86"/>
                      <a:pt x="22" y="85"/>
                    </a:cubicBezTo>
                    <a:cubicBezTo>
                      <a:pt x="23" y="83"/>
                      <a:pt x="25" y="82"/>
                      <a:pt x="26" y="81"/>
                    </a:cubicBezTo>
                    <a:cubicBezTo>
                      <a:pt x="29" y="78"/>
                      <a:pt x="32" y="76"/>
                      <a:pt x="35" y="73"/>
                    </a:cubicBezTo>
                    <a:cubicBezTo>
                      <a:pt x="42" y="68"/>
                      <a:pt x="48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1" y="69"/>
                      <a:pt x="45" y="73"/>
                    </a:cubicBezTo>
                    <a:close/>
                    <a:moveTo>
                      <a:pt x="39" y="66"/>
                    </a:moveTo>
                    <a:cubicBezTo>
                      <a:pt x="41" y="64"/>
                      <a:pt x="42" y="63"/>
                      <a:pt x="44" y="62"/>
                    </a:cubicBezTo>
                    <a:cubicBezTo>
                      <a:pt x="46" y="60"/>
                      <a:pt x="49" y="58"/>
                      <a:pt x="51" y="56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2" y="55"/>
                      <a:pt x="52" y="55"/>
                      <a:pt x="53" y="55"/>
                    </a:cubicBezTo>
                    <a:cubicBezTo>
                      <a:pt x="53" y="55"/>
                      <a:pt x="54" y="56"/>
                      <a:pt x="54" y="56"/>
                    </a:cubicBezTo>
                    <a:cubicBezTo>
                      <a:pt x="49" y="59"/>
                      <a:pt x="44" y="62"/>
                      <a:pt x="39" y="66"/>
                    </a:cubicBezTo>
                    <a:close/>
                    <a:moveTo>
                      <a:pt x="17" y="82"/>
                    </a:moveTo>
                    <a:cubicBezTo>
                      <a:pt x="17" y="82"/>
                      <a:pt x="16" y="83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2" y="67"/>
                      <a:pt x="38" y="62"/>
                      <a:pt x="45" y="57"/>
                    </a:cubicBezTo>
                    <a:cubicBezTo>
                      <a:pt x="45" y="56"/>
                      <a:pt x="45" y="56"/>
                      <a:pt x="44" y="56"/>
                    </a:cubicBezTo>
                    <a:cubicBezTo>
                      <a:pt x="31" y="60"/>
                      <a:pt x="23" y="72"/>
                      <a:pt x="13" y="80"/>
                    </a:cubicBezTo>
                    <a:cubicBezTo>
                      <a:pt x="12" y="80"/>
                      <a:pt x="11" y="81"/>
                      <a:pt x="10" y="81"/>
                    </a:cubicBezTo>
                    <a:cubicBezTo>
                      <a:pt x="11" y="80"/>
                      <a:pt x="13" y="78"/>
                      <a:pt x="14" y="76"/>
                    </a:cubicBezTo>
                    <a:cubicBezTo>
                      <a:pt x="17" y="74"/>
                      <a:pt x="20" y="71"/>
                      <a:pt x="22" y="69"/>
                    </a:cubicBezTo>
                    <a:cubicBezTo>
                      <a:pt x="27" y="66"/>
                      <a:pt x="31" y="63"/>
                      <a:pt x="34" y="59"/>
                    </a:cubicBezTo>
                    <a:cubicBezTo>
                      <a:pt x="36" y="58"/>
                      <a:pt x="38" y="58"/>
                      <a:pt x="39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8" y="73"/>
                      <a:pt x="17" y="82"/>
                    </a:cubicBezTo>
                    <a:close/>
                    <a:moveTo>
                      <a:pt x="8" y="78"/>
                    </a:moveTo>
                    <a:cubicBezTo>
                      <a:pt x="12" y="76"/>
                      <a:pt x="16" y="72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1"/>
                      <a:pt x="30" y="60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26" y="67"/>
                      <a:pt x="15" y="72"/>
                      <a:pt x="10" y="81"/>
                    </a:cubicBezTo>
                    <a:cubicBezTo>
                      <a:pt x="9" y="80"/>
                      <a:pt x="8" y="79"/>
                      <a:pt x="8" y="78"/>
                    </a:cubicBezTo>
                    <a:close/>
                    <a:moveTo>
                      <a:pt x="6" y="76"/>
                    </a:moveTo>
                    <a:cubicBezTo>
                      <a:pt x="9" y="73"/>
                      <a:pt x="12" y="70"/>
                      <a:pt x="15" y="67"/>
                    </a:cubicBezTo>
                    <a:cubicBezTo>
                      <a:pt x="17" y="66"/>
                      <a:pt x="18" y="64"/>
                      <a:pt x="20" y="63"/>
                    </a:cubicBezTo>
                    <a:cubicBezTo>
                      <a:pt x="21" y="61"/>
                      <a:pt x="27" y="55"/>
                      <a:pt x="23" y="61"/>
                    </a:cubicBezTo>
                    <a:cubicBezTo>
                      <a:pt x="20" y="65"/>
                      <a:pt x="17" y="68"/>
                      <a:pt x="14" y="71"/>
                    </a:cubicBezTo>
                    <a:cubicBezTo>
                      <a:pt x="12" y="73"/>
                      <a:pt x="9" y="75"/>
                      <a:pt x="7" y="77"/>
                    </a:cubicBezTo>
                    <a:cubicBezTo>
                      <a:pt x="7" y="77"/>
                      <a:pt x="7" y="76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4"/>
                      <a:pt x="12" y="60"/>
                      <a:pt x="17" y="57"/>
                    </a:cubicBezTo>
                    <a:cubicBezTo>
                      <a:pt x="16" y="57"/>
                      <a:pt x="14" y="60"/>
                      <a:pt x="13" y="61"/>
                    </a:cubicBezTo>
                    <a:cubicBezTo>
                      <a:pt x="12" y="62"/>
                      <a:pt x="11" y="63"/>
                      <a:pt x="10" y="64"/>
                    </a:cubicBezTo>
                    <a:cubicBezTo>
                      <a:pt x="8" y="66"/>
                      <a:pt x="6" y="69"/>
                      <a:pt x="5" y="71"/>
                    </a:cubicBezTo>
                    <a:cubicBezTo>
                      <a:pt x="5" y="71"/>
                      <a:pt x="5" y="72"/>
                      <a:pt x="5" y="72"/>
                    </a:cubicBezTo>
                    <a:cubicBezTo>
                      <a:pt x="8" y="70"/>
                      <a:pt x="11" y="67"/>
                      <a:pt x="13" y="65"/>
                    </a:cubicBezTo>
                    <a:cubicBezTo>
                      <a:pt x="15" y="63"/>
                      <a:pt x="16" y="62"/>
                      <a:pt x="18" y="60"/>
                    </a:cubicBezTo>
                    <a:cubicBezTo>
                      <a:pt x="18" y="60"/>
                      <a:pt x="22" y="55"/>
                      <a:pt x="20" y="59"/>
                    </a:cubicBezTo>
                    <a:cubicBezTo>
                      <a:pt x="16" y="65"/>
                      <a:pt x="10" y="69"/>
                      <a:pt x="6" y="74"/>
                    </a:cubicBezTo>
                    <a:cubicBezTo>
                      <a:pt x="5" y="72"/>
                      <a:pt x="4" y="70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7"/>
                      <a:pt x="11" y="56"/>
                    </a:cubicBezTo>
                    <a:cubicBezTo>
                      <a:pt x="14" y="54"/>
                      <a:pt x="11" y="57"/>
                      <a:pt x="11" y="58"/>
                    </a:cubicBezTo>
                    <a:cubicBezTo>
                      <a:pt x="8" y="60"/>
                      <a:pt x="5" y="63"/>
                      <a:pt x="3" y="66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4" y="62"/>
                      <a:pt x="6" y="61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6"/>
                      <a:pt x="9" y="77"/>
                      <a:pt x="8" y="77"/>
                    </a:cubicBezTo>
                    <a:cubicBezTo>
                      <a:pt x="9" y="77"/>
                      <a:pt x="10" y="75"/>
                      <a:pt x="11" y="75"/>
                    </a:cubicBezTo>
                    <a:cubicBezTo>
                      <a:pt x="12" y="73"/>
                      <a:pt x="14" y="72"/>
                      <a:pt x="16" y="70"/>
                    </a:cubicBezTo>
                    <a:cubicBezTo>
                      <a:pt x="20" y="67"/>
                      <a:pt x="23" y="62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8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4"/>
                      <a:pt x="18" y="71"/>
                      <a:pt x="11" y="76"/>
                    </a:cubicBezTo>
                    <a:close/>
                    <a:moveTo>
                      <a:pt x="26" y="57"/>
                    </a:moveTo>
                    <a:cubicBezTo>
                      <a:pt x="18" y="62"/>
                      <a:pt x="13" y="69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5" y="62"/>
                    </a:moveTo>
                    <a:cubicBezTo>
                      <a:pt x="14" y="64"/>
                      <a:pt x="12" y="65"/>
                      <a:pt x="11" y="66"/>
                    </a:cubicBezTo>
                    <a:cubicBezTo>
                      <a:pt x="9" y="68"/>
                      <a:pt x="7" y="69"/>
                      <a:pt x="6" y="70"/>
                    </a:cubicBezTo>
                    <a:cubicBezTo>
                      <a:pt x="8" y="67"/>
                      <a:pt x="10" y="64"/>
                      <a:pt x="13" y="62"/>
                    </a:cubicBezTo>
                    <a:cubicBezTo>
                      <a:pt x="15" y="60"/>
                      <a:pt x="17" y="59"/>
                      <a:pt x="18" y="56"/>
                    </a:cubicBezTo>
                    <a:cubicBezTo>
                      <a:pt x="18" y="56"/>
                      <a:pt x="18" y="55"/>
                      <a:pt x="18" y="55"/>
                    </a:cubicBezTo>
                    <a:cubicBezTo>
                      <a:pt x="13" y="58"/>
                      <a:pt x="9" y="62"/>
                      <a:pt x="6" y="65"/>
                    </a:cubicBezTo>
                    <a:cubicBezTo>
                      <a:pt x="4" y="67"/>
                      <a:pt x="4" y="66"/>
                      <a:pt x="5" y="64"/>
                    </a:cubicBezTo>
                    <a:cubicBezTo>
                      <a:pt x="6" y="63"/>
                      <a:pt x="7" y="62"/>
                      <a:pt x="8" y="61"/>
                    </a:cubicBezTo>
                    <a:cubicBezTo>
                      <a:pt x="10" y="59"/>
                      <a:pt x="12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6" y="55"/>
                      <a:pt x="19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19" y="58"/>
                      <a:pt x="17" y="60"/>
                      <a:pt x="15" y="62"/>
                    </a:cubicBezTo>
                    <a:close/>
                    <a:moveTo>
                      <a:pt x="5" y="61"/>
                    </a:moveTo>
                    <a:cubicBezTo>
                      <a:pt x="5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6"/>
                      <a:pt x="7" y="59"/>
                      <a:pt x="5" y="61"/>
                    </a:cubicBezTo>
                    <a:close/>
                    <a:moveTo>
                      <a:pt x="3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7" y="56"/>
                      <a:pt x="8" y="55"/>
                      <a:pt x="8" y="55"/>
                    </a:cubicBezTo>
                    <a:cubicBezTo>
                      <a:pt x="8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7"/>
                    </a:cubicBezTo>
                    <a:cubicBezTo>
                      <a:pt x="6" y="59"/>
                      <a:pt x="4" y="61"/>
                      <a:pt x="3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9"/>
                      <a:pt x="3" y="57"/>
                    </a:cubicBezTo>
                    <a:cubicBezTo>
                      <a:pt x="4" y="56"/>
                      <a:pt x="5" y="56"/>
                      <a:pt x="7" y="55"/>
                    </a:cubicBezTo>
                    <a:cubicBezTo>
                      <a:pt x="6" y="56"/>
                      <a:pt x="4" y="58"/>
                      <a:pt x="3" y="59"/>
                    </a:cubicBezTo>
                    <a:cubicBezTo>
                      <a:pt x="3" y="59"/>
                      <a:pt x="3" y="60"/>
                      <a:pt x="3" y="59"/>
                    </a:cubicBezTo>
                    <a:close/>
                    <a:moveTo>
                      <a:pt x="10" y="82"/>
                    </a:moveTo>
                    <a:cubicBezTo>
                      <a:pt x="21" y="75"/>
                      <a:pt x="28" y="65"/>
                      <a:pt x="40" y="59"/>
                    </a:cubicBezTo>
                    <a:cubicBezTo>
                      <a:pt x="40" y="59"/>
                      <a:pt x="44" y="56"/>
                      <a:pt x="43" y="57"/>
                    </a:cubicBezTo>
                    <a:cubicBezTo>
                      <a:pt x="41" y="58"/>
                      <a:pt x="40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4" y="74"/>
                      <a:pt x="18" y="79"/>
                      <a:pt x="13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2" y="84"/>
                      <a:pt x="11" y="83"/>
                      <a:pt x="10" y="82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30" y="92"/>
                      <a:pt x="30" y="92"/>
                    </a:cubicBezTo>
                    <a:cubicBezTo>
                      <a:pt x="30" y="92"/>
                      <a:pt x="31" y="91"/>
                      <a:pt x="31" y="91"/>
                    </a:cubicBezTo>
                    <a:cubicBezTo>
                      <a:pt x="32" y="90"/>
                      <a:pt x="33" y="89"/>
                      <a:pt x="34" y="89"/>
                    </a:cubicBezTo>
                    <a:cubicBezTo>
                      <a:pt x="40" y="84"/>
                      <a:pt x="46" y="79"/>
                      <a:pt x="52" y="74"/>
                    </a:cubicBezTo>
                    <a:cubicBezTo>
                      <a:pt x="55" y="71"/>
                      <a:pt x="58" y="69"/>
                      <a:pt x="61" y="66"/>
                    </a:cubicBezTo>
                    <a:cubicBezTo>
                      <a:pt x="63" y="65"/>
                      <a:pt x="64" y="63"/>
                      <a:pt x="66" y="62"/>
                    </a:cubicBezTo>
                    <a:cubicBezTo>
                      <a:pt x="66" y="62"/>
                      <a:pt x="67" y="61"/>
                      <a:pt x="68" y="61"/>
                    </a:cubicBezTo>
                    <a:cubicBezTo>
                      <a:pt x="69" y="60"/>
                      <a:pt x="69" y="60"/>
                      <a:pt x="70" y="60"/>
                    </a:cubicBezTo>
                    <a:cubicBezTo>
                      <a:pt x="59" y="72"/>
                      <a:pt x="45" y="81"/>
                      <a:pt x="34" y="92"/>
                    </a:cubicBezTo>
                    <a:cubicBezTo>
                      <a:pt x="34" y="93"/>
                      <a:pt x="34" y="93"/>
                      <a:pt x="34" y="93"/>
                    </a:cubicBezTo>
                    <a:cubicBezTo>
                      <a:pt x="47" y="84"/>
                      <a:pt x="59" y="75"/>
                      <a:pt x="70" y="65"/>
                    </a:cubicBezTo>
                    <a:cubicBezTo>
                      <a:pt x="69" y="65"/>
                      <a:pt x="68" y="66"/>
                      <a:pt x="67" y="67"/>
                    </a:cubicBezTo>
                    <a:cubicBezTo>
                      <a:pt x="64" y="70"/>
                      <a:pt x="60" y="73"/>
                      <a:pt x="57" y="76"/>
                    </a:cubicBezTo>
                    <a:cubicBezTo>
                      <a:pt x="51" y="82"/>
                      <a:pt x="45" y="87"/>
                      <a:pt x="39" y="93"/>
                    </a:cubicBezTo>
                    <a:cubicBezTo>
                      <a:pt x="39" y="93"/>
                      <a:pt x="39" y="94"/>
                      <a:pt x="40" y="93"/>
                    </a:cubicBezTo>
                    <a:cubicBezTo>
                      <a:pt x="51" y="85"/>
                      <a:pt x="62" y="76"/>
                      <a:pt x="73" y="66"/>
                    </a:cubicBezTo>
                    <a:cubicBezTo>
                      <a:pt x="73" y="66"/>
                      <a:pt x="73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1"/>
                      <a:pt x="52" y="86"/>
                      <a:pt x="47" y="92"/>
                    </a:cubicBezTo>
                    <a:cubicBezTo>
                      <a:pt x="46" y="92"/>
                      <a:pt x="47" y="93"/>
                      <a:pt x="47" y="92"/>
                    </a:cubicBezTo>
                    <a:cubicBezTo>
                      <a:pt x="57" y="86"/>
                      <a:pt x="65" y="77"/>
                      <a:pt x="74" y="70"/>
                    </a:cubicBezTo>
                    <a:cubicBezTo>
                      <a:pt x="75" y="69"/>
                      <a:pt x="76" y="68"/>
                      <a:pt x="76" y="67"/>
                    </a:cubicBezTo>
                    <a:cubicBezTo>
                      <a:pt x="75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8" y="85"/>
                      <a:pt x="54" y="89"/>
                    </a:cubicBezTo>
                    <a:cubicBezTo>
                      <a:pt x="54" y="90"/>
                      <a:pt x="54" y="90"/>
                      <a:pt x="54" y="90"/>
                    </a:cubicBezTo>
                    <a:cubicBezTo>
                      <a:pt x="61" y="87"/>
                      <a:pt x="67" y="81"/>
                      <a:pt x="72" y="76"/>
                    </a:cubicBezTo>
                    <a:cubicBezTo>
                      <a:pt x="73" y="76"/>
                      <a:pt x="74" y="74"/>
                      <a:pt x="75" y="73"/>
                    </a:cubicBezTo>
                    <a:cubicBezTo>
                      <a:pt x="75" y="74"/>
                      <a:pt x="75" y="74"/>
                      <a:pt x="75" y="74"/>
                    </a:cubicBezTo>
                    <a:cubicBezTo>
                      <a:pt x="73" y="76"/>
                      <a:pt x="72" y="77"/>
                      <a:pt x="70" y="78"/>
                    </a:cubicBezTo>
                    <a:cubicBezTo>
                      <a:pt x="67" y="81"/>
                      <a:pt x="64" y="85"/>
                      <a:pt x="61" y="88"/>
                    </a:cubicBezTo>
                    <a:cubicBezTo>
                      <a:pt x="61" y="89"/>
                      <a:pt x="60" y="89"/>
                      <a:pt x="60" y="89"/>
                    </a:cubicBezTo>
                    <a:cubicBezTo>
                      <a:pt x="55" y="92"/>
                      <a:pt x="49" y="93"/>
                      <a:pt x="42" y="93"/>
                    </a:cubicBezTo>
                    <a:cubicBezTo>
                      <a:pt x="38" y="94"/>
                      <a:pt x="33" y="93"/>
                      <a:pt x="29" y="92"/>
                    </a:cubicBezTo>
                    <a:close/>
                    <a:moveTo>
                      <a:pt x="63" y="87"/>
                    </a:moveTo>
                    <a:cubicBezTo>
                      <a:pt x="65" y="85"/>
                      <a:pt x="68" y="82"/>
                      <a:pt x="70" y="80"/>
                    </a:cubicBezTo>
                    <a:cubicBezTo>
                      <a:pt x="71" y="78"/>
                      <a:pt x="73" y="77"/>
                      <a:pt x="74" y="76"/>
                    </a:cubicBezTo>
                    <a:cubicBezTo>
                      <a:pt x="71" y="80"/>
                      <a:pt x="68" y="84"/>
                      <a:pt x="63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4" y="82"/>
                      <a:pt x="62" y="84"/>
                      <a:pt x="60" y="86"/>
                    </a:cubicBezTo>
                    <a:cubicBezTo>
                      <a:pt x="59" y="87"/>
                      <a:pt x="53" y="91"/>
                      <a:pt x="57" y="87"/>
                    </a:cubicBezTo>
                    <a:cubicBezTo>
                      <a:pt x="61" y="83"/>
                      <a:pt x="65" y="79"/>
                      <a:pt x="69" y="75"/>
                    </a:cubicBezTo>
                    <a:cubicBezTo>
                      <a:pt x="72" y="73"/>
                      <a:pt x="76" y="70"/>
                      <a:pt x="78" y="66"/>
                    </a:cubicBezTo>
                    <a:cubicBezTo>
                      <a:pt x="78" y="66"/>
                      <a:pt x="77" y="65"/>
                      <a:pt x="77" y="66"/>
                    </a:cubicBezTo>
                    <a:cubicBezTo>
                      <a:pt x="73" y="70"/>
                      <a:pt x="68" y="73"/>
                      <a:pt x="63" y="78"/>
                    </a:cubicBezTo>
                    <a:cubicBezTo>
                      <a:pt x="61" y="80"/>
                      <a:pt x="58" y="82"/>
                      <a:pt x="56" y="85"/>
                    </a:cubicBezTo>
                    <a:cubicBezTo>
                      <a:pt x="54" y="87"/>
                      <a:pt x="50" y="90"/>
                      <a:pt x="48" y="91"/>
                    </a:cubicBezTo>
                    <a:cubicBezTo>
                      <a:pt x="58" y="82"/>
                      <a:pt x="67" y="73"/>
                      <a:pt x="76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7" y="63"/>
                      <a:pt x="78" y="62"/>
                      <a:pt x="78" y="62"/>
                    </a:cubicBezTo>
                    <a:cubicBezTo>
                      <a:pt x="78" y="62"/>
                      <a:pt x="78" y="61"/>
                      <a:pt x="78" y="61"/>
                    </a:cubicBezTo>
                    <a:cubicBezTo>
                      <a:pt x="71" y="67"/>
                      <a:pt x="65" y="72"/>
                      <a:pt x="59" y="78"/>
                    </a:cubicBezTo>
                    <a:cubicBezTo>
                      <a:pt x="55" y="80"/>
                      <a:pt x="52" y="83"/>
                      <a:pt x="49" y="86"/>
                    </a:cubicBezTo>
                    <a:cubicBezTo>
                      <a:pt x="47" y="87"/>
                      <a:pt x="46" y="88"/>
                      <a:pt x="44" y="90"/>
                    </a:cubicBezTo>
                    <a:cubicBezTo>
                      <a:pt x="49" y="85"/>
                      <a:pt x="54" y="80"/>
                      <a:pt x="59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5" y="59"/>
                      <a:pt x="75" y="59"/>
                    </a:cubicBezTo>
                    <a:cubicBezTo>
                      <a:pt x="69" y="65"/>
                      <a:pt x="62" y="70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6"/>
                      <a:pt x="40" y="88"/>
                      <a:pt x="38" y="89"/>
                    </a:cubicBezTo>
                    <a:cubicBezTo>
                      <a:pt x="38" y="89"/>
                      <a:pt x="37" y="91"/>
                      <a:pt x="36" y="91"/>
                    </a:cubicBezTo>
                    <a:cubicBezTo>
                      <a:pt x="36" y="91"/>
                      <a:pt x="36" y="91"/>
                      <a:pt x="37" y="91"/>
                    </a:cubicBezTo>
                    <a:cubicBezTo>
                      <a:pt x="43" y="85"/>
                      <a:pt x="49" y="80"/>
                      <a:pt x="55" y="74"/>
                    </a:cubicBezTo>
                    <a:cubicBezTo>
                      <a:pt x="61" y="69"/>
                      <a:pt x="66" y="65"/>
                      <a:pt x="71" y="60"/>
                    </a:cubicBezTo>
                    <a:cubicBezTo>
                      <a:pt x="73" y="59"/>
                      <a:pt x="76" y="57"/>
                      <a:pt x="78" y="58"/>
                    </a:cubicBezTo>
                    <a:cubicBezTo>
                      <a:pt x="78" y="58"/>
                      <a:pt x="78" y="58"/>
                      <a:pt x="79" y="58"/>
                    </a:cubicBezTo>
                    <a:cubicBezTo>
                      <a:pt x="79" y="59"/>
                      <a:pt x="78" y="60"/>
                      <a:pt x="78" y="61"/>
                    </a:cubicBezTo>
                    <a:cubicBezTo>
                      <a:pt x="78" y="65"/>
                      <a:pt x="77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6"/>
                      <a:pt x="36" y="26"/>
                    </a:cubicBezTo>
                    <a:cubicBezTo>
                      <a:pt x="37" y="18"/>
                      <a:pt x="35" y="11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0"/>
                      <a:pt x="48" y="18"/>
                      <a:pt x="48" y="25"/>
                    </a:cubicBezTo>
                    <a:cubicBezTo>
                      <a:pt x="48" y="26"/>
                      <a:pt x="48" y="26"/>
                      <a:pt x="49" y="26"/>
                    </a:cubicBezTo>
                    <a:cubicBezTo>
                      <a:pt x="49" y="26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5"/>
                    </a:cubicBezTo>
                    <a:cubicBezTo>
                      <a:pt x="76" y="55"/>
                      <a:pt x="74" y="55"/>
                      <a:pt x="72" y="56"/>
                    </a:cubicBezTo>
                    <a:cubicBezTo>
                      <a:pt x="67" y="58"/>
                      <a:pt x="64" y="58"/>
                      <a:pt x="60" y="55"/>
                    </a:cubicBezTo>
                    <a:cubicBezTo>
                      <a:pt x="53" y="51"/>
                      <a:pt x="45" y="52"/>
                      <a:pt x="38" y="54"/>
                    </a:cubicBezTo>
                    <a:cubicBezTo>
                      <a:pt x="33" y="56"/>
                      <a:pt x="30" y="56"/>
                      <a:pt x="25" y="54"/>
                    </a:cubicBezTo>
                    <a:cubicBezTo>
                      <a:pt x="22" y="53"/>
                      <a:pt x="19" y="52"/>
                      <a:pt x="16" y="52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39"/>
                      <a:pt x="19" y="25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5" name="Freeform 45"/>
              <p:cNvSpPr>
                <a:spLocks noEditPoints="1"/>
              </p:cNvSpPr>
              <p:nvPr/>
            </p:nvSpPr>
            <p:spPr bwMode="auto">
              <a:xfrm>
                <a:off x="2392739" y="3132313"/>
                <a:ext cx="160635" cy="187680"/>
              </a:xfrm>
              <a:custGeom>
                <a:avLst/>
                <a:gdLst>
                  <a:gd name="T0" fmla="*/ 70 w 83"/>
                  <a:gd name="T1" fmla="*/ 86 h 97"/>
                  <a:gd name="T2" fmla="*/ 48 w 83"/>
                  <a:gd name="T3" fmla="*/ 1 h 97"/>
                  <a:gd name="T4" fmla="*/ 0 w 83"/>
                  <a:gd name="T5" fmla="*/ 57 h 97"/>
                  <a:gd name="T6" fmla="*/ 46 w 83"/>
                  <a:gd name="T7" fmla="*/ 74 h 97"/>
                  <a:gd name="T8" fmla="*/ 35 w 83"/>
                  <a:gd name="T9" fmla="*/ 87 h 97"/>
                  <a:gd name="T10" fmla="*/ 34 w 83"/>
                  <a:gd name="T11" fmla="*/ 72 h 97"/>
                  <a:gd name="T12" fmla="*/ 19 w 83"/>
                  <a:gd name="T13" fmla="*/ 89 h 97"/>
                  <a:gd name="T14" fmla="*/ 28 w 83"/>
                  <a:gd name="T15" fmla="*/ 86 h 97"/>
                  <a:gd name="T16" fmla="*/ 14 w 83"/>
                  <a:gd name="T17" fmla="*/ 86 h 97"/>
                  <a:gd name="T18" fmla="*/ 32 w 83"/>
                  <a:gd name="T19" fmla="*/ 72 h 97"/>
                  <a:gd name="T20" fmla="*/ 54 w 83"/>
                  <a:gd name="T21" fmla="*/ 72 h 97"/>
                  <a:gd name="T22" fmla="*/ 38 w 83"/>
                  <a:gd name="T23" fmla="*/ 77 h 97"/>
                  <a:gd name="T24" fmla="*/ 22 w 83"/>
                  <a:gd name="T25" fmla="*/ 86 h 97"/>
                  <a:gd name="T26" fmla="*/ 62 w 83"/>
                  <a:gd name="T27" fmla="*/ 61 h 97"/>
                  <a:gd name="T28" fmla="*/ 51 w 83"/>
                  <a:gd name="T29" fmla="*/ 56 h 97"/>
                  <a:gd name="T30" fmla="*/ 16 w 83"/>
                  <a:gd name="T31" fmla="*/ 84 h 97"/>
                  <a:gd name="T32" fmla="*/ 13 w 83"/>
                  <a:gd name="T33" fmla="*/ 81 h 97"/>
                  <a:gd name="T34" fmla="*/ 39 w 83"/>
                  <a:gd name="T35" fmla="*/ 58 h 97"/>
                  <a:gd name="T36" fmla="*/ 27 w 83"/>
                  <a:gd name="T37" fmla="*/ 63 h 97"/>
                  <a:gd name="T38" fmla="*/ 10 w 83"/>
                  <a:gd name="T39" fmla="*/ 82 h 97"/>
                  <a:gd name="T40" fmla="*/ 22 w 83"/>
                  <a:gd name="T41" fmla="*/ 62 h 97"/>
                  <a:gd name="T42" fmla="*/ 17 w 83"/>
                  <a:gd name="T43" fmla="*/ 57 h 97"/>
                  <a:gd name="T44" fmla="*/ 13 w 83"/>
                  <a:gd name="T45" fmla="*/ 65 h 97"/>
                  <a:gd name="T46" fmla="*/ 7 w 83"/>
                  <a:gd name="T47" fmla="*/ 61 h 97"/>
                  <a:gd name="T48" fmla="*/ 7 w 83"/>
                  <a:gd name="T49" fmla="*/ 61 h 97"/>
                  <a:gd name="T50" fmla="*/ 26 w 83"/>
                  <a:gd name="T51" fmla="*/ 59 h 97"/>
                  <a:gd name="T52" fmla="*/ 26 w 83"/>
                  <a:gd name="T53" fmla="*/ 58 h 97"/>
                  <a:gd name="T54" fmla="*/ 26 w 83"/>
                  <a:gd name="T55" fmla="*/ 58 h 97"/>
                  <a:gd name="T56" fmla="*/ 13 w 83"/>
                  <a:gd name="T57" fmla="*/ 63 h 97"/>
                  <a:gd name="T58" fmla="*/ 8 w 83"/>
                  <a:gd name="T59" fmla="*/ 62 h 97"/>
                  <a:gd name="T60" fmla="*/ 15 w 83"/>
                  <a:gd name="T61" fmla="*/ 63 h 97"/>
                  <a:gd name="T62" fmla="*/ 4 w 83"/>
                  <a:gd name="T63" fmla="*/ 62 h 97"/>
                  <a:gd name="T64" fmla="*/ 7 w 83"/>
                  <a:gd name="T65" fmla="*/ 58 h 97"/>
                  <a:gd name="T66" fmla="*/ 3 w 83"/>
                  <a:gd name="T67" fmla="*/ 60 h 97"/>
                  <a:gd name="T68" fmla="*/ 39 w 83"/>
                  <a:gd name="T69" fmla="*/ 61 h 97"/>
                  <a:gd name="T70" fmla="*/ 29 w 83"/>
                  <a:gd name="T71" fmla="*/ 93 h 97"/>
                  <a:gd name="T72" fmla="*/ 61 w 83"/>
                  <a:gd name="T73" fmla="*/ 67 h 97"/>
                  <a:gd name="T74" fmla="*/ 34 w 83"/>
                  <a:gd name="T75" fmla="*/ 94 h 97"/>
                  <a:gd name="T76" fmla="*/ 40 w 83"/>
                  <a:gd name="T77" fmla="*/ 94 h 97"/>
                  <a:gd name="T78" fmla="*/ 47 w 83"/>
                  <a:gd name="T79" fmla="*/ 93 h 97"/>
                  <a:gd name="T80" fmla="*/ 54 w 83"/>
                  <a:gd name="T81" fmla="*/ 90 h 97"/>
                  <a:gd name="T82" fmla="*/ 70 w 83"/>
                  <a:gd name="T83" fmla="*/ 79 h 97"/>
                  <a:gd name="T84" fmla="*/ 63 w 83"/>
                  <a:gd name="T85" fmla="*/ 88 h 97"/>
                  <a:gd name="T86" fmla="*/ 66 w 83"/>
                  <a:gd name="T87" fmla="*/ 81 h 97"/>
                  <a:gd name="T88" fmla="*/ 77 w 83"/>
                  <a:gd name="T89" fmla="*/ 66 h 97"/>
                  <a:gd name="T90" fmla="*/ 77 w 83"/>
                  <a:gd name="T91" fmla="*/ 64 h 97"/>
                  <a:gd name="T92" fmla="*/ 44 w 83"/>
                  <a:gd name="T93" fmla="*/ 90 h 97"/>
                  <a:gd name="T94" fmla="*/ 44 w 83"/>
                  <a:gd name="T95" fmla="*/ 85 h 97"/>
                  <a:gd name="T96" fmla="*/ 71 w 83"/>
                  <a:gd name="T97" fmla="*/ 60 h 97"/>
                  <a:gd name="T98" fmla="*/ 33 w 83"/>
                  <a:gd name="T99" fmla="*/ 27 h 97"/>
                  <a:gd name="T100" fmla="*/ 48 w 83"/>
                  <a:gd name="T101" fmla="*/ 26 h 97"/>
                  <a:gd name="T102" fmla="*/ 59 w 83"/>
                  <a:gd name="T103" fmla="*/ 56 h 97"/>
                  <a:gd name="T104" fmla="*/ 33 w 83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0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7"/>
                      <a:pt x="52" y="10"/>
                      <a:pt x="50" y="2"/>
                    </a:cubicBezTo>
                    <a:cubicBezTo>
                      <a:pt x="50" y="2"/>
                      <a:pt x="50" y="1"/>
                      <a:pt x="49" y="1"/>
                    </a:cubicBezTo>
                    <a:cubicBezTo>
                      <a:pt x="49" y="1"/>
                      <a:pt x="49" y="1"/>
                      <a:pt x="48" y="1"/>
                    </a:cubicBezTo>
                    <a:cubicBezTo>
                      <a:pt x="44" y="1"/>
                      <a:pt x="39" y="2"/>
                      <a:pt x="35" y="1"/>
                    </a:cubicBezTo>
                    <a:cubicBezTo>
                      <a:pt x="34" y="0"/>
                      <a:pt x="34" y="1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1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4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1" y="70"/>
                      <a:pt x="54" y="68"/>
                    </a:cubicBezTo>
                    <a:cubicBezTo>
                      <a:pt x="56" y="66"/>
                      <a:pt x="58" y="65"/>
                      <a:pt x="60" y="63"/>
                    </a:cubicBezTo>
                    <a:cubicBezTo>
                      <a:pt x="62" y="61"/>
                      <a:pt x="64" y="60"/>
                      <a:pt x="62" y="63"/>
                    </a:cubicBezTo>
                    <a:cubicBezTo>
                      <a:pt x="57" y="69"/>
                      <a:pt x="50" y="73"/>
                      <a:pt x="45" y="78"/>
                    </a:cubicBezTo>
                    <a:cubicBezTo>
                      <a:pt x="41" y="80"/>
                      <a:pt x="38" y="84"/>
                      <a:pt x="35" y="87"/>
                    </a:cubicBezTo>
                    <a:cubicBezTo>
                      <a:pt x="34" y="88"/>
                      <a:pt x="32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7" y="69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6" y="63"/>
                      <a:pt x="40" y="69"/>
                      <a:pt x="33" y="75"/>
                    </a:cubicBezTo>
                    <a:cubicBezTo>
                      <a:pt x="28" y="79"/>
                      <a:pt x="22" y="83"/>
                      <a:pt x="18" y="89"/>
                    </a:cubicBezTo>
                    <a:cubicBezTo>
                      <a:pt x="18" y="89"/>
                      <a:pt x="18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1"/>
                      <a:pt x="50" y="64"/>
                      <a:pt x="57" y="60"/>
                    </a:cubicBezTo>
                    <a:cubicBezTo>
                      <a:pt x="54" y="62"/>
                      <a:pt x="52" y="65"/>
                      <a:pt x="49" y="67"/>
                    </a:cubicBezTo>
                    <a:cubicBezTo>
                      <a:pt x="45" y="70"/>
                      <a:pt x="41" y="73"/>
                      <a:pt x="38" y="77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3" y="89"/>
                      <a:pt x="22" y="91"/>
                    </a:cubicBezTo>
                    <a:cubicBezTo>
                      <a:pt x="20" y="90"/>
                      <a:pt x="18" y="89"/>
                      <a:pt x="16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4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5" y="68"/>
                      <a:pt x="39" y="65"/>
                      <a:pt x="42" y="62"/>
                    </a:cubicBezTo>
                    <a:cubicBezTo>
                      <a:pt x="44" y="61"/>
                      <a:pt x="46" y="60"/>
                      <a:pt x="48" y="58"/>
                    </a:cubicBezTo>
                    <a:cubicBezTo>
                      <a:pt x="52" y="55"/>
                      <a:pt x="48" y="59"/>
                      <a:pt x="47" y="60"/>
                    </a:cubicBezTo>
                    <a:cubicBezTo>
                      <a:pt x="41" y="64"/>
                      <a:pt x="36" y="68"/>
                      <a:pt x="32" y="72"/>
                    </a:cubicBezTo>
                    <a:cubicBezTo>
                      <a:pt x="26" y="78"/>
                      <a:pt x="20" y="82"/>
                      <a:pt x="16" y="88"/>
                    </a:cubicBezTo>
                    <a:close/>
                    <a:moveTo>
                      <a:pt x="47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4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8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7" y="76"/>
                    </a:cubicBezTo>
                    <a:close/>
                    <a:moveTo>
                      <a:pt x="45" y="74"/>
                    </a:moveTo>
                    <a:cubicBezTo>
                      <a:pt x="41" y="77"/>
                      <a:pt x="37" y="80"/>
                      <a:pt x="32" y="83"/>
                    </a:cubicBezTo>
                    <a:cubicBezTo>
                      <a:pt x="34" y="81"/>
                      <a:pt x="36" y="79"/>
                      <a:pt x="38" y="77"/>
                    </a:cubicBezTo>
                    <a:cubicBezTo>
                      <a:pt x="44" y="71"/>
                      <a:pt x="52" y="65"/>
                      <a:pt x="59" y="60"/>
                    </a:cubicBezTo>
                    <a:cubicBezTo>
                      <a:pt x="59" y="59"/>
                      <a:pt x="59" y="59"/>
                      <a:pt x="59" y="59"/>
                    </a:cubicBezTo>
                    <a:cubicBezTo>
                      <a:pt x="52" y="62"/>
                      <a:pt x="47" y="67"/>
                      <a:pt x="42" y="71"/>
                    </a:cubicBezTo>
                    <a:cubicBezTo>
                      <a:pt x="35" y="76"/>
                      <a:pt x="28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1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7" y="58"/>
                      <a:pt x="60" y="60"/>
                      <a:pt x="62" y="61"/>
                    </a:cubicBezTo>
                    <a:cubicBezTo>
                      <a:pt x="56" y="65"/>
                      <a:pt x="51" y="70"/>
                      <a:pt x="45" y="74"/>
                    </a:cubicBezTo>
                    <a:close/>
                    <a:moveTo>
                      <a:pt x="39" y="66"/>
                    </a:moveTo>
                    <a:cubicBezTo>
                      <a:pt x="41" y="65"/>
                      <a:pt x="42" y="64"/>
                      <a:pt x="43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3" y="56"/>
                      <a:pt x="53" y="56"/>
                      <a:pt x="54" y="56"/>
                    </a:cubicBezTo>
                    <a:cubicBezTo>
                      <a:pt x="49" y="59"/>
                      <a:pt x="44" y="63"/>
                      <a:pt x="39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6" y="83"/>
                      <a:pt x="17" y="82"/>
                      <a:pt x="18" y="82"/>
                    </a:cubicBezTo>
                    <a:cubicBezTo>
                      <a:pt x="21" y="79"/>
                      <a:pt x="23" y="76"/>
                      <a:pt x="26" y="73"/>
                    </a:cubicBezTo>
                    <a:cubicBezTo>
                      <a:pt x="32" y="67"/>
                      <a:pt x="38" y="62"/>
                      <a:pt x="44" y="57"/>
                    </a:cubicBezTo>
                    <a:cubicBezTo>
                      <a:pt x="45" y="57"/>
                      <a:pt x="44" y="57"/>
                      <a:pt x="44" y="57"/>
                    </a:cubicBezTo>
                    <a:cubicBezTo>
                      <a:pt x="31" y="61"/>
                      <a:pt x="23" y="73"/>
                      <a:pt x="13" y="81"/>
                    </a:cubicBezTo>
                    <a:cubicBezTo>
                      <a:pt x="12" y="81"/>
                      <a:pt x="10" y="82"/>
                      <a:pt x="10" y="82"/>
                    </a:cubicBezTo>
                    <a:cubicBezTo>
                      <a:pt x="11" y="80"/>
                      <a:pt x="13" y="79"/>
                      <a:pt x="14" y="77"/>
                    </a:cubicBezTo>
                    <a:cubicBezTo>
                      <a:pt x="17" y="74"/>
                      <a:pt x="19" y="72"/>
                      <a:pt x="22" y="70"/>
                    </a:cubicBezTo>
                    <a:cubicBezTo>
                      <a:pt x="26" y="67"/>
                      <a:pt x="31" y="63"/>
                      <a:pt x="34" y="59"/>
                    </a:cubicBezTo>
                    <a:cubicBezTo>
                      <a:pt x="36" y="59"/>
                      <a:pt x="37" y="58"/>
                      <a:pt x="39" y="58"/>
                    </a:cubicBezTo>
                    <a:cubicBezTo>
                      <a:pt x="43" y="57"/>
                      <a:pt x="47" y="56"/>
                      <a:pt x="50" y="56"/>
                    </a:cubicBezTo>
                    <a:cubicBezTo>
                      <a:pt x="38" y="64"/>
                      <a:pt x="28" y="73"/>
                      <a:pt x="17" y="83"/>
                    </a:cubicBezTo>
                    <a:close/>
                    <a:moveTo>
                      <a:pt x="7" y="79"/>
                    </a:moveTo>
                    <a:cubicBezTo>
                      <a:pt x="12" y="76"/>
                      <a:pt x="16" y="73"/>
                      <a:pt x="20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0"/>
                      <a:pt x="33" y="60"/>
                      <a:pt x="33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5" y="73"/>
                      <a:pt x="10" y="82"/>
                    </a:cubicBezTo>
                    <a:cubicBezTo>
                      <a:pt x="9" y="81"/>
                      <a:pt x="8" y="80"/>
                      <a:pt x="7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6" y="67"/>
                      <a:pt x="18" y="65"/>
                      <a:pt x="20" y="64"/>
                    </a:cubicBezTo>
                    <a:cubicBezTo>
                      <a:pt x="21" y="62"/>
                      <a:pt x="27" y="56"/>
                      <a:pt x="22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6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3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4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3"/>
                      <a:pt x="17" y="61"/>
                    </a:cubicBezTo>
                    <a:cubicBezTo>
                      <a:pt x="18" y="61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9" y="58"/>
                      <a:pt x="11" y="57"/>
                    </a:cubicBezTo>
                    <a:cubicBezTo>
                      <a:pt x="14" y="55"/>
                      <a:pt x="11" y="58"/>
                      <a:pt x="10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5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7" y="59"/>
                      <a:pt x="29" y="59"/>
                      <a:pt x="30" y="59"/>
                    </a:cubicBezTo>
                    <a:cubicBezTo>
                      <a:pt x="30" y="59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6"/>
                    </a:cubicBezTo>
                    <a:cubicBezTo>
                      <a:pt x="8" y="73"/>
                      <a:pt x="12" y="69"/>
                      <a:pt x="15" y="66"/>
                    </a:cubicBezTo>
                    <a:cubicBezTo>
                      <a:pt x="18" y="64"/>
                      <a:pt x="20" y="61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3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3" y="64"/>
                      <a:pt x="12" y="66"/>
                      <a:pt x="10" y="67"/>
                    </a:cubicBezTo>
                    <a:cubicBezTo>
                      <a:pt x="9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7" y="56"/>
                    </a:cubicBezTo>
                    <a:cubicBezTo>
                      <a:pt x="13" y="58"/>
                      <a:pt x="9" y="62"/>
                      <a:pt x="5" y="66"/>
                    </a:cubicBezTo>
                    <a:cubicBezTo>
                      <a:pt x="3" y="68"/>
                      <a:pt x="4" y="66"/>
                      <a:pt x="5" y="64"/>
                    </a:cubicBezTo>
                    <a:cubicBezTo>
                      <a:pt x="6" y="63"/>
                      <a:pt x="7" y="63"/>
                      <a:pt x="8" y="62"/>
                    </a:cubicBezTo>
                    <a:cubicBezTo>
                      <a:pt x="10" y="60"/>
                      <a:pt x="12" y="58"/>
                      <a:pt x="13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6" y="56"/>
                      <a:pt x="19" y="56"/>
                      <a:pt x="21" y="57"/>
                    </a:cubicBezTo>
                    <a:cubicBezTo>
                      <a:pt x="21" y="57"/>
                      <a:pt x="22" y="57"/>
                      <a:pt x="22" y="57"/>
                    </a:cubicBezTo>
                    <a:cubicBezTo>
                      <a:pt x="19" y="59"/>
                      <a:pt x="17" y="61"/>
                      <a:pt x="15" y="63"/>
                    </a:cubicBezTo>
                    <a:close/>
                    <a:moveTo>
                      <a:pt x="4" y="62"/>
                    </a:moveTo>
                    <a:cubicBezTo>
                      <a:pt x="5" y="61"/>
                      <a:pt x="6" y="60"/>
                      <a:pt x="6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9" y="57"/>
                      <a:pt x="7" y="59"/>
                      <a:pt x="4" y="62"/>
                    </a:cubicBezTo>
                    <a:close/>
                    <a:moveTo>
                      <a:pt x="3" y="60"/>
                    </a:moveTo>
                    <a:cubicBezTo>
                      <a:pt x="4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8" y="56"/>
                      <a:pt x="7" y="57"/>
                      <a:pt x="7" y="58"/>
                    </a:cubicBezTo>
                    <a:cubicBezTo>
                      <a:pt x="5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5" y="57"/>
                      <a:pt x="4" y="58"/>
                      <a:pt x="3" y="60"/>
                    </a:cubicBezTo>
                    <a:cubicBezTo>
                      <a:pt x="2" y="60"/>
                      <a:pt x="3" y="60"/>
                      <a:pt x="3" y="60"/>
                    </a:cubicBezTo>
                    <a:close/>
                    <a:moveTo>
                      <a:pt x="10" y="83"/>
                    </a:moveTo>
                    <a:cubicBezTo>
                      <a:pt x="21" y="76"/>
                      <a:pt x="28" y="66"/>
                      <a:pt x="39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1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8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0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2" y="65"/>
                      <a:pt x="64" y="64"/>
                      <a:pt x="65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8" y="61"/>
                      <a:pt x="69" y="61"/>
                      <a:pt x="69" y="61"/>
                    </a:cubicBezTo>
                    <a:cubicBezTo>
                      <a:pt x="59" y="73"/>
                      <a:pt x="45" y="81"/>
                      <a:pt x="34" y="93"/>
                    </a:cubicBezTo>
                    <a:cubicBezTo>
                      <a:pt x="33" y="93"/>
                      <a:pt x="34" y="94"/>
                      <a:pt x="34" y="94"/>
                    </a:cubicBezTo>
                    <a:cubicBezTo>
                      <a:pt x="46" y="85"/>
                      <a:pt x="58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0" y="74"/>
                      <a:pt x="57" y="77"/>
                    </a:cubicBezTo>
                    <a:cubicBezTo>
                      <a:pt x="51" y="83"/>
                      <a:pt x="45" y="88"/>
                      <a:pt x="39" y="94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1" y="86"/>
                      <a:pt x="62" y="76"/>
                      <a:pt x="73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2"/>
                      <a:pt x="52" y="87"/>
                      <a:pt x="46" y="93"/>
                    </a:cubicBezTo>
                    <a:cubicBezTo>
                      <a:pt x="46" y="93"/>
                      <a:pt x="46" y="93"/>
                      <a:pt x="47" y="93"/>
                    </a:cubicBezTo>
                    <a:cubicBezTo>
                      <a:pt x="57" y="87"/>
                      <a:pt x="64" y="77"/>
                      <a:pt x="74" y="70"/>
                    </a:cubicBezTo>
                    <a:cubicBezTo>
                      <a:pt x="75" y="70"/>
                      <a:pt x="75" y="69"/>
                      <a:pt x="76" y="68"/>
                    </a:cubicBezTo>
                    <a:cubicBezTo>
                      <a:pt x="75" y="69"/>
                      <a:pt x="74" y="70"/>
                      <a:pt x="73" y="71"/>
                    </a:cubicBezTo>
                    <a:cubicBezTo>
                      <a:pt x="72" y="73"/>
                      <a:pt x="69" y="75"/>
                      <a:pt x="67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3" y="90"/>
                      <a:pt x="54" y="91"/>
                      <a:pt x="54" y="91"/>
                    </a:cubicBezTo>
                    <a:cubicBezTo>
                      <a:pt x="61" y="87"/>
                      <a:pt x="66" y="82"/>
                      <a:pt x="72" y="77"/>
                    </a:cubicBezTo>
                    <a:cubicBezTo>
                      <a:pt x="73" y="76"/>
                      <a:pt x="74" y="75"/>
                      <a:pt x="75" y="74"/>
                    </a:cubicBezTo>
                    <a:cubicBezTo>
                      <a:pt x="75" y="74"/>
                      <a:pt x="75" y="75"/>
                      <a:pt x="75" y="75"/>
                    </a:cubicBezTo>
                    <a:cubicBezTo>
                      <a:pt x="73" y="76"/>
                      <a:pt x="72" y="78"/>
                      <a:pt x="70" y="79"/>
                    </a:cubicBezTo>
                    <a:cubicBezTo>
                      <a:pt x="67" y="82"/>
                      <a:pt x="64" y="86"/>
                      <a:pt x="60" y="89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55" y="92"/>
                      <a:pt x="48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5" y="85"/>
                      <a:pt x="67" y="83"/>
                      <a:pt x="70" y="80"/>
                    </a:cubicBezTo>
                    <a:cubicBezTo>
                      <a:pt x="71" y="79"/>
                      <a:pt x="72" y="78"/>
                      <a:pt x="74" y="76"/>
                    </a:cubicBezTo>
                    <a:cubicBezTo>
                      <a:pt x="71" y="81"/>
                      <a:pt x="67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2" y="75"/>
                      <a:pt x="69" y="78"/>
                      <a:pt x="66" y="81"/>
                    </a:cubicBezTo>
                    <a:cubicBezTo>
                      <a:pt x="64" y="83"/>
                      <a:pt x="62" y="85"/>
                      <a:pt x="60" y="87"/>
                    </a:cubicBezTo>
                    <a:cubicBezTo>
                      <a:pt x="59" y="87"/>
                      <a:pt x="53" y="92"/>
                      <a:pt x="56" y="88"/>
                    </a:cubicBezTo>
                    <a:cubicBezTo>
                      <a:pt x="60" y="84"/>
                      <a:pt x="65" y="80"/>
                      <a:pt x="69" y="76"/>
                    </a:cubicBezTo>
                    <a:cubicBezTo>
                      <a:pt x="72" y="73"/>
                      <a:pt x="76" y="71"/>
                      <a:pt x="77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2" y="71"/>
                      <a:pt x="67" y="74"/>
                      <a:pt x="63" y="78"/>
                    </a:cubicBezTo>
                    <a:cubicBezTo>
                      <a:pt x="60" y="81"/>
                      <a:pt x="58" y="83"/>
                      <a:pt x="55" y="85"/>
                    </a:cubicBezTo>
                    <a:cubicBezTo>
                      <a:pt x="53" y="87"/>
                      <a:pt x="49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6" y="64"/>
                      <a:pt x="77" y="64"/>
                      <a:pt x="77" y="64"/>
                    </a:cubicBezTo>
                    <a:cubicBezTo>
                      <a:pt x="77" y="63"/>
                      <a:pt x="77" y="63"/>
                      <a:pt x="78" y="63"/>
                    </a:cubicBezTo>
                    <a:cubicBezTo>
                      <a:pt x="78" y="62"/>
                      <a:pt x="78" y="62"/>
                      <a:pt x="77" y="62"/>
                    </a:cubicBezTo>
                    <a:cubicBezTo>
                      <a:pt x="71" y="67"/>
                      <a:pt x="65" y="73"/>
                      <a:pt x="58" y="78"/>
                    </a:cubicBezTo>
                    <a:cubicBezTo>
                      <a:pt x="55" y="81"/>
                      <a:pt x="52" y="84"/>
                      <a:pt x="49" y="86"/>
                    </a:cubicBezTo>
                    <a:cubicBezTo>
                      <a:pt x="47" y="88"/>
                      <a:pt x="45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4" y="71"/>
                      <a:pt x="70" y="66"/>
                      <a:pt x="75" y="60"/>
                    </a:cubicBezTo>
                    <a:cubicBezTo>
                      <a:pt x="76" y="60"/>
                      <a:pt x="75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6" y="91"/>
                      <a:pt x="36" y="92"/>
                    </a:cubicBezTo>
                    <a:cubicBezTo>
                      <a:pt x="36" y="92"/>
                      <a:pt x="36" y="92"/>
                      <a:pt x="37" y="91"/>
                    </a:cubicBezTo>
                    <a:cubicBezTo>
                      <a:pt x="42" y="85"/>
                      <a:pt x="49" y="81"/>
                      <a:pt x="55" y="75"/>
                    </a:cubicBezTo>
                    <a:cubicBezTo>
                      <a:pt x="60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8" y="60"/>
                      <a:pt x="78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3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6"/>
                    </a:cubicBezTo>
                    <a:cubicBezTo>
                      <a:pt x="37" y="19"/>
                      <a:pt x="35" y="11"/>
                      <a:pt x="35" y="4"/>
                    </a:cubicBezTo>
                    <a:cubicBezTo>
                      <a:pt x="39" y="4"/>
                      <a:pt x="43" y="4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7"/>
                      <a:pt x="48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6" y="27"/>
                      <a:pt x="77" y="41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59" y="56"/>
                    </a:cubicBezTo>
                    <a:cubicBezTo>
                      <a:pt x="53" y="52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3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6" name="Freeform 47"/>
              <p:cNvSpPr>
                <a:spLocks noEditPoints="1"/>
              </p:cNvSpPr>
              <p:nvPr/>
            </p:nvSpPr>
            <p:spPr bwMode="auto">
              <a:xfrm>
                <a:off x="1446575" y="3109552"/>
                <a:ext cx="163093" cy="18850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0" y="72"/>
                      <a:pt x="81" y="63"/>
                    </a:cubicBezTo>
                    <a:cubicBezTo>
                      <a:pt x="84" y="45"/>
                      <a:pt x="72" y="24"/>
                      <a:pt x="51" y="24"/>
                    </a:cubicBezTo>
                    <a:cubicBezTo>
                      <a:pt x="52" y="17"/>
                      <a:pt x="52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5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3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2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90"/>
                      <a:pt x="31" y="91"/>
                    </a:cubicBezTo>
                    <a:cubicBezTo>
                      <a:pt x="30" y="91"/>
                      <a:pt x="29" y="92"/>
                      <a:pt x="28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8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49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8" y="82"/>
                      <a:pt x="18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8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2" y="71"/>
                      <a:pt x="15" y="68"/>
                    </a:cubicBezTo>
                    <a:cubicBezTo>
                      <a:pt x="17" y="67"/>
                      <a:pt x="18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2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5" y="61"/>
                      <a:pt x="14" y="61"/>
                    </a:cubicBezTo>
                    <a:cubicBezTo>
                      <a:pt x="12" y="63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6" y="63"/>
                      <a:pt x="18" y="61"/>
                    </a:cubicBezTo>
                    <a:cubicBezTo>
                      <a:pt x="18" y="61"/>
                      <a:pt x="23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4" y="66"/>
                    </a:cubicBezTo>
                    <a:cubicBezTo>
                      <a:pt x="4" y="66"/>
                      <a:pt x="3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4" y="73"/>
                      <a:pt x="16" y="71"/>
                    </a:cubicBezTo>
                    <a:cubicBezTo>
                      <a:pt x="20" y="68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6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6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7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3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3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2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5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3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6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6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3" y="78"/>
                    </a:cubicBezTo>
                    <a:cubicBezTo>
                      <a:pt x="61" y="81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6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7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8" y="26"/>
                    </a:cubicBezTo>
                    <a:cubicBezTo>
                      <a:pt x="48" y="26"/>
                      <a:pt x="49" y="27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6" y="55"/>
                      <a:pt x="75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7" name="Freeform 49"/>
              <p:cNvSpPr>
                <a:spLocks noEditPoints="1"/>
              </p:cNvSpPr>
              <p:nvPr/>
            </p:nvSpPr>
            <p:spPr bwMode="auto">
              <a:xfrm>
                <a:off x="2185525" y="3728024"/>
                <a:ext cx="163093" cy="186041"/>
              </a:xfrm>
              <a:custGeom>
                <a:avLst/>
                <a:gdLst>
                  <a:gd name="T0" fmla="*/ 71 w 84"/>
                  <a:gd name="T1" fmla="*/ 85 h 96"/>
                  <a:gd name="T2" fmla="*/ 49 w 84"/>
                  <a:gd name="T3" fmla="*/ 0 h 96"/>
                  <a:gd name="T4" fmla="*/ 1 w 84"/>
                  <a:gd name="T5" fmla="*/ 56 h 96"/>
                  <a:gd name="T6" fmla="*/ 46 w 84"/>
                  <a:gd name="T7" fmla="*/ 74 h 96"/>
                  <a:gd name="T8" fmla="*/ 36 w 84"/>
                  <a:gd name="T9" fmla="*/ 86 h 96"/>
                  <a:gd name="T10" fmla="*/ 35 w 84"/>
                  <a:gd name="T11" fmla="*/ 71 h 96"/>
                  <a:gd name="T12" fmla="*/ 19 w 84"/>
                  <a:gd name="T13" fmla="*/ 88 h 96"/>
                  <a:gd name="T14" fmla="*/ 29 w 84"/>
                  <a:gd name="T15" fmla="*/ 85 h 96"/>
                  <a:gd name="T16" fmla="*/ 15 w 84"/>
                  <a:gd name="T17" fmla="*/ 86 h 96"/>
                  <a:gd name="T18" fmla="*/ 32 w 84"/>
                  <a:gd name="T19" fmla="*/ 72 h 96"/>
                  <a:gd name="T20" fmla="*/ 55 w 84"/>
                  <a:gd name="T21" fmla="*/ 71 h 96"/>
                  <a:gd name="T22" fmla="*/ 39 w 84"/>
                  <a:gd name="T23" fmla="*/ 76 h 96"/>
                  <a:gd name="T24" fmla="*/ 22 w 84"/>
                  <a:gd name="T25" fmla="*/ 85 h 96"/>
                  <a:gd name="T26" fmla="*/ 63 w 84"/>
                  <a:gd name="T27" fmla="*/ 60 h 96"/>
                  <a:gd name="T28" fmla="*/ 52 w 84"/>
                  <a:gd name="T29" fmla="*/ 55 h 96"/>
                  <a:gd name="T30" fmla="*/ 16 w 84"/>
                  <a:gd name="T31" fmla="*/ 84 h 96"/>
                  <a:gd name="T32" fmla="*/ 13 w 84"/>
                  <a:gd name="T33" fmla="*/ 80 h 96"/>
                  <a:gd name="T34" fmla="*/ 40 w 84"/>
                  <a:gd name="T35" fmla="*/ 57 h 96"/>
                  <a:gd name="T36" fmla="*/ 28 w 84"/>
                  <a:gd name="T37" fmla="*/ 63 h 96"/>
                  <a:gd name="T38" fmla="*/ 10 w 84"/>
                  <a:gd name="T39" fmla="*/ 81 h 96"/>
                  <a:gd name="T40" fmla="*/ 23 w 84"/>
                  <a:gd name="T41" fmla="*/ 61 h 96"/>
                  <a:gd name="T42" fmla="*/ 17 w 84"/>
                  <a:gd name="T43" fmla="*/ 57 h 96"/>
                  <a:gd name="T44" fmla="*/ 14 w 84"/>
                  <a:gd name="T45" fmla="*/ 65 h 96"/>
                  <a:gd name="T46" fmla="*/ 8 w 84"/>
                  <a:gd name="T47" fmla="*/ 60 h 96"/>
                  <a:gd name="T48" fmla="*/ 8 w 84"/>
                  <a:gd name="T49" fmla="*/ 60 h 96"/>
                  <a:gd name="T50" fmla="*/ 27 w 84"/>
                  <a:gd name="T51" fmla="*/ 58 h 96"/>
                  <a:gd name="T52" fmla="*/ 26 w 84"/>
                  <a:gd name="T53" fmla="*/ 57 h 96"/>
                  <a:gd name="T54" fmla="*/ 26 w 84"/>
                  <a:gd name="T55" fmla="*/ 57 h 96"/>
                  <a:gd name="T56" fmla="*/ 14 w 84"/>
                  <a:gd name="T57" fmla="*/ 62 h 96"/>
                  <a:gd name="T58" fmla="*/ 9 w 84"/>
                  <a:gd name="T59" fmla="*/ 61 h 96"/>
                  <a:gd name="T60" fmla="*/ 16 w 84"/>
                  <a:gd name="T61" fmla="*/ 62 h 96"/>
                  <a:gd name="T62" fmla="*/ 5 w 84"/>
                  <a:gd name="T63" fmla="*/ 61 h 96"/>
                  <a:gd name="T64" fmla="*/ 8 w 84"/>
                  <a:gd name="T65" fmla="*/ 57 h 96"/>
                  <a:gd name="T66" fmla="*/ 4 w 84"/>
                  <a:gd name="T67" fmla="*/ 59 h 96"/>
                  <a:gd name="T68" fmla="*/ 39 w 84"/>
                  <a:gd name="T69" fmla="*/ 60 h 96"/>
                  <a:gd name="T70" fmla="*/ 29 w 84"/>
                  <a:gd name="T71" fmla="*/ 92 h 96"/>
                  <a:gd name="T72" fmla="*/ 62 w 84"/>
                  <a:gd name="T73" fmla="*/ 66 h 96"/>
                  <a:gd name="T74" fmla="*/ 35 w 84"/>
                  <a:gd name="T75" fmla="*/ 93 h 96"/>
                  <a:gd name="T76" fmla="*/ 40 w 84"/>
                  <a:gd name="T77" fmla="*/ 93 h 96"/>
                  <a:gd name="T78" fmla="*/ 48 w 84"/>
                  <a:gd name="T79" fmla="*/ 92 h 96"/>
                  <a:gd name="T80" fmla="*/ 54 w 84"/>
                  <a:gd name="T81" fmla="*/ 89 h 96"/>
                  <a:gd name="T82" fmla="*/ 71 w 84"/>
                  <a:gd name="T83" fmla="*/ 78 h 96"/>
                  <a:gd name="T84" fmla="*/ 64 w 84"/>
                  <a:gd name="T85" fmla="*/ 87 h 96"/>
                  <a:gd name="T86" fmla="*/ 67 w 84"/>
                  <a:gd name="T87" fmla="*/ 80 h 96"/>
                  <a:gd name="T88" fmla="*/ 78 w 84"/>
                  <a:gd name="T89" fmla="*/ 66 h 96"/>
                  <a:gd name="T90" fmla="*/ 77 w 84"/>
                  <a:gd name="T91" fmla="*/ 63 h 96"/>
                  <a:gd name="T92" fmla="*/ 44 w 84"/>
                  <a:gd name="T93" fmla="*/ 90 h 96"/>
                  <a:gd name="T94" fmla="*/ 45 w 84"/>
                  <a:gd name="T95" fmla="*/ 85 h 96"/>
                  <a:gd name="T96" fmla="*/ 72 w 84"/>
                  <a:gd name="T97" fmla="*/ 59 h 96"/>
                  <a:gd name="T98" fmla="*/ 34 w 84"/>
                  <a:gd name="T99" fmla="*/ 27 h 96"/>
                  <a:gd name="T100" fmla="*/ 49 w 84"/>
                  <a:gd name="T101" fmla="*/ 25 h 96"/>
                  <a:gd name="T102" fmla="*/ 60 w 84"/>
                  <a:gd name="T103" fmla="*/ 55 h 96"/>
                  <a:gd name="T104" fmla="*/ 34 w 84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1" y="69"/>
                      <a:pt x="4" y="79"/>
                      <a:pt x="11" y="86"/>
                    </a:cubicBezTo>
                    <a:cubicBezTo>
                      <a:pt x="18" y="94"/>
                      <a:pt x="32" y="96"/>
                      <a:pt x="43" y="96"/>
                    </a:cubicBezTo>
                    <a:cubicBezTo>
                      <a:pt x="53" y="96"/>
                      <a:pt x="63" y="92"/>
                      <a:pt x="71" y="85"/>
                    </a:cubicBezTo>
                    <a:cubicBezTo>
                      <a:pt x="78" y="80"/>
                      <a:pt x="81" y="71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6"/>
                      <a:pt x="53" y="9"/>
                      <a:pt x="51" y="1"/>
                    </a:cubicBezTo>
                    <a:cubicBezTo>
                      <a:pt x="51" y="1"/>
                      <a:pt x="51" y="1"/>
                      <a:pt x="50" y="1"/>
                    </a:cubicBezTo>
                    <a:cubicBezTo>
                      <a:pt x="50" y="0"/>
                      <a:pt x="50" y="0"/>
                      <a:pt x="49" y="0"/>
                    </a:cubicBezTo>
                    <a:cubicBezTo>
                      <a:pt x="45" y="0"/>
                      <a:pt x="40" y="1"/>
                      <a:pt x="36" y="0"/>
                    </a:cubicBezTo>
                    <a:cubicBezTo>
                      <a:pt x="35" y="0"/>
                      <a:pt x="34" y="0"/>
                      <a:pt x="34" y="1"/>
                    </a:cubicBezTo>
                    <a:cubicBezTo>
                      <a:pt x="34" y="1"/>
                      <a:pt x="33" y="1"/>
                      <a:pt x="33" y="2"/>
                    </a:cubicBezTo>
                    <a:cubicBezTo>
                      <a:pt x="33" y="9"/>
                      <a:pt x="35" y="16"/>
                      <a:pt x="34" y="24"/>
                    </a:cubicBezTo>
                    <a:cubicBezTo>
                      <a:pt x="17" y="23"/>
                      <a:pt x="2" y="40"/>
                      <a:pt x="1" y="56"/>
                    </a:cubicBezTo>
                    <a:cubicBezTo>
                      <a:pt x="0" y="56"/>
                      <a:pt x="0" y="57"/>
                      <a:pt x="0" y="57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29" y="92"/>
                      <a:pt x="29" y="92"/>
                    </a:cubicBezTo>
                    <a:cubicBezTo>
                      <a:pt x="27" y="92"/>
                      <a:pt x="25" y="91"/>
                      <a:pt x="23" y="91"/>
                    </a:cubicBezTo>
                    <a:cubicBezTo>
                      <a:pt x="31" y="85"/>
                      <a:pt x="39" y="79"/>
                      <a:pt x="46" y="74"/>
                    </a:cubicBezTo>
                    <a:cubicBezTo>
                      <a:pt x="49" y="72"/>
                      <a:pt x="52" y="70"/>
                      <a:pt x="55" y="67"/>
                    </a:cubicBezTo>
                    <a:cubicBezTo>
                      <a:pt x="57" y="66"/>
                      <a:pt x="59" y="64"/>
                      <a:pt x="61" y="62"/>
                    </a:cubicBezTo>
                    <a:cubicBezTo>
                      <a:pt x="63" y="61"/>
                      <a:pt x="65" y="59"/>
                      <a:pt x="62" y="62"/>
                    </a:cubicBezTo>
                    <a:cubicBezTo>
                      <a:pt x="58" y="68"/>
                      <a:pt x="51" y="72"/>
                      <a:pt x="45" y="77"/>
                    </a:cubicBezTo>
                    <a:cubicBezTo>
                      <a:pt x="42" y="80"/>
                      <a:pt x="39" y="83"/>
                      <a:pt x="36" y="86"/>
                    </a:cubicBezTo>
                    <a:cubicBezTo>
                      <a:pt x="35" y="87"/>
                      <a:pt x="33" y="89"/>
                      <a:pt x="31" y="90"/>
                    </a:cubicBezTo>
                    <a:cubicBezTo>
                      <a:pt x="31" y="91"/>
                      <a:pt x="30" y="91"/>
                      <a:pt x="29" y="92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23" y="82"/>
                      <a:pt x="29" y="76"/>
                      <a:pt x="35" y="71"/>
                    </a:cubicBezTo>
                    <a:cubicBezTo>
                      <a:pt x="38" y="68"/>
                      <a:pt x="42" y="65"/>
                      <a:pt x="45" y="62"/>
                    </a:cubicBezTo>
                    <a:cubicBezTo>
                      <a:pt x="48" y="61"/>
                      <a:pt x="52" y="58"/>
                      <a:pt x="54" y="57"/>
                    </a:cubicBezTo>
                    <a:cubicBezTo>
                      <a:pt x="47" y="63"/>
                      <a:pt x="40" y="68"/>
                      <a:pt x="34" y="74"/>
                    </a:cubicBezTo>
                    <a:cubicBezTo>
                      <a:pt x="29" y="78"/>
                      <a:pt x="23" y="82"/>
                      <a:pt x="19" y="88"/>
                    </a:cubicBezTo>
                    <a:cubicBezTo>
                      <a:pt x="19" y="88"/>
                      <a:pt x="19" y="89"/>
                      <a:pt x="19" y="88"/>
                    </a:cubicBezTo>
                    <a:cubicBezTo>
                      <a:pt x="26" y="84"/>
                      <a:pt x="32" y="80"/>
                      <a:pt x="38" y="75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1"/>
                      <a:pt x="52" y="64"/>
                      <a:pt x="50" y="67"/>
                    </a:cubicBezTo>
                    <a:cubicBezTo>
                      <a:pt x="46" y="70"/>
                      <a:pt x="42" y="73"/>
                      <a:pt x="38" y="76"/>
                    </a:cubicBezTo>
                    <a:cubicBezTo>
                      <a:pt x="35" y="79"/>
                      <a:pt x="32" y="83"/>
                      <a:pt x="29" y="85"/>
                    </a:cubicBezTo>
                    <a:cubicBezTo>
                      <a:pt x="26" y="87"/>
                      <a:pt x="24" y="88"/>
                      <a:pt x="23" y="90"/>
                    </a:cubicBezTo>
                    <a:cubicBezTo>
                      <a:pt x="21" y="89"/>
                      <a:pt x="19" y="89"/>
                      <a:pt x="17" y="87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7"/>
                      <a:pt x="15" y="86"/>
                      <a:pt x="15" y="86"/>
                    </a:cubicBezTo>
                    <a:cubicBezTo>
                      <a:pt x="21" y="81"/>
                      <a:pt x="27" y="75"/>
                      <a:pt x="33" y="70"/>
                    </a:cubicBezTo>
                    <a:cubicBezTo>
                      <a:pt x="36" y="67"/>
                      <a:pt x="40" y="64"/>
                      <a:pt x="43" y="61"/>
                    </a:cubicBezTo>
                    <a:cubicBezTo>
                      <a:pt x="45" y="60"/>
                      <a:pt x="47" y="59"/>
                      <a:pt x="49" y="57"/>
                    </a:cubicBezTo>
                    <a:cubicBezTo>
                      <a:pt x="53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7" y="77"/>
                      <a:pt x="21" y="81"/>
                      <a:pt x="17" y="87"/>
                    </a:cubicBezTo>
                    <a:close/>
                    <a:moveTo>
                      <a:pt x="48" y="76"/>
                    </a:moveTo>
                    <a:cubicBezTo>
                      <a:pt x="54" y="71"/>
                      <a:pt x="60" y="67"/>
                      <a:pt x="65" y="61"/>
                    </a:cubicBezTo>
                    <a:cubicBezTo>
                      <a:pt x="65" y="61"/>
                      <a:pt x="66" y="61"/>
                      <a:pt x="66" y="61"/>
                    </a:cubicBezTo>
                    <a:cubicBezTo>
                      <a:pt x="62" y="64"/>
                      <a:pt x="59" y="68"/>
                      <a:pt x="55" y="71"/>
                    </a:cubicBezTo>
                    <a:cubicBezTo>
                      <a:pt x="49" y="75"/>
                      <a:pt x="44" y="80"/>
                      <a:pt x="38" y="85"/>
                    </a:cubicBezTo>
                    <a:cubicBezTo>
                      <a:pt x="42" y="82"/>
                      <a:pt x="45" y="78"/>
                      <a:pt x="48" y="76"/>
                    </a:cubicBezTo>
                    <a:close/>
                    <a:moveTo>
                      <a:pt x="46" y="73"/>
                    </a:moveTo>
                    <a:cubicBezTo>
                      <a:pt x="42" y="76"/>
                      <a:pt x="37" y="79"/>
                      <a:pt x="33" y="82"/>
                    </a:cubicBezTo>
                    <a:cubicBezTo>
                      <a:pt x="35" y="80"/>
                      <a:pt x="37" y="78"/>
                      <a:pt x="39" y="76"/>
                    </a:cubicBezTo>
                    <a:cubicBezTo>
                      <a:pt x="45" y="70"/>
                      <a:pt x="53" y="65"/>
                      <a:pt x="60" y="59"/>
                    </a:cubicBezTo>
                    <a:cubicBezTo>
                      <a:pt x="60" y="59"/>
                      <a:pt x="60" y="58"/>
                      <a:pt x="59" y="58"/>
                    </a:cubicBezTo>
                    <a:cubicBezTo>
                      <a:pt x="53" y="61"/>
                      <a:pt x="48" y="66"/>
                      <a:pt x="43" y="70"/>
                    </a:cubicBezTo>
                    <a:cubicBezTo>
                      <a:pt x="36" y="75"/>
                      <a:pt x="29" y="81"/>
                      <a:pt x="22" y="86"/>
                    </a:cubicBezTo>
                    <a:cubicBezTo>
                      <a:pt x="19" y="88"/>
                      <a:pt x="22" y="85"/>
                      <a:pt x="22" y="85"/>
                    </a:cubicBezTo>
                    <a:cubicBezTo>
                      <a:pt x="24" y="83"/>
                      <a:pt x="25" y="82"/>
                      <a:pt x="27" y="81"/>
                    </a:cubicBezTo>
                    <a:cubicBezTo>
                      <a:pt x="30" y="78"/>
                      <a:pt x="33" y="76"/>
                      <a:pt x="36" y="73"/>
                    </a:cubicBezTo>
                    <a:cubicBezTo>
                      <a:pt x="42" y="68"/>
                      <a:pt x="49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2" y="69"/>
                      <a:pt x="46" y="73"/>
                    </a:cubicBezTo>
                    <a:close/>
                    <a:moveTo>
                      <a:pt x="40" y="65"/>
                    </a:moveTo>
                    <a:cubicBezTo>
                      <a:pt x="41" y="64"/>
                      <a:pt x="43" y="63"/>
                      <a:pt x="44" y="62"/>
                    </a:cubicBezTo>
                    <a:cubicBezTo>
                      <a:pt x="47" y="60"/>
                      <a:pt x="50" y="58"/>
                      <a:pt x="52" y="56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3" y="55"/>
                      <a:pt x="53" y="55"/>
                    </a:cubicBezTo>
                    <a:cubicBezTo>
                      <a:pt x="54" y="55"/>
                      <a:pt x="54" y="55"/>
                      <a:pt x="55" y="56"/>
                    </a:cubicBezTo>
                    <a:cubicBezTo>
                      <a:pt x="50" y="59"/>
                      <a:pt x="45" y="62"/>
                      <a:pt x="40" y="65"/>
                    </a:cubicBezTo>
                    <a:close/>
                    <a:moveTo>
                      <a:pt x="18" y="82"/>
                    </a:moveTo>
                    <a:cubicBezTo>
                      <a:pt x="17" y="82"/>
                      <a:pt x="17" y="83"/>
                      <a:pt x="16" y="84"/>
                    </a:cubicBezTo>
                    <a:cubicBezTo>
                      <a:pt x="17" y="83"/>
                      <a:pt x="18" y="82"/>
                      <a:pt x="19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3" y="67"/>
                      <a:pt x="39" y="62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32" y="60"/>
                      <a:pt x="24" y="72"/>
                      <a:pt x="13" y="80"/>
                    </a:cubicBezTo>
                    <a:cubicBezTo>
                      <a:pt x="13" y="80"/>
                      <a:pt x="11" y="81"/>
                      <a:pt x="11" y="81"/>
                    </a:cubicBezTo>
                    <a:cubicBezTo>
                      <a:pt x="12" y="80"/>
                      <a:pt x="13" y="78"/>
                      <a:pt x="15" y="76"/>
                    </a:cubicBezTo>
                    <a:cubicBezTo>
                      <a:pt x="17" y="74"/>
                      <a:pt x="20" y="71"/>
                      <a:pt x="23" y="69"/>
                    </a:cubicBezTo>
                    <a:cubicBezTo>
                      <a:pt x="27" y="66"/>
                      <a:pt x="31" y="63"/>
                      <a:pt x="35" y="59"/>
                    </a:cubicBezTo>
                    <a:cubicBezTo>
                      <a:pt x="36" y="58"/>
                      <a:pt x="38" y="58"/>
                      <a:pt x="40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9" y="73"/>
                      <a:pt x="18" y="82"/>
                    </a:cubicBezTo>
                    <a:close/>
                    <a:moveTo>
                      <a:pt x="8" y="78"/>
                    </a:moveTo>
                    <a:cubicBezTo>
                      <a:pt x="13" y="76"/>
                      <a:pt x="17" y="72"/>
                      <a:pt x="21" y="69"/>
                    </a:cubicBezTo>
                    <a:cubicBezTo>
                      <a:pt x="23" y="67"/>
                      <a:pt x="26" y="65"/>
                      <a:pt x="28" y="63"/>
                    </a:cubicBezTo>
                    <a:cubicBezTo>
                      <a:pt x="29" y="61"/>
                      <a:pt x="31" y="60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4" y="59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27" y="67"/>
                      <a:pt x="16" y="72"/>
                      <a:pt x="10" y="81"/>
                    </a:cubicBezTo>
                    <a:cubicBezTo>
                      <a:pt x="10" y="80"/>
                      <a:pt x="9" y="79"/>
                      <a:pt x="8" y="78"/>
                    </a:cubicBezTo>
                    <a:close/>
                    <a:moveTo>
                      <a:pt x="7" y="76"/>
                    </a:moveTo>
                    <a:cubicBezTo>
                      <a:pt x="10" y="73"/>
                      <a:pt x="13" y="70"/>
                      <a:pt x="16" y="67"/>
                    </a:cubicBezTo>
                    <a:cubicBezTo>
                      <a:pt x="17" y="66"/>
                      <a:pt x="19" y="64"/>
                      <a:pt x="20" y="63"/>
                    </a:cubicBezTo>
                    <a:cubicBezTo>
                      <a:pt x="22" y="61"/>
                      <a:pt x="28" y="55"/>
                      <a:pt x="23" y="61"/>
                    </a:cubicBezTo>
                    <a:cubicBezTo>
                      <a:pt x="21" y="65"/>
                      <a:pt x="18" y="68"/>
                      <a:pt x="15" y="71"/>
                    </a:cubicBezTo>
                    <a:cubicBezTo>
                      <a:pt x="12" y="73"/>
                      <a:pt x="10" y="75"/>
                      <a:pt x="8" y="77"/>
                    </a:cubicBezTo>
                    <a:cubicBezTo>
                      <a:pt x="7" y="77"/>
                      <a:pt x="7" y="76"/>
                      <a:pt x="7" y="76"/>
                    </a:cubicBezTo>
                    <a:close/>
                    <a:moveTo>
                      <a:pt x="4" y="67"/>
                    </a:moveTo>
                    <a:cubicBezTo>
                      <a:pt x="9" y="64"/>
                      <a:pt x="12" y="59"/>
                      <a:pt x="17" y="57"/>
                    </a:cubicBezTo>
                    <a:cubicBezTo>
                      <a:pt x="17" y="57"/>
                      <a:pt x="15" y="60"/>
                      <a:pt x="14" y="61"/>
                    </a:cubicBezTo>
                    <a:cubicBezTo>
                      <a:pt x="13" y="62"/>
                      <a:pt x="12" y="63"/>
                      <a:pt x="10" y="64"/>
                    </a:cubicBezTo>
                    <a:cubicBezTo>
                      <a:pt x="8" y="66"/>
                      <a:pt x="7" y="69"/>
                      <a:pt x="5" y="71"/>
                    </a:cubicBezTo>
                    <a:cubicBezTo>
                      <a:pt x="5" y="71"/>
                      <a:pt x="6" y="72"/>
                      <a:pt x="6" y="72"/>
                    </a:cubicBezTo>
                    <a:cubicBezTo>
                      <a:pt x="9" y="70"/>
                      <a:pt x="11" y="67"/>
                      <a:pt x="14" y="65"/>
                    </a:cubicBezTo>
                    <a:cubicBezTo>
                      <a:pt x="15" y="63"/>
                      <a:pt x="17" y="62"/>
                      <a:pt x="18" y="60"/>
                    </a:cubicBezTo>
                    <a:cubicBezTo>
                      <a:pt x="19" y="60"/>
                      <a:pt x="23" y="55"/>
                      <a:pt x="21" y="59"/>
                    </a:cubicBezTo>
                    <a:cubicBezTo>
                      <a:pt x="17" y="64"/>
                      <a:pt x="11" y="69"/>
                      <a:pt x="6" y="74"/>
                    </a:cubicBezTo>
                    <a:cubicBezTo>
                      <a:pt x="6" y="72"/>
                      <a:pt x="5" y="70"/>
                      <a:pt x="4" y="67"/>
                    </a:cubicBezTo>
                    <a:close/>
                    <a:moveTo>
                      <a:pt x="8" y="60"/>
                    </a:moveTo>
                    <a:cubicBezTo>
                      <a:pt x="9" y="59"/>
                      <a:pt x="10" y="57"/>
                      <a:pt x="12" y="56"/>
                    </a:cubicBezTo>
                    <a:cubicBezTo>
                      <a:pt x="15" y="54"/>
                      <a:pt x="12" y="57"/>
                      <a:pt x="11" y="58"/>
                    </a:cubicBezTo>
                    <a:cubicBezTo>
                      <a:pt x="9" y="60"/>
                      <a:pt x="6" y="62"/>
                      <a:pt x="4" y="66"/>
                    </a:cubicBezTo>
                    <a:cubicBezTo>
                      <a:pt x="4" y="65"/>
                      <a:pt x="4" y="64"/>
                      <a:pt x="4" y="64"/>
                    </a:cubicBezTo>
                    <a:cubicBezTo>
                      <a:pt x="5" y="62"/>
                      <a:pt x="6" y="61"/>
                      <a:pt x="8" y="60"/>
                    </a:cubicBezTo>
                    <a:close/>
                    <a:moveTo>
                      <a:pt x="11" y="75"/>
                    </a:moveTo>
                    <a:cubicBezTo>
                      <a:pt x="11" y="76"/>
                      <a:pt x="10" y="77"/>
                      <a:pt x="9" y="77"/>
                    </a:cubicBezTo>
                    <a:cubicBezTo>
                      <a:pt x="10" y="77"/>
                      <a:pt x="11" y="75"/>
                      <a:pt x="11" y="75"/>
                    </a:cubicBezTo>
                    <a:cubicBezTo>
                      <a:pt x="13" y="73"/>
                      <a:pt x="15" y="72"/>
                      <a:pt x="16" y="70"/>
                    </a:cubicBezTo>
                    <a:cubicBezTo>
                      <a:pt x="20" y="67"/>
                      <a:pt x="24" y="62"/>
                      <a:pt x="27" y="58"/>
                    </a:cubicBezTo>
                    <a:cubicBezTo>
                      <a:pt x="27" y="58"/>
                      <a:pt x="27" y="58"/>
                      <a:pt x="27" y="57"/>
                    </a:cubicBezTo>
                    <a:cubicBezTo>
                      <a:pt x="28" y="58"/>
                      <a:pt x="30" y="58"/>
                      <a:pt x="31" y="59"/>
                    </a:cubicBezTo>
                    <a:cubicBezTo>
                      <a:pt x="31" y="59"/>
                      <a:pt x="31" y="59"/>
                      <a:pt x="32" y="59"/>
                    </a:cubicBezTo>
                    <a:cubicBezTo>
                      <a:pt x="25" y="64"/>
                      <a:pt x="19" y="71"/>
                      <a:pt x="11" y="75"/>
                    </a:cubicBezTo>
                    <a:close/>
                    <a:moveTo>
                      <a:pt x="26" y="57"/>
                    </a:moveTo>
                    <a:cubicBezTo>
                      <a:pt x="19" y="62"/>
                      <a:pt x="13" y="69"/>
                      <a:pt x="7" y="75"/>
                    </a:cubicBezTo>
                    <a:cubicBezTo>
                      <a:pt x="9" y="73"/>
                      <a:pt x="13" y="68"/>
                      <a:pt x="16" y="66"/>
                    </a:cubicBezTo>
                    <a:cubicBezTo>
                      <a:pt x="18" y="63"/>
                      <a:pt x="21" y="60"/>
                      <a:pt x="23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6" y="62"/>
                    </a:moveTo>
                    <a:cubicBezTo>
                      <a:pt x="14" y="63"/>
                      <a:pt x="13" y="65"/>
                      <a:pt x="11" y="66"/>
                    </a:cubicBezTo>
                    <a:cubicBezTo>
                      <a:pt x="10" y="68"/>
                      <a:pt x="8" y="69"/>
                      <a:pt x="7" y="70"/>
                    </a:cubicBezTo>
                    <a:cubicBezTo>
                      <a:pt x="9" y="67"/>
                      <a:pt x="11" y="64"/>
                      <a:pt x="14" y="62"/>
                    </a:cubicBezTo>
                    <a:cubicBezTo>
                      <a:pt x="16" y="60"/>
                      <a:pt x="18" y="59"/>
                      <a:pt x="19" y="56"/>
                    </a:cubicBezTo>
                    <a:cubicBezTo>
                      <a:pt x="19" y="55"/>
                      <a:pt x="18" y="55"/>
                      <a:pt x="18" y="55"/>
                    </a:cubicBezTo>
                    <a:cubicBezTo>
                      <a:pt x="13" y="58"/>
                      <a:pt x="10" y="62"/>
                      <a:pt x="6" y="65"/>
                    </a:cubicBezTo>
                    <a:cubicBezTo>
                      <a:pt x="4" y="67"/>
                      <a:pt x="5" y="66"/>
                      <a:pt x="6" y="64"/>
                    </a:cubicBezTo>
                    <a:cubicBezTo>
                      <a:pt x="7" y="63"/>
                      <a:pt x="8" y="62"/>
                      <a:pt x="9" y="61"/>
                    </a:cubicBezTo>
                    <a:cubicBezTo>
                      <a:pt x="11" y="59"/>
                      <a:pt x="13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20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0" y="58"/>
                      <a:pt x="18" y="60"/>
                      <a:pt x="16" y="62"/>
                    </a:cubicBezTo>
                    <a:close/>
                    <a:moveTo>
                      <a:pt x="5" y="61"/>
                    </a:moveTo>
                    <a:cubicBezTo>
                      <a:pt x="6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4" y="55"/>
                    </a:cubicBezTo>
                    <a:cubicBezTo>
                      <a:pt x="10" y="56"/>
                      <a:pt x="8" y="59"/>
                      <a:pt x="5" y="61"/>
                    </a:cubicBezTo>
                    <a:close/>
                    <a:moveTo>
                      <a:pt x="4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8" y="56"/>
                      <a:pt x="8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6"/>
                      <a:pt x="8" y="56"/>
                      <a:pt x="8" y="57"/>
                    </a:cubicBezTo>
                    <a:cubicBezTo>
                      <a:pt x="6" y="59"/>
                      <a:pt x="5" y="61"/>
                      <a:pt x="4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8"/>
                      <a:pt x="3" y="57"/>
                    </a:cubicBezTo>
                    <a:cubicBezTo>
                      <a:pt x="5" y="56"/>
                      <a:pt x="6" y="56"/>
                      <a:pt x="7" y="55"/>
                    </a:cubicBezTo>
                    <a:cubicBezTo>
                      <a:pt x="6" y="56"/>
                      <a:pt x="5" y="58"/>
                      <a:pt x="4" y="59"/>
                    </a:cubicBezTo>
                    <a:cubicBezTo>
                      <a:pt x="3" y="59"/>
                      <a:pt x="4" y="60"/>
                      <a:pt x="4" y="59"/>
                    </a:cubicBezTo>
                    <a:close/>
                    <a:moveTo>
                      <a:pt x="11" y="82"/>
                    </a:moveTo>
                    <a:cubicBezTo>
                      <a:pt x="22" y="75"/>
                      <a:pt x="29" y="65"/>
                      <a:pt x="40" y="59"/>
                    </a:cubicBezTo>
                    <a:cubicBezTo>
                      <a:pt x="40" y="58"/>
                      <a:pt x="45" y="56"/>
                      <a:pt x="43" y="57"/>
                    </a:cubicBezTo>
                    <a:cubicBezTo>
                      <a:pt x="42" y="58"/>
                      <a:pt x="41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5" y="74"/>
                      <a:pt x="19" y="79"/>
                      <a:pt x="14" y="85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3" y="84"/>
                      <a:pt x="12" y="83"/>
                      <a:pt x="11" y="82"/>
                    </a:cubicBezTo>
                    <a:close/>
                    <a:moveTo>
                      <a:pt x="29" y="92"/>
                    </a:moveTo>
                    <a:cubicBezTo>
                      <a:pt x="30" y="92"/>
                      <a:pt x="30" y="92"/>
                      <a:pt x="31" y="91"/>
                    </a:cubicBezTo>
                    <a:cubicBezTo>
                      <a:pt x="31" y="92"/>
                      <a:pt x="31" y="91"/>
                      <a:pt x="32" y="91"/>
                    </a:cubicBezTo>
                    <a:cubicBezTo>
                      <a:pt x="33" y="90"/>
                      <a:pt x="34" y="89"/>
                      <a:pt x="35" y="89"/>
                    </a:cubicBezTo>
                    <a:cubicBezTo>
                      <a:pt x="41" y="84"/>
                      <a:pt x="47" y="79"/>
                      <a:pt x="53" y="74"/>
                    </a:cubicBezTo>
                    <a:cubicBezTo>
                      <a:pt x="56" y="71"/>
                      <a:pt x="59" y="69"/>
                      <a:pt x="62" y="66"/>
                    </a:cubicBezTo>
                    <a:cubicBezTo>
                      <a:pt x="63" y="65"/>
                      <a:pt x="65" y="63"/>
                      <a:pt x="66" y="62"/>
                    </a:cubicBezTo>
                    <a:cubicBezTo>
                      <a:pt x="67" y="62"/>
                      <a:pt x="68" y="61"/>
                      <a:pt x="69" y="60"/>
                    </a:cubicBezTo>
                    <a:cubicBezTo>
                      <a:pt x="69" y="60"/>
                      <a:pt x="70" y="60"/>
                      <a:pt x="70" y="60"/>
                    </a:cubicBezTo>
                    <a:cubicBezTo>
                      <a:pt x="60" y="72"/>
                      <a:pt x="45" y="81"/>
                      <a:pt x="35" y="92"/>
                    </a:cubicBezTo>
                    <a:cubicBezTo>
                      <a:pt x="34" y="93"/>
                      <a:pt x="35" y="93"/>
                      <a:pt x="35" y="93"/>
                    </a:cubicBezTo>
                    <a:cubicBezTo>
                      <a:pt x="47" y="84"/>
                      <a:pt x="59" y="75"/>
                      <a:pt x="71" y="64"/>
                    </a:cubicBezTo>
                    <a:cubicBezTo>
                      <a:pt x="70" y="65"/>
                      <a:pt x="69" y="66"/>
                      <a:pt x="68" y="67"/>
                    </a:cubicBezTo>
                    <a:cubicBezTo>
                      <a:pt x="64" y="70"/>
                      <a:pt x="61" y="73"/>
                      <a:pt x="58" y="76"/>
                    </a:cubicBezTo>
                    <a:cubicBezTo>
                      <a:pt x="52" y="82"/>
                      <a:pt x="46" y="87"/>
                      <a:pt x="40" y="93"/>
                    </a:cubicBezTo>
                    <a:cubicBezTo>
                      <a:pt x="40" y="93"/>
                      <a:pt x="40" y="94"/>
                      <a:pt x="40" y="93"/>
                    </a:cubicBezTo>
                    <a:cubicBezTo>
                      <a:pt x="52" y="85"/>
                      <a:pt x="62" y="76"/>
                      <a:pt x="73" y="66"/>
                    </a:cubicBezTo>
                    <a:cubicBezTo>
                      <a:pt x="73" y="66"/>
                      <a:pt x="73" y="66"/>
                      <a:pt x="73" y="67"/>
                    </a:cubicBezTo>
                    <a:cubicBezTo>
                      <a:pt x="70" y="70"/>
                      <a:pt x="67" y="73"/>
                      <a:pt x="64" y="75"/>
                    </a:cubicBezTo>
                    <a:cubicBezTo>
                      <a:pt x="58" y="81"/>
                      <a:pt x="53" y="86"/>
                      <a:pt x="47" y="92"/>
                    </a:cubicBezTo>
                    <a:cubicBezTo>
                      <a:pt x="47" y="92"/>
                      <a:pt x="47" y="93"/>
                      <a:pt x="48" y="92"/>
                    </a:cubicBezTo>
                    <a:cubicBezTo>
                      <a:pt x="57" y="86"/>
                      <a:pt x="65" y="77"/>
                      <a:pt x="74" y="69"/>
                    </a:cubicBezTo>
                    <a:cubicBezTo>
                      <a:pt x="75" y="69"/>
                      <a:pt x="76" y="68"/>
                      <a:pt x="77" y="67"/>
                    </a:cubicBezTo>
                    <a:cubicBezTo>
                      <a:pt x="76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9" y="85"/>
                      <a:pt x="54" y="89"/>
                    </a:cubicBezTo>
                    <a:cubicBezTo>
                      <a:pt x="54" y="90"/>
                      <a:pt x="54" y="90"/>
                      <a:pt x="55" y="90"/>
                    </a:cubicBezTo>
                    <a:cubicBezTo>
                      <a:pt x="62" y="87"/>
                      <a:pt x="67" y="81"/>
                      <a:pt x="73" y="76"/>
                    </a:cubicBezTo>
                    <a:cubicBezTo>
                      <a:pt x="73" y="76"/>
                      <a:pt x="75" y="74"/>
                      <a:pt x="76" y="73"/>
                    </a:cubicBezTo>
                    <a:cubicBezTo>
                      <a:pt x="76" y="73"/>
                      <a:pt x="76" y="74"/>
                      <a:pt x="76" y="74"/>
                    </a:cubicBezTo>
                    <a:cubicBezTo>
                      <a:pt x="74" y="76"/>
                      <a:pt x="72" y="77"/>
                      <a:pt x="71" y="78"/>
                    </a:cubicBezTo>
                    <a:cubicBezTo>
                      <a:pt x="67" y="81"/>
                      <a:pt x="65" y="85"/>
                      <a:pt x="61" y="88"/>
                    </a:cubicBezTo>
                    <a:cubicBezTo>
                      <a:pt x="61" y="88"/>
                      <a:pt x="61" y="89"/>
                      <a:pt x="61" y="89"/>
                    </a:cubicBezTo>
                    <a:cubicBezTo>
                      <a:pt x="56" y="91"/>
                      <a:pt x="49" y="93"/>
                      <a:pt x="43" y="93"/>
                    </a:cubicBezTo>
                    <a:cubicBezTo>
                      <a:pt x="38" y="94"/>
                      <a:pt x="34" y="93"/>
                      <a:pt x="29" y="92"/>
                    </a:cubicBezTo>
                    <a:close/>
                    <a:moveTo>
                      <a:pt x="64" y="87"/>
                    </a:moveTo>
                    <a:cubicBezTo>
                      <a:pt x="66" y="85"/>
                      <a:pt x="68" y="82"/>
                      <a:pt x="70" y="80"/>
                    </a:cubicBezTo>
                    <a:cubicBezTo>
                      <a:pt x="72" y="78"/>
                      <a:pt x="73" y="77"/>
                      <a:pt x="75" y="76"/>
                    </a:cubicBezTo>
                    <a:cubicBezTo>
                      <a:pt x="72" y="80"/>
                      <a:pt x="68" y="84"/>
                      <a:pt x="64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5" y="82"/>
                      <a:pt x="63" y="84"/>
                      <a:pt x="61" y="86"/>
                    </a:cubicBezTo>
                    <a:cubicBezTo>
                      <a:pt x="60" y="87"/>
                      <a:pt x="54" y="91"/>
                      <a:pt x="57" y="87"/>
                    </a:cubicBezTo>
                    <a:cubicBezTo>
                      <a:pt x="61" y="83"/>
                      <a:pt x="65" y="79"/>
                      <a:pt x="70" y="75"/>
                    </a:cubicBezTo>
                    <a:cubicBezTo>
                      <a:pt x="73" y="73"/>
                      <a:pt x="77" y="70"/>
                      <a:pt x="78" y="66"/>
                    </a:cubicBezTo>
                    <a:cubicBezTo>
                      <a:pt x="78" y="66"/>
                      <a:pt x="78" y="65"/>
                      <a:pt x="78" y="66"/>
                    </a:cubicBezTo>
                    <a:cubicBezTo>
                      <a:pt x="73" y="70"/>
                      <a:pt x="68" y="73"/>
                      <a:pt x="64" y="77"/>
                    </a:cubicBezTo>
                    <a:cubicBezTo>
                      <a:pt x="61" y="80"/>
                      <a:pt x="59" y="82"/>
                      <a:pt x="56" y="85"/>
                    </a:cubicBezTo>
                    <a:cubicBezTo>
                      <a:pt x="54" y="87"/>
                      <a:pt x="50" y="90"/>
                      <a:pt x="49" y="91"/>
                    </a:cubicBezTo>
                    <a:cubicBezTo>
                      <a:pt x="58" y="82"/>
                      <a:pt x="68" y="73"/>
                      <a:pt x="77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8" y="63"/>
                      <a:pt x="78" y="62"/>
                      <a:pt x="79" y="62"/>
                    </a:cubicBezTo>
                    <a:cubicBezTo>
                      <a:pt x="79" y="61"/>
                      <a:pt x="78" y="61"/>
                      <a:pt x="78" y="61"/>
                    </a:cubicBezTo>
                    <a:cubicBezTo>
                      <a:pt x="72" y="67"/>
                      <a:pt x="65" y="72"/>
                      <a:pt x="59" y="78"/>
                    </a:cubicBezTo>
                    <a:cubicBezTo>
                      <a:pt x="56" y="80"/>
                      <a:pt x="53" y="83"/>
                      <a:pt x="50" y="85"/>
                    </a:cubicBezTo>
                    <a:cubicBezTo>
                      <a:pt x="48" y="87"/>
                      <a:pt x="46" y="88"/>
                      <a:pt x="44" y="90"/>
                    </a:cubicBezTo>
                    <a:cubicBezTo>
                      <a:pt x="50" y="85"/>
                      <a:pt x="55" y="80"/>
                      <a:pt x="60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69" y="65"/>
                      <a:pt x="63" y="70"/>
                      <a:pt x="56" y="76"/>
                    </a:cubicBezTo>
                    <a:cubicBezTo>
                      <a:pt x="53" y="79"/>
                      <a:pt x="49" y="82"/>
                      <a:pt x="45" y="85"/>
                    </a:cubicBezTo>
                    <a:cubicBezTo>
                      <a:pt x="43" y="86"/>
                      <a:pt x="41" y="88"/>
                      <a:pt x="39" y="89"/>
                    </a:cubicBezTo>
                    <a:cubicBezTo>
                      <a:pt x="38" y="89"/>
                      <a:pt x="37" y="91"/>
                      <a:pt x="37" y="91"/>
                    </a:cubicBezTo>
                    <a:cubicBezTo>
                      <a:pt x="37" y="91"/>
                      <a:pt x="37" y="91"/>
                      <a:pt x="37" y="90"/>
                    </a:cubicBezTo>
                    <a:cubicBezTo>
                      <a:pt x="43" y="85"/>
                      <a:pt x="50" y="80"/>
                      <a:pt x="56" y="74"/>
                    </a:cubicBezTo>
                    <a:cubicBezTo>
                      <a:pt x="61" y="69"/>
                      <a:pt x="67" y="65"/>
                      <a:pt x="72" y="59"/>
                    </a:cubicBezTo>
                    <a:cubicBezTo>
                      <a:pt x="74" y="58"/>
                      <a:pt x="76" y="57"/>
                      <a:pt x="79" y="58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79" y="59"/>
                      <a:pt x="79" y="60"/>
                      <a:pt x="79" y="61"/>
                    </a:cubicBezTo>
                    <a:cubicBezTo>
                      <a:pt x="79" y="65"/>
                      <a:pt x="78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5" y="27"/>
                    </a:cubicBezTo>
                    <a:cubicBezTo>
                      <a:pt x="35" y="27"/>
                      <a:pt x="36" y="26"/>
                      <a:pt x="36" y="25"/>
                    </a:cubicBezTo>
                    <a:cubicBezTo>
                      <a:pt x="38" y="18"/>
                      <a:pt x="36" y="10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50" y="10"/>
                      <a:pt x="49" y="18"/>
                      <a:pt x="49" y="25"/>
                    </a:cubicBezTo>
                    <a:cubicBezTo>
                      <a:pt x="49" y="25"/>
                      <a:pt x="49" y="26"/>
                      <a:pt x="49" y="26"/>
                    </a:cubicBezTo>
                    <a:cubicBezTo>
                      <a:pt x="49" y="26"/>
                      <a:pt x="50" y="27"/>
                      <a:pt x="50" y="27"/>
                    </a:cubicBezTo>
                    <a:cubicBezTo>
                      <a:pt x="67" y="26"/>
                      <a:pt x="78" y="40"/>
                      <a:pt x="79" y="55"/>
                    </a:cubicBezTo>
                    <a:cubicBezTo>
                      <a:pt x="77" y="55"/>
                      <a:pt x="75" y="55"/>
                      <a:pt x="73" y="56"/>
                    </a:cubicBezTo>
                    <a:cubicBezTo>
                      <a:pt x="68" y="58"/>
                      <a:pt x="65" y="58"/>
                      <a:pt x="60" y="55"/>
                    </a:cubicBezTo>
                    <a:cubicBezTo>
                      <a:pt x="54" y="51"/>
                      <a:pt x="46" y="52"/>
                      <a:pt x="39" y="54"/>
                    </a:cubicBezTo>
                    <a:cubicBezTo>
                      <a:pt x="34" y="56"/>
                      <a:pt x="30" y="56"/>
                      <a:pt x="25" y="54"/>
                    </a:cubicBezTo>
                    <a:cubicBezTo>
                      <a:pt x="23" y="53"/>
                      <a:pt x="20" y="52"/>
                      <a:pt x="17" y="52"/>
                    </a:cubicBezTo>
                    <a:cubicBezTo>
                      <a:pt x="12" y="51"/>
                      <a:pt x="8" y="52"/>
                      <a:pt x="4" y="54"/>
                    </a:cubicBezTo>
                    <a:cubicBezTo>
                      <a:pt x="7" y="39"/>
                      <a:pt x="19" y="25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8" name="Freeform 50"/>
              <p:cNvSpPr>
                <a:spLocks noEditPoints="1"/>
              </p:cNvSpPr>
              <p:nvPr/>
            </p:nvSpPr>
            <p:spPr bwMode="auto">
              <a:xfrm>
                <a:off x="1743890" y="1238062"/>
                <a:ext cx="136048" cy="207350"/>
              </a:xfrm>
              <a:custGeom>
                <a:avLst/>
                <a:gdLst>
                  <a:gd name="T0" fmla="*/ 40 w 70"/>
                  <a:gd name="T1" fmla="*/ 86 h 107"/>
                  <a:gd name="T2" fmla="*/ 68 w 70"/>
                  <a:gd name="T3" fmla="*/ 21 h 107"/>
                  <a:gd name="T4" fmla="*/ 50 w 70"/>
                  <a:gd name="T5" fmla="*/ 1 h 107"/>
                  <a:gd name="T6" fmla="*/ 37 w 70"/>
                  <a:gd name="T7" fmla="*/ 20 h 107"/>
                  <a:gd name="T8" fmla="*/ 6 w 70"/>
                  <a:gd name="T9" fmla="*/ 83 h 107"/>
                  <a:gd name="T10" fmla="*/ 20 w 70"/>
                  <a:gd name="T11" fmla="*/ 81 h 107"/>
                  <a:gd name="T12" fmla="*/ 7 w 70"/>
                  <a:gd name="T13" fmla="*/ 97 h 107"/>
                  <a:gd name="T14" fmla="*/ 9 w 70"/>
                  <a:gd name="T15" fmla="*/ 97 h 107"/>
                  <a:gd name="T16" fmla="*/ 9 w 70"/>
                  <a:gd name="T17" fmla="*/ 99 h 107"/>
                  <a:gd name="T18" fmla="*/ 25 w 70"/>
                  <a:gd name="T19" fmla="*/ 84 h 107"/>
                  <a:gd name="T20" fmla="*/ 30 w 70"/>
                  <a:gd name="T21" fmla="*/ 84 h 107"/>
                  <a:gd name="T22" fmla="*/ 16 w 70"/>
                  <a:gd name="T23" fmla="*/ 102 h 107"/>
                  <a:gd name="T24" fmla="*/ 19 w 70"/>
                  <a:gd name="T25" fmla="*/ 103 h 107"/>
                  <a:gd name="T26" fmla="*/ 5 w 70"/>
                  <a:gd name="T27" fmla="*/ 91 h 107"/>
                  <a:gd name="T28" fmla="*/ 17 w 70"/>
                  <a:gd name="T29" fmla="*/ 81 h 107"/>
                  <a:gd name="T30" fmla="*/ 16 w 70"/>
                  <a:gd name="T31" fmla="*/ 84 h 107"/>
                  <a:gd name="T32" fmla="*/ 28 w 70"/>
                  <a:gd name="T33" fmla="*/ 80 h 107"/>
                  <a:gd name="T34" fmla="*/ 24 w 70"/>
                  <a:gd name="T35" fmla="*/ 81 h 107"/>
                  <a:gd name="T36" fmla="*/ 15 w 70"/>
                  <a:gd name="T37" fmla="*/ 99 h 107"/>
                  <a:gd name="T38" fmla="*/ 32 w 70"/>
                  <a:gd name="T39" fmla="*/ 81 h 107"/>
                  <a:gd name="T40" fmla="*/ 27 w 70"/>
                  <a:gd name="T41" fmla="*/ 92 h 107"/>
                  <a:gd name="T42" fmla="*/ 33 w 70"/>
                  <a:gd name="T43" fmla="*/ 82 h 107"/>
                  <a:gd name="T44" fmla="*/ 27 w 70"/>
                  <a:gd name="T45" fmla="*/ 101 h 107"/>
                  <a:gd name="T46" fmla="*/ 30 w 70"/>
                  <a:gd name="T47" fmla="*/ 93 h 107"/>
                  <a:gd name="T48" fmla="*/ 29 w 70"/>
                  <a:gd name="T49" fmla="*/ 93 h 107"/>
                  <a:gd name="T50" fmla="*/ 35 w 70"/>
                  <a:gd name="T51" fmla="*/ 83 h 107"/>
                  <a:gd name="T52" fmla="*/ 27 w 70"/>
                  <a:gd name="T53" fmla="*/ 103 h 107"/>
                  <a:gd name="T54" fmla="*/ 31 w 70"/>
                  <a:gd name="T55" fmla="*/ 102 h 107"/>
                  <a:gd name="T56" fmla="*/ 37 w 70"/>
                  <a:gd name="T57" fmla="*/ 97 h 107"/>
                  <a:gd name="T58" fmla="*/ 37 w 70"/>
                  <a:gd name="T59" fmla="*/ 93 h 107"/>
                  <a:gd name="T60" fmla="*/ 35 w 70"/>
                  <a:gd name="T61" fmla="*/ 92 h 107"/>
                  <a:gd name="T62" fmla="*/ 37 w 70"/>
                  <a:gd name="T63" fmla="*/ 87 h 107"/>
                  <a:gd name="T64" fmla="*/ 44 w 70"/>
                  <a:gd name="T65" fmla="*/ 4 h 107"/>
                  <a:gd name="T66" fmla="*/ 40 w 70"/>
                  <a:gd name="T67" fmla="*/ 7 h 107"/>
                  <a:gd name="T68" fmla="*/ 46 w 70"/>
                  <a:gd name="T69" fmla="*/ 8 h 107"/>
                  <a:gd name="T70" fmla="*/ 40 w 70"/>
                  <a:gd name="T71" fmla="*/ 10 h 107"/>
                  <a:gd name="T72" fmla="*/ 40 w 70"/>
                  <a:gd name="T73" fmla="*/ 10 h 107"/>
                  <a:gd name="T74" fmla="*/ 49 w 70"/>
                  <a:gd name="T75" fmla="*/ 12 h 107"/>
                  <a:gd name="T76" fmla="*/ 46 w 70"/>
                  <a:gd name="T77" fmla="*/ 19 h 107"/>
                  <a:gd name="T78" fmla="*/ 46 w 70"/>
                  <a:gd name="T79" fmla="*/ 19 h 107"/>
                  <a:gd name="T80" fmla="*/ 47 w 70"/>
                  <a:gd name="T81" fmla="*/ 19 h 107"/>
                  <a:gd name="T82" fmla="*/ 56 w 70"/>
                  <a:gd name="T83" fmla="*/ 19 h 107"/>
                  <a:gd name="T84" fmla="*/ 64 w 70"/>
                  <a:gd name="T85" fmla="*/ 20 h 107"/>
                  <a:gd name="T86" fmla="*/ 61 w 70"/>
                  <a:gd name="T87" fmla="*/ 20 h 107"/>
                  <a:gd name="T88" fmla="*/ 57 w 70"/>
                  <a:gd name="T89" fmla="*/ 18 h 107"/>
                  <a:gd name="T90" fmla="*/ 63 w 70"/>
                  <a:gd name="T91" fmla="*/ 20 h 107"/>
                  <a:gd name="T92" fmla="*/ 61 w 70"/>
                  <a:gd name="T93" fmla="*/ 17 h 107"/>
                  <a:gd name="T94" fmla="*/ 67 w 70"/>
                  <a:gd name="T95" fmla="*/ 5 h 107"/>
                  <a:gd name="T96" fmla="*/ 50 w 70"/>
                  <a:gd name="T97" fmla="*/ 16 h 107"/>
                  <a:gd name="T98" fmla="*/ 48 w 70"/>
                  <a:gd name="T99" fmla="*/ 14 h 107"/>
                  <a:gd name="T100" fmla="*/ 43 w 70"/>
                  <a:gd name="T101" fmla="*/ 15 h 107"/>
                  <a:gd name="T102" fmla="*/ 41 w 70"/>
                  <a:gd name="T103" fmla="*/ 12 h 107"/>
                  <a:gd name="T104" fmla="*/ 46 w 70"/>
                  <a:gd name="T105" fmla="*/ 5 h 107"/>
                  <a:gd name="T106" fmla="*/ 40 w 70"/>
                  <a:gd name="T107" fmla="*/ 9 h 107"/>
                  <a:gd name="T108" fmla="*/ 24 w 70"/>
                  <a:gd name="T109" fmla="*/ 80 h 107"/>
                  <a:gd name="T110" fmla="*/ 24 w 70"/>
                  <a:gd name="T111" fmla="*/ 80 h 107"/>
                  <a:gd name="T112" fmla="*/ 10 w 70"/>
                  <a:gd name="T113" fmla="*/ 8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" h="107">
                    <a:moveTo>
                      <a:pt x="8" y="102"/>
                    </a:moveTo>
                    <a:cubicBezTo>
                      <a:pt x="15" y="107"/>
                      <a:pt x="25" y="107"/>
                      <a:pt x="32" y="105"/>
                    </a:cubicBezTo>
                    <a:cubicBezTo>
                      <a:pt x="41" y="101"/>
                      <a:pt x="43" y="93"/>
                      <a:pt x="40" y="86"/>
                    </a:cubicBezTo>
                    <a:cubicBezTo>
                      <a:pt x="40" y="86"/>
                      <a:pt x="40" y="86"/>
                      <a:pt x="40" y="86"/>
                    </a:cubicBezTo>
                    <a:cubicBezTo>
                      <a:pt x="42" y="65"/>
                      <a:pt x="41" y="43"/>
                      <a:pt x="40" y="22"/>
                    </a:cubicBezTo>
                    <a:cubicBezTo>
                      <a:pt x="49" y="23"/>
                      <a:pt x="57" y="21"/>
                      <a:pt x="66" y="23"/>
                    </a:cubicBezTo>
                    <a:cubicBezTo>
                      <a:pt x="67" y="23"/>
                      <a:pt x="68" y="22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15"/>
                      <a:pt x="70" y="9"/>
                      <a:pt x="70" y="3"/>
                    </a:cubicBezTo>
                    <a:cubicBezTo>
                      <a:pt x="70" y="2"/>
                      <a:pt x="69" y="2"/>
                      <a:pt x="69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2" y="2"/>
                      <a:pt x="56" y="2"/>
                      <a:pt x="50" y="1"/>
                    </a:cubicBezTo>
                    <a:cubicBezTo>
                      <a:pt x="46" y="1"/>
                      <a:pt x="41" y="0"/>
                      <a:pt x="38" y="2"/>
                    </a:cubicBezTo>
                    <a:cubicBezTo>
                      <a:pt x="37" y="3"/>
                      <a:pt x="37" y="3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9"/>
                      <a:pt x="37" y="14"/>
                      <a:pt x="37" y="20"/>
                    </a:cubicBezTo>
                    <a:cubicBezTo>
                      <a:pt x="37" y="20"/>
                      <a:pt x="37" y="21"/>
                      <a:pt x="37" y="21"/>
                    </a:cubicBezTo>
                    <a:cubicBezTo>
                      <a:pt x="38" y="41"/>
                      <a:pt x="39" y="61"/>
                      <a:pt x="37" y="81"/>
                    </a:cubicBezTo>
                    <a:cubicBezTo>
                      <a:pt x="37" y="81"/>
                      <a:pt x="37" y="80"/>
                      <a:pt x="36" y="80"/>
                    </a:cubicBezTo>
                    <a:cubicBezTo>
                      <a:pt x="27" y="76"/>
                      <a:pt x="14" y="76"/>
                      <a:pt x="6" y="83"/>
                    </a:cubicBezTo>
                    <a:cubicBezTo>
                      <a:pt x="0" y="89"/>
                      <a:pt x="0" y="98"/>
                      <a:pt x="8" y="102"/>
                    </a:cubicBezTo>
                    <a:close/>
                    <a:moveTo>
                      <a:pt x="5" y="95"/>
                    </a:moveTo>
                    <a:cubicBezTo>
                      <a:pt x="10" y="91"/>
                      <a:pt x="14" y="85"/>
                      <a:pt x="19" y="81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20" y="81"/>
                      <a:pt x="20" y="81"/>
                      <a:pt x="19" y="82"/>
                    </a:cubicBezTo>
                    <a:cubicBezTo>
                      <a:pt x="18" y="83"/>
                      <a:pt x="17" y="84"/>
                      <a:pt x="17" y="85"/>
                    </a:cubicBezTo>
                    <a:cubicBezTo>
                      <a:pt x="15" y="88"/>
                      <a:pt x="13" y="90"/>
                      <a:pt x="11" y="93"/>
                    </a:cubicBezTo>
                    <a:cubicBezTo>
                      <a:pt x="10" y="94"/>
                      <a:pt x="8" y="96"/>
                      <a:pt x="7" y="97"/>
                    </a:cubicBezTo>
                    <a:cubicBezTo>
                      <a:pt x="7" y="98"/>
                      <a:pt x="7" y="98"/>
                      <a:pt x="8" y="98"/>
                    </a:cubicBezTo>
                    <a:cubicBezTo>
                      <a:pt x="8" y="97"/>
                      <a:pt x="8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10" y="96"/>
                      <a:pt x="11" y="95"/>
                      <a:pt x="11" y="93"/>
                    </a:cubicBezTo>
                    <a:cubicBezTo>
                      <a:pt x="12" y="92"/>
                      <a:pt x="13" y="91"/>
                      <a:pt x="14" y="90"/>
                    </a:cubicBezTo>
                    <a:cubicBezTo>
                      <a:pt x="17" y="87"/>
                      <a:pt x="21" y="84"/>
                      <a:pt x="23" y="81"/>
                    </a:cubicBezTo>
                    <a:cubicBezTo>
                      <a:pt x="18" y="87"/>
                      <a:pt x="13" y="92"/>
                      <a:pt x="9" y="99"/>
                    </a:cubicBezTo>
                    <a:cubicBezTo>
                      <a:pt x="9" y="99"/>
                      <a:pt x="9" y="99"/>
                      <a:pt x="10" y="99"/>
                    </a:cubicBezTo>
                    <a:cubicBezTo>
                      <a:pt x="16" y="95"/>
                      <a:pt x="20" y="88"/>
                      <a:pt x="26" y="83"/>
                    </a:cubicBezTo>
                    <a:cubicBezTo>
                      <a:pt x="26" y="83"/>
                      <a:pt x="26" y="83"/>
                      <a:pt x="26" y="82"/>
                    </a:cubicBezTo>
                    <a:cubicBezTo>
                      <a:pt x="26" y="83"/>
                      <a:pt x="25" y="84"/>
                      <a:pt x="25" y="84"/>
                    </a:cubicBezTo>
                    <a:cubicBezTo>
                      <a:pt x="23" y="86"/>
                      <a:pt x="22" y="88"/>
                      <a:pt x="20" y="90"/>
                    </a:cubicBezTo>
                    <a:cubicBezTo>
                      <a:pt x="18" y="93"/>
                      <a:pt x="15" y="97"/>
                      <a:pt x="12" y="100"/>
                    </a:cubicBezTo>
                    <a:cubicBezTo>
                      <a:pt x="12" y="100"/>
                      <a:pt x="13" y="101"/>
                      <a:pt x="13" y="101"/>
                    </a:cubicBezTo>
                    <a:cubicBezTo>
                      <a:pt x="20" y="97"/>
                      <a:pt x="24" y="90"/>
                      <a:pt x="30" y="84"/>
                    </a:cubicBezTo>
                    <a:cubicBezTo>
                      <a:pt x="31" y="83"/>
                      <a:pt x="33" y="81"/>
                      <a:pt x="31" y="84"/>
                    </a:cubicBezTo>
                    <a:cubicBezTo>
                      <a:pt x="29" y="87"/>
                      <a:pt x="27" y="89"/>
                      <a:pt x="25" y="91"/>
                    </a:cubicBezTo>
                    <a:cubicBezTo>
                      <a:pt x="23" y="95"/>
                      <a:pt x="18" y="98"/>
                      <a:pt x="15" y="102"/>
                    </a:cubicBezTo>
                    <a:cubicBezTo>
                      <a:pt x="15" y="102"/>
                      <a:pt x="15" y="102"/>
                      <a:pt x="16" y="102"/>
                    </a:cubicBezTo>
                    <a:cubicBezTo>
                      <a:pt x="23" y="98"/>
                      <a:pt x="28" y="91"/>
                      <a:pt x="33" y="85"/>
                    </a:cubicBezTo>
                    <a:cubicBezTo>
                      <a:pt x="35" y="83"/>
                      <a:pt x="33" y="86"/>
                      <a:pt x="32" y="87"/>
                    </a:cubicBezTo>
                    <a:cubicBezTo>
                      <a:pt x="31" y="89"/>
                      <a:pt x="29" y="91"/>
                      <a:pt x="27" y="93"/>
                    </a:cubicBezTo>
                    <a:cubicBezTo>
                      <a:pt x="24" y="96"/>
                      <a:pt x="21" y="99"/>
                      <a:pt x="19" y="103"/>
                    </a:cubicBezTo>
                    <a:cubicBezTo>
                      <a:pt x="19" y="103"/>
                      <a:pt x="19" y="103"/>
                      <a:pt x="19" y="103"/>
                    </a:cubicBezTo>
                    <a:cubicBezTo>
                      <a:pt x="15" y="103"/>
                      <a:pt x="12" y="101"/>
                      <a:pt x="9" y="100"/>
                    </a:cubicBezTo>
                    <a:cubicBezTo>
                      <a:pt x="7" y="99"/>
                      <a:pt x="6" y="97"/>
                      <a:pt x="5" y="95"/>
                    </a:cubicBezTo>
                    <a:close/>
                    <a:moveTo>
                      <a:pt x="5" y="91"/>
                    </a:moveTo>
                    <a:cubicBezTo>
                      <a:pt x="6" y="89"/>
                      <a:pt x="8" y="88"/>
                      <a:pt x="9" y="86"/>
                    </a:cubicBezTo>
                    <a:cubicBezTo>
                      <a:pt x="11" y="85"/>
                      <a:pt x="13" y="83"/>
                      <a:pt x="14" y="82"/>
                    </a:cubicBezTo>
                    <a:cubicBezTo>
                      <a:pt x="14" y="82"/>
                      <a:pt x="16" y="81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4" y="86"/>
                      <a:pt x="9" y="90"/>
                      <a:pt x="5" y="94"/>
                    </a:cubicBezTo>
                    <a:cubicBezTo>
                      <a:pt x="5" y="93"/>
                      <a:pt x="5" y="92"/>
                      <a:pt x="5" y="91"/>
                    </a:cubicBezTo>
                    <a:close/>
                    <a:moveTo>
                      <a:pt x="20" y="80"/>
                    </a:moveTo>
                    <a:cubicBezTo>
                      <a:pt x="18" y="81"/>
                      <a:pt x="17" y="82"/>
                      <a:pt x="16" y="84"/>
                    </a:cubicBezTo>
                    <a:cubicBezTo>
                      <a:pt x="16" y="83"/>
                      <a:pt x="17" y="81"/>
                      <a:pt x="18" y="80"/>
                    </a:cubicBezTo>
                    <a:cubicBezTo>
                      <a:pt x="19" y="80"/>
                      <a:pt x="19" y="80"/>
                      <a:pt x="20" y="80"/>
                    </a:cubicBezTo>
                    <a:close/>
                    <a:moveTo>
                      <a:pt x="24" y="80"/>
                    </a:moveTo>
                    <a:cubicBezTo>
                      <a:pt x="25" y="80"/>
                      <a:pt x="26" y="80"/>
                      <a:pt x="28" y="80"/>
                    </a:cubicBezTo>
                    <a:cubicBezTo>
                      <a:pt x="22" y="85"/>
                      <a:pt x="18" y="90"/>
                      <a:pt x="14" y="95"/>
                    </a:cubicBezTo>
                    <a:cubicBezTo>
                      <a:pt x="13" y="95"/>
                      <a:pt x="9" y="100"/>
                      <a:pt x="11" y="96"/>
                    </a:cubicBezTo>
                    <a:cubicBezTo>
                      <a:pt x="12" y="94"/>
                      <a:pt x="14" y="92"/>
                      <a:pt x="16" y="90"/>
                    </a:cubicBezTo>
                    <a:cubicBezTo>
                      <a:pt x="19" y="87"/>
                      <a:pt x="22" y="84"/>
                      <a:pt x="24" y="81"/>
                    </a:cubicBezTo>
                    <a:cubicBezTo>
                      <a:pt x="24" y="81"/>
                      <a:pt x="24" y="80"/>
                      <a:pt x="24" y="80"/>
                    </a:cubicBezTo>
                    <a:close/>
                    <a:moveTo>
                      <a:pt x="32" y="81"/>
                    </a:moveTo>
                    <a:cubicBezTo>
                      <a:pt x="27" y="86"/>
                      <a:pt x="23" y="91"/>
                      <a:pt x="18" y="96"/>
                    </a:cubicBezTo>
                    <a:cubicBezTo>
                      <a:pt x="17" y="97"/>
                      <a:pt x="16" y="98"/>
                      <a:pt x="15" y="99"/>
                    </a:cubicBezTo>
                    <a:cubicBezTo>
                      <a:pt x="14" y="100"/>
                      <a:pt x="13" y="100"/>
                      <a:pt x="14" y="99"/>
                    </a:cubicBezTo>
                    <a:cubicBezTo>
                      <a:pt x="16" y="97"/>
                      <a:pt x="18" y="94"/>
                      <a:pt x="20" y="92"/>
                    </a:cubicBezTo>
                    <a:cubicBezTo>
                      <a:pt x="23" y="88"/>
                      <a:pt x="26" y="84"/>
                      <a:pt x="29" y="81"/>
                    </a:cubicBezTo>
                    <a:cubicBezTo>
                      <a:pt x="30" y="81"/>
                      <a:pt x="31" y="81"/>
                      <a:pt x="32" y="81"/>
                    </a:cubicBezTo>
                    <a:close/>
                    <a:moveTo>
                      <a:pt x="34" y="82"/>
                    </a:moveTo>
                    <a:cubicBezTo>
                      <a:pt x="34" y="82"/>
                      <a:pt x="34" y="82"/>
                      <a:pt x="34" y="83"/>
                    </a:cubicBezTo>
                    <a:cubicBezTo>
                      <a:pt x="34" y="83"/>
                      <a:pt x="34" y="83"/>
                      <a:pt x="34" y="83"/>
                    </a:cubicBezTo>
                    <a:cubicBezTo>
                      <a:pt x="32" y="86"/>
                      <a:pt x="29" y="89"/>
                      <a:pt x="27" y="92"/>
                    </a:cubicBezTo>
                    <a:cubicBezTo>
                      <a:pt x="25" y="93"/>
                      <a:pt x="24" y="95"/>
                      <a:pt x="22" y="96"/>
                    </a:cubicBezTo>
                    <a:cubicBezTo>
                      <a:pt x="21" y="98"/>
                      <a:pt x="18" y="99"/>
                      <a:pt x="17" y="101"/>
                    </a:cubicBezTo>
                    <a:cubicBezTo>
                      <a:pt x="19" y="98"/>
                      <a:pt x="23" y="96"/>
                      <a:pt x="25" y="93"/>
                    </a:cubicBezTo>
                    <a:cubicBezTo>
                      <a:pt x="28" y="89"/>
                      <a:pt x="31" y="86"/>
                      <a:pt x="33" y="82"/>
                    </a:cubicBezTo>
                    <a:cubicBezTo>
                      <a:pt x="33" y="82"/>
                      <a:pt x="34" y="82"/>
                      <a:pt x="34" y="82"/>
                    </a:cubicBezTo>
                    <a:close/>
                    <a:moveTo>
                      <a:pt x="26" y="103"/>
                    </a:moveTo>
                    <a:cubicBezTo>
                      <a:pt x="26" y="103"/>
                      <a:pt x="25" y="103"/>
                      <a:pt x="25" y="103"/>
                    </a:cubicBezTo>
                    <a:cubicBezTo>
                      <a:pt x="25" y="102"/>
                      <a:pt x="26" y="102"/>
                      <a:pt x="27" y="101"/>
                    </a:cubicBezTo>
                    <a:cubicBezTo>
                      <a:pt x="27" y="102"/>
                      <a:pt x="26" y="102"/>
                      <a:pt x="26" y="103"/>
                    </a:cubicBezTo>
                    <a:cubicBezTo>
                      <a:pt x="26" y="103"/>
                      <a:pt x="26" y="103"/>
                      <a:pt x="26" y="103"/>
                    </a:cubicBezTo>
                    <a:close/>
                    <a:moveTo>
                      <a:pt x="19" y="103"/>
                    </a:moveTo>
                    <a:cubicBezTo>
                      <a:pt x="23" y="100"/>
                      <a:pt x="27" y="97"/>
                      <a:pt x="30" y="93"/>
                    </a:cubicBezTo>
                    <a:cubicBezTo>
                      <a:pt x="30" y="94"/>
                      <a:pt x="30" y="94"/>
                      <a:pt x="29" y="95"/>
                    </a:cubicBezTo>
                    <a:cubicBezTo>
                      <a:pt x="27" y="97"/>
                      <a:pt x="25" y="100"/>
                      <a:pt x="23" y="103"/>
                    </a:cubicBezTo>
                    <a:cubicBezTo>
                      <a:pt x="22" y="103"/>
                      <a:pt x="20" y="103"/>
                      <a:pt x="19" y="103"/>
                    </a:cubicBezTo>
                    <a:close/>
                    <a:moveTo>
                      <a:pt x="29" y="93"/>
                    </a:moveTo>
                    <a:cubicBezTo>
                      <a:pt x="28" y="95"/>
                      <a:pt x="26" y="96"/>
                      <a:pt x="25" y="98"/>
                    </a:cubicBezTo>
                    <a:cubicBezTo>
                      <a:pt x="24" y="98"/>
                      <a:pt x="19" y="104"/>
                      <a:pt x="21" y="101"/>
                    </a:cubicBezTo>
                    <a:cubicBezTo>
                      <a:pt x="26" y="95"/>
                      <a:pt x="32" y="90"/>
                      <a:pt x="35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6" y="84"/>
                      <a:pt x="36" y="85"/>
                      <a:pt x="37" y="86"/>
                    </a:cubicBezTo>
                    <a:cubicBezTo>
                      <a:pt x="34" y="88"/>
                      <a:pt x="32" y="91"/>
                      <a:pt x="29" y="93"/>
                    </a:cubicBezTo>
                    <a:close/>
                    <a:moveTo>
                      <a:pt x="28" y="103"/>
                    </a:moveTo>
                    <a:cubicBezTo>
                      <a:pt x="28" y="103"/>
                      <a:pt x="27" y="103"/>
                      <a:pt x="27" y="103"/>
                    </a:cubicBezTo>
                    <a:cubicBezTo>
                      <a:pt x="29" y="101"/>
                      <a:pt x="31" y="99"/>
                      <a:pt x="34" y="97"/>
                    </a:cubicBezTo>
                    <a:cubicBezTo>
                      <a:pt x="35" y="96"/>
                      <a:pt x="38" y="92"/>
                      <a:pt x="34" y="97"/>
                    </a:cubicBezTo>
                    <a:cubicBezTo>
                      <a:pt x="33" y="98"/>
                      <a:pt x="32" y="100"/>
                      <a:pt x="30" y="101"/>
                    </a:cubicBezTo>
                    <a:cubicBezTo>
                      <a:pt x="30" y="101"/>
                      <a:pt x="30" y="102"/>
                      <a:pt x="31" y="102"/>
                    </a:cubicBezTo>
                    <a:cubicBezTo>
                      <a:pt x="33" y="100"/>
                      <a:pt x="35" y="99"/>
                      <a:pt x="37" y="97"/>
                    </a:cubicBezTo>
                    <a:cubicBezTo>
                      <a:pt x="35" y="100"/>
                      <a:pt x="32" y="102"/>
                      <a:pt x="28" y="103"/>
                    </a:cubicBezTo>
                    <a:close/>
                    <a:moveTo>
                      <a:pt x="38" y="94"/>
                    </a:moveTo>
                    <a:cubicBezTo>
                      <a:pt x="38" y="95"/>
                      <a:pt x="38" y="96"/>
                      <a:pt x="37" y="97"/>
                    </a:cubicBezTo>
                    <a:cubicBezTo>
                      <a:pt x="37" y="97"/>
                      <a:pt x="37" y="96"/>
                      <a:pt x="37" y="97"/>
                    </a:cubicBezTo>
                    <a:cubicBezTo>
                      <a:pt x="36" y="97"/>
                      <a:pt x="34" y="98"/>
                      <a:pt x="33" y="99"/>
                    </a:cubicBezTo>
                    <a:cubicBezTo>
                      <a:pt x="35" y="97"/>
                      <a:pt x="36" y="96"/>
                      <a:pt x="37" y="94"/>
                    </a:cubicBezTo>
                    <a:cubicBezTo>
                      <a:pt x="37" y="93"/>
                      <a:pt x="37" y="93"/>
                      <a:pt x="37" y="93"/>
                    </a:cubicBezTo>
                    <a:cubicBezTo>
                      <a:pt x="33" y="96"/>
                      <a:pt x="30" y="99"/>
                      <a:pt x="27" y="101"/>
                    </a:cubicBezTo>
                    <a:cubicBezTo>
                      <a:pt x="30" y="99"/>
                      <a:pt x="33" y="95"/>
                      <a:pt x="36" y="92"/>
                    </a:cubicBezTo>
                    <a:cubicBezTo>
                      <a:pt x="37" y="92"/>
                      <a:pt x="36" y="91"/>
                      <a:pt x="36" y="91"/>
                    </a:cubicBezTo>
                    <a:cubicBezTo>
                      <a:pt x="35" y="92"/>
                      <a:pt x="35" y="92"/>
                      <a:pt x="35" y="92"/>
                    </a:cubicBezTo>
                    <a:cubicBezTo>
                      <a:pt x="35" y="92"/>
                      <a:pt x="34" y="93"/>
                      <a:pt x="34" y="93"/>
                    </a:cubicBezTo>
                    <a:cubicBezTo>
                      <a:pt x="30" y="97"/>
                      <a:pt x="26" y="100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8" y="97"/>
                      <a:pt x="32" y="92"/>
                      <a:pt x="37" y="87"/>
                    </a:cubicBezTo>
                    <a:cubicBezTo>
                      <a:pt x="39" y="89"/>
                      <a:pt x="39" y="91"/>
                      <a:pt x="38" y="94"/>
                    </a:cubicBezTo>
                    <a:close/>
                    <a:moveTo>
                      <a:pt x="40" y="5"/>
                    </a:moveTo>
                    <a:cubicBezTo>
                      <a:pt x="40" y="5"/>
                      <a:pt x="40" y="5"/>
                      <a:pt x="40" y="5"/>
                    </a:cubicBezTo>
                    <a:cubicBezTo>
                      <a:pt x="41" y="4"/>
                      <a:pt x="42" y="4"/>
                      <a:pt x="44" y="4"/>
                    </a:cubicBezTo>
                    <a:cubicBezTo>
                      <a:pt x="42" y="4"/>
                      <a:pt x="41" y="5"/>
                      <a:pt x="40" y="5"/>
                    </a:cubicBezTo>
                    <a:close/>
                    <a:moveTo>
                      <a:pt x="40" y="6"/>
                    </a:moveTo>
                    <a:cubicBezTo>
                      <a:pt x="40" y="6"/>
                      <a:pt x="41" y="6"/>
                      <a:pt x="42" y="5"/>
                    </a:cubicBezTo>
                    <a:cubicBezTo>
                      <a:pt x="41" y="6"/>
                      <a:pt x="40" y="7"/>
                      <a:pt x="40" y="7"/>
                    </a:cubicBezTo>
                    <a:cubicBezTo>
                      <a:pt x="40" y="7"/>
                      <a:pt x="40" y="6"/>
                      <a:pt x="40" y="6"/>
                    </a:cubicBezTo>
                    <a:close/>
                    <a:moveTo>
                      <a:pt x="40" y="14"/>
                    </a:moveTo>
                    <a:cubicBezTo>
                      <a:pt x="41" y="13"/>
                      <a:pt x="43" y="12"/>
                      <a:pt x="44" y="10"/>
                    </a:cubicBezTo>
                    <a:cubicBezTo>
                      <a:pt x="45" y="10"/>
                      <a:pt x="45" y="9"/>
                      <a:pt x="46" y="8"/>
                    </a:cubicBezTo>
                    <a:cubicBezTo>
                      <a:pt x="47" y="8"/>
                      <a:pt x="51" y="3"/>
                      <a:pt x="48" y="7"/>
                    </a:cubicBezTo>
                    <a:cubicBezTo>
                      <a:pt x="46" y="10"/>
                      <a:pt x="43" y="13"/>
                      <a:pt x="40" y="17"/>
                    </a:cubicBezTo>
                    <a:cubicBezTo>
                      <a:pt x="40" y="16"/>
                      <a:pt x="40" y="15"/>
                      <a:pt x="40" y="14"/>
                    </a:cubicBezTo>
                    <a:close/>
                    <a:moveTo>
                      <a:pt x="40" y="10"/>
                    </a:moveTo>
                    <a:cubicBezTo>
                      <a:pt x="41" y="10"/>
                      <a:pt x="41" y="9"/>
                      <a:pt x="42" y="9"/>
                    </a:cubicBezTo>
                    <a:cubicBezTo>
                      <a:pt x="42" y="8"/>
                      <a:pt x="43" y="8"/>
                      <a:pt x="43" y="8"/>
                    </a:cubicBezTo>
                    <a:cubicBezTo>
                      <a:pt x="42" y="9"/>
                      <a:pt x="41" y="10"/>
                      <a:pt x="40" y="12"/>
                    </a:cubicBezTo>
                    <a:cubicBezTo>
                      <a:pt x="40" y="11"/>
                      <a:pt x="40" y="11"/>
                      <a:pt x="40" y="10"/>
                    </a:cubicBezTo>
                    <a:close/>
                    <a:moveTo>
                      <a:pt x="40" y="18"/>
                    </a:moveTo>
                    <a:cubicBezTo>
                      <a:pt x="44" y="16"/>
                      <a:pt x="47" y="12"/>
                      <a:pt x="51" y="9"/>
                    </a:cubicBezTo>
                    <a:cubicBezTo>
                      <a:pt x="51" y="8"/>
                      <a:pt x="55" y="5"/>
                      <a:pt x="53" y="6"/>
                    </a:cubicBezTo>
                    <a:cubicBezTo>
                      <a:pt x="52" y="8"/>
                      <a:pt x="51" y="10"/>
                      <a:pt x="49" y="12"/>
                    </a:cubicBezTo>
                    <a:cubicBezTo>
                      <a:pt x="47" y="14"/>
                      <a:pt x="45" y="17"/>
                      <a:pt x="43" y="19"/>
                    </a:cubicBezTo>
                    <a:cubicBezTo>
                      <a:pt x="42" y="19"/>
                      <a:pt x="41" y="19"/>
                      <a:pt x="40" y="19"/>
                    </a:cubicBezTo>
                    <a:cubicBezTo>
                      <a:pt x="40" y="19"/>
                      <a:pt x="40" y="18"/>
                      <a:pt x="40" y="18"/>
                    </a:cubicBezTo>
                    <a:close/>
                    <a:moveTo>
                      <a:pt x="46" y="19"/>
                    </a:moveTo>
                    <a:cubicBezTo>
                      <a:pt x="45" y="19"/>
                      <a:pt x="45" y="19"/>
                      <a:pt x="44" y="19"/>
                    </a:cubicBezTo>
                    <a:cubicBezTo>
                      <a:pt x="48" y="16"/>
                      <a:pt x="51" y="12"/>
                      <a:pt x="55" y="9"/>
                    </a:cubicBezTo>
                    <a:cubicBezTo>
                      <a:pt x="54" y="10"/>
                      <a:pt x="53" y="11"/>
                      <a:pt x="52" y="12"/>
                    </a:cubicBezTo>
                    <a:cubicBezTo>
                      <a:pt x="50" y="15"/>
                      <a:pt x="48" y="17"/>
                      <a:pt x="46" y="19"/>
                    </a:cubicBezTo>
                    <a:close/>
                    <a:moveTo>
                      <a:pt x="47" y="19"/>
                    </a:moveTo>
                    <a:cubicBezTo>
                      <a:pt x="52" y="15"/>
                      <a:pt x="56" y="11"/>
                      <a:pt x="61" y="7"/>
                    </a:cubicBezTo>
                    <a:cubicBezTo>
                      <a:pt x="58" y="9"/>
                      <a:pt x="55" y="16"/>
                      <a:pt x="52" y="19"/>
                    </a:cubicBezTo>
                    <a:cubicBezTo>
                      <a:pt x="50" y="19"/>
                      <a:pt x="49" y="19"/>
                      <a:pt x="47" y="19"/>
                    </a:cubicBezTo>
                    <a:close/>
                    <a:moveTo>
                      <a:pt x="53" y="19"/>
                    </a:moveTo>
                    <a:cubicBezTo>
                      <a:pt x="57" y="16"/>
                      <a:pt x="60" y="12"/>
                      <a:pt x="63" y="9"/>
                    </a:cubicBezTo>
                    <a:cubicBezTo>
                      <a:pt x="63" y="10"/>
                      <a:pt x="62" y="10"/>
                      <a:pt x="62" y="11"/>
                    </a:cubicBezTo>
                    <a:cubicBezTo>
                      <a:pt x="59" y="14"/>
                      <a:pt x="58" y="16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5" y="19"/>
                      <a:pt x="54" y="19"/>
                      <a:pt x="53" y="19"/>
                    </a:cubicBezTo>
                    <a:close/>
                    <a:moveTo>
                      <a:pt x="65" y="20"/>
                    </a:moveTo>
                    <a:cubicBezTo>
                      <a:pt x="65" y="20"/>
                      <a:pt x="64" y="20"/>
                      <a:pt x="64" y="20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5" y="18"/>
                      <a:pt x="64" y="18"/>
                      <a:pt x="64" y="18"/>
                    </a:cubicBezTo>
                    <a:cubicBezTo>
                      <a:pt x="63" y="18"/>
                      <a:pt x="62" y="19"/>
                      <a:pt x="61" y="20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1" y="19"/>
                      <a:pt x="61" y="19"/>
                      <a:pt x="61" y="18"/>
                    </a:cubicBezTo>
                    <a:cubicBezTo>
                      <a:pt x="63" y="16"/>
                      <a:pt x="65" y="14"/>
                      <a:pt x="66" y="11"/>
                    </a:cubicBezTo>
                    <a:cubicBezTo>
                      <a:pt x="67" y="11"/>
                      <a:pt x="66" y="11"/>
                      <a:pt x="66" y="11"/>
                    </a:cubicBezTo>
                    <a:cubicBezTo>
                      <a:pt x="63" y="13"/>
                      <a:pt x="59" y="16"/>
                      <a:pt x="57" y="18"/>
                    </a:cubicBezTo>
                    <a:cubicBezTo>
                      <a:pt x="60" y="14"/>
                      <a:pt x="64" y="9"/>
                      <a:pt x="67" y="6"/>
                    </a:cubicBezTo>
                    <a:cubicBezTo>
                      <a:pt x="67" y="10"/>
                      <a:pt x="65" y="15"/>
                      <a:pt x="65" y="20"/>
                    </a:cubicBezTo>
                    <a:close/>
                    <a:moveTo>
                      <a:pt x="62" y="20"/>
                    </a:moveTo>
                    <a:cubicBezTo>
                      <a:pt x="63" y="19"/>
                      <a:pt x="64" y="19"/>
                      <a:pt x="63" y="20"/>
                    </a:cubicBezTo>
                    <a:cubicBezTo>
                      <a:pt x="63" y="20"/>
                      <a:pt x="62" y="20"/>
                      <a:pt x="62" y="20"/>
                    </a:cubicBezTo>
                    <a:close/>
                    <a:moveTo>
                      <a:pt x="57" y="19"/>
                    </a:moveTo>
                    <a:cubicBezTo>
                      <a:pt x="59" y="18"/>
                      <a:pt x="62" y="15"/>
                      <a:pt x="64" y="13"/>
                    </a:cubicBezTo>
                    <a:cubicBezTo>
                      <a:pt x="67" y="10"/>
                      <a:pt x="62" y="16"/>
                      <a:pt x="61" y="17"/>
                    </a:cubicBezTo>
                    <a:cubicBezTo>
                      <a:pt x="61" y="18"/>
                      <a:pt x="60" y="19"/>
                      <a:pt x="60" y="19"/>
                    </a:cubicBezTo>
                    <a:cubicBezTo>
                      <a:pt x="59" y="19"/>
                      <a:pt x="58" y="19"/>
                      <a:pt x="57" y="19"/>
                    </a:cubicBezTo>
                    <a:close/>
                    <a:moveTo>
                      <a:pt x="51" y="4"/>
                    </a:moveTo>
                    <a:cubicBezTo>
                      <a:pt x="57" y="4"/>
                      <a:pt x="62" y="5"/>
                      <a:pt x="67" y="5"/>
                    </a:cubicBezTo>
                    <a:cubicBezTo>
                      <a:pt x="63" y="8"/>
                      <a:pt x="60" y="11"/>
                      <a:pt x="56" y="15"/>
                    </a:cubicBezTo>
                    <a:cubicBezTo>
                      <a:pt x="58" y="12"/>
                      <a:pt x="60" y="9"/>
                      <a:pt x="62" y="6"/>
                    </a:cubicBezTo>
                    <a:cubicBezTo>
                      <a:pt x="63" y="5"/>
                      <a:pt x="62" y="5"/>
                      <a:pt x="62" y="5"/>
                    </a:cubicBezTo>
                    <a:cubicBezTo>
                      <a:pt x="58" y="8"/>
                      <a:pt x="54" y="12"/>
                      <a:pt x="50" y="16"/>
                    </a:cubicBezTo>
                    <a:cubicBezTo>
                      <a:pt x="51" y="15"/>
                      <a:pt x="52" y="14"/>
                      <a:pt x="53" y="13"/>
                    </a:cubicBezTo>
                    <a:cubicBezTo>
                      <a:pt x="55" y="10"/>
                      <a:pt x="57" y="8"/>
                      <a:pt x="59" y="6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5" y="8"/>
                      <a:pt x="52" y="11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51" y="11"/>
                      <a:pt x="53" y="8"/>
                      <a:pt x="55" y="5"/>
                    </a:cubicBezTo>
                    <a:cubicBezTo>
                      <a:pt x="55" y="5"/>
                      <a:pt x="55" y="4"/>
                      <a:pt x="55" y="5"/>
                    </a:cubicBezTo>
                    <a:cubicBezTo>
                      <a:pt x="50" y="7"/>
                      <a:pt x="47" y="12"/>
                      <a:pt x="43" y="15"/>
                    </a:cubicBezTo>
                    <a:cubicBezTo>
                      <a:pt x="38" y="20"/>
                      <a:pt x="45" y="12"/>
                      <a:pt x="46" y="11"/>
                    </a:cubicBezTo>
                    <a:cubicBezTo>
                      <a:pt x="48" y="9"/>
                      <a:pt x="49" y="7"/>
                      <a:pt x="51" y="5"/>
                    </a:cubicBezTo>
                    <a:cubicBezTo>
                      <a:pt x="51" y="4"/>
                      <a:pt x="51" y="4"/>
                      <a:pt x="50" y="4"/>
                    </a:cubicBezTo>
                    <a:cubicBezTo>
                      <a:pt x="47" y="6"/>
                      <a:pt x="44" y="9"/>
                      <a:pt x="41" y="12"/>
                    </a:cubicBezTo>
                    <a:cubicBezTo>
                      <a:pt x="41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1" y="12"/>
                      <a:pt x="41" y="12"/>
                    </a:cubicBezTo>
                    <a:cubicBezTo>
                      <a:pt x="42" y="9"/>
                      <a:pt x="44" y="7"/>
                      <a:pt x="46" y="5"/>
                    </a:cubicBezTo>
                    <a:cubicBezTo>
                      <a:pt x="47" y="4"/>
                      <a:pt x="46" y="4"/>
                      <a:pt x="46" y="4"/>
                    </a:cubicBezTo>
                    <a:cubicBezTo>
                      <a:pt x="44" y="5"/>
                      <a:pt x="43" y="7"/>
                      <a:pt x="41" y="8"/>
                    </a:cubicBezTo>
                    <a:cubicBezTo>
                      <a:pt x="41" y="8"/>
                      <a:pt x="41" y="9"/>
                      <a:pt x="40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1" y="7"/>
                      <a:pt x="42" y="6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6" y="4"/>
                      <a:pt x="49" y="4"/>
                      <a:pt x="51" y="4"/>
                    </a:cubicBezTo>
                    <a:close/>
                    <a:moveTo>
                      <a:pt x="24" y="80"/>
                    </a:moveTo>
                    <a:cubicBezTo>
                      <a:pt x="24" y="80"/>
                      <a:pt x="24" y="80"/>
                      <a:pt x="24" y="80"/>
                    </a:cubicBezTo>
                    <a:cubicBezTo>
                      <a:pt x="21" y="82"/>
                      <a:pt x="19" y="84"/>
                      <a:pt x="17" y="87"/>
                    </a:cubicBezTo>
                    <a:cubicBezTo>
                      <a:pt x="18" y="84"/>
                      <a:pt x="20" y="82"/>
                      <a:pt x="21" y="80"/>
                    </a:cubicBezTo>
                    <a:cubicBezTo>
                      <a:pt x="22" y="80"/>
                      <a:pt x="23" y="80"/>
                      <a:pt x="24" y="80"/>
                    </a:cubicBezTo>
                    <a:close/>
                    <a:moveTo>
                      <a:pt x="10" y="83"/>
                    </a:moveTo>
                    <a:cubicBezTo>
                      <a:pt x="12" y="82"/>
                      <a:pt x="13" y="82"/>
                      <a:pt x="14" y="81"/>
                    </a:cubicBezTo>
                    <a:cubicBezTo>
                      <a:pt x="11" y="83"/>
                      <a:pt x="8" y="86"/>
                      <a:pt x="6" y="89"/>
                    </a:cubicBezTo>
                    <a:cubicBezTo>
                      <a:pt x="7" y="87"/>
                      <a:pt x="8" y="85"/>
                      <a:pt x="10" y="83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9" name="Freeform 53"/>
              <p:cNvSpPr>
                <a:spLocks noEditPoints="1"/>
              </p:cNvSpPr>
              <p:nvPr/>
            </p:nvSpPr>
            <p:spPr bwMode="auto">
              <a:xfrm>
                <a:off x="1630830" y="3468444"/>
                <a:ext cx="113919" cy="418797"/>
              </a:xfrm>
              <a:custGeom>
                <a:avLst/>
                <a:gdLst>
                  <a:gd name="T0" fmla="*/ 44 w 59"/>
                  <a:gd name="T1" fmla="*/ 206 h 216"/>
                  <a:gd name="T2" fmla="*/ 41 w 59"/>
                  <a:gd name="T3" fmla="*/ 69 h 216"/>
                  <a:gd name="T4" fmla="*/ 6 w 59"/>
                  <a:gd name="T5" fmla="*/ 67 h 216"/>
                  <a:gd name="T6" fmla="*/ 31 w 59"/>
                  <a:gd name="T7" fmla="*/ 165 h 216"/>
                  <a:gd name="T8" fmla="*/ 37 w 59"/>
                  <a:gd name="T9" fmla="*/ 167 h 216"/>
                  <a:gd name="T10" fmla="*/ 27 w 59"/>
                  <a:gd name="T11" fmla="*/ 154 h 216"/>
                  <a:gd name="T12" fmla="*/ 37 w 59"/>
                  <a:gd name="T13" fmla="*/ 139 h 216"/>
                  <a:gd name="T14" fmla="*/ 36 w 59"/>
                  <a:gd name="T15" fmla="*/ 136 h 216"/>
                  <a:gd name="T16" fmla="*/ 34 w 59"/>
                  <a:gd name="T17" fmla="*/ 134 h 216"/>
                  <a:gd name="T18" fmla="*/ 22 w 59"/>
                  <a:gd name="T19" fmla="*/ 63 h 216"/>
                  <a:gd name="T20" fmla="*/ 31 w 59"/>
                  <a:gd name="T21" fmla="*/ 23 h 216"/>
                  <a:gd name="T22" fmla="*/ 30 w 59"/>
                  <a:gd name="T23" fmla="*/ 37 h 216"/>
                  <a:gd name="T24" fmla="*/ 34 w 59"/>
                  <a:gd name="T25" fmla="*/ 28 h 216"/>
                  <a:gd name="T26" fmla="*/ 26 w 59"/>
                  <a:gd name="T27" fmla="*/ 32 h 216"/>
                  <a:gd name="T28" fmla="*/ 6 w 59"/>
                  <a:gd name="T29" fmla="*/ 63 h 216"/>
                  <a:gd name="T30" fmla="*/ 38 w 59"/>
                  <a:gd name="T31" fmla="*/ 90 h 216"/>
                  <a:gd name="T32" fmla="*/ 12 w 59"/>
                  <a:gd name="T33" fmla="*/ 99 h 216"/>
                  <a:gd name="T34" fmla="*/ 15 w 59"/>
                  <a:gd name="T35" fmla="*/ 96 h 216"/>
                  <a:gd name="T36" fmla="*/ 25 w 59"/>
                  <a:gd name="T37" fmla="*/ 95 h 216"/>
                  <a:gd name="T38" fmla="*/ 38 w 59"/>
                  <a:gd name="T39" fmla="*/ 63 h 216"/>
                  <a:gd name="T40" fmla="*/ 18 w 59"/>
                  <a:gd name="T41" fmla="*/ 92 h 216"/>
                  <a:gd name="T42" fmla="*/ 38 w 59"/>
                  <a:gd name="T43" fmla="*/ 68 h 216"/>
                  <a:gd name="T44" fmla="*/ 35 w 59"/>
                  <a:gd name="T45" fmla="*/ 84 h 216"/>
                  <a:gd name="T46" fmla="*/ 38 w 59"/>
                  <a:gd name="T47" fmla="*/ 52 h 216"/>
                  <a:gd name="T48" fmla="*/ 24 w 59"/>
                  <a:gd name="T49" fmla="*/ 71 h 216"/>
                  <a:gd name="T50" fmla="*/ 37 w 59"/>
                  <a:gd name="T51" fmla="*/ 52 h 216"/>
                  <a:gd name="T52" fmla="*/ 33 w 59"/>
                  <a:gd name="T53" fmla="*/ 67 h 216"/>
                  <a:gd name="T54" fmla="*/ 9 w 59"/>
                  <a:gd name="T55" fmla="*/ 85 h 216"/>
                  <a:gd name="T56" fmla="*/ 40 w 59"/>
                  <a:gd name="T57" fmla="*/ 135 h 216"/>
                  <a:gd name="T58" fmla="*/ 32 w 59"/>
                  <a:gd name="T59" fmla="*/ 134 h 216"/>
                  <a:gd name="T60" fmla="*/ 40 w 59"/>
                  <a:gd name="T61" fmla="*/ 134 h 216"/>
                  <a:gd name="T62" fmla="*/ 39 w 59"/>
                  <a:gd name="T63" fmla="*/ 118 h 216"/>
                  <a:gd name="T64" fmla="*/ 38 w 59"/>
                  <a:gd name="T65" fmla="*/ 123 h 216"/>
                  <a:gd name="T66" fmla="*/ 39 w 59"/>
                  <a:gd name="T67" fmla="*/ 107 h 216"/>
                  <a:gd name="T68" fmla="*/ 30 w 59"/>
                  <a:gd name="T69" fmla="*/ 104 h 216"/>
                  <a:gd name="T70" fmla="*/ 16 w 59"/>
                  <a:gd name="T71" fmla="*/ 116 h 216"/>
                  <a:gd name="T72" fmla="*/ 17 w 59"/>
                  <a:gd name="T73" fmla="*/ 119 h 216"/>
                  <a:gd name="T74" fmla="*/ 20 w 59"/>
                  <a:gd name="T75" fmla="*/ 131 h 216"/>
                  <a:gd name="T76" fmla="*/ 41 w 59"/>
                  <a:gd name="T77" fmla="*/ 154 h 216"/>
                  <a:gd name="T78" fmla="*/ 28 w 59"/>
                  <a:gd name="T79" fmla="*/ 153 h 216"/>
                  <a:gd name="T80" fmla="*/ 31 w 59"/>
                  <a:gd name="T81" fmla="*/ 94 h 216"/>
                  <a:gd name="T82" fmla="*/ 39 w 59"/>
                  <a:gd name="T83" fmla="*/ 50 h 216"/>
                  <a:gd name="T84" fmla="*/ 39 w 59"/>
                  <a:gd name="T85" fmla="*/ 50 h 216"/>
                  <a:gd name="T86" fmla="*/ 37 w 59"/>
                  <a:gd name="T87" fmla="*/ 30 h 216"/>
                  <a:gd name="T88" fmla="*/ 13 w 59"/>
                  <a:gd name="T89" fmla="*/ 46 h 216"/>
                  <a:gd name="T90" fmla="*/ 33 w 59"/>
                  <a:gd name="T91" fmla="*/ 20 h 216"/>
                  <a:gd name="T92" fmla="*/ 32 w 59"/>
                  <a:gd name="T93" fmla="*/ 16 h 216"/>
                  <a:gd name="T94" fmla="*/ 3 w 59"/>
                  <a:gd name="T95" fmla="*/ 32 h 216"/>
                  <a:gd name="T96" fmla="*/ 24 w 59"/>
                  <a:gd name="T97" fmla="*/ 12 h 216"/>
                  <a:gd name="T98" fmla="*/ 4 w 59"/>
                  <a:gd name="T99" fmla="*/ 23 h 216"/>
                  <a:gd name="T100" fmla="*/ 15 w 59"/>
                  <a:gd name="T101" fmla="*/ 112 h 216"/>
                  <a:gd name="T102" fmla="*/ 50 w 59"/>
                  <a:gd name="T103" fmla="*/ 208 h 216"/>
                  <a:gd name="T104" fmla="*/ 34 w 59"/>
                  <a:gd name="T105" fmla="*/ 171 h 216"/>
                  <a:gd name="T106" fmla="*/ 43 w 59"/>
                  <a:gd name="T107" fmla="*/ 170 h 216"/>
                  <a:gd name="T108" fmla="*/ 30 w 59"/>
                  <a:gd name="T109" fmla="*/ 12 h 216"/>
                  <a:gd name="T110" fmla="*/ 4 w 59"/>
                  <a:gd name="T111" fmla="*/ 30 h 216"/>
                  <a:gd name="T112" fmla="*/ 23 w 59"/>
                  <a:gd name="T113" fmla="*/ 8 h 216"/>
                  <a:gd name="T114" fmla="*/ 25 w 59"/>
                  <a:gd name="T115" fmla="*/ 8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9" h="216">
                    <a:moveTo>
                      <a:pt x="5" y="11"/>
                    </a:moveTo>
                    <a:cubicBezTo>
                      <a:pt x="0" y="20"/>
                      <a:pt x="0" y="32"/>
                      <a:pt x="1" y="42"/>
                    </a:cubicBezTo>
                    <a:cubicBezTo>
                      <a:pt x="2" y="56"/>
                      <a:pt x="4" y="69"/>
                      <a:pt x="6" y="82"/>
                    </a:cubicBezTo>
                    <a:cubicBezTo>
                      <a:pt x="12" y="114"/>
                      <a:pt x="19" y="145"/>
                      <a:pt x="32" y="175"/>
                    </a:cubicBezTo>
                    <a:cubicBezTo>
                      <a:pt x="32" y="175"/>
                      <a:pt x="32" y="175"/>
                      <a:pt x="32" y="175"/>
                    </a:cubicBezTo>
                    <a:cubicBezTo>
                      <a:pt x="31" y="184"/>
                      <a:pt x="33" y="193"/>
                      <a:pt x="33" y="202"/>
                    </a:cubicBezTo>
                    <a:cubicBezTo>
                      <a:pt x="33" y="202"/>
                      <a:pt x="33" y="202"/>
                      <a:pt x="34" y="202"/>
                    </a:cubicBezTo>
                    <a:cubicBezTo>
                      <a:pt x="33" y="203"/>
                      <a:pt x="34" y="203"/>
                      <a:pt x="35" y="204"/>
                    </a:cubicBezTo>
                    <a:cubicBezTo>
                      <a:pt x="38" y="204"/>
                      <a:pt x="41" y="204"/>
                      <a:pt x="44" y="206"/>
                    </a:cubicBezTo>
                    <a:cubicBezTo>
                      <a:pt x="47" y="208"/>
                      <a:pt x="49" y="211"/>
                      <a:pt x="50" y="214"/>
                    </a:cubicBezTo>
                    <a:cubicBezTo>
                      <a:pt x="50" y="215"/>
                      <a:pt x="51" y="215"/>
                      <a:pt x="51" y="215"/>
                    </a:cubicBezTo>
                    <a:cubicBezTo>
                      <a:pt x="52" y="216"/>
                      <a:pt x="54" y="216"/>
                      <a:pt x="53" y="214"/>
                    </a:cubicBezTo>
                    <a:cubicBezTo>
                      <a:pt x="53" y="209"/>
                      <a:pt x="52" y="201"/>
                      <a:pt x="58" y="199"/>
                    </a:cubicBezTo>
                    <a:cubicBezTo>
                      <a:pt x="59" y="198"/>
                      <a:pt x="59" y="197"/>
                      <a:pt x="58" y="196"/>
                    </a:cubicBezTo>
                    <a:cubicBezTo>
                      <a:pt x="55" y="188"/>
                      <a:pt x="49" y="180"/>
                      <a:pt x="46" y="172"/>
                    </a:cubicBezTo>
                    <a:cubicBezTo>
                      <a:pt x="46" y="172"/>
                      <a:pt x="46" y="171"/>
                      <a:pt x="46" y="171"/>
                    </a:cubicBezTo>
                    <a:cubicBezTo>
                      <a:pt x="44" y="156"/>
                      <a:pt x="44" y="141"/>
                      <a:pt x="43" y="126"/>
                    </a:cubicBezTo>
                    <a:cubicBezTo>
                      <a:pt x="42" y="107"/>
                      <a:pt x="41" y="88"/>
                      <a:pt x="41" y="69"/>
                    </a:cubicBezTo>
                    <a:cubicBezTo>
                      <a:pt x="41" y="54"/>
                      <a:pt x="43" y="40"/>
                      <a:pt x="39" y="25"/>
                    </a:cubicBezTo>
                    <a:cubicBezTo>
                      <a:pt x="37" y="17"/>
                      <a:pt x="33" y="8"/>
                      <a:pt x="25" y="4"/>
                    </a:cubicBezTo>
                    <a:cubicBezTo>
                      <a:pt x="17" y="0"/>
                      <a:pt x="10" y="4"/>
                      <a:pt x="5" y="11"/>
                    </a:cubicBezTo>
                    <a:close/>
                    <a:moveTo>
                      <a:pt x="38" y="36"/>
                    </a:moveTo>
                    <a:cubicBezTo>
                      <a:pt x="38" y="38"/>
                      <a:pt x="39" y="40"/>
                      <a:pt x="39" y="41"/>
                    </a:cubicBezTo>
                    <a:cubicBezTo>
                      <a:pt x="33" y="45"/>
                      <a:pt x="28" y="49"/>
                      <a:pt x="23" y="54"/>
                    </a:cubicBezTo>
                    <a:cubicBezTo>
                      <a:pt x="20" y="56"/>
                      <a:pt x="17" y="59"/>
                      <a:pt x="14" y="61"/>
                    </a:cubicBezTo>
                    <a:cubicBezTo>
                      <a:pt x="12" y="63"/>
                      <a:pt x="8" y="65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15" y="55"/>
                      <a:pt x="29" y="47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lose/>
                    <a:moveTo>
                      <a:pt x="32" y="166"/>
                    </a:moveTo>
                    <a:cubicBezTo>
                      <a:pt x="34" y="165"/>
                      <a:pt x="38" y="164"/>
                      <a:pt x="40" y="162"/>
                    </a:cubicBezTo>
                    <a:cubicBezTo>
                      <a:pt x="38" y="164"/>
                      <a:pt x="35" y="166"/>
                      <a:pt x="32" y="168"/>
                    </a:cubicBezTo>
                    <a:cubicBezTo>
                      <a:pt x="31" y="167"/>
                      <a:pt x="31" y="165"/>
                      <a:pt x="30" y="164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34" y="162"/>
                      <a:pt x="37" y="160"/>
                      <a:pt x="40" y="158"/>
                    </a:cubicBezTo>
                    <a:cubicBezTo>
                      <a:pt x="38" y="160"/>
                      <a:pt x="34" y="163"/>
                      <a:pt x="31" y="165"/>
                    </a:cubicBezTo>
                    <a:cubicBezTo>
                      <a:pt x="31" y="166"/>
                      <a:pt x="31" y="166"/>
                      <a:pt x="32" y="166"/>
                    </a:cubicBezTo>
                    <a:close/>
                    <a:moveTo>
                      <a:pt x="37" y="172"/>
                    </a:moveTo>
                    <a:cubicBezTo>
                      <a:pt x="36" y="172"/>
                      <a:pt x="35" y="173"/>
                      <a:pt x="34" y="173"/>
                    </a:cubicBezTo>
                    <a:cubicBezTo>
                      <a:pt x="34" y="173"/>
                      <a:pt x="34" y="172"/>
                      <a:pt x="34" y="172"/>
                    </a:cubicBezTo>
                    <a:cubicBezTo>
                      <a:pt x="35" y="171"/>
                      <a:pt x="36" y="171"/>
                      <a:pt x="38" y="170"/>
                    </a:cubicBezTo>
                    <a:cubicBezTo>
                      <a:pt x="44" y="167"/>
                      <a:pt x="38" y="170"/>
                      <a:pt x="37" y="172"/>
                    </a:cubicBezTo>
                    <a:cubicBezTo>
                      <a:pt x="37" y="172"/>
                      <a:pt x="37" y="172"/>
                      <a:pt x="37" y="172"/>
                    </a:cubicBezTo>
                    <a:close/>
                    <a:moveTo>
                      <a:pt x="32" y="169"/>
                    </a:moveTo>
                    <a:cubicBezTo>
                      <a:pt x="34" y="168"/>
                      <a:pt x="35" y="168"/>
                      <a:pt x="37" y="167"/>
                    </a:cubicBezTo>
                    <a:cubicBezTo>
                      <a:pt x="37" y="167"/>
                      <a:pt x="42" y="164"/>
                      <a:pt x="39" y="166"/>
                    </a:cubicBezTo>
                    <a:cubicBezTo>
                      <a:pt x="37" y="168"/>
                      <a:pt x="35" y="169"/>
                      <a:pt x="33" y="171"/>
                    </a:cubicBezTo>
                    <a:cubicBezTo>
                      <a:pt x="33" y="170"/>
                      <a:pt x="33" y="170"/>
                      <a:pt x="32" y="169"/>
                    </a:cubicBezTo>
                    <a:close/>
                    <a:moveTo>
                      <a:pt x="29" y="160"/>
                    </a:moveTo>
                    <a:cubicBezTo>
                      <a:pt x="32" y="158"/>
                      <a:pt x="36" y="157"/>
                      <a:pt x="39" y="155"/>
                    </a:cubicBezTo>
                    <a:cubicBezTo>
                      <a:pt x="37" y="156"/>
                      <a:pt x="33" y="161"/>
                      <a:pt x="30" y="163"/>
                    </a:cubicBezTo>
                    <a:cubicBezTo>
                      <a:pt x="30" y="163"/>
                      <a:pt x="30" y="163"/>
                      <a:pt x="30" y="163"/>
                    </a:cubicBezTo>
                    <a:cubicBezTo>
                      <a:pt x="30" y="162"/>
                      <a:pt x="29" y="161"/>
                      <a:pt x="29" y="160"/>
                    </a:cubicBezTo>
                    <a:close/>
                    <a:moveTo>
                      <a:pt x="27" y="154"/>
                    </a:moveTo>
                    <a:cubicBezTo>
                      <a:pt x="31" y="152"/>
                      <a:pt x="35" y="150"/>
                      <a:pt x="39" y="148"/>
                    </a:cubicBezTo>
                    <a:cubicBezTo>
                      <a:pt x="35" y="149"/>
                      <a:pt x="31" y="153"/>
                      <a:pt x="28" y="156"/>
                    </a:cubicBezTo>
                    <a:cubicBezTo>
                      <a:pt x="28" y="156"/>
                      <a:pt x="27" y="155"/>
                      <a:pt x="27" y="154"/>
                    </a:cubicBezTo>
                    <a:close/>
                    <a:moveTo>
                      <a:pt x="26" y="150"/>
                    </a:moveTo>
                    <a:cubicBezTo>
                      <a:pt x="30" y="148"/>
                      <a:pt x="35" y="145"/>
                      <a:pt x="39" y="142"/>
                    </a:cubicBezTo>
                    <a:cubicBezTo>
                      <a:pt x="35" y="145"/>
                      <a:pt x="30" y="149"/>
                      <a:pt x="27" y="153"/>
                    </a:cubicBezTo>
                    <a:cubicBezTo>
                      <a:pt x="26" y="152"/>
                      <a:pt x="26" y="151"/>
                      <a:pt x="26" y="150"/>
                    </a:cubicBezTo>
                    <a:close/>
                    <a:moveTo>
                      <a:pt x="24" y="146"/>
                    </a:moveTo>
                    <a:cubicBezTo>
                      <a:pt x="29" y="144"/>
                      <a:pt x="33" y="141"/>
                      <a:pt x="37" y="139"/>
                    </a:cubicBezTo>
                    <a:cubicBezTo>
                      <a:pt x="39" y="138"/>
                      <a:pt x="38" y="138"/>
                      <a:pt x="37" y="139"/>
                    </a:cubicBezTo>
                    <a:cubicBezTo>
                      <a:pt x="36" y="141"/>
                      <a:pt x="35" y="142"/>
                      <a:pt x="34" y="143"/>
                    </a:cubicBezTo>
                    <a:cubicBezTo>
                      <a:pt x="31" y="145"/>
                      <a:pt x="28" y="147"/>
                      <a:pt x="25" y="149"/>
                    </a:cubicBezTo>
                    <a:cubicBezTo>
                      <a:pt x="25" y="148"/>
                      <a:pt x="25" y="147"/>
                      <a:pt x="24" y="146"/>
                    </a:cubicBezTo>
                    <a:close/>
                    <a:moveTo>
                      <a:pt x="23" y="142"/>
                    </a:moveTo>
                    <a:cubicBezTo>
                      <a:pt x="23" y="142"/>
                      <a:pt x="23" y="142"/>
                      <a:pt x="23" y="142"/>
                    </a:cubicBezTo>
                    <a:cubicBezTo>
                      <a:pt x="26" y="141"/>
                      <a:pt x="28" y="140"/>
                      <a:pt x="30" y="139"/>
                    </a:cubicBezTo>
                    <a:cubicBezTo>
                      <a:pt x="32" y="138"/>
                      <a:pt x="33" y="137"/>
                      <a:pt x="35" y="137"/>
                    </a:cubicBezTo>
                    <a:cubicBezTo>
                      <a:pt x="35" y="137"/>
                      <a:pt x="35" y="136"/>
                      <a:pt x="36" y="136"/>
                    </a:cubicBezTo>
                    <a:cubicBezTo>
                      <a:pt x="32" y="139"/>
                      <a:pt x="28" y="143"/>
                      <a:pt x="24" y="145"/>
                    </a:cubicBezTo>
                    <a:cubicBezTo>
                      <a:pt x="24" y="144"/>
                      <a:pt x="23" y="143"/>
                      <a:pt x="23" y="142"/>
                    </a:cubicBezTo>
                    <a:close/>
                    <a:moveTo>
                      <a:pt x="21" y="135"/>
                    </a:moveTo>
                    <a:cubicBezTo>
                      <a:pt x="24" y="134"/>
                      <a:pt x="26" y="133"/>
                      <a:pt x="28" y="132"/>
                    </a:cubicBezTo>
                    <a:cubicBezTo>
                      <a:pt x="30" y="131"/>
                      <a:pt x="31" y="131"/>
                      <a:pt x="33" y="130"/>
                    </a:cubicBezTo>
                    <a:cubicBezTo>
                      <a:pt x="34" y="129"/>
                      <a:pt x="37" y="128"/>
                      <a:pt x="38" y="127"/>
                    </a:cubicBezTo>
                    <a:cubicBezTo>
                      <a:pt x="34" y="132"/>
                      <a:pt x="28" y="135"/>
                      <a:pt x="22" y="138"/>
                    </a:cubicBezTo>
                    <a:cubicBezTo>
                      <a:pt x="22" y="138"/>
                      <a:pt x="22" y="139"/>
                      <a:pt x="23" y="139"/>
                    </a:cubicBezTo>
                    <a:cubicBezTo>
                      <a:pt x="27" y="138"/>
                      <a:pt x="30" y="136"/>
                      <a:pt x="34" y="134"/>
                    </a:cubicBezTo>
                    <a:cubicBezTo>
                      <a:pt x="33" y="134"/>
                      <a:pt x="32" y="135"/>
                      <a:pt x="31" y="135"/>
                    </a:cubicBezTo>
                    <a:cubicBezTo>
                      <a:pt x="28" y="137"/>
                      <a:pt x="26" y="139"/>
                      <a:pt x="23" y="141"/>
                    </a:cubicBezTo>
                    <a:cubicBezTo>
                      <a:pt x="22" y="139"/>
                      <a:pt x="22" y="137"/>
                      <a:pt x="21" y="135"/>
                    </a:cubicBezTo>
                    <a:close/>
                    <a:moveTo>
                      <a:pt x="20" y="132"/>
                    </a:moveTo>
                    <a:cubicBezTo>
                      <a:pt x="24" y="130"/>
                      <a:pt x="28" y="129"/>
                      <a:pt x="32" y="127"/>
                    </a:cubicBezTo>
                    <a:cubicBezTo>
                      <a:pt x="28" y="129"/>
                      <a:pt x="25" y="132"/>
                      <a:pt x="21" y="134"/>
                    </a:cubicBezTo>
                    <a:cubicBezTo>
                      <a:pt x="21" y="134"/>
                      <a:pt x="21" y="133"/>
                      <a:pt x="20" y="132"/>
                    </a:cubicBezTo>
                    <a:close/>
                    <a:moveTo>
                      <a:pt x="7" y="74"/>
                    </a:moveTo>
                    <a:cubicBezTo>
                      <a:pt x="13" y="71"/>
                      <a:pt x="17" y="67"/>
                      <a:pt x="22" y="63"/>
                    </a:cubicBezTo>
                    <a:cubicBezTo>
                      <a:pt x="25" y="61"/>
                      <a:pt x="28" y="59"/>
                      <a:pt x="30" y="57"/>
                    </a:cubicBezTo>
                    <a:cubicBezTo>
                      <a:pt x="23" y="64"/>
                      <a:pt x="15" y="71"/>
                      <a:pt x="8" y="79"/>
                    </a:cubicBezTo>
                    <a:cubicBezTo>
                      <a:pt x="8" y="77"/>
                      <a:pt x="8" y="75"/>
                      <a:pt x="7" y="74"/>
                    </a:cubicBezTo>
                    <a:close/>
                    <a:moveTo>
                      <a:pt x="4" y="43"/>
                    </a:moveTo>
                    <a:cubicBezTo>
                      <a:pt x="9" y="39"/>
                      <a:pt x="13" y="35"/>
                      <a:pt x="18" y="31"/>
                    </a:cubicBezTo>
                    <a:cubicBezTo>
                      <a:pt x="21" y="29"/>
                      <a:pt x="24" y="27"/>
                      <a:pt x="27" y="25"/>
                    </a:cubicBezTo>
                    <a:cubicBezTo>
                      <a:pt x="28" y="24"/>
                      <a:pt x="30" y="23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3"/>
                    </a:cubicBezTo>
                    <a:cubicBezTo>
                      <a:pt x="27" y="27"/>
                      <a:pt x="22" y="30"/>
                      <a:pt x="17" y="33"/>
                    </a:cubicBezTo>
                    <a:cubicBezTo>
                      <a:pt x="13" y="37"/>
                      <a:pt x="8" y="41"/>
                      <a:pt x="4" y="45"/>
                    </a:cubicBezTo>
                    <a:cubicBezTo>
                      <a:pt x="4" y="44"/>
                      <a:pt x="4" y="44"/>
                      <a:pt x="4" y="43"/>
                    </a:cubicBezTo>
                    <a:close/>
                    <a:moveTo>
                      <a:pt x="5" y="58"/>
                    </a:moveTo>
                    <a:cubicBezTo>
                      <a:pt x="10" y="55"/>
                      <a:pt x="14" y="50"/>
                      <a:pt x="18" y="46"/>
                    </a:cubicBezTo>
                    <a:cubicBezTo>
                      <a:pt x="21" y="44"/>
                      <a:pt x="24" y="42"/>
                      <a:pt x="26" y="40"/>
                    </a:cubicBezTo>
                    <a:cubicBezTo>
                      <a:pt x="29" y="37"/>
                      <a:pt x="32" y="34"/>
                      <a:pt x="35" y="32"/>
                    </a:cubicBezTo>
                    <a:cubicBezTo>
                      <a:pt x="37" y="30"/>
                      <a:pt x="35" y="32"/>
                      <a:pt x="35" y="33"/>
                    </a:cubicBezTo>
                    <a:cubicBezTo>
                      <a:pt x="33" y="34"/>
                      <a:pt x="31" y="36"/>
                      <a:pt x="30" y="37"/>
                    </a:cubicBezTo>
                    <a:cubicBezTo>
                      <a:pt x="27" y="40"/>
                      <a:pt x="24" y="42"/>
                      <a:pt x="21" y="44"/>
                    </a:cubicBezTo>
                    <a:cubicBezTo>
                      <a:pt x="16" y="50"/>
                      <a:pt x="11" y="56"/>
                      <a:pt x="6" y="62"/>
                    </a:cubicBezTo>
                    <a:cubicBezTo>
                      <a:pt x="5" y="61"/>
                      <a:pt x="5" y="59"/>
                      <a:pt x="5" y="58"/>
                    </a:cubicBezTo>
                    <a:close/>
                    <a:moveTo>
                      <a:pt x="5" y="57"/>
                    </a:moveTo>
                    <a:cubicBezTo>
                      <a:pt x="5" y="56"/>
                      <a:pt x="5" y="55"/>
                      <a:pt x="5" y="54"/>
                    </a:cubicBezTo>
                    <a:cubicBezTo>
                      <a:pt x="10" y="48"/>
                      <a:pt x="16" y="44"/>
                      <a:pt x="22" y="39"/>
                    </a:cubicBezTo>
                    <a:cubicBezTo>
                      <a:pt x="24" y="37"/>
                      <a:pt x="27" y="35"/>
                      <a:pt x="29" y="33"/>
                    </a:cubicBezTo>
                    <a:cubicBezTo>
                      <a:pt x="30" y="32"/>
                      <a:pt x="31" y="31"/>
                      <a:pt x="32" y="30"/>
                    </a:cubicBezTo>
                    <a:cubicBezTo>
                      <a:pt x="33" y="29"/>
                      <a:pt x="37" y="25"/>
                      <a:pt x="34" y="28"/>
                    </a:cubicBezTo>
                    <a:cubicBezTo>
                      <a:pt x="29" y="33"/>
                      <a:pt x="23" y="38"/>
                      <a:pt x="18" y="44"/>
                    </a:cubicBezTo>
                    <a:cubicBezTo>
                      <a:pt x="16" y="46"/>
                      <a:pt x="14" y="49"/>
                      <a:pt x="11" y="52"/>
                    </a:cubicBezTo>
                    <a:cubicBezTo>
                      <a:pt x="9" y="54"/>
                      <a:pt x="7" y="55"/>
                      <a:pt x="5" y="57"/>
                    </a:cubicBezTo>
                    <a:close/>
                    <a:moveTo>
                      <a:pt x="6" y="51"/>
                    </a:moveTo>
                    <a:cubicBezTo>
                      <a:pt x="5" y="51"/>
                      <a:pt x="5" y="52"/>
                      <a:pt x="5" y="52"/>
                    </a:cubicBezTo>
                    <a:cubicBezTo>
                      <a:pt x="5" y="52"/>
                      <a:pt x="5" y="53"/>
                      <a:pt x="5" y="53"/>
                    </a:cubicBezTo>
                    <a:cubicBezTo>
                      <a:pt x="4" y="51"/>
                      <a:pt x="4" y="48"/>
                      <a:pt x="4" y="46"/>
                    </a:cubicBezTo>
                    <a:cubicBezTo>
                      <a:pt x="14" y="40"/>
                      <a:pt x="21" y="31"/>
                      <a:pt x="31" y="25"/>
                    </a:cubicBezTo>
                    <a:cubicBezTo>
                      <a:pt x="29" y="26"/>
                      <a:pt x="27" y="30"/>
                      <a:pt x="26" y="32"/>
                    </a:cubicBezTo>
                    <a:cubicBezTo>
                      <a:pt x="23" y="34"/>
                      <a:pt x="21" y="37"/>
                      <a:pt x="19" y="39"/>
                    </a:cubicBezTo>
                    <a:cubicBezTo>
                      <a:pt x="14" y="43"/>
                      <a:pt x="10" y="47"/>
                      <a:pt x="6" y="51"/>
                    </a:cubicBezTo>
                    <a:close/>
                    <a:moveTo>
                      <a:pt x="6" y="63"/>
                    </a:moveTo>
                    <a:cubicBezTo>
                      <a:pt x="11" y="59"/>
                      <a:pt x="17" y="54"/>
                      <a:pt x="22" y="50"/>
                    </a:cubicBezTo>
                    <a:cubicBezTo>
                      <a:pt x="24" y="47"/>
                      <a:pt x="27" y="44"/>
                      <a:pt x="30" y="42"/>
                    </a:cubicBezTo>
                    <a:cubicBezTo>
                      <a:pt x="32" y="40"/>
                      <a:pt x="34" y="39"/>
                      <a:pt x="35" y="38"/>
                    </a:cubicBezTo>
                    <a:cubicBezTo>
                      <a:pt x="39" y="35"/>
                      <a:pt x="36" y="38"/>
                      <a:pt x="35" y="39"/>
                    </a:cubicBezTo>
                    <a:cubicBezTo>
                      <a:pt x="26" y="49"/>
                      <a:pt x="15" y="56"/>
                      <a:pt x="6" y="66"/>
                    </a:cubicBezTo>
                    <a:cubicBezTo>
                      <a:pt x="6" y="65"/>
                      <a:pt x="6" y="64"/>
                      <a:pt x="6" y="63"/>
                    </a:cubicBezTo>
                    <a:close/>
                    <a:moveTo>
                      <a:pt x="7" y="68"/>
                    </a:moveTo>
                    <a:cubicBezTo>
                      <a:pt x="12" y="65"/>
                      <a:pt x="16" y="61"/>
                      <a:pt x="21" y="57"/>
                    </a:cubicBezTo>
                    <a:cubicBezTo>
                      <a:pt x="24" y="54"/>
                      <a:pt x="26" y="52"/>
                      <a:pt x="29" y="49"/>
                    </a:cubicBezTo>
                    <a:cubicBezTo>
                      <a:pt x="31" y="48"/>
                      <a:pt x="32" y="46"/>
                      <a:pt x="34" y="45"/>
                    </a:cubicBezTo>
                    <a:cubicBezTo>
                      <a:pt x="30" y="49"/>
                      <a:pt x="26" y="54"/>
                      <a:pt x="21" y="58"/>
                    </a:cubicBezTo>
                    <a:cubicBezTo>
                      <a:pt x="18" y="60"/>
                      <a:pt x="16" y="63"/>
                      <a:pt x="14" y="66"/>
                    </a:cubicBezTo>
                    <a:cubicBezTo>
                      <a:pt x="12" y="68"/>
                      <a:pt x="9" y="70"/>
                      <a:pt x="7" y="73"/>
                    </a:cubicBezTo>
                    <a:cubicBezTo>
                      <a:pt x="7" y="71"/>
                      <a:pt x="7" y="70"/>
                      <a:pt x="7" y="68"/>
                    </a:cubicBezTo>
                    <a:close/>
                    <a:moveTo>
                      <a:pt x="38" y="90"/>
                    </a:moveTo>
                    <a:cubicBezTo>
                      <a:pt x="36" y="90"/>
                      <a:pt x="33" y="92"/>
                      <a:pt x="32" y="92"/>
                    </a:cubicBezTo>
                    <a:cubicBezTo>
                      <a:pt x="34" y="90"/>
                      <a:pt x="37" y="89"/>
                      <a:pt x="39" y="87"/>
                    </a:cubicBezTo>
                    <a:cubicBezTo>
                      <a:pt x="39" y="89"/>
                      <a:pt x="39" y="91"/>
                      <a:pt x="39" y="93"/>
                    </a:cubicBezTo>
                    <a:cubicBezTo>
                      <a:pt x="39" y="93"/>
                      <a:pt x="39" y="93"/>
                      <a:pt x="38" y="93"/>
                    </a:cubicBezTo>
                    <a:cubicBezTo>
                      <a:pt x="37" y="93"/>
                      <a:pt x="37" y="93"/>
                      <a:pt x="36" y="93"/>
                    </a:cubicBezTo>
                    <a:cubicBezTo>
                      <a:pt x="36" y="93"/>
                      <a:pt x="38" y="91"/>
                      <a:pt x="38" y="90"/>
                    </a:cubicBezTo>
                    <a:cubicBezTo>
                      <a:pt x="39" y="90"/>
                      <a:pt x="38" y="90"/>
                      <a:pt x="38" y="90"/>
                    </a:cubicBezTo>
                    <a:close/>
                    <a:moveTo>
                      <a:pt x="25" y="95"/>
                    </a:moveTo>
                    <a:cubicBezTo>
                      <a:pt x="21" y="95"/>
                      <a:pt x="16" y="96"/>
                      <a:pt x="12" y="99"/>
                    </a:cubicBezTo>
                    <a:cubicBezTo>
                      <a:pt x="12" y="98"/>
                      <a:pt x="12" y="96"/>
                      <a:pt x="11" y="95"/>
                    </a:cubicBezTo>
                    <a:cubicBezTo>
                      <a:pt x="11" y="95"/>
                      <a:pt x="12" y="95"/>
                      <a:pt x="12" y="95"/>
                    </a:cubicBezTo>
                    <a:cubicBezTo>
                      <a:pt x="16" y="91"/>
                      <a:pt x="20" y="88"/>
                      <a:pt x="24" y="84"/>
                    </a:cubicBezTo>
                    <a:cubicBezTo>
                      <a:pt x="28" y="80"/>
                      <a:pt x="33" y="77"/>
                      <a:pt x="37" y="73"/>
                    </a:cubicBezTo>
                    <a:cubicBezTo>
                      <a:pt x="33" y="77"/>
                      <a:pt x="29" y="81"/>
                      <a:pt x="25" y="85"/>
                    </a:cubicBezTo>
                    <a:cubicBezTo>
                      <a:pt x="21" y="89"/>
                      <a:pt x="16" y="93"/>
                      <a:pt x="13" y="98"/>
                    </a:cubicBezTo>
                    <a:cubicBezTo>
                      <a:pt x="12" y="98"/>
                      <a:pt x="13" y="98"/>
                      <a:pt x="13" y="98"/>
                    </a:cubicBezTo>
                    <a:cubicBezTo>
                      <a:pt x="14" y="98"/>
                      <a:pt x="14" y="97"/>
                      <a:pt x="14" y="97"/>
                    </a:cubicBezTo>
                    <a:cubicBezTo>
                      <a:pt x="15" y="97"/>
                      <a:pt x="15" y="97"/>
                      <a:pt x="15" y="96"/>
                    </a:cubicBezTo>
                    <a:cubicBezTo>
                      <a:pt x="18" y="93"/>
                      <a:pt x="21" y="91"/>
                      <a:pt x="25" y="88"/>
                    </a:cubicBezTo>
                    <a:cubicBezTo>
                      <a:pt x="29" y="85"/>
                      <a:pt x="32" y="81"/>
                      <a:pt x="36" y="79"/>
                    </a:cubicBezTo>
                    <a:cubicBezTo>
                      <a:pt x="39" y="76"/>
                      <a:pt x="35" y="80"/>
                      <a:pt x="34" y="81"/>
                    </a:cubicBezTo>
                    <a:cubicBezTo>
                      <a:pt x="32" y="83"/>
                      <a:pt x="30" y="85"/>
                      <a:pt x="28" y="87"/>
                    </a:cubicBezTo>
                    <a:cubicBezTo>
                      <a:pt x="25" y="90"/>
                      <a:pt x="21" y="92"/>
                      <a:pt x="19" y="95"/>
                    </a:cubicBezTo>
                    <a:cubicBezTo>
                      <a:pt x="19" y="95"/>
                      <a:pt x="19" y="96"/>
                      <a:pt x="19" y="96"/>
                    </a:cubicBezTo>
                    <a:cubicBezTo>
                      <a:pt x="23" y="93"/>
                      <a:pt x="27" y="90"/>
                      <a:pt x="31" y="88"/>
                    </a:cubicBezTo>
                    <a:cubicBezTo>
                      <a:pt x="29" y="90"/>
                      <a:pt x="27" y="92"/>
                      <a:pt x="25" y="95"/>
                    </a:cubicBezTo>
                    <a:cubicBezTo>
                      <a:pt x="25" y="95"/>
                      <a:pt x="25" y="95"/>
                      <a:pt x="25" y="95"/>
                    </a:cubicBezTo>
                    <a:close/>
                    <a:moveTo>
                      <a:pt x="38" y="63"/>
                    </a:move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4"/>
                      <a:pt x="38" y="66"/>
                      <a:pt x="38" y="68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3" y="71"/>
                      <a:pt x="29" y="74"/>
                      <a:pt x="25" y="77"/>
                    </a:cubicBezTo>
                    <a:cubicBezTo>
                      <a:pt x="22" y="79"/>
                      <a:pt x="20" y="81"/>
                      <a:pt x="18" y="83"/>
                    </a:cubicBezTo>
                    <a:cubicBezTo>
                      <a:pt x="17" y="84"/>
                      <a:pt x="16" y="85"/>
                      <a:pt x="15" y="85"/>
                    </a:cubicBezTo>
                    <a:cubicBezTo>
                      <a:pt x="18" y="82"/>
                      <a:pt x="22" y="79"/>
                      <a:pt x="25" y="76"/>
                    </a:cubicBezTo>
                    <a:cubicBezTo>
                      <a:pt x="30" y="71"/>
                      <a:pt x="34" y="67"/>
                      <a:pt x="38" y="63"/>
                    </a:cubicBezTo>
                    <a:close/>
                    <a:moveTo>
                      <a:pt x="34" y="84"/>
                    </a:moveTo>
                    <a:cubicBezTo>
                      <a:pt x="33" y="85"/>
                      <a:pt x="33" y="85"/>
                      <a:pt x="32" y="86"/>
                    </a:cubicBezTo>
                    <a:cubicBezTo>
                      <a:pt x="29" y="88"/>
                      <a:pt x="26" y="90"/>
                      <a:pt x="23" y="92"/>
                    </a:cubicBezTo>
                    <a:cubicBezTo>
                      <a:pt x="23" y="92"/>
                      <a:pt x="19" y="95"/>
                      <a:pt x="21" y="94"/>
                    </a:cubicBezTo>
                    <a:cubicBezTo>
                      <a:pt x="22" y="92"/>
                      <a:pt x="24" y="91"/>
                      <a:pt x="25" y="90"/>
                    </a:cubicBezTo>
                    <a:cubicBezTo>
                      <a:pt x="30" y="87"/>
                      <a:pt x="34" y="82"/>
                      <a:pt x="38" y="77"/>
                    </a:cubicBezTo>
                    <a:cubicBezTo>
                      <a:pt x="39" y="77"/>
                      <a:pt x="38" y="76"/>
                      <a:pt x="38" y="77"/>
                    </a:cubicBezTo>
                    <a:cubicBezTo>
                      <a:pt x="33" y="79"/>
                      <a:pt x="30" y="83"/>
                      <a:pt x="26" y="86"/>
                    </a:cubicBezTo>
                    <a:cubicBezTo>
                      <a:pt x="23" y="88"/>
                      <a:pt x="21" y="90"/>
                      <a:pt x="18" y="92"/>
                    </a:cubicBezTo>
                    <a:cubicBezTo>
                      <a:pt x="18" y="92"/>
                      <a:pt x="18" y="92"/>
                      <a:pt x="19" y="92"/>
                    </a:cubicBezTo>
                    <a:cubicBezTo>
                      <a:pt x="21" y="90"/>
                      <a:pt x="23" y="88"/>
                      <a:pt x="26" y="85"/>
                    </a:cubicBezTo>
                    <a:cubicBezTo>
                      <a:pt x="30" y="82"/>
                      <a:pt x="34" y="77"/>
                      <a:pt x="38" y="73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38" y="75"/>
                      <a:pt x="38" y="78"/>
                      <a:pt x="38" y="81"/>
                    </a:cubicBezTo>
                    <a:cubicBezTo>
                      <a:pt x="38" y="81"/>
                      <a:pt x="38" y="81"/>
                      <a:pt x="38" y="81"/>
                    </a:cubicBezTo>
                    <a:cubicBezTo>
                      <a:pt x="37" y="82"/>
                      <a:pt x="36" y="83"/>
                      <a:pt x="34" y="84"/>
                    </a:cubicBezTo>
                    <a:close/>
                    <a:moveTo>
                      <a:pt x="38" y="68"/>
                    </a:moveTo>
                    <a:cubicBezTo>
                      <a:pt x="38" y="68"/>
                      <a:pt x="38" y="68"/>
                      <a:pt x="38" y="68"/>
                    </a:cubicBezTo>
                    <a:cubicBezTo>
                      <a:pt x="38" y="69"/>
                      <a:pt x="38" y="71"/>
                      <a:pt x="38" y="73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28" y="78"/>
                      <a:pt x="21" y="86"/>
                      <a:pt x="12" y="93"/>
                    </a:cubicBezTo>
                    <a:cubicBezTo>
                      <a:pt x="14" y="92"/>
                      <a:pt x="16" y="89"/>
                      <a:pt x="17" y="88"/>
                    </a:cubicBezTo>
                    <a:cubicBezTo>
                      <a:pt x="20" y="86"/>
                      <a:pt x="22" y="83"/>
                      <a:pt x="25" y="81"/>
                    </a:cubicBezTo>
                    <a:cubicBezTo>
                      <a:pt x="29" y="77"/>
                      <a:pt x="34" y="72"/>
                      <a:pt x="38" y="68"/>
                    </a:cubicBezTo>
                    <a:close/>
                    <a:moveTo>
                      <a:pt x="27" y="93"/>
                    </a:moveTo>
                    <a:cubicBezTo>
                      <a:pt x="29" y="90"/>
                      <a:pt x="32" y="87"/>
                      <a:pt x="34" y="85"/>
                    </a:cubicBezTo>
                    <a:cubicBezTo>
                      <a:pt x="35" y="85"/>
                      <a:pt x="35" y="85"/>
                      <a:pt x="35" y="84"/>
                    </a:cubicBezTo>
                    <a:cubicBezTo>
                      <a:pt x="35" y="84"/>
                      <a:pt x="36" y="84"/>
                      <a:pt x="36" y="84"/>
                    </a:cubicBezTo>
                    <a:cubicBezTo>
                      <a:pt x="37" y="83"/>
                      <a:pt x="38" y="83"/>
                      <a:pt x="38" y="82"/>
                    </a:cubicBezTo>
                    <a:cubicBezTo>
                      <a:pt x="38" y="82"/>
                      <a:pt x="38" y="82"/>
                      <a:pt x="38" y="82"/>
                    </a:cubicBezTo>
                    <a:cubicBezTo>
                      <a:pt x="39" y="83"/>
                      <a:pt x="39" y="84"/>
                      <a:pt x="39" y="86"/>
                    </a:cubicBezTo>
                    <a:cubicBezTo>
                      <a:pt x="38" y="86"/>
                      <a:pt x="38" y="86"/>
                      <a:pt x="38" y="86"/>
                    </a:cubicBezTo>
                    <a:cubicBezTo>
                      <a:pt x="36" y="87"/>
                      <a:pt x="34" y="89"/>
                      <a:pt x="32" y="90"/>
                    </a:cubicBezTo>
                    <a:cubicBezTo>
                      <a:pt x="30" y="91"/>
                      <a:pt x="29" y="92"/>
                      <a:pt x="28" y="93"/>
                    </a:cubicBezTo>
                    <a:cubicBezTo>
                      <a:pt x="26" y="94"/>
                      <a:pt x="26" y="94"/>
                      <a:pt x="27" y="93"/>
                    </a:cubicBezTo>
                    <a:close/>
                    <a:moveTo>
                      <a:pt x="38" y="52"/>
                    </a:moveTo>
                    <a:cubicBezTo>
                      <a:pt x="38" y="52"/>
                      <a:pt x="38" y="52"/>
                      <a:pt x="38" y="51"/>
                    </a:cubicBezTo>
                    <a:cubicBezTo>
                      <a:pt x="38" y="53"/>
                      <a:pt x="38" y="54"/>
                      <a:pt x="38" y="56"/>
                    </a:cubicBezTo>
                    <a:cubicBezTo>
                      <a:pt x="38" y="58"/>
                      <a:pt x="38" y="60"/>
                      <a:pt x="38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7" y="62"/>
                      <a:pt x="37" y="63"/>
                      <a:pt x="36" y="63"/>
                    </a:cubicBezTo>
                    <a:cubicBezTo>
                      <a:pt x="36" y="63"/>
                      <a:pt x="36" y="63"/>
                      <a:pt x="36" y="64"/>
                    </a:cubicBezTo>
                    <a:cubicBezTo>
                      <a:pt x="31" y="67"/>
                      <a:pt x="27" y="71"/>
                      <a:pt x="22" y="74"/>
                    </a:cubicBezTo>
                    <a:cubicBezTo>
                      <a:pt x="20" y="75"/>
                      <a:pt x="18" y="77"/>
                      <a:pt x="16" y="78"/>
                    </a:cubicBezTo>
                    <a:cubicBezTo>
                      <a:pt x="19" y="76"/>
                      <a:pt x="21" y="73"/>
                      <a:pt x="24" y="71"/>
                    </a:cubicBezTo>
                    <a:cubicBezTo>
                      <a:pt x="29" y="67"/>
                      <a:pt x="32" y="61"/>
                      <a:pt x="38" y="57"/>
                    </a:cubicBezTo>
                    <a:cubicBezTo>
                      <a:pt x="39" y="57"/>
                      <a:pt x="38" y="57"/>
                      <a:pt x="38" y="57"/>
                    </a:cubicBezTo>
                    <a:cubicBezTo>
                      <a:pt x="32" y="60"/>
                      <a:pt x="28" y="65"/>
                      <a:pt x="23" y="68"/>
                    </a:cubicBezTo>
                    <a:cubicBezTo>
                      <a:pt x="21" y="70"/>
                      <a:pt x="19" y="72"/>
                      <a:pt x="17" y="73"/>
                    </a:cubicBezTo>
                    <a:cubicBezTo>
                      <a:pt x="15" y="75"/>
                      <a:pt x="10" y="77"/>
                      <a:pt x="9" y="78"/>
                    </a:cubicBezTo>
                    <a:cubicBezTo>
                      <a:pt x="14" y="73"/>
                      <a:pt x="19" y="69"/>
                      <a:pt x="23" y="64"/>
                    </a:cubicBezTo>
                    <a:cubicBezTo>
                      <a:pt x="26" y="62"/>
                      <a:pt x="29" y="60"/>
                      <a:pt x="31" y="57"/>
                    </a:cubicBezTo>
                    <a:cubicBezTo>
                      <a:pt x="33" y="56"/>
                      <a:pt x="34" y="55"/>
                      <a:pt x="35" y="54"/>
                    </a:cubicBezTo>
                    <a:cubicBezTo>
                      <a:pt x="36" y="53"/>
                      <a:pt x="37" y="53"/>
                      <a:pt x="37" y="52"/>
                    </a:cubicBezTo>
                    <a:cubicBezTo>
                      <a:pt x="38" y="52"/>
                      <a:pt x="38" y="52"/>
                      <a:pt x="38" y="52"/>
                    </a:cubicBezTo>
                    <a:close/>
                    <a:moveTo>
                      <a:pt x="8" y="80"/>
                    </a:moveTo>
                    <a:cubicBezTo>
                      <a:pt x="14" y="77"/>
                      <a:pt x="19" y="72"/>
                      <a:pt x="25" y="68"/>
                    </a:cubicBezTo>
                    <a:cubicBezTo>
                      <a:pt x="26" y="67"/>
                      <a:pt x="27" y="66"/>
                      <a:pt x="28" y="65"/>
                    </a:cubicBezTo>
                    <a:cubicBezTo>
                      <a:pt x="26" y="67"/>
                      <a:pt x="24" y="69"/>
                      <a:pt x="22" y="71"/>
                    </a:cubicBezTo>
                    <a:cubicBezTo>
                      <a:pt x="17" y="75"/>
                      <a:pt x="14" y="80"/>
                      <a:pt x="9" y="84"/>
                    </a:cubicBezTo>
                    <a:cubicBezTo>
                      <a:pt x="9" y="83"/>
                      <a:pt x="9" y="81"/>
                      <a:pt x="8" y="80"/>
                    </a:cubicBezTo>
                    <a:close/>
                    <a:moveTo>
                      <a:pt x="21" y="75"/>
                    </a:moveTo>
                    <a:cubicBezTo>
                      <a:pt x="25" y="73"/>
                      <a:pt x="29" y="70"/>
                      <a:pt x="33" y="67"/>
                    </a:cubicBezTo>
                    <a:cubicBezTo>
                      <a:pt x="32" y="67"/>
                      <a:pt x="32" y="67"/>
                      <a:pt x="32" y="68"/>
                    </a:cubicBezTo>
                    <a:cubicBezTo>
                      <a:pt x="30" y="70"/>
                      <a:pt x="27" y="73"/>
                      <a:pt x="25" y="75"/>
                    </a:cubicBezTo>
                    <a:cubicBezTo>
                      <a:pt x="20" y="80"/>
                      <a:pt x="15" y="84"/>
                      <a:pt x="11" y="89"/>
                    </a:cubicBezTo>
                    <a:cubicBezTo>
                      <a:pt x="10" y="89"/>
                      <a:pt x="11" y="90"/>
                      <a:pt x="11" y="89"/>
                    </a:cubicBezTo>
                    <a:cubicBezTo>
                      <a:pt x="16" y="85"/>
                      <a:pt x="20" y="82"/>
                      <a:pt x="25" y="78"/>
                    </a:cubicBezTo>
                    <a:cubicBezTo>
                      <a:pt x="28" y="76"/>
                      <a:pt x="31" y="74"/>
                      <a:pt x="34" y="71"/>
                    </a:cubicBezTo>
                    <a:cubicBezTo>
                      <a:pt x="30" y="75"/>
                      <a:pt x="26" y="79"/>
                      <a:pt x="22" y="83"/>
                    </a:cubicBezTo>
                    <a:cubicBezTo>
                      <a:pt x="18" y="86"/>
                      <a:pt x="14" y="90"/>
                      <a:pt x="11" y="94"/>
                    </a:cubicBezTo>
                    <a:cubicBezTo>
                      <a:pt x="11" y="91"/>
                      <a:pt x="10" y="88"/>
                      <a:pt x="9" y="85"/>
                    </a:cubicBezTo>
                    <a:cubicBezTo>
                      <a:pt x="14" y="82"/>
                      <a:pt x="17" y="78"/>
                      <a:pt x="21" y="75"/>
                    </a:cubicBezTo>
                    <a:close/>
                    <a:moveTo>
                      <a:pt x="13" y="102"/>
                    </a:moveTo>
                    <a:cubicBezTo>
                      <a:pt x="20" y="97"/>
                      <a:pt x="31" y="96"/>
                      <a:pt x="39" y="100"/>
                    </a:cubicBezTo>
                    <a:cubicBezTo>
                      <a:pt x="39" y="101"/>
                      <a:pt x="39" y="102"/>
                      <a:pt x="39" y="103"/>
                    </a:cubicBezTo>
                    <a:cubicBezTo>
                      <a:pt x="31" y="99"/>
                      <a:pt x="22" y="102"/>
                      <a:pt x="14" y="106"/>
                    </a:cubicBezTo>
                    <a:cubicBezTo>
                      <a:pt x="14" y="105"/>
                      <a:pt x="13" y="103"/>
                      <a:pt x="13" y="102"/>
                    </a:cubicBezTo>
                    <a:close/>
                    <a:moveTo>
                      <a:pt x="39" y="137"/>
                    </a:moveTo>
                    <a:cubicBezTo>
                      <a:pt x="34" y="139"/>
                      <a:pt x="30" y="143"/>
                      <a:pt x="25" y="146"/>
                    </a:cubicBezTo>
                    <a:cubicBezTo>
                      <a:pt x="30" y="142"/>
                      <a:pt x="34" y="137"/>
                      <a:pt x="40" y="135"/>
                    </a:cubicBezTo>
                    <a:cubicBezTo>
                      <a:pt x="40" y="137"/>
                      <a:pt x="40" y="139"/>
                      <a:pt x="41" y="141"/>
                    </a:cubicBezTo>
                    <a:cubicBezTo>
                      <a:pt x="40" y="141"/>
                      <a:pt x="40" y="141"/>
                      <a:pt x="40" y="141"/>
                    </a:cubicBezTo>
                    <a:cubicBezTo>
                      <a:pt x="37" y="142"/>
                      <a:pt x="34" y="144"/>
                      <a:pt x="30" y="146"/>
                    </a:cubicBezTo>
                    <a:cubicBezTo>
                      <a:pt x="31" y="146"/>
                      <a:pt x="31" y="146"/>
                      <a:pt x="32" y="145"/>
                    </a:cubicBezTo>
                    <a:cubicBezTo>
                      <a:pt x="34" y="143"/>
                      <a:pt x="37" y="141"/>
                      <a:pt x="40" y="138"/>
                    </a:cubicBezTo>
                    <a:cubicBezTo>
                      <a:pt x="40" y="137"/>
                      <a:pt x="40" y="137"/>
                      <a:pt x="39" y="137"/>
                    </a:cubicBezTo>
                    <a:close/>
                    <a:moveTo>
                      <a:pt x="40" y="130"/>
                    </a:moveTo>
                    <a:cubicBezTo>
                      <a:pt x="40" y="130"/>
                      <a:pt x="40" y="130"/>
                      <a:pt x="39" y="130"/>
                    </a:cubicBezTo>
                    <a:cubicBezTo>
                      <a:pt x="37" y="131"/>
                      <a:pt x="34" y="133"/>
                      <a:pt x="32" y="134"/>
                    </a:cubicBezTo>
                    <a:cubicBezTo>
                      <a:pt x="30" y="135"/>
                      <a:pt x="29" y="136"/>
                      <a:pt x="28" y="136"/>
                    </a:cubicBezTo>
                    <a:cubicBezTo>
                      <a:pt x="28" y="136"/>
                      <a:pt x="21" y="140"/>
                      <a:pt x="25" y="137"/>
                    </a:cubicBezTo>
                    <a:cubicBezTo>
                      <a:pt x="30" y="134"/>
                      <a:pt x="36" y="131"/>
                      <a:pt x="40" y="126"/>
                    </a:cubicBezTo>
                    <a:cubicBezTo>
                      <a:pt x="40" y="126"/>
                      <a:pt x="40" y="125"/>
                      <a:pt x="39" y="126"/>
                    </a:cubicBezTo>
                    <a:cubicBezTo>
                      <a:pt x="33" y="128"/>
                      <a:pt x="28" y="132"/>
                      <a:pt x="22" y="134"/>
                    </a:cubicBezTo>
                    <a:cubicBezTo>
                      <a:pt x="27" y="132"/>
                      <a:pt x="33" y="126"/>
                      <a:pt x="38" y="123"/>
                    </a:cubicBezTo>
                    <a:cubicBezTo>
                      <a:pt x="39" y="123"/>
                      <a:pt x="39" y="123"/>
                      <a:pt x="40" y="122"/>
                    </a:cubicBezTo>
                    <a:cubicBezTo>
                      <a:pt x="40" y="122"/>
                      <a:pt x="40" y="122"/>
                      <a:pt x="40" y="122"/>
                    </a:cubicBezTo>
                    <a:cubicBezTo>
                      <a:pt x="40" y="126"/>
                      <a:pt x="40" y="130"/>
                      <a:pt x="40" y="134"/>
                    </a:cubicBezTo>
                    <a:cubicBezTo>
                      <a:pt x="35" y="135"/>
                      <a:pt x="28" y="138"/>
                      <a:pt x="25" y="141"/>
                    </a:cubicBezTo>
                    <a:cubicBezTo>
                      <a:pt x="30" y="137"/>
                      <a:pt x="35" y="134"/>
                      <a:pt x="40" y="130"/>
                    </a:cubicBezTo>
                    <a:close/>
                    <a:moveTo>
                      <a:pt x="38" y="122"/>
                    </a:moveTo>
                    <a:cubicBezTo>
                      <a:pt x="37" y="123"/>
                      <a:pt x="36" y="124"/>
                      <a:pt x="35" y="124"/>
                    </a:cubicBezTo>
                    <a:cubicBezTo>
                      <a:pt x="33" y="125"/>
                      <a:pt x="32" y="126"/>
                      <a:pt x="30" y="127"/>
                    </a:cubicBezTo>
                    <a:cubicBezTo>
                      <a:pt x="29" y="127"/>
                      <a:pt x="27" y="128"/>
                      <a:pt x="26" y="129"/>
                    </a:cubicBezTo>
                    <a:cubicBezTo>
                      <a:pt x="25" y="129"/>
                      <a:pt x="18" y="133"/>
                      <a:pt x="22" y="131"/>
                    </a:cubicBezTo>
                    <a:cubicBezTo>
                      <a:pt x="28" y="127"/>
                      <a:pt x="33" y="122"/>
                      <a:pt x="39" y="118"/>
                    </a:cubicBezTo>
                    <a:cubicBezTo>
                      <a:pt x="40" y="118"/>
                      <a:pt x="39" y="118"/>
                      <a:pt x="39" y="118"/>
                    </a:cubicBezTo>
                    <a:cubicBezTo>
                      <a:pt x="36" y="119"/>
                      <a:pt x="33" y="120"/>
                      <a:pt x="30" y="122"/>
                    </a:cubicBezTo>
                    <a:cubicBezTo>
                      <a:pt x="28" y="123"/>
                      <a:pt x="26" y="124"/>
                      <a:pt x="24" y="125"/>
                    </a:cubicBezTo>
                    <a:cubicBezTo>
                      <a:pt x="23" y="125"/>
                      <a:pt x="17" y="129"/>
                      <a:pt x="20" y="126"/>
                    </a:cubicBezTo>
                    <a:cubicBezTo>
                      <a:pt x="23" y="123"/>
                      <a:pt x="27" y="121"/>
                      <a:pt x="31" y="119"/>
                    </a:cubicBezTo>
                    <a:cubicBezTo>
                      <a:pt x="34" y="117"/>
                      <a:pt x="37" y="115"/>
                      <a:pt x="39" y="113"/>
                    </a:cubicBezTo>
                    <a:cubicBezTo>
                      <a:pt x="40" y="114"/>
                      <a:pt x="40" y="115"/>
                      <a:pt x="40" y="117"/>
                    </a:cubicBezTo>
                    <a:cubicBezTo>
                      <a:pt x="40" y="118"/>
                      <a:pt x="40" y="120"/>
                      <a:pt x="40" y="122"/>
                    </a:cubicBezTo>
                    <a:cubicBezTo>
                      <a:pt x="40" y="122"/>
                      <a:pt x="40" y="122"/>
                      <a:pt x="39" y="122"/>
                    </a:cubicBezTo>
                    <a:cubicBezTo>
                      <a:pt x="39" y="122"/>
                      <a:pt x="38" y="122"/>
                      <a:pt x="38" y="123"/>
                    </a:cubicBezTo>
                    <a:cubicBezTo>
                      <a:pt x="38" y="123"/>
                      <a:pt x="38" y="122"/>
                      <a:pt x="38" y="122"/>
                    </a:cubicBezTo>
                    <a:close/>
                    <a:moveTo>
                      <a:pt x="27" y="116"/>
                    </a:moveTo>
                    <a:cubicBezTo>
                      <a:pt x="31" y="113"/>
                      <a:pt x="34" y="111"/>
                      <a:pt x="37" y="108"/>
                    </a:cubicBezTo>
                    <a:cubicBezTo>
                      <a:pt x="38" y="107"/>
                      <a:pt x="37" y="107"/>
                      <a:pt x="37" y="107"/>
                    </a:cubicBezTo>
                    <a:cubicBezTo>
                      <a:pt x="30" y="111"/>
                      <a:pt x="24" y="115"/>
                      <a:pt x="17" y="118"/>
                    </a:cubicBezTo>
                    <a:cubicBezTo>
                      <a:pt x="20" y="117"/>
                      <a:pt x="23" y="114"/>
                      <a:pt x="26" y="112"/>
                    </a:cubicBezTo>
                    <a:cubicBezTo>
                      <a:pt x="29" y="110"/>
                      <a:pt x="32" y="107"/>
                      <a:pt x="35" y="105"/>
                    </a:cubicBezTo>
                    <a:cubicBezTo>
                      <a:pt x="35" y="105"/>
                      <a:pt x="35" y="105"/>
                      <a:pt x="35" y="105"/>
                    </a:cubicBezTo>
                    <a:cubicBezTo>
                      <a:pt x="37" y="105"/>
                      <a:pt x="38" y="106"/>
                      <a:pt x="39" y="107"/>
                    </a:cubicBezTo>
                    <a:cubicBezTo>
                      <a:pt x="39" y="108"/>
                      <a:pt x="39" y="110"/>
                      <a:pt x="39" y="111"/>
                    </a:cubicBezTo>
                    <a:cubicBezTo>
                      <a:pt x="33" y="114"/>
                      <a:pt x="27" y="120"/>
                      <a:pt x="20" y="122"/>
                    </a:cubicBezTo>
                    <a:cubicBezTo>
                      <a:pt x="16" y="124"/>
                      <a:pt x="23" y="120"/>
                      <a:pt x="22" y="120"/>
                    </a:cubicBezTo>
                    <a:cubicBezTo>
                      <a:pt x="24" y="118"/>
                      <a:pt x="26" y="117"/>
                      <a:pt x="27" y="116"/>
                    </a:cubicBezTo>
                    <a:close/>
                    <a:moveTo>
                      <a:pt x="34" y="104"/>
                    </a:moveTo>
                    <a:cubicBezTo>
                      <a:pt x="28" y="107"/>
                      <a:pt x="23" y="111"/>
                      <a:pt x="18" y="114"/>
                    </a:cubicBezTo>
                    <a:cubicBezTo>
                      <a:pt x="16" y="116"/>
                      <a:pt x="16" y="115"/>
                      <a:pt x="17" y="114"/>
                    </a:cubicBezTo>
                    <a:cubicBezTo>
                      <a:pt x="19" y="112"/>
                      <a:pt x="21" y="111"/>
                      <a:pt x="23" y="109"/>
                    </a:cubicBezTo>
                    <a:cubicBezTo>
                      <a:pt x="25" y="107"/>
                      <a:pt x="28" y="106"/>
                      <a:pt x="30" y="104"/>
                    </a:cubicBezTo>
                    <a:cubicBezTo>
                      <a:pt x="32" y="104"/>
                      <a:pt x="33" y="104"/>
                      <a:pt x="34" y="104"/>
                    </a:cubicBezTo>
                    <a:close/>
                    <a:moveTo>
                      <a:pt x="26" y="106"/>
                    </a:moveTo>
                    <a:cubicBezTo>
                      <a:pt x="25" y="108"/>
                      <a:pt x="23" y="108"/>
                      <a:pt x="21" y="110"/>
                    </a:cubicBezTo>
                    <a:cubicBezTo>
                      <a:pt x="19" y="111"/>
                      <a:pt x="18" y="113"/>
                      <a:pt x="16" y="115"/>
                    </a:cubicBezTo>
                    <a:cubicBezTo>
                      <a:pt x="16" y="114"/>
                      <a:pt x="16" y="113"/>
                      <a:pt x="15" y="113"/>
                    </a:cubicBezTo>
                    <a:cubicBezTo>
                      <a:pt x="15" y="113"/>
                      <a:pt x="15" y="113"/>
                      <a:pt x="16" y="113"/>
                    </a:cubicBezTo>
                    <a:cubicBezTo>
                      <a:pt x="18" y="111"/>
                      <a:pt x="20" y="109"/>
                      <a:pt x="23" y="107"/>
                    </a:cubicBezTo>
                    <a:cubicBezTo>
                      <a:pt x="24" y="106"/>
                      <a:pt x="32" y="102"/>
                      <a:pt x="26" y="106"/>
                    </a:cubicBezTo>
                    <a:close/>
                    <a:moveTo>
                      <a:pt x="16" y="116"/>
                    </a:moveTo>
                    <a:cubicBezTo>
                      <a:pt x="19" y="115"/>
                      <a:pt x="22" y="112"/>
                      <a:pt x="24" y="111"/>
                    </a:cubicBezTo>
                    <a:cubicBezTo>
                      <a:pt x="27" y="109"/>
                      <a:pt x="31" y="107"/>
                      <a:pt x="34" y="106"/>
                    </a:cubicBezTo>
                    <a:cubicBezTo>
                      <a:pt x="28" y="108"/>
                      <a:pt x="22" y="113"/>
                      <a:pt x="17" y="118"/>
                    </a:cubicBezTo>
                    <a:cubicBezTo>
                      <a:pt x="17" y="117"/>
                      <a:pt x="16" y="117"/>
                      <a:pt x="16" y="116"/>
                    </a:cubicBezTo>
                    <a:close/>
                    <a:moveTo>
                      <a:pt x="17" y="119"/>
                    </a:moveTo>
                    <a:cubicBezTo>
                      <a:pt x="24" y="117"/>
                      <a:pt x="29" y="112"/>
                      <a:pt x="36" y="108"/>
                    </a:cubicBezTo>
                    <a:cubicBezTo>
                      <a:pt x="32" y="110"/>
                      <a:pt x="29" y="114"/>
                      <a:pt x="26" y="116"/>
                    </a:cubicBezTo>
                    <a:cubicBezTo>
                      <a:pt x="23" y="118"/>
                      <a:pt x="20" y="120"/>
                      <a:pt x="18" y="122"/>
                    </a:cubicBezTo>
                    <a:cubicBezTo>
                      <a:pt x="18" y="121"/>
                      <a:pt x="17" y="120"/>
                      <a:pt x="17" y="119"/>
                    </a:cubicBezTo>
                    <a:close/>
                    <a:moveTo>
                      <a:pt x="38" y="113"/>
                    </a:moveTo>
                    <a:cubicBezTo>
                      <a:pt x="41" y="111"/>
                      <a:pt x="34" y="116"/>
                      <a:pt x="33" y="116"/>
                    </a:cubicBezTo>
                    <a:cubicBezTo>
                      <a:pt x="31" y="118"/>
                      <a:pt x="29" y="120"/>
                      <a:pt x="26" y="121"/>
                    </a:cubicBezTo>
                    <a:cubicBezTo>
                      <a:pt x="24" y="122"/>
                      <a:pt x="21" y="124"/>
                      <a:pt x="19" y="126"/>
                    </a:cubicBezTo>
                    <a:cubicBezTo>
                      <a:pt x="19" y="125"/>
                      <a:pt x="18" y="124"/>
                      <a:pt x="18" y="124"/>
                    </a:cubicBezTo>
                    <a:cubicBezTo>
                      <a:pt x="25" y="121"/>
                      <a:pt x="31" y="116"/>
                      <a:pt x="38" y="113"/>
                    </a:cubicBezTo>
                    <a:close/>
                    <a:moveTo>
                      <a:pt x="19" y="128"/>
                    </a:moveTo>
                    <a:cubicBezTo>
                      <a:pt x="25" y="125"/>
                      <a:pt x="32" y="122"/>
                      <a:pt x="37" y="119"/>
                    </a:cubicBezTo>
                    <a:cubicBezTo>
                      <a:pt x="31" y="122"/>
                      <a:pt x="26" y="127"/>
                      <a:pt x="20" y="131"/>
                    </a:cubicBezTo>
                    <a:cubicBezTo>
                      <a:pt x="20" y="130"/>
                      <a:pt x="19" y="129"/>
                      <a:pt x="19" y="128"/>
                    </a:cubicBezTo>
                    <a:close/>
                    <a:moveTo>
                      <a:pt x="28" y="157"/>
                    </a:moveTo>
                    <a:cubicBezTo>
                      <a:pt x="30" y="156"/>
                      <a:pt x="31" y="155"/>
                      <a:pt x="33" y="154"/>
                    </a:cubicBezTo>
                    <a:cubicBezTo>
                      <a:pt x="34" y="154"/>
                      <a:pt x="36" y="153"/>
                      <a:pt x="37" y="153"/>
                    </a:cubicBezTo>
                    <a:cubicBezTo>
                      <a:pt x="34" y="155"/>
                      <a:pt x="31" y="157"/>
                      <a:pt x="29" y="159"/>
                    </a:cubicBezTo>
                    <a:cubicBezTo>
                      <a:pt x="29" y="159"/>
                      <a:pt x="28" y="158"/>
                      <a:pt x="28" y="157"/>
                    </a:cubicBezTo>
                    <a:close/>
                    <a:moveTo>
                      <a:pt x="36" y="160"/>
                    </a:moveTo>
                    <a:cubicBezTo>
                      <a:pt x="35" y="161"/>
                      <a:pt x="30" y="164"/>
                      <a:pt x="33" y="162"/>
                    </a:cubicBezTo>
                    <a:cubicBezTo>
                      <a:pt x="36" y="159"/>
                      <a:pt x="38" y="157"/>
                      <a:pt x="41" y="154"/>
                    </a:cubicBezTo>
                    <a:cubicBezTo>
                      <a:pt x="41" y="154"/>
                      <a:pt x="41" y="153"/>
                      <a:pt x="41" y="154"/>
                    </a:cubicBezTo>
                    <a:cubicBezTo>
                      <a:pt x="38" y="155"/>
                      <a:pt x="32" y="157"/>
                      <a:pt x="29" y="159"/>
                    </a:cubicBezTo>
                    <a:cubicBezTo>
                      <a:pt x="32" y="156"/>
                      <a:pt x="37" y="154"/>
                      <a:pt x="40" y="151"/>
                    </a:cubicBezTo>
                    <a:cubicBezTo>
                      <a:pt x="40" y="151"/>
                      <a:pt x="40" y="151"/>
                      <a:pt x="40" y="151"/>
                    </a:cubicBezTo>
                    <a:cubicBezTo>
                      <a:pt x="36" y="152"/>
                      <a:pt x="32" y="154"/>
                      <a:pt x="29" y="156"/>
                    </a:cubicBezTo>
                    <a:cubicBezTo>
                      <a:pt x="33" y="154"/>
                      <a:pt x="37" y="150"/>
                      <a:pt x="41" y="147"/>
                    </a:cubicBezTo>
                    <a:cubicBezTo>
                      <a:pt x="41" y="147"/>
                      <a:pt x="41" y="146"/>
                      <a:pt x="40" y="146"/>
                    </a:cubicBezTo>
                    <a:cubicBezTo>
                      <a:pt x="38" y="147"/>
                      <a:pt x="36" y="149"/>
                      <a:pt x="33" y="150"/>
                    </a:cubicBezTo>
                    <a:cubicBezTo>
                      <a:pt x="32" y="151"/>
                      <a:pt x="29" y="152"/>
                      <a:pt x="28" y="153"/>
                    </a:cubicBezTo>
                    <a:cubicBezTo>
                      <a:pt x="31" y="149"/>
                      <a:pt x="36" y="145"/>
                      <a:pt x="41" y="141"/>
                    </a:cubicBezTo>
                    <a:cubicBezTo>
                      <a:pt x="41" y="147"/>
                      <a:pt x="41" y="152"/>
                      <a:pt x="42" y="157"/>
                    </a:cubicBezTo>
                    <a:cubicBezTo>
                      <a:pt x="42" y="157"/>
                      <a:pt x="41" y="157"/>
                      <a:pt x="41" y="157"/>
                    </a:cubicBezTo>
                    <a:cubicBezTo>
                      <a:pt x="39" y="158"/>
                      <a:pt x="38" y="159"/>
                      <a:pt x="36" y="160"/>
                    </a:cubicBezTo>
                    <a:close/>
                    <a:moveTo>
                      <a:pt x="26" y="95"/>
                    </a:moveTo>
                    <a:cubicBezTo>
                      <a:pt x="29" y="93"/>
                      <a:pt x="32" y="91"/>
                      <a:pt x="35" y="89"/>
                    </a:cubicBezTo>
                    <a:cubicBezTo>
                      <a:pt x="36" y="88"/>
                      <a:pt x="39" y="85"/>
                      <a:pt x="36" y="88"/>
                    </a:cubicBezTo>
                    <a:cubicBezTo>
                      <a:pt x="34" y="90"/>
                      <a:pt x="32" y="92"/>
                      <a:pt x="30" y="93"/>
                    </a:cubicBezTo>
                    <a:cubicBezTo>
                      <a:pt x="30" y="93"/>
                      <a:pt x="31" y="94"/>
                      <a:pt x="31" y="94"/>
                    </a:cubicBezTo>
                    <a:cubicBezTo>
                      <a:pt x="33" y="93"/>
                      <a:pt x="35" y="92"/>
                      <a:pt x="37" y="91"/>
                    </a:cubicBezTo>
                    <a:cubicBezTo>
                      <a:pt x="36" y="91"/>
                      <a:pt x="35" y="93"/>
                      <a:pt x="34" y="94"/>
                    </a:cubicBezTo>
                    <a:cubicBezTo>
                      <a:pt x="34" y="95"/>
                      <a:pt x="34" y="95"/>
                      <a:pt x="35" y="95"/>
                    </a:cubicBezTo>
                    <a:cubicBezTo>
                      <a:pt x="36" y="94"/>
                      <a:pt x="39" y="92"/>
                      <a:pt x="37" y="95"/>
                    </a:cubicBezTo>
                    <a:cubicBezTo>
                      <a:pt x="37" y="96"/>
                      <a:pt x="38" y="96"/>
                      <a:pt x="38" y="96"/>
                    </a:cubicBezTo>
                    <a:cubicBezTo>
                      <a:pt x="38" y="95"/>
                      <a:pt x="38" y="94"/>
                      <a:pt x="39" y="93"/>
                    </a:cubicBezTo>
                    <a:cubicBezTo>
                      <a:pt x="39" y="94"/>
                      <a:pt x="39" y="96"/>
                      <a:pt x="39" y="97"/>
                    </a:cubicBezTo>
                    <a:cubicBezTo>
                      <a:pt x="35" y="95"/>
                      <a:pt x="31" y="95"/>
                      <a:pt x="26" y="95"/>
                    </a:cubicBezTo>
                    <a:close/>
                    <a:moveTo>
                      <a:pt x="39" y="50"/>
                    </a:moveTo>
                    <a:cubicBezTo>
                      <a:pt x="37" y="51"/>
                      <a:pt x="36" y="52"/>
                      <a:pt x="35" y="53"/>
                    </a:cubicBezTo>
                    <a:cubicBezTo>
                      <a:pt x="31" y="56"/>
                      <a:pt x="27" y="59"/>
                      <a:pt x="23" y="61"/>
                    </a:cubicBezTo>
                    <a:cubicBezTo>
                      <a:pt x="20" y="63"/>
                      <a:pt x="18" y="65"/>
                      <a:pt x="15" y="68"/>
                    </a:cubicBezTo>
                    <a:cubicBezTo>
                      <a:pt x="14" y="69"/>
                      <a:pt x="12" y="70"/>
                      <a:pt x="10" y="71"/>
                    </a:cubicBezTo>
                    <a:cubicBezTo>
                      <a:pt x="9" y="72"/>
                      <a:pt x="9" y="72"/>
                      <a:pt x="8" y="73"/>
                    </a:cubicBezTo>
                    <a:cubicBezTo>
                      <a:pt x="8" y="72"/>
                      <a:pt x="9" y="72"/>
                      <a:pt x="10" y="71"/>
                    </a:cubicBezTo>
                    <a:cubicBezTo>
                      <a:pt x="14" y="67"/>
                      <a:pt x="18" y="61"/>
                      <a:pt x="23" y="57"/>
                    </a:cubicBezTo>
                    <a:cubicBezTo>
                      <a:pt x="29" y="53"/>
                      <a:pt x="33" y="47"/>
                      <a:pt x="39" y="42"/>
                    </a:cubicBezTo>
                    <a:cubicBezTo>
                      <a:pt x="39" y="45"/>
                      <a:pt x="39" y="48"/>
                      <a:pt x="39" y="50"/>
                    </a:cubicBezTo>
                    <a:close/>
                    <a:moveTo>
                      <a:pt x="38" y="35"/>
                    </a:moveTo>
                    <a:cubicBezTo>
                      <a:pt x="32" y="39"/>
                      <a:pt x="27" y="43"/>
                      <a:pt x="22" y="48"/>
                    </a:cubicBezTo>
                    <a:cubicBezTo>
                      <a:pt x="17" y="53"/>
                      <a:pt x="10" y="58"/>
                      <a:pt x="6" y="62"/>
                    </a:cubicBezTo>
                    <a:cubicBezTo>
                      <a:pt x="11" y="57"/>
                      <a:pt x="16" y="50"/>
                      <a:pt x="22" y="45"/>
                    </a:cubicBezTo>
                    <a:cubicBezTo>
                      <a:pt x="27" y="40"/>
                      <a:pt x="33" y="36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8" y="32"/>
                      <a:pt x="38" y="34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lose/>
                    <a:moveTo>
                      <a:pt x="37" y="30"/>
                    </a:moveTo>
                    <a:cubicBezTo>
                      <a:pt x="37" y="30"/>
                      <a:pt x="37" y="30"/>
                      <a:pt x="37" y="30"/>
                    </a:cubicBezTo>
                    <a:cubicBezTo>
                      <a:pt x="31" y="33"/>
                      <a:pt x="27" y="39"/>
                      <a:pt x="22" y="43"/>
                    </a:cubicBezTo>
                    <a:cubicBezTo>
                      <a:pt x="19" y="44"/>
                      <a:pt x="18" y="46"/>
                      <a:pt x="16" y="48"/>
                    </a:cubicBezTo>
                    <a:cubicBezTo>
                      <a:pt x="17" y="47"/>
                      <a:pt x="18" y="45"/>
                      <a:pt x="19" y="44"/>
                    </a:cubicBezTo>
                    <a:cubicBezTo>
                      <a:pt x="21" y="41"/>
                      <a:pt x="25" y="39"/>
                      <a:pt x="28" y="36"/>
                    </a:cubicBezTo>
                    <a:cubicBezTo>
                      <a:pt x="31" y="33"/>
                      <a:pt x="34" y="30"/>
                      <a:pt x="37" y="27"/>
                    </a:cubicBezTo>
                    <a:cubicBezTo>
                      <a:pt x="37" y="28"/>
                      <a:pt x="37" y="29"/>
                      <a:pt x="37" y="30"/>
                    </a:cubicBezTo>
                    <a:close/>
                    <a:moveTo>
                      <a:pt x="26" y="35"/>
                    </a:moveTo>
                    <a:cubicBezTo>
                      <a:pt x="22" y="39"/>
                      <a:pt x="17" y="42"/>
                      <a:pt x="13" y="46"/>
                    </a:cubicBezTo>
                    <a:cubicBezTo>
                      <a:pt x="14" y="44"/>
                      <a:pt x="16" y="42"/>
                      <a:pt x="18" y="41"/>
                    </a:cubicBezTo>
                    <a:cubicBezTo>
                      <a:pt x="23" y="36"/>
                      <a:pt x="28" y="30"/>
                      <a:pt x="33" y="24"/>
                    </a:cubicBezTo>
                    <a:cubicBezTo>
                      <a:pt x="33" y="24"/>
                      <a:pt x="33" y="24"/>
                      <a:pt x="32" y="24"/>
                    </a:cubicBezTo>
                    <a:cubicBezTo>
                      <a:pt x="27" y="27"/>
                      <a:pt x="22" y="31"/>
                      <a:pt x="17" y="35"/>
                    </a:cubicBezTo>
                    <a:cubicBezTo>
                      <a:pt x="15" y="37"/>
                      <a:pt x="13" y="39"/>
                      <a:pt x="10" y="41"/>
                    </a:cubicBezTo>
                    <a:cubicBezTo>
                      <a:pt x="9" y="42"/>
                      <a:pt x="7" y="43"/>
                      <a:pt x="6" y="45"/>
                    </a:cubicBezTo>
                    <a:cubicBezTo>
                      <a:pt x="2" y="47"/>
                      <a:pt x="6" y="44"/>
                      <a:pt x="7" y="44"/>
                    </a:cubicBezTo>
                    <a:cubicBezTo>
                      <a:pt x="11" y="39"/>
                      <a:pt x="17" y="34"/>
                      <a:pt x="22" y="31"/>
                    </a:cubicBezTo>
                    <a:cubicBezTo>
                      <a:pt x="26" y="28"/>
                      <a:pt x="31" y="25"/>
                      <a:pt x="33" y="20"/>
                    </a:cubicBezTo>
                    <a:cubicBezTo>
                      <a:pt x="34" y="20"/>
                      <a:pt x="33" y="19"/>
                      <a:pt x="33" y="20"/>
                    </a:cubicBezTo>
                    <a:cubicBezTo>
                      <a:pt x="29" y="23"/>
                      <a:pt x="23" y="26"/>
                      <a:pt x="19" y="29"/>
                    </a:cubicBezTo>
                    <a:cubicBezTo>
                      <a:pt x="16" y="31"/>
                      <a:pt x="14" y="34"/>
                      <a:pt x="11" y="36"/>
                    </a:cubicBezTo>
                    <a:cubicBezTo>
                      <a:pt x="10" y="37"/>
                      <a:pt x="9" y="38"/>
                      <a:pt x="7" y="39"/>
                    </a:cubicBezTo>
                    <a:cubicBezTo>
                      <a:pt x="8" y="39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8" y="37"/>
                      <a:pt x="13" y="33"/>
                      <a:pt x="17" y="29"/>
                    </a:cubicBezTo>
                    <a:cubicBezTo>
                      <a:pt x="22" y="24"/>
                      <a:pt x="27" y="20"/>
                      <a:pt x="32" y="16"/>
                    </a:cubicBezTo>
                    <a:cubicBezTo>
                      <a:pt x="33" y="16"/>
                      <a:pt x="33" y="16"/>
                      <a:pt x="33" y="15"/>
                    </a:cubicBezTo>
                    <a:cubicBezTo>
                      <a:pt x="34" y="19"/>
                      <a:pt x="36" y="22"/>
                      <a:pt x="36" y="26"/>
                    </a:cubicBezTo>
                    <a:cubicBezTo>
                      <a:pt x="32" y="28"/>
                      <a:pt x="29" y="32"/>
                      <a:pt x="26" y="35"/>
                    </a:cubicBezTo>
                    <a:close/>
                    <a:moveTo>
                      <a:pt x="13" y="32"/>
                    </a:moveTo>
                    <a:cubicBezTo>
                      <a:pt x="10" y="35"/>
                      <a:pt x="7" y="38"/>
                      <a:pt x="4" y="41"/>
                    </a:cubicBezTo>
                    <a:cubicBezTo>
                      <a:pt x="4" y="40"/>
                      <a:pt x="4" y="39"/>
                      <a:pt x="3" y="38"/>
                    </a:cubicBezTo>
                    <a:cubicBezTo>
                      <a:pt x="8" y="35"/>
                      <a:pt x="12" y="32"/>
                      <a:pt x="17" y="28"/>
                    </a:cubicBezTo>
                    <a:cubicBezTo>
                      <a:pt x="15" y="29"/>
                      <a:pt x="14" y="30"/>
                      <a:pt x="13" y="32"/>
                    </a:cubicBezTo>
                    <a:close/>
                    <a:moveTo>
                      <a:pt x="3" y="32"/>
                    </a:moveTo>
                    <a:cubicBezTo>
                      <a:pt x="8" y="29"/>
                      <a:pt x="13" y="26"/>
                      <a:pt x="18" y="22"/>
                    </a:cubicBezTo>
                    <a:cubicBezTo>
                      <a:pt x="19" y="21"/>
                      <a:pt x="20" y="20"/>
                      <a:pt x="21" y="19"/>
                    </a:cubicBezTo>
                    <a:cubicBezTo>
                      <a:pt x="15" y="25"/>
                      <a:pt x="8" y="30"/>
                      <a:pt x="3" y="36"/>
                    </a:cubicBezTo>
                    <a:cubicBezTo>
                      <a:pt x="3" y="35"/>
                      <a:pt x="3" y="34"/>
                      <a:pt x="3" y="32"/>
                    </a:cubicBezTo>
                    <a:close/>
                    <a:moveTo>
                      <a:pt x="4" y="27"/>
                    </a:moveTo>
                    <a:cubicBezTo>
                      <a:pt x="7" y="25"/>
                      <a:pt x="10" y="22"/>
                      <a:pt x="13" y="20"/>
                    </a:cubicBezTo>
                    <a:cubicBezTo>
                      <a:pt x="16" y="18"/>
                      <a:pt x="18" y="16"/>
                      <a:pt x="21" y="14"/>
                    </a:cubicBezTo>
                    <a:cubicBezTo>
                      <a:pt x="21" y="13"/>
                      <a:pt x="22" y="13"/>
                      <a:pt x="23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3" y="12"/>
                      <a:pt x="23" y="12"/>
                    </a:cubicBezTo>
                    <a:cubicBezTo>
                      <a:pt x="19" y="16"/>
                      <a:pt x="15" y="20"/>
                      <a:pt x="11" y="24"/>
                    </a:cubicBezTo>
                    <a:cubicBezTo>
                      <a:pt x="9" y="26"/>
                      <a:pt x="6" y="28"/>
                      <a:pt x="3" y="31"/>
                    </a:cubicBezTo>
                    <a:cubicBezTo>
                      <a:pt x="4" y="30"/>
                      <a:pt x="4" y="28"/>
                      <a:pt x="4" y="27"/>
                    </a:cubicBezTo>
                    <a:close/>
                    <a:moveTo>
                      <a:pt x="4" y="23"/>
                    </a:moveTo>
                    <a:cubicBezTo>
                      <a:pt x="6" y="22"/>
                      <a:pt x="8" y="21"/>
                      <a:pt x="9" y="20"/>
                    </a:cubicBezTo>
                    <a:cubicBezTo>
                      <a:pt x="7" y="21"/>
                      <a:pt x="6" y="23"/>
                      <a:pt x="4" y="25"/>
                    </a:cubicBezTo>
                    <a:cubicBezTo>
                      <a:pt x="4" y="25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3"/>
                    </a:cubicBezTo>
                    <a:close/>
                    <a:moveTo>
                      <a:pt x="6" y="18"/>
                    </a:moveTo>
                    <a:cubicBezTo>
                      <a:pt x="7" y="16"/>
                      <a:pt x="9" y="14"/>
                      <a:pt x="11" y="12"/>
                    </a:cubicBezTo>
                    <a:cubicBezTo>
                      <a:pt x="13" y="11"/>
                      <a:pt x="14" y="10"/>
                      <a:pt x="15" y="9"/>
                    </a:cubicBezTo>
                    <a:cubicBezTo>
                      <a:pt x="16" y="8"/>
                      <a:pt x="19" y="5"/>
                      <a:pt x="15" y="10"/>
                    </a:cubicBezTo>
                    <a:cubicBezTo>
                      <a:pt x="12" y="13"/>
                      <a:pt x="8" y="16"/>
                      <a:pt x="5" y="20"/>
                    </a:cubicBezTo>
                    <a:cubicBezTo>
                      <a:pt x="5" y="19"/>
                      <a:pt x="5" y="19"/>
                      <a:pt x="6" y="18"/>
                    </a:cubicBezTo>
                    <a:close/>
                    <a:moveTo>
                      <a:pt x="14" y="109"/>
                    </a:moveTo>
                    <a:cubicBezTo>
                      <a:pt x="18" y="107"/>
                      <a:pt x="23" y="105"/>
                      <a:pt x="28" y="104"/>
                    </a:cubicBezTo>
                    <a:cubicBezTo>
                      <a:pt x="23" y="106"/>
                      <a:pt x="19" y="109"/>
                      <a:pt x="15" y="112"/>
                    </a:cubicBezTo>
                    <a:cubicBezTo>
                      <a:pt x="15" y="111"/>
                      <a:pt x="15" y="111"/>
                      <a:pt x="15" y="110"/>
                    </a:cubicBezTo>
                    <a:cubicBezTo>
                      <a:pt x="15" y="110"/>
                      <a:pt x="15" y="109"/>
                      <a:pt x="14" y="109"/>
                    </a:cubicBezTo>
                    <a:close/>
                    <a:moveTo>
                      <a:pt x="50" y="208"/>
                    </a:moveTo>
                    <a:cubicBezTo>
                      <a:pt x="49" y="207"/>
                      <a:pt x="48" y="206"/>
                      <a:pt x="47" y="205"/>
                    </a:cubicBezTo>
                    <a:cubicBezTo>
                      <a:pt x="43" y="202"/>
                      <a:pt x="40" y="202"/>
                      <a:pt x="36" y="201"/>
                    </a:cubicBezTo>
                    <a:cubicBezTo>
                      <a:pt x="36" y="193"/>
                      <a:pt x="34" y="184"/>
                      <a:pt x="35" y="176"/>
                    </a:cubicBezTo>
                    <a:cubicBezTo>
                      <a:pt x="38" y="175"/>
                      <a:pt x="40" y="174"/>
                      <a:pt x="43" y="173"/>
                    </a:cubicBezTo>
                    <a:cubicBezTo>
                      <a:pt x="47" y="181"/>
                      <a:pt x="52" y="188"/>
                      <a:pt x="56" y="197"/>
                    </a:cubicBezTo>
                    <a:cubicBezTo>
                      <a:pt x="52" y="199"/>
                      <a:pt x="50" y="204"/>
                      <a:pt x="50" y="208"/>
                    </a:cubicBezTo>
                    <a:close/>
                    <a:moveTo>
                      <a:pt x="43" y="170"/>
                    </a:moveTo>
                    <a:cubicBezTo>
                      <a:pt x="43" y="170"/>
                      <a:pt x="42" y="170"/>
                      <a:pt x="42" y="170"/>
                    </a:cubicBezTo>
                    <a:cubicBezTo>
                      <a:pt x="42" y="170"/>
                      <a:pt x="42" y="169"/>
                      <a:pt x="42" y="170"/>
                    </a:cubicBezTo>
                    <a:cubicBezTo>
                      <a:pt x="41" y="170"/>
                      <a:pt x="40" y="170"/>
                      <a:pt x="39" y="171"/>
                    </a:cubicBezTo>
                    <a:cubicBezTo>
                      <a:pt x="39" y="171"/>
                      <a:pt x="39" y="171"/>
                      <a:pt x="38" y="171"/>
                    </a:cubicBezTo>
                    <a:cubicBezTo>
                      <a:pt x="39" y="171"/>
                      <a:pt x="39" y="171"/>
                      <a:pt x="39" y="171"/>
                    </a:cubicBezTo>
                    <a:cubicBezTo>
                      <a:pt x="40" y="170"/>
                      <a:pt x="41" y="169"/>
                      <a:pt x="42" y="168"/>
                    </a:cubicBezTo>
                    <a:cubicBezTo>
                      <a:pt x="42" y="168"/>
                      <a:pt x="42" y="168"/>
                      <a:pt x="42" y="168"/>
                    </a:cubicBezTo>
                    <a:cubicBezTo>
                      <a:pt x="40" y="168"/>
                      <a:pt x="35" y="169"/>
                      <a:pt x="34" y="171"/>
                    </a:cubicBezTo>
                    <a:cubicBezTo>
                      <a:pt x="36" y="169"/>
                      <a:pt x="39" y="167"/>
                      <a:pt x="42" y="165"/>
                    </a:cubicBezTo>
                    <a:cubicBezTo>
                      <a:pt x="42" y="165"/>
                      <a:pt x="42" y="164"/>
                      <a:pt x="41" y="164"/>
                    </a:cubicBezTo>
                    <a:cubicBezTo>
                      <a:pt x="40" y="165"/>
                      <a:pt x="38" y="166"/>
                      <a:pt x="37" y="166"/>
                    </a:cubicBezTo>
                    <a:cubicBezTo>
                      <a:pt x="35" y="167"/>
                      <a:pt x="30" y="170"/>
                      <a:pt x="35" y="167"/>
                    </a:cubicBezTo>
                    <a:cubicBezTo>
                      <a:pt x="37" y="165"/>
                      <a:pt x="40" y="164"/>
                      <a:pt x="42" y="161"/>
                    </a:cubicBezTo>
                    <a:cubicBezTo>
                      <a:pt x="42" y="161"/>
                      <a:pt x="42" y="161"/>
                      <a:pt x="41" y="161"/>
                    </a:cubicBezTo>
                    <a:cubicBezTo>
                      <a:pt x="39" y="162"/>
                      <a:pt x="35" y="163"/>
                      <a:pt x="33" y="165"/>
                    </a:cubicBezTo>
                    <a:cubicBezTo>
                      <a:pt x="36" y="162"/>
                      <a:pt x="39" y="161"/>
                      <a:pt x="42" y="158"/>
                    </a:cubicBezTo>
                    <a:cubicBezTo>
                      <a:pt x="42" y="162"/>
                      <a:pt x="42" y="166"/>
                      <a:pt x="43" y="170"/>
                    </a:cubicBezTo>
                    <a:close/>
                    <a:moveTo>
                      <a:pt x="32" y="15"/>
                    </a:moveTo>
                    <a:cubicBezTo>
                      <a:pt x="32" y="15"/>
                      <a:pt x="32" y="15"/>
                      <a:pt x="32" y="15"/>
                    </a:cubicBezTo>
                    <a:cubicBezTo>
                      <a:pt x="27" y="19"/>
                      <a:pt x="23" y="22"/>
                      <a:pt x="18" y="26"/>
                    </a:cubicBezTo>
                    <a:cubicBezTo>
                      <a:pt x="15" y="28"/>
                      <a:pt x="12" y="31"/>
                      <a:pt x="10" y="33"/>
                    </a:cubicBezTo>
                    <a:cubicBezTo>
                      <a:pt x="8" y="34"/>
                      <a:pt x="7" y="35"/>
                      <a:pt x="5" y="36"/>
                    </a:cubicBezTo>
                    <a:cubicBezTo>
                      <a:pt x="4" y="37"/>
                      <a:pt x="3" y="38"/>
                      <a:pt x="5" y="36"/>
                    </a:cubicBezTo>
                    <a:cubicBezTo>
                      <a:pt x="11" y="27"/>
                      <a:pt x="20" y="21"/>
                      <a:pt x="28" y="14"/>
                    </a:cubicBezTo>
                    <a:cubicBezTo>
                      <a:pt x="28" y="14"/>
                      <a:pt x="29" y="14"/>
                      <a:pt x="29" y="13"/>
                    </a:cubicBezTo>
                    <a:cubicBezTo>
                      <a:pt x="29" y="13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1" y="13"/>
                      <a:pt x="32" y="14"/>
                      <a:pt x="32" y="15"/>
                    </a:cubicBezTo>
                    <a:close/>
                    <a:moveTo>
                      <a:pt x="25" y="8"/>
                    </a:moveTo>
                    <a:cubicBezTo>
                      <a:pt x="27" y="9"/>
                      <a:pt x="28" y="10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25" y="15"/>
                      <a:pt x="20" y="19"/>
                      <a:pt x="16" y="23"/>
                    </a:cubicBezTo>
                    <a:cubicBezTo>
                      <a:pt x="14" y="24"/>
                      <a:pt x="12" y="26"/>
                      <a:pt x="10" y="27"/>
                    </a:cubicBezTo>
                    <a:cubicBezTo>
                      <a:pt x="9" y="28"/>
                      <a:pt x="8" y="28"/>
                      <a:pt x="7" y="29"/>
                    </a:cubicBezTo>
                    <a:cubicBezTo>
                      <a:pt x="7" y="29"/>
                      <a:pt x="3" y="33"/>
                      <a:pt x="4" y="30"/>
                    </a:cubicBezTo>
                    <a:cubicBezTo>
                      <a:pt x="7" y="27"/>
                      <a:pt x="11" y="25"/>
                      <a:pt x="14" y="23"/>
                    </a:cubicBezTo>
                    <a:cubicBezTo>
                      <a:pt x="18" y="18"/>
                      <a:pt x="22" y="14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18" y="14"/>
                      <a:pt x="11" y="21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6" y="24"/>
                      <a:pt x="9" y="20"/>
                      <a:pt x="12" y="18"/>
                    </a:cubicBezTo>
                    <a:cubicBezTo>
                      <a:pt x="14" y="16"/>
                      <a:pt x="17" y="13"/>
                      <a:pt x="19" y="11"/>
                    </a:cubicBezTo>
                    <a:cubicBezTo>
                      <a:pt x="21" y="11"/>
                      <a:pt x="22" y="10"/>
                      <a:pt x="21" y="10"/>
                    </a:cubicBezTo>
                    <a:cubicBezTo>
                      <a:pt x="22" y="9"/>
                      <a:pt x="22" y="9"/>
                      <a:pt x="23" y="8"/>
                    </a:cubicBezTo>
                    <a:cubicBezTo>
                      <a:pt x="23" y="8"/>
                      <a:pt x="23" y="8"/>
                      <a:pt x="22" y="8"/>
                    </a:cubicBezTo>
                    <a:cubicBezTo>
                      <a:pt x="16" y="12"/>
                      <a:pt x="11" y="18"/>
                      <a:pt x="4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1"/>
                      <a:pt x="6" y="19"/>
                      <a:pt x="7" y="19"/>
                    </a:cubicBezTo>
                    <a:cubicBezTo>
                      <a:pt x="9" y="17"/>
                      <a:pt x="10" y="16"/>
                      <a:pt x="12" y="14"/>
                    </a:cubicBezTo>
                    <a:cubicBezTo>
                      <a:pt x="14" y="12"/>
                      <a:pt x="16" y="9"/>
                      <a:pt x="18" y="6"/>
                    </a:cubicBezTo>
                    <a:cubicBezTo>
                      <a:pt x="19" y="6"/>
                      <a:pt x="18" y="6"/>
                      <a:pt x="18" y="6"/>
                    </a:cubicBezTo>
                    <a:cubicBezTo>
                      <a:pt x="14" y="9"/>
                      <a:pt x="10" y="13"/>
                      <a:pt x="6" y="16"/>
                    </a:cubicBezTo>
                    <a:cubicBezTo>
                      <a:pt x="10" y="8"/>
                      <a:pt x="16" y="2"/>
                      <a:pt x="25" y="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0" name="Freeform 57"/>
              <p:cNvSpPr/>
              <p:nvPr/>
            </p:nvSpPr>
            <p:spPr bwMode="auto">
              <a:xfrm>
                <a:off x="1344763" y="14314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1" name="Freeform 62"/>
              <p:cNvSpPr>
                <a:spLocks noEditPoints="1"/>
              </p:cNvSpPr>
              <p:nvPr/>
            </p:nvSpPr>
            <p:spPr bwMode="auto">
              <a:xfrm>
                <a:off x="1614399" y="1529007"/>
                <a:ext cx="217184" cy="118017"/>
              </a:xfrm>
              <a:custGeom>
                <a:avLst/>
                <a:gdLst>
                  <a:gd name="T0" fmla="*/ 76 w 112"/>
                  <a:gd name="T1" fmla="*/ 1 h 61"/>
                  <a:gd name="T2" fmla="*/ 6 w 112"/>
                  <a:gd name="T3" fmla="*/ 48 h 61"/>
                  <a:gd name="T4" fmla="*/ 82 w 112"/>
                  <a:gd name="T5" fmla="*/ 37 h 61"/>
                  <a:gd name="T6" fmla="*/ 81 w 112"/>
                  <a:gd name="T7" fmla="*/ 32 h 61"/>
                  <a:gd name="T8" fmla="*/ 88 w 112"/>
                  <a:gd name="T9" fmla="*/ 26 h 61"/>
                  <a:gd name="T10" fmla="*/ 6 w 112"/>
                  <a:gd name="T11" fmla="*/ 21 h 61"/>
                  <a:gd name="T12" fmla="*/ 15 w 112"/>
                  <a:gd name="T13" fmla="*/ 21 h 61"/>
                  <a:gd name="T14" fmla="*/ 12 w 112"/>
                  <a:gd name="T15" fmla="*/ 31 h 61"/>
                  <a:gd name="T16" fmla="*/ 13 w 112"/>
                  <a:gd name="T17" fmla="*/ 33 h 61"/>
                  <a:gd name="T18" fmla="*/ 23 w 112"/>
                  <a:gd name="T19" fmla="*/ 31 h 61"/>
                  <a:gd name="T20" fmla="*/ 14 w 112"/>
                  <a:gd name="T21" fmla="*/ 40 h 61"/>
                  <a:gd name="T22" fmla="*/ 48 w 112"/>
                  <a:gd name="T23" fmla="*/ 26 h 61"/>
                  <a:gd name="T24" fmla="*/ 59 w 112"/>
                  <a:gd name="T25" fmla="*/ 20 h 61"/>
                  <a:gd name="T26" fmla="*/ 36 w 112"/>
                  <a:gd name="T27" fmla="*/ 35 h 61"/>
                  <a:gd name="T28" fmla="*/ 89 w 112"/>
                  <a:gd name="T29" fmla="*/ 16 h 61"/>
                  <a:gd name="T30" fmla="*/ 78 w 112"/>
                  <a:gd name="T31" fmla="*/ 15 h 61"/>
                  <a:gd name="T32" fmla="*/ 78 w 112"/>
                  <a:gd name="T33" fmla="*/ 7 h 61"/>
                  <a:gd name="T34" fmla="*/ 49 w 112"/>
                  <a:gd name="T35" fmla="*/ 33 h 61"/>
                  <a:gd name="T36" fmla="*/ 75 w 112"/>
                  <a:gd name="T37" fmla="*/ 18 h 61"/>
                  <a:gd name="T38" fmla="*/ 79 w 112"/>
                  <a:gd name="T39" fmla="*/ 20 h 61"/>
                  <a:gd name="T40" fmla="*/ 81 w 112"/>
                  <a:gd name="T41" fmla="*/ 21 h 61"/>
                  <a:gd name="T42" fmla="*/ 80 w 112"/>
                  <a:gd name="T43" fmla="*/ 18 h 61"/>
                  <a:gd name="T44" fmla="*/ 77 w 112"/>
                  <a:gd name="T45" fmla="*/ 15 h 61"/>
                  <a:gd name="T46" fmla="*/ 76 w 112"/>
                  <a:gd name="T47" fmla="*/ 5 h 61"/>
                  <a:gd name="T48" fmla="*/ 10 w 112"/>
                  <a:gd name="T49" fmla="*/ 42 h 61"/>
                  <a:gd name="T50" fmla="*/ 10 w 112"/>
                  <a:gd name="T51" fmla="*/ 36 h 61"/>
                  <a:gd name="T52" fmla="*/ 9 w 112"/>
                  <a:gd name="T53" fmla="*/ 43 h 61"/>
                  <a:gd name="T54" fmla="*/ 35 w 112"/>
                  <a:gd name="T55" fmla="*/ 26 h 61"/>
                  <a:gd name="T56" fmla="*/ 10 w 112"/>
                  <a:gd name="T57" fmla="*/ 34 h 61"/>
                  <a:gd name="T58" fmla="*/ 9 w 112"/>
                  <a:gd name="T59" fmla="*/ 30 h 61"/>
                  <a:gd name="T60" fmla="*/ 15 w 112"/>
                  <a:gd name="T61" fmla="*/ 26 h 61"/>
                  <a:gd name="T62" fmla="*/ 7 w 112"/>
                  <a:gd name="T63" fmla="*/ 23 h 61"/>
                  <a:gd name="T64" fmla="*/ 17 w 112"/>
                  <a:gd name="T65" fmla="*/ 46 h 61"/>
                  <a:gd name="T66" fmla="*/ 66 w 112"/>
                  <a:gd name="T67" fmla="*/ 22 h 61"/>
                  <a:gd name="T68" fmla="*/ 78 w 112"/>
                  <a:gd name="T69" fmla="*/ 19 h 61"/>
                  <a:gd name="T70" fmla="*/ 48 w 112"/>
                  <a:gd name="T71" fmla="*/ 40 h 61"/>
                  <a:gd name="T72" fmla="*/ 49 w 112"/>
                  <a:gd name="T73" fmla="*/ 44 h 61"/>
                  <a:gd name="T74" fmla="*/ 94 w 112"/>
                  <a:gd name="T75" fmla="*/ 19 h 61"/>
                  <a:gd name="T76" fmla="*/ 42 w 112"/>
                  <a:gd name="T77" fmla="*/ 45 h 61"/>
                  <a:gd name="T78" fmla="*/ 66 w 112"/>
                  <a:gd name="T79" fmla="*/ 42 h 61"/>
                  <a:gd name="T80" fmla="*/ 84 w 112"/>
                  <a:gd name="T81" fmla="*/ 29 h 61"/>
                  <a:gd name="T82" fmla="*/ 74 w 112"/>
                  <a:gd name="T83" fmla="*/ 39 h 61"/>
                  <a:gd name="T84" fmla="*/ 98 w 112"/>
                  <a:gd name="T85" fmla="*/ 25 h 61"/>
                  <a:gd name="T86" fmla="*/ 43 w 112"/>
                  <a:gd name="T87" fmla="*/ 45 h 61"/>
                  <a:gd name="T88" fmla="*/ 79 w 112"/>
                  <a:gd name="T89" fmla="*/ 32 h 61"/>
                  <a:gd name="T90" fmla="*/ 78 w 112"/>
                  <a:gd name="T91" fmla="*/ 52 h 61"/>
                  <a:gd name="T92" fmla="*/ 98 w 112"/>
                  <a:gd name="T93" fmla="*/ 36 h 61"/>
                  <a:gd name="T94" fmla="*/ 78 w 112"/>
                  <a:gd name="T95" fmla="*/ 46 h 61"/>
                  <a:gd name="T96" fmla="*/ 99 w 112"/>
                  <a:gd name="T97" fmla="*/ 31 h 61"/>
                  <a:gd name="T98" fmla="*/ 97 w 112"/>
                  <a:gd name="T99" fmla="*/ 40 h 61"/>
                  <a:gd name="T100" fmla="*/ 89 w 112"/>
                  <a:gd name="T101" fmla="*/ 45 h 61"/>
                  <a:gd name="T102" fmla="*/ 107 w 112"/>
                  <a:gd name="T103" fmla="*/ 31 h 61"/>
                  <a:gd name="T104" fmla="*/ 103 w 112"/>
                  <a:gd name="T105" fmla="*/ 31 h 61"/>
                  <a:gd name="T106" fmla="*/ 78 w 112"/>
                  <a:gd name="T107" fmla="*/ 44 h 61"/>
                  <a:gd name="T108" fmla="*/ 76 w 112"/>
                  <a:gd name="T109" fmla="*/ 41 h 61"/>
                  <a:gd name="T110" fmla="*/ 91 w 112"/>
                  <a:gd name="T111" fmla="*/ 3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2" h="61">
                    <a:moveTo>
                      <a:pt x="77" y="60"/>
                    </a:moveTo>
                    <a:cubicBezTo>
                      <a:pt x="78" y="61"/>
                      <a:pt x="78" y="61"/>
                      <a:pt x="79" y="60"/>
                    </a:cubicBezTo>
                    <a:cubicBezTo>
                      <a:pt x="89" y="50"/>
                      <a:pt x="101" y="41"/>
                      <a:pt x="111" y="31"/>
                    </a:cubicBezTo>
                    <a:cubicBezTo>
                      <a:pt x="112" y="31"/>
                      <a:pt x="112" y="30"/>
                      <a:pt x="112" y="30"/>
                    </a:cubicBezTo>
                    <a:cubicBezTo>
                      <a:pt x="112" y="29"/>
                      <a:pt x="111" y="29"/>
                      <a:pt x="111" y="29"/>
                    </a:cubicBezTo>
                    <a:cubicBezTo>
                      <a:pt x="106" y="23"/>
                      <a:pt x="99" y="18"/>
                      <a:pt x="93" y="14"/>
                    </a:cubicBezTo>
                    <a:cubicBezTo>
                      <a:pt x="87" y="9"/>
                      <a:pt x="81" y="5"/>
                      <a:pt x="76" y="1"/>
                    </a:cubicBezTo>
                    <a:cubicBezTo>
                      <a:pt x="75" y="0"/>
                      <a:pt x="75" y="0"/>
                      <a:pt x="74" y="1"/>
                    </a:cubicBezTo>
                    <a:cubicBezTo>
                      <a:pt x="74" y="1"/>
                      <a:pt x="73" y="1"/>
                      <a:pt x="73" y="2"/>
                    </a:cubicBezTo>
                    <a:cubicBezTo>
                      <a:pt x="74" y="7"/>
                      <a:pt x="73" y="12"/>
                      <a:pt x="72" y="17"/>
                    </a:cubicBezTo>
                    <a:cubicBezTo>
                      <a:pt x="49" y="17"/>
                      <a:pt x="25" y="19"/>
                      <a:pt x="2" y="16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7" y="26"/>
                      <a:pt x="8" y="38"/>
                      <a:pt x="6" y="48"/>
                    </a:cubicBezTo>
                    <a:cubicBezTo>
                      <a:pt x="6" y="48"/>
                      <a:pt x="6" y="49"/>
                      <a:pt x="6" y="49"/>
                    </a:cubicBezTo>
                    <a:cubicBezTo>
                      <a:pt x="6" y="49"/>
                      <a:pt x="7" y="49"/>
                      <a:pt x="7" y="49"/>
                    </a:cubicBezTo>
                    <a:cubicBezTo>
                      <a:pt x="30" y="49"/>
                      <a:pt x="53" y="47"/>
                      <a:pt x="75" y="47"/>
                    </a:cubicBezTo>
                    <a:cubicBezTo>
                      <a:pt x="75" y="51"/>
                      <a:pt x="75" y="55"/>
                      <a:pt x="75" y="59"/>
                    </a:cubicBezTo>
                    <a:cubicBezTo>
                      <a:pt x="75" y="60"/>
                      <a:pt x="76" y="61"/>
                      <a:pt x="77" y="60"/>
                    </a:cubicBezTo>
                    <a:close/>
                    <a:moveTo>
                      <a:pt x="69" y="44"/>
                    </a:moveTo>
                    <a:cubicBezTo>
                      <a:pt x="74" y="42"/>
                      <a:pt x="77" y="39"/>
                      <a:pt x="82" y="37"/>
                    </a:cubicBezTo>
                    <a:cubicBezTo>
                      <a:pt x="82" y="37"/>
                      <a:pt x="82" y="37"/>
                      <a:pt x="82" y="37"/>
                    </a:cubicBezTo>
                    <a:cubicBezTo>
                      <a:pt x="79" y="39"/>
                      <a:pt x="76" y="41"/>
                      <a:pt x="73" y="44"/>
                    </a:cubicBezTo>
                    <a:cubicBezTo>
                      <a:pt x="71" y="44"/>
                      <a:pt x="70" y="44"/>
                      <a:pt x="69" y="44"/>
                    </a:cubicBezTo>
                    <a:close/>
                    <a:moveTo>
                      <a:pt x="58" y="44"/>
                    </a:moveTo>
                    <a:cubicBezTo>
                      <a:pt x="63" y="42"/>
                      <a:pt x="68" y="39"/>
                      <a:pt x="73" y="36"/>
                    </a:cubicBezTo>
                    <a:cubicBezTo>
                      <a:pt x="79" y="32"/>
                      <a:pt x="84" y="30"/>
                      <a:pt x="90" y="27"/>
                    </a:cubicBezTo>
                    <a:cubicBezTo>
                      <a:pt x="87" y="29"/>
                      <a:pt x="84" y="31"/>
                      <a:pt x="81" y="32"/>
                    </a:cubicBezTo>
                    <a:cubicBezTo>
                      <a:pt x="74" y="36"/>
                      <a:pt x="68" y="40"/>
                      <a:pt x="62" y="44"/>
                    </a:cubicBezTo>
                    <a:cubicBezTo>
                      <a:pt x="62" y="44"/>
                      <a:pt x="61" y="44"/>
                      <a:pt x="61" y="44"/>
                    </a:cubicBezTo>
                    <a:cubicBezTo>
                      <a:pt x="60" y="44"/>
                      <a:pt x="59" y="44"/>
                      <a:pt x="58" y="44"/>
                    </a:cubicBezTo>
                    <a:close/>
                    <a:moveTo>
                      <a:pt x="49" y="45"/>
                    </a:moveTo>
                    <a:cubicBezTo>
                      <a:pt x="64" y="38"/>
                      <a:pt x="77" y="30"/>
                      <a:pt x="91" y="23"/>
                    </a:cubicBezTo>
                    <a:cubicBezTo>
                      <a:pt x="93" y="22"/>
                      <a:pt x="98" y="19"/>
                      <a:pt x="94" y="22"/>
                    </a:cubicBezTo>
                    <a:cubicBezTo>
                      <a:pt x="92" y="23"/>
                      <a:pt x="90" y="24"/>
                      <a:pt x="88" y="26"/>
                    </a:cubicBezTo>
                    <a:cubicBezTo>
                      <a:pt x="85" y="28"/>
                      <a:pt x="81" y="30"/>
                      <a:pt x="77" y="32"/>
                    </a:cubicBezTo>
                    <a:cubicBezTo>
                      <a:pt x="70" y="36"/>
                      <a:pt x="63" y="41"/>
                      <a:pt x="56" y="44"/>
                    </a:cubicBezTo>
                    <a:cubicBezTo>
                      <a:pt x="54" y="44"/>
                      <a:pt x="51" y="45"/>
                      <a:pt x="49" y="45"/>
                    </a:cubicBezTo>
                    <a:close/>
                    <a:moveTo>
                      <a:pt x="5" y="19"/>
                    </a:moveTo>
                    <a:cubicBezTo>
                      <a:pt x="6" y="19"/>
                      <a:pt x="7" y="19"/>
                      <a:pt x="8" y="19"/>
                    </a:cubicBezTo>
                    <a:cubicBezTo>
                      <a:pt x="8" y="20"/>
                      <a:pt x="7" y="20"/>
                      <a:pt x="6" y="20"/>
                    </a:cubicBezTo>
                    <a:cubicBezTo>
                      <a:pt x="5" y="20"/>
                      <a:pt x="6" y="21"/>
                      <a:pt x="6" y="21"/>
                    </a:cubicBezTo>
                    <a:cubicBezTo>
                      <a:pt x="6" y="21"/>
                      <a:pt x="10" y="19"/>
                      <a:pt x="9" y="21"/>
                    </a:cubicBezTo>
                    <a:cubicBezTo>
                      <a:pt x="8" y="21"/>
                      <a:pt x="7" y="22"/>
                      <a:pt x="7" y="22"/>
                    </a:cubicBezTo>
                    <a:cubicBezTo>
                      <a:pt x="6" y="21"/>
                      <a:pt x="5" y="20"/>
                      <a:pt x="5" y="19"/>
                    </a:cubicBezTo>
                    <a:close/>
                    <a:moveTo>
                      <a:pt x="21" y="20"/>
                    </a:moveTo>
                    <a:cubicBezTo>
                      <a:pt x="18" y="21"/>
                      <a:pt x="16" y="23"/>
                      <a:pt x="14" y="25"/>
                    </a:cubicBezTo>
                    <a:cubicBezTo>
                      <a:pt x="13" y="25"/>
                      <a:pt x="8" y="27"/>
                      <a:pt x="9" y="26"/>
                    </a:cubicBezTo>
                    <a:cubicBezTo>
                      <a:pt x="11" y="24"/>
                      <a:pt x="13" y="23"/>
                      <a:pt x="15" y="21"/>
                    </a:cubicBezTo>
                    <a:cubicBezTo>
                      <a:pt x="15" y="21"/>
                      <a:pt x="15" y="20"/>
                      <a:pt x="15" y="20"/>
                    </a:cubicBezTo>
                    <a:cubicBezTo>
                      <a:pt x="12" y="21"/>
                      <a:pt x="10" y="22"/>
                      <a:pt x="7" y="23"/>
                    </a:cubicBezTo>
                    <a:cubicBezTo>
                      <a:pt x="6" y="23"/>
                      <a:pt x="9" y="21"/>
                      <a:pt x="9" y="21"/>
                    </a:cubicBezTo>
                    <a:cubicBezTo>
                      <a:pt x="10" y="21"/>
                      <a:pt x="10" y="20"/>
                      <a:pt x="10" y="20"/>
                    </a:cubicBezTo>
                    <a:cubicBezTo>
                      <a:pt x="14" y="20"/>
                      <a:pt x="17" y="20"/>
                      <a:pt x="21" y="20"/>
                    </a:cubicBezTo>
                    <a:close/>
                    <a:moveTo>
                      <a:pt x="31" y="20"/>
                    </a:moveTo>
                    <a:cubicBezTo>
                      <a:pt x="24" y="23"/>
                      <a:pt x="19" y="29"/>
                      <a:pt x="12" y="31"/>
                    </a:cubicBezTo>
                    <a:cubicBezTo>
                      <a:pt x="8" y="33"/>
                      <a:pt x="12" y="31"/>
                      <a:pt x="14" y="30"/>
                    </a:cubicBezTo>
                    <a:cubicBezTo>
                      <a:pt x="16" y="29"/>
                      <a:pt x="18" y="28"/>
                      <a:pt x="20" y="26"/>
                    </a:cubicBezTo>
                    <a:cubicBezTo>
                      <a:pt x="23" y="25"/>
                      <a:pt x="26" y="23"/>
                      <a:pt x="29" y="20"/>
                    </a:cubicBezTo>
                    <a:cubicBezTo>
                      <a:pt x="30" y="20"/>
                      <a:pt x="30" y="20"/>
                      <a:pt x="31" y="20"/>
                    </a:cubicBezTo>
                    <a:close/>
                    <a:moveTo>
                      <a:pt x="38" y="20"/>
                    </a:moveTo>
                    <a:cubicBezTo>
                      <a:pt x="29" y="24"/>
                      <a:pt x="22" y="30"/>
                      <a:pt x="13" y="34"/>
                    </a:cubicBezTo>
                    <a:cubicBezTo>
                      <a:pt x="9" y="35"/>
                      <a:pt x="10" y="35"/>
                      <a:pt x="13" y="33"/>
                    </a:cubicBezTo>
                    <a:cubicBezTo>
                      <a:pt x="16" y="32"/>
                      <a:pt x="19" y="30"/>
                      <a:pt x="21" y="29"/>
                    </a:cubicBezTo>
                    <a:cubicBezTo>
                      <a:pt x="26" y="26"/>
                      <a:pt x="30" y="24"/>
                      <a:pt x="34" y="20"/>
                    </a:cubicBezTo>
                    <a:cubicBezTo>
                      <a:pt x="36" y="20"/>
                      <a:pt x="37" y="20"/>
                      <a:pt x="38" y="20"/>
                    </a:cubicBezTo>
                    <a:close/>
                    <a:moveTo>
                      <a:pt x="44" y="20"/>
                    </a:moveTo>
                    <a:cubicBezTo>
                      <a:pt x="33" y="25"/>
                      <a:pt x="24" y="33"/>
                      <a:pt x="13" y="38"/>
                    </a:cubicBezTo>
                    <a:cubicBezTo>
                      <a:pt x="7" y="40"/>
                      <a:pt x="12" y="37"/>
                      <a:pt x="14" y="36"/>
                    </a:cubicBezTo>
                    <a:cubicBezTo>
                      <a:pt x="17" y="34"/>
                      <a:pt x="20" y="32"/>
                      <a:pt x="23" y="31"/>
                    </a:cubicBezTo>
                    <a:cubicBezTo>
                      <a:pt x="29" y="28"/>
                      <a:pt x="35" y="24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2" y="20"/>
                      <a:pt x="43" y="20"/>
                      <a:pt x="44" y="20"/>
                    </a:cubicBezTo>
                    <a:close/>
                    <a:moveTo>
                      <a:pt x="51" y="20"/>
                    </a:moveTo>
                    <a:cubicBezTo>
                      <a:pt x="45" y="22"/>
                      <a:pt x="40" y="26"/>
                      <a:pt x="35" y="29"/>
                    </a:cubicBezTo>
                    <a:cubicBezTo>
                      <a:pt x="31" y="31"/>
                      <a:pt x="28" y="33"/>
                      <a:pt x="24" y="34"/>
                    </a:cubicBezTo>
                    <a:cubicBezTo>
                      <a:pt x="21" y="36"/>
                      <a:pt x="17" y="38"/>
                      <a:pt x="14" y="40"/>
                    </a:cubicBezTo>
                    <a:cubicBezTo>
                      <a:pt x="12" y="41"/>
                      <a:pt x="11" y="42"/>
                      <a:pt x="10" y="43"/>
                    </a:cubicBezTo>
                    <a:cubicBezTo>
                      <a:pt x="12" y="41"/>
                      <a:pt x="14" y="39"/>
                      <a:pt x="16" y="38"/>
                    </a:cubicBezTo>
                    <a:cubicBezTo>
                      <a:pt x="19" y="35"/>
                      <a:pt x="23" y="33"/>
                      <a:pt x="26" y="31"/>
                    </a:cubicBezTo>
                    <a:cubicBezTo>
                      <a:pt x="33" y="28"/>
                      <a:pt x="40" y="24"/>
                      <a:pt x="46" y="20"/>
                    </a:cubicBezTo>
                    <a:cubicBezTo>
                      <a:pt x="48" y="20"/>
                      <a:pt x="49" y="20"/>
                      <a:pt x="51" y="20"/>
                    </a:cubicBezTo>
                    <a:close/>
                    <a:moveTo>
                      <a:pt x="59" y="20"/>
                    </a:moveTo>
                    <a:cubicBezTo>
                      <a:pt x="55" y="22"/>
                      <a:pt x="52" y="24"/>
                      <a:pt x="48" y="26"/>
                    </a:cubicBezTo>
                    <a:cubicBezTo>
                      <a:pt x="45" y="28"/>
                      <a:pt x="42" y="29"/>
                      <a:pt x="39" y="31"/>
                    </a:cubicBezTo>
                    <a:cubicBezTo>
                      <a:pt x="31" y="35"/>
                      <a:pt x="23" y="39"/>
                      <a:pt x="15" y="44"/>
                    </a:cubicBezTo>
                    <a:cubicBezTo>
                      <a:pt x="14" y="44"/>
                      <a:pt x="13" y="45"/>
                      <a:pt x="12" y="45"/>
                    </a:cubicBezTo>
                    <a:cubicBezTo>
                      <a:pt x="14" y="44"/>
                      <a:pt x="15" y="43"/>
                      <a:pt x="16" y="43"/>
                    </a:cubicBezTo>
                    <a:cubicBezTo>
                      <a:pt x="21" y="40"/>
                      <a:pt x="25" y="37"/>
                      <a:pt x="29" y="34"/>
                    </a:cubicBezTo>
                    <a:cubicBezTo>
                      <a:pt x="37" y="29"/>
                      <a:pt x="45" y="24"/>
                      <a:pt x="54" y="20"/>
                    </a:cubicBezTo>
                    <a:cubicBezTo>
                      <a:pt x="56" y="20"/>
                      <a:pt x="57" y="20"/>
                      <a:pt x="59" y="20"/>
                    </a:cubicBezTo>
                    <a:close/>
                    <a:moveTo>
                      <a:pt x="69" y="19"/>
                    </a:moveTo>
                    <a:cubicBezTo>
                      <a:pt x="63" y="22"/>
                      <a:pt x="58" y="26"/>
                      <a:pt x="52" y="29"/>
                    </a:cubicBezTo>
                    <a:cubicBezTo>
                      <a:pt x="48" y="31"/>
                      <a:pt x="44" y="33"/>
                      <a:pt x="40" y="35"/>
                    </a:cubicBezTo>
                    <a:cubicBezTo>
                      <a:pt x="35" y="37"/>
                      <a:pt x="31" y="40"/>
                      <a:pt x="26" y="42"/>
                    </a:cubicBezTo>
                    <a:cubicBezTo>
                      <a:pt x="24" y="43"/>
                      <a:pt x="21" y="44"/>
                      <a:pt x="19" y="45"/>
                    </a:cubicBezTo>
                    <a:cubicBezTo>
                      <a:pt x="20" y="45"/>
                      <a:pt x="22" y="44"/>
                      <a:pt x="23" y="43"/>
                    </a:cubicBezTo>
                    <a:cubicBezTo>
                      <a:pt x="28" y="40"/>
                      <a:pt x="32" y="37"/>
                      <a:pt x="36" y="35"/>
                    </a:cubicBezTo>
                    <a:cubicBezTo>
                      <a:pt x="40" y="33"/>
                      <a:pt x="43" y="30"/>
                      <a:pt x="47" y="28"/>
                    </a:cubicBezTo>
                    <a:cubicBezTo>
                      <a:pt x="47" y="28"/>
                      <a:pt x="47" y="28"/>
                      <a:pt x="48" y="28"/>
                    </a:cubicBezTo>
                    <a:cubicBezTo>
                      <a:pt x="52" y="25"/>
                      <a:pt x="57" y="22"/>
                      <a:pt x="61" y="20"/>
                    </a:cubicBezTo>
                    <a:cubicBezTo>
                      <a:pt x="64" y="20"/>
                      <a:pt x="67" y="20"/>
                      <a:pt x="69" y="19"/>
                    </a:cubicBezTo>
                    <a:close/>
                    <a:moveTo>
                      <a:pt x="91" y="16"/>
                    </a:moveTo>
                    <a:cubicBezTo>
                      <a:pt x="90" y="16"/>
                      <a:pt x="89" y="16"/>
                      <a:pt x="88" y="17"/>
                    </a:cubicBezTo>
                    <a:cubicBezTo>
                      <a:pt x="88" y="16"/>
                      <a:pt x="89" y="16"/>
                      <a:pt x="89" y="16"/>
                    </a:cubicBezTo>
                    <a:cubicBezTo>
                      <a:pt x="90" y="15"/>
                      <a:pt x="90" y="15"/>
                      <a:pt x="89" y="15"/>
                    </a:cubicBezTo>
                    <a:cubicBezTo>
                      <a:pt x="86" y="15"/>
                      <a:pt x="84" y="16"/>
                      <a:pt x="81" y="17"/>
                    </a:cubicBezTo>
                    <a:cubicBezTo>
                      <a:pt x="80" y="17"/>
                      <a:pt x="75" y="19"/>
                      <a:pt x="78" y="17"/>
                    </a:cubicBezTo>
                    <a:cubicBezTo>
                      <a:pt x="80" y="16"/>
                      <a:pt x="82" y="15"/>
                      <a:pt x="84" y="15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81" y="14"/>
                      <a:pt x="80" y="15"/>
                      <a:pt x="78" y="16"/>
                    </a:cubicBezTo>
                    <a:cubicBezTo>
                      <a:pt x="74" y="18"/>
                      <a:pt x="78" y="15"/>
                      <a:pt x="78" y="15"/>
                    </a:cubicBezTo>
                    <a:cubicBezTo>
                      <a:pt x="80" y="14"/>
                      <a:pt x="81" y="13"/>
                      <a:pt x="82" y="13"/>
                    </a:cubicBezTo>
                    <a:cubicBezTo>
                      <a:pt x="83" y="12"/>
                      <a:pt x="82" y="12"/>
                      <a:pt x="82" y="12"/>
                    </a:cubicBezTo>
                    <a:cubicBezTo>
                      <a:pt x="81" y="13"/>
                      <a:pt x="77" y="14"/>
                      <a:pt x="76" y="15"/>
                    </a:cubicBezTo>
                    <a:cubicBezTo>
                      <a:pt x="77" y="13"/>
                      <a:pt x="79" y="12"/>
                      <a:pt x="80" y="11"/>
                    </a:cubicBezTo>
                    <a:cubicBezTo>
                      <a:pt x="80" y="10"/>
                      <a:pt x="80" y="10"/>
                      <a:pt x="79" y="10"/>
                    </a:cubicBezTo>
                    <a:cubicBezTo>
                      <a:pt x="76" y="12"/>
                      <a:pt x="78" y="9"/>
                      <a:pt x="79" y="8"/>
                    </a:cubicBezTo>
                    <a:cubicBezTo>
                      <a:pt x="79" y="7"/>
                      <a:pt x="79" y="7"/>
                      <a:pt x="78" y="7"/>
                    </a:cubicBezTo>
                    <a:cubicBezTo>
                      <a:pt x="76" y="8"/>
                      <a:pt x="76" y="7"/>
                      <a:pt x="77" y="5"/>
                    </a:cubicBezTo>
                    <a:cubicBezTo>
                      <a:pt x="82" y="9"/>
                      <a:pt x="87" y="13"/>
                      <a:pt x="91" y="16"/>
                    </a:cubicBezTo>
                    <a:close/>
                    <a:moveTo>
                      <a:pt x="80" y="18"/>
                    </a:moveTo>
                    <a:cubicBezTo>
                      <a:pt x="64" y="25"/>
                      <a:pt x="49" y="35"/>
                      <a:pt x="34" y="43"/>
                    </a:cubicBezTo>
                    <a:cubicBezTo>
                      <a:pt x="33" y="43"/>
                      <a:pt x="27" y="47"/>
                      <a:pt x="31" y="44"/>
                    </a:cubicBezTo>
                    <a:cubicBezTo>
                      <a:pt x="33" y="43"/>
                      <a:pt x="35" y="41"/>
                      <a:pt x="37" y="40"/>
                    </a:cubicBezTo>
                    <a:cubicBezTo>
                      <a:pt x="41" y="38"/>
                      <a:pt x="45" y="35"/>
                      <a:pt x="49" y="33"/>
                    </a:cubicBezTo>
                    <a:cubicBezTo>
                      <a:pt x="57" y="29"/>
                      <a:pt x="64" y="23"/>
                      <a:pt x="72" y="19"/>
                    </a:cubicBezTo>
                    <a:cubicBezTo>
                      <a:pt x="73" y="19"/>
                      <a:pt x="73" y="19"/>
                      <a:pt x="74" y="19"/>
                    </a:cubicBezTo>
                    <a:cubicBezTo>
                      <a:pt x="74" y="19"/>
                      <a:pt x="75" y="19"/>
                      <a:pt x="75" y="19"/>
                    </a:cubicBezTo>
                    <a:cubicBezTo>
                      <a:pt x="75" y="19"/>
                      <a:pt x="75" y="18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6" y="18"/>
                      <a:pt x="76" y="18"/>
                      <a:pt x="77" y="17"/>
                    </a:cubicBezTo>
                    <a:cubicBezTo>
                      <a:pt x="76" y="18"/>
                      <a:pt x="76" y="18"/>
                      <a:pt x="75" y="18"/>
                    </a:cubicBezTo>
                    <a:cubicBezTo>
                      <a:pt x="75" y="19"/>
                      <a:pt x="76" y="19"/>
                      <a:pt x="76" y="19"/>
                    </a:cubicBezTo>
                    <a:cubicBezTo>
                      <a:pt x="78" y="19"/>
                      <a:pt x="79" y="18"/>
                      <a:pt x="81" y="17"/>
                    </a:cubicBezTo>
                    <a:cubicBezTo>
                      <a:pt x="82" y="17"/>
                      <a:pt x="83" y="17"/>
                      <a:pt x="84" y="16"/>
                    </a:cubicBezTo>
                    <a:cubicBezTo>
                      <a:pt x="85" y="16"/>
                      <a:pt x="88" y="16"/>
                      <a:pt x="88" y="16"/>
                    </a:cubicBezTo>
                    <a:cubicBezTo>
                      <a:pt x="87" y="17"/>
                      <a:pt x="86" y="17"/>
                      <a:pt x="84" y="18"/>
                    </a:cubicBezTo>
                    <a:cubicBezTo>
                      <a:pt x="84" y="18"/>
                      <a:pt x="84" y="18"/>
                      <a:pt x="83" y="18"/>
                    </a:cubicBezTo>
                    <a:cubicBezTo>
                      <a:pt x="82" y="19"/>
                      <a:pt x="81" y="19"/>
                      <a:pt x="79" y="20"/>
                    </a:cubicBezTo>
                    <a:cubicBezTo>
                      <a:pt x="78" y="20"/>
                      <a:pt x="77" y="20"/>
                      <a:pt x="78" y="21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6" y="21"/>
                      <a:pt x="76" y="22"/>
                      <a:pt x="77" y="22"/>
                    </a:cubicBezTo>
                    <a:cubicBezTo>
                      <a:pt x="81" y="21"/>
                      <a:pt x="84" y="19"/>
                      <a:pt x="88" y="17"/>
                    </a:cubicBezTo>
                    <a:cubicBezTo>
                      <a:pt x="89" y="17"/>
                      <a:pt x="90" y="17"/>
                      <a:pt x="91" y="17"/>
                    </a:cubicBezTo>
                    <a:cubicBezTo>
                      <a:pt x="90" y="17"/>
                      <a:pt x="88" y="18"/>
                      <a:pt x="87" y="19"/>
                    </a:cubicBezTo>
                    <a:cubicBezTo>
                      <a:pt x="85" y="20"/>
                      <a:pt x="83" y="20"/>
                      <a:pt x="81" y="21"/>
                    </a:cubicBezTo>
                    <a:cubicBezTo>
                      <a:pt x="76" y="24"/>
                      <a:pt x="72" y="27"/>
                      <a:pt x="68" y="30"/>
                    </a:cubicBezTo>
                    <a:cubicBezTo>
                      <a:pt x="62" y="33"/>
                      <a:pt x="57" y="35"/>
                      <a:pt x="52" y="37"/>
                    </a:cubicBezTo>
                    <a:cubicBezTo>
                      <a:pt x="47" y="40"/>
                      <a:pt x="43" y="42"/>
                      <a:pt x="38" y="44"/>
                    </a:cubicBezTo>
                    <a:cubicBezTo>
                      <a:pt x="34" y="46"/>
                      <a:pt x="40" y="42"/>
                      <a:pt x="41" y="42"/>
                    </a:cubicBezTo>
                    <a:cubicBezTo>
                      <a:pt x="43" y="40"/>
                      <a:pt x="46" y="39"/>
                      <a:pt x="49" y="37"/>
                    </a:cubicBezTo>
                    <a:cubicBezTo>
                      <a:pt x="59" y="31"/>
                      <a:pt x="70" y="26"/>
                      <a:pt x="80" y="19"/>
                    </a:cubicBezTo>
                    <a:cubicBezTo>
                      <a:pt x="80" y="19"/>
                      <a:pt x="80" y="18"/>
                      <a:pt x="80" y="18"/>
                    </a:cubicBezTo>
                    <a:close/>
                    <a:moveTo>
                      <a:pt x="76" y="8"/>
                    </a:moveTo>
                    <a:cubicBezTo>
                      <a:pt x="76" y="8"/>
                      <a:pt x="76" y="8"/>
                      <a:pt x="76" y="8"/>
                    </a:cubicBezTo>
                    <a:cubicBezTo>
                      <a:pt x="77" y="8"/>
                      <a:pt x="78" y="8"/>
                      <a:pt x="78" y="8"/>
                    </a:cubicBezTo>
                    <a:cubicBezTo>
                      <a:pt x="77" y="9"/>
                      <a:pt x="77" y="10"/>
                      <a:pt x="76" y="11"/>
                    </a:cubicBezTo>
                    <a:cubicBezTo>
                      <a:pt x="76" y="10"/>
                      <a:pt x="76" y="9"/>
                      <a:pt x="76" y="8"/>
                    </a:cubicBezTo>
                    <a:close/>
                    <a:moveTo>
                      <a:pt x="75" y="16"/>
                    </a:moveTo>
                    <a:cubicBezTo>
                      <a:pt x="76" y="15"/>
                      <a:pt x="76" y="15"/>
                      <a:pt x="77" y="15"/>
                    </a:cubicBezTo>
                    <a:cubicBezTo>
                      <a:pt x="76" y="16"/>
                      <a:pt x="76" y="16"/>
                      <a:pt x="75" y="17"/>
                    </a:cubicBezTo>
                    <a:cubicBezTo>
                      <a:pt x="75" y="16"/>
                      <a:pt x="75" y="16"/>
                      <a:pt x="75" y="16"/>
                    </a:cubicBezTo>
                    <a:close/>
                    <a:moveTo>
                      <a:pt x="76" y="13"/>
                    </a:moveTo>
                    <a:cubicBezTo>
                      <a:pt x="77" y="12"/>
                      <a:pt x="78" y="12"/>
                      <a:pt x="79" y="11"/>
                    </a:cubicBezTo>
                    <a:cubicBezTo>
                      <a:pt x="78" y="12"/>
                      <a:pt x="77" y="13"/>
                      <a:pt x="76" y="14"/>
                    </a:cubicBezTo>
                    <a:cubicBezTo>
                      <a:pt x="76" y="14"/>
                      <a:pt x="76" y="13"/>
                      <a:pt x="76" y="13"/>
                    </a:cubicBezTo>
                    <a:close/>
                    <a:moveTo>
                      <a:pt x="76" y="5"/>
                    </a:moveTo>
                    <a:cubicBezTo>
                      <a:pt x="76" y="5"/>
                      <a:pt x="76" y="6"/>
                      <a:pt x="76" y="6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lose/>
                    <a:moveTo>
                      <a:pt x="10" y="39"/>
                    </a:moveTo>
                    <a:cubicBezTo>
                      <a:pt x="12" y="39"/>
                      <a:pt x="14" y="38"/>
                      <a:pt x="16" y="37"/>
                    </a:cubicBezTo>
                    <a:cubicBezTo>
                      <a:pt x="14" y="38"/>
                      <a:pt x="12" y="40"/>
                      <a:pt x="10" y="42"/>
                    </a:cubicBezTo>
                    <a:cubicBezTo>
                      <a:pt x="10" y="41"/>
                      <a:pt x="10" y="40"/>
                      <a:pt x="10" y="39"/>
                    </a:cubicBezTo>
                    <a:close/>
                    <a:moveTo>
                      <a:pt x="10" y="36"/>
                    </a:moveTo>
                    <a:cubicBezTo>
                      <a:pt x="19" y="32"/>
                      <a:pt x="27" y="26"/>
                      <a:pt x="37" y="22"/>
                    </a:cubicBezTo>
                    <a:cubicBezTo>
                      <a:pt x="36" y="22"/>
                      <a:pt x="35" y="23"/>
                      <a:pt x="35" y="23"/>
                    </a:cubicBezTo>
                    <a:cubicBezTo>
                      <a:pt x="32" y="25"/>
                      <a:pt x="29" y="27"/>
                      <a:pt x="26" y="28"/>
                    </a:cubicBezTo>
                    <a:cubicBezTo>
                      <a:pt x="20" y="31"/>
                      <a:pt x="15" y="34"/>
                      <a:pt x="10" y="38"/>
                    </a:cubicBezTo>
                    <a:cubicBezTo>
                      <a:pt x="10" y="37"/>
                      <a:pt x="10" y="36"/>
                      <a:pt x="10" y="36"/>
                    </a:cubicBezTo>
                    <a:close/>
                    <a:moveTo>
                      <a:pt x="9" y="28"/>
                    </a:moveTo>
                    <a:cubicBezTo>
                      <a:pt x="12" y="27"/>
                      <a:pt x="15" y="24"/>
                      <a:pt x="19" y="22"/>
                    </a:cubicBezTo>
                    <a:cubicBezTo>
                      <a:pt x="19" y="22"/>
                      <a:pt x="20" y="21"/>
                      <a:pt x="21" y="21"/>
                    </a:cubicBezTo>
                    <a:cubicBezTo>
                      <a:pt x="19" y="22"/>
                      <a:pt x="17" y="23"/>
                      <a:pt x="16" y="25"/>
                    </a:cubicBezTo>
                    <a:cubicBezTo>
                      <a:pt x="14" y="26"/>
                      <a:pt x="11" y="28"/>
                      <a:pt x="9" y="29"/>
                    </a:cubicBezTo>
                    <a:cubicBezTo>
                      <a:pt x="9" y="29"/>
                      <a:pt x="9" y="28"/>
                      <a:pt x="9" y="28"/>
                    </a:cubicBezTo>
                    <a:close/>
                    <a:moveTo>
                      <a:pt x="9" y="43"/>
                    </a:moveTo>
                    <a:cubicBezTo>
                      <a:pt x="12" y="42"/>
                      <a:pt x="14" y="41"/>
                      <a:pt x="16" y="39"/>
                    </a:cubicBezTo>
                    <a:cubicBezTo>
                      <a:pt x="20" y="37"/>
                      <a:pt x="24" y="35"/>
                      <a:pt x="28" y="33"/>
                    </a:cubicBezTo>
                    <a:cubicBezTo>
                      <a:pt x="33" y="31"/>
                      <a:pt x="38" y="28"/>
                      <a:pt x="43" y="25"/>
                    </a:cubicBezTo>
                    <a:cubicBezTo>
                      <a:pt x="39" y="27"/>
                      <a:pt x="35" y="30"/>
                      <a:pt x="32" y="32"/>
                    </a:cubicBezTo>
                    <a:cubicBezTo>
                      <a:pt x="24" y="36"/>
                      <a:pt x="17" y="42"/>
                      <a:pt x="9" y="46"/>
                    </a:cubicBezTo>
                    <a:cubicBezTo>
                      <a:pt x="9" y="45"/>
                      <a:pt x="9" y="44"/>
                      <a:pt x="9" y="43"/>
                    </a:cubicBezTo>
                    <a:close/>
                    <a:moveTo>
                      <a:pt x="35" y="26"/>
                    </a:moveTo>
                    <a:cubicBezTo>
                      <a:pt x="35" y="26"/>
                      <a:pt x="35" y="26"/>
                      <a:pt x="35" y="26"/>
                    </a:cubicBezTo>
                    <a:cubicBezTo>
                      <a:pt x="37" y="25"/>
                      <a:pt x="38" y="24"/>
                      <a:pt x="40" y="23"/>
                    </a:cubicBezTo>
                    <a:cubicBezTo>
                      <a:pt x="41" y="23"/>
                      <a:pt x="47" y="19"/>
                      <a:pt x="43" y="21"/>
                    </a:cubicBezTo>
                    <a:cubicBezTo>
                      <a:pt x="41" y="23"/>
                      <a:pt x="38" y="24"/>
                      <a:pt x="35" y="26"/>
                    </a:cubicBezTo>
                    <a:close/>
                    <a:moveTo>
                      <a:pt x="31" y="22"/>
                    </a:moveTo>
                    <a:cubicBezTo>
                      <a:pt x="28" y="24"/>
                      <a:pt x="26" y="25"/>
                      <a:pt x="24" y="27"/>
                    </a:cubicBezTo>
                    <a:cubicBezTo>
                      <a:pt x="19" y="29"/>
                      <a:pt x="14" y="32"/>
                      <a:pt x="10" y="34"/>
                    </a:cubicBezTo>
                    <a:cubicBezTo>
                      <a:pt x="10" y="34"/>
                      <a:pt x="10" y="33"/>
                      <a:pt x="10" y="32"/>
                    </a:cubicBezTo>
                    <a:cubicBezTo>
                      <a:pt x="17" y="32"/>
                      <a:pt x="23" y="26"/>
                      <a:pt x="29" y="22"/>
                    </a:cubicBezTo>
                    <a:cubicBezTo>
                      <a:pt x="30" y="22"/>
                      <a:pt x="31" y="21"/>
                      <a:pt x="32" y="20"/>
                    </a:cubicBezTo>
                    <a:cubicBezTo>
                      <a:pt x="32" y="20"/>
                      <a:pt x="33" y="20"/>
                      <a:pt x="33" y="20"/>
                    </a:cubicBezTo>
                    <a:cubicBezTo>
                      <a:pt x="33" y="21"/>
                      <a:pt x="32" y="21"/>
                      <a:pt x="31" y="22"/>
                    </a:cubicBezTo>
                    <a:close/>
                    <a:moveTo>
                      <a:pt x="9" y="31"/>
                    </a:moveTo>
                    <a:cubicBezTo>
                      <a:pt x="9" y="31"/>
                      <a:pt x="9" y="31"/>
                      <a:pt x="9" y="30"/>
                    </a:cubicBezTo>
                    <a:cubicBezTo>
                      <a:pt x="13" y="29"/>
                      <a:pt x="16" y="28"/>
                      <a:pt x="19" y="26"/>
                    </a:cubicBezTo>
                    <a:cubicBezTo>
                      <a:pt x="20" y="25"/>
                      <a:pt x="22" y="23"/>
                      <a:pt x="24" y="22"/>
                    </a:cubicBezTo>
                    <a:cubicBezTo>
                      <a:pt x="25" y="22"/>
                      <a:pt x="27" y="21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3" y="25"/>
                      <a:pt x="15" y="28"/>
                      <a:pt x="9" y="31"/>
                    </a:cubicBezTo>
                    <a:close/>
                    <a:moveTo>
                      <a:pt x="13" y="28"/>
                    </a:moveTo>
                    <a:cubicBezTo>
                      <a:pt x="6" y="32"/>
                      <a:pt x="13" y="27"/>
                      <a:pt x="15" y="26"/>
                    </a:cubicBezTo>
                    <a:cubicBezTo>
                      <a:pt x="17" y="24"/>
                      <a:pt x="20" y="22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4" y="20"/>
                      <a:pt x="25" y="20"/>
                      <a:pt x="26" y="20"/>
                    </a:cubicBezTo>
                    <a:cubicBezTo>
                      <a:pt x="22" y="23"/>
                      <a:pt x="17" y="26"/>
                      <a:pt x="13" y="28"/>
                    </a:cubicBezTo>
                    <a:close/>
                    <a:moveTo>
                      <a:pt x="13" y="21"/>
                    </a:moveTo>
                    <a:cubicBezTo>
                      <a:pt x="12" y="22"/>
                      <a:pt x="10" y="25"/>
                      <a:pt x="8" y="26"/>
                    </a:cubicBezTo>
                    <a:cubicBezTo>
                      <a:pt x="8" y="25"/>
                      <a:pt x="8" y="24"/>
                      <a:pt x="7" y="23"/>
                    </a:cubicBezTo>
                    <a:cubicBezTo>
                      <a:pt x="9" y="23"/>
                      <a:pt x="11" y="22"/>
                      <a:pt x="13" y="21"/>
                    </a:cubicBezTo>
                    <a:close/>
                    <a:moveTo>
                      <a:pt x="19" y="42"/>
                    </a:moveTo>
                    <a:cubicBezTo>
                      <a:pt x="24" y="39"/>
                      <a:pt x="29" y="37"/>
                      <a:pt x="33" y="35"/>
                    </a:cubicBezTo>
                    <a:cubicBezTo>
                      <a:pt x="36" y="33"/>
                      <a:pt x="40" y="32"/>
                      <a:pt x="43" y="30"/>
                    </a:cubicBezTo>
                    <a:cubicBezTo>
                      <a:pt x="42" y="30"/>
                      <a:pt x="42" y="31"/>
                      <a:pt x="41" y="31"/>
                    </a:cubicBezTo>
                    <a:cubicBezTo>
                      <a:pt x="33" y="36"/>
                      <a:pt x="25" y="41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4" y="46"/>
                      <a:pt x="12" y="46"/>
                      <a:pt x="9" y="47"/>
                    </a:cubicBezTo>
                    <a:cubicBezTo>
                      <a:pt x="13" y="46"/>
                      <a:pt x="16" y="44"/>
                      <a:pt x="19" y="42"/>
                    </a:cubicBezTo>
                    <a:close/>
                    <a:moveTo>
                      <a:pt x="40" y="35"/>
                    </a:moveTo>
                    <a:cubicBezTo>
                      <a:pt x="44" y="33"/>
                      <a:pt x="48" y="32"/>
                      <a:pt x="52" y="30"/>
                    </a:cubicBezTo>
                    <a:cubicBezTo>
                      <a:pt x="56" y="27"/>
                      <a:pt x="60" y="25"/>
                      <a:pt x="64" y="23"/>
                    </a:cubicBezTo>
                    <a:cubicBezTo>
                      <a:pt x="66" y="22"/>
                      <a:pt x="68" y="21"/>
                      <a:pt x="70" y="20"/>
                    </a:cubicBezTo>
                    <a:cubicBezTo>
                      <a:pt x="69" y="20"/>
                      <a:pt x="67" y="21"/>
                      <a:pt x="66" y="22"/>
                    </a:cubicBezTo>
                    <a:cubicBezTo>
                      <a:pt x="62" y="24"/>
                      <a:pt x="57" y="27"/>
                      <a:pt x="53" y="30"/>
                    </a:cubicBezTo>
                    <a:cubicBezTo>
                      <a:pt x="44" y="35"/>
                      <a:pt x="36" y="40"/>
                      <a:pt x="28" y="45"/>
                    </a:cubicBezTo>
                    <a:cubicBezTo>
                      <a:pt x="27" y="46"/>
                      <a:pt x="27" y="46"/>
                      <a:pt x="28" y="46"/>
                    </a:cubicBezTo>
                    <a:cubicBezTo>
                      <a:pt x="24" y="46"/>
                      <a:pt x="21" y="46"/>
                      <a:pt x="18" y="46"/>
                    </a:cubicBezTo>
                    <a:cubicBezTo>
                      <a:pt x="26" y="44"/>
                      <a:pt x="33" y="39"/>
                      <a:pt x="40" y="35"/>
                    </a:cubicBezTo>
                    <a:close/>
                    <a:moveTo>
                      <a:pt x="74" y="22"/>
                    </a:moveTo>
                    <a:cubicBezTo>
                      <a:pt x="75" y="21"/>
                      <a:pt x="76" y="20"/>
                      <a:pt x="78" y="19"/>
                    </a:cubicBezTo>
                    <a:cubicBezTo>
                      <a:pt x="76" y="21"/>
                      <a:pt x="74" y="22"/>
                      <a:pt x="72" y="23"/>
                    </a:cubicBezTo>
                    <a:cubicBezTo>
                      <a:pt x="67" y="26"/>
                      <a:pt x="63" y="28"/>
                      <a:pt x="59" y="30"/>
                    </a:cubicBezTo>
                    <a:cubicBezTo>
                      <a:pt x="51" y="35"/>
                      <a:pt x="43" y="40"/>
                      <a:pt x="34" y="45"/>
                    </a:cubicBezTo>
                    <a:cubicBezTo>
                      <a:pt x="34" y="45"/>
                      <a:pt x="34" y="45"/>
                      <a:pt x="34" y="46"/>
                    </a:cubicBezTo>
                    <a:cubicBezTo>
                      <a:pt x="32" y="46"/>
                      <a:pt x="30" y="46"/>
                      <a:pt x="28" y="46"/>
                    </a:cubicBezTo>
                    <a:cubicBezTo>
                      <a:pt x="44" y="39"/>
                      <a:pt x="58" y="29"/>
                      <a:pt x="74" y="22"/>
                    </a:cubicBezTo>
                    <a:close/>
                    <a:moveTo>
                      <a:pt x="48" y="40"/>
                    </a:moveTo>
                    <a:cubicBezTo>
                      <a:pt x="53" y="37"/>
                      <a:pt x="58" y="35"/>
                      <a:pt x="63" y="33"/>
                    </a:cubicBezTo>
                    <a:cubicBezTo>
                      <a:pt x="68" y="30"/>
                      <a:pt x="73" y="28"/>
                      <a:pt x="78" y="24"/>
                    </a:cubicBezTo>
                    <a:cubicBezTo>
                      <a:pt x="82" y="21"/>
                      <a:pt x="88" y="20"/>
                      <a:pt x="92" y="17"/>
                    </a:cubicBezTo>
                    <a:cubicBezTo>
                      <a:pt x="94" y="18"/>
                      <a:pt x="95" y="19"/>
                      <a:pt x="96" y="20"/>
                    </a:cubicBezTo>
                    <a:cubicBezTo>
                      <a:pt x="89" y="22"/>
                      <a:pt x="84" y="27"/>
                      <a:pt x="78" y="30"/>
                    </a:cubicBezTo>
                    <a:cubicBezTo>
                      <a:pt x="69" y="34"/>
                      <a:pt x="61" y="39"/>
                      <a:pt x="52" y="42"/>
                    </a:cubicBezTo>
                    <a:cubicBezTo>
                      <a:pt x="51" y="43"/>
                      <a:pt x="50" y="43"/>
                      <a:pt x="49" y="44"/>
                    </a:cubicBezTo>
                    <a:cubicBezTo>
                      <a:pt x="50" y="43"/>
                      <a:pt x="51" y="42"/>
                      <a:pt x="52" y="41"/>
                    </a:cubicBezTo>
                    <a:cubicBezTo>
                      <a:pt x="54" y="40"/>
                      <a:pt x="56" y="39"/>
                      <a:pt x="57" y="38"/>
                    </a:cubicBezTo>
                    <a:cubicBezTo>
                      <a:pt x="60" y="36"/>
                      <a:pt x="64" y="35"/>
                      <a:pt x="67" y="33"/>
                    </a:cubicBezTo>
                    <a:cubicBezTo>
                      <a:pt x="67" y="33"/>
                      <a:pt x="67" y="33"/>
                      <a:pt x="67" y="33"/>
                    </a:cubicBezTo>
                    <a:cubicBezTo>
                      <a:pt x="73" y="31"/>
                      <a:pt x="78" y="28"/>
                      <a:pt x="83" y="25"/>
                    </a:cubicBezTo>
                    <a:cubicBezTo>
                      <a:pt x="87" y="23"/>
                      <a:pt x="90" y="21"/>
                      <a:pt x="94" y="19"/>
                    </a:cubicBezTo>
                    <a:cubicBezTo>
                      <a:pt x="95" y="19"/>
                      <a:pt x="94" y="19"/>
                      <a:pt x="94" y="19"/>
                    </a:cubicBezTo>
                    <a:cubicBezTo>
                      <a:pt x="93" y="19"/>
                      <a:pt x="93" y="19"/>
                      <a:pt x="92" y="19"/>
                    </a:cubicBezTo>
                    <a:cubicBezTo>
                      <a:pt x="92" y="19"/>
                      <a:pt x="92" y="20"/>
                      <a:pt x="91" y="20"/>
                    </a:cubicBezTo>
                    <a:cubicBezTo>
                      <a:pt x="89" y="21"/>
                      <a:pt x="87" y="22"/>
                      <a:pt x="85" y="23"/>
                    </a:cubicBezTo>
                    <a:cubicBezTo>
                      <a:pt x="84" y="24"/>
                      <a:pt x="82" y="24"/>
                      <a:pt x="81" y="25"/>
                    </a:cubicBezTo>
                    <a:cubicBezTo>
                      <a:pt x="77" y="27"/>
                      <a:pt x="72" y="30"/>
                      <a:pt x="68" y="32"/>
                    </a:cubicBezTo>
                    <a:cubicBezTo>
                      <a:pt x="68" y="32"/>
                      <a:pt x="67" y="32"/>
                      <a:pt x="67" y="33"/>
                    </a:cubicBezTo>
                    <a:cubicBezTo>
                      <a:pt x="58" y="36"/>
                      <a:pt x="50" y="40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39" y="45"/>
                      <a:pt x="37" y="45"/>
                      <a:pt x="35" y="45"/>
                    </a:cubicBezTo>
                    <a:cubicBezTo>
                      <a:pt x="40" y="45"/>
                      <a:pt x="44" y="42"/>
                      <a:pt x="48" y="40"/>
                    </a:cubicBezTo>
                    <a:close/>
                    <a:moveTo>
                      <a:pt x="101" y="23"/>
                    </a:moveTo>
                    <a:cubicBezTo>
                      <a:pt x="92" y="27"/>
                      <a:pt x="85" y="31"/>
                      <a:pt x="77" y="36"/>
                    </a:cubicBezTo>
                    <a:cubicBezTo>
                      <a:pt x="74" y="38"/>
                      <a:pt x="70" y="40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8" y="41"/>
                      <a:pt x="70" y="39"/>
                      <a:pt x="72" y="38"/>
                    </a:cubicBezTo>
                    <a:cubicBezTo>
                      <a:pt x="80" y="34"/>
                      <a:pt x="88" y="29"/>
                      <a:pt x="95" y="24"/>
                    </a:cubicBezTo>
                    <a:cubicBezTo>
                      <a:pt x="95" y="24"/>
                      <a:pt x="96" y="24"/>
                      <a:pt x="96" y="24"/>
                    </a:cubicBezTo>
                    <a:cubicBezTo>
                      <a:pt x="96" y="24"/>
                      <a:pt x="97" y="23"/>
                      <a:pt x="97" y="23"/>
                    </a:cubicBezTo>
                    <a:cubicBezTo>
                      <a:pt x="98" y="23"/>
                      <a:pt x="97" y="22"/>
                      <a:pt x="97" y="22"/>
                    </a:cubicBezTo>
                    <a:cubicBezTo>
                      <a:pt x="93" y="25"/>
                      <a:pt x="88" y="27"/>
                      <a:pt x="84" y="29"/>
                    </a:cubicBezTo>
                    <a:cubicBezTo>
                      <a:pt x="88" y="27"/>
                      <a:pt x="93" y="24"/>
                      <a:pt x="97" y="21"/>
                    </a:cubicBezTo>
                    <a:cubicBezTo>
                      <a:pt x="98" y="21"/>
                      <a:pt x="99" y="22"/>
                      <a:pt x="101" y="23"/>
                    </a:cubicBezTo>
                    <a:close/>
                    <a:moveTo>
                      <a:pt x="103" y="25"/>
                    </a:moveTo>
                    <a:cubicBezTo>
                      <a:pt x="97" y="27"/>
                      <a:pt x="92" y="30"/>
                      <a:pt x="87" y="33"/>
                    </a:cubicBezTo>
                    <a:cubicBezTo>
                      <a:pt x="83" y="35"/>
                      <a:pt x="80" y="36"/>
                      <a:pt x="77" y="39"/>
                    </a:cubicBezTo>
                    <a:cubicBezTo>
                      <a:pt x="75" y="40"/>
                      <a:pt x="74" y="41"/>
                      <a:pt x="72" y="42"/>
                    </a:cubicBezTo>
                    <a:cubicBezTo>
                      <a:pt x="65" y="46"/>
                      <a:pt x="72" y="40"/>
                      <a:pt x="74" y="39"/>
                    </a:cubicBezTo>
                    <a:cubicBezTo>
                      <a:pt x="75" y="38"/>
                      <a:pt x="76" y="38"/>
                      <a:pt x="77" y="37"/>
                    </a:cubicBezTo>
                    <a:cubicBezTo>
                      <a:pt x="78" y="36"/>
                      <a:pt x="80" y="35"/>
                      <a:pt x="81" y="35"/>
                    </a:cubicBezTo>
                    <a:cubicBezTo>
                      <a:pt x="88" y="31"/>
                      <a:pt x="95" y="28"/>
                      <a:pt x="101" y="24"/>
                    </a:cubicBezTo>
                    <a:cubicBezTo>
                      <a:pt x="102" y="24"/>
                      <a:pt x="102" y="25"/>
                      <a:pt x="103" y="25"/>
                    </a:cubicBezTo>
                    <a:close/>
                    <a:moveTo>
                      <a:pt x="86" y="31"/>
                    </a:moveTo>
                    <a:cubicBezTo>
                      <a:pt x="90" y="29"/>
                      <a:pt x="94" y="27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6" y="27"/>
                      <a:pt x="94" y="28"/>
                      <a:pt x="91" y="29"/>
                    </a:cubicBezTo>
                    <a:cubicBezTo>
                      <a:pt x="90" y="30"/>
                      <a:pt x="88" y="30"/>
                      <a:pt x="86" y="31"/>
                    </a:cubicBezTo>
                    <a:close/>
                    <a:moveTo>
                      <a:pt x="56" y="38"/>
                    </a:moveTo>
                    <a:cubicBezTo>
                      <a:pt x="53" y="40"/>
                      <a:pt x="50" y="42"/>
                      <a:pt x="47" y="45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6" y="45"/>
                      <a:pt x="44" y="45"/>
                      <a:pt x="43" y="45"/>
                    </a:cubicBezTo>
                    <a:cubicBezTo>
                      <a:pt x="47" y="43"/>
                      <a:pt x="51" y="40"/>
                      <a:pt x="56" y="38"/>
                    </a:cubicBezTo>
                    <a:close/>
                    <a:moveTo>
                      <a:pt x="79" y="32"/>
                    </a:moveTo>
                    <a:cubicBezTo>
                      <a:pt x="78" y="32"/>
                      <a:pt x="77" y="33"/>
                      <a:pt x="76" y="33"/>
                    </a:cubicBezTo>
                    <a:cubicBezTo>
                      <a:pt x="72" y="35"/>
                      <a:pt x="69" y="37"/>
                      <a:pt x="66" y="39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6" y="39"/>
                      <a:pt x="67" y="38"/>
                      <a:pt x="68" y="37"/>
                    </a:cubicBezTo>
                    <a:cubicBezTo>
                      <a:pt x="72" y="35"/>
                      <a:pt x="75" y="34"/>
                      <a:pt x="79" y="32"/>
                    </a:cubicBezTo>
                    <a:cubicBezTo>
                      <a:pt x="79" y="32"/>
                      <a:pt x="79" y="32"/>
                      <a:pt x="79" y="32"/>
                    </a:cubicBezTo>
                    <a:close/>
                    <a:moveTo>
                      <a:pt x="71" y="40"/>
                    </a:moveTo>
                    <a:cubicBezTo>
                      <a:pt x="70" y="41"/>
                      <a:pt x="68" y="42"/>
                      <a:pt x="67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3" y="44"/>
                    </a:cubicBezTo>
                    <a:cubicBezTo>
                      <a:pt x="66" y="43"/>
                      <a:pt x="69" y="41"/>
                      <a:pt x="71" y="40"/>
                    </a:cubicBezTo>
                    <a:close/>
                    <a:moveTo>
                      <a:pt x="78" y="52"/>
                    </a:moveTo>
                    <a:cubicBezTo>
                      <a:pt x="83" y="49"/>
                      <a:pt x="88" y="46"/>
                      <a:pt x="93" y="43"/>
                    </a:cubicBezTo>
                    <a:cubicBezTo>
                      <a:pt x="91" y="44"/>
                      <a:pt x="90" y="45"/>
                      <a:pt x="89" y="46"/>
                    </a:cubicBezTo>
                    <a:cubicBezTo>
                      <a:pt x="85" y="49"/>
                      <a:pt x="81" y="51"/>
                      <a:pt x="78" y="55"/>
                    </a:cubicBezTo>
                    <a:cubicBezTo>
                      <a:pt x="78" y="54"/>
                      <a:pt x="78" y="53"/>
                      <a:pt x="78" y="52"/>
                    </a:cubicBezTo>
                    <a:close/>
                    <a:moveTo>
                      <a:pt x="78" y="47"/>
                    </a:moveTo>
                    <a:cubicBezTo>
                      <a:pt x="83" y="46"/>
                      <a:pt x="87" y="44"/>
                      <a:pt x="90" y="41"/>
                    </a:cubicBezTo>
                    <a:cubicBezTo>
                      <a:pt x="93" y="39"/>
                      <a:pt x="95" y="37"/>
                      <a:pt x="98" y="36"/>
                    </a:cubicBezTo>
                    <a:cubicBezTo>
                      <a:pt x="98" y="35"/>
                      <a:pt x="98" y="35"/>
                      <a:pt x="99" y="35"/>
                    </a:cubicBezTo>
                    <a:cubicBezTo>
                      <a:pt x="96" y="37"/>
                      <a:pt x="93" y="39"/>
                      <a:pt x="91" y="42"/>
                    </a:cubicBezTo>
                    <a:cubicBezTo>
                      <a:pt x="87" y="45"/>
                      <a:pt x="82" y="47"/>
                      <a:pt x="78" y="50"/>
                    </a:cubicBezTo>
                    <a:cubicBezTo>
                      <a:pt x="78" y="49"/>
                      <a:pt x="78" y="48"/>
                      <a:pt x="78" y="47"/>
                    </a:cubicBezTo>
                    <a:close/>
                    <a:moveTo>
                      <a:pt x="78" y="45"/>
                    </a:moveTo>
                    <a:cubicBezTo>
                      <a:pt x="81" y="44"/>
                      <a:pt x="83" y="43"/>
                      <a:pt x="85" y="41"/>
                    </a:cubicBezTo>
                    <a:cubicBezTo>
                      <a:pt x="83" y="43"/>
                      <a:pt x="80" y="44"/>
                      <a:pt x="78" y="46"/>
                    </a:cubicBezTo>
                    <a:cubicBezTo>
                      <a:pt x="78" y="46"/>
                      <a:pt x="78" y="45"/>
                      <a:pt x="78" y="45"/>
                    </a:cubicBezTo>
                    <a:cubicBezTo>
                      <a:pt x="78" y="45"/>
                      <a:pt x="78" y="45"/>
                      <a:pt x="78" y="45"/>
                    </a:cubicBezTo>
                    <a:close/>
                    <a:moveTo>
                      <a:pt x="78" y="44"/>
                    </a:moveTo>
                    <a:cubicBezTo>
                      <a:pt x="77" y="44"/>
                      <a:pt x="77" y="44"/>
                      <a:pt x="77" y="44"/>
                    </a:cubicBezTo>
                    <a:cubicBezTo>
                      <a:pt x="76" y="44"/>
                      <a:pt x="76" y="44"/>
                      <a:pt x="75" y="44"/>
                    </a:cubicBezTo>
                    <a:cubicBezTo>
                      <a:pt x="78" y="42"/>
                      <a:pt x="81" y="40"/>
                      <a:pt x="84" y="38"/>
                    </a:cubicBezTo>
                    <a:cubicBezTo>
                      <a:pt x="89" y="35"/>
                      <a:pt x="94" y="33"/>
                      <a:pt x="99" y="31"/>
                    </a:cubicBezTo>
                    <a:cubicBezTo>
                      <a:pt x="98" y="31"/>
                      <a:pt x="97" y="31"/>
                      <a:pt x="97" y="32"/>
                    </a:cubicBezTo>
                    <a:cubicBezTo>
                      <a:pt x="94" y="33"/>
                      <a:pt x="92" y="34"/>
                      <a:pt x="90" y="35"/>
                    </a:cubicBezTo>
                    <a:cubicBezTo>
                      <a:pt x="85" y="38"/>
                      <a:pt x="81" y="41"/>
                      <a:pt x="78" y="44"/>
                    </a:cubicBezTo>
                    <a:close/>
                    <a:moveTo>
                      <a:pt x="78" y="57"/>
                    </a:moveTo>
                    <a:cubicBezTo>
                      <a:pt x="78" y="56"/>
                      <a:pt x="78" y="56"/>
                      <a:pt x="78" y="56"/>
                    </a:cubicBezTo>
                    <a:cubicBezTo>
                      <a:pt x="81" y="52"/>
                      <a:pt x="84" y="50"/>
                      <a:pt x="88" y="47"/>
                    </a:cubicBezTo>
                    <a:cubicBezTo>
                      <a:pt x="91" y="45"/>
                      <a:pt x="94" y="43"/>
                      <a:pt x="97" y="40"/>
                    </a:cubicBezTo>
                    <a:cubicBezTo>
                      <a:pt x="97" y="40"/>
                      <a:pt x="98" y="39"/>
                      <a:pt x="99" y="39"/>
                    </a:cubicBezTo>
                    <a:cubicBezTo>
                      <a:pt x="92" y="45"/>
                      <a:pt x="85" y="50"/>
                      <a:pt x="78" y="57"/>
                    </a:cubicBezTo>
                    <a:close/>
                    <a:moveTo>
                      <a:pt x="108" y="30"/>
                    </a:moveTo>
                    <a:cubicBezTo>
                      <a:pt x="107" y="31"/>
                      <a:pt x="106" y="32"/>
                      <a:pt x="106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2" y="34"/>
                      <a:pt x="100" y="37"/>
                      <a:pt x="97" y="39"/>
                    </a:cubicBezTo>
                    <a:cubicBezTo>
                      <a:pt x="95" y="41"/>
                      <a:pt x="92" y="43"/>
                      <a:pt x="89" y="45"/>
                    </a:cubicBezTo>
                    <a:cubicBezTo>
                      <a:pt x="86" y="47"/>
                      <a:pt x="82" y="48"/>
                      <a:pt x="79" y="50"/>
                    </a:cubicBezTo>
                    <a:cubicBezTo>
                      <a:pt x="80" y="49"/>
                      <a:pt x="81" y="49"/>
                      <a:pt x="83" y="48"/>
                    </a:cubicBezTo>
                    <a:cubicBezTo>
                      <a:pt x="84" y="47"/>
                      <a:pt x="86" y="46"/>
                      <a:pt x="87" y="45"/>
                    </a:cubicBezTo>
                    <a:cubicBezTo>
                      <a:pt x="90" y="43"/>
                      <a:pt x="92" y="41"/>
                      <a:pt x="95" y="39"/>
                    </a:cubicBezTo>
                    <a:cubicBezTo>
                      <a:pt x="98" y="36"/>
                      <a:pt x="101" y="34"/>
                      <a:pt x="104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6" y="31"/>
                      <a:pt x="106" y="31"/>
                      <a:pt x="107" y="31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2" y="33"/>
                      <a:pt x="98" y="35"/>
                      <a:pt x="93" y="37"/>
                    </a:cubicBezTo>
                    <a:cubicBezTo>
                      <a:pt x="89" y="40"/>
                      <a:pt x="85" y="44"/>
                      <a:pt x="80" y="46"/>
                    </a:cubicBezTo>
                    <a:cubicBezTo>
                      <a:pt x="79" y="47"/>
                      <a:pt x="79" y="47"/>
                      <a:pt x="79" y="46"/>
                    </a:cubicBezTo>
                    <a:cubicBezTo>
                      <a:pt x="81" y="45"/>
                      <a:pt x="83" y="44"/>
                      <a:pt x="84" y="42"/>
                    </a:cubicBezTo>
                    <a:cubicBezTo>
                      <a:pt x="87" y="41"/>
                      <a:pt x="89" y="39"/>
                      <a:pt x="91" y="38"/>
                    </a:cubicBezTo>
                    <a:cubicBezTo>
                      <a:pt x="95" y="35"/>
                      <a:pt x="99" y="33"/>
                      <a:pt x="103" y="31"/>
                    </a:cubicBezTo>
                    <a:cubicBezTo>
                      <a:pt x="104" y="30"/>
                      <a:pt x="104" y="30"/>
                      <a:pt x="104" y="30"/>
                    </a:cubicBezTo>
                    <a:cubicBezTo>
                      <a:pt x="105" y="30"/>
                      <a:pt x="105" y="29"/>
                      <a:pt x="106" y="29"/>
                    </a:cubicBezTo>
                    <a:cubicBezTo>
                      <a:pt x="106" y="29"/>
                      <a:pt x="106" y="28"/>
                      <a:pt x="106" y="28"/>
                    </a:cubicBezTo>
                    <a:cubicBezTo>
                      <a:pt x="101" y="31"/>
                      <a:pt x="97" y="32"/>
                      <a:pt x="93" y="35"/>
                    </a:cubicBezTo>
                    <a:cubicBezTo>
                      <a:pt x="88" y="38"/>
                      <a:pt x="84" y="41"/>
                      <a:pt x="80" y="43"/>
                    </a:cubicBezTo>
                    <a:cubicBezTo>
                      <a:pt x="79" y="44"/>
                      <a:pt x="79" y="44"/>
                      <a:pt x="78" y="44"/>
                    </a:cubicBezTo>
                    <a:cubicBezTo>
                      <a:pt x="78" y="44"/>
                      <a:pt x="78" y="44"/>
                      <a:pt x="78" y="44"/>
                    </a:cubicBezTo>
                    <a:cubicBezTo>
                      <a:pt x="80" y="43"/>
                      <a:pt x="81" y="42"/>
                      <a:pt x="83" y="41"/>
                    </a:cubicBezTo>
                    <a:cubicBezTo>
                      <a:pt x="85" y="39"/>
                      <a:pt x="88" y="37"/>
                      <a:pt x="90" y="36"/>
                    </a:cubicBezTo>
                    <a:cubicBezTo>
                      <a:pt x="94" y="33"/>
                      <a:pt x="99" y="32"/>
                      <a:pt x="104" y="29"/>
                    </a:cubicBezTo>
                    <a:cubicBezTo>
                      <a:pt x="104" y="28"/>
                      <a:pt x="104" y="28"/>
                      <a:pt x="103" y="28"/>
                    </a:cubicBezTo>
                    <a:cubicBezTo>
                      <a:pt x="95" y="31"/>
                      <a:pt x="88" y="35"/>
                      <a:pt x="81" y="39"/>
                    </a:cubicBezTo>
                    <a:cubicBezTo>
                      <a:pt x="80" y="40"/>
                      <a:pt x="78" y="41"/>
                      <a:pt x="76" y="42"/>
                    </a:cubicBezTo>
                    <a:cubicBezTo>
                      <a:pt x="71" y="45"/>
                      <a:pt x="75" y="42"/>
                      <a:pt x="76" y="41"/>
                    </a:cubicBezTo>
                    <a:cubicBezTo>
                      <a:pt x="80" y="39"/>
                      <a:pt x="83" y="37"/>
                      <a:pt x="86" y="34"/>
                    </a:cubicBezTo>
                    <a:cubicBezTo>
                      <a:pt x="92" y="32"/>
                      <a:pt x="98" y="29"/>
                      <a:pt x="103" y="26"/>
                    </a:cubicBezTo>
                    <a:cubicBezTo>
                      <a:pt x="103" y="26"/>
                      <a:pt x="103" y="26"/>
                      <a:pt x="103" y="26"/>
                    </a:cubicBezTo>
                    <a:cubicBezTo>
                      <a:pt x="105" y="27"/>
                      <a:pt x="107" y="28"/>
                      <a:pt x="108" y="30"/>
                    </a:cubicBezTo>
                    <a:close/>
                    <a:moveTo>
                      <a:pt x="88" y="39"/>
                    </a:moveTo>
                    <a:cubicBezTo>
                      <a:pt x="90" y="37"/>
                      <a:pt x="93" y="36"/>
                      <a:pt x="95" y="35"/>
                    </a:cubicBezTo>
                    <a:cubicBezTo>
                      <a:pt x="93" y="35"/>
                      <a:pt x="92" y="36"/>
                      <a:pt x="91" y="37"/>
                    </a:cubicBezTo>
                    <a:cubicBezTo>
                      <a:pt x="90" y="38"/>
                      <a:pt x="89" y="38"/>
                      <a:pt x="88" y="3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2" name="Freeform 64"/>
              <p:cNvSpPr>
                <a:spLocks noEditPoints="1"/>
              </p:cNvSpPr>
              <p:nvPr/>
            </p:nvSpPr>
            <p:spPr bwMode="auto">
              <a:xfrm>
                <a:off x="2259713" y="1337281"/>
                <a:ext cx="116378" cy="34422"/>
              </a:xfrm>
              <a:custGeom>
                <a:avLst/>
                <a:gdLst>
                  <a:gd name="T0" fmla="*/ 11 w 60"/>
                  <a:gd name="T1" fmla="*/ 17 h 18"/>
                  <a:gd name="T2" fmla="*/ 59 w 60"/>
                  <a:gd name="T3" fmla="*/ 17 h 18"/>
                  <a:gd name="T4" fmla="*/ 59 w 60"/>
                  <a:gd name="T5" fmla="*/ 17 h 18"/>
                  <a:gd name="T6" fmla="*/ 58 w 60"/>
                  <a:gd name="T7" fmla="*/ 2 h 18"/>
                  <a:gd name="T8" fmla="*/ 3 w 60"/>
                  <a:gd name="T9" fmla="*/ 0 h 18"/>
                  <a:gd name="T10" fmla="*/ 0 w 60"/>
                  <a:gd name="T11" fmla="*/ 16 h 18"/>
                  <a:gd name="T12" fmla="*/ 3 w 60"/>
                  <a:gd name="T13" fmla="*/ 12 h 18"/>
                  <a:gd name="T14" fmla="*/ 7 w 60"/>
                  <a:gd name="T15" fmla="*/ 9 h 18"/>
                  <a:gd name="T16" fmla="*/ 7 w 60"/>
                  <a:gd name="T17" fmla="*/ 4 h 18"/>
                  <a:gd name="T18" fmla="*/ 4 w 60"/>
                  <a:gd name="T19" fmla="*/ 7 h 18"/>
                  <a:gd name="T20" fmla="*/ 7 w 60"/>
                  <a:gd name="T21" fmla="*/ 4 h 18"/>
                  <a:gd name="T22" fmla="*/ 3 w 60"/>
                  <a:gd name="T23" fmla="*/ 13 h 18"/>
                  <a:gd name="T24" fmla="*/ 6 w 60"/>
                  <a:gd name="T25" fmla="*/ 13 h 18"/>
                  <a:gd name="T26" fmla="*/ 18 w 60"/>
                  <a:gd name="T27" fmla="*/ 6 h 18"/>
                  <a:gd name="T28" fmla="*/ 11 w 60"/>
                  <a:gd name="T29" fmla="*/ 14 h 18"/>
                  <a:gd name="T30" fmla="*/ 15 w 60"/>
                  <a:gd name="T31" fmla="*/ 14 h 18"/>
                  <a:gd name="T32" fmla="*/ 20 w 60"/>
                  <a:gd name="T33" fmla="*/ 14 h 18"/>
                  <a:gd name="T34" fmla="*/ 23 w 60"/>
                  <a:gd name="T35" fmla="*/ 15 h 18"/>
                  <a:gd name="T36" fmla="*/ 19 w 60"/>
                  <a:gd name="T37" fmla="*/ 10 h 18"/>
                  <a:gd name="T38" fmla="*/ 31 w 60"/>
                  <a:gd name="T39" fmla="*/ 4 h 18"/>
                  <a:gd name="T40" fmla="*/ 23 w 60"/>
                  <a:gd name="T41" fmla="*/ 12 h 18"/>
                  <a:gd name="T42" fmla="*/ 39 w 60"/>
                  <a:gd name="T43" fmla="*/ 15 h 18"/>
                  <a:gd name="T44" fmla="*/ 49 w 60"/>
                  <a:gd name="T45" fmla="*/ 10 h 18"/>
                  <a:gd name="T46" fmla="*/ 54 w 60"/>
                  <a:gd name="T47" fmla="*/ 9 h 18"/>
                  <a:gd name="T48" fmla="*/ 50 w 60"/>
                  <a:gd name="T49" fmla="*/ 15 h 18"/>
                  <a:gd name="T50" fmla="*/ 55 w 60"/>
                  <a:gd name="T51" fmla="*/ 12 h 18"/>
                  <a:gd name="T52" fmla="*/ 53 w 60"/>
                  <a:gd name="T53" fmla="*/ 12 h 18"/>
                  <a:gd name="T54" fmla="*/ 34 w 60"/>
                  <a:gd name="T55" fmla="*/ 15 h 18"/>
                  <a:gd name="T56" fmla="*/ 39 w 60"/>
                  <a:gd name="T57" fmla="*/ 14 h 18"/>
                  <a:gd name="T58" fmla="*/ 50 w 60"/>
                  <a:gd name="T59" fmla="*/ 11 h 18"/>
                  <a:gd name="T60" fmla="*/ 54 w 60"/>
                  <a:gd name="T61" fmla="*/ 5 h 18"/>
                  <a:gd name="T62" fmla="*/ 45 w 60"/>
                  <a:gd name="T63" fmla="*/ 10 h 18"/>
                  <a:gd name="T64" fmla="*/ 57 w 60"/>
                  <a:gd name="T65" fmla="*/ 5 h 18"/>
                  <a:gd name="T66" fmla="*/ 45 w 60"/>
                  <a:gd name="T67" fmla="*/ 5 h 18"/>
                  <a:gd name="T68" fmla="*/ 34 w 60"/>
                  <a:gd name="T69" fmla="*/ 14 h 18"/>
                  <a:gd name="T70" fmla="*/ 33 w 60"/>
                  <a:gd name="T71" fmla="*/ 11 h 18"/>
                  <a:gd name="T72" fmla="*/ 35 w 60"/>
                  <a:gd name="T73" fmla="*/ 5 h 18"/>
                  <a:gd name="T74" fmla="*/ 26 w 60"/>
                  <a:gd name="T75" fmla="*/ 13 h 18"/>
                  <a:gd name="T76" fmla="*/ 35 w 60"/>
                  <a:gd name="T77" fmla="*/ 5 h 18"/>
                  <a:gd name="T78" fmla="*/ 39 w 60"/>
                  <a:gd name="T79" fmla="*/ 6 h 18"/>
                  <a:gd name="T80" fmla="*/ 29 w 60"/>
                  <a:gd name="T81" fmla="*/ 14 h 18"/>
                  <a:gd name="T82" fmla="*/ 39 w 60"/>
                  <a:gd name="T83" fmla="*/ 10 h 18"/>
                  <a:gd name="T84" fmla="*/ 27 w 60"/>
                  <a:gd name="T85" fmla="*/ 15 h 18"/>
                  <a:gd name="T86" fmla="*/ 33 w 60"/>
                  <a:gd name="T87" fmla="*/ 12 h 18"/>
                  <a:gd name="T88" fmla="*/ 26 w 60"/>
                  <a:gd name="T89" fmla="*/ 5 h 18"/>
                  <a:gd name="T90" fmla="*/ 16 w 60"/>
                  <a:gd name="T91" fmla="*/ 9 h 18"/>
                  <a:gd name="T92" fmla="*/ 12 w 60"/>
                  <a:gd name="T93" fmla="*/ 9 h 18"/>
                  <a:gd name="T94" fmla="*/ 15 w 60"/>
                  <a:gd name="T95" fmla="*/ 5 h 18"/>
                  <a:gd name="T96" fmla="*/ 12 w 60"/>
                  <a:gd name="T97" fmla="*/ 4 h 18"/>
                  <a:gd name="T98" fmla="*/ 18 w 60"/>
                  <a:gd name="T99" fmla="*/ 12 h 18"/>
                  <a:gd name="T100" fmla="*/ 3 w 60"/>
                  <a:gd name="T101" fmla="*/ 9 h 18"/>
                  <a:gd name="T102" fmla="*/ 10 w 60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0" h="18">
                    <a:moveTo>
                      <a:pt x="1" y="17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5" y="17"/>
                      <a:pt x="8" y="17"/>
                      <a:pt x="11" y="17"/>
                    </a:cubicBezTo>
                    <a:cubicBezTo>
                      <a:pt x="17" y="17"/>
                      <a:pt x="22" y="17"/>
                      <a:pt x="28" y="18"/>
                    </a:cubicBezTo>
                    <a:cubicBezTo>
                      <a:pt x="38" y="18"/>
                      <a:pt x="48" y="18"/>
                      <a:pt x="57" y="18"/>
                    </a:cubicBezTo>
                    <a:cubicBezTo>
                      <a:pt x="58" y="18"/>
                      <a:pt x="58" y="18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2"/>
                      <a:pt x="60" y="8"/>
                      <a:pt x="60" y="3"/>
                    </a:cubicBezTo>
                    <a:cubicBezTo>
                      <a:pt x="60" y="3"/>
                      <a:pt x="59" y="2"/>
                      <a:pt x="59" y="2"/>
                    </a:cubicBezTo>
                    <a:cubicBezTo>
                      <a:pt x="59" y="2"/>
                      <a:pt x="58" y="2"/>
                      <a:pt x="58" y="2"/>
                    </a:cubicBezTo>
                    <a:cubicBezTo>
                      <a:pt x="49" y="1"/>
                      <a:pt x="40" y="1"/>
                      <a:pt x="31" y="1"/>
                    </a:cubicBezTo>
                    <a:cubicBezTo>
                      <a:pt x="25" y="1"/>
                      <a:pt x="19" y="1"/>
                      <a:pt x="13" y="1"/>
                    </a:cubicBezTo>
                    <a:cubicBezTo>
                      <a:pt x="10" y="1"/>
                      <a:pt x="6" y="1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6"/>
                      <a:pt x="0" y="11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6" y="10"/>
                      <a:pt x="5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6" y="8"/>
                      <a:pt x="8" y="6"/>
                      <a:pt x="10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4" y="7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6" y="5"/>
                      <a:pt x="7" y="4"/>
                    </a:cubicBezTo>
                    <a:cubicBezTo>
                      <a:pt x="6" y="5"/>
                      <a:pt x="5" y="6"/>
                      <a:pt x="5" y="7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lose/>
                    <a:moveTo>
                      <a:pt x="4" y="6"/>
                    </a:moveTo>
                    <a:cubicBezTo>
                      <a:pt x="4" y="5"/>
                      <a:pt x="4" y="4"/>
                      <a:pt x="4" y="3"/>
                    </a:cubicBezTo>
                    <a:cubicBezTo>
                      <a:pt x="5" y="3"/>
                      <a:pt x="6" y="4"/>
                      <a:pt x="7" y="4"/>
                    </a:cubicBezTo>
                    <a:cubicBezTo>
                      <a:pt x="6" y="4"/>
                      <a:pt x="5" y="5"/>
                      <a:pt x="4" y="6"/>
                    </a:cubicBezTo>
                    <a:close/>
                    <a:moveTo>
                      <a:pt x="3" y="14"/>
                    </a:moveTo>
                    <a:cubicBezTo>
                      <a:pt x="3" y="14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2"/>
                      <a:pt x="8" y="11"/>
                      <a:pt x="10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6" y="14"/>
                      <a:pt x="6" y="14"/>
                      <a:pt x="7" y="14"/>
                    </a:cubicBezTo>
                    <a:cubicBezTo>
                      <a:pt x="11" y="12"/>
                      <a:pt x="14" y="8"/>
                      <a:pt x="18" y="6"/>
                    </a:cubicBezTo>
                    <a:cubicBezTo>
                      <a:pt x="20" y="5"/>
                      <a:pt x="20" y="5"/>
                      <a:pt x="18" y="6"/>
                    </a:cubicBezTo>
                    <a:cubicBezTo>
                      <a:pt x="17" y="7"/>
                      <a:pt x="16" y="8"/>
                      <a:pt x="15" y="9"/>
                    </a:cubicBezTo>
                    <a:cubicBezTo>
                      <a:pt x="13" y="10"/>
                      <a:pt x="12" y="12"/>
                      <a:pt x="11" y="14"/>
                    </a:cubicBezTo>
                    <a:cubicBezTo>
                      <a:pt x="10" y="14"/>
                      <a:pt x="11" y="14"/>
                      <a:pt x="11" y="14"/>
                    </a:cubicBezTo>
                    <a:cubicBezTo>
                      <a:pt x="11" y="14"/>
                      <a:pt x="10" y="14"/>
                      <a:pt x="10" y="14"/>
                    </a:cubicBezTo>
                    <a:cubicBezTo>
                      <a:pt x="8" y="14"/>
                      <a:pt x="5" y="14"/>
                      <a:pt x="3" y="14"/>
                    </a:cubicBezTo>
                    <a:close/>
                    <a:moveTo>
                      <a:pt x="15" y="14"/>
                    </a:moveTo>
                    <a:cubicBezTo>
                      <a:pt x="19" y="12"/>
                      <a:pt x="23" y="9"/>
                      <a:pt x="27" y="6"/>
                    </a:cubicBezTo>
                    <a:cubicBezTo>
                      <a:pt x="30" y="4"/>
                      <a:pt x="29" y="5"/>
                      <a:pt x="27" y="7"/>
                    </a:cubicBezTo>
                    <a:cubicBezTo>
                      <a:pt x="25" y="10"/>
                      <a:pt x="22" y="12"/>
                      <a:pt x="20" y="14"/>
                    </a:cubicBezTo>
                    <a:cubicBezTo>
                      <a:pt x="20" y="14"/>
                      <a:pt x="20" y="15"/>
                      <a:pt x="20" y="14"/>
                    </a:cubicBezTo>
                    <a:cubicBezTo>
                      <a:pt x="23" y="13"/>
                      <a:pt x="26" y="11"/>
                      <a:pt x="29" y="8"/>
                    </a:cubicBezTo>
                    <a:cubicBezTo>
                      <a:pt x="27" y="10"/>
                      <a:pt x="25" y="12"/>
                      <a:pt x="23" y="15"/>
                    </a:cubicBezTo>
                    <a:cubicBezTo>
                      <a:pt x="19" y="14"/>
                      <a:pt x="15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4" y="13"/>
                      <a:pt x="16" y="12"/>
                      <a:pt x="19" y="10"/>
                    </a:cubicBezTo>
                    <a:cubicBezTo>
                      <a:pt x="17" y="11"/>
                      <a:pt x="16" y="12"/>
                      <a:pt x="15" y="14"/>
                    </a:cubicBezTo>
                    <a:cubicBezTo>
                      <a:pt x="14" y="14"/>
                      <a:pt x="15" y="15"/>
                      <a:pt x="15" y="14"/>
                    </a:cubicBezTo>
                    <a:close/>
                    <a:moveTo>
                      <a:pt x="31" y="4"/>
                    </a:moveTo>
                    <a:cubicBezTo>
                      <a:pt x="31" y="4"/>
                      <a:pt x="31" y="4"/>
                      <a:pt x="31" y="4"/>
                    </a:cubicBezTo>
                    <a:cubicBezTo>
                      <a:pt x="32" y="4"/>
                      <a:pt x="33" y="4"/>
                      <a:pt x="34" y="4"/>
                    </a:cubicBezTo>
                    <a:cubicBezTo>
                      <a:pt x="30" y="7"/>
                      <a:pt x="27" y="10"/>
                      <a:pt x="23" y="12"/>
                    </a:cubicBezTo>
                    <a:cubicBezTo>
                      <a:pt x="19" y="15"/>
                      <a:pt x="24" y="11"/>
                      <a:pt x="25" y="10"/>
                    </a:cubicBezTo>
                    <a:cubicBezTo>
                      <a:pt x="27" y="8"/>
                      <a:pt x="29" y="6"/>
                      <a:pt x="31" y="4"/>
                    </a:cubicBezTo>
                    <a:close/>
                    <a:moveTo>
                      <a:pt x="39" y="15"/>
                    </a:moveTo>
                    <a:cubicBezTo>
                      <a:pt x="44" y="12"/>
                      <a:pt x="48" y="9"/>
                      <a:pt x="53" y="6"/>
                    </a:cubicBezTo>
                    <a:cubicBezTo>
                      <a:pt x="53" y="6"/>
                      <a:pt x="52" y="7"/>
                      <a:pt x="52" y="8"/>
                    </a:cubicBezTo>
                    <a:cubicBezTo>
                      <a:pt x="51" y="9"/>
                      <a:pt x="50" y="9"/>
                      <a:pt x="49" y="10"/>
                    </a:cubicBezTo>
                    <a:cubicBezTo>
                      <a:pt x="47" y="11"/>
                      <a:pt x="46" y="13"/>
                      <a:pt x="44" y="14"/>
                    </a:cubicBezTo>
                    <a:cubicBezTo>
                      <a:pt x="44" y="15"/>
                      <a:pt x="44" y="15"/>
                      <a:pt x="45" y="15"/>
                    </a:cubicBezTo>
                    <a:cubicBezTo>
                      <a:pt x="48" y="13"/>
                      <a:pt x="51" y="11"/>
                      <a:pt x="54" y="9"/>
                    </a:cubicBezTo>
                    <a:cubicBezTo>
                      <a:pt x="58" y="7"/>
                      <a:pt x="54" y="9"/>
                      <a:pt x="54" y="10"/>
                    </a:cubicBezTo>
                    <a:cubicBezTo>
                      <a:pt x="52" y="11"/>
                      <a:pt x="51" y="13"/>
                      <a:pt x="49" y="14"/>
                    </a:cubicBezTo>
                    <a:cubicBezTo>
                      <a:pt x="49" y="15"/>
                      <a:pt x="49" y="15"/>
                      <a:pt x="50" y="15"/>
                    </a:cubicBezTo>
                    <a:cubicBezTo>
                      <a:pt x="51" y="15"/>
                      <a:pt x="55" y="12"/>
                      <a:pt x="54" y="14"/>
                    </a:cubicBezTo>
                    <a:cubicBezTo>
                      <a:pt x="54" y="15"/>
                      <a:pt x="55" y="15"/>
                      <a:pt x="55" y="15"/>
                    </a:cubicBezTo>
                    <a:cubicBezTo>
                      <a:pt x="55" y="13"/>
                      <a:pt x="55" y="14"/>
                      <a:pt x="55" y="12"/>
                    </a:cubicBezTo>
                    <a:cubicBezTo>
                      <a:pt x="55" y="12"/>
                      <a:pt x="55" y="12"/>
                      <a:pt x="54" y="12"/>
                    </a:cubicBezTo>
                    <a:cubicBezTo>
                      <a:pt x="54" y="12"/>
                      <a:pt x="53" y="13"/>
                      <a:pt x="52" y="13"/>
                    </a:cubicBezTo>
                    <a:cubicBezTo>
                      <a:pt x="49" y="15"/>
                      <a:pt x="53" y="12"/>
                      <a:pt x="53" y="12"/>
                    </a:cubicBezTo>
                    <a:cubicBezTo>
                      <a:pt x="54" y="10"/>
                      <a:pt x="56" y="9"/>
                      <a:pt x="57" y="8"/>
                    </a:cubicBezTo>
                    <a:cubicBezTo>
                      <a:pt x="56" y="10"/>
                      <a:pt x="56" y="13"/>
                      <a:pt x="56" y="15"/>
                    </a:cubicBezTo>
                    <a:cubicBezTo>
                      <a:pt x="49" y="15"/>
                      <a:pt x="41" y="15"/>
                      <a:pt x="34" y="15"/>
                    </a:cubicBezTo>
                    <a:cubicBezTo>
                      <a:pt x="39" y="13"/>
                      <a:pt x="42" y="10"/>
                      <a:pt x="47" y="7"/>
                    </a:cubicBezTo>
                    <a:cubicBezTo>
                      <a:pt x="51" y="4"/>
                      <a:pt x="47" y="6"/>
                      <a:pt x="45" y="8"/>
                    </a:cubicBezTo>
                    <a:cubicBezTo>
                      <a:pt x="43" y="10"/>
                      <a:pt x="41" y="12"/>
                      <a:pt x="39" y="14"/>
                    </a:cubicBezTo>
                    <a:cubicBezTo>
                      <a:pt x="38" y="15"/>
                      <a:pt x="39" y="15"/>
                      <a:pt x="39" y="15"/>
                    </a:cubicBezTo>
                    <a:close/>
                    <a:moveTo>
                      <a:pt x="57" y="7"/>
                    </a:moveTo>
                    <a:cubicBezTo>
                      <a:pt x="54" y="8"/>
                      <a:pt x="52" y="9"/>
                      <a:pt x="50" y="11"/>
                    </a:cubicBezTo>
                    <a:cubicBezTo>
                      <a:pt x="49" y="11"/>
                      <a:pt x="48" y="12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4" y="4"/>
                      <a:pt x="54" y="5"/>
                    </a:cubicBezTo>
                    <a:cubicBezTo>
                      <a:pt x="49" y="8"/>
                      <a:pt x="45" y="11"/>
                      <a:pt x="40" y="14"/>
                    </a:cubicBezTo>
                    <a:cubicBezTo>
                      <a:pt x="41" y="13"/>
                      <a:pt x="43" y="11"/>
                      <a:pt x="45" y="10"/>
                    </a:cubicBezTo>
                    <a:cubicBezTo>
                      <a:pt x="47" y="8"/>
                      <a:pt x="49" y="6"/>
                      <a:pt x="50" y="5"/>
                    </a:cubicBezTo>
                    <a:cubicBezTo>
                      <a:pt x="51" y="5"/>
                      <a:pt x="51" y="4"/>
                      <a:pt x="51" y="4"/>
                    </a:cubicBezTo>
                    <a:cubicBezTo>
                      <a:pt x="53" y="4"/>
                      <a:pt x="55" y="4"/>
                      <a:pt x="57" y="5"/>
                    </a:cubicBezTo>
                    <a:cubicBezTo>
                      <a:pt x="57" y="5"/>
                      <a:pt x="57" y="6"/>
                      <a:pt x="57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3" y="8"/>
                      <a:pt x="45" y="5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7" y="4"/>
                      <a:pt x="48" y="4"/>
                      <a:pt x="49" y="4"/>
                    </a:cubicBezTo>
                    <a:cubicBezTo>
                      <a:pt x="44" y="7"/>
                      <a:pt x="40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2" y="4"/>
                      <a:pt x="43" y="4"/>
                      <a:pt x="44" y="4"/>
                    </a:cubicBezTo>
                    <a:cubicBezTo>
                      <a:pt x="40" y="6"/>
                      <a:pt x="37" y="9"/>
                      <a:pt x="33" y="11"/>
                    </a:cubicBezTo>
                    <a:cubicBezTo>
                      <a:pt x="36" y="10"/>
                      <a:pt x="39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5" y="5"/>
                    </a:moveTo>
                    <a:cubicBezTo>
                      <a:pt x="35" y="5"/>
                      <a:pt x="35" y="4"/>
                      <a:pt x="35" y="4"/>
                    </a:cubicBezTo>
                    <a:cubicBezTo>
                      <a:pt x="36" y="4"/>
                      <a:pt x="38" y="4"/>
                      <a:pt x="40" y="4"/>
                    </a:cubicBezTo>
                    <a:cubicBezTo>
                      <a:pt x="35" y="7"/>
                      <a:pt x="31" y="10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2"/>
                      <a:pt x="27" y="11"/>
                      <a:pt x="28" y="11"/>
                    </a:cubicBezTo>
                    <a:cubicBezTo>
                      <a:pt x="30" y="8"/>
                      <a:pt x="32" y="7"/>
                      <a:pt x="35" y="5"/>
                    </a:cubicBezTo>
                    <a:close/>
                    <a:moveTo>
                      <a:pt x="27" y="15"/>
                    </a:moveTo>
                    <a:cubicBezTo>
                      <a:pt x="26" y="15"/>
                      <a:pt x="25" y="15"/>
                      <a:pt x="25" y="15"/>
                    </a:cubicBezTo>
                    <a:cubicBezTo>
                      <a:pt x="29" y="11"/>
                      <a:pt x="34" y="9"/>
                      <a:pt x="39" y="6"/>
                    </a:cubicBezTo>
                    <a:cubicBezTo>
                      <a:pt x="37" y="7"/>
                      <a:pt x="35" y="9"/>
                      <a:pt x="33" y="10"/>
                    </a:cubicBezTo>
                    <a:cubicBezTo>
                      <a:pt x="32" y="11"/>
                      <a:pt x="30" y="13"/>
                      <a:pt x="29" y="14"/>
                    </a:cubicBezTo>
                    <a:cubicBezTo>
                      <a:pt x="28" y="14"/>
                      <a:pt x="29" y="14"/>
                      <a:pt x="29" y="14"/>
                    </a:cubicBezTo>
                    <a:cubicBezTo>
                      <a:pt x="34" y="12"/>
                      <a:pt x="38" y="9"/>
                      <a:pt x="43" y="6"/>
                    </a:cubicBezTo>
                    <a:cubicBezTo>
                      <a:pt x="44" y="5"/>
                      <a:pt x="44" y="5"/>
                      <a:pt x="43" y="6"/>
                    </a:cubicBezTo>
                    <a:cubicBezTo>
                      <a:pt x="42" y="8"/>
                      <a:pt x="40" y="9"/>
                      <a:pt x="39" y="10"/>
                    </a:cubicBezTo>
                    <a:cubicBezTo>
                      <a:pt x="37" y="11"/>
                      <a:pt x="35" y="13"/>
                      <a:pt x="33" y="14"/>
                    </a:cubicBezTo>
                    <a:cubicBezTo>
                      <a:pt x="33" y="14"/>
                      <a:pt x="33" y="15"/>
                      <a:pt x="33" y="15"/>
                    </a:cubicBezTo>
                    <a:cubicBezTo>
                      <a:pt x="31" y="15"/>
                      <a:pt x="29" y="15"/>
                      <a:pt x="27" y="15"/>
                    </a:cubicBezTo>
                    <a:close/>
                    <a:moveTo>
                      <a:pt x="33" y="12"/>
                    </a:move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3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9" y="11"/>
                    </a:cubicBezTo>
                    <a:cubicBezTo>
                      <a:pt x="21" y="10"/>
                      <a:pt x="24" y="7"/>
                      <a:pt x="26" y="5"/>
                    </a:cubicBezTo>
                    <a:cubicBezTo>
                      <a:pt x="26" y="4"/>
                      <a:pt x="26" y="4"/>
                      <a:pt x="25" y="4"/>
                    </a:cubicBezTo>
                    <a:cubicBezTo>
                      <a:pt x="21" y="7"/>
                      <a:pt x="17" y="11"/>
                      <a:pt x="12" y="13"/>
                    </a:cubicBezTo>
                    <a:cubicBezTo>
                      <a:pt x="12" y="13"/>
                      <a:pt x="15" y="10"/>
                      <a:pt x="16" y="9"/>
                    </a:cubicBezTo>
                    <a:cubicBezTo>
                      <a:pt x="17" y="8"/>
                      <a:pt x="19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17" y="5"/>
                      <a:pt x="15" y="7"/>
                      <a:pt x="12" y="9"/>
                    </a:cubicBezTo>
                    <a:cubicBezTo>
                      <a:pt x="11" y="10"/>
                      <a:pt x="10" y="11"/>
                      <a:pt x="9" y="12"/>
                    </a:cubicBezTo>
                    <a:cubicBezTo>
                      <a:pt x="6" y="14"/>
                      <a:pt x="9" y="11"/>
                      <a:pt x="10" y="10"/>
                    </a:cubicBezTo>
                    <a:cubicBezTo>
                      <a:pt x="12" y="8"/>
                      <a:pt x="13" y="7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1" y="7"/>
                      <a:pt x="7" y="10"/>
                      <a:pt x="5" y="12"/>
                    </a:cubicBezTo>
                    <a:cubicBezTo>
                      <a:pt x="8" y="10"/>
                      <a:pt x="10" y="7"/>
                      <a:pt x="12" y="4"/>
                    </a:cubicBezTo>
                    <a:cubicBezTo>
                      <a:pt x="18" y="4"/>
                      <a:pt x="23" y="4"/>
                      <a:pt x="29" y="4"/>
                    </a:cubicBezTo>
                    <a:close/>
                    <a:moveTo>
                      <a:pt x="18" y="12"/>
                    </a:move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lose/>
                    <a:moveTo>
                      <a:pt x="10" y="4"/>
                    </a:moveTo>
                    <a:cubicBezTo>
                      <a:pt x="8" y="5"/>
                      <a:pt x="6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7" y="5"/>
                      <a:pt x="8" y="4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3" name="Freeform 66"/>
              <p:cNvSpPr>
                <a:spLocks noEditPoints="1"/>
              </p:cNvSpPr>
              <p:nvPr/>
            </p:nvSpPr>
            <p:spPr bwMode="auto">
              <a:xfrm>
                <a:off x="1131043" y="3520973"/>
                <a:ext cx="48354" cy="42617"/>
              </a:xfrm>
              <a:custGeom>
                <a:avLst/>
                <a:gdLst>
                  <a:gd name="T0" fmla="*/ 13 w 25"/>
                  <a:gd name="T1" fmla="*/ 22 h 22"/>
                  <a:gd name="T2" fmla="*/ 13 w 25"/>
                  <a:gd name="T3" fmla="*/ 22 h 22"/>
                  <a:gd name="T4" fmla="*/ 24 w 25"/>
                  <a:gd name="T5" fmla="*/ 12 h 22"/>
                  <a:gd name="T6" fmla="*/ 16 w 25"/>
                  <a:gd name="T7" fmla="*/ 2 h 22"/>
                  <a:gd name="T8" fmla="*/ 13 w 25"/>
                  <a:gd name="T9" fmla="*/ 22 h 22"/>
                  <a:gd name="T10" fmla="*/ 7 w 25"/>
                  <a:gd name="T11" fmla="*/ 11 h 22"/>
                  <a:gd name="T12" fmla="*/ 8 w 25"/>
                  <a:gd name="T13" fmla="*/ 11 h 22"/>
                  <a:gd name="T14" fmla="*/ 15 w 25"/>
                  <a:gd name="T15" fmla="*/ 6 h 22"/>
                  <a:gd name="T16" fmla="*/ 7 w 25"/>
                  <a:gd name="T17" fmla="*/ 12 h 22"/>
                  <a:gd name="T18" fmla="*/ 7 w 25"/>
                  <a:gd name="T19" fmla="*/ 11 h 22"/>
                  <a:gd name="T20" fmla="*/ 19 w 25"/>
                  <a:gd name="T21" fmla="*/ 7 h 22"/>
                  <a:gd name="T22" fmla="*/ 8 w 25"/>
                  <a:gd name="T23" fmla="*/ 13 h 22"/>
                  <a:gd name="T24" fmla="*/ 8 w 25"/>
                  <a:gd name="T25" fmla="*/ 13 h 22"/>
                  <a:gd name="T26" fmla="*/ 16 w 25"/>
                  <a:gd name="T27" fmla="*/ 5 h 22"/>
                  <a:gd name="T28" fmla="*/ 16 w 25"/>
                  <a:gd name="T29" fmla="*/ 5 h 22"/>
                  <a:gd name="T30" fmla="*/ 19 w 25"/>
                  <a:gd name="T31" fmla="*/ 7 h 22"/>
                  <a:gd name="T32" fmla="*/ 19 w 25"/>
                  <a:gd name="T33" fmla="*/ 7 h 22"/>
                  <a:gd name="T34" fmla="*/ 17 w 25"/>
                  <a:gd name="T35" fmla="*/ 9 h 22"/>
                  <a:gd name="T36" fmla="*/ 9 w 25"/>
                  <a:gd name="T37" fmla="*/ 16 h 22"/>
                  <a:gd name="T38" fmla="*/ 8 w 25"/>
                  <a:gd name="T39" fmla="*/ 14 h 22"/>
                  <a:gd name="T40" fmla="*/ 17 w 25"/>
                  <a:gd name="T41" fmla="*/ 9 h 22"/>
                  <a:gd name="T42" fmla="*/ 10 w 25"/>
                  <a:gd name="T43" fmla="*/ 17 h 22"/>
                  <a:gd name="T44" fmla="*/ 17 w 25"/>
                  <a:gd name="T45" fmla="*/ 13 h 22"/>
                  <a:gd name="T46" fmla="*/ 11 w 25"/>
                  <a:gd name="T47" fmla="*/ 18 h 22"/>
                  <a:gd name="T48" fmla="*/ 11 w 25"/>
                  <a:gd name="T49" fmla="*/ 18 h 22"/>
                  <a:gd name="T50" fmla="*/ 10 w 25"/>
                  <a:gd name="T51" fmla="*/ 17 h 22"/>
                  <a:gd name="T52" fmla="*/ 22 w 25"/>
                  <a:gd name="T53" fmla="*/ 12 h 22"/>
                  <a:gd name="T54" fmla="*/ 13 w 25"/>
                  <a:gd name="T55" fmla="*/ 19 h 22"/>
                  <a:gd name="T56" fmla="*/ 12 w 25"/>
                  <a:gd name="T57" fmla="*/ 18 h 22"/>
                  <a:gd name="T58" fmla="*/ 19 w 25"/>
                  <a:gd name="T59" fmla="*/ 14 h 22"/>
                  <a:gd name="T60" fmla="*/ 16 w 25"/>
                  <a:gd name="T61" fmla="*/ 16 h 22"/>
                  <a:gd name="T62" fmla="*/ 17 w 25"/>
                  <a:gd name="T63" fmla="*/ 17 h 22"/>
                  <a:gd name="T64" fmla="*/ 20 w 25"/>
                  <a:gd name="T65" fmla="*/ 14 h 22"/>
                  <a:gd name="T66" fmla="*/ 20 w 25"/>
                  <a:gd name="T67" fmla="*/ 13 h 22"/>
                  <a:gd name="T68" fmla="*/ 13 w 25"/>
                  <a:gd name="T69" fmla="*/ 17 h 22"/>
                  <a:gd name="T70" fmla="*/ 20 w 25"/>
                  <a:gd name="T71" fmla="*/ 11 h 22"/>
                  <a:gd name="T72" fmla="*/ 19 w 25"/>
                  <a:gd name="T73" fmla="*/ 11 h 22"/>
                  <a:gd name="T74" fmla="*/ 11 w 25"/>
                  <a:gd name="T75" fmla="*/ 16 h 22"/>
                  <a:gd name="T76" fmla="*/ 20 w 25"/>
                  <a:gd name="T77" fmla="*/ 7 h 22"/>
                  <a:gd name="T78" fmla="*/ 20 w 25"/>
                  <a:gd name="T79" fmla="*/ 7 h 22"/>
                  <a:gd name="T80" fmla="*/ 22 w 25"/>
                  <a:gd name="T81" fmla="*/ 12 h 22"/>
                  <a:gd name="T82" fmla="*/ 14 w 25"/>
                  <a:gd name="T83" fmla="*/ 5 h 22"/>
                  <a:gd name="T84" fmla="*/ 15 w 25"/>
                  <a:gd name="T85" fmla="*/ 5 h 22"/>
                  <a:gd name="T86" fmla="*/ 8 w 25"/>
                  <a:gd name="T87" fmla="*/ 10 h 22"/>
                  <a:gd name="T88" fmla="*/ 14 w 25"/>
                  <a:gd name="T89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5" h="22">
                    <a:moveTo>
                      <a:pt x="13" y="22"/>
                    </a:moveTo>
                    <a:cubicBezTo>
                      <a:pt x="13" y="22"/>
                      <a:pt x="13" y="22"/>
                      <a:pt x="13" y="22"/>
                    </a:cubicBezTo>
                    <a:cubicBezTo>
                      <a:pt x="19" y="22"/>
                      <a:pt x="24" y="18"/>
                      <a:pt x="24" y="12"/>
                    </a:cubicBezTo>
                    <a:cubicBezTo>
                      <a:pt x="25" y="7"/>
                      <a:pt x="21" y="3"/>
                      <a:pt x="16" y="2"/>
                    </a:cubicBezTo>
                    <a:cubicBezTo>
                      <a:pt x="3" y="0"/>
                      <a:pt x="0" y="19"/>
                      <a:pt x="13" y="22"/>
                    </a:cubicBezTo>
                    <a:close/>
                    <a:moveTo>
                      <a:pt x="7" y="11"/>
                    </a:moveTo>
                    <a:cubicBezTo>
                      <a:pt x="7" y="11"/>
                      <a:pt x="8" y="11"/>
                      <a:pt x="8" y="11"/>
                    </a:cubicBezTo>
                    <a:cubicBezTo>
                      <a:pt x="10" y="9"/>
                      <a:pt x="12" y="8"/>
                      <a:pt x="15" y="6"/>
                    </a:cubicBezTo>
                    <a:cubicBezTo>
                      <a:pt x="13" y="9"/>
                      <a:pt x="10" y="10"/>
                      <a:pt x="7" y="12"/>
                    </a:cubicBezTo>
                    <a:cubicBezTo>
                      <a:pt x="7" y="12"/>
                      <a:pt x="7" y="11"/>
                      <a:pt x="7" y="11"/>
                    </a:cubicBezTo>
                    <a:close/>
                    <a:moveTo>
                      <a:pt x="19" y="7"/>
                    </a:moveTo>
                    <a:cubicBezTo>
                      <a:pt x="15" y="9"/>
                      <a:pt x="12" y="12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0" y="11"/>
                      <a:pt x="14" y="9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7" y="5"/>
                      <a:pt x="19" y="6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lose/>
                    <a:moveTo>
                      <a:pt x="17" y="9"/>
                    </a:moveTo>
                    <a:cubicBezTo>
                      <a:pt x="14" y="11"/>
                      <a:pt x="12" y="14"/>
                      <a:pt x="9" y="16"/>
                    </a:cubicBezTo>
                    <a:cubicBezTo>
                      <a:pt x="8" y="16"/>
                      <a:pt x="8" y="15"/>
                      <a:pt x="8" y="14"/>
                    </a:cubicBezTo>
                    <a:cubicBezTo>
                      <a:pt x="11" y="13"/>
                      <a:pt x="14" y="11"/>
                      <a:pt x="17" y="9"/>
                    </a:cubicBezTo>
                    <a:close/>
                    <a:moveTo>
                      <a:pt x="10" y="17"/>
                    </a:moveTo>
                    <a:cubicBezTo>
                      <a:pt x="12" y="16"/>
                      <a:pt x="15" y="14"/>
                      <a:pt x="17" y="13"/>
                    </a:cubicBezTo>
                    <a:cubicBezTo>
                      <a:pt x="15" y="14"/>
                      <a:pt x="13" y="16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0" y="17"/>
                      <a:pt x="10" y="17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7" y="19"/>
                      <a:pt x="13" y="19"/>
                    </a:cubicBezTo>
                    <a:cubicBezTo>
                      <a:pt x="13" y="19"/>
                      <a:pt x="12" y="19"/>
                      <a:pt x="12" y="18"/>
                    </a:cubicBezTo>
                    <a:cubicBezTo>
                      <a:pt x="14" y="17"/>
                      <a:pt x="17" y="16"/>
                      <a:pt x="19" y="14"/>
                    </a:cubicBezTo>
                    <a:cubicBezTo>
                      <a:pt x="18" y="15"/>
                      <a:pt x="17" y="16"/>
                      <a:pt x="16" y="16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8" y="16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8" y="14"/>
                      <a:pt x="16" y="16"/>
                      <a:pt x="13" y="17"/>
                    </a:cubicBezTo>
                    <a:cubicBezTo>
                      <a:pt x="15" y="15"/>
                      <a:pt x="18" y="13"/>
                      <a:pt x="20" y="11"/>
                    </a:cubicBezTo>
                    <a:cubicBezTo>
                      <a:pt x="20" y="11"/>
                      <a:pt x="20" y="10"/>
                      <a:pt x="19" y="11"/>
                    </a:cubicBezTo>
                    <a:cubicBezTo>
                      <a:pt x="16" y="12"/>
                      <a:pt x="14" y="14"/>
                      <a:pt x="11" y="16"/>
                    </a:cubicBezTo>
                    <a:cubicBezTo>
                      <a:pt x="14" y="13"/>
                      <a:pt x="17" y="10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8"/>
                      <a:pt x="22" y="10"/>
                      <a:pt x="22" y="12"/>
                    </a:cubicBezTo>
                    <a:close/>
                    <a:moveTo>
                      <a:pt x="14" y="5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3" y="7"/>
                      <a:pt x="10" y="8"/>
                      <a:pt x="8" y="10"/>
                    </a:cubicBezTo>
                    <a:cubicBezTo>
                      <a:pt x="8" y="7"/>
                      <a:pt x="11" y="5"/>
                      <a:pt x="14" y="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4" name="Freeform 81"/>
              <p:cNvSpPr>
                <a:spLocks noEditPoints="1"/>
              </p:cNvSpPr>
              <p:nvPr/>
            </p:nvSpPr>
            <p:spPr bwMode="auto">
              <a:xfrm>
                <a:off x="628081" y="1545780"/>
                <a:ext cx="455678" cy="540912"/>
              </a:xfrm>
              <a:custGeom>
                <a:avLst/>
                <a:gdLst>
                  <a:gd name="T0" fmla="*/ 81 w 235"/>
                  <a:gd name="T1" fmla="*/ 20 h 279"/>
                  <a:gd name="T2" fmla="*/ 57 w 235"/>
                  <a:gd name="T3" fmla="*/ 89 h 279"/>
                  <a:gd name="T4" fmla="*/ 54 w 235"/>
                  <a:gd name="T5" fmla="*/ 106 h 279"/>
                  <a:gd name="T6" fmla="*/ 49 w 235"/>
                  <a:gd name="T7" fmla="*/ 89 h 279"/>
                  <a:gd name="T8" fmla="*/ 96 w 235"/>
                  <a:gd name="T9" fmla="*/ 97 h 279"/>
                  <a:gd name="T10" fmla="*/ 64 w 235"/>
                  <a:gd name="T11" fmla="*/ 99 h 279"/>
                  <a:gd name="T12" fmla="*/ 94 w 235"/>
                  <a:gd name="T13" fmla="*/ 112 h 279"/>
                  <a:gd name="T14" fmla="*/ 93 w 235"/>
                  <a:gd name="T15" fmla="*/ 133 h 279"/>
                  <a:gd name="T16" fmla="*/ 132 w 235"/>
                  <a:gd name="T17" fmla="*/ 155 h 279"/>
                  <a:gd name="T18" fmla="*/ 110 w 235"/>
                  <a:gd name="T19" fmla="*/ 161 h 279"/>
                  <a:gd name="T20" fmla="*/ 100 w 235"/>
                  <a:gd name="T21" fmla="*/ 163 h 279"/>
                  <a:gd name="T22" fmla="*/ 78 w 235"/>
                  <a:gd name="T23" fmla="*/ 141 h 279"/>
                  <a:gd name="T24" fmla="*/ 57 w 235"/>
                  <a:gd name="T25" fmla="*/ 123 h 279"/>
                  <a:gd name="T26" fmla="*/ 60 w 235"/>
                  <a:gd name="T27" fmla="*/ 118 h 279"/>
                  <a:gd name="T28" fmla="*/ 87 w 235"/>
                  <a:gd name="T29" fmla="*/ 120 h 279"/>
                  <a:gd name="T30" fmla="*/ 65 w 235"/>
                  <a:gd name="T31" fmla="*/ 100 h 279"/>
                  <a:gd name="T32" fmla="*/ 116 w 235"/>
                  <a:gd name="T33" fmla="*/ 108 h 279"/>
                  <a:gd name="T34" fmla="*/ 45 w 235"/>
                  <a:gd name="T35" fmla="*/ 78 h 279"/>
                  <a:gd name="T36" fmla="*/ 28 w 235"/>
                  <a:gd name="T37" fmla="*/ 95 h 279"/>
                  <a:gd name="T38" fmla="*/ 21 w 235"/>
                  <a:gd name="T39" fmla="*/ 111 h 279"/>
                  <a:gd name="T40" fmla="*/ 31 w 235"/>
                  <a:gd name="T41" fmla="*/ 88 h 279"/>
                  <a:gd name="T42" fmla="*/ 50 w 235"/>
                  <a:gd name="T43" fmla="*/ 76 h 279"/>
                  <a:gd name="T44" fmla="*/ 148 w 235"/>
                  <a:gd name="T45" fmla="*/ 65 h 279"/>
                  <a:gd name="T46" fmla="*/ 102 w 235"/>
                  <a:gd name="T47" fmla="*/ 51 h 279"/>
                  <a:gd name="T48" fmla="*/ 71 w 235"/>
                  <a:gd name="T49" fmla="*/ 40 h 279"/>
                  <a:gd name="T50" fmla="*/ 65 w 235"/>
                  <a:gd name="T51" fmla="*/ 46 h 279"/>
                  <a:gd name="T52" fmla="*/ 68 w 235"/>
                  <a:gd name="T53" fmla="*/ 57 h 279"/>
                  <a:gd name="T54" fmla="*/ 68 w 235"/>
                  <a:gd name="T55" fmla="*/ 72 h 279"/>
                  <a:gd name="T56" fmla="*/ 134 w 235"/>
                  <a:gd name="T57" fmla="*/ 89 h 279"/>
                  <a:gd name="T58" fmla="*/ 144 w 235"/>
                  <a:gd name="T59" fmla="*/ 80 h 279"/>
                  <a:gd name="T60" fmla="*/ 130 w 235"/>
                  <a:gd name="T61" fmla="*/ 67 h 279"/>
                  <a:gd name="T62" fmla="*/ 132 w 235"/>
                  <a:gd name="T63" fmla="*/ 85 h 279"/>
                  <a:gd name="T64" fmla="*/ 61 w 235"/>
                  <a:gd name="T65" fmla="*/ 72 h 279"/>
                  <a:gd name="T66" fmla="*/ 53 w 235"/>
                  <a:gd name="T67" fmla="*/ 60 h 279"/>
                  <a:gd name="T68" fmla="*/ 58 w 235"/>
                  <a:gd name="T69" fmla="*/ 36 h 279"/>
                  <a:gd name="T70" fmla="*/ 73 w 235"/>
                  <a:gd name="T71" fmla="*/ 27 h 279"/>
                  <a:gd name="T72" fmla="*/ 98 w 235"/>
                  <a:gd name="T73" fmla="*/ 38 h 279"/>
                  <a:gd name="T74" fmla="*/ 97 w 235"/>
                  <a:gd name="T75" fmla="*/ 29 h 279"/>
                  <a:gd name="T76" fmla="*/ 110 w 235"/>
                  <a:gd name="T77" fmla="*/ 38 h 279"/>
                  <a:gd name="T78" fmla="*/ 84 w 235"/>
                  <a:gd name="T79" fmla="*/ 34 h 279"/>
                  <a:gd name="T80" fmla="*/ 223 w 235"/>
                  <a:gd name="T81" fmla="*/ 127 h 279"/>
                  <a:gd name="T82" fmla="*/ 218 w 235"/>
                  <a:gd name="T83" fmla="*/ 128 h 279"/>
                  <a:gd name="T84" fmla="*/ 210 w 235"/>
                  <a:gd name="T85" fmla="*/ 62 h 279"/>
                  <a:gd name="T86" fmla="*/ 222 w 235"/>
                  <a:gd name="T87" fmla="*/ 92 h 279"/>
                  <a:gd name="T88" fmla="*/ 224 w 235"/>
                  <a:gd name="T89" fmla="*/ 115 h 279"/>
                  <a:gd name="T90" fmla="*/ 206 w 235"/>
                  <a:gd name="T91" fmla="*/ 114 h 279"/>
                  <a:gd name="T92" fmla="*/ 202 w 235"/>
                  <a:gd name="T93" fmla="*/ 90 h 279"/>
                  <a:gd name="T94" fmla="*/ 209 w 235"/>
                  <a:gd name="T95" fmla="*/ 73 h 279"/>
                  <a:gd name="T96" fmla="*/ 37 w 235"/>
                  <a:gd name="T97" fmla="*/ 96 h 279"/>
                  <a:gd name="T98" fmla="*/ 120 w 235"/>
                  <a:gd name="T99" fmla="*/ 43 h 279"/>
                  <a:gd name="T100" fmla="*/ 184 w 235"/>
                  <a:gd name="T101" fmla="*/ 34 h 279"/>
                  <a:gd name="T102" fmla="*/ 115 w 235"/>
                  <a:gd name="T103" fmla="*/ 227 h 279"/>
                  <a:gd name="T104" fmla="*/ 169 w 235"/>
                  <a:gd name="T105" fmla="*/ 273 h 279"/>
                  <a:gd name="T106" fmla="*/ 59 w 235"/>
                  <a:gd name="T107" fmla="*/ 262 h 279"/>
                  <a:gd name="T108" fmla="*/ 101 w 235"/>
                  <a:gd name="T109" fmla="*/ 272 h 279"/>
                  <a:gd name="T110" fmla="*/ 146 w 235"/>
                  <a:gd name="T111" fmla="*/ 275 h 279"/>
                  <a:gd name="T112" fmla="*/ 124 w 235"/>
                  <a:gd name="T113" fmla="*/ 233 h 279"/>
                  <a:gd name="T114" fmla="*/ 133 w 235"/>
                  <a:gd name="T115" fmla="*/ 238 h 279"/>
                  <a:gd name="T116" fmla="*/ 178 w 235"/>
                  <a:gd name="T117" fmla="*/ 260 h 279"/>
                  <a:gd name="T118" fmla="*/ 103 w 235"/>
                  <a:gd name="T119" fmla="*/ 254 h 279"/>
                  <a:gd name="T120" fmla="*/ 70 w 235"/>
                  <a:gd name="T121" fmla="*/ 270 h 279"/>
                  <a:gd name="T122" fmla="*/ 117 w 235"/>
                  <a:gd name="T123" fmla="*/ 222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79">
                    <a:moveTo>
                      <a:pt x="7" y="94"/>
                    </a:moveTo>
                    <a:cubicBezTo>
                      <a:pt x="0" y="132"/>
                      <a:pt x="16" y="175"/>
                      <a:pt x="48" y="199"/>
                    </a:cubicBezTo>
                    <a:cubicBezTo>
                      <a:pt x="62" y="208"/>
                      <a:pt x="77" y="215"/>
                      <a:pt x="94" y="218"/>
                    </a:cubicBezTo>
                    <a:cubicBezTo>
                      <a:pt x="100" y="220"/>
                      <a:pt x="107" y="221"/>
                      <a:pt x="114" y="221"/>
                    </a:cubicBezTo>
                    <a:cubicBezTo>
                      <a:pt x="112" y="228"/>
                      <a:pt x="109" y="235"/>
                      <a:pt x="111" y="243"/>
                    </a:cubicBezTo>
                    <a:cubicBezTo>
                      <a:pt x="92" y="246"/>
                      <a:pt x="71" y="250"/>
                      <a:pt x="56" y="261"/>
                    </a:cubicBezTo>
                    <a:cubicBezTo>
                      <a:pt x="53" y="263"/>
                      <a:pt x="49" y="268"/>
                      <a:pt x="53" y="271"/>
                    </a:cubicBezTo>
                    <a:cubicBezTo>
                      <a:pt x="57" y="274"/>
                      <a:pt x="62" y="275"/>
                      <a:pt x="67" y="276"/>
                    </a:cubicBezTo>
                    <a:cubicBezTo>
                      <a:pt x="85" y="279"/>
                      <a:pt x="103" y="279"/>
                      <a:pt x="121" y="279"/>
                    </a:cubicBezTo>
                    <a:cubicBezTo>
                      <a:pt x="139" y="279"/>
                      <a:pt x="156" y="278"/>
                      <a:pt x="174" y="275"/>
                    </a:cubicBezTo>
                    <a:cubicBezTo>
                      <a:pt x="178" y="275"/>
                      <a:pt x="187" y="274"/>
                      <a:pt x="190" y="270"/>
                    </a:cubicBezTo>
                    <a:cubicBezTo>
                      <a:pt x="193" y="266"/>
                      <a:pt x="183" y="260"/>
                      <a:pt x="180" y="258"/>
                    </a:cubicBezTo>
                    <a:cubicBezTo>
                      <a:pt x="173" y="252"/>
                      <a:pt x="163" y="249"/>
                      <a:pt x="154" y="247"/>
                    </a:cubicBezTo>
                    <a:cubicBezTo>
                      <a:pt x="148" y="245"/>
                      <a:pt x="141" y="245"/>
                      <a:pt x="135" y="243"/>
                    </a:cubicBezTo>
                    <a:cubicBezTo>
                      <a:pt x="135" y="243"/>
                      <a:pt x="135" y="243"/>
                      <a:pt x="135" y="243"/>
                    </a:cubicBezTo>
                    <a:cubicBezTo>
                      <a:pt x="137" y="236"/>
                      <a:pt x="132" y="228"/>
                      <a:pt x="130" y="221"/>
                    </a:cubicBezTo>
                    <a:cubicBezTo>
                      <a:pt x="141" y="220"/>
                      <a:pt x="152" y="219"/>
                      <a:pt x="162" y="215"/>
                    </a:cubicBezTo>
                    <a:cubicBezTo>
                      <a:pt x="165" y="220"/>
                      <a:pt x="169" y="224"/>
                      <a:pt x="174" y="221"/>
                    </a:cubicBezTo>
                    <a:cubicBezTo>
                      <a:pt x="180" y="216"/>
                      <a:pt x="169" y="206"/>
                      <a:pt x="167" y="201"/>
                    </a:cubicBezTo>
                    <a:cubicBezTo>
                      <a:pt x="185" y="193"/>
                      <a:pt x="201" y="180"/>
                      <a:pt x="212" y="163"/>
                    </a:cubicBezTo>
                    <a:cubicBezTo>
                      <a:pt x="235" y="127"/>
                      <a:pt x="231" y="80"/>
                      <a:pt x="204" y="48"/>
                    </a:cubicBezTo>
                    <a:cubicBezTo>
                      <a:pt x="175" y="16"/>
                      <a:pt x="128" y="3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5" y="12"/>
                      <a:pt x="84" y="0"/>
                      <a:pt x="75" y="4"/>
                    </a:cubicBezTo>
                    <a:cubicBezTo>
                      <a:pt x="72" y="6"/>
                      <a:pt x="72" y="8"/>
                      <a:pt x="72" y="10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55" y="18"/>
                      <a:pt x="40" y="28"/>
                      <a:pt x="29" y="43"/>
                    </a:cubicBezTo>
                    <a:cubicBezTo>
                      <a:pt x="19" y="58"/>
                      <a:pt x="11" y="76"/>
                      <a:pt x="7" y="94"/>
                    </a:cubicBezTo>
                    <a:close/>
                    <a:moveTo>
                      <a:pt x="85" y="18"/>
                    </a:moveTo>
                    <a:cubicBezTo>
                      <a:pt x="84" y="19"/>
                      <a:pt x="82" y="19"/>
                      <a:pt x="81" y="20"/>
                    </a:cubicBezTo>
                    <a:cubicBezTo>
                      <a:pt x="79" y="17"/>
                      <a:pt x="71" y="8"/>
                      <a:pt x="78" y="6"/>
                    </a:cubicBezTo>
                    <a:cubicBezTo>
                      <a:pt x="83" y="5"/>
                      <a:pt x="83" y="15"/>
                      <a:pt x="85" y="18"/>
                    </a:cubicBezTo>
                    <a:close/>
                    <a:moveTo>
                      <a:pt x="58" y="86"/>
                    </a:moveTo>
                    <a:cubicBezTo>
                      <a:pt x="56" y="85"/>
                      <a:pt x="55" y="85"/>
                      <a:pt x="53" y="84"/>
                    </a:cubicBezTo>
                    <a:cubicBezTo>
                      <a:pt x="50" y="83"/>
                      <a:pt x="57" y="84"/>
                      <a:pt x="59" y="84"/>
                    </a:cubicBezTo>
                    <a:cubicBezTo>
                      <a:pt x="58" y="85"/>
                      <a:pt x="58" y="85"/>
                      <a:pt x="58" y="86"/>
                    </a:cubicBezTo>
                    <a:close/>
                    <a:moveTo>
                      <a:pt x="57" y="101"/>
                    </a:moveTo>
                    <a:cubicBezTo>
                      <a:pt x="53" y="99"/>
                      <a:pt x="49" y="100"/>
                      <a:pt x="45" y="99"/>
                    </a:cubicBezTo>
                    <a:cubicBezTo>
                      <a:pt x="41" y="97"/>
                      <a:pt x="46" y="98"/>
                      <a:pt x="47" y="98"/>
                    </a:cubicBezTo>
                    <a:cubicBezTo>
                      <a:pt x="49" y="99"/>
                      <a:pt x="50" y="99"/>
                      <a:pt x="51" y="99"/>
                    </a:cubicBezTo>
                    <a:cubicBezTo>
                      <a:pt x="53" y="99"/>
                      <a:pt x="55" y="100"/>
                      <a:pt x="57" y="99"/>
                    </a:cubicBezTo>
                    <a:cubicBezTo>
                      <a:pt x="57" y="100"/>
                      <a:pt x="57" y="100"/>
                      <a:pt x="57" y="101"/>
                    </a:cubicBezTo>
                    <a:close/>
                    <a:moveTo>
                      <a:pt x="57" y="97"/>
                    </a:moveTo>
                    <a:cubicBezTo>
                      <a:pt x="57" y="98"/>
                      <a:pt x="57" y="98"/>
                      <a:pt x="57" y="98"/>
                    </a:cubicBezTo>
                    <a:cubicBezTo>
                      <a:pt x="53" y="97"/>
                      <a:pt x="49" y="96"/>
                      <a:pt x="46" y="95"/>
                    </a:cubicBezTo>
                    <a:cubicBezTo>
                      <a:pt x="48" y="95"/>
                      <a:pt x="51" y="96"/>
                      <a:pt x="53" y="96"/>
                    </a:cubicBezTo>
                    <a:cubicBezTo>
                      <a:pt x="54" y="96"/>
                      <a:pt x="55" y="97"/>
                      <a:pt x="57" y="97"/>
                    </a:cubicBezTo>
                    <a:cubicBezTo>
                      <a:pt x="57" y="97"/>
                      <a:pt x="57" y="97"/>
                      <a:pt x="57" y="97"/>
                    </a:cubicBezTo>
                    <a:close/>
                    <a:moveTo>
                      <a:pt x="57" y="96"/>
                    </a:moveTo>
                    <a:cubicBezTo>
                      <a:pt x="54" y="94"/>
                      <a:pt x="51" y="93"/>
                      <a:pt x="48" y="92"/>
                    </a:cubicBezTo>
                    <a:cubicBezTo>
                      <a:pt x="51" y="93"/>
                      <a:pt x="54" y="93"/>
                      <a:pt x="57" y="93"/>
                    </a:cubicBezTo>
                    <a:cubicBezTo>
                      <a:pt x="57" y="94"/>
                      <a:pt x="57" y="95"/>
                      <a:pt x="57" y="96"/>
                    </a:cubicBezTo>
                    <a:close/>
                    <a:moveTo>
                      <a:pt x="51" y="90"/>
                    </a:moveTo>
                    <a:cubicBezTo>
                      <a:pt x="50" y="89"/>
                      <a:pt x="55" y="90"/>
                      <a:pt x="54" y="90"/>
                    </a:cubicBezTo>
                    <a:cubicBezTo>
                      <a:pt x="55" y="90"/>
                      <a:pt x="56" y="90"/>
                      <a:pt x="57" y="90"/>
                    </a:cubicBezTo>
                    <a:cubicBezTo>
                      <a:pt x="57" y="90"/>
                      <a:pt x="57" y="91"/>
                      <a:pt x="57" y="92"/>
                    </a:cubicBezTo>
                    <a:cubicBezTo>
                      <a:pt x="55" y="91"/>
                      <a:pt x="53" y="91"/>
                      <a:pt x="51" y="90"/>
                    </a:cubicBezTo>
                    <a:close/>
                    <a:moveTo>
                      <a:pt x="49" y="88"/>
                    </a:moveTo>
                    <a:cubicBezTo>
                      <a:pt x="50" y="88"/>
                      <a:pt x="50" y="87"/>
                      <a:pt x="50" y="86"/>
                    </a:cubicBezTo>
                    <a:cubicBezTo>
                      <a:pt x="52" y="87"/>
                      <a:pt x="55" y="89"/>
                      <a:pt x="57" y="89"/>
                    </a:cubicBezTo>
                    <a:cubicBezTo>
                      <a:pt x="55" y="89"/>
                      <a:pt x="52" y="89"/>
                      <a:pt x="49" y="88"/>
                    </a:cubicBezTo>
                    <a:close/>
                    <a:moveTo>
                      <a:pt x="50" y="83"/>
                    </a:moveTo>
                    <a:cubicBezTo>
                      <a:pt x="50" y="83"/>
                      <a:pt x="50" y="83"/>
                      <a:pt x="50" y="83"/>
                    </a:cubicBezTo>
                    <a:cubicBezTo>
                      <a:pt x="51" y="84"/>
                      <a:pt x="53" y="84"/>
                      <a:pt x="54" y="85"/>
                    </a:cubicBezTo>
                    <a:cubicBezTo>
                      <a:pt x="55" y="85"/>
                      <a:pt x="61" y="87"/>
                      <a:pt x="56" y="86"/>
                    </a:cubicBezTo>
                    <a:cubicBezTo>
                      <a:pt x="54" y="86"/>
                      <a:pt x="52" y="85"/>
                      <a:pt x="50" y="86"/>
                    </a:cubicBezTo>
                    <a:cubicBezTo>
                      <a:pt x="50" y="85"/>
                      <a:pt x="50" y="85"/>
                      <a:pt x="50" y="85"/>
                    </a:cubicBezTo>
                    <a:cubicBezTo>
                      <a:pt x="50" y="84"/>
                      <a:pt x="50" y="84"/>
                      <a:pt x="50" y="83"/>
                    </a:cubicBezTo>
                    <a:close/>
                    <a:moveTo>
                      <a:pt x="58" y="87"/>
                    </a:moveTo>
                    <a:cubicBezTo>
                      <a:pt x="58" y="88"/>
                      <a:pt x="58" y="88"/>
                      <a:pt x="57" y="88"/>
                    </a:cubicBezTo>
                    <a:cubicBezTo>
                      <a:pt x="57" y="88"/>
                      <a:pt x="56" y="88"/>
                      <a:pt x="55" y="88"/>
                    </a:cubicBezTo>
                    <a:cubicBezTo>
                      <a:pt x="55" y="87"/>
                      <a:pt x="51" y="86"/>
                      <a:pt x="53" y="86"/>
                    </a:cubicBezTo>
                    <a:cubicBezTo>
                      <a:pt x="55" y="87"/>
                      <a:pt x="56" y="87"/>
                      <a:pt x="58" y="87"/>
                    </a:cubicBezTo>
                    <a:close/>
                    <a:moveTo>
                      <a:pt x="56" y="106"/>
                    </a:moveTo>
                    <a:cubicBezTo>
                      <a:pt x="54" y="106"/>
                      <a:pt x="52" y="105"/>
                      <a:pt x="50" y="105"/>
                    </a:cubicBezTo>
                    <a:cubicBezTo>
                      <a:pt x="48" y="104"/>
                      <a:pt x="46" y="104"/>
                      <a:pt x="45" y="103"/>
                    </a:cubicBezTo>
                    <a:cubicBezTo>
                      <a:pt x="43" y="102"/>
                      <a:pt x="40" y="101"/>
                      <a:pt x="45" y="102"/>
                    </a:cubicBezTo>
                    <a:cubicBezTo>
                      <a:pt x="49" y="103"/>
                      <a:pt x="53" y="104"/>
                      <a:pt x="57" y="103"/>
                    </a:cubicBezTo>
                    <a:cubicBezTo>
                      <a:pt x="57" y="104"/>
                      <a:pt x="56" y="105"/>
                      <a:pt x="56" y="106"/>
                    </a:cubicBezTo>
                    <a:close/>
                    <a:moveTo>
                      <a:pt x="46" y="107"/>
                    </a:moveTo>
                    <a:cubicBezTo>
                      <a:pt x="47" y="107"/>
                      <a:pt x="48" y="107"/>
                      <a:pt x="49" y="107"/>
                    </a:cubicBezTo>
                    <a:cubicBezTo>
                      <a:pt x="51" y="107"/>
                      <a:pt x="53" y="108"/>
                      <a:pt x="55" y="108"/>
                    </a:cubicBezTo>
                    <a:cubicBezTo>
                      <a:pt x="54" y="109"/>
                      <a:pt x="53" y="109"/>
                      <a:pt x="51" y="109"/>
                    </a:cubicBezTo>
                    <a:cubicBezTo>
                      <a:pt x="50" y="109"/>
                      <a:pt x="49" y="109"/>
                      <a:pt x="47" y="108"/>
                    </a:cubicBezTo>
                    <a:cubicBezTo>
                      <a:pt x="46" y="108"/>
                      <a:pt x="44" y="108"/>
                      <a:pt x="43" y="107"/>
                    </a:cubicBezTo>
                    <a:cubicBezTo>
                      <a:pt x="41" y="105"/>
                      <a:pt x="46" y="107"/>
                      <a:pt x="46" y="107"/>
                    </a:cubicBezTo>
                    <a:close/>
                    <a:moveTo>
                      <a:pt x="41" y="102"/>
                    </a:moveTo>
                    <a:cubicBezTo>
                      <a:pt x="41" y="102"/>
                      <a:pt x="41" y="102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ubicBezTo>
                      <a:pt x="45" y="104"/>
                      <a:pt x="49" y="105"/>
                      <a:pt x="54" y="106"/>
                    </a:cubicBezTo>
                    <a:cubicBezTo>
                      <a:pt x="54" y="107"/>
                      <a:pt x="55" y="107"/>
                      <a:pt x="56" y="107"/>
                    </a:cubicBezTo>
                    <a:cubicBezTo>
                      <a:pt x="56" y="107"/>
                      <a:pt x="55" y="107"/>
                      <a:pt x="55" y="107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53" y="107"/>
                      <a:pt x="52" y="107"/>
                      <a:pt x="50" y="106"/>
                    </a:cubicBezTo>
                    <a:cubicBezTo>
                      <a:pt x="47" y="106"/>
                      <a:pt x="44" y="106"/>
                      <a:pt x="41" y="105"/>
                    </a:cubicBezTo>
                    <a:cubicBezTo>
                      <a:pt x="41" y="105"/>
                      <a:pt x="41" y="105"/>
                      <a:pt x="41" y="105"/>
                    </a:cubicBezTo>
                    <a:cubicBezTo>
                      <a:pt x="40" y="104"/>
                      <a:pt x="40" y="103"/>
                      <a:pt x="41" y="102"/>
                    </a:cubicBezTo>
                    <a:close/>
                    <a:moveTo>
                      <a:pt x="41" y="101"/>
                    </a:moveTo>
                    <a:cubicBezTo>
                      <a:pt x="42" y="100"/>
                      <a:pt x="42" y="99"/>
                      <a:pt x="43" y="98"/>
                    </a:cubicBezTo>
                    <a:cubicBezTo>
                      <a:pt x="46" y="100"/>
                      <a:pt x="50" y="100"/>
                      <a:pt x="54" y="101"/>
                    </a:cubicBezTo>
                    <a:cubicBezTo>
                      <a:pt x="55" y="101"/>
                      <a:pt x="56" y="101"/>
                      <a:pt x="57" y="102"/>
                    </a:cubicBezTo>
                    <a:cubicBezTo>
                      <a:pt x="57" y="102"/>
                      <a:pt x="57" y="102"/>
                      <a:pt x="57" y="103"/>
                    </a:cubicBezTo>
                    <a:cubicBezTo>
                      <a:pt x="56" y="103"/>
                      <a:pt x="56" y="103"/>
                      <a:pt x="55" y="103"/>
                    </a:cubicBezTo>
                    <a:cubicBezTo>
                      <a:pt x="53" y="103"/>
                      <a:pt x="51" y="102"/>
                      <a:pt x="50" y="102"/>
                    </a:cubicBezTo>
                    <a:cubicBezTo>
                      <a:pt x="47" y="101"/>
                      <a:pt x="44" y="101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lose/>
                    <a:moveTo>
                      <a:pt x="44" y="97"/>
                    </a:moveTo>
                    <a:cubicBezTo>
                      <a:pt x="44" y="96"/>
                      <a:pt x="44" y="96"/>
                      <a:pt x="45" y="95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7" y="96"/>
                      <a:pt x="49" y="97"/>
                      <a:pt x="51" y="97"/>
                    </a:cubicBezTo>
                    <a:cubicBezTo>
                      <a:pt x="52" y="98"/>
                      <a:pt x="54" y="98"/>
                      <a:pt x="55" y="98"/>
                    </a:cubicBezTo>
                    <a:cubicBezTo>
                      <a:pt x="57" y="99"/>
                      <a:pt x="57" y="99"/>
                      <a:pt x="56" y="99"/>
                    </a:cubicBezTo>
                    <a:cubicBezTo>
                      <a:pt x="52" y="99"/>
                      <a:pt x="48" y="97"/>
                      <a:pt x="44" y="97"/>
                    </a:cubicBezTo>
                    <a:close/>
                    <a:moveTo>
                      <a:pt x="46" y="94"/>
                    </a:moveTo>
                    <a:cubicBezTo>
                      <a:pt x="46" y="93"/>
                      <a:pt x="47" y="93"/>
                      <a:pt x="47" y="92"/>
                    </a:cubicBezTo>
                    <a:cubicBezTo>
                      <a:pt x="49" y="93"/>
                      <a:pt x="51" y="94"/>
                      <a:pt x="54" y="95"/>
                    </a:cubicBezTo>
                    <a:cubicBezTo>
                      <a:pt x="54" y="95"/>
                      <a:pt x="59" y="97"/>
                      <a:pt x="55" y="96"/>
                    </a:cubicBezTo>
                    <a:cubicBezTo>
                      <a:pt x="52" y="95"/>
                      <a:pt x="49" y="94"/>
                      <a:pt x="46" y="94"/>
                    </a:cubicBezTo>
                    <a:close/>
                    <a:moveTo>
                      <a:pt x="47" y="92"/>
                    </a:moveTo>
                    <a:cubicBezTo>
                      <a:pt x="48" y="91"/>
                      <a:pt x="48" y="90"/>
                      <a:pt x="49" y="89"/>
                    </a:cubicBezTo>
                    <a:cubicBezTo>
                      <a:pt x="51" y="90"/>
                      <a:pt x="53" y="91"/>
                      <a:pt x="55" y="91"/>
                    </a:cubicBezTo>
                    <a:cubicBezTo>
                      <a:pt x="58" y="93"/>
                      <a:pt x="54" y="92"/>
                      <a:pt x="53" y="92"/>
                    </a:cubicBezTo>
                    <a:cubicBezTo>
                      <a:pt x="51" y="92"/>
                      <a:pt x="49" y="92"/>
                      <a:pt x="47" y="92"/>
                    </a:cubicBezTo>
                    <a:close/>
                    <a:moveTo>
                      <a:pt x="45" y="80"/>
                    </a:moveTo>
                    <a:cubicBezTo>
                      <a:pt x="45" y="81"/>
                      <a:pt x="44" y="81"/>
                      <a:pt x="44" y="81"/>
                    </a:cubicBezTo>
                    <a:cubicBezTo>
                      <a:pt x="40" y="80"/>
                      <a:pt x="35" y="78"/>
                      <a:pt x="31" y="77"/>
                    </a:cubicBezTo>
                    <a:cubicBezTo>
                      <a:pt x="27" y="75"/>
                      <a:pt x="32" y="77"/>
                      <a:pt x="33" y="77"/>
                    </a:cubicBezTo>
                    <a:cubicBezTo>
                      <a:pt x="35" y="78"/>
                      <a:pt x="36" y="78"/>
                      <a:pt x="37" y="78"/>
                    </a:cubicBezTo>
                    <a:cubicBezTo>
                      <a:pt x="45" y="79"/>
                      <a:pt x="52" y="82"/>
                      <a:pt x="60" y="82"/>
                    </a:cubicBezTo>
                    <a:cubicBezTo>
                      <a:pt x="59" y="82"/>
                      <a:pt x="59" y="83"/>
                      <a:pt x="59" y="83"/>
                    </a:cubicBezTo>
                    <a:cubicBezTo>
                      <a:pt x="59" y="83"/>
                      <a:pt x="59" y="83"/>
                      <a:pt x="59" y="84"/>
                    </a:cubicBezTo>
                    <a:cubicBezTo>
                      <a:pt x="59" y="83"/>
                      <a:pt x="59" y="83"/>
                      <a:pt x="59" y="83"/>
                    </a:cubicBezTo>
                    <a:cubicBezTo>
                      <a:pt x="56" y="83"/>
                      <a:pt x="53" y="83"/>
                      <a:pt x="50" y="82"/>
                    </a:cubicBezTo>
                    <a:cubicBezTo>
                      <a:pt x="50" y="82"/>
                      <a:pt x="50" y="83"/>
                      <a:pt x="50" y="83"/>
                    </a:cubicBezTo>
                    <a:cubicBezTo>
                      <a:pt x="49" y="81"/>
                      <a:pt x="47" y="80"/>
                      <a:pt x="45" y="80"/>
                    </a:cubicBezTo>
                    <a:close/>
                    <a:moveTo>
                      <a:pt x="86" y="94"/>
                    </a:moveTo>
                    <a:cubicBezTo>
                      <a:pt x="95" y="98"/>
                      <a:pt x="104" y="101"/>
                      <a:pt x="113" y="104"/>
                    </a:cubicBezTo>
                    <a:cubicBezTo>
                      <a:pt x="115" y="104"/>
                      <a:pt x="118" y="105"/>
                      <a:pt x="120" y="106"/>
                    </a:cubicBezTo>
                    <a:cubicBezTo>
                      <a:pt x="120" y="106"/>
                      <a:pt x="120" y="106"/>
                      <a:pt x="120" y="106"/>
                    </a:cubicBezTo>
                    <a:cubicBezTo>
                      <a:pt x="119" y="106"/>
                      <a:pt x="116" y="106"/>
                      <a:pt x="116" y="106"/>
                    </a:cubicBezTo>
                    <a:cubicBezTo>
                      <a:pt x="114" y="105"/>
                      <a:pt x="111" y="104"/>
                      <a:pt x="109" y="103"/>
                    </a:cubicBezTo>
                    <a:cubicBezTo>
                      <a:pt x="102" y="101"/>
                      <a:pt x="96" y="100"/>
                      <a:pt x="89" y="98"/>
                    </a:cubicBezTo>
                    <a:cubicBezTo>
                      <a:pt x="84" y="97"/>
                      <a:pt x="78" y="95"/>
                      <a:pt x="73" y="93"/>
                    </a:cubicBezTo>
                    <a:cubicBezTo>
                      <a:pt x="71" y="92"/>
                      <a:pt x="69" y="91"/>
                      <a:pt x="67" y="91"/>
                    </a:cubicBezTo>
                    <a:cubicBezTo>
                      <a:pt x="67" y="91"/>
                      <a:pt x="67" y="90"/>
                      <a:pt x="67" y="90"/>
                    </a:cubicBezTo>
                    <a:cubicBezTo>
                      <a:pt x="67" y="90"/>
                      <a:pt x="68" y="89"/>
                      <a:pt x="68" y="89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74" y="91"/>
                      <a:pt x="80" y="93"/>
                      <a:pt x="86" y="94"/>
                    </a:cubicBezTo>
                    <a:close/>
                    <a:moveTo>
                      <a:pt x="90" y="96"/>
                    </a:moveTo>
                    <a:cubicBezTo>
                      <a:pt x="92" y="96"/>
                      <a:pt x="94" y="97"/>
                      <a:pt x="96" y="97"/>
                    </a:cubicBezTo>
                    <a:cubicBezTo>
                      <a:pt x="103" y="99"/>
                      <a:pt x="112" y="102"/>
                      <a:pt x="119" y="102"/>
                    </a:cubicBezTo>
                    <a:cubicBezTo>
                      <a:pt x="119" y="103"/>
                      <a:pt x="119" y="104"/>
                      <a:pt x="119" y="105"/>
                    </a:cubicBezTo>
                    <a:cubicBezTo>
                      <a:pt x="117" y="104"/>
                      <a:pt x="114" y="104"/>
                      <a:pt x="111" y="102"/>
                    </a:cubicBezTo>
                    <a:cubicBezTo>
                      <a:pt x="106" y="101"/>
                      <a:pt x="101" y="99"/>
                      <a:pt x="96" y="98"/>
                    </a:cubicBezTo>
                    <a:cubicBezTo>
                      <a:pt x="94" y="97"/>
                      <a:pt x="92" y="96"/>
                      <a:pt x="90" y="96"/>
                    </a:cubicBezTo>
                    <a:close/>
                    <a:moveTo>
                      <a:pt x="120" y="101"/>
                    </a:moveTo>
                    <a:cubicBezTo>
                      <a:pt x="117" y="100"/>
                      <a:pt x="114" y="100"/>
                      <a:pt x="112" y="99"/>
                    </a:cubicBezTo>
                    <a:cubicBezTo>
                      <a:pt x="107" y="98"/>
                      <a:pt x="102" y="96"/>
                      <a:pt x="98" y="95"/>
                    </a:cubicBezTo>
                    <a:cubicBezTo>
                      <a:pt x="89" y="91"/>
                      <a:pt x="78" y="89"/>
                      <a:pt x="70" y="84"/>
                    </a:cubicBezTo>
                    <a:cubicBezTo>
                      <a:pt x="77" y="88"/>
                      <a:pt x="87" y="90"/>
                      <a:pt x="95" y="92"/>
                    </a:cubicBezTo>
                    <a:cubicBezTo>
                      <a:pt x="103" y="94"/>
                      <a:pt x="113" y="95"/>
                      <a:pt x="120" y="99"/>
                    </a:cubicBezTo>
                    <a:cubicBezTo>
                      <a:pt x="120" y="99"/>
                      <a:pt x="120" y="100"/>
                      <a:pt x="120" y="101"/>
                    </a:cubicBezTo>
                    <a:close/>
                    <a:moveTo>
                      <a:pt x="120" y="109"/>
                    </a:moveTo>
                    <a:cubicBezTo>
                      <a:pt x="116" y="107"/>
                      <a:pt x="112" y="107"/>
                      <a:pt x="108" y="105"/>
                    </a:cubicBezTo>
                    <a:cubicBezTo>
                      <a:pt x="103" y="103"/>
                      <a:pt x="98" y="102"/>
                      <a:pt x="93" y="100"/>
                    </a:cubicBezTo>
                    <a:cubicBezTo>
                      <a:pt x="88" y="99"/>
                      <a:pt x="82" y="98"/>
                      <a:pt x="76" y="95"/>
                    </a:cubicBezTo>
                    <a:cubicBezTo>
                      <a:pt x="84" y="97"/>
                      <a:pt x="91" y="99"/>
                      <a:pt x="98" y="101"/>
                    </a:cubicBezTo>
                    <a:cubicBezTo>
                      <a:pt x="102" y="102"/>
                      <a:pt x="107" y="103"/>
                      <a:pt x="111" y="105"/>
                    </a:cubicBezTo>
                    <a:cubicBezTo>
                      <a:pt x="114" y="106"/>
                      <a:pt x="117" y="107"/>
                      <a:pt x="120" y="107"/>
                    </a:cubicBezTo>
                    <a:cubicBezTo>
                      <a:pt x="120" y="107"/>
                      <a:pt x="120" y="108"/>
                      <a:pt x="120" y="109"/>
                    </a:cubicBezTo>
                    <a:close/>
                    <a:moveTo>
                      <a:pt x="122" y="113"/>
                    </a:moveTo>
                    <a:cubicBezTo>
                      <a:pt x="118" y="111"/>
                      <a:pt x="114" y="110"/>
                      <a:pt x="110" y="109"/>
                    </a:cubicBezTo>
                    <a:cubicBezTo>
                      <a:pt x="106" y="108"/>
                      <a:pt x="102" y="106"/>
                      <a:pt x="98" y="104"/>
                    </a:cubicBezTo>
                    <a:cubicBezTo>
                      <a:pt x="102" y="105"/>
                      <a:pt x="106" y="107"/>
                      <a:pt x="110" y="108"/>
                    </a:cubicBezTo>
                    <a:cubicBezTo>
                      <a:pt x="114" y="109"/>
                      <a:pt x="117" y="110"/>
                      <a:pt x="121" y="110"/>
                    </a:cubicBezTo>
                    <a:cubicBezTo>
                      <a:pt x="121" y="111"/>
                      <a:pt x="121" y="112"/>
                      <a:pt x="122" y="113"/>
                    </a:cubicBezTo>
                    <a:close/>
                    <a:moveTo>
                      <a:pt x="123" y="116"/>
                    </a:moveTo>
                    <a:cubicBezTo>
                      <a:pt x="114" y="112"/>
                      <a:pt x="105" y="110"/>
                      <a:pt x="96" y="108"/>
                    </a:cubicBezTo>
                    <a:cubicBezTo>
                      <a:pt x="85" y="105"/>
                      <a:pt x="74" y="102"/>
                      <a:pt x="64" y="99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4" y="98"/>
                      <a:pt x="64" y="98"/>
                      <a:pt x="64" y="98"/>
                    </a:cubicBezTo>
                    <a:cubicBezTo>
                      <a:pt x="75" y="101"/>
                      <a:pt x="86" y="105"/>
                      <a:pt x="97" y="108"/>
                    </a:cubicBezTo>
                    <a:cubicBezTo>
                      <a:pt x="101" y="109"/>
                      <a:pt x="107" y="110"/>
                      <a:pt x="111" y="112"/>
                    </a:cubicBezTo>
                    <a:cubicBezTo>
                      <a:pt x="115" y="113"/>
                      <a:pt x="119" y="114"/>
                      <a:pt x="122" y="114"/>
                    </a:cubicBezTo>
                    <a:cubicBezTo>
                      <a:pt x="123" y="115"/>
                      <a:pt x="123" y="116"/>
                      <a:pt x="123" y="116"/>
                    </a:cubicBezTo>
                    <a:close/>
                    <a:moveTo>
                      <a:pt x="124" y="120"/>
                    </a:moveTo>
                    <a:cubicBezTo>
                      <a:pt x="116" y="116"/>
                      <a:pt x="107" y="113"/>
                      <a:pt x="98" y="110"/>
                    </a:cubicBezTo>
                    <a:cubicBezTo>
                      <a:pt x="91" y="108"/>
                      <a:pt x="84" y="105"/>
                      <a:pt x="76" y="103"/>
                    </a:cubicBezTo>
                    <a:cubicBezTo>
                      <a:pt x="77" y="103"/>
                      <a:pt x="78" y="104"/>
                      <a:pt x="79" y="104"/>
                    </a:cubicBezTo>
                    <a:cubicBezTo>
                      <a:pt x="84" y="105"/>
                      <a:pt x="89" y="107"/>
                      <a:pt x="94" y="108"/>
                    </a:cubicBezTo>
                    <a:cubicBezTo>
                      <a:pt x="104" y="111"/>
                      <a:pt x="114" y="113"/>
                      <a:pt x="123" y="117"/>
                    </a:cubicBezTo>
                    <a:cubicBezTo>
                      <a:pt x="124" y="118"/>
                      <a:pt x="124" y="119"/>
                      <a:pt x="124" y="120"/>
                    </a:cubicBezTo>
                    <a:close/>
                    <a:moveTo>
                      <a:pt x="71" y="110"/>
                    </a:moveTo>
                    <a:cubicBezTo>
                      <a:pt x="78" y="112"/>
                      <a:pt x="84" y="114"/>
                      <a:pt x="90" y="115"/>
                    </a:cubicBezTo>
                    <a:cubicBezTo>
                      <a:pt x="97" y="117"/>
                      <a:pt x="103" y="119"/>
                      <a:pt x="109" y="121"/>
                    </a:cubicBezTo>
                    <a:cubicBezTo>
                      <a:pt x="112" y="122"/>
                      <a:pt x="115" y="123"/>
                      <a:pt x="118" y="124"/>
                    </a:cubicBezTo>
                    <a:cubicBezTo>
                      <a:pt x="120" y="125"/>
                      <a:pt x="122" y="126"/>
                      <a:pt x="124" y="126"/>
                    </a:cubicBezTo>
                    <a:cubicBezTo>
                      <a:pt x="124" y="127"/>
                      <a:pt x="123" y="128"/>
                      <a:pt x="123" y="129"/>
                    </a:cubicBezTo>
                    <a:cubicBezTo>
                      <a:pt x="114" y="125"/>
                      <a:pt x="104" y="122"/>
                      <a:pt x="94" y="119"/>
                    </a:cubicBezTo>
                    <a:cubicBezTo>
                      <a:pt x="88" y="117"/>
                      <a:pt x="83" y="115"/>
                      <a:pt x="77" y="114"/>
                    </a:cubicBezTo>
                    <a:cubicBezTo>
                      <a:pt x="72" y="112"/>
                      <a:pt x="67" y="111"/>
                      <a:pt x="63" y="109"/>
                    </a:cubicBezTo>
                    <a:cubicBezTo>
                      <a:pt x="63" y="109"/>
                      <a:pt x="63" y="108"/>
                      <a:pt x="63" y="108"/>
                    </a:cubicBezTo>
                    <a:cubicBezTo>
                      <a:pt x="65" y="109"/>
                      <a:pt x="68" y="110"/>
                      <a:pt x="71" y="110"/>
                    </a:cubicBezTo>
                    <a:close/>
                    <a:moveTo>
                      <a:pt x="124" y="125"/>
                    </a:moveTo>
                    <a:cubicBezTo>
                      <a:pt x="120" y="123"/>
                      <a:pt x="116" y="121"/>
                      <a:pt x="111" y="120"/>
                    </a:cubicBezTo>
                    <a:cubicBezTo>
                      <a:pt x="106" y="118"/>
                      <a:pt x="101" y="116"/>
                      <a:pt x="96" y="114"/>
                    </a:cubicBezTo>
                    <a:cubicBezTo>
                      <a:pt x="91" y="112"/>
                      <a:pt x="85" y="111"/>
                      <a:pt x="80" y="109"/>
                    </a:cubicBezTo>
                    <a:cubicBezTo>
                      <a:pt x="79" y="109"/>
                      <a:pt x="78" y="108"/>
                      <a:pt x="78" y="108"/>
                    </a:cubicBezTo>
                    <a:cubicBezTo>
                      <a:pt x="78" y="108"/>
                      <a:pt x="78" y="108"/>
                      <a:pt x="78" y="108"/>
                    </a:cubicBezTo>
                    <a:cubicBezTo>
                      <a:pt x="83" y="110"/>
                      <a:pt x="89" y="111"/>
                      <a:pt x="94" y="112"/>
                    </a:cubicBezTo>
                    <a:cubicBezTo>
                      <a:pt x="104" y="115"/>
                      <a:pt x="114" y="120"/>
                      <a:pt x="124" y="122"/>
                    </a:cubicBezTo>
                    <a:cubicBezTo>
                      <a:pt x="124" y="123"/>
                      <a:pt x="124" y="124"/>
                      <a:pt x="124" y="125"/>
                    </a:cubicBezTo>
                    <a:close/>
                    <a:moveTo>
                      <a:pt x="124" y="133"/>
                    </a:moveTo>
                    <a:cubicBezTo>
                      <a:pt x="121" y="131"/>
                      <a:pt x="118" y="130"/>
                      <a:pt x="115" y="129"/>
                    </a:cubicBezTo>
                    <a:cubicBezTo>
                      <a:pt x="118" y="130"/>
                      <a:pt x="121" y="130"/>
                      <a:pt x="123" y="131"/>
                    </a:cubicBezTo>
                    <a:cubicBezTo>
                      <a:pt x="123" y="131"/>
                      <a:pt x="123" y="131"/>
                      <a:pt x="123" y="131"/>
                    </a:cubicBezTo>
                    <a:cubicBezTo>
                      <a:pt x="123" y="132"/>
                      <a:pt x="124" y="133"/>
                      <a:pt x="124" y="133"/>
                    </a:cubicBezTo>
                    <a:close/>
                    <a:moveTo>
                      <a:pt x="126" y="138"/>
                    </a:moveTo>
                    <a:cubicBezTo>
                      <a:pt x="118" y="134"/>
                      <a:pt x="109" y="130"/>
                      <a:pt x="101" y="127"/>
                    </a:cubicBezTo>
                    <a:cubicBezTo>
                      <a:pt x="105" y="128"/>
                      <a:pt x="109" y="130"/>
                      <a:pt x="113" y="131"/>
                    </a:cubicBezTo>
                    <a:cubicBezTo>
                      <a:pt x="117" y="133"/>
                      <a:pt x="120" y="135"/>
                      <a:pt x="125" y="136"/>
                    </a:cubicBezTo>
                    <a:cubicBezTo>
                      <a:pt x="125" y="136"/>
                      <a:pt x="125" y="137"/>
                      <a:pt x="126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lose/>
                    <a:moveTo>
                      <a:pt x="127" y="141"/>
                    </a:moveTo>
                    <a:cubicBezTo>
                      <a:pt x="123" y="139"/>
                      <a:pt x="119" y="139"/>
                      <a:pt x="115" y="137"/>
                    </a:cubicBezTo>
                    <a:cubicBezTo>
                      <a:pt x="109" y="134"/>
                      <a:pt x="103" y="132"/>
                      <a:pt x="97" y="130"/>
                    </a:cubicBezTo>
                    <a:cubicBezTo>
                      <a:pt x="94" y="129"/>
                      <a:pt x="91" y="128"/>
                      <a:pt x="88" y="127"/>
                    </a:cubicBezTo>
                    <a:cubicBezTo>
                      <a:pt x="90" y="127"/>
                      <a:pt x="92" y="128"/>
                      <a:pt x="94" y="128"/>
                    </a:cubicBezTo>
                    <a:cubicBezTo>
                      <a:pt x="101" y="130"/>
                      <a:pt x="108" y="132"/>
                      <a:pt x="115" y="135"/>
                    </a:cubicBezTo>
                    <a:cubicBezTo>
                      <a:pt x="119" y="137"/>
                      <a:pt x="123" y="139"/>
                      <a:pt x="127" y="140"/>
                    </a:cubicBezTo>
                    <a:cubicBezTo>
                      <a:pt x="127" y="140"/>
                      <a:pt x="127" y="141"/>
                      <a:pt x="127" y="141"/>
                    </a:cubicBezTo>
                    <a:close/>
                    <a:moveTo>
                      <a:pt x="129" y="147"/>
                    </a:moveTo>
                    <a:cubicBezTo>
                      <a:pt x="125" y="144"/>
                      <a:pt x="121" y="143"/>
                      <a:pt x="116" y="141"/>
                    </a:cubicBezTo>
                    <a:cubicBezTo>
                      <a:pt x="110" y="139"/>
                      <a:pt x="103" y="136"/>
                      <a:pt x="96" y="134"/>
                    </a:cubicBezTo>
                    <a:cubicBezTo>
                      <a:pt x="96" y="133"/>
                      <a:pt x="95" y="133"/>
                      <a:pt x="95" y="133"/>
                    </a:cubicBezTo>
                    <a:cubicBezTo>
                      <a:pt x="101" y="135"/>
                      <a:pt x="107" y="137"/>
                      <a:pt x="113" y="139"/>
                    </a:cubicBezTo>
                    <a:cubicBezTo>
                      <a:pt x="118" y="140"/>
                      <a:pt x="123" y="142"/>
                      <a:pt x="128" y="143"/>
                    </a:cubicBezTo>
                    <a:cubicBezTo>
                      <a:pt x="129" y="144"/>
                      <a:pt x="129" y="145"/>
                      <a:pt x="129" y="147"/>
                    </a:cubicBezTo>
                    <a:close/>
                    <a:moveTo>
                      <a:pt x="81" y="129"/>
                    </a:moveTo>
                    <a:cubicBezTo>
                      <a:pt x="85" y="130"/>
                      <a:pt x="89" y="132"/>
                      <a:pt x="93" y="133"/>
                    </a:cubicBezTo>
                    <a:cubicBezTo>
                      <a:pt x="100" y="135"/>
                      <a:pt x="106" y="138"/>
                      <a:pt x="113" y="141"/>
                    </a:cubicBezTo>
                    <a:cubicBezTo>
                      <a:pt x="118" y="143"/>
                      <a:pt x="124" y="144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24" y="144"/>
                      <a:pt x="118" y="143"/>
                      <a:pt x="112" y="141"/>
                    </a:cubicBezTo>
                    <a:cubicBezTo>
                      <a:pt x="106" y="139"/>
                      <a:pt x="100" y="137"/>
                      <a:pt x="93" y="135"/>
                    </a:cubicBezTo>
                    <a:cubicBezTo>
                      <a:pt x="87" y="132"/>
                      <a:pt x="80" y="130"/>
                      <a:pt x="73" y="128"/>
                    </a:cubicBezTo>
                    <a:cubicBezTo>
                      <a:pt x="67" y="126"/>
                      <a:pt x="62" y="124"/>
                      <a:pt x="56" y="122"/>
                    </a:cubicBezTo>
                    <a:cubicBezTo>
                      <a:pt x="56" y="121"/>
                      <a:pt x="56" y="121"/>
                      <a:pt x="56" y="120"/>
                    </a:cubicBezTo>
                    <a:cubicBezTo>
                      <a:pt x="58" y="121"/>
                      <a:pt x="60" y="121"/>
                      <a:pt x="62" y="122"/>
                    </a:cubicBezTo>
                    <a:cubicBezTo>
                      <a:pt x="62" y="122"/>
                      <a:pt x="63" y="122"/>
                      <a:pt x="63" y="122"/>
                    </a:cubicBezTo>
                    <a:cubicBezTo>
                      <a:pt x="67" y="124"/>
                      <a:pt x="70" y="125"/>
                      <a:pt x="73" y="126"/>
                    </a:cubicBezTo>
                    <a:cubicBezTo>
                      <a:pt x="76" y="127"/>
                      <a:pt x="78" y="128"/>
                      <a:pt x="81" y="129"/>
                    </a:cubicBezTo>
                    <a:close/>
                    <a:moveTo>
                      <a:pt x="74" y="129"/>
                    </a:moveTo>
                    <a:cubicBezTo>
                      <a:pt x="75" y="129"/>
                      <a:pt x="76" y="129"/>
                      <a:pt x="76" y="130"/>
                    </a:cubicBezTo>
                    <a:cubicBezTo>
                      <a:pt x="76" y="130"/>
                      <a:pt x="76" y="130"/>
                      <a:pt x="75" y="129"/>
                    </a:cubicBezTo>
                    <a:cubicBezTo>
                      <a:pt x="72" y="128"/>
                      <a:pt x="69" y="127"/>
                      <a:pt x="65" y="126"/>
                    </a:cubicBezTo>
                    <a:cubicBezTo>
                      <a:pt x="68" y="127"/>
                      <a:pt x="71" y="128"/>
                      <a:pt x="74" y="129"/>
                    </a:cubicBezTo>
                    <a:close/>
                    <a:moveTo>
                      <a:pt x="131" y="152"/>
                    </a:moveTo>
                    <a:cubicBezTo>
                      <a:pt x="120" y="146"/>
                      <a:pt x="107" y="142"/>
                      <a:pt x="96" y="137"/>
                    </a:cubicBezTo>
                    <a:cubicBezTo>
                      <a:pt x="91" y="135"/>
                      <a:pt x="87" y="133"/>
                      <a:pt x="82" y="132"/>
                    </a:cubicBezTo>
                    <a:cubicBezTo>
                      <a:pt x="86" y="133"/>
                      <a:pt x="91" y="134"/>
                      <a:pt x="95" y="136"/>
                    </a:cubicBezTo>
                    <a:cubicBezTo>
                      <a:pt x="102" y="138"/>
                      <a:pt x="108" y="140"/>
                      <a:pt x="115" y="143"/>
                    </a:cubicBezTo>
                    <a:cubicBezTo>
                      <a:pt x="119" y="144"/>
                      <a:pt x="122" y="145"/>
                      <a:pt x="126" y="146"/>
                    </a:cubicBezTo>
                    <a:cubicBezTo>
                      <a:pt x="127" y="147"/>
                      <a:pt x="128" y="148"/>
                      <a:pt x="130" y="148"/>
                    </a:cubicBezTo>
                    <a:cubicBezTo>
                      <a:pt x="130" y="149"/>
                      <a:pt x="131" y="151"/>
                      <a:pt x="131" y="152"/>
                    </a:cubicBezTo>
                    <a:close/>
                    <a:moveTo>
                      <a:pt x="63" y="129"/>
                    </a:moveTo>
                    <a:cubicBezTo>
                      <a:pt x="67" y="130"/>
                      <a:pt x="70" y="131"/>
                      <a:pt x="73" y="132"/>
                    </a:cubicBezTo>
                    <a:cubicBezTo>
                      <a:pt x="80" y="134"/>
                      <a:pt x="87" y="137"/>
                      <a:pt x="93" y="140"/>
                    </a:cubicBezTo>
                    <a:cubicBezTo>
                      <a:pt x="100" y="142"/>
                      <a:pt x="107" y="145"/>
                      <a:pt x="114" y="148"/>
                    </a:cubicBezTo>
                    <a:cubicBezTo>
                      <a:pt x="120" y="150"/>
                      <a:pt x="126" y="152"/>
                      <a:pt x="132" y="155"/>
                    </a:cubicBezTo>
                    <a:cubicBezTo>
                      <a:pt x="132" y="156"/>
                      <a:pt x="132" y="157"/>
                      <a:pt x="132" y="158"/>
                    </a:cubicBezTo>
                    <a:cubicBezTo>
                      <a:pt x="121" y="152"/>
                      <a:pt x="109" y="147"/>
                      <a:pt x="97" y="142"/>
                    </a:cubicBezTo>
                    <a:cubicBezTo>
                      <a:pt x="90" y="139"/>
                      <a:pt x="84" y="137"/>
                      <a:pt x="77" y="134"/>
                    </a:cubicBezTo>
                    <a:cubicBezTo>
                      <a:pt x="71" y="132"/>
                      <a:pt x="64" y="130"/>
                      <a:pt x="58" y="127"/>
                    </a:cubicBezTo>
                    <a:cubicBezTo>
                      <a:pt x="54" y="124"/>
                      <a:pt x="62" y="128"/>
                      <a:pt x="63" y="129"/>
                    </a:cubicBezTo>
                    <a:close/>
                    <a:moveTo>
                      <a:pt x="133" y="163"/>
                    </a:moveTo>
                    <a:cubicBezTo>
                      <a:pt x="128" y="160"/>
                      <a:pt x="122" y="159"/>
                      <a:pt x="117" y="157"/>
                    </a:cubicBezTo>
                    <a:cubicBezTo>
                      <a:pt x="110" y="154"/>
                      <a:pt x="103" y="151"/>
                      <a:pt x="97" y="148"/>
                    </a:cubicBezTo>
                    <a:cubicBezTo>
                      <a:pt x="95" y="147"/>
                      <a:pt x="93" y="146"/>
                      <a:pt x="90" y="144"/>
                    </a:cubicBezTo>
                    <a:cubicBezTo>
                      <a:pt x="92" y="145"/>
                      <a:pt x="94" y="146"/>
                      <a:pt x="96" y="146"/>
                    </a:cubicBezTo>
                    <a:cubicBezTo>
                      <a:pt x="103" y="149"/>
                      <a:pt x="110" y="151"/>
                      <a:pt x="117" y="153"/>
                    </a:cubicBezTo>
                    <a:cubicBezTo>
                      <a:pt x="122" y="155"/>
                      <a:pt x="127" y="158"/>
                      <a:pt x="132" y="159"/>
                    </a:cubicBezTo>
                    <a:cubicBezTo>
                      <a:pt x="132" y="160"/>
                      <a:pt x="133" y="162"/>
                      <a:pt x="133" y="163"/>
                    </a:cubicBezTo>
                    <a:close/>
                    <a:moveTo>
                      <a:pt x="129" y="162"/>
                    </a:moveTo>
                    <a:cubicBezTo>
                      <a:pt x="129" y="162"/>
                      <a:pt x="129" y="162"/>
                      <a:pt x="129" y="162"/>
                    </a:cubicBezTo>
                    <a:cubicBezTo>
                      <a:pt x="129" y="162"/>
                      <a:pt x="129" y="162"/>
                      <a:pt x="129" y="162"/>
                    </a:cubicBezTo>
                    <a:close/>
                    <a:moveTo>
                      <a:pt x="131" y="163"/>
                    </a:moveTo>
                    <a:cubicBezTo>
                      <a:pt x="131" y="163"/>
                      <a:pt x="131" y="163"/>
                      <a:pt x="130" y="163"/>
                    </a:cubicBezTo>
                    <a:cubicBezTo>
                      <a:pt x="131" y="163"/>
                      <a:pt x="131" y="163"/>
                      <a:pt x="131" y="163"/>
                    </a:cubicBezTo>
                    <a:close/>
                    <a:moveTo>
                      <a:pt x="133" y="164"/>
                    </a:moveTo>
                    <a:cubicBezTo>
                      <a:pt x="133" y="165"/>
                      <a:pt x="133" y="166"/>
                      <a:pt x="133" y="167"/>
                    </a:cubicBezTo>
                    <a:cubicBezTo>
                      <a:pt x="131" y="165"/>
                      <a:pt x="129" y="164"/>
                      <a:pt x="126" y="164"/>
                    </a:cubicBezTo>
                    <a:cubicBezTo>
                      <a:pt x="121" y="161"/>
                      <a:pt x="115" y="159"/>
                      <a:pt x="109" y="156"/>
                    </a:cubicBezTo>
                    <a:cubicBezTo>
                      <a:pt x="105" y="155"/>
                      <a:pt x="101" y="153"/>
                      <a:pt x="97" y="152"/>
                    </a:cubicBezTo>
                    <a:cubicBezTo>
                      <a:pt x="100" y="152"/>
                      <a:pt x="102" y="153"/>
                      <a:pt x="105" y="154"/>
                    </a:cubicBezTo>
                    <a:cubicBezTo>
                      <a:pt x="114" y="157"/>
                      <a:pt x="123" y="161"/>
                      <a:pt x="133" y="164"/>
                    </a:cubicBezTo>
                    <a:close/>
                    <a:moveTo>
                      <a:pt x="132" y="169"/>
                    </a:moveTo>
                    <a:cubicBezTo>
                      <a:pt x="132" y="170"/>
                      <a:pt x="132" y="171"/>
                      <a:pt x="131" y="172"/>
                    </a:cubicBezTo>
                    <a:cubicBezTo>
                      <a:pt x="129" y="170"/>
                      <a:pt x="127" y="169"/>
                      <a:pt x="124" y="168"/>
                    </a:cubicBezTo>
                    <a:cubicBezTo>
                      <a:pt x="119" y="166"/>
                      <a:pt x="115" y="163"/>
                      <a:pt x="110" y="161"/>
                    </a:cubicBezTo>
                    <a:cubicBezTo>
                      <a:pt x="105" y="159"/>
                      <a:pt x="100" y="158"/>
                      <a:pt x="96" y="156"/>
                    </a:cubicBezTo>
                    <a:cubicBezTo>
                      <a:pt x="95" y="156"/>
                      <a:pt x="94" y="155"/>
                      <a:pt x="93" y="155"/>
                    </a:cubicBezTo>
                    <a:cubicBezTo>
                      <a:pt x="97" y="156"/>
                      <a:pt x="102" y="158"/>
                      <a:pt x="106" y="159"/>
                    </a:cubicBezTo>
                    <a:cubicBezTo>
                      <a:pt x="111" y="161"/>
                      <a:pt x="116" y="162"/>
                      <a:pt x="121" y="164"/>
                    </a:cubicBezTo>
                    <a:cubicBezTo>
                      <a:pt x="125" y="165"/>
                      <a:pt x="129" y="167"/>
                      <a:pt x="132" y="169"/>
                    </a:cubicBezTo>
                    <a:close/>
                    <a:moveTo>
                      <a:pt x="90" y="159"/>
                    </a:moveTo>
                    <a:cubicBezTo>
                      <a:pt x="93" y="160"/>
                      <a:pt x="96" y="160"/>
                      <a:pt x="98" y="161"/>
                    </a:cubicBezTo>
                    <a:cubicBezTo>
                      <a:pt x="103" y="162"/>
                      <a:pt x="107" y="164"/>
                      <a:pt x="111" y="166"/>
                    </a:cubicBezTo>
                    <a:cubicBezTo>
                      <a:pt x="117" y="169"/>
                      <a:pt x="124" y="172"/>
                      <a:pt x="131" y="173"/>
                    </a:cubicBezTo>
                    <a:cubicBezTo>
                      <a:pt x="130" y="174"/>
                      <a:pt x="128" y="175"/>
                      <a:pt x="126" y="176"/>
                    </a:cubicBezTo>
                    <a:cubicBezTo>
                      <a:pt x="120" y="177"/>
                      <a:pt x="114" y="174"/>
                      <a:pt x="110" y="170"/>
                    </a:cubicBezTo>
                    <a:cubicBezTo>
                      <a:pt x="111" y="171"/>
                      <a:pt x="111" y="171"/>
                      <a:pt x="112" y="171"/>
                    </a:cubicBezTo>
                    <a:cubicBezTo>
                      <a:pt x="113" y="172"/>
                      <a:pt x="114" y="172"/>
                      <a:pt x="116" y="172"/>
                    </a:cubicBezTo>
                    <a:cubicBezTo>
                      <a:pt x="116" y="172"/>
                      <a:pt x="119" y="174"/>
                      <a:pt x="119" y="174"/>
                    </a:cubicBezTo>
                    <a:cubicBezTo>
                      <a:pt x="119" y="174"/>
                      <a:pt x="119" y="175"/>
                      <a:pt x="119" y="175"/>
                    </a:cubicBezTo>
                    <a:cubicBezTo>
                      <a:pt x="120" y="175"/>
                      <a:pt x="120" y="175"/>
                      <a:pt x="120" y="175"/>
                    </a:cubicBezTo>
                    <a:cubicBezTo>
                      <a:pt x="120" y="175"/>
                      <a:pt x="121" y="175"/>
                      <a:pt x="120" y="175"/>
                    </a:cubicBezTo>
                    <a:cubicBezTo>
                      <a:pt x="119" y="173"/>
                      <a:pt x="117" y="172"/>
                      <a:pt x="115" y="171"/>
                    </a:cubicBezTo>
                    <a:cubicBezTo>
                      <a:pt x="113" y="171"/>
                      <a:pt x="111" y="170"/>
                      <a:pt x="109" y="169"/>
                    </a:cubicBezTo>
                    <a:cubicBezTo>
                      <a:pt x="107" y="168"/>
                      <a:pt x="112" y="170"/>
                      <a:pt x="112" y="170"/>
                    </a:cubicBezTo>
                    <a:cubicBezTo>
                      <a:pt x="115" y="171"/>
                      <a:pt x="119" y="173"/>
                      <a:pt x="122" y="174"/>
                    </a:cubicBezTo>
                    <a:cubicBezTo>
                      <a:pt x="124" y="175"/>
                      <a:pt x="126" y="175"/>
                      <a:pt x="128" y="175"/>
                    </a:cubicBezTo>
                    <a:cubicBezTo>
                      <a:pt x="128" y="175"/>
                      <a:pt x="128" y="174"/>
                      <a:pt x="128" y="174"/>
                    </a:cubicBezTo>
                    <a:cubicBezTo>
                      <a:pt x="126" y="172"/>
                      <a:pt x="123" y="172"/>
                      <a:pt x="120" y="171"/>
                    </a:cubicBezTo>
                    <a:cubicBezTo>
                      <a:pt x="117" y="169"/>
                      <a:pt x="114" y="168"/>
                      <a:pt x="111" y="166"/>
                    </a:cubicBezTo>
                    <a:cubicBezTo>
                      <a:pt x="107" y="165"/>
                      <a:pt x="103" y="163"/>
                      <a:pt x="98" y="162"/>
                    </a:cubicBezTo>
                    <a:cubicBezTo>
                      <a:pt x="96" y="161"/>
                      <a:pt x="94" y="160"/>
                      <a:pt x="92" y="160"/>
                    </a:cubicBezTo>
                    <a:cubicBezTo>
                      <a:pt x="91" y="160"/>
                      <a:pt x="91" y="159"/>
                      <a:pt x="90" y="159"/>
                    </a:cubicBezTo>
                    <a:close/>
                    <a:moveTo>
                      <a:pt x="96" y="162"/>
                    </a:moveTo>
                    <a:cubicBezTo>
                      <a:pt x="97" y="162"/>
                      <a:pt x="99" y="162"/>
                      <a:pt x="100" y="163"/>
                    </a:cubicBezTo>
                    <a:cubicBezTo>
                      <a:pt x="106" y="165"/>
                      <a:pt x="111" y="167"/>
                      <a:pt x="117" y="170"/>
                    </a:cubicBezTo>
                    <a:cubicBezTo>
                      <a:pt x="119" y="171"/>
                      <a:pt x="121" y="172"/>
                      <a:pt x="124" y="173"/>
                    </a:cubicBezTo>
                    <a:cubicBezTo>
                      <a:pt x="128" y="174"/>
                      <a:pt x="125" y="174"/>
                      <a:pt x="124" y="174"/>
                    </a:cubicBezTo>
                    <a:cubicBezTo>
                      <a:pt x="122" y="173"/>
                      <a:pt x="121" y="173"/>
                      <a:pt x="120" y="172"/>
                    </a:cubicBezTo>
                    <a:cubicBezTo>
                      <a:pt x="116" y="171"/>
                      <a:pt x="112" y="169"/>
                      <a:pt x="107" y="168"/>
                    </a:cubicBezTo>
                    <a:cubicBezTo>
                      <a:pt x="107" y="168"/>
                      <a:pt x="107" y="168"/>
                      <a:pt x="107" y="168"/>
                    </a:cubicBezTo>
                    <a:cubicBezTo>
                      <a:pt x="103" y="166"/>
                      <a:pt x="100" y="164"/>
                      <a:pt x="96" y="162"/>
                    </a:cubicBezTo>
                    <a:close/>
                    <a:moveTo>
                      <a:pt x="80" y="150"/>
                    </a:moveTo>
                    <a:cubicBezTo>
                      <a:pt x="87" y="154"/>
                      <a:pt x="96" y="157"/>
                      <a:pt x="104" y="160"/>
                    </a:cubicBezTo>
                    <a:cubicBezTo>
                      <a:pt x="112" y="163"/>
                      <a:pt x="119" y="167"/>
                      <a:pt x="127" y="170"/>
                    </a:cubicBezTo>
                    <a:cubicBezTo>
                      <a:pt x="128" y="170"/>
                      <a:pt x="129" y="171"/>
                      <a:pt x="130" y="171"/>
                    </a:cubicBezTo>
                    <a:cubicBezTo>
                      <a:pt x="129" y="172"/>
                      <a:pt x="128" y="172"/>
                      <a:pt x="127" y="171"/>
                    </a:cubicBezTo>
                    <a:cubicBezTo>
                      <a:pt x="125" y="171"/>
                      <a:pt x="123" y="170"/>
                      <a:pt x="120" y="169"/>
                    </a:cubicBezTo>
                    <a:cubicBezTo>
                      <a:pt x="117" y="168"/>
                      <a:pt x="113" y="166"/>
                      <a:pt x="110" y="164"/>
                    </a:cubicBezTo>
                    <a:cubicBezTo>
                      <a:pt x="102" y="161"/>
                      <a:pt x="94" y="159"/>
                      <a:pt x="86" y="157"/>
                    </a:cubicBezTo>
                    <a:cubicBezTo>
                      <a:pt x="83" y="155"/>
                      <a:pt x="81" y="153"/>
                      <a:pt x="80" y="150"/>
                    </a:cubicBezTo>
                    <a:close/>
                    <a:moveTo>
                      <a:pt x="79" y="146"/>
                    </a:moveTo>
                    <a:cubicBezTo>
                      <a:pt x="79" y="145"/>
                      <a:pt x="79" y="145"/>
                      <a:pt x="79" y="144"/>
                    </a:cubicBezTo>
                    <a:cubicBezTo>
                      <a:pt x="80" y="145"/>
                      <a:pt x="82" y="146"/>
                      <a:pt x="84" y="147"/>
                    </a:cubicBezTo>
                    <a:cubicBezTo>
                      <a:pt x="84" y="147"/>
                      <a:pt x="85" y="147"/>
                      <a:pt x="86" y="148"/>
                    </a:cubicBezTo>
                    <a:cubicBezTo>
                      <a:pt x="90" y="150"/>
                      <a:pt x="95" y="151"/>
                      <a:pt x="99" y="153"/>
                    </a:cubicBezTo>
                    <a:cubicBezTo>
                      <a:pt x="109" y="157"/>
                      <a:pt x="119" y="161"/>
                      <a:pt x="129" y="166"/>
                    </a:cubicBezTo>
                    <a:cubicBezTo>
                      <a:pt x="130" y="166"/>
                      <a:pt x="131" y="168"/>
                      <a:pt x="132" y="168"/>
                    </a:cubicBezTo>
                    <a:cubicBezTo>
                      <a:pt x="130" y="167"/>
                      <a:pt x="129" y="167"/>
                      <a:pt x="128" y="166"/>
                    </a:cubicBezTo>
                    <a:cubicBezTo>
                      <a:pt x="126" y="165"/>
                      <a:pt x="125" y="164"/>
                      <a:pt x="123" y="164"/>
                    </a:cubicBezTo>
                    <a:cubicBezTo>
                      <a:pt x="118" y="162"/>
                      <a:pt x="113" y="160"/>
                      <a:pt x="108" y="159"/>
                    </a:cubicBezTo>
                    <a:cubicBezTo>
                      <a:pt x="99" y="156"/>
                      <a:pt x="89" y="154"/>
                      <a:pt x="80" y="150"/>
                    </a:cubicBezTo>
                    <a:cubicBezTo>
                      <a:pt x="80" y="150"/>
                      <a:pt x="80" y="150"/>
                      <a:pt x="79" y="150"/>
                    </a:cubicBezTo>
                    <a:cubicBezTo>
                      <a:pt x="79" y="149"/>
                      <a:pt x="79" y="147"/>
                      <a:pt x="79" y="146"/>
                    </a:cubicBezTo>
                    <a:close/>
                    <a:moveTo>
                      <a:pt x="78" y="141"/>
                    </a:moveTo>
                    <a:cubicBezTo>
                      <a:pt x="78" y="141"/>
                      <a:pt x="78" y="141"/>
                      <a:pt x="78" y="141"/>
                    </a:cubicBezTo>
                    <a:cubicBezTo>
                      <a:pt x="81" y="142"/>
                      <a:pt x="83" y="142"/>
                      <a:pt x="86" y="143"/>
                    </a:cubicBezTo>
                    <a:cubicBezTo>
                      <a:pt x="87" y="144"/>
                      <a:pt x="89" y="144"/>
                      <a:pt x="90" y="145"/>
                    </a:cubicBezTo>
                    <a:cubicBezTo>
                      <a:pt x="99" y="150"/>
                      <a:pt x="108" y="154"/>
                      <a:pt x="117" y="158"/>
                    </a:cubicBezTo>
                    <a:cubicBezTo>
                      <a:pt x="108" y="154"/>
                      <a:pt x="98" y="151"/>
                      <a:pt x="88" y="148"/>
                    </a:cubicBezTo>
                    <a:cubicBezTo>
                      <a:pt x="86" y="147"/>
                      <a:pt x="83" y="146"/>
                      <a:pt x="81" y="145"/>
                    </a:cubicBezTo>
                    <a:cubicBezTo>
                      <a:pt x="81" y="144"/>
                      <a:pt x="80" y="144"/>
                      <a:pt x="80" y="144"/>
                    </a:cubicBezTo>
                    <a:cubicBezTo>
                      <a:pt x="80" y="144"/>
                      <a:pt x="79" y="144"/>
                      <a:pt x="79" y="143"/>
                    </a:cubicBezTo>
                    <a:cubicBezTo>
                      <a:pt x="79" y="142"/>
                      <a:pt x="78" y="141"/>
                      <a:pt x="78" y="141"/>
                    </a:cubicBezTo>
                    <a:close/>
                    <a:moveTo>
                      <a:pt x="77" y="139"/>
                    </a:moveTo>
                    <a:cubicBezTo>
                      <a:pt x="79" y="140"/>
                      <a:pt x="81" y="141"/>
                      <a:pt x="83" y="142"/>
                    </a:cubicBezTo>
                    <a:cubicBezTo>
                      <a:pt x="81" y="141"/>
                      <a:pt x="79" y="140"/>
                      <a:pt x="78" y="140"/>
                    </a:cubicBezTo>
                    <a:cubicBezTo>
                      <a:pt x="77" y="139"/>
                      <a:pt x="77" y="139"/>
                      <a:pt x="77" y="139"/>
                    </a:cubicBezTo>
                    <a:close/>
                    <a:moveTo>
                      <a:pt x="58" y="127"/>
                    </a:moveTo>
                    <a:cubicBezTo>
                      <a:pt x="62" y="129"/>
                      <a:pt x="66" y="131"/>
                      <a:pt x="71" y="132"/>
                    </a:cubicBezTo>
                    <a:cubicBezTo>
                      <a:pt x="77" y="135"/>
                      <a:pt x="84" y="137"/>
                      <a:pt x="90" y="140"/>
                    </a:cubicBezTo>
                    <a:cubicBezTo>
                      <a:pt x="104" y="146"/>
                      <a:pt x="118" y="151"/>
                      <a:pt x="130" y="158"/>
                    </a:cubicBezTo>
                    <a:cubicBezTo>
                      <a:pt x="131" y="158"/>
                      <a:pt x="132" y="158"/>
                      <a:pt x="132" y="158"/>
                    </a:cubicBezTo>
                    <a:cubicBezTo>
                      <a:pt x="132" y="158"/>
                      <a:pt x="132" y="158"/>
                      <a:pt x="131" y="158"/>
                    </a:cubicBezTo>
                    <a:cubicBezTo>
                      <a:pt x="129" y="157"/>
                      <a:pt x="128" y="157"/>
                      <a:pt x="126" y="156"/>
                    </a:cubicBezTo>
                    <a:cubicBezTo>
                      <a:pt x="123" y="155"/>
                      <a:pt x="120" y="154"/>
                      <a:pt x="117" y="153"/>
                    </a:cubicBezTo>
                    <a:cubicBezTo>
                      <a:pt x="110" y="150"/>
                      <a:pt x="103" y="148"/>
                      <a:pt x="96" y="146"/>
                    </a:cubicBezTo>
                    <a:cubicBezTo>
                      <a:pt x="93" y="145"/>
                      <a:pt x="91" y="144"/>
                      <a:pt x="88" y="143"/>
                    </a:cubicBezTo>
                    <a:cubicBezTo>
                      <a:pt x="84" y="141"/>
                      <a:pt x="81" y="140"/>
                      <a:pt x="78" y="138"/>
                    </a:cubicBezTo>
                    <a:cubicBezTo>
                      <a:pt x="77" y="138"/>
                      <a:pt x="76" y="137"/>
                      <a:pt x="75" y="137"/>
                    </a:cubicBezTo>
                    <a:cubicBezTo>
                      <a:pt x="75" y="137"/>
                      <a:pt x="75" y="137"/>
                      <a:pt x="75" y="136"/>
                    </a:cubicBezTo>
                    <a:cubicBezTo>
                      <a:pt x="71" y="133"/>
                      <a:pt x="62" y="132"/>
                      <a:pt x="58" y="127"/>
                    </a:cubicBezTo>
                    <a:close/>
                    <a:moveTo>
                      <a:pt x="56" y="123"/>
                    </a:moveTo>
                    <a:cubicBezTo>
                      <a:pt x="56" y="123"/>
                      <a:pt x="56" y="123"/>
                      <a:pt x="57" y="123"/>
                    </a:cubicBezTo>
                    <a:cubicBezTo>
                      <a:pt x="57" y="123"/>
                      <a:pt x="57" y="123"/>
                      <a:pt x="57" y="123"/>
                    </a:cubicBezTo>
                    <a:cubicBezTo>
                      <a:pt x="63" y="125"/>
                      <a:pt x="68" y="128"/>
                      <a:pt x="74" y="130"/>
                    </a:cubicBezTo>
                    <a:cubicBezTo>
                      <a:pt x="80" y="132"/>
                      <a:pt x="87" y="134"/>
                      <a:pt x="94" y="137"/>
                    </a:cubicBezTo>
                    <a:cubicBezTo>
                      <a:pt x="106" y="142"/>
                      <a:pt x="119" y="146"/>
                      <a:pt x="131" y="153"/>
                    </a:cubicBezTo>
                    <a:cubicBezTo>
                      <a:pt x="131" y="153"/>
                      <a:pt x="131" y="153"/>
                      <a:pt x="131" y="154"/>
                    </a:cubicBezTo>
                    <a:cubicBezTo>
                      <a:pt x="126" y="151"/>
                      <a:pt x="121" y="150"/>
                      <a:pt x="115" y="148"/>
                    </a:cubicBezTo>
                    <a:cubicBezTo>
                      <a:pt x="109" y="145"/>
                      <a:pt x="102" y="142"/>
                      <a:pt x="95" y="140"/>
                    </a:cubicBezTo>
                    <a:cubicBezTo>
                      <a:pt x="89" y="137"/>
                      <a:pt x="82" y="134"/>
                      <a:pt x="75" y="132"/>
                    </a:cubicBezTo>
                    <a:cubicBezTo>
                      <a:pt x="69" y="130"/>
                      <a:pt x="63" y="127"/>
                      <a:pt x="57" y="125"/>
                    </a:cubicBezTo>
                    <a:cubicBezTo>
                      <a:pt x="56" y="124"/>
                      <a:pt x="56" y="124"/>
                      <a:pt x="56" y="123"/>
                    </a:cubicBezTo>
                    <a:close/>
                    <a:moveTo>
                      <a:pt x="56" y="120"/>
                    </a:moveTo>
                    <a:cubicBezTo>
                      <a:pt x="57" y="119"/>
                      <a:pt x="57" y="118"/>
                      <a:pt x="57" y="118"/>
                    </a:cubicBezTo>
                    <a:cubicBezTo>
                      <a:pt x="63" y="120"/>
                      <a:pt x="68" y="121"/>
                      <a:pt x="74" y="123"/>
                    </a:cubicBezTo>
                    <a:cubicBezTo>
                      <a:pt x="74" y="123"/>
                      <a:pt x="75" y="123"/>
                      <a:pt x="75" y="123"/>
                    </a:cubicBezTo>
                    <a:cubicBezTo>
                      <a:pt x="76" y="123"/>
                      <a:pt x="76" y="123"/>
                      <a:pt x="77" y="123"/>
                    </a:cubicBezTo>
                    <a:cubicBezTo>
                      <a:pt x="84" y="126"/>
                      <a:pt x="91" y="129"/>
                      <a:pt x="99" y="131"/>
                    </a:cubicBezTo>
                    <a:cubicBezTo>
                      <a:pt x="105" y="133"/>
                      <a:pt x="111" y="137"/>
                      <a:pt x="117" y="139"/>
                    </a:cubicBezTo>
                    <a:cubicBezTo>
                      <a:pt x="120" y="140"/>
                      <a:pt x="124" y="140"/>
                      <a:pt x="127" y="142"/>
                    </a:cubicBezTo>
                    <a:cubicBezTo>
                      <a:pt x="126" y="142"/>
                      <a:pt x="126" y="142"/>
                      <a:pt x="125" y="142"/>
                    </a:cubicBezTo>
                    <a:cubicBezTo>
                      <a:pt x="124" y="141"/>
                      <a:pt x="124" y="141"/>
                      <a:pt x="123" y="141"/>
                    </a:cubicBezTo>
                    <a:cubicBezTo>
                      <a:pt x="122" y="141"/>
                      <a:pt x="120" y="140"/>
                      <a:pt x="119" y="140"/>
                    </a:cubicBezTo>
                    <a:cubicBezTo>
                      <a:pt x="111" y="137"/>
                      <a:pt x="104" y="135"/>
                      <a:pt x="97" y="133"/>
                    </a:cubicBezTo>
                    <a:cubicBezTo>
                      <a:pt x="93" y="132"/>
                      <a:pt x="89" y="131"/>
                      <a:pt x="85" y="129"/>
                    </a:cubicBezTo>
                    <a:cubicBezTo>
                      <a:pt x="76" y="126"/>
                      <a:pt x="68" y="123"/>
                      <a:pt x="59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8" y="120"/>
                      <a:pt x="57" y="120"/>
                      <a:pt x="56" y="120"/>
                    </a:cubicBezTo>
                    <a:close/>
                    <a:moveTo>
                      <a:pt x="60" y="118"/>
                    </a:moveTo>
                    <a:cubicBezTo>
                      <a:pt x="57" y="117"/>
                      <a:pt x="62" y="119"/>
                      <a:pt x="62" y="119"/>
                    </a:cubicBezTo>
                    <a:cubicBezTo>
                      <a:pt x="64" y="119"/>
                      <a:pt x="65" y="120"/>
                      <a:pt x="67" y="120"/>
                    </a:cubicBezTo>
                    <a:cubicBezTo>
                      <a:pt x="68" y="120"/>
                      <a:pt x="69" y="121"/>
                      <a:pt x="70" y="121"/>
                    </a:cubicBezTo>
                    <a:cubicBezTo>
                      <a:pt x="67" y="120"/>
                      <a:pt x="63" y="119"/>
                      <a:pt x="60" y="118"/>
                    </a:cubicBezTo>
                    <a:close/>
                    <a:moveTo>
                      <a:pt x="58" y="117"/>
                    </a:moveTo>
                    <a:cubicBezTo>
                      <a:pt x="58" y="116"/>
                      <a:pt x="59" y="116"/>
                      <a:pt x="59" y="115"/>
                    </a:cubicBezTo>
                    <a:cubicBezTo>
                      <a:pt x="67" y="119"/>
                      <a:pt x="75" y="120"/>
                      <a:pt x="84" y="122"/>
                    </a:cubicBezTo>
                    <a:cubicBezTo>
                      <a:pt x="86" y="123"/>
                      <a:pt x="89" y="124"/>
                      <a:pt x="91" y="125"/>
                    </a:cubicBezTo>
                    <a:cubicBezTo>
                      <a:pt x="99" y="127"/>
                      <a:pt x="106" y="130"/>
                      <a:pt x="113" y="133"/>
                    </a:cubicBezTo>
                    <a:cubicBezTo>
                      <a:pt x="116" y="134"/>
                      <a:pt x="120" y="136"/>
                      <a:pt x="124" y="138"/>
                    </a:cubicBezTo>
                    <a:cubicBezTo>
                      <a:pt x="124" y="138"/>
                      <a:pt x="125" y="139"/>
                      <a:pt x="126" y="139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6" y="139"/>
                      <a:pt x="126" y="139"/>
                      <a:pt x="125" y="139"/>
                    </a:cubicBezTo>
                    <a:cubicBezTo>
                      <a:pt x="124" y="139"/>
                      <a:pt x="122" y="138"/>
                      <a:pt x="120" y="137"/>
                    </a:cubicBezTo>
                    <a:cubicBezTo>
                      <a:pt x="107" y="131"/>
                      <a:pt x="94" y="127"/>
                      <a:pt x="80" y="123"/>
                    </a:cubicBezTo>
                    <a:cubicBezTo>
                      <a:pt x="80" y="123"/>
                      <a:pt x="79" y="123"/>
                      <a:pt x="79" y="123"/>
                    </a:cubicBezTo>
                    <a:cubicBezTo>
                      <a:pt x="72" y="121"/>
                      <a:pt x="65" y="118"/>
                      <a:pt x="58" y="117"/>
                    </a:cubicBezTo>
                    <a:close/>
                    <a:moveTo>
                      <a:pt x="61" y="115"/>
                    </a:moveTo>
                    <a:cubicBezTo>
                      <a:pt x="62" y="116"/>
                      <a:pt x="64" y="116"/>
                      <a:pt x="66" y="117"/>
                    </a:cubicBezTo>
                    <a:cubicBezTo>
                      <a:pt x="64" y="116"/>
                      <a:pt x="62" y="116"/>
                      <a:pt x="61" y="115"/>
                    </a:cubicBezTo>
                    <a:close/>
                    <a:moveTo>
                      <a:pt x="60" y="115"/>
                    </a:moveTo>
                    <a:cubicBezTo>
                      <a:pt x="60" y="114"/>
                      <a:pt x="61" y="113"/>
                      <a:pt x="61" y="112"/>
                    </a:cubicBezTo>
                    <a:cubicBezTo>
                      <a:pt x="74" y="118"/>
                      <a:pt x="87" y="120"/>
                      <a:pt x="100" y="124"/>
                    </a:cubicBezTo>
                    <a:cubicBezTo>
                      <a:pt x="107" y="126"/>
                      <a:pt x="114" y="129"/>
                      <a:pt x="120" y="132"/>
                    </a:cubicBezTo>
                    <a:cubicBezTo>
                      <a:pt x="122" y="133"/>
                      <a:pt x="123" y="133"/>
                      <a:pt x="124" y="134"/>
                    </a:cubicBezTo>
                    <a:cubicBezTo>
                      <a:pt x="124" y="135"/>
                      <a:pt x="124" y="135"/>
                      <a:pt x="124" y="135"/>
                    </a:cubicBezTo>
                    <a:cubicBezTo>
                      <a:pt x="124" y="135"/>
                      <a:pt x="123" y="135"/>
                      <a:pt x="123" y="134"/>
                    </a:cubicBezTo>
                    <a:cubicBezTo>
                      <a:pt x="120" y="133"/>
                      <a:pt x="117" y="132"/>
                      <a:pt x="114" y="131"/>
                    </a:cubicBezTo>
                    <a:cubicBezTo>
                      <a:pt x="102" y="126"/>
                      <a:pt x="90" y="123"/>
                      <a:pt x="77" y="120"/>
                    </a:cubicBezTo>
                    <a:cubicBezTo>
                      <a:pt x="77" y="120"/>
                      <a:pt x="76" y="120"/>
                      <a:pt x="76" y="119"/>
                    </a:cubicBezTo>
                    <a:cubicBezTo>
                      <a:pt x="70" y="118"/>
                      <a:pt x="65" y="116"/>
                      <a:pt x="60" y="115"/>
                    </a:cubicBezTo>
                    <a:close/>
                    <a:moveTo>
                      <a:pt x="73" y="116"/>
                    </a:moveTo>
                    <a:cubicBezTo>
                      <a:pt x="74" y="116"/>
                      <a:pt x="75" y="116"/>
                      <a:pt x="76" y="117"/>
                    </a:cubicBezTo>
                    <a:cubicBezTo>
                      <a:pt x="80" y="118"/>
                      <a:pt x="83" y="119"/>
                      <a:pt x="87" y="120"/>
                    </a:cubicBezTo>
                    <a:cubicBezTo>
                      <a:pt x="82" y="118"/>
                      <a:pt x="78" y="117"/>
                      <a:pt x="73" y="116"/>
                    </a:cubicBezTo>
                    <a:close/>
                    <a:moveTo>
                      <a:pt x="62" y="111"/>
                    </a:moveTo>
                    <a:cubicBezTo>
                      <a:pt x="62" y="111"/>
                      <a:pt x="62" y="110"/>
                      <a:pt x="62" y="110"/>
                    </a:cubicBezTo>
                    <a:cubicBezTo>
                      <a:pt x="66" y="112"/>
                      <a:pt x="71" y="113"/>
                      <a:pt x="75" y="114"/>
                    </a:cubicBezTo>
                    <a:cubicBezTo>
                      <a:pt x="80" y="115"/>
                      <a:pt x="85" y="117"/>
                      <a:pt x="90" y="119"/>
                    </a:cubicBezTo>
                    <a:cubicBezTo>
                      <a:pt x="101" y="122"/>
                      <a:pt x="112" y="125"/>
                      <a:pt x="123" y="130"/>
                    </a:cubicBezTo>
                    <a:cubicBezTo>
                      <a:pt x="120" y="129"/>
                      <a:pt x="118" y="129"/>
                      <a:pt x="115" y="128"/>
                    </a:cubicBezTo>
                    <a:cubicBezTo>
                      <a:pt x="113" y="127"/>
                      <a:pt x="110" y="126"/>
                      <a:pt x="108" y="125"/>
                    </a:cubicBezTo>
                    <a:cubicBezTo>
                      <a:pt x="103" y="123"/>
                      <a:pt x="97" y="122"/>
                      <a:pt x="92" y="120"/>
                    </a:cubicBezTo>
                    <a:cubicBezTo>
                      <a:pt x="82" y="118"/>
                      <a:pt x="72" y="115"/>
                      <a:pt x="62" y="111"/>
                    </a:cubicBezTo>
                    <a:close/>
                    <a:moveTo>
                      <a:pt x="63" y="107"/>
                    </a:moveTo>
                    <a:cubicBezTo>
                      <a:pt x="63" y="105"/>
                      <a:pt x="63" y="104"/>
                      <a:pt x="63" y="103"/>
                    </a:cubicBezTo>
                    <a:cubicBezTo>
                      <a:pt x="63" y="103"/>
                      <a:pt x="63" y="103"/>
                      <a:pt x="63" y="103"/>
                    </a:cubicBezTo>
                    <a:cubicBezTo>
                      <a:pt x="68" y="105"/>
                      <a:pt x="73" y="107"/>
                      <a:pt x="78" y="109"/>
                    </a:cubicBezTo>
                    <a:cubicBezTo>
                      <a:pt x="84" y="111"/>
                      <a:pt x="89" y="112"/>
                      <a:pt x="94" y="114"/>
                    </a:cubicBezTo>
                    <a:cubicBezTo>
                      <a:pt x="100" y="116"/>
                      <a:pt x="106" y="118"/>
                      <a:pt x="111" y="120"/>
                    </a:cubicBezTo>
                    <a:cubicBezTo>
                      <a:pt x="114" y="122"/>
                      <a:pt x="118" y="123"/>
                      <a:pt x="121" y="124"/>
                    </a:cubicBezTo>
                    <a:cubicBezTo>
                      <a:pt x="121" y="124"/>
                      <a:pt x="123" y="125"/>
                      <a:pt x="124" y="125"/>
                    </a:cubicBezTo>
                    <a:cubicBezTo>
                      <a:pt x="124" y="125"/>
                      <a:pt x="124" y="125"/>
                      <a:pt x="124" y="125"/>
                    </a:cubicBezTo>
                    <a:cubicBezTo>
                      <a:pt x="123" y="125"/>
                      <a:pt x="123" y="125"/>
                      <a:pt x="121" y="124"/>
                    </a:cubicBezTo>
                    <a:cubicBezTo>
                      <a:pt x="112" y="120"/>
                      <a:pt x="101" y="118"/>
                      <a:pt x="91" y="115"/>
                    </a:cubicBezTo>
                    <a:cubicBezTo>
                      <a:pt x="85" y="113"/>
                      <a:pt x="79" y="112"/>
                      <a:pt x="73" y="110"/>
                    </a:cubicBezTo>
                    <a:cubicBezTo>
                      <a:pt x="71" y="110"/>
                      <a:pt x="69" y="109"/>
                      <a:pt x="67" y="109"/>
                    </a:cubicBezTo>
                    <a:cubicBezTo>
                      <a:pt x="67" y="109"/>
                      <a:pt x="65" y="108"/>
                      <a:pt x="64" y="108"/>
                    </a:cubicBezTo>
                    <a:cubicBezTo>
                      <a:pt x="64" y="108"/>
                      <a:pt x="64" y="107"/>
                      <a:pt x="64" y="107"/>
                    </a:cubicBezTo>
                    <a:cubicBezTo>
                      <a:pt x="64" y="107"/>
                      <a:pt x="63" y="107"/>
                      <a:pt x="63" y="107"/>
                    </a:cubicBezTo>
                    <a:close/>
                    <a:moveTo>
                      <a:pt x="63" y="102"/>
                    </a:moveTo>
                    <a:cubicBezTo>
                      <a:pt x="63" y="101"/>
                      <a:pt x="63" y="100"/>
                      <a:pt x="63" y="100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4" y="100"/>
                      <a:pt x="65" y="100"/>
                      <a:pt x="65" y="100"/>
                    </a:cubicBezTo>
                    <a:cubicBezTo>
                      <a:pt x="65" y="101"/>
                      <a:pt x="66" y="101"/>
                      <a:pt x="67" y="101"/>
                    </a:cubicBezTo>
                    <a:cubicBezTo>
                      <a:pt x="76" y="104"/>
                      <a:pt x="86" y="107"/>
                      <a:pt x="96" y="110"/>
                    </a:cubicBezTo>
                    <a:cubicBezTo>
                      <a:pt x="101" y="112"/>
                      <a:pt x="106" y="113"/>
                      <a:pt x="111" y="115"/>
                    </a:cubicBezTo>
                    <a:cubicBezTo>
                      <a:pt x="114" y="117"/>
                      <a:pt x="118" y="118"/>
                      <a:pt x="121" y="119"/>
                    </a:cubicBezTo>
                    <a:cubicBezTo>
                      <a:pt x="121" y="120"/>
                      <a:pt x="126" y="122"/>
                      <a:pt x="122" y="121"/>
                    </a:cubicBezTo>
                    <a:cubicBezTo>
                      <a:pt x="112" y="118"/>
                      <a:pt x="102" y="114"/>
                      <a:pt x="92" y="111"/>
                    </a:cubicBezTo>
                    <a:cubicBezTo>
                      <a:pt x="87" y="110"/>
                      <a:pt x="82" y="109"/>
                      <a:pt x="77" y="107"/>
                    </a:cubicBezTo>
                    <a:cubicBezTo>
                      <a:pt x="72" y="105"/>
                      <a:pt x="68" y="104"/>
                      <a:pt x="63" y="102"/>
                    </a:cubicBezTo>
                    <a:cubicBezTo>
                      <a:pt x="63" y="102"/>
                      <a:pt x="63" y="102"/>
                      <a:pt x="63" y="102"/>
                    </a:cubicBezTo>
                    <a:close/>
                    <a:moveTo>
                      <a:pt x="64" y="97"/>
                    </a:moveTo>
                    <a:cubicBezTo>
                      <a:pt x="65" y="96"/>
                      <a:pt x="65" y="95"/>
                      <a:pt x="65" y="95"/>
                    </a:cubicBezTo>
                    <a:cubicBezTo>
                      <a:pt x="73" y="98"/>
                      <a:pt x="81" y="100"/>
                      <a:pt x="89" y="102"/>
                    </a:cubicBezTo>
                    <a:cubicBezTo>
                      <a:pt x="92" y="103"/>
                      <a:pt x="96" y="104"/>
                      <a:pt x="99" y="106"/>
                    </a:cubicBezTo>
                    <a:cubicBezTo>
                      <a:pt x="106" y="108"/>
                      <a:pt x="112" y="110"/>
                      <a:pt x="118" y="112"/>
                    </a:cubicBezTo>
                    <a:cubicBezTo>
                      <a:pt x="121" y="113"/>
                      <a:pt x="122" y="113"/>
                      <a:pt x="122" y="113"/>
                    </a:cubicBezTo>
                    <a:cubicBezTo>
                      <a:pt x="122" y="113"/>
                      <a:pt x="122" y="113"/>
                      <a:pt x="122" y="114"/>
                    </a:cubicBezTo>
                    <a:cubicBezTo>
                      <a:pt x="121" y="114"/>
                      <a:pt x="118" y="113"/>
                      <a:pt x="116" y="112"/>
                    </a:cubicBezTo>
                    <a:cubicBezTo>
                      <a:pt x="113" y="112"/>
                      <a:pt x="110" y="111"/>
                      <a:pt x="107" y="110"/>
                    </a:cubicBezTo>
                    <a:cubicBezTo>
                      <a:pt x="93" y="106"/>
                      <a:pt x="78" y="102"/>
                      <a:pt x="64" y="97"/>
                    </a:cubicBezTo>
                    <a:close/>
                    <a:moveTo>
                      <a:pt x="67" y="95"/>
                    </a:moveTo>
                    <a:cubicBezTo>
                      <a:pt x="68" y="95"/>
                      <a:pt x="69" y="95"/>
                      <a:pt x="70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0" y="96"/>
                      <a:pt x="69" y="95"/>
                      <a:pt x="67" y="95"/>
                    </a:cubicBezTo>
                    <a:close/>
                    <a:moveTo>
                      <a:pt x="65" y="94"/>
                    </a:moveTo>
                    <a:cubicBezTo>
                      <a:pt x="66" y="93"/>
                      <a:pt x="66" y="93"/>
                      <a:pt x="66" y="92"/>
                    </a:cubicBezTo>
                    <a:cubicBezTo>
                      <a:pt x="69" y="93"/>
                      <a:pt x="71" y="93"/>
                      <a:pt x="73" y="94"/>
                    </a:cubicBezTo>
                    <a:cubicBezTo>
                      <a:pt x="74" y="95"/>
                      <a:pt x="75" y="95"/>
                      <a:pt x="76" y="96"/>
                    </a:cubicBezTo>
                    <a:cubicBezTo>
                      <a:pt x="79" y="97"/>
                      <a:pt x="82" y="98"/>
                      <a:pt x="85" y="99"/>
                    </a:cubicBezTo>
                    <a:cubicBezTo>
                      <a:pt x="92" y="101"/>
                      <a:pt x="99" y="103"/>
                      <a:pt x="107" y="105"/>
                    </a:cubicBezTo>
                    <a:cubicBezTo>
                      <a:pt x="110" y="106"/>
                      <a:pt x="113" y="107"/>
                      <a:pt x="116" y="108"/>
                    </a:cubicBezTo>
                    <a:cubicBezTo>
                      <a:pt x="117" y="109"/>
                      <a:pt x="119" y="109"/>
                      <a:pt x="121" y="110"/>
                    </a:cubicBezTo>
                    <a:cubicBezTo>
                      <a:pt x="121" y="110"/>
                      <a:pt x="121" y="110"/>
                      <a:pt x="121" y="110"/>
                    </a:cubicBezTo>
                    <a:cubicBezTo>
                      <a:pt x="119" y="110"/>
                      <a:pt x="117" y="109"/>
                      <a:pt x="115" y="109"/>
                    </a:cubicBezTo>
                    <a:cubicBezTo>
                      <a:pt x="108" y="107"/>
                      <a:pt x="101" y="104"/>
                      <a:pt x="94" y="102"/>
                    </a:cubicBezTo>
                    <a:cubicBezTo>
                      <a:pt x="93" y="102"/>
                      <a:pt x="93" y="102"/>
                      <a:pt x="92" y="102"/>
                    </a:cubicBezTo>
                    <a:cubicBezTo>
                      <a:pt x="87" y="100"/>
                      <a:pt x="82" y="99"/>
                      <a:pt x="77" y="98"/>
                    </a:cubicBezTo>
                    <a:cubicBezTo>
                      <a:pt x="73" y="96"/>
                      <a:pt x="69" y="94"/>
                      <a:pt x="65" y="94"/>
                    </a:cubicBezTo>
                    <a:close/>
                    <a:moveTo>
                      <a:pt x="66" y="80"/>
                    </a:moveTo>
                    <a:cubicBezTo>
                      <a:pt x="69" y="80"/>
                      <a:pt x="72" y="81"/>
                      <a:pt x="75" y="82"/>
                    </a:cubicBezTo>
                    <a:cubicBezTo>
                      <a:pt x="91" y="86"/>
                      <a:pt x="106" y="92"/>
                      <a:pt x="122" y="96"/>
                    </a:cubicBezTo>
                    <a:cubicBezTo>
                      <a:pt x="122" y="97"/>
                      <a:pt x="121" y="97"/>
                      <a:pt x="121" y="98"/>
                    </a:cubicBezTo>
                    <a:cubicBezTo>
                      <a:pt x="113" y="95"/>
                      <a:pt x="105" y="93"/>
                      <a:pt x="97" y="92"/>
                    </a:cubicBezTo>
                    <a:cubicBezTo>
                      <a:pt x="87" y="89"/>
                      <a:pt x="78" y="87"/>
                      <a:pt x="69" y="83"/>
                    </a:cubicBezTo>
                    <a:cubicBezTo>
                      <a:pt x="68" y="83"/>
                      <a:pt x="68" y="84"/>
                      <a:pt x="69" y="84"/>
                    </a:cubicBezTo>
                    <a:cubicBezTo>
                      <a:pt x="76" y="89"/>
                      <a:pt x="86" y="91"/>
                      <a:pt x="94" y="94"/>
                    </a:cubicBezTo>
                    <a:cubicBezTo>
                      <a:pt x="102" y="97"/>
                      <a:pt x="111" y="101"/>
                      <a:pt x="119" y="102"/>
                    </a:cubicBezTo>
                    <a:cubicBezTo>
                      <a:pt x="110" y="101"/>
                      <a:pt x="100" y="98"/>
                      <a:pt x="91" y="95"/>
                    </a:cubicBezTo>
                    <a:cubicBezTo>
                      <a:pt x="88" y="94"/>
                      <a:pt x="85" y="93"/>
                      <a:pt x="81" y="92"/>
                    </a:cubicBezTo>
                    <a:cubicBezTo>
                      <a:pt x="77" y="91"/>
                      <a:pt x="73" y="89"/>
                      <a:pt x="68" y="88"/>
                    </a:cubicBezTo>
                    <a:cubicBezTo>
                      <a:pt x="68" y="88"/>
                      <a:pt x="68" y="88"/>
                      <a:pt x="68" y="88"/>
                    </a:cubicBezTo>
                    <a:cubicBezTo>
                      <a:pt x="69" y="85"/>
                      <a:pt x="69" y="81"/>
                      <a:pt x="66" y="80"/>
                    </a:cubicBezTo>
                    <a:close/>
                    <a:moveTo>
                      <a:pt x="51" y="75"/>
                    </a:moveTo>
                    <a:cubicBezTo>
                      <a:pt x="47" y="74"/>
                      <a:pt x="43" y="73"/>
                      <a:pt x="40" y="72"/>
                    </a:cubicBezTo>
                    <a:cubicBezTo>
                      <a:pt x="39" y="72"/>
                      <a:pt x="29" y="69"/>
                      <a:pt x="34" y="70"/>
                    </a:cubicBezTo>
                    <a:cubicBezTo>
                      <a:pt x="51" y="71"/>
                      <a:pt x="68" y="78"/>
                      <a:pt x="83" y="83"/>
                    </a:cubicBezTo>
                    <a:cubicBezTo>
                      <a:pt x="91" y="86"/>
                      <a:pt x="99" y="89"/>
                      <a:pt x="107" y="91"/>
                    </a:cubicBezTo>
                    <a:cubicBezTo>
                      <a:pt x="112" y="92"/>
                      <a:pt x="118" y="92"/>
                      <a:pt x="122" y="95"/>
                    </a:cubicBezTo>
                    <a:cubicBezTo>
                      <a:pt x="106" y="91"/>
                      <a:pt x="91" y="86"/>
                      <a:pt x="75" y="81"/>
                    </a:cubicBezTo>
                    <a:cubicBezTo>
                      <a:pt x="67" y="79"/>
                      <a:pt x="59" y="77"/>
                      <a:pt x="51" y="75"/>
                    </a:cubicBezTo>
                    <a:close/>
                    <a:moveTo>
                      <a:pt x="45" y="78"/>
                    </a:moveTo>
                    <a:cubicBezTo>
                      <a:pt x="43" y="77"/>
                      <a:pt x="40" y="76"/>
                      <a:pt x="38" y="75"/>
                    </a:cubicBezTo>
                    <a:cubicBezTo>
                      <a:pt x="36" y="75"/>
                      <a:pt x="35" y="74"/>
                      <a:pt x="33" y="73"/>
                    </a:cubicBezTo>
                    <a:cubicBezTo>
                      <a:pt x="31" y="72"/>
                      <a:pt x="31" y="72"/>
                      <a:pt x="33" y="73"/>
                    </a:cubicBezTo>
                    <a:cubicBezTo>
                      <a:pt x="38" y="74"/>
                      <a:pt x="43" y="76"/>
                      <a:pt x="48" y="77"/>
                    </a:cubicBezTo>
                    <a:cubicBezTo>
                      <a:pt x="52" y="78"/>
                      <a:pt x="57" y="79"/>
                      <a:pt x="62" y="80"/>
                    </a:cubicBezTo>
                    <a:cubicBezTo>
                      <a:pt x="61" y="80"/>
                      <a:pt x="61" y="81"/>
                      <a:pt x="60" y="81"/>
                    </a:cubicBezTo>
                    <a:cubicBezTo>
                      <a:pt x="55" y="80"/>
                      <a:pt x="50" y="79"/>
                      <a:pt x="45" y="78"/>
                    </a:cubicBezTo>
                    <a:close/>
                    <a:moveTo>
                      <a:pt x="41" y="83"/>
                    </a:moveTo>
                    <a:cubicBezTo>
                      <a:pt x="39" y="82"/>
                      <a:pt x="37" y="82"/>
                      <a:pt x="35" y="81"/>
                    </a:cubicBezTo>
                    <a:cubicBezTo>
                      <a:pt x="34" y="81"/>
                      <a:pt x="26" y="78"/>
                      <a:pt x="31" y="79"/>
                    </a:cubicBezTo>
                    <a:cubicBezTo>
                      <a:pt x="35" y="80"/>
                      <a:pt x="39" y="81"/>
                      <a:pt x="43" y="82"/>
                    </a:cubicBezTo>
                    <a:cubicBezTo>
                      <a:pt x="42" y="82"/>
                      <a:pt x="42" y="83"/>
                      <a:pt x="41" y="83"/>
                    </a:cubicBezTo>
                    <a:close/>
                    <a:moveTo>
                      <a:pt x="39" y="87"/>
                    </a:moveTo>
                    <a:cubicBezTo>
                      <a:pt x="37" y="86"/>
                      <a:pt x="35" y="85"/>
                      <a:pt x="33" y="84"/>
                    </a:cubicBezTo>
                    <a:cubicBezTo>
                      <a:pt x="32" y="83"/>
                      <a:pt x="26" y="80"/>
                      <a:pt x="30" y="81"/>
                    </a:cubicBezTo>
                    <a:cubicBezTo>
                      <a:pt x="33" y="82"/>
                      <a:pt x="37" y="84"/>
                      <a:pt x="40" y="84"/>
                    </a:cubicBezTo>
                    <a:cubicBezTo>
                      <a:pt x="40" y="85"/>
                      <a:pt x="39" y="86"/>
                      <a:pt x="39" y="87"/>
                    </a:cubicBezTo>
                    <a:close/>
                    <a:moveTo>
                      <a:pt x="37" y="90"/>
                    </a:moveTo>
                    <a:cubicBezTo>
                      <a:pt x="34" y="89"/>
                      <a:pt x="32" y="88"/>
                      <a:pt x="30" y="87"/>
                    </a:cubicBezTo>
                    <a:cubicBezTo>
                      <a:pt x="29" y="86"/>
                      <a:pt x="24" y="84"/>
                      <a:pt x="28" y="86"/>
                    </a:cubicBezTo>
                    <a:cubicBezTo>
                      <a:pt x="31" y="87"/>
                      <a:pt x="35" y="87"/>
                      <a:pt x="38" y="88"/>
                    </a:cubicBezTo>
                    <a:cubicBezTo>
                      <a:pt x="38" y="88"/>
                      <a:pt x="38" y="88"/>
                      <a:pt x="37" y="89"/>
                    </a:cubicBezTo>
                    <a:cubicBezTo>
                      <a:pt x="37" y="89"/>
                      <a:pt x="37" y="90"/>
                      <a:pt x="37" y="90"/>
                    </a:cubicBezTo>
                    <a:close/>
                    <a:moveTo>
                      <a:pt x="34" y="94"/>
                    </a:moveTo>
                    <a:cubicBezTo>
                      <a:pt x="32" y="92"/>
                      <a:pt x="28" y="91"/>
                      <a:pt x="25" y="89"/>
                    </a:cubicBezTo>
                    <a:cubicBezTo>
                      <a:pt x="26" y="90"/>
                      <a:pt x="31" y="90"/>
                      <a:pt x="33" y="91"/>
                    </a:cubicBezTo>
                    <a:cubicBezTo>
                      <a:pt x="34" y="91"/>
                      <a:pt x="35" y="91"/>
                      <a:pt x="36" y="91"/>
                    </a:cubicBezTo>
                    <a:cubicBezTo>
                      <a:pt x="36" y="92"/>
                      <a:pt x="35" y="93"/>
                      <a:pt x="34" y="94"/>
                    </a:cubicBezTo>
                    <a:close/>
                    <a:moveTo>
                      <a:pt x="32" y="97"/>
                    </a:moveTo>
                    <a:cubicBezTo>
                      <a:pt x="31" y="97"/>
                      <a:pt x="29" y="96"/>
                      <a:pt x="28" y="95"/>
                    </a:cubicBezTo>
                    <a:cubicBezTo>
                      <a:pt x="27" y="94"/>
                      <a:pt x="22" y="92"/>
                      <a:pt x="26" y="93"/>
                    </a:cubicBezTo>
                    <a:cubicBezTo>
                      <a:pt x="28" y="94"/>
                      <a:pt x="31" y="95"/>
                      <a:pt x="34" y="95"/>
                    </a:cubicBezTo>
                    <a:cubicBezTo>
                      <a:pt x="33" y="96"/>
                      <a:pt x="33" y="97"/>
                      <a:pt x="32" y="97"/>
                    </a:cubicBezTo>
                    <a:close/>
                    <a:moveTo>
                      <a:pt x="31" y="100"/>
                    </a:moveTo>
                    <a:cubicBezTo>
                      <a:pt x="29" y="99"/>
                      <a:pt x="28" y="98"/>
                      <a:pt x="27" y="98"/>
                    </a:cubicBezTo>
                    <a:cubicBezTo>
                      <a:pt x="27" y="98"/>
                      <a:pt x="23" y="96"/>
                      <a:pt x="26" y="97"/>
                    </a:cubicBezTo>
                    <a:cubicBezTo>
                      <a:pt x="28" y="98"/>
                      <a:pt x="30" y="98"/>
                      <a:pt x="32" y="98"/>
                    </a:cubicBezTo>
                    <a:cubicBezTo>
                      <a:pt x="32" y="98"/>
                      <a:pt x="32" y="98"/>
                      <a:pt x="32" y="98"/>
                    </a:cubicBezTo>
                    <a:cubicBezTo>
                      <a:pt x="31" y="99"/>
                      <a:pt x="31" y="99"/>
                      <a:pt x="31" y="100"/>
                    </a:cubicBezTo>
                    <a:cubicBezTo>
                      <a:pt x="31" y="100"/>
                      <a:pt x="31" y="100"/>
                      <a:pt x="31" y="100"/>
                    </a:cubicBezTo>
                    <a:close/>
                    <a:moveTo>
                      <a:pt x="26" y="101"/>
                    </a:moveTo>
                    <a:cubicBezTo>
                      <a:pt x="25" y="100"/>
                      <a:pt x="25" y="100"/>
                      <a:pt x="26" y="100"/>
                    </a:cubicBezTo>
                    <a:cubicBezTo>
                      <a:pt x="27" y="100"/>
                      <a:pt x="29" y="100"/>
                      <a:pt x="30" y="100"/>
                    </a:cubicBezTo>
                    <a:cubicBezTo>
                      <a:pt x="30" y="101"/>
                      <a:pt x="29" y="101"/>
                      <a:pt x="28" y="102"/>
                    </a:cubicBezTo>
                    <a:cubicBezTo>
                      <a:pt x="28" y="101"/>
                      <a:pt x="27" y="101"/>
                      <a:pt x="26" y="101"/>
                    </a:cubicBezTo>
                    <a:close/>
                    <a:moveTo>
                      <a:pt x="28" y="103"/>
                    </a:moveTo>
                    <a:cubicBezTo>
                      <a:pt x="27" y="103"/>
                      <a:pt x="26" y="104"/>
                      <a:pt x="26" y="104"/>
                    </a:cubicBezTo>
                    <a:cubicBezTo>
                      <a:pt x="25" y="104"/>
                      <a:pt x="24" y="103"/>
                      <a:pt x="24" y="103"/>
                    </a:cubicBezTo>
                    <a:cubicBezTo>
                      <a:pt x="24" y="102"/>
                      <a:pt x="26" y="103"/>
                      <a:pt x="28" y="103"/>
                    </a:cubicBezTo>
                    <a:close/>
                    <a:moveTo>
                      <a:pt x="24" y="107"/>
                    </a:moveTo>
                    <a:cubicBezTo>
                      <a:pt x="22" y="105"/>
                      <a:pt x="23" y="105"/>
                      <a:pt x="25" y="105"/>
                    </a:cubicBezTo>
                    <a:cubicBezTo>
                      <a:pt x="25" y="105"/>
                      <a:pt x="25" y="105"/>
                      <a:pt x="25" y="106"/>
                    </a:cubicBezTo>
                    <a:cubicBezTo>
                      <a:pt x="24" y="106"/>
                      <a:pt x="24" y="107"/>
                      <a:pt x="24" y="107"/>
                    </a:cubicBezTo>
                    <a:close/>
                    <a:moveTo>
                      <a:pt x="23" y="108"/>
                    </a:moveTo>
                    <a:cubicBezTo>
                      <a:pt x="23" y="109"/>
                      <a:pt x="22" y="109"/>
                      <a:pt x="22" y="110"/>
                    </a:cubicBezTo>
                    <a:cubicBezTo>
                      <a:pt x="22" y="109"/>
                      <a:pt x="21" y="108"/>
                      <a:pt x="21" y="108"/>
                    </a:cubicBezTo>
                    <a:cubicBezTo>
                      <a:pt x="22" y="108"/>
                      <a:pt x="22" y="108"/>
                      <a:pt x="23" y="108"/>
                    </a:cubicBezTo>
                    <a:close/>
                    <a:moveTo>
                      <a:pt x="21" y="111"/>
                    </a:moveTo>
                    <a:cubicBezTo>
                      <a:pt x="21" y="111"/>
                      <a:pt x="21" y="112"/>
                      <a:pt x="21" y="112"/>
                    </a:cubicBezTo>
                    <a:cubicBezTo>
                      <a:pt x="21" y="112"/>
                      <a:pt x="21" y="112"/>
                      <a:pt x="21" y="111"/>
                    </a:cubicBezTo>
                    <a:cubicBezTo>
                      <a:pt x="21" y="111"/>
                      <a:pt x="21" y="110"/>
                      <a:pt x="21" y="109"/>
                    </a:cubicBezTo>
                    <a:cubicBezTo>
                      <a:pt x="21" y="110"/>
                      <a:pt x="21" y="111"/>
                      <a:pt x="21" y="111"/>
                    </a:cubicBezTo>
                    <a:close/>
                    <a:moveTo>
                      <a:pt x="21" y="107"/>
                    </a:moveTo>
                    <a:cubicBezTo>
                      <a:pt x="21" y="102"/>
                      <a:pt x="22" y="97"/>
                      <a:pt x="23" y="92"/>
                    </a:cubicBezTo>
                    <a:cubicBezTo>
                      <a:pt x="23" y="92"/>
                      <a:pt x="23" y="92"/>
                      <a:pt x="23" y="92"/>
                    </a:cubicBezTo>
                    <a:cubicBezTo>
                      <a:pt x="25" y="94"/>
                      <a:pt x="27" y="96"/>
                      <a:pt x="30" y="97"/>
                    </a:cubicBezTo>
                    <a:cubicBezTo>
                      <a:pt x="33" y="99"/>
                      <a:pt x="29" y="97"/>
                      <a:pt x="28" y="97"/>
                    </a:cubicBezTo>
                    <a:cubicBezTo>
                      <a:pt x="26" y="97"/>
                      <a:pt x="25" y="96"/>
                      <a:pt x="24" y="96"/>
                    </a:cubicBezTo>
                    <a:cubicBezTo>
                      <a:pt x="24" y="96"/>
                      <a:pt x="23" y="96"/>
                      <a:pt x="24" y="97"/>
                    </a:cubicBezTo>
                    <a:cubicBezTo>
                      <a:pt x="25" y="98"/>
                      <a:pt x="27" y="98"/>
                      <a:pt x="29" y="100"/>
                    </a:cubicBezTo>
                    <a:cubicBezTo>
                      <a:pt x="28" y="99"/>
                      <a:pt x="25" y="99"/>
                      <a:pt x="23" y="99"/>
                    </a:cubicBezTo>
                    <a:cubicBezTo>
                      <a:pt x="23" y="99"/>
                      <a:pt x="23" y="99"/>
                      <a:pt x="23" y="99"/>
                    </a:cubicBezTo>
                    <a:cubicBezTo>
                      <a:pt x="24" y="100"/>
                      <a:pt x="25" y="101"/>
                      <a:pt x="26" y="102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24" y="101"/>
                      <a:pt x="24" y="101"/>
                      <a:pt x="23" y="101"/>
                    </a:cubicBezTo>
                    <a:cubicBezTo>
                      <a:pt x="22" y="101"/>
                      <a:pt x="22" y="101"/>
                      <a:pt x="22" y="101"/>
                    </a:cubicBezTo>
                    <a:cubicBezTo>
                      <a:pt x="23" y="103"/>
                      <a:pt x="23" y="103"/>
                      <a:pt x="24" y="104"/>
                    </a:cubicBezTo>
                    <a:cubicBezTo>
                      <a:pt x="26" y="105"/>
                      <a:pt x="22" y="104"/>
                      <a:pt x="22" y="104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22" y="106"/>
                      <a:pt x="23" y="107"/>
                      <a:pt x="21" y="107"/>
                    </a:cubicBezTo>
                    <a:close/>
                    <a:moveTo>
                      <a:pt x="23" y="92"/>
                    </a:moveTo>
                    <a:cubicBezTo>
                      <a:pt x="23" y="91"/>
                      <a:pt x="23" y="90"/>
                      <a:pt x="24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5" y="90"/>
                      <a:pt x="27" y="91"/>
                      <a:pt x="29" y="92"/>
                    </a:cubicBezTo>
                    <a:cubicBezTo>
                      <a:pt x="30" y="92"/>
                      <a:pt x="32" y="94"/>
                      <a:pt x="33" y="95"/>
                    </a:cubicBezTo>
                    <a:cubicBezTo>
                      <a:pt x="30" y="94"/>
                      <a:pt x="27" y="92"/>
                      <a:pt x="23" y="92"/>
                    </a:cubicBezTo>
                    <a:cubicBezTo>
                      <a:pt x="23" y="91"/>
                      <a:pt x="23" y="92"/>
                      <a:pt x="23" y="92"/>
                    </a:cubicBezTo>
                    <a:close/>
                    <a:moveTo>
                      <a:pt x="24" y="88"/>
                    </a:moveTo>
                    <a:cubicBezTo>
                      <a:pt x="24" y="87"/>
                      <a:pt x="24" y="86"/>
                      <a:pt x="25" y="85"/>
                    </a:cubicBezTo>
                    <a:cubicBezTo>
                      <a:pt x="27" y="86"/>
                      <a:pt x="29" y="87"/>
                      <a:pt x="31" y="88"/>
                    </a:cubicBezTo>
                    <a:cubicBezTo>
                      <a:pt x="32" y="89"/>
                      <a:pt x="35" y="90"/>
                      <a:pt x="36" y="91"/>
                    </a:cubicBezTo>
                    <a:cubicBezTo>
                      <a:pt x="32" y="90"/>
                      <a:pt x="28" y="88"/>
                      <a:pt x="24" y="88"/>
                    </a:cubicBezTo>
                    <a:cubicBezTo>
                      <a:pt x="24" y="88"/>
                      <a:pt x="24" y="88"/>
                      <a:pt x="24" y="88"/>
                    </a:cubicBezTo>
                    <a:close/>
                    <a:moveTo>
                      <a:pt x="25" y="84"/>
                    </a:moveTo>
                    <a:cubicBezTo>
                      <a:pt x="26" y="81"/>
                      <a:pt x="27" y="79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ubicBezTo>
                      <a:pt x="33" y="78"/>
                      <a:pt x="38" y="80"/>
                      <a:pt x="43" y="81"/>
                    </a:cubicBezTo>
                    <a:cubicBezTo>
                      <a:pt x="38" y="80"/>
                      <a:pt x="33" y="79"/>
                      <a:pt x="28" y="78"/>
                    </a:cubicBezTo>
                    <a:cubicBezTo>
                      <a:pt x="28" y="78"/>
                      <a:pt x="28" y="78"/>
                      <a:pt x="28" y="79"/>
                    </a:cubicBezTo>
                    <a:cubicBezTo>
                      <a:pt x="30" y="80"/>
                      <a:pt x="32" y="81"/>
                      <a:pt x="34" y="81"/>
                    </a:cubicBezTo>
                    <a:cubicBezTo>
                      <a:pt x="34" y="82"/>
                      <a:pt x="42" y="84"/>
                      <a:pt x="38" y="83"/>
                    </a:cubicBezTo>
                    <a:cubicBezTo>
                      <a:pt x="34" y="82"/>
                      <a:pt x="31" y="80"/>
                      <a:pt x="27" y="80"/>
                    </a:cubicBezTo>
                    <a:cubicBezTo>
                      <a:pt x="26" y="80"/>
                      <a:pt x="26" y="81"/>
                      <a:pt x="27" y="81"/>
                    </a:cubicBezTo>
                    <a:cubicBezTo>
                      <a:pt x="30" y="83"/>
                      <a:pt x="34" y="85"/>
                      <a:pt x="38" y="87"/>
                    </a:cubicBezTo>
                    <a:cubicBezTo>
                      <a:pt x="37" y="87"/>
                      <a:pt x="33" y="86"/>
                      <a:pt x="32" y="86"/>
                    </a:cubicBezTo>
                    <a:cubicBezTo>
                      <a:pt x="29" y="85"/>
                      <a:pt x="27" y="85"/>
                      <a:pt x="25" y="84"/>
                    </a:cubicBezTo>
                    <a:close/>
                    <a:moveTo>
                      <a:pt x="28" y="76"/>
                    </a:moveTo>
                    <a:cubicBezTo>
                      <a:pt x="29" y="72"/>
                      <a:pt x="31" y="69"/>
                      <a:pt x="33" y="65"/>
                    </a:cubicBezTo>
                    <a:cubicBezTo>
                      <a:pt x="40" y="68"/>
                      <a:pt x="48" y="70"/>
                      <a:pt x="56" y="72"/>
                    </a:cubicBezTo>
                    <a:cubicBezTo>
                      <a:pt x="64" y="75"/>
                      <a:pt x="72" y="78"/>
                      <a:pt x="81" y="80"/>
                    </a:cubicBezTo>
                    <a:cubicBezTo>
                      <a:pt x="89" y="83"/>
                      <a:pt x="98" y="86"/>
                      <a:pt x="106" y="88"/>
                    </a:cubicBezTo>
                    <a:cubicBezTo>
                      <a:pt x="111" y="90"/>
                      <a:pt x="115" y="91"/>
                      <a:pt x="120" y="92"/>
                    </a:cubicBezTo>
                    <a:cubicBezTo>
                      <a:pt x="122" y="93"/>
                      <a:pt x="124" y="93"/>
                      <a:pt x="126" y="94"/>
                    </a:cubicBezTo>
                    <a:cubicBezTo>
                      <a:pt x="125" y="94"/>
                      <a:pt x="124" y="95"/>
                      <a:pt x="123" y="96"/>
                    </a:cubicBezTo>
                    <a:cubicBezTo>
                      <a:pt x="119" y="92"/>
                      <a:pt x="114" y="91"/>
                      <a:pt x="109" y="90"/>
                    </a:cubicBezTo>
                    <a:cubicBezTo>
                      <a:pt x="100" y="88"/>
                      <a:pt x="91" y="85"/>
                      <a:pt x="82" y="82"/>
                    </a:cubicBezTo>
                    <a:cubicBezTo>
                      <a:pt x="73" y="79"/>
                      <a:pt x="63" y="76"/>
                      <a:pt x="54" y="73"/>
                    </a:cubicBezTo>
                    <a:cubicBezTo>
                      <a:pt x="46" y="71"/>
                      <a:pt x="39" y="69"/>
                      <a:pt x="31" y="69"/>
                    </a:cubicBezTo>
                    <a:cubicBezTo>
                      <a:pt x="31" y="69"/>
                      <a:pt x="31" y="69"/>
                      <a:pt x="31" y="70"/>
                    </a:cubicBezTo>
                    <a:cubicBezTo>
                      <a:pt x="37" y="73"/>
                      <a:pt x="44" y="74"/>
                      <a:pt x="50" y="76"/>
                    </a:cubicBezTo>
                    <a:cubicBezTo>
                      <a:pt x="55" y="77"/>
                      <a:pt x="59" y="78"/>
                      <a:pt x="64" y="79"/>
                    </a:cubicBezTo>
                    <a:cubicBezTo>
                      <a:pt x="63" y="79"/>
                      <a:pt x="63" y="79"/>
                      <a:pt x="62" y="79"/>
                    </a:cubicBezTo>
                    <a:cubicBezTo>
                      <a:pt x="57" y="78"/>
                      <a:pt x="50" y="77"/>
                      <a:pt x="45" y="76"/>
                    </a:cubicBezTo>
                    <a:cubicBezTo>
                      <a:pt x="40" y="74"/>
                      <a:pt x="35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8" y="77"/>
                      <a:pt x="47" y="79"/>
                      <a:pt x="56" y="81"/>
                    </a:cubicBezTo>
                    <a:cubicBezTo>
                      <a:pt x="55" y="81"/>
                      <a:pt x="54" y="81"/>
                      <a:pt x="53" y="80"/>
                    </a:cubicBezTo>
                    <a:cubicBezTo>
                      <a:pt x="50" y="80"/>
                      <a:pt x="47" y="79"/>
                      <a:pt x="44" y="78"/>
                    </a:cubicBezTo>
                    <a:cubicBezTo>
                      <a:pt x="39" y="77"/>
                      <a:pt x="33" y="77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lose/>
                    <a:moveTo>
                      <a:pt x="148" y="65"/>
                    </a:moveTo>
                    <a:cubicBezTo>
                      <a:pt x="148" y="65"/>
                      <a:pt x="148" y="65"/>
                      <a:pt x="147" y="65"/>
                    </a:cubicBezTo>
                    <a:cubicBezTo>
                      <a:pt x="144" y="64"/>
                      <a:pt x="140" y="63"/>
                      <a:pt x="136" y="62"/>
                    </a:cubicBezTo>
                    <a:cubicBezTo>
                      <a:pt x="132" y="61"/>
                      <a:pt x="127" y="60"/>
                      <a:pt x="122" y="59"/>
                    </a:cubicBezTo>
                    <a:cubicBezTo>
                      <a:pt x="114" y="57"/>
                      <a:pt x="105" y="54"/>
                      <a:pt x="97" y="53"/>
                    </a:cubicBezTo>
                    <a:cubicBezTo>
                      <a:pt x="99" y="51"/>
                      <a:pt x="100" y="50"/>
                      <a:pt x="102" y="48"/>
                    </a:cubicBezTo>
                    <a:cubicBezTo>
                      <a:pt x="109" y="51"/>
                      <a:pt x="117" y="52"/>
                      <a:pt x="124" y="54"/>
                    </a:cubicBezTo>
                    <a:cubicBezTo>
                      <a:pt x="128" y="55"/>
                      <a:pt x="132" y="56"/>
                      <a:pt x="136" y="58"/>
                    </a:cubicBezTo>
                    <a:cubicBezTo>
                      <a:pt x="139" y="58"/>
                      <a:pt x="141" y="59"/>
                      <a:pt x="143" y="60"/>
                    </a:cubicBezTo>
                    <a:cubicBezTo>
                      <a:pt x="143" y="60"/>
                      <a:pt x="143" y="60"/>
                      <a:pt x="144" y="60"/>
                    </a:cubicBezTo>
                    <a:cubicBezTo>
                      <a:pt x="144" y="60"/>
                      <a:pt x="145" y="61"/>
                      <a:pt x="145" y="61"/>
                    </a:cubicBezTo>
                    <a:cubicBezTo>
                      <a:pt x="141" y="60"/>
                      <a:pt x="138" y="59"/>
                      <a:pt x="135" y="58"/>
                    </a:cubicBezTo>
                    <a:cubicBezTo>
                      <a:pt x="131" y="57"/>
                      <a:pt x="127" y="56"/>
                      <a:pt x="123" y="55"/>
                    </a:cubicBezTo>
                    <a:cubicBezTo>
                      <a:pt x="115" y="53"/>
                      <a:pt x="108" y="51"/>
                      <a:pt x="100" y="50"/>
                    </a:cubicBezTo>
                    <a:cubicBezTo>
                      <a:pt x="100" y="50"/>
                      <a:pt x="99" y="51"/>
                      <a:pt x="100" y="51"/>
                    </a:cubicBezTo>
                    <a:cubicBezTo>
                      <a:pt x="108" y="55"/>
                      <a:pt x="116" y="56"/>
                      <a:pt x="125" y="58"/>
                    </a:cubicBezTo>
                    <a:cubicBezTo>
                      <a:pt x="129" y="59"/>
                      <a:pt x="134" y="60"/>
                      <a:pt x="139" y="61"/>
                    </a:cubicBezTo>
                    <a:cubicBezTo>
                      <a:pt x="141" y="62"/>
                      <a:pt x="143" y="63"/>
                      <a:pt x="145" y="63"/>
                    </a:cubicBezTo>
                    <a:cubicBezTo>
                      <a:pt x="145" y="63"/>
                      <a:pt x="146" y="64"/>
                      <a:pt x="148" y="64"/>
                    </a:cubicBezTo>
                    <a:cubicBezTo>
                      <a:pt x="148" y="65"/>
                      <a:pt x="148" y="65"/>
                      <a:pt x="148" y="65"/>
                    </a:cubicBezTo>
                    <a:close/>
                    <a:moveTo>
                      <a:pt x="103" y="48"/>
                    </a:moveTo>
                    <a:cubicBezTo>
                      <a:pt x="104" y="47"/>
                      <a:pt x="106" y="46"/>
                      <a:pt x="107" y="45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3" y="49"/>
                      <a:pt x="119" y="49"/>
                      <a:pt x="125" y="51"/>
                    </a:cubicBezTo>
                    <a:cubicBezTo>
                      <a:pt x="128" y="52"/>
                      <a:pt x="131" y="53"/>
                      <a:pt x="134" y="54"/>
                    </a:cubicBezTo>
                    <a:cubicBezTo>
                      <a:pt x="134" y="54"/>
                      <a:pt x="143" y="57"/>
                      <a:pt x="138" y="56"/>
                    </a:cubicBezTo>
                    <a:cubicBezTo>
                      <a:pt x="132" y="55"/>
                      <a:pt x="126" y="52"/>
                      <a:pt x="120" y="51"/>
                    </a:cubicBezTo>
                    <a:cubicBezTo>
                      <a:pt x="114" y="50"/>
                      <a:pt x="109" y="49"/>
                      <a:pt x="103" y="48"/>
                    </a:cubicBezTo>
                    <a:close/>
                    <a:moveTo>
                      <a:pt x="107" y="45"/>
                    </a:moveTo>
                    <a:cubicBezTo>
                      <a:pt x="109" y="45"/>
                      <a:pt x="112" y="44"/>
                      <a:pt x="114" y="44"/>
                    </a:cubicBezTo>
                    <a:cubicBezTo>
                      <a:pt x="119" y="45"/>
                      <a:pt x="125" y="47"/>
                      <a:pt x="129" y="49"/>
                    </a:cubicBezTo>
                    <a:cubicBezTo>
                      <a:pt x="122" y="48"/>
                      <a:pt x="114" y="46"/>
                      <a:pt x="107" y="45"/>
                    </a:cubicBezTo>
                    <a:cubicBezTo>
                      <a:pt x="107" y="45"/>
                      <a:pt x="107" y="45"/>
                      <a:pt x="107" y="45"/>
                    </a:cubicBezTo>
                    <a:close/>
                    <a:moveTo>
                      <a:pt x="139" y="55"/>
                    </a:moveTo>
                    <a:cubicBezTo>
                      <a:pt x="135" y="54"/>
                      <a:pt x="132" y="52"/>
                      <a:pt x="129" y="51"/>
                    </a:cubicBezTo>
                    <a:cubicBezTo>
                      <a:pt x="124" y="50"/>
                      <a:pt x="119" y="49"/>
                      <a:pt x="114" y="48"/>
                    </a:cubicBezTo>
                    <a:cubicBezTo>
                      <a:pt x="112" y="47"/>
                      <a:pt x="110" y="47"/>
                      <a:pt x="109" y="46"/>
                    </a:cubicBezTo>
                    <a:cubicBezTo>
                      <a:pt x="110" y="46"/>
                      <a:pt x="111" y="47"/>
                      <a:pt x="112" y="47"/>
                    </a:cubicBezTo>
                    <a:cubicBezTo>
                      <a:pt x="114" y="47"/>
                      <a:pt x="116" y="48"/>
                      <a:pt x="118" y="48"/>
                    </a:cubicBezTo>
                    <a:cubicBezTo>
                      <a:pt x="123" y="49"/>
                      <a:pt x="127" y="50"/>
                      <a:pt x="132" y="50"/>
                    </a:cubicBezTo>
                    <a:cubicBezTo>
                      <a:pt x="134" y="52"/>
                      <a:pt x="136" y="53"/>
                      <a:pt x="139" y="55"/>
                    </a:cubicBezTo>
                    <a:close/>
                    <a:moveTo>
                      <a:pt x="143" y="59"/>
                    </a:moveTo>
                    <a:cubicBezTo>
                      <a:pt x="138" y="57"/>
                      <a:pt x="132" y="55"/>
                      <a:pt x="126" y="54"/>
                    </a:cubicBezTo>
                    <a:cubicBezTo>
                      <a:pt x="120" y="52"/>
                      <a:pt x="114" y="51"/>
                      <a:pt x="109" y="49"/>
                    </a:cubicBezTo>
                    <a:cubicBezTo>
                      <a:pt x="109" y="50"/>
                      <a:pt x="110" y="50"/>
                      <a:pt x="111" y="50"/>
                    </a:cubicBezTo>
                    <a:cubicBezTo>
                      <a:pt x="115" y="51"/>
                      <a:pt x="118" y="51"/>
                      <a:pt x="121" y="52"/>
                    </a:cubicBezTo>
                    <a:cubicBezTo>
                      <a:pt x="128" y="54"/>
                      <a:pt x="134" y="56"/>
                      <a:pt x="141" y="57"/>
                    </a:cubicBezTo>
                    <a:cubicBezTo>
                      <a:pt x="142" y="58"/>
                      <a:pt x="143" y="59"/>
                      <a:pt x="143" y="59"/>
                    </a:cubicBezTo>
                    <a:close/>
                    <a:moveTo>
                      <a:pt x="147" y="64"/>
                    </a:moveTo>
                    <a:cubicBezTo>
                      <a:pt x="132" y="57"/>
                      <a:pt x="116" y="58"/>
                      <a:pt x="102" y="51"/>
                    </a:cubicBezTo>
                    <a:cubicBezTo>
                      <a:pt x="105" y="53"/>
                      <a:pt x="110" y="53"/>
                      <a:pt x="114" y="54"/>
                    </a:cubicBezTo>
                    <a:cubicBezTo>
                      <a:pt x="118" y="55"/>
                      <a:pt x="123" y="56"/>
                      <a:pt x="128" y="57"/>
                    </a:cubicBezTo>
                    <a:cubicBezTo>
                      <a:pt x="132" y="58"/>
                      <a:pt x="136" y="59"/>
                      <a:pt x="140" y="61"/>
                    </a:cubicBezTo>
                    <a:cubicBezTo>
                      <a:pt x="142" y="61"/>
                      <a:pt x="144" y="62"/>
                      <a:pt x="145" y="62"/>
                    </a:cubicBezTo>
                    <a:cubicBezTo>
                      <a:pt x="146" y="62"/>
                      <a:pt x="146" y="62"/>
                      <a:pt x="146" y="63"/>
                    </a:cubicBezTo>
                    <a:cubicBezTo>
                      <a:pt x="147" y="63"/>
                      <a:pt x="147" y="63"/>
                      <a:pt x="147" y="64"/>
                    </a:cubicBezTo>
                    <a:close/>
                    <a:moveTo>
                      <a:pt x="150" y="69"/>
                    </a:moveTo>
                    <a:cubicBezTo>
                      <a:pt x="141" y="67"/>
                      <a:pt x="132" y="65"/>
                      <a:pt x="123" y="62"/>
                    </a:cubicBezTo>
                    <a:cubicBezTo>
                      <a:pt x="114" y="60"/>
                      <a:pt x="104" y="58"/>
                      <a:pt x="95" y="56"/>
                    </a:cubicBezTo>
                    <a:cubicBezTo>
                      <a:pt x="95" y="56"/>
                      <a:pt x="95" y="56"/>
                      <a:pt x="95" y="56"/>
                    </a:cubicBezTo>
                    <a:cubicBezTo>
                      <a:pt x="95" y="55"/>
                      <a:pt x="96" y="54"/>
                      <a:pt x="96" y="54"/>
                    </a:cubicBezTo>
                    <a:cubicBezTo>
                      <a:pt x="107" y="55"/>
                      <a:pt x="118" y="59"/>
                      <a:pt x="129" y="61"/>
                    </a:cubicBezTo>
                    <a:cubicBezTo>
                      <a:pt x="134" y="62"/>
                      <a:pt x="138" y="63"/>
                      <a:pt x="142" y="64"/>
                    </a:cubicBezTo>
                    <a:cubicBezTo>
                      <a:pt x="144" y="65"/>
                      <a:pt x="146" y="66"/>
                      <a:pt x="149" y="66"/>
                    </a:cubicBezTo>
                    <a:cubicBezTo>
                      <a:pt x="149" y="67"/>
                      <a:pt x="150" y="68"/>
                      <a:pt x="150" y="69"/>
                    </a:cubicBezTo>
                    <a:close/>
                    <a:moveTo>
                      <a:pt x="82" y="41"/>
                    </a:moveTo>
                    <a:cubicBezTo>
                      <a:pt x="79" y="39"/>
                      <a:pt x="77" y="37"/>
                      <a:pt x="74" y="35"/>
                    </a:cubicBezTo>
                    <a:cubicBezTo>
                      <a:pt x="74" y="35"/>
                      <a:pt x="74" y="35"/>
                      <a:pt x="73" y="34"/>
                    </a:cubicBezTo>
                    <a:cubicBezTo>
                      <a:pt x="76" y="36"/>
                      <a:pt x="79" y="38"/>
                      <a:pt x="82" y="40"/>
                    </a:cubicBezTo>
                    <a:cubicBezTo>
                      <a:pt x="82" y="40"/>
                      <a:pt x="82" y="40"/>
                      <a:pt x="82" y="40"/>
                    </a:cubicBezTo>
                    <a:cubicBezTo>
                      <a:pt x="82" y="40"/>
                      <a:pt x="82" y="41"/>
                      <a:pt x="82" y="41"/>
                    </a:cubicBezTo>
                    <a:cubicBezTo>
                      <a:pt x="82" y="41"/>
                      <a:pt x="82" y="41"/>
                      <a:pt x="82" y="41"/>
                    </a:cubicBezTo>
                    <a:close/>
                    <a:moveTo>
                      <a:pt x="81" y="42"/>
                    </a:moveTo>
                    <a:cubicBezTo>
                      <a:pt x="81" y="42"/>
                      <a:pt x="81" y="43"/>
                      <a:pt x="80" y="43"/>
                    </a:cubicBezTo>
                    <a:cubicBezTo>
                      <a:pt x="78" y="41"/>
                      <a:pt x="75" y="39"/>
                      <a:pt x="73" y="37"/>
                    </a:cubicBezTo>
                    <a:cubicBezTo>
                      <a:pt x="75" y="39"/>
                      <a:pt x="78" y="40"/>
                      <a:pt x="81" y="42"/>
                    </a:cubicBezTo>
                    <a:cubicBezTo>
                      <a:pt x="81" y="42"/>
                      <a:pt x="81" y="42"/>
                      <a:pt x="81" y="42"/>
                    </a:cubicBezTo>
                    <a:close/>
                    <a:moveTo>
                      <a:pt x="80" y="44"/>
                    </a:moveTo>
                    <a:cubicBezTo>
                      <a:pt x="80" y="45"/>
                      <a:pt x="79" y="45"/>
                      <a:pt x="79" y="46"/>
                    </a:cubicBezTo>
                    <a:cubicBezTo>
                      <a:pt x="77" y="44"/>
                      <a:pt x="74" y="42"/>
                      <a:pt x="71" y="40"/>
                    </a:cubicBezTo>
                    <a:cubicBezTo>
                      <a:pt x="69" y="39"/>
                      <a:pt x="66" y="37"/>
                      <a:pt x="64" y="35"/>
                    </a:cubicBezTo>
                    <a:cubicBezTo>
                      <a:pt x="62" y="33"/>
                      <a:pt x="67" y="36"/>
                      <a:pt x="68" y="37"/>
                    </a:cubicBezTo>
                    <a:cubicBezTo>
                      <a:pt x="69" y="37"/>
                      <a:pt x="71" y="38"/>
                      <a:pt x="72" y="39"/>
                    </a:cubicBezTo>
                    <a:cubicBezTo>
                      <a:pt x="75" y="40"/>
                      <a:pt x="77" y="42"/>
                      <a:pt x="80" y="44"/>
                    </a:cubicBezTo>
                    <a:close/>
                    <a:moveTo>
                      <a:pt x="79" y="47"/>
                    </a:moveTo>
                    <a:cubicBezTo>
                      <a:pt x="78" y="47"/>
                      <a:pt x="78" y="48"/>
                      <a:pt x="78" y="48"/>
                    </a:cubicBezTo>
                    <a:cubicBezTo>
                      <a:pt x="78" y="49"/>
                      <a:pt x="78" y="49"/>
                      <a:pt x="77" y="49"/>
                    </a:cubicBezTo>
                    <a:cubicBezTo>
                      <a:pt x="76" y="48"/>
                      <a:pt x="74" y="47"/>
                      <a:pt x="73" y="46"/>
                    </a:cubicBezTo>
                    <a:cubicBezTo>
                      <a:pt x="70" y="45"/>
                      <a:pt x="68" y="43"/>
                      <a:pt x="65" y="41"/>
                    </a:cubicBezTo>
                    <a:cubicBezTo>
                      <a:pt x="64" y="40"/>
                      <a:pt x="61" y="38"/>
                      <a:pt x="60" y="37"/>
                    </a:cubicBezTo>
                    <a:cubicBezTo>
                      <a:pt x="62" y="38"/>
                      <a:pt x="64" y="39"/>
                      <a:pt x="66" y="40"/>
                    </a:cubicBezTo>
                    <a:cubicBezTo>
                      <a:pt x="70" y="43"/>
                      <a:pt x="74" y="45"/>
                      <a:pt x="79" y="47"/>
                    </a:cubicBezTo>
                    <a:cubicBezTo>
                      <a:pt x="79" y="47"/>
                      <a:pt x="79" y="47"/>
                      <a:pt x="79" y="47"/>
                    </a:cubicBezTo>
                    <a:close/>
                    <a:moveTo>
                      <a:pt x="77" y="50"/>
                    </a:moveTo>
                    <a:cubicBezTo>
                      <a:pt x="75" y="52"/>
                      <a:pt x="73" y="50"/>
                      <a:pt x="71" y="48"/>
                    </a:cubicBezTo>
                    <a:cubicBezTo>
                      <a:pt x="70" y="48"/>
                      <a:pt x="70" y="48"/>
                      <a:pt x="69" y="48"/>
                    </a:cubicBezTo>
                    <a:cubicBezTo>
                      <a:pt x="68" y="47"/>
                      <a:pt x="68" y="47"/>
                      <a:pt x="67" y="47"/>
                    </a:cubicBezTo>
                    <a:cubicBezTo>
                      <a:pt x="66" y="46"/>
                      <a:pt x="64" y="45"/>
                      <a:pt x="63" y="44"/>
                    </a:cubicBezTo>
                    <a:cubicBezTo>
                      <a:pt x="62" y="43"/>
                      <a:pt x="61" y="42"/>
                      <a:pt x="59" y="41"/>
                    </a:cubicBezTo>
                    <a:cubicBezTo>
                      <a:pt x="58" y="40"/>
                      <a:pt x="58" y="39"/>
                      <a:pt x="59" y="40"/>
                    </a:cubicBezTo>
                    <a:cubicBezTo>
                      <a:pt x="61" y="41"/>
                      <a:pt x="63" y="42"/>
                      <a:pt x="65" y="43"/>
                    </a:cubicBezTo>
                    <a:cubicBezTo>
                      <a:pt x="68" y="44"/>
                      <a:pt x="70" y="46"/>
                      <a:pt x="72" y="47"/>
                    </a:cubicBezTo>
                    <a:cubicBezTo>
                      <a:pt x="73" y="48"/>
                      <a:pt x="74" y="48"/>
                      <a:pt x="75" y="49"/>
                    </a:cubicBezTo>
                    <a:cubicBezTo>
                      <a:pt x="76" y="49"/>
                      <a:pt x="76" y="50"/>
                      <a:pt x="77" y="49"/>
                    </a:cubicBezTo>
                    <a:cubicBezTo>
                      <a:pt x="77" y="49"/>
                      <a:pt x="77" y="50"/>
                      <a:pt x="77" y="50"/>
                    </a:cubicBezTo>
                    <a:close/>
                    <a:moveTo>
                      <a:pt x="68" y="48"/>
                    </a:moveTo>
                    <a:cubicBezTo>
                      <a:pt x="67" y="48"/>
                      <a:pt x="65" y="49"/>
                      <a:pt x="63" y="49"/>
                    </a:cubicBezTo>
                    <a:cubicBezTo>
                      <a:pt x="60" y="47"/>
                      <a:pt x="57" y="46"/>
                      <a:pt x="55" y="43"/>
                    </a:cubicBezTo>
                    <a:cubicBezTo>
                      <a:pt x="51" y="39"/>
                      <a:pt x="58" y="43"/>
                      <a:pt x="59" y="44"/>
                    </a:cubicBezTo>
                    <a:cubicBezTo>
                      <a:pt x="61" y="45"/>
                      <a:pt x="63" y="45"/>
                      <a:pt x="65" y="46"/>
                    </a:cubicBezTo>
                    <a:cubicBezTo>
                      <a:pt x="66" y="47"/>
                      <a:pt x="66" y="47"/>
                      <a:pt x="67" y="48"/>
                    </a:cubicBezTo>
                    <a:cubicBezTo>
                      <a:pt x="67" y="48"/>
                      <a:pt x="67" y="48"/>
                      <a:pt x="67" y="48"/>
                    </a:cubicBezTo>
                    <a:cubicBezTo>
                      <a:pt x="68" y="48"/>
                      <a:pt x="68" y="48"/>
                      <a:pt x="68" y="48"/>
                    </a:cubicBezTo>
                    <a:close/>
                    <a:moveTo>
                      <a:pt x="62" y="50"/>
                    </a:moveTo>
                    <a:cubicBezTo>
                      <a:pt x="61" y="50"/>
                      <a:pt x="60" y="51"/>
                      <a:pt x="60" y="51"/>
                    </a:cubicBezTo>
                    <a:cubicBezTo>
                      <a:pt x="58" y="50"/>
                      <a:pt x="56" y="49"/>
                      <a:pt x="55" y="48"/>
                    </a:cubicBezTo>
                    <a:cubicBezTo>
                      <a:pt x="53" y="47"/>
                      <a:pt x="50" y="44"/>
                      <a:pt x="54" y="46"/>
                    </a:cubicBezTo>
                    <a:cubicBezTo>
                      <a:pt x="56" y="47"/>
                      <a:pt x="59" y="49"/>
                      <a:pt x="62" y="50"/>
                    </a:cubicBezTo>
                    <a:close/>
                    <a:moveTo>
                      <a:pt x="57" y="54"/>
                    </a:moveTo>
                    <a:cubicBezTo>
                      <a:pt x="54" y="52"/>
                      <a:pt x="51" y="50"/>
                      <a:pt x="49" y="48"/>
                    </a:cubicBezTo>
                    <a:cubicBezTo>
                      <a:pt x="51" y="50"/>
                      <a:pt x="56" y="51"/>
                      <a:pt x="59" y="52"/>
                    </a:cubicBezTo>
                    <a:cubicBezTo>
                      <a:pt x="58" y="52"/>
                      <a:pt x="57" y="53"/>
                      <a:pt x="57" y="54"/>
                    </a:cubicBezTo>
                    <a:close/>
                    <a:moveTo>
                      <a:pt x="49" y="55"/>
                    </a:moveTo>
                    <a:cubicBezTo>
                      <a:pt x="51" y="55"/>
                      <a:pt x="53" y="56"/>
                      <a:pt x="55" y="57"/>
                    </a:cubicBezTo>
                    <a:cubicBezTo>
                      <a:pt x="55" y="57"/>
                      <a:pt x="55" y="57"/>
                      <a:pt x="55" y="58"/>
                    </a:cubicBezTo>
                    <a:cubicBezTo>
                      <a:pt x="53" y="57"/>
                      <a:pt x="51" y="56"/>
                      <a:pt x="49" y="55"/>
                    </a:cubicBezTo>
                    <a:close/>
                    <a:moveTo>
                      <a:pt x="62" y="63"/>
                    </a:moveTo>
                    <a:cubicBezTo>
                      <a:pt x="61" y="63"/>
                      <a:pt x="61" y="63"/>
                      <a:pt x="60" y="63"/>
                    </a:cubicBezTo>
                    <a:cubicBezTo>
                      <a:pt x="61" y="63"/>
                      <a:pt x="61" y="62"/>
                      <a:pt x="61" y="62"/>
                    </a:cubicBezTo>
                    <a:cubicBezTo>
                      <a:pt x="61" y="62"/>
                      <a:pt x="62" y="63"/>
                      <a:pt x="62" y="63"/>
                    </a:cubicBezTo>
                    <a:close/>
                    <a:moveTo>
                      <a:pt x="63" y="61"/>
                    </a:moveTo>
                    <a:cubicBezTo>
                      <a:pt x="63" y="61"/>
                      <a:pt x="63" y="61"/>
                      <a:pt x="63" y="61"/>
                    </a:cubicBezTo>
                    <a:cubicBezTo>
                      <a:pt x="64" y="61"/>
                      <a:pt x="63" y="61"/>
                      <a:pt x="63" y="61"/>
                    </a:cubicBezTo>
                    <a:close/>
                    <a:moveTo>
                      <a:pt x="66" y="59"/>
                    </a:moveTo>
                    <a:cubicBezTo>
                      <a:pt x="67" y="61"/>
                      <a:pt x="66" y="60"/>
                      <a:pt x="64" y="60"/>
                    </a:cubicBezTo>
                    <a:cubicBezTo>
                      <a:pt x="65" y="59"/>
                      <a:pt x="65" y="59"/>
                      <a:pt x="66" y="59"/>
                    </a:cubicBezTo>
                    <a:cubicBezTo>
                      <a:pt x="65" y="59"/>
                      <a:pt x="65" y="59"/>
                      <a:pt x="66" y="59"/>
                    </a:cubicBezTo>
                    <a:close/>
                    <a:moveTo>
                      <a:pt x="66" y="59"/>
                    </a:moveTo>
                    <a:cubicBezTo>
                      <a:pt x="66" y="59"/>
                      <a:pt x="66" y="58"/>
                      <a:pt x="66" y="58"/>
                    </a:cubicBezTo>
                    <a:cubicBezTo>
                      <a:pt x="67" y="58"/>
                      <a:pt x="67" y="58"/>
                      <a:pt x="68" y="57"/>
                    </a:cubicBezTo>
                    <a:cubicBezTo>
                      <a:pt x="68" y="58"/>
                      <a:pt x="68" y="59"/>
                      <a:pt x="68" y="59"/>
                    </a:cubicBezTo>
                    <a:cubicBezTo>
                      <a:pt x="68" y="59"/>
                      <a:pt x="67" y="59"/>
                      <a:pt x="66" y="59"/>
                    </a:cubicBezTo>
                    <a:cubicBezTo>
                      <a:pt x="66" y="59"/>
                      <a:pt x="66" y="59"/>
                      <a:pt x="66" y="59"/>
                    </a:cubicBezTo>
                    <a:close/>
                    <a:moveTo>
                      <a:pt x="68" y="60"/>
                    </a:moveTo>
                    <a:cubicBezTo>
                      <a:pt x="68" y="60"/>
                      <a:pt x="68" y="60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ubicBezTo>
                      <a:pt x="66" y="59"/>
                      <a:pt x="67" y="59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lose/>
                    <a:moveTo>
                      <a:pt x="67" y="61"/>
                    </a:moveTo>
                    <a:cubicBezTo>
                      <a:pt x="67" y="61"/>
                      <a:pt x="66" y="61"/>
                      <a:pt x="66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4" y="61"/>
                      <a:pt x="66" y="61"/>
                      <a:pt x="67" y="61"/>
                    </a:cubicBezTo>
                    <a:close/>
                    <a:moveTo>
                      <a:pt x="64" y="62"/>
                    </a:moveTo>
                    <a:cubicBezTo>
                      <a:pt x="64" y="62"/>
                      <a:pt x="63" y="63"/>
                      <a:pt x="63" y="63"/>
                    </a:cubicBezTo>
                    <a:cubicBezTo>
                      <a:pt x="61" y="61"/>
                      <a:pt x="63" y="62"/>
                      <a:pt x="64" y="62"/>
                    </a:cubicBezTo>
                    <a:close/>
                    <a:moveTo>
                      <a:pt x="62" y="64"/>
                    </a:moveTo>
                    <a:cubicBezTo>
                      <a:pt x="61" y="64"/>
                      <a:pt x="60" y="65"/>
                      <a:pt x="60" y="66"/>
                    </a:cubicBezTo>
                    <a:cubicBezTo>
                      <a:pt x="56" y="64"/>
                      <a:pt x="53" y="63"/>
                      <a:pt x="50" y="61"/>
                    </a:cubicBezTo>
                    <a:cubicBezTo>
                      <a:pt x="47" y="60"/>
                      <a:pt x="43" y="58"/>
                      <a:pt x="40" y="57"/>
                    </a:cubicBezTo>
                    <a:cubicBezTo>
                      <a:pt x="47" y="59"/>
                      <a:pt x="54" y="63"/>
                      <a:pt x="62" y="64"/>
                    </a:cubicBezTo>
                    <a:close/>
                    <a:moveTo>
                      <a:pt x="59" y="69"/>
                    </a:moveTo>
                    <a:cubicBezTo>
                      <a:pt x="59" y="69"/>
                      <a:pt x="59" y="69"/>
                      <a:pt x="59" y="69"/>
                    </a:cubicBezTo>
                    <a:cubicBezTo>
                      <a:pt x="59" y="69"/>
                      <a:pt x="58" y="69"/>
                      <a:pt x="58" y="68"/>
                    </a:cubicBezTo>
                    <a:cubicBezTo>
                      <a:pt x="53" y="67"/>
                      <a:pt x="49" y="65"/>
                      <a:pt x="45" y="63"/>
                    </a:cubicBezTo>
                    <a:cubicBezTo>
                      <a:pt x="44" y="62"/>
                      <a:pt x="42" y="60"/>
                      <a:pt x="40" y="60"/>
                    </a:cubicBezTo>
                    <a:cubicBezTo>
                      <a:pt x="42" y="60"/>
                      <a:pt x="44" y="61"/>
                      <a:pt x="46" y="62"/>
                    </a:cubicBezTo>
                    <a:cubicBezTo>
                      <a:pt x="51" y="64"/>
                      <a:pt x="55" y="66"/>
                      <a:pt x="59" y="67"/>
                    </a:cubicBezTo>
                    <a:cubicBezTo>
                      <a:pt x="59" y="68"/>
                      <a:pt x="59" y="68"/>
                      <a:pt x="59" y="69"/>
                    </a:cubicBezTo>
                    <a:close/>
                    <a:moveTo>
                      <a:pt x="68" y="72"/>
                    </a:moveTo>
                    <a:cubicBezTo>
                      <a:pt x="70" y="73"/>
                      <a:pt x="71" y="73"/>
                      <a:pt x="73" y="74"/>
                    </a:cubicBezTo>
                    <a:cubicBezTo>
                      <a:pt x="75" y="75"/>
                      <a:pt x="77" y="76"/>
                      <a:pt x="80" y="77"/>
                    </a:cubicBezTo>
                    <a:cubicBezTo>
                      <a:pt x="83" y="78"/>
                      <a:pt x="87" y="79"/>
                      <a:pt x="91" y="80"/>
                    </a:cubicBezTo>
                    <a:cubicBezTo>
                      <a:pt x="83" y="78"/>
                      <a:pt x="75" y="76"/>
                      <a:pt x="67" y="72"/>
                    </a:cubicBezTo>
                    <a:cubicBezTo>
                      <a:pt x="67" y="72"/>
                      <a:pt x="67" y="72"/>
                      <a:pt x="68" y="72"/>
                    </a:cubicBezTo>
                    <a:cubicBezTo>
                      <a:pt x="68" y="72"/>
                      <a:pt x="68" y="72"/>
                      <a:pt x="68" y="72"/>
                    </a:cubicBezTo>
                    <a:close/>
                    <a:moveTo>
                      <a:pt x="68" y="72"/>
                    </a:moveTo>
                    <a:cubicBezTo>
                      <a:pt x="69" y="71"/>
                      <a:pt x="70" y="71"/>
                      <a:pt x="71" y="71"/>
                    </a:cubicBezTo>
                    <a:cubicBezTo>
                      <a:pt x="71" y="71"/>
                      <a:pt x="71" y="71"/>
                      <a:pt x="71" y="71"/>
                    </a:cubicBezTo>
                    <a:cubicBezTo>
                      <a:pt x="82" y="75"/>
                      <a:pt x="94" y="79"/>
                      <a:pt x="105" y="82"/>
                    </a:cubicBezTo>
                    <a:cubicBezTo>
                      <a:pt x="111" y="84"/>
                      <a:pt x="116" y="86"/>
                      <a:pt x="121" y="88"/>
                    </a:cubicBezTo>
                    <a:cubicBezTo>
                      <a:pt x="124" y="89"/>
                      <a:pt x="128" y="90"/>
                      <a:pt x="131" y="91"/>
                    </a:cubicBezTo>
                    <a:cubicBezTo>
                      <a:pt x="129" y="90"/>
                      <a:pt x="125" y="90"/>
                      <a:pt x="122" y="89"/>
                    </a:cubicBezTo>
                    <a:cubicBezTo>
                      <a:pt x="115" y="87"/>
                      <a:pt x="108" y="85"/>
                      <a:pt x="101" y="83"/>
                    </a:cubicBezTo>
                    <a:cubicBezTo>
                      <a:pt x="94" y="81"/>
                      <a:pt x="87" y="78"/>
                      <a:pt x="80" y="76"/>
                    </a:cubicBezTo>
                    <a:cubicBezTo>
                      <a:pt x="76" y="74"/>
                      <a:pt x="72" y="73"/>
                      <a:pt x="68" y="72"/>
                    </a:cubicBezTo>
                    <a:close/>
                    <a:moveTo>
                      <a:pt x="83" y="74"/>
                    </a:moveTo>
                    <a:cubicBezTo>
                      <a:pt x="79" y="73"/>
                      <a:pt x="76" y="72"/>
                      <a:pt x="73" y="71"/>
                    </a:cubicBezTo>
                    <a:cubicBezTo>
                      <a:pt x="76" y="72"/>
                      <a:pt x="79" y="72"/>
                      <a:pt x="82" y="74"/>
                    </a:cubicBezTo>
                    <a:cubicBezTo>
                      <a:pt x="86" y="75"/>
                      <a:pt x="90" y="77"/>
                      <a:pt x="94" y="78"/>
                    </a:cubicBezTo>
                    <a:cubicBezTo>
                      <a:pt x="90" y="77"/>
                      <a:pt x="86" y="76"/>
                      <a:pt x="83" y="74"/>
                    </a:cubicBezTo>
                    <a:close/>
                    <a:moveTo>
                      <a:pt x="72" y="70"/>
                    </a:moveTo>
                    <a:cubicBezTo>
                      <a:pt x="73" y="70"/>
                      <a:pt x="74" y="69"/>
                      <a:pt x="75" y="69"/>
                    </a:cubicBezTo>
                    <a:cubicBezTo>
                      <a:pt x="76" y="69"/>
                      <a:pt x="77" y="69"/>
                      <a:pt x="78" y="69"/>
                    </a:cubicBezTo>
                    <a:cubicBezTo>
                      <a:pt x="78" y="69"/>
                      <a:pt x="78" y="69"/>
                      <a:pt x="79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80" y="69"/>
                      <a:pt x="80" y="70"/>
                      <a:pt x="80" y="70"/>
                    </a:cubicBezTo>
                    <a:cubicBezTo>
                      <a:pt x="83" y="71"/>
                      <a:pt x="86" y="72"/>
                      <a:pt x="89" y="73"/>
                    </a:cubicBezTo>
                    <a:cubicBezTo>
                      <a:pt x="102" y="78"/>
                      <a:pt x="116" y="83"/>
                      <a:pt x="130" y="88"/>
                    </a:cubicBezTo>
                    <a:cubicBezTo>
                      <a:pt x="131" y="89"/>
                      <a:pt x="132" y="89"/>
                      <a:pt x="134" y="89"/>
                    </a:cubicBezTo>
                    <a:cubicBezTo>
                      <a:pt x="134" y="89"/>
                      <a:pt x="138" y="91"/>
                      <a:pt x="136" y="90"/>
                    </a:cubicBezTo>
                    <a:cubicBezTo>
                      <a:pt x="133" y="89"/>
                      <a:pt x="129" y="88"/>
                      <a:pt x="126" y="87"/>
                    </a:cubicBezTo>
                    <a:cubicBezTo>
                      <a:pt x="120" y="85"/>
                      <a:pt x="113" y="83"/>
                      <a:pt x="107" y="81"/>
                    </a:cubicBezTo>
                    <a:cubicBezTo>
                      <a:pt x="106" y="81"/>
                      <a:pt x="106" y="81"/>
                      <a:pt x="105" y="81"/>
                    </a:cubicBezTo>
                    <a:cubicBezTo>
                      <a:pt x="99" y="79"/>
                      <a:pt x="93" y="77"/>
                      <a:pt x="87" y="75"/>
                    </a:cubicBezTo>
                    <a:cubicBezTo>
                      <a:pt x="82" y="73"/>
                      <a:pt x="77" y="71"/>
                      <a:pt x="72" y="70"/>
                    </a:cubicBezTo>
                    <a:close/>
                    <a:moveTo>
                      <a:pt x="77" y="68"/>
                    </a:moveTo>
                    <a:cubicBezTo>
                      <a:pt x="78" y="67"/>
                      <a:pt x="79" y="67"/>
                      <a:pt x="81" y="66"/>
                    </a:cubicBezTo>
                    <a:cubicBezTo>
                      <a:pt x="90" y="71"/>
                      <a:pt x="100" y="75"/>
                      <a:pt x="110" y="78"/>
                    </a:cubicBezTo>
                    <a:cubicBezTo>
                      <a:pt x="113" y="79"/>
                      <a:pt x="115" y="80"/>
                      <a:pt x="118" y="80"/>
                    </a:cubicBezTo>
                    <a:cubicBezTo>
                      <a:pt x="112" y="79"/>
                      <a:pt x="107" y="77"/>
                      <a:pt x="101" y="75"/>
                    </a:cubicBezTo>
                    <a:cubicBezTo>
                      <a:pt x="94" y="73"/>
                      <a:pt x="87" y="70"/>
                      <a:pt x="80" y="69"/>
                    </a:cubicBezTo>
                    <a:cubicBezTo>
                      <a:pt x="79" y="69"/>
                      <a:pt x="78" y="68"/>
                      <a:pt x="78" y="68"/>
                    </a:cubicBezTo>
                    <a:cubicBezTo>
                      <a:pt x="77" y="68"/>
                      <a:pt x="77" y="68"/>
                      <a:pt x="77" y="68"/>
                    </a:cubicBezTo>
                    <a:close/>
                    <a:moveTo>
                      <a:pt x="82" y="66"/>
                    </a:moveTo>
                    <a:cubicBezTo>
                      <a:pt x="83" y="65"/>
                      <a:pt x="85" y="64"/>
                      <a:pt x="86" y="63"/>
                    </a:cubicBezTo>
                    <a:cubicBezTo>
                      <a:pt x="97" y="67"/>
                      <a:pt x="109" y="72"/>
                      <a:pt x="120" y="76"/>
                    </a:cubicBezTo>
                    <a:cubicBezTo>
                      <a:pt x="125" y="79"/>
                      <a:pt x="131" y="80"/>
                      <a:pt x="137" y="82"/>
                    </a:cubicBezTo>
                    <a:cubicBezTo>
                      <a:pt x="139" y="83"/>
                      <a:pt x="142" y="84"/>
                      <a:pt x="145" y="85"/>
                    </a:cubicBezTo>
                    <a:cubicBezTo>
                      <a:pt x="150" y="87"/>
                      <a:pt x="147" y="86"/>
                      <a:pt x="145" y="85"/>
                    </a:cubicBezTo>
                    <a:cubicBezTo>
                      <a:pt x="140" y="84"/>
                      <a:pt x="135" y="81"/>
                      <a:pt x="130" y="80"/>
                    </a:cubicBezTo>
                    <a:cubicBezTo>
                      <a:pt x="124" y="78"/>
                      <a:pt x="118" y="77"/>
                      <a:pt x="112" y="75"/>
                    </a:cubicBezTo>
                    <a:cubicBezTo>
                      <a:pt x="102" y="72"/>
                      <a:pt x="91" y="70"/>
                      <a:pt x="82" y="66"/>
                    </a:cubicBezTo>
                    <a:close/>
                    <a:moveTo>
                      <a:pt x="87" y="63"/>
                    </a:moveTo>
                    <a:cubicBezTo>
                      <a:pt x="87" y="63"/>
                      <a:pt x="87" y="62"/>
                      <a:pt x="88" y="62"/>
                    </a:cubicBezTo>
                    <a:cubicBezTo>
                      <a:pt x="88" y="62"/>
                      <a:pt x="89" y="61"/>
                      <a:pt x="89" y="61"/>
                    </a:cubicBezTo>
                    <a:cubicBezTo>
                      <a:pt x="89" y="61"/>
                      <a:pt x="89" y="61"/>
                      <a:pt x="90" y="61"/>
                    </a:cubicBezTo>
                    <a:cubicBezTo>
                      <a:pt x="100" y="66"/>
                      <a:pt x="110" y="69"/>
                      <a:pt x="121" y="72"/>
                    </a:cubicBezTo>
                    <a:cubicBezTo>
                      <a:pt x="126" y="74"/>
                      <a:pt x="131" y="76"/>
                      <a:pt x="137" y="78"/>
                    </a:cubicBezTo>
                    <a:cubicBezTo>
                      <a:pt x="139" y="79"/>
                      <a:pt x="142" y="79"/>
                      <a:pt x="144" y="80"/>
                    </a:cubicBezTo>
                    <a:cubicBezTo>
                      <a:pt x="146" y="81"/>
                      <a:pt x="154" y="83"/>
                      <a:pt x="148" y="82"/>
                    </a:cubicBezTo>
                    <a:cubicBezTo>
                      <a:pt x="138" y="79"/>
                      <a:pt x="128" y="75"/>
                      <a:pt x="118" y="72"/>
                    </a:cubicBezTo>
                    <a:cubicBezTo>
                      <a:pt x="108" y="69"/>
                      <a:pt x="97" y="66"/>
                      <a:pt x="87" y="63"/>
                    </a:cubicBezTo>
                    <a:close/>
                    <a:moveTo>
                      <a:pt x="90" y="61"/>
                    </a:moveTo>
                    <a:cubicBezTo>
                      <a:pt x="91" y="59"/>
                      <a:pt x="93" y="58"/>
                      <a:pt x="94" y="56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9" y="58"/>
                      <a:pt x="104" y="59"/>
                      <a:pt x="108" y="60"/>
                    </a:cubicBezTo>
                    <a:cubicBezTo>
                      <a:pt x="114" y="62"/>
                      <a:pt x="119" y="64"/>
                      <a:pt x="124" y="65"/>
                    </a:cubicBezTo>
                    <a:cubicBezTo>
                      <a:pt x="133" y="69"/>
                      <a:pt x="144" y="70"/>
                      <a:pt x="152" y="75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48" y="73"/>
                      <a:pt x="142" y="72"/>
                      <a:pt x="138" y="71"/>
                    </a:cubicBezTo>
                    <a:cubicBezTo>
                      <a:pt x="132" y="69"/>
                      <a:pt x="127" y="68"/>
                      <a:pt x="121" y="66"/>
                    </a:cubicBezTo>
                    <a:cubicBezTo>
                      <a:pt x="112" y="63"/>
                      <a:pt x="102" y="60"/>
                      <a:pt x="92" y="58"/>
                    </a:cubicBezTo>
                    <a:cubicBezTo>
                      <a:pt x="92" y="58"/>
                      <a:pt x="92" y="59"/>
                      <a:pt x="92" y="59"/>
                    </a:cubicBezTo>
                    <a:cubicBezTo>
                      <a:pt x="102" y="63"/>
                      <a:pt x="112" y="66"/>
                      <a:pt x="122" y="69"/>
                    </a:cubicBezTo>
                    <a:cubicBezTo>
                      <a:pt x="123" y="70"/>
                      <a:pt x="125" y="70"/>
                      <a:pt x="126" y="71"/>
                    </a:cubicBezTo>
                    <a:cubicBezTo>
                      <a:pt x="124" y="70"/>
                      <a:pt x="122" y="70"/>
                      <a:pt x="121" y="69"/>
                    </a:cubicBezTo>
                    <a:cubicBezTo>
                      <a:pt x="110" y="66"/>
                      <a:pt x="100" y="62"/>
                      <a:pt x="90" y="61"/>
                    </a:cubicBezTo>
                    <a:cubicBezTo>
                      <a:pt x="90" y="61"/>
                      <a:pt x="90" y="61"/>
                      <a:pt x="90" y="61"/>
                    </a:cubicBezTo>
                    <a:close/>
                    <a:moveTo>
                      <a:pt x="153" y="78"/>
                    </a:moveTo>
                    <a:cubicBezTo>
                      <a:pt x="153" y="78"/>
                      <a:pt x="153" y="78"/>
                      <a:pt x="153" y="78"/>
                    </a:cubicBezTo>
                    <a:cubicBezTo>
                      <a:pt x="152" y="78"/>
                      <a:pt x="152" y="78"/>
                      <a:pt x="151" y="78"/>
                    </a:cubicBezTo>
                    <a:cubicBezTo>
                      <a:pt x="142" y="75"/>
                      <a:pt x="133" y="72"/>
                      <a:pt x="124" y="69"/>
                    </a:cubicBezTo>
                    <a:cubicBezTo>
                      <a:pt x="114" y="66"/>
                      <a:pt x="104" y="63"/>
                      <a:pt x="94" y="59"/>
                    </a:cubicBezTo>
                    <a:cubicBezTo>
                      <a:pt x="97" y="60"/>
                      <a:pt x="103" y="61"/>
                      <a:pt x="107" y="62"/>
                    </a:cubicBezTo>
                    <a:cubicBezTo>
                      <a:pt x="112" y="64"/>
                      <a:pt x="118" y="66"/>
                      <a:pt x="123" y="67"/>
                    </a:cubicBezTo>
                    <a:cubicBezTo>
                      <a:pt x="133" y="70"/>
                      <a:pt x="143" y="73"/>
                      <a:pt x="153" y="75"/>
                    </a:cubicBezTo>
                    <a:cubicBezTo>
                      <a:pt x="153" y="76"/>
                      <a:pt x="153" y="77"/>
                      <a:pt x="153" y="78"/>
                    </a:cubicBezTo>
                    <a:close/>
                    <a:moveTo>
                      <a:pt x="152" y="74"/>
                    </a:moveTo>
                    <a:cubicBezTo>
                      <a:pt x="145" y="70"/>
                      <a:pt x="137" y="69"/>
                      <a:pt x="130" y="67"/>
                    </a:cubicBezTo>
                    <a:cubicBezTo>
                      <a:pt x="124" y="65"/>
                      <a:pt x="119" y="63"/>
                      <a:pt x="113" y="61"/>
                    </a:cubicBezTo>
                    <a:cubicBezTo>
                      <a:pt x="110" y="60"/>
                      <a:pt x="106" y="59"/>
                      <a:pt x="102" y="58"/>
                    </a:cubicBezTo>
                    <a:cubicBezTo>
                      <a:pt x="103" y="58"/>
                      <a:pt x="105" y="59"/>
                      <a:pt x="107" y="59"/>
                    </a:cubicBezTo>
                    <a:cubicBezTo>
                      <a:pt x="112" y="60"/>
                      <a:pt x="118" y="61"/>
                      <a:pt x="123" y="63"/>
                    </a:cubicBezTo>
                    <a:cubicBezTo>
                      <a:pt x="132" y="65"/>
                      <a:pt x="141" y="68"/>
                      <a:pt x="151" y="69"/>
                    </a:cubicBezTo>
                    <a:cubicBezTo>
                      <a:pt x="151" y="71"/>
                      <a:pt x="152" y="72"/>
                      <a:pt x="152" y="74"/>
                    </a:cubicBezTo>
                    <a:close/>
                    <a:moveTo>
                      <a:pt x="153" y="79"/>
                    </a:moveTo>
                    <a:cubicBezTo>
                      <a:pt x="152" y="80"/>
                      <a:pt x="152" y="81"/>
                      <a:pt x="152" y="81"/>
                    </a:cubicBezTo>
                    <a:cubicBezTo>
                      <a:pt x="152" y="82"/>
                      <a:pt x="152" y="82"/>
                      <a:pt x="152" y="82"/>
                    </a:cubicBezTo>
                    <a:cubicBezTo>
                      <a:pt x="147" y="80"/>
                      <a:pt x="143" y="79"/>
                      <a:pt x="138" y="78"/>
                    </a:cubicBezTo>
                    <a:cubicBezTo>
                      <a:pt x="133" y="76"/>
                      <a:pt x="129" y="74"/>
                      <a:pt x="124" y="73"/>
                    </a:cubicBezTo>
                    <a:cubicBezTo>
                      <a:pt x="113" y="69"/>
                      <a:pt x="102" y="66"/>
                      <a:pt x="91" y="61"/>
                    </a:cubicBezTo>
                    <a:cubicBezTo>
                      <a:pt x="96" y="63"/>
                      <a:pt x="102" y="64"/>
                      <a:pt x="107" y="66"/>
                    </a:cubicBezTo>
                    <a:cubicBezTo>
                      <a:pt x="112" y="67"/>
                      <a:pt x="117" y="69"/>
                      <a:pt x="122" y="70"/>
                    </a:cubicBezTo>
                    <a:cubicBezTo>
                      <a:pt x="132" y="73"/>
                      <a:pt x="142" y="77"/>
                      <a:pt x="153" y="79"/>
                    </a:cubicBezTo>
                    <a:close/>
                    <a:moveTo>
                      <a:pt x="151" y="83"/>
                    </a:moveTo>
                    <a:cubicBezTo>
                      <a:pt x="151" y="84"/>
                      <a:pt x="150" y="85"/>
                      <a:pt x="149" y="86"/>
                    </a:cubicBezTo>
                    <a:cubicBezTo>
                      <a:pt x="138" y="81"/>
                      <a:pt x="127" y="79"/>
                      <a:pt x="117" y="74"/>
                    </a:cubicBezTo>
                    <a:cubicBezTo>
                      <a:pt x="111" y="72"/>
                      <a:pt x="105" y="70"/>
                      <a:pt x="99" y="67"/>
                    </a:cubicBezTo>
                    <a:cubicBezTo>
                      <a:pt x="99" y="67"/>
                      <a:pt x="98" y="67"/>
                      <a:pt x="97" y="67"/>
                    </a:cubicBezTo>
                    <a:cubicBezTo>
                      <a:pt x="107" y="69"/>
                      <a:pt x="116" y="72"/>
                      <a:pt x="125" y="75"/>
                    </a:cubicBezTo>
                    <a:cubicBezTo>
                      <a:pt x="130" y="76"/>
                      <a:pt x="135" y="78"/>
                      <a:pt x="140" y="80"/>
                    </a:cubicBezTo>
                    <a:cubicBezTo>
                      <a:pt x="144" y="81"/>
                      <a:pt x="147" y="83"/>
                      <a:pt x="151" y="83"/>
                    </a:cubicBezTo>
                    <a:close/>
                    <a:moveTo>
                      <a:pt x="148" y="87"/>
                    </a:moveTo>
                    <a:cubicBezTo>
                      <a:pt x="147" y="88"/>
                      <a:pt x="145" y="88"/>
                      <a:pt x="144" y="89"/>
                    </a:cubicBezTo>
                    <a:cubicBezTo>
                      <a:pt x="143" y="89"/>
                      <a:pt x="143" y="89"/>
                      <a:pt x="142" y="88"/>
                    </a:cubicBezTo>
                    <a:cubicBezTo>
                      <a:pt x="142" y="88"/>
                      <a:pt x="142" y="88"/>
                      <a:pt x="141" y="88"/>
                    </a:cubicBezTo>
                    <a:cubicBezTo>
                      <a:pt x="140" y="88"/>
                      <a:pt x="140" y="88"/>
                      <a:pt x="140" y="87"/>
                    </a:cubicBezTo>
                    <a:cubicBezTo>
                      <a:pt x="139" y="87"/>
                      <a:pt x="138" y="87"/>
                      <a:pt x="137" y="87"/>
                    </a:cubicBezTo>
                    <a:cubicBezTo>
                      <a:pt x="136" y="86"/>
                      <a:pt x="134" y="85"/>
                      <a:pt x="132" y="85"/>
                    </a:cubicBezTo>
                    <a:cubicBezTo>
                      <a:pt x="124" y="82"/>
                      <a:pt x="117" y="79"/>
                      <a:pt x="109" y="77"/>
                    </a:cubicBezTo>
                    <a:cubicBezTo>
                      <a:pt x="102" y="74"/>
                      <a:pt x="94" y="71"/>
                      <a:pt x="87" y="68"/>
                    </a:cubicBezTo>
                    <a:cubicBezTo>
                      <a:pt x="88" y="69"/>
                      <a:pt x="89" y="69"/>
                      <a:pt x="90" y="69"/>
                    </a:cubicBezTo>
                    <a:cubicBezTo>
                      <a:pt x="94" y="70"/>
                      <a:pt x="98" y="71"/>
                      <a:pt x="102" y="72"/>
                    </a:cubicBezTo>
                    <a:cubicBezTo>
                      <a:pt x="110" y="75"/>
                      <a:pt x="119" y="78"/>
                      <a:pt x="128" y="80"/>
                    </a:cubicBezTo>
                    <a:cubicBezTo>
                      <a:pt x="134" y="82"/>
                      <a:pt x="141" y="85"/>
                      <a:pt x="148" y="87"/>
                    </a:cubicBezTo>
                    <a:close/>
                    <a:moveTo>
                      <a:pt x="143" y="89"/>
                    </a:moveTo>
                    <a:cubicBezTo>
                      <a:pt x="141" y="90"/>
                      <a:pt x="140" y="90"/>
                      <a:pt x="139" y="90"/>
                    </a:cubicBezTo>
                    <a:cubicBezTo>
                      <a:pt x="134" y="88"/>
                      <a:pt x="130" y="87"/>
                      <a:pt x="125" y="85"/>
                    </a:cubicBezTo>
                    <a:cubicBezTo>
                      <a:pt x="119" y="83"/>
                      <a:pt x="113" y="81"/>
                      <a:pt x="107" y="79"/>
                    </a:cubicBezTo>
                    <a:cubicBezTo>
                      <a:pt x="101" y="77"/>
                      <a:pt x="95" y="74"/>
                      <a:pt x="89" y="72"/>
                    </a:cubicBezTo>
                    <a:cubicBezTo>
                      <a:pt x="88" y="72"/>
                      <a:pt x="87" y="71"/>
                      <a:pt x="86" y="71"/>
                    </a:cubicBezTo>
                    <a:cubicBezTo>
                      <a:pt x="92" y="72"/>
                      <a:pt x="97" y="74"/>
                      <a:pt x="102" y="76"/>
                    </a:cubicBezTo>
                    <a:cubicBezTo>
                      <a:pt x="111" y="79"/>
                      <a:pt x="120" y="82"/>
                      <a:pt x="128" y="84"/>
                    </a:cubicBezTo>
                    <a:cubicBezTo>
                      <a:pt x="131" y="85"/>
                      <a:pt x="133" y="86"/>
                      <a:pt x="136" y="87"/>
                    </a:cubicBezTo>
                    <a:cubicBezTo>
                      <a:pt x="138" y="88"/>
                      <a:pt x="140" y="88"/>
                      <a:pt x="143" y="89"/>
                    </a:cubicBezTo>
                    <a:close/>
                    <a:moveTo>
                      <a:pt x="135" y="91"/>
                    </a:moveTo>
                    <a:cubicBezTo>
                      <a:pt x="134" y="91"/>
                      <a:pt x="133" y="91"/>
                      <a:pt x="132" y="92"/>
                    </a:cubicBezTo>
                    <a:cubicBezTo>
                      <a:pt x="130" y="89"/>
                      <a:pt x="126" y="89"/>
                      <a:pt x="122" y="87"/>
                    </a:cubicBezTo>
                    <a:cubicBezTo>
                      <a:pt x="120" y="86"/>
                      <a:pt x="117" y="85"/>
                      <a:pt x="114" y="84"/>
                    </a:cubicBezTo>
                    <a:cubicBezTo>
                      <a:pt x="117" y="85"/>
                      <a:pt x="121" y="86"/>
                      <a:pt x="124" y="87"/>
                    </a:cubicBezTo>
                    <a:cubicBezTo>
                      <a:pt x="128" y="88"/>
                      <a:pt x="132" y="90"/>
                      <a:pt x="135" y="91"/>
                    </a:cubicBezTo>
                    <a:close/>
                    <a:moveTo>
                      <a:pt x="131" y="92"/>
                    </a:moveTo>
                    <a:cubicBezTo>
                      <a:pt x="130" y="92"/>
                      <a:pt x="129" y="92"/>
                      <a:pt x="129" y="93"/>
                    </a:cubicBezTo>
                    <a:cubicBezTo>
                      <a:pt x="126" y="91"/>
                      <a:pt x="123" y="90"/>
                      <a:pt x="121" y="90"/>
                    </a:cubicBezTo>
                    <a:cubicBezTo>
                      <a:pt x="116" y="88"/>
                      <a:pt x="111" y="87"/>
                      <a:pt x="107" y="85"/>
                    </a:cubicBezTo>
                    <a:cubicBezTo>
                      <a:pt x="115" y="88"/>
                      <a:pt x="123" y="90"/>
                      <a:pt x="131" y="92"/>
                    </a:cubicBezTo>
                    <a:close/>
                    <a:moveTo>
                      <a:pt x="33" y="64"/>
                    </a:moveTo>
                    <a:cubicBezTo>
                      <a:pt x="34" y="64"/>
                      <a:pt x="34" y="63"/>
                      <a:pt x="35" y="62"/>
                    </a:cubicBezTo>
                    <a:cubicBezTo>
                      <a:pt x="43" y="65"/>
                      <a:pt x="52" y="70"/>
                      <a:pt x="61" y="72"/>
                    </a:cubicBezTo>
                    <a:cubicBezTo>
                      <a:pt x="62" y="73"/>
                      <a:pt x="63" y="73"/>
                      <a:pt x="64" y="73"/>
                    </a:cubicBezTo>
                    <a:cubicBezTo>
                      <a:pt x="64" y="73"/>
                      <a:pt x="65" y="73"/>
                      <a:pt x="66" y="73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72" y="75"/>
                      <a:pt x="77" y="78"/>
                      <a:pt x="83" y="79"/>
                    </a:cubicBezTo>
                    <a:cubicBezTo>
                      <a:pt x="90" y="81"/>
                      <a:pt x="96" y="83"/>
                      <a:pt x="103" y="85"/>
                    </a:cubicBezTo>
                    <a:cubicBezTo>
                      <a:pt x="109" y="87"/>
                      <a:pt x="116" y="89"/>
                      <a:pt x="122" y="91"/>
                    </a:cubicBezTo>
                    <a:cubicBezTo>
                      <a:pt x="123" y="91"/>
                      <a:pt x="127" y="93"/>
                      <a:pt x="128" y="93"/>
                    </a:cubicBezTo>
                    <a:cubicBezTo>
                      <a:pt x="128" y="93"/>
                      <a:pt x="127" y="93"/>
                      <a:pt x="127" y="93"/>
                    </a:cubicBezTo>
                    <a:cubicBezTo>
                      <a:pt x="127" y="93"/>
                      <a:pt x="126" y="93"/>
                      <a:pt x="125" y="93"/>
                    </a:cubicBezTo>
                    <a:cubicBezTo>
                      <a:pt x="122" y="92"/>
                      <a:pt x="119" y="91"/>
                      <a:pt x="116" y="90"/>
                    </a:cubicBezTo>
                    <a:cubicBezTo>
                      <a:pt x="102" y="87"/>
                      <a:pt x="88" y="82"/>
                      <a:pt x="74" y="77"/>
                    </a:cubicBezTo>
                    <a:cubicBezTo>
                      <a:pt x="61" y="73"/>
                      <a:pt x="46" y="70"/>
                      <a:pt x="33" y="64"/>
                    </a:cubicBezTo>
                    <a:close/>
                    <a:moveTo>
                      <a:pt x="35" y="61"/>
                    </a:moveTo>
                    <a:cubicBezTo>
                      <a:pt x="36" y="60"/>
                      <a:pt x="38" y="58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5" y="61"/>
                      <a:pt x="52" y="63"/>
                      <a:pt x="58" y="66"/>
                    </a:cubicBezTo>
                    <a:cubicBezTo>
                      <a:pt x="53" y="63"/>
                      <a:pt x="45" y="60"/>
                      <a:pt x="39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44" y="64"/>
                      <a:pt x="52" y="66"/>
                      <a:pt x="59" y="69"/>
                    </a:cubicBezTo>
                    <a:cubicBezTo>
                      <a:pt x="59" y="70"/>
                      <a:pt x="59" y="70"/>
                      <a:pt x="60" y="71"/>
                    </a:cubicBezTo>
                    <a:cubicBezTo>
                      <a:pt x="59" y="71"/>
                      <a:pt x="58" y="70"/>
                      <a:pt x="58" y="70"/>
                    </a:cubicBezTo>
                    <a:cubicBezTo>
                      <a:pt x="55" y="69"/>
                      <a:pt x="53" y="68"/>
                      <a:pt x="50" y="67"/>
                    </a:cubicBezTo>
                    <a:cubicBezTo>
                      <a:pt x="45" y="65"/>
                      <a:pt x="40" y="63"/>
                      <a:pt x="35" y="61"/>
                    </a:cubicBezTo>
                    <a:close/>
                    <a:moveTo>
                      <a:pt x="39" y="56"/>
                    </a:moveTo>
                    <a:cubicBezTo>
                      <a:pt x="40" y="55"/>
                      <a:pt x="40" y="54"/>
                      <a:pt x="41" y="54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46" y="56"/>
                      <a:pt x="50" y="58"/>
                      <a:pt x="55" y="59"/>
                    </a:cubicBezTo>
                    <a:cubicBezTo>
                      <a:pt x="55" y="59"/>
                      <a:pt x="55" y="60"/>
                      <a:pt x="55" y="60"/>
                    </a:cubicBezTo>
                    <a:cubicBezTo>
                      <a:pt x="55" y="60"/>
                      <a:pt x="55" y="61"/>
                      <a:pt x="56" y="61"/>
                    </a:cubicBezTo>
                    <a:cubicBezTo>
                      <a:pt x="55" y="61"/>
                      <a:pt x="54" y="60"/>
                      <a:pt x="53" y="60"/>
                    </a:cubicBezTo>
                    <a:cubicBezTo>
                      <a:pt x="48" y="58"/>
                      <a:pt x="44" y="57"/>
                      <a:pt x="39" y="56"/>
                    </a:cubicBezTo>
                    <a:close/>
                    <a:moveTo>
                      <a:pt x="41" y="53"/>
                    </a:moveTo>
                    <a:cubicBezTo>
                      <a:pt x="41" y="53"/>
                      <a:pt x="42" y="53"/>
                      <a:pt x="42" y="52"/>
                    </a:cubicBezTo>
                    <a:cubicBezTo>
                      <a:pt x="46" y="54"/>
                      <a:pt x="50" y="56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0" y="58"/>
                      <a:pt x="46" y="55"/>
                      <a:pt x="41" y="53"/>
                    </a:cubicBezTo>
                    <a:cubicBezTo>
                      <a:pt x="41" y="53"/>
                      <a:pt x="41" y="53"/>
                      <a:pt x="41" y="53"/>
                    </a:cubicBezTo>
                    <a:close/>
                    <a:moveTo>
                      <a:pt x="42" y="52"/>
                    </a:moveTo>
                    <a:cubicBezTo>
                      <a:pt x="43" y="51"/>
                      <a:pt x="43" y="50"/>
                      <a:pt x="44" y="50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8" y="51"/>
                      <a:pt x="52" y="53"/>
                      <a:pt x="56" y="55"/>
                    </a:cubicBezTo>
                    <a:cubicBezTo>
                      <a:pt x="55" y="55"/>
                      <a:pt x="55" y="56"/>
                      <a:pt x="55" y="56"/>
                    </a:cubicBezTo>
                    <a:cubicBezTo>
                      <a:pt x="51" y="55"/>
                      <a:pt x="46" y="53"/>
                      <a:pt x="42" y="52"/>
                    </a:cubicBezTo>
                    <a:close/>
                    <a:moveTo>
                      <a:pt x="45" y="49"/>
                    </a:moveTo>
                    <a:cubicBezTo>
                      <a:pt x="46" y="47"/>
                      <a:pt x="48" y="46"/>
                      <a:pt x="49" y="44"/>
                    </a:cubicBezTo>
                    <a:cubicBezTo>
                      <a:pt x="51" y="47"/>
                      <a:pt x="55" y="49"/>
                      <a:pt x="58" y="51"/>
                    </a:cubicBezTo>
                    <a:cubicBezTo>
                      <a:pt x="60" y="52"/>
                      <a:pt x="58" y="51"/>
                      <a:pt x="57" y="51"/>
                    </a:cubicBezTo>
                    <a:cubicBezTo>
                      <a:pt x="55" y="50"/>
                      <a:pt x="54" y="49"/>
                      <a:pt x="52" y="49"/>
                    </a:cubicBezTo>
                    <a:cubicBezTo>
                      <a:pt x="51" y="48"/>
                      <a:pt x="49" y="47"/>
                      <a:pt x="48" y="47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9" y="50"/>
                      <a:pt x="53" y="53"/>
                      <a:pt x="56" y="54"/>
                    </a:cubicBezTo>
                    <a:cubicBezTo>
                      <a:pt x="52" y="53"/>
                      <a:pt x="48" y="51"/>
                      <a:pt x="45" y="49"/>
                    </a:cubicBezTo>
                    <a:close/>
                    <a:moveTo>
                      <a:pt x="50" y="44"/>
                    </a:moveTo>
                    <a:cubicBezTo>
                      <a:pt x="51" y="43"/>
                      <a:pt x="51" y="42"/>
                      <a:pt x="52" y="41"/>
                    </a:cubicBezTo>
                    <a:cubicBezTo>
                      <a:pt x="54" y="45"/>
                      <a:pt x="58" y="47"/>
                      <a:pt x="61" y="49"/>
                    </a:cubicBezTo>
                    <a:cubicBezTo>
                      <a:pt x="60" y="48"/>
                      <a:pt x="58" y="48"/>
                      <a:pt x="57" y="47"/>
                    </a:cubicBezTo>
                    <a:cubicBezTo>
                      <a:pt x="55" y="46"/>
                      <a:pt x="52" y="45"/>
                      <a:pt x="50" y="44"/>
                    </a:cubicBezTo>
                    <a:close/>
                    <a:moveTo>
                      <a:pt x="53" y="41"/>
                    </a:moveTo>
                    <a:cubicBezTo>
                      <a:pt x="54" y="40"/>
                      <a:pt x="55" y="39"/>
                      <a:pt x="56" y="38"/>
                    </a:cubicBezTo>
                    <a:cubicBezTo>
                      <a:pt x="57" y="37"/>
                      <a:pt x="57" y="37"/>
                      <a:pt x="58" y="36"/>
                    </a:cubicBezTo>
                    <a:cubicBezTo>
                      <a:pt x="58" y="36"/>
                      <a:pt x="58" y="36"/>
                      <a:pt x="58" y="37"/>
                    </a:cubicBezTo>
                    <a:cubicBezTo>
                      <a:pt x="61" y="39"/>
                      <a:pt x="64" y="41"/>
                      <a:pt x="67" y="43"/>
                    </a:cubicBezTo>
                    <a:cubicBezTo>
                      <a:pt x="63" y="41"/>
                      <a:pt x="60" y="40"/>
                      <a:pt x="57" y="39"/>
                    </a:cubicBezTo>
                    <a:cubicBezTo>
                      <a:pt x="56" y="38"/>
                      <a:pt x="56" y="39"/>
                      <a:pt x="56" y="39"/>
                    </a:cubicBezTo>
                    <a:cubicBezTo>
                      <a:pt x="58" y="41"/>
                      <a:pt x="60" y="43"/>
                      <a:pt x="62" y="44"/>
                    </a:cubicBezTo>
                    <a:cubicBezTo>
                      <a:pt x="59" y="43"/>
                      <a:pt x="56" y="42"/>
                      <a:pt x="53" y="41"/>
                    </a:cubicBezTo>
                    <a:close/>
                    <a:moveTo>
                      <a:pt x="58" y="36"/>
                    </a:moveTo>
                    <a:cubicBezTo>
                      <a:pt x="59" y="35"/>
                      <a:pt x="61" y="34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5" y="39"/>
                      <a:pt x="72" y="41"/>
                      <a:pt x="76" y="45"/>
                    </a:cubicBezTo>
                    <a:cubicBezTo>
                      <a:pt x="79" y="47"/>
                      <a:pt x="75" y="44"/>
                      <a:pt x="74" y="44"/>
                    </a:cubicBezTo>
                    <a:cubicBezTo>
                      <a:pt x="73" y="43"/>
                      <a:pt x="71" y="42"/>
                      <a:pt x="70" y="41"/>
                    </a:cubicBezTo>
                    <a:cubicBezTo>
                      <a:pt x="66" y="39"/>
                      <a:pt x="62" y="38"/>
                      <a:pt x="59" y="36"/>
                    </a:cubicBezTo>
                    <a:cubicBezTo>
                      <a:pt x="59" y="36"/>
                      <a:pt x="58" y="36"/>
                      <a:pt x="58" y="36"/>
                    </a:cubicBezTo>
                    <a:close/>
                    <a:moveTo>
                      <a:pt x="62" y="33"/>
                    </a:moveTo>
                    <a:cubicBezTo>
                      <a:pt x="63" y="33"/>
                      <a:pt x="63" y="33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66" y="34"/>
                      <a:pt x="69" y="36"/>
                      <a:pt x="71" y="37"/>
                    </a:cubicBezTo>
                    <a:cubicBezTo>
                      <a:pt x="68" y="36"/>
                      <a:pt x="65" y="35"/>
                      <a:pt x="62" y="33"/>
                    </a:cubicBezTo>
                    <a:cubicBezTo>
                      <a:pt x="62" y="33"/>
                      <a:pt x="62" y="33"/>
                      <a:pt x="62" y="33"/>
                    </a:cubicBezTo>
                    <a:close/>
                    <a:moveTo>
                      <a:pt x="64" y="32"/>
                    </a:moveTo>
                    <a:cubicBezTo>
                      <a:pt x="69" y="29"/>
                      <a:pt x="73" y="27"/>
                      <a:pt x="78" y="24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7" y="25"/>
                      <a:pt x="77" y="25"/>
                      <a:pt x="78" y="25"/>
                    </a:cubicBezTo>
                    <a:cubicBezTo>
                      <a:pt x="79" y="25"/>
                      <a:pt x="80" y="26"/>
                      <a:pt x="80" y="26"/>
                    </a:cubicBezTo>
                    <a:cubicBezTo>
                      <a:pt x="79" y="26"/>
                      <a:pt x="78" y="25"/>
                      <a:pt x="77" y="25"/>
                    </a:cubicBezTo>
                    <a:cubicBezTo>
                      <a:pt x="77" y="25"/>
                      <a:pt x="77" y="26"/>
                      <a:pt x="77" y="26"/>
                    </a:cubicBezTo>
                    <a:cubicBezTo>
                      <a:pt x="77" y="26"/>
                      <a:pt x="78" y="27"/>
                      <a:pt x="78" y="27"/>
                    </a:cubicBezTo>
                    <a:cubicBezTo>
                      <a:pt x="78" y="27"/>
                      <a:pt x="78" y="27"/>
                      <a:pt x="77" y="27"/>
                    </a:cubicBezTo>
                    <a:cubicBezTo>
                      <a:pt x="76" y="27"/>
                      <a:pt x="75" y="26"/>
                      <a:pt x="73" y="27"/>
                    </a:cubicBezTo>
                    <a:cubicBezTo>
                      <a:pt x="73" y="27"/>
                      <a:pt x="73" y="27"/>
                      <a:pt x="73" y="27"/>
                    </a:cubicBezTo>
                    <a:cubicBezTo>
                      <a:pt x="74" y="28"/>
                      <a:pt x="75" y="28"/>
                      <a:pt x="75" y="29"/>
                    </a:cubicBezTo>
                    <a:cubicBezTo>
                      <a:pt x="74" y="29"/>
                      <a:pt x="73" y="28"/>
                      <a:pt x="72" y="28"/>
                    </a:cubicBezTo>
                    <a:cubicBezTo>
                      <a:pt x="71" y="28"/>
                      <a:pt x="71" y="28"/>
                      <a:pt x="72" y="29"/>
                    </a:cubicBezTo>
                    <a:cubicBezTo>
                      <a:pt x="73" y="29"/>
                      <a:pt x="74" y="30"/>
                      <a:pt x="75" y="30"/>
                    </a:cubicBezTo>
                    <a:cubicBezTo>
                      <a:pt x="75" y="32"/>
                      <a:pt x="76" y="34"/>
                      <a:pt x="79" y="34"/>
                    </a:cubicBezTo>
                    <a:cubicBezTo>
                      <a:pt x="79" y="34"/>
                      <a:pt x="79" y="34"/>
                      <a:pt x="80" y="34"/>
                    </a:cubicBezTo>
                    <a:cubicBezTo>
                      <a:pt x="81" y="35"/>
                      <a:pt x="82" y="36"/>
                      <a:pt x="83" y="37"/>
                    </a:cubicBezTo>
                    <a:cubicBezTo>
                      <a:pt x="84" y="37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3" y="37"/>
                    </a:cubicBezTo>
                    <a:cubicBezTo>
                      <a:pt x="82" y="37"/>
                      <a:pt x="81" y="36"/>
                      <a:pt x="80" y="36"/>
                    </a:cubicBezTo>
                    <a:cubicBezTo>
                      <a:pt x="76" y="34"/>
                      <a:pt x="73" y="31"/>
                      <a:pt x="69" y="29"/>
                    </a:cubicBezTo>
                    <a:cubicBezTo>
                      <a:pt x="68" y="29"/>
                      <a:pt x="68" y="30"/>
                      <a:pt x="69" y="30"/>
                    </a:cubicBezTo>
                    <a:cubicBezTo>
                      <a:pt x="74" y="32"/>
                      <a:pt x="78" y="37"/>
                      <a:pt x="84" y="38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0" y="37"/>
                      <a:pt x="77" y="36"/>
                      <a:pt x="74" y="34"/>
                    </a:cubicBezTo>
                    <a:cubicBezTo>
                      <a:pt x="72" y="33"/>
                      <a:pt x="71" y="32"/>
                      <a:pt x="70" y="32"/>
                    </a:cubicBezTo>
                    <a:cubicBezTo>
                      <a:pt x="70" y="31"/>
                      <a:pt x="69" y="31"/>
                      <a:pt x="69" y="31"/>
                    </a:cubicBezTo>
                    <a:cubicBezTo>
                      <a:pt x="69" y="31"/>
                      <a:pt x="68" y="31"/>
                      <a:pt x="67" y="30"/>
                    </a:cubicBezTo>
                    <a:cubicBezTo>
                      <a:pt x="67" y="30"/>
                      <a:pt x="67" y="31"/>
                      <a:pt x="67" y="31"/>
                    </a:cubicBezTo>
                    <a:cubicBezTo>
                      <a:pt x="71" y="34"/>
                      <a:pt x="76" y="38"/>
                      <a:pt x="80" y="40"/>
                    </a:cubicBezTo>
                    <a:cubicBezTo>
                      <a:pt x="75" y="38"/>
                      <a:pt x="70" y="35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lose/>
                    <a:moveTo>
                      <a:pt x="94" y="36"/>
                    </a:moveTo>
                    <a:cubicBezTo>
                      <a:pt x="93" y="35"/>
                      <a:pt x="92" y="35"/>
                      <a:pt x="91" y="34"/>
                    </a:cubicBezTo>
                    <a:cubicBezTo>
                      <a:pt x="86" y="31"/>
                      <a:pt x="91" y="33"/>
                      <a:pt x="93" y="34"/>
                    </a:cubicBezTo>
                    <a:cubicBezTo>
                      <a:pt x="93" y="34"/>
                      <a:pt x="93" y="34"/>
                      <a:pt x="93" y="34"/>
                    </a:cubicBezTo>
                    <a:cubicBezTo>
                      <a:pt x="94" y="35"/>
                      <a:pt x="96" y="37"/>
                      <a:pt x="98" y="38"/>
                    </a:cubicBezTo>
                    <a:cubicBezTo>
                      <a:pt x="98" y="38"/>
                      <a:pt x="98" y="38"/>
                      <a:pt x="98" y="38"/>
                    </a:cubicBezTo>
                    <a:cubicBezTo>
                      <a:pt x="98" y="38"/>
                      <a:pt x="98" y="38"/>
                      <a:pt x="97" y="38"/>
                    </a:cubicBezTo>
                    <a:cubicBezTo>
                      <a:pt x="96" y="37"/>
                      <a:pt x="95" y="36"/>
                      <a:pt x="94" y="36"/>
                    </a:cubicBezTo>
                    <a:close/>
                    <a:moveTo>
                      <a:pt x="94" y="33"/>
                    </a:moveTo>
                    <a:cubicBezTo>
                      <a:pt x="94" y="33"/>
                      <a:pt x="94" y="33"/>
                      <a:pt x="94" y="33"/>
                    </a:cubicBezTo>
                    <a:cubicBezTo>
                      <a:pt x="94" y="33"/>
                      <a:pt x="94" y="33"/>
                      <a:pt x="94" y="33"/>
                    </a:cubicBezTo>
                    <a:close/>
                    <a:moveTo>
                      <a:pt x="89" y="31"/>
                    </a:moveTo>
                    <a:cubicBezTo>
                      <a:pt x="90" y="31"/>
                      <a:pt x="91" y="30"/>
                      <a:pt x="92" y="29"/>
                    </a:cubicBezTo>
                    <a:cubicBezTo>
                      <a:pt x="92" y="29"/>
                      <a:pt x="92" y="30"/>
                      <a:pt x="92" y="30"/>
                    </a:cubicBezTo>
                    <a:cubicBezTo>
                      <a:pt x="93" y="31"/>
                      <a:pt x="94" y="32"/>
                      <a:pt x="95" y="33"/>
                    </a:cubicBezTo>
                    <a:cubicBezTo>
                      <a:pt x="95" y="33"/>
                      <a:pt x="95" y="33"/>
                      <a:pt x="95" y="33"/>
                    </a:cubicBezTo>
                    <a:cubicBezTo>
                      <a:pt x="94" y="33"/>
                      <a:pt x="93" y="32"/>
                      <a:pt x="93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1" y="32"/>
                      <a:pt x="91" y="32"/>
                    </a:cubicBezTo>
                    <a:cubicBezTo>
                      <a:pt x="91" y="32"/>
                      <a:pt x="90" y="31"/>
                      <a:pt x="89" y="31"/>
                    </a:cubicBezTo>
                    <a:close/>
                    <a:moveTo>
                      <a:pt x="93" y="29"/>
                    </a:moveTo>
                    <a:cubicBezTo>
                      <a:pt x="93" y="29"/>
                      <a:pt x="93" y="29"/>
                      <a:pt x="93" y="29"/>
                    </a:cubicBezTo>
                    <a:cubicBezTo>
                      <a:pt x="93" y="29"/>
                      <a:pt x="94" y="28"/>
                      <a:pt x="94" y="28"/>
                    </a:cubicBezTo>
                    <a:cubicBezTo>
                      <a:pt x="94" y="28"/>
                      <a:pt x="94" y="28"/>
                      <a:pt x="94" y="28"/>
                    </a:cubicBezTo>
                    <a:cubicBezTo>
                      <a:pt x="96" y="30"/>
                      <a:pt x="98" y="32"/>
                      <a:pt x="93" y="29"/>
                    </a:cubicBezTo>
                    <a:cubicBezTo>
                      <a:pt x="93" y="29"/>
                      <a:pt x="93" y="29"/>
                      <a:pt x="93" y="29"/>
                    </a:cubicBezTo>
                    <a:close/>
                    <a:moveTo>
                      <a:pt x="95" y="28"/>
                    </a:moveTo>
                    <a:cubicBezTo>
                      <a:pt x="95" y="27"/>
                      <a:pt x="95" y="27"/>
                      <a:pt x="96" y="27"/>
                    </a:cubicBezTo>
                    <a:cubicBezTo>
                      <a:pt x="97" y="26"/>
                      <a:pt x="97" y="27"/>
                      <a:pt x="97" y="28"/>
                    </a:cubicBezTo>
                    <a:cubicBezTo>
                      <a:pt x="96" y="28"/>
                      <a:pt x="96" y="28"/>
                      <a:pt x="95" y="28"/>
                    </a:cubicBezTo>
                    <a:cubicBezTo>
                      <a:pt x="95" y="28"/>
                      <a:pt x="95" y="28"/>
                      <a:pt x="95" y="28"/>
                    </a:cubicBezTo>
                    <a:close/>
                    <a:moveTo>
                      <a:pt x="97" y="29"/>
                    </a:moveTo>
                    <a:cubicBezTo>
                      <a:pt x="97" y="29"/>
                      <a:pt x="97" y="29"/>
                      <a:pt x="97" y="30"/>
                    </a:cubicBezTo>
                    <a:cubicBezTo>
                      <a:pt x="97" y="29"/>
                      <a:pt x="96" y="28"/>
                      <a:pt x="97" y="29"/>
                    </a:cubicBezTo>
                    <a:close/>
                    <a:moveTo>
                      <a:pt x="102" y="36"/>
                    </a:moveTo>
                    <a:cubicBezTo>
                      <a:pt x="102" y="36"/>
                      <a:pt x="103" y="37"/>
                      <a:pt x="103" y="37"/>
                    </a:cubicBezTo>
                    <a:cubicBezTo>
                      <a:pt x="103" y="37"/>
                      <a:pt x="105" y="38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2" y="38"/>
                      <a:pt x="100" y="36"/>
                      <a:pt x="97" y="35"/>
                    </a:cubicBezTo>
                    <a:cubicBezTo>
                      <a:pt x="97" y="35"/>
                      <a:pt x="97" y="34"/>
                      <a:pt x="97" y="34"/>
                    </a:cubicBezTo>
                    <a:cubicBezTo>
                      <a:pt x="96" y="33"/>
                      <a:pt x="95" y="32"/>
                      <a:pt x="94" y="31"/>
                    </a:cubicBezTo>
                    <a:cubicBezTo>
                      <a:pt x="93" y="30"/>
                      <a:pt x="96" y="31"/>
                      <a:pt x="97" y="31"/>
                    </a:cubicBezTo>
                    <a:cubicBezTo>
                      <a:pt x="97" y="32"/>
                      <a:pt x="97" y="33"/>
                      <a:pt x="97" y="33"/>
                    </a:cubicBezTo>
                    <a:cubicBezTo>
                      <a:pt x="98" y="35"/>
                      <a:pt x="100" y="36"/>
                      <a:pt x="102" y="36"/>
                    </a:cubicBezTo>
                    <a:close/>
                    <a:moveTo>
                      <a:pt x="106" y="35"/>
                    </a:moveTo>
                    <a:cubicBezTo>
                      <a:pt x="107" y="36"/>
                      <a:pt x="107" y="37"/>
                      <a:pt x="108" y="37"/>
                    </a:cubicBezTo>
                    <a:cubicBezTo>
                      <a:pt x="107" y="37"/>
                      <a:pt x="105" y="36"/>
                      <a:pt x="104" y="35"/>
                    </a:cubicBezTo>
                    <a:cubicBezTo>
                      <a:pt x="104" y="35"/>
                      <a:pt x="105" y="35"/>
                      <a:pt x="106" y="35"/>
                    </a:cubicBezTo>
                    <a:cubicBezTo>
                      <a:pt x="106" y="35"/>
                      <a:pt x="106" y="35"/>
                      <a:pt x="106" y="35"/>
                    </a:cubicBezTo>
                    <a:close/>
                    <a:moveTo>
                      <a:pt x="107" y="35"/>
                    </a:moveTo>
                    <a:cubicBezTo>
                      <a:pt x="108" y="35"/>
                      <a:pt x="109" y="34"/>
                      <a:pt x="109" y="34"/>
                    </a:cubicBezTo>
                    <a:cubicBezTo>
                      <a:pt x="109" y="34"/>
                      <a:pt x="109" y="35"/>
                      <a:pt x="109" y="35"/>
                    </a:cubicBezTo>
                    <a:cubicBezTo>
                      <a:pt x="110" y="36"/>
                      <a:pt x="112" y="37"/>
                      <a:pt x="109" y="36"/>
                    </a:cubicBezTo>
                    <a:cubicBezTo>
                      <a:pt x="108" y="35"/>
                      <a:pt x="108" y="35"/>
                      <a:pt x="107" y="35"/>
                    </a:cubicBezTo>
                    <a:close/>
                    <a:moveTo>
                      <a:pt x="110" y="34"/>
                    </a:moveTo>
                    <a:cubicBezTo>
                      <a:pt x="112" y="34"/>
                      <a:pt x="113" y="34"/>
                      <a:pt x="113" y="35"/>
                    </a:cubicBezTo>
                    <a:cubicBezTo>
                      <a:pt x="113" y="35"/>
                      <a:pt x="113" y="35"/>
                      <a:pt x="113" y="36"/>
                    </a:cubicBezTo>
                    <a:cubicBezTo>
                      <a:pt x="112" y="35"/>
                      <a:pt x="111" y="35"/>
                      <a:pt x="110" y="34"/>
                    </a:cubicBezTo>
                    <a:close/>
                    <a:moveTo>
                      <a:pt x="112" y="36"/>
                    </a:moveTo>
                    <a:cubicBezTo>
                      <a:pt x="112" y="36"/>
                      <a:pt x="112" y="36"/>
                      <a:pt x="112" y="37"/>
                    </a:cubicBezTo>
                    <a:cubicBezTo>
                      <a:pt x="111" y="35"/>
                      <a:pt x="111" y="35"/>
                      <a:pt x="112" y="36"/>
                    </a:cubicBezTo>
                    <a:close/>
                    <a:moveTo>
                      <a:pt x="111" y="37"/>
                    </a:moveTo>
                    <a:cubicBezTo>
                      <a:pt x="110" y="37"/>
                      <a:pt x="110" y="38"/>
                      <a:pt x="110" y="38"/>
                    </a:cubicBezTo>
                    <a:cubicBezTo>
                      <a:pt x="108" y="36"/>
                      <a:pt x="109" y="37"/>
                      <a:pt x="111" y="37"/>
                    </a:cubicBezTo>
                    <a:close/>
                    <a:moveTo>
                      <a:pt x="108" y="38"/>
                    </a:moveTo>
                    <a:cubicBezTo>
                      <a:pt x="107" y="38"/>
                      <a:pt x="107" y="38"/>
                      <a:pt x="106" y="38"/>
                    </a:cubicBezTo>
                    <a:cubicBezTo>
                      <a:pt x="105" y="38"/>
                      <a:pt x="104" y="36"/>
                      <a:pt x="104" y="36"/>
                    </a:cubicBezTo>
                    <a:cubicBezTo>
                      <a:pt x="105" y="37"/>
                      <a:pt x="107" y="37"/>
                      <a:pt x="108" y="38"/>
                    </a:cubicBezTo>
                    <a:close/>
                    <a:moveTo>
                      <a:pt x="104" y="39"/>
                    </a:moveTo>
                    <a:cubicBezTo>
                      <a:pt x="103" y="39"/>
                      <a:pt x="102" y="39"/>
                      <a:pt x="101" y="39"/>
                    </a:cubicBezTo>
                    <a:cubicBezTo>
                      <a:pt x="100" y="38"/>
                      <a:pt x="99" y="37"/>
                      <a:pt x="97" y="37"/>
                    </a:cubicBezTo>
                    <a:cubicBezTo>
                      <a:pt x="97" y="36"/>
                      <a:pt x="96" y="36"/>
                      <a:pt x="95" y="35"/>
                    </a:cubicBezTo>
                    <a:cubicBezTo>
                      <a:pt x="95" y="35"/>
                      <a:pt x="96" y="35"/>
                      <a:pt x="96" y="35"/>
                    </a:cubicBezTo>
                    <a:cubicBezTo>
                      <a:pt x="99" y="36"/>
                      <a:pt x="101" y="38"/>
                      <a:pt x="104" y="39"/>
                    </a:cubicBezTo>
                    <a:close/>
                    <a:moveTo>
                      <a:pt x="91" y="35"/>
                    </a:moveTo>
                    <a:cubicBezTo>
                      <a:pt x="91" y="35"/>
                      <a:pt x="91" y="35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89" y="34"/>
                      <a:pt x="87" y="33"/>
                      <a:pt x="86" y="33"/>
                    </a:cubicBezTo>
                    <a:cubicBezTo>
                      <a:pt x="86" y="33"/>
                      <a:pt x="87" y="32"/>
                      <a:pt x="88" y="32"/>
                    </a:cubicBezTo>
                    <a:cubicBezTo>
                      <a:pt x="89" y="33"/>
                      <a:pt x="90" y="34"/>
                      <a:pt x="91" y="35"/>
                    </a:cubicBezTo>
                    <a:close/>
                    <a:moveTo>
                      <a:pt x="82" y="26"/>
                    </a:moveTo>
                    <a:cubicBezTo>
                      <a:pt x="81" y="26"/>
                      <a:pt x="80" y="25"/>
                      <a:pt x="79" y="25"/>
                    </a:cubicBezTo>
                    <a:cubicBezTo>
                      <a:pt x="81" y="25"/>
                      <a:pt x="82" y="25"/>
                      <a:pt x="84" y="26"/>
                    </a:cubicBezTo>
                    <a:cubicBezTo>
                      <a:pt x="84" y="26"/>
                      <a:pt x="83" y="26"/>
                      <a:pt x="82" y="26"/>
                    </a:cubicBezTo>
                    <a:close/>
                    <a:moveTo>
                      <a:pt x="76" y="28"/>
                    </a:moveTo>
                    <a:cubicBezTo>
                      <a:pt x="76" y="28"/>
                      <a:pt x="75" y="28"/>
                      <a:pt x="74" y="27"/>
                    </a:cubicBezTo>
                    <a:cubicBezTo>
                      <a:pt x="75" y="27"/>
                      <a:pt x="76" y="28"/>
                      <a:pt x="77" y="28"/>
                    </a:cubicBezTo>
                    <a:cubicBezTo>
                      <a:pt x="77" y="28"/>
                      <a:pt x="76" y="28"/>
                      <a:pt x="76" y="28"/>
                    </a:cubicBezTo>
                    <a:close/>
                    <a:moveTo>
                      <a:pt x="78" y="26"/>
                    </a:moveTo>
                    <a:cubicBezTo>
                      <a:pt x="78" y="26"/>
                      <a:pt x="79" y="26"/>
                      <a:pt x="79" y="27"/>
                    </a:cubicBezTo>
                    <a:cubicBezTo>
                      <a:pt x="79" y="27"/>
                      <a:pt x="79" y="27"/>
                      <a:pt x="79" y="27"/>
                    </a:cubicBezTo>
                    <a:cubicBezTo>
                      <a:pt x="78" y="27"/>
                      <a:pt x="78" y="26"/>
                      <a:pt x="78" y="26"/>
                    </a:cubicBezTo>
                    <a:close/>
                    <a:moveTo>
                      <a:pt x="84" y="34"/>
                    </a:moveTo>
                    <a:cubicBezTo>
                      <a:pt x="83" y="34"/>
                      <a:pt x="83" y="34"/>
                      <a:pt x="82" y="34"/>
                    </a:cubicBezTo>
                    <a:cubicBezTo>
                      <a:pt x="83" y="33"/>
                      <a:pt x="84" y="33"/>
                      <a:pt x="85" y="33"/>
                    </a:cubicBezTo>
                    <a:cubicBezTo>
                      <a:pt x="85" y="34"/>
                      <a:pt x="86" y="34"/>
                      <a:pt x="87" y="35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6" y="36"/>
                      <a:pt x="84" y="35"/>
                      <a:pt x="84" y="34"/>
                    </a:cubicBezTo>
                    <a:close/>
                    <a:moveTo>
                      <a:pt x="89" y="35"/>
                    </a:moveTo>
                    <a:cubicBezTo>
                      <a:pt x="89" y="35"/>
                      <a:pt x="88" y="35"/>
                      <a:pt x="88" y="36"/>
                    </a:cubicBezTo>
                    <a:cubicBezTo>
                      <a:pt x="87" y="35"/>
                      <a:pt x="87" y="34"/>
                      <a:pt x="86" y="33"/>
                    </a:cubicBezTo>
                    <a:cubicBezTo>
                      <a:pt x="87" y="34"/>
                      <a:pt x="88" y="35"/>
                      <a:pt x="89" y="35"/>
                    </a:cubicBezTo>
                    <a:close/>
                    <a:moveTo>
                      <a:pt x="86" y="36"/>
                    </a:moveTo>
                    <a:cubicBezTo>
                      <a:pt x="86" y="37"/>
                      <a:pt x="85" y="37"/>
                      <a:pt x="85" y="37"/>
                    </a:cubicBezTo>
                    <a:cubicBezTo>
                      <a:pt x="83" y="36"/>
                      <a:pt x="82" y="35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4" y="35"/>
                      <a:pt x="85" y="36"/>
                      <a:pt x="86" y="36"/>
                    </a:cubicBezTo>
                    <a:close/>
                    <a:moveTo>
                      <a:pt x="222" y="133"/>
                    </a:moveTo>
                    <a:cubicBezTo>
                      <a:pt x="221" y="132"/>
                      <a:pt x="220" y="132"/>
                      <a:pt x="219" y="131"/>
                    </a:cubicBezTo>
                    <a:cubicBezTo>
                      <a:pt x="217" y="128"/>
                      <a:pt x="221" y="130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2" y="131"/>
                      <a:pt x="222" y="132"/>
                      <a:pt x="222" y="133"/>
                    </a:cubicBezTo>
                    <a:close/>
                    <a:moveTo>
                      <a:pt x="223" y="126"/>
                    </a:moveTo>
                    <a:cubicBezTo>
                      <a:pt x="222" y="125"/>
                      <a:pt x="220" y="124"/>
                      <a:pt x="219" y="123"/>
                    </a:cubicBezTo>
                    <a:cubicBezTo>
                      <a:pt x="218" y="123"/>
                      <a:pt x="218" y="122"/>
                      <a:pt x="218" y="122"/>
                    </a:cubicBezTo>
                    <a:cubicBezTo>
                      <a:pt x="217" y="122"/>
                      <a:pt x="217" y="121"/>
                      <a:pt x="217" y="121"/>
                    </a:cubicBezTo>
                    <a:cubicBezTo>
                      <a:pt x="218" y="121"/>
                      <a:pt x="218" y="122"/>
                      <a:pt x="219" y="122"/>
                    </a:cubicBezTo>
                    <a:cubicBezTo>
                      <a:pt x="221" y="122"/>
                      <a:pt x="222" y="123"/>
                      <a:pt x="223" y="124"/>
                    </a:cubicBezTo>
                    <a:cubicBezTo>
                      <a:pt x="223" y="125"/>
                      <a:pt x="223" y="126"/>
                      <a:pt x="223" y="126"/>
                    </a:cubicBezTo>
                    <a:close/>
                    <a:moveTo>
                      <a:pt x="223" y="127"/>
                    </a:moveTo>
                    <a:cubicBezTo>
                      <a:pt x="223" y="128"/>
                      <a:pt x="223" y="129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1" y="128"/>
                      <a:pt x="220" y="127"/>
                      <a:pt x="219" y="126"/>
                    </a:cubicBezTo>
                    <a:cubicBezTo>
                      <a:pt x="219" y="126"/>
                      <a:pt x="220" y="126"/>
                      <a:pt x="221" y="126"/>
                    </a:cubicBezTo>
                    <a:cubicBezTo>
                      <a:pt x="222" y="127"/>
                      <a:pt x="222" y="127"/>
                      <a:pt x="223" y="127"/>
                    </a:cubicBezTo>
                    <a:cubicBezTo>
                      <a:pt x="223" y="127"/>
                      <a:pt x="223" y="127"/>
                      <a:pt x="223" y="127"/>
                    </a:cubicBezTo>
                    <a:close/>
                    <a:moveTo>
                      <a:pt x="218" y="129"/>
                    </a:moveTo>
                    <a:cubicBezTo>
                      <a:pt x="218" y="130"/>
                      <a:pt x="219" y="131"/>
                      <a:pt x="219" y="132"/>
                    </a:cubicBezTo>
                    <a:cubicBezTo>
                      <a:pt x="221" y="133"/>
                      <a:pt x="219" y="132"/>
                      <a:pt x="218" y="132"/>
                    </a:cubicBezTo>
                    <a:cubicBezTo>
                      <a:pt x="218" y="132"/>
                      <a:pt x="218" y="132"/>
                      <a:pt x="218" y="132"/>
                    </a:cubicBezTo>
                    <a:cubicBezTo>
                      <a:pt x="218" y="131"/>
                      <a:pt x="217" y="130"/>
                      <a:pt x="218" y="129"/>
                    </a:cubicBezTo>
                    <a:close/>
                    <a:moveTo>
                      <a:pt x="221" y="134"/>
                    </a:moveTo>
                    <a:cubicBezTo>
                      <a:pt x="221" y="135"/>
                      <a:pt x="221" y="137"/>
                      <a:pt x="220" y="138"/>
                    </a:cubicBezTo>
                    <a:cubicBezTo>
                      <a:pt x="221" y="137"/>
                      <a:pt x="220" y="137"/>
                      <a:pt x="220" y="136"/>
                    </a:cubicBezTo>
                    <a:cubicBezTo>
                      <a:pt x="219" y="135"/>
                      <a:pt x="219" y="135"/>
                      <a:pt x="218" y="134"/>
                    </a:cubicBezTo>
                    <a:cubicBezTo>
                      <a:pt x="217" y="132"/>
                      <a:pt x="221" y="134"/>
                      <a:pt x="221" y="134"/>
                    </a:cubicBezTo>
                    <a:cubicBezTo>
                      <a:pt x="221" y="134"/>
                      <a:pt x="221" y="134"/>
                      <a:pt x="221" y="134"/>
                    </a:cubicBezTo>
                    <a:close/>
                    <a:moveTo>
                      <a:pt x="220" y="139"/>
                    </a:moveTo>
                    <a:cubicBezTo>
                      <a:pt x="220" y="139"/>
                      <a:pt x="220" y="139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39"/>
                      <a:pt x="220" y="139"/>
                      <a:pt x="220" y="139"/>
                    </a:cubicBezTo>
                    <a:close/>
                    <a:moveTo>
                      <a:pt x="219" y="136"/>
                    </a:moveTo>
                    <a:cubicBezTo>
                      <a:pt x="218" y="136"/>
                      <a:pt x="218" y="135"/>
                      <a:pt x="218" y="135"/>
                    </a:cubicBezTo>
                    <a:cubicBezTo>
                      <a:pt x="219" y="136"/>
                      <a:pt x="220" y="137"/>
                      <a:pt x="219" y="139"/>
                    </a:cubicBezTo>
                    <a:cubicBezTo>
                      <a:pt x="219" y="138"/>
                      <a:pt x="219" y="137"/>
                      <a:pt x="219" y="136"/>
                    </a:cubicBezTo>
                    <a:close/>
                    <a:moveTo>
                      <a:pt x="218" y="126"/>
                    </a:moveTo>
                    <a:cubicBezTo>
                      <a:pt x="218" y="127"/>
                      <a:pt x="219" y="127"/>
                      <a:pt x="220" y="128"/>
                    </a:cubicBezTo>
                    <a:cubicBezTo>
                      <a:pt x="220" y="128"/>
                      <a:pt x="223" y="130"/>
                      <a:pt x="220" y="129"/>
                    </a:cubicBezTo>
                    <a:cubicBezTo>
                      <a:pt x="219" y="129"/>
                      <a:pt x="218" y="129"/>
                      <a:pt x="218" y="128"/>
                    </a:cubicBezTo>
                    <a:cubicBezTo>
                      <a:pt x="218" y="128"/>
                      <a:pt x="218" y="128"/>
                      <a:pt x="218" y="128"/>
                    </a:cubicBezTo>
                    <a:cubicBezTo>
                      <a:pt x="218" y="128"/>
                      <a:pt x="218" y="127"/>
                      <a:pt x="218" y="127"/>
                    </a:cubicBezTo>
                    <a:cubicBezTo>
                      <a:pt x="218" y="126"/>
                      <a:pt x="218" y="126"/>
                      <a:pt x="218" y="126"/>
                    </a:cubicBezTo>
                    <a:close/>
                    <a:moveTo>
                      <a:pt x="218" y="123"/>
                    </a:moveTo>
                    <a:cubicBezTo>
                      <a:pt x="219" y="124"/>
                      <a:pt x="220" y="125"/>
                      <a:pt x="222" y="126"/>
                    </a:cubicBezTo>
                    <a:cubicBezTo>
                      <a:pt x="223" y="127"/>
                      <a:pt x="223" y="126"/>
                      <a:pt x="221" y="126"/>
                    </a:cubicBezTo>
                    <a:cubicBezTo>
                      <a:pt x="221" y="125"/>
                      <a:pt x="220" y="125"/>
                      <a:pt x="219" y="125"/>
                    </a:cubicBezTo>
                    <a:cubicBezTo>
                      <a:pt x="219" y="124"/>
                      <a:pt x="218" y="124"/>
                      <a:pt x="218" y="124"/>
                    </a:cubicBezTo>
                    <a:cubicBezTo>
                      <a:pt x="218" y="124"/>
                      <a:pt x="218" y="123"/>
                      <a:pt x="218" y="123"/>
                    </a:cubicBezTo>
                    <a:close/>
                    <a:moveTo>
                      <a:pt x="215" y="117"/>
                    </a:moveTo>
                    <a:cubicBezTo>
                      <a:pt x="214" y="117"/>
                      <a:pt x="213" y="117"/>
                      <a:pt x="212" y="117"/>
                    </a:cubicBezTo>
                    <a:cubicBezTo>
                      <a:pt x="211" y="116"/>
                      <a:pt x="209" y="115"/>
                      <a:pt x="208" y="114"/>
                    </a:cubicBezTo>
                    <a:cubicBezTo>
                      <a:pt x="206" y="113"/>
                      <a:pt x="206" y="113"/>
                      <a:pt x="208" y="114"/>
                    </a:cubicBezTo>
                    <a:cubicBezTo>
                      <a:pt x="210" y="114"/>
                      <a:pt x="211" y="115"/>
                      <a:pt x="213" y="116"/>
                    </a:cubicBezTo>
                    <a:cubicBezTo>
                      <a:pt x="216" y="118"/>
                      <a:pt x="220" y="120"/>
                      <a:pt x="224" y="121"/>
                    </a:cubicBezTo>
                    <a:cubicBezTo>
                      <a:pt x="224" y="121"/>
                      <a:pt x="224" y="122"/>
                      <a:pt x="224" y="123"/>
                    </a:cubicBezTo>
                    <a:cubicBezTo>
                      <a:pt x="222" y="122"/>
                      <a:pt x="219" y="121"/>
                      <a:pt x="217" y="121"/>
                    </a:cubicBezTo>
                    <a:cubicBezTo>
                      <a:pt x="217" y="119"/>
                      <a:pt x="216" y="118"/>
                      <a:pt x="215" y="117"/>
                    </a:cubicBezTo>
                    <a:close/>
                    <a:moveTo>
                      <a:pt x="218" y="78"/>
                    </a:moveTo>
                    <a:cubicBezTo>
                      <a:pt x="216" y="76"/>
                      <a:pt x="214" y="76"/>
                      <a:pt x="212" y="74"/>
                    </a:cubicBezTo>
                    <a:cubicBezTo>
                      <a:pt x="208" y="72"/>
                      <a:pt x="213" y="75"/>
                      <a:pt x="214" y="75"/>
                    </a:cubicBezTo>
                    <a:cubicBezTo>
                      <a:pt x="215" y="76"/>
                      <a:pt x="216" y="76"/>
                      <a:pt x="217" y="76"/>
                    </a:cubicBezTo>
                    <a:cubicBezTo>
                      <a:pt x="217" y="77"/>
                      <a:pt x="217" y="77"/>
                      <a:pt x="218" y="78"/>
                    </a:cubicBezTo>
                    <a:close/>
                    <a:moveTo>
                      <a:pt x="209" y="61"/>
                    </a:moveTo>
                    <a:cubicBezTo>
                      <a:pt x="207" y="59"/>
                      <a:pt x="207" y="60"/>
                      <a:pt x="209" y="60"/>
                    </a:cubicBezTo>
                    <a:cubicBezTo>
                      <a:pt x="209" y="60"/>
                      <a:pt x="209" y="60"/>
                      <a:pt x="209" y="61"/>
                    </a:cubicBezTo>
                    <a:close/>
                    <a:moveTo>
                      <a:pt x="211" y="64"/>
                    </a:moveTo>
                    <a:cubicBezTo>
                      <a:pt x="210" y="63"/>
                      <a:pt x="210" y="63"/>
                      <a:pt x="209" y="63"/>
                    </a:cubicBezTo>
                    <a:cubicBezTo>
                      <a:pt x="209" y="62"/>
                      <a:pt x="207" y="61"/>
                      <a:pt x="206" y="61"/>
                    </a:cubicBezTo>
                    <a:cubicBezTo>
                      <a:pt x="208" y="61"/>
                      <a:pt x="209" y="62"/>
                      <a:pt x="210" y="62"/>
                    </a:cubicBezTo>
                    <a:cubicBezTo>
                      <a:pt x="210" y="63"/>
                      <a:pt x="211" y="63"/>
                      <a:pt x="211" y="64"/>
                    </a:cubicBezTo>
                    <a:close/>
                    <a:moveTo>
                      <a:pt x="214" y="70"/>
                    </a:moveTo>
                    <a:cubicBezTo>
                      <a:pt x="212" y="68"/>
                      <a:pt x="210" y="67"/>
                      <a:pt x="208" y="66"/>
                    </a:cubicBezTo>
                    <a:cubicBezTo>
                      <a:pt x="204" y="63"/>
                      <a:pt x="209" y="65"/>
                      <a:pt x="211" y="66"/>
                    </a:cubicBezTo>
                    <a:cubicBezTo>
                      <a:pt x="211" y="66"/>
                      <a:pt x="212" y="67"/>
                      <a:pt x="213" y="67"/>
                    </a:cubicBezTo>
                    <a:cubicBezTo>
                      <a:pt x="213" y="68"/>
                      <a:pt x="214" y="69"/>
                      <a:pt x="214" y="70"/>
                    </a:cubicBezTo>
                    <a:close/>
                    <a:moveTo>
                      <a:pt x="216" y="73"/>
                    </a:moveTo>
                    <a:cubicBezTo>
                      <a:pt x="214" y="72"/>
                      <a:pt x="212" y="71"/>
                      <a:pt x="209" y="70"/>
                    </a:cubicBezTo>
                    <a:cubicBezTo>
                      <a:pt x="208" y="69"/>
                      <a:pt x="207" y="69"/>
                      <a:pt x="206" y="68"/>
                    </a:cubicBezTo>
                    <a:cubicBezTo>
                      <a:pt x="208" y="69"/>
                      <a:pt x="210" y="70"/>
                      <a:pt x="212" y="71"/>
                    </a:cubicBezTo>
                    <a:cubicBezTo>
                      <a:pt x="213" y="71"/>
                      <a:pt x="214" y="71"/>
                      <a:pt x="215" y="71"/>
                    </a:cubicBezTo>
                    <a:cubicBezTo>
                      <a:pt x="215" y="72"/>
                      <a:pt x="216" y="73"/>
                      <a:pt x="216" y="73"/>
                    </a:cubicBezTo>
                    <a:close/>
                    <a:moveTo>
                      <a:pt x="220" y="83"/>
                    </a:moveTo>
                    <a:cubicBezTo>
                      <a:pt x="217" y="81"/>
                      <a:pt x="214" y="80"/>
                      <a:pt x="212" y="79"/>
                    </a:cubicBezTo>
                    <a:cubicBezTo>
                      <a:pt x="207" y="76"/>
                      <a:pt x="213" y="78"/>
                      <a:pt x="215" y="79"/>
                    </a:cubicBezTo>
                    <a:cubicBezTo>
                      <a:pt x="216" y="79"/>
                      <a:pt x="217" y="80"/>
                      <a:pt x="219" y="80"/>
                    </a:cubicBezTo>
                    <a:cubicBezTo>
                      <a:pt x="219" y="81"/>
                      <a:pt x="219" y="82"/>
                      <a:pt x="220" y="83"/>
                    </a:cubicBezTo>
                    <a:close/>
                    <a:moveTo>
                      <a:pt x="209" y="77"/>
                    </a:moveTo>
                    <a:cubicBezTo>
                      <a:pt x="212" y="80"/>
                      <a:pt x="216" y="81"/>
                      <a:pt x="219" y="84"/>
                    </a:cubicBezTo>
                    <a:cubicBezTo>
                      <a:pt x="222" y="85"/>
                      <a:pt x="214" y="82"/>
                      <a:pt x="216" y="82"/>
                    </a:cubicBezTo>
                    <a:cubicBezTo>
                      <a:pt x="215" y="82"/>
                      <a:pt x="214" y="81"/>
                      <a:pt x="213" y="81"/>
                    </a:cubicBezTo>
                    <a:cubicBezTo>
                      <a:pt x="211" y="80"/>
                      <a:pt x="210" y="80"/>
                      <a:pt x="208" y="80"/>
                    </a:cubicBezTo>
                    <a:cubicBezTo>
                      <a:pt x="209" y="79"/>
                      <a:pt x="209" y="78"/>
                      <a:pt x="209" y="77"/>
                    </a:cubicBezTo>
                    <a:close/>
                    <a:moveTo>
                      <a:pt x="221" y="88"/>
                    </a:moveTo>
                    <a:cubicBezTo>
                      <a:pt x="217" y="85"/>
                      <a:pt x="213" y="83"/>
                      <a:pt x="209" y="81"/>
                    </a:cubicBezTo>
                    <a:cubicBezTo>
                      <a:pt x="208" y="80"/>
                      <a:pt x="207" y="80"/>
                      <a:pt x="210" y="81"/>
                    </a:cubicBezTo>
                    <a:cubicBezTo>
                      <a:pt x="212" y="81"/>
                      <a:pt x="213" y="82"/>
                      <a:pt x="215" y="83"/>
                    </a:cubicBezTo>
                    <a:cubicBezTo>
                      <a:pt x="217" y="84"/>
                      <a:pt x="218" y="84"/>
                      <a:pt x="220" y="85"/>
                    </a:cubicBezTo>
                    <a:cubicBezTo>
                      <a:pt x="220" y="86"/>
                      <a:pt x="221" y="87"/>
                      <a:pt x="221" y="88"/>
                    </a:cubicBezTo>
                    <a:close/>
                    <a:moveTo>
                      <a:pt x="222" y="92"/>
                    </a:moveTo>
                    <a:cubicBezTo>
                      <a:pt x="218" y="89"/>
                      <a:pt x="212" y="88"/>
                      <a:pt x="207" y="85"/>
                    </a:cubicBezTo>
                    <a:cubicBezTo>
                      <a:pt x="204" y="83"/>
                      <a:pt x="208" y="84"/>
                      <a:pt x="209" y="84"/>
                    </a:cubicBezTo>
                    <a:cubicBezTo>
                      <a:pt x="211" y="85"/>
                      <a:pt x="213" y="86"/>
                      <a:pt x="215" y="87"/>
                    </a:cubicBezTo>
                    <a:cubicBezTo>
                      <a:pt x="217" y="88"/>
                      <a:pt x="219" y="88"/>
                      <a:pt x="221" y="89"/>
                    </a:cubicBezTo>
                    <a:cubicBezTo>
                      <a:pt x="222" y="90"/>
                      <a:pt x="222" y="91"/>
                      <a:pt x="222" y="92"/>
                    </a:cubicBezTo>
                    <a:close/>
                    <a:moveTo>
                      <a:pt x="223" y="97"/>
                    </a:moveTo>
                    <a:cubicBezTo>
                      <a:pt x="218" y="93"/>
                      <a:pt x="212" y="91"/>
                      <a:pt x="206" y="88"/>
                    </a:cubicBezTo>
                    <a:cubicBezTo>
                      <a:pt x="206" y="87"/>
                      <a:pt x="201" y="85"/>
                      <a:pt x="205" y="87"/>
                    </a:cubicBezTo>
                    <a:cubicBezTo>
                      <a:pt x="207" y="88"/>
                      <a:pt x="210" y="89"/>
                      <a:pt x="213" y="90"/>
                    </a:cubicBezTo>
                    <a:cubicBezTo>
                      <a:pt x="216" y="91"/>
                      <a:pt x="219" y="93"/>
                      <a:pt x="222" y="94"/>
                    </a:cubicBezTo>
                    <a:cubicBezTo>
                      <a:pt x="223" y="95"/>
                      <a:pt x="223" y="96"/>
                      <a:pt x="223" y="97"/>
                    </a:cubicBezTo>
                    <a:close/>
                    <a:moveTo>
                      <a:pt x="224" y="102"/>
                    </a:moveTo>
                    <a:cubicBezTo>
                      <a:pt x="221" y="100"/>
                      <a:pt x="218" y="99"/>
                      <a:pt x="215" y="97"/>
                    </a:cubicBezTo>
                    <a:cubicBezTo>
                      <a:pt x="212" y="95"/>
                      <a:pt x="209" y="94"/>
                      <a:pt x="206" y="92"/>
                    </a:cubicBezTo>
                    <a:cubicBezTo>
                      <a:pt x="205" y="91"/>
                      <a:pt x="205" y="91"/>
                      <a:pt x="204" y="91"/>
                    </a:cubicBezTo>
                    <a:cubicBezTo>
                      <a:pt x="205" y="91"/>
                      <a:pt x="206" y="91"/>
                      <a:pt x="207" y="92"/>
                    </a:cubicBezTo>
                    <a:cubicBezTo>
                      <a:pt x="210" y="92"/>
                      <a:pt x="212" y="93"/>
                      <a:pt x="215" y="94"/>
                    </a:cubicBezTo>
                    <a:cubicBezTo>
                      <a:pt x="217" y="96"/>
                      <a:pt x="220" y="97"/>
                      <a:pt x="223" y="98"/>
                    </a:cubicBezTo>
                    <a:cubicBezTo>
                      <a:pt x="223" y="99"/>
                      <a:pt x="223" y="100"/>
                      <a:pt x="224" y="102"/>
                    </a:cubicBezTo>
                    <a:close/>
                    <a:moveTo>
                      <a:pt x="224" y="106"/>
                    </a:moveTo>
                    <a:cubicBezTo>
                      <a:pt x="218" y="101"/>
                      <a:pt x="210" y="98"/>
                      <a:pt x="204" y="94"/>
                    </a:cubicBezTo>
                    <a:cubicBezTo>
                      <a:pt x="199" y="92"/>
                      <a:pt x="205" y="95"/>
                      <a:pt x="206" y="95"/>
                    </a:cubicBezTo>
                    <a:cubicBezTo>
                      <a:pt x="208" y="96"/>
                      <a:pt x="210" y="97"/>
                      <a:pt x="212" y="98"/>
                    </a:cubicBezTo>
                    <a:cubicBezTo>
                      <a:pt x="216" y="99"/>
                      <a:pt x="220" y="101"/>
                      <a:pt x="224" y="103"/>
                    </a:cubicBezTo>
                    <a:cubicBezTo>
                      <a:pt x="224" y="103"/>
                      <a:pt x="224" y="103"/>
                      <a:pt x="224" y="103"/>
                    </a:cubicBezTo>
                    <a:cubicBezTo>
                      <a:pt x="224" y="104"/>
                      <a:pt x="224" y="105"/>
                      <a:pt x="224" y="106"/>
                    </a:cubicBezTo>
                    <a:close/>
                    <a:moveTo>
                      <a:pt x="203" y="103"/>
                    </a:moveTo>
                    <a:cubicBezTo>
                      <a:pt x="210" y="107"/>
                      <a:pt x="216" y="110"/>
                      <a:pt x="224" y="112"/>
                    </a:cubicBezTo>
                    <a:cubicBezTo>
                      <a:pt x="224" y="112"/>
                      <a:pt x="224" y="112"/>
                      <a:pt x="224" y="112"/>
                    </a:cubicBezTo>
                    <a:cubicBezTo>
                      <a:pt x="224" y="113"/>
                      <a:pt x="224" y="114"/>
                      <a:pt x="224" y="115"/>
                    </a:cubicBezTo>
                    <a:cubicBezTo>
                      <a:pt x="222" y="113"/>
                      <a:pt x="219" y="111"/>
                      <a:pt x="216" y="110"/>
                    </a:cubicBezTo>
                    <a:cubicBezTo>
                      <a:pt x="212" y="108"/>
                      <a:pt x="207" y="105"/>
                      <a:pt x="203" y="103"/>
                    </a:cubicBezTo>
                    <a:close/>
                    <a:moveTo>
                      <a:pt x="214" y="104"/>
                    </a:moveTo>
                    <a:cubicBezTo>
                      <a:pt x="210" y="102"/>
                      <a:pt x="205" y="100"/>
                      <a:pt x="201" y="98"/>
                    </a:cubicBezTo>
                    <a:cubicBezTo>
                      <a:pt x="201" y="98"/>
                      <a:pt x="201" y="98"/>
                      <a:pt x="201" y="98"/>
                    </a:cubicBezTo>
                    <a:cubicBezTo>
                      <a:pt x="201" y="98"/>
                      <a:pt x="201" y="98"/>
                      <a:pt x="202" y="98"/>
                    </a:cubicBezTo>
                    <a:cubicBezTo>
                      <a:pt x="203" y="99"/>
                      <a:pt x="205" y="99"/>
                      <a:pt x="206" y="100"/>
                    </a:cubicBezTo>
                    <a:cubicBezTo>
                      <a:pt x="207" y="100"/>
                      <a:pt x="209" y="101"/>
                      <a:pt x="210" y="101"/>
                    </a:cubicBezTo>
                    <a:cubicBezTo>
                      <a:pt x="215" y="103"/>
                      <a:pt x="219" y="106"/>
                      <a:pt x="224" y="107"/>
                    </a:cubicBezTo>
                    <a:cubicBezTo>
                      <a:pt x="224" y="109"/>
                      <a:pt x="224" y="110"/>
                      <a:pt x="224" y="112"/>
                    </a:cubicBezTo>
                    <a:cubicBezTo>
                      <a:pt x="221" y="109"/>
                      <a:pt x="217" y="106"/>
                      <a:pt x="214" y="104"/>
                    </a:cubicBezTo>
                    <a:close/>
                    <a:moveTo>
                      <a:pt x="224" y="120"/>
                    </a:moveTo>
                    <a:cubicBezTo>
                      <a:pt x="218" y="116"/>
                      <a:pt x="212" y="112"/>
                      <a:pt x="206" y="109"/>
                    </a:cubicBezTo>
                    <a:cubicBezTo>
                      <a:pt x="206" y="109"/>
                      <a:pt x="206" y="109"/>
                      <a:pt x="206" y="109"/>
                    </a:cubicBezTo>
                    <a:cubicBezTo>
                      <a:pt x="209" y="110"/>
                      <a:pt x="213" y="112"/>
                      <a:pt x="216" y="114"/>
                    </a:cubicBezTo>
                    <a:cubicBezTo>
                      <a:pt x="219" y="115"/>
                      <a:pt x="221" y="116"/>
                      <a:pt x="224" y="116"/>
                    </a:cubicBezTo>
                    <a:cubicBezTo>
                      <a:pt x="224" y="116"/>
                      <a:pt x="224" y="116"/>
                      <a:pt x="224" y="116"/>
                    </a:cubicBezTo>
                    <a:cubicBezTo>
                      <a:pt x="224" y="117"/>
                      <a:pt x="224" y="119"/>
                      <a:pt x="224" y="120"/>
                    </a:cubicBezTo>
                    <a:close/>
                    <a:moveTo>
                      <a:pt x="209" y="119"/>
                    </a:moveTo>
                    <a:cubicBezTo>
                      <a:pt x="208" y="118"/>
                      <a:pt x="210" y="118"/>
                      <a:pt x="211" y="118"/>
                    </a:cubicBezTo>
                    <a:cubicBezTo>
                      <a:pt x="210" y="119"/>
                      <a:pt x="210" y="119"/>
                      <a:pt x="209" y="119"/>
                    </a:cubicBezTo>
                    <a:cubicBezTo>
                      <a:pt x="208" y="120"/>
                      <a:pt x="208" y="120"/>
                      <a:pt x="207" y="119"/>
                    </a:cubicBezTo>
                    <a:cubicBezTo>
                      <a:pt x="208" y="119"/>
                      <a:pt x="208" y="119"/>
                      <a:pt x="209" y="119"/>
                    </a:cubicBezTo>
                    <a:cubicBezTo>
                      <a:pt x="209" y="119"/>
                      <a:pt x="209" y="119"/>
                      <a:pt x="209" y="119"/>
                    </a:cubicBezTo>
                    <a:close/>
                    <a:moveTo>
                      <a:pt x="206" y="114"/>
                    </a:moveTo>
                    <a:cubicBezTo>
                      <a:pt x="207" y="115"/>
                      <a:pt x="209" y="116"/>
                      <a:pt x="210" y="117"/>
                    </a:cubicBezTo>
                    <a:cubicBezTo>
                      <a:pt x="213" y="118"/>
                      <a:pt x="209" y="117"/>
                      <a:pt x="207" y="117"/>
                    </a:cubicBezTo>
                    <a:cubicBezTo>
                      <a:pt x="207" y="117"/>
                      <a:pt x="207" y="117"/>
                      <a:pt x="207" y="117"/>
                    </a:cubicBezTo>
                    <a:cubicBezTo>
                      <a:pt x="208" y="118"/>
                      <a:pt x="208" y="119"/>
                      <a:pt x="207" y="118"/>
                    </a:cubicBezTo>
                    <a:cubicBezTo>
                      <a:pt x="206" y="117"/>
                      <a:pt x="206" y="115"/>
                      <a:pt x="206" y="114"/>
                    </a:cubicBezTo>
                    <a:close/>
                    <a:moveTo>
                      <a:pt x="206" y="109"/>
                    </a:moveTo>
                    <a:cubicBezTo>
                      <a:pt x="211" y="113"/>
                      <a:pt x="216" y="116"/>
                      <a:pt x="222" y="119"/>
                    </a:cubicBezTo>
                    <a:cubicBezTo>
                      <a:pt x="226" y="122"/>
                      <a:pt x="218" y="118"/>
                      <a:pt x="219" y="118"/>
                    </a:cubicBezTo>
                    <a:cubicBezTo>
                      <a:pt x="217" y="117"/>
                      <a:pt x="216" y="117"/>
                      <a:pt x="214" y="116"/>
                    </a:cubicBezTo>
                    <a:cubicBezTo>
                      <a:pt x="212" y="114"/>
                      <a:pt x="209" y="113"/>
                      <a:pt x="206" y="112"/>
                    </a:cubicBezTo>
                    <a:cubicBezTo>
                      <a:pt x="206" y="111"/>
                      <a:pt x="206" y="110"/>
                      <a:pt x="206" y="109"/>
                    </a:cubicBezTo>
                    <a:close/>
                    <a:moveTo>
                      <a:pt x="204" y="104"/>
                    </a:moveTo>
                    <a:cubicBezTo>
                      <a:pt x="207" y="106"/>
                      <a:pt x="209" y="107"/>
                      <a:pt x="212" y="109"/>
                    </a:cubicBezTo>
                    <a:cubicBezTo>
                      <a:pt x="216" y="111"/>
                      <a:pt x="220" y="112"/>
                      <a:pt x="223" y="115"/>
                    </a:cubicBezTo>
                    <a:cubicBezTo>
                      <a:pt x="223" y="115"/>
                      <a:pt x="218" y="113"/>
                      <a:pt x="218" y="114"/>
                    </a:cubicBezTo>
                    <a:cubicBezTo>
                      <a:pt x="217" y="113"/>
                      <a:pt x="216" y="112"/>
                      <a:pt x="214" y="112"/>
                    </a:cubicBezTo>
                    <a:cubicBezTo>
                      <a:pt x="212" y="110"/>
                      <a:pt x="208" y="109"/>
                      <a:pt x="206" y="108"/>
                    </a:cubicBezTo>
                    <a:cubicBezTo>
                      <a:pt x="205" y="107"/>
                      <a:pt x="205" y="107"/>
                      <a:pt x="205" y="106"/>
                    </a:cubicBezTo>
                    <a:cubicBezTo>
                      <a:pt x="205" y="105"/>
                      <a:pt x="204" y="105"/>
                      <a:pt x="204" y="104"/>
                    </a:cubicBezTo>
                    <a:close/>
                    <a:moveTo>
                      <a:pt x="199" y="97"/>
                    </a:moveTo>
                    <a:cubicBezTo>
                      <a:pt x="206" y="102"/>
                      <a:pt x="213" y="104"/>
                      <a:pt x="220" y="109"/>
                    </a:cubicBezTo>
                    <a:cubicBezTo>
                      <a:pt x="225" y="113"/>
                      <a:pt x="222" y="111"/>
                      <a:pt x="219" y="110"/>
                    </a:cubicBezTo>
                    <a:cubicBezTo>
                      <a:pt x="217" y="109"/>
                      <a:pt x="214" y="108"/>
                      <a:pt x="212" y="107"/>
                    </a:cubicBezTo>
                    <a:cubicBezTo>
                      <a:pt x="208" y="106"/>
                      <a:pt x="205" y="103"/>
                      <a:pt x="202" y="102"/>
                    </a:cubicBezTo>
                    <a:cubicBezTo>
                      <a:pt x="202" y="102"/>
                      <a:pt x="202" y="102"/>
                      <a:pt x="201" y="102"/>
                    </a:cubicBezTo>
                    <a:cubicBezTo>
                      <a:pt x="200" y="101"/>
                      <a:pt x="199" y="99"/>
                      <a:pt x="199" y="97"/>
                    </a:cubicBezTo>
                    <a:close/>
                    <a:moveTo>
                      <a:pt x="199" y="96"/>
                    </a:moveTo>
                    <a:cubicBezTo>
                      <a:pt x="199" y="96"/>
                      <a:pt x="199" y="96"/>
                      <a:pt x="200" y="95"/>
                    </a:cubicBezTo>
                    <a:cubicBezTo>
                      <a:pt x="200" y="95"/>
                      <a:pt x="201" y="94"/>
                      <a:pt x="201" y="94"/>
                    </a:cubicBezTo>
                    <a:cubicBezTo>
                      <a:pt x="205" y="96"/>
                      <a:pt x="208" y="98"/>
                      <a:pt x="212" y="100"/>
                    </a:cubicBezTo>
                    <a:cubicBezTo>
                      <a:pt x="214" y="101"/>
                      <a:pt x="216" y="102"/>
                      <a:pt x="218" y="103"/>
                    </a:cubicBezTo>
                    <a:cubicBezTo>
                      <a:pt x="219" y="104"/>
                      <a:pt x="221" y="105"/>
                      <a:pt x="223" y="106"/>
                    </a:cubicBezTo>
                    <a:cubicBezTo>
                      <a:pt x="215" y="103"/>
                      <a:pt x="207" y="99"/>
                      <a:pt x="199" y="96"/>
                    </a:cubicBezTo>
                    <a:close/>
                    <a:moveTo>
                      <a:pt x="202" y="93"/>
                    </a:moveTo>
                    <a:cubicBezTo>
                      <a:pt x="202" y="92"/>
                      <a:pt x="202" y="91"/>
                      <a:pt x="202" y="90"/>
                    </a:cubicBezTo>
                    <a:cubicBezTo>
                      <a:pt x="201" y="88"/>
                      <a:pt x="201" y="87"/>
                      <a:pt x="202" y="86"/>
                    </a:cubicBezTo>
                    <a:cubicBezTo>
                      <a:pt x="207" y="90"/>
                      <a:pt x="214" y="92"/>
                      <a:pt x="220" y="96"/>
                    </a:cubicBezTo>
                    <a:cubicBezTo>
                      <a:pt x="225" y="99"/>
                      <a:pt x="220" y="96"/>
                      <a:pt x="218" y="95"/>
                    </a:cubicBezTo>
                    <a:cubicBezTo>
                      <a:pt x="216" y="94"/>
                      <a:pt x="214" y="93"/>
                      <a:pt x="212" y="92"/>
                    </a:cubicBezTo>
                    <a:cubicBezTo>
                      <a:pt x="209" y="91"/>
                      <a:pt x="206" y="90"/>
                      <a:pt x="203" y="89"/>
                    </a:cubicBezTo>
                    <a:cubicBezTo>
                      <a:pt x="202" y="89"/>
                      <a:pt x="202" y="90"/>
                      <a:pt x="202" y="90"/>
                    </a:cubicBezTo>
                    <a:cubicBezTo>
                      <a:pt x="208" y="95"/>
                      <a:pt x="215" y="97"/>
                      <a:pt x="221" y="101"/>
                    </a:cubicBezTo>
                    <a:cubicBezTo>
                      <a:pt x="224" y="102"/>
                      <a:pt x="219" y="100"/>
                      <a:pt x="219" y="100"/>
                    </a:cubicBezTo>
                    <a:cubicBezTo>
                      <a:pt x="216" y="99"/>
                      <a:pt x="213" y="98"/>
                      <a:pt x="211" y="96"/>
                    </a:cubicBezTo>
                    <a:cubicBezTo>
                      <a:pt x="208" y="95"/>
                      <a:pt x="205" y="94"/>
                      <a:pt x="202" y="93"/>
                    </a:cubicBezTo>
                    <a:close/>
                    <a:moveTo>
                      <a:pt x="202" y="85"/>
                    </a:moveTo>
                    <a:cubicBezTo>
                      <a:pt x="202" y="84"/>
                      <a:pt x="203" y="83"/>
                      <a:pt x="204" y="83"/>
                    </a:cubicBezTo>
                    <a:cubicBezTo>
                      <a:pt x="208" y="87"/>
                      <a:pt x="214" y="88"/>
                      <a:pt x="219" y="91"/>
                    </a:cubicBezTo>
                    <a:cubicBezTo>
                      <a:pt x="224" y="95"/>
                      <a:pt x="219" y="92"/>
                      <a:pt x="218" y="91"/>
                    </a:cubicBezTo>
                    <a:cubicBezTo>
                      <a:pt x="216" y="90"/>
                      <a:pt x="214" y="90"/>
                      <a:pt x="212" y="89"/>
                    </a:cubicBezTo>
                    <a:cubicBezTo>
                      <a:pt x="208" y="87"/>
                      <a:pt x="205" y="86"/>
                      <a:pt x="202" y="85"/>
                    </a:cubicBezTo>
                    <a:close/>
                    <a:moveTo>
                      <a:pt x="205" y="82"/>
                    </a:moveTo>
                    <a:cubicBezTo>
                      <a:pt x="205" y="82"/>
                      <a:pt x="205" y="82"/>
                      <a:pt x="206" y="82"/>
                    </a:cubicBezTo>
                    <a:cubicBezTo>
                      <a:pt x="207" y="82"/>
                      <a:pt x="207" y="81"/>
                      <a:pt x="208" y="81"/>
                    </a:cubicBezTo>
                    <a:cubicBezTo>
                      <a:pt x="210" y="82"/>
                      <a:pt x="212" y="83"/>
                      <a:pt x="214" y="84"/>
                    </a:cubicBezTo>
                    <a:cubicBezTo>
                      <a:pt x="216" y="85"/>
                      <a:pt x="217" y="86"/>
                      <a:pt x="218" y="87"/>
                    </a:cubicBezTo>
                    <a:cubicBezTo>
                      <a:pt x="219" y="87"/>
                      <a:pt x="223" y="89"/>
                      <a:pt x="219" y="88"/>
                    </a:cubicBezTo>
                    <a:cubicBezTo>
                      <a:pt x="214" y="86"/>
                      <a:pt x="210" y="83"/>
                      <a:pt x="205" y="82"/>
                    </a:cubicBezTo>
                    <a:close/>
                    <a:moveTo>
                      <a:pt x="207" y="69"/>
                    </a:moveTo>
                    <a:cubicBezTo>
                      <a:pt x="209" y="70"/>
                      <a:pt x="211" y="71"/>
                      <a:pt x="213" y="72"/>
                    </a:cubicBezTo>
                    <a:cubicBezTo>
                      <a:pt x="214" y="73"/>
                      <a:pt x="215" y="74"/>
                      <a:pt x="216" y="74"/>
                    </a:cubicBezTo>
                    <a:cubicBezTo>
                      <a:pt x="216" y="75"/>
                      <a:pt x="216" y="75"/>
                      <a:pt x="216" y="75"/>
                    </a:cubicBezTo>
                    <a:cubicBezTo>
                      <a:pt x="215" y="75"/>
                      <a:pt x="214" y="74"/>
                      <a:pt x="213" y="74"/>
                    </a:cubicBezTo>
                    <a:cubicBezTo>
                      <a:pt x="212" y="73"/>
                      <a:pt x="210" y="73"/>
                      <a:pt x="209" y="72"/>
                    </a:cubicBezTo>
                    <a:cubicBezTo>
                      <a:pt x="209" y="72"/>
                      <a:pt x="208" y="73"/>
                      <a:pt x="209" y="73"/>
                    </a:cubicBezTo>
                    <a:cubicBezTo>
                      <a:pt x="211" y="75"/>
                      <a:pt x="215" y="78"/>
                      <a:pt x="218" y="79"/>
                    </a:cubicBezTo>
                    <a:cubicBezTo>
                      <a:pt x="218" y="79"/>
                      <a:pt x="218" y="79"/>
                      <a:pt x="218" y="79"/>
                    </a:cubicBezTo>
                    <a:cubicBezTo>
                      <a:pt x="215" y="78"/>
                      <a:pt x="212" y="77"/>
                      <a:pt x="209" y="76"/>
                    </a:cubicBezTo>
                    <a:cubicBezTo>
                      <a:pt x="209" y="75"/>
                      <a:pt x="209" y="74"/>
                      <a:pt x="208" y="73"/>
                    </a:cubicBezTo>
                    <a:cubicBezTo>
                      <a:pt x="208" y="72"/>
                      <a:pt x="207" y="70"/>
                      <a:pt x="207" y="69"/>
                    </a:cubicBezTo>
                    <a:close/>
                    <a:moveTo>
                      <a:pt x="205" y="64"/>
                    </a:moveTo>
                    <a:cubicBezTo>
                      <a:pt x="207" y="67"/>
                      <a:pt x="209" y="68"/>
                      <a:pt x="212" y="69"/>
                    </a:cubicBezTo>
                    <a:cubicBezTo>
                      <a:pt x="216" y="71"/>
                      <a:pt x="212" y="70"/>
                      <a:pt x="209" y="69"/>
                    </a:cubicBezTo>
                    <a:cubicBezTo>
                      <a:pt x="208" y="68"/>
                      <a:pt x="207" y="68"/>
                      <a:pt x="206" y="68"/>
                    </a:cubicBezTo>
                    <a:cubicBezTo>
                      <a:pt x="206" y="66"/>
                      <a:pt x="205" y="65"/>
                      <a:pt x="205" y="64"/>
                    </a:cubicBezTo>
                    <a:close/>
                    <a:moveTo>
                      <a:pt x="205" y="61"/>
                    </a:moveTo>
                    <a:cubicBezTo>
                      <a:pt x="207" y="62"/>
                      <a:pt x="209" y="63"/>
                      <a:pt x="211" y="65"/>
                    </a:cubicBezTo>
                    <a:cubicBezTo>
                      <a:pt x="212" y="65"/>
                      <a:pt x="212" y="66"/>
                      <a:pt x="212" y="66"/>
                    </a:cubicBezTo>
                    <a:cubicBezTo>
                      <a:pt x="211" y="65"/>
                      <a:pt x="209" y="65"/>
                      <a:pt x="208" y="64"/>
                    </a:cubicBezTo>
                    <a:cubicBezTo>
                      <a:pt x="207" y="64"/>
                      <a:pt x="206" y="63"/>
                      <a:pt x="205" y="63"/>
                    </a:cubicBezTo>
                    <a:cubicBezTo>
                      <a:pt x="205" y="63"/>
                      <a:pt x="205" y="63"/>
                      <a:pt x="205" y="63"/>
                    </a:cubicBezTo>
                    <a:cubicBezTo>
                      <a:pt x="205" y="63"/>
                      <a:pt x="205" y="62"/>
                      <a:pt x="205" y="62"/>
                    </a:cubicBezTo>
                    <a:cubicBezTo>
                      <a:pt x="205" y="62"/>
                      <a:pt x="205" y="61"/>
                      <a:pt x="205" y="61"/>
                    </a:cubicBezTo>
                    <a:close/>
                    <a:moveTo>
                      <a:pt x="206" y="56"/>
                    </a:moveTo>
                    <a:cubicBezTo>
                      <a:pt x="206" y="57"/>
                      <a:pt x="207" y="58"/>
                      <a:pt x="208" y="59"/>
                    </a:cubicBezTo>
                    <a:cubicBezTo>
                      <a:pt x="207" y="59"/>
                      <a:pt x="206" y="59"/>
                      <a:pt x="206" y="59"/>
                    </a:cubicBezTo>
                    <a:cubicBezTo>
                      <a:pt x="205" y="59"/>
                      <a:pt x="205" y="59"/>
                      <a:pt x="205" y="59"/>
                    </a:cubicBezTo>
                    <a:cubicBezTo>
                      <a:pt x="206" y="60"/>
                      <a:pt x="207" y="60"/>
                      <a:pt x="208" y="61"/>
                    </a:cubicBezTo>
                    <a:cubicBezTo>
                      <a:pt x="207" y="60"/>
                      <a:pt x="206" y="60"/>
                      <a:pt x="205" y="60"/>
                    </a:cubicBezTo>
                    <a:cubicBezTo>
                      <a:pt x="205" y="59"/>
                      <a:pt x="205" y="57"/>
                      <a:pt x="206" y="56"/>
                    </a:cubicBezTo>
                    <a:close/>
                    <a:moveTo>
                      <a:pt x="100" y="206"/>
                    </a:moveTo>
                    <a:cubicBezTo>
                      <a:pt x="59" y="196"/>
                      <a:pt x="26" y="163"/>
                      <a:pt x="21" y="121"/>
                    </a:cubicBezTo>
                    <a:cubicBezTo>
                      <a:pt x="22" y="121"/>
                      <a:pt x="22" y="121"/>
                      <a:pt x="22" y="121"/>
                    </a:cubicBezTo>
                    <a:cubicBezTo>
                      <a:pt x="23" y="115"/>
                      <a:pt x="24" y="110"/>
                      <a:pt x="29" y="105"/>
                    </a:cubicBezTo>
                    <a:cubicBezTo>
                      <a:pt x="32" y="103"/>
                      <a:pt x="35" y="100"/>
                      <a:pt x="37" y="96"/>
                    </a:cubicBezTo>
                    <a:cubicBezTo>
                      <a:pt x="39" y="92"/>
                      <a:pt x="41" y="86"/>
                      <a:pt x="45" y="83"/>
                    </a:cubicBezTo>
                    <a:cubicBezTo>
                      <a:pt x="49" y="82"/>
                      <a:pt x="46" y="89"/>
                      <a:pt x="46" y="88"/>
                    </a:cubicBezTo>
                    <a:cubicBezTo>
                      <a:pt x="46" y="89"/>
                      <a:pt x="45" y="90"/>
                      <a:pt x="45" y="90"/>
                    </a:cubicBezTo>
                    <a:cubicBezTo>
                      <a:pt x="44" y="91"/>
                      <a:pt x="43" y="93"/>
                      <a:pt x="42" y="94"/>
                    </a:cubicBezTo>
                    <a:cubicBezTo>
                      <a:pt x="40" y="97"/>
                      <a:pt x="37" y="101"/>
                      <a:pt x="38" y="106"/>
                    </a:cubicBezTo>
                    <a:cubicBezTo>
                      <a:pt x="39" y="109"/>
                      <a:pt x="44" y="111"/>
                      <a:pt x="47" y="111"/>
                    </a:cubicBezTo>
                    <a:cubicBezTo>
                      <a:pt x="50" y="112"/>
                      <a:pt x="55" y="113"/>
                      <a:pt x="57" y="110"/>
                    </a:cubicBezTo>
                    <a:cubicBezTo>
                      <a:pt x="60" y="107"/>
                      <a:pt x="60" y="104"/>
                      <a:pt x="60" y="101"/>
                    </a:cubicBezTo>
                    <a:cubicBezTo>
                      <a:pt x="60" y="95"/>
                      <a:pt x="59" y="88"/>
                      <a:pt x="62" y="83"/>
                    </a:cubicBezTo>
                    <a:cubicBezTo>
                      <a:pt x="65" y="83"/>
                      <a:pt x="66" y="85"/>
                      <a:pt x="65" y="87"/>
                    </a:cubicBezTo>
                    <a:cubicBezTo>
                      <a:pt x="65" y="87"/>
                      <a:pt x="65" y="88"/>
                      <a:pt x="65" y="88"/>
                    </a:cubicBezTo>
                    <a:cubicBezTo>
                      <a:pt x="64" y="90"/>
                      <a:pt x="64" y="91"/>
                      <a:pt x="63" y="93"/>
                    </a:cubicBezTo>
                    <a:cubicBezTo>
                      <a:pt x="62" y="95"/>
                      <a:pt x="61" y="97"/>
                      <a:pt x="60" y="99"/>
                    </a:cubicBezTo>
                    <a:cubicBezTo>
                      <a:pt x="60" y="102"/>
                      <a:pt x="61" y="106"/>
                      <a:pt x="60" y="109"/>
                    </a:cubicBezTo>
                    <a:cubicBezTo>
                      <a:pt x="58" y="112"/>
                      <a:pt x="56" y="114"/>
                      <a:pt x="55" y="117"/>
                    </a:cubicBezTo>
                    <a:cubicBezTo>
                      <a:pt x="53" y="120"/>
                      <a:pt x="52" y="123"/>
                      <a:pt x="54" y="126"/>
                    </a:cubicBezTo>
                    <a:cubicBezTo>
                      <a:pt x="58" y="133"/>
                      <a:pt x="66" y="134"/>
                      <a:pt x="72" y="138"/>
                    </a:cubicBezTo>
                    <a:cubicBezTo>
                      <a:pt x="78" y="142"/>
                      <a:pt x="74" y="148"/>
                      <a:pt x="77" y="153"/>
                    </a:cubicBezTo>
                    <a:cubicBezTo>
                      <a:pt x="80" y="157"/>
                      <a:pt x="84" y="159"/>
                      <a:pt x="89" y="161"/>
                    </a:cubicBezTo>
                    <a:cubicBezTo>
                      <a:pt x="95" y="164"/>
                      <a:pt x="101" y="167"/>
                      <a:pt x="107" y="172"/>
                    </a:cubicBezTo>
                    <a:cubicBezTo>
                      <a:pt x="111" y="175"/>
                      <a:pt x="116" y="178"/>
                      <a:pt x="121" y="178"/>
                    </a:cubicBezTo>
                    <a:cubicBezTo>
                      <a:pt x="126" y="179"/>
                      <a:pt x="132" y="178"/>
                      <a:pt x="134" y="173"/>
                    </a:cubicBezTo>
                    <a:cubicBezTo>
                      <a:pt x="137" y="167"/>
                      <a:pt x="136" y="160"/>
                      <a:pt x="134" y="153"/>
                    </a:cubicBezTo>
                    <a:cubicBezTo>
                      <a:pt x="133" y="150"/>
                      <a:pt x="133" y="146"/>
                      <a:pt x="131" y="143"/>
                    </a:cubicBezTo>
                    <a:cubicBezTo>
                      <a:pt x="130" y="139"/>
                      <a:pt x="126" y="134"/>
                      <a:pt x="126" y="130"/>
                    </a:cubicBezTo>
                    <a:cubicBezTo>
                      <a:pt x="126" y="126"/>
                      <a:pt x="127" y="123"/>
                      <a:pt x="127" y="120"/>
                    </a:cubicBezTo>
                    <a:cubicBezTo>
                      <a:pt x="126" y="118"/>
                      <a:pt x="126" y="116"/>
                      <a:pt x="125" y="113"/>
                    </a:cubicBezTo>
                    <a:cubicBezTo>
                      <a:pt x="123" y="108"/>
                      <a:pt x="120" y="100"/>
                      <a:pt x="126" y="97"/>
                    </a:cubicBezTo>
                    <a:cubicBezTo>
                      <a:pt x="134" y="92"/>
                      <a:pt x="149" y="95"/>
                      <a:pt x="154" y="85"/>
                    </a:cubicBezTo>
                    <a:cubicBezTo>
                      <a:pt x="163" y="65"/>
                      <a:pt x="136" y="46"/>
                      <a:pt x="120" y="43"/>
                    </a:cubicBezTo>
                    <a:cubicBezTo>
                      <a:pt x="115" y="41"/>
                      <a:pt x="110" y="41"/>
                      <a:pt x="105" y="43"/>
                    </a:cubicBezTo>
                    <a:cubicBezTo>
                      <a:pt x="101" y="44"/>
                      <a:pt x="98" y="48"/>
                      <a:pt x="95" y="51"/>
                    </a:cubicBezTo>
                    <a:cubicBezTo>
                      <a:pt x="91" y="56"/>
                      <a:pt x="87" y="60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2" y="68"/>
                      <a:pt x="62" y="66"/>
                      <a:pt x="64" y="65"/>
                    </a:cubicBezTo>
                    <a:cubicBezTo>
                      <a:pt x="65" y="65"/>
                      <a:pt x="65" y="65"/>
                      <a:pt x="65" y="65"/>
                    </a:cubicBezTo>
                    <a:cubicBezTo>
                      <a:pt x="68" y="64"/>
                      <a:pt x="72" y="62"/>
                      <a:pt x="72" y="59"/>
                    </a:cubicBezTo>
                    <a:cubicBezTo>
                      <a:pt x="72" y="56"/>
                      <a:pt x="71" y="54"/>
                      <a:pt x="68" y="54"/>
                    </a:cubicBezTo>
                    <a:cubicBezTo>
                      <a:pt x="65" y="55"/>
                      <a:pt x="63" y="58"/>
                      <a:pt x="60" y="60"/>
                    </a:cubicBezTo>
                    <a:cubicBezTo>
                      <a:pt x="56" y="62"/>
                      <a:pt x="58" y="56"/>
                      <a:pt x="59" y="56"/>
                    </a:cubicBezTo>
                    <a:cubicBezTo>
                      <a:pt x="60" y="55"/>
                      <a:pt x="61" y="54"/>
                      <a:pt x="62" y="54"/>
                    </a:cubicBezTo>
                    <a:cubicBezTo>
                      <a:pt x="63" y="52"/>
                      <a:pt x="66" y="51"/>
                      <a:pt x="68" y="51"/>
                    </a:cubicBezTo>
                    <a:cubicBezTo>
                      <a:pt x="71" y="50"/>
                      <a:pt x="74" y="56"/>
                      <a:pt x="77" y="53"/>
                    </a:cubicBezTo>
                    <a:cubicBezTo>
                      <a:pt x="82" y="50"/>
                      <a:pt x="81" y="44"/>
                      <a:pt x="85" y="41"/>
                    </a:cubicBezTo>
                    <a:cubicBezTo>
                      <a:pt x="89" y="37"/>
                      <a:pt x="93" y="38"/>
                      <a:pt x="97" y="41"/>
                    </a:cubicBezTo>
                    <a:cubicBezTo>
                      <a:pt x="98" y="41"/>
                      <a:pt x="100" y="42"/>
                      <a:pt x="101" y="42"/>
                    </a:cubicBezTo>
                    <a:cubicBezTo>
                      <a:pt x="105" y="42"/>
                      <a:pt x="109" y="41"/>
                      <a:pt x="112" y="40"/>
                    </a:cubicBezTo>
                    <a:cubicBezTo>
                      <a:pt x="117" y="37"/>
                      <a:pt x="117" y="31"/>
                      <a:pt x="111" y="31"/>
                    </a:cubicBezTo>
                    <a:cubicBezTo>
                      <a:pt x="108" y="31"/>
                      <a:pt x="105" y="33"/>
                      <a:pt x="102" y="33"/>
                    </a:cubicBezTo>
                    <a:cubicBezTo>
                      <a:pt x="98" y="33"/>
                      <a:pt x="100" y="30"/>
                      <a:pt x="100" y="28"/>
                    </a:cubicBezTo>
                    <a:cubicBezTo>
                      <a:pt x="100" y="26"/>
                      <a:pt x="100" y="25"/>
                      <a:pt x="99" y="24"/>
                    </a:cubicBezTo>
                    <a:cubicBezTo>
                      <a:pt x="96" y="22"/>
                      <a:pt x="92" y="27"/>
                      <a:pt x="90" y="28"/>
                    </a:cubicBezTo>
                    <a:cubicBezTo>
                      <a:pt x="87" y="29"/>
                      <a:pt x="83" y="31"/>
                      <a:pt x="80" y="31"/>
                    </a:cubicBezTo>
                    <a:cubicBezTo>
                      <a:pt x="79" y="30"/>
                      <a:pt x="80" y="29"/>
                      <a:pt x="81" y="29"/>
                    </a:cubicBezTo>
                    <a:cubicBezTo>
                      <a:pt x="81" y="29"/>
                      <a:pt x="82" y="29"/>
                      <a:pt x="82" y="29"/>
                    </a:cubicBezTo>
                    <a:cubicBezTo>
                      <a:pt x="83" y="30"/>
                      <a:pt x="84" y="30"/>
                      <a:pt x="84" y="29"/>
                    </a:cubicBezTo>
                    <a:cubicBezTo>
                      <a:pt x="86" y="29"/>
                      <a:pt x="89" y="26"/>
                      <a:pt x="87" y="25"/>
                    </a:cubicBezTo>
                    <a:cubicBezTo>
                      <a:pt x="85" y="23"/>
                      <a:pt x="84" y="23"/>
                      <a:pt x="82" y="22"/>
                    </a:cubicBezTo>
                    <a:cubicBezTo>
                      <a:pt x="115" y="9"/>
                      <a:pt x="155" y="12"/>
                      <a:pt x="184" y="34"/>
                    </a:cubicBezTo>
                    <a:cubicBezTo>
                      <a:pt x="191" y="39"/>
                      <a:pt x="198" y="45"/>
                      <a:pt x="203" y="52"/>
                    </a:cubicBezTo>
                    <a:cubicBezTo>
                      <a:pt x="203" y="56"/>
                      <a:pt x="202" y="60"/>
                      <a:pt x="202" y="64"/>
                    </a:cubicBezTo>
                    <a:cubicBezTo>
                      <a:pt x="202" y="66"/>
                      <a:pt x="203" y="69"/>
                      <a:pt x="204" y="71"/>
                    </a:cubicBezTo>
                    <a:cubicBezTo>
                      <a:pt x="206" y="73"/>
                      <a:pt x="207" y="78"/>
                      <a:pt x="203" y="80"/>
                    </a:cubicBezTo>
                    <a:cubicBezTo>
                      <a:pt x="202" y="80"/>
                      <a:pt x="202" y="80"/>
                      <a:pt x="201" y="81"/>
                    </a:cubicBezTo>
                    <a:cubicBezTo>
                      <a:pt x="200" y="81"/>
                      <a:pt x="199" y="83"/>
                      <a:pt x="198" y="85"/>
                    </a:cubicBezTo>
                    <a:cubicBezTo>
                      <a:pt x="198" y="86"/>
                      <a:pt x="198" y="88"/>
                      <a:pt x="199" y="90"/>
                    </a:cubicBezTo>
                    <a:cubicBezTo>
                      <a:pt x="199" y="92"/>
                      <a:pt x="197" y="93"/>
                      <a:pt x="197" y="94"/>
                    </a:cubicBezTo>
                    <a:cubicBezTo>
                      <a:pt x="195" y="98"/>
                      <a:pt x="197" y="102"/>
                      <a:pt x="199" y="104"/>
                    </a:cubicBezTo>
                    <a:cubicBezTo>
                      <a:pt x="202" y="107"/>
                      <a:pt x="203" y="110"/>
                      <a:pt x="203" y="114"/>
                    </a:cubicBezTo>
                    <a:cubicBezTo>
                      <a:pt x="203" y="116"/>
                      <a:pt x="203" y="118"/>
                      <a:pt x="204" y="120"/>
                    </a:cubicBezTo>
                    <a:cubicBezTo>
                      <a:pt x="205" y="122"/>
                      <a:pt x="207" y="123"/>
                      <a:pt x="209" y="123"/>
                    </a:cubicBezTo>
                    <a:cubicBezTo>
                      <a:pt x="210" y="123"/>
                      <a:pt x="211" y="122"/>
                      <a:pt x="212" y="121"/>
                    </a:cubicBezTo>
                    <a:cubicBezTo>
                      <a:pt x="215" y="118"/>
                      <a:pt x="215" y="125"/>
                      <a:pt x="215" y="127"/>
                    </a:cubicBezTo>
                    <a:cubicBezTo>
                      <a:pt x="215" y="129"/>
                      <a:pt x="214" y="132"/>
                      <a:pt x="215" y="134"/>
                    </a:cubicBezTo>
                    <a:cubicBezTo>
                      <a:pt x="216" y="137"/>
                      <a:pt x="217" y="140"/>
                      <a:pt x="218" y="144"/>
                    </a:cubicBezTo>
                    <a:cubicBezTo>
                      <a:pt x="218" y="144"/>
                      <a:pt x="218" y="144"/>
                      <a:pt x="218" y="145"/>
                    </a:cubicBezTo>
                    <a:cubicBezTo>
                      <a:pt x="217" y="147"/>
                      <a:pt x="216" y="150"/>
                      <a:pt x="214" y="153"/>
                    </a:cubicBezTo>
                    <a:cubicBezTo>
                      <a:pt x="193" y="194"/>
                      <a:pt x="145" y="216"/>
                      <a:pt x="100" y="206"/>
                    </a:cubicBezTo>
                    <a:close/>
                    <a:moveTo>
                      <a:pt x="161" y="204"/>
                    </a:moveTo>
                    <a:cubicBezTo>
                      <a:pt x="162" y="204"/>
                      <a:pt x="163" y="203"/>
                      <a:pt x="164" y="203"/>
                    </a:cubicBezTo>
                    <a:cubicBezTo>
                      <a:pt x="165" y="205"/>
                      <a:pt x="167" y="207"/>
                      <a:pt x="168" y="209"/>
                    </a:cubicBezTo>
                    <a:cubicBezTo>
                      <a:pt x="170" y="211"/>
                      <a:pt x="174" y="216"/>
                      <a:pt x="172" y="218"/>
                    </a:cubicBezTo>
                    <a:cubicBezTo>
                      <a:pt x="169" y="223"/>
                      <a:pt x="163" y="209"/>
                      <a:pt x="161" y="204"/>
                    </a:cubicBezTo>
                    <a:close/>
                    <a:moveTo>
                      <a:pt x="128" y="221"/>
                    </a:moveTo>
                    <a:cubicBezTo>
                      <a:pt x="128" y="222"/>
                      <a:pt x="128" y="222"/>
                      <a:pt x="128" y="223"/>
                    </a:cubicBezTo>
                    <a:cubicBezTo>
                      <a:pt x="125" y="223"/>
                      <a:pt x="122" y="222"/>
                      <a:pt x="119" y="221"/>
                    </a:cubicBezTo>
                    <a:cubicBezTo>
                      <a:pt x="121" y="221"/>
                      <a:pt x="124" y="221"/>
                      <a:pt x="126" y="221"/>
                    </a:cubicBezTo>
                    <a:cubicBezTo>
                      <a:pt x="127" y="221"/>
                      <a:pt x="127" y="221"/>
                      <a:pt x="128" y="221"/>
                    </a:cubicBezTo>
                    <a:close/>
                    <a:moveTo>
                      <a:pt x="115" y="227"/>
                    </a:moveTo>
                    <a:cubicBezTo>
                      <a:pt x="119" y="228"/>
                      <a:pt x="123" y="230"/>
                      <a:pt x="126" y="232"/>
                    </a:cubicBezTo>
                    <a:cubicBezTo>
                      <a:pt x="127" y="232"/>
                      <a:pt x="129" y="233"/>
                      <a:pt x="130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25" y="233"/>
                      <a:pt x="120" y="231"/>
                      <a:pt x="115" y="229"/>
                    </a:cubicBezTo>
                    <a:cubicBezTo>
                      <a:pt x="115" y="228"/>
                      <a:pt x="115" y="227"/>
                      <a:pt x="115" y="227"/>
                    </a:cubicBezTo>
                    <a:cubicBezTo>
                      <a:pt x="115" y="227"/>
                      <a:pt x="115" y="227"/>
                      <a:pt x="115" y="227"/>
                    </a:cubicBezTo>
                    <a:close/>
                    <a:moveTo>
                      <a:pt x="114" y="230"/>
                    </a:moveTo>
                    <a:cubicBezTo>
                      <a:pt x="118" y="231"/>
                      <a:pt x="121" y="233"/>
                      <a:pt x="124" y="234"/>
                    </a:cubicBezTo>
                    <a:cubicBezTo>
                      <a:pt x="126" y="235"/>
                      <a:pt x="130" y="237"/>
                      <a:pt x="132" y="237"/>
                    </a:cubicBezTo>
                    <a:cubicBezTo>
                      <a:pt x="132" y="237"/>
                      <a:pt x="132" y="237"/>
                      <a:pt x="132" y="237"/>
                    </a:cubicBezTo>
                    <a:cubicBezTo>
                      <a:pt x="126" y="237"/>
                      <a:pt x="120" y="235"/>
                      <a:pt x="114" y="233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14" y="232"/>
                      <a:pt x="114" y="231"/>
                      <a:pt x="114" y="230"/>
                    </a:cubicBezTo>
                    <a:close/>
                    <a:moveTo>
                      <a:pt x="109" y="246"/>
                    </a:moveTo>
                    <a:cubicBezTo>
                      <a:pt x="119" y="252"/>
                      <a:pt x="131" y="255"/>
                      <a:pt x="142" y="259"/>
                    </a:cubicBezTo>
                    <a:cubicBezTo>
                      <a:pt x="148" y="261"/>
                      <a:pt x="154" y="263"/>
                      <a:pt x="160" y="265"/>
                    </a:cubicBezTo>
                    <a:cubicBezTo>
                      <a:pt x="166" y="267"/>
                      <a:pt x="173" y="270"/>
                      <a:pt x="178" y="271"/>
                    </a:cubicBezTo>
                    <a:cubicBezTo>
                      <a:pt x="164" y="268"/>
                      <a:pt x="151" y="264"/>
                      <a:pt x="137" y="259"/>
                    </a:cubicBezTo>
                    <a:cubicBezTo>
                      <a:pt x="131" y="257"/>
                      <a:pt x="124" y="255"/>
                      <a:pt x="118" y="253"/>
                    </a:cubicBezTo>
                    <a:cubicBezTo>
                      <a:pt x="115" y="253"/>
                      <a:pt x="113" y="252"/>
                      <a:pt x="110" y="252"/>
                    </a:cubicBezTo>
                    <a:cubicBezTo>
                      <a:pt x="107" y="251"/>
                      <a:pt x="103" y="249"/>
                      <a:pt x="99" y="248"/>
                    </a:cubicBezTo>
                    <a:cubicBezTo>
                      <a:pt x="103" y="247"/>
                      <a:pt x="106" y="247"/>
                      <a:pt x="109" y="246"/>
                    </a:cubicBezTo>
                    <a:close/>
                    <a:moveTo>
                      <a:pt x="98" y="248"/>
                    </a:moveTo>
                    <a:cubicBezTo>
                      <a:pt x="102" y="250"/>
                      <a:pt x="105" y="251"/>
                      <a:pt x="109" y="252"/>
                    </a:cubicBezTo>
                    <a:cubicBezTo>
                      <a:pt x="112" y="253"/>
                      <a:pt x="114" y="254"/>
                      <a:pt x="116" y="255"/>
                    </a:cubicBezTo>
                    <a:cubicBezTo>
                      <a:pt x="122" y="257"/>
                      <a:pt x="128" y="259"/>
                      <a:pt x="134" y="261"/>
                    </a:cubicBezTo>
                    <a:cubicBezTo>
                      <a:pt x="141" y="264"/>
                      <a:pt x="148" y="266"/>
                      <a:pt x="154" y="268"/>
                    </a:cubicBezTo>
                    <a:cubicBezTo>
                      <a:pt x="158" y="269"/>
                      <a:pt x="161" y="270"/>
                      <a:pt x="164" y="271"/>
                    </a:cubicBezTo>
                    <a:cubicBezTo>
                      <a:pt x="166" y="272"/>
                      <a:pt x="167" y="272"/>
                      <a:pt x="169" y="273"/>
                    </a:cubicBezTo>
                    <a:cubicBezTo>
                      <a:pt x="168" y="272"/>
                      <a:pt x="167" y="272"/>
                      <a:pt x="166" y="272"/>
                    </a:cubicBezTo>
                    <a:cubicBezTo>
                      <a:pt x="152" y="270"/>
                      <a:pt x="140" y="265"/>
                      <a:pt x="127" y="260"/>
                    </a:cubicBezTo>
                    <a:cubicBezTo>
                      <a:pt x="115" y="256"/>
                      <a:pt x="103" y="253"/>
                      <a:pt x="90" y="250"/>
                    </a:cubicBezTo>
                    <a:cubicBezTo>
                      <a:pt x="93" y="249"/>
                      <a:pt x="95" y="249"/>
                      <a:pt x="98" y="248"/>
                    </a:cubicBezTo>
                    <a:close/>
                    <a:moveTo>
                      <a:pt x="89" y="250"/>
                    </a:moveTo>
                    <a:cubicBezTo>
                      <a:pt x="89" y="250"/>
                      <a:pt x="89" y="250"/>
                      <a:pt x="89" y="250"/>
                    </a:cubicBezTo>
                    <a:cubicBezTo>
                      <a:pt x="101" y="254"/>
                      <a:pt x="112" y="259"/>
                      <a:pt x="124" y="263"/>
                    </a:cubicBezTo>
                    <a:cubicBezTo>
                      <a:pt x="130" y="266"/>
                      <a:pt x="136" y="268"/>
                      <a:pt x="142" y="269"/>
                    </a:cubicBezTo>
                    <a:cubicBezTo>
                      <a:pt x="145" y="270"/>
                      <a:pt x="147" y="271"/>
                      <a:pt x="150" y="272"/>
                    </a:cubicBezTo>
                    <a:cubicBezTo>
                      <a:pt x="151" y="272"/>
                      <a:pt x="157" y="274"/>
                      <a:pt x="153" y="273"/>
                    </a:cubicBezTo>
                    <a:cubicBezTo>
                      <a:pt x="147" y="271"/>
                      <a:pt x="141" y="269"/>
                      <a:pt x="135" y="268"/>
                    </a:cubicBezTo>
                    <a:cubicBezTo>
                      <a:pt x="129" y="266"/>
                      <a:pt x="124" y="264"/>
                      <a:pt x="118" y="262"/>
                    </a:cubicBezTo>
                    <a:cubicBezTo>
                      <a:pt x="107" y="258"/>
                      <a:pt x="95" y="254"/>
                      <a:pt x="83" y="252"/>
                    </a:cubicBezTo>
                    <a:cubicBezTo>
                      <a:pt x="85" y="251"/>
                      <a:pt x="87" y="251"/>
                      <a:pt x="89" y="250"/>
                    </a:cubicBezTo>
                    <a:close/>
                    <a:moveTo>
                      <a:pt x="72" y="256"/>
                    </a:moveTo>
                    <a:cubicBezTo>
                      <a:pt x="75" y="257"/>
                      <a:pt x="78" y="258"/>
                      <a:pt x="81" y="259"/>
                    </a:cubicBezTo>
                    <a:cubicBezTo>
                      <a:pt x="86" y="261"/>
                      <a:pt x="90" y="263"/>
                      <a:pt x="94" y="265"/>
                    </a:cubicBezTo>
                    <a:cubicBezTo>
                      <a:pt x="99" y="267"/>
                      <a:pt x="104" y="269"/>
                      <a:pt x="108" y="271"/>
                    </a:cubicBezTo>
                    <a:cubicBezTo>
                      <a:pt x="104" y="270"/>
                      <a:pt x="100" y="268"/>
                      <a:pt x="96" y="267"/>
                    </a:cubicBezTo>
                    <a:cubicBezTo>
                      <a:pt x="86" y="264"/>
                      <a:pt x="77" y="260"/>
                      <a:pt x="67" y="257"/>
                    </a:cubicBezTo>
                    <a:cubicBezTo>
                      <a:pt x="69" y="257"/>
                      <a:pt x="71" y="256"/>
                      <a:pt x="72" y="256"/>
                    </a:cubicBezTo>
                    <a:close/>
                    <a:moveTo>
                      <a:pt x="63" y="259"/>
                    </a:moveTo>
                    <a:cubicBezTo>
                      <a:pt x="71" y="266"/>
                      <a:pt x="82" y="268"/>
                      <a:pt x="91" y="273"/>
                    </a:cubicBezTo>
                    <a:cubicBezTo>
                      <a:pt x="92" y="274"/>
                      <a:pt x="94" y="275"/>
                      <a:pt x="95" y="275"/>
                    </a:cubicBezTo>
                    <a:cubicBezTo>
                      <a:pt x="93" y="275"/>
                      <a:pt x="91" y="274"/>
                      <a:pt x="90" y="274"/>
                    </a:cubicBezTo>
                    <a:cubicBezTo>
                      <a:pt x="87" y="273"/>
                      <a:pt x="84" y="272"/>
                      <a:pt x="81" y="270"/>
                    </a:cubicBezTo>
                    <a:cubicBezTo>
                      <a:pt x="77" y="268"/>
                      <a:pt x="72" y="267"/>
                      <a:pt x="67" y="266"/>
                    </a:cubicBezTo>
                    <a:cubicBezTo>
                      <a:pt x="66" y="265"/>
                      <a:pt x="66" y="265"/>
                      <a:pt x="66" y="265"/>
                    </a:cubicBezTo>
                    <a:cubicBezTo>
                      <a:pt x="64" y="264"/>
                      <a:pt x="61" y="263"/>
                      <a:pt x="59" y="262"/>
                    </a:cubicBez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1"/>
                      <a:pt x="61" y="260"/>
                      <a:pt x="63" y="259"/>
                    </a:cubicBezTo>
                    <a:close/>
                    <a:moveTo>
                      <a:pt x="55" y="266"/>
                    </a:moveTo>
                    <a:cubicBezTo>
                      <a:pt x="58" y="269"/>
                      <a:pt x="63" y="270"/>
                      <a:pt x="67" y="272"/>
                    </a:cubicBezTo>
                    <a:cubicBezTo>
                      <a:pt x="67" y="272"/>
                      <a:pt x="67" y="272"/>
                      <a:pt x="67" y="272"/>
                    </a:cubicBezTo>
                    <a:cubicBezTo>
                      <a:pt x="65" y="272"/>
                      <a:pt x="64" y="271"/>
                      <a:pt x="62" y="271"/>
                    </a:cubicBezTo>
                    <a:cubicBezTo>
                      <a:pt x="60" y="270"/>
                      <a:pt x="57" y="269"/>
                      <a:pt x="55" y="268"/>
                    </a:cubicBezTo>
                    <a:cubicBezTo>
                      <a:pt x="55" y="268"/>
                      <a:pt x="54" y="268"/>
                      <a:pt x="54" y="268"/>
                    </a:cubicBezTo>
                    <a:cubicBezTo>
                      <a:pt x="54" y="267"/>
                      <a:pt x="54" y="267"/>
                      <a:pt x="55" y="266"/>
                    </a:cubicBezTo>
                    <a:cubicBezTo>
                      <a:pt x="55" y="266"/>
                      <a:pt x="55" y="266"/>
                      <a:pt x="55" y="266"/>
                    </a:cubicBezTo>
                    <a:close/>
                    <a:moveTo>
                      <a:pt x="57" y="266"/>
                    </a:moveTo>
                    <a:cubicBezTo>
                      <a:pt x="58" y="267"/>
                      <a:pt x="59" y="267"/>
                      <a:pt x="61" y="267"/>
                    </a:cubicBezTo>
                    <a:cubicBezTo>
                      <a:pt x="68" y="270"/>
                      <a:pt x="75" y="272"/>
                      <a:pt x="82" y="275"/>
                    </a:cubicBezTo>
                    <a:cubicBezTo>
                      <a:pt x="78" y="274"/>
                      <a:pt x="74" y="274"/>
                      <a:pt x="70" y="273"/>
                    </a:cubicBezTo>
                    <a:cubicBezTo>
                      <a:pt x="70" y="273"/>
                      <a:pt x="70" y="273"/>
                      <a:pt x="70" y="273"/>
                    </a:cubicBezTo>
                    <a:cubicBezTo>
                      <a:pt x="66" y="271"/>
                      <a:pt x="63" y="270"/>
                      <a:pt x="60" y="268"/>
                    </a:cubicBezTo>
                    <a:cubicBezTo>
                      <a:pt x="59" y="268"/>
                      <a:pt x="58" y="267"/>
                      <a:pt x="58" y="267"/>
                    </a:cubicBezTo>
                    <a:cubicBezTo>
                      <a:pt x="57" y="267"/>
                      <a:pt x="57" y="266"/>
                      <a:pt x="57" y="266"/>
                    </a:cubicBezTo>
                    <a:close/>
                    <a:moveTo>
                      <a:pt x="69" y="267"/>
                    </a:moveTo>
                    <a:cubicBezTo>
                      <a:pt x="71" y="267"/>
                      <a:pt x="73" y="268"/>
                      <a:pt x="75" y="269"/>
                    </a:cubicBezTo>
                    <a:cubicBezTo>
                      <a:pt x="81" y="271"/>
                      <a:pt x="86" y="274"/>
                      <a:pt x="92" y="275"/>
                    </a:cubicBezTo>
                    <a:cubicBezTo>
                      <a:pt x="90" y="275"/>
                      <a:pt x="87" y="275"/>
                      <a:pt x="84" y="275"/>
                    </a:cubicBezTo>
                    <a:cubicBezTo>
                      <a:pt x="84" y="275"/>
                      <a:pt x="84" y="275"/>
                      <a:pt x="84" y="275"/>
                    </a:cubicBezTo>
                    <a:cubicBezTo>
                      <a:pt x="84" y="275"/>
                      <a:pt x="84" y="274"/>
                      <a:pt x="83" y="274"/>
                    </a:cubicBezTo>
                    <a:cubicBezTo>
                      <a:pt x="79" y="271"/>
                      <a:pt x="74" y="269"/>
                      <a:pt x="69" y="267"/>
                    </a:cubicBezTo>
                    <a:close/>
                    <a:moveTo>
                      <a:pt x="108" y="276"/>
                    </a:moveTo>
                    <a:cubicBezTo>
                      <a:pt x="93" y="272"/>
                      <a:pt x="78" y="265"/>
                      <a:pt x="64" y="259"/>
                    </a:cubicBezTo>
                    <a:cubicBezTo>
                      <a:pt x="65" y="258"/>
                      <a:pt x="66" y="258"/>
                      <a:pt x="67" y="258"/>
                    </a:cubicBezTo>
                    <a:cubicBezTo>
                      <a:pt x="67" y="258"/>
                      <a:pt x="67" y="258"/>
                      <a:pt x="67" y="258"/>
                    </a:cubicBezTo>
                    <a:cubicBezTo>
                      <a:pt x="75" y="262"/>
                      <a:pt x="83" y="265"/>
                      <a:pt x="90" y="268"/>
                    </a:cubicBezTo>
                    <a:cubicBezTo>
                      <a:pt x="94" y="269"/>
                      <a:pt x="97" y="271"/>
                      <a:pt x="101" y="272"/>
                    </a:cubicBezTo>
                    <a:cubicBezTo>
                      <a:pt x="103" y="273"/>
                      <a:pt x="106" y="274"/>
                      <a:pt x="108" y="275"/>
                    </a:cubicBezTo>
                    <a:cubicBezTo>
                      <a:pt x="109" y="276"/>
                      <a:pt x="109" y="276"/>
                      <a:pt x="110" y="276"/>
                    </a:cubicBezTo>
                    <a:cubicBezTo>
                      <a:pt x="110" y="276"/>
                      <a:pt x="110" y="276"/>
                      <a:pt x="110" y="276"/>
                    </a:cubicBezTo>
                    <a:cubicBezTo>
                      <a:pt x="109" y="276"/>
                      <a:pt x="109" y="276"/>
                      <a:pt x="108" y="276"/>
                    </a:cubicBezTo>
                    <a:close/>
                    <a:moveTo>
                      <a:pt x="83" y="259"/>
                    </a:moveTo>
                    <a:cubicBezTo>
                      <a:pt x="93" y="263"/>
                      <a:pt x="102" y="266"/>
                      <a:pt x="112" y="268"/>
                    </a:cubicBezTo>
                    <a:cubicBezTo>
                      <a:pt x="117" y="270"/>
                      <a:pt x="122" y="272"/>
                      <a:pt x="128" y="274"/>
                    </a:cubicBezTo>
                    <a:cubicBezTo>
                      <a:pt x="129" y="275"/>
                      <a:pt x="131" y="275"/>
                      <a:pt x="133" y="276"/>
                    </a:cubicBezTo>
                    <a:cubicBezTo>
                      <a:pt x="130" y="276"/>
                      <a:pt x="127" y="276"/>
                      <a:pt x="124" y="276"/>
                    </a:cubicBezTo>
                    <a:cubicBezTo>
                      <a:pt x="113" y="272"/>
                      <a:pt x="102" y="268"/>
                      <a:pt x="92" y="263"/>
                    </a:cubicBezTo>
                    <a:cubicBezTo>
                      <a:pt x="89" y="262"/>
                      <a:pt x="86" y="261"/>
                      <a:pt x="83" y="259"/>
                    </a:cubicBezTo>
                    <a:close/>
                    <a:moveTo>
                      <a:pt x="139" y="275"/>
                    </a:moveTo>
                    <a:cubicBezTo>
                      <a:pt x="131" y="270"/>
                      <a:pt x="122" y="268"/>
                      <a:pt x="113" y="265"/>
                    </a:cubicBezTo>
                    <a:cubicBezTo>
                      <a:pt x="108" y="264"/>
                      <a:pt x="102" y="262"/>
                      <a:pt x="96" y="260"/>
                    </a:cubicBezTo>
                    <a:cubicBezTo>
                      <a:pt x="93" y="259"/>
                      <a:pt x="90" y="258"/>
                      <a:pt x="87" y="256"/>
                    </a:cubicBezTo>
                    <a:cubicBezTo>
                      <a:pt x="85" y="255"/>
                      <a:pt x="83" y="254"/>
                      <a:pt x="81" y="253"/>
                    </a:cubicBezTo>
                    <a:cubicBezTo>
                      <a:pt x="91" y="256"/>
                      <a:pt x="102" y="261"/>
                      <a:pt x="112" y="265"/>
                    </a:cubicBezTo>
                    <a:cubicBezTo>
                      <a:pt x="123" y="268"/>
                      <a:pt x="134" y="272"/>
                      <a:pt x="145" y="275"/>
                    </a:cubicBezTo>
                    <a:cubicBezTo>
                      <a:pt x="143" y="275"/>
                      <a:pt x="141" y="275"/>
                      <a:pt x="139" y="275"/>
                    </a:cubicBezTo>
                    <a:close/>
                    <a:moveTo>
                      <a:pt x="147" y="275"/>
                    </a:moveTo>
                    <a:cubicBezTo>
                      <a:pt x="137" y="270"/>
                      <a:pt x="126" y="268"/>
                      <a:pt x="116" y="264"/>
                    </a:cubicBezTo>
                    <a:cubicBezTo>
                      <a:pt x="110" y="262"/>
                      <a:pt x="104" y="259"/>
                      <a:pt x="98" y="257"/>
                    </a:cubicBezTo>
                    <a:cubicBezTo>
                      <a:pt x="95" y="256"/>
                      <a:pt x="92" y="255"/>
                      <a:pt x="89" y="254"/>
                    </a:cubicBezTo>
                    <a:cubicBezTo>
                      <a:pt x="88" y="254"/>
                      <a:pt x="84" y="253"/>
                      <a:pt x="84" y="253"/>
                    </a:cubicBezTo>
                    <a:cubicBezTo>
                      <a:pt x="85" y="253"/>
                      <a:pt x="86" y="253"/>
                      <a:pt x="88" y="253"/>
                    </a:cubicBezTo>
                    <a:cubicBezTo>
                      <a:pt x="100" y="257"/>
                      <a:pt x="112" y="261"/>
                      <a:pt x="125" y="265"/>
                    </a:cubicBezTo>
                    <a:cubicBezTo>
                      <a:pt x="131" y="267"/>
                      <a:pt x="137" y="269"/>
                      <a:pt x="143" y="271"/>
                    </a:cubicBezTo>
                    <a:cubicBezTo>
                      <a:pt x="147" y="272"/>
                      <a:pt x="151" y="274"/>
                      <a:pt x="156" y="274"/>
                    </a:cubicBezTo>
                    <a:cubicBezTo>
                      <a:pt x="153" y="274"/>
                      <a:pt x="150" y="275"/>
                      <a:pt x="147" y="275"/>
                    </a:cubicBezTo>
                    <a:close/>
                    <a:moveTo>
                      <a:pt x="146" y="275"/>
                    </a:moveTo>
                    <a:cubicBezTo>
                      <a:pt x="146" y="275"/>
                      <a:pt x="146" y="275"/>
                      <a:pt x="146" y="275"/>
                    </a:cubicBezTo>
                    <a:cubicBezTo>
                      <a:pt x="141" y="272"/>
                      <a:pt x="134" y="271"/>
                      <a:pt x="128" y="269"/>
                    </a:cubicBezTo>
                    <a:cubicBezTo>
                      <a:pt x="122" y="267"/>
                      <a:pt x="116" y="265"/>
                      <a:pt x="111" y="263"/>
                    </a:cubicBezTo>
                    <a:cubicBezTo>
                      <a:pt x="108" y="262"/>
                      <a:pt x="105" y="261"/>
                      <a:pt x="102" y="260"/>
                    </a:cubicBezTo>
                    <a:cubicBezTo>
                      <a:pt x="106" y="261"/>
                      <a:pt x="111" y="263"/>
                      <a:pt x="114" y="264"/>
                    </a:cubicBezTo>
                    <a:cubicBezTo>
                      <a:pt x="125" y="268"/>
                      <a:pt x="136" y="270"/>
                      <a:pt x="146" y="275"/>
                    </a:cubicBezTo>
                    <a:close/>
                    <a:moveTo>
                      <a:pt x="80" y="253"/>
                    </a:moveTo>
                    <a:cubicBezTo>
                      <a:pt x="81" y="252"/>
                      <a:pt x="82" y="252"/>
                      <a:pt x="82" y="252"/>
                    </a:cubicBezTo>
                    <a:cubicBezTo>
                      <a:pt x="82" y="252"/>
                      <a:pt x="82" y="252"/>
                      <a:pt x="82" y="252"/>
                    </a:cubicBezTo>
                    <a:cubicBezTo>
                      <a:pt x="84" y="253"/>
                      <a:pt x="85" y="253"/>
                      <a:pt x="86" y="254"/>
                    </a:cubicBezTo>
                    <a:cubicBezTo>
                      <a:pt x="84" y="253"/>
                      <a:pt x="82" y="253"/>
                      <a:pt x="80" y="253"/>
                    </a:cubicBezTo>
                    <a:close/>
                    <a:moveTo>
                      <a:pt x="179" y="272"/>
                    </a:moveTo>
                    <a:cubicBezTo>
                      <a:pt x="174" y="269"/>
                      <a:pt x="168" y="267"/>
                      <a:pt x="162" y="265"/>
                    </a:cubicBezTo>
                    <a:cubicBezTo>
                      <a:pt x="156" y="263"/>
                      <a:pt x="151" y="261"/>
                      <a:pt x="145" y="259"/>
                    </a:cubicBezTo>
                    <a:cubicBezTo>
                      <a:pt x="135" y="255"/>
                      <a:pt x="124" y="253"/>
                      <a:pt x="114" y="248"/>
                    </a:cubicBezTo>
                    <a:cubicBezTo>
                      <a:pt x="115" y="248"/>
                      <a:pt x="116" y="249"/>
                      <a:pt x="117" y="249"/>
                    </a:cubicBezTo>
                    <a:cubicBezTo>
                      <a:pt x="120" y="250"/>
                      <a:pt x="122" y="251"/>
                      <a:pt x="125" y="252"/>
                    </a:cubicBezTo>
                    <a:cubicBezTo>
                      <a:pt x="131" y="254"/>
                      <a:pt x="137" y="255"/>
                      <a:pt x="143" y="257"/>
                    </a:cubicBezTo>
                    <a:cubicBezTo>
                      <a:pt x="149" y="259"/>
                      <a:pt x="155" y="260"/>
                      <a:pt x="161" y="262"/>
                    </a:cubicBezTo>
                    <a:cubicBezTo>
                      <a:pt x="168" y="265"/>
                      <a:pt x="176" y="267"/>
                      <a:pt x="184" y="270"/>
                    </a:cubicBezTo>
                    <a:cubicBezTo>
                      <a:pt x="182" y="271"/>
                      <a:pt x="181" y="271"/>
                      <a:pt x="179" y="272"/>
                    </a:cubicBezTo>
                    <a:close/>
                    <a:moveTo>
                      <a:pt x="111" y="246"/>
                    </a:moveTo>
                    <a:cubicBezTo>
                      <a:pt x="111" y="246"/>
                      <a:pt x="111" y="246"/>
                      <a:pt x="111" y="246"/>
                    </a:cubicBezTo>
                    <a:cubicBezTo>
                      <a:pt x="111" y="246"/>
                      <a:pt x="112" y="246"/>
                      <a:pt x="112" y="246"/>
                    </a:cubicBezTo>
                    <a:cubicBezTo>
                      <a:pt x="114" y="246"/>
                      <a:pt x="116" y="246"/>
                      <a:pt x="118" y="246"/>
                    </a:cubicBezTo>
                    <a:cubicBezTo>
                      <a:pt x="118" y="247"/>
                      <a:pt x="118" y="247"/>
                      <a:pt x="119" y="247"/>
                    </a:cubicBezTo>
                    <a:cubicBezTo>
                      <a:pt x="127" y="251"/>
                      <a:pt x="136" y="254"/>
                      <a:pt x="145" y="257"/>
                    </a:cubicBezTo>
                    <a:cubicBezTo>
                      <a:pt x="133" y="254"/>
                      <a:pt x="122" y="250"/>
                      <a:pt x="111" y="246"/>
                    </a:cubicBezTo>
                    <a:close/>
                    <a:moveTo>
                      <a:pt x="132" y="237"/>
                    </a:moveTo>
                    <a:cubicBezTo>
                      <a:pt x="130" y="235"/>
                      <a:pt x="127" y="234"/>
                      <a:pt x="124" y="233"/>
                    </a:cubicBezTo>
                    <a:cubicBezTo>
                      <a:pt x="123" y="233"/>
                      <a:pt x="121" y="232"/>
                      <a:pt x="119" y="231"/>
                    </a:cubicBezTo>
                    <a:cubicBezTo>
                      <a:pt x="124" y="233"/>
                      <a:pt x="128" y="234"/>
                      <a:pt x="132" y="235"/>
                    </a:cubicBezTo>
                    <a:cubicBezTo>
                      <a:pt x="132" y="236"/>
                      <a:pt x="132" y="236"/>
                      <a:pt x="132" y="237"/>
                    </a:cubicBezTo>
                    <a:close/>
                    <a:moveTo>
                      <a:pt x="127" y="246"/>
                    </a:moveTo>
                    <a:cubicBezTo>
                      <a:pt x="133" y="249"/>
                      <a:pt x="139" y="251"/>
                      <a:pt x="146" y="253"/>
                    </a:cubicBezTo>
                    <a:cubicBezTo>
                      <a:pt x="137" y="251"/>
                      <a:pt x="129" y="249"/>
                      <a:pt x="120" y="246"/>
                    </a:cubicBezTo>
                    <a:cubicBezTo>
                      <a:pt x="123" y="246"/>
                      <a:pt x="125" y="246"/>
                      <a:pt x="127" y="246"/>
                    </a:cubicBezTo>
                    <a:close/>
                    <a:moveTo>
                      <a:pt x="113" y="240"/>
                    </a:moveTo>
                    <a:cubicBezTo>
                      <a:pt x="115" y="241"/>
                      <a:pt x="117" y="242"/>
                      <a:pt x="118" y="243"/>
                    </a:cubicBezTo>
                    <a:cubicBezTo>
                      <a:pt x="118" y="242"/>
                      <a:pt x="115" y="243"/>
                      <a:pt x="115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3" y="242"/>
                      <a:pt x="113" y="241"/>
                      <a:pt x="113" y="240"/>
                    </a:cubicBezTo>
                    <a:close/>
                    <a:moveTo>
                      <a:pt x="115" y="240"/>
                    </a:moveTo>
                    <a:cubicBezTo>
                      <a:pt x="117" y="240"/>
                      <a:pt x="120" y="241"/>
                      <a:pt x="122" y="241"/>
                    </a:cubicBezTo>
                    <a:cubicBezTo>
                      <a:pt x="124" y="242"/>
                      <a:pt x="127" y="242"/>
                      <a:pt x="129" y="243"/>
                    </a:cubicBezTo>
                    <a:cubicBezTo>
                      <a:pt x="126" y="243"/>
                      <a:pt x="123" y="243"/>
                      <a:pt x="120" y="243"/>
                    </a:cubicBezTo>
                    <a:cubicBezTo>
                      <a:pt x="120" y="243"/>
                      <a:pt x="120" y="243"/>
                      <a:pt x="120" y="243"/>
                    </a:cubicBezTo>
                    <a:cubicBezTo>
                      <a:pt x="119" y="242"/>
                      <a:pt x="116" y="240"/>
                      <a:pt x="115" y="240"/>
                    </a:cubicBezTo>
                    <a:close/>
                    <a:moveTo>
                      <a:pt x="124" y="240"/>
                    </a:moveTo>
                    <a:cubicBezTo>
                      <a:pt x="122" y="240"/>
                      <a:pt x="121" y="239"/>
                      <a:pt x="119" y="239"/>
                    </a:cubicBezTo>
                    <a:cubicBezTo>
                      <a:pt x="119" y="239"/>
                      <a:pt x="113" y="237"/>
                      <a:pt x="117" y="238"/>
                    </a:cubicBezTo>
                    <a:cubicBezTo>
                      <a:pt x="122" y="239"/>
                      <a:pt x="127" y="241"/>
                      <a:pt x="132" y="241"/>
                    </a:cubicBezTo>
                    <a:cubicBezTo>
                      <a:pt x="132" y="241"/>
                      <a:pt x="132" y="242"/>
                      <a:pt x="132" y="242"/>
                    </a:cubicBezTo>
                    <a:cubicBezTo>
                      <a:pt x="132" y="242"/>
                      <a:pt x="132" y="242"/>
                      <a:pt x="132" y="242"/>
                    </a:cubicBezTo>
                    <a:cubicBezTo>
                      <a:pt x="129" y="241"/>
                      <a:pt x="127" y="241"/>
                      <a:pt x="124" y="240"/>
                    </a:cubicBezTo>
                    <a:close/>
                    <a:moveTo>
                      <a:pt x="132" y="240"/>
                    </a:moveTo>
                    <a:cubicBezTo>
                      <a:pt x="130" y="239"/>
                      <a:pt x="127" y="238"/>
                      <a:pt x="125" y="237"/>
                    </a:cubicBezTo>
                    <a:cubicBezTo>
                      <a:pt x="125" y="237"/>
                      <a:pt x="125" y="237"/>
                      <a:pt x="125" y="237"/>
                    </a:cubicBezTo>
                    <a:cubicBezTo>
                      <a:pt x="127" y="238"/>
                      <a:pt x="130" y="238"/>
                      <a:pt x="133" y="238"/>
                    </a:cubicBezTo>
                    <a:cubicBezTo>
                      <a:pt x="133" y="239"/>
                      <a:pt x="133" y="239"/>
                      <a:pt x="132" y="240"/>
                    </a:cubicBezTo>
                    <a:close/>
                    <a:moveTo>
                      <a:pt x="120" y="228"/>
                    </a:moveTo>
                    <a:cubicBezTo>
                      <a:pt x="121" y="228"/>
                      <a:pt x="123" y="229"/>
                      <a:pt x="124" y="229"/>
                    </a:cubicBezTo>
                    <a:cubicBezTo>
                      <a:pt x="126" y="230"/>
                      <a:pt x="129" y="230"/>
                      <a:pt x="131" y="231"/>
                    </a:cubicBezTo>
                    <a:cubicBezTo>
                      <a:pt x="131" y="232"/>
                      <a:pt x="132" y="233"/>
                      <a:pt x="132" y="234"/>
                    </a:cubicBezTo>
                    <a:cubicBezTo>
                      <a:pt x="128" y="231"/>
                      <a:pt x="123" y="229"/>
                      <a:pt x="119" y="228"/>
                    </a:cubicBezTo>
                    <a:cubicBezTo>
                      <a:pt x="115" y="226"/>
                      <a:pt x="119" y="228"/>
                      <a:pt x="120" y="228"/>
                    </a:cubicBezTo>
                    <a:close/>
                    <a:moveTo>
                      <a:pt x="130" y="229"/>
                    </a:moveTo>
                    <a:cubicBezTo>
                      <a:pt x="127" y="227"/>
                      <a:pt x="123" y="226"/>
                      <a:pt x="119" y="225"/>
                    </a:cubicBezTo>
                    <a:cubicBezTo>
                      <a:pt x="122" y="226"/>
                      <a:pt x="126" y="227"/>
                      <a:pt x="130" y="227"/>
                    </a:cubicBezTo>
                    <a:cubicBezTo>
                      <a:pt x="130" y="228"/>
                      <a:pt x="130" y="229"/>
                      <a:pt x="130" y="229"/>
                    </a:cubicBezTo>
                    <a:close/>
                    <a:moveTo>
                      <a:pt x="129" y="225"/>
                    </a:moveTo>
                    <a:cubicBezTo>
                      <a:pt x="126" y="224"/>
                      <a:pt x="124" y="224"/>
                      <a:pt x="121" y="223"/>
                    </a:cubicBezTo>
                    <a:cubicBezTo>
                      <a:pt x="121" y="223"/>
                      <a:pt x="121" y="222"/>
                      <a:pt x="121" y="222"/>
                    </a:cubicBezTo>
                    <a:cubicBezTo>
                      <a:pt x="121" y="223"/>
                      <a:pt x="122" y="223"/>
                      <a:pt x="122" y="223"/>
                    </a:cubicBezTo>
                    <a:cubicBezTo>
                      <a:pt x="124" y="223"/>
                      <a:pt x="126" y="224"/>
                      <a:pt x="128" y="224"/>
                    </a:cubicBezTo>
                    <a:cubicBezTo>
                      <a:pt x="129" y="224"/>
                      <a:pt x="129" y="225"/>
                      <a:pt x="129" y="225"/>
                    </a:cubicBezTo>
                    <a:close/>
                    <a:moveTo>
                      <a:pt x="178" y="259"/>
                    </a:moveTo>
                    <a:cubicBezTo>
                      <a:pt x="169" y="256"/>
                      <a:pt x="160" y="254"/>
                      <a:pt x="151" y="251"/>
                    </a:cubicBezTo>
                    <a:cubicBezTo>
                      <a:pt x="145" y="250"/>
                      <a:pt x="139" y="247"/>
                      <a:pt x="132" y="246"/>
                    </a:cubicBezTo>
                    <a:cubicBezTo>
                      <a:pt x="133" y="246"/>
                      <a:pt x="133" y="246"/>
                      <a:pt x="133" y="245"/>
                    </a:cubicBezTo>
                    <a:cubicBezTo>
                      <a:pt x="140" y="247"/>
                      <a:pt x="147" y="248"/>
                      <a:pt x="153" y="250"/>
                    </a:cubicBezTo>
                    <a:cubicBezTo>
                      <a:pt x="162" y="252"/>
                      <a:pt x="170" y="255"/>
                      <a:pt x="178" y="259"/>
                    </a:cubicBezTo>
                    <a:close/>
                    <a:moveTo>
                      <a:pt x="187" y="267"/>
                    </a:moveTo>
                    <a:cubicBezTo>
                      <a:pt x="169" y="259"/>
                      <a:pt x="150" y="255"/>
                      <a:pt x="132" y="247"/>
                    </a:cubicBezTo>
                    <a:cubicBezTo>
                      <a:pt x="131" y="247"/>
                      <a:pt x="130" y="246"/>
                      <a:pt x="129" y="246"/>
                    </a:cubicBezTo>
                    <a:cubicBezTo>
                      <a:pt x="129" y="246"/>
                      <a:pt x="130" y="246"/>
                      <a:pt x="130" y="246"/>
                    </a:cubicBezTo>
                    <a:cubicBezTo>
                      <a:pt x="131" y="246"/>
                      <a:pt x="132" y="246"/>
                      <a:pt x="133" y="246"/>
                    </a:cubicBezTo>
                    <a:cubicBezTo>
                      <a:pt x="137" y="248"/>
                      <a:pt x="142" y="250"/>
                      <a:pt x="147" y="251"/>
                    </a:cubicBezTo>
                    <a:cubicBezTo>
                      <a:pt x="158" y="254"/>
                      <a:pt x="168" y="257"/>
                      <a:pt x="178" y="260"/>
                    </a:cubicBezTo>
                    <a:cubicBezTo>
                      <a:pt x="179" y="260"/>
                      <a:pt x="179" y="260"/>
                      <a:pt x="179" y="260"/>
                    </a:cubicBezTo>
                    <a:cubicBezTo>
                      <a:pt x="179" y="260"/>
                      <a:pt x="180" y="261"/>
                      <a:pt x="180" y="261"/>
                    </a:cubicBezTo>
                    <a:cubicBezTo>
                      <a:pt x="181" y="262"/>
                      <a:pt x="185" y="265"/>
                      <a:pt x="187" y="267"/>
                    </a:cubicBezTo>
                    <a:close/>
                    <a:moveTo>
                      <a:pt x="173" y="262"/>
                    </a:moveTo>
                    <a:cubicBezTo>
                      <a:pt x="176" y="263"/>
                      <a:pt x="179" y="264"/>
                      <a:pt x="182" y="266"/>
                    </a:cubicBezTo>
                    <a:cubicBezTo>
                      <a:pt x="183" y="266"/>
                      <a:pt x="184" y="267"/>
                      <a:pt x="185" y="267"/>
                    </a:cubicBezTo>
                    <a:cubicBezTo>
                      <a:pt x="176" y="264"/>
                      <a:pt x="168" y="261"/>
                      <a:pt x="160" y="258"/>
                    </a:cubicBezTo>
                    <a:cubicBezTo>
                      <a:pt x="164" y="259"/>
                      <a:pt x="168" y="260"/>
                      <a:pt x="173" y="262"/>
                    </a:cubicBezTo>
                    <a:close/>
                    <a:moveTo>
                      <a:pt x="187" y="269"/>
                    </a:moveTo>
                    <a:cubicBezTo>
                      <a:pt x="186" y="269"/>
                      <a:pt x="185" y="270"/>
                      <a:pt x="185" y="270"/>
                    </a:cubicBezTo>
                    <a:cubicBezTo>
                      <a:pt x="178" y="267"/>
                      <a:pt x="172" y="265"/>
                      <a:pt x="165" y="263"/>
                    </a:cubicBezTo>
                    <a:cubicBezTo>
                      <a:pt x="162" y="262"/>
                      <a:pt x="158" y="260"/>
                      <a:pt x="155" y="259"/>
                    </a:cubicBezTo>
                    <a:cubicBezTo>
                      <a:pt x="144" y="256"/>
                      <a:pt x="134" y="253"/>
                      <a:pt x="123" y="248"/>
                    </a:cubicBezTo>
                    <a:cubicBezTo>
                      <a:pt x="124" y="248"/>
                      <a:pt x="125" y="249"/>
                      <a:pt x="126" y="249"/>
                    </a:cubicBezTo>
                    <a:cubicBezTo>
                      <a:pt x="129" y="250"/>
                      <a:pt x="131" y="250"/>
                      <a:pt x="134" y="251"/>
                    </a:cubicBezTo>
                    <a:cubicBezTo>
                      <a:pt x="141" y="253"/>
                      <a:pt x="147" y="254"/>
                      <a:pt x="153" y="256"/>
                    </a:cubicBezTo>
                    <a:cubicBezTo>
                      <a:pt x="164" y="260"/>
                      <a:pt x="175" y="265"/>
                      <a:pt x="187" y="268"/>
                    </a:cubicBezTo>
                    <a:cubicBezTo>
                      <a:pt x="187" y="269"/>
                      <a:pt x="187" y="269"/>
                      <a:pt x="187" y="269"/>
                    </a:cubicBezTo>
                    <a:close/>
                    <a:moveTo>
                      <a:pt x="171" y="273"/>
                    </a:moveTo>
                    <a:cubicBezTo>
                      <a:pt x="171" y="273"/>
                      <a:pt x="171" y="273"/>
                      <a:pt x="171" y="273"/>
                    </a:cubicBezTo>
                    <a:cubicBezTo>
                      <a:pt x="159" y="268"/>
                      <a:pt x="147" y="265"/>
                      <a:pt x="135" y="260"/>
                    </a:cubicBezTo>
                    <a:cubicBezTo>
                      <a:pt x="128" y="258"/>
                      <a:pt x="122" y="256"/>
                      <a:pt x="115" y="254"/>
                    </a:cubicBezTo>
                    <a:cubicBezTo>
                      <a:pt x="122" y="255"/>
                      <a:pt x="129" y="257"/>
                      <a:pt x="135" y="259"/>
                    </a:cubicBezTo>
                    <a:cubicBezTo>
                      <a:pt x="149" y="264"/>
                      <a:pt x="163" y="269"/>
                      <a:pt x="177" y="272"/>
                    </a:cubicBezTo>
                    <a:cubicBezTo>
                      <a:pt x="175" y="272"/>
                      <a:pt x="173" y="273"/>
                      <a:pt x="171" y="273"/>
                    </a:cubicBezTo>
                    <a:close/>
                    <a:moveTo>
                      <a:pt x="160" y="274"/>
                    </a:moveTo>
                    <a:cubicBezTo>
                      <a:pt x="159" y="274"/>
                      <a:pt x="159" y="274"/>
                      <a:pt x="158" y="274"/>
                    </a:cubicBezTo>
                    <a:cubicBezTo>
                      <a:pt x="158" y="274"/>
                      <a:pt x="158" y="274"/>
                      <a:pt x="158" y="274"/>
                    </a:cubicBezTo>
                    <a:cubicBezTo>
                      <a:pt x="147" y="269"/>
                      <a:pt x="134" y="267"/>
                      <a:pt x="123" y="262"/>
                    </a:cubicBezTo>
                    <a:cubicBezTo>
                      <a:pt x="116" y="259"/>
                      <a:pt x="109" y="257"/>
                      <a:pt x="103" y="254"/>
                    </a:cubicBezTo>
                    <a:cubicBezTo>
                      <a:pt x="101" y="254"/>
                      <a:pt x="99" y="253"/>
                      <a:pt x="97" y="252"/>
                    </a:cubicBezTo>
                    <a:cubicBezTo>
                      <a:pt x="110" y="256"/>
                      <a:pt x="123" y="260"/>
                      <a:pt x="135" y="264"/>
                    </a:cubicBezTo>
                    <a:cubicBezTo>
                      <a:pt x="146" y="268"/>
                      <a:pt x="157" y="271"/>
                      <a:pt x="168" y="273"/>
                    </a:cubicBezTo>
                    <a:cubicBezTo>
                      <a:pt x="165" y="273"/>
                      <a:pt x="162" y="274"/>
                      <a:pt x="160" y="274"/>
                    </a:cubicBezTo>
                    <a:close/>
                    <a:moveTo>
                      <a:pt x="111" y="276"/>
                    </a:moveTo>
                    <a:cubicBezTo>
                      <a:pt x="105" y="272"/>
                      <a:pt x="98" y="270"/>
                      <a:pt x="91" y="267"/>
                    </a:cubicBezTo>
                    <a:cubicBezTo>
                      <a:pt x="86" y="265"/>
                      <a:pt x="81" y="263"/>
                      <a:pt x="76" y="261"/>
                    </a:cubicBezTo>
                    <a:cubicBezTo>
                      <a:pt x="75" y="261"/>
                      <a:pt x="74" y="260"/>
                      <a:pt x="73" y="260"/>
                    </a:cubicBezTo>
                    <a:cubicBezTo>
                      <a:pt x="81" y="263"/>
                      <a:pt x="89" y="266"/>
                      <a:pt x="97" y="268"/>
                    </a:cubicBezTo>
                    <a:cubicBezTo>
                      <a:pt x="105" y="271"/>
                      <a:pt x="113" y="273"/>
                      <a:pt x="121" y="276"/>
                    </a:cubicBezTo>
                    <a:cubicBezTo>
                      <a:pt x="118" y="276"/>
                      <a:pt x="114" y="276"/>
                      <a:pt x="111" y="276"/>
                    </a:cubicBezTo>
                    <a:close/>
                    <a:moveTo>
                      <a:pt x="98" y="276"/>
                    </a:moveTo>
                    <a:cubicBezTo>
                      <a:pt x="97" y="276"/>
                      <a:pt x="97" y="276"/>
                      <a:pt x="96" y="276"/>
                    </a:cubicBezTo>
                    <a:cubicBezTo>
                      <a:pt x="91" y="272"/>
                      <a:pt x="86" y="269"/>
                      <a:pt x="80" y="267"/>
                    </a:cubicBezTo>
                    <a:cubicBezTo>
                      <a:pt x="76" y="266"/>
                      <a:pt x="72" y="264"/>
                      <a:pt x="69" y="262"/>
                    </a:cubicBezTo>
                    <a:cubicBezTo>
                      <a:pt x="67" y="262"/>
                      <a:pt x="66" y="261"/>
                      <a:pt x="64" y="260"/>
                    </a:cubicBezTo>
                    <a:cubicBezTo>
                      <a:pt x="66" y="261"/>
                      <a:pt x="67" y="261"/>
                      <a:pt x="69" y="262"/>
                    </a:cubicBezTo>
                    <a:cubicBezTo>
                      <a:pt x="75" y="265"/>
                      <a:pt x="82" y="267"/>
                      <a:pt x="88" y="270"/>
                    </a:cubicBezTo>
                    <a:cubicBezTo>
                      <a:pt x="94" y="272"/>
                      <a:pt x="100" y="274"/>
                      <a:pt x="106" y="276"/>
                    </a:cubicBezTo>
                    <a:cubicBezTo>
                      <a:pt x="104" y="276"/>
                      <a:pt x="101" y="276"/>
                      <a:pt x="98" y="276"/>
                    </a:cubicBezTo>
                    <a:close/>
                    <a:moveTo>
                      <a:pt x="55" y="269"/>
                    </a:moveTo>
                    <a:cubicBezTo>
                      <a:pt x="58" y="270"/>
                      <a:pt x="61" y="271"/>
                      <a:pt x="64" y="272"/>
                    </a:cubicBezTo>
                    <a:cubicBezTo>
                      <a:pt x="61" y="272"/>
                      <a:pt x="57" y="270"/>
                      <a:pt x="55" y="269"/>
                    </a:cubicBezTo>
                    <a:close/>
                    <a:moveTo>
                      <a:pt x="59" y="262"/>
                    </a:move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4"/>
                      <a:pt x="62" y="264"/>
                      <a:pt x="64" y="265"/>
                    </a:cubicBezTo>
                    <a:cubicBezTo>
                      <a:pt x="65" y="266"/>
                      <a:pt x="67" y="267"/>
                      <a:pt x="68" y="267"/>
                    </a:cubicBezTo>
                    <a:cubicBezTo>
                      <a:pt x="72" y="269"/>
                      <a:pt x="76" y="271"/>
                      <a:pt x="80" y="273"/>
                    </a:cubicBezTo>
                    <a:cubicBezTo>
                      <a:pt x="79" y="273"/>
                      <a:pt x="79" y="273"/>
                      <a:pt x="78" y="272"/>
                    </a:cubicBezTo>
                    <a:cubicBezTo>
                      <a:pt x="75" y="271"/>
                      <a:pt x="73" y="270"/>
                      <a:pt x="70" y="270"/>
                    </a:cubicBezTo>
                    <a:cubicBezTo>
                      <a:pt x="65" y="268"/>
                      <a:pt x="60" y="267"/>
                      <a:pt x="56" y="265"/>
                    </a:cubicBezTo>
                    <a:cubicBezTo>
                      <a:pt x="56" y="264"/>
                      <a:pt x="57" y="263"/>
                      <a:pt x="59" y="262"/>
                    </a:cubicBezTo>
                    <a:close/>
                    <a:moveTo>
                      <a:pt x="76" y="254"/>
                    </a:moveTo>
                    <a:cubicBezTo>
                      <a:pt x="77" y="254"/>
                      <a:pt x="78" y="253"/>
                      <a:pt x="79" y="253"/>
                    </a:cubicBezTo>
                    <a:cubicBezTo>
                      <a:pt x="79" y="253"/>
                      <a:pt x="79" y="253"/>
                      <a:pt x="79" y="253"/>
                    </a:cubicBezTo>
                    <a:cubicBezTo>
                      <a:pt x="89" y="259"/>
                      <a:pt x="100" y="262"/>
                      <a:pt x="111" y="266"/>
                    </a:cubicBezTo>
                    <a:cubicBezTo>
                      <a:pt x="116" y="267"/>
                      <a:pt x="121" y="268"/>
                      <a:pt x="125" y="270"/>
                    </a:cubicBezTo>
                    <a:cubicBezTo>
                      <a:pt x="128" y="271"/>
                      <a:pt x="131" y="272"/>
                      <a:pt x="134" y="273"/>
                    </a:cubicBezTo>
                    <a:cubicBezTo>
                      <a:pt x="134" y="273"/>
                      <a:pt x="137" y="275"/>
                      <a:pt x="138" y="275"/>
                    </a:cubicBezTo>
                    <a:cubicBezTo>
                      <a:pt x="137" y="275"/>
                      <a:pt x="137" y="276"/>
                      <a:pt x="137" y="276"/>
                    </a:cubicBezTo>
                    <a:cubicBezTo>
                      <a:pt x="131" y="275"/>
                      <a:pt x="127" y="273"/>
                      <a:pt x="122" y="271"/>
                    </a:cubicBezTo>
                    <a:cubicBezTo>
                      <a:pt x="116" y="269"/>
                      <a:pt x="111" y="267"/>
                      <a:pt x="105" y="266"/>
                    </a:cubicBezTo>
                    <a:cubicBezTo>
                      <a:pt x="94" y="263"/>
                      <a:pt x="84" y="259"/>
                      <a:pt x="74" y="255"/>
                    </a:cubicBezTo>
                    <a:cubicBezTo>
                      <a:pt x="75" y="255"/>
                      <a:pt x="76" y="254"/>
                      <a:pt x="76" y="254"/>
                    </a:cubicBezTo>
                    <a:close/>
                    <a:moveTo>
                      <a:pt x="114" y="234"/>
                    </a:moveTo>
                    <a:cubicBezTo>
                      <a:pt x="117" y="235"/>
                      <a:pt x="120" y="236"/>
                      <a:pt x="123" y="237"/>
                    </a:cubicBezTo>
                    <a:cubicBezTo>
                      <a:pt x="126" y="238"/>
                      <a:pt x="129" y="240"/>
                      <a:pt x="132" y="240"/>
                    </a:cubicBezTo>
                    <a:cubicBezTo>
                      <a:pt x="132" y="240"/>
                      <a:pt x="132" y="240"/>
                      <a:pt x="132" y="240"/>
                    </a:cubicBezTo>
                    <a:cubicBezTo>
                      <a:pt x="126" y="240"/>
                      <a:pt x="121" y="237"/>
                      <a:pt x="115" y="236"/>
                    </a:cubicBezTo>
                    <a:cubicBezTo>
                      <a:pt x="114" y="236"/>
                      <a:pt x="114" y="237"/>
                      <a:pt x="114" y="237"/>
                    </a:cubicBezTo>
                    <a:cubicBezTo>
                      <a:pt x="119" y="240"/>
                      <a:pt x="125" y="241"/>
                      <a:pt x="130" y="243"/>
                    </a:cubicBezTo>
                    <a:cubicBezTo>
                      <a:pt x="130" y="243"/>
                      <a:pt x="131" y="243"/>
                      <a:pt x="131" y="243"/>
                    </a:cubicBezTo>
                    <a:cubicBezTo>
                      <a:pt x="131" y="243"/>
                      <a:pt x="130" y="243"/>
                      <a:pt x="130" y="243"/>
                    </a:cubicBezTo>
                    <a:cubicBezTo>
                      <a:pt x="129" y="242"/>
                      <a:pt x="127" y="242"/>
                      <a:pt x="127" y="242"/>
                    </a:cubicBezTo>
                    <a:cubicBezTo>
                      <a:pt x="125" y="241"/>
                      <a:pt x="124" y="241"/>
                      <a:pt x="122" y="241"/>
                    </a:cubicBezTo>
                    <a:cubicBezTo>
                      <a:pt x="119" y="240"/>
                      <a:pt x="116" y="239"/>
                      <a:pt x="113" y="239"/>
                    </a:cubicBezTo>
                    <a:cubicBezTo>
                      <a:pt x="113" y="237"/>
                      <a:pt x="113" y="236"/>
                      <a:pt x="114" y="234"/>
                    </a:cubicBezTo>
                    <a:close/>
                    <a:moveTo>
                      <a:pt x="117" y="221"/>
                    </a:moveTo>
                    <a:cubicBezTo>
                      <a:pt x="117" y="221"/>
                      <a:pt x="117" y="221"/>
                      <a:pt x="117" y="221"/>
                    </a:cubicBezTo>
                    <a:cubicBezTo>
                      <a:pt x="117" y="221"/>
                      <a:pt x="117" y="222"/>
                      <a:pt x="117" y="222"/>
                    </a:cubicBezTo>
                    <a:cubicBezTo>
                      <a:pt x="121" y="224"/>
                      <a:pt x="126" y="224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8" y="226"/>
                      <a:pt x="125" y="226"/>
                      <a:pt x="124" y="225"/>
                    </a:cubicBezTo>
                    <a:cubicBezTo>
                      <a:pt x="122" y="225"/>
                      <a:pt x="120" y="224"/>
                      <a:pt x="118" y="224"/>
                    </a:cubicBezTo>
                    <a:cubicBezTo>
                      <a:pt x="117" y="224"/>
                      <a:pt x="117" y="224"/>
                      <a:pt x="117" y="225"/>
                    </a:cubicBezTo>
                    <a:cubicBezTo>
                      <a:pt x="119" y="226"/>
                      <a:pt x="122" y="226"/>
                      <a:pt x="124" y="227"/>
                    </a:cubicBezTo>
                    <a:cubicBezTo>
                      <a:pt x="126" y="228"/>
                      <a:pt x="128" y="229"/>
                      <a:pt x="130" y="230"/>
                    </a:cubicBezTo>
                    <a:cubicBezTo>
                      <a:pt x="125" y="229"/>
                      <a:pt x="121" y="227"/>
                      <a:pt x="116" y="226"/>
                    </a:cubicBezTo>
                    <a:cubicBezTo>
                      <a:pt x="115" y="226"/>
                      <a:pt x="115" y="226"/>
                      <a:pt x="115" y="226"/>
                    </a:cubicBezTo>
                    <a:cubicBezTo>
                      <a:pt x="116" y="225"/>
                      <a:pt x="117" y="223"/>
                      <a:pt x="117" y="221"/>
                    </a:cubicBezTo>
                    <a:close/>
                    <a:moveTo>
                      <a:pt x="16" y="73"/>
                    </a:moveTo>
                    <a:cubicBezTo>
                      <a:pt x="22" y="60"/>
                      <a:pt x="29" y="47"/>
                      <a:pt x="39" y="36"/>
                    </a:cubicBezTo>
                    <a:cubicBezTo>
                      <a:pt x="49" y="26"/>
                      <a:pt x="60" y="19"/>
                      <a:pt x="73" y="13"/>
                    </a:cubicBezTo>
                    <a:cubicBezTo>
                      <a:pt x="74" y="16"/>
                      <a:pt x="77" y="19"/>
                      <a:pt x="78" y="21"/>
                    </a:cubicBezTo>
                    <a:cubicBezTo>
                      <a:pt x="43" y="37"/>
                      <a:pt x="18" y="72"/>
                      <a:pt x="18" y="111"/>
                    </a:cubicBezTo>
                    <a:cubicBezTo>
                      <a:pt x="18" y="159"/>
                      <a:pt x="55" y="200"/>
                      <a:pt x="102" y="209"/>
                    </a:cubicBezTo>
                    <a:cubicBezTo>
                      <a:pt x="121" y="213"/>
                      <a:pt x="140" y="211"/>
                      <a:pt x="158" y="205"/>
                    </a:cubicBezTo>
                    <a:cubicBezTo>
                      <a:pt x="159" y="207"/>
                      <a:pt x="160" y="209"/>
                      <a:pt x="161" y="212"/>
                    </a:cubicBezTo>
                    <a:cubicBezTo>
                      <a:pt x="150" y="217"/>
                      <a:pt x="136" y="218"/>
                      <a:pt x="123" y="218"/>
                    </a:cubicBezTo>
                    <a:cubicBezTo>
                      <a:pt x="113" y="218"/>
                      <a:pt x="103" y="218"/>
                      <a:pt x="93" y="215"/>
                    </a:cubicBezTo>
                    <a:cubicBezTo>
                      <a:pt x="61" y="208"/>
                      <a:pt x="33" y="189"/>
                      <a:pt x="19" y="158"/>
                    </a:cubicBezTo>
                    <a:cubicBezTo>
                      <a:pt x="7" y="131"/>
                      <a:pt x="5" y="101"/>
                      <a:pt x="16" y="73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5" name="Freeform 82"/>
              <p:cNvSpPr>
                <a:spLocks noEditPoints="1"/>
              </p:cNvSpPr>
              <p:nvPr/>
            </p:nvSpPr>
            <p:spPr bwMode="auto">
              <a:xfrm>
                <a:off x="2042529" y="1047975"/>
                <a:ext cx="241771" cy="258163"/>
              </a:xfrm>
              <a:custGeom>
                <a:avLst/>
                <a:gdLst>
                  <a:gd name="T0" fmla="*/ 66 w 125"/>
                  <a:gd name="T1" fmla="*/ 127 h 133"/>
                  <a:gd name="T2" fmla="*/ 12 w 125"/>
                  <a:gd name="T3" fmla="*/ 41 h 133"/>
                  <a:gd name="T4" fmla="*/ 37 w 125"/>
                  <a:gd name="T5" fmla="*/ 92 h 133"/>
                  <a:gd name="T6" fmla="*/ 14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1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8 h 133"/>
                  <a:gd name="T38" fmla="*/ 6 w 125"/>
                  <a:gd name="T39" fmla="*/ 64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6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69 h 133"/>
                  <a:gd name="T54" fmla="*/ 114 w 125"/>
                  <a:gd name="T55" fmla="*/ 50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7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8 w 125"/>
                  <a:gd name="T77" fmla="*/ 83 h 133"/>
                  <a:gd name="T78" fmla="*/ 119 w 125"/>
                  <a:gd name="T79" fmla="*/ 67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4 h 133"/>
                  <a:gd name="T86" fmla="*/ 119 w 125"/>
                  <a:gd name="T87" fmla="*/ 63 h 133"/>
                  <a:gd name="T88" fmla="*/ 18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3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0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2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19 w 125"/>
                  <a:gd name="T123" fmla="*/ 37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1"/>
                    </a:moveTo>
                    <a:cubicBezTo>
                      <a:pt x="39" y="128"/>
                      <a:pt x="49" y="127"/>
                      <a:pt x="60" y="124"/>
                    </a:cubicBezTo>
                    <a:cubicBezTo>
                      <a:pt x="59" y="126"/>
                      <a:pt x="58" y="128"/>
                      <a:pt x="57" y="130"/>
                    </a:cubicBezTo>
                    <a:cubicBezTo>
                      <a:pt x="57" y="131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29"/>
                      <a:pt x="61" y="129"/>
                    </a:cubicBezTo>
                    <a:cubicBezTo>
                      <a:pt x="62" y="131"/>
                      <a:pt x="64" y="131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29"/>
                      <a:pt x="67" y="128"/>
                    </a:cubicBezTo>
                    <a:cubicBezTo>
                      <a:pt x="67" y="128"/>
                      <a:pt x="66" y="127"/>
                      <a:pt x="66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5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69" y="11"/>
                      <a:pt x="68" y="17"/>
                    </a:cubicBezTo>
                    <a:cubicBezTo>
                      <a:pt x="66" y="17"/>
                      <a:pt x="64" y="17"/>
                      <a:pt x="62" y="17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5"/>
                    </a:cubicBezTo>
                    <a:cubicBezTo>
                      <a:pt x="13" y="106"/>
                      <a:pt x="20" y="115"/>
                      <a:pt x="29" y="121"/>
                    </a:cubicBezTo>
                    <a:close/>
                    <a:moveTo>
                      <a:pt x="18" y="106"/>
                    </a:moveTo>
                    <a:cubicBezTo>
                      <a:pt x="25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4"/>
                      <a:pt x="41" y="98"/>
                    </a:cubicBezTo>
                    <a:cubicBezTo>
                      <a:pt x="35" y="102"/>
                      <a:pt x="26" y="104"/>
                      <a:pt x="21" y="110"/>
                    </a:cubicBezTo>
                    <a:cubicBezTo>
                      <a:pt x="20" y="109"/>
                      <a:pt x="19" y="108"/>
                      <a:pt x="18" y="106"/>
                    </a:cubicBezTo>
                    <a:close/>
                    <a:moveTo>
                      <a:pt x="14" y="101"/>
                    </a:moveTo>
                    <a:cubicBezTo>
                      <a:pt x="22" y="101"/>
                      <a:pt x="31" y="95"/>
                      <a:pt x="37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8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4" y="72"/>
                      <a:pt x="76" y="76"/>
                      <a:pt x="67" y="79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7" y="94"/>
                      <a:pt x="33" y="97"/>
                      <a:pt x="30" y="99"/>
                    </a:cubicBezTo>
                    <a:cubicBezTo>
                      <a:pt x="26" y="101"/>
                      <a:pt x="21" y="103"/>
                      <a:pt x="17" y="106"/>
                    </a:cubicBezTo>
                    <a:cubicBezTo>
                      <a:pt x="16" y="104"/>
                      <a:pt x="15" y="103"/>
                      <a:pt x="14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5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6"/>
                    </a:cubicBezTo>
                    <a:cubicBezTo>
                      <a:pt x="56" y="80"/>
                      <a:pt x="47" y="83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8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8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5"/>
                      <a:pt x="26" y="88"/>
                      <a:pt x="22" y="90"/>
                    </a:cubicBezTo>
                    <a:cubicBezTo>
                      <a:pt x="18" y="92"/>
                      <a:pt x="15" y="93"/>
                      <a:pt x="11" y="96"/>
                    </a:cubicBezTo>
                    <a:cubicBezTo>
                      <a:pt x="11" y="95"/>
                      <a:pt x="10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8"/>
                    </a:cubicBezTo>
                    <a:cubicBezTo>
                      <a:pt x="50" y="72"/>
                      <a:pt x="64" y="65"/>
                      <a:pt x="78" y="60"/>
                    </a:cubicBezTo>
                    <a:cubicBezTo>
                      <a:pt x="84" y="58"/>
                      <a:pt x="90" y="56"/>
                      <a:pt x="95" y="53"/>
                    </a:cubicBezTo>
                    <a:cubicBezTo>
                      <a:pt x="94" y="54"/>
                      <a:pt x="92" y="55"/>
                      <a:pt x="90" y="56"/>
                    </a:cubicBezTo>
                    <a:cubicBezTo>
                      <a:pt x="81" y="60"/>
                      <a:pt x="71" y="64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4" y="90"/>
                      <a:pt x="10" y="92"/>
                    </a:cubicBezTo>
                    <a:cubicBezTo>
                      <a:pt x="10" y="92"/>
                      <a:pt x="10" y="92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8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6" y="41"/>
                      <a:pt x="18" y="40"/>
                      <a:pt x="20" y="39"/>
                    </a:cubicBezTo>
                    <a:cubicBezTo>
                      <a:pt x="23" y="36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0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8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6"/>
                      <a:pt x="20" y="44"/>
                    </a:cubicBezTo>
                    <a:cubicBezTo>
                      <a:pt x="25" y="41"/>
                      <a:pt x="30" y="39"/>
                      <a:pt x="35" y="36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3"/>
                      <a:pt x="36" y="36"/>
                    </a:cubicBezTo>
                    <a:cubicBezTo>
                      <a:pt x="31" y="39"/>
                      <a:pt x="26" y="41"/>
                      <a:pt x="21" y="44"/>
                    </a:cubicBezTo>
                    <a:cubicBezTo>
                      <a:pt x="18" y="46"/>
                      <a:pt x="15" y="48"/>
                      <a:pt x="12" y="49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79" y="21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4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6" y="27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0" y="51"/>
                      <a:pt x="28" y="58"/>
                      <a:pt x="15" y="65"/>
                    </a:cubicBezTo>
                    <a:cubicBezTo>
                      <a:pt x="12" y="66"/>
                      <a:pt x="8" y="67"/>
                      <a:pt x="6" y="69"/>
                    </a:cubicBezTo>
                    <a:cubicBezTo>
                      <a:pt x="9" y="67"/>
                      <a:pt x="11" y="65"/>
                      <a:pt x="14" y="63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0" y="35"/>
                    </a:cubicBezTo>
                    <a:cubicBezTo>
                      <a:pt x="75" y="34"/>
                      <a:pt x="80" y="33"/>
                      <a:pt x="85" y="31"/>
                    </a:cubicBezTo>
                    <a:cubicBezTo>
                      <a:pt x="87" y="30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29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8" y="25"/>
                      <a:pt x="89" y="25"/>
                      <a:pt x="89" y="25"/>
                    </a:cubicBezTo>
                    <a:cubicBezTo>
                      <a:pt x="89" y="25"/>
                      <a:pt x="89" y="24"/>
                      <a:pt x="90" y="24"/>
                    </a:cubicBezTo>
                    <a:cubicBezTo>
                      <a:pt x="92" y="25"/>
                      <a:pt x="94" y="26"/>
                      <a:pt x="96" y="27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8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2"/>
                    </a:cubicBezTo>
                    <a:cubicBezTo>
                      <a:pt x="89" y="31"/>
                      <a:pt x="91" y="31"/>
                      <a:pt x="93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6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1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2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4" y="55"/>
                      <a:pt x="17" y="54"/>
                      <a:pt x="20" y="52"/>
                    </a:cubicBezTo>
                    <a:cubicBezTo>
                      <a:pt x="26" y="48"/>
                      <a:pt x="32" y="45"/>
                      <a:pt x="39" y="41"/>
                    </a:cubicBezTo>
                    <a:cubicBezTo>
                      <a:pt x="44" y="39"/>
                      <a:pt x="49" y="36"/>
                      <a:pt x="55" y="33"/>
                    </a:cubicBezTo>
                    <a:cubicBezTo>
                      <a:pt x="56" y="33"/>
                      <a:pt x="56" y="33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6" y="31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3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7"/>
                      <a:pt x="69" y="30"/>
                    </a:cubicBezTo>
                    <a:cubicBezTo>
                      <a:pt x="69" y="29"/>
                      <a:pt x="69" y="29"/>
                      <a:pt x="69" y="29"/>
                    </a:cubicBezTo>
                    <a:close/>
                    <a:moveTo>
                      <a:pt x="81" y="28"/>
                    </a:moveTo>
                    <a:cubicBezTo>
                      <a:pt x="79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8"/>
                      <a:pt x="78" y="26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4" y="23"/>
                      <a:pt x="87" y="23"/>
                      <a:pt x="89" y="24"/>
                    </a:cubicBezTo>
                    <a:cubicBezTo>
                      <a:pt x="86" y="25"/>
                      <a:pt x="84" y="27"/>
                      <a:pt x="81" y="28"/>
                    </a:cubicBezTo>
                    <a:close/>
                    <a:moveTo>
                      <a:pt x="69" y="24"/>
                    </a:moveTo>
                    <a:cubicBezTo>
                      <a:pt x="69" y="23"/>
                      <a:pt x="69" y="23"/>
                      <a:pt x="69" y="23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0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8" y="28"/>
                      <a:pt x="57" y="29"/>
                      <a:pt x="55" y="30"/>
                    </a:cubicBezTo>
                    <a:cubicBezTo>
                      <a:pt x="54" y="30"/>
                      <a:pt x="54" y="29"/>
                      <a:pt x="53" y="29"/>
                    </a:cubicBezTo>
                    <a:cubicBezTo>
                      <a:pt x="51" y="28"/>
                      <a:pt x="50" y="31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49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2" y="50"/>
                      <a:pt x="12" y="50"/>
                    </a:cubicBezTo>
                    <a:cubicBezTo>
                      <a:pt x="14" y="49"/>
                      <a:pt x="16" y="48"/>
                      <a:pt x="18" y="47"/>
                    </a:cubicBezTo>
                    <a:cubicBezTo>
                      <a:pt x="24" y="44"/>
                      <a:pt x="29" y="41"/>
                      <a:pt x="35" y="37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6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7" y="35"/>
                      <a:pt x="53" y="32"/>
                    </a:cubicBezTo>
                    <a:cubicBezTo>
                      <a:pt x="53" y="32"/>
                      <a:pt x="54" y="32"/>
                      <a:pt x="54" y="32"/>
                    </a:cubicBezTo>
                    <a:cubicBezTo>
                      <a:pt x="38" y="41"/>
                      <a:pt x="22" y="49"/>
                      <a:pt x="7" y="58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6" y="60"/>
                    </a:moveTo>
                    <a:cubicBezTo>
                      <a:pt x="11" y="58"/>
                      <a:pt x="16" y="55"/>
                      <a:pt x="20" y="53"/>
                    </a:cubicBezTo>
                    <a:cubicBezTo>
                      <a:pt x="26" y="49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4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8"/>
                      <a:pt x="25" y="53"/>
                      <a:pt x="16" y="58"/>
                    </a:cubicBezTo>
                    <a:cubicBezTo>
                      <a:pt x="14" y="59"/>
                      <a:pt x="12" y="61"/>
                      <a:pt x="11" y="62"/>
                    </a:cubicBezTo>
                    <a:cubicBezTo>
                      <a:pt x="9" y="63"/>
                      <a:pt x="7" y="64"/>
                      <a:pt x="6" y="64"/>
                    </a:cubicBezTo>
                    <a:cubicBezTo>
                      <a:pt x="6" y="63"/>
                      <a:pt x="6" y="62"/>
                      <a:pt x="6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6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1" y="43"/>
                      <a:pt x="57" y="40"/>
                      <a:pt x="63" y="38"/>
                    </a:cubicBezTo>
                    <a:cubicBezTo>
                      <a:pt x="43" y="47"/>
                      <a:pt x="23" y="56"/>
                      <a:pt x="5" y="68"/>
                    </a:cubicBezTo>
                    <a:cubicBezTo>
                      <a:pt x="5" y="67"/>
                      <a:pt x="5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6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4"/>
                    </a:cubicBezTo>
                    <a:cubicBezTo>
                      <a:pt x="104" y="35"/>
                      <a:pt x="102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1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6" y="51"/>
                      <a:pt x="63" y="52"/>
                      <a:pt x="60" y="54"/>
                    </a:cubicBezTo>
                    <a:cubicBezTo>
                      <a:pt x="46" y="59"/>
                      <a:pt x="32" y="64"/>
                      <a:pt x="18" y="71"/>
                    </a:cubicBezTo>
                    <a:cubicBezTo>
                      <a:pt x="18" y="71"/>
                      <a:pt x="18" y="71"/>
                      <a:pt x="17" y="71"/>
                    </a:cubicBezTo>
                    <a:cubicBezTo>
                      <a:pt x="22" y="69"/>
                      <a:pt x="26" y="67"/>
                      <a:pt x="31" y="64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6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2"/>
                      <a:pt x="6" y="77"/>
                    </a:cubicBezTo>
                    <a:cubicBezTo>
                      <a:pt x="6" y="76"/>
                      <a:pt x="5" y="75"/>
                      <a:pt x="5" y="74"/>
                    </a:cubicBezTo>
                    <a:cubicBezTo>
                      <a:pt x="12" y="72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5" y="68"/>
                    </a:cubicBezTo>
                    <a:cubicBezTo>
                      <a:pt x="35" y="64"/>
                      <a:pt x="45" y="60"/>
                      <a:pt x="55" y="56"/>
                    </a:cubicBezTo>
                    <a:cubicBezTo>
                      <a:pt x="56" y="56"/>
                      <a:pt x="57" y="55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3"/>
                      <a:pt x="13" y="77"/>
                      <a:pt x="6" y="82"/>
                    </a:cubicBezTo>
                    <a:cubicBezTo>
                      <a:pt x="6" y="80"/>
                      <a:pt x="6" y="79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3" y="81"/>
                      <a:pt x="19" y="78"/>
                      <a:pt x="26" y="75"/>
                    </a:cubicBezTo>
                    <a:cubicBezTo>
                      <a:pt x="35" y="70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0" y="40"/>
                      <a:pt x="110" y="40"/>
                    </a:cubicBezTo>
                    <a:cubicBezTo>
                      <a:pt x="92" y="48"/>
                      <a:pt x="74" y="56"/>
                      <a:pt x="55" y="64"/>
                    </a:cubicBezTo>
                    <a:cubicBezTo>
                      <a:pt x="51" y="65"/>
                      <a:pt x="48" y="67"/>
                      <a:pt x="44" y="69"/>
                    </a:cubicBezTo>
                    <a:cubicBezTo>
                      <a:pt x="40" y="71"/>
                      <a:pt x="35" y="73"/>
                      <a:pt x="30" y="75"/>
                    </a:cubicBezTo>
                    <a:cubicBezTo>
                      <a:pt x="22" y="77"/>
                      <a:pt x="14" y="80"/>
                      <a:pt x="7" y="84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1" y="49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2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0"/>
                    </a:cubicBezTo>
                    <a:cubicBezTo>
                      <a:pt x="112" y="42"/>
                      <a:pt x="112" y="43"/>
                      <a:pt x="113" y="44"/>
                    </a:cubicBezTo>
                    <a:cubicBezTo>
                      <a:pt x="110" y="45"/>
                      <a:pt x="107" y="47"/>
                      <a:pt x="105" y="49"/>
                    </a:cubicBezTo>
                    <a:cubicBezTo>
                      <a:pt x="104" y="49"/>
                      <a:pt x="104" y="49"/>
                      <a:pt x="103" y="49"/>
                    </a:cubicBezTo>
                    <a:cubicBezTo>
                      <a:pt x="103" y="49"/>
                      <a:pt x="103" y="50"/>
                      <a:pt x="102" y="50"/>
                    </a:cubicBezTo>
                    <a:cubicBezTo>
                      <a:pt x="86" y="56"/>
                      <a:pt x="70" y="62"/>
                      <a:pt x="54" y="69"/>
                    </a:cubicBezTo>
                    <a:cubicBezTo>
                      <a:pt x="45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3"/>
                    </a:cubicBezTo>
                    <a:cubicBezTo>
                      <a:pt x="76" y="55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8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4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4" y="51"/>
                      <a:pt x="114" y="50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5"/>
                      <a:pt x="116" y="56"/>
                    </a:cubicBezTo>
                    <a:cubicBezTo>
                      <a:pt x="116" y="55"/>
                      <a:pt x="116" y="56"/>
                      <a:pt x="115" y="56"/>
                    </a:cubicBezTo>
                    <a:cubicBezTo>
                      <a:pt x="115" y="56"/>
                      <a:pt x="115" y="56"/>
                      <a:pt x="115" y="56"/>
                    </a:cubicBezTo>
                    <a:cubicBezTo>
                      <a:pt x="113" y="57"/>
                      <a:pt x="111" y="58"/>
                      <a:pt x="110" y="58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3"/>
                      <a:pt x="96" y="64"/>
                      <a:pt x="95" y="64"/>
                    </a:cubicBezTo>
                    <a:cubicBezTo>
                      <a:pt x="94" y="65"/>
                      <a:pt x="93" y="65"/>
                      <a:pt x="93" y="65"/>
                    </a:cubicBezTo>
                    <a:cubicBezTo>
                      <a:pt x="84" y="68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6"/>
                      <a:pt x="13" y="96"/>
                      <a:pt x="15" y="94"/>
                    </a:cubicBezTo>
                    <a:cubicBezTo>
                      <a:pt x="16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5" y="70"/>
                      <a:pt x="79" y="65"/>
                    </a:cubicBezTo>
                    <a:cubicBezTo>
                      <a:pt x="90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5"/>
                      <a:pt x="97" y="101"/>
                      <a:pt x="87" y="106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5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2"/>
                    </a:cubicBezTo>
                    <a:cubicBezTo>
                      <a:pt x="91" y="102"/>
                      <a:pt x="92" y="102"/>
                      <a:pt x="93" y="101"/>
                    </a:cubicBezTo>
                    <a:cubicBezTo>
                      <a:pt x="100" y="98"/>
                      <a:pt x="108" y="95"/>
                      <a:pt x="115" y="91"/>
                    </a:cubicBezTo>
                    <a:cubicBezTo>
                      <a:pt x="116" y="91"/>
                      <a:pt x="117" y="90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5" y="100"/>
                    </a:moveTo>
                    <a:cubicBezTo>
                      <a:pt x="98" y="99"/>
                      <a:pt x="100" y="97"/>
                      <a:pt x="102" y="96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5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89"/>
                      <a:pt x="117" y="90"/>
                    </a:cubicBezTo>
                    <a:cubicBezTo>
                      <a:pt x="116" y="89"/>
                      <a:pt x="116" y="90"/>
                      <a:pt x="116" y="90"/>
                    </a:cubicBezTo>
                    <a:cubicBezTo>
                      <a:pt x="115" y="90"/>
                      <a:pt x="115" y="91"/>
                      <a:pt x="114" y="91"/>
                    </a:cubicBezTo>
                    <a:cubicBezTo>
                      <a:pt x="113" y="91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4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09"/>
                      <a:pt x="66" y="112"/>
                      <a:pt x="60" y="115"/>
                    </a:cubicBezTo>
                    <a:cubicBezTo>
                      <a:pt x="57" y="117"/>
                      <a:pt x="54" y="118"/>
                      <a:pt x="51" y="120"/>
                    </a:cubicBezTo>
                    <a:cubicBezTo>
                      <a:pt x="49" y="121"/>
                      <a:pt x="46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6" y="114"/>
                      <a:pt x="60" y="112"/>
                      <a:pt x="63" y="111"/>
                    </a:cubicBezTo>
                    <a:cubicBezTo>
                      <a:pt x="69" y="107"/>
                      <a:pt x="76" y="104"/>
                      <a:pt x="83" y="100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5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4" y="103"/>
                      <a:pt x="67" y="105"/>
                    </a:cubicBezTo>
                    <a:cubicBezTo>
                      <a:pt x="61" y="108"/>
                      <a:pt x="55" y="111"/>
                      <a:pt x="49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6" y="120"/>
                      <a:pt x="34" y="121"/>
                    </a:cubicBezTo>
                    <a:cubicBezTo>
                      <a:pt x="35" y="121"/>
                      <a:pt x="37" y="118"/>
                      <a:pt x="38" y="118"/>
                    </a:cubicBezTo>
                    <a:cubicBezTo>
                      <a:pt x="43" y="113"/>
                      <a:pt x="51" y="111"/>
                      <a:pt x="56" y="107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7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3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3" y="83"/>
                    </a:cubicBezTo>
                    <a:cubicBezTo>
                      <a:pt x="115" y="82"/>
                      <a:pt x="117" y="81"/>
                      <a:pt x="119" y="80"/>
                    </a:cubicBezTo>
                    <a:cubicBezTo>
                      <a:pt x="119" y="81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0"/>
                      <a:pt x="56" y="107"/>
                    </a:cubicBezTo>
                    <a:cubicBezTo>
                      <a:pt x="55" y="108"/>
                      <a:pt x="53" y="109"/>
                      <a:pt x="52" y="109"/>
                    </a:cubicBezTo>
                    <a:cubicBezTo>
                      <a:pt x="48" y="111"/>
                      <a:pt x="45" y="113"/>
                      <a:pt x="41" y="115"/>
                    </a:cubicBezTo>
                    <a:cubicBezTo>
                      <a:pt x="38" y="116"/>
                      <a:pt x="36" y="118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3"/>
                      <a:pt x="70" y="95"/>
                    </a:cubicBezTo>
                    <a:cubicBezTo>
                      <a:pt x="62" y="99"/>
                      <a:pt x="53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1" y="92"/>
                    </a:moveTo>
                    <a:cubicBezTo>
                      <a:pt x="93" y="91"/>
                      <a:pt x="94" y="91"/>
                      <a:pt x="95" y="90"/>
                    </a:cubicBezTo>
                    <a:cubicBezTo>
                      <a:pt x="94" y="91"/>
                      <a:pt x="93" y="91"/>
                      <a:pt x="91" y="92"/>
                    </a:cubicBezTo>
                    <a:close/>
                    <a:moveTo>
                      <a:pt x="114" y="82"/>
                    </a:moveTo>
                    <a:cubicBezTo>
                      <a:pt x="114" y="81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1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5"/>
                      <a:pt x="103" y="86"/>
                      <a:pt x="102" y="87"/>
                    </a:cubicBezTo>
                    <a:cubicBezTo>
                      <a:pt x="94" y="90"/>
                      <a:pt x="86" y="93"/>
                      <a:pt x="79" y="96"/>
                    </a:cubicBezTo>
                    <a:cubicBezTo>
                      <a:pt x="77" y="97"/>
                      <a:pt x="76" y="97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5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5"/>
                    </a:cubicBezTo>
                    <a:cubicBezTo>
                      <a:pt x="35" y="114"/>
                      <a:pt x="37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6"/>
                      <a:pt x="99" y="84"/>
                    </a:cubicBezTo>
                    <a:cubicBezTo>
                      <a:pt x="101" y="83"/>
                      <a:pt x="104" y="82"/>
                      <a:pt x="106" y="80"/>
                    </a:cubicBezTo>
                    <a:cubicBezTo>
                      <a:pt x="110" y="78"/>
                      <a:pt x="115" y="76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8"/>
                    </a:cubicBezTo>
                    <a:cubicBezTo>
                      <a:pt x="116" y="79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5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0"/>
                      <a:pt x="101" y="81"/>
                      <a:pt x="98" y="83"/>
                    </a:cubicBezTo>
                    <a:cubicBezTo>
                      <a:pt x="84" y="88"/>
                      <a:pt x="70" y="94"/>
                      <a:pt x="56" y="99"/>
                    </a:cubicBezTo>
                    <a:cubicBezTo>
                      <a:pt x="50" y="102"/>
                      <a:pt x="44" y="105"/>
                      <a:pt x="39" y="107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5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89"/>
                    </a:cubicBezTo>
                    <a:cubicBezTo>
                      <a:pt x="74" y="88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7"/>
                    </a:cubicBezTo>
                    <a:cubicBezTo>
                      <a:pt x="119" y="67"/>
                      <a:pt x="119" y="67"/>
                      <a:pt x="119" y="67"/>
                    </a:cubicBezTo>
                    <a:cubicBezTo>
                      <a:pt x="119" y="69"/>
                      <a:pt x="119" y="71"/>
                      <a:pt x="119" y="73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3" y="75"/>
                      <a:pt x="108" y="73"/>
                    </a:cubicBezTo>
                    <a:cubicBezTo>
                      <a:pt x="108" y="73"/>
                      <a:pt x="108" y="73"/>
                      <a:pt x="107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3"/>
                      <a:pt x="76" y="87"/>
                    </a:cubicBezTo>
                    <a:cubicBezTo>
                      <a:pt x="66" y="91"/>
                      <a:pt x="55" y="95"/>
                      <a:pt x="45" y="99"/>
                    </a:cubicBezTo>
                    <a:cubicBezTo>
                      <a:pt x="38" y="102"/>
                      <a:pt x="32" y="105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3" y="109"/>
                      <a:pt x="25" y="108"/>
                      <a:pt x="27" y="107"/>
                    </a:cubicBezTo>
                    <a:cubicBezTo>
                      <a:pt x="29" y="105"/>
                      <a:pt x="33" y="104"/>
                      <a:pt x="36" y="102"/>
                    </a:cubicBezTo>
                    <a:cubicBezTo>
                      <a:pt x="48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4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3"/>
                    </a:cubicBezTo>
                    <a:cubicBezTo>
                      <a:pt x="119" y="64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5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6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2"/>
                    </a:cubicBezTo>
                    <a:cubicBezTo>
                      <a:pt x="59" y="88"/>
                      <a:pt x="46" y="93"/>
                      <a:pt x="33" y="100"/>
                    </a:cubicBezTo>
                    <a:cubicBezTo>
                      <a:pt x="29" y="101"/>
                      <a:pt x="25" y="103"/>
                      <a:pt x="22" y="104"/>
                    </a:cubicBezTo>
                    <a:cubicBezTo>
                      <a:pt x="21" y="105"/>
                      <a:pt x="19" y="105"/>
                      <a:pt x="18" y="106"/>
                    </a:cubicBezTo>
                    <a:cubicBezTo>
                      <a:pt x="20" y="105"/>
                      <a:pt x="21" y="104"/>
                      <a:pt x="23" y="103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0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59"/>
                      <a:pt x="116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59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7"/>
                    </a:moveTo>
                    <a:cubicBezTo>
                      <a:pt x="118" y="57"/>
                      <a:pt x="118" y="57"/>
                      <a:pt x="118" y="57"/>
                    </a:cubicBezTo>
                    <a:cubicBezTo>
                      <a:pt x="116" y="58"/>
                      <a:pt x="115" y="59"/>
                      <a:pt x="113" y="59"/>
                    </a:cubicBezTo>
                    <a:cubicBezTo>
                      <a:pt x="112" y="60"/>
                      <a:pt x="110" y="60"/>
                      <a:pt x="109" y="61"/>
                    </a:cubicBezTo>
                    <a:cubicBezTo>
                      <a:pt x="96" y="65"/>
                      <a:pt x="82" y="71"/>
                      <a:pt x="70" y="77"/>
                    </a:cubicBezTo>
                    <a:cubicBezTo>
                      <a:pt x="56" y="83"/>
                      <a:pt x="43" y="88"/>
                      <a:pt x="29" y="95"/>
                    </a:cubicBezTo>
                    <a:cubicBezTo>
                      <a:pt x="26" y="96"/>
                      <a:pt x="22" y="98"/>
                      <a:pt x="18" y="99"/>
                    </a:cubicBezTo>
                    <a:cubicBezTo>
                      <a:pt x="17" y="100"/>
                      <a:pt x="15" y="100"/>
                      <a:pt x="14" y="100"/>
                    </a:cubicBezTo>
                    <a:cubicBezTo>
                      <a:pt x="16" y="100"/>
                      <a:pt x="17" y="99"/>
                      <a:pt x="18" y="98"/>
                    </a:cubicBezTo>
                    <a:cubicBezTo>
                      <a:pt x="25" y="94"/>
                      <a:pt x="32" y="91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09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7" y="56"/>
                    </a:cubicBezTo>
                    <a:cubicBezTo>
                      <a:pt x="118" y="56"/>
                      <a:pt x="118" y="57"/>
                      <a:pt x="118" y="57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7"/>
                      <a:pt x="37" y="103"/>
                      <a:pt x="45" y="100"/>
                    </a:cubicBezTo>
                    <a:cubicBezTo>
                      <a:pt x="51" y="98"/>
                      <a:pt x="56" y="95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1"/>
                    </a:moveTo>
                    <a:cubicBezTo>
                      <a:pt x="41" y="120"/>
                      <a:pt x="46" y="116"/>
                      <a:pt x="51" y="113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8" y="119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1"/>
                    </a:cubicBezTo>
                    <a:close/>
                    <a:moveTo>
                      <a:pt x="43" y="123"/>
                    </a:moveTo>
                    <a:cubicBezTo>
                      <a:pt x="50" y="121"/>
                      <a:pt x="57" y="117"/>
                      <a:pt x="65" y="114"/>
                    </a:cubicBezTo>
                    <a:cubicBezTo>
                      <a:pt x="71" y="111"/>
                      <a:pt x="77" y="108"/>
                      <a:pt x="83" y="106"/>
                    </a:cubicBezTo>
                    <a:cubicBezTo>
                      <a:pt x="78" y="109"/>
                      <a:pt x="73" y="111"/>
                      <a:pt x="68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0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3"/>
                    </a:cubicBezTo>
                    <a:close/>
                    <a:moveTo>
                      <a:pt x="115" y="97"/>
                    </a:moveTo>
                    <a:cubicBezTo>
                      <a:pt x="115" y="98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3"/>
                      <a:pt x="75" y="120"/>
                      <a:pt x="75" y="120"/>
                    </a:cubicBezTo>
                    <a:cubicBezTo>
                      <a:pt x="77" y="118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5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4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5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6" y="124"/>
                      <a:pt x="87" y="124"/>
                    </a:cubicBezTo>
                    <a:cubicBezTo>
                      <a:pt x="95" y="118"/>
                      <a:pt x="104" y="113"/>
                      <a:pt x="111" y="107"/>
                    </a:cubicBezTo>
                    <a:cubicBezTo>
                      <a:pt x="111" y="108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8"/>
                    </a:cubicBezTo>
                    <a:cubicBezTo>
                      <a:pt x="95" y="116"/>
                      <a:pt x="100" y="114"/>
                      <a:pt x="104" y="111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5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5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4" y="111"/>
                      <a:pt x="96" y="115"/>
                      <a:pt x="88" y="119"/>
                    </a:cubicBezTo>
                    <a:cubicBezTo>
                      <a:pt x="85" y="121"/>
                      <a:pt x="79" y="123"/>
                      <a:pt x="77" y="125"/>
                    </a:cubicBezTo>
                    <a:cubicBezTo>
                      <a:pt x="82" y="122"/>
                      <a:pt x="87" y="118"/>
                      <a:pt x="91" y="115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5" y="107"/>
                      <a:pt x="107" y="106"/>
                      <a:pt x="109" y="105"/>
                    </a:cubicBezTo>
                    <a:cubicBezTo>
                      <a:pt x="109" y="105"/>
                      <a:pt x="109" y="104"/>
                      <a:pt x="109" y="104"/>
                    </a:cubicBezTo>
                    <a:cubicBezTo>
                      <a:pt x="111" y="103"/>
                      <a:pt x="112" y="103"/>
                      <a:pt x="114" y="102"/>
                    </a:cubicBezTo>
                    <a:cubicBezTo>
                      <a:pt x="113" y="103"/>
                      <a:pt x="112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7" y="121"/>
                      <a:pt x="66" y="121"/>
                    </a:cubicBezTo>
                    <a:cubicBezTo>
                      <a:pt x="73" y="118"/>
                      <a:pt x="79" y="115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1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7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4"/>
                      <a:pt x="93" y="125"/>
                    </a:cubicBezTo>
                    <a:cubicBezTo>
                      <a:pt x="91" y="125"/>
                      <a:pt x="88" y="126"/>
                      <a:pt x="85" y="126"/>
                    </a:cubicBezTo>
                    <a:close/>
                    <a:moveTo>
                      <a:pt x="95" y="124"/>
                    </a:moveTo>
                    <a:cubicBezTo>
                      <a:pt x="98" y="122"/>
                      <a:pt x="100" y="121"/>
                      <a:pt x="102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5" y="124"/>
                    </a:cubicBezTo>
                    <a:close/>
                    <a:moveTo>
                      <a:pt x="116" y="96"/>
                    </a:moveTo>
                    <a:cubicBezTo>
                      <a:pt x="116" y="96"/>
                      <a:pt x="115" y="96"/>
                      <a:pt x="115" y="96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7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19"/>
                      <a:pt x="63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0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1"/>
                      <a:pt x="59" y="122"/>
                    </a:cubicBezTo>
                    <a:cubicBezTo>
                      <a:pt x="59" y="121"/>
                      <a:pt x="59" y="121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2" y="120"/>
                      <a:pt x="65" y="118"/>
                      <a:pt x="67" y="117"/>
                    </a:cubicBezTo>
                    <a:cubicBezTo>
                      <a:pt x="71" y="114"/>
                      <a:pt x="76" y="113"/>
                      <a:pt x="80" y="111"/>
                    </a:cubicBezTo>
                    <a:cubicBezTo>
                      <a:pt x="84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4"/>
                      <a:pt x="116" y="95"/>
                      <a:pt x="116" y="96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79" y="64"/>
                    </a:cubicBezTo>
                    <a:cubicBezTo>
                      <a:pt x="76" y="65"/>
                      <a:pt x="73" y="66"/>
                      <a:pt x="70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4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5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0" y="47"/>
                      <a:pt x="113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1"/>
                      <a:pt x="25" y="74"/>
                    </a:cubicBezTo>
                    <a:cubicBezTo>
                      <a:pt x="19" y="77"/>
                      <a:pt x="13" y="81"/>
                      <a:pt x="7" y="82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8" y="82"/>
                      <a:pt x="9" y="80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8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7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6" y="35"/>
                    </a:cubicBezTo>
                    <a:cubicBezTo>
                      <a:pt x="107" y="36"/>
                      <a:pt x="108" y="36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0" y="48"/>
                      <a:pt x="49" y="54"/>
                      <a:pt x="37" y="58"/>
                    </a:cubicBezTo>
                    <a:cubicBezTo>
                      <a:pt x="32" y="60"/>
                      <a:pt x="27" y="62"/>
                      <a:pt x="22" y="65"/>
                    </a:cubicBezTo>
                    <a:cubicBezTo>
                      <a:pt x="17" y="68"/>
                      <a:pt x="12" y="71"/>
                      <a:pt x="7" y="73"/>
                    </a:cubicBezTo>
                    <a:cubicBezTo>
                      <a:pt x="3" y="74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3"/>
                      <a:pt x="28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6"/>
                      <a:pt x="85" y="34"/>
                    </a:cubicBezTo>
                    <a:cubicBezTo>
                      <a:pt x="89" y="32"/>
                      <a:pt x="93" y="31"/>
                      <a:pt x="97" y="28"/>
                    </a:cubicBezTo>
                    <a:cubicBezTo>
                      <a:pt x="98" y="29"/>
                      <a:pt x="99" y="29"/>
                      <a:pt x="100" y="29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2" y="20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5" y="20"/>
                      <a:pt x="65" y="20"/>
                    </a:cubicBezTo>
                    <a:cubicBezTo>
                      <a:pt x="48" y="28"/>
                      <a:pt x="30" y="38"/>
                      <a:pt x="13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1"/>
                      <a:pt x="27" y="39"/>
                      <a:pt x="32" y="36"/>
                    </a:cubicBezTo>
                    <a:cubicBezTo>
                      <a:pt x="42" y="31"/>
                      <a:pt x="52" y="25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4" y="23"/>
                      <a:pt x="42" y="25"/>
                      <a:pt x="39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1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7"/>
                      <a:pt x="19" y="37"/>
                      <a:pt x="19" y="37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8" y="68"/>
                      <a:pt x="54" y="65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89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6" name="Freeform 86"/>
              <p:cNvSpPr>
                <a:spLocks noEditPoints="1"/>
              </p:cNvSpPr>
              <p:nvPr/>
            </p:nvSpPr>
            <p:spPr bwMode="auto">
              <a:xfrm>
                <a:off x="913085" y="2493131"/>
                <a:ext cx="242591" cy="258163"/>
              </a:xfrm>
              <a:custGeom>
                <a:avLst/>
                <a:gdLst>
                  <a:gd name="T0" fmla="*/ 67 w 125"/>
                  <a:gd name="T1" fmla="*/ 127 h 133"/>
                  <a:gd name="T2" fmla="*/ 12 w 125"/>
                  <a:gd name="T3" fmla="*/ 41 h 133"/>
                  <a:gd name="T4" fmla="*/ 38 w 125"/>
                  <a:gd name="T5" fmla="*/ 92 h 133"/>
                  <a:gd name="T6" fmla="*/ 15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2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9 h 133"/>
                  <a:gd name="T38" fmla="*/ 6 w 125"/>
                  <a:gd name="T39" fmla="*/ 65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7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70 h 133"/>
                  <a:gd name="T54" fmla="*/ 115 w 125"/>
                  <a:gd name="T55" fmla="*/ 51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8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9 w 125"/>
                  <a:gd name="T77" fmla="*/ 83 h 133"/>
                  <a:gd name="T78" fmla="*/ 119 w 125"/>
                  <a:gd name="T79" fmla="*/ 68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5 h 133"/>
                  <a:gd name="T86" fmla="*/ 119 w 125"/>
                  <a:gd name="T87" fmla="*/ 63 h 133"/>
                  <a:gd name="T88" fmla="*/ 19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4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1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3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20 w 125"/>
                  <a:gd name="T123" fmla="*/ 38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2"/>
                    </a:moveTo>
                    <a:cubicBezTo>
                      <a:pt x="39" y="128"/>
                      <a:pt x="50" y="127"/>
                      <a:pt x="60" y="125"/>
                    </a:cubicBezTo>
                    <a:cubicBezTo>
                      <a:pt x="59" y="126"/>
                      <a:pt x="58" y="128"/>
                      <a:pt x="58" y="130"/>
                    </a:cubicBezTo>
                    <a:cubicBezTo>
                      <a:pt x="57" y="132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30"/>
                      <a:pt x="61" y="130"/>
                    </a:cubicBezTo>
                    <a:cubicBezTo>
                      <a:pt x="62" y="131"/>
                      <a:pt x="64" y="131"/>
                      <a:pt x="64" y="130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30"/>
                      <a:pt x="67" y="128"/>
                    </a:cubicBezTo>
                    <a:cubicBezTo>
                      <a:pt x="67" y="128"/>
                      <a:pt x="67" y="128"/>
                      <a:pt x="67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6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70" y="11"/>
                      <a:pt x="68" y="18"/>
                    </a:cubicBezTo>
                    <a:cubicBezTo>
                      <a:pt x="66" y="18"/>
                      <a:pt x="64" y="18"/>
                      <a:pt x="63" y="18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6"/>
                    </a:cubicBezTo>
                    <a:cubicBezTo>
                      <a:pt x="13" y="106"/>
                      <a:pt x="20" y="115"/>
                      <a:pt x="29" y="122"/>
                    </a:cubicBezTo>
                    <a:close/>
                    <a:moveTo>
                      <a:pt x="18" y="107"/>
                    </a:moveTo>
                    <a:cubicBezTo>
                      <a:pt x="26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5"/>
                      <a:pt x="42" y="98"/>
                    </a:cubicBezTo>
                    <a:cubicBezTo>
                      <a:pt x="35" y="102"/>
                      <a:pt x="26" y="105"/>
                      <a:pt x="21" y="110"/>
                    </a:cubicBezTo>
                    <a:cubicBezTo>
                      <a:pt x="20" y="109"/>
                      <a:pt x="19" y="108"/>
                      <a:pt x="18" y="107"/>
                    </a:cubicBezTo>
                    <a:close/>
                    <a:moveTo>
                      <a:pt x="15" y="101"/>
                    </a:moveTo>
                    <a:cubicBezTo>
                      <a:pt x="22" y="101"/>
                      <a:pt x="31" y="95"/>
                      <a:pt x="38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9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5" y="72"/>
                      <a:pt x="76" y="76"/>
                      <a:pt x="67" y="80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8" y="94"/>
                      <a:pt x="34" y="97"/>
                      <a:pt x="30" y="99"/>
                    </a:cubicBezTo>
                    <a:cubicBezTo>
                      <a:pt x="26" y="102"/>
                      <a:pt x="21" y="103"/>
                      <a:pt x="18" y="106"/>
                    </a:cubicBezTo>
                    <a:cubicBezTo>
                      <a:pt x="16" y="104"/>
                      <a:pt x="15" y="103"/>
                      <a:pt x="15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6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7"/>
                    </a:cubicBezTo>
                    <a:cubicBezTo>
                      <a:pt x="56" y="80"/>
                      <a:pt x="47" y="84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9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9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6"/>
                      <a:pt x="26" y="88"/>
                      <a:pt x="22" y="90"/>
                    </a:cubicBezTo>
                    <a:cubicBezTo>
                      <a:pt x="18" y="92"/>
                      <a:pt x="15" y="94"/>
                      <a:pt x="12" y="96"/>
                    </a:cubicBezTo>
                    <a:cubicBezTo>
                      <a:pt x="11" y="95"/>
                      <a:pt x="11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9"/>
                    </a:cubicBezTo>
                    <a:cubicBezTo>
                      <a:pt x="50" y="72"/>
                      <a:pt x="64" y="66"/>
                      <a:pt x="78" y="60"/>
                    </a:cubicBezTo>
                    <a:cubicBezTo>
                      <a:pt x="84" y="58"/>
                      <a:pt x="90" y="56"/>
                      <a:pt x="95" y="54"/>
                    </a:cubicBezTo>
                    <a:cubicBezTo>
                      <a:pt x="94" y="54"/>
                      <a:pt x="92" y="55"/>
                      <a:pt x="91" y="56"/>
                    </a:cubicBezTo>
                    <a:cubicBezTo>
                      <a:pt x="81" y="61"/>
                      <a:pt x="71" y="65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5" y="90"/>
                      <a:pt x="10" y="92"/>
                    </a:cubicBezTo>
                    <a:cubicBezTo>
                      <a:pt x="10" y="92"/>
                      <a:pt x="10" y="93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9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7" y="41"/>
                      <a:pt x="18" y="40"/>
                      <a:pt x="20" y="39"/>
                    </a:cubicBezTo>
                    <a:cubicBezTo>
                      <a:pt x="23" y="37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1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9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7"/>
                      <a:pt x="20" y="45"/>
                    </a:cubicBezTo>
                    <a:cubicBezTo>
                      <a:pt x="25" y="42"/>
                      <a:pt x="30" y="39"/>
                      <a:pt x="35" y="37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4"/>
                      <a:pt x="37" y="36"/>
                    </a:cubicBezTo>
                    <a:cubicBezTo>
                      <a:pt x="31" y="39"/>
                      <a:pt x="26" y="42"/>
                      <a:pt x="21" y="45"/>
                    </a:cubicBezTo>
                    <a:cubicBezTo>
                      <a:pt x="18" y="46"/>
                      <a:pt x="15" y="48"/>
                      <a:pt x="12" y="50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80" y="22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5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7" y="28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1" y="52"/>
                      <a:pt x="28" y="58"/>
                      <a:pt x="15" y="65"/>
                    </a:cubicBezTo>
                    <a:cubicBezTo>
                      <a:pt x="12" y="66"/>
                      <a:pt x="8" y="68"/>
                      <a:pt x="6" y="69"/>
                    </a:cubicBezTo>
                    <a:cubicBezTo>
                      <a:pt x="9" y="67"/>
                      <a:pt x="12" y="65"/>
                      <a:pt x="14" y="64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1" y="35"/>
                    </a:cubicBezTo>
                    <a:cubicBezTo>
                      <a:pt x="76" y="35"/>
                      <a:pt x="81" y="33"/>
                      <a:pt x="86" y="31"/>
                    </a:cubicBezTo>
                    <a:cubicBezTo>
                      <a:pt x="87" y="31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30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9" y="26"/>
                      <a:pt x="89" y="25"/>
                      <a:pt x="89" y="25"/>
                    </a:cubicBezTo>
                    <a:cubicBezTo>
                      <a:pt x="89" y="25"/>
                      <a:pt x="89" y="25"/>
                      <a:pt x="90" y="25"/>
                    </a:cubicBezTo>
                    <a:cubicBezTo>
                      <a:pt x="92" y="25"/>
                      <a:pt x="94" y="26"/>
                      <a:pt x="97" y="28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9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3"/>
                    </a:cubicBezTo>
                    <a:cubicBezTo>
                      <a:pt x="89" y="32"/>
                      <a:pt x="91" y="31"/>
                      <a:pt x="94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7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2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3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1" y="57"/>
                    </a:cubicBezTo>
                    <a:cubicBezTo>
                      <a:pt x="14" y="56"/>
                      <a:pt x="17" y="54"/>
                      <a:pt x="20" y="52"/>
                    </a:cubicBezTo>
                    <a:cubicBezTo>
                      <a:pt x="26" y="48"/>
                      <a:pt x="33" y="45"/>
                      <a:pt x="39" y="42"/>
                    </a:cubicBezTo>
                    <a:cubicBezTo>
                      <a:pt x="44" y="39"/>
                      <a:pt x="50" y="36"/>
                      <a:pt x="55" y="33"/>
                    </a:cubicBezTo>
                    <a:cubicBezTo>
                      <a:pt x="56" y="33"/>
                      <a:pt x="57" y="34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7" y="32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4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8"/>
                      <a:pt x="69" y="30"/>
                    </a:cubicBezTo>
                    <a:cubicBezTo>
                      <a:pt x="69" y="30"/>
                      <a:pt x="69" y="29"/>
                      <a:pt x="69" y="29"/>
                    </a:cubicBezTo>
                    <a:close/>
                    <a:moveTo>
                      <a:pt x="82" y="28"/>
                    </a:moveTo>
                    <a:cubicBezTo>
                      <a:pt x="80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9"/>
                      <a:pt x="78" y="26"/>
                      <a:pt x="82" y="23"/>
                    </a:cubicBezTo>
                    <a:cubicBezTo>
                      <a:pt x="82" y="23"/>
                      <a:pt x="82" y="22"/>
                      <a:pt x="82" y="22"/>
                    </a:cubicBezTo>
                    <a:cubicBezTo>
                      <a:pt x="85" y="23"/>
                      <a:pt x="87" y="23"/>
                      <a:pt x="89" y="24"/>
                    </a:cubicBezTo>
                    <a:cubicBezTo>
                      <a:pt x="86" y="26"/>
                      <a:pt x="84" y="27"/>
                      <a:pt x="82" y="28"/>
                    </a:cubicBezTo>
                    <a:close/>
                    <a:moveTo>
                      <a:pt x="69" y="24"/>
                    </a:moveTo>
                    <a:cubicBezTo>
                      <a:pt x="69" y="24"/>
                      <a:pt x="69" y="24"/>
                      <a:pt x="69" y="24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1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9" y="28"/>
                      <a:pt x="57" y="29"/>
                      <a:pt x="55" y="30"/>
                    </a:cubicBezTo>
                    <a:cubicBezTo>
                      <a:pt x="55" y="30"/>
                      <a:pt x="54" y="29"/>
                      <a:pt x="53" y="29"/>
                    </a:cubicBezTo>
                    <a:cubicBezTo>
                      <a:pt x="52" y="28"/>
                      <a:pt x="50" y="31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50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51"/>
                      <a:pt x="12" y="50"/>
                      <a:pt x="12" y="50"/>
                    </a:cubicBezTo>
                    <a:cubicBezTo>
                      <a:pt x="14" y="50"/>
                      <a:pt x="16" y="48"/>
                      <a:pt x="18" y="47"/>
                    </a:cubicBezTo>
                    <a:cubicBezTo>
                      <a:pt x="24" y="44"/>
                      <a:pt x="30" y="41"/>
                      <a:pt x="35" y="38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7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8" y="35"/>
                      <a:pt x="53" y="32"/>
                    </a:cubicBezTo>
                    <a:cubicBezTo>
                      <a:pt x="53" y="32"/>
                      <a:pt x="54" y="32"/>
                      <a:pt x="54" y="33"/>
                    </a:cubicBezTo>
                    <a:cubicBezTo>
                      <a:pt x="38" y="41"/>
                      <a:pt x="22" y="49"/>
                      <a:pt x="7" y="59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7" y="60"/>
                    </a:moveTo>
                    <a:cubicBezTo>
                      <a:pt x="11" y="59"/>
                      <a:pt x="16" y="55"/>
                      <a:pt x="20" y="53"/>
                    </a:cubicBezTo>
                    <a:cubicBezTo>
                      <a:pt x="26" y="50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5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9"/>
                      <a:pt x="25" y="54"/>
                      <a:pt x="16" y="59"/>
                    </a:cubicBezTo>
                    <a:cubicBezTo>
                      <a:pt x="14" y="60"/>
                      <a:pt x="13" y="61"/>
                      <a:pt x="11" y="62"/>
                    </a:cubicBezTo>
                    <a:cubicBezTo>
                      <a:pt x="9" y="63"/>
                      <a:pt x="7" y="64"/>
                      <a:pt x="6" y="65"/>
                    </a:cubicBezTo>
                    <a:cubicBezTo>
                      <a:pt x="6" y="63"/>
                      <a:pt x="6" y="62"/>
                      <a:pt x="7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7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2" y="43"/>
                      <a:pt x="57" y="40"/>
                      <a:pt x="63" y="38"/>
                    </a:cubicBezTo>
                    <a:cubicBezTo>
                      <a:pt x="43" y="48"/>
                      <a:pt x="23" y="56"/>
                      <a:pt x="5" y="69"/>
                    </a:cubicBezTo>
                    <a:cubicBezTo>
                      <a:pt x="5" y="68"/>
                      <a:pt x="6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7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5"/>
                    </a:cubicBezTo>
                    <a:cubicBezTo>
                      <a:pt x="104" y="35"/>
                      <a:pt x="103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2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7" y="51"/>
                      <a:pt x="63" y="52"/>
                      <a:pt x="60" y="54"/>
                    </a:cubicBezTo>
                    <a:cubicBezTo>
                      <a:pt x="46" y="59"/>
                      <a:pt x="32" y="65"/>
                      <a:pt x="19" y="71"/>
                    </a:cubicBezTo>
                    <a:cubicBezTo>
                      <a:pt x="18" y="71"/>
                      <a:pt x="18" y="71"/>
                      <a:pt x="17" y="72"/>
                    </a:cubicBezTo>
                    <a:cubicBezTo>
                      <a:pt x="22" y="69"/>
                      <a:pt x="26" y="67"/>
                      <a:pt x="31" y="65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7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3"/>
                      <a:pt x="6" y="78"/>
                    </a:cubicBezTo>
                    <a:cubicBezTo>
                      <a:pt x="6" y="76"/>
                      <a:pt x="6" y="75"/>
                      <a:pt x="5" y="74"/>
                    </a:cubicBezTo>
                    <a:cubicBezTo>
                      <a:pt x="12" y="73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6" y="68"/>
                    </a:cubicBezTo>
                    <a:cubicBezTo>
                      <a:pt x="35" y="64"/>
                      <a:pt x="45" y="60"/>
                      <a:pt x="55" y="57"/>
                    </a:cubicBezTo>
                    <a:cubicBezTo>
                      <a:pt x="56" y="56"/>
                      <a:pt x="57" y="56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4"/>
                      <a:pt x="13" y="77"/>
                      <a:pt x="6" y="82"/>
                    </a:cubicBezTo>
                    <a:cubicBezTo>
                      <a:pt x="6" y="81"/>
                      <a:pt x="6" y="80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4" y="82"/>
                      <a:pt x="20" y="78"/>
                      <a:pt x="26" y="75"/>
                    </a:cubicBezTo>
                    <a:cubicBezTo>
                      <a:pt x="35" y="71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92" y="49"/>
                      <a:pt x="74" y="57"/>
                      <a:pt x="55" y="64"/>
                    </a:cubicBezTo>
                    <a:cubicBezTo>
                      <a:pt x="52" y="66"/>
                      <a:pt x="48" y="68"/>
                      <a:pt x="44" y="69"/>
                    </a:cubicBezTo>
                    <a:cubicBezTo>
                      <a:pt x="40" y="72"/>
                      <a:pt x="35" y="73"/>
                      <a:pt x="30" y="75"/>
                    </a:cubicBezTo>
                    <a:cubicBezTo>
                      <a:pt x="22" y="78"/>
                      <a:pt x="14" y="80"/>
                      <a:pt x="7" y="85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2" y="50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3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2" y="42"/>
                      <a:pt x="113" y="43"/>
                      <a:pt x="113" y="44"/>
                    </a:cubicBezTo>
                    <a:cubicBezTo>
                      <a:pt x="110" y="45"/>
                      <a:pt x="108" y="47"/>
                      <a:pt x="105" y="49"/>
                    </a:cubicBezTo>
                    <a:cubicBezTo>
                      <a:pt x="104" y="49"/>
                      <a:pt x="104" y="49"/>
                      <a:pt x="104" y="49"/>
                    </a:cubicBezTo>
                    <a:cubicBezTo>
                      <a:pt x="103" y="50"/>
                      <a:pt x="103" y="50"/>
                      <a:pt x="102" y="50"/>
                    </a:cubicBezTo>
                    <a:cubicBezTo>
                      <a:pt x="86" y="57"/>
                      <a:pt x="70" y="63"/>
                      <a:pt x="54" y="70"/>
                    </a:cubicBezTo>
                    <a:cubicBezTo>
                      <a:pt x="46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4"/>
                    </a:cubicBezTo>
                    <a:cubicBezTo>
                      <a:pt x="76" y="56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9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5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5" y="51"/>
                      <a:pt x="115" y="51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6"/>
                      <a:pt x="117" y="56"/>
                    </a:cubicBezTo>
                    <a:cubicBezTo>
                      <a:pt x="116" y="56"/>
                      <a:pt x="116" y="56"/>
                      <a:pt x="115" y="56"/>
                    </a:cubicBezTo>
                    <a:cubicBezTo>
                      <a:pt x="115" y="56"/>
                      <a:pt x="115" y="57"/>
                      <a:pt x="115" y="57"/>
                    </a:cubicBezTo>
                    <a:cubicBezTo>
                      <a:pt x="113" y="57"/>
                      <a:pt x="111" y="58"/>
                      <a:pt x="110" y="59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4"/>
                      <a:pt x="96" y="64"/>
                      <a:pt x="95" y="65"/>
                    </a:cubicBezTo>
                    <a:cubicBezTo>
                      <a:pt x="94" y="65"/>
                      <a:pt x="94" y="65"/>
                      <a:pt x="93" y="65"/>
                    </a:cubicBezTo>
                    <a:cubicBezTo>
                      <a:pt x="84" y="69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7"/>
                      <a:pt x="13" y="96"/>
                      <a:pt x="15" y="95"/>
                    </a:cubicBezTo>
                    <a:cubicBezTo>
                      <a:pt x="17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6" y="70"/>
                      <a:pt x="79" y="65"/>
                    </a:cubicBezTo>
                    <a:cubicBezTo>
                      <a:pt x="91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6"/>
                      <a:pt x="97" y="101"/>
                      <a:pt x="87" y="107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6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3"/>
                    </a:cubicBezTo>
                    <a:cubicBezTo>
                      <a:pt x="91" y="102"/>
                      <a:pt x="92" y="102"/>
                      <a:pt x="93" y="102"/>
                    </a:cubicBezTo>
                    <a:cubicBezTo>
                      <a:pt x="100" y="98"/>
                      <a:pt x="108" y="95"/>
                      <a:pt x="116" y="91"/>
                    </a:cubicBezTo>
                    <a:cubicBezTo>
                      <a:pt x="116" y="91"/>
                      <a:pt x="117" y="91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6" y="100"/>
                    </a:moveTo>
                    <a:cubicBezTo>
                      <a:pt x="98" y="99"/>
                      <a:pt x="100" y="98"/>
                      <a:pt x="102" y="97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6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90"/>
                      <a:pt x="117" y="90"/>
                    </a:cubicBezTo>
                    <a:cubicBezTo>
                      <a:pt x="116" y="90"/>
                      <a:pt x="116" y="90"/>
                      <a:pt x="116" y="90"/>
                    </a:cubicBezTo>
                    <a:cubicBezTo>
                      <a:pt x="115" y="91"/>
                      <a:pt x="115" y="91"/>
                      <a:pt x="114" y="91"/>
                    </a:cubicBezTo>
                    <a:cubicBezTo>
                      <a:pt x="113" y="92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5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10"/>
                      <a:pt x="66" y="112"/>
                      <a:pt x="60" y="115"/>
                    </a:cubicBezTo>
                    <a:cubicBezTo>
                      <a:pt x="57" y="117"/>
                      <a:pt x="54" y="119"/>
                      <a:pt x="51" y="120"/>
                    </a:cubicBezTo>
                    <a:cubicBezTo>
                      <a:pt x="49" y="121"/>
                      <a:pt x="47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7" y="114"/>
                      <a:pt x="60" y="113"/>
                      <a:pt x="63" y="111"/>
                    </a:cubicBezTo>
                    <a:cubicBezTo>
                      <a:pt x="69" y="107"/>
                      <a:pt x="76" y="104"/>
                      <a:pt x="83" y="101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6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5" y="103"/>
                      <a:pt x="68" y="106"/>
                    </a:cubicBezTo>
                    <a:cubicBezTo>
                      <a:pt x="61" y="108"/>
                      <a:pt x="56" y="111"/>
                      <a:pt x="50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7" y="120"/>
                      <a:pt x="34" y="121"/>
                    </a:cubicBezTo>
                    <a:cubicBezTo>
                      <a:pt x="35" y="121"/>
                      <a:pt x="37" y="119"/>
                      <a:pt x="38" y="118"/>
                    </a:cubicBezTo>
                    <a:cubicBezTo>
                      <a:pt x="43" y="113"/>
                      <a:pt x="51" y="111"/>
                      <a:pt x="57" y="108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8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4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4" y="83"/>
                    </a:cubicBezTo>
                    <a:cubicBezTo>
                      <a:pt x="116" y="82"/>
                      <a:pt x="117" y="81"/>
                      <a:pt x="119" y="80"/>
                    </a:cubicBezTo>
                    <a:cubicBezTo>
                      <a:pt x="119" y="82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1"/>
                      <a:pt x="57" y="107"/>
                    </a:cubicBezTo>
                    <a:cubicBezTo>
                      <a:pt x="55" y="108"/>
                      <a:pt x="53" y="109"/>
                      <a:pt x="52" y="110"/>
                    </a:cubicBezTo>
                    <a:cubicBezTo>
                      <a:pt x="48" y="112"/>
                      <a:pt x="45" y="113"/>
                      <a:pt x="41" y="115"/>
                    </a:cubicBezTo>
                    <a:cubicBezTo>
                      <a:pt x="38" y="116"/>
                      <a:pt x="36" y="119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4"/>
                      <a:pt x="70" y="96"/>
                    </a:cubicBezTo>
                    <a:cubicBezTo>
                      <a:pt x="62" y="99"/>
                      <a:pt x="54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2" y="92"/>
                    </a:moveTo>
                    <a:cubicBezTo>
                      <a:pt x="93" y="92"/>
                      <a:pt x="94" y="91"/>
                      <a:pt x="95" y="90"/>
                    </a:cubicBezTo>
                    <a:cubicBezTo>
                      <a:pt x="94" y="91"/>
                      <a:pt x="93" y="92"/>
                      <a:pt x="92" y="92"/>
                    </a:cubicBezTo>
                    <a:close/>
                    <a:moveTo>
                      <a:pt x="114" y="82"/>
                    </a:moveTo>
                    <a:cubicBezTo>
                      <a:pt x="114" y="82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2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6"/>
                      <a:pt x="103" y="86"/>
                      <a:pt x="102" y="87"/>
                    </a:cubicBezTo>
                    <a:cubicBezTo>
                      <a:pt x="94" y="90"/>
                      <a:pt x="87" y="93"/>
                      <a:pt x="79" y="97"/>
                    </a:cubicBezTo>
                    <a:cubicBezTo>
                      <a:pt x="78" y="97"/>
                      <a:pt x="76" y="98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6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6"/>
                    </a:cubicBezTo>
                    <a:cubicBezTo>
                      <a:pt x="35" y="114"/>
                      <a:pt x="38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7"/>
                      <a:pt x="99" y="84"/>
                    </a:cubicBezTo>
                    <a:cubicBezTo>
                      <a:pt x="101" y="83"/>
                      <a:pt x="104" y="82"/>
                      <a:pt x="106" y="81"/>
                    </a:cubicBezTo>
                    <a:cubicBezTo>
                      <a:pt x="111" y="79"/>
                      <a:pt x="115" y="77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9"/>
                    </a:cubicBezTo>
                    <a:cubicBezTo>
                      <a:pt x="116" y="80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6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1"/>
                      <a:pt x="101" y="82"/>
                      <a:pt x="99" y="83"/>
                    </a:cubicBezTo>
                    <a:cubicBezTo>
                      <a:pt x="84" y="88"/>
                      <a:pt x="70" y="94"/>
                      <a:pt x="56" y="100"/>
                    </a:cubicBezTo>
                    <a:cubicBezTo>
                      <a:pt x="50" y="102"/>
                      <a:pt x="45" y="105"/>
                      <a:pt x="39" y="108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6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90"/>
                    </a:cubicBezTo>
                    <a:cubicBezTo>
                      <a:pt x="74" y="89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8"/>
                    </a:cubicBezTo>
                    <a:cubicBezTo>
                      <a:pt x="119" y="68"/>
                      <a:pt x="119" y="68"/>
                      <a:pt x="119" y="68"/>
                    </a:cubicBezTo>
                    <a:cubicBezTo>
                      <a:pt x="119" y="70"/>
                      <a:pt x="119" y="72"/>
                      <a:pt x="119" y="74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4" y="75"/>
                      <a:pt x="108" y="73"/>
                    </a:cubicBezTo>
                    <a:cubicBezTo>
                      <a:pt x="108" y="73"/>
                      <a:pt x="108" y="73"/>
                      <a:pt x="108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4"/>
                      <a:pt x="76" y="87"/>
                    </a:cubicBezTo>
                    <a:cubicBezTo>
                      <a:pt x="66" y="91"/>
                      <a:pt x="55" y="95"/>
                      <a:pt x="45" y="100"/>
                    </a:cubicBezTo>
                    <a:cubicBezTo>
                      <a:pt x="38" y="102"/>
                      <a:pt x="32" y="106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4" y="109"/>
                      <a:pt x="25" y="108"/>
                      <a:pt x="27" y="107"/>
                    </a:cubicBezTo>
                    <a:cubicBezTo>
                      <a:pt x="30" y="105"/>
                      <a:pt x="33" y="104"/>
                      <a:pt x="36" y="102"/>
                    </a:cubicBezTo>
                    <a:cubicBezTo>
                      <a:pt x="49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5"/>
                    </a:cubicBezTo>
                    <a:cubicBezTo>
                      <a:pt x="117" y="65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4"/>
                    </a:cubicBezTo>
                    <a:cubicBezTo>
                      <a:pt x="119" y="65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6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7"/>
                      <a:pt x="112" y="66"/>
                    </a:cubicBezTo>
                    <a:cubicBezTo>
                      <a:pt x="112" y="66"/>
                      <a:pt x="112" y="66"/>
                      <a:pt x="113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3"/>
                    </a:cubicBezTo>
                    <a:cubicBezTo>
                      <a:pt x="59" y="88"/>
                      <a:pt x="46" y="94"/>
                      <a:pt x="33" y="100"/>
                    </a:cubicBezTo>
                    <a:cubicBezTo>
                      <a:pt x="29" y="102"/>
                      <a:pt x="25" y="103"/>
                      <a:pt x="22" y="105"/>
                    </a:cubicBezTo>
                    <a:cubicBezTo>
                      <a:pt x="21" y="105"/>
                      <a:pt x="19" y="106"/>
                      <a:pt x="18" y="106"/>
                    </a:cubicBezTo>
                    <a:cubicBezTo>
                      <a:pt x="20" y="105"/>
                      <a:pt x="21" y="104"/>
                      <a:pt x="23" y="104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1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60"/>
                      <a:pt x="117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60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8"/>
                    </a:moveTo>
                    <a:cubicBezTo>
                      <a:pt x="118" y="57"/>
                      <a:pt x="118" y="57"/>
                      <a:pt x="118" y="58"/>
                    </a:cubicBezTo>
                    <a:cubicBezTo>
                      <a:pt x="116" y="58"/>
                      <a:pt x="115" y="59"/>
                      <a:pt x="114" y="60"/>
                    </a:cubicBezTo>
                    <a:cubicBezTo>
                      <a:pt x="112" y="60"/>
                      <a:pt x="111" y="61"/>
                      <a:pt x="109" y="61"/>
                    </a:cubicBezTo>
                    <a:cubicBezTo>
                      <a:pt x="96" y="66"/>
                      <a:pt x="82" y="71"/>
                      <a:pt x="70" y="77"/>
                    </a:cubicBezTo>
                    <a:cubicBezTo>
                      <a:pt x="57" y="84"/>
                      <a:pt x="43" y="89"/>
                      <a:pt x="29" y="95"/>
                    </a:cubicBezTo>
                    <a:cubicBezTo>
                      <a:pt x="26" y="97"/>
                      <a:pt x="22" y="98"/>
                      <a:pt x="19" y="100"/>
                    </a:cubicBezTo>
                    <a:cubicBezTo>
                      <a:pt x="18" y="100"/>
                      <a:pt x="15" y="100"/>
                      <a:pt x="14" y="101"/>
                    </a:cubicBezTo>
                    <a:cubicBezTo>
                      <a:pt x="16" y="100"/>
                      <a:pt x="17" y="99"/>
                      <a:pt x="19" y="98"/>
                    </a:cubicBezTo>
                    <a:cubicBezTo>
                      <a:pt x="25" y="95"/>
                      <a:pt x="32" y="92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10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8" y="56"/>
                    </a:cubicBezTo>
                    <a:cubicBezTo>
                      <a:pt x="118" y="57"/>
                      <a:pt x="118" y="57"/>
                      <a:pt x="118" y="58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8"/>
                      <a:pt x="37" y="104"/>
                      <a:pt x="45" y="100"/>
                    </a:cubicBezTo>
                    <a:cubicBezTo>
                      <a:pt x="51" y="98"/>
                      <a:pt x="56" y="96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2"/>
                    </a:moveTo>
                    <a:cubicBezTo>
                      <a:pt x="41" y="120"/>
                      <a:pt x="46" y="116"/>
                      <a:pt x="52" y="114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9" y="120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2"/>
                    </a:cubicBezTo>
                    <a:close/>
                    <a:moveTo>
                      <a:pt x="43" y="124"/>
                    </a:moveTo>
                    <a:cubicBezTo>
                      <a:pt x="51" y="121"/>
                      <a:pt x="57" y="117"/>
                      <a:pt x="65" y="114"/>
                    </a:cubicBezTo>
                    <a:cubicBezTo>
                      <a:pt x="71" y="111"/>
                      <a:pt x="77" y="109"/>
                      <a:pt x="83" y="106"/>
                    </a:cubicBezTo>
                    <a:cubicBezTo>
                      <a:pt x="78" y="109"/>
                      <a:pt x="73" y="112"/>
                      <a:pt x="69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1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4"/>
                    </a:cubicBezTo>
                    <a:close/>
                    <a:moveTo>
                      <a:pt x="116" y="97"/>
                    </a:moveTo>
                    <a:cubicBezTo>
                      <a:pt x="115" y="99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4"/>
                      <a:pt x="75" y="120"/>
                      <a:pt x="76" y="120"/>
                    </a:cubicBezTo>
                    <a:cubicBezTo>
                      <a:pt x="77" y="119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6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5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7" y="124"/>
                      <a:pt x="87" y="124"/>
                    </a:cubicBezTo>
                    <a:cubicBezTo>
                      <a:pt x="95" y="118"/>
                      <a:pt x="104" y="113"/>
                      <a:pt x="112" y="107"/>
                    </a:cubicBezTo>
                    <a:cubicBezTo>
                      <a:pt x="111" y="109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9"/>
                    </a:cubicBezTo>
                    <a:cubicBezTo>
                      <a:pt x="96" y="116"/>
                      <a:pt x="100" y="114"/>
                      <a:pt x="104" y="112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6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6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5" y="112"/>
                      <a:pt x="96" y="115"/>
                      <a:pt x="88" y="120"/>
                    </a:cubicBezTo>
                    <a:cubicBezTo>
                      <a:pt x="85" y="121"/>
                      <a:pt x="79" y="124"/>
                      <a:pt x="77" y="125"/>
                    </a:cubicBezTo>
                    <a:cubicBezTo>
                      <a:pt x="82" y="122"/>
                      <a:pt x="87" y="119"/>
                      <a:pt x="92" y="116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6" y="107"/>
                      <a:pt x="107" y="106"/>
                      <a:pt x="109" y="105"/>
                    </a:cubicBezTo>
                    <a:cubicBezTo>
                      <a:pt x="109" y="105"/>
                      <a:pt x="109" y="105"/>
                      <a:pt x="110" y="104"/>
                    </a:cubicBezTo>
                    <a:cubicBezTo>
                      <a:pt x="111" y="104"/>
                      <a:pt x="112" y="103"/>
                      <a:pt x="114" y="102"/>
                    </a:cubicBezTo>
                    <a:cubicBezTo>
                      <a:pt x="113" y="104"/>
                      <a:pt x="113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8" y="122"/>
                      <a:pt x="66" y="121"/>
                    </a:cubicBezTo>
                    <a:cubicBezTo>
                      <a:pt x="73" y="118"/>
                      <a:pt x="79" y="116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2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8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5"/>
                      <a:pt x="93" y="125"/>
                    </a:cubicBezTo>
                    <a:cubicBezTo>
                      <a:pt x="91" y="126"/>
                      <a:pt x="88" y="126"/>
                      <a:pt x="85" y="126"/>
                    </a:cubicBezTo>
                    <a:close/>
                    <a:moveTo>
                      <a:pt x="96" y="124"/>
                    </a:moveTo>
                    <a:cubicBezTo>
                      <a:pt x="98" y="122"/>
                      <a:pt x="100" y="121"/>
                      <a:pt x="103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6" y="124"/>
                    </a:cubicBezTo>
                    <a:close/>
                    <a:moveTo>
                      <a:pt x="116" y="97"/>
                    </a:moveTo>
                    <a:cubicBezTo>
                      <a:pt x="116" y="97"/>
                      <a:pt x="116" y="97"/>
                      <a:pt x="115" y="97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8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20"/>
                      <a:pt x="64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1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2"/>
                      <a:pt x="59" y="122"/>
                    </a:cubicBezTo>
                    <a:cubicBezTo>
                      <a:pt x="59" y="122"/>
                      <a:pt x="60" y="122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3" y="120"/>
                      <a:pt x="65" y="118"/>
                      <a:pt x="67" y="117"/>
                    </a:cubicBezTo>
                    <a:cubicBezTo>
                      <a:pt x="71" y="115"/>
                      <a:pt x="76" y="113"/>
                      <a:pt x="80" y="111"/>
                    </a:cubicBezTo>
                    <a:cubicBezTo>
                      <a:pt x="85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5"/>
                      <a:pt x="116" y="96"/>
                      <a:pt x="116" y="97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80" y="64"/>
                    </a:cubicBezTo>
                    <a:cubicBezTo>
                      <a:pt x="76" y="65"/>
                      <a:pt x="73" y="66"/>
                      <a:pt x="71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5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6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1" y="48"/>
                      <a:pt x="114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2"/>
                      <a:pt x="25" y="74"/>
                    </a:cubicBezTo>
                    <a:cubicBezTo>
                      <a:pt x="19" y="77"/>
                      <a:pt x="13" y="81"/>
                      <a:pt x="7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8" y="82"/>
                      <a:pt x="9" y="81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9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8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7" y="35"/>
                    </a:cubicBezTo>
                    <a:cubicBezTo>
                      <a:pt x="107" y="36"/>
                      <a:pt x="108" y="37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1" y="49"/>
                      <a:pt x="49" y="54"/>
                      <a:pt x="37" y="59"/>
                    </a:cubicBezTo>
                    <a:cubicBezTo>
                      <a:pt x="32" y="61"/>
                      <a:pt x="27" y="63"/>
                      <a:pt x="23" y="65"/>
                    </a:cubicBezTo>
                    <a:cubicBezTo>
                      <a:pt x="17" y="68"/>
                      <a:pt x="13" y="71"/>
                      <a:pt x="7" y="73"/>
                    </a:cubicBezTo>
                    <a:cubicBezTo>
                      <a:pt x="3" y="75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4"/>
                      <a:pt x="29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7"/>
                      <a:pt x="85" y="34"/>
                    </a:cubicBezTo>
                    <a:cubicBezTo>
                      <a:pt x="89" y="33"/>
                      <a:pt x="94" y="31"/>
                      <a:pt x="98" y="28"/>
                    </a:cubicBezTo>
                    <a:cubicBezTo>
                      <a:pt x="98" y="29"/>
                      <a:pt x="99" y="29"/>
                      <a:pt x="100" y="30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3" y="21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6" y="20"/>
                      <a:pt x="65" y="21"/>
                    </a:cubicBezTo>
                    <a:cubicBezTo>
                      <a:pt x="48" y="28"/>
                      <a:pt x="30" y="38"/>
                      <a:pt x="14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50"/>
                      <a:pt x="10" y="50"/>
                      <a:pt x="11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2"/>
                      <a:pt x="27" y="39"/>
                      <a:pt x="32" y="36"/>
                    </a:cubicBezTo>
                    <a:cubicBezTo>
                      <a:pt x="42" y="31"/>
                      <a:pt x="52" y="26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5" y="23"/>
                      <a:pt x="42" y="25"/>
                      <a:pt x="40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2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8"/>
                      <a:pt x="19" y="38"/>
                      <a:pt x="20" y="38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2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9" y="68"/>
                      <a:pt x="54" y="66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90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7" name="Freeform 88"/>
              <p:cNvSpPr>
                <a:spLocks noEditPoints="1"/>
              </p:cNvSpPr>
              <p:nvPr/>
            </p:nvSpPr>
            <p:spPr bwMode="auto">
              <a:xfrm>
                <a:off x="995242" y="1362076"/>
                <a:ext cx="325559" cy="231075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7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1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4 w 134"/>
                  <a:gd name="T33" fmla="*/ 28 h 95"/>
                  <a:gd name="T34" fmla="*/ 19 w 134"/>
                  <a:gd name="T35" fmla="*/ 54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8 w 134"/>
                  <a:gd name="T47" fmla="*/ 26 h 95"/>
                  <a:gd name="T48" fmla="*/ 10 w 134"/>
                  <a:gd name="T49" fmla="*/ 28 h 95"/>
                  <a:gd name="T50" fmla="*/ 7 w 134"/>
                  <a:gd name="T51" fmla="*/ 26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2 w 134"/>
                  <a:gd name="T81" fmla="*/ 41 h 95"/>
                  <a:gd name="T82" fmla="*/ 59 w 134"/>
                  <a:gd name="T83" fmla="*/ 69 h 95"/>
                  <a:gd name="T84" fmla="*/ 51 w 134"/>
                  <a:gd name="T85" fmla="*/ 74 h 95"/>
                  <a:gd name="T86" fmla="*/ 119 w 134"/>
                  <a:gd name="T87" fmla="*/ 60 h 95"/>
                  <a:gd name="T88" fmla="*/ 121 w 134"/>
                  <a:gd name="T89" fmla="*/ 63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69 h 95"/>
                  <a:gd name="T98" fmla="*/ 78 w 134"/>
                  <a:gd name="T99" fmla="*/ 54 h 95"/>
                  <a:gd name="T100" fmla="*/ 97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3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8"/>
                      <a:pt x="0" y="44"/>
                    </a:cubicBezTo>
                    <a:cubicBezTo>
                      <a:pt x="0" y="51"/>
                      <a:pt x="7" y="55"/>
                      <a:pt x="13" y="56"/>
                    </a:cubicBezTo>
                    <a:cubicBezTo>
                      <a:pt x="8" y="60"/>
                      <a:pt x="5" y="65"/>
                      <a:pt x="11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2"/>
                    </a:cubicBezTo>
                    <a:cubicBezTo>
                      <a:pt x="16" y="93"/>
                      <a:pt x="16" y="94"/>
                      <a:pt x="17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6"/>
                    </a:cubicBezTo>
                    <a:cubicBezTo>
                      <a:pt x="54" y="85"/>
                      <a:pt x="65" y="83"/>
                      <a:pt x="70" y="76"/>
                    </a:cubicBezTo>
                    <a:cubicBezTo>
                      <a:pt x="73" y="79"/>
                      <a:pt x="77" y="82"/>
                      <a:pt x="82" y="83"/>
                    </a:cubicBezTo>
                    <a:cubicBezTo>
                      <a:pt x="86" y="83"/>
                      <a:pt x="91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0"/>
                      <a:pt x="129" y="35"/>
                    </a:cubicBezTo>
                    <a:cubicBezTo>
                      <a:pt x="126" y="30"/>
                      <a:pt x="121" y="27"/>
                      <a:pt x="116" y="28"/>
                    </a:cubicBezTo>
                    <a:cubicBezTo>
                      <a:pt x="117" y="23"/>
                      <a:pt x="116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9"/>
                      <a:pt x="25" y="16"/>
                      <a:pt x="25" y="22"/>
                    </a:cubicBezTo>
                    <a:cubicBezTo>
                      <a:pt x="20" y="16"/>
                      <a:pt x="13" y="12"/>
                      <a:pt x="6" y="18"/>
                    </a:cubicBezTo>
                    <a:cubicBezTo>
                      <a:pt x="1" y="23"/>
                      <a:pt x="4" y="29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7" y="24"/>
                      <a:pt x="7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6"/>
                      <a:pt x="12" y="20"/>
                    </a:cubicBezTo>
                    <a:cubicBezTo>
                      <a:pt x="10" y="22"/>
                      <a:pt x="8" y="23"/>
                      <a:pt x="7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6" y="20"/>
                      <a:pt x="14" y="20"/>
                      <a:pt x="13" y="21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5" y="18"/>
                    </a:cubicBezTo>
                    <a:cubicBezTo>
                      <a:pt x="15" y="18"/>
                      <a:pt x="16" y="18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7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7" y="28"/>
                    </a:cubicBezTo>
                    <a:cubicBezTo>
                      <a:pt x="17" y="28"/>
                      <a:pt x="18" y="27"/>
                      <a:pt x="19" y="26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2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6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3" y="16"/>
                      <a:pt x="35" y="14"/>
                    </a:cubicBezTo>
                    <a:cubicBezTo>
                      <a:pt x="36" y="13"/>
                      <a:pt x="38" y="13"/>
                      <a:pt x="40" y="12"/>
                    </a:cubicBezTo>
                    <a:cubicBezTo>
                      <a:pt x="39" y="12"/>
                      <a:pt x="37" y="14"/>
                      <a:pt x="36" y="15"/>
                    </a:cubicBezTo>
                    <a:cubicBezTo>
                      <a:pt x="33" y="17"/>
                      <a:pt x="30" y="19"/>
                      <a:pt x="28" y="21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8"/>
                      <a:pt x="40" y="20"/>
                      <a:pt x="36" y="22"/>
                    </a:cubicBezTo>
                    <a:cubicBezTo>
                      <a:pt x="34" y="24"/>
                      <a:pt x="30" y="25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1" y="25"/>
                      <a:pt x="34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8"/>
                      <a:pt x="56" y="11"/>
                      <a:pt x="51" y="13"/>
                    </a:cubicBezTo>
                    <a:cubicBezTo>
                      <a:pt x="51" y="12"/>
                      <a:pt x="51" y="12"/>
                      <a:pt x="52" y="12"/>
                    </a:cubicBezTo>
                    <a:cubicBezTo>
                      <a:pt x="53" y="11"/>
                      <a:pt x="54" y="10"/>
                      <a:pt x="56" y="9"/>
                    </a:cubicBezTo>
                    <a:cubicBezTo>
                      <a:pt x="58" y="7"/>
                      <a:pt x="60" y="6"/>
                      <a:pt x="62" y="5"/>
                    </a:cubicBezTo>
                    <a:cubicBezTo>
                      <a:pt x="63" y="5"/>
                      <a:pt x="63" y="6"/>
                      <a:pt x="64" y="6"/>
                    </a:cubicBezTo>
                    <a:close/>
                    <a:moveTo>
                      <a:pt x="66" y="8"/>
                    </a:moveTo>
                    <a:cubicBezTo>
                      <a:pt x="56" y="14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9" y="32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1" y="10"/>
                      <a:pt x="65" y="7"/>
                    </a:cubicBezTo>
                    <a:cubicBezTo>
                      <a:pt x="65" y="7"/>
                      <a:pt x="66" y="8"/>
                      <a:pt x="66" y="8"/>
                    </a:cubicBezTo>
                    <a:close/>
                    <a:moveTo>
                      <a:pt x="68" y="11"/>
                    </a:moveTo>
                    <a:cubicBezTo>
                      <a:pt x="63" y="14"/>
                      <a:pt x="59" y="17"/>
                      <a:pt x="55" y="19"/>
                    </a:cubicBezTo>
                    <a:cubicBezTo>
                      <a:pt x="49" y="23"/>
                      <a:pt x="43" y="26"/>
                      <a:pt x="38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9" y="39"/>
                      <a:pt x="16" y="41"/>
                      <a:pt x="13" y="42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1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7" y="9"/>
                    </a:cubicBezTo>
                    <a:cubicBezTo>
                      <a:pt x="67" y="10"/>
                      <a:pt x="67" y="11"/>
                      <a:pt x="68" y="11"/>
                    </a:cubicBezTo>
                    <a:close/>
                    <a:moveTo>
                      <a:pt x="80" y="8"/>
                    </a:moveTo>
                    <a:cubicBezTo>
                      <a:pt x="81" y="8"/>
                      <a:pt x="85" y="5"/>
                      <a:pt x="84" y="6"/>
                    </a:cubicBezTo>
                    <a:cubicBezTo>
                      <a:pt x="83" y="7"/>
                      <a:pt x="81" y="8"/>
                      <a:pt x="79" y="9"/>
                    </a:cubicBezTo>
                    <a:cubicBezTo>
                      <a:pt x="76" y="12"/>
                      <a:pt x="72" y="14"/>
                      <a:pt x="69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2"/>
                      <a:pt x="34" y="36"/>
                      <a:pt x="28" y="40"/>
                    </a:cubicBezTo>
                    <a:cubicBezTo>
                      <a:pt x="21" y="44"/>
                      <a:pt x="16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49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3" y="20"/>
                    </a:cubicBezTo>
                    <a:cubicBezTo>
                      <a:pt x="69" y="16"/>
                      <a:pt x="74" y="12"/>
                      <a:pt x="80" y="8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19"/>
                      <a:pt x="62" y="25"/>
                    </a:cubicBezTo>
                    <a:cubicBezTo>
                      <a:pt x="60" y="26"/>
                      <a:pt x="59" y="27"/>
                      <a:pt x="57" y="28"/>
                    </a:cubicBezTo>
                    <a:cubicBezTo>
                      <a:pt x="56" y="28"/>
                      <a:pt x="55" y="29"/>
                      <a:pt x="53" y="30"/>
                    </a:cubicBezTo>
                    <a:cubicBezTo>
                      <a:pt x="41" y="36"/>
                      <a:pt x="28" y="43"/>
                      <a:pt x="15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3"/>
                      <a:pt x="73" y="15"/>
                      <a:pt x="86" y="6"/>
                    </a:cubicBezTo>
                    <a:cubicBezTo>
                      <a:pt x="87" y="6"/>
                      <a:pt x="89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6"/>
                    </a:cubicBezTo>
                    <a:cubicBezTo>
                      <a:pt x="92" y="17"/>
                      <a:pt x="91" y="17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9" y="56"/>
                      <a:pt x="19" y="55"/>
                    </a:cubicBezTo>
                    <a:cubicBezTo>
                      <a:pt x="22" y="53"/>
                      <a:pt x="25" y="51"/>
                      <a:pt x="29" y="48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0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8"/>
                      <a:pt x="31" y="55"/>
                      <a:pt x="39" y="51"/>
                    </a:cubicBezTo>
                    <a:cubicBezTo>
                      <a:pt x="47" y="46"/>
                      <a:pt x="55" y="42"/>
                      <a:pt x="63" y="38"/>
                    </a:cubicBezTo>
                    <a:cubicBezTo>
                      <a:pt x="71" y="34"/>
                      <a:pt x="79" y="30"/>
                      <a:pt x="86" y="27"/>
                    </a:cubicBezTo>
                    <a:cubicBezTo>
                      <a:pt x="92" y="24"/>
                      <a:pt x="97" y="20"/>
                      <a:pt x="103" y="17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6"/>
                    </a:cubicBezTo>
                    <a:cubicBezTo>
                      <a:pt x="79" y="31"/>
                      <a:pt x="70" y="36"/>
                      <a:pt x="60" y="40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5" y="64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5" y="70"/>
                      <a:pt x="14" y="69"/>
                      <a:pt x="13" y="69"/>
                    </a:cubicBezTo>
                    <a:cubicBezTo>
                      <a:pt x="19" y="63"/>
                      <a:pt x="28" y="60"/>
                      <a:pt x="35" y="56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5"/>
                    </a:cubicBezTo>
                    <a:cubicBezTo>
                      <a:pt x="104" y="24"/>
                      <a:pt x="108" y="22"/>
                      <a:pt x="111" y="19"/>
                    </a:cubicBezTo>
                    <a:cubicBezTo>
                      <a:pt x="105" y="25"/>
                      <a:pt x="95" y="28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4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2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8"/>
                    </a:cubicBezTo>
                    <a:cubicBezTo>
                      <a:pt x="60" y="35"/>
                      <a:pt x="67" y="31"/>
                      <a:pt x="75" y="27"/>
                    </a:cubicBezTo>
                    <a:cubicBezTo>
                      <a:pt x="75" y="27"/>
                      <a:pt x="76" y="27"/>
                      <a:pt x="77" y="26"/>
                    </a:cubicBezTo>
                    <a:cubicBezTo>
                      <a:pt x="76" y="27"/>
                      <a:pt x="75" y="27"/>
                      <a:pt x="74" y="28"/>
                    </a:cubicBezTo>
                    <a:cubicBezTo>
                      <a:pt x="66" y="33"/>
                      <a:pt x="58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6"/>
                      <a:pt x="21" y="59"/>
                      <a:pt x="17" y="61"/>
                    </a:cubicBezTo>
                    <a:cubicBezTo>
                      <a:pt x="16" y="62"/>
                      <a:pt x="15" y="63"/>
                      <a:pt x="13" y="64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7" y="48"/>
                      <a:pt x="31" y="45"/>
                    </a:cubicBezTo>
                    <a:cubicBezTo>
                      <a:pt x="36" y="42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7" y="26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5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7" y="26"/>
                    </a:cubicBezTo>
                    <a:close/>
                    <a:moveTo>
                      <a:pt x="75" y="21"/>
                    </a:moveTo>
                    <a:cubicBezTo>
                      <a:pt x="68" y="25"/>
                      <a:pt x="61" y="29"/>
                      <a:pt x="55" y="32"/>
                    </a:cubicBezTo>
                    <a:cubicBezTo>
                      <a:pt x="49" y="35"/>
                      <a:pt x="44" y="37"/>
                      <a:pt x="39" y="40"/>
                    </a:cubicBezTo>
                    <a:cubicBezTo>
                      <a:pt x="31" y="44"/>
                      <a:pt x="24" y="48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0"/>
                      <a:pt x="92" y="12"/>
                    </a:cubicBezTo>
                    <a:cubicBezTo>
                      <a:pt x="86" y="13"/>
                      <a:pt x="80" y="18"/>
                      <a:pt x="75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8" y="10"/>
                      <a:pt x="88" y="10"/>
                      <a:pt x="87" y="10"/>
                    </a:cubicBezTo>
                    <a:cubicBezTo>
                      <a:pt x="86" y="11"/>
                      <a:pt x="84" y="12"/>
                      <a:pt x="83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8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6"/>
                      <a:pt x="15" y="43"/>
                      <a:pt x="6" y="50"/>
                    </a:cubicBezTo>
                    <a:cubicBezTo>
                      <a:pt x="6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7" y="41"/>
                      <a:pt x="10" y="38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5" y="36"/>
                      <a:pt x="16" y="35"/>
                      <a:pt x="16" y="34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4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1" y="26"/>
                      <a:pt x="34" y="25"/>
                      <a:pt x="37" y="23"/>
                    </a:cubicBezTo>
                    <a:cubicBezTo>
                      <a:pt x="40" y="20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2" y="38"/>
                      <a:pt x="3" y="45"/>
                    </a:cubicBezTo>
                    <a:cubicBezTo>
                      <a:pt x="3" y="44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1"/>
                    </a:cubicBezTo>
                    <a:cubicBezTo>
                      <a:pt x="20" y="31"/>
                      <a:pt x="21" y="30"/>
                      <a:pt x="22" y="29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1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8" y="26"/>
                    </a:moveTo>
                    <a:cubicBezTo>
                      <a:pt x="28" y="25"/>
                      <a:pt x="28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0"/>
                      <a:pt x="31" y="23"/>
                      <a:pt x="28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9" y="29"/>
                    </a:cubicBezTo>
                    <a:cubicBezTo>
                      <a:pt x="12" y="28"/>
                      <a:pt x="14" y="25"/>
                      <a:pt x="17" y="23"/>
                    </a:cubicBezTo>
                    <a:cubicBezTo>
                      <a:pt x="21" y="21"/>
                      <a:pt x="19" y="22"/>
                      <a:pt x="17" y="24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0"/>
                      <a:pt x="10" y="30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6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6"/>
                    </a:moveTo>
                    <a:cubicBezTo>
                      <a:pt x="10" y="25"/>
                      <a:pt x="13" y="22"/>
                      <a:pt x="17" y="20"/>
                    </a:cubicBezTo>
                    <a:cubicBezTo>
                      <a:pt x="14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6"/>
                    </a:cubicBezTo>
                    <a:close/>
                    <a:moveTo>
                      <a:pt x="13" y="35"/>
                    </a:moveTo>
                    <a:cubicBezTo>
                      <a:pt x="10" y="37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7"/>
                    </a:moveTo>
                    <a:cubicBezTo>
                      <a:pt x="14" y="59"/>
                      <a:pt x="12" y="60"/>
                      <a:pt x="11" y="62"/>
                    </a:cubicBezTo>
                    <a:cubicBezTo>
                      <a:pt x="11" y="62"/>
                      <a:pt x="11" y="61"/>
                      <a:pt x="12" y="61"/>
                    </a:cubicBezTo>
                    <a:cubicBezTo>
                      <a:pt x="12" y="60"/>
                      <a:pt x="14" y="58"/>
                      <a:pt x="15" y="57"/>
                    </a:cubicBezTo>
                    <a:close/>
                    <a:moveTo>
                      <a:pt x="19" y="71"/>
                    </a:moveTo>
                    <a:cubicBezTo>
                      <a:pt x="24" y="67"/>
                      <a:pt x="32" y="65"/>
                      <a:pt x="39" y="61"/>
                    </a:cubicBezTo>
                    <a:cubicBezTo>
                      <a:pt x="46" y="57"/>
                      <a:pt x="54" y="53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5"/>
                      <a:pt x="102" y="31"/>
                      <a:pt x="109" y="28"/>
                    </a:cubicBezTo>
                    <a:cubicBezTo>
                      <a:pt x="111" y="27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0"/>
                      <a:pt x="79" y="44"/>
                      <a:pt x="72" y="48"/>
                    </a:cubicBezTo>
                    <a:cubicBezTo>
                      <a:pt x="64" y="52"/>
                      <a:pt x="57" y="55"/>
                      <a:pt x="50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1"/>
                    </a:cubicBezTo>
                    <a:close/>
                    <a:moveTo>
                      <a:pt x="114" y="31"/>
                    </a:moveTo>
                    <a:cubicBezTo>
                      <a:pt x="112" y="32"/>
                      <a:pt x="109" y="34"/>
                      <a:pt x="107" y="36"/>
                    </a:cubicBezTo>
                    <a:cubicBezTo>
                      <a:pt x="100" y="40"/>
                      <a:pt x="94" y="44"/>
                      <a:pt x="87" y="47"/>
                    </a:cubicBezTo>
                    <a:cubicBezTo>
                      <a:pt x="73" y="53"/>
                      <a:pt x="60" y="59"/>
                      <a:pt x="47" y="65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5" y="66"/>
                    </a:cubicBezTo>
                    <a:cubicBezTo>
                      <a:pt x="52" y="62"/>
                      <a:pt x="59" y="59"/>
                      <a:pt x="66" y="56"/>
                    </a:cubicBezTo>
                    <a:cubicBezTo>
                      <a:pt x="80" y="49"/>
                      <a:pt x="94" y="42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6"/>
                      <a:pt x="127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6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6" y="71"/>
                      <a:pt x="80" y="70"/>
                      <a:pt x="84" y="68"/>
                    </a:cubicBezTo>
                    <a:cubicBezTo>
                      <a:pt x="94" y="64"/>
                      <a:pt x="105" y="62"/>
                      <a:pt x="115" y="58"/>
                    </a:cubicBezTo>
                    <a:cubicBezTo>
                      <a:pt x="117" y="56"/>
                      <a:pt x="120" y="55"/>
                      <a:pt x="122" y="54"/>
                    </a:cubicBezTo>
                    <a:cubicBezTo>
                      <a:pt x="120" y="55"/>
                      <a:pt x="118" y="56"/>
                      <a:pt x="116" y="57"/>
                    </a:cubicBezTo>
                    <a:cubicBezTo>
                      <a:pt x="111" y="59"/>
                      <a:pt x="107" y="60"/>
                      <a:pt x="103" y="62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2"/>
                    </a:cubicBezTo>
                    <a:cubicBezTo>
                      <a:pt x="68" y="70"/>
                      <a:pt x="74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59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9" y="73"/>
                      <a:pt x="69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3"/>
                      <a:pt x="90" y="65"/>
                    </a:cubicBezTo>
                    <a:cubicBezTo>
                      <a:pt x="84" y="67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69"/>
                      <a:pt x="82" y="67"/>
                      <a:pt x="88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2" y="51"/>
                      <a:pt x="122" y="52"/>
                      <a:pt x="123" y="53"/>
                    </a:cubicBezTo>
                    <a:cubicBezTo>
                      <a:pt x="118" y="54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20" y="48"/>
                      <a:pt x="119" y="49"/>
                      <a:pt x="120" y="50"/>
                    </a:cubicBezTo>
                    <a:cubicBezTo>
                      <a:pt x="120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2" y="71"/>
                      <a:pt x="59" y="73"/>
                      <a:pt x="56" y="74"/>
                    </a:cubicBezTo>
                    <a:cubicBezTo>
                      <a:pt x="56" y="74"/>
                      <a:pt x="51" y="75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0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6" y="62"/>
                      <a:pt x="70" y="64"/>
                    </a:cubicBezTo>
                    <a:cubicBezTo>
                      <a:pt x="77" y="61"/>
                      <a:pt x="85" y="58"/>
                      <a:pt x="92" y="55"/>
                    </a:cubicBezTo>
                    <a:cubicBezTo>
                      <a:pt x="98" y="52"/>
                      <a:pt x="105" y="49"/>
                      <a:pt x="111" y="47"/>
                    </a:cubicBezTo>
                    <a:cubicBezTo>
                      <a:pt x="116" y="44"/>
                      <a:pt x="123" y="43"/>
                      <a:pt x="127" y="39"/>
                    </a:cubicBezTo>
                    <a:cubicBezTo>
                      <a:pt x="127" y="40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6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9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4" y="78"/>
                    </a:cubicBezTo>
                    <a:cubicBezTo>
                      <a:pt x="34" y="77"/>
                      <a:pt x="35" y="76"/>
                      <a:pt x="35" y="75"/>
                    </a:cubicBezTo>
                    <a:cubicBezTo>
                      <a:pt x="51" y="67"/>
                      <a:pt x="67" y="59"/>
                      <a:pt x="83" y="53"/>
                    </a:cubicBezTo>
                    <a:cubicBezTo>
                      <a:pt x="91" y="49"/>
                      <a:pt x="99" y="46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8"/>
                      <a:pt x="119" y="38"/>
                      <a:pt x="120" y="38"/>
                    </a:cubicBezTo>
                    <a:cubicBezTo>
                      <a:pt x="105" y="45"/>
                      <a:pt x="90" y="49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6" y="73"/>
                      <a:pt x="35" y="73"/>
                    </a:cubicBezTo>
                    <a:cubicBezTo>
                      <a:pt x="35" y="73"/>
                      <a:pt x="36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69"/>
                      <a:pt x="47" y="66"/>
                      <a:pt x="53" y="63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9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5"/>
                      <a:pt x="59" y="62"/>
                    </a:cubicBezTo>
                    <a:cubicBezTo>
                      <a:pt x="51" y="65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2" y="29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3"/>
                      <a:pt x="103" y="36"/>
                      <a:pt x="99" y="39"/>
                    </a:cubicBezTo>
                    <a:cubicBezTo>
                      <a:pt x="91" y="43"/>
                      <a:pt x="83" y="47"/>
                      <a:pt x="76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69"/>
                    </a:cubicBezTo>
                    <a:cubicBezTo>
                      <a:pt x="35" y="69"/>
                      <a:pt x="34" y="69"/>
                      <a:pt x="34" y="69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5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1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79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6"/>
                      <a:pt x="37" y="80"/>
                      <a:pt x="31" y="82"/>
                    </a:cubicBezTo>
                    <a:cubicBezTo>
                      <a:pt x="32" y="81"/>
                      <a:pt x="32" y="80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2"/>
                    </a:cubicBezTo>
                    <a:cubicBezTo>
                      <a:pt x="83" y="56"/>
                      <a:pt x="97" y="50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39"/>
                    </a:cubicBezTo>
                    <a:cubicBezTo>
                      <a:pt x="128" y="38"/>
                      <a:pt x="121" y="42"/>
                      <a:pt x="122" y="41"/>
                    </a:cubicBezTo>
                    <a:cubicBezTo>
                      <a:pt x="115" y="44"/>
                      <a:pt x="108" y="47"/>
                      <a:pt x="101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60" y="68"/>
                      <a:pt x="59" y="68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3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9" y="70"/>
                      <a:pt x="59" y="69"/>
                    </a:cubicBezTo>
                    <a:cubicBezTo>
                      <a:pt x="66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3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4"/>
                    </a:cubicBezTo>
                    <a:cubicBezTo>
                      <a:pt x="123" y="45"/>
                      <a:pt x="121" y="46"/>
                      <a:pt x="120" y="47"/>
                    </a:cubicBezTo>
                    <a:cubicBezTo>
                      <a:pt x="117" y="48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4"/>
                    </a:cubicBezTo>
                    <a:cubicBezTo>
                      <a:pt x="51" y="74"/>
                      <a:pt x="51" y="74"/>
                      <a:pt x="51" y="73"/>
                    </a:cubicBezTo>
                    <a:cubicBezTo>
                      <a:pt x="51" y="73"/>
                      <a:pt x="50" y="73"/>
                      <a:pt x="50" y="73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8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5"/>
                    </a:moveTo>
                    <a:cubicBezTo>
                      <a:pt x="83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2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2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5"/>
                    </a:cubicBezTo>
                    <a:close/>
                    <a:moveTo>
                      <a:pt x="110" y="69"/>
                    </a:moveTo>
                    <a:cubicBezTo>
                      <a:pt x="110" y="69"/>
                      <a:pt x="109" y="69"/>
                      <a:pt x="109" y="68"/>
                    </a:cubicBezTo>
                    <a:cubicBezTo>
                      <a:pt x="109" y="68"/>
                      <a:pt x="109" y="69"/>
                      <a:pt x="109" y="68"/>
                    </a:cubicBezTo>
                    <a:cubicBezTo>
                      <a:pt x="112" y="67"/>
                      <a:pt x="115" y="66"/>
                      <a:pt x="117" y="65"/>
                    </a:cubicBezTo>
                    <a:cubicBezTo>
                      <a:pt x="118" y="65"/>
                      <a:pt x="119" y="64"/>
                      <a:pt x="121" y="63"/>
                    </a:cubicBezTo>
                    <a:cubicBezTo>
                      <a:pt x="124" y="62"/>
                      <a:pt x="121" y="64"/>
                      <a:pt x="120" y="65"/>
                    </a:cubicBezTo>
                    <a:cubicBezTo>
                      <a:pt x="117" y="67"/>
                      <a:pt x="113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7"/>
                    </a:cubicBezTo>
                    <a:cubicBezTo>
                      <a:pt x="106" y="67"/>
                      <a:pt x="106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1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4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7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3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1"/>
                      <a:pt x="99" y="72"/>
                      <a:pt x="97" y="74"/>
                    </a:cubicBezTo>
                    <a:cubicBezTo>
                      <a:pt x="97" y="74"/>
                      <a:pt x="97" y="74"/>
                      <a:pt x="97" y="74"/>
                    </a:cubicBezTo>
                    <a:close/>
                    <a:moveTo>
                      <a:pt x="100" y="72"/>
                    </a:moveTo>
                    <a:cubicBezTo>
                      <a:pt x="102" y="71"/>
                      <a:pt x="104" y="71"/>
                      <a:pt x="105" y="70"/>
                    </a:cubicBezTo>
                    <a:cubicBezTo>
                      <a:pt x="105" y="70"/>
                      <a:pt x="105" y="71"/>
                      <a:pt x="105" y="72"/>
                    </a:cubicBezTo>
                    <a:cubicBezTo>
                      <a:pt x="104" y="72"/>
                      <a:pt x="103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80" y="80"/>
                      <a:pt x="79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3" y="73"/>
                      <a:pt x="105" y="72"/>
                    </a:cubicBezTo>
                    <a:cubicBezTo>
                      <a:pt x="104" y="74"/>
                      <a:pt x="101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6" y="69"/>
                      <a:pt x="117" y="69"/>
                    </a:cubicBezTo>
                    <a:cubicBezTo>
                      <a:pt x="116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69"/>
                      <a:pt x="111" y="69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7"/>
                    </a:moveTo>
                    <a:cubicBezTo>
                      <a:pt x="115" y="61"/>
                      <a:pt x="106" y="64"/>
                      <a:pt x="96" y="67"/>
                    </a:cubicBezTo>
                    <a:cubicBezTo>
                      <a:pt x="93" y="69"/>
                      <a:pt x="89" y="70"/>
                      <a:pt x="86" y="71"/>
                    </a:cubicBezTo>
                    <a:cubicBezTo>
                      <a:pt x="91" y="68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4" y="54"/>
                    </a:cubicBezTo>
                    <a:cubicBezTo>
                      <a:pt x="124" y="55"/>
                      <a:pt x="124" y="56"/>
                      <a:pt x="124" y="57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6"/>
                      <a:pt x="67" y="59"/>
                      <a:pt x="62" y="61"/>
                    </a:cubicBezTo>
                    <a:cubicBezTo>
                      <a:pt x="68" y="58"/>
                      <a:pt x="74" y="55"/>
                      <a:pt x="80" y="53"/>
                    </a:cubicBezTo>
                    <a:cubicBezTo>
                      <a:pt x="94" y="46"/>
                      <a:pt x="109" y="40"/>
                      <a:pt x="122" y="32"/>
                    </a:cubicBezTo>
                    <a:cubicBezTo>
                      <a:pt x="123" y="32"/>
                      <a:pt x="125" y="33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4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5" y="53"/>
                      <a:pt x="76" y="52"/>
                    </a:cubicBezTo>
                    <a:cubicBezTo>
                      <a:pt x="83" y="49"/>
                      <a:pt x="90" y="46"/>
                      <a:pt x="97" y="43"/>
                    </a:cubicBezTo>
                    <a:cubicBezTo>
                      <a:pt x="104" y="39"/>
                      <a:pt x="110" y="35"/>
                      <a:pt x="116" y="30"/>
                    </a:cubicBezTo>
                    <a:cubicBezTo>
                      <a:pt x="118" y="30"/>
                      <a:pt x="120" y="30"/>
                      <a:pt x="121" y="31"/>
                    </a:cubicBezTo>
                    <a:close/>
                    <a:moveTo>
                      <a:pt x="113" y="26"/>
                    </a:moveTo>
                    <a:cubicBezTo>
                      <a:pt x="113" y="26"/>
                      <a:pt x="113" y="26"/>
                      <a:pt x="113" y="26"/>
                    </a:cubicBezTo>
                    <a:cubicBezTo>
                      <a:pt x="104" y="29"/>
                      <a:pt x="97" y="33"/>
                      <a:pt x="89" y="37"/>
                    </a:cubicBezTo>
                    <a:cubicBezTo>
                      <a:pt x="81" y="40"/>
                      <a:pt x="73" y="43"/>
                      <a:pt x="65" y="47"/>
                    </a:cubicBezTo>
                    <a:cubicBezTo>
                      <a:pt x="56" y="52"/>
                      <a:pt x="47" y="56"/>
                      <a:pt x="39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0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7" y="25"/>
                      <a:pt x="113" y="19"/>
                    </a:cubicBezTo>
                    <a:cubicBezTo>
                      <a:pt x="113" y="22"/>
                      <a:pt x="113" y="24"/>
                      <a:pt x="113" y="26"/>
                    </a:cubicBezTo>
                    <a:close/>
                    <a:moveTo>
                      <a:pt x="112" y="18"/>
                    </a:moveTo>
                    <a:cubicBezTo>
                      <a:pt x="110" y="19"/>
                      <a:pt x="109" y="21"/>
                      <a:pt x="107" y="22"/>
                    </a:cubicBezTo>
                    <a:cubicBezTo>
                      <a:pt x="104" y="23"/>
                      <a:pt x="101" y="25"/>
                      <a:pt x="98" y="26"/>
                    </a:cubicBezTo>
                    <a:cubicBezTo>
                      <a:pt x="91" y="29"/>
                      <a:pt x="84" y="32"/>
                      <a:pt x="78" y="35"/>
                    </a:cubicBezTo>
                    <a:cubicBezTo>
                      <a:pt x="65" y="41"/>
                      <a:pt x="52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1"/>
                      <a:pt x="101" y="20"/>
                      <a:pt x="103" y="19"/>
                    </a:cubicBezTo>
                    <a:cubicBezTo>
                      <a:pt x="104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7" y="15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7"/>
                      <a:pt x="112" y="18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8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8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1" y="19"/>
                      <a:pt x="92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7"/>
                      <a:pt x="95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8"/>
                      <a:pt x="80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1" y="32"/>
                      <a:pt x="28" y="38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0"/>
                      <a:pt x="26" y="37"/>
                      <a:pt x="33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3"/>
                    </a:cubicBezTo>
                    <a:cubicBezTo>
                      <a:pt x="69" y="14"/>
                      <a:pt x="70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60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4"/>
                      <a:pt x="44" y="15"/>
                      <a:pt x="44" y="15"/>
                    </a:cubicBezTo>
                    <a:cubicBezTo>
                      <a:pt x="38" y="18"/>
                      <a:pt x="33" y="19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5"/>
                      <a:pt x="42" y="11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2"/>
                      <a:pt x="36" y="11"/>
                      <a:pt x="39" y="9"/>
                    </a:cubicBezTo>
                    <a:cubicBezTo>
                      <a:pt x="42" y="10"/>
                      <a:pt x="44" y="11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9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3" y="24"/>
                    </a:moveTo>
                    <a:cubicBezTo>
                      <a:pt x="19" y="25"/>
                      <a:pt x="16" y="27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1"/>
                    </a:cubicBezTo>
                    <a:cubicBezTo>
                      <a:pt x="21" y="22"/>
                      <a:pt x="22" y="23"/>
                      <a:pt x="23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1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8" name="Freeform 90"/>
              <p:cNvSpPr>
                <a:spLocks noEditPoints="1"/>
              </p:cNvSpPr>
              <p:nvPr/>
            </p:nvSpPr>
            <p:spPr bwMode="auto">
              <a:xfrm>
                <a:off x="1863343" y="3041299"/>
                <a:ext cx="519604" cy="647456"/>
              </a:xfrm>
              <a:custGeom>
                <a:avLst/>
                <a:gdLst>
                  <a:gd name="T0" fmla="*/ 196 w 268"/>
                  <a:gd name="T1" fmla="*/ 288 h 334"/>
                  <a:gd name="T2" fmla="*/ 192 w 268"/>
                  <a:gd name="T3" fmla="*/ 88 h 334"/>
                  <a:gd name="T4" fmla="*/ 172 w 268"/>
                  <a:gd name="T5" fmla="*/ 88 h 334"/>
                  <a:gd name="T6" fmla="*/ 201 w 268"/>
                  <a:gd name="T7" fmla="*/ 244 h 334"/>
                  <a:gd name="T8" fmla="*/ 263 w 268"/>
                  <a:gd name="T9" fmla="*/ 254 h 334"/>
                  <a:gd name="T10" fmla="*/ 211 w 268"/>
                  <a:gd name="T11" fmla="*/ 300 h 334"/>
                  <a:gd name="T12" fmla="*/ 246 w 268"/>
                  <a:gd name="T13" fmla="*/ 271 h 334"/>
                  <a:gd name="T14" fmla="*/ 245 w 268"/>
                  <a:gd name="T15" fmla="*/ 215 h 334"/>
                  <a:gd name="T16" fmla="*/ 204 w 268"/>
                  <a:gd name="T17" fmla="*/ 199 h 334"/>
                  <a:gd name="T18" fmla="*/ 210 w 268"/>
                  <a:gd name="T19" fmla="*/ 221 h 334"/>
                  <a:gd name="T20" fmla="*/ 206 w 268"/>
                  <a:gd name="T21" fmla="*/ 167 h 334"/>
                  <a:gd name="T22" fmla="*/ 238 w 268"/>
                  <a:gd name="T23" fmla="*/ 165 h 334"/>
                  <a:gd name="T24" fmla="*/ 219 w 268"/>
                  <a:gd name="T25" fmla="*/ 176 h 334"/>
                  <a:gd name="T26" fmla="*/ 203 w 268"/>
                  <a:gd name="T27" fmla="*/ 212 h 334"/>
                  <a:gd name="T28" fmla="*/ 216 w 268"/>
                  <a:gd name="T29" fmla="*/ 266 h 334"/>
                  <a:gd name="T30" fmla="*/ 231 w 268"/>
                  <a:gd name="T31" fmla="*/ 237 h 334"/>
                  <a:gd name="T32" fmla="*/ 207 w 268"/>
                  <a:gd name="T33" fmla="*/ 158 h 334"/>
                  <a:gd name="T34" fmla="*/ 159 w 268"/>
                  <a:gd name="T35" fmla="*/ 313 h 334"/>
                  <a:gd name="T36" fmla="*/ 133 w 268"/>
                  <a:gd name="T37" fmla="*/ 306 h 334"/>
                  <a:gd name="T38" fmla="*/ 166 w 268"/>
                  <a:gd name="T39" fmla="*/ 259 h 334"/>
                  <a:gd name="T40" fmla="*/ 156 w 268"/>
                  <a:gd name="T41" fmla="*/ 224 h 334"/>
                  <a:gd name="T42" fmla="*/ 98 w 268"/>
                  <a:gd name="T43" fmla="*/ 284 h 334"/>
                  <a:gd name="T44" fmla="*/ 109 w 268"/>
                  <a:gd name="T45" fmla="*/ 265 h 334"/>
                  <a:gd name="T46" fmla="*/ 169 w 268"/>
                  <a:gd name="T47" fmla="*/ 240 h 334"/>
                  <a:gd name="T48" fmla="*/ 174 w 268"/>
                  <a:gd name="T49" fmla="*/ 201 h 334"/>
                  <a:gd name="T50" fmla="*/ 130 w 268"/>
                  <a:gd name="T51" fmla="*/ 215 h 334"/>
                  <a:gd name="T52" fmla="*/ 129 w 268"/>
                  <a:gd name="T53" fmla="*/ 194 h 334"/>
                  <a:gd name="T54" fmla="*/ 138 w 268"/>
                  <a:gd name="T55" fmla="*/ 178 h 334"/>
                  <a:gd name="T56" fmla="*/ 126 w 268"/>
                  <a:gd name="T57" fmla="*/ 191 h 334"/>
                  <a:gd name="T58" fmla="*/ 118 w 268"/>
                  <a:gd name="T59" fmla="*/ 184 h 334"/>
                  <a:gd name="T60" fmla="*/ 176 w 268"/>
                  <a:gd name="T61" fmla="*/ 167 h 334"/>
                  <a:gd name="T62" fmla="*/ 160 w 268"/>
                  <a:gd name="T63" fmla="*/ 174 h 334"/>
                  <a:gd name="T64" fmla="*/ 97 w 268"/>
                  <a:gd name="T65" fmla="*/ 201 h 334"/>
                  <a:gd name="T66" fmla="*/ 170 w 268"/>
                  <a:gd name="T67" fmla="*/ 256 h 334"/>
                  <a:gd name="T68" fmla="*/ 134 w 268"/>
                  <a:gd name="T69" fmla="*/ 304 h 334"/>
                  <a:gd name="T70" fmla="*/ 163 w 268"/>
                  <a:gd name="T71" fmla="*/ 304 h 334"/>
                  <a:gd name="T72" fmla="*/ 193 w 268"/>
                  <a:gd name="T73" fmla="*/ 312 h 334"/>
                  <a:gd name="T74" fmla="*/ 258 w 268"/>
                  <a:gd name="T75" fmla="*/ 275 h 334"/>
                  <a:gd name="T76" fmla="*/ 207 w 268"/>
                  <a:gd name="T77" fmla="*/ 260 h 334"/>
                  <a:gd name="T78" fmla="*/ 106 w 268"/>
                  <a:gd name="T79" fmla="*/ 133 h 334"/>
                  <a:gd name="T80" fmla="*/ 30 w 268"/>
                  <a:gd name="T81" fmla="*/ 256 h 334"/>
                  <a:gd name="T82" fmla="*/ 48 w 268"/>
                  <a:gd name="T83" fmla="*/ 76 h 334"/>
                  <a:gd name="T84" fmla="*/ 121 w 268"/>
                  <a:gd name="T85" fmla="*/ 15 h 334"/>
                  <a:gd name="T86" fmla="*/ 99 w 268"/>
                  <a:gd name="T87" fmla="*/ 46 h 334"/>
                  <a:gd name="T88" fmla="*/ 139 w 268"/>
                  <a:gd name="T89" fmla="*/ 36 h 334"/>
                  <a:gd name="T90" fmla="*/ 38 w 268"/>
                  <a:gd name="T91" fmla="*/ 168 h 334"/>
                  <a:gd name="T92" fmla="*/ 14 w 268"/>
                  <a:gd name="T93" fmla="*/ 153 h 334"/>
                  <a:gd name="T94" fmla="*/ 41 w 268"/>
                  <a:gd name="T95" fmla="*/ 123 h 334"/>
                  <a:gd name="T96" fmla="*/ 34 w 268"/>
                  <a:gd name="T97" fmla="*/ 154 h 334"/>
                  <a:gd name="T98" fmla="*/ 37 w 268"/>
                  <a:gd name="T99" fmla="*/ 105 h 334"/>
                  <a:gd name="T100" fmla="*/ 35 w 268"/>
                  <a:gd name="T101" fmla="*/ 86 h 334"/>
                  <a:gd name="T102" fmla="*/ 23 w 268"/>
                  <a:gd name="T103" fmla="*/ 120 h 334"/>
                  <a:gd name="T104" fmla="*/ 27 w 268"/>
                  <a:gd name="T105" fmla="*/ 140 h 334"/>
                  <a:gd name="T106" fmla="*/ 21 w 268"/>
                  <a:gd name="T107" fmla="*/ 178 h 334"/>
                  <a:gd name="T108" fmla="*/ 8 w 268"/>
                  <a:gd name="T109" fmla="*/ 209 h 334"/>
                  <a:gd name="T110" fmla="*/ 19 w 268"/>
                  <a:gd name="T111" fmla="*/ 214 h 334"/>
                  <a:gd name="T112" fmla="*/ 36 w 268"/>
                  <a:gd name="T113" fmla="*/ 182 h 334"/>
                  <a:gd name="T114" fmla="*/ 9 w 268"/>
                  <a:gd name="T115" fmla="*/ 205 h 334"/>
                  <a:gd name="T116" fmla="*/ 31 w 268"/>
                  <a:gd name="T117" fmla="*/ 230 h 334"/>
                  <a:gd name="T118" fmla="*/ 33 w 268"/>
                  <a:gd name="T119" fmla="*/ 250 h 334"/>
                  <a:gd name="T120" fmla="*/ 145 w 268"/>
                  <a:gd name="T121" fmla="*/ 30 h 334"/>
                  <a:gd name="T122" fmla="*/ 5 w 268"/>
                  <a:gd name="T123" fmla="*/ 257 h 334"/>
                  <a:gd name="T124" fmla="*/ 80 w 268"/>
                  <a:gd name="T125" fmla="*/ 294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4">
                    <a:moveTo>
                      <a:pt x="261" y="170"/>
                    </a:moveTo>
                    <a:cubicBezTo>
                      <a:pt x="261" y="170"/>
                      <a:pt x="261" y="170"/>
                      <a:pt x="261" y="169"/>
                    </a:cubicBezTo>
                    <a:cubicBezTo>
                      <a:pt x="261" y="168"/>
                      <a:pt x="261" y="166"/>
                      <a:pt x="261" y="164"/>
                    </a:cubicBezTo>
                    <a:cubicBezTo>
                      <a:pt x="259" y="151"/>
                      <a:pt x="256" y="139"/>
                      <a:pt x="251" y="127"/>
                    </a:cubicBezTo>
                    <a:cubicBezTo>
                      <a:pt x="250" y="124"/>
                      <a:pt x="249" y="121"/>
                      <a:pt x="248" y="119"/>
                    </a:cubicBezTo>
                    <a:cubicBezTo>
                      <a:pt x="248" y="119"/>
                      <a:pt x="248" y="118"/>
                      <a:pt x="247" y="118"/>
                    </a:cubicBezTo>
                    <a:cubicBezTo>
                      <a:pt x="238" y="98"/>
                      <a:pt x="223" y="82"/>
                      <a:pt x="206" y="68"/>
                    </a:cubicBezTo>
                    <a:cubicBezTo>
                      <a:pt x="190" y="56"/>
                      <a:pt x="172" y="47"/>
                      <a:pt x="153" y="42"/>
                    </a:cubicBezTo>
                    <a:cubicBezTo>
                      <a:pt x="152" y="38"/>
                      <a:pt x="152" y="33"/>
                      <a:pt x="148" y="29"/>
                    </a:cubicBezTo>
                    <a:cubicBezTo>
                      <a:pt x="144" y="25"/>
                      <a:pt x="138" y="26"/>
                      <a:pt x="132" y="24"/>
                    </a:cubicBezTo>
                    <a:cubicBezTo>
                      <a:pt x="124" y="23"/>
                      <a:pt x="124" y="10"/>
                      <a:pt x="118" y="6"/>
                    </a:cubicBezTo>
                    <a:cubicBezTo>
                      <a:pt x="110" y="0"/>
                      <a:pt x="103" y="8"/>
                      <a:pt x="100" y="14"/>
                    </a:cubicBezTo>
                    <a:cubicBezTo>
                      <a:pt x="97" y="19"/>
                      <a:pt x="93" y="24"/>
                      <a:pt x="91" y="30"/>
                    </a:cubicBezTo>
                    <a:cubicBezTo>
                      <a:pt x="88" y="36"/>
                      <a:pt x="89" y="41"/>
                      <a:pt x="90" y="47"/>
                    </a:cubicBezTo>
                    <a:cubicBezTo>
                      <a:pt x="90" y="47"/>
                      <a:pt x="90" y="47"/>
                      <a:pt x="90" y="47"/>
                    </a:cubicBezTo>
                    <a:cubicBezTo>
                      <a:pt x="76" y="49"/>
                      <a:pt x="64" y="52"/>
                      <a:pt x="53" y="59"/>
                    </a:cubicBezTo>
                    <a:cubicBezTo>
                      <a:pt x="43" y="66"/>
                      <a:pt x="36" y="76"/>
                      <a:pt x="32" y="86"/>
                    </a:cubicBezTo>
                    <a:cubicBezTo>
                      <a:pt x="26" y="99"/>
                      <a:pt x="23" y="113"/>
                      <a:pt x="19" y="127"/>
                    </a:cubicBezTo>
                    <a:cubicBezTo>
                      <a:pt x="14" y="142"/>
                      <a:pt x="10" y="157"/>
                      <a:pt x="8" y="172"/>
                    </a:cubicBezTo>
                    <a:cubicBezTo>
                      <a:pt x="5" y="187"/>
                      <a:pt x="5" y="201"/>
                      <a:pt x="5" y="216"/>
                    </a:cubicBezTo>
                    <a:cubicBezTo>
                      <a:pt x="5" y="224"/>
                      <a:pt x="3" y="231"/>
                      <a:pt x="2" y="239"/>
                    </a:cubicBezTo>
                    <a:cubicBezTo>
                      <a:pt x="0" y="245"/>
                      <a:pt x="0" y="251"/>
                      <a:pt x="1" y="257"/>
                    </a:cubicBezTo>
                    <a:cubicBezTo>
                      <a:pt x="3" y="262"/>
                      <a:pt x="8" y="267"/>
                      <a:pt x="13" y="268"/>
                    </a:cubicBezTo>
                    <a:cubicBezTo>
                      <a:pt x="13" y="269"/>
                      <a:pt x="13" y="269"/>
                      <a:pt x="13" y="269"/>
                    </a:cubicBezTo>
                    <a:cubicBezTo>
                      <a:pt x="15" y="276"/>
                      <a:pt x="18" y="284"/>
                      <a:pt x="25" y="287"/>
                    </a:cubicBezTo>
                    <a:cubicBezTo>
                      <a:pt x="32" y="290"/>
                      <a:pt x="42" y="284"/>
                      <a:pt x="48" y="290"/>
                    </a:cubicBezTo>
                    <a:cubicBezTo>
                      <a:pt x="48" y="291"/>
                      <a:pt x="48" y="291"/>
                      <a:pt x="48" y="291"/>
                    </a:cubicBezTo>
                    <a:cubicBezTo>
                      <a:pt x="49" y="291"/>
                      <a:pt x="49" y="292"/>
                      <a:pt x="49" y="292"/>
                    </a:cubicBezTo>
                    <a:cubicBezTo>
                      <a:pt x="55" y="301"/>
                      <a:pt x="61" y="309"/>
                      <a:pt x="70" y="315"/>
                    </a:cubicBezTo>
                    <a:cubicBezTo>
                      <a:pt x="87" y="327"/>
                      <a:pt x="109" y="329"/>
                      <a:pt x="130" y="330"/>
                    </a:cubicBezTo>
                    <a:cubicBezTo>
                      <a:pt x="144" y="330"/>
                      <a:pt x="159" y="330"/>
                      <a:pt x="173" y="331"/>
                    </a:cubicBezTo>
                    <a:cubicBezTo>
                      <a:pt x="188" y="332"/>
                      <a:pt x="201" y="334"/>
                      <a:pt x="215" y="329"/>
                    </a:cubicBezTo>
                    <a:cubicBezTo>
                      <a:pt x="235" y="321"/>
                      <a:pt x="250" y="302"/>
                      <a:pt x="258" y="283"/>
                    </a:cubicBezTo>
                    <a:cubicBezTo>
                      <a:pt x="262" y="272"/>
                      <a:pt x="265" y="261"/>
                      <a:pt x="266" y="250"/>
                    </a:cubicBezTo>
                    <a:cubicBezTo>
                      <a:pt x="268" y="235"/>
                      <a:pt x="265" y="219"/>
                      <a:pt x="264" y="204"/>
                    </a:cubicBezTo>
                    <a:cubicBezTo>
                      <a:pt x="262" y="193"/>
                      <a:pt x="262" y="182"/>
                      <a:pt x="261" y="170"/>
                    </a:cubicBezTo>
                    <a:close/>
                    <a:moveTo>
                      <a:pt x="261" y="264"/>
                    </a:moveTo>
                    <a:cubicBezTo>
                      <a:pt x="261" y="264"/>
                      <a:pt x="261" y="263"/>
                      <a:pt x="261" y="264"/>
                    </a:cubicBezTo>
                    <a:cubicBezTo>
                      <a:pt x="256" y="265"/>
                      <a:pt x="250" y="268"/>
                      <a:pt x="245" y="270"/>
                    </a:cubicBezTo>
                    <a:cubicBezTo>
                      <a:pt x="239" y="272"/>
                      <a:pt x="233" y="275"/>
                      <a:pt x="227" y="277"/>
                    </a:cubicBezTo>
                    <a:cubicBezTo>
                      <a:pt x="221" y="279"/>
                      <a:pt x="215" y="281"/>
                      <a:pt x="209" y="283"/>
                    </a:cubicBezTo>
                    <a:cubicBezTo>
                      <a:pt x="205" y="285"/>
                      <a:pt x="200" y="286"/>
                      <a:pt x="196" y="288"/>
                    </a:cubicBezTo>
                    <a:cubicBezTo>
                      <a:pt x="196" y="287"/>
                      <a:pt x="196" y="286"/>
                      <a:pt x="197" y="285"/>
                    </a:cubicBezTo>
                    <a:cubicBezTo>
                      <a:pt x="202" y="284"/>
                      <a:pt x="206" y="282"/>
                      <a:pt x="211" y="280"/>
                    </a:cubicBezTo>
                    <a:cubicBezTo>
                      <a:pt x="217" y="278"/>
                      <a:pt x="224" y="277"/>
                      <a:pt x="230" y="275"/>
                    </a:cubicBezTo>
                    <a:cubicBezTo>
                      <a:pt x="236" y="274"/>
                      <a:pt x="241" y="272"/>
                      <a:pt x="246" y="269"/>
                    </a:cubicBezTo>
                    <a:cubicBezTo>
                      <a:pt x="251" y="267"/>
                      <a:pt x="257" y="265"/>
                      <a:pt x="261" y="263"/>
                    </a:cubicBezTo>
                    <a:cubicBezTo>
                      <a:pt x="261" y="263"/>
                      <a:pt x="261" y="263"/>
                      <a:pt x="261" y="264"/>
                    </a:cubicBezTo>
                    <a:close/>
                    <a:moveTo>
                      <a:pt x="260" y="269"/>
                    </a:moveTo>
                    <a:cubicBezTo>
                      <a:pt x="260" y="269"/>
                      <a:pt x="259" y="269"/>
                      <a:pt x="259" y="269"/>
                    </a:cubicBezTo>
                    <a:cubicBezTo>
                      <a:pt x="255" y="272"/>
                      <a:pt x="249" y="273"/>
                      <a:pt x="244" y="275"/>
                    </a:cubicBezTo>
                    <a:cubicBezTo>
                      <a:pt x="238" y="277"/>
                      <a:pt x="232" y="280"/>
                      <a:pt x="226" y="282"/>
                    </a:cubicBezTo>
                    <a:cubicBezTo>
                      <a:pt x="220" y="284"/>
                      <a:pt x="214" y="286"/>
                      <a:pt x="208" y="288"/>
                    </a:cubicBezTo>
                    <a:cubicBezTo>
                      <a:pt x="205" y="289"/>
                      <a:pt x="203" y="290"/>
                      <a:pt x="200" y="291"/>
                    </a:cubicBezTo>
                    <a:cubicBezTo>
                      <a:pt x="199" y="291"/>
                      <a:pt x="197" y="291"/>
                      <a:pt x="196" y="292"/>
                    </a:cubicBezTo>
                    <a:cubicBezTo>
                      <a:pt x="198" y="291"/>
                      <a:pt x="199" y="290"/>
                      <a:pt x="201" y="290"/>
                    </a:cubicBezTo>
                    <a:cubicBezTo>
                      <a:pt x="206" y="287"/>
                      <a:pt x="213" y="285"/>
                      <a:pt x="219" y="283"/>
                    </a:cubicBezTo>
                    <a:cubicBezTo>
                      <a:pt x="225" y="281"/>
                      <a:pt x="231" y="278"/>
                      <a:pt x="237" y="276"/>
                    </a:cubicBezTo>
                    <a:cubicBezTo>
                      <a:pt x="242" y="274"/>
                      <a:pt x="247" y="272"/>
                      <a:pt x="252" y="270"/>
                    </a:cubicBezTo>
                    <a:cubicBezTo>
                      <a:pt x="255" y="268"/>
                      <a:pt x="259" y="267"/>
                      <a:pt x="261" y="264"/>
                    </a:cubicBezTo>
                    <a:cubicBezTo>
                      <a:pt x="261" y="266"/>
                      <a:pt x="260" y="267"/>
                      <a:pt x="260" y="269"/>
                    </a:cubicBezTo>
                    <a:close/>
                    <a:moveTo>
                      <a:pt x="204" y="92"/>
                    </a:moveTo>
                    <a:cubicBezTo>
                      <a:pt x="206" y="93"/>
                      <a:pt x="209" y="94"/>
                      <a:pt x="211" y="95"/>
                    </a:cubicBezTo>
                    <a:cubicBezTo>
                      <a:pt x="209" y="94"/>
                      <a:pt x="207" y="93"/>
                      <a:pt x="204" y="93"/>
                    </a:cubicBezTo>
                    <a:cubicBezTo>
                      <a:pt x="204" y="93"/>
                      <a:pt x="204" y="92"/>
                      <a:pt x="203" y="92"/>
                    </a:cubicBezTo>
                    <a:cubicBezTo>
                      <a:pt x="203" y="92"/>
                      <a:pt x="204" y="92"/>
                      <a:pt x="204" y="92"/>
                    </a:cubicBezTo>
                    <a:close/>
                    <a:moveTo>
                      <a:pt x="201" y="92"/>
                    </a:moveTo>
                    <a:cubicBezTo>
                      <a:pt x="201" y="92"/>
                      <a:pt x="200" y="91"/>
                      <a:pt x="200" y="91"/>
                    </a:cubicBezTo>
                    <a:cubicBezTo>
                      <a:pt x="200" y="91"/>
                      <a:pt x="200" y="91"/>
                      <a:pt x="200" y="90"/>
                    </a:cubicBezTo>
                    <a:cubicBezTo>
                      <a:pt x="200" y="90"/>
                      <a:pt x="200" y="90"/>
                      <a:pt x="200" y="90"/>
                    </a:cubicBezTo>
                    <a:cubicBezTo>
                      <a:pt x="200" y="90"/>
                      <a:pt x="201" y="91"/>
                      <a:pt x="201" y="91"/>
                    </a:cubicBezTo>
                    <a:cubicBezTo>
                      <a:pt x="201" y="91"/>
                      <a:pt x="201" y="91"/>
                      <a:pt x="201" y="92"/>
                    </a:cubicBezTo>
                    <a:close/>
                    <a:moveTo>
                      <a:pt x="197" y="90"/>
                    </a:moveTo>
                    <a:cubicBezTo>
                      <a:pt x="197" y="90"/>
                      <a:pt x="197" y="90"/>
                      <a:pt x="196" y="90"/>
                    </a:cubicBezTo>
                    <a:cubicBezTo>
                      <a:pt x="196" y="90"/>
                      <a:pt x="197" y="90"/>
                      <a:pt x="197" y="90"/>
                    </a:cubicBezTo>
                    <a:cubicBezTo>
                      <a:pt x="197" y="90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90"/>
                      <a:pt x="197" y="90"/>
                      <a:pt x="197" y="90"/>
                    </a:cubicBezTo>
                    <a:cubicBezTo>
                      <a:pt x="197" y="90"/>
                      <a:pt x="197" y="90"/>
                      <a:pt x="197" y="90"/>
                    </a:cubicBezTo>
                    <a:close/>
                    <a:moveTo>
                      <a:pt x="194" y="90"/>
                    </a:moveTo>
                    <a:cubicBezTo>
                      <a:pt x="193" y="90"/>
                      <a:pt x="192" y="89"/>
                      <a:pt x="192" y="89"/>
                    </a:cubicBezTo>
                    <a:cubicBezTo>
                      <a:pt x="192" y="89"/>
                      <a:pt x="192" y="89"/>
                      <a:pt x="192" y="88"/>
                    </a:cubicBezTo>
                    <a:cubicBezTo>
                      <a:pt x="192" y="88"/>
                      <a:pt x="193" y="88"/>
                      <a:pt x="194" y="89"/>
                    </a:cubicBezTo>
                    <a:cubicBezTo>
                      <a:pt x="194" y="89"/>
                      <a:pt x="194" y="89"/>
                      <a:pt x="194" y="90"/>
                    </a:cubicBezTo>
                    <a:cubicBezTo>
                      <a:pt x="194" y="90"/>
                      <a:pt x="194" y="90"/>
                      <a:pt x="194" y="90"/>
                    </a:cubicBezTo>
                    <a:close/>
                    <a:moveTo>
                      <a:pt x="189" y="89"/>
                    </a:moveTo>
                    <a:cubicBezTo>
                      <a:pt x="188" y="89"/>
                      <a:pt x="188" y="89"/>
                      <a:pt x="187" y="89"/>
                    </a:cubicBezTo>
                    <a:cubicBezTo>
                      <a:pt x="187" y="88"/>
                      <a:pt x="187" y="88"/>
                      <a:pt x="187" y="88"/>
                    </a:cubicBezTo>
                    <a:cubicBezTo>
                      <a:pt x="188" y="88"/>
                      <a:pt x="188" y="88"/>
                      <a:pt x="189" y="88"/>
                    </a:cubicBezTo>
                    <a:cubicBezTo>
                      <a:pt x="189" y="88"/>
                      <a:pt x="189" y="88"/>
                      <a:pt x="189" y="89"/>
                    </a:cubicBezTo>
                    <a:close/>
                    <a:moveTo>
                      <a:pt x="184" y="87"/>
                    </a:move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3" y="88"/>
                      <a:pt x="183" y="88"/>
                    </a:cubicBezTo>
                    <a:cubicBezTo>
                      <a:pt x="183" y="88"/>
                      <a:pt x="183" y="88"/>
                      <a:pt x="183" y="87"/>
                    </a:cubicBezTo>
                    <a:cubicBezTo>
                      <a:pt x="183" y="87"/>
                      <a:pt x="184" y="87"/>
                      <a:pt x="184" y="87"/>
                    </a:cubicBezTo>
                    <a:close/>
                    <a:moveTo>
                      <a:pt x="180" y="87"/>
                    </a:moveTo>
                    <a:cubicBezTo>
                      <a:pt x="180" y="87"/>
                      <a:pt x="180" y="87"/>
                      <a:pt x="180" y="87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7"/>
                      <a:pt x="179" y="87"/>
                    </a:cubicBezTo>
                    <a:cubicBezTo>
                      <a:pt x="179" y="87"/>
                      <a:pt x="179" y="87"/>
                      <a:pt x="179" y="87"/>
                    </a:cubicBezTo>
                    <a:cubicBezTo>
                      <a:pt x="179" y="87"/>
                      <a:pt x="180" y="87"/>
                      <a:pt x="180" y="87"/>
                    </a:cubicBezTo>
                    <a:close/>
                    <a:moveTo>
                      <a:pt x="176" y="88"/>
                    </a:move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5" y="88"/>
                      <a:pt x="175" y="88"/>
                    </a:cubicBezTo>
                    <a:cubicBezTo>
                      <a:pt x="175" y="88"/>
                      <a:pt x="175" y="88"/>
                      <a:pt x="175" y="88"/>
                    </a:cubicBezTo>
                    <a:cubicBezTo>
                      <a:pt x="175" y="88"/>
                      <a:pt x="176" y="88"/>
                      <a:pt x="176" y="88"/>
                    </a:cubicBezTo>
                    <a:close/>
                    <a:moveTo>
                      <a:pt x="172" y="88"/>
                    </a:moveTo>
                    <a:cubicBezTo>
                      <a:pt x="172" y="88"/>
                      <a:pt x="172" y="89"/>
                      <a:pt x="172" y="89"/>
                    </a:cubicBezTo>
                    <a:cubicBezTo>
                      <a:pt x="172" y="89"/>
                      <a:pt x="172" y="89"/>
                      <a:pt x="172" y="89"/>
                    </a:cubicBezTo>
                    <a:cubicBezTo>
                      <a:pt x="172" y="89"/>
                      <a:pt x="171" y="89"/>
                      <a:pt x="171" y="89"/>
                    </a:cubicBezTo>
                    <a:cubicBezTo>
                      <a:pt x="171" y="89"/>
                      <a:pt x="171" y="89"/>
                      <a:pt x="171" y="89"/>
                    </a:cubicBezTo>
                    <a:cubicBezTo>
                      <a:pt x="171" y="88"/>
                      <a:pt x="172" y="88"/>
                      <a:pt x="172" y="88"/>
                    </a:cubicBezTo>
                    <a:close/>
                    <a:moveTo>
                      <a:pt x="166" y="102"/>
                    </a:moveTo>
                    <a:cubicBezTo>
                      <a:pt x="166" y="99"/>
                      <a:pt x="167" y="96"/>
                      <a:pt x="168" y="94"/>
                    </a:cubicBezTo>
                    <a:cubicBezTo>
                      <a:pt x="168" y="96"/>
                      <a:pt x="169" y="99"/>
                      <a:pt x="169" y="101"/>
                    </a:cubicBezTo>
                    <a:cubicBezTo>
                      <a:pt x="170" y="105"/>
                      <a:pt x="171" y="110"/>
                      <a:pt x="168" y="113"/>
                    </a:cubicBezTo>
                    <a:cubicBezTo>
                      <a:pt x="166" y="116"/>
                      <a:pt x="165" y="110"/>
                      <a:pt x="165" y="109"/>
                    </a:cubicBezTo>
                    <a:cubicBezTo>
                      <a:pt x="165" y="107"/>
                      <a:pt x="165" y="104"/>
                      <a:pt x="166" y="102"/>
                    </a:cubicBezTo>
                    <a:close/>
                    <a:moveTo>
                      <a:pt x="171" y="94"/>
                    </a:moveTo>
                    <a:cubicBezTo>
                      <a:pt x="175" y="96"/>
                      <a:pt x="178" y="98"/>
                      <a:pt x="181" y="101"/>
                    </a:cubicBezTo>
                    <a:cubicBezTo>
                      <a:pt x="183" y="103"/>
                      <a:pt x="185" y="105"/>
                      <a:pt x="186" y="108"/>
                    </a:cubicBezTo>
                    <a:cubicBezTo>
                      <a:pt x="187" y="110"/>
                      <a:pt x="184" y="113"/>
                      <a:pt x="182" y="113"/>
                    </a:cubicBezTo>
                    <a:cubicBezTo>
                      <a:pt x="178" y="114"/>
                      <a:pt x="175" y="106"/>
                      <a:pt x="174" y="103"/>
                    </a:cubicBezTo>
                    <a:cubicBezTo>
                      <a:pt x="173" y="100"/>
                      <a:pt x="172" y="97"/>
                      <a:pt x="171" y="94"/>
                    </a:cubicBezTo>
                    <a:close/>
                    <a:moveTo>
                      <a:pt x="168" y="86"/>
                    </a:moveTo>
                    <a:cubicBezTo>
                      <a:pt x="168" y="85"/>
                      <a:pt x="169" y="85"/>
                      <a:pt x="170" y="85"/>
                    </a:cubicBezTo>
                    <a:cubicBezTo>
                      <a:pt x="171" y="85"/>
                      <a:pt x="171" y="85"/>
                      <a:pt x="171" y="85"/>
                    </a:cubicBezTo>
                    <a:cubicBezTo>
                      <a:pt x="170" y="85"/>
                      <a:pt x="169" y="86"/>
                      <a:pt x="168" y="86"/>
                    </a:cubicBezTo>
                    <a:close/>
                    <a:moveTo>
                      <a:pt x="165" y="90"/>
                    </a:moveTo>
                    <a:cubicBezTo>
                      <a:pt x="165" y="90"/>
                      <a:pt x="165" y="90"/>
                      <a:pt x="165" y="90"/>
                    </a:cubicBezTo>
                    <a:cubicBezTo>
                      <a:pt x="163" y="90"/>
                      <a:pt x="161" y="91"/>
                      <a:pt x="160" y="91"/>
                    </a:cubicBezTo>
                    <a:cubicBezTo>
                      <a:pt x="161" y="91"/>
                      <a:pt x="163" y="90"/>
                      <a:pt x="165" y="90"/>
                    </a:cubicBezTo>
                    <a:close/>
                    <a:moveTo>
                      <a:pt x="134" y="164"/>
                    </a:move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6"/>
                      <a:pt x="133" y="166"/>
                      <a:pt x="133" y="166"/>
                    </a:cubicBezTo>
                    <a:cubicBezTo>
                      <a:pt x="133" y="166"/>
                      <a:pt x="133" y="165"/>
                      <a:pt x="133" y="165"/>
                    </a:cubicBezTo>
                    <a:cubicBezTo>
                      <a:pt x="133" y="165"/>
                      <a:pt x="134" y="164"/>
                      <a:pt x="134" y="164"/>
                    </a:cubicBezTo>
                    <a:close/>
                    <a:moveTo>
                      <a:pt x="262" y="215"/>
                    </a:moveTo>
                    <a:cubicBezTo>
                      <a:pt x="262" y="215"/>
                      <a:pt x="262" y="215"/>
                      <a:pt x="262" y="215"/>
                    </a:cubicBezTo>
                    <a:cubicBezTo>
                      <a:pt x="251" y="221"/>
                      <a:pt x="240" y="225"/>
                      <a:pt x="229" y="230"/>
                    </a:cubicBezTo>
                    <a:cubicBezTo>
                      <a:pt x="224" y="232"/>
                      <a:pt x="218" y="235"/>
                      <a:pt x="213" y="237"/>
                    </a:cubicBezTo>
                    <a:cubicBezTo>
                      <a:pt x="211" y="239"/>
                      <a:pt x="208" y="240"/>
                      <a:pt x="206" y="241"/>
                    </a:cubicBezTo>
                    <a:cubicBezTo>
                      <a:pt x="204" y="242"/>
                      <a:pt x="203" y="242"/>
                      <a:pt x="201" y="243"/>
                    </a:cubicBezTo>
                    <a:cubicBezTo>
                      <a:pt x="202" y="243"/>
                      <a:pt x="203" y="242"/>
                      <a:pt x="204" y="241"/>
                    </a:cubicBezTo>
                    <a:cubicBezTo>
                      <a:pt x="209" y="239"/>
                      <a:pt x="213" y="236"/>
                      <a:pt x="218" y="234"/>
                    </a:cubicBezTo>
                    <a:cubicBezTo>
                      <a:pt x="224" y="231"/>
                      <a:pt x="229" y="229"/>
                      <a:pt x="234" y="227"/>
                    </a:cubicBezTo>
                    <a:cubicBezTo>
                      <a:pt x="243" y="222"/>
                      <a:pt x="254" y="218"/>
                      <a:pt x="261" y="212"/>
                    </a:cubicBezTo>
                    <a:cubicBezTo>
                      <a:pt x="262" y="213"/>
                      <a:pt x="262" y="214"/>
                      <a:pt x="262" y="215"/>
                    </a:cubicBezTo>
                    <a:close/>
                    <a:moveTo>
                      <a:pt x="262" y="221"/>
                    </a:moveTo>
                    <a:cubicBezTo>
                      <a:pt x="262" y="221"/>
                      <a:pt x="262" y="221"/>
                      <a:pt x="262" y="221"/>
                    </a:cubicBezTo>
                    <a:cubicBezTo>
                      <a:pt x="252" y="225"/>
                      <a:pt x="241" y="229"/>
                      <a:pt x="230" y="232"/>
                    </a:cubicBezTo>
                    <a:cubicBezTo>
                      <a:pt x="220" y="236"/>
                      <a:pt x="210" y="241"/>
                      <a:pt x="201" y="245"/>
                    </a:cubicBezTo>
                    <a:cubicBezTo>
                      <a:pt x="201" y="245"/>
                      <a:pt x="201" y="244"/>
                      <a:pt x="201" y="244"/>
                    </a:cubicBezTo>
                    <a:cubicBezTo>
                      <a:pt x="205" y="242"/>
                      <a:pt x="209" y="240"/>
                      <a:pt x="214" y="238"/>
                    </a:cubicBezTo>
                    <a:cubicBezTo>
                      <a:pt x="219" y="235"/>
                      <a:pt x="224" y="233"/>
                      <a:pt x="230" y="231"/>
                    </a:cubicBezTo>
                    <a:cubicBezTo>
                      <a:pt x="240" y="226"/>
                      <a:pt x="252" y="222"/>
                      <a:pt x="262" y="216"/>
                    </a:cubicBezTo>
                    <a:cubicBezTo>
                      <a:pt x="262" y="216"/>
                      <a:pt x="262" y="216"/>
                      <a:pt x="262" y="216"/>
                    </a:cubicBezTo>
                    <a:cubicBezTo>
                      <a:pt x="262" y="218"/>
                      <a:pt x="262" y="219"/>
                      <a:pt x="262" y="221"/>
                    </a:cubicBezTo>
                    <a:close/>
                    <a:moveTo>
                      <a:pt x="263" y="231"/>
                    </a:moveTo>
                    <a:cubicBezTo>
                      <a:pt x="263" y="231"/>
                      <a:pt x="263" y="231"/>
                      <a:pt x="263" y="231"/>
                    </a:cubicBezTo>
                    <a:cubicBezTo>
                      <a:pt x="252" y="235"/>
                      <a:pt x="241" y="240"/>
                      <a:pt x="229" y="243"/>
                    </a:cubicBezTo>
                    <a:cubicBezTo>
                      <a:pt x="224" y="245"/>
                      <a:pt x="219" y="246"/>
                      <a:pt x="214" y="248"/>
                    </a:cubicBezTo>
                    <a:cubicBezTo>
                      <a:pt x="212" y="249"/>
                      <a:pt x="209" y="251"/>
                      <a:pt x="207" y="252"/>
                    </a:cubicBezTo>
                    <a:cubicBezTo>
                      <a:pt x="207" y="251"/>
                      <a:pt x="208" y="251"/>
                      <a:pt x="209" y="251"/>
                    </a:cubicBezTo>
                    <a:cubicBezTo>
                      <a:pt x="211" y="249"/>
                      <a:pt x="213" y="248"/>
                      <a:pt x="216" y="247"/>
                    </a:cubicBezTo>
                    <a:cubicBezTo>
                      <a:pt x="221" y="244"/>
                      <a:pt x="227" y="242"/>
                      <a:pt x="232" y="239"/>
                    </a:cubicBezTo>
                    <a:cubicBezTo>
                      <a:pt x="243" y="235"/>
                      <a:pt x="253" y="231"/>
                      <a:pt x="263" y="226"/>
                    </a:cubicBezTo>
                    <a:cubicBezTo>
                      <a:pt x="263" y="228"/>
                      <a:pt x="263" y="229"/>
                      <a:pt x="263" y="231"/>
                    </a:cubicBezTo>
                    <a:close/>
                    <a:moveTo>
                      <a:pt x="263" y="249"/>
                    </a:moveTo>
                    <a:cubicBezTo>
                      <a:pt x="263" y="249"/>
                      <a:pt x="263" y="250"/>
                      <a:pt x="263" y="251"/>
                    </a:cubicBezTo>
                    <a:cubicBezTo>
                      <a:pt x="253" y="255"/>
                      <a:pt x="243" y="259"/>
                      <a:pt x="232" y="263"/>
                    </a:cubicBezTo>
                    <a:cubicBezTo>
                      <a:pt x="229" y="264"/>
                      <a:pt x="226" y="265"/>
                      <a:pt x="222" y="266"/>
                    </a:cubicBezTo>
                    <a:cubicBezTo>
                      <a:pt x="216" y="269"/>
                      <a:pt x="209" y="271"/>
                      <a:pt x="202" y="274"/>
                    </a:cubicBezTo>
                    <a:cubicBezTo>
                      <a:pt x="201" y="274"/>
                      <a:pt x="200" y="274"/>
                      <a:pt x="199" y="275"/>
                    </a:cubicBezTo>
                    <a:cubicBezTo>
                      <a:pt x="200" y="274"/>
                      <a:pt x="202" y="274"/>
                      <a:pt x="204" y="273"/>
                    </a:cubicBezTo>
                    <a:cubicBezTo>
                      <a:pt x="207" y="272"/>
                      <a:pt x="210" y="270"/>
                      <a:pt x="212" y="269"/>
                    </a:cubicBezTo>
                    <a:cubicBezTo>
                      <a:pt x="222" y="263"/>
                      <a:pt x="234" y="260"/>
                      <a:pt x="245" y="256"/>
                    </a:cubicBezTo>
                    <a:cubicBezTo>
                      <a:pt x="251" y="254"/>
                      <a:pt x="258" y="252"/>
                      <a:pt x="263" y="249"/>
                    </a:cubicBezTo>
                    <a:close/>
                    <a:moveTo>
                      <a:pt x="259" y="250"/>
                    </a:moveTo>
                    <a:cubicBezTo>
                      <a:pt x="259" y="250"/>
                      <a:pt x="260" y="250"/>
                      <a:pt x="260" y="250"/>
                    </a:cubicBezTo>
                    <a:cubicBezTo>
                      <a:pt x="260" y="250"/>
                      <a:pt x="259" y="250"/>
                      <a:pt x="259" y="250"/>
                    </a:cubicBezTo>
                    <a:close/>
                    <a:moveTo>
                      <a:pt x="260" y="250"/>
                    </a:moveTo>
                    <a:cubicBezTo>
                      <a:pt x="260" y="249"/>
                      <a:pt x="261" y="249"/>
                      <a:pt x="261" y="249"/>
                    </a:cubicBezTo>
                    <a:cubicBezTo>
                      <a:pt x="261" y="249"/>
                      <a:pt x="260" y="249"/>
                      <a:pt x="260" y="250"/>
                    </a:cubicBezTo>
                    <a:close/>
                    <a:moveTo>
                      <a:pt x="263" y="254"/>
                    </a:moveTo>
                    <a:cubicBezTo>
                      <a:pt x="249" y="261"/>
                      <a:pt x="235" y="266"/>
                      <a:pt x="221" y="271"/>
                    </a:cubicBezTo>
                    <a:cubicBezTo>
                      <a:pt x="214" y="273"/>
                      <a:pt x="207" y="275"/>
                      <a:pt x="200" y="277"/>
                    </a:cubicBezTo>
                    <a:cubicBezTo>
                      <a:pt x="197" y="278"/>
                      <a:pt x="200" y="277"/>
                      <a:pt x="200" y="277"/>
                    </a:cubicBezTo>
                    <a:cubicBezTo>
                      <a:pt x="202" y="276"/>
                      <a:pt x="204" y="275"/>
                      <a:pt x="205" y="275"/>
                    </a:cubicBezTo>
                    <a:cubicBezTo>
                      <a:pt x="208" y="274"/>
                      <a:pt x="211" y="272"/>
                      <a:pt x="214" y="271"/>
                    </a:cubicBezTo>
                    <a:cubicBezTo>
                      <a:pt x="221" y="269"/>
                      <a:pt x="227" y="266"/>
                      <a:pt x="233" y="264"/>
                    </a:cubicBezTo>
                    <a:cubicBezTo>
                      <a:pt x="243" y="261"/>
                      <a:pt x="252" y="257"/>
                      <a:pt x="261" y="253"/>
                    </a:cubicBezTo>
                    <a:cubicBezTo>
                      <a:pt x="262" y="253"/>
                      <a:pt x="262" y="253"/>
                      <a:pt x="262" y="252"/>
                    </a:cubicBezTo>
                    <a:cubicBezTo>
                      <a:pt x="263" y="252"/>
                      <a:pt x="263" y="252"/>
                      <a:pt x="263" y="252"/>
                    </a:cubicBezTo>
                    <a:cubicBezTo>
                      <a:pt x="263" y="253"/>
                      <a:pt x="263" y="253"/>
                      <a:pt x="263" y="254"/>
                    </a:cubicBezTo>
                    <a:close/>
                    <a:moveTo>
                      <a:pt x="231" y="270"/>
                    </a:moveTo>
                    <a:cubicBezTo>
                      <a:pt x="240" y="267"/>
                      <a:pt x="250" y="264"/>
                      <a:pt x="259" y="259"/>
                    </a:cubicBezTo>
                    <a:cubicBezTo>
                      <a:pt x="261" y="259"/>
                      <a:pt x="261" y="259"/>
                      <a:pt x="261" y="259"/>
                    </a:cubicBezTo>
                    <a:cubicBezTo>
                      <a:pt x="261" y="258"/>
                      <a:pt x="262" y="258"/>
                      <a:pt x="262" y="258"/>
                    </a:cubicBezTo>
                    <a:cubicBezTo>
                      <a:pt x="262" y="259"/>
                      <a:pt x="262" y="260"/>
                      <a:pt x="262" y="262"/>
                    </a:cubicBezTo>
                    <a:cubicBezTo>
                      <a:pt x="257" y="264"/>
                      <a:pt x="252" y="266"/>
                      <a:pt x="247" y="268"/>
                    </a:cubicBezTo>
                    <a:cubicBezTo>
                      <a:pt x="242" y="271"/>
                      <a:pt x="236" y="273"/>
                      <a:pt x="230" y="274"/>
                    </a:cubicBezTo>
                    <a:cubicBezTo>
                      <a:pt x="224" y="276"/>
                      <a:pt x="218" y="277"/>
                      <a:pt x="213" y="279"/>
                    </a:cubicBezTo>
                    <a:cubicBezTo>
                      <a:pt x="210" y="280"/>
                      <a:pt x="208" y="281"/>
                      <a:pt x="205" y="282"/>
                    </a:cubicBezTo>
                    <a:cubicBezTo>
                      <a:pt x="203" y="283"/>
                      <a:pt x="199" y="283"/>
                      <a:pt x="197" y="284"/>
                    </a:cubicBezTo>
                    <a:cubicBezTo>
                      <a:pt x="200" y="283"/>
                      <a:pt x="203" y="281"/>
                      <a:pt x="206" y="280"/>
                    </a:cubicBezTo>
                    <a:cubicBezTo>
                      <a:pt x="214" y="276"/>
                      <a:pt x="222" y="273"/>
                      <a:pt x="231" y="270"/>
                    </a:cubicBezTo>
                    <a:close/>
                    <a:moveTo>
                      <a:pt x="197" y="284"/>
                    </a:moveTo>
                    <a:cubicBezTo>
                      <a:pt x="197" y="284"/>
                      <a:pt x="197" y="283"/>
                      <a:pt x="197" y="283"/>
                    </a:cubicBezTo>
                    <a:cubicBezTo>
                      <a:pt x="198" y="282"/>
                      <a:pt x="200" y="282"/>
                      <a:pt x="201" y="281"/>
                    </a:cubicBezTo>
                    <a:cubicBezTo>
                      <a:pt x="199" y="282"/>
                      <a:pt x="198" y="283"/>
                      <a:pt x="197" y="284"/>
                    </a:cubicBezTo>
                    <a:close/>
                    <a:moveTo>
                      <a:pt x="194" y="308"/>
                    </a:moveTo>
                    <a:cubicBezTo>
                      <a:pt x="194" y="308"/>
                      <a:pt x="194" y="308"/>
                      <a:pt x="194" y="308"/>
                    </a:cubicBezTo>
                    <a:cubicBezTo>
                      <a:pt x="198" y="308"/>
                      <a:pt x="201" y="307"/>
                      <a:pt x="205" y="305"/>
                    </a:cubicBezTo>
                    <a:cubicBezTo>
                      <a:pt x="211" y="303"/>
                      <a:pt x="216" y="302"/>
                      <a:pt x="222" y="300"/>
                    </a:cubicBezTo>
                    <a:cubicBezTo>
                      <a:pt x="227" y="298"/>
                      <a:pt x="233" y="297"/>
                      <a:pt x="238" y="294"/>
                    </a:cubicBezTo>
                    <a:cubicBezTo>
                      <a:pt x="241" y="293"/>
                      <a:pt x="243" y="292"/>
                      <a:pt x="245" y="291"/>
                    </a:cubicBezTo>
                    <a:cubicBezTo>
                      <a:pt x="247" y="290"/>
                      <a:pt x="249" y="289"/>
                      <a:pt x="250" y="288"/>
                    </a:cubicBezTo>
                    <a:cubicBezTo>
                      <a:pt x="251" y="288"/>
                      <a:pt x="252" y="288"/>
                      <a:pt x="252" y="287"/>
                    </a:cubicBezTo>
                    <a:cubicBezTo>
                      <a:pt x="252" y="288"/>
                      <a:pt x="251" y="289"/>
                      <a:pt x="251" y="290"/>
                    </a:cubicBezTo>
                    <a:cubicBezTo>
                      <a:pt x="249" y="293"/>
                      <a:pt x="243" y="293"/>
                      <a:pt x="240" y="294"/>
                    </a:cubicBezTo>
                    <a:cubicBezTo>
                      <a:pt x="233" y="296"/>
                      <a:pt x="227" y="298"/>
                      <a:pt x="220" y="301"/>
                    </a:cubicBezTo>
                    <a:cubicBezTo>
                      <a:pt x="214" y="303"/>
                      <a:pt x="208" y="305"/>
                      <a:pt x="202" y="307"/>
                    </a:cubicBezTo>
                    <a:cubicBezTo>
                      <a:pt x="199" y="308"/>
                      <a:pt x="196" y="308"/>
                      <a:pt x="193" y="310"/>
                    </a:cubicBezTo>
                    <a:cubicBezTo>
                      <a:pt x="193" y="310"/>
                      <a:pt x="193" y="309"/>
                      <a:pt x="194" y="308"/>
                    </a:cubicBezTo>
                    <a:close/>
                    <a:moveTo>
                      <a:pt x="207" y="302"/>
                    </a:moveTo>
                    <a:cubicBezTo>
                      <a:pt x="213" y="300"/>
                      <a:pt x="218" y="298"/>
                      <a:pt x="224" y="297"/>
                    </a:cubicBezTo>
                    <a:cubicBezTo>
                      <a:pt x="229" y="295"/>
                      <a:pt x="234" y="294"/>
                      <a:pt x="240" y="292"/>
                    </a:cubicBezTo>
                    <a:cubicBezTo>
                      <a:pt x="240" y="292"/>
                      <a:pt x="241" y="292"/>
                      <a:pt x="242" y="292"/>
                    </a:cubicBezTo>
                    <a:cubicBezTo>
                      <a:pt x="236" y="295"/>
                      <a:pt x="231" y="296"/>
                      <a:pt x="225" y="298"/>
                    </a:cubicBezTo>
                    <a:cubicBezTo>
                      <a:pt x="220" y="300"/>
                      <a:pt x="215" y="301"/>
                      <a:pt x="209" y="303"/>
                    </a:cubicBezTo>
                    <a:cubicBezTo>
                      <a:pt x="205" y="304"/>
                      <a:pt x="201" y="306"/>
                      <a:pt x="197" y="307"/>
                    </a:cubicBezTo>
                    <a:cubicBezTo>
                      <a:pt x="192" y="308"/>
                      <a:pt x="197" y="306"/>
                      <a:pt x="198" y="306"/>
                    </a:cubicBezTo>
                    <a:cubicBezTo>
                      <a:pt x="201" y="304"/>
                      <a:pt x="204" y="303"/>
                      <a:pt x="207" y="302"/>
                    </a:cubicBezTo>
                    <a:close/>
                    <a:moveTo>
                      <a:pt x="238" y="292"/>
                    </a:moveTo>
                    <a:cubicBezTo>
                      <a:pt x="233" y="294"/>
                      <a:pt x="227" y="295"/>
                      <a:pt x="222" y="297"/>
                    </a:cubicBezTo>
                    <a:cubicBezTo>
                      <a:pt x="219" y="298"/>
                      <a:pt x="215" y="299"/>
                      <a:pt x="211" y="300"/>
                    </a:cubicBezTo>
                    <a:cubicBezTo>
                      <a:pt x="214" y="299"/>
                      <a:pt x="217" y="298"/>
                      <a:pt x="219" y="297"/>
                    </a:cubicBezTo>
                    <a:cubicBezTo>
                      <a:pt x="228" y="295"/>
                      <a:pt x="238" y="292"/>
                      <a:pt x="247" y="289"/>
                    </a:cubicBezTo>
                    <a:cubicBezTo>
                      <a:pt x="244" y="290"/>
                      <a:pt x="241" y="291"/>
                      <a:pt x="238" y="292"/>
                    </a:cubicBezTo>
                    <a:close/>
                    <a:moveTo>
                      <a:pt x="194" y="307"/>
                    </a:moveTo>
                    <a:cubicBezTo>
                      <a:pt x="194" y="306"/>
                      <a:pt x="194" y="306"/>
                      <a:pt x="194" y="305"/>
                    </a:cubicBezTo>
                    <a:cubicBezTo>
                      <a:pt x="196" y="305"/>
                      <a:pt x="198" y="304"/>
                      <a:pt x="201" y="304"/>
                    </a:cubicBezTo>
                    <a:cubicBezTo>
                      <a:pt x="198" y="305"/>
                      <a:pt x="196" y="306"/>
                      <a:pt x="194" y="307"/>
                    </a:cubicBezTo>
                    <a:close/>
                    <a:moveTo>
                      <a:pt x="194" y="302"/>
                    </a:moveTo>
                    <a:cubicBezTo>
                      <a:pt x="200" y="300"/>
                      <a:pt x="205" y="298"/>
                      <a:pt x="210" y="297"/>
                    </a:cubicBezTo>
                    <a:cubicBezTo>
                      <a:pt x="216" y="295"/>
                      <a:pt x="221" y="293"/>
                      <a:pt x="227" y="292"/>
                    </a:cubicBezTo>
                    <a:cubicBezTo>
                      <a:pt x="228" y="292"/>
                      <a:pt x="229" y="291"/>
                      <a:pt x="230" y="291"/>
                    </a:cubicBezTo>
                    <a:cubicBezTo>
                      <a:pt x="218" y="295"/>
                      <a:pt x="206" y="299"/>
                      <a:pt x="194" y="304"/>
                    </a:cubicBezTo>
                    <a:cubicBezTo>
                      <a:pt x="194" y="303"/>
                      <a:pt x="194" y="303"/>
                      <a:pt x="194" y="302"/>
                    </a:cubicBezTo>
                    <a:close/>
                    <a:moveTo>
                      <a:pt x="195" y="297"/>
                    </a:moveTo>
                    <a:cubicBezTo>
                      <a:pt x="200" y="296"/>
                      <a:pt x="205" y="294"/>
                      <a:pt x="209" y="292"/>
                    </a:cubicBezTo>
                    <a:cubicBezTo>
                      <a:pt x="215" y="290"/>
                      <a:pt x="221" y="288"/>
                      <a:pt x="226" y="286"/>
                    </a:cubicBezTo>
                    <a:cubicBezTo>
                      <a:pt x="232" y="285"/>
                      <a:pt x="238" y="283"/>
                      <a:pt x="244" y="281"/>
                    </a:cubicBezTo>
                    <a:cubicBezTo>
                      <a:pt x="246" y="280"/>
                      <a:pt x="249" y="278"/>
                      <a:pt x="252" y="277"/>
                    </a:cubicBezTo>
                    <a:cubicBezTo>
                      <a:pt x="253" y="277"/>
                      <a:pt x="254" y="276"/>
                      <a:pt x="255" y="276"/>
                    </a:cubicBezTo>
                    <a:cubicBezTo>
                      <a:pt x="256" y="276"/>
                      <a:pt x="256" y="275"/>
                      <a:pt x="257" y="275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3" y="278"/>
                      <a:pt x="248" y="280"/>
                      <a:pt x="243" y="282"/>
                    </a:cubicBezTo>
                    <a:cubicBezTo>
                      <a:pt x="237" y="285"/>
                      <a:pt x="231" y="287"/>
                      <a:pt x="224" y="289"/>
                    </a:cubicBezTo>
                    <a:cubicBezTo>
                      <a:pt x="214" y="293"/>
                      <a:pt x="204" y="296"/>
                      <a:pt x="195" y="301"/>
                    </a:cubicBezTo>
                    <a:cubicBezTo>
                      <a:pt x="195" y="299"/>
                      <a:pt x="195" y="298"/>
                      <a:pt x="195" y="297"/>
                    </a:cubicBezTo>
                    <a:close/>
                    <a:moveTo>
                      <a:pt x="196" y="293"/>
                    </a:moveTo>
                    <a:cubicBezTo>
                      <a:pt x="200" y="292"/>
                      <a:pt x="204" y="290"/>
                      <a:pt x="208" y="288"/>
                    </a:cubicBezTo>
                    <a:cubicBezTo>
                      <a:pt x="215" y="286"/>
                      <a:pt x="221" y="284"/>
                      <a:pt x="228" y="282"/>
                    </a:cubicBezTo>
                    <a:cubicBezTo>
                      <a:pt x="233" y="280"/>
                      <a:pt x="239" y="278"/>
                      <a:pt x="244" y="276"/>
                    </a:cubicBezTo>
                    <a:cubicBezTo>
                      <a:pt x="248" y="274"/>
                      <a:pt x="253" y="273"/>
                      <a:pt x="257" y="271"/>
                    </a:cubicBezTo>
                    <a:cubicBezTo>
                      <a:pt x="253" y="273"/>
                      <a:pt x="249" y="274"/>
                      <a:pt x="246" y="276"/>
                    </a:cubicBezTo>
                    <a:cubicBezTo>
                      <a:pt x="239" y="279"/>
                      <a:pt x="233" y="281"/>
                      <a:pt x="226" y="284"/>
                    </a:cubicBezTo>
                    <a:cubicBezTo>
                      <a:pt x="216" y="287"/>
                      <a:pt x="205" y="291"/>
                      <a:pt x="195" y="296"/>
                    </a:cubicBezTo>
                    <a:cubicBezTo>
                      <a:pt x="195" y="295"/>
                      <a:pt x="195" y="294"/>
                      <a:pt x="196" y="293"/>
                    </a:cubicBezTo>
                    <a:close/>
                    <a:moveTo>
                      <a:pt x="196" y="289"/>
                    </a:moveTo>
                    <a:cubicBezTo>
                      <a:pt x="201" y="286"/>
                      <a:pt x="206" y="285"/>
                      <a:pt x="211" y="284"/>
                    </a:cubicBezTo>
                    <a:cubicBezTo>
                      <a:pt x="218" y="281"/>
                      <a:pt x="224" y="279"/>
                      <a:pt x="230" y="276"/>
                    </a:cubicBezTo>
                    <a:cubicBezTo>
                      <a:pt x="236" y="274"/>
                      <a:pt x="242" y="272"/>
                      <a:pt x="247" y="270"/>
                    </a:cubicBezTo>
                    <a:cubicBezTo>
                      <a:pt x="250" y="269"/>
                      <a:pt x="252" y="268"/>
                      <a:pt x="255" y="267"/>
                    </a:cubicBezTo>
                    <a:cubicBezTo>
                      <a:pt x="256" y="267"/>
                      <a:pt x="257" y="266"/>
                      <a:pt x="258" y="265"/>
                    </a:cubicBezTo>
                    <a:cubicBezTo>
                      <a:pt x="262" y="263"/>
                      <a:pt x="258" y="266"/>
                      <a:pt x="257" y="266"/>
                    </a:cubicBezTo>
                    <a:cubicBezTo>
                      <a:pt x="254" y="269"/>
                      <a:pt x="250" y="270"/>
                      <a:pt x="246" y="271"/>
                    </a:cubicBezTo>
                    <a:cubicBezTo>
                      <a:pt x="240" y="274"/>
                      <a:pt x="233" y="276"/>
                      <a:pt x="227" y="279"/>
                    </a:cubicBezTo>
                    <a:cubicBezTo>
                      <a:pt x="221" y="281"/>
                      <a:pt x="216" y="283"/>
                      <a:pt x="210" y="285"/>
                    </a:cubicBezTo>
                    <a:cubicBezTo>
                      <a:pt x="205" y="287"/>
                      <a:pt x="200" y="289"/>
                      <a:pt x="196" y="291"/>
                    </a:cubicBezTo>
                    <a:cubicBezTo>
                      <a:pt x="196" y="291"/>
                      <a:pt x="196" y="290"/>
                      <a:pt x="196" y="289"/>
                    </a:cubicBezTo>
                    <a:close/>
                    <a:moveTo>
                      <a:pt x="210" y="161"/>
                    </a:moveTo>
                    <a:cubicBezTo>
                      <a:pt x="209" y="162"/>
                      <a:pt x="208" y="162"/>
                      <a:pt x="206" y="163"/>
                    </a:cubicBezTo>
                    <a:cubicBezTo>
                      <a:pt x="206" y="162"/>
                      <a:pt x="206" y="162"/>
                      <a:pt x="206" y="161"/>
                    </a:cubicBezTo>
                    <a:cubicBezTo>
                      <a:pt x="208" y="161"/>
                      <a:pt x="209" y="161"/>
                      <a:pt x="210" y="161"/>
                    </a:cubicBezTo>
                    <a:close/>
                    <a:moveTo>
                      <a:pt x="201" y="246"/>
                    </a:moveTo>
                    <a:cubicBezTo>
                      <a:pt x="212" y="241"/>
                      <a:pt x="223" y="236"/>
                      <a:pt x="234" y="232"/>
                    </a:cubicBezTo>
                    <a:cubicBezTo>
                      <a:pt x="239" y="230"/>
                      <a:pt x="245" y="228"/>
                      <a:pt x="251" y="226"/>
                    </a:cubicBezTo>
                    <a:cubicBezTo>
                      <a:pt x="253" y="225"/>
                      <a:pt x="255" y="224"/>
                      <a:pt x="257" y="224"/>
                    </a:cubicBezTo>
                    <a:cubicBezTo>
                      <a:pt x="256" y="224"/>
                      <a:pt x="256" y="224"/>
                      <a:pt x="256" y="224"/>
                    </a:cubicBezTo>
                    <a:cubicBezTo>
                      <a:pt x="245" y="229"/>
                      <a:pt x="234" y="233"/>
                      <a:pt x="223" y="238"/>
                    </a:cubicBezTo>
                    <a:cubicBezTo>
                      <a:pt x="218" y="240"/>
                      <a:pt x="214" y="243"/>
                      <a:pt x="209" y="245"/>
                    </a:cubicBezTo>
                    <a:cubicBezTo>
                      <a:pt x="206" y="246"/>
                      <a:pt x="203" y="247"/>
                      <a:pt x="200" y="249"/>
                    </a:cubicBezTo>
                    <a:cubicBezTo>
                      <a:pt x="200" y="248"/>
                      <a:pt x="200" y="247"/>
                      <a:pt x="201" y="246"/>
                    </a:cubicBezTo>
                    <a:close/>
                    <a:moveTo>
                      <a:pt x="201" y="240"/>
                    </a:moveTo>
                    <a:cubicBezTo>
                      <a:pt x="205" y="239"/>
                      <a:pt x="208" y="236"/>
                      <a:pt x="212" y="234"/>
                    </a:cubicBezTo>
                    <a:cubicBezTo>
                      <a:pt x="217" y="232"/>
                      <a:pt x="223" y="230"/>
                      <a:pt x="228" y="227"/>
                    </a:cubicBezTo>
                    <a:cubicBezTo>
                      <a:pt x="233" y="225"/>
                      <a:pt x="238" y="223"/>
                      <a:pt x="244" y="220"/>
                    </a:cubicBezTo>
                    <a:cubicBezTo>
                      <a:pt x="246" y="219"/>
                      <a:pt x="249" y="218"/>
                      <a:pt x="251" y="216"/>
                    </a:cubicBezTo>
                    <a:cubicBezTo>
                      <a:pt x="253" y="216"/>
                      <a:pt x="254" y="215"/>
                      <a:pt x="256" y="214"/>
                    </a:cubicBezTo>
                    <a:cubicBezTo>
                      <a:pt x="256" y="214"/>
                      <a:pt x="262" y="210"/>
                      <a:pt x="259" y="213"/>
                    </a:cubicBezTo>
                    <a:cubicBezTo>
                      <a:pt x="249" y="220"/>
                      <a:pt x="238" y="224"/>
                      <a:pt x="227" y="229"/>
                    </a:cubicBezTo>
                    <a:cubicBezTo>
                      <a:pt x="218" y="233"/>
                      <a:pt x="209" y="237"/>
                      <a:pt x="201" y="242"/>
                    </a:cubicBezTo>
                    <a:cubicBezTo>
                      <a:pt x="201" y="242"/>
                      <a:pt x="201" y="241"/>
                      <a:pt x="201" y="240"/>
                    </a:cubicBezTo>
                    <a:close/>
                    <a:moveTo>
                      <a:pt x="207" y="236"/>
                    </a:moveTo>
                    <a:cubicBezTo>
                      <a:pt x="207" y="236"/>
                      <a:pt x="200" y="241"/>
                      <a:pt x="203" y="238"/>
                    </a:cubicBezTo>
                    <a:cubicBezTo>
                      <a:pt x="205" y="237"/>
                      <a:pt x="207" y="236"/>
                      <a:pt x="209" y="235"/>
                    </a:cubicBezTo>
                    <a:cubicBezTo>
                      <a:pt x="208" y="235"/>
                      <a:pt x="208" y="236"/>
                      <a:pt x="207" y="236"/>
                    </a:cubicBezTo>
                    <a:close/>
                    <a:moveTo>
                      <a:pt x="213" y="233"/>
                    </a:moveTo>
                    <a:cubicBezTo>
                      <a:pt x="209" y="235"/>
                      <a:pt x="205" y="237"/>
                      <a:pt x="201" y="239"/>
                    </a:cubicBezTo>
                    <a:cubicBezTo>
                      <a:pt x="201" y="239"/>
                      <a:pt x="201" y="238"/>
                      <a:pt x="201" y="238"/>
                    </a:cubicBezTo>
                    <a:cubicBezTo>
                      <a:pt x="201" y="237"/>
                      <a:pt x="201" y="236"/>
                      <a:pt x="201" y="236"/>
                    </a:cubicBezTo>
                    <a:cubicBezTo>
                      <a:pt x="211" y="232"/>
                      <a:pt x="220" y="226"/>
                      <a:pt x="229" y="222"/>
                    </a:cubicBezTo>
                    <a:cubicBezTo>
                      <a:pt x="235" y="219"/>
                      <a:pt x="241" y="216"/>
                      <a:pt x="247" y="214"/>
                    </a:cubicBezTo>
                    <a:cubicBezTo>
                      <a:pt x="249" y="213"/>
                      <a:pt x="252" y="211"/>
                      <a:pt x="254" y="210"/>
                    </a:cubicBezTo>
                    <a:cubicBezTo>
                      <a:pt x="255" y="209"/>
                      <a:pt x="257" y="208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5" y="211"/>
                      <a:pt x="249" y="213"/>
                      <a:pt x="245" y="215"/>
                    </a:cubicBezTo>
                    <a:cubicBezTo>
                      <a:pt x="240" y="218"/>
                      <a:pt x="234" y="221"/>
                      <a:pt x="228" y="224"/>
                    </a:cubicBezTo>
                    <a:cubicBezTo>
                      <a:pt x="223" y="227"/>
                      <a:pt x="218" y="230"/>
                      <a:pt x="213" y="233"/>
                    </a:cubicBezTo>
                    <a:close/>
                    <a:moveTo>
                      <a:pt x="248" y="212"/>
                    </a:moveTo>
                    <a:cubicBezTo>
                      <a:pt x="243" y="215"/>
                      <a:pt x="237" y="217"/>
                      <a:pt x="232" y="219"/>
                    </a:cubicBezTo>
                    <a:cubicBezTo>
                      <a:pt x="224" y="223"/>
                      <a:pt x="217" y="227"/>
                      <a:pt x="210" y="231"/>
                    </a:cubicBezTo>
                    <a:cubicBezTo>
                      <a:pt x="211" y="230"/>
                      <a:pt x="212" y="229"/>
                      <a:pt x="213" y="229"/>
                    </a:cubicBezTo>
                    <a:cubicBezTo>
                      <a:pt x="218" y="225"/>
                      <a:pt x="223" y="222"/>
                      <a:pt x="228" y="220"/>
                    </a:cubicBezTo>
                    <a:cubicBezTo>
                      <a:pt x="239" y="215"/>
                      <a:pt x="250" y="209"/>
                      <a:pt x="261" y="203"/>
                    </a:cubicBezTo>
                    <a:cubicBezTo>
                      <a:pt x="261" y="203"/>
                      <a:pt x="261" y="204"/>
                      <a:pt x="261" y="205"/>
                    </a:cubicBezTo>
                    <a:cubicBezTo>
                      <a:pt x="261" y="205"/>
                      <a:pt x="260" y="205"/>
                      <a:pt x="260" y="205"/>
                    </a:cubicBezTo>
                    <a:cubicBezTo>
                      <a:pt x="256" y="207"/>
                      <a:pt x="252" y="210"/>
                      <a:pt x="248" y="212"/>
                    </a:cubicBezTo>
                    <a:close/>
                    <a:moveTo>
                      <a:pt x="259" y="187"/>
                    </a:moveTo>
                    <a:cubicBezTo>
                      <a:pt x="250" y="192"/>
                      <a:pt x="239" y="195"/>
                      <a:pt x="230" y="199"/>
                    </a:cubicBezTo>
                    <a:cubicBezTo>
                      <a:pt x="225" y="202"/>
                      <a:pt x="220" y="204"/>
                      <a:pt x="215" y="206"/>
                    </a:cubicBezTo>
                    <a:cubicBezTo>
                      <a:pt x="214" y="207"/>
                      <a:pt x="212" y="208"/>
                      <a:pt x="210" y="209"/>
                    </a:cubicBezTo>
                    <a:cubicBezTo>
                      <a:pt x="208" y="211"/>
                      <a:pt x="205" y="212"/>
                      <a:pt x="203" y="213"/>
                    </a:cubicBezTo>
                    <a:cubicBezTo>
                      <a:pt x="211" y="207"/>
                      <a:pt x="220" y="203"/>
                      <a:pt x="229" y="198"/>
                    </a:cubicBezTo>
                    <a:cubicBezTo>
                      <a:pt x="234" y="196"/>
                      <a:pt x="239" y="193"/>
                      <a:pt x="243" y="191"/>
                    </a:cubicBezTo>
                    <a:cubicBezTo>
                      <a:pt x="246" y="190"/>
                      <a:pt x="249" y="189"/>
                      <a:pt x="252" y="187"/>
                    </a:cubicBezTo>
                    <a:cubicBezTo>
                      <a:pt x="253" y="187"/>
                      <a:pt x="254" y="186"/>
                      <a:pt x="255" y="186"/>
                    </a:cubicBezTo>
                    <a:cubicBezTo>
                      <a:pt x="255" y="185"/>
                      <a:pt x="256" y="185"/>
                      <a:pt x="257" y="185"/>
                    </a:cubicBezTo>
                    <a:cubicBezTo>
                      <a:pt x="258" y="185"/>
                      <a:pt x="258" y="184"/>
                      <a:pt x="258" y="184"/>
                    </a:cubicBezTo>
                    <a:cubicBezTo>
                      <a:pt x="258" y="184"/>
                      <a:pt x="259" y="184"/>
                      <a:pt x="259" y="183"/>
                    </a:cubicBezTo>
                    <a:cubicBezTo>
                      <a:pt x="259" y="186"/>
                      <a:pt x="259" y="188"/>
                      <a:pt x="260" y="191"/>
                    </a:cubicBezTo>
                    <a:cubicBezTo>
                      <a:pt x="250" y="194"/>
                      <a:pt x="240" y="200"/>
                      <a:pt x="231" y="204"/>
                    </a:cubicBezTo>
                    <a:cubicBezTo>
                      <a:pt x="226" y="206"/>
                      <a:pt x="220" y="209"/>
                      <a:pt x="215" y="211"/>
                    </a:cubicBezTo>
                    <a:cubicBezTo>
                      <a:pt x="213" y="213"/>
                      <a:pt x="211" y="214"/>
                      <a:pt x="208" y="216"/>
                    </a:cubicBezTo>
                    <a:cubicBezTo>
                      <a:pt x="207" y="216"/>
                      <a:pt x="206" y="217"/>
                      <a:pt x="205" y="217"/>
                    </a:cubicBezTo>
                    <a:cubicBezTo>
                      <a:pt x="205" y="218"/>
                      <a:pt x="201" y="221"/>
                      <a:pt x="204" y="218"/>
                    </a:cubicBezTo>
                    <a:cubicBezTo>
                      <a:pt x="213" y="211"/>
                      <a:pt x="222" y="206"/>
                      <a:pt x="232" y="201"/>
                    </a:cubicBezTo>
                    <a:cubicBezTo>
                      <a:pt x="237" y="199"/>
                      <a:pt x="242" y="196"/>
                      <a:pt x="247" y="194"/>
                    </a:cubicBezTo>
                    <a:cubicBezTo>
                      <a:pt x="251" y="192"/>
                      <a:pt x="255" y="190"/>
                      <a:pt x="259" y="187"/>
                    </a:cubicBezTo>
                    <a:cubicBezTo>
                      <a:pt x="259" y="187"/>
                      <a:pt x="259" y="187"/>
                      <a:pt x="259" y="187"/>
                    </a:cubicBezTo>
                    <a:close/>
                    <a:moveTo>
                      <a:pt x="203" y="206"/>
                    </a:moveTo>
                    <a:cubicBezTo>
                      <a:pt x="212" y="202"/>
                      <a:pt x="221" y="198"/>
                      <a:pt x="230" y="193"/>
                    </a:cubicBezTo>
                    <a:cubicBezTo>
                      <a:pt x="235" y="191"/>
                      <a:pt x="240" y="188"/>
                      <a:pt x="245" y="186"/>
                    </a:cubicBezTo>
                    <a:cubicBezTo>
                      <a:pt x="248" y="185"/>
                      <a:pt x="250" y="184"/>
                      <a:pt x="253" y="182"/>
                    </a:cubicBezTo>
                    <a:cubicBezTo>
                      <a:pt x="253" y="182"/>
                      <a:pt x="253" y="182"/>
                      <a:pt x="253" y="182"/>
                    </a:cubicBezTo>
                    <a:cubicBezTo>
                      <a:pt x="246" y="187"/>
                      <a:pt x="238" y="190"/>
                      <a:pt x="230" y="193"/>
                    </a:cubicBezTo>
                    <a:cubicBezTo>
                      <a:pt x="220" y="198"/>
                      <a:pt x="212" y="204"/>
                      <a:pt x="203" y="209"/>
                    </a:cubicBezTo>
                    <a:cubicBezTo>
                      <a:pt x="203" y="208"/>
                      <a:pt x="203" y="207"/>
                      <a:pt x="203" y="206"/>
                    </a:cubicBezTo>
                    <a:close/>
                    <a:moveTo>
                      <a:pt x="204" y="199"/>
                    </a:moveTo>
                    <a:cubicBezTo>
                      <a:pt x="204" y="199"/>
                      <a:pt x="204" y="199"/>
                      <a:pt x="204" y="199"/>
                    </a:cubicBezTo>
                    <a:cubicBezTo>
                      <a:pt x="212" y="194"/>
                      <a:pt x="221" y="190"/>
                      <a:pt x="230" y="186"/>
                    </a:cubicBezTo>
                    <a:cubicBezTo>
                      <a:pt x="240" y="182"/>
                      <a:pt x="248" y="177"/>
                      <a:pt x="257" y="172"/>
                    </a:cubicBezTo>
                    <a:cubicBezTo>
                      <a:pt x="258" y="173"/>
                      <a:pt x="258" y="173"/>
                      <a:pt x="258" y="173"/>
                    </a:cubicBezTo>
                    <a:cubicBezTo>
                      <a:pt x="258" y="173"/>
                      <a:pt x="258" y="174"/>
                      <a:pt x="258" y="174"/>
                    </a:cubicBezTo>
                    <a:cubicBezTo>
                      <a:pt x="258" y="174"/>
                      <a:pt x="258" y="174"/>
                      <a:pt x="258" y="174"/>
                    </a:cubicBezTo>
                    <a:cubicBezTo>
                      <a:pt x="249" y="179"/>
                      <a:pt x="240" y="183"/>
                      <a:pt x="231" y="188"/>
                    </a:cubicBezTo>
                    <a:cubicBezTo>
                      <a:pt x="226" y="190"/>
                      <a:pt x="221" y="192"/>
                      <a:pt x="215" y="194"/>
                    </a:cubicBezTo>
                    <a:cubicBezTo>
                      <a:pt x="211" y="196"/>
                      <a:pt x="207" y="199"/>
                      <a:pt x="203" y="201"/>
                    </a:cubicBezTo>
                    <a:cubicBezTo>
                      <a:pt x="203" y="200"/>
                      <a:pt x="203" y="200"/>
                      <a:pt x="204" y="199"/>
                    </a:cubicBezTo>
                    <a:close/>
                    <a:moveTo>
                      <a:pt x="258" y="175"/>
                    </a:moveTo>
                    <a:cubicBezTo>
                      <a:pt x="259" y="176"/>
                      <a:pt x="259" y="177"/>
                      <a:pt x="259" y="179"/>
                    </a:cubicBezTo>
                    <a:cubicBezTo>
                      <a:pt x="259" y="179"/>
                      <a:pt x="259" y="179"/>
                      <a:pt x="258" y="179"/>
                    </a:cubicBezTo>
                    <a:cubicBezTo>
                      <a:pt x="249" y="184"/>
                      <a:pt x="239" y="188"/>
                      <a:pt x="230" y="192"/>
                    </a:cubicBezTo>
                    <a:cubicBezTo>
                      <a:pt x="225" y="195"/>
                      <a:pt x="220" y="197"/>
                      <a:pt x="215" y="200"/>
                    </a:cubicBezTo>
                    <a:cubicBezTo>
                      <a:pt x="212" y="201"/>
                      <a:pt x="209" y="202"/>
                      <a:pt x="207" y="204"/>
                    </a:cubicBezTo>
                    <a:cubicBezTo>
                      <a:pt x="200" y="207"/>
                      <a:pt x="205" y="204"/>
                      <a:pt x="207" y="203"/>
                    </a:cubicBezTo>
                    <a:cubicBezTo>
                      <a:pt x="215" y="197"/>
                      <a:pt x="225" y="193"/>
                      <a:pt x="234" y="189"/>
                    </a:cubicBezTo>
                    <a:cubicBezTo>
                      <a:pt x="242" y="185"/>
                      <a:pt x="252" y="181"/>
                      <a:pt x="258" y="175"/>
                    </a:cubicBezTo>
                    <a:close/>
                    <a:moveTo>
                      <a:pt x="232" y="193"/>
                    </a:moveTo>
                    <a:cubicBezTo>
                      <a:pt x="241" y="189"/>
                      <a:pt x="250" y="185"/>
                      <a:pt x="259" y="179"/>
                    </a:cubicBezTo>
                    <a:cubicBezTo>
                      <a:pt x="259" y="179"/>
                      <a:pt x="259" y="179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ubicBezTo>
                      <a:pt x="257" y="184"/>
                      <a:pt x="255" y="185"/>
                      <a:pt x="252" y="186"/>
                    </a:cubicBezTo>
                    <a:cubicBezTo>
                      <a:pt x="245" y="190"/>
                      <a:pt x="237" y="193"/>
                      <a:pt x="229" y="196"/>
                    </a:cubicBezTo>
                    <a:cubicBezTo>
                      <a:pt x="224" y="199"/>
                      <a:pt x="219" y="201"/>
                      <a:pt x="214" y="204"/>
                    </a:cubicBezTo>
                    <a:cubicBezTo>
                      <a:pt x="212" y="205"/>
                      <a:pt x="210" y="206"/>
                      <a:pt x="208" y="207"/>
                    </a:cubicBezTo>
                    <a:cubicBezTo>
                      <a:pt x="208" y="207"/>
                      <a:pt x="208" y="207"/>
                      <a:pt x="207" y="207"/>
                    </a:cubicBezTo>
                    <a:cubicBezTo>
                      <a:pt x="215" y="202"/>
                      <a:pt x="223" y="197"/>
                      <a:pt x="232" y="193"/>
                    </a:cubicBezTo>
                    <a:close/>
                    <a:moveTo>
                      <a:pt x="228" y="206"/>
                    </a:moveTo>
                    <a:cubicBezTo>
                      <a:pt x="233" y="204"/>
                      <a:pt x="238" y="202"/>
                      <a:pt x="242" y="199"/>
                    </a:cubicBezTo>
                    <a:cubicBezTo>
                      <a:pt x="247" y="197"/>
                      <a:pt x="254" y="195"/>
                      <a:pt x="258" y="192"/>
                    </a:cubicBezTo>
                    <a:cubicBezTo>
                      <a:pt x="249" y="198"/>
                      <a:pt x="239" y="202"/>
                      <a:pt x="229" y="207"/>
                    </a:cubicBezTo>
                    <a:cubicBezTo>
                      <a:pt x="219" y="211"/>
                      <a:pt x="211" y="217"/>
                      <a:pt x="202" y="222"/>
                    </a:cubicBezTo>
                    <a:cubicBezTo>
                      <a:pt x="202" y="221"/>
                      <a:pt x="202" y="220"/>
                      <a:pt x="202" y="220"/>
                    </a:cubicBezTo>
                    <a:cubicBezTo>
                      <a:pt x="211" y="216"/>
                      <a:pt x="219" y="210"/>
                      <a:pt x="228" y="206"/>
                    </a:cubicBezTo>
                    <a:close/>
                    <a:moveTo>
                      <a:pt x="202" y="223"/>
                    </a:moveTo>
                    <a:cubicBezTo>
                      <a:pt x="206" y="223"/>
                      <a:pt x="209" y="220"/>
                      <a:pt x="213" y="218"/>
                    </a:cubicBezTo>
                    <a:cubicBezTo>
                      <a:pt x="218" y="215"/>
                      <a:pt x="223" y="212"/>
                      <a:pt x="229" y="210"/>
                    </a:cubicBezTo>
                    <a:cubicBezTo>
                      <a:pt x="232" y="208"/>
                      <a:pt x="235" y="207"/>
                      <a:pt x="238" y="205"/>
                    </a:cubicBezTo>
                    <a:cubicBezTo>
                      <a:pt x="234" y="207"/>
                      <a:pt x="229" y="210"/>
                      <a:pt x="224" y="212"/>
                    </a:cubicBezTo>
                    <a:cubicBezTo>
                      <a:pt x="219" y="215"/>
                      <a:pt x="215" y="218"/>
                      <a:pt x="210" y="221"/>
                    </a:cubicBezTo>
                    <a:cubicBezTo>
                      <a:pt x="207" y="223"/>
                      <a:pt x="204" y="224"/>
                      <a:pt x="202" y="226"/>
                    </a:cubicBezTo>
                    <a:cubicBezTo>
                      <a:pt x="202" y="225"/>
                      <a:pt x="202" y="224"/>
                      <a:pt x="202" y="223"/>
                    </a:cubicBezTo>
                    <a:close/>
                    <a:moveTo>
                      <a:pt x="202" y="228"/>
                    </a:moveTo>
                    <a:cubicBezTo>
                      <a:pt x="211" y="224"/>
                      <a:pt x="220" y="219"/>
                      <a:pt x="229" y="215"/>
                    </a:cubicBezTo>
                    <a:cubicBezTo>
                      <a:pt x="234" y="212"/>
                      <a:pt x="240" y="210"/>
                      <a:pt x="245" y="207"/>
                    </a:cubicBezTo>
                    <a:cubicBezTo>
                      <a:pt x="247" y="206"/>
                      <a:pt x="249" y="205"/>
                      <a:pt x="252" y="204"/>
                    </a:cubicBezTo>
                    <a:cubicBezTo>
                      <a:pt x="243" y="208"/>
                      <a:pt x="235" y="213"/>
                      <a:pt x="226" y="217"/>
                    </a:cubicBezTo>
                    <a:cubicBezTo>
                      <a:pt x="221" y="219"/>
                      <a:pt x="216" y="222"/>
                      <a:pt x="211" y="225"/>
                    </a:cubicBezTo>
                    <a:cubicBezTo>
                      <a:pt x="208" y="227"/>
                      <a:pt x="204" y="229"/>
                      <a:pt x="201" y="231"/>
                    </a:cubicBezTo>
                    <a:cubicBezTo>
                      <a:pt x="201" y="230"/>
                      <a:pt x="202" y="229"/>
                      <a:pt x="202" y="228"/>
                    </a:cubicBezTo>
                    <a:close/>
                    <a:moveTo>
                      <a:pt x="214" y="224"/>
                    </a:moveTo>
                    <a:cubicBezTo>
                      <a:pt x="219" y="221"/>
                      <a:pt x="224" y="218"/>
                      <a:pt x="230" y="216"/>
                    </a:cubicBezTo>
                    <a:cubicBezTo>
                      <a:pt x="240" y="211"/>
                      <a:pt x="250" y="206"/>
                      <a:pt x="260" y="200"/>
                    </a:cubicBezTo>
                    <a:cubicBezTo>
                      <a:pt x="260" y="200"/>
                      <a:pt x="260" y="199"/>
                      <a:pt x="260" y="199"/>
                    </a:cubicBezTo>
                    <a:cubicBezTo>
                      <a:pt x="249" y="204"/>
                      <a:pt x="239" y="209"/>
                      <a:pt x="228" y="214"/>
                    </a:cubicBezTo>
                    <a:cubicBezTo>
                      <a:pt x="223" y="216"/>
                      <a:pt x="219" y="219"/>
                      <a:pt x="214" y="221"/>
                    </a:cubicBezTo>
                    <a:cubicBezTo>
                      <a:pt x="211" y="222"/>
                      <a:pt x="209" y="224"/>
                      <a:pt x="206" y="225"/>
                    </a:cubicBezTo>
                    <a:cubicBezTo>
                      <a:pt x="205" y="226"/>
                      <a:pt x="203" y="226"/>
                      <a:pt x="202" y="227"/>
                    </a:cubicBezTo>
                    <a:cubicBezTo>
                      <a:pt x="202" y="227"/>
                      <a:pt x="202" y="227"/>
                      <a:pt x="202" y="227"/>
                    </a:cubicBezTo>
                    <a:cubicBezTo>
                      <a:pt x="202" y="226"/>
                      <a:pt x="204" y="226"/>
                      <a:pt x="204" y="226"/>
                    </a:cubicBezTo>
                    <a:cubicBezTo>
                      <a:pt x="212" y="220"/>
                      <a:pt x="220" y="215"/>
                      <a:pt x="229" y="210"/>
                    </a:cubicBezTo>
                    <a:cubicBezTo>
                      <a:pt x="239" y="205"/>
                      <a:pt x="250" y="201"/>
                      <a:pt x="259" y="195"/>
                    </a:cubicBezTo>
                    <a:cubicBezTo>
                      <a:pt x="260" y="195"/>
                      <a:pt x="259" y="194"/>
                      <a:pt x="259" y="194"/>
                    </a:cubicBezTo>
                    <a:cubicBezTo>
                      <a:pt x="249" y="199"/>
                      <a:pt x="240" y="204"/>
                      <a:pt x="230" y="208"/>
                    </a:cubicBezTo>
                    <a:cubicBezTo>
                      <a:pt x="221" y="213"/>
                      <a:pt x="210" y="218"/>
                      <a:pt x="203" y="223"/>
                    </a:cubicBezTo>
                    <a:cubicBezTo>
                      <a:pt x="212" y="217"/>
                      <a:pt x="221" y="211"/>
                      <a:pt x="231" y="207"/>
                    </a:cubicBezTo>
                    <a:cubicBezTo>
                      <a:pt x="241" y="202"/>
                      <a:pt x="250" y="198"/>
                      <a:pt x="260" y="192"/>
                    </a:cubicBezTo>
                    <a:cubicBezTo>
                      <a:pt x="260" y="193"/>
                      <a:pt x="260" y="194"/>
                      <a:pt x="260" y="195"/>
                    </a:cubicBezTo>
                    <a:cubicBezTo>
                      <a:pt x="260" y="198"/>
                      <a:pt x="260" y="200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2"/>
                      <a:pt x="259" y="203"/>
                      <a:pt x="259" y="203"/>
                    </a:cubicBezTo>
                    <a:cubicBezTo>
                      <a:pt x="258" y="203"/>
                      <a:pt x="258" y="203"/>
                      <a:pt x="257" y="203"/>
                    </a:cubicBezTo>
                    <a:cubicBezTo>
                      <a:pt x="248" y="208"/>
                      <a:pt x="238" y="213"/>
                      <a:pt x="229" y="217"/>
                    </a:cubicBezTo>
                    <a:cubicBezTo>
                      <a:pt x="224" y="220"/>
                      <a:pt x="219" y="222"/>
                      <a:pt x="215" y="225"/>
                    </a:cubicBezTo>
                    <a:cubicBezTo>
                      <a:pt x="212" y="226"/>
                      <a:pt x="210" y="227"/>
                      <a:pt x="208" y="229"/>
                    </a:cubicBezTo>
                    <a:cubicBezTo>
                      <a:pt x="207" y="230"/>
                      <a:pt x="203" y="230"/>
                      <a:pt x="202" y="232"/>
                    </a:cubicBezTo>
                    <a:cubicBezTo>
                      <a:pt x="205" y="228"/>
                      <a:pt x="210" y="226"/>
                      <a:pt x="214" y="224"/>
                    </a:cubicBezTo>
                    <a:close/>
                    <a:moveTo>
                      <a:pt x="206" y="163"/>
                    </a:moveTo>
                    <a:cubicBezTo>
                      <a:pt x="208" y="163"/>
                      <a:pt x="209" y="163"/>
                      <a:pt x="209" y="162"/>
                    </a:cubicBezTo>
                    <a:cubicBezTo>
                      <a:pt x="209" y="163"/>
                      <a:pt x="208" y="164"/>
                      <a:pt x="206" y="165"/>
                    </a:cubicBezTo>
                    <a:cubicBezTo>
                      <a:pt x="206" y="164"/>
                      <a:pt x="206" y="164"/>
                      <a:pt x="206" y="163"/>
                    </a:cubicBezTo>
                    <a:close/>
                    <a:moveTo>
                      <a:pt x="206" y="167"/>
                    </a:moveTo>
                    <a:cubicBezTo>
                      <a:pt x="209" y="166"/>
                      <a:pt x="212" y="164"/>
                      <a:pt x="214" y="163"/>
                    </a:cubicBezTo>
                    <a:cubicBezTo>
                      <a:pt x="212" y="165"/>
                      <a:pt x="209" y="167"/>
                      <a:pt x="206" y="169"/>
                    </a:cubicBezTo>
                    <a:cubicBezTo>
                      <a:pt x="206" y="168"/>
                      <a:pt x="206" y="167"/>
                      <a:pt x="206" y="167"/>
                    </a:cubicBezTo>
                    <a:close/>
                    <a:moveTo>
                      <a:pt x="206" y="171"/>
                    </a:moveTo>
                    <a:cubicBezTo>
                      <a:pt x="211" y="169"/>
                      <a:pt x="216" y="166"/>
                      <a:pt x="219" y="164"/>
                    </a:cubicBezTo>
                    <a:cubicBezTo>
                      <a:pt x="215" y="167"/>
                      <a:pt x="210" y="170"/>
                      <a:pt x="206" y="173"/>
                    </a:cubicBezTo>
                    <a:cubicBezTo>
                      <a:pt x="206" y="172"/>
                      <a:pt x="206" y="172"/>
                      <a:pt x="206" y="171"/>
                    </a:cubicBezTo>
                    <a:close/>
                    <a:moveTo>
                      <a:pt x="206" y="175"/>
                    </a:moveTo>
                    <a:cubicBezTo>
                      <a:pt x="213" y="173"/>
                      <a:pt x="219" y="168"/>
                      <a:pt x="226" y="164"/>
                    </a:cubicBezTo>
                    <a:cubicBezTo>
                      <a:pt x="219" y="168"/>
                      <a:pt x="212" y="174"/>
                      <a:pt x="206" y="178"/>
                    </a:cubicBezTo>
                    <a:cubicBezTo>
                      <a:pt x="206" y="177"/>
                      <a:pt x="206" y="176"/>
                      <a:pt x="206" y="175"/>
                    </a:cubicBezTo>
                    <a:close/>
                    <a:moveTo>
                      <a:pt x="228" y="164"/>
                    </a:moveTo>
                    <a:cubicBezTo>
                      <a:pt x="229" y="164"/>
                      <a:pt x="230" y="164"/>
                      <a:pt x="230" y="164"/>
                    </a:cubicBezTo>
                    <a:cubicBezTo>
                      <a:pt x="225" y="166"/>
                      <a:pt x="220" y="169"/>
                      <a:pt x="215" y="172"/>
                    </a:cubicBezTo>
                    <a:cubicBezTo>
                      <a:pt x="219" y="169"/>
                      <a:pt x="223" y="167"/>
                      <a:pt x="227" y="164"/>
                    </a:cubicBezTo>
                    <a:cubicBezTo>
                      <a:pt x="228" y="164"/>
                      <a:pt x="228" y="164"/>
                      <a:pt x="228" y="164"/>
                    </a:cubicBezTo>
                    <a:close/>
                    <a:moveTo>
                      <a:pt x="206" y="179"/>
                    </a:moveTo>
                    <a:cubicBezTo>
                      <a:pt x="206" y="180"/>
                      <a:pt x="206" y="179"/>
                      <a:pt x="207" y="179"/>
                    </a:cubicBezTo>
                    <a:cubicBezTo>
                      <a:pt x="210" y="176"/>
                      <a:pt x="213" y="174"/>
                      <a:pt x="217" y="172"/>
                    </a:cubicBezTo>
                    <a:cubicBezTo>
                      <a:pt x="219" y="171"/>
                      <a:pt x="221" y="169"/>
                      <a:pt x="224" y="168"/>
                    </a:cubicBezTo>
                    <a:cubicBezTo>
                      <a:pt x="226" y="167"/>
                      <a:pt x="229" y="166"/>
                      <a:pt x="231" y="164"/>
                    </a:cubicBezTo>
                    <a:cubicBezTo>
                      <a:pt x="227" y="168"/>
                      <a:pt x="222" y="170"/>
                      <a:pt x="218" y="173"/>
                    </a:cubicBezTo>
                    <a:cubicBezTo>
                      <a:pt x="213" y="176"/>
                      <a:pt x="209" y="179"/>
                      <a:pt x="205" y="182"/>
                    </a:cubicBezTo>
                    <a:cubicBezTo>
                      <a:pt x="205" y="181"/>
                      <a:pt x="206" y="180"/>
                      <a:pt x="206" y="179"/>
                    </a:cubicBezTo>
                    <a:cubicBezTo>
                      <a:pt x="206" y="179"/>
                      <a:pt x="206" y="179"/>
                      <a:pt x="206" y="179"/>
                    </a:cubicBezTo>
                    <a:close/>
                    <a:moveTo>
                      <a:pt x="209" y="180"/>
                    </a:moveTo>
                    <a:cubicBezTo>
                      <a:pt x="212" y="178"/>
                      <a:pt x="215" y="176"/>
                      <a:pt x="218" y="174"/>
                    </a:cubicBezTo>
                    <a:cubicBezTo>
                      <a:pt x="223" y="171"/>
                      <a:pt x="228" y="168"/>
                      <a:pt x="232" y="164"/>
                    </a:cubicBezTo>
                    <a:cubicBezTo>
                      <a:pt x="234" y="164"/>
                      <a:pt x="235" y="164"/>
                      <a:pt x="236" y="164"/>
                    </a:cubicBezTo>
                    <a:cubicBezTo>
                      <a:pt x="232" y="167"/>
                      <a:pt x="227" y="169"/>
                      <a:pt x="223" y="172"/>
                    </a:cubicBezTo>
                    <a:cubicBezTo>
                      <a:pt x="218" y="174"/>
                      <a:pt x="214" y="177"/>
                      <a:pt x="209" y="180"/>
                    </a:cubicBezTo>
                    <a:cubicBezTo>
                      <a:pt x="209" y="180"/>
                      <a:pt x="209" y="180"/>
                      <a:pt x="209" y="180"/>
                    </a:cubicBezTo>
                    <a:close/>
                    <a:moveTo>
                      <a:pt x="238" y="165"/>
                    </a:moveTo>
                    <a:cubicBezTo>
                      <a:pt x="239" y="165"/>
                      <a:pt x="241" y="165"/>
                      <a:pt x="242" y="165"/>
                    </a:cubicBezTo>
                    <a:cubicBezTo>
                      <a:pt x="240" y="167"/>
                      <a:pt x="238" y="168"/>
                      <a:pt x="235" y="170"/>
                    </a:cubicBezTo>
                    <a:cubicBezTo>
                      <a:pt x="232" y="172"/>
                      <a:pt x="228" y="173"/>
                      <a:pt x="225" y="175"/>
                    </a:cubicBezTo>
                    <a:cubicBezTo>
                      <a:pt x="218" y="178"/>
                      <a:pt x="213" y="183"/>
                      <a:pt x="206" y="186"/>
                    </a:cubicBezTo>
                    <a:cubicBezTo>
                      <a:pt x="205" y="186"/>
                      <a:pt x="205" y="186"/>
                      <a:pt x="205" y="187"/>
                    </a:cubicBezTo>
                    <a:cubicBezTo>
                      <a:pt x="205" y="186"/>
                      <a:pt x="205" y="186"/>
                      <a:pt x="205" y="186"/>
                    </a:cubicBezTo>
                    <a:cubicBezTo>
                      <a:pt x="206" y="185"/>
                      <a:pt x="210" y="183"/>
                      <a:pt x="211" y="182"/>
                    </a:cubicBezTo>
                    <a:cubicBezTo>
                      <a:pt x="214" y="180"/>
                      <a:pt x="218" y="178"/>
                      <a:pt x="221" y="176"/>
                    </a:cubicBezTo>
                    <a:cubicBezTo>
                      <a:pt x="226" y="172"/>
                      <a:pt x="232" y="169"/>
                      <a:pt x="238" y="165"/>
                    </a:cubicBezTo>
                    <a:close/>
                    <a:moveTo>
                      <a:pt x="205" y="187"/>
                    </a:moveTo>
                    <a:cubicBezTo>
                      <a:pt x="211" y="184"/>
                      <a:pt x="217" y="181"/>
                      <a:pt x="222" y="177"/>
                    </a:cubicBezTo>
                    <a:cubicBezTo>
                      <a:pt x="229" y="173"/>
                      <a:pt x="235" y="170"/>
                      <a:pt x="242" y="166"/>
                    </a:cubicBezTo>
                    <a:cubicBezTo>
                      <a:pt x="230" y="174"/>
                      <a:pt x="217" y="181"/>
                      <a:pt x="204" y="190"/>
                    </a:cubicBezTo>
                    <a:cubicBezTo>
                      <a:pt x="205" y="189"/>
                      <a:pt x="205" y="188"/>
                      <a:pt x="205" y="187"/>
                    </a:cubicBezTo>
                    <a:close/>
                    <a:moveTo>
                      <a:pt x="205" y="191"/>
                    </a:moveTo>
                    <a:cubicBezTo>
                      <a:pt x="207" y="189"/>
                      <a:pt x="209" y="188"/>
                      <a:pt x="211" y="186"/>
                    </a:cubicBezTo>
                    <a:cubicBezTo>
                      <a:pt x="214" y="184"/>
                      <a:pt x="218" y="182"/>
                      <a:pt x="221" y="179"/>
                    </a:cubicBezTo>
                    <a:cubicBezTo>
                      <a:pt x="228" y="175"/>
                      <a:pt x="236" y="171"/>
                      <a:pt x="243" y="166"/>
                    </a:cubicBezTo>
                    <a:cubicBezTo>
                      <a:pt x="243" y="166"/>
                      <a:pt x="243" y="166"/>
                      <a:pt x="243" y="166"/>
                    </a:cubicBezTo>
                    <a:cubicBezTo>
                      <a:pt x="245" y="166"/>
                      <a:pt x="246" y="166"/>
                      <a:pt x="248" y="167"/>
                    </a:cubicBezTo>
                    <a:cubicBezTo>
                      <a:pt x="242" y="171"/>
                      <a:pt x="235" y="174"/>
                      <a:pt x="228" y="177"/>
                    </a:cubicBezTo>
                    <a:cubicBezTo>
                      <a:pt x="221" y="181"/>
                      <a:pt x="215" y="185"/>
                      <a:pt x="207" y="189"/>
                    </a:cubicBezTo>
                    <a:cubicBezTo>
                      <a:pt x="207" y="189"/>
                      <a:pt x="204" y="191"/>
                      <a:pt x="205" y="191"/>
                    </a:cubicBezTo>
                    <a:close/>
                    <a:moveTo>
                      <a:pt x="206" y="174"/>
                    </a:moveTo>
                    <a:cubicBezTo>
                      <a:pt x="206" y="174"/>
                      <a:pt x="206" y="174"/>
                      <a:pt x="206" y="174"/>
                    </a:cubicBezTo>
                    <a:cubicBezTo>
                      <a:pt x="209" y="173"/>
                      <a:pt x="212" y="170"/>
                      <a:pt x="215" y="168"/>
                    </a:cubicBezTo>
                    <a:cubicBezTo>
                      <a:pt x="217" y="166"/>
                      <a:pt x="219" y="165"/>
                      <a:pt x="222" y="163"/>
                    </a:cubicBezTo>
                    <a:cubicBezTo>
                      <a:pt x="223" y="163"/>
                      <a:pt x="225" y="163"/>
                      <a:pt x="226" y="163"/>
                    </a:cubicBezTo>
                    <a:cubicBezTo>
                      <a:pt x="219" y="167"/>
                      <a:pt x="213" y="172"/>
                      <a:pt x="206" y="174"/>
                    </a:cubicBezTo>
                    <a:close/>
                    <a:moveTo>
                      <a:pt x="210" y="168"/>
                    </a:moveTo>
                    <a:cubicBezTo>
                      <a:pt x="209" y="169"/>
                      <a:pt x="208" y="169"/>
                      <a:pt x="208" y="170"/>
                    </a:cubicBezTo>
                    <a:cubicBezTo>
                      <a:pt x="204" y="171"/>
                      <a:pt x="211" y="166"/>
                      <a:pt x="210" y="167"/>
                    </a:cubicBezTo>
                    <a:cubicBezTo>
                      <a:pt x="212" y="165"/>
                      <a:pt x="214" y="164"/>
                      <a:pt x="216" y="162"/>
                    </a:cubicBezTo>
                    <a:cubicBezTo>
                      <a:pt x="216" y="162"/>
                      <a:pt x="216" y="162"/>
                      <a:pt x="216" y="162"/>
                    </a:cubicBezTo>
                    <a:cubicBezTo>
                      <a:pt x="218" y="162"/>
                      <a:pt x="219" y="162"/>
                      <a:pt x="220" y="163"/>
                    </a:cubicBezTo>
                    <a:cubicBezTo>
                      <a:pt x="220" y="163"/>
                      <a:pt x="220" y="163"/>
                      <a:pt x="220" y="163"/>
                    </a:cubicBezTo>
                    <a:cubicBezTo>
                      <a:pt x="217" y="164"/>
                      <a:pt x="214" y="166"/>
                      <a:pt x="210" y="168"/>
                    </a:cubicBezTo>
                    <a:close/>
                    <a:moveTo>
                      <a:pt x="215" y="162"/>
                    </a:moveTo>
                    <a:cubicBezTo>
                      <a:pt x="213" y="163"/>
                      <a:pt x="210" y="164"/>
                      <a:pt x="208" y="165"/>
                    </a:cubicBezTo>
                    <a:cubicBezTo>
                      <a:pt x="207" y="165"/>
                      <a:pt x="207" y="166"/>
                      <a:pt x="206" y="166"/>
                    </a:cubicBezTo>
                    <a:cubicBezTo>
                      <a:pt x="206" y="166"/>
                      <a:pt x="206" y="166"/>
                      <a:pt x="206" y="166"/>
                    </a:cubicBezTo>
                    <a:cubicBezTo>
                      <a:pt x="207" y="165"/>
                      <a:pt x="208" y="165"/>
                      <a:pt x="208" y="165"/>
                    </a:cubicBezTo>
                    <a:cubicBezTo>
                      <a:pt x="209" y="164"/>
                      <a:pt x="210" y="163"/>
                      <a:pt x="211" y="162"/>
                    </a:cubicBezTo>
                    <a:cubicBezTo>
                      <a:pt x="211" y="162"/>
                      <a:pt x="211" y="162"/>
                      <a:pt x="211" y="161"/>
                    </a:cubicBezTo>
                    <a:cubicBezTo>
                      <a:pt x="212" y="162"/>
                      <a:pt x="214" y="162"/>
                      <a:pt x="215" y="162"/>
                    </a:cubicBezTo>
                    <a:close/>
                    <a:moveTo>
                      <a:pt x="205" y="183"/>
                    </a:moveTo>
                    <a:cubicBezTo>
                      <a:pt x="210" y="181"/>
                      <a:pt x="215" y="177"/>
                      <a:pt x="220" y="174"/>
                    </a:cubicBezTo>
                    <a:cubicBezTo>
                      <a:pt x="224" y="172"/>
                      <a:pt x="228" y="170"/>
                      <a:pt x="232" y="168"/>
                    </a:cubicBezTo>
                    <a:cubicBezTo>
                      <a:pt x="232" y="168"/>
                      <a:pt x="232" y="168"/>
                      <a:pt x="232" y="168"/>
                    </a:cubicBezTo>
                    <a:cubicBezTo>
                      <a:pt x="231" y="169"/>
                      <a:pt x="229" y="170"/>
                      <a:pt x="228" y="171"/>
                    </a:cubicBezTo>
                    <a:cubicBezTo>
                      <a:pt x="225" y="173"/>
                      <a:pt x="222" y="174"/>
                      <a:pt x="219" y="176"/>
                    </a:cubicBezTo>
                    <a:cubicBezTo>
                      <a:pt x="214" y="180"/>
                      <a:pt x="209" y="182"/>
                      <a:pt x="205" y="186"/>
                    </a:cubicBezTo>
                    <a:cubicBezTo>
                      <a:pt x="205" y="185"/>
                      <a:pt x="205" y="184"/>
                      <a:pt x="205" y="183"/>
                    </a:cubicBezTo>
                    <a:close/>
                    <a:moveTo>
                      <a:pt x="204" y="191"/>
                    </a:moveTo>
                    <a:cubicBezTo>
                      <a:pt x="212" y="188"/>
                      <a:pt x="219" y="183"/>
                      <a:pt x="226" y="179"/>
                    </a:cubicBezTo>
                    <a:cubicBezTo>
                      <a:pt x="233" y="175"/>
                      <a:pt x="242" y="172"/>
                      <a:pt x="248" y="167"/>
                    </a:cubicBezTo>
                    <a:cubicBezTo>
                      <a:pt x="248" y="167"/>
                      <a:pt x="249" y="167"/>
                      <a:pt x="249" y="167"/>
                    </a:cubicBezTo>
                    <a:cubicBezTo>
                      <a:pt x="249" y="167"/>
                      <a:pt x="249" y="167"/>
                      <a:pt x="250" y="168"/>
                    </a:cubicBezTo>
                    <a:cubicBezTo>
                      <a:pt x="247" y="169"/>
                      <a:pt x="244" y="171"/>
                      <a:pt x="241" y="173"/>
                    </a:cubicBezTo>
                    <a:cubicBezTo>
                      <a:pt x="237" y="175"/>
                      <a:pt x="233" y="177"/>
                      <a:pt x="229" y="180"/>
                    </a:cubicBezTo>
                    <a:cubicBezTo>
                      <a:pt x="221" y="184"/>
                      <a:pt x="213" y="188"/>
                      <a:pt x="204" y="193"/>
                    </a:cubicBezTo>
                    <a:cubicBezTo>
                      <a:pt x="204" y="193"/>
                      <a:pt x="204" y="193"/>
                      <a:pt x="205" y="193"/>
                    </a:cubicBezTo>
                    <a:cubicBezTo>
                      <a:pt x="213" y="189"/>
                      <a:pt x="221" y="185"/>
                      <a:pt x="229" y="180"/>
                    </a:cubicBezTo>
                    <a:cubicBezTo>
                      <a:pt x="233" y="178"/>
                      <a:pt x="236" y="176"/>
                      <a:pt x="240" y="174"/>
                    </a:cubicBezTo>
                    <a:cubicBezTo>
                      <a:pt x="242" y="173"/>
                      <a:pt x="244" y="172"/>
                      <a:pt x="246" y="171"/>
                    </a:cubicBezTo>
                    <a:cubicBezTo>
                      <a:pt x="248" y="170"/>
                      <a:pt x="249" y="169"/>
                      <a:pt x="251" y="168"/>
                    </a:cubicBezTo>
                    <a:cubicBezTo>
                      <a:pt x="252" y="169"/>
                      <a:pt x="254" y="169"/>
                      <a:pt x="255" y="170"/>
                    </a:cubicBezTo>
                    <a:cubicBezTo>
                      <a:pt x="238" y="180"/>
                      <a:pt x="221" y="187"/>
                      <a:pt x="204" y="196"/>
                    </a:cubicBezTo>
                    <a:cubicBezTo>
                      <a:pt x="204" y="196"/>
                      <a:pt x="204" y="197"/>
                      <a:pt x="205" y="197"/>
                    </a:cubicBezTo>
                    <a:cubicBezTo>
                      <a:pt x="221" y="187"/>
                      <a:pt x="239" y="180"/>
                      <a:pt x="256" y="171"/>
                    </a:cubicBezTo>
                    <a:cubicBezTo>
                      <a:pt x="256" y="171"/>
                      <a:pt x="256" y="172"/>
                      <a:pt x="257" y="172"/>
                    </a:cubicBezTo>
                    <a:cubicBezTo>
                      <a:pt x="248" y="176"/>
                      <a:pt x="239" y="181"/>
                      <a:pt x="230" y="185"/>
                    </a:cubicBezTo>
                    <a:cubicBezTo>
                      <a:pt x="221" y="189"/>
                      <a:pt x="212" y="193"/>
                      <a:pt x="204" y="198"/>
                    </a:cubicBezTo>
                    <a:cubicBezTo>
                      <a:pt x="204" y="197"/>
                      <a:pt x="204" y="196"/>
                      <a:pt x="204" y="195"/>
                    </a:cubicBezTo>
                    <a:cubicBezTo>
                      <a:pt x="211" y="191"/>
                      <a:pt x="219" y="187"/>
                      <a:pt x="227" y="184"/>
                    </a:cubicBezTo>
                    <a:cubicBezTo>
                      <a:pt x="236" y="179"/>
                      <a:pt x="244" y="175"/>
                      <a:pt x="253" y="170"/>
                    </a:cubicBezTo>
                    <a:cubicBezTo>
                      <a:pt x="254" y="170"/>
                      <a:pt x="253" y="169"/>
                      <a:pt x="253" y="170"/>
                    </a:cubicBezTo>
                    <a:cubicBezTo>
                      <a:pt x="244" y="174"/>
                      <a:pt x="235" y="179"/>
                      <a:pt x="227" y="183"/>
                    </a:cubicBezTo>
                    <a:cubicBezTo>
                      <a:pt x="219" y="187"/>
                      <a:pt x="211" y="190"/>
                      <a:pt x="204" y="195"/>
                    </a:cubicBezTo>
                    <a:cubicBezTo>
                      <a:pt x="204" y="193"/>
                      <a:pt x="204" y="192"/>
                      <a:pt x="204" y="191"/>
                    </a:cubicBezTo>
                    <a:close/>
                    <a:moveTo>
                      <a:pt x="203" y="202"/>
                    </a:moveTo>
                    <a:cubicBezTo>
                      <a:pt x="208" y="200"/>
                      <a:pt x="212" y="197"/>
                      <a:pt x="216" y="195"/>
                    </a:cubicBezTo>
                    <a:cubicBezTo>
                      <a:pt x="221" y="193"/>
                      <a:pt x="226" y="191"/>
                      <a:pt x="231" y="188"/>
                    </a:cubicBezTo>
                    <a:cubicBezTo>
                      <a:pt x="236" y="186"/>
                      <a:pt x="241" y="184"/>
                      <a:pt x="246" y="181"/>
                    </a:cubicBezTo>
                    <a:cubicBezTo>
                      <a:pt x="248" y="180"/>
                      <a:pt x="250" y="179"/>
                      <a:pt x="252" y="178"/>
                    </a:cubicBezTo>
                    <a:cubicBezTo>
                      <a:pt x="254" y="177"/>
                      <a:pt x="260" y="173"/>
                      <a:pt x="255" y="177"/>
                    </a:cubicBezTo>
                    <a:cubicBezTo>
                      <a:pt x="247" y="182"/>
                      <a:pt x="237" y="186"/>
                      <a:pt x="229" y="190"/>
                    </a:cubicBezTo>
                    <a:cubicBezTo>
                      <a:pt x="220" y="195"/>
                      <a:pt x="211" y="199"/>
                      <a:pt x="203" y="205"/>
                    </a:cubicBezTo>
                    <a:cubicBezTo>
                      <a:pt x="203" y="204"/>
                      <a:pt x="203" y="203"/>
                      <a:pt x="203" y="202"/>
                    </a:cubicBezTo>
                    <a:close/>
                    <a:moveTo>
                      <a:pt x="203" y="210"/>
                    </a:moveTo>
                    <a:cubicBezTo>
                      <a:pt x="212" y="206"/>
                      <a:pt x="221" y="201"/>
                      <a:pt x="231" y="196"/>
                    </a:cubicBezTo>
                    <a:cubicBezTo>
                      <a:pt x="233" y="196"/>
                      <a:pt x="234" y="195"/>
                      <a:pt x="235" y="194"/>
                    </a:cubicBezTo>
                    <a:cubicBezTo>
                      <a:pt x="224" y="200"/>
                      <a:pt x="213" y="205"/>
                      <a:pt x="203" y="212"/>
                    </a:cubicBezTo>
                    <a:cubicBezTo>
                      <a:pt x="203" y="212"/>
                      <a:pt x="203" y="211"/>
                      <a:pt x="203" y="210"/>
                    </a:cubicBezTo>
                    <a:close/>
                    <a:moveTo>
                      <a:pt x="202" y="214"/>
                    </a:moveTo>
                    <a:cubicBezTo>
                      <a:pt x="206" y="213"/>
                      <a:pt x="208" y="212"/>
                      <a:pt x="211" y="210"/>
                    </a:cubicBezTo>
                    <a:cubicBezTo>
                      <a:pt x="216" y="207"/>
                      <a:pt x="220" y="205"/>
                      <a:pt x="225" y="202"/>
                    </a:cubicBezTo>
                    <a:cubicBezTo>
                      <a:pt x="236" y="197"/>
                      <a:pt x="247" y="193"/>
                      <a:pt x="258" y="188"/>
                    </a:cubicBezTo>
                    <a:cubicBezTo>
                      <a:pt x="239" y="197"/>
                      <a:pt x="219" y="206"/>
                      <a:pt x="202" y="218"/>
                    </a:cubicBezTo>
                    <a:cubicBezTo>
                      <a:pt x="202" y="217"/>
                      <a:pt x="202" y="215"/>
                      <a:pt x="202" y="214"/>
                    </a:cubicBezTo>
                    <a:close/>
                    <a:moveTo>
                      <a:pt x="201" y="232"/>
                    </a:moveTo>
                    <a:cubicBezTo>
                      <a:pt x="205" y="231"/>
                      <a:pt x="208" y="230"/>
                      <a:pt x="211" y="228"/>
                    </a:cubicBezTo>
                    <a:cubicBezTo>
                      <a:pt x="216" y="225"/>
                      <a:pt x="221" y="222"/>
                      <a:pt x="226" y="220"/>
                    </a:cubicBezTo>
                    <a:cubicBezTo>
                      <a:pt x="234" y="216"/>
                      <a:pt x="241" y="212"/>
                      <a:pt x="249" y="209"/>
                    </a:cubicBezTo>
                    <a:cubicBezTo>
                      <a:pt x="247" y="209"/>
                      <a:pt x="246" y="210"/>
                      <a:pt x="244" y="211"/>
                    </a:cubicBezTo>
                    <a:cubicBezTo>
                      <a:pt x="239" y="214"/>
                      <a:pt x="234" y="217"/>
                      <a:pt x="228" y="219"/>
                    </a:cubicBezTo>
                    <a:cubicBezTo>
                      <a:pt x="223" y="222"/>
                      <a:pt x="218" y="225"/>
                      <a:pt x="213" y="228"/>
                    </a:cubicBezTo>
                    <a:cubicBezTo>
                      <a:pt x="209" y="230"/>
                      <a:pt x="205" y="232"/>
                      <a:pt x="201" y="234"/>
                    </a:cubicBezTo>
                    <a:cubicBezTo>
                      <a:pt x="201" y="234"/>
                      <a:pt x="201" y="233"/>
                      <a:pt x="201" y="232"/>
                    </a:cubicBezTo>
                    <a:close/>
                    <a:moveTo>
                      <a:pt x="200" y="251"/>
                    </a:moveTo>
                    <a:cubicBezTo>
                      <a:pt x="211" y="246"/>
                      <a:pt x="222" y="241"/>
                      <a:pt x="233" y="237"/>
                    </a:cubicBezTo>
                    <a:cubicBezTo>
                      <a:pt x="239" y="235"/>
                      <a:pt x="244" y="233"/>
                      <a:pt x="250" y="231"/>
                    </a:cubicBezTo>
                    <a:cubicBezTo>
                      <a:pt x="243" y="234"/>
                      <a:pt x="236" y="237"/>
                      <a:pt x="229" y="240"/>
                    </a:cubicBezTo>
                    <a:cubicBezTo>
                      <a:pt x="223" y="242"/>
                      <a:pt x="218" y="245"/>
                      <a:pt x="213" y="248"/>
                    </a:cubicBezTo>
                    <a:cubicBezTo>
                      <a:pt x="209" y="250"/>
                      <a:pt x="204" y="252"/>
                      <a:pt x="200" y="254"/>
                    </a:cubicBezTo>
                    <a:cubicBezTo>
                      <a:pt x="200" y="253"/>
                      <a:pt x="200" y="252"/>
                      <a:pt x="200" y="251"/>
                    </a:cubicBezTo>
                    <a:close/>
                    <a:moveTo>
                      <a:pt x="205" y="252"/>
                    </a:moveTo>
                    <a:cubicBezTo>
                      <a:pt x="204" y="253"/>
                      <a:pt x="198" y="256"/>
                      <a:pt x="202" y="254"/>
                    </a:cubicBezTo>
                    <a:cubicBezTo>
                      <a:pt x="203" y="253"/>
                      <a:pt x="204" y="253"/>
                      <a:pt x="205" y="252"/>
                    </a:cubicBezTo>
                    <a:close/>
                    <a:moveTo>
                      <a:pt x="198" y="276"/>
                    </a:moveTo>
                    <a:cubicBezTo>
                      <a:pt x="203" y="275"/>
                      <a:pt x="209" y="272"/>
                      <a:pt x="214" y="270"/>
                    </a:cubicBezTo>
                    <a:cubicBezTo>
                      <a:pt x="217" y="269"/>
                      <a:pt x="219" y="268"/>
                      <a:pt x="222" y="267"/>
                    </a:cubicBezTo>
                    <a:cubicBezTo>
                      <a:pt x="217" y="269"/>
                      <a:pt x="212" y="271"/>
                      <a:pt x="208" y="273"/>
                    </a:cubicBezTo>
                    <a:cubicBezTo>
                      <a:pt x="204" y="274"/>
                      <a:pt x="201" y="275"/>
                      <a:pt x="197" y="278"/>
                    </a:cubicBezTo>
                    <a:cubicBezTo>
                      <a:pt x="198" y="277"/>
                      <a:pt x="198" y="276"/>
                      <a:pt x="198" y="276"/>
                    </a:cubicBezTo>
                    <a:close/>
                    <a:moveTo>
                      <a:pt x="197" y="282"/>
                    </a:moveTo>
                    <a:cubicBezTo>
                      <a:pt x="197" y="281"/>
                      <a:pt x="197" y="280"/>
                      <a:pt x="197" y="279"/>
                    </a:cubicBezTo>
                    <a:cubicBezTo>
                      <a:pt x="203" y="278"/>
                      <a:pt x="208" y="275"/>
                      <a:pt x="214" y="274"/>
                    </a:cubicBezTo>
                    <a:cubicBezTo>
                      <a:pt x="220" y="272"/>
                      <a:pt x="227" y="269"/>
                      <a:pt x="233" y="267"/>
                    </a:cubicBezTo>
                    <a:cubicBezTo>
                      <a:pt x="236" y="266"/>
                      <a:pt x="240" y="265"/>
                      <a:pt x="243" y="264"/>
                    </a:cubicBezTo>
                    <a:cubicBezTo>
                      <a:pt x="228" y="270"/>
                      <a:pt x="211" y="274"/>
                      <a:pt x="197" y="282"/>
                    </a:cubicBezTo>
                    <a:close/>
                    <a:moveTo>
                      <a:pt x="212" y="268"/>
                    </a:moveTo>
                    <a:cubicBezTo>
                      <a:pt x="207" y="270"/>
                      <a:pt x="202" y="272"/>
                      <a:pt x="198" y="275"/>
                    </a:cubicBezTo>
                    <a:cubicBezTo>
                      <a:pt x="198" y="274"/>
                      <a:pt x="198" y="274"/>
                      <a:pt x="198" y="273"/>
                    </a:cubicBezTo>
                    <a:cubicBezTo>
                      <a:pt x="204" y="270"/>
                      <a:pt x="210" y="268"/>
                      <a:pt x="216" y="266"/>
                    </a:cubicBezTo>
                    <a:cubicBezTo>
                      <a:pt x="215" y="266"/>
                      <a:pt x="213" y="267"/>
                      <a:pt x="212" y="268"/>
                    </a:cubicBezTo>
                    <a:close/>
                    <a:moveTo>
                      <a:pt x="198" y="272"/>
                    </a:moveTo>
                    <a:cubicBezTo>
                      <a:pt x="198" y="271"/>
                      <a:pt x="199" y="270"/>
                      <a:pt x="199" y="268"/>
                    </a:cubicBezTo>
                    <a:cubicBezTo>
                      <a:pt x="203" y="267"/>
                      <a:pt x="207" y="265"/>
                      <a:pt x="212" y="263"/>
                    </a:cubicBezTo>
                    <a:cubicBezTo>
                      <a:pt x="218" y="260"/>
                      <a:pt x="224" y="258"/>
                      <a:pt x="230" y="256"/>
                    </a:cubicBezTo>
                    <a:cubicBezTo>
                      <a:pt x="241" y="252"/>
                      <a:pt x="253" y="247"/>
                      <a:pt x="263" y="243"/>
                    </a:cubicBezTo>
                    <a:cubicBezTo>
                      <a:pt x="258" y="245"/>
                      <a:pt x="253" y="248"/>
                      <a:pt x="248" y="250"/>
                    </a:cubicBezTo>
                    <a:cubicBezTo>
                      <a:pt x="242" y="253"/>
                      <a:pt x="235" y="255"/>
                      <a:pt x="229" y="258"/>
                    </a:cubicBezTo>
                    <a:cubicBezTo>
                      <a:pt x="218" y="262"/>
                      <a:pt x="208" y="266"/>
                      <a:pt x="198" y="272"/>
                    </a:cubicBezTo>
                    <a:close/>
                    <a:moveTo>
                      <a:pt x="205" y="265"/>
                    </a:moveTo>
                    <a:cubicBezTo>
                      <a:pt x="203" y="266"/>
                      <a:pt x="201" y="267"/>
                      <a:pt x="199" y="268"/>
                    </a:cubicBezTo>
                    <a:cubicBezTo>
                      <a:pt x="200" y="267"/>
                      <a:pt x="202" y="266"/>
                      <a:pt x="203" y="265"/>
                    </a:cubicBezTo>
                    <a:cubicBezTo>
                      <a:pt x="206" y="264"/>
                      <a:pt x="209" y="263"/>
                      <a:pt x="212" y="262"/>
                    </a:cubicBezTo>
                    <a:cubicBezTo>
                      <a:pt x="212" y="262"/>
                      <a:pt x="213" y="262"/>
                      <a:pt x="214" y="261"/>
                    </a:cubicBezTo>
                    <a:cubicBezTo>
                      <a:pt x="211" y="263"/>
                      <a:pt x="208" y="264"/>
                      <a:pt x="205" y="265"/>
                    </a:cubicBezTo>
                    <a:close/>
                    <a:moveTo>
                      <a:pt x="210" y="262"/>
                    </a:moveTo>
                    <a:cubicBezTo>
                      <a:pt x="206" y="264"/>
                      <a:pt x="202" y="265"/>
                      <a:pt x="199" y="267"/>
                    </a:cubicBezTo>
                    <a:cubicBezTo>
                      <a:pt x="199" y="266"/>
                      <a:pt x="199" y="265"/>
                      <a:pt x="199" y="264"/>
                    </a:cubicBezTo>
                    <a:cubicBezTo>
                      <a:pt x="205" y="262"/>
                      <a:pt x="210" y="259"/>
                      <a:pt x="215" y="257"/>
                    </a:cubicBezTo>
                    <a:cubicBezTo>
                      <a:pt x="221" y="254"/>
                      <a:pt x="227" y="253"/>
                      <a:pt x="233" y="251"/>
                    </a:cubicBezTo>
                    <a:cubicBezTo>
                      <a:pt x="239" y="248"/>
                      <a:pt x="245" y="247"/>
                      <a:pt x="251" y="245"/>
                    </a:cubicBezTo>
                    <a:cubicBezTo>
                      <a:pt x="252" y="245"/>
                      <a:pt x="253" y="245"/>
                      <a:pt x="253" y="244"/>
                    </a:cubicBezTo>
                    <a:cubicBezTo>
                      <a:pt x="252" y="245"/>
                      <a:pt x="251" y="245"/>
                      <a:pt x="250" y="246"/>
                    </a:cubicBezTo>
                    <a:cubicBezTo>
                      <a:pt x="243" y="249"/>
                      <a:pt x="236" y="252"/>
                      <a:pt x="229" y="254"/>
                    </a:cubicBezTo>
                    <a:cubicBezTo>
                      <a:pt x="223" y="257"/>
                      <a:pt x="216" y="260"/>
                      <a:pt x="210" y="262"/>
                    </a:cubicBezTo>
                    <a:close/>
                    <a:moveTo>
                      <a:pt x="199" y="263"/>
                    </a:moveTo>
                    <a:cubicBezTo>
                      <a:pt x="199" y="262"/>
                      <a:pt x="199" y="261"/>
                      <a:pt x="200" y="259"/>
                    </a:cubicBezTo>
                    <a:cubicBezTo>
                      <a:pt x="205" y="258"/>
                      <a:pt x="209" y="256"/>
                      <a:pt x="214" y="254"/>
                    </a:cubicBezTo>
                    <a:cubicBezTo>
                      <a:pt x="220" y="251"/>
                      <a:pt x="226" y="249"/>
                      <a:pt x="232" y="247"/>
                    </a:cubicBezTo>
                    <a:cubicBezTo>
                      <a:pt x="238" y="245"/>
                      <a:pt x="243" y="244"/>
                      <a:pt x="249" y="241"/>
                    </a:cubicBezTo>
                    <a:cubicBezTo>
                      <a:pt x="243" y="244"/>
                      <a:pt x="237" y="246"/>
                      <a:pt x="232" y="248"/>
                    </a:cubicBezTo>
                    <a:cubicBezTo>
                      <a:pt x="220" y="252"/>
                      <a:pt x="210" y="258"/>
                      <a:pt x="199" y="263"/>
                    </a:cubicBezTo>
                    <a:close/>
                    <a:moveTo>
                      <a:pt x="200" y="255"/>
                    </a:moveTo>
                    <a:cubicBezTo>
                      <a:pt x="210" y="251"/>
                      <a:pt x="220" y="247"/>
                      <a:pt x="231" y="243"/>
                    </a:cubicBezTo>
                    <a:cubicBezTo>
                      <a:pt x="237" y="242"/>
                      <a:pt x="242" y="240"/>
                      <a:pt x="248" y="238"/>
                    </a:cubicBezTo>
                    <a:cubicBezTo>
                      <a:pt x="251" y="236"/>
                      <a:pt x="253" y="235"/>
                      <a:pt x="256" y="234"/>
                    </a:cubicBezTo>
                    <a:cubicBezTo>
                      <a:pt x="257" y="234"/>
                      <a:pt x="257" y="234"/>
                      <a:pt x="257" y="234"/>
                    </a:cubicBezTo>
                    <a:cubicBezTo>
                      <a:pt x="247" y="238"/>
                      <a:pt x="237" y="243"/>
                      <a:pt x="227" y="247"/>
                    </a:cubicBezTo>
                    <a:cubicBezTo>
                      <a:pt x="218" y="250"/>
                      <a:pt x="208" y="253"/>
                      <a:pt x="200" y="258"/>
                    </a:cubicBezTo>
                    <a:cubicBezTo>
                      <a:pt x="200" y="257"/>
                      <a:pt x="200" y="256"/>
                      <a:pt x="200" y="255"/>
                    </a:cubicBezTo>
                    <a:close/>
                    <a:moveTo>
                      <a:pt x="248" y="231"/>
                    </a:moveTo>
                    <a:cubicBezTo>
                      <a:pt x="243" y="233"/>
                      <a:pt x="237" y="235"/>
                      <a:pt x="231" y="237"/>
                    </a:cubicBezTo>
                    <a:cubicBezTo>
                      <a:pt x="226" y="238"/>
                      <a:pt x="221" y="241"/>
                      <a:pt x="216" y="243"/>
                    </a:cubicBezTo>
                    <a:cubicBezTo>
                      <a:pt x="213" y="244"/>
                      <a:pt x="210" y="245"/>
                      <a:pt x="207" y="246"/>
                    </a:cubicBezTo>
                    <a:cubicBezTo>
                      <a:pt x="206" y="247"/>
                      <a:pt x="205" y="248"/>
                      <a:pt x="204" y="248"/>
                    </a:cubicBezTo>
                    <a:cubicBezTo>
                      <a:pt x="204" y="248"/>
                      <a:pt x="199" y="251"/>
                      <a:pt x="201" y="249"/>
                    </a:cubicBezTo>
                    <a:cubicBezTo>
                      <a:pt x="205" y="246"/>
                      <a:pt x="211" y="245"/>
                      <a:pt x="215" y="243"/>
                    </a:cubicBezTo>
                    <a:cubicBezTo>
                      <a:pt x="220" y="241"/>
                      <a:pt x="224" y="238"/>
                      <a:pt x="229" y="236"/>
                    </a:cubicBezTo>
                    <a:cubicBezTo>
                      <a:pt x="239" y="232"/>
                      <a:pt x="250" y="228"/>
                      <a:pt x="260" y="223"/>
                    </a:cubicBezTo>
                    <a:cubicBezTo>
                      <a:pt x="261" y="223"/>
                      <a:pt x="261" y="223"/>
                      <a:pt x="261" y="222"/>
                    </a:cubicBezTo>
                    <a:cubicBezTo>
                      <a:pt x="261" y="222"/>
                      <a:pt x="262" y="222"/>
                      <a:pt x="263" y="222"/>
                    </a:cubicBezTo>
                    <a:cubicBezTo>
                      <a:pt x="263" y="223"/>
                      <a:pt x="263" y="224"/>
                      <a:pt x="263" y="226"/>
                    </a:cubicBezTo>
                    <a:cubicBezTo>
                      <a:pt x="258" y="227"/>
                      <a:pt x="253" y="229"/>
                      <a:pt x="248" y="231"/>
                    </a:cubicBezTo>
                    <a:close/>
                    <a:moveTo>
                      <a:pt x="261" y="211"/>
                    </a:moveTo>
                    <a:cubicBezTo>
                      <a:pt x="257" y="213"/>
                      <a:pt x="252" y="215"/>
                      <a:pt x="248" y="217"/>
                    </a:cubicBezTo>
                    <a:cubicBezTo>
                      <a:pt x="242" y="220"/>
                      <a:pt x="236" y="223"/>
                      <a:pt x="231" y="225"/>
                    </a:cubicBezTo>
                    <a:cubicBezTo>
                      <a:pt x="225" y="228"/>
                      <a:pt x="219" y="231"/>
                      <a:pt x="214" y="233"/>
                    </a:cubicBezTo>
                    <a:cubicBezTo>
                      <a:pt x="215" y="232"/>
                      <a:pt x="216" y="232"/>
                      <a:pt x="217" y="231"/>
                    </a:cubicBezTo>
                    <a:cubicBezTo>
                      <a:pt x="223" y="229"/>
                      <a:pt x="228" y="225"/>
                      <a:pt x="233" y="222"/>
                    </a:cubicBezTo>
                    <a:cubicBezTo>
                      <a:pt x="239" y="220"/>
                      <a:pt x="244" y="217"/>
                      <a:pt x="249" y="214"/>
                    </a:cubicBezTo>
                    <a:cubicBezTo>
                      <a:pt x="253" y="211"/>
                      <a:pt x="258" y="209"/>
                      <a:pt x="261" y="205"/>
                    </a:cubicBezTo>
                    <a:cubicBezTo>
                      <a:pt x="261" y="205"/>
                      <a:pt x="261" y="205"/>
                      <a:pt x="261" y="205"/>
                    </a:cubicBezTo>
                    <a:cubicBezTo>
                      <a:pt x="261" y="207"/>
                      <a:pt x="261" y="209"/>
                      <a:pt x="261" y="211"/>
                    </a:cubicBezTo>
                    <a:cubicBezTo>
                      <a:pt x="261" y="211"/>
                      <a:pt x="261" y="211"/>
                      <a:pt x="261" y="211"/>
                    </a:cubicBezTo>
                    <a:close/>
                    <a:moveTo>
                      <a:pt x="224" y="160"/>
                    </a:moveTo>
                    <a:cubicBezTo>
                      <a:pt x="222" y="160"/>
                      <a:pt x="219" y="160"/>
                      <a:pt x="217" y="159"/>
                    </a:cubicBezTo>
                    <a:cubicBezTo>
                      <a:pt x="217" y="159"/>
                      <a:pt x="217" y="159"/>
                      <a:pt x="217" y="159"/>
                    </a:cubicBezTo>
                    <a:cubicBezTo>
                      <a:pt x="217" y="159"/>
                      <a:pt x="217" y="159"/>
                      <a:pt x="217" y="158"/>
                    </a:cubicBezTo>
                    <a:cubicBezTo>
                      <a:pt x="218" y="159"/>
                      <a:pt x="218" y="159"/>
                      <a:pt x="218" y="159"/>
                    </a:cubicBezTo>
                    <a:cubicBezTo>
                      <a:pt x="221" y="159"/>
                      <a:pt x="224" y="160"/>
                      <a:pt x="227" y="161"/>
                    </a:cubicBezTo>
                    <a:cubicBezTo>
                      <a:pt x="226" y="161"/>
                      <a:pt x="225" y="161"/>
                      <a:pt x="224" y="160"/>
                    </a:cubicBezTo>
                    <a:close/>
                    <a:moveTo>
                      <a:pt x="214" y="159"/>
                    </a:moveTo>
                    <a:cubicBezTo>
                      <a:pt x="213" y="159"/>
                      <a:pt x="211" y="159"/>
                      <a:pt x="210" y="159"/>
                    </a:cubicBezTo>
                    <a:cubicBezTo>
                      <a:pt x="210" y="158"/>
                      <a:pt x="210" y="158"/>
                      <a:pt x="210" y="157"/>
                    </a:cubicBezTo>
                    <a:cubicBezTo>
                      <a:pt x="211" y="157"/>
                      <a:pt x="213" y="158"/>
                      <a:pt x="214" y="158"/>
                    </a:cubicBezTo>
                    <a:cubicBezTo>
                      <a:pt x="214" y="158"/>
                      <a:pt x="214" y="158"/>
                      <a:pt x="214" y="159"/>
                    </a:cubicBezTo>
                    <a:cubicBezTo>
                      <a:pt x="214" y="159"/>
                      <a:pt x="214" y="159"/>
                      <a:pt x="214" y="159"/>
                    </a:cubicBezTo>
                    <a:close/>
                    <a:moveTo>
                      <a:pt x="207" y="158"/>
                    </a:moveTo>
                    <a:cubicBezTo>
                      <a:pt x="207" y="158"/>
                      <a:pt x="207" y="158"/>
                      <a:pt x="207" y="158"/>
                    </a:cubicBezTo>
                    <a:cubicBezTo>
                      <a:pt x="206" y="158"/>
                      <a:pt x="205" y="158"/>
                      <a:pt x="204" y="158"/>
                    </a:cubicBezTo>
                    <a:cubicBezTo>
                      <a:pt x="204" y="158"/>
                      <a:pt x="204" y="158"/>
                      <a:pt x="204" y="158"/>
                    </a:cubicBezTo>
                    <a:cubicBezTo>
                      <a:pt x="204" y="158"/>
                      <a:pt x="204" y="157"/>
                      <a:pt x="204" y="156"/>
                    </a:cubicBezTo>
                    <a:cubicBezTo>
                      <a:pt x="205" y="156"/>
                      <a:pt x="206" y="157"/>
                      <a:pt x="207" y="157"/>
                    </a:cubicBezTo>
                    <a:cubicBezTo>
                      <a:pt x="207" y="157"/>
                      <a:pt x="207" y="157"/>
                      <a:pt x="207" y="158"/>
                    </a:cubicBezTo>
                    <a:close/>
                    <a:moveTo>
                      <a:pt x="201" y="158"/>
                    </a:moveTo>
                    <a:cubicBezTo>
                      <a:pt x="201" y="158"/>
                      <a:pt x="201" y="158"/>
                      <a:pt x="200" y="158"/>
                    </a:cubicBezTo>
                    <a:cubicBezTo>
                      <a:pt x="200" y="158"/>
                      <a:pt x="199" y="158"/>
                      <a:pt x="198" y="158"/>
                    </a:cubicBezTo>
                    <a:cubicBezTo>
                      <a:pt x="198" y="157"/>
                      <a:pt x="198" y="157"/>
                      <a:pt x="198" y="156"/>
                    </a:cubicBezTo>
                    <a:cubicBezTo>
                      <a:pt x="199" y="156"/>
                      <a:pt x="200" y="156"/>
                      <a:pt x="201" y="156"/>
                    </a:cubicBezTo>
                    <a:cubicBezTo>
                      <a:pt x="201" y="157"/>
                      <a:pt x="201" y="157"/>
                      <a:pt x="201" y="158"/>
                    </a:cubicBezTo>
                    <a:close/>
                    <a:moveTo>
                      <a:pt x="196" y="158"/>
                    </a:moveTo>
                    <a:cubicBezTo>
                      <a:pt x="195" y="158"/>
                      <a:pt x="194" y="158"/>
                      <a:pt x="193" y="158"/>
                    </a:cubicBezTo>
                    <a:cubicBezTo>
                      <a:pt x="193" y="158"/>
                      <a:pt x="193" y="157"/>
                      <a:pt x="193" y="156"/>
                    </a:cubicBezTo>
                    <a:cubicBezTo>
                      <a:pt x="194" y="156"/>
                      <a:pt x="195" y="156"/>
                      <a:pt x="196" y="156"/>
                    </a:cubicBezTo>
                    <a:cubicBezTo>
                      <a:pt x="196" y="157"/>
                      <a:pt x="196" y="157"/>
                      <a:pt x="196" y="158"/>
                    </a:cubicBezTo>
                    <a:close/>
                    <a:moveTo>
                      <a:pt x="190" y="156"/>
                    </a:moveTo>
                    <a:cubicBezTo>
                      <a:pt x="190" y="157"/>
                      <a:pt x="190" y="158"/>
                      <a:pt x="190" y="158"/>
                    </a:cubicBezTo>
                    <a:cubicBezTo>
                      <a:pt x="190" y="158"/>
                      <a:pt x="189" y="159"/>
                      <a:pt x="188" y="159"/>
                    </a:cubicBezTo>
                    <a:cubicBezTo>
                      <a:pt x="189" y="158"/>
                      <a:pt x="189" y="157"/>
                      <a:pt x="189" y="156"/>
                    </a:cubicBezTo>
                    <a:cubicBezTo>
                      <a:pt x="189" y="156"/>
                      <a:pt x="189" y="156"/>
                      <a:pt x="190" y="156"/>
                    </a:cubicBezTo>
                    <a:close/>
                    <a:moveTo>
                      <a:pt x="186" y="159"/>
                    </a:moveTo>
                    <a:cubicBezTo>
                      <a:pt x="184" y="159"/>
                      <a:pt x="183" y="159"/>
                      <a:pt x="182" y="159"/>
                    </a:cubicBezTo>
                    <a:cubicBezTo>
                      <a:pt x="182" y="158"/>
                      <a:pt x="182" y="158"/>
                      <a:pt x="182" y="157"/>
                    </a:cubicBezTo>
                    <a:cubicBezTo>
                      <a:pt x="183" y="157"/>
                      <a:pt x="185" y="157"/>
                      <a:pt x="186" y="157"/>
                    </a:cubicBezTo>
                    <a:cubicBezTo>
                      <a:pt x="186" y="157"/>
                      <a:pt x="186" y="158"/>
                      <a:pt x="186" y="159"/>
                    </a:cubicBezTo>
                    <a:close/>
                    <a:moveTo>
                      <a:pt x="179" y="159"/>
                    </a:moveTo>
                    <a:cubicBezTo>
                      <a:pt x="179" y="159"/>
                      <a:pt x="179" y="159"/>
                      <a:pt x="179" y="160"/>
                    </a:cubicBezTo>
                    <a:cubicBezTo>
                      <a:pt x="178" y="160"/>
                      <a:pt x="177" y="160"/>
                      <a:pt x="176" y="160"/>
                    </a:cubicBezTo>
                    <a:cubicBezTo>
                      <a:pt x="176" y="159"/>
                      <a:pt x="176" y="159"/>
                      <a:pt x="176" y="158"/>
                    </a:cubicBezTo>
                    <a:cubicBezTo>
                      <a:pt x="176" y="158"/>
                      <a:pt x="176" y="158"/>
                      <a:pt x="176" y="158"/>
                    </a:cubicBezTo>
                    <a:cubicBezTo>
                      <a:pt x="177" y="158"/>
                      <a:pt x="178" y="157"/>
                      <a:pt x="179" y="157"/>
                    </a:cubicBezTo>
                    <a:cubicBezTo>
                      <a:pt x="179" y="158"/>
                      <a:pt x="179" y="159"/>
                      <a:pt x="179" y="159"/>
                    </a:cubicBezTo>
                    <a:close/>
                    <a:moveTo>
                      <a:pt x="163" y="313"/>
                    </a:moveTo>
                    <a:cubicBezTo>
                      <a:pt x="163" y="313"/>
                      <a:pt x="164" y="312"/>
                      <a:pt x="164" y="312"/>
                    </a:cubicBezTo>
                    <a:cubicBezTo>
                      <a:pt x="164" y="313"/>
                      <a:pt x="164" y="313"/>
                      <a:pt x="164" y="314"/>
                    </a:cubicBezTo>
                    <a:cubicBezTo>
                      <a:pt x="162" y="315"/>
                      <a:pt x="159" y="316"/>
                      <a:pt x="163" y="313"/>
                    </a:cubicBezTo>
                    <a:close/>
                    <a:moveTo>
                      <a:pt x="154" y="313"/>
                    </a:moveTo>
                    <a:cubicBezTo>
                      <a:pt x="153" y="314"/>
                      <a:pt x="151" y="314"/>
                      <a:pt x="149" y="315"/>
                    </a:cubicBezTo>
                    <a:cubicBezTo>
                      <a:pt x="154" y="310"/>
                      <a:pt x="161" y="307"/>
                      <a:pt x="166" y="302"/>
                    </a:cubicBezTo>
                    <a:cubicBezTo>
                      <a:pt x="165" y="303"/>
                      <a:pt x="165" y="304"/>
                      <a:pt x="165" y="305"/>
                    </a:cubicBezTo>
                    <a:cubicBezTo>
                      <a:pt x="163" y="307"/>
                      <a:pt x="160" y="309"/>
                      <a:pt x="157" y="310"/>
                    </a:cubicBezTo>
                    <a:cubicBezTo>
                      <a:pt x="157" y="310"/>
                      <a:pt x="154" y="312"/>
                      <a:pt x="154" y="313"/>
                    </a:cubicBezTo>
                    <a:close/>
                    <a:moveTo>
                      <a:pt x="165" y="307"/>
                    </a:moveTo>
                    <a:cubicBezTo>
                      <a:pt x="165" y="308"/>
                      <a:pt x="165" y="309"/>
                      <a:pt x="165" y="310"/>
                    </a:cubicBezTo>
                    <a:cubicBezTo>
                      <a:pt x="164" y="310"/>
                      <a:pt x="163" y="311"/>
                      <a:pt x="162" y="311"/>
                    </a:cubicBezTo>
                    <a:cubicBezTo>
                      <a:pt x="161" y="312"/>
                      <a:pt x="160" y="312"/>
                      <a:pt x="159" y="313"/>
                    </a:cubicBezTo>
                    <a:cubicBezTo>
                      <a:pt x="159" y="313"/>
                      <a:pt x="155" y="316"/>
                      <a:pt x="157" y="314"/>
                    </a:cubicBezTo>
                    <a:cubicBezTo>
                      <a:pt x="159" y="311"/>
                      <a:pt x="162" y="309"/>
                      <a:pt x="165" y="307"/>
                    </a:cubicBezTo>
                    <a:close/>
                    <a:moveTo>
                      <a:pt x="166" y="301"/>
                    </a:moveTo>
                    <a:cubicBezTo>
                      <a:pt x="166" y="301"/>
                      <a:pt x="166" y="301"/>
                      <a:pt x="166" y="301"/>
                    </a:cubicBezTo>
                    <a:cubicBezTo>
                      <a:pt x="162" y="304"/>
                      <a:pt x="157" y="306"/>
                      <a:pt x="153" y="309"/>
                    </a:cubicBezTo>
                    <a:cubicBezTo>
                      <a:pt x="151" y="310"/>
                      <a:pt x="149" y="312"/>
                      <a:pt x="147" y="314"/>
                    </a:cubicBezTo>
                    <a:cubicBezTo>
                      <a:pt x="146" y="314"/>
                      <a:pt x="144" y="315"/>
                      <a:pt x="143" y="316"/>
                    </a:cubicBezTo>
                    <a:cubicBezTo>
                      <a:pt x="143" y="316"/>
                      <a:pt x="143" y="316"/>
                      <a:pt x="143" y="316"/>
                    </a:cubicBezTo>
                    <a:cubicBezTo>
                      <a:pt x="143" y="316"/>
                      <a:pt x="144" y="316"/>
                      <a:pt x="144" y="315"/>
                    </a:cubicBezTo>
                    <a:cubicBezTo>
                      <a:pt x="151" y="309"/>
                      <a:pt x="160" y="305"/>
                      <a:pt x="166" y="298"/>
                    </a:cubicBezTo>
                    <a:cubicBezTo>
                      <a:pt x="166" y="299"/>
                      <a:pt x="166" y="300"/>
                      <a:pt x="166" y="301"/>
                    </a:cubicBezTo>
                    <a:close/>
                    <a:moveTo>
                      <a:pt x="166" y="296"/>
                    </a:moveTo>
                    <a:cubicBezTo>
                      <a:pt x="162" y="299"/>
                      <a:pt x="157" y="303"/>
                      <a:pt x="152" y="306"/>
                    </a:cubicBezTo>
                    <a:cubicBezTo>
                      <a:pt x="149" y="307"/>
                      <a:pt x="147" y="309"/>
                      <a:pt x="144" y="310"/>
                    </a:cubicBezTo>
                    <a:cubicBezTo>
                      <a:pt x="143" y="311"/>
                      <a:pt x="142" y="312"/>
                      <a:pt x="141" y="313"/>
                    </a:cubicBezTo>
                    <a:cubicBezTo>
                      <a:pt x="149" y="306"/>
                      <a:pt x="159" y="301"/>
                      <a:pt x="167" y="294"/>
                    </a:cubicBezTo>
                    <a:cubicBezTo>
                      <a:pt x="167" y="293"/>
                      <a:pt x="167" y="293"/>
                      <a:pt x="167" y="293"/>
                    </a:cubicBezTo>
                    <a:cubicBezTo>
                      <a:pt x="167" y="294"/>
                      <a:pt x="167" y="295"/>
                      <a:pt x="166" y="296"/>
                    </a:cubicBezTo>
                    <a:close/>
                    <a:moveTo>
                      <a:pt x="167" y="293"/>
                    </a:moveTo>
                    <a:cubicBezTo>
                      <a:pt x="167" y="293"/>
                      <a:pt x="167" y="293"/>
                      <a:pt x="166" y="293"/>
                    </a:cubicBezTo>
                    <a:cubicBezTo>
                      <a:pt x="160" y="296"/>
                      <a:pt x="154" y="301"/>
                      <a:pt x="147" y="304"/>
                    </a:cubicBezTo>
                    <a:cubicBezTo>
                      <a:pt x="144" y="306"/>
                      <a:pt x="141" y="308"/>
                      <a:pt x="139" y="310"/>
                    </a:cubicBezTo>
                    <a:cubicBezTo>
                      <a:pt x="138" y="311"/>
                      <a:pt x="137" y="312"/>
                      <a:pt x="135" y="313"/>
                    </a:cubicBezTo>
                    <a:cubicBezTo>
                      <a:pt x="134" y="313"/>
                      <a:pt x="131" y="316"/>
                      <a:pt x="134" y="313"/>
                    </a:cubicBezTo>
                    <a:cubicBezTo>
                      <a:pt x="141" y="307"/>
                      <a:pt x="148" y="303"/>
                      <a:pt x="155" y="298"/>
                    </a:cubicBezTo>
                    <a:cubicBezTo>
                      <a:pt x="159" y="295"/>
                      <a:pt x="164" y="293"/>
                      <a:pt x="167" y="290"/>
                    </a:cubicBezTo>
                    <a:cubicBezTo>
                      <a:pt x="167" y="291"/>
                      <a:pt x="167" y="292"/>
                      <a:pt x="167" y="293"/>
                    </a:cubicBezTo>
                    <a:close/>
                    <a:moveTo>
                      <a:pt x="163" y="293"/>
                    </a:moveTo>
                    <a:cubicBezTo>
                      <a:pt x="164" y="292"/>
                      <a:pt x="165" y="291"/>
                      <a:pt x="166" y="290"/>
                    </a:cubicBezTo>
                    <a:cubicBezTo>
                      <a:pt x="165" y="291"/>
                      <a:pt x="163" y="292"/>
                      <a:pt x="164" y="292"/>
                    </a:cubicBezTo>
                    <a:cubicBezTo>
                      <a:pt x="164" y="292"/>
                      <a:pt x="163" y="292"/>
                      <a:pt x="163" y="293"/>
                    </a:cubicBezTo>
                    <a:close/>
                    <a:moveTo>
                      <a:pt x="168" y="288"/>
                    </a:moveTo>
                    <a:cubicBezTo>
                      <a:pt x="161" y="293"/>
                      <a:pt x="154" y="297"/>
                      <a:pt x="147" y="301"/>
                    </a:cubicBezTo>
                    <a:cubicBezTo>
                      <a:pt x="144" y="303"/>
                      <a:pt x="140" y="305"/>
                      <a:pt x="137" y="307"/>
                    </a:cubicBezTo>
                    <a:cubicBezTo>
                      <a:pt x="137" y="307"/>
                      <a:pt x="136" y="308"/>
                      <a:pt x="136" y="308"/>
                    </a:cubicBezTo>
                    <a:cubicBezTo>
                      <a:pt x="141" y="304"/>
                      <a:pt x="146" y="300"/>
                      <a:pt x="151" y="297"/>
                    </a:cubicBezTo>
                    <a:cubicBezTo>
                      <a:pt x="157" y="293"/>
                      <a:pt x="163" y="290"/>
                      <a:pt x="168" y="285"/>
                    </a:cubicBezTo>
                    <a:cubicBezTo>
                      <a:pt x="168" y="286"/>
                      <a:pt x="168" y="287"/>
                      <a:pt x="168" y="288"/>
                    </a:cubicBezTo>
                    <a:close/>
                    <a:moveTo>
                      <a:pt x="168" y="284"/>
                    </a:moveTo>
                    <a:cubicBezTo>
                      <a:pt x="161" y="289"/>
                      <a:pt x="154" y="293"/>
                      <a:pt x="147" y="297"/>
                    </a:cubicBezTo>
                    <a:cubicBezTo>
                      <a:pt x="141" y="300"/>
                      <a:pt x="136" y="304"/>
                      <a:pt x="131" y="308"/>
                    </a:cubicBezTo>
                    <a:cubicBezTo>
                      <a:pt x="132" y="307"/>
                      <a:pt x="133" y="306"/>
                      <a:pt x="133" y="306"/>
                    </a:cubicBezTo>
                    <a:cubicBezTo>
                      <a:pt x="138" y="302"/>
                      <a:pt x="143" y="298"/>
                      <a:pt x="148" y="295"/>
                    </a:cubicBezTo>
                    <a:cubicBezTo>
                      <a:pt x="155" y="290"/>
                      <a:pt x="163" y="286"/>
                      <a:pt x="168" y="280"/>
                    </a:cubicBezTo>
                    <a:cubicBezTo>
                      <a:pt x="168" y="281"/>
                      <a:pt x="168" y="283"/>
                      <a:pt x="168" y="284"/>
                    </a:cubicBezTo>
                    <a:close/>
                    <a:moveTo>
                      <a:pt x="169" y="277"/>
                    </a:moveTo>
                    <a:cubicBezTo>
                      <a:pt x="169" y="278"/>
                      <a:pt x="169" y="278"/>
                      <a:pt x="169" y="279"/>
                    </a:cubicBezTo>
                    <a:cubicBezTo>
                      <a:pt x="161" y="285"/>
                      <a:pt x="152" y="290"/>
                      <a:pt x="144" y="295"/>
                    </a:cubicBezTo>
                    <a:cubicBezTo>
                      <a:pt x="138" y="299"/>
                      <a:pt x="132" y="302"/>
                      <a:pt x="127" y="306"/>
                    </a:cubicBezTo>
                    <a:cubicBezTo>
                      <a:pt x="128" y="305"/>
                      <a:pt x="128" y="305"/>
                      <a:pt x="129" y="304"/>
                    </a:cubicBezTo>
                    <a:cubicBezTo>
                      <a:pt x="134" y="301"/>
                      <a:pt x="139" y="297"/>
                      <a:pt x="144" y="294"/>
                    </a:cubicBezTo>
                    <a:cubicBezTo>
                      <a:pt x="152" y="288"/>
                      <a:pt x="161" y="283"/>
                      <a:pt x="169" y="276"/>
                    </a:cubicBezTo>
                    <a:cubicBezTo>
                      <a:pt x="169" y="276"/>
                      <a:pt x="169" y="277"/>
                      <a:pt x="169" y="277"/>
                    </a:cubicBezTo>
                    <a:close/>
                    <a:moveTo>
                      <a:pt x="169" y="275"/>
                    </a:moveTo>
                    <a:cubicBezTo>
                      <a:pt x="159" y="282"/>
                      <a:pt x="148" y="289"/>
                      <a:pt x="137" y="295"/>
                    </a:cubicBezTo>
                    <a:cubicBezTo>
                      <a:pt x="134" y="297"/>
                      <a:pt x="131" y="299"/>
                      <a:pt x="128" y="300"/>
                    </a:cubicBezTo>
                    <a:cubicBezTo>
                      <a:pt x="133" y="297"/>
                      <a:pt x="139" y="293"/>
                      <a:pt x="145" y="289"/>
                    </a:cubicBezTo>
                    <a:cubicBezTo>
                      <a:pt x="149" y="286"/>
                      <a:pt x="154" y="283"/>
                      <a:pt x="158" y="280"/>
                    </a:cubicBezTo>
                    <a:cubicBezTo>
                      <a:pt x="162" y="277"/>
                      <a:pt x="166" y="274"/>
                      <a:pt x="169" y="271"/>
                    </a:cubicBezTo>
                    <a:cubicBezTo>
                      <a:pt x="169" y="272"/>
                      <a:pt x="169" y="273"/>
                      <a:pt x="169" y="275"/>
                    </a:cubicBezTo>
                    <a:close/>
                    <a:moveTo>
                      <a:pt x="169" y="269"/>
                    </a:moveTo>
                    <a:cubicBezTo>
                      <a:pt x="160" y="279"/>
                      <a:pt x="147" y="284"/>
                      <a:pt x="136" y="291"/>
                    </a:cubicBezTo>
                    <a:cubicBezTo>
                      <a:pt x="131" y="294"/>
                      <a:pt x="125" y="298"/>
                      <a:pt x="120" y="301"/>
                    </a:cubicBezTo>
                    <a:cubicBezTo>
                      <a:pt x="123" y="298"/>
                      <a:pt x="127" y="296"/>
                      <a:pt x="130" y="294"/>
                    </a:cubicBezTo>
                    <a:cubicBezTo>
                      <a:pt x="135" y="290"/>
                      <a:pt x="141" y="286"/>
                      <a:pt x="146" y="283"/>
                    </a:cubicBezTo>
                    <a:cubicBezTo>
                      <a:pt x="154" y="278"/>
                      <a:pt x="164" y="272"/>
                      <a:pt x="169" y="265"/>
                    </a:cubicBezTo>
                    <a:cubicBezTo>
                      <a:pt x="169" y="266"/>
                      <a:pt x="169" y="268"/>
                      <a:pt x="169" y="269"/>
                    </a:cubicBezTo>
                    <a:close/>
                    <a:moveTo>
                      <a:pt x="169" y="263"/>
                    </a:moveTo>
                    <a:cubicBezTo>
                      <a:pt x="161" y="269"/>
                      <a:pt x="154" y="275"/>
                      <a:pt x="146" y="281"/>
                    </a:cubicBezTo>
                    <a:cubicBezTo>
                      <a:pt x="137" y="287"/>
                      <a:pt x="127" y="292"/>
                      <a:pt x="118" y="297"/>
                    </a:cubicBezTo>
                    <a:cubicBezTo>
                      <a:pt x="114" y="300"/>
                      <a:pt x="109" y="303"/>
                      <a:pt x="105" y="305"/>
                    </a:cubicBezTo>
                    <a:cubicBezTo>
                      <a:pt x="104" y="306"/>
                      <a:pt x="103" y="306"/>
                      <a:pt x="102" y="306"/>
                    </a:cubicBezTo>
                    <a:cubicBezTo>
                      <a:pt x="102" y="306"/>
                      <a:pt x="102" y="306"/>
                      <a:pt x="102" y="306"/>
                    </a:cubicBezTo>
                    <a:cubicBezTo>
                      <a:pt x="108" y="304"/>
                      <a:pt x="112" y="300"/>
                      <a:pt x="117" y="296"/>
                    </a:cubicBezTo>
                    <a:cubicBezTo>
                      <a:pt x="125" y="291"/>
                      <a:pt x="132" y="286"/>
                      <a:pt x="139" y="281"/>
                    </a:cubicBezTo>
                    <a:cubicBezTo>
                      <a:pt x="146" y="277"/>
                      <a:pt x="152" y="272"/>
                      <a:pt x="159" y="267"/>
                    </a:cubicBezTo>
                    <a:cubicBezTo>
                      <a:pt x="162" y="265"/>
                      <a:pt x="168" y="262"/>
                      <a:pt x="170" y="258"/>
                    </a:cubicBezTo>
                    <a:cubicBezTo>
                      <a:pt x="170" y="260"/>
                      <a:pt x="170" y="261"/>
                      <a:pt x="169" y="263"/>
                    </a:cubicBezTo>
                    <a:close/>
                    <a:moveTo>
                      <a:pt x="104" y="305"/>
                    </a:moveTo>
                    <a:cubicBezTo>
                      <a:pt x="104" y="304"/>
                      <a:pt x="104" y="304"/>
                      <a:pt x="104" y="304"/>
                    </a:cubicBezTo>
                    <a:cubicBezTo>
                      <a:pt x="106" y="302"/>
                      <a:pt x="108" y="301"/>
                      <a:pt x="110" y="299"/>
                    </a:cubicBezTo>
                    <a:cubicBezTo>
                      <a:pt x="119" y="292"/>
                      <a:pt x="129" y="286"/>
                      <a:pt x="138" y="279"/>
                    </a:cubicBezTo>
                    <a:cubicBezTo>
                      <a:pt x="146" y="274"/>
                      <a:pt x="154" y="268"/>
                      <a:pt x="162" y="262"/>
                    </a:cubicBezTo>
                    <a:cubicBezTo>
                      <a:pt x="164" y="261"/>
                      <a:pt x="165" y="260"/>
                      <a:pt x="166" y="259"/>
                    </a:cubicBezTo>
                    <a:cubicBezTo>
                      <a:pt x="167" y="258"/>
                      <a:pt x="168" y="257"/>
                      <a:pt x="169" y="257"/>
                    </a:cubicBezTo>
                    <a:cubicBezTo>
                      <a:pt x="169" y="257"/>
                      <a:pt x="169" y="257"/>
                      <a:pt x="169" y="258"/>
                    </a:cubicBezTo>
                    <a:cubicBezTo>
                      <a:pt x="168" y="259"/>
                      <a:pt x="167" y="260"/>
                      <a:pt x="166" y="261"/>
                    </a:cubicBezTo>
                    <a:cubicBezTo>
                      <a:pt x="162" y="264"/>
                      <a:pt x="158" y="267"/>
                      <a:pt x="154" y="270"/>
                    </a:cubicBezTo>
                    <a:cubicBezTo>
                      <a:pt x="145" y="277"/>
                      <a:pt x="136" y="283"/>
                      <a:pt x="126" y="289"/>
                    </a:cubicBezTo>
                    <a:cubicBezTo>
                      <a:pt x="119" y="294"/>
                      <a:pt x="112" y="301"/>
                      <a:pt x="104" y="305"/>
                    </a:cubicBezTo>
                    <a:close/>
                    <a:moveTo>
                      <a:pt x="98" y="305"/>
                    </a:moveTo>
                    <a:cubicBezTo>
                      <a:pt x="99" y="305"/>
                      <a:pt x="99" y="304"/>
                      <a:pt x="99" y="304"/>
                    </a:cubicBezTo>
                    <a:cubicBezTo>
                      <a:pt x="111" y="292"/>
                      <a:pt x="125" y="283"/>
                      <a:pt x="137" y="273"/>
                    </a:cubicBezTo>
                    <a:cubicBezTo>
                      <a:pt x="144" y="268"/>
                      <a:pt x="150" y="263"/>
                      <a:pt x="157" y="257"/>
                    </a:cubicBezTo>
                    <a:cubicBezTo>
                      <a:pt x="162" y="253"/>
                      <a:pt x="167" y="249"/>
                      <a:pt x="171" y="244"/>
                    </a:cubicBezTo>
                    <a:cubicBezTo>
                      <a:pt x="170" y="246"/>
                      <a:pt x="170" y="247"/>
                      <a:pt x="170" y="249"/>
                    </a:cubicBezTo>
                    <a:cubicBezTo>
                      <a:pt x="165" y="253"/>
                      <a:pt x="160" y="256"/>
                      <a:pt x="155" y="260"/>
                    </a:cubicBezTo>
                    <a:cubicBezTo>
                      <a:pt x="148" y="266"/>
                      <a:pt x="143" y="271"/>
                      <a:pt x="136" y="276"/>
                    </a:cubicBezTo>
                    <a:cubicBezTo>
                      <a:pt x="129" y="282"/>
                      <a:pt x="122" y="287"/>
                      <a:pt x="115" y="293"/>
                    </a:cubicBezTo>
                    <a:cubicBezTo>
                      <a:pt x="112" y="295"/>
                      <a:pt x="108" y="298"/>
                      <a:pt x="105" y="301"/>
                    </a:cubicBezTo>
                    <a:cubicBezTo>
                      <a:pt x="103" y="302"/>
                      <a:pt x="102" y="303"/>
                      <a:pt x="101" y="304"/>
                    </a:cubicBezTo>
                    <a:cubicBezTo>
                      <a:pt x="100" y="304"/>
                      <a:pt x="99" y="305"/>
                      <a:pt x="99" y="305"/>
                    </a:cubicBezTo>
                    <a:cubicBezTo>
                      <a:pt x="99" y="305"/>
                      <a:pt x="98" y="305"/>
                      <a:pt x="98" y="305"/>
                    </a:cubicBezTo>
                    <a:close/>
                    <a:moveTo>
                      <a:pt x="98" y="268"/>
                    </a:moveTo>
                    <a:cubicBezTo>
                      <a:pt x="100" y="266"/>
                      <a:pt x="103" y="263"/>
                      <a:pt x="105" y="261"/>
                    </a:cubicBezTo>
                    <a:cubicBezTo>
                      <a:pt x="111" y="256"/>
                      <a:pt x="118" y="251"/>
                      <a:pt x="124" y="247"/>
                    </a:cubicBezTo>
                    <a:cubicBezTo>
                      <a:pt x="133" y="241"/>
                      <a:pt x="142" y="235"/>
                      <a:pt x="151" y="229"/>
                    </a:cubicBezTo>
                    <a:cubicBezTo>
                      <a:pt x="155" y="226"/>
                      <a:pt x="158" y="223"/>
                      <a:pt x="161" y="220"/>
                    </a:cubicBezTo>
                    <a:cubicBezTo>
                      <a:pt x="164" y="218"/>
                      <a:pt x="166" y="216"/>
                      <a:pt x="168" y="214"/>
                    </a:cubicBezTo>
                    <a:cubicBezTo>
                      <a:pt x="169" y="214"/>
                      <a:pt x="169" y="213"/>
                      <a:pt x="170" y="212"/>
                    </a:cubicBezTo>
                    <a:cubicBezTo>
                      <a:pt x="170" y="212"/>
                      <a:pt x="171" y="212"/>
                      <a:pt x="171" y="212"/>
                    </a:cubicBezTo>
                    <a:cubicBezTo>
                      <a:pt x="172" y="211"/>
                      <a:pt x="172" y="211"/>
                      <a:pt x="173" y="210"/>
                    </a:cubicBezTo>
                    <a:cubicBezTo>
                      <a:pt x="173" y="211"/>
                      <a:pt x="173" y="213"/>
                      <a:pt x="173" y="214"/>
                    </a:cubicBezTo>
                    <a:cubicBezTo>
                      <a:pt x="171" y="215"/>
                      <a:pt x="170" y="217"/>
                      <a:pt x="168" y="218"/>
                    </a:cubicBezTo>
                    <a:cubicBezTo>
                      <a:pt x="165" y="221"/>
                      <a:pt x="161" y="223"/>
                      <a:pt x="158" y="226"/>
                    </a:cubicBezTo>
                    <a:cubicBezTo>
                      <a:pt x="156" y="227"/>
                      <a:pt x="155" y="228"/>
                      <a:pt x="154" y="229"/>
                    </a:cubicBezTo>
                    <a:cubicBezTo>
                      <a:pt x="145" y="235"/>
                      <a:pt x="136" y="241"/>
                      <a:pt x="127" y="247"/>
                    </a:cubicBezTo>
                    <a:cubicBezTo>
                      <a:pt x="116" y="254"/>
                      <a:pt x="105" y="262"/>
                      <a:pt x="95" y="271"/>
                    </a:cubicBezTo>
                    <a:cubicBezTo>
                      <a:pt x="90" y="276"/>
                      <a:pt x="97" y="269"/>
                      <a:pt x="98" y="268"/>
                    </a:cubicBezTo>
                    <a:close/>
                    <a:moveTo>
                      <a:pt x="93" y="272"/>
                    </a:moveTo>
                    <a:cubicBezTo>
                      <a:pt x="93" y="271"/>
                      <a:pt x="93" y="269"/>
                      <a:pt x="93" y="267"/>
                    </a:cubicBezTo>
                    <a:cubicBezTo>
                      <a:pt x="95" y="266"/>
                      <a:pt x="97" y="264"/>
                      <a:pt x="99" y="263"/>
                    </a:cubicBezTo>
                    <a:cubicBezTo>
                      <a:pt x="103" y="261"/>
                      <a:pt x="106" y="258"/>
                      <a:pt x="109" y="256"/>
                    </a:cubicBezTo>
                    <a:cubicBezTo>
                      <a:pt x="116" y="251"/>
                      <a:pt x="123" y="246"/>
                      <a:pt x="130" y="241"/>
                    </a:cubicBezTo>
                    <a:cubicBezTo>
                      <a:pt x="142" y="234"/>
                      <a:pt x="152" y="225"/>
                      <a:pt x="163" y="217"/>
                    </a:cubicBezTo>
                    <a:cubicBezTo>
                      <a:pt x="161" y="219"/>
                      <a:pt x="159" y="222"/>
                      <a:pt x="156" y="224"/>
                    </a:cubicBezTo>
                    <a:cubicBezTo>
                      <a:pt x="148" y="230"/>
                      <a:pt x="139" y="236"/>
                      <a:pt x="131" y="241"/>
                    </a:cubicBezTo>
                    <a:cubicBezTo>
                      <a:pt x="118" y="250"/>
                      <a:pt x="104" y="260"/>
                      <a:pt x="93" y="272"/>
                    </a:cubicBezTo>
                    <a:close/>
                    <a:moveTo>
                      <a:pt x="173" y="215"/>
                    </a:moveTo>
                    <a:cubicBezTo>
                      <a:pt x="173" y="215"/>
                      <a:pt x="173" y="215"/>
                      <a:pt x="172" y="215"/>
                    </a:cubicBezTo>
                    <a:cubicBezTo>
                      <a:pt x="173" y="215"/>
                      <a:pt x="173" y="215"/>
                      <a:pt x="173" y="215"/>
                    </a:cubicBezTo>
                    <a:close/>
                    <a:moveTo>
                      <a:pt x="158" y="227"/>
                    </a:moveTo>
                    <a:cubicBezTo>
                      <a:pt x="163" y="224"/>
                      <a:pt x="168" y="220"/>
                      <a:pt x="173" y="216"/>
                    </a:cubicBezTo>
                    <a:cubicBezTo>
                      <a:pt x="173" y="216"/>
                      <a:pt x="173" y="217"/>
                      <a:pt x="173" y="217"/>
                    </a:cubicBezTo>
                    <a:cubicBezTo>
                      <a:pt x="161" y="225"/>
                      <a:pt x="151" y="234"/>
                      <a:pt x="140" y="242"/>
                    </a:cubicBezTo>
                    <a:cubicBezTo>
                      <a:pt x="127" y="250"/>
                      <a:pt x="116" y="259"/>
                      <a:pt x="104" y="268"/>
                    </a:cubicBezTo>
                    <a:cubicBezTo>
                      <a:pt x="102" y="270"/>
                      <a:pt x="99" y="272"/>
                      <a:pt x="97" y="275"/>
                    </a:cubicBezTo>
                    <a:cubicBezTo>
                      <a:pt x="97" y="274"/>
                      <a:pt x="92" y="279"/>
                      <a:pt x="95" y="275"/>
                    </a:cubicBezTo>
                    <a:cubicBezTo>
                      <a:pt x="96" y="274"/>
                      <a:pt x="97" y="273"/>
                      <a:pt x="99" y="272"/>
                    </a:cubicBezTo>
                    <a:cubicBezTo>
                      <a:pt x="104" y="266"/>
                      <a:pt x="110" y="261"/>
                      <a:pt x="117" y="256"/>
                    </a:cubicBezTo>
                    <a:cubicBezTo>
                      <a:pt x="128" y="248"/>
                      <a:pt x="141" y="240"/>
                      <a:pt x="152" y="231"/>
                    </a:cubicBezTo>
                    <a:cubicBezTo>
                      <a:pt x="154" y="230"/>
                      <a:pt x="156" y="228"/>
                      <a:pt x="158" y="227"/>
                    </a:cubicBezTo>
                    <a:close/>
                    <a:moveTo>
                      <a:pt x="95" y="300"/>
                    </a:moveTo>
                    <a:cubicBezTo>
                      <a:pt x="95" y="298"/>
                      <a:pt x="95" y="297"/>
                      <a:pt x="95" y="295"/>
                    </a:cubicBezTo>
                    <a:cubicBezTo>
                      <a:pt x="97" y="294"/>
                      <a:pt x="99" y="292"/>
                      <a:pt x="101" y="290"/>
                    </a:cubicBezTo>
                    <a:cubicBezTo>
                      <a:pt x="104" y="287"/>
                      <a:pt x="107" y="284"/>
                      <a:pt x="111" y="282"/>
                    </a:cubicBezTo>
                    <a:cubicBezTo>
                      <a:pt x="118" y="275"/>
                      <a:pt x="125" y="269"/>
                      <a:pt x="132" y="263"/>
                    </a:cubicBezTo>
                    <a:cubicBezTo>
                      <a:pt x="139" y="258"/>
                      <a:pt x="147" y="253"/>
                      <a:pt x="154" y="248"/>
                    </a:cubicBezTo>
                    <a:cubicBezTo>
                      <a:pt x="157" y="245"/>
                      <a:pt x="160" y="243"/>
                      <a:pt x="164" y="240"/>
                    </a:cubicBezTo>
                    <a:cubicBezTo>
                      <a:pt x="160" y="244"/>
                      <a:pt x="155" y="248"/>
                      <a:pt x="151" y="251"/>
                    </a:cubicBezTo>
                    <a:cubicBezTo>
                      <a:pt x="144" y="257"/>
                      <a:pt x="137" y="263"/>
                      <a:pt x="130" y="268"/>
                    </a:cubicBezTo>
                    <a:cubicBezTo>
                      <a:pt x="123" y="274"/>
                      <a:pt x="116" y="280"/>
                      <a:pt x="110" y="286"/>
                    </a:cubicBezTo>
                    <a:cubicBezTo>
                      <a:pt x="105" y="291"/>
                      <a:pt x="99" y="294"/>
                      <a:pt x="95" y="300"/>
                    </a:cubicBezTo>
                    <a:close/>
                    <a:moveTo>
                      <a:pt x="171" y="232"/>
                    </a:moveTo>
                    <a:cubicBezTo>
                      <a:pt x="171" y="232"/>
                      <a:pt x="171" y="232"/>
                      <a:pt x="171" y="233"/>
                    </a:cubicBezTo>
                    <a:cubicBezTo>
                      <a:pt x="158" y="244"/>
                      <a:pt x="144" y="254"/>
                      <a:pt x="130" y="264"/>
                    </a:cubicBezTo>
                    <a:cubicBezTo>
                      <a:pt x="124" y="269"/>
                      <a:pt x="118" y="274"/>
                      <a:pt x="111" y="280"/>
                    </a:cubicBezTo>
                    <a:cubicBezTo>
                      <a:pt x="108" y="282"/>
                      <a:pt x="105" y="285"/>
                      <a:pt x="102" y="288"/>
                    </a:cubicBezTo>
                    <a:cubicBezTo>
                      <a:pt x="101" y="289"/>
                      <a:pt x="100" y="290"/>
                      <a:pt x="98" y="292"/>
                    </a:cubicBezTo>
                    <a:cubicBezTo>
                      <a:pt x="97" y="293"/>
                      <a:pt x="94" y="296"/>
                      <a:pt x="97" y="293"/>
                    </a:cubicBezTo>
                    <a:cubicBezTo>
                      <a:pt x="109" y="280"/>
                      <a:pt x="122" y="268"/>
                      <a:pt x="136" y="257"/>
                    </a:cubicBezTo>
                    <a:cubicBezTo>
                      <a:pt x="148" y="247"/>
                      <a:pt x="161" y="238"/>
                      <a:pt x="172" y="226"/>
                    </a:cubicBezTo>
                    <a:cubicBezTo>
                      <a:pt x="172" y="228"/>
                      <a:pt x="172" y="230"/>
                      <a:pt x="171" y="232"/>
                    </a:cubicBezTo>
                    <a:close/>
                    <a:moveTo>
                      <a:pt x="172" y="224"/>
                    </a:moveTo>
                    <a:cubicBezTo>
                      <a:pt x="170" y="225"/>
                      <a:pt x="169" y="227"/>
                      <a:pt x="167" y="229"/>
                    </a:cubicBezTo>
                    <a:cubicBezTo>
                      <a:pt x="165" y="231"/>
                      <a:pt x="162" y="233"/>
                      <a:pt x="159" y="236"/>
                    </a:cubicBezTo>
                    <a:cubicBezTo>
                      <a:pt x="152" y="242"/>
                      <a:pt x="144" y="247"/>
                      <a:pt x="137" y="252"/>
                    </a:cubicBezTo>
                    <a:cubicBezTo>
                      <a:pt x="123" y="262"/>
                      <a:pt x="111" y="273"/>
                      <a:pt x="98" y="284"/>
                    </a:cubicBezTo>
                    <a:cubicBezTo>
                      <a:pt x="97" y="285"/>
                      <a:pt x="93" y="288"/>
                      <a:pt x="96" y="285"/>
                    </a:cubicBezTo>
                    <a:cubicBezTo>
                      <a:pt x="98" y="284"/>
                      <a:pt x="99" y="282"/>
                      <a:pt x="101" y="280"/>
                    </a:cubicBezTo>
                    <a:cubicBezTo>
                      <a:pt x="104" y="277"/>
                      <a:pt x="107" y="275"/>
                      <a:pt x="110" y="272"/>
                    </a:cubicBezTo>
                    <a:cubicBezTo>
                      <a:pt x="117" y="266"/>
                      <a:pt x="125" y="260"/>
                      <a:pt x="132" y="254"/>
                    </a:cubicBezTo>
                    <a:cubicBezTo>
                      <a:pt x="146" y="244"/>
                      <a:pt x="159" y="234"/>
                      <a:pt x="172" y="222"/>
                    </a:cubicBezTo>
                    <a:cubicBezTo>
                      <a:pt x="172" y="223"/>
                      <a:pt x="172" y="224"/>
                      <a:pt x="172" y="224"/>
                    </a:cubicBezTo>
                    <a:close/>
                    <a:moveTo>
                      <a:pt x="94" y="283"/>
                    </a:moveTo>
                    <a:cubicBezTo>
                      <a:pt x="95" y="283"/>
                      <a:pt x="96" y="282"/>
                      <a:pt x="97" y="281"/>
                    </a:cubicBezTo>
                    <a:cubicBezTo>
                      <a:pt x="100" y="278"/>
                      <a:pt x="103" y="275"/>
                      <a:pt x="106" y="273"/>
                    </a:cubicBezTo>
                    <a:cubicBezTo>
                      <a:pt x="113" y="266"/>
                      <a:pt x="120" y="261"/>
                      <a:pt x="128" y="255"/>
                    </a:cubicBezTo>
                    <a:cubicBezTo>
                      <a:pt x="135" y="250"/>
                      <a:pt x="143" y="245"/>
                      <a:pt x="150" y="240"/>
                    </a:cubicBezTo>
                    <a:cubicBezTo>
                      <a:pt x="144" y="245"/>
                      <a:pt x="138" y="249"/>
                      <a:pt x="132" y="254"/>
                    </a:cubicBezTo>
                    <a:cubicBezTo>
                      <a:pt x="119" y="264"/>
                      <a:pt x="105" y="274"/>
                      <a:pt x="94" y="286"/>
                    </a:cubicBezTo>
                    <a:cubicBezTo>
                      <a:pt x="94" y="285"/>
                      <a:pt x="94" y="284"/>
                      <a:pt x="94" y="283"/>
                    </a:cubicBezTo>
                    <a:close/>
                    <a:moveTo>
                      <a:pt x="171" y="222"/>
                    </a:moveTo>
                    <a:cubicBezTo>
                      <a:pt x="170" y="224"/>
                      <a:pt x="168" y="225"/>
                      <a:pt x="166" y="227"/>
                    </a:cubicBezTo>
                    <a:cubicBezTo>
                      <a:pt x="165" y="228"/>
                      <a:pt x="163" y="229"/>
                      <a:pt x="162" y="230"/>
                    </a:cubicBezTo>
                    <a:cubicBezTo>
                      <a:pt x="164" y="229"/>
                      <a:pt x="166" y="227"/>
                      <a:pt x="168" y="225"/>
                    </a:cubicBezTo>
                    <a:cubicBezTo>
                      <a:pt x="168" y="225"/>
                      <a:pt x="173" y="221"/>
                      <a:pt x="171" y="222"/>
                    </a:cubicBezTo>
                    <a:close/>
                    <a:moveTo>
                      <a:pt x="155" y="235"/>
                    </a:moveTo>
                    <a:cubicBezTo>
                      <a:pt x="148" y="241"/>
                      <a:pt x="139" y="247"/>
                      <a:pt x="131" y="252"/>
                    </a:cubicBezTo>
                    <a:cubicBezTo>
                      <a:pt x="124" y="257"/>
                      <a:pt x="117" y="262"/>
                      <a:pt x="111" y="268"/>
                    </a:cubicBezTo>
                    <a:cubicBezTo>
                      <a:pt x="107" y="271"/>
                      <a:pt x="104" y="274"/>
                      <a:pt x="100" y="277"/>
                    </a:cubicBezTo>
                    <a:cubicBezTo>
                      <a:pt x="99" y="278"/>
                      <a:pt x="97" y="280"/>
                      <a:pt x="96" y="281"/>
                    </a:cubicBezTo>
                    <a:cubicBezTo>
                      <a:pt x="94" y="282"/>
                      <a:pt x="94" y="282"/>
                      <a:pt x="95" y="280"/>
                    </a:cubicBezTo>
                    <a:cubicBezTo>
                      <a:pt x="96" y="279"/>
                      <a:pt x="97" y="278"/>
                      <a:pt x="98" y="277"/>
                    </a:cubicBezTo>
                    <a:cubicBezTo>
                      <a:pt x="100" y="274"/>
                      <a:pt x="104" y="272"/>
                      <a:pt x="107" y="270"/>
                    </a:cubicBezTo>
                    <a:cubicBezTo>
                      <a:pt x="110" y="267"/>
                      <a:pt x="113" y="264"/>
                      <a:pt x="117" y="261"/>
                    </a:cubicBezTo>
                    <a:cubicBezTo>
                      <a:pt x="124" y="254"/>
                      <a:pt x="132" y="249"/>
                      <a:pt x="140" y="244"/>
                    </a:cubicBezTo>
                    <a:cubicBezTo>
                      <a:pt x="147" y="239"/>
                      <a:pt x="153" y="234"/>
                      <a:pt x="160" y="230"/>
                    </a:cubicBezTo>
                    <a:cubicBezTo>
                      <a:pt x="162" y="228"/>
                      <a:pt x="164" y="227"/>
                      <a:pt x="166" y="226"/>
                    </a:cubicBezTo>
                    <a:cubicBezTo>
                      <a:pt x="162" y="229"/>
                      <a:pt x="159" y="232"/>
                      <a:pt x="155" y="235"/>
                    </a:cubicBezTo>
                    <a:close/>
                    <a:moveTo>
                      <a:pt x="173" y="219"/>
                    </a:moveTo>
                    <a:cubicBezTo>
                      <a:pt x="172" y="219"/>
                      <a:pt x="171" y="220"/>
                      <a:pt x="171" y="221"/>
                    </a:cubicBezTo>
                    <a:cubicBezTo>
                      <a:pt x="166" y="226"/>
                      <a:pt x="159" y="229"/>
                      <a:pt x="154" y="233"/>
                    </a:cubicBezTo>
                    <a:cubicBezTo>
                      <a:pt x="154" y="233"/>
                      <a:pt x="154" y="233"/>
                      <a:pt x="155" y="232"/>
                    </a:cubicBezTo>
                    <a:cubicBezTo>
                      <a:pt x="158" y="230"/>
                      <a:pt x="162" y="227"/>
                      <a:pt x="165" y="224"/>
                    </a:cubicBezTo>
                    <a:cubicBezTo>
                      <a:pt x="167" y="222"/>
                      <a:pt x="169" y="221"/>
                      <a:pt x="172" y="219"/>
                    </a:cubicBezTo>
                    <a:cubicBezTo>
                      <a:pt x="172" y="219"/>
                      <a:pt x="172" y="219"/>
                      <a:pt x="173" y="218"/>
                    </a:cubicBezTo>
                    <a:cubicBezTo>
                      <a:pt x="173" y="219"/>
                      <a:pt x="173" y="219"/>
                      <a:pt x="173" y="219"/>
                    </a:cubicBezTo>
                    <a:close/>
                    <a:moveTo>
                      <a:pt x="99" y="274"/>
                    </a:moveTo>
                    <a:cubicBezTo>
                      <a:pt x="102" y="271"/>
                      <a:pt x="106" y="268"/>
                      <a:pt x="109" y="265"/>
                    </a:cubicBezTo>
                    <a:cubicBezTo>
                      <a:pt x="117" y="259"/>
                      <a:pt x="125" y="253"/>
                      <a:pt x="134" y="247"/>
                    </a:cubicBezTo>
                    <a:cubicBezTo>
                      <a:pt x="138" y="244"/>
                      <a:pt x="143" y="241"/>
                      <a:pt x="148" y="238"/>
                    </a:cubicBezTo>
                    <a:cubicBezTo>
                      <a:pt x="142" y="242"/>
                      <a:pt x="136" y="246"/>
                      <a:pt x="130" y="250"/>
                    </a:cubicBezTo>
                    <a:cubicBezTo>
                      <a:pt x="123" y="255"/>
                      <a:pt x="116" y="260"/>
                      <a:pt x="110" y="266"/>
                    </a:cubicBezTo>
                    <a:cubicBezTo>
                      <a:pt x="104" y="271"/>
                      <a:pt x="99" y="275"/>
                      <a:pt x="94" y="281"/>
                    </a:cubicBezTo>
                    <a:cubicBezTo>
                      <a:pt x="94" y="280"/>
                      <a:pt x="94" y="279"/>
                      <a:pt x="94" y="278"/>
                    </a:cubicBezTo>
                    <a:cubicBezTo>
                      <a:pt x="96" y="277"/>
                      <a:pt x="97" y="276"/>
                      <a:pt x="99" y="274"/>
                    </a:cubicBezTo>
                    <a:close/>
                    <a:moveTo>
                      <a:pt x="100" y="284"/>
                    </a:moveTo>
                    <a:cubicBezTo>
                      <a:pt x="103" y="281"/>
                      <a:pt x="107" y="277"/>
                      <a:pt x="110" y="274"/>
                    </a:cubicBezTo>
                    <a:cubicBezTo>
                      <a:pt x="118" y="268"/>
                      <a:pt x="125" y="262"/>
                      <a:pt x="133" y="256"/>
                    </a:cubicBezTo>
                    <a:cubicBezTo>
                      <a:pt x="140" y="251"/>
                      <a:pt x="147" y="246"/>
                      <a:pt x="155" y="240"/>
                    </a:cubicBezTo>
                    <a:cubicBezTo>
                      <a:pt x="158" y="238"/>
                      <a:pt x="161" y="236"/>
                      <a:pt x="164" y="233"/>
                    </a:cubicBezTo>
                    <a:cubicBezTo>
                      <a:pt x="167" y="231"/>
                      <a:pt x="169" y="227"/>
                      <a:pt x="172" y="225"/>
                    </a:cubicBezTo>
                    <a:cubicBezTo>
                      <a:pt x="172" y="225"/>
                      <a:pt x="172" y="225"/>
                      <a:pt x="172" y="225"/>
                    </a:cubicBezTo>
                    <a:cubicBezTo>
                      <a:pt x="170" y="227"/>
                      <a:pt x="167" y="230"/>
                      <a:pt x="165" y="232"/>
                    </a:cubicBezTo>
                    <a:cubicBezTo>
                      <a:pt x="162" y="235"/>
                      <a:pt x="159" y="238"/>
                      <a:pt x="155" y="241"/>
                    </a:cubicBezTo>
                    <a:cubicBezTo>
                      <a:pt x="148" y="247"/>
                      <a:pt x="141" y="252"/>
                      <a:pt x="134" y="257"/>
                    </a:cubicBezTo>
                    <a:cubicBezTo>
                      <a:pt x="120" y="268"/>
                      <a:pt x="107" y="281"/>
                      <a:pt x="95" y="294"/>
                    </a:cubicBezTo>
                    <a:cubicBezTo>
                      <a:pt x="95" y="292"/>
                      <a:pt x="94" y="290"/>
                      <a:pt x="94" y="288"/>
                    </a:cubicBezTo>
                    <a:cubicBezTo>
                      <a:pt x="96" y="287"/>
                      <a:pt x="98" y="285"/>
                      <a:pt x="100" y="284"/>
                    </a:cubicBezTo>
                    <a:close/>
                    <a:moveTo>
                      <a:pt x="96" y="301"/>
                    </a:move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lose/>
                    <a:moveTo>
                      <a:pt x="99" y="298"/>
                    </a:moveTo>
                    <a:cubicBezTo>
                      <a:pt x="103" y="295"/>
                      <a:pt x="107" y="292"/>
                      <a:pt x="111" y="289"/>
                    </a:cubicBezTo>
                    <a:cubicBezTo>
                      <a:pt x="114" y="286"/>
                      <a:pt x="116" y="284"/>
                      <a:pt x="119" y="282"/>
                    </a:cubicBezTo>
                    <a:cubicBezTo>
                      <a:pt x="126" y="276"/>
                      <a:pt x="133" y="271"/>
                      <a:pt x="140" y="265"/>
                    </a:cubicBezTo>
                    <a:cubicBezTo>
                      <a:pt x="148" y="259"/>
                      <a:pt x="154" y="254"/>
                      <a:pt x="162" y="248"/>
                    </a:cubicBezTo>
                    <a:cubicBezTo>
                      <a:pt x="165" y="245"/>
                      <a:pt x="169" y="242"/>
                      <a:pt x="171" y="238"/>
                    </a:cubicBezTo>
                    <a:cubicBezTo>
                      <a:pt x="171" y="240"/>
                      <a:pt x="171" y="241"/>
                      <a:pt x="171" y="243"/>
                    </a:cubicBezTo>
                    <a:cubicBezTo>
                      <a:pt x="157" y="253"/>
                      <a:pt x="144" y="264"/>
                      <a:pt x="131" y="276"/>
                    </a:cubicBezTo>
                    <a:cubicBezTo>
                      <a:pt x="124" y="282"/>
                      <a:pt x="117" y="288"/>
                      <a:pt x="109" y="293"/>
                    </a:cubicBezTo>
                    <a:cubicBezTo>
                      <a:pt x="106" y="295"/>
                      <a:pt x="104" y="297"/>
                      <a:pt x="102" y="299"/>
                    </a:cubicBezTo>
                    <a:cubicBezTo>
                      <a:pt x="100" y="300"/>
                      <a:pt x="98" y="302"/>
                      <a:pt x="96" y="303"/>
                    </a:cubicBezTo>
                    <a:cubicBezTo>
                      <a:pt x="96" y="303"/>
                      <a:pt x="98" y="300"/>
                      <a:pt x="99" y="298"/>
                    </a:cubicBezTo>
                    <a:close/>
                    <a:moveTo>
                      <a:pt x="123" y="278"/>
                    </a:moveTo>
                    <a:cubicBezTo>
                      <a:pt x="127" y="275"/>
                      <a:pt x="130" y="272"/>
                      <a:pt x="134" y="268"/>
                    </a:cubicBezTo>
                    <a:cubicBezTo>
                      <a:pt x="141" y="262"/>
                      <a:pt x="147" y="256"/>
                      <a:pt x="155" y="250"/>
                    </a:cubicBezTo>
                    <a:cubicBezTo>
                      <a:pt x="158" y="248"/>
                      <a:pt x="161" y="246"/>
                      <a:pt x="164" y="244"/>
                    </a:cubicBezTo>
                    <a:cubicBezTo>
                      <a:pt x="166" y="243"/>
                      <a:pt x="167" y="241"/>
                      <a:pt x="168" y="240"/>
                    </a:cubicBezTo>
                    <a:cubicBezTo>
                      <a:pt x="169" y="240"/>
                      <a:pt x="171" y="237"/>
                      <a:pt x="169" y="240"/>
                    </a:cubicBezTo>
                    <a:cubicBezTo>
                      <a:pt x="166" y="245"/>
                      <a:pt x="158" y="250"/>
                      <a:pt x="153" y="254"/>
                    </a:cubicBezTo>
                    <a:cubicBezTo>
                      <a:pt x="146" y="260"/>
                      <a:pt x="138" y="266"/>
                      <a:pt x="131" y="271"/>
                    </a:cubicBezTo>
                    <a:cubicBezTo>
                      <a:pt x="128" y="273"/>
                      <a:pt x="126" y="276"/>
                      <a:pt x="123" y="278"/>
                    </a:cubicBezTo>
                    <a:close/>
                    <a:moveTo>
                      <a:pt x="168" y="245"/>
                    </a:moveTo>
                    <a:cubicBezTo>
                      <a:pt x="172" y="243"/>
                      <a:pt x="169" y="246"/>
                      <a:pt x="168" y="246"/>
                    </a:cubicBezTo>
                    <a:cubicBezTo>
                      <a:pt x="167" y="248"/>
                      <a:pt x="165" y="249"/>
                      <a:pt x="164" y="251"/>
                    </a:cubicBezTo>
                    <a:cubicBezTo>
                      <a:pt x="161" y="253"/>
                      <a:pt x="158" y="255"/>
                      <a:pt x="155" y="258"/>
                    </a:cubicBezTo>
                    <a:cubicBezTo>
                      <a:pt x="148" y="263"/>
                      <a:pt x="142" y="268"/>
                      <a:pt x="135" y="274"/>
                    </a:cubicBezTo>
                    <a:cubicBezTo>
                      <a:pt x="132" y="276"/>
                      <a:pt x="129" y="278"/>
                      <a:pt x="126" y="281"/>
                    </a:cubicBezTo>
                    <a:cubicBezTo>
                      <a:pt x="126" y="280"/>
                      <a:pt x="127" y="280"/>
                      <a:pt x="127" y="280"/>
                    </a:cubicBezTo>
                    <a:cubicBezTo>
                      <a:pt x="141" y="268"/>
                      <a:pt x="154" y="256"/>
                      <a:pt x="168" y="245"/>
                    </a:cubicBezTo>
                    <a:close/>
                    <a:moveTo>
                      <a:pt x="171" y="236"/>
                    </a:moveTo>
                    <a:cubicBezTo>
                      <a:pt x="171" y="236"/>
                      <a:pt x="171" y="236"/>
                      <a:pt x="171" y="237"/>
                    </a:cubicBezTo>
                    <a:cubicBezTo>
                      <a:pt x="165" y="242"/>
                      <a:pt x="159" y="246"/>
                      <a:pt x="153" y="251"/>
                    </a:cubicBezTo>
                    <a:cubicBezTo>
                      <a:pt x="146" y="256"/>
                      <a:pt x="140" y="262"/>
                      <a:pt x="133" y="268"/>
                    </a:cubicBezTo>
                    <a:cubicBezTo>
                      <a:pt x="127" y="274"/>
                      <a:pt x="120" y="280"/>
                      <a:pt x="113" y="286"/>
                    </a:cubicBezTo>
                    <a:cubicBezTo>
                      <a:pt x="110" y="288"/>
                      <a:pt x="107" y="291"/>
                      <a:pt x="104" y="293"/>
                    </a:cubicBezTo>
                    <a:cubicBezTo>
                      <a:pt x="101" y="295"/>
                      <a:pt x="98" y="298"/>
                      <a:pt x="96" y="300"/>
                    </a:cubicBezTo>
                    <a:cubicBezTo>
                      <a:pt x="98" y="297"/>
                      <a:pt x="101" y="295"/>
                      <a:pt x="104" y="293"/>
                    </a:cubicBezTo>
                    <a:cubicBezTo>
                      <a:pt x="107" y="290"/>
                      <a:pt x="110" y="287"/>
                      <a:pt x="113" y="284"/>
                    </a:cubicBezTo>
                    <a:cubicBezTo>
                      <a:pt x="120" y="278"/>
                      <a:pt x="126" y="272"/>
                      <a:pt x="133" y="267"/>
                    </a:cubicBezTo>
                    <a:cubicBezTo>
                      <a:pt x="140" y="261"/>
                      <a:pt x="147" y="255"/>
                      <a:pt x="154" y="249"/>
                    </a:cubicBezTo>
                    <a:cubicBezTo>
                      <a:pt x="160" y="244"/>
                      <a:pt x="166" y="239"/>
                      <a:pt x="171" y="234"/>
                    </a:cubicBezTo>
                    <a:cubicBezTo>
                      <a:pt x="171" y="235"/>
                      <a:pt x="171" y="235"/>
                      <a:pt x="171" y="236"/>
                    </a:cubicBezTo>
                    <a:close/>
                    <a:moveTo>
                      <a:pt x="172" y="221"/>
                    </a:moveTo>
                    <a:cubicBezTo>
                      <a:pt x="171" y="222"/>
                      <a:pt x="170" y="223"/>
                      <a:pt x="169" y="223"/>
                    </a:cubicBezTo>
                    <a:cubicBezTo>
                      <a:pt x="170" y="222"/>
                      <a:pt x="171" y="221"/>
                      <a:pt x="172" y="220"/>
                    </a:cubicBezTo>
                    <a:cubicBezTo>
                      <a:pt x="172" y="220"/>
                      <a:pt x="172" y="221"/>
                      <a:pt x="172" y="221"/>
                    </a:cubicBezTo>
                    <a:close/>
                    <a:moveTo>
                      <a:pt x="173" y="209"/>
                    </a:moveTo>
                    <a:cubicBezTo>
                      <a:pt x="173" y="209"/>
                      <a:pt x="172" y="210"/>
                      <a:pt x="171" y="210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61" y="218"/>
                      <a:pt x="152" y="226"/>
                      <a:pt x="142" y="232"/>
                    </a:cubicBezTo>
                    <a:cubicBezTo>
                      <a:pt x="133" y="239"/>
                      <a:pt x="123" y="245"/>
                      <a:pt x="113" y="252"/>
                    </a:cubicBezTo>
                    <a:cubicBezTo>
                      <a:pt x="109" y="255"/>
                      <a:pt x="105" y="258"/>
                      <a:pt x="100" y="261"/>
                    </a:cubicBezTo>
                    <a:cubicBezTo>
                      <a:pt x="98" y="263"/>
                      <a:pt x="96" y="264"/>
                      <a:pt x="94" y="266"/>
                    </a:cubicBezTo>
                    <a:cubicBezTo>
                      <a:pt x="93" y="267"/>
                      <a:pt x="93" y="267"/>
                      <a:pt x="94" y="265"/>
                    </a:cubicBezTo>
                    <a:cubicBezTo>
                      <a:pt x="96" y="264"/>
                      <a:pt x="97" y="263"/>
                      <a:pt x="99" y="261"/>
                    </a:cubicBezTo>
                    <a:cubicBezTo>
                      <a:pt x="108" y="255"/>
                      <a:pt x="116" y="249"/>
                      <a:pt x="125" y="242"/>
                    </a:cubicBezTo>
                    <a:cubicBezTo>
                      <a:pt x="141" y="229"/>
                      <a:pt x="159" y="217"/>
                      <a:pt x="174" y="202"/>
                    </a:cubicBezTo>
                    <a:cubicBezTo>
                      <a:pt x="174" y="205"/>
                      <a:pt x="174" y="207"/>
                      <a:pt x="173" y="209"/>
                    </a:cubicBezTo>
                    <a:close/>
                    <a:moveTo>
                      <a:pt x="174" y="199"/>
                    </a:moveTo>
                    <a:cubicBezTo>
                      <a:pt x="174" y="200"/>
                      <a:pt x="174" y="200"/>
                      <a:pt x="174" y="201"/>
                    </a:cubicBezTo>
                    <a:cubicBezTo>
                      <a:pt x="167" y="205"/>
                      <a:pt x="162" y="211"/>
                      <a:pt x="156" y="216"/>
                    </a:cubicBezTo>
                    <a:cubicBezTo>
                      <a:pt x="148" y="221"/>
                      <a:pt x="141" y="226"/>
                      <a:pt x="133" y="232"/>
                    </a:cubicBezTo>
                    <a:cubicBezTo>
                      <a:pt x="127" y="236"/>
                      <a:pt x="121" y="240"/>
                      <a:pt x="115" y="245"/>
                    </a:cubicBezTo>
                    <a:cubicBezTo>
                      <a:pt x="121" y="240"/>
                      <a:pt x="127" y="235"/>
                      <a:pt x="134" y="230"/>
                    </a:cubicBezTo>
                    <a:cubicBezTo>
                      <a:pt x="148" y="219"/>
                      <a:pt x="161" y="207"/>
                      <a:pt x="175" y="195"/>
                    </a:cubicBezTo>
                    <a:cubicBezTo>
                      <a:pt x="175" y="197"/>
                      <a:pt x="174" y="198"/>
                      <a:pt x="174" y="199"/>
                    </a:cubicBezTo>
                    <a:close/>
                    <a:moveTo>
                      <a:pt x="102" y="247"/>
                    </a:moveTo>
                    <a:cubicBezTo>
                      <a:pt x="100" y="249"/>
                      <a:pt x="97" y="251"/>
                      <a:pt x="94" y="253"/>
                    </a:cubicBezTo>
                    <a:cubicBezTo>
                      <a:pt x="94" y="253"/>
                      <a:pt x="93" y="254"/>
                      <a:pt x="92" y="254"/>
                    </a:cubicBezTo>
                    <a:cubicBezTo>
                      <a:pt x="92" y="254"/>
                      <a:pt x="92" y="254"/>
                      <a:pt x="92" y="254"/>
                    </a:cubicBezTo>
                    <a:cubicBezTo>
                      <a:pt x="93" y="253"/>
                      <a:pt x="95" y="252"/>
                      <a:pt x="96" y="251"/>
                    </a:cubicBezTo>
                    <a:cubicBezTo>
                      <a:pt x="101" y="246"/>
                      <a:pt x="107" y="242"/>
                      <a:pt x="112" y="237"/>
                    </a:cubicBezTo>
                    <a:cubicBezTo>
                      <a:pt x="117" y="232"/>
                      <a:pt x="123" y="228"/>
                      <a:pt x="128" y="224"/>
                    </a:cubicBezTo>
                    <a:cubicBezTo>
                      <a:pt x="135" y="219"/>
                      <a:pt x="142" y="214"/>
                      <a:pt x="149" y="209"/>
                    </a:cubicBezTo>
                    <a:cubicBezTo>
                      <a:pt x="154" y="205"/>
                      <a:pt x="159" y="201"/>
                      <a:pt x="164" y="197"/>
                    </a:cubicBezTo>
                    <a:cubicBezTo>
                      <a:pt x="166" y="196"/>
                      <a:pt x="168" y="194"/>
                      <a:pt x="170" y="193"/>
                    </a:cubicBezTo>
                    <a:cubicBezTo>
                      <a:pt x="171" y="192"/>
                      <a:pt x="173" y="191"/>
                      <a:pt x="175" y="189"/>
                    </a:cubicBezTo>
                    <a:cubicBezTo>
                      <a:pt x="175" y="189"/>
                      <a:pt x="175" y="189"/>
                      <a:pt x="175" y="189"/>
                    </a:cubicBezTo>
                    <a:cubicBezTo>
                      <a:pt x="175" y="191"/>
                      <a:pt x="175" y="192"/>
                      <a:pt x="175" y="194"/>
                    </a:cubicBezTo>
                    <a:cubicBezTo>
                      <a:pt x="151" y="212"/>
                      <a:pt x="126" y="229"/>
                      <a:pt x="102" y="247"/>
                    </a:cubicBezTo>
                    <a:close/>
                    <a:moveTo>
                      <a:pt x="176" y="187"/>
                    </a:moveTo>
                    <a:cubicBezTo>
                      <a:pt x="174" y="188"/>
                      <a:pt x="173" y="189"/>
                      <a:pt x="172" y="191"/>
                    </a:cubicBezTo>
                    <a:cubicBezTo>
                      <a:pt x="171" y="191"/>
                      <a:pt x="170" y="191"/>
                      <a:pt x="170" y="192"/>
                    </a:cubicBezTo>
                    <a:cubicBezTo>
                      <a:pt x="157" y="200"/>
                      <a:pt x="146" y="209"/>
                      <a:pt x="134" y="217"/>
                    </a:cubicBezTo>
                    <a:cubicBezTo>
                      <a:pt x="122" y="226"/>
                      <a:pt x="110" y="234"/>
                      <a:pt x="99" y="243"/>
                    </a:cubicBezTo>
                    <a:cubicBezTo>
                      <a:pt x="97" y="245"/>
                      <a:pt x="94" y="247"/>
                      <a:pt x="92" y="249"/>
                    </a:cubicBezTo>
                    <a:cubicBezTo>
                      <a:pt x="94" y="247"/>
                      <a:pt x="96" y="246"/>
                      <a:pt x="97" y="244"/>
                    </a:cubicBezTo>
                    <a:cubicBezTo>
                      <a:pt x="103" y="240"/>
                      <a:pt x="108" y="234"/>
                      <a:pt x="114" y="230"/>
                    </a:cubicBezTo>
                    <a:cubicBezTo>
                      <a:pt x="124" y="221"/>
                      <a:pt x="136" y="212"/>
                      <a:pt x="147" y="204"/>
                    </a:cubicBezTo>
                    <a:cubicBezTo>
                      <a:pt x="157" y="197"/>
                      <a:pt x="168" y="189"/>
                      <a:pt x="176" y="180"/>
                    </a:cubicBezTo>
                    <a:cubicBezTo>
                      <a:pt x="176" y="182"/>
                      <a:pt x="176" y="185"/>
                      <a:pt x="176" y="187"/>
                    </a:cubicBezTo>
                    <a:close/>
                    <a:moveTo>
                      <a:pt x="130" y="215"/>
                    </a:moveTo>
                    <a:cubicBezTo>
                      <a:pt x="123" y="221"/>
                      <a:pt x="115" y="227"/>
                      <a:pt x="108" y="233"/>
                    </a:cubicBezTo>
                    <a:cubicBezTo>
                      <a:pt x="104" y="236"/>
                      <a:pt x="101" y="239"/>
                      <a:pt x="98" y="242"/>
                    </a:cubicBezTo>
                    <a:cubicBezTo>
                      <a:pt x="96" y="244"/>
                      <a:pt x="94" y="246"/>
                      <a:pt x="92" y="248"/>
                    </a:cubicBezTo>
                    <a:cubicBezTo>
                      <a:pt x="92" y="246"/>
                      <a:pt x="92" y="245"/>
                      <a:pt x="92" y="244"/>
                    </a:cubicBezTo>
                    <a:cubicBezTo>
                      <a:pt x="98" y="240"/>
                      <a:pt x="104" y="234"/>
                      <a:pt x="110" y="229"/>
                    </a:cubicBezTo>
                    <a:cubicBezTo>
                      <a:pt x="118" y="222"/>
                      <a:pt x="127" y="215"/>
                      <a:pt x="136" y="209"/>
                    </a:cubicBezTo>
                    <a:cubicBezTo>
                      <a:pt x="143" y="203"/>
                      <a:pt x="151" y="198"/>
                      <a:pt x="159" y="192"/>
                    </a:cubicBezTo>
                    <a:cubicBezTo>
                      <a:pt x="163" y="189"/>
                      <a:pt x="166" y="187"/>
                      <a:pt x="170" y="184"/>
                    </a:cubicBezTo>
                    <a:cubicBezTo>
                      <a:pt x="171" y="183"/>
                      <a:pt x="172" y="182"/>
                      <a:pt x="173" y="182"/>
                    </a:cubicBezTo>
                    <a:cubicBezTo>
                      <a:pt x="160" y="195"/>
                      <a:pt x="144" y="204"/>
                      <a:pt x="130" y="215"/>
                    </a:cubicBezTo>
                    <a:close/>
                    <a:moveTo>
                      <a:pt x="92" y="250"/>
                    </a:moveTo>
                    <a:cubicBezTo>
                      <a:pt x="94" y="248"/>
                      <a:pt x="96" y="246"/>
                      <a:pt x="98" y="245"/>
                    </a:cubicBezTo>
                    <a:cubicBezTo>
                      <a:pt x="102" y="241"/>
                      <a:pt x="107" y="238"/>
                      <a:pt x="111" y="235"/>
                    </a:cubicBezTo>
                    <a:cubicBezTo>
                      <a:pt x="118" y="229"/>
                      <a:pt x="126" y="224"/>
                      <a:pt x="134" y="218"/>
                    </a:cubicBezTo>
                    <a:cubicBezTo>
                      <a:pt x="142" y="212"/>
                      <a:pt x="150" y="206"/>
                      <a:pt x="158" y="201"/>
                    </a:cubicBezTo>
                    <a:cubicBezTo>
                      <a:pt x="160" y="200"/>
                      <a:pt x="162" y="198"/>
                      <a:pt x="163" y="197"/>
                    </a:cubicBezTo>
                    <a:cubicBezTo>
                      <a:pt x="140" y="216"/>
                      <a:pt x="115" y="233"/>
                      <a:pt x="92" y="254"/>
                    </a:cubicBezTo>
                    <a:cubicBezTo>
                      <a:pt x="92" y="252"/>
                      <a:pt x="92" y="251"/>
                      <a:pt x="92" y="250"/>
                    </a:cubicBezTo>
                    <a:close/>
                    <a:moveTo>
                      <a:pt x="92" y="255"/>
                    </a:moveTo>
                    <a:cubicBezTo>
                      <a:pt x="99" y="251"/>
                      <a:pt x="105" y="246"/>
                      <a:pt x="111" y="241"/>
                    </a:cubicBezTo>
                    <a:cubicBezTo>
                      <a:pt x="119" y="236"/>
                      <a:pt x="126" y="231"/>
                      <a:pt x="133" y="226"/>
                    </a:cubicBezTo>
                    <a:cubicBezTo>
                      <a:pt x="141" y="220"/>
                      <a:pt x="148" y="215"/>
                      <a:pt x="155" y="210"/>
                    </a:cubicBezTo>
                    <a:cubicBezTo>
                      <a:pt x="159" y="207"/>
                      <a:pt x="163" y="204"/>
                      <a:pt x="167" y="201"/>
                    </a:cubicBezTo>
                    <a:cubicBezTo>
                      <a:pt x="167" y="201"/>
                      <a:pt x="168" y="200"/>
                      <a:pt x="169" y="199"/>
                    </a:cubicBezTo>
                    <a:cubicBezTo>
                      <a:pt x="157" y="210"/>
                      <a:pt x="144" y="221"/>
                      <a:pt x="131" y="231"/>
                    </a:cubicBezTo>
                    <a:cubicBezTo>
                      <a:pt x="124" y="236"/>
                      <a:pt x="118" y="241"/>
                      <a:pt x="111" y="247"/>
                    </a:cubicBezTo>
                    <a:cubicBezTo>
                      <a:pt x="105" y="251"/>
                      <a:pt x="98" y="255"/>
                      <a:pt x="92" y="261"/>
                    </a:cubicBezTo>
                    <a:cubicBezTo>
                      <a:pt x="92" y="259"/>
                      <a:pt x="92" y="257"/>
                      <a:pt x="92" y="255"/>
                    </a:cubicBezTo>
                    <a:close/>
                    <a:moveTo>
                      <a:pt x="92" y="262"/>
                    </a:moveTo>
                    <a:cubicBezTo>
                      <a:pt x="96" y="258"/>
                      <a:pt x="100" y="255"/>
                      <a:pt x="104" y="252"/>
                    </a:cubicBezTo>
                    <a:cubicBezTo>
                      <a:pt x="103" y="253"/>
                      <a:pt x="102" y="254"/>
                      <a:pt x="101" y="255"/>
                    </a:cubicBezTo>
                    <a:cubicBezTo>
                      <a:pt x="98" y="257"/>
                      <a:pt x="94" y="260"/>
                      <a:pt x="92" y="262"/>
                    </a:cubicBezTo>
                    <a:cubicBezTo>
                      <a:pt x="92" y="262"/>
                      <a:pt x="92" y="262"/>
                      <a:pt x="92" y="262"/>
                    </a:cubicBezTo>
                    <a:close/>
                    <a:moveTo>
                      <a:pt x="92" y="196"/>
                    </a:moveTo>
                    <a:cubicBezTo>
                      <a:pt x="95" y="193"/>
                      <a:pt x="99" y="190"/>
                      <a:pt x="102" y="188"/>
                    </a:cubicBezTo>
                    <a:cubicBezTo>
                      <a:pt x="98" y="190"/>
                      <a:pt x="95" y="193"/>
                      <a:pt x="92" y="197"/>
                    </a:cubicBezTo>
                    <a:cubicBezTo>
                      <a:pt x="92" y="197"/>
                      <a:pt x="92" y="197"/>
                      <a:pt x="92" y="196"/>
                    </a:cubicBezTo>
                    <a:cubicBezTo>
                      <a:pt x="92" y="196"/>
                      <a:pt x="92" y="196"/>
                      <a:pt x="92" y="196"/>
                    </a:cubicBezTo>
                    <a:close/>
                    <a:moveTo>
                      <a:pt x="152" y="167"/>
                    </a:moveTo>
                    <a:cubicBezTo>
                      <a:pt x="146" y="171"/>
                      <a:pt x="141" y="175"/>
                      <a:pt x="135" y="179"/>
                    </a:cubicBezTo>
                    <a:cubicBezTo>
                      <a:pt x="135" y="177"/>
                      <a:pt x="135" y="176"/>
                      <a:pt x="135" y="175"/>
                    </a:cubicBezTo>
                    <a:cubicBezTo>
                      <a:pt x="137" y="173"/>
                      <a:pt x="139" y="172"/>
                      <a:pt x="140" y="170"/>
                    </a:cubicBezTo>
                    <a:cubicBezTo>
                      <a:pt x="144" y="169"/>
                      <a:pt x="148" y="168"/>
                      <a:pt x="152" y="167"/>
                    </a:cubicBezTo>
                    <a:close/>
                    <a:moveTo>
                      <a:pt x="161" y="165"/>
                    </a:moveTo>
                    <a:cubicBezTo>
                      <a:pt x="152" y="172"/>
                      <a:pt x="143" y="179"/>
                      <a:pt x="134" y="185"/>
                    </a:cubicBezTo>
                    <a:cubicBezTo>
                      <a:pt x="134" y="185"/>
                      <a:pt x="135" y="184"/>
                      <a:pt x="135" y="184"/>
                    </a:cubicBezTo>
                    <a:cubicBezTo>
                      <a:pt x="141" y="179"/>
                      <a:pt x="147" y="173"/>
                      <a:pt x="153" y="167"/>
                    </a:cubicBezTo>
                    <a:cubicBezTo>
                      <a:pt x="153" y="167"/>
                      <a:pt x="153" y="167"/>
                      <a:pt x="153" y="167"/>
                    </a:cubicBezTo>
                    <a:cubicBezTo>
                      <a:pt x="156" y="166"/>
                      <a:pt x="158" y="166"/>
                      <a:pt x="161" y="165"/>
                    </a:cubicBezTo>
                    <a:close/>
                    <a:moveTo>
                      <a:pt x="167" y="164"/>
                    </a:moveTo>
                    <a:cubicBezTo>
                      <a:pt x="155" y="174"/>
                      <a:pt x="142" y="184"/>
                      <a:pt x="129" y="194"/>
                    </a:cubicBezTo>
                    <a:cubicBezTo>
                      <a:pt x="129" y="194"/>
                      <a:pt x="129" y="194"/>
                      <a:pt x="129" y="194"/>
                    </a:cubicBezTo>
                    <a:cubicBezTo>
                      <a:pt x="127" y="196"/>
                      <a:pt x="125" y="197"/>
                      <a:pt x="122" y="199"/>
                    </a:cubicBezTo>
                    <a:cubicBezTo>
                      <a:pt x="116" y="203"/>
                      <a:pt x="110" y="208"/>
                      <a:pt x="104" y="214"/>
                    </a:cubicBezTo>
                    <a:cubicBezTo>
                      <a:pt x="102" y="216"/>
                      <a:pt x="100" y="217"/>
                      <a:pt x="99" y="219"/>
                    </a:cubicBezTo>
                    <a:cubicBezTo>
                      <a:pt x="96" y="221"/>
                      <a:pt x="94" y="223"/>
                      <a:pt x="91" y="225"/>
                    </a:cubicBezTo>
                    <a:cubicBezTo>
                      <a:pt x="91" y="225"/>
                      <a:pt x="91" y="225"/>
                      <a:pt x="91" y="225"/>
                    </a:cubicBezTo>
                    <a:cubicBezTo>
                      <a:pt x="94" y="223"/>
                      <a:pt x="97" y="220"/>
                      <a:pt x="99" y="218"/>
                    </a:cubicBezTo>
                    <a:cubicBezTo>
                      <a:pt x="101" y="215"/>
                      <a:pt x="104" y="212"/>
                      <a:pt x="107" y="209"/>
                    </a:cubicBezTo>
                    <a:cubicBezTo>
                      <a:pt x="113" y="204"/>
                      <a:pt x="120" y="199"/>
                      <a:pt x="126" y="194"/>
                    </a:cubicBezTo>
                    <a:cubicBezTo>
                      <a:pt x="127" y="193"/>
                      <a:pt x="129" y="192"/>
                      <a:pt x="130" y="191"/>
                    </a:cubicBezTo>
                    <a:cubicBezTo>
                      <a:pt x="131" y="191"/>
                      <a:pt x="132" y="190"/>
                      <a:pt x="132" y="189"/>
                    </a:cubicBezTo>
                    <a:cubicBezTo>
                      <a:pt x="143" y="182"/>
                      <a:pt x="153" y="174"/>
                      <a:pt x="162" y="165"/>
                    </a:cubicBezTo>
                    <a:cubicBezTo>
                      <a:pt x="162" y="165"/>
                      <a:pt x="162" y="165"/>
                      <a:pt x="162" y="165"/>
                    </a:cubicBezTo>
                    <a:cubicBezTo>
                      <a:pt x="164" y="165"/>
                      <a:pt x="166" y="164"/>
                      <a:pt x="167" y="164"/>
                    </a:cubicBezTo>
                    <a:close/>
                    <a:moveTo>
                      <a:pt x="139" y="170"/>
                    </a:moveTo>
                    <a:cubicBezTo>
                      <a:pt x="139" y="171"/>
                      <a:pt x="138" y="172"/>
                      <a:pt x="137" y="172"/>
                    </a:cubicBezTo>
                    <a:cubicBezTo>
                      <a:pt x="137" y="173"/>
                      <a:pt x="136" y="173"/>
                      <a:pt x="135" y="174"/>
                    </a:cubicBezTo>
                    <a:cubicBezTo>
                      <a:pt x="135" y="173"/>
                      <a:pt x="135" y="172"/>
                      <a:pt x="135" y="172"/>
                    </a:cubicBezTo>
                    <a:cubicBezTo>
                      <a:pt x="135" y="172"/>
                      <a:pt x="136" y="171"/>
                      <a:pt x="136" y="171"/>
                    </a:cubicBezTo>
                    <a:cubicBezTo>
                      <a:pt x="136" y="171"/>
                      <a:pt x="136" y="171"/>
                      <a:pt x="137" y="171"/>
                    </a:cubicBezTo>
                    <a:cubicBezTo>
                      <a:pt x="137" y="171"/>
                      <a:pt x="138" y="170"/>
                      <a:pt x="139" y="170"/>
                    </a:cubicBezTo>
                    <a:close/>
                    <a:moveTo>
                      <a:pt x="132" y="173"/>
                    </a:moveTo>
                    <a:cubicBezTo>
                      <a:pt x="132" y="173"/>
                      <a:pt x="132" y="173"/>
                      <a:pt x="132" y="173"/>
                    </a:cubicBezTo>
                    <a:cubicBezTo>
                      <a:pt x="132" y="173"/>
                      <a:pt x="132" y="173"/>
                      <a:pt x="132" y="172"/>
                    </a:cubicBezTo>
                    <a:cubicBezTo>
                      <a:pt x="132" y="173"/>
                      <a:pt x="132" y="173"/>
                      <a:pt x="132" y="173"/>
                    </a:cubicBezTo>
                    <a:close/>
                    <a:moveTo>
                      <a:pt x="131" y="175"/>
                    </a:moveTo>
                    <a:cubicBezTo>
                      <a:pt x="131" y="174"/>
                      <a:pt x="132" y="174"/>
                      <a:pt x="132" y="174"/>
                    </a:cubicBezTo>
                    <a:cubicBezTo>
                      <a:pt x="132" y="175"/>
                      <a:pt x="133" y="176"/>
                      <a:pt x="133" y="177"/>
                    </a:cubicBezTo>
                    <a:cubicBezTo>
                      <a:pt x="131" y="178"/>
                      <a:pt x="130" y="179"/>
                      <a:pt x="129" y="180"/>
                    </a:cubicBezTo>
                    <a:cubicBezTo>
                      <a:pt x="129" y="178"/>
                      <a:pt x="130" y="176"/>
                      <a:pt x="131" y="175"/>
                    </a:cubicBezTo>
                    <a:close/>
                    <a:moveTo>
                      <a:pt x="131" y="178"/>
                    </a:moveTo>
                    <a:cubicBezTo>
                      <a:pt x="132" y="178"/>
                      <a:pt x="132" y="177"/>
                      <a:pt x="133" y="177"/>
                    </a:cubicBezTo>
                    <a:cubicBezTo>
                      <a:pt x="133" y="178"/>
                      <a:pt x="133" y="180"/>
                      <a:pt x="132" y="181"/>
                    </a:cubicBezTo>
                    <a:cubicBezTo>
                      <a:pt x="131" y="182"/>
                      <a:pt x="129" y="183"/>
                      <a:pt x="127" y="185"/>
                    </a:cubicBezTo>
                    <a:cubicBezTo>
                      <a:pt x="128" y="183"/>
                      <a:pt x="128" y="181"/>
                      <a:pt x="128" y="180"/>
                    </a:cubicBezTo>
                    <a:cubicBezTo>
                      <a:pt x="129" y="179"/>
                      <a:pt x="130" y="179"/>
                      <a:pt x="131" y="178"/>
                    </a:cubicBezTo>
                    <a:close/>
                    <a:moveTo>
                      <a:pt x="131" y="186"/>
                    </a:moveTo>
                    <a:cubicBezTo>
                      <a:pt x="130" y="187"/>
                      <a:pt x="129" y="188"/>
                      <a:pt x="128" y="189"/>
                    </a:cubicBezTo>
                    <a:cubicBezTo>
                      <a:pt x="127" y="188"/>
                      <a:pt x="127" y="187"/>
                      <a:pt x="127" y="186"/>
                    </a:cubicBezTo>
                    <a:cubicBezTo>
                      <a:pt x="129" y="184"/>
                      <a:pt x="131" y="183"/>
                      <a:pt x="132" y="182"/>
                    </a:cubicBezTo>
                    <a:cubicBezTo>
                      <a:pt x="132" y="183"/>
                      <a:pt x="132" y="185"/>
                      <a:pt x="131" y="186"/>
                    </a:cubicBezTo>
                    <a:close/>
                    <a:moveTo>
                      <a:pt x="135" y="180"/>
                    </a:moveTo>
                    <a:cubicBezTo>
                      <a:pt x="136" y="179"/>
                      <a:pt x="137" y="178"/>
                      <a:pt x="138" y="178"/>
                    </a:cubicBezTo>
                    <a:cubicBezTo>
                      <a:pt x="141" y="176"/>
                      <a:pt x="144" y="173"/>
                      <a:pt x="147" y="171"/>
                    </a:cubicBezTo>
                    <a:cubicBezTo>
                      <a:pt x="148" y="170"/>
                      <a:pt x="149" y="170"/>
                      <a:pt x="150" y="169"/>
                    </a:cubicBezTo>
                    <a:cubicBezTo>
                      <a:pt x="150" y="169"/>
                      <a:pt x="150" y="169"/>
                      <a:pt x="150" y="169"/>
                    </a:cubicBezTo>
                    <a:cubicBezTo>
                      <a:pt x="150" y="170"/>
                      <a:pt x="149" y="170"/>
                      <a:pt x="148" y="171"/>
                    </a:cubicBezTo>
                    <a:cubicBezTo>
                      <a:pt x="144" y="175"/>
                      <a:pt x="140" y="179"/>
                      <a:pt x="135" y="183"/>
                    </a:cubicBezTo>
                    <a:cubicBezTo>
                      <a:pt x="135" y="182"/>
                      <a:pt x="135" y="181"/>
                      <a:pt x="135" y="180"/>
                    </a:cubicBezTo>
                    <a:close/>
                    <a:moveTo>
                      <a:pt x="127" y="191"/>
                    </a:moveTo>
                    <a:cubicBezTo>
                      <a:pt x="128" y="191"/>
                      <a:pt x="128" y="192"/>
                      <a:pt x="128" y="191"/>
                    </a:cubicBezTo>
                    <a:cubicBezTo>
                      <a:pt x="126" y="193"/>
                      <a:pt x="123" y="195"/>
                      <a:pt x="120" y="197"/>
                    </a:cubicBezTo>
                    <a:cubicBezTo>
                      <a:pt x="115" y="202"/>
                      <a:pt x="109" y="206"/>
                      <a:pt x="104" y="211"/>
                    </a:cubicBezTo>
                    <a:cubicBezTo>
                      <a:pt x="101" y="214"/>
                      <a:pt x="99" y="217"/>
                      <a:pt x="96" y="219"/>
                    </a:cubicBezTo>
                    <a:cubicBezTo>
                      <a:pt x="94" y="221"/>
                      <a:pt x="93" y="222"/>
                      <a:pt x="91" y="224"/>
                    </a:cubicBezTo>
                    <a:cubicBezTo>
                      <a:pt x="91" y="223"/>
                      <a:pt x="91" y="222"/>
                      <a:pt x="91" y="221"/>
                    </a:cubicBezTo>
                    <a:cubicBezTo>
                      <a:pt x="96" y="217"/>
                      <a:pt x="100" y="213"/>
                      <a:pt x="105" y="209"/>
                    </a:cubicBezTo>
                    <a:cubicBezTo>
                      <a:pt x="112" y="203"/>
                      <a:pt x="119" y="197"/>
                      <a:pt x="126" y="192"/>
                    </a:cubicBezTo>
                    <a:cubicBezTo>
                      <a:pt x="126" y="192"/>
                      <a:pt x="126" y="192"/>
                      <a:pt x="127" y="191"/>
                    </a:cubicBezTo>
                    <a:cubicBezTo>
                      <a:pt x="127" y="191"/>
                      <a:pt x="127" y="191"/>
                      <a:pt x="127" y="191"/>
                    </a:cubicBezTo>
                    <a:close/>
                    <a:moveTo>
                      <a:pt x="134" y="186"/>
                    </a:moveTo>
                    <a:cubicBezTo>
                      <a:pt x="138" y="183"/>
                      <a:pt x="142" y="180"/>
                      <a:pt x="146" y="177"/>
                    </a:cubicBezTo>
                    <a:cubicBezTo>
                      <a:pt x="149" y="175"/>
                      <a:pt x="152" y="173"/>
                      <a:pt x="155" y="171"/>
                    </a:cubicBezTo>
                    <a:cubicBezTo>
                      <a:pt x="156" y="170"/>
                      <a:pt x="156" y="170"/>
                      <a:pt x="157" y="169"/>
                    </a:cubicBezTo>
                    <a:cubicBezTo>
                      <a:pt x="150" y="176"/>
                      <a:pt x="142" y="182"/>
                      <a:pt x="133" y="188"/>
                    </a:cubicBezTo>
                    <a:cubicBezTo>
                      <a:pt x="134" y="187"/>
                      <a:pt x="134" y="187"/>
                      <a:pt x="134" y="186"/>
                    </a:cubicBezTo>
                    <a:close/>
                    <a:moveTo>
                      <a:pt x="92" y="214"/>
                    </a:moveTo>
                    <a:cubicBezTo>
                      <a:pt x="96" y="211"/>
                      <a:pt x="99" y="207"/>
                      <a:pt x="102" y="204"/>
                    </a:cubicBezTo>
                    <a:cubicBezTo>
                      <a:pt x="108" y="199"/>
                      <a:pt x="114" y="195"/>
                      <a:pt x="120" y="191"/>
                    </a:cubicBezTo>
                    <a:cubicBezTo>
                      <a:pt x="122" y="190"/>
                      <a:pt x="123" y="189"/>
                      <a:pt x="124" y="188"/>
                    </a:cubicBezTo>
                    <a:cubicBezTo>
                      <a:pt x="124" y="189"/>
                      <a:pt x="124" y="190"/>
                      <a:pt x="125" y="190"/>
                    </a:cubicBezTo>
                    <a:cubicBezTo>
                      <a:pt x="122" y="193"/>
                      <a:pt x="119" y="195"/>
                      <a:pt x="116" y="197"/>
                    </a:cubicBezTo>
                    <a:cubicBezTo>
                      <a:pt x="111" y="201"/>
                      <a:pt x="106" y="204"/>
                      <a:pt x="102" y="208"/>
                    </a:cubicBezTo>
                    <a:cubicBezTo>
                      <a:pt x="99" y="211"/>
                      <a:pt x="94" y="215"/>
                      <a:pt x="91" y="219"/>
                    </a:cubicBezTo>
                    <a:cubicBezTo>
                      <a:pt x="91" y="217"/>
                      <a:pt x="92" y="215"/>
                      <a:pt x="92" y="214"/>
                    </a:cubicBezTo>
                    <a:close/>
                    <a:moveTo>
                      <a:pt x="124" y="193"/>
                    </a:moveTo>
                    <a:cubicBezTo>
                      <a:pt x="118" y="197"/>
                      <a:pt x="112" y="201"/>
                      <a:pt x="107" y="206"/>
                    </a:cubicBezTo>
                    <a:cubicBezTo>
                      <a:pt x="104" y="208"/>
                      <a:pt x="102" y="210"/>
                      <a:pt x="99" y="213"/>
                    </a:cubicBezTo>
                    <a:cubicBezTo>
                      <a:pt x="98" y="214"/>
                      <a:pt x="97" y="215"/>
                      <a:pt x="96" y="216"/>
                    </a:cubicBezTo>
                    <a:cubicBezTo>
                      <a:pt x="95" y="217"/>
                      <a:pt x="93" y="219"/>
                      <a:pt x="91" y="220"/>
                    </a:cubicBezTo>
                    <a:cubicBezTo>
                      <a:pt x="91" y="220"/>
                      <a:pt x="91" y="220"/>
                      <a:pt x="91" y="220"/>
                    </a:cubicBezTo>
                    <a:cubicBezTo>
                      <a:pt x="93" y="217"/>
                      <a:pt x="96" y="215"/>
                      <a:pt x="98" y="213"/>
                    </a:cubicBezTo>
                    <a:cubicBezTo>
                      <a:pt x="100" y="211"/>
                      <a:pt x="102" y="209"/>
                      <a:pt x="105" y="207"/>
                    </a:cubicBezTo>
                    <a:cubicBezTo>
                      <a:pt x="111" y="202"/>
                      <a:pt x="117" y="197"/>
                      <a:pt x="123" y="193"/>
                    </a:cubicBezTo>
                    <a:cubicBezTo>
                      <a:pt x="124" y="192"/>
                      <a:pt x="125" y="192"/>
                      <a:pt x="126" y="191"/>
                    </a:cubicBezTo>
                    <a:cubicBezTo>
                      <a:pt x="126" y="191"/>
                      <a:pt x="126" y="191"/>
                      <a:pt x="126" y="191"/>
                    </a:cubicBezTo>
                    <a:cubicBezTo>
                      <a:pt x="125" y="192"/>
                      <a:pt x="125" y="192"/>
                      <a:pt x="124" y="193"/>
                    </a:cubicBezTo>
                    <a:close/>
                    <a:moveTo>
                      <a:pt x="129" y="188"/>
                    </a:moveTo>
                    <a:cubicBezTo>
                      <a:pt x="129" y="189"/>
                      <a:pt x="128" y="189"/>
                      <a:pt x="128" y="189"/>
                    </a:cubicBezTo>
                    <a:cubicBezTo>
                      <a:pt x="129" y="188"/>
                      <a:pt x="130" y="188"/>
                      <a:pt x="131" y="187"/>
                    </a:cubicBezTo>
                    <a:cubicBezTo>
                      <a:pt x="130" y="188"/>
                      <a:pt x="130" y="188"/>
                      <a:pt x="129" y="188"/>
                    </a:cubicBezTo>
                    <a:close/>
                    <a:moveTo>
                      <a:pt x="124" y="187"/>
                    </a:moveTo>
                    <a:cubicBezTo>
                      <a:pt x="122" y="188"/>
                      <a:pt x="121" y="189"/>
                      <a:pt x="120" y="190"/>
                    </a:cubicBezTo>
                    <a:cubicBezTo>
                      <a:pt x="115" y="193"/>
                      <a:pt x="110" y="197"/>
                      <a:pt x="106" y="201"/>
                    </a:cubicBezTo>
                    <a:cubicBezTo>
                      <a:pt x="101" y="204"/>
                      <a:pt x="97" y="209"/>
                      <a:pt x="92" y="212"/>
                    </a:cubicBezTo>
                    <a:cubicBezTo>
                      <a:pt x="92" y="213"/>
                      <a:pt x="92" y="213"/>
                      <a:pt x="92" y="213"/>
                    </a:cubicBezTo>
                    <a:cubicBezTo>
                      <a:pt x="92" y="213"/>
                      <a:pt x="92" y="213"/>
                      <a:pt x="92" y="212"/>
                    </a:cubicBezTo>
                    <a:cubicBezTo>
                      <a:pt x="92" y="211"/>
                      <a:pt x="94" y="209"/>
                      <a:pt x="95" y="209"/>
                    </a:cubicBezTo>
                    <a:cubicBezTo>
                      <a:pt x="97" y="207"/>
                      <a:pt x="99" y="204"/>
                      <a:pt x="102" y="202"/>
                    </a:cubicBezTo>
                    <a:cubicBezTo>
                      <a:pt x="106" y="198"/>
                      <a:pt x="111" y="194"/>
                      <a:pt x="116" y="190"/>
                    </a:cubicBezTo>
                    <a:cubicBezTo>
                      <a:pt x="119" y="188"/>
                      <a:pt x="121" y="185"/>
                      <a:pt x="124" y="183"/>
                    </a:cubicBezTo>
                    <a:cubicBezTo>
                      <a:pt x="124" y="185"/>
                      <a:pt x="124" y="186"/>
                      <a:pt x="124" y="187"/>
                    </a:cubicBezTo>
                    <a:close/>
                    <a:moveTo>
                      <a:pt x="91" y="230"/>
                    </a:moveTo>
                    <a:cubicBezTo>
                      <a:pt x="93" y="229"/>
                      <a:pt x="94" y="228"/>
                      <a:pt x="95" y="227"/>
                    </a:cubicBezTo>
                    <a:cubicBezTo>
                      <a:pt x="94" y="229"/>
                      <a:pt x="93" y="230"/>
                      <a:pt x="91" y="231"/>
                    </a:cubicBezTo>
                    <a:cubicBezTo>
                      <a:pt x="91" y="231"/>
                      <a:pt x="91" y="230"/>
                      <a:pt x="91" y="230"/>
                    </a:cubicBezTo>
                    <a:close/>
                    <a:moveTo>
                      <a:pt x="91" y="226"/>
                    </a:moveTo>
                    <a:cubicBezTo>
                      <a:pt x="92" y="225"/>
                      <a:pt x="93" y="225"/>
                      <a:pt x="94" y="224"/>
                    </a:cubicBezTo>
                    <a:cubicBezTo>
                      <a:pt x="93" y="225"/>
                      <a:pt x="92" y="227"/>
                      <a:pt x="91" y="228"/>
                    </a:cubicBezTo>
                    <a:cubicBezTo>
                      <a:pt x="91" y="227"/>
                      <a:pt x="91" y="226"/>
                      <a:pt x="91" y="226"/>
                    </a:cubicBezTo>
                    <a:close/>
                    <a:moveTo>
                      <a:pt x="92" y="198"/>
                    </a:moveTo>
                    <a:cubicBezTo>
                      <a:pt x="96" y="193"/>
                      <a:pt x="101" y="189"/>
                      <a:pt x="106" y="186"/>
                    </a:cubicBezTo>
                    <a:cubicBezTo>
                      <a:pt x="106" y="185"/>
                      <a:pt x="107" y="184"/>
                      <a:pt x="108" y="184"/>
                    </a:cubicBezTo>
                    <a:cubicBezTo>
                      <a:pt x="110" y="182"/>
                      <a:pt x="112" y="181"/>
                      <a:pt x="114" y="180"/>
                    </a:cubicBezTo>
                    <a:cubicBezTo>
                      <a:pt x="107" y="187"/>
                      <a:pt x="99" y="193"/>
                      <a:pt x="92" y="200"/>
                    </a:cubicBezTo>
                    <a:cubicBezTo>
                      <a:pt x="92" y="200"/>
                      <a:pt x="92" y="199"/>
                      <a:pt x="92" y="198"/>
                    </a:cubicBezTo>
                    <a:close/>
                    <a:moveTo>
                      <a:pt x="92" y="201"/>
                    </a:moveTo>
                    <a:cubicBezTo>
                      <a:pt x="93" y="200"/>
                      <a:pt x="94" y="199"/>
                      <a:pt x="95" y="198"/>
                    </a:cubicBezTo>
                    <a:cubicBezTo>
                      <a:pt x="98" y="195"/>
                      <a:pt x="101" y="192"/>
                      <a:pt x="104" y="190"/>
                    </a:cubicBezTo>
                    <a:cubicBezTo>
                      <a:pt x="108" y="186"/>
                      <a:pt x="112" y="183"/>
                      <a:pt x="116" y="179"/>
                    </a:cubicBezTo>
                    <a:cubicBezTo>
                      <a:pt x="117" y="179"/>
                      <a:pt x="118" y="178"/>
                      <a:pt x="120" y="178"/>
                    </a:cubicBezTo>
                    <a:cubicBezTo>
                      <a:pt x="117" y="180"/>
                      <a:pt x="115" y="181"/>
                      <a:pt x="113" y="183"/>
                    </a:cubicBezTo>
                    <a:cubicBezTo>
                      <a:pt x="107" y="188"/>
                      <a:pt x="101" y="193"/>
                      <a:pt x="95" y="198"/>
                    </a:cubicBezTo>
                    <a:cubicBezTo>
                      <a:pt x="94" y="199"/>
                      <a:pt x="93" y="200"/>
                      <a:pt x="92" y="201"/>
                    </a:cubicBezTo>
                    <a:cubicBezTo>
                      <a:pt x="92" y="201"/>
                      <a:pt x="92" y="201"/>
                      <a:pt x="92" y="201"/>
                    </a:cubicBezTo>
                    <a:close/>
                    <a:moveTo>
                      <a:pt x="126" y="178"/>
                    </a:moveTo>
                    <a:cubicBezTo>
                      <a:pt x="124" y="180"/>
                      <a:pt x="121" y="182"/>
                      <a:pt x="118" y="184"/>
                    </a:cubicBezTo>
                    <a:cubicBezTo>
                      <a:pt x="110" y="191"/>
                      <a:pt x="102" y="198"/>
                      <a:pt x="94" y="205"/>
                    </a:cubicBezTo>
                    <a:cubicBezTo>
                      <a:pt x="94" y="205"/>
                      <a:pt x="93" y="207"/>
                      <a:pt x="92" y="207"/>
                    </a:cubicBezTo>
                    <a:cubicBezTo>
                      <a:pt x="92" y="207"/>
                      <a:pt x="92" y="207"/>
                      <a:pt x="92" y="207"/>
                    </a:cubicBezTo>
                    <a:cubicBezTo>
                      <a:pt x="92" y="207"/>
                      <a:pt x="92" y="207"/>
                      <a:pt x="92" y="206"/>
                    </a:cubicBezTo>
                    <a:cubicBezTo>
                      <a:pt x="94" y="205"/>
                      <a:pt x="96" y="203"/>
                      <a:pt x="98" y="201"/>
                    </a:cubicBezTo>
                    <a:cubicBezTo>
                      <a:pt x="101" y="198"/>
                      <a:pt x="105" y="195"/>
                      <a:pt x="108" y="191"/>
                    </a:cubicBezTo>
                    <a:cubicBezTo>
                      <a:pt x="115" y="186"/>
                      <a:pt x="122" y="180"/>
                      <a:pt x="128" y="174"/>
                    </a:cubicBezTo>
                    <a:cubicBezTo>
                      <a:pt x="128" y="175"/>
                      <a:pt x="127" y="176"/>
                      <a:pt x="126" y="178"/>
                    </a:cubicBezTo>
                    <a:close/>
                    <a:moveTo>
                      <a:pt x="115" y="188"/>
                    </a:moveTo>
                    <a:cubicBezTo>
                      <a:pt x="118" y="185"/>
                      <a:pt x="122" y="182"/>
                      <a:pt x="126" y="179"/>
                    </a:cubicBezTo>
                    <a:cubicBezTo>
                      <a:pt x="125" y="180"/>
                      <a:pt x="125" y="182"/>
                      <a:pt x="124" y="183"/>
                    </a:cubicBezTo>
                    <a:cubicBezTo>
                      <a:pt x="120" y="186"/>
                      <a:pt x="116" y="188"/>
                      <a:pt x="113" y="191"/>
                    </a:cubicBezTo>
                    <a:cubicBezTo>
                      <a:pt x="108" y="195"/>
                      <a:pt x="104" y="199"/>
                      <a:pt x="100" y="203"/>
                    </a:cubicBezTo>
                    <a:cubicBezTo>
                      <a:pt x="97" y="205"/>
                      <a:pt x="94" y="208"/>
                      <a:pt x="92" y="211"/>
                    </a:cubicBezTo>
                    <a:cubicBezTo>
                      <a:pt x="92" y="210"/>
                      <a:pt x="92" y="209"/>
                      <a:pt x="92" y="208"/>
                    </a:cubicBezTo>
                    <a:cubicBezTo>
                      <a:pt x="100" y="202"/>
                      <a:pt x="107" y="195"/>
                      <a:pt x="115" y="188"/>
                    </a:cubicBezTo>
                    <a:close/>
                    <a:moveTo>
                      <a:pt x="91" y="233"/>
                    </a:moveTo>
                    <a:cubicBezTo>
                      <a:pt x="94" y="232"/>
                      <a:pt x="96" y="230"/>
                      <a:pt x="98" y="228"/>
                    </a:cubicBezTo>
                    <a:cubicBezTo>
                      <a:pt x="101" y="224"/>
                      <a:pt x="106" y="221"/>
                      <a:pt x="109" y="218"/>
                    </a:cubicBezTo>
                    <a:cubicBezTo>
                      <a:pt x="117" y="211"/>
                      <a:pt x="126" y="205"/>
                      <a:pt x="134" y="199"/>
                    </a:cubicBezTo>
                    <a:cubicBezTo>
                      <a:pt x="138" y="197"/>
                      <a:pt x="143" y="194"/>
                      <a:pt x="147" y="191"/>
                    </a:cubicBezTo>
                    <a:cubicBezTo>
                      <a:pt x="140" y="196"/>
                      <a:pt x="134" y="201"/>
                      <a:pt x="128" y="206"/>
                    </a:cubicBezTo>
                    <a:cubicBezTo>
                      <a:pt x="120" y="211"/>
                      <a:pt x="113" y="217"/>
                      <a:pt x="106" y="224"/>
                    </a:cubicBezTo>
                    <a:cubicBezTo>
                      <a:pt x="103" y="227"/>
                      <a:pt x="100" y="230"/>
                      <a:pt x="97" y="233"/>
                    </a:cubicBezTo>
                    <a:cubicBezTo>
                      <a:pt x="95" y="234"/>
                      <a:pt x="93" y="236"/>
                      <a:pt x="92" y="237"/>
                    </a:cubicBezTo>
                    <a:cubicBezTo>
                      <a:pt x="92" y="236"/>
                      <a:pt x="91" y="235"/>
                      <a:pt x="91" y="233"/>
                    </a:cubicBezTo>
                    <a:close/>
                    <a:moveTo>
                      <a:pt x="92" y="238"/>
                    </a:moveTo>
                    <a:cubicBezTo>
                      <a:pt x="92" y="238"/>
                      <a:pt x="93" y="237"/>
                      <a:pt x="93" y="237"/>
                    </a:cubicBezTo>
                    <a:cubicBezTo>
                      <a:pt x="94" y="236"/>
                      <a:pt x="95" y="235"/>
                      <a:pt x="96" y="234"/>
                    </a:cubicBezTo>
                    <a:cubicBezTo>
                      <a:pt x="99" y="232"/>
                      <a:pt x="101" y="229"/>
                      <a:pt x="104" y="227"/>
                    </a:cubicBezTo>
                    <a:cubicBezTo>
                      <a:pt x="115" y="216"/>
                      <a:pt x="127" y="207"/>
                      <a:pt x="139" y="198"/>
                    </a:cubicBezTo>
                    <a:cubicBezTo>
                      <a:pt x="151" y="189"/>
                      <a:pt x="162" y="180"/>
                      <a:pt x="172" y="171"/>
                    </a:cubicBezTo>
                    <a:cubicBezTo>
                      <a:pt x="173" y="171"/>
                      <a:pt x="173" y="170"/>
                      <a:pt x="173" y="170"/>
                    </a:cubicBezTo>
                    <a:cubicBezTo>
                      <a:pt x="173" y="170"/>
                      <a:pt x="174" y="170"/>
                      <a:pt x="174" y="170"/>
                    </a:cubicBezTo>
                    <a:cubicBezTo>
                      <a:pt x="174" y="169"/>
                      <a:pt x="175" y="169"/>
                      <a:pt x="175" y="169"/>
                    </a:cubicBezTo>
                    <a:cubicBezTo>
                      <a:pt x="175" y="168"/>
                      <a:pt x="175" y="168"/>
                      <a:pt x="176" y="168"/>
                    </a:cubicBezTo>
                    <a:cubicBezTo>
                      <a:pt x="176" y="170"/>
                      <a:pt x="176" y="171"/>
                      <a:pt x="176" y="173"/>
                    </a:cubicBezTo>
                    <a:cubicBezTo>
                      <a:pt x="153" y="193"/>
                      <a:pt x="127" y="207"/>
                      <a:pt x="105" y="227"/>
                    </a:cubicBezTo>
                    <a:cubicBezTo>
                      <a:pt x="100" y="231"/>
                      <a:pt x="96" y="236"/>
                      <a:pt x="92" y="239"/>
                    </a:cubicBezTo>
                    <a:cubicBezTo>
                      <a:pt x="92" y="239"/>
                      <a:pt x="92" y="239"/>
                      <a:pt x="92" y="238"/>
                    </a:cubicBezTo>
                    <a:close/>
                    <a:moveTo>
                      <a:pt x="175" y="164"/>
                    </a:moveTo>
                    <a:cubicBezTo>
                      <a:pt x="175" y="165"/>
                      <a:pt x="175" y="166"/>
                      <a:pt x="176" y="167"/>
                    </a:cubicBezTo>
                    <a:cubicBezTo>
                      <a:pt x="174" y="168"/>
                      <a:pt x="173" y="169"/>
                      <a:pt x="172" y="170"/>
                    </a:cubicBezTo>
                    <a:cubicBezTo>
                      <a:pt x="171" y="171"/>
                      <a:pt x="171" y="171"/>
                      <a:pt x="170" y="171"/>
                    </a:cubicBezTo>
                    <a:cubicBezTo>
                      <a:pt x="168" y="173"/>
                      <a:pt x="166" y="174"/>
                      <a:pt x="165" y="176"/>
                    </a:cubicBezTo>
                    <a:cubicBezTo>
                      <a:pt x="158" y="181"/>
                      <a:pt x="151" y="186"/>
                      <a:pt x="145" y="191"/>
                    </a:cubicBezTo>
                    <a:cubicBezTo>
                      <a:pt x="133" y="200"/>
                      <a:pt x="120" y="208"/>
                      <a:pt x="109" y="218"/>
                    </a:cubicBezTo>
                    <a:cubicBezTo>
                      <a:pt x="103" y="222"/>
                      <a:pt x="98" y="228"/>
                      <a:pt x="92" y="232"/>
                    </a:cubicBezTo>
                    <a:cubicBezTo>
                      <a:pt x="92" y="232"/>
                      <a:pt x="92" y="232"/>
                      <a:pt x="91" y="233"/>
                    </a:cubicBezTo>
                    <a:cubicBezTo>
                      <a:pt x="91" y="232"/>
                      <a:pt x="91" y="232"/>
                      <a:pt x="91" y="232"/>
                    </a:cubicBezTo>
                    <a:cubicBezTo>
                      <a:pt x="92" y="232"/>
                      <a:pt x="92" y="231"/>
                      <a:pt x="93" y="231"/>
                    </a:cubicBezTo>
                    <a:cubicBezTo>
                      <a:pt x="94" y="230"/>
                      <a:pt x="95" y="229"/>
                      <a:pt x="96" y="227"/>
                    </a:cubicBezTo>
                    <a:cubicBezTo>
                      <a:pt x="99" y="225"/>
                      <a:pt x="101" y="222"/>
                      <a:pt x="104" y="219"/>
                    </a:cubicBezTo>
                    <a:cubicBezTo>
                      <a:pt x="115" y="209"/>
                      <a:pt x="127" y="200"/>
                      <a:pt x="139" y="191"/>
                    </a:cubicBezTo>
                    <a:cubicBezTo>
                      <a:pt x="143" y="188"/>
                      <a:pt x="148" y="184"/>
                      <a:pt x="153" y="181"/>
                    </a:cubicBezTo>
                    <a:cubicBezTo>
                      <a:pt x="156" y="178"/>
                      <a:pt x="159" y="176"/>
                      <a:pt x="163" y="173"/>
                    </a:cubicBezTo>
                    <a:cubicBezTo>
                      <a:pt x="165" y="171"/>
                      <a:pt x="166" y="170"/>
                      <a:pt x="168" y="168"/>
                    </a:cubicBezTo>
                    <a:cubicBezTo>
                      <a:pt x="169" y="167"/>
                      <a:pt x="170" y="166"/>
                      <a:pt x="172" y="166"/>
                    </a:cubicBezTo>
                    <a:cubicBezTo>
                      <a:pt x="173" y="165"/>
                      <a:pt x="173" y="165"/>
                      <a:pt x="173" y="165"/>
                    </a:cubicBezTo>
                    <a:cubicBezTo>
                      <a:pt x="174" y="164"/>
                      <a:pt x="174" y="164"/>
                      <a:pt x="174" y="164"/>
                    </a:cubicBezTo>
                    <a:cubicBezTo>
                      <a:pt x="175" y="164"/>
                      <a:pt x="175" y="163"/>
                      <a:pt x="174" y="163"/>
                    </a:cubicBezTo>
                    <a:cubicBezTo>
                      <a:pt x="174" y="163"/>
                      <a:pt x="173" y="164"/>
                      <a:pt x="173" y="164"/>
                    </a:cubicBezTo>
                    <a:cubicBezTo>
                      <a:pt x="173" y="164"/>
                      <a:pt x="173" y="164"/>
                      <a:pt x="173" y="164"/>
                    </a:cubicBezTo>
                    <a:cubicBezTo>
                      <a:pt x="166" y="168"/>
                      <a:pt x="159" y="174"/>
                      <a:pt x="153" y="179"/>
                    </a:cubicBezTo>
                    <a:cubicBezTo>
                      <a:pt x="147" y="184"/>
                      <a:pt x="142" y="188"/>
                      <a:pt x="136" y="192"/>
                    </a:cubicBezTo>
                    <a:cubicBezTo>
                      <a:pt x="135" y="193"/>
                      <a:pt x="134" y="194"/>
                      <a:pt x="132" y="195"/>
                    </a:cubicBezTo>
                    <a:cubicBezTo>
                      <a:pt x="118" y="205"/>
                      <a:pt x="106" y="216"/>
                      <a:pt x="93" y="228"/>
                    </a:cubicBezTo>
                    <a:cubicBezTo>
                      <a:pt x="92" y="229"/>
                      <a:pt x="92" y="229"/>
                      <a:pt x="91" y="229"/>
                    </a:cubicBezTo>
                    <a:cubicBezTo>
                      <a:pt x="91" y="229"/>
                      <a:pt x="91" y="229"/>
                      <a:pt x="91" y="229"/>
                    </a:cubicBezTo>
                    <a:cubicBezTo>
                      <a:pt x="92" y="228"/>
                      <a:pt x="93" y="228"/>
                      <a:pt x="93" y="227"/>
                    </a:cubicBezTo>
                    <a:cubicBezTo>
                      <a:pt x="94" y="226"/>
                      <a:pt x="96" y="224"/>
                      <a:pt x="97" y="223"/>
                    </a:cubicBezTo>
                    <a:cubicBezTo>
                      <a:pt x="98" y="221"/>
                      <a:pt x="100" y="219"/>
                      <a:pt x="101" y="218"/>
                    </a:cubicBezTo>
                    <a:cubicBezTo>
                      <a:pt x="103" y="216"/>
                      <a:pt x="105" y="214"/>
                      <a:pt x="107" y="212"/>
                    </a:cubicBezTo>
                    <a:cubicBezTo>
                      <a:pt x="114" y="206"/>
                      <a:pt x="121" y="201"/>
                      <a:pt x="129" y="195"/>
                    </a:cubicBezTo>
                    <a:cubicBezTo>
                      <a:pt x="129" y="195"/>
                      <a:pt x="129" y="195"/>
                      <a:pt x="129" y="195"/>
                    </a:cubicBezTo>
                    <a:cubicBezTo>
                      <a:pt x="133" y="192"/>
                      <a:pt x="138" y="188"/>
                      <a:pt x="143" y="185"/>
                    </a:cubicBezTo>
                    <a:cubicBezTo>
                      <a:pt x="144" y="184"/>
                      <a:pt x="145" y="183"/>
                      <a:pt x="146" y="182"/>
                    </a:cubicBezTo>
                    <a:cubicBezTo>
                      <a:pt x="147" y="181"/>
                      <a:pt x="148" y="181"/>
                      <a:pt x="149" y="180"/>
                    </a:cubicBezTo>
                    <a:cubicBezTo>
                      <a:pt x="156" y="175"/>
                      <a:pt x="163" y="170"/>
                      <a:pt x="169" y="164"/>
                    </a:cubicBezTo>
                    <a:cubicBezTo>
                      <a:pt x="169" y="164"/>
                      <a:pt x="170" y="164"/>
                      <a:pt x="170" y="164"/>
                    </a:cubicBezTo>
                    <a:cubicBezTo>
                      <a:pt x="172" y="163"/>
                      <a:pt x="173" y="163"/>
                      <a:pt x="175" y="163"/>
                    </a:cubicBezTo>
                    <a:cubicBezTo>
                      <a:pt x="175" y="163"/>
                      <a:pt x="175" y="163"/>
                      <a:pt x="175" y="164"/>
                    </a:cubicBezTo>
                    <a:close/>
                    <a:moveTo>
                      <a:pt x="154" y="179"/>
                    </a:moveTo>
                    <a:cubicBezTo>
                      <a:pt x="156" y="177"/>
                      <a:pt x="158" y="176"/>
                      <a:pt x="160" y="174"/>
                    </a:cubicBezTo>
                    <a:cubicBezTo>
                      <a:pt x="158" y="175"/>
                      <a:pt x="157" y="177"/>
                      <a:pt x="155" y="178"/>
                    </a:cubicBezTo>
                    <a:cubicBezTo>
                      <a:pt x="155" y="178"/>
                      <a:pt x="154" y="179"/>
                      <a:pt x="154" y="179"/>
                    </a:cubicBezTo>
                    <a:close/>
                    <a:moveTo>
                      <a:pt x="173" y="160"/>
                    </a:moveTo>
                    <a:cubicBezTo>
                      <a:pt x="173" y="160"/>
                      <a:pt x="173" y="160"/>
                      <a:pt x="173" y="160"/>
                    </a:cubicBezTo>
                    <a:cubicBezTo>
                      <a:pt x="172" y="161"/>
                      <a:pt x="171" y="161"/>
                      <a:pt x="170" y="161"/>
                    </a:cubicBezTo>
                    <a:cubicBezTo>
                      <a:pt x="170" y="160"/>
                      <a:pt x="170" y="159"/>
                      <a:pt x="170" y="159"/>
                    </a:cubicBezTo>
                    <a:cubicBezTo>
                      <a:pt x="171" y="159"/>
                      <a:pt x="171" y="159"/>
                      <a:pt x="171" y="159"/>
                    </a:cubicBezTo>
                    <a:cubicBezTo>
                      <a:pt x="172" y="159"/>
                      <a:pt x="173" y="158"/>
                      <a:pt x="173" y="158"/>
                    </a:cubicBezTo>
                    <a:cubicBezTo>
                      <a:pt x="173" y="159"/>
                      <a:pt x="173" y="159"/>
                      <a:pt x="173" y="160"/>
                    </a:cubicBezTo>
                    <a:close/>
                    <a:moveTo>
                      <a:pt x="167" y="160"/>
                    </a:moveTo>
                    <a:cubicBezTo>
                      <a:pt x="167" y="160"/>
                      <a:pt x="167" y="161"/>
                      <a:pt x="167" y="161"/>
                    </a:cubicBezTo>
                    <a:cubicBezTo>
                      <a:pt x="167" y="161"/>
                      <a:pt x="166" y="161"/>
                      <a:pt x="165" y="161"/>
                    </a:cubicBezTo>
                    <a:cubicBezTo>
                      <a:pt x="165" y="161"/>
                      <a:pt x="165" y="160"/>
                      <a:pt x="165" y="160"/>
                    </a:cubicBezTo>
                    <a:cubicBezTo>
                      <a:pt x="166" y="160"/>
                      <a:pt x="167" y="160"/>
                      <a:pt x="167" y="159"/>
                    </a:cubicBezTo>
                    <a:cubicBezTo>
                      <a:pt x="167" y="160"/>
                      <a:pt x="167" y="160"/>
                      <a:pt x="167" y="160"/>
                    </a:cubicBezTo>
                    <a:close/>
                    <a:moveTo>
                      <a:pt x="162" y="162"/>
                    </a:moveTo>
                    <a:cubicBezTo>
                      <a:pt x="161" y="162"/>
                      <a:pt x="160" y="162"/>
                      <a:pt x="159" y="162"/>
                    </a:cubicBezTo>
                    <a:cubicBezTo>
                      <a:pt x="159" y="162"/>
                      <a:pt x="159" y="162"/>
                      <a:pt x="159" y="161"/>
                    </a:cubicBezTo>
                    <a:cubicBezTo>
                      <a:pt x="160" y="161"/>
                      <a:pt x="161" y="161"/>
                      <a:pt x="162" y="160"/>
                    </a:cubicBezTo>
                    <a:cubicBezTo>
                      <a:pt x="162" y="161"/>
                      <a:pt x="162" y="161"/>
                      <a:pt x="162" y="162"/>
                    </a:cubicBezTo>
                    <a:close/>
                    <a:moveTo>
                      <a:pt x="156" y="163"/>
                    </a:moveTo>
                    <a:cubicBezTo>
                      <a:pt x="155" y="163"/>
                      <a:pt x="153" y="163"/>
                      <a:pt x="152" y="164"/>
                    </a:cubicBezTo>
                    <a:cubicBezTo>
                      <a:pt x="152" y="164"/>
                      <a:pt x="152" y="163"/>
                      <a:pt x="152" y="163"/>
                    </a:cubicBezTo>
                    <a:cubicBezTo>
                      <a:pt x="153" y="163"/>
                      <a:pt x="155" y="162"/>
                      <a:pt x="156" y="162"/>
                    </a:cubicBezTo>
                    <a:cubicBezTo>
                      <a:pt x="156" y="162"/>
                      <a:pt x="156" y="163"/>
                      <a:pt x="156" y="163"/>
                    </a:cubicBezTo>
                    <a:close/>
                    <a:moveTo>
                      <a:pt x="149" y="164"/>
                    </a:moveTo>
                    <a:cubicBezTo>
                      <a:pt x="146" y="165"/>
                      <a:pt x="142" y="166"/>
                      <a:pt x="139" y="167"/>
                    </a:cubicBezTo>
                    <a:cubicBezTo>
                      <a:pt x="142" y="166"/>
                      <a:pt x="146" y="165"/>
                      <a:pt x="149" y="164"/>
                    </a:cubicBezTo>
                    <a:cubicBezTo>
                      <a:pt x="149" y="164"/>
                      <a:pt x="149" y="164"/>
                      <a:pt x="149" y="164"/>
                    </a:cubicBezTo>
                    <a:close/>
                    <a:moveTo>
                      <a:pt x="92" y="192"/>
                    </a:moveTo>
                    <a:cubicBezTo>
                      <a:pt x="92" y="192"/>
                      <a:pt x="92" y="192"/>
                      <a:pt x="92" y="192"/>
                    </a:cubicBezTo>
                    <a:cubicBezTo>
                      <a:pt x="93" y="191"/>
                      <a:pt x="94" y="191"/>
                      <a:pt x="94" y="190"/>
                    </a:cubicBezTo>
                    <a:cubicBezTo>
                      <a:pt x="94" y="191"/>
                      <a:pt x="93" y="191"/>
                      <a:pt x="92" y="192"/>
                    </a:cubicBezTo>
                    <a:close/>
                    <a:moveTo>
                      <a:pt x="92" y="202"/>
                    </a:moveTo>
                    <a:cubicBezTo>
                      <a:pt x="94" y="200"/>
                      <a:pt x="96" y="199"/>
                      <a:pt x="98" y="197"/>
                    </a:cubicBezTo>
                    <a:cubicBezTo>
                      <a:pt x="101" y="193"/>
                      <a:pt x="105" y="190"/>
                      <a:pt x="110" y="187"/>
                    </a:cubicBezTo>
                    <a:cubicBezTo>
                      <a:pt x="113" y="184"/>
                      <a:pt x="116" y="182"/>
                      <a:pt x="119" y="179"/>
                    </a:cubicBezTo>
                    <a:cubicBezTo>
                      <a:pt x="121" y="178"/>
                      <a:pt x="122" y="177"/>
                      <a:pt x="123" y="176"/>
                    </a:cubicBezTo>
                    <a:cubicBezTo>
                      <a:pt x="124" y="176"/>
                      <a:pt x="125" y="175"/>
                      <a:pt x="126" y="175"/>
                    </a:cubicBezTo>
                    <a:cubicBezTo>
                      <a:pt x="126" y="175"/>
                      <a:pt x="126" y="175"/>
                      <a:pt x="127" y="175"/>
                    </a:cubicBezTo>
                    <a:cubicBezTo>
                      <a:pt x="120" y="181"/>
                      <a:pt x="113" y="186"/>
                      <a:pt x="107" y="192"/>
                    </a:cubicBezTo>
                    <a:cubicBezTo>
                      <a:pt x="103" y="195"/>
                      <a:pt x="100" y="198"/>
                      <a:pt x="97" y="201"/>
                    </a:cubicBezTo>
                    <a:cubicBezTo>
                      <a:pt x="95" y="203"/>
                      <a:pt x="93" y="204"/>
                      <a:pt x="92" y="206"/>
                    </a:cubicBezTo>
                    <a:cubicBezTo>
                      <a:pt x="92" y="205"/>
                      <a:pt x="92" y="203"/>
                      <a:pt x="92" y="202"/>
                    </a:cubicBezTo>
                    <a:close/>
                    <a:moveTo>
                      <a:pt x="96" y="237"/>
                    </a:moveTo>
                    <a:cubicBezTo>
                      <a:pt x="98" y="234"/>
                      <a:pt x="101" y="231"/>
                      <a:pt x="104" y="228"/>
                    </a:cubicBezTo>
                    <a:cubicBezTo>
                      <a:pt x="112" y="221"/>
                      <a:pt x="121" y="215"/>
                      <a:pt x="129" y="208"/>
                    </a:cubicBezTo>
                    <a:cubicBezTo>
                      <a:pt x="145" y="197"/>
                      <a:pt x="161" y="187"/>
                      <a:pt x="176" y="174"/>
                    </a:cubicBezTo>
                    <a:cubicBezTo>
                      <a:pt x="176" y="176"/>
                      <a:pt x="176" y="177"/>
                      <a:pt x="176" y="178"/>
                    </a:cubicBezTo>
                    <a:cubicBezTo>
                      <a:pt x="174" y="181"/>
                      <a:pt x="171" y="182"/>
                      <a:pt x="168" y="184"/>
                    </a:cubicBezTo>
                    <a:cubicBezTo>
                      <a:pt x="164" y="188"/>
                      <a:pt x="160" y="191"/>
                      <a:pt x="156" y="194"/>
                    </a:cubicBezTo>
                    <a:cubicBezTo>
                      <a:pt x="148" y="199"/>
                      <a:pt x="140" y="204"/>
                      <a:pt x="132" y="210"/>
                    </a:cubicBezTo>
                    <a:cubicBezTo>
                      <a:pt x="125" y="215"/>
                      <a:pt x="119" y="221"/>
                      <a:pt x="112" y="226"/>
                    </a:cubicBezTo>
                    <a:cubicBezTo>
                      <a:pt x="105" y="232"/>
                      <a:pt x="99" y="238"/>
                      <a:pt x="92" y="243"/>
                    </a:cubicBezTo>
                    <a:cubicBezTo>
                      <a:pt x="92" y="242"/>
                      <a:pt x="92" y="241"/>
                      <a:pt x="92" y="240"/>
                    </a:cubicBezTo>
                    <a:cubicBezTo>
                      <a:pt x="93" y="239"/>
                      <a:pt x="94" y="238"/>
                      <a:pt x="96" y="237"/>
                    </a:cubicBezTo>
                    <a:close/>
                    <a:moveTo>
                      <a:pt x="98" y="258"/>
                    </a:moveTo>
                    <a:cubicBezTo>
                      <a:pt x="101" y="255"/>
                      <a:pt x="106" y="252"/>
                      <a:pt x="110" y="249"/>
                    </a:cubicBezTo>
                    <a:cubicBezTo>
                      <a:pt x="117" y="244"/>
                      <a:pt x="125" y="239"/>
                      <a:pt x="132" y="233"/>
                    </a:cubicBezTo>
                    <a:cubicBezTo>
                      <a:pt x="146" y="224"/>
                      <a:pt x="162" y="213"/>
                      <a:pt x="174" y="202"/>
                    </a:cubicBezTo>
                    <a:cubicBezTo>
                      <a:pt x="161" y="214"/>
                      <a:pt x="146" y="224"/>
                      <a:pt x="132" y="235"/>
                    </a:cubicBezTo>
                    <a:cubicBezTo>
                      <a:pt x="125" y="241"/>
                      <a:pt x="118" y="246"/>
                      <a:pt x="111" y="251"/>
                    </a:cubicBezTo>
                    <a:cubicBezTo>
                      <a:pt x="105" y="256"/>
                      <a:pt x="98" y="260"/>
                      <a:pt x="93" y="266"/>
                    </a:cubicBezTo>
                    <a:cubicBezTo>
                      <a:pt x="93" y="265"/>
                      <a:pt x="93" y="264"/>
                      <a:pt x="93" y="263"/>
                    </a:cubicBezTo>
                    <a:cubicBezTo>
                      <a:pt x="94" y="261"/>
                      <a:pt x="96" y="260"/>
                      <a:pt x="98" y="258"/>
                    </a:cubicBezTo>
                    <a:close/>
                    <a:moveTo>
                      <a:pt x="110" y="260"/>
                    </a:moveTo>
                    <a:cubicBezTo>
                      <a:pt x="118" y="254"/>
                      <a:pt x="125" y="248"/>
                      <a:pt x="133" y="243"/>
                    </a:cubicBezTo>
                    <a:cubicBezTo>
                      <a:pt x="135" y="242"/>
                      <a:pt x="137" y="241"/>
                      <a:pt x="138" y="240"/>
                    </a:cubicBezTo>
                    <a:cubicBezTo>
                      <a:pt x="136" y="241"/>
                      <a:pt x="135" y="243"/>
                      <a:pt x="133" y="244"/>
                    </a:cubicBezTo>
                    <a:cubicBezTo>
                      <a:pt x="119" y="253"/>
                      <a:pt x="105" y="264"/>
                      <a:pt x="93" y="276"/>
                    </a:cubicBezTo>
                    <a:cubicBezTo>
                      <a:pt x="93" y="275"/>
                      <a:pt x="93" y="274"/>
                      <a:pt x="93" y="274"/>
                    </a:cubicBezTo>
                    <a:cubicBezTo>
                      <a:pt x="99" y="270"/>
                      <a:pt x="104" y="264"/>
                      <a:pt x="110" y="260"/>
                    </a:cubicBezTo>
                    <a:close/>
                    <a:moveTo>
                      <a:pt x="100" y="301"/>
                    </a:moveTo>
                    <a:cubicBezTo>
                      <a:pt x="103" y="298"/>
                      <a:pt x="106" y="296"/>
                      <a:pt x="109" y="294"/>
                    </a:cubicBezTo>
                    <a:cubicBezTo>
                      <a:pt x="109" y="294"/>
                      <a:pt x="109" y="294"/>
                      <a:pt x="110" y="294"/>
                    </a:cubicBezTo>
                    <a:cubicBezTo>
                      <a:pt x="105" y="297"/>
                      <a:pt x="102" y="301"/>
                      <a:pt x="98" y="304"/>
                    </a:cubicBezTo>
                    <a:cubicBezTo>
                      <a:pt x="97" y="304"/>
                      <a:pt x="97" y="304"/>
                      <a:pt x="96" y="303"/>
                    </a:cubicBezTo>
                    <a:cubicBezTo>
                      <a:pt x="96" y="303"/>
                      <a:pt x="96" y="303"/>
                      <a:pt x="96" y="303"/>
                    </a:cubicBezTo>
                    <a:cubicBezTo>
                      <a:pt x="98" y="303"/>
                      <a:pt x="99" y="302"/>
                      <a:pt x="100" y="301"/>
                    </a:cubicBezTo>
                    <a:close/>
                    <a:moveTo>
                      <a:pt x="115" y="294"/>
                    </a:moveTo>
                    <a:cubicBezTo>
                      <a:pt x="121" y="289"/>
                      <a:pt x="128" y="284"/>
                      <a:pt x="135" y="278"/>
                    </a:cubicBezTo>
                    <a:cubicBezTo>
                      <a:pt x="142" y="273"/>
                      <a:pt x="148" y="267"/>
                      <a:pt x="154" y="262"/>
                    </a:cubicBezTo>
                    <a:cubicBezTo>
                      <a:pt x="159" y="257"/>
                      <a:pt x="165" y="254"/>
                      <a:pt x="170" y="250"/>
                    </a:cubicBezTo>
                    <a:cubicBezTo>
                      <a:pt x="170" y="252"/>
                      <a:pt x="170" y="254"/>
                      <a:pt x="170" y="256"/>
                    </a:cubicBezTo>
                    <a:cubicBezTo>
                      <a:pt x="167" y="257"/>
                      <a:pt x="166" y="259"/>
                      <a:pt x="163" y="260"/>
                    </a:cubicBezTo>
                    <a:cubicBezTo>
                      <a:pt x="160" y="263"/>
                      <a:pt x="157" y="265"/>
                      <a:pt x="154" y="267"/>
                    </a:cubicBezTo>
                    <a:cubicBezTo>
                      <a:pt x="147" y="272"/>
                      <a:pt x="141" y="276"/>
                      <a:pt x="135" y="281"/>
                    </a:cubicBezTo>
                    <a:cubicBezTo>
                      <a:pt x="124" y="289"/>
                      <a:pt x="111" y="296"/>
                      <a:pt x="102" y="306"/>
                    </a:cubicBezTo>
                    <a:cubicBezTo>
                      <a:pt x="101" y="306"/>
                      <a:pt x="101" y="306"/>
                      <a:pt x="101" y="306"/>
                    </a:cubicBezTo>
                    <a:cubicBezTo>
                      <a:pt x="100" y="306"/>
                      <a:pt x="100" y="305"/>
                      <a:pt x="99" y="305"/>
                    </a:cubicBezTo>
                    <a:cubicBezTo>
                      <a:pt x="105" y="302"/>
                      <a:pt x="110" y="298"/>
                      <a:pt x="115" y="294"/>
                    </a:cubicBezTo>
                    <a:close/>
                    <a:moveTo>
                      <a:pt x="114" y="301"/>
                    </a:moveTo>
                    <a:cubicBezTo>
                      <a:pt x="120" y="297"/>
                      <a:pt x="126" y="293"/>
                      <a:pt x="132" y="290"/>
                    </a:cubicBezTo>
                    <a:cubicBezTo>
                      <a:pt x="138" y="286"/>
                      <a:pt x="145" y="282"/>
                      <a:pt x="150" y="278"/>
                    </a:cubicBezTo>
                    <a:cubicBezTo>
                      <a:pt x="156" y="274"/>
                      <a:pt x="161" y="270"/>
                      <a:pt x="167" y="266"/>
                    </a:cubicBezTo>
                    <a:cubicBezTo>
                      <a:pt x="168" y="265"/>
                      <a:pt x="170" y="263"/>
                      <a:pt x="167" y="266"/>
                    </a:cubicBezTo>
                    <a:cubicBezTo>
                      <a:pt x="166" y="267"/>
                      <a:pt x="165" y="268"/>
                      <a:pt x="164" y="269"/>
                    </a:cubicBezTo>
                    <a:cubicBezTo>
                      <a:pt x="161" y="271"/>
                      <a:pt x="159" y="273"/>
                      <a:pt x="156" y="275"/>
                    </a:cubicBezTo>
                    <a:cubicBezTo>
                      <a:pt x="150" y="279"/>
                      <a:pt x="144" y="283"/>
                      <a:pt x="139" y="287"/>
                    </a:cubicBezTo>
                    <a:cubicBezTo>
                      <a:pt x="133" y="291"/>
                      <a:pt x="127" y="295"/>
                      <a:pt x="121" y="299"/>
                    </a:cubicBezTo>
                    <a:cubicBezTo>
                      <a:pt x="116" y="302"/>
                      <a:pt x="111" y="305"/>
                      <a:pt x="107" y="309"/>
                    </a:cubicBezTo>
                    <a:cubicBezTo>
                      <a:pt x="107" y="309"/>
                      <a:pt x="107" y="309"/>
                      <a:pt x="106" y="309"/>
                    </a:cubicBezTo>
                    <a:cubicBezTo>
                      <a:pt x="105" y="308"/>
                      <a:pt x="104" y="308"/>
                      <a:pt x="103" y="307"/>
                    </a:cubicBezTo>
                    <a:cubicBezTo>
                      <a:pt x="107" y="306"/>
                      <a:pt x="111" y="302"/>
                      <a:pt x="114" y="301"/>
                    </a:cubicBezTo>
                    <a:close/>
                    <a:moveTo>
                      <a:pt x="140" y="290"/>
                    </a:moveTo>
                    <a:cubicBezTo>
                      <a:pt x="146" y="286"/>
                      <a:pt x="151" y="283"/>
                      <a:pt x="157" y="280"/>
                    </a:cubicBezTo>
                    <a:cubicBezTo>
                      <a:pt x="152" y="284"/>
                      <a:pt x="147" y="287"/>
                      <a:pt x="141" y="290"/>
                    </a:cubicBezTo>
                    <a:cubicBezTo>
                      <a:pt x="131" y="297"/>
                      <a:pt x="122" y="304"/>
                      <a:pt x="112" y="311"/>
                    </a:cubicBezTo>
                    <a:cubicBezTo>
                      <a:pt x="110" y="310"/>
                      <a:pt x="109" y="310"/>
                      <a:pt x="107" y="309"/>
                    </a:cubicBezTo>
                    <a:cubicBezTo>
                      <a:pt x="118" y="303"/>
                      <a:pt x="129" y="296"/>
                      <a:pt x="140" y="290"/>
                    </a:cubicBezTo>
                    <a:close/>
                    <a:moveTo>
                      <a:pt x="149" y="289"/>
                    </a:moveTo>
                    <a:cubicBezTo>
                      <a:pt x="153" y="286"/>
                      <a:pt x="158" y="283"/>
                      <a:pt x="162" y="280"/>
                    </a:cubicBezTo>
                    <a:cubicBezTo>
                      <a:pt x="159" y="282"/>
                      <a:pt x="156" y="284"/>
                      <a:pt x="153" y="286"/>
                    </a:cubicBezTo>
                    <a:cubicBezTo>
                      <a:pt x="142" y="294"/>
                      <a:pt x="130" y="302"/>
                      <a:pt x="120" y="311"/>
                    </a:cubicBezTo>
                    <a:cubicBezTo>
                      <a:pt x="119" y="311"/>
                      <a:pt x="119" y="311"/>
                      <a:pt x="119" y="311"/>
                    </a:cubicBezTo>
                    <a:cubicBezTo>
                      <a:pt x="119" y="311"/>
                      <a:pt x="118" y="312"/>
                      <a:pt x="117" y="312"/>
                    </a:cubicBezTo>
                    <a:cubicBezTo>
                      <a:pt x="116" y="312"/>
                      <a:pt x="114" y="311"/>
                      <a:pt x="113" y="311"/>
                    </a:cubicBezTo>
                    <a:cubicBezTo>
                      <a:pt x="125" y="304"/>
                      <a:pt x="137" y="296"/>
                      <a:pt x="149" y="289"/>
                    </a:cubicBezTo>
                    <a:close/>
                    <a:moveTo>
                      <a:pt x="121" y="311"/>
                    </a:moveTo>
                    <a:cubicBezTo>
                      <a:pt x="122" y="310"/>
                      <a:pt x="122" y="310"/>
                      <a:pt x="122" y="310"/>
                    </a:cubicBezTo>
                    <a:cubicBezTo>
                      <a:pt x="124" y="309"/>
                      <a:pt x="125" y="308"/>
                      <a:pt x="127" y="307"/>
                    </a:cubicBezTo>
                    <a:cubicBezTo>
                      <a:pt x="130" y="305"/>
                      <a:pt x="133" y="303"/>
                      <a:pt x="136" y="301"/>
                    </a:cubicBezTo>
                    <a:cubicBezTo>
                      <a:pt x="143" y="297"/>
                      <a:pt x="149" y="293"/>
                      <a:pt x="156" y="289"/>
                    </a:cubicBezTo>
                    <a:cubicBezTo>
                      <a:pt x="158" y="287"/>
                      <a:pt x="160" y="286"/>
                      <a:pt x="163" y="284"/>
                    </a:cubicBezTo>
                    <a:cubicBezTo>
                      <a:pt x="159" y="287"/>
                      <a:pt x="154" y="290"/>
                      <a:pt x="150" y="292"/>
                    </a:cubicBezTo>
                    <a:cubicBezTo>
                      <a:pt x="145" y="296"/>
                      <a:pt x="140" y="300"/>
                      <a:pt x="134" y="304"/>
                    </a:cubicBezTo>
                    <a:cubicBezTo>
                      <a:pt x="132" y="306"/>
                      <a:pt x="130" y="307"/>
                      <a:pt x="128" y="309"/>
                    </a:cubicBezTo>
                    <a:cubicBezTo>
                      <a:pt x="127" y="310"/>
                      <a:pt x="127" y="310"/>
                      <a:pt x="127" y="310"/>
                    </a:cubicBezTo>
                    <a:cubicBezTo>
                      <a:pt x="126" y="311"/>
                      <a:pt x="126" y="311"/>
                      <a:pt x="125" y="312"/>
                    </a:cubicBezTo>
                    <a:cubicBezTo>
                      <a:pt x="125" y="312"/>
                      <a:pt x="124" y="313"/>
                      <a:pt x="123" y="313"/>
                    </a:cubicBezTo>
                    <a:cubicBezTo>
                      <a:pt x="123" y="313"/>
                      <a:pt x="123" y="313"/>
                      <a:pt x="123" y="314"/>
                    </a:cubicBezTo>
                    <a:cubicBezTo>
                      <a:pt x="121" y="313"/>
                      <a:pt x="120" y="313"/>
                      <a:pt x="118" y="312"/>
                    </a:cubicBezTo>
                    <a:cubicBezTo>
                      <a:pt x="119" y="312"/>
                      <a:pt x="120" y="311"/>
                      <a:pt x="121" y="311"/>
                    </a:cubicBezTo>
                    <a:close/>
                    <a:moveTo>
                      <a:pt x="125" y="313"/>
                    </a:moveTo>
                    <a:cubicBezTo>
                      <a:pt x="125" y="313"/>
                      <a:pt x="125" y="313"/>
                      <a:pt x="125" y="313"/>
                    </a:cubicBezTo>
                    <a:cubicBezTo>
                      <a:pt x="127" y="312"/>
                      <a:pt x="129" y="310"/>
                      <a:pt x="131" y="309"/>
                    </a:cubicBezTo>
                    <a:cubicBezTo>
                      <a:pt x="136" y="305"/>
                      <a:pt x="142" y="300"/>
                      <a:pt x="148" y="297"/>
                    </a:cubicBezTo>
                    <a:cubicBezTo>
                      <a:pt x="153" y="294"/>
                      <a:pt x="159" y="291"/>
                      <a:pt x="163" y="288"/>
                    </a:cubicBezTo>
                    <a:cubicBezTo>
                      <a:pt x="163" y="288"/>
                      <a:pt x="162" y="289"/>
                      <a:pt x="162" y="289"/>
                    </a:cubicBezTo>
                    <a:cubicBezTo>
                      <a:pt x="159" y="291"/>
                      <a:pt x="156" y="293"/>
                      <a:pt x="154" y="294"/>
                    </a:cubicBezTo>
                    <a:cubicBezTo>
                      <a:pt x="148" y="298"/>
                      <a:pt x="143" y="301"/>
                      <a:pt x="138" y="305"/>
                    </a:cubicBezTo>
                    <a:cubicBezTo>
                      <a:pt x="134" y="308"/>
                      <a:pt x="131" y="311"/>
                      <a:pt x="127" y="314"/>
                    </a:cubicBezTo>
                    <a:cubicBezTo>
                      <a:pt x="127" y="314"/>
                      <a:pt x="127" y="314"/>
                      <a:pt x="127" y="314"/>
                    </a:cubicBezTo>
                    <a:cubicBezTo>
                      <a:pt x="126" y="314"/>
                      <a:pt x="125" y="314"/>
                      <a:pt x="124" y="314"/>
                    </a:cubicBezTo>
                    <a:cubicBezTo>
                      <a:pt x="124" y="313"/>
                      <a:pt x="125" y="313"/>
                      <a:pt x="125" y="313"/>
                    </a:cubicBezTo>
                    <a:close/>
                    <a:moveTo>
                      <a:pt x="129" y="313"/>
                    </a:moveTo>
                    <a:cubicBezTo>
                      <a:pt x="130" y="314"/>
                      <a:pt x="130" y="313"/>
                      <a:pt x="130" y="313"/>
                    </a:cubicBezTo>
                    <a:cubicBezTo>
                      <a:pt x="138" y="307"/>
                      <a:pt x="146" y="303"/>
                      <a:pt x="154" y="298"/>
                    </a:cubicBezTo>
                    <a:cubicBezTo>
                      <a:pt x="152" y="299"/>
                      <a:pt x="151" y="300"/>
                      <a:pt x="150" y="301"/>
                    </a:cubicBezTo>
                    <a:cubicBezTo>
                      <a:pt x="143" y="305"/>
                      <a:pt x="137" y="309"/>
                      <a:pt x="131" y="315"/>
                    </a:cubicBezTo>
                    <a:cubicBezTo>
                      <a:pt x="130" y="315"/>
                      <a:pt x="129" y="315"/>
                      <a:pt x="128" y="314"/>
                    </a:cubicBezTo>
                    <a:cubicBezTo>
                      <a:pt x="128" y="314"/>
                      <a:pt x="129" y="314"/>
                      <a:pt x="129" y="313"/>
                    </a:cubicBezTo>
                    <a:close/>
                    <a:moveTo>
                      <a:pt x="146" y="306"/>
                    </a:moveTo>
                    <a:cubicBezTo>
                      <a:pt x="152" y="302"/>
                      <a:pt x="158" y="299"/>
                      <a:pt x="164" y="295"/>
                    </a:cubicBezTo>
                    <a:cubicBezTo>
                      <a:pt x="164" y="295"/>
                      <a:pt x="165" y="295"/>
                      <a:pt x="165" y="294"/>
                    </a:cubicBezTo>
                    <a:cubicBezTo>
                      <a:pt x="165" y="295"/>
                      <a:pt x="164" y="295"/>
                      <a:pt x="164" y="295"/>
                    </a:cubicBezTo>
                    <a:cubicBezTo>
                      <a:pt x="163" y="297"/>
                      <a:pt x="161" y="298"/>
                      <a:pt x="159" y="299"/>
                    </a:cubicBezTo>
                    <a:cubicBezTo>
                      <a:pt x="157" y="301"/>
                      <a:pt x="154" y="302"/>
                      <a:pt x="151" y="304"/>
                    </a:cubicBezTo>
                    <a:cubicBezTo>
                      <a:pt x="146" y="308"/>
                      <a:pt x="141" y="311"/>
                      <a:pt x="136" y="315"/>
                    </a:cubicBezTo>
                    <a:cubicBezTo>
                      <a:pt x="135" y="315"/>
                      <a:pt x="134" y="315"/>
                      <a:pt x="133" y="315"/>
                    </a:cubicBezTo>
                    <a:cubicBezTo>
                      <a:pt x="137" y="312"/>
                      <a:pt x="141" y="309"/>
                      <a:pt x="146" y="306"/>
                    </a:cubicBezTo>
                    <a:close/>
                    <a:moveTo>
                      <a:pt x="152" y="306"/>
                    </a:moveTo>
                    <a:cubicBezTo>
                      <a:pt x="156" y="303"/>
                      <a:pt x="163" y="301"/>
                      <a:pt x="166" y="297"/>
                    </a:cubicBezTo>
                    <a:cubicBezTo>
                      <a:pt x="159" y="305"/>
                      <a:pt x="150" y="309"/>
                      <a:pt x="142" y="316"/>
                    </a:cubicBezTo>
                    <a:cubicBezTo>
                      <a:pt x="141" y="316"/>
                      <a:pt x="139" y="316"/>
                      <a:pt x="138" y="316"/>
                    </a:cubicBezTo>
                    <a:cubicBezTo>
                      <a:pt x="142" y="312"/>
                      <a:pt x="147" y="309"/>
                      <a:pt x="152" y="306"/>
                    </a:cubicBezTo>
                    <a:close/>
                    <a:moveTo>
                      <a:pt x="152" y="310"/>
                    </a:moveTo>
                    <a:cubicBezTo>
                      <a:pt x="155" y="308"/>
                      <a:pt x="159" y="306"/>
                      <a:pt x="163" y="304"/>
                    </a:cubicBezTo>
                    <a:cubicBezTo>
                      <a:pt x="164" y="304"/>
                      <a:pt x="164" y="303"/>
                      <a:pt x="164" y="303"/>
                    </a:cubicBezTo>
                    <a:cubicBezTo>
                      <a:pt x="163" y="304"/>
                      <a:pt x="163" y="304"/>
                      <a:pt x="162" y="304"/>
                    </a:cubicBezTo>
                    <a:cubicBezTo>
                      <a:pt x="160" y="306"/>
                      <a:pt x="158" y="308"/>
                      <a:pt x="156" y="309"/>
                    </a:cubicBezTo>
                    <a:cubicBezTo>
                      <a:pt x="153" y="311"/>
                      <a:pt x="150" y="313"/>
                      <a:pt x="148" y="316"/>
                    </a:cubicBezTo>
                    <a:cubicBezTo>
                      <a:pt x="148" y="316"/>
                      <a:pt x="148" y="316"/>
                      <a:pt x="148" y="316"/>
                    </a:cubicBezTo>
                    <a:cubicBezTo>
                      <a:pt x="147" y="316"/>
                      <a:pt x="145" y="316"/>
                      <a:pt x="144" y="316"/>
                    </a:cubicBezTo>
                    <a:cubicBezTo>
                      <a:pt x="147" y="314"/>
                      <a:pt x="149" y="312"/>
                      <a:pt x="152" y="310"/>
                    </a:cubicBezTo>
                    <a:close/>
                    <a:moveTo>
                      <a:pt x="154" y="313"/>
                    </a:moveTo>
                    <a:cubicBezTo>
                      <a:pt x="157" y="311"/>
                      <a:pt x="160" y="310"/>
                      <a:pt x="162" y="308"/>
                    </a:cubicBezTo>
                    <a:cubicBezTo>
                      <a:pt x="162" y="309"/>
                      <a:pt x="161" y="309"/>
                      <a:pt x="160" y="310"/>
                    </a:cubicBezTo>
                    <a:cubicBezTo>
                      <a:pt x="158" y="311"/>
                      <a:pt x="156" y="313"/>
                      <a:pt x="155" y="315"/>
                    </a:cubicBezTo>
                    <a:cubicBezTo>
                      <a:pt x="154" y="316"/>
                      <a:pt x="155" y="316"/>
                      <a:pt x="155" y="316"/>
                    </a:cubicBezTo>
                    <a:cubicBezTo>
                      <a:pt x="158" y="314"/>
                      <a:pt x="161" y="313"/>
                      <a:pt x="163" y="311"/>
                    </a:cubicBezTo>
                    <a:cubicBezTo>
                      <a:pt x="166" y="310"/>
                      <a:pt x="162" y="313"/>
                      <a:pt x="161" y="313"/>
                    </a:cubicBezTo>
                    <a:cubicBezTo>
                      <a:pt x="160" y="314"/>
                      <a:pt x="160" y="315"/>
                      <a:pt x="159" y="315"/>
                    </a:cubicBezTo>
                    <a:cubicBezTo>
                      <a:pt x="159" y="316"/>
                      <a:pt x="159" y="316"/>
                      <a:pt x="159" y="316"/>
                    </a:cubicBezTo>
                    <a:cubicBezTo>
                      <a:pt x="156" y="316"/>
                      <a:pt x="153" y="316"/>
                      <a:pt x="150" y="316"/>
                    </a:cubicBezTo>
                    <a:cubicBezTo>
                      <a:pt x="151" y="315"/>
                      <a:pt x="153" y="314"/>
                      <a:pt x="154" y="313"/>
                    </a:cubicBezTo>
                    <a:close/>
                    <a:moveTo>
                      <a:pt x="162" y="316"/>
                    </a:moveTo>
                    <a:cubicBezTo>
                      <a:pt x="162" y="316"/>
                      <a:pt x="164" y="315"/>
                      <a:pt x="164" y="315"/>
                    </a:cubicBezTo>
                    <a:cubicBezTo>
                      <a:pt x="164" y="315"/>
                      <a:pt x="164" y="315"/>
                      <a:pt x="164" y="315"/>
                    </a:cubicBezTo>
                    <a:cubicBezTo>
                      <a:pt x="164" y="315"/>
                      <a:pt x="164" y="316"/>
                      <a:pt x="164" y="316"/>
                    </a:cubicBezTo>
                    <a:cubicBezTo>
                      <a:pt x="164" y="316"/>
                      <a:pt x="163" y="316"/>
                      <a:pt x="162" y="316"/>
                    </a:cubicBezTo>
                    <a:cubicBezTo>
                      <a:pt x="162" y="316"/>
                      <a:pt x="162" y="316"/>
                      <a:pt x="161" y="316"/>
                    </a:cubicBezTo>
                    <a:cubicBezTo>
                      <a:pt x="161" y="316"/>
                      <a:pt x="162" y="316"/>
                      <a:pt x="162" y="316"/>
                    </a:cubicBezTo>
                    <a:close/>
                    <a:moveTo>
                      <a:pt x="167" y="315"/>
                    </a:moveTo>
                    <a:cubicBezTo>
                      <a:pt x="168" y="302"/>
                      <a:pt x="171" y="290"/>
                      <a:pt x="172" y="277"/>
                    </a:cubicBezTo>
                    <a:cubicBezTo>
                      <a:pt x="172" y="264"/>
                      <a:pt x="173" y="251"/>
                      <a:pt x="174" y="238"/>
                    </a:cubicBezTo>
                    <a:cubicBezTo>
                      <a:pt x="175" y="225"/>
                      <a:pt x="176" y="212"/>
                      <a:pt x="177" y="199"/>
                    </a:cubicBezTo>
                    <a:cubicBezTo>
                      <a:pt x="178" y="187"/>
                      <a:pt x="181" y="175"/>
                      <a:pt x="178" y="163"/>
                    </a:cubicBezTo>
                    <a:cubicBezTo>
                      <a:pt x="178" y="163"/>
                      <a:pt x="178" y="163"/>
                      <a:pt x="178" y="163"/>
                    </a:cubicBezTo>
                    <a:cubicBezTo>
                      <a:pt x="186" y="162"/>
                      <a:pt x="195" y="161"/>
                      <a:pt x="203" y="161"/>
                    </a:cubicBezTo>
                    <a:cubicBezTo>
                      <a:pt x="204" y="173"/>
                      <a:pt x="202" y="184"/>
                      <a:pt x="201" y="196"/>
                    </a:cubicBezTo>
                    <a:cubicBezTo>
                      <a:pt x="200" y="208"/>
                      <a:pt x="199" y="221"/>
                      <a:pt x="198" y="234"/>
                    </a:cubicBezTo>
                    <a:cubicBezTo>
                      <a:pt x="198" y="247"/>
                      <a:pt x="197" y="260"/>
                      <a:pt x="195" y="273"/>
                    </a:cubicBezTo>
                    <a:cubicBezTo>
                      <a:pt x="194" y="286"/>
                      <a:pt x="192" y="299"/>
                      <a:pt x="190" y="312"/>
                    </a:cubicBezTo>
                    <a:cubicBezTo>
                      <a:pt x="190" y="312"/>
                      <a:pt x="190" y="312"/>
                      <a:pt x="190" y="313"/>
                    </a:cubicBezTo>
                    <a:cubicBezTo>
                      <a:pt x="182" y="314"/>
                      <a:pt x="175" y="315"/>
                      <a:pt x="167" y="315"/>
                    </a:cubicBezTo>
                    <a:cubicBezTo>
                      <a:pt x="167" y="315"/>
                      <a:pt x="167" y="315"/>
                      <a:pt x="167" y="315"/>
                    </a:cubicBezTo>
                    <a:close/>
                    <a:moveTo>
                      <a:pt x="193" y="311"/>
                    </a:moveTo>
                    <a:cubicBezTo>
                      <a:pt x="194" y="312"/>
                      <a:pt x="195" y="311"/>
                      <a:pt x="195" y="311"/>
                    </a:cubicBezTo>
                    <a:cubicBezTo>
                      <a:pt x="195" y="312"/>
                      <a:pt x="194" y="312"/>
                      <a:pt x="193" y="312"/>
                    </a:cubicBezTo>
                    <a:cubicBezTo>
                      <a:pt x="193" y="312"/>
                      <a:pt x="193" y="312"/>
                      <a:pt x="193" y="311"/>
                    </a:cubicBezTo>
                    <a:close/>
                    <a:moveTo>
                      <a:pt x="249" y="293"/>
                    </a:moveTo>
                    <a:cubicBezTo>
                      <a:pt x="249" y="294"/>
                      <a:pt x="249" y="294"/>
                      <a:pt x="249" y="294"/>
                    </a:cubicBezTo>
                    <a:cubicBezTo>
                      <a:pt x="249" y="293"/>
                      <a:pt x="248" y="293"/>
                      <a:pt x="247" y="293"/>
                    </a:cubicBezTo>
                    <a:cubicBezTo>
                      <a:pt x="246" y="294"/>
                      <a:pt x="244" y="295"/>
                      <a:pt x="242" y="296"/>
                    </a:cubicBezTo>
                    <a:cubicBezTo>
                      <a:pt x="234" y="298"/>
                      <a:pt x="226" y="300"/>
                      <a:pt x="217" y="303"/>
                    </a:cubicBezTo>
                    <a:cubicBezTo>
                      <a:pt x="213" y="304"/>
                      <a:pt x="209" y="306"/>
                      <a:pt x="205" y="307"/>
                    </a:cubicBezTo>
                    <a:cubicBezTo>
                      <a:pt x="202" y="308"/>
                      <a:pt x="200" y="309"/>
                      <a:pt x="198" y="310"/>
                    </a:cubicBezTo>
                    <a:cubicBezTo>
                      <a:pt x="194" y="311"/>
                      <a:pt x="194" y="310"/>
                      <a:pt x="198" y="309"/>
                    </a:cubicBezTo>
                    <a:cubicBezTo>
                      <a:pt x="202" y="307"/>
                      <a:pt x="207" y="306"/>
                      <a:pt x="212" y="304"/>
                    </a:cubicBezTo>
                    <a:cubicBezTo>
                      <a:pt x="218" y="303"/>
                      <a:pt x="223" y="300"/>
                      <a:pt x="229" y="298"/>
                    </a:cubicBezTo>
                    <a:cubicBezTo>
                      <a:pt x="235" y="297"/>
                      <a:pt x="241" y="295"/>
                      <a:pt x="246" y="293"/>
                    </a:cubicBezTo>
                    <a:cubicBezTo>
                      <a:pt x="247" y="293"/>
                      <a:pt x="250" y="292"/>
                      <a:pt x="250" y="292"/>
                    </a:cubicBezTo>
                    <a:cubicBezTo>
                      <a:pt x="251" y="291"/>
                      <a:pt x="252" y="289"/>
                      <a:pt x="252" y="288"/>
                    </a:cubicBezTo>
                    <a:cubicBezTo>
                      <a:pt x="251" y="290"/>
                      <a:pt x="250" y="292"/>
                      <a:pt x="249" y="293"/>
                    </a:cubicBezTo>
                    <a:close/>
                    <a:moveTo>
                      <a:pt x="238" y="298"/>
                    </a:moveTo>
                    <a:cubicBezTo>
                      <a:pt x="225" y="303"/>
                      <a:pt x="212" y="308"/>
                      <a:pt x="198" y="311"/>
                    </a:cubicBezTo>
                    <a:cubicBezTo>
                      <a:pt x="199" y="310"/>
                      <a:pt x="200" y="310"/>
                      <a:pt x="202" y="309"/>
                    </a:cubicBezTo>
                    <a:cubicBezTo>
                      <a:pt x="206" y="308"/>
                      <a:pt x="211" y="306"/>
                      <a:pt x="216" y="304"/>
                    </a:cubicBezTo>
                    <a:cubicBezTo>
                      <a:pt x="223" y="302"/>
                      <a:pt x="230" y="300"/>
                      <a:pt x="238" y="298"/>
                    </a:cubicBezTo>
                    <a:close/>
                    <a:moveTo>
                      <a:pt x="253" y="286"/>
                    </a:moveTo>
                    <a:cubicBezTo>
                      <a:pt x="253" y="286"/>
                      <a:pt x="252" y="286"/>
                      <a:pt x="252" y="286"/>
                    </a:cubicBezTo>
                    <a:cubicBezTo>
                      <a:pt x="252" y="286"/>
                      <a:pt x="251" y="286"/>
                      <a:pt x="251" y="287"/>
                    </a:cubicBezTo>
                    <a:cubicBezTo>
                      <a:pt x="241" y="290"/>
                      <a:pt x="231" y="293"/>
                      <a:pt x="221" y="296"/>
                    </a:cubicBezTo>
                    <a:cubicBezTo>
                      <a:pt x="216" y="298"/>
                      <a:pt x="211" y="299"/>
                      <a:pt x="206" y="301"/>
                    </a:cubicBezTo>
                    <a:cubicBezTo>
                      <a:pt x="203" y="302"/>
                      <a:pt x="201" y="303"/>
                      <a:pt x="199" y="304"/>
                    </a:cubicBezTo>
                    <a:cubicBezTo>
                      <a:pt x="198" y="304"/>
                      <a:pt x="197" y="304"/>
                      <a:pt x="196" y="304"/>
                    </a:cubicBezTo>
                    <a:cubicBezTo>
                      <a:pt x="193" y="305"/>
                      <a:pt x="198" y="303"/>
                      <a:pt x="198" y="303"/>
                    </a:cubicBezTo>
                    <a:cubicBezTo>
                      <a:pt x="209" y="299"/>
                      <a:pt x="220" y="295"/>
                      <a:pt x="231" y="291"/>
                    </a:cubicBezTo>
                    <a:cubicBezTo>
                      <a:pt x="233" y="291"/>
                      <a:pt x="235" y="290"/>
                      <a:pt x="237" y="289"/>
                    </a:cubicBezTo>
                    <a:cubicBezTo>
                      <a:pt x="243" y="288"/>
                      <a:pt x="249" y="286"/>
                      <a:pt x="255" y="283"/>
                    </a:cubicBezTo>
                    <a:cubicBezTo>
                      <a:pt x="254" y="284"/>
                      <a:pt x="254" y="285"/>
                      <a:pt x="253" y="286"/>
                    </a:cubicBezTo>
                    <a:close/>
                    <a:moveTo>
                      <a:pt x="256" y="279"/>
                    </a:moveTo>
                    <a:cubicBezTo>
                      <a:pt x="256" y="280"/>
                      <a:pt x="256" y="281"/>
                      <a:pt x="255" y="281"/>
                    </a:cubicBezTo>
                    <a:cubicBezTo>
                      <a:pt x="249" y="284"/>
                      <a:pt x="243" y="286"/>
                      <a:pt x="237" y="289"/>
                    </a:cubicBezTo>
                    <a:cubicBezTo>
                      <a:pt x="231" y="290"/>
                      <a:pt x="225" y="292"/>
                      <a:pt x="220" y="293"/>
                    </a:cubicBezTo>
                    <a:cubicBezTo>
                      <a:pt x="215" y="294"/>
                      <a:pt x="210" y="296"/>
                      <a:pt x="205" y="297"/>
                    </a:cubicBezTo>
                    <a:cubicBezTo>
                      <a:pt x="202" y="298"/>
                      <a:pt x="199" y="299"/>
                      <a:pt x="197" y="300"/>
                    </a:cubicBezTo>
                    <a:cubicBezTo>
                      <a:pt x="192" y="302"/>
                      <a:pt x="199" y="299"/>
                      <a:pt x="200" y="299"/>
                    </a:cubicBezTo>
                    <a:cubicBezTo>
                      <a:pt x="210" y="294"/>
                      <a:pt x="222" y="291"/>
                      <a:pt x="233" y="287"/>
                    </a:cubicBezTo>
                    <a:cubicBezTo>
                      <a:pt x="238" y="285"/>
                      <a:pt x="243" y="283"/>
                      <a:pt x="248" y="281"/>
                    </a:cubicBezTo>
                    <a:cubicBezTo>
                      <a:pt x="251" y="279"/>
                      <a:pt x="255" y="278"/>
                      <a:pt x="258" y="275"/>
                    </a:cubicBezTo>
                    <a:cubicBezTo>
                      <a:pt x="257" y="277"/>
                      <a:pt x="257" y="278"/>
                      <a:pt x="256" y="279"/>
                    </a:cubicBezTo>
                    <a:close/>
                    <a:moveTo>
                      <a:pt x="258" y="274"/>
                    </a:moveTo>
                    <a:cubicBezTo>
                      <a:pt x="247" y="279"/>
                      <a:pt x="235" y="283"/>
                      <a:pt x="223" y="287"/>
                    </a:cubicBezTo>
                    <a:cubicBezTo>
                      <a:pt x="217" y="289"/>
                      <a:pt x="211" y="290"/>
                      <a:pt x="206" y="292"/>
                    </a:cubicBezTo>
                    <a:cubicBezTo>
                      <a:pt x="203" y="294"/>
                      <a:pt x="200" y="295"/>
                      <a:pt x="197" y="296"/>
                    </a:cubicBezTo>
                    <a:cubicBezTo>
                      <a:pt x="193" y="297"/>
                      <a:pt x="199" y="295"/>
                      <a:pt x="200" y="294"/>
                    </a:cubicBezTo>
                    <a:cubicBezTo>
                      <a:pt x="212" y="289"/>
                      <a:pt x="223" y="285"/>
                      <a:pt x="235" y="281"/>
                    </a:cubicBezTo>
                    <a:cubicBezTo>
                      <a:pt x="240" y="279"/>
                      <a:pt x="245" y="277"/>
                      <a:pt x="250" y="275"/>
                    </a:cubicBezTo>
                    <a:cubicBezTo>
                      <a:pt x="253" y="274"/>
                      <a:pt x="257" y="272"/>
                      <a:pt x="259" y="270"/>
                    </a:cubicBezTo>
                    <a:cubicBezTo>
                      <a:pt x="259" y="271"/>
                      <a:pt x="259" y="273"/>
                      <a:pt x="258" y="274"/>
                    </a:cubicBezTo>
                    <a:close/>
                    <a:moveTo>
                      <a:pt x="257" y="271"/>
                    </a:moveTo>
                    <a:cubicBezTo>
                      <a:pt x="257" y="271"/>
                      <a:pt x="258" y="271"/>
                      <a:pt x="259" y="271"/>
                    </a:cubicBezTo>
                    <a:cubicBezTo>
                      <a:pt x="258" y="271"/>
                      <a:pt x="257" y="271"/>
                      <a:pt x="257" y="271"/>
                    </a:cubicBezTo>
                    <a:close/>
                    <a:moveTo>
                      <a:pt x="262" y="257"/>
                    </a:moveTo>
                    <a:cubicBezTo>
                      <a:pt x="262" y="257"/>
                      <a:pt x="262" y="257"/>
                      <a:pt x="262" y="257"/>
                    </a:cubicBezTo>
                    <a:cubicBezTo>
                      <a:pt x="246" y="265"/>
                      <a:pt x="229" y="269"/>
                      <a:pt x="212" y="276"/>
                    </a:cubicBezTo>
                    <a:cubicBezTo>
                      <a:pt x="211" y="277"/>
                      <a:pt x="209" y="277"/>
                      <a:pt x="208" y="278"/>
                    </a:cubicBezTo>
                    <a:cubicBezTo>
                      <a:pt x="206" y="279"/>
                      <a:pt x="203" y="280"/>
                      <a:pt x="201" y="281"/>
                    </a:cubicBezTo>
                    <a:cubicBezTo>
                      <a:pt x="202" y="280"/>
                      <a:pt x="203" y="280"/>
                      <a:pt x="204" y="279"/>
                    </a:cubicBezTo>
                    <a:cubicBezTo>
                      <a:pt x="223" y="270"/>
                      <a:pt x="245" y="266"/>
                      <a:pt x="263" y="255"/>
                    </a:cubicBezTo>
                    <a:cubicBezTo>
                      <a:pt x="263" y="256"/>
                      <a:pt x="263" y="256"/>
                      <a:pt x="262" y="257"/>
                    </a:cubicBezTo>
                    <a:close/>
                    <a:moveTo>
                      <a:pt x="264" y="248"/>
                    </a:moveTo>
                    <a:cubicBezTo>
                      <a:pt x="258" y="250"/>
                      <a:pt x="253" y="252"/>
                      <a:pt x="248" y="254"/>
                    </a:cubicBezTo>
                    <a:cubicBezTo>
                      <a:pt x="242" y="256"/>
                      <a:pt x="236" y="258"/>
                      <a:pt x="230" y="260"/>
                    </a:cubicBezTo>
                    <a:cubicBezTo>
                      <a:pt x="223" y="262"/>
                      <a:pt x="216" y="265"/>
                      <a:pt x="209" y="267"/>
                    </a:cubicBezTo>
                    <a:cubicBezTo>
                      <a:pt x="208" y="268"/>
                      <a:pt x="206" y="269"/>
                      <a:pt x="204" y="269"/>
                    </a:cubicBezTo>
                    <a:cubicBezTo>
                      <a:pt x="205" y="269"/>
                      <a:pt x="206" y="269"/>
                      <a:pt x="207" y="268"/>
                    </a:cubicBezTo>
                    <a:cubicBezTo>
                      <a:pt x="216" y="263"/>
                      <a:pt x="226" y="260"/>
                      <a:pt x="236" y="256"/>
                    </a:cubicBezTo>
                    <a:cubicBezTo>
                      <a:pt x="245" y="252"/>
                      <a:pt x="254" y="247"/>
                      <a:pt x="264" y="244"/>
                    </a:cubicBezTo>
                    <a:cubicBezTo>
                      <a:pt x="264" y="245"/>
                      <a:pt x="264" y="246"/>
                      <a:pt x="264" y="248"/>
                    </a:cubicBezTo>
                    <a:close/>
                    <a:moveTo>
                      <a:pt x="264" y="243"/>
                    </a:moveTo>
                    <a:cubicBezTo>
                      <a:pt x="257" y="244"/>
                      <a:pt x="251" y="247"/>
                      <a:pt x="245" y="250"/>
                    </a:cubicBezTo>
                    <a:cubicBezTo>
                      <a:pt x="242" y="251"/>
                      <a:pt x="238" y="252"/>
                      <a:pt x="234" y="254"/>
                    </a:cubicBezTo>
                    <a:cubicBezTo>
                      <a:pt x="240" y="251"/>
                      <a:pt x="246" y="249"/>
                      <a:pt x="252" y="246"/>
                    </a:cubicBezTo>
                    <a:cubicBezTo>
                      <a:pt x="253" y="245"/>
                      <a:pt x="255" y="244"/>
                      <a:pt x="257" y="243"/>
                    </a:cubicBezTo>
                    <a:cubicBezTo>
                      <a:pt x="259" y="243"/>
                      <a:pt x="262" y="242"/>
                      <a:pt x="264" y="241"/>
                    </a:cubicBezTo>
                    <a:cubicBezTo>
                      <a:pt x="264" y="242"/>
                      <a:pt x="264" y="242"/>
                      <a:pt x="264" y="243"/>
                    </a:cubicBezTo>
                    <a:close/>
                    <a:moveTo>
                      <a:pt x="264" y="240"/>
                    </a:moveTo>
                    <a:cubicBezTo>
                      <a:pt x="262" y="240"/>
                      <a:pt x="261" y="241"/>
                      <a:pt x="259" y="242"/>
                    </a:cubicBezTo>
                    <a:cubicBezTo>
                      <a:pt x="252" y="244"/>
                      <a:pt x="245" y="246"/>
                      <a:pt x="238" y="248"/>
                    </a:cubicBezTo>
                    <a:cubicBezTo>
                      <a:pt x="231" y="250"/>
                      <a:pt x="224" y="252"/>
                      <a:pt x="218" y="255"/>
                    </a:cubicBezTo>
                    <a:cubicBezTo>
                      <a:pt x="214" y="256"/>
                      <a:pt x="210" y="258"/>
                      <a:pt x="207" y="260"/>
                    </a:cubicBezTo>
                    <a:cubicBezTo>
                      <a:pt x="211" y="258"/>
                      <a:pt x="214" y="256"/>
                      <a:pt x="218" y="254"/>
                    </a:cubicBezTo>
                    <a:cubicBezTo>
                      <a:pt x="226" y="250"/>
                      <a:pt x="234" y="248"/>
                      <a:pt x="242" y="245"/>
                    </a:cubicBezTo>
                    <a:cubicBezTo>
                      <a:pt x="247" y="243"/>
                      <a:pt x="252" y="240"/>
                      <a:pt x="257" y="238"/>
                    </a:cubicBezTo>
                    <a:cubicBezTo>
                      <a:pt x="259" y="237"/>
                      <a:pt x="261" y="236"/>
                      <a:pt x="264" y="235"/>
                    </a:cubicBezTo>
                    <a:cubicBezTo>
                      <a:pt x="264" y="237"/>
                      <a:pt x="264" y="238"/>
                      <a:pt x="264" y="240"/>
                    </a:cubicBezTo>
                    <a:close/>
                    <a:moveTo>
                      <a:pt x="258" y="236"/>
                    </a:moveTo>
                    <a:cubicBezTo>
                      <a:pt x="256" y="237"/>
                      <a:pt x="253" y="239"/>
                      <a:pt x="251" y="240"/>
                    </a:cubicBezTo>
                    <a:cubicBezTo>
                      <a:pt x="237" y="246"/>
                      <a:pt x="222" y="249"/>
                      <a:pt x="208" y="256"/>
                    </a:cubicBezTo>
                    <a:cubicBezTo>
                      <a:pt x="206" y="256"/>
                      <a:pt x="204" y="257"/>
                      <a:pt x="202" y="258"/>
                    </a:cubicBezTo>
                    <a:cubicBezTo>
                      <a:pt x="200" y="259"/>
                      <a:pt x="199" y="259"/>
                      <a:pt x="201" y="258"/>
                    </a:cubicBezTo>
                    <a:cubicBezTo>
                      <a:pt x="204" y="256"/>
                      <a:pt x="208" y="255"/>
                      <a:pt x="211" y="254"/>
                    </a:cubicBezTo>
                    <a:cubicBezTo>
                      <a:pt x="217" y="251"/>
                      <a:pt x="223" y="249"/>
                      <a:pt x="229" y="247"/>
                    </a:cubicBezTo>
                    <a:cubicBezTo>
                      <a:pt x="235" y="245"/>
                      <a:pt x="240" y="242"/>
                      <a:pt x="246" y="240"/>
                    </a:cubicBezTo>
                    <a:cubicBezTo>
                      <a:pt x="252" y="237"/>
                      <a:pt x="258" y="235"/>
                      <a:pt x="263" y="232"/>
                    </a:cubicBezTo>
                    <a:cubicBezTo>
                      <a:pt x="263" y="233"/>
                      <a:pt x="264" y="233"/>
                      <a:pt x="264" y="234"/>
                    </a:cubicBezTo>
                    <a:cubicBezTo>
                      <a:pt x="262" y="235"/>
                      <a:pt x="260" y="236"/>
                      <a:pt x="258" y="236"/>
                    </a:cubicBezTo>
                    <a:close/>
                    <a:moveTo>
                      <a:pt x="258" y="167"/>
                    </a:moveTo>
                    <a:cubicBezTo>
                      <a:pt x="245" y="161"/>
                      <a:pt x="232" y="159"/>
                      <a:pt x="219" y="156"/>
                    </a:cubicBezTo>
                    <a:cubicBezTo>
                      <a:pt x="204" y="152"/>
                      <a:pt x="189" y="153"/>
                      <a:pt x="174" y="155"/>
                    </a:cubicBezTo>
                    <a:cubicBezTo>
                      <a:pt x="161" y="157"/>
                      <a:pt x="149" y="160"/>
                      <a:pt x="137" y="164"/>
                    </a:cubicBezTo>
                    <a:cubicBezTo>
                      <a:pt x="137" y="163"/>
                      <a:pt x="137" y="162"/>
                      <a:pt x="135" y="162"/>
                    </a:cubicBezTo>
                    <a:cubicBezTo>
                      <a:pt x="133" y="161"/>
                      <a:pt x="132" y="162"/>
                      <a:pt x="131" y="163"/>
                    </a:cubicBezTo>
                    <a:cubicBezTo>
                      <a:pt x="130" y="164"/>
                      <a:pt x="130" y="166"/>
                      <a:pt x="130" y="167"/>
                    </a:cubicBezTo>
                    <a:cubicBezTo>
                      <a:pt x="116" y="172"/>
                      <a:pt x="104" y="179"/>
                      <a:pt x="93" y="187"/>
                    </a:cubicBezTo>
                    <a:cubicBezTo>
                      <a:pt x="95" y="170"/>
                      <a:pt x="102" y="151"/>
                      <a:pt x="109" y="135"/>
                    </a:cubicBezTo>
                    <a:cubicBezTo>
                      <a:pt x="112" y="128"/>
                      <a:pt x="116" y="121"/>
                      <a:pt x="122" y="115"/>
                    </a:cubicBezTo>
                    <a:cubicBezTo>
                      <a:pt x="129" y="108"/>
                      <a:pt x="137" y="104"/>
                      <a:pt x="145" y="100"/>
                    </a:cubicBezTo>
                    <a:cubicBezTo>
                      <a:pt x="151" y="97"/>
                      <a:pt x="158" y="95"/>
                      <a:pt x="164" y="93"/>
                    </a:cubicBezTo>
                    <a:cubicBezTo>
                      <a:pt x="163" y="102"/>
                      <a:pt x="159" y="119"/>
                      <a:pt x="168" y="117"/>
                    </a:cubicBezTo>
                    <a:cubicBezTo>
                      <a:pt x="172" y="116"/>
                      <a:pt x="173" y="112"/>
                      <a:pt x="173" y="108"/>
                    </a:cubicBezTo>
                    <a:cubicBezTo>
                      <a:pt x="176" y="114"/>
                      <a:pt x="179" y="118"/>
                      <a:pt x="185" y="116"/>
                    </a:cubicBezTo>
                    <a:cubicBezTo>
                      <a:pt x="191" y="113"/>
                      <a:pt x="189" y="106"/>
                      <a:pt x="186" y="102"/>
                    </a:cubicBezTo>
                    <a:cubicBezTo>
                      <a:pt x="183" y="98"/>
                      <a:pt x="178" y="94"/>
                      <a:pt x="173" y="92"/>
                    </a:cubicBezTo>
                    <a:cubicBezTo>
                      <a:pt x="174" y="91"/>
                      <a:pt x="174" y="91"/>
                      <a:pt x="175" y="91"/>
                    </a:cubicBezTo>
                    <a:cubicBezTo>
                      <a:pt x="184" y="90"/>
                      <a:pt x="193" y="92"/>
                      <a:pt x="202" y="95"/>
                    </a:cubicBezTo>
                    <a:cubicBezTo>
                      <a:pt x="211" y="98"/>
                      <a:pt x="220" y="101"/>
                      <a:pt x="227" y="105"/>
                    </a:cubicBezTo>
                    <a:cubicBezTo>
                      <a:pt x="232" y="109"/>
                      <a:pt x="237" y="113"/>
                      <a:pt x="242" y="117"/>
                    </a:cubicBezTo>
                    <a:cubicBezTo>
                      <a:pt x="243" y="119"/>
                      <a:pt x="244" y="120"/>
                      <a:pt x="246" y="122"/>
                    </a:cubicBezTo>
                    <a:cubicBezTo>
                      <a:pt x="246" y="123"/>
                      <a:pt x="246" y="123"/>
                      <a:pt x="246" y="123"/>
                    </a:cubicBezTo>
                    <a:cubicBezTo>
                      <a:pt x="253" y="137"/>
                      <a:pt x="256" y="152"/>
                      <a:pt x="258" y="167"/>
                    </a:cubicBezTo>
                    <a:close/>
                    <a:moveTo>
                      <a:pt x="97" y="158"/>
                    </a:moveTo>
                    <a:cubicBezTo>
                      <a:pt x="99" y="150"/>
                      <a:pt x="102" y="141"/>
                      <a:pt x="106" y="133"/>
                    </a:cubicBezTo>
                    <a:cubicBezTo>
                      <a:pt x="103" y="141"/>
                      <a:pt x="100" y="150"/>
                      <a:pt x="97" y="158"/>
                    </a:cubicBezTo>
                    <a:close/>
                    <a:moveTo>
                      <a:pt x="240" y="111"/>
                    </a:moveTo>
                    <a:cubicBezTo>
                      <a:pt x="237" y="108"/>
                      <a:pt x="233" y="105"/>
                      <a:pt x="229" y="103"/>
                    </a:cubicBezTo>
                    <a:cubicBezTo>
                      <a:pt x="216" y="93"/>
                      <a:pt x="202" y="85"/>
                      <a:pt x="185" y="84"/>
                    </a:cubicBezTo>
                    <a:cubicBezTo>
                      <a:pt x="181" y="84"/>
                      <a:pt x="178" y="84"/>
                      <a:pt x="174" y="85"/>
                    </a:cubicBezTo>
                    <a:cubicBezTo>
                      <a:pt x="174" y="83"/>
                      <a:pt x="173" y="82"/>
                      <a:pt x="171" y="82"/>
                    </a:cubicBezTo>
                    <a:cubicBezTo>
                      <a:pt x="168" y="82"/>
                      <a:pt x="165" y="83"/>
                      <a:pt x="164" y="86"/>
                    </a:cubicBezTo>
                    <a:cubicBezTo>
                      <a:pt x="164" y="86"/>
                      <a:pt x="164" y="86"/>
                      <a:pt x="164" y="87"/>
                    </a:cubicBezTo>
                    <a:cubicBezTo>
                      <a:pt x="147" y="91"/>
                      <a:pt x="130" y="101"/>
                      <a:pt x="117" y="113"/>
                    </a:cubicBezTo>
                    <a:cubicBezTo>
                      <a:pt x="99" y="131"/>
                      <a:pt x="93" y="157"/>
                      <a:pt x="90" y="182"/>
                    </a:cubicBezTo>
                    <a:cubicBezTo>
                      <a:pt x="88" y="213"/>
                      <a:pt x="88" y="245"/>
                      <a:pt x="90" y="276"/>
                    </a:cubicBezTo>
                    <a:cubicBezTo>
                      <a:pt x="91" y="285"/>
                      <a:pt x="92" y="293"/>
                      <a:pt x="93" y="301"/>
                    </a:cubicBezTo>
                    <a:cubicBezTo>
                      <a:pt x="86" y="296"/>
                      <a:pt x="80" y="289"/>
                      <a:pt x="76" y="281"/>
                    </a:cubicBezTo>
                    <a:cubicBezTo>
                      <a:pt x="71" y="270"/>
                      <a:pt x="73" y="258"/>
                      <a:pt x="75" y="246"/>
                    </a:cubicBezTo>
                    <a:cubicBezTo>
                      <a:pt x="77" y="231"/>
                      <a:pt x="76" y="216"/>
                      <a:pt x="77" y="201"/>
                    </a:cubicBezTo>
                    <a:cubicBezTo>
                      <a:pt x="78" y="194"/>
                      <a:pt x="79" y="186"/>
                      <a:pt x="79" y="179"/>
                    </a:cubicBezTo>
                    <a:cubicBezTo>
                      <a:pt x="80" y="172"/>
                      <a:pt x="79" y="165"/>
                      <a:pt x="78" y="158"/>
                    </a:cubicBezTo>
                    <a:cubicBezTo>
                      <a:pt x="76" y="144"/>
                      <a:pt x="72" y="130"/>
                      <a:pt x="75" y="114"/>
                    </a:cubicBezTo>
                    <a:cubicBezTo>
                      <a:pt x="77" y="100"/>
                      <a:pt x="86" y="88"/>
                      <a:pt x="96" y="79"/>
                    </a:cubicBezTo>
                    <a:cubicBezTo>
                      <a:pt x="107" y="70"/>
                      <a:pt x="120" y="65"/>
                      <a:pt x="134" y="62"/>
                    </a:cubicBezTo>
                    <a:cubicBezTo>
                      <a:pt x="142" y="61"/>
                      <a:pt x="151" y="61"/>
                      <a:pt x="159" y="60"/>
                    </a:cubicBezTo>
                    <a:cubicBezTo>
                      <a:pt x="166" y="59"/>
                      <a:pt x="173" y="57"/>
                      <a:pt x="181" y="56"/>
                    </a:cubicBezTo>
                    <a:cubicBezTo>
                      <a:pt x="181" y="56"/>
                      <a:pt x="181" y="56"/>
                      <a:pt x="181" y="56"/>
                    </a:cubicBezTo>
                    <a:cubicBezTo>
                      <a:pt x="183" y="57"/>
                      <a:pt x="186" y="59"/>
                      <a:pt x="189" y="60"/>
                    </a:cubicBezTo>
                    <a:cubicBezTo>
                      <a:pt x="209" y="72"/>
                      <a:pt x="228" y="90"/>
                      <a:pt x="240" y="111"/>
                    </a:cubicBezTo>
                    <a:close/>
                    <a:moveTo>
                      <a:pt x="41" y="229"/>
                    </a:moveTo>
                    <a:cubicBezTo>
                      <a:pt x="39" y="243"/>
                      <a:pt x="39" y="257"/>
                      <a:pt x="38" y="272"/>
                    </a:cubicBezTo>
                    <a:cubicBezTo>
                      <a:pt x="38" y="272"/>
                      <a:pt x="38" y="272"/>
                      <a:pt x="38" y="272"/>
                    </a:cubicBezTo>
                    <a:cubicBezTo>
                      <a:pt x="39" y="275"/>
                      <a:pt x="39" y="278"/>
                      <a:pt x="40" y="280"/>
                    </a:cubicBezTo>
                    <a:cubicBezTo>
                      <a:pt x="33" y="277"/>
                      <a:pt x="24" y="275"/>
                      <a:pt x="29" y="266"/>
                    </a:cubicBezTo>
                    <a:cubicBezTo>
                      <a:pt x="29" y="266"/>
                      <a:pt x="29" y="266"/>
                      <a:pt x="29" y="266"/>
                    </a:cubicBezTo>
                    <a:cubicBezTo>
                      <a:pt x="33" y="262"/>
                      <a:pt x="36" y="256"/>
                      <a:pt x="36" y="250"/>
                    </a:cubicBezTo>
                    <a:cubicBezTo>
                      <a:pt x="36" y="243"/>
                      <a:pt x="34" y="237"/>
                      <a:pt x="34" y="231"/>
                    </a:cubicBezTo>
                    <a:cubicBezTo>
                      <a:pt x="34" y="222"/>
                      <a:pt x="36" y="213"/>
                      <a:pt x="37" y="204"/>
                    </a:cubicBezTo>
                    <a:cubicBezTo>
                      <a:pt x="40" y="189"/>
                      <a:pt x="39" y="174"/>
                      <a:pt x="42" y="160"/>
                    </a:cubicBezTo>
                    <a:cubicBezTo>
                      <a:pt x="43" y="169"/>
                      <a:pt x="44" y="178"/>
                      <a:pt x="44" y="187"/>
                    </a:cubicBezTo>
                    <a:cubicBezTo>
                      <a:pt x="44" y="188"/>
                      <a:pt x="44" y="189"/>
                      <a:pt x="44" y="190"/>
                    </a:cubicBezTo>
                    <a:cubicBezTo>
                      <a:pt x="44" y="190"/>
                      <a:pt x="44" y="190"/>
                      <a:pt x="44" y="190"/>
                    </a:cubicBezTo>
                    <a:cubicBezTo>
                      <a:pt x="44" y="203"/>
                      <a:pt x="42" y="216"/>
                      <a:pt x="41" y="229"/>
                    </a:cubicBezTo>
                    <a:close/>
                    <a:moveTo>
                      <a:pt x="15" y="266"/>
                    </a:moveTo>
                    <a:cubicBezTo>
                      <a:pt x="19" y="265"/>
                      <a:pt x="23" y="262"/>
                      <a:pt x="26" y="259"/>
                    </a:cubicBezTo>
                    <a:cubicBezTo>
                      <a:pt x="27" y="258"/>
                      <a:pt x="33" y="252"/>
                      <a:pt x="30" y="256"/>
                    </a:cubicBezTo>
                    <a:cubicBezTo>
                      <a:pt x="28" y="260"/>
                      <a:pt x="25" y="262"/>
                      <a:pt x="22" y="265"/>
                    </a:cubicBezTo>
                    <a:cubicBezTo>
                      <a:pt x="22" y="265"/>
                      <a:pt x="22" y="265"/>
                      <a:pt x="22" y="265"/>
                    </a:cubicBezTo>
                    <a:cubicBezTo>
                      <a:pt x="26" y="265"/>
                      <a:pt x="28" y="262"/>
                      <a:pt x="30" y="260"/>
                    </a:cubicBezTo>
                    <a:cubicBezTo>
                      <a:pt x="30" y="260"/>
                      <a:pt x="30" y="260"/>
                      <a:pt x="30" y="260"/>
                    </a:cubicBezTo>
                    <a:cubicBezTo>
                      <a:pt x="28" y="263"/>
                      <a:pt x="25" y="266"/>
                      <a:pt x="20" y="266"/>
                    </a:cubicBezTo>
                    <a:cubicBezTo>
                      <a:pt x="18" y="267"/>
                      <a:pt x="16" y="267"/>
                      <a:pt x="15" y="266"/>
                    </a:cubicBezTo>
                    <a:close/>
                    <a:moveTo>
                      <a:pt x="8" y="186"/>
                    </a:moveTo>
                    <a:cubicBezTo>
                      <a:pt x="8" y="186"/>
                      <a:pt x="8" y="186"/>
                      <a:pt x="9" y="186"/>
                    </a:cubicBezTo>
                    <a:cubicBezTo>
                      <a:pt x="13" y="183"/>
                      <a:pt x="19" y="182"/>
                      <a:pt x="24" y="180"/>
                    </a:cubicBezTo>
                    <a:cubicBezTo>
                      <a:pt x="26" y="179"/>
                      <a:pt x="29" y="178"/>
                      <a:pt x="31" y="177"/>
                    </a:cubicBezTo>
                    <a:cubicBezTo>
                      <a:pt x="32" y="176"/>
                      <a:pt x="34" y="175"/>
                      <a:pt x="36" y="175"/>
                    </a:cubicBezTo>
                    <a:cubicBezTo>
                      <a:pt x="34" y="175"/>
                      <a:pt x="33" y="176"/>
                      <a:pt x="32" y="177"/>
                    </a:cubicBezTo>
                    <a:cubicBezTo>
                      <a:pt x="25" y="182"/>
                      <a:pt x="15" y="184"/>
                      <a:pt x="8" y="190"/>
                    </a:cubicBezTo>
                    <a:cubicBezTo>
                      <a:pt x="8" y="189"/>
                      <a:pt x="8" y="188"/>
                      <a:pt x="8" y="186"/>
                    </a:cubicBezTo>
                    <a:close/>
                    <a:moveTo>
                      <a:pt x="45" y="69"/>
                    </a:moveTo>
                    <a:cubicBezTo>
                      <a:pt x="51" y="66"/>
                      <a:pt x="56" y="63"/>
                      <a:pt x="62" y="60"/>
                    </a:cubicBezTo>
                    <a:cubicBezTo>
                      <a:pt x="65" y="58"/>
                      <a:pt x="68" y="57"/>
                      <a:pt x="71" y="55"/>
                    </a:cubicBezTo>
                    <a:cubicBezTo>
                      <a:pt x="71" y="55"/>
                      <a:pt x="72" y="55"/>
                      <a:pt x="72" y="55"/>
                    </a:cubicBezTo>
                    <a:cubicBezTo>
                      <a:pt x="61" y="61"/>
                      <a:pt x="51" y="67"/>
                      <a:pt x="42" y="74"/>
                    </a:cubicBezTo>
                    <a:cubicBezTo>
                      <a:pt x="43" y="72"/>
                      <a:pt x="44" y="71"/>
                      <a:pt x="45" y="69"/>
                    </a:cubicBezTo>
                    <a:close/>
                    <a:moveTo>
                      <a:pt x="83" y="51"/>
                    </a:moveTo>
                    <a:cubicBezTo>
                      <a:pt x="82" y="52"/>
                      <a:pt x="81" y="52"/>
                      <a:pt x="80" y="53"/>
                    </a:cubicBezTo>
                    <a:cubicBezTo>
                      <a:pt x="76" y="55"/>
                      <a:pt x="72" y="57"/>
                      <a:pt x="67" y="60"/>
                    </a:cubicBezTo>
                    <a:cubicBezTo>
                      <a:pt x="60" y="64"/>
                      <a:pt x="52" y="68"/>
                      <a:pt x="44" y="73"/>
                    </a:cubicBezTo>
                    <a:cubicBezTo>
                      <a:pt x="45" y="73"/>
                      <a:pt x="45" y="72"/>
                      <a:pt x="45" y="72"/>
                    </a:cubicBezTo>
                    <a:cubicBezTo>
                      <a:pt x="49" y="69"/>
                      <a:pt x="53" y="67"/>
                      <a:pt x="57" y="64"/>
                    </a:cubicBezTo>
                    <a:cubicBezTo>
                      <a:pt x="64" y="60"/>
                      <a:pt x="72" y="57"/>
                      <a:pt x="78" y="52"/>
                    </a:cubicBezTo>
                    <a:cubicBezTo>
                      <a:pt x="80" y="52"/>
                      <a:pt x="82" y="51"/>
                      <a:pt x="83" y="51"/>
                    </a:cubicBezTo>
                    <a:close/>
                    <a:moveTo>
                      <a:pt x="40" y="77"/>
                    </a:moveTo>
                    <a:cubicBezTo>
                      <a:pt x="40" y="76"/>
                      <a:pt x="40" y="76"/>
                      <a:pt x="41" y="76"/>
                    </a:cubicBezTo>
                    <a:cubicBezTo>
                      <a:pt x="48" y="71"/>
                      <a:pt x="55" y="67"/>
                      <a:pt x="63" y="63"/>
                    </a:cubicBezTo>
                    <a:cubicBezTo>
                      <a:pt x="67" y="61"/>
                      <a:pt x="71" y="58"/>
                      <a:pt x="76" y="56"/>
                    </a:cubicBezTo>
                    <a:cubicBezTo>
                      <a:pt x="78" y="55"/>
                      <a:pt x="80" y="54"/>
                      <a:pt x="82" y="52"/>
                    </a:cubicBezTo>
                    <a:cubicBezTo>
                      <a:pt x="83" y="52"/>
                      <a:pt x="84" y="51"/>
                      <a:pt x="85" y="51"/>
                    </a:cubicBezTo>
                    <a:cubicBezTo>
                      <a:pt x="85" y="51"/>
                      <a:pt x="85" y="51"/>
                      <a:pt x="85" y="51"/>
                    </a:cubicBezTo>
                    <a:cubicBezTo>
                      <a:pt x="85" y="51"/>
                      <a:pt x="85" y="51"/>
                      <a:pt x="86" y="51"/>
                    </a:cubicBezTo>
                    <a:cubicBezTo>
                      <a:pt x="85" y="51"/>
                      <a:pt x="84" y="51"/>
                      <a:pt x="84" y="52"/>
                    </a:cubicBezTo>
                    <a:cubicBezTo>
                      <a:pt x="76" y="57"/>
                      <a:pt x="68" y="61"/>
                      <a:pt x="59" y="66"/>
                    </a:cubicBezTo>
                    <a:cubicBezTo>
                      <a:pt x="52" y="70"/>
                      <a:pt x="45" y="75"/>
                      <a:pt x="38" y="80"/>
                    </a:cubicBezTo>
                    <a:cubicBezTo>
                      <a:pt x="39" y="79"/>
                      <a:pt x="39" y="78"/>
                      <a:pt x="40" y="77"/>
                    </a:cubicBezTo>
                    <a:close/>
                    <a:moveTo>
                      <a:pt x="37" y="82"/>
                    </a:moveTo>
                    <a:cubicBezTo>
                      <a:pt x="41" y="80"/>
                      <a:pt x="44" y="78"/>
                      <a:pt x="48" y="76"/>
                    </a:cubicBezTo>
                    <a:cubicBezTo>
                      <a:pt x="53" y="73"/>
                      <a:pt x="59" y="71"/>
                      <a:pt x="63" y="68"/>
                    </a:cubicBezTo>
                    <a:cubicBezTo>
                      <a:pt x="66" y="67"/>
                      <a:pt x="68" y="65"/>
                      <a:pt x="70" y="64"/>
                    </a:cubicBezTo>
                    <a:cubicBezTo>
                      <a:pt x="68" y="66"/>
                      <a:pt x="66" y="68"/>
                      <a:pt x="64" y="70"/>
                    </a:cubicBezTo>
                    <a:cubicBezTo>
                      <a:pt x="55" y="75"/>
                      <a:pt x="46" y="80"/>
                      <a:pt x="36" y="84"/>
                    </a:cubicBezTo>
                    <a:cubicBezTo>
                      <a:pt x="36" y="83"/>
                      <a:pt x="36" y="83"/>
                      <a:pt x="37" y="82"/>
                    </a:cubicBezTo>
                    <a:close/>
                    <a:moveTo>
                      <a:pt x="105" y="11"/>
                    </a:moveTo>
                    <a:cubicBezTo>
                      <a:pt x="106" y="11"/>
                      <a:pt x="107" y="11"/>
                      <a:pt x="108" y="10"/>
                    </a:cubicBezTo>
                    <a:cubicBezTo>
                      <a:pt x="109" y="10"/>
                      <a:pt x="110" y="9"/>
                      <a:pt x="111" y="9"/>
                    </a:cubicBezTo>
                    <a:cubicBezTo>
                      <a:pt x="111" y="9"/>
                      <a:pt x="115" y="6"/>
                      <a:pt x="113" y="8"/>
                    </a:cubicBezTo>
                    <a:cubicBezTo>
                      <a:pt x="110" y="10"/>
                      <a:pt x="107" y="11"/>
                      <a:pt x="104" y="12"/>
                    </a:cubicBezTo>
                    <a:cubicBezTo>
                      <a:pt x="105" y="12"/>
                      <a:pt x="105" y="11"/>
                      <a:pt x="105" y="11"/>
                    </a:cubicBezTo>
                    <a:close/>
                    <a:moveTo>
                      <a:pt x="117" y="9"/>
                    </a:moveTo>
                    <a:cubicBezTo>
                      <a:pt x="117" y="9"/>
                      <a:pt x="117" y="9"/>
                      <a:pt x="117" y="9"/>
                    </a:cubicBezTo>
                    <a:cubicBezTo>
                      <a:pt x="114" y="10"/>
                      <a:pt x="112" y="11"/>
                      <a:pt x="109" y="12"/>
                    </a:cubicBezTo>
                    <a:cubicBezTo>
                      <a:pt x="108" y="12"/>
                      <a:pt x="107" y="13"/>
                      <a:pt x="105" y="13"/>
                    </a:cubicBezTo>
                    <a:cubicBezTo>
                      <a:pt x="105" y="13"/>
                      <a:pt x="104" y="14"/>
                      <a:pt x="103" y="14"/>
                    </a:cubicBezTo>
                    <a:cubicBezTo>
                      <a:pt x="103" y="14"/>
                      <a:pt x="103" y="14"/>
                      <a:pt x="104" y="13"/>
                    </a:cubicBezTo>
                    <a:cubicBezTo>
                      <a:pt x="107" y="12"/>
                      <a:pt x="112" y="10"/>
                      <a:pt x="115" y="8"/>
                    </a:cubicBezTo>
                    <a:cubicBezTo>
                      <a:pt x="115" y="8"/>
                      <a:pt x="116" y="8"/>
                      <a:pt x="117" y="9"/>
                    </a:cubicBezTo>
                    <a:close/>
                    <a:moveTo>
                      <a:pt x="103" y="14"/>
                    </a:moveTo>
                    <a:cubicBezTo>
                      <a:pt x="105" y="14"/>
                      <a:pt x="106" y="13"/>
                      <a:pt x="108" y="13"/>
                    </a:cubicBezTo>
                    <a:cubicBezTo>
                      <a:pt x="110" y="12"/>
                      <a:pt x="111" y="12"/>
                      <a:pt x="112" y="11"/>
                    </a:cubicBezTo>
                    <a:cubicBezTo>
                      <a:pt x="114" y="10"/>
                      <a:pt x="117" y="9"/>
                      <a:pt x="113" y="11"/>
                    </a:cubicBezTo>
                    <a:cubicBezTo>
                      <a:pt x="110" y="13"/>
                      <a:pt x="106" y="14"/>
                      <a:pt x="102" y="16"/>
                    </a:cubicBezTo>
                    <a:cubicBezTo>
                      <a:pt x="102" y="16"/>
                      <a:pt x="103" y="15"/>
                      <a:pt x="103" y="14"/>
                    </a:cubicBezTo>
                    <a:close/>
                    <a:moveTo>
                      <a:pt x="101" y="19"/>
                    </a:moveTo>
                    <a:cubicBezTo>
                      <a:pt x="103" y="18"/>
                      <a:pt x="105" y="17"/>
                      <a:pt x="107" y="16"/>
                    </a:cubicBezTo>
                    <a:cubicBezTo>
                      <a:pt x="106" y="17"/>
                      <a:pt x="106" y="18"/>
                      <a:pt x="105" y="19"/>
                    </a:cubicBezTo>
                    <a:cubicBezTo>
                      <a:pt x="103" y="20"/>
                      <a:pt x="101" y="20"/>
                      <a:pt x="100" y="21"/>
                    </a:cubicBezTo>
                    <a:cubicBezTo>
                      <a:pt x="100" y="20"/>
                      <a:pt x="100" y="19"/>
                      <a:pt x="101" y="19"/>
                    </a:cubicBezTo>
                    <a:close/>
                    <a:moveTo>
                      <a:pt x="119" y="12"/>
                    </a:moveTo>
                    <a:cubicBezTo>
                      <a:pt x="119" y="13"/>
                      <a:pt x="120" y="13"/>
                      <a:pt x="120" y="14"/>
                    </a:cubicBezTo>
                    <a:cubicBezTo>
                      <a:pt x="118" y="14"/>
                      <a:pt x="117" y="14"/>
                      <a:pt x="115" y="15"/>
                    </a:cubicBezTo>
                    <a:cubicBezTo>
                      <a:pt x="115" y="15"/>
                      <a:pt x="115" y="15"/>
                      <a:pt x="115" y="15"/>
                    </a:cubicBezTo>
                    <a:cubicBezTo>
                      <a:pt x="114" y="15"/>
                      <a:pt x="114" y="15"/>
                      <a:pt x="114" y="15"/>
                    </a:cubicBezTo>
                    <a:cubicBezTo>
                      <a:pt x="114" y="15"/>
                      <a:pt x="114" y="15"/>
                      <a:pt x="115" y="14"/>
                    </a:cubicBezTo>
                    <a:cubicBezTo>
                      <a:pt x="116" y="14"/>
                      <a:pt x="118" y="13"/>
                      <a:pt x="119" y="12"/>
                    </a:cubicBezTo>
                    <a:cubicBezTo>
                      <a:pt x="119" y="12"/>
                      <a:pt x="119" y="12"/>
                      <a:pt x="119" y="12"/>
                    </a:cubicBezTo>
                    <a:close/>
                    <a:moveTo>
                      <a:pt x="123" y="19"/>
                    </a:moveTo>
                    <a:cubicBezTo>
                      <a:pt x="122" y="19"/>
                      <a:pt x="122" y="18"/>
                      <a:pt x="122" y="18"/>
                    </a:cubicBezTo>
                    <a:cubicBezTo>
                      <a:pt x="122" y="18"/>
                      <a:pt x="122" y="18"/>
                      <a:pt x="122" y="18"/>
                    </a:cubicBezTo>
                    <a:cubicBezTo>
                      <a:pt x="120" y="17"/>
                      <a:pt x="119" y="16"/>
                      <a:pt x="121" y="15"/>
                    </a:cubicBezTo>
                    <a:cubicBezTo>
                      <a:pt x="121" y="16"/>
                      <a:pt x="122" y="17"/>
                      <a:pt x="123" y="19"/>
                    </a:cubicBezTo>
                    <a:close/>
                    <a:moveTo>
                      <a:pt x="142" y="40"/>
                    </a:moveTo>
                    <a:cubicBezTo>
                      <a:pt x="141" y="40"/>
                      <a:pt x="140" y="40"/>
                      <a:pt x="139" y="40"/>
                    </a:cubicBezTo>
                    <a:cubicBezTo>
                      <a:pt x="139" y="40"/>
                      <a:pt x="139" y="39"/>
                      <a:pt x="139" y="39"/>
                    </a:cubicBezTo>
                    <a:cubicBezTo>
                      <a:pt x="142" y="38"/>
                      <a:pt x="145" y="37"/>
                      <a:pt x="148" y="37"/>
                    </a:cubicBezTo>
                    <a:cubicBezTo>
                      <a:pt x="148" y="37"/>
                      <a:pt x="145" y="39"/>
                      <a:pt x="144" y="39"/>
                    </a:cubicBezTo>
                    <a:cubicBezTo>
                      <a:pt x="144" y="39"/>
                      <a:pt x="143" y="40"/>
                      <a:pt x="142" y="40"/>
                    </a:cubicBezTo>
                    <a:close/>
                    <a:moveTo>
                      <a:pt x="105" y="44"/>
                    </a:moveTo>
                    <a:cubicBezTo>
                      <a:pt x="105" y="37"/>
                      <a:pt x="103" y="23"/>
                      <a:pt x="110" y="18"/>
                    </a:cubicBezTo>
                    <a:cubicBezTo>
                      <a:pt x="114" y="15"/>
                      <a:pt x="121" y="22"/>
                      <a:pt x="125" y="24"/>
                    </a:cubicBezTo>
                    <a:cubicBezTo>
                      <a:pt x="131" y="28"/>
                      <a:pt x="137" y="32"/>
                      <a:pt x="136" y="40"/>
                    </a:cubicBezTo>
                    <a:cubicBezTo>
                      <a:pt x="126" y="39"/>
                      <a:pt x="115" y="41"/>
                      <a:pt x="105" y="44"/>
                    </a:cubicBezTo>
                    <a:close/>
                    <a:moveTo>
                      <a:pt x="92" y="42"/>
                    </a:moveTo>
                    <a:cubicBezTo>
                      <a:pt x="94" y="41"/>
                      <a:pt x="96" y="40"/>
                      <a:pt x="98" y="39"/>
                    </a:cubicBezTo>
                    <a:cubicBezTo>
                      <a:pt x="98" y="40"/>
                      <a:pt x="98" y="41"/>
                      <a:pt x="98" y="41"/>
                    </a:cubicBezTo>
                    <a:cubicBezTo>
                      <a:pt x="97" y="42"/>
                      <a:pt x="96" y="42"/>
                      <a:pt x="96" y="43"/>
                    </a:cubicBezTo>
                    <a:cubicBezTo>
                      <a:pt x="95" y="43"/>
                      <a:pt x="94" y="44"/>
                      <a:pt x="93" y="44"/>
                    </a:cubicBezTo>
                    <a:cubicBezTo>
                      <a:pt x="92" y="43"/>
                      <a:pt x="92" y="43"/>
                      <a:pt x="92" y="42"/>
                    </a:cubicBezTo>
                    <a:close/>
                    <a:moveTo>
                      <a:pt x="92" y="41"/>
                    </a:moveTo>
                    <a:cubicBezTo>
                      <a:pt x="92" y="40"/>
                      <a:pt x="92" y="39"/>
                      <a:pt x="92" y="39"/>
                    </a:cubicBezTo>
                    <a:cubicBezTo>
                      <a:pt x="92" y="39"/>
                      <a:pt x="92" y="39"/>
                      <a:pt x="92" y="39"/>
                    </a:cubicBezTo>
                    <a:cubicBezTo>
                      <a:pt x="93" y="38"/>
                      <a:pt x="94" y="38"/>
                      <a:pt x="95" y="38"/>
                    </a:cubicBezTo>
                    <a:cubicBezTo>
                      <a:pt x="95" y="37"/>
                      <a:pt x="101" y="36"/>
                      <a:pt x="98" y="37"/>
                    </a:cubicBezTo>
                    <a:cubicBezTo>
                      <a:pt x="96" y="39"/>
                      <a:pt x="94" y="40"/>
                      <a:pt x="92" y="41"/>
                    </a:cubicBezTo>
                    <a:close/>
                    <a:moveTo>
                      <a:pt x="94" y="37"/>
                    </a:moveTo>
                    <a:cubicBezTo>
                      <a:pt x="95" y="37"/>
                      <a:pt x="96" y="36"/>
                      <a:pt x="96" y="36"/>
                    </a:cubicBezTo>
                    <a:cubicBezTo>
                      <a:pt x="94" y="37"/>
                      <a:pt x="92" y="39"/>
                      <a:pt x="94" y="37"/>
                    </a:cubicBezTo>
                    <a:close/>
                    <a:moveTo>
                      <a:pt x="92" y="38"/>
                    </a:moveTo>
                    <a:cubicBezTo>
                      <a:pt x="92" y="37"/>
                      <a:pt x="92" y="36"/>
                      <a:pt x="92" y="36"/>
                    </a:cubicBezTo>
                    <a:cubicBezTo>
                      <a:pt x="93" y="35"/>
                      <a:pt x="94" y="35"/>
                      <a:pt x="94" y="35"/>
                    </a:cubicBezTo>
                    <a:cubicBezTo>
                      <a:pt x="95" y="34"/>
                      <a:pt x="103" y="31"/>
                      <a:pt x="99" y="34"/>
                    </a:cubicBezTo>
                    <a:cubicBezTo>
                      <a:pt x="97" y="36"/>
                      <a:pt x="94" y="36"/>
                      <a:pt x="92" y="38"/>
                    </a:cubicBezTo>
                    <a:close/>
                    <a:moveTo>
                      <a:pt x="93" y="49"/>
                    </a:moveTo>
                    <a:cubicBezTo>
                      <a:pt x="93" y="47"/>
                      <a:pt x="93" y="46"/>
                      <a:pt x="93" y="45"/>
                    </a:cubicBezTo>
                    <a:cubicBezTo>
                      <a:pt x="94" y="45"/>
                      <a:pt x="95" y="44"/>
                      <a:pt x="97" y="44"/>
                    </a:cubicBezTo>
                    <a:cubicBezTo>
                      <a:pt x="98" y="44"/>
                      <a:pt x="99" y="44"/>
                      <a:pt x="100" y="44"/>
                    </a:cubicBezTo>
                    <a:cubicBezTo>
                      <a:pt x="99" y="45"/>
                      <a:pt x="98" y="45"/>
                      <a:pt x="97" y="46"/>
                    </a:cubicBezTo>
                    <a:cubicBezTo>
                      <a:pt x="96" y="46"/>
                      <a:pt x="95" y="47"/>
                      <a:pt x="94" y="48"/>
                    </a:cubicBezTo>
                    <a:cubicBezTo>
                      <a:pt x="94" y="48"/>
                      <a:pt x="94" y="48"/>
                      <a:pt x="94" y="48"/>
                    </a:cubicBezTo>
                    <a:cubicBezTo>
                      <a:pt x="94" y="48"/>
                      <a:pt x="94" y="48"/>
                      <a:pt x="93" y="49"/>
                    </a:cubicBezTo>
                    <a:close/>
                    <a:moveTo>
                      <a:pt x="99" y="46"/>
                    </a:moveTo>
                    <a:cubicBezTo>
                      <a:pt x="99" y="46"/>
                      <a:pt x="99" y="46"/>
                      <a:pt x="99" y="46"/>
                    </a:cubicBezTo>
                    <a:cubicBezTo>
                      <a:pt x="99" y="46"/>
                      <a:pt x="99" y="46"/>
                      <a:pt x="99" y="46"/>
                    </a:cubicBezTo>
                    <a:cubicBezTo>
                      <a:pt x="100" y="45"/>
                      <a:pt x="101" y="44"/>
                      <a:pt x="102" y="43"/>
                    </a:cubicBezTo>
                    <a:cubicBezTo>
                      <a:pt x="102" y="43"/>
                      <a:pt x="102" y="42"/>
                      <a:pt x="101" y="42"/>
                    </a:cubicBezTo>
                    <a:cubicBezTo>
                      <a:pt x="100" y="42"/>
                      <a:pt x="99" y="42"/>
                      <a:pt x="98" y="43"/>
                    </a:cubicBezTo>
                    <a:cubicBezTo>
                      <a:pt x="97" y="43"/>
                      <a:pt x="91" y="46"/>
                      <a:pt x="94" y="44"/>
                    </a:cubicBezTo>
                    <a:cubicBezTo>
                      <a:pt x="97" y="43"/>
                      <a:pt x="100" y="42"/>
                      <a:pt x="101" y="39"/>
                    </a:cubicBezTo>
                    <a:cubicBezTo>
                      <a:pt x="101" y="39"/>
                      <a:pt x="100" y="38"/>
                      <a:pt x="100" y="38"/>
                    </a:cubicBezTo>
                    <a:cubicBezTo>
                      <a:pt x="98" y="38"/>
                      <a:pt x="96" y="39"/>
                      <a:pt x="95" y="40"/>
                    </a:cubicBezTo>
                    <a:cubicBezTo>
                      <a:pt x="97" y="38"/>
                      <a:pt x="100" y="38"/>
                      <a:pt x="102" y="35"/>
                    </a:cubicBezTo>
                    <a:cubicBezTo>
                      <a:pt x="102" y="35"/>
                      <a:pt x="101" y="34"/>
                      <a:pt x="101" y="34"/>
                    </a:cubicBezTo>
                    <a:cubicBezTo>
                      <a:pt x="100" y="35"/>
                      <a:pt x="99" y="35"/>
                      <a:pt x="98" y="35"/>
                    </a:cubicBezTo>
                    <a:cubicBezTo>
                      <a:pt x="98" y="35"/>
                      <a:pt x="98" y="35"/>
                      <a:pt x="98" y="35"/>
                    </a:cubicBezTo>
                    <a:cubicBezTo>
                      <a:pt x="99" y="34"/>
                      <a:pt x="101" y="33"/>
                      <a:pt x="102" y="32"/>
                    </a:cubicBezTo>
                    <a:cubicBezTo>
                      <a:pt x="102" y="32"/>
                      <a:pt x="101" y="31"/>
                      <a:pt x="101" y="32"/>
                    </a:cubicBezTo>
                    <a:cubicBezTo>
                      <a:pt x="100" y="32"/>
                      <a:pt x="98" y="32"/>
                      <a:pt x="97" y="33"/>
                    </a:cubicBezTo>
                    <a:cubicBezTo>
                      <a:pt x="95" y="34"/>
                      <a:pt x="90" y="36"/>
                      <a:pt x="95" y="33"/>
                    </a:cubicBezTo>
                    <a:cubicBezTo>
                      <a:pt x="97" y="31"/>
                      <a:pt x="100" y="30"/>
                      <a:pt x="102" y="28"/>
                    </a:cubicBezTo>
                    <a:cubicBezTo>
                      <a:pt x="102" y="27"/>
                      <a:pt x="102" y="27"/>
                      <a:pt x="101" y="27"/>
                    </a:cubicBezTo>
                    <a:cubicBezTo>
                      <a:pt x="100" y="27"/>
                      <a:pt x="100" y="27"/>
                      <a:pt x="99" y="28"/>
                    </a:cubicBezTo>
                    <a:cubicBezTo>
                      <a:pt x="98" y="28"/>
                      <a:pt x="96" y="29"/>
                      <a:pt x="94" y="30"/>
                    </a:cubicBezTo>
                    <a:cubicBezTo>
                      <a:pt x="94" y="29"/>
                      <a:pt x="94" y="29"/>
                      <a:pt x="95" y="28"/>
                    </a:cubicBezTo>
                    <a:cubicBezTo>
                      <a:pt x="97" y="27"/>
                      <a:pt x="101" y="26"/>
                      <a:pt x="103" y="24"/>
                    </a:cubicBezTo>
                    <a:cubicBezTo>
                      <a:pt x="103" y="23"/>
                      <a:pt x="103" y="23"/>
                      <a:pt x="103" y="23"/>
                    </a:cubicBezTo>
                    <a:cubicBezTo>
                      <a:pt x="101" y="23"/>
                      <a:pt x="100" y="24"/>
                      <a:pt x="99" y="24"/>
                    </a:cubicBezTo>
                    <a:cubicBezTo>
                      <a:pt x="98" y="24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9" y="23"/>
                      <a:pt x="102" y="22"/>
                      <a:pt x="104" y="21"/>
                    </a:cubicBezTo>
                    <a:cubicBezTo>
                      <a:pt x="101" y="28"/>
                      <a:pt x="102" y="39"/>
                      <a:pt x="102" y="44"/>
                    </a:cubicBezTo>
                    <a:cubicBezTo>
                      <a:pt x="102" y="44"/>
                      <a:pt x="102" y="45"/>
                      <a:pt x="102" y="45"/>
                    </a:cubicBezTo>
                    <a:cubicBezTo>
                      <a:pt x="101" y="45"/>
                      <a:pt x="100" y="46"/>
                      <a:pt x="99" y="46"/>
                    </a:cubicBezTo>
                    <a:close/>
                    <a:moveTo>
                      <a:pt x="118" y="16"/>
                    </a:moveTo>
                    <a:cubicBezTo>
                      <a:pt x="117" y="16"/>
                      <a:pt x="116" y="16"/>
                      <a:pt x="116" y="15"/>
                    </a:cubicBezTo>
                    <a:cubicBezTo>
                      <a:pt x="116" y="15"/>
                      <a:pt x="116" y="15"/>
                      <a:pt x="116" y="15"/>
                    </a:cubicBezTo>
                    <a:cubicBezTo>
                      <a:pt x="117" y="15"/>
                      <a:pt x="118" y="15"/>
                      <a:pt x="119" y="15"/>
                    </a:cubicBezTo>
                    <a:cubicBezTo>
                      <a:pt x="118" y="16"/>
                      <a:pt x="118" y="16"/>
                      <a:pt x="118" y="16"/>
                    </a:cubicBezTo>
                    <a:close/>
                    <a:moveTo>
                      <a:pt x="139" y="36"/>
                    </a:moveTo>
                    <a:cubicBezTo>
                      <a:pt x="141" y="35"/>
                      <a:pt x="144" y="34"/>
                      <a:pt x="146" y="34"/>
                    </a:cubicBezTo>
                    <a:cubicBezTo>
                      <a:pt x="146" y="34"/>
                      <a:pt x="144" y="35"/>
                      <a:pt x="144" y="36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40" y="37"/>
                      <a:pt x="139" y="38"/>
                    </a:cubicBezTo>
                    <a:cubicBezTo>
                      <a:pt x="139" y="37"/>
                      <a:pt x="139" y="36"/>
                      <a:pt x="139" y="36"/>
                    </a:cubicBezTo>
                    <a:close/>
                    <a:moveTo>
                      <a:pt x="138" y="32"/>
                    </a:moveTo>
                    <a:cubicBezTo>
                      <a:pt x="138" y="32"/>
                      <a:pt x="139" y="32"/>
                      <a:pt x="139" y="32"/>
                    </a:cubicBezTo>
                    <a:cubicBezTo>
                      <a:pt x="140" y="32"/>
                      <a:pt x="144" y="31"/>
                      <a:pt x="144" y="30"/>
                    </a:cubicBezTo>
                    <a:cubicBezTo>
                      <a:pt x="144" y="32"/>
                      <a:pt x="141" y="33"/>
                      <a:pt x="139" y="34"/>
                    </a:cubicBezTo>
                    <a:cubicBezTo>
                      <a:pt x="138" y="34"/>
                      <a:pt x="138" y="33"/>
                      <a:pt x="138" y="32"/>
                    </a:cubicBezTo>
                    <a:close/>
                    <a:moveTo>
                      <a:pt x="137" y="32"/>
                    </a:moveTo>
                    <a:cubicBezTo>
                      <a:pt x="137" y="32"/>
                      <a:pt x="137" y="32"/>
                      <a:pt x="137" y="31"/>
                    </a:cubicBezTo>
                    <a:cubicBezTo>
                      <a:pt x="138" y="31"/>
                      <a:pt x="139" y="30"/>
                      <a:pt x="139" y="30"/>
                    </a:cubicBezTo>
                    <a:cubicBezTo>
                      <a:pt x="140" y="29"/>
                      <a:pt x="140" y="29"/>
                      <a:pt x="141" y="29"/>
                    </a:cubicBezTo>
                    <a:cubicBezTo>
                      <a:pt x="142" y="29"/>
                      <a:pt x="143" y="29"/>
                      <a:pt x="144" y="30"/>
                    </a:cubicBezTo>
                    <a:cubicBezTo>
                      <a:pt x="142" y="30"/>
                      <a:pt x="140" y="31"/>
                      <a:pt x="137" y="32"/>
                    </a:cubicBezTo>
                    <a:close/>
                    <a:moveTo>
                      <a:pt x="140" y="28"/>
                    </a:moveTo>
                    <a:cubicBezTo>
                      <a:pt x="139" y="29"/>
                      <a:pt x="138" y="30"/>
                      <a:pt x="137" y="30"/>
                    </a:cubicBezTo>
                    <a:cubicBezTo>
                      <a:pt x="137" y="30"/>
                      <a:pt x="137" y="30"/>
                      <a:pt x="137" y="31"/>
                    </a:cubicBezTo>
                    <a:cubicBezTo>
                      <a:pt x="136" y="30"/>
                      <a:pt x="136" y="30"/>
                      <a:pt x="136" y="29"/>
                    </a:cubicBezTo>
                    <a:cubicBezTo>
                      <a:pt x="137" y="29"/>
                      <a:pt x="138" y="29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17" y="13"/>
                    </a:moveTo>
                    <a:cubicBezTo>
                      <a:pt x="115" y="13"/>
                      <a:pt x="114" y="14"/>
                      <a:pt x="113" y="15"/>
                    </a:cubicBezTo>
                    <a:cubicBezTo>
                      <a:pt x="112" y="15"/>
                      <a:pt x="112" y="15"/>
                      <a:pt x="112" y="15"/>
                    </a:cubicBezTo>
                    <a:cubicBezTo>
                      <a:pt x="111" y="15"/>
                      <a:pt x="111" y="15"/>
                      <a:pt x="110" y="15"/>
                    </a:cubicBezTo>
                    <a:cubicBezTo>
                      <a:pt x="111" y="14"/>
                      <a:pt x="112" y="14"/>
                      <a:pt x="113" y="14"/>
                    </a:cubicBezTo>
                    <a:cubicBezTo>
                      <a:pt x="114" y="13"/>
                      <a:pt x="115" y="13"/>
                      <a:pt x="116" y="13"/>
                    </a:cubicBezTo>
                    <a:cubicBezTo>
                      <a:pt x="116" y="13"/>
                      <a:pt x="117" y="12"/>
                      <a:pt x="117" y="12"/>
                    </a:cubicBezTo>
                    <a:cubicBezTo>
                      <a:pt x="117" y="12"/>
                      <a:pt x="117" y="12"/>
                      <a:pt x="117" y="13"/>
                    </a:cubicBezTo>
                    <a:close/>
                    <a:moveTo>
                      <a:pt x="99" y="22"/>
                    </a:moveTo>
                    <a:cubicBezTo>
                      <a:pt x="100" y="21"/>
                      <a:pt x="101" y="21"/>
                      <a:pt x="102" y="20"/>
                    </a:cubicBezTo>
                    <a:cubicBezTo>
                      <a:pt x="106" y="19"/>
                      <a:pt x="103" y="21"/>
                      <a:pt x="102" y="21"/>
                    </a:cubicBezTo>
                    <a:cubicBezTo>
                      <a:pt x="101" y="22"/>
                      <a:pt x="99" y="23"/>
                      <a:pt x="98" y="24"/>
                    </a:cubicBezTo>
                    <a:cubicBezTo>
                      <a:pt x="98" y="23"/>
                      <a:pt x="99" y="22"/>
                      <a:pt x="99" y="22"/>
                    </a:cubicBezTo>
                    <a:close/>
                    <a:moveTo>
                      <a:pt x="96" y="26"/>
                    </a:moveTo>
                    <a:cubicBezTo>
                      <a:pt x="97" y="26"/>
                      <a:pt x="98" y="26"/>
                      <a:pt x="98" y="25"/>
                    </a:cubicBezTo>
                    <a:cubicBezTo>
                      <a:pt x="101" y="24"/>
                      <a:pt x="102" y="23"/>
                      <a:pt x="99" y="25"/>
                    </a:cubicBezTo>
                    <a:cubicBezTo>
                      <a:pt x="98" y="26"/>
                      <a:pt x="97" y="27"/>
                      <a:pt x="95" y="28"/>
                    </a:cubicBezTo>
                    <a:cubicBezTo>
                      <a:pt x="95" y="27"/>
                      <a:pt x="96" y="27"/>
                      <a:pt x="96" y="26"/>
                    </a:cubicBezTo>
                    <a:close/>
                    <a:moveTo>
                      <a:pt x="94" y="31"/>
                    </a:moveTo>
                    <a:cubicBezTo>
                      <a:pt x="95" y="31"/>
                      <a:pt x="96" y="30"/>
                      <a:pt x="96" y="30"/>
                    </a:cubicBezTo>
                    <a:cubicBezTo>
                      <a:pt x="97" y="29"/>
                      <a:pt x="98" y="29"/>
                      <a:pt x="100" y="29"/>
                    </a:cubicBezTo>
                    <a:cubicBezTo>
                      <a:pt x="97" y="31"/>
                      <a:pt x="94" y="32"/>
                      <a:pt x="92" y="34"/>
                    </a:cubicBezTo>
                    <a:cubicBezTo>
                      <a:pt x="92" y="33"/>
                      <a:pt x="93" y="32"/>
                      <a:pt x="93" y="31"/>
                    </a:cubicBezTo>
                    <a:cubicBezTo>
                      <a:pt x="93" y="31"/>
                      <a:pt x="94" y="31"/>
                      <a:pt x="94" y="31"/>
                    </a:cubicBezTo>
                    <a:close/>
                    <a:moveTo>
                      <a:pt x="38" y="168"/>
                    </a:moveTo>
                    <a:cubicBezTo>
                      <a:pt x="33" y="171"/>
                      <a:pt x="29" y="173"/>
                      <a:pt x="24" y="175"/>
                    </a:cubicBezTo>
                    <a:cubicBezTo>
                      <a:pt x="22" y="177"/>
                      <a:pt x="19" y="178"/>
                      <a:pt x="17" y="179"/>
                    </a:cubicBezTo>
                    <a:cubicBezTo>
                      <a:pt x="15" y="180"/>
                      <a:pt x="14" y="181"/>
                      <a:pt x="13" y="181"/>
                    </a:cubicBezTo>
                    <a:cubicBezTo>
                      <a:pt x="12" y="182"/>
                      <a:pt x="7" y="185"/>
                      <a:pt x="12" y="182"/>
                    </a:cubicBezTo>
                    <a:cubicBezTo>
                      <a:pt x="17" y="178"/>
                      <a:pt x="22" y="175"/>
                      <a:pt x="28" y="171"/>
                    </a:cubicBezTo>
                    <a:cubicBezTo>
                      <a:pt x="31" y="169"/>
                      <a:pt x="35" y="167"/>
                      <a:pt x="38" y="164"/>
                    </a:cubicBezTo>
                    <a:cubicBezTo>
                      <a:pt x="38" y="166"/>
                      <a:pt x="38" y="167"/>
                      <a:pt x="38" y="168"/>
                    </a:cubicBezTo>
                    <a:close/>
                    <a:moveTo>
                      <a:pt x="9" y="179"/>
                    </a:moveTo>
                    <a:cubicBezTo>
                      <a:pt x="15" y="177"/>
                      <a:pt x="20" y="174"/>
                      <a:pt x="25" y="171"/>
                    </a:cubicBezTo>
                    <a:cubicBezTo>
                      <a:pt x="27" y="170"/>
                      <a:pt x="30" y="168"/>
                      <a:pt x="32" y="167"/>
                    </a:cubicBezTo>
                    <a:cubicBezTo>
                      <a:pt x="33" y="167"/>
                      <a:pt x="33" y="167"/>
                      <a:pt x="34" y="166"/>
                    </a:cubicBezTo>
                    <a:cubicBezTo>
                      <a:pt x="25" y="172"/>
                      <a:pt x="16" y="177"/>
                      <a:pt x="9" y="183"/>
                    </a:cubicBezTo>
                    <a:cubicBezTo>
                      <a:pt x="9" y="182"/>
                      <a:pt x="9" y="181"/>
                      <a:pt x="9" y="179"/>
                    </a:cubicBezTo>
                    <a:close/>
                    <a:moveTo>
                      <a:pt x="39" y="163"/>
                    </a:moveTo>
                    <a:cubicBezTo>
                      <a:pt x="34" y="166"/>
                      <a:pt x="29" y="168"/>
                      <a:pt x="24" y="171"/>
                    </a:cubicBezTo>
                    <a:cubicBezTo>
                      <a:pt x="22" y="172"/>
                      <a:pt x="19" y="173"/>
                      <a:pt x="17" y="175"/>
                    </a:cubicBezTo>
                    <a:cubicBezTo>
                      <a:pt x="15" y="176"/>
                      <a:pt x="13" y="176"/>
                      <a:pt x="12" y="177"/>
                    </a:cubicBezTo>
                    <a:cubicBezTo>
                      <a:pt x="8" y="179"/>
                      <a:pt x="12" y="177"/>
                      <a:pt x="13" y="177"/>
                    </a:cubicBezTo>
                    <a:cubicBezTo>
                      <a:pt x="21" y="170"/>
                      <a:pt x="31" y="165"/>
                      <a:pt x="40" y="159"/>
                    </a:cubicBezTo>
                    <a:cubicBezTo>
                      <a:pt x="39" y="160"/>
                      <a:pt x="39" y="161"/>
                      <a:pt x="39" y="163"/>
                    </a:cubicBezTo>
                    <a:close/>
                    <a:moveTo>
                      <a:pt x="40" y="158"/>
                    </a:moveTo>
                    <a:cubicBezTo>
                      <a:pt x="33" y="162"/>
                      <a:pt x="25" y="165"/>
                      <a:pt x="18" y="169"/>
                    </a:cubicBezTo>
                    <a:cubicBezTo>
                      <a:pt x="16" y="170"/>
                      <a:pt x="14" y="171"/>
                      <a:pt x="12" y="172"/>
                    </a:cubicBezTo>
                    <a:cubicBezTo>
                      <a:pt x="13" y="172"/>
                      <a:pt x="13" y="172"/>
                      <a:pt x="13" y="172"/>
                    </a:cubicBezTo>
                    <a:cubicBezTo>
                      <a:pt x="17" y="169"/>
                      <a:pt x="21" y="167"/>
                      <a:pt x="25" y="164"/>
                    </a:cubicBezTo>
                    <a:cubicBezTo>
                      <a:pt x="28" y="162"/>
                      <a:pt x="30" y="160"/>
                      <a:pt x="33" y="159"/>
                    </a:cubicBezTo>
                    <a:cubicBezTo>
                      <a:pt x="36" y="157"/>
                      <a:pt x="39" y="155"/>
                      <a:pt x="41" y="153"/>
                    </a:cubicBezTo>
                    <a:cubicBezTo>
                      <a:pt x="41" y="155"/>
                      <a:pt x="40" y="156"/>
                      <a:pt x="40" y="158"/>
                    </a:cubicBezTo>
                    <a:close/>
                    <a:moveTo>
                      <a:pt x="11" y="171"/>
                    </a:moveTo>
                    <a:cubicBezTo>
                      <a:pt x="16" y="169"/>
                      <a:pt x="21" y="166"/>
                      <a:pt x="26" y="163"/>
                    </a:cubicBezTo>
                    <a:cubicBezTo>
                      <a:pt x="25" y="163"/>
                      <a:pt x="25" y="163"/>
                      <a:pt x="25" y="164"/>
                    </a:cubicBezTo>
                    <a:cubicBezTo>
                      <a:pt x="20" y="167"/>
                      <a:pt x="14" y="169"/>
                      <a:pt x="10" y="173"/>
                    </a:cubicBezTo>
                    <a:cubicBezTo>
                      <a:pt x="10" y="173"/>
                      <a:pt x="10" y="172"/>
                      <a:pt x="11" y="171"/>
                    </a:cubicBezTo>
                    <a:close/>
                    <a:moveTo>
                      <a:pt x="13" y="158"/>
                    </a:moveTo>
                    <a:cubicBezTo>
                      <a:pt x="13" y="158"/>
                      <a:pt x="14" y="158"/>
                      <a:pt x="14" y="158"/>
                    </a:cubicBezTo>
                    <a:cubicBezTo>
                      <a:pt x="14" y="158"/>
                      <a:pt x="14" y="158"/>
                      <a:pt x="15" y="158"/>
                    </a:cubicBezTo>
                    <a:cubicBezTo>
                      <a:pt x="19" y="156"/>
                      <a:pt x="22" y="154"/>
                      <a:pt x="26" y="151"/>
                    </a:cubicBezTo>
                    <a:cubicBezTo>
                      <a:pt x="29" y="150"/>
                      <a:pt x="33" y="149"/>
                      <a:pt x="36" y="147"/>
                    </a:cubicBezTo>
                    <a:cubicBezTo>
                      <a:pt x="32" y="150"/>
                      <a:pt x="28" y="152"/>
                      <a:pt x="25" y="154"/>
                    </a:cubicBezTo>
                    <a:cubicBezTo>
                      <a:pt x="20" y="157"/>
                      <a:pt x="16" y="159"/>
                      <a:pt x="12" y="162"/>
                    </a:cubicBezTo>
                    <a:cubicBezTo>
                      <a:pt x="13" y="161"/>
                      <a:pt x="13" y="160"/>
                      <a:pt x="13" y="158"/>
                    </a:cubicBezTo>
                    <a:close/>
                    <a:moveTo>
                      <a:pt x="14" y="153"/>
                    </a:moveTo>
                    <a:cubicBezTo>
                      <a:pt x="15" y="153"/>
                      <a:pt x="15" y="153"/>
                      <a:pt x="15" y="153"/>
                    </a:cubicBezTo>
                    <a:cubicBezTo>
                      <a:pt x="17" y="151"/>
                      <a:pt x="18" y="150"/>
                      <a:pt x="20" y="149"/>
                    </a:cubicBezTo>
                    <a:cubicBezTo>
                      <a:pt x="22" y="148"/>
                      <a:pt x="24" y="147"/>
                      <a:pt x="26" y="146"/>
                    </a:cubicBezTo>
                    <a:cubicBezTo>
                      <a:pt x="31" y="143"/>
                      <a:pt x="36" y="139"/>
                      <a:pt x="41" y="136"/>
                    </a:cubicBezTo>
                    <a:cubicBezTo>
                      <a:pt x="41" y="137"/>
                      <a:pt x="41" y="138"/>
                      <a:pt x="41" y="139"/>
                    </a:cubicBezTo>
                    <a:cubicBezTo>
                      <a:pt x="37" y="140"/>
                      <a:pt x="33" y="143"/>
                      <a:pt x="29" y="145"/>
                    </a:cubicBezTo>
                    <a:cubicBezTo>
                      <a:pt x="25" y="148"/>
                      <a:pt x="20" y="150"/>
                      <a:pt x="16" y="153"/>
                    </a:cubicBezTo>
                    <a:cubicBezTo>
                      <a:pt x="15" y="153"/>
                      <a:pt x="15" y="153"/>
                      <a:pt x="14" y="154"/>
                    </a:cubicBezTo>
                    <a:cubicBezTo>
                      <a:pt x="14" y="154"/>
                      <a:pt x="14" y="153"/>
                      <a:pt x="14" y="153"/>
                    </a:cubicBezTo>
                    <a:close/>
                    <a:moveTo>
                      <a:pt x="16" y="146"/>
                    </a:moveTo>
                    <a:cubicBezTo>
                      <a:pt x="16" y="146"/>
                      <a:pt x="16" y="145"/>
                      <a:pt x="16" y="145"/>
                    </a:cubicBezTo>
                    <a:cubicBezTo>
                      <a:pt x="17" y="145"/>
                      <a:pt x="19" y="144"/>
                      <a:pt x="19" y="143"/>
                    </a:cubicBezTo>
                    <a:cubicBezTo>
                      <a:pt x="23" y="140"/>
                      <a:pt x="27" y="138"/>
                      <a:pt x="32" y="136"/>
                    </a:cubicBezTo>
                    <a:cubicBezTo>
                      <a:pt x="35" y="134"/>
                      <a:pt x="38" y="132"/>
                      <a:pt x="41" y="129"/>
                    </a:cubicBezTo>
                    <a:cubicBezTo>
                      <a:pt x="41" y="130"/>
                      <a:pt x="41" y="131"/>
                      <a:pt x="41" y="132"/>
                    </a:cubicBezTo>
                    <a:cubicBezTo>
                      <a:pt x="37" y="134"/>
                      <a:pt x="32" y="136"/>
                      <a:pt x="28" y="139"/>
                    </a:cubicBezTo>
                    <a:cubicBezTo>
                      <a:pt x="26" y="140"/>
                      <a:pt x="24" y="141"/>
                      <a:pt x="21" y="143"/>
                    </a:cubicBezTo>
                    <a:cubicBezTo>
                      <a:pt x="21" y="143"/>
                      <a:pt x="20" y="144"/>
                      <a:pt x="19" y="144"/>
                    </a:cubicBezTo>
                    <a:cubicBezTo>
                      <a:pt x="18" y="145"/>
                      <a:pt x="17" y="146"/>
                      <a:pt x="16" y="146"/>
                    </a:cubicBezTo>
                    <a:cubicBezTo>
                      <a:pt x="16" y="146"/>
                      <a:pt x="16" y="146"/>
                      <a:pt x="16" y="146"/>
                    </a:cubicBezTo>
                    <a:close/>
                    <a:moveTo>
                      <a:pt x="42" y="116"/>
                    </a:moveTo>
                    <a:cubicBezTo>
                      <a:pt x="42" y="116"/>
                      <a:pt x="42" y="115"/>
                      <a:pt x="42" y="115"/>
                    </a:cubicBezTo>
                    <a:cubicBezTo>
                      <a:pt x="42" y="115"/>
                      <a:pt x="42" y="115"/>
                      <a:pt x="43" y="115"/>
                    </a:cubicBezTo>
                    <a:cubicBezTo>
                      <a:pt x="42" y="116"/>
                      <a:pt x="42" y="117"/>
                      <a:pt x="42" y="117"/>
                    </a:cubicBezTo>
                    <a:cubicBezTo>
                      <a:pt x="39" y="119"/>
                      <a:pt x="37" y="120"/>
                      <a:pt x="34" y="122"/>
                    </a:cubicBezTo>
                    <a:cubicBezTo>
                      <a:pt x="32" y="124"/>
                      <a:pt x="29" y="125"/>
                      <a:pt x="26" y="127"/>
                    </a:cubicBezTo>
                    <a:cubicBezTo>
                      <a:pt x="28" y="126"/>
                      <a:pt x="29" y="125"/>
                      <a:pt x="31" y="123"/>
                    </a:cubicBezTo>
                    <a:cubicBezTo>
                      <a:pt x="34" y="121"/>
                      <a:pt x="38" y="118"/>
                      <a:pt x="42" y="116"/>
                    </a:cubicBezTo>
                    <a:close/>
                    <a:moveTo>
                      <a:pt x="42" y="122"/>
                    </a:moveTo>
                    <a:cubicBezTo>
                      <a:pt x="38" y="124"/>
                      <a:pt x="34" y="126"/>
                      <a:pt x="30" y="128"/>
                    </a:cubicBezTo>
                    <a:cubicBezTo>
                      <a:pt x="28" y="129"/>
                      <a:pt x="26" y="131"/>
                      <a:pt x="24" y="132"/>
                    </a:cubicBezTo>
                    <a:cubicBezTo>
                      <a:pt x="23" y="132"/>
                      <a:pt x="22" y="133"/>
                      <a:pt x="21" y="133"/>
                    </a:cubicBezTo>
                    <a:cubicBezTo>
                      <a:pt x="20" y="134"/>
                      <a:pt x="20" y="134"/>
                      <a:pt x="19" y="134"/>
                    </a:cubicBezTo>
                    <a:cubicBezTo>
                      <a:pt x="20" y="134"/>
                      <a:pt x="20" y="134"/>
                      <a:pt x="20" y="133"/>
                    </a:cubicBezTo>
                    <a:cubicBezTo>
                      <a:pt x="24" y="130"/>
                      <a:pt x="27" y="128"/>
                      <a:pt x="31" y="126"/>
                    </a:cubicBezTo>
                    <a:cubicBezTo>
                      <a:pt x="35" y="124"/>
                      <a:pt x="38" y="121"/>
                      <a:pt x="42" y="119"/>
                    </a:cubicBezTo>
                    <a:cubicBezTo>
                      <a:pt x="42" y="120"/>
                      <a:pt x="42" y="121"/>
                      <a:pt x="42" y="122"/>
                    </a:cubicBezTo>
                    <a:close/>
                    <a:moveTo>
                      <a:pt x="41" y="126"/>
                    </a:moveTo>
                    <a:cubicBezTo>
                      <a:pt x="37" y="129"/>
                      <a:pt x="34" y="131"/>
                      <a:pt x="30" y="134"/>
                    </a:cubicBezTo>
                    <a:cubicBezTo>
                      <a:pt x="27" y="135"/>
                      <a:pt x="25" y="136"/>
                      <a:pt x="22" y="137"/>
                    </a:cubicBezTo>
                    <a:cubicBezTo>
                      <a:pt x="22" y="138"/>
                      <a:pt x="16" y="141"/>
                      <a:pt x="19" y="139"/>
                    </a:cubicBezTo>
                    <a:cubicBezTo>
                      <a:pt x="26" y="132"/>
                      <a:pt x="35" y="129"/>
                      <a:pt x="41" y="123"/>
                    </a:cubicBezTo>
                    <a:cubicBezTo>
                      <a:pt x="41" y="124"/>
                      <a:pt x="41" y="125"/>
                      <a:pt x="41" y="126"/>
                    </a:cubicBezTo>
                    <a:close/>
                    <a:moveTo>
                      <a:pt x="41" y="127"/>
                    </a:moveTo>
                    <a:cubicBezTo>
                      <a:pt x="41" y="127"/>
                      <a:pt x="41" y="128"/>
                      <a:pt x="41" y="128"/>
                    </a:cubicBezTo>
                    <a:cubicBezTo>
                      <a:pt x="41" y="128"/>
                      <a:pt x="40" y="128"/>
                      <a:pt x="39" y="128"/>
                    </a:cubicBezTo>
                    <a:cubicBezTo>
                      <a:pt x="40" y="128"/>
                      <a:pt x="41" y="127"/>
                      <a:pt x="41" y="127"/>
                    </a:cubicBezTo>
                    <a:close/>
                    <a:moveTo>
                      <a:pt x="41" y="135"/>
                    </a:moveTo>
                    <a:cubicBezTo>
                      <a:pt x="37" y="137"/>
                      <a:pt x="33" y="139"/>
                      <a:pt x="28" y="142"/>
                    </a:cubicBezTo>
                    <a:cubicBezTo>
                      <a:pt x="26" y="143"/>
                      <a:pt x="24" y="144"/>
                      <a:pt x="22" y="146"/>
                    </a:cubicBezTo>
                    <a:cubicBezTo>
                      <a:pt x="21" y="146"/>
                      <a:pt x="20" y="147"/>
                      <a:pt x="19" y="147"/>
                    </a:cubicBezTo>
                    <a:cubicBezTo>
                      <a:pt x="18" y="148"/>
                      <a:pt x="14" y="150"/>
                      <a:pt x="17" y="148"/>
                    </a:cubicBezTo>
                    <a:cubicBezTo>
                      <a:pt x="22" y="145"/>
                      <a:pt x="26" y="142"/>
                      <a:pt x="31" y="139"/>
                    </a:cubicBezTo>
                    <a:cubicBezTo>
                      <a:pt x="34" y="137"/>
                      <a:pt x="38" y="136"/>
                      <a:pt x="41" y="133"/>
                    </a:cubicBezTo>
                    <a:cubicBezTo>
                      <a:pt x="41" y="134"/>
                      <a:pt x="41" y="135"/>
                      <a:pt x="41" y="135"/>
                    </a:cubicBezTo>
                    <a:close/>
                    <a:moveTo>
                      <a:pt x="41" y="144"/>
                    </a:moveTo>
                    <a:cubicBezTo>
                      <a:pt x="41" y="144"/>
                      <a:pt x="41" y="144"/>
                      <a:pt x="40" y="144"/>
                    </a:cubicBezTo>
                    <a:cubicBezTo>
                      <a:pt x="40" y="144"/>
                      <a:pt x="40" y="144"/>
                      <a:pt x="40" y="144"/>
                    </a:cubicBezTo>
                    <a:cubicBezTo>
                      <a:pt x="39" y="145"/>
                      <a:pt x="37" y="146"/>
                      <a:pt x="36" y="146"/>
                    </a:cubicBezTo>
                    <a:cubicBezTo>
                      <a:pt x="31" y="148"/>
                      <a:pt x="26" y="151"/>
                      <a:pt x="21" y="153"/>
                    </a:cubicBezTo>
                    <a:cubicBezTo>
                      <a:pt x="21" y="154"/>
                      <a:pt x="20" y="154"/>
                      <a:pt x="19" y="155"/>
                    </a:cubicBezTo>
                    <a:cubicBezTo>
                      <a:pt x="19" y="155"/>
                      <a:pt x="19" y="155"/>
                      <a:pt x="19" y="154"/>
                    </a:cubicBezTo>
                    <a:cubicBezTo>
                      <a:pt x="26" y="150"/>
                      <a:pt x="35" y="146"/>
                      <a:pt x="41" y="140"/>
                    </a:cubicBezTo>
                    <a:cubicBezTo>
                      <a:pt x="41" y="141"/>
                      <a:pt x="41" y="142"/>
                      <a:pt x="41" y="144"/>
                    </a:cubicBezTo>
                    <a:close/>
                    <a:moveTo>
                      <a:pt x="16" y="160"/>
                    </a:moveTo>
                    <a:cubicBezTo>
                      <a:pt x="20" y="157"/>
                      <a:pt x="25" y="155"/>
                      <a:pt x="29" y="152"/>
                    </a:cubicBezTo>
                    <a:cubicBezTo>
                      <a:pt x="31" y="151"/>
                      <a:pt x="34" y="149"/>
                      <a:pt x="36" y="148"/>
                    </a:cubicBezTo>
                    <a:cubicBezTo>
                      <a:pt x="38" y="147"/>
                      <a:pt x="39" y="146"/>
                      <a:pt x="41" y="145"/>
                    </a:cubicBezTo>
                    <a:cubicBezTo>
                      <a:pt x="41" y="145"/>
                      <a:pt x="41" y="145"/>
                      <a:pt x="41" y="145"/>
                    </a:cubicBezTo>
                    <a:cubicBezTo>
                      <a:pt x="41" y="145"/>
                      <a:pt x="41" y="144"/>
                      <a:pt x="41" y="144"/>
                    </a:cubicBezTo>
                    <a:cubicBezTo>
                      <a:pt x="41" y="145"/>
                      <a:pt x="41" y="146"/>
                      <a:pt x="41" y="146"/>
                    </a:cubicBezTo>
                    <a:cubicBezTo>
                      <a:pt x="36" y="149"/>
                      <a:pt x="31" y="152"/>
                      <a:pt x="25" y="155"/>
                    </a:cubicBezTo>
                    <a:cubicBezTo>
                      <a:pt x="22" y="157"/>
                      <a:pt x="20" y="158"/>
                      <a:pt x="17" y="160"/>
                    </a:cubicBezTo>
                    <a:cubicBezTo>
                      <a:pt x="16" y="160"/>
                      <a:pt x="15" y="161"/>
                      <a:pt x="14" y="162"/>
                    </a:cubicBezTo>
                    <a:cubicBezTo>
                      <a:pt x="12" y="163"/>
                      <a:pt x="18" y="159"/>
                      <a:pt x="16" y="160"/>
                    </a:cubicBezTo>
                    <a:close/>
                    <a:moveTo>
                      <a:pt x="42" y="149"/>
                    </a:moveTo>
                    <a:cubicBezTo>
                      <a:pt x="39" y="150"/>
                      <a:pt x="37" y="152"/>
                      <a:pt x="35" y="153"/>
                    </a:cubicBezTo>
                    <a:cubicBezTo>
                      <a:pt x="32" y="155"/>
                      <a:pt x="28" y="157"/>
                      <a:pt x="25" y="159"/>
                    </a:cubicBezTo>
                    <a:cubicBezTo>
                      <a:pt x="21" y="161"/>
                      <a:pt x="17" y="164"/>
                      <a:pt x="13" y="166"/>
                    </a:cubicBezTo>
                    <a:cubicBezTo>
                      <a:pt x="9" y="168"/>
                      <a:pt x="14" y="165"/>
                      <a:pt x="15" y="164"/>
                    </a:cubicBezTo>
                    <a:cubicBezTo>
                      <a:pt x="17" y="163"/>
                      <a:pt x="20" y="161"/>
                      <a:pt x="22" y="160"/>
                    </a:cubicBezTo>
                    <a:cubicBezTo>
                      <a:pt x="28" y="156"/>
                      <a:pt x="36" y="153"/>
                      <a:pt x="41" y="147"/>
                    </a:cubicBezTo>
                    <a:cubicBezTo>
                      <a:pt x="41" y="148"/>
                      <a:pt x="41" y="148"/>
                      <a:pt x="42" y="149"/>
                    </a:cubicBezTo>
                    <a:close/>
                    <a:moveTo>
                      <a:pt x="34" y="154"/>
                    </a:moveTo>
                    <a:cubicBezTo>
                      <a:pt x="35" y="154"/>
                      <a:pt x="35" y="154"/>
                      <a:pt x="36" y="153"/>
                    </a:cubicBezTo>
                    <a:cubicBezTo>
                      <a:pt x="38" y="152"/>
                      <a:pt x="40" y="151"/>
                      <a:pt x="42" y="150"/>
                    </a:cubicBezTo>
                    <a:cubicBezTo>
                      <a:pt x="42" y="150"/>
                      <a:pt x="42" y="151"/>
                      <a:pt x="42" y="152"/>
                    </a:cubicBezTo>
                    <a:cubicBezTo>
                      <a:pt x="39" y="153"/>
                      <a:pt x="36" y="155"/>
                      <a:pt x="33" y="157"/>
                    </a:cubicBezTo>
                    <a:cubicBezTo>
                      <a:pt x="30" y="159"/>
                      <a:pt x="26" y="161"/>
                      <a:pt x="23" y="163"/>
                    </a:cubicBezTo>
                    <a:cubicBezTo>
                      <a:pt x="22" y="165"/>
                      <a:pt x="20" y="166"/>
                      <a:pt x="18" y="167"/>
                    </a:cubicBezTo>
                    <a:cubicBezTo>
                      <a:pt x="16" y="168"/>
                      <a:pt x="12" y="169"/>
                      <a:pt x="11" y="170"/>
                    </a:cubicBezTo>
                    <a:cubicBezTo>
                      <a:pt x="14" y="167"/>
                      <a:pt x="18" y="166"/>
                      <a:pt x="22" y="163"/>
                    </a:cubicBezTo>
                    <a:cubicBezTo>
                      <a:pt x="26" y="160"/>
                      <a:pt x="30" y="157"/>
                      <a:pt x="34" y="154"/>
                    </a:cubicBezTo>
                    <a:close/>
                    <a:moveTo>
                      <a:pt x="43" y="113"/>
                    </a:moveTo>
                    <a:cubicBezTo>
                      <a:pt x="43" y="113"/>
                      <a:pt x="43" y="114"/>
                      <a:pt x="43" y="114"/>
                    </a:cubicBezTo>
                    <a:cubicBezTo>
                      <a:pt x="39" y="116"/>
                      <a:pt x="35" y="118"/>
                      <a:pt x="31" y="120"/>
                    </a:cubicBezTo>
                    <a:cubicBezTo>
                      <a:pt x="29" y="121"/>
                      <a:pt x="27" y="122"/>
                      <a:pt x="25" y="123"/>
                    </a:cubicBezTo>
                    <a:cubicBezTo>
                      <a:pt x="24" y="123"/>
                      <a:pt x="23" y="124"/>
                      <a:pt x="22" y="125"/>
                    </a:cubicBezTo>
                    <a:cubicBezTo>
                      <a:pt x="23" y="124"/>
                      <a:pt x="24" y="123"/>
                      <a:pt x="25" y="123"/>
                    </a:cubicBezTo>
                    <a:cubicBezTo>
                      <a:pt x="30" y="118"/>
                      <a:pt x="37" y="115"/>
                      <a:pt x="44" y="110"/>
                    </a:cubicBezTo>
                    <a:cubicBezTo>
                      <a:pt x="43" y="111"/>
                      <a:pt x="43" y="112"/>
                      <a:pt x="43" y="113"/>
                    </a:cubicBezTo>
                    <a:close/>
                    <a:moveTo>
                      <a:pt x="44" y="109"/>
                    </a:moveTo>
                    <a:cubicBezTo>
                      <a:pt x="40" y="111"/>
                      <a:pt x="36" y="113"/>
                      <a:pt x="32" y="115"/>
                    </a:cubicBezTo>
                    <a:cubicBezTo>
                      <a:pt x="29" y="116"/>
                      <a:pt x="26" y="117"/>
                      <a:pt x="24" y="119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7" y="117"/>
                      <a:pt x="30" y="116"/>
                      <a:pt x="33" y="114"/>
                    </a:cubicBezTo>
                    <a:cubicBezTo>
                      <a:pt x="37" y="111"/>
                      <a:pt x="40" y="109"/>
                      <a:pt x="44" y="107"/>
                    </a:cubicBezTo>
                    <a:cubicBezTo>
                      <a:pt x="44" y="107"/>
                      <a:pt x="44" y="108"/>
                      <a:pt x="44" y="109"/>
                    </a:cubicBezTo>
                    <a:close/>
                    <a:moveTo>
                      <a:pt x="25" y="115"/>
                    </a:moveTo>
                    <a:cubicBezTo>
                      <a:pt x="28" y="114"/>
                      <a:pt x="31" y="113"/>
                      <a:pt x="34" y="111"/>
                    </a:cubicBezTo>
                    <a:cubicBezTo>
                      <a:pt x="36" y="110"/>
                      <a:pt x="38" y="109"/>
                      <a:pt x="40" y="108"/>
                    </a:cubicBezTo>
                    <a:cubicBezTo>
                      <a:pt x="40" y="108"/>
                      <a:pt x="40" y="108"/>
                      <a:pt x="41" y="108"/>
                    </a:cubicBezTo>
                    <a:cubicBezTo>
                      <a:pt x="37" y="110"/>
                      <a:pt x="33" y="113"/>
                      <a:pt x="29" y="115"/>
                    </a:cubicBezTo>
                    <a:cubicBezTo>
                      <a:pt x="28" y="116"/>
                      <a:pt x="26" y="117"/>
                      <a:pt x="24" y="118"/>
                    </a:cubicBezTo>
                    <a:cubicBezTo>
                      <a:pt x="24" y="117"/>
                      <a:pt x="25" y="116"/>
                      <a:pt x="25" y="115"/>
                    </a:cubicBezTo>
                    <a:close/>
                    <a:moveTo>
                      <a:pt x="45" y="105"/>
                    </a:moveTo>
                    <a:cubicBezTo>
                      <a:pt x="42" y="107"/>
                      <a:pt x="38" y="108"/>
                      <a:pt x="35" y="110"/>
                    </a:cubicBezTo>
                    <a:cubicBezTo>
                      <a:pt x="34" y="110"/>
                      <a:pt x="32" y="112"/>
                      <a:pt x="30" y="113"/>
                    </a:cubicBezTo>
                    <a:cubicBezTo>
                      <a:pt x="29" y="113"/>
                      <a:pt x="27" y="114"/>
                      <a:pt x="26" y="114"/>
                    </a:cubicBezTo>
                    <a:cubicBezTo>
                      <a:pt x="26" y="115"/>
                      <a:pt x="25" y="115"/>
                      <a:pt x="25" y="115"/>
                    </a:cubicBezTo>
                    <a:cubicBezTo>
                      <a:pt x="25" y="115"/>
                      <a:pt x="25" y="114"/>
                      <a:pt x="25" y="114"/>
                    </a:cubicBezTo>
                    <a:cubicBezTo>
                      <a:pt x="26" y="114"/>
                      <a:pt x="27" y="113"/>
                      <a:pt x="27" y="113"/>
                    </a:cubicBezTo>
                    <a:cubicBezTo>
                      <a:pt x="33" y="109"/>
                      <a:pt x="40" y="107"/>
                      <a:pt x="46" y="103"/>
                    </a:cubicBezTo>
                    <a:cubicBezTo>
                      <a:pt x="45" y="104"/>
                      <a:pt x="45" y="104"/>
                      <a:pt x="45" y="105"/>
                    </a:cubicBezTo>
                    <a:close/>
                    <a:moveTo>
                      <a:pt x="46" y="101"/>
                    </a:moveTo>
                    <a:cubicBezTo>
                      <a:pt x="43" y="102"/>
                      <a:pt x="40" y="104"/>
                      <a:pt x="37" y="105"/>
                    </a:cubicBezTo>
                    <a:cubicBezTo>
                      <a:pt x="34" y="106"/>
                      <a:pt x="32" y="107"/>
                      <a:pt x="29" y="108"/>
                    </a:cubicBezTo>
                    <a:cubicBezTo>
                      <a:pt x="25" y="110"/>
                      <a:pt x="32" y="106"/>
                      <a:pt x="32" y="106"/>
                    </a:cubicBezTo>
                    <a:cubicBezTo>
                      <a:pt x="38" y="104"/>
                      <a:pt x="43" y="101"/>
                      <a:pt x="47" y="98"/>
                    </a:cubicBezTo>
                    <a:cubicBezTo>
                      <a:pt x="47" y="99"/>
                      <a:pt x="47" y="100"/>
                      <a:pt x="46" y="101"/>
                    </a:cubicBezTo>
                    <a:close/>
                    <a:moveTo>
                      <a:pt x="48" y="96"/>
                    </a:moveTo>
                    <a:cubicBezTo>
                      <a:pt x="45" y="97"/>
                      <a:pt x="42" y="99"/>
                      <a:pt x="38" y="100"/>
                    </a:cubicBezTo>
                    <a:cubicBezTo>
                      <a:pt x="36" y="101"/>
                      <a:pt x="34" y="102"/>
                      <a:pt x="32" y="103"/>
                    </a:cubicBezTo>
                    <a:cubicBezTo>
                      <a:pt x="31" y="104"/>
                      <a:pt x="30" y="104"/>
                      <a:pt x="29" y="105"/>
                    </a:cubicBezTo>
                    <a:cubicBezTo>
                      <a:pt x="30" y="104"/>
                      <a:pt x="31" y="104"/>
                      <a:pt x="31" y="103"/>
                    </a:cubicBezTo>
                    <a:cubicBezTo>
                      <a:pt x="37" y="100"/>
                      <a:pt x="44" y="98"/>
                      <a:pt x="49" y="94"/>
                    </a:cubicBezTo>
                    <a:cubicBezTo>
                      <a:pt x="49" y="94"/>
                      <a:pt x="48" y="95"/>
                      <a:pt x="48" y="96"/>
                    </a:cubicBezTo>
                    <a:close/>
                    <a:moveTo>
                      <a:pt x="50" y="91"/>
                    </a:moveTo>
                    <a:cubicBezTo>
                      <a:pt x="47" y="93"/>
                      <a:pt x="44" y="94"/>
                      <a:pt x="41" y="96"/>
                    </a:cubicBezTo>
                    <a:cubicBezTo>
                      <a:pt x="39" y="97"/>
                      <a:pt x="37" y="98"/>
                      <a:pt x="35" y="99"/>
                    </a:cubicBezTo>
                    <a:cubicBezTo>
                      <a:pt x="34" y="99"/>
                      <a:pt x="26" y="103"/>
                      <a:pt x="31" y="100"/>
                    </a:cubicBezTo>
                    <a:cubicBezTo>
                      <a:pt x="38" y="95"/>
                      <a:pt x="45" y="94"/>
                      <a:pt x="51" y="89"/>
                    </a:cubicBezTo>
                    <a:cubicBezTo>
                      <a:pt x="51" y="90"/>
                      <a:pt x="50" y="90"/>
                      <a:pt x="50" y="91"/>
                    </a:cubicBezTo>
                    <a:close/>
                    <a:moveTo>
                      <a:pt x="30" y="98"/>
                    </a:moveTo>
                    <a:cubicBezTo>
                      <a:pt x="34" y="97"/>
                      <a:pt x="38" y="95"/>
                      <a:pt x="41" y="93"/>
                    </a:cubicBezTo>
                    <a:cubicBezTo>
                      <a:pt x="43" y="92"/>
                      <a:pt x="45" y="91"/>
                      <a:pt x="47" y="90"/>
                    </a:cubicBezTo>
                    <a:cubicBezTo>
                      <a:pt x="48" y="90"/>
                      <a:pt x="54" y="86"/>
                      <a:pt x="49" y="90"/>
                    </a:cubicBezTo>
                    <a:cubicBezTo>
                      <a:pt x="43" y="94"/>
                      <a:pt x="35" y="96"/>
                      <a:pt x="30" y="100"/>
                    </a:cubicBezTo>
                    <a:cubicBezTo>
                      <a:pt x="30" y="99"/>
                      <a:pt x="30" y="99"/>
                      <a:pt x="30" y="98"/>
                    </a:cubicBezTo>
                    <a:close/>
                    <a:moveTo>
                      <a:pt x="52" y="87"/>
                    </a:moveTo>
                    <a:cubicBezTo>
                      <a:pt x="52" y="87"/>
                      <a:pt x="52" y="87"/>
                      <a:pt x="52" y="87"/>
                    </a:cubicBezTo>
                    <a:cubicBezTo>
                      <a:pt x="48" y="89"/>
                      <a:pt x="44" y="91"/>
                      <a:pt x="41" y="93"/>
                    </a:cubicBezTo>
                    <a:cubicBezTo>
                      <a:pt x="38" y="94"/>
                      <a:pt x="36" y="95"/>
                      <a:pt x="34" y="96"/>
                    </a:cubicBezTo>
                    <a:cubicBezTo>
                      <a:pt x="33" y="97"/>
                      <a:pt x="29" y="99"/>
                      <a:pt x="32" y="96"/>
                    </a:cubicBezTo>
                    <a:cubicBezTo>
                      <a:pt x="39" y="92"/>
                      <a:pt x="47" y="89"/>
                      <a:pt x="54" y="84"/>
                    </a:cubicBezTo>
                    <a:cubicBezTo>
                      <a:pt x="53" y="85"/>
                      <a:pt x="53" y="86"/>
                      <a:pt x="52" y="87"/>
                    </a:cubicBezTo>
                    <a:close/>
                    <a:moveTo>
                      <a:pt x="55" y="82"/>
                    </a:moveTo>
                    <a:cubicBezTo>
                      <a:pt x="52" y="83"/>
                      <a:pt x="49" y="85"/>
                      <a:pt x="45" y="86"/>
                    </a:cubicBezTo>
                    <a:cubicBezTo>
                      <a:pt x="41" y="88"/>
                      <a:pt x="35" y="91"/>
                      <a:pt x="32" y="93"/>
                    </a:cubicBezTo>
                    <a:cubicBezTo>
                      <a:pt x="32" y="93"/>
                      <a:pt x="32" y="93"/>
                      <a:pt x="32" y="93"/>
                    </a:cubicBezTo>
                    <a:cubicBezTo>
                      <a:pt x="40" y="88"/>
                      <a:pt x="49" y="84"/>
                      <a:pt x="57" y="79"/>
                    </a:cubicBezTo>
                    <a:cubicBezTo>
                      <a:pt x="56" y="80"/>
                      <a:pt x="56" y="81"/>
                      <a:pt x="55" y="82"/>
                    </a:cubicBezTo>
                    <a:close/>
                    <a:moveTo>
                      <a:pt x="59" y="76"/>
                    </a:moveTo>
                    <a:cubicBezTo>
                      <a:pt x="55" y="78"/>
                      <a:pt x="51" y="79"/>
                      <a:pt x="47" y="81"/>
                    </a:cubicBezTo>
                    <a:cubicBezTo>
                      <a:pt x="45" y="82"/>
                      <a:pt x="42" y="83"/>
                      <a:pt x="39" y="85"/>
                    </a:cubicBezTo>
                    <a:cubicBezTo>
                      <a:pt x="38" y="85"/>
                      <a:pt x="37" y="85"/>
                      <a:pt x="36" y="86"/>
                    </a:cubicBezTo>
                    <a:cubicBezTo>
                      <a:pt x="36" y="86"/>
                      <a:pt x="35" y="86"/>
                      <a:pt x="35" y="86"/>
                    </a:cubicBezTo>
                    <a:cubicBezTo>
                      <a:pt x="35" y="86"/>
                      <a:pt x="35" y="86"/>
                      <a:pt x="35" y="86"/>
                    </a:cubicBezTo>
                    <a:cubicBezTo>
                      <a:pt x="36" y="85"/>
                      <a:pt x="38" y="84"/>
                      <a:pt x="38" y="85"/>
                    </a:cubicBezTo>
                    <a:cubicBezTo>
                      <a:pt x="46" y="81"/>
                      <a:pt x="55" y="77"/>
                      <a:pt x="62" y="72"/>
                    </a:cubicBezTo>
                    <a:cubicBezTo>
                      <a:pt x="61" y="73"/>
                      <a:pt x="60" y="75"/>
                      <a:pt x="59" y="76"/>
                    </a:cubicBezTo>
                    <a:close/>
                    <a:moveTo>
                      <a:pt x="42" y="82"/>
                    </a:moveTo>
                    <a:cubicBezTo>
                      <a:pt x="45" y="81"/>
                      <a:pt x="48" y="79"/>
                      <a:pt x="50" y="78"/>
                    </a:cubicBezTo>
                    <a:cubicBezTo>
                      <a:pt x="51" y="78"/>
                      <a:pt x="52" y="77"/>
                      <a:pt x="52" y="77"/>
                    </a:cubicBezTo>
                    <a:cubicBezTo>
                      <a:pt x="50" y="78"/>
                      <a:pt x="48" y="79"/>
                      <a:pt x="47" y="80"/>
                    </a:cubicBezTo>
                    <a:cubicBezTo>
                      <a:pt x="45" y="81"/>
                      <a:pt x="44" y="81"/>
                      <a:pt x="42" y="82"/>
                    </a:cubicBezTo>
                    <a:close/>
                    <a:moveTo>
                      <a:pt x="35" y="87"/>
                    </a:moveTo>
                    <a:cubicBezTo>
                      <a:pt x="38" y="86"/>
                      <a:pt x="42" y="84"/>
                      <a:pt x="45" y="83"/>
                    </a:cubicBezTo>
                    <a:cubicBezTo>
                      <a:pt x="49" y="81"/>
                      <a:pt x="55" y="79"/>
                      <a:pt x="58" y="77"/>
                    </a:cubicBezTo>
                    <a:cubicBezTo>
                      <a:pt x="58" y="77"/>
                      <a:pt x="58" y="77"/>
                      <a:pt x="58" y="77"/>
                    </a:cubicBezTo>
                    <a:cubicBezTo>
                      <a:pt x="50" y="83"/>
                      <a:pt x="41" y="87"/>
                      <a:pt x="32" y="92"/>
                    </a:cubicBezTo>
                    <a:cubicBezTo>
                      <a:pt x="33" y="90"/>
                      <a:pt x="34" y="89"/>
                      <a:pt x="35" y="87"/>
                    </a:cubicBezTo>
                    <a:close/>
                    <a:moveTo>
                      <a:pt x="32" y="94"/>
                    </a:moveTo>
                    <a:cubicBezTo>
                      <a:pt x="36" y="92"/>
                      <a:pt x="39" y="90"/>
                      <a:pt x="43" y="88"/>
                    </a:cubicBezTo>
                    <a:cubicBezTo>
                      <a:pt x="46" y="87"/>
                      <a:pt x="52" y="85"/>
                      <a:pt x="55" y="83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47" y="88"/>
                      <a:pt x="39" y="91"/>
                      <a:pt x="31" y="96"/>
                    </a:cubicBezTo>
                    <a:cubicBezTo>
                      <a:pt x="31" y="95"/>
                      <a:pt x="32" y="94"/>
                      <a:pt x="32" y="94"/>
                    </a:cubicBezTo>
                    <a:close/>
                    <a:moveTo>
                      <a:pt x="29" y="102"/>
                    </a:moveTo>
                    <a:cubicBezTo>
                      <a:pt x="33" y="101"/>
                      <a:pt x="36" y="99"/>
                      <a:pt x="40" y="97"/>
                    </a:cubicBezTo>
                    <a:cubicBezTo>
                      <a:pt x="43" y="95"/>
                      <a:pt x="47" y="94"/>
                      <a:pt x="50" y="92"/>
                    </a:cubicBezTo>
                    <a:cubicBezTo>
                      <a:pt x="50" y="92"/>
                      <a:pt x="50" y="92"/>
                      <a:pt x="50" y="92"/>
                    </a:cubicBezTo>
                    <a:cubicBezTo>
                      <a:pt x="47" y="95"/>
                      <a:pt x="43" y="96"/>
                      <a:pt x="40" y="98"/>
                    </a:cubicBezTo>
                    <a:cubicBezTo>
                      <a:pt x="36" y="100"/>
                      <a:pt x="32" y="102"/>
                      <a:pt x="28" y="104"/>
                    </a:cubicBezTo>
                    <a:cubicBezTo>
                      <a:pt x="29" y="104"/>
                      <a:pt x="29" y="103"/>
                      <a:pt x="29" y="102"/>
                    </a:cubicBezTo>
                    <a:close/>
                    <a:moveTo>
                      <a:pt x="28" y="106"/>
                    </a:moveTo>
                    <a:cubicBezTo>
                      <a:pt x="31" y="104"/>
                      <a:pt x="34" y="103"/>
                      <a:pt x="37" y="102"/>
                    </a:cubicBezTo>
                    <a:cubicBezTo>
                      <a:pt x="39" y="101"/>
                      <a:pt x="41" y="100"/>
                      <a:pt x="43" y="99"/>
                    </a:cubicBezTo>
                    <a:cubicBezTo>
                      <a:pt x="44" y="98"/>
                      <a:pt x="49" y="95"/>
                      <a:pt x="47" y="97"/>
                    </a:cubicBezTo>
                    <a:cubicBezTo>
                      <a:pt x="41" y="102"/>
                      <a:pt x="34" y="104"/>
                      <a:pt x="27" y="108"/>
                    </a:cubicBezTo>
                    <a:cubicBezTo>
                      <a:pt x="28" y="107"/>
                      <a:pt x="28" y="106"/>
                      <a:pt x="28" y="106"/>
                    </a:cubicBezTo>
                    <a:close/>
                    <a:moveTo>
                      <a:pt x="27" y="109"/>
                    </a:moveTo>
                    <a:cubicBezTo>
                      <a:pt x="29" y="109"/>
                      <a:pt x="32" y="108"/>
                      <a:pt x="34" y="107"/>
                    </a:cubicBezTo>
                    <a:cubicBezTo>
                      <a:pt x="36" y="106"/>
                      <a:pt x="39" y="105"/>
                      <a:pt x="41" y="104"/>
                    </a:cubicBezTo>
                    <a:cubicBezTo>
                      <a:pt x="42" y="104"/>
                      <a:pt x="42" y="104"/>
                      <a:pt x="43" y="103"/>
                    </a:cubicBezTo>
                    <a:cubicBezTo>
                      <a:pt x="43" y="103"/>
                      <a:pt x="47" y="101"/>
                      <a:pt x="45" y="102"/>
                    </a:cubicBezTo>
                    <a:cubicBezTo>
                      <a:pt x="42" y="105"/>
                      <a:pt x="37" y="106"/>
                      <a:pt x="34" y="108"/>
                    </a:cubicBezTo>
                    <a:cubicBezTo>
                      <a:pt x="31" y="109"/>
                      <a:pt x="28" y="111"/>
                      <a:pt x="26" y="113"/>
                    </a:cubicBezTo>
                    <a:cubicBezTo>
                      <a:pt x="26" y="112"/>
                      <a:pt x="26" y="111"/>
                      <a:pt x="27" y="109"/>
                    </a:cubicBezTo>
                    <a:close/>
                    <a:moveTo>
                      <a:pt x="23" y="120"/>
                    </a:moveTo>
                    <a:cubicBezTo>
                      <a:pt x="27" y="118"/>
                      <a:pt x="31" y="116"/>
                      <a:pt x="35" y="115"/>
                    </a:cubicBezTo>
                    <a:cubicBezTo>
                      <a:pt x="35" y="115"/>
                      <a:pt x="36" y="114"/>
                      <a:pt x="36" y="114"/>
                    </a:cubicBezTo>
                    <a:cubicBezTo>
                      <a:pt x="32" y="117"/>
                      <a:pt x="27" y="120"/>
                      <a:pt x="23" y="123"/>
                    </a:cubicBezTo>
                    <a:cubicBezTo>
                      <a:pt x="23" y="122"/>
                      <a:pt x="23" y="121"/>
                      <a:pt x="23" y="120"/>
                    </a:cubicBezTo>
                    <a:close/>
                    <a:moveTo>
                      <a:pt x="22" y="125"/>
                    </a:moveTo>
                    <a:cubicBezTo>
                      <a:pt x="25" y="124"/>
                      <a:pt x="28" y="122"/>
                      <a:pt x="31" y="120"/>
                    </a:cubicBezTo>
                    <a:cubicBezTo>
                      <a:pt x="33" y="119"/>
                      <a:pt x="35" y="118"/>
                      <a:pt x="37" y="117"/>
                    </a:cubicBezTo>
                    <a:cubicBezTo>
                      <a:pt x="38" y="117"/>
                      <a:pt x="38" y="117"/>
                      <a:pt x="39" y="117"/>
                    </a:cubicBezTo>
                    <a:cubicBezTo>
                      <a:pt x="36" y="119"/>
                      <a:pt x="33" y="121"/>
                      <a:pt x="30" y="123"/>
                    </a:cubicBezTo>
                    <a:cubicBezTo>
                      <a:pt x="27" y="125"/>
                      <a:pt x="24" y="127"/>
                      <a:pt x="21" y="129"/>
                    </a:cubicBezTo>
                    <a:cubicBezTo>
                      <a:pt x="21" y="128"/>
                      <a:pt x="22" y="127"/>
                      <a:pt x="22" y="125"/>
                    </a:cubicBezTo>
                    <a:close/>
                    <a:moveTo>
                      <a:pt x="21" y="130"/>
                    </a:moveTo>
                    <a:cubicBezTo>
                      <a:pt x="25" y="128"/>
                      <a:pt x="29" y="126"/>
                      <a:pt x="33" y="123"/>
                    </a:cubicBezTo>
                    <a:cubicBezTo>
                      <a:pt x="35" y="123"/>
                      <a:pt x="36" y="122"/>
                      <a:pt x="38" y="120"/>
                    </a:cubicBezTo>
                    <a:cubicBezTo>
                      <a:pt x="39" y="120"/>
                      <a:pt x="39" y="119"/>
                      <a:pt x="40" y="119"/>
                    </a:cubicBezTo>
                    <a:cubicBezTo>
                      <a:pt x="43" y="117"/>
                      <a:pt x="39" y="120"/>
                      <a:pt x="38" y="120"/>
                    </a:cubicBezTo>
                    <a:cubicBezTo>
                      <a:pt x="35" y="123"/>
                      <a:pt x="31" y="126"/>
                      <a:pt x="26" y="128"/>
                    </a:cubicBezTo>
                    <a:cubicBezTo>
                      <a:pt x="24" y="129"/>
                      <a:pt x="22" y="131"/>
                      <a:pt x="20" y="133"/>
                    </a:cubicBezTo>
                    <a:cubicBezTo>
                      <a:pt x="20" y="132"/>
                      <a:pt x="20" y="131"/>
                      <a:pt x="21" y="130"/>
                    </a:cubicBezTo>
                    <a:close/>
                    <a:moveTo>
                      <a:pt x="19" y="135"/>
                    </a:moveTo>
                    <a:cubicBezTo>
                      <a:pt x="24" y="133"/>
                      <a:pt x="28" y="130"/>
                      <a:pt x="32" y="128"/>
                    </a:cubicBezTo>
                    <a:cubicBezTo>
                      <a:pt x="34" y="127"/>
                      <a:pt x="36" y="126"/>
                      <a:pt x="38" y="124"/>
                    </a:cubicBezTo>
                    <a:cubicBezTo>
                      <a:pt x="39" y="124"/>
                      <a:pt x="40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1" y="124"/>
                      <a:pt x="38" y="125"/>
                      <a:pt x="39" y="125"/>
                    </a:cubicBezTo>
                    <a:cubicBezTo>
                      <a:pt x="32" y="130"/>
                      <a:pt x="24" y="133"/>
                      <a:pt x="18" y="139"/>
                    </a:cubicBezTo>
                    <a:cubicBezTo>
                      <a:pt x="19" y="137"/>
                      <a:pt x="19" y="136"/>
                      <a:pt x="19" y="135"/>
                    </a:cubicBezTo>
                    <a:close/>
                    <a:moveTo>
                      <a:pt x="18" y="141"/>
                    </a:moveTo>
                    <a:cubicBezTo>
                      <a:pt x="18" y="141"/>
                      <a:pt x="18" y="141"/>
                      <a:pt x="18" y="140"/>
                    </a:cubicBezTo>
                    <a:cubicBezTo>
                      <a:pt x="18" y="141"/>
                      <a:pt x="18" y="141"/>
                      <a:pt x="18" y="141"/>
                    </a:cubicBezTo>
                    <a:cubicBezTo>
                      <a:pt x="18" y="141"/>
                      <a:pt x="18" y="141"/>
                      <a:pt x="18" y="141"/>
                    </a:cubicBezTo>
                    <a:close/>
                    <a:moveTo>
                      <a:pt x="17" y="142"/>
                    </a:moveTo>
                    <a:cubicBezTo>
                      <a:pt x="21" y="140"/>
                      <a:pt x="24" y="138"/>
                      <a:pt x="28" y="136"/>
                    </a:cubicBezTo>
                    <a:cubicBezTo>
                      <a:pt x="30" y="135"/>
                      <a:pt x="32" y="134"/>
                      <a:pt x="34" y="132"/>
                    </a:cubicBezTo>
                    <a:cubicBezTo>
                      <a:pt x="35" y="132"/>
                      <a:pt x="35" y="131"/>
                      <a:pt x="36" y="131"/>
                    </a:cubicBezTo>
                    <a:cubicBezTo>
                      <a:pt x="37" y="130"/>
                      <a:pt x="41" y="129"/>
                      <a:pt x="41" y="129"/>
                    </a:cubicBezTo>
                    <a:cubicBezTo>
                      <a:pt x="37" y="133"/>
                      <a:pt x="32" y="135"/>
                      <a:pt x="27" y="137"/>
                    </a:cubicBezTo>
                    <a:cubicBezTo>
                      <a:pt x="24" y="139"/>
                      <a:pt x="20" y="142"/>
                      <a:pt x="17" y="144"/>
                    </a:cubicBezTo>
                    <a:cubicBezTo>
                      <a:pt x="17" y="144"/>
                      <a:pt x="17" y="143"/>
                      <a:pt x="17" y="142"/>
                    </a:cubicBezTo>
                    <a:close/>
                    <a:moveTo>
                      <a:pt x="16" y="146"/>
                    </a:moveTo>
                    <a:cubicBezTo>
                      <a:pt x="20" y="145"/>
                      <a:pt x="24" y="142"/>
                      <a:pt x="27" y="140"/>
                    </a:cubicBezTo>
                    <a:cubicBezTo>
                      <a:pt x="29" y="139"/>
                      <a:pt x="32" y="137"/>
                      <a:pt x="34" y="136"/>
                    </a:cubicBezTo>
                    <a:cubicBezTo>
                      <a:pt x="35" y="136"/>
                      <a:pt x="36" y="135"/>
                      <a:pt x="37" y="135"/>
                    </a:cubicBezTo>
                    <a:cubicBezTo>
                      <a:pt x="37" y="135"/>
                      <a:pt x="42" y="132"/>
                      <a:pt x="40" y="134"/>
                    </a:cubicBezTo>
                    <a:cubicBezTo>
                      <a:pt x="38" y="135"/>
                      <a:pt x="35" y="136"/>
                      <a:pt x="33" y="137"/>
                    </a:cubicBezTo>
                    <a:cubicBezTo>
                      <a:pt x="31" y="138"/>
                      <a:pt x="28" y="140"/>
                      <a:pt x="26" y="142"/>
                    </a:cubicBezTo>
                    <a:cubicBezTo>
                      <a:pt x="23" y="144"/>
                      <a:pt x="19" y="146"/>
                      <a:pt x="16" y="148"/>
                    </a:cubicBezTo>
                    <a:cubicBezTo>
                      <a:pt x="16" y="148"/>
                      <a:pt x="16" y="147"/>
                      <a:pt x="16" y="146"/>
                    </a:cubicBezTo>
                    <a:close/>
                    <a:moveTo>
                      <a:pt x="15" y="150"/>
                    </a:moveTo>
                    <a:cubicBezTo>
                      <a:pt x="20" y="148"/>
                      <a:pt x="24" y="145"/>
                      <a:pt x="29" y="142"/>
                    </a:cubicBezTo>
                    <a:cubicBezTo>
                      <a:pt x="31" y="141"/>
                      <a:pt x="33" y="140"/>
                      <a:pt x="36" y="138"/>
                    </a:cubicBezTo>
                    <a:cubicBezTo>
                      <a:pt x="36" y="138"/>
                      <a:pt x="37" y="138"/>
                      <a:pt x="37" y="138"/>
                    </a:cubicBezTo>
                    <a:cubicBezTo>
                      <a:pt x="32" y="141"/>
                      <a:pt x="28" y="144"/>
                      <a:pt x="23" y="146"/>
                    </a:cubicBezTo>
                    <a:cubicBezTo>
                      <a:pt x="20" y="148"/>
                      <a:pt x="17" y="150"/>
                      <a:pt x="15" y="152"/>
                    </a:cubicBezTo>
                    <a:cubicBezTo>
                      <a:pt x="15" y="151"/>
                      <a:pt x="15" y="150"/>
                      <a:pt x="15" y="150"/>
                    </a:cubicBezTo>
                    <a:close/>
                    <a:moveTo>
                      <a:pt x="14" y="154"/>
                    </a:moveTo>
                    <a:cubicBezTo>
                      <a:pt x="19" y="152"/>
                      <a:pt x="23" y="149"/>
                      <a:pt x="27" y="147"/>
                    </a:cubicBezTo>
                    <a:cubicBezTo>
                      <a:pt x="29" y="146"/>
                      <a:pt x="31" y="145"/>
                      <a:pt x="34" y="144"/>
                    </a:cubicBezTo>
                    <a:cubicBezTo>
                      <a:pt x="35" y="143"/>
                      <a:pt x="36" y="142"/>
                      <a:pt x="38" y="141"/>
                    </a:cubicBezTo>
                    <a:cubicBezTo>
                      <a:pt x="38" y="141"/>
                      <a:pt x="42" y="138"/>
                      <a:pt x="40" y="140"/>
                    </a:cubicBezTo>
                    <a:cubicBezTo>
                      <a:pt x="36" y="144"/>
                      <a:pt x="31" y="147"/>
                      <a:pt x="26" y="149"/>
                    </a:cubicBezTo>
                    <a:cubicBezTo>
                      <a:pt x="22" y="152"/>
                      <a:pt x="18" y="155"/>
                      <a:pt x="14" y="157"/>
                    </a:cubicBezTo>
                    <a:cubicBezTo>
                      <a:pt x="14" y="156"/>
                      <a:pt x="14" y="155"/>
                      <a:pt x="14" y="154"/>
                    </a:cubicBezTo>
                    <a:close/>
                    <a:moveTo>
                      <a:pt x="12" y="163"/>
                    </a:moveTo>
                    <a:cubicBezTo>
                      <a:pt x="12" y="163"/>
                      <a:pt x="12" y="163"/>
                      <a:pt x="12" y="163"/>
                    </a:cubicBezTo>
                    <a:cubicBezTo>
                      <a:pt x="18" y="160"/>
                      <a:pt x="23" y="157"/>
                      <a:pt x="29" y="154"/>
                    </a:cubicBezTo>
                    <a:cubicBezTo>
                      <a:pt x="32" y="152"/>
                      <a:pt x="34" y="151"/>
                      <a:pt x="37" y="149"/>
                    </a:cubicBezTo>
                    <a:cubicBezTo>
                      <a:pt x="38" y="149"/>
                      <a:pt x="40" y="148"/>
                      <a:pt x="41" y="147"/>
                    </a:cubicBezTo>
                    <a:cubicBezTo>
                      <a:pt x="39" y="149"/>
                      <a:pt x="37" y="150"/>
                      <a:pt x="36" y="151"/>
                    </a:cubicBezTo>
                    <a:cubicBezTo>
                      <a:pt x="28" y="156"/>
                      <a:pt x="19" y="160"/>
                      <a:pt x="12" y="166"/>
                    </a:cubicBezTo>
                    <a:cubicBezTo>
                      <a:pt x="12" y="165"/>
                      <a:pt x="12" y="164"/>
                      <a:pt x="12" y="163"/>
                    </a:cubicBezTo>
                    <a:close/>
                    <a:moveTo>
                      <a:pt x="11" y="168"/>
                    </a:moveTo>
                    <a:cubicBezTo>
                      <a:pt x="14" y="166"/>
                      <a:pt x="17" y="165"/>
                      <a:pt x="19" y="163"/>
                    </a:cubicBezTo>
                    <a:cubicBezTo>
                      <a:pt x="16" y="165"/>
                      <a:pt x="13" y="167"/>
                      <a:pt x="11" y="169"/>
                    </a:cubicBezTo>
                    <a:cubicBezTo>
                      <a:pt x="11" y="169"/>
                      <a:pt x="11" y="168"/>
                      <a:pt x="11" y="168"/>
                    </a:cubicBezTo>
                    <a:close/>
                    <a:moveTo>
                      <a:pt x="10" y="175"/>
                    </a:moveTo>
                    <a:cubicBezTo>
                      <a:pt x="15" y="171"/>
                      <a:pt x="20" y="169"/>
                      <a:pt x="26" y="166"/>
                    </a:cubicBezTo>
                    <a:cubicBezTo>
                      <a:pt x="28" y="165"/>
                      <a:pt x="30" y="164"/>
                      <a:pt x="33" y="162"/>
                    </a:cubicBezTo>
                    <a:cubicBezTo>
                      <a:pt x="25" y="167"/>
                      <a:pt x="17" y="172"/>
                      <a:pt x="9" y="178"/>
                    </a:cubicBezTo>
                    <a:cubicBezTo>
                      <a:pt x="10" y="177"/>
                      <a:pt x="10" y="176"/>
                      <a:pt x="10" y="175"/>
                    </a:cubicBezTo>
                    <a:close/>
                    <a:moveTo>
                      <a:pt x="9" y="184"/>
                    </a:moveTo>
                    <a:cubicBezTo>
                      <a:pt x="9" y="184"/>
                      <a:pt x="9" y="184"/>
                      <a:pt x="9" y="184"/>
                    </a:cubicBezTo>
                    <a:cubicBezTo>
                      <a:pt x="13" y="183"/>
                      <a:pt x="17" y="180"/>
                      <a:pt x="21" y="178"/>
                    </a:cubicBezTo>
                    <a:cubicBezTo>
                      <a:pt x="27" y="175"/>
                      <a:pt x="32" y="172"/>
                      <a:pt x="38" y="169"/>
                    </a:cubicBezTo>
                    <a:cubicBezTo>
                      <a:pt x="37" y="171"/>
                      <a:pt x="37" y="172"/>
                      <a:pt x="37" y="173"/>
                    </a:cubicBezTo>
                    <a:cubicBezTo>
                      <a:pt x="32" y="175"/>
                      <a:pt x="27" y="178"/>
                      <a:pt x="21" y="180"/>
                    </a:cubicBezTo>
                    <a:cubicBezTo>
                      <a:pt x="17" y="182"/>
                      <a:pt x="12" y="183"/>
                      <a:pt x="8" y="186"/>
                    </a:cubicBezTo>
                    <a:cubicBezTo>
                      <a:pt x="8" y="185"/>
                      <a:pt x="9" y="185"/>
                      <a:pt x="9" y="184"/>
                    </a:cubicBezTo>
                    <a:close/>
                    <a:moveTo>
                      <a:pt x="4" y="244"/>
                    </a:moveTo>
                    <a:cubicBezTo>
                      <a:pt x="4" y="244"/>
                      <a:pt x="4" y="244"/>
                      <a:pt x="4" y="244"/>
                    </a:cubicBezTo>
                    <a:cubicBezTo>
                      <a:pt x="5" y="244"/>
                      <a:pt x="8" y="241"/>
                      <a:pt x="10" y="240"/>
                    </a:cubicBezTo>
                    <a:cubicBezTo>
                      <a:pt x="13" y="238"/>
                      <a:pt x="15" y="236"/>
                      <a:pt x="18" y="235"/>
                    </a:cubicBezTo>
                    <a:cubicBezTo>
                      <a:pt x="23" y="232"/>
                      <a:pt x="27" y="229"/>
                      <a:pt x="31" y="226"/>
                    </a:cubicBezTo>
                    <a:cubicBezTo>
                      <a:pt x="31" y="227"/>
                      <a:pt x="31" y="228"/>
                      <a:pt x="31" y="229"/>
                    </a:cubicBezTo>
                    <a:cubicBezTo>
                      <a:pt x="22" y="233"/>
                      <a:pt x="14" y="242"/>
                      <a:pt x="4" y="244"/>
                    </a:cubicBezTo>
                    <a:close/>
                    <a:moveTo>
                      <a:pt x="5" y="238"/>
                    </a:moveTo>
                    <a:cubicBezTo>
                      <a:pt x="5" y="238"/>
                      <a:pt x="5" y="237"/>
                      <a:pt x="6" y="237"/>
                    </a:cubicBezTo>
                    <a:cubicBezTo>
                      <a:pt x="14" y="231"/>
                      <a:pt x="24" y="228"/>
                      <a:pt x="31" y="221"/>
                    </a:cubicBezTo>
                    <a:cubicBezTo>
                      <a:pt x="31" y="223"/>
                      <a:pt x="31" y="224"/>
                      <a:pt x="31" y="225"/>
                    </a:cubicBezTo>
                    <a:cubicBezTo>
                      <a:pt x="31" y="225"/>
                      <a:pt x="31" y="225"/>
                      <a:pt x="31" y="225"/>
                    </a:cubicBezTo>
                    <a:cubicBezTo>
                      <a:pt x="26" y="227"/>
                      <a:pt x="22" y="229"/>
                      <a:pt x="18" y="232"/>
                    </a:cubicBezTo>
                    <a:cubicBezTo>
                      <a:pt x="16" y="233"/>
                      <a:pt x="13" y="234"/>
                      <a:pt x="11" y="235"/>
                    </a:cubicBezTo>
                    <a:cubicBezTo>
                      <a:pt x="10" y="236"/>
                      <a:pt x="5" y="238"/>
                      <a:pt x="5" y="238"/>
                    </a:cubicBezTo>
                    <a:cubicBezTo>
                      <a:pt x="5" y="238"/>
                      <a:pt x="5" y="238"/>
                      <a:pt x="5" y="238"/>
                    </a:cubicBezTo>
                    <a:close/>
                    <a:moveTo>
                      <a:pt x="31" y="220"/>
                    </a:moveTo>
                    <a:cubicBezTo>
                      <a:pt x="27" y="222"/>
                      <a:pt x="23" y="224"/>
                      <a:pt x="19" y="226"/>
                    </a:cubicBezTo>
                    <a:cubicBezTo>
                      <a:pt x="16" y="227"/>
                      <a:pt x="13" y="228"/>
                      <a:pt x="11" y="229"/>
                    </a:cubicBezTo>
                    <a:cubicBezTo>
                      <a:pt x="10" y="230"/>
                      <a:pt x="5" y="233"/>
                      <a:pt x="8" y="231"/>
                    </a:cubicBezTo>
                    <a:cubicBezTo>
                      <a:pt x="16" y="225"/>
                      <a:pt x="25" y="222"/>
                      <a:pt x="32" y="216"/>
                    </a:cubicBezTo>
                    <a:cubicBezTo>
                      <a:pt x="32" y="218"/>
                      <a:pt x="32" y="219"/>
                      <a:pt x="31" y="220"/>
                    </a:cubicBezTo>
                    <a:close/>
                    <a:moveTo>
                      <a:pt x="32" y="215"/>
                    </a:moveTo>
                    <a:cubicBezTo>
                      <a:pt x="23" y="217"/>
                      <a:pt x="16" y="224"/>
                      <a:pt x="7" y="226"/>
                    </a:cubicBezTo>
                    <a:cubicBezTo>
                      <a:pt x="9" y="226"/>
                      <a:pt x="11" y="224"/>
                      <a:pt x="12" y="223"/>
                    </a:cubicBezTo>
                    <a:cubicBezTo>
                      <a:pt x="14" y="222"/>
                      <a:pt x="17" y="221"/>
                      <a:pt x="19" y="220"/>
                    </a:cubicBezTo>
                    <a:cubicBezTo>
                      <a:pt x="23" y="217"/>
                      <a:pt x="28" y="215"/>
                      <a:pt x="33" y="213"/>
                    </a:cubicBezTo>
                    <a:cubicBezTo>
                      <a:pt x="32" y="214"/>
                      <a:pt x="32" y="214"/>
                      <a:pt x="32" y="215"/>
                    </a:cubicBezTo>
                    <a:close/>
                    <a:moveTo>
                      <a:pt x="33" y="212"/>
                    </a:moveTo>
                    <a:cubicBezTo>
                      <a:pt x="29" y="213"/>
                      <a:pt x="25" y="214"/>
                      <a:pt x="22" y="216"/>
                    </a:cubicBezTo>
                    <a:cubicBezTo>
                      <a:pt x="18" y="218"/>
                      <a:pt x="14" y="221"/>
                      <a:pt x="9" y="222"/>
                    </a:cubicBezTo>
                    <a:cubicBezTo>
                      <a:pt x="13" y="221"/>
                      <a:pt x="17" y="218"/>
                      <a:pt x="21" y="216"/>
                    </a:cubicBezTo>
                    <a:cubicBezTo>
                      <a:pt x="25" y="213"/>
                      <a:pt x="29" y="211"/>
                      <a:pt x="33" y="209"/>
                    </a:cubicBezTo>
                    <a:cubicBezTo>
                      <a:pt x="33" y="210"/>
                      <a:pt x="33" y="211"/>
                      <a:pt x="33" y="212"/>
                    </a:cubicBezTo>
                    <a:close/>
                    <a:moveTo>
                      <a:pt x="24" y="200"/>
                    </a:moveTo>
                    <a:cubicBezTo>
                      <a:pt x="23" y="201"/>
                      <a:pt x="23" y="201"/>
                      <a:pt x="23" y="201"/>
                    </a:cubicBezTo>
                    <a:cubicBezTo>
                      <a:pt x="18" y="204"/>
                      <a:pt x="12" y="206"/>
                      <a:pt x="8" y="209"/>
                    </a:cubicBezTo>
                    <a:cubicBezTo>
                      <a:pt x="8" y="209"/>
                      <a:pt x="8" y="208"/>
                      <a:pt x="8" y="207"/>
                    </a:cubicBezTo>
                    <a:cubicBezTo>
                      <a:pt x="13" y="204"/>
                      <a:pt x="18" y="202"/>
                      <a:pt x="24" y="200"/>
                    </a:cubicBezTo>
                    <a:close/>
                    <a:moveTo>
                      <a:pt x="32" y="197"/>
                    </a:moveTo>
                    <a:cubicBezTo>
                      <a:pt x="34" y="197"/>
                      <a:pt x="35" y="196"/>
                      <a:pt x="35" y="196"/>
                    </a:cubicBezTo>
                    <a:cubicBezTo>
                      <a:pt x="35" y="196"/>
                      <a:pt x="35" y="196"/>
                      <a:pt x="35" y="195"/>
                    </a:cubicBezTo>
                    <a:cubicBezTo>
                      <a:pt x="35" y="196"/>
                      <a:pt x="35" y="197"/>
                      <a:pt x="35" y="198"/>
                    </a:cubicBezTo>
                    <a:cubicBezTo>
                      <a:pt x="31" y="200"/>
                      <a:pt x="26" y="202"/>
                      <a:pt x="22" y="204"/>
                    </a:cubicBezTo>
                    <a:cubicBezTo>
                      <a:pt x="18" y="205"/>
                      <a:pt x="13" y="207"/>
                      <a:pt x="9" y="209"/>
                    </a:cubicBezTo>
                    <a:cubicBezTo>
                      <a:pt x="13" y="206"/>
                      <a:pt x="18" y="205"/>
                      <a:pt x="22" y="203"/>
                    </a:cubicBezTo>
                    <a:cubicBezTo>
                      <a:pt x="23" y="201"/>
                      <a:pt x="25" y="200"/>
                      <a:pt x="27" y="199"/>
                    </a:cubicBezTo>
                    <a:cubicBezTo>
                      <a:pt x="28" y="199"/>
                      <a:pt x="28" y="199"/>
                      <a:pt x="28" y="199"/>
                    </a:cubicBezTo>
                    <a:cubicBezTo>
                      <a:pt x="30" y="198"/>
                      <a:pt x="31" y="197"/>
                      <a:pt x="32" y="197"/>
                    </a:cubicBezTo>
                    <a:close/>
                    <a:moveTo>
                      <a:pt x="10" y="211"/>
                    </a:moveTo>
                    <a:cubicBezTo>
                      <a:pt x="9" y="211"/>
                      <a:pt x="9" y="211"/>
                      <a:pt x="9" y="212"/>
                    </a:cubicBezTo>
                    <a:cubicBezTo>
                      <a:pt x="8" y="212"/>
                      <a:pt x="8" y="212"/>
                      <a:pt x="8" y="212"/>
                    </a:cubicBezTo>
                    <a:cubicBezTo>
                      <a:pt x="8" y="212"/>
                      <a:pt x="8" y="211"/>
                      <a:pt x="8" y="210"/>
                    </a:cubicBezTo>
                    <a:cubicBezTo>
                      <a:pt x="17" y="207"/>
                      <a:pt x="26" y="203"/>
                      <a:pt x="34" y="199"/>
                    </a:cubicBezTo>
                    <a:cubicBezTo>
                      <a:pt x="26" y="203"/>
                      <a:pt x="18" y="207"/>
                      <a:pt x="10" y="211"/>
                    </a:cubicBezTo>
                    <a:close/>
                    <a:moveTo>
                      <a:pt x="8" y="213"/>
                    </a:moveTo>
                    <a:cubicBezTo>
                      <a:pt x="12" y="211"/>
                      <a:pt x="17" y="208"/>
                      <a:pt x="21" y="206"/>
                    </a:cubicBezTo>
                    <a:cubicBezTo>
                      <a:pt x="24" y="205"/>
                      <a:pt x="27" y="204"/>
                      <a:pt x="29" y="203"/>
                    </a:cubicBezTo>
                    <a:cubicBezTo>
                      <a:pt x="30" y="203"/>
                      <a:pt x="31" y="203"/>
                      <a:pt x="31" y="202"/>
                    </a:cubicBezTo>
                    <a:cubicBezTo>
                      <a:pt x="27" y="204"/>
                      <a:pt x="23" y="207"/>
                      <a:pt x="19" y="209"/>
                    </a:cubicBezTo>
                    <a:cubicBezTo>
                      <a:pt x="16" y="211"/>
                      <a:pt x="11" y="212"/>
                      <a:pt x="8" y="215"/>
                    </a:cubicBezTo>
                    <a:cubicBezTo>
                      <a:pt x="8" y="214"/>
                      <a:pt x="8" y="214"/>
                      <a:pt x="8" y="213"/>
                    </a:cubicBezTo>
                    <a:close/>
                    <a:moveTo>
                      <a:pt x="29" y="202"/>
                    </a:moveTo>
                    <a:cubicBezTo>
                      <a:pt x="31" y="201"/>
                      <a:pt x="33" y="200"/>
                      <a:pt x="35" y="199"/>
                    </a:cubicBezTo>
                    <a:cubicBezTo>
                      <a:pt x="35" y="200"/>
                      <a:pt x="35" y="200"/>
                      <a:pt x="35" y="201"/>
                    </a:cubicBezTo>
                    <a:cubicBezTo>
                      <a:pt x="33" y="201"/>
                      <a:pt x="31" y="202"/>
                      <a:pt x="29" y="202"/>
                    </a:cubicBezTo>
                    <a:close/>
                    <a:moveTo>
                      <a:pt x="8" y="216"/>
                    </a:moveTo>
                    <a:cubicBezTo>
                      <a:pt x="12" y="215"/>
                      <a:pt x="15" y="214"/>
                      <a:pt x="19" y="212"/>
                    </a:cubicBezTo>
                    <a:cubicBezTo>
                      <a:pt x="15" y="214"/>
                      <a:pt x="11" y="216"/>
                      <a:pt x="7" y="219"/>
                    </a:cubicBezTo>
                    <a:cubicBezTo>
                      <a:pt x="7" y="218"/>
                      <a:pt x="8" y="217"/>
                      <a:pt x="8" y="216"/>
                    </a:cubicBezTo>
                    <a:close/>
                    <a:moveTo>
                      <a:pt x="34" y="206"/>
                    </a:moveTo>
                    <a:cubicBezTo>
                      <a:pt x="34" y="206"/>
                      <a:pt x="34" y="207"/>
                      <a:pt x="34" y="208"/>
                    </a:cubicBezTo>
                    <a:cubicBezTo>
                      <a:pt x="26" y="211"/>
                      <a:pt x="18" y="214"/>
                      <a:pt x="10" y="218"/>
                    </a:cubicBezTo>
                    <a:cubicBezTo>
                      <a:pt x="7" y="219"/>
                      <a:pt x="12" y="217"/>
                      <a:pt x="12" y="217"/>
                    </a:cubicBezTo>
                    <a:cubicBezTo>
                      <a:pt x="14" y="215"/>
                      <a:pt x="17" y="214"/>
                      <a:pt x="19" y="213"/>
                    </a:cubicBezTo>
                    <a:cubicBezTo>
                      <a:pt x="23" y="211"/>
                      <a:pt x="27" y="209"/>
                      <a:pt x="31" y="207"/>
                    </a:cubicBezTo>
                    <a:cubicBezTo>
                      <a:pt x="32" y="207"/>
                      <a:pt x="33" y="206"/>
                      <a:pt x="34" y="206"/>
                    </a:cubicBezTo>
                    <a:close/>
                    <a:moveTo>
                      <a:pt x="7" y="220"/>
                    </a:moveTo>
                    <a:cubicBezTo>
                      <a:pt x="11" y="218"/>
                      <a:pt x="15" y="216"/>
                      <a:pt x="19" y="214"/>
                    </a:cubicBezTo>
                    <a:cubicBezTo>
                      <a:pt x="22" y="213"/>
                      <a:pt x="24" y="212"/>
                      <a:pt x="27" y="211"/>
                    </a:cubicBezTo>
                    <a:cubicBezTo>
                      <a:pt x="25" y="213"/>
                      <a:pt x="23" y="214"/>
                      <a:pt x="20" y="215"/>
                    </a:cubicBezTo>
                    <a:cubicBezTo>
                      <a:pt x="16" y="217"/>
                      <a:pt x="11" y="220"/>
                      <a:pt x="7" y="223"/>
                    </a:cubicBezTo>
                    <a:cubicBezTo>
                      <a:pt x="7" y="222"/>
                      <a:pt x="7" y="221"/>
                      <a:pt x="7" y="220"/>
                    </a:cubicBezTo>
                    <a:close/>
                    <a:moveTo>
                      <a:pt x="34" y="205"/>
                    </a:moveTo>
                    <a:cubicBezTo>
                      <a:pt x="33" y="205"/>
                      <a:pt x="32" y="206"/>
                      <a:pt x="31" y="206"/>
                    </a:cubicBezTo>
                    <a:cubicBezTo>
                      <a:pt x="30" y="207"/>
                      <a:pt x="29" y="207"/>
                      <a:pt x="29" y="207"/>
                    </a:cubicBezTo>
                    <a:cubicBezTo>
                      <a:pt x="27" y="208"/>
                      <a:pt x="24" y="209"/>
                      <a:pt x="22" y="210"/>
                    </a:cubicBezTo>
                    <a:cubicBezTo>
                      <a:pt x="17" y="212"/>
                      <a:pt x="13" y="214"/>
                      <a:pt x="9" y="215"/>
                    </a:cubicBezTo>
                    <a:cubicBezTo>
                      <a:pt x="10" y="215"/>
                      <a:pt x="12" y="213"/>
                      <a:pt x="13" y="213"/>
                    </a:cubicBezTo>
                    <a:cubicBezTo>
                      <a:pt x="15" y="212"/>
                      <a:pt x="18" y="211"/>
                      <a:pt x="20" y="209"/>
                    </a:cubicBezTo>
                    <a:cubicBezTo>
                      <a:pt x="25" y="207"/>
                      <a:pt x="29" y="204"/>
                      <a:pt x="35" y="202"/>
                    </a:cubicBezTo>
                    <a:cubicBezTo>
                      <a:pt x="34" y="203"/>
                      <a:pt x="34" y="204"/>
                      <a:pt x="34" y="205"/>
                    </a:cubicBezTo>
                    <a:close/>
                    <a:moveTo>
                      <a:pt x="36" y="193"/>
                    </a:moveTo>
                    <a:cubicBezTo>
                      <a:pt x="36" y="194"/>
                      <a:pt x="35" y="194"/>
                      <a:pt x="35" y="195"/>
                    </a:cubicBezTo>
                    <a:cubicBezTo>
                      <a:pt x="33" y="195"/>
                      <a:pt x="30" y="197"/>
                      <a:pt x="28" y="198"/>
                    </a:cubicBezTo>
                    <a:cubicBezTo>
                      <a:pt x="25" y="199"/>
                      <a:pt x="22" y="200"/>
                      <a:pt x="20" y="201"/>
                    </a:cubicBezTo>
                    <a:cubicBezTo>
                      <a:pt x="19" y="202"/>
                      <a:pt x="17" y="202"/>
                      <a:pt x="16" y="202"/>
                    </a:cubicBezTo>
                    <a:cubicBezTo>
                      <a:pt x="18" y="202"/>
                      <a:pt x="19" y="201"/>
                      <a:pt x="21" y="200"/>
                    </a:cubicBezTo>
                    <a:cubicBezTo>
                      <a:pt x="25" y="198"/>
                      <a:pt x="28" y="195"/>
                      <a:pt x="32" y="193"/>
                    </a:cubicBezTo>
                    <a:cubicBezTo>
                      <a:pt x="33" y="193"/>
                      <a:pt x="34" y="193"/>
                      <a:pt x="36" y="192"/>
                    </a:cubicBezTo>
                    <a:cubicBezTo>
                      <a:pt x="36" y="193"/>
                      <a:pt x="36" y="193"/>
                      <a:pt x="36" y="193"/>
                    </a:cubicBezTo>
                    <a:close/>
                    <a:moveTo>
                      <a:pt x="36" y="192"/>
                    </a:moveTo>
                    <a:cubicBezTo>
                      <a:pt x="34" y="192"/>
                      <a:pt x="33" y="192"/>
                      <a:pt x="32" y="193"/>
                    </a:cubicBezTo>
                    <a:cubicBezTo>
                      <a:pt x="32" y="193"/>
                      <a:pt x="31" y="193"/>
                      <a:pt x="31" y="193"/>
                    </a:cubicBezTo>
                    <a:cubicBezTo>
                      <a:pt x="29" y="194"/>
                      <a:pt x="27" y="195"/>
                      <a:pt x="24" y="195"/>
                    </a:cubicBezTo>
                    <a:cubicBezTo>
                      <a:pt x="20" y="197"/>
                      <a:pt x="16" y="198"/>
                      <a:pt x="12" y="200"/>
                    </a:cubicBezTo>
                    <a:cubicBezTo>
                      <a:pt x="6" y="203"/>
                      <a:pt x="11" y="200"/>
                      <a:pt x="12" y="200"/>
                    </a:cubicBezTo>
                    <a:cubicBezTo>
                      <a:pt x="14" y="198"/>
                      <a:pt x="17" y="197"/>
                      <a:pt x="19" y="196"/>
                    </a:cubicBezTo>
                    <a:cubicBezTo>
                      <a:pt x="24" y="193"/>
                      <a:pt x="29" y="191"/>
                      <a:pt x="33" y="188"/>
                    </a:cubicBezTo>
                    <a:cubicBezTo>
                      <a:pt x="33" y="188"/>
                      <a:pt x="34" y="188"/>
                      <a:pt x="34" y="188"/>
                    </a:cubicBezTo>
                    <a:cubicBezTo>
                      <a:pt x="34" y="188"/>
                      <a:pt x="35" y="188"/>
                      <a:pt x="36" y="187"/>
                    </a:cubicBezTo>
                    <a:cubicBezTo>
                      <a:pt x="36" y="189"/>
                      <a:pt x="36" y="190"/>
                      <a:pt x="36" y="192"/>
                    </a:cubicBezTo>
                    <a:close/>
                    <a:moveTo>
                      <a:pt x="35" y="187"/>
                    </a:moveTo>
                    <a:cubicBezTo>
                      <a:pt x="35" y="187"/>
                      <a:pt x="34" y="187"/>
                      <a:pt x="33" y="188"/>
                    </a:cubicBezTo>
                    <a:cubicBezTo>
                      <a:pt x="32" y="188"/>
                      <a:pt x="31" y="189"/>
                      <a:pt x="30" y="189"/>
                    </a:cubicBezTo>
                    <a:cubicBezTo>
                      <a:pt x="27" y="190"/>
                      <a:pt x="24" y="191"/>
                      <a:pt x="22" y="192"/>
                    </a:cubicBezTo>
                    <a:cubicBezTo>
                      <a:pt x="17" y="193"/>
                      <a:pt x="13" y="195"/>
                      <a:pt x="8" y="197"/>
                    </a:cubicBezTo>
                    <a:cubicBezTo>
                      <a:pt x="18" y="193"/>
                      <a:pt x="27" y="188"/>
                      <a:pt x="36" y="183"/>
                    </a:cubicBezTo>
                    <a:cubicBezTo>
                      <a:pt x="36" y="184"/>
                      <a:pt x="36" y="185"/>
                      <a:pt x="36" y="187"/>
                    </a:cubicBezTo>
                    <a:cubicBezTo>
                      <a:pt x="36" y="187"/>
                      <a:pt x="35" y="187"/>
                      <a:pt x="35" y="187"/>
                    </a:cubicBezTo>
                    <a:close/>
                    <a:moveTo>
                      <a:pt x="36" y="182"/>
                    </a:moveTo>
                    <a:cubicBezTo>
                      <a:pt x="36" y="182"/>
                      <a:pt x="36" y="182"/>
                      <a:pt x="36" y="182"/>
                    </a:cubicBezTo>
                    <a:cubicBezTo>
                      <a:pt x="31" y="183"/>
                      <a:pt x="26" y="185"/>
                      <a:pt x="21" y="187"/>
                    </a:cubicBezTo>
                    <a:cubicBezTo>
                      <a:pt x="20" y="187"/>
                      <a:pt x="18" y="188"/>
                      <a:pt x="17" y="189"/>
                    </a:cubicBezTo>
                    <a:cubicBezTo>
                      <a:pt x="19" y="187"/>
                      <a:pt x="22" y="186"/>
                      <a:pt x="25" y="185"/>
                    </a:cubicBezTo>
                    <a:cubicBezTo>
                      <a:pt x="29" y="184"/>
                      <a:pt x="33" y="182"/>
                      <a:pt x="36" y="179"/>
                    </a:cubicBezTo>
                    <a:cubicBezTo>
                      <a:pt x="36" y="180"/>
                      <a:pt x="36" y="181"/>
                      <a:pt x="36" y="182"/>
                    </a:cubicBezTo>
                    <a:close/>
                    <a:moveTo>
                      <a:pt x="21" y="186"/>
                    </a:moveTo>
                    <a:cubicBezTo>
                      <a:pt x="17" y="188"/>
                      <a:pt x="13" y="190"/>
                      <a:pt x="10" y="192"/>
                    </a:cubicBezTo>
                    <a:cubicBezTo>
                      <a:pt x="9" y="192"/>
                      <a:pt x="9" y="192"/>
                      <a:pt x="9" y="192"/>
                    </a:cubicBezTo>
                    <a:cubicBezTo>
                      <a:pt x="8" y="192"/>
                      <a:pt x="8" y="193"/>
                      <a:pt x="8" y="193"/>
                    </a:cubicBezTo>
                    <a:cubicBezTo>
                      <a:pt x="8" y="193"/>
                      <a:pt x="8" y="193"/>
                      <a:pt x="8" y="192"/>
                    </a:cubicBezTo>
                    <a:cubicBezTo>
                      <a:pt x="8" y="192"/>
                      <a:pt x="8" y="191"/>
                      <a:pt x="8" y="191"/>
                    </a:cubicBezTo>
                    <a:cubicBezTo>
                      <a:pt x="13" y="188"/>
                      <a:pt x="18" y="186"/>
                      <a:pt x="23" y="184"/>
                    </a:cubicBezTo>
                    <a:cubicBezTo>
                      <a:pt x="27" y="183"/>
                      <a:pt x="32" y="182"/>
                      <a:pt x="35" y="180"/>
                    </a:cubicBezTo>
                    <a:cubicBezTo>
                      <a:pt x="31" y="183"/>
                      <a:pt x="26" y="184"/>
                      <a:pt x="21" y="186"/>
                    </a:cubicBezTo>
                    <a:close/>
                    <a:moveTo>
                      <a:pt x="8" y="194"/>
                    </a:moveTo>
                    <a:cubicBezTo>
                      <a:pt x="13" y="191"/>
                      <a:pt x="18" y="189"/>
                      <a:pt x="23" y="187"/>
                    </a:cubicBezTo>
                    <a:cubicBezTo>
                      <a:pt x="25" y="186"/>
                      <a:pt x="27" y="185"/>
                      <a:pt x="30" y="184"/>
                    </a:cubicBezTo>
                    <a:cubicBezTo>
                      <a:pt x="31" y="184"/>
                      <a:pt x="32" y="184"/>
                      <a:pt x="33" y="183"/>
                    </a:cubicBezTo>
                    <a:cubicBezTo>
                      <a:pt x="34" y="183"/>
                      <a:pt x="34" y="183"/>
                      <a:pt x="34" y="183"/>
                    </a:cubicBezTo>
                    <a:cubicBezTo>
                      <a:pt x="34" y="183"/>
                      <a:pt x="33" y="183"/>
                      <a:pt x="33" y="184"/>
                    </a:cubicBezTo>
                    <a:cubicBezTo>
                      <a:pt x="25" y="188"/>
                      <a:pt x="15" y="192"/>
                      <a:pt x="8" y="197"/>
                    </a:cubicBezTo>
                    <a:cubicBezTo>
                      <a:pt x="8" y="196"/>
                      <a:pt x="8" y="195"/>
                      <a:pt x="8" y="194"/>
                    </a:cubicBezTo>
                    <a:close/>
                    <a:moveTo>
                      <a:pt x="8" y="198"/>
                    </a:moveTo>
                    <a:cubicBezTo>
                      <a:pt x="14" y="195"/>
                      <a:pt x="20" y="193"/>
                      <a:pt x="27" y="191"/>
                    </a:cubicBezTo>
                    <a:cubicBezTo>
                      <a:pt x="25" y="192"/>
                      <a:pt x="24" y="192"/>
                      <a:pt x="22" y="193"/>
                    </a:cubicBezTo>
                    <a:cubicBezTo>
                      <a:pt x="17" y="196"/>
                      <a:pt x="12" y="199"/>
                      <a:pt x="8" y="202"/>
                    </a:cubicBezTo>
                    <a:cubicBezTo>
                      <a:pt x="8" y="201"/>
                      <a:pt x="8" y="200"/>
                      <a:pt x="8" y="198"/>
                    </a:cubicBezTo>
                    <a:close/>
                    <a:moveTo>
                      <a:pt x="36" y="179"/>
                    </a:moveTo>
                    <a:cubicBezTo>
                      <a:pt x="36" y="179"/>
                      <a:pt x="36" y="179"/>
                      <a:pt x="36" y="179"/>
                    </a:cubicBezTo>
                    <a:cubicBezTo>
                      <a:pt x="31" y="181"/>
                      <a:pt x="25" y="182"/>
                      <a:pt x="20" y="184"/>
                    </a:cubicBezTo>
                    <a:cubicBezTo>
                      <a:pt x="18" y="185"/>
                      <a:pt x="15" y="186"/>
                      <a:pt x="13" y="187"/>
                    </a:cubicBezTo>
                    <a:cubicBezTo>
                      <a:pt x="12" y="188"/>
                      <a:pt x="11" y="188"/>
                      <a:pt x="10" y="189"/>
                    </a:cubicBezTo>
                    <a:cubicBezTo>
                      <a:pt x="6" y="191"/>
                      <a:pt x="11" y="189"/>
                      <a:pt x="11" y="188"/>
                    </a:cubicBezTo>
                    <a:cubicBezTo>
                      <a:pt x="19" y="183"/>
                      <a:pt x="29" y="181"/>
                      <a:pt x="37" y="174"/>
                    </a:cubicBezTo>
                    <a:cubicBezTo>
                      <a:pt x="37" y="176"/>
                      <a:pt x="37" y="177"/>
                      <a:pt x="36" y="179"/>
                    </a:cubicBezTo>
                    <a:close/>
                    <a:moveTo>
                      <a:pt x="8" y="203"/>
                    </a:moveTo>
                    <a:cubicBezTo>
                      <a:pt x="8" y="203"/>
                      <a:pt x="8" y="203"/>
                      <a:pt x="8" y="203"/>
                    </a:cubicBezTo>
                    <a:cubicBezTo>
                      <a:pt x="13" y="202"/>
                      <a:pt x="17" y="199"/>
                      <a:pt x="22" y="197"/>
                    </a:cubicBezTo>
                    <a:cubicBezTo>
                      <a:pt x="24" y="196"/>
                      <a:pt x="26" y="196"/>
                      <a:pt x="28" y="195"/>
                    </a:cubicBezTo>
                    <a:cubicBezTo>
                      <a:pt x="26" y="196"/>
                      <a:pt x="24" y="197"/>
                      <a:pt x="23" y="198"/>
                    </a:cubicBezTo>
                    <a:cubicBezTo>
                      <a:pt x="18" y="201"/>
                      <a:pt x="14" y="203"/>
                      <a:pt x="9" y="205"/>
                    </a:cubicBezTo>
                    <a:cubicBezTo>
                      <a:pt x="9" y="205"/>
                      <a:pt x="8" y="206"/>
                      <a:pt x="8" y="206"/>
                    </a:cubicBezTo>
                    <a:cubicBezTo>
                      <a:pt x="8" y="206"/>
                      <a:pt x="8" y="206"/>
                      <a:pt x="8" y="206"/>
                    </a:cubicBezTo>
                    <a:cubicBezTo>
                      <a:pt x="8" y="205"/>
                      <a:pt x="8" y="204"/>
                      <a:pt x="8" y="203"/>
                    </a:cubicBezTo>
                    <a:close/>
                    <a:moveTo>
                      <a:pt x="7" y="224"/>
                    </a:moveTo>
                    <a:cubicBezTo>
                      <a:pt x="7" y="224"/>
                      <a:pt x="7" y="224"/>
                      <a:pt x="7" y="224"/>
                    </a:cubicBezTo>
                    <a:cubicBezTo>
                      <a:pt x="11" y="223"/>
                      <a:pt x="15" y="221"/>
                      <a:pt x="18" y="219"/>
                    </a:cubicBezTo>
                    <a:cubicBezTo>
                      <a:pt x="20" y="217"/>
                      <a:pt x="23" y="216"/>
                      <a:pt x="25" y="215"/>
                    </a:cubicBezTo>
                    <a:cubicBezTo>
                      <a:pt x="22" y="217"/>
                      <a:pt x="20" y="219"/>
                      <a:pt x="17" y="220"/>
                    </a:cubicBezTo>
                    <a:cubicBezTo>
                      <a:pt x="14" y="222"/>
                      <a:pt x="10" y="224"/>
                      <a:pt x="7" y="226"/>
                    </a:cubicBezTo>
                    <a:cubicBezTo>
                      <a:pt x="7" y="225"/>
                      <a:pt x="7" y="224"/>
                      <a:pt x="7" y="224"/>
                    </a:cubicBezTo>
                    <a:close/>
                    <a:moveTo>
                      <a:pt x="7" y="227"/>
                    </a:moveTo>
                    <a:cubicBezTo>
                      <a:pt x="15" y="225"/>
                      <a:pt x="23" y="219"/>
                      <a:pt x="31" y="216"/>
                    </a:cubicBezTo>
                    <a:cubicBezTo>
                      <a:pt x="30" y="217"/>
                      <a:pt x="28" y="219"/>
                      <a:pt x="26" y="220"/>
                    </a:cubicBezTo>
                    <a:cubicBezTo>
                      <a:pt x="24" y="221"/>
                      <a:pt x="21" y="222"/>
                      <a:pt x="19" y="223"/>
                    </a:cubicBezTo>
                    <a:cubicBezTo>
                      <a:pt x="14" y="226"/>
                      <a:pt x="10" y="229"/>
                      <a:pt x="6" y="231"/>
                    </a:cubicBezTo>
                    <a:cubicBezTo>
                      <a:pt x="6" y="230"/>
                      <a:pt x="7" y="229"/>
                      <a:pt x="7" y="227"/>
                    </a:cubicBezTo>
                    <a:close/>
                    <a:moveTo>
                      <a:pt x="5" y="236"/>
                    </a:moveTo>
                    <a:cubicBezTo>
                      <a:pt x="6" y="235"/>
                      <a:pt x="6" y="234"/>
                      <a:pt x="6" y="233"/>
                    </a:cubicBezTo>
                    <a:cubicBezTo>
                      <a:pt x="10" y="231"/>
                      <a:pt x="14" y="229"/>
                      <a:pt x="18" y="227"/>
                    </a:cubicBezTo>
                    <a:cubicBezTo>
                      <a:pt x="20" y="226"/>
                      <a:pt x="23" y="225"/>
                      <a:pt x="26" y="223"/>
                    </a:cubicBezTo>
                    <a:cubicBezTo>
                      <a:pt x="27" y="223"/>
                      <a:pt x="29" y="222"/>
                      <a:pt x="31" y="221"/>
                    </a:cubicBezTo>
                    <a:cubicBezTo>
                      <a:pt x="32" y="221"/>
                      <a:pt x="26" y="225"/>
                      <a:pt x="27" y="224"/>
                    </a:cubicBezTo>
                    <a:cubicBezTo>
                      <a:pt x="21" y="229"/>
                      <a:pt x="12" y="231"/>
                      <a:pt x="5" y="237"/>
                    </a:cubicBezTo>
                    <a:cubicBezTo>
                      <a:pt x="5" y="237"/>
                      <a:pt x="5" y="236"/>
                      <a:pt x="5" y="236"/>
                    </a:cubicBezTo>
                    <a:close/>
                    <a:moveTo>
                      <a:pt x="5" y="239"/>
                    </a:moveTo>
                    <a:cubicBezTo>
                      <a:pt x="9" y="237"/>
                      <a:pt x="13" y="235"/>
                      <a:pt x="17" y="233"/>
                    </a:cubicBezTo>
                    <a:cubicBezTo>
                      <a:pt x="19" y="232"/>
                      <a:pt x="22" y="230"/>
                      <a:pt x="24" y="229"/>
                    </a:cubicBezTo>
                    <a:cubicBezTo>
                      <a:pt x="26" y="228"/>
                      <a:pt x="33" y="223"/>
                      <a:pt x="27" y="228"/>
                    </a:cubicBezTo>
                    <a:cubicBezTo>
                      <a:pt x="20" y="234"/>
                      <a:pt x="11" y="237"/>
                      <a:pt x="4" y="243"/>
                    </a:cubicBezTo>
                    <a:cubicBezTo>
                      <a:pt x="4" y="242"/>
                      <a:pt x="4" y="240"/>
                      <a:pt x="5" y="239"/>
                    </a:cubicBezTo>
                    <a:close/>
                    <a:moveTo>
                      <a:pt x="3" y="245"/>
                    </a:moveTo>
                    <a:cubicBezTo>
                      <a:pt x="8" y="244"/>
                      <a:pt x="13" y="241"/>
                      <a:pt x="17" y="238"/>
                    </a:cubicBezTo>
                    <a:cubicBezTo>
                      <a:pt x="19" y="237"/>
                      <a:pt x="22" y="235"/>
                      <a:pt x="24" y="234"/>
                    </a:cubicBezTo>
                    <a:cubicBezTo>
                      <a:pt x="25" y="233"/>
                      <a:pt x="27" y="232"/>
                      <a:pt x="28" y="231"/>
                    </a:cubicBezTo>
                    <a:cubicBezTo>
                      <a:pt x="28" y="231"/>
                      <a:pt x="32" y="228"/>
                      <a:pt x="30" y="231"/>
                    </a:cubicBezTo>
                    <a:cubicBezTo>
                      <a:pt x="28" y="233"/>
                      <a:pt x="24" y="234"/>
                      <a:pt x="22" y="236"/>
                    </a:cubicBezTo>
                    <a:cubicBezTo>
                      <a:pt x="19" y="237"/>
                      <a:pt x="17" y="239"/>
                      <a:pt x="14" y="241"/>
                    </a:cubicBezTo>
                    <a:cubicBezTo>
                      <a:pt x="10" y="244"/>
                      <a:pt x="6" y="246"/>
                      <a:pt x="3" y="249"/>
                    </a:cubicBezTo>
                    <a:cubicBezTo>
                      <a:pt x="3" y="248"/>
                      <a:pt x="3" y="246"/>
                      <a:pt x="3" y="245"/>
                    </a:cubicBezTo>
                    <a:close/>
                    <a:moveTo>
                      <a:pt x="5" y="248"/>
                    </a:moveTo>
                    <a:cubicBezTo>
                      <a:pt x="10" y="244"/>
                      <a:pt x="16" y="241"/>
                      <a:pt x="21" y="237"/>
                    </a:cubicBezTo>
                    <a:cubicBezTo>
                      <a:pt x="24" y="235"/>
                      <a:pt x="28" y="233"/>
                      <a:pt x="31" y="230"/>
                    </a:cubicBezTo>
                    <a:cubicBezTo>
                      <a:pt x="31" y="231"/>
                      <a:pt x="31" y="231"/>
                      <a:pt x="31" y="232"/>
                    </a:cubicBezTo>
                    <a:cubicBezTo>
                      <a:pt x="26" y="235"/>
                      <a:pt x="21" y="238"/>
                      <a:pt x="16" y="242"/>
                    </a:cubicBezTo>
                    <a:cubicBezTo>
                      <a:pt x="13" y="244"/>
                      <a:pt x="10" y="246"/>
                      <a:pt x="7" y="247"/>
                    </a:cubicBezTo>
                    <a:cubicBezTo>
                      <a:pt x="5" y="248"/>
                      <a:pt x="1" y="252"/>
                      <a:pt x="5" y="248"/>
                    </a:cubicBezTo>
                    <a:close/>
                    <a:moveTo>
                      <a:pt x="31" y="234"/>
                    </a:moveTo>
                    <a:cubicBezTo>
                      <a:pt x="31" y="235"/>
                      <a:pt x="31" y="235"/>
                      <a:pt x="31" y="236"/>
                    </a:cubicBezTo>
                    <a:cubicBezTo>
                      <a:pt x="25" y="239"/>
                      <a:pt x="19" y="244"/>
                      <a:pt x="13" y="249"/>
                    </a:cubicBezTo>
                    <a:cubicBezTo>
                      <a:pt x="19" y="244"/>
                      <a:pt x="25" y="238"/>
                      <a:pt x="31" y="233"/>
                    </a:cubicBezTo>
                    <a:cubicBezTo>
                      <a:pt x="31" y="233"/>
                      <a:pt x="31" y="234"/>
                      <a:pt x="31" y="234"/>
                    </a:cubicBezTo>
                    <a:close/>
                    <a:moveTo>
                      <a:pt x="30" y="238"/>
                    </a:moveTo>
                    <a:cubicBezTo>
                      <a:pt x="29" y="239"/>
                      <a:pt x="27" y="240"/>
                      <a:pt x="26" y="241"/>
                    </a:cubicBezTo>
                    <a:cubicBezTo>
                      <a:pt x="24" y="243"/>
                      <a:pt x="22" y="244"/>
                      <a:pt x="20" y="245"/>
                    </a:cubicBezTo>
                    <a:cubicBezTo>
                      <a:pt x="19" y="246"/>
                      <a:pt x="19" y="246"/>
                      <a:pt x="18" y="247"/>
                    </a:cubicBezTo>
                    <a:cubicBezTo>
                      <a:pt x="22" y="244"/>
                      <a:pt x="26" y="240"/>
                      <a:pt x="29" y="238"/>
                    </a:cubicBezTo>
                    <a:cubicBezTo>
                      <a:pt x="31" y="237"/>
                      <a:pt x="31" y="237"/>
                      <a:pt x="30" y="238"/>
                    </a:cubicBezTo>
                    <a:close/>
                    <a:moveTo>
                      <a:pt x="23" y="244"/>
                    </a:moveTo>
                    <a:cubicBezTo>
                      <a:pt x="26" y="242"/>
                      <a:pt x="29" y="240"/>
                      <a:pt x="32" y="237"/>
                    </a:cubicBezTo>
                    <a:cubicBezTo>
                      <a:pt x="32" y="238"/>
                      <a:pt x="32" y="239"/>
                      <a:pt x="32" y="239"/>
                    </a:cubicBezTo>
                    <a:cubicBezTo>
                      <a:pt x="28" y="243"/>
                      <a:pt x="23" y="246"/>
                      <a:pt x="18" y="249"/>
                    </a:cubicBezTo>
                    <a:cubicBezTo>
                      <a:pt x="16" y="251"/>
                      <a:pt x="14" y="252"/>
                      <a:pt x="12" y="254"/>
                    </a:cubicBezTo>
                    <a:cubicBezTo>
                      <a:pt x="11" y="254"/>
                      <a:pt x="10" y="255"/>
                      <a:pt x="9" y="256"/>
                    </a:cubicBezTo>
                    <a:cubicBezTo>
                      <a:pt x="8" y="256"/>
                      <a:pt x="8" y="256"/>
                      <a:pt x="7" y="256"/>
                    </a:cubicBezTo>
                    <a:cubicBezTo>
                      <a:pt x="12" y="252"/>
                      <a:pt x="17" y="248"/>
                      <a:pt x="23" y="244"/>
                    </a:cubicBezTo>
                    <a:close/>
                    <a:moveTo>
                      <a:pt x="32" y="240"/>
                    </a:moveTo>
                    <a:cubicBezTo>
                      <a:pt x="32" y="242"/>
                      <a:pt x="32" y="243"/>
                      <a:pt x="32" y="244"/>
                    </a:cubicBezTo>
                    <a:cubicBezTo>
                      <a:pt x="32" y="244"/>
                      <a:pt x="32" y="244"/>
                      <a:pt x="32" y="244"/>
                    </a:cubicBezTo>
                    <a:cubicBezTo>
                      <a:pt x="28" y="247"/>
                      <a:pt x="24" y="249"/>
                      <a:pt x="20" y="252"/>
                    </a:cubicBezTo>
                    <a:cubicBezTo>
                      <a:pt x="18" y="254"/>
                      <a:pt x="15" y="255"/>
                      <a:pt x="13" y="257"/>
                    </a:cubicBezTo>
                    <a:cubicBezTo>
                      <a:pt x="12" y="258"/>
                      <a:pt x="7" y="261"/>
                      <a:pt x="10" y="258"/>
                    </a:cubicBezTo>
                    <a:cubicBezTo>
                      <a:pt x="17" y="251"/>
                      <a:pt x="26" y="247"/>
                      <a:pt x="32" y="240"/>
                    </a:cubicBezTo>
                    <a:close/>
                    <a:moveTo>
                      <a:pt x="33" y="245"/>
                    </a:moveTo>
                    <a:cubicBezTo>
                      <a:pt x="33" y="246"/>
                      <a:pt x="33" y="247"/>
                      <a:pt x="33" y="249"/>
                    </a:cubicBezTo>
                    <a:cubicBezTo>
                      <a:pt x="29" y="251"/>
                      <a:pt x="26" y="254"/>
                      <a:pt x="22" y="256"/>
                    </a:cubicBezTo>
                    <a:cubicBezTo>
                      <a:pt x="19" y="258"/>
                      <a:pt x="15" y="261"/>
                      <a:pt x="12" y="263"/>
                    </a:cubicBezTo>
                    <a:cubicBezTo>
                      <a:pt x="16" y="260"/>
                      <a:pt x="18" y="257"/>
                      <a:pt x="22" y="254"/>
                    </a:cubicBezTo>
                    <a:cubicBezTo>
                      <a:pt x="25" y="251"/>
                      <a:pt x="29" y="248"/>
                      <a:pt x="33" y="245"/>
                    </a:cubicBezTo>
                    <a:close/>
                    <a:moveTo>
                      <a:pt x="32" y="254"/>
                    </a:moveTo>
                    <a:cubicBezTo>
                      <a:pt x="32" y="254"/>
                      <a:pt x="32" y="253"/>
                      <a:pt x="32" y="254"/>
                    </a:cubicBezTo>
                    <a:cubicBezTo>
                      <a:pt x="26" y="257"/>
                      <a:pt x="22" y="263"/>
                      <a:pt x="16" y="265"/>
                    </a:cubicBezTo>
                    <a:cubicBezTo>
                      <a:pt x="16" y="265"/>
                      <a:pt x="18" y="263"/>
                      <a:pt x="19" y="263"/>
                    </a:cubicBezTo>
                    <a:cubicBezTo>
                      <a:pt x="20" y="261"/>
                      <a:pt x="22" y="260"/>
                      <a:pt x="24" y="258"/>
                    </a:cubicBezTo>
                    <a:cubicBezTo>
                      <a:pt x="27" y="255"/>
                      <a:pt x="30" y="253"/>
                      <a:pt x="33" y="250"/>
                    </a:cubicBezTo>
                    <a:cubicBezTo>
                      <a:pt x="33" y="251"/>
                      <a:pt x="33" y="253"/>
                      <a:pt x="32" y="254"/>
                    </a:cubicBezTo>
                    <a:close/>
                    <a:moveTo>
                      <a:pt x="32" y="254"/>
                    </a:moveTo>
                    <a:cubicBezTo>
                      <a:pt x="32" y="256"/>
                      <a:pt x="31" y="258"/>
                      <a:pt x="30" y="260"/>
                    </a:cubicBezTo>
                    <a:cubicBezTo>
                      <a:pt x="30" y="260"/>
                      <a:pt x="30" y="259"/>
                      <a:pt x="30" y="259"/>
                    </a:cubicBezTo>
                    <a:cubicBezTo>
                      <a:pt x="28" y="260"/>
                      <a:pt x="27" y="262"/>
                      <a:pt x="26" y="263"/>
                    </a:cubicBezTo>
                    <a:cubicBezTo>
                      <a:pt x="21" y="267"/>
                      <a:pt x="25" y="263"/>
                      <a:pt x="26" y="262"/>
                    </a:cubicBezTo>
                    <a:cubicBezTo>
                      <a:pt x="28" y="260"/>
                      <a:pt x="31" y="257"/>
                      <a:pt x="32" y="254"/>
                    </a:cubicBezTo>
                    <a:cubicBezTo>
                      <a:pt x="32" y="254"/>
                      <a:pt x="32" y="254"/>
                      <a:pt x="32" y="254"/>
                    </a:cubicBezTo>
                    <a:close/>
                    <a:moveTo>
                      <a:pt x="47" y="178"/>
                    </a:moveTo>
                    <a:cubicBezTo>
                      <a:pt x="46" y="151"/>
                      <a:pt x="40" y="123"/>
                      <a:pt x="51" y="97"/>
                    </a:cubicBezTo>
                    <a:cubicBezTo>
                      <a:pt x="61" y="71"/>
                      <a:pt x="84" y="52"/>
                      <a:pt x="111" y="45"/>
                    </a:cubicBezTo>
                    <a:cubicBezTo>
                      <a:pt x="119" y="43"/>
                      <a:pt x="128" y="42"/>
                      <a:pt x="137" y="43"/>
                    </a:cubicBezTo>
                    <a:cubicBezTo>
                      <a:pt x="138" y="43"/>
                      <a:pt x="138" y="43"/>
                      <a:pt x="138" y="43"/>
                    </a:cubicBezTo>
                    <a:cubicBezTo>
                      <a:pt x="152" y="44"/>
                      <a:pt x="165" y="48"/>
                      <a:pt x="177" y="54"/>
                    </a:cubicBezTo>
                    <a:cubicBezTo>
                      <a:pt x="171" y="55"/>
                      <a:pt x="165" y="56"/>
                      <a:pt x="159" y="57"/>
                    </a:cubicBezTo>
                    <a:cubicBezTo>
                      <a:pt x="151" y="58"/>
                      <a:pt x="143" y="58"/>
                      <a:pt x="135" y="59"/>
                    </a:cubicBezTo>
                    <a:cubicBezTo>
                      <a:pt x="123" y="61"/>
                      <a:pt x="112" y="65"/>
                      <a:pt x="102" y="71"/>
                    </a:cubicBezTo>
                    <a:cubicBezTo>
                      <a:pt x="81" y="85"/>
                      <a:pt x="69" y="108"/>
                      <a:pt x="71" y="133"/>
                    </a:cubicBezTo>
                    <a:cubicBezTo>
                      <a:pt x="72" y="147"/>
                      <a:pt x="76" y="160"/>
                      <a:pt x="77" y="174"/>
                    </a:cubicBezTo>
                    <a:cubicBezTo>
                      <a:pt x="77" y="181"/>
                      <a:pt x="75" y="188"/>
                      <a:pt x="75" y="196"/>
                    </a:cubicBezTo>
                    <a:cubicBezTo>
                      <a:pt x="74" y="198"/>
                      <a:pt x="74" y="201"/>
                      <a:pt x="74" y="203"/>
                    </a:cubicBezTo>
                    <a:cubicBezTo>
                      <a:pt x="74" y="203"/>
                      <a:pt x="73" y="203"/>
                      <a:pt x="73" y="203"/>
                    </a:cubicBezTo>
                    <a:cubicBezTo>
                      <a:pt x="62" y="207"/>
                      <a:pt x="52" y="199"/>
                      <a:pt x="47" y="190"/>
                    </a:cubicBezTo>
                    <a:cubicBezTo>
                      <a:pt x="47" y="186"/>
                      <a:pt x="47" y="182"/>
                      <a:pt x="47" y="178"/>
                    </a:cubicBezTo>
                    <a:close/>
                    <a:moveTo>
                      <a:pt x="146" y="41"/>
                    </a:moveTo>
                    <a:cubicBezTo>
                      <a:pt x="147" y="41"/>
                      <a:pt x="149" y="41"/>
                      <a:pt x="149" y="41"/>
                    </a:cubicBezTo>
                    <a:cubicBezTo>
                      <a:pt x="148" y="41"/>
                      <a:pt x="147" y="41"/>
                      <a:pt x="146" y="41"/>
                    </a:cubicBezTo>
                    <a:close/>
                    <a:moveTo>
                      <a:pt x="148" y="33"/>
                    </a:moveTo>
                    <a:cubicBezTo>
                      <a:pt x="149" y="36"/>
                      <a:pt x="149" y="39"/>
                      <a:pt x="150" y="42"/>
                    </a:cubicBezTo>
                    <a:cubicBezTo>
                      <a:pt x="150" y="42"/>
                      <a:pt x="149" y="41"/>
                      <a:pt x="149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49" y="40"/>
                      <a:pt x="147" y="40"/>
                      <a:pt x="146" y="40"/>
                    </a:cubicBezTo>
                    <a:cubicBezTo>
                      <a:pt x="145" y="40"/>
                      <a:pt x="145" y="40"/>
                      <a:pt x="144" y="41"/>
                    </a:cubicBezTo>
                    <a:cubicBezTo>
                      <a:pt x="144" y="41"/>
                      <a:pt x="143" y="40"/>
                      <a:pt x="143" y="40"/>
                    </a:cubicBezTo>
                    <a:cubicBezTo>
                      <a:pt x="143" y="40"/>
                      <a:pt x="144" y="40"/>
                      <a:pt x="144" y="40"/>
                    </a:cubicBezTo>
                    <a:cubicBezTo>
                      <a:pt x="146" y="39"/>
                      <a:pt x="148" y="39"/>
                      <a:pt x="149" y="37"/>
                    </a:cubicBezTo>
                    <a:cubicBezTo>
                      <a:pt x="149" y="37"/>
                      <a:pt x="149" y="37"/>
                      <a:pt x="148" y="37"/>
                    </a:cubicBezTo>
                    <a:cubicBezTo>
                      <a:pt x="145" y="35"/>
                      <a:pt x="142" y="38"/>
                      <a:pt x="139" y="38"/>
                    </a:cubicBezTo>
                    <a:cubicBezTo>
                      <a:pt x="142" y="37"/>
                      <a:pt x="145" y="36"/>
                      <a:pt x="147" y="34"/>
                    </a:cubicBezTo>
                    <a:cubicBezTo>
                      <a:pt x="147" y="34"/>
                      <a:pt x="147" y="34"/>
                      <a:pt x="147" y="34"/>
                    </a:cubicBezTo>
                    <a:cubicBezTo>
                      <a:pt x="144" y="33"/>
                      <a:pt x="142" y="34"/>
                      <a:pt x="139" y="35"/>
                    </a:cubicBezTo>
                    <a:cubicBezTo>
                      <a:pt x="141" y="34"/>
                      <a:pt x="144" y="33"/>
                      <a:pt x="145" y="30"/>
                    </a:cubicBezTo>
                    <a:cubicBezTo>
                      <a:pt x="146" y="31"/>
                      <a:pt x="147" y="32"/>
                      <a:pt x="148" y="33"/>
                    </a:cubicBezTo>
                    <a:close/>
                    <a:moveTo>
                      <a:pt x="138" y="28"/>
                    </a:moveTo>
                    <a:cubicBezTo>
                      <a:pt x="137" y="28"/>
                      <a:pt x="136" y="29"/>
                      <a:pt x="135" y="28"/>
                    </a:cubicBezTo>
                    <a:cubicBezTo>
                      <a:pt x="135" y="28"/>
                      <a:pt x="135" y="28"/>
                      <a:pt x="134" y="28"/>
                    </a:cubicBezTo>
                    <a:cubicBezTo>
                      <a:pt x="136" y="28"/>
                      <a:pt x="137" y="28"/>
                      <a:pt x="138" y="28"/>
                    </a:cubicBezTo>
                    <a:cubicBezTo>
                      <a:pt x="138" y="28"/>
                      <a:pt x="138" y="28"/>
                      <a:pt x="138" y="28"/>
                    </a:cubicBezTo>
                    <a:close/>
                    <a:moveTo>
                      <a:pt x="118" y="11"/>
                    </a:moveTo>
                    <a:cubicBezTo>
                      <a:pt x="118" y="11"/>
                      <a:pt x="119" y="11"/>
                      <a:pt x="119" y="11"/>
                    </a:cubicBezTo>
                    <a:cubicBezTo>
                      <a:pt x="116" y="12"/>
                      <a:pt x="113" y="13"/>
                      <a:pt x="111" y="14"/>
                    </a:cubicBezTo>
                    <a:cubicBezTo>
                      <a:pt x="108" y="15"/>
                      <a:pt x="106" y="16"/>
                      <a:pt x="104" y="17"/>
                    </a:cubicBezTo>
                    <a:cubicBezTo>
                      <a:pt x="104" y="17"/>
                      <a:pt x="102" y="18"/>
                      <a:pt x="101" y="18"/>
                    </a:cubicBezTo>
                    <a:cubicBezTo>
                      <a:pt x="101" y="18"/>
                      <a:pt x="101" y="18"/>
                      <a:pt x="101" y="17"/>
                    </a:cubicBezTo>
                    <a:cubicBezTo>
                      <a:pt x="106" y="14"/>
                      <a:pt x="113" y="13"/>
                      <a:pt x="117" y="10"/>
                    </a:cubicBezTo>
                    <a:cubicBezTo>
                      <a:pt x="117" y="10"/>
                      <a:pt x="117" y="9"/>
                      <a:pt x="117" y="9"/>
                    </a:cubicBezTo>
                    <a:cubicBezTo>
                      <a:pt x="118" y="10"/>
                      <a:pt x="118" y="10"/>
                      <a:pt x="118" y="11"/>
                    </a:cubicBezTo>
                    <a:close/>
                    <a:moveTo>
                      <a:pt x="108" y="8"/>
                    </a:moveTo>
                    <a:cubicBezTo>
                      <a:pt x="110" y="7"/>
                      <a:pt x="112" y="7"/>
                      <a:pt x="114" y="7"/>
                    </a:cubicBezTo>
                    <a:cubicBezTo>
                      <a:pt x="111" y="8"/>
                      <a:pt x="109" y="10"/>
                      <a:pt x="106" y="10"/>
                    </a:cubicBezTo>
                    <a:cubicBezTo>
                      <a:pt x="107" y="9"/>
                      <a:pt x="108" y="9"/>
                      <a:pt x="108" y="8"/>
                    </a:cubicBezTo>
                    <a:close/>
                    <a:moveTo>
                      <a:pt x="90" y="50"/>
                    </a:moveTo>
                    <a:cubicBezTo>
                      <a:pt x="90" y="50"/>
                      <a:pt x="91" y="50"/>
                      <a:pt x="91" y="50"/>
                    </a:cubicBezTo>
                    <a:cubicBezTo>
                      <a:pt x="85" y="53"/>
                      <a:pt x="80" y="56"/>
                      <a:pt x="76" y="59"/>
                    </a:cubicBezTo>
                    <a:cubicBezTo>
                      <a:pt x="75" y="59"/>
                      <a:pt x="75" y="60"/>
                      <a:pt x="75" y="60"/>
                    </a:cubicBezTo>
                    <a:cubicBezTo>
                      <a:pt x="72" y="62"/>
                      <a:pt x="69" y="64"/>
                      <a:pt x="66" y="66"/>
                    </a:cubicBezTo>
                    <a:cubicBezTo>
                      <a:pt x="57" y="71"/>
                      <a:pt x="47" y="75"/>
                      <a:pt x="38" y="81"/>
                    </a:cubicBezTo>
                    <a:cubicBezTo>
                      <a:pt x="39" y="80"/>
                      <a:pt x="41" y="79"/>
                      <a:pt x="41" y="79"/>
                    </a:cubicBezTo>
                    <a:cubicBezTo>
                      <a:pt x="43" y="77"/>
                      <a:pt x="46" y="75"/>
                      <a:pt x="48" y="74"/>
                    </a:cubicBezTo>
                    <a:cubicBezTo>
                      <a:pt x="53" y="70"/>
                      <a:pt x="58" y="67"/>
                      <a:pt x="63" y="64"/>
                    </a:cubicBezTo>
                    <a:cubicBezTo>
                      <a:pt x="71" y="60"/>
                      <a:pt x="80" y="56"/>
                      <a:pt x="87" y="50"/>
                    </a:cubicBezTo>
                    <a:cubicBezTo>
                      <a:pt x="88" y="50"/>
                      <a:pt x="89" y="50"/>
                      <a:pt x="90" y="50"/>
                    </a:cubicBezTo>
                    <a:close/>
                    <a:moveTo>
                      <a:pt x="74" y="53"/>
                    </a:moveTo>
                    <a:cubicBezTo>
                      <a:pt x="65" y="57"/>
                      <a:pt x="56" y="62"/>
                      <a:pt x="47" y="67"/>
                    </a:cubicBezTo>
                    <a:cubicBezTo>
                      <a:pt x="47" y="67"/>
                      <a:pt x="48" y="67"/>
                      <a:pt x="48" y="66"/>
                    </a:cubicBezTo>
                    <a:cubicBezTo>
                      <a:pt x="55" y="60"/>
                      <a:pt x="65" y="56"/>
                      <a:pt x="74" y="53"/>
                    </a:cubicBezTo>
                    <a:close/>
                    <a:moveTo>
                      <a:pt x="6" y="259"/>
                    </a:moveTo>
                    <a:cubicBezTo>
                      <a:pt x="4" y="256"/>
                      <a:pt x="3" y="253"/>
                      <a:pt x="3" y="250"/>
                    </a:cubicBezTo>
                    <a:cubicBezTo>
                      <a:pt x="13" y="245"/>
                      <a:pt x="21" y="238"/>
                      <a:pt x="31" y="233"/>
                    </a:cubicBezTo>
                    <a:cubicBezTo>
                      <a:pt x="27" y="235"/>
                      <a:pt x="23" y="239"/>
                      <a:pt x="19" y="242"/>
                    </a:cubicBezTo>
                    <a:cubicBezTo>
                      <a:pt x="15" y="247"/>
                      <a:pt x="9" y="251"/>
                      <a:pt x="4" y="254"/>
                    </a:cubicBezTo>
                    <a:cubicBezTo>
                      <a:pt x="4" y="254"/>
                      <a:pt x="4" y="255"/>
                      <a:pt x="4" y="255"/>
                    </a:cubicBezTo>
                    <a:cubicBezTo>
                      <a:pt x="8" y="253"/>
                      <a:pt x="12" y="251"/>
                      <a:pt x="16" y="248"/>
                    </a:cubicBezTo>
                    <a:cubicBezTo>
                      <a:pt x="12" y="251"/>
                      <a:pt x="9" y="254"/>
                      <a:pt x="5" y="257"/>
                    </a:cubicBezTo>
                    <a:cubicBezTo>
                      <a:pt x="5" y="257"/>
                      <a:pt x="5" y="258"/>
                      <a:pt x="6" y="257"/>
                    </a:cubicBezTo>
                    <a:cubicBezTo>
                      <a:pt x="10" y="257"/>
                      <a:pt x="14" y="253"/>
                      <a:pt x="17" y="251"/>
                    </a:cubicBezTo>
                    <a:cubicBezTo>
                      <a:pt x="19" y="250"/>
                      <a:pt x="21" y="248"/>
                      <a:pt x="23" y="247"/>
                    </a:cubicBezTo>
                    <a:cubicBezTo>
                      <a:pt x="21" y="248"/>
                      <a:pt x="20" y="249"/>
                      <a:pt x="18" y="251"/>
                    </a:cubicBezTo>
                    <a:cubicBezTo>
                      <a:pt x="15" y="254"/>
                      <a:pt x="10" y="256"/>
                      <a:pt x="7" y="260"/>
                    </a:cubicBezTo>
                    <a:cubicBezTo>
                      <a:pt x="7" y="260"/>
                      <a:pt x="7" y="261"/>
                      <a:pt x="8" y="261"/>
                    </a:cubicBezTo>
                    <a:cubicBezTo>
                      <a:pt x="16" y="256"/>
                      <a:pt x="23" y="251"/>
                      <a:pt x="31" y="245"/>
                    </a:cubicBezTo>
                    <a:cubicBezTo>
                      <a:pt x="29" y="247"/>
                      <a:pt x="24" y="251"/>
                      <a:pt x="21" y="253"/>
                    </a:cubicBezTo>
                    <a:cubicBezTo>
                      <a:pt x="17" y="256"/>
                      <a:pt x="15" y="260"/>
                      <a:pt x="11" y="263"/>
                    </a:cubicBezTo>
                    <a:cubicBezTo>
                      <a:pt x="10" y="263"/>
                      <a:pt x="11" y="264"/>
                      <a:pt x="11" y="264"/>
                    </a:cubicBezTo>
                    <a:cubicBezTo>
                      <a:pt x="14" y="263"/>
                      <a:pt x="16" y="261"/>
                      <a:pt x="19" y="259"/>
                    </a:cubicBezTo>
                    <a:cubicBezTo>
                      <a:pt x="22" y="256"/>
                      <a:pt x="26" y="254"/>
                      <a:pt x="30" y="251"/>
                    </a:cubicBezTo>
                    <a:cubicBezTo>
                      <a:pt x="31" y="250"/>
                      <a:pt x="34" y="248"/>
                      <a:pt x="31" y="251"/>
                    </a:cubicBezTo>
                    <a:cubicBezTo>
                      <a:pt x="29" y="252"/>
                      <a:pt x="28" y="254"/>
                      <a:pt x="26" y="255"/>
                    </a:cubicBezTo>
                    <a:cubicBezTo>
                      <a:pt x="22" y="259"/>
                      <a:pt x="18" y="262"/>
                      <a:pt x="14" y="266"/>
                    </a:cubicBezTo>
                    <a:cubicBezTo>
                      <a:pt x="14" y="266"/>
                      <a:pt x="14" y="266"/>
                      <a:pt x="14" y="266"/>
                    </a:cubicBezTo>
                    <a:cubicBezTo>
                      <a:pt x="11" y="265"/>
                      <a:pt x="8" y="262"/>
                      <a:pt x="6" y="259"/>
                    </a:cubicBezTo>
                    <a:close/>
                    <a:moveTo>
                      <a:pt x="33" y="285"/>
                    </a:moveTo>
                    <a:cubicBezTo>
                      <a:pt x="23" y="286"/>
                      <a:pt x="19" y="278"/>
                      <a:pt x="16" y="269"/>
                    </a:cubicBezTo>
                    <a:cubicBezTo>
                      <a:pt x="18" y="269"/>
                      <a:pt x="19" y="269"/>
                      <a:pt x="21" y="269"/>
                    </a:cubicBezTo>
                    <a:cubicBezTo>
                      <a:pt x="22" y="269"/>
                      <a:pt x="24" y="269"/>
                      <a:pt x="25" y="268"/>
                    </a:cubicBezTo>
                    <a:cubicBezTo>
                      <a:pt x="24" y="272"/>
                      <a:pt x="26" y="276"/>
                      <a:pt x="30" y="279"/>
                    </a:cubicBezTo>
                    <a:cubicBezTo>
                      <a:pt x="33" y="282"/>
                      <a:pt x="39" y="282"/>
                      <a:pt x="43" y="284"/>
                    </a:cubicBezTo>
                    <a:cubicBezTo>
                      <a:pt x="43" y="284"/>
                      <a:pt x="43" y="284"/>
                      <a:pt x="43" y="284"/>
                    </a:cubicBezTo>
                    <a:cubicBezTo>
                      <a:pt x="43" y="285"/>
                      <a:pt x="43" y="285"/>
                      <a:pt x="43" y="285"/>
                    </a:cubicBezTo>
                    <a:cubicBezTo>
                      <a:pt x="40" y="285"/>
                      <a:pt x="36" y="285"/>
                      <a:pt x="33" y="285"/>
                    </a:cubicBezTo>
                    <a:close/>
                    <a:moveTo>
                      <a:pt x="61" y="304"/>
                    </a:moveTo>
                    <a:cubicBezTo>
                      <a:pt x="56" y="299"/>
                      <a:pt x="54" y="292"/>
                      <a:pt x="49" y="287"/>
                    </a:cubicBezTo>
                    <a:cubicBezTo>
                      <a:pt x="48" y="286"/>
                      <a:pt x="47" y="285"/>
                      <a:pt x="47" y="284"/>
                    </a:cubicBezTo>
                    <a:cubicBezTo>
                      <a:pt x="47" y="284"/>
                      <a:pt x="47" y="284"/>
                      <a:pt x="46" y="284"/>
                    </a:cubicBezTo>
                    <a:cubicBezTo>
                      <a:pt x="46" y="283"/>
                      <a:pt x="45" y="283"/>
                      <a:pt x="45" y="282"/>
                    </a:cubicBezTo>
                    <a:cubicBezTo>
                      <a:pt x="45" y="282"/>
                      <a:pt x="45" y="282"/>
                      <a:pt x="45" y="282"/>
                    </a:cubicBezTo>
                    <a:cubicBezTo>
                      <a:pt x="42" y="279"/>
                      <a:pt x="42" y="275"/>
                      <a:pt x="41" y="272"/>
                    </a:cubicBezTo>
                    <a:cubicBezTo>
                      <a:pt x="42" y="256"/>
                      <a:pt x="43" y="241"/>
                      <a:pt x="44" y="225"/>
                    </a:cubicBezTo>
                    <a:cubicBezTo>
                      <a:pt x="45" y="215"/>
                      <a:pt x="46" y="205"/>
                      <a:pt x="47" y="195"/>
                    </a:cubicBezTo>
                    <a:cubicBezTo>
                      <a:pt x="53" y="203"/>
                      <a:pt x="63" y="209"/>
                      <a:pt x="74" y="206"/>
                    </a:cubicBezTo>
                    <a:cubicBezTo>
                      <a:pt x="74" y="206"/>
                      <a:pt x="74" y="206"/>
                      <a:pt x="74" y="206"/>
                    </a:cubicBezTo>
                    <a:cubicBezTo>
                      <a:pt x="74" y="210"/>
                      <a:pt x="74" y="215"/>
                      <a:pt x="74" y="219"/>
                    </a:cubicBezTo>
                    <a:cubicBezTo>
                      <a:pt x="74" y="226"/>
                      <a:pt x="74" y="233"/>
                      <a:pt x="73" y="241"/>
                    </a:cubicBezTo>
                    <a:cubicBezTo>
                      <a:pt x="72" y="248"/>
                      <a:pt x="70" y="255"/>
                      <a:pt x="70" y="263"/>
                    </a:cubicBezTo>
                    <a:cubicBezTo>
                      <a:pt x="70" y="272"/>
                      <a:pt x="72" y="281"/>
                      <a:pt x="77" y="289"/>
                    </a:cubicBezTo>
                    <a:cubicBezTo>
                      <a:pt x="78" y="291"/>
                      <a:pt x="79" y="292"/>
                      <a:pt x="80" y="294"/>
                    </a:cubicBezTo>
                    <a:cubicBezTo>
                      <a:pt x="80" y="299"/>
                      <a:pt x="77" y="313"/>
                      <a:pt x="69" y="311"/>
                    </a:cubicBezTo>
                    <a:cubicBezTo>
                      <a:pt x="66" y="309"/>
                      <a:pt x="64" y="307"/>
                      <a:pt x="61" y="304"/>
                    </a:cubicBezTo>
                    <a:close/>
                    <a:moveTo>
                      <a:pt x="207" y="328"/>
                    </a:moveTo>
                    <a:cubicBezTo>
                      <a:pt x="197" y="330"/>
                      <a:pt x="187" y="329"/>
                      <a:pt x="177" y="328"/>
                    </a:cubicBezTo>
                    <a:cubicBezTo>
                      <a:pt x="167" y="327"/>
                      <a:pt x="156" y="327"/>
                      <a:pt x="146" y="327"/>
                    </a:cubicBezTo>
                    <a:cubicBezTo>
                      <a:pt x="130" y="327"/>
                      <a:pt x="114" y="327"/>
                      <a:pt x="98" y="324"/>
                    </a:cubicBezTo>
                    <a:cubicBezTo>
                      <a:pt x="89" y="322"/>
                      <a:pt x="80" y="319"/>
                      <a:pt x="73" y="314"/>
                    </a:cubicBezTo>
                    <a:cubicBezTo>
                      <a:pt x="79" y="312"/>
                      <a:pt x="82" y="303"/>
                      <a:pt x="83" y="297"/>
                    </a:cubicBezTo>
                    <a:cubicBezTo>
                      <a:pt x="97" y="312"/>
                      <a:pt x="121" y="318"/>
                      <a:pt x="142" y="319"/>
                    </a:cubicBezTo>
                    <a:cubicBezTo>
                      <a:pt x="179" y="320"/>
                      <a:pt x="214" y="312"/>
                      <a:pt x="248" y="296"/>
                    </a:cubicBezTo>
                    <a:cubicBezTo>
                      <a:pt x="238" y="312"/>
                      <a:pt x="224" y="324"/>
                      <a:pt x="207" y="32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9" name="Freeform 94"/>
              <p:cNvSpPr>
                <a:spLocks noEditPoints="1"/>
              </p:cNvSpPr>
              <p:nvPr/>
            </p:nvSpPr>
            <p:spPr bwMode="auto">
              <a:xfrm>
                <a:off x="2794679" y="1388150"/>
                <a:ext cx="278652" cy="313073"/>
              </a:xfrm>
              <a:custGeom>
                <a:avLst/>
                <a:gdLst>
                  <a:gd name="T0" fmla="*/ 10 w 144"/>
                  <a:gd name="T1" fmla="*/ 123 h 161"/>
                  <a:gd name="T2" fmla="*/ 53 w 144"/>
                  <a:gd name="T3" fmla="*/ 122 h 161"/>
                  <a:gd name="T4" fmla="*/ 64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5 h 161"/>
                  <a:gd name="T14" fmla="*/ 141 w 144"/>
                  <a:gd name="T15" fmla="*/ 49 h 161"/>
                  <a:gd name="T16" fmla="*/ 97 w 144"/>
                  <a:gd name="T17" fmla="*/ 49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9 h 161"/>
                  <a:gd name="T26" fmla="*/ 24 w 144"/>
                  <a:gd name="T27" fmla="*/ 91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1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8 h 161"/>
                  <a:gd name="T48" fmla="*/ 75 w 144"/>
                  <a:gd name="T49" fmla="*/ 109 h 161"/>
                  <a:gd name="T50" fmla="*/ 54 w 144"/>
                  <a:gd name="T51" fmla="*/ 98 h 161"/>
                  <a:gd name="T52" fmla="*/ 54 w 144"/>
                  <a:gd name="T53" fmla="*/ 69 h 161"/>
                  <a:gd name="T54" fmla="*/ 72 w 144"/>
                  <a:gd name="T55" fmla="*/ 59 h 161"/>
                  <a:gd name="T56" fmla="*/ 54 w 144"/>
                  <a:gd name="T57" fmla="*/ 69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4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5 w 144"/>
                  <a:gd name="T69" fmla="*/ 118 h 161"/>
                  <a:gd name="T70" fmla="*/ 87 w 144"/>
                  <a:gd name="T71" fmla="*/ 107 h 161"/>
                  <a:gd name="T72" fmla="*/ 72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5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4 h 161"/>
                  <a:gd name="T84" fmla="*/ 112 w 144"/>
                  <a:gd name="T85" fmla="*/ 47 h 161"/>
                  <a:gd name="T86" fmla="*/ 133 w 144"/>
                  <a:gd name="T87" fmla="*/ 68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50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2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100 h 161"/>
                  <a:gd name="T108" fmla="*/ 45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3"/>
                    </a:cubicBezTo>
                    <a:cubicBezTo>
                      <a:pt x="13" y="127"/>
                      <a:pt x="20" y="127"/>
                      <a:pt x="25" y="127"/>
                    </a:cubicBezTo>
                    <a:cubicBezTo>
                      <a:pt x="35" y="127"/>
                      <a:pt x="44" y="125"/>
                      <a:pt x="53" y="122"/>
                    </a:cubicBezTo>
                    <a:cubicBezTo>
                      <a:pt x="54" y="123"/>
                      <a:pt x="54" y="124"/>
                      <a:pt x="54" y="125"/>
                    </a:cubicBezTo>
                    <a:cubicBezTo>
                      <a:pt x="56" y="134"/>
                      <a:pt x="59" y="144"/>
                      <a:pt x="64" y="152"/>
                    </a:cubicBezTo>
                    <a:cubicBezTo>
                      <a:pt x="66" y="157"/>
                      <a:pt x="71" y="161"/>
                      <a:pt x="76" y="160"/>
                    </a:cubicBezTo>
                    <a:cubicBezTo>
                      <a:pt x="82" y="160"/>
                      <a:pt x="86" y="154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6"/>
                      <a:pt x="121" y="128"/>
                      <a:pt x="131" y="127"/>
                    </a:cubicBezTo>
                    <a:cubicBezTo>
                      <a:pt x="136" y="126"/>
                      <a:pt x="141" y="124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2" y="95"/>
                      <a:pt x="126" y="90"/>
                      <a:pt x="120" y="85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4"/>
                      <a:pt x="141" y="49"/>
                    </a:cubicBezTo>
                    <a:cubicBezTo>
                      <a:pt x="138" y="44"/>
                      <a:pt x="130" y="43"/>
                      <a:pt x="125" y="43"/>
                    </a:cubicBezTo>
                    <a:cubicBezTo>
                      <a:pt x="115" y="43"/>
                      <a:pt x="106" y="46"/>
                      <a:pt x="97" y="49"/>
                    </a:cubicBezTo>
                    <a:cubicBezTo>
                      <a:pt x="96" y="46"/>
                      <a:pt x="96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8" y="11"/>
                      <a:pt x="64" y="17"/>
                      <a:pt x="62" y="21"/>
                    </a:cubicBezTo>
                    <a:cubicBezTo>
                      <a:pt x="57" y="29"/>
                      <a:pt x="55" y="39"/>
                      <a:pt x="53" y="49"/>
                    </a:cubicBezTo>
                    <a:cubicBezTo>
                      <a:pt x="49" y="47"/>
                      <a:pt x="44" y="46"/>
                      <a:pt x="40" y="45"/>
                    </a:cubicBezTo>
                    <a:cubicBezTo>
                      <a:pt x="32" y="43"/>
                      <a:pt x="23" y="42"/>
                      <a:pt x="15" y="44"/>
                    </a:cubicBezTo>
                    <a:cubicBezTo>
                      <a:pt x="3" y="48"/>
                      <a:pt x="9" y="61"/>
                      <a:pt x="14" y="69"/>
                    </a:cubicBezTo>
                    <a:cubicBezTo>
                      <a:pt x="19" y="75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1"/>
                    </a:cubicBezTo>
                    <a:cubicBezTo>
                      <a:pt x="18" y="96"/>
                      <a:pt x="12" y="103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90" y="140"/>
                      <a:pt x="87" y="149"/>
                      <a:pt x="80" y="155"/>
                    </a:cubicBezTo>
                    <a:cubicBezTo>
                      <a:pt x="74" y="161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7" y="123"/>
                    </a:cubicBezTo>
                    <a:cubicBezTo>
                      <a:pt x="56" y="122"/>
                      <a:pt x="56" y="122"/>
                      <a:pt x="56" y="121"/>
                    </a:cubicBezTo>
                    <a:cubicBezTo>
                      <a:pt x="63" y="119"/>
                      <a:pt x="69" y="116"/>
                      <a:pt x="75" y="113"/>
                    </a:cubicBezTo>
                    <a:cubicBezTo>
                      <a:pt x="81" y="116"/>
                      <a:pt x="88" y="118"/>
                      <a:pt x="94" y="120"/>
                    </a:cubicBezTo>
                    <a:cubicBezTo>
                      <a:pt x="93" y="124"/>
                      <a:pt x="93" y="128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9"/>
                      <a:pt x="50" y="92"/>
                      <a:pt x="51" y="96"/>
                    </a:cubicBezTo>
                    <a:cubicBezTo>
                      <a:pt x="45" y="93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7" y="84"/>
                    </a:cubicBezTo>
                    <a:cubicBezTo>
                      <a:pt x="41" y="80"/>
                      <a:pt x="46" y="77"/>
                      <a:pt x="51" y="74"/>
                    </a:cubicBezTo>
                    <a:cubicBezTo>
                      <a:pt x="50" y="78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1"/>
                      <a:pt x="53" y="76"/>
                      <a:pt x="54" y="72"/>
                    </a:cubicBezTo>
                    <a:cubicBezTo>
                      <a:pt x="60" y="68"/>
                      <a:pt x="68" y="64"/>
                      <a:pt x="75" y="60"/>
                    </a:cubicBezTo>
                    <a:cubicBezTo>
                      <a:pt x="82" y="64"/>
                      <a:pt x="90" y="68"/>
                      <a:pt x="97" y="72"/>
                    </a:cubicBezTo>
                    <a:cubicBezTo>
                      <a:pt x="97" y="81"/>
                      <a:pt x="97" y="89"/>
                      <a:pt x="97" y="98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2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4" y="98"/>
                    </a:cubicBezTo>
                    <a:cubicBezTo>
                      <a:pt x="53" y="94"/>
                      <a:pt x="53" y="89"/>
                      <a:pt x="53" y="85"/>
                    </a:cubicBezTo>
                    <a:close/>
                    <a:moveTo>
                      <a:pt x="54" y="69"/>
                    </a:moveTo>
                    <a:cubicBezTo>
                      <a:pt x="54" y="63"/>
                      <a:pt x="55" y="58"/>
                      <a:pt x="56" y="53"/>
                    </a:cubicBezTo>
                    <a:cubicBezTo>
                      <a:pt x="61" y="54"/>
                      <a:pt x="67" y="56"/>
                      <a:pt x="72" y="59"/>
                    </a:cubicBezTo>
                    <a:cubicBezTo>
                      <a:pt x="66" y="62"/>
                      <a:pt x="60" y="65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8"/>
                      <a:pt x="96" y="63"/>
                      <a:pt x="96" y="69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100" y="76"/>
                      <a:pt x="100" y="75"/>
                      <a:pt x="99" y="74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3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7" y="101"/>
                    </a:cubicBezTo>
                    <a:cubicBezTo>
                      <a:pt x="96" y="107"/>
                      <a:pt x="95" y="112"/>
                      <a:pt x="95" y="118"/>
                    </a:cubicBezTo>
                    <a:cubicBezTo>
                      <a:pt x="89" y="116"/>
                      <a:pt x="84" y="113"/>
                      <a:pt x="78" y="111"/>
                    </a:cubicBezTo>
                    <a:cubicBezTo>
                      <a:pt x="81" y="110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10"/>
                      <a:pt x="72" y="111"/>
                    </a:cubicBezTo>
                    <a:cubicBezTo>
                      <a:pt x="66" y="113"/>
                      <a:pt x="61" y="116"/>
                      <a:pt x="56" y="118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5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2"/>
                      <a:pt x="98" y="119"/>
                    </a:cubicBezTo>
                    <a:cubicBezTo>
                      <a:pt x="98" y="119"/>
                      <a:pt x="98" y="119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6" y="96"/>
                      <a:pt x="112" y="91"/>
                      <a:pt x="117" y="87"/>
                    </a:cubicBezTo>
                    <a:cubicBezTo>
                      <a:pt x="120" y="89"/>
                      <a:pt x="123" y="91"/>
                      <a:pt x="125" y="94"/>
                    </a:cubicBezTo>
                    <a:cubicBezTo>
                      <a:pt x="131" y="99"/>
                      <a:pt x="138" y="106"/>
                      <a:pt x="139" y="115"/>
                    </a:cubicBezTo>
                    <a:close/>
                    <a:moveTo>
                      <a:pt x="112" y="47"/>
                    </a:moveTo>
                    <a:cubicBezTo>
                      <a:pt x="120" y="46"/>
                      <a:pt x="131" y="44"/>
                      <a:pt x="138" y="49"/>
                    </a:cubicBezTo>
                    <a:cubicBezTo>
                      <a:pt x="143" y="54"/>
                      <a:pt x="136" y="64"/>
                      <a:pt x="133" y="68"/>
                    </a:cubicBezTo>
                    <a:cubicBezTo>
                      <a:pt x="129" y="73"/>
                      <a:pt x="124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8"/>
                      <a:pt x="97" y="51"/>
                    </a:cubicBezTo>
                    <a:cubicBezTo>
                      <a:pt x="102" y="50"/>
                      <a:pt x="107" y="49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40"/>
                      <a:pt x="94" y="47"/>
                    </a:cubicBezTo>
                    <a:cubicBezTo>
                      <a:pt x="94" y="48"/>
                      <a:pt x="94" y="49"/>
                      <a:pt x="94" y="50"/>
                    </a:cubicBezTo>
                    <a:cubicBezTo>
                      <a:pt x="94" y="50"/>
                      <a:pt x="93" y="50"/>
                      <a:pt x="93" y="50"/>
                    </a:cubicBezTo>
                    <a:cubicBezTo>
                      <a:pt x="87" y="52"/>
                      <a:pt x="81" y="55"/>
                      <a:pt x="75" y="57"/>
                    </a:cubicBezTo>
                    <a:cubicBezTo>
                      <a:pt x="69" y="54"/>
                      <a:pt x="63" y="52"/>
                      <a:pt x="56" y="50"/>
                    </a:cubicBezTo>
                    <a:cubicBezTo>
                      <a:pt x="57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8"/>
                      <a:pt x="12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1"/>
                    </a:cubicBezTo>
                    <a:cubicBezTo>
                      <a:pt x="44" y="74"/>
                      <a:pt x="38" y="79"/>
                      <a:pt x="33" y="83"/>
                    </a:cubicBezTo>
                    <a:cubicBezTo>
                      <a:pt x="32" y="82"/>
                      <a:pt x="31" y="82"/>
                      <a:pt x="30" y="81"/>
                    </a:cubicBezTo>
                    <a:close/>
                    <a:moveTo>
                      <a:pt x="51" y="100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5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2"/>
                      <a:pt x="45" y="96"/>
                      <a:pt x="51" y="10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0" name="Freeform 95"/>
              <p:cNvSpPr/>
              <p:nvPr/>
            </p:nvSpPr>
            <p:spPr bwMode="auto">
              <a:xfrm>
                <a:off x="1585901" y="2876795"/>
                <a:ext cx="70483" cy="188500"/>
              </a:xfrm>
              <a:custGeom>
                <a:avLst/>
                <a:gdLst>
                  <a:gd name="T0" fmla="*/ 3 w 36"/>
                  <a:gd name="T1" fmla="*/ 54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3 h 97"/>
                  <a:gd name="T12" fmla="*/ 24 w 36"/>
                  <a:gd name="T13" fmla="*/ 91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8 h 97"/>
                  <a:gd name="T20" fmla="*/ 16 w 36"/>
                  <a:gd name="T21" fmla="*/ 34 h 97"/>
                  <a:gd name="T22" fmla="*/ 25 w 36"/>
                  <a:gd name="T23" fmla="*/ 39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0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5 h 97"/>
                  <a:gd name="T40" fmla="*/ 34 w 36"/>
                  <a:gd name="T41" fmla="*/ 73 h 97"/>
                  <a:gd name="T42" fmla="*/ 36 w 36"/>
                  <a:gd name="T43" fmla="*/ 33 h 97"/>
                  <a:gd name="T44" fmla="*/ 27 w 36"/>
                  <a:gd name="T45" fmla="*/ 5 h 97"/>
                  <a:gd name="T46" fmla="*/ 7 w 36"/>
                  <a:gd name="T47" fmla="*/ 14 h 97"/>
                  <a:gd name="T48" fmla="*/ 3 w 36"/>
                  <a:gd name="T49" fmla="*/ 31 h 97"/>
                  <a:gd name="T50" fmla="*/ 1 w 36"/>
                  <a:gd name="T51" fmla="*/ 54 h 97"/>
                  <a:gd name="T52" fmla="*/ 3 w 36"/>
                  <a:gd name="T53" fmla="*/ 5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4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1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1"/>
                      <a:pt x="31" y="67"/>
                      <a:pt x="31" y="73"/>
                    </a:cubicBezTo>
                    <a:cubicBezTo>
                      <a:pt x="30" y="80"/>
                      <a:pt x="30" y="88"/>
                      <a:pt x="24" y="91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8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39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5" y="55"/>
                      <a:pt x="25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5"/>
                      <a:pt x="28" y="48"/>
                    </a:cubicBezTo>
                    <a:cubicBezTo>
                      <a:pt x="28" y="42"/>
                      <a:pt x="29" y="32"/>
                      <a:pt x="21" y="30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9" y="55"/>
                      <a:pt x="9" y="65"/>
                      <a:pt x="10" y="76"/>
                    </a:cubicBezTo>
                    <a:cubicBezTo>
                      <a:pt x="11" y="82"/>
                      <a:pt x="11" y="95"/>
                      <a:pt x="20" y="95"/>
                    </a:cubicBezTo>
                    <a:cubicBezTo>
                      <a:pt x="31" y="95"/>
                      <a:pt x="33" y="82"/>
                      <a:pt x="34" y="73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6" y="23"/>
                      <a:pt x="36" y="11"/>
                      <a:pt x="27" y="5"/>
                    </a:cubicBezTo>
                    <a:cubicBezTo>
                      <a:pt x="19" y="0"/>
                      <a:pt x="11" y="8"/>
                      <a:pt x="7" y="14"/>
                    </a:cubicBezTo>
                    <a:cubicBezTo>
                      <a:pt x="4" y="19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1" name="Freeform 98"/>
              <p:cNvSpPr/>
              <p:nvPr/>
            </p:nvSpPr>
            <p:spPr bwMode="auto">
              <a:xfrm>
                <a:off x="1918775" y="1090592"/>
                <a:ext cx="69663" cy="188500"/>
              </a:xfrm>
              <a:custGeom>
                <a:avLst/>
                <a:gdLst>
                  <a:gd name="T0" fmla="*/ 3 w 36"/>
                  <a:gd name="T1" fmla="*/ 55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4 h 97"/>
                  <a:gd name="T12" fmla="*/ 24 w 36"/>
                  <a:gd name="T13" fmla="*/ 92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9 h 97"/>
                  <a:gd name="T20" fmla="*/ 16 w 36"/>
                  <a:gd name="T21" fmla="*/ 34 h 97"/>
                  <a:gd name="T22" fmla="*/ 25 w 36"/>
                  <a:gd name="T23" fmla="*/ 40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1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6 h 97"/>
                  <a:gd name="T40" fmla="*/ 34 w 36"/>
                  <a:gd name="T41" fmla="*/ 74 h 97"/>
                  <a:gd name="T42" fmla="*/ 36 w 36"/>
                  <a:gd name="T43" fmla="*/ 33 h 97"/>
                  <a:gd name="T44" fmla="*/ 27 w 36"/>
                  <a:gd name="T45" fmla="*/ 6 h 97"/>
                  <a:gd name="T46" fmla="*/ 7 w 36"/>
                  <a:gd name="T47" fmla="*/ 15 h 97"/>
                  <a:gd name="T48" fmla="*/ 3 w 36"/>
                  <a:gd name="T49" fmla="*/ 31 h 97"/>
                  <a:gd name="T50" fmla="*/ 1 w 36"/>
                  <a:gd name="T51" fmla="*/ 55 h 97"/>
                  <a:gd name="T52" fmla="*/ 3 w 36"/>
                  <a:gd name="T53" fmla="*/ 5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5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2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2"/>
                      <a:pt x="31" y="68"/>
                      <a:pt x="31" y="74"/>
                    </a:cubicBezTo>
                    <a:cubicBezTo>
                      <a:pt x="30" y="80"/>
                      <a:pt x="30" y="88"/>
                      <a:pt x="24" y="92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9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40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4" y="55"/>
                      <a:pt x="24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6"/>
                      <a:pt x="28" y="48"/>
                    </a:cubicBezTo>
                    <a:cubicBezTo>
                      <a:pt x="28" y="42"/>
                      <a:pt x="29" y="33"/>
                      <a:pt x="21" y="31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8" y="55"/>
                      <a:pt x="9" y="66"/>
                      <a:pt x="10" y="76"/>
                    </a:cubicBezTo>
                    <a:cubicBezTo>
                      <a:pt x="11" y="82"/>
                      <a:pt x="11" y="96"/>
                      <a:pt x="20" y="96"/>
                    </a:cubicBezTo>
                    <a:cubicBezTo>
                      <a:pt x="31" y="96"/>
                      <a:pt x="33" y="82"/>
                      <a:pt x="34" y="74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5" y="23"/>
                      <a:pt x="36" y="12"/>
                      <a:pt x="27" y="6"/>
                    </a:cubicBezTo>
                    <a:cubicBezTo>
                      <a:pt x="19" y="0"/>
                      <a:pt x="11" y="9"/>
                      <a:pt x="7" y="15"/>
                    </a:cubicBezTo>
                    <a:cubicBezTo>
                      <a:pt x="4" y="20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5"/>
                    </a:cubicBezTo>
                    <a:cubicBezTo>
                      <a:pt x="0" y="57"/>
                      <a:pt x="3" y="57"/>
                      <a:pt x="3" y="5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2" name="Freeform 112"/>
              <p:cNvSpPr>
                <a:spLocks noEditPoints="1"/>
              </p:cNvSpPr>
              <p:nvPr/>
            </p:nvSpPr>
            <p:spPr bwMode="auto">
              <a:xfrm>
                <a:off x="1974078" y="1706994"/>
                <a:ext cx="414699" cy="281111"/>
              </a:xfrm>
              <a:custGeom>
                <a:avLst/>
                <a:gdLst>
                  <a:gd name="T0" fmla="*/ 34 w 214"/>
                  <a:gd name="T1" fmla="*/ 86 h 145"/>
                  <a:gd name="T2" fmla="*/ 1 w 214"/>
                  <a:gd name="T3" fmla="*/ 107 h 145"/>
                  <a:gd name="T4" fmla="*/ 22 w 214"/>
                  <a:gd name="T5" fmla="*/ 144 h 145"/>
                  <a:gd name="T6" fmla="*/ 164 w 214"/>
                  <a:gd name="T7" fmla="*/ 66 h 145"/>
                  <a:gd name="T8" fmla="*/ 214 w 214"/>
                  <a:gd name="T9" fmla="*/ 37 h 145"/>
                  <a:gd name="T10" fmla="*/ 190 w 214"/>
                  <a:gd name="T11" fmla="*/ 1 h 145"/>
                  <a:gd name="T12" fmla="*/ 191 w 214"/>
                  <a:gd name="T13" fmla="*/ 24 h 145"/>
                  <a:gd name="T14" fmla="*/ 191 w 214"/>
                  <a:gd name="T15" fmla="*/ 3 h 145"/>
                  <a:gd name="T16" fmla="*/ 116 w 214"/>
                  <a:gd name="T17" fmla="*/ 88 h 145"/>
                  <a:gd name="T18" fmla="*/ 21 w 214"/>
                  <a:gd name="T19" fmla="*/ 141 h 145"/>
                  <a:gd name="T20" fmla="*/ 8 w 214"/>
                  <a:gd name="T21" fmla="*/ 106 h 145"/>
                  <a:gd name="T22" fmla="*/ 10 w 214"/>
                  <a:gd name="T23" fmla="*/ 104 h 145"/>
                  <a:gd name="T24" fmla="*/ 14 w 214"/>
                  <a:gd name="T25" fmla="*/ 101 h 145"/>
                  <a:gd name="T26" fmla="*/ 26 w 214"/>
                  <a:gd name="T27" fmla="*/ 116 h 145"/>
                  <a:gd name="T28" fmla="*/ 22 w 214"/>
                  <a:gd name="T29" fmla="*/ 96 h 145"/>
                  <a:gd name="T30" fmla="*/ 24 w 214"/>
                  <a:gd name="T31" fmla="*/ 95 h 145"/>
                  <a:gd name="T32" fmla="*/ 39 w 214"/>
                  <a:gd name="T33" fmla="*/ 109 h 145"/>
                  <a:gd name="T34" fmla="*/ 42 w 214"/>
                  <a:gd name="T35" fmla="*/ 85 h 145"/>
                  <a:gd name="T36" fmla="*/ 54 w 214"/>
                  <a:gd name="T37" fmla="*/ 101 h 145"/>
                  <a:gd name="T38" fmla="*/ 51 w 214"/>
                  <a:gd name="T39" fmla="*/ 80 h 145"/>
                  <a:gd name="T40" fmla="*/ 60 w 214"/>
                  <a:gd name="T41" fmla="*/ 92 h 145"/>
                  <a:gd name="T42" fmla="*/ 57 w 214"/>
                  <a:gd name="T43" fmla="*/ 77 h 145"/>
                  <a:gd name="T44" fmla="*/ 70 w 214"/>
                  <a:gd name="T45" fmla="*/ 93 h 145"/>
                  <a:gd name="T46" fmla="*/ 66 w 214"/>
                  <a:gd name="T47" fmla="*/ 72 h 145"/>
                  <a:gd name="T48" fmla="*/ 69 w 214"/>
                  <a:gd name="T49" fmla="*/ 70 h 145"/>
                  <a:gd name="T50" fmla="*/ 77 w 214"/>
                  <a:gd name="T51" fmla="*/ 78 h 145"/>
                  <a:gd name="T52" fmla="*/ 79 w 214"/>
                  <a:gd name="T53" fmla="*/ 76 h 145"/>
                  <a:gd name="T54" fmla="*/ 79 w 214"/>
                  <a:gd name="T55" fmla="*/ 64 h 145"/>
                  <a:gd name="T56" fmla="*/ 82 w 214"/>
                  <a:gd name="T57" fmla="*/ 63 h 145"/>
                  <a:gd name="T58" fmla="*/ 96 w 214"/>
                  <a:gd name="T59" fmla="*/ 78 h 145"/>
                  <a:gd name="T60" fmla="*/ 89 w 214"/>
                  <a:gd name="T61" fmla="*/ 59 h 145"/>
                  <a:gd name="T62" fmla="*/ 104 w 214"/>
                  <a:gd name="T63" fmla="*/ 70 h 145"/>
                  <a:gd name="T64" fmla="*/ 100 w 214"/>
                  <a:gd name="T65" fmla="*/ 53 h 145"/>
                  <a:gd name="T66" fmla="*/ 114 w 214"/>
                  <a:gd name="T67" fmla="*/ 70 h 145"/>
                  <a:gd name="T68" fmla="*/ 107 w 214"/>
                  <a:gd name="T69" fmla="*/ 49 h 145"/>
                  <a:gd name="T70" fmla="*/ 121 w 214"/>
                  <a:gd name="T71" fmla="*/ 62 h 145"/>
                  <a:gd name="T72" fmla="*/ 114 w 214"/>
                  <a:gd name="T73" fmla="*/ 45 h 145"/>
                  <a:gd name="T74" fmla="*/ 129 w 214"/>
                  <a:gd name="T75" fmla="*/ 59 h 145"/>
                  <a:gd name="T76" fmla="*/ 124 w 214"/>
                  <a:gd name="T77" fmla="*/ 40 h 145"/>
                  <a:gd name="T78" fmla="*/ 135 w 214"/>
                  <a:gd name="T79" fmla="*/ 54 h 145"/>
                  <a:gd name="T80" fmla="*/ 130 w 214"/>
                  <a:gd name="T81" fmla="*/ 37 h 145"/>
                  <a:gd name="T82" fmla="*/ 144 w 214"/>
                  <a:gd name="T83" fmla="*/ 49 h 145"/>
                  <a:gd name="T84" fmla="*/ 139 w 214"/>
                  <a:gd name="T85" fmla="*/ 32 h 145"/>
                  <a:gd name="T86" fmla="*/ 154 w 214"/>
                  <a:gd name="T87" fmla="*/ 48 h 145"/>
                  <a:gd name="T88" fmla="*/ 154 w 214"/>
                  <a:gd name="T89" fmla="*/ 24 h 145"/>
                  <a:gd name="T90" fmla="*/ 157 w 214"/>
                  <a:gd name="T91" fmla="*/ 23 h 145"/>
                  <a:gd name="T92" fmla="*/ 172 w 214"/>
                  <a:gd name="T93" fmla="*/ 34 h 145"/>
                  <a:gd name="T94" fmla="*/ 172 w 214"/>
                  <a:gd name="T95" fmla="*/ 14 h 145"/>
                  <a:gd name="T96" fmla="*/ 175 w 214"/>
                  <a:gd name="T97" fmla="*/ 13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14" h="145">
                    <a:moveTo>
                      <a:pt x="150" y="23"/>
                    </a:moveTo>
                    <a:cubicBezTo>
                      <a:pt x="136" y="31"/>
                      <a:pt x="122" y="38"/>
                      <a:pt x="108" y="46"/>
                    </a:cubicBezTo>
                    <a:cubicBezTo>
                      <a:pt x="83" y="59"/>
                      <a:pt x="58" y="73"/>
                      <a:pt x="34" y="86"/>
                    </a:cubicBezTo>
                    <a:cubicBezTo>
                      <a:pt x="26" y="91"/>
                      <a:pt x="19" y="95"/>
                      <a:pt x="12" y="99"/>
                    </a:cubicBezTo>
                    <a:cubicBezTo>
                      <a:pt x="9" y="101"/>
                      <a:pt x="5" y="103"/>
                      <a:pt x="2" y="105"/>
                    </a:cubicBezTo>
                    <a:cubicBezTo>
                      <a:pt x="1" y="105"/>
                      <a:pt x="0" y="106"/>
                      <a:pt x="1" y="107"/>
                    </a:cubicBezTo>
                    <a:cubicBezTo>
                      <a:pt x="7" y="119"/>
                      <a:pt x="12" y="131"/>
                      <a:pt x="18" y="143"/>
                    </a:cubicBezTo>
                    <a:cubicBezTo>
                      <a:pt x="19" y="143"/>
                      <a:pt x="19" y="143"/>
                      <a:pt x="19" y="143"/>
                    </a:cubicBezTo>
                    <a:cubicBezTo>
                      <a:pt x="20" y="144"/>
                      <a:pt x="21" y="145"/>
                      <a:pt x="22" y="144"/>
                    </a:cubicBezTo>
                    <a:cubicBezTo>
                      <a:pt x="37" y="136"/>
                      <a:pt x="53" y="127"/>
                      <a:pt x="69" y="118"/>
                    </a:cubicBezTo>
                    <a:cubicBezTo>
                      <a:pt x="84" y="109"/>
                      <a:pt x="99" y="100"/>
                      <a:pt x="115" y="91"/>
                    </a:cubicBezTo>
                    <a:cubicBezTo>
                      <a:pt x="132" y="83"/>
                      <a:pt x="148" y="75"/>
                      <a:pt x="164" y="66"/>
                    </a:cubicBezTo>
                    <a:cubicBezTo>
                      <a:pt x="181" y="57"/>
                      <a:pt x="197" y="48"/>
                      <a:pt x="213" y="39"/>
                    </a:cubicBezTo>
                    <a:cubicBezTo>
                      <a:pt x="213" y="38"/>
                      <a:pt x="214" y="38"/>
                      <a:pt x="214" y="38"/>
                    </a:cubicBezTo>
                    <a:cubicBezTo>
                      <a:pt x="214" y="38"/>
                      <a:pt x="214" y="37"/>
                      <a:pt x="214" y="37"/>
                    </a:cubicBezTo>
                    <a:cubicBezTo>
                      <a:pt x="207" y="25"/>
                      <a:pt x="199" y="13"/>
                      <a:pt x="193" y="1"/>
                    </a:cubicBezTo>
                    <a:cubicBezTo>
                      <a:pt x="192" y="0"/>
                      <a:pt x="192" y="0"/>
                      <a:pt x="191" y="0"/>
                    </a:cubicBezTo>
                    <a:cubicBezTo>
                      <a:pt x="191" y="0"/>
                      <a:pt x="190" y="0"/>
                      <a:pt x="190" y="1"/>
                    </a:cubicBezTo>
                    <a:cubicBezTo>
                      <a:pt x="177" y="9"/>
                      <a:pt x="163" y="16"/>
                      <a:pt x="150" y="23"/>
                    </a:cubicBezTo>
                    <a:close/>
                    <a:moveTo>
                      <a:pt x="181" y="9"/>
                    </a:moveTo>
                    <a:cubicBezTo>
                      <a:pt x="184" y="14"/>
                      <a:pt x="187" y="20"/>
                      <a:pt x="191" y="24"/>
                    </a:cubicBezTo>
                    <a:cubicBezTo>
                      <a:pt x="193" y="26"/>
                      <a:pt x="195" y="24"/>
                      <a:pt x="193" y="22"/>
                    </a:cubicBezTo>
                    <a:cubicBezTo>
                      <a:pt x="189" y="18"/>
                      <a:pt x="187" y="13"/>
                      <a:pt x="184" y="8"/>
                    </a:cubicBezTo>
                    <a:cubicBezTo>
                      <a:pt x="186" y="6"/>
                      <a:pt x="188" y="5"/>
                      <a:pt x="191" y="3"/>
                    </a:cubicBezTo>
                    <a:cubicBezTo>
                      <a:pt x="197" y="15"/>
                      <a:pt x="204" y="26"/>
                      <a:pt x="210" y="37"/>
                    </a:cubicBezTo>
                    <a:cubicBezTo>
                      <a:pt x="195" y="45"/>
                      <a:pt x="180" y="54"/>
                      <a:pt x="164" y="63"/>
                    </a:cubicBezTo>
                    <a:cubicBezTo>
                      <a:pt x="148" y="72"/>
                      <a:pt x="132" y="80"/>
                      <a:pt x="116" y="88"/>
                    </a:cubicBezTo>
                    <a:cubicBezTo>
                      <a:pt x="100" y="96"/>
                      <a:pt x="85" y="106"/>
                      <a:pt x="69" y="115"/>
                    </a:cubicBezTo>
                    <a:cubicBezTo>
                      <a:pt x="53" y="124"/>
                      <a:pt x="37" y="132"/>
                      <a:pt x="21" y="141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15" y="130"/>
                      <a:pt x="10" y="119"/>
                      <a:pt x="4" y="108"/>
                    </a:cubicBezTo>
                    <a:cubicBezTo>
                      <a:pt x="5" y="107"/>
                      <a:pt x="6" y="106"/>
                      <a:pt x="7" y="105"/>
                    </a:cubicBezTo>
                    <a:cubicBezTo>
                      <a:pt x="7" y="105"/>
                      <a:pt x="7" y="105"/>
                      <a:pt x="8" y="106"/>
                    </a:cubicBezTo>
                    <a:cubicBezTo>
                      <a:pt x="10" y="110"/>
                      <a:pt x="11" y="114"/>
                      <a:pt x="15" y="118"/>
                    </a:cubicBezTo>
                    <a:cubicBezTo>
                      <a:pt x="16" y="120"/>
                      <a:pt x="18" y="118"/>
                      <a:pt x="17" y="116"/>
                    </a:cubicBezTo>
                    <a:cubicBezTo>
                      <a:pt x="14" y="113"/>
                      <a:pt x="13" y="108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ubicBezTo>
                      <a:pt x="10" y="103"/>
                      <a:pt x="11" y="103"/>
                      <a:pt x="12" y="103"/>
                    </a:cubicBezTo>
                    <a:cubicBezTo>
                      <a:pt x="12" y="102"/>
                      <a:pt x="13" y="102"/>
                      <a:pt x="14" y="101"/>
                    </a:cubicBezTo>
                    <a:cubicBezTo>
                      <a:pt x="14" y="101"/>
                      <a:pt x="14" y="102"/>
                      <a:pt x="14" y="102"/>
                    </a:cubicBezTo>
                    <a:cubicBezTo>
                      <a:pt x="17" y="107"/>
                      <a:pt x="20" y="113"/>
                      <a:pt x="24" y="118"/>
                    </a:cubicBezTo>
                    <a:cubicBezTo>
                      <a:pt x="25" y="119"/>
                      <a:pt x="28" y="117"/>
                      <a:pt x="26" y="116"/>
                    </a:cubicBezTo>
                    <a:cubicBezTo>
                      <a:pt x="22" y="111"/>
                      <a:pt x="20" y="106"/>
                      <a:pt x="17" y="100"/>
                    </a:cubicBezTo>
                    <a:cubicBezTo>
                      <a:pt x="17" y="100"/>
                      <a:pt x="16" y="100"/>
                      <a:pt x="16" y="100"/>
                    </a:cubicBezTo>
                    <a:cubicBezTo>
                      <a:pt x="18" y="99"/>
                      <a:pt x="20" y="98"/>
                      <a:pt x="22" y="96"/>
                    </a:cubicBezTo>
                    <a:cubicBezTo>
                      <a:pt x="24" y="101"/>
                      <a:pt x="25" y="107"/>
                      <a:pt x="29" y="111"/>
                    </a:cubicBezTo>
                    <a:cubicBezTo>
                      <a:pt x="30" y="112"/>
                      <a:pt x="32" y="110"/>
                      <a:pt x="31" y="109"/>
                    </a:cubicBezTo>
                    <a:cubicBezTo>
                      <a:pt x="27" y="105"/>
                      <a:pt x="26" y="100"/>
                      <a:pt x="24" y="95"/>
                    </a:cubicBezTo>
                    <a:cubicBezTo>
                      <a:pt x="26" y="94"/>
                      <a:pt x="27" y="93"/>
                      <a:pt x="28" y="93"/>
                    </a:cubicBezTo>
                    <a:cubicBezTo>
                      <a:pt x="29" y="92"/>
                      <a:pt x="30" y="92"/>
                      <a:pt x="30" y="92"/>
                    </a:cubicBezTo>
                    <a:cubicBezTo>
                      <a:pt x="32" y="98"/>
                      <a:pt x="36" y="103"/>
                      <a:pt x="39" y="109"/>
                    </a:cubicBezTo>
                    <a:cubicBezTo>
                      <a:pt x="40" y="111"/>
                      <a:pt x="43" y="109"/>
                      <a:pt x="42" y="108"/>
                    </a:cubicBezTo>
                    <a:cubicBezTo>
                      <a:pt x="39" y="102"/>
                      <a:pt x="34" y="97"/>
                      <a:pt x="33" y="90"/>
                    </a:cubicBezTo>
                    <a:cubicBezTo>
                      <a:pt x="36" y="88"/>
                      <a:pt x="39" y="87"/>
                      <a:pt x="42" y="85"/>
                    </a:cubicBezTo>
                    <a:cubicBezTo>
                      <a:pt x="42" y="85"/>
                      <a:pt x="42" y="85"/>
                      <a:pt x="43" y="86"/>
                    </a:cubicBezTo>
                    <a:cubicBezTo>
                      <a:pt x="46" y="91"/>
                      <a:pt x="49" y="97"/>
                      <a:pt x="52" y="102"/>
                    </a:cubicBezTo>
                    <a:cubicBezTo>
                      <a:pt x="52" y="104"/>
                      <a:pt x="55" y="103"/>
                      <a:pt x="54" y="101"/>
                    </a:cubicBezTo>
                    <a:cubicBezTo>
                      <a:pt x="52" y="95"/>
                      <a:pt x="48" y="90"/>
                      <a:pt x="45" y="84"/>
                    </a:cubicBezTo>
                    <a:cubicBezTo>
                      <a:pt x="45" y="84"/>
                      <a:pt x="45" y="84"/>
                      <a:pt x="44" y="84"/>
                    </a:cubicBezTo>
                    <a:cubicBezTo>
                      <a:pt x="46" y="83"/>
                      <a:pt x="48" y="81"/>
                      <a:pt x="51" y="80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3" y="85"/>
                      <a:pt x="55" y="90"/>
                      <a:pt x="58" y="94"/>
                    </a:cubicBezTo>
                    <a:cubicBezTo>
                      <a:pt x="59" y="95"/>
                      <a:pt x="61" y="93"/>
                      <a:pt x="60" y="92"/>
                    </a:cubicBezTo>
                    <a:cubicBezTo>
                      <a:pt x="57" y="88"/>
                      <a:pt x="56" y="83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4" y="78"/>
                      <a:pt x="55" y="78"/>
                      <a:pt x="57" y="77"/>
                    </a:cubicBezTo>
                    <a:cubicBezTo>
                      <a:pt x="57" y="77"/>
                      <a:pt x="57" y="77"/>
                      <a:pt x="57" y="78"/>
                    </a:cubicBezTo>
                    <a:cubicBezTo>
                      <a:pt x="60" y="84"/>
                      <a:pt x="63" y="90"/>
                      <a:pt x="68" y="95"/>
                    </a:cubicBezTo>
                    <a:cubicBezTo>
                      <a:pt x="69" y="97"/>
                      <a:pt x="71" y="95"/>
                      <a:pt x="70" y="93"/>
                    </a:cubicBezTo>
                    <a:cubicBezTo>
                      <a:pt x="65" y="88"/>
                      <a:pt x="63" y="82"/>
                      <a:pt x="59" y="76"/>
                    </a:cubicBezTo>
                    <a:cubicBezTo>
                      <a:pt x="59" y="76"/>
                      <a:pt x="59" y="76"/>
                      <a:pt x="59" y="76"/>
                    </a:cubicBezTo>
                    <a:cubicBezTo>
                      <a:pt x="61" y="74"/>
                      <a:pt x="64" y="73"/>
                      <a:pt x="66" y="72"/>
                    </a:cubicBezTo>
                    <a:cubicBezTo>
                      <a:pt x="69" y="77"/>
                      <a:pt x="71" y="83"/>
                      <a:pt x="75" y="88"/>
                    </a:cubicBezTo>
                    <a:cubicBezTo>
                      <a:pt x="76" y="89"/>
                      <a:pt x="78" y="87"/>
                      <a:pt x="77" y="86"/>
                    </a:cubicBezTo>
                    <a:cubicBezTo>
                      <a:pt x="73" y="81"/>
                      <a:pt x="71" y="75"/>
                      <a:pt x="69" y="70"/>
                    </a:cubicBezTo>
                    <a:cubicBezTo>
                      <a:pt x="70" y="70"/>
                      <a:pt x="71" y="69"/>
                      <a:pt x="72" y="69"/>
                    </a:cubicBezTo>
                    <a:cubicBezTo>
                      <a:pt x="72" y="69"/>
                      <a:pt x="72" y="69"/>
                      <a:pt x="72" y="70"/>
                    </a:cubicBezTo>
                    <a:cubicBezTo>
                      <a:pt x="74" y="72"/>
                      <a:pt x="75" y="75"/>
                      <a:pt x="77" y="78"/>
                    </a:cubicBezTo>
                    <a:cubicBezTo>
                      <a:pt x="79" y="81"/>
                      <a:pt x="81" y="84"/>
                      <a:pt x="83" y="87"/>
                    </a:cubicBezTo>
                    <a:cubicBezTo>
                      <a:pt x="83" y="89"/>
                      <a:pt x="86" y="87"/>
                      <a:pt x="85" y="86"/>
                    </a:cubicBezTo>
                    <a:cubicBezTo>
                      <a:pt x="83" y="83"/>
                      <a:pt x="81" y="79"/>
                      <a:pt x="79" y="76"/>
                    </a:cubicBezTo>
                    <a:cubicBezTo>
                      <a:pt x="78" y="73"/>
                      <a:pt x="76" y="70"/>
                      <a:pt x="74" y="68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6" y="67"/>
                      <a:pt x="78" y="65"/>
                      <a:pt x="79" y="64"/>
                    </a:cubicBezTo>
                    <a:cubicBezTo>
                      <a:pt x="82" y="69"/>
                      <a:pt x="84" y="74"/>
                      <a:pt x="87" y="79"/>
                    </a:cubicBezTo>
                    <a:cubicBezTo>
                      <a:pt x="88" y="80"/>
                      <a:pt x="90" y="79"/>
                      <a:pt x="89" y="77"/>
                    </a:cubicBezTo>
                    <a:cubicBezTo>
                      <a:pt x="87" y="73"/>
                      <a:pt x="85" y="68"/>
                      <a:pt x="82" y="63"/>
                    </a:cubicBezTo>
                    <a:cubicBezTo>
                      <a:pt x="84" y="62"/>
                      <a:pt x="85" y="61"/>
                      <a:pt x="87" y="60"/>
                    </a:cubicBezTo>
                    <a:cubicBezTo>
                      <a:pt x="88" y="63"/>
                      <a:pt x="89" y="66"/>
                      <a:pt x="90" y="69"/>
                    </a:cubicBezTo>
                    <a:cubicBezTo>
                      <a:pt x="92" y="72"/>
                      <a:pt x="94" y="75"/>
                      <a:pt x="96" y="78"/>
                    </a:cubicBezTo>
                    <a:cubicBezTo>
                      <a:pt x="97" y="79"/>
                      <a:pt x="99" y="78"/>
                      <a:pt x="98" y="76"/>
                    </a:cubicBezTo>
                    <a:cubicBezTo>
                      <a:pt x="97" y="74"/>
                      <a:pt x="95" y="71"/>
                      <a:pt x="93" y="69"/>
                    </a:cubicBezTo>
                    <a:cubicBezTo>
                      <a:pt x="92" y="66"/>
                      <a:pt x="91" y="62"/>
                      <a:pt x="89" y="59"/>
                    </a:cubicBezTo>
                    <a:cubicBezTo>
                      <a:pt x="92" y="57"/>
                      <a:pt x="95" y="56"/>
                      <a:pt x="98" y="54"/>
                    </a:cubicBezTo>
                    <a:cubicBezTo>
                      <a:pt x="98" y="55"/>
                      <a:pt x="98" y="55"/>
                      <a:pt x="98" y="55"/>
                    </a:cubicBezTo>
                    <a:cubicBezTo>
                      <a:pt x="101" y="60"/>
                      <a:pt x="103" y="65"/>
                      <a:pt x="104" y="70"/>
                    </a:cubicBezTo>
                    <a:cubicBezTo>
                      <a:pt x="105" y="72"/>
                      <a:pt x="108" y="72"/>
                      <a:pt x="107" y="70"/>
                    </a:cubicBezTo>
                    <a:cubicBezTo>
                      <a:pt x="105" y="64"/>
                      <a:pt x="103" y="59"/>
                      <a:pt x="101" y="54"/>
                    </a:cubicBezTo>
                    <a:cubicBezTo>
                      <a:pt x="101" y="54"/>
                      <a:pt x="100" y="53"/>
                      <a:pt x="100" y="53"/>
                    </a:cubicBezTo>
                    <a:cubicBezTo>
                      <a:pt x="102" y="52"/>
                      <a:pt x="103" y="51"/>
                      <a:pt x="105" y="50"/>
                    </a:cubicBezTo>
                    <a:cubicBezTo>
                      <a:pt x="105" y="51"/>
                      <a:pt x="105" y="51"/>
                      <a:pt x="105" y="51"/>
                    </a:cubicBezTo>
                    <a:cubicBezTo>
                      <a:pt x="109" y="57"/>
                      <a:pt x="112" y="63"/>
                      <a:pt x="114" y="70"/>
                    </a:cubicBezTo>
                    <a:cubicBezTo>
                      <a:pt x="115" y="72"/>
                      <a:pt x="118" y="70"/>
                      <a:pt x="117" y="68"/>
                    </a:cubicBezTo>
                    <a:cubicBezTo>
                      <a:pt x="114" y="62"/>
                      <a:pt x="111" y="56"/>
                      <a:pt x="108" y="50"/>
                    </a:cubicBezTo>
                    <a:cubicBezTo>
                      <a:pt x="108" y="49"/>
                      <a:pt x="108" y="49"/>
                      <a:pt x="107" y="49"/>
                    </a:cubicBezTo>
                    <a:cubicBezTo>
                      <a:pt x="109" y="48"/>
                      <a:pt x="110" y="48"/>
                      <a:pt x="112" y="47"/>
                    </a:cubicBezTo>
                    <a:cubicBezTo>
                      <a:pt x="112" y="47"/>
                      <a:pt x="112" y="47"/>
                      <a:pt x="112" y="47"/>
                    </a:cubicBezTo>
                    <a:cubicBezTo>
                      <a:pt x="115" y="52"/>
                      <a:pt x="117" y="58"/>
                      <a:pt x="121" y="62"/>
                    </a:cubicBezTo>
                    <a:cubicBezTo>
                      <a:pt x="122" y="63"/>
                      <a:pt x="124" y="61"/>
                      <a:pt x="123" y="60"/>
                    </a:cubicBezTo>
                    <a:cubicBezTo>
                      <a:pt x="119" y="56"/>
                      <a:pt x="117" y="50"/>
                      <a:pt x="114" y="46"/>
                    </a:cubicBezTo>
                    <a:cubicBezTo>
                      <a:pt x="114" y="46"/>
                      <a:pt x="114" y="45"/>
                      <a:pt x="114" y="45"/>
                    </a:cubicBezTo>
                    <a:cubicBezTo>
                      <a:pt x="117" y="44"/>
                      <a:pt x="119" y="43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4" y="48"/>
                      <a:pt x="127" y="53"/>
                      <a:pt x="129" y="59"/>
                    </a:cubicBezTo>
                    <a:cubicBezTo>
                      <a:pt x="130" y="61"/>
                      <a:pt x="133" y="60"/>
                      <a:pt x="132" y="59"/>
                    </a:cubicBezTo>
                    <a:cubicBezTo>
                      <a:pt x="130" y="52"/>
                      <a:pt x="127" y="47"/>
                      <a:pt x="124" y="41"/>
                    </a:cubicBezTo>
                    <a:cubicBezTo>
                      <a:pt x="124" y="41"/>
                      <a:pt x="124" y="41"/>
                      <a:pt x="124" y="40"/>
                    </a:cubicBezTo>
                    <a:cubicBezTo>
                      <a:pt x="125" y="40"/>
                      <a:pt x="126" y="39"/>
                      <a:pt x="128" y="38"/>
                    </a:cubicBezTo>
                    <a:cubicBezTo>
                      <a:pt x="128" y="38"/>
                      <a:pt x="128" y="39"/>
                      <a:pt x="128" y="39"/>
                    </a:cubicBezTo>
                    <a:cubicBezTo>
                      <a:pt x="130" y="44"/>
                      <a:pt x="133" y="49"/>
                      <a:pt x="135" y="54"/>
                    </a:cubicBezTo>
                    <a:cubicBezTo>
                      <a:pt x="136" y="56"/>
                      <a:pt x="139" y="54"/>
                      <a:pt x="138" y="53"/>
                    </a:cubicBezTo>
                    <a:cubicBezTo>
                      <a:pt x="135" y="48"/>
                      <a:pt x="133" y="42"/>
                      <a:pt x="130" y="37"/>
                    </a:cubicBezTo>
                    <a:cubicBezTo>
                      <a:pt x="130" y="37"/>
                      <a:pt x="130" y="37"/>
                      <a:pt x="130" y="37"/>
                    </a:cubicBezTo>
                    <a:cubicBezTo>
                      <a:pt x="132" y="36"/>
                      <a:pt x="134" y="35"/>
                      <a:pt x="137" y="33"/>
                    </a:cubicBezTo>
                    <a:cubicBezTo>
                      <a:pt x="137" y="34"/>
                      <a:pt x="137" y="34"/>
                      <a:pt x="137" y="34"/>
                    </a:cubicBezTo>
                    <a:cubicBezTo>
                      <a:pt x="139" y="39"/>
                      <a:pt x="142" y="44"/>
                      <a:pt x="144" y="49"/>
                    </a:cubicBezTo>
                    <a:cubicBezTo>
                      <a:pt x="145" y="51"/>
                      <a:pt x="148" y="49"/>
                      <a:pt x="147" y="48"/>
                    </a:cubicBezTo>
                    <a:cubicBezTo>
                      <a:pt x="144" y="43"/>
                      <a:pt x="141" y="38"/>
                      <a:pt x="140" y="33"/>
                    </a:cubicBezTo>
                    <a:cubicBezTo>
                      <a:pt x="139" y="33"/>
                      <a:pt x="139" y="32"/>
                      <a:pt x="139" y="32"/>
                    </a:cubicBezTo>
                    <a:cubicBezTo>
                      <a:pt x="140" y="32"/>
                      <a:pt x="141" y="31"/>
                      <a:pt x="143" y="30"/>
                    </a:cubicBezTo>
                    <a:cubicBezTo>
                      <a:pt x="144" y="30"/>
                      <a:pt x="144" y="29"/>
                      <a:pt x="145" y="29"/>
                    </a:cubicBezTo>
                    <a:cubicBezTo>
                      <a:pt x="148" y="35"/>
                      <a:pt x="151" y="42"/>
                      <a:pt x="154" y="48"/>
                    </a:cubicBezTo>
                    <a:cubicBezTo>
                      <a:pt x="155" y="50"/>
                      <a:pt x="158" y="48"/>
                      <a:pt x="157" y="47"/>
                    </a:cubicBezTo>
                    <a:cubicBezTo>
                      <a:pt x="153" y="41"/>
                      <a:pt x="151" y="34"/>
                      <a:pt x="148" y="28"/>
                    </a:cubicBezTo>
                    <a:cubicBezTo>
                      <a:pt x="150" y="26"/>
                      <a:pt x="152" y="25"/>
                      <a:pt x="154" y="24"/>
                    </a:cubicBezTo>
                    <a:cubicBezTo>
                      <a:pt x="157" y="29"/>
                      <a:pt x="158" y="36"/>
                      <a:pt x="162" y="40"/>
                    </a:cubicBezTo>
                    <a:cubicBezTo>
                      <a:pt x="164" y="41"/>
                      <a:pt x="166" y="39"/>
                      <a:pt x="165" y="38"/>
                    </a:cubicBezTo>
                    <a:cubicBezTo>
                      <a:pt x="160" y="34"/>
                      <a:pt x="159" y="28"/>
                      <a:pt x="157" y="23"/>
                    </a:cubicBezTo>
                    <a:cubicBezTo>
                      <a:pt x="159" y="21"/>
                      <a:pt x="161" y="20"/>
                      <a:pt x="164" y="19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7" y="23"/>
                      <a:pt x="170" y="29"/>
                      <a:pt x="172" y="34"/>
                    </a:cubicBezTo>
                    <a:cubicBezTo>
                      <a:pt x="172" y="36"/>
                      <a:pt x="175" y="35"/>
                      <a:pt x="175" y="34"/>
                    </a:cubicBezTo>
                    <a:cubicBezTo>
                      <a:pt x="173" y="28"/>
                      <a:pt x="170" y="22"/>
                      <a:pt x="166" y="17"/>
                    </a:cubicBezTo>
                    <a:cubicBezTo>
                      <a:pt x="168" y="16"/>
                      <a:pt x="170" y="15"/>
                      <a:pt x="172" y="14"/>
                    </a:cubicBezTo>
                    <a:cubicBezTo>
                      <a:pt x="175" y="19"/>
                      <a:pt x="178" y="23"/>
                      <a:pt x="181" y="28"/>
                    </a:cubicBezTo>
                    <a:cubicBezTo>
                      <a:pt x="181" y="30"/>
                      <a:pt x="184" y="28"/>
                      <a:pt x="183" y="27"/>
                    </a:cubicBezTo>
                    <a:cubicBezTo>
                      <a:pt x="180" y="22"/>
                      <a:pt x="177" y="17"/>
                      <a:pt x="175" y="13"/>
                    </a:cubicBezTo>
                    <a:cubicBezTo>
                      <a:pt x="177" y="12"/>
                      <a:pt x="179" y="10"/>
                      <a:pt x="181" y="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3" name="Freeform 114"/>
              <p:cNvSpPr>
                <a:spLocks noEditPoints="1"/>
              </p:cNvSpPr>
              <p:nvPr/>
            </p:nvSpPr>
            <p:spPr bwMode="auto">
              <a:xfrm>
                <a:off x="1210540" y="3313623"/>
                <a:ext cx="259802" cy="178665"/>
              </a:xfrm>
              <a:custGeom>
                <a:avLst/>
                <a:gdLst>
                  <a:gd name="T0" fmla="*/ 68 w 134"/>
                  <a:gd name="T1" fmla="*/ 91 h 92"/>
                  <a:gd name="T2" fmla="*/ 132 w 134"/>
                  <a:gd name="T3" fmla="*/ 91 h 92"/>
                  <a:gd name="T4" fmla="*/ 132 w 134"/>
                  <a:gd name="T5" fmla="*/ 91 h 92"/>
                  <a:gd name="T6" fmla="*/ 132 w 134"/>
                  <a:gd name="T7" fmla="*/ 51 h 92"/>
                  <a:gd name="T8" fmla="*/ 132 w 134"/>
                  <a:gd name="T9" fmla="*/ 3 h 92"/>
                  <a:gd name="T10" fmla="*/ 99 w 134"/>
                  <a:gd name="T11" fmla="*/ 3 h 92"/>
                  <a:gd name="T12" fmla="*/ 33 w 134"/>
                  <a:gd name="T13" fmla="*/ 1 h 92"/>
                  <a:gd name="T14" fmla="*/ 1 w 134"/>
                  <a:gd name="T15" fmla="*/ 2 h 92"/>
                  <a:gd name="T16" fmla="*/ 1 w 134"/>
                  <a:gd name="T17" fmla="*/ 15 h 92"/>
                  <a:gd name="T18" fmla="*/ 5 w 134"/>
                  <a:gd name="T19" fmla="*/ 86 h 92"/>
                  <a:gd name="T20" fmla="*/ 7 w 134"/>
                  <a:gd name="T21" fmla="*/ 88 h 92"/>
                  <a:gd name="T22" fmla="*/ 38 w 134"/>
                  <a:gd name="T23" fmla="*/ 87 h 92"/>
                  <a:gd name="T24" fmla="*/ 29 w 134"/>
                  <a:gd name="T25" fmla="*/ 72 h 92"/>
                  <a:gd name="T26" fmla="*/ 55 w 134"/>
                  <a:gd name="T27" fmla="*/ 47 h 92"/>
                  <a:gd name="T28" fmla="*/ 70 w 134"/>
                  <a:gd name="T29" fmla="*/ 58 h 92"/>
                  <a:gd name="T30" fmla="*/ 80 w 134"/>
                  <a:gd name="T31" fmla="*/ 49 h 92"/>
                  <a:gd name="T32" fmla="*/ 128 w 134"/>
                  <a:gd name="T33" fmla="*/ 89 h 92"/>
                  <a:gd name="T34" fmla="*/ 38 w 134"/>
                  <a:gd name="T35" fmla="*/ 87 h 92"/>
                  <a:gd name="T36" fmla="*/ 129 w 134"/>
                  <a:gd name="T37" fmla="*/ 51 h 92"/>
                  <a:gd name="T38" fmla="*/ 88 w 134"/>
                  <a:gd name="T39" fmla="*/ 43 h 92"/>
                  <a:gd name="T40" fmla="*/ 130 w 134"/>
                  <a:gd name="T41" fmla="*/ 8 h 92"/>
                  <a:gd name="T42" fmla="*/ 31 w 134"/>
                  <a:gd name="T43" fmla="*/ 4 h 92"/>
                  <a:gd name="T44" fmla="*/ 101 w 134"/>
                  <a:gd name="T45" fmla="*/ 6 h 92"/>
                  <a:gd name="T46" fmla="*/ 97 w 134"/>
                  <a:gd name="T47" fmla="*/ 31 h 92"/>
                  <a:gd name="T48" fmla="*/ 69 w 134"/>
                  <a:gd name="T49" fmla="*/ 55 h 92"/>
                  <a:gd name="T50" fmla="*/ 33 w 134"/>
                  <a:gd name="T51" fmla="*/ 24 h 92"/>
                  <a:gd name="T52" fmla="*/ 31 w 134"/>
                  <a:gd name="T53" fmla="*/ 4 h 92"/>
                  <a:gd name="T54" fmla="*/ 4 w 134"/>
                  <a:gd name="T55" fmla="*/ 17 h 92"/>
                  <a:gd name="T56" fmla="*/ 31 w 134"/>
                  <a:gd name="T57" fmla="*/ 26 h 92"/>
                  <a:gd name="T58" fmla="*/ 52 w 134"/>
                  <a:gd name="T59" fmla="*/ 46 h 92"/>
                  <a:gd name="T60" fmla="*/ 9 w 134"/>
                  <a:gd name="T61" fmla="*/ 85 h 92"/>
                  <a:gd name="T62" fmla="*/ 5 w 134"/>
                  <a:gd name="T63" fmla="*/ 3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2">
                    <a:moveTo>
                      <a:pt x="36" y="90"/>
                    </a:moveTo>
                    <a:cubicBezTo>
                      <a:pt x="46" y="90"/>
                      <a:pt x="57" y="90"/>
                      <a:pt x="68" y="91"/>
                    </a:cubicBezTo>
                    <a:cubicBezTo>
                      <a:pt x="89" y="91"/>
                      <a:pt x="110" y="92"/>
                      <a:pt x="131" y="92"/>
                    </a:cubicBezTo>
                    <a:cubicBezTo>
                      <a:pt x="131" y="92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0"/>
                    </a:cubicBezTo>
                    <a:cubicBezTo>
                      <a:pt x="132" y="77"/>
                      <a:pt x="132" y="64"/>
                      <a:pt x="132" y="51"/>
                    </a:cubicBezTo>
                    <a:cubicBezTo>
                      <a:pt x="132" y="42"/>
                      <a:pt x="132" y="34"/>
                      <a:pt x="133" y="26"/>
                    </a:cubicBezTo>
                    <a:cubicBezTo>
                      <a:pt x="133" y="18"/>
                      <a:pt x="134" y="11"/>
                      <a:pt x="132" y="3"/>
                    </a:cubicBezTo>
                    <a:cubicBezTo>
                      <a:pt x="132" y="2"/>
                      <a:pt x="132" y="1"/>
                      <a:pt x="131" y="2"/>
                    </a:cubicBezTo>
                    <a:cubicBezTo>
                      <a:pt x="120" y="3"/>
                      <a:pt x="110" y="3"/>
                      <a:pt x="99" y="3"/>
                    </a:cubicBezTo>
                    <a:cubicBezTo>
                      <a:pt x="88" y="2"/>
                      <a:pt x="77" y="2"/>
                      <a:pt x="66" y="2"/>
                    </a:cubicBezTo>
                    <a:cubicBezTo>
                      <a:pt x="55" y="2"/>
                      <a:pt x="44" y="1"/>
                      <a:pt x="33" y="1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6"/>
                      <a:pt x="1" y="11"/>
                      <a:pt x="1" y="15"/>
                    </a:cubicBezTo>
                    <a:cubicBezTo>
                      <a:pt x="1" y="21"/>
                      <a:pt x="1" y="28"/>
                      <a:pt x="2" y="35"/>
                    </a:cubicBezTo>
                    <a:cubicBezTo>
                      <a:pt x="2" y="52"/>
                      <a:pt x="3" y="69"/>
                      <a:pt x="5" y="86"/>
                    </a:cubicBezTo>
                    <a:cubicBezTo>
                      <a:pt x="5" y="87"/>
                      <a:pt x="6" y="88"/>
                      <a:pt x="7" y="88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17" y="89"/>
                      <a:pt x="27" y="89"/>
                      <a:pt x="36" y="90"/>
                    </a:cubicBezTo>
                    <a:close/>
                    <a:moveTo>
                      <a:pt x="38" y="87"/>
                    </a:moveTo>
                    <a:cubicBezTo>
                      <a:pt x="29" y="86"/>
                      <a:pt x="21" y="86"/>
                      <a:pt x="12" y="85"/>
                    </a:cubicBezTo>
                    <a:cubicBezTo>
                      <a:pt x="17" y="80"/>
                      <a:pt x="24" y="76"/>
                      <a:pt x="29" y="72"/>
                    </a:cubicBezTo>
                    <a:cubicBezTo>
                      <a:pt x="38" y="64"/>
                      <a:pt x="47" y="57"/>
                      <a:pt x="55" y="48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1"/>
                      <a:pt x="63" y="55"/>
                      <a:pt x="67" y="58"/>
                    </a:cubicBezTo>
                    <a:cubicBezTo>
                      <a:pt x="68" y="59"/>
                      <a:pt x="69" y="58"/>
                      <a:pt x="70" y="58"/>
                    </a:cubicBezTo>
                    <a:cubicBezTo>
                      <a:pt x="70" y="58"/>
                      <a:pt x="71" y="58"/>
                      <a:pt x="71" y="57"/>
                    </a:cubicBezTo>
                    <a:cubicBezTo>
                      <a:pt x="74" y="54"/>
                      <a:pt x="77" y="51"/>
                      <a:pt x="80" y="49"/>
                    </a:cubicBezTo>
                    <a:cubicBezTo>
                      <a:pt x="82" y="47"/>
                      <a:pt x="84" y="46"/>
                      <a:pt x="85" y="44"/>
                    </a:cubicBezTo>
                    <a:cubicBezTo>
                      <a:pt x="101" y="57"/>
                      <a:pt x="115" y="73"/>
                      <a:pt x="128" y="89"/>
                    </a:cubicBezTo>
                    <a:cubicBezTo>
                      <a:pt x="109" y="89"/>
                      <a:pt x="89" y="88"/>
                      <a:pt x="69" y="88"/>
                    </a:cubicBezTo>
                    <a:cubicBezTo>
                      <a:pt x="59" y="87"/>
                      <a:pt x="48" y="87"/>
                      <a:pt x="38" y="87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29" y="43"/>
                      <a:pt x="129" y="51"/>
                    </a:cubicBezTo>
                    <a:cubicBezTo>
                      <a:pt x="129" y="62"/>
                      <a:pt x="129" y="74"/>
                      <a:pt x="129" y="85"/>
                    </a:cubicBezTo>
                    <a:cubicBezTo>
                      <a:pt x="116" y="71"/>
                      <a:pt x="103" y="55"/>
                      <a:pt x="88" y="43"/>
                    </a:cubicBezTo>
                    <a:cubicBezTo>
                      <a:pt x="91" y="40"/>
                      <a:pt x="95" y="36"/>
                      <a:pt x="98" y="33"/>
                    </a:cubicBezTo>
                    <a:cubicBezTo>
                      <a:pt x="109" y="25"/>
                      <a:pt x="119" y="16"/>
                      <a:pt x="130" y="8"/>
                    </a:cubicBezTo>
                    <a:cubicBezTo>
                      <a:pt x="131" y="14"/>
                      <a:pt x="130" y="21"/>
                      <a:pt x="130" y="27"/>
                    </a:cubicBezTo>
                    <a:close/>
                    <a:moveTo>
                      <a:pt x="31" y="4"/>
                    </a:moveTo>
                    <a:cubicBezTo>
                      <a:pt x="43" y="4"/>
                      <a:pt x="55" y="4"/>
                      <a:pt x="66" y="5"/>
                    </a:cubicBezTo>
                    <a:cubicBezTo>
                      <a:pt x="78" y="5"/>
                      <a:pt x="90" y="5"/>
                      <a:pt x="101" y="6"/>
                    </a:cubicBezTo>
                    <a:cubicBezTo>
                      <a:pt x="111" y="6"/>
                      <a:pt x="120" y="6"/>
                      <a:pt x="129" y="5"/>
                    </a:cubicBezTo>
                    <a:cubicBezTo>
                      <a:pt x="118" y="13"/>
                      <a:pt x="108" y="22"/>
                      <a:pt x="97" y="31"/>
                    </a:cubicBezTo>
                    <a:cubicBezTo>
                      <a:pt x="91" y="36"/>
                      <a:pt x="85" y="41"/>
                      <a:pt x="79" y="46"/>
                    </a:cubicBezTo>
                    <a:cubicBezTo>
                      <a:pt x="76" y="49"/>
                      <a:pt x="72" y="52"/>
                      <a:pt x="69" y="55"/>
                    </a:cubicBezTo>
                    <a:cubicBezTo>
                      <a:pt x="69" y="55"/>
                      <a:pt x="69" y="55"/>
                      <a:pt x="69" y="56"/>
                    </a:cubicBezTo>
                    <a:cubicBezTo>
                      <a:pt x="56" y="45"/>
                      <a:pt x="45" y="34"/>
                      <a:pt x="33" y="24"/>
                    </a:cubicBezTo>
                    <a:cubicBezTo>
                      <a:pt x="24" y="18"/>
                      <a:pt x="16" y="11"/>
                      <a:pt x="8" y="4"/>
                    </a:cubicBezTo>
                    <a:cubicBezTo>
                      <a:pt x="16" y="4"/>
                      <a:pt x="24" y="3"/>
                      <a:pt x="31" y="4"/>
                    </a:cubicBezTo>
                    <a:close/>
                    <a:moveTo>
                      <a:pt x="5" y="36"/>
                    </a:moveTo>
                    <a:cubicBezTo>
                      <a:pt x="4" y="29"/>
                      <a:pt x="4" y="23"/>
                      <a:pt x="4" y="17"/>
                    </a:cubicBezTo>
                    <a:cubicBezTo>
                      <a:pt x="4" y="13"/>
                      <a:pt x="3" y="8"/>
                      <a:pt x="4" y="5"/>
                    </a:cubicBezTo>
                    <a:cubicBezTo>
                      <a:pt x="13" y="12"/>
                      <a:pt x="22" y="19"/>
                      <a:pt x="31" y="26"/>
                    </a:cubicBezTo>
                    <a:cubicBezTo>
                      <a:pt x="38" y="32"/>
                      <a:pt x="45" y="39"/>
                      <a:pt x="53" y="45"/>
                    </a:cubicBezTo>
                    <a:cubicBezTo>
                      <a:pt x="53" y="45"/>
                      <a:pt x="53" y="45"/>
                      <a:pt x="52" y="46"/>
                    </a:cubicBezTo>
                    <a:cubicBezTo>
                      <a:pt x="46" y="54"/>
                      <a:pt x="36" y="62"/>
                      <a:pt x="28" y="69"/>
                    </a:cubicBezTo>
                    <a:cubicBezTo>
                      <a:pt x="21" y="74"/>
                      <a:pt x="14" y="79"/>
                      <a:pt x="9" y="85"/>
                    </a:cubicBezTo>
                    <a:cubicBezTo>
                      <a:pt x="8" y="85"/>
                      <a:pt x="8" y="85"/>
                      <a:pt x="8" y="85"/>
                    </a:cubicBezTo>
                    <a:cubicBezTo>
                      <a:pt x="6" y="69"/>
                      <a:pt x="5" y="52"/>
                      <a:pt x="5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4" name="Freeform 118"/>
              <p:cNvSpPr>
                <a:spLocks noEditPoints="1"/>
              </p:cNvSpPr>
              <p:nvPr/>
            </p:nvSpPr>
            <p:spPr bwMode="auto">
              <a:xfrm>
                <a:off x="1343123" y="1131519"/>
                <a:ext cx="228658" cy="190139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4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3 h 98"/>
                  <a:gd name="T44" fmla="*/ 27 w 118"/>
                  <a:gd name="T45" fmla="*/ 14 h 98"/>
                  <a:gd name="T46" fmla="*/ 62 w 118"/>
                  <a:gd name="T47" fmla="*/ 6 h 98"/>
                  <a:gd name="T48" fmla="*/ 92 w 118"/>
                  <a:gd name="T49" fmla="*/ 12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2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7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8" y="73"/>
                      <a:pt x="38" y="73"/>
                    </a:cubicBezTo>
                    <a:cubicBezTo>
                      <a:pt x="38" y="73"/>
                      <a:pt x="38" y="73"/>
                      <a:pt x="37" y="74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3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8"/>
                      <a:pt x="50" y="6"/>
                      <a:pt x="62" y="6"/>
                    </a:cubicBezTo>
                    <a:cubicBezTo>
                      <a:pt x="72" y="5"/>
                      <a:pt x="82" y="7"/>
                      <a:pt x="92" y="12"/>
                    </a:cubicBezTo>
                    <a:cubicBezTo>
                      <a:pt x="101" y="16"/>
                      <a:pt x="109" y="22"/>
                      <a:pt x="113" y="31"/>
                    </a:cubicBezTo>
                    <a:cubicBezTo>
                      <a:pt x="117" y="43"/>
                      <a:pt x="111" y="54"/>
                      <a:pt x="102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5" name="Freeform 121"/>
              <p:cNvSpPr>
                <a:spLocks noEditPoints="1"/>
              </p:cNvSpPr>
              <p:nvPr/>
            </p:nvSpPr>
            <p:spPr bwMode="auto">
              <a:xfrm>
                <a:off x="2611917" y="1266035"/>
                <a:ext cx="228658" cy="190139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3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2 h 98"/>
                  <a:gd name="T44" fmla="*/ 27 w 118"/>
                  <a:gd name="T45" fmla="*/ 14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1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6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9" y="73"/>
                      <a:pt x="38" y="73"/>
                    </a:cubicBezTo>
                    <a:cubicBezTo>
                      <a:pt x="38" y="73"/>
                      <a:pt x="38" y="73"/>
                      <a:pt x="37" y="73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7"/>
                      <a:pt x="50" y="6"/>
                      <a:pt x="62" y="5"/>
                    </a:cubicBezTo>
                    <a:cubicBezTo>
                      <a:pt x="72" y="5"/>
                      <a:pt x="82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7" y="42"/>
                      <a:pt x="111" y="54"/>
                      <a:pt x="102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6" name="Freeform 122"/>
              <p:cNvSpPr>
                <a:spLocks noEditPoints="1"/>
              </p:cNvSpPr>
              <p:nvPr/>
            </p:nvSpPr>
            <p:spPr bwMode="auto">
              <a:xfrm>
                <a:off x="807315" y="3398857"/>
                <a:ext cx="336841" cy="164733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7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59 h 85"/>
                  <a:gd name="T16" fmla="*/ 58 w 174"/>
                  <a:gd name="T17" fmla="*/ 69 h 85"/>
                  <a:gd name="T18" fmla="*/ 63 w 174"/>
                  <a:gd name="T19" fmla="*/ 67 h 85"/>
                  <a:gd name="T20" fmla="*/ 50 w 174"/>
                  <a:gd name="T21" fmla="*/ 56 h 85"/>
                  <a:gd name="T22" fmla="*/ 75 w 174"/>
                  <a:gd name="T23" fmla="*/ 65 h 85"/>
                  <a:gd name="T24" fmla="*/ 79 w 174"/>
                  <a:gd name="T25" fmla="*/ 62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4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4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0 h 85"/>
                  <a:gd name="T54" fmla="*/ 14 w 174"/>
                  <a:gd name="T55" fmla="*/ 70 h 85"/>
                  <a:gd name="T56" fmla="*/ 22 w 174"/>
                  <a:gd name="T57" fmla="*/ 72 h 85"/>
                  <a:gd name="T58" fmla="*/ 20 w 174"/>
                  <a:gd name="T59" fmla="*/ 68 h 85"/>
                  <a:gd name="T60" fmla="*/ 20 w 174"/>
                  <a:gd name="T61" fmla="*/ 77 h 85"/>
                  <a:gd name="T62" fmla="*/ 41 w 174"/>
                  <a:gd name="T63" fmla="*/ 71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4 w 174"/>
                  <a:gd name="T73" fmla="*/ 22 h 85"/>
                  <a:gd name="T74" fmla="*/ 165 w 174"/>
                  <a:gd name="T75" fmla="*/ 8 h 85"/>
                  <a:gd name="T76" fmla="*/ 145 w 174"/>
                  <a:gd name="T77" fmla="*/ 30 h 85"/>
                  <a:gd name="T78" fmla="*/ 160 w 174"/>
                  <a:gd name="T79" fmla="*/ 7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8 h 85"/>
                  <a:gd name="T86" fmla="*/ 102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5 w 174"/>
                  <a:gd name="T107" fmla="*/ 60 h 85"/>
                  <a:gd name="T108" fmla="*/ 21 w 174"/>
                  <a:gd name="T109" fmla="*/ 64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1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4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6"/>
                      <a:pt x="172" y="6"/>
                      <a:pt x="172" y="6"/>
                    </a:cubicBezTo>
                    <a:cubicBezTo>
                      <a:pt x="172" y="5"/>
                      <a:pt x="172" y="5"/>
                      <a:pt x="173" y="5"/>
                    </a:cubicBezTo>
                    <a:cubicBezTo>
                      <a:pt x="173" y="5"/>
                      <a:pt x="173" y="5"/>
                      <a:pt x="173" y="4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2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7"/>
                    </a:cubicBezTo>
                    <a:cubicBezTo>
                      <a:pt x="129" y="27"/>
                      <a:pt x="129" y="27"/>
                      <a:pt x="129" y="27"/>
                    </a:cubicBezTo>
                    <a:cubicBezTo>
                      <a:pt x="99" y="35"/>
                      <a:pt x="69" y="40"/>
                      <a:pt x="39" y="50"/>
                    </a:cubicBezTo>
                    <a:cubicBezTo>
                      <a:pt x="31" y="52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2"/>
                      <a:pt x="21" y="83"/>
                    </a:cubicBezTo>
                    <a:cubicBezTo>
                      <a:pt x="34" y="85"/>
                      <a:pt x="49" y="80"/>
                      <a:pt x="62" y="77"/>
                    </a:cubicBezTo>
                    <a:cubicBezTo>
                      <a:pt x="87" y="70"/>
                      <a:pt x="111" y="59"/>
                      <a:pt x="129" y="41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6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5"/>
                      <a:pt x="40" y="75"/>
                    </a:cubicBezTo>
                    <a:cubicBezTo>
                      <a:pt x="37" y="73"/>
                      <a:pt x="34" y="71"/>
                      <a:pt x="31" y="68"/>
                    </a:cubicBezTo>
                    <a:cubicBezTo>
                      <a:pt x="30" y="67"/>
                      <a:pt x="28" y="66"/>
                      <a:pt x="26" y="64"/>
                    </a:cubicBezTo>
                    <a:cubicBezTo>
                      <a:pt x="26" y="64"/>
                      <a:pt x="21" y="60"/>
                      <a:pt x="25" y="62"/>
                    </a:cubicBezTo>
                    <a:cubicBezTo>
                      <a:pt x="26" y="62"/>
                      <a:pt x="27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69"/>
                      <a:pt x="35" y="66"/>
                      <a:pt x="30" y="63"/>
                    </a:cubicBezTo>
                    <a:cubicBezTo>
                      <a:pt x="29" y="63"/>
                      <a:pt x="29" y="63"/>
                      <a:pt x="29" y="62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7"/>
                      <a:pt x="41" y="68"/>
                      <a:pt x="43" y="69"/>
                    </a:cubicBezTo>
                    <a:cubicBezTo>
                      <a:pt x="45" y="70"/>
                      <a:pt x="47" y="72"/>
                      <a:pt x="50" y="73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50" y="72"/>
                      <a:pt x="49" y="72"/>
                      <a:pt x="49" y="72"/>
                    </a:cubicBezTo>
                    <a:cubicBezTo>
                      <a:pt x="49" y="72"/>
                      <a:pt x="48" y="71"/>
                      <a:pt x="48" y="71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2"/>
                    </a:cubicBezTo>
                    <a:cubicBezTo>
                      <a:pt x="44" y="66"/>
                      <a:pt x="50" y="69"/>
                      <a:pt x="55" y="72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8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59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1"/>
                      <a:pt x="46" y="62"/>
                      <a:pt x="47" y="63"/>
                    </a:cubicBezTo>
                    <a:cubicBezTo>
                      <a:pt x="48" y="63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3" y="67"/>
                    </a:cubicBezTo>
                    <a:cubicBezTo>
                      <a:pt x="55" y="68"/>
                      <a:pt x="57" y="69"/>
                      <a:pt x="58" y="69"/>
                    </a:cubicBezTo>
                    <a:cubicBezTo>
                      <a:pt x="59" y="70"/>
                      <a:pt x="59" y="69"/>
                      <a:pt x="58" y="69"/>
                    </a:cubicBezTo>
                    <a:cubicBezTo>
                      <a:pt x="55" y="67"/>
                      <a:pt x="52" y="65"/>
                      <a:pt x="49" y="63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5"/>
                      <a:pt x="44" y="57"/>
                    </a:cubicBezTo>
                    <a:cubicBezTo>
                      <a:pt x="46" y="58"/>
                      <a:pt x="48" y="59"/>
                      <a:pt x="50" y="60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7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8"/>
                      <a:pt x="65" y="68"/>
                      <a:pt x="64" y="67"/>
                    </a:cubicBezTo>
                    <a:cubicBezTo>
                      <a:pt x="60" y="65"/>
                      <a:pt x="56" y="62"/>
                      <a:pt x="52" y="60"/>
                    </a:cubicBezTo>
                    <a:cubicBezTo>
                      <a:pt x="51" y="60"/>
                      <a:pt x="50" y="59"/>
                      <a:pt x="49" y="58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8" y="56"/>
                      <a:pt x="50" y="56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3" y="67"/>
                    </a:cubicBezTo>
                    <a:cubicBezTo>
                      <a:pt x="66" y="61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6"/>
                      <a:pt x="61" y="58"/>
                      <a:pt x="63" y="59"/>
                    </a:cubicBezTo>
                    <a:cubicBezTo>
                      <a:pt x="67" y="61"/>
                      <a:pt x="71" y="63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2"/>
                      <a:pt x="61" y="53"/>
                      <a:pt x="62" y="54"/>
                    </a:cubicBezTo>
                    <a:cubicBezTo>
                      <a:pt x="66" y="56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2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3"/>
                      <a:pt x="62" y="51"/>
                      <a:pt x="61" y="51"/>
                    </a:cubicBezTo>
                    <a:cubicBezTo>
                      <a:pt x="70" y="53"/>
                      <a:pt x="77" y="58"/>
                      <a:pt x="84" y="62"/>
                    </a:cubicBezTo>
                    <a:cubicBezTo>
                      <a:pt x="85" y="62"/>
                      <a:pt x="85" y="62"/>
                      <a:pt x="85" y="61"/>
                    </a:cubicBezTo>
                    <a:cubicBezTo>
                      <a:pt x="82" y="59"/>
                      <a:pt x="79" y="58"/>
                      <a:pt x="75" y="56"/>
                    </a:cubicBezTo>
                    <a:cubicBezTo>
                      <a:pt x="73" y="54"/>
                      <a:pt x="71" y="53"/>
                      <a:pt x="69" y="52"/>
                    </a:cubicBezTo>
                    <a:cubicBezTo>
                      <a:pt x="67" y="50"/>
                      <a:pt x="65" y="49"/>
                      <a:pt x="69" y="49"/>
                    </a:cubicBezTo>
                    <a:cubicBezTo>
                      <a:pt x="76" y="51"/>
                      <a:pt x="82" y="57"/>
                      <a:pt x="89" y="59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49"/>
                    </a:cubicBezTo>
                    <a:cubicBezTo>
                      <a:pt x="82" y="51"/>
                      <a:pt x="88" y="55"/>
                      <a:pt x="93" y="58"/>
                    </a:cubicBezTo>
                    <a:cubicBezTo>
                      <a:pt x="94" y="58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6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4"/>
                      <a:pt x="97" y="54"/>
                    </a:cubicBezTo>
                    <a:cubicBezTo>
                      <a:pt x="92" y="50"/>
                      <a:pt x="86" y="48"/>
                      <a:pt x="81" y="45"/>
                    </a:cubicBezTo>
                    <a:cubicBezTo>
                      <a:pt x="79" y="43"/>
                      <a:pt x="81" y="44"/>
                      <a:pt x="82" y="44"/>
                    </a:cubicBezTo>
                    <a:cubicBezTo>
                      <a:pt x="84" y="45"/>
                      <a:pt x="87" y="46"/>
                      <a:pt x="89" y="47"/>
                    </a:cubicBezTo>
                    <a:cubicBezTo>
                      <a:pt x="93" y="49"/>
                      <a:pt x="96" y="51"/>
                      <a:pt x="100" y="53"/>
                    </a:cubicBezTo>
                    <a:cubicBezTo>
                      <a:pt x="100" y="53"/>
                      <a:pt x="101" y="53"/>
                      <a:pt x="100" y="52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3"/>
                      <a:pt x="87" y="43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7"/>
                      <a:pt x="99" y="46"/>
                    </a:cubicBezTo>
                    <a:cubicBezTo>
                      <a:pt x="98" y="45"/>
                      <a:pt x="95" y="43"/>
                      <a:pt x="94" y="43"/>
                    </a:cubicBezTo>
                    <a:cubicBezTo>
                      <a:pt x="100" y="44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49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7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4"/>
                      <a:pt x="105" y="42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4"/>
                    </a:cubicBezTo>
                    <a:cubicBezTo>
                      <a:pt x="111" y="42"/>
                      <a:pt x="107" y="38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2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7"/>
                    </a:cubicBezTo>
                    <a:cubicBezTo>
                      <a:pt x="113" y="39"/>
                      <a:pt x="117" y="41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7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2" y="41"/>
                      <a:pt x="123" y="40"/>
                      <a:pt x="122" y="40"/>
                    </a:cubicBezTo>
                    <a:cubicBezTo>
                      <a:pt x="121" y="38"/>
                      <a:pt x="119" y="37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7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6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8"/>
                      <a:pt x="10" y="78"/>
                      <a:pt x="9" y="78"/>
                    </a:cubicBezTo>
                    <a:cubicBezTo>
                      <a:pt x="8" y="77"/>
                      <a:pt x="7" y="77"/>
                      <a:pt x="6" y="76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29" y="80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7"/>
                      <a:pt x="11" y="76"/>
                    </a:cubicBezTo>
                    <a:cubicBezTo>
                      <a:pt x="10" y="76"/>
                      <a:pt x="8" y="72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8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4" y="76"/>
                      <a:pt x="13" y="75"/>
                    </a:cubicBezTo>
                    <a:cubicBezTo>
                      <a:pt x="12" y="74"/>
                      <a:pt x="5" y="68"/>
                      <a:pt x="10" y="70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79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6"/>
                      <a:pt x="16" y="73"/>
                      <a:pt x="12" y="71"/>
                    </a:cubicBezTo>
                    <a:cubicBezTo>
                      <a:pt x="12" y="70"/>
                      <a:pt x="11" y="69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8"/>
                      <a:pt x="27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1"/>
                      <a:pt x="18" y="70"/>
                    </a:cubicBezTo>
                    <a:cubicBezTo>
                      <a:pt x="15" y="67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3"/>
                    </a:cubicBezTo>
                    <a:cubicBezTo>
                      <a:pt x="27" y="76"/>
                      <a:pt x="30" y="78"/>
                      <a:pt x="33" y="79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2"/>
                      <a:pt x="24" y="72"/>
                    </a:cubicBezTo>
                    <a:cubicBezTo>
                      <a:pt x="24" y="72"/>
                      <a:pt x="20" y="68"/>
                      <a:pt x="20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79"/>
                      <a:pt x="36" y="79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4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5"/>
                    </a:moveTo>
                    <a:cubicBezTo>
                      <a:pt x="33" y="66"/>
                      <a:pt x="34" y="66"/>
                      <a:pt x="35" y="67"/>
                    </a:cubicBezTo>
                    <a:cubicBezTo>
                      <a:pt x="37" y="68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1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5"/>
                      <a:pt x="32" y="65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3"/>
                    </a:cubicBezTo>
                    <a:cubicBezTo>
                      <a:pt x="70" y="62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2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5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3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3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5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4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4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5"/>
                      <a:pt x="116" y="35"/>
                    </a:cubicBezTo>
                    <a:cubicBezTo>
                      <a:pt x="116" y="35"/>
                      <a:pt x="116" y="35"/>
                      <a:pt x="116" y="36"/>
                    </a:cubicBezTo>
                    <a:cubicBezTo>
                      <a:pt x="117" y="36"/>
                      <a:pt x="118" y="37"/>
                      <a:pt x="119" y="38"/>
                    </a:cubicBezTo>
                    <a:cubicBezTo>
                      <a:pt x="120" y="39"/>
                      <a:pt x="123" y="40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4" y="22"/>
                    </a:cubicBezTo>
                    <a:cubicBezTo>
                      <a:pt x="151" y="24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29"/>
                    </a:cubicBezTo>
                    <a:cubicBezTo>
                      <a:pt x="133" y="29"/>
                      <a:pt x="133" y="29"/>
                      <a:pt x="133" y="29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4" y="16"/>
                      <a:pt x="159" y="11"/>
                      <a:pt x="165" y="8"/>
                    </a:cubicBezTo>
                    <a:cubicBezTo>
                      <a:pt x="165" y="8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19"/>
                      <a:pt x="162" y="17"/>
                    </a:cubicBezTo>
                    <a:cubicBezTo>
                      <a:pt x="162" y="18"/>
                      <a:pt x="162" y="20"/>
                      <a:pt x="161" y="21"/>
                    </a:cubicBezTo>
                    <a:cubicBezTo>
                      <a:pt x="158" y="27"/>
                      <a:pt x="152" y="29"/>
                      <a:pt x="145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7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1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7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2"/>
                      <a:pt x="133" y="33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0" y="35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0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3"/>
                      <a:pt x="165" y="20"/>
                    </a:cubicBezTo>
                    <a:cubicBezTo>
                      <a:pt x="165" y="18"/>
                      <a:pt x="166" y="16"/>
                      <a:pt x="166" y="13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5"/>
                    </a:moveTo>
                    <a:cubicBezTo>
                      <a:pt x="149" y="6"/>
                      <a:pt x="145" y="6"/>
                      <a:pt x="142" y="8"/>
                    </a:cubicBezTo>
                    <a:cubicBezTo>
                      <a:pt x="143" y="7"/>
                      <a:pt x="144" y="7"/>
                      <a:pt x="145" y="6"/>
                    </a:cubicBezTo>
                    <a:cubicBezTo>
                      <a:pt x="148" y="6"/>
                      <a:pt x="150" y="5"/>
                      <a:pt x="153" y="5"/>
                    </a:cubicBezTo>
                    <a:close/>
                    <a:moveTo>
                      <a:pt x="22" y="58"/>
                    </a:moveTo>
                    <a:cubicBezTo>
                      <a:pt x="31" y="55"/>
                      <a:pt x="40" y="52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1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2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2"/>
                      <a:pt x="116" y="45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39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1"/>
                      <a:pt x="98" y="40"/>
                      <a:pt x="94" y="39"/>
                    </a:cubicBezTo>
                    <a:cubicBezTo>
                      <a:pt x="94" y="39"/>
                      <a:pt x="93" y="39"/>
                      <a:pt x="94" y="40"/>
                    </a:cubicBezTo>
                    <a:cubicBezTo>
                      <a:pt x="99" y="43"/>
                      <a:pt x="104" y="46"/>
                      <a:pt x="110" y="49"/>
                    </a:cubicBezTo>
                    <a:cubicBezTo>
                      <a:pt x="105" y="46"/>
                      <a:pt x="98" y="43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99" y="47"/>
                      <a:pt x="100" y="47"/>
                      <a:pt x="100" y="48"/>
                    </a:cubicBezTo>
                    <a:cubicBezTo>
                      <a:pt x="96" y="45"/>
                      <a:pt x="91" y="43"/>
                      <a:pt x="86" y="42"/>
                    </a:cubicBezTo>
                    <a:cubicBezTo>
                      <a:pt x="86" y="42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49"/>
                    </a:cubicBezTo>
                    <a:cubicBezTo>
                      <a:pt x="96" y="49"/>
                      <a:pt x="102" y="53"/>
                      <a:pt x="97" y="51"/>
                    </a:cubicBezTo>
                    <a:cubicBezTo>
                      <a:pt x="91" y="48"/>
                      <a:pt x="86" y="44"/>
                      <a:pt x="79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83" y="48"/>
                      <a:pt x="88" y="49"/>
                      <a:pt x="93" y="52"/>
                    </a:cubicBezTo>
                    <a:cubicBezTo>
                      <a:pt x="98" y="55"/>
                      <a:pt x="93" y="53"/>
                      <a:pt x="92" y="52"/>
                    </a:cubicBezTo>
                    <a:cubicBezTo>
                      <a:pt x="90" y="51"/>
                      <a:pt x="88" y="50"/>
                      <a:pt x="86" y="49"/>
                    </a:cubicBezTo>
                    <a:cubicBezTo>
                      <a:pt x="83" y="47"/>
                      <a:pt x="80" y="46"/>
                      <a:pt x="76" y="45"/>
                    </a:cubicBezTo>
                    <a:cubicBezTo>
                      <a:pt x="76" y="45"/>
                      <a:pt x="75" y="45"/>
                      <a:pt x="76" y="46"/>
                    </a:cubicBezTo>
                    <a:cubicBezTo>
                      <a:pt x="78" y="48"/>
                      <a:pt x="81" y="50"/>
                      <a:pt x="84" y="52"/>
                    </a:cubicBezTo>
                    <a:cubicBezTo>
                      <a:pt x="81" y="50"/>
                      <a:pt x="77" y="49"/>
                      <a:pt x="73" y="48"/>
                    </a:cubicBezTo>
                    <a:cubicBezTo>
                      <a:pt x="72" y="48"/>
                      <a:pt x="72" y="48"/>
                      <a:pt x="73" y="49"/>
                    </a:cubicBezTo>
                    <a:cubicBezTo>
                      <a:pt x="76" y="51"/>
                      <a:pt x="80" y="53"/>
                      <a:pt x="83" y="55"/>
                    </a:cubicBezTo>
                    <a:cubicBezTo>
                      <a:pt x="84" y="56"/>
                      <a:pt x="85" y="57"/>
                      <a:pt x="86" y="57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6"/>
                      <a:pt x="82" y="56"/>
                    </a:cubicBezTo>
                    <a:cubicBezTo>
                      <a:pt x="77" y="52"/>
                      <a:pt x="72" y="48"/>
                      <a:pt x="65" y="48"/>
                    </a:cubicBezTo>
                    <a:cubicBezTo>
                      <a:pt x="65" y="48"/>
                      <a:pt x="64" y="49"/>
                      <a:pt x="65" y="49"/>
                    </a:cubicBezTo>
                    <a:cubicBezTo>
                      <a:pt x="67" y="51"/>
                      <a:pt x="69" y="53"/>
                      <a:pt x="72" y="54"/>
                    </a:cubicBezTo>
                    <a:cubicBezTo>
                      <a:pt x="68" y="52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2"/>
                      <a:pt x="65" y="54"/>
                      <a:pt x="67" y="56"/>
                    </a:cubicBezTo>
                    <a:cubicBezTo>
                      <a:pt x="66" y="56"/>
                      <a:pt x="65" y="55"/>
                      <a:pt x="64" y="54"/>
                    </a:cubicBezTo>
                    <a:cubicBezTo>
                      <a:pt x="60" y="52"/>
                      <a:pt x="57" y="50"/>
                      <a:pt x="52" y="50"/>
                    </a:cubicBezTo>
                    <a:cubicBezTo>
                      <a:pt x="52" y="50"/>
                      <a:pt x="52" y="50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55" y="58"/>
                      <a:pt x="64" y="61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0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5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59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59"/>
                    </a:cubicBezTo>
                    <a:cubicBezTo>
                      <a:pt x="32" y="59"/>
                      <a:pt x="32" y="60"/>
                      <a:pt x="32" y="60"/>
                    </a:cubicBezTo>
                    <a:cubicBezTo>
                      <a:pt x="33" y="61"/>
                      <a:pt x="34" y="62"/>
                      <a:pt x="35" y="64"/>
                    </a:cubicBezTo>
                    <a:cubicBezTo>
                      <a:pt x="32" y="62"/>
                      <a:pt x="29" y="60"/>
                      <a:pt x="26" y="59"/>
                    </a:cubicBezTo>
                    <a:cubicBezTo>
                      <a:pt x="26" y="59"/>
                      <a:pt x="25" y="60"/>
                      <a:pt x="25" y="60"/>
                    </a:cubicBezTo>
                    <a:cubicBezTo>
                      <a:pt x="26" y="61"/>
                      <a:pt x="27" y="61"/>
                      <a:pt x="28" y="62"/>
                    </a:cubicBezTo>
                    <a:cubicBezTo>
                      <a:pt x="26" y="61"/>
                      <a:pt x="24" y="61"/>
                      <a:pt x="22" y="60"/>
                    </a:cubicBezTo>
                    <a:cubicBezTo>
                      <a:pt x="22" y="60"/>
                      <a:pt x="22" y="60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5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7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8"/>
                      <a:pt x="15" y="69"/>
                    </a:cubicBezTo>
                    <a:cubicBezTo>
                      <a:pt x="16" y="69"/>
                      <a:pt x="17" y="70"/>
                      <a:pt x="17" y="71"/>
                    </a:cubicBezTo>
                    <a:cubicBezTo>
                      <a:pt x="15" y="69"/>
                      <a:pt x="13" y="68"/>
                      <a:pt x="10" y="67"/>
                    </a:cubicBezTo>
                    <a:cubicBezTo>
                      <a:pt x="10" y="67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2"/>
                      <a:pt x="8" y="72"/>
                      <a:pt x="6" y="71"/>
                    </a:cubicBezTo>
                    <a:cubicBezTo>
                      <a:pt x="6" y="71"/>
                      <a:pt x="6" y="71"/>
                      <a:pt x="6" y="72"/>
                    </a:cubicBezTo>
                    <a:cubicBezTo>
                      <a:pt x="7" y="74"/>
                      <a:pt x="9" y="75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7" name="Freeform 125"/>
              <p:cNvSpPr>
                <a:spLocks noEditPoints="1"/>
              </p:cNvSpPr>
              <p:nvPr/>
            </p:nvSpPr>
            <p:spPr bwMode="auto">
              <a:xfrm>
                <a:off x="1188412" y="2614030"/>
                <a:ext cx="337660" cy="164733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8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60 h 85"/>
                  <a:gd name="T16" fmla="*/ 59 w 174"/>
                  <a:gd name="T17" fmla="*/ 69 h 85"/>
                  <a:gd name="T18" fmla="*/ 63 w 174"/>
                  <a:gd name="T19" fmla="*/ 67 h 85"/>
                  <a:gd name="T20" fmla="*/ 50 w 174"/>
                  <a:gd name="T21" fmla="*/ 57 h 85"/>
                  <a:gd name="T22" fmla="*/ 75 w 174"/>
                  <a:gd name="T23" fmla="*/ 65 h 85"/>
                  <a:gd name="T24" fmla="*/ 79 w 174"/>
                  <a:gd name="T25" fmla="*/ 63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5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5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1 h 85"/>
                  <a:gd name="T54" fmla="*/ 14 w 174"/>
                  <a:gd name="T55" fmla="*/ 70 h 85"/>
                  <a:gd name="T56" fmla="*/ 22 w 174"/>
                  <a:gd name="T57" fmla="*/ 72 h 85"/>
                  <a:gd name="T58" fmla="*/ 21 w 174"/>
                  <a:gd name="T59" fmla="*/ 68 h 85"/>
                  <a:gd name="T60" fmla="*/ 20 w 174"/>
                  <a:gd name="T61" fmla="*/ 77 h 85"/>
                  <a:gd name="T62" fmla="*/ 41 w 174"/>
                  <a:gd name="T63" fmla="*/ 72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5 w 174"/>
                  <a:gd name="T73" fmla="*/ 22 h 85"/>
                  <a:gd name="T74" fmla="*/ 165 w 174"/>
                  <a:gd name="T75" fmla="*/ 8 h 85"/>
                  <a:gd name="T76" fmla="*/ 146 w 174"/>
                  <a:gd name="T77" fmla="*/ 30 h 85"/>
                  <a:gd name="T78" fmla="*/ 160 w 174"/>
                  <a:gd name="T79" fmla="*/ 8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9 h 85"/>
                  <a:gd name="T86" fmla="*/ 103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6 w 174"/>
                  <a:gd name="T107" fmla="*/ 60 h 85"/>
                  <a:gd name="T108" fmla="*/ 21 w 174"/>
                  <a:gd name="T109" fmla="*/ 65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2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5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7"/>
                      <a:pt x="172" y="6"/>
                      <a:pt x="172" y="6"/>
                    </a:cubicBezTo>
                    <a:cubicBezTo>
                      <a:pt x="172" y="6"/>
                      <a:pt x="173" y="5"/>
                      <a:pt x="173" y="5"/>
                    </a:cubicBezTo>
                    <a:cubicBezTo>
                      <a:pt x="173" y="5"/>
                      <a:pt x="173" y="5"/>
                      <a:pt x="173" y="5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3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8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99" y="35"/>
                      <a:pt x="69" y="41"/>
                      <a:pt x="39" y="50"/>
                    </a:cubicBezTo>
                    <a:cubicBezTo>
                      <a:pt x="31" y="53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3"/>
                      <a:pt x="21" y="83"/>
                    </a:cubicBezTo>
                    <a:cubicBezTo>
                      <a:pt x="34" y="85"/>
                      <a:pt x="49" y="81"/>
                      <a:pt x="62" y="77"/>
                    </a:cubicBezTo>
                    <a:cubicBezTo>
                      <a:pt x="87" y="70"/>
                      <a:pt x="111" y="59"/>
                      <a:pt x="129" y="42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7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6"/>
                      <a:pt x="41" y="75"/>
                    </a:cubicBezTo>
                    <a:cubicBezTo>
                      <a:pt x="38" y="73"/>
                      <a:pt x="34" y="71"/>
                      <a:pt x="31" y="69"/>
                    </a:cubicBezTo>
                    <a:cubicBezTo>
                      <a:pt x="30" y="67"/>
                      <a:pt x="28" y="66"/>
                      <a:pt x="26" y="65"/>
                    </a:cubicBezTo>
                    <a:cubicBezTo>
                      <a:pt x="26" y="64"/>
                      <a:pt x="21" y="61"/>
                      <a:pt x="25" y="62"/>
                    </a:cubicBezTo>
                    <a:cubicBezTo>
                      <a:pt x="26" y="63"/>
                      <a:pt x="28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70"/>
                      <a:pt x="35" y="66"/>
                      <a:pt x="30" y="64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8"/>
                      <a:pt x="41" y="68"/>
                      <a:pt x="43" y="69"/>
                    </a:cubicBezTo>
                    <a:cubicBezTo>
                      <a:pt x="45" y="71"/>
                      <a:pt x="47" y="72"/>
                      <a:pt x="50" y="73"/>
                    </a:cubicBezTo>
                    <a:cubicBezTo>
                      <a:pt x="50" y="74"/>
                      <a:pt x="50" y="73"/>
                      <a:pt x="50" y="73"/>
                    </a:cubicBezTo>
                    <a:cubicBezTo>
                      <a:pt x="50" y="73"/>
                      <a:pt x="49" y="72"/>
                      <a:pt x="49" y="72"/>
                    </a:cubicBezTo>
                    <a:cubicBezTo>
                      <a:pt x="49" y="72"/>
                      <a:pt x="48" y="72"/>
                      <a:pt x="48" y="72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3"/>
                    </a:cubicBezTo>
                    <a:cubicBezTo>
                      <a:pt x="44" y="66"/>
                      <a:pt x="50" y="69"/>
                      <a:pt x="55" y="73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9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60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2"/>
                      <a:pt x="46" y="63"/>
                      <a:pt x="47" y="64"/>
                    </a:cubicBezTo>
                    <a:cubicBezTo>
                      <a:pt x="48" y="64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4" y="67"/>
                    </a:cubicBezTo>
                    <a:cubicBezTo>
                      <a:pt x="55" y="68"/>
                      <a:pt x="57" y="69"/>
                      <a:pt x="58" y="70"/>
                    </a:cubicBezTo>
                    <a:cubicBezTo>
                      <a:pt x="59" y="70"/>
                      <a:pt x="59" y="69"/>
                      <a:pt x="59" y="69"/>
                    </a:cubicBezTo>
                    <a:cubicBezTo>
                      <a:pt x="55" y="67"/>
                      <a:pt x="52" y="65"/>
                      <a:pt x="49" y="64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6"/>
                      <a:pt x="44" y="57"/>
                    </a:cubicBezTo>
                    <a:cubicBezTo>
                      <a:pt x="46" y="58"/>
                      <a:pt x="48" y="59"/>
                      <a:pt x="50" y="61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8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9"/>
                      <a:pt x="65" y="68"/>
                      <a:pt x="64" y="68"/>
                    </a:cubicBezTo>
                    <a:cubicBezTo>
                      <a:pt x="60" y="65"/>
                      <a:pt x="56" y="63"/>
                      <a:pt x="52" y="60"/>
                    </a:cubicBezTo>
                    <a:cubicBezTo>
                      <a:pt x="51" y="60"/>
                      <a:pt x="50" y="59"/>
                      <a:pt x="49" y="59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9" y="56"/>
                      <a:pt x="50" y="57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4" y="67"/>
                    </a:cubicBezTo>
                    <a:cubicBezTo>
                      <a:pt x="66" y="62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7"/>
                      <a:pt x="61" y="58"/>
                      <a:pt x="63" y="59"/>
                    </a:cubicBezTo>
                    <a:cubicBezTo>
                      <a:pt x="67" y="62"/>
                      <a:pt x="71" y="64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3"/>
                      <a:pt x="61" y="54"/>
                      <a:pt x="62" y="55"/>
                    </a:cubicBezTo>
                    <a:cubicBezTo>
                      <a:pt x="66" y="57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3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4"/>
                      <a:pt x="62" y="51"/>
                      <a:pt x="61" y="51"/>
                    </a:cubicBezTo>
                    <a:cubicBezTo>
                      <a:pt x="70" y="53"/>
                      <a:pt x="77" y="59"/>
                      <a:pt x="84" y="62"/>
                    </a:cubicBezTo>
                    <a:cubicBezTo>
                      <a:pt x="85" y="62"/>
                      <a:pt x="85" y="62"/>
                      <a:pt x="85" y="62"/>
                    </a:cubicBezTo>
                    <a:cubicBezTo>
                      <a:pt x="82" y="60"/>
                      <a:pt x="79" y="58"/>
                      <a:pt x="75" y="56"/>
                    </a:cubicBezTo>
                    <a:cubicBezTo>
                      <a:pt x="73" y="55"/>
                      <a:pt x="71" y="53"/>
                      <a:pt x="69" y="52"/>
                    </a:cubicBezTo>
                    <a:cubicBezTo>
                      <a:pt x="67" y="51"/>
                      <a:pt x="65" y="49"/>
                      <a:pt x="69" y="50"/>
                    </a:cubicBezTo>
                    <a:cubicBezTo>
                      <a:pt x="76" y="51"/>
                      <a:pt x="82" y="57"/>
                      <a:pt x="89" y="60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50"/>
                    </a:cubicBezTo>
                    <a:cubicBezTo>
                      <a:pt x="82" y="51"/>
                      <a:pt x="88" y="56"/>
                      <a:pt x="93" y="58"/>
                    </a:cubicBezTo>
                    <a:cubicBezTo>
                      <a:pt x="94" y="59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7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5"/>
                      <a:pt x="97" y="54"/>
                    </a:cubicBezTo>
                    <a:cubicBezTo>
                      <a:pt x="92" y="50"/>
                      <a:pt x="86" y="49"/>
                      <a:pt x="81" y="45"/>
                    </a:cubicBezTo>
                    <a:cubicBezTo>
                      <a:pt x="79" y="43"/>
                      <a:pt x="81" y="44"/>
                      <a:pt x="82" y="45"/>
                    </a:cubicBezTo>
                    <a:cubicBezTo>
                      <a:pt x="84" y="45"/>
                      <a:pt x="87" y="47"/>
                      <a:pt x="89" y="48"/>
                    </a:cubicBezTo>
                    <a:cubicBezTo>
                      <a:pt x="93" y="50"/>
                      <a:pt x="96" y="52"/>
                      <a:pt x="100" y="53"/>
                    </a:cubicBezTo>
                    <a:cubicBezTo>
                      <a:pt x="100" y="53"/>
                      <a:pt x="101" y="53"/>
                      <a:pt x="100" y="53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4"/>
                      <a:pt x="87" y="44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8"/>
                      <a:pt x="99" y="46"/>
                    </a:cubicBezTo>
                    <a:cubicBezTo>
                      <a:pt x="98" y="46"/>
                      <a:pt x="95" y="44"/>
                      <a:pt x="94" y="43"/>
                    </a:cubicBezTo>
                    <a:cubicBezTo>
                      <a:pt x="100" y="45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50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8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5"/>
                      <a:pt x="105" y="43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5"/>
                    </a:cubicBezTo>
                    <a:cubicBezTo>
                      <a:pt x="111" y="43"/>
                      <a:pt x="107" y="39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3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8"/>
                    </a:cubicBezTo>
                    <a:cubicBezTo>
                      <a:pt x="113" y="39"/>
                      <a:pt x="117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8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3" y="41"/>
                      <a:pt x="123" y="40"/>
                      <a:pt x="122" y="40"/>
                    </a:cubicBezTo>
                    <a:cubicBezTo>
                      <a:pt x="121" y="39"/>
                      <a:pt x="119" y="38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7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9"/>
                      <a:pt x="10" y="78"/>
                      <a:pt x="9" y="78"/>
                    </a:cubicBezTo>
                    <a:cubicBezTo>
                      <a:pt x="8" y="78"/>
                      <a:pt x="7" y="77"/>
                      <a:pt x="6" y="77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30" y="81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8"/>
                      <a:pt x="11" y="77"/>
                    </a:cubicBezTo>
                    <a:cubicBezTo>
                      <a:pt x="10" y="76"/>
                      <a:pt x="8" y="73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9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5" y="76"/>
                      <a:pt x="13" y="75"/>
                    </a:cubicBezTo>
                    <a:cubicBezTo>
                      <a:pt x="12" y="74"/>
                      <a:pt x="5" y="68"/>
                      <a:pt x="10" y="71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80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7"/>
                      <a:pt x="16" y="73"/>
                      <a:pt x="12" y="71"/>
                    </a:cubicBezTo>
                    <a:cubicBezTo>
                      <a:pt x="12" y="70"/>
                      <a:pt x="11" y="70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9"/>
                      <a:pt x="28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2"/>
                      <a:pt x="18" y="71"/>
                    </a:cubicBezTo>
                    <a:cubicBezTo>
                      <a:pt x="15" y="68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4"/>
                    </a:cubicBezTo>
                    <a:cubicBezTo>
                      <a:pt x="27" y="76"/>
                      <a:pt x="30" y="78"/>
                      <a:pt x="33" y="80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3"/>
                      <a:pt x="24" y="73"/>
                    </a:cubicBezTo>
                    <a:cubicBezTo>
                      <a:pt x="24" y="72"/>
                      <a:pt x="20" y="68"/>
                      <a:pt x="21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80"/>
                      <a:pt x="36" y="80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5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6"/>
                    </a:moveTo>
                    <a:cubicBezTo>
                      <a:pt x="33" y="66"/>
                      <a:pt x="34" y="67"/>
                      <a:pt x="35" y="67"/>
                    </a:cubicBezTo>
                    <a:cubicBezTo>
                      <a:pt x="37" y="69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2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6"/>
                      <a:pt x="32" y="66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4"/>
                    </a:cubicBezTo>
                    <a:cubicBezTo>
                      <a:pt x="70" y="63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3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6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4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4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6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5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5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6"/>
                      <a:pt x="116" y="35"/>
                    </a:cubicBezTo>
                    <a:cubicBezTo>
                      <a:pt x="116" y="35"/>
                      <a:pt x="116" y="36"/>
                      <a:pt x="116" y="36"/>
                    </a:cubicBezTo>
                    <a:cubicBezTo>
                      <a:pt x="117" y="37"/>
                      <a:pt x="118" y="37"/>
                      <a:pt x="119" y="38"/>
                    </a:cubicBezTo>
                    <a:cubicBezTo>
                      <a:pt x="120" y="39"/>
                      <a:pt x="123" y="41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5" y="22"/>
                    </a:cubicBezTo>
                    <a:cubicBezTo>
                      <a:pt x="151" y="25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30"/>
                    </a:cubicBezTo>
                    <a:cubicBezTo>
                      <a:pt x="133" y="30"/>
                      <a:pt x="133" y="30"/>
                      <a:pt x="133" y="30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5" y="16"/>
                      <a:pt x="159" y="11"/>
                      <a:pt x="165" y="8"/>
                    </a:cubicBezTo>
                    <a:cubicBezTo>
                      <a:pt x="165" y="9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20"/>
                      <a:pt x="162" y="17"/>
                    </a:cubicBezTo>
                    <a:cubicBezTo>
                      <a:pt x="162" y="19"/>
                      <a:pt x="162" y="20"/>
                      <a:pt x="161" y="22"/>
                    </a:cubicBezTo>
                    <a:cubicBezTo>
                      <a:pt x="158" y="27"/>
                      <a:pt x="152" y="30"/>
                      <a:pt x="146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8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2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8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3"/>
                      <a:pt x="133" y="34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1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4"/>
                      <a:pt x="165" y="21"/>
                    </a:cubicBezTo>
                    <a:cubicBezTo>
                      <a:pt x="165" y="18"/>
                      <a:pt x="166" y="16"/>
                      <a:pt x="166" y="14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6"/>
                    </a:moveTo>
                    <a:cubicBezTo>
                      <a:pt x="149" y="6"/>
                      <a:pt x="145" y="7"/>
                      <a:pt x="142" y="8"/>
                    </a:cubicBezTo>
                    <a:cubicBezTo>
                      <a:pt x="143" y="8"/>
                      <a:pt x="144" y="7"/>
                      <a:pt x="145" y="7"/>
                    </a:cubicBezTo>
                    <a:cubicBezTo>
                      <a:pt x="148" y="6"/>
                      <a:pt x="150" y="6"/>
                      <a:pt x="153" y="6"/>
                    </a:cubicBezTo>
                    <a:close/>
                    <a:moveTo>
                      <a:pt x="22" y="59"/>
                    </a:moveTo>
                    <a:cubicBezTo>
                      <a:pt x="31" y="55"/>
                      <a:pt x="40" y="53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2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3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3"/>
                      <a:pt x="116" y="46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40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2"/>
                      <a:pt x="98" y="40"/>
                      <a:pt x="94" y="39"/>
                    </a:cubicBezTo>
                    <a:cubicBezTo>
                      <a:pt x="94" y="39"/>
                      <a:pt x="94" y="40"/>
                      <a:pt x="94" y="40"/>
                    </a:cubicBezTo>
                    <a:cubicBezTo>
                      <a:pt x="99" y="44"/>
                      <a:pt x="104" y="46"/>
                      <a:pt x="110" y="49"/>
                    </a:cubicBezTo>
                    <a:cubicBezTo>
                      <a:pt x="105" y="46"/>
                      <a:pt x="98" y="44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100" y="47"/>
                      <a:pt x="100" y="48"/>
                      <a:pt x="100" y="48"/>
                    </a:cubicBezTo>
                    <a:cubicBezTo>
                      <a:pt x="96" y="46"/>
                      <a:pt x="91" y="43"/>
                      <a:pt x="86" y="43"/>
                    </a:cubicBezTo>
                    <a:cubicBezTo>
                      <a:pt x="86" y="43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50"/>
                    </a:cubicBezTo>
                    <a:cubicBezTo>
                      <a:pt x="96" y="50"/>
                      <a:pt x="102" y="53"/>
                      <a:pt x="98" y="51"/>
                    </a:cubicBezTo>
                    <a:cubicBezTo>
                      <a:pt x="91" y="49"/>
                      <a:pt x="86" y="45"/>
                      <a:pt x="79" y="43"/>
                    </a:cubicBezTo>
                    <a:cubicBezTo>
                      <a:pt x="78" y="43"/>
                      <a:pt x="78" y="43"/>
                      <a:pt x="78" y="44"/>
                    </a:cubicBezTo>
                    <a:cubicBezTo>
                      <a:pt x="83" y="48"/>
                      <a:pt x="88" y="50"/>
                      <a:pt x="93" y="53"/>
                    </a:cubicBezTo>
                    <a:cubicBezTo>
                      <a:pt x="98" y="56"/>
                      <a:pt x="93" y="53"/>
                      <a:pt x="92" y="53"/>
                    </a:cubicBezTo>
                    <a:cubicBezTo>
                      <a:pt x="90" y="52"/>
                      <a:pt x="88" y="51"/>
                      <a:pt x="86" y="50"/>
                    </a:cubicBezTo>
                    <a:cubicBezTo>
                      <a:pt x="83" y="48"/>
                      <a:pt x="80" y="46"/>
                      <a:pt x="76" y="45"/>
                    </a:cubicBezTo>
                    <a:cubicBezTo>
                      <a:pt x="76" y="45"/>
                      <a:pt x="75" y="46"/>
                      <a:pt x="76" y="46"/>
                    </a:cubicBezTo>
                    <a:cubicBezTo>
                      <a:pt x="78" y="48"/>
                      <a:pt x="81" y="51"/>
                      <a:pt x="84" y="53"/>
                    </a:cubicBezTo>
                    <a:cubicBezTo>
                      <a:pt x="81" y="51"/>
                      <a:pt x="77" y="49"/>
                      <a:pt x="73" y="48"/>
                    </a:cubicBezTo>
                    <a:cubicBezTo>
                      <a:pt x="72" y="48"/>
                      <a:pt x="72" y="49"/>
                      <a:pt x="73" y="49"/>
                    </a:cubicBezTo>
                    <a:cubicBezTo>
                      <a:pt x="76" y="51"/>
                      <a:pt x="80" y="53"/>
                      <a:pt x="83" y="56"/>
                    </a:cubicBezTo>
                    <a:cubicBezTo>
                      <a:pt x="84" y="56"/>
                      <a:pt x="85" y="57"/>
                      <a:pt x="86" y="58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7"/>
                      <a:pt x="82" y="56"/>
                    </a:cubicBezTo>
                    <a:cubicBezTo>
                      <a:pt x="77" y="53"/>
                      <a:pt x="72" y="49"/>
                      <a:pt x="65" y="49"/>
                    </a:cubicBezTo>
                    <a:cubicBezTo>
                      <a:pt x="65" y="49"/>
                      <a:pt x="65" y="49"/>
                      <a:pt x="65" y="49"/>
                    </a:cubicBezTo>
                    <a:cubicBezTo>
                      <a:pt x="67" y="51"/>
                      <a:pt x="69" y="53"/>
                      <a:pt x="72" y="55"/>
                    </a:cubicBezTo>
                    <a:cubicBezTo>
                      <a:pt x="68" y="53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3"/>
                      <a:pt x="65" y="55"/>
                      <a:pt x="67" y="57"/>
                    </a:cubicBezTo>
                    <a:cubicBezTo>
                      <a:pt x="66" y="56"/>
                      <a:pt x="65" y="55"/>
                      <a:pt x="64" y="55"/>
                    </a:cubicBezTo>
                    <a:cubicBezTo>
                      <a:pt x="60" y="53"/>
                      <a:pt x="57" y="50"/>
                      <a:pt x="52" y="50"/>
                    </a:cubicBezTo>
                    <a:cubicBezTo>
                      <a:pt x="52" y="50"/>
                      <a:pt x="52" y="51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2"/>
                    </a:cubicBezTo>
                    <a:cubicBezTo>
                      <a:pt x="55" y="58"/>
                      <a:pt x="64" y="62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1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6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60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2"/>
                      <a:pt x="34" y="63"/>
                      <a:pt x="35" y="64"/>
                    </a:cubicBezTo>
                    <a:cubicBezTo>
                      <a:pt x="32" y="62"/>
                      <a:pt x="29" y="61"/>
                      <a:pt x="26" y="60"/>
                    </a:cubicBezTo>
                    <a:cubicBezTo>
                      <a:pt x="26" y="59"/>
                      <a:pt x="25" y="60"/>
                      <a:pt x="26" y="60"/>
                    </a:cubicBezTo>
                    <a:cubicBezTo>
                      <a:pt x="26" y="61"/>
                      <a:pt x="27" y="62"/>
                      <a:pt x="28" y="63"/>
                    </a:cubicBezTo>
                    <a:cubicBezTo>
                      <a:pt x="26" y="62"/>
                      <a:pt x="24" y="61"/>
                      <a:pt x="22" y="60"/>
                    </a:cubicBezTo>
                    <a:cubicBezTo>
                      <a:pt x="22" y="60"/>
                      <a:pt x="22" y="61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6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5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8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9"/>
                      <a:pt x="15" y="69"/>
                    </a:cubicBezTo>
                    <a:cubicBezTo>
                      <a:pt x="16" y="70"/>
                      <a:pt x="17" y="70"/>
                      <a:pt x="17" y="71"/>
                    </a:cubicBezTo>
                    <a:cubicBezTo>
                      <a:pt x="15" y="70"/>
                      <a:pt x="13" y="68"/>
                      <a:pt x="10" y="68"/>
                    </a:cubicBezTo>
                    <a:cubicBezTo>
                      <a:pt x="10" y="68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3"/>
                      <a:pt x="8" y="72"/>
                      <a:pt x="6" y="71"/>
                    </a:cubicBezTo>
                    <a:cubicBezTo>
                      <a:pt x="6" y="71"/>
                      <a:pt x="6" y="72"/>
                      <a:pt x="6" y="72"/>
                    </a:cubicBezTo>
                    <a:cubicBezTo>
                      <a:pt x="7" y="74"/>
                      <a:pt x="9" y="76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8" name="Freeform 127"/>
              <p:cNvSpPr>
                <a:spLocks noEditPoints="1"/>
              </p:cNvSpPr>
              <p:nvPr/>
            </p:nvSpPr>
            <p:spPr bwMode="auto">
              <a:xfrm>
                <a:off x="1611307" y="3235764"/>
                <a:ext cx="238493" cy="219643"/>
              </a:xfrm>
              <a:custGeom>
                <a:avLst/>
                <a:gdLst>
                  <a:gd name="T0" fmla="*/ 103 w 123"/>
                  <a:gd name="T1" fmla="*/ 64 h 113"/>
                  <a:gd name="T2" fmla="*/ 35 w 123"/>
                  <a:gd name="T3" fmla="*/ 2 h 113"/>
                  <a:gd name="T4" fmla="*/ 6 w 123"/>
                  <a:gd name="T5" fmla="*/ 103 h 113"/>
                  <a:gd name="T6" fmla="*/ 23 w 123"/>
                  <a:gd name="T7" fmla="*/ 66 h 113"/>
                  <a:gd name="T8" fmla="*/ 40 w 123"/>
                  <a:gd name="T9" fmla="*/ 61 h 113"/>
                  <a:gd name="T10" fmla="*/ 98 w 123"/>
                  <a:gd name="T11" fmla="*/ 65 h 113"/>
                  <a:gd name="T12" fmla="*/ 93 w 123"/>
                  <a:gd name="T13" fmla="*/ 68 h 113"/>
                  <a:gd name="T14" fmla="*/ 56 w 123"/>
                  <a:gd name="T15" fmla="*/ 97 h 113"/>
                  <a:gd name="T16" fmla="*/ 76 w 123"/>
                  <a:gd name="T17" fmla="*/ 65 h 113"/>
                  <a:gd name="T18" fmla="*/ 38 w 123"/>
                  <a:gd name="T19" fmla="*/ 106 h 113"/>
                  <a:gd name="T20" fmla="*/ 59 w 123"/>
                  <a:gd name="T21" fmla="*/ 80 h 113"/>
                  <a:gd name="T22" fmla="*/ 28 w 123"/>
                  <a:gd name="T23" fmla="*/ 95 h 113"/>
                  <a:gd name="T24" fmla="*/ 52 w 123"/>
                  <a:gd name="T25" fmla="*/ 73 h 113"/>
                  <a:gd name="T26" fmla="*/ 39 w 123"/>
                  <a:gd name="T27" fmla="*/ 91 h 113"/>
                  <a:gd name="T28" fmla="*/ 12 w 123"/>
                  <a:gd name="T29" fmla="*/ 102 h 113"/>
                  <a:gd name="T30" fmla="*/ 45 w 123"/>
                  <a:gd name="T31" fmla="*/ 69 h 113"/>
                  <a:gd name="T32" fmla="*/ 47 w 123"/>
                  <a:gd name="T33" fmla="*/ 67 h 113"/>
                  <a:gd name="T34" fmla="*/ 6 w 123"/>
                  <a:gd name="T35" fmla="*/ 93 h 113"/>
                  <a:gd name="T36" fmla="*/ 35 w 123"/>
                  <a:gd name="T37" fmla="*/ 65 h 113"/>
                  <a:gd name="T38" fmla="*/ 9 w 123"/>
                  <a:gd name="T39" fmla="*/ 87 h 113"/>
                  <a:gd name="T40" fmla="*/ 7 w 123"/>
                  <a:gd name="T41" fmla="*/ 99 h 113"/>
                  <a:gd name="T42" fmla="*/ 40 w 123"/>
                  <a:gd name="T43" fmla="*/ 75 h 113"/>
                  <a:gd name="T44" fmla="*/ 50 w 123"/>
                  <a:gd name="T45" fmla="*/ 73 h 113"/>
                  <a:gd name="T46" fmla="*/ 11 w 123"/>
                  <a:gd name="T47" fmla="*/ 104 h 113"/>
                  <a:gd name="T48" fmla="*/ 40 w 123"/>
                  <a:gd name="T49" fmla="*/ 90 h 113"/>
                  <a:gd name="T50" fmla="*/ 59 w 123"/>
                  <a:gd name="T51" fmla="*/ 78 h 113"/>
                  <a:gd name="T52" fmla="*/ 51 w 123"/>
                  <a:gd name="T53" fmla="*/ 89 h 113"/>
                  <a:gd name="T54" fmla="*/ 36 w 123"/>
                  <a:gd name="T55" fmla="*/ 107 h 113"/>
                  <a:gd name="T56" fmla="*/ 45 w 123"/>
                  <a:gd name="T57" fmla="*/ 92 h 113"/>
                  <a:gd name="T58" fmla="*/ 77 w 123"/>
                  <a:gd name="T59" fmla="*/ 70 h 113"/>
                  <a:gd name="T60" fmla="*/ 46 w 123"/>
                  <a:gd name="T61" fmla="*/ 107 h 113"/>
                  <a:gd name="T62" fmla="*/ 88 w 123"/>
                  <a:gd name="T63" fmla="*/ 68 h 113"/>
                  <a:gd name="T64" fmla="*/ 57 w 123"/>
                  <a:gd name="T65" fmla="*/ 104 h 113"/>
                  <a:gd name="T66" fmla="*/ 60 w 123"/>
                  <a:gd name="T67" fmla="*/ 107 h 113"/>
                  <a:gd name="T68" fmla="*/ 99 w 123"/>
                  <a:gd name="T69" fmla="*/ 72 h 113"/>
                  <a:gd name="T70" fmla="*/ 61 w 123"/>
                  <a:gd name="T71" fmla="*/ 107 h 113"/>
                  <a:gd name="T72" fmla="*/ 75 w 123"/>
                  <a:gd name="T73" fmla="*/ 107 h 113"/>
                  <a:gd name="T74" fmla="*/ 84 w 123"/>
                  <a:gd name="T75" fmla="*/ 105 h 113"/>
                  <a:gd name="T76" fmla="*/ 100 w 123"/>
                  <a:gd name="T77" fmla="*/ 78 h 113"/>
                  <a:gd name="T78" fmla="*/ 105 w 123"/>
                  <a:gd name="T79" fmla="*/ 86 h 113"/>
                  <a:gd name="T80" fmla="*/ 110 w 123"/>
                  <a:gd name="T81" fmla="*/ 88 h 113"/>
                  <a:gd name="T82" fmla="*/ 92 w 123"/>
                  <a:gd name="T83" fmla="*/ 109 h 113"/>
                  <a:gd name="T84" fmla="*/ 100 w 123"/>
                  <a:gd name="T85" fmla="*/ 109 h 113"/>
                  <a:gd name="T86" fmla="*/ 112 w 123"/>
                  <a:gd name="T87" fmla="*/ 99 h 113"/>
                  <a:gd name="T88" fmla="*/ 109 w 123"/>
                  <a:gd name="T89" fmla="*/ 93 h 113"/>
                  <a:gd name="T90" fmla="*/ 116 w 123"/>
                  <a:gd name="T91" fmla="*/ 95 h 113"/>
                  <a:gd name="T92" fmla="*/ 110 w 123"/>
                  <a:gd name="T93" fmla="*/ 106 h 113"/>
                  <a:gd name="T94" fmla="*/ 117 w 123"/>
                  <a:gd name="T95" fmla="*/ 99 h 113"/>
                  <a:gd name="T96" fmla="*/ 114 w 123"/>
                  <a:gd name="T97" fmla="*/ 99 h 113"/>
                  <a:gd name="T98" fmla="*/ 107 w 123"/>
                  <a:gd name="T99" fmla="*/ 101 h 113"/>
                  <a:gd name="T100" fmla="*/ 102 w 123"/>
                  <a:gd name="T101" fmla="*/ 100 h 113"/>
                  <a:gd name="T102" fmla="*/ 112 w 123"/>
                  <a:gd name="T103" fmla="*/ 79 h 113"/>
                  <a:gd name="T104" fmla="*/ 119 w 123"/>
                  <a:gd name="T105" fmla="*/ 93 h 113"/>
                  <a:gd name="T106" fmla="*/ 106 w 123"/>
                  <a:gd name="T107" fmla="*/ 73 h 113"/>
                  <a:gd name="T108" fmla="*/ 72 w 123"/>
                  <a:gd name="T109" fmla="*/ 96 h 113"/>
                  <a:gd name="T110" fmla="*/ 40 w 123"/>
                  <a:gd name="T111" fmla="*/ 41 h 113"/>
                  <a:gd name="T112" fmla="*/ 94 w 123"/>
                  <a:gd name="T113" fmla="*/ 64 h 113"/>
                  <a:gd name="T114" fmla="*/ 16 w 123"/>
                  <a:gd name="T115" fmla="*/ 75 h 113"/>
                  <a:gd name="T116" fmla="*/ 18 w 123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3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3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8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1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7"/>
                    </a:cubicBezTo>
                    <a:cubicBezTo>
                      <a:pt x="6" y="84"/>
                      <a:pt x="0" y="95"/>
                      <a:pt x="6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6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5" y="79"/>
                      <a:pt x="18" y="77"/>
                      <a:pt x="21" y="75"/>
                    </a:cubicBezTo>
                    <a:cubicBezTo>
                      <a:pt x="27" y="70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90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7"/>
                    </a:cubicBezTo>
                    <a:cubicBezTo>
                      <a:pt x="84" y="70"/>
                      <a:pt x="82" y="74"/>
                      <a:pt x="78" y="76"/>
                    </a:cubicBezTo>
                    <a:cubicBezTo>
                      <a:pt x="74" y="80"/>
                      <a:pt x="70" y="83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7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8" y="65"/>
                      <a:pt x="79" y="64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5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9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1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1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5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3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8"/>
                      <a:pt x="45" y="85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8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8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7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5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9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9" y="87"/>
                    </a:cubicBezTo>
                    <a:close/>
                    <a:moveTo>
                      <a:pt x="23" y="81"/>
                    </a:moveTo>
                    <a:cubicBezTo>
                      <a:pt x="27" y="77"/>
                      <a:pt x="31" y="75"/>
                      <a:pt x="35" y="72"/>
                    </a:cubicBezTo>
                    <a:cubicBezTo>
                      <a:pt x="37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2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4"/>
                      <a:pt x="35" y="87"/>
                    </a:cubicBezTo>
                    <a:cubicBezTo>
                      <a:pt x="28" y="93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7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79"/>
                      <a:pt x="48" y="81"/>
                    </a:cubicBezTo>
                    <a:cubicBezTo>
                      <a:pt x="45" y="84"/>
                      <a:pt x="43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5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2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5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6"/>
                      <a:pt x="70" y="80"/>
                      <a:pt x="67" y="84"/>
                    </a:cubicBezTo>
                    <a:cubicBezTo>
                      <a:pt x="64" y="88"/>
                      <a:pt x="61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8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6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0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5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2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5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3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6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4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5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2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4"/>
                      <a:pt x="107" y="83"/>
                      <a:pt x="109" y="82"/>
                    </a:cubicBezTo>
                    <a:cubicBezTo>
                      <a:pt x="109" y="82"/>
                      <a:pt x="112" y="78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6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4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7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6" y="106"/>
                    </a:cubicBezTo>
                    <a:cubicBezTo>
                      <a:pt x="101" y="110"/>
                      <a:pt x="107" y="103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8"/>
                    </a:cubicBezTo>
                    <a:cubicBezTo>
                      <a:pt x="94" y="109"/>
                      <a:pt x="95" y="108"/>
                      <a:pt x="95" y="107"/>
                    </a:cubicBezTo>
                    <a:cubicBezTo>
                      <a:pt x="96" y="106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2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7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7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99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9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2"/>
                    </a:cubicBezTo>
                    <a:cubicBezTo>
                      <a:pt x="117" y="93"/>
                      <a:pt x="116" y="93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6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2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3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8" y="94"/>
                      <a:pt x="89" y="93"/>
                    </a:cubicBezTo>
                    <a:cubicBezTo>
                      <a:pt x="95" y="86"/>
                      <a:pt x="101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6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6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1"/>
                      <a:pt x="97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4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0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69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30" y="68"/>
                      <a:pt x="24" y="72"/>
                      <a:pt x="18" y="76"/>
                    </a:cubicBezTo>
                    <a:cubicBezTo>
                      <a:pt x="15" y="78"/>
                      <a:pt x="13" y="80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9" name="Freeform 128"/>
              <p:cNvSpPr>
                <a:spLocks noEditPoints="1"/>
              </p:cNvSpPr>
              <p:nvPr/>
            </p:nvSpPr>
            <p:spPr bwMode="auto">
              <a:xfrm>
                <a:off x="1900317" y="3753430"/>
                <a:ext cx="236854" cy="218824"/>
              </a:xfrm>
              <a:custGeom>
                <a:avLst/>
                <a:gdLst>
                  <a:gd name="T0" fmla="*/ 102 w 122"/>
                  <a:gd name="T1" fmla="*/ 63 h 113"/>
                  <a:gd name="T2" fmla="*/ 35 w 122"/>
                  <a:gd name="T3" fmla="*/ 2 h 113"/>
                  <a:gd name="T4" fmla="*/ 5 w 122"/>
                  <a:gd name="T5" fmla="*/ 103 h 113"/>
                  <a:gd name="T6" fmla="*/ 22 w 122"/>
                  <a:gd name="T7" fmla="*/ 65 h 113"/>
                  <a:gd name="T8" fmla="*/ 39 w 122"/>
                  <a:gd name="T9" fmla="*/ 61 h 113"/>
                  <a:gd name="T10" fmla="*/ 97 w 122"/>
                  <a:gd name="T11" fmla="*/ 65 h 113"/>
                  <a:gd name="T12" fmla="*/ 93 w 122"/>
                  <a:gd name="T13" fmla="*/ 68 h 113"/>
                  <a:gd name="T14" fmla="*/ 56 w 122"/>
                  <a:gd name="T15" fmla="*/ 96 h 113"/>
                  <a:gd name="T16" fmla="*/ 76 w 122"/>
                  <a:gd name="T17" fmla="*/ 65 h 113"/>
                  <a:gd name="T18" fmla="*/ 37 w 122"/>
                  <a:gd name="T19" fmla="*/ 105 h 113"/>
                  <a:gd name="T20" fmla="*/ 58 w 122"/>
                  <a:gd name="T21" fmla="*/ 80 h 113"/>
                  <a:gd name="T22" fmla="*/ 27 w 122"/>
                  <a:gd name="T23" fmla="*/ 94 h 113"/>
                  <a:gd name="T24" fmla="*/ 52 w 122"/>
                  <a:gd name="T25" fmla="*/ 72 h 113"/>
                  <a:gd name="T26" fmla="*/ 38 w 122"/>
                  <a:gd name="T27" fmla="*/ 91 h 113"/>
                  <a:gd name="T28" fmla="*/ 11 w 122"/>
                  <a:gd name="T29" fmla="*/ 102 h 113"/>
                  <a:gd name="T30" fmla="*/ 44 w 122"/>
                  <a:gd name="T31" fmla="*/ 69 h 113"/>
                  <a:gd name="T32" fmla="*/ 46 w 122"/>
                  <a:gd name="T33" fmla="*/ 67 h 113"/>
                  <a:gd name="T34" fmla="*/ 6 w 122"/>
                  <a:gd name="T35" fmla="*/ 93 h 113"/>
                  <a:gd name="T36" fmla="*/ 35 w 122"/>
                  <a:gd name="T37" fmla="*/ 65 h 113"/>
                  <a:gd name="T38" fmla="*/ 8 w 122"/>
                  <a:gd name="T39" fmla="*/ 87 h 113"/>
                  <a:gd name="T40" fmla="*/ 6 w 122"/>
                  <a:gd name="T41" fmla="*/ 99 h 113"/>
                  <a:gd name="T42" fmla="*/ 39 w 122"/>
                  <a:gd name="T43" fmla="*/ 74 h 113"/>
                  <a:gd name="T44" fmla="*/ 50 w 122"/>
                  <a:gd name="T45" fmla="*/ 73 h 113"/>
                  <a:gd name="T46" fmla="*/ 10 w 122"/>
                  <a:gd name="T47" fmla="*/ 104 h 113"/>
                  <a:gd name="T48" fmla="*/ 39 w 122"/>
                  <a:gd name="T49" fmla="*/ 89 h 113"/>
                  <a:gd name="T50" fmla="*/ 58 w 122"/>
                  <a:gd name="T51" fmla="*/ 78 h 113"/>
                  <a:gd name="T52" fmla="*/ 50 w 122"/>
                  <a:gd name="T53" fmla="*/ 89 h 113"/>
                  <a:gd name="T54" fmla="*/ 35 w 122"/>
                  <a:gd name="T55" fmla="*/ 107 h 113"/>
                  <a:gd name="T56" fmla="*/ 45 w 122"/>
                  <a:gd name="T57" fmla="*/ 92 h 113"/>
                  <a:gd name="T58" fmla="*/ 76 w 122"/>
                  <a:gd name="T59" fmla="*/ 70 h 113"/>
                  <a:gd name="T60" fmla="*/ 45 w 122"/>
                  <a:gd name="T61" fmla="*/ 106 h 113"/>
                  <a:gd name="T62" fmla="*/ 88 w 122"/>
                  <a:gd name="T63" fmla="*/ 68 h 113"/>
                  <a:gd name="T64" fmla="*/ 57 w 122"/>
                  <a:gd name="T65" fmla="*/ 104 h 113"/>
                  <a:gd name="T66" fmla="*/ 59 w 122"/>
                  <a:gd name="T67" fmla="*/ 107 h 113"/>
                  <a:gd name="T68" fmla="*/ 99 w 122"/>
                  <a:gd name="T69" fmla="*/ 72 h 113"/>
                  <a:gd name="T70" fmla="*/ 60 w 122"/>
                  <a:gd name="T71" fmla="*/ 107 h 113"/>
                  <a:gd name="T72" fmla="*/ 75 w 122"/>
                  <a:gd name="T73" fmla="*/ 107 h 113"/>
                  <a:gd name="T74" fmla="*/ 83 w 122"/>
                  <a:gd name="T75" fmla="*/ 105 h 113"/>
                  <a:gd name="T76" fmla="*/ 99 w 122"/>
                  <a:gd name="T77" fmla="*/ 78 h 113"/>
                  <a:gd name="T78" fmla="*/ 105 w 122"/>
                  <a:gd name="T79" fmla="*/ 85 h 113"/>
                  <a:gd name="T80" fmla="*/ 109 w 122"/>
                  <a:gd name="T81" fmla="*/ 87 h 113"/>
                  <a:gd name="T82" fmla="*/ 92 w 122"/>
                  <a:gd name="T83" fmla="*/ 109 h 113"/>
                  <a:gd name="T84" fmla="*/ 99 w 122"/>
                  <a:gd name="T85" fmla="*/ 108 h 113"/>
                  <a:gd name="T86" fmla="*/ 111 w 122"/>
                  <a:gd name="T87" fmla="*/ 99 h 113"/>
                  <a:gd name="T88" fmla="*/ 109 w 122"/>
                  <a:gd name="T89" fmla="*/ 93 h 113"/>
                  <a:gd name="T90" fmla="*/ 115 w 122"/>
                  <a:gd name="T91" fmla="*/ 95 h 113"/>
                  <a:gd name="T92" fmla="*/ 109 w 122"/>
                  <a:gd name="T93" fmla="*/ 106 h 113"/>
                  <a:gd name="T94" fmla="*/ 116 w 122"/>
                  <a:gd name="T95" fmla="*/ 99 h 113"/>
                  <a:gd name="T96" fmla="*/ 114 w 122"/>
                  <a:gd name="T97" fmla="*/ 99 h 113"/>
                  <a:gd name="T98" fmla="*/ 106 w 122"/>
                  <a:gd name="T99" fmla="*/ 100 h 113"/>
                  <a:gd name="T100" fmla="*/ 101 w 122"/>
                  <a:gd name="T101" fmla="*/ 99 h 113"/>
                  <a:gd name="T102" fmla="*/ 112 w 122"/>
                  <a:gd name="T103" fmla="*/ 79 h 113"/>
                  <a:gd name="T104" fmla="*/ 118 w 122"/>
                  <a:gd name="T105" fmla="*/ 93 h 113"/>
                  <a:gd name="T106" fmla="*/ 105 w 122"/>
                  <a:gd name="T107" fmla="*/ 73 h 113"/>
                  <a:gd name="T108" fmla="*/ 71 w 122"/>
                  <a:gd name="T109" fmla="*/ 96 h 113"/>
                  <a:gd name="T110" fmla="*/ 40 w 122"/>
                  <a:gd name="T111" fmla="*/ 41 h 113"/>
                  <a:gd name="T112" fmla="*/ 93 w 122"/>
                  <a:gd name="T113" fmla="*/ 64 h 113"/>
                  <a:gd name="T114" fmla="*/ 15 w 122"/>
                  <a:gd name="T115" fmla="*/ 75 h 113"/>
                  <a:gd name="T116" fmla="*/ 17 w 122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2" h="113">
                    <a:moveTo>
                      <a:pt x="27" y="110"/>
                    </a:moveTo>
                    <a:cubicBezTo>
                      <a:pt x="32" y="110"/>
                      <a:pt x="36" y="110"/>
                      <a:pt x="41" y="109"/>
                    </a:cubicBezTo>
                    <a:cubicBezTo>
                      <a:pt x="49" y="109"/>
                      <a:pt x="57" y="110"/>
                      <a:pt x="65" y="110"/>
                    </a:cubicBezTo>
                    <a:cubicBezTo>
                      <a:pt x="78" y="111"/>
                      <a:pt x="91" y="113"/>
                      <a:pt x="104" y="111"/>
                    </a:cubicBezTo>
                    <a:cubicBezTo>
                      <a:pt x="113" y="109"/>
                      <a:pt x="122" y="102"/>
                      <a:pt x="121" y="91"/>
                    </a:cubicBezTo>
                    <a:cubicBezTo>
                      <a:pt x="119" y="80"/>
                      <a:pt x="110" y="71"/>
                      <a:pt x="102" y="63"/>
                    </a:cubicBezTo>
                    <a:cubicBezTo>
                      <a:pt x="93" y="55"/>
                      <a:pt x="84" y="48"/>
                      <a:pt x="75" y="39"/>
                    </a:cubicBezTo>
                    <a:cubicBezTo>
                      <a:pt x="70" y="34"/>
                      <a:pt x="67" y="28"/>
                      <a:pt x="66" y="21"/>
                    </a:cubicBezTo>
                    <a:cubicBezTo>
                      <a:pt x="66" y="15"/>
                      <a:pt x="69" y="9"/>
                      <a:pt x="73" y="4"/>
                    </a:cubicBezTo>
                    <a:cubicBezTo>
                      <a:pt x="73" y="3"/>
                      <a:pt x="73" y="2"/>
                      <a:pt x="72" y="2"/>
                    </a:cubicBezTo>
                    <a:cubicBezTo>
                      <a:pt x="72" y="1"/>
                      <a:pt x="71" y="1"/>
                      <a:pt x="71" y="1"/>
                    </a:cubicBezTo>
                    <a:cubicBezTo>
                      <a:pt x="59" y="1"/>
                      <a:pt x="47" y="0"/>
                      <a:pt x="35" y="2"/>
                    </a:cubicBezTo>
                    <a:cubicBezTo>
                      <a:pt x="34" y="2"/>
                      <a:pt x="33" y="3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7" y="12"/>
                      <a:pt x="41" y="18"/>
                      <a:pt x="41" y="25"/>
                    </a:cubicBezTo>
                    <a:cubicBezTo>
                      <a:pt x="42" y="34"/>
                      <a:pt x="37" y="41"/>
                      <a:pt x="32" y="47"/>
                    </a:cubicBezTo>
                    <a:cubicBezTo>
                      <a:pt x="25" y="57"/>
                      <a:pt x="17" y="67"/>
                      <a:pt x="10" y="77"/>
                    </a:cubicBezTo>
                    <a:cubicBezTo>
                      <a:pt x="5" y="84"/>
                      <a:pt x="0" y="94"/>
                      <a:pt x="5" y="103"/>
                    </a:cubicBezTo>
                    <a:cubicBezTo>
                      <a:pt x="9" y="109"/>
                      <a:pt x="20" y="110"/>
                      <a:pt x="27" y="110"/>
                    </a:cubicBezTo>
                    <a:close/>
                    <a:moveTo>
                      <a:pt x="22" y="65"/>
                    </a:moveTo>
                    <a:cubicBezTo>
                      <a:pt x="23" y="65"/>
                      <a:pt x="23" y="65"/>
                      <a:pt x="23" y="64"/>
                    </a:cubicBezTo>
                    <a:cubicBezTo>
                      <a:pt x="25" y="63"/>
                      <a:pt x="27" y="63"/>
                      <a:pt x="29" y="62"/>
                    </a:cubicBezTo>
                    <a:cubicBezTo>
                      <a:pt x="26" y="64"/>
                      <a:pt x="22" y="67"/>
                      <a:pt x="19" y="70"/>
                    </a:cubicBezTo>
                    <a:cubicBezTo>
                      <a:pt x="20" y="68"/>
                      <a:pt x="21" y="67"/>
                      <a:pt x="22" y="65"/>
                    </a:cubicBezTo>
                    <a:close/>
                    <a:moveTo>
                      <a:pt x="31" y="61"/>
                    </a:moveTo>
                    <a:cubicBezTo>
                      <a:pt x="32" y="61"/>
                      <a:pt x="33" y="60"/>
                      <a:pt x="35" y="60"/>
                    </a:cubicBezTo>
                    <a:cubicBezTo>
                      <a:pt x="31" y="62"/>
                      <a:pt x="28" y="64"/>
                      <a:pt x="25" y="66"/>
                    </a:cubicBezTo>
                    <a:cubicBezTo>
                      <a:pt x="27" y="64"/>
                      <a:pt x="29" y="63"/>
                      <a:pt x="31" y="61"/>
                    </a:cubicBezTo>
                    <a:close/>
                    <a:moveTo>
                      <a:pt x="38" y="61"/>
                    </a:moveTo>
                    <a:cubicBezTo>
                      <a:pt x="38" y="61"/>
                      <a:pt x="39" y="61"/>
                      <a:pt x="39" y="61"/>
                    </a:cubicBezTo>
                    <a:cubicBezTo>
                      <a:pt x="35" y="63"/>
                      <a:pt x="32" y="66"/>
                      <a:pt x="28" y="69"/>
                    </a:cubicBezTo>
                    <a:cubicBezTo>
                      <a:pt x="22" y="74"/>
                      <a:pt x="16" y="78"/>
                      <a:pt x="10" y="83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4" y="79"/>
                      <a:pt x="17" y="77"/>
                      <a:pt x="20" y="74"/>
                    </a:cubicBezTo>
                    <a:cubicBezTo>
                      <a:pt x="26" y="70"/>
                      <a:pt x="32" y="66"/>
                      <a:pt x="38" y="61"/>
                    </a:cubicBezTo>
                    <a:close/>
                    <a:moveTo>
                      <a:pt x="97" y="65"/>
                    </a:moveTo>
                    <a:cubicBezTo>
                      <a:pt x="90" y="71"/>
                      <a:pt x="83" y="78"/>
                      <a:pt x="76" y="84"/>
                    </a:cubicBezTo>
                    <a:cubicBezTo>
                      <a:pt x="72" y="88"/>
                      <a:pt x="68" y="91"/>
                      <a:pt x="65" y="94"/>
                    </a:cubicBezTo>
                    <a:cubicBezTo>
                      <a:pt x="67" y="92"/>
                      <a:pt x="70" y="89"/>
                      <a:pt x="73" y="86"/>
                    </a:cubicBezTo>
                    <a:cubicBezTo>
                      <a:pt x="79" y="80"/>
                      <a:pt x="84" y="75"/>
                      <a:pt x="88" y="68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0" y="68"/>
                      <a:pt x="92" y="68"/>
                      <a:pt x="93" y="68"/>
                    </a:cubicBezTo>
                    <a:cubicBezTo>
                      <a:pt x="94" y="67"/>
                      <a:pt x="96" y="65"/>
                      <a:pt x="97" y="65"/>
                    </a:cubicBezTo>
                    <a:close/>
                    <a:moveTo>
                      <a:pt x="82" y="65"/>
                    </a:moveTo>
                    <a:cubicBezTo>
                      <a:pt x="84" y="66"/>
                      <a:pt x="85" y="67"/>
                      <a:pt x="87" y="67"/>
                    </a:cubicBezTo>
                    <a:cubicBezTo>
                      <a:pt x="84" y="70"/>
                      <a:pt x="81" y="74"/>
                      <a:pt x="78" y="76"/>
                    </a:cubicBezTo>
                    <a:cubicBezTo>
                      <a:pt x="73" y="80"/>
                      <a:pt x="70" y="83"/>
                      <a:pt x="66" y="87"/>
                    </a:cubicBezTo>
                    <a:cubicBezTo>
                      <a:pt x="62" y="90"/>
                      <a:pt x="59" y="93"/>
                      <a:pt x="56" y="96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59" y="92"/>
                      <a:pt x="63" y="89"/>
                      <a:pt x="66" y="85"/>
                    </a:cubicBezTo>
                    <a:cubicBezTo>
                      <a:pt x="69" y="82"/>
                      <a:pt x="71" y="78"/>
                      <a:pt x="74" y="75"/>
                    </a:cubicBezTo>
                    <a:cubicBezTo>
                      <a:pt x="77" y="72"/>
                      <a:pt x="80" y="69"/>
                      <a:pt x="82" y="65"/>
                    </a:cubicBezTo>
                    <a:cubicBezTo>
                      <a:pt x="82" y="65"/>
                      <a:pt x="82" y="65"/>
                      <a:pt x="82" y="65"/>
                    </a:cubicBezTo>
                    <a:close/>
                    <a:moveTo>
                      <a:pt x="76" y="65"/>
                    </a:moveTo>
                    <a:cubicBezTo>
                      <a:pt x="77" y="64"/>
                      <a:pt x="78" y="64"/>
                      <a:pt x="80" y="65"/>
                    </a:cubicBezTo>
                    <a:cubicBezTo>
                      <a:pt x="80" y="65"/>
                      <a:pt x="81" y="65"/>
                      <a:pt x="81" y="65"/>
                    </a:cubicBezTo>
                    <a:cubicBezTo>
                      <a:pt x="74" y="70"/>
                      <a:pt x="68" y="77"/>
                      <a:pt x="62" y="83"/>
                    </a:cubicBezTo>
                    <a:cubicBezTo>
                      <a:pt x="55" y="90"/>
                      <a:pt x="47" y="96"/>
                      <a:pt x="41" y="103"/>
                    </a:cubicBezTo>
                    <a:cubicBezTo>
                      <a:pt x="40" y="104"/>
                      <a:pt x="39" y="104"/>
                      <a:pt x="38" y="105"/>
                    </a:cubicBezTo>
                    <a:cubicBezTo>
                      <a:pt x="38" y="105"/>
                      <a:pt x="38" y="105"/>
                      <a:pt x="37" y="105"/>
                    </a:cubicBezTo>
                    <a:cubicBezTo>
                      <a:pt x="39" y="103"/>
                      <a:pt x="41" y="101"/>
                      <a:pt x="43" y="100"/>
                    </a:cubicBezTo>
                    <a:cubicBezTo>
                      <a:pt x="47" y="96"/>
                      <a:pt x="51" y="92"/>
                      <a:pt x="55" y="89"/>
                    </a:cubicBezTo>
                    <a:cubicBezTo>
                      <a:pt x="63" y="81"/>
                      <a:pt x="69" y="73"/>
                      <a:pt x="76" y="65"/>
                    </a:cubicBezTo>
                    <a:close/>
                    <a:moveTo>
                      <a:pt x="73" y="66"/>
                    </a:moveTo>
                    <a:cubicBezTo>
                      <a:pt x="71" y="68"/>
                      <a:pt x="70" y="70"/>
                      <a:pt x="68" y="71"/>
                    </a:cubicBezTo>
                    <a:cubicBezTo>
                      <a:pt x="65" y="74"/>
                      <a:pt x="61" y="77"/>
                      <a:pt x="58" y="80"/>
                    </a:cubicBezTo>
                    <a:cubicBezTo>
                      <a:pt x="57" y="80"/>
                      <a:pt x="57" y="81"/>
                      <a:pt x="56" y="81"/>
                    </a:cubicBezTo>
                    <a:cubicBezTo>
                      <a:pt x="59" y="79"/>
                      <a:pt x="61" y="76"/>
                      <a:pt x="63" y="74"/>
                    </a:cubicBezTo>
                    <a:cubicBezTo>
                      <a:pt x="67" y="72"/>
                      <a:pt x="70" y="69"/>
                      <a:pt x="73" y="66"/>
                    </a:cubicBezTo>
                    <a:close/>
                    <a:moveTo>
                      <a:pt x="53" y="74"/>
                    </a:moveTo>
                    <a:cubicBezTo>
                      <a:pt x="47" y="78"/>
                      <a:pt x="42" y="83"/>
                      <a:pt x="36" y="88"/>
                    </a:cubicBezTo>
                    <a:cubicBezTo>
                      <a:pt x="33" y="90"/>
                      <a:pt x="30" y="92"/>
                      <a:pt x="27" y="94"/>
                    </a:cubicBezTo>
                    <a:cubicBezTo>
                      <a:pt x="23" y="97"/>
                      <a:pt x="20" y="101"/>
                      <a:pt x="16" y="104"/>
                    </a:cubicBezTo>
                    <a:cubicBezTo>
                      <a:pt x="14" y="106"/>
                      <a:pt x="16" y="104"/>
                      <a:pt x="17" y="103"/>
                    </a:cubicBezTo>
                    <a:cubicBezTo>
                      <a:pt x="18" y="102"/>
                      <a:pt x="20" y="100"/>
                      <a:pt x="22" y="99"/>
                    </a:cubicBezTo>
                    <a:cubicBezTo>
                      <a:pt x="25" y="95"/>
                      <a:pt x="29" y="93"/>
                      <a:pt x="32" y="90"/>
                    </a:cubicBezTo>
                    <a:cubicBezTo>
                      <a:pt x="39" y="85"/>
                      <a:pt x="45" y="78"/>
                      <a:pt x="51" y="72"/>
                    </a:cubicBezTo>
                    <a:cubicBezTo>
                      <a:pt x="52" y="72"/>
                      <a:pt x="52" y="72"/>
                      <a:pt x="52" y="72"/>
                    </a:cubicBezTo>
                    <a:cubicBezTo>
                      <a:pt x="54" y="74"/>
                      <a:pt x="57" y="75"/>
                      <a:pt x="60" y="75"/>
                    </a:cubicBezTo>
                    <a:cubicBezTo>
                      <a:pt x="55" y="78"/>
                      <a:pt x="51" y="81"/>
                      <a:pt x="46" y="85"/>
                    </a:cubicBezTo>
                    <a:cubicBezTo>
                      <a:pt x="40" y="91"/>
                      <a:pt x="34" y="96"/>
                      <a:pt x="27" y="102"/>
                    </a:cubicBezTo>
                    <a:cubicBezTo>
                      <a:pt x="27" y="103"/>
                      <a:pt x="23" y="106"/>
                      <a:pt x="24" y="105"/>
                    </a:cubicBezTo>
                    <a:cubicBezTo>
                      <a:pt x="25" y="103"/>
                      <a:pt x="27" y="102"/>
                      <a:pt x="29" y="100"/>
                    </a:cubicBezTo>
                    <a:cubicBezTo>
                      <a:pt x="32" y="97"/>
                      <a:pt x="35" y="94"/>
                      <a:pt x="38" y="91"/>
                    </a:cubicBezTo>
                    <a:cubicBezTo>
                      <a:pt x="41" y="88"/>
                      <a:pt x="44" y="85"/>
                      <a:pt x="47" y="83"/>
                    </a:cubicBezTo>
                    <a:cubicBezTo>
                      <a:pt x="49" y="80"/>
                      <a:pt x="52" y="78"/>
                      <a:pt x="54" y="74"/>
                    </a:cubicBezTo>
                    <a:cubicBezTo>
                      <a:pt x="54" y="74"/>
                      <a:pt x="54" y="74"/>
                      <a:pt x="53" y="74"/>
                    </a:cubicBezTo>
                    <a:close/>
                    <a:moveTo>
                      <a:pt x="47" y="68"/>
                    </a:moveTo>
                    <a:cubicBezTo>
                      <a:pt x="48" y="69"/>
                      <a:pt x="50" y="71"/>
                      <a:pt x="51" y="72"/>
                    </a:cubicBezTo>
                    <a:cubicBezTo>
                      <a:pt x="36" y="79"/>
                      <a:pt x="25" y="92"/>
                      <a:pt x="11" y="102"/>
                    </a:cubicBezTo>
                    <a:cubicBezTo>
                      <a:pt x="8" y="104"/>
                      <a:pt x="13" y="100"/>
                      <a:pt x="13" y="99"/>
                    </a:cubicBezTo>
                    <a:cubicBezTo>
                      <a:pt x="15" y="98"/>
                      <a:pt x="16" y="96"/>
                      <a:pt x="18" y="95"/>
                    </a:cubicBezTo>
                    <a:cubicBezTo>
                      <a:pt x="21" y="92"/>
                      <a:pt x="24" y="89"/>
                      <a:pt x="28" y="87"/>
                    </a:cubicBezTo>
                    <a:cubicBezTo>
                      <a:pt x="34" y="81"/>
                      <a:pt x="40" y="74"/>
                      <a:pt x="47" y="68"/>
                    </a:cubicBezTo>
                    <a:close/>
                    <a:moveTo>
                      <a:pt x="45" y="68"/>
                    </a:moveTo>
                    <a:cubicBezTo>
                      <a:pt x="45" y="68"/>
                      <a:pt x="45" y="68"/>
                      <a:pt x="44" y="69"/>
                    </a:cubicBezTo>
                    <a:cubicBezTo>
                      <a:pt x="37" y="75"/>
                      <a:pt x="30" y="81"/>
                      <a:pt x="23" y="86"/>
                    </a:cubicBezTo>
                    <a:cubicBezTo>
                      <a:pt x="19" y="89"/>
                      <a:pt x="16" y="92"/>
                      <a:pt x="13" y="94"/>
                    </a:cubicBezTo>
                    <a:cubicBezTo>
                      <a:pt x="11" y="96"/>
                      <a:pt x="9" y="97"/>
                      <a:pt x="7" y="99"/>
                    </a:cubicBezTo>
                    <a:cubicBezTo>
                      <a:pt x="8" y="98"/>
                      <a:pt x="9" y="96"/>
                      <a:pt x="10" y="95"/>
                    </a:cubicBezTo>
                    <a:cubicBezTo>
                      <a:pt x="21" y="84"/>
                      <a:pt x="35" y="77"/>
                      <a:pt x="44" y="64"/>
                    </a:cubicBezTo>
                    <a:cubicBezTo>
                      <a:pt x="45" y="65"/>
                      <a:pt x="45" y="66"/>
                      <a:pt x="46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8"/>
                      <a:pt x="46" y="68"/>
                      <a:pt x="45" y="68"/>
                    </a:cubicBezTo>
                    <a:close/>
                    <a:moveTo>
                      <a:pt x="43" y="64"/>
                    </a:moveTo>
                    <a:cubicBezTo>
                      <a:pt x="37" y="68"/>
                      <a:pt x="30" y="73"/>
                      <a:pt x="24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2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0" y="74"/>
                      <a:pt x="41" y="62"/>
                    </a:cubicBezTo>
                    <a:cubicBezTo>
                      <a:pt x="42" y="63"/>
                      <a:pt x="42" y="63"/>
                      <a:pt x="43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19" y="77"/>
                      <a:pt x="25" y="72"/>
                    </a:cubicBezTo>
                    <a:cubicBezTo>
                      <a:pt x="28" y="70"/>
                      <a:pt x="32" y="67"/>
                      <a:pt x="35" y="65"/>
                    </a:cubicBezTo>
                    <a:cubicBezTo>
                      <a:pt x="36" y="64"/>
                      <a:pt x="37" y="63"/>
                      <a:pt x="39" y="62"/>
                    </a:cubicBezTo>
                    <a:cubicBezTo>
                      <a:pt x="39" y="62"/>
                      <a:pt x="40" y="62"/>
                      <a:pt x="40" y="61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0" y="62"/>
                      <a:pt x="40" y="63"/>
                      <a:pt x="39" y="63"/>
                    </a:cubicBezTo>
                    <a:cubicBezTo>
                      <a:pt x="29" y="74"/>
                      <a:pt x="16" y="82"/>
                      <a:pt x="6" y="92"/>
                    </a:cubicBezTo>
                    <a:cubicBezTo>
                      <a:pt x="6" y="90"/>
                      <a:pt x="7" y="88"/>
                      <a:pt x="8" y="87"/>
                    </a:cubicBezTo>
                    <a:close/>
                    <a:moveTo>
                      <a:pt x="22" y="81"/>
                    </a:moveTo>
                    <a:cubicBezTo>
                      <a:pt x="26" y="77"/>
                      <a:pt x="30" y="74"/>
                      <a:pt x="34" y="71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6"/>
                      <a:pt x="42" y="66"/>
                      <a:pt x="43" y="65"/>
                    </a:cubicBezTo>
                    <a:cubicBezTo>
                      <a:pt x="44" y="64"/>
                      <a:pt x="40" y="69"/>
                      <a:pt x="40" y="68"/>
                    </a:cubicBezTo>
                    <a:cubicBezTo>
                      <a:pt x="30" y="80"/>
                      <a:pt x="16" y="87"/>
                      <a:pt x="6" y="99"/>
                    </a:cubicBezTo>
                    <a:cubicBezTo>
                      <a:pt x="6" y="97"/>
                      <a:pt x="5" y="96"/>
                      <a:pt x="6" y="94"/>
                    </a:cubicBezTo>
                    <a:cubicBezTo>
                      <a:pt x="12" y="90"/>
                      <a:pt x="17" y="85"/>
                      <a:pt x="22" y="81"/>
                    </a:cubicBezTo>
                    <a:close/>
                    <a:moveTo>
                      <a:pt x="7" y="100"/>
                    </a:moveTo>
                    <a:cubicBezTo>
                      <a:pt x="13" y="94"/>
                      <a:pt x="20" y="89"/>
                      <a:pt x="27" y="84"/>
                    </a:cubicBezTo>
                    <a:cubicBezTo>
                      <a:pt x="31" y="81"/>
                      <a:pt x="34" y="78"/>
                      <a:pt x="37" y="76"/>
                    </a:cubicBezTo>
                    <a:cubicBezTo>
                      <a:pt x="38" y="75"/>
                      <a:pt x="39" y="75"/>
                      <a:pt x="39" y="74"/>
                    </a:cubicBezTo>
                    <a:cubicBezTo>
                      <a:pt x="35" y="79"/>
                      <a:pt x="30" y="83"/>
                      <a:pt x="26" y="87"/>
                    </a:cubicBezTo>
                    <a:cubicBezTo>
                      <a:pt x="20" y="92"/>
                      <a:pt x="14" y="97"/>
                      <a:pt x="9" y="103"/>
                    </a:cubicBezTo>
                    <a:cubicBezTo>
                      <a:pt x="8" y="102"/>
                      <a:pt x="7" y="101"/>
                      <a:pt x="7" y="100"/>
                    </a:cubicBezTo>
                    <a:close/>
                    <a:moveTo>
                      <a:pt x="10" y="104"/>
                    </a:moveTo>
                    <a:cubicBezTo>
                      <a:pt x="23" y="95"/>
                      <a:pt x="34" y="83"/>
                      <a:pt x="47" y="75"/>
                    </a:cubicBezTo>
                    <a:cubicBezTo>
                      <a:pt x="47" y="75"/>
                      <a:pt x="50" y="73"/>
                      <a:pt x="50" y="73"/>
                    </a:cubicBezTo>
                    <a:cubicBezTo>
                      <a:pt x="48" y="75"/>
                      <a:pt x="46" y="76"/>
                      <a:pt x="45" y="78"/>
                    </a:cubicBezTo>
                    <a:cubicBezTo>
                      <a:pt x="41" y="81"/>
                      <a:pt x="38" y="84"/>
                      <a:pt x="35" y="87"/>
                    </a:cubicBezTo>
                    <a:cubicBezTo>
                      <a:pt x="28" y="93"/>
                      <a:pt x="20" y="99"/>
                      <a:pt x="14" y="105"/>
                    </a:cubicBezTo>
                    <a:cubicBezTo>
                      <a:pt x="14" y="105"/>
                      <a:pt x="14" y="105"/>
                      <a:pt x="14" y="105"/>
                    </a:cubicBezTo>
                    <a:cubicBezTo>
                      <a:pt x="13" y="105"/>
                      <a:pt x="12" y="105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lose/>
                    <a:moveTo>
                      <a:pt x="15" y="106"/>
                    </a:moveTo>
                    <a:cubicBezTo>
                      <a:pt x="21" y="103"/>
                      <a:pt x="26" y="96"/>
                      <a:pt x="31" y="92"/>
                    </a:cubicBezTo>
                    <a:cubicBezTo>
                      <a:pt x="38" y="87"/>
                      <a:pt x="43" y="82"/>
                      <a:pt x="50" y="77"/>
                    </a:cubicBezTo>
                    <a:cubicBezTo>
                      <a:pt x="50" y="77"/>
                      <a:pt x="52" y="76"/>
                      <a:pt x="53" y="75"/>
                    </a:cubicBezTo>
                    <a:cubicBezTo>
                      <a:pt x="52" y="77"/>
                      <a:pt x="49" y="79"/>
                      <a:pt x="47" y="81"/>
                    </a:cubicBezTo>
                    <a:cubicBezTo>
                      <a:pt x="45" y="84"/>
                      <a:pt x="42" y="86"/>
                      <a:pt x="39" y="89"/>
                    </a:cubicBezTo>
                    <a:cubicBezTo>
                      <a:pt x="34" y="95"/>
                      <a:pt x="27" y="100"/>
                      <a:pt x="22" y="106"/>
                    </a:cubicBezTo>
                    <a:cubicBezTo>
                      <a:pt x="22" y="106"/>
                      <a:pt x="22" y="107"/>
                      <a:pt x="23" y="106"/>
                    </a:cubicBezTo>
                    <a:cubicBezTo>
                      <a:pt x="29" y="103"/>
                      <a:pt x="34" y="97"/>
                      <a:pt x="40" y="92"/>
                    </a:cubicBezTo>
                    <a:cubicBezTo>
                      <a:pt x="47" y="86"/>
                      <a:pt x="54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5"/>
                      <a:pt x="60" y="77"/>
                      <a:pt x="58" y="78"/>
                    </a:cubicBezTo>
                    <a:cubicBezTo>
                      <a:pt x="55" y="81"/>
                      <a:pt x="52" y="84"/>
                      <a:pt x="48" y="88"/>
                    </a:cubicBezTo>
                    <a:cubicBezTo>
                      <a:pt x="42" y="94"/>
                      <a:pt x="35" y="99"/>
                      <a:pt x="28" y="106"/>
                    </a:cubicBezTo>
                    <a:cubicBezTo>
                      <a:pt x="28" y="106"/>
                      <a:pt x="28" y="107"/>
                      <a:pt x="29" y="106"/>
                    </a:cubicBezTo>
                    <a:cubicBezTo>
                      <a:pt x="29" y="106"/>
                      <a:pt x="30" y="106"/>
                      <a:pt x="30" y="105"/>
                    </a:cubicBezTo>
                    <a:cubicBezTo>
                      <a:pt x="30" y="105"/>
                      <a:pt x="30" y="105"/>
                      <a:pt x="30" y="105"/>
                    </a:cubicBezTo>
                    <a:cubicBezTo>
                      <a:pt x="37" y="100"/>
                      <a:pt x="44" y="94"/>
                      <a:pt x="50" y="89"/>
                    </a:cubicBezTo>
                    <a:cubicBezTo>
                      <a:pt x="54" y="85"/>
                      <a:pt x="58" y="81"/>
                      <a:pt x="62" y="77"/>
                    </a:cubicBezTo>
                    <a:cubicBezTo>
                      <a:pt x="65" y="75"/>
                      <a:pt x="67" y="73"/>
                      <a:pt x="70" y="71"/>
                    </a:cubicBezTo>
                    <a:cubicBezTo>
                      <a:pt x="69" y="71"/>
                      <a:pt x="69" y="72"/>
                      <a:pt x="69" y="72"/>
                    </a:cubicBezTo>
                    <a:cubicBezTo>
                      <a:pt x="65" y="76"/>
                      <a:pt x="62" y="80"/>
                      <a:pt x="58" y="84"/>
                    </a:cubicBezTo>
                    <a:cubicBezTo>
                      <a:pt x="51" y="92"/>
                      <a:pt x="43" y="99"/>
                      <a:pt x="35" y="106"/>
                    </a:cubicBezTo>
                    <a:cubicBezTo>
                      <a:pt x="35" y="106"/>
                      <a:pt x="35" y="107"/>
                      <a:pt x="35" y="107"/>
                    </a:cubicBezTo>
                    <a:cubicBezTo>
                      <a:pt x="28" y="107"/>
                      <a:pt x="21" y="108"/>
                      <a:pt x="15" y="106"/>
                    </a:cubicBezTo>
                    <a:close/>
                    <a:moveTo>
                      <a:pt x="47" y="90"/>
                    </a:moveTo>
                    <a:cubicBezTo>
                      <a:pt x="44" y="93"/>
                      <a:pt x="40" y="97"/>
                      <a:pt x="36" y="100"/>
                    </a:cubicBezTo>
                    <a:cubicBezTo>
                      <a:pt x="35" y="101"/>
                      <a:pt x="34" y="102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7" y="98"/>
                      <a:pt x="41" y="95"/>
                      <a:pt x="45" y="92"/>
                    </a:cubicBezTo>
                    <a:cubicBezTo>
                      <a:pt x="45" y="91"/>
                      <a:pt x="46" y="90"/>
                      <a:pt x="47" y="90"/>
                    </a:cubicBezTo>
                    <a:close/>
                    <a:moveTo>
                      <a:pt x="39" y="107"/>
                    </a:moveTo>
                    <a:cubicBezTo>
                      <a:pt x="38" y="107"/>
                      <a:pt x="37" y="107"/>
                      <a:pt x="36" y="107"/>
                    </a:cubicBezTo>
                    <a:cubicBezTo>
                      <a:pt x="39" y="105"/>
                      <a:pt x="42" y="103"/>
                      <a:pt x="44" y="100"/>
                    </a:cubicBezTo>
                    <a:cubicBezTo>
                      <a:pt x="47" y="97"/>
                      <a:pt x="51" y="94"/>
                      <a:pt x="55" y="90"/>
                    </a:cubicBezTo>
                    <a:cubicBezTo>
                      <a:pt x="62" y="84"/>
                      <a:pt x="69" y="77"/>
                      <a:pt x="76" y="70"/>
                    </a:cubicBezTo>
                    <a:cubicBezTo>
                      <a:pt x="77" y="69"/>
                      <a:pt x="80" y="67"/>
                      <a:pt x="81" y="66"/>
                    </a:cubicBezTo>
                    <a:cubicBezTo>
                      <a:pt x="79" y="69"/>
                      <a:pt x="77" y="71"/>
                      <a:pt x="75" y="73"/>
                    </a:cubicBezTo>
                    <a:cubicBezTo>
                      <a:pt x="72" y="76"/>
                      <a:pt x="69" y="80"/>
                      <a:pt x="66" y="84"/>
                    </a:cubicBezTo>
                    <a:cubicBezTo>
                      <a:pt x="63" y="87"/>
                      <a:pt x="60" y="90"/>
                      <a:pt x="57" y="94"/>
                    </a:cubicBezTo>
                    <a:cubicBezTo>
                      <a:pt x="53" y="98"/>
                      <a:pt x="50" y="102"/>
                      <a:pt x="45" y="106"/>
                    </a:cubicBezTo>
                    <a:cubicBezTo>
                      <a:pt x="45" y="106"/>
                      <a:pt x="45" y="106"/>
                      <a:pt x="45" y="106"/>
                    </a:cubicBezTo>
                    <a:cubicBezTo>
                      <a:pt x="43" y="106"/>
                      <a:pt x="41" y="106"/>
                      <a:pt x="39" y="107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6" y="106"/>
                      <a:pt x="46" y="106"/>
                    </a:cubicBezTo>
                    <a:cubicBezTo>
                      <a:pt x="49" y="104"/>
                      <a:pt x="52" y="102"/>
                      <a:pt x="54" y="99"/>
                    </a:cubicBezTo>
                    <a:cubicBezTo>
                      <a:pt x="58" y="95"/>
                      <a:pt x="61" y="92"/>
                      <a:pt x="65" y="89"/>
                    </a:cubicBezTo>
                    <a:cubicBezTo>
                      <a:pt x="73" y="82"/>
                      <a:pt x="80" y="75"/>
                      <a:pt x="88" y="68"/>
                    </a:cubicBezTo>
                    <a:cubicBezTo>
                      <a:pt x="85" y="70"/>
                      <a:pt x="82" y="75"/>
                      <a:pt x="80" y="78"/>
                    </a:cubicBezTo>
                    <a:cubicBezTo>
                      <a:pt x="77" y="81"/>
                      <a:pt x="74" y="84"/>
                      <a:pt x="71" y="88"/>
                    </a:cubicBezTo>
                    <a:cubicBezTo>
                      <a:pt x="65" y="93"/>
                      <a:pt x="59" y="99"/>
                      <a:pt x="54" y="106"/>
                    </a:cubicBezTo>
                    <a:cubicBezTo>
                      <a:pt x="54" y="106"/>
                      <a:pt x="54" y="107"/>
                      <a:pt x="54" y="106"/>
                    </a:cubicBezTo>
                    <a:cubicBezTo>
                      <a:pt x="55" y="106"/>
                      <a:pt x="55" y="106"/>
                      <a:pt x="55" y="105"/>
                    </a:cubicBezTo>
                    <a:cubicBezTo>
                      <a:pt x="56" y="105"/>
                      <a:pt x="56" y="105"/>
                      <a:pt x="57" y="104"/>
                    </a:cubicBezTo>
                    <a:cubicBezTo>
                      <a:pt x="62" y="97"/>
                      <a:pt x="69" y="91"/>
                      <a:pt x="75" y="86"/>
                    </a:cubicBezTo>
                    <a:cubicBezTo>
                      <a:pt x="83" y="79"/>
                      <a:pt x="90" y="72"/>
                      <a:pt x="98" y="65"/>
                    </a:cubicBezTo>
                    <a:cubicBezTo>
                      <a:pt x="95" y="68"/>
                      <a:pt x="92" y="72"/>
                      <a:pt x="89" y="75"/>
                    </a:cubicBezTo>
                    <a:cubicBezTo>
                      <a:pt x="85" y="79"/>
                      <a:pt x="82" y="83"/>
                      <a:pt x="79" y="86"/>
                    </a:cubicBezTo>
                    <a:cubicBezTo>
                      <a:pt x="76" y="90"/>
                      <a:pt x="72" y="94"/>
                      <a:pt x="69" y="98"/>
                    </a:cubicBezTo>
                    <a:cubicBezTo>
                      <a:pt x="66" y="101"/>
                      <a:pt x="62" y="104"/>
                      <a:pt x="59" y="107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55" y="107"/>
                      <a:pt x="50" y="106"/>
                      <a:pt x="46" y="106"/>
                    </a:cubicBezTo>
                    <a:close/>
                    <a:moveTo>
                      <a:pt x="60" y="107"/>
                    </a:moveTo>
                    <a:cubicBezTo>
                      <a:pt x="66" y="103"/>
                      <a:pt x="71" y="97"/>
                      <a:pt x="76" y="92"/>
                    </a:cubicBezTo>
                    <a:cubicBezTo>
                      <a:pt x="83" y="87"/>
                      <a:pt x="89" y="81"/>
                      <a:pt x="95" y="75"/>
                    </a:cubicBezTo>
                    <a:cubicBezTo>
                      <a:pt x="96" y="74"/>
                      <a:pt x="98" y="73"/>
                      <a:pt x="99" y="72"/>
                    </a:cubicBezTo>
                    <a:cubicBezTo>
                      <a:pt x="100" y="71"/>
                      <a:pt x="100" y="70"/>
                      <a:pt x="101" y="70"/>
                    </a:cubicBezTo>
                    <a:cubicBezTo>
                      <a:pt x="100" y="71"/>
                      <a:pt x="100" y="72"/>
                      <a:pt x="99" y="73"/>
                    </a:cubicBezTo>
                    <a:cubicBezTo>
                      <a:pt x="96" y="76"/>
                      <a:pt x="93" y="78"/>
                      <a:pt x="91" y="81"/>
                    </a:cubicBezTo>
                    <a:cubicBezTo>
                      <a:pt x="86" y="86"/>
                      <a:pt x="82" y="92"/>
                      <a:pt x="77" y="97"/>
                    </a:cubicBezTo>
                    <a:cubicBezTo>
                      <a:pt x="74" y="100"/>
                      <a:pt x="71" y="104"/>
                      <a:pt x="68" y="108"/>
                    </a:cubicBezTo>
                    <a:cubicBezTo>
                      <a:pt x="65" y="107"/>
                      <a:pt x="63" y="107"/>
                      <a:pt x="60" y="107"/>
                    </a:cubicBezTo>
                    <a:close/>
                    <a:moveTo>
                      <a:pt x="99" y="78"/>
                    </a:moveTo>
                    <a:cubicBezTo>
                      <a:pt x="100" y="77"/>
                      <a:pt x="102" y="76"/>
                      <a:pt x="103" y="75"/>
                    </a:cubicBezTo>
                    <a:cubicBezTo>
                      <a:pt x="106" y="73"/>
                      <a:pt x="102" y="76"/>
                      <a:pt x="101" y="77"/>
                    </a:cubicBezTo>
                    <a:cubicBezTo>
                      <a:pt x="98" y="81"/>
                      <a:pt x="95" y="84"/>
                      <a:pt x="92" y="88"/>
                    </a:cubicBezTo>
                    <a:cubicBezTo>
                      <a:pt x="89" y="91"/>
                      <a:pt x="87" y="93"/>
                      <a:pt x="85" y="96"/>
                    </a:cubicBezTo>
                    <a:cubicBezTo>
                      <a:pt x="82" y="100"/>
                      <a:pt x="78" y="103"/>
                      <a:pt x="75" y="107"/>
                    </a:cubicBezTo>
                    <a:cubicBezTo>
                      <a:pt x="74" y="107"/>
                      <a:pt x="75" y="108"/>
                      <a:pt x="75" y="107"/>
                    </a:cubicBezTo>
                    <a:cubicBezTo>
                      <a:pt x="85" y="100"/>
                      <a:pt x="93" y="90"/>
                      <a:pt x="101" y="82"/>
                    </a:cubicBezTo>
                    <a:cubicBezTo>
                      <a:pt x="103" y="80"/>
                      <a:pt x="105" y="77"/>
                      <a:pt x="107" y="75"/>
                    </a:cubicBezTo>
                    <a:cubicBezTo>
                      <a:pt x="105" y="78"/>
                      <a:pt x="103" y="80"/>
                      <a:pt x="101" y="83"/>
                    </a:cubicBezTo>
                    <a:cubicBezTo>
                      <a:pt x="96" y="89"/>
                      <a:pt x="91" y="95"/>
                      <a:pt x="87" y="101"/>
                    </a:cubicBezTo>
                    <a:cubicBezTo>
                      <a:pt x="86" y="102"/>
                      <a:pt x="85" y="104"/>
                      <a:pt x="83" y="105"/>
                    </a:cubicBezTo>
                    <a:cubicBezTo>
                      <a:pt x="83" y="105"/>
                      <a:pt x="83" y="106"/>
                      <a:pt x="82" y="106"/>
                    </a:cubicBezTo>
                    <a:cubicBezTo>
                      <a:pt x="81" y="107"/>
                      <a:pt x="81" y="107"/>
                      <a:pt x="81" y="107"/>
                    </a:cubicBezTo>
                    <a:cubicBezTo>
                      <a:pt x="81" y="108"/>
                      <a:pt x="81" y="108"/>
                      <a:pt x="80" y="108"/>
                    </a:cubicBezTo>
                    <a:cubicBezTo>
                      <a:pt x="76" y="108"/>
                      <a:pt x="72" y="108"/>
                      <a:pt x="69" y="108"/>
                    </a:cubicBezTo>
                    <a:cubicBezTo>
                      <a:pt x="73" y="103"/>
                      <a:pt x="77" y="99"/>
                      <a:pt x="81" y="94"/>
                    </a:cubicBezTo>
                    <a:cubicBezTo>
                      <a:pt x="87" y="88"/>
                      <a:pt x="93" y="83"/>
                      <a:pt x="99" y="78"/>
                    </a:cubicBezTo>
                    <a:close/>
                    <a:moveTo>
                      <a:pt x="85" y="109"/>
                    </a:moveTo>
                    <a:cubicBezTo>
                      <a:pt x="84" y="109"/>
                      <a:pt x="82" y="109"/>
                      <a:pt x="81" y="108"/>
                    </a:cubicBezTo>
                    <a:cubicBezTo>
                      <a:pt x="81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4" y="105"/>
                      <a:pt x="87" y="103"/>
                      <a:pt x="89" y="100"/>
                    </a:cubicBezTo>
                    <a:cubicBezTo>
                      <a:pt x="94" y="95"/>
                      <a:pt x="100" y="91"/>
                      <a:pt x="105" y="85"/>
                    </a:cubicBezTo>
                    <a:cubicBezTo>
                      <a:pt x="106" y="84"/>
                      <a:pt x="107" y="83"/>
                      <a:pt x="108" y="82"/>
                    </a:cubicBezTo>
                    <a:cubicBezTo>
                      <a:pt x="108" y="82"/>
                      <a:pt x="111" y="78"/>
                      <a:pt x="109" y="82"/>
                    </a:cubicBezTo>
                    <a:cubicBezTo>
                      <a:pt x="107" y="85"/>
                      <a:pt x="105" y="88"/>
                      <a:pt x="102" y="91"/>
                    </a:cubicBezTo>
                    <a:cubicBezTo>
                      <a:pt x="98" y="96"/>
                      <a:pt x="93" y="101"/>
                      <a:pt x="88" y="107"/>
                    </a:cubicBezTo>
                    <a:cubicBezTo>
                      <a:pt x="87" y="107"/>
                      <a:pt x="88" y="108"/>
                      <a:pt x="88" y="107"/>
                    </a:cubicBezTo>
                    <a:cubicBezTo>
                      <a:pt x="96" y="102"/>
                      <a:pt x="102" y="94"/>
                      <a:pt x="109" y="87"/>
                    </a:cubicBezTo>
                    <a:cubicBezTo>
                      <a:pt x="110" y="86"/>
                      <a:pt x="112" y="85"/>
                      <a:pt x="113" y="84"/>
                    </a:cubicBezTo>
                    <a:cubicBezTo>
                      <a:pt x="111" y="87"/>
                      <a:pt x="109" y="89"/>
                      <a:pt x="107" y="91"/>
                    </a:cubicBezTo>
                    <a:cubicBezTo>
                      <a:pt x="104" y="95"/>
                      <a:pt x="101" y="100"/>
                      <a:pt x="97" y="104"/>
                    </a:cubicBezTo>
                    <a:cubicBezTo>
                      <a:pt x="97" y="104"/>
                      <a:pt x="96" y="105"/>
                      <a:pt x="96" y="105"/>
                    </a:cubicBezTo>
                    <a:cubicBezTo>
                      <a:pt x="94" y="106"/>
                      <a:pt x="93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89" y="109"/>
                      <a:pt x="87" y="109"/>
                      <a:pt x="85" y="109"/>
                    </a:cubicBezTo>
                    <a:close/>
                    <a:moveTo>
                      <a:pt x="115" y="93"/>
                    </a:moveTo>
                    <a:cubicBezTo>
                      <a:pt x="114" y="94"/>
                      <a:pt x="114" y="95"/>
                      <a:pt x="114" y="96"/>
                    </a:cubicBezTo>
                    <a:cubicBezTo>
                      <a:pt x="109" y="99"/>
                      <a:pt x="105" y="103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1" y="108"/>
                      <a:pt x="100" y="108"/>
                      <a:pt x="99" y="108"/>
                    </a:cubicBezTo>
                    <a:cubicBezTo>
                      <a:pt x="104" y="104"/>
                      <a:pt x="108" y="99"/>
                      <a:pt x="113" y="95"/>
                    </a:cubicBezTo>
                    <a:cubicBezTo>
                      <a:pt x="113" y="95"/>
                      <a:pt x="116" y="91"/>
                      <a:pt x="115" y="93"/>
                    </a:cubicBezTo>
                    <a:close/>
                    <a:moveTo>
                      <a:pt x="111" y="99"/>
                    </a:moveTo>
                    <a:cubicBezTo>
                      <a:pt x="110" y="101"/>
                      <a:pt x="107" y="103"/>
                      <a:pt x="105" y="105"/>
                    </a:cubicBezTo>
                    <a:cubicBezTo>
                      <a:pt x="100" y="110"/>
                      <a:pt x="107" y="103"/>
                      <a:pt x="108" y="102"/>
                    </a:cubicBezTo>
                    <a:cubicBezTo>
                      <a:pt x="109" y="101"/>
                      <a:pt x="110" y="100"/>
                      <a:pt x="111" y="99"/>
                    </a:cubicBezTo>
                    <a:close/>
                    <a:moveTo>
                      <a:pt x="98" y="108"/>
                    </a:moveTo>
                    <a:cubicBezTo>
                      <a:pt x="96" y="109"/>
                      <a:pt x="95" y="109"/>
                      <a:pt x="93" y="109"/>
                    </a:cubicBezTo>
                    <a:cubicBezTo>
                      <a:pt x="93" y="109"/>
                      <a:pt x="93" y="108"/>
                      <a:pt x="93" y="108"/>
                    </a:cubicBezTo>
                    <a:cubicBezTo>
                      <a:pt x="94" y="108"/>
                      <a:pt x="94" y="108"/>
                      <a:pt x="95" y="107"/>
                    </a:cubicBezTo>
                    <a:cubicBezTo>
                      <a:pt x="96" y="106"/>
                      <a:pt x="97" y="105"/>
                      <a:pt x="98" y="104"/>
                    </a:cubicBezTo>
                    <a:cubicBezTo>
                      <a:pt x="102" y="100"/>
                      <a:pt x="105" y="96"/>
                      <a:pt x="109" y="93"/>
                    </a:cubicBezTo>
                    <a:cubicBezTo>
                      <a:pt x="110" y="92"/>
                      <a:pt x="115" y="86"/>
                      <a:pt x="113" y="90"/>
                    </a:cubicBezTo>
                    <a:cubicBezTo>
                      <a:pt x="112" y="92"/>
                      <a:pt x="109" y="94"/>
                      <a:pt x="107" y="96"/>
                    </a:cubicBezTo>
                    <a:cubicBezTo>
                      <a:pt x="104" y="100"/>
                      <a:pt x="101" y="104"/>
                      <a:pt x="98" y="108"/>
                    </a:cubicBezTo>
                    <a:close/>
                    <a:moveTo>
                      <a:pt x="103" y="108"/>
                    </a:moveTo>
                    <a:cubicBezTo>
                      <a:pt x="107" y="105"/>
                      <a:pt x="111" y="101"/>
                      <a:pt x="114" y="96"/>
                    </a:cubicBezTo>
                    <a:cubicBezTo>
                      <a:pt x="114" y="96"/>
                      <a:pt x="115" y="95"/>
                      <a:pt x="115" y="95"/>
                    </a:cubicBezTo>
                    <a:cubicBezTo>
                      <a:pt x="116" y="95"/>
                      <a:pt x="116" y="94"/>
                      <a:pt x="116" y="94"/>
                    </a:cubicBezTo>
                    <a:cubicBezTo>
                      <a:pt x="116" y="94"/>
                      <a:pt x="116" y="95"/>
                      <a:pt x="115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8" y="105"/>
                      <a:pt x="105" y="107"/>
                    </a:cubicBezTo>
                    <a:cubicBezTo>
                      <a:pt x="105" y="107"/>
                      <a:pt x="104" y="108"/>
                      <a:pt x="103" y="108"/>
                    </a:cubicBezTo>
                    <a:close/>
                    <a:moveTo>
                      <a:pt x="109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6"/>
                      <a:pt x="107" y="106"/>
                      <a:pt x="107" y="106"/>
                    </a:cubicBezTo>
                    <a:cubicBezTo>
                      <a:pt x="110" y="104"/>
                      <a:pt x="112" y="102"/>
                      <a:pt x="114" y="99"/>
                    </a:cubicBezTo>
                    <a:cubicBezTo>
                      <a:pt x="116" y="98"/>
                      <a:pt x="118" y="94"/>
                      <a:pt x="116" y="99"/>
                    </a:cubicBezTo>
                    <a:cubicBezTo>
                      <a:pt x="115" y="102"/>
                      <a:pt x="112" y="104"/>
                      <a:pt x="110" y="106"/>
                    </a:cubicBezTo>
                    <a:cubicBezTo>
                      <a:pt x="110" y="106"/>
                      <a:pt x="110" y="106"/>
                      <a:pt x="109" y="106"/>
                    </a:cubicBezTo>
                    <a:close/>
                    <a:moveTo>
                      <a:pt x="113" y="104"/>
                    </a:moveTo>
                    <a:cubicBezTo>
                      <a:pt x="115" y="102"/>
                      <a:pt x="117" y="99"/>
                      <a:pt x="118" y="96"/>
                    </a:cubicBezTo>
                    <a:cubicBezTo>
                      <a:pt x="118" y="95"/>
                      <a:pt x="118" y="95"/>
                      <a:pt x="117" y="95"/>
                    </a:cubicBezTo>
                    <a:cubicBezTo>
                      <a:pt x="116" y="96"/>
                      <a:pt x="115" y="98"/>
                      <a:pt x="114" y="99"/>
                    </a:cubicBezTo>
                    <a:cubicBezTo>
                      <a:pt x="115" y="97"/>
                      <a:pt x="116" y="95"/>
                      <a:pt x="117" y="93"/>
                    </a:cubicBezTo>
                    <a:cubicBezTo>
                      <a:pt x="118" y="92"/>
                      <a:pt x="117" y="92"/>
                      <a:pt x="117" y="92"/>
                    </a:cubicBezTo>
                    <a:cubicBezTo>
                      <a:pt x="116" y="93"/>
                      <a:pt x="116" y="93"/>
                      <a:pt x="115" y="94"/>
                    </a:cubicBezTo>
                    <a:cubicBezTo>
                      <a:pt x="116" y="93"/>
                      <a:pt x="116" y="92"/>
                      <a:pt x="116" y="91"/>
                    </a:cubicBezTo>
                    <a:cubicBezTo>
                      <a:pt x="117" y="91"/>
                      <a:pt x="116" y="91"/>
                      <a:pt x="116" y="91"/>
                    </a:cubicBezTo>
                    <a:cubicBezTo>
                      <a:pt x="113" y="94"/>
                      <a:pt x="110" y="97"/>
                      <a:pt x="106" y="100"/>
                    </a:cubicBezTo>
                    <a:cubicBezTo>
                      <a:pt x="105" y="102"/>
                      <a:pt x="103" y="104"/>
                      <a:pt x="102" y="105"/>
                    </a:cubicBezTo>
                    <a:cubicBezTo>
                      <a:pt x="101" y="106"/>
                      <a:pt x="101" y="106"/>
                      <a:pt x="101" y="107"/>
                    </a:cubicBezTo>
                    <a:cubicBezTo>
                      <a:pt x="103" y="103"/>
                      <a:pt x="105" y="100"/>
                      <a:pt x="108" y="97"/>
                    </a:cubicBezTo>
                    <a:cubicBezTo>
                      <a:pt x="111" y="94"/>
                      <a:pt x="113" y="91"/>
                      <a:pt x="115" y="88"/>
                    </a:cubicBezTo>
                    <a:cubicBezTo>
                      <a:pt x="115" y="88"/>
                      <a:pt x="115" y="87"/>
                      <a:pt x="114" y="87"/>
                    </a:cubicBezTo>
                    <a:cubicBezTo>
                      <a:pt x="110" y="91"/>
                      <a:pt x="106" y="95"/>
                      <a:pt x="101" y="99"/>
                    </a:cubicBezTo>
                    <a:cubicBezTo>
                      <a:pt x="102" y="99"/>
                      <a:pt x="102" y="99"/>
                      <a:pt x="102" y="98"/>
                    </a:cubicBezTo>
                    <a:cubicBezTo>
                      <a:pt x="106" y="93"/>
                      <a:pt x="111" y="89"/>
                      <a:pt x="114" y="83"/>
                    </a:cubicBezTo>
                    <a:cubicBezTo>
                      <a:pt x="114" y="83"/>
                      <a:pt x="114" y="82"/>
                      <a:pt x="113" y="83"/>
                    </a:cubicBezTo>
                    <a:cubicBezTo>
                      <a:pt x="109" y="86"/>
                      <a:pt x="106" y="90"/>
                      <a:pt x="102" y="94"/>
                    </a:cubicBezTo>
                    <a:cubicBezTo>
                      <a:pt x="98" y="98"/>
                      <a:pt x="93" y="102"/>
                      <a:pt x="89" y="106"/>
                    </a:cubicBezTo>
                    <a:cubicBezTo>
                      <a:pt x="97" y="97"/>
                      <a:pt x="105" y="89"/>
                      <a:pt x="112" y="79"/>
                    </a:cubicBezTo>
                    <a:cubicBezTo>
                      <a:pt x="112" y="79"/>
                      <a:pt x="111" y="78"/>
                      <a:pt x="111" y="79"/>
                    </a:cubicBezTo>
                    <a:cubicBezTo>
                      <a:pt x="106" y="82"/>
                      <a:pt x="102" y="88"/>
                      <a:pt x="97" y="92"/>
                    </a:cubicBezTo>
                    <a:cubicBezTo>
                      <a:pt x="94" y="94"/>
                      <a:pt x="91" y="97"/>
                      <a:pt x="89" y="100"/>
                    </a:cubicBezTo>
                    <a:cubicBezTo>
                      <a:pt x="95" y="91"/>
                      <a:pt x="102" y="82"/>
                      <a:pt x="109" y="74"/>
                    </a:cubicBezTo>
                    <a:cubicBezTo>
                      <a:pt x="109" y="74"/>
                      <a:pt x="109" y="74"/>
                      <a:pt x="109" y="74"/>
                    </a:cubicBezTo>
                    <a:cubicBezTo>
                      <a:pt x="114" y="80"/>
                      <a:pt x="117" y="86"/>
                      <a:pt x="118" y="93"/>
                    </a:cubicBezTo>
                    <a:cubicBezTo>
                      <a:pt x="118" y="98"/>
                      <a:pt x="116" y="102"/>
                      <a:pt x="113" y="104"/>
                    </a:cubicBezTo>
                    <a:close/>
                    <a:moveTo>
                      <a:pt x="109" y="74"/>
                    </a:moveTo>
                    <a:cubicBezTo>
                      <a:pt x="99" y="81"/>
                      <a:pt x="92" y="90"/>
                      <a:pt x="84" y="98"/>
                    </a:cubicBezTo>
                    <a:cubicBezTo>
                      <a:pt x="86" y="96"/>
                      <a:pt x="87" y="94"/>
                      <a:pt x="88" y="92"/>
                    </a:cubicBezTo>
                    <a:cubicBezTo>
                      <a:pt x="94" y="86"/>
                      <a:pt x="100" y="80"/>
                      <a:pt x="106" y="73"/>
                    </a:cubicBezTo>
                    <a:cubicBezTo>
                      <a:pt x="106" y="73"/>
                      <a:pt x="106" y="73"/>
                      <a:pt x="105" y="73"/>
                    </a:cubicBezTo>
                    <a:cubicBezTo>
                      <a:pt x="99" y="77"/>
                      <a:pt x="92" y="82"/>
                      <a:pt x="87" y="88"/>
                    </a:cubicBezTo>
                    <a:cubicBezTo>
                      <a:pt x="87" y="87"/>
                      <a:pt x="88" y="86"/>
                      <a:pt x="88" y="86"/>
                    </a:cubicBezTo>
                    <a:cubicBezTo>
                      <a:pt x="93" y="80"/>
                      <a:pt x="100" y="75"/>
                      <a:pt x="102" y="68"/>
                    </a:cubicBezTo>
                    <a:cubicBezTo>
                      <a:pt x="103" y="68"/>
                      <a:pt x="102" y="68"/>
                      <a:pt x="102" y="68"/>
                    </a:cubicBezTo>
                    <a:cubicBezTo>
                      <a:pt x="95" y="75"/>
                      <a:pt x="88" y="81"/>
                      <a:pt x="81" y="88"/>
                    </a:cubicBezTo>
                    <a:cubicBezTo>
                      <a:pt x="78" y="90"/>
                      <a:pt x="74" y="93"/>
                      <a:pt x="71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5" y="92"/>
                      <a:pt x="78" y="88"/>
                      <a:pt x="82" y="85"/>
                    </a:cubicBezTo>
                    <a:cubicBezTo>
                      <a:pt x="87" y="78"/>
                      <a:pt x="94" y="72"/>
                      <a:pt x="99" y="65"/>
                    </a:cubicBezTo>
                    <a:cubicBezTo>
                      <a:pt x="99" y="65"/>
                      <a:pt x="99" y="65"/>
                      <a:pt x="99" y="65"/>
                    </a:cubicBezTo>
                    <a:cubicBezTo>
                      <a:pt x="102" y="67"/>
                      <a:pt x="106" y="70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7" y="29"/>
                      <a:pt x="43" y="16"/>
                      <a:pt x="37" y="5"/>
                    </a:cubicBezTo>
                    <a:cubicBezTo>
                      <a:pt x="47" y="3"/>
                      <a:pt x="58" y="4"/>
                      <a:pt x="69" y="4"/>
                    </a:cubicBezTo>
                    <a:cubicBezTo>
                      <a:pt x="64" y="13"/>
                      <a:pt x="61" y="23"/>
                      <a:pt x="67" y="33"/>
                    </a:cubicBezTo>
                    <a:cubicBezTo>
                      <a:pt x="73" y="44"/>
                      <a:pt x="86" y="53"/>
                      <a:pt x="95" y="61"/>
                    </a:cubicBezTo>
                    <a:cubicBezTo>
                      <a:pt x="96" y="61"/>
                      <a:pt x="96" y="62"/>
                      <a:pt x="96" y="62"/>
                    </a:cubicBezTo>
                    <a:cubicBezTo>
                      <a:pt x="95" y="62"/>
                      <a:pt x="94" y="63"/>
                      <a:pt x="93" y="64"/>
                    </a:cubicBezTo>
                    <a:cubicBezTo>
                      <a:pt x="90" y="67"/>
                      <a:pt x="84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4" y="76"/>
                      <a:pt x="49" y="64"/>
                      <a:pt x="43" y="60"/>
                    </a:cubicBezTo>
                    <a:cubicBezTo>
                      <a:pt x="38" y="56"/>
                      <a:pt x="32" y="57"/>
                      <a:pt x="26" y="60"/>
                    </a:cubicBezTo>
                    <a:cubicBezTo>
                      <a:pt x="31" y="54"/>
                      <a:pt x="35" y="48"/>
                      <a:pt x="40" y="41"/>
                    </a:cubicBezTo>
                    <a:close/>
                    <a:moveTo>
                      <a:pt x="15" y="75"/>
                    </a:moveTo>
                    <a:cubicBezTo>
                      <a:pt x="19" y="72"/>
                      <a:pt x="22" y="69"/>
                      <a:pt x="25" y="67"/>
                    </a:cubicBezTo>
                    <a:cubicBezTo>
                      <a:pt x="27" y="65"/>
                      <a:pt x="29" y="64"/>
                      <a:pt x="31" y="63"/>
                    </a:cubicBezTo>
                    <a:cubicBezTo>
                      <a:pt x="33" y="62"/>
                      <a:pt x="35" y="61"/>
                      <a:pt x="36" y="60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6" y="61"/>
                      <a:pt x="34" y="63"/>
                      <a:pt x="34" y="63"/>
                    </a:cubicBezTo>
                    <a:cubicBezTo>
                      <a:pt x="29" y="68"/>
                      <a:pt x="23" y="72"/>
                      <a:pt x="17" y="76"/>
                    </a:cubicBezTo>
                    <a:cubicBezTo>
                      <a:pt x="14" y="78"/>
                      <a:pt x="12" y="80"/>
                      <a:pt x="10" y="83"/>
                    </a:cubicBezTo>
                    <a:cubicBezTo>
                      <a:pt x="12" y="80"/>
                      <a:pt x="14" y="77"/>
                      <a:pt x="15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0" name="Freeform 131"/>
              <p:cNvSpPr>
                <a:spLocks noEditPoints="1"/>
              </p:cNvSpPr>
              <p:nvPr/>
            </p:nvSpPr>
            <p:spPr bwMode="auto">
              <a:xfrm>
                <a:off x="1695536" y="1001926"/>
                <a:ext cx="162274" cy="187680"/>
              </a:xfrm>
              <a:custGeom>
                <a:avLst/>
                <a:gdLst>
                  <a:gd name="T0" fmla="*/ 71 w 84"/>
                  <a:gd name="T1" fmla="*/ 86 h 97"/>
                  <a:gd name="T2" fmla="*/ 48 w 84"/>
                  <a:gd name="T3" fmla="*/ 0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1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4 w 84"/>
                  <a:gd name="T21" fmla="*/ 72 h 97"/>
                  <a:gd name="T22" fmla="*/ 38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0 h 97"/>
                  <a:gd name="T34" fmla="*/ 39 w 84"/>
                  <a:gd name="T35" fmla="*/ 58 h 97"/>
                  <a:gd name="T36" fmla="*/ 27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3 w 84"/>
                  <a:gd name="T45" fmla="*/ 65 h 97"/>
                  <a:gd name="T46" fmla="*/ 7 w 84"/>
                  <a:gd name="T47" fmla="*/ 60 h 97"/>
                  <a:gd name="T48" fmla="*/ 7 w 84"/>
                  <a:gd name="T49" fmla="*/ 60 h 97"/>
                  <a:gd name="T50" fmla="*/ 26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4 w 84"/>
                  <a:gd name="T75" fmla="*/ 93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0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1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4" y="44"/>
                      <a:pt x="71" y="24"/>
                      <a:pt x="51" y="24"/>
                    </a:cubicBezTo>
                    <a:cubicBezTo>
                      <a:pt x="51" y="17"/>
                      <a:pt x="52" y="9"/>
                      <a:pt x="51" y="2"/>
                    </a:cubicBezTo>
                    <a:cubicBezTo>
                      <a:pt x="50" y="2"/>
                      <a:pt x="50" y="1"/>
                      <a:pt x="50" y="1"/>
                    </a:cubicBezTo>
                    <a:cubicBezTo>
                      <a:pt x="50" y="1"/>
                      <a:pt x="49" y="0"/>
                      <a:pt x="48" y="0"/>
                    </a:cubicBezTo>
                    <a:cubicBezTo>
                      <a:pt x="44" y="0"/>
                      <a:pt x="40" y="2"/>
                      <a:pt x="35" y="0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1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7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6" y="66"/>
                      <a:pt x="59" y="65"/>
                      <a:pt x="61" y="63"/>
                    </a:cubicBezTo>
                    <a:cubicBezTo>
                      <a:pt x="63" y="61"/>
                      <a:pt x="64" y="60"/>
                      <a:pt x="62" y="63"/>
                    </a:cubicBezTo>
                    <a:cubicBezTo>
                      <a:pt x="57" y="69"/>
                      <a:pt x="51" y="73"/>
                      <a:pt x="45" y="77"/>
                    </a:cubicBezTo>
                    <a:cubicBezTo>
                      <a:pt x="41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7"/>
                      <a:pt x="34" y="71"/>
                    </a:cubicBezTo>
                    <a:cubicBezTo>
                      <a:pt x="38" y="68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7" y="63"/>
                      <a:pt x="40" y="69"/>
                      <a:pt x="33" y="75"/>
                    </a:cubicBezTo>
                    <a:cubicBezTo>
                      <a:pt x="28" y="79"/>
                      <a:pt x="23" y="83"/>
                      <a:pt x="18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6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59"/>
                      <a:pt x="48" y="58"/>
                    </a:cubicBezTo>
                    <a:cubicBezTo>
                      <a:pt x="53" y="55"/>
                      <a:pt x="48" y="59"/>
                      <a:pt x="47" y="59"/>
                    </a:cubicBezTo>
                    <a:cubicBezTo>
                      <a:pt x="42" y="63"/>
                      <a:pt x="37" y="68"/>
                      <a:pt x="32" y="72"/>
                    </a:cubicBezTo>
                    <a:cubicBezTo>
                      <a:pt x="27" y="77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5" y="61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9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6" y="79"/>
                      <a:pt x="38" y="77"/>
                    </a:cubicBezTo>
                    <a:cubicBezTo>
                      <a:pt x="45" y="71"/>
                      <a:pt x="52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5" y="76"/>
                      <a:pt x="29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1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2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6"/>
                      <a:pt x="27" y="73"/>
                    </a:cubicBezTo>
                    <a:cubicBezTo>
                      <a:pt x="32" y="67"/>
                      <a:pt x="39" y="62"/>
                      <a:pt x="45" y="57"/>
                    </a:cubicBezTo>
                    <a:cubicBezTo>
                      <a:pt x="45" y="57"/>
                      <a:pt x="45" y="56"/>
                      <a:pt x="44" y="57"/>
                    </a:cubicBezTo>
                    <a:cubicBezTo>
                      <a:pt x="32" y="61"/>
                      <a:pt x="23" y="72"/>
                      <a:pt x="13" y="80"/>
                    </a:cubicBezTo>
                    <a:cubicBezTo>
                      <a:pt x="13" y="81"/>
                      <a:pt x="11" y="82"/>
                      <a:pt x="10" y="82"/>
                    </a:cubicBezTo>
                    <a:cubicBezTo>
                      <a:pt x="12" y="80"/>
                      <a:pt x="13" y="79"/>
                      <a:pt x="14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4" y="59"/>
                    </a:cubicBezTo>
                    <a:cubicBezTo>
                      <a:pt x="36" y="59"/>
                      <a:pt x="38" y="58"/>
                      <a:pt x="39" y="58"/>
                    </a:cubicBezTo>
                    <a:cubicBezTo>
                      <a:pt x="43" y="56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2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60"/>
                      <a:pt x="33" y="60"/>
                    </a:cubicBezTo>
                    <a:cubicBezTo>
                      <a:pt x="26" y="68"/>
                      <a:pt x="15" y="72"/>
                      <a:pt x="10" y="82"/>
                    </a:cubicBezTo>
                    <a:cubicBezTo>
                      <a:pt x="9" y="81"/>
                      <a:pt x="8" y="80"/>
                      <a:pt x="8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7" y="66"/>
                      <a:pt x="18" y="65"/>
                      <a:pt x="20" y="63"/>
                    </a:cubicBezTo>
                    <a:cubicBezTo>
                      <a:pt x="22" y="62"/>
                      <a:pt x="27" y="56"/>
                      <a:pt x="23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4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5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2"/>
                      <a:pt x="18" y="61"/>
                    </a:cubicBezTo>
                    <a:cubicBezTo>
                      <a:pt x="18" y="60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6" y="62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9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7"/>
                    </a:cubicBezTo>
                    <a:cubicBezTo>
                      <a:pt x="23" y="57"/>
                      <a:pt x="23" y="57"/>
                      <a:pt x="22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9" y="62"/>
                      <a:pt x="6" y="66"/>
                    </a:cubicBezTo>
                    <a:cubicBezTo>
                      <a:pt x="4" y="67"/>
                      <a:pt x="4" y="66"/>
                      <a:pt x="6" y="64"/>
                    </a:cubicBezTo>
                    <a:cubicBezTo>
                      <a:pt x="6" y="63"/>
                      <a:pt x="7" y="62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19" y="58"/>
                      <a:pt x="17" y="60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1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5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4" y="93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7" y="77"/>
                    </a:cubicBezTo>
                    <a:cubicBezTo>
                      <a:pt x="51" y="82"/>
                      <a:pt x="45" y="88"/>
                      <a:pt x="39" y="93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2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7"/>
                      <a:pt x="74" y="70"/>
                    </a:cubicBezTo>
                    <a:cubicBezTo>
                      <a:pt x="75" y="69"/>
                      <a:pt x="76" y="69"/>
                      <a:pt x="76" y="68"/>
                    </a:cubicBezTo>
                    <a:cubicBezTo>
                      <a:pt x="75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1" y="87"/>
                      <a:pt x="67" y="82"/>
                      <a:pt x="72" y="76"/>
                    </a:cubicBezTo>
                    <a:cubicBezTo>
                      <a:pt x="73" y="76"/>
                      <a:pt x="74" y="75"/>
                      <a:pt x="76" y="74"/>
                    </a:cubicBezTo>
                    <a:cubicBezTo>
                      <a:pt x="75" y="74"/>
                      <a:pt x="75" y="74"/>
                      <a:pt x="75" y="75"/>
                    </a:cubicBezTo>
                    <a:cubicBezTo>
                      <a:pt x="74" y="76"/>
                      <a:pt x="72" y="77"/>
                      <a:pt x="70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1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2" y="85"/>
                      <a:pt x="60" y="86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3" y="70"/>
                      <a:pt x="68" y="74"/>
                      <a:pt x="63" y="78"/>
                    </a:cubicBezTo>
                    <a:cubicBezTo>
                      <a:pt x="61" y="80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2" y="84"/>
                      <a:pt x="49" y="86"/>
                    </a:cubicBezTo>
                    <a:cubicBezTo>
                      <a:pt x="47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6" y="91"/>
                      <a:pt x="37" y="91"/>
                    </a:cubicBezTo>
                    <a:cubicBezTo>
                      <a:pt x="43" y="85"/>
                      <a:pt x="49" y="81"/>
                      <a:pt x="55" y="75"/>
                    </a:cubicBezTo>
                    <a:cubicBezTo>
                      <a:pt x="61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6" y="26"/>
                    </a:cubicBezTo>
                    <a:cubicBezTo>
                      <a:pt x="37" y="19"/>
                      <a:pt x="35" y="11"/>
                      <a:pt x="36" y="4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6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1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3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1" name="Freeform 137"/>
              <p:cNvSpPr>
                <a:spLocks noEditPoints="1"/>
              </p:cNvSpPr>
              <p:nvPr/>
            </p:nvSpPr>
            <p:spPr bwMode="auto">
              <a:xfrm>
                <a:off x="1028742" y="2300919"/>
                <a:ext cx="305697" cy="308156"/>
              </a:xfrm>
              <a:custGeom>
                <a:avLst/>
                <a:gdLst>
                  <a:gd name="T0" fmla="*/ 14 w 158"/>
                  <a:gd name="T1" fmla="*/ 3 h 159"/>
                  <a:gd name="T2" fmla="*/ 95 w 158"/>
                  <a:gd name="T3" fmla="*/ 114 h 159"/>
                  <a:gd name="T4" fmla="*/ 124 w 158"/>
                  <a:gd name="T5" fmla="*/ 96 h 159"/>
                  <a:gd name="T6" fmla="*/ 47 w 158"/>
                  <a:gd name="T7" fmla="*/ 30 h 159"/>
                  <a:gd name="T8" fmla="*/ 42 w 158"/>
                  <a:gd name="T9" fmla="*/ 31 h 159"/>
                  <a:gd name="T10" fmla="*/ 57 w 158"/>
                  <a:gd name="T11" fmla="*/ 36 h 159"/>
                  <a:gd name="T12" fmla="*/ 58 w 158"/>
                  <a:gd name="T13" fmla="*/ 54 h 159"/>
                  <a:gd name="T14" fmla="*/ 60 w 158"/>
                  <a:gd name="T15" fmla="*/ 56 h 159"/>
                  <a:gd name="T16" fmla="*/ 63 w 158"/>
                  <a:gd name="T17" fmla="*/ 57 h 159"/>
                  <a:gd name="T18" fmla="*/ 114 w 158"/>
                  <a:gd name="T19" fmla="*/ 108 h 159"/>
                  <a:gd name="T20" fmla="*/ 130 w 158"/>
                  <a:gd name="T21" fmla="*/ 146 h 159"/>
                  <a:gd name="T22" fmla="*/ 122 w 158"/>
                  <a:gd name="T23" fmla="*/ 134 h 159"/>
                  <a:gd name="T24" fmla="*/ 124 w 158"/>
                  <a:gd name="T25" fmla="*/ 144 h 159"/>
                  <a:gd name="T26" fmla="*/ 129 w 158"/>
                  <a:gd name="T27" fmla="*/ 136 h 159"/>
                  <a:gd name="T28" fmla="*/ 127 w 158"/>
                  <a:gd name="T29" fmla="*/ 99 h 159"/>
                  <a:gd name="T30" fmla="*/ 85 w 158"/>
                  <a:gd name="T31" fmla="*/ 95 h 159"/>
                  <a:gd name="T32" fmla="*/ 101 w 158"/>
                  <a:gd name="T33" fmla="*/ 73 h 159"/>
                  <a:gd name="T34" fmla="*/ 100 w 158"/>
                  <a:gd name="T35" fmla="*/ 76 h 159"/>
                  <a:gd name="T36" fmla="*/ 93 w 158"/>
                  <a:gd name="T37" fmla="*/ 84 h 159"/>
                  <a:gd name="T38" fmla="*/ 101 w 158"/>
                  <a:gd name="T39" fmla="*/ 118 h 159"/>
                  <a:gd name="T40" fmla="*/ 100 w 158"/>
                  <a:gd name="T41" fmla="*/ 82 h 159"/>
                  <a:gd name="T42" fmla="*/ 98 w 158"/>
                  <a:gd name="T43" fmla="*/ 113 h 159"/>
                  <a:gd name="T44" fmla="*/ 91 w 158"/>
                  <a:gd name="T45" fmla="*/ 98 h 159"/>
                  <a:gd name="T46" fmla="*/ 107 w 158"/>
                  <a:gd name="T47" fmla="*/ 126 h 159"/>
                  <a:gd name="T48" fmla="*/ 108 w 158"/>
                  <a:gd name="T49" fmla="*/ 103 h 159"/>
                  <a:gd name="T50" fmla="*/ 107 w 158"/>
                  <a:gd name="T51" fmla="*/ 126 h 159"/>
                  <a:gd name="T52" fmla="*/ 103 w 158"/>
                  <a:gd name="T53" fmla="*/ 111 h 159"/>
                  <a:gd name="T54" fmla="*/ 111 w 158"/>
                  <a:gd name="T55" fmla="*/ 83 h 159"/>
                  <a:gd name="T56" fmla="*/ 58 w 158"/>
                  <a:gd name="T57" fmla="*/ 60 h 159"/>
                  <a:gd name="T58" fmla="*/ 65 w 158"/>
                  <a:gd name="T59" fmla="*/ 55 h 159"/>
                  <a:gd name="T60" fmla="*/ 58 w 158"/>
                  <a:gd name="T61" fmla="*/ 61 h 159"/>
                  <a:gd name="T62" fmla="*/ 68 w 158"/>
                  <a:gd name="T63" fmla="*/ 73 h 159"/>
                  <a:gd name="T64" fmla="*/ 67 w 158"/>
                  <a:gd name="T65" fmla="*/ 68 h 159"/>
                  <a:gd name="T66" fmla="*/ 74 w 158"/>
                  <a:gd name="T67" fmla="*/ 82 h 159"/>
                  <a:gd name="T68" fmla="*/ 84 w 158"/>
                  <a:gd name="T69" fmla="*/ 79 h 159"/>
                  <a:gd name="T70" fmla="*/ 88 w 158"/>
                  <a:gd name="T71" fmla="*/ 61 h 159"/>
                  <a:gd name="T72" fmla="*/ 86 w 158"/>
                  <a:gd name="T73" fmla="*/ 59 h 159"/>
                  <a:gd name="T74" fmla="*/ 76 w 158"/>
                  <a:gd name="T75" fmla="*/ 51 h 159"/>
                  <a:gd name="T76" fmla="*/ 46 w 158"/>
                  <a:gd name="T77" fmla="*/ 44 h 159"/>
                  <a:gd name="T78" fmla="*/ 57 w 158"/>
                  <a:gd name="T79" fmla="*/ 38 h 159"/>
                  <a:gd name="T80" fmla="*/ 89 w 158"/>
                  <a:gd name="T81" fmla="*/ 88 h 159"/>
                  <a:gd name="T82" fmla="*/ 108 w 158"/>
                  <a:gd name="T83" fmla="*/ 128 h 159"/>
                  <a:gd name="T84" fmla="*/ 108 w 158"/>
                  <a:gd name="T85" fmla="*/ 128 h 159"/>
                  <a:gd name="T86" fmla="*/ 120 w 158"/>
                  <a:gd name="T87" fmla="*/ 144 h 159"/>
                  <a:gd name="T88" fmla="*/ 131 w 158"/>
                  <a:gd name="T89" fmla="*/ 117 h 159"/>
                  <a:gd name="T90" fmla="*/ 129 w 158"/>
                  <a:gd name="T91" fmla="*/ 150 h 159"/>
                  <a:gd name="T92" fmla="*/ 132 w 158"/>
                  <a:gd name="T93" fmla="*/ 153 h 159"/>
                  <a:gd name="T94" fmla="*/ 147 w 158"/>
                  <a:gd name="T95" fmla="*/ 123 h 159"/>
                  <a:gd name="T96" fmla="*/ 142 w 158"/>
                  <a:gd name="T97" fmla="*/ 151 h 159"/>
                  <a:gd name="T98" fmla="*/ 151 w 158"/>
                  <a:gd name="T99" fmla="*/ 130 h 159"/>
                  <a:gd name="T100" fmla="*/ 91 w 158"/>
                  <a:gd name="T101" fmla="*/ 64 h 159"/>
                  <a:gd name="T102" fmla="*/ 7 w 158"/>
                  <a:gd name="T103" fmla="*/ 6 h 159"/>
                  <a:gd name="T104" fmla="*/ 42 w 158"/>
                  <a:gd name="T105" fmla="*/ 26 h 159"/>
                  <a:gd name="T106" fmla="*/ 35 w 158"/>
                  <a:gd name="T107" fmla="*/ 33 h 159"/>
                  <a:gd name="T108" fmla="*/ 137 w 158"/>
                  <a:gd name="T109" fmla="*/ 155 h 159"/>
                  <a:gd name="T110" fmla="*/ 147 w 158"/>
                  <a:gd name="T111" fmla="*/ 125 h 159"/>
                  <a:gd name="T112" fmla="*/ 144 w 158"/>
                  <a:gd name="T113" fmla="*/ 153 h 159"/>
                  <a:gd name="T114" fmla="*/ 143 w 158"/>
                  <a:gd name="T115" fmla="*/ 155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59">
                    <a:moveTo>
                      <a:pt x="157" y="141"/>
                    </a:moveTo>
                    <a:cubicBezTo>
                      <a:pt x="156" y="130"/>
                      <a:pt x="149" y="121"/>
                      <a:pt x="143" y="113"/>
                    </a:cubicBezTo>
                    <a:cubicBezTo>
                      <a:pt x="135" y="102"/>
                      <a:pt x="125" y="93"/>
                      <a:pt x="116" y="83"/>
                    </a:cubicBezTo>
                    <a:cubicBezTo>
                      <a:pt x="93" y="61"/>
                      <a:pt x="69" y="39"/>
                      <a:pt x="42" y="22"/>
                    </a:cubicBezTo>
                    <a:cubicBezTo>
                      <a:pt x="42" y="22"/>
                      <a:pt x="41" y="22"/>
                      <a:pt x="41" y="22"/>
                    </a:cubicBezTo>
                    <a:cubicBezTo>
                      <a:pt x="37" y="14"/>
                      <a:pt x="30" y="8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4" y="0"/>
                      <a:pt x="23" y="0"/>
                    </a:cubicBezTo>
                    <a:cubicBezTo>
                      <a:pt x="20" y="1"/>
                      <a:pt x="17" y="3"/>
                      <a:pt x="14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5" y="6"/>
                      <a:pt x="9" y="12"/>
                      <a:pt x="6" y="18"/>
                    </a:cubicBezTo>
                    <a:cubicBezTo>
                      <a:pt x="6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42" y="44"/>
                      <a:pt x="51" y="57"/>
                      <a:pt x="60" y="68"/>
                    </a:cubicBezTo>
                    <a:cubicBezTo>
                      <a:pt x="72" y="84"/>
                      <a:pt x="84" y="99"/>
                      <a:pt x="95" y="114"/>
                    </a:cubicBezTo>
                    <a:cubicBezTo>
                      <a:pt x="103" y="126"/>
                      <a:pt x="110" y="139"/>
                      <a:pt x="121" y="149"/>
                    </a:cubicBezTo>
                    <a:cubicBezTo>
                      <a:pt x="128" y="155"/>
                      <a:pt x="136" y="159"/>
                      <a:pt x="145" y="158"/>
                    </a:cubicBezTo>
                    <a:cubicBezTo>
                      <a:pt x="154" y="156"/>
                      <a:pt x="158" y="149"/>
                      <a:pt x="157" y="141"/>
                    </a:cubicBezTo>
                    <a:close/>
                    <a:moveTo>
                      <a:pt x="116" y="139"/>
                    </a:moveTo>
                    <a:cubicBezTo>
                      <a:pt x="115" y="138"/>
                      <a:pt x="114" y="137"/>
                      <a:pt x="113" y="135"/>
                    </a:cubicBezTo>
                    <a:cubicBezTo>
                      <a:pt x="115" y="129"/>
                      <a:pt x="117" y="122"/>
                      <a:pt x="118" y="116"/>
                    </a:cubicBezTo>
                    <a:cubicBezTo>
                      <a:pt x="119" y="112"/>
                      <a:pt x="120" y="109"/>
                      <a:pt x="121" y="105"/>
                    </a:cubicBezTo>
                    <a:cubicBezTo>
                      <a:pt x="122" y="102"/>
                      <a:pt x="124" y="98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39"/>
                      <a:pt x="116" y="139"/>
                      <a:pt x="116" y="139"/>
                    </a:cubicBezTo>
                    <a:close/>
                    <a:moveTo>
                      <a:pt x="47" y="29"/>
                    </a:moveTo>
                    <a:cubicBezTo>
                      <a:pt x="45" y="32"/>
                      <a:pt x="42" y="35"/>
                      <a:pt x="42" y="38"/>
                    </a:cubicBezTo>
                    <a:cubicBezTo>
                      <a:pt x="42" y="34"/>
                      <a:pt x="44" y="31"/>
                      <a:pt x="45" y="28"/>
                    </a:cubicBezTo>
                    <a:cubicBezTo>
                      <a:pt x="47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7"/>
                      <a:pt x="44" y="40"/>
                    </a:cubicBezTo>
                    <a:cubicBezTo>
                      <a:pt x="45" y="38"/>
                      <a:pt x="47" y="33"/>
                      <a:pt x="47" y="30"/>
                    </a:cubicBezTo>
                    <a:cubicBezTo>
                      <a:pt x="47" y="29"/>
                      <a:pt x="47" y="29"/>
                      <a:pt x="47" y="29"/>
                    </a:cubicBezTo>
                    <a:close/>
                    <a:moveTo>
                      <a:pt x="39" y="27"/>
                    </a:moveTo>
                    <a:cubicBezTo>
                      <a:pt x="40" y="27"/>
                      <a:pt x="40" y="26"/>
                      <a:pt x="41" y="25"/>
                    </a:cubicBezTo>
                    <a:cubicBezTo>
                      <a:pt x="41" y="25"/>
                      <a:pt x="41" y="25"/>
                      <a:pt x="42" y="25"/>
                    </a:cubicBezTo>
                    <a:cubicBezTo>
                      <a:pt x="41" y="27"/>
                      <a:pt x="40" y="28"/>
                      <a:pt x="39" y="30"/>
                    </a:cubicBezTo>
                    <a:cubicBezTo>
                      <a:pt x="36" y="36"/>
                      <a:pt x="39" y="29"/>
                      <a:pt x="39" y="28"/>
                    </a:cubicBezTo>
                    <a:cubicBezTo>
                      <a:pt x="39" y="27"/>
                      <a:pt x="39" y="27"/>
                      <a:pt x="39" y="27"/>
                    </a:cubicBezTo>
                    <a:close/>
                    <a:moveTo>
                      <a:pt x="44" y="27"/>
                    </a:moveTo>
                    <a:cubicBezTo>
                      <a:pt x="43" y="29"/>
                      <a:pt x="43" y="30"/>
                      <a:pt x="42" y="31"/>
                    </a:cubicBezTo>
                    <a:cubicBezTo>
                      <a:pt x="41" y="32"/>
                      <a:pt x="40" y="37"/>
                      <a:pt x="41" y="33"/>
                    </a:cubicBezTo>
                    <a:cubicBezTo>
                      <a:pt x="42" y="31"/>
                      <a:pt x="42" y="29"/>
                      <a:pt x="43" y="26"/>
                    </a:cubicBezTo>
                    <a:cubicBezTo>
                      <a:pt x="43" y="26"/>
                      <a:pt x="44" y="27"/>
                      <a:pt x="44" y="27"/>
                    </a:cubicBezTo>
                    <a:close/>
                    <a:moveTo>
                      <a:pt x="52" y="33"/>
                    </a:moveTo>
                    <a:cubicBezTo>
                      <a:pt x="50" y="36"/>
                      <a:pt x="48" y="39"/>
                      <a:pt x="47" y="43"/>
                    </a:cubicBezTo>
                    <a:cubicBezTo>
                      <a:pt x="48" y="41"/>
                      <a:pt x="49" y="34"/>
                      <a:pt x="50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51" y="31"/>
                      <a:pt x="51" y="32"/>
                      <a:pt x="52" y="33"/>
                    </a:cubicBezTo>
                    <a:close/>
                    <a:moveTo>
                      <a:pt x="57" y="36"/>
                    </a:moveTo>
                    <a:cubicBezTo>
                      <a:pt x="55" y="40"/>
                      <a:pt x="53" y="45"/>
                      <a:pt x="51" y="49"/>
                    </a:cubicBezTo>
                    <a:cubicBezTo>
                      <a:pt x="53" y="45"/>
                      <a:pt x="54" y="39"/>
                      <a:pt x="55" y="35"/>
                    </a:cubicBezTo>
                    <a:cubicBezTo>
                      <a:pt x="56" y="35"/>
                      <a:pt x="57" y="36"/>
                      <a:pt x="57" y="36"/>
                    </a:cubicBezTo>
                    <a:close/>
                    <a:moveTo>
                      <a:pt x="61" y="39"/>
                    </a:moveTo>
                    <a:cubicBezTo>
                      <a:pt x="58" y="43"/>
                      <a:pt x="56" y="49"/>
                      <a:pt x="55" y="53"/>
                    </a:cubicBezTo>
                    <a:cubicBezTo>
                      <a:pt x="56" y="48"/>
                      <a:pt x="58" y="43"/>
                      <a:pt x="58" y="37"/>
                    </a:cubicBezTo>
                    <a:cubicBezTo>
                      <a:pt x="59" y="38"/>
                      <a:pt x="60" y="38"/>
                      <a:pt x="61" y="39"/>
                    </a:cubicBezTo>
                    <a:close/>
                    <a:moveTo>
                      <a:pt x="64" y="41"/>
                    </a:moveTo>
                    <a:cubicBezTo>
                      <a:pt x="62" y="45"/>
                      <a:pt x="60" y="50"/>
                      <a:pt x="58" y="54"/>
                    </a:cubicBezTo>
                    <a:cubicBezTo>
                      <a:pt x="57" y="56"/>
                      <a:pt x="57" y="56"/>
                      <a:pt x="57" y="54"/>
                    </a:cubicBezTo>
                    <a:cubicBezTo>
                      <a:pt x="58" y="53"/>
                      <a:pt x="58" y="51"/>
                      <a:pt x="58" y="49"/>
                    </a:cubicBezTo>
                    <a:cubicBezTo>
                      <a:pt x="59" y="46"/>
                      <a:pt x="60" y="43"/>
                      <a:pt x="61" y="39"/>
                    </a:cubicBezTo>
                    <a:cubicBezTo>
                      <a:pt x="62" y="40"/>
                      <a:pt x="63" y="41"/>
                      <a:pt x="64" y="41"/>
                    </a:cubicBezTo>
                    <a:close/>
                    <a:moveTo>
                      <a:pt x="68" y="44"/>
                    </a:moveTo>
                    <a:cubicBezTo>
                      <a:pt x="68" y="44"/>
                      <a:pt x="68" y="44"/>
                      <a:pt x="68" y="44"/>
                    </a:cubicBezTo>
                    <a:cubicBezTo>
                      <a:pt x="66" y="46"/>
                      <a:pt x="65" y="49"/>
                      <a:pt x="63" y="51"/>
                    </a:cubicBezTo>
                    <a:cubicBezTo>
                      <a:pt x="63" y="52"/>
                      <a:pt x="62" y="54"/>
                      <a:pt x="61" y="55"/>
                    </a:cubicBezTo>
                    <a:cubicBezTo>
                      <a:pt x="61" y="55"/>
                      <a:pt x="61" y="56"/>
                      <a:pt x="60" y="56"/>
                    </a:cubicBezTo>
                    <a:cubicBezTo>
                      <a:pt x="62" y="51"/>
                      <a:pt x="63" y="47"/>
                      <a:pt x="65" y="42"/>
                    </a:cubicBezTo>
                    <a:cubicBezTo>
                      <a:pt x="66" y="43"/>
                      <a:pt x="67" y="43"/>
                      <a:pt x="68" y="44"/>
                    </a:cubicBezTo>
                    <a:close/>
                    <a:moveTo>
                      <a:pt x="73" y="48"/>
                    </a:moveTo>
                    <a:cubicBezTo>
                      <a:pt x="71" y="51"/>
                      <a:pt x="70" y="53"/>
                      <a:pt x="69" y="55"/>
                    </a:cubicBezTo>
                    <a:cubicBezTo>
                      <a:pt x="68" y="56"/>
                      <a:pt x="68" y="58"/>
                      <a:pt x="67" y="59"/>
                    </a:cubicBezTo>
                    <a:cubicBezTo>
                      <a:pt x="66" y="61"/>
                      <a:pt x="64" y="64"/>
                      <a:pt x="64" y="65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67" y="49"/>
                      <a:pt x="65" y="53"/>
                      <a:pt x="63" y="57"/>
                    </a:cubicBezTo>
                    <a:cubicBezTo>
                      <a:pt x="64" y="56"/>
                      <a:pt x="64" y="55"/>
                      <a:pt x="65" y="54"/>
                    </a:cubicBezTo>
                    <a:cubicBezTo>
                      <a:pt x="66" y="51"/>
                      <a:pt x="67" y="48"/>
                      <a:pt x="68" y="45"/>
                    </a:cubicBezTo>
                    <a:cubicBezTo>
                      <a:pt x="70" y="46"/>
                      <a:pt x="71" y="47"/>
                      <a:pt x="73" y="48"/>
                    </a:cubicBezTo>
                    <a:close/>
                    <a:moveTo>
                      <a:pt x="75" y="51"/>
                    </a:moveTo>
                    <a:cubicBezTo>
                      <a:pt x="73" y="54"/>
                      <a:pt x="71" y="58"/>
                      <a:pt x="69" y="61"/>
                    </a:cubicBezTo>
                    <a:cubicBezTo>
                      <a:pt x="71" y="57"/>
                      <a:pt x="72" y="53"/>
                      <a:pt x="74" y="49"/>
                    </a:cubicBezTo>
                    <a:cubicBezTo>
                      <a:pt x="74" y="50"/>
                      <a:pt x="75" y="50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6"/>
                      <a:pt x="115" y="102"/>
                      <a:pt x="114" y="108"/>
                    </a:cubicBezTo>
                    <a:cubicBezTo>
                      <a:pt x="113" y="111"/>
                      <a:pt x="112" y="115"/>
                      <a:pt x="110" y="118"/>
                    </a:cubicBezTo>
                    <a:cubicBezTo>
                      <a:pt x="113" y="108"/>
                      <a:pt x="115" y="98"/>
                      <a:pt x="116" y="87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4"/>
                    </a:moveTo>
                    <a:cubicBezTo>
                      <a:pt x="138" y="120"/>
                      <a:pt x="137" y="126"/>
                      <a:pt x="135" y="132"/>
                    </a:cubicBezTo>
                    <a:cubicBezTo>
                      <a:pt x="134" y="136"/>
                      <a:pt x="133" y="139"/>
                      <a:pt x="131" y="142"/>
                    </a:cubicBezTo>
                    <a:cubicBezTo>
                      <a:pt x="131" y="144"/>
                      <a:pt x="130" y="145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30" y="147"/>
                      <a:pt x="130" y="146"/>
                      <a:pt x="130" y="146"/>
                    </a:cubicBezTo>
                    <a:cubicBezTo>
                      <a:pt x="130" y="140"/>
                      <a:pt x="133" y="135"/>
                      <a:pt x="135" y="130"/>
                    </a:cubicBezTo>
                    <a:cubicBezTo>
                      <a:pt x="136" y="124"/>
                      <a:pt x="138" y="118"/>
                      <a:pt x="139" y="112"/>
                    </a:cubicBezTo>
                    <a:cubicBezTo>
                      <a:pt x="139" y="113"/>
                      <a:pt x="140" y="113"/>
                      <a:pt x="140" y="114"/>
                    </a:cubicBezTo>
                    <a:close/>
                    <a:moveTo>
                      <a:pt x="130" y="102"/>
                    </a:moveTo>
                    <a:cubicBezTo>
                      <a:pt x="128" y="108"/>
                      <a:pt x="127" y="114"/>
                      <a:pt x="126" y="120"/>
                    </a:cubicBezTo>
                    <a:cubicBezTo>
                      <a:pt x="126" y="123"/>
                      <a:pt x="124" y="126"/>
                      <a:pt x="123" y="130"/>
                    </a:cubicBezTo>
                    <a:cubicBezTo>
                      <a:pt x="123" y="133"/>
                      <a:pt x="122" y="137"/>
                      <a:pt x="121" y="141"/>
                    </a:cubicBezTo>
                    <a:cubicBezTo>
                      <a:pt x="120" y="144"/>
                      <a:pt x="121" y="141"/>
                      <a:pt x="121" y="140"/>
                    </a:cubicBezTo>
                    <a:cubicBezTo>
                      <a:pt x="121" y="138"/>
                      <a:pt x="122" y="136"/>
                      <a:pt x="122" y="134"/>
                    </a:cubicBezTo>
                    <a:cubicBezTo>
                      <a:pt x="123" y="130"/>
                      <a:pt x="124" y="126"/>
                      <a:pt x="125" y="123"/>
                    </a:cubicBezTo>
                    <a:cubicBezTo>
                      <a:pt x="127" y="115"/>
                      <a:pt x="127" y="107"/>
                      <a:pt x="128" y="100"/>
                    </a:cubicBezTo>
                    <a:cubicBezTo>
                      <a:pt x="129" y="101"/>
                      <a:pt x="129" y="101"/>
                      <a:pt x="130" y="102"/>
                    </a:cubicBezTo>
                    <a:close/>
                    <a:moveTo>
                      <a:pt x="131" y="103"/>
                    </a:moveTo>
                    <a:cubicBezTo>
                      <a:pt x="132" y="104"/>
                      <a:pt x="133" y="105"/>
                      <a:pt x="133" y="106"/>
                    </a:cubicBezTo>
                    <a:cubicBezTo>
                      <a:pt x="132" y="113"/>
                      <a:pt x="130" y="120"/>
                      <a:pt x="127" y="128"/>
                    </a:cubicBezTo>
                    <a:cubicBezTo>
                      <a:pt x="127" y="131"/>
                      <a:pt x="126" y="134"/>
                      <a:pt x="125" y="137"/>
                    </a:cubicBezTo>
                    <a:cubicBezTo>
                      <a:pt x="125" y="138"/>
                      <a:pt x="125" y="139"/>
                      <a:pt x="125" y="141"/>
                    </a:cubicBezTo>
                    <a:cubicBezTo>
                      <a:pt x="124" y="142"/>
                      <a:pt x="123" y="148"/>
                      <a:pt x="124" y="144"/>
                    </a:cubicBezTo>
                    <a:cubicBezTo>
                      <a:pt x="125" y="136"/>
                      <a:pt x="127" y="129"/>
                      <a:pt x="128" y="122"/>
                    </a:cubicBezTo>
                    <a:cubicBezTo>
                      <a:pt x="129" y="118"/>
                      <a:pt x="128" y="114"/>
                      <a:pt x="129" y="111"/>
                    </a:cubicBezTo>
                    <a:cubicBezTo>
                      <a:pt x="129" y="108"/>
                      <a:pt x="131" y="106"/>
                      <a:pt x="131" y="103"/>
                    </a:cubicBezTo>
                    <a:close/>
                    <a:moveTo>
                      <a:pt x="134" y="109"/>
                    </a:moveTo>
                    <a:cubicBezTo>
                      <a:pt x="134" y="108"/>
                      <a:pt x="134" y="108"/>
                      <a:pt x="134" y="107"/>
                    </a:cubicBezTo>
                    <a:cubicBezTo>
                      <a:pt x="134" y="107"/>
                      <a:pt x="134" y="107"/>
                      <a:pt x="134" y="106"/>
                    </a:cubicBezTo>
                    <a:cubicBezTo>
                      <a:pt x="135" y="108"/>
                      <a:pt x="137" y="110"/>
                      <a:pt x="138" y="111"/>
                    </a:cubicBezTo>
                    <a:cubicBezTo>
                      <a:pt x="134" y="122"/>
                      <a:pt x="132" y="134"/>
                      <a:pt x="128" y="144"/>
                    </a:cubicBezTo>
                    <a:cubicBezTo>
                      <a:pt x="129" y="142"/>
                      <a:pt x="128" y="138"/>
                      <a:pt x="129" y="136"/>
                    </a:cubicBezTo>
                    <a:cubicBezTo>
                      <a:pt x="129" y="132"/>
                      <a:pt x="130" y="129"/>
                      <a:pt x="130" y="126"/>
                    </a:cubicBezTo>
                    <a:cubicBezTo>
                      <a:pt x="131" y="120"/>
                      <a:pt x="133" y="114"/>
                      <a:pt x="134" y="109"/>
                    </a:cubicBezTo>
                    <a:close/>
                    <a:moveTo>
                      <a:pt x="127" y="99"/>
                    </a:moveTo>
                    <a:cubicBezTo>
                      <a:pt x="125" y="105"/>
                      <a:pt x="123" y="112"/>
                      <a:pt x="122" y="119"/>
                    </a:cubicBezTo>
                    <a:cubicBezTo>
                      <a:pt x="121" y="123"/>
                      <a:pt x="120" y="126"/>
                      <a:pt x="119" y="130"/>
                    </a:cubicBezTo>
                    <a:cubicBezTo>
                      <a:pt x="119" y="132"/>
                      <a:pt x="118" y="134"/>
                      <a:pt x="117" y="137"/>
                    </a:cubicBezTo>
                    <a:cubicBezTo>
                      <a:pt x="116" y="140"/>
                      <a:pt x="117" y="137"/>
                      <a:pt x="117" y="135"/>
                    </a:cubicBezTo>
                    <a:cubicBezTo>
                      <a:pt x="119" y="122"/>
                      <a:pt x="124" y="110"/>
                      <a:pt x="125" y="96"/>
                    </a:cubicBezTo>
                    <a:cubicBezTo>
                      <a:pt x="125" y="97"/>
                      <a:pt x="126" y="98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20" y="107"/>
                      <a:pt x="118" y="113"/>
                    </a:cubicBezTo>
                    <a:cubicBezTo>
                      <a:pt x="118" y="116"/>
                      <a:pt x="117" y="120"/>
                      <a:pt x="116" y="123"/>
                    </a:cubicBezTo>
                    <a:cubicBezTo>
                      <a:pt x="115" y="126"/>
                      <a:pt x="115" y="128"/>
                      <a:pt x="114" y="130"/>
                    </a:cubicBezTo>
                    <a:cubicBezTo>
                      <a:pt x="115" y="124"/>
                      <a:pt x="116" y="118"/>
                      <a:pt x="117" y="112"/>
                    </a:cubicBezTo>
                    <a:cubicBezTo>
                      <a:pt x="118" y="108"/>
                      <a:pt x="119" y="104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5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5"/>
                      <a:pt x="87" y="98"/>
                    </a:cubicBezTo>
                    <a:cubicBezTo>
                      <a:pt x="85" y="97"/>
                      <a:pt x="84" y="95"/>
                      <a:pt x="83" y="93"/>
                    </a:cubicBezTo>
                    <a:cubicBezTo>
                      <a:pt x="83" y="93"/>
                      <a:pt x="83" y="93"/>
                      <a:pt x="83" y="93"/>
                    </a:cubicBezTo>
                    <a:cubicBezTo>
                      <a:pt x="85" y="92"/>
                      <a:pt x="84" y="93"/>
                      <a:pt x="85" y="91"/>
                    </a:cubicBezTo>
                    <a:cubicBezTo>
                      <a:pt x="85" y="92"/>
                      <a:pt x="85" y="94"/>
                      <a:pt x="85" y="95"/>
                    </a:cubicBezTo>
                    <a:cubicBezTo>
                      <a:pt x="85" y="95"/>
                      <a:pt x="85" y="96"/>
                      <a:pt x="85" y="95"/>
                    </a:cubicBezTo>
                    <a:close/>
                    <a:moveTo>
                      <a:pt x="93" y="84"/>
                    </a:moveTo>
                    <a:cubicBezTo>
                      <a:pt x="97" y="81"/>
                      <a:pt x="99" y="77"/>
                      <a:pt x="101" y="73"/>
                    </a:cubicBezTo>
                    <a:cubicBezTo>
                      <a:pt x="102" y="74"/>
                      <a:pt x="103" y="75"/>
                      <a:pt x="104" y="76"/>
                    </a:cubicBezTo>
                    <a:cubicBezTo>
                      <a:pt x="104" y="76"/>
                      <a:pt x="104" y="76"/>
                      <a:pt x="104" y="76"/>
                    </a:cubicBezTo>
                    <a:cubicBezTo>
                      <a:pt x="103" y="81"/>
                      <a:pt x="101" y="87"/>
                      <a:pt x="100" y="92"/>
                    </a:cubicBezTo>
                    <a:cubicBezTo>
                      <a:pt x="99" y="97"/>
                      <a:pt x="97" y="103"/>
                      <a:pt x="96" y="108"/>
                    </a:cubicBezTo>
                    <a:cubicBezTo>
                      <a:pt x="97" y="103"/>
                      <a:pt x="97" y="97"/>
                      <a:pt x="98" y="92"/>
                    </a:cubicBezTo>
                    <a:cubicBezTo>
                      <a:pt x="100" y="86"/>
                      <a:pt x="101" y="80"/>
                      <a:pt x="102" y="74"/>
                    </a:cubicBezTo>
                    <a:cubicBezTo>
                      <a:pt x="102" y="74"/>
                      <a:pt x="101" y="74"/>
                      <a:pt x="101" y="74"/>
                    </a:cubicBezTo>
                    <a:cubicBezTo>
                      <a:pt x="101" y="75"/>
                      <a:pt x="101" y="75"/>
                      <a:pt x="101" y="76"/>
                    </a:cubicBezTo>
                    <a:cubicBezTo>
                      <a:pt x="100" y="76"/>
                      <a:pt x="100" y="76"/>
                      <a:pt x="100" y="76"/>
                    </a:cubicBezTo>
                    <a:cubicBezTo>
                      <a:pt x="100" y="81"/>
                      <a:pt x="98" y="85"/>
                      <a:pt x="97" y="89"/>
                    </a:cubicBezTo>
                    <a:cubicBezTo>
                      <a:pt x="96" y="94"/>
                      <a:pt x="95" y="99"/>
                      <a:pt x="93" y="103"/>
                    </a:cubicBezTo>
                    <a:cubicBezTo>
                      <a:pt x="92" y="107"/>
                      <a:pt x="94" y="101"/>
                      <a:pt x="94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7"/>
                      <a:pt x="98" y="84"/>
                      <a:pt x="98" y="80"/>
                    </a:cubicBezTo>
                    <a:cubicBezTo>
                      <a:pt x="98" y="80"/>
                      <a:pt x="97" y="79"/>
                      <a:pt x="97" y="80"/>
                    </a:cubicBezTo>
                    <a:cubicBezTo>
                      <a:pt x="96" y="84"/>
                      <a:pt x="94" y="88"/>
                      <a:pt x="93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1" y="118"/>
                    </a:move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0" y="116"/>
                      <a:pt x="99" y="115"/>
                      <a:pt x="98" y="114"/>
                    </a:cubicBezTo>
                    <a:cubicBezTo>
                      <a:pt x="98" y="114"/>
                      <a:pt x="98" y="114"/>
                      <a:pt x="98" y="113"/>
                    </a:cubicBezTo>
                    <a:cubicBezTo>
                      <a:pt x="100" y="108"/>
                      <a:pt x="102" y="103"/>
                      <a:pt x="103" y="98"/>
                    </a:cubicBezTo>
                    <a:cubicBezTo>
                      <a:pt x="104" y="95"/>
                      <a:pt x="105" y="92"/>
                      <a:pt x="106" y="89"/>
                    </a:cubicBezTo>
                    <a:cubicBezTo>
                      <a:pt x="106" y="88"/>
                      <a:pt x="106" y="87"/>
                      <a:pt x="107" y="86"/>
                    </a:cubicBezTo>
                    <a:cubicBezTo>
                      <a:pt x="106" y="90"/>
                      <a:pt x="105" y="95"/>
                      <a:pt x="104" y="100"/>
                    </a:cubicBezTo>
                    <a:cubicBezTo>
                      <a:pt x="102" y="106"/>
                      <a:pt x="102" y="112"/>
                      <a:pt x="101" y="118"/>
                    </a:cubicBezTo>
                    <a:close/>
                    <a:moveTo>
                      <a:pt x="92" y="98"/>
                    </a:moveTo>
                    <a:cubicBezTo>
                      <a:pt x="92" y="97"/>
                      <a:pt x="92" y="96"/>
                      <a:pt x="93" y="95"/>
                    </a:cubicBezTo>
                    <a:cubicBezTo>
                      <a:pt x="94" y="91"/>
                      <a:pt x="95" y="88"/>
                      <a:pt x="96" y="85"/>
                    </a:cubicBezTo>
                    <a:cubicBezTo>
                      <a:pt x="96" y="85"/>
                      <a:pt x="97" y="80"/>
                      <a:pt x="97" y="82"/>
                    </a:cubicBezTo>
                    <a:cubicBezTo>
                      <a:pt x="97" y="84"/>
                      <a:pt x="96" y="86"/>
                      <a:pt x="95" y="87"/>
                    </a:cubicBezTo>
                    <a:cubicBezTo>
                      <a:pt x="93" y="93"/>
                      <a:pt x="93" y="100"/>
                      <a:pt x="92" y="106"/>
                    </a:cubicBezTo>
                    <a:cubicBezTo>
                      <a:pt x="92" y="106"/>
                      <a:pt x="93" y="106"/>
                      <a:pt x="93" y="106"/>
                    </a:cubicBezTo>
                    <a:cubicBezTo>
                      <a:pt x="96" y="101"/>
                      <a:pt x="96" y="96"/>
                      <a:pt x="97" y="91"/>
                    </a:cubicBezTo>
                    <a:cubicBezTo>
                      <a:pt x="98" y="88"/>
                      <a:pt x="99" y="85"/>
                      <a:pt x="100" y="82"/>
                    </a:cubicBezTo>
                    <a:cubicBezTo>
                      <a:pt x="100" y="82"/>
                      <a:pt x="100" y="82"/>
                      <a:pt x="100" y="82"/>
                    </a:cubicBezTo>
                    <a:cubicBezTo>
                      <a:pt x="99" y="86"/>
                      <a:pt x="99" y="89"/>
                      <a:pt x="98" y="92"/>
                    </a:cubicBezTo>
                    <a:cubicBezTo>
                      <a:pt x="96" y="98"/>
                      <a:pt x="96" y="104"/>
                      <a:pt x="95" y="109"/>
                    </a:cubicBezTo>
                    <a:cubicBezTo>
                      <a:pt x="95" y="109"/>
                      <a:pt x="95" y="109"/>
                      <a:pt x="95" y="109"/>
                    </a:cubicBezTo>
                    <a:cubicBezTo>
                      <a:pt x="93" y="107"/>
                      <a:pt x="92" y="105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1" y="101"/>
                      <a:pt x="91" y="99"/>
                      <a:pt x="92" y="98"/>
                    </a:cubicBezTo>
                    <a:close/>
                    <a:moveTo>
                      <a:pt x="98" y="113"/>
                    </a:moveTo>
                    <a:cubicBezTo>
                      <a:pt x="98" y="113"/>
                      <a:pt x="98" y="113"/>
                      <a:pt x="98" y="113"/>
                    </a:cubicBezTo>
                    <a:cubicBezTo>
                      <a:pt x="97" y="112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99"/>
                      <a:pt x="101" y="88"/>
                      <a:pt x="104" y="78"/>
                    </a:cubicBezTo>
                    <a:cubicBezTo>
                      <a:pt x="104" y="80"/>
                      <a:pt x="104" y="83"/>
                      <a:pt x="103" y="85"/>
                    </a:cubicBezTo>
                    <a:cubicBezTo>
                      <a:pt x="103" y="88"/>
                      <a:pt x="102" y="91"/>
                      <a:pt x="101" y="94"/>
                    </a:cubicBezTo>
                    <a:cubicBezTo>
                      <a:pt x="99" y="101"/>
                      <a:pt x="99" y="107"/>
                      <a:pt x="98" y="113"/>
                    </a:cubicBezTo>
                    <a:close/>
                    <a:moveTo>
                      <a:pt x="92" y="87"/>
                    </a:moveTo>
                    <a:cubicBezTo>
                      <a:pt x="92" y="90"/>
                      <a:pt x="92" y="94"/>
                      <a:pt x="91" y="97"/>
                    </a:cubicBezTo>
                    <a:cubicBezTo>
                      <a:pt x="91" y="97"/>
                      <a:pt x="91" y="98"/>
                      <a:pt x="91" y="98"/>
                    </a:cubicBezTo>
                    <a:cubicBezTo>
                      <a:pt x="91" y="98"/>
                      <a:pt x="91" y="99"/>
                      <a:pt x="90" y="99"/>
                    </a:cubicBezTo>
                    <a:cubicBezTo>
                      <a:pt x="89" y="100"/>
                      <a:pt x="89" y="101"/>
                      <a:pt x="90" y="101"/>
                    </a:cubicBezTo>
                    <a:cubicBezTo>
                      <a:pt x="90" y="101"/>
                      <a:pt x="90" y="102"/>
                      <a:pt x="89" y="102"/>
                    </a:cubicBezTo>
                    <a:cubicBezTo>
                      <a:pt x="89" y="101"/>
                      <a:pt x="88" y="100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6"/>
                      <a:pt x="89" y="94"/>
                      <a:pt x="90" y="91"/>
                    </a:cubicBezTo>
                    <a:cubicBezTo>
                      <a:pt x="91" y="90"/>
                      <a:pt x="91" y="88"/>
                      <a:pt x="92" y="87"/>
                    </a:cubicBezTo>
                    <a:cubicBezTo>
                      <a:pt x="92" y="85"/>
                      <a:pt x="92" y="85"/>
                      <a:pt x="92" y="87"/>
                    </a:cubicBezTo>
                    <a:close/>
                    <a:moveTo>
                      <a:pt x="107" y="126"/>
                    </a:moveTo>
                    <a:cubicBezTo>
                      <a:pt x="107" y="127"/>
                      <a:pt x="107" y="127"/>
                      <a:pt x="107" y="127"/>
                    </a:cubicBezTo>
                    <a:cubicBezTo>
                      <a:pt x="106" y="126"/>
                      <a:pt x="105" y="125"/>
                      <a:pt x="104" y="123"/>
                    </a:cubicBezTo>
                    <a:cubicBezTo>
                      <a:pt x="103" y="122"/>
                      <a:pt x="102" y="120"/>
                      <a:pt x="101" y="118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1" y="117"/>
                      <a:pt x="102" y="117"/>
                      <a:pt x="102" y="116"/>
                    </a:cubicBezTo>
                    <a:cubicBezTo>
                      <a:pt x="102" y="116"/>
                      <a:pt x="102" y="116"/>
                      <a:pt x="102" y="115"/>
                    </a:cubicBezTo>
                    <a:cubicBezTo>
                      <a:pt x="104" y="110"/>
                      <a:pt x="105" y="104"/>
                      <a:pt x="107" y="99"/>
                    </a:cubicBezTo>
                    <a:cubicBezTo>
                      <a:pt x="108" y="97"/>
                      <a:pt x="109" y="95"/>
                      <a:pt x="110" y="92"/>
                    </a:cubicBezTo>
                    <a:cubicBezTo>
                      <a:pt x="109" y="96"/>
                      <a:pt x="109" y="99"/>
                      <a:pt x="108" y="103"/>
                    </a:cubicBezTo>
                    <a:cubicBezTo>
                      <a:pt x="106" y="109"/>
                      <a:pt x="107" y="116"/>
                      <a:pt x="104" y="122"/>
                    </a:cubicBezTo>
                    <a:cubicBezTo>
                      <a:pt x="103" y="122"/>
                      <a:pt x="104" y="123"/>
                      <a:pt x="104" y="122"/>
                    </a:cubicBezTo>
                    <a:cubicBezTo>
                      <a:pt x="107" y="117"/>
                      <a:pt x="108" y="110"/>
                      <a:pt x="110" y="104"/>
                    </a:cubicBezTo>
                    <a:cubicBezTo>
                      <a:pt x="111" y="102"/>
                      <a:pt x="112" y="99"/>
                      <a:pt x="112" y="97"/>
                    </a:cubicBezTo>
                    <a:cubicBezTo>
                      <a:pt x="113" y="94"/>
                      <a:pt x="115" y="90"/>
                      <a:pt x="115" y="88"/>
                    </a:cubicBezTo>
                    <a:cubicBezTo>
                      <a:pt x="115" y="95"/>
                      <a:pt x="113" y="101"/>
                      <a:pt x="112" y="108"/>
                    </a:cubicBezTo>
                    <a:cubicBezTo>
                      <a:pt x="111" y="111"/>
                      <a:pt x="110" y="115"/>
                      <a:pt x="109" y="118"/>
                    </a:cubicBezTo>
                    <a:cubicBezTo>
                      <a:pt x="109" y="120"/>
                      <a:pt x="109" y="121"/>
                      <a:pt x="108" y="123"/>
                    </a:cubicBezTo>
                    <a:cubicBezTo>
                      <a:pt x="108" y="124"/>
                      <a:pt x="108" y="125"/>
                      <a:pt x="107" y="126"/>
                    </a:cubicBezTo>
                    <a:cubicBezTo>
                      <a:pt x="107" y="126"/>
                      <a:pt x="107" y="126"/>
                      <a:pt x="107" y="126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99"/>
                      <a:pt x="109" y="105"/>
                    </a:cubicBezTo>
                    <a:cubicBezTo>
                      <a:pt x="108" y="107"/>
                      <a:pt x="108" y="108"/>
                      <a:pt x="107" y="110"/>
                    </a:cubicBezTo>
                    <a:cubicBezTo>
                      <a:pt x="108" y="107"/>
                      <a:pt x="108" y="104"/>
                      <a:pt x="109" y="102"/>
                    </a:cubicBezTo>
                    <a:cubicBezTo>
                      <a:pt x="111" y="96"/>
                      <a:pt x="111" y="90"/>
                      <a:pt x="112" y="83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7"/>
                    </a:moveTo>
                    <a:cubicBezTo>
                      <a:pt x="105" y="102"/>
                      <a:pt x="104" y="106"/>
                      <a:pt x="103" y="111"/>
                    </a:cubicBezTo>
                    <a:cubicBezTo>
                      <a:pt x="103" y="111"/>
                      <a:pt x="103" y="110"/>
                      <a:pt x="103" y="110"/>
                    </a:cubicBezTo>
                    <a:cubicBezTo>
                      <a:pt x="103" y="106"/>
                      <a:pt x="104" y="103"/>
                      <a:pt x="104" y="100"/>
                    </a:cubicBezTo>
                    <a:cubicBezTo>
                      <a:pt x="106" y="93"/>
                      <a:pt x="107" y="87"/>
                      <a:pt x="108" y="8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06" y="86"/>
                      <a:pt x="104" y="92"/>
                      <a:pt x="103" y="98"/>
                    </a:cubicBezTo>
                    <a:cubicBezTo>
                      <a:pt x="101" y="101"/>
                      <a:pt x="100" y="104"/>
                      <a:pt x="99" y="108"/>
                    </a:cubicBezTo>
                    <a:cubicBezTo>
                      <a:pt x="100" y="102"/>
                      <a:pt x="101" y="97"/>
                      <a:pt x="103" y="91"/>
                    </a:cubicBezTo>
                    <a:cubicBezTo>
                      <a:pt x="104" y="86"/>
                      <a:pt x="105" y="82"/>
                      <a:pt x="105" y="76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10" y="87"/>
                      <a:pt x="109" y="93"/>
                      <a:pt x="107" y="97"/>
                    </a:cubicBezTo>
                    <a:close/>
                    <a:moveTo>
                      <a:pt x="99" y="71"/>
                    </a:moveTo>
                    <a:cubicBezTo>
                      <a:pt x="96" y="79"/>
                      <a:pt x="87" y="86"/>
                      <a:pt x="79" y="88"/>
                    </a:cubicBezTo>
                    <a:cubicBezTo>
                      <a:pt x="78" y="87"/>
                      <a:pt x="77" y="86"/>
                      <a:pt x="77" y="85"/>
                    </a:cubicBezTo>
                    <a:cubicBezTo>
                      <a:pt x="86" y="84"/>
                      <a:pt x="92" y="76"/>
                      <a:pt x="96" y="68"/>
                    </a:cubicBezTo>
                    <a:cubicBezTo>
                      <a:pt x="97" y="69"/>
                      <a:pt x="98" y="70"/>
                      <a:pt x="99" y="71"/>
                    </a:cubicBezTo>
                    <a:close/>
                    <a:moveTo>
                      <a:pt x="57" y="57"/>
                    </a:moveTo>
                    <a:cubicBezTo>
                      <a:pt x="60" y="52"/>
                      <a:pt x="62" y="47"/>
                      <a:pt x="64" y="42"/>
                    </a:cubicBezTo>
                    <a:cubicBezTo>
                      <a:pt x="61" y="48"/>
                      <a:pt x="61" y="54"/>
                      <a:pt x="58" y="60"/>
                    </a:cubicBezTo>
                    <a:cubicBezTo>
                      <a:pt x="56" y="58"/>
                      <a:pt x="55" y="57"/>
                      <a:pt x="54" y="55"/>
                    </a:cubicBezTo>
                    <a:cubicBezTo>
                      <a:pt x="54" y="55"/>
                      <a:pt x="54" y="55"/>
                      <a:pt x="54" y="55"/>
                    </a:cubicBezTo>
                    <a:cubicBezTo>
                      <a:pt x="56" y="52"/>
                      <a:pt x="58" y="48"/>
                      <a:pt x="59" y="45"/>
                    </a:cubicBezTo>
                    <a:cubicBezTo>
                      <a:pt x="59" y="45"/>
                      <a:pt x="59" y="46"/>
                      <a:pt x="59" y="46"/>
                    </a:cubicBezTo>
                    <a:cubicBezTo>
                      <a:pt x="58" y="50"/>
                      <a:pt x="57" y="53"/>
                      <a:pt x="56" y="57"/>
                    </a:cubicBezTo>
                    <a:cubicBezTo>
                      <a:pt x="56" y="57"/>
                      <a:pt x="57" y="58"/>
                      <a:pt x="57" y="57"/>
                    </a:cubicBezTo>
                    <a:close/>
                    <a:moveTo>
                      <a:pt x="60" y="63"/>
                    </a:moveTo>
                    <a:cubicBezTo>
                      <a:pt x="60" y="63"/>
                      <a:pt x="61" y="64"/>
                      <a:pt x="61" y="63"/>
                    </a:cubicBezTo>
                    <a:cubicBezTo>
                      <a:pt x="63" y="61"/>
                      <a:pt x="64" y="58"/>
                      <a:pt x="65" y="55"/>
                    </a:cubicBezTo>
                    <a:cubicBezTo>
                      <a:pt x="66" y="54"/>
                      <a:pt x="66" y="53"/>
                      <a:pt x="67" y="51"/>
                    </a:cubicBezTo>
                    <a:cubicBezTo>
                      <a:pt x="67" y="51"/>
                      <a:pt x="70" y="45"/>
                      <a:pt x="69" y="49"/>
                    </a:cubicBezTo>
                    <a:cubicBezTo>
                      <a:pt x="66" y="55"/>
                      <a:pt x="63" y="60"/>
                      <a:pt x="63" y="67"/>
                    </a:cubicBezTo>
                    <a:cubicBezTo>
                      <a:pt x="63" y="67"/>
                      <a:pt x="63" y="67"/>
                      <a:pt x="64" y="67"/>
                    </a:cubicBezTo>
                    <a:cubicBezTo>
                      <a:pt x="67" y="61"/>
                      <a:pt x="69" y="55"/>
                      <a:pt x="73" y="50"/>
                    </a:cubicBezTo>
                    <a:cubicBezTo>
                      <a:pt x="70" y="54"/>
                      <a:pt x="69" y="62"/>
                      <a:pt x="66" y="68"/>
                    </a:cubicBezTo>
                    <a:cubicBezTo>
                      <a:pt x="66" y="68"/>
                      <a:pt x="66" y="69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1" y="64"/>
                      <a:pt x="58" y="61"/>
                    </a:cubicBezTo>
                    <a:cubicBezTo>
                      <a:pt x="61" y="56"/>
                      <a:pt x="65" y="50"/>
                      <a:pt x="67" y="46"/>
                    </a:cubicBezTo>
                    <a:cubicBezTo>
                      <a:pt x="65" y="52"/>
                      <a:pt x="62" y="57"/>
                      <a:pt x="60" y="63"/>
                    </a:cubicBezTo>
                    <a:close/>
                    <a:moveTo>
                      <a:pt x="67" y="68"/>
                    </a:moveTo>
                    <a:cubicBezTo>
                      <a:pt x="67" y="67"/>
                      <a:pt x="68" y="66"/>
                      <a:pt x="68" y="65"/>
                    </a:cubicBezTo>
                    <a:cubicBezTo>
                      <a:pt x="69" y="64"/>
                      <a:pt x="70" y="62"/>
                      <a:pt x="71" y="61"/>
                    </a:cubicBezTo>
                    <a:cubicBezTo>
                      <a:pt x="71" y="59"/>
                      <a:pt x="72" y="58"/>
                      <a:pt x="73" y="56"/>
                    </a:cubicBezTo>
                    <a:cubicBezTo>
                      <a:pt x="73" y="55"/>
                      <a:pt x="76" y="49"/>
                      <a:pt x="75" y="53"/>
                    </a:cubicBezTo>
                    <a:cubicBezTo>
                      <a:pt x="72" y="59"/>
                      <a:pt x="71" y="66"/>
                      <a:pt x="68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70" y="70"/>
                      <a:pt x="72" y="67"/>
                      <a:pt x="74" y="64"/>
                    </a:cubicBezTo>
                    <a:cubicBezTo>
                      <a:pt x="75" y="62"/>
                      <a:pt x="76" y="60"/>
                      <a:pt x="77" y="58"/>
                    </a:cubicBezTo>
                    <a:cubicBezTo>
                      <a:pt x="77" y="58"/>
                      <a:pt x="80" y="52"/>
                      <a:pt x="79" y="55"/>
                    </a:cubicBezTo>
                    <a:cubicBezTo>
                      <a:pt x="79" y="59"/>
                      <a:pt x="76" y="63"/>
                      <a:pt x="74" y="67"/>
                    </a:cubicBezTo>
                    <a:cubicBezTo>
                      <a:pt x="73" y="71"/>
                      <a:pt x="72" y="74"/>
                      <a:pt x="71" y="77"/>
                    </a:cubicBezTo>
                    <a:cubicBezTo>
                      <a:pt x="70" y="76"/>
                      <a:pt x="69" y="75"/>
                      <a:pt x="69" y="74"/>
                    </a:cubicBezTo>
                    <a:cubicBezTo>
                      <a:pt x="68" y="73"/>
                      <a:pt x="66" y="71"/>
                      <a:pt x="65" y="70"/>
                    </a:cubicBezTo>
                    <a:cubicBezTo>
                      <a:pt x="65" y="70"/>
                      <a:pt x="66" y="70"/>
                      <a:pt x="66" y="70"/>
                    </a:cubicBezTo>
                    <a:cubicBezTo>
                      <a:pt x="66" y="69"/>
                      <a:pt x="66" y="69"/>
                      <a:pt x="67" y="68"/>
                    </a:cubicBezTo>
                    <a:cubicBezTo>
                      <a:pt x="67" y="68"/>
                      <a:pt x="67" y="68"/>
                      <a:pt x="67" y="68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6"/>
                      <a:pt x="76" y="80"/>
                    </a:cubicBezTo>
                    <a:cubicBezTo>
                      <a:pt x="75" y="81"/>
                      <a:pt x="76" y="81"/>
                      <a:pt x="76" y="80"/>
                    </a:cubicBezTo>
                    <a:cubicBezTo>
                      <a:pt x="80" y="74"/>
                      <a:pt x="82" y="66"/>
                      <a:pt x="86" y="60"/>
                    </a:cubicBezTo>
                    <a:cubicBezTo>
                      <a:pt x="84" y="63"/>
                      <a:pt x="84" y="67"/>
                      <a:pt x="83" y="70"/>
                    </a:cubicBezTo>
                    <a:cubicBezTo>
                      <a:pt x="81" y="74"/>
                      <a:pt x="80" y="78"/>
                      <a:pt x="79" y="81"/>
                    </a:cubicBezTo>
                    <a:cubicBezTo>
                      <a:pt x="79" y="81"/>
                      <a:pt x="79" y="82"/>
                      <a:pt x="79" y="82"/>
                    </a:cubicBezTo>
                    <a:cubicBezTo>
                      <a:pt x="77" y="82"/>
                      <a:pt x="76" y="82"/>
                      <a:pt x="74" y="82"/>
                    </a:cubicBezTo>
                    <a:cubicBezTo>
                      <a:pt x="74" y="81"/>
                      <a:pt x="73" y="80"/>
                      <a:pt x="72" y="78"/>
                    </a:cubicBezTo>
                    <a:cubicBezTo>
                      <a:pt x="76" y="72"/>
                      <a:pt x="77" y="65"/>
                      <a:pt x="81" y="58"/>
                    </a:cubicBezTo>
                    <a:cubicBezTo>
                      <a:pt x="84" y="55"/>
                      <a:pt x="81" y="62"/>
                      <a:pt x="81" y="62"/>
                    </a:cubicBezTo>
                    <a:cubicBezTo>
                      <a:pt x="80" y="64"/>
                      <a:pt x="80" y="66"/>
                      <a:pt x="79" y="68"/>
                    </a:cubicBezTo>
                    <a:close/>
                    <a:moveTo>
                      <a:pt x="80" y="81"/>
                    </a:moveTo>
                    <a:cubicBezTo>
                      <a:pt x="83" y="75"/>
                      <a:pt x="85" y="70"/>
                      <a:pt x="88" y="63"/>
                    </a:cubicBezTo>
                    <a:cubicBezTo>
                      <a:pt x="89" y="61"/>
                      <a:pt x="88" y="62"/>
                      <a:pt x="88" y="63"/>
                    </a:cubicBezTo>
                    <a:cubicBezTo>
                      <a:pt x="88" y="66"/>
                      <a:pt x="87" y="68"/>
                      <a:pt x="87" y="71"/>
                    </a:cubicBezTo>
                    <a:cubicBezTo>
                      <a:pt x="86" y="74"/>
                      <a:pt x="84" y="76"/>
                      <a:pt x="84" y="79"/>
                    </a:cubicBezTo>
                    <a:cubicBezTo>
                      <a:pt x="82" y="80"/>
                      <a:pt x="81" y="81"/>
                      <a:pt x="80" y="81"/>
                    </a:cubicBezTo>
                    <a:close/>
                    <a:moveTo>
                      <a:pt x="85" y="75"/>
                    </a:moveTo>
                    <a:cubicBezTo>
                      <a:pt x="86" y="73"/>
                      <a:pt x="87" y="71"/>
                      <a:pt x="88" y="69"/>
                    </a:cubicBezTo>
                    <a:cubicBezTo>
                      <a:pt x="88" y="67"/>
                      <a:pt x="89" y="65"/>
                      <a:pt x="89" y="62"/>
                    </a:cubicBezTo>
                    <a:cubicBezTo>
                      <a:pt x="89" y="63"/>
                      <a:pt x="90" y="63"/>
                      <a:pt x="91" y="64"/>
                    </a:cubicBezTo>
                    <a:cubicBezTo>
                      <a:pt x="91" y="64"/>
                      <a:pt x="91" y="64"/>
                      <a:pt x="91" y="64"/>
                    </a:cubicBezTo>
                    <a:cubicBezTo>
                      <a:pt x="90" y="67"/>
                      <a:pt x="89" y="70"/>
                      <a:pt x="88" y="72"/>
                    </a:cubicBezTo>
                    <a:cubicBezTo>
                      <a:pt x="87" y="74"/>
                      <a:pt x="83" y="82"/>
                      <a:pt x="85" y="75"/>
                    </a:cubicBezTo>
                    <a:close/>
                    <a:moveTo>
                      <a:pt x="88" y="61"/>
                    </a:moveTo>
                    <a:cubicBezTo>
                      <a:pt x="87" y="64"/>
                      <a:pt x="86" y="67"/>
                      <a:pt x="85" y="70"/>
                    </a:cubicBezTo>
                    <a:cubicBezTo>
                      <a:pt x="83" y="74"/>
                      <a:pt x="81" y="77"/>
                      <a:pt x="80" y="80"/>
                    </a:cubicBezTo>
                    <a:cubicBezTo>
                      <a:pt x="83" y="74"/>
                      <a:pt x="85" y="67"/>
                      <a:pt x="87" y="60"/>
                    </a:cubicBezTo>
                    <a:cubicBezTo>
                      <a:pt x="87" y="60"/>
                      <a:pt x="88" y="61"/>
                      <a:pt x="88" y="61"/>
                    </a:cubicBezTo>
                    <a:close/>
                    <a:moveTo>
                      <a:pt x="86" y="59"/>
                    </a:moveTo>
                    <a:cubicBezTo>
                      <a:pt x="82" y="65"/>
                      <a:pt x="80" y="72"/>
                      <a:pt x="76" y="79"/>
                    </a:cubicBezTo>
                    <a:cubicBezTo>
                      <a:pt x="78" y="75"/>
                      <a:pt x="79" y="70"/>
                      <a:pt x="80" y="67"/>
                    </a:cubicBezTo>
                    <a:cubicBezTo>
                      <a:pt x="81" y="63"/>
                      <a:pt x="82" y="60"/>
                      <a:pt x="83" y="57"/>
                    </a:cubicBezTo>
                    <a:cubicBezTo>
                      <a:pt x="84" y="58"/>
                      <a:pt x="85" y="58"/>
                      <a:pt x="86" y="59"/>
                    </a:cubicBezTo>
                    <a:close/>
                    <a:moveTo>
                      <a:pt x="72" y="76"/>
                    </a:moveTo>
                    <a:cubicBezTo>
                      <a:pt x="70" y="80"/>
                      <a:pt x="74" y="72"/>
                      <a:pt x="74" y="71"/>
                    </a:cubicBezTo>
                    <a:cubicBezTo>
                      <a:pt x="75" y="68"/>
                      <a:pt x="76" y="66"/>
                      <a:pt x="77" y="63"/>
                    </a:cubicBezTo>
                    <a:cubicBezTo>
                      <a:pt x="78" y="60"/>
                      <a:pt x="80" y="58"/>
                      <a:pt x="80" y="54"/>
                    </a:cubicBezTo>
                    <a:cubicBezTo>
                      <a:pt x="81" y="55"/>
                      <a:pt x="82" y="56"/>
                      <a:pt x="82" y="56"/>
                    </a:cubicBezTo>
                    <a:cubicBezTo>
                      <a:pt x="77" y="62"/>
                      <a:pt x="76" y="70"/>
                      <a:pt x="72" y="76"/>
                    </a:cubicBezTo>
                    <a:close/>
                    <a:moveTo>
                      <a:pt x="79" y="54"/>
                    </a:moveTo>
                    <a:cubicBezTo>
                      <a:pt x="75" y="59"/>
                      <a:pt x="72" y="66"/>
                      <a:pt x="69" y="71"/>
                    </a:cubicBezTo>
                    <a:cubicBezTo>
                      <a:pt x="72" y="65"/>
                      <a:pt x="74" y="58"/>
                      <a:pt x="76" y="51"/>
                    </a:cubicBezTo>
                    <a:cubicBezTo>
                      <a:pt x="77" y="52"/>
                      <a:pt x="78" y="53"/>
                      <a:pt x="79" y="54"/>
                    </a:cubicBezTo>
                    <a:close/>
                    <a:moveTo>
                      <a:pt x="55" y="34"/>
                    </a:moveTo>
                    <a:cubicBezTo>
                      <a:pt x="54" y="36"/>
                      <a:pt x="53" y="38"/>
                      <a:pt x="52" y="40"/>
                    </a:cubicBezTo>
                    <a:cubicBezTo>
                      <a:pt x="52" y="41"/>
                      <a:pt x="51" y="42"/>
                      <a:pt x="50" y="43"/>
                    </a:cubicBezTo>
                    <a:cubicBezTo>
                      <a:pt x="51" y="40"/>
                      <a:pt x="53" y="37"/>
                      <a:pt x="53" y="33"/>
                    </a:cubicBezTo>
                    <a:cubicBezTo>
                      <a:pt x="54" y="34"/>
                      <a:pt x="54" y="34"/>
                      <a:pt x="55" y="34"/>
                    </a:cubicBezTo>
                    <a:close/>
                    <a:moveTo>
                      <a:pt x="47" y="36"/>
                    </a:moveTo>
                    <a:cubicBezTo>
                      <a:pt x="47" y="35"/>
                      <a:pt x="49" y="29"/>
                      <a:pt x="48" y="34"/>
                    </a:cubicBezTo>
                    <a:cubicBezTo>
                      <a:pt x="47" y="37"/>
                      <a:pt x="47" y="41"/>
                      <a:pt x="46" y="44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8" y="41"/>
                      <a:pt x="52" y="37"/>
                      <a:pt x="52" y="33"/>
                    </a:cubicBezTo>
                    <a:cubicBezTo>
                      <a:pt x="52" y="38"/>
                      <a:pt x="50" y="42"/>
                      <a:pt x="48" y="46"/>
                    </a:cubicBezTo>
                    <a:cubicBezTo>
                      <a:pt x="48" y="46"/>
                      <a:pt x="49" y="47"/>
                      <a:pt x="49" y="46"/>
                    </a:cubicBezTo>
                    <a:cubicBezTo>
                      <a:pt x="51" y="43"/>
                      <a:pt x="53" y="40"/>
                      <a:pt x="55" y="36"/>
                    </a:cubicBezTo>
                    <a:cubicBezTo>
                      <a:pt x="53" y="40"/>
                      <a:pt x="51" y="45"/>
                      <a:pt x="50" y="50"/>
                    </a:cubicBezTo>
                    <a:cubicBezTo>
                      <a:pt x="50" y="50"/>
                      <a:pt x="51" y="51"/>
                      <a:pt x="51" y="50"/>
                    </a:cubicBezTo>
                    <a:cubicBezTo>
                      <a:pt x="52" y="48"/>
                      <a:pt x="53" y="46"/>
                      <a:pt x="55" y="43"/>
                    </a:cubicBezTo>
                    <a:cubicBezTo>
                      <a:pt x="55" y="42"/>
                      <a:pt x="57" y="39"/>
                      <a:pt x="57" y="38"/>
                    </a:cubicBezTo>
                    <a:cubicBezTo>
                      <a:pt x="57" y="43"/>
                      <a:pt x="55" y="49"/>
                      <a:pt x="54" y="55"/>
                    </a:cubicBezTo>
                    <a:cubicBezTo>
                      <a:pt x="50" y="51"/>
                      <a:pt x="47" y="46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5" y="40"/>
                      <a:pt x="46" y="38"/>
                      <a:pt x="47" y="36"/>
                    </a:cubicBezTo>
                    <a:close/>
                    <a:moveTo>
                      <a:pt x="92" y="85"/>
                    </a:moveTo>
                    <a:cubicBezTo>
                      <a:pt x="91" y="88"/>
                      <a:pt x="90" y="91"/>
                      <a:pt x="89" y="94"/>
                    </a:cubicBezTo>
                    <a:cubicBezTo>
                      <a:pt x="88" y="95"/>
                      <a:pt x="87" y="99"/>
                      <a:pt x="88" y="95"/>
                    </a:cubicBezTo>
                    <a:cubicBezTo>
                      <a:pt x="88" y="93"/>
                      <a:pt x="89" y="91"/>
                      <a:pt x="89" y="88"/>
                    </a:cubicBezTo>
                    <a:cubicBezTo>
                      <a:pt x="90" y="88"/>
                      <a:pt x="89" y="88"/>
                      <a:pt x="89" y="88"/>
                    </a:cubicBezTo>
                    <a:cubicBezTo>
                      <a:pt x="88" y="90"/>
                      <a:pt x="87" y="92"/>
                      <a:pt x="86" y="94"/>
                    </a:cubicBezTo>
                    <a:cubicBezTo>
                      <a:pt x="86" y="93"/>
                      <a:pt x="86" y="91"/>
                      <a:pt x="86" y="90"/>
                    </a:cubicBezTo>
                    <a:cubicBezTo>
                      <a:pt x="86" y="89"/>
                      <a:pt x="85" y="89"/>
                      <a:pt x="85" y="89"/>
                    </a:cubicBezTo>
                    <a:cubicBezTo>
                      <a:pt x="84" y="91"/>
                      <a:pt x="83" y="94"/>
                      <a:pt x="83" y="90"/>
                    </a:cubicBezTo>
                    <a:cubicBezTo>
                      <a:pt x="83" y="90"/>
                      <a:pt x="82" y="90"/>
                      <a:pt x="82" y="90"/>
                    </a:cubicBezTo>
                    <a:cubicBezTo>
                      <a:pt x="82" y="91"/>
                      <a:pt x="83" y="92"/>
                      <a:pt x="83" y="93"/>
                    </a:cubicBezTo>
                    <a:cubicBezTo>
                      <a:pt x="82" y="92"/>
                      <a:pt x="81" y="91"/>
                      <a:pt x="81" y="90"/>
                    </a:cubicBezTo>
                    <a:cubicBezTo>
                      <a:pt x="85" y="89"/>
                      <a:pt x="89" y="87"/>
                      <a:pt x="92" y="85"/>
                    </a:cubicBezTo>
                    <a:close/>
                    <a:moveTo>
                      <a:pt x="108" y="128"/>
                    </a:moveTo>
                    <a:cubicBezTo>
                      <a:pt x="108" y="127"/>
                      <a:pt x="108" y="125"/>
                      <a:pt x="109" y="123"/>
                    </a:cubicBezTo>
                    <a:cubicBezTo>
                      <a:pt x="110" y="119"/>
                      <a:pt x="113" y="114"/>
                      <a:pt x="114" y="110"/>
                    </a:cubicBezTo>
                    <a:cubicBezTo>
                      <a:pt x="115" y="107"/>
                      <a:pt x="116" y="104"/>
                      <a:pt x="117" y="101"/>
                    </a:cubicBezTo>
                    <a:cubicBezTo>
                      <a:pt x="117" y="99"/>
                      <a:pt x="118" y="97"/>
                      <a:pt x="119" y="95"/>
                    </a:cubicBezTo>
                    <a:cubicBezTo>
                      <a:pt x="119" y="94"/>
                      <a:pt x="119" y="93"/>
                      <a:pt x="120" y="92"/>
                    </a:cubicBezTo>
                    <a:cubicBezTo>
                      <a:pt x="120" y="93"/>
                      <a:pt x="119" y="94"/>
                      <a:pt x="119" y="95"/>
                    </a:cubicBezTo>
                    <a:cubicBezTo>
                      <a:pt x="118" y="101"/>
                      <a:pt x="118" y="107"/>
                      <a:pt x="116" y="113"/>
                    </a:cubicBezTo>
                    <a:cubicBezTo>
                      <a:pt x="114" y="120"/>
                      <a:pt x="114" y="128"/>
                      <a:pt x="112" y="134"/>
                    </a:cubicBezTo>
                    <a:cubicBezTo>
                      <a:pt x="110" y="132"/>
                      <a:pt x="109" y="130"/>
                      <a:pt x="108" y="128"/>
                    </a:cubicBezTo>
                    <a:close/>
                    <a:moveTo>
                      <a:pt x="117" y="140"/>
                    </a:moveTo>
                    <a:cubicBezTo>
                      <a:pt x="119" y="134"/>
                      <a:pt x="121" y="127"/>
                      <a:pt x="122" y="121"/>
                    </a:cubicBezTo>
                    <a:cubicBezTo>
                      <a:pt x="124" y="114"/>
                      <a:pt x="126" y="106"/>
                      <a:pt x="127" y="99"/>
                    </a:cubicBezTo>
                    <a:cubicBezTo>
                      <a:pt x="126" y="107"/>
                      <a:pt x="126" y="115"/>
                      <a:pt x="124" y="123"/>
                    </a:cubicBezTo>
                    <a:cubicBezTo>
                      <a:pt x="123" y="130"/>
                      <a:pt x="121" y="136"/>
                      <a:pt x="120" y="143"/>
                    </a:cubicBezTo>
                    <a:cubicBezTo>
                      <a:pt x="120" y="143"/>
                      <a:pt x="120" y="143"/>
                      <a:pt x="120" y="143"/>
                    </a:cubicBezTo>
                    <a:cubicBezTo>
                      <a:pt x="119" y="142"/>
                      <a:pt x="118" y="141"/>
                      <a:pt x="117" y="140"/>
                    </a:cubicBezTo>
                    <a:cubicBezTo>
                      <a:pt x="117" y="140"/>
                      <a:pt x="117" y="140"/>
                      <a:pt x="117" y="140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3"/>
                    </a:cubicBezTo>
                    <a:cubicBezTo>
                      <a:pt x="124" y="138"/>
                      <a:pt x="124" y="131"/>
                      <a:pt x="126" y="124"/>
                    </a:cubicBezTo>
                    <a:cubicBezTo>
                      <a:pt x="127" y="122"/>
                      <a:pt x="127" y="119"/>
                      <a:pt x="128" y="117"/>
                    </a:cubicBezTo>
                    <a:cubicBezTo>
                      <a:pt x="128" y="118"/>
                      <a:pt x="127" y="120"/>
                      <a:pt x="127" y="122"/>
                    </a:cubicBezTo>
                    <a:cubicBezTo>
                      <a:pt x="127" y="126"/>
                      <a:pt x="126" y="130"/>
                      <a:pt x="125" y="133"/>
                    </a:cubicBezTo>
                    <a:cubicBezTo>
                      <a:pt x="124" y="138"/>
                      <a:pt x="123" y="142"/>
                      <a:pt x="122" y="146"/>
                    </a:cubicBezTo>
                    <a:cubicBezTo>
                      <a:pt x="122" y="145"/>
                      <a:pt x="121" y="144"/>
                      <a:pt x="120" y="144"/>
                    </a:cubicBezTo>
                    <a:close/>
                    <a:moveTo>
                      <a:pt x="127" y="133"/>
                    </a:moveTo>
                    <a:cubicBezTo>
                      <a:pt x="128" y="128"/>
                      <a:pt x="130" y="122"/>
                      <a:pt x="131" y="117"/>
                    </a:cubicBezTo>
                    <a:cubicBezTo>
                      <a:pt x="131" y="119"/>
                      <a:pt x="130" y="122"/>
                      <a:pt x="130" y="124"/>
                    </a:cubicBezTo>
                    <a:cubicBezTo>
                      <a:pt x="129" y="131"/>
                      <a:pt x="127" y="138"/>
                      <a:pt x="127" y="146"/>
                    </a:cubicBezTo>
                    <a:cubicBezTo>
                      <a:pt x="127" y="146"/>
                      <a:pt x="127" y="147"/>
                      <a:pt x="128" y="146"/>
                    </a:cubicBezTo>
                    <a:cubicBezTo>
                      <a:pt x="130" y="140"/>
                      <a:pt x="132" y="135"/>
                      <a:pt x="134" y="128"/>
                    </a:cubicBezTo>
                    <a:cubicBezTo>
                      <a:pt x="134" y="125"/>
                      <a:pt x="135" y="122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0"/>
                      <a:pt x="138" y="114"/>
                      <a:pt x="137" y="115"/>
                    </a:cubicBezTo>
                    <a:cubicBezTo>
                      <a:pt x="136" y="121"/>
                      <a:pt x="135" y="128"/>
                      <a:pt x="132" y="134"/>
                    </a:cubicBezTo>
                    <a:cubicBezTo>
                      <a:pt x="131" y="139"/>
                      <a:pt x="129" y="144"/>
                      <a:pt x="129" y="150"/>
                    </a:cubicBezTo>
                    <a:cubicBezTo>
                      <a:pt x="129" y="150"/>
                      <a:pt x="130" y="150"/>
                      <a:pt x="130" y="150"/>
                    </a:cubicBezTo>
                    <a:cubicBezTo>
                      <a:pt x="131" y="144"/>
                      <a:pt x="134" y="139"/>
                      <a:pt x="136" y="134"/>
                    </a:cubicBezTo>
                    <a:cubicBezTo>
                      <a:pt x="137" y="131"/>
                      <a:pt x="137" y="127"/>
                      <a:pt x="138" y="124"/>
                    </a:cubicBezTo>
                    <a:cubicBezTo>
                      <a:pt x="138" y="122"/>
                      <a:pt x="139" y="121"/>
                      <a:pt x="139" y="119"/>
                    </a:cubicBezTo>
                    <a:cubicBezTo>
                      <a:pt x="139" y="120"/>
                      <a:pt x="140" y="115"/>
                      <a:pt x="141" y="114"/>
                    </a:cubicBezTo>
                    <a:cubicBezTo>
                      <a:pt x="141" y="114"/>
                      <a:pt x="141" y="115"/>
                      <a:pt x="141" y="115"/>
                    </a:cubicBezTo>
                    <a:cubicBezTo>
                      <a:pt x="141" y="115"/>
                      <a:pt x="141" y="115"/>
                      <a:pt x="141" y="115"/>
                    </a:cubicBezTo>
                    <a:cubicBezTo>
                      <a:pt x="140" y="121"/>
                      <a:pt x="139" y="127"/>
                      <a:pt x="137" y="133"/>
                    </a:cubicBezTo>
                    <a:cubicBezTo>
                      <a:pt x="136" y="140"/>
                      <a:pt x="134" y="146"/>
                      <a:pt x="132" y="153"/>
                    </a:cubicBezTo>
                    <a:cubicBezTo>
                      <a:pt x="132" y="153"/>
                      <a:pt x="132" y="153"/>
                      <a:pt x="132" y="153"/>
                    </a:cubicBezTo>
                    <a:cubicBezTo>
                      <a:pt x="129" y="152"/>
                      <a:pt x="126" y="149"/>
                      <a:pt x="123" y="147"/>
                    </a:cubicBezTo>
                    <a:cubicBezTo>
                      <a:pt x="126" y="143"/>
                      <a:pt x="126" y="138"/>
                      <a:pt x="127" y="133"/>
                    </a:cubicBezTo>
                    <a:close/>
                    <a:moveTo>
                      <a:pt x="139" y="129"/>
                    </a:moveTo>
                    <a:cubicBezTo>
                      <a:pt x="140" y="124"/>
                      <a:pt x="141" y="120"/>
                      <a:pt x="141" y="115"/>
                    </a:cubicBezTo>
                    <a:cubicBezTo>
                      <a:pt x="142" y="116"/>
                      <a:pt x="143" y="117"/>
                      <a:pt x="143" y="118"/>
                    </a:cubicBezTo>
                    <a:cubicBezTo>
                      <a:pt x="141" y="123"/>
                      <a:pt x="140" y="128"/>
                      <a:pt x="138" y="134"/>
                    </a:cubicBezTo>
                    <a:cubicBezTo>
                      <a:pt x="138" y="132"/>
                      <a:pt x="139" y="130"/>
                      <a:pt x="139" y="129"/>
                    </a:cubicBezTo>
                    <a:close/>
                    <a:moveTo>
                      <a:pt x="147" y="123"/>
                    </a:moveTo>
                    <a:cubicBezTo>
                      <a:pt x="145" y="128"/>
                      <a:pt x="143" y="133"/>
                      <a:pt x="141" y="139"/>
                    </a:cubicBezTo>
                    <a:cubicBezTo>
                      <a:pt x="140" y="140"/>
                      <a:pt x="140" y="142"/>
                      <a:pt x="140" y="143"/>
                    </a:cubicBezTo>
                    <a:cubicBezTo>
                      <a:pt x="142" y="135"/>
                      <a:pt x="144" y="128"/>
                      <a:pt x="144" y="119"/>
                    </a:cubicBezTo>
                    <a:cubicBezTo>
                      <a:pt x="145" y="120"/>
                      <a:pt x="146" y="121"/>
                      <a:pt x="147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7" y="135"/>
                      <a:pt x="146" y="139"/>
                    </a:cubicBezTo>
                    <a:cubicBezTo>
                      <a:pt x="145" y="142"/>
                      <a:pt x="144" y="145"/>
                      <a:pt x="143" y="147"/>
                    </a:cubicBezTo>
                    <a:cubicBezTo>
                      <a:pt x="143" y="148"/>
                      <a:pt x="142" y="149"/>
                      <a:pt x="142" y="150"/>
                    </a:cubicBezTo>
                    <a:cubicBezTo>
                      <a:pt x="142" y="151"/>
                      <a:pt x="142" y="151"/>
                      <a:pt x="142" y="151"/>
                    </a:cubicBezTo>
                    <a:cubicBezTo>
                      <a:pt x="142" y="151"/>
                      <a:pt x="142" y="151"/>
                      <a:pt x="142" y="150"/>
                    </a:cubicBezTo>
                    <a:cubicBezTo>
                      <a:pt x="143" y="145"/>
                      <a:pt x="144" y="139"/>
                      <a:pt x="145" y="134"/>
                    </a:cubicBezTo>
                    <a:cubicBezTo>
                      <a:pt x="146" y="131"/>
                      <a:pt x="147" y="127"/>
                      <a:pt x="147" y="124"/>
                    </a:cubicBezTo>
                    <a:cubicBezTo>
                      <a:pt x="148" y="125"/>
                      <a:pt x="149" y="126"/>
                      <a:pt x="149" y="127"/>
                    </a:cubicBezTo>
                    <a:close/>
                    <a:moveTo>
                      <a:pt x="151" y="130"/>
                    </a:moveTo>
                    <a:cubicBezTo>
                      <a:pt x="150" y="132"/>
                      <a:pt x="150" y="134"/>
                      <a:pt x="149" y="136"/>
                    </a:cubicBezTo>
                    <a:cubicBezTo>
                      <a:pt x="150" y="134"/>
                      <a:pt x="150" y="131"/>
                      <a:pt x="150" y="129"/>
                    </a:cubicBezTo>
                    <a:cubicBezTo>
                      <a:pt x="150" y="129"/>
                      <a:pt x="151" y="129"/>
                      <a:pt x="151" y="130"/>
                    </a:cubicBezTo>
                    <a:cubicBezTo>
                      <a:pt x="151" y="130"/>
                      <a:pt x="151" y="130"/>
                      <a:pt x="151" y="130"/>
                    </a:cubicBezTo>
                    <a:close/>
                    <a:moveTo>
                      <a:pt x="153" y="136"/>
                    </a:moveTo>
                    <a:cubicBezTo>
                      <a:pt x="153" y="138"/>
                      <a:pt x="152" y="141"/>
                      <a:pt x="151" y="143"/>
                    </a:cubicBezTo>
                    <a:cubicBezTo>
                      <a:pt x="151" y="145"/>
                      <a:pt x="151" y="146"/>
                      <a:pt x="150" y="148"/>
                    </a:cubicBezTo>
                    <a:cubicBezTo>
                      <a:pt x="150" y="150"/>
                      <a:pt x="150" y="154"/>
                      <a:pt x="150" y="148"/>
                    </a:cubicBezTo>
                    <a:cubicBezTo>
                      <a:pt x="150" y="143"/>
                      <a:pt x="152" y="138"/>
                      <a:pt x="152" y="133"/>
                    </a:cubicBezTo>
                    <a:cubicBezTo>
                      <a:pt x="153" y="134"/>
                      <a:pt x="153" y="135"/>
                      <a:pt x="153" y="136"/>
                    </a:cubicBezTo>
                    <a:close/>
                    <a:moveTo>
                      <a:pt x="94" y="66"/>
                    </a:moveTo>
                    <a:cubicBezTo>
                      <a:pt x="92" y="70"/>
                      <a:pt x="89" y="75"/>
                      <a:pt x="86" y="78"/>
                    </a:cubicBezTo>
                    <a:cubicBezTo>
                      <a:pt x="88" y="74"/>
                      <a:pt x="90" y="69"/>
                      <a:pt x="91" y="64"/>
                    </a:cubicBezTo>
                    <a:cubicBezTo>
                      <a:pt x="92" y="64"/>
                      <a:pt x="92" y="65"/>
                      <a:pt x="92" y="65"/>
                    </a:cubicBezTo>
                    <a:cubicBezTo>
                      <a:pt x="93" y="66"/>
                      <a:pt x="93" y="66"/>
                      <a:pt x="94" y="66"/>
                    </a:cubicBezTo>
                    <a:close/>
                    <a:moveTo>
                      <a:pt x="7" y="6"/>
                    </a:moveTo>
                    <a:cubicBezTo>
                      <a:pt x="9" y="6"/>
                      <a:pt x="11" y="6"/>
                      <a:pt x="12" y="6"/>
                    </a:cubicBezTo>
                    <a:cubicBezTo>
                      <a:pt x="16" y="6"/>
                      <a:pt x="19" y="5"/>
                      <a:pt x="23" y="3"/>
                    </a:cubicBezTo>
                    <a:cubicBezTo>
                      <a:pt x="28" y="10"/>
                      <a:pt x="34" y="16"/>
                      <a:pt x="39" y="23"/>
                    </a:cubicBezTo>
                    <a:cubicBezTo>
                      <a:pt x="37" y="26"/>
                      <a:pt x="35" y="28"/>
                      <a:pt x="33" y="30"/>
                    </a:cubicBezTo>
                    <a:cubicBezTo>
                      <a:pt x="26" y="25"/>
                      <a:pt x="17" y="23"/>
                      <a:pt x="10" y="18"/>
                    </a:cubicBezTo>
                    <a:cubicBezTo>
                      <a:pt x="11" y="14"/>
                      <a:pt x="10" y="9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7" y="32"/>
                      <a:pt x="37" y="30"/>
                      <a:pt x="38" y="30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30"/>
                    </a:cubicBezTo>
                    <a:cubicBezTo>
                      <a:pt x="37" y="31"/>
                      <a:pt x="37" y="32"/>
                      <a:pt x="37" y="33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9" y="32"/>
                      <a:pt x="42" y="28"/>
                      <a:pt x="42" y="26"/>
                    </a:cubicBezTo>
                    <a:cubicBezTo>
                      <a:pt x="42" y="30"/>
                      <a:pt x="40" y="33"/>
                      <a:pt x="39" y="36"/>
                    </a:cubicBezTo>
                    <a:cubicBezTo>
                      <a:pt x="39" y="36"/>
                      <a:pt x="40" y="36"/>
                      <a:pt x="40" y="36"/>
                    </a:cubicBezTo>
                    <a:cubicBezTo>
                      <a:pt x="41" y="35"/>
                      <a:pt x="42" y="33"/>
                      <a:pt x="42" y="32"/>
                    </a:cubicBezTo>
                    <a:cubicBezTo>
                      <a:pt x="43" y="30"/>
                      <a:pt x="45" y="25"/>
                      <a:pt x="43" y="31"/>
                    </a:cubicBezTo>
                    <a:cubicBezTo>
                      <a:pt x="43" y="33"/>
                      <a:pt x="42" y="36"/>
                      <a:pt x="41" y="39"/>
                    </a:cubicBezTo>
                    <a:cubicBezTo>
                      <a:pt x="41" y="39"/>
                      <a:pt x="42" y="39"/>
                      <a:pt x="42" y="39"/>
                    </a:cubicBezTo>
                    <a:cubicBezTo>
                      <a:pt x="43" y="37"/>
                      <a:pt x="46" y="34"/>
                      <a:pt x="46" y="31"/>
                    </a:cubicBezTo>
                    <a:cubicBezTo>
                      <a:pt x="45" y="35"/>
                      <a:pt x="44" y="38"/>
                      <a:pt x="43" y="42"/>
                    </a:cubicBezTo>
                    <a:cubicBezTo>
                      <a:pt x="41" y="39"/>
                      <a:pt x="38" y="36"/>
                      <a:pt x="35" y="33"/>
                    </a:cubicBezTo>
                    <a:close/>
                    <a:moveTo>
                      <a:pt x="133" y="153"/>
                    </a:moveTo>
                    <a:cubicBezTo>
                      <a:pt x="133" y="153"/>
                      <a:pt x="133" y="153"/>
                      <a:pt x="133" y="153"/>
                    </a:cubicBezTo>
                    <a:cubicBezTo>
                      <a:pt x="135" y="147"/>
                      <a:pt x="137" y="142"/>
                      <a:pt x="138" y="136"/>
                    </a:cubicBezTo>
                    <a:cubicBezTo>
                      <a:pt x="139" y="132"/>
                      <a:pt x="140" y="129"/>
                      <a:pt x="141" y="126"/>
                    </a:cubicBezTo>
                    <a:cubicBezTo>
                      <a:pt x="142" y="124"/>
                      <a:pt x="142" y="122"/>
                      <a:pt x="143" y="121"/>
                    </a:cubicBezTo>
                    <a:cubicBezTo>
                      <a:pt x="143" y="119"/>
                      <a:pt x="144" y="118"/>
                      <a:pt x="144" y="120"/>
                    </a:cubicBezTo>
                    <a:cubicBezTo>
                      <a:pt x="144" y="131"/>
                      <a:pt x="139" y="141"/>
                      <a:pt x="137" y="152"/>
                    </a:cubicBezTo>
                    <a:cubicBezTo>
                      <a:pt x="137" y="152"/>
                      <a:pt x="137" y="152"/>
                      <a:pt x="137" y="153"/>
                    </a:cubicBezTo>
                    <a:cubicBezTo>
                      <a:pt x="137" y="153"/>
                      <a:pt x="137" y="154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5" y="154"/>
                      <a:pt x="134" y="154"/>
                      <a:pt x="133" y="153"/>
                    </a:cubicBezTo>
                    <a:close/>
                    <a:moveTo>
                      <a:pt x="143" y="155"/>
                    </a:moveTo>
                    <a:cubicBezTo>
                      <a:pt x="141" y="155"/>
                      <a:pt x="139" y="155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9" y="149"/>
                      <a:pt x="140" y="143"/>
                      <a:pt x="142" y="137"/>
                    </a:cubicBezTo>
                    <a:cubicBezTo>
                      <a:pt x="143" y="135"/>
                      <a:pt x="144" y="133"/>
                      <a:pt x="144" y="131"/>
                    </a:cubicBezTo>
                    <a:cubicBezTo>
                      <a:pt x="145" y="129"/>
                      <a:pt x="145" y="128"/>
                      <a:pt x="146" y="127"/>
                    </a:cubicBezTo>
                    <a:cubicBezTo>
                      <a:pt x="146" y="127"/>
                      <a:pt x="147" y="122"/>
                      <a:pt x="147" y="125"/>
                    </a:cubicBezTo>
                    <a:cubicBezTo>
                      <a:pt x="146" y="129"/>
                      <a:pt x="144" y="132"/>
                      <a:pt x="144" y="136"/>
                    </a:cubicBezTo>
                    <a:cubicBezTo>
                      <a:pt x="143" y="142"/>
                      <a:pt x="142" y="148"/>
                      <a:pt x="141" y="153"/>
                    </a:cubicBezTo>
                    <a:cubicBezTo>
                      <a:pt x="140" y="154"/>
                      <a:pt x="141" y="154"/>
                      <a:pt x="141" y="154"/>
                    </a:cubicBezTo>
                    <a:cubicBezTo>
                      <a:pt x="145" y="145"/>
                      <a:pt x="147" y="136"/>
                      <a:pt x="150" y="127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9" y="131"/>
                      <a:pt x="148" y="136"/>
                      <a:pt x="148" y="139"/>
                    </a:cubicBezTo>
                    <a:cubicBezTo>
                      <a:pt x="147" y="143"/>
                      <a:pt x="146" y="146"/>
                      <a:pt x="146" y="149"/>
                    </a:cubicBezTo>
                    <a:cubicBezTo>
                      <a:pt x="145" y="150"/>
                      <a:pt x="144" y="151"/>
                      <a:pt x="145" y="151"/>
                    </a:cubicBezTo>
                    <a:cubicBezTo>
                      <a:pt x="145" y="152"/>
                      <a:pt x="145" y="153"/>
                      <a:pt x="144" y="153"/>
                    </a:cubicBezTo>
                    <a:cubicBezTo>
                      <a:pt x="144" y="154"/>
                      <a:pt x="145" y="154"/>
                      <a:pt x="145" y="153"/>
                    </a:cubicBezTo>
                    <a:cubicBezTo>
                      <a:pt x="148" y="146"/>
                      <a:pt x="149" y="139"/>
                      <a:pt x="151" y="131"/>
                    </a:cubicBezTo>
                    <a:cubicBezTo>
                      <a:pt x="152" y="132"/>
                      <a:pt x="152" y="132"/>
                      <a:pt x="152" y="132"/>
                    </a:cubicBezTo>
                    <a:cubicBezTo>
                      <a:pt x="152" y="133"/>
                      <a:pt x="151" y="135"/>
                      <a:pt x="151" y="136"/>
                    </a:cubicBezTo>
                    <a:cubicBezTo>
                      <a:pt x="151" y="138"/>
                      <a:pt x="151" y="140"/>
                      <a:pt x="150" y="142"/>
                    </a:cubicBezTo>
                    <a:cubicBezTo>
                      <a:pt x="150" y="145"/>
                      <a:pt x="149" y="149"/>
                      <a:pt x="149" y="152"/>
                    </a:cubicBezTo>
                    <a:cubicBezTo>
                      <a:pt x="149" y="153"/>
                      <a:pt x="150" y="153"/>
                      <a:pt x="150" y="152"/>
                    </a:cubicBezTo>
                    <a:cubicBezTo>
                      <a:pt x="151" y="147"/>
                      <a:pt x="153" y="142"/>
                      <a:pt x="153" y="137"/>
                    </a:cubicBezTo>
                    <a:cubicBezTo>
                      <a:pt x="155" y="146"/>
                      <a:pt x="153" y="154"/>
                      <a:pt x="143" y="15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2" name="Freeform 139"/>
              <p:cNvSpPr>
                <a:spLocks noEditPoints="1"/>
              </p:cNvSpPr>
              <p:nvPr/>
            </p:nvSpPr>
            <p:spPr bwMode="auto">
              <a:xfrm>
                <a:off x="2124623" y="1375484"/>
                <a:ext cx="306517" cy="310615"/>
              </a:xfrm>
              <a:custGeom>
                <a:avLst/>
                <a:gdLst>
                  <a:gd name="T0" fmla="*/ 14 w 158"/>
                  <a:gd name="T1" fmla="*/ 4 h 160"/>
                  <a:gd name="T2" fmla="*/ 94 w 158"/>
                  <a:gd name="T3" fmla="*/ 115 h 160"/>
                  <a:gd name="T4" fmla="*/ 124 w 158"/>
                  <a:gd name="T5" fmla="*/ 96 h 160"/>
                  <a:gd name="T6" fmla="*/ 47 w 158"/>
                  <a:gd name="T7" fmla="*/ 30 h 160"/>
                  <a:gd name="T8" fmla="*/ 42 w 158"/>
                  <a:gd name="T9" fmla="*/ 32 h 160"/>
                  <a:gd name="T10" fmla="*/ 57 w 158"/>
                  <a:gd name="T11" fmla="*/ 37 h 160"/>
                  <a:gd name="T12" fmla="*/ 58 w 158"/>
                  <a:gd name="T13" fmla="*/ 55 h 160"/>
                  <a:gd name="T14" fmla="*/ 60 w 158"/>
                  <a:gd name="T15" fmla="*/ 57 h 160"/>
                  <a:gd name="T16" fmla="*/ 63 w 158"/>
                  <a:gd name="T17" fmla="*/ 57 h 160"/>
                  <a:gd name="T18" fmla="*/ 113 w 158"/>
                  <a:gd name="T19" fmla="*/ 109 h 160"/>
                  <a:gd name="T20" fmla="*/ 130 w 158"/>
                  <a:gd name="T21" fmla="*/ 147 h 160"/>
                  <a:gd name="T22" fmla="*/ 122 w 158"/>
                  <a:gd name="T23" fmla="*/ 134 h 160"/>
                  <a:gd name="T24" fmla="*/ 123 w 158"/>
                  <a:gd name="T25" fmla="*/ 144 h 160"/>
                  <a:gd name="T26" fmla="*/ 128 w 158"/>
                  <a:gd name="T27" fmla="*/ 136 h 160"/>
                  <a:gd name="T28" fmla="*/ 127 w 158"/>
                  <a:gd name="T29" fmla="*/ 99 h 160"/>
                  <a:gd name="T30" fmla="*/ 85 w 158"/>
                  <a:gd name="T31" fmla="*/ 96 h 160"/>
                  <a:gd name="T32" fmla="*/ 101 w 158"/>
                  <a:gd name="T33" fmla="*/ 74 h 160"/>
                  <a:gd name="T34" fmla="*/ 100 w 158"/>
                  <a:gd name="T35" fmla="*/ 77 h 160"/>
                  <a:gd name="T36" fmla="*/ 93 w 158"/>
                  <a:gd name="T37" fmla="*/ 84 h 160"/>
                  <a:gd name="T38" fmla="*/ 100 w 158"/>
                  <a:gd name="T39" fmla="*/ 118 h 160"/>
                  <a:gd name="T40" fmla="*/ 100 w 158"/>
                  <a:gd name="T41" fmla="*/ 82 h 160"/>
                  <a:gd name="T42" fmla="*/ 97 w 158"/>
                  <a:gd name="T43" fmla="*/ 114 h 160"/>
                  <a:gd name="T44" fmla="*/ 90 w 158"/>
                  <a:gd name="T45" fmla="*/ 99 h 160"/>
                  <a:gd name="T46" fmla="*/ 107 w 158"/>
                  <a:gd name="T47" fmla="*/ 127 h 160"/>
                  <a:gd name="T48" fmla="*/ 108 w 158"/>
                  <a:gd name="T49" fmla="*/ 103 h 160"/>
                  <a:gd name="T50" fmla="*/ 107 w 158"/>
                  <a:gd name="T51" fmla="*/ 126 h 160"/>
                  <a:gd name="T52" fmla="*/ 102 w 158"/>
                  <a:gd name="T53" fmla="*/ 112 h 160"/>
                  <a:gd name="T54" fmla="*/ 111 w 158"/>
                  <a:gd name="T55" fmla="*/ 83 h 160"/>
                  <a:gd name="T56" fmla="*/ 57 w 158"/>
                  <a:gd name="T57" fmla="*/ 61 h 160"/>
                  <a:gd name="T58" fmla="*/ 65 w 158"/>
                  <a:gd name="T59" fmla="*/ 56 h 160"/>
                  <a:gd name="T60" fmla="*/ 58 w 158"/>
                  <a:gd name="T61" fmla="*/ 61 h 160"/>
                  <a:gd name="T62" fmla="*/ 68 w 158"/>
                  <a:gd name="T63" fmla="*/ 74 h 160"/>
                  <a:gd name="T64" fmla="*/ 66 w 158"/>
                  <a:gd name="T65" fmla="*/ 69 h 160"/>
                  <a:gd name="T66" fmla="*/ 74 w 158"/>
                  <a:gd name="T67" fmla="*/ 83 h 160"/>
                  <a:gd name="T68" fmla="*/ 83 w 158"/>
                  <a:gd name="T69" fmla="*/ 80 h 160"/>
                  <a:gd name="T70" fmla="*/ 88 w 158"/>
                  <a:gd name="T71" fmla="*/ 62 h 160"/>
                  <a:gd name="T72" fmla="*/ 85 w 158"/>
                  <a:gd name="T73" fmla="*/ 60 h 160"/>
                  <a:gd name="T74" fmla="*/ 76 w 158"/>
                  <a:gd name="T75" fmla="*/ 52 h 160"/>
                  <a:gd name="T76" fmla="*/ 45 w 158"/>
                  <a:gd name="T77" fmla="*/ 45 h 160"/>
                  <a:gd name="T78" fmla="*/ 57 w 158"/>
                  <a:gd name="T79" fmla="*/ 38 h 160"/>
                  <a:gd name="T80" fmla="*/ 89 w 158"/>
                  <a:gd name="T81" fmla="*/ 89 h 160"/>
                  <a:gd name="T82" fmla="*/ 107 w 158"/>
                  <a:gd name="T83" fmla="*/ 129 h 160"/>
                  <a:gd name="T84" fmla="*/ 107 w 158"/>
                  <a:gd name="T85" fmla="*/ 129 h 160"/>
                  <a:gd name="T86" fmla="*/ 120 w 158"/>
                  <a:gd name="T87" fmla="*/ 144 h 160"/>
                  <a:gd name="T88" fmla="*/ 131 w 158"/>
                  <a:gd name="T89" fmla="*/ 118 h 160"/>
                  <a:gd name="T90" fmla="*/ 129 w 158"/>
                  <a:gd name="T91" fmla="*/ 150 h 160"/>
                  <a:gd name="T92" fmla="*/ 132 w 158"/>
                  <a:gd name="T93" fmla="*/ 153 h 160"/>
                  <a:gd name="T94" fmla="*/ 146 w 158"/>
                  <a:gd name="T95" fmla="*/ 123 h 160"/>
                  <a:gd name="T96" fmla="*/ 141 w 158"/>
                  <a:gd name="T97" fmla="*/ 152 h 160"/>
                  <a:gd name="T98" fmla="*/ 151 w 158"/>
                  <a:gd name="T99" fmla="*/ 131 h 160"/>
                  <a:gd name="T100" fmla="*/ 91 w 158"/>
                  <a:gd name="T101" fmla="*/ 65 h 160"/>
                  <a:gd name="T102" fmla="*/ 7 w 158"/>
                  <a:gd name="T103" fmla="*/ 6 h 160"/>
                  <a:gd name="T104" fmla="*/ 42 w 158"/>
                  <a:gd name="T105" fmla="*/ 27 h 160"/>
                  <a:gd name="T106" fmla="*/ 35 w 158"/>
                  <a:gd name="T107" fmla="*/ 33 h 160"/>
                  <a:gd name="T108" fmla="*/ 136 w 158"/>
                  <a:gd name="T109" fmla="*/ 155 h 160"/>
                  <a:gd name="T110" fmla="*/ 146 w 158"/>
                  <a:gd name="T111" fmla="*/ 125 h 160"/>
                  <a:gd name="T112" fmla="*/ 144 w 158"/>
                  <a:gd name="T113" fmla="*/ 154 h 160"/>
                  <a:gd name="T114" fmla="*/ 142 w 158"/>
                  <a:gd name="T115" fmla="*/ 156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60">
                    <a:moveTo>
                      <a:pt x="157" y="142"/>
                    </a:moveTo>
                    <a:cubicBezTo>
                      <a:pt x="156" y="131"/>
                      <a:pt x="149" y="122"/>
                      <a:pt x="143" y="114"/>
                    </a:cubicBezTo>
                    <a:cubicBezTo>
                      <a:pt x="134" y="103"/>
                      <a:pt x="125" y="93"/>
                      <a:pt x="115" y="84"/>
                    </a:cubicBezTo>
                    <a:cubicBezTo>
                      <a:pt x="93" y="61"/>
                      <a:pt x="68" y="40"/>
                      <a:pt x="41" y="23"/>
                    </a:cubicBezTo>
                    <a:cubicBezTo>
                      <a:pt x="41" y="23"/>
                      <a:pt x="41" y="22"/>
                      <a:pt x="41" y="22"/>
                    </a:cubicBezTo>
                    <a:cubicBezTo>
                      <a:pt x="36" y="15"/>
                      <a:pt x="30" y="9"/>
                      <a:pt x="25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3" y="0"/>
                      <a:pt x="23" y="1"/>
                    </a:cubicBezTo>
                    <a:cubicBezTo>
                      <a:pt x="20" y="2"/>
                      <a:pt x="17" y="4"/>
                      <a:pt x="14" y="4"/>
                    </a:cubicBezTo>
                    <a:cubicBezTo>
                      <a:pt x="10" y="4"/>
                      <a:pt x="6" y="3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5" y="7"/>
                      <a:pt x="9" y="13"/>
                      <a:pt x="6" y="18"/>
                    </a:cubicBezTo>
                    <a:cubicBezTo>
                      <a:pt x="5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1" y="33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42" y="45"/>
                      <a:pt x="51" y="57"/>
                      <a:pt x="60" y="69"/>
                    </a:cubicBezTo>
                    <a:cubicBezTo>
                      <a:pt x="72" y="84"/>
                      <a:pt x="83" y="99"/>
                      <a:pt x="94" y="115"/>
                    </a:cubicBezTo>
                    <a:cubicBezTo>
                      <a:pt x="103" y="127"/>
                      <a:pt x="110" y="140"/>
                      <a:pt x="121" y="150"/>
                    </a:cubicBezTo>
                    <a:cubicBezTo>
                      <a:pt x="128" y="155"/>
                      <a:pt x="136" y="160"/>
                      <a:pt x="145" y="158"/>
                    </a:cubicBezTo>
                    <a:cubicBezTo>
                      <a:pt x="153" y="157"/>
                      <a:pt x="158" y="150"/>
                      <a:pt x="157" y="142"/>
                    </a:cubicBezTo>
                    <a:close/>
                    <a:moveTo>
                      <a:pt x="116" y="140"/>
                    </a:moveTo>
                    <a:cubicBezTo>
                      <a:pt x="114" y="138"/>
                      <a:pt x="113" y="137"/>
                      <a:pt x="112" y="136"/>
                    </a:cubicBezTo>
                    <a:cubicBezTo>
                      <a:pt x="115" y="130"/>
                      <a:pt x="117" y="123"/>
                      <a:pt x="118" y="117"/>
                    </a:cubicBezTo>
                    <a:cubicBezTo>
                      <a:pt x="119" y="113"/>
                      <a:pt x="120" y="109"/>
                      <a:pt x="121" y="106"/>
                    </a:cubicBezTo>
                    <a:cubicBezTo>
                      <a:pt x="121" y="103"/>
                      <a:pt x="123" y="99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40"/>
                      <a:pt x="116" y="140"/>
                      <a:pt x="116" y="140"/>
                    </a:cubicBezTo>
                    <a:close/>
                    <a:moveTo>
                      <a:pt x="46" y="30"/>
                    </a:moveTo>
                    <a:cubicBezTo>
                      <a:pt x="45" y="32"/>
                      <a:pt x="42" y="36"/>
                      <a:pt x="42" y="38"/>
                    </a:cubicBezTo>
                    <a:cubicBezTo>
                      <a:pt x="42" y="35"/>
                      <a:pt x="44" y="32"/>
                      <a:pt x="45" y="28"/>
                    </a:cubicBezTo>
                    <a:cubicBezTo>
                      <a:pt x="46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8"/>
                      <a:pt x="44" y="41"/>
                    </a:cubicBezTo>
                    <a:cubicBezTo>
                      <a:pt x="45" y="38"/>
                      <a:pt x="46" y="34"/>
                      <a:pt x="47" y="30"/>
                    </a:cubicBezTo>
                    <a:cubicBezTo>
                      <a:pt x="47" y="30"/>
                      <a:pt x="47" y="30"/>
                      <a:pt x="46" y="30"/>
                    </a:cubicBezTo>
                    <a:close/>
                    <a:moveTo>
                      <a:pt x="39" y="28"/>
                    </a:moveTo>
                    <a:cubicBezTo>
                      <a:pt x="39" y="27"/>
                      <a:pt x="40" y="26"/>
                      <a:pt x="41" y="25"/>
                    </a:cubicBezTo>
                    <a:cubicBezTo>
                      <a:pt x="41" y="26"/>
                      <a:pt x="41" y="26"/>
                      <a:pt x="42" y="26"/>
                    </a:cubicBezTo>
                    <a:cubicBezTo>
                      <a:pt x="41" y="27"/>
                      <a:pt x="40" y="29"/>
                      <a:pt x="39" y="30"/>
                    </a:cubicBezTo>
                    <a:cubicBezTo>
                      <a:pt x="36" y="36"/>
                      <a:pt x="39" y="30"/>
                      <a:pt x="39" y="28"/>
                    </a:cubicBezTo>
                    <a:cubicBezTo>
                      <a:pt x="39" y="28"/>
                      <a:pt x="39" y="28"/>
                      <a:pt x="39" y="28"/>
                    </a:cubicBezTo>
                    <a:close/>
                    <a:moveTo>
                      <a:pt x="44" y="28"/>
                    </a:moveTo>
                    <a:cubicBezTo>
                      <a:pt x="43" y="29"/>
                      <a:pt x="42" y="31"/>
                      <a:pt x="42" y="32"/>
                    </a:cubicBezTo>
                    <a:cubicBezTo>
                      <a:pt x="41" y="33"/>
                      <a:pt x="39" y="37"/>
                      <a:pt x="40" y="34"/>
                    </a:cubicBezTo>
                    <a:cubicBezTo>
                      <a:pt x="41" y="32"/>
                      <a:pt x="42" y="29"/>
                      <a:pt x="43" y="27"/>
                    </a:cubicBezTo>
                    <a:cubicBezTo>
                      <a:pt x="43" y="27"/>
                      <a:pt x="44" y="27"/>
                      <a:pt x="44" y="28"/>
                    </a:cubicBezTo>
                    <a:close/>
                    <a:moveTo>
                      <a:pt x="52" y="33"/>
                    </a:moveTo>
                    <a:cubicBezTo>
                      <a:pt x="50" y="37"/>
                      <a:pt x="48" y="40"/>
                      <a:pt x="46" y="43"/>
                    </a:cubicBezTo>
                    <a:cubicBezTo>
                      <a:pt x="47" y="41"/>
                      <a:pt x="48" y="35"/>
                      <a:pt x="50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0" y="32"/>
                      <a:pt x="51" y="33"/>
                      <a:pt x="52" y="33"/>
                    </a:cubicBezTo>
                    <a:close/>
                    <a:moveTo>
                      <a:pt x="57" y="37"/>
                    </a:moveTo>
                    <a:cubicBezTo>
                      <a:pt x="55" y="41"/>
                      <a:pt x="53" y="45"/>
                      <a:pt x="51" y="49"/>
                    </a:cubicBezTo>
                    <a:cubicBezTo>
                      <a:pt x="53" y="46"/>
                      <a:pt x="54" y="40"/>
                      <a:pt x="55" y="35"/>
                    </a:cubicBezTo>
                    <a:cubicBezTo>
                      <a:pt x="56" y="36"/>
                      <a:pt x="56" y="36"/>
                      <a:pt x="57" y="37"/>
                    </a:cubicBezTo>
                    <a:close/>
                    <a:moveTo>
                      <a:pt x="60" y="39"/>
                    </a:moveTo>
                    <a:cubicBezTo>
                      <a:pt x="58" y="44"/>
                      <a:pt x="56" y="49"/>
                      <a:pt x="54" y="54"/>
                    </a:cubicBezTo>
                    <a:cubicBezTo>
                      <a:pt x="56" y="49"/>
                      <a:pt x="57" y="43"/>
                      <a:pt x="58" y="38"/>
                    </a:cubicBezTo>
                    <a:cubicBezTo>
                      <a:pt x="59" y="38"/>
                      <a:pt x="60" y="39"/>
                      <a:pt x="60" y="39"/>
                    </a:cubicBezTo>
                    <a:close/>
                    <a:moveTo>
                      <a:pt x="64" y="42"/>
                    </a:moveTo>
                    <a:cubicBezTo>
                      <a:pt x="61" y="46"/>
                      <a:pt x="60" y="51"/>
                      <a:pt x="58" y="55"/>
                    </a:cubicBezTo>
                    <a:cubicBezTo>
                      <a:pt x="57" y="57"/>
                      <a:pt x="57" y="57"/>
                      <a:pt x="57" y="55"/>
                    </a:cubicBezTo>
                    <a:cubicBezTo>
                      <a:pt x="57" y="53"/>
                      <a:pt x="58" y="52"/>
                      <a:pt x="58" y="50"/>
                    </a:cubicBezTo>
                    <a:cubicBezTo>
                      <a:pt x="59" y="47"/>
                      <a:pt x="60" y="43"/>
                      <a:pt x="61" y="40"/>
                    </a:cubicBezTo>
                    <a:cubicBezTo>
                      <a:pt x="62" y="41"/>
                      <a:pt x="63" y="41"/>
                      <a:pt x="64" y="42"/>
                    </a:cubicBezTo>
                    <a:close/>
                    <a:moveTo>
                      <a:pt x="67" y="45"/>
                    </a:moveTo>
                    <a:cubicBezTo>
                      <a:pt x="67" y="45"/>
                      <a:pt x="67" y="45"/>
                      <a:pt x="67" y="45"/>
                    </a:cubicBezTo>
                    <a:cubicBezTo>
                      <a:pt x="66" y="47"/>
                      <a:pt x="65" y="49"/>
                      <a:pt x="63" y="51"/>
                    </a:cubicBezTo>
                    <a:cubicBezTo>
                      <a:pt x="62" y="53"/>
                      <a:pt x="62" y="54"/>
                      <a:pt x="61" y="56"/>
                    </a:cubicBezTo>
                    <a:cubicBezTo>
                      <a:pt x="61" y="56"/>
                      <a:pt x="60" y="56"/>
                      <a:pt x="60" y="57"/>
                    </a:cubicBezTo>
                    <a:cubicBezTo>
                      <a:pt x="62" y="52"/>
                      <a:pt x="63" y="47"/>
                      <a:pt x="64" y="43"/>
                    </a:cubicBezTo>
                    <a:cubicBezTo>
                      <a:pt x="65" y="43"/>
                      <a:pt x="66" y="44"/>
                      <a:pt x="67" y="45"/>
                    </a:cubicBezTo>
                    <a:close/>
                    <a:moveTo>
                      <a:pt x="73" y="49"/>
                    </a:moveTo>
                    <a:cubicBezTo>
                      <a:pt x="71" y="51"/>
                      <a:pt x="70" y="53"/>
                      <a:pt x="69" y="56"/>
                    </a:cubicBezTo>
                    <a:cubicBezTo>
                      <a:pt x="68" y="57"/>
                      <a:pt x="67" y="59"/>
                      <a:pt x="67" y="60"/>
                    </a:cubicBezTo>
                    <a:cubicBezTo>
                      <a:pt x="66" y="62"/>
                      <a:pt x="64" y="64"/>
                      <a:pt x="64" y="66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7"/>
                      <a:pt x="70" y="47"/>
                      <a:pt x="69" y="47"/>
                    </a:cubicBezTo>
                    <a:cubicBezTo>
                      <a:pt x="67" y="50"/>
                      <a:pt x="65" y="54"/>
                      <a:pt x="63" y="57"/>
                    </a:cubicBezTo>
                    <a:cubicBezTo>
                      <a:pt x="64" y="56"/>
                      <a:pt x="64" y="55"/>
                      <a:pt x="64" y="55"/>
                    </a:cubicBezTo>
                    <a:cubicBezTo>
                      <a:pt x="66" y="52"/>
                      <a:pt x="67" y="48"/>
                      <a:pt x="68" y="45"/>
                    </a:cubicBezTo>
                    <a:cubicBezTo>
                      <a:pt x="70" y="47"/>
                      <a:pt x="71" y="48"/>
                      <a:pt x="73" y="49"/>
                    </a:cubicBezTo>
                    <a:close/>
                    <a:moveTo>
                      <a:pt x="75" y="51"/>
                    </a:moveTo>
                    <a:cubicBezTo>
                      <a:pt x="73" y="55"/>
                      <a:pt x="71" y="58"/>
                      <a:pt x="69" y="62"/>
                    </a:cubicBezTo>
                    <a:cubicBezTo>
                      <a:pt x="71" y="58"/>
                      <a:pt x="72" y="54"/>
                      <a:pt x="73" y="50"/>
                    </a:cubicBezTo>
                    <a:cubicBezTo>
                      <a:pt x="74" y="50"/>
                      <a:pt x="75" y="51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7"/>
                      <a:pt x="115" y="103"/>
                      <a:pt x="113" y="109"/>
                    </a:cubicBezTo>
                    <a:cubicBezTo>
                      <a:pt x="112" y="112"/>
                      <a:pt x="111" y="115"/>
                      <a:pt x="110" y="118"/>
                    </a:cubicBezTo>
                    <a:cubicBezTo>
                      <a:pt x="113" y="108"/>
                      <a:pt x="115" y="98"/>
                      <a:pt x="116" y="88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5"/>
                    </a:moveTo>
                    <a:cubicBezTo>
                      <a:pt x="138" y="121"/>
                      <a:pt x="137" y="127"/>
                      <a:pt x="135" y="133"/>
                    </a:cubicBezTo>
                    <a:cubicBezTo>
                      <a:pt x="134" y="136"/>
                      <a:pt x="133" y="139"/>
                      <a:pt x="131" y="143"/>
                    </a:cubicBezTo>
                    <a:cubicBezTo>
                      <a:pt x="131" y="144"/>
                      <a:pt x="130" y="146"/>
                      <a:pt x="130" y="147"/>
                    </a:cubicBezTo>
                    <a:cubicBezTo>
                      <a:pt x="130" y="147"/>
                      <a:pt x="129" y="147"/>
                      <a:pt x="129" y="148"/>
                    </a:cubicBezTo>
                    <a:cubicBezTo>
                      <a:pt x="129" y="147"/>
                      <a:pt x="129" y="147"/>
                      <a:pt x="130" y="147"/>
                    </a:cubicBezTo>
                    <a:cubicBezTo>
                      <a:pt x="130" y="141"/>
                      <a:pt x="133" y="136"/>
                      <a:pt x="134" y="130"/>
                    </a:cubicBezTo>
                    <a:cubicBezTo>
                      <a:pt x="136" y="125"/>
                      <a:pt x="138" y="119"/>
                      <a:pt x="139" y="113"/>
                    </a:cubicBezTo>
                    <a:cubicBezTo>
                      <a:pt x="139" y="113"/>
                      <a:pt x="139" y="114"/>
                      <a:pt x="140" y="115"/>
                    </a:cubicBezTo>
                    <a:close/>
                    <a:moveTo>
                      <a:pt x="130" y="103"/>
                    </a:moveTo>
                    <a:cubicBezTo>
                      <a:pt x="128" y="109"/>
                      <a:pt x="127" y="114"/>
                      <a:pt x="126" y="120"/>
                    </a:cubicBezTo>
                    <a:cubicBezTo>
                      <a:pt x="125" y="124"/>
                      <a:pt x="124" y="127"/>
                      <a:pt x="123" y="130"/>
                    </a:cubicBezTo>
                    <a:cubicBezTo>
                      <a:pt x="122" y="134"/>
                      <a:pt x="122" y="138"/>
                      <a:pt x="121" y="141"/>
                    </a:cubicBezTo>
                    <a:cubicBezTo>
                      <a:pt x="120" y="144"/>
                      <a:pt x="120" y="142"/>
                      <a:pt x="121" y="141"/>
                    </a:cubicBezTo>
                    <a:cubicBezTo>
                      <a:pt x="121" y="139"/>
                      <a:pt x="121" y="136"/>
                      <a:pt x="122" y="134"/>
                    </a:cubicBezTo>
                    <a:cubicBezTo>
                      <a:pt x="123" y="131"/>
                      <a:pt x="124" y="127"/>
                      <a:pt x="125" y="123"/>
                    </a:cubicBezTo>
                    <a:cubicBezTo>
                      <a:pt x="127" y="116"/>
                      <a:pt x="127" y="108"/>
                      <a:pt x="128" y="100"/>
                    </a:cubicBezTo>
                    <a:cubicBezTo>
                      <a:pt x="128" y="101"/>
                      <a:pt x="129" y="102"/>
                      <a:pt x="130" y="103"/>
                    </a:cubicBezTo>
                    <a:close/>
                    <a:moveTo>
                      <a:pt x="131" y="104"/>
                    </a:moveTo>
                    <a:cubicBezTo>
                      <a:pt x="132" y="105"/>
                      <a:pt x="132" y="106"/>
                      <a:pt x="133" y="106"/>
                    </a:cubicBezTo>
                    <a:cubicBezTo>
                      <a:pt x="132" y="114"/>
                      <a:pt x="129" y="121"/>
                      <a:pt x="127" y="128"/>
                    </a:cubicBezTo>
                    <a:cubicBezTo>
                      <a:pt x="126" y="131"/>
                      <a:pt x="126" y="134"/>
                      <a:pt x="125" y="137"/>
                    </a:cubicBezTo>
                    <a:cubicBezTo>
                      <a:pt x="125" y="139"/>
                      <a:pt x="125" y="140"/>
                      <a:pt x="124" y="141"/>
                    </a:cubicBezTo>
                    <a:cubicBezTo>
                      <a:pt x="124" y="143"/>
                      <a:pt x="123" y="148"/>
                      <a:pt x="123" y="144"/>
                    </a:cubicBezTo>
                    <a:cubicBezTo>
                      <a:pt x="125" y="137"/>
                      <a:pt x="127" y="130"/>
                      <a:pt x="128" y="122"/>
                    </a:cubicBezTo>
                    <a:cubicBezTo>
                      <a:pt x="128" y="119"/>
                      <a:pt x="128" y="115"/>
                      <a:pt x="129" y="111"/>
                    </a:cubicBezTo>
                    <a:cubicBezTo>
                      <a:pt x="129" y="109"/>
                      <a:pt x="130" y="106"/>
                      <a:pt x="131" y="104"/>
                    </a:cubicBezTo>
                    <a:close/>
                    <a:moveTo>
                      <a:pt x="133" y="109"/>
                    </a:moveTo>
                    <a:cubicBezTo>
                      <a:pt x="134" y="109"/>
                      <a:pt x="134" y="108"/>
                      <a:pt x="134" y="108"/>
                    </a:cubicBezTo>
                    <a:cubicBezTo>
                      <a:pt x="134" y="108"/>
                      <a:pt x="134" y="107"/>
                      <a:pt x="134" y="107"/>
                    </a:cubicBezTo>
                    <a:cubicBezTo>
                      <a:pt x="135" y="109"/>
                      <a:pt x="136" y="110"/>
                      <a:pt x="138" y="112"/>
                    </a:cubicBezTo>
                    <a:cubicBezTo>
                      <a:pt x="133" y="123"/>
                      <a:pt x="132" y="134"/>
                      <a:pt x="127" y="145"/>
                    </a:cubicBezTo>
                    <a:cubicBezTo>
                      <a:pt x="128" y="143"/>
                      <a:pt x="128" y="139"/>
                      <a:pt x="128" y="136"/>
                    </a:cubicBezTo>
                    <a:cubicBezTo>
                      <a:pt x="129" y="133"/>
                      <a:pt x="129" y="130"/>
                      <a:pt x="130" y="126"/>
                    </a:cubicBezTo>
                    <a:cubicBezTo>
                      <a:pt x="131" y="121"/>
                      <a:pt x="132" y="115"/>
                      <a:pt x="133" y="109"/>
                    </a:cubicBezTo>
                    <a:close/>
                    <a:moveTo>
                      <a:pt x="127" y="99"/>
                    </a:moveTo>
                    <a:cubicBezTo>
                      <a:pt x="124" y="106"/>
                      <a:pt x="123" y="113"/>
                      <a:pt x="122" y="119"/>
                    </a:cubicBezTo>
                    <a:cubicBezTo>
                      <a:pt x="121" y="123"/>
                      <a:pt x="120" y="127"/>
                      <a:pt x="119" y="131"/>
                    </a:cubicBezTo>
                    <a:cubicBezTo>
                      <a:pt x="118" y="133"/>
                      <a:pt x="118" y="135"/>
                      <a:pt x="117" y="137"/>
                    </a:cubicBezTo>
                    <a:cubicBezTo>
                      <a:pt x="116" y="141"/>
                      <a:pt x="117" y="137"/>
                      <a:pt x="117" y="136"/>
                    </a:cubicBezTo>
                    <a:cubicBezTo>
                      <a:pt x="118" y="123"/>
                      <a:pt x="123" y="110"/>
                      <a:pt x="124" y="97"/>
                    </a:cubicBezTo>
                    <a:cubicBezTo>
                      <a:pt x="125" y="98"/>
                      <a:pt x="126" y="99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19" y="107"/>
                      <a:pt x="118" y="113"/>
                    </a:cubicBezTo>
                    <a:cubicBezTo>
                      <a:pt x="117" y="117"/>
                      <a:pt x="117" y="120"/>
                      <a:pt x="116" y="124"/>
                    </a:cubicBezTo>
                    <a:cubicBezTo>
                      <a:pt x="115" y="126"/>
                      <a:pt x="114" y="128"/>
                      <a:pt x="114" y="130"/>
                    </a:cubicBezTo>
                    <a:cubicBezTo>
                      <a:pt x="115" y="124"/>
                      <a:pt x="115" y="118"/>
                      <a:pt x="117" y="112"/>
                    </a:cubicBezTo>
                    <a:cubicBezTo>
                      <a:pt x="118" y="109"/>
                      <a:pt x="118" y="105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6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6"/>
                      <a:pt x="86" y="99"/>
                    </a:cubicBezTo>
                    <a:cubicBezTo>
                      <a:pt x="85" y="97"/>
                      <a:pt x="84" y="96"/>
                      <a:pt x="83" y="94"/>
                    </a:cubicBezTo>
                    <a:cubicBezTo>
                      <a:pt x="83" y="94"/>
                      <a:pt x="83" y="94"/>
                      <a:pt x="83" y="94"/>
                    </a:cubicBezTo>
                    <a:cubicBezTo>
                      <a:pt x="84" y="93"/>
                      <a:pt x="84" y="93"/>
                      <a:pt x="85" y="92"/>
                    </a:cubicBezTo>
                    <a:cubicBezTo>
                      <a:pt x="84" y="92"/>
                      <a:pt x="85" y="95"/>
                      <a:pt x="84" y="96"/>
                    </a:cubicBezTo>
                    <a:cubicBezTo>
                      <a:pt x="84" y="96"/>
                      <a:pt x="85" y="96"/>
                      <a:pt x="85" y="96"/>
                    </a:cubicBezTo>
                    <a:close/>
                    <a:moveTo>
                      <a:pt x="93" y="84"/>
                    </a:moveTo>
                    <a:cubicBezTo>
                      <a:pt x="96" y="82"/>
                      <a:pt x="99" y="78"/>
                      <a:pt x="101" y="74"/>
                    </a:cubicBezTo>
                    <a:cubicBezTo>
                      <a:pt x="102" y="75"/>
                      <a:pt x="103" y="76"/>
                      <a:pt x="104" y="77"/>
                    </a:cubicBezTo>
                    <a:cubicBezTo>
                      <a:pt x="104" y="77"/>
                      <a:pt x="104" y="77"/>
                      <a:pt x="104" y="77"/>
                    </a:cubicBezTo>
                    <a:cubicBezTo>
                      <a:pt x="102" y="82"/>
                      <a:pt x="101" y="87"/>
                      <a:pt x="100" y="93"/>
                    </a:cubicBezTo>
                    <a:cubicBezTo>
                      <a:pt x="99" y="98"/>
                      <a:pt x="97" y="104"/>
                      <a:pt x="96" y="108"/>
                    </a:cubicBezTo>
                    <a:cubicBezTo>
                      <a:pt x="97" y="103"/>
                      <a:pt x="97" y="98"/>
                      <a:pt x="98" y="93"/>
                    </a:cubicBezTo>
                    <a:cubicBezTo>
                      <a:pt x="99" y="87"/>
                      <a:pt x="101" y="81"/>
                      <a:pt x="101" y="75"/>
                    </a:cubicBezTo>
                    <a:cubicBezTo>
                      <a:pt x="101" y="75"/>
                      <a:pt x="101" y="74"/>
                      <a:pt x="101" y="75"/>
                    </a:cubicBezTo>
                    <a:cubicBezTo>
                      <a:pt x="101" y="75"/>
                      <a:pt x="100" y="76"/>
                      <a:pt x="100" y="77"/>
                    </a:cubicBezTo>
                    <a:cubicBezTo>
                      <a:pt x="100" y="77"/>
                      <a:pt x="100" y="77"/>
                      <a:pt x="100" y="77"/>
                    </a:cubicBezTo>
                    <a:cubicBezTo>
                      <a:pt x="99" y="81"/>
                      <a:pt x="98" y="86"/>
                      <a:pt x="97" y="90"/>
                    </a:cubicBezTo>
                    <a:cubicBezTo>
                      <a:pt x="95" y="95"/>
                      <a:pt x="95" y="99"/>
                      <a:pt x="93" y="104"/>
                    </a:cubicBezTo>
                    <a:cubicBezTo>
                      <a:pt x="92" y="107"/>
                      <a:pt x="93" y="102"/>
                      <a:pt x="93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8"/>
                      <a:pt x="98" y="85"/>
                      <a:pt x="98" y="80"/>
                    </a:cubicBezTo>
                    <a:cubicBezTo>
                      <a:pt x="98" y="80"/>
                      <a:pt x="97" y="80"/>
                      <a:pt x="97" y="80"/>
                    </a:cubicBezTo>
                    <a:cubicBezTo>
                      <a:pt x="96" y="85"/>
                      <a:pt x="94" y="89"/>
                      <a:pt x="92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0" y="118"/>
                    </a:moveTo>
                    <a:cubicBezTo>
                      <a:pt x="100" y="118"/>
                      <a:pt x="100" y="118"/>
                      <a:pt x="100" y="118"/>
                    </a:cubicBezTo>
                    <a:cubicBezTo>
                      <a:pt x="99" y="117"/>
                      <a:pt x="98" y="116"/>
                      <a:pt x="97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100" y="109"/>
                      <a:pt x="101" y="104"/>
                      <a:pt x="103" y="98"/>
                    </a:cubicBezTo>
                    <a:cubicBezTo>
                      <a:pt x="104" y="96"/>
                      <a:pt x="105" y="93"/>
                      <a:pt x="106" y="90"/>
                    </a:cubicBezTo>
                    <a:cubicBezTo>
                      <a:pt x="106" y="89"/>
                      <a:pt x="106" y="87"/>
                      <a:pt x="107" y="86"/>
                    </a:cubicBezTo>
                    <a:cubicBezTo>
                      <a:pt x="106" y="91"/>
                      <a:pt x="104" y="96"/>
                      <a:pt x="103" y="100"/>
                    </a:cubicBezTo>
                    <a:cubicBezTo>
                      <a:pt x="102" y="106"/>
                      <a:pt x="102" y="112"/>
                      <a:pt x="100" y="118"/>
                    </a:cubicBezTo>
                    <a:close/>
                    <a:moveTo>
                      <a:pt x="91" y="98"/>
                    </a:moveTo>
                    <a:cubicBezTo>
                      <a:pt x="92" y="97"/>
                      <a:pt x="92" y="96"/>
                      <a:pt x="92" y="95"/>
                    </a:cubicBezTo>
                    <a:cubicBezTo>
                      <a:pt x="94" y="92"/>
                      <a:pt x="95" y="89"/>
                      <a:pt x="96" y="86"/>
                    </a:cubicBezTo>
                    <a:cubicBezTo>
                      <a:pt x="96" y="86"/>
                      <a:pt x="97" y="81"/>
                      <a:pt x="97" y="83"/>
                    </a:cubicBezTo>
                    <a:cubicBezTo>
                      <a:pt x="97" y="85"/>
                      <a:pt x="96" y="86"/>
                      <a:pt x="95" y="88"/>
                    </a:cubicBezTo>
                    <a:cubicBezTo>
                      <a:pt x="93" y="94"/>
                      <a:pt x="93" y="100"/>
                      <a:pt x="92" y="106"/>
                    </a:cubicBezTo>
                    <a:cubicBezTo>
                      <a:pt x="92" y="107"/>
                      <a:pt x="92" y="107"/>
                      <a:pt x="93" y="107"/>
                    </a:cubicBezTo>
                    <a:cubicBezTo>
                      <a:pt x="95" y="102"/>
                      <a:pt x="95" y="97"/>
                      <a:pt x="97" y="92"/>
                    </a:cubicBezTo>
                    <a:cubicBezTo>
                      <a:pt x="98" y="89"/>
                      <a:pt x="99" y="86"/>
                      <a:pt x="100" y="82"/>
                    </a:cubicBezTo>
                    <a:cubicBezTo>
                      <a:pt x="100" y="83"/>
                      <a:pt x="100" y="83"/>
                      <a:pt x="100" y="83"/>
                    </a:cubicBezTo>
                    <a:cubicBezTo>
                      <a:pt x="99" y="86"/>
                      <a:pt x="98" y="89"/>
                      <a:pt x="97" y="93"/>
                    </a:cubicBezTo>
                    <a:cubicBezTo>
                      <a:pt x="96" y="98"/>
                      <a:pt x="96" y="104"/>
                      <a:pt x="95" y="110"/>
                    </a:cubicBezTo>
                    <a:cubicBezTo>
                      <a:pt x="94" y="110"/>
                      <a:pt x="95" y="110"/>
                      <a:pt x="95" y="110"/>
                    </a:cubicBezTo>
                    <a:cubicBezTo>
                      <a:pt x="93" y="108"/>
                      <a:pt x="91" y="106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0" y="102"/>
                      <a:pt x="91" y="100"/>
                      <a:pt x="91" y="98"/>
                    </a:cubicBezTo>
                    <a:close/>
                    <a:moveTo>
                      <a:pt x="97" y="114"/>
                    </a:moveTo>
                    <a:cubicBezTo>
                      <a:pt x="97" y="114"/>
                      <a:pt x="97" y="114"/>
                      <a:pt x="97" y="114"/>
                    </a:cubicBezTo>
                    <a:cubicBezTo>
                      <a:pt x="96" y="113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100"/>
                      <a:pt x="101" y="89"/>
                      <a:pt x="104" y="78"/>
                    </a:cubicBezTo>
                    <a:cubicBezTo>
                      <a:pt x="104" y="80"/>
                      <a:pt x="103" y="83"/>
                      <a:pt x="103" y="86"/>
                    </a:cubicBezTo>
                    <a:cubicBezTo>
                      <a:pt x="102" y="89"/>
                      <a:pt x="102" y="92"/>
                      <a:pt x="101" y="95"/>
                    </a:cubicBezTo>
                    <a:cubicBezTo>
                      <a:pt x="99" y="101"/>
                      <a:pt x="99" y="108"/>
                      <a:pt x="97" y="114"/>
                    </a:cubicBezTo>
                    <a:close/>
                    <a:moveTo>
                      <a:pt x="92" y="87"/>
                    </a:moveTo>
                    <a:cubicBezTo>
                      <a:pt x="92" y="91"/>
                      <a:pt x="91" y="94"/>
                      <a:pt x="91" y="98"/>
                    </a:cubicBezTo>
                    <a:cubicBezTo>
                      <a:pt x="91" y="98"/>
                      <a:pt x="91" y="98"/>
                      <a:pt x="90" y="99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89" y="101"/>
                      <a:pt x="89" y="102"/>
                      <a:pt x="89" y="102"/>
                    </a:cubicBezTo>
                    <a:cubicBezTo>
                      <a:pt x="89" y="102"/>
                      <a:pt x="89" y="102"/>
                      <a:pt x="89" y="103"/>
                    </a:cubicBezTo>
                    <a:cubicBezTo>
                      <a:pt x="88" y="102"/>
                      <a:pt x="88" y="101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7"/>
                      <a:pt x="89" y="94"/>
                      <a:pt x="90" y="92"/>
                    </a:cubicBezTo>
                    <a:cubicBezTo>
                      <a:pt x="91" y="90"/>
                      <a:pt x="91" y="89"/>
                      <a:pt x="92" y="87"/>
                    </a:cubicBezTo>
                    <a:cubicBezTo>
                      <a:pt x="92" y="86"/>
                      <a:pt x="92" y="85"/>
                      <a:pt x="92" y="87"/>
                    </a:cubicBezTo>
                    <a:close/>
                    <a:moveTo>
                      <a:pt x="107" y="127"/>
                    </a:move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06" y="126"/>
                      <a:pt x="105" y="125"/>
                      <a:pt x="104" y="124"/>
                    </a:cubicBezTo>
                    <a:cubicBezTo>
                      <a:pt x="103" y="122"/>
                      <a:pt x="102" y="120"/>
                      <a:pt x="101" y="119"/>
                    </a:cubicBezTo>
                    <a:cubicBezTo>
                      <a:pt x="101" y="119"/>
                      <a:pt x="101" y="119"/>
                      <a:pt x="101" y="118"/>
                    </a:cubicBezTo>
                    <a:cubicBezTo>
                      <a:pt x="101" y="118"/>
                      <a:pt x="101" y="117"/>
                      <a:pt x="102" y="117"/>
                    </a:cubicBezTo>
                    <a:cubicBezTo>
                      <a:pt x="102" y="117"/>
                      <a:pt x="102" y="116"/>
                      <a:pt x="102" y="116"/>
                    </a:cubicBezTo>
                    <a:cubicBezTo>
                      <a:pt x="104" y="111"/>
                      <a:pt x="105" y="105"/>
                      <a:pt x="107" y="100"/>
                    </a:cubicBezTo>
                    <a:cubicBezTo>
                      <a:pt x="108" y="98"/>
                      <a:pt x="109" y="95"/>
                      <a:pt x="110" y="93"/>
                    </a:cubicBezTo>
                    <a:cubicBezTo>
                      <a:pt x="109" y="96"/>
                      <a:pt x="109" y="100"/>
                      <a:pt x="108" y="103"/>
                    </a:cubicBezTo>
                    <a:cubicBezTo>
                      <a:pt x="106" y="110"/>
                      <a:pt x="106" y="116"/>
                      <a:pt x="103" y="123"/>
                    </a:cubicBezTo>
                    <a:cubicBezTo>
                      <a:pt x="103" y="123"/>
                      <a:pt x="104" y="123"/>
                      <a:pt x="104" y="123"/>
                    </a:cubicBezTo>
                    <a:cubicBezTo>
                      <a:pt x="107" y="117"/>
                      <a:pt x="107" y="111"/>
                      <a:pt x="110" y="105"/>
                    </a:cubicBezTo>
                    <a:cubicBezTo>
                      <a:pt x="111" y="102"/>
                      <a:pt x="111" y="100"/>
                      <a:pt x="112" y="97"/>
                    </a:cubicBezTo>
                    <a:cubicBezTo>
                      <a:pt x="113" y="95"/>
                      <a:pt x="115" y="90"/>
                      <a:pt x="115" y="89"/>
                    </a:cubicBezTo>
                    <a:cubicBezTo>
                      <a:pt x="115" y="95"/>
                      <a:pt x="113" y="102"/>
                      <a:pt x="112" y="109"/>
                    </a:cubicBezTo>
                    <a:cubicBezTo>
                      <a:pt x="111" y="112"/>
                      <a:pt x="110" y="115"/>
                      <a:pt x="109" y="119"/>
                    </a:cubicBezTo>
                    <a:cubicBezTo>
                      <a:pt x="109" y="120"/>
                      <a:pt x="108" y="122"/>
                      <a:pt x="108" y="124"/>
                    </a:cubicBezTo>
                    <a:cubicBezTo>
                      <a:pt x="108" y="125"/>
                      <a:pt x="107" y="126"/>
                      <a:pt x="107" y="126"/>
                    </a:cubicBezTo>
                    <a:cubicBezTo>
                      <a:pt x="107" y="127"/>
                      <a:pt x="107" y="127"/>
                      <a:pt x="107" y="127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100"/>
                      <a:pt x="108" y="106"/>
                    </a:cubicBezTo>
                    <a:cubicBezTo>
                      <a:pt x="108" y="107"/>
                      <a:pt x="108" y="109"/>
                      <a:pt x="107" y="110"/>
                    </a:cubicBezTo>
                    <a:cubicBezTo>
                      <a:pt x="108" y="108"/>
                      <a:pt x="108" y="105"/>
                      <a:pt x="109" y="102"/>
                    </a:cubicBezTo>
                    <a:cubicBezTo>
                      <a:pt x="111" y="96"/>
                      <a:pt x="111" y="90"/>
                      <a:pt x="112" y="84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8"/>
                    </a:moveTo>
                    <a:cubicBezTo>
                      <a:pt x="105" y="103"/>
                      <a:pt x="104" y="107"/>
                      <a:pt x="102" y="112"/>
                    </a:cubicBezTo>
                    <a:cubicBezTo>
                      <a:pt x="103" y="111"/>
                      <a:pt x="103" y="111"/>
                      <a:pt x="103" y="110"/>
                    </a:cubicBezTo>
                    <a:cubicBezTo>
                      <a:pt x="103" y="107"/>
                      <a:pt x="104" y="104"/>
                      <a:pt x="104" y="100"/>
                    </a:cubicBezTo>
                    <a:cubicBezTo>
                      <a:pt x="105" y="94"/>
                      <a:pt x="107" y="88"/>
                      <a:pt x="108" y="81"/>
                    </a:cubicBezTo>
                    <a:cubicBezTo>
                      <a:pt x="108" y="81"/>
                      <a:pt x="107" y="80"/>
                      <a:pt x="107" y="81"/>
                    </a:cubicBezTo>
                    <a:cubicBezTo>
                      <a:pt x="106" y="87"/>
                      <a:pt x="104" y="93"/>
                      <a:pt x="102" y="98"/>
                    </a:cubicBezTo>
                    <a:cubicBezTo>
                      <a:pt x="101" y="102"/>
                      <a:pt x="100" y="105"/>
                      <a:pt x="99" y="108"/>
                    </a:cubicBezTo>
                    <a:cubicBezTo>
                      <a:pt x="100" y="103"/>
                      <a:pt x="101" y="97"/>
                      <a:pt x="102" y="92"/>
                    </a:cubicBezTo>
                    <a:cubicBezTo>
                      <a:pt x="104" y="87"/>
                      <a:pt x="105" y="82"/>
                      <a:pt x="105" y="77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09" y="88"/>
                      <a:pt x="109" y="93"/>
                      <a:pt x="107" y="98"/>
                    </a:cubicBezTo>
                    <a:close/>
                    <a:moveTo>
                      <a:pt x="99" y="71"/>
                    </a:moveTo>
                    <a:cubicBezTo>
                      <a:pt x="95" y="80"/>
                      <a:pt x="87" y="87"/>
                      <a:pt x="78" y="88"/>
                    </a:cubicBezTo>
                    <a:cubicBezTo>
                      <a:pt x="78" y="87"/>
                      <a:pt x="77" y="86"/>
                      <a:pt x="76" y="85"/>
                    </a:cubicBezTo>
                    <a:cubicBezTo>
                      <a:pt x="86" y="85"/>
                      <a:pt x="92" y="77"/>
                      <a:pt x="96" y="69"/>
                    </a:cubicBezTo>
                    <a:cubicBezTo>
                      <a:pt x="97" y="70"/>
                      <a:pt x="98" y="71"/>
                      <a:pt x="99" y="71"/>
                    </a:cubicBezTo>
                    <a:close/>
                    <a:moveTo>
                      <a:pt x="57" y="58"/>
                    </a:moveTo>
                    <a:cubicBezTo>
                      <a:pt x="60" y="53"/>
                      <a:pt x="61" y="48"/>
                      <a:pt x="64" y="43"/>
                    </a:cubicBezTo>
                    <a:cubicBezTo>
                      <a:pt x="61" y="48"/>
                      <a:pt x="61" y="55"/>
                      <a:pt x="57" y="61"/>
                    </a:cubicBezTo>
                    <a:cubicBezTo>
                      <a:pt x="56" y="59"/>
                      <a:pt x="55" y="57"/>
                      <a:pt x="54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2"/>
                      <a:pt x="57" y="49"/>
                      <a:pt x="59" y="45"/>
                    </a:cubicBezTo>
                    <a:cubicBezTo>
                      <a:pt x="59" y="46"/>
                      <a:pt x="58" y="46"/>
                      <a:pt x="58" y="47"/>
                    </a:cubicBezTo>
                    <a:cubicBezTo>
                      <a:pt x="57" y="50"/>
                      <a:pt x="57" y="54"/>
                      <a:pt x="56" y="58"/>
                    </a:cubicBezTo>
                    <a:cubicBezTo>
                      <a:pt x="56" y="58"/>
                      <a:pt x="57" y="58"/>
                      <a:pt x="57" y="58"/>
                    </a:cubicBezTo>
                    <a:close/>
                    <a:moveTo>
                      <a:pt x="60" y="64"/>
                    </a:moveTo>
                    <a:cubicBezTo>
                      <a:pt x="60" y="64"/>
                      <a:pt x="61" y="64"/>
                      <a:pt x="61" y="64"/>
                    </a:cubicBezTo>
                    <a:cubicBezTo>
                      <a:pt x="62" y="61"/>
                      <a:pt x="63" y="59"/>
                      <a:pt x="65" y="56"/>
                    </a:cubicBezTo>
                    <a:cubicBezTo>
                      <a:pt x="65" y="55"/>
                      <a:pt x="66" y="53"/>
                      <a:pt x="67" y="52"/>
                    </a:cubicBezTo>
                    <a:cubicBezTo>
                      <a:pt x="67" y="52"/>
                      <a:pt x="70" y="46"/>
                      <a:pt x="68" y="49"/>
                    </a:cubicBezTo>
                    <a:cubicBezTo>
                      <a:pt x="66" y="55"/>
                      <a:pt x="63" y="61"/>
                      <a:pt x="63" y="67"/>
                    </a:cubicBezTo>
                    <a:cubicBezTo>
                      <a:pt x="63" y="67"/>
                      <a:pt x="63" y="68"/>
                      <a:pt x="63" y="67"/>
                    </a:cubicBezTo>
                    <a:cubicBezTo>
                      <a:pt x="67" y="62"/>
                      <a:pt x="69" y="56"/>
                      <a:pt x="73" y="50"/>
                    </a:cubicBezTo>
                    <a:cubicBezTo>
                      <a:pt x="70" y="55"/>
                      <a:pt x="68" y="63"/>
                      <a:pt x="66" y="69"/>
                    </a:cubicBezTo>
                    <a:cubicBezTo>
                      <a:pt x="66" y="69"/>
                      <a:pt x="65" y="70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0" y="64"/>
                      <a:pt x="58" y="61"/>
                    </a:cubicBezTo>
                    <a:cubicBezTo>
                      <a:pt x="61" y="57"/>
                      <a:pt x="65" y="51"/>
                      <a:pt x="67" y="46"/>
                    </a:cubicBezTo>
                    <a:cubicBezTo>
                      <a:pt x="65" y="52"/>
                      <a:pt x="62" y="58"/>
                      <a:pt x="60" y="64"/>
                    </a:cubicBezTo>
                    <a:close/>
                    <a:moveTo>
                      <a:pt x="66" y="69"/>
                    </a:moveTo>
                    <a:cubicBezTo>
                      <a:pt x="67" y="68"/>
                      <a:pt x="67" y="67"/>
                      <a:pt x="68" y="66"/>
                    </a:cubicBezTo>
                    <a:cubicBezTo>
                      <a:pt x="69" y="64"/>
                      <a:pt x="69" y="63"/>
                      <a:pt x="70" y="61"/>
                    </a:cubicBezTo>
                    <a:cubicBezTo>
                      <a:pt x="71" y="60"/>
                      <a:pt x="72" y="58"/>
                      <a:pt x="73" y="57"/>
                    </a:cubicBezTo>
                    <a:cubicBezTo>
                      <a:pt x="73" y="56"/>
                      <a:pt x="76" y="49"/>
                      <a:pt x="75" y="53"/>
                    </a:cubicBezTo>
                    <a:cubicBezTo>
                      <a:pt x="72" y="60"/>
                      <a:pt x="70" y="67"/>
                      <a:pt x="68" y="73"/>
                    </a:cubicBezTo>
                    <a:cubicBezTo>
                      <a:pt x="67" y="73"/>
                      <a:pt x="68" y="74"/>
                      <a:pt x="68" y="74"/>
                    </a:cubicBezTo>
                    <a:cubicBezTo>
                      <a:pt x="70" y="71"/>
                      <a:pt x="72" y="68"/>
                      <a:pt x="74" y="65"/>
                    </a:cubicBezTo>
                    <a:cubicBezTo>
                      <a:pt x="75" y="63"/>
                      <a:pt x="76" y="61"/>
                      <a:pt x="77" y="59"/>
                    </a:cubicBezTo>
                    <a:cubicBezTo>
                      <a:pt x="77" y="58"/>
                      <a:pt x="80" y="52"/>
                      <a:pt x="79" y="56"/>
                    </a:cubicBezTo>
                    <a:cubicBezTo>
                      <a:pt x="78" y="60"/>
                      <a:pt x="76" y="64"/>
                      <a:pt x="74" y="68"/>
                    </a:cubicBezTo>
                    <a:cubicBezTo>
                      <a:pt x="73" y="71"/>
                      <a:pt x="72" y="75"/>
                      <a:pt x="71" y="78"/>
                    </a:cubicBezTo>
                    <a:cubicBezTo>
                      <a:pt x="70" y="77"/>
                      <a:pt x="69" y="76"/>
                      <a:pt x="68" y="75"/>
                    </a:cubicBezTo>
                    <a:cubicBezTo>
                      <a:pt x="67" y="73"/>
                      <a:pt x="66" y="72"/>
                      <a:pt x="65" y="71"/>
                    </a:cubicBezTo>
                    <a:cubicBezTo>
                      <a:pt x="65" y="71"/>
                      <a:pt x="66" y="71"/>
                      <a:pt x="66" y="71"/>
                    </a:cubicBezTo>
                    <a:cubicBezTo>
                      <a:pt x="66" y="70"/>
                      <a:pt x="66" y="70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7"/>
                      <a:pt x="75" y="81"/>
                    </a:cubicBezTo>
                    <a:cubicBezTo>
                      <a:pt x="75" y="81"/>
                      <a:pt x="76" y="81"/>
                      <a:pt x="76" y="81"/>
                    </a:cubicBezTo>
                    <a:cubicBezTo>
                      <a:pt x="80" y="74"/>
                      <a:pt x="82" y="67"/>
                      <a:pt x="86" y="60"/>
                    </a:cubicBezTo>
                    <a:cubicBezTo>
                      <a:pt x="84" y="63"/>
                      <a:pt x="83" y="68"/>
                      <a:pt x="82" y="71"/>
                    </a:cubicBezTo>
                    <a:cubicBezTo>
                      <a:pt x="81" y="75"/>
                      <a:pt x="80" y="78"/>
                      <a:pt x="79" y="82"/>
                    </a:cubicBezTo>
                    <a:cubicBezTo>
                      <a:pt x="79" y="82"/>
                      <a:pt x="79" y="82"/>
                      <a:pt x="79" y="82"/>
                    </a:cubicBezTo>
                    <a:cubicBezTo>
                      <a:pt x="77" y="83"/>
                      <a:pt x="76" y="83"/>
                      <a:pt x="74" y="83"/>
                    </a:cubicBezTo>
                    <a:cubicBezTo>
                      <a:pt x="73" y="81"/>
                      <a:pt x="72" y="80"/>
                      <a:pt x="71" y="79"/>
                    </a:cubicBezTo>
                    <a:cubicBezTo>
                      <a:pt x="75" y="73"/>
                      <a:pt x="77" y="65"/>
                      <a:pt x="81" y="59"/>
                    </a:cubicBezTo>
                    <a:cubicBezTo>
                      <a:pt x="84" y="55"/>
                      <a:pt x="81" y="63"/>
                      <a:pt x="81" y="62"/>
                    </a:cubicBezTo>
                    <a:cubicBezTo>
                      <a:pt x="80" y="64"/>
                      <a:pt x="79" y="66"/>
                      <a:pt x="79" y="68"/>
                    </a:cubicBezTo>
                    <a:close/>
                    <a:moveTo>
                      <a:pt x="79" y="82"/>
                    </a:moveTo>
                    <a:cubicBezTo>
                      <a:pt x="83" y="76"/>
                      <a:pt x="85" y="70"/>
                      <a:pt x="88" y="64"/>
                    </a:cubicBezTo>
                    <a:cubicBezTo>
                      <a:pt x="88" y="62"/>
                      <a:pt x="88" y="63"/>
                      <a:pt x="88" y="64"/>
                    </a:cubicBezTo>
                    <a:cubicBezTo>
                      <a:pt x="87" y="67"/>
                      <a:pt x="87" y="69"/>
                      <a:pt x="86" y="71"/>
                    </a:cubicBezTo>
                    <a:cubicBezTo>
                      <a:pt x="85" y="74"/>
                      <a:pt x="84" y="77"/>
                      <a:pt x="83" y="80"/>
                    </a:cubicBezTo>
                    <a:cubicBezTo>
                      <a:pt x="82" y="81"/>
                      <a:pt x="81" y="81"/>
                      <a:pt x="79" y="82"/>
                    </a:cubicBezTo>
                    <a:close/>
                    <a:moveTo>
                      <a:pt x="85" y="76"/>
                    </a:moveTo>
                    <a:cubicBezTo>
                      <a:pt x="86" y="74"/>
                      <a:pt x="87" y="72"/>
                      <a:pt x="88" y="70"/>
                    </a:cubicBezTo>
                    <a:cubicBezTo>
                      <a:pt x="88" y="68"/>
                      <a:pt x="88" y="65"/>
                      <a:pt x="89" y="63"/>
                    </a:cubicBezTo>
                    <a:cubicBezTo>
                      <a:pt x="89" y="63"/>
                      <a:pt x="90" y="64"/>
                      <a:pt x="90" y="64"/>
                    </a:cubicBezTo>
                    <a:cubicBezTo>
                      <a:pt x="90" y="64"/>
                      <a:pt x="90" y="64"/>
                      <a:pt x="90" y="64"/>
                    </a:cubicBezTo>
                    <a:cubicBezTo>
                      <a:pt x="89" y="67"/>
                      <a:pt x="89" y="70"/>
                      <a:pt x="87" y="73"/>
                    </a:cubicBezTo>
                    <a:cubicBezTo>
                      <a:pt x="87" y="75"/>
                      <a:pt x="83" y="83"/>
                      <a:pt x="85" y="76"/>
                    </a:cubicBezTo>
                    <a:close/>
                    <a:moveTo>
                      <a:pt x="88" y="62"/>
                    </a:moveTo>
                    <a:cubicBezTo>
                      <a:pt x="86" y="65"/>
                      <a:pt x="85" y="68"/>
                      <a:pt x="84" y="71"/>
                    </a:cubicBezTo>
                    <a:cubicBezTo>
                      <a:pt x="83" y="74"/>
                      <a:pt x="81" y="78"/>
                      <a:pt x="79" y="81"/>
                    </a:cubicBezTo>
                    <a:cubicBezTo>
                      <a:pt x="82" y="75"/>
                      <a:pt x="85" y="67"/>
                      <a:pt x="86" y="61"/>
                    </a:cubicBezTo>
                    <a:cubicBezTo>
                      <a:pt x="87" y="61"/>
                      <a:pt x="87" y="61"/>
                      <a:pt x="88" y="62"/>
                    </a:cubicBezTo>
                    <a:close/>
                    <a:moveTo>
                      <a:pt x="85" y="60"/>
                    </a:moveTo>
                    <a:cubicBezTo>
                      <a:pt x="81" y="66"/>
                      <a:pt x="79" y="73"/>
                      <a:pt x="76" y="79"/>
                    </a:cubicBezTo>
                    <a:cubicBezTo>
                      <a:pt x="78" y="76"/>
                      <a:pt x="78" y="71"/>
                      <a:pt x="80" y="67"/>
                    </a:cubicBezTo>
                    <a:cubicBezTo>
                      <a:pt x="81" y="64"/>
                      <a:pt x="82" y="61"/>
                      <a:pt x="83" y="58"/>
                    </a:cubicBezTo>
                    <a:cubicBezTo>
                      <a:pt x="84" y="58"/>
                      <a:pt x="84" y="59"/>
                      <a:pt x="85" y="60"/>
                    </a:cubicBezTo>
                    <a:close/>
                    <a:moveTo>
                      <a:pt x="72" y="77"/>
                    </a:moveTo>
                    <a:cubicBezTo>
                      <a:pt x="70" y="80"/>
                      <a:pt x="73" y="72"/>
                      <a:pt x="74" y="72"/>
                    </a:cubicBezTo>
                    <a:cubicBezTo>
                      <a:pt x="74" y="69"/>
                      <a:pt x="75" y="66"/>
                      <a:pt x="77" y="64"/>
                    </a:cubicBezTo>
                    <a:cubicBezTo>
                      <a:pt x="78" y="61"/>
                      <a:pt x="79" y="58"/>
                      <a:pt x="80" y="55"/>
                    </a:cubicBezTo>
                    <a:cubicBezTo>
                      <a:pt x="81" y="56"/>
                      <a:pt x="81" y="56"/>
                      <a:pt x="82" y="57"/>
                    </a:cubicBezTo>
                    <a:cubicBezTo>
                      <a:pt x="77" y="63"/>
                      <a:pt x="75" y="70"/>
                      <a:pt x="72" y="77"/>
                    </a:cubicBezTo>
                    <a:close/>
                    <a:moveTo>
                      <a:pt x="79" y="54"/>
                    </a:moveTo>
                    <a:cubicBezTo>
                      <a:pt x="75" y="60"/>
                      <a:pt x="71" y="66"/>
                      <a:pt x="69" y="72"/>
                    </a:cubicBezTo>
                    <a:cubicBezTo>
                      <a:pt x="72" y="65"/>
                      <a:pt x="73" y="58"/>
                      <a:pt x="76" y="52"/>
                    </a:cubicBezTo>
                    <a:cubicBezTo>
                      <a:pt x="77" y="53"/>
                      <a:pt x="78" y="53"/>
                      <a:pt x="79" y="54"/>
                    </a:cubicBezTo>
                    <a:close/>
                    <a:moveTo>
                      <a:pt x="54" y="35"/>
                    </a:moveTo>
                    <a:cubicBezTo>
                      <a:pt x="54" y="37"/>
                      <a:pt x="53" y="39"/>
                      <a:pt x="52" y="40"/>
                    </a:cubicBezTo>
                    <a:cubicBezTo>
                      <a:pt x="51" y="42"/>
                      <a:pt x="51" y="43"/>
                      <a:pt x="50" y="44"/>
                    </a:cubicBezTo>
                    <a:cubicBezTo>
                      <a:pt x="51" y="40"/>
                      <a:pt x="52" y="37"/>
                      <a:pt x="53" y="34"/>
                    </a:cubicBezTo>
                    <a:cubicBezTo>
                      <a:pt x="53" y="34"/>
                      <a:pt x="54" y="35"/>
                      <a:pt x="54" y="35"/>
                    </a:cubicBezTo>
                    <a:close/>
                    <a:moveTo>
                      <a:pt x="46" y="37"/>
                    </a:moveTo>
                    <a:cubicBezTo>
                      <a:pt x="47" y="36"/>
                      <a:pt x="49" y="30"/>
                      <a:pt x="48" y="34"/>
                    </a:cubicBezTo>
                    <a:cubicBezTo>
                      <a:pt x="47" y="38"/>
                      <a:pt x="46" y="41"/>
                      <a:pt x="45" y="45"/>
                    </a:cubicBezTo>
                    <a:cubicBezTo>
                      <a:pt x="45" y="45"/>
                      <a:pt x="46" y="46"/>
                      <a:pt x="46" y="45"/>
                    </a:cubicBezTo>
                    <a:cubicBezTo>
                      <a:pt x="48" y="42"/>
                      <a:pt x="52" y="37"/>
                      <a:pt x="52" y="34"/>
                    </a:cubicBezTo>
                    <a:cubicBezTo>
                      <a:pt x="52" y="38"/>
                      <a:pt x="50" y="43"/>
                      <a:pt x="48" y="47"/>
                    </a:cubicBezTo>
                    <a:cubicBezTo>
                      <a:pt x="48" y="47"/>
                      <a:pt x="48" y="47"/>
                      <a:pt x="49" y="47"/>
                    </a:cubicBezTo>
                    <a:cubicBezTo>
                      <a:pt x="51" y="44"/>
                      <a:pt x="53" y="40"/>
                      <a:pt x="55" y="37"/>
                    </a:cubicBezTo>
                    <a:cubicBezTo>
                      <a:pt x="53" y="41"/>
                      <a:pt x="51" y="46"/>
                      <a:pt x="50" y="51"/>
                    </a:cubicBezTo>
                    <a:cubicBezTo>
                      <a:pt x="50" y="51"/>
                      <a:pt x="50" y="51"/>
                      <a:pt x="51" y="51"/>
                    </a:cubicBezTo>
                    <a:cubicBezTo>
                      <a:pt x="52" y="49"/>
                      <a:pt x="53" y="46"/>
                      <a:pt x="54" y="44"/>
                    </a:cubicBezTo>
                    <a:cubicBezTo>
                      <a:pt x="55" y="42"/>
                      <a:pt x="57" y="40"/>
                      <a:pt x="57" y="38"/>
                    </a:cubicBezTo>
                    <a:cubicBezTo>
                      <a:pt x="57" y="44"/>
                      <a:pt x="55" y="50"/>
                      <a:pt x="53" y="55"/>
                    </a:cubicBezTo>
                    <a:cubicBezTo>
                      <a:pt x="50" y="51"/>
                      <a:pt x="47" y="47"/>
                      <a:pt x="43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5" y="41"/>
                      <a:pt x="45" y="39"/>
                      <a:pt x="46" y="37"/>
                    </a:cubicBezTo>
                    <a:close/>
                    <a:moveTo>
                      <a:pt x="92" y="85"/>
                    </a:moveTo>
                    <a:cubicBezTo>
                      <a:pt x="90" y="88"/>
                      <a:pt x="89" y="91"/>
                      <a:pt x="88" y="95"/>
                    </a:cubicBezTo>
                    <a:cubicBezTo>
                      <a:pt x="88" y="96"/>
                      <a:pt x="87" y="100"/>
                      <a:pt x="88" y="96"/>
                    </a:cubicBezTo>
                    <a:cubicBezTo>
                      <a:pt x="88" y="93"/>
                      <a:pt x="89" y="91"/>
                      <a:pt x="89" y="89"/>
                    </a:cubicBezTo>
                    <a:cubicBezTo>
                      <a:pt x="89" y="88"/>
                      <a:pt x="89" y="88"/>
                      <a:pt x="89" y="89"/>
                    </a:cubicBezTo>
                    <a:cubicBezTo>
                      <a:pt x="87" y="90"/>
                      <a:pt x="86" y="92"/>
                      <a:pt x="85" y="94"/>
                    </a:cubicBezTo>
                    <a:cubicBezTo>
                      <a:pt x="86" y="94"/>
                      <a:pt x="86" y="91"/>
                      <a:pt x="85" y="90"/>
                    </a:cubicBezTo>
                    <a:cubicBezTo>
                      <a:pt x="85" y="90"/>
                      <a:pt x="85" y="90"/>
                      <a:pt x="85" y="90"/>
                    </a:cubicBezTo>
                    <a:cubicBezTo>
                      <a:pt x="84" y="92"/>
                      <a:pt x="83" y="95"/>
                      <a:pt x="83" y="91"/>
                    </a:cubicBezTo>
                    <a:cubicBezTo>
                      <a:pt x="82" y="91"/>
                      <a:pt x="82" y="91"/>
                      <a:pt x="82" y="91"/>
                    </a:cubicBezTo>
                    <a:cubicBezTo>
                      <a:pt x="82" y="92"/>
                      <a:pt x="82" y="93"/>
                      <a:pt x="82" y="94"/>
                    </a:cubicBezTo>
                    <a:cubicBezTo>
                      <a:pt x="82" y="93"/>
                      <a:pt x="81" y="92"/>
                      <a:pt x="80" y="91"/>
                    </a:cubicBezTo>
                    <a:cubicBezTo>
                      <a:pt x="84" y="90"/>
                      <a:pt x="88" y="88"/>
                      <a:pt x="92" y="85"/>
                    </a:cubicBezTo>
                    <a:close/>
                    <a:moveTo>
                      <a:pt x="107" y="129"/>
                    </a:moveTo>
                    <a:cubicBezTo>
                      <a:pt x="108" y="127"/>
                      <a:pt x="108" y="126"/>
                      <a:pt x="109" y="124"/>
                    </a:cubicBezTo>
                    <a:cubicBezTo>
                      <a:pt x="110" y="119"/>
                      <a:pt x="112" y="115"/>
                      <a:pt x="114" y="110"/>
                    </a:cubicBezTo>
                    <a:cubicBezTo>
                      <a:pt x="115" y="107"/>
                      <a:pt x="115" y="104"/>
                      <a:pt x="116" y="101"/>
                    </a:cubicBezTo>
                    <a:cubicBezTo>
                      <a:pt x="117" y="99"/>
                      <a:pt x="118" y="97"/>
                      <a:pt x="118" y="95"/>
                    </a:cubicBezTo>
                    <a:cubicBezTo>
                      <a:pt x="119" y="94"/>
                      <a:pt x="119" y="93"/>
                      <a:pt x="119" y="92"/>
                    </a:cubicBezTo>
                    <a:cubicBezTo>
                      <a:pt x="119" y="93"/>
                      <a:pt x="119" y="94"/>
                      <a:pt x="119" y="95"/>
                    </a:cubicBezTo>
                    <a:cubicBezTo>
                      <a:pt x="118" y="101"/>
                      <a:pt x="118" y="108"/>
                      <a:pt x="116" y="114"/>
                    </a:cubicBezTo>
                    <a:cubicBezTo>
                      <a:pt x="114" y="121"/>
                      <a:pt x="114" y="128"/>
                      <a:pt x="112" y="135"/>
                    </a:cubicBezTo>
                    <a:cubicBezTo>
                      <a:pt x="110" y="133"/>
                      <a:pt x="109" y="131"/>
                      <a:pt x="107" y="129"/>
                    </a:cubicBezTo>
                    <a:close/>
                    <a:moveTo>
                      <a:pt x="117" y="141"/>
                    </a:moveTo>
                    <a:cubicBezTo>
                      <a:pt x="119" y="134"/>
                      <a:pt x="120" y="128"/>
                      <a:pt x="122" y="121"/>
                    </a:cubicBezTo>
                    <a:cubicBezTo>
                      <a:pt x="123" y="114"/>
                      <a:pt x="126" y="106"/>
                      <a:pt x="127" y="100"/>
                    </a:cubicBezTo>
                    <a:cubicBezTo>
                      <a:pt x="126" y="108"/>
                      <a:pt x="126" y="116"/>
                      <a:pt x="124" y="123"/>
                    </a:cubicBezTo>
                    <a:cubicBezTo>
                      <a:pt x="123" y="130"/>
                      <a:pt x="120" y="137"/>
                      <a:pt x="119" y="144"/>
                    </a:cubicBezTo>
                    <a:cubicBezTo>
                      <a:pt x="119" y="144"/>
                      <a:pt x="119" y="144"/>
                      <a:pt x="120" y="144"/>
                    </a:cubicBezTo>
                    <a:cubicBezTo>
                      <a:pt x="118" y="143"/>
                      <a:pt x="117" y="142"/>
                      <a:pt x="116" y="141"/>
                    </a:cubicBezTo>
                    <a:cubicBezTo>
                      <a:pt x="117" y="141"/>
                      <a:pt x="117" y="141"/>
                      <a:pt x="117" y="141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4"/>
                    </a:cubicBezTo>
                    <a:cubicBezTo>
                      <a:pt x="123" y="138"/>
                      <a:pt x="123" y="131"/>
                      <a:pt x="125" y="125"/>
                    </a:cubicBezTo>
                    <a:cubicBezTo>
                      <a:pt x="126" y="123"/>
                      <a:pt x="127" y="120"/>
                      <a:pt x="127" y="117"/>
                    </a:cubicBezTo>
                    <a:cubicBezTo>
                      <a:pt x="127" y="119"/>
                      <a:pt x="127" y="121"/>
                      <a:pt x="127" y="122"/>
                    </a:cubicBezTo>
                    <a:cubicBezTo>
                      <a:pt x="127" y="126"/>
                      <a:pt x="125" y="130"/>
                      <a:pt x="125" y="134"/>
                    </a:cubicBezTo>
                    <a:cubicBezTo>
                      <a:pt x="124" y="138"/>
                      <a:pt x="123" y="142"/>
                      <a:pt x="122" y="147"/>
                    </a:cubicBezTo>
                    <a:cubicBezTo>
                      <a:pt x="121" y="146"/>
                      <a:pt x="120" y="145"/>
                      <a:pt x="120" y="144"/>
                    </a:cubicBezTo>
                    <a:close/>
                    <a:moveTo>
                      <a:pt x="127" y="134"/>
                    </a:moveTo>
                    <a:cubicBezTo>
                      <a:pt x="128" y="128"/>
                      <a:pt x="130" y="123"/>
                      <a:pt x="131" y="118"/>
                    </a:cubicBezTo>
                    <a:cubicBezTo>
                      <a:pt x="131" y="120"/>
                      <a:pt x="130" y="122"/>
                      <a:pt x="130" y="124"/>
                    </a:cubicBezTo>
                    <a:cubicBezTo>
                      <a:pt x="128" y="132"/>
                      <a:pt x="127" y="139"/>
                      <a:pt x="127" y="147"/>
                    </a:cubicBezTo>
                    <a:cubicBezTo>
                      <a:pt x="127" y="147"/>
                      <a:pt x="127" y="147"/>
                      <a:pt x="127" y="147"/>
                    </a:cubicBezTo>
                    <a:cubicBezTo>
                      <a:pt x="130" y="141"/>
                      <a:pt x="132" y="135"/>
                      <a:pt x="133" y="129"/>
                    </a:cubicBezTo>
                    <a:cubicBezTo>
                      <a:pt x="134" y="126"/>
                      <a:pt x="135" y="123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1"/>
                      <a:pt x="137" y="115"/>
                      <a:pt x="137" y="116"/>
                    </a:cubicBezTo>
                    <a:cubicBezTo>
                      <a:pt x="136" y="122"/>
                      <a:pt x="134" y="129"/>
                      <a:pt x="132" y="135"/>
                    </a:cubicBezTo>
                    <a:cubicBezTo>
                      <a:pt x="130" y="140"/>
                      <a:pt x="128" y="145"/>
                      <a:pt x="129" y="150"/>
                    </a:cubicBezTo>
                    <a:cubicBezTo>
                      <a:pt x="129" y="151"/>
                      <a:pt x="129" y="151"/>
                      <a:pt x="129" y="150"/>
                    </a:cubicBezTo>
                    <a:cubicBezTo>
                      <a:pt x="131" y="145"/>
                      <a:pt x="134" y="140"/>
                      <a:pt x="135" y="134"/>
                    </a:cubicBezTo>
                    <a:cubicBezTo>
                      <a:pt x="136" y="131"/>
                      <a:pt x="137" y="128"/>
                      <a:pt x="138" y="125"/>
                    </a:cubicBezTo>
                    <a:cubicBezTo>
                      <a:pt x="138" y="123"/>
                      <a:pt x="139" y="121"/>
                      <a:pt x="139" y="120"/>
                    </a:cubicBezTo>
                    <a:cubicBezTo>
                      <a:pt x="139" y="121"/>
                      <a:pt x="140" y="116"/>
                      <a:pt x="140" y="115"/>
                    </a:cubicBezTo>
                    <a:cubicBezTo>
                      <a:pt x="140" y="115"/>
                      <a:pt x="140" y="115"/>
                      <a:pt x="140" y="115"/>
                    </a:cubicBezTo>
                    <a:cubicBezTo>
                      <a:pt x="140" y="115"/>
                      <a:pt x="140" y="116"/>
                      <a:pt x="140" y="116"/>
                    </a:cubicBezTo>
                    <a:cubicBezTo>
                      <a:pt x="140" y="122"/>
                      <a:pt x="138" y="128"/>
                      <a:pt x="137" y="134"/>
                    </a:cubicBezTo>
                    <a:cubicBezTo>
                      <a:pt x="136" y="140"/>
                      <a:pt x="134" y="147"/>
                      <a:pt x="132" y="153"/>
                    </a:cubicBezTo>
                    <a:cubicBezTo>
                      <a:pt x="132" y="154"/>
                      <a:pt x="132" y="154"/>
                      <a:pt x="132" y="154"/>
                    </a:cubicBezTo>
                    <a:cubicBezTo>
                      <a:pt x="129" y="152"/>
                      <a:pt x="126" y="150"/>
                      <a:pt x="123" y="147"/>
                    </a:cubicBezTo>
                    <a:cubicBezTo>
                      <a:pt x="125" y="143"/>
                      <a:pt x="125" y="138"/>
                      <a:pt x="127" y="134"/>
                    </a:cubicBezTo>
                    <a:close/>
                    <a:moveTo>
                      <a:pt x="139" y="129"/>
                    </a:moveTo>
                    <a:cubicBezTo>
                      <a:pt x="139" y="125"/>
                      <a:pt x="141" y="120"/>
                      <a:pt x="141" y="116"/>
                    </a:cubicBezTo>
                    <a:cubicBezTo>
                      <a:pt x="142" y="117"/>
                      <a:pt x="142" y="118"/>
                      <a:pt x="143" y="118"/>
                    </a:cubicBezTo>
                    <a:cubicBezTo>
                      <a:pt x="141" y="124"/>
                      <a:pt x="139" y="129"/>
                      <a:pt x="138" y="134"/>
                    </a:cubicBezTo>
                    <a:cubicBezTo>
                      <a:pt x="138" y="132"/>
                      <a:pt x="139" y="131"/>
                      <a:pt x="139" y="129"/>
                    </a:cubicBezTo>
                    <a:close/>
                    <a:moveTo>
                      <a:pt x="146" y="123"/>
                    </a:moveTo>
                    <a:cubicBezTo>
                      <a:pt x="144" y="129"/>
                      <a:pt x="142" y="134"/>
                      <a:pt x="141" y="140"/>
                    </a:cubicBezTo>
                    <a:cubicBezTo>
                      <a:pt x="140" y="141"/>
                      <a:pt x="140" y="143"/>
                      <a:pt x="139" y="144"/>
                    </a:cubicBezTo>
                    <a:cubicBezTo>
                      <a:pt x="141" y="136"/>
                      <a:pt x="144" y="128"/>
                      <a:pt x="144" y="120"/>
                    </a:cubicBezTo>
                    <a:cubicBezTo>
                      <a:pt x="145" y="121"/>
                      <a:pt x="146" y="122"/>
                      <a:pt x="146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6" y="135"/>
                      <a:pt x="145" y="139"/>
                    </a:cubicBezTo>
                    <a:cubicBezTo>
                      <a:pt x="145" y="142"/>
                      <a:pt x="144" y="145"/>
                      <a:pt x="143" y="148"/>
                    </a:cubicBezTo>
                    <a:cubicBezTo>
                      <a:pt x="142" y="149"/>
                      <a:pt x="142" y="150"/>
                      <a:pt x="142" y="151"/>
                    </a:cubicBezTo>
                    <a:cubicBezTo>
                      <a:pt x="142" y="151"/>
                      <a:pt x="141" y="152"/>
                      <a:pt x="141" y="152"/>
                    </a:cubicBezTo>
                    <a:cubicBezTo>
                      <a:pt x="141" y="152"/>
                      <a:pt x="142" y="151"/>
                      <a:pt x="142" y="151"/>
                    </a:cubicBezTo>
                    <a:cubicBezTo>
                      <a:pt x="143" y="145"/>
                      <a:pt x="144" y="140"/>
                      <a:pt x="145" y="135"/>
                    </a:cubicBezTo>
                    <a:cubicBezTo>
                      <a:pt x="146" y="131"/>
                      <a:pt x="147" y="128"/>
                      <a:pt x="147" y="124"/>
                    </a:cubicBezTo>
                    <a:cubicBezTo>
                      <a:pt x="148" y="125"/>
                      <a:pt x="148" y="126"/>
                      <a:pt x="149" y="127"/>
                    </a:cubicBezTo>
                    <a:close/>
                    <a:moveTo>
                      <a:pt x="151" y="131"/>
                    </a:moveTo>
                    <a:cubicBezTo>
                      <a:pt x="150" y="133"/>
                      <a:pt x="149" y="135"/>
                      <a:pt x="149" y="137"/>
                    </a:cubicBezTo>
                    <a:cubicBezTo>
                      <a:pt x="149" y="134"/>
                      <a:pt x="150" y="132"/>
                      <a:pt x="150" y="129"/>
                    </a:cubicBezTo>
                    <a:cubicBezTo>
                      <a:pt x="150" y="130"/>
                      <a:pt x="150" y="130"/>
                      <a:pt x="150" y="130"/>
                    </a:cubicBezTo>
                    <a:cubicBezTo>
                      <a:pt x="151" y="131"/>
                      <a:pt x="151" y="131"/>
                      <a:pt x="151" y="131"/>
                    </a:cubicBezTo>
                    <a:close/>
                    <a:moveTo>
                      <a:pt x="153" y="136"/>
                    </a:moveTo>
                    <a:cubicBezTo>
                      <a:pt x="152" y="139"/>
                      <a:pt x="152" y="141"/>
                      <a:pt x="151" y="144"/>
                    </a:cubicBezTo>
                    <a:cubicBezTo>
                      <a:pt x="151" y="145"/>
                      <a:pt x="150" y="147"/>
                      <a:pt x="150" y="148"/>
                    </a:cubicBezTo>
                    <a:cubicBezTo>
                      <a:pt x="149" y="150"/>
                      <a:pt x="149" y="154"/>
                      <a:pt x="150" y="148"/>
                    </a:cubicBezTo>
                    <a:cubicBezTo>
                      <a:pt x="150" y="144"/>
                      <a:pt x="151" y="139"/>
                      <a:pt x="152" y="134"/>
                    </a:cubicBezTo>
                    <a:cubicBezTo>
                      <a:pt x="152" y="135"/>
                      <a:pt x="153" y="135"/>
                      <a:pt x="153" y="136"/>
                    </a:cubicBezTo>
                    <a:close/>
                    <a:moveTo>
                      <a:pt x="93" y="67"/>
                    </a:moveTo>
                    <a:cubicBezTo>
                      <a:pt x="91" y="71"/>
                      <a:pt x="89" y="75"/>
                      <a:pt x="85" y="78"/>
                    </a:cubicBezTo>
                    <a:cubicBezTo>
                      <a:pt x="88" y="74"/>
                      <a:pt x="90" y="69"/>
                      <a:pt x="91" y="65"/>
                    </a:cubicBezTo>
                    <a:cubicBezTo>
                      <a:pt x="91" y="65"/>
                      <a:pt x="92" y="65"/>
                      <a:pt x="92" y="66"/>
                    </a:cubicBezTo>
                    <a:cubicBezTo>
                      <a:pt x="93" y="66"/>
                      <a:pt x="93" y="67"/>
                      <a:pt x="93" y="67"/>
                    </a:cubicBezTo>
                    <a:close/>
                    <a:moveTo>
                      <a:pt x="7" y="6"/>
                    </a:moveTo>
                    <a:cubicBezTo>
                      <a:pt x="9" y="7"/>
                      <a:pt x="10" y="7"/>
                      <a:pt x="12" y="7"/>
                    </a:cubicBezTo>
                    <a:cubicBezTo>
                      <a:pt x="16" y="7"/>
                      <a:pt x="19" y="5"/>
                      <a:pt x="23" y="4"/>
                    </a:cubicBezTo>
                    <a:cubicBezTo>
                      <a:pt x="28" y="10"/>
                      <a:pt x="34" y="17"/>
                      <a:pt x="38" y="24"/>
                    </a:cubicBezTo>
                    <a:cubicBezTo>
                      <a:pt x="37" y="26"/>
                      <a:pt x="35" y="29"/>
                      <a:pt x="33" y="31"/>
                    </a:cubicBezTo>
                    <a:cubicBezTo>
                      <a:pt x="26" y="26"/>
                      <a:pt x="17" y="23"/>
                      <a:pt x="9" y="18"/>
                    </a:cubicBezTo>
                    <a:cubicBezTo>
                      <a:pt x="11" y="14"/>
                      <a:pt x="9" y="10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3"/>
                      <a:pt x="35" y="33"/>
                      <a:pt x="35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2"/>
                      <a:pt x="37" y="31"/>
                      <a:pt x="37" y="30"/>
                    </a:cubicBezTo>
                    <a:cubicBezTo>
                      <a:pt x="38" y="30"/>
                      <a:pt x="38" y="30"/>
                      <a:pt x="38" y="29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7" y="32"/>
                      <a:pt x="37" y="33"/>
                      <a:pt x="37" y="34"/>
                    </a:cubicBezTo>
                    <a:cubicBezTo>
                      <a:pt x="37" y="34"/>
                      <a:pt x="37" y="35"/>
                      <a:pt x="37" y="34"/>
                    </a:cubicBezTo>
                    <a:cubicBezTo>
                      <a:pt x="39" y="33"/>
                      <a:pt x="42" y="29"/>
                      <a:pt x="42" y="27"/>
                    </a:cubicBezTo>
                    <a:cubicBezTo>
                      <a:pt x="42" y="30"/>
                      <a:pt x="40" y="33"/>
                      <a:pt x="39" y="37"/>
                    </a:cubicBezTo>
                    <a:cubicBezTo>
                      <a:pt x="39" y="37"/>
                      <a:pt x="39" y="37"/>
                      <a:pt x="40" y="37"/>
                    </a:cubicBezTo>
                    <a:cubicBezTo>
                      <a:pt x="40" y="35"/>
                      <a:pt x="41" y="34"/>
                      <a:pt x="42" y="32"/>
                    </a:cubicBezTo>
                    <a:cubicBezTo>
                      <a:pt x="43" y="31"/>
                      <a:pt x="45" y="26"/>
                      <a:pt x="43" y="31"/>
                    </a:cubicBezTo>
                    <a:cubicBezTo>
                      <a:pt x="42" y="34"/>
                      <a:pt x="41" y="37"/>
                      <a:pt x="41" y="39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3" y="37"/>
                      <a:pt x="45" y="34"/>
                      <a:pt x="46" y="32"/>
                    </a:cubicBezTo>
                    <a:cubicBezTo>
                      <a:pt x="45" y="35"/>
                      <a:pt x="43" y="39"/>
                      <a:pt x="43" y="42"/>
                    </a:cubicBezTo>
                    <a:cubicBezTo>
                      <a:pt x="40" y="39"/>
                      <a:pt x="38" y="36"/>
                      <a:pt x="35" y="33"/>
                    </a:cubicBezTo>
                    <a:close/>
                    <a:moveTo>
                      <a:pt x="132" y="154"/>
                    </a:moveTo>
                    <a:cubicBezTo>
                      <a:pt x="132" y="154"/>
                      <a:pt x="133" y="154"/>
                      <a:pt x="133" y="154"/>
                    </a:cubicBezTo>
                    <a:cubicBezTo>
                      <a:pt x="135" y="148"/>
                      <a:pt x="136" y="142"/>
                      <a:pt x="138" y="136"/>
                    </a:cubicBezTo>
                    <a:cubicBezTo>
                      <a:pt x="139" y="133"/>
                      <a:pt x="140" y="130"/>
                      <a:pt x="141" y="126"/>
                    </a:cubicBezTo>
                    <a:cubicBezTo>
                      <a:pt x="142" y="125"/>
                      <a:pt x="142" y="123"/>
                      <a:pt x="143" y="121"/>
                    </a:cubicBezTo>
                    <a:cubicBezTo>
                      <a:pt x="143" y="120"/>
                      <a:pt x="143" y="118"/>
                      <a:pt x="143" y="121"/>
                    </a:cubicBezTo>
                    <a:cubicBezTo>
                      <a:pt x="143" y="132"/>
                      <a:pt x="139" y="142"/>
                      <a:pt x="137" y="152"/>
                    </a:cubicBezTo>
                    <a:cubicBezTo>
                      <a:pt x="137" y="153"/>
                      <a:pt x="137" y="153"/>
                      <a:pt x="137" y="153"/>
                    </a:cubicBezTo>
                    <a:cubicBezTo>
                      <a:pt x="136" y="154"/>
                      <a:pt x="136" y="154"/>
                      <a:pt x="136" y="155"/>
                    </a:cubicBezTo>
                    <a:cubicBezTo>
                      <a:pt x="136" y="155"/>
                      <a:pt x="136" y="155"/>
                      <a:pt x="136" y="155"/>
                    </a:cubicBezTo>
                    <a:cubicBezTo>
                      <a:pt x="135" y="155"/>
                      <a:pt x="134" y="154"/>
                      <a:pt x="132" y="154"/>
                    </a:cubicBezTo>
                    <a:close/>
                    <a:moveTo>
                      <a:pt x="142" y="156"/>
                    </a:moveTo>
                    <a:cubicBezTo>
                      <a:pt x="141" y="156"/>
                      <a:pt x="139" y="156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8" y="149"/>
                      <a:pt x="140" y="144"/>
                      <a:pt x="142" y="138"/>
                    </a:cubicBezTo>
                    <a:cubicBezTo>
                      <a:pt x="143" y="136"/>
                      <a:pt x="143" y="133"/>
                      <a:pt x="144" y="131"/>
                    </a:cubicBezTo>
                    <a:cubicBezTo>
                      <a:pt x="145" y="130"/>
                      <a:pt x="145" y="129"/>
                      <a:pt x="145" y="128"/>
                    </a:cubicBezTo>
                    <a:cubicBezTo>
                      <a:pt x="145" y="128"/>
                      <a:pt x="147" y="122"/>
                      <a:pt x="146" y="125"/>
                    </a:cubicBezTo>
                    <a:cubicBezTo>
                      <a:pt x="146" y="129"/>
                      <a:pt x="144" y="133"/>
                      <a:pt x="144" y="137"/>
                    </a:cubicBezTo>
                    <a:cubicBezTo>
                      <a:pt x="143" y="143"/>
                      <a:pt x="141" y="148"/>
                      <a:pt x="140" y="154"/>
                    </a:cubicBezTo>
                    <a:cubicBezTo>
                      <a:pt x="140" y="155"/>
                      <a:pt x="141" y="155"/>
                      <a:pt x="141" y="154"/>
                    </a:cubicBezTo>
                    <a:cubicBezTo>
                      <a:pt x="145" y="146"/>
                      <a:pt x="146" y="137"/>
                      <a:pt x="149" y="128"/>
                    </a:cubicBezTo>
                    <a:cubicBezTo>
                      <a:pt x="149" y="128"/>
                      <a:pt x="149" y="128"/>
                      <a:pt x="149" y="128"/>
                    </a:cubicBezTo>
                    <a:cubicBezTo>
                      <a:pt x="148" y="131"/>
                      <a:pt x="148" y="136"/>
                      <a:pt x="148" y="140"/>
                    </a:cubicBezTo>
                    <a:cubicBezTo>
                      <a:pt x="147" y="143"/>
                      <a:pt x="146" y="146"/>
                      <a:pt x="145" y="149"/>
                    </a:cubicBezTo>
                    <a:cubicBezTo>
                      <a:pt x="144" y="151"/>
                      <a:pt x="144" y="152"/>
                      <a:pt x="145" y="152"/>
                    </a:cubicBezTo>
                    <a:cubicBezTo>
                      <a:pt x="144" y="153"/>
                      <a:pt x="144" y="153"/>
                      <a:pt x="144" y="154"/>
                    </a:cubicBezTo>
                    <a:cubicBezTo>
                      <a:pt x="144" y="154"/>
                      <a:pt x="145" y="154"/>
                      <a:pt x="145" y="154"/>
                    </a:cubicBezTo>
                    <a:cubicBezTo>
                      <a:pt x="147" y="147"/>
                      <a:pt x="149" y="139"/>
                      <a:pt x="151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1" y="134"/>
                      <a:pt x="151" y="135"/>
                      <a:pt x="151" y="136"/>
                    </a:cubicBezTo>
                    <a:cubicBezTo>
                      <a:pt x="151" y="138"/>
                      <a:pt x="150" y="140"/>
                      <a:pt x="150" y="142"/>
                    </a:cubicBezTo>
                    <a:cubicBezTo>
                      <a:pt x="149" y="146"/>
                      <a:pt x="149" y="149"/>
                      <a:pt x="149" y="153"/>
                    </a:cubicBezTo>
                    <a:cubicBezTo>
                      <a:pt x="149" y="153"/>
                      <a:pt x="149" y="153"/>
                      <a:pt x="150" y="153"/>
                    </a:cubicBezTo>
                    <a:cubicBezTo>
                      <a:pt x="151" y="148"/>
                      <a:pt x="152" y="143"/>
                      <a:pt x="153" y="138"/>
                    </a:cubicBezTo>
                    <a:cubicBezTo>
                      <a:pt x="155" y="146"/>
                      <a:pt x="153" y="155"/>
                      <a:pt x="142" y="15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3" name="Freeform 143"/>
              <p:cNvSpPr>
                <a:spLocks noEditPoints="1"/>
              </p:cNvSpPr>
              <p:nvPr/>
            </p:nvSpPr>
            <p:spPr bwMode="auto">
              <a:xfrm>
                <a:off x="1791612" y="3098078"/>
                <a:ext cx="108182" cy="124574"/>
              </a:xfrm>
              <a:custGeom>
                <a:avLst/>
                <a:gdLst>
                  <a:gd name="T0" fmla="*/ 17 w 56"/>
                  <a:gd name="T1" fmla="*/ 2 h 64"/>
                  <a:gd name="T2" fmla="*/ 26 w 56"/>
                  <a:gd name="T3" fmla="*/ 63 h 64"/>
                  <a:gd name="T4" fmla="*/ 55 w 56"/>
                  <a:gd name="T5" fmla="*/ 10 h 64"/>
                  <a:gd name="T6" fmla="*/ 27 w 56"/>
                  <a:gd name="T7" fmla="*/ 60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6 h 64"/>
                  <a:gd name="T16" fmla="*/ 24 w 56"/>
                  <a:gd name="T17" fmla="*/ 56 h 64"/>
                  <a:gd name="T18" fmla="*/ 21 w 56"/>
                  <a:gd name="T19" fmla="*/ 51 h 64"/>
                  <a:gd name="T20" fmla="*/ 34 w 56"/>
                  <a:gd name="T21" fmla="*/ 41 h 64"/>
                  <a:gd name="T22" fmla="*/ 37 w 56"/>
                  <a:gd name="T23" fmla="*/ 35 h 64"/>
                  <a:gd name="T24" fmla="*/ 16 w 56"/>
                  <a:gd name="T25" fmla="*/ 42 h 64"/>
                  <a:gd name="T26" fmla="*/ 18 w 56"/>
                  <a:gd name="T27" fmla="*/ 45 h 64"/>
                  <a:gd name="T28" fmla="*/ 51 w 56"/>
                  <a:gd name="T29" fmla="*/ 14 h 64"/>
                  <a:gd name="T30" fmla="*/ 35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50 w 56"/>
                  <a:gd name="T39" fmla="*/ 8 h 64"/>
                  <a:gd name="T40" fmla="*/ 26 w 56"/>
                  <a:gd name="T41" fmla="*/ 41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1 h 64"/>
                  <a:gd name="T50" fmla="*/ 46 w 56"/>
                  <a:gd name="T51" fmla="*/ 30 h 64"/>
                  <a:gd name="T52" fmla="*/ 20 w 56"/>
                  <a:gd name="T53" fmla="*/ 48 h 64"/>
                  <a:gd name="T54" fmla="*/ 50 w 56"/>
                  <a:gd name="T55" fmla="*/ 7 h 64"/>
                  <a:gd name="T56" fmla="*/ 17 w 56"/>
                  <a:gd name="T57" fmla="*/ 32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20 h 64"/>
                  <a:gd name="T70" fmla="*/ 13 w 56"/>
                  <a:gd name="T71" fmla="*/ 15 h 64"/>
                  <a:gd name="T72" fmla="*/ 6 w 56"/>
                  <a:gd name="T73" fmla="*/ 20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3 h 64"/>
                  <a:gd name="T80" fmla="*/ 21 w 56"/>
                  <a:gd name="T81" fmla="*/ 10 h 64"/>
                  <a:gd name="T82" fmla="*/ 10 w 56"/>
                  <a:gd name="T83" fmla="*/ 25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6 w 56"/>
                  <a:gd name="T91" fmla="*/ 20 h 64"/>
                  <a:gd name="T92" fmla="*/ 36 w 56"/>
                  <a:gd name="T93" fmla="*/ 15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6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7 h 64"/>
                  <a:gd name="T112" fmla="*/ 13 w 56"/>
                  <a:gd name="T113" fmla="*/ 36 h 64"/>
                  <a:gd name="T114" fmla="*/ 35 w 56"/>
                  <a:gd name="T115" fmla="*/ 26 h 64"/>
                  <a:gd name="T116" fmla="*/ 16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9" y="1"/>
                      <a:pt x="43" y="2"/>
                    </a:cubicBezTo>
                    <a:cubicBezTo>
                      <a:pt x="35" y="4"/>
                      <a:pt x="31" y="11"/>
                      <a:pt x="28" y="18"/>
                    </a:cubicBezTo>
                    <a:cubicBezTo>
                      <a:pt x="25" y="12"/>
                      <a:pt x="23" y="5"/>
                      <a:pt x="17" y="2"/>
                    </a:cubicBezTo>
                    <a:cubicBezTo>
                      <a:pt x="11" y="0"/>
                      <a:pt x="5" y="3"/>
                      <a:pt x="3" y="9"/>
                    </a:cubicBezTo>
                    <a:cubicBezTo>
                      <a:pt x="0" y="16"/>
                      <a:pt x="4" y="24"/>
                      <a:pt x="7" y="31"/>
                    </a:cubicBezTo>
                    <a:cubicBezTo>
                      <a:pt x="12" y="42"/>
                      <a:pt x="19" y="52"/>
                      <a:pt x="25" y="63"/>
                    </a:cubicBezTo>
                    <a:cubicBezTo>
                      <a:pt x="25" y="63"/>
                      <a:pt x="25" y="63"/>
                      <a:pt x="26" y="63"/>
                    </a:cubicBezTo>
                    <a:cubicBezTo>
                      <a:pt x="26" y="64"/>
                      <a:pt x="27" y="64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6" y="53"/>
                      <a:pt x="43" y="42"/>
                      <a:pt x="49" y="31"/>
                    </a:cubicBezTo>
                    <a:cubicBezTo>
                      <a:pt x="52" y="25"/>
                      <a:pt x="56" y="17"/>
                      <a:pt x="55" y="10"/>
                    </a:cubicBezTo>
                    <a:close/>
                    <a:moveTo>
                      <a:pt x="27" y="60"/>
                    </a:moveTo>
                    <a:cubicBezTo>
                      <a:pt x="27" y="60"/>
                      <a:pt x="27" y="59"/>
                      <a:pt x="27" y="59"/>
                    </a:cubicBezTo>
                    <a:cubicBezTo>
                      <a:pt x="28" y="58"/>
                      <a:pt x="29" y="57"/>
                      <a:pt x="30" y="55"/>
                    </a:cubicBezTo>
                    <a:cubicBezTo>
                      <a:pt x="29" y="57"/>
                      <a:pt x="28" y="58"/>
                      <a:pt x="27" y="60"/>
                    </a:cubicBezTo>
                    <a:close/>
                    <a:moveTo>
                      <a:pt x="25" y="56"/>
                    </a:moveTo>
                    <a:cubicBezTo>
                      <a:pt x="25" y="56"/>
                      <a:pt x="27" y="54"/>
                      <a:pt x="27" y="54"/>
                    </a:cubicBezTo>
                    <a:cubicBezTo>
                      <a:pt x="28" y="53"/>
                      <a:pt x="29" y="52"/>
                      <a:pt x="31" y="51"/>
                    </a:cubicBezTo>
                    <a:cubicBezTo>
                      <a:pt x="31" y="51"/>
                      <a:pt x="31" y="51"/>
                      <a:pt x="30" y="51"/>
                    </a:cubicBezTo>
                    <a:cubicBezTo>
                      <a:pt x="29" y="53"/>
                      <a:pt x="27" y="54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9"/>
                    </a:cubicBezTo>
                    <a:cubicBezTo>
                      <a:pt x="26" y="58"/>
                      <a:pt x="25" y="57"/>
                      <a:pt x="25" y="57"/>
                    </a:cubicBezTo>
                    <a:cubicBezTo>
                      <a:pt x="29" y="54"/>
                      <a:pt x="32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6"/>
                      <a:pt x="36" y="46"/>
                      <a:pt x="35" y="46"/>
                    </a:cubicBezTo>
                    <a:cubicBezTo>
                      <a:pt x="36" y="46"/>
                      <a:pt x="37" y="45"/>
                      <a:pt x="38" y="44"/>
                    </a:cubicBezTo>
                    <a:cubicBezTo>
                      <a:pt x="37" y="45"/>
                      <a:pt x="37" y="45"/>
                      <a:pt x="37" y="45"/>
                    </a:cubicBezTo>
                    <a:close/>
                    <a:moveTo>
                      <a:pt x="24" y="56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9" y="50"/>
                      <a:pt x="34" y="46"/>
                      <a:pt x="40" y="42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4" y="46"/>
                      <a:pt x="29" y="51"/>
                      <a:pt x="24" y="56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7" y="49"/>
                      <a:pt x="29" y="47"/>
                    </a:cubicBezTo>
                    <a:cubicBezTo>
                      <a:pt x="27" y="49"/>
                      <a:pt x="25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20" y="49"/>
                    </a:moveTo>
                    <a:cubicBezTo>
                      <a:pt x="29" y="46"/>
                      <a:pt x="36" y="40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0" y="36"/>
                      <a:pt x="37" y="39"/>
                      <a:pt x="34" y="41"/>
                    </a:cubicBezTo>
                    <a:cubicBezTo>
                      <a:pt x="30" y="44"/>
                      <a:pt x="25" y="47"/>
                      <a:pt x="21" y="51"/>
                    </a:cubicBezTo>
                    <a:cubicBezTo>
                      <a:pt x="21" y="50"/>
                      <a:pt x="20" y="49"/>
                      <a:pt x="20" y="49"/>
                    </a:cubicBezTo>
                    <a:close/>
                    <a:moveTo>
                      <a:pt x="18" y="46"/>
                    </a:moveTo>
                    <a:cubicBezTo>
                      <a:pt x="25" y="43"/>
                      <a:pt x="30" y="39"/>
                      <a:pt x="37" y="35"/>
                    </a:cubicBezTo>
                    <a:cubicBezTo>
                      <a:pt x="39" y="34"/>
                      <a:pt x="40" y="33"/>
                      <a:pt x="42" y="32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9" y="47"/>
                      <a:pt x="18" y="46"/>
                      <a:pt x="18" y="46"/>
                    </a:cubicBezTo>
                    <a:close/>
                    <a:moveTo>
                      <a:pt x="16" y="42"/>
                    </a:moveTo>
                    <a:cubicBezTo>
                      <a:pt x="16" y="42"/>
                      <a:pt x="16" y="42"/>
                      <a:pt x="16" y="42"/>
                    </a:cubicBezTo>
                    <a:cubicBezTo>
                      <a:pt x="23" y="39"/>
                      <a:pt x="29" y="35"/>
                      <a:pt x="35" y="31"/>
                    </a:cubicBezTo>
                    <a:cubicBezTo>
                      <a:pt x="34" y="31"/>
                      <a:pt x="34" y="32"/>
                      <a:pt x="34" y="32"/>
                    </a:cubicBezTo>
                    <a:cubicBezTo>
                      <a:pt x="28" y="36"/>
                      <a:pt x="23" y="40"/>
                      <a:pt x="18" y="45"/>
                    </a:cubicBezTo>
                    <a:cubicBezTo>
                      <a:pt x="17" y="44"/>
                      <a:pt x="16" y="43"/>
                      <a:pt x="16" y="42"/>
                    </a:cubicBezTo>
                    <a:close/>
                    <a:moveTo>
                      <a:pt x="39" y="23"/>
                    </a:moveTo>
                    <a:cubicBezTo>
                      <a:pt x="43" y="21"/>
                      <a:pt x="46" y="18"/>
                      <a:pt x="50" y="15"/>
                    </a:cubicBezTo>
                    <a:cubicBezTo>
                      <a:pt x="51" y="15"/>
                      <a:pt x="51" y="15"/>
                      <a:pt x="51" y="14"/>
                    </a:cubicBezTo>
                    <a:cubicBezTo>
                      <a:pt x="51" y="14"/>
                      <a:pt x="52" y="14"/>
                      <a:pt x="52" y="14"/>
                    </a:cubicBezTo>
                    <a:cubicBezTo>
                      <a:pt x="52" y="15"/>
                      <a:pt x="52" y="16"/>
                      <a:pt x="52" y="17"/>
                    </a:cubicBezTo>
                    <a:cubicBezTo>
                      <a:pt x="52" y="17"/>
                      <a:pt x="52" y="18"/>
                      <a:pt x="51" y="18"/>
                    </a:cubicBezTo>
                    <a:cubicBezTo>
                      <a:pt x="45" y="21"/>
                      <a:pt x="41" y="27"/>
                      <a:pt x="35" y="30"/>
                    </a:cubicBezTo>
                    <a:cubicBezTo>
                      <a:pt x="31" y="32"/>
                      <a:pt x="27" y="35"/>
                      <a:pt x="24" y="37"/>
                    </a:cubicBezTo>
                    <a:cubicBezTo>
                      <a:pt x="22" y="38"/>
                      <a:pt x="20" y="39"/>
                      <a:pt x="19" y="40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6" y="34"/>
                      <a:pt x="32" y="30"/>
                      <a:pt x="37" y="25"/>
                    </a:cubicBezTo>
                    <a:cubicBezTo>
                      <a:pt x="38" y="24"/>
                      <a:pt x="39" y="24"/>
                      <a:pt x="39" y="23"/>
                    </a:cubicBezTo>
                    <a:close/>
                    <a:moveTo>
                      <a:pt x="51" y="8"/>
                    </a:moveTo>
                    <a:cubicBezTo>
                      <a:pt x="52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2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8"/>
                    </a:cubicBezTo>
                    <a:close/>
                    <a:moveTo>
                      <a:pt x="32" y="24"/>
                    </a:moveTo>
                    <a:cubicBezTo>
                      <a:pt x="35" y="21"/>
                      <a:pt x="38" y="19"/>
                      <a:pt x="41" y="16"/>
                    </a:cubicBezTo>
                    <a:cubicBezTo>
                      <a:pt x="44" y="13"/>
                      <a:pt x="48" y="11"/>
                      <a:pt x="50" y="8"/>
                    </a:cubicBezTo>
                    <a:cubicBezTo>
                      <a:pt x="45" y="15"/>
                      <a:pt x="38" y="19"/>
                      <a:pt x="32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3"/>
                      <a:pt x="35" y="35"/>
                    </a:cubicBezTo>
                    <a:cubicBezTo>
                      <a:pt x="32" y="37"/>
                      <a:pt x="29" y="39"/>
                      <a:pt x="26" y="41"/>
                    </a:cubicBezTo>
                    <a:cubicBezTo>
                      <a:pt x="24" y="42"/>
                      <a:pt x="20" y="43"/>
                      <a:pt x="19" y="45"/>
                    </a:cubicBezTo>
                    <a:cubicBezTo>
                      <a:pt x="24" y="40"/>
                      <a:pt x="30" y="36"/>
                      <a:pt x="35" y="31"/>
                    </a:cubicBezTo>
                    <a:cubicBezTo>
                      <a:pt x="41" y="28"/>
                      <a:pt x="46" y="23"/>
                      <a:pt x="51" y="19"/>
                    </a:cubicBezTo>
                    <a:cubicBezTo>
                      <a:pt x="50" y="22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8" y="42"/>
                      <a:pt x="34" y="45"/>
                      <a:pt x="31" y="47"/>
                    </a:cubicBezTo>
                    <a:cubicBezTo>
                      <a:pt x="30" y="48"/>
                      <a:pt x="29" y="49"/>
                      <a:pt x="28" y="49"/>
                    </a:cubicBezTo>
                    <a:cubicBezTo>
                      <a:pt x="30" y="47"/>
                      <a:pt x="33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2" y="38"/>
                      <a:pt x="41" y="39"/>
                      <a:pt x="41" y="39"/>
                    </a:cubicBezTo>
                    <a:close/>
                    <a:moveTo>
                      <a:pt x="44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30" y="46"/>
                      <a:pt x="27" y="48"/>
                    </a:cubicBezTo>
                    <a:cubicBezTo>
                      <a:pt x="25" y="49"/>
                      <a:pt x="23" y="50"/>
                      <a:pt x="21" y="51"/>
                    </a:cubicBezTo>
                    <a:cubicBezTo>
                      <a:pt x="23" y="50"/>
                      <a:pt x="25" y="48"/>
                      <a:pt x="27" y="47"/>
                    </a:cubicBezTo>
                    <a:cubicBezTo>
                      <a:pt x="33" y="43"/>
                      <a:pt x="40" y="38"/>
                      <a:pt x="45" y="32"/>
                    </a:cubicBezTo>
                    <a:cubicBezTo>
                      <a:pt x="45" y="33"/>
                      <a:pt x="44" y="34"/>
                      <a:pt x="44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6" y="30"/>
                    </a:cubicBezTo>
                    <a:cubicBezTo>
                      <a:pt x="41" y="34"/>
                      <a:pt x="36" y="38"/>
                      <a:pt x="31" y="42"/>
                    </a:cubicBezTo>
                    <a:cubicBezTo>
                      <a:pt x="29" y="43"/>
                      <a:pt x="27" y="45"/>
                      <a:pt x="24" y="46"/>
                    </a:cubicBezTo>
                    <a:cubicBezTo>
                      <a:pt x="24" y="46"/>
                      <a:pt x="19" y="48"/>
                      <a:pt x="20" y="48"/>
                    </a:cubicBezTo>
                    <a:cubicBezTo>
                      <a:pt x="21" y="47"/>
                      <a:pt x="22" y="45"/>
                      <a:pt x="24" y="44"/>
                    </a:cubicBezTo>
                    <a:cubicBezTo>
                      <a:pt x="31" y="39"/>
                      <a:pt x="40" y="35"/>
                      <a:pt x="47" y="29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4" y="13"/>
                      <a:pt x="37" y="18"/>
                      <a:pt x="31" y="24"/>
                    </a:cubicBezTo>
                    <a:cubicBezTo>
                      <a:pt x="27" y="27"/>
                      <a:pt x="23" y="30"/>
                      <a:pt x="19" y="33"/>
                    </a:cubicBezTo>
                    <a:cubicBezTo>
                      <a:pt x="17" y="34"/>
                      <a:pt x="15" y="35"/>
                      <a:pt x="13" y="36"/>
                    </a:cubicBezTo>
                    <a:cubicBezTo>
                      <a:pt x="14" y="35"/>
                      <a:pt x="16" y="33"/>
                      <a:pt x="17" y="32"/>
                    </a:cubicBezTo>
                    <a:cubicBezTo>
                      <a:pt x="17" y="32"/>
                      <a:pt x="17" y="32"/>
                      <a:pt x="17" y="31"/>
                    </a:cubicBezTo>
                    <a:cubicBezTo>
                      <a:pt x="19" y="30"/>
                      <a:pt x="21" y="29"/>
                      <a:pt x="23" y="27"/>
                    </a:cubicBezTo>
                    <a:cubicBezTo>
                      <a:pt x="27" y="24"/>
                      <a:pt x="32" y="20"/>
                      <a:pt x="36" y="17"/>
                    </a:cubicBezTo>
                    <a:cubicBezTo>
                      <a:pt x="41" y="14"/>
                      <a:pt x="46" y="11"/>
                      <a:pt x="48" y="5"/>
                    </a:cubicBezTo>
                    <a:cubicBezTo>
                      <a:pt x="49" y="6"/>
                      <a:pt x="50" y="6"/>
                      <a:pt x="50" y="7"/>
                    </a:cubicBezTo>
                    <a:close/>
                    <a:moveTo>
                      <a:pt x="12" y="35"/>
                    </a:moveTo>
                    <a:cubicBezTo>
                      <a:pt x="13" y="34"/>
                      <a:pt x="13" y="34"/>
                      <a:pt x="14" y="33"/>
                    </a:cubicBezTo>
                    <a:cubicBezTo>
                      <a:pt x="14" y="34"/>
                      <a:pt x="13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lose/>
                    <a:moveTo>
                      <a:pt x="10" y="30"/>
                    </a:moveTo>
                    <a:cubicBezTo>
                      <a:pt x="13" y="29"/>
                      <a:pt x="15" y="27"/>
                      <a:pt x="17" y="25"/>
                    </a:cubicBezTo>
                    <a:cubicBezTo>
                      <a:pt x="20" y="24"/>
                      <a:pt x="23" y="22"/>
                      <a:pt x="25" y="20"/>
                    </a:cubicBezTo>
                    <a:cubicBezTo>
                      <a:pt x="21" y="25"/>
                      <a:pt x="16" y="29"/>
                      <a:pt x="11" y="34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7" y="21"/>
                      <a:pt x="21" y="18"/>
                    </a:cubicBezTo>
                    <a:cubicBezTo>
                      <a:pt x="22" y="18"/>
                      <a:pt x="24" y="16"/>
                      <a:pt x="22" y="18"/>
                    </a:cubicBezTo>
                    <a:cubicBezTo>
                      <a:pt x="20" y="19"/>
                      <a:pt x="19" y="21"/>
                      <a:pt x="18" y="22"/>
                    </a:cubicBezTo>
                    <a:cubicBezTo>
                      <a:pt x="15" y="24"/>
                      <a:pt x="12" y="27"/>
                      <a:pt x="10" y="30"/>
                    </a:cubicBezTo>
                    <a:cubicBezTo>
                      <a:pt x="9" y="29"/>
                      <a:pt x="9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2" y="21"/>
                      <a:pt x="16" y="17"/>
                      <a:pt x="21" y="14"/>
                    </a:cubicBezTo>
                    <a:cubicBezTo>
                      <a:pt x="24" y="13"/>
                      <a:pt x="19" y="16"/>
                      <a:pt x="19" y="16"/>
                    </a:cubicBezTo>
                    <a:cubicBezTo>
                      <a:pt x="18" y="17"/>
                      <a:pt x="17" y="18"/>
                      <a:pt x="15" y="20"/>
                    </a:cubicBezTo>
                    <a:cubicBezTo>
                      <a:pt x="13" y="22"/>
                      <a:pt x="10" y="24"/>
                      <a:pt x="8" y="26"/>
                    </a:cubicBezTo>
                    <a:cubicBezTo>
                      <a:pt x="8" y="25"/>
                      <a:pt x="7" y="24"/>
                      <a:pt x="7" y="23"/>
                    </a:cubicBezTo>
                    <a:close/>
                    <a:moveTo>
                      <a:pt x="6" y="20"/>
                    </a:moveTo>
                    <a:cubicBezTo>
                      <a:pt x="8" y="18"/>
                      <a:pt x="11" y="17"/>
                      <a:pt x="13" y="15"/>
                    </a:cubicBezTo>
                    <a:cubicBezTo>
                      <a:pt x="14" y="14"/>
                      <a:pt x="16" y="13"/>
                      <a:pt x="17" y="12"/>
                    </a:cubicBezTo>
                    <a:cubicBezTo>
                      <a:pt x="18" y="11"/>
                      <a:pt x="22" y="8"/>
                      <a:pt x="18" y="12"/>
                    </a:cubicBezTo>
                    <a:cubicBezTo>
                      <a:pt x="15" y="16"/>
                      <a:pt x="10" y="19"/>
                      <a:pt x="7" y="22"/>
                    </a:cubicBezTo>
                    <a:cubicBezTo>
                      <a:pt x="6" y="21"/>
                      <a:pt x="6" y="21"/>
                      <a:pt x="6" y="20"/>
                    </a:cubicBezTo>
                    <a:close/>
                    <a:moveTo>
                      <a:pt x="5" y="13"/>
                    </a:moveTo>
                    <a:cubicBezTo>
                      <a:pt x="7" y="11"/>
                      <a:pt x="8" y="10"/>
                      <a:pt x="10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3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9" y="15"/>
                      <a:pt x="12" y="11"/>
                      <a:pt x="16" y="8"/>
                    </a:cubicBezTo>
                    <a:cubicBezTo>
                      <a:pt x="19" y="6"/>
                      <a:pt x="14" y="12"/>
                      <a:pt x="13" y="13"/>
                    </a:cubicBezTo>
                    <a:cubicBezTo>
                      <a:pt x="11" y="15"/>
                      <a:pt x="8" y="17"/>
                      <a:pt x="6" y="19"/>
                    </a:cubicBezTo>
                    <a:cubicBezTo>
                      <a:pt x="6" y="18"/>
                      <a:pt x="5" y="18"/>
                      <a:pt x="5" y="18"/>
                    </a:cubicBezTo>
                    <a:close/>
                    <a:moveTo>
                      <a:pt x="22" y="13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9"/>
                      <a:pt x="9" y="21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6"/>
                      <a:pt x="21" y="10"/>
                    </a:cubicBezTo>
                    <a:cubicBezTo>
                      <a:pt x="21" y="11"/>
                      <a:pt x="22" y="12"/>
                      <a:pt x="22" y="13"/>
                    </a:cubicBezTo>
                    <a:close/>
                    <a:moveTo>
                      <a:pt x="24" y="16"/>
                    </a:moveTo>
                    <a:cubicBezTo>
                      <a:pt x="19" y="18"/>
                      <a:pt x="15" y="22"/>
                      <a:pt x="11" y="25"/>
                    </a:cubicBezTo>
                    <a:cubicBezTo>
                      <a:pt x="10" y="25"/>
                      <a:pt x="8" y="27"/>
                      <a:pt x="10" y="25"/>
                    </a:cubicBezTo>
                    <a:cubicBezTo>
                      <a:pt x="12" y="23"/>
                      <a:pt x="13" y="22"/>
                      <a:pt x="14" y="21"/>
                    </a:cubicBezTo>
                    <a:cubicBezTo>
                      <a:pt x="17" y="19"/>
                      <a:pt x="20" y="16"/>
                      <a:pt x="23" y="14"/>
                    </a:cubicBezTo>
                    <a:cubicBezTo>
                      <a:pt x="23" y="14"/>
                      <a:pt x="24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6" y="26"/>
                      <a:pt x="20" y="21"/>
                      <a:pt x="24" y="17"/>
                    </a:cubicBezTo>
                    <a:cubicBezTo>
                      <a:pt x="25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4" y="25"/>
                      <a:pt x="23" y="26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6" y="32"/>
                      <a:pt x="15" y="32"/>
                      <a:pt x="15" y="32"/>
                    </a:cubicBezTo>
                    <a:cubicBezTo>
                      <a:pt x="14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2" y="16"/>
                    </a:moveTo>
                    <a:cubicBezTo>
                      <a:pt x="35" y="14"/>
                      <a:pt x="37" y="13"/>
                      <a:pt x="40" y="11"/>
                    </a:cubicBezTo>
                    <a:cubicBezTo>
                      <a:pt x="39" y="12"/>
                      <a:pt x="37" y="13"/>
                      <a:pt x="36" y="15"/>
                    </a:cubicBezTo>
                    <a:cubicBezTo>
                      <a:pt x="34" y="16"/>
                      <a:pt x="32" y="17"/>
                      <a:pt x="31" y="18"/>
                    </a:cubicBezTo>
                    <a:cubicBezTo>
                      <a:pt x="31" y="18"/>
                      <a:pt x="31" y="17"/>
                      <a:pt x="32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7" y="22"/>
                      <a:pt x="27" y="23"/>
                    </a:cubicBezTo>
                    <a:cubicBezTo>
                      <a:pt x="27" y="22"/>
                      <a:pt x="28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7"/>
                      <a:pt x="36" y="15"/>
                    </a:cubicBezTo>
                    <a:cubicBezTo>
                      <a:pt x="38" y="14"/>
                      <a:pt x="40" y="12"/>
                      <a:pt x="42" y="11"/>
                    </a:cubicBezTo>
                    <a:cubicBezTo>
                      <a:pt x="43" y="10"/>
                      <a:pt x="45" y="8"/>
                      <a:pt x="46" y="7"/>
                    </a:cubicBezTo>
                    <a:cubicBezTo>
                      <a:pt x="46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6" y="9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7"/>
                    </a:cubicBezTo>
                    <a:cubicBezTo>
                      <a:pt x="34" y="18"/>
                      <a:pt x="32" y="19"/>
                      <a:pt x="30" y="21"/>
                    </a:cubicBezTo>
                    <a:cubicBezTo>
                      <a:pt x="30" y="21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6"/>
                      <a:pt x="46" y="5"/>
                      <a:pt x="46" y="5"/>
                    </a:cubicBezTo>
                    <a:cubicBezTo>
                      <a:pt x="45" y="6"/>
                      <a:pt x="44" y="7"/>
                      <a:pt x="43" y="8"/>
                    </a:cubicBezTo>
                    <a:cubicBezTo>
                      <a:pt x="41" y="10"/>
                      <a:pt x="38" y="11"/>
                      <a:pt x="36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4"/>
                    </a:cubicBezTo>
                    <a:cubicBezTo>
                      <a:pt x="37" y="11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8"/>
                      <a:pt x="36" y="10"/>
                      <a:pt x="34" y="12"/>
                    </a:cubicBezTo>
                    <a:cubicBezTo>
                      <a:pt x="36" y="10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6" y="12"/>
                      <a:pt x="10" y="16"/>
                      <a:pt x="6" y="19"/>
                    </a:cubicBezTo>
                    <a:cubicBezTo>
                      <a:pt x="11" y="16"/>
                      <a:pt x="15" y="12"/>
                      <a:pt x="19" y="7"/>
                    </a:cubicBezTo>
                    <a:cubicBezTo>
                      <a:pt x="19" y="8"/>
                      <a:pt x="20" y="8"/>
                      <a:pt x="20" y="9"/>
                    </a:cubicBezTo>
                    <a:close/>
                    <a:moveTo>
                      <a:pt x="18" y="7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1" y="11"/>
                    </a:cubicBezTo>
                    <a:cubicBezTo>
                      <a:pt x="13" y="9"/>
                      <a:pt x="14" y="8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7"/>
                    </a:cubicBezTo>
                    <a:close/>
                    <a:moveTo>
                      <a:pt x="15" y="5"/>
                    </a:moveTo>
                    <a:cubicBezTo>
                      <a:pt x="11" y="7"/>
                      <a:pt x="8" y="9"/>
                      <a:pt x="5" y="12"/>
                    </a:cubicBezTo>
                    <a:cubicBezTo>
                      <a:pt x="6" y="7"/>
                      <a:pt x="9" y="3"/>
                      <a:pt x="15" y="5"/>
                    </a:cubicBezTo>
                    <a:close/>
                    <a:moveTo>
                      <a:pt x="13" y="36"/>
                    </a:moveTo>
                    <a:cubicBezTo>
                      <a:pt x="16" y="35"/>
                      <a:pt x="18" y="34"/>
                      <a:pt x="20" y="32"/>
                    </a:cubicBezTo>
                    <a:cubicBezTo>
                      <a:pt x="18" y="34"/>
                      <a:pt x="16" y="36"/>
                      <a:pt x="15" y="38"/>
                    </a:cubicBezTo>
                    <a:cubicBezTo>
                      <a:pt x="14" y="38"/>
                      <a:pt x="15" y="39"/>
                      <a:pt x="15" y="38"/>
                    </a:cubicBezTo>
                    <a:cubicBezTo>
                      <a:pt x="21" y="34"/>
                      <a:pt x="28" y="30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7"/>
                    </a:cubicBezTo>
                    <a:cubicBezTo>
                      <a:pt x="29" y="32"/>
                      <a:pt x="21" y="36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5" y="41"/>
                      <a:pt x="15" y="40"/>
                      <a:pt x="15" y="40"/>
                    </a:cubicBezTo>
                    <a:cubicBezTo>
                      <a:pt x="14" y="38"/>
                      <a:pt x="14" y="37"/>
                      <a:pt x="13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4" name="Freeform 152"/>
              <p:cNvSpPr>
                <a:spLocks noEditPoints="1"/>
              </p:cNvSpPr>
              <p:nvPr/>
            </p:nvSpPr>
            <p:spPr bwMode="auto">
              <a:xfrm>
                <a:off x="707695" y="2129615"/>
                <a:ext cx="108182" cy="123754"/>
              </a:xfrm>
              <a:custGeom>
                <a:avLst/>
                <a:gdLst>
                  <a:gd name="T0" fmla="*/ 16 w 56"/>
                  <a:gd name="T1" fmla="*/ 2 h 64"/>
                  <a:gd name="T2" fmla="*/ 25 w 56"/>
                  <a:gd name="T3" fmla="*/ 63 h 64"/>
                  <a:gd name="T4" fmla="*/ 55 w 56"/>
                  <a:gd name="T5" fmla="*/ 10 h 64"/>
                  <a:gd name="T6" fmla="*/ 27 w 56"/>
                  <a:gd name="T7" fmla="*/ 59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5 h 64"/>
                  <a:gd name="T16" fmla="*/ 24 w 56"/>
                  <a:gd name="T17" fmla="*/ 55 h 64"/>
                  <a:gd name="T18" fmla="*/ 21 w 56"/>
                  <a:gd name="T19" fmla="*/ 51 h 64"/>
                  <a:gd name="T20" fmla="*/ 34 w 56"/>
                  <a:gd name="T21" fmla="*/ 41 h 64"/>
                  <a:gd name="T22" fmla="*/ 36 w 56"/>
                  <a:gd name="T23" fmla="*/ 35 h 64"/>
                  <a:gd name="T24" fmla="*/ 15 w 56"/>
                  <a:gd name="T25" fmla="*/ 41 h 64"/>
                  <a:gd name="T26" fmla="*/ 17 w 56"/>
                  <a:gd name="T27" fmla="*/ 45 h 64"/>
                  <a:gd name="T28" fmla="*/ 51 w 56"/>
                  <a:gd name="T29" fmla="*/ 14 h 64"/>
                  <a:gd name="T30" fmla="*/ 34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49 w 56"/>
                  <a:gd name="T39" fmla="*/ 8 h 64"/>
                  <a:gd name="T40" fmla="*/ 26 w 56"/>
                  <a:gd name="T41" fmla="*/ 40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0 h 64"/>
                  <a:gd name="T50" fmla="*/ 46 w 56"/>
                  <a:gd name="T51" fmla="*/ 30 h 64"/>
                  <a:gd name="T52" fmla="*/ 19 w 56"/>
                  <a:gd name="T53" fmla="*/ 48 h 64"/>
                  <a:gd name="T54" fmla="*/ 50 w 56"/>
                  <a:gd name="T55" fmla="*/ 7 h 64"/>
                  <a:gd name="T56" fmla="*/ 17 w 56"/>
                  <a:gd name="T57" fmla="*/ 31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19 h 64"/>
                  <a:gd name="T70" fmla="*/ 13 w 56"/>
                  <a:gd name="T71" fmla="*/ 15 h 64"/>
                  <a:gd name="T72" fmla="*/ 6 w 56"/>
                  <a:gd name="T73" fmla="*/ 19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2 h 64"/>
                  <a:gd name="T80" fmla="*/ 21 w 56"/>
                  <a:gd name="T81" fmla="*/ 10 h 64"/>
                  <a:gd name="T82" fmla="*/ 10 w 56"/>
                  <a:gd name="T83" fmla="*/ 24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5 w 56"/>
                  <a:gd name="T91" fmla="*/ 20 h 64"/>
                  <a:gd name="T92" fmla="*/ 35 w 56"/>
                  <a:gd name="T93" fmla="*/ 14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5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6 h 64"/>
                  <a:gd name="T112" fmla="*/ 13 w 56"/>
                  <a:gd name="T113" fmla="*/ 36 h 64"/>
                  <a:gd name="T114" fmla="*/ 34 w 56"/>
                  <a:gd name="T115" fmla="*/ 26 h 64"/>
                  <a:gd name="T116" fmla="*/ 15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8" y="1"/>
                      <a:pt x="43" y="2"/>
                    </a:cubicBezTo>
                    <a:cubicBezTo>
                      <a:pt x="35" y="4"/>
                      <a:pt x="31" y="11"/>
                      <a:pt x="28" y="17"/>
                    </a:cubicBezTo>
                    <a:cubicBezTo>
                      <a:pt x="25" y="12"/>
                      <a:pt x="22" y="5"/>
                      <a:pt x="16" y="2"/>
                    </a:cubicBezTo>
                    <a:cubicBezTo>
                      <a:pt x="11" y="0"/>
                      <a:pt x="5" y="2"/>
                      <a:pt x="3" y="8"/>
                    </a:cubicBezTo>
                    <a:cubicBezTo>
                      <a:pt x="0" y="15"/>
                      <a:pt x="4" y="24"/>
                      <a:pt x="6" y="30"/>
                    </a:cubicBezTo>
                    <a:cubicBezTo>
                      <a:pt x="12" y="42"/>
                      <a:pt x="18" y="52"/>
                      <a:pt x="25" y="62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6" y="64"/>
                      <a:pt x="27" y="63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5" y="52"/>
                      <a:pt x="43" y="42"/>
                      <a:pt x="49" y="31"/>
                    </a:cubicBezTo>
                    <a:cubicBezTo>
                      <a:pt x="52" y="24"/>
                      <a:pt x="56" y="17"/>
                      <a:pt x="55" y="10"/>
                    </a:cubicBezTo>
                    <a:close/>
                    <a:moveTo>
                      <a:pt x="27" y="59"/>
                    </a:moveTo>
                    <a:cubicBezTo>
                      <a:pt x="26" y="59"/>
                      <a:pt x="26" y="59"/>
                      <a:pt x="26" y="59"/>
                    </a:cubicBezTo>
                    <a:cubicBezTo>
                      <a:pt x="28" y="58"/>
                      <a:pt x="29" y="56"/>
                      <a:pt x="30" y="55"/>
                    </a:cubicBezTo>
                    <a:cubicBezTo>
                      <a:pt x="29" y="56"/>
                      <a:pt x="28" y="58"/>
                      <a:pt x="27" y="59"/>
                    </a:cubicBezTo>
                    <a:close/>
                    <a:moveTo>
                      <a:pt x="24" y="56"/>
                    </a:moveTo>
                    <a:cubicBezTo>
                      <a:pt x="25" y="55"/>
                      <a:pt x="26" y="54"/>
                      <a:pt x="27" y="54"/>
                    </a:cubicBezTo>
                    <a:cubicBezTo>
                      <a:pt x="28" y="53"/>
                      <a:pt x="29" y="52"/>
                      <a:pt x="30" y="50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9" y="52"/>
                      <a:pt x="27" y="54"/>
                      <a:pt x="25" y="55"/>
                    </a:cubicBezTo>
                    <a:cubicBezTo>
                      <a:pt x="25" y="56"/>
                      <a:pt x="24" y="56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8"/>
                    </a:cubicBezTo>
                    <a:cubicBezTo>
                      <a:pt x="25" y="58"/>
                      <a:pt x="25" y="57"/>
                      <a:pt x="25" y="56"/>
                    </a:cubicBezTo>
                    <a:cubicBezTo>
                      <a:pt x="29" y="54"/>
                      <a:pt x="31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5"/>
                      <a:pt x="36" y="46"/>
                      <a:pt x="35" y="46"/>
                    </a:cubicBezTo>
                    <a:cubicBezTo>
                      <a:pt x="36" y="45"/>
                      <a:pt x="37" y="45"/>
                      <a:pt x="37" y="44"/>
                    </a:cubicBezTo>
                    <a:cubicBezTo>
                      <a:pt x="37" y="44"/>
                      <a:pt x="37" y="45"/>
                      <a:pt x="37" y="45"/>
                    </a:cubicBezTo>
                    <a:close/>
                    <a:moveTo>
                      <a:pt x="24" y="55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8" y="49"/>
                      <a:pt x="34" y="46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4" y="46"/>
                      <a:pt x="29" y="51"/>
                      <a:pt x="24" y="55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6" y="48"/>
                      <a:pt x="29" y="47"/>
                    </a:cubicBezTo>
                    <a:cubicBezTo>
                      <a:pt x="27" y="49"/>
                      <a:pt x="24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19" y="48"/>
                    </a:moveTo>
                    <a:cubicBezTo>
                      <a:pt x="28" y="46"/>
                      <a:pt x="35" y="39"/>
                      <a:pt x="42" y="33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0" y="36"/>
                      <a:pt x="37" y="38"/>
                      <a:pt x="34" y="41"/>
                    </a:cubicBezTo>
                    <a:cubicBezTo>
                      <a:pt x="30" y="44"/>
                      <a:pt x="25" y="47"/>
                      <a:pt x="21" y="50"/>
                    </a:cubicBezTo>
                    <a:cubicBezTo>
                      <a:pt x="20" y="50"/>
                      <a:pt x="20" y="49"/>
                      <a:pt x="19" y="48"/>
                    </a:cubicBezTo>
                    <a:close/>
                    <a:moveTo>
                      <a:pt x="18" y="46"/>
                    </a:moveTo>
                    <a:cubicBezTo>
                      <a:pt x="24" y="43"/>
                      <a:pt x="30" y="39"/>
                      <a:pt x="36" y="35"/>
                    </a:cubicBezTo>
                    <a:cubicBezTo>
                      <a:pt x="38" y="34"/>
                      <a:pt x="40" y="33"/>
                      <a:pt x="42" y="31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8" y="47"/>
                      <a:pt x="18" y="46"/>
                      <a:pt x="18" y="46"/>
                    </a:cubicBezTo>
                    <a:close/>
                    <a:moveTo>
                      <a:pt x="15" y="41"/>
                    </a:moveTo>
                    <a:cubicBezTo>
                      <a:pt x="16" y="41"/>
                      <a:pt x="16" y="41"/>
                      <a:pt x="16" y="41"/>
                    </a:cubicBezTo>
                    <a:cubicBezTo>
                      <a:pt x="22" y="38"/>
                      <a:pt x="28" y="34"/>
                      <a:pt x="35" y="31"/>
                    </a:cubicBezTo>
                    <a:cubicBezTo>
                      <a:pt x="34" y="31"/>
                      <a:pt x="34" y="31"/>
                      <a:pt x="33" y="32"/>
                    </a:cubicBezTo>
                    <a:cubicBezTo>
                      <a:pt x="28" y="36"/>
                      <a:pt x="23" y="40"/>
                      <a:pt x="17" y="45"/>
                    </a:cubicBezTo>
                    <a:cubicBezTo>
                      <a:pt x="17" y="44"/>
                      <a:pt x="16" y="42"/>
                      <a:pt x="15" y="41"/>
                    </a:cubicBezTo>
                    <a:close/>
                    <a:moveTo>
                      <a:pt x="39" y="23"/>
                    </a:moveTo>
                    <a:cubicBezTo>
                      <a:pt x="43" y="20"/>
                      <a:pt x="46" y="17"/>
                      <a:pt x="50" y="15"/>
                    </a:cubicBezTo>
                    <a:cubicBezTo>
                      <a:pt x="50" y="15"/>
                      <a:pt x="51" y="14"/>
                      <a:pt x="51" y="14"/>
                    </a:cubicBezTo>
                    <a:cubicBezTo>
                      <a:pt x="51" y="14"/>
                      <a:pt x="52" y="14"/>
                      <a:pt x="52" y="13"/>
                    </a:cubicBezTo>
                    <a:cubicBezTo>
                      <a:pt x="52" y="15"/>
                      <a:pt x="52" y="16"/>
                      <a:pt x="51" y="17"/>
                    </a:cubicBezTo>
                    <a:cubicBezTo>
                      <a:pt x="51" y="17"/>
                      <a:pt x="51" y="17"/>
                      <a:pt x="51" y="18"/>
                    </a:cubicBezTo>
                    <a:cubicBezTo>
                      <a:pt x="45" y="21"/>
                      <a:pt x="40" y="26"/>
                      <a:pt x="34" y="30"/>
                    </a:cubicBezTo>
                    <a:cubicBezTo>
                      <a:pt x="31" y="32"/>
                      <a:pt x="27" y="35"/>
                      <a:pt x="23" y="37"/>
                    </a:cubicBezTo>
                    <a:cubicBezTo>
                      <a:pt x="22" y="38"/>
                      <a:pt x="20" y="38"/>
                      <a:pt x="19" y="39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5" y="33"/>
                      <a:pt x="32" y="30"/>
                      <a:pt x="37" y="25"/>
                    </a:cubicBezTo>
                    <a:cubicBezTo>
                      <a:pt x="38" y="24"/>
                      <a:pt x="38" y="24"/>
                      <a:pt x="39" y="23"/>
                    </a:cubicBezTo>
                    <a:close/>
                    <a:moveTo>
                      <a:pt x="51" y="7"/>
                    </a:moveTo>
                    <a:cubicBezTo>
                      <a:pt x="51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1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7"/>
                    </a:cubicBezTo>
                    <a:close/>
                    <a:moveTo>
                      <a:pt x="31" y="24"/>
                    </a:moveTo>
                    <a:cubicBezTo>
                      <a:pt x="35" y="21"/>
                      <a:pt x="38" y="18"/>
                      <a:pt x="41" y="15"/>
                    </a:cubicBezTo>
                    <a:cubicBezTo>
                      <a:pt x="44" y="13"/>
                      <a:pt x="48" y="10"/>
                      <a:pt x="49" y="8"/>
                    </a:cubicBezTo>
                    <a:cubicBezTo>
                      <a:pt x="45" y="14"/>
                      <a:pt x="38" y="19"/>
                      <a:pt x="31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2"/>
                      <a:pt x="35" y="35"/>
                    </a:cubicBezTo>
                    <a:cubicBezTo>
                      <a:pt x="32" y="37"/>
                      <a:pt x="29" y="39"/>
                      <a:pt x="26" y="40"/>
                    </a:cubicBezTo>
                    <a:cubicBezTo>
                      <a:pt x="24" y="42"/>
                      <a:pt x="20" y="43"/>
                      <a:pt x="19" y="44"/>
                    </a:cubicBezTo>
                    <a:cubicBezTo>
                      <a:pt x="24" y="40"/>
                      <a:pt x="29" y="35"/>
                      <a:pt x="35" y="31"/>
                    </a:cubicBezTo>
                    <a:cubicBezTo>
                      <a:pt x="41" y="27"/>
                      <a:pt x="46" y="23"/>
                      <a:pt x="51" y="19"/>
                    </a:cubicBezTo>
                    <a:cubicBezTo>
                      <a:pt x="50" y="21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7" y="42"/>
                      <a:pt x="34" y="45"/>
                      <a:pt x="30" y="47"/>
                    </a:cubicBezTo>
                    <a:cubicBezTo>
                      <a:pt x="29" y="48"/>
                      <a:pt x="29" y="48"/>
                      <a:pt x="28" y="49"/>
                    </a:cubicBezTo>
                    <a:cubicBezTo>
                      <a:pt x="30" y="47"/>
                      <a:pt x="32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1" y="38"/>
                      <a:pt x="41" y="38"/>
                      <a:pt x="41" y="39"/>
                    </a:cubicBezTo>
                    <a:close/>
                    <a:moveTo>
                      <a:pt x="43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29" y="46"/>
                      <a:pt x="27" y="48"/>
                    </a:cubicBezTo>
                    <a:cubicBezTo>
                      <a:pt x="25" y="49"/>
                      <a:pt x="23" y="49"/>
                      <a:pt x="21" y="50"/>
                    </a:cubicBezTo>
                    <a:cubicBezTo>
                      <a:pt x="23" y="50"/>
                      <a:pt x="25" y="48"/>
                      <a:pt x="26" y="47"/>
                    </a:cubicBezTo>
                    <a:cubicBezTo>
                      <a:pt x="33" y="42"/>
                      <a:pt x="40" y="38"/>
                      <a:pt x="45" y="32"/>
                    </a:cubicBezTo>
                    <a:cubicBezTo>
                      <a:pt x="44" y="33"/>
                      <a:pt x="44" y="34"/>
                      <a:pt x="43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5" y="30"/>
                    </a:cubicBezTo>
                    <a:cubicBezTo>
                      <a:pt x="41" y="34"/>
                      <a:pt x="36" y="38"/>
                      <a:pt x="31" y="41"/>
                    </a:cubicBezTo>
                    <a:cubicBezTo>
                      <a:pt x="29" y="43"/>
                      <a:pt x="26" y="45"/>
                      <a:pt x="24" y="46"/>
                    </a:cubicBezTo>
                    <a:cubicBezTo>
                      <a:pt x="24" y="46"/>
                      <a:pt x="19" y="48"/>
                      <a:pt x="19" y="48"/>
                    </a:cubicBezTo>
                    <a:cubicBezTo>
                      <a:pt x="21" y="46"/>
                      <a:pt x="22" y="45"/>
                      <a:pt x="23" y="44"/>
                    </a:cubicBezTo>
                    <a:cubicBezTo>
                      <a:pt x="31" y="38"/>
                      <a:pt x="40" y="35"/>
                      <a:pt x="47" y="28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3" y="12"/>
                      <a:pt x="37" y="18"/>
                      <a:pt x="30" y="24"/>
                    </a:cubicBezTo>
                    <a:cubicBezTo>
                      <a:pt x="27" y="27"/>
                      <a:pt x="23" y="30"/>
                      <a:pt x="19" y="32"/>
                    </a:cubicBezTo>
                    <a:cubicBezTo>
                      <a:pt x="17" y="33"/>
                      <a:pt x="15" y="34"/>
                      <a:pt x="13" y="35"/>
                    </a:cubicBezTo>
                    <a:cubicBezTo>
                      <a:pt x="14" y="35"/>
                      <a:pt x="16" y="32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0"/>
                      <a:pt x="21" y="28"/>
                      <a:pt x="22" y="27"/>
                    </a:cubicBezTo>
                    <a:cubicBezTo>
                      <a:pt x="27" y="23"/>
                      <a:pt x="32" y="20"/>
                      <a:pt x="36" y="17"/>
                    </a:cubicBezTo>
                    <a:cubicBezTo>
                      <a:pt x="41" y="14"/>
                      <a:pt x="46" y="10"/>
                      <a:pt x="48" y="5"/>
                    </a:cubicBezTo>
                    <a:cubicBezTo>
                      <a:pt x="49" y="5"/>
                      <a:pt x="49" y="6"/>
                      <a:pt x="50" y="7"/>
                    </a:cubicBezTo>
                    <a:close/>
                    <a:moveTo>
                      <a:pt x="12" y="34"/>
                    </a:moveTo>
                    <a:cubicBezTo>
                      <a:pt x="12" y="34"/>
                      <a:pt x="13" y="34"/>
                      <a:pt x="14" y="33"/>
                    </a:cubicBezTo>
                    <a:cubicBezTo>
                      <a:pt x="13" y="34"/>
                      <a:pt x="13" y="34"/>
                      <a:pt x="12" y="35"/>
                    </a:cubicBezTo>
                    <a:cubicBezTo>
                      <a:pt x="12" y="35"/>
                      <a:pt x="12" y="35"/>
                      <a:pt x="12" y="34"/>
                    </a:cubicBezTo>
                    <a:close/>
                    <a:moveTo>
                      <a:pt x="10" y="30"/>
                    </a:moveTo>
                    <a:cubicBezTo>
                      <a:pt x="12" y="29"/>
                      <a:pt x="15" y="27"/>
                      <a:pt x="17" y="25"/>
                    </a:cubicBezTo>
                    <a:cubicBezTo>
                      <a:pt x="19" y="23"/>
                      <a:pt x="23" y="22"/>
                      <a:pt x="25" y="20"/>
                    </a:cubicBezTo>
                    <a:cubicBezTo>
                      <a:pt x="21" y="24"/>
                      <a:pt x="15" y="28"/>
                      <a:pt x="11" y="33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6" y="21"/>
                      <a:pt x="21" y="18"/>
                    </a:cubicBezTo>
                    <a:cubicBezTo>
                      <a:pt x="21" y="17"/>
                      <a:pt x="24" y="15"/>
                      <a:pt x="21" y="18"/>
                    </a:cubicBezTo>
                    <a:cubicBezTo>
                      <a:pt x="20" y="19"/>
                      <a:pt x="19" y="20"/>
                      <a:pt x="18" y="21"/>
                    </a:cubicBezTo>
                    <a:cubicBezTo>
                      <a:pt x="15" y="24"/>
                      <a:pt x="12" y="27"/>
                      <a:pt x="9" y="29"/>
                    </a:cubicBezTo>
                    <a:cubicBezTo>
                      <a:pt x="9" y="29"/>
                      <a:pt x="8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1" y="20"/>
                      <a:pt x="16" y="17"/>
                      <a:pt x="20" y="14"/>
                    </a:cubicBezTo>
                    <a:cubicBezTo>
                      <a:pt x="24" y="12"/>
                      <a:pt x="19" y="16"/>
                      <a:pt x="19" y="16"/>
                    </a:cubicBezTo>
                    <a:cubicBezTo>
                      <a:pt x="18" y="17"/>
                      <a:pt x="16" y="18"/>
                      <a:pt x="15" y="19"/>
                    </a:cubicBezTo>
                    <a:cubicBezTo>
                      <a:pt x="12" y="21"/>
                      <a:pt x="10" y="24"/>
                      <a:pt x="8" y="26"/>
                    </a:cubicBezTo>
                    <a:cubicBezTo>
                      <a:pt x="7" y="25"/>
                      <a:pt x="7" y="24"/>
                      <a:pt x="7" y="23"/>
                    </a:cubicBezTo>
                    <a:close/>
                    <a:moveTo>
                      <a:pt x="6" y="19"/>
                    </a:moveTo>
                    <a:cubicBezTo>
                      <a:pt x="8" y="18"/>
                      <a:pt x="10" y="17"/>
                      <a:pt x="13" y="15"/>
                    </a:cubicBezTo>
                    <a:cubicBezTo>
                      <a:pt x="14" y="14"/>
                      <a:pt x="15" y="13"/>
                      <a:pt x="17" y="12"/>
                    </a:cubicBezTo>
                    <a:cubicBezTo>
                      <a:pt x="18" y="11"/>
                      <a:pt x="21" y="8"/>
                      <a:pt x="18" y="12"/>
                    </a:cubicBezTo>
                    <a:cubicBezTo>
                      <a:pt x="15" y="16"/>
                      <a:pt x="10" y="18"/>
                      <a:pt x="6" y="22"/>
                    </a:cubicBezTo>
                    <a:cubicBezTo>
                      <a:pt x="6" y="21"/>
                      <a:pt x="6" y="20"/>
                      <a:pt x="6" y="19"/>
                    </a:cubicBezTo>
                    <a:close/>
                    <a:moveTo>
                      <a:pt x="5" y="12"/>
                    </a:moveTo>
                    <a:cubicBezTo>
                      <a:pt x="6" y="11"/>
                      <a:pt x="8" y="10"/>
                      <a:pt x="9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2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6"/>
                    </a:cubicBezTo>
                    <a:cubicBezTo>
                      <a:pt x="9" y="14"/>
                      <a:pt x="12" y="11"/>
                      <a:pt x="16" y="8"/>
                    </a:cubicBezTo>
                    <a:cubicBezTo>
                      <a:pt x="19" y="6"/>
                      <a:pt x="13" y="12"/>
                      <a:pt x="13" y="12"/>
                    </a:cubicBezTo>
                    <a:cubicBezTo>
                      <a:pt x="10" y="15"/>
                      <a:pt x="8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lose/>
                    <a:moveTo>
                      <a:pt x="22" y="12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8"/>
                      <a:pt x="9" y="20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5"/>
                      <a:pt x="21" y="10"/>
                    </a:cubicBezTo>
                    <a:cubicBezTo>
                      <a:pt x="21" y="11"/>
                      <a:pt x="22" y="11"/>
                      <a:pt x="22" y="12"/>
                    </a:cubicBezTo>
                    <a:close/>
                    <a:moveTo>
                      <a:pt x="24" y="16"/>
                    </a:moveTo>
                    <a:cubicBezTo>
                      <a:pt x="19" y="17"/>
                      <a:pt x="15" y="22"/>
                      <a:pt x="11" y="25"/>
                    </a:cubicBezTo>
                    <a:cubicBezTo>
                      <a:pt x="10" y="25"/>
                      <a:pt x="7" y="27"/>
                      <a:pt x="10" y="24"/>
                    </a:cubicBezTo>
                    <a:cubicBezTo>
                      <a:pt x="11" y="23"/>
                      <a:pt x="13" y="22"/>
                      <a:pt x="14" y="21"/>
                    </a:cubicBezTo>
                    <a:cubicBezTo>
                      <a:pt x="17" y="18"/>
                      <a:pt x="20" y="16"/>
                      <a:pt x="23" y="13"/>
                    </a:cubicBezTo>
                    <a:cubicBezTo>
                      <a:pt x="23" y="14"/>
                      <a:pt x="23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5" y="26"/>
                      <a:pt x="20" y="20"/>
                      <a:pt x="24" y="16"/>
                    </a:cubicBezTo>
                    <a:cubicBezTo>
                      <a:pt x="24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3" y="24"/>
                      <a:pt x="23" y="25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5" y="31"/>
                      <a:pt x="15" y="32"/>
                      <a:pt x="14" y="32"/>
                    </a:cubicBezTo>
                    <a:cubicBezTo>
                      <a:pt x="13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5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1" y="16"/>
                    </a:moveTo>
                    <a:cubicBezTo>
                      <a:pt x="34" y="14"/>
                      <a:pt x="37" y="12"/>
                      <a:pt x="40" y="10"/>
                    </a:cubicBezTo>
                    <a:cubicBezTo>
                      <a:pt x="39" y="12"/>
                      <a:pt x="37" y="13"/>
                      <a:pt x="35" y="14"/>
                    </a:cubicBezTo>
                    <a:cubicBezTo>
                      <a:pt x="34" y="15"/>
                      <a:pt x="32" y="17"/>
                      <a:pt x="31" y="18"/>
                    </a:cubicBezTo>
                    <a:cubicBezTo>
                      <a:pt x="31" y="17"/>
                      <a:pt x="31" y="17"/>
                      <a:pt x="31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6"/>
                      <a:pt x="36" y="15"/>
                    </a:cubicBezTo>
                    <a:cubicBezTo>
                      <a:pt x="38" y="14"/>
                      <a:pt x="40" y="12"/>
                      <a:pt x="42" y="10"/>
                    </a:cubicBezTo>
                    <a:cubicBezTo>
                      <a:pt x="42" y="9"/>
                      <a:pt x="44" y="8"/>
                      <a:pt x="45" y="6"/>
                    </a:cubicBezTo>
                    <a:cubicBezTo>
                      <a:pt x="46" y="6"/>
                      <a:pt x="46" y="6"/>
                      <a:pt x="47" y="5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5" y="8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6"/>
                    </a:cubicBezTo>
                    <a:cubicBezTo>
                      <a:pt x="34" y="18"/>
                      <a:pt x="31" y="19"/>
                      <a:pt x="29" y="21"/>
                    </a:cubicBezTo>
                    <a:cubicBezTo>
                      <a:pt x="29" y="20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5"/>
                      <a:pt x="45" y="4"/>
                      <a:pt x="46" y="5"/>
                    </a:cubicBezTo>
                    <a:cubicBezTo>
                      <a:pt x="45" y="6"/>
                      <a:pt x="44" y="6"/>
                      <a:pt x="43" y="7"/>
                    </a:cubicBezTo>
                    <a:cubicBezTo>
                      <a:pt x="40" y="9"/>
                      <a:pt x="38" y="11"/>
                      <a:pt x="35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3"/>
                    </a:cubicBezTo>
                    <a:cubicBezTo>
                      <a:pt x="36" y="10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7"/>
                      <a:pt x="36" y="10"/>
                      <a:pt x="34" y="12"/>
                    </a:cubicBezTo>
                    <a:cubicBezTo>
                      <a:pt x="36" y="9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5" y="12"/>
                      <a:pt x="10" y="16"/>
                      <a:pt x="6" y="19"/>
                    </a:cubicBezTo>
                    <a:cubicBezTo>
                      <a:pt x="10" y="16"/>
                      <a:pt x="15" y="12"/>
                      <a:pt x="18" y="7"/>
                    </a:cubicBezTo>
                    <a:cubicBezTo>
                      <a:pt x="19" y="7"/>
                      <a:pt x="20" y="8"/>
                      <a:pt x="20" y="9"/>
                    </a:cubicBezTo>
                    <a:close/>
                    <a:moveTo>
                      <a:pt x="18" y="6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0" y="11"/>
                    </a:cubicBezTo>
                    <a:cubicBezTo>
                      <a:pt x="13" y="9"/>
                      <a:pt x="14" y="7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6"/>
                    </a:cubicBezTo>
                    <a:close/>
                    <a:moveTo>
                      <a:pt x="14" y="5"/>
                    </a:moveTo>
                    <a:cubicBezTo>
                      <a:pt x="11" y="6"/>
                      <a:pt x="8" y="9"/>
                      <a:pt x="5" y="11"/>
                    </a:cubicBezTo>
                    <a:cubicBezTo>
                      <a:pt x="6" y="7"/>
                      <a:pt x="8" y="3"/>
                      <a:pt x="14" y="5"/>
                    </a:cubicBezTo>
                    <a:close/>
                    <a:moveTo>
                      <a:pt x="13" y="36"/>
                    </a:moveTo>
                    <a:cubicBezTo>
                      <a:pt x="15" y="35"/>
                      <a:pt x="18" y="33"/>
                      <a:pt x="20" y="32"/>
                    </a:cubicBezTo>
                    <a:cubicBezTo>
                      <a:pt x="18" y="34"/>
                      <a:pt x="16" y="35"/>
                      <a:pt x="14" y="37"/>
                    </a:cubicBezTo>
                    <a:cubicBezTo>
                      <a:pt x="14" y="38"/>
                      <a:pt x="15" y="38"/>
                      <a:pt x="15" y="38"/>
                    </a:cubicBezTo>
                    <a:cubicBezTo>
                      <a:pt x="21" y="33"/>
                      <a:pt x="28" y="30"/>
                      <a:pt x="34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4" y="26"/>
                    </a:cubicBezTo>
                    <a:cubicBezTo>
                      <a:pt x="29" y="32"/>
                      <a:pt x="21" y="35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0"/>
                      <a:pt x="15" y="40"/>
                      <a:pt x="14" y="39"/>
                    </a:cubicBezTo>
                    <a:cubicBezTo>
                      <a:pt x="14" y="38"/>
                      <a:pt x="13" y="37"/>
                      <a:pt x="13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5" name="Freeform 160"/>
              <p:cNvSpPr>
                <a:spLocks noEditPoints="1"/>
              </p:cNvSpPr>
              <p:nvPr/>
            </p:nvSpPr>
            <p:spPr bwMode="auto">
              <a:xfrm>
                <a:off x="3094640" y="1349630"/>
                <a:ext cx="127852" cy="217185"/>
              </a:xfrm>
              <a:custGeom>
                <a:avLst/>
                <a:gdLst>
                  <a:gd name="T0" fmla="*/ 0 w 66"/>
                  <a:gd name="T1" fmla="*/ 43 h 112"/>
                  <a:gd name="T2" fmla="*/ 64 w 66"/>
                  <a:gd name="T3" fmla="*/ 98 h 112"/>
                  <a:gd name="T4" fmla="*/ 33 w 66"/>
                  <a:gd name="T5" fmla="*/ 27 h 112"/>
                  <a:gd name="T6" fmla="*/ 29 w 66"/>
                  <a:gd name="T7" fmla="*/ 29 h 112"/>
                  <a:gd name="T8" fmla="*/ 21 w 66"/>
                  <a:gd name="T9" fmla="*/ 24 h 112"/>
                  <a:gd name="T10" fmla="*/ 39 w 66"/>
                  <a:gd name="T11" fmla="*/ 104 h 112"/>
                  <a:gd name="T12" fmla="*/ 36 w 66"/>
                  <a:gd name="T13" fmla="*/ 96 h 112"/>
                  <a:gd name="T14" fmla="*/ 47 w 66"/>
                  <a:gd name="T15" fmla="*/ 96 h 112"/>
                  <a:gd name="T16" fmla="*/ 49 w 66"/>
                  <a:gd name="T17" fmla="*/ 95 h 112"/>
                  <a:gd name="T18" fmla="*/ 43 w 66"/>
                  <a:gd name="T19" fmla="*/ 85 h 112"/>
                  <a:gd name="T20" fmla="*/ 55 w 66"/>
                  <a:gd name="T21" fmla="*/ 92 h 112"/>
                  <a:gd name="T22" fmla="*/ 32 w 66"/>
                  <a:gd name="T23" fmla="*/ 62 h 112"/>
                  <a:gd name="T24" fmla="*/ 23 w 66"/>
                  <a:gd name="T25" fmla="*/ 54 h 112"/>
                  <a:gd name="T26" fmla="*/ 44 w 66"/>
                  <a:gd name="T27" fmla="*/ 72 h 112"/>
                  <a:gd name="T28" fmla="*/ 11 w 66"/>
                  <a:gd name="T29" fmla="*/ 26 h 112"/>
                  <a:gd name="T30" fmla="*/ 13 w 66"/>
                  <a:gd name="T31" fmla="*/ 36 h 112"/>
                  <a:gd name="T32" fmla="*/ 6 w 66"/>
                  <a:gd name="T33" fmla="*/ 39 h 112"/>
                  <a:gd name="T34" fmla="*/ 38 w 66"/>
                  <a:gd name="T35" fmla="*/ 60 h 112"/>
                  <a:gd name="T36" fmla="*/ 17 w 66"/>
                  <a:gd name="T37" fmla="*/ 38 h 112"/>
                  <a:gd name="T38" fmla="*/ 18 w 66"/>
                  <a:gd name="T39" fmla="*/ 34 h 112"/>
                  <a:gd name="T40" fmla="*/ 18 w 66"/>
                  <a:gd name="T41" fmla="*/ 32 h 112"/>
                  <a:gd name="T42" fmla="*/ 16 w 66"/>
                  <a:gd name="T43" fmla="*/ 34 h 112"/>
                  <a:gd name="T44" fmla="*/ 14 w 66"/>
                  <a:gd name="T45" fmla="*/ 38 h 112"/>
                  <a:gd name="T46" fmla="*/ 4 w 66"/>
                  <a:gd name="T47" fmla="*/ 41 h 112"/>
                  <a:gd name="T48" fmla="*/ 58 w 66"/>
                  <a:gd name="T49" fmla="*/ 95 h 112"/>
                  <a:gd name="T50" fmla="*/ 52 w 66"/>
                  <a:gd name="T51" fmla="*/ 97 h 112"/>
                  <a:gd name="T52" fmla="*/ 59 w 66"/>
                  <a:gd name="T53" fmla="*/ 95 h 112"/>
                  <a:gd name="T54" fmla="*/ 36 w 66"/>
                  <a:gd name="T55" fmla="*/ 75 h 112"/>
                  <a:gd name="T56" fmla="*/ 51 w 66"/>
                  <a:gd name="T57" fmla="*/ 97 h 112"/>
                  <a:gd name="T58" fmla="*/ 47 w 66"/>
                  <a:gd name="T59" fmla="*/ 99 h 112"/>
                  <a:gd name="T60" fmla="*/ 41 w 66"/>
                  <a:gd name="T61" fmla="*/ 94 h 112"/>
                  <a:gd name="T62" fmla="*/ 41 w 66"/>
                  <a:gd name="T63" fmla="*/ 103 h 112"/>
                  <a:gd name="T64" fmla="*/ 60 w 66"/>
                  <a:gd name="T65" fmla="*/ 87 h 112"/>
                  <a:gd name="T66" fmla="*/ 23 w 66"/>
                  <a:gd name="T67" fmla="*/ 46 h 112"/>
                  <a:gd name="T68" fmla="*/ 17 w 66"/>
                  <a:gd name="T69" fmla="*/ 36 h 112"/>
                  <a:gd name="T70" fmla="*/ 46 w 66"/>
                  <a:gd name="T71" fmla="*/ 59 h 112"/>
                  <a:gd name="T72" fmla="*/ 49 w 66"/>
                  <a:gd name="T73" fmla="*/ 57 h 112"/>
                  <a:gd name="T74" fmla="*/ 12 w 66"/>
                  <a:gd name="T75" fmla="*/ 20 h 112"/>
                  <a:gd name="T76" fmla="*/ 52 w 66"/>
                  <a:gd name="T77" fmla="*/ 64 h 112"/>
                  <a:gd name="T78" fmla="*/ 43 w 66"/>
                  <a:gd name="T79" fmla="*/ 41 h 112"/>
                  <a:gd name="T80" fmla="*/ 25 w 66"/>
                  <a:gd name="T81" fmla="*/ 28 h 112"/>
                  <a:gd name="T82" fmla="*/ 38 w 66"/>
                  <a:gd name="T83" fmla="*/ 34 h 112"/>
                  <a:gd name="T84" fmla="*/ 17 w 66"/>
                  <a:gd name="T85" fmla="*/ 15 h 112"/>
                  <a:gd name="T86" fmla="*/ 52 w 66"/>
                  <a:gd name="T87" fmla="*/ 62 h 112"/>
                  <a:gd name="T88" fmla="*/ 29 w 66"/>
                  <a:gd name="T89" fmla="*/ 32 h 112"/>
                  <a:gd name="T90" fmla="*/ 48 w 66"/>
                  <a:gd name="T91" fmla="*/ 27 h 112"/>
                  <a:gd name="T92" fmla="*/ 28 w 66"/>
                  <a:gd name="T93" fmla="*/ 12 h 112"/>
                  <a:gd name="T94" fmla="*/ 43 w 66"/>
                  <a:gd name="T95" fmla="*/ 28 h 112"/>
                  <a:gd name="T96" fmla="*/ 22 w 66"/>
                  <a:gd name="T97" fmla="*/ 13 h 112"/>
                  <a:gd name="T98" fmla="*/ 32 w 66"/>
                  <a:gd name="T99" fmla="*/ 12 h 112"/>
                  <a:gd name="T100" fmla="*/ 39 w 66"/>
                  <a:gd name="T101" fmla="*/ 19 h 112"/>
                  <a:gd name="T102" fmla="*/ 20 w 66"/>
                  <a:gd name="T103" fmla="*/ 5 h 112"/>
                  <a:gd name="T104" fmla="*/ 21 w 66"/>
                  <a:gd name="T105" fmla="*/ 8 h 112"/>
                  <a:gd name="T106" fmla="*/ 41 w 66"/>
                  <a:gd name="T107" fmla="*/ 29 h 112"/>
                  <a:gd name="T108" fmla="*/ 39 w 66"/>
                  <a:gd name="T109" fmla="*/ 31 h 112"/>
                  <a:gd name="T110" fmla="*/ 31 w 66"/>
                  <a:gd name="T111" fmla="*/ 1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6" h="112">
                    <a:moveTo>
                      <a:pt x="57" y="25"/>
                    </a:moveTo>
                    <a:cubicBezTo>
                      <a:pt x="57" y="25"/>
                      <a:pt x="57" y="24"/>
                      <a:pt x="56" y="24"/>
                    </a:cubicBezTo>
                    <a:cubicBezTo>
                      <a:pt x="44" y="17"/>
                      <a:pt x="32" y="8"/>
                      <a:pt x="20" y="1"/>
                    </a:cubicBezTo>
                    <a:cubicBezTo>
                      <a:pt x="19" y="0"/>
                      <a:pt x="19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4" y="8"/>
                      <a:pt x="11" y="16"/>
                      <a:pt x="8" y="23"/>
                    </a:cubicBezTo>
                    <a:cubicBezTo>
                      <a:pt x="5" y="30"/>
                      <a:pt x="3" y="36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5"/>
                      <a:pt x="2" y="46"/>
                      <a:pt x="2" y="45"/>
                    </a:cubicBezTo>
                    <a:cubicBezTo>
                      <a:pt x="7" y="43"/>
                      <a:pt x="12" y="43"/>
                      <a:pt x="16" y="42"/>
                    </a:cubicBezTo>
                    <a:cubicBezTo>
                      <a:pt x="23" y="64"/>
                      <a:pt x="32" y="87"/>
                      <a:pt x="35" y="110"/>
                    </a:cubicBezTo>
                    <a:cubicBezTo>
                      <a:pt x="34" y="111"/>
                      <a:pt x="36" y="112"/>
                      <a:pt x="36" y="112"/>
                    </a:cubicBezTo>
                    <a:cubicBezTo>
                      <a:pt x="37" y="111"/>
                      <a:pt x="37" y="111"/>
                      <a:pt x="38" y="111"/>
                    </a:cubicBezTo>
                    <a:cubicBezTo>
                      <a:pt x="43" y="102"/>
                      <a:pt x="55" y="98"/>
                      <a:pt x="64" y="98"/>
                    </a:cubicBezTo>
                    <a:cubicBezTo>
                      <a:pt x="65" y="98"/>
                      <a:pt x="65" y="97"/>
                      <a:pt x="65" y="97"/>
                    </a:cubicBezTo>
                    <a:cubicBezTo>
                      <a:pt x="66" y="97"/>
                      <a:pt x="66" y="96"/>
                      <a:pt x="66" y="96"/>
                    </a:cubicBezTo>
                    <a:cubicBezTo>
                      <a:pt x="59" y="74"/>
                      <a:pt x="51" y="53"/>
                      <a:pt x="44" y="31"/>
                    </a:cubicBezTo>
                    <a:cubicBezTo>
                      <a:pt x="48" y="30"/>
                      <a:pt x="52" y="29"/>
                      <a:pt x="56" y="27"/>
                    </a:cubicBezTo>
                    <a:cubicBezTo>
                      <a:pt x="58" y="27"/>
                      <a:pt x="58" y="26"/>
                      <a:pt x="57" y="25"/>
                    </a:cubicBezTo>
                    <a:close/>
                    <a:moveTo>
                      <a:pt x="43" y="38"/>
                    </a:moveTo>
                    <a:cubicBezTo>
                      <a:pt x="41" y="34"/>
                      <a:pt x="36" y="31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6" y="30"/>
                      <a:pt x="39" y="32"/>
                      <a:pt x="42" y="34"/>
                    </a:cubicBezTo>
                    <a:cubicBezTo>
                      <a:pt x="43" y="35"/>
                      <a:pt x="43" y="36"/>
                      <a:pt x="43" y="38"/>
                    </a:cubicBezTo>
                    <a:close/>
                    <a:moveTo>
                      <a:pt x="47" y="48"/>
                    </a:moveTo>
                    <a:cubicBezTo>
                      <a:pt x="43" y="44"/>
                      <a:pt x="39" y="40"/>
                      <a:pt x="34" y="36"/>
                    </a:cubicBezTo>
                    <a:cubicBezTo>
                      <a:pt x="30" y="31"/>
                      <a:pt x="26" y="27"/>
                      <a:pt x="22" y="22"/>
                    </a:cubicBezTo>
                    <a:cubicBezTo>
                      <a:pt x="24" y="24"/>
                      <a:pt x="27" y="27"/>
                      <a:pt x="29" y="29"/>
                    </a:cubicBezTo>
                    <a:cubicBezTo>
                      <a:pt x="35" y="35"/>
                      <a:pt x="40" y="40"/>
                      <a:pt x="46" y="45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6" y="46"/>
                      <a:pt x="46" y="47"/>
                      <a:pt x="47" y="48"/>
                    </a:cubicBezTo>
                    <a:close/>
                    <a:moveTo>
                      <a:pt x="50" y="57"/>
                    </a:moveTo>
                    <a:cubicBezTo>
                      <a:pt x="40" y="44"/>
                      <a:pt x="28" y="33"/>
                      <a:pt x="17" y="22"/>
                    </a:cubicBezTo>
                    <a:cubicBezTo>
                      <a:pt x="16" y="21"/>
                      <a:pt x="12" y="16"/>
                      <a:pt x="15" y="19"/>
                    </a:cubicBezTo>
                    <a:cubicBezTo>
                      <a:pt x="17" y="21"/>
                      <a:pt x="19" y="22"/>
                      <a:pt x="21" y="24"/>
                    </a:cubicBezTo>
                    <a:cubicBezTo>
                      <a:pt x="24" y="27"/>
                      <a:pt x="27" y="30"/>
                      <a:pt x="30" y="33"/>
                    </a:cubicBezTo>
                    <a:cubicBezTo>
                      <a:pt x="35" y="39"/>
                      <a:pt x="42" y="44"/>
                      <a:pt x="47" y="50"/>
                    </a:cubicBezTo>
                    <a:cubicBezTo>
                      <a:pt x="48" y="52"/>
                      <a:pt x="49" y="55"/>
                      <a:pt x="50" y="57"/>
                    </a:cubicBezTo>
                    <a:close/>
                    <a:moveTo>
                      <a:pt x="37" y="106"/>
                    </a:moveTo>
                    <a:cubicBezTo>
                      <a:pt x="37" y="105"/>
                      <a:pt x="37" y="104"/>
                      <a:pt x="36" y="103"/>
                    </a:cubicBezTo>
                    <a:cubicBezTo>
                      <a:pt x="37" y="103"/>
                      <a:pt x="37" y="104"/>
                      <a:pt x="38" y="105"/>
                    </a:cubicBezTo>
                    <a:cubicBezTo>
                      <a:pt x="38" y="105"/>
                      <a:pt x="39" y="105"/>
                      <a:pt x="39" y="104"/>
                    </a:cubicBezTo>
                    <a:cubicBezTo>
                      <a:pt x="38" y="104"/>
                      <a:pt x="35" y="101"/>
                      <a:pt x="38" y="102"/>
                    </a:cubicBezTo>
                    <a:cubicBezTo>
                      <a:pt x="38" y="102"/>
                      <a:pt x="39" y="103"/>
                      <a:pt x="40" y="103"/>
                    </a:cubicBezTo>
                    <a:cubicBezTo>
                      <a:pt x="39" y="104"/>
                      <a:pt x="38" y="105"/>
                      <a:pt x="37" y="106"/>
                    </a:cubicBezTo>
                    <a:close/>
                    <a:moveTo>
                      <a:pt x="34" y="91"/>
                    </a:moveTo>
                    <a:cubicBezTo>
                      <a:pt x="36" y="93"/>
                      <a:pt x="38" y="94"/>
                      <a:pt x="40" y="96"/>
                    </a:cubicBezTo>
                    <a:cubicBezTo>
                      <a:pt x="40" y="97"/>
                      <a:pt x="44" y="100"/>
                      <a:pt x="43" y="100"/>
                    </a:cubicBezTo>
                    <a:cubicBezTo>
                      <a:pt x="41" y="99"/>
                      <a:pt x="38" y="97"/>
                      <a:pt x="36" y="96"/>
                    </a:cubicBezTo>
                    <a:cubicBezTo>
                      <a:pt x="36" y="96"/>
                      <a:pt x="35" y="96"/>
                      <a:pt x="36" y="96"/>
                    </a:cubicBezTo>
                    <a:cubicBezTo>
                      <a:pt x="37" y="99"/>
                      <a:pt x="38" y="101"/>
                      <a:pt x="40" y="103"/>
                    </a:cubicBezTo>
                    <a:cubicBezTo>
                      <a:pt x="40" y="104"/>
                      <a:pt x="38" y="102"/>
                      <a:pt x="38" y="101"/>
                    </a:cubicBezTo>
                    <a:cubicBezTo>
                      <a:pt x="37" y="101"/>
                      <a:pt x="37" y="101"/>
                      <a:pt x="36" y="101"/>
                    </a:cubicBezTo>
                    <a:cubicBezTo>
                      <a:pt x="35" y="97"/>
                      <a:pt x="35" y="94"/>
                      <a:pt x="34" y="91"/>
                    </a:cubicBezTo>
                    <a:close/>
                    <a:moveTo>
                      <a:pt x="31" y="81"/>
                    </a:moveTo>
                    <a:cubicBezTo>
                      <a:pt x="36" y="86"/>
                      <a:pt x="43" y="90"/>
                      <a:pt x="47" y="96"/>
                    </a:cubicBezTo>
                    <a:cubicBezTo>
                      <a:pt x="49" y="99"/>
                      <a:pt x="46" y="96"/>
                      <a:pt x="45" y="95"/>
                    </a:cubicBezTo>
                    <a:cubicBezTo>
                      <a:pt x="43" y="93"/>
                      <a:pt x="42" y="91"/>
                      <a:pt x="40" y="89"/>
                    </a:cubicBezTo>
                    <a:cubicBezTo>
                      <a:pt x="38" y="87"/>
                      <a:pt x="35" y="84"/>
                      <a:pt x="32" y="83"/>
                    </a:cubicBezTo>
                    <a:cubicBezTo>
                      <a:pt x="32" y="82"/>
                      <a:pt x="32" y="81"/>
                      <a:pt x="31" y="81"/>
                    </a:cubicBezTo>
                    <a:close/>
                    <a:moveTo>
                      <a:pt x="29" y="74"/>
                    </a:moveTo>
                    <a:cubicBezTo>
                      <a:pt x="35" y="82"/>
                      <a:pt x="43" y="87"/>
                      <a:pt x="49" y="95"/>
                    </a:cubicBezTo>
                    <a:cubicBezTo>
                      <a:pt x="52" y="98"/>
                      <a:pt x="51" y="97"/>
                      <a:pt x="49" y="95"/>
                    </a:cubicBezTo>
                    <a:cubicBezTo>
                      <a:pt x="46" y="92"/>
                      <a:pt x="44" y="90"/>
                      <a:pt x="42" y="88"/>
                    </a:cubicBezTo>
                    <a:cubicBezTo>
                      <a:pt x="38" y="84"/>
                      <a:pt x="35" y="81"/>
                      <a:pt x="30" y="78"/>
                    </a:cubicBezTo>
                    <a:cubicBezTo>
                      <a:pt x="30" y="76"/>
                      <a:pt x="30" y="75"/>
                      <a:pt x="29" y="74"/>
                    </a:cubicBezTo>
                    <a:close/>
                    <a:moveTo>
                      <a:pt x="28" y="68"/>
                    </a:moveTo>
                    <a:cubicBezTo>
                      <a:pt x="35" y="77"/>
                      <a:pt x="45" y="84"/>
                      <a:pt x="53" y="94"/>
                    </a:cubicBezTo>
                    <a:cubicBezTo>
                      <a:pt x="56" y="98"/>
                      <a:pt x="53" y="94"/>
                      <a:pt x="51" y="93"/>
                    </a:cubicBezTo>
                    <a:cubicBezTo>
                      <a:pt x="48" y="90"/>
                      <a:pt x="45" y="88"/>
                      <a:pt x="43" y="85"/>
                    </a:cubicBezTo>
                    <a:cubicBezTo>
                      <a:pt x="39" y="80"/>
                      <a:pt x="33" y="76"/>
                      <a:pt x="29" y="71"/>
                    </a:cubicBezTo>
                    <a:cubicBezTo>
                      <a:pt x="29" y="71"/>
                      <a:pt x="29" y="71"/>
                      <a:pt x="29" y="71"/>
                    </a:cubicBezTo>
                    <a:cubicBezTo>
                      <a:pt x="28" y="70"/>
                      <a:pt x="28" y="69"/>
                      <a:pt x="28" y="68"/>
                    </a:cubicBezTo>
                    <a:close/>
                    <a:moveTo>
                      <a:pt x="25" y="62"/>
                    </a:moveTo>
                    <a:cubicBezTo>
                      <a:pt x="29" y="66"/>
                      <a:pt x="34" y="70"/>
                      <a:pt x="39" y="75"/>
                    </a:cubicBezTo>
                    <a:cubicBezTo>
                      <a:pt x="41" y="77"/>
                      <a:pt x="44" y="80"/>
                      <a:pt x="46" y="83"/>
                    </a:cubicBezTo>
                    <a:cubicBezTo>
                      <a:pt x="49" y="86"/>
                      <a:pt x="52" y="89"/>
                      <a:pt x="55" y="92"/>
                    </a:cubicBezTo>
                    <a:cubicBezTo>
                      <a:pt x="56" y="93"/>
                      <a:pt x="57" y="94"/>
                      <a:pt x="58" y="95"/>
                    </a:cubicBezTo>
                    <a:cubicBezTo>
                      <a:pt x="56" y="94"/>
                      <a:pt x="54" y="92"/>
                      <a:pt x="52" y="91"/>
                    </a:cubicBezTo>
                    <a:cubicBezTo>
                      <a:pt x="49" y="88"/>
                      <a:pt x="46" y="85"/>
                      <a:pt x="43" y="82"/>
                    </a:cubicBezTo>
                    <a:cubicBezTo>
                      <a:pt x="38" y="77"/>
                      <a:pt x="33" y="71"/>
                      <a:pt x="27" y="66"/>
                    </a:cubicBezTo>
                    <a:cubicBezTo>
                      <a:pt x="26" y="65"/>
                      <a:pt x="26" y="63"/>
                      <a:pt x="25" y="62"/>
                    </a:cubicBezTo>
                    <a:close/>
                    <a:moveTo>
                      <a:pt x="23" y="54"/>
                    </a:moveTo>
                    <a:cubicBezTo>
                      <a:pt x="26" y="57"/>
                      <a:pt x="29" y="60"/>
                      <a:pt x="32" y="62"/>
                    </a:cubicBezTo>
                    <a:cubicBezTo>
                      <a:pt x="35" y="65"/>
                      <a:pt x="37" y="67"/>
                      <a:pt x="39" y="70"/>
                    </a:cubicBezTo>
                    <a:cubicBezTo>
                      <a:pt x="45" y="77"/>
                      <a:pt x="52" y="83"/>
                      <a:pt x="58" y="90"/>
                    </a:cubicBezTo>
                    <a:cubicBezTo>
                      <a:pt x="59" y="90"/>
                      <a:pt x="59" y="91"/>
                      <a:pt x="60" y="92"/>
                    </a:cubicBezTo>
                    <a:cubicBezTo>
                      <a:pt x="59" y="91"/>
                      <a:pt x="58" y="90"/>
                      <a:pt x="57" y="89"/>
                    </a:cubicBezTo>
                    <a:cubicBezTo>
                      <a:pt x="53" y="85"/>
                      <a:pt x="49" y="82"/>
                      <a:pt x="45" y="79"/>
                    </a:cubicBezTo>
                    <a:cubicBezTo>
                      <a:pt x="38" y="73"/>
                      <a:pt x="31" y="66"/>
                      <a:pt x="25" y="59"/>
                    </a:cubicBezTo>
                    <a:cubicBezTo>
                      <a:pt x="24" y="57"/>
                      <a:pt x="23" y="55"/>
                      <a:pt x="23" y="54"/>
                    </a:cubicBezTo>
                    <a:close/>
                    <a:moveTo>
                      <a:pt x="20" y="44"/>
                    </a:moveTo>
                    <a:cubicBezTo>
                      <a:pt x="24" y="49"/>
                      <a:pt x="29" y="54"/>
                      <a:pt x="34" y="58"/>
                    </a:cubicBezTo>
                    <a:cubicBezTo>
                      <a:pt x="37" y="61"/>
                      <a:pt x="39" y="65"/>
                      <a:pt x="42" y="68"/>
                    </a:cubicBezTo>
                    <a:cubicBezTo>
                      <a:pt x="46" y="72"/>
                      <a:pt x="50" y="75"/>
                      <a:pt x="53" y="79"/>
                    </a:cubicBezTo>
                    <a:cubicBezTo>
                      <a:pt x="55" y="81"/>
                      <a:pt x="57" y="83"/>
                      <a:pt x="59" y="86"/>
                    </a:cubicBezTo>
                    <a:cubicBezTo>
                      <a:pt x="58" y="85"/>
                      <a:pt x="56" y="83"/>
                      <a:pt x="55" y="82"/>
                    </a:cubicBezTo>
                    <a:cubicBezTo>
                      <a:pt x="51" y="78"/>
                      <a:pt x="47" y="75"/>
                      <a:pt x="44" y="72"/>
                    </a:cubicBezTo>
                    <a:cubicBezTo>
                      <a:pt x="41" y="69"/>
                      <a:pt x="38" y="66"/>
                      <a:pt x="34" y="63"/>
                    </a:cubicBezTo>
                    <a:cubicBezTo>
                      <a:pt x="34" y="63"/>
                      <a:pt x="34" y="63"/>
                      <a:pt x="34" y="63"/>
                    </a:cubicBezTo>
                    <a:cubicBezTo>
                      <a:pt x="30" y="59"/>
                      <a:pt x="26" y="55"/>
                      <a:pt x="22" y="52"/>
                    </a:cubicBezTo>
                    <a:cubicBezTo>
                      <a:pt x="21" y="49"/>
                      <a:pt x="21" y="47"/>
                      <a:pt x="20" y="44"/>
                    </a:cubicBezTo>
                    <a:close/>
                    <a:moveTo>
                      <a:pt x="11" y="24"/>
                    </a:moveTo>
                    <a:cubicBezTo>
                      <a:pt x="11" y="25"/>
                      <a:pt x="12" y="26"/>
                      <a:pt x="12" y="27"/>
                    </a:cubicBezTo>
                    <a:cubicBezTo>
                      <a:pt x="12" y="26"/>
                      <a:pt x="11" y="26"/>
                      <a:pt x="11" y="26"/>
                    </a:cubicBezTo>
                    <a:cubicBezTo>
                      <a:pt x="10" y="25"/>
                      <a:pt x="10" y="26"/>
                      <a:pt x="10" y="26"/>
                    </a:cubicBezTo>
                    <a:cubicBezTo>
                      <a:pt x="11" y="29"/>
                      <a:pt x="12" y="31"/>
                      <a:pt x="14" y="34"/>
                    </a:cubicBezTo>
                    <a:cubicBezTo>
                      <a:pt x="15" y="34"/>
                      <a:pt x="18" y="38"/>
                      <a:pt x="16" y="36"/>
                    </a:cubicBezTo>
                    <a:cubicBezTo>
                      <a:pt x="14" y="35"/>
                      <a:pt x="13" y="33"/>
                      <a:pt x="11" y="32"/>
                    </a:cubicBezTo>
                    <a:cubicBezTo>
                      <a:pt x="11" y="31"/>
                      <a:pt x="11" y="31"/>
                      <a:pt x="11" y="32"/>
                    </a:cubicBezTo>
                    <a:cubicBezTo>
                      <a:pt x="12" y="34"/>
                      <a:pt x="13" y="35"/>
                      <a:pt x="14" y="37"/>
                    </a:cubicBezTo>
                    <a:cubicBezTo>
                      <a:pt x="17" y="40"/>
                      <a:pt x="13" y="37"/>
                      <a:pt x="13" y="36"/>
                    </a:cubicBezTo>
                    <a:cubicBezTo>
                      <a:pt x="12" y="36"/>
                      <a:pt x="11" y="34"/>
                      <a:pt x="10" y="33"/>
                    </a:cubicBezTo>
                    <a:cubicBezTo>
                      <a:pt x="10" y="33"/>
                      <a:pt x="9" y="34"/>
                      <a:pt x="9" y="34"/>
                    </a:cubicBezTo>
                    <a:cubicBezTo>
                      <a:pt x="10" y="35"/>
                      <a:pt x="12" y="38"/>
                      <a:pt x="13" y="39"/>
                    </a:cubicBezTo>
                    <a:cubicBezTo>
                      <a:pt x="12" y="38"/>
                      <a:pt x="10" y="37"/>
                      <a:pt x="9" y="36"/>
                    </a:cubicBezTo>
                    <a:cubicBezTo>
                      <a:pt x="8" y="36"/>
                      <a:pt x="8" y="37"/>
                      <a:pt x="8" y="37"/>
                    </a:cubicBezTo>
                    <a:cubicBezTo>
                      <a:pt x="11" y="39"/>
                      <a:pt x="7" y="38"/>
                      <a:pt x="6" y="38"/>
                    </a:cubicBezTo>
                    <a:cubicBezTo>
                      <a:pt x="6" y="38"/>
                      <a:pt x="5" y="38"/>
                      <a:pt x="6" y="39"/>
                    </a:cubicBezTo>
                    <a:cubicBezTo>
                      <a:pt x="7" y="40"/>
                      <a:pt x="6" y="40"/>
                      <a:pt x="4" y="40"/>
                    </a:cubicBezTo>
                    <a:cubicBezTo>
                      <a:pt x="6" y="35"/>
                      <a:pt x="9" y="29"/>
                      <a:pt x="11" y="24"/>
                    </a:cubicBezTo>
                    <a:close/>
                    <a:moveTo>
                      <a:pt x="16" y="34"/>
                    </a:moveTo>
                    <a:cubicBezTo>
                      <a:pt x="27" y="48"/>
                      <a:pt x="40" y="59"/>
                      <a:pt x="52" y="72"/>
                    </a:cubicBezTo>
                    <a:cubicBezTo>
                      <a:pt x="53" y="72"/>
                      <a:pt x="58" y="77"/>
                      <a:pt x="54" y="74"/>
                    </a:cubicBezTo>
                    <a:cubicBezTo>
                      <a:pt x="52" y="73"/>
                      <a:pt x="50" y="71"/>
                      <a:pt x="49" y="70"/>
                    </a:cubicBezTo>
                    <a:cubicBezTo>
                      <a:pt x="45" y="67"/>
                      <a:pt x="42" y="64"/>
                      <a:pt x="38" y="60"/>
                    </a:cubicBezTo>
                    <a:cubicBezTo>
                      <a:pt x="32" y="54"/>
                      <a:pt x="25" y="48"/>
                      <a:pt x="19" y="41"/>
                    </a:cubicBezTo>
                    <a:cubicBezTo>
                      <a:pt x="19" y="41"/>
                      <a:pt x="19" y="40"/>
                      <a:pt x="19" y="40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8"/>
                      <a:pt x="16" y="38"/>
                      <a:pt x="16" y="37"/>
                    </a:cubicBezTo>
                    <a:cubicBezTo>
                      <a:pt x="16" y="38"/>
                      <a:pt x="17" y="38"/>
                      <a:pt x="17" y="38"/>
                    </a:cubicBezTo>
                    <a:cubicBezTo>
                      <a:pt x="18" y="39"/>
                      <a:pt x="18" y="38"/>
                      <a:pt x="18" y="38"/>
                    </a:cubicBezTo>
                    <a:cubicBezTo>
                      <a:pt x="17" y="36"/>
                      <a:pt x="16" y="35"/>
                      <a:pt x="15" y="33"/>
                    </a:cubicBezTo>
                    <a:cubicBezTo>
                      <a:pt x="14" y="32"/>
                      <a:pt x="14" y="32"/>
                      <a:pt x="13" y="31"/>
                    </a:cubicBezTo>
                    <a:cubicBezTo>
                      <a:pt x="13" y="30"/>
                      <a:pt x="11" y="27"/>
                      <a:pt x="11" y="27"/>
                    </a:cubicBezTo>
                    <a:cubicBezTo>
                      <a:pt x="12" y="28"/>
                      <a:pt x="13" y="29"/>
                      <a:pt x="14" y="30"/>
                    </a:cubicBezTo>
                    <a:cubicBezTo>
                      <a:pt x="14" y="30"/>
                      <a:pt x="15" y="30"/>
                      <a:pt x="15" y="31"/>
                    </a:cubicBezTo>
                    <a:cubicBezTo>
                      <a:pt x="16" y="32"/>
                      <a:pt x="17" y="33"/>
                      <a:pt x="18" y="34"/>
                    </a:cubicBezTo>
                    <a:cubicBezTo>
                      <a:pt x="18" y="35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20" y="37"/>
                    </a:cubicBezTo>
                    <a:cubicBezTo>
                      <a:pt x="20" y="37"/>
                      <a:pt x="20" y="36"/>
                      <a:pt x="20" y="36"/>
                    </a:cubicBezTo>
                    <a:cubicBezTo>
                      <a:pt x="18" y="33"/>
                      <a:pt x="15" y="30"/>
                      <a:pt x="13" y="27"/>
                    </a:cubicBezTo>
                    <a:cubicBezTo>
                      <a:pt x="12" y="26"/>
                      <a:pt x="12" y="25"/>
                      <a:pt x="12" y="24"/>
                    </a:cubicBezTo>
                    <a:cubicBezTo>
                      <a:pt x="12" y="25"/>
                      <a:pt x="14" y="26"/>
                      <a:pt x="15" y="28"/>
                    </a:cubicBezTo>
                    <a:cubicBezTo>
                      <a:pt x="16" y="29"/>
                      <a:pt x="17" y="31"/>
                      <a:pt x="18" y="32"/>
                    </a:cubicBezTo>
                    <a:cubicBezTo>
                      <a:pt x="22" y="36"/>
                      <a:pt x="27" y="39"/>
                      <a:pt x="30" y="43"/>
                    </a:cubicBezTo>
                    <a:cubicBezTo>
                      <a:pt x="34" y="47"/>
                      <a:pt x="38" y="52"/>
                      <a:pt x="42" y="56"/>
                    </a:cubicBezTo>
                    <a:cubicBezTo>
                      <a:pt x="45" y="60"/>
                      <a:pt x="49" y="63"/>
                      <a:pt x="52" y="68"/>
                    </a:cubicBezTo>
                    <a:cubicBezTo>
                      <a:pt x="55" y="71"/>
                      <a:pt x="50" y="66"/>
                      <a:pt x="49" y="65"/>
                    </a:cubicBezTo>
                    <a:cubicBezTo>
                      <a:pt x="47" y="63"/>
                      <a:pt x="45" y="61"/>
                      <a:pt x="43" y="59"/>
                    </a:cubicBezTo>
                    <a:cubicBezTo>
                      <a:pt x="34" y="51"/>
                      <a:pt x="26" y="42"/>
                      <a:pt x="17" y="34"/>
                    </a:cubicBezTo>
                    <a:cubicBezTo>
                      <a:pt x="16" y="34"/>
                      <a:pt x="16" y="34"/>
                      <a:pt x="16" y="34"/>
                    </a:cubicBezTo>
                    <a:close/>
                    <a:moveTo>
                      <a:pt x="7" y="41"/>
                    </a:moveTo>
                    <a:cubicBezTo>
                      <a:pt x="7" y="41"/>
                      <a:pt x="7" y="40"/>
                      <a:pt x="7" y="40"/>
                    </a:cubicBezTo>
                    <a:cubicBezTo>
                      <a:pt x="7" y="40"/>
                      <a:pt x="7" y="39"/>
                      <a:pt x="7" y="39"/>
                    </a:cubicBezTo>
                    <a:cubicBezTo>
                      <a:pt x="7" y="39"/>
                      <a:pt x="9" y="40"/>
                      <a:pt x="10" y="40"/>
                    </a:cubicBezTo>
                    <a:cubicBezTo>
                      <a:pt x="9" y="40"/>
                      <a:pt x="8" y="40"/>
                      <a:pt x="7" y="41"/>
                    </a:cubicBezTo>
                    <a:close/>
                    <a:moveTo>
                      <a:pt x="14" y="39"/>
                    </a:moveTo>
                    <a:cubicBezTo>
                      <a:pt x="14" y="39"/>
                      <a:pt x="14" y="38"/>
                      <a:pt x="14" y="38"/>
                    </a:cubicBezTo>
                    <a:cubicBezTo>
                      <a:pt x="14" y="38"/>
                      <a:pt x="15" y="39"/>
                      <a:pt x="16" y="39"/>
                    </a:cubicBezTo>
                    <a:cubicBezTo>
                      <a:pt x="15" y="39"/>
                      <a:pt x="15" y="39"/>
                      <a:pt x="14" y="39"/>
                    </a:cubicBezTo>
                    <a:close/>
                    <a:moveTo>
                      <a:pt x="12" y="40"/>
                    </a:moveTo>
                    <a:cubicBezTo>
                      <a:pt x="11" y="39"/>
                      <a:pt x="11" y="38"/>
                      <a:pt x="10" y="37"/>
                    </a:cubicBezTo>
                    <a:cubicBezTo>
                      <a:pt x="10" y="38"/>
                      <a:pt x="12" y="39"/>
                      <a:pt x="13" y="39"/>
                    </a:cubicBezTo>
                    <a:cubicBezTo>
                      <a:pt x="13" y="40"/>
                      <a:pt x="12" y="40"/>
                      <a:pt x="12" y="40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5" y="41"/>
                      <a:pt x="5" y="41"/>
                    </a:cubicBezTo>
                    <a:cubicBezTo>
                      <a:pt x="5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lose/>
                    <a:moveTo>
                      <a:pt x="55" y="96"/>
                    </a:moveTo>
                    <a:cubicBezTo>
                      <a:pt x="54" y="94"/>
                      <a:pt x="52" y="92"/>
                      <a:pt x="51" y="90"/>
                    </a:cubicBezTo>
                    <a:cubicBezTo>
                      <a:pt x="53" y="92"/>
                      <a:pt x="55" y="94"/>
                      <a:pt x="58" y="95"/>
                    </a:cubicBezTo>
                    <a:cubicBezTo>
                      <a:pt x="57" y="95"/>
                      <a:pt x="56" y="96"/>
                      <a:pt x="55" y="96"/>
                    </a:cubicBezTo>
                    <a:close/>
                    <a:moveTo>
                      <a:pt x="52" y="97"/>
                    </a:moveTo>
                    <a:cubicBezTo>
                      <a:pt x="46" y="88"/>
                      <a:pt x="37" y="83"/>
                      <a:pt x="31" y="75"/>
                    </a:cubicBezTo>
                    <a:cubicBezTo>
                      <a:pt x="32" y="75"/>
                      <a:pt x="32" y="76"/>
                      <a:pt x="33" y="77"/>
                    </a:cubicBezTo>
                    <a:cubicBezTo>
                      <a:pt x="35" y="79"/>
                      <a:pt x="38" y="81"/>
                      <a:pt x="40" y="83"/>
                    </a:cubicBezTo>
                    <a:cubicBezTo>
                      <a:pt x="45" y="88"/>
                      <a:pt x="49" y="92"/>
                      <a:pt x="54" y="96"/>
                    </a:cubicBezTo>
                    <a:cubicBezTo>
                      <a:pt x="53" y="96"/>
                      <a:pt x="52" y="97"/>
                      <a:pt x="52" y="97"/>
                    </a:cubicBezTo>
                    <a:close/>
                    <a:moveTo>
                      <a:pt x="44" y="100"/>
                    </a:moveTo>
                    <a:cubicBezTo>
                      <a:pt x="42" y="97"/>
                      <a:pt x="39" y="95"/>
                      <a:pt x="36" y="92"/>
                    </a:cubicBezTo>
                    <a:cubicBezTo>
                      <a:pt x="36" y="91"/>
                      <a:pt x="35" y="91"/>
                      <a:pt x="34" y="90"/>
                    </a:cubicBezTo>
                    <a:cubicBezTo>
                      <a:pt x="36" y="92"/>
                      <a:pt x="38" y="93"/>
                      <a:pt x="39" y="94"/>
                    </a:cubicBezTo>
                    <a:cubicBezTo>
                      <a:pt x="42" y="96"/>
                      <a:pt x="44" y="98"/>
                      <a:pt x="46" y="99"/>
                    </a:cubicBezTo>
                    <a:cubicBezTo>
                      <a:pt x="45" y="100"/>
                      <a:pt x="45" y="100"/>
                      <a:pt x="44" y="100"/>
                    </a:cubicBezTo>
                    <a:close/>
                    <a:moveTo>
                      <a:pt x="59" y="95"/>
                    </a:moveTo>
                    <a:cubicBezTo>
                      <a:pt x="57" y="93"/>
                      <a:pt x="56" y="91"/>
                      <a:pt x="53" y="89"/>
                    </a:cubicBezTo>
                    <a:cubicBezTo>
                      <a:pt x="50" y="87"/>
                      <a:pt x="47" y="83"/>
                      <a:pt x="45" y="80"/>
                    </a:cubicBezTo>
                    <a:cubicBezTo>
                      <a:pt x="41" y="76"/>
                      <a:pt x="37" y="72"/>
                      <a:pt x="33" y="68"/>
                    </a:cubicBezTo>
                    <a:cubicBezTo>
                      <a:pt x="36" y="71"/>
                      <a:pt x="39" y="74"/>
                      <a:pt x="42" y="77"/>
                    </a:cubicBezTo>
                    <a:cubicBezTo>
                      <a:pt x="48" y="83"/>
                      <a:pt x="56" y="88"/>
                      <a:pt x="62" y="95"/>
                    </a:cubicBezTo>
                    <a:cubicBezTo>
                      <a:pt x="61" y="95"/>
                      <a:pt x="60" y="95"/>
                      <a:pt x="59" y="95"/>
                    </a:cubicBezTo>
                    <a:close/>
                    <a:moveTo>
                      <a:pt x="36" y="75"/>
                    </a:moveTo>
                    <a:cubicBezTo>
                      <a:pt x="35" y="75"/>
                      <a:pt x="35" y="75"/>
                      <a:pt x="35" y="75"/>
                    </a:cubicBezTo>
                    <a:cubicBezTo>
                      <a:pt x="34" y="74"/>
                      <a:pt x="33" y="73"/>
                      <a:pt x="31" y="71"/>
                    </a:cubicBezTo>
                    <a:cubicBezTo>
                      <a:pt x="31" y="71"/>
                      <a:pt x="25" y="66"/>
                      <a:pt x="28" y="68"/>
                    </a:cubicBezTo>
                    <a:cubicBezTo>
                      <a:pt x="31" y="71"/>
                      <a:pt x="33" y="73"/>
                      <a:pt x="36" y="75"/>
                    </a:cubicBezTo>
                    <a:close/>
                    <a:moveTo>
                      <a:pt x="33" y="80"/>
                    </a:moveTo>
                    <a:cubicBezTo>
                      <a:pt x="35" y="82"/>
                      <a:pt x="37" y="84"/>
                      <a:pt x="39" y="86"/>
                    </a:cubicBezTo>
                    <a:cubicBezTo>
                      <a:pt x="43" y="90"/>
                      <a:pt x="47" y="94"/>
                      <a:pt x="51" y="97"/>
                    </a:cubicBezTo>
                    <a:cubicBezTo>
                      <a:pt x="50" y="97"/>
                      <a:pt x="49" y="98"/>
                      <a:pt x="49" y="98"/>
                    </a:cubicBezTo>
                    <a:cubicBezTo>
                      <a:pt x="46" y="91"/>
                      <a:pt x="39" y="87"/>
                      <a:pt x="33" y="82"/>
                    </a:cubicBezTo>
                    <a:cubicBezTo>
                      <a:pt x="33" y="81"/>
                      <a:pt x="32" y="80"/>
                      <a:pt x="31" y="80"/>
                    </a:cubicBezTo>
                    <a:cubicBezTo>
                      <a:pt x="31" y="79"/>
                      <a:pt x="31" y="79"/>
                      <a:pt x="31" y="79"/>
                    </a:cubicBezTo>
                    <a:cubicBezTo>
                      <a:pt x="31" y="79"/>
                      <a:pt x="32" y="80"/>
                      <a:pt x="33" y="80"/>
                    </a:cubicBezTo>
                    <a:close/>
                    <a:moveTo>
                      <a:pt x="48" y="98"/>
                    </a:moveTo>
                    <a:cubicBezTo>
                      <a:pt x="47" y="99"/>
                      <a:pt x="47" y="99"/>
                      <a:pt x="47" y="99"/>
                    </a:cubicBezTo>
                    <a:cubicBezTo>
                      <a:pt x="45" y="96"/>
                      <a:pt x="42" y="94"/>
                      <a:pt x="40" y="91"/>
                    </a:cubicBezTo>
                    <a:cubicBezTo>
                      <a:pt x="38" y="90"/>
                      <a:pt x="37" y="88"/>
                      <a:pt x="35" y="87"/>
                    </a:cubicBezTo>
                    <a:cubicBezTo>
                      <a:pt x="34" y="86"/>
                      <a:pt x="33" y="84"/>
                      <a:pt x="32" y="84"/>
                    </a:cubicBezTo>
                    <a:cubicBezTo>
                      <a:pt x="32" y="84"/>
                      <a:pt x="32" y="84"/>
                      <a:pt x="32" y="83"/>
                    </a:cubicBezTo>
                    <a:cubicBezTo>
                      <a:pt x="38" y="87"/>
                      <a:pt x="43" y="94"/>
                      <a:pt x="48" y="98"/>
                    </a:cubicBezTo>
                    <a:close/>
                    <a:moveTo>
                      <a:pt x="44" y="96"/>
                    </a:moveTo>
                    <a:cubicBezTo>
                      <a:pt x="49" y="102"/>
                      <a:pt x="43" y="96"/>
                      <a:pt x="41" y="94"/>
                    </a:cubicBezTo>
                    <a:cubicBezTo>
                      <a:pt x="39" y="93"/>
                      <a:pt x="36" y="91"/>
                      <a:pt x="34" y="89"/>
                    </a:cubicBezTo>
                    <a:cubicBezTo>
                      <a:pt x="34" y="89"/>
                      <a:pt x="34" y="89"/>
                      <a:pt x="34" y="89"/>
                    </a:cubicBezTo>
                    <a:cubicBezTo>
                      <a:pt x="33" y="88"/>
                      <a:pt x="33" y="86"/>
                      <a:pt x="33" y="85"/>
                    </a:cubicBezTo>
                    <a:cubicBezTo>
                      <a:pt x="36" y="89"/>
                      <a:pt x="40" y="92"/>
                      <a:pt x="44" y="96"/>
                    </a:cubicBezTo>
                    <a:close/>
                    <a:moveTo>
                      <a:pt x="37" y="97"/>
                    </a:moveTo>
                    <a:cubicBezTo>
                      <a:pt x="37" y="98"/>
                      <a:pt x="41" y="100"/>
                      <a:pt x="43" y="101"/>
                    </a:cubicBezTo>
                    <a:cubicBezTo>
                      <a:pt x="42" y="101"/>
                      <a:pt x="42" y="102"/>
                      <a:pt x="41" y="103"/>
                    </a:cubicBezTo>
                    <a:cubicBezTo>
                      <a:pt x="39" y="101"/>
                      <a:pt x="38" y="99"/>
                      <a:pt x="37" y="97"/>
                    </a:cubicBezTo>
                    <a:close/>
                    <a:moveTo>
                      <a:pt x="55" y="86"/>
                    </a:moveTo>
                    <a:cubicBezTo>
                      <a:pt x="51" y="82"/>
                      <a:pt x="48" y="78"/>
                      <a:pt x="44" y="74"/>
                    </a:cubicBezTo>
                    <a:cubicBezTo>
                      <a:pt x="42" y="72"/>
                      <a:pt x="40" y="69"/>
                      <a:pt x="37" y="67"/>
                    </a:cubicBezTo>
                    <a:cubicBezTo>
                      <a:pt x="38" y="67"/>
                      <a:pt x="38" y="68"/>
                      <a:pt x="39" y="68"/>
                    </a:cubicBezTo>
                    <a:cubicBezTo>
                      <a:pt x="46" y="74"/>
                      <a:pt x="53" y="80"/>
                      <a:pt x="60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1" y="90"/>
                      <a:pt x="62" y="92"/>
                      <a:pt x="62" y="94"/>
                    </a:cubicBezTo>
                    <a:cubicBezTo>
                      <a:pt x="61" y="91"/>
                      <a:pt x="58" y="88"/>
                      <a:pt x="55" y="86"/>
                    </a:cubicBezTo>
                    <a:close/>
                    <a:moveTo>
                      <a:pt x="43" y="68"/>
                    </a:moveTo>
                    <a:cubicBezTo>
                      <a:pt x="40" y="64"/>
                      <a:pt x="37" y="61"/>
                      <a:pt x="34" y="58"/>
                    </a:cubicBezTo>
                    <a:cubicBezTo>
                      <a:pt x="31" y="54"/>
                      <a:pt x="28" y="51"/>
                      <a:pt x="24" y="48"/>
                    </a:cubicBezTo>
                    <a:cubicBezTo>
                      <a:pt x="23" y="46"/>
                      <a:pt x="21" y="45"/>
                      <a:pt x="20" y="43"/>
                    </a:cubicBezTo>
                    <a:cubicBezTo>
                      <a:pt x="21" y="44"/>
                      <a:pt x="22" y="45"/>
                      <a:pt x="23" y="46"/>
                    </a:cubicBezTo>
                    <a:cubicBezTo>
                      <a:pt x="26" y="50"/>
                      <a:pt x="30" y="53"/>
                      <a:pt x="34" y="57"/>
                    </a:cubicBezTo>
                    <a:cubicBezTo>
                      <a:pt x="41" y="64"/>
                      <a:pt x="49" y="71"/>
                      <a:pt x="56" y="77"/>
                    </a:cubicBezTo>
                    <a:cubicBezTo>
                      <a:pt x="56" y="77"/>
                      <a:pt x="57" y="77"/>
                      <a:pt x="57" y="77"/>
                    </a:cubicBezTo>
                    <a:cubicBezTo>
                      <a:pt x="58" y="80"/>
                      <a:pt x="59" y="83"/>
                      <a:pt x="60" y="86"/>
                    </a:cubicBezTo>
                    <a:cubicBezTo>
                      <a:pt x="55" y="79"/>
                      <a:pt x="49" y="74"/>
                      <a:pt x="43" y="68"/>
                    </a:cubicBezTo>
                    <a:close/>
                    <a:moveTo>
                      <a:pt x="21" y="39"/>
                    </a:moveTo>
                    <a:cubicBezTo>
                      <a:pt x="20" y="38"/>
                      <a:pt x="19" y="37"/>
                      <a:pt x="17" y="36"/>
                    </a:cubicBezTo>
                    <a:cubicBezTo>
                      <a:pt x="19" y="37"/>
                      <a:pt x="21" y="39"/>
                      <a:pt x="23" y="41"/>
                    </a:cubicBezTo>
                    <a:cubicBezTo>
                      <a:pt x="26" y="44"/>
                      <a:pt x="30" y="48"/>
                      <a:pt x="33" y="51"/>
                    </a:cubicBezTo>
                    <a:cubicBezTo>
                      <a:pt x="40" y="58"/>
                      <a:pt x="47" y="64"/>
                      <a:pt x="54" y="71"/>
                    </a:cubicBezTo>
                    <a:cubicBezTo>
                      <a:pt x="54" y="71"/>
                      <a:pt x="54" y="71"/>
                      <a:pt x="55" y="70"/>
                    </a:cubicBezTo>
                    <a:cubicBezTo>
                      <a:pt x="55" y="72"/>
                      <a:pt x="56" y="74"/>
                      <a:pt x="56" y="76"/>
                    </a:cubicBezTo>
                    <a:cubicBezTo>
                      <a:pt x="46" y="63"/>
                      <a:pt x="32" y="52"/>
                      <a:pt x="21" y="39"/>
                    </a:cubicBezTo>
                    <a:close/>
                    <a:moveTo>
                      <a:pt x="46" y="59"/>
                    </a:moveTo>
                    <a:cubicBezTo>
                      <a:pt x="42" y="55"/>
                      <a:pt x="38" y="50"/>
                      <a:pt x="34" y="46"/>
                    </a:cubicBezTo>
                    <a:cubicBezTo>
                      <a:pt x="31" y="42"/>
                      <a:pt x="27" y="38"/>
                      <a:pt x="22" y="35"/>
                    </a:cubicBezTo>
                    <a:cubicBezTo>
                      <a:pt x="18" y="31"/>
                      <a:pt x="15" y="26"/>
                      <a:pt x="11" y="23"/>
                    </a:cubicBezTo>
                    <a:cubicBezTo>
                      <a:pt x="12" y="21"/>
                      <a:pt x="13" y="20"/>
                      <a:pt x="13" y="18"/>
                    </a:cubicBezTo>
                    <a:cubicBezTo>
                      <a:pt x="17" y="24"/>
                      <a:pt x="23" y="28"/>
                      <a:pt x="28" y="33"/>
                    </a:cubicBezTo>
                    <a:cubicBezTo>
                      <a:pt x="34" y="40"/>
                      <a:pt x="41" y="47"/>
                      <a:pt x="47" y="54"/>
                    </a:cubicBezTo>
                    <a:cubicBezTo>
                      <a:pt x="47" y="55"/>
                      <a:pt x="48" y="56"/>
                      <a:pt x="49" y="57"/>
                    </a:cubicBezTo>
                    <a:cubicBezTo>
                      <a:pt x="48" y="56"/>
                      <a:pt x="47" y="55"/>
                      <a:pt x="46" y="54"/>
                    </a:cubicBezTo>
                    <a:cubicBezTo>
                      <a:pt x="44" y="53"/>
                      <a:pt x="43" y="52"/>
                      <a:pt x="41" y="50"/>
                    </a:cubicBezTo>
                    <a:cubicBezTo>
                      <a:pt x="39" y="48"/>
                      <a:pt x="36" y="45"/>
                      <a:pt x="34" y="43"/>
                    </a:cubicBezTo>
                    <a:cubicBezTo>
                      <a:pt x="34" y="43"/>
                      <a:pt x="34" y="42"/>
                      <a:pt x="34" y="42"/>
                    </a:cubicBezTo>
                    <a:cubicBezTo>
                      <a:pt x="30" y="38"/>
                      <a:pt x="26" y="34"/>
                      <a:pt x="22" y="29"/>
                    </a:cubicBezTo>
                    <a:cubicBezTo>
                      <a:pt x="19" y="26"/>
                      <a:pt x="16" y="23"/>
                      <a:pt x="13" y="20"/>
                    </a:cubicBezTo>
                    <a:cubicBezTo>
                      <a:pt x="13" y="20"/>
                      <a:pt x="12" y="20"/>
                      <a:pt x="12" y="20"/>
                    </a:cubicBezTo>
                    <a:cubicBezTo>
                      <a:pt x="13" y="21"/>
                      <a:pt x="13" y="21"/>
                      <a:pt x="14" y="22"/>
                    </a:cubicBezTo>
                    <a:cubicBezTo>
                      <a:pt x="14" y="22"/>
                      <a:pt x="14" y="22"/>
                      <a:pt x="14" y="23"/>
                    </a:cubicBezTo>
                    <a:cubicBezTo>
                      <a:pt x="16" y="25"/>
                      <a:pt x="18" y="26"/>
                      <a:pt x="19" y="28"/>
                    </a:cubicBezTo>
                    <a:cubicBezTo>
                      <a:pt x="20" y="29"/>
                      <a:pt x="21" y="30"/>
                      <a:pt x="22" y="31"/>
                    </a:cubicBezTo>
                    <a:cubicBezTo>
                      <a:pt x="26" y="35"/>
                      <a:pt x="29" y="38"/>
                      <a:pt x="32" y="42"/>
                    </a:cubicBezTo>
                    <a:cubicBezTo>
                      <a:pt x="33" y="42"/>
                      <a:pt x="33" y="42"/>
                      <a:pt x="33" y="43"/>
                    </a:cubicBezTo>
                    <a:cubicBezTo>
                      <a:pt x="39" y="50"/>
                      <a:pt x="45" y="57"/>
                      <a:pt x="52" y="64"/>
                    </a:cubicBezTo>
                    <a:cubicBezTo>
                      <a:pt x="52" y="64"/>
                      <a:pt x="52" y="64"/>
                      <a:pt x="52" y="64"/>
                    </a:cubicBezTo>
                    <a:cubicBezTo>
                      <a:pt x="53" y="66"/>
                      <a:pt x="54" y="68"/>
                      <a:pt x="54" y="70"/>
                    </a:cubicBezTo>
                    <a:cubicBezTo>
                      <a:pt x="52" y="66"/>
                      <a:pt x="49" y="62"/>
                      <a:pt x="46" y="59"/>
                    </a:cubicBezTo>
                    <a:close/>
                    <a:moveTo>
                      <a:pt x="15" y="13"/>
                    </a:moveTo>
                    <a:cubicBezTo>
                      <a:pt x="21" y="20"/>
                      <a:pt x="27" y="26"/>
                      <a:pt x="34" y="32"/>
                    </a:cubicBezTo>
                    <a:cubicBezTo>
                      <a:pt x="37" y="35"/>
                      <a:pt x="40" y="38"/>
                      <a:pt x="42" y="41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1"/>
                      <a:pt x="42" y="41"/>
                      <a:pt x="42" y="41"/>
                    </a:cubicBezTo>
                    <a:cubicBezTo>
                      <a:pt x="40" y="39"/>
                      <a:pt x="39" y="38"/>
                      <a:pt x="37" y="36"/>
                    </a:cubicBezTo>
                    <a:cubicBezTo>
                      <a:pt x="31" y="30"/>
                      <a:pt x="25" y="24"/>
                      <a:pt x="18" y="18"/>
                    </a:cubicBezTo>
                    <a:cubicBezTo>
                      <a:pt x="17" y="18"/>
                      <a:pt x="17" y="17"/>
                      <a:pt x="17" y="17"/>
                    </a:cubicBezTo>
                    <a:cubicBezTo>
                      <a:pt x="17" y="17"/>
                      <a:pt x="16" y="17"/>
                      <a:pt x="16" y="16"/>
                    </a:cubicBezTo>
                    <a:cubicBezTo>
                      <a:pt x="15" y="16"/>
                      <a:pt x="15" y="16"/>
                      <a:pt x="15" y="17"/>
                    </a:cubicBezTo>
                    <a:cubicBezTo>
                      <a:pt x="19" y="20"/>
                      <a:pt x="22" y="24"/>
                      <a:pt x="25" y="28"/>
                    </a:cubicBezTo>
                    <a:cubicBezTo>
                      <a:pt x="22" y="24"/>
                      <a:pt x="18" y="20"/>
                      <a:pt x="13" y="17"/>
                    </a:cubicBezTo>
                    <a:cubicBezTo>
                      <a:pt x="14" y="16"/>
                      <a:pt x="15" y="14"/>
                      <a:pt x="15" y="13"/>
                    </a:cubicBezTo>
                    <a:close/>
                    <a:moveTo>
                      <a:pt x="16" y="10"/>
                    </a:moveTo>
                    <a:cubicBezTo>
                      <a:pt x="20" y="15"/>
                      <a:pt x="24" y="19"/>
                      <a:pt x="28" y="23"/>
                    </a:cubicBezTo>
                    <a:cubicBezTo>
                      <a:pt x="31" y="26"/>
                      <a:pt x="33" y="29"/>
                      <a:pt x="36" y="32"/>
                    </a:cubicBezTo>
                    <a:cubicBezTo>
                      <a:pt x="38" y="33"/>
                      <a:pt x="39" y="34"/>
                      <a:pt x="41" y="36"/>
                    </a:cubicBezTo>
                    <a:cubicBezTo>
                      <a:pt x="46" y="41"/>
                      <a:pt x="39" y="36"/>
                      <a:pt x="38" y="34"/>
                    </a:cubicBezTo>
                    <a:cubicBezTo>
                      <a:pt x="37" y="33"/>
                      <a:pt x="36" y="33"/>
                      <a:pt x="35" y="32"/>
                    </a:cubicBezTo>
                    <a:cubicBezTo>
                      <a:pt x="33" y="31"/>
                      <a:pt x="32" y="30"/>
                      <a:pt x="31" y="28"/>
                    </a:cubicBezTo>
                    <a:cubicBezTo>
                      <a:pt x="26" y="23"/>
                      <a:pt x="21" y="17"/>
                      <a:pt x="16" y="12"/>
                    </a:cubicBezTo>
                    <a:cubicBezTo>
                      <a:pt x="16" y="11"/>
                      <a:pt x="16" y="11"/>
                      <a:pt x="16" y="10"/>
                    </a:cubicBezTo>
                    <a:close/>
                    <a:moveTo>
                      <a:pt x="27" y="25"/>
                    </a:moveTo>
                    <a:cubicBezTo>
                      <a:pt x="24" y="21"/>
                      <a:pt x="21" y="18"/>
                      <a:pt x="18" y="15"/>
                    </a:cubicBezTo>
                    <a:cubicBezTo>
                      <a:pt x="18" y="15"/>
                      <a:pt x="18" y="15"/>
                      <a:pt x="17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20" y="17"/>
                      <a:pt x="21" y="18"/>
                      <a:pt x="23" y="20"/>
                    </a:cubicBezTo>
                    <a:cubicBezTo>
                      <a:pt x="24" y="22"/>
                      <a:pt x="25" y="23"/>
                      <a:pt x="27" y="25"/>
                    </a:cubicBezTo>
                    <a:close/>
                    <a:moveTo>
                      <a:pt x="42" y="52"/>
                    </a:moveTo>
                    <a:cubicBezTo>
                      <a:pt x="44" y="54"/>
                      <a:pt x="47" y="56"/>
                      <a:pt x="50" y="58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51" y="60"/>
                      <a:pt x="51" y="61"/>
                      <a:pt x="52" y="62"/>
                    </a:cubicBezTo>
                    <a:cubicBezTo>
                      <a:pt x="48" y="59"/>
                      <a:pt x="45" y="55"/>
                      <a:pt x="42" y="52"/>
                    </a:cubicBezTo>
                    <a:close/>
                    <a:moveTo>
                      <a:pt x="29" y="31"/>
                    </a:moveTo>
                    <a:cubicBezTo>
                      <a:pt x="30" y="32"/>
                      <a:pt x="31" y="33"/>
                      <a:pt x="31" y="34"/>
                    </a:cubicBezTo>
                    <a:cubicBezTo>
                      <a:pt x="34" y="37"/>
                      <a:pt x="37" y="39"/>
                      <a:pt x="40" y="42"/>
                    </a:cubicBezTo>
                    <a:cubicBezTo>
                      <a:pt x="40" y="42"/>
                      <a:pt x="40" y="42"/>
                      <a:pt x="41" y="43"/>
                    </a:cubicBezTo>
                    <a:cubicBezTo>
                      <a:pt x="40" y="42"/>
                      <a:pt x="39" y="41"/>
                      <a:pt x="37" y="40"/>
                    </a:cubicBezTo>
                    <a:cubicBezTo>
                      <a:pt x="34" y="38"/>
                      <a:pt x="32" y="35"/>
                      <a:pt x="29" y="32"/>
                    </a:cubicBezTo>
                    <a:cubicBezTo>
                      <a:pt x="29" y="31"/>
                      <a:pt x="29" y="31"/>
                      <a:pt x="29" y="31"/>
                    </a:cubicBezTo>
                    <a:close/>
                    <a:moveTo>
                      <a:pt x="39" y="36"/>
                    </a:moveTo>
                    <a:cubicBezTo>
                      <a:pt x="41" y="38"/>
                      <a:pt x="42" y="39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1"/>
                      <a:pt x="45" y="42"/>
                      <a:pt x="45" y="43"/>
                    </a:cubicBezTo>
                    <a:cubicBezTo>
                      <a:pt x="43" y="41"/>
                      <a:pt x="41" y="39"/>
                      <a:pt x="39" y="36"/>
                    </a:cubicBezTo>
                    <a:close/>
                    <a:moveTo>
                      <a:pt x="48" y="27"/>
                    </a:moveTo>
                    <a:cubicBezTo>
                      <a:pt x="44" y="23"/>
                      <a:pt x="40" y="19"/>
                      <a:pt x="36" y="15"/>
                    </a:cubicBezTo>
                    <a:cubicBezTo>
                      <a:pt x="37" y="16"/>
                      <a:pt x="39" y="17"/>
                      <a:pt x="40" y="18"/>
                    </a:cubicBezTo>
                    <a:cubicBezTo>
                      <a:pt x="44" y="21"/>
                      <a:pt x="47" y="24"/>
                      <a:pt x="51" y="26"/>
                    </a:cubicBezTo>
                    <a:cubicBezTo>
                      <a:pt x="50" y="26"/>
                      <a:pt x="49" y="26"/>
                      <a:pt x="48" y="27"/>
                    </a:cubicBezTo>
                    <a:close/>
                    <a:moveTo>
                      <a:pt x="44" y="28"/>
                    </a:moveTo>
                    <a:cubicBezTo>
                      <a:pt x="42" y="24"/>
                      <a:pt x="38" y="21"/>
                      <a:pt x="35" y="18"/>
                    </a:cubicBezTo>
                    <a:cubicBezTo>
                      <a:pt x="32" y="16"/>
                      <a:pt x="30" y="14"/>
                      <a:pt x="28" y="12"/>
                    </a:cubicBezTo>
                    <a:cubicBezTo>
                      <a:pt x="27" y="12"/>
                      <a:pt x="27" y="12"/>
                      <a:pt x="27" y="11"/>
                    </a:cubicBezTo>
                    <a:cubicBezTo>
                      <a:pt x="30" y="14"/>
                      <a:pt x="32" y="16"/>
                      <a:pt x="35" y="18"/>
                    </a:cubicBezTo>
                    <a:cubicBezTo>
                      <a:pt x="40" y="20"/>
                      <a:pt x="43" y="24"/>
                      <a:pt x="47" y="27"/>
                    </a:cubicBezTo>
                    <a:cubicBezTo>
                      <a:pt x="46" y="27"/>
                      <a:pt x="45" y="28"/>
                      <a:pt x="44" y="28"/>
                    </a:cubicBezTo>
                    <a:close/>
                    <a:moveTo>
                      <a:pt x="42" y="29"/>
                    </a:moveTo>
                    <a:cubicBezTo>
                      <a:pt x="40" y="27"/>
                      <a:pt x="39" y="25"/>
                      <a:pt x="37" y="23"/>
                    </a:cubicBezTo>
                    <a:cubicBezTo>
                      <a:pt x="39" y="25"/>
                      <a:pt x="41" y="27"/>
                      <a:pt x="43" y="28"/>
                    </a:cubicBezTo>
                    <a:cubicBezTo>
                      <a:pt x="43" y="28"/>
                      <a:pt x="43" y="28"/>
                      <a:pt x="42" y="28"/>
                    </a:cubicBezTo>
                    <a:cubicBezTo>
                      <a:pt x="42" y="28"/>
                      <a:pt x="42" y="28"/>
                      <a:pt x="42" y="29"/>
                    </a:cubicBezTo>
                    <a:close/>
                    <a:moveTo>
                      <a:pt x="41" y="29"/>
                    </a:move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1"/>
                      <a:pt x="41" y="31"/>
                      <a:pt x="42" y="32"/>
                    </a:cubicBezTo>
                    <a:cubicBezTo>
                      <a:pt x="39" y="29"/>
                      <a:pt x="37" y="27"/>
                      <a:pt x="34" y="25"/>
                    </a:cubicBezTo>
                    <a:cubicBezTo>
                      <a:pt x="30" y="21"/>
                      <a:pt x="26" y="17"/>
                      <a:pt x="22" y="13"/>
                    </a:cubicBezTo>
                    <a:cubicBezTo>
                      <a:pt x="23" y="13"/>
                      <a:pt x="24" y="14"/>
                      <a:pt x="24" y="14"/>
                    </a:cubicBezTo>
                    <a:cubicBezTo>
                      <a:pt x="26" y="16"/>
                      <a:pt x="28" y="18"/>
                      <a:pt x="30" y="20"/>
                    </a:cubicBezTo>
                    <a:cubicBezTo>
                      <a:pt x="33" y="24"/>
                      <a:pt x="37" y="27"/>
                      <a:pt x="41" y="29"/>
                    </a:cubicBezTo>
                    <a:close/>
                    <a:moveTo>
                      <a:pt x="53" y="25"/>
                    </a:moveTo>
                    <a:cubicBezTo>
                      <a:pt x="53" y="25"/>
                      <a:pt x="53" y="25"/>
                      <a:pt x="52" y="26"/>
                    </a:cubicBezTo>
                    <a:cubicBezTo>
                      <a:pt x="48" y="24"/>
                      <a:pt x="45" y="21"/>
                      <a:pt x="42" y="18"/>
                    </a:cubicBezTo>
                    <a:cubicBezTo>
                      <a:pt x="39" y="16"/>
                      <a:pt x="35" y="14"/>
                      <a:pt x="32" y="12"/>
                    </a:cubicBezTo>
                    <a:cubicBezTo>
                      <a:pt x="32" y="12"/>
                      <a:pt x="31" y="11"/>
                      <a:pt x="30" y="10"/>
                    </a:cubicBezTo>
                    <a:cubicBezTo>
                      <a:pt x="38" y="15"/>
                      <a:pt x="45" y="21"/>
                      <a:pt x="53" y="25"/>
                    </a:cubicBezTo>
                    <a:close/>
                    <a:moveTo>
                      <a:pt x="20" y="4"/>
                    </a:moveTo>
                    <a:cubicBezTo>
                      <a:pt x="21" y="4"/>
                      <a:pt x="22" y="5"/>
                      <a:pt x="23" y="6"/>
                    </a:cubicBezTo>
                    <a:cubicBezTo>
                      <a:pt x="22" y="6"/>
                      <a:pt x="22" y="6"/>
                      <a:pt x="23" y="6"/>
                    </a:cubicBezTo>
                    <a:cubicBezTo>
                      <a:pt x="25" y="8"/>
                      <a:pt x="28" y="10"/>
                      <a:pt x="31" y="12"/>
                    </a:cubicBezTo>
                    <a:cubicBezTo>
                      <a:pt x="34" y="14"/>
                      <a:pt x="36" y="16"/>
                      <a:pt x="39" y="19"/>
                    </a:cubicBezTo>
                    <a:cubicBezTo>
                      <a:pt x="42" y="21"/>
                      <a:pt x="44" y="24"/>
                      <a:pt x="47" y="26"/>
                    </a:cubicBezTo>
                    <a:cubicBezTo>
                      <a:pt x="46" y="25"/>
                      <a:pt x="45" y="24"/>
                      <a:pt x="44" y="24"/>
                    </a:cubicBezTo>
                    <a:cubicBezTo>
                      <a:pt x="42" y="22"/>
                      <a:pt x="41" y="21"/>
                      <a:pt x="39" y="20"/>
                    </a:cubicBezTo>
                    <a:cubicBezTo>
                      <a:pt x="37" y="18"/>
                      <a:pt x="34" y="16"/>
                      <a:pt x="32" y="14"/>
                    </a:cubicBezTo>
                    <a:cubicBezTo>
                      <a:pt x="28" y="12"/>
                      <a:pt x="26" y="9"/>
                      <a:pt x="23" y="7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6"/>
                      <a:pt x="21" y="5"/>
                      <a:pt x="20" y="5"/>
                    </a:cubicBezTo>
                    <a:cubicBezTo>
                      <a:pt x="20" y="4"/>
                      <a:pt x="19" y="5"/>
                      <a:pt x="20" y="5"/>
                    </a:cubicBezTo>
                    <a:cubicBezTo>
                      <a:pt x="24" y="9"/>
                      <a:pt x="27" y="13"/>
                      <a:pt x="31" y="16"/>
                    </a:cubicBezTo>
                    <a:cubicBezTo>
                      <a:pt x="35" y="19"/>
                      <a:pt x="39" y="22"/>
                      <a:pt x="43" y="26"/>
                    </a:cubicBezTo>
                    <a:cubicBezTo>
                      <a:pt x="44" y="27"/>
                      <a:pt x="44" y="28"/>
                      <a:pt x="43" y="27"/>
                    </a:cubicBezTo>
                    <a:cubicBezTo>
                      <a:pt x="41" y="26"/>
                      <a:pt x="40" y="25"/>
                      <a:pt x="38" y="23"/>
                    </a:cubicBezTo>
                    <a:cubicBezTo>
                      <a:pt x="36" y="22"/>
                      <a:pt x="33" y="20"/>
                      <a:pt x="31" y="18"/>
                    </a:cubicBezTo>
                    <a:cubicBezTo>
                      <a:pt x="28" y="15"/>
                      <a:pt x="25" y="12"/>
                      <a:pt x="21" y="8"/>
                    </a:cubicBezTo>
                    <a:cubicBezTo>
                      <a:pt x="21" y="8"/>
                      <a:pt x="21" y="7"/>
                      <a:pt x="20" y="7"/>
                    </a:cubicBezTo>
                    <a:cubicBezTo>
                      <a:pt x="20" y="7"/>
                      <a:pt x="20" y="7"/>
                      <a:pt x="19" y="6"/>
                    </a:cubicBezTo>
                    <a:cubicBezTo>
                      <a:pt x="19" y="6"/>
                      <a:pt x="18" y="6"/>
                      <a:pt x="19" y="7"/>
                    </a:cubicBezTo>
                    <a:cubicBezTo>
                      <a:pt x="22" y="10"/>
                      <a:pt x="25" y="14"/>
                      <a:pt x="28" y="17"/>
                    </a:cubicBezTo>
                    <a:cubicBezTo>
                      <a:pt x="32" y="21"/>
                      <a:pt x="36" y="24"/>
                      <a:pt x="40" y="27"/>
                    </a:cubicBezTo>
                    <a:cubicBezTo>
                      <a:pt x="40" y="28"/>
                      <a:pt x="41" y="28"/>
                      <a:pt x="41" y="29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0" y="28"/>
                      <a:pt x="38" y="26"/>
                      <a:pt x="36" y="25"/>
                    </a:cubicBezTo>
                    <a:cubicBezTo>
                      <a:pt x="34" y="23"/>
                      <a:pt x="32" y="22"/>
                      <a:pt x="30" y="20"/>
                    </a:cubicBezTo>
                    <a:cubicBezTo>
                      <a:pt x="26" y="16"/>
                      <a:pt x="23" y="12"/>
                      <a:pt x="19" y="9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24" y="16"/>
                      <a:pt x="29" y="22"/>
                      <a:pt x="36" y="27"/>
                    </a:cubicBezTo>
                    <a:cubicBezTo>
                      <a:pt x="37" y="28"/>
                      <a:pt x="39" y="30"/>
                      <a:pt x="40" y="31"/>
                    </a:cubicBezTo>
                    <a:cubicBezTo>
                      <a:pt x="44" y="36"/>
                      <a:pt x="40" y="32"/>
                      <a:pt x="39" y="31"/>
                    </a:cubicBezTo>
                    <a:cubicBezTo>
                      <a:pt x="36" y="29"/>
                      <a:pt x="33" y="26"/>
                      <a:pt x="30" y="24"/>
                    </a:cubicBezTo>
                    <a:cubicBezTo>
                      <a:pt x="25" y="19"/>
                      <a:pt x="21" y="14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8"/>
                      <a:pt x="18" y="6"/>
                      <a:pt x="20" y="4"/>
                    </a:cubicBezTo>
                    <a:close/>
                    <a:moveTo>
                      <a:pt x="33" y="21"/>
                    </a:moveTo>
                    <a:cubicBezTo>
                      <a:pt x="31" y="19"/>
                      <a:pt x="29" y="17"/>
                      <a:pt x="28" y="15"/>
                    </a:cubicBezTo>
                    <a:cubicBezTo>
                      <a:pt x="29" y="16"/>
                      <a:pt x="30" y="17"/>
                      <a:pt x="31" y="18"/>
                    </a:cubicBezTo>
                    <a:cubicBezTo>
                      <a:pt x="32" y="19"/>
                      <a:pt x="32" y="20"/>
                      <a:pt x="33" y="2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6" name="Freeform 161"/>
              <p:cNvSpPr>
                <a:spLocks noEditPoints="1"/>
              </p:cNvSpPr>
              <p:nvPr/>
            </p:nvSpPr>
            <p:spPr bwMode="auto">
              <a:xfrm>
                <a:off x="1412153" y="2971865"/>
                <a:ext cx="113919" cy="35242"/>
              </a:xfrm>
              <a:custGeom>
                <a:avLst/>
                <a:gdLst>
                  <a:gd name="T0" fmla="*/ 10 w 59"/>
                  <a:gd name="T1" fmla="*/ 18 h 18"/>
                  <a:gd name="T2" fmla="*/ 58 w 59"/>
                  <a:gd name="T3" fmla="*/ 18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1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5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4 h 18"/>
                  <a:gd name="T26" fmla="*/ 18 w 59"/>
                  <a:gd name="T27" fmla="*/ 6 h 18"/>
                  <a:gd name="T28" fmla="*/ 10 w 59"/>
                  <a:gd name="T29" fmla="*/ 15 h 18"/>
                  <a:gd name="T30" fmla="*/ 14 w 59"/>
                  <a:gd name="T31" fmla="*/ 15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3 h 18"/>
                  <a:gd name="T42" fmla="*/ 39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5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10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2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5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10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4" y="17"/>
                      <a:pt x="7" y="18"/>
                      <a:pt x="10" y="18"/>
                    </a:cubicBezTo>
                    <a:cubicBezTo>
                      <a:pt x="16" y="18"/>
                      <a:pt x="22" y="18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3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2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7"/>
                      <a:pt x="0" y="11"/>
                      <a:pt x="0" y="16"/>
                    </a:cubicBezTo>
                    <a:cubicBezTo>
                      <a:pt x="0" y="17"/>
                      <a:pt x="0" y="18"/>
                      <a:pt x="1" y="18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2"/>
                      <a:pt x="3" y="11"/>
                      <a:pt x="3" y="10"/>
                    </a:cubicBezTo>
                    <a:cubicBezTo>
                      <a:pt x="5" y="8"/>
                      <a:pt x="7" y="7"/>
                      <a:pt x="10" y="5"/>
                    </a:cubicBezTo>
                    <a:cubicBezTo>
                      <a:pt x="11" y="4"/>
                      <a:pt x="8" y="8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5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6"/>
                      <a:pt x="3" y="5"/>
                      <a:pt x="3" y="4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5" y="5"/>
                      <a:pt x="4" y="5"/>
                      <a:pt x="3" y="6"/>
                    </a:cubicBezTo>
                    <a:close/>
                    <a:moveTo>
                      <a:pt x="2" y="15"/>
                    </a:moveTo>
                    <a:cubicBezTo>
                      <a:pt x="3" y="14"/>
                      <a:pt x="3" y="14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3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9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9" y="15"/>
                    </a:cubicBezTo>
                    <a:cubicBezTo>
                      <a:pt x="7" y="15"/>
                      <a:pt x="5" y="14"/>
                      <a:pt x="2" y="15"/>
                    </a:cubicBezTo>
                    <a:close/>
                    <a:moveTo>
                      <a:pt x="14" y="15"/>
                    </a:moveTo>
                    <a:cubicBezTo>
                      <a:pt x="19" y="13"/>
                      <a:pt x="22" y="9"/>
                      <a:pt x="26" y="7"/>
                    </a:cubicBezTo>
                    <a:cubicBezTo>
                      <a:pt x="29" y="4"/>
                      <a:pt x="28" y="5"/>
                      <a:pt x="26" y="8"/>
                    </a:cubicBezTo>
                    <a:cubicBezTo>
                      <a:pt x="24" y="10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5"/>
                    </a:cubicBezTo>
                    <a:cubicBezTo>
                      <a:pt x="23" y="13"/>
                      <a:pt x="26" y="11"/>
                      <a:pt x="28" y="9"/>
                    </a:cubicBezTo>
                    <a:cubicBezTo>
                      <a:pt x="26" y="11"/>
                      <a:pt x="24" y="13"/>
                      <a:pt x="23" y="15"/>
                    </a:cubicBezTo>
                    <a:cubicBezTo>
                      <a:pt x="19" y="15"/>
                      <a:pt x="14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3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30" y="7"/>
                      <a:pt x="26" y="10"/>
                      <a:pt x="22" y="13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7"/>
                      <a:pt x="30" y="4"/>
                    </a:cubicBezTo>
                    <a:close/>
                    <a:moveTo>
                      <a:pt x="39" y="15"/>
                    </a:moveTo>
                    <a:cubicBezTo>
                      <a:pt x="43" y="13"/>
                      <a:pt x="48" y="10"/>
                      <a:pt x="52" y="6"/>
                    </a:cubicBezTo>
                    <a:cubicBezTo>
                      <a:pt x="52" y="7"/>
                      <a:pt x="51" y="7"/>
                      <a:pt x="51" y="8"/>
                    </a:cubicBezTo>
                    <a:cubicBezTo>
                      <a:pt x="50" y="9"/>
                      <a:pt x="49" y="10"/>
                      <a:pt x="48" y="10"/>
                    </a:cubicBezTo>
                    <a:cubicBezTo>
                      <a:pt x="46" y="12"/>
                      <a:pt x="45" y="13"/>
                      <a:pt x="43" y="15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10"/>
                      <a:pt x="53" y="10"/>
                    </a:cubicBezTo>
                    <a:cubicBezTo>
                      <a:pt x="52" y="12"/>
                      <a:pt x="50" y="13"/>
                      <a:pt x="49" y="15"/>
                    </a:cubicBezTo>
                    <a:cubicBezTo>
                      <a:pt x="48" y="15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5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3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1"/>
                      <a:pt x="55" y="9"/>
                      <a:pt x="56" y="8"/>
                    </a:cubicBezTo>
                    <a:cubicBezTo>
                      <a:pt x="56" y="11"/>
                      <a:pt x="56" y="13"/>
                      <a:pt x="55" y="16"/>
                    </a:cubicBezTo>
                    <a:cubicBezTo>
                      <a:pt x="48" y="16"/>
                      <a:pt x="40" y="15"/>
                      <a:pt x="33" y="15"/>
                    </a:cubicBezTo>
                    <a:cubicBezTo>
                      <a:pt x="38" y="14"/>
                      <a:pt x="42" y="10"/>
                      <a:pt x="46" y="7"/>
                    </a:cubicBezTo>
                    <a:cubicBezTo>
                      <a:pt x="50" y="4"/>
                      <a:pt x="47" y="7"/>
                      <a:pt x="45" y="8"/>
                    </a:cubicBezTo>
                    <a:cubicBezTo>
                      <a:pt x="42" y="10"/>
                      <a:pt x="40" y="12"/>
                      <a:pt x="38" y="15"/>
                    </a:cubicBezTo>
                    <a:cubicBezTo>
                      <a:pt x="38" y="15"/>
                      <a:pt x="38" y="15"/>
                      <a:pt x="39" y="15"/>
                    </a:cubicBezTo>
                    <a:close/>
                    <a:moveTo>
                      <a:pt x="56" y="7"/>
                    </a:moveTo>
                    <a:cubicBezTo>
                      <a:pt x="54" y="8"/>
                      <a:pt x="51" y="10"/>
                      <a:pt x="49" y="11"/>
                    </a:cubicBezTo>
                    <a:cubicBezTo>
                      <a:pt x="48" y="12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1"/>
                      <a:pt x="52" y="9"/>
                      <a:pt x="54" y="5"/>
                    </a:cubicBezTo>
                    <a:cubicBezTo>
                      <a:pt x="54" y="5"/>
                      <a:pt x="53" y="5"/>
                      <a:pt x="53" y="5"/>
                    </a:cubicBezTo>
                    <a:cubicBezTo>
                      <a:pt x="49" y="8"/>
                      <a:pt x="44" y="11"/>
                      <a:pt x="40" y="14"/>
                    </a:cubicBezTo>
                    <a:cubicBezTo>
                      <a:pt x="41" y="13"/>
                      <a:pt x="43" y="11"/>
                      <a:pt x="44" y="10"/>
                    </a:cubicBezTo>
                    <a:cubicBezTo>
                      <a:pt x="46" y="8"/>
                      <a:pt x="48" y="7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2" y="5"/>
                      <a:pt x="54" y="5"/>
                      <a:pt x="56" y="5"/>
                    </a:cubicBezTo>
                    <a:cubicBezTo>
                      <a:pt x="56" y="5"/>
                      <a:pt x="56" y="6"/>
                      <a:pt x="56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5"/>
                      <a:pt x="45" y="5"/>
                      <a:pt x="44" y="4"/>
                    </a:cubicBezTo>
                    <a:cubicBezTo>
                      <a:pt x="46" y="5"/>
                      <a:pt x="47" y="5"/>
                      <a:pt x="49" y="5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7"/>
                      <a:pt x="36" y="9"/>
                      <a:pt x="32" y="12"/>
                    </a:cubicBezTo>
                    <a:cubicBezTo>
                      <a:pt x="35" y="10"/>
                      <a:pt x="38" y="8"/>
                      <a:pt x="40" y="5"/>
                    </a:cubicBezTo>
                    <a:cubicBezTo>
                      <a:pt x="40" y="5"/>
                      <a:pt x="40" y="5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5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2"/>
                      <a:pt x="27" y="11"/>
                    </a:cubicBezTo>
                    <a:cubicBezTo>
                      <a:pt x="29" y="9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2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1"/>
                    </a:cubicBezTo>
                    <a:cubicBezTo>
                      <a:pt x="31" y="12"/>
                      <a:pt x="29" y="13"/>
                      <a:pt x="28" y="14"/>
                    </a:cubicBezTo>
                    <a:cubicBezTo>
                      <a:pt x="28" y="14"/>
                      <a:pt x="28" y="15"/>
                      <a:pt x="28" y="15"/>
                    </a:cubicBezTo>
                    <a:cubicBezTo>
                      <a:pt x="33" y="13"/>
                      <a:pt x="37" y="9"/>
                      <a:pt x="42" y="6"/>
                    </a:cubicBezTo>
                    <a:cubicBezTo>
                      <a:pt x="43" y="5"/>
                      <a:pt x="44" y="5"/>
                      <a:pt x="42" y="7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2"/>
                      <a:pt x="34" y="13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8" y="12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0" y="8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9" y="6"/>
                      <a:pt x="20" y="5"/>
                    </a:cubicBezTo>
                    <a:cubicBezTo>
                      <a:pt x="20" y="5"/>
                      <a:pt x="20" y="4"/>
                      <a:pt x="20" y="4"/>
                    </a:cubicBezTo>
                    <a:cubicBezTo>
                      <a:pt x="17" y="6"/>
                      <a:pt x="14" y="8"/>
                      <a:pt x="11" y="10"/>
                    </a:cubicBezTo>
                    <a:cubicBezTo>
                      <a:pt x="10" y="11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9"/>
                      <a:pt x="13" y="7"/>
                      <a:pt x="14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9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6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6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7" name="Freeform 162"/>
              <p:cNvSpPr>
                <a:spLocks noEditPoints="1"/>
              </p:cNvSpPr>
              <p:nvPr/>
            </p:nvSpPr>
            <p:spPr bwMode="auto">
              <a:xfrm>
                <a:off x="1842425" y="3480814"/>
                <a:ext cx="113919" cy="34422"/>
              </a:xfrm>
              <a:custGeom>
                <a:avLst/>
                <a:gdLst>
                  <a:gd name="T0" fmla="*/ 10 w 59"/>
                  <a:gd name="T1" fmla="*/ 17 h 18"/>
                  <a:gd name="T2" fmla="*/ 58 w 59"/>
                  <a:gd name="T3" fmla="*/ 17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0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4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3 h 18"/>
                  <a:gd name="T26" fmla="*/ 18 w 59"/>
                  <a:gd name="T27" fmla="*/ 6 h 18"/>
                  <a:gd name="T28" fmla="*/ 10 w 59"/>
                  <a:gd name="T29" fmla="*/ 14 h 18"/>
                  <a:gd name="T30" fmla="*/ 14 w 59"/>
                  <a:gd name="T31" fmla="*/ 14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2 h 18"/>
                  <a:gd name="T42" fmla="*/ 38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4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9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1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4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9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7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4" y="17"/>
                      <a:pt x="7" y="17"/>
                      <a:pt x="10" y="17"/>
                    </a:cubicBezTo>
                    <a:cubicBezTo>
                      <a:pt x="16" y="17"/>
                      <a:pt x="22" y="17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2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1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6"/>
                      <a:pt x="0" y="11"/>
                      <a:pt x="0" y="16"/>
                    </a:cubicBezTo>
                    <a:cubicBezTo>
                      <a:pt x="0" y="17"/>
                      <a:pt x="0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5" y="8"/>
                      <a:pt x="7" y="6"/>
                      <a:pt x="9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4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7"/>
                      <a:pt x="3" y="8"/>
                    </a:cubicBezTo>
                    <a:cubicBezTo>
                      <a:pt x="3" y="8"/>
                      <a:pt x="3" y="7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5"/>
                      <a:pt x="3" y="4"/>
                      <a:pt x="3" y="3"/>
                    </a:cubicBezTo>
                    <a:cubicBezTo>
                      <a:pt x="4" y="3"/>
                      <a:pt x="5" y="4"/>
                      <a:pt x="6" y="4"/>
                    </a:cubicBezTo>
                    <a:cubicBezTo>
                      <a:pt x="5" y="4"/>
                      <a:pt x="4" y="5"/>
                      <a:pt x="3" y="6"/>
                    </a:cubicBezTo>
                    <a:close/>
                    <a:moveTo>
                      <a:pt x="2" y="14"/>
                    </a:moveTo>
                    <a:cubicBezTo>
                      <a:pt x="2" y="14"/>
                      <a:pt x="2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8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9" y="14"/>
                    </a:cubicBezTo>
                    <a:cubicBezTo>
                      <a:pt x="7" y="14"/>
                      <a:pt x="5" y="14"/>
                      <a:pt x="2" y="14"/>
                    </a:cubicBezTo>
                    <a:close/>
                    <a:moveTo>
                      <a:pt x="14" y="14"/>
                    </a:moveTo>
                    <a:cubicBezTo>
                      <a:pt x="19" y="12"/>
                      <a:pt x="22" y="9"/>
                      <a:pt x="26" y="6"/>
                    </a:cubicBezTo>
                    <a:cubicBezTo>
                      <a:pt x="29" y="4"/>
                      <a:pt x="28" y="5"/>
                      <a:pt x="26" y="7"/>
                    </a:cubicBezTo>
                    <a:cubicBezTo>
                      <a:pt x="24" y="9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4"/>
                    </a:cubicBezTo>
                    <a:cubicBezTo>
                      <a:pt x="23" y="13"/>
                      <a:pt x="26" y="10"/>
                      <a:pt x="28" y="8"/>
                    </a:cubicBezTo>
                    <a:cubicBezTo>
                      <a:pt x="26" y="10"/>
                      <a:pt x="24" y="12"/>
                      <a:pt x="23" y="15"/>
                    </a:cubicBezTo>
                    <a:cubicBezTo>
                      <a:pt x="19" y="14"/>
                      <a:pt x="14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2"/>
                      <a:pt x="14" y="14"/>
                    </a:cubicBezTo>
                    <a:cubicBezTo>
                      <a:pt x="14" y="14"/>
                      <a:pt x="14" y="15"/>
                      <a:pt x="14" y="14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29" y="7"/>
                      <a:pt x="26" y="10"/>
                      <a:pt x="22" y="12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6"/>
                      <a:pt x="30" y="4"/>
                    </a:cubicBezTo>
                    <a:close/>
                    <a:moveTo>
                      <a:pt x="38" y="15"/>
                    </a:moveTo>
                    <a:cubicBezTo>
                      <a:pt x="43" y="12"/>
                      <a:pt x="48" y="9"/>
                      <a:pt x="52" y="6"/>
                    </a:cubicBezTo>
                    <a:cubicBezTo>
                      <a:pt x="52" y="6"/>
                      <a:pt x="51" y="7"/>
                      <a:pt x="51" y="8"/>
                    </a:cubicBezTo>
                    <a:cubicBezTo>
                      <a:pt x="50" y="9"/>
                      <a:pt x="49" y="9"/>
                      <a:pt x="48" y="10"/>
                    </a:cubicBezTo>
                    <a:cubicBezTo>
                      <a:pt x="46" y="11"/>
                      <a:pt x="45" y="13"/>
                      <a:pt x="43" y="14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9"/>
                      <a:pt x="53" y="10"/>
                    </a:cubicBezTo>
                    <a:cubicBezTo>
                      <a:pt x="52" y="11"/>
                      <a:pt x="50" y="13"/>
                      <a:pt x="49" y="14"/>
                    </a:cubicBezTo>
                    <a:cubicBezTo>
                      <a:pt x="48" y="14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4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2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0"/>
                      <a:pt x="55" y="9"/>
                      <a:pt x="56" y="8"/>
                    </a:cubicBezTo>
                    <a:cubicBezTo>
                      <a:pt x="56" y="10"/>
                      <a:pt x="56" y="13"/>
                      <a:pt x="55" y="15"/>
                    </a:cubicBezTo>
                    <a:cubicBezTo>
                      <a:pt x="48" y="15"/>
                      <a:pt x="40" y="15"/>
                      <a:pt x="33" y="15"/>
                    </a:cubicBezTo>
                    <a:cubicBezTo>
                      <a:pt x="38" y="13"/>
                      <a:pt x="42" y="10"/>
                      <a:pt x="46" y="7"/>
                    </a:cubicBezTo>
                    <a:cubicBezTo>
                      <a:pt x="50" y="4"/>
                      <a:pt x="47" y="6"/>
                      <a:pt x="45" y="8"/>
                    </a:cubicBezTo>
                    <a:cubicBezTo>
                      <a:pt x="42" y="10"/>
                      <a:pt x="40" y="12"/>
                      <a:pt x="38" y="14"/>
                    </a:cubicBezTo>
                    <a:cubicBezTo>
                      <a:pt x="38" y="15"/>
                      <a:pt x="38" y="15"/>
                      <a:pt x="38" y="15"/>
                    </a:cubicBezTo>
                    <a:close/>
                    <a:moveTo>
                      <a:pt x="56" y="6"/>
                    </a:moveTo>
                    <a:cubicBezTo>
                      <a:pt x="54" y="8"/>
                      <a:pt x="51" y="9"/>
                      <a:pt x="49" y="11"/>
                    </a:cubicBezTo>
                    <a:cubicBezTo>
                      <a:pt x="48" y="11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3" y="4"/>
                      <a:pt x="53" y="5"/>
                    </a:cubicBezTo>
                    <a:cubicBezTo>
                      <a:pt x="49" y="8"/>
                      <a:pt x="44" y="11"/>
                      <a:pt x="40" y="13"/>
                    </a:cubicBezTo>
                    <a:cubicBezTo>
                      <a:pt x="41" y="13"/>
                      <a:pt x="43" y="11"/>
                      <a:pt x="44" y="9"/>
                    </a:cubicBezTo>
                    <a:cubicBezTo>
                      <a:pt x="46" y="8"/>
                      <a:pt x="48" y="6"/>
                      <a:pt x="50" y="5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2" y="4"/>
                      <a:pt x="54" y="4"/>
                      <a:pt x="56" y="5"/>
                    </a:cubicBezTo>
                    <a:cubicBezTo>
                      <a:pt x="56" y="5"/>
                      <a:pt x="56" y="6"/>
                      <a:pt x="56" y="6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4"/>
                      <a:pt x="44" y="4"/>
                      <a:pt x="44" y="4"/>
                    </a:cubicBezTo>
                    <a:cubicBezTo>
                      <a:pt x="46" y="4"/>
                      <a:pt x="47" y="4"/>
                      <a:pt x="49" y="4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6"/>
                      <a:pt x="36" y="9"/>
                      <a:pt x="32" y="11"/>
                    </a:cubicBezTo>
                    <a:cubicBezTo>
                      <a:pt x="35" y="10"/>
                      <a:pt x="38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4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1"/>
                      <a:pt x="27" y="11"/>
                    </a:cubicBezTo>
                    <a:cubicBezTo>
                      <a:pt x="29" y="8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1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0"/>
                    </a:cubicBezTo>
                    <a:cubicBezTo>
                      <a:pt x="31" y="11"/>
                      <a:pt x="29" y="13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33" y="12"/>
                      <a:pt x="37" y="9"/>
                      <a:pt x="42" y="6"/>
                    </a:cubicBezTo>
                    <a:cubicBezTo>
                      <a:pt x="43" y="5"/>
                      <a:pt x="43" y="5"/>
                      <a:pt x="42" y="6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1"/>
                      <a:pt x="34" y="13"/>
                      <a:pt x="32" y="14"/>
                    </a:cubicBezTo>
                    <a:cubicBezTo>
                      <a:pt x="32" y="14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8" y="4"/>
                    </a:moveTo>
                    <a:cubicBezTo>
                      <a:pt x="25" y="6"/>
                      <a:pt x="22" y="9"/>
                      <a:pt x="18" y="11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4" y="4"/>
                    </a:cubicBezTo>
                    <a:cubicBezTo>
                      <a:pt x="20" y="7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8" y="6"/>
                      <a:pt x="20" y="5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7" y="5"/>
                      <a:pt x="14" y="7"/>
                      <a:pt x="11" y="9"/>
                    </a:cubicBezTo>
                    <a:cubicBezTo>
                      <a:pt x="10" y="10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8"/>
                      <a:pt x="13" y="7"/>
                      <a:pt x="14" y="5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8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5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5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8" name="Freeform 163"/>
              <p:cNvSpPr>
                <a:spLocks noEditPoints="1"/>
              </p:cNvSpPr>
              <p:nvPr/>
            </p:nvSpPr>
            <p:spPr bwMode="auto">
              <a:xfrm>
                <a:off x="2474439" y="1160255"/>
                <a:ext cx="50813" cy="40978"/>
              </a:xfrm>
              <a:custGeom>
                <a:avLst/>
                <a:gdLst>
                  <a:gd name="T0" fmla="*/ 13 w 26"/>
                  <a:gd name="T1" fmla="*/ 21 h 21"/>
                  <a:gd name="T2" fmla="*/ 14 w 26"/>
                  <a:gd name="T3" fmla="*/ 21 h 21"/>
                  <a:gd name="T4" fmla="*/ 25 w 26"/>
                  <a:gd name="T5" fmla="*/ 12 h 21"/>
                  <a:gd name="T6" fmla="*/ 16 w 26"/>
                  <a:gd name="T7" fmla="*/ 1 h 21"/>
                  <a:gd name="T8" fmla="*/ 13 w 26"/>
                  <a:gd name="T9" fmla="*/ 21 h 21"/>
                  <a:gd name="T10" fmla="*/ 8 w 26"/>
                  <a:gd name="T11" fmla="*/ 10 h 21"/>
                  <a:gd name="T12" fmla="*/ 8 w 26"/>
                  <a:gd name="T13" fmla="*/ 10 h 21"/>
                  <a:gd name="T14" fmla="*/ 15 w 26"/>
                  <a:gd name="T15" fmla="*/ 6 h 21"/>
                  <a:gd name="T16" fmla="*/ 8 w 26"/>
                  <a:gd name="T17" fmla="*/ 12 h 21"/>
                  <a:gd name="T18" fmla="*/ 8 w 26"/>
                  <a:gd name="T19" fmla="*/ 10 h 21"/>
                  <a:gd name="T20" fmla="*/ 20 w 26"/>
                  <a:gd name="T21" fmla="*/ 6 h 21"/>
                  <a:gd name="T22" fmla="*/ 8 w 26"/>
                  <a:gd name="T23" fmla="*/ 13 h 21"/>
                  <a:gd name="T24" fmla="*/ 8 w 26"/>
                  <a:gd name="T25" fmla="*/ 13 h 21"/>
                  <a:gd name="T26" fmla="*/ 16 w 26"/>
                  <a:gd name="T27" fmla="*/ 5 h 21"/>
                  <a:gd name="T28" fmla="*/ 16 w 26"/>
                  <a:gd name="T29" fmla="*/ 4 h 21"/>
                  <a:gd name="T30" fmla="*/ 20 w 26"/>
                  <a:gd name="T31" fmla="*/ 6 h 21"/>
                  <a:gd name="T32" fmla="*/ 20 w 26"/>
                  <a:gd name="T33" fmla="*/ 6 h 21"/>
                  <a:gd name="T34" fmla="*/ 18 w 26"/>
                  <a:gd name="T35" fmla="*/ 8 h 21"/>
                  <a:gd name="T36" fmla="*/ 9 w 26"/>
                  <a:gd name="T37" fmla="*/ 16 h 21"/>
                  <a:gd name="T38" fmla="*/ 8 w 26"/>
                  <a:gd name="T39" fmla="*/ 14 h 21"/>
                  <a:gd name="T40" fmla="*/ 18 w 26"/>
                  <a:gd name="T41" fmla="*/ 8 h 21"/>
                  <a:gd name="T42" fmla="*/ 10 w 26"/>
                  <a:gd name="T43" fmla="*/ 16 h 21"/>
                  <a:gd name="T44" fmla="*/ 18 w 26"/>
                  <a:gd name="T45" fmla="*/ 12 h 21"/>
                  <a:gd name="T46" fmla="*/ 12 w 26"/>
                  <a:gd name="T47" fmla="*/ 17 h 21"/>
                  <a:gd name="T48" fmla="*/ 12 w 26"/>
                  <a:gd name="T49" fmla="*/ 18 h 21"/>
                  <a:gd name="T50" fmla="*/ 10 w 26"/>
                  <a:gd name="T51" fmla="*/ 16 h 21"/>
                  <a:gd name="T52" fmla="*/ 22 w 26"/>
                  <a:gd name="T53" fmla="*/ 12 h 21"/>
                  <a:gd name="T54" fmla="*/ 14 w 26"/>
                  <a:gd name="T55" fmla="*/ 18 h 21"/>
                  <a:gd name="T56" fmla="*/ 12 w 26"/>
                  <a:gd name="T57" fmla="*/ 18 h 21"/>
                  <a:gd name="T58" fmla="*/ 19 w 26"/>
                  <a:gd name="T59" fmla="*/ 14 h 21"/>
                  <a:gd name="T60" fmla="*/ 17 w 26"/>
                  <a:gd name="T61" fmla="*/ 16 h 21"/>
                  <a:gd name="T62" fmla="*/ 17 w 26"/>
                  <a:gd name="T63" fmla="*/ 16 h 21"/>
                  <a:gd name="T64" fmla="*/ 21 w 26"/>
                  <a:gd name="T65" fmla="*/ 13 h 21"/>
                  <a:gd name="T66" fmla="*/ 20 w 26"/>
                  <a:gd name="T67" fmla="*/ 12 h 21"/>
                  <a:gd name="T68" fmla="*/ 14 w 26"/>
                  <a:gd name="T69" fmla="*/ 16 h 21"/>
                  <a:gd name="T70" fmla="*/ 20 w 26"/>
                  <a:gd name="T71" fmla="*/ 11 h 21"/>
                  <a:gd name="T72" fmla="*/ 20 w 26"/>
                  <a:gd name="T73" fmla="*/ 10 h 21"/>
                  <a:gd name="T74" fmla="*/ 11 w 26"/>
                  <a:gd name="T75" fmla="*/ 15 h 21"/>
                  <a:gd name="T76" fmla="*/ 20 w 26"/>
                  <a:gd name="T77" fmla="*/ 7 h 21"/>
                  <a:gd name="T78" fmla="*/ 20 w 26"/>
                  <a:gd name="T79" fmla="*/ 6 h 21"/>
                  <a:gd name="T80" fmla="*/ 22 w 26"/>
                  <a:gd name="T81" fmla="*/ 12 h 21"/>
                  <a:gd name="T82" fmla="*/ 15 w 26"/>
                  <a:gd name="T83" fmla="*/ 4 h 21"/>
                  <a:gd name="T84" fmla="*/ 16 w 26"/>
                  <a:gd name="T85" fmla="*/ 4 h 21"/>
                  <a:gd name="T86" fmla="*/ 8 w 26"/>
                  <a:gd name="T87" fmla="*/ 9 h 21"/>
                  <a:gd name="T88" fmla="*/ 15 w 26"/>
                  <a:gd name="T89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6" h="21">
                    <a:moveTo>
                      <a:pt x="13" y="21"/>
                    </a:moveTo>
                    <a:cubicBezTo>
                      <a:pt x="13" y="21"/>
                      <a:pt x="13" y="21"/>
                      <a:pt x="14" y="21"/>
                    </a:cubicBezTo>
                    <a:cubicBezTo>
                      <a:pt x="19" y="21"/>
                      <a:pt x="24" y="18"/>
                      <a:pt x="25" y="12"/>
                    </a:cubicBezTo>
                    <a:cubicBezTo>
                      <a:pt x="26" y="6"/>
                      <a:pt x="22" y="2"/>
                      <a:pt x="16" y="1"/>
                    </a:cubicBezTo>
                    <a:cubicBezTo>
                      <a:pt x="3" y="0"/>
                      <a:pt x="0" y="19"/>
                      <a:pt x="13" y="21"/>
                    </a:cubicBezTo>
                    <a:close/>
                    <a:moveTo>
                      <a:pt x="8" y="10"/>
                    </a:move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13" y="7"/>
                      <a:pt x="15" y="6"/>
                    </a:cubicBezTo>
                    <a:cubicBezTo>
                      <a:pt x="13" y="8"/>
                      <a:pt x="10" y="10"/>
                      <a:pt x="8" y="12"/>
                    </a:cubicBezTo>
                    <a:cubicBezTo>
                      <a:pt x="8" y="11"/>
                      <a:pt x="8" y="11"/>
                      <a:pt x="8" y="10"/>
                    </a:cubicBezTo>
                    <a:close/>
                    <a:moveTo>
                      <a:pt x="20" y="6"/>
                    </a:moveTo>
                    <a:cubicBezTo>
                      <a:pt x="16" y="8"/>
                      <a:pt x="12" y="11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1" y="10"/>
                      <a:pt x="15" y="8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8" y="5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lose/>
                    <a:moveTo>
                      <a:pt x="18" y="8"/>
                    </a:moveTo>
                    <a:cubicBezTo>
                      <a:pt x="15" y="11"/>
                      <a:pt x="12" y="13"/>
                      <a:pt x="9" y="16"/>
                    </a:cubicBezTo>
                    <a:cubicBezTo>
                      <a:pt x="9" y="15"/>
                      <a:pt x="8" y="14"/>
                      <a:pt x="8" y="14"/>
                    </a:cubicBezTo>
                    <a:cubicBezTo>
                      <a:pt x="12" y="12"/>
                      <a:pt x="14" y="10"/>
                      <a:pt x="18" y="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3"/>
                      <a:pt x="18" y="12"/>
                    </a:cubicBezTo>
                    <a:cubicBezTo>
                      <a:pt x="16" y="14"/>
                      <a:pt x="14" y="15"/>
                      <a:pt x="12" y="17"/>
                    </a:cubicBezTo>
                    <a:cubicBezTo>
                      <a:pt x="12" y="17"/>
                      <a:pt x="12" y="18"/>
                      <a:pt x="12" y="18"/>
                    </a:cubicBezTo>
                    <a:cubicBezTo>
                      <a:pt x="11" y="17"/>
                      <a:pt x="10" y="17"/>
                      <a:pt x="10" y="16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8" y="18"/>
                      <a:pt x="14" y="18"/>
                    </a:cubicBezTo>
                    <a:cubicBezTo>
                      <a:pt x="13" y="18"/>
                      <a:pt x="13" y="18"/>
                      <a:pt x="12" y="18"/>
                    </a:cubicBezTo>
                    <a:cubicBezTo>
                      <a:pt x="15" y="17"/>
                      <a:pt x="17" y="15"/>
                      <a:pt x="19" y="14"/>
                    </a:cubicBezTo>
                    <a:cubicBezTo>
                      <a:pt x="19" y="15"/>
                      <a:pt x="18" y="15"/>
                      <a:pt x="17" y="16"/>
                    </a:cubicBezTo>
                    <a:cubicBezTo>
                      <a:pt x="17" y="16"/>
                      <a:pt x="17" y="17"/>
                      <a:pt x="17" y="16"/>
                    </a:cubicBezTo>
                    <a:cubicBezTo>
                      <a:pt x="19" y="15"/>
                      <a:pt x="20" y="15"/>
                      <a:pt x="21" y="13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18" y="14"/>
                      <a:pt x="16" y="15"/>
                      <a:pt x="14" y="16"/>
                    </a:cubicBezTo>
                    <a:cubicBezTo>
                      <a:pt x="16" y="14"/>
                      <a:pt x="18" y="13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7" y="11"/>
                      <a:pt x="14" y="14"/>
                      <a:pt x="11" y="15"/>
                    </a:cubicBezTo>
                    <a:cubicBezTo>
                      <a:pt x="14" y="12"/>
                      <a:pt x="17" y="9"/>
                      <a:pt x="20" y="7"/>
                    </a:cubicBezTo>
                    <a:cubicBezTo>
                      <a:pt x="20" y="7"/>
                      <a:pt x="20" y="7"/>
                      <a:pt x="20" y="6"/>
                    </a:cubicBezTo>
                    <a:cubicBezTo>
                      <a:pt x="22" y="8"/>
                      <a:pt x="22" y="10"/>
                      <a:pt x="22" y="12"/>
                    </a:cubicBezTo>
                    <a:close/>
                    <a:moveTo>
                      <a:pt x="15" y="4"/>
                    </a:moveTo>
                    <a:cubicBezTo>
                      <a:pt x="15" y="4"/>
                      <a:pt x="15" y="4"/>
                      <a:pt x="16" y="4"/>
                    </a:cubicBezTo>
                    <a:cubicBezTo>
                      <a:pt x="13" y="6"/>
                      <a:pt x="11" y="8"/>
                      <a:pt x="8" y="9"/>
                    </a:cubicBezTo>
                    <a:cubicBezTo>
                      <a:pt x="9" y="7"/>
                      <a:pt x="11" y="4"/>
                      <a:pt x="15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9" name="Freeform 164"/>
              <p:cNvSpPr>
                <a:spLocks noEditPoints="1"/>
              </p:cNvSpPr>
              <p:nvPr/>
            </p:nvSpPr>
            <p:spPr bwMode="auto">
              <a:xfrm>
                <a:off x="2435920" y="1209429"/>
                <a:ext cx="135228" cy="36881"/>
              </a:xfrm>
              <a:custGeom>
                <a:avLst/>
                <a:gdLst>
                  <a:gd name="T0" fmla="*/ 70 w 70"/>
                  <a:gd name="T1" fmla="*/ 4 h 19"/>
                  <a:gd name="T2" fmla="*/ 1 w 70"/>
                  <a:gd name="T3" fmla="*/ 1 h 19"/>
                  <a:gd name="T4" fmla="*/ 3 w 70"/>
                  <a:gd name="T5" fmla="*/ 17 h 19"/>
                  <a:gd name="T6" fmla="*/ 47 w 70"/>
                  <a:gd name="T7" fmla="*/ 7 h 19"/>
                  <a:gd name="T8" fmla="*/ 38 w 70"/>
                  <a:gd name="T9" fmla="*/ 16 h 19"/>
                  <a:gd name="T10" fmla="*/ 43 w 70"/>
                  <a:gd name="T11" fmla="*/ 10 h 19"/>
                  <a:gd name="T12" fmla="*/ 29 w 70"/>
                  <a:gd name="T13" fmla="*/ 8 h 19"/>
                  <a:gd name="T14" fmla="*/ 21 w 70"/>
                  <a:gd name="T15" fmla="*/ 15 h 19"/>
                  <a:gd name="T16" fmla="*/ 8 w 70"/>
                  <a:gd name="T17" fmla="*/ 15 h 19"/>
                  <a:gd name="T18" fmla="*/ 4 w 70"/>
                  <a:gd name="T19" fmla="*/ 10 h 19"/>
                  <a:gd name="T20" fmla="*/ 13 w 70"/>
                  <a:gd name="T21" fmla="*/ 4 h 19"/>
                  <a:gd name="T22" fmla="*/ 23 w 70"/>
                  <a:gd name="T23" fmla="*/ 4 h 19"/>
                  <a:gd name="T24" fmla="*/ 11 w 70"/>
                  <a:gd name="T25" fmla="*/ 13 h 19"/>
                  <a:gd name="T26" fmla="*/ 19 w 70"/>
                  <a:gd name="T27" fmla="*/ 4 h 19"/>
                  <a:gd name="T28" fmla="*/ 4 w 70"/>
                  <a:gd name="T29" fmla="*/ 9 h 19"/>
                  <a:gd name="T30" fmla="*/ 11 w 70"/>
                  <a:gd name="T31" fmla="*/ 6 h 19"/>
                  <a:gd name="T32" fmla="*/ 14 w 70"/>
                  <a:gd name="T33" fmla="*/ 4 h 19"/>
                  <a:gd name="T34" fmla="*/ 4 w 70"/>
                  <a:gd name="T35" fmla="*/ 7 h 19"/>
                  <a:gd name="T36" fmla="*/ 17 w 70"/>
                  <a:gd name="T37" fmla="*/ 9 h 19"/>
                  <a:gd name="T38" fmla="*/ 14 w 70"/>
                  <a:gd name="T39" fmla="*/ 15 h 19"/>
                  <a:gd name="T40" fmla="*/ 24 w 70"/>
                  <a:gd name="T41" fmla="*/ 5 h 19"/>
                  <a:gd name="T42" fmla="*/ 16 w 70"/>
                  <a:gd name="T43" fmla="*/ 15 h 19"/>
                  <a:gd name="T44" fmla="*/ 18 w 70"/>
                  <a:gd name="T45" fmla="*/ 15 h 19"/>
                  <a:gd name="T46" fmla="*/ 20 w 70"/>
                  <a:gd name="T47" fmla="*/ 15 h 19"/>
                  <a:gd name="T48" fmla="*/ 36 w 70"/>
                  <a:gd name="T49" fmla="*/ 6 h 19"/>
                  <a:gd name="T50" fmla="*/ 33 w 70"/>
                  <a:gd name="T51" fmla="*/ 15 h 19"/>
                  <a:gd name="T52" fmla="*/ 39 w 70"/>
                  <a:gd name="T53" fmla="*/ 8 h 19"/>
                  <a:gd name="T54" fmla="*/ 60 w 70"/>
                  <a:gd name="T55" fmla="*/ 5 h 19"/>
                  <a:gd name="T56" fmla="*/ 59 w 70"/>
                  <a:gd name="T57" fmla="*/ 13 h 19"/>
                  <a:gd name="T58" fmla="*/ 55 w 70"/>
                  <a:gd name="T59" fmla="*/ 4 h 19"/>
                  <a:gd name="T60" fmla="*/ 51 w 70"/>
                  <a:gd name="T61" fmla="*/ 4 h 19"/>
                  <a:gd name="T62" fmla="*/ 56 w 70"/>
                  <a:gd name="T63" fmla="*/ 5 h 19"/>
                  <a:gd name="T64" fmla="*/ 52 w 70"/>
                  <a:gd name="T65" fmla="*/ 8 h 19"/>
                  <a:gd name="T66" fmla="*/ 58 w 70"/>
                  <a:gd name="T67" fmla="*/ 7 h 19"/>
                  <a:gd name="T68" fmla="*/ 44 w 70"/>
                  <a:gd name="T69" fmla="*/ 16 h 19"/>
                  <a:gd name="T70" fmla="*/ 60 w 70"/>
                  <a:gd name="T71" fmla="*/ 10 h 19"/>
                  <a:gd name="T72" fmla="*/ 59 w 70"/>
                  <a:gd name="T73" fmla="*/ 9 h 19"/>
                  <a:gd name="T74" fmla="*/ 60 w 70"/>
                  <a:gd name="T75" fmla="*/ 16 h 19"/>
                  <a:gd name="T76" fmla="*/ 66 w 70"/>
                  <a:gd name="T77" fmla="*/ 16 h 19"/>
                  <a:gd name="T78" fmla="*/ 66 w 70"/>
                  <a:gd name="T79" fmla="*/ 10 h 19"/>
                  <a:gd name="T80" fmla="*/ 66 w 70"/>
                  <a:gd name="T81" fmla="*/ 5 h 19"/>
                  <a:gd name="T82" fmla="*/ 63 w 70"/>
                  <a:gd name="T83" fmla="*/ 9 h 19"/>
                  <a:gd name="T84" fmla="*/ 48 w 70"/>
                  <a:gd name="T85" fmla="*/ 5 h 19"/>
                  <a:gd name="T86" fmla="*/ 44 w 70"/>
                  <a:gd name="T87" fmla="*/ 4 h 19"/>
                  <a:gd name="T88" fmla="*/ 38 w 70"/>
                  <a:gd name="T89" fmla="*/ 5 h 19"/>
                  <a:gd name="T90" fmla="*/ 33 w 70"/>
                  <a:gd name="T91" fmla="*/ 4 h 19"/>
                  <a:gd name="T92" fmla="*/ 25 w 70"/>
                  <a:gd name="T93" fmla="*/ 10 h 19"/>
                  <a:gd name="T94" fmla="*/ 18 w 70"/>
                  <a:gd name="T95" fmla="*/ 14 h 19"/>
                  <a:gd name="T96" fmla="*/ 37 w 70"/>
                  <a:gd name="T97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0" h="19">
                    <a:moveTo>
                      <a:pt x="68" y="19"/>
                    </a:moveTo>
                    <a:cubicBezTo>
                      <a:pt x="69" y="19"/>
                      <a:pt x="70" y="19"/>
                      <a:pt x="70" y="18"/>
                    </a:cubicBezTo>
                    <a:cubicBezTo>
                      <a:pt x="70" y="13"/>
                      <a:pt x="70" y="9"/>
                      <a:pt x="70" y="4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0" y="4"/>
                      <a:pt x="70" y="3"/>
                      <a:pt x="69" y="3"/>
                    </a:cubicBezTo>
                    <a:cubicBezTo>
                      <a:pt x="59" y="1"/>
                      <a:pt x="50" y="2"/>
                      <a:pt x="41" y="1"/>
                    </a:cubicBezTo>
                    <a:cubicBezTo>
                      <a:pt x="28" y="0"/>
                      <a:pt x="15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7"/>
                      <a:pt x="1" y="11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3" y="17"/>
                    </a:cubicBezTo>
                    <a:cubicBezTo>
                      <a:pt x="24" y="17"/>
                      <a:pt x="46" y="19"/>
                      <a:pt x="67" y="19"/>
                    </a:cubicBezTo>
                    <a:cubicBezTo>
                      <a:pt x="67" y="19"/>
                      <a:pt x="68" y="19"/>
                      <a:pt x="68" y="19"/>
                    </a:cubicBezTo>
                    <a:close/>
                    <a:moveTo>
                      <a:pt x="38" y="16"/>
                    </a:moveTo>
                    <a:cubicBezTo>
                      <a:pt x="41" y="13"/>
                      <a:pt x="44" y="10"/>
                      <a:pt x="47" y="7"/>
                    </a:cubicBezTo>
                    <a:cubicBezTo>
                      <a:pt x="48" y="7"/>
                      <a:pt x="49" y="6"/>
                      <a:pt x="50" y="5"/>
                    </a:cubicBezTo>
                    <a:cubicBezTo>
                      <a:pt x="50" y="5"/>
                      <a:pt x="49" y="8"/>
                      <a:pt x="49" y="9"/>
                    </a:cubicBezTo>
                    <a:cubicBezTo>
                      <a:pt x="47" y="11"/>
                      <a:pt x="45" y="14"/>
                      <a:pt x="42" y="16"/>
                    </a:cubicBezTo>
                    <a:cubicBezTo>
                      <a:pt x="41" y="16"/>
                      <a:pt x="39" y="16"/>
                      <a:pt x="38" y="16"/>
                    </a:cubicBezTo>
                    <a:close/>
                    <a:moveTo>
                      <a:pt x="34" y="15"/>
                    </a:moveTo>
                    <a:cubicBezTo>
                      <a:pt x="37" y="13"/>
                      <a:pt x="40" y="11"/>
                      <a:pt x="43" y="8"/>
                    </a:cubicBezTo>
                    <a:cubicBezTo>
                      <a:pt x="44" y="7"/>
                      <a:pt x="45" y="6"/>
                      <a:pt x="46" y="6"/>
                    </a:cubicBezTo>
                    <a:cubicBezTo>
                      <a:pt x="45" y="6"/>
                      <a:pt x="44" y="8"/>
                      <a:pt x="43" y="10"/>
                    </a:cubicBezTo>
                    <a:cubicBezTo>
                      <a:pt x="41" y="12"/>
                      <a:pt x="39" y="14"/>
                      <a:pt x="37" y="16"/>
                    </a:cubicBezTo>
                    <a:cubicBezTo>
                      <a:pt x="36" y="15"/>
                      <a:pt x="35" y="15"/>
                      <a:pt x="34" y="15"/>
                    </a:cubicBezTo>
                    <a:close/>
                    <a:moveTo>
                      <a:pt x="21" y="15"/>
                    </a:moveTo>
                    <a:cubicBezTo>
                      <a:pt x="24" y="13"/>
                      <a:pt x="27" y="10"/>
                      <a:pt x="29" y="8"/>
                    </a:cubicBezTo>
                    <a:cubicBezTo>
                      <a:pt x="30" y="7"/>
                      <a:pt x="31" y="6"/>
                      <a:pt x="32" y="5"/>
                    </a:cubicBezTo>
                    <a:cubicBezTo>
                      <a:pt x="31" y="6"/>
                      <a:pt x="30" y="7"/>
                      <a:pt x="30" y="8"/>
                    </a:cubicBezTo>
                    <a:cubicBezTo>
                      <a:pt x="28" y="10"/>
                      <a:pt x="25" y="13"/>
                      <a:pt x="23" y="15"/>
                    </a:cubicBezTo>
                    <a:cubicBezTo>
                      <a:pt x="23" y="15"/>
                      <a:pt x="22" y="15"/>
                      <a:pt x="21" y="15"/>
                    </a:cubicBezTo>
                    <a:close/>
                    <a:moveTo>
                      <a:pt x="4" y="14"/>
                    </a:moveTo>
                    <a:cubicBezTo>
                      <a:pt x="8" y="12"/>
                      <a:pt x="12" y="9"/>
                      <a:pt x="16" y="6"/>
                    </a:cubicBezTo>
                    <a:cubicBezTo>
                      <a:pt x="20" y="3"/>
                      <a:pt x="14" y="9"/>
                      <a:pt x="13" y="9"/>
                    </a:cubicBezTo>
                    <a:cubicBezTo>
                      <a:pt x="11" y="11"/>
                      <a:pt x="9" y="13"/>
                      <a:pt x="8" y="15"/>
                    </a:cubicBezTo>
                    <a:cubicBezTo>
                      <a:pt x="7" y="15"/>
                      <a:pt x="5" y="14"/>
                      <a:pt x="4" y="14"/>
                    </a:cubicBezTo>
                    <a:close/>
                    <a:moveTo>
                      <a:pt x="13" y="4"/>
                    </a:moveTo>
                    <a:cubicBezTo>
                      <a:pt x="10" y="5"/>
                      <a:pt x="7" y="7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5" y="9"/>
                      <a:pt x="5" y="8"/>
                    </a:cubicBezTo>
                    <a:cubicBezTo>
                      <a:pt x="6" y="7"/>
                      <a:pt x="7" y="5"/>
                      <a:pt x="9" y="4"/>
                    </a:cubicBezTo>
                    <a:cubicBezTo>
                      <a:pt x="10" y="4"/>
                      <a:pt x="11" y="4"/>
                      <a:pt x="13" y="4"/>
                    </a:cubicBezTo>
                    <a:close/>
                    <a:moveTo>
                      <a:pt x="23" y="4"/>
                    </a:moveTo>
                    <a:cubicBezTo>
                      <a:pt x="24" y="4"/>
                      <a:pt x="25" y="4"/>
                      <a:pt x="25" y="4"/>
                    </a:cubicBezTo>
                    <a:cubicBezTo>
                      <a:pt x="24" y="4"/>
                      <a:pt x="22" y="5"/>
                      <a:pt x="21" y="6"/>
                    </a:cubicBezTo>
                    <a:cubicBezTo>
                      <a:pt x="22" y="6"/>
                      <a:pt x="22" y="5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lose/>
                    <a:moveTo>
                      <a:pt x="19" y="4"/>
                    </a:moveTo>
                    <a:cubicBezTo>
                      <a:pt x="20" y="4"/>
                      <a:pt x="21" y="4"/>
                      <a:pt x="22" y="4"/>
                    </a:cubicBezTo>
                    <a:cubicBezTo>
                      <a:pt x="18" y="6"/>
                      <a:pt x="15" y="10"/>
                      <a:pt x="11" y="13"/>
                    </a:cubicBezTo>
                    <a:cubicBezTo>
                      <a:pt x="11" y="13"/>
                      <a:pt x="8" y="15"/>
                      <a:pt x="10" y="13"/>
                    </a:cubicBezTo>
                    <a:cubicBezTo>
                      <a:pt x="11" y="12"/>
                      <a:pt x="12" y="11"/>
                      <a:pt x="14" y="10"/>
                    </a:cubicBezTo>
                    <a:cubicBezTo>
                      <a:pt x="15" y="8"/>
                      <a:pt x="17" y="6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lose/>
                    <a:moveTo>
                      <a:pt x="4" y="9"/>
                    </a:moveTo>
                    <a:cubicBezTo>
                      <a:pt x="5" y="7"/>
                      <a:pt x="9" y="2"/>
                      <a:pt x="6" y="5"/>
                    </a:cubicBezTo>
                    <a:cubicBezTo>
                      <a:pt x="5" y="7"/>
                      <a:pt x="5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lose/>
                    <a:moveTo>
                      <a:pt x="4" y="11"/>
                    </a:moveTo>
                    <a:cubicBezTo>
                      <a:pt x="5" y="10"/>
                      <a:pt x="6" y="9"/>
                      <a:pt x="7" y="8"/>
                    </a:cubicBezTo>
                    <a:cubicBezTo>
                      <a:pt x="8" y="7"/>
                      <a:pt x="10" y="6"/>
                      <a:pt x="11" y="5"/>
                    </a:cubicBezTo>
                    <a:cubicBezTo>
                      <a:pt x="12" y="4"/>
                      <a:pt x="13" y="4"/>
                      <a:pt x="11" y="6"/>
                    </a:cubicBezTo>
                    <a:cubicBezTo>
                      <a:pt x="9" y="9"/>
                      <a:pt x="6" y="11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lose/>
                    <a:moveTo>
                      <a:pt x="14" y="4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6" y="4"/>
                      <a:pt x="18" y="4"/>
                    </a:cubicBezTo>
                    <a:cubicBezTo>
                      <a:pt x="13" y="7"/>
                      <a:pt x="9" y="11"/>
                      <a:pt x="5" y="13"/>
                    </a:cubicBezTo>
                    <a:cubicBezTo>
                      <a:pt x="8" y="11"/>
                      <a:pt x="11" y="7"/>
                      <a:pt x="14" y="4"/>
                    </a:cubicBezTo>
                    <a:close/>
                    <a:moveTo>
                      <a:pt x="4" y="7"/>
                    </a:moveTo>
                    <a:cubicBezTo>
                      <a:pt x="4" y="6"/>
                      <a:pt x="3" y="5"/>
                      <a:pt x="3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6" y="5"/>
                      <a:pt x="4" y="6"/>
                      <a:pt x="4" y="7"/>
                    </a:cubicBezTo>
                    <a:close/>
                    <a:moveTo>
                      <a:pt x="17" y="9"/>
                    </a:moveTo>
                    <a:cubicBezTo>
                      <a:pt x="17" y="8"/>
                      <a:pt x="18" y="8"/>
                      <a:pt x="19" y="7"/>
                    </a:cubicBezTo>
                    <a:cubicBezTo>
                      <a:pt x="19" y="7"/>
                      <a:pt x="22" y="3"/>
                      <a:pt x="21" y="5"/>
                    </a:cubicBezTo>
                    <a:cubicBezTo>
                      <a:pt x="19" y="8"/>
                      <a:pt x="17" y="11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ubicBezTo>
                      <a:pt x="13" y="15"/>
                      <a:pt x="11" y="15"/>
                      <a:pt x="10" y="15"/>
                    </a:cubicBezTo>
                    <a:cubicBezTo>
                      <a:pt x="12" y="13"/>
                      <a:pt x="14" y="11"/>
                      <a:pt x="17" y="9"/>
                    </a:cubicBezTo>
                    <a:close/>
                    <a:moveTo>
                      <a:pt x="15" y="15"/>
                    </a:moveTo>
                    <a:cubicBezTo>
                      <a:pt x="18" y="11"/>
                      <a:pt x="20" y="8"/>
                      <a:pt x="24" y="5"/>
                    </a:cubicBezTo>
                    <a:cubicBezTo>
                      <a:pt x="25" y="4"/>
                      <a:pt x="25" y="4"/>
                      <a:pt x="23" y="6"/>
                    </a:cubicBezTo>
                    <a:cubicBezTo>
                      <a:pt x="22" y="7"/>
                      <a:pt x="21" y="8"/>
                      <a:pt x="20" y="9"/>
                    </a:cubicBezTo>
                    <a:cubicBezTo>
                      <a:pt x="19" y="11"/>
                      <a:pt x="18" y="13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5" y="15"/>
                      <a:pt x="14" y="15"/>
                    </a:cubicBezTo>
                    <a:cubicBezTo>
                      <a:pt x="15" y="15"/>
                      <a:pt x="15" y="15"/>
                      <a:pt x="15" y="15"/>
                    </a:cubicBezTo>
                    <a:close/>
                    <a:moveTo>
                      <a:pt x="20" y="15"/>
                    </a:moveTo>
                    <a:cubicBezTo>
                      <a:pt x="19" y="15"/>
                      <a:pt x="18" y="15"/>
                      <a:pt x="18" y="15"/>
                    </a:cubicBezTo>
                    <a:cubicBezTo>
                      <a:pt x="21" y="13"/>
                      <a:pt x="24" y="10"/>
                      <a:pt x="26" y="7"/>
                    </a:cubicBezTo>
                    <a:cubicBezTo>
                      <a:pt x="31" y="2"/>
                      <a:pt x="26" y="7"/>
                      <a:pt x="25" y="8"/>
                    </a:cubicBezTo>
                    <a:cubicBezTo>
                      <a:pt x="23" y="10"/>
                      <a:pt x="22" y="12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lose/>
                    <a:moveTo>
                      <a:pt x="29" y="15"/>
                    </a:moveTo>
                    <a:cubicBezTo>
                      <a:pt x="28" y="15"/>
                      <a:pt x="27" y="15"/>
                      <a:pt x="25" y="15"/>
                    </a:cubicBezTo>
                    <a:cubicBezTo>
                      <a:pt x="28" y="14"/>
                      <a:pt x="30" y="11"/>
                      <a:pt x="33" y="9"/>
                    </a:cubicBezTo>
                    <a:cubicBezTo>
                      <a:pt x="34" y="8"/>
                      <a:pt x="35" y="7"/>
                      <a:pt x="36" y="6"/>
                    </a:cubicBezTo>
                    <a:cubicBezTo>
                      <a:pt x="38" y="4"/>
                      <a:pt x="36" y="7"/>
                      <a:pt x="36" y="7"/>
                    </a:cubicBezTo>
                    <a:cubicBezTo>
                      <a:pt x="34" y="10"/>
                      <a:pt x="32" y="12"/>
                      <a:pt x="30" y="15"/>
                    </a:cubicBezTo>
                    <a:cubicBezTo>
                      <a:pt x="30" y="15"/>
                      <a:pt x="30" y="15"/>
                      <a:pt x="29" y="15"/>
                    </a:cubicBezTo>
                    <a:close/>
                    <a:moveTo>
                      <a:pt x="33" y="15"/>
                    </a:move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15"/>
                      <a:pt x="31" y="15"/>
                      <a:pt x="30" y="15"/>
                    </a:cubicBezTo>
                    <a:cubicBezTo>
                      <a:pt x="34" y="12"/>
                      <a:pt x="37" y="9"/>
                      <a:pt x="41" y="6"/>
                    </a:cubicBezTo>
                    <a:cubicBezTo>
                      <a:pt x="44" y="4"/>
                      <a:pt x="40" y="8"/>
                      <a:pt x="39" y="8"/>
                    </a:cubicBezTo>
                    <a:cubicBezTo>
                      <a:pt x="38" y="11"/>
                      <a:pt x="36" y="13"/>
                      <a:pt x="33" y="15"/>
                    </a:cubicBezTo>
                    <a:close/>
                    <a:moveTo>
                      <a:pt x="62" y="5"/>
                    </a:moveTo>
                    <a:cubicBezTo>
                      <a:pt x="59" y="8"/>
                      <a:pt x="55" y="12"/>
                      <a:pt x="52" y="15"/>
                    </a:cubicBezTo>
                    <a:cubicBezTo>
                      <a:pt x="55" y="12"/>
                      <a:pt x="58" y="9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2" y="5"/>
                      <a:pt x="64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3" y="8"/>
                      <a:pt x="61" y="10"/>
                      <a:pt x="59" y="13"/>
                    </a:cubicBezTo>
                    <a:cubicBezTo>
                      <a:pt x="59" y="12"/>
                      <a:pt x="59" y="12"/>
                      <a:pt x="60" y="12"/>
                    </a:cubicBezTo>
                    <a:cubicBezTo>
                      <a:pt x="61" y="10"/>
                      <a:pt x="62" y="8"/>
                      <a:pt x="63" y="6"/>
                    </a:cubicBezTo>
                    <a:cubicBezTo>
                      <a:pt x="63" y="5"/>
                      <a:pt x="62" y="5"/>
                      <a:pt x="62" y="5"/>
                    </a:cubicBezTo>
                    <a:close/>
                    <a:moveTo>
                      <a:pt x="55" y="4"/>
                    </a:moveTo>
                    <a:cubicBezTo>
                      <a:pt x="53" y="6"/>
                      <a:pt x="51" y="7"/>
                      <a:pt x="50" y="9"/>
                    </a:cubicBezTo>
                    <a:cubicBezTo>
                      <a:pt x="49" y="10"/>
                      <a:pt x="49" y="10"/>
                      <a:pt x="48" y="11"/>
                    </a:cubicBezTo>
                    <a:cubicBezTo>
                      <a:pt x="50" y="9"/>
                      <a:pt x="51" y="7"/>
                      <a:pt x="51" y="4"/>
                    </a:cubicBezTo>
                    <a:cubicBezTo>
                      <a:pt x="52" y="4"/>
                      <a:pt x="51" y="4"/>
                      <a:pt x="51" y="4"/>
                    </a:cubicBezTo>
                    <a:cubicBezTo>
                      <a:pt x="54" y="4"/>
                      <a:pt x="57" y="4"/>
                      <a:pt x="59" y="5"/>
                    </a:cubicBezTo>
                    <a:cubicBezTo>
                      <a:pt x="56" y="7"/>
                      <a:pt x="53" y="10"/>
                      <a:pt x="50" y="13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3" y="9"/>
                      <a:pt x="54" y="7"/>
                      <a:pt x="56" y="5"/>
                    </a:cubicBezTo>
                    <a:cubicBezTo>
                      <a:pt x="56" y="5"/>
                      <a:pt x="56" y="4"/>
                      <a:pt x="55" y="4"/>
                    </a:cubicBezTo>
                    <a:close/>
                    <a:moveTo>
                      <a:pt x="51" y="8"/>
                    </a:moveTo>
                    <a:cubicBezTo>
                      <a:pt x="52" y="7"/>
                      <a:pt x="53" y="7"/>
                      <a:pt x="54" y="6"/>
                    </a:cubicBezTo>
                    <a:cubicBezTo>
                      <a:pt x="54" y="6"/>
                      <a:pt x="53" y="8"/>
                      <a:pt x="52" y="8"/>
                    </a:cubicBezTo>
                    <a:cubicBezTo>
                      <a:pt x="51" y="11"/>
                      <a:pt x="49" y="13"/>
                      <a:pt x="48" y="15"/>
                    </a:cubicBezTo>
                    <a:cubicBezTo>
                      <a:pt x="48" y="15"/>
                      <a:pt x="48" y="16"/>
                      <a:pt x="48" y="16"/>
                    </a:cubicBezTo>
                    <a:cubicBezTo>
                      <a:pt x="51" y="13"/>
                      <a:pt x="54" y="9"/>
                      <a:pt x="58" y="7"/>
                    </a:cubicBezTo>
                    <a:cubicBezTo>
                      <a:pt x="59" y="5"/>
                      <a:pt x="59" y="5"/>
                      <a:pt x="58" y="7"/>
                    </a:cubicBezTo>
                    <a:cubicBezTo>
                      <a:pt x="57" y="8"/>
                      <a:pt x="56" y="10"/>
                      <a:pt x="55" y="11"/>
                    </a:cubicBezTo>
                    <a:cubicBezTo>
                      <a:pt x="54" y="12"/>
                      <a:pt x="52" y="14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8" y="16"/>
                      <a:pt x="46" y="16"/>
                      <a:pt x="44" y="16"/>
                    </a:cubicBezTo>
                    <a:cubicBezTo>
                      <a:pt x="46" y="14"/>
                      <a:pt x="49" y="11"/>
                      <a:pt x="51" y="8"/>
                    </a:cubicBezTo>
                    <a:close/>
                    <a:moveTo>
                      <a:pt x="59" y="9"/>
                    </a:moveTo>
                    <a:cubicBezTo>
                      <a:pt x="60" y="8"/>
                      <a:pt x="61" y="7"/>
                      <a:pt x="61" y="7"/>
                    </a:cubicBezTo>
                    <a:cubicBezTo>
                      <a:pt x="61" y="8"/>
                      <a:pt x="61" y="9"/>
                      <a:pt x="60" y="10"/>
                    </a:cubicBezTo>
                    <a:cubicBezTo>
                      <a:pt x="59" y="12"/>
                      <a:pt x="57" y="14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4" y="16"/>
                      <a:pt x="52" y="16"/>
                      <a:pt x="51" y="16"/>
                    </a:cubicBezTo>
                    <a:cubicBezTo>
                      <a:pt x="54" y="14"/>
                      <a:pt x="57" y="11"/>
                      <a:pt x="59" y="9"/>
                    </a:cubicBezTo>
                    <a:close/>
                    <a:moveTo>
                      <a:pt x="63" y="9"/>
                    </a:moveTo>
                    <a:cubicBezTo>
                      <a:pt x="64" y="8"/>
                      <a:pt x="66" y="5"/>
                      <a:pt x="65" y="8"/>
                    </a:cubicBezTo>
                    <a:cubicBezTo>
                      <a:pt x="63" y="11"/>
                      <a:pt x="62" y="13"/>
                      <a:pt x="60" y="16"/>
                    </a:cubicBezTo>
                    <a:cubicBezTo>
                      <a:pt x="59" y="16"/>
                      <a:pt x="60" y="16"/>
                      <a:pt x="60" y="16"/>
                    </a:cubicBezTo>
                    <a:cubicBezTo>
                      <a:pt x="61" y="15"/>
                      <a:pt x="61" y="15"/>
                      <a:pt x="62" y="14"/>
                    </a:cubicBezTo>
                    <a:cubicBezTo>
                      <a:pt x="64" y="13"/>
                      <a:pt x="67" y="11"/>
                      <a:pt x="63" y="16"/>
                    </a:cubicBezTo>
                    <a:cubicBezTo>
                      <a:pt x="63" y="16"/>
                      <a:pt x="63" y="16"/>
                      <a:pt x="63" y="16"/>
                    </a:cubicBezTo>
                    <a:cubicBezTo>
                      <a:pt x="64" y="16"/>
                      <a:pt x="65" y="16"/>
                      <a:pt x="66" y="16"/>
                    </a:cubicBezTo>
                    <a:cubicBezTo>
                      <a:pt x="67" y="16"/>
                      <a:pt x="67" y="15"/>
                      <a:pt x="66" y="15"/>
                    </a:cubicBezTo>
                    <a:cubicBezTo>
                      <a:pt x="66" y="15"/>
                      <a:pt x="64" y="16"/>
                      <a:pt x="65" y="15"/>
                    </a:cubicBezTo>
                    <a:cubicBezTo>
                      <a:pt x="66" y="14"/>
                      <a:pt x="66" y="12"/>
                      <a:pt x="67" y="11"/>
                    </a:cubicBezTo>
                    <a:cubicBezTo>
                      <a:pt x="67" y="10"/>
                      <a:pt x="67" y="10"/>
                      <a:pt x="66" y="10"/>
                    </a:cubicBezTo>
                    <a:cubicBezTo>
                      <a:pt x="65" y="11"/>
                      <a:pt x="65" y="11"/>
                      <a:pt x="64" y="12"/>
                    </a:cubicBezTo>
                    <a:cubicBezTo>
                      <a:pt x="63" y="12"/>
                      <a:pt x="60" y="17"/>
                      <a:pt x="62" y="14"/>
                    </a:cubicBezTo>
                    <a:cubicBezTo>
                      <a:pt x="64" y="11"/>
                      <a:pt x="65" y="9"/>
                      <a:pt x="66" y="6"/>
                    </a:cubicBezTo>
                    <a:cubicBezTo>
                      <a:pt x="67" y="6"/>
                      <a:pt x="66" y="6"/>
                      <a:pt x="66" y="5"/>
                    </a:cubicBezTo>
                    <a:cubicBezTo>
                      <a:pt x="67" y="5"/>
                      <a:pt x="67" y="6"/>
                      <a:pt x="67" y="6"/>
                    </a:cubicBezTo>
                    <a:cubicBezTo>
                      <a:pt x="67" y="9"/>
                      <a:pt x="67" y="13"/>
                      <a:pt x="67" y="16"/>
                    </a:cubicBezTo>
                    <a:cubicBezTo>
                      <a:pt x="63" y="16"/>
                      <a:pt x="59" y="16"/>
                      <a:pt x="56" y="16"/>
                    </a:cubicBezTo>
                    <a:cubicBezTo>
                      <a:pt x="59" y="14"/>
                      <a:pt x="61" y="12"/>
                      <a:pt x="63" y="9"/>
                    </a:cubicBezTo>
                    <a:close/>
                    <a:moveTo>
                      <a:pt x="37" y="4"/>
                    </a:moveTo>
                    <a:cubicBezTo>
                      <a:pt x="42" y="4"/>
                      <a:pt x="46" y="4"/>
                      <a:pt x="51" y="4"/>
                    </a:cubicBezTo>
                    <a:cubicBezTo>
                      <a:pt x="49" y="5"/>
                      <a:pt x="47" y="7"/>
                      <a:pt x="45" y="8"/>
                    </a:cubicBezTo>
                    <a:cubicBezTo>
                      <a:pt x="46" y="7"/>
                      <a:pt x="47" y="6"/>
                      <a:pt x="48" y="5"/>
                    </a:cubicBezTo>
                    <a:cubicBezTo>
                      <a:pt x="48" y="5"/>
                      <a:pt x="47" y="4"/>
                      <a:pt x="47" y="4"/>
                    </a:cubicBezTo>
                    <a:cubicBezTo>
                      <a:pt x="43" y="6"/>
                      <a:pt x="40" y="9"/>
                      <a:pt x="37" y="12"/>
                    </a:cubicBezTo>
                    <a:cubicBezTo>
                      <a:pt x="38" y="12"/>
                      <a:pt x="38" y="12"/>
                      <a:pt x="38" y="11"/>
                    </a:cubicBezTo>
                    <a:cubicBezTo>
                      <a:pt x="40" y="9"/>
                      <a:pt x="42" y="7"/>
                      <a:pt x="44" y="4"/>
                    </a:cubicBezTo>
                    <a:cubicBezTo>
                      <a:pt x="44" y="4"/>
                      <a:pt x="44" y="4"/>
                      <a:pt x="43" y="4"/>
                    </a:cubicBezTo>
                    <a:cubicBezTo>
                      <a:pt x="39" y="6"/>
                      <a:pt x="37" y="9"/>
                      <a:pt x="34" y="12"/>
                    </a:cubicBezTo>
                    <a:cubicBezTo>
                      <a:pt x="33" y="12"/>
                      <a:pt x="30" y="16"/>
                      <a:pt x="32" y="13"/>
                    </a:cubicBezTo>
                    <a:cubicBezTo>
                      <a:pt x="34" y="10"/>
                      <a:pt x="36" y="7"/>
                      <a:pt x="38" y="5"/>
                    </a:cubicBezTo>
                    <a:cubicBezTo>
                      <a:pt x="39" y="5"/>
                      <a:pt x="38" y="4"/>
                      <a:pt x="38" y="4"/>
                    </a:cubicBezTo>
                    <a:cubicBezTo>
                      <a:pt x="35" y="6"/>
                      <a:pt x="32" y="9"/>
                      <a:pt x="30" y="11"/>
                    </a:cubicBezTo>
                    <a:cubicBezTo>
                      <a:pt x="29" y="12"/>
                      <a:pt x="23" y="16"/>
                      <a:pt x="26" y="13"/>
                    </a:cubicBezTo>
                    <a:cubicBezTo>
                      <a:pt x="29" y="10"/>
                      <a:pt x="31" y="7"/>
                      <a:pt x="33" y="4"/>
                    </a:cubicBezTo>
                    <a:cubicBezTo>
                      <a:pt x="34" y="4"/>
                      <a:pt x="33" y="4"/>
                      <a:pt x="33" y="4"/>
                    </a:cubicBezTo>
                    <a:cubicBezTo>
                      <a:pt x="30" y="6"/>
                      <a:pt x="27" y="8"/>
                      <a:pt x="25" y="11"/>
                    </a:cubicBezTo>
                    <a:cubicBezTo>
                      <a:pt x="24" y="12"/>
                      <a:pt x="23" y="12"/>
                      <a:pt x="23" y="13"/>
                    </a:cubicBezTo>
                    <a:cubicBezTo>
                      <a:pt x="20" y="15"/>
                      <a:pt x="24" y="11"/>
                      <a:pt x="25" y="10"/>
                    </a:cubicBezTo>
                    <a:cubicBezTo>
                      <a:pt x="26" y="8"/>
                      <a:pt x="28" y="6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6" y="6"/>
                      <a:pt x="24" y="9"/>
                      <a:pt x="21" y="11"/>
                    </a:cubicBezTo>
                    <a:cubicBezTo>
                      <a:pt x="20" y="12"/>
                      <a:pt x="19" y="13"/>
                      <a:pt x="18" y="14"/>
                    </a:cubicBezTo>
                    <a:cubicBezTo>
                      <a:pt x="18" y="13"/>
                      <a:pt x="19" y="12"/>
                      <a:pt x="20" y="11"/>
                    </a:cubicBezTo>
                    <a:cubicBezTo>
                      <a:pt x="22" y="8"/>
                      <a:pt x="24" y="6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0" y="4"/>
                      <a:pt x="33" y="4"/>
                      <a:pt x="37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0" name="Freeform 165"/>
              <p:cNvSpPr>
                <a:spLocks noEditPoints="1"/>
              </p:cNvSpPr>
              <p:nvPr/>
            </p:nvSpPr>
            <p:spPr bwMode="auto">
              <a:xfrm>
                <a:off x="2482635" y="1255324"/>
                <a:ext cx="34422" cy="33602"/>
              </a:xfrm>
              <a:custGeom>
                <a:avLst/>
                <a:gdLst>
                  <a:gd name="T0" fmla="*/ 10 w 18"/>
                  <a:gd name="T1" fmla="*/ 17 h 17"/>
                  <a:gd name="T2" fmla="*/ 17 w 18"/>
                  <a:gd name="T3" fmla="*/ 7 h 17"/>
                  <a:gd name="T4" fmla="*/ 8 w 18"/>
                  <a:gd name="T5" fmla="*/ 1 h 17"/>
                  <a:gd name="T6" fmla="*/ 8 w 18"/>
                  <a:gd name="T7" fmla="*/ 1 h 17"/>
                  <a:gd name="T8" fmla="*/ 0 w 18"/>
                  <a:gd name="T9" fmla="*/ 9 h 17"/>
                  <a:gd name="T10" fmla="*/ 10 w 18"/>
                  <a:gd name="T11" fmla="*/ 17 h 17"/>
                  <a:gd name="T12" fmla="*/ 10 w 18"/>
                  <a:gd name="T13" fmla="*/ 14 h 17"/>
                  <a:gd name="T14" fmla="*/ 3 w 18"/>
                  <a:gd name="T15" fmla="*/ 9 h 17"/>
                  <a:gd name="T16" fmla="*/ 4 w 18"/>
                  <a:gd name="T17" fmla="*/ 9 h 17"/>
                  <a:gd name="T18" fmla="*/ 10 w 18"/>
                  <a:gd name="T19" fmla="*/ 6 h 17"/>
                  <a:gd name="T20" fmla="*/ 5 w 18"/>
                  <a:gd name="T21" fmla="*/ 11 h 17"/>
                  <a:gd name="T22" fmla="*/ 5 w 18"/>
                  <a:gd name="T23" fmla="*/ 11 h 17"/>
                  <a:gd name="T24" fmla="*/ 11 w 18"/>
                  <a:gd name="T25" fmla="*/ 8 h 17"/>
                  <a:gd name="T26" fmla="*/ 7 w 18"/>
                  <a:gd name="T27" fmla="*/ 12 h 17"/>
                  <a:gd name="T28" fmla="*/ 7 w 18"/>
                  <a:gd name="T29" fmla="*/ 13 h 17"/>
                  <a:gd name="T30" fmla="*/ 13 w 18"/>
                  <a:gd name="T31" fmla="*/ 10 h 17"/>
                  <a:gd name="T32" fmla="*/ 11 w 18"/>
                  <a:gd name="T33" fmla="*/ 13 h 17"/>
                  <a:gd name="T34" fmla="*/ 11 w 18"/>
                  <a:gd name="T35" fmla="*/ 13 h 17"/>
                  <a:gd name="T36" fmla="*/ 10 w 18"/>
                  <a:gd name="T37" fmla="*/ 14 h 17"/>
                  <a:gd name="T38" fmla="*/ 12 w 18"/>
                  <a:gd name="T39" fmla="*/ 13 h 17"/>
                  <a:gd name="T40" fmla="*/ 14 w 18"/>
                  <a:gd name="T41" fmla="*/ 10 h 17"/>
                  <a:gd name="T42" fmla="*/ 13 w 18"/>
                  <a:gd name="T43" fmla="*/ 9 h 17"/>
                  <a:gd name="T44" fmla="*/ 8 w 18"/>
                  <a:gd name="T45" fmla="*/ 12 h 17"/>
                  <a:gd name="T46" fmla="*/ 12 w 18"/>
                  <a:gd name="T47" fmla="*/ 7 h 17"/>
                  <a:gd name="T48" fmla="*/ 12 w 18"/>
                  <a:gd name="T49" fmla="*/ 6 h 17"/>
                  <a:gd name="T50" fmla="*/ 7 w 18"/>
                  <a:gd name="T51" fmla="*/ 9 h 17"/>
                  <a:gd name="T52" fmla="*/ 11 w 18"/>
                  <a:gd name="T53" fmla="*/ 5 h 17"/>
                  <a:gd name="T54" fmla="*/ 11 w 18"/>
                  <a:gd name="T55" fmla="*/ 5 h 17"/>
                  <a:gd name="T56" fmla="*/ 6 w 18"/>
                  <a:gd name="T57" fmla="*/ 7 h 17"/>
                  <a:gd name="T58" fmla="*/ 10 w 18"/>
                  <a:gd name="T59" fmla="*/ 4 h 17"/>
                  <a:gd name="T60" fmla="*/ 12 w 18"/>
                  <a:gd name="T61" fmla="*/ 13 h 17"/>
                  <a:gd name="T62" fmla="*/ 7 w 18"/>
                  <a:gd name="T63" fmla="*/ 4 h 17"/>
                  <a:gd name="T64" fmla="*/ 4 w 18"/>
                  <a:gd name="T65" fmla="*/ 5 h 17"/>
                  <a:gd name="T66" fmla="*/ 7 w 18"/>
                  <a:gd name="T67" fmla="*/ 4 h 17"/>
                  <a:gd name="T68" fmla="*/ 4 w 18"/>
                  <a:gd name="T69" fmla="*/ 5 h 17"/>
                  <a:gd name="T70" fmla="*/ 5 w 18"/>
                  <a:gd name="T71" fmla="*/ 6 h 17"/>
                  <a:gd name="T72" fmla="*/ 9 w 18"/>
                  <a:gd name="T73" fmla="*/ 4 h 17"/>
                  <a:gd name="T74" fmla="*/ 3 w 18"/>
                  <a:gd name="T75" fmla="*/ 8 h 17"/>
                  <a:gd name="T76" fmla="*/ 3 w 18"/>
                  <a:gd name="T77" fmla="*/ 9 h 17"/>
                  <a:gd name="T78" fmla="*/ 4 w 18"/>
                  <a:gd name="T79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7">
                    <a:moveTo>
                      <a:pt x="10" y="17"/>
                    </a:moveTo>
                    <a:cubicBezTo>
                      <a:pt x="15" y="16"/>
                      <a:pt x="18" y="12"/>
                      <a:pt x="17" y="7"/>
                    </a:cubicBezTo>
                    <a:cubicBezTo>
                      <a:pt x="16" y="3"/>
                      <a:pt x="12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" y="1"/>
                      <a:pt x="0" y="4"/>
                      <a:pt x="0" y="9"/>
                    </a:cubicBezTo>
                    <a:cubicBezTo>
                      <a:pt x="1" y="14"/>
                      <a:pt x="6" y="17"/>
                      <a:pt x="10" y="17"/>
                    </a:cubicBezTo>
                    <a:close/>
                    <a:moveTo>
                      <a:pt x="10" y="14"/>
                    </a:moveTo>
                    <a:cubicBezTo>
                      <a:pt x="7" y="14"/>
                      <a:pt x="4" y="12"/>
                      <a:pt x="3" y="9"/>
                    </a:cubicBezTo>
                    <a:cubicBezTo>
                      <a:pt x="3" y="9"/>
                      <a:pt x="3" y="9"/>
                      <a:pt x="4" y="9"/>
                    </a:cubicBezTo>
                    <a:cubicBezTo>
                      <a:pt x="6" y="8"/>
                      <a:pt x="8" y="7"/>
                      <a:pt x="10" y="6"/>
                    </a:cubicBezTo>
                    <a:cubicBezTo>
                      <a:pt x="8" y="8"/>
                      <a:pt x="6" y="9"/>
                      <a:pt x="5" y="11"/>
                    </a:cubicBezTo>
                    <a:cubicBezTo>
                      <a:pt x="4" y="11"/>
                      <a:pt x="5" y="12"/>
                      <a:pt x="5" y="11"/>
                    </a:cubicBezTo>
                    <a:cubicBezTo>
                      <a:pt x="7" y="10"/>
                      <a:pt x="9" y="9"/>
                      <a:pt x="11" y="8"/>
                    </a:cubicBezTo>
                    <a:cubicBezTo>
                      <a:pt x="10" y="9"/>
                      <a:pt x="8" y="11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9" y="12"/>
                      <a:pt x="11" y="11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0" y="14"/>
                      <a:pt x="10" y="14"/>
                    </a:cubicBezTo>
                    <a:close/>
                    <a:moveTo>
                      <a:pt x="12" y="13"/>
                    </a:moveTo>
                    <a:cubicBezTo>
                      <a:pt x="12" y="12"/>
                      <a:pt x="13" y="11"/>
                      <a:pt x="14" y="10"/>
                    </a:cubicBezTo>
                    <a:cubicBezTo>
                      <a:pt x="14" y="10"/>
                      <a:pt x="14" y="9"/>
                      <a:pt x="13" y="9"/>
                    </a:cubicBezTo>
                    <a:cubicBezTo>
                      <a:pt x="12" y="10"/>
                      <a:pt x="10" y="11"/>
                      <a:pt x="8" y="12"/>
                    </a:cubicBezTo>
                    <a:cubicBezTo>
                      <a:pt x="10" y="10"/>
                      <a:pt x="11" y="9"/>
                      <a:pt x="12" y="7"/>
                    </a:cubicBezTo>
                    <a:cubicBezTo>
                      <a:pt x="13" y="7"/>
                      <a:pt x="12" y="6"/>
                      <a:pt x="12" y="6"/>
                    </a:cubicBezTo>
                    <a:cubicBezTo>
                      <a:pt x="10" y="7"/>
                      <a:pt x="9" y="8"/>
                      <a:pt x="7" y="9"/>
                    </a:cubicBezTo>
                    <a:cubicBezTo>
                      <a:pt x="9" y="8"/>
                      <a:pt x="10" y="7"/>
                      <a:pt x="11" y="5"/>
                    </a:cubicBezTo>
                    <a:cubicBezTo>
                      <a:pt x="12" y="5"/>
                      <a:pt x="11" y="4"/>
                      <a:pt x="11" y="5"/>
                    </a:cubicBezTo>
                    <a:cubicBezTo>
                      <a:pt x="9" y="5"/>
                      <a:pt x="8" y="6"/>
                      <a:pt x="6" y="7"/>
                    </a:cubicBezTo>
                    <a:cubicBezTo>
                      <a:pt x="7" y="6"/>
                      <a:pt x="9" y="5"/>
                      <a:pt x="10" y="4"/>
                    </a:cubicBezTo>
                    <a:cubicBezTo>
                      <a:pt x="15" y="4"/>
                      <a:pt x="16" y="11"/>
                      <a:pt x="12" y="13"/>
                    </a:cubicBezTo>
                    <a:close/>
                    <a:moveTo>
                      <a:pt x="7" y="4"/>
                    </a:move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6" y="4"/>
                      <a:pt x="7" y="4"/>
                    </a:cubicBezTo>
                    <a:close/>
                    <a:moveTo>
                      <a:pt x="4" y="5"/>
                    </a:moveTo>
                    <a:cubicBezTo>
                      <a:pt x="4" y="6"/>
                      <a:pt x="4" y="6"/>
                      <a:pt x="5" y="6"/>
                    </a:cubicBezTo>
                    <a:cubicBezTo>
                      <a:pt x="6" y="5"/>
                      <a:pt x="7" y="4"/>
                      <a:pt x="9" y="4"/>
                    </a:cubicBezTo>
                    <a:cubicBezTo>
                      <a:pt x="7" y="5"/>
                      <a:pt x="5" y="7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3" y="6"/>
                      <a:pt x="4" y="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1" name="Freeform 182"/>
              <p:cNvSpPr>
                <a:spLocks noEditPoints="1"/>
              </p:cNvSpPr>
              <p:nvPr/>
            </p:nvSpPr>
            <p:spPr bwMode="auto">
              <a:xfrm>
                <a:off x="2935644" y="1271771"/>
                <a:ext cx="104904" cy="97528"/>
              </a:xfrm>
              <a:custGeom>
                <a:avLst/>
                <a:gdLst>
                  <a:gd name="T0" fmla="*/ 43 w 54"/>
                  <a:gd name="T1" fmla="*/ 0 h 50"/>
                  <a:gd name="T2" fmla="*/ 13 w 54"/>
                  <a:gd name="T3" fmla="*/ 1 h 50"/>
                  <a:gd name="T4" fmla="*/ 12 w 54"/>
                  <a:gd name="T5" fmla="*/ 0 h 50"/>
                  <a:gd name="T6" fmla="*/ 16 w 54"/>
                  <a:gd name="T7" fmla="*/ 26 h 50"/>
                  <a:gd name="T8" fmla="*/ 11 w 54"/>
                  <a:gd name="T9" fmla="*/ 49 h 50"/>
                  <a:gd name="T10" fmla="*/ 40 w 54"/>
                  <a:gd name="T11" fmla="*/ 49 h 50"/>
                  <a:gd name="T12" fmla="*/ 52 w 54"/>
                  <a:gd name="T13" fmla="*/ 38 h 50"/>
                  <a:gd name="T14" fmla="*/ 53 w 54"/>
                  <a:gd name="T15" fmla="*/ 11 h 50"/>
                  <a:gd name="T16" fmla="*/ 39 w 54"/>
                  <a:gd name="T17" fmla="*/ 44 h 50"/>
                  <a:gd name="T18" fmla="*/ 37 w 54"/>
                  <a:gd name="T19" fmla="*/ 42 h 50"/>
                  <a:gd name="T20" fmla="*/ 35 w 54"/>
                  <a:gd name="T21" fmla="*/ 39 h 50"/>
                  <a:gd name="T22" fmla="*/ 33 w 54"/>
                  <a:gd name="T23" fmla="*/ 37 h 50"/>
                  <a:gd name="T24" fmla="*/ 33 w 54"/>
                  <a:gd name="T25" fmla="*/ 37 h 50"/>
                  <a:gd name="T26" fmla="*/ 32 w 54"/>
                  <a:gd name="T27" fmla="*/ 36 h 50"/>
                  <a:gd name="T28" fmla="*/ 36 w 54"/>
                  <a:gd name="T29" fmla="*/ 26 h 50"/>
                  <a:gd name="T30" fmla="*/ 44 w 54"/>
                  <a:gd name="T31" fmla="*/ 41 h 50"/>
                  <a:gd name="T32" fmla="*/ 40 w 54"/>
                  <a:gd name="T33" fmla="*/ 41 h 50"/>
                  <a:gd name="T34" fmla="*/ 43 w 54"/>
                  <a:gd name="T35" fmla="*/ 33 h 50"/>
                  <a:gd name="T36" fmla="*/ 41 w 54"/>
                  <a:gd name="T37" fmla="*/ 30 h 50"/>
                  <a:gd name="T38" fmla="*/ 44 w 54"/>
                  <a:gd name="T39" fmla="*/ 41 h 50"/>
                  <a:gd name="T40" fmla="*/ 38 w 54"/>
                  <a:gd name="T41" fmla="*/ 27 h 50"/>
                  <a:gd name="T42" fmla="*/ 37 w 54"/>
                  <a:gd name="T43" fmla="*/ 25 h 50"/>
                  <a:gd name="T44" fmla="*/ 36 w 54"/>
                  <a:gd name="T45" fmla="*/ 25 h 50"/>
                  <a:gd name="T46" fmla="*/ 36 w 54"/>
                  <a:gd name="T47" fmla="*/ 23 h 50"/>
                  <a:gd name="T48" fmla="*/ 37 w 54"/>
                  <a:gd name="T49" fmla="*/ 17 h 50"/>
                  <a:gd name="T50" fmla="*/ 28 w 54"/>
                  <a:gd name="T51" fmla="*/ 26 h 50"/>
                  <a:gd name="T52" fmla="*/ 14 w 54"/>
                  <a:gd name="T53" fmla="*/ 32 h 50"/>
                  <a:gd name="T54" fmla="*/ 22 w 54"/>
                  <a:gd name="T55" fmla="*/ 26 h 50"/>
                  <a:gd name="T56" fmla="*/ 19 w 54"/>
                  <a:gd name="T57" fmla="*/ 16 h 50"/>
                  <a:gd name="T58" fmla="*/ 18 w 54"/>
                  <a:gd name="T59" fmla="*/ 12 h 50"/>
                  <a:gd name="T60" fmla="*/ 14 w 54"/>
                  <a:gd name="T61" fmla="*/ 8 h 50"/>
                  <a:gd name="T62" fmla="*/ 10 w 54"/>
                  <a:gd name="T63" fmla="*/ 15 h 50"/>
                  <a:gd name="T64" fmla="*/ 10 w 54"/>
                  <a:gd name="T65" fmla="*/ 8 h 50"/>
                  <a:gd name="T66" fmla="*/ 12 w 54"/>
                  <a:gd name="T67" fmla="*/ 4 h 50"/>
                  <a:gd name="T68" fmla="*/ 16 w 54"/>
                  <a:gd name="T69" fmla="*/ 10 h 50"/>
                  <a:gd name="T70" fmla="*/ 15 w 54"/>
                  <a:gd name="T71" fmla="*/ 7 h 50"/>
                  <a:gd name="T72" fmla="*/ 11 w 54"/>
                  <a:gd name="T73" fmla="*/ 15 h 50"/>
                  <a:gd name="T74" fmla="*/ 20 w 54"/>
                  <a:gd name="T75" fmla="*/ 14 h 50"/>
                  <a:gd name="T76" fmla="*/ 22 w 54"/>
                  <a:gd name="T77" fmla="*/ 15 h 50"/>
                  <a:gd name="T78" fmla="*/ 22 w 54"/>
                  <a:gd name="T79" fmla="*/ 16 h 50"/>
                  <a:gd name="T80" fmla="*/ 22 w 54"/>
                  <a:gd name="T81" fmla="*/ 16 h 50"/>
                  <a:gd name="T82" fmla="*/ 43 w 54"/>
                  <a:gd name="T83" fmla="*/ 4 h 50"/>
                  <a:gd name="T84" fmla="*/ 22 w 54"/>
                  <a:gd name="T85" fmla="*/ 22 h 50"/>
                  <a:gd name="T86" fmla="*/ 26 w 54"/>
                  <a:gd name="T87" fmla="*/ 18 h 50"/>
                  <a:gd name="T88" fmla="*/ 19 w 54"/>
                  <a:gd name="T89" fmla="*/ 26 h 50"/>
                  <a:gd name="T90" fmla="*/ 28 w 54"/>
                  <a:gd name="T91" fmla="*/ 18 h 50"/>
                  <a:gd name="T92" fmla="*/ 45 w 54"/>
                  <a:gd name="T93" fmla="*/ 5 h 50"/>
                  <a:gd name="T94" fmla="*/ 39 w 54"/>
                  <a:gd name="T95" fmla="*/ 11 h 50"/>
                  <a:gd name="T96" fmla="*/ 19 w 54"/>
                  <a:gd name="T97" fmla="*/ 25 h 50"/>
                  <a:gd name="T98" fmla="*/ 18 w 54"/>
                  <a:gd name="T99" fmla="*/ 24 h 50"/>
                  <a:gd name="T100" fmla="*/ 19 w 54"/>
                  <a:gd name="T101" fmla="*/ 36 h 50"/>
                  <a:gd name="T102" fmla="*/ 14 w 54"/>
                  <a:gd name="T103" fmla="*/ 41 h 50"/>
                  <a:gd name="T104" fmla="*/ 27 w 54"/>
                  <a:gd name="T105" fmla="*/ 24 h 50"/>
                  <a:gd name="T106" fmla="*/ 25 w 54"/>
                  <a:gd name="T107" fmla="*/ 24 h 50"/>
                  <a:gd name="T108" fmla="*/ 20 w 54"/>
                  <a:gd name="T109" fmla="*/ 17 h 50"/>
                  <a:gd name="T110" fmla="*/ 12 w 54"/>
                  <a:gd name="T111" fmla="*/ 46 h 50"/>
                  <a:gd name="T112" fmla="*/ 43 w 54"/>
                  <a:gd name="T113" fmla="*/ 16 h 50"/>
                  <a:gd name="T114" fmla="*/ 26 w 54"/>
                  <a:gd name="T115" fmla="*/ 32 h 50"/>
                  <a:gd name="T116" fmla="*/ 41 w 54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4" h="50">
                    <a:moveTo>
                      <a:pt x="53" y="9"/>
                    </a:moveTo>
                    <a:cubicBezTo>
                      <a:pt x="50" y="6"/>
                      <a:pt x="47" y="4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2" y="10"/>
                      <a:pt x="18" y="5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1" y="10"/>
                    </a:cubicBezTo>
                    <a:cubicBezTo>
                      <a:pt x="6" y="15"/>
                      <a:pt x="11" y="21"/>
                      <a:pt x="16" y="26"/>
                    </a:cubicBezTo>
                    <a:cubicBezTo>
                      <a:pt x="12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50"/>
                      <a:pt x="13" y="50"/>
                      <a:pt x="13" y="49"/>
                    </a:cubicBezTo>
                    <a:cubicBezTo>
                      <a:pt x="18" y="44"/>
                      <a:pt x="23" y="40"/>
                      <a:pt x="27" y="35"/>
                    </a:cubicBezTo>
                    <a:cubicBezTo>
                      <a:pt x="32" y="40"/>
                      <a:pt x="35" y="45"/>
                      <a:pt x="40" y="49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41" y="50"/>
                      <a:pt x="42" y="50"/>
                      <a:pt x="43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3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8" y="33"/>
                      <a:pt x="44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4" y="10"/>
                      <a:pt x="54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2"/>
                    </a:moveTo>
                    <a:cubicBezTo>
                      <a:pt x="39" y="40"/>
                      <a:pt x="42" y="38"/>
                      <a:pt x="44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2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8" y="38"/>
                      <a:pt x="36" y="41"/>
                    </a:cubicBezTo>
                    <a:cubicBezTo>
                      <a:pt x="36" y="40"/>
                      <a:pt x="36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5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30"/>
                      <a:pt x="35" y="32"/>
                      <a:pt x="35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2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1" y="30"/>
                      <a:pt x="33" y="28"/>
                      <a:pt x="36" y="26"/>
                    </a:cubicBezTo>
                    <a:cubicBezTo>
                      <a:pt x="35" y="27"/>
                      <a:pt x="34" y="29"/>
                      <a:pt x="32" y="30"/>
                    </a:cubicBezTo>
                    <a:cubicBezTo>
                      <a:pt x="31" y="31"/>
                      <a:pt x="30" y="32"/>
                      <a:pt x="30" y="33"/>
                    </a:cubicBezTo>
                    <a:cubicBezTo>
                      <a:pt x="29" y="33"/>
                      <a:pt x="29" y="33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8" y="38"/>
                    </a:cubicBezTo>
                    <a:cubicBezTo>
                      <a:pt x="48" y="37"/>
                      <a:pt x="48" y="37"/>
                      <a:pt x="47" y="37"/>
                    </a:cubicBezTo>
                    <a:cubicBezTo>
                      <a:pt x="45" y="38"/>
                      <a:pt x="43" y="39"/>
                      <a:pt x="41" y="41"/>
                    </a:cubicBezTo>
                    <a:cubicBezTo>
                      <a:pt x="41" y="41"/>
                      <a:pt x="39" y="44"/>
                      <a:pt x="40" y="41"/>
                    </a:cubicBezTo>
                    <a:cubicBezTo>
                      <a:pt x="42" y="39"/>
                      <a:pt x="43" y="37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6"/>
                      <a:pt x="43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1" y="34"/>
                      <a:pt x="39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8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3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40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9" y="31"/>
                    </a:cubicBezTo>
                    <a:cubicBezTo>
                      <a:pt x="29" y="31"/>
                      <a:pt x="29" y="31"/>
                      <a:pt x="29" y="30"/>
                    </a:cubicBezTo>
                    <a:cubicBezTo>
                      <a:pt x="31" y="29"/>
                      <a:pt x="32" y="27"/>
                      <a:pt x="34" y="25"/>
                    </a:cubicBezTo>
                    <a:cubicBezTo>
                      <a:pt x="34" y="25"/>
                      <a:pt x="35" y="24"/>
                      <a:pt x="36" y="23"/>
                    </a:cubicBezTo>
                    <a:cubicBezTo>
                      <a:pt x="36" y="24"/>
                      <a:pt x="36" y="24"/>
                      <a:pt x="36" y="25"/>
                    </a:cubicBezTo>
                    <a:close/>
                    <a:moveTo>
                      <a:pt x="8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9" y="23"/>
                      <a:pt x="33" y="20"/>
                      <a:pt x="37" y="17"/>
                    </a:cubicBezTo>
                    <a:cubicBezTo>
                      <a:pt x="40" y="15"/>
                      <a:pt x="42" y="12"/>
                      <a:pt x="45" y="10"/>
                    </a:cubicBezTo>
                    <a:cubicBezTo>
                      <a:pt x="48" y="7"/>
                      <a:pt x="43" y="12"/>
                      <a:pt x="43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5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10" y="45"/>
                    </a:cubicBezTo>
                    <a:cubicBezTo>
                      <a:pt x="9" y="44"/>
                      <a:pt x="8" y="43"/>
                      <a:pt x="8" y="43"/>
                    </a:cubicBezTo>
                    <a:close/>
                    <a:moveTo>
                      <a:pt x="6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1"/>
                    </a:cubicBezTo>
                    <a:cubicBezTo>
                      <a:pt x="19" y="28"/>
                      <a:pt x="22" y="25"/>
                      <a:pt x="25" y="23"/>
                    </a:cubicBezTo>
                    <a:cubicBezTo>
                      <a:pt x="27" y="20"/>
                      <a:pt x="30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6"/>
                      <a:pt x="7" y="42"/>
                    </a:cubicBezTo>
                    <a:cubicBezTo>
                      <a:pt x="6" y="42"/>
                      <a:pt x="6" y="41"/>
                      <a:pt x="6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9" y="16"/>
                    </a:cubicBezTo>
                    <a:cubicBezTo>
                      <a:pt x="17" y="17"/>
                      <a:pt x="15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1" y="16"/>
                    </a:moveTo>
                    <a:cubicBezTo>
                      <a:pt x="13" y="15"/>
                      <a:pt x="16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1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4" y="8"/>
                    </a:cubicBezTo>
                    <a:cubicBezTo>
                      <a:pt x="12" y="10"/>
                      <a:pt x="10" y="11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10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9" y="8"/>
                      <a:pt x="11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9"/>
                      <a:pt x="8" y="10"/>
                      <a:pt x="6" y="12"/>
                    </a:cubicBezTo>
                    <a:cubicBezTo>
                      <a:pt x="6" y="11"/>
                      <a:pt x="6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4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10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2" y="8"/>
                      <a:pt x="10" y="10"/>
                      <a:pt x="7" y="12"/>
                    </a:cubicBezTo>
                    <a:cubicBezTo>
                      <a:pt x="9" y="10"/>
                      <a:pt x="11" y="7"/>
                      <a:pt x="14" y="5"/>
                    </a:cubicBezTo>
                    <a:cubicBezTo>
                      <a:pt x="15" y="7"/>
                      <a:pt x="17" y="9"/>
                      <a:pt x="19" y="11"/>
                    </a:cubicBezTo>
                    <a:cubicBezTo>
                      <a:pt x="16" y="13"/>
                      <a:pt x="14" y="14"/>
                      <a:pt x="11" y="15"/>
                    </a:cubicBezTo>
                    <a:cubicBezTo>
                      <a:pt x="12" y="15"/>
                      <a:pt x="15" y="11"/>
                      <a:pt x="17" y="10"/>
                    </a:cubicBezTo>
                    <a:cubicBezTo>
                      <a:pt x="17" y="10"/>
                      <a:pt x="16" y="9"/>
                      <a:pt x="16" y="10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20" y="14"/>
                    </a:cubicBezTo>
                    <a:cubicBezTo>
                      <a:pt x="18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6"/>
                    </a:cubicBezTo>
                    <a:cubicBezTo>
                      <a:pt x="17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4" y="20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2" y="19"/>
                      <a:pt x="19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7" y="18"/>
                    </a:moveTo>
                    <a:cubicBezTo>
                      <a:pt x="32" y="13"/>
                      <a:pt x="37" y="8"/>
                      <a:pt x="43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8" y="9"/>
                      <a:pt x="32" y="14"/>
                      <a:pt x="27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20"/>
                      <a:pt x="24" y="20"/>
                      <a:pt x="24" y="20"/>
                    </a:cubicBezTo>
                    <a:cubicBezTo>
                      <a:pt x="23" y="21"/>
                      <a:pt x="23" y="22"/>
                      <a:pt x="22" y="22"/>
                    </a:cubicBezTo>
                    <a:cubicBezTo>
                      <a:pt x="21" y="23"/>
                      <a:pt x="19" y="24"/>
                      <a:pt x="19" y="24"/>
                    </a:cubicBezTo>
                    <a:cubicBezTo>
                      <a:pt x="20" y="22"/>
                      <a:pt x="23" y="20"/>
                      <a:pt x="24" y="18"/>
                    </a:cubicBezTo>
                    <a:cubicBezTo>
                      <a:pt x="24" y="18"/>
                      <a:pt x="25" y="18"/>
                      <a:pt x="25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7" y="18"/>
                      <a:pt x="27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30" y="17"/>
                      <a:pt x="27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2" y="24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5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40" y="10"/>
                      <a:pt x="38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6" y="39"/>
                      <a:pt x="17" y="37"/>
                      <a:pt x="19" y="36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2" y="14"/>
                      <a:pt x="47" y="8"/>
                    </a:cubicBezTo>
                    <a:cubicBezTo>
                      <a:pt x="48" y="8"/>
                      <a:pt x="49" y="9"/>
                      <a:pt x="50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2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2" y="30"/>
                      <a:pt x="18" y="32"/>
                    </a:cubicBezTo>
                    <a:cubicBezTo>
                      <a:pt x="15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9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6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20" y="17"/>
                    </a:cubicBezTo>
                    <a:cubicBezTo>
                      <a:pt x="23" y="16"/>
                      <a:pt x="19" y="18"/>
                      <a:pt x="19" y="19"/>
                    </a:cubicBezTo>
                    <a:cubicBezTo>
                      <a:pt x="18" y="20"/>
                      <a:pt x="17" y="21"/>
                      <a:pt x="16" y="22"/>
                    </a:cubicBezTo>
                    <a:cubicBezTo>
                      <a:pt x="15" y="21"/>
                      <a:pt x="15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1" y="45"/>
                      <a:pt x="10" y="45"/>
                    </a:cubicBezTo>
                    <a:cubicBezTo>
                      <a:pt x="11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2" y="34"/>
                      <a:pt x="32" y="25"/>
                      <a:pt x="43" y="16"/>
                    </a:cubicBezTo>
                    <a:cubicBezTo>
                      <a:pt x="44" y="15"/>
                      <a:pt x="46" y="13"/>
                      <a:pt x="48" y="12"/>
                    </a:cubicBezTo>
                    <a:cubicBezTo>
                      <a:pt x="45" y="14"/>
                      <a:pt x="43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7" y="32"/>
                      <a:pt x="26" y="32"/>
                      <a:pt x="26" y="32"/>
                    </a:cubicBezTo>
                    <a:cubicBezTo>
                      <a:pt x="22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1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3" y="44"/>
                      <a:pt x="46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2" name="Freeform 188"/>
              <p:cNvSpPr>
                <a:spLocks noEditPoints="1"/>
              </p:cNvSpPr>
              <p:nvPr/>
            </p:nvSpPr>
            <p:spPr bwMode="auto">
              <a:xfrm>
                <a:off x="1828715" y="1712233"/>
                <a:ext cx="102445" cy="96709"/>
              </a:xfrm>
              <a:custGeom>
                <a:avLst/>
                <a:gdLst>
                  <a:gd name="T0" fmla="*/ 43 w 53"/>
                  <a:gd name="T1" fmla="*/ 0 h 50"/>
                  <a:gd name="T2" fmla="*/ 13 w 53"/>
                  <a:gd name="T3" fmla="*/ 1 h 50"/>
                  <a:gd name="T4" fmla="*/ 11 w 53"/>
                  <a:gd name="T5" fmla="*/ 0 h 50"/>
                  <a:gd name="T6" fmla="*/ 16 w 53"/>
                  <a:gd name="T7" fmla="*/ 26 h 50"/>
                  <a:gd name="T8" fmla="*/ 11 w 53"/>
                  <a:gd name="T9" fmla="*/ 49 h 50"/>
                  <a:gd name="T10" fmla="*/ 40 w 53"/>
                  <a:gd name="T11" fmla="*/ 49 h 50"/>
                  <a:gd name="T12" fmla="*/ 52 w 53"/>
                  <a:gd name="T13" fmla="*/ 38 h 50"/>
                  <a:gd name="T14" fmla="*/ 53 w 53"/>
                  <a:gd name="T15" fmla="*/ 11 h 50"/>
                  <a:gd name="T16" fmla="*/ 39 w 53"/>
                  <a:gd name="T17" fmla="*/ 44 h 50"/>
                  <a:gd name="T18" fmla="*/ 37 w 53"/>
                  <a:gd name="T19" fmla="*/ 41 h 50"/>
                  <a:gd name="T20" fmla="*/ 35 w 53"/>
                  <a:gd name="T21" fmla="*/ 39 h 50"/>
                  <a:gd name="T22" fmla="*/ 33 w 53"/>
                  <a:gd name="T23" fmla="*/ 37 h 50"/>
                  <a:gd name="T24" fmla="*/ 33 w 53"/>
                  <a:gd name="T25" fmla="*/ 37 h 50"/>
                  <a:gd name="T26" fmla="*/ 32 w 53"/>
                  <a:gd name="T27" fmla="*/ 36 h 50"/>
                  <a:gd name="T28" fmla="*/ 35 w 53"/>
                  <a:gd name="T29" fmla="*/ 26 h 50"/>
                  <a:gd name="T30" fmla="*/ 44 w 53"/>
                  <a:gd name="T31" fmla="*/ 41 h 50"/>
                  <a:gd name="T32" fmla="*/ 40 w 53"/>
                  <a:gd name="T33" fmla="*/ 41 h 50"/>
                  <a:gd name="T34" fmla="*/ 43 w 53"/>
                  <a:gd name="T35" fmla="*/ 33 h 50"/>
                  <a:gd name="T36" fmla="*/ 41 w 53"/>
                  <a:gd name="T37" fmla="*/ 30 h 50"/>
                  <a:gd name="T38" fmla="*/ 44 w 53"/>
                  <a:gd name="T39" fmla="*/ 41 h 50"/>
                  <a:gd name="T40" fmla="*/ 38 w 53"/>
                  <a:gd name="T41" fmla="*/ 27 h 50"/>
                  <a:gd name="T42" fmla="*/ 37 w 53"/>
                  <a:gd name="T43" fmla="*/ 25 h 50"/>
                  <a:gd name="T44" fmla="*/ 36 w 53"/>
                  <a:gd name="T45" fmla="*/ 25 h 50"/>
                  <a:gd name="T46" fmla="*/ 35 w 53"/>
                  <a:gd name="T47" fmla="*/ 23 h 50"/>
                  <a:gd name="T48" fmla="*/ 36 w 53"/>
                  <a:gd name="T49" fmla="*/ 17 h 50"/>
                  <a:gd name="T50" fmla="*/ 28 w 53"/>
                  <a:gd name="T51" fmla="*/ 26 h 50"/>
                  <a:gd name="T52" fmla="*/ 14 w 53"/>
                  <a:gd name="T53" fmla="*/ 32 h 50"/>
                  <a:gd name="T54" fmla="*/ 22 w 53"/>
                  <a:gd name="T55" fmla="*/ 26 h 50"/>
                  <a:gd name="T56" fmla="*/ 18 w 53"/>
                  <a:gd name="T57" fmla="*/ 16 h 50"/>
                  <a:gd name="T58" fmla="*/ 18 w 53"/>
                  <a:gd name="T59" fmla="*/ 12 h 50"/>
                  <a:gd name="T60" fmla="*/ 13 w 53"/>
                  <a:gd name="T61" fmla="*/ 8 h 50"/>
                  <a:gd name="T62" fmla="*/ 9 w 53"/>
                  <a:gd name="T63" fmla="*/ 15 h 50"/>
                  <a:gd name="T64" fmla="*/ 10 w 53"/>
                  <a:gd name="T65" fmla="*/ 8 h 50"/>
                  <a:gd name="T66" fmla="*/ 12 w 53"/>
                  <a:gd name="T67" fmla="*/ 3 h 50"/>
                  <a:gd name="T68" fmla="*/ 16 w 53"/>
                  <a:gd name="T69" fmla="*/ 9 h 50"/>
                  <a:gd name="T70" fmla="*/ 14 w 53"/>
                  <a:gd name="T71" fmla="*/ 7 h 50"/>
                  <a:gd name="T72" fmla="*/ 11 w 53"/>
                  <a:gd name="T73" fmla="*/ 15 h 50"/>
                  <a:gd name="T74" fmla="*/ 19 w 53"/>
                  <a:gd name="T75" fmla="*/ 14 h 50"/>
                  <a:gd name="T76" fmla="*/ 22 w 53"/>
                  <a:gd name="T77" fmla="*/ 15 h 50"/>
                  <a:gd name="T78" fmla="*/ 22 w 53"/>
                  <a:gd name="T79" fmla="*/ 16 h 50"/>
                  <a:gd name="T80" fmla="*/ 22 w 53"/>
                  <a:gd name="T81" fmla="*/ 16 h 50"/>
                  <a:gd name="T82" fmla="*/ 43 w 53"/>
                  <a:gd name="T83" fmla="*/ 4 h 50"/>
                  <a:gd name="T84" fmla="*/ 22 w 53"/>
                  <a:gd name="T85" fmla="*/ 22 h 50"/>
                  <a:gd name="T86" fmla="*/ 26 w 53"/>
                  <a:gd name="T87" fmla="*/ 18 h 50"/>
                  <a:gd name="T88" fmla="*/ 19 w 53"/>
                  <a:gd name="T89" fmla="*/ 26 h 50"/>
                  <a:gd name="T90" fmla="*/ 28 w 53"/>
                  <a:gd name="T91" fmla="*/ 18 h 50"/>
                  <a:gd name="T92" fmla="*/ 44 w 53"/>
                  <a:gd name="T93" fmla="*/ 5 h 50"/>
                  <a:gd name="T94" fmla="*/ 39 w 53"/>
                  <a:gd name="T95" fmla="*/ 11 h 50"/>
                  <a:gd name="T96" fmla="*/ 19 w 53"/>
                  <a:gd name="T97" fmla="*/ 25 h 50"/>
                  <a:gd name="T98" fmla="*/ 18 w 53"/>
                  <a:gd name="T99" fmla="*/ 24 h 50"/>
                  <a:gd name="T100" fmla="*/ 18 w 53"/>
                  <a:gd name="T101" fmla="*/ 35 h 50"/>
                  <a:gd name="T102" fmla="*/ 14 w 53"/>
                  <a:gd name="T103" fmla="*/ 41 h 50"/>
                  <a:gd name="T104" fmla="*/ 27 w 53"/>
                  <a:gd name="T105" fmla="*/ 24 h 50"/>
                  <a:gd name="T106" fmla="*/ 25 w 53"/>
                  <a:gd name="T107" fmla="*/ 24 h 50"/>
                  <a:gd name="T108" fmla="*/ 19 w 53"/>
                  <a:gd name="T109" fmla="*/ 17 h 50"/>
                  <a:gd name="T110" fmla="*/ 12 w 53"/>
                  <a:gd name="T111" fmla="*/ 46 h 50"/>
                  <a:gd name="T112" fmla="*/ 42 w 53"/>
                  <a:gd name="T113" fmla="*/ 16 h 50"/>
                  <a:gd name="T114" fmla="*/ 26 w 53"/>
                  <a:gd name="T115" fmla="*/ 32 h 50"/>
                  <a:gd name="T116" fmla="*/ 40 w 53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3" h="50">
                    <a:moveTo>
                      <a:pt x="53" y="9"/>
                    </a:moveTo>
                    <a:cubicBezTo>
                      <a:pt x="50" y="6"/>
                      <a:pt x="46" y="4"/>
                      <a:pt x="44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1" y="10"/>
                      <a:pt x="17" y="5"/>
                      <a:pt x="13" y="1"/>
                    </a:cubicBezTo>
                    <a:cubicBezTo>
                      <a:pt x="13" y="0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6" y="15"/>
                      <a:pt x="10" y="21"/>
                      <a:pt x="16" y="26"/>
                    </a:cubicBezTo>
                    <a:cubicBezTo>
                      <a:pt x="11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1" y="49"/>
                      <a:pt x="11" y="49"/>
                      <a:pt x="12" y="49"/>
                    </a:cubicBezTo>
                    <a:cubicBezTo>
                      <a:pt x="12" y="50"/>
                      <a:pt x="12" y="50"/>
                      <a:pt x="13" y="49"/>
                    </a:cubicBezTo>
                    <a:cubicBezTo>
                      <a:pt x="17" y="44"/>
                      <a:pt x="22" y="40"/>
                      <a:pt x="27" y="35"/>
                    </a:cubicBezTo>
                    <a:cubicBezTo>
                      <a:pt x="32" y="39"/>
                      <a:pt x="35" y="45"/>
                      <a:pt x="40" y="49"/>
                    </a:cubicBezTo>
                    <a:cubicBezTo>
                      <a:pt x="40" y="49"/>
                      <a:pt x="40" y="49"/>
                      <a:pt x="41" y="49"/>
                    </a:cubicBezTo>
                    <a:cubicBezTo>
                      <a:pt x="41" y="50"/>
                      <a:pt x="42" y="50"/>
                      <a:pt x="42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7" y="33"/>
                      <a:pt x="43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3" y="10"/>
                      <a:pt x="53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1"/>
                    </a:moveTo>
                    <a:cubicBezTo>
                      <a:pt x="39" y="39"/>
                      <a:pt x="42" y="38"/>
                      <a:pt x="43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1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7" y="38"/>
                      <a:pt x="36" y="41"/>
                    </a:cubicBezTo>
                    <a:cubicBezTo>
                      <a:pt x="36" y="40"/>
                      <a:pt x="35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4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29"/>
                      <a:pt x="35" y="32"/>
                      <a:pt x="34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1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0" y="30"/>
                      <a:pt x="33" y="28"/>
                      <a:pt x="35" y="26"/>
                    </a:cubicBezTo>
                    <a:cubicBezTo>
                      <a:pt x="34" y="27"/>
                      <a:pt x="33" y="29"/>
                      <a:pt x="32" y="30"/>
                    </a:cubicBezTo>
                    <a:cubicBezTo>
                      <a:pt x="31" y="31"/>
                      <a:pt x="30" y="32"/>
                      <a:pt x="29" y="33"/>
                    </a:cubicBezTo>
                    <a:cubicBezTo>
                      <a:pt x="29" y="33"/>
                      <a:pt x="28" y="32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7" y="38"/>
                    </a:cubicBezTo>
                    <a:cubicBezTo>
                      <a:pt x="48" y="37"/>
                      <a:pt x="47" y="37"/>
                      <a:pt x="47" y="37"/>
                    </a:cubicBezTo>
                    <a:cubicBezTo>
                      <a:pt x="45" y="38"/>
                      <a:pt x="43" y="39"/>
                      <a:pt x="41" y="40"/>
                    </a:cubicBezTo>
                    <a:cubicBezTo>
                      <a:pt x="40" y="41"/>
                      <a:pt x="38" y="44"/>
                      <a:pt x="40" y="41"/>
                    </a:cubicBezTo>
                    <a:cubicBezTo>
                      <a:pt x="41" y="39"/>
                      <a:pt x="43" y="37"/>
                      <a:pt x="45" y="35"/>
                    </a:cubicBezTo>
                    <a:cubicBezTo>
                      <a:pt x="45" y="35"/>
                      <a:pt x="45" y="34"/>
                      <a:pt x="44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5"/>
                      <a:pt x="43" y="33"/>
                    </a:cubicBezTo>
                    <a:cubicBezTo>
                      <a:pt x="43" y="32"/>
                      <a:pt x="43" y="32"/>
                      <a:pt x="42" y="32"/>
                    </a:cubicBezTo>
                    <a:cubicBezTo>
                      <a:pt x="40" y="34"/>
                      <a:pt x="38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7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2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39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8" y="31"/>
                    </a:cubicBezTo>
                    <a:cubicBezTo>
                      <a:pt x="28" y="31"/>
                      <a:pt x="29" y="30"/>
                      <a:pt x="29" y="30"/>
                    </a:cubicBezTo>
                    <a:cubicBezTo>
                      <a:pt x="30" y="29"/>
                      <a:pt x="32" y="27"/>
                      <a:pt x="33" y="25"/>
                    </a:cubicBezTo>
                    <a:cubicBezTo>
                      <a:pt x="34" y="25"/>
                      <a:pt x="35" y="24"/>
                      <a:pt x="35" y="23"/>
                    </a:cubicBezTo>
                    <a:cubicBezTo>
                      <a:pt x="35" y="24"/>
                      <a:pt x="36" y="24"/>
                      <a:pt x="36" y="25"/>
                    </a:cubicBezTo>
                    <a:close/>
                    <a:moveTo>
                      <a:pt x="7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8" y="23"/>
                      <a:pt x="32" y="20"/>
                      <a:pt x="36" y="17"/>
                    </a:cubicBezTo>
                    <a:cubicBezTo>
                      <a:pt x="39" y="15"/>
                      <a:pt x="42" y="12"/>
                      <a:pt x="45" y="9"/>
                    </a:cubicBezTo>
                    <a:cubicBezTo>
                      <a:pt x="48" y="7"/>
                      <a:pt x="43" y="11"/>
                      <a:pt x="42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4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9" y="45"/>
                    </a:cubicBezTo>
                    <a:cubicBezTo>
                      <a:pt x="9" y="44"/>
                      <a:pt x="8" y="43"/>
                      <a:pt x="7" y="43"/>
                    </a:cubicBezTo>
                    <a:close/>
                    <a:moveTo>
                      <a:pt x="5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0"/>
                    </a:cubicBezTo>
                    <a:cubicBezTo>
                      <a:pt x="19" y="28"/>
                      <a:pt x="21" y="25"/>
                      <a:pt x="24" y="22"/>
                    </a:cubicBezTo>
                    <a:cubicBezTo>
                      <a:pt x="27" y="20"/>
                      <a:pt x="29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5"/>
                      <a:pt x="7" y="42"/>
                    </a:cubicBezTo>
                    <a:cubicBezTo>
                      <a:pt x="6" y="42"/>
                      <a:pt x="6" y="41"/>
                      <a:pt x="5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8" y="16"/>
                    </a:cubicBezTo>
                    <a:cubicBezTo>
                      <a:pt x="16" y="17"/>
                      <a:pt x="14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0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3" y="8"/>
                    </a:cubicBezTo>
                    <a:cubicBezTo>
                      <a:pt x="12" y="10"/>
                      <a:pt x="10" y="11"/>
                      <a:pt x="8" y="13"/>
                    </a:cubicBezTo>
                    <a:cubicBezTo>
                      <a:pt x="8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9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8" y="8"/>
                      <a:pt x="10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8" y="9"/>
                      <a:pt x="7" y="10"/>
                      <a:pt x="6" y="12"/>
                    </a:cubicBezTo>
                    <a:cubicBezTo>
                      <a:pt x="6" y="11"/>
                      <a:pt x="5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3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9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4" y="7"/>
                    </a:cubicBezTo>
                    <a:cubicBezTo>
                      <a:pt x="12" y="8"/>
                      <a:pt x="9" y="10"/>
                      <a:pt x="7" y="12"/>
                    </a:cubicBezTo>
                    <a:cubicBezTo>
                      <a:pt x="9" y="10"/>
                      <a:pt x="11" y="7"/>
                      <a:pt x="13" y="5"/>
                    </a:cubicBezTo>
                    <a:cubicBezTo>
                      <a:pt x="15" y="7"/>
                      <a:pt x="17" y="9"/>
                      <a:pt x="18" y="11"/>
                    </a:cubicBezTo>
                    <a:cubicBezTo>
                      <a:pt x="16" y="13"/>
                      <a:pt x="13" y="14"/>
                      <a:pt x="11" y="15"/>
                    </a:cubicBezTo>
                    <a:cubicBezTo>
                      <a:pt x="12" y="15"/>
                      <a:pt x="15" y="11"/>
                      <a:pt x="16" y="10"/>
                    </a:cubicBezTo>
                    <a:cubicBezTo>
                      <a:pt x="17" y="10"/>
                      <a:pt x="16" y="9"/>
                      <a:pt x="16" y="9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19" y="14"/>
                    </a:cubicBezTo>
                    <a:cubicBezTo>
                      <a:pt x="17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5"/>
                    </a:cubicBezTo>
                    <a:cubicBezTo>
                      <a:pt x="16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3" y="19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1" y="18"/>
                      <a:pt x="18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6" y="18"/>
                    </a:moveTo>
                    <a:cubicBezTo>
                      <a:pt x="32" y="13"/>
                      <a:pt x="37" y="8"/>
                      <a:pt x="42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7" y="9"/>
                      <a:pt x="32" y="14"/>
                      <a:pt x="26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19"/>
                      <a:pt x="24" y="20"/>
                      <a:pt x="24" y="20"/>
                    </a:cubicBezTo>
                    <a:cubicBezTo>
                      <a:pt x="23" y="21"/>
                      <a:pt x="22" y="21"/>
                      <a:pt x="22" y="22"/>
                    </a:cubicBezTo>
                    <a:cubicBezTo>
                      <a:pt x="20" y="23"/>
                      <a:pt x="18" y="24"/>
                      <a:pt x="18" y="24"/>
                    </a:cubicBezTo>
                    <a:cubicBezTo>
                      <a:pt x="20" y="22"/>
                      <a:pt x="22" y="20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29" y="17"/>
                      <a:pt x="26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1" y="24"/>
                    </a:cubicBezTo>
                    <a:cubicBezTo>
                      <a:pt x="21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3" y="5"/>
                    </a:cubicBezTo>
                    <a:cubicBezTo>
                      <a:pt x="43" y="5"/>
                      <a:pt x="44" y="5"/>
                      <a:pt x="44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39" y="10"/>
                      <a:pt x="38" y="12"/>
                    </a:cubicBezTo>
                    <a:cubicBezTo>
                      <a:pt x="38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5" y="39"/>
                      <a:pt x="17" y="37"/>
                      <a:pt x="18" y="35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1" y="14"/>
                      <a:pt x="47" y="8"/>
                    </a:cubicBezTo>
                    <a:cubicBezTo>
                      <a:pt x="48" y="8"/>
                      <a:pt x="49" y="9"/>
                      <a:pt x="49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1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1" y="30"/>
                      <a:pt x="18" y="32"/>
                    </a:cubicBezTo>
                    <a:cubicBezTo>
                      <a:pt x="14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8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5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19" y="17"/>
                    </a:cubicBezTo>
                    <a:cubicBezTo>
                      <a:pt x="23" y="15"/>
                      <a:pt x="19" y="18"/>
                      <a:pt x="19" y="19"/>
                    </a:cubicBezTo>
                    <a:cubicBezTo>
                      <a:pt x="17" y="20"/>
                      <a:pt x="16" y="21"/>
                      <a:pt x="15" y="22"/>
                    </a:cubicBezTo>
                    <a:cubicBezTo>
                      <a:pt x="15" y="21"/>
                      <a:pt x="14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0" y="45"/>
                      <a:pt x="10" y="45"/>
                    </a:cubicBezTo>
                    <a:cubicBezTo>
                      <a:pt x="10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1" y="34"/>
                      <a:pt x="32" y="25"/>
                      <a:pt x="42" y="16"/>
                    </a:cubicBezTo>
                    <a:cubicBezTo>
                      <a:pt x="44" y="15"/>
                      <a:pt x="46" y="13"/>
                      <a:pt x="47" y="12"/>
                    </a:cubicBezTo>
                    <a:cubicBezTo>
                      <a:pt x="45" y="14"/>
                      <a:pt x="42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1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0" y="45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43" y="44"/>
                      <a:pt x="45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3" name="Freeform 193"/>
              <p:cNvSpPr>
                <a:spLocks noEditPoints="1"/>
              </p:cNvSpPr>
              <p:nvPr/>
            </p:nvSpPr>
            <p:spPr bwMode="auto">
              <a:xfrm>
                <a:off x="2388777" y="3718189"/>
                <a:ext cx="83596" cy="93430"/>
              </a:xfrm>
              <a:custGeom>
                <a:avLst/>
                <a:gdLst>
                  <a:gd name="T0" fmla="*/ 27 w 43"/>
                  <a:gd name="T1" fmla="*/ 48 h 48"/>
                  <a:gd name="T2" fmla="*/ 41 w 43"/>
                  <a:gd name="T3" fmla="*/ 33 h 48"/>
                  <a:gd name="T4" fmla="*/ 43 w 43"/>
                  <a:gd name="T5" fmla="*/ 20 h 48"/>
                  <a:gd name="T6" fmla="*/ 30 w 43"/>
                  <a:gd name="T7" fmla="*/ 18 h 48"/>
                  <a:gd name="T8" fmla="*/ 17 w 43"/>
                  <a:gd name="T9" fmla="*/ 1 h 48"/>
                  <a:gd name="T10" fmla="*/ 2 w 43"/>
                  <a:gd name="T11" fmla="*/ 17 h 48"/>
                  <a:gd name="T12" fmla="*/ 2 w 43"/>
                  <a:gd name="T13" fmla="*/ 31 h 48"/>
                  <a:gd name="T14" fmla="*/ 5 w 43"/>
                  <a:gd name="T15" fmla="*/ 28 h 48"/>
                  <a:gd name="T16" fmla="*/ 7 w 43"/>
                  <a:gd name="T17" fmla="*/ 25 h 48"/>
                  <a:gd name="T18" fmla="*/ 3 w 43"/>
                  <a:gd name="T19" fmla="*/ 25 h 48"/>
                  <a:gd name="T20" fmla="*/ 3 w 43"/>
                  <a:gd name="T21" fmla="*/ 24 h 48"/>
                  <a:gd name="T22" fmla="*/ 3 w 43"/>
                  <a:gd name="T23" fmla="*/ 21 h 48"/>
                  <a:gd name="T24" fmla="*/ 7 w 43"/>
                  <a:gd name="T25" fmla="*/ 26 h 48"/>
                  <a:gd name="T26" fmla="*/ 9 w 43"/>
                  <a:gd name="T27" fmla="*/ 25 h 48"/>
                  <a:gd name="T28" fmla="*/ 18 w 43"/>
                  <a:gd name="T29" fmla="*/ 20 h 48"/>
                  <a:gd name="T30" fmla="*/ 15 w 43"/>
                  <a:gd name="T31" fmla="*/ 23 h 48"/>
                  <a:gd name="T32" fmla="*/ 27 w 43"/>
                  <a:gd name="T33" fmla="*/ 4 h 48"/>
                  <a:gd name="T34" fmla="*/ 20 w 43"/>
                  <a:gd name="T35" fmla="*/ 17 h 48"/>
                  <a:gd name="T36" fmla="*/ 19 w 43"/>
                  <a:gd name="T37" fmla="*/ 14 h 48"/>
                  <a:gd name="T38" fmla="*/ 18 w 43"/>
                  <a:gd name="T39" fmla="*/ 10 h 48"/>
                  <a:gd name="T40" fmla="*/ 35 w 43"/>
                  <a:gd name="T41" fmla="*/ 21 h 48"/>
                  <a:gd name="T42" fmla="*/ 32 w 43"/>
                  <a:gd name="T43" fmla="*/ 21 h 48"/>
                  <a:gd name="T44" fmla="*/ 38 w 43"/>
                  <a:gd name="T45" fmla="*/ 26 h 48"/>
                  <a:gd name="T46" fmla="*/ 22 w 43"/>
                  <a:gd name="T47" fmla="*/ 42 h 48"/>
                  <a:gd name="T48" fmla="*/ 26 w 43"/>
                  <a:gd name="T49" fmla="*/ 35 h 48"/>
                  <a:gd name="T50" fmla="*/ 27 w 43"/>
                  <a:gd name="T51" fmla="*/ 20 h 48"/>
                  <a:gd name="T52" fmla="*/ 27 w 43"/>
                  <a:gd name="T53" fmla="*/ 19 h 48"/>
                  <a:gd name="T54" fmla="*/ 18 w 43"/>
                  <a:gd name="T55" fmla="*/ 32 h 48"/>
                  <a:gd name="T56" fmla="*/ 26 w 43"/>
                  <a:gd name="T57" fmla="*/ 34 h 48"/>
                  <a:gd name="T58" fmla="*/ 18 w 43"/>
                  <a:gd name="T59" fmla="*/ 40 h 48"/>
                  <a:gd name="T60" fmla="*/ 26 w 43"/>
                  <a:gd name="T61" fmla="*/ 31 h 48"/>
                  <a:gd name="T62" fmla="*/ 27 w 43"/>
                  <a:gd name="T63" fmla="*/ 30 h 48"/>
                  <a:gd name="T64" fmla="*/ 18 w 43"/>
                  <a:gd name="T65" fmla="*/ 36 h 48"/>
                  <a:gd name="T66" fmla="*/ 18 w 43"/>
                  <a:gd name="T67" fmla="*/ 35 h 48"/>
                  <a:gd name="T68" fmla="*/ 31 w 43"/>
                  <a:gd name="T69" fmla="*/ 21 h 48"/>
                  <a:gd name="T70" fmla="*/ 19 w 43"/>
                  <a:gd name="T71" fmla="*/ 32 h 48"/>
                  <a:gd name="T72" fmla="*/ 30 w 43"/>
                  <a:gd name="T73" fmla="*/ 21 h 48"/>
                  <a:gd name="T74" fmla="*/ 26 w 43"/>
                  <a:gd name="T75" fmla="*/ 16 h 48"/>
                  <a:gd name="T76" fmla="*/ 18 w 43"/>
                  <a:gd name="T77" fmla="*/ 7 h 48"/>
                  <a:gd name="T78" fmla="*/ 22 w 43"/>
                  <a:gd name="T79" fmla="*/ 11 h 48"/>
                  <a:gd name="T80" fmla="*/ 24 w 43"/>
                  <a:gd name="T81" fmla="*/ 12 h 48"/>
                  <a:gd name="T82" fmla="*/ 24 w 43"/>
                  <a:gd name="T83" fmla="*/ 12 h 48"/>
                  <a:gd name="T84" fmla="*/ 9 w 43"/>
                  <a:gd name="T85" fmla="*/ 28 h 48"/>
                  <a:gd name="T86" fmla="*/ 27 w 43"/>
                  <a:gd name="T87" fmla="*/ 18 h 48"/>
                  <a:gd name="T88" fmla="*/ 20 w 43"/>
                  <a:gd name="T89" fmla="*/ 24 h 48"/>
                  <a:gd name="T90" fmla="*/ 17 w 43"/>
                  <a:gd name="T91" fmla="*/ 28 h 48"/>
                  <a:gd name="T92" fmla="*/ 18 w 43"/>
                  <a:gd name="T93" fmla="*/ 44 h 48"/>
                  <a:gd name="T94" fmla="*/ 21 w 43"/>
                  <a:gd name="T95" fmla="*/ 44 h 48"/>
                  <a:gd name="T96" fmla="*/ 26 w 43"/>
                  <a:gd name="T97" fmla="*/ 44 h 48"/>
                  <a:gd name="T98" fmla="*/ 27 w 43"/>
                  <a:gd name="T99" fmla="*/ 30 h 48"/>
                  <a:gd name="T100" fmla="*/ 31 w 43"/>
                  <a:gd name="T101" fmla="*/ 29 h 48"/>
                  <a:gd name="T102" fmla="*/ 35 w 43"/>
                  <a:gd name="T103" fmla="*/ 30 h 48"/>
                  <a:gd name="T104" fmla="*/ 40 w 43"/>
                  <a:gd name="T105" fmla="*/ 30 h 48"/>
                  <a:gd name="T106" fmla="*/ 33 w 43"/>
                  <a:gd name="T107" fmla="*/ 27 h 48"/>
                  <a:gd name="T108" fmla="*/ 19 w 43"/>
                  <a:gd name="T109" fmla="*/ 3 h 48"/>
                  <a:gd name="T110" fmla="*/ 5 w 43"/>
                  <a:gd name="T111" fmla="*/ 26 h 48"/>
                  <a:gd name="T112" fmla="*/ 5 w 43"/>
                  <a:gd name="T113" fmla="*/ 23 h 48"/>
                  <a:gd name="T114" fmla="*/ 6 w 43"/>
                  <a:gd name="T115" fmla="*/ 28 h 48"/>
                  <a:gd name="T116" fmla="*/ 8 w 43"/>
                  <a:gd name="T117" fmla="*/ 2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3" h="48">
                    <a:moveTo>
                      <a:pt x="15" y="46"/>
                    </a:moveTo>
                    <a:cubicBezTo>
                      <a:pt x="15" y="46"/>
                      <a:pt x="15" y="46"/>
                      <a:pt x="15" y="47"/>
                    </a:cubicBezTo>
                    <a:cubicBezTo>
                      <a:pt x="16" y="47"/>
                      <a:pt x="16" y="47"/>
                      <a:pt x="17" y="47"/>
                    </a:cubicBezTo>
                    <a:cubicBezTo>
                      <a:pt x="20" y="47"/>
                      <a:pt x="24" y="48"/>
                      <a:pt x="27" y="48"/>
                    </a:cubicBezTo>
                    <a:cubicBezTo>
                      <a:pt x="28" y="48"/>
                      <a:pt x="29" y="47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8" y="41"/>
                      <a:pt x="29" y="37"/>
                      <a:pt x="29" y="33"/>
                    </a:cubicBezTo>
                    <a:cubicBezTo>
                      <a:pt x="33" y="33"/>
                      <a:pt x="37" y="33"/>
                      <a:pt x="41" y="33"/>
                    </a:cubicBezTo>
                    <a:cubicBezTo>
                      <a:pt x="41" y="33"/>
                      <a:pt x="42" y="33"/>
                      <a:pt x="42" y="33"/>
                    </a:cubicBezTo>
                    <a:cubicBezTo>
                      <a:pt x="42" y="32"/>
                      <a:pt x="43" y="32"/>
                      <a:pt x="43" y="31"/>
                    </a:cubicBezTo>
                    <a:cubicBezTo>
                      <a:pt x="43" y="28"/>
                      <a:pt x="43" y="24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19"/>
                      <a:pt x="42" y="19"/>
                    </a:cubicBezTo>
                    <a:cubicBezTo>
                      <a:pt x="38" y="18"/>
                      <a:pt x="34" y="19"/>
                      <a:pt x="30" y="18"/>
                    </a:cubicBezTo>
                    <a:cubicBezTo>
                      <a:pt x="30" y="13"/>
                      <a:pt x="30" y="8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1"/>
                      <a:pt x="29" y="1"/>
                      <a:pt x="28" y="1"/>
                    </a:cubicBezTo>
                    <a:cubicBezTo>
                      <a:pt x="25" y="1"/>
                      <a:pt x="21" y="0"/>
                      <a:pt x="17" y="1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5" y="7"/>
                      <a:pt x="15" y="12"/>
                      <a:pt x="16" y="17"/>
                    </a:cubicBezTo>
                    <a:cubicBezTo>
                      <a:pt x="11" y="17"/>
                      <a:pt x="6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2"/>
                      <a:pt x="0" y="26"/>
                      <a:pt x="0" y="30"/>
                    </a:cubicBezTo>
                    <a:cubicBezTo>
                      <a:pt x="0" y="31"/>
                      <a:pt x="1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6" y="31"/>
                      <a:pt x="10" y="31"/>
                      <a:pt x="15" y="31"/>
                    </a:cubicBezTo>
                    <a:cubicBezTo>
                      <a:pt x="15" y="36"/>
                      <a:pt x="15" y="41"/>
                      <a:pt x="15" y="46"/>
                    </a:cubicBezTo>
                    <a:close/>
                    <a:moveTo>
                      <a:pt x="5" y="28"/>
                    </a:moveTo>
                    <a:cubicBezTo>
                      <a:pt x="4" y="28"/>
                      <a:pt x="4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5" y="27"/>
                      <a:pt x="6" y="26"/>
                      <a:pt x="7" y="25"/>
                    </a:cubicBezTo>
                    <a:cubicBezTo>
                      <a:pt x="6" y="26"/>
                      <a:pt x="6" y="27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lose/>
                    <a:moveTo>
                      <a:pt x="3" y="25"/>
                    </a:moveTo>
                    <a:cubicBezTo>
                      <a:pt x="3" y="25"/>
                      <a:pt x="3" y="25"/>
                      <a:pt x="3" y="25"/>
                    </a:cubicBezTo>
                    <a:cubicBezTo>
                      <a:pt x="4" y="24"/>
                      <a:pt x="9" y="19"/>
                      <a:pt x="6" y="23"/>
                    </a:cubicBezTo>
                    <a:cubicBezTo>
                      <a:pt x="5" y="24"/>
                      <a:pt x="4" y="26"/>
                      <a:pt x="3" y="27"/>
                    </a:cubicBezTo>
                    <a:cubicBezTo>
                      <a:pt x="3" y="26"/>
                      <a:pt x="3" y="26"/>
                      <a:pt x="3" y="25"/>
                    </a:cubicBezTo>
                    <a:close/>
                    <a:moveTo>
                      <a:pt x="3" y="24"/>
                    </a:moveTo>
                    <a:cubicBezTo>
                      <a:pt x="3" y="23"/>
                      <a:pt x="3" y="22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5" y="21"/>
                      <a:pt x="3" y="22"/>
                      <a:pt x="3" y="24"/>
                    </a:cubicBezTo>
                    <a:close/>
                    <a:moveTo>
                      <a:pt x="3" y="21"/>
                    </a:move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4" y="20"/>
                      <a:pt x="4" y="20"/>
                    </a:cubicBezTo>
                    <a:cubicBezTo>
                      <a:pt x="4" y="20"/>
                      <a:pt x="3" y="20"/>
                      <a:pt x="3" y="21"/>
                    </a:cubicBezTo>
                    <a:close/>
                    <a:moveTo>
                      <a:pt x="7" y="26"/>
                    </a:moveTo>
                    <a:cubicBezTo>
                      <a:pt x="8" y="24"/>
                      <a:pt x="10" y="22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3" y="20"/>
                      <a:pt x="14" y="20"/>
                    </a:cubicBezTo>
                    <a:cubicBezTo>
                      <a:pt x="12" y="22"/>
                      <a:pt x="11" y="23"/>
                      <a:pt x="9" y="25"/>
                    </a:cubicBezTo>
                    <a:cubicBezTo>
                      <a:pt x="8" y="26"/>
                      <a:pt x="5" y="30"/>
                      <a:pt x="7" y="26"/>
                    </a:cubicBezTo>
                    <a:close/>
                    <a:moveTo>
                      <a:pt x="14" y="20"/>
                    </a:moveTo>
                    <a:cubicBezTo>
                      <a:pt x="15" y="20"/>
                      <a:pt x="16" y="20"/>
                      <a:pt x="17" y="20"/>
                    </a:cubicBezTo>
                    <a:cubicBezTo>
                      <a:pt x="17" y="20"/>
                      <a:pt x="18" y="20"/>
                      <a:pt x="18" y="20"/>
                    </a:cubicBezTo>
                    <a:cubicBezTo>
                      <a:pt x="18" y="20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1" y="18"/>
                      <a:pt x="22" y="17"/>
                    </a:cubicBezTo>
                    <a:cubicBezTo>
                      <a:pt x="20" y="19"/>
                      <a:pt x="17" y="21"/>
                      <a:pt x="15" y="23"/>
                    </a:cubicBezTo>
                    <a:cubicBezTo>
                      <a:pt x="13" y="24"/>
                      <a:pt x="11" y="25"/>
                      <a:pt x="9" y="27"/>
                    </a:cubicBezTo>
                    <a:cubicBezTo>
                      <a:pt x="11" y="25"/>
                      <a:pt x="13" y="23"/>
                      <a:pt x="14" y="21"/>
                    </a:cubicBezTo>
                    <a:cubicBezTo>
                      <a:pt x="15" y="21"/>
                      <a:pt x="15" y="20"/>
                      <a:pt x="14" y="20"/>
                    </a:cubicBezTo>
                    <a:close/>
                    <a:moveTo>
                      <a:pt x="27" y="4"/>
                    </a:moveTo>
                    <a:cubicBezTo>
                      <a:pt x="27" y="7"/>
                      <a:pt x="27" y="11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5" y="15"/>
                      <a:pt x="23" y="16"/>
                      <a:pt x="21" y="17"/>
                    </a:cubicBezTo>
                    <a:cubicBezTo>
                      <a:pt x="20" y="17"/>
                      <a:pt x="17" y="19"/>
                      <a:pt x="20" y="17"/>
                    </a:cubicBezTo>
                    <a:cubicBezTo>
                      <a:pt x="23" y="16"/>
                      <a:pt x="25" y="13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5" y="10"/>
                      <a:pt x="24" y="11"/>
                      <a:pt x="23" y="12"/>
                    </a:cubicBezTo>
                    <a:cubicBezTo>
                      <a:pt x="22" y="12"/>
                      <a:pt x="17" y="16"/>
                      <a:pt x="19" y="14"/>
                    </a:cubicBezTo>
                    <a:cubicBezTo>
                      <a:pt x="22" y="11"/>
                      <a:pt x="25" y="9"/>
                      <a:pt x="27" y="6"/>
                    </a:cubicBezTo>
                    <a:cubicBezTo>
                      <a:pt x="27" y="5"/>
                      <a:pt x="26" y="5"/>
                      <a:pt x="26" y="5"/>
                    </a:cubicBezTo>
                    <a:cubicBezTo>
                      <a:pt x="23" y="7"/>
                      <a:pt x="21" y="9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9"/>
                      <a:pt x="21" y="7"/>
                      <a:pt x="21" y="7"/>
                    </a:cubicBezTo>
                    <a:cubicBezTo>
                      <a:pt x="22" y="6"/>
                      <a:pt x="23" y="5"/>
                      <a:pt x="24" y="3"/>
                    </a:cubicBezTo>
                    <a:cubicBezTo>
                      <a:pt x="25" y="4"/>
                      <a:pt x="26" y="4"/>
                      <a:pt x="27" y="4"/>
                    </a:cubicBezTo>
                    <a:close/>
                    <a:moveTo>
                      <a:pt x="35" y="21"/>
                    </a:moveTo>
                    <a:cubicBezTo>
                      <a:pt x="33" y="23"/>
                      <a:pt x="31" y="25"/>
                      <a:pt x="29" y="28"/>
                    </a:cubicBezTo>
                    <a:cubicBezTo>
                      <a:pt x="28" y="28"/>
                      <a:pt x="27" y="29"/>
                      <a:pt x="26" y="30"/>
                    </a:cubicBezTo>
                    <a:cubicBezTo>
                      <a:pt x="27" y="30"/>
                      <a:pt x="27" y="28"/>
                      <a:pt x="28" y="27"/>
                    </a:cubicBezTo>
                    <a:cubicBezTo>
                      <a:pt x="29" y="25"/>
                      <a:pt x="31" y="23"/>
                      <a:pt x="32" y="21"/>
                    </a:cubicBezTo>
                    <a:cubicBezTo>
                      <a:pt x="33" y="21"/>
                      <a:pt x="34" y="21"/>
                      <a:pt x="35" y="21"/>
                    </a:cubicBezTo>
                    <a:close/>
                    <a:moveTo>
                      <a:pt x="40" y="26"/>
                    </a:moveTo>
                    <a:cubicBezTo>
                      <a:pt x="40" y="26"/>
                      <a:pt x="40" y="26"/>
                      <a:pt x="40" y="26"/>
                    </a:cubicBezTo>
                    <a:cubicBezTo>
                      <a:pt x="39" y="27"/>
                      <a:pt x="36" y="29"/>
                      <a:pt x="38" y="26"/>
                    </a:cubicBezTo>
                    <a:cubicBezTo>
                      <a:pt x="39" y="25"/>
                      <a:pt x="40" y="23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3"/>
                      <a:pt x="40" y="25"/>
                      <a:pt x="40" y="26"/>
                    </a:cubicBezTo>
                    <a:close/>
                    <a:moveTo>
                      <a:pt x="22" y="42"/>
                    </a:moveTo>
                    <a:cubicBezTo>
                      <a:pt x="23" y="41"/>
                      <a:pt x="25" y="40"/>
                      <a:pt x="26" y="38"/>
                    </a:cubicBezTo>
                    <a:cubicBezTo>
                      <a:pt x="26" y="38"/>
                      <a:pt x="25" y="37"/>
                      <a:pt x="25" y="38"/>
                    </a:cubicBezTo>
                    <a:cubicBezTo>
                      <a:pt x="23" y="39"/>
                      <a:pt x="22" y="40"/>
                      <a:pt x="20" y="41"/>
                    </a:cubicBezTo>
                    <a:cubicBezTo>
                      <a:pt x="22" y="39"/>
                      <a:pt x="24" y="37"/>
                      <a:pt x="26" y="35"/>
                    </a:cubicBezTo>
                    <a:cubicBezTo>
                      <a:pt x="26" y="37"/>
                      <a:pt x="26" y="39"/>
                      <a:pt x="26" y="41"/>
                    </a:cubicBezTo>
                    <a:cubicBezTo>
                      <a:pt x="24" y="41"/>
                      <a:pt x="23" y="42"/>
                      <a:pt x="22" y="42"/>
                    </a:cubicBezTo>
                    <a:close/>
                    <a:moveTo>
                      <a:pt x="27" y="19"/>
                    </a:moveTo>
                    <a:cubicBezTo>
                      <a:pt x="27" y="19"/>
                      <a:pt x="27" y="19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20"/>
                      <a:pt x="28" y="21"/>
                    </a:cubicBezTo>
                    <a:cubicBezTo>
                      <a:pt x="24" y="23"/>
                      <a:pt x="22" y="26"/>
                      <a:pt x="19" y="28"/>
                    </a:cubicBezTo>
                    <a:cubicBezTo>
                      <a:pt x="22" y="26"/>
                      <a:pt x="24" y="22"/>
                      <a:pt x="27" y="19"/>
                    </a:cubicBezTo>
                    <a:close/>
                    <a:moveTo>
                      <a:pt x="28" y="21"/>
                    </a:moveTo>
                    <a:cubicBezTo>
                      <a:pt x="28" y="21"/>
                      <a:pt x="28" y="21"/>
                      <a:pt x="28" y="21"/>
                    </a:cubicBezTo>
                    <a:cubicBezTo>
                      <a:pt x="27" y="22"/>
                      <a:pt x="25" y="24"/>
                      <a:pt x="24" y="26"/>
                    </a:cubicBezTo>
                    <a:cubicBezTo>
                      <a:pt x="22" y="28"/>
                      <a:pt x="20" y="30"/>
                      <a:pt x="18" y="32"/>
                    </a:cubicBezTo>
                    <a:cubicBezTo>
                      <a:pt x="18" y="31"/>
                      <a:pt x="18" y="30"/>
                      <a:pt x="18" y="30"/>
                    </a:cubicBezTo>
                    <a:cubicBezTo>
                      <a:pt x="22" y="27"/>
                      <a:pt x="25" y="24"/>
                      <a:pt x="28" y="21"/>
                    </a:cubicBezTo>
                    <a:close/>
                    <a:moveTo>
                      <a:pt x="26" y="34"/>
                    </a:moveTo>
                    <a:cubicBezTo>
                      <a:pt x="26" y="34"/>
                      <a:pt x="26" y="34"/>
                      <a:pt x="26" y="34"/>
                    </a:cubicBezTo>
                    <a:cubicBezTo>
                      <a:pt x="23" y="35"/>
                      <a:pt x="22" y="36"/>
                      <a:pt x="20" y="38"/>
                    </a:cubicBezTo>
                    <a:cubicBezTo>
                      <a:pt x="22" y="36"/>
                      <a:pt x="24" y="34"/>
                      <a:pt x="26" y="32"/>
                    </a:cubicBezTo>
                    <a:cubicBezTo>
                      <a:pt x="26" y="33"/>
                      <a:pt x="26" y="33"/>
                      <a:pt x="26" y="34"/>
                    </a:cubicBezTo>
                    <a:close/>
                    <a:moveTo>
                      <a:pt x="18" y="40"/>
                    </a:moveTo>
                    <a:cubicBezTo>
                      <a:pt x="20" y="38"/>
                      <a:pt x="22" y="36"/>
                      <a:pt x="25" y="35"/>
                    </a:cubicBezTo>
                    <a:cubicBezTo>
                      <a:pt x="23" y="38"/>
                      <a:pt x="20" y="40"/>
                      <a:pt x="18" y="42"/>
                    </a:cubicBezTo>
                    <a:cubicBezTo>
                      <a:pt x="18" y="41"/>
                      <a:pt x="18" y="40"/>
                      <a:pt x="18" y="40"/>
                    </a:cubicBezTo>
                    <a:close/>
                    <a:moveTo>
                      <a:pt x="26" y="31"/>
                    </a:move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6" y="31"/>
                      <a:pt x="26" y="31"/>
                      <a:pt x="26" y="31"/>
                    </a:cubicBezTo>
                    <a:close/>
                    <a:moveTo>
                      <a:pt x="25" y="32"/>
                    </a:moveTo>
                    <a:cubicBezTo>
                      <a:pt x="23" y="34"/>
                      <a:pt x="20" y="36"/>
                      <a:pt x="18" y="38"/>
                    </a:cubicBezTo>
                    <a:cubicBezTo>
                      <a:pt x="18" y="38"/>
                      <a:pt x="18" y="37"/>
                      <a:pt x="18" y="36"/>
                    </a:cubicBezTo>
                    <a:cubicBezTo>
                      <a:pt x="20" y="35"/>
                      <a:pt x="22" y="33"/>
                      <a:pt x="25" y="32"/>
                    </a:cubicBezTo>
                    <a:close/>
                    <a:moveTo>
                      <a:pt x="24" y="31"/>
                    </a:moveTo>
                    <a:cubicBezTo>
                      <a:pt x="24" y="31"/>
                      <a:pt x="24" y="31"/>
                      <a:pt x="25" y="31"/>
                    </a:cubicBezTo>
                    <a:cubicBezTo>
                      <a:pt x="22" y="32"/>
                      <a:pt x="20" y="34"/>
                      <a:pt x="18" y="35"/>
                    </a:cubicBezTo>
                    <a:cubicBezTo>
                      <a:pt x="18" y="35"/>
                      <a:pt x="18" y="34"/>
                      <a:pt x="18" y="33"/>
                    </a:cubicBezTo>
                    <a:cubicBezTo>
                      <a:pt x="21" y="31"/>
                      <a:pt x="24" y="28"/>
                      <a:pt x="27" y="25"/>
                    </a:cubicBezTo>
                    <a:cubicBezTo>
                      <a:pt x="27" y="24"/>
                      <a:pt x="28" y="23"/>
                      <a:pt x="29" y="23"/>
                    </a:cubicBezTo>
                    <a:cubicBezTo>
                      <a:pt x="29" y="23"/>
                      <a:pt x="30" y="22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29" y="24"/>
                      <a:pt x="27" y="28"/>
                      <a:pt x="24" y="31"/>
                    </a:cubicBezTo>
                    <a:close/>
                    <a:moveTo>
                      <a:pt x="22" y="29"/>
                    </a:moveTo>
                    <a:cubicBezTo>
                      <a:pt x="21" y="30"/>
                      <a:pt x="20" y="31"/>
                      <a:pt x="19" y="32"/>
                    </a:cubicBezTo>
                    <a:cubicBezTo>
                      <a:pt x="18" y="33"/>
                      <a:pt x="18" y="32"/>
                      <a:pt x="19" y="31"/>
                    </a:cubicBezTo>
                    <a:cubicBezTo>
                      <a:pt x="20" y="30"/>
                      <a:pt x="21" y="30"/>
                      <a:pt x="22" y="29"/>
                    </a:cubicBezTo>
                    <a:cubicBezTo>
                      <a:pt x="24" y="26"/>
                      <a:pt x="27" y="24"/>
                      <a:pt x="29" y="21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27" y="23"/>
                      <a:pt x="25" y="26"/>
                      <a:pt x="22" y="29"/>
                    </a:cubicBezTo>
                    <a:close/>
                    <a:moveTo>
                      <a:pt x="24" y="17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6"/>
                      <a:pt x="25" y="16"/>
                      <a:pt x="26" y="16"/>
                    </a:cubicBezTo>
                    <a:cubicBezTo>
                      <a:pt x="25" y="16"/>
                      <a:pt x="24" y="17"/>
                      <a:pt x="24" y="17"/>
                    </a:cubicBezTo>
                    <a:close/>
                    <a:moveTo>
                      <a:pt x="21" y="6"/>
                    </a:moveTo>
                    <a:cubicBezTo>
                      <a:pt x="20" y="7"/>
                      <a:pt x="19" y="8"/>
                      <a:pt x="18" y="9"/>
                    </a:cubicBezTo>
                    <a:cubicBezTo>
                      <a:pt x="18" y="8"/>
                      <a:pt x="18" y="7"/>
                      <a:pt x="18" y="7"/>
                    </a:cubicBezTo>
                    <a:cubicBezTo>
                      <a:pt x="20" y="6"/>
                      <a:pt x="21" y="6"/>
                      <a:pt x="22" y="5"/>
                    </a:cubicBezTo>
                    <a:cubicBezTo>
                      <a:pt x="25" y="3"/>
                      <a:pt x="21" y="6"/>
                      <a:pt x="21" y="6"/>
                    </a:cubicBezTo>
                    <a:close/>
                    <a:moveTo>
                      <a:pt x="24" y="7"/>
                    </a:moveTo>
                    <a:cubicBezTo>
                      <a:pt x="27" y="5"/>
                      <a:pt x="22" y="10"/>
                      <a:pt x="22" y="11"/>
                    </a:cubicBezTo>
                    <a:cubicBezTo>
                      <a:pt x="21" y="12"/>
                      <a:pt x="20" y="13"/>
                      <a:pt x="18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21" y="10"/>
                      <a:pt x="22" y="8"/>
                      <a:pt x="24" y="7"/>
                    </a:cubicBezTo>
                    <a:close/>
                    <a:moveTo>
                      <a:pt x="24" y="12"/>
                    </a:moveTo>
                    <a:cubicBezTo>
                      <a:pt x="28" y="9"/>
                      <a:pt x="24" y="14"/>
                      <a:pt x="23" y="14"/>
                    </a:cubicBezTo>
                    <a:cubicBezTo>
                      <a:pt x="22" y="15"/>
                      <a:pt x="20" y="17"/>
                      <a:pt x="19" y="17"/>
                    </a:cubicBezTo>
                    <a:cubicBezTo>
                      <a:pt x="19" y="17"/>
                      <a:pt x="18" y="16"/>
                      <a:pt x="18" y="15"/>
                    </a:cubicBezTo>
                    <a:cubicBezTo>
                      <a:pt x="21" y="14"/>
                      <a:pt x="22" y="13"/>
                      <a:pt x="24" y="12"/>
                    </a:cubicBezTo>
                    <a:close/>
                    <a:moveTo>
                      <a:pt x="22" y="18"/>
                    </a:moveTo>
                    <a:cubicBezTo>
                      <a:pt x="19" y="21"/>
                      <a:pt x="15" y="24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1" y="28"/>
                      <a:pt x="10" y="28"/>
                      <a:pt x="9" y="28"/>
                    </a:cubicBezTo>
                    <a:cubicBezTo>
                      <a:pt x="13" y="25"/>
                      <a:pt x="18" y="21"/>
                      <a:pt x="22" y="18"/>
                    </a:cubicBezTo>
                    <a:close/>
                    <a:moveTo>
                      <a:pt x="27" y="15"/>
                    </a:move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6"/>
                      <a:pt x="27" y="17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3" y="21"/>
                      <a:pt x="19" y="24"/>
                      <a:pt x="15" y="27"/>
                    </a:cubicBezTo>
                    <a:cubicBezTo>
                      <a:pt x="15" y="28"/>
                      <a:pt x="16" y="28"/>
                      <a:pt x="16" y="28"/>
                    </a:cubicBezTo>
                    <a:cubicBezTo>
                      <a:pt x="17" y="26"/>
                      <a:pt x="19" y="25"/>
                      <a:pt x="20" y="24"/>
                    </a:cubicBezTo>
                    <a:cubicBezTo>
                      <a:pt x="21" y="23"/>
                      <a:pt x="23" y="22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2" y="23"/>
                      <a:pt x="20" y="26"/>
                      <a:pt x="18" y="29"/>
                    </a:cubicBezTo>
                    <a:cubicBezTo>
                      <a:pt x="17" y="29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6" y="28"/>
                    </a:cubicBezTo>
                    <a:cubicBezTo>
                      <a:pt x="15" y="28"/>
                      <a:pt x="15" y="28"/>
                      <a:pt x="14" y="28"/>
                    </a:cubicBezTo>
                    <a:cubicBezTo>
                      <a:pt x="18" y="23"/>
                      <a:pt x="22" y="19"/>
                      <a:pt x="27" y="15"/>
                    </a:cubicBezTo>
                    <a:close/>
                    <a:moveTo>
                      <a:pt x="18" y="44"/>
                    </a:moveTo>
                    <a:cubicBezTo>
                      <a:pt x="18" y="44"/>
                      <a:pt x="18" y="43"/>
                      <a:pt x="18" y="43"/>
                    </a:cubicBezTo>
                    <a:cubicBezTo>
                      <a:pt x="20" y="42"/>
                      <a:pt x="22" y="40"/>
                      <a:pt x="24" y="39"/>
                    </a:cubicBezTo>
                    <a:cubicBezTo>
                      <a:pt x="23" y="40"/>
                      <a:pt x="21" y="42"/>
                      <a:pt x="21" y="43"/>
                    </a:cubicBezTo>
                    <a:cubicBezTo>
                      <a:pt x="20" y="43"/>
                      <a:pt x="21" y="44"/>
                      <a:pt x="21" y="44"/>
                    </a:cubicBezTo>
                    <a:cubicBezTo>
                      <a:pt x="22" y="43"/>
                      <a:pt x="22" y="43"/>
                      <a:pt x="23" y="43"/>
                    </a:cubicBezTo>
                    <a:cubicBezTo>
                      <a:pt x="23" y="42"/>
                      <a:pt x="24" y="42"/>
                      <a:pt x="25" y="42"/>
                    </a:cubicBezTo>
                    <a:cubicBezTo>
                      <a:pt x="26" y="41"/>
                      <a:pt x="25" y="43"/>
                      <a:pt x="25" y="43"/>
                    </a:cubicBezTo>
                    <a:cubicBezTo>
                      <a:pt x="25" y="43"/>
                      <a:pt x="26" y="44"/>
                      <a:pt x="26" y="44"/>
                    </a:cubicBezTo>
                    <a:cubicBezTo>
                      <a:pt x="26" y="44"/>
                      <a:pt x="26" y="44"/>
                      <a:pt x="26" y="45"/>
                    </a:cubicBezTo>
                    <a:cubicBezTo>
                      <a:pt x="23" y="45"/>
                      <a:pt x="21" y="44"/>
                      <a:pt x="18" y="44"/>
                    </a:cubicBezTo>
                    <a:close/>
                    <a:moveTo>
                      <a:pt x="28" y="30"/>
                    </a:move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8"/>
                      <a:pt x="31" y="26"/>
                      <a:pt x="34" y="24"/>
                    </a:cubicBezTo>
                    <a:cubicBezTo>
                      <a:pt x="35" y="22"/>
                      <a:pt x="38" y="20"/>
                      <a:pt x="34" y="24"/>
                    </a:cubicBezTo>
                    <a:cubicBezTo>
                      <a:pt x="33" y="26"/>
                      <a:pt x="31" y="27"/>
                      <a:pt x="30" y="29"/>
                    </a:cubicBezTo>
                    <a:cubicBezTo>
                      <a:pt x="30" y="29"/>
                      <a:pt x="31" y="30"/>
                      <a:pt x="31" y="29"/>
                    </a:cubicBezTo>
                    <a:cubicBezTo>
                      <a:pt x="33" y="28"/>
                      <a:pt x="35" y="26"/>
                      <a:pt x="37" y="25"/>
                    </a:cubicBezTo>
                    <a:cubicBezTo>
                      <a:pt x="37" y="24"/>
                      <a:pt x="39" y="22"/>
                      <a:pt x="38" y="25"/>
                    </a:cubicBezTo>
                    <a:cubicBezTo>
                      <a:pt x="37" y="26"/>
                      <a:pt x="36" y="28"/>
                      <a:pt x="35" y="29"/>
                    </a:cubicBezTo>
                    <a:cubicBezTo>
                      <a:pt x="34" y="29"/>
                      <a:pt x="35" y="30"/>
                      <a:pt x="35" y="30"/>
                    </a:cubicBezTo>
                    <a:cubicBezTo>
                      <a:pt x="36" y="29"/>
                      <a:pt x="40" y="26"/>
                      <a:pt x="39" y="29"/>
                    </a:cubicBezTo>
                    <a:cubicBezTo>
                      <a:pt x="39" y="29"/>
                      <a:pt x="40" y="29"/>
                      <a:pt x="40" y="29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9"/>
                      <a:pt x="40" y="30"/>
                    </a:cubicBezTo>
                    <a:cubicBezTo>
                      <a:pt x="36" y="30"/>
                      <a:pt x="32" y="30"/>
                      <a:pt x="28" y="30"/>
                    </a:cubicBezTo>
                    <a:close/>
                    <a:moveTo>
                      <a:pt x="37" y="21"/>
                    </a:moveTo>
                    <a:cubicBezTo>
                      <a:pt x="38" y="21"/>
                      <a:pt x="39" y="21"/>
                      <a:pt x="39" y="21"/>
                    </a:cubicBezTo>
                    <a:cubicBezTo>
                      <a:pt x="37" y="23"/>
                      <a:pt x="34" y="25"/>
                      <a:pt x="33" y="27"/>
                    </a:cubicBezTo>
                    <a:cubicBezTo>
                      <a:pt x="34" y="25"/>
                      <a:pt x="36" y="24"/>
                      <a:pt x="37" y="21"/>
                    </a:cubicBezTo>
                    <a:close/>
                    <a:moveTo>
                      <a:pt x="23" y="3"/>
                    </a:moveTo>
                    <a:cubicBezTo>
                      <a:pt x="21" y="4"/>
                      <a:pt x="20" y="5"/>
                      <a:pt x="18" y="6"/>
                    </a:cubicBezTo>
                    <a:cubicBezTo>
                      <a:pt x="19" y="5"/>
                      <a:pt x="19" y="4"/>
                      <a:pt x="19" y="3"/>
                    </a:cubicBezTo>
                    <a:cubicBezTo>
                      <a:pt x="20" y="3"/>
                      <a:pt x="21" y="3"/>
                      <a:pt x="23" y="3"/>
                    </a:cubicBezTo>
                    <a:close/>
                    <a:moveTo>
                      <a:pt x="11" y="20"/>
                    </a:moveTo>
                    <a:cubicBezTo>
                      <a:pt x="11" y="20"/>
                      <a:pt x="11" y="20"/>
                      <a:pt x="11" y="20"/>
                    </a:cubicBezTo>
                    <a:cubicBezTo>
                      <a:pt x="8" y="22"/>
                      <a:pt x="7" y="24"/>
                      <a:pt x="5" y="26"/>
                    </a:cubicBezTo>
                    <a:cubicBezTo>
                      <a:pt x="2" y="29"/>
                      <a:pt x="7" y="23"/>
                      <a:pt x="6" y="24"/>
                    </a:cubicBezTo>
                    <a:cubicBezTo>
                      <a:pt x="7" y="23"/>
                      <a:pt x="8" y="22"/>
                      <a:pt x="8" y="21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7" y="21"/>
                      <a:pt x="6" y="22"/>
                      <a:pt x="5" y="23"/>
                    </a:cubicBezTo>
                    <a:cubicBezTo>
                      <a:pt x="2" y="25"/>
                      <a:pt x="4" y="21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7" y="20"/>
                      <a:pt x="9" y="20"/>
                      <a:pt x="11" y="20"/>
                    </a:cubicBezTo>
                    <a:close/>
                    <a:moveTo>
                      <a:pt x="6" y="28"/>
                    </a:moveTo>
                    <a:cubicBezTo>
                      <a:pt x="8" y="27"/>
                      <a:pt x="10" y="25"/>
                      <a:pt x="11" y="23"/>
                    </a:cubicBezTo>
                    <a:cubicBezTo>
                      <a:pt x="14" y="20"/>
                      <a:pt x="12" y="22"/>
                      <a:pt x="11" y="24"/>
                    </a:cubicBezTo>
                    <a:cubicBezTo>
                      <a:pt x="10" y="25"/>
                      <a:pt x="9" y="27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7" y="28"/>
                      <a:pt x="7" y="28"/>
                      <a:pt x="6" y="2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4" name="Freeform 197"/>
              <p:cNvSpPr>
                <a:spLocks noEditPoints="1"/>
              </p:cNvSpPr>
              <p:nvPr/>
            </p:nvSpPr>
            <p:spPr bwMode="auto">
              <a:xfrm>
                <a:off x="1159727" y="3066934"/>
                <a:ext cx="259802" cy="184402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6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2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3 w 134"/>
                  <a:gd name="T33" fmla="*/ 28 h 95"/>
                  <a:gd name="T34" fmla="*/ 19 w 134"/>
                  <a:gd name="T35" fmla="*/ 55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7 w 134"/>
                  <a:gd name="T47" fmla="*/ 26 h 95"/>
                  <a:gd name="T48" fmla="*/ 10 w 134"/>
                  <a:gd name="T49" fmla="*/ 28 h 95"/>
                  <a:gd name="T50" fmla="*/ 7 w 134"/>
                  <a:gd name="T51" fmla="*/ 27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1 w 134"/>
                  <a:gd name="T81" fmla="*/ 42 h 95"/>
                  <a:gd name="T82" fmla="*/ 59 w 134"/>
                  <a:gd name="T83" fmla="*/ 70 h 95"/>
                  <a:gd name="T84" fmla="*/ 51 w 134"/>
                  <a:gd name="T85" fmla="*/ 75 h 95"/>
                  <a:gd name="T86" fmla="*/ 119 w 134"/>
                  <a:gd name="T87" fmla="*/ 60 h 95"/>
                  <a:gd name="T88" fmla="*/ 120 w 134"/>
                  <a:gd name="T89" fmla="*/ 64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70 h 95"/>
                  <a:gd name="T98" fmla="*/ 78 w 134"/>
                  <a:gd name="T99" fmla="*/ 54 h 95"/>
                  <a:gd name="T100" fmla="*/ 96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2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9"/>
                      <a:pt x="0" y="44"/>
                    </a:cubicBezTo>
                    <a:cubicBezTo>
                      <a:pt x="0" y="51"/>
                      <a:pt x="6" y="55"/>
                      <a:pt x="13" y="56"/>
                    </a:cubicBezTo>
                    <a:cubicBezTo>
                      <a:pt x="8" y="60"/>
                      <a:pt x="5" y="65"/>
                      <a:pt x="10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3"/>
                    </a:cubicBezTo>
                    <a:cubicBezTo>
                      <a:pt x="16" y="93"/>
                      <a:pt x="16" y="94"/>
                      <a:pt x="16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7"/>
                    </a:cubicBezTo>
                    <a:cubicBezTo>
                      <a:pt x="54" y="86"/>
                      <a:pt x="65" y="84"/>
                      <a:pt x="70" y="76"/>
                    </a:cubicBezTo>
                    <a:cubicBezTo>
                      <a:pt x="73" y="79"/>
                      <a:pt x="77" y="83"/>
                      <a:pt x="82" y="83"/>
                    </a:cubicBezTo>
                    <a:cubicBezTo>
                      <a:pt x="86" y="83"/>
                      <a:pt x="90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1"/>
                      <a:pt x="129" y="35"/>
                    </a:cubicBezTo>
                    <a:cubicBezTo>
                      <a:pt x="126" y="30"/>
                      <a:pt x="121" y="27"/>
                      <a:pt x="115" y="28"/>
                    </a:cubicBezTo>
                    <a:cubicBezTo>
                      <a:pt x="117" y="23"/>
                      <a:pt x="115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10"/>
                      <a:pt x="25" y="16"/>
                      <a:pt x="25" y="22"/>
                    </a:cubicBezTo>
                    <a:cubicBezTo>
                      <a:pt x="20" y="16"/>
                      <a:pt x="12" y="12"/>
                      <a:pt x="6" y="19"/>
                    </a:cubicBezTo>
                    <a:cubicBezTo>
                      <a:pt x="1" y="23"/>
                      <a:pt x="4" y="30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6" y="24"/>
                      <a:pt x="6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7"/>
                      <a:pt x="12" y="20"/>
                    </a:cubicBezTo>
                    <a:cubicBezTo>
                      <a:pt x="10" y="22"/>
                      <a:pt x="8" y="23"/>
                      <a:pt x="6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5" y="20"/>
                      <a:pt x="14" y="21"/>
                      <a:pt x="13" y="22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4" y="18"/>
                    </a:cubicBezTo>
                    <a:cubicBezTo>
                      <a:pt x="15" y="18"/>
                      <a:pt x="16" y="19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6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6" y="28"/>
                    </a:cubicBezTo>
                    <a:cubicBezTo>
                      <a:pt x="17" y="28"/>
                      <a:pt x="18" y="27"/>
                      <a:pt x="19" y="27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1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7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2" y="16"/>
                      <a:pt x="35" y="15"/>
                    </a:cubicBezTo>
                    <a:cubicBezTo>
                      <a:pt x="36" y="14"/>
                      <a:pt x="38" y="13"/>
                      <a:pt x="40" y="12"/>
                    </a:cubicBezTo>
                    <a:cubicBezTo>
                      <a:pt x="39" y="12"/>
                      <a:pt x="37" y="15"/>
                      <a:pt x="35" y="15"/>
                    </a:cubicBezTo>
                    <a:cubicBezTo>
                      <a:pt x="33" y="17"/>
                      <a:pt x="30" y="19"/>
                      <a:pt x="28" y="22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9"/>
                      <a:pt x="40" y="20"/>
                      <a:pt x="36" y="22"/>
                    </a:cubicBezTo>
                    <a:cubicBezTo>
                      <a:pt x="33" y="24"/>
                      <a:pt x="30" y="26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0" y="25"/>
                      <a:pt x="33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9"/>
                      <a:pt x="55" y="11"/>
                      <a:pt x="51" y="13"/>
                    </a:cubicBezTo>
                    <a:cubicBezTo>
                      <a:pt x="51" y="13"/>
                      <a:pt x="51" y="12"/>
                      <a:pt x="51" y="12"/>
                    </a:cubicBezTo>
                    <a:cubicBezTo>
                      <a:pt x="53" y="11"/>
                      <a:pt x="54" y="10"/>
                      <a:pt x="55" y="9"/>
                    </a:cubicBezTo>
                    <a:cubicBezTo>
                      <a:pt x="58" y="8"/>
                      <a:pt x="59" y="6"/>
                      <a:pt x="62" y="5"/>
                    </a:cubicBezTo>
                    <a:cubicBezTo>
                      <a:pt x="62" y="5"/>
                      <a:pt x="63" y="6"/>
                      <a:pt x="64" y="6"/>
                    </a:cubicBezTo>
                    <a:close/>
                    <a:moveTo>
                      <a:pt x="66" y="9"/>
                    </a:moveTo>
                    <a:cubicBezTo>
                      <a:pt x="56" y="15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8" y="33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0" y="11"/>
                      <a:pt x="65" y="7"/>
                    </a:cubicBezTo>
                    <a:cubicBezTo>
                      <a:pt x="65" y="8"/>
                      <a:pt x="66" y="8"/>
                      <a:pt x="66" y="9"/>
                    </a:cubicBezTo>
                    <a:close/>
                    <a:moveTo>
                      <a:pt x="68" y="12"/>
                    </a:moveTo>
                    <a:cubicBezTo>
                      <a:pt x="63" y="14"/>
                      <a:pt x="59" y="17"/>
                      <a:pt x="54" y="20"/>
                    </a:cubicBezTo>
                    <a:cubicBezTo>
                      <a:pt x="49" y="23"/>
                      <a:pt x="43" y="26"/>
                      <a:pt x="37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8" y="39"/>
                      <a:pt x="16" y="41"/>
                      <a:pt x="13" y="43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0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6" y="9"/>
                    </a:cubicBezTo>
                    <a:cubicBezTo>
                      <a:pt x="67" y="10"/>
                      <a:pt x="67" y="11"/>
                      <a:pt x="68" y="12"/>
                    </a:cubicBezTo>
                    <a:close/>
                    <a:moveTo>
                      <a:pt x="80" y="9"/>
                    </a:moveTo>
                    <a:cubicBezTo>
                      <a:pt x="81" y="8"/>
                      <a:pt x="85" y="6"/>
                      <a:pt x="84" y="7"/>
                    </a:cubicBezTo>
                    <a:cubicBezTo>
                      <a:pt x="82" y="8"/>
                      <a:pt x="81" y="9"/>
                      <a:pt x="79" y="10"/>
                    </a:cubicBezTo>
                    <a:cubicBezTo>
                      <a:pt x="76" y="12"/>
                      <a:pt x="72" y="14"/>
                      <a:pt x="68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3"/>
                      <a:pt x="34" y="36"/>
                      <a:pt x="27" y="40"/>
                    </a:cubicBezTo>
                    <a:cubicBezTo>
                      <a:pt x="21" y="44"/>
                      <a:pt x="15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50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2" y="20"/>
                    </a:cubicBezTo>
                    <a:cubicBezTo>
                      <a:pt x="68" y="16"/>
                      <a:pt x="74" y="12"/>
                      <a:pt x="80" y="9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20"/>
                      <a:pt x="62" y="25"/>
                    </a:cubicBezTo>
                    <a:cubicBezTo>
                      <a:pt x="60" y="26"/>
                      <a:pt x="58" y="27"/>
                      <a:pt x="57" y="28"/>
                    </a:cubicBezTo>
                    <a:cubicBezTo>
                      <a:pt x="56" y="29"/>
                      <a:pt x="54" y="29"/>
                      <a:pt x="53" y="30"/>
                    </a:cubicBezTo>
                    <a:cubicBezTo>
                      <a:pt x="40" y="36"/>
                      <a:pt x="28" y="43"/>
                      <a:pt x="15" y="49"/>
                    </a:cubicBezTo>
                    <a:cubicBezTo>
                      <a:pt x="15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4"/>
                      <a:pt x="72" y="15"/>
                      <a:pt x="86" y="6"/>
                    </a:cubicBezTo>
                    <a:cubicBezTo>
                      <a:pt x="87" y="6"/>
                      <a:pt x="88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7"/>
                    </a:cubicBezTo>
                    <a:cubicBezTo>
                      <a:pt x="92" y="17"/>
                      <a:pt x="91" y="18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9" y="56"/>
                    </a:cubicBezTo>
                    <a:cubicBezTo>
                      <a:pt x="22" y="53"/>
                      <a:pt x="25" y="51"/>
                      <a:pt x="28" y="49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1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9"/>
                      <a:pt x="31" y="55"/>
                      <a:pt x="39" y="51"/>
                    </a:cubicBezTo>
                    <a:cubicBezTo>
                      <a:pt x="47" y="46"/>
                      <a:pt x="54" y="42"/>
                      <a:pt x="63" y="38"/>
                    </a:cubicBezTo>
                    <a:cubicBezTo>
                      <a:pt x="70" y="34"/>
                      <a:pt x="78" y="31"/>
                      <a:pt x="86" y="27"/>
                    </a:cubicBezTo>
                    <a:cubicBezTo>
                      <a:pt x="92" y="24"/>
                      <a:pt x="97" y="21"/>
                      <a:pt x="103" y="18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7"/>
                    </a:cubicBezTo>
                    <a:cubicBezTo>
                      <a:pt x="79" y="32"/>
                      <a:pt x="69" y="36"/>
                      <a:pt x="60" y="41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4" y="65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4" y="70"/>
                      <a:pt x="14" y="69"/>
                      <a:pt x="13" y="69"/>
                    </a:cubicBezTo>
                    <a:cubicBezTo>
                      <a:pt x="19" y="64"/>
                      <a:pt x="28" y="60"/>
                      <a:pt x="35" y="57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6"/>
                    </a:cubicBezTo>
                    <a:cubicBezTo>
                      <a:pt x="104" y="24"/>
                      <a:pt x="108" y="22"/>
                      <a:pt x="111" y="20"/>
                    </a:cubicBezTo>
                    <a:cubicBezTo>
                      <a:pt x="105" y="25"/>
                      <a:pt x="95" y="29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5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9"/>
                    </a:cubicBezTo>
                    <a:cubicBezTo>
                      <a:pt x="60" y="35"/>
                      <a:pt x="67" y="32"/>
                      <a:pt x="75" y="27"/>
                    </a:cubicBezTo>
                    <a:cubicBezTo>
                      <a:pt x="75" y="27"/>
                      <a:pt x="76" y="27"/>
                      <a:pt x="76" y="26"/>
                    </a:cubicBezTo>
                    <a:cubicBezTo>
                      <a:pt x="75" y="27"/>
                      <a:pt x="74" y="28"/>
                      <a:pt x="73" y="28"/>
                    </a:cubicBezTo>
                    <a:cubicBezTo>
                      <a:pt x="66" y="33"/>
                      <a:pt x="57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7"/>
                      <a:pt x="20" y="59"/>
                      <a:pt x="17" y="61"/>
                    </a:cubicBezTo>
                    <a:cubicBezTo>
                      <a:pt x="16" y="62"/>
                      <a:pt x="14" y="63"/>
                      <a:pt x="13" y="65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5"/>
                      <a:pt x="19" y="55"/>
                      <a:pt x="19" y="55"/>
                    </a:cubicBezTo>
                    <a:cubicBezTo>
                      <a:pt x="18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6" y="48"/>
                      <a:pt x="31" y="45"/>
                    </a:cubicBezTo>
                    <a:cubicBezTo>
                      <a:pt x="36" y="43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6" y="27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6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6" y="27"/>
                    </a:cubicBezTo>
                    <a:close/>
                    <a:moveTo>
                      <a:pt x="74" y="21"/>
                    </a:moveTo>
                    <a:cubicBezTo>
                      <a:pt x="68" y="25"/>
                      <a:pt x="61" y="29"/>
                      <a:pt x="54" y="32"/>
                    </a:cubicBezTo>
                    <a:cubicBezTo>
                      <a:pt x="49" y="35"/>
                      <a:pt x="44" y="38"/>
                      <a:pt x="39" y="40"/>
                    </a:cubicBezTo>
                    <a:cubicBezTo>
                      <a:pt x="31" y="44"/>
                      <a:pt x="24" y="49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1"/>
                      <a:pt x="92" y="12"/>
                    </a:cubicBezTo>
                    <a:cubicBezTo>
                      <a:pt x="86" y="13"/>
                      <a:pt x="80" y="18"/>
                      <a:pt x="74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6" y="11"/>
                      <a:pt x="84" y="12"/>
                      <a:pt x="82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9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7"/>
                      <a:pt x="15" y="43"/>
                      <a:pt x="6" y="50"/>
                    </a:cubicBezTo>
                    <a:cubicBezTo>
                      <a:pt x="5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6" y="41"/>
                      <a:pt x="10" y="38"/>
                      <a:pt x="14" y="36"/>
                    </a:cubicBezTo>
                    <a:cubicBezTo>
                      <a:pt x="14" y="36"/>
                      <a:pt x="14" y="36"/>
                      <a:pt x="14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6"/>
                      <a:pt x="16" y="35"/>
                      <a:pt x="16" y="35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3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0" y="26"/>
                      <a:pt x="34" y="25"/>
                      <a:pt x="37" y="23"/>
                    </a:cubicBezTo>
                    <a:cubicBezTo>
                      <a:pt x="40" y="21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1" y="38"/>
                      <a:pt x="3" y="45"/>
                    </a:cubicBezTo>
                    <a:cubicBezTo>
                      <a:pt x="3" y="45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2"/>
                    </a:cubicBezTo>
                    <a:cubicBezTo>
                      <a:pt x="19" y="31"/>
                      <a:pt x="20" y="30"/>
                      <a:pt x="21" y="30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0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0" y="16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7" y="26"/>
                    </a:moveTo>
                    <a:cubicBezTo>
                      <a:pt x="27" y="25"/>
                      <a:pt x="27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1"/>
                      <a:pt x="31" y="23"/>
                      <a:pt x="27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8" y="29"/>
                    </a:cubicBezTo>
                    <a:cubicBezTo>
                      <a:pt x="12" y="28"/>
                      <a:pt x="14" y="26"/>
                      <a:pt x="17" y="24"/>
                    </a:cubicBezTo>
                    <a:cubicBezTo>
                      <a:pt x="20" y="21"/>
                      <a:pt x="18" y="23"/>
                      <a:pt x="16" y="25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1"/>
                      <a:pt x="10" y="31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7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7"/>
                    </a:moveTo>
                    <a:cubicBezTo>
                      <a:pt x="10" y="25"/>
                      <a:pt x="13" y="22"/>
                      <a:pt x="16" y="20"/>
                    </a:cubicBezTo>
                    <a:cubicBezTo>
                      <a:pt x="13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7"/>
                    </a:cubicBezTo>
                    <a:close/>
                    <a:moveTo>
                      <a:pt x="13" y="35"/>
                    </a:moveTo>
                    <a:cubicBezTo>
                      <a:pt x="10" y="38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8"/>
                    </a:moveTo>
                    <a:cubicBezTo>
                      <a:pt x="14" y="59"/>
                      <a:pt x="12" y="61"/>
                      <a:pt x="11" y="62"/>
                    </a:cubicBezTo>
                    <a:cubicBezTo>
                      <a:pt x="11" y="62"/>
                      <a:pt x="11" y="62"/>
                      <a:pt x="11" y="61"/>
                    </a:cubicBezTo>
                    <a:cubicBezTo>
                      <a:pt x="12" y="60"/>
                      <a:pt x="14" y="59"/>
                      <a:pt x="15" y="58"/>
                    </a:cubicBezTo>
                    <a:close/>
                    <a:moveTo>
                      <a:pt x="19" y="72"/>
                    </a:moveTo>
                    <a:cubicBezTo>
                      <a:pt x="24" y="67"/>
                      <a:pt x="32" y="65"/>
                      <a:pt x="39" y="62"/>
                    </a:cubicBezTo>
                    <a:cubicBezTo>
                      <a:pt x="46" y="58"/>
                      <a:pt x="54" y="54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6"/>
                      <a:pt x="101" y="31"/>
                      <a:pt x="109" y="28"/>
                    </a:cubicBezTo>
                    <a:cubicBezTo>
                      <a:pt x="111" y="28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1"/>
                      <a:pt x="79" y="44"/>
                      <a:pt x="71" y="48"/>
                    </a:cubicBezTo>
                    <a:cubicBezTo>
                      <a:pt x="64" y="52"/>
                      <a:pt x="57" y="56"/>
                      <a:pt x="49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2"/>
                    </a:cubicBezTo>
                    <a:close/>
                    <a:moveTo>
                      <a:pt x="114" y="31"/>
                    </a:moveTo>
                    <a:cubicBezTo>
                      <a:pt x="112" y="33"/>
                      <a:pt x="109" y="34"/>
                      <a:pt x="107" y="36"/>
                    </a:cubicBezTo>
                    <a:cubicBezTo>
                      <a:pt x="100" y="40"/>
                      <a:pt x="93" y="44"/>
                      <a:pt x="86" y="47"/>
                    </a:cubicBezTo>
                    <a:cubicBezTo>
                      <a:pt x="73" y="53"/>
                      <a:pt x="60" y="59"/>
                      <a:pt x="46" y="66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1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4" y="66"/>
                    </a:cubicBezTo>
                    <a:cubicBezTo>
                      <a:pt x="52" y="63"/>
                      <a:pt x="59" y="59"/>
                      <a:pt x="66" y="56"/>
                    </a:cubicBezTo>
                    <a:cubicBezTo>
                      <a:pt x="80" y="49"/>
                      <a:pt x="94" y="43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7"/>
                      <a:pt x="126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5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5" y="71"/>
                      <a:pt x="80" y="70"/>
                      <a:pt x="84" y="68"/>
                    </a:cubicBezTo>
                    <a:cubicBezTo>
                      <a:pt x="94" y="65"/>
                      <a:pt x="105" y="62"/>
                      <a:pt x="114" y="58"/>
                    </a:cubicBezTo>
                    <a:cubicBezTo>
                      <a:pt x="117" y="57"/>
                      <a:pt x="120" y="55"/>
                      <a:pt x="122" y="54"/>
                    </a:cubicBezTo>
                    <a:cubicBezTo>
                      <a:pt x="120" y="55"/>
                      <a:pt x="118" y="57"/>
                      <a:pt x="115" y="58"/>
                    </a:cubicBezTo>
                    <a:cubicBezTo>
                      <a:pt x="111" y="59"/>
                      <a:pt x="107" y="61"/>
                      <a:pt x="102" y="63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3"/>
                    </a:cubicBezTo>
                    <a:cubicBezTo>
                      <a:pt x="68" y="70"/>
                      <a:pt x="73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60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4"/>
                      <a:pt x="90" y="65"/>
                    </a:cubicBezTo>
                    <a:cubicBezTo>
                      <a:pt x="83" y="68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70"/>
                      <a:pt x="82" y="67"/>
                      <a:pt x="87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1" y="51"/>
                      <a:pt x="122" y="52"/>
                      <a:pt x="123" y="53"/>
                    </a:cubicBezTo>
                    <a:cubicBezTo>
                      <a:pt x="118" y="55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19" y="49"/>
                      <a:pt x="119" y="49"/>
                      <a:pt x="119" y="50"/>
                    </a:cubicBezTo>
                    <a:cubicBezTo>
                      <a:pt x="119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4"/>
                    </a:cubicBezTo>
                    <a:cubicBezTo>
                      <a:pt x="76" y="66"/>
                      <a:pt x="70" y="68"/>
                      <a:pt x="65" y="70"/>
                    </a:cubicBezTo>
                    <a:cubicBezTo>
                      <a:pt x="62" y="72"/>
                      <a:pt x="59" y="73"/>
                      <a:pt x="56" y="74"/>
                    </a:cubicBezTo>
                    <a:cubicBezTo>
                      <a:pt x="56" y="74"/>
                      <a:pt x="51" y="76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1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5" y="62"/>
                      <a:pt x="70" y="65"/>
                    </a:cubicBezTo>
                    <a:cubicBezTo>
                      <a:pt x="77" y="61"/>
                      <a:pt x="84" y="58"/>
                      <a:pt x="92" y="55"/>
                    </a:cubicBezTo>
                    <a:cubicBezTo>
                      <a:pt x="98" y="52"/>
                      <a:pt x="105" y="50"/>
                      <a:pt x="111" y="47"/>
                    </a:cubicBezTo>
                    <a:cubicBezTo>
                      <a:pt x="116" y="45"/>
                      <a:pt x="123" y="43"/>
                      <a:pt x="127" y="39"/>
                    </a:cubicBezTo>
                    <a:cubicBezTo>
                      <a:pt x="127" y="41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5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8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3" y="78"/>
                    </a:cubicBezTo>
                    <a:cubicBezTo>
                      <a:pt x="34" y="77"/>
                      <a:pt x="34" y="76"/>
                      <a:pt x="35" y="75"/>
                    </a:cubicBezTo>
                    <a:cubicBezTo>
                      <a:pt x="51" y="67"/>
                      <a:pt x="67" y="60"/>
                      <a:pt x="83" y="53"/>
                    </a:cubicBezTo>
                    <a:cubicBezTo>
                      <a:pt x="91" y="50"/>
                      <a:pt x="99" y="47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9"/>
                      <a:pt x="119" y="38"/>
                      <a:pt x="119" y="38"/>
                    </a:cubicBezTo>
                    <a:cubicBezTo>
                      <a:pt x="105" y="45"/>
                      <a:pt x="90" y="50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5" y="73"/>
                      <a:pt x="35" y="73"/>
                    </a:cubicBezTo>
                    <a:cubicBezTo>
                      <a:pt x="35" y="73"/>
                      <a:pt x="35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70"/>
                      <a:pt x="47" y="66"/>
                      <a:pt x="52" y="64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8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6"/>
                      <a:pt x="59" y="62"/>
                    </a:cubicBezTo>
                    <a:cubicBezTo>
                      <a:pt x="51" y="66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1" y="30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4"/>
                      <a:pt x="103" y="37"/>
                      <a:pt x="99" y="39"/>
                    </a:cubicBezTo>
                    <a:cubicBezTo>
                      <a:pt x="91" y="43"/>
                      <a:pt x="83" y="47"/>
                      <a:pt x="75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70"/>
                    </a:cubicBezTo>
                    <a:cubicBezTo>
                      <a:pt x="35" y="69"/>
                      <a:pt x="34" y="69"/>
                      <a:pt x="34" y="70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4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0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80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7"/>
                      <a:pt x="36" y="80"/>
                      <a:pt x="31" y="82"/>
                    </a:cubicBezTo>
                    <a:cubicBezTo>
                      <a:pt x="32" y="81"/>
                      <a:pt x="32" y="81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3"/>
                    </a:cubicBezTo>
                    <a:cubicBezTo>
                      <a:pt x="83" y="56"/>
                      <a:pt x="97" y="51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40"/>
                    </a:cubicBezTo>
                    <a:cubicBezTo>
                      <a:pt x="128" y="38"/>
                      <a:pt x="121" y="42"/>
                      <a:pt x="121" y="42"/>
                    </a:cubicBezTo>
                    <a:cubicBezTo>
                      <a:pt x="114" y="44"/>
                      <a:pt x="107" y="48"/>
                      <a:pt x="100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59" y="68"/>
                      <a:pt x="59" y="69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4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8" y="70"/>
                      <a:pt x="59" y="70"/>
                    </a:cubicBezTo>
                    <a:cubicBezTo>
                      <a:pt x="65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4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5"/>
                    </a:cubicBezTo>
                    <a:cubicBezTo>
                      <a:pt x="123" y="46"/>
                      <a:pt x="121" y="46"/>
                      <a:pt x="120" y="47"/>
                    </a:cubicBezTo>
                    <a:cubicBezTo>
                      <a:pt x="117" y="49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5"/>
                    </a:cubicBezTo>
                    <a:cubicBezTo>
                      <a:pt x="51" y="74"/>
                      <a:pt x="51" y="74"/>
                      <a:pt x="50" y="74"/>
                    </a:cubicBezTo>
                    <a:cubicBezTo>
                      <a:pt x="50" y="74"/>
                      <a:pt x="50" y="74"/>
                      <a:pt x="50" y="74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7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6"/>
                    </a:moveTo>
                    <a:cubicBezTo>
                      <a:pt x="82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3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1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6"/>
                    </a:cubicBezTo>
                    <a:close/>
                    <a:moveTo>
                      <a:pt x="110" y="69"/>
                    </a:moveTo>
                    <a:cubicBezTo>
                      <a:pt x="109" y="69"/>
                      <a:pt x="109" y="69"/>
                      <a:pt x="109" y="69"/>
                    </a:cubicBezTo>
                    <a:cubicBezTo>
                      <a:pt x="109" y="69"/>
                      <a:pt x="109" y="69"/>
                      <a:pt x="109" y="69"/>
                    </a:cubicBezTo>
                    <a:cubicBezTo>
                      <a:pt x="112" y="67"/>
                      <a:pt x="114" y="66"/>
                      <a:pt x="117" y="65"/>
                    </a:cubicBezTo>
                    <a:cubicBezTo>
                      <a:pt x="118" y="65"/>
                      <a:pt x="119" y="64"/>
                      <a:pt x="120" y="64"/>
                    </a:cubicBezTo>
                    <a:cubicBezTo>
                      <a:pt x="124" y="62"/>
                      <a:pt x="121" y="65"/>
                      <a:pt x="120" y="65"/>
                    </a:cubicBezTo>
                    <a:cubicBezTo>
                      <a:pt x="117" y="67"/>
                      <a:pt x="112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8"/>
                    </a:cubicBezTo>
                    <a:cubicBezTo>
                      <a:pt x="106" y="68"/>
                      <a:pt x="105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2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3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6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2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2"/>
                      <a:pt x="99" y="72"/>
                      <a:pt x="97" y="74"/>
                    </a:cubicBezTo>
                    <a:cubicBezTo>
                      <a:pt x="97" y="74"/>
                      <a:pt x="96" y="74"/>
                      <a:pt x="96" y="74"/>
                    </a:cubicBezTo>
                    <a:close/>
                    <a:moveTo>
                      <a:pt x="100" y="72"/>
                    </a:moveTo>
                    <a:cubicBezTo>
                      <a:pt x="102" y="72"/>
                      <a:pt x="103" y="71"/>
                      <a:pt x="105" y="70"/>
                    </a:cubicBezTo>
                    <a:cubicBezTo>
                      <a:pt x="105" y="71"/>
                      <a:pt x="105" y="71"/>
                      <a:pt x="105" y="72"/>
                    </a:cubicBezTo>
                    <a:cubicBezTo>
                      <a:pt x="104" y="72"/>
                      <a:pt x="102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79" y="80"/>
                      <a:pt x="78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2" y="73"/>
                      <a:pt x="105" y="73"/>
                    </a:cubicBezTo>
                    <a:cubicBezTo>
                      <a:pt x="103" y="74"/>
                      <a:pt x="100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5" y="69"/>
                      <a:pt x="117" y="69"/>
                    </a:cubicBezTo>
                    <a:cubicBezTo>
                      <a:pt x="115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70"/>
                      <a:pt x="111" y="70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8"/>
                    </a:moveTo>
                    <a:cubicBezTo>
                      <a:pt x="115" y="61"/>
                      <a:pt x="106" y="64"/>
                      <a:pt x="96" y="68"/>
                    </a:cubicBezTo>
                    <a:cubicBezTo>
                      <a:pt x="93" y="69"/>
                      <a:pt x="89" y="70"/>
                      <a:pt x="85" y="71"/>
                    </a:cubicBezTo>
                    <a:cubicBezTo>
                      <a:pt x="91" y="69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3" y="54"/>
                    </a:cubicBezTo>
                    <a:cubicBezTo>
                      <a:pt x="124" y="55"/>
                      <a:pt x="124" y="56"/>
                      <a:pt x="124" y="58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7"/>
                      <a:pt x="67" y="59"/>
                      <a:pt x="61" y="61"/>
                    </a:cubicBezTo>
                    <a:cubicBezTo>
                      <a:pt x="68" y="58"/>
                      <a:pt x="74" y="56"/>
                      <a:pt x="80" y="53"/>
                    </a:cubicBezTo>
                    <a:cubicBezTo>
                      <a:pt x="94" y="47"/>
                      <a:pt x="109" y="40"/>
                      <a:pt x="122" y="32"/>
                    </a:cubicBezTo>
                    <a:cubicBezTo>
                      <a:pt x="123" y="32"/>
                      <a:pt x="124" y="34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3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4" y="53"/>
                      <a:pt x="76" y="52"/>
                    </a:cubicBezTo>
                    <a:cubicBezTo>
                      <a:pt x="82" y="49"/>
                      <a:pt x="90" y="46"/>
                      <a:pt x="96" y="43"/>
                    </a:cubicBezTo>
                    <a:cubicBezTo>
                      <a:pt x="103" y="40"/>
                      <a:pt x="110" y="35"/>
                      <a:pt x="116" y="31"/>
                    </a:cubicBezTo>
                    <a:cubicBezTo>
                      <a:pt x="118" y="30"/>
                      <a:pt x="119" y="31"/>
                      <a:pt x="121" y="31"/>
                    </a:cubicBezTo>
                    <a:close/>
                    <a:moveTo>
                      <a:pt x="113" y="27"/>
                    </a:moveTo>
                    <a:cubicBezTo>
                      <a:pt x="113" y="27"/>
                      <a:pt x="113" y="26"/>
                      <a:pt x="112" y="27"/>
                    </a:cubicBezTo>
                    <a:cubicBezTo>
                      <a:pt x="104" y="29"/>
                      <a:pt x="97" y="34"/>
                      <a:pt x="89" y="37"/>
                    </a:cubicBezTo>
                    <a:cubicBezTo>
                      <a:pt x="81" y="40"/>
                      <a:pt x="73" y="44"/>
                      <a:pt x="65" y="47"/>
                    </a:cubicBezTo>
                    <a:cubicBezTo>
                      <a:pt x="56" y="52"/>
                      <a:pt x="47" y="56"/>
                      <a:pt x="38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1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6" y="25"/>
                      <a:pt x="112" y="19"/>
                    </a:cubicBezTo>
                    <a:cubicBezTo>
                      <a:pt x="113" y="22"/>
                      <a:pt x="113" y="24"/>
                      <a:pt x="113" y="27"/>
                    </a:cubicBezTo>
                    <a:close/>
                    <a:moveTo>
                      <a:pt x="112" y="19"/>
                    </a:moveTo>
                    <a:cubicBezTo>
                      <a:pt x="110" y="19"/>
                      <a:pt x="108" y="21"/>
                      <a:pt x="107" y="22"/>
                    </a:cubicBezTo>
                    <a:cubicBezTo>
                      <a:pt x="104" y="24"/>
                      <a:pt x="101" y="25"/>
                      <a:pt x="98" y="26"/>
                    </a:cubicBezTo>
                    <a:cubicBezTo>
                      <a:pt x="91" y="30"/>
                      <a:pt x="84" y="32"/>
                      <a:pt x="78" y="35"/>
                    </a:cubicBezTo>
                    <a:cubicBezTo>
                      <a:pt x="64" y="41"/>
                      <a:pt x="51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2"/>
                      <a:pt x="101" y="20"/>
                      <a:pt x="103" y="19"/>
                    </a:cubicBezTo>
                    <a:cubicBezTo>
                      <a:pt x="103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8"/>
                      <a:pt x="112" y="19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7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9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0" y="19"/>
                      <a:pt x="92" y="18"/>
                    </a:cubicBezTo>
                    <a:cubicBezTo>
                      <a:pt x="93" y="18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8"/>
                      <a:pt x="94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9"/>
                      <a:pt x="79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0" y="32"/>
                      <a:pt x="27" y="39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1"/>
                      <a:pt x="26" y="37"/>
                      <a:pt x="32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4"/>
                    </a:cubicBezTo>
                    <a:cubicBezTo>
                      <a:pt x="69" y="14"/>
                      <a:pt x="69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59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5"/>
                      <a:pt x="44" y="15"/>
                      <a:pt x="44" y="15"/>
                    </a:cubicBezTo>
                    <a:cubicBezTo>
                      <a:pt x="38" y="18"/>
                      <a:pt x="33" y="20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6"/>
                      <a:pt x="42" y="12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8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3"/>
                      <a:pt x="36" y="11"/>
                      <a:pt x="39" y="9"/>
                    </a:cubicBezTo>
                    <a:cubicBezTo>
                      <a:pt x="42" y="10"/>
                      <a:pt x="44" y="12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10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2" y="24"/>
                    </a:moveTo>
                    <a:cubicBezTo>
                      <a:pt x="19" y="26"/>
                      <a:pt x="16" y="28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2"/>
                    </a:cubicBezTo>
                    <a:cubicBezTo>
                      <a:pt x="21" y="22"/>
                      <a:pt x="22" y="23"/>
                      <a:pt x="22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5" name="Freeform 203"/>
              <p:cNvSpPr>
                <a:spLocks noEditPoints="1"/>
              </p:cNvSpPr>
              <p:nvPr/>
            </p:nvSpPr>
            <p:spPr bwMode="auto">
              <a:xfrm>
                <a:off x="1123899" y="3495139"/>
                <a:ext cx="428632" cy="362247"/>
              </a:xfrm>
              <a:custGeom>
                <a:avLst/>
                <a:gdLst>
                  <a:gd name="T0" fmla="*/ 26 w 221"/>
                  <a:gd name="T1" fmla="*/ 148 h 187"/>
                  <a:gd name="T2" fmla="*/ 8 w 221"/>
                  <a:gd name="T3" fmla="*/ 132 h 187"/>
                  <a:gd name="T4" fmla="*/ 204 w 221"/>
                  <a:gd name="T5" fmla="*/ 56 h 187"/>
                  <a:gd name="T6" fmla="*/ 110 w 221"/>
                  <a:gd name="T7" fmla="*/ 11 h 187"/>
                  <a:gd name="T8" fmla="*/ 117 w 221"/>
                  <a:gd name="T9" fmla="*/ 15 h 187"/>
                  <a:gd name="T10" fmla="*/ 112 w 221"/>
                  <a:gd name="T11" fmla="*/ 19 h 187"/>
                  <a:gd name="T12" fmla="*/ 78 w 221"/>
                  <a:gd name="T13" fmla="*/ 41 h 187"/>
                  <a:gd name="T14" fmla="*/ 89 w 221"/>
                  <a:gd name="T15" fmla="*/ 35 h 187"/>
                  <a:gd name="T16" fmla="*/ 146 w 221"/>
                  <a:gd name="T17" fmla="*/ 15 h 187"/>
                  <a:gd name="T18" fmla="*/ 107 w 221"/>
                  <a:gd name="T19" fmla="*/ 11 h 187"/>
                  <a:gd name="T20" fmla="*/ 128 w 221"/>
                  <a:gd name="T21" fmla="*/ 10 h 187"/>
                  <a:gd name="T22" fmla="*/ 140 w 221"/>
                  <a:gd name="T23" fmla="*/ 14 h 187"/>
                  <a:gd name="T24" fmla="*/ 92 w 221"/>
                  <a:gd name="T25" fmla="*/ 32 h 187"/>
                  <a:gd name="T26" fmla="*/ 121 w 221"/>
                  <a:gd name="T27" fmla="*/ 35 h 187"/>
                  <a:gd name="T28" fmla="*/ 67 w 221"/>
                  <a:gd name="T29" fmla="*/ 58 h 187"/>
                  <a:gd name="T30" fmla="*/ 117 w 221"/>
                  <a:gd name="T31" fmla="*/ 55 h 187"/>
                  <a:gd name="T32" fmla="*/ 56 w 221"/>
                  <a:gd name="T33" fmla="*/ 67 h 187"/>
                  <a:gd name="T34" fmla="*/ 66 w 221"/>
                  <a:gd name="T35" fmla="*/ 55 h 187"/>
                  <a:gd name="T36" fmla="*/ 148 w 221"/>
                  <a:gd name="T37" fmla="*/ 28 h 187"/>
                  <a:gd name="T38" fmla="*/ 158 w 221"/>
                  <a:gd name="T39" fmla="*/ 31 h 187"/>
                  <a:gd name="T40" fmla="*/ 171 w 221"/>
                  <a:gd name="T41" fmla="*/ 33 h 187"/>
                  <a:gd name="T42" fmla="*/ 146 w 221"/>
                  <a:gd name="T43" fmla="*/ 44 h 187"/>
                  <a:gd name="T44" fmla="*/ 43 w 221"/>
                  <a:gd name="T45" fmla="*/ 79 h 187"/>
                  <a:gd name="T46" fmla="*/ 125 w 221"/>
                  <a:gd name="T47" fmla="*/ 63 h 187"/>
                  <a:gd name="T48" fmla="*/ 199 w 221"/>
                  <a:gd name="T49" fmla="*/ 40 h 187"/>
                  <a:gd name="T50" fmla="*/ 194 w 221"/>
                  <a:gd name="T51" fmla="*/ 50 h 187"/>
                  <a:gd name="T52" fmla="*/ 214 w 221"/>
                  <a:gd name="T53" fmla="*/ 46 h 187"/>
                  <a:gd name="T54" fmla="*/ 200 w 221"/>
                  <a:gd name="T55" fmla="*/ 65 h 187"/>
                  <a:gd name="T56" fmla="*/ 64 w 221"/>
                  <a:gd name="T57" fmla="*/ 108 h 187"/>
                  <a:gd name="T58" fmla="*/ 25 w 221"/>
                  <a:gd name="T59" fmla="*/ 121 h 187"/>
                  <a:gd name="T60" fmla="*/ 33 w 221"/>
                  <a:gd name="T61" fmla="*/ 124 h 187"/>
                  <a:gd name="T62" fmla="*/ 147 w 221"/>
                  <a:gd name="T63" fmla="*/ 103 h 187"/>
                  <a:gd name="T64" fmla="*/ 47 w 221"/>
                  <a:gd name="T65" fmla="*/ 132 h 187"/>
                  <a:gd name="T66" fmla="*/ 109 w 221"/>
                  <a:gd name="T67" fmla="*/ 159 h 187"/>
                  <a:gd name="T68" fmla="*/ 107 w 221"/>
                  <a:gd name="T69" fmla="*/ 150 h 187"/>
                  <a:gd name="T70" fmla="*/ 124 w 221"/>
                  <a:gd name="T71" fmla="*/ 143 h 187"/>
                  <a:gd name="T72" fmla="*/ 83 w 221"/>
                  <a:gd name="T73" fmla="*/ 140 h 187"/>
                  <a:gd name="T74" fmla="*/ 104 w 221"/>
                  <a:gd name="T75" fmla="*/ 131 h 187"/>
                  <a:gd name="T76" fmla="*/ 129 w 221"/>
                  <a:gd name="T77" fmla="*/ 118 h 187"/>
                  <a:gd name="T78" fmla="*/ 117 w 221"/>
                  <a:gd name="T79" fmla="*/ 122 h 187"/>
                  <a:gd name="T80" fmla="*/ 74 w 221"/>
                  <a:gd name="T81" fmla="*/ 140 h 187"/>
                  <a:gd name="T82" fmla="*/ 99 w 221"/>
                  <a:gd name="T83" fmla="*/ 143 h 187"/>
                  <a:gd name="T84" fmla="*/ 91 w 221"/>
                  <a:gd name="T85" fmla="*/ 154 h 187"/>
                  <a:gd name="T86" fmla="*/ 113 w 221"/>
                  <a:gd name="T87" fmla="*/ 154 h 187"/>
                  <a:gd name="T88" fmla="*/ 88 w 221"/>
                  <a:gd name="T89" fmla="*/ 120 h 187"/>
                  <a:gd name="T90" fmla="*/ 69 w 221"/>
                  <a:gd name="T91" fmla="*/ 121 h 187"/>
                  <a:gd name="T92" fmla="*/ 36 w 221"/>
                  <a:gd name="T93" fmla="*/ 124 h 187"/>
                  <a:gd name="T94" fmla="*/ 153 w 221"/>
                  <a:gd name="T95" fmla="*/ 93 h 187"/>
                  <a:gd name="T96" fmla="*/ 35 w 221"/>
                  <a:gd name="T97" fmla="*/ 118 h 187"/>
                  <a:gd name="T98" fmla="*/ 93 w 221"/>
                  <a:gd name="T99" fmla="*/ 96 h 187"/>
                  <a:gd name="T100" fmla="*/ 199 w 221"/>
                  <a:gd name="T101" fmla="*/ 62 h 187"/>
                  <a:gd name="T102" fmla="*/ 191 w 221"/>
                  <a:gd name="T103" fmla="*/ 71 h 187"/>
                  <a:gd name="T104" fmla="*/ 190 w 221"/>
                  <a:gd name="T105" fmla="*/ 66 h 187"/>
                  <a:gd name="T106" fmla="*/ 106 w 221"/>
                  <a:gd name="T107" fmla="*/ 168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5 w 221"/>
                  <a:gd name="T113" fmla="*/ 175 h 187"/>
                  <a:gd name="T114" fmla="*/ 11 w 221"/>
                  <a:gd name="T115" fmla="*/ 137 h 187"/>
                  <a:gd name="T116" fmla="*/ 114 w 221"/>
                  <a:gd name="T117" fmla="*/ 176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1" y="63"/>
                    </a:moveTo>
                    <a:cubicBezTo>
                      <a:pt x="221" y="63"/>
                      <a:pt x="220" y="63"/>
                      <a:pt x="220" y="63"/>
                    </a:cubicBezTo>
                    <a:cubicBezTo>
                      <a:pt x="218" y="63"/>
                      <a:pt x="217" y="59"/>
                      <a:pt x="216" y="58"/>
                    </a:cubicBezTo>
                    <a:cubicBezTo>
                      <a:pt x="215" y="54"/>
                      <a:pt x="216" y="50"/>
                      <a:pt x="217" y="46"/>
                    </a:cubicBezTo>
                    <a:cubicBezTo>
                      <a:pt x="218" y="46"/>
                      <a:pt x="218" y="46"/>
                      <a:pt x="218" y="45"/>
                    </a:cubicBezTo>
                    <a:cubicBezTo>
                      <a:pt x="218" y="45"/>
                      <a:pt x="217" y="45"/>
                      <a:pt x="217" y="44"/>
                    </a:cubicBezTo>
                    <a:cubicBezTo>
                      <a:pt x="202" y="38"/>
                      <a:pt x="187" y="31"/>
                      <a:pt x="172" y="24"/>
                    </a:cubicBezTo>
                    <a:cubicBezTo>
                      <a:pt x="153" y="16"/>
                      <a:pt x="134" y="7"/>
                      <a:pt x="115" y="1"/>
                    </a:cubicBezTo>
                    <a:cubicBezTo>
                      <a:pt x="115" y="0"/>
                      <a:pt x="114" y="1"/>
                      <a:pt x="114" y="1"/>
                    </a:cubicBezTo>
                    <a:cubicBezTo>
                      <a:pt x="94" y="19"/>
                      <a:pt x="76" y="40"/>
                      <a:pt x="58" y="59"/>
                    </a:cubicBezTo>
                    <a:cubicBezTo>
                      <a:pt x="42" y="77"/>
                      <a:pt x="24" y="95"/>
                      <a:pt x="9" y="114"/>
                    </a:cubicBezTo>
                    <a:cubicBezTo>
                      <a:pt x="2" y="118"/>
                      <a:pt x="0" y="135"/>
                      <a:pt x="9" y="139"/>
                    </a:cubicBezTo>
                    <a:cubicBezTo>
                      <a:pt x="14" y="142"/>
                      <a:pt x="20" y="145"/>
                      <a:pt x="26" y="148"/>
                    </a:cubicBezTo>
                    <a:cubicBezTo>
                      <a:pt x="36" y="153"/>
                      <a:pt x="46" y="158"/>
                      <a:pt x="57" y="164"/>
                    </a:cubicBezTo>
                    <a:cubicBezTo>
                      <a:pt x="73" y="172"/>
                      <a:pt x="89" y="181"/>
                      <a:pt x="106" y="187"/>
                    </a:cubicBezTo>
                    <a:cubicBezTo>
                      <a:pt x="106" y="187"/>
                      <a:pt x="107" y="187"/>
                      <a:pt x="107" y="187"/>
                    </a:cubicBezTo>
                    <a:cubicBezTo>
                      <a:pt x="107" y="187"/>
                      <a:pt x="107" y="186"/>
                      <a:pt x="108" y="186"/>
                    </a:cubicBezTo>
                    <a:cubicBezTo>
                      <a:pt x="122" y="169"/>
                      <a:pt x="138" y="154"/>
                      <a:pt x="154" y="138"/>
                    </a:cubicBezTo>
                    <a:cubicBezTo>
                      <a:pt x="174" y="116"/>
                      <a:pt x="194" y="95"/>
                      <a:pt x="214" y="74"/>
                    </a:cubicBezTo>
                    <a:cubicBezTo>
                      <a:pt x="216" y="71"/>
                      <a:pt x="220" y="68"/>
                      <a:pt x="221" y="64"/>
                    </a:cubicBezTo>
                    <a:cubicBezTo>
                      <a:pt x="221" y="64"/>
                      <a:pt x="221" y="63"/>
                      <a:pt x="221" y="63"/>
                    </a:cubicBezTo>
                    <a:close/>
                    <a:moveTo>
                      <a:pt x="88" y="170"/>
                    </a:moveTo>
                    <a:cubicBezTo>
                      <a:pt x="77" y="165"/>
                      <a:pt x="67" y="160"/>
                      <a:pt x="56" y="155"/>
                    </a:cubicBezTo>
                    <a:cubicBezTo>
                      <a:pt x="46" y="150"/>
                      <a:pt x="35" y="145"/>
                      <a:pt x="25" y="140"/>
                    </a:cubicBezTo>
                    <a:cubicBezTo>
                      <a:pt x="20" y="138"/>
                      <a:pt x="13" y="135"/>
                      <a:pt x="9" y="132"/>
                    </a:cubicBezTo>
                    <a:cubicBezTo>
                      <a:pt x="9" y="132"/>
                      <a:pt x="9" y="132"/>
                      <a:pt x="8" y="132"/>
                    </a:cubicBezTo>
                    <a:cubicBezTo>
                      <a:pt x="8" y="130"/>
                      <a:pt x="8" y="129"/>
                      <a:pt x="8" y="127"/>
                    </a:cubicBezTo>
                    <a:cubicBezTo>
                      <a:pt x="22" y="136"/>
                      <a:pt x="37" y="143"/>
                      <a:pt x="52" y="150"/>
                    </a:cubicBezTo>
                    <a:cubicBezTo>
                      <a:pt x="69" y="157"/>
                      <a:pt x="86" y="165"/>
                      <a:pt x="102" y="173"/>
                    </a:cubicBezTo>
                    <a:cubicBezTo>
                      <a:pt x="102" y="175"/>
                      <a:pt x="102" y="176"/>
                      <a:pt x="102" y="177"/>
                    </a:cubicBezTo>
                    <a:cubicBezTo>
                      <a:pt x="97" y="175"/>
                      <a:pt x="92" y="173"/>
                      <a:pt x="88" y="170"/>
                    </a:cubicBezTo>
                    <a:close/>
                    <a:moveTo>
                      <a:pt x="30" y="94"/>
                    </a:moveTo>
                    <a:cubicBezTo>
                      <a:pt x="30" y="94"/>
                      <a:pt x="30" y="94"/>
                      <a:pt x="30" y="94"/>
                    </a:cubicBezTo>
                    <a:cubicBezTo>
                      <a:pt x="45" y="89"/>
                      <a:pt x="60" y="86"/>
                      <a:pt x="75" y="82"/>
                    </a:cubicBezTo>
                    <a:cubicBezTo>
                      <a:pt x="90" y="79"/>
                      <a:pt x="105" y="75"/>
                      <a:pt x="119" y="71"/>
                    </a:cubicBezTo>
                    <a:cubicBezTo>
                      <a:pt x="134" y="68"/>
                      <a:pt x="149" y="65"/>
                      <a:pt x="164" y="61"/>
                    </a:cubicBezTo>
                    <a:cubicBezTo>
                      <a:pt x="172" y="59"/>
                      <a:pt x="180" y="57"/>
                      <a:pt x="188" y="56"/>
                    </a:cubicBezTo>
                    <a:cubicBezTo>
                      <a:pt x="195" y="54"/>
                      <a:pt x="201" y="53"/>
                      <a:pt x="208" y="51"/>
                    </a:cubicBezTo>
                    <a:cubicBezTo>
                      <a:pt x="207" y="53"/>
                      <a:pt x="205" y="55"/>
                      <a:pt x="204" y="56"/>
                    </a:cubicBezTo>
                    <a:cubicBezTo>
                      <a:pt x="203" y="56"/>
                      <a:pt x="203" y="56"/>
                      <a:pt x="202" y="56"/>
                    </a:cubicBezTo>
                    <a:cubicBezTo>
                      <a:pt x="202" y="56"/>
                      <a:pt x="202" y="56"/>
                      <a:pt x="202" y="57"/>
                    </a:cubicBezTo>
                    <a:cubicBezTo>
                      <a:pt x="173" y="63"/>
                      <a:pt x="144" y="68"/>
                      <a:pt x="115" y="74"/>
                    </a:cubicBezTo>
                    <a:cubicBezTo>
                      <a:pt x="85" y="80"/>
                      <a:pt x="56" y="89"/>
                      <a:pt x="27" y="96"/>
                    </a:cubicBezTo>
                    <a:cubicBezTo>
                      <a:pt x="28" y="95"/>
                      <a:pt x="29" y="95"/>
                      <a:pt x="30" y="94"/>
                    </a:cubicBezTo>
                    <a:close/>
                    <a:moveTo>
                      <a:pt x="115" y="3"/>
                    </a:moveTo>
                    <a:cubicBezTo>
                      <a:pt x="117" y="4"/>
                      <a:pt x="118" y="4"/>
                      <a:pt x="120" y="5"/>
                    </a:cubicBezTo>
                    <a:cubicBezTo>
                      <a:pt x="117" y="5"/>
                      <a:pt x="114" y="6"/>
                      <a:pt x="112" y="6"/>
                    </a:cubicBezTo>
                    <a:cubicBezTo>
                      <a:pt x="113" y="5"/>
                      <a:pt x="114" y="4"/>
                      <a:pt x="115" y="3"/>
                    </a:cubicBezTo>
                    <a:close/>
                    <a:moveTo>
                      <a:pt x="125" y="7"/>
                    </a:moveTo>
                    <a:cubicBezTo>
                      <a:pt x="122" y="7"/>
                      <a:pt x="118" y="8"/>
                      <a:pt x="115" y="9"/>
                    </a:cubicBezTo>
                    <a:cubicBezTo>
                      <a:pt x="114" y="9"/>
                      <a:pt x="112" y="10"/>
                      <a:pt x="110" y="10"/>
                    </a:cubicBezTo>
                    <a:cubicBezTo>
                      <a:pt x="110" y="10"/>
                      <a:pt x="110" y="10"/>
                      <a:pt x="110" y="11"/>
                    </a:cubicBezTo>
                    <a:cubicBezTo>
                      <a:pt x="111" y="10"/>
                      <a:pt x="112" y="9"/>
                      <a:pt x="113" y="9"/>
                    </a:cubicBezTo>
                    <a:cubicBezTo>
                      <a:pt x="116" y="8"/>
                      <a:pt x="119" y="7"/>
                      <a:pt x="121" y="5"/>
                    </a:cubicBezTo>
                    <a:cubicBezTo>
                      <a:pt x="123" y="6"/>
                      <a:pt x="124" y="6"/>
                      <a:pt x="125" y="7"/>
                    </a:cubicBezTo>
                    <a:close/>
                    <a:moveTo>
                      <a:pt x="130" y="9"/>
                    </a:moveTo>
                    <a:cubicBezTo>
                      <a:pt x="126" y="9"/>
                      <a:pt x="122" y="11"/>
                      <a:pt x="119" y="12"/>
                    </a:cubicBezTo>
                    <a:cubicBezTo>
                      <a:pt x="113" y="13"/>
                      <a:pt x="108" y="14"/>
                      <a:pt x="103" y="15"/>
                    </a:cubicBezTo>
                    <a:cubicBezTo>
                      <a:pt x="103" y="15"/>
                      <a:pt x="103" y="15"/>
                      <a:pt x="103" y="15"/>
                    </a:cubicBezTo>
                    <a:cubicBezTo>
                      <a:pt x="105" y="14"/>
                      <a:pt x="106" y="14"/>
                      <a:pt x="107" y="13"/>
                    </a:cubicBezTo>
                    <a:cubicBezTo>
                      <a:pt x="109" y="13"/>
                      <a:pt x="112" y="12"/>
                      <a:pt x="114" y="12"/>
                    </a:cubicBezTo>
                    <a:cubicBezTo>
                      <a:pt x="118" y="11"/>
                      <a:pt x="122" y="10"/>
                      <a:pt x="126" y="7"/>
                    </a:cubicBezTo>
                    <a:cubicBezTo>
                      <a:pt x="127" y="8"/>
                      <a:pt x="128" y="8"/>
                      <a:pt x="130" y="9"/>
                    </a:cubicBezTo>
                    <a:close/>
                    <a:moveTo>
                      <a:pt x="136" y="11"/>
                    </a:moveTo>
                    <a:cubicBezTo>
                      <a:pt x="130" y="12"/>
                      <a:pt x="124" y="13"/>
                      <a:pt x="117" y="15"/>
                    </a:cubicBezTo>
                    <a:cubicBezTo>
                      <a:pt x="111" y="16"/>
                      <a:pt x="104" y="18"/>
                      <a:pt x="98" y="20"/>
                    </a:cubicBezTo>
                    <a:cubicBezTo>
                      <a:pt x="104" y="17"/>
                      <a:pt x="110" y="16"/>
                      <a:pt x="116" y="14"/>
                    </a:cubicBezTo>
                    <a:cubicBezTo>
                      <a:pt x="121" y="13"/>
                      <a:pt x="126" y="12"/>
                      <a:pt x="131" y="9"/>
                    </a:cubicBezTo>
                    <a:cubicBezTo>
                      <a:pt x="131" y="9"/>
                      <a:pt x="131" y="9"/>
                      <a:pt x="131" y="9"/>
                    </a:cubicBezTo>
                    <a:cubicBezTo>
                      <a:pt x="132" y="10"/>
                      <a:pt x="134" y="10"/>
                      <a:pt x="136" y="11"/>
                    </a:cubicBezTo>
                    <a:close/>
                    <a:moveTo>
                      <a:pt x="140" y="13"/>
                    </a:moveTo>
                    <a:cubicBezTo>
                      <a:pt x="138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2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6" y="25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5"/>
                      <a:pt x="96" y="24"/>
                      <a:pt x="98" y="24"/>
                    </a:cubicBezTo>
                    <a:cubicBezTo>
                      <a:pt x="102" y="22"/>
                      <a:pt x="107" y="21"/>
                      <a:pt x="112" y="19"/>
                    </a:cubicBezTo>
                    <a:cubicBezTo>
                      <a:pt x="120" y="17"/>
                      <a:pt x="129" y="15"/>
                      <a:pt x="137" y="12"/>
                    </a:cubicBezTo>
                    <a:cubicBezTo>
                      <a:pt x="137" y="12"/>
                      <a:pt x="137" y="12"/>
                      <a:pt x="137" y="12"/>
                    </a:cubicBezTo>
                    <a:cubicBezTo>
                      <a:pt x="138" y="12"/>
                      <a:pt x="139" y="12"/>
                      <a:pt x="140" y="13"/>
                    </a:cubicBezTo>
                    <a:close/>
                    <a:moveTo>
                      <a:pt x="151" y="18"/>
                    </a:moveTo>
                    <a:cubicBezTo>
                      <a:pt x="143" y="20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7" y="16"/>
                    </a:cubicBezTo>
                    <a:cubicBezTo>
                      <a:pt x="148" y="16"/>
                      <a:pt x="150" y="17"/>
                      <a:pt x="151" y="18"/>
                    </a:cubicBezTo>
                    <a:close/>
                    <a:moveTo>
                      <a:pt x="158" y="21"/>
                    </a:moveTo>
                    <a:cubicBezTo>
                      <a:pt x="152" y="23"/>
                      <a:pt x="146" y="24"/>
                      <a:pt x="140" y="26"/>
                    </a:cubicBezTo>
                    <a:cubicBezTo>
                      <a:pt x="132" y="27"/>
                      <a:pt x="125" y="29"/>
                      <a:pt x="118" y="31"/>
                    </a:cubicBezTo>
                    <a:cubicBezTo>
                      <a:pt x="111" y="33"/>
                      <a:pt x="104" y="35"/>
                      <a:pt x="97" y="37"/>
                    </a:cubicBezTo>
                    <a:cubicBezTo>
                      <a:pt x="93" y="38"/>
                      <a:pt x="90" y="39"/>
                      <a:pt x="87" y="40"/>
                    </a:cubicBezTo>
                    <a:cubicBezTo>
                      <a:pt x="84" y="40"/>
                      <a:pt x="81" y="41"/>
                      <a:pt x="78" y="41"/>
                    </a:cubicBezTo>
                    <a:cubicBezTo>
                      <a:pt x="78" y="41"/>
                      <a:pt x="78" y="41"/>
                      <a:pt x="79" y="41"/>
                    </a:cubicBezTo>
                    <a:cubicBezTo>
                      <a:pt x="83" y="38"/>
                      <a:pt x="89" y="37"/>
                      <a:pt x="94" y="35"/>
                    </a:cubicBezTo>
                    <a:cubicBezTo>
                      <a:pt x="101" y="33"/>
                      <a:pt x="108" y="31"/>
                      <a:pt x="115" y="29"/>
                    </a:cubicBezTo>
                    <a:cubicBezTo>
                      <a:pt x="122" y="27"/>
                      <a:pt x="129" y="26"/>
                      <a:pt x="135" y="24"/>
                    </a:cubicBezTo>
                    <a:cubicBezTo>
                      <a:pt x="141" y="22"/>
                      <a:pt x="147" y="21"/>
                      <a:pt x="153" y="18"/>
                    </a:cubicBezTo>
                    <a:cubicBezTo>
                      <a:pt x="154" y="19"/>
                      <a:pt x="156" y="20"/>
                      <a:pt x="158" y="21"/>
                    </a:cubicBezTo>
                    <a:close/>
                    <a:moveTo>
                      <a:pt x="83" y="36"/>
                    </a:moveTo>
                    <a:cubicBezTo>
                      <a:pt x="87" y="34"/>
                      <a:pt x="93" y="33"/>
                      <a:pt x="97" y="32"/>
                    </a:cubicBezTo>
                    <a:cubicBezTo>
                      <a:pt x="103" y="30"/>
                      <a:pt x="109" y="28"/>
                      <a:pt x="114" y="26"/>
                    </a:cubicBezTo>
                    <a:cubicBezTo>
                      <a:pt x="115" y="26"/>
                      <a:pt x="117" y="26"/>
                      <a:pt x="118" y="25"/>
                    </a:cubicBezTo>
                    <a:cubicBezTo>
                      <a:pt x="117" y="26"/>
                      <a:pt x="116" y="26"/>
                      <a:pt x="115" y="26"/>
                    </a:cubicBezTo>
                    <a:cubicBezTo>
                      <a:pt x="109" y="28"/>
                      <a:pt x="103" y="30"/>
                      <a:pt x="98" y="32"/>
                    </a:cubicBezTo>
                    <a:cubicBezTo>
                      <a:pt x="95" y="33"/>
                      <a:pt x="92" y="34"/>
                      <a:pt x="89" y="35"/>
                    </a:cubicBezTo>
                    <a:cubicBezTo>
                      <a:pt x="88" y="35"/>
                      <a:pt x="86" y="36"/>
                      <a:pt x="84" y="36"/>
                    </a:cubicBezTo>
                    <a:cubicBezTo>
                      <a:pt x="84" y="36"/>
                      <a:pt x="83" y="37"/>
                      <a:pt x="82" y="37"/>
                    </a:cubicBezTo>
                    <a:cubicBezTo>
                      <a:pt x="82" y="37"/>
                      <a:pt x="83" y="36"/>
                      <a:pt x="83" y="36"/>
                    </a:cubicBezTo>
                    <a:close/>
                    <a:moveTo>
                      <a:pt x="117" y="26"/>
                    </a:moveTo>
                    <a:cubicBezTo>
                      <a:pt x="123" y="24"/>
                      <a:pt x="130" y="23"/>
                      <a:pt x="137" y="22"/>
                    </a:cubicBezTo>
                    <a:cubicBezTo>
                      <a:pt x="140" y="21"/>
                      <a:pt x="144" y="20"/>
                      <a:pt x="147" y="19"/>
                    </a:cubicBezTo>
                    <a:cubicBezTo>
                      <a:pt x="149" y="19"/>
                      <a:pt x="150" y="19"/>
                      <a:pt x="151" y="18"/>
                    </a:cubicBezTo>
                    <a:cubicBezTo>
                      <a:pt x="150" y="19"/>
                      <a:pt x="148" y="20"/>
                      <a:pt x="146" y="20"/>
                    </a:cubicBezTo>
                    <a:cubicBezTo>
                      <a:pt x="133" y="24"/>
                      <a:pt x="120" y="27"/>
                      <a:pt x="107" y="31"/>
                    </a:cubicBezTo>
                    <a:cubicBezTo>
                      <a:pt x="103" y="32"/>
                      <a:pt x="99" y="33"/>
                      <a:pt x="95" y="34"/>
                    </a:cubicBezTo>
                    <a:cubicBezTo>
                      <a:pt x="103" y="32"/>
                      <a:pt x="110" y="29"/>
                      <a:pt x="117" y="26"/>
                    </a:cubicBezTo>
                    <a:close/>
                    <a:moveTo>
                      <a:pt x="141" y="13"/>
                    </a:moveTo>
                    <a:cubicBezTo>
                      <a:pt x="143" y="14"/>
                      <a:pt x="144" y="15"/>
                      <a:pt x="146" y="15"/>
                    </a:cubicBezTo>
                    <a:cubicBezTo>
                      <a:pt x="136" y="18"/>
                      <a:pt x="127" y="19"/>
                      <a:pt x="118" y="21"/>
                    </a:cubicBezTo>
                    <a:cubicBezTo>
                      <a:pt x="109" y="23"/>
                      <a:pt x="100" y="27"/>
                      <a:pt x="91" y="30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90" y="30"/>
                      <a:pt x="91" y="29"/>
                      <a:pt x="93" y="28"/>
                    </a:cubicBezTo>
                    <a:cubicBezTo>
                      <a:pt x="95" y="27"/>
                      <a:pt x="97" y="27"/>
                      <a:pt x="100" y="26"/>
                    </a:cubicBezTo>
                    <a:cubicBezTo>
                      <a:pt x="105" y="24"/>
                      <a:pt x="110" y="23"/>
                      <a:pt x="115" y="22"/>
                    </a:cubicBezTo>
                    <a:cubicBezTo>
                      <a:pt x="124" y="19"/>
                      <a:pt x="133" y="18"/>
                      <a:pt x="141" y="14"/>
                    </a:cubicBezTo>
                    <a:cubicBezTo>
                      <a:pt x="141" y="14"/>
                      <a:pt x="141" y="13"/>
                      <a:pt x="141" y="13"/>
                    </a:cubicBezTo>
                    <a:close/>
                    <a:moveTo>
                      <a:pt x="111" y="7"/>
                    </a:moveTo>
                    <a:cubicBezTo>
                      <a:pt x="112" y="7"/>
                      <a:pt x="114" y="7"/>
                      <a:pt x="115" y="6"/>
                    </a:cubicBezTo>
                    <a:cubicBezTo>
                      <a:pt x="117" y="6"/>
                      <a:pt x="118" y="6"/>
                      <a:pt x="120" y="5"/>
                    </a:cubicBezTo>
                    <a:cubicBezTo>
                      <a:pt x="122" y="5"/>
                      <a:pt x="116" y="7"/>
                      <a:pt x="116" y="7"/>
                    </a:cubicBezTo>
                    <a:cubicBezTo>
                      <a:pt x="113" y="8"/>
                      <a:pt x="110" y="10"/>
                      <a:pt x="107" y="11"/>
                    </a:cubicBezTo>
                    <a:cubicBezTo>
                      <a:pt x="108" y="10"/>
                      <a:pt x="109" y="9"/>
                      <a:pt x="111" y="7"/>
                    </a:cubicBezTo>
                    <a:close/>
                    <a:moveTo>
                      <a:pt x="105" y="13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2" y="8"/>
                      <a:pt x="124" y="7"/>
                    </a:cubicBezTo>
                    <a:cubicBezTo>
                      <a:pt x="124" y="8"/>
                      <a:pt x="123" y="8"/>
                      <a:pt x="123" y="8"/>
                    </a:cubicBezTo>
                    <a:cubicBezTo>
                      <a:pt x="122" y="9"/>
                      <a:pt x="121" y="9"/>
                      <a:pt x="119" y="10"/>
                    </a:cubicBezTo>
                    <a:cubicBezTo>
                      <a:pt x="115" y="11"/>
                      <a:pt x="109" y="12"/>
                      <a:pt x="105" y="14"/>
                    </a:cubicBezTo>
                    <a:cubicBezTo>
                      <a:pt x="105" y="13"/>
                      <a:pt x="105" y="13"/>
                      <a:pt x="105" y="13"/>
                    </a:cubicBezTo>
                    <a:close/>
                    <a:moveTo>
                      <a:pt x="102" y="16"/>
                    </a:moveTo>
                    <a:cubicBezTo>
                      <a:pt x="106" y="16"/>
                      <a:pt x="110" y="14"/>
                      <a:pt x="114" y="13"/>
                    </a:cubicBezTo>
                    <a:cubicBezTo>
                      <a:pt x="116" y="13"/>
                      <a:pt x="119" y="12"/>
                      <a:pt x="122" y="11"/>
                    </a:cubicBezTo>
                    <a:cubicBezTo>
                      <a:pt x="123" y="11"/>
                      <a:pt x="125" y="10"/>
                      <a:pt x="126" y="10"/>
                    </a:cubicBezTo>
                    <a:cubicBezTo>
                      <a:pt x="127" y="10"/>
                      <a:pt x="131" y="8"/>
                      <a:pt x="128" y="10"/>
                    </a:cubicBezTo>
                    <a:cubicBezTo>
                      <a:pt x="123" y="13"/>
                      <a:pt x="117" y="13"/>
                      <a:pt x="112" y="14"/>
                    </a:cubicBezTo>
                    <a:cubicBezTo>
                      <a:pt x="107" y="15"/>
                      <a:pt x="103" y="17"/>
                      <a:pt x="99" y="19"/>
                    </a:cubicBezTo>
                    <a:cubicBezTo>
                      <a:pt x="100" y="18"/>
                      <a:pt x="101" y="17"/>
                      <a:pt x="102" y="16"/>
                    </a:cubicBezTo>
                    <a:close/>
                    <a:moveTo>
                      <a:pt x="97" y="21"/>
                    </a:moveTo>
                    <a:cubicBezTo>
                      <a:pt x="104" y="19"/>
                      <a:pt x="111" y="17"/>
                      <a:pt x="118" y="15"/>
                    </a:cubicBezTo>
                    <a:cubicBezTo>
                      <a:pt x="121" y="14"/>
                      <a:pt x="125" y="14"/>
                      <a:pt x="128" y="13"/>
                    </a:cubicBezTo>
                    <a:cubicBezTo>
                      <a:pt x="130" y="13"/>
                      <a:pt x="131" y="13"/>
                      <a:pt x="133" y="12"/>
                    </a:cubicBezTo>
                    <a:cubicBezTo>
                      <a:pt x="120" y="17"/>
                      <a:pt x="107" y="20"/>
                      <a:pt x="94" y="25"/>
                    </a:cubicBezTo>
                    <a:cubicBezTo>
                      <a:pt x="95" y="23"/>
                      <a:pt x="96" y="22"/>
                      <a:pt x="97" y="21"/>
                    </a:cubicBezTo>
                    <a:close/>
                    <a:moveTo>
                      <a:pt x="92" y="26"/>
                    </a:moveTo>
                    <a:cubicBezTo>
                      <a:pt x="100" y="25"/>
                      <a:pt x="108" y="22"/>
                      <a:pt x="115" y="19"/>
                    </a:cubicBezTo>
                    <a:cubicBezTo>
                      <a:pt x="120" y="18"/>
                      <a:pt x="124" y="17"/>
                      <a:pt x="128" y="16"/>
                    </a:cubicBezTo>
                    <a:cubicBezTo>
                      <a:pt x="132" y="16"/>
                      <a:pt x="137" y="15"/>
                      <a:pt x="140" y="14"/>
                    </a:cubicBezTo>
                    <a:cubicBezTo>
                      <a:pt x="136" y="16"/>
                      <a:pt x="131" y="17"/>
                      <a:pt x="126" y="18"/>
                    </a:cubicBezTo>
                    <a:cubicBezTo>
                      <a:pt x="121" y="19"/>
                      <a:pt x="116" y="21"/>
                      <a:pt x="111" y="22"/>
                    </a:cubicBezTo>
                    <a:cubicBezTo>
                      <a:pt x="104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2" y="31"/>
                      <a:pt x="96" y="29"/>
                      <a:pt x="100" y="27"/>
                    </a:cubicBezTo>
                    <a:cubicBezTo>
                      <a:pt x="106" y="25"/>
                      <a:pt x="111" y="24"/>
                      <a:pt x="117" y="22"/>
                    </a:cubicBezTo>
                    <a:cubicBezTo>
                      <a:pt x="123" y="21"/>
                      <a:pt x="129" y="20"/>
                      <a:pt x="134" y="19"/>
                    </a:cubicBezTo>
                    <a:cubicBezTo>
                      <a:pt x="138" y="18"/>
                      <a:pt x="141" y="17"/>
                      <a:pt x="144" y="16"/>
                    </a:cubicBezTo>
                    <a:cubicBezTo>
                      <a:pt x="144" y="16"/>
                      <a:pt x="144" y="16"/>
                      <a:pt x="144" y="16"/>
                    </a:cubicBezTo>
                    <a:cubicBezTo>
                      <a:pt x="143" y="17"/>
                      <a:pt x="141" y="18"/>
                      <a:pt x="140" y="18"/>
                    </a:cubicBezTo>
                    <a:cubicBezTo>
                      <a:pt x="129" y="22"/>
                      <a:pt x="118" y="24"/>
                      <a:pt x="108" y="28"/>
                    </a:cubicBezTo>
                    <a:cubicBezTo>
                      <a:pt x="103" y="29"/>
                      <a:pt x="97" y="31"/>
                      <a:pt x="92" y="32"/>
                    </a:cubicBezTo>
                    <a:cubicBezTo>
                      <a:pt x="89" y="33"/>
                      <a:pt x="87" y="34"/>
                      <a:pt x="84" y="35"/>
                    </a:cubicBezTo>
                    <a:cubicBezTo>
                      <a:pt x="85" y="34"/>
                      <a:pt x="86" y="32"/>
                      <a:pt x="87" y="31"/>
                    </a:cubicBezTo>
                    <a:close/>
                    <a:moveTo>
                      <a:pt x="82" y="37"/>
                    </a:moveTo>
                    <a:cubicBezTo>
                      <a:pt x="84" y="37"/>
                      <a:pt x="86" y="37"/>
                      <a:pt x="88" y="36"/>
                    </a:cubicBezTo>
                    <a:cubicBezTo>
                      <a:pt x="85" y="37"/>
                      <a:pt x="83" y="38"/>
                      <a:pt x="80" y="39"/>
                    </a:cubicBezTo>
                    <a:cubicBezTo>
                      <a:pt x="80" y="39"/>
                      <a:pt x="81" y="38"/>
                      <a:pt x="82" y="37"/>
                    </a:cubicBezTo>
                    <a:close/>
                    <a:moveTo>
                      <a:pt x="77" y="43"/>
                    </a:moveTo>
                    <a:cubicBezTo>
                      <a:pt x="91" y="40"/>
                      <a:pt x="104" y="35"/>
                      <a:pt x="118" y="32"/>
                    </a:cubicBezTo>
                    <a:cubicBezTo>
                      <a:pt x="125" y="30"/>
                      <a:pt x="131" y="28"/>
                      <a:pt x="138" y="27"/>
                    </a:cubicBezTo>
                    <a:cubicBezTo>
                      <a:pt x="145" y="25"/>
                      <a:pt x="152" y="24"/>
                      <a:pt x="159" y="21"/>
                    </a:cubicBezTo>
                    <a:cubicBezTo>
                      <a:pt x="161" y="22"/>
                      <a:pt x="163" y="23"/>
                      <a:pt x="165" y="24"/>
                    </a:cubicBezTo>
                    <a:cubicBezTo>
                      <a:pt x="159" y="23"/>
                      <a:pt x="152" y="27"/>
                      <a:pt x="146" y="28"/>
                    </a:cubicBezTo>
                    <a:cubicBezTo>
                      <a:pt x="138" y="31"/>
                      <a:pt x="129" y="33"/>
                      <a:pt x="121" y="35"/>
                    </a:cubicBezTo>
                    <a:cubicBezTo>
                      <a:pt x="113" y="37"/>
                      <a:pt x="104" y="40"/>
                      <a:pt x="96" y="41"/>
                    </a:cubicBezTo>
                    <a:cubicBezTo>
                      <a:pt x="88" y="43"/>
                      <a:pt x="81" y="45"/>
                      <a:pt x="73" y="47"/>
                    </a:cubicBezTo>
                    <a:cubicBezTo>
                      <a:pt x="75" y="45"/>
                      <a:pt x="76" y="44"/>
                      <a:pt x="77" y="43"/>
                    </a:cubicBezTo>
                    <a:close/>
                    <a:moveTo>
                      <a:pt x="180" y="31"/>
                    </a:moveTo>
                    <a:cubicBezTo>
                      <a:pt x="180" y="31"/>
                      <a:pt x="180" y="31"/>
                      <a:pt x="180" y="31"/>
                    </a:cubicBezTo>
                    <a:cubicBezTo>
                      <a:pt x="171" y="33"/>
                      <a:pt x="161" y="35"/>
                      <a:pt x="151" y="38"/>
                    </a:cubicBezTo>
                    <a:cubicBezTo>
                      <a:pt x="141" y="40"/>
                      <a:pt x="131" y="42"/>
                      <a:pt x="121" y="45"/>
                    </a:cubicBezTo>
                    <a:cubicBezTo>
                      <a:pt x="101" y="49"/>
                      <a:pt x="81" y="55"/>
                      <a:pt x="62" y="61"/>
                    </a:cubicBezTo>
                    <a:cubicBezTo>
                      <a:pt x="61" y="61"/>
                      <a:pt x="60" y="62"/>
                      <a:pt x="59" y="62"/>
                    </a:cubicBezTo>
                    <a:cubicBezTo>
                      <a:pt x="59" y="62"/>
                      <a:pt x="59" y="62"/>
                      <a:pt x="59" y="62"/>
                    </a:cubicBezTo>
                    <a:cubicBezTo>
                      <a:pt x="59" y="62"/>
                      <a:pt x="60" y="62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2" y="60"/>
                      <a:pt x="64" y="59"/>
                      <a:pt x="67" y="58"/>
                    </a:cubicBezTo>
                    <a:cubicBezTo>
                      <a:pt x="71" y="56"/>
                      <a:pt x="76" y="55"/>
                      <a:pt x="81" y="53"/>
                    </a:cubicBezTo>
                    <a:cubicBezTo>
                      <a:pt x="91" y="50"/>
                      <a:pt x="102" y="47"/>
                      <a:pt x="112" y="44"/>
                    </a:cubicBezTo>
                    <a:cubicBezTo>
                      <a:pt x="122" y="41"/>
                      <a:pt x="132" y="38"/>
                      <a:pt x="142" y="35"/>
                    </a:cubicBezTo>
                    <a:cubicBezTo>
                      <a:pt x="152" y="33"/>
                      <a:pt x="162" y="31"/>
                      <a:pt x="172" y="27"/>
                    </a:cubicBezTo>
                    <a:cubicBezTo>
                      <a:pt x="175" y="28"/>
                      <a:pt x="178" y="29"/>
                      <a:pt x="180" y="31"/>
                    </a:cubicBezTo>
                    <a:close/>
                    <a:moveTo>
                      <a:pt x="46" y="76"/>
                    </a:move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lose/>
                    <a:moveTo>
                      <a:pt x="187" y="34"/>
                    </a:moveTo>
                    <a:cubicBezTo>
                      <a:pt x="187" y="34"/>
                      <a:pt x="187" y="34"/>
                      <a:pt x="187" y="33"/>
                    </a:cubicBezTo>
                    <a:cubicBezTo>
                      <a:pt x="187" y="34"/>
                      <a:pt x="188" y="34"/>
                      <a:pt x="189" y="34"/>
                    </a:cubicBezTo>
                    <a:cubicBezTo>
                      <a:pt x="165" y="41"/>
                      <a:pt x="141" y="47"/>
                      <a:pt x="117" y="55"/>
                    </a:cubicBezTo>
                    <a:cubicBezTo>
                      <a:pt x="105" y="58"/>
                      <a:pt x="93" y="62"/>
                      <a:pt x="80" y="66"/>
                    </a:cubicBezTo>
                    <a:cubicBezTo>
                      <a:pt x="71" y="69"/>
                      <a:pt x="61" y="72"/>
                      <a:pt x="52" y="74"/>
                    </a:cubicBezTo>
                    <a:cubicBezTo>
                      <a:pt x="55" y="73"/>
                      <a:pt x="57" y="73"/>
                      <a:pt x="60" y="72"/>
                    </a:cubicBezTo>
                    <a:cubicBezTo>
                      <a:pt x="66" y="69"/>
                      <a:pt x="72" y="67"/>
                      <a:pt x="79" y="64"/>
                    </a:cubicBezTo>
                    <a:cubicBezTo>
                      <a:pt x="91" y="60"/>
                      <a:pt x="103" y="57"/>
                      <a:pt x="116" y="53"/>
                    </a:cubicBezTo>
                    <a:cubicBezTo>
                      <a:pt x="128" y="49"/>
                      <a:pt x="140" y="46"/>
                      <a:pt x="153" y="42"/>
                    </a:cubicBezTo>
                    <a:cubicBezTo>
                      <a:pt x="164" y="40"/>
                      <a:pt x="176" y="38"/>
                      <a:pt x="187" y="34"/>
                    </a:cubicBezTo>
                    <a:close/>
                    <a:moveTo>
                      <a:pt x="121" y="49"/>
                    </a:moveTo>
                    <a:cubicBezTo>
                      <a:pt x="109" y="52"/>
                      <a:pt x="98" y="56"/>
                      <a:pt x="86" y="59"/>
                    </a:cubicBezTo>
                    <a:cubicBezTo>
                      <a:pt x="75" y="62"/>
                      <a:pt x="65" y="66"/>
                      <a:pt x="54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4" y="68"/>
                      <a:pt x="54" y="68"/>
                      <a:pt x="54" y="67"/>
                    </a:cubicBezTo>
                    <a:cubicBezTo>
                      <a:pt x="55" y="67"/>
                      <a:pt x="55" y="67"/>
                      <a:pt x="56" y="67"/>
                    </a:cubicBezTo>
                    <a:cubicBezTo>
                      <a:pt x="58" y="66"/>
                      <a:pt x="60" y="66"/>
                      <a:pt x="63" y="65"/>
                    </a:cubicBezTo>
                    <a:cubicBezTo>
                      <a:pt x="69" y="64"/>
                      <a:pt x="74" y="62"/>
                      <a:pt x="80" y="60"/>
                    </a:cubicBezTo>
                    <a:cubicBezTo>
                      <a:pt x="91" y="56"/>
                      <a:pt x="102" y="52"/>
                      <a:pt x="114" y="49"/>
                    </a:cubicBezTo>
                    <a:cubicBezTo>
                      <a:pt x="125" y="46"/>
                      <a:pt x="136" y="43"/>
                      <a:pt x="148" y="40"/>
                    </a:cubicBezTo>
                    <a:cubicBezTo>
                      <a:pt x="158" y="37"/>
                      <a:pt x="170" y="35"/>
                      <a:pt x="180" y="31"/>
                    </a:cubicBezTo>
                    <a:cubicBezTo>
                      <a:pt x="181" y="31"/>
                      <a:pt x="181" y="31"/>
                      <a:pt x="180" y="31"/>
                    </a:cubicBezTo>
                    <a:cubicBezTo>
                      <a:pt x="182" y="31"/>
                      <a:pt x="184" y="32"/>
                      <a:pt x="186" y="33"/>
                    </a:cubicBezTo>
                    <a:cubicBezTo>
                      <a:pt x="164" y="38"/>
                      <a:pt x="142" y="43"/>
                      <a:pt x="121" y="49"/>
                    </a:cubicBezTo>
                    <a:close/>
                    <a:moveTo>
                      <a:pt x="116" y="41"/>
                    </a:moveTo>
                    <a:cubicBezTo>
                      <a:pt x="107" y="43"/>
                      <a:pt x="98" y="46"/>
                      <a:pt x="90" y="49"/>
                    </a:cubicBezTo>
                    <a:cubicBezTo>
                      <a:pt x="85" y="50"/>
                      <a:pt x="81" y="51"/>
                      <a:pt x="76" y="53"/>
                    </a:cubicBezTo>
                    <a:cubicBezTo>
                      <a:pt x="74" y="53"/>
                      <a:pt x="71" y="54"/>
                      <a:pt x="69" y="54"/>
                    </a:cubicBezTo>
                    <a:cubicBezTo>
                      <a:pt x="68" y="54"/>
                      <a:pt x="67" y="55"/>
                      <a:pt x="66" y="55"/>
                    </a:cubicBezTo>
                    <a:cubicBezTo>
                      <a:pt x="66" y="54"/>
                      <a:pt x="67" y="54"/>
                      <a:pt x="67" y="53"/>
                    </a:cubicBezTo>
                    <a:cubicBezTo>
                      <a:pt x="70" y="52"/>
                      <a:pt x="73" y="52"/>
                      <a:pt x="76" y="51"/>
                    </a:cubicBezTo>
                    <a:cubicBezTo>
                      <a:pt x="81" y="50"/>
                      <a:pt x="85" y="48"/>
                      <a:pt x="90" y="47"/>
                    </a:cubicBezTo>
                    <a:cubicBezTo>
                      <a:pt x="99" y="45"/>
                      <a:pt x="109" y="43"/>
                      <a:pt x="118" y="40"/>
                    </a:cubicBezTo>
                    <a:cubicBezTo>
                      <a:pt x="126" y="37"/>
                      <a:pt x="135" y="34"/>
                      <a:pt x="144" y="32"/>
                    </a:cubicBezTo>
                    <a:cubicBezTo>
                      <a:pt x="151" y="30"/>
                      <a:pt x="159" y="28"/>
                      <a:pt x="166" y="25"/>
                    </a:cubicBezTo>
                    <a:cubicBezTo>
                      <a:pt x="166" y="24"/>
                      <a:pt x="166" y="24"/>
                      <a:pt x="166" y="24"/>
                    </a:cubicBezTo>
                    <a:cubicBezTo>
                      <a:pt x="167" y="25"/>
                      <a:pt x="169" y="26"/>
                      <a:pt x="171" y="26"/>
                    </a:cubicBezTo>
                    <a:cubicBezTo>
                      <a:pt x="153" y="31"/>
                      <a:pt x="134" y="35"/>
                      <a:pt x="116" y="41"/>
                    </a:cubicBezTo>
                    <a:close/>
                    <a:moveTo>
                      <a:pt x="72" y="48"/>
                    </a:moveTo>
                    <a:cubicBezTo>
                      <a:pt x="80" y="45"/>
                      <a:pt x="88" y="44"/>
                      <a:pt x="96" y="42"/>
                    </a:cubicBezTo>
                    <a:cubicBezTo>
                      <a:pt x="105" y="40"/>
                      <a:pt x="114" y="37"/>
                      <a:pt x="123" y="35"/>
                    </a:cubicBezTo>
                    <a:cubicBezTo>
                      <a:pt x="131" y="33"/>
                      <a:pt x="139" y="31"/>
                      <a:pt x="148" y="28"/>
                    </a:cubicBezTo>
                    <a:cubicBezTo>
                      <a:pt x="151" y="27"/>
                      <a:pt x="155" y="26"/>
                      <a:pt x="158" y="25"/>
                    </a:cubicBezTo>
                    <a:cubicBezTo>
                      <a:pt x="160" y="25"/>
                      <a:pt x="163" y="25"/>
                      <a:pt x="164" y="25"/>
                    </a:cubicBezTo>
                    <a:cubicBezTo>
                      <a:pt x="162" y="26"/>
                      <a:pt x="159" y="27"/>
                      <a:pt x="157" y="27"/>
                    </a:cubicBezTo>
                    <a:cubicBezTo>
                      <a:pt x="150" y="30"/>
                      <a:pt x="143" y="31"/>
                      <a:pt x="135" y="33"/>
                    </a:cubicBezTo>
                    <a:cubicBezTo>
                      <a:pt x="127" y="36"/>
                      <a:pt x="118" y="39"/>
                      <a:pt x="109" y="42"/>
                    </a:cubicBezTo>
                    <a:cubicBezTo>
                      <a:pt x="100" y="44"/>
                      <a:pt x="91" y="46"/>
                      <a:pt x="83" y="48"/>
                    </a:cubicBezTo>
                    <a:cubicBezTo>
                      <a:pt x="78" y="50"/>
                      <a:pt x="73" y="50"/>
                      <a:pt x="68" y="52"/>
                    </a:cubicBezTo>
                    <a:cubicBezTo>
                      <a:pt x="70" y="51"/>
                      <a:pt x="71" y="49"/>
                      <a:pt x="72" y="48"/>
                    </a:cubicBezTo>
                    <a:close/>
                    <a:moveTo>
                      <a:pt x="65" y="55"/>
                    </a:moveTo>
                    <a:cubicBezTo>
                      <a:pt x="72" y="56"/>
                      <a:pt x="79" y="53"/>
                      <a:pt x="85" y="51"/>
                    </a:cubicBezTo>
                    <a:cubicBezTo>
                      <a:pt x="95" y="48"/>
                      <a:pt x="105" y="45"/>
                      <a:pt x="114" y="42"/>
                    </a:cubicBezTo>
                    <a:cubicBezTo>
                      <a:pt x="124" y="39"/>
                      <a:pt x="133" y="37"/>
                      <a:pt x="143" y="34"/>
                    </a:cubicBezTo>
                    <a:cubicBezTo>
                      <a:pt x="148" y="33"/>
                      <a:pt x="153" y="32"/>
                      <a:pt x="158" y="31"/>
                    </a:cubicBezTo>
                    <a:cubicBezTo>
                      <a:pt x="160" y="30"/>
                      <a:pt x="162" y="29"/>
                      <a:pt x="165" y="29"/>
                    </a:cubicBezTo>
                    <a:cubicBezTo>
                      <a:pt x="165" y="29"/>
                      <a:pt x="165" y="29"/>
                      <a:pt x="166" y="29"/>
                    </a:cubicBezTo>
                    <a:cubicBezTo>
                      <a:pt x="157" y="31"/>
                      <a:pt x="149" y="33"/>
                      <a:pt x="140" y="35"/>
                    </a:cubicBezTo>
                    <a:cubicBezTo>
                      <a:pt x="130" y="37"/>
                      <a:pt x="120" y="41"/>
                      <a:pt x="110" y="44"/>
                    </a:cubicBezTo>
                    <a:cubicBezTo>
                      <a:pt x="100" y="47"/>
                      <a:pt x="91" y="50"/>
                      <a:pt x="81" y="53"/>
                    </a:cubicBezTo>
                    <a:cubicBezTo>
                      <a:pt x="74" y="55"/>
                      <a:pt x="67" y="57"/>
                      <a:pt x="61" y="60"/>
                    </a:cubicBezTo>
                    <a:cubicBezTo>
                      <a:pt x="63" y="58"/>
                      <a:pt x="64" y="57"/>
                      <a:pt x="65" y="55"/>
                    </a:cubicBezTo>
                    <a:close/>
                    <a:moveTo>
                      <a:pt x="59" y="63"/>
                    </a:moveTo>
                    <a:cubicBezTo>
                      <a:pt x="68" y="60"/>
                      <a:pt x="78" y="57"/>
                      <a:pt x="87" y="54"/>
                    </a:cubicBezTo>
                    <a:cubicBezTo>
                      <a:pt x="98" y="51"/>
                      <a:pt x="108" y="48"/>
                      <a:pt x="119" y="46"/>
                    </a:cubicBezTo>
                    <a:cubicBezTo>
                      <a:pt x="130" y="43"/>
                      <a:pt x="141" y="41"/>
                      <a:pt x="151" y="38"/>
                    </a:cubicBezTo>
                    <a:cubicBezTo>
                      <a:pt x="157" y="37"/>
                      <a:pt x="162" y="35"/>
                      <a:pt x="167" y="34"/>
                    </a:cubicBezTo>
                    <a:cubicBezTo>
                      <a:pt x="169" y="34"/>
                      <a:pt x="170" y="34"/>
                      <a:pt x="171" y="33"/>
                    </a:cubicBezTo>
                    <a:cubicBezTo>
                      <a:pt x="151" y="39"/>
                      <a:pt x="130" y="43"/>
                      <a:pt x="110" y="49"/>
                    </a:cubicBezTo>
                    <a:cubicBezTo>
                      <a:pt x="99" y="53"/>
                      <a:pt x="89" y="56"/>
                      <a:pt x="78" y="60"/>
                    </a:cubicBezTo>
                    <a:cubicBezTo>
                      <a:pt x="73" y="61"/>
                      <a:pt x="68" y="63"/>
                      <a:pt x="63" y="64"/>
                    </a:cubicBezTo>
                    <a:cubicBezTo>
                      <a:pt x="60" y="65"/>
                      <a:pt x="58" y="66"/>
                      <a:pt x="55" y="66"/>
                    </a:cubicBezTo>
                    <a:cubicBezTo>
                      <a:pt x="56" y="65"/>
                      <a:pt x="57" y="64"/>
                      <a:pt x="59" y="63"/>
                    </a:cubicBezTo>
                    <a:close/>
                    <a:moveTo>
                      <a:pt x="53" y="69"/>
                    </a:moveTo>
                    <a:cubicBezTo>
                      <a:pt x="63" y="67"/>
                      <a:pt x="74" y="63"/>
                      <a:pt x="85" y="60"/>
                    </a:cubicBezTo>
                    <a:cubicBezTo>
                      <a:pt x="97" y="57"/>
                      <a:pt x="109" y="53"/>
                      <a:pt x="121" y="50"/>
                    </a:cubicBezTo>
                    <a:cubicBezTo>
                      <a:pt x="133" y="46"/>
                      <a:pt x="145" y="43"/>
                      <a:pt x="157" y="40"/>
                    </a:cubicBezTo>
                    <a:cubicBezTo>
                      <a:pt x="163" y="39"/>
                      <a:pt x="169" y="37"/>
                      <a:pt x="175" y="36"/>
                    </a:cubicBezTo>
                    <a:cubicBezTo>
                      <a:pt x="177" y="36"/>
                      <a:pt x="179" y="35"/>
                      <a:pt x="182" y="35"/>
                    </a:cubicBezTo>
                    <a:cubicBezTo>
                      <a:pt x="181" y="35"/>
                      <a:pt x="180" y="35"/>
                      <a:pt x="179" y="36"/>
                    </a:cubicBezTo>
                    <a:cubicBezTo>
                      <a:pt x="168" y="39"/>
                      <a:pt x="157" y="41"/>
                      <a:pt x="146" y="44"/>
                    </a:cubicBezTo>
                    <a:cubicBezTo>
                      <a:pt x="134" y="47"/>
                      <a:pt x="122" y="50"/>
                      <a:pt x="110" y="54"/>
                    </a:cubicBezTo>
                    <a:cubicBezTo>
                      <a:pt x="98" y="57"/>
                      <a:pt x="87" y="61"/>
                      <a:pt x="75" y="65"/>
                    </a:cubicBezTo>
                    <a:cubicBezTo>
                      <a:pt x="69" y="67"/>
                      <a:pt x="64" y="69"/>
                      <a:pt x="58" y="72"/>
                    </a:cubicBezTo>
                    <a:cubicBezTo>
                      <a:pt x="54" y="73"/>
                      <a:pt x="50" y="74"/>
                      <a:pt x="47" y="75"/>
                    </a:cubicBezTo>
                    <a:cubicBezTo>
                      <a:pt x="49" y="73"/>
                      <a:pt x="51" y="71"/>
                      <a:pt x="53" y="69"/>
                    </a:cubicBezTo>
                    <a:close/>
                    <a:moveTo>
                      <a:pt x="45" y="77"/>
                    </a:moveTo>
                    <a:cubicBezTo>
                      <a:pt x="56" y="73"/>
                      <a:pt x="68" y="71"/>
                      <a:pt x="79" y="68"/>
                    </a:cubicBezTo>
                    <a:cubicBezTo>
                      <a:pt x="91" y="64"/>
                      <a:pt x="103" y="59"/>
                      <a:pt x="116" y="56"/>
                    </a:cubicBezTo>
                    <a:cubicBezTo>
                      <a:pt x="141" y="49"/>
                      <a:pt x="165" y="42"/>
                      <a:pt x="190" y="35"/>
                    </a:cubicBezTo>
                    <a:cubicBezTo>
                      <a:pt x="192" y="36"/>
                      <a:pt x="193" y="36"/>
                      <a:pt x="195" y="37"/>
                    </a:cubicBezTo>
                    <a:cubicBezTo>
                      <a:pt x="169" y="43"/>
                      <a:pt x="143" y="50"/>
                      <a:pt x="117" y="58"/>
                    </a:cubicBezTo>
                    <a:cubicBezTo>
                      <a:pt x="104" y="62"/>
                      <a:pt x="91" y="65"/>
                      <a:pt x="78" y="69"/>
                    </a:cubicBezTo>
                    <a:cubicBezTo>
                      <a:pt x="67" y="73"/>
                      <a:pt x="54" y="75"/>
                      <a:pt x="43" y="79"/>
                    </a:cubicBezTo>
                    <a:cubicBezTo>
                      <a:pt x="44" y="79"/>
                      <a:pt x="44" y="78"/>
                      <a:pt x="45" y="77"/>
                    </a:cubicBezTo>
                    <a:close/>
                    <a:moveTo>
                      <a:pt x="42" y="81"/>
                    </a:moveTo>
                    <a:cubicBezTo>
                      <a:pt x="53" y="76"/>
                      <a:pt x="65" y="74"/>
                      <a:pt x="77" y="71"/>
                    </a:cubicBezTo>
                    <a:cubicBezTo>
                      <a:pt x="90" y="66"/>
                      <a:pt x="104" y="62"/>
                      <a:pt x="117" y="58"/>
                    </a:cubicBezTo>
                    <a:cubicBezTo>
                      <a:pt x="143" y="51"/>
                      <a:pt x="169" y="43"/>
                      <a:pt x="196" y="38"/>
                    </a:cubicBezTo>
                    <a:cubicBezTo>
                      <a:pt x="196" y="38"/>
                      <a:pt x="196" y="38"/>
                      <a:pt x="196" y="38"/>
                    </a:cubicBezTo>
                    <a:cubicBezTo>
                      <a:pt x="197" y="38"/>
                      <a:pt x="198" y="39"/>
                      <a:pt x="200" y="39"/>
                    </a:cubicBezTo>
                    <a:cubicBezTo>
                      <a:pt x="187" y="42"/>
                      <a:pt x="175" y="44"/>
                      <a:pt x="163" y="47"/>
                    </a:cubicBezTo>
                    <a:cubicBezTo>
                      <a:pt x="149" y="51"/>
                      <a:pt x="135" y="55"/>
                      <a:pt x="121" y="58"/>
                    </a:cubicBezTo>
                    <a:cubicBezTo>
                      <a:pt x="94" y="65"/>
                      <a:pt x="67" y="74"/>
                      <a:pt x="40" y="82"/>
                    </a:cubicBezTo>
                    <a:cubicBezTo>
                      <a:pt x="41" y="82"/>
                      <a:pt x="41" y="81"/>
                      <a:pt x="42" y="81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3" y="56"/>
                      <a:pt x="125" y="63"/>
                    </a:cubicBezTo>
                    <a:cubicBezTo>
                      <a:pt x="98" y="70"/>
                      <a:pt x="72" y="77"/>
                      <a:pt x="45" y="84"/>
                    </a:cubicBezTo>
                    <a:cubicBezTo>
                      <a:pt x="47" y="84"/>
                      <a:pt x="49" y="83"/>
                      <a:pt x="50" y="83"/>
                    </a:cubicBezTo>
                    <a:cubicBezTo>
                      <a:pt x="57" y="81"/>
                      <a:pt x="65" y="78"/>
                      <a:pt x="72" y="76"/>
                    </a:cubicBezTo>
                    <a:cubicBezTo>
                      <a:pt x="87" y="72"/>
                      <a:pt x="101" y="68"/>
                      <a:pt x="116" y="63"/>
                    </a:cubicBezTo>
                    <a:cubicBezTo>
                      <a:pt x="130" y="59"/>
                      <a:pt x="145" y="55"/>
                      <a:pt x="159" y="51"/>
                    </a:cubicBezTo>
                    <a:cubicBezTo>
                      <a:pt x="173" y="47"/>
                      <a:pt x="188" y="45"/>
                      <a:pt x="201" y="40"/>
                    </a:cubicBezTo>
                    <a:cubicBezTo>
                      <a:pt x="203" y="41"/>
                      <a:pt x="206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6"/>
                      <a:pt x="123" y="59"/>
                    </a:cubicBezTo>
                    <a:cubicBezTo>
                      <a:pt x="137" y="55"/>
                      <a:pt x="151" y="51"/>
                      <a:pt x="165" y="48"/>
                    </a:cubicBezTo>
                    <a:cubicBezTo>
                      <a:pt x="171" y="46"/>
                      <a:pt x="177" y="44"/>
                      <a:pt x="184" y="43"/>
                    </a:cubicBezTo>
                    <a:cubicBezTo>
                      <a:pt x="187" y="42"/>
                      <a:pt x="191" y="42"/>
                      <a:pt x="194" y="41"/>
                    </a:cubicBezTo>
                    <a:cubicBezTo>
                      <a:pt x="196" y="41"/>
                      <a:pt x="198" y="40"/>
                      <a:pt x="199" y="40"/>
                    </a:cubicBezTo>
                    <a:cubicBezTo>
                      <a:pt x="199" y="40"/>
                      <a:pt x="196" y="41"/>
                      <a:pt x="196" y="41"/>
                    </a:cubicBezTo>
                    <a:cubicBezTo>
                      <a:pt x="190" y="43"/>
                      <a:pt x="183" y="44"/>
                      <a:pt x="177" y="46"/>
                    </a:cubicBezTo>
                    <a:cubicBezTo>
                      <a:pt x="170" y="47"/>
                      <a:pt x="163" y="50"/>
                      <a:pt x="155" y="51"/>
                    </a:cubicBezTo>
                    <a:cubicBezTo>
                      <a:pt x="141" y="55"/>
                      <a:pt x="128" y="59"/>
                      <a:pt x="114" y="63"/>
                    </a:cubicBezTo>
                    <a:cubicBezTo>
                      <a:pt x="100" y="67"/>
                      <a:pt x="86" y="71"/>
                      <a:pt x="72" y="76"/>
                    </a:cubicBezTo>
                    <a:cubicBezTo>
                      <a:pt x="65" y="78"/>
                      <a:pt x="58" y="80"/>
                      <a:pt x="52" y="82"/>
                    </a:cubicBezTo>
                    <a:cubicBezTo>
                      <a:pt x="47" y="83"/>
                      <a:pt x="42" y="84"/>
                      <a:pt x="37" y="86"/>
                    </a:cubicBezTo>
                    <a:cubicBezTo>
                      <a:pt x="38" y="85"/>
                      <a:pt x="39" y="84"/>
                      <a:pt x="39" y="83"/>
                    </a:cubicBezTo>
                    <a:close/>
                    <a:moveTo>
                      <a:pt x="35" y="88"/>
                    </a:moveTo>
                    <a:cubicBezTo>
                      <a:pt x="64" y="80"/>
                      <a:pt x="93" y="72"/>
                      <a:pt x="122" y="65"/>
                    </a:cubicBezTo>
                    <a:cubicBezTo>
                      <a:pt x="151" y="58"/>
                      <a:pt x="180" y="49"/>
                      <a:pt x="209" y="44"/>
                    </a:cubicBezTo>
                    <a:cubicBezTo>
                      <a:pt x="211" y="44"/>
                      <a:pt x="212" y="45"/>
                      <a:pt x="213" y="45"/>
                    </a:cubicBezTo>
                    <a:cubicBezTo>
                      <a:pt x="207" y="47"/>
                      <a:pt x="200" y="49"/>
                      <a:pt x="194" y="50"/>
                    </a:cubicBezTo>
                    <a:cubicBezTo>
                      <a:pt x="186" y="52"/>
                      <a:pt x="178" y="53"/>
                      <a:pt x="171" y="55"/>
                    </a:cubicBezTo>
                    <a:cubicBezTo>
                      <a:pt x="155" y="58"/>
                      <a:pt x="139" y="62"/>
                      <a:pt x="123" y="65"/>
                    </a:cubicBezTo>
                    <a:cubicBezTo>
                      <a:pt x="108" y="69"/>
                      <a:pt x="92" y="73"/>
                      <a:pt x="77" y="78"/>
                    </a:cubicBezTo>
                    <a:cubicBezTo>
                      <a:pt x="69" y="80"/>
                      <a:pt x="62" y="82"/>
                      <a:pt x="54" y="84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9"/>
                      <a:pt x="35" y="88"/>
                      <a:pt x="35" y="88"/>
                    </a:cubicBezTo>
                    <a:close/>
                    <a:moveTo>
                      <a:pt x="32" y="91"/>
                    </a:moveTo>
                    <a:cubicBezTo>
                      <a:pt x="39" y="88"/>
                      <a:pt x="46" y="86"/>
                      <a:pt x="53" y="85"/>
                    </a:cubicBezTo>
                    <a:cubicBezTo>
                      <a:pt x="60" y="83"/>
                      <a:pt x="68" y="81"/>
                      <a:pt x="75" y="79"/>
                    </a:cubicBezTo>
                    <a:cubicBezTo>
                      <a:pt x="91" y="74"/>
                      <a:pt x="106" y="70"/>
                      <a:pt x="122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7" y="54"/>
                      <a:pt x="185" y="53"/>
                      <a:pt x="192" y="51"/>
                    </a:cubicBezTo>
                    <a:cubicBezTo>
                      <a:pt x="200" y="50"/>
                      <a:pt x="206" y="47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2" y="47"/>
                      <a:pt x="211" y="49"/>
                      <a:pt x="209" y="50"/>
                    </a:cubicBezTo>
                    <a:cubicBezTo>
                      <a:pt x="195" y="54"/>
                      <a:pt x="180" y="56"/>
                      <a:pt x="166" y="60"/>
                    </a:cubicBezTo>
                    <a:cubicBezTo>
                      <a:pt x="151" y="64"/>
                      <a:pt x="136" y="67"/>
                      <a:pt x="121" y="70"/>
                    </a:cubicBezTo>
                    <a:cubicBezTo>
                      <a:pt x="106" y="73"/>
                      <a:pt x="91" y="77"/>
                      <a:pt x="76" y="81"/>
                    </a:cubicBezTo>
                    <a:cubicBezTo>
                      <a:pt x="61" y="85"/>
                      <a:pt x="46" y="88"/>
                      <a:pt x="31" y="93"/>
                    </a:cubicBezTo>
                    <a:cubicBezTo>
                      <a:pt x="31" y="92"/>
                      <a:pt x="32" y="91"/>
                      <a:pt x="32" y="91"/>
                    </a:cubicBezTo>
                    <a:close/>
                    <a:moveTo>
                      <a:pt x="213" y="50"/>
                    </a:moveTo>
                    <a:cubicBezTo>
                      <a:pt x="213" y="50"/>
                      <a:pt x="214" y="50"/>
                      <a:pt x="214" y="49"/>
                    </a:cubicBezTo>
                    <a:cubicBezTo>
                      <a:pt x="214" y="50"/>
                      <a:pt x="214" y="51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6"/>
                      <a:pt x="204" y="61"/>
                      <a:pt x="200" y="65"/>
                    </a:cubicBezTo>
                    <a:cubicBezTo>
                      <a:pt x="190" y="76"/>
                      <a:pt x="180" y="86"/>
                      <a:pt x="171" y="96"/>
                    </a:cubicBezTo>
                    <a:cubicBezTo>
                      <a:pt x="170" y="97"/>
                      <a:pt x="168" y="99"/>
                      <a:pt x="167" y="100"/>
                    </a:cubicBezTo>
                    <a:cubicBezTo>
                      <a:pt x="182" y="83"/>
                      <a:pt x="197" y="66"/>
                      <a:pt x="213" y="50"/>
                    </a:cubicBezTo>
                    <a:close/>
                    <a:moveTo>
                      <a:pt x="147" y="84"/>
                    </a:moveTo>
                    <a:cubicBezTo>
                      <a:pt x="149" y="83"/>
                      <a:pt x="150" y="83"/>
                      <a:pt x="151" y="83"/>
                    </a:cubicBezTo>
                    <a:cubicBezTo>
                      <a:pt x="158" y="81"/>
                      <a:pt x="165" y="79"/>
                      <a:pt x="172" y="77"/>
                    </a:cubicBezTo>
                    <a:cubicBezTo>
                      <a:pt x="178" y="76"/>
                      <a:pt x="184" y="75"/>
                      <a:pt x="189" y="72"/>
                    </a:cubicBezTo>
                    <a:cubicBezTo>
                      <a:pt x="188" y="74"/>
                      <a:pt x="187" y="75"/>
                      <a:pt x="185" y="76"/>
                    </a:cubicBezTo>
                    <a:cubicBezTo>
                      <a:pt x="179" y="78"/>
                      <a:pt x="173" y="80"/>
                      <a:pt x="167" y="82"/>
                    </a:cubicBezTo>
                    <a:cubicBezTo>
                      <a:pt x="160" y="84"/>
                      <a:pt x="153" y="85"/>
                      <a:pt x="147" y="87"/>
                    </a:cubicBezTo>
                    <a:cubicBezTo>
                      <a:pt x="140" y="89"/>
                      <a:pt x="133" y="91"/>
                      <a:pt x="127" y="93"/>
                    </a:cubicBezTo>
                    <a:cubicBezTo>
                      <a:pt x="119" y="95"/>
                      <a:pt x="112" y="96"/>
                      <a:pt x="105" y="98"/>
                    </a:cubicBezTo>
                    <a:cubicBezTo>
                      <a:pt x="91" y="101"/>
                      <a:pt x="77" y="105"/>
                      <a:pt x="64" y="108"/>
                    </a:cubicBezTo>
                    <a:cubicBezTo>
                      <a:pt x="57" y="110"/>
                      <a:pt x="50" y="112"/>
                      <a:pt x="43" y="113"/>
                    </a:cubicBezTo>
                    <a:cubicBezTo>
                      <a:pt x="36" y="115"/>
                      <a:pt x="29" y="115"/>
                      <a:pt x="22" y="117"/>
                    </a:cubicBezTo>
                    <a:cubicBezTo>
                      <a:pt x="22" y="117"/>
                      <a:pt x="22" y="118"/>
                      <a:pt x="23" y="118"/>
                    </a:cubicBezTo>
                    <a:cubicBezTo>
                      <a:pt x="35" y="115"/>
                      <a:pt x="48" y="114"/>
                      <a:pt x="61" y="110"/>
                    </a:cubicBezTo>
                    <a:cubicBezTo>
                      <a:pt x="74" y="106"/>
                      <a:pt x="88" y="103"/>
                      <a:pt x="101" y="99"/>
                    </a:cubicBezTo>
                    <a:cubicBezTo>
                      <a:pt x="115" y="96"/>
                      <a:pt x="128" y="93"/>
                      <a:pt x="142" y="89"/>
                    </a:cubicBezTo>
                    <a:cubicBezTo>
                      <a:pt x="148" y="87"/>
                      <a:pt x="154" y="86"/>
                      <a:pt x="160" y="85"/>
                    </a:cubicBezTo>
                    <a:cubicBezTo>
                      <a:pt x="166" y="83"/>
                      <a:pt x="171" y="81"/>
                      <a:pt x="177" y="80"/>
                    </a:cubicBezTo>
                    <a:cubicBezTo>
                      <a:pt x="175" y="80"/>
                      <a:pt x="173" y="81"/>
                      <a:pt x="171" y="82"/>
                    </a:cubicBezTo>
                    <a:cubicBezTo>
                      <a:pt x="164" y="85"/>
                      <a:pt x="157" y="87"/>
                      <a:pt x="149" y="89"/>
                    </a:cubicBezTo>
                    <a:cubicBezTo>
                      <a:pt x="135" y="92"/>
                      <a:pt x="121" y="96"/>
                      <a:pt x="107" y="99"/>
                    </a:cubicBezTo>
                    <a:cubicBezTo>
                      <a:pt x="93" y="102"/>
                      <a:pt x="79" y="105"/>
                      <a:pt x="65" y="109"/>
                    </a:cubicBezTo>
                    <a:cubicBezTo>
                      <a:pt x="52" y="112"/>
                      <a:pt x="38" y="116"/>
                      <a:pt x="25" y="121"/>
                    </a:cubicBezTo>
                    <a:cubicBezTo>
                      <a:pt x="23" y="120"/>
                      <a:pt x="21" y="119"/>
                      <a:pt x="19" y="118"/>
                    </a:cubicBezTo>
                    <a:cubicBezTo>
                      <a:pt x="26" y="115"/>
                      <a:pt x="33" y="114"/>
                      <a:pt x="40" y="112"/>
                    </a:cubicBezTo>
                    <a:cubicBezTo>
                      <a:pt x="48" y="110"/>
                      <a:pt x="55" y="108"/>
                      <a:pt x="63" y="106"/>
                    </a:cubicBezTo>
                    <a:cubicBezTo>
                      <a:pt x="78" y="102"/>
                      <a:pt x="92" y="97"/>
                      <a:pt x="107" y="94"/>
                    </a:cubicBezTo>
                    <a:cubicBezTo>
                      <a:pt x="110" y="93"/>
                      <a:pt x="113" y="92"/>
                      <a:pt x="116" y="91"/>
                    </a:cubicBezTo>
                    <a:cubicBezTo>
                      <a:pt x="127" y="89"/>
                      <a:pt x="137" y="86"/>
                      <a:pt x="147" y="84"/>
                    </a:cubicBezTo>
                    <a:close/>
                    <a:moveTo>
                      <a:pt x="33" y="124"/>
                    </a:moveTo>
                    <a:cubicBezTo>
                      <a:pt x="32" y="124"/>
                      <a:pt x="32" y="124"/>
                      <a:pt x="32" y="124"/>
                    </a:cubicBezTo>
                    <a:cubicBezTo>
                      <a:pt x="30" y="123"/>
                      <a:pt x="28" y="122"/>
                      <a:pt x="26" y="122"/>
                    </a:cubicBezTo>
                    <a:cubicBezTo>
                      <a:pt x="48" y="119"/>
                      <a:pt x="68" y="113"/>
                      <a:pt x="89" y="108"/>
                    </a:cubicBezTo>
                    <a:cubicBezTo>
                      <a:pt x="82" y="110"/>
                      <a:pt x="75" y="112"/>
                      <a:pt x="68" y="114"/>
                    </a:cubicBezTo>
                    <a:cubicBezTo>
                      <a:pt x="57" y="117"/>
                      <a:pt x="46" y="120"/>
                      <a:pt x="34" y="124"/>
                    </a:cubicBezTo>
                    <a:cubicBezTo>
                      <a:pt x="33" y="123"/>
                      <a:pt x="33" y="124"/>
                      <a:pt x="33" y="124"/>
                    </a:cubicBezTo>
                    <a:close/>
                    <a:moveTo>
                      <a:pt x="39" y="127"/>
                    </a:moveTo>
                    <a:cubicBezTo>
                      <a:pt x="37" y="127"/>
                      <a:pt x="35" y="126"/>
                      <a:pt x="33" y="125"/>
                    </a:cubicBezTo>
                    <a:cubicBezTo>
                      <a:pt x="43" y="124"/>
                      <a:pt x="53" y="121"/>
                      <a:pt x="62" y="118"/>
                    </a:cubicBezTo>
                    <a:cubicBezTo>
                      <a:pt x="74" y="116"/>
                      <a:pt x="85" y="112"/>
                      <a:pt x="96" y="109"/>
                    </a:cubicBezTo>
                    <a:cubicBezTo>
                      <a:pt x="114" y="104"/>
                      <a:pt x="132" y="102"/>
                      <a:pt x="149" y="98"/>
                    </a:cubicBezTo>
                    <a:cubicBezTo>
                      <a:pt x="147" y="99"/>
                      <a:pt x="145" y="99"/>
                      <a:pt x="142" y="100"/>
                    </a:cubicBezTo>
                    <a:cubicBezTo>
                      <a:pt x="131" y="103"/>
                      <a:pt x="120" y="104"/>
                      <a:pt x="108" y="107"/>
                    </a:cubicBezTo>
                    <a:cubicBezTo>
                      <a:pt x="85" y="113"/>
                      <a:pt x="62" y="121"/>
                      <a:pt x="39" y="127"/>
                    </a:cubicBezTo>
                    <a:close/>
                    <a:moveTo>
                      <a:pt x="50" y="126"/>
                    </a:moveTo>
                    <a:cubicBezTo>
                      <a:pt x="55" y="124"/>
                      <a:pt x="61" y="124"/>
                      <a:pt x="66" y="122"/>
                    </a:cubicBezTo>
                    <a:cubicBezTo>
                      <a:pt x="77" y="120"/>
                      <a:pt x="88" y="116"/>
                      <a:pt x="99" y="112"/>
                    </a:cubicBezTo>
                    <a:cubicBezTo>
                      <a:pt x="118" y="107"/>
                      <a:pt x="136" y="104"/>
                      <a:pt x="154" y="100"/>
                    </a:cubicBezTo>
                    <a:cubicBezTo>
                      <a:pt x="152" y="101"/>
                      <a:pt x="150" y="102"/>
                      <a:pt x="147" y="103"/>
                    </a:cubicBezTo>
                    <a:cubicBezTo>
                      <a:pt x="140" y="105"/>
                      <a:pt x="132" y="106"/>
                      <a:pt x="125" y="108"/>
                    </a:cubicBezTo>
                    <a:cubicBezTo>
                      <a:pt x="110" y="112"/>
                      <a:pt x="96" y="117"/>
                      <a:pt x="81" y="121"/>
                    </a:cubicBezTo>
                    <a:cubicBezTo>
                      <a:pt x="77" y="122"/>
                      <a:pt x="73" y="124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1" y="126"/>
                      <a:pt x="53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4" y="128"/>
                      <a:pt x="47" y="127"/>
                      <a:pt x="50" y="126"/>
                    </a:cubicBezTo>
                    <a:close/>
                    <a:moveTo>
                      <a:pt x="47" y="132"/>
                    </a:moveTo>
                    <a:cubicBezTo>
                      <a:pt x="49" y="130"/>
                      <a:pt x="51" y="130"/>
                      <a:pt x="53" y="129"/>
                    </a:cubicBezTo>
                    <a:cubicBezTo>
                      <a:pt x="56" y="128"/>
                      <a:pt x="59" y="127"/>
                      <a:pt x="63" y="127"/>
                    </a:cubicBezTo>
                    <a:cubicBezTo>
                      <a:pt x="62" y="127"/>
                      <a:pt x="61" y="127"/>
                      <a:pt x="60" y="127"/>
                    </a:cubicBezTo>
                    <a:cubicBezTo>
                      <a:pt x="57" y="128"/>
                      <a:pt x="54" y="129"/>
                      <a:pt x="50" y="131"/>
                    </a:cubicBezTo>
                    <a:cubicBezTo>
                      <a:pt x="49" y="131"/>
                      <a:pt x="48" y="131"/>
                      <a:pt x="47" y="132"/>
                    </a:cubicBezTo>
                    <a:cubicBezTo>
                      <a:pt x="47" y="132"/>
                      <a:pt x="47" y="132"/>
                      <a:pt x="47" y="132"/>
                    </a:cubicBezTo>
                    <a:close/>
                    <a:moveTo>
                      <a:pt x="66" y="127"/>
                    </a:moveTo>
                    <a:cubicBezTo>
                      <a:pt x="67" y="126"/>
                      <a:pt x="68" y="126"/>
                      <a:pt x="69" y="126"/>
                    </a:cubicBezTo>
                    <a:cubicBezTo>
                      <a:pt x="69" y="126"/>
                      <a:pt x="69" y="126"/>
                      <a:pt x="70" y="126"/>
                    </a:cubicBezTo>
                    <a:cubicBezTo>
                      <a:pt x="77" y="124"/>
                      <a:pt x="85" y="123"/>
                      <a:pt x="92" y="121"/>
                    </a:cubicBezTo>
                    <a:cubicBezTo>
                      <a:pt x="107" y="118"/>
                      <a:pt x="122" y="115"/>
                      <a:pt x="137" y="111"/>
                    </a:cubicBezTo>
                    <a:cubicBezTo>
                      <a:pt x="137" y="111"/>
                      <a:pt x="138" y="111"/>
                      <a:pt x="139" y="111"/>
                    </a:cubicBezTo>
                    <a:cubicBezTo>
                      <a:pt x="111" y="120"/>
                      <a:pt x="83" y="125"/>
                      <a:pt x="56" y="135"/>
                    </a:cubicBezTo>
                    <a:cubicBezTo>
                      <a:pt x="56" y="135"/>
                      <a:pt x="55" y="135"/>
                      <a:pt x="55" y="135"/>
                    </a:cubicBezTo>
                    <a:cubicBezTo>
                      <a:pt x="53" y="134"/>
                      <a:pt x="50" y="133"/>
                      <a:pt x="48" y="132"/>
                    </a:cubicBezTo>
                    <a:cubicBezTo>
                      <a:pt x="54" y="130"/>
                      <a:pt x="60" y="128"/>
                      <a:pt x="66" y="127"/>
                    </a:cubicBezTo>
                    <a:close/>
                    <a:moveTo>
                      <a:pt x="109" y="159"/>
                    </a:move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7" y="158"/>
                      <a:pt x="108" y="159"/>
                      <a:pt x="106" y="159"/>
                    </a:cubicBezTo>
                    <a:cubicBezTo>
                      <a:pt x="102" y="159"/>
                      <a:pt x="107" y="157"/>
                      <a:pt x="109" y="156"/>
                    </a:cubicBezTo>
                    <a:cubicBezTo>
                      <a:pt x="110" y="156"/>
                      <a:pt x="112" y="155"/>
                      <a:pt x="113" y="155"/>
                    </a:cubicBezTo>
                    <a:cubicBezTo>
                      <a:pt x="112" y="156"/>
                      <a:pt x="111" y="157"/>
                      <a:pt x="109" y="159"/>
                    </a:cubicBezTo>
                    <a:close/>
                    <a:moveTo>
                      <a:pt x="115" y="153"/>
                    </a:moveTo>
                    <a:cubicBezTo>
                      <a:pt x="112" y="153"/>
                      <a:pt x="109" y="154"/>
                      <a:pt x="106" y="155"/>
                    </a:cubicBezTo>
                    <a:cubicBezTo>
                      <a:pt x="105" y="155"/>
                      <a:pt x="103" y="156"/>
                      <a:pt x="102" y="156"/>
                    </a:cubicBezTo>
                    <a:cubicBezTo>
                      <a:pt x="96" y="157"/>
                      <a:pt x="101" y="155"/>
                      <a:pt x="103" y="155"/>
                    </a:cubicBezTo>
                    <a:cubicBezTo>
                      <a:pt x="108" y="153"/>
                      <a:pt x="114" y="151"/>
                      <a:pt x="119" y="149"/>
                    </a:cubicBezTo>
                    <a:cubicBezTo>
                      <a:pt x="118" y="150"/>
                      <a:pt x="116" y="152"/>
                      <a:pt x="115" y="153"/>
                    </a:cubicBezTo>
                    <a:close/>
                    <a:moveTo>
                      <a:pt x="121" y="147"/>
                    </a:moveTo>
                    <a:cubicBezTo>
                      <a:pt x="116" y="148"/>
                      <a:pt x="111" y="149"/>
                      <a:pt x="107" y="150"/>
                    </a:cubicBezTo>
                    <a:cubicBezTo>
                      <a:pt x="104" y="151"/>
                      <a:pt x="101" y="152"/>
                      <a:pt x="99" y="153"/>
                    </a:cubicBezTo>
                    <a:cubicBezTo>
                      <a:pt x="98" y="153"/>
                      <a:pt x="97" y="153"/>
                      <a:pt x="96" y="153"/>
                    </a:cubicBezTo>
                    <a:cubicBezTo>
                      <a:pt x="94" y="154"/>
                      <a:pt x="93" y="154"/>
                      <a:pt x="93" y="154"/>
                    </a:cubicBezTo>
                    <a:cubicBezTo>
                      <a:pt x="93" y="154"/>
                      <a:pt x="93" y="154"/>
                      <a:pt x="93" y="154"/>
                    </a:cubicBezTo>
                    <a:cubicBezTo>
                      <a:pt x="93" y="154"/>
                      <a:pt x="94" y="154"/>
                      <a:pt x="95" y="153"/>
                    </a:cubicBezTo>
                    <a:cubicBezTo>
                      <a:pt x="104" y="150"/>
                      <a:pt x="114" y="148"/>
                      <a:pt x="123" y="145"/>
                    </a:cubicBezTo>
                    <a:cubicBezTo>
                      <a:pt x="122" y="145"/>
                      <a:pt x="122" y="146"/>
                      <a:pt x="121" y="147"/>
                    </a:cubicBezTo>
                    <a:close/>
                    <a:moveTo>
                      <a:pt x="106" y="147"/>
                    </a:moveTo>
                    <a:cubicBezTo>
                      <a:pt x="103" y="148"/>
                      <a:pt x="99" y="148"/>
                      <a:pt x="96" y="149"/>
                    </a:cubicBezTo>
                    <a:cubicBezTo>
                      <a:pt x="95" y="149"/>
                      <a:pt x="93" y="149"/>
                      <a:pt x="92" y="150"/>
                    </a:cubicBezTo>
                    <a:cubicBezTo>
                      <a:pt x="91" y="150"/>
                      <a:pt x="83" y="152"/>
                      <a:pt x="88" y="150"/>
                    </a:cubicBezTo>
                    <a:cubicBezTo>
                      <a:pt x="102" y="146"/>
                      <a:pt x="117" y="142"/>
                      <a:pt x="131" y="137"/>
                    </a:cubicBezTo>
                    <a:cubicBezTo>
                      <a:pt x="129" y="139"/>
                      <a:pt x="126" y="141"/>
                      <a:pt x="124" y="143"/>
                    </a:cubicBezTo>
                    <a:cubicBezTo>
                      <a:pt x="118" y="145"/>
                      <a:pt x="112" y="146"/>
                      <a:pt x="106" y="147"/>
                    </a:cubicBezTo>
                    <a:close/>
                    <a:moveTo>
                      <a:pt x="132" y="135"/>
                    </a:moveTo>
                    <a:cubicBezTo>
                      <a:pt x="122" y="138"/>
                      <a:pt x="112" y="140"/>
                      <a:pt x="102" y="142"/>
                    </a:cubicBezTo>
                    <a:cubicBezTo>
                      <a:pt x="97" y="143"/>
                      <a:pt x="92" y="144"/>
                      <a:pt x="87" y="145"/>
                    </a:cubicBezTo>
                    <a:cubicBezTo>
                      <a:pt x="85" y="145"/>
                      <a:pt x="82" y="146"/>
                      <a:pt x="79" y="146"/>
                    </a:cubicBezTo>
                    <a:cubicBezTo>
                      <a:pt x="76" y="146"/>
                      <a:pt x="82" y="145"/>
                      <a:pt x="83" y="145"/>
                    </a:cubicBezTo>
                    <a:cubicBezTo>
                      <a:pt x="93" y="143"/>
                      <a:pt x="102" y="138"/>
                      <a:pt x="112" y="136"/>
                    </a:cubicBezTo>
                    <a:cubicBezTo>
                      <a:pt x="121" y="135"/>
                      <a:pt x="130" y="133"/>
                      <a:pt x="137" y="129"/>
                    </a:cubicBezTo>
                    <a:cubicBezTo>
                      <a:pt x="136" y="131"/>
                      <a:pt x="134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4"/>
                      <a:pt x="102" y="136"/>
                    </a:cubicBezTo>
                    <a:cubicBezTo>
                      <a:pt x="96" y="138"/>
                      <a:pt x="89" y="139"/>
                      <a:pt x="83" y="140"/>
                    </a:cubicBezTo>
                    <a:cubicBezTo>
                      <a:pt x="79" y="141"/>
                      <a:pt x="75" y="141"/>
                      <a:pt x="72" y="142"/>
                    </a:cubicBezTo>
                    <a:cubicBezTo>
                      <a:pt x="71" y="142"/>
                      <a:pt x="67" y="143"/>
                      <a:pt x="71" y="141"/>
                    </a:cubicBezTo>
                    <a:cubicBezTo>
                      <a:pt x="72" y="141"/>
                      <a:pt x="73" y="141"/>
                      <a:pt x="75" y="140"/>
                    </a:cubicBezTo>
                    <a:cubicBezTo>
                      <a:pt x="87" y="138"/>
                      <a:pt x="100" y="134"/>
                      <a:pt x="112" y="131"/>
                    </a:cubicBezTo>
                    <a:cubicBezTo>
                      <a:pt x="123" y="128"/>
                      <a:pt x="134" y="126"/>
                      <a:pt x="144" y="122"/>
                    </a:cubicBezTo>
                    <a:cubicBezTo>
                      <a:pt x="142" y="124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1"/>
                      <a:pt x="145" y="121"/>
                      <a:pt x="145" y="121"/>
                    </a:cubicBezTo>
                    <a:cubicBezTo>
                      <a:pt x="144" y="120"/>
                      <a:pt x="143" y="121"/>
                      <a:pt x="142" y="122"/>
                    </a:cubicBezTo>
                    <a:cubicBezTo>
                      <a:pt x="138" y="123"/>
                      <a:pt x="133" y="125"/>
                      <a:pt x="128" y="126"/>
                    </a:cubicBezTo>
                    <a:cubicBezTo>
                      <a:pt x="128" y="126"/>
                      <a:pt x="127" y="126"/>
                      <a:pt x="127" y="126"/>
                    </a:cubicBezTo>
                    <a:cubicBezTo>
                      <a:pt x="126" y="126"/>
                      <a:pt x="126" y="127"/>
                      <a:pt x="125" y="127"/>
                    </a:cubicBezTo>
                    <a:cubicBezTo>
                      <a:pt x="118" y="128"/>
                      <a:pt x="111" y="130"/>
                      <a:pt x="104" y="131"/>
                    </a:cubicBezTo>
                    <a:cubicBezTo>
                      <a:pt x="96" y="133"/>
                      <a:pt x="88" y="134"/>
                      <a:pt x="81" y="135"/>
                    </a:cubicBezTo>
                    <a:cubicBezTo>
                      <a:pt x="77" y="136"/>
                      <a:pt x="73" y="137"/>
                      <a:pt x="70" y="137"/>
                    </a:cubicBezTo>
                    <a:cubicBezTo>
                      <a:pt x="69" y="137"/>
                      <a:pt x="69" y="138"/>
                      <a:pt x="68" y="138"/>
                    </a:cubicBezTo>
                    <a:cubicBezTo>
                      <a:pt x="82" y="133"/>
                      <a:pt x="96" y="129"/>
                      <a:pt x="110" y="125"/>
                    </a:cubicBezTo>
                    <a:cubicBezTo>
                      <a:pt x="116" y="123"/>
                      <a:pt x="122" y="121"/>
                      <a:pt x="129" y="119"/>
                    </a:cubicBezTo>
                    <a:cubicBezTo>
                      <a:pt x="133" y="118"/>
                      <a:pt x="138" y="116"/>
                      <a:pt x="142" y="115"/>
                    </a:cubicBezTo>
                    <a:cubicBezTo>
                      <a:pt x="145" y="114"/>
                      <a:pt x="149" y="113"/>
                      <a:pt x="152" y="112"/>
                    </a:cubicBezTo>
                    <a:cubicBezTo>
                      <a:pt x="152" y="112"/>
                      <a:pt x="153" y="112"/>
                      <a:pt x="153" y="112"/>
                    </a:cubicBezTo>
                    <a:cubicBezTo>
                      <a:pt x="150" y="115"/>
                      <a:pt x="148" y="118"/>
                      <a:pt x="145" y="120"/>
                    </a:cubicBezTo>
                    <a:close/>
                    <a:moveTo>
                      <a:pt x="154" y="111"/>
                    </a:moveTo>
                    <a:cubicBezTo>
                      <a:pt x="149" y="112"/>
                      <a:pt x="145" y="114"/>
                      <a:pt x="140" y="115"/>
                    </a:cubicBezTo>
                    <a:cubicBezTo>
                      <a:pt x="138" y="115"/>
                      <a:pt x="136" y="116"/>
                      <a:pt x="134" y="116"/>
                    </a:cubicBezTo>
                    <a:cubicBezTo>
                      <a:pt x="133" y="117"/>
                      <a:pt x="131" y="117"/>
                      <a:pt x="129" y="118"/>
                    </a:cubicBezTo>
                    <a:cubicBezTo>
                      <a:pt x="121" y="120"/>
                      <a:pt x="112" y="122"/>
                      <a:pt x="104" y="124"/>
                    </a:cubicBezTo>
                    <a:cubicBezTo>
                      <a:pt x="95" y="126"/>
                      <a:pt x="86" y="129"/>
                      <a:pt x="77" y="130"/>
                    </a:cubicBezTo>
                    <a:cubicBezTo>
                      <a:pt x="73" y="131"/>
                      <a:pt x="69" y="132"/>
                      <a:pt x="65" y="133"/>
                    </a:cubicBezTo>
                    <a:cubicBezTo>
                      <a:pt x="63" y="134"/>
                      <a:pt x="60" y="134"/>
                      <a:pt x="58" y="135"/>
                    </a:cubicBezTo>
                    <a:cubicBezTo>
                      <a:pt x="53" y="136"/>
                      <a:pt x="60" y="134"/>
                      <a:pt x="61" y="134"/>
                    </a:cubicBezTo>
                    <a:cubicBezTo>
                      <a:pt x="78" y="129"/>
                      <a:pt x="96" y="124"/>
                      <a:pt x="113" y="119"/>
                    </a:cubicBezTo>
                    <a:cubicBezTo>
                      <a:pt x="122" y="116"/>
                      <a:pt x="131" y="114"/>
                      <a:pt x="140" y="111"/>
                    </a:cubicBezTo>
                    <a:cubicBezTo>
                      <a:pt x="146" y="109"/>
                      <a:pt x="153" y="108"/>
                      <a:pt x="159" y="105"/>
                    </a:cubicBezTo>
                    <a:cubicBezTo>
                      <a:pt x="159" y="105"/>
                      <a:pt x="159" y="105"/>
                      <a:pt x="160" y="105"/>
                    </a:cubicBezTo>
                    <a:cubicBezTo>
                      <a:pt x="158" y="107"/>
                      <a:pt x="156" y="109"/>
                      <a:pt x="154" y="111"/>
                    </a:cubicBezTo>
                    <a:close/>
                    <a:moveTo>
                      <a:pt x="76" y="132"/>
                    </a:moveTo>
                    <a:cubicBezTo>
                      <a:pt x="84" y="130"/>
                      <a:pt x="92" y="128"/>
                      <a:pt x="100" y="126"/>
                    </a:cubicBezTo>
                    <a:cubicBezTo>
                      <a:pt x="106" y="124"/>
                      <a:pt x="111" y="123"/>
                      <a:pt x="117" y="122"/>
                    </a:cubicBezTo>
                    <a:cubicBezTo>
                      <a:pt x="115" y="122"/>
                      <a:pt x="112" y="123"/>
                      <a:pt x="110" y="124"/>
                    </a:cubicBezTo>
                    <a:cubicBezTo>
                      <a:pt x="102" y="126"/>
                      <a:pt x="93" y="129"/>
                      <a:pt x="85" y="131"/>
                    </a:cubicBezTo>
                    <a:cubicBezTo>
                      <a:pt x="78" y="133"/>
                      <a:pt x="71" y="136"/>
                      <a:pt x="64" y="138"/>
                    </a:cubicBezTo>
                    <a:cubicBezTo>
                      <a:pt x="63" y="138"/>
                      <a:pt x="63" y="138"/>
                      <a:pt x="63" y="13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38"/>
                      <a:pt x="61" y="138"/>
                      <a:pt x="61" y="138"/>
                    </a:cubicBezTo>
                    <a:cubicBezTo>
                      <a:pt x="59" y="137"/>
                      <a:pt x="57" y="137"/>
                      <a:pt x="56" y="136"/>
                    </a:cubicBezTo>
                    <a:cubicBezTo>
                      <a:pt x="63" y="135"/>
                      <a:pt x="69" y="133"/>
                      <a:pt x="76" y="132"/>
                    </a:cubicBezTo>
                    <a:close/>
                    <a:moveTo>
                      <a:pt x="104" y="132"/>
                    </a:moveTo>
                    <a:cubicBezTo>
                      <a:pt x="106" y="132"/>
                      <a:pt x="108" y="131"/>
                      <a:pt x="110" y="131"/>
                    </a:cubicBezTo>
                    <a:cubicBezTo>
                      <a:pt x="108" y="131"/>
                      <a:pt x="106" y="132"/>
                      <a:pt x="105" y="132"/>
                    </a:cubicBezTo>
                    <a:cubicBezTo>
                      <a:pt x="97" y="134"/>
                      <a:pt x="90" y="136"/>
                      <a:pt x="83" y="138"/>
                    </a:cubicBezTo>
                    <a:cubicBezTo>
                      <a:pt x="80" y="138"/>
                      <a:pt x="77" y="139"/>
                      <a:pt x="74" y="140"/>
                    </a:cubicBezTo>
                    <a:cubicBezTo>
                      <a:pt x="72" y="140"/>
                      <a:pt x="70" y="141"/>
                      <a:pt x="68" y="142"/>
                    </a:cubicBezTo>
                    <a:cubicBezTo>
                      <a:pt x="67" y="141"/>
                      <a:pt x="65" y="140"/>
                      <a:pt x="63" y="139"/>
                    </a:cubicBezTo>
                    <a:cubicBezTo>
                      <a:pt x="77" y="137"/>
                      <a:pt x="91" y="135"/>
                      <a:pt x="104" y="132"/>
                    </a:cubicBezTo>
                    <a:close/>
                    <a:moveTo>
                      <a:pt x="102" y="137"/>
                    </a:moveTo>
                    <a:cubicBezTo>
                      <a:pt x="113" y="135"/>
                      <a:pt x="124" y="133"/>
                      <a:pt x="135" y="130"/>
                    </a:cubicBezTo>
                    <a:cubicBezTo>
                      <a:pt x="134" y="130"/>
                      <a:pt x="132" y="131"/>
                      <a:pt x="130" y="131"/>
                    </a:cubicBezTo>
                    <a:cubicBezTo>
                      <a:pt x="128" y="132"/>
                      <a:pt x="125" y="133"/>
                      <a:pt x="123" y="133"/>
                    </a:cubicBezTo>
                    <a:cubicBezTo>
                      <a:pt x="118" y="135"/>
                      <a:pt x="112" y="136"/>
                      <a:pt x="107" y="137"/>
                    </a:cubicBezTo>
                    <a:cubicBezTo>
                      <a:pt x="101" y="138"/>
                      <a:pt x="96" y="140"/>
                      <a:pt x="91" y="142"/>
                    </a:cubicBezTo>
                    <a:cubicBezTo>
                      <a:pt x="86" y="143"/>
                      <a:pt x="81" y="144"/>
                      <a:pt x="76" y="146"/>
                    </a:cubicBezTo>
                    <a:cubicBezTo>
                      <a:pt x="74" y="145"/>
                      <a:pt x="72" y="144"/>
                      <a:pt x="70" y="143"/>
                    </a:cubicBezTo>
                    <a:cubicBezTo>
                      <a:pt x="81" y="142"/>
                      <a:pt x="92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2"/>
                      <a:pt x="118" y="139"/>
                      <a:pt x="127" y="137"/>
                    </a:cubicBezTo>
                    <a:cubicBezTo>
                      <a:pt x="127" y="137"/>
                      <a:pt x="128" y="137"/>
                      <a:pt x="128" y="137"/>
                    </a:cubicBezTo>
                    <a:cubicBezTo>
                      <a:pt x="127" y="137"/>
                      <a:pt x="126" y="138"/>
                      <a:pt x="125" y="138"/>
                    </a:cubicBezTo>
                    <a:cubicBezTo>
                      <a:pt x="121" y="140"/>
                      <a:pt x="116" y="141"/>
                      <a:pt x="112" y="143"/>
                    </a:cubicBezTo>
                    <a:cubicBezTo>
                      <a:pt x="107" y="144"/>
                      <a:pt x="102" y="145"/>
                      <a:pt x="98" y="147"/>
                    </a:cubicBezTo>
                    <a:cubicBezTo>
                      <a:pt x="94" y="148"/>
                      <a:pt x="89" y="149"/>
                      <a:pt x="85" y="150"/>
                    </a:cubicBezTo>
                    <a:cubicBezTo>
                      <a:pt x="83" y="149"/>
                      <a:pt x="80" y="148"/>
                      <a:pt x="78" y="147"/>
                    </a:cubicBezTo>
                    <a:cubicBezTo>
                      <a:pt x="85" y="147"/>
                      <a:pt x="92" y="145"/>
                      <a:pt x="99" y="143"/>
                    </a:cubicBezTo>
                    <a:close/>
                    <a:moveTo>
                      <a:pt x="101" y="149"/>
                    </a:moveTo>
                    <a:cubicBezTo>
                      <a:pt x="107" y="148"/>
                      <a:pt x="112" y="147"/>
                      <a:pt x="117" y="146"/>
                    </a:cubicBezTo>
                    <a:cubicBezTo>
                      <a:pt x="115" y="146"/>
                      <a:pt x="114" y="146"/>
                      <a:pt x="112" y="147"/>
                    </a:cubicBezTo>
                    <a:cubicBezTo>
                      <a:pt x="105" y="149"/>
                      <a:pt x="99" y="151"/>
                      <a:pt x="92" y="154"/>
                    </a:cubicBezTo>
                    <a:cubicBezTo>
                      <a:pt x="92" y="154"/>
                      <a:pt x="92" y="154"/>
                      <a:pt x="91" y="154"/>
                    </a:cubicBezTo>
                    <a:cubicBezTo>
                      <a:pt x="90" y="153"/>
                      <a:pt x="89" y="152"/>
                      <a:pt x="87" y="152"/>
                    </a:cubicBezTo>
                    <a:cubicBezTo>
                      <a:pt x="92" y="151"/>
                      <a:pt x="97" y="149"/>
                      <a:pt x="101" y="149"/>
                    </a:cubicBezTo>
                    <a:close/>
                    <a:moveTo>
                      <a:pt x="104" y="152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3" y="147"/>
                      <a:pt x="115" y="150"/>
                      <a:pt x="115" y="150"/>
                    </a:cubicBezTo>
                    <a:cubicBezTo>
                      <a:pt x="113" y="151"/>
                      <a:pt x="110" y="151"/>
                      <a:pt x="108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6" y="156"/>
                      <a:pt x="95" y="155"/>
                      <a:pt x="93" y="154"/>
                    </a:cubicBezTo>
                    <a:cubicBezTo>
                      <a:pt x="97" y="154"/>
                      <a:pt x="100" y="153"/>
                      <a:pt x="104" y="152"/>
                    </a:cubicBezTo>
                    <a:close/>
                    <a:moveTo>
                      <a:pt x="105" y="156"/>
                    </a:moveTo>
                    <a:cubicBezTo>
                      <a:pt x="106" y="156"/>
                      <a:pt x="108" y="155"/>
                      <a:pt x="109" y="155"/>
                    </a:cubicBezTo>
                    <a:cubicBezTo>
                      <a:pt x="109" y="155"/>
                      <a:pt x="115" y="153"/>
                      <a:pt x="113" y="154"/>
                    </a:cubicBezTo>
                    <a:cubicBezTo>
                      <a:pt x="109" y="155"/>
                      <a:pt x="105" y="156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1" y="159"/>
                      <a:pt x="100" y="158"/>
                      <a:pt x="98" y="157"/>
                    </a:cubicBezTo>
                    <a:cubicBezTo>
                      <a:pt x="101" y="157"/>
                      <a:pt x="103" y="157"/>
                      <a:pt x="105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8" y="160"/>
                    </a:cubicBezTo>
                    <a:cubicBezTo>
                      <a:pt x="107" y="161"/>
                      <a:pt x="107" y="161"/>
                      <a:pt x="106" y="162"/>
                    </a:cubicBezTo>
                    <a:cubicBezTo>
                      <a:pt x="105" y="161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20" y="114"/>
                      <a:pt x="99" y="119"/>
                    </a:cubicBezTo>
                    <a:cubicBezTo>
                      <a:pt x="91" y="121"/>
                      <a:pt x="83" y="122"/>
                      <a:pt x="75" y="124"/>
                    </a:cubicBezTo>
                    <a:cubicBezTo>
                      <a:pt x="79" y="123"/>
                      <a:pt x="84" y="121"/>
                      <a:pt x="88" y="120"/>
                    </a:cubicBezTo>
                    <a:cubicBezTo>
                      <a:pt x="103" y="115"/>
                      <a:pt x="117" y="111"/>
                      <a:pt x="132" y="107"/>
                    </a:cubicBezTo>
                    <a:cubicBezTo>
                      <a:pt x="139" y="106"/>
                      <a:pt x="146" y="104"/>
                      <a:pt x="153" y="102"/>
                    </a:cubicBezTo>
                    <a:cubicBezTo>
                      <a:pt x="156" y="101"/>
                      <a:pt x="159" y="99"/>
                      <a:pt x="162" y="98"/>
                    </a:cubicBezTo>
                    <a:cubicBezTo>
                      <a:pt x="163" y="98"/>
                      <a:pt x="164" y="98"/>
                      <a:pt x="165" y="98"/>
                    </a:cubicBezTo>
                    <a:cubicBezTo>
                      <a:pt x="165" y="98"/>
                      <a:pt x="166" y="98"/>
                      <a:pt x="166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5" y="99"/>
                      <a:pt x="163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7"/>
                      <a:pt x="163" y="97"/>
                      <a:pt x="161" y="98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4" y="102"/>
                      <a:pt x="128" y="104"/>
                      <a:pt x="114" y="108"/>
                    </a:cubicBezTo>
                    <a:cubicBezTo>
                      <a:pt x="99" y="112"/>
                      <a:pt x="84" y="116"/>
                      <a:pt x="69" y="121"/>
                    </a:cubicBezTo>
                    <a:cubicBezTo>
                      <a:pt x="64" y="122"/>
                      <a:pt x="59" y="123"/>
                      <a:pt x="55" y="124"/>
                    </a:cubicBezTo>
                    <a:cubicBezTo>
                      <a:pt x="69" y="119"/>
                      <a:pt x="83" y="115"/>
                      <a:pt x="98" y="111"/>
                    </a:cubicBezTo>
                    <a:cubicBezTo>
                      <a:pt x="112" y="106"/>
                      <a:pt x="128" y="104"/>
                      <a:pt x="142" y="101"/>
                    </a:cubicBezTo>
                    <a:cubicBezTo>
                      <a:pt x="151" y="98"/>
                      <a:pt x="159" y="96"/>
                      <a:pt x="168" y="94"/>
                    </a:cubicBezTo>
                    <a:cubicBezTo>
                      <a:pt x="169" y="94"/>
                      <a:pt x="169" y="94"/>
                      <a:pt x="169" y="93"/>
                    </a:cubicBezTo>
                    <a:cubicBezTo>
                      <a:pt x="169" y="93"/>
                      <a:pt x="170" y="93"/>
                      <a:pt x="170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1" y="92"/>
                    </a:moveTo>
                    <a:cubicBezTo>
                      <a:pt x="171" y="92"/>
                      <a:pt x="171" y="92"/>
                      <a:pt x="171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5"/>
                      <a:pt x="97" y="109"/>
                      <a:pt x="82" y="113"/>
                    </a:cubicBezTo>
                    <a:cubicBezTo>
                      <a:pt x="67" y="117"/>
                      <a:pt x="53" y="121"/>
                      <a:pt x="38" y="124"/>
                    </a:cubicBezTo>
                    <a:cubicBezTo>
                      <a:pt x="37" y="124"/>
                      <a:pt x="37" y="124"/>
                      <a:pt x="36" y="124"/>
                    </a:cubicBezTo>
                    <a:cubicBezTo>
                      <a:pt x="36" y="124"/>
                      <a:pt x="36" y="124"/>
                      <a:pt x="36" y="124"/>
                    </a:cubicBezTo>
                    <a:cubicBezTo>
                      <a:pt x="36" y="124"/>
                      <a:pt x="37" y="123"/>
                      <a:pt x="38" y="123"/>
                    </a:cubicBezTo>
                    <a:cubicBezTo>
                      <a:pt x="41" y="122"/>
                      <a:pt x="45" y="121"/>
                      <a:pt x="48" y="120"/>
                    </a:cubicBezTo>
                    <a:cubicBezTo>
                      <a:pt x="56" y="117"/>
                      <a:pt x="64" y="116"/>
                      <a:pt x="72" y="114"/>
                    </a:cubicBezTo>
                    <a:cubicBezTo>
                      <a:pt x="86" y="110"/>
                      <a:pt x="101" y="105"/>
                      <a:pt x="116" y="102"/>
                    </a:cubicBezTo>
                    <a:cubicBezTo>
                      <a:pt x="131" y="99"/>
                      <a:pt x="146" y="96"/>
                      <a:pt x="161" y="91"/>
                    </a:cubicBezTo>
                    <a:cubicBezTo>
                      <a:pt x="164" y="90"/>
                      <a:pt x="168" y="89"/>
                      <a:pt x="171" y="88"/>
                    </a:cubicBezTo>
                    <a:cubicBezTo>
                      <a:pt x="171" y="87"/>
                      <a:pt x="172" y="87"/>
                      <a:pt x="172" y="87"/>
                    </a:cubicBezTo>
                    <a:cubicBezTo>
                      <a:pt x="173" y="87"/>
                      <a:pt x="175" y="86"/>
                      <a:pt x="177" y="86"/>
                    </a:cubicBezTo>
                    <a:cubicBezTo>
                      <a:pt x="175" y="88"/>
                      <a:pt x="173" y="90"/>
                      <a:pt x="171" y="92"/>
                    </a:cubicBezTo>
                    <a:close/>
                    <a:moveTo>
                      <a:pt x="108" y="103"/>
                    </a:moveTo>
                    <a:cubicBezTo>
                      <a:pt x="118" y="100"/>
                      <a:pt x="129" y="98"/>
                      <a:pt x="139" y="96"/>
                    </a:cubicBezTo>
                    <a:cubicBezTo>
                      <a:pt x="144" y="95"/>
                      <a:pt x="149" y="94"/>
                      <a:pt x="153" y="93"/>
                    </a:cubicBezTo>
                    <a:cubicBezTo>
                      <a:pt x="150" y="94"/>
                      <a:pt x="146" y="95"/>
                      <a:pt x="143" y="95"/>
                    </a:cubicBezTo>
                    <a:cubicBezTo>
                      <a:pt x="131" y="98"/>
                      <a:pt x="120" y="101"/>
                      <a:pt x="108" y="103"/>
                    </a:cubicBezTo>
                    <a:close/>
                    <a:moveTo>
                      <a:pt x="178" y="85"/>
                    </a:moveTo>
                    <a:cubicBezTo>
                      <a:pt x="178" y="85"/>
                      <a:pt x="178" y="85"/>
                      <a:pt x="178" y="85"/>
                    </a:cubicBezTo>
                    <a:cubicBezTo>
                      <a:pt x="176" y="85"/>
                      <a:pt x="175" y="86"/>
                      <a:pt x="173" y="86"/>
                    </a:cubicBezTo>
                    <a:cubicBezTo>
                      <a:pt x="173" y="86"/>
                      <a:pt x="173" y="86"/>
                      <a:pt x="172" y="86"/>
                    </a:cubicBezTo>
                    <a:cubicBezTo>
                      <a:pt x="165" y="88"/>
                      <a:pt x="157" y="91"/>
                      <a:pt x="150" y="93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5" y="105"/>
                      <a:pt x="85" y="108"/>
                      <a:pt x="76" y="111"/>
                    </a:cubicBezTo>
                    <a:cubicBezTo>
                      <a:pt x="66" y="113"/>
                      <a:pt x="56" y="115"/>
                      <a:pt x="46" y="117"/>
                    </a:cubicBezTo>
                    <a:cubicBezTo>
                      <a:pt x="41" y="118"/>
                      <a:pt x="36" y="119"/>
                      <a:pt x="32" y="120"/>
                    </a:cubicBezTo>
                    <a:cubicBezTo>
                      <a:pt x="30" y="120"/>
                      <a:pt x="24" y="122"/>
                      <a:pt x="28" y="120"/>
                    </a:cubicBezTo>
                    <a:cubicBezTo>
                      <a:pt x="30" y="120"/>
                      <a:pt x="33" y="119"/>
                      <a:pt x="35" y="118"/>
                    </a:cubicBezTo>
                    <a:cubicBezTo>
                      <a:pt x="45" y="115"/>
                      <a:pt x="55" y="112"/>
                      <a:pt x="65" y="110"/>
                    </a:cubicBezTo>
                    <a:cubicBezTo>
                      <a:pt x="85" y="104"/>
                      <a:pt x="106" y="100"/>
                      <a:pt x="126" y="95"/>
                    </a:cubicBezTo>
                    <a:cubicBezTo>
                      <a:pt x="136" y="93"/>
                      <a:pt x="147" y="90"/>
                      <a:pt x="157" y="87"/>
                    </a:cubicBezTo>
                    <a:cubicBezTo>
                      <a:pt x="166" y="85"/>
                      <a:pt x="175" y="81"/>
                      <a:pt x="184" y="78"/>
                    </a:cubicBezTo>
                    <a:cubicBezTo>
                      <a:pt x="182" y="80"/>
                      <a:pt x="180" y="82"/>
                      <a:pt x="178" y="85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4"/>
                      <a:pt x="20" y="117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17" y="116"/>
                      <a:pt x="15" y="115"/>
                      <a:pt x="13" y="114"/>
                    </a:cubicBezTo>
                    <a:cubicBezTo>
                      <a:pt x="18" y="114"/>
                      <a:pt x="23" y="112"/>
                      <a:pt x="29" y="110"/>
                    </a:cubicBezTo>
                    <a:cubicBezTo>
                      <a:pt x="36" y="107"/>
                      <a:pt x="44" y="106"/>
                      <a:pt x="51" y="104"/>
                    </a:cubicBezTo>
                    <a:cubicBezTo>
                      <a:pt x="65" y="101"/>
                      <a:pt x="79" y="99"/>
                      <a:pt x="93" y="96"/>
                    </a:cubicBezTo>
                    <a:cubicBezTo>
                      <a:pt x="82" y="99"/>
                      <a:pt x="72" y="103"/>
                      <a:pt x="61" y="105"/>
                    </a:cubicBezTo>
                    <a:close/>
                    <a:moveTo>
                      <a:pt x="58" y="140"/>
                    </a:moveTo>
                    <a:cubicBezTo>
                      <a:pt x="69" y="145"/>
                      <a:pt x="79" y="150"/>
                      <a:pt x="89" y="155"/>
                    </a:cubicBezTo>
                    <a:cubicBezTo>
                      <a:pt x="94" y="158"/>
                      <a:pt x="100" y="160"/>
                      <a:pt x="105" y="164"/>
                    </a:cubicBezTo>
                    <a:cubicBezTo>
                      <a:pt x="105" y="164"/>
                      <a:pt x="104" y="165"/>
                      <a:pt x="104" y="166"/>
                    </a:cubicBezTo>
                    <a:cubicBezTo>
                      <a:pt x="98" y="163"/>
                      <a:pt x="93" y="160"/>
                      <a:pt x="87" y="157"/>
                    </a:cubicBezTo>
                    <a:cubicBezTo>
                      <a:pt x="77" y="152"/>
                      <a:pt x="67" y="147"/>
                      <a:pt x="58" y="143"/>
                    </a:cubicBezTo>
                    <a:cubicBezTo>
                      <a:pt x="51" y="139"/>
                      <a:pt x="45" y="137"/>
                      <a:pt x="38" y="133"/>
                    </a:cubicBezTo>
                    <a:cubicBezTo>
                      <a:pt x="29" y="128"/>
                      <a:pt x="20" y="122"/>
                      <a:pt x="11" y="119"/>
                    </a:cubicBezTo>
                    <a:cubicBezTo>
                      <a:pt x="10" y="119"/>
                      <a:pt x="10" y="119"/>
                      <a:pt x="10" y="119"/>
                    </a:cubicBezTo>
                    <a:cubicBezTo>
                      <a:pt x="11" y="118"/>
                      <a:pt x="11" y="117"/>
                      <a:pt x="11" y="116"/>
                    </a:cubicBezTo>
                    <a:cubicBezTo>
                      <a:pt x="27" y="125"/>
                      <a:pt x="43" y="132"/>
                      <a:pt x="58" y="140"/>
                    </a:cubicBezTo>
                    <a:close/>
                    <a:moveTo>
                      <a:pt x="199" y="62"/>
                    </a:moveTo>
                    <a:cubicBezTo>
                      <a:pt x="198" y="62"/>
                      <a:pt x="198" y="62"/>
                      <a:pt x="198" y="63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8" y="74"/>
                      <a:pt x="123" y="77"/>
                      <a:pt x="107" y="81"/>
                    </a:cubicBezTo>
                    <a:cubicBezTo>
                      <a:pt x="92" y="84"/>
                      <a:pt x="77" y="88"/>
                      <a:pt x="62" y="93"/>
                    </a:cubicBezTo>
                    <a:cubicBezTo>
                      <a:pt x="55" y="95"/>
                      <a:pt x="47" y="97"/>
                      <a:pt x="40" y="99"/>
                    </a:cubicBezTo>
                    <a:cubicBezTo>
                      <a:pt x="37" y="100"/>
                      <a:pt x="35" y="101"/>
                      <a:pt x="32" y="101"/>
                    </a:cubicBezTo>
                    <a:cubicBezTo>
                      <a:pt x="42" y="98"/>
                      <a:pt x="51" y="94"/>
                      <a:pt x="61" y="92"/>
                    </a:cubicBezTo>
                    <a:cubicBezTo>
                      <a:pt x="76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7"/>
                      <a:pt x="179" y="65"/>
                      <a:pt x="192" y="61"/>
                    </a:cubicBezTo>
                    <a:cubicBezTo>
                      <a:pt x="196" y="60"/>
                      <a:pt x="199" y="59"/>
                      <a:pt x="202" y="58"/>
                    </a:cubicBezTo>
                    <a:cubicBezTo>
                      <a:pt x="201" y="59"/>
                      <a:pt x="200" y="61"/>
                      <a:pt x="199" y="62"/>
                    </a:cubicBezTo>
                    <a:close/>
                    <a:moveTo>
                      <a:pt x="191" y="71"/>
                    </a:moveTo>
                    <a:cubicBezTo>
                      <a:pt x="179" y="74"/>
                      <a:pt x="166" y="78"/>
                      <a:pt x="154" y="81"/>
                    </a:cubicBezTo>
                    <a:cubicBezTo>
                      <a:pt x="152" y="82"/>
                      <a:pt x="151" y="82"/>
                      <a:pt x="149" y="82"/>
                    </a:cubicBezTo>
                    <a:cubicBezTo>
                      <a:pt x="136" y="85"/>
                      <a:pt x="125" y="89"/>
                      <a:pt x="112" y="92"/>
                    </a:cubicBezTo>
                    <a:cubicBezTo>
                      <a:pt x="109" y="92"/>
                      <a:pt x="105" y="93"/>
                      <a:pt x="101" y="94"/>
                    </a:cubicBezTo>
                    <a:cubicBezTo>
                      <a:pt x="86" y="97"/>
                      <a:pt x="70" y="100"/>
                      <a:pt x="55" y="103"/>
                    </a:cubicBezTo>
                    <a:cubicBezTo>
                      <a:pt x="48" y="104"/>
                      <a:pt x="40" y="105"/>
                      <a:pt x="34" y="108"/>
                    </a:cubicBezTo>
                    <a:cubicBezTo>
                      <a:pt x="30" y="109"/>
                      <a:pt x="27" y="110"/>
                      <a:pt x="24" y="111"/>
                    </a:cubicBezTo>
                    <a:cubicBezTo>
                      <a:pt x="22" y="112"/>
                      <a:pt x="20" y="112"/>
                      <a:pt x="19" y="113"/>
                    </a:cubicBezTo>
                    <a:cubicBezTo>
                      <a:pt x="17" y="113"/>
                      <a:pt x="14" y="113"/>
                      <a:pt x="12" y="114"/>
                    </a:cubicBezTo>
                    <a:cubicBezTo>
                      <a:pt x="19" y="111"/>
                      <a:pt x="25" y="108"/>
                      <a:pt x="32" y="106"/>
                    </a:cubicBezTo>
                    <a:cubicBezTo>
                      <a:pt x="40" y="104"/>
                      <a:pt x="48" y="102"/>
                      <a:pt x="56" y="99"/>
                    </a:cubicBezTo>
                    <a:cubicBezTo>
                      <a:pt x="71" y="95"/>
                      <a:pt x="86" y="91"/>
                      <a:pt x="101" y="88"/>
                    </a:cubicBezTo>
                    <a:cubicBezTo>
                      <a:pt x="131" y="80"/>
                      <a:pt x="161" y="75"/>
                      <a:pt x="190" y="66"/>
                    </a:cubicBezTo>
                    <a:cubicBezTo>
                      <a:pt x="192" y="65"/>
                      <a:pt x="195" y="65"/>
                      <a:pt x="197" y="64"/>
                    </a:cubicBezTo>
                    <a:cubicBezTo>
                      <a:pt x="195" y="66"/>
                      <a:pt x="193" y="68"/>
                      <a:pt x="191" y="71"/>
                    </a:cubicBezTo>
                    <a:close/>
                    <a:moveTo>
                      <a:pt x="10" y="121"/>
                    </a:moveTo>
                    <a:cubicBezTo>
                      <a:pt x="10" y="121"/>
                      <a:pt x="10" y="121"/>
                      <a:pt x="10" y="121"/>
                    </a:cubicBezTo>
                    <a:cubicBezTo>
                      <a:pt x="20" y="124"/>
                      <a:pt x="29" y="131"/>
                      <a:pt x="38" y="136"/>
                    </a:cubicBezTo>
                    <a:cubicBezTo>
                      <a:pt x="44" y="139"/>
                      <a:pt x="51" y="142"/>
                      <a:pt x="57" y="145"/>
                    </a:cubicBezTo>
                    <a:cubicBezTo>
                      <a:pt x="67" y="150"/>
                      <a:pt x="77" y="155"/>
                      <a:pt x="87" y="160"/>
                    </a:cubicBezTo>
                    <a:cubicBezTo>
                      <a:pt x="92" y="162"/>
                      <a:pt x="98" y="166"/>
                      <a:pt x="103" y="168"/>
                    </a:cubicBezTo>
                    <a:cubicBezTo>
                      <a:pt x="103" y="169"/>
                      <a:pt x="103" y="170"/>
                      <a:pt x="103" y="171"/>
                    </a:cubicBezTo>
                    <a:cubicBezTo>
                      <a:pt x="86" y="163"/>
                      <a:pt x="70" y="155"/>
                      <a:pt x="53" y="147"/>
                    </a:cubicBezTo>
                    <a:cubicBezTo>
                      <a:pt x="38" y="140"/>
                      <a:pt x="23" y="133"/>
                      <a:pt x="9" y="125"/>
                    </a:cubicBezTo>
                    <a:cubicBezTo>
                      <a:pt x="9" y="123"/>
                      <a:pt x="9" y="122"/>
                      <a:pt x="10" y="121"/>
                    </a:cubicBezTo>
                    <a:close/>
                    <a:moveTo>
                      <a:pt x="106" y="168"/>
                    </a:moveTo>
                    <a:cubicBezTo>
                      <a:pt x="106" y="168"/>
                      <a:pt x="106" y="167"/>
                      <a:pt x="106" y="167"/>
                    </a:cubicBezTo>
                    <a:cubicBezTo>
                      <a:pt x="111" y="163"/>
                      <a:pt x="116" y="158"/>
                      <a:pt x="121" y="153"/>
                    </a:cubicBezTo>
                    <a:cubicBezTo>
                      <a:pt x="130" y="142"/>
                      <a:pt x="140" y="132"/>
                      <a:pt x="150" y="122"/>
                    </a:cubicBezTo>
                    <a:cubicBezTo>
                      <a:pt x="170" y="101"/>
                      <a:pt x="189" y="80"/>
                      <a:pt x="209" y="60"/>
                    </a:cubicBezTo>
                    <a:cubicBezTo>
                      <a:pt x="210" y="58"/>
                      <a:pt x="212" y="56"/>
                      <a:pt x="213" y="55"/>
                    </a:cubicBezTo>
                    <a:cubicBezTo>
                      <a:pt x="213" y="55"/>
                      <a:pt x="214" y="56"/>
                      <a:pt x="214" y="57"/>
                    </a:cubicBezTo>
                    <a:cubicBezTo>
                      <a:pt x="214" y="57"/>
                      <a:pt x="214" y="57"/>
                      <a:pt x="214" y="57"/>
                    </a:cubicBezTo>
                    <a:cubicBezTo>
                      <a:pt x="205" y="65"/>
                      <a:pt x="197" y="74"/>
                      <a:pt x="190" y="82"/>
                    </a:cubicBezTo>
                    <a:cubicBezTo>
                      <a:pt x="182" y="91"/>
                      <a:pt x="174" y="99"/>
                      <a:pt x="166" y="107"/>
                    </a:cubicBezTo>
                    <a:cubicBezTo>
                      <a:pt x="148" y="126"/>
                      <a:pt x="130" y="145"/>
                      <a:pt x="112" y="164"/>
                    </a:cubicBezTo>
                    <a:cubicBezTo>
                      <a:pt x="110" y="166"/>
                      <a:pt x="107" y="169"/>
                      <a:pt x="105" y="171"/>
                    </a:cubicBezTo>
                    <a:cubicBezTo>
                      <a:pt x="105" y="170"/>
                      <a:pt x="106" y="169"/>
                      <a:pt x="106" y="168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7" y="80"/>
                      <a:pt x="117" y="74"/>
                    </a:cubicBezTo>
                    <a:cubicBezTo>
                      <a:pt x="133" y="71"/>
                      <a:pt x="148" y="68"/>
                      <a:pt x="164" y="65"/>
                    </a:cubicBezTo>
                    <a:cubicBezTo>
                      <a:pt x="172" y="64"/>
                      <a:pt x="179" y="62"/>
                      <a:pt x="187" y="61"/>
                    </a:cubicBezTo>
                    <a:cubicBezTo>
                      <a:pt x="190" y="60"/>
                      <a:pt x="194" y="59"/>
                      <a:pt x="197" y="58"/>
                    </a:cubicBezTo>
                    <a:cubicBezTo>
                      <a:pt x="198" y="58"/>
                      <a:pt x="199" y="58"/>
                      <a:pt x="200" y="58"/>
                    </a:cubicBezTo>
                    <a:cubicBezTo>
                      <a:pt x="200" y="58"/>
                      <a:pt x="200" y="58"/>
                      <a:pt x="200" y="58"/>
                    </a:cubicBezTo>
                    <a:cubicBezTo>
                      <a:pt x="199" y="59"/>
                      <a:pt x="198" y="59"/>
                      <a:pt x="197" y="59"/>
                    </a:cubicBezTo>
                    <a:cubicBezTo>
                      <a:pt x="184" y="64"/>
                      <a:pt x="169" y="65"/>
                      <a:pt x="156" y="68"/>
                    </a:cubicBezTo>
                    <a:cubicBezTo>
                      <a:pt x="140" y="71"/>
                      <a:pt x="125" y="73"/>
                      <a:pt x="110" y="77"/>
                    </a:cubicBezTo>
                    <a:cubicBezTo>
                      <a:pt x="81" y="85"/>
                      <a:pt x="52" y="93"/>
                      <a:pt x="23" y="104"/>
                    </a:cubicBezTo>
                    <a:cubicBezTo>
                      <a:pt x="22" y="104"/>
                      <a:pt x="21" y="104"/>
                      <a:pt x="20" y="105"/>
                    </a:cubicBezTo>
                    <a:cubicBezTo>
                      <a:pt x="20" y="105"/>
                      <a:pt x="20" y="105"/>
                      <a:pt x="20" y="105"/>
                    </a:cubicBezTo>
                    <a:cubicBezTo>
                      <a:pt x="22" y="102"/>
                      <a:pt x="24" y="100"/>
                      <a:pt x="26" y="97"/>
                    </a:cubicBezTo>
                    <a:close/>
                    <a:moveTo>
                      <a:pt x="19" y="106"/>
                    </a:moveTo>
                    <a:cubicBezTo>
                      <a:pt x="48" y="97"/>
                      <a:pt x="78" y="88"/>
                      <a:pt x="108" y="81"/>
                    </a:cubicBezTo>
                    <a:cubicBezTo>
                      <a:pt x="123" y="78"/>
                      <a:pt x="138" y="75"/>
                      <a:pt x="154" y="72"/>
                    </a:cubicBezTo>
                    <a:cubicBezTo>
                      <a:pt x="161" y="71"/>
                      <a:pt x="168" y="69"/>
                      <a:pt x="176" y="68"/>
                    </a:cubicBezTo>
                    <a:cubicBezTo>
                      <a:pt x="182" y="66"/>
                      <a:pt x="191" y="65"/>
                      <a:pt x="197" y="63"/>
                    </a:cubicBezTo>
                    <a:cubicBezTo>
                      <a:pt x="168" y="73"/>
                      <a:pt x="138" y="78"/>
                      <a:pt x="108" y="85"/>
                    </a:cubicBezTo>
                    <a:cubicBezTo>
                      <a:pt x="93" y="89"/>
                      <a:pt x="78" y="93"/>
                      <a:pt x="63" y="97"/>
                    </a:cubicBezTo>
                    <a:cubicBezTo>
                      <a:pt x="49" y="101"/>
                      <a:pt x="34" y="104"/>
                      <a:pt x="20" y="110"/>
                    </a:cubicBezTo>
                    <a:cubicBezTo>
                      <a:pt x="18" y="110"/>
                      <a:pt x="15" y="111"/>
                      <a:pt x="13" y="112"/>
                    </a:cubicBezTo>
                    <a:cubicBezTo>
                      <a:pt x="15" y="110"/>
                      <a:pt x="17" y="108"/>
                      <a:pt x="19" y="106"/>
                    </a:cubicBezTo>
                    <a:close/>
                    <a:moveTo>
                      <a:pt x="104" y="177"/>
                    </a:moveTo>
                    <a:cubicBezTo>
                      <a:pt x="104" y="177"/>
                      <a:pt x="104" y="176"/>
                      <a:pt x="104" y="176"/>
                    </a:cubicBezTo>
                    <a:cubicBezTo>
                      <a:pt x="104" y="175"/>
                      <a:pt x="105" y="175"/>
                      <a:pt x="105" y="175"/>
                    </a:cubicBezTo>
                    <a:cubicBezTo>
                      <a:pt x="138" y="139"/>
                      <a:pt x="172" y="105"/>
                      <a:pt x="205" y="69"/>
                    </a:cubicBezTo>
                    <a:cubicBezTo>
                      <a:pt x="208" y="66"/>
                      <a:pt x="211" y="63"/>
                      <a:pt x="214" y="60"/>
                    </a:cubicBezTo>
                    <a:cubicBezTo>
                      <a:pt x="214" y="60"/>
                      <a:pt x="215" y="60"/>
                      <a:pt x="215" y="60"/>
                    </a:cubicBezTo>
                    <a:cubicBezTo>
                      <a:pt x="211" y="63"/>
                      <a:pt x="208" y="67"/>
                      <a:pt x="206" y="70"/>
                    </a:cubicBezTo>
                    <a:cubicBezTo>
                      <a:pt x="200" y="76"/>
                      <a:pt x="194" y="82"/>
                      <a:pt x="188" y="89"/>
                    </a:cubicBezTo>
                    <a:cubicBezTo>
                      <a:pt x="180" y="98"/>
                      <a:pt x="172" y="106"/>
                      <a:pt x="164" y="115"/>
                    </a:cubicBezTo>
                    <a:cubicBezTo>
                      <a:pt x="144" y="136"/>
                      <a:pt x="124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8"/>
                    </a:moveTo>
                    <a:cubicBezTo>
                      <a:pt x="7" y="121"/>
                      <a:pt x="6" y="126"/>
                      <a:pt x="6" y="130"/>
                    </a:cubicBezTo>
                    <a:cubicBezTo>
                      <a:pt x="5" y="126"/>
                      <a:pt x="6" y="121"/>
                      <a:pt x="8" y="118"/>
                    </a:cubicBezTo>
                    <a:close/>
                    <a:moveTo>
                      <a:pt x="27" y="146"/>
                    </a:moveTo>
                    <a:cubicBezTo>
                      <a:pt x="22" y="143"/>
                      <a:pt x="16" y="140"/>
                      <a:pt x="11" y="137"/>
                    </a:cubicBezTo>
                    <a:cubicBezTo>
                      <a:pt x="11" y="137"/>
                      <a:pt x="11" y="137"/>
                      <a:pt x="10" y="137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4" y="138"/>
                      <a:pt x="18" y="140"/>
                      <a:pt x="22" y="141"/>
                    </a:cubicBezTo>
                    <a:cubicBezTo>
                      <a:pt x="32" y="147"/>
                      <a:pt x="43" y="152"/>
                      <a:pt x="53" y="157"/>
                    </a:cubicBezTo>
                    <a:cubicBezTo>
                      <a:pt x="64" y="162"/>
                      <a:pt x="75" y="167"/>
                      <a:pt x="85" y="172"/>
                    </a:cubicBezTo>
                    <a:cubicBezTo>
                      <a:pt x="90" y="174"/>
                      <a:pt x="97" y="177"/>
                      <a:pt x="102" y="180"/>
                    </a:cubicBezTo>
                    <a:cubicBezTo>
                      <a:pt x="102" y="180"/>
                      <a:pt x="102" y="180"/>
                      <a:pt x="102" y="180"/>
                    </a:cubicBezTo>
                    <a:cubicBezTo>
                      <a:pt x="102" y="182"/>
                      <a:pt x="103" y="183"/>
                      <a:pt x="103" y="184"/>
                    </a:cubicBezTo>
                    <a:cubicBezTo>
                      <a:pt x="88" y="177"/>
                      <a:pt x="73" y="169"/>
                      <a:pt x="58" y="162"/>
                    </a:cubicBezTo>
                    <a:cubicBezTo>
                      <a:pt x="48" y="156"/>
                      <a:pt x="37" y="151"/>
                      <a:pt x="27" y="146"/>
                    </a:cubicBezTo>
                    <a:close/>
                    <a:moveTo>
                      <a:pt x="205" y="79"/>
                    </a:moveTo>
                    <a:cubicBezTo>
                      <a:pt x="195" y="90"/>
                      <a:pt x="185" y="101"/>
                      <a:pt x="175" y="111"/>
                    </a:cubicBezTo>
                    <a:cubicBezTo>
                      <a:pt x="155" y="133"/>
                      <a:pt x="135" y="154"/>
                      <a:pt x="114" y="176"/>
                    </a:cubicBezTo>
                    <a:cubicBezTo>
                      <a:pt x="112" y="178"/>
                      <a:pt x="109" y="181"/>
                      <a:pt x="107" y="184"/>
                    </a:cubicBezTo>
                    <a:cubicBezTo>
                      <a:pt x="106" y="183"/>
                      <a:pt x="105" y="181"/>
                      <a:pt x="105" y="180"/>
                    </a:cubicBezTo>
                    <a:cubicBezTo>
                      <a:pt x="105" y="180"/>
                      <a:pt x="105" y="180"/>
                      <a:pt x="105" y="180"/>
                    </a:cubicBezTo>
                    <a:cubicBezTo>
                      <a:pt x="112" y="172"/>
                      <a:pt x="120" y="164"/>
                      <a:pt x="128" y="156"/>
                    </a:cubicBezTo>
                    <a:cubicBezTo>
                      <a:pt x="139" y="144"/>
                      <a:pt x="150" y="132"/>
                      <a:pt x="162" y="121"/>
                    </a:cubicBezTo>
                    <a:cubicBezTo>
                      <a:pt x="180" y="102"/>
                      <a:pt x="197" y="81"/>
                      <a:pt x="215" y="63"/>
                    </a:cubicBezTo>
                    <a:cubicBezTo>
                      <a:pt x="215" y="63"/>
                      <a:pt x="216" y="63"/>
                      <a:pt x="216" y="62"/>
                    </a:cubicBezTo>
                    <a:cubicBezTo>
                      <a:pt x="216" y="63"/>
                      <a:pt x="217" y="64"/>
                      <a:pt x="218" y="65"/>
                    </a:cubicBezTo>
                    <a:cubicBezTo>
                      <a:pt x="217" y="66"/>
                      <a:pt x="216" y="68"/>
                      <a:pt x="215" y="68"/>
                    </a:cubicBezTo>
                    <a:cubicBezTo>
                      <a:pt x="212" y="72"/>
                      <a:pt x="209" y="76"/>
                      <a:pt x="205" y="7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6" name="Freeform 206"/>
              <p:cNvSpPr>
                <a:spLocks noEditPoints="1"/>
              </p:cNvSpPr>
              <p:nvPr/>
            </p:nvSpPr>
            <p:spPr bwMode="auto">
              <a:xfrm>
                <a:off x="1192388" y="1645672"/>
                <a:ext cx="558220" cy="472833"/>
              </a:xfrm>
              <a:custGeom>
                <a:avLst/>
                <a:gdLst>
                  <a:gd name="T0" fmla="*/ 25 w 221"/>
                  <a:gd name="T1" fmla="*/ 147 h 187"/>
                  <a:gd name="T2" fmla="*/ 8 w 221"/>
                  <a:gd name="T3" fmla="*/ 131 h 187"/>
                  <a:gd name="T4" fmla="*/ 203 w 221"/>
                  <a:gd name="T5" fmla="*/ 56 h 187"/>
                  <a:gd name="T6" fmla="*/ 109 w 221"/>
                  <a:gd name="T7" fmla="*/ 10 h 187"/>
                  <a:gd name="T8" fmla="*/ 117 w 221"/>
                  <a:gd name="T9" fmla="*/ 14 h 187"/>
                  <a:gd name="T10" fmla="*/ 111 w 221"/>
                  <a:gd name="T11" fmla="*/ 19 h 187"/>
                  <a:gd name="T12" fmla="*/ 78 w 221"/>
                  <a:gd name="T13" fmla="*/ 41 h 187"/>
                  <a:gd name="T14" fmla="*/ 89 w 221"/>
                  <a:gd name="T15" fmla="*/ 34 h 187"/>
                  <a:gd name="T16" fmla="*/ 145 w 221"/>
                  <a:gd name="T17" fmla="*/ 15 h 187"/>
                  <a:gd name="T18" fmla="*/ 107 w 221"/>
                  <a:gd name="T19" fmla="*/ 10 h 187"/>
                  <a:gd name="T20" fmla="*/ 128 w 221"/>
                  <a:gd name="T21" fmla="*/ 9 h 187"/>
                  <a:gd name="T22" fmla="*/ 139 w 221"/>
                  <a:gd name="T23" fmla="*/ 13 h 187"/>
                  <a:gd name="T24" fmla="*/ 92 w 221"/>
                  <a:gd name="T25" fmla="*/ 32 h 187"/>
                  <a:gd name="T26" fmla="*/ 120 w 221"/>
                  <a:gd name="T27" fmla="*/ 34 h 187"/>
                  <a:gd name="T28" fmla="*/ 66 w 221"/>
                  <a:gd name="T29" fmla="*/ 58 h 187"/>
                  <a:gd name="T30" fmla="*/ 117 w 221"/>
                  <a:gd name="T31" fmla="*/ 54 h 187"/>
                  <a:gd name="T32" fmla="*/ 55 w 221"/>
                  <a:gd name="T33" fmla="*/ 66 h 187"/>
                  <a:gd name="T34" fmla="*/ 66 w 221"/>
                  <a:gd name="T35" fmla="*/ 54 h 187"/>
                  <a:gd name="T36" fmla="*/ 147 w 221"/>
                  <a:gd name="T37" fmla="*/ 28 h 187"/>
                  <a:gd name="T38" fmla="*/ 157 w 221"/>
                  <a:gd name="T39" fmla="*/ 30 h 187"/>
                  <a:gd name="T40" fmla="*/ 171 w 221"/>
                  <a:gd name="T41" fmla="*/ 33 h 187"/>
                  <a:gd name="T42" fmla="*/ 145 w 221"/>
                  <a:gd name="T43" fmla="*/ 43 h 187"/>
                  <a:gd name="T44" fmla="*/ 42 w 221"/>
                  <a:gd name="T45" fmla="*/ 79 h 187"/>
                  <a:gd name="T46" fmla="*/ 125 w 221"/>
                  <a:gd name="T47" fmla="*/ 63 h 187"/>
                  <a:gd name="T48" fmla="*/ 199 w 221"/>
                  <a:gd name="T49" fmla="*/ 40 h 187"/>
                  <a:gd name="T50" fmla="*/ 194 w 221"/>
                  <a:gd name="T51" fmla="*/ 50 h 187"/>
                  <a:gd name="T52" fmla="*/ 213 w 221"/>
                  <a:gd name="T53" fmla="*/ 45 h 187"/>
                  <a:gd name="T54" fmla="*/ 199 w 221"/>
                  <a:gd name="T55" fmla="*/ 65 h 187"/>
                  <a:gd name="T56" fmla="*/ 63 w 221"/>
                  <a:gd name="T57" fmla="*/ 108 h 187"/>
                  <a:gd name="T58" fmla="*/ 25 w 221"/>
                  <a:gd name="T59" fmla="*/ 120 h 187"/>
                  <a:gd name="T60" fmla="*/ 32 w 221"/>
                  <a:gd name="T61" fmla="*/ 124 h 187"/>
                  <a:gd name="T62" fmla="*/ 147 w 221"/>
                  <a:gd name="T63" fmla="*/ 102 h 187"/>
                  <a:gd name="T64" fmla="*/ 47 w 221"/>
                  <a:gd name="T65" fmla="*/ 131 h 187"/>
                  <a:gd name="T66" fmla="*/ 109 w 221"/>
                  <a:gd name="T67" fmla="*/ 158 h 187"/>
                  <a:gd name="T68" fmla="*/ 106 w 221"/>
                  <a:gd name="T69" fmla="*/ 150 h 187"/>
                  <a:gd name="T70" fmla="*/ 124 w 221"/>
                  <a:gd name="T71" fmla="*/ 143 h 187"/>
                  <a:gd name="T72" fmla="*/ 82 w 221"/>
                  <a:gd name="T73" fmla="*/ 140 h 187"/>
                  <a:gd name="T74" fmla="*/ 104 w 221"/>
                  <a:gd name="T75" fmla="*/ 131 h 187"/>
                  <a:gd name="T76" fmla="*/ 128 w 221"/>
                  <a:gd name="T77" fmla="*/ 117 h 187"/>
                  <a:gd name="T78" fmla="*/ 116 w 221"/>
                  <a:gd name="T79" fmla="*/ 121 h 187"/>
                  <a:gd name="T80" fmla="*/ 74 w 221"/>
                  <a:gd name="T81" fmla="*/ 139 h 187"/>
                  <a:gd name="T82" fmla="*/ 99 w 221"/>
                  <a:gd name="T83" fmla="*/ 143 h 187"/>
                  <a:gd name="T84" fmla="*/ 91 w 221"/>
                  <a:gd name="T85" fmla="*/ 153 h 187"/>
                  <a:gd name="T86" fmla="*/ 112 w 221"/>
                  <a:gd name="T87" fmla="*/ 154 h 187"/>
                  <a:gd name="T88" fmla="*/ 88 w 221"/>
                  <a:gd name="T89" fmla="*/ 119 h 187"/>
                  <a:gd name="T90" fmla="*/ 69 w 221"/>
                  <a:gd name="T91" fmla="*/ 120 h 187"/>
                  <a:gd name="T92" fmla="*/ 36 w 221"/>
                  <a:gd name="T93" fmla="*/ 123 h 187"/>
                  <a:gd name="T94" fmla="*/ 153 w 221"/>
                  <a:gd name="T95" fmla="*/ 92 h 187"/>
                  <a:gd name="T96" fmla="*/ 35 w 221"/>
                  <a:gd name="T97" fmla="*/ 118 h 187"/>
                  <a:gd name="T98" fmla="*/ 93 w 221"/>
                  <a:gd name="T99" fmla="*/ 96 h 187"/>
                  <a:gd name="T100" fmla="*/ 198 w 221"/>
                  <a:gd name="T101" fmla="*/ 61 h 187"/>
                  <a:gd name="T102" fmla="*/ 190 w 221"/>
                  <a:gd name="T103" fmla="*/ 70 h 187"/>
                  <a:gd name="T104" fmla="*/ 190 w 221"/>
                  <a:gd name="T105" fmla="*/ 66 h 187"/>
                  <a:gd name="T106" fmla="*/ 106 w 221"/>
                  <a:gd name="T107" fmla="*/ 167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4 w 221"/>
                  <a:gd name="T113" fmla="*/ 175 h 187"/>
                  <a:gd name="T114" fmla="*/ 10 w 221"/>
                  <a:gd name="T115" fmla="*/ 136 h 187"/>
                  <a:gd name="T116" fmla="*/ 114 w 221"/>
                  <a:gd name="T117" fmla="*/ 175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0" y="63"/>
                    </a:moveTo>
                    <a:cubicBezTo>
                      <a:pt x="220" y="62"/>
                      <a:pt x="220" y="62"/>
                      <a:pt x="220" y="62"/>
                    </a:cubicBezTo>
                    <a:cubicBezTo>
                      <a:pt x="217" y="62"/>
                      <a:pt x="216" y="59"/>
                      <a:pt x="216" y="57"/>
                    </a:cubicBezTo>
                    <a:cubicBezTo>
                      <a:pt x="215" y="53"/>
                      <a:pt x="215" y="49"/>
                      <a:pt x="217" y="46"/>
                    </a:cubicBezTo>
                    <a:cubicBezTo>
                      <a:pt x="217" y="45"/>
                      <a:pt x="217" y="45"/>
                      <a:pt x="217" y="45"/>
                    </a:cubicBezTo>
                    <a:cubicBezTo>
                      <a:pt x="217" y="44"/>
                      <a:pt x="217" y="44"/>
                      <a:pt x="216" y="44"/>
                    </a:cubicBezTo>
                    <a:cubicBezTo>
                      <a:pt x="201" y="37"/>
                      <a:pt x="186" y="30"/>
                      <a:pt x="171" y="24"/>
                    </a:cubicBezTo>
                    <a:cubicBezTo>
                      <a:pt x="153" y="15"/>
                      <a:pt x="134" y="7"/>
                      <a:pt x="115" y="0"/>
                    </a:cubicBezTo>
                    <a:cubicBezTo>
                      <a:pt x="114" y="0"/>
                      <a:pt x="114" y="0"/>
                      <a:pt x="113" y="0"/>
                    </a:cubicBezTo>
                    <a:cubicBezTo>
                      <a:pt x="94" y="19"/>
                      <a:pt x="76" y="39"/>
                      <a:pt x="58" y="59"/>
                    </a:cubicBezTo>
                    <a:cubicBezTo>
                      <a:pt x="41" y="77"/>
                      <a:pt x="24" y="94"/>
                      <a:pt x="8" y="113"/>
                    </a:cubicBezTo>
                    <a:cubicBezTo>
                      <a:pt x="1" y="118"/>
                      <a:pt x="0" y="134"/>
                      <a:pt x="9" y="138"/>
                    </a:cubicBezTo>
                    <a:cubicBezTo>
                      <a:pt x="14" y="142"/>
                      <a:pt x="20" y="145"/>
                      <a:pt x="25" y="147"/>
                    </a:cubicBezTo>
                    <a:cubicBezTo>
                      <a:pt x="36" y="153"/>
                      <a:pt x="46" y="158"/>
                      <a:pt x="56" y="163"/>
                    </a:cubicBezTo>
                    <a:cubicBezTo>
                      <a:pt x="72" y="171"/>
                      <a:pt x="88" y="180"/>
                      <a:pt x="105" y="187"/>
                    </a:cubicBezTo>
                    <a:cubicBezTo>
                      <a:pt x="106" y="187"/>
                      <a:pt x="106" y="187"/>
                      <a:pt x="107" y="186"/>
                    </a:cubicBezTo>
                    <a:cubicBezTo>
                      <a:pt x="107" y="186"/>
                      <a:pt x="107" y="186"/>
                      <a:pt x="107" y="186"/>
                    </a:cubicBezTo>
                    <a:cubicBezTo>
                      <a:pt x="122" y="169"/>
                      <a:pt x="138" y="153"/>
                      <a:pt x="153" y="137"/>
                    </a:cubicBezTo>
                    <a:cubicBezTo>
                      <a:pt x="173" y="116"/>
                      <a:pt x="194" y="95"/>
                      <a:pt x="213" y="73"/>
                    </a:cubicBezTo>
                    <a:cubicBezTo>
                      <a:pt x="216" y="70"/>
                      <a:pt x="220" y="67"/>
                      <a:pt x="221" y="64"/>
                    </a:cubicBezTo>
                    <a:cubicBezTo>
                      <a:pt x="221" y="63"/>
                      <a:pt x="221" y="63"/>
                      <a:pt x="220" y="63"/>
                    </a:cubicBezTo>
                    <a:close/>
                    <a:moveTo>
                      <a:pt x="87" y="170"/>
                    </a:moveTo>
                    <a:cubicBezTo>
                      <a:pt x="77" y="165"/>
                      <a:pt x="66" y="160"/>
                      <a:pt x="56" y="155"/>
                    </a:cubicBezTo>
                    <a:cubicBezTo>
                      <a:pt x="45" y="150"/>
                      <a:pt x="35" y="145"/>
                      <a:pt x="24" y="140"/>
                    </a:cubicBezTo>
                    <a:cubicBezTo>
                      <a:pt x="19" y="137"/>
                      <a:pt x="12" y="135"/>
                      <a:pt x="8" y="131"/>
                    </a:cubicBezTo>
                    <a:cubicBezTo>
                      <a:pt x="8" y="131"/>
                      <a:pt x="8" y="131"/>
                      <a:pt x="8" y="131"/>
                    </a:cubicBezTo>
                    <a:cubicBezTo>
                      <a:pt x="8" y="130"/>
                      <a:pt x="8" y="128"/>
                      <a:pt x="8" y="127"/>
                    </a:cubicBezTo>
                    <a:cubicBezTo>
                      <a:pt x="22" y="135"/>
                      <a:pt x="37" y="142"/>
                      <a:pt x="52" y="149"/>
                    </a:cubicBezTo>
                    <a:cubicBezTo>
                      <a:pt x="68" y="157"/>
                      <a:pt x="85" y="164"/>
                      <a:pt x="102" y="173"/>
                    </a:cubicBezTo>
                    <a:cubicBezTo>
                      <a:pt x="101" y="174"/>
                      <a:pt x="101" y="175"/>
                      <a:pt x="101" y="177"/>
                    </a:cubicBezTo>
                    <a:cubicBezTo>
                      <a:pt x="97" y="174"/>
                      <a:pt x="92" y="172"/>
                      <a:pt x="87" y="170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3"/>
                      <a:pt x="29" y="93"/>
                    </a:cubicBezTo>
                    <a:cubicBezTo>
                      <a:pt x="44" y="88"/>
                      <a:pt x="59" y="85"/>
                      <a:pt x="74" y="82"/>
                    </a:cubicBezTo>
                    <a:cubicBezTo>
                      <a:pt x="89" y="78"/>
                      <a:pt x="104" y="74"/>
                      <a:pt x="119" y="71"/>
                    </a:cubicBezTo>
                    <a:cubicBezTo>
                      <a:pt x="134" y="67"/>
                      <a:pt x="149" y="64"/>
                      <a:pt x="164" y="61"/>
                    </a:cubicBezTo>
                    <a:cubicBezTo>
                      <a:pt x="172" y="59"/>
                      <a:pt x="179" y="57"/>
                      <a:pt x="187" y="55"/>
                    </a:cubicBezTo>
                    <a:cubicBezTo>
                      <a:pt x="194" y="54"/>
                      <a:pt x="201" y="52"/>
                      <a:pt x="208" y="51"/>
                    </a:cubicBezTo>
                    <a:cubicBezTo>
                      <a:pt x="206" y="52"/>
                      <a:pt x="205" y="54"/>
                      <a:pt x="203" y="56"/>
                    </a:cubicBezTo>
                    <a:cubicBezTo>
                      <a:pt x="203" y="56"/>
                      <a:pt x="202" y="56"/>
                      <a:pt x="202" y="56"/>
                    </a:cubicBezTo>
                    <a:cubicBezTo>
                      <a:pt x="202" y="56"/>
                      <a:pt x="201" y="56"/>
                      <a:pt x="201" y="56"/>
                    </a:cubicBezTo>
                    <a:cubicBezTo>
                      <a:pt x="172" y="63"/>
                      <a:pt x="143" y="67"/>
                      <a:pt x="115" y="73"/>
                    </a:cubicBezTo>
                    <a:cubicBezTo>
                      <a:pt x="85" y="79"/>
                      <a:pt x="56" y="88"/>
                      <a:pt x="27" y="96"/>
                    </a:cubicBezTo>
                    <a:cubicBezTo>
                      <a:pt x="28" y="95"/>
                      <a:pt x="28" y="94"/>
                      <a:pt x="29" y="93"/>
                    </a:cubicBezTo>
                    <a:close/>
                    <a:moveTo>
                      <a:pt x="115" y="3"/>
                    </a:moveTo>
                    <a:cubicBezTo>
                      <a:pt x="116" y="3"/>
                      <a:pt x="118" y="4"/>
                      <a:pt x="119" y="4"/>
                    </a:cubicBezTo>
                    <a:cubicBezTo>
                      <a:pt x="116" y="5"/>
                      <a:pt x="114" y="5"/>
                      <a:pt x="111" y="6"/>
                    </a:cubicBezTo>
                    <a:cubicBezTo>
                      <a:pt x="112" y="5"/>
                      <a:pt x="114" y="4"/>
                      <a:pt x="115" y="3"/>
                    </a:cubicBezTo>
                    <a:close/>
                    <a:moveTo>
                      <a:pt x="124" y="6"/>
                    </a:moveTo>
                    <a:cubicBezTo>
                      <a:pt x="121" y="7"/>
                      <a:pt x="118" y="7"/>
                      <a:pt x="115" y="8"/>
                    </a:cubicBezTo>
                    <a:cubicBezTo>
                      <a:pt x="113" y="9"/>
                      <a:pt x="112" y="9"/>
                      <a:pt x="110" y="10"/>
                    </a:cubicBezTo>
                    <a:cubicBezTo>
                      <a:pt x="110" y="10"/>
                      <a:pt x="109" y="10"/>
                      <a:pt x="109" y="10"/>
                    </a:cubicBezTo>
                    <a:cubicBezTo>
                      <a:pt x="110" y="9"/>
                      <a:pt x="112" y="9"/>
                      <a:pt x="113" y="8"/>
                    </a:cubicBezTo>
                    <a:cubicBezTo>
                      <a:pt x="116" y="7"/>
                      <a:pt x="118" y="6"/>
                      <a:pt x="121" y="5"/>
                    </a:cubicBezTo>
                    <a:cubicBezTo>
                      <a:pt x="122" y="5"/>
                      <a:pt x="123" y="6"/>
                      <a:pt x="124" y="6"/>
                    </a:cubicBezTo>
                    <a:close/>
                    <a:moveTo>
                      <a:pt x="129" y="8"/>
                    </a:moveTo>
                    <a:cubicBezTo>
                      <a:pt x="125" y="9"/>
                      <a:pt x="122" y="10"/>
                      <a:pt x="118" y="11"/>
                    </a:cubicBezTo>
                    <a:cubicBezTo>
                      <a:pt x="113" y="13"/>
                      <a:pt x="107" y="14"/>
                      <a:pt x="102" y="15"/>
                    </a:cubicBezTo>
                    <a:cubicBezTo>
                      <a:pt x="102" y="15"/>
                      <a:pt x="103" y="14"/>
                      <a:pt x="103" y="14"/>
                    </a:cubicBezTo>
                    <a:cubicBezTo>
                      <a:pt x="104" y="14"/>
                      <a:pt x="105" y="13"/>
                      <a:pt x="107" y="13"/>
                    </a:cubicBezTo>
                    <a:cubicBezTo>
                      <a:pt x="109" y="12"/>
                      <a:pt x="111" y="12"/>
                      <a:pt x="114" y="11"/>
                    </a:cubicBezTo>
                    <a:cubicBezTo>
                      <a:pt x="118" y="10"/>
                      <a:pt x="122" y="9"/>
                      <a:pt x="125" y="7"/>
                    </a:cubicBezTo>
                    <a:cubicBezTo>
                      <a:pt x="127" y="7"/>
                      <a:pt x="128" y="8"/>
                      <a:pt x="129" y="8"/>
                    </a:cubicBezTo>
                    <a:close/>
                    <a:moveTo>
                      <a:pt x="135" y="11"/>
                    </a:moveTo>
                    <a:cubicBezTo>
                      <a:pt x="129" y="12"/>
                      <a:pt x="123" y="13"/>
                      <a:pt x="117" y="14"/>
                    </a:cubicBezTo>
                    <a:cubicBezTo>
                      <a:pt x="111" y="16"/>
                      <a:pt x="103" y="17"/>
                      <a:pt x="98" y="20"/>
                    </a:cubicBezTo>
                    <a:cubicBezTo>
                      <a:pt x="104" y="17"/>
                      <a:pt x="110" y="15"/>
                      <a:pt x="116" y="14"/>
                    </a:cubicBezTo>
                    <a:cubicBezTo>
                      <a:pt x="121" y="13"/>
                      <a:pt x="126" y="12"/>
                      <a:pt x="130" y="9"/>
                    </a:cubicBezTo>
                    <a:cubicBezTo>
                      <a:pt x="130" y="9"/>
                      <a:pt x="130" y="9"/>
                      <a:pt x="130" y="9"/>
                    </a:cubicBezTo>
                    <a:cubicBezTo>
                      <a:pt x="132" y="9"/>
                      <a:pt x="134" y="10"/>
                      <a:pt x="135" y="11"/>
                    </a:cubicBezTo>
                    <a:close/>
                    <a:moveTo>
                      <a:pt x="140" y="12"/>
                    </a:moveTo>
                    <a:cubicBezTo>
                      <a:pt x="137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1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5" y="24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4"/>
                      <a:pt x="96" y="24"/>
                      <a:pt x="97" y="23"/>
                    </a:cubicBezTo>
                    <a:cubicBezTo>
                      <a:pt x="102" y="22"/>
                      <a:pt x="107" y="21"/>
                      <a:pt x="111" y="19"/>
                    </a:cubicBezTo>
                    <a:cubicBezTo>
                      <a:pt x="120" y="16"/>
                      <a:pt x="128" y="14"/>
                      <a:pt x="137" y="11"/>
                    </a:cubicBezTo>
                    <a:cubicBezTo>
                      <a:pt x="137" y="11"/>
                      <a:pt x="137" y="11"/>
                      <a:pt x="137" y="11"/>
                    </a:cubicBezTo>
                    <a:cubicBezTo>
                      <a:pt x="138" y="12"/>
                      <a:pt x="139" y="12"/>
                      <a:pt x="140" y="12"/>
                    </a:cubicBezTo>
                    <a:close/>
                    <a:moveTo>
                      <a:pt x="151" y="17"/>
                    </a:moveTo>
                    <a:cubicBezTo>
                      <a:pt x="142" y="19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6" y="15"/>
                    </a:cubicBezTo>
                    <a:cubicBezTo>
                      <a:pt x="148" y="16"/>
                      <a:pt x="149" y="17"/>
                      <a:pt x="151" y="17"/>
                    </a:cubicBezTo>
                    <a:close/>
                    <a:moveTo>
                      <a:pt x="158" y="20"/>
                    </a:moveTo>
                    <a:cubicBezTo>
                      <a:pt x="152" y="22"/>
                      <a:pt x="146" y="24"/>
                      <a:pt x="139" y="25"/>
                    </a:cubicBezTo>
                    <a:cubicBezTo>
                      <a:pt x="132" y="27"/>
                      <a:pt x="125" y="29"/>
                      <a:pt x="117" y="31"/>
                    </a:cubicBezTo>
                    <a:cubicBezTo>
                      <a:pt x="110" y="33"/>
                      <a:pt x="103" y="34"/>
                      <a:pt x="96" y="36"/>
                    </a:cubicBezTo>
                    <a:cubicBezTo>
                      <a:pt x="93" y="37"/>
                      <a:pt x="89" y="38"/>
                      <a:pt x="86" y="39"/>
                    </a:cubicBezTo>
                    <a:cubicBezTo>
                      <a:pt x="84" y="40"/>
                      <a:pt x="80" y="40"/>
                      <a:pt x="78" y="41"/>
                    </a:cubicBezTo>
                    <a:cubicBezTo>
                      <a:pt x="78" y="41"/>
                      <a:pt x="78" y="41"/>
                      <a:pt x="78" y="40"/>
                    </a:cubicBezTo>
                    <a:cubicBezTo>
                      <a:pt x="83" y="38"/>
                      <a:pt x="89" y="36"/>
                      <a:pt x="94" y="35"/>
                    </a:cubicBezTo>
                    <a:cubicBezTo>
                      <a:pt x="101" y="33"/>
                      <a:pt x="108" y="31"/>
                      <a:pt x="114" y="29"/>
                    </a:cubicBezTo>
                    <a:cubicBezTo>
                      <a:pt x="121" y="27"/>
                      <a:pt x="128" y="25"/>
                      <a:pt x="135" y="23"/>
                    </a:cubicBezTo>
                    <a:cubicBezTo>
                      <a:pt x="141" y="22"/>
                      <a:pt x="147" y="21"/>
                      <a:pt x="152" y="18"/>
                    </a:cubicBezTo>
                    <a:cubicBezTo>
                      <a:pt x="154" y="19"/>
                      <a:pt x="156" y="19"/>
                      <a:pt x="158" y="20"/>
                    </a:cubicBezTo>
                    <a:close/>
                    <a:moveTo>
                      <a:pt x="83" y="35"/>
                    </a:moveTo>
                    <a:cubicBezTo>
                      <a:pt x="87" y="33"/>
                      <a:pt x="92" y="33"/>
                      <a:pt x="97" y="31"/>
                    </a:cubicBezTo>
                    <a:cubicBezTo>
                      <a:pt x="102" y="30"/>
                      <a:pt x="108" y="27"/>
                      <a:pt x="114" y="26"/>
                    </a:cubicBezTo>
                    <a:cubicBezTo>
                      <a:pt x="115" y="26"/>
                      <a:pt x="116" y="25"/>
                      <a:pt x="117" y="25"/>
                    </a:cubicBezTo>
                    <a:cubicBezTo>
                      <a:pt x="116" y="25"/>
                      <a:pt x="115" y="26"/>
                      <a:pt x="114" y="26"/>
                    </a:cubicBezTo>
                    <a:cubicBezTo>
                      <a:pt x="109" y="28"/>
                      <a:pt x="103" y="30"/>
                      <a:pt x="97" y="32"/>
                    </a:cubicBezTo>
                    <a:cubicBezTo>
                      <a:pt x="94" y="32"/>
                      <a:pt x="92" y="33"/>
                      <a:pt x="89" y="34"/>
                    </a:cubicBezTo>
                    <a:cubicBezTo>
                      <a:pt x="87" y="35"/>
                      <a:pt x="86" y="35"/>
                      <a:pt x="84" y="36"/>
                    </a:cubicBezTo>
                    <a:cubicBezTo>
                      <a:pt x="84" y="36"/>
                      <a:pt x="83" y="36"/>
                      <a:pt x="82" y="36"/>
                    </a:cubicBezTo>
                    <a:cubicBezTo>
                      <a:pt x="82" y="36"/>
                      <a:pt x="82" y="36"/>
                      <a:pt x="83" y="35"/>
                    </a:cubicBezTo>
                    <a:close/>
                    <a:moveTo>
                      <a:pt x="116" y="26"/>
                    </a:moveTo>
                    <a:cubicBezTo>
                      <a:pt x="123" y="24"/>
                      <a:pt x="129" y="23"/>
                      <a:pt x="136" y="21"/>
                    </a:cubicBezTo>
                    <a:cubicBezTo>
                      <a:pt x="140" y="20"/>
                      <a:pt x="143" y="20"/>
                      <a:pt x="147" y="19"/>
                    </a:cubicBezTo>
                    <a:cubicBezTo>
                      <a:pt x="148" y="19"/>
                      <a:pt x="150" y="18"/>
                      <a:pt x="151" y="18"/>
                    </a:cubicBezTo>
                    <a:cubicBezTo>
                      <a:pt x="149" y="19"/>
                      <a:pt x="147" y="19"/>
                      <a:pt x="145" y="20"/>
                    </a:cubicBezTo>
                    <a:cubicBezTo>
                      <a:pt x="133" y="24"/>
                      <a:pt x="120" y="27"/>
                      <a:pt x="107" y="30"/>
                    </a:cubicBezTo>
                    <a:cubicBezTo>
                      <a:pt x="103" y="31"/>
                      <a:pt x="99" y="32"/>
                      <a:pt x="95" y="33"/>
                    </a:cubicBezTo>
                    <a:cubicBezTo>
                      <a:pt x="102" y="31"/>
                      <a:pt x="109" y="28"/>
                      <a:pt x="116" y="26"/>
                    </a:cubicBezTo>
                    <a:close/>
                    <a:moveTo>
                      <a:pt x="141" y="13"/>
                    </a:moveTo>
                    <a:cubicBezTo>
                      <a:pt x="142" y="14"/>
                      <a:pt x="144" y="14"/>
                      <a:pt x="145" y="15"/>
                    </a:cubicBezTo>
                    <a:cubicBezTo>
                      <a:pt x="136" y="17"/>
                      <a:pt x="127" y="19"/>
                      <a:pt x="118" y="21"/>
                    </a:cubicBezTo>
                    <a:cubicBezTo>
                      <a:pt x="108" y="23"/>
                      <a:pt x="100" y="27"/>
                      <a:pt x="91" y="29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89" y="29"/>
                      <a:pt x="91" y="29"/>
                      <a:pt x="93" y="28"/>
                    </a:cubicBezTo>
                    <a:cubicBezTo>
                      <a:pt x="95" y="27"/>
                      <a:pt x="97" y="26"/>
                      <a:pt x="99" y="26"/>
                    </a:cubicBezTo>
                    <a:cubicBezTo>
                      <a:pt x="104" y="24"/>
                      <a:pt x="110" y="23"/>
                      <a:pt x="115" y="21"/>
                    </a:cubicBezTo>
                    <a:cubicBezTo>
                      <a:pt x="123" y="19"/>
                      <a:pt x="133" y="17"/>
                      <a:pt x="141" y="13"/>
                    </a:cubicBezTo>
                    <a:cubicBezTo>
                      <a:pt x="141" y="13"/>
                      <a:pt x="141" y="13"/>
                      <a:pt x="141" y="13"/>
                    </a:cubicBezTo>
                    <a:close/>
                    <a:moveTo>
                      <a:pt x="110" y="7"/>
                    </a:moveTo>
                    <a:cubicBezTo>
                      <a:pt x="112" y="6"/>
                      <a:pt x="113" y="6"/>
                      <a:pt x="115" y="6"/>
                    </a:cubicBezTo>
                    <a:cubicBezTo>
                      <a:pt x="116" y="5"/>
                      <a:pt x="118" y="5"/>
                      <a:pt x="120" y="5"/>
                    </a:cubicBezTo>
                    <a:cubicBezTo>
                      <a:pt x="121" y="5"/>
                      <a:pt x="116" y="7"/>
                      <a:pt x="116" y="7"/>
                    </a:cubicBezTo>
                    <a:cubicBezTo>
                      <a:pt x="113" y="8"/>
                      <a:pt x="110" y="9"/>
                      <a:pt x="107" y="10"/>
                    </a:cubicBezTo>
                    <a:cubicBezTo>
                      <a:pt x="108" y="9"/>
                      <a:pt x="109" y="8"/>
                      <a:pt x="110" y="7"/>
                    </a:cubicBezTo>
                    <a:close/>
                    <a:moveTo>
                      <a:pt x="105" y="12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1" y="7"/>
                      <a:pt x="123" y="7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22" y="8"/>
                      <a:pt x="120" y="9"/>
                      <a:pt x="119" y="9"/>
                    </a:cubicBezTo>
                    <a:cubicBezTo>
                      <a:pt x="114" y="11"/>
                      <a:pt x="109" y="11"/>
                      <a:pt x="104" y="13"/>
                    </a:cubicBezTo>
                    <a:cubicBezTo>
                      <a:pt x="104" y="13"/>
                      <a:pt x="105" y="12"/>
                      <a:pt x="105" y="12"/>
                    </a:cubicBezTo>
                    <a:close/>
                    <a:moveTo>
                      <a:pt x="101" y="16"/>
                    </a:moveTo>
                    <a:cubicBezTo>
                      <a:pt x="105" y="15"/>
                      <a:pt x="109" y="14"/>
                      <a:pt x="113" y="13"/>
                    </a:cubicBezTo>
                    <a:cubicBezTo>
                      <a:pt x="116" y="12"/>
                      <a:pt x="119" y="12"/>
                      <a:pt x="121" y="11"/>
                    </a:cubicBezTo>
                    <a:cubicBezTo>
                      <a:pt x="123" y="10"/>
                      <a:pt x="124" y="10"/>
                      <a:pt x="126" y="9"/>
                    </a:cubicBezTo>
                    <a:cubicBezTo>
                      <a:pt x="126" y="9"/>
                      <a:pt x="131" y="8"/>
                      <a:pt x="128" y="9"/>
                    </a:cubicBezTo>
                    <a:cubicBezTo>
                      <a:pt x="123" y="12"/>
                      <a:pt x="117" y="13"/>
                      <a:pt x="111" y="14"/>
                    </a:cubicBezTo>
                    <a:cubicBezTo>
                      <a:pt x="107" y="15"/>
                      <a:pt x="103" y="17"/>
                      <a:pt x="98" y="19"/>
                    </a:cubicBezTo>
                    <a:cubicBezTo>
                      <a:pt x="99" y="18"/>
                      <a:pt x="100" y="17"/>
                      <a:pt x="101" y="16"/>
                    </a:cubicBezTo>
                    <a:close/>
                    <a:moveTo>
                      <a:pt x="97" y="20"/>
                    </a:moveTo>
                    <a:cubicBezTo>
                      <a:pt x="104" y="19"/>
                      <a:pt x="110" y="17"/>
                      <a:pt x="117" y="15"/>
                    </a:cubicBezTo>
                    <a:cubicBezTo>
                      <a:pt x="121" y="14"/>
                      <a:pt x="124" y="13"/>
                      <a:pt x="128" y="13"/>
                    </a:cubicBezTo>
                    <a:cubicBezTo>
                      <a:pt x="129" y="12"/>
                      <a:pt x="131" y="12"/>
                      <a:pt x="133" y="12"/>
                    </a:cubicBezTo>
                    <a:cubicBezTo>
                      <a:pt x="120" y="17"/>
                      <a:pt x="106" y="19"/>
                      <a:pt x="93" y="24"/>
                    </a:cubicBezTo>
                    <a:cubicBezTo>
                      <a:pt x="94" y="23"/>
                      <a:pt x="96" y="22"/>
                      <a:pt x="97" y="20"/>
                    </a:cubicBezTo>
                    <a:close/>
                    <a:moveTo>
                      <a:pt x="92" y="26"/>
                    </a:moveTo>
                    <a:cubicBezTo>
                      <a:pt x="100" y="24"/>
                      <a:pt x="107" y="21"/>
                      <a:pt x="115" y="19"/>
                    </a:cubicBezTo>
                    <a:cubicBezTo>
                      <a:pt x="119" y="18"/>
                      <a:pt x="124" y="17"/>
                      <a:pt x="128" y="16"/>
                    </a:cubicBezTo>
                    <a:cubicBezTo>
                      <a:pt x="131" y="15"/>
                      <a:pt x="136" y="15"/>
                      <a:pt x="139" y="13"/>
                    </a:cubicBezTo>
                    <a:cubicBezTo>
                      <a:pt x="135" y="15"/>
                      <a:pt x="130" y="16"/>
                      <a:pt x="126" y="17"/>
                    </a:cubicBezTo>
                    <a:cubicBezTo>
                      <a:pt x="121" y="19"/>
                      <a:pt x="116" y="20"/>
                      <a:pt x="111" y="22"/>
                    </a:cubicBezTo>
                    <a:cubicBezTo>
                      <a:pt x="103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1" y="30"/>
                      <a:pt x="96" y="28"/>
                      <a:pt x="100" y="27"/>
                    </a:cubicBezTo>
                    <a:cubicBezTo>
                      <a:pt x="105" y="25"/>
                      <a:pt x="111" y="23"/>
                      <a:pt x="116" y="22"/>
                    </a:cubicBezTo>
                    <a:cubicBezTo>
                      <a:pt x="122" y="21"/>
                      <a:pt x="128" y="19"/>
                      <a:pt x="134" y="18"/>
                    </a:cubicBezTo>
                    <a:cubicBezTo>
                      <a:pt x="137" y="17"/>
                      <a:pt x="140" y="17"/>
                      <a:pt x="143" y="16"/>
                    </a:cubicBezTo>
                    <a:cubicBezTo>
                      <a:pt x="143" y="16"/>
                      <a:pt x="143" y="16"/>
                      <a:pt x="143" y="16"/>
                    </a:cubicBezTo>
                    <a:cubicBezTo>
                      <a:pt x="142" y="17"/>
                      <a:pt x="141" y="17"/>
                      <a:pt x="139" y="18"/>
                    </a:cubicBezTo>
                    <a:cubicBezTo>
                      <a:pt x="129" y="22"/>
                      <a:pt x="118" y="24"/>
                      <a:pt x="107" y="27"/>
                    </a:cubicBezTo>
                    <a:cubicBezTo>
                      <a:pt x="102" y="29"/>
                      <a:pt x="97" y="31"/>
                      <a:pt x="92" y="32"/>
                    </a:cubicBezTo>
                    <a:cubicBezTo>
                      <a:pt x="89" y="33"/>
                      <a:pt x="86" y="33"/>
                      <a:pt x="84" y="34"/>
                    </a:cubicBezTo>
                    <a:cubicBezTo>
                      <a:pt x="85" y="33"/>
                      <a:pt x="86" y="32"/>
                      <a:pt x="87" y="31"/>
                    </a:cubicBezTo>
                    <a:close/>
                    <a:moveTo>
                      <a:pt x="81" y="37"/>
                    </a:moveTo>
                    <a:cubicBezTo>
                      <a:pt x="83" y="37"/>
                      <a:pt x="86" y="36"/>
                      <a:pt x="88" y="36"/>
                    </a:cubicBezTo>
                    <a:cubicBezTo>
                      <a:pt x="85" y="37"/>
                      <a:pt x="82" y="38"/>
                      <a:pt x="79" y="39"/>
                    </a:cubicBezTo>
                    <a:cubicBezTo>
                      <a:pt x="80" y="38"/>
                      <a:pt x="81" y="38"/>
                      <a:pt x="81" y="37"/>
                    </a:cubicBezTo>
                    <a:close/>
                    <a:moveTo>
                      <a:pt x="76" y="42"/>
                    </a:moveTo>
                    <a:cubicBezTo>
                      <a:pt x="90" y="40"/>
                      <a:pt x="104" y="35"/>
                      <a:pt x="117" y="32"/>
                    </a:cubicBezTo>
                    <a:cubicBezTo>
                      <a:pt x="124" y="30"/>
                      <a:pt x="131" y="28"/>
                      <a:pt x="138" y="26"/>
                    </a:cubicBezTo>
                    <a:cubicBezTo>
                      <a:pt x="145" y="25"/>
                      <a:pt x="152" y="23"/>
                      <a:pt x="159" y="21"/>
                    </a:cubicBezTo>
                    <a:cubicBezTo>
                      <a:pt x="161" y="22"/>
                      <a:pt x="163" y="22"/>
                      <a:pt x="165" y="23"/>
                    </a:cubicBezTo>
                    <a:cubicBezTo>
                      <a:pt x="158" y="23"/>
                      <a:pt x="151" y="26"/>
                      <a:pt x="145" y="28"/>
                    </a:cubicBezTo>
                    <a:cubicBezTo>
                      <a:pt x="137" y="30"/>
                      <a:pt x="129" y="32"/>
                      <a:pt x="120" y="34"/>
                    </a:cubicBezTo>
                    <a:cubicBezTo>
                      <a:pt x="112" y="36"/>
                      <a:pt x="104" y="39"/>
                      <a:pt x="95" y="41"/>
                    </a:cubicBezTo>
                    <a:cubicBezTo>
                      <a:pt x="88" y="43"/>
                      <a:pt x="80" y="44"/>
                      <a:pt x="73" y="46"/>
                    </a:cubicBezTo>
                    <a:cubicBezTo>
                      <a:pt x="74" y="45"/>
                      <a:pt x="75" y="43"/>
                      <a:pt x="76" y="42"/>
                    </a:cubicBezTo>
                    <a:close/>
                    <a:moveTo>
                      <a:pt x="180" y="30"/>
                    </a:moveTo>
                    <a:cubicBezTo>
                      <a:pt x="180" y="30"/>
                      <a:pt x="180" y="30"/>
                      <a:pt x="180" y="30"/>
                    </a:cubicBezTo>
                    <a:cubicBezTo>
                      <a:pt x="170" y="33"/>
                      <a:pt x="160" y="35"/>
                      <a:pt x="151" y="37"/>
                    </a:cubicBezTo>
                    <a:cubicBezTo>
                      <a:pt x="141" y="40"/>
                      <a:pt x="130" y="42"/>
                      <a:pt x="120" y="44"/>
                    </a:cubicBezTo>
                    <a:cubicBezTo>
                      <a:pt x="100" y="49"/>
                      <a:pt x="81" y="54"/>
                      <a:pt x="61" y="60"/>
                    </a:cubicBezTo>
                    <a:cubicBezTo>
                      <a:pt x="61" y="61"/>
                      <a:pt x="60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61" y="60"/>
                      <a:pt x="64" y="59"/>
                      <a:pt x="66" y="58"/>
                    </a:cubicBezTo>
                    <a:cubicBezTo>
                      <a:pt x="71" y="56"/>
                      <a:pt x="76" y="54"/>
                      <a:pt x="81" y="53"/>
                    </a:cubicBezTo>
                    <a:cubicBezTo>
                      <a:pt x="91" y="50"/>
                      <a:pt x="101" y="47"/>
                      <a:pt x="111" y="44"/>
                    </a:cubicBezTo>
                    <a:cubicBezTo>
                      <a:pt x="122" y="41"/>
                      <a:pt x="132" y="37"/>
                      <a:pt x="142" y="35"/>
                    </a:cubicBezTo>
                    <a:cubicBezTo>
                      <a:pt x="152" y="33"/>
                      <a:pt x="162" y="30"/>
                      <a:pt x="171" y="26"/>
                    </a:cubicBezTo>
                    <a:cubicBezTo>
                      <a:pt x="174" y="28"/>
                      <a:pt x="177" y="29"/>
                      <a:pt x="180" y="30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lose/>
                    <a:moveTo>
                      <a:pt x="186" y="33"/>
                    </a:moveTo>
                    <a:cubicBezTo>
                      <a:pt x="186" y="33"/>
                      <a:pt x="186" y="33"/>
                      <a:pt x="186" y="33"/>
                    </a:cubicBezTo>
                    <a:cubicBezTo>
                      <a:pt x="187" y="33"/>
                      <a:pt x="188" y="34"/>
                      <a:pt x="189" y="34"/>
                    </a:cubicBezTo>
                    <a:cubicBezTo>
                      <a:pt x="165" y="40"/>
                      <a:pt x="141" y="47"/>
                      <a:pt x="117" y="54"/>
                    </a:cubicBezTo>
                    <a:cubicBezTo>
                      <a:pt x="104" y="58"/>
                      <a:pt x="92" y="62"/>
                      <a:pt x="80" y="66"/>
                    </a:cubicBezTo>
                    <a:cubicBezTo>
                      <a:pt x="71" y="69"/>
                      <a:pt x="61" y="71"/>
                      <a:pt x="52" y="74"/>
                    </a:cubicBezTo>
                    <a:cubicBezTo>
                      <a:pt x="54" y="73"/>
                      <a:pt x="57" y="72"/>
                      <a:pt x="59" y="71"/>
                    </a:cubicBezTo>
                    <a:cubicBezTo>
                      <a:pt x="66" y="69"/>
                      <a:pt x="72" y="66"/>
                      <a:pt x="78" y="64"/>
                    </a:cubicBezTo>
                    <a:cubicBezTo>
                      <a:pt x="90" y="60"/>
                      <a:pt x="103" y="56"/>
                      <a:pt x="115" y="52"/>
                    </a:cubicBezTo>
                    <a:cubicBezTo>
                      <a:pt x="128" y="49"/>
                      <a:pt x="140" y="45"/>
                      <a:pt x="152" y="42"/>
                    </a:cubicBezTo>
                    <a:cubicBezTo>
                      <a:pt x="164" y="39"/>
                      <a:pt x="175" y="38"/>
                      <a:pt x="186" y="33"/>
                    </a:cubicBezTo>
                    <a:close/>
                    <a:moveTo>
                      <a:pt x="120" y="48"/>
                    </a:moveTo>
                    <a:cubicBezTo>
                      <a:pt x="109" y="52"/>
                      <a:pt x="97" y="55"/>
                      <a:pt x="86" y="58"/>
                    </a:cubicBezTo>
                    <a:cubicBezTo>
                      <a:pt x="75" y="61"/>
                      <a:pt x="64" y="65"/>
                      <a:pt x="53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3" y="67"/>
                      <a:pt x="53" y="67"/>
                      <a:pt x="54" y="67"/>
                    </a:cubicBezTo>
                    <a:cubicBezTo>
                      <a:pt x="54" y="67"/>
                      <a:pt x="55" y="66"/>
                      <a:pt x="55" y="66"/>
                    </a:cubicBezTo>
                    <a:cubicBezTo>
                      <a:pt x="57" y="66"/>
                      <a:pt x="60" y="65"/>
                      <a:pt x="62" y="64"/>
                    </a:cubicBezTo>
                    <a:cubicBezTo>
                      <a:pt x="68" y="63"/>
                      <a:pt x="74" y="61"/>
                      <a:pt x="80" y="59"/>
                    </a:cubicBezTo>
                    <a:cubicBezTo>
                      <a:pt x="91" y="56"/>
                      <a:pt x="102" y="52"/>
                      <a:pt x="113" y="49"/>
                    </a:cubicBezTo>
                    <a:cubicBezTo>
                      <a:pt x="124" y="45"/>
                      <a:pt x="136" y="43"/>
                      <a:pt x="147" y="40"/>
                    </a:cubicBezTo>
                    <a:cubicBezTo>
                      <a:pt x="158" y="37"/>
                      <a:pt x="169" y="35"/>
                      <a:pt x="180" y="31"/>
                    </a:cubicBezTo>
                    <a:cubicBezTo>
                      <a:pt x="180" y="31"/>
                      <a:pt x="180" y="30"/>
                      <a:pt x="180" y="30"/>
                    </a:cubicBezTo>
                    <a:cubicBezTo>
                      <a:pt x="182" y="31"/>
                      <a:pt x="183" y="32"/>
                      <a:pt x="185" y="33"/>
                    </a:cubicBezTo>
                    <a:cubicBezTo>
                      <a:pt x="163" y="37"/>
                      <a:pt x="142" y="42"/>
                      <a:pt x="120" y="48"/>
                    </a:cubicBezTo>
                    <a:close/>
                    <a:moveTo>
                      <a:pt x="116" y="40"/>
                    </a:moveTo>
                    <a:cubicBezTo>
                      <a:pt x="107" y="43"/>
                      <a:pt x="98" y="46"/>
                      <a:pt x="89" y="48"/>
                    </a:cubicBezTo>
                    <a:cubicBezTo>
                      <a:pt x="85" y="50"/>
                      <a:pt x="80" y="51"/>
                      <a:pt x="75" y="52"/>
                    </a:cubicBezTo>
                    <a:cubicBezTo>
                      <a:pt x="73" y="53"/>
                      <a:pt x="71" y="53"/>
                      <a:pt x="69" y="54"/>
                    </a:cubicBezTo>
                    <a:cubicBezTo>
                      <a:pt x="68" y="54"/>
                      <a:pt x="66" y="54"/>
                      <a:pt x="66" y="54"/>
                    </a:cubicBezTo>
                    <a:cubicBezTo>
                      <a:pt x="66" y="54"/>
                      <a:pt x="66" y="53"/>
                      <a:pt x="67" y="53"/>
                    </a:cubicBezTo>
                    <a:cubicBezTo>
                      <a:pt x="69" y="51"/>
                      <a:pt x="73" y="51"/>
                      <a:pt x="76" y="51"/>
                    </a:cubicBezTo>
                    <a:cubicBezTo>
                      <a:pt x="80" y="49"/>
                      <a:pt x="85" y="48"/>
                      <a:pt x="89" y="47"/>
                    </a:cubicBezTo>
                    <a:cubicBezTo>
                      <a:pt x="99" y="44"/>
                      <a:pt x="108" y="42"/>
                      <a:pt x="117" y="39"/>
                    </a:cubicBezTo>
                    <a:cubicBezTo>
                      <a:pt x="126" y="37"/>
                      <a:pt x="135" y="33"/>
                      <a:pt x="143" y="31"/>
                    </a:cubicBezTo>
                    <a:cubicBezTo>
                      <a:pt x="151" y="29"/>
                      <a:pt x="158" y="28"/>
                      <a:pt x="165" y="24"/>
                    </a:cubicBezTo>
                    <a:cubicBezTo>
                      <a:pt x="165" y="24"/>
                      <a:pt x="165" y="24"/>
                      <a:pt x="165" y="24"/>
                    </a:cubicBezTo>
                    <a:cubicBezTo>
                      <a:pt x="167" y="24"/>
                      <a:pt x="169" y="25"/>
                      <a:pt x="170" y="26"/>
                    </a:cubicBezTo>
                    <a:cubicBezTo>
                      <a:pt x="152" y="31"/>
                      <a:pt x="134" y="35"/>
                      <a:pt x="116" y="40"/>
                    </a:cubicBezTo>
                    <a:close/>
                    <a:moveTo>
                      <a:pt x="72" y="47"/>
                    </a:moveTo>
                    <a:cubicBezTo>
                      <a:pt x="80" y="45"/>
                      <a:pt x="88" y="43"/>
                      <a:pt x="96" y="42"/>
                    </a:cubicBezTo>
                    <a:cubicBezTo>
                      <a:pt x="105" y="40"/>
                      <a:pt x="113" y="37"/>
                      <a:pt x="122" y="35"/>
                    </a:cubicBezTo>
                    <a:cubicBezTo>
                      <a:pt x="131" y="32"/>
                      <a:pt x="139" y="30"/>
                      <a:pt x="147" y="28"/>
                    </a:cubicBezTo>
                    <a:cubicBezTo>
                      <a:pt x="151" y="27"/>
                      <a:pt x="154" y="26"/>
                      <a:pt x="158" y="25"/>
                    </a:cubicBezTo>
                    <a:cubicBezTo>
                      <a:pt x="159" y="24"/>
                      <a:pt x="163" y="24"/>
                      <a:pt x="163" y="24"/>
                    </a:cubicBezTo>
                    <a:cubicBezTo>
                      <a:pt x="161" y="25"/>
                      <a:pt x="159" y="26"/>
                      <a:pt x="157" y="27"/>
                    </a:cubicBezTo>
                    <a:cubicBezTo>
                      <a:pt x="149" y="29"/>
                      <a:pt x="142" y="31"/>
                      <a:pt x="135" y="33"/>
                    </a:cubicBezTo>
                    <a:cubicBezTo>
                      <a:pt x="126" y="36"/>
                      <a:pt x="117" y="39"/>
                      <a:pt x="108" y="41"/>
                    </a:cubicBezTo>
                    <a:cubicBezTo>
                      <a:pt x="100" y="43"/>
                      <a:pt x="91" y="45"/>
                      <a:pt x="82" y="48"/>
                    </a:cubicBezTo>
                    <a:cubicBezTo>
                      <a:pt x="78" y="49"/>
                      <a:pt x="72" y="50"/>
                      <a:pt x="68" y="52"/>
                    </a:cubicBezTo>
                    <a:cubicBezTo>
                      <a:pt x="69" y="50"/>
                      <a:pt x="70" y="49"/>
                      <a:pt x="72" y="47"/>
                    </a:cubicBezTo>
                    <a:close/>
                    <a:moveTo>
                      <a:pt x="65" y="55"/>
                    </a:moveTo>
                    <a:cubicBezTo>
                      <a:pt x="71" y="55"/>
                      <a:pt x="78" y="52"/>
                      <a:pt x="84" y="51"/>
                    </a:cubicBezTo>
                    <a:cubicBezTo>
                      <a:pt x="94" y="48"/>
                      <a:pt x="104" y="44"/>
                      <a:pt x="114" y="41"/>
                    </a:cubicBezTo>
                    <a:cubicBezTo>
                      <a:pt x="123" y="38"/>
                      <a:pt x="133" y="36"/>
                      <a:pt x="143" y="34"/>
                    </a:cubicBezTo>
                    <a:cubicBezTo>
                      <a:pt x="147" y="32"/>
                      <a:pt x="152" y="31"/>
                      <a:pt x="157" y="30"/>
                    </a:cubicBezTo>
                    <a:cubicBezTo>
                      <a:pt x="159" y="29"/>
                      <a:pt x="162" y="29"/>
                      <a:pt x="164" y="28"/>
                    </a:cubicBezTo>
                    <a:cubicBezTo>
                      <a:pt x="165" y="28"/>
                      <a:pt x="165" y="28"/>
                      <a:pt x="165" y="28"/>
                    </a:cubicBezTo>
                    <a:cubicBezTo>
                      <a:pt x="157" y="31"/>
                      <a:pt x="148" y="33"/>
                      <a:pt x="140" y="35"/>
                    </a:cubicBezTo>
                    <a:cubicBezTo>
                      <a:pt x="130" y="37"/>
                      <a:pt x="120" y="41"/>
                      <a:pt x="109" y="44"/>
                    </a:cubicBezTo>
                    <a:cubicBezTo>
                      <a:pt x="100" y="46"/>
                      <a:pt x="90" y="49"/>
                      <a:pt x="80" y="52"/>
                    </a:cubicBezTo>
                    <a:cubicBezTo>
                      <a:pt x="74" y="54"/>
                      <a:pt x="67" y="56"/>
                      <a:pt x="61" y="59"/>
                    </a:cubicBezTo>
                    <a:cubicBezTo>
                      <a:pt x="62" y="58"/>
                      <a:pt x="64" y="56"/>
                      <a:pt x="65" y="55"/>
                    </a:cubicBezTo>
                    <a:close/>
                    <a:moveTo>
                      <a:pt x="58" y="62"/>
                    </a:moveTo>
                    <a:cubicBezTo>
                      <a:pt x="68" y="59"/>
                      <a:pt x="77" y="56"/>
                      <a:pt x="87" y="54"/>
                    </a:cubicBezTo>
                    <a:cubicBezTo>
                      <a:pt x="97" y="51"/>
                      <a:pt x="108" y="48"/>
                      <a:pt x="119" y="45"/>
                    </a:cubicBezTo>
                    <a:cubicBezTo>
                      <a:pt x="129" y="43"/>
                      <a:pt x="140" y="40"/>
                      <a:pt x="151" y="38"/>
                    </a:cubicBezTo>
                    <a:cubicBezTo>
                      <a:pt x="156" y="36"/>
                      <a:pt x="162" y="35"/>
                      <a:pt x="167" y="34"/>
                    </a:cubicBezTo>
                    <a:cubicBezTo>
                      <a:pt x="168" y="33"/>
                      <a:pt x="170" y="33"/>
                      <a:pt x="171" y="33"/>
                    </a:cubicBezTo>
                    <a:cubicBezTo>
                      <a:pt x="151" y="39"/>
                      <a:pt x="130" y="43"/>
                      <a:pt x="109" y="49"/>
                    </a:cubicBezTo>
                    <a:cubicBezTo>
                      <a:pt x="99" y="52"/>
                      <a:pt x="88" y="56"/>
                      <a:pt x="78" y="59"/>
                    </a:cubicBezTo>
                    <a:cubicBezTo>
                      <a:pt x="72" y="61"/>
                      <a:pt x="67" y="63"/>
                      <a:pt x="62" y="64"/>
                    </a:cubicBezTo>
                    <a:cubicBezTo>
                      <a:pt x="60" y="64"/>
                      <a:pt x="57" y="65"/>
                      <a:pt x="55" y="66"/>
                    </a:cubicBezTo>
                    <a:cubicBezTo>
                      <a:pt x="56" y="65"/>
                      <a:pt x="57" y="63"/>
                      <a:pt x="58" y="62"/>
                    </a:cubicBezTo>
                    <a:close/>
                    <a:moveTo>
                      <a:pt x="52" y="69"/>
                    </a:moveTo>
                    <a:cubicBezTo>
                      <a:pt x="63" y="67"/>
                      <a:pt x="73" y="62"/>
                      <a:pt x="84" y="59"/>
                    </a:cubicBezTo>
                    <a:cubicBezTo>
                      <a:pt x="96" y="56"/>
                      <a:pt x="108" y="53"/>
                      <a:pt x="121" y="49"/>
                    </a:cubicBezTo>
                    <a:cubicBezTo>
                      <a:pt x="132" y="46"/>
                      <a:pt x="144" y="43"/>
                      <a:pt x="156" y="40"/>
                    </a:cubicBezTo>
                    <a:cubicBezTo>
                      <a:pt x="162" y="38"/>
                      <a:pt x="168" y="37"/>
                      <a:pt x="174" y="36"/>
                    </a:cubicBezTo>
                    <a:cubicBezTo>
                      <a:pt x="177" y="35"/>
                      <a:pt x="179" y="35"/>
                      <a:pt x="181" y="34"/>
                    </a:cubicBezTo>
                    <a:cubicBezTo>
                      <a:pt x="180" y="34"/>
                      <a:pt x="179" y="35"/>
                      <a:pt x="178" y="35"/>
                    </a:cubicBezTo>
                    <a:cubicBezTo>
                      <a:pt x="167" y="38"/>
                      <a:pt x="156" y="40"/>
                      <a:pt x="145" y="43"/>
                    </a:cubicBezTo>
                    <a:cubicBezTo>
                      <a:pt x="133" y="46"/>
                      <a:pt x="121" y="50"/>
                      <a:pt x="110" y="53"/>
                    </a:cubicBezTo>
                    <a:cubicBezTo>
                      <a:pt x="98" y="57"/>
                      <a:pt x="86" y="60"/>
                      <a:pt x="75" y="64"/>
                    </a:cubicBezTo>
                    <a:cubicBezTo>
                      <a:pt x="69" y="66"/>
                      <a:pt x="63" y="69"/>
                      <a:pt x="57" y="71"/>
                    </a:cubicBezTo>
                    <a:cubicBezTo>
                      <a:pt x="54" y="72"/>
                      <a:pt x="50" y="73"/>
                      <a:pt x="46" y="75"/>
                    </a:cubicBezTo>
                    <a:cubicBezTo>
                      <a:pt x="48" y="73"/>
                      <a:pt x="50" y="71"/>
                      <a:pt x="52" y="69"/>
                    </a:cubicBezTo>
                    <a:close/>
                    <a:moveTo>
                      <a:pt x="45" y="76"/>
                    </a:moveTo>
                    <a:cubicBezTo>
                      <a:pt x="56" y="73"/>
                      <a:pt x="67" y="71"/>
                      <a:pt x="78" y="67"/>
                    </a:cubicBezTo>
                    <a:cubicBezTo>
                      <a:pt x="91" y="63"/>
                      <a:pt x="103" y="59"/>
                      <a:pt x="115" y="55"/>
                    </a:cubicBezTo>
                    <a:cubicBezTo>
                      <a:pt x="140" y="48"/>
                      <a:pt x="165" y="41"/>
                      <a:pt x="190" y="34"/>
                    </a:cubicBezTo>
                    <a:cubicBezTo>
                      <a:pt x="191" y="35"/>
                      <a:pt x="193" y="36"/>
                      <a:pt x="194" y="37"/>
                    </a:cubicBezTo>
                    <a:cubicBezTo>
                      <a:pt x="168" y="42"/>
                      <a:pt x="142" y="50"/>
                      <a:pt x="116" y="57"/>
                    </a:cubicBezTo>
                    <a:cubicBezTo>
                      <a:pt x="103" y="61"/>
                      <a:pt x="91" y="65"/>
                      <a:pt x="78" y="69"/>
                    </a:cubicBezTo>
                    <a:cubicBezTo>
                      <a:pt x="66" y="72"/>
                      <a:pt x="54" y="75"/>
                      <a:pt x="42" y="79"/>
                    </a:cubicBezTo>
                    <a:cubicBezTo>
                      <a:pt x="43" y="78"/>
                      <a:pt x="44" y="77"/>
                      <a:pt x="45" y="76"/>
                    </a:cubicBezTo>
                    <a:close/>
                    <a:moveTo>
                      <a:pt x="41" y="80"/>
                    </a:moveTo>
                    <a:cubicBezTo>
                      <a:pt x="52" y="76"/>
                      <a:pt x="65" y="73"/>
                      <a:pt x="76" y="70"/>
                    </a:cubicBezTo>
                    <a:cubicBezTo>
                      <a:pt x="90" y="66"/>
                      <a:pt x="103" y="62"/>
                      <a:pt x="117" y="58"/>
                    </a:cubicBezTo>
                    <a:cubicBezTo>
                      <a:pt x="142" y="50"/>
                      <a:pt x="169" y="43"/>
                      <a:pt x="195" y="37"/>
                    </a:cubicBezTo>
                    <a:cubicBezTo>
                      <a:pt x="195" y="37"/>
                      <a:pt x="195" y="37"/>
                      <a:pt x="195" y="37"/>
                    </a:cubicBezTo>
                    <a:cubicBezTo>
                      <a:pt x="197" y="38"/>
                      <a:pt x="198" y="38"/>
                      <a:pt x="199" y="39"/>
                    </a:cubicBezTo>
                    <a:cubicBezTo>
                      <a:pt x="187" y="41"/>
                      <a:pt x="174" y="43"/>
                      <a:pt x="162" y="47"/>
                    </a:cubicBezTo>
                    <a:cubicBezTo>
                      <a:pt x="148" y="51"/>
                      <a:pt x="135" y="54"/>
                      <a:pt x="121" y="58"/>
                    </a:cubicBezTo>
                    <a:cubicBezTo>
                      <a:pt x="94" y="65"/>
                      <a:pt x="67" y="73"/>
                      <a:pt x="40" y="81"/>
                    </a:cubicBezTo>
                    <a:cubicBezTo>
                      <a:pt x="40" y="81"/>
                      <a:pt x="41" y="81"/>
                      <a:pt x="41" y="80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2" y="56"/>
                      <a:pt x="125" y="63"/>
                    </a:cubicBezTo>
                    <a:cubicBezTo>
                      <a:pt x="98" y="69"/>
                      <a:pt x="72" y="77"/>
                      <a:pt x="45" y="84"/>
                    </a:cubicBezTo>
                    <a:cubicBezTo>
                      <a:pt x="47" y="83"/>
                      <a:pt x="48" y="83"/>
                      <a:pt x="50" y="82"/>
                    </a:cubicBezTo>
                    <a:cubicBezTo>
                      <a:pt x="57" y="80"/>
                      <a:pt x="64" y="78"/>
                      <a:pt x="71" y="76"/>
                    </a:cubicBezTo>
                    <a:cubicBezTo>
                      <a:pt x="86" y="71"/>
                      <a:pt x="101" y="67"/>
                      <a:pt x="115" y="63"/>
                    </a:cubicBezTo>
                    <a:cubicBezTo>
                      <a:pt x="130" y="59"/>
                      <a:pt x="144" y="55"/>
                      <a:pt x="159" y="51"/>
                    </a:cubicBezTo>
                    <a:cubicBezTo>
                      <a:pt x="172" y="47"/>
                      <a:pt x="187" y="45"/>
                      <a:pt x="200" y="39"/>
                    </a:cubicBezTo>
                    <a:cubicBezTo>
                      <a:pt x="203" y="40"/>
                      <a:pt x="205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5"/>
                      <a:pt x="123" y="58"/>
                    </a:cubicBezTo>
                    <a:cubicBezTo>
                      <a:pt x="137" y="55"/>
                      <a:pt x="150" y="51"/>
                      <a:pt x="164" y="47"/>
                    </a:cubicBezTo>
                    <a:cubicBezTo>
                      <a:pt x="171" y="45"/>
                      <a:pt x="177" y="44"/>
                      <a:pt x="183" y="42"/>
                    </a:cubicBezTo>
                    <a:cubicBezTo>
                      <a:pt x="187" y="42"/>
                      <a:pt x="190" y="41"/>
                      <a:pt x="194" y="41"/>
                    </a:cubicBezTo>
                    <a:cubicBezTo>
                      <a:pt x="195" y="40"/>
                      <a:pt x="197" y="40"/>
                      <a:pt x="199" y="40"/>
                    </a:cubicBezTo>
                    <a:cubicBezTo>
                      <a:pt x="199" y="40"/>
                      <a:pt x="196" y="40"/>
                      <a:pt x="195" y="40"/>
                    </a:cubicBezTo>
                    <a:cubicBezTo>
                      <a:pt x="189" y="43"/>
                      <a:pt x="183" y="44"/>
                      <a:pt x="177" y="45"/>
                    </a:cubicBezTo>
                    <a:cubicBezTo>
                      <a:pt x="169" y="47"/>
                      <a:pt x="162" y="49"/>
                      <a:pt x="155" y="51"/>
                    </a:cubicBezTo>
                    <a:cubicBezTo>
                      <a:pt x="141" y="55"/>
                      <a:pt x="127" y="59"/>
                      <a:pt x="113" y="63"/>
                    </a:cubicBezTo>
                    <a:cubicBezTo>
                      <a:pt x="99" y="67"/>
                      <a:pt x="85" y="71"/>
                      <a:pt x="71" y="75"/>
                    </a:cubicBezTo>
                    <a:cubicBezTo>
                      <a:pt x="65" y="77"/>
                      <a:pt x="58" y="79"/>
                      <a:pt x="51" y="81"/>
                    </a:cubicBezTo>
                    <a:cubicBezTo>
                      <a:pt x="46" y="82"/>
                      <a:pt x="41" y="84"/>
                      <a:pt x="36" y="85"/>
                    </a:cubicBezTo>
                    <a:cubicBezTo>
                      <a:pt x="37" y="84"/>
                      <a:pt x="38" y="84"/>
                      <a:pt x="39" y="83"/>
                    </a:cubicBezTo>
                    <a:close/>
                    <a:moveTo>
                      <a:pt x="35" y="87"/>
                    </a:moveTo>
                    <a:cubicBezTo>
                      <a:pt x="64" y="80"/>
                      <a:pt x="92" y="71"/>
                      <a:pt x="121" y="64"/>
                    </a:cubicBezTo>
                    <a:cubicBezTo>
                      <a:pt x="150" y="57"/>
                      <a:pt x="179" y="48"/>
                      <a:pt x="209" y="43"/>
                    </a:cubicBezTo>
                    <a:cubicBezTo>
                      <a:pt x="210" y="44"/>
                      <a:pt x="211" y="44"/>
                      <a:pt x="212" y="45"/>
                    </a:cubicBezTo>
                    <a:cubicBezTo>
                      <a:pt x="206" y="46"/>
                      <a:pt x="200" y="48"/>
                      <a:pt x="194" y="50"/>
                    </a:cubicBezTo>
                    <a:cubicBezTo>
                      <a:pt x="186" y="52"/>
                      <a:pt x="178" y="53"/>
                      <a:pt x="170" y="54"/>
                    </a:cubicBezTo>
                    <a:cubicBezTo>
                      <a:pt x="154" y="58"/>
                      <a:pt x="139" y="61"/>
                      <a:pt x="123" y="65"/>
                    </a:cubicBezTo>
                    <a:cubicBezTo>
                      <a:pt x="107" y="68"/>
                      <a:pt x="92" y="73"/>
                      <a:pt x="76" y="77"/>
                    </a:cubicBezTo>
                    <a:cubicBezTo>
                      <a:pt x="69" y="79"/>
                      <a:pt x="61" y="82"/>
                      <a:pt x="54" y="83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8"/>
                      <a:pt x="34" y="88"/>
                      <a:pt x="35" y="87"/>
                    </a:cubicBezTo>
                    <a:close/>
                    <a:moveTo>
                      <a:pt x="32" y="90"/>
                    </a:moveTo>
                    <a:cubicBezTo>
                      <a:pt x="39" y="88"/>
                      <a:pt x="45" y="86"/>
                      <a:pt x="52" y="84"/>
                    </a:cubicBezTo>
                    <a:cubicBezTo>
                      <a:pt x="60" y="83"/>
                      <a:pt x="67" y="80"/>
                      <a:pt x="75" y="78"/>
                    </a:cubicBezTo>
                    <a:cubicBezTo>
                      <a:pt x="90" y="74"/>
                      <a:pt x="106" y="70"/>
                      <a:pt x="121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6" y="54"/>
                      <a:pt x="184" y="53"/>
                      <a:pt x="192" y="51"/>
                    </a:cubicBezTo>
                    <a:cubicBezTo>
                      <a:pt x="199" y="49"/>
                      <a:pt x="206" y="47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2" y="47"/>
                      <a:pt x="210" y="48"/>
                      <a:pt x="209" y="50"/>
                    </a:cubicBezTo>
                    <a:cubicBezTo>
                      <a:pt x="194" y="54"/>
                      <a:pt x="180" y="56"/>
                      <a:pt x="165" y="59"/>
                    </a:cubicBezTo>
                    <a:cubicBezTo>
                      <a:pt x="151" y="63"/>
                      <a:pt x="136" y="66"/>
                      <a:pt x="121" y="69"/>
                    </a:cubicBezTo>
                    <a:cubicBezTo>
                      <a:pt x="106" y="73"/>
                      <a:pt x="91" y="77"/>
                      <a:pt x="76" y="80"/>
                    </a:cubicBezTo>
                    <a:cubicBezTo>
                      <a:pt x="61" y="84"/>
                      <a:pt x="45" y="87"/>
                      <a:pt x="30" y="92"/>
                    </a:cubicBezTo>
                    <a:cubicBezTo>
                      <a:pt x="31" y="91"/>
                      <a:pt x="31" y="91"/>
                      <a:pt x="32" y="90"/>
                    </a:cubicBezTo>
                    <a:close/>
                    <a:moveTo>
                      <a:pt x="213" y="49"/>
                    </a:moveTo>
                    <a:cubicBezTo>
                      <a:pt x="213" y="49"/>
                      <a:pt x="213" y="49"/>
                      <a:pt x="213" y="49"/>
                    </a:cubicBezTo>
                    <a:cubicBezTo>
                      <a:pt x="213" y="50"/>
                      <a:pt x="213" y="50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5"/>
                      <a:pt x="204" y="60"/>
                      <a:pt x="199" y="65"/>
                    </a:cubicBezTo>
                    <a:cubicBezTo>
                      <a:pt x="190" y="75"/>
                      <a:pt x="180" y="85"/>
                      <a:pt x="170" y="96"/>
                    </a:cubicBezTo>
                    <a:cubicBezTo>
                      <a:pt x="169" y="97"/>
                      <a:pt x="168" y="98"/>
                      <a:pt x="167" y="99"/>
                    </a:cubicBezTo>
                    <a:cubicBezTo>
                      <a:pt x="182" y="83"/>
                      <a:pt x="197" y="66"/>
                      <a:pt x="213" y="49"/>
                    </a:cubicBezTo>
                    <a:close/>
                    <a:moveTo>
                      <a:pt x="147" y="83"/>
                    </a:moveTo>
                    <a:cubicBezTo>
                      <a:pt x="148" y="83"/>
                      <a:pt x="149" y="83"/>
                      <a:pt x="150" y="82"/>
                    </a:cubicBezTo>
                    <a:cubicBezTo>
                      <a:pt x="157" y="81"/>
                      <a:pt x="165" y="79"/>
                      <a:pt x="172" y="77"/>
                    </a:cubicBezTo>
                    <a:cubicBezTo>
                      <a:pt x="177" y="75"/>
                      <a:pt x="183" y="74"/>
                      <a:pt x="189" y="72"/>
                    </a:cubicBezTo>
                    <a:cubicBezTo>
                      <a:pt x="187" y="73"/>
                      <a:pt x="186" y="75"/>
                      <a:pt x="185" y="76"/>
                    </a:cubicBezTo>
                    <a:cubicBezTo>
                      <a:pt x="179" y="77"/>
                      <a:pt x="173" y="80"/>
                      <a:pt x="166" y="81"/>
                    </a:cubicBezTo>
                    <a:cubicBezTo>
                      <a:pt x="160" y="83"/>
                      <a:pt x="153" y="85"/>
                      <a:pt x="146" y="86"/>
                    </a:cubicBezTo>
                    <a:cubicBezTo>
                      <a:pt x="139" y="88"/>
                      <a:pt x="133" y="91"/>
                      <a:pt x="126" y="92"/>
                    </a:cubicBezTo>
                    <a:cubicBezTo>
                      <a:pt x="119" y="94"/>
                      <a:pt x="111" y="96"/>
                      <a:pt x="104" y="97"/>
                    </a:cubicBezTo>
                    <a:cubicBezTo>
                      <a:pt x="90" y="100"/>
                      <a:pt x="77" y="104"/>
                      <a:pt x="63" y="108"/>
                    </a:cubicBezTo>
                    <a:cubicBezTo>
                      <a:pt x="56" y="110"/>
                      <a:pt x="50" y="112"/>
                      <a:pt x="43" y="113"/>
                    </a:cubicBezTo>
                    <a:cubicBezTo>
                      <a:pt x="36" y="114"/>
                      <a:pt x="29" y="115"/>
                      <a:pt x="22" y="117"/>
                    </a:cubicBezTo>
                    <a:cubicBezTo>
                      <a:pt x="21" y="117"/>
                      <a:pt x="22" y="117"/>
                      <a:pt x="22" y="117"/>
                    </a:cubicBezTo>
                    <a:cubicBezTo>
                      <a:pt x="35" y="114"/>
                      <a:pt x="47" y="113"/>
                      <a:pt x="60" y="110"/>
                    </a:cubicBezTo>
                    <a:cubicBezTo>
                      <a:pt x="73" y="106"/>
                      <a:pt x="87" y="102"/>
                      <a:pt x="101" y="99"/>
                    </a:cubicBezTo>
                    <a:cubicBezTo>
                      <a:pt x="114" y="96"/>
                      <a:pt x="128" y="92"/>
                      <a:pt x="141" y="88"/>
                    </a:cubicBezTo>
                    <a:cubicBezTo>
                      <a:pt x="147" y="87"/>
                      <a:pt x="154" y="86"/>
                      <a:pt x="160" y="84"/>
                    </a:cubicBezTo>
                    <a:cubicBezTo>
                      <a:pt x="165" y="83"/>
                      <a:pt x="171" y="81"/>
                      <a:pt x="176" y="79"/>
                    </a:cubicBezTo>
                    <a:cubicBezTo>
                      <a:pt x="174" y="80"/>
                      <a:pt x="172" y="81"/>
                      <a:pt x="170" y="81"/>
                    </a:cubicBezTo>
                    <a:cubicBezTo>
                      <a:pt x="163" y="84"/>
                      <a:pt x="156" y="86"/>
                      <a:pt x="149" y="88"/>
                    </a:cubicBezTo>
                    <a:cubicBezTo>
                      <a:pt x="135" y="92"/>
                      <a:pt x="121" y="95"/>
                      <a:pt x="107" y="98"/>
                    </a:cubicBezTo>
                    <a:cubicBezTo>
                      <a:pt x="93" y="102"/>
                      <a:pt x="79" y="105"/>
                      <a:pt x="65" y="108"/>
                    </a:cubicBezTo>
                    <a:cubicBezTo>
                      <a:pt x="51" y="112"/>
                      <a:pt x="37" y="115"/>
                      <a:pt x="25" y="120"/>
                    </a:cubicBezTo>
                    <a:cubicBezTo>
                      <a:pt x="23" y="119"/>
                      <a:pt x="21" y="118"/>
                      <a:pt x="19" y="117"/>
                    </a:cubicBezTo>
                    <a:cubicBezTo>
                      <a:pt x="26" y="114"/>
                      <a:pt x="33" y="113"/>
                      <a:pt x="40" y="112"/>
                    </a:cubicBezTo>
                    <a:cubicBezTo>
                      <a:pt x="47" y="110"/>
                      <a:pt x="55" y="107"/>
                      <a:pt x="62" y="105"/>
                    </a:cubicBezTo>
                    <a:cubicBezTo>
                      <a:pt x="77" y="101"/>
                      <a:pt x="91" y="96"/>
                      <a:pt x="106" y="93"/>
                    </a:cubicBezTo>
                    <a:cubicBezTo>
                      <a:pt x="109" y="92"/>
                      <a:pt x="112" y="92"/>
                      <a:pt x="116" y="91"/>
                    </a:cubicBezTo>
                    <a:cubicBezTo>
                      <a:pt x="126" y="88"/>
                      <a:pt x="137" y="86"/>
                      <a:pt x="147" y="83"/>
                    </a:cubicBezTo>
                    <a:close/>
                    <a:moveTo>
                      <a:pt x="32" y="124"/>
                    </a:moveTo>
                    <a:cubicBezTo>
                      <a:pt x="32" y="124"/>
                      <a:pt x="32" y="124"/>
                      <a:pt x="31" y="124"/>
                    </a:cubicBezTo>
                    <a:cubicBezTo>
                      <a:pt x="30" y="123"/>
                      <a:pt x="28" y="122"/>
                      <a:pt x="26" y="121"/>
                    </a:cubicBezTo>
                    <a:cubicBezTo>
                      <a:pt x="47" y="119"/>
                      <a:pt x="68" y="112"/>
                      <a:pt x="89" y="107"/>
                    </a:cubicBezTo>
                    <a:cubicBezTo>
                      <a:pt x="82" y="109"/>
                      <a:pt x="74" y="111"/>
                      <a:pt x="67" y="113"/>
                    </a:cubicBezTo>
                    <a:cubicBezTo>
                      <a:pt x="56" y="116"/>
                      <a:pt x="45" y="120"/>
                      <a:pt x="34" y="123"/>
                    </a:cubicBezTo>
                    <a:cubicBezTo>
                      <a:pt x="33" y="123"/>
                      <a:pt x="32" y="123"/>
                      <a:pt x="32" y="124"/>
                    </a:cubicBezTo>
                    <a:close/>
                    <a:moveTo>
                      <a:pt x="38" y="127"/>
                    </a:moveTo>
                    <a:cubicBezTo>
                      <a:pt x="36" y="126"/>
                      <a:pt x="35" y="125"/>
                      <a:pt x="33" y="124"/>
                    </a:cubicBezTo>
                    <a:cubicBezTo>
                      <a:pt x="43" y="123"/>
                      <a:pt x="52" y="120"/>
                      <a:pt x="62" y="118"/>
                    </a:cubicBezTo>
                    <a:cubicBezTo>
                      <a:pt x="73" y="115"/>
                      <a:pt x="85" y="112"/>
                      <a:pt x="96" y="109"/>
                    </a:cubicBezTo>
                    <a:cubicBezTo>
                      <a:pt x="113" y="104"/>
                      <a:pt x="131" y="101"/>
                      <a:pt x="149" y="97"/>
                    </a:cubicBezTo>
                    <a:cubicBezTo>
                      <a:pt x="147" y="98"/>
                      <a:pt x="144" y="99"/>
                      <a:pt x="142" y="99"/>
                    </a:cubicBezTo>
                    <a:cubicBezTo>
                      <a:pt x="131" y="102"/>
                      <a:pt x="119" y="104"/>
                      <a:pt x="108" y="107"/>
                    </a:cubicBezTo>
                    <a:cubicBezTo>
                      <a:pt x="84" y="112"/>
                      <a:pt x="62" y="121"/>
                      <a:pt x="38" y="127"/>
                    </a:cubicBezTo>
                    <a:close/>
                    <a:moveTo>
                      <a:pt x="50" y="125"/>
                    </a:moveTo>
                    <a:cubicBezTo>
                      <a:pt x="55" y="124"/>
                      <a:pt x="60" y="123"/>
                      <a:pt x="65" y="122"/>
                    </a:cubicBezTo>
                    <a:cubicBezTo>
                      <a:pt x="77" y="119"/>
                      <a:pt x="88" y="115"/>
                      <a:pt x="99" y="112"/>
                    </a:cubicBezTo>
                    <a:cubicBezTo>
                      <a:pt x="117" y="107"/>
                      <a:pt x="136" y="104"/>
                      <a:pt x="154" y="100"/>
                    </a:cubicBezTo>
                    <a:cubicBezTo>
                      <a:pt x="152" y="100"/>
                      <a:pt x="149" y="101"/>
                      <a:pt x="147" y="102"/>
                    </a:cubicBezTo>
                    <a:cubicBezTo>
                      <a:pt x="139" y="104"/>
                      <a:pt x="132" y="106"/>
                      <a:pt x="124" y="108"/>
                    </a:cubicBezTo>
                    <a:cubicBezTo>
                      <a:pt x="110" y="112"/>
                      <a:pt x="95" y="116"/>
                      <a:pt x="81" y="121"/>
                    </a:cubicBezTo>
                    <a:cubicBezTo>
                      <a:pt x="77" y="122"/>
                      <a:pt x="72" y="123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0" y="126"/>
                      <a:pt x="52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3" y="127"/>
                      <a:pt x="46" y="126"/>
                      <a:pt x="50" y="125"/>
                    </a:cubicBezTo>
                    <a:close/>
                    <a:moveTo>
                      <a:pt x="47" y="131"/>
                    </a:moveTo>
                    <a:cubicBezTo>
                      <a:pt x="48" y="130"/>
                      <a:pt x="50" y="129"/>
                      <a:pt x="52" y="129"/>
                    </a:cubicBezTo>
                    <a:cubicBezTo>
                      <a:pt x="55" y="127"/>
                      <a:pt x="59" y="127"/>
                      <a:pt x="62" y="126"/>
                    </a:cubicBezTo>
                    <a:cubicBezTo>
                      <a:pt x="61" y="126"/>
                      <a:pt x="61" y="127"/>
                      <a:pt x="60" y="127"/>
                    </a:cubicBezTo>
                    <a:cubicBezTo>
                      <a:pt x="57" y="128"/>
                      <a:pt x="53" y="129"/>
                      <a:pt x="50" y="130"/>
                    </a:cubicBezTo>
                    <a:cubicBezTo>
                      <a:pt x="49" y="130"/>
                      <a:pt x="48" y="131"/>
                      <a:pt x="47" y="131"/>
                    </a:cubicBezTo>
                    <a:cubicBezTo>
                      <a:pt x="47" y="131"/>
                      <a:pt x="47" y="131"/>
                      <a:pt x="47" y="131"/>
                    </a:cubicBezTo>
                    <a:close/>
                    <a:moveTo>
                      <a:pt x="65" y="126"/>
                    </a:moveTo>
                    <a:cubicBezTo>
                      <a:pt x="66" y="126"/>
                      <a:pt x="68" y="125"/>
                      <a:pt x="69" y="125"/>
                    </a:cubicBezTo>
                    <a:cubicBezTo>
                      <a:pt x="69" y="125"/>
                      <a:pt x="69" y="125"/>
                      <a:pt x="69" y="125"/>
                    </a:cubicBezTo>
                    <a:cubicBezTo>
                      <a:pt x="77" y="124"/>
                      <a:pt x="84" y="122"/>
                      <a:pt x="92" y="121"/>
                    </a:cubicBezTo>
                    <a:cubicBezTo>
                      <a:pt x="106" y="117"/>
                      <a:pt x="121" y="114"/>
                      <a:pt x="136" y="111"/>
                    </a:cubicBezTo>
                    <a:cubicBezTo>
                      <a:pt x="137" y="111"/>
                      <a:pt x="137" y="110"/>
                      <a:pt x="138" y="110"/>
                    </a:cubicBezTo>
                    <a:cubicBezTo>
                      <a:pt x="111" y="119"/>
                      <a:pt x="83" y="124"/>
                      <a:pt x="56" y="134"/>
                    </a:cubicBezTo>
                    <a:cubicBezTo>
                      <a:pt x="55" y="134"/>
                      <a:pt x="55" y="134"/>
                      <a:pt x="54" y="135"/>
                    </a:cubicBezTo>
                    <a:cubicBezTo>
                      <a:pt x="52" y="134"/>
                      <a:pt x="50" y="133"/>
                      <a:pt x="48" y="131"/>
                    </a:cubicBezTo>
                    <a:cubicBezTo>
                      <a:pt x="54" y="130"/>
                      <a:pt x="59" y="128"/>
                      <a:pt x="65" y="126"/>
                    </a:cubicBezTo>
                    <a:close/>
                    <a:moveTo>
                      <a:pt x="109" y="158"/>
                    </a:move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7" y="158"/>
                      <a:pt x="107" y="158"/>
                      <a:pt x="106" y="158"/>
                    </a:cubicBezTo>
                    <a:cubicBezTo>
                      <a:pt x="102" y="158"/>
                      <a:pt x="107" y="156"/>
                      <a:pt x="108" y="156"/>
                    </a:cubicBezTo>
                    <a:cubicBezTo>
                      <a:pt x="110" y="155"/>
                      <a:pt x="111" y="155"/>
                      <a:pt x="113" y="154"/>
                    </a:cubicBezTo>
                    <a:cubicBezTo>
                      <a:pt x="111" y="156"/>
                      <a:pt x="110" y="157"/>
                      <a:pt x="109" y="158"/>
                    </a:cubicBezTo>
                    <a:close/>
                    <a:moveTo>
                      <a:pt x="114" y="153"/>
                    </a:moveTo>
                    <a:cubicBezTo>
                      <a:pt x="111" y="153"/>
                      <a:pt x="108" y="154"/>
                      <a:pt x="105" y="154"/>
                    </a:cubicBezTo>
                    <a:cubicBezTo>
                      <a:pt x="104" y="155"/>
                      <a:pt x="103" y="155"/>
                      <a:pt x="101" y="156"/>
                    </a:cubicBezTo>
                    <a:cubicBezTo>
                      <a:pt x="95" y="157"/>
                      <a:pt x="101" y="155"/>
                      <a:pt x="102" y="154"/>
                    </a:cubicBezTo>
                    <a:cubicBezTo>
                      <a:pt x="108" y="152"/>
                      <a:pt x="113" y="151"/>
                      <a:pt x="119" y="148"/>
                    </a:cubicBezTo>
                    <a:cubicBezTo>
                      <a:pt x="117" y="150"/>
                      <a:pt x="116" y="151"/>
                      <a:pt x="114" y="153"/>
                    </a:cubicBezTo>
                    <a:close/>
                    <a:moveTo>
                      <a:pt x="120" y="146"/>
                    </a:moveTo>
                    <a:cubicBezTo>
                      <a:pt x="116" y="147"/>
                      <a:pt x="111" y="148"/>
                      <a:pt x="106" y="150"/>
                    </a:cubicBezTo>
                    <a:cubicBezTo>
                      <a:pt x="103" y="150"/>
                      <a:pt x="101" y="151"/>
                      <a:pt x="98" y="152"/>
                    </a:cubicBezTo>
                    <a:cubicBezTo>
                      <a:pt x="97" y="152"/>
                      <a:pt x="96" y="153"/>
                      <a:pt x="95" y="153"/>
                    </a:cubicBezTo>
                    <a:cubicBezTo>
                      <a:pt x="93" y="153"/>
                      <a:pt x="92" y="154"/>
                      <a:pt x="92" y="154"/>
                    </a:cubicBezTo>
                    <a:cubicBezTo>
                      <a:pt x="92" y="154"/>
                      <a:pt x="92" y="154"/>
                      <a:pt x="92" y="154"/>
                    </a:cubicBezTo>
                    <a:cubicBezTo>
                      <a:pt x="92" y="154"/>
                      <a:pt x="94" y="153"/>
                      <a:pt x="94" y="153"/>
                    </a:cubicBezTo>
                    <a:cubicBezTo>
                      <a:pt x="104" y="150"/>
                      <a:pt x="113" y="147"/>
                      <a:pt x="123" y="144"/>
                    </a:cubicBezTo>
                    <a:cubicBezTo>
                      <a:pt x="122" y="145"/>
                      <a:pt x="121" y="146"/>
                      <a:pt x="120" y="146"/>
                    </a:cubicBezTo>
                    <a:close/>
                    <a:moveTo>
                      <a:pt x="106" y="146"/>
                    </a:moveTo>
                    <a:cubicBezTo>
                      <a:pt x="103" y="147"/>
                      <a:pt x="99" y="148"/>
                      <a:pt x="96" y="148"/>
                    </a:cubicBezTo>
                    <a:cubicBezTo>
                      <a:pt x="94" y="149"/>
                      <a:pt x="93" y="149"/>
                      <a:pt x="91" y="149"/>
                    </a:cubicBezTo>
                    <a:cubicBezTo>
                      <a:pt x="90" y="150"/>
                      <a:pt x="83" y="151"/>
                      <a:pt x="88" y="150"/>
                    </a:cubicBezTo>
                    <a:cubicBezTo>
                      <a:pt x="102" y="145"/>
                      <a:pt x="116" y="141"/>
                      <a:pt x="130" y="136"/>
                    </a:cubicBezTo>
                    <a:cubicBezTo>
                      <a:pt x="128" y="138"/>
                      <a:pt x="126" y="141"/>
                      <a:pt x="124" y="143"/>
                    </a:cubicBezTo>
                    <a:cubicBezTo>
                      <a:pt x="118" y="144"/>
                      <a:pt x="112" y="145"/>
                      <a:pt x="106" y="146"/>
                    </a:cubicBezTo>
                    <a:close/>
                    <a:moveTo>
                      <a:pt x="132" y="135"/>
                    </a:moveTo>
                    <a:cubicBezTo>
                      <a:pt x="122" y="137"/>
                      <a:pt x="112" y="139"/>
                      <a:pt x="102" y="141"/>
                    </a:cubicBezTo>
                    <a:cubicBezTo>
                      <a:pt x="97" y="143"/>
                      <a:pt x="92" y="143"/>
                      <a:pt x="87" y="144"/>
                    </a:cubicBezTo>
                    <a:cubicBezTo>
                      <a:pt x="84" y="145"/>
                      <a:pt x="81" y="145"/>
                      <a:pt x="78" y="145"/>
                    </a:cubicBezTo>
                    <a:cubicBezTo>
                      <a:pt x="75" y="146"/>
                      <a:pt x="82" y="144"/>
                      <a:pt x="83" y="144"/>
                    </a:cubicBezTo>
                    <a:cubicBezTo>
                      <a:pt x="93" y="142"/>
                      <a:pt x="102" y="138"/>
                      <a:pt x="112" y="136"/>
                    </a:cubicBezTo>
                    <a:cubicBezTo>
                      <a:pt x="120" y="134"/>
                      <a:pt x="129" y="133"/>
                      <a:pt x="137" y="129"/>
                    </a:cubicBezTo>
                    <a:cubicBezTo>
                      <a:pt x="135" y="131"/>
                      <a:pt x="133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3"/>
                      <a:pt x="102" y="136"/>
                    </a:cubicBezTo>
                    <a:cubicBezTo>
                      <a:pt x="95" y="137"/>
                      <a:pt x="89" y="139"/>
                      <a:pt x="82" y="140"/>
                    </a:cubicBezTo>
                    <a:cubicBezTo>
                      <a:pt x="79" y="140"/>
                      <a:pt x="75" y="141"/>
                      <a:pt x="71" y="141"/>
                    </a:cubicBezTo>
                    <a:cubicBezTo>
                      <a:pt x="70" y="141"/>
                      <a:pt x="66" y="142"/>
                      <a:pt x="71" y="141"/>
                    </a:cubicBezTo>
                    <a:cubicBezTo>
                      <a:pt x="72" y="140"/>
                      <a:pt x="73" y="140"/>
                      <a:pt x="74" y="140"/>
                    </a:cubicBezTo>
                    <a:cubicBezTo>
                      <a:pt x="87" y="137"/>
                      <a:pt x="99" y="134"/>
                      <a:pt x="111" y="130"/>
                    </a:cubicBezTo>
                    <a:cubicBezTo>
                      <a:pt x="122" y="128"/>
                      <a:pt x="134" y="126"/>
                      <a:pt x="144" y="121"/>
                    </a:cubicBezTo>
                    <a:cubicBezTo>
                      <a:pt x="142" y="123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0"/>
                      <a:pt x="144" y="120"/>
                      <a:pt x="144" y="120"/>
                    </a:cubicBezTo>
                    <a:cubicBezTo>
                      <a:pt x="144" y="120"/>
                      <a:pt x="143" y="120"/>
                      <a:pt x="142" y="121"/>
                    </a:cubicBez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7" y="126"/>
                      <a:pt x="127" y="126"/>
                      <a:pt x="127" y="126"/>
                    </a:cubicBezTo>
                    <a:cubicBezTo>
                      <a:pt x="126" y="126"/>
                      <a:pt x="125" y="126"/>
                      <a:pt x="124" y="126"/>
                    </a:cubicBezTo>
                    <a:cubicBezTo>
                      <a:pt x="117" y="128"/>
                      <a:pt x="110" y="129"/>
                      <a:pt x="104" y="131"/>
                    </a:cubicBezTo>
                    <a:cubicBezTo>
                      <a:pt x="96" y="132"/>
                      <a:pt x="88" y="134"/>
                      <a:pt x="80" y="135"/>
                    </a:cubicBezTo>
                    <a:cubicBezTo>
                      <a:pt x="76" y="136"/>
                      <a:pt x="73" y="136"/>
                      <a:pt x="69" y="137"/>
                    </a:cubicBezTo>
                    <a:cubicBezTo>
                      <a:pt x="69" y="137"/>
                      <a:pt x="68" y="137"/>
                      <a:pt x="68" y="137"/>
                    </a:cubicBezTo>
                    <a:cubicBezTo>
                      <a:pt x="82" y="133"/>
                      <a:pt x="95" y="128"/>
                      <a:pt x="110" y="124"/>
                    </a:cubicBezTo>
                    <a:cubicBezTo>
                      <a:pt x="116" y="122"/>
                      <a:pt x="122" y="120"/>
                      <a:pt x="128" y="118"/>
                    </a:cubicBezTo>
                    <a:cubicBezTo>
                      <a:pt x="133" y="117"/>
                      <a:pt x="137" y="116"/>
                      <a:pt x="141" y="115"/>
                    </a:cubicBezTo>
                    <a:cubicBezTo>
                      <a:pt x="145" y="114"/>
                      <a:pt x="148" y="113"/>
                      <a:pt x="151" y="112"/>
                    </a:cubicBezTo>
                    <a:cubicBezTo>
                      <a:pt x="152" y="112"/>
                      <a:pt x="152" y="112"/>
                      <a:pt x="152" y="112"/>
                    </a:cubicBezTo>
                    <a:cubicBezTo>
                      <a:pt x="150" y="114"/>
                      <a:pt x="147" y="117"/>
                      <a:pt x="145" y="120"/>
                    </a:cubicBezTo>
                    <a:close/>
                    <a:moveTo>
                      <a:pt x="154" y="110"/>
                    </a:moveTo>
                    <a:cubicBezTo>
                      <a:pt x="149" y="112"/>
                      <a:pt x="144" y="113"/>
                      <a:pt x="139" y="114"/>
                    </a:cubicBezTo>
                    <a:cubicBezTo>
                      <a:pt x="137" y="115"/>
                      <a:pt x="136" y="115"/>
                      <a:pt x="134" y="116"/>
                    </a:cubicBezTo>
                    <a:cubicBezTo>
                      <a:pt x="132" y="116"/>
                      <a:pt x="130" y="117"/>
                      <a:pt x="128" y="117"/>
                    </a:cubicBezTo>
                    <a:cubicBezTo>
                      <a:pt x="120" y="120"/>
                      <a:pt x="112" y="122"/>
                      <a:pt x="103" y="124"/>
                    </a:cubicBezTo>
                    <a:cubicBezTo>
                      <a:pt x="94" y="126"/>
                      <a:pt x="85" y="128"/>
                      <a:pt x="77" y="130"/>
                    </a:cubicBezTo>
                    <a:cubicBezTo>
                      <a:pt x="73" y="131"/>
                      <a:pt x="69" y="132"/>
                      <a:pt x="64" y="133"/>
                    </a:cubicBezTo>
                    <a:cubicBezTo>
                      <a:pt x="62" y="133"/>
                      <a:pt x="60" y="134"/>
                      <a:pt x="58" y="134"/>
                    </a:cubicBezTo>
                    <a:cubicBezTo>
                      <a:pt x="53" y="135"/>
                      <a:pt x="60" y="134"/>
                      <a:pt x="61" y="133"/>
                    </a:cubicBezTo>
                    <a:cubicBezTo>
                      <a:pt x="78" y="128"/>
                      <a:pt x="95" y="124"/>
                      <a:pt x="113" y="119"/>
                    </a:cubicBezTo>
                    <a:cubicBezTo>
                      <a:pt x="121" y="116"/>
                      <a:pt x="130" y="114"/>
                      <a:pt x="139" y="111"/>
                    </a:cubicBezTo>
                    <a:cubicBezTo>
                      <a:pt x="145" y="109"/>
                      <a:pt x="152" y="107"/>
                      <a:pt x="158" y="104"/>
                    </a:cubicBezTo>
                    <a:cubicBezTo>
                      <a:pt x="159" y="104"/>
                      <a:pt x="159" y="104"/>
                      <a:pt x="159" y="104"/>
                    </a:cubicBezTo>
                    <a:cubicBezTo>
                      <a:pt x="157" y="106"/>
                      <a:pt x="156" y="108"/>
                      <a:pt x="154" y="110"/>
                    </a:cubicBezTo>
                    <a:close/>
                    <a:moveTo>
                      <a:pt x="75" y="131"/>
                    </a:moveTo>
                    <a:cubicBezTo>
                      <a:pt x="83" y="129"/>
                      <a:pt x="92" y="127"/>
                      <a:pt x="100" y="125"/>
                    </a:cubicBezTo>
                    <a:cubicBezTo>
                      <a:pt x="105" y="124"/>
                      <a:pt x="111" y="123"/>
                      <a:pt x="116" y="121"/>
                    </a:cubicBezTo>
                    <a:cubicBezTo>
                      <a:pt x="114" y="122"/>
                      <a:pt x="112" y="123"/>
                      <a:pt x="109" y="123"/>
                    </a:cubicBezTo>
                    <a:cubicBezTo>
                      <a:pt x="101" y="126"/>
                      <a:pt x="93" y="128"/>
                      <a:pt x="85" y="131"/>
                    </a:cubicBezTo>
                    <a:cubicBezTo>
                      <a:pt x="77" y="133"/>
                      <a:pt x="70" y="135"/>
                      <a:pt x="63" y="138"/>
                    </a:cubicBezTo>
                    <a:cubicBezTo>
                      <a:pt x="63" y="138"/>
                      <a:pt x="62" y="138"/>
                      <a:pt x="62" y="138"/>
                    </a:cubicBezTo>
                    <a:cubicBezTo>
                      <a:pt x="62" y="138"/>
                      <a:pt x="62" y="138"/>
                      <a:pt x="61" y="138"/>
                    </a:cubicBezTo>
                    <a:cubicBezTo>
                      <a:pt x="61" y="138"/>
                      <a:pt x="61" y="138"/>
                      <a:pt x="60" y="138"/>
                    </a:cubicBezTo>
                    <a:cubicBezTo>
                      <a:pt x="59" y="137"/>
                      <a:pt x="57" y="136"/>
                      <a:pt x="55" y="135"/>
                    </a:cubicBezTo>
                    <a:cubicBezTo>
                      <a:pt x="62" y="134"/>
                      <a:pt x="69" y="133"/>
                      <a:pt x="75" y="131"/>
                    </a:cubicBezTo>
                    <a:close/>
                    <a:moveTo>
                      <a:pt x="104" y="131"/>
                    </a:moveTo>
                    <a:cubicBezTo>
                      <a:pt x="106" y="131"/>
                      <a:pt x="108" y="131"/>
                      <a:pt x="109" y="130"/>
                    </a:cubicBezTo>
                    <a:cubicBezTo>
                      <a:pt x="108" y="131"/>
                      <a:pt x="106" y="131"/>
                      <a:pt x="104" y="132"/>
                    </a:cubicBezTo>
                    <a:cubicBezTo>
                      <a:pt x="97" y="134"/>
                      <a:pt x="90" y="135"/>
                      <a:pt x="82" y="137"/>
                    </a:cubicBezTo>
                    <a:cubicBezTo>
                      <a:pt x="80" y="138"/>
                      <a:pt x="77" y="139"/>
                      <a:pt x="74" y="139"/>
                    </a:cubicBezTo>
                    <a:cubicBezTo>
                      <a:pt x="72" y="140"/>
                      <a:pt x="70" y="140"/>
                      <a:pt x="68" y="141"/>
                    </a:cubicBezTo>
                    <a:cubicBezTo>
                      <a:pt x="66" y="141"/>
                      <a:pt x="64" y="140"/>
                      <a:pt x="63" y="139"/>
                    </a:cubicBezTo>
                    <a:cubicBezTo>
                      <a:pt x="76" y="136"/>
                      <a:pt x="90" y="134"/>
                      <a:pt x="104" y="131"/>
                    </a:cubicBezTo>
                    <a:close/>
                    <a:moveTo>
                      <a:pt x="102" y="137"/>
                    </a:moveTo>
                    <a:cubicBezTo>
                      <a:pt x="113" y="134"/>
                      <a:pt x="124" y="132"/>
                      <a:pt x="135" y="129"/>
                    </a:cubicBezTo>
                    <a:cubicBezTo>
                      <a:pt x="133" y="130"/>
                      <a:pt x="131" y="130"/>
                      <a:pt x="130" y="131"/>
                    </a:cubicBezTo>
                    <a:cubicBezTo>
                      <a:pt x="127" y="132"/>
                      <a:pt x="125" y="132"/>
                      <a:pt x="123" y="133"/>
                    </a:cubicBezTo>
                    <a:cubicBezTo>
                      <a:pt x="117" y="134"/>
                      <a:pt x="112" y="135"/>
                      <a:pt x="107" y="136"/>
                    </a:cubicBezTo>
                    <a:cubicBezTo>
                      <a:pt x="101" y="137"/>
                      <a:pt x="96" y="139"/>
                      <a:pt x="90" y="141"/>
                    </a:cubicBezTo>
                    <a:cubicBezTo>
                      <a:pt x="85" y="143"/>
                      <a:pt x="80" y="143"/>
                      <a:pt x="76" y="145"/>
                    </a:cubicBezTo>
                    <a:cubicBezTo>
                      <a:pt x="74" y="144"/>
                      <a:pt x="71" y="143"/>
                      <a:pt x="69" y="142"/>
                    </a:cubicBezTo>
                    <a:cubicBezTo>
                      <a:pt x="80" y="141"/>
                      <a:pt x="91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1"/>
                      <a:pt x="117" y="139"/>
                      <a:pt x="126" y="137"/>
                    </a:cubicBezTo>
                    <a:cubicBezTo>
                      <a:pt x="127" y="136"/>
                      <a:pt x="127" y="136"/>
                      <a:pt x="128" y="136"/>
                    </a:cubicBezTo>
                    <a:cubicBezTo>
                      <a:pt x="127" y="137"/>
                      <a:pt x="126" y="137"/>
                      <a:pt x="125" y="137"/>
                    </a:cubicBezTo>
                    <a:cubicBezTo>
                      <a:pt x="120" y="139"/>
                      <a:pt x="116" y="141"/>
                      <a:pt x="111" y="142"/>
                    </a:cubicBezTo>
                    <a:cubicBezTo>
                      <a:pt x="107" y="144"/>
                      <a:pt x="102" y="145"/>
                      <a:pt x="97" y="146"/>
                    </a:cubicBezTo>
                    <a:cubicBezTo>
                      <a:pt x="93" y="148"/>
                      <a:pt x="89" y="148"/>
                      <a:pt x="85" y="150"/>
                    </a:cubicBezTo>
                    <a:cubicBezTo>
                      <a:pt x="82" y="149"/>
                      <a:pt x="80" y="147"/>
                      <a:pt x="77" y="146"/>
                    </a:cubicBezTo>
                    <a:cubicBezTo>
                      <a:pt x="84" y="146"/>
                      <a:pt x="92" y="144"/>
                      <a:pt x="99" y="143"/>
                    </a:cubicBezTo>
                    <a:close/>
                    <a:moveTo>
                      <a:pt x="101" y="148"/>
                    </a:moveTo>
                    <a:cubicBezTo>
                      <a:pt x="106" y="147"/>
                      <a:pt x="111" y="146"/>
                      <a:pt x="116" y="145"/>
                    </a:cubicBezTo>
                    <a:cubicBezTo>
                      <a:pt x="115" y="146"/>
                      <a:pt x="113" y="146"/>
                      <a:pt x="112" y="146"/>
                    </a:cubicBezTo>
                    <a:cubicBezTo>
                      <a:pt x="105" y="148"/>
                      <a:pt x="98" y="151"/>
                      <a:pt x="91" y="153"/>
                    </a:cubicBezTo>
                    <a:cubicBezTo>
                      <a:pt x="91" y="153"/>
                      <a:pt x="91" y="153"/>
                      <a:pt x="91" y="153"/>
                    </a:cubicBezTo>
                    <a:cubicBezTo>
                      <a:pt x="90" y="152"/>
                      <a:pt x="88" y="152"/>
                      <a:pt x="87" y="151"/>
                    </a:cubicBezTo>
                    <a:cubicBezTo>
                      <a:pt x="92" y="151"/>
                      <a:pt x="97" y="149"/>
                      <a:pt x="101" y="148"/>
                    </a:cubicBezTo>
                    <a:close/>
                    <a:moveTo>
                      <a:pt x="103" y="151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2" y="147"/>
                      <a:pt x="115" y="149"/>
                      <a:pt x="115" y="149"/>
                    </a:cubicBezTo>
                    <a:cubicBezTo>
                      <a:pt x="112" y="150"/>
                      <a:pt x="110" y="151"/>
                      <a:pt x="107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5" y="155"/>
                      <a:pt x="94" y="155"/>
                      <a:pt x="93" y="154"/>
                    </a:cubicBezTo>
                    <a:cubicBezTo>
                      <a:pt x="96" y="154"/>
                      <a:pt x="100" y="152"/>
                      <a:pt x="103" y="151"/>
                    </a:cubicBezTo>
                    <a:close/>
                    <a:moveTo>
                      <a:pt x="104" y="156"/>
                    </a:moveTo>
                    <a:cubicBezTo>
                      <a:pt x="106" y="155"/>
                      <a:pt x="107" y="155"/>
                      <a:pt x="109" y="154"/>
                    </a:cubicBezTo>
                    <a:cubicBezTo>
                      <a:pt x="109" y="154"/>
                      <a:pt x="115" y="153"/>
                      <a:pt x="112" y="154"/>
                    </a:cubicBezTo>
                    <a:cubicBezTo>
                      <a:pt x="109" y="155"/>
                      <a:pt x="105" y="155"/>
                      <a:pt x="102" y="158"/>
                    </a:cubicBezTo>
                    <a:cubicBezTo>
                      <a:pt x="102" y="159"/>
                      <a:pt x="102" y="159"/>
                      <a:pt x="102" y="159"/>
                    </a:cubicBezTo>
                    <a:cubicBezTo>
                      <a:pt x="101" y="158"/>
                      <a:pt x="99" y="157"/>
                      <a:pt x="98" y="156"/>
                    </a:cubicBezTo>
                    <a:cubicBezTo>
                      <a:pt x="100" y="157"/>
                      <a:pt x="102" y="156"/>
                      <a:pt x="104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7" y="160"/>
                    </a:cubicBezTo>
                    <a:cubicBezTo>
                      <a:pt x="107" y="160"/>
                      <a:pt x="106" y="161"/>
                      <a:pt x="106" y="161"/>
                    </a:cubicBezTo>
                    <a:cubicBezTo>
                      <a:pt x="105" y="160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19" y="114"/>
                      <a:pt x="99" y="118"/>
                    </a:cubicBezTo>
                    <a:cubicBezTo>
                      <a:pt x="91" y="120"/>
                      <a:pt x="83" y="122"/>
                      <a:pt x="74" y="123"/>
                    </a:cubicBezTo>
                    <a:cubicBezTo>
                      <a:pt x="79" y="122"/>
                      <a:pt x="83" y="121"/>
                      <a:pt x="88" y="119"/>
                    </a:cubicBezTo>
                    <a:cubicBezTo>
                      <a:pt x="102" y="115"/>
                      <a:pt x="117" y="110"/>
                      <a:pt x="132" y="107"/>
                    </a:cubicBezTo>
                    <a:cubicBezTo>
                      <a:pt x="138" y="105"/>
                      <a:pt x="145" y="103"/>
                      <a:pt x="152" y="101"/>
                    </a:cubicBezTo>
                    <a:cubicBezTo>
                      <a:pt x="155" y="100"/>
                      <a:pt x="158" y="99"/>
                      <a:pt x="161" y="98"/>
                    </a:cubicBezTo>
                    <a:cubicBezTo>
                      <a:pt x="162" y="98"/>
                      <a:pt x="163" y="97"/>
                      <a:pt x="164" y="97"/>
                    </a:cubicBezTo>
                    <a:cubicBezTo>
                      <a:pt x="165" y="97"/>
                      <a:pt x="165" y="97"/>
                      <a:pt x="165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4" y="99"/>
                      <a:pt x="162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6"/>
                      <a:pt x="163" y="97"/>
                      <a:pt x="161" y="97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3" y="102"/>
                      <a:pt x="128" y="104"/>
                      <a:pt x="113" y="107"/>
                    </a:cubicBezTo>
                    <a:cubicBezTo>
                      <a:pt x="98" y="111"/>
                      <a:pt x="83" y="116"/>
                      <a:pt x="69" y="120"/>
                    </a:cubicBezTo>
                    <a:cubicBezTo>
                      <a:pt x="64" y="122"/>
                      <a:pt x="59" y="122"/>
                      <a:pt x="54" y="123"/>
                    </a:cubicBezTo>
                    <a:cubicBezTo>
                      <a:pt x="68" y="119"/>
                      <a:pt x="83" y="115"/>
                      <a:pt x="97" y="110"/>
                    </a:cubicBezTo>
                    <a:cubicBezTo>
                      <a:pt x="112" y="106"/>
                      <a:pt x="127" y="104"/>
                      <a:pt x="142" y="100"/>
                    </a:cubicBezTo>
                    <a:cubicBezTo>
                      <a:pt x="150" y="98"/>
                      <a:pt x="159" y="96"/>
                      <a:pt x="167" y="93"/>
                    </a:cubicBezTo>
                    <a:cubicBezTo>
                      <a:pt x="168" y="94"/>
                      <a:pt x="169" y="93"/>
                      <a:pt x="169" y="93"/>
                    </a:cubicBezTo>
                    <a:cubicBezTo>
                      <a:pt x="169" y="93"/>
                      <a:pt x="169" y="93"/>
                      <a:pt x="169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0" y="92"/>
                    </a:moveTo>
                    <a:cubicBezTo>
                      <a:pt x="170" y="92"/>
                      <a:pt x="170" y="92"/>
                      <a:pt x="170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4"/>
                      <a:pt x="96" y="108"/>
                      <a:pt x="81" y="112"/>
                    </a:cubicBezTo>
                    <a:cubicBezTo>
                      <a:pt x="67" y="116"/>
                      <a:pt x="52" y="120"/>
                      <a:pt x="37" y="123"/>
                    </a:cubicBezTo>
                    <a:cubicBezTo>
                      <a:pt x="37" y="123"/>
                      <a:pt x="36" y="123"/>
                      <a:pt x="36" y="123"/>
                    </a:cubicBezTo>
                    <a:cubicBezTo>
                      <a:pt x="35" y="123"/>
                      <a:pt x="35" y="123"/>
                      <a:pt x="35" y="123"/>
                    </a:cubicBezTo>
                    <a:cubicBezTo>
                      <a:pt x="36" y="123"/>
                      <a:pt x="37" y="123"/>
                      <a:pt x="37" y="123"/>
                    </a:cubicBezTo>
                    <a:cubicBezTo>
                      <a:pt x="41" y="122"/>
                      <a:pt x="44" y="120"/>
                      <a:pt x="48" y="119"/>
                    </a:cubicBezTo>
                    <a:cubicBezTo>
                      <a:pt x="55" y="117"/>
                      <a:pt x="63" y="115"/>
                      <a:pt x="71" y="113"/>
                    </a:cubicBezTo>
                    <a:cubicBezTo>
                      <a:pt x="86" y="109"/>
                      <a:pt x="100" y="105"/>
                      <a:pt x="115" y="102"/>
                    </a:cubicBezTo>
                    <a:cubicBezTo>
                      <a:pt x="131" y="98"/>
                      <a:pt x="146" y="95"/>
                      <a:pt x="161" y="91"/>
                    </a:cubicBezTo>
                    <a:cubicBezTo>
                      <a:pt x="164" y="90"/>
                      <a:pt x="167" y="88"/>
                      <a:pt x="171" y="87"/>
                    </a:cubicBezTo>
                    <a:cubicBezTo>
                      <a:pt x="171" y="87"/>
                      <a:pt x="171" y="87"/>
                      <a:pt x="171" y="87"/>
                    </a:cubicBezTo>
                    <a:cubicBezTo>
                      <a:pt x="173" y="86"/>
                      <a:pt x="175" y="86"/>
                      <a:pt x="176" y="85"/>
                    </a:cubicBezTo>
                    <a:cubicBezTo>
                      <a:pt x="174" y="88"/>
                      <a:pt x="172" y="90"/>
                      <a:pt x="170" y="92"/>
                    </a:cubicBezTo>
                    <a:close/>
                    <a:moveTo>
                      <a:pt x="107" y="102"/>
                    </a:moveTo>
                    <a:cubicBezTo>
                      <a:pt x="118" y="100"/>
                      <a:pt x="128" y="97"/>
                      <a:pt x="139" y="95"/>
                    </a:cubicBezTo>
                    <a:cubicBezTo>
                      <a:pt x="143" y="94"/>
                      <a:pt x="148" y="93"/>
                      <a:pt x="153" y="92"/>
                    </a:cubicBezTo>
                    <a:cubicBezTo>
                      <a:pt x="149" y="93"/>
                      <a:pt x="146" y="94"/>
                      <a:pt x="142" y="95"/>
                    </a:cubicBezTo>
                    <a:cubicBezTo>
                      <a:pt x="131" y="98"/>
                      <a:pt x="119" y="100"/>
                      <a:pt x="107" y="102"/>
                    </a:cubicBezTo>
                    <a:close/>
                    <a:moveTo>
                      <a:pt x="177" y="84"/>
                    </a:moveTo>
                    <a:cubicBezTo>
                      <a:pt x="177" y="84"/>
                      <a:pt x="177" y="84"/>
                      <a:pt x="177" y="84"/>
                    </a:cubicBezTo>
                    <a:cubicBezTo>
                      <a:pt x="176" y="85"/>
                      <a:pt x="174" y="85"/>
                      <a:pt x="173" y="86"/>
                    </a:cubicBezTo>
                    <a:cubicBezTo>
                      <a:pt x="172" y="86"/>
                      <a:pt x="172" y="86"/>
                      <a:pt x="172" y="86"/>
                    </a:cubicBezTo>
                    <a:cubicBezTo>
                      <a:pt x="164" y="88"/>
                      <a:pt x="157" y="91"/>
                      <a:pt x="149" y="92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4" y="105"/>
                      <a:pt x="85" y="107"/>
                      <a:pt x="75" y="110"/>
                    </a:cubicBezTo>
                    <a:cubicBezTo>
                      <a:pt x="65" y="113"/>
                      <a:pt x="55" y="115"/>
                      <a:pt x="45" y="117"/>
                    </a:cubicBezTo>
                    <a:cubicBezTo>
                      <a:pt x="41" y="118"/>
                      <a:pt x="36" y="119"/>
                      <a:pt x="31" y="120"/>
                    </a:cubicBezTo>
                    <a:cubicBezTo>
                      <a:pt x="30" y="120"/>
                      <a:pt x="23" y="122"/>
                      <a:pt x="28" y="120"/>
                    </a:cubicBezTo>
                    <a:cubicBezTo>
                      <a:pt x="30" y="119"/>
                      <a:pt x="32" y="118"/>
                      <a:pt x="35" y="118"/>
                    </a:cubicBezTo>
                    <a:cubicBezTo>
                      <a:pt x="45" y="115"/>
                      <a:pt x="55" y="112"/>
                      <a:pt x="65" y="109"/>
                    </a:cubicBezTo>
                    <a:cubicBezTo>
                      <a:pt x="85" y="104"/>
                      <a:pt x="105" y="99"/>
                      <a:pt x="125" y="95"/>
                    </a:cubicBezTo>
                    <a:cubicBezTo>
                      <a:pt x="136" y="92"/>
                      <a:pt x="146" y="90"/>
                      <a:pt x="156" y="87"/>
                    </a:cubicBezTo>
                    <a:cubicBezTo>
                      <a:pt x="166" y="84"/>
                      <a:pt x="175" y="80"/>
                      <a:pt x="184" y="77"/>
                    </a:cubicBezTo>
                    <a:cubicBezTo>
                      <a:pt x="182" y="80"/>
                      <a:pt x="179" y="82"/>
                      <a:pt x="177" y="84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3"/>
                      <a:pt x="19" y="116"/>
                    </a:cubicBezTo>
                    <a:cubicBezTo>
                      <a:pt x="19" y="117"/>
                      <a:pt x="18" y="117"/>
                      <a:pt x="18" y="117"/>
                    </a:cubicBezTo>
                    <a:cubicBezTo>
                      <a:pt x="16" y="116"/>
                      <a:pt x="14" y="115"/>
                      <a:pt x="12" y="114"/>
                    </a:cubicBezTo>
                    <a:cubicBezTo>
                      <a:pt x="18" y="113"/>
                      <a:pt x="23" y="111"/>
                      <a:pt x="28" y="110"/>
                    </a:cubicBezTo>
                    <a:cubicBezTo>
                      <a:pt x="36" y="107"/>
                      <a:pt x="43" y="105"/>
                      <a:pt x="51" y="103"/>
                    </a:cubicBezTo>
                    <a:cubicBezTo>
                      <a:pt x="65" y="101"/>
                      <a:pt x="79" y="98"/>
                      <a:pt x="93" y="96"/>
                    </a:cubicBezTo>
                    <a:cubicBezTo>
                      <a:pt x="82" y="99"/>
                      <a:pt x="71" y="102"/>
                      <a:pt x="61" y="105"/>
                    </a:cubicBezTo>
                    <a:close/>
                    <a:moveTo>
                      <a:pt x="58" y="139"/>
                    </a:moveTo>
                    <a:cubicBezTo>
                      <a:pt x="68" y="144"/>
                      <a:pt x="78" y="149"/>
                      <a:pt x="88" y="154"/>
                    </a:cubicBezTo>
                    <a:cubicBezTo>
                      <a:pt x="93" y="157"/>
                      <a:pt x="100" y="159"/>
                      <a:pt x="104" y="163"/>
                    </a:cubicBezTo>
                    <a:cubicBezTo>
                      <a:pt x="104" y="164"/>
                      <a:pt x="104" y="164"/>
                      <a:pt x="104" y="165"/>
                    </a:cubicBezTo>
                    <a:cubicBezTo>
                      <a:pt x="98" y="163"/>
                      <a:pt x="92" y="159"/>
                      <a:pt x="87" y="157"/>
                    </a:cubicBezTo>
                    <a:cubicBezTo>
                      <a:pt x="77" y="152"/>
                      <a:pt x="67" y="147"/>
                      <a:pt x="57" y="142"/>
                    </a:cubicBezTo>
                    <a:cubicBezTo>
                      <a:pt x="51" y="139"/>
                      <a:pt x="44" y="136"/>
                      <a:pt x="38" y="133"/>
                    </a:cubicBezTo>
                    <a:cubicBezTo>
                      <a:pt x="29" y="128"/>
                      <a:pt x="20" y="122"/>
                      <a:pt x="10" y="118"/>
                    </a:cubicBezTo>
                    <a:cubicBezTo>
                      <a:pt x="10" y="118"/>
                      <a:pt x="10" y="118"/>
                      <a:pt x="10" y="118"/>
                    </a:cubicBezTo>
                    <a:cubicBezTo>
                      <a:pt x="10" y="117"/>
                      <a:pt x="11" y="117"/>
                      <a:pt x="11" y="116"/>
                    </a:cubicBezTo>
                    <a:cubicBezTo>
                      <a:pt x="26" y="124"/>
                      <a:pt x="42" y="131"/>
                      <a:pt x="58" y="139"/>
                    </a:cubicBezTo>
                    <a:close/>
                    <a:moveTo>
                      <a:pt x="198" y="61"/>
                    </a:moveTo>
                    <a:cubicBezTo>
                      <a:pt x="198" y="62"/>
                      <a:pt x="198" y="62"/>
                      <a:pt x="197" y="62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7" y="74"/>
                      <a:pt x="122" y="77"/>
                      <a:pt x="107" y="80"/>
                    </a:cubicBezTo>
                    <a:cubicBezTo>
                      <a:pt x="92" y="84"/>
                      <a:pt x="76" y="88"/>
                      <a:pt x="61" y="92"/>
                    </a:cubicBezTo>
                    <a:cubicBezTo>
                      <a:pt x="54" y="94"/>
                      <a:pt x="47" y="96"/>
                      <a:pt x="40" y="98"/>
                    </a:cubicBezTo>
                    <a:cubicBezTo>
                      <a:pt x="37" y="99"/>
                      <a:pt x="34" y="100"/>
                      <a:pt x="32" y="101"/>
                    </a:cubicBezTo>
                    <a:cubicBezTo>
                      <a:pt x="41" y="97"/>
                      <a:pt x="51" y="94"/>
                      <a:pt x="61" y="91"/>
                    </a:cubicBezTo>
                    <a:cubicBezTo>
                      <a:pt x="75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6"/>
                      <a:pt x="178" y="64"/>
                      <a:pt x="192" y="61"/>
                    </a:cubicBezTo>
                    <a:cubicBezTo>
                      <a:pt x="195" y="60"/>
                      <a:pt x="199" y="59"/>
                      <a:pt x="202" y="57"/>
                    </a:cubicBezTo>
                    <a:cubicBezTo>
                      <a:pt x="201" y="59"/>
                      <a:pt x="199" y="60"/>
                      <a:pt x="198" y="61"/>
                    </a:cubicBezTo>
                    <a:close/>
                    <a:moveTo>
                      <a:pt x="190" y="70"/>
                    </a:moveTo>
                    <a:cubicBezTo>
                      <a:pt x="178" y="74"/>
                      <a:pt x="166" y="77"/>
                      <a:pt x="154" y="81"/>
                    </a:cubicBezTo>
                    <a:cubicBezTo>
                      <a:pt x="152" y="81"/>
                      <a:pt x="150" y="82"/>
                      <a:pt x="148" y="82"/>
                    </a:cubicBezTo>
                    <a:cubicBezTo>
                      <a:pt x="136" y="85"/>
                      <a:pt x="124" y="88"/>
                      <a:pt x="112" y="91"/>
                    </a:cubicBezTo>
                    <a:cubicBezTo>
                      <a:pt x="108" y="92"/>
                      <a:pt x="104" y="93"/>
                      <a:pt x="100" y="93"/>
                    </a:cubicBezTo>
                    <a:cubicBezTo>
                      <a:pt x="85" y="97"/>
                      <a:pt x="70" y="99"/>
                      <a:pt x="54" y="102"/>
                    </a:cubicBezTo>
                    <a:cubicBezTo>
                      <a:pt x="47" y="103"/>
                      <a:pt x="40" y="105"/>
                      <a:pt x="33" y="107"/>
                    </a:cubicBezTo>
                    <a:cubicBezTo>
                      <a:pt x="30" y="108"/>
                      <a:pt x="26" y="109"/>
                      <a:pt x="23" y="111"/>
                    </a:cubicBezTo>
                    <a:cubicBezTo>
                      <a:pt x="21" y="111"/>
                      <a:pt x="20" y="112"/>
                      <a:pt x="18" y="112"/>
                    </a:cubicBezTo>
                    <a:cubicBezTo>
                      <a:pt x="16" y="113"/>
                      <a:pt x="13" y="112"/>
                      <a:pt x="12" y="113"/>
                    </a:cubicBezTo>
                    <a:cubicBezTo>
                      <a:pt x="18" y="110"/>
                      <a:pt x="25" y="108"/>
                      <a:pt x="32" y="106"/>
                    </a:cubicBezTo>
                    <a:cubicBezTo>
                      <a:pt x="39" y="103"/>
                      <a:pt x="47" y="101"/>
                      <a:pt x="55" y="99"/>
                    </a:cubicBezTo>
                    <a:cubicBezTo>
                      <a:pt x="70" y="95"/>
                      <a:pt x="86" y="91"/>
                      <a:pt x="101" y="87"/>
                    </a:cubicBezTo>
                    <a:cubicBezTo>
                      <a:pt x="130" y="80"/>
                      <a:pt x="160" y="74"/>
                      <a:pt x="190" y="66"/>
                    </a:cubicBezTo>
                    <a:cubicBezTo>
                      <a:pt x="192" y="65"/>
                      <a:pt x="194" y="64"/>
                      <a:pt x="196" y="63"/>
                    </a:cubicBezTo>
                    <a:cubicBezTo>
                      <a:pt x="194" y="66"/>
                      <a:pt x="192" y="68"/>
                      <a:pt x="190" y="70"/>
                    </a:cubicBezTo>
                    <a:close/>
                    <a:moveTo>
                      <a:pt x="9" y="121"/>
                    </a:moveTo>
                    <a:cubicBezTo>
                      <a:pt x="9" y="121"/>
                      <a:pt x="9" y="121"/>
                      <a:pt x="9" y="121"/>
                    </a:cubicBezTo>
                    <a:cubicBezTo>
                      <a:pt x="19" y="124"/>
                      <a:pt x="28" y="130"/>
                      <a:pt x="37" y="135"/>
                    </a:cubicBezTo>
                    <a:cubicBezTo>
                      <a:pt x="44" y="139"/>
                      <a:pt x="50" y="141"/>
                      <a:pt x="57" y="145"/>
                    </a:cubicBezTo>
                    <a:cubicBezTo>
                      <a:pt x="67" y="149"/>
                      <a:pt x="76" y="154"/>
                      <a:pt x="86" y="159"/>
                    </a:cubicBezTo>
                    <a:cubicBezTo>
                      <a:pt x="92" y="162"/>
                      <a:pt x="97" y="165"/>
                      <a:pt x="103" y="167"/>
                    </a:cubicBezTo>
                    <a:cubicBezTo>
                      <a:pt x="103" y="168"/>
                      <a:pt x="102" y="169"/>
                      <a:pt x="102" y="170"/>
                    </a:cubicBezTo>
                    <a:cubicBezTo>
                      <a:pt x="86" y="162"/>
                      <a:pt x="69" y="155"/>
                      <a:pt x="53" y="147"/>
                    </a:cubicBezTo>
                    <a:cubicBezTo>
                      <a:pt x="38" y="140"/>
                      <a:pt x="22" y="133"/>
                      <a:pt x="8" y="124"/>
                    </a:cubicBezTo>
                    <a:cubicBezTo>
                      <a:pt x="8" y="123"/>
                      <a:pt x="9" y="122"/>
                      <a:pt x="9" y="121"/>
                    </a:cubicBezTo>
                    <a:close/>
                    <a:moveTo>
                      <a:pt x="106" y="167"/>
                    </a:moveTo>
                    <a:cubicBezTo>
                      <a:pt x="106" y="167"/>
                      <a:pt x="106" y="167"/>
                      <a:pt x="106" y="167"/>
                    </a:cubicBezTo>
                    <a:cubicBezTo>
                      <a:pt x="111" y="162"/>
                      <a:pt x="115" y="157"/>
                      <a:pt x="120" y="152"/>
                    </a:cubicBezTo>
                    <a:cubicBezTo>
                      <a:pt x="130" y="142"/>
                      <a:pt x="140" y="131"/>
                      <a:pt x="150" y="121"/>
                    </a:cubicBezTo>
                    <a:cubicBezTo>
                      <a:pt x="169" y="100"/>
                      <a:pt x="189" y="80"/>
                      <a:pt x="208" y="59"/>
                    </a:cubicBezTo>
                    <a:cubicBezTo>
                      <a:pt x="210" y="57"/>
                      <a:pt x="211" y="56"/>
                      <a:pt x="213" y="54"/>
                    </a:cubicBezTo>
                    <a:cubicBezTo>
                      <a:pt x="213" y="55"/>
                      <a:pt x="213" y="56"/>
                      <a:pt x="213" y="56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05" y="64"/>
                      <a:pt x="197" y="73"/>
                      <a:pt x="189" y="82"/>
                    </a:cubicBezTo>
                    <a:cubicBezTo>
                      <a:pt x="181" y="90"/>
                      <a:pt x="174" y="99"/>
                      <a:pt x="166" y="107"/>
                    </a:cubicBezTo>
                    <a:cubicBezTo>
                      <a:pt x="147" y="125"/>
                      <a:pt x="130" y="144"/>
                      <a:pt x="112" y="163"/>
                    </a:cubicBezTo>
                    <a:cubicBezTo>
                      <a:pt x="109" y="166"/>
                      <a:pt x="107" y="168"/>
                      <a:pt x="104" y="171"/>
                    </a:cubicBezTo>
                    <a:cubicBezTo>
                      <a:pt x="105" y="170"/>
                      <a:pt x="105" y="168"/>
                      <a:pt x="106" y="167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6" y="80"/>
                      <a:pt x="117" y="73"/>
                    </a:cubicBezTo>
                    <a:cubicBezTo>
                      <a:pt x="132" y="70"/>
                      <a:pt x="148" y="67"/>
                      <a:pt x="164" y="65"/>
                    </a:cubicBezTo>
                    <a:cubicBezTo>
                      <a:pt x="171" y="63"/>
                      <a:pt x="179" y="62"/>
                      <a:pt x="186" y="61"/>
                    </a:cubicBezTo>
                    <a:cubicBezTo>
                      <a:pt x="190" y="60"/>
                      <a:pt x="193" y="59"/>
                      <a:pt x="197" y="58"/>
                    </a:cubicBezTo>
                    <a:cubicBezTo>
                      <a:pt x="198" y="58"/>
                      <a:pt x="199" y="58"/>
                      <a:pt x="200" y="57"/>
                    </a:cubicBezTo>
                    <a:cubicBezTo>
                      <a:pt x="199" y="57"/>
                      <a:pt x="199" y="57"/>
                      <a:pt x="199" y="58"/>
                    </a:cubicBezTo>
                    <a:cubicBezTo>
                      <a:pt x="198" y="58"/>
                      <a:pt x="197" y="58"/>
                      <a:pt x="196" y="59"/>
                    </a:cubicBezTo>
                    <a:cubicBezTo>
                      <a:pt x="183" y="63"/>
                      <a:pt x="169" y="65"/>
                      <a:pt x="155" y="67"/>
                    </a:cubicBezTo>
                    <a:cubicBezTo>
                      <a:pt x="140" y="70"/>
                      <a:pt x="125" y="73"/>
                      <a:pt x="110" y="77"/>
                    </a:cubicBezTo>
                    <a:cubicBezTo>
                      <a:pt x="80" y="84"/>
                      <a:pt x="51" y="93"/>
                      <a:pt x="23" y="103"/>
                    </a:cubicBezTo>
                    <a:cubicBezTo>
                      <a:pt x="22" y="103"/>
                      <a:pt x="20" y="104"/>
                      <a:pt x="19" y="104"/>
                    </a:cubicBezTo>
                    <a:cubicBezTo>
                      <a:pt x="19" y="104"/>
                      <a:pt x="19" y="104"/>
                      <a:pt x="19" y="104"/>
                    </a:cubicBezTo>
                    <a:cubicBezTo>
                      <a:pt x="21" y="102"/>
                      <a:pt x="24" y="99"/>
                      <a:pt x="26" y="97"/>
                    </a:cubicBezTo>
                    <a:close/>
                    <a:moveTo>
                      <a:pt x="18" y="105"/>
                    </a:moveTo>
                    <a:cubicBezTo>
                      <a:pt x="48" y="97"/>
                      <a:pt x="77" y="88"/>
                      <a:pt x="107" y="81"/>
                    </a:cubicBezTo>
                    <a:cubicBezTo>
                      <a:pt x="122" y="77"/>
                      <a:pt x="138" y="75"/>
                      <a:pt x="153" y="72"/>
                    </a:cubicBezTo>
                    <a:cubicBezTo>
                      <a:pt x="160" y="70"/>
                      <a:pt x="168" y="69"/>
                      <a:pt x="175" y="67"/>
                    </a:cubicBezTo>
                    <a:cubicBezTo>
                      <a:pt x="182" y="66"/>
                      <a:pt x="190" y="65"/>
                      <a:pt x="196" y="63"/>
                    </a:cubicBezTo>
                    <a:cubicBezTo>
                      <a:pt x="168" y="72"/>
                      <a:pt x="137" y="77"/>
                      <a:pt x="108" y="85"/>
                    </a:cubicBezTo>
                    <a:cubicBezTo>
                      <a:pt x="93" y="88"/>
                      <a:pt x="78" y="92"/>
                      <a:pt x="62" y="96"/>
                    </a:cubicBezTo>
                    <a:cubicBezTo>
                      <a:pt x="48" y="100"/>
                      <a:pt x="33" y="103"/>
                      <a:pt x="20" y="109"/>
                    </a:cubicBezTo>
                    <a:cubicBezTo>
                      <a:pt x="17" y="110"/>
                      <a:pt x="15" y="111"/>
                      <a:pt x="13" y="112"/>
                    </a:cubicBezTo>
                    <a:cubicBezTo>
                      <a:pt x="14" y="110"/>
                      <a:pt x="16" y="108"/>
                      <a:pt x="18" y="105"/>
                    </a:cubicBezTo>
                    <a:close/>
                    <a:moveTo>
                      <a:pt x="104" y="177"/>
                    </a:moveTo>
                    <a:cubicBezTo>
                      <a:pt x="104" y="176"/>
                      <a:pt x="104" y="176"/>
                      <a:pt x="104" y="175"/>
                    </a:cubicBezTo>
                    <a:cubicBezTo>
                      <a:pt x="104" y="175"/>
                      <a:pt x="104" y="175"/>
                      <a:pt x="104" y="175"/>
                    </a:cubicBezTo>
                    <a:cubicBezTo>
                      <a:pt x="137" y="139"/>
                      <a:pt x="171" y="104"/>
                      <a:pt x="205" y="69"/>
                    </a:cubicBezTo>
                    <a:cubicBezTo>
                      <a:pt x="208" y="66"/>
                      <a:pt x="211" y="62"/>
                      <a:pt x="214" y="59"/>
                    </a:cubicBezTo>
                    <a:cubicBezTo>
                      <a:pt x="214" y="59"/>
                      <a:pt x="214" y="60"/>
                      <a:pt x="214" y="60"/>
                    </a:cubicBezTo>
                    <a:cubicBezTo>
                      <a:pt x="211" y="62"/>
                      <a:pt x="208" y="66"/>
                      <a:pt x="205" y="69"/>
                    </a:cubicBezTo>
                    <a:cubicBezTo>
                      <a:pt x="199" y="75"/>
                      <a:pt x="193" y="82"/>
                      <a:pt x="188" y="88"/>
                    </a:cubicBezTo>
                    <a:cubicBezTo>
                      <a:pt x="180" y="97"/>
                      <a:pt x="171" y="106"/>
                      <a:pt x="163" y="115"/>
                    </a:cubicBezTo>
                    <a:cubicBezTo>
                      <a:pt x="143" y="135"/>
                      <a:pt x="123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7"/>
                    </a:moveTo>
                    <a:cubicBezTo>
                      <a:pt x="6" y="121"/>
                      <a:pt x="5" y="125"/>
                      <a:pt x="5" y="129"/>
                    </a:cubicBezTo>
                    <a:cubicBezTo>
                      <a:pt x="5" y="125"/>
                      <a:pt x="6" y="120"/>
                      <a:pt x="8" y="117"/>
                    </a:cubicBezTo>
                    <a:close/>
                    <a:moveTo>
                      <a:pt x="27" y="145"/>
                    </a:moveTo>
                    <a:cubicBezTo>
                      <a:pt x="21" y="143"/>
                      <a:pt x="15" y="140"/>
                      <a:pt x="10" y="136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0" y="136"/>
                      <a:pt x="10" y="136"/>
                      <a:pt x="10" y="135"/>
                    </a:cubicBezTo>
                    <a:cubicBezTo>
                      <a:pt x="13" y="138"/>
                      <a:pt x="18" y="139"/>
                      <a:pt x="22" y="141"/>
                    </a:cubicBezTo>
                    <a:cubicBezTo>
                      <a:pt x="32" y="146"/>
                      <a:pt x="42" y="151"/>
                      <a:pt x="53" y="156"/>
                    </a:cubicBezTo>
                    <a:cubicBezTo>
                      <a:pt x="64" y="161"/>
                      <a:pt x="74" y="166"/>
                      <a:pt x="85" y="171"/>
                    </a:cubicBezTo>
                    <a:cubicBezTo>
                      <a:pt x="90" y="174"/>
                      <a:pt x="96" y="176"/>
                      <a:pt x="101" y="180"/>
                    </a:cubicBezTo>
                    <a:cubicBezTo>
                      <a:pt x="101" y="180"/>
                      <a:pt x="101" y="180"/>
                      <a:pt x="102" y="180"/>
                    </a:cubicBezTo>
                    <a:cubicBezTo>
                      <a:pt x="102" y="181"/>
                      <a:pt x="102" y="182"/>
                      <a:pt x="103" y="183"/>
                    </a:cubicBezTo>
                    <a:cubicBezTo>
                      <a:pt x="87" y="177"/>
                      <a:pt x="72" y="168"/>
                      <a:pt x="57" y="161"/>
                    </a:cubicBezTo>
                    <a:cubicBezTo>
                      <a:pt x="47" y="156"/>
                      <a:pt x="37" y="151"/>
                      <a:pt x="27" y="145"/>
                    </a:cubicBezTo>
                    <a:close/>
                    <a:moveTo>
                      <a:pt x="205" y="79"/>
                    </a:moveTo>
                    <a:cubicBezTo>
                      <a:pt x="195" y="89"/>
                      <a:pt x="185" y="100"/>
                      <a:pt x="175" y="111"/>
                    </a:cubicBezTo>
                    <a:cubicBezTo>
                      <a:pt x="155" y="132"/>
                      <a:pt x="134" y="154"/>
                      <a:pt x="114" y="175"/>
                    </a:cubicBezTo>
                    <a:cubicBezTo>
                      <a:pt x="111" y="178"/>
                      <a:pt x="109" y="180"/>
                      <a:pt x="106" y="183"/>
                    </a:cubicBezTo>
                    <a:cubicBezTo>
                      <a:pt x="105" y="182"/>
                      <a:pt x="105" y="181"/>
                      <a:pt x="104" y="180"/>
                    </a:cubicBezTo>
                    <a:cubicBezTo>
                      <a:pt x="104" y="180"/>
                      <a:pt x="104" y="180"/>
                      <a:pt x="104" y="179"/>
                    </a:cubicBezTo>
                    <a:cubicBezTo>
                      <a:pt x="112" y="171"/>
                      <a:pt x="120" y="164"/>
                      <a:pt x="127" y="156"/>
                    </a:cubicBezTo>
                    <a:cubicBezTo>
                      <a:pt x="139" y="144"/>
                      <a:pt x="150" y="132"/>
                      <a:pt x="161" y="120"/>
                    </a:cubicBezTo>
                    <a:cubicBezTo>
                      <a:pt x="179" y="101"/>
                      <a:pt x="196" y="81"/>
                      <a:pt x="215" y="62"/>
                    </a:cubicBezTo>
                    <a:cubicBezTo>
                      <a:pt x="215" y="62"/>
                      <a:pt x="215" y="62"/>
                      <a:pt x="215" y="62"/>
                    </a:cubicBezTo>
                    <a:cubicBezTo>
                      <a:pt x="216" y="63"/>
                      <a:pt x="217" y="64"/>
                      <a:pt x="218" y="64"/>
                    </a:cubicBezTo>
                    <a:cubicBezTo>
                      <a:pt x="217" y="65"/>
                      <a:pt x="215" y="67"/>
                      <a:pt x="214" y="68"/>
                    </a:cubicBezTo>
                    <a:cubicBezTo>
                      <a:pt x="211" y="72"/>
                      <a:pt x="208" y="75"/>
                      <a:pt x="205" y="7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7" name="Freeform 207"/>
              <p:cNvSpPr>
                <a:spLocks noEditPoints="1"/>
              </p:cNvSpPr>
              <p:nvPr/>
            </p:nvSpPr>
            <p:spPr bwMode="auto">
              <a:xfrm>
                <a:off x="2398381" y="1489141"/>
                <a:ext cx="519604" cy="648275"/>
              </a:xfrm>
              <a:custGeom>
                <a:avLst/>
                <a:gdLst>
                  <a:gd name="T0" fmla="*/ 72 w 268"/>
                  <a:gd name="T1" fmla="*/ 288 h 334"/>
                  <a:gd name="T2" fmla="*/ 76 w 268"/>
                  <a:gd name="T3" fmla="*/ 88 h 334"/>
                  <a:gd name="T4" fmla="*/ 97 w 268"/>
                  <a:gd name="T5" fmla="*/ 88 h 334"/>
                  <a:gd name="T6" fmla="*/ 67 w 268"/>
                  <a:gd name="T7" fmla="*/ 244 h 334"/>
                  <a:gd name="T8" fmla="*/ 5 w 268"/>
                  <a:gd name="T9" fmla="*/ 252 h 334"/>
                  <a:gd name="T10" fmla="*/ 57 w 268"/>
                  <a:gd name="T11" fmla="*/ 300 h 334"/>
                  <a:gd name="T12" fmla="*/ 21 w 268"/>
                  <a:gd name="T13" fmla="*/ 270 h 334"/>
                  <a:gd name="T14" fmla="*/ 67 w 268"/>
                  <a:gd name="T15" fmla="*/ 239 h 334"/>
                  <a:gd name="T16" fmla="*/ 65 w 268"/>
                  <a:gd name="T17" fmla="*/ 201 h 334"/>
                  <a:gd name="T18" fmla="*/ 55 w 268"/>
                  <a:gd name="T19" fmla="*/ 218 h 334"/>
                  <a:gd name="T20" fmla="*/ 62 w 268"/>
                  <a:gd name="T21" fmla="*/ 169 h 334"/>
                  <a:gd name="T22" fmla="*/ 47 w 268"/>
                  <a:gd name="T23" fmla="*/ 176 h 334"/>
                  <a:gd name="T24" fmla="*/ 48 w 268"/>
                  <a:gd name="T25" fmla="*/ 174 h 334"/>
                  <a:gd name="T26" fmla="*/ 65 w 268"/>
                  <a:gd name="T27" fmla="*/ 210 h 334"/>
                  <a:gd name="T28" fmla="*/ 56 w 268"/>
                  <a:gd name="T29" fmla="*/ 268 h 334"/>
                  <a:gd name="T30" fmla="*/ 5 w 268"/>
                  <a:gd name="T31" fmla="*/ 222 h 334"/>
                  <a:gd name="T32" fmla="*/ 61 w 268"/>
                  <a:gd name="T33" fmla="*/ 157 h 334"/>
                  <a:gd name="T34" fmla="*/ 103 w 268"/>
                  <a:gd name="T35" fmla="*/ 309 h 334"/>
                  <a:gd name="T36" fmla="*/ 137 w 268"/>
                  <a:gd name="T37" fmla="*/ 308 h 334"/>
                  <a:gd name="T38" fmla="*/ 102 w 268"/>
                  <a:gd name="T39" fmla="*/ 259 h 334"/>
                  <a:gd name="T40" fmla="*/ 175 w 268"/>
                  <a:gd name="T41" fmla="*/ 267 h 334"/>
                  <a:gd name="T42" fmla="*/ 172 w 268"/>
                  <a:gd name="T43" fmla="*/ 285 h 334"/>
                  <a:gd name="T44" fmla="*/ 174 w 268"/>
                  <a:gd name="T45" fmla="*/ 281 h 334"/>
                  <a:gd name="T46" fmla="*/ 113 w 268"/>
                  <a:gd name="T47" fmla="*/ 250 h 334"/>
                  <a:gd name="T48" fmla="*/ 134 w 268"/>
                  <a:gd name="T49" fmla="*/ 230 h 334"/>
                  <a:gd name="T50" fmla="*/ 95 w 268"/>
                  <a:gd name="T51" fmla="*/ 182 h 334"/>
                  <a:gd name="T52" fmla="*/ 136 w 268"/>
                  <a:gd name="T53" fmla="*/ 189 h 334"/>
                  <a:gd name="T54" fmla="*/ 120 w 268"/>
                  <a:gd name="T55" fmla="*/ 171 h 334"/>
                  <a:gd name="T56" fmla="*/ 161 w 268"/>
                  <a:gd name="T57" fmla="*/ 206 h 334"/>
                  <a:gd name="T58" fmla="*/ 160 w 268"/>
                  <a:gd name="T59" fmla="*/ 191 h 334"/>
                  <a:gd name="T60" fmla="*/ 98 w 268"/>
                  <a:gd name="T61" fmla="*/ 164 h 334"/>
                  <a:gd name="T62" fmla="*/ 108 w 268"/>
                  <a:gd name="T63" fmla="*/ 174 h 334"/>
                  <a:gd name="T64" fmla="*/ 170 w 268"/>
                  <a:gd name="T65" fmla="*/ 197 h 334"/>
                  <a:gd name="T66" fmla="*/ 114 w 268"/>
                  <a:gd name="T67" fmla="*/ 267 h 334"/>
                  <a:gd name="T68" fmla="*/ 118 w 268"/>
                  <a:gd name="T69" fmla="*/ 292 h 334"/>
                  <a:gd name="T70" fmla="*/ 120 w 268"/>
                  <a:gd name="T71" fmla="*/ 316 h 334"/>
                  <a:gd name="T72" fmla="*/ 75 w 268"/>
                  <a:gd name="T73" fmla="*/ 311 h 334"/>
                  <a:gd name="T74" fmla="*/ 12 w 268"/>
                  <a:gd name="T75" fmla="*/ 279 h 334"/>
                  <a:gd name="T76" fmla="*/ 61 w 268"/>
                  <a:gd name="T77" fmla="*/ 260 h 334"/>
                  <a:gd name="T78" fmla="*/ 171 w 268"/>
                  <a:gd name="T79" fmla="*/ 158 h 334"/>
                  <a:gd name="T80" fmla="*/ 238 w 268"/>
                  <a:gd name="T81" fmla="*/ 260 h 334"/>
                  <a:gd name="T82" fmla="*/ 204 w 268"/>
                  <a:gd name="T83" fmla="*/ 69 h 334"/>
                  <a:gd name="T84" fmla="*/ 146 w 268"/>
                  <a:gd name="T85" fmla="*/ 19 h 334"/>
                  <a:gd name="T86" fmla="*/ 166 w 268"/>
                  <a:gd name="T87" fmla="*/ 44 h 334"/>
                  <a:gd name="T88" fmla="*/ 129 w 268"/>
                  <a:gd name="T89" fmla="*/ 38 h 334"/>
                  <a:gd name="T90" fmla="*/ 230 w 268"/>
                  <a:gd name="T91" fmla="*/ 164 h 334"/>
                  <a:gd name="T92" fmla="*/ 254 w 268"/>
                  <a:gd name="T93" fmla="*/ 153 h 334"/>
                  <a:gd name="T94" fmla="*/ 227 w 268"/>
                  <a:gd name="T95" fmla="*/ 126 h 334"/>
                  <a:gd name="T96" fmla="*/ 246 w 268"/>
                  <a:gd name="T97" fmla="*/ 163 h 334"/>
                  <a:gd name="T98" fmla="*/ 236 w 268"/>
                  <a:gd name="T99" fmla="*/ 106 h 334"/>
                  <a:gd name="T100" fmla="*/ 229 w 268"/>
                  <a:gd name="T101" fmla="*/ 84 h 334"/>
                  <a:gd name="T102" fmla="*/ 245 w 268"/>
                  <a:gd name="T103" fmla="*/ 123 h 334"/>
                  <a:gd name="T104" fmla="*/ 242 w 268"/>
                  <a:gd name="T105" fmla="*/ 141 h 334"/>
                  <a:gd name="T106" fmla="*/ 231 w 268"/>
                  <a:gd name="T107" fmla="*/ 173 h 334"/>
                  <a:gd name="T108" fmla="*/ 245 w 268"/>
                  <a:gd name="T109" fmla="*/ 201 h 334"/>
                  <a:gd name="T110" fmla="*/ 248 w 268"/>
                  <a:gd name="T111" fmla="*/ 215 h 334"/>
                  <a:gd name="T112" fmla="*/ 232 w 268"/>
                  <a:gd name="T113" fmla="*/ 179 h 334"/>
                  <a:gd name="T114" fmla="*/ 246 w 268"/>
                  <a:gd name="T115" fmla="*/ 197 h 334"/>
                  <a:gd name="T116" fmla="*/ 237 w 268"/>
                  <a:gd name="T117" fmla="*/ 232 h 334"/>
                  <a:gd name="T118" fmla="*/ 236 w 268"/>
                  <a:gd name="T119" fmla="*/ 254 h 334"/>
                  <a:gd name="T120" fmla="*/ 120 w 268"/>
                  <a:gd name="T121" fmla="*/ 33 h 334"/>
                  <a:gd name="T122" fmla="*/ 257 w 268"/>
                  <a:gd name="T123" fmla="*/ 263 h 334"/>
                  <a:gd name="T124" fmla="*/ 219 w 268"/>
                  <a:gd name="T125" fmla="*/ 286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4">
                    <a:moveTo>
                      <a:pt x="4" y="204"/>
                    </a:moveTo>
                    <a:cubicBezTo>
                      <a:pt x="3" y="219"/>
                      <a:pt x="0" y="235"/>
                      <a:pt x="2" y="250"/>
                    </a:cubicBezTo>
                    <a:cubicBezTo>
                      <a:pt x="3" y="261"/>
                      <a:pt x="6" y="272"/>
                      <a:pt x="10" y="283"/>
                    </a:cubicBezTo>
                    <a:cubicBezTo>
                      <a:pt x="18" y="302"/>
                      <a:pt x="33" y="321"/>
                      <a:pt x="53" y="329"/>
                    </a:cubicBezTo>
                    <a:cubicBezTo>
                      <a:pt x="67" y="334"/>
                      <a:pt x="81" y="331"/>
                      <a:pt x="95" y="330"/>
                    </a:cubicBezTo>
                    <a:cubicBezTo>
                      <a:pt x="109" y="329"/>
                      <a:pt x="124" y="330"/>
                      <a:pt x="138" y="329"/>
                    </a:cubicBezTo>
                    <a:cubicBezTo>
                      <a:pt x="159" y="329"/>
                      <a:pt x="181" y="327"/>
                      <a:pt x="198" y="315"/>
                    </a:cubicBezTo>
                    <a:cubicBezTo>
                      <a:pt x="207" y="309"/>
                      <a:pt x="213" y="301"/>
                      <a:pt x="219" y="292"/>
                    </a:cubicBezTo>
                    <a:cubicBezTo>
                      <a:pt x="219" y="292"/>
                      <a:pt x="219" y="291"/>
                      <a:pt x="220" y="291"/>
                    </a:cubicBezTo>
                    <a:cubicBezTo>
                      <a:pt x="220" y="291"/>
                      <a:pt x="220" y="291"/>
                      <a:pt x="220" y="290"/>
                    </a:cubicBezTo>
                    <a:cubicBezTo>
                      <a:pt x="226" y="284"/>
                      <a:pt x="236" y="290"/>
                      <a:pt x="243" y="287"/>
                    </a:cubicBezTo>
                    <a:cubicBezTo>
                      <a:pt x="250" y="284"/>
                      <a:pt x="253" y="276"/>
                      <a:pt x="255" y="269"/>
                    </a:cubicBezTo>
                    <a:cubicBezTo>
                      <a:pt x="255" y="269"/>
                      <a:pt x="255" y="269"/>
                      <a:pt x="255" y="268"/>
                    </a:cubicBezTo>
                    <a:cubicBezTo>
                      <a:pt x="260" y="266"/>
                      <a:pt x="265" y="262"/>
                      <a:pt x="267" y="257"/>
                    </a:cubicBezTo>
                    <a:cubicBezTo>
                      <a:pt x="268" y="251"/>
                      <a:pt x="268" y="244"/>
                      <a:pt x="266" y="238"/>
                    </a:cubicBezTo>
                    <a:cubicBezTo>
                      <a:pt x="265" y="231"/>
                      <a:pt x="263" y="224"/>
                      <a:pt x="263" y="216"/>
                    </a:cubicBezTo>
                    <a:cubicBezTo>
                      <a:pt x="263" y="201"/>
                      <a:pt x="263" y="187"/>
                      <a:pt x="260" y="172"/>
                    </a:cubicBezTo>
                    <a:cubicBezTo>
                      <a:pt x="258" y="157"/>
                      <a:pt x="254" y="142"/>
                      <a:pt x="250" y="127"/>
                    </a:cubicBezTo>
                    <a:cubicBezTo>
                      <a:pt x="246" y="113"/>
                      <a:pt x="242" y="99"/>
                      <a:pt x="236" y="86"/>
                    </a:cubicBezTo>
                    <a:cubicBezTo>
                      <a:pt x="232" y="75"/>
                      <a:pt x="225" y="65"/>
                      <a:pt x="216" y="59"/>
                    </a:cubicBezTo>
                    <a:cubicBezTo>
                      <a:pt x="204" y="52"/>
                      <a:pt x="192" y="49"/>
                      <a:pt x="178" y="47"/>
                    </a:cubicBezTo>
                    <a:cubicBezTo>
                      <a:pt x="178" y="47"/>
                      <a:pt x="178" y="47"/>
                      <a:pt x="178" y="47"/>
                    </a:cubicBezTo>
                    <a:cubicBezTo>
                      <a:pt x="179" y="41"/>
                      <a:pt x="180" y="35"/>
                      <a:pt x="177" y="30"/>
                    </a:cubicBezTo>
                    <a:cubicBezTo>
                      <a:pt x="175" y="24"/>
                      <a:pt x="171" y="19"/>
                      <a:pt x="168" y="14"/>
                    </a:cubicBezTo>
                    <a:cubicBezTo>
                      <a:pt x="165" y="8"/>
                      <a:pt x="158" y="0"/>
                      <a:pt x="150" y="6"/>
                    </a:cubicBezTo>
                    <a:cubicBezTo>
                      <a:pt x="144" y="10"/>
                      <a:pt x="144" y="23"/>
                      <a:pt x="136" y="24"/>
                    </a:cubicBezTo>
                    <a:cubicBezTo>
                      <a:pt x="130" y="26"/>
                      <a:pt x="124" y="25"/>
                      <a:pt x="120" y="29"/>
                    </a:cubicBezTo>
                    <a:cubicBezTo>
                      <a:pt x="116" y="33"/>
                      <a:pt x="116" y="38"/>
                      <a:pt x="115" y="42"/>
                    </a:cubicBezTo>
                    <a:cubicBezTo>
                      <a:pt x="96" y="46"/>
                      <a:pt x="78" y="56"/>
                      <a:pt x="62" y="68"/>
                    </a:cubicBezTo>
                    <a:cubicBezTo>
                      <a:pt x="45" y="82"/>
                      <a:pt x="30" y="98"/>
                      <a:pt x="21" y="118"/>
                    </a:cubicBezTo>
                    <a:cubicBezTo>
                      <a:pt x="20" y="118"/>
                      <a:pt x="20" y="118"/>
                      <a:pt x="20" y="119"/>
                    </a:cubicBezTo>
                    <a:cubicBezTo>
                      <a:pt x="19" y="121"/>
                      <a:pt x="18" y="124"/>
                      <a:pt x="17" y="127"/>
                    </a:cubicBezTo>
                    <a:cubicBezTo>
                      <a:pt x="12" y="139"/>
                      <a:pt x="9" y="151"/>
                      <a:pt x="8" y="164"/>
                    </a:cubicBezTo>
                    <a:cubicBezTo>
                      <a:pt x="7" y="166"/>
                      <a:pt x="7" y="167"/>
                      <a:pt x="7" y="169"/>
                    </a:cubicBezTo>
                    <a:cubicBezTo>
                      <a:pt x="7" y="169"/>
                      <a:pt x="7" y="170"/>
                      <a:pt x="7" y="170"/>
                    </a:cubicBezTo>
                    <a:cubicBezTo>
                      <a:pt x="6" y="181"/>
                      <a:pt x="6" y="193"/>
                      <a:pt x="4" y="204"/>
                    </a:cubicBezTo>
                    <a:close/>
                    <a:moveTo>
                      <a:pt x="7" y="262"/>
                    </a:moveTo>
                    <a:cubicBezTo>
                      <a:pt x="11" y="265"/>
                      <a:pt x="17" y="267"/>
                      <a:pt x="22" y="269"/>
                    </a:cubicBezTo>
                    <a:cubicBezTo>
                      <a:pt x="27" y="272"/>
                      <a:pt x="32" y="273"/>
                      <a:pt x="38" y="275"/>
                    </a:cubicBezTo>
                    <a:cubicBezTo>
                      <a:pt x="44" y="276"/>
                      <a:pt x="51" y="278"/>
                      <a:pt x="57" y="280"/>
                    </a:cubicBezTo>
                    <a:cubicBezTo>
                      <a:pt x="62" y="282"/>
                      <a:pt x="66" y="284"/>
                      <a:pt x="71" y="285"/>
                    </a:cubicBezTo>
                    <a:cubicBezTo>
                      <a:pt x="72" y="286"/>
                      <a:pt x="72" y="287"/>
                      <a:pt x="72" y="288"/>
                    </a:cubicBezTo>
                    <a:cubicBezTo>
                      <a:pt x="68" y="286"/>
                      <a:pt x="63" y="285"/>
                      <a:pt x="59" y="283"/>
                    </a:cubicBezTo>
                    <a:cubicBezTo>
                      <a:pt x="53" y="281"/>
                      <a:pt x="47" y="279"/>
                      <a:pt x="41" y="277"/>
                    </a:cubicBezTo>
                    <a:cubicBezTo>
                      <a:pt x="35" y="274"/>
                      <a:pt x="29" y="272"/>
                      <a:pt x="23" y="270"/>
                    </a:cubicBezTo>
                    <a:cubicBezTo>
                      <a:pt x="18" y="268"/>
                      <a:pt x="12" y="265"/>
                      <a:pt x="7" y="263"/>
                    </a:cubicBezTo>
                    <a:cubicBezTo>
                      <a:pt x="7" y="263"/>
                      <a:pt x="7" y="263"/>
                      <a:pt x="7" y="264"/>
                    </a:cubicBezTo>
                    <a:cubicBezTo>
                      <a:pt x="7" y="263"/>
                      <a:pt x="7" y="263"/>
                      <a:pt x="7" y="262"/>
                    </a:cubicBezTo>
                    <a:close/>
                    <a:moveTo>
                      <a:pt x="7" y="264"/>
                    </a:moveTo>
                    <a:cubicBezTo>
                      <a:pt x="9" y="267"/>
                      <a:pt x="13" y="268"/>
                      <a:pt x="16" y="270"/>
                    </a:cubicBezTo>
                    <a:cubicBezTo>
                      <a:pt x="21" y="272"/>
                      <a:pt x="26" y="274"/>
                      <a:pt x="31" y="276"/>
                    </a:cubicBezTo>
                    <a:cubicBezTo>
                      <a:pt x="37" y="278"/>
                      <a:pt x="43" y="281"/>
                      <a:pt x="49" y="283"/>
                    </a:cubicBezTo>
                    <a:cubicBezTo>
                      <a:pt x="55" y="285"/>
                      <a:pt x="62" y="287"/>
                      <a:pt x="67" y="290"/>
                    </a:cubicBezTo>
                    <a:cubicBezTo>
                      <a:pt x="69" y="290"/>
                      <a:pt x="70" y="291"/>
                      <a:pt x="72" y="292"/>
                    </a:cubicBezTo>
                    <a:cubicBezTo>
                      <a:pt x="71" y="291"/>
                      <a:pt x="69" y="291"/>
                      <a:pt x="68" y="291"/>
                    </a:cubicBezTo>
                    <a:cubicBezTo>
                      <a:pt x="65" y="290"/>
                      <a:pt x="63" y="289"/>
                      <a:pt x="60" y="288"/>
                    </a:cubicBezTo>
                    <a:cubicBezTo>
                      <a:pt x="54" y="285"/>
                      <a:pt x="48" y="284"/>
                      <a:pt x="42" y="282"/>
                    </a:cubicBezTo>
                    <a:cubicBezTo>
                      <a:pt x="36" y="280"/>
                      <a:pt x="30" y="277"/>
                      <a:pt x="24" y="275"/>
                    </a:cubicBezTo>
                    <a:cubicBezTo>
                      <a:pt x="19" y="273"/>
                      <a:pt x="13" y="272"/>
                      <a:pt x="9" y="269"/>
                    </a:cubicBezTo>
                    <a:cubicBezTo>
                      <a:pt x="9" y="269"/>
                      <a:pt x="8" y="269"/>
                      <a:pt x="8" y="269"/>
                    </a:cubicBezTo>
                    <a:cubicBezTo>
                      <a:pt x="8" y="267"/>
                      <a:pt x="7" y="266"/>
                      <a:pt x="7" y="264"/>
                    </a:cubicBezTo>
                    <a:close/>
                    <a:moveTo>
                      <a:pt x="65" y="92"/>
                    </a:moveTo>
                    <a:cubicBezTo>
                      <a:pt x="64" y="92"/>
                      <a:pt x="64" y="92"/>
                      <a:pt x="64" y="93"/>
                    </a:cubicBezTo>
                    <a:cubicBezTo>
                      <a:pt x="61" y="93"/>
                      <a:pt x="59" y="94"/>
                      <a:pt x="57" y="95"/>
                    </a:cubicBezTo>
                    <a:cubicBezTo>
                      <a:pt x="59" y="94"/>
                      <a:pt x="62" y="93"/>
                      <a:pt x="64" y="92"/>
                    </a:cubicBezTo>
                    <a:cubicBezTo>
                      <a:pt x="64" y="92"/>
                      <a:pt x="65" y="92"/>
                      <a:pt x="65" y="92"/>
                    </a:cubicBezTo>
                    <a:close/>
                    <a:moveTo>
                      <a:pt x="67" y="91"/>
                    </a:moveTo>
                    <a:cubicBezTo>
                      <a:pt x="67" y="90"/>
                      <a:pt x="68" y="90"/>
                      <a:pt x="68" y="90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8" y="91"/>
                      <a:pt x="68" y="91"/>
                      <a:pt x="68" y="91"/>
                    </a:cubicBezTo>
                    <a:cubicBezTo>
                      <a:pt x="68" y="91"/>
                      <a:pt x="67" y="91"/>
                      <a:pt x="67" y="92"/>
                    </a:cubicBezTo>
                    <a:cubicBezTo>
                      <a:pt x="67" y="91"/>
                      <a:pt x="67" y="91"/>
                      <a:pt x="67" y="91"/>
                    </a:cubicBezTo>
                    <a:close/>
                    <a:moveTo>
                      <a:pt x="71" y="90"/>
                    </a:moveTo>
                    <a:cubicBezTo>
                      <a:pt x="71" y="90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90"/>
                    </a:cubicBezTo>
                    <a:cubicBezTo>
                      <a:pt x="71" y="90"/>
                      <a:pt x="72" y="90"/>
                      <a:pt x="72" y="90"/>
                    </a:cubicBezTo>
                    <a:cubicBezTo>
                      <a:pt x="71" y="90"/>
                      <a:pt x="71" y="90"/>
                      <a:pt x="71" y="90"/>
                    </a:cubicBezTo>
                    <a:cubicBezTo>
                      <a:pt x="71" y="90"/>
                      <a:pt x="71" y="90"/>
                      <a:pt x="71" y="90"/>
                    </a:cubicBezTo>
                    <a:close/>
                    <a:moveTo>
                      <a:pt x="74" y="90"/>
                    </a:moveTo>
                    <a:cubicBezTo>
                      <a:pt x="74" y="89"/>
                      <a:pt x="74" y="89"/>
                      <a:pt x="74" y="88"/>
                    </a:cubicBezTo>
                    <a:cubicBezTo>
                      <a:pt x="75" y="88"/>
                      <a:pt x="76" y="88"/>
                      <a:pt x="76" y="88"/>
                    </a:cubicBezTo>
                    <a:cubicBezTo>
                      <a:pt x="76" y="88"/>
                      <a:pt x="76" y="89"/>
                      <a:pt x="76" y="89"/>
                    </a:cubicBezTo>
                    <a:cubicBezTo>
                      <a:pt x="76" y="89"/>
                      <a:pt x="75" y="89"/>
                      <a:pt x="74" y="90"/>
                    </a:cubicBezTo>
                    <a:cubicBezTo>
                      <a:pt x="74" y="90"/>
                      <a:pt x="74" y="90"/>
                      <a:pt x="74" y="90"/>
                    </a:cubicBezTo>
                    <a:close/>
                    <a:moveTo>
                      <a:pt x="79" y="88"/>
                    </a:moveTo>
                    <a:cubicBezTo>
                      <a:pt x="80" y="88"/>
                      <a:pt x="80" y="87"/>
                      <a:pt x="81" y="87"/>
                    </a:cubicBezTo>
                    <a:cubicBezTo>
                      <a:pt x="81" y="88"/>
                      <a:pt x="81" y="88"/>
                      <a:pt x="81" y="89"/>
                    </a:cubicBezTo>
                    <a:cubicBezTo>
                      <a:pt x="80" y="89"/>
                      <a:pt x="80" y="89"/>
                      <a:pt x="79" y="89"/>
                    </a:cubicBezTo>
                    <a:cubicBezTo>
                      <a:pt x="79" y="88"/>
                      <a:pt x="79" y="88"/>
                      <a:pt x="79" y="88"/>
                    </a:cubicBezTo>
                    <a:close/>
                    <a:moveTo>
                      <a:pt x="85" y="87"/>
                    </a:moveTo>
                    <a:cubicBezTo>
                      <a:pt x="85" y="88"/>
                      <a:pt x="85" y="88"/>
                      <a:pt x="85" y="88"/>
                    </a:cubicBezTo>
                    <a:cubicBezTo>
                      <a:pt x="85" y="88"/>
                      <a:pt x="84" y="88"/>
                      <a:pt x="84" y="88"/>
                    </a:cubicBezTo>
                    <a:cubicBezTo>
                      <a:pt x="84" y="88"/>
                      <a:pt x="84" y="88"/>
                      <a:pt x="84" y="88"/>
                    </a:cubicBezTo>
                    <a:cubicBezTo>
                      <a:pt x="84" y="88"/>
                      <a:pt x="84" y="87"/>
                      <a:pt x="84" y="87"/>
                    </a:cubicBezTo>
                    <a:cubicBezTo>
                      <a:pt x="84" y="87"/>
                      <a:pt x="85" y="87"/>
                      <a:pt x="85" y="87"/>
                    </a:cubicBezTo>
                    <a:close/>
                    <a:moveTo>
                      <a:pt x="89" y="87"/>
                    </a:move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8"/>
                    </a:cubicBezTo>
                    <a:cubicBezTo>
                      <a:pt x="89" y="88"/>
                      <a:pt x="89" y="88"/>
                      <a:pt x="89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7"/>
                      <a:pt x="88" y="88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9" y="87"/>
                      <a:pt x="89" y="87"/>
                    </a:cubicBezTo>
                    <a:close/>
                    <a:moveTo>
                      <a:pt x="93" y="88"/>
                    </a:moveTo>
                    <a:cubicBezTo>
                      <a:pt x="93" y="88"/>
                      <a:pt x="93" y="88"/>
                      <a:pt x="93" y="88"/>
                    </a:cubicBezTo>
                    <a:cubicBezTo>
                      <a:pt x="93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3" y="88"/>
                      <a:pt x="93" y="88"/>
                    </a:cubicBezTo>
                    <a:close/>
                    <a:moveTo>
                      <a:pt x="97" y="88"/>
                    </a:moveTo>
                    <a:cubicBezTo>
                      <a:pt x="97" y="88"/>
                      <a:pt x="97" y="89"/>
                      <a:pt x="97" y="89"/>
                    </a:cubicBezTo>
                    <a:cubicBezTo>
                      <a:pt x="97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8"/>
                      <a:pt x="96" y="88"/>
                      <a:pt x="96" y="88"/>
                    </a:cubicBezTo>
                    <a:cubicBezTo>
                      <a:pt x="96" y="88"/>
                      <a:pt x="97" y="88"/>
                      <a:pt x="97" y="88"/>
                    </a:cubicBezTo>
                    <a:close/>
                    <a:moveTo>
                      <a:pt x="103" y="109"/>
                    </a:moveTo>
                    <a:cubicBezTo>
                      <a:pt x="103" y="110"/>
                      <a:pt x="102" y="116"/>
                      <a:pt x="100" y="113"/>
                    </a:cubicBezTo>
                    <a:cubicBezTo>
                      <a:pt x="97" y="110"/>
                      <a:pt x="98" y="105"/>
                      <a:pt x="99" y="101"/>
                    </a:cubicBezTo>
                    <a:cubicBezTo>
                      <a:pt x="99" y="99"/>
                      <a:pt x="100" y="96"/>
                      <a:pt x="100" y="94"/>
                    </a:cubicBezTo>
                    <a:cubicBezTo>
                      <a:pt x="101" y="96"/>
                      <a:pt x="102" y="99"/>
                      <a:pt x="102" y="101"/>
                    </a:cubicBezTo>
                    <a:cubicBezTo>
                      <a:pt x="103" y="104"/>
                      <a:pt x="103" y="107"/>
                      <a:pt x="103" y="109"/>
                    </a:cubicBezTo>
                    <a:close/>
                    <a:moveTo>
                      <a:pt x="94" y="103"/>
                    </a:moveTo>
                    <a:cubicBezTo>
                      <a:pt x="93" y="105"/>
                      <a:pt x="90" y="114"/>
                      <a:pt x="86" y="113"/>
                    </a:cubicBezTo>
                    <a:cubicBezTo>
                      <a:pt x="84" y="113"/>
                      <a:pt x="81" y="110"/>
                      <a:pt x="82" y="108"/>
                    </a:cubicBezTo>
                    <a:cubicBezTo>
                      <a:pt x="83" y="105"/>
                      <a:pt x="85" y="103"/>
                      <a:pt x="87" y="101"/>
                    </a:cubicBezTo>
                    <a:cubicBezTo>
                      <a:pt x="90" y="98"/>
                      <a:pt x="93" y="95"/>
                      <a:pt x="97" y="93"/>
                    </a:cubicBezTo>
                    <a:cubicBezTo>
                      <a:pt x="96" y="97"/>
                      <a:pt x="95" y="100"/>
                      <a:pt x="94" y="103"/>
                    </a:cubicBezTo>
                    <a:close/>
                    <a:moveTo>
                      <a:pt x="97" y="85"/>
                    </a:moveTo>
                    <a:cubicBezTo>
                      <a:pt x="97" y="85"/>
                      <a:pt x="97" y="85"/>
                      <a:pt x="98" y="85"/>
                    </a:cubicBezTo>
                    <a:cubicBezTo>
                      <a:pt x="99" y="85"/>
                      <a:pt x="100" y="85"/>
                      <a:pt x="100" y="86"/>
                    </a:cubicBezTo>
                    <a:cubicBezTo>
                      <a:pt x="99" y="85"/>
                      <a:pt x="98" y="85"/>
                      <a:pt x="97" y="85"/>
                    </a:cubicBezTo>
                    <a:close/>
                    <a:moveTo>
                      <a:pt x="108" y="91"/>
                    </a:moveTo>
                    <a:cubicBezTo>
                      <a:pt x="107" y="91"/>
                      <a:pt x="105" y="90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5" y="90"/>
                      <a:pt x="107" y="91"/>
                      <a:pt x="108" y="91"/>
                    </a:cubicBezTo>
                    <a:close/>
                    <a:moveTo>
                      <a:pt x="135" y="165"/>
                    </a:moveTo>
                    <a:cubicBezTo>
                      <a:pt x="135" y="165"/>
                      <a:pt x="135" y="166"/>
                      <a:pt x="135" y="166"/>
                    </a:cubicBezTo>
                    <a:cubicBezTo>
                      <a:pt x="135" y="166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4"/>
                    </a:cubicBezTo>
                    <a:cubicBezTo>
                      <a:pt x="134" y="164"/>
                      <a:pt x="135" y="164"/>
                      <a:pt x="135" y="165"/>
                    </a:cubicBezTo>
                    <a:close/>
                    <a:moveTo>
                      <a:pt x="7" y="212"/>
                    </a:moveTo>
                    <a:cubicBezTo>
                      <a:pt x="14" y="218"/>
                      <a:pt x="25" y="222"/>
                      <a:pt x="34" y="226"/>
                    </a:cubicBezTo>
                    <a:cubicBezTo>
                      <a:pt x="39" y="229"/>
                      <a:pt x="44" y="231"/>
                      <a:pt x="50" y="234"/>
                    </a:cubicBezTo>
                    <a:cubicBezTo>
                      <a:pt x="55" y="236"/>
                      <a:pt x="59" y="239"/>
                      <a:pt x="64" y="241"/>
                    </a:cubicBezTo>
                    <a:cubicBezTo>
                      <a:pt x="65" y="242"/>
                      <a:pt x="66" y="242"/>
                      <a:pt x="67" y="243"/>
                    </a:cubicBezTo>
                    <a:cubicBezTo>
                      <a:pt x="65" y="242"/>
                      <a:pt x="64" y="242"/>
                      <a:pt x="62" y="241"/>
                    </a:cubicBezTo>
                    <a:cubicBezTo>
                      <a:pt x="60" y="240"/>
                      <a:pt x="57" y="238"/>
                      <a:pt x="55" y="237"/>
                    </a:cubicBezTo>
                    <a:cubicBezTo>
                      <a:pt x="50" y="234"/>
                      <a:pt x="44" y="232"/>
                      <a:pt x="39" y="230"/>
                    </a:cubicBezTo>
                    <a:cubicBezTo>
                      <a:pt x="28" y="225"/>
                      <a:pt x="17" y="221"/>
                      <a:pt x="6" y="215"/>
                    </a:cubicBezTo>
                    <a:cubicBezTo>
                      <a:pt x="6" y="215"/>
                      <a:pt x="6" y="215"/>
                      <a:pt x="6" y="215"/>
                    </a:cubicBezTo>
                    <a:cubicBezTo>
                      <a:pt x="6" y="214"/>
                      <a:pt x="6" y="213"/>
                      <a:pt x="7" y="212"/>
                    </a:cubicBezTo>
                    <a:close/>
                    <a:moveTo>
                      <a:pt x="6" y="216"/>
                    </a:moveTo>
                    <a:cubicBezTo>
                      <a:pt x="6" y="216"/>
                      <a:pt x="6" y="216"/>
                      <a:pt x="6" y="216"/>
                    </a:cubicBezTo>
                    <a:cubicBezTo>
                      <a:pt x="16" y="222"/>
                      <a:pt x="28" y="226"/>
                      <a:pt x="38" y="231"/>
                    </a:cubicBezTo>
                    <a:cubicBezTo>
                      <a:pt x="44" y="233"/>
                      <a:pt x="49" y="235"/>
                      <a:pt x="54" y="238"/>
                    </a:cubicBezTo>
                    <a:cubicBezTo>
                      <a:pt x="59" y="240"/>
                      <a:pt x="63" y="242"/>
                      <a:pt x="67" y="244"/>
                    </a:cubicBezTo>
                    <a:cubicBezTo>
                      <a:pt x="67" y="244"/>
                      <a:pt x="67" y="245"/>
                      <a:pt x="67" y="245"/>
                    </a:cubicBezTo>
                    <a:cubicBezTo>
                      <a:pt x="58" y="241"/>
                      <a:pt x="48" y="236"/>
                      <a:pt x="38" y="232"/>
                    </a:cubicBezTo>
                    <a:cubicBezTo>
                      <a:pt x="27" y="229"/>
                      <a:pt x="16" y="225"/>
                      <a:pt x="6" y="221"/>
                    </a:cubicBezTo>
                    <a:cubicBezTo>
                      <a:pt x="6" y="221"/>
                      <a:pt x="6" y="221"/>
                      <a:pt x="6" y="221"/>
                    </a:cubicBezTo>
                    <a:cubicBezTo>
                      <a:pt x="6" y="219"/>
                      <a:pt x="6" y="218"/>
                      <a:pt x="6" y="216"/>
                    </a:cubicBezTo>
                    <a:close/>
                    <a:moveTo>
                      <a:pt x="5" y="226"/>
                    </a:moveTo>
                    <a:cubicBezTo>
                      <a:pt x="15" y="231"/>
                      <a:pt x="25" y="235"/>
                      <a:pt x="36" y="239"/>
                    </a:cubicBezTo>
                    <a:cubicBezTo>
                      <a:pt x="41" y="242"/>
                      <a:pt x="47" y="244"/>
                      <a:pt x="52" y="247"/>
                    </a:cubicBezTo>
                    <a:cubicBezTo>
                      <a:pt x="55" y="248"/>
                      <a:pt x="57" y="249"/>
                      <a:pt x="59" y="251"/>
                    </a:cubicBezTo>
                    <a:cubicBezTo>
                      <a:pt x="60" y="251"/>
                      <a:pt x="61" y="251"/>
                      <a:pt x="61" y="251"/>
                    </a:cubicBezTo>
                    <a:cubicBezTo>
                      <a:pt x="59" y="250"/>
                      <a:pt x="56" y="249"/>
                      <a:pt x="54" y="248"/>
                    </a:cubicBezTo>
                    <a:cubicBezTo>
                      <a:pt x="49" y="246"/>
                      <a:pt x="44" y="245"/>
                      <a:pt x="39" y="243"/>
                    </a:cubicBezTo>
                    <a:cubicBezTo>
                      <a:pt x="27" y="240"/>
                      <a:pt x="16" y="235"/>
                      <a:pt x="5" y="231"/>
                    </a:cubicBezTo>
                    <a:cubicBezTo>
                      <a:pt x="5" y="231"/>
                      <a:pt x="5" y="231"/>
                      <a:pt x="5" y="231"/>
                    </a:cubicBezTo>
                    <a:cubicBezTo>
                      <a:pt x="5" y="229"/>
                      <a:pt x="5" y="228"/>
                      <a:pt x="5" y="226"/>
                    </a:cubicBezTo>
                    <a:close/>
                    <a:moveTo>
                      <a:pt x="23" y="256"/>
                    </a:moveTo>
                    <a:cubicBezTo>
                      <a:pt x="34" y="260"/>
                      <a:pt x="46" y="263"/>
                      <a:pt x="56" y="268"/>
                    </a:cubicBezTo>
                    <a:cubicBezTo>
                      <a:pt x="58" y="270"/>
                      <a:pt x="61" y="272"/>
                      <a:pt x="64" y="273"/>
                    </a:cubicBezTo>
                    <a:cubicBezTo>
                      <a:pt x="66" y="273"/>
                      <a:pt x="68" y="274"/>
                      <a:pt x="69" y="275"/>
                    </a:cubicBezTo>
                    <a:cubicBezTo>
                      <a:pt x="68" y="274"/>
                      <a:pt x="67" y="274"/>
                      <a:pt x="66" y="274"/>
                    </a:cubicBezTo>
                    <a:cubicBezTo>
                      <a:pt x="59" y="271"/>
                      <a:pt x="52" y="268"/>
                      <a:pt x="46" y="266"/>
                    </a:cubicBezTo>
                    <a:cubicBezTo>
                      <a:pt x="42" y="265"/>
                      <a:pt x="39" y="264"/>
                      <a:pt x="36" y="263"/>
                    </a:cubicBezTo>
                    <a:cubicBezTo>
                      <a:pt x="25" y="259"/>
                      <a:pt x="15" y="255"/>
                      <a:pt x="5" y="251"/>
                    </a:cubicBezTo>
                    <a:cubicBezTo>
                      <a:pt x="5" y="250"/>
                      <a:pt x="5" y="249"/>
                      <a:pt x="5" y="248"/>
                    </a:cubicBezTo>
                    <a:cubicBezTo>
                      <a:pt x="10" y="252"/>
                      <a:pt x="17" y="254"/>
                      <a:pt x="23" y="256"/>
                    </a:cubicBezTo>
                    <a:close/>
                    <a:moveTo>
                      <a:pt x="8" y="250"/>
                    </a:moveTo>
                    <a:cubicBezTo>
                      <a:pt x="8" y="250"/>
                      <a:pt x="9" y="250"/>
                      <a:pt x="9" y="250"/>
                    </a:cubicBezTo>
                    <a:cubicBezTo>
                      <a:pt x="9" y="250"/>
                      <a:pt x="8" y="250"/>
                      <a:pt x="8" y="250"/>
                    </a:cubicBezTo>
                    <a:close/>
                    <a:moveTo>
                      <a:pt x="7" y="249"/>
                    </a:moveTo>
                    <a:cubicBezTo>
                      <a:pt x="7" y="249"/>
                      <a:pt x="8" y="249"/>
                      <a:pt x="8" y="249"/>
                    </a:cubicBezTo>
                    <a:cubicBezTo>
                      <a:pt x="8" y="249"/>
                      <a:pt x="7" y="249"/>
                      <a:pt x="7" y="249"/>
                    </a:cubicBezTo>
                    <a:close/>
                    <a:moveTo>
                      <a:pt x="5" y="252"/>
                    </a:moveTo>
                    <a:cubicBezTo>
                      <a:pt x="5" y="252"/>
                      <a:pt x="5" y="252"/>
                      <a:pt x="6" y="252"/>
                    </a:cubicBezTo>
                    <a:cubicBezTo>
                      <a:pt x="6" y="253"/>
                      <a:pt x="6" y="253"/>
                      <a:pt x="7" y="253"/>
                    </a:cubicBezTo>
                    <a:cubicBezTo>
                      <a:pt x="16" y="257"/>
                      <a:pt x="25" y="260"/>
                      <a:pt x="35" y="263"/>
                    </a:cubicBezTo>
                    <a:cubicBezTo>
                      <a:pt x="41" y="266"/>
                      <a:pt x="47" y="268"/>
                      <a:pt x="54" y="271"/>
                    </a:cubicBezTo>
                    <a:cubicBezTo>
                      <a:pt x="57" y="272"/>
                      <a:pt x="60" y="274"/>
                      <a:pt x="63" y="275"/>
                    </a:cubicBezTo>
                    <a:cubicBezTo>
                      <a:pt x="64" y="275"/>
                      <a:pt x="66" y="276"/>
                      <a:pt x="68" y="277"/>
                    </a:cubicBezTo>
                    <a:cubicBezTo>
                      <a:pt x="69" y="277"/>
                      <a:pt x="71" y="278"/>
                      <a:pt x="68" y="277"/>
                    </a:cubicBezTo>
                    <a:cubicBezTo>
                      <a:pt x="61" y="275"/>
                      <a:pt x="54" y="273"/>
                      <a:pt x="47" y="271"/>
                    </a:cubicBezTo>
                    <a:cubicBezTo>
                      <a:pt x="33" y="266"/>
                      <a:pt x="19" y="261"/>
                      <a:pt x="5" y="254"/>
                    </a:cubicBezTo>
                    <a:cubicBezTo>
                      <a:pt x="5" y="253"/>
                      <a:pt x="5" y="253"/>
                      <a:pt x="5" y="252"/>
                    </a:cubicBezTo>
                    <a:close/>
                    <a:moveTo>
                      <a:pt x="62" y="279"/>
                    </a:moveTo>
                    <a:cubicBezTo>
                      <a:pt x="65" y="281"/>
                      <a:pt x="68" y="282"/>
                      <a:pt x="71" y="284"/>
                    </a:cubicBezTo>
                    <a:cubicBezTo>
                      <a:pt x="69" y="283"/>
                      <a:pt x="65" y="283"/>
                      <a:pt x="63" y="282"/>
                    </a:cubicBezTo>
                    <a:cubicBezTo>
                      <a:pt x="60" y="281"/>
                      <a:pt x="58" y="280"/>
                      <a:pt x="55" y="279"/>
                    </a:cubicBezTo>
                    <a:cubicBezTo>
                      <a:pt x="50" y="277"/>
                      <a:pt x="44" y="276"/>
                      <a:pt x="38" y="274"/>
                    </a:cubicBezTo>
                    <a:cubicBezTo>
                      <a:pt x="32" y="273"/>
                      <a:pt x="26" y="270"/>
                      <a:pt x="21" y="268"/>
                    </a:cubicBezTo>
                    <a:cubicBezTo>
                      <a:pt x="16" y="266"/>
                      <a:pt x="11" y="264"/>
                      <a:pt x="6" y="262"/>
                    </a:cubicBezTo>
                    <a:cubicBezTo>
                      <a:pt x="6" y="260"/>
                      <a:pt x="6" y="259"/>
                      <a:pt x="6" y="258"/>
                    </a:cubicBezTo>
                    <a:cubicBezTo>
                      <a:pt x="6" y="258"/>
                      <a:pt x="7" y="258"/>
                      <a:pt x="7" y="258"/>
                    </a:cubicBezTo>
                    <a:cubicBezTo>
                      <a:pt x="7" y="259"/>
                      <a:pt x="7" y="259"/>
                      <a:pt x="9" y="259"/>
                    </a:cubicBezTo>
                    <a:cubicBezTo>
                      <a:pt x="18" y="264"/>
                      <a:pt x="28" y="267"/>
                      <a:pt x="37" y="270"/>
                    </a:cubicBezTo>
                    <a:cubicBezTo>
                      <a:pt x="46" y="273"/>
                      <a:pt x="54" y="276"/>
                      <a:pt x="62" y="279"/>
                    </a:cubicBezTo>
                    <a:close/>
                    <a:moveTo>
                      <a:pt x="67" y="281"/>
                    </a:moveTo>
                    <a:cubicBezTo>
                      <a:pt x="68" y="282"/>
                      <a:pt x="70" y="282"/>
                      <a:pt x="71" y="283"/>
                    </a:cubicBezTo>
                    <a:cubicBezTo>
                      <a:pt x="71" y="283"/>
                      <a:pt x="71" y="284"/>
                      <a:pt x="71" y="284"/>
                    </a:cubicBezTo>
                    <a:cubicBezTo>
                      <a:pt x="70" y="283"/>
                      <a:pt x="69" y="282"/>
                      <a:pt x="67" y="281"/>
                    </a:cubicBezTo>
                    <a:close/>
                    <a:moveTo>
                      <a:pt x="75" y="310"/>
                    </a:moveTo>
                    <a:cubicBezTo>
                      <a:pt x="72" y="308"/>
                      <a:pt x="69" y="308"/>
                      <a:pt x="66" y="307"/>
                    </a:cubicBezTo>
                    <a:cubicBezTo>
                      <a:pt x="60" y="305"/>
                      <a:pt x="54" y="303"/>
                      <a:pt x="48" y="301"/>
                    </a:cubicBezTo>
                    <a:cubicBezTo>
                      <a:pt x="41" y="298"/>
                      <a:pt x="35" y="296"/>
                      <a:pt x="28" y="294"/>
                    </a:cubicBezTo>
                    <a:cubicBezTo>
                      <a:pt x="25" y="293"/>
                      <a:pt x="19" y="293"/>
                      <a:pt x="17" y="289"/>
                    </a:cubicBezTo>
                    <a:cubicBezTo>
                      <a:pt x="17" y="289"/>
                      <a:pt x="16" y="288"/>
                      <a:pt x="16" y="287"/>
                    </a:cubicBezTo>
                    <a:cubicBezTo>
                      <a:pt x="16" y="287"/>
                      <a:pt x="17" y="288"/>
                      <a:pt x="18" y="288"/>
                    </a:cubicBezTo>
                    <a:cubicBezTo>
                      <a:pt x="19" y="289"/>
                      <a:pt x="21" y="290"/>
                      <a:pt x="23" y="290"/>
                    </a:cubicBezTo>
                    <a:cubicBezTo>
                      <a:pt x="25" y="292"/>
                      <a:pt x="27" y="293"/>
                      <a:pt x="30" y="294"/>
                    </a:cubicBezTo>
                    <a:cubicBezTo>
                      <a:pt x="35" y="296"/>
                      <a:pt x="41" y="298"/>
                      <a:pt x="46" y="300"/>
                    </a:cubicBezTo>
                    <a:cubicBezTo>
                      <a:pt x="52" y="301"/>
                      <a:pt x="57" y="303"/>
                      <a:pt x="63" y="305"/>
                    </a:cubicBezTo>
                    <a:cubicBezTo>
                      <a:pt x="67" y="306"/>
                      <a:pt x="70" y="308"/>
                      <a:pt x="74" y="308"/>
                    </a:cubicBezTo>
                    <a:cubicBezTo>
                      <a:pt x="74" y="308"/>
                      <a:pt x="74" y="308"/>
                      <a:pt x="74" y="308"/>
                    </a:cubicBezTo>
                    <a:cubicBezTo>
                      <a:pt x="75" y="309"/>
                      <a:pt x="75" y="309"/>
                      <a:pt x="75" y="310"/>
                    </a:cubicBezTo>
                    <a:close/>
                    <a:moveTo>
                      <a:pt x="70" y="305"/>
                    </a:moveTo>
                    <a:cubicBezTo>
                      <a:pt x="71" y="306"/>
                      <a:pt x="76" y="308"/>
                      <a:pt x="71" y="307"/>
                    </a:cubicBezTo>
                    <a:cubicBezTo>
                      <a:pt x="67" y="306"/>
                      <a:pt x="63" y="304"/>
                      <a:pt x="59" y="303"/>
                    </a:cubicBezTo>
                    <a:cubicBezTo>
                      <a:pt x="53" y="301"/>
                      <a:pt x="48" y="300"/>
                      <a:pt x="43" y="298"/>
                    </a:cubicBezTo>
                    <a:cubicBezTo>
                      <a:pt x="37" y="296"/>
                      <a:pt x="32" y="294"/>
                      <a:pt x="26" y="292"/>
                    </a:cubicBezTo>
                    <a:cubicBezTo>
                      <a:pt x="27" y="292"/>
                      <a:pt x="28" y="292"/>
                      <a:pt x="28" y="292"/>
                    </a:cubicBezTo>
                    <a:cubicBezTo>
                      <a:pt x="34" y="294"/>
                      <a:pt x="39" y="295"/>
                      <a:pt x="44" y="297"/>
                    </a:cubicBezTo>
                    <a:cubicBezTo>
                      <a:pt x="50" y="298"/>
                      <a:pt x="55" y="300"/>
                      <a:pt x="61" y="302"/>
                    </a:cubicBezTo>
                    <a:cubicBezTo>
                      <a:pt x="64" y="303"/>
                      <a:pt x="67" y="304"/>
                      <a:pt x="70" y="305"/>
                    </a:cubicBezTo>
                    <a:close/>
                    <a:moveTo>
                      <a:pt x="21" y="289"/>
                    </a:moveTo>
                    <a:cubicBezTo>
                      <a:pt x="30" y="292"/>
                      <a:pt x="40" y="294"/>
                      <a:pt x="49" y="297"/>
                    </a:cubicBezTo>
                    <a:cubicBezTo>
                      <a:pt x="51" y="298"/>
                      <a:pt x="54" y="299"/>
                      <a:pt x="57" y="300"/>
                    </a:cubicBezTo>
                    <a:cubicBezTo>
                      <a:pt x="53" y="298"/>
                      <a:pt x="49" y="297"/>
                      <a:pt x="46" y="296"/>
                    </a:cubicBezTo>
                    <a:cubicBezTo>
                      <a:pt x="41" y="295"/>
                      <a:pt x="35" y="294"/>
                      <a:pt x="30" y="292"/>
                    </a:cubicBezTo>
                    <a:cubicBezTo>
                      <a:pt x="27" y="291"/>
                      <a:pt x="24" y="290"/>
                      <a:pt x="21" y="289"/>
                    </a:cubicBezTo>
                    <a:close/>
                    <a:moveTo>
                      <a:pt x="67" y="304"/>
                    </a:moveTo>
                    <a:cubicBezTo>
                      <a:pt x="70" y="304"/>
                      <a:pt x="72" y="305"/>
                      <a:pt x="74" y="305"/>
                    </a:cubicBezTo>
                    <a:cubicBezTo>
                      <a:pt x="74" y="306"/>
                      <a:pt x="74" y="306"/>
                      <a:pt x="74" y="307"/>
                    </a:cubicBezTo>
                    <a:cubicBezTo>
                      <a:pt x="72" y="306"/>
                      <a:pt x="70" y="305"/>
                      <a:pt x="67" y="304"/>
                    </a:cubicBezTo>
                    <a:close/>
                    <a:moveTo>
                      <a:pt x="74" y="304"/>
                    </a:moveTo>
                    <a:cubicBezTo>
                      <a:pt x="62" y="299"/>
                      <a:pt x="50" y="295"/>
                      <a:pt x="38" y="291"/>
                    </a:cubicBezTo>
                    <a:cubicBezTo>
                      <a:pt x="39" y="291"/>
                      <a:pt x="40" y="291"/>
                      <a:pt x="41" y="292"/>
                    </a:cubicBezTo>
                    <a:cubicBezTo>
                      <a:pt x="47" y="293"/>
                      <a:pt x="52" y="295"/>
                      <a:pt x="58" y="296"/>
                    </a:cubicBezTo>
                    <a:cubicBezTo>
                      <a:pt x="63" y="298"/>
                      <a:pt x="68" y="300"/>
                      <a:pt x="74" y="302"/>
                    </a:cubicBezTo>
                    <a:cubicBezTo>
                      <a:pt x="74" y="302"/>
                      <a:pt x="74" y="303"/>
                      <a:pt x="74" y="304"/>
                    </a:cubicBezTo>
                    <a:close/>
                    <a:moveTo>
                      <a:pt x="73" y="300"/>
                    </a:moveTo>
                    <a:cubicBezTo>
                      <a:pt x="64" y="296"/>
                      <a:pt x="54" y="293"/>
                      <a:pt x="44" y="289"/>
                    </a:cubicBezTo>
                    <a:cubicBezTo>
                      <a:pt x="37" y="287"/>
                      <a:pt x="31" y="285"/>
                      <a:pt x="25" y="282"/>
                    </a:cubicBezTo>
                    <a:cubicBezTo>
                      <a:pt x="21" y="280"/>
                      <a:pt x="15" y="278"/>
                      <a:pt x="11" y="275"/>
                    </a:cubicBezTo>
                    <a:cubicBezTo>
                      <a:pt x="11" y="275"/>
                      <a:pt x="11" y="275"/>
                      <a:pt x="11" y="275"/>
                    </a:cubicBezTo>
                    <a:cubicBezTo>
                      <a:pt x="12" y="275"/>
                      <a:pt x="12" y="276"/>
                      <a:pt x="13" y="276"/>
                    </a:cubicBezTo>
                    <a:cubicBezTo>
                      <a:pt x="14" y="276"/>
                      <a:pt x="15" y="277"/>
                      <a:pt x="16" y="277"/>
                    </a:cubicBezTo>
                    <a:cubicBezTo>
                      <a:pt x="19" y="278"/>
                      <a:pt x="22" y="279"/>
                      <a:pt x="24" y="280"/>
                    </a:cubicBezTo>
                    <a:cubicBezTo>
                      <a:pt x="30" y="282"/>
                      <a:pt x="36" y="284"/>
                      <a:pt x="42" y="286"/>
                    </a:cubicBezTo>
                    <a:cubicBezTo>
                      <a:pt x="47" y="288"/>
                      <a:pt x="53" y="290"/>
                      <a:pt x="59" y="292"/>
                    </a:cubicBezTo>
                    <a:cubicBezTo>
                      <a:pt x="63" y="294"/>
                      <a:pt x="68" y="296"/>
                      <a:pt x="73" y="297"/>
                    </a:cubicBezTo>
                    <a:cubicBezTo>
                      <a:pt x="73" y="298"/>
                      <a:pt x="73" y="299"/>
                      <a:pt x="73" y="300"/>
                    </a:cubicBezTo>
                    <a:close/>
                    <a:moveTo>
                      <a:pt x="73" y="296"/>
                    </a:moveTo>
                    <a:cubicBezTo>
                      <a:pt x="63" y="291"/>
                      <a:pt x="52" y="287"/>
                      <a:pt x="42" y="283"/>
                    </a:cubicBezTo>
                    <a:cubicBezTo>
                      <a:pt x="35" y="281"/>
                      <a:pt x="29" y="279"/>
                      <a:pt x="22" y="276"/>
                    </a:cubicBezTo>
                    <a:cubicBezTo>
                      <a:pt x="19" y="274"/>
                      <a:pt x="15" y="273"/>
                      <a:pt x="11" y="271"/>
                    </a:cubicBezTo>
                    <a:cubicBezTo>
                      <a:pt x="15" y="273"/>
                      <a:pt x="20" y="274"/>
                      <a:pt x="24" y="276"/>
                    </a:cubicBezTo>
                    <a:cubicBezTo>
                      <a:pt x="29" y="278"/>
                      <a:pt x="35" y="280"/>
                      <a:pt x="40" y="282"/>
                    </a:cubicBezTo>
                    <a:cubicBezTo>
                      <a:pt x="47" y="284"/>
                      <a:pt x="53" y="286"/>
                      <a:pt x="60" y="288"/>
                    </a:cubicBezTo>
                    <a:cubicBezTo>
                      <a:pt x="64" y="290"/>
                      <a:pt x="68" y="292"/>
                      <a:pt x="72" y="293"/>
                    </a:cubicBezTo>
                    <a:cubicBezTo>
                      <a:pt x="73" y="294"/>
                      <a:pt x="73" y="295"/>
                      <a:pt x="73" y="296"/>
                    </a:cubicBezTo>
                    <a:close/>
                    <a:moveTo>
                      <a:pt x="72" y="291"/>
                    </a:moveTo>
                    <a:cubicBezTo>
                      <a:pt x="68" y="289"/>
                      <a:pt x="63" y="287"/>
                      <a:pt x="58" y="285"/>
                    </a:cubicBezTo>
                    <a:cubicBezTo>
                      <a:pt x="52" y="283"/>
                      <a:pt x="47" y="281"/>
                      <a:pt x="41" y="279"/>
                    </a:cubicBezTo>
                    <a:cubicBezTo>
                      <a:pt x="35" y="276"/>
                      <a:pt x="28" y="274"/>
                      <a:pt x="22" y="271"/>
                    </a:cubicBezTo>
                    <a:cubicBezTo>
                      <a:pt x="18" y="270"/>
                      <a:pt x="14" y="268"/>
                      <a:pt x="11" y="266"/>
                    </a:cubicBezTo>
                    <a:cubicBezTo>
                      <a:pt x="10" y="266"/>
                      <a:pt x="6" y="263"/>
                      <a:pt x="10" y="265"/>
                    </a:cubicBezTo>
                    <a:cubicBezTo>
                      <a:pt x="11" y="266"/>
                      <a:pt x="12" y="266"/>
                      <a:pt x="13" y="267"/>
                    </a:cubicBezTo>
                    <a:cubicBezTo>
                      <a:pt x="16" y="268"/>
                      <a:pt x="18" y="269"/>
                      <a:pt x="21" y="270"/>
                    </a:cubicBezTo>
                    <a:cubicBezTo>
                      <a:pt x="26" y="272"/>
                      <a:pt x="32" y="274"/>
                      <a:pt x="38" y="276"/>
                    </a:cubicBezTo>
                    <a:cubicBezTo>
                      <a:pt x="44" y="279"/>
                      <a:pt x="50" y="281"/>
                      <a:pt x="57" y="283"/>
                    </a:cubicBezTo>
                    <a:cubicBezTo>
                      <a:pt x="62" y="285"/>
                      <a:pt x="67" y="286"/>
                      <a:pt x="72" y="289"/>
                    </a:cubicBezTo>
                    <a:cubicBezTo>
                      <a:pt x="72" y="290"/>
                      <a:pt x="72" y="290"/>
                      <a:pt x="72" y="291"/>
                    </a:cubicBezTo>
                    <a:close/>
                    <a:moveTo>
                      <a:pt x="62" y="161"/>
                    </a:moveTo>
                    <a:cubicBezTo>
                      <a:pt x="62" y="162"/>
                      <a:pt x="62" y="162"/>
                      <a:pt x="62" y="162"/>
                    </a:cubicBezTo>
                    <a:cubicBezTo>
                      <a:pt x="60" y="162"/>
                      <a:pt x="59" y="162"/>
                      <a:pt x="58" y="161"/>
                    </a:cubicBezTo>
                    <a:cubicBezTo>
                      <a:pt x="59" y="161"/>
                      <a:pt x="60" y="161"/>
                      <a:pt x="62" y="161"/>
                    </a:cubicBezTo>
                    <a:close/>
                    <a:moveTo>
                      <a:pt x="68" y="249"/>
                    </a:moveTo>
                    <a:cubicBezTo>
                      <a:pt x="65" y="247"/>
                      <a:pt x="62" y="246"/>
                      <a:pt x="59" y="245"/>
                    </a:cubicBezTo>
                    <a:cubicBezTo>
                      <a:pt x="54" y="242"/>
                      <a:pt x="50" y="240"/>
                      <a:pt x="45" y="238"/>
                    </a:cubicBezTo>
                    <a:cubicBezTo>
                      <a:pt x="34" y="233"/>
                      <a:pt x="23" y="229"/>
                      <a:pt x="12" y="224"/>
                    </a:cubicBezTo>
                    <a:cubicBezTo>
                      <a:pt x="12" y="224"/>
                      <a:pt x="12" y="224"/>
                      <a:pt x="11" y="224"/>
                    </a:cubicBezTo>
                    <a:cubicBezTo>
                      <a:pt x="13" y="224"/>
                      <a:pt x="15" y="225"/>
                      <a:pt x="17" y="226"/>
                    </a:cubicBezTo>
                    <a:cubicBezTo>
                      <a:pt x="23" y="228"/>
                      <a:pt x="29" y="230"/>
                      <a:pt x="34" y="232"/>
                    </a:cubicBezTo>
                    <a:cubicBezTo>
                      <a:pt x="45" y="236"/>
                      <a:pt x="56" y="241"/>
                      <a:pt x="68" y="246"/>
                    </a:cubicBezTo>
                    <a:cubicBezTo>
                      <a:pt x="68" y="247"/>
                      <a:pt x="68" y="248"/>
                      <a:pt x="68" y="249"/>
                    </a:cubicBezTo>
                    <a:close/>
                    <a:moveTo>
                      <a:pt x="67" y="242"/>
                    </a:moveTo>
                    <a:cubicBezTo>
                      <a:pt x="59" y="237"/>
                      <a:pt x="50" y="233"/>
                      <a:pt x="41" y="229"/>
                    </a:cubicBezTo>
                    <a:cubicBezTo>
                      <a:pt x="30" y="224"/>
                      <a:pt x="19" y="220"/>
                      <a:pt x="9" y="213"/>
                    </a:cubicBezTo>
                    <a:cubicBezTo>
                      <a:pt x="6" y="210"/>
                      <a:pt x="12" y="214"/>
                      <a:pt x="12" y="214"/>
                    </a:cubicBezTo>
                    <a:cubicBezTo>
                      <a:pt x="14" y="215"/>
                      <a:pt x="15" y="216"/>
                      <a:pt x="17" y="216"/>
                    </a:cubicBezTo>
                    <a:cubicBezTo>
                      <a:pt x="19" y="218"/>
                      <a:pt x="22" y="219"/>
                      <a:pt x="24" y="220"/>
                    </a:cubicBezTo>
                    <a:cubicBezTo>
                      <a:pt x="30" y="223"/>
                      <a:pt x="35" y="225"/>
                      <a:pt x="40" y="227"/>
                    </a:cubicBezTo>
                    <a:cubicBezTo>
                      <a:pt x="45" y="230"/>
                      <a:pt x="51" y="232"/>
                      <a:pt x="56" y="234"/>
                    </a:cubicBezTo>
                    <a:cubicBezTo>
                      <a:pt x="60" y="236"/>
                      <a:pt x="63" y="239"/>
                      <a:pt x="67" y="240"/>
                    </a:cubicBezTo>
                    <a:cubicBezTo>
                      <a:pt x="67" y="241"/>
                      <a:pt x="67" y="242"/>
                      <a:pt x="67" y="242"/>
                    </a:cubicBezTo>
                    <a:close/>
                    <a:moveTo>
                      <a:pt x="59" y="235"/>
                    </a:moveTo>
                    <a:cubicBezTo>
                      <a:pt x="61" y="236"/>
                      <a:pt x="63" y="237"/>
                      <a:pt x="65" y="238"/>
                    </a:cubicBezTo>
                    <a:cubicBezTo>
                      <a:pt x="68" y="241"/>
                      <a:pt x="61" y="236"/>
                      <a:pt x="61" y="236"/>
                    </a:cubicBezTo>
                    <a:cubicBezTo>
                      <a:pt x="60" y="236"/>
                      <a:pt x="60" y="235"/>
                      <a:pt x="59" y="235"/>
                    </a:cubicBezTo>
                    <a:close/>
                    <a:moveTo>
                      <a:pt x="40" y="224"/>
                    </a:moveTo>
                    <a:cubicBezTo>
                      <a:pt x="34" y="221"/>
                      <a:pt x="28" y="218"/>
                      <a:pt x="23" y="215"/>
                    </a:cubicBezTo>
                    <a:cubicBezTo>
                      <a:pt x="19" y="212"/>
                      <a:pt x="13" y="210"/>
                      <a:pt x="10" y="207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1" y="208"/>
                      <a:pt x="13" y="209"/>
                      <a:pt x="14" y="210"/>
                    </a:cubicBezTo>
                    <a:cubicBezTo>
                      <a:pt x="16" y="211"/>
                      <a:pt x="19" y="212"/>
                      <a:pt x="22" y="214"/>
                    </a:cubicBezTo>
                    <a:cubicBezTo>
                      <a:pt x="27" y="216"/>
                      <a:pt x="33" y="219"/>
                      <a:pt x="39" y="221"/>
                    </a:cubicBezTo>
                    <a:cubicBezTo>
                      <a:pt x="49" y="226"/>
                      <a:pt x="57" y="231"/>
                      <a:pt x="67" y="236"/>
                    </a:cubicBezTo>
                    <a:cubicBezTo>
                      <a:pt x="67" y="236"/>
                      <a:pt x="67" y="237"/>
                      <a:pt x="67" y="237"/>
                    </a:cubicBezTo>
                    <a:cubicBezTo>
                      <a:pt x="67" y="238"/>
                      <a:pt x="67" y="238"/>
                      <a:pt x="67" y="239"/>
                    </a:cubicBezTo>
                    <a:cubicBezTo>
                      <a:pt x="63" y="236"/>
                      <a:pt x="59" y="234"/>
                      <a:pt x="55" y="233"/>
                    </a:cubicBezTo>
                    <a:cubicBezTo>
                      <a:pt x="50" y="230"/>
                      <a:pt x="45" y="227"/>
                      <a:pt x="40" y="224"/>
                    </a:cubicBezTo>
                    <a:close/>
                    <a:moveTo>
                      <a:pt x="8" y="205"/>
                    </a:moveTo>
                    <a:cubicBezTo>
                      <a:pt x="8" y="205"/>
                      <a:pt x="7" y="205"/>
                      <a:pt x="7" y="205"/>
                    </a:cubicBezTo>
                    <a:cubicBezTo>
                      <a:pt x="7" y="204"/>
                      <a:pt x="7" y="203"/>
                      <a:pt x="7" y="203"/>
                    </a:cubicBezTo>
                    <a:cubicBezTo>
                      <a:pt x="18" y="209"/>
                      <a:pt x="29" y="215"/>
                      <a:pt x="40" y="220"/>
                    </a:cubicBezTo>
                    <a:cubicBezTo>
                      <a:pt x="45" y="222"/>
                      <a:pt x="50" y="225"/>
                      <a:pt x="55" y="228"/>
                    </a:cubicBezTo>
                    <a:cubicBezTo>
                      <a:pt x="56" y="229"/>
                      <a:pt x="57" y="230"/>
                      <a:pt x="58" y="231"/>
                    </a:cubicBezTo>
                    <a:cubicBezTo>
                      <a:pt x="51" y="227"/>
                      <a:pt x="44" y="223"/>
                      <a:pt x="36" y="219"/>
                    </a:cubicBezTo>
                    <a:cubicBezTo>
                      <a:pt x="31" y="217"/>
                      <a:pt x="26" y="215"/>
                      <a:pt x="20" y="212"/>
                    </a:cubicBezTo>
                    <a:cubicBezTo>
                      <a:pt x="16" y="210"/>
                      <a:pt x="12" y="207"/>
                      <a:pt x="8" y="205"/>
                    </a:cubicBezTo>
                    <a:close/>
                    <a:moveTo>
                      <a:pt x="9" y="187"/>
                    </a:moveTo>
                    <a:cubicBezTo>
                      <a:pt x="13" y="190"/>
                      <a:pt x="17" y="192"/>
                      <a:pt x="21" y="194"/>
                    </a:cubicBezTo>
                    <a:cubicBezTo>
                      <a:pt x="26" y="196"/>
                      <a:pt x="31" y="199"/>
                      <a:pt x="36" y="201"/>
                    </a:cubicBezTo>
                    <a:cubicBezTo>
                      <a:pt x="46" y="206"/>
                      <a:pt x="55" y="211"/>
                      <a:pt x="64" y="218"/>
                    </a:cubicBezTo>
                    <a:cubicBezTo>
                      <a:pt x="67" y="220"/>
                      <a:pt x="63" y="218"/>
                      <a:pt x="63" y="217"/>
                    </a:cubicBezTo>
                    <a:cubicBezTo>
                      <a:pt x="62" y="217"/>
                      <a:pt x="61" y="216"/>
                      <a:pt x="60" y="215"/>
                    </a:cubicBezTo>
                    <a:cubicBezTo>
                      <a:pt x="57" y="214"/>
                      <a:pt x="55" y="213"/>
                      <a:pt x="53" y="211"/>
                    </a:cubicBezTo>
                    <a:cubicBezTo>
                      <a:pt x="48" y="209"/>
                      <a:pt x="42" y="206"/>
                      <a:pt x="37" y="204"/>
                    </a:cubicBezTo>
                    <a:cubicBezTo>
                      <a:pt x="28" y="199"/>
                      <a:pt x="18" y="194"/>
                      <a:pt x="8" y="191"/>
                    </a:cubicBezTo>
                    <a:cubicBezTo>
                      <a:pt x="9" y="188"/>
                      <a:pt x="9" y="186"/>
                      <a:pt x="9" y="183"/>
                    </a:cubicBezTo>
                    <a:cubicBezTo>
                      <a:pt x="9" y="184"/>
                      <a:pt x="10" y="184"/>
                      <a:pt x="10" y="184"/>
                    </a:cubicBezTo>
                    <a:cubicBezTo>
                      <a:pt x="10" y="184"/>
                      <a:pt x="10" y="185"/>
                      <a:pt x="12" y="185"/>
                    </a:cubicBezTo>
                    <a:cubicBezTo>
                      <a:pt x="12" y="185"/>
                      <a:pt x="13" y="185"/>
                      <a:pt x="13" y="186"/>
                    </a:cubicBezTo>
                    <a:cubicBezTo>
                      <a:pt x="14" y="186"/>
                      <a:pt x="15" y="187"/>
                      <a:pt x="16" y="187"/>
                    </a:cubicBezTo>
                    <a:cubicBezTo>
                      <a:pt x="19" y="188"/>
                      <a:pt x="22" y="190"/>
                      <a:pt x="25" y="191"/>
                    </a:cubicBezTo>
                    <a:cubicBezTo>
                      <a:pt x="29" y="193"/>
                      <a:pt x="34" y="195"/>
                      <a:pt x="39" y="198"/>
                    </a:cubicBezTo>
                    <a:cubicBezTo>
                      <a:pt x="48" y="203"/>
                      <a:pt x="57" y="207"/>
                      <a:pt x="65" y="213"/>
                    </a:cubicBezTo>
                    <a:cubicBezTo>
                      <a:pt x="63" y="211"/>
                      <a:pt x="60" y="211"/>
                      <a:pt x="58" y="209"/>
                    </a:cubicBezTo>
                    <a:cubicBezTo>
                      <a:pt x="56" y="208"/>
                      <a:pt x="54" y="207"/>
                      <a:pt x="53" y="206"/>
                    </a:cubicBezTo>
                    <a:cubicBezTo>
                      <a:pt x="48" y="204"/>
                      <a:pt x="43" y="201"/>
                      <a:pt x="38" y="199"/>
                    </a:cubicBezTo>
                    <a:cubicBezTo>
                      <a:pt x="29" y="195"/>
                      <a:pt x="19" y="191"/>
                      <a:pt x="9" y="187"/>
                    </a:cubicBezTo>
                    <a:cubicBezTo>
                      <a:pt x="9" y="186"/>
                      <a:pt x="9" y="187"/>
                      <a:pt x="9" y="187"/>
                    </a:cubicBezTo>
                    <a:close/>
                    <a:moveTo>
                      <a:pt x="65" y="209"/>
                    </a:moveTo>
                    <a:cubicBezTo>
                      <a:pt x="56" y="204"/>
                      <a:pt x="48" y="198"/>
                      <a:pt x="38" y="193"/>
                    </a:cubicBezTo>
                    <a:cubicBezTo>
                      <a:pt x="30" y="190"/>
                      <a:pt x="22" y="187"/>
                      <a:pt x="15" y="182"/>
                    </a:cubicBezTo>
                    <a:cubicBezTo>
                      <a:pt x="15" y="182"/>
                      <a:pt x="15" y="182"/>
                      <a:pt x="15" y="182"/>
                    </a:cubicBezTo>
                    <a:cubicBezTo>
                      <a:pt x="18" y="183"/>
                      <a:pt x="20" y="185"/>
                      <a:pt x="23" y="186"/>
                    </a:cubicBezTo>
                    <a:cubicBezTo>
                      <a:pt x="28" y="188"/>
                      <a:pt x="33" y="190"/>
                      <a:pt x="38" y="193"/>
                    </a:cubicBezTo>
                    <a:cubicBezTo>
                      <a:pt x="47" y="197"/>
                      <a:pt x="56" y="202"/>
                      <a:pt x="65" y="206"/>
                    </a:cubicBezTo>
                    <a:cubicBezTo>
                      <a:pt x="65" y="207"/>
                      <a:pt x="65" y="208"/>
                      <a:pt x="65" y="209"/>
                    </a:cubicBezTo>
                    <a:close/>
                    <a:moveTo>
                      <a:pt x="65" y="201"/>
                    </a:moveTo>
                    <a:cubicBezTo>
                      <a:pt x="61" y="199"/>
                      <a:pt x="57" y="196"/>
                      <a:pt x="53" y="194"/>
                    </a:cubicBezTo>
                    <a:cubicBezTo>
                      <a:pt x="47" y="192"/>
                      <a:pt x="42" y="190"/>
                      <a:pt x="37" y="188"/>
                    </a:cubicBezTo>
                    <a:cubicBezTo>
                      <a:pt x="28" y="183"/>
                      <a:pt x="19" y="179"/>
                      <a:pt x="10" y="174"/>
                    </a:cubicBezTo>
                    <a:cubicBezTo>
                      <a:pt x="10" y="174"/>
                      <a:pt x="10" y="174"/>
                      <a:pt x="10" y="174"/>
                    </a:cubicBezTo>
                    <a:cubicBezTo>
                      <a:pt x="10" y="174"/>
                      <a:pt x="10" y="173"/>
                      <a:pt x="10" y="173"/>
                    </a:cubicBezTo>
                    <a:cubicBezTo>
                      <a:pt x="10" y="173"/>
                      <a:pt x="10" y="172"/>
                      <a:pt x="11" y="172"/>
                    </a:cubicBezTo>
                    <a:cubicBezTo>
                      <a:pt x="20" y="177"/>
                      <a:pt x="28" y="182"/>
                      <a:pt x="38" y="186"/>
                    </a:cubicBezTo>
                    <a:cubicBezTo>
                      <a:pt x="47" y="190"/>
                      <a:pt x="56" y="194"/>
                      <a:pt x="64" y="199"/>
                    </a:cubicBezTo>
                    <a:cubicBezTo>
                      <a:pt x="64" y="199"/>
                      <a:pt x="64" y="199"/>
                      <a:pt x="64" y="199"/>
                    </a:cubicBezTo>
                    <a:cubicBezTo>
                      <a:pt x="65" y="200"/>
                      <a:pt x="65" y="200"/>
                      <a:pt x="65" y="201"/>
                    </a:cubicBezTo>
                    <a:close/>
                    <a:moveTo>
                      <a:pt x="34" y="189"/>
                    </a:moveTo>
                    <a:cubicBezTo>
                      <a:pt x="43" y="193"/>
                      <a:pt x="53" y="197"/>
                      <a:pt x="61" y="203"/>
                    </a:cubicBezTo>
                    <a:cubicBezTo>
                      <a:pt x="63" y="204"/>
                      <a:pt x="68" y="207"/>
                      <a:pt x="61" y="204"/>
                    </a:cubicBezTo>
                    <a:cubicBezTo>
                      <a:pt x="59" y="202"/>
                      <a:pt x="56" y="201"/>
                      <a:pt x="53" y="200"/>
                    </a:cubicBezTo>
                    <a:cubicBezTo>
                      <a:pt x="48" y="197"/>
                      <a:pt x="43" y="195"/>
                      <a:pt x="38" y="192"/>
                    </a:cubicBezTo>
                    <a:cubicBezTo>
                      <a:pt x="29" y="188"/>
                      <a:pt x="19" y="184"/>
                      <a:pt x="10" y="179"/>
                    </a:cubicBezTo>
                    <a:cubicBezTo>
                      <a:pt x="9" y="178"/>
                      <a:pt x="9" y="178"/>
                      <a:pt x="9" y="179"/>
                    </a:cubicBezTo>
                    <a:cubicBezTo>
                      <a:pt x="9" y="177"/>
                      <a:pt x="9" y="176"/>
                      <a:pt x="10" y="175"/>
                    </a:cubicBezTo>
                    <a:cubicBezTo>
                      <a:pt x="16" y="181"/>
                      <a:pt x="26" y="185"/>
                      <a:pt x="34" y="189"/>
                    </a:cubicBezTo>
                    <a:close/>
                    <a:moveTo>
                      <a:pt x="61" y="207"/>
                    </a:moveTo>
                    <a:cubicBezTo>
                      <a:pt x="60" y="207"/>
                      <a:pt x="60" y="207"/>
                      <a:pt x="60" y="207"/>
                    </a:cubicBezTo>
                    <a:cubicBezTo>
                      <a:pt x="58" y="206"/>
                      <a:pt x="56" y="205"/>
                      <a:pt x="54" y="203"/>
                    </a:cubicBezTo>
                    <a:cubicBezTo>
                      <a:pt x="49" y="201"/>
                      <a:pt x="44" y="199"/>
                      <a:pt x="39" y="196"/>
                    </a:cubicBezTo>
                    <a:cubicBezTo>
                      <a:pt x="31" y="193"/>
                      <a:pt x="23" y="190"/>
                      <a:pt x="16" y="186"/>
                    </a:cubicBezTo>
                    <a:cubicBezTo>
                      <a:pt x="13" y="185"/>
                      <a:pt x="11" y="184"/>
                      <a:pt x="9" y="183"/>
                    </a:cubicBezTo>
                    <a:cubicBezTo>
                      <a:pt x="9" y="181"/>
                      <a:pt x="9" y="180"/>
                      <a:pt x="9" y="179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18" y="185"/>
                      <a:pt x="27" y="189"/>
                      <a:pt x="36" y="193"/>
                    </a:cubicBezTo>
                    <a:cubicBezTo>
                      <a:pt x="45" y="197"/>
                      <a:pt x="53" y="202"/>
                      <a:pt x="61" y="207"/>
                    </a:cubicBezTo>
                    <a:close/>
                    <a:moveTo>
                      <a:pt x="66" y="219"/>
                    </a:moveTo>
                    <a:cubicBezTo>
                      <a:pt x="66" y="220"/>
                      <a:pt x="66" y="221"/>
                      <a:pt x="66" y="222"/>
                    </a:cubicBezTo>
                    <a:cubicBezTo>
                      <a:pt x="57" y="217"/>
                      <a:pt x="49" y="211"/>
                      <a:pt x="39" y="207"/>
                    </a:cubicBezTo>
                    <a:cubicBezTo>
                      <a:pt x="29" y="202"/>
                      <a:pt x="19" y="198"/>
                      <a:pt x="10" y="192"/>
                    </a:cubicBezTo>
                    <a:cubicBezTo>
                      <a:pt x="14" y="195"/>
                      <a:pt x="21" y="197"/>
                      <a:pt x="26" y="199"/>
                    </a:cubicBezTo>
                    <a:cubicBezTo>
                      <a:pt x="30" y="201"/>
                      <a:pt x="35" y="204"/>
                      <a:pt x="40" y="206"/>
                    </a:cubicBezTo>
                    <a:cubicBezTo>
                      <a:pt x="49" y="210"/>
                      <a:pt x="57" y="215"/>
                      <a:pt x="66" y="219"/>
                    </a:cubicBezTo>
                    <a:close/>
                    <a:moveTo>
                      <a:pt x="66" y="226"/>
                    </a:moveTo>
                    <a:cubicBezTo>
                      <a:pt x="64" y="224"/>
                      <a:pt x="61" y="223"/>
                      <a:pt x="58" y="221"/>
                    </a:cubicBezTo>
                    <a:cubicBezTo>
                      <a:pt x="53" y="218"/>
                      <a:pt x="49" y="214"/>
                      <a:pt x="44" y="212"/>
                    </a:cubicBezTo>
                    <a:cubicBezTo>
                      <a:pt x="39" y="210"/>
                      <a:pt x="34" y="207"/>
                      <a:pt x="30" y="205"/>
                    </a:cubicBezTo>
                    <a:cubicBezTo>
                      <a:pt x="33" y="207"/>
                      <a:pt x="36" y="208"/>
                      <a:pt x="39" y="210"/>
                    </a:cubicBezTo>
                    <a:cubicBezTo>
                      <a:pt x="45" y="212"/>
                      <a:pt x="50" y="215"/>
                      <a:pt x="55" y="218"/>
                    </a:cubicBezTo>
                    <a:cubicBezTo>
                      <a:pt x="59" y="220"/>
                      <a:pt x="62" y="222"/>
                      <a:pt x="66" y="223"/>
                    </a:cubicBezTo>
                    <a:cubicBezTo>
                      <a:pt x="66" y="224"/>
                      <a:pt x="66" y="225"/>
                      <a:pt x="66" y="226"/>
                    </a:cubicBezTo>
                    <a:close/>
                    <a:moveTo>
                      <a:pt x="67" y="231"/>
                    </a:moveTo>
                    <a:cubicBezTo>
                      <a:pt x="64" y="228"/>
                      <a:pt x="60" y="227"/>
                      <a:pt x="57" y="225"/>
                    </a:cubicBezTo>
                    <a:cubicBezTo>
                      <a:pt x="52" y="222"/>
                      <a:pt x="47" y="219"/>
                      <a:pt x="42" y="216"/>
                    </a:cubicBezTo>
                    <a:cubicBezTo>
                      <a:pt x="33" y="212"/>
                      <a:pt x="25" y="208"/>
                      <a:pt x="16" y="204"/>
                    </a:cubicBezTo>
                    <a:cubicBezTo>
                      <a:pt x="19" y="205"/>
                      <a:pt x="21" y="206"/>
                      <a:pt x="23" y="207"/>
                    </a:cubicBezTo>
                    <a:cubicBezTo>
                      <a:pt x="28" y="210"/>
                      <a:pt x="34" y="212"/>
                      <a:pt x="39" y="214"/>
                    </a:cubicBezTo>
                    <a:cubicBezTo>
                      <a:pt x="48" y="219"/>
                      <a:pt x="57" y="224"/>
                      <a:pt x="66" y="228"/>
                    </a:cubicBezTo>
                    <a:cubicBezTo>
                      <a:pt x="66" y="229"/>
                      <a:pt x="67" y="230"/>
                      <a:pt x="67" y="231"/>
                    </a:cubicBezTo>
                    <a:close/>
                    <a:moveTo>
                      <a:pt x="66" y="232"/>
                    </a:moveTo>
                    <a:cubicBezTo>
                      <a:pt x="65" y="230"/>
                      <a:pt x="62" y="230"/>
                      <a:pt x="60" y="228"/>
                    </a:cubicBezTo>
                    <a:cubicBezTo>
                      <a:pt x="58" y="227"/>
                      <a:pt x="56" y="226"/>
                      <a:pt x="53" y="225"/>
                    </a:cubicBezTo>
                    <a:cubicBezTo>
                      <a:pt x="49" y="222"/>
                      <a:pt x="44" y="220"/>
                      <a:pt x="39" y="217"/>
                    </a:cubicBezTo>
                    <a:cubicBezTo>
                      <a:pt x="30" y="213"/>
                      <a:pt x="20" y="208"/>
                      <a:pt x="11" y="203"/>
                    </a:cubicBezTo>
                    <a:cubicBezTo>
                      <a:pt x="10" y="203"/>
                      <a:pt x="10" y="203"/>
                      <a:pt x="9" y="203"/>
                    </a:cubicBezTo>
                    <a:cubicBezTo>
                      <a:pt x="9" y="202"/>
                      <a:pt x="8" y="202"/>
                      <a:pt x="8" y="202"/>
                    </a:cubicBezTo>
                    <a:cubicBezTo>
                      <a:pt x="8" y="202"/>
                      <a:pt x="8" y="202"/>
                      <a:pt x="8" y="202"/>
                    </a:cubicBezTo>
                    <a:cubicBezTo>
                      <a:pt x="8" y="200"/>
                      <a:pt x="8" y="197"/>
                      <a:pt x="8" y="195"/>
                    </a:cubicBezTo>
                    <a:cubicBezTo>
                      <a:pt x="8" y="194"/>
                      <a:pt x="8" y="193"/>
                      <a:pt x="8" y="192"/>
                    </a:cubicBezTo>
                    <a:cubicBezTo>
                      <a:pt x="18" y="197"/>
                      <a:pt x="27" y="202"/>
                      <a:pt x="37" y="206"/>
                    </a:cubicBezTo>
                    <a:cubicBezTo>
                      <a:pt x="47" y="211"/>
                      <a:pt x="56" y="217"/>
                      <a:pt x="65" y="223"/>
                    </a:cubicBezTo>
                    <a:cubicBezTo>
                      <a:pt x="58" y="218"/>
                      <a:pt x="47" y="213"/>
                      <a:pt x="38" y="208"/>
                    </a:cubicBezTo>
                    <a:cubicBezTo>
                      <a:pt x="28" y="204"/>
                      <a:pt x="19" y="199"/>
                      <a:pt x="9" y="194"/>
                    </a:cubicBezTo>
                    <a:cubicBezTo>
                      <a:pt x="9" y="194"/>
                      <a:pt x="8" y="195"/>
                      <a:pt x="9" y="195"/>
                    </a:cubicBezTo>
                    <a:cubicBezTo>
                      <a:pt x="18" y="201"/>
                      <a:pt x="29" y="205"/>
                      <a:pt x="39" y="210"/>
                    </a:cubicBezTo>
                    <a:cubicBezTo>
                      <a:pt x="48" y="215"/>
                      <a:pt x="56" y="220"/>
                      <a:pt x="64" y="225"/>
                    </a:cubicBezTo>
                    <a:cubicBezTo>
                      <a:pt x="64" y="226"/>
                      <a:pt x="66" y="226"/>
                      <a:pt x="66" y="227"/>
                    </a:cubicBezTo>
                    <a:cubicBezTo>
                      <a:pt x="66" y="227"/>
                      <a:pt x="66" y="227"/>
                      <a:pt x="66" y="227"/>
                    </a:cubicBezTo>
                    <a:cubicBezTo>
                      <a:pt x="65" y="226"/>
                      <a:pt x="63" y="226"/>
                      <a:pt x="62" y="225"/>
                    </a:cubicBezTo>
                    <a:cubicBezTo>
                      <a:pt x="59" y="224"/>
                      <a:pt x="57" y="222"/>
                      <a:pt x="54" y="221"/>
                    </a:cubicBezTo>
                    <a:cubicBezTo>
                      <a:pt x="49" y="218"/>
                      <a:pt x="45" y="216"/>
                      <a:pt x="40" y="214"/>
                    </a:cubicBezTo>
                    <a:cubicBezTo>
                      <a:pt x="29" y="209"/>
                      <a:pt x="19" y="204"/>
                      <a:pt x="8" y="199"/>
                    </a:cubicBezTo>
                    <a:cubicBezTo>
                      <a:pt x="8" y="199"/>
                      <a:pt x="8" y="200"/>
                      <a:pt x="8" y="200"/>
                    </a:cubicBezTo>
                    <a:cubicBezTo>
                      <a:pt x="18" y="206"/>
                      <a:pt x="28" y="211"/>
                      <a:pt x="38" y="216"/>
                    </a:cubicBezTo>
                    <a:cubicBezTo>
                      <a:pt x="44" y="218"/>
                      <a:pt x="49" y="221"/>
                      <a:pt x="54" y="224"/>
                    </a:cubicBezTo>
                    <a:cubicBezTo>
                      <a:pt x="58" y="226"/>
                      <a:pt x="63" y="228"/>
                      <a:pt x="66" y="232"/>
                    </a:cubicBezTo>
                    <a:close/>
                    <a:moveTo>
                      <a:pt x="62" y="165"/>
                    </a:moveTo>
                    <a:cubicBezTo>
                      <a:pt x="60" y="164"/>
                      <a:pt x="59" y="163"/>
                      <a:pt x="59" y="162"/>
                    </a:cubicBezTo>
                    <a:cubicBezTo>
                      <a:pt x="59" y="163"/>
                      <a:pt x="60" y="163"/>
                      <a:pt x="62" y="163"/>
                    </a:cubicBezTo>
                    <a:cubicBezTo>
                      <a:pt x="62" y="164"/>
                      <a:pt x="62" y="164"/>
                      <a:pt x="62" y="165"/>
                    </a:cubicBezTo>
                    <a:close/>
                    <a:moveTo>
                      <a:pt x="62" y="169"/>
                    </a:moveTo>
                    <a:cubicBezTo>
                      <a:pt x="59" y="167"/>
                      <a:pt x="56" y="165"/>
                      <a:pt x="54" y="163"/>
                    </a:cubicBezTo>
                    <a:cubicBezTo>
                      <a:pt x="56" y="164"/>
                      <a:pt x="59" y="165"/>
                      <a:pt x="62" y="166"/>
                    </a:cubicBezTo>
                    <a:cubicBezTo>
                      <a:pt x="62" y="167"/>
                      <a:pt x="62" y="168"/>
                      <a:pt x="62" y="169"/>
                    </a:cubicBezTo>
                    <a:close/>
                    <a:moveTo>
                      <a:pt x="62" y="173"/>
                    </a:moveTo>
                    <a:cubicBezTo>
                      <a:pt x="58" y="170"/>
                      <a:pt x="53" y="167"/>
                      <a:pt x="49" y="164"/>
                    </a:cubicBezTo>
                    <a:cubicBezTo>
                      <a:pt x="52" y="166"/>
                      <a:pt x="57" y="169"/>
                      <a:pt x="62" y="171"/>
                    </a:cubicBezTo>
                    <a:cubicBezTo>
                      <a:pt x="62" y="171"/>
                      <a:pt x="62" y="172"/>
                      <a:pt x="62" y="173"/>
                    </a:cubicBezTo>
                    <a:close/>
                    <a:moveTo>
                      <a:pt x="62" y="178"/>
                    </a:moveTo>
                    <a:cubicBezTo>
                      <a:pt x="56" y="174"/>
                      <a:pt x="49" y="167"/>
                      <a:pt x="42" y="164"/>
                    </a:cubicBezTo>
                    <a:cubicBezTo>
                      <a:pt x="49" y="167"/>
                      <a:pt x="55" y="173"/>
                      <a:pt x="62" y="175"/>
                    </a:cubicBezTo>
                    <a:cubicBezTo>
                      <a:pt x="62" y="176"/>
                      <a:pt x="62" y="177"/>
                      <a:pt x="62" y="178"/>
                    </a:cubicBezTo>
                    <a:close/>
                    <a:moveTo>
                      <a:pt x="41" y="164"/>
                    </a:moveTo>
                    <a:cubicBezTo>
                      <a:pt x="45" y="166"/>
                      <a:pt x="49" y="169"/>
                      <a:pt x="53" y="172"/>
                    </a:cubicBezTo>
                    <a:cubicBezTo>
                      <a:pt x="48" y="169"/>
                      <a:pt x="43" y="166"/>
                      <a:pt x="38" y="164"/>
                    </a:cubicBezTo>
                    <a:cubicBezTo>
                      <a:pt x="39" y="164"/>
                      <a:pt x="39" y="164"/>
                      <a:pt x="40" y="163"/>
                    </a:cubicBezTo>
                    <a:cubicBezTo>
                      <a:pt x="40" y="164"/>
                      <a:pt x="40" y="164"/>
                      <a:pt x="41" y="164"/>
                    </a:cubicBezTo>
                    <a:close/>
                    <a:moveTo>
                      <a:pt x="62" y="179"/>
                    </a:moveTo>
                    <a:cubicBezTo>
                      <a:pt x="63" y="180"/>
                      <a:pt x="63" y="181"/>
                      <a:pt x="63" y="182"/>
                    </a:cubicBezTo>
                    <a:cubicBezTo>
                      <a:pt x="59" y="179"/>
                      <a:pt x="55" y="176"/>
                      <a:pt x="50" y="173"/>
                    </a:cubicBezTo>
                    <a:cubicBezTo>
                      <a:pt x="46" y="170"/>
                      <a:pt x="41" y="168"/>
                      <a:pt x="37" y="164"/>
                    </a:cubicBezTo>
                    <a:cubicBezTo>
                      <a:pt x="39" y="166"/>
                      <a:pt x="42" y="166"/>
                      <a:pt x="44" y="168"/>
                    </a:cubicBezTo>
                    <a:cubicBezTo>
                      <a:pt x="47" y="169"/>
                      <a:pt x="49" y="170"/>
                      <a:pt x="51" y="172"/>
                    </a:cubicBezTo>
                    <a:cubicBezTo>
                      <a:pt x="55" y="174"/>
                      <a:pt x="58" y="176"/>
                      <a:pt x="61" y="178"/>
                    </a:cubicBezTo>
                    <a:cubicBezTo>
                      <a:pt x="62" y="179"/>
                      <a:pt x="62" y="179"/>
                      <a:pt x="62" y="179"/>
                    </a:cubicBezTo>
                    <a:cubicBezTo>
                      <a:pt x="62" y="179"/>
                      <a:pt x="62" y="179"/>
                      <a:pt x="62" y="179"/>
                    </a:cubicBezTo>
                    <a:close/>
                    <a:moveTo>
                      <a:pt x="59" y="180"/>
                    </a:moveTo>
                    <a:cubicBezTo>
                      <a:pt x="54" y="177"/>
                      <a:pt x="50" y="174"/>
                      <a:pt x="45" y="172"/>
                    </a:cubicBezTo>
                    <a:cubicBezTo>
                      <a:pt x="41" y="169"/>
                      <a:pt x="36" y="167"/>
                      <a:pt x="32" y="164"/>
                    </a:cubicBezTo>
                    <a:cubicBezTo>
                      <a:pt x="33" y="164"/>
                      <a:pt x="34" y="164"/>
                      <a:pt x="36" y="164"/>
                    </a:cubicBezTo>
                    <a:cubicBezTo>
                      <a:pt x="40" y="168"/>
                      <a:pt x="45" y="171"/>
                      <a:pt x="50" y="174"/>
                    </a:cubicBezTo>
                    <a:cubicBezTo>
                      <a:pt x="53" y="176"/>
                      <a:pt x="56" y="178"/>
                      <a:pt x="59" y="180"/>
                    </a:cubicBezTo>
                    <a:cubicBezTo>
                      <a:pt x="59" y="180"/>
                      <a:pt x="59" y="180"/>
                      <a:pt x="59" y="180"/>
                    </a:cubicBezTo>
                    <a:close/>
                    <a:moveTo>
                      <a:pt x="47" y="176"/>
                    </a:moveTo>
                    <a:cubicBezTo>
                      <a:pt x="50" y="178"/>
                      <a:pt x="54" y="180"/>
                      <a:pt x="57" y="182"/>
                    </a:cubicBezTo>
                    <a:cubicBezTo>
                      <a:pt x="58" y="183"/>
                      <a:pt x="62" y="185"/>
                      <a:pt x="63" y="186"/>
                    </a:cubicBezTo>
                    <a:cubicBezTo>
                      <a:pt x="63" y="186"/>
                      <a:pt x="63" y="186"/>
                      <a:pt x="63" y="186"/>
                    </a:cubicBezTo>
                    <a:cubicBezTo>
                      <a:pt x="63" y="186"/>
                      <a:pt x="63" y="186"/>
                      <a:pt x="62" y="186"/>
                    </a:cubicBezTo>
                    <a:cubicBezTo>
                      <a:pt x="55" y="183"/>
                      <a:pt x="50" y="178"/>
                      <a:pt x="43" y="175"/>
                    </a:cubicBezTo>
                    <a:cubicBezTo>
                      <a:pt x="40" y="173"/>
                      <a:pt x="36" y="172"/>
                      <a:pt x="33" y="169"/>
                    </a:cubicBezTo>
                    <a:cubicBezTo>
                      <a:pt x="30" y="168"/>
                      <a:pt x="28" y="166"/>
                      <a:pt x="26" y="165"/>
                    </a:cubicBezTo>
                    <a:cubicBezTo>
                      <a:pt x="27" y="165"/>
                      <a:pt x="29" y="165"/>
                      <a:pt x="30" y="164"/>
                    </a:cubicBezTo>
                    <a:cubicBezTo>
                      <a:pt x="36" y="169"/>
                      <a:pt x="42" y="172"/>
                      <a:pt x="47" y="176"/>
                    </a:cubicBezTo>
                    <a:close/>
                    <a:moveTo>
                      <a:pt x="64" y="190"/>
                    </a:moveTo>
                    <a:cubicBezTo>
                      <a:pt x="51" y="181"/>
                      <a:pt x="38" y="174"/>
                      <a:pt x="26" y="166"/>
                    </a:cubicBezTo>
                    <a:cubicBezTo>
                      <a:pt x="33" y="170"/>
                      <a:pt x="39" y="173"/>
                      <a:pt x="46" y="177"/>
                    </a:cubicBezTo>
                    <a:cubicBezTo>
                      <a:pt x="51" y="180"/>
                      <a:pt x="57" y="184"/>
                      <a:pt x="63" y="187"/>
                    </a:cubicBezTo>
                    <a:cubicBezTo>
                      <a:pt x="63" y="188"/>
                      <a:pt x="63" y="189"/>
                      <a:pt x="64" y="190"/>
                    </a:cubicBezTo>
                    <a:close/>
                    <a:moveTo>
                      <a:pt x="61" y="189"/>
                    </a:moveTo>
                    <a:cubicBezTo>
                      <a:pt x="53" y="185"/>
                      <a:pt x="47" y="181"/>
                      <a:pt x="40" y="177"/>
                    </a:cubicBezTo>
                    <a:cubicBezTo>
                      <a:pt x="33" y="174"/>
                      <a:pt x="26" y="171"/>
                      <a:pt x="20" y="167"/>
                    </a:cubicBezTo>
                    <a:cubicBezTo>
                      <a:pt x="22" y="166"/>
                      <a:pt x="23" y="166"/>
                      <a:pt x="25" y="165"/>
                    </a:cubicBezTo>
                    <a:cubicBezTo>
                      <a:pt x="25" y="166"/>
                      <a:pt x="25" y="166"/>
                      <a:pt x="25" y="166"/>
                    </a:cubicBezTo>
                    <a:cubicBezTo>
                      <a:pt x="32" y="171"/>
                      <a:pt x="40" y="175"/>
                      <a:pt x="47" y="179"/>
                    </a:cubicBezTo>
                    <a:cubicBezTo>
                      <a:pt x="50" y="181"/>
                      <a:pt x="54" y="184"/>
                      <a:pt x="57" y="186"/>
                    </a:cubicBezTo>
                    <a:cubicBezTo>
                      <a:pt x="59" y="188"/>
                      <a:pt x="61" y="189"/>
                      <a:pt x="63" y="190"/>
                    </a:cubicBezTo>
                    <a:cubicBezTo>
                      <a:pt x="64" y="191"/>
                      <a:pt x="61" y="189"/>
                      <a:pt x="61" y="189"/>
                    </a:cubicBezTo>
                    <a:close/>
                    <a:moveTo>
                      <a:pt x="42" y="163"/>
                    </a:moveTo>
                    <a:cubicBezTo>
                      <a:pt x="43" y="163"/>
                      <a:pt x="45" y="163"/>
                      <a:pt x="46" y="163"/>
                    </a:cubicBezTo>
                    <a:cubicBezTo>
                      <a:pt x="49" y="165"/>
                      <a:pt x="51" y="166"/>
                      <a:pt x="53" y="168"/>
                    </a:cubicBezTo>
                    <a:cubicBezTo>
                      <a:pt x="56" y="170"/>
                      <a:pt x="59" y="173"/>
                      <a:pt x="62" y="174"/>
                    </a:cubicBezTo>
                    <a:cubicBezTo>
                      <a:pt x="62" y="174"/>
                      <a:pt x="62" y="174"/>
                      <a:pt x="62" y="174"/>
                    </a:cubicBezTo>
                    <a:cubicBezTo>
                      <a:pt x="55" y="171"/>
                      <a:pt x="49" y="166"/>
                      <a:pt x="42" y="163"/>
                    </a:cubicBezTo>
                    <a:close/>
                    <a:moveTo>
                      <a:pt x="48" y="162"/>
                    </a:moveTo>
                    <a:cubicBezTo>
                      <a:pt x="48" y="162"/>
                      <a:pt x="48" y="162"/>
                      <a:pt x="48" y="162"/>
                    </a:cubicBezTo>
                    <a:cubicBezTo>
                      <a:pt x="49" y="162"/>
                      <a:pt x="50" y="162"/>
                      <a:pt x="52" y="162"/>
                    </a:cubicBezTo>
                    <a:cubicBezTo>
                      <a:pt x="52" y="162"/>
                      <a:pt x="52" y="162"/>
                      <a:pt x="52" y="162"/>
                    </a:cubicBezTo>
                    <a:cubicBezTo>
                      <a:pt x="54" y="164"/>
                      <a:pt x="56" y="165"/>
                      <a:pt x="58" y="167"/>
                    </a:cubicBezTo>
                    <a:cubicBezTo>
                      <a:pt x="57" y="166"/>
                      <a:pt x="64" y="171"/>
                      <a:pt x="60" y="169"/>
                    </a:cubicBezTo>
                    <a:cubicBezTo>
                      <a:pt x="60" y="169"/>
                      <a:pt x="59" y="169"/>
                      <a:pt x="58" y="168"/>
                    </a:cubicBezTo>
                    <a:cubicBezTo>
                      <a:pt x="54" y="166"/>
                      <a:pt x="51" y="164"/>
                      <a:pt x="48" y="162"/>
                    </a:cubicBezTo>
                    <a:close/>
                    <a:moveTo>
                      <a:pt x="57" y="161"/>
                    </a:moveTo>
                    <a:cubicBezTo>
                      <a:pt x="57" y="161"/>
                      <a:pt x="57" y="162"/>
                      <a:pt x="57" y="162"/>
                    </a:cubicBezTo>
                    <a:cubicBezTo>
                      <a:pt x="58" y="163"/>
                      <a:pt x="59" y="164"/>
                      <a:pt x="60" y="164"/>
                    </a:cubicBezTo>
                    <a:cubicBezTo>
                      <a:pt x="60" y="165"/>
                      <a:pt x="61" y="165"/>
                      <a:pt x="62" y="166"/>
                    </a:cubicBezTo>
                    <a:cubicBezTo>
                      <a:pt x="62" y="166"/>
                      <a:pt x="62" y="166"/>
                      <a:pt x="62" y="166"/>
                    </a:cubicBezTo>
                    <a:cubicBezTo>
                      <a:pt x="61" y="166"/>
                      <a:pt x="61" y="165"/>
                      <a:pt x="60" y="165"/>
                    </a:cubicBezTo>
                    <a:cubicBezTo>
                      <a:pt x="58" y="164"/>
                      <a:pt x="55" y="163"/>
                      <a:pt x="53" y="162"/>
                    </a:cubicBezTo>
                    <a:cubicBezTo>
                      <a:pt x="54" y="162"/>
                      <a:pt x="56" y="161"/>
                      <a:pt x="57" y="161"/>
                    </a:cubicBezTo>
                    <a:close/>
                    <a:moveTo>
                      <a:pt x="63" y="186"/>
                    </a:moveTo>
                    <a:cubicBezTo>
                      <a:pt x="59" y="182"/>
                      <a:pt x="54" y="180"/>
                      <a:pt x="49" y="176"/>
                    </a:cubicBezTo>
                    <a:cubicBezTo>
                      <a:pt x="46" y="174"/>
                      <a:pt x="43" y="172"/>
                      <a:pt x="40" y="171"/>
                    </a:cubicBezTo>
                    <a:cubicBezTo>
                      <a:pt x="39" y="170"/>
                      <a:pt x="37" y="169"/>
                      <a:pt x="36" y="168"/>
                    </a:cubicBezTo>
                    <a:cubicBezTo>
                      <a:pt x="36" y="168"/>
                      <a:pt x="36" y="168"/>
                      <a:pt x="36" y="168"/>
                    </a:cubicBezTo>
                    <a:cubicBezTo>
                      <a:pt x="40" y="170"/>
                      <a:pt x="44" y="171"/>
                      <a:pt x="48" y="174"/>
                    </a:cubicBezTo>
                    <a:cubicBezTo>
                      <a:pt x="53" y="177"/>
                      <a:pt x="58" y="180"/>
                      <a:pt x="63" y="183"/>
                    </a:cubicBezTo>
                    <a:cubicBezTo>
                      <a:pt x="63" y="184"/>
                      <a:pt x="63" y="185"/>
                      <a:pt x="63" y="186"/>
                    </a:cubicBezTo>
                    <a:close/>
                    <a:moveTo>
                      <a:pt x="64" y="194"/>
                    </a:moveTo>
                    <a:cubicBezTo>
                      <a:pt x="57" y="190"/>
                      <a:pt x="49" y="187"/>
                      <a:pt x="41" y="183"/>
                    </a:cubicBezTo>
                    <a:cubicBezTo>
                      <a:pt x="33" y="178"/>
                      <a:pt x="24" y="174"/>
                      <a:pt x="15" y="170"/>
                    </a:cubicBezTo>
                    <a:cubicBezTo>
                      <a:pt x="15" y="169"/>
                      <a:pt x="14" y="170"/>
                      <a:pt x="15" y="170"/>
                    </a:cubicBezTo>
                    <a:cubicBezTo>
                      <a:pt x="24" y="175"/>
                      <a:pt x="32" y="179"/>
                      <a:pt x="41" y="183"/>
                    </a:cubicBezTo>
                    <a:cubicBezTo>
                      <a:pt x="49" y="187"/>
                      <a:pt x="57" y="191"/>
                      <a:pt x="64" y="195"/>
                    </a:cubicBezTo>
                    <a:cubicBezTo>
                      <a:pt x="64" y="196"/>
                      <a:pt x="64" y="197"/>
                      <a:pt x="64" y="198"/>
                    </a:cubicBezTo>
                    <a:cubicBezTo>
                      <a:pt x="56" y="193"/>
                      <a:pt x="47" y="189"/>
                      <a:pt x="38" y="185"/>
                    </a:cubicBezTo>
                    <a:cubicBezTo>
                      <a:pt x="29" y="181"/>
                      <a:pt x="20" y="176"/>
                      <a:pt x="11" y="172"/>
                    </a:cubicBezTo>
                    <a:cubicBezTo>
                      <a:pt x="12" y="171"/>
                      <a:pt x="12" y="171"/>
                      <a:pt x="12" y="171"/>
                    </a:cubicBezTo>
                    <a:cubicBezTo>
                      <a:pt x="29" y="180"/>
                      <a:pt x="47" y="187"/>
                      <a:pt x="63" y="197"/>
                    </a:cubicBezTo>
                    <a:cubicBezTo>
                      <a:pt x="64" y="197"/>
                      <a:pt x="64" y="196"/>
                      <a:pt x="64" y="196"/>
                    </a:cubicBezTo>
                    <a:cubicBezTo>
                      <a:pt x="47" y="187"/>
                      <a:pt x="30" y="179"/>
                      <a:pt x="13" y="170"/>
                    </a:cubicBezTo>
                    <a:cubicBezTo>
                      <a:pt x="14" y="169"/>
                      <a:pt x="16" y="169"/>
                      <a:pt x="17" y="168"/>
                    </a:cubicBezTo>
                    <a:cubicBezTo>
                      <a:pt x="19" y="169"/>
                      <a:pt x="20" y="170"/>
                      <a:pt x="22" y="171"/>
                    </a:cubicBezTo>
                    <a:cubicBezTo>
                      <a:pt x="24" y="172"/>
                      <a:pt x="26" y="173"/>
                      <a:pt x="28" y="174"/>
                    </a:cubicBezTo>
                    <a:cubicBezTo>
                      <a:pt x="32" y="176"/>
                      <a:pt x="35" y="178"/>
                      <a:pt x="39" y="180"/>
                    </a:cubicBezTo>
                    <a:cubicBezTo>
                      <a:pt x="47" y="185"/>
                      <a:pt x="55" y="189"/>
                      <a:pt x="63" y="193"/>
                    </a:cubicBezTo>
                    <a:cubicBezTo>
                      <a:pt x="64" y="193"/>
                      <a:pt x="64" y="193"/>
                      <a:pt x="64" y="192"/>
                    </a:cubicBezTo>
                    <a:cubicBezTo>
                      <a:pt x="55" y="188"/>
                      <a:pt x="47" y="184"/>
                      <a:pt x="39" y="179"/>
                    </a:cubicBezTo>
                    <a:cubicBezTo>
                      <a:pt x="35" y="177"/>
                      <a:pt x="31" y="175"/>
                      <a:pt x="27" y="173"/>
                    </a:cubicBezTo>
                    <a:cubicBezTo>
                      <a:pt x="24" y="171"/>
                      <a:pt x="21" y="169"/>
                      <a:pt x="18" y="167"/>
                    </a:cubicBezTo>
                    <a:cubicBezTo>
                      <a:pt x="19" y="167"/>
                      <a:pt x="19" y="167"/>
                      <a:pt x="19" y="167"/>
                    </a:cubicBezTo>
                    <a:cubicBezTo>
                      <a:pt x="19" y="167"/>
                      <a:pt x="20" y="167"/>
                      <a:pt x="20" y="167"/>
                    </a:cubicBezTo>
                    <a:cubicBezTo>
                      <a:pt x="26" y="172"/>
                      <a:pt x="35" y="175"/>
                      <a:pt x="42" y="179"/>
                    </a:cubicBezTo>
                    <a:cubicBezTo>
                      <a:pt x="49" y="183"/>
                      <a:pt x="56" y="188"/>
                      <a:pt x="64" y="191"/>
                    </a:cubicBezTo>
                    <a:cubicBezTo>
                      <a:pt x="64" y="192"/>
                      <a:pt x="64" y="193"/>
                      <a:pt x="64" y="194"/>
                    </a:cubicBezTo>
                    <a:close/>
                    <a:moveTo>
                      <a:pt x="65" y="205"/>
                    </a:moveTo>
                    <a:cubicBezTo>
                      <a:pt x="57" y="199"/>
                      <a:pt x="48" y="195"/>
                      <a:pt x="39" y="190"/>
                    </a:cubicBezTo>
                    <a:cubicBezTo>
                      <a:pt x="31" y="186"/>
                      <a:pt x="21" y="182"/>
                      <a:pt x="13" y="177"/>
                    </a:cubicBezTo>
                    <a:cubicBezTo>
                      <a:pt x="8" y="173"/>
                      <a:pt x="14" y="177"/>
                      <a:pt x="16" y="178"/>
                    </a:cubicBezTo>
                    <a:cubicBezTo>
                      <a:pt x="18" y="179"/>
                      <a:pt x="20" y="180"/>
                      <a:pt x="22" y="181"/>
                    </a:cubicBezTo>
                    <a:cubicBezTo>
                      <a:pt x="27" y="183"/>
                      <a:pt x="32" y="186"/>
                      <a:pt x="37" y="188"/>
                    </a:cubicBezTo>
                    <a:cubicBezTo>
                      <a:pt x="42" y="190"/>
                      <a:pt x="47" y="193"/>
                      <a:pt x="52" y="195"/>
                    </a:cubicBezTo>
                    <a:cubicBezTo>
                      <a:pt x="56" y="197"/>
                      <a:pt x="60" y="200"/>
                      <a:pt x="65" y="202"/>
                    </a:cubicBezTo>
                    <a:cubicBezTo>
                      <a:pt x="65" y="203"/>
                      <a:pt x="65" y="204"/>
                      <a:pt x="65" y="205"/>
                    </a:cubicBezTo>
                    <a:close/>
                    <a:moveTo>
                      <a:pt x="65" y="212"/>
                    </a:moveTo>
                    <a:cubicBezTo>
                      <a:pt x="55" y="205"/>
                      <a:pt x="44" y="200"/>
                      <a:pt x="33" y="194"/>
                    </a:cubicBezTo>
                    <a:cubicBezTo>
                      <a:pt x="34" y="195"/>
                      <a:pt x="36" y="196"/>
                      <a:pt x="37" y="196"/>
                    </a:cubicBezTo>
                    <a:cubicBezTo>
                      <a:pt x="47" y="201"/>
                      <a:pt x="56" y="206"/>
                      <a:pt x="65" y="210"/>
                    </a:cubicBezTo>
                    <a:cubicBezTo>
                      <a:pt x="65" y="211"/>
                      <a:pt x="65" y="212"/>
                      <a:pt x="65" y="212"/>
                    </a:cubicBezTo>
                    <a:close/>
                    <a:moveTo>
                      <a:pt x="66" y="218"/>
                    </a:moveTo>
                    <a:cubicBezTo>
                      <a:pt x="49" y="206"/>
                      <a:pt x="29" y="197"/>
                      <a:pt x="10" y="188"/>
                    </a:cubicBezTo>
                    <a:cubicBezTo>
                      <a:pt x="21" y="193"/>
                      <a:pt x="32" y="197"/>
                      <a:pt x="43" y="202"/>
                    </a:cubicBezTo>
                    <a:cubicBezTo>
                      <a:pt x="48" y="204"/>
                      <a:pt x="52" y="207"/>
                      <a:pt x="57" y="210"/>
                    </a:cubicBezTo>
                    <a:cubicBezTo>
                      <a:pt x="60" y="212"/>
                      <a:pt x="62" y="213"/>
                      <a:pt x="66" y="214"/>
                    </a:cubicBezTo>
                    <a:cubicBezTo>
                      <a:pt x="66" y="215"/>
                      <a:pt x="66" y="217"/>
                      <a:pt x="66" y="218"/>
                    </a:cubicBezTo>
                    <a:close/>
                    <a:moveTo>
                      <a:pt x="67" y="234"/>
                    </a:moveTo>
                    <a:cubicBezTo>
                      <a:pt x="63" y="232"/>
                      <a:pt x="59" y="230"/>
                      <a:pt x="55" y="228"/>
                    </a:cubicBezTo>
                    <a:cubicBezTo>
                      <a:pt x="50" y="224"/>
                      <a:pt x="45" y="222"/>
                      <a:pt x="40" y="219"/>
                    </a:cubicBezTo>
                    <a:cubicBezTo>
                      <a:pt x="34" y="217"/>
                      <a:pt x="29" y="214"/>
                      <a:pt x="24" y="211"/>
                    </a:cubicBezTo>
                    <a:cubicBezTo>
                      <a:pt x="22" y="210"/>
                      <a:pt x="21" y="209"/>
                      <a:pt x="19" y="208"/>
                    </a:cubicBezTo>
                    <a:cubicBezTo>
                      <a:pt x="27" y="212"/>
                      <a:pt x="34" y="216"/>
                      <a:pt x="42" y="220"/>
                    </a:cubicBezTo>
                    <a:cubicBezTo>
                      <a:pt x="47" y="222"/>
                      <a:pt x="52" y="225"/>
                      <a:pt x="57" y="227"/>
                    </a:cubicBezTo>
                    <a:cubicBezTo>
                      <a:pt x="60" y="229"/>
                      <a:pt x="63" y="231"/>
                      <a:pt x="67" y="232"/>
                    </a:cubicBezTo>
                    <a:cubicBezTo>
                      <a:pt x="67" y="233"/>
                      <a:pt x="67" y="234"/>
                      <a:pt x="67" y="234"/>
                    </a:cubicBezTo>
                    <a:close/>
                    <a:moveTo>
                      <a:pt x="68" y="254"/>
                    </a:moveTo>
                    <a:cubicBezTo>
                      <a:pt x="64" y="251"/>
                      <a:pt x="59" y="250"/>
                      <a:pt x="55" y="248"/>
                    </a:cubicBezTo>
                    <a:cubicBezTo>
                      <a:pt x="50" y="245"/>
                      <a:pt x="45" y="242"/>
                      <a:pt x="39" y="240"/>
                    </a:cubicBezTo>
                    <a:cubicBezTo>
                      <a:pt x="32" y="237"/>
                      <a:pt x="25" y="234"/>
                      <a:pt x="18" y="231"/>
                    </a:cubicBezTo>
                    <a:cubicBezTo>
                      <a:pt x="24" y="233"/>
                      <a:pt x="29" y="235"/>
                      <a:pt x="35" y="237"/>
                    </a:cubicBezTo>
                    <a:cubicBezTo>
                      <a:pt x="46" y="241"/>
                      <a:pt x="57" y="245"/>
                      <a:pt x="68" y="250"/>
                    </a:cubicBezTo>
                    <a:cubicBezTo>
                      <a:pt x="68" y="252"/>
                      <a:pt x="68" y="253"/>
                      <a:pt x="68" y="254"/>
                    </a:cubicBezTo>
                    <a:close/>
                    <a:moveTo>
                      <a:pt x="66" y="254"/>
                    </a:moveTo>
                    <a:cubicBezTo>
                      <a:pt x="70" y="256"/>
                      <a:pt x="64" y="253"/>
                      <a:pt x="63" y="252"/>
                    </a:cubicBezTo>
                    <a:cubicBezTo>
                      <a:pt x="64" y="253"/>
                      <a:pt x="65" y="253"/>
                      <a:pt x="66" y="254"/>
                    </a:cubicBezTo>
                    <a:close/>
                    <a:moveTo>
                      <a:pt x="71" y="277"/>
                    </a:moveTo>
                    <a:cubicBezTo>
                      <a:pt x="67" y="275"/>
                      <a:pt x="64" y="274"/>
                      <a:pt x="60" y="273"/>
                    </a:cubicBezTo>
                    <a:cubicBezTo>
                      <a:pt x="56" y="271"/>
                      <a:pt x="51" y="269"/>
                      <a:pt x="46" y="267"/>
                    </a:cubicBezTo>
                    <a:cubicBezTo>
                      <a:pt x="49" y="268"/>
                      <a:pt x="51" y="269"/>
                      <a:pt x="54" y="270"/>
                    </a:cubicBezTo>
                    <a:cubicBezTo>
                      <a:pt x="59" y="272"/>
                      <a:pt x="65" y="274"/>
                      <a:pt x="70" y="276"/>
                    </a:cubicBezTo>
                    <a:cubicBezTo>
                      <a:pt x="70" y="276"/>
                      <a:pt x="70" y="277"/>
                      <a:pt x="71" y="277"/>
                    </a:cubicBezTo>
                    <a:close/>
                    <a:moveTo>
                      <a:pt x="25" y="264"/>
                    </a:moveTo>
                    <a:cubicBezTo>
                      <a:pt x="28" y="265"/>
                      <a:pt x="32" y="266"/>
                      <a:pt x="35" y="267"/>
                    </a:cubicBezTo>
                    <a:cubicBezTo>
                      <a:pt x="41" y="269"/>
                      <a:pt x="48" y="271"/>
                      <a:pt x="54" y="273"/>
                    </a:cubicBezTo>
                    <a:cubicBezTo>
                      <a:pt x="60" y="275"/>
                      <a:pt x="65" y="277"/>
                      <a:pt x="71" y="279"/>
                    </a:cubicBezTo>
                    <a:cubicBezTo>
                      <a:pt x="71" y="280"/>
                      <a:pt x="71" y="281"/>
                      <a:pt x="71" y="282"/>
                    </a:cubicBezTo>
                    <a:cubicBezTo>
                      <a:pt x="57" y="274"/>
                      <a:pt x="40" y="270"/>
                      <a:pt x="25" y="264"/>
                    </a:cubicBezTo>
                    <a:close/>
                    <a:moveTo>
                      <a:pt x="52" y="265"/>
                    </a:moveTo>
                    <a:cubicBezTo>
                      <a:pt x="58" y="268"/>
                      <a:pt x="64" y="270"/>
                      <a:pt x="70" y="273"/>
                    </a:cubicBezTo>
                    <a:cubicBezTo>
                      <a:pt x="70" y="273"/>
                      <a:pt x="70" y="274"/>
                      <a:pt x="70" y="275"/>
                    </a:cubicBezTo>
                    <a:cubicBezTo>
                      <a:pt x="66" y="272"/>
                      <a:pt x="61" y="270"/>
                      <a:pt x="56" y="268"/>
                    </a:cubicBezTo>
                    <a:cubicBezTo>
                      <a:pt x="55" y="267"/>
                      <a:pt x="53" y="266"/>
                      <a:pt x="52" y="265"/>
                    </a:cubicBezTo>
                    <a:close/>
                    <a:moveTo>
                      <a:pt x="39" y="258"/>
                    </a:moveTo>
                    <a:cubicBezTo>
                      <a:pt x="33" y="255"/>
                      <a:pt x="26" y="253"/>
                      <a:pt x="20" y="250"/>
                    </a:cubicBezTo>
                    <a:cubicBezTo>
                      <a:pt x="15" y="248"/>
                      <a:pt x="10" y="245"/>
                      <a:pt x="5" y="243"/>
                    </a:cubicBezTo>
                    <a:cubicBezTo>
                      <a:pt x="15" y="247"/>
                      <a:pt x="27" y="251"/>
                      <a:pt x="38" y="255"/>
                    </a:cubicBezTo>
                    <a:cubicBezTo>
                      <a:pt x="44" y="258"/>
                      <a:pt x="50" y="260"/>
                      <a:pt x="56" y="263"/>
                    </a:cubicBezTo>
                    <a:cubicBezTo>
                      <a:pt x="61" y="265"/>
                      <a:pt x="65" y="267"/>
                      <a:pt x="69" y="268"/>
                    </a:cubicBezTo>
                    <a:cubicBezTo>
                      <a:pt x="70" y="270"/>
                      <a:pt x="70" y="271"/>
                      <a:pt x="70" y="272"/>
                    </a:cubicBezTo>
                    <a:cubicBezTo>
                      <a:pt x="60" y="266"/>
                      <a:pt x="50" y="262"/>
                      <a:pt x="39" y="258"/>
                    </a:cubicBezTo>
                    <a:close/>
                    <a:moveTo>
                      <a:pt x="54" y="261"/>
                    </a:moveTo>
                    <a:cubicBezTo>
                      <a:pt x="55" y="262"/>
                      <a:pt x="56" y="262"/>
                      <a:pt x="56" y="262"/>
                    </a:cubicBezTo>
                    <a:cubicBezTo>
                      <a:pt x="59" y="263"/>
                      <a:pt x="62" y="264"/>
                      <a:pt x="65" y="265"/>
                    </a:cubicBezTo>
                    <a:cubicBezTo>
                      <a:pt x="66" y="266"/>
                      <a:pt x="68" y="267"/>
                      <a:pt x="69" y="268"/>
                    </a:cubicBezTo>
                    <a:cubicBezTo>
                      <a:pt x="67" y="267"/>
                      <a:pt x="65" y="266"/>
                      <a:pt x="63" y="265"/>
                    </a:cubicBezTo>
                    <a:cubicBezTo>
                      <a:pt x="60" y="264"/>
                      <a:pt x="57" y="263"/>
                      <a:pt x="54" y="261"/>
                    </a:cubicBezTo>
                    <a:close/>
                    <a:moveTo>
                      <a:pt x="39" y="254"/>
                    </a:moveTo>
                    <a:cubicBezTo>
                      <a:pt x="32" y="252"/>
                      <a:pt x="25" y="249"/>
                      <a:pt x="18" y="246"/>
                    </a:cubicBezTo>
                    <a:cubicBezTo>
                      <a:pt x="17" y="245"/>
                      <a:pt x="16" y="245"/>
                      <a:pt x="15" y="244"/>
                    </a:cubicBezTo>
                    <a:cubicBezTo>
                      <a:pt x="15" y="244"/>
                      <a:pt x="16" y="245"/>
                      <a:pt x="17" y="245"/>
                    </a:cubicBezTo>
                    <a:cubicBezTo>
                      <a:pt x="23" y="247"/>
                      <a:pt x="29" y="248"/>
                      <a:pt x="35" y="250"/>
                    </a:cubicBezTo>
                    <a:cubicBezTo>
                      <a:pt x="41" y="252"/>
                      <a:pt x="47" y="254"/>
                      <a:pt x="53" y="257"/>
                    </a:cubicBezTo>
                    <a:cubicBezTo>
                      <a:pt x="58" y="259"/>
                      <a:pt x="63" y="262"/>
                      <a:pt x="69" y="264"/>
                    </a:cubicBezTo>
                    <a:cubicBezTo>
                      <a:pt x="69" y="265"/>
                      <a:pt x="69" y="266"/>
                      <a:pt x="69" y="267"/>
                    </a:cubicBezTo>
                    <a:cubicBezTo>
                      <a:pt x="66" y="265"/>
                      <a:pt x="62" y="264"/>
                      <a:pt x="58" y="262"/>
                    </a:cubicBezTo>
                    <a:cubicBezTo>
                      <a:pt x="52" y="259"/>
                      <a:pt x="46" y="256"/>
                      <a:pt x="39" y="254"/>
                    </a:cubicBezTo>
                    <a:close/>
                    <a:moveTo>
                      <a:pt x="36" y="248"/>
                    </a:moveTo>
                    <a:cubicBezTo>
                      <a:pt x="31" y="246"/>
                      <a:pt x="25" y="244"/>
                      <a:pt x="19" y="241"/>
                    </a:cubicBezTo>
                    <a:cubicBezTo>
                      <a:pt x="25" y="243"/>
                      <a:pt x="30" y="245"/>
                      <a:pt x="36" y="247"/>
                    </a:cubicBezTo>
                    <a:cubicBezTo>
                      <a:pt x="42" y="249"/>
                      <a:pt x="48" y="251"/>
                      <a:pt x="54" y="253"/>
                    </a:cubicBezTo>
                    <a:cubicBezTo>
                      <a:pt x="59" y="255"/>
                      <a:pt x="63" y="258"/>
                      <a:pt x="68" y="259"/>
                    </a:cubicBezTo>
                    <a:cubicBezTo>
                      <a:pt x="69" y="260"/>
                      <a:pt x="69" y="261"/>
                      <a:pt x="69" y="263"/>
                    </a:cubicBezTo>
                    <a:cubicBezTo>
                      <a:pt x="58" y="258"/>
                      <a:pt x="48" y="252"/>
                      <a:pt x="36" y="248"/>
                    </a:cubicBezTo>
                    <a:close/>
                    <a:moveTo>
                      <a:pt x="68" y="258"/>
                    </a:moveTo>
                    <a:cubicBezTo>
                      <a:pt x="60" y="253"/>
                      <a:pt x="50" y="250"/>
                      <a:pt x="41" y="246"/>
                    </a:cubicBezTo>
                    <a:cubicBezTo>
                      <a:pt x="31" y="243"/>
                      <a:pt x="21" y="238"/>
                      <a:pt x="11" y="234"/>
                    </a:cubicBezTo>
                    <a:cubicBezTo>
                      <a:pt x="11" y="234"/>
                      <a:pt x="11" y="234"/>
                      <a:pt x="12" y="234"/>
                    </a:cubicBezTo>
                    <a:cubicBezTo>
                      <a:pt x="15" y="235"/>
                      <a:pt x="17" y="236"/>
                      <a:pt x="20" y="237"/>
                    </a:cubicBezTo>
                    <a:cubicBezTo>
                      <a:pt x="26" y="240"/>
                      <a:pt x="31" y="242"/>
                      <a:pt x="37" y="243"/>
                    </a:cubicBezTo>
                    <a:cubicBezTo>
                      <a:pt x="48" y="247"/>
                      <a:pt x="58" y="251"/>
                      <a:pt x="68" y="255"/>
                    </a:cubicBezTo>
                    <a:cubicBezTo>
                      <a:pt x="68" y="256"/>
                      <a:pt x="68" y="257"/>
                      <a:pt x="68" y="258"/>
                    </a:cubicBezTo>
                    <a:close/>
                    <a:moveTo>
                      <a:pt x="5" y="225"/>
                    </a:moveTo>
                    <a:cubicBezTo>
                      <a:pt x="5" y="224"/>
                      <a:pt x="5" y="223"/>
                      <a:pt x="5" y="222"/>
                    </a:cubicBezTo>
                    <a:cubicBezTo>
                      <a:pt x="6" y="222"/>
                      <a:pt x="7" y="222"/>
                      <a:pt x="7" y="222"/>
                    </a:cubicBezTo>
                    <a:cubicBezTo>
                      <a:pt x="7" y="223"/>
                      <a:pt x="7" y="223"/>
                      <a:pt x="8" y="223"/>
                    </a:cubicBezTo>
                    <a:cubicBezTo>
                      <a:pt x="18" y="228"/>
                      <a:pt x="29" y="231"/>
                      <a:pt x="39" y="236"/>
                    </a:cubicBezTo>
                    <a:cubicBezTo>
                      <a:pt x="44" y="238"/>
                      <a:pt x="48" y="241"/>
                      <a:pt x="53" y="243"/>
                    </a:cubicBezTo>
                    <a:cubicBezTo>
                      <a:pt x="57" y="245"/>
                      <a:pt x="63" y="246"/>
                      <a:pt x="67" y="249"/>
                    </a:cubicBezTo>
                    <a:cubicBezTo>
                      <a:pt x="69" y="251"/>
                      <a:pt x="64" y="248"/>
                      <a:pt x="64" y="248"/>
                    </a:cubicBezTo>
                    <a:cubicBezTo>
                      <a:pt x="63" y="247"/>
                      <a:pt x="62" y="247"/>
                      <a:pt x="61" y="246"/>
                    </a:cubicBezTo>
                    <a:cubicBezTo>
                      <a:pt x="58" y="245"/>
                      <a:pt x="55" y="244"/>
                      <a:pt x="52" y="243"/>
                    </a:cubicBezTo>
                    <a:cubicBezTo>
                      <a:pt x="47" y="240"/>
                      <a:pt x="42" y="238"/>
                      <a:pt x="37" y="236"/>
                    </a:cubicBezTo>
                    <a:cubicBezTo>
                      <a:pt x="31" y="234"/>
                      <a:pt x="25" y="233"/>
                      <a:pt x="20" y="231"/>
                    </a:cubicBezTo>
                    <a:cubicBezTo>
                      <a:pt x="15" y="229"/>
                      <a:pt x="10" y="227"/>
                      <a:pt x="5" y="225"/>
                    </a:cubicBezTo>
                    <a:close/>
                    <a:moveTo>
                      <a:pt x="7" y="211"/>
                    </a:moveTo>
                    <a:cubicBezTo>
                      <a:pt x="7" y="209"/>
                      <a:pt x="7" y="207"/>
                      <a:pt x="7" y="205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10" y="209"/>
                      <a:pt x="15" y="211"/>
                      <a:pt x="19" y="214"/>
                    </a:cubicBezTo>
                    <a:cubicBezTo>
                      <a:pt x="24" y="216"/>
                      <a:pt x="29" y="219"/>
                      <a:pt x="35" y="222"/>
                    </a:cubicBezTo>
                    <a:cubicBezTo>
                      <a:pt x="40" y="225"/>
                      <a:pt x="45" y="228"/>
                      <a:pt x="51" y="231"/>
                    </a:cubicBezTo>
                    <a:cubicBezTo>
                      <a:pt x="52" y="232"/>
                      <a:pt x="53" y="232"/>
                      <a:pt x="54" y="233"/>
                    </a:cubicBezTo>
                    <a:cubicBezTo>
                      <a:pt x="49" y="230"/>
                      <a:pt x="43" y="228"/>
                      <a:pt x="37" y="225"/>
                    </a:cubicBezTo>
                    <a:cubicBezTo>
                      <a:pt x="32" y="223"/>
                      <a:pt x="26" y="220"/>
                      <a:pt x="20" y="217"/>
                    </a:cubicBezTo>
                    <a:cubicBezTo>
                      <a:pt x="16" y="215"/>
                      <a:pt x="11" y="213"/>
                      <a:pt x="7" y="211"/>
                    </a:cubicBezTo>
                    <a:cubicBezTo>
                      <a:pt x="7" y="211"/>
                      <a:pt x="7" y="211"/>
                      <a:pt x="7" y="211"/>
                    </a:cubicBezTo>
                    <a:close/>
                    <a:moveTo>
                      <a:pt x="41" y="161"/>
                    </a:moveTo>
                    <a:cubicBezTo>
                      <a:pt x="44" y="160"/>
                      <a:pt x="47" y="159"/>
                      <a:pt x="50" y="159"/>
                    </a:cubicBezTo>
                    <a:cubicBezTo>
                      <a:pt x="50" y="159"/>
                      <a:pt x="50" y="158"/>
                      <a:pt x="51" y="158"/>
                    </a:cubicBezTo>
                    <a:cubicBezTo>
                      <a:pt x="51" y="158"/>
                      <a:pt x="51" y="159"/>
                      <a:pt x="51" y="159"/>
                    </a:cubicBezTo>
                    <a:cubicBezTo>
                      <a:pt x="51" y="159"/>
                      <a:pt x="51" y="159"/>
                      <a:pt x="51" y="159"/>
                    </a:cubicBezTo>
                    <a:cubicBezTo>
                      <a:pt x="49" y="160"/>
                      <a:pt x="46" y="160"/>
                      <a:pt x="44" y="160"/>
                    </a:cubicBezTo>
                    <a:cubicBezTo>
                      <a:pt x="43" y="160"/>
                      <a:pt x="42" y="161"/>
                      <a:pt x="41" y="161"/>
                    </a:cubicBezTo>
                    <a:close/>
                    <a:moveTo>
                      <a:pt x="54" y="159"/>
                    </a:moveTo>
                    <a:cubicBezTo>
                      <a:pt x="54" y="158"/>
                      <a:pt x="54" y="158"/>
                      <a:pt x="54" y="158"/>
                    </a:cubicBezTo>
                    <a:cubicBezTo>
                      <a:pt x="55" y="157"/>
                      <a:pt x="57" y="157"/>
                      <a:pt x="58" y="157"/>
                    </a:cubicBezTo>
                    <a:cubicBezTo>
                      <a:pt x="58" y="157"/>
                      <a:pt x="58" y="158"/>
                      <a:pt x="58" y="158"/>
                    </a:cubicBezTo>
                    <a:cubicBezTo>
                      <a:pt x="57" y="159"/>
                      <a:pt x="55" y="159"/>
                      <a:pt x="54" y="159"/>
                    </a:cubicBezTo>
                    <a:cubicBezTo>
                      <a:pt x="54" y="159"/>
                      <a:pt x="54" y="159"/>
                      <a:pt x="54" y="159"/>
                    </a:cubicBezTo>
                    <a:close/>
                    <a:moveTo>
                      <a:pt x="61" y="157"/>
                    </a:moveTo>
                    <a:cubicBezTo>
                      <a:pt x="62" y="156"/>
                      <a:pt x="63" y="156"/>
                      <a:pt x="64" y="156"/>
                    </a:cubicBezTo>
                    <a:cubicBezTo>
                      <a:pt x="64" y="157"/>
                      <a:pt x="64" y="157"/>
                      <a:pt x="64" y="158"/>
                    </a:cubicBezTo>
                    <a:cubicBezTo>
                      <a:pt x="64" y="158"/>
                      <a:pt x="64" y="158"/>
                      <a:pt x="64" y="158"/>
                    </a:cubicBezTo>
                    <a:cubicBezTo>
                      <a:pt x="63" y="158"/>
                      <a:pt x="62" y="158"/>
                      <a:pt x="61" y="158"/>
                    </a:cubicBezTo>
                    <a:cubicBezTo>
                      <a:pt x="61" y="158"/>
                      <a:pt x="61" y="158"/>
                      <a:pt x="61" y="157"/>
                    </a:cubicBezTo>
                    <a:cubicBezTo>
                      <a:pt x="61" y="157"/>
                      <a:pt x="61" y="157"/>
                      <a:pt x="61" y="157"/>
                    </a:cubicBezTo>
                    <a:close/>
                    <a:moveTo>
                      <a:pt x="67" y="156"/>
                    </a:moveTo>
                    <a:cubicBezTo>
                      <a:pt x="68" y="156"/>
                      <a:pt x="69" y="156"/>
                      <a:pt x="70" y="156"/>
                    </a:cubicBezTo>
                    <a:cubicBezTo>
                      <a:pt x="70" y="157"/>
                      <a:pt x="70" y="157"/>
                      <a:pt x="70" y="158"/>
                    </a:cubicBezTo>
                    <a:cubicBezTo>
                      <a:pt x="69" y="158"/>
                      <a:pt x="68" y="158"/>
                      <a:pt x="68" y="158"/>
                    </a:cubicBezTo>
                    <a:cubicBezTo>
                      <a:pt x="67" y="158"/>
                      <a:pt x="67" y="158"/>
                      <a:pt x="67" y="158"/>
                    </a:cubicBezTo>
                    <a:cubicBezTo>
                      <a:pt x="67" y="157"/>
                      <a:pt x="67" y="157"/>
                      <a:pt x="67" y="156"/>
                    </a:cubicBezTo>
                    <a:close/>
                    <a:moveTo>
                      <a:pt x="72" y="156"/>
                    </a:moveTo>
                    <a:cubicBezTo>
                      <a:pt x="73" y="156"/>
                      <a:pt x="74" y="156"/>
                      <a:pt x="75" y="156"/>
                    </a:cubicBezTo>
                    <a:cubicBezTo>
                      <a:pt x="75" y="157"/>
                      <a:pt x="75" y="157"/>
                      <a:pt x="75" y="158"/>
                    </a:cubicBezTo>
                    <a:cubicBezTo>
                      <a:pt x="74" y="158"/>
                      <a:pt x="73" y="158"/>
                      <a:pt x="72" y="158"/>
                    </a:cubicBezTo>
                    <a:cubicBezTo>
                      <a:pt x="72" y="157"/>
                      <a:pt x="72" y="157"/>
                      <a:pt x="72" y="156"/>
                    </a:cubicBezTo>
                    <a:close/>
                    <a:moveTo>
                      <a:pt x="79" y="156"/>
                    </a:moveTo>
                    <a:cubicBezTo>
                      <a:pt x="79" y="157"/>
                      <a:pt x="79" y="158"/>
                      <a:pt x="80" y="158"/>
                    </a:cubicBezTo>
                    <a:cubicBezTo>
                      <a:pt x="79" y="158"/>
                      <a:pt x="78" y="158"/>
                      <a:pt x="78" y="158"/>
                    </a:cubicBezTo>
                    <a:cubicBezTo>
                      <a:pt x="78" y="158"/>
                      <a:pt x="78" y="157"/>
                      <a:pt x="78" y="156"/>
                    </a:cubicBezTo>
                    <a:cubicBezTo>
                      <a:pt x="79" y="156"/>
                      <a:pt x="79" y="156"/>
                      <a:pt x="79" y="156"/>
                    </a:cubicBezTo>
                    <a:close/>
                    <a:moveTo>
                      <a:pt x="82" y="156"/>
                    </a:moveTo>
                    <a:cubicBezTo>
                      <a:pt x="83" y="156"/>
                      <a:pt x="85" y="157"/>
                      <a:pt x="86" y="157"/>
                    </a:cubicBezTo>
                    <a:cubicBezTo>
                      <a:pt x="86" y="158"/>
                      <a:pt x="86" y="158"/>
                      <a:pt x="86" y="159"/>
                    </a:cubicBezTo>
                    <a:cubicBezTo>
                      <a:pt x="85" y="159"/>
                      <a:pt x="84" y="159"/>
                      <a:pt x="82" y="159"/>
                    </a:cubicBezTo>
                    <a:cubicBezTo>
                      <a:pt x="82" y="158"/>
                      <a:pt x="82" y="157"/>
                      <a:pt x="82" y="156"/>
                    </a:cubicBezTo>
                    <a:close/>
                    <a:moveTo>
                      <a:pt x="89" y="157"/>
                    </a:moveTo>
                    <a:cubicBezTo>
                      <a:pt x="90" y="157"/>
                      <a:pt x="91" y="157"/>
                      <a:pt x="92" y="158"/>
                    </a:cubicBezTo>
                    <a:cubicBezTo>
                      <a:pt x="92" y="158"/>
                      <a:pt x="92" y="158"/>
                      <a:pt x="92" y="158"/>
                    </a:cubicBezTo>
                    <a:cubicBezTo>
                      <a:pt x="92" y="158"/>
                      <a:pt x="92" y="159"/>
                      <a:pt x="92" y="160"/>
                    </a:cubicBezTo>
                    <a:cubicBezTo>
                      <a:pt x="91" y="160"/>
                      <a:pt x="90" y="160"/>
                      <a:pt x="89" y="159"/>
                    </a:cubicBezTo>
                    <a:cubicBezTo>
                      <a:pt x="89" y="159"/>
                      <a:pt x="89" y="159"/>
                      <a:pt x="89" y="159"/>
                    </a:cubicBezTo>
                    <a:cubicBezTo>
                      <a:pt x="89" y="159"/>
                      <a:pt x="89" y="158"/>
                      <a:pt x="89" y="157"/>
                    </a:cubicBezTo>
                    <a:close/>
                    <a:moveTo>
                      <a:pt x="104" y="314"/>
                    </a:moveTo>
                    <a:cubicBezTo>
                      <a:pt x="104" y="313"/>
                      <a:pt x="104" y="312"/>
                      <a:pt x="104" y="312"/>
                    </a:cubicBezTo>
                    <a:cubicBezTo>
                      <a:pt x="104" y="312"/>
                      <a:pt x="105" y="313"/>
                      <a:pt x="105" y="313"/>
                    </a:cubicBezTo>
                    <a:cubicBezTo>
                      <a:pt x="109" y="316"/>
                      <a:pt x="106" y="315"/>
                      <a:pt x="104" y="314"/>
                    </a:cubicBezTo>
                    <a:close/>
                    <a:moveTo>
                      <a:pt x="111" y="310"/>
                    </a:moveTo>
                    <a:cubicBezTo>
                      <a:pt x="108" y="308"/>
                      <a:pt x="105" y="307"/>
                      <a:pt x="103" y="305"/>
                    </a:cubicBezTo>
                    <a:cubicBezTo>
                      <a:pt x="103" y="304"/>
                      <a:pt x="103" y="303"/>
                      <a:pt x="102" y="302"/>
                    </a:cubicBezTo>
                    <a:cubicBezTo>
                      <a:pt x="107" y="307"/>
                      <a:pt x="114" y="310"/>
                      <a:pt x="119" y="315"/>
                    </a:cubicBezTo>
                    <a:cubicBezTo>
                      <a:pt x="117" y="314"/>
                      <a:pt x="115" y="313"/>
                      <a:pt x="114" y="312"/>
                    </a:cubicBezTo>
                    <a:cubicBezTo>
                      <a:pt x="114" y="312"/>
                      <a:pt x="111" y="310"/>
                      <a:pt x="111" y="310"/>
                    </a:cubicBezTo>
                    <a:close/>
                    <a:moveTo>
                      <a:pt x="111" y="314"/>
                    </a:moveTo>
                    <a:cubicBezTo>
                      <a:pt x="113" y="316"/>
                      <a:pt x="109" y="313"/>
                      <a:pt x="109" y="313"/>
                    </a:cubicBezTo>
                    <a:cubicBezTo>
                      <a:pt x="108" y="312"/>
                      <a:pt x="107" y="312"/>
                      <a:pt x="106" y="311"/>
                    </a:cubicBezTo>
                    <a:cubicBezTo>
                      <a:pt x="105" y="310"/>
                      <a:pt x="104" y="310"/>
                      <a:pt x="103" y="309"/>
                    </a:cubicBezTo>
                    <a:cubicBezTo>
                      <a:pt x="103" y="308"/>
                      <a:pt x="103" y="307"/>
                      <a:pt x="103" y="306"/>
                    </a:cubicBezTo>
                    <a:cubicBezTo>
                      <a:pt x="106" y="309"/>
                      <a:pt x="109" y="311"/>
                      <a:pt x="111" y="314"/>
                    </a:cubicBezTo>
                    <a:close/>
                    <a:moveTo>
                      <a:pt x="102" y="298"/>
                    </a:moveTo>
                    <a:cubicBezTo>
                      <a:pt x="108" y="304"/>
                      <a:pt x="117" y="309"/>
                      <a:pt x="124" y="315"/>
                    </a:cubicBezTo>
                    <a:cubicBezTo>
                      <a:pt x="124" y="315"/>
                      <a:pt x="125" y="316"/>
                      <a:pt x="125" y="316"/>
                    </a:cubicBezTo>
                    <a:cubicBezTo>
                      <a:pt x="125" y="316"/>
                      <a:pt x="125" y="316"/>
                      <a:pt x="125" y="316"/>
                    </a:cubicBezTo>
                    <a:cubicBezTo>
                      <a:pt x="124" y="315"/>
                      <a:pt x="122" y="314"/>
                      <a:pt x="121" y="313"/>
                    </a:cubicBezTo>
                    <a:cubicBezTo>
                      <a:pt x="119" y="312"/>
                      <a:pt x="117" y="310"/>
                      <a:pt x="115" y="309"/>
                    </a:cubicBezTo>
                    <a:cubicBezTo>
                      <a:pt x="111" y="306"/>
                      <a:pt x="106" y="304"/>
                      <a:pt x="102" y="301"/>
                    </a:cubicBezTo>
                    <a:cubicBezTo>
                      <a:pt x="102" y="301"/>
                      <a:pt x="102" y="301"/>
                      <a:pt x="102" y="301"/>
                    </a:cubicBezTo>
                    <a:cubicBezTo>
                      <a:pt x="102" y="300"/>
                      <a:pt x="102" y="299"/>
                      <a:pt x="102" y="298"/>
                    </a:cubicBezTo>
                    <a:close/>
                    <a:moveTo>
                      <a:pt x="101" y="293"/>
                    </a:move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9" y="301"/>
                      <a:pt x="119" y="306"/>
                      <a:pt x="127" y="312"/>
                    </a:cubicBezTo>
                    <a:cubicBezTo>
                      <a:pt x="126" y="312"/>
                      <a:pt x="125" y="311"/>
                      <a:pt x="124" y="310"/>
                    </a:cubicBezTo>
                    <a:cubicBezTo>
                      <a:pt x="121" y="309"/>
                      <a:pt x="119" y="307"/>
                      <a:pt x="116" y="305"/>
                    </a:cubicBezTo>
                    <a:cubicBezTo>
                      <a:pt x="111" y="302"/>
                      <a:pt x="106" y="299"/>
                      <a:pt x="102" y="296"/>
                    </a:cubicBezTo>
                    <a:cubicBezTo>
                      <a:pt x="101" y="295"/>
                      <a:pt x="101" y="294"/>
                      <a:pt x="101" y="293"/>
                    </a:cubicBezTo>
                    <a:close/>
                    <a:moveTo>
                      <a:pt x="101" y="290"/>
                    </a:moveTo>
                    <a:cubicBezTo>
                      <a:pt x="104" y="293"/>
                      <a:pt x="109" y="295"/>
                      <a:pt x="113" y="298"/>
                    </a:cubicBezTo>
                    <a:cubicBezTo>
                      <a:pt x="120" y="303"/>
                      <a:pt x="127" y="307"/>
                      <a:pt x="134" y="313"/>
                    </a:cubicBezTo>
                    <a:cubicBezTo>
                      <a:pt x="137" y="316"/>
                      <a:pt x="134" y="313"/>
                      <a:pt x="133" y="312"/>
                    </a:cubicBezTo>
                    <a:cubicBezTo>
                      <a:pt x="131" y="312"/>
                      <a:pt x="130" y="311"/>
                      <a:pt x="129" y="310"/>
                    </a:cubicBezTo>
                    <a:cubicBezTo>
                      <a:pt x="127" y="308"/>
                      <a:pt x="124" y="306"/>
                      <a:pt x="121" y="304"/>
                    </a:cubicBezTo>
                    <a:cubicBezTo>
                      <a:pt x="114" y="301"/>
                      <a:pt x="108" y="296"/>
                      <a:pt x="102" y="293"/>
                    </a:cubicBez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1" y="292"/>
                      <a:pt x="101" y="291"/>
                      <a:pt x="101" y="290"/>
                    </a:cubicBezTo>
                    <a:close/>
                    <a:moveTo>
                      <a:pt x="104" y="292"/>
                    </a:moveTo>
                    <a:cubicBezTo>
                      <a:pt x="105" y="292"/>
                      <a:pt x="103" y="291"/>
                      <a:pt x="102" y="290"/>
                    </a:cubicBezTo>
                    <a:cubicBezTo>
                      <a:pt x="103" y="291"/>
                      <a:pt x="104" y="292"/>
                      <a:pt x="105" y="292"/>
                    </a:cubicBezTo>
                    <a:cubicBezTo>
                      <a:pt x="105" y="292"/>
                      <a:pt x="104" y="292"/>
                      <a:pt x="104" y="292"/>
                    </a:cubicBezTo>
                    <a:close/>
                    <a:moveTo>
                      <a:pt x="100" y="285"/>
                    </a:moveTo>
                    <a:cubicBezTo>
                      <a:pt x="105" y="290"/>
                      <a:pt x="111" y="293"/>
                      <a:pt x="117" y="296"/>
                    </a:cubicBezTo>
                    <a:cubicBezTo>
                      <a:pt x="122" y="300"/>
                      <a:pt x="127" y="304"/>
                      <a:pt x="132" y="308"/>
                    </a:cubicBezTo>
                    <a:cubicBezTo>
                      <a:pt x="132" y="308"/>
                      <a:pt x="131" y="307"/>
                      <a:pt x="131" y="307"/>
                    </a:cubicBezTo>
                    <a:cubicBezTo>
                      <a:pt x="128" y="305"/>
                      <a:pt x="124" y="303"/>
                      <a:pt x="121" y="301"/>
                    </a:cubicBezTo>
                    <a:cubicBezTo>
                      <a:pt x="114" y="297"/>
                      <a:pt x="107" y="293"/>
                      <a:pt x="100" y="288"/>
                    </a:cubicBezTo>
                    <a:cubicBezTo>
                      <a:pt x="100" y="287"/>
                      <a:pt x="100" y="286"/>
                      <a:pt x="100" y="285"/>
                    </a:cubicBezTo>
                    <a:close/>
                    <a:moveTo>
                      <a:pt x="100" y="280"/>
                    </a:moveTo>
                    <a:cubicBezTo>
                      <a:pt x="105" y="286"/>
                      <a:pt x="113" y="290"/>
                      <a:pt x="120" y="295"/>
                    </a:cubicBezTo>
                    <a:cubicBezTo>
                      <a:pt x="125" y="298"/>
                      <a:pt x="130" y="302"/>
                      <a:pt x="135" y="305"/>
                    </a:cubicBezTo>
                    <a:cubicBezTo>
                      <a:pt x="135" y="306"/>
                      <a:pt x="136" y="307"/>
                      <a:pt x="137" y="308"/>
                    </a:cubicBezTo>
                    <a:cubicBezTo>
                      <a:pt x="132" y="304"/>
                      <a:pt x="127" y="300"/>
                      <a:pt x="122" y="297"/>
                    </a:cubicBezTo>
                    <a:cubicBezTo>
                      <a:pt x="114" y="293"/>
                      <a:pt x="107" y="289"/>
                      <a:pt x="100" y="284"/>
                    </a:cubicBezTo>
                    <a:cubicBezTo>
                      <a:pt x="100" y="283"/>
                      <a:pt x="100" y="281"/>
                      <a:pt x="100" y="280"/>
                    </a:cubicBezTo>
                    <a:close/>
                    <a:moveTo>
                      <a:pt x="99" y="276"/>
                    </a:moveTo>
                    <a:cubicBezTo>
                      <a:pt x="107" y="283"/>
                      <a:pt x="116" y="288"/>
                      <a:pt x="124" y="294"/>
                    </a:cubicBezTo>
                    <a:cubicBezTo>
                      <a:pt x="129" y="297"/>
                      <a:pt x="134" y="301"/>
                      <a:pt x="139" y="304"/>
                    </a:cubicBezTo>
                    <a:cubicBezTo>
                      <a:pt x="140" y="305"/>
                      <a:pt x="140" y="305"/>
                      <a:pt x="141" y="306"/>
                    </a:cubicBezTo>
                    <a:cubicBezTo>
                      <a:pt x="136" y="302"/>
                      <a:pt x="130" y="299"/>
                      <a:pt x="124" y="295"/>
                    </a:cubicBezTo>
                    <a:cubicBezTo>
                      <a:pt x="116" y="290"/>
                      <a:pt x="107" y="285"/>
                      <a:pt x="99" y="279"/>
                    </a:cubicBezTo>
                    <a:cubicBezTo>
                      <a:pt x="99" y="278"/>
                      <a:pt x="99" y="278"/>
                      <a:pt x="99" y="277"/>
                    </a:cubicBezTo>
                    <a:cubicBezTo>
                      <a:pt x="99" y="277"/>
                      <a:pt x="99" y="276"/>
                      <a:pt x="99" y="276"/>
                    </a:cubicBezTo>
                    <a:close/>
                    <a:moveTo>
                      <a:pt x="99" y="271"/>
                    </a:moveTo>
                    <a:cubicBezTo>
                      <a:pt x="102" y="274"/>
                      <a:pt x="106" y="277"/>
                      <a:pt x="110" y="280"/>
                    </a:cubicBezTo>
                    <a:cubicBezTo>
                      <a:pt x="114" y="283"/>
                      <a:pt x="119" y="286"/>
                      <a:pt x="123" y="289"/>
                    </a:cubicBezTo>
                    <a:cubicBezTo>
                      <a:pt x="129" y="293"/>
                      <a:pt x="135" y="296"/>
                      <a:pt x="140" y="300"/>
                    </a:cubicBezTo>
                    <a:cubicBezTo>
                      <a:pt x="137" y="298"/>
                      <a:pt x="134" y="297"/>
                      <a:pt x="131" y="295"/>
                    </a:cubicBezTo>
                    <a:cubicBezTo>
                      <a:pt x="120" y="289"/>
                      <a:pt x="109" y="282"/>
                      <a:pt x="99" y="274"/>
                    </a:cubicBezTo>
                    <a:cubicBezTo>
                      <a:pt x="99" y="273"/>
                      <a:pt x="99" y="272"/>
                      <a:pt x="99" y="271"/>
                    </a:cubicBezTo>
                    <a:close/>
                    <a:moveTo>
                      <a:pt x="99" y="264"/>
                    </a:moveTo>
                    <a:cubicBezTo>
                      <a:pt x="104" y="272"/>
                      <a:pt x="114" y="277"/>
                      <a:pt x="122" y="283"/>
                    </a:cubicBezTo>
                    <a:cubicBezTo>
                      <a:pt x="127" y="286"/>
                      <a:pt x="133" y="290"/>
                      <a:pt x="138" y="294"/>
                    </a:cubicBezTo>
                    <a:cubicBezTo>
                      <a:pt x="142" y="296"/>
                      <a:pt x="145" y="298"/>
                      <a:pt x="148" y="301"/>
                    </a:cubicBezTo>
                    <a:cubicBezTo>
                      <a:pt x="143" y="297"/>
                      <a:pt x="137" y="294"/>
                      <a:pt x="132" y="291"/>
                    </a:cubicBezTo>
                    <a:cubicBezTo>
                      <a:pt x="121" y="284"/>
                      <a:pt x="108" y="279"/>
                      <a:pt x="99" y="269"/>
                    </a:cubicBezTo>
                    <a:cubicBezTo>
                      <a:pt x="99" y="268"/>
                      <a:pt x="99" y="266"/>
                      <a:pt x="99" y="264"/>
                    </a:cubicBezTo>
                    <a:close/>
                    <a:moveTo>
                      <a:pt x="98" y="258"/>
                    </a:moveTo>
                    <a:cubicBezTo>
                      <a:pt x="100" y="262"/>
                      <a:pt x="106" y="264"/>
                      <a:pt x="109" y="267"/>
                    </a:cubicBezTo>
                    <a:cubicBezTo>
                      <a:pt x="116" y="272"/>
                      <a:pt x="122" y="277"/>
                      <a:pt x="129" y="281"/>
                    </a:cubicBezTo>
                    <a:cubicBezTo>
                      <a:pt x="136" y="286"/>
                      <a:pt x="143" y="291"/>
                      <a:pt x="151" y="296"/>
                    </a:cubicBezTo>
                    <a:cubicBezTo>
                      <a:pt x="156" y="299"/>
                      <a:pt x="160" y="303"/>
                      <a:pt x="166" y="306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65" y="306"/>
                      <a:pt x="164" y="306"/>
                      <a:pt x="163" y="305"/>
                    </a:cubicBezTo>
                    <a:cubicBezTo>
                      <a:pt x="159" y="303"/>
                      <a:pt x="154" y="300"/>
                      <a:pt x="150" y="297"/>
                    </a:cubicBezTo>
                    <a:cubicBezTo>
                      <a:pt x="141" y="292"/>
                      <a:pt x="131" y="287"/>
                      <a:pt x="122" y="281"/>
                    </a:cubicBezTo>
                    <a:cubicBezTo>
                      <a:pt x="114" y="275"/>
                      <a:pt x="107" y="268"/>
                      <a:pt x="99" y="263"/>
                    </a:cubicBezTo>
                    <a:cubicBezTo>
                      <a:pt x="98" y="261"/>
                      <a:pt x="98" y="260"/>
                      <a:pt x="98" y="258"/>
                    </a:cubicBezTo>
                    <a:close/>
                    <a:moveTo>
                      <a:pt x="142" y="289"/>
                    </a:moveTo>
                    <a:cubicBezTo>
                      <a:pt x="132" y="283"/>
                      <a:pt x="123" y="277"/>
                      <a:pt x="114" y="270"/>
                    </a:cubicBezTo>
                    <a:cubicBezTo>
                      <a:pt x="110" y="267"/>
                      <a:pt x="106" y="264"/>
                      <a:pt x="102" y="261"/>
                    </a:cubicBezTo>
                    <a:cubicBezTo>
                      <a:pt x="101" y="260"/>
                      <a:pt x="100" y="259"/>
                      <a:pt x="99" y="257"/>
                    </a:cubicBezTo>
                    <a:cubicBezTo>
                      <a:pt x="99" y="257"/>
                      <a:pt x="99" y="257"/>
                      <a:pt x="99" y="257"/>
                    </a:cubicBezTo>
                    <a:cubicBezTo>
                      <a:pt x="100" y="257"/>
                      <a:pt x="101" y="258"/>
                      <a:pt x="102" y="259"/>
                    </a:cubicBezTo>
                    <a:cubicBezTo>
                      <a:pt x="103" y="260"/>
                      <a:pt x="104" y="261"/>
                      <a:pt x="106" y="262"/>
                    </a:cubicBezTo>
                    <a:cubicBezTo>
                      <a:pt x="114" y="268"/>
                      <a:pt x="122" y="274"/>
                      <a:pt x="130" y="279"/>
                    </a:cubicBezTo>
                    <a:cubicBezTo>
                      <a:pt x="139" y="286"/>
                      <a:pt x="149" y="292"/>
                      <a:pt x="158" y="299"/>
                    </a:cubicBezTo>
                    <a:cubicBezTo>
                      <a:pt x="160" y="301"/>
                      <a:pt x="162" y="302"/>
                      <a:pt x="164" y="304"/>
                    </a:cubicBezTo>
                    <a:cubicBezTo>
                      <a:pt x="164" y="304"/>
                      <a:pt x="164" y="304"/>
                      <a:pt x="164" y="304"/>
                    </a:cubicBezTo>
                    <a:cubicBezTo>
                      <a:pt x="156" y="300"/>
                      <a:pt x="149" y="294"/>
                      <a:pt x="142" y="289"/>
                    </a:cubicBezTo>
                    <a:close/>
                    <a:moveTo>
                      <a:pt x="169" y="305"/>
                    </a:moveTo>
                    <a:cubicBezTo>
                      <a:pt x="169" y="304"/>
                      <a:pt x="168" y="304"/>
                      <a:pt x="167" y="303"/>
                    </a:cubicBezTo>
                    <a:cubicBezTo>
                      <a:pt x="166" y="302"/>
                      <a:pt x="165" y="302"/>
                      <a:pt x="163" y="301"/>
                    </a:cubicBezTo>
                    <a:cubicBezTo>
                      <a:pt x="160" y="298"/>
                      <a:pt x="156" y="295"/>
                      <a:pt x="153" y="293"/>
                    </a:cubicBezTo>
                    <a:cubicBezTo>
                      <a:pt x="146" y="287"/>
                      <a:pt x="139" y="282"/>
                      <a:pt x="132" y="276"/>
                    </a:cubicBezTo>
                    <a:cubicBezTo>
                      <a:pt x="125" y="271"/>
                      <a:pt x="120" y="265"/>
                      <a:pt x="113" y="260"/>
                    </a:cubicBezTo>
                    <a:cubicBezTo>
                      <a:pt x="108" y="256"/>
                      <a:pt x="103" y="253"/>
                      <a:pt x="98" y="249"/>
                    </a:cubicBezTo>
                    <a:cubicBezTo>
                      <a:pt x="98" y="247"/>
                      <a:pt x="98" y="246"/>
                      <a:pt x="98" y="244"/>
                    </a:cubicBezTo>
                    <a:cubicBezTo>
                      <a:pt x="101" y="249"/>
                      <a:pt x="106" y="253"/>
                      <a:pt x="111" y="257"/>
                    </a:cubicBezTo>
                    <a:cubicBezTo>
                      <a:pt x="118" y="262"/>
                      <a:pt x="124" y="268"/>
                      <a:pt x="131" y="273"/>
                    </a:cubicBezTo>
                    <a:cubicBezTo>
                      <a:pt x="143" y="283"/>
                      <a:pt x="157" y="292"/>
                      <a:pt x="169" y="304"/>
                    </a:cubicBezTo>
                    <a:cubicBezTo>
                      <a:pt x="169" y="304"/>
                      <a:pt x="169" y="304"/>
                      <a:pt x="170" y="305"/>
                    </a:cubicBezTo>
                    <a:cubicBezTo>
                      <a:pt x="170" y="305"/>
                      <a:pt x="169" y="305"/>
                      <a:pt x="169" y="305"/>
                    </a:cubicBezTo>
                    <a:close/>
                    <a:moveTo>
                      <a:pt x="173" y="271"/>
                    </a:moveTo>
                    <a:cubicBezTo>
                      <a:pt x="163" y="262"/>
                      <a:pt x="152" y="254"/>
                      <a:pt x="141" y="246"/>
                    </a:cubicBezTo>
                    <a:cubicBezTo>
                      <a:pt x="132" y="241"/>
                      <a:pt x="123" y="235"/>
                      <a:pt x="114" y="229"/>
                    </a:cubicBezTo>
                    <a:cubicBezTo>
                      <a:pt x="113" y="228"/>
                      <a:pt x="112" y="227"/>
                      <a:pt x="110" y="226"/>
                    </a:cubicBezTo>
                    <a:cubicBezTo>
                      <a:pt x="107" y="223"/>
                      <a:pt x="103" y="221"/>
                      <a:pt x="100" y="218"/>
                    </a:cubicBezTo>
                    <a:cubicBezTo>
                      <a:pt x="98" y="217"/>
                      <a:pt x="97" y="215"/>
                      <a:pt x="95" y="214"/>
                    </a:cubicBezTo>
                    <a:cubicBezTo>
                      <a:pt x="95" y="213"/>
                      <a:pt x="95" y="211"/>
                      <a:pt x="95" y="210"/>
                    </a:cubicBezTo>
                    <a:cubicBezTo>
                      <a:pt x="96" y="210"/>
                      <a:pt x="96" y="211"/>
                      <a:pt x="97" y="212"/>
                    </a:cubicBezTo>
                    <a:cubicBezTo>
                      <a:pt x="97" y="212"/>
                      <a:pt x="98" y="212"/>
                      <a:pt x="98" y="212"/>
                    </a:cubicBezTo>
                    <a:cubicBezTo>
                      <a:pt x="99" y="213"/>
                      <a:pt x="99" y="213"/>
                      <a:pt x="100" y="214"/>
                    </a:cubicBezTo>
                    <a:cubicBezTo>
                      <a:pt x="102" y="216"/>
                      <a:pt x="104" y="218"/>
                      <a:pt x="107" y="220"/>
                    </a:cubicBezTo>
                    <a:cubicBezTo>
                      <a:pt x="110" y="223"/>
                      <a:pt x="113" y="226"/>
                      <a:pt x="117" y="229"/>
                    </a:cubicBezTo>
                    <a:cubicBezTo>
                      <a:pt x="126" y="235"/>
                      <a:pt x="135" y="240"/>
                      <a:pt x="144" y="247"/>
                    </a:cubicBezTo>
                    <a:cubicBezTo>
                      <a:pt x="150" y="251"/>
                      <a:pt x="157" y="256"/>
                      <a:pt x="163" y="261"/>
                    </a:cubicBezTo>
                    <a:cubicBezTo>
                      <a:pt x="165" y="263"/>
                      <a:pt x="168" y="266"/>
                      <a:pt x="170" y="268"/>
                    </a:cubicBezTo>
                    <a:cubicBezTo>
                      <a:pt x="171" y="269"/>
                      <a:pt x="178" y="276"/>
                      <a:pt x="173" y="271"/>
                    </a:cubicBezTo>
                    <a:close/>
                    <a:moveTo>
                      <a:pt x="137" y="241"/>
                    </a:moveTo>
                    <a:cubicBezTo>
                      <a:pt x="129" y="235"/>
                      <a:pt x="120" y="230"/>
                      <a:pt x="112" y="224"/>
                    </a:cubicBezTo>
                    <a:cubicBezTo>
                      <a:pt x="110" y="222"/>
                      <a:pt x="107" y="219"/>
                      <a:pt x="105" y="217"/>
                    </a:cubicBezTo>
                    <a:cubicBezTo>
                      <a:pt x="116" y="225"/>
                      <a:pt x="126" y="234"/>
                      <a:pt x="138" y="241"/>
                    </a:cubicBezTo>
                    <a:cubicBezTo>
                      <a:pt x="145" y="246"/>
                      <a:pt x="152" y="251"/>
                      <a:pt x="159" y="256"/>
                    </a:cubicBezTo>
                    <a:cubicBezTo>
                      <a:pt x="162" y="258"/>
                      <a:pt x="165" y="260"/>
                      <a:pt x="169" y="263"/>
                    </a:cubicBezTo>
                    <a:cubicBezTo>
                      <a:pt x="171" y="264"/>
                      <a:pt x="173" y="266"/>
                      <a:pt x="175" y="267"/>
                    </a:cubicBezTo>
                    <a:cubicBezTo>
                      <a:pt x="175" y="269"/>
                      <a:pt x="175" y="270"/>
                      <a:pt x="175" y="272"/>
                    </a:cubicBezTo>
                    <a:cubicBezTo>
                      <a:pt x="164" y="260"/>
                      <a:pt x="150" y="250"/>
                      <a:pt x="137" y="241"/>
                    </a:cubicBezTo>
                    <a:close/>
                    <a:moveTo>
                      <a:pt x="96" y="215"/>
                    </a:moveTo>
                    <a:cubicBezTo>
                      <a:pt x="95" y="215"/>
                      <a:pt x="95" y="215"/>
                      <a:pt x="95" y="215"/>
                    </a:cubicBezTo>
                    <a:cubicBezTo>
                      <a:pt x="95" y="215"/>
                      <a:pt x="95" y="215"/>
                      <a:pt x="96" y="215"/>
                    </a:cubicBezTo>
                    <a:close/>
                    <a:moveTo>
                      <a:pt x="116" y="231"/>
                    </a:moveTo>
                    <a:cubicBezTo>
                      <a:pt x="127" y="240"/>
                      <a:pt x="140" y="247"/>
                      <a:pt x="151" y="256"/>
                    </a:cubicBezTo>
                    <a:cubicBezTo>
                      <a:pt x="158" y="261"/>
                      <a:pt x="164" y="266"/>
                      <a:pt x="169" y="272"/>
                    </a:cubicBezTo>
                    <a:cubicBezTo>
                      <a:pt x="171" y="273"/>
                      <a:pt x="172" y="274"/>
                      <a:pt x="173" y="275"/>
                    </a:cubicBezTo>
                    <a:cubicBezTo>
                      <a:pt x="176" y="279"/>
                      <a:pt x="171" y="274"/>
                      <a:pt x="171" y="274"/>
                    </a:cubicBezTo>
                    <a:cubicBezTo>
                      <a:pt x="169" y="272"/>
                      <a:pt x="166" y="270"/>
                      <a:pt x="164" y="268"/>
                    </a:cubicBezTo>
                    <a:cubicBezTo>
                      <a:pt x="153" y="259"/>
                      <a:pt x="141" y="250"/>
                      <a:pt x="128" y="242"/>
                    </a:cubicBezTo>
                    <a:cubicBezTo>
                      <a:pt x="117" y="234"/>
                      <a:pt x="107" y="225"/>
                      <a:pt x="95" y="217"/>
                    </a:cubicBezTo>
                    <a:cubicBezTo>
                      <a:pt x="95" y="217"/>
                      <a:pt x="95" y="216"/>
                      <a:pt x="95" y="216"/>
                    </a:cubicBezTo>
                    <a:cubicBezTo>
                      <a:pt x="100" y="220"/>
                      <a:pt x="105" y="223"/>
                      <a:pt x="110" y="227"/>
                    </a:cubicBezTo>
                    <a:cubicBezTo>
                      <a:pt x="112" y="228"/>
                      <a:pt x="114" y="230"/>
                      <a:pt x="116" y="231"/>
                    </a:cubicBezTo>
                    <a:close/>
                    <a:moveTo>
                      <a:pt x="158" y="286"/>
                    </a:moveTo>
                    <a:cubicBezTo>
                      <a:pt x="152" y="280"/>
                      <a:pt x="145" y="274"/>
                      <a:pt x="138" y="268"/>
                    </a:cubicBezTo>
                    <a:cubicBezTo>
                      <a:pt x="131" y="262"/>
                      <a:pt x="124" y="257"/>
                      <a:pt x="117" y="251"/>
                    </a:cubicBezTo>
                    <a:cubicBezTo>
                      <a:pt x="113" y="247"/>
                      <a:pt x="108" y="244"/>
                      <a:pt x="104" y="240"/>
                    </a:cubicBezTo>
                    <a:cubicBezTo>
                      <a:pt x="108" y="242"/>
                      <a:pt x="111" y="245"/>
                      <a:pt x="114" y="248"/>
                    </a:cubicBezTo>
                    <a:cubicBezTo>
                      <a:pt x="121" y="253"/>
                      <a:pt x="129" y="258"/>
                      <a:pt x="136" y="263"/>
                    </a:cubicBezTo>
                    <a:cubicBezTo>
                      <a:pt x="143" y="269"/>
                      <a:pt x="150" y="275"/>
                      <a:pt x="157" y="281"/>
                    </a:cubicBezTo>
                    <a:cubicBezTo>
                      <a:pt x="161" y="284"/>
                      <a:pt x="164" y="287"/>
                      <a:pt x="167" y="290"/>
                    </a:cubicBezTo>
                    <a:cubicBezTo>
                      <a:pt x="169" y="292"/>
                      <a:pt x="171" y="294"/>
                      <a:pt x="173" y="295"/>
                    </a:cubicBezTo>
                    <a:cubicBezTo>
                      <a:pt x="173" y="296"/>
                      <a:pt x="173" y="298"/>
                      <a:pt x="173" y="300"/>
                    </a:cubicBezTo>
                    <a:cubicBezTo>
                      <a:pt x="169" y="294"/>
                      <a:pt x="163" y="291"/>
                      <a:pt x="158" y="286"/>
                    </a:cubicBezTo>
                    <a:close/>
                    <a:moveTo>
                      <a:pt x="96" y="226"/>
                    </a:moveTo>
                    <a:cubicBezTo>
                      <a:pt x="107" y="238"/>
                      <a:pt x="120" y="247"/>
                      <a:pt x="132" y="257"/>
                    </a:cubicBezTo>
                    <a:cubicBezTo>
                      <a:pt x="146" y="268"/>
                      <a:pt x="159" y="280"/>
                      <a:pt x="171" y="292"/>
                    </a:cubicBezTo>
                    <a:cubicBezTo>
                      <a:pt x="174" y="296"/>
                      <a:pt x="171" y="293"/>
                      <a:pt x="170" y="291"/>
                    </a:cubicBezTo>
                    <a:cubicBezTo>
                      <a:pt x="168" y="290"/>
                      <a:pt x="167" y="289"/>
                      <a:pt x="166" y="288"/>
                    </a:cubicBezTo>
                    <a:cubicBezTo>
                      <a:pt x="163" y="285"/>
                      <a:pt x="160" y="282"/>
                      <a:pt x="157" y="280"/>
                    </a:cubicBezTo>
                    <a:cubicBezTo>
                      <a:pt x="150" y="274"/>
                      <a:pt x="144" y="269"/>
                      <a:pt x="138" y="264"/>
                    </a:cubicBezTo>
                    <a:cubicBezTo>
                      <a:pt x="124" y="253"/>
                      <a:pt x="110" y="244"/>
                      <a:pt x="97" y="233"/>
                    </a:cubicBezTo>
                    <a:cubicBezTo>
                      <a:pt x="97" y="232"/>
                      <a:pt x="97" y="232"/>
                      <a:pt x="97" y="232"/>
                    </a:cubicBezTo>
                    <a:cubicBezTo>
                      <a:pt x="96" y="230"/>
                      <a:pt x="96" y="228"/>
                      <a:pt x="96" y="226"/>
                    </a:cubicBezTo>
                    <a:close/>
                    <a:moveTo>
                      <a:pt x="96" y="222"/>
                    </a:moveTo>
                    <a:cubicBezTo>
                      <a:pt x="109" y="234"/>
                      <a:pt x="122" y="244"/>
                      <a:pt x="136" y="254"/>
                    </a:cubicBezTo>
                    <a:cubicBezTo>
                      <a:pt x="143" y="260"/>
                      <a:pt x="151" y="266"/>
                      <a:pt x="158" y="272"/>
                    </a:cubicBezTo>
                    <a:cubicBezTo>
                      <a:pt x="161" y="275"/>
                      <a:pt x="164" y="277"/>
                      <a:pt x="167" y="280"/>
                    </a:cubicBezTo>
                    <a:cubicBezTo>
                      <a:pt x="169" y="282"/>
                      <a:pt x="170" y="283"/>
                      <a:pt x="172" y="285"/>
                    </a:cubicBezTo>
                    <a:cubicBezTo>
                      <a:pt x="175" y="288"/>
                      <a:pt x="171" y="285"/>
                      <a:pt x="170" y="284"/>
                    </a:cubicBezTo>
                    <a:cubicBezTo>
                      <a:pt x="157" y="273"/>
                      <a:pt x="145" y="262"/>
                      <a:pt x="131" y="252"/>
                    </a:cubicBezTo>
                    <a:cubicBezTo>
                      <a:pt x="124" y="247"/>
                      <a:pt x="116" y="241"/>
                      <a:pt x="109" y="236"/>
                    </a:cubicBezTo>
                    <a:cubicBezTo>
                      <a:pt x="106" y="233"/>
                      <a:pt x="103" y="231"/>
                      <a:pt x="101" y="229"/>
                    </a:cubicBezTo>
                    <a:cubicBezTo>
                      <a:pt x="99" y="227"/>
                      <a:pt x="98" y="225"/>
                      <a:pt x="96" y="224"/>
                    </a:cubicBezTo>
                    <a:cubicBezTo>
                      <a:pt x="96" y="224"/>
                      <a:pt x="96" y="223"/>
                      <a:pt x="96" y="222"/>
                    </a:cubicBezTo>
                    <a:close/>
                    <a:moveTo>
                      <a:pt x="174" y="286"/>
                    </a:moveTo>
                    <a:cubicBezTo>
                      <a:pt x="163" y="273"/>
                      <a:pt x="149" y="264"/>
                      <a:pt x="136" y="254"/>
                    </a:cubicBezTo>
                    <a:cubicBezTo>
                      <a:pt x="130" y="249"/>
                      <a:pt x="124" y="245"/>
                      <a:pt x="118" y="240"/>
                    </a:cubicBezTo>
                    <a:cubicBezTo>
                      <a:pt x="125" y="245"/>
                      <a:pt x="133" y="250"/>
                      <a:pt x="140" y="255"/>
                    </a:cubicBezTo>
                    <a:cubicBezTo>
                      <a:pt x="148" y="260"/>
                      <a:pt x="155" y="266"/>
                      <a:pt x="162" y="273"/>
                    </a:cubicBezTo>
                    <a:cubicBezTo>
                      <a:pt x="165" y="275"/>
                      <a:pt x="168" y="278"/>
                      <a:pt x="171" y="281"/>
                    </a:cubicBezTo>
                    <a:cubicBezTo>
                      <a:pt x="172" y="282"/>
                      <a:pt x="173" y="283"/>
                      <a:pt x="174" y="283"/>
                    </a:cubicBezTo>
                    <a:cubicBezTo>
                      <a:pt x="174" y="284"/>
                      <a:pt x="174" y="285"/>
                      <a:pt x="174" y="286"/>
                    </a:cubicBezTo>
                    <a:close/>
                    <a:moveTo>
                      <a:pt x="100" y="225"/>
                    </a:moveTo>
                    <a:cubicBezTo>
                      <a:pt x="102" y="226"/>
                      <a:pt x="104" y="228"/>
                      <a:pt x="106" y="230"/>
                    </a:cubicBezTo>
                    <a:cubicBezTo>
                      <a:pt x="105" y="229"/>
                      <a:pt x="103" y="228"/>
                      <a:pt x="102" y="227"/>
                    </a:cubicBezTo>
                    <a:cubicBezTo>
                      <a:pt x="100" y="225"/>
                      <a:pt x="98" y="224"/>
                      <a:pt x="97" y="222"/>
                    </a:cubicBezTo>
                    <a:cubicBezTo>
                      <a:pt x="95" y="221"/>
                      <a:pt x="100" y="225"/>
                      <a:pt x="100" y="225"/>
                    </a:cubicBezTo>
                    <a:close/>
                    <a:moveTo>
                      <a:pt x="102" y="226"/>
                    </a:moveTo>
                    <a:cubicBezTo>
                      <a:pt x="104" y="227"/>
                      <a:pt x="106" y="228"/>
                      <a:pt x="108" y="229"/>
                    </a:cubicBezTo>
                    <a:cubicBezTo>
                      <a:pt x="115" y="234"/>
                      <a:pt x="121" y="239"/>
                      <a:pt x="128" y="243"/>
                    </a:cubicBezTo>
                    <a:cubicBezTo>
                      <a:pt x="136" y="249"/>
                      <a:pt x="144" y="254"/>
                      <a:pt x="151" y="261"/>
                    </a:cubicBezTo>
                    <a:cubicBezTo>
                      <a:pt x="155" y="264"/>
                      <a:pt x="158" y="267"/>
                      <a:pt x="161" y="270"/>
                    </a:cubicBezTo>
                    <a:cubicBezTo>
                      <a:pt x="164" y="272"/>
                      <a:pt x="168" y="274"/>
                      <a:pt x="170" y="277"/>
                    </a:cubicBezTo>
                    <a:cubicBezTo>
                      <a:pt x="171" y="278"/>
                      <a:pt x="172" y="279"/>
                      <a:pt x="173" y="280"/>
                    </a:cubicBezTo>
                    <a:cubicBezTo>
                      <a:pt x="174" y="282"/>
                      <a:pt x="174" y="282"/>
                      <a:pt x="172" y="281"/>
                    </a:cubicBezTo>
                    <a:cubicBezTo>
                      <a:pt x="171" y="280"/>
                      <a:pt x="169" y="278"/>
                      <a:pt x="168" y="277"/>
                    </a:cubicBezTo>
                    <a:cubicBezTo>
                      <a:pt x="164" y="274"/>
                      <a:pt x="161" y="271"/>
                      <a:pt x="157" y="267"/>
                    </a:cubicBezTo>
                    <a:cubicBezTo>
                      <a:pt x="151" y="262"/>
                      <a:pt x="144" y="257"/>
                      <a:pt x="137" y="252"/>
                    </a:cubicBezTo>
                    <a:cubicBezTo>
                      <a:pt x="129" y="247"/>
                      <a:pt x="120" y="241"/>
                      <a:pt x="113" y="235"/>
                    </a:cubicBezTo>
                    <a:cubicBezTo>
                      <a:pt x="109" y="232"/>
                      <a:pt x="106" y="229"/>
                      <a:pt x="102" y="226"/>
                    </a:cubicBezTo>
                    <a:close/>
                    <a:moveTo>
                      <a:pt x="95" y="218"/>
                    </a:moveTo>
                    <a:cubicBezTo>
                      <a:pt x="96" y="218"/>
                      <a:pt x="96" y="219"/>
                      <a:pt x="96" y="219"/>
                    </a:cubicBezTo>
                    <a:cubicBezTo>
                      <a:pt x="99" y="220"/>
                      <a:pt x="101" y="222"/>
                      <a:pt x="103" y="224"/>
                    </a:cubicBezTo>
                    <a:cubicBezTo>
                      <a:pt x="106" y="227"/>
                      <a:pt x="110" y="230"/>
                      <a:pt x="113" y="232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09" y="229"/>
                      <a:pt x="102" y="226"/>
                      <a:pt x="97" y="220"/>
                    </a:cubicBezTo>
                    <a:cubicBezTo>
                      <a:pt x="97" y="220"/>
                      <a:pt x="96" y="219"/>
                      <a:pt x="95" y="219"/>
                    </a:cubicBezTo>
                    <a:cubicBezTo>
                      <a:pt x="95" y="219"/>
                      <a:pt x="95" y="218"/>
                      <a:pt x="95" y="218"/>
                    </a:cubicBezTo>
                    <a:close/>
                    <a:moveTo>
                      <a:pt x="174" y="278"/>
                    </a:moveTo>
                    <a:cubicBezTo>
                      <a:pt x="174" y="279"/>
                      <a:pt x="174" y="280"/>
                      <a:pt x="174" y="281"/>
                    </a:cubicBezTo>
                    <a:cubicBezTo>
                      <a:pt x="169" y="275"/>
                      <a:pt x="164" y="271"/>
                      <a:pt x="158" y="266"/>
                    </a:cubicBezTo>
                    <a:cubicBezTo>
                      <a:pt x="152" y="260"/>
                      <a:pt x="145" y="255"/>
                      <a:pt x="138" y="250"/>
                    </a:cubicBezTo>
                    <a:cubicBezTo>
                      <a:pt x="132" y="246"/>
                      <a:pt x="126" y="242"/>
                      <a:pt x="120" y="238"/>
                    </a:cubicBezTo>
                    <a:cubicBezTo>
                      <a:pt x="125" y="241"/>
                      <a:pt x="130" y="244"/>
                      <a:pt x="134" y="247"/>
                    </a:cubicBezTo>
                    <a:cubicBezTo>
                      <a:pt x="143" y="253"/>
                      <a:pt x="151" y="258"/>
                      <a:pt x="159" y="265"/>
                    </a:cubicBezTo>
                    <a:cubicBezTo>
                      <a:pt x="162" y="268"/>
                      <a:pt x="166" y="271"/>
                      <a:pt x="169" y="274"/>
                    </a:cubicBezTo>
                    <a:cubicBezTo>
                      <a:pt x="171" y="276"/>
                      <a:pt x="173" y="277"/>
                      <a:pt x="174" y="278"/>
                    </a:cubicBezTo>
                    <a:close/>
                    <a:moveTo>
                      <a:pt x="174" y="287"/>
                    </a:moveTo>
                    <a:cubicBezTo>
                      <a:pt x="174" y="290"/>
                      <a:pt x="173" y="292"/>
                      <a:pt x="173" y="294"/>
                    </a:cubicBezTo>
                    <a:cubicBezTo>
                      <a:pt x="161" y="281"/>
                      <a:pt x="148" y="268"/>
                      <a:pt x="134" y="257"/>
                    </a:cubicBezTo>
                    <a:cubicBezTo>
                      <a:pt x="127" y="252"/>
                      <a:pt x="120" y="246"/>
                      <a:pt x="113" y="241"/>
                    </a:cubicBezTo>
                    <a:cubicBezTo>
                      <a:pt x="109" y="238"/>
                      <a:pt x="106" y="235"/>
                      <a:pt x="103" y="232"/>
                    </a:cubicBezTo>
                    <a:cubicBezTo>
                      <a:pt x="101" y="230"/>
                      <a:pt x="98" y="227"/>
                      <a:pt x="96" y="225"/>
                    </a:cubicBezTo>
                    <a:cubicBezTo>
                      <a:pt x="96" y="225"/>
                      <a:pt x="96" y="225"/>
                      <a:pt x="96" y="225"/>
                    </a:cubicBezTo>
                    <a:cubicBezTo>
                      <a:pt x="99" y="227"/>
                      <a:pt x="101" y="230"/>
                      <a:pt x="104" y="233"/>
                    </a:cubicBezTo>
                    <a:cubicBezTo>
                      <a:pt x="107" y="235"/>
                      <a:pt x="110" y="238"/>
                      <a:pt x="113" y="240"/>
                    </a:cubicBezTo>
                    <a:cubicBezTo>
                      <a:pt x="121" y="246"/>
                      <a:pt x="128" y="251"/>
                      <a:pt x="135" y="256"/>
                    </a:cubicBezTo>
                    <a:cubicBezTo>
                      <a:pt x="143" y="262"/>
                      <a:pt x="150" y="268"/>
                      <a:pt x="158" y="274"/>
                    </a:cubicBezTo>
                    <a:cubicBezTo>
                      <a:pt x="161" y="277"/>
                      <a:pt x="165" y="281"/>
                      <a:pt x="168" y="284"/>
                    </a:cubicBezTo>
                    <a:cubicBezTo>
                      <a:pt x="170" y="285"/>
                      <a:pt x="172" y="287"/>
                      <a:pt x="174" y="287"/>
                    </a:cubicBezTo>
                    <a:close/>
                    <a:moveTo>
                      <a:pt x="172" y="301"/>
                    </a:moveTo>
                    <a:cubicBezTo>
                      <a:pt x="172" y="301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lose/>
                    <a:moveTo>
                      <a:pt x="172" y="303"/>
                    </a:moveTo>
                    <a:cubicBezTo>
                      <a:pt x="170" y="302"/>
                      <a:pt x="168" y="300"/>
                      <a:pt x="166" y="298"/>
                    </a:cubicBezTo>
                    <a:cubicBezTo>
                      <a:pt x="164" y="296"/>
                      <a:pt x="162" y="295"/>
                      <a:pt x="159" y="293"/>
                    </a:cubicBezTo>
                    <a:cubicBezTo>
                      <a:pt x="151" y="288"/>
                      <a:pt x="144" y="282"/>
                      <a:pt x="137" y="276"/>
                    </a:cubicBezTo>
                    <a:cubicBezTo>
                      <a:pt x="124" y="264"/>
                      <a:pt x="111" y="253"/>
                      <a:pt x="97" y="243"/>
                    </a:cubicBezTo>
                    <a:cubicBezTo>
                      <a:pt x="97" y="241"/>
                      <a:pt x="97" y="240"/>
                      <a:pt x="97" y="238"/>
                    </a:cubicBezTo>
                    <a:cubicBezTo>
                      <a:pt x="99" y="242"/>
                      <a:pt x="103" y="245"/>
                      <a:pt x="106" y="248"/>
                    </a:cubicBezTo>
                    <a:cubicBezTo>
                      <a:pt x="114" y="254"/>
                      <a:pt x="120" y="259"/>
                      <a:pt x="128" y="265"/>
                    </a:cubicBezTo>
                    <a:cubicBezTo>
                      <a:pt x="135" y="270"/>
                      <a:pt x="142" y="276"/>
                      <a:pt x="149" y="282"/>
                    </a:cubicBezTo>
                    <a:cubicBezTo>
                      <a:pt x="152" y="284"/>
                      <a:pt x="154" y="286"/>
                      <a:pt x="157" y="288"/>
                    </a:cubicBezTo>
                    <a:cubicBezTo>
                      <a:pt x="161" y="292"/>
                      <a:pt x="165" y="295"/>
                      <a:pt x="169" y="298"/>
                    </a:cubicBezTo>
                    <a:cubicBezTo>
                      <a:pt x="170" y="300"/>
                      <a:pt x="172" y="303"/>
                      <a:pt x="172" y="303"/>
                    </a:cubicBezTo>
                    <a:close/>
                    <a:moveTo>
                      <a:pt x="137" y="271"/>
                    </a:moveTo>
                    <a:cubicBezTo>
                      <a:pt x="130" y="265"/>
                      <a:pt x="122" y="260"/>
                      <a:pt x="115" y="254"/>
                    </a:cubicBezTo>
                    <a:cubicBezTo>
                      <a:pt x="110" y="250"/>
                      <a:pt x="102" y="245"/>
                      <a:pt x="99" y="240"/>
                    </a:cubicBezTo>
                    <a:cubicBezTo>
                      <a:pt x="97" y="237"/>
                      <a:pt x="99" y="240"/>
                      <a:pt x="100" y="240"/>
                    </a:cubicBezTo>
                    <a:cubicBezTo>
                      <a:pt x="101" y="241"/>
                      <a:pt x="102" y="242"/>
                      <a:pt x="104" y="243"/>
                    </a:cubicBezTo>
                    <a:cubicBezTo>
                      <a:pt x="107" y="246"/>
                      <a:pt x="110" y="248"/>
                      <a:pt x="113" y="250"/>
                    </a:cubicBezTo>
                    <a:cubicBezTo>
                      <a:pt x="121" y="256"/>
                      <a:pt x="127" y="262"/>
                      <a:pt x="134" y="268"/>
                    </a:cubicBezTo>
                    <a:cubicBezTo>
                      <a:pt x="138" y="271"/>
                      <a:pt x="141" y="275"/>
                      <a:pt x="145" y="278"/>
                    </a:cubicBezTo>
                    <a:cubicBezTo>
                      <a:pt x="142" y="276"/>
                      <a:pt x="140" y="273"/>
                      <a:pt x="137" y="271"/>
                    </a:cubicBezTo>
                    <a:close/>
                    <a:moveTo>
                      <a:pt x="141" y="280"/>
                    </a:moveTo>
                    <a:cubicBezTo>
                      <a:pt x="141" y="280"/>
                      <a:pt x="142" y="280"/>
                      <a:pt x="142" y="281"/>
                    </a:cubicBezTo>
                    <a:cubicBezTo>
                      <a:pt x="139" y="278"/>
                      <a:pt x="136" y="276"/>
                      <a:pt x="133" y="273"/>
                    </a:cubicBezTo>
                    <a:cubicBezTo>
                      <a:pt x="126" y="268"/>
                      <a:pt x="120" y="263"/>
                      <a:pt x="113" y="258"/>
                    </a:cubicBezTo>
                    <a:cubicBezTo>
                      <a:pt x="110" y="255"/>
                      <a:pt x="107" y="253"/>
                      <a:pt x="104" y="251"/>
                    </a:cubicBezTo>
                    <a:cubicBezTo>
                      <a:pt x="103" y="249"/>
                      <a:pt x="101" y="248"/>
                      <a:pt x="100" y="246"/>
                    </a:cubicBezTo>
                    <a:cubicBezTo>
                      <a:pt x="100" y="246"/>
                      <a:pt x="96" y="243"/>
                      <a:pt x="100" y="245"/>
                    </a:cubicBezTo>
                    <a:cubicBezTo>
                      <a:pt x="114" y="256"/>
                      <a:pt x="127" y="268"/>
                      <a:pt x="141" y="280"/>
                    </a:cubicBezTo>
                    <a:close/>
                    <a:moveTo>
                      <a:pt x="97" y="234"/>
                    </a:moveTo>
                    <a:cubicBezTo>
                      <a:pt x="102" y="239"/>
                      <a:pt x="108" y="244"/>
                      <a:pt x="114" y="249"/>
                    </a:cubicBezTo>
                    <a:cubicBezTo>
                      <a:pt x="121" y="255"/>
                      <a:pt x="128" y="261"/>
                      <a:pt x="135" y="267"/>
                    </a:cubicBezTo>
                    <a:cubicBezTo>
                      <a:pt x="142" y="272"/>
                      <a:pt x="148" y="278"/>
                      <a:pt x="155" y="284"/>
                    </a:cubicBezTo>
                    <a:cubicBezTo>
                      <a:pt x="158" y="287"/>
                      <a:pt x="161" y="290"/>
                      <a:pt x="164" y="293"/>
                    </a:cubicBezTo>
                    <a:cubicBezTo>
                      <a:pt x="167" y="295"/>
                      <a:pt x="170" y="297"/>
                      <a:pt x="172" y="300"/>
                    </a:cubicBezTo>
                    <a:cubicBezTo>
                      <a:pt x="170" y="298"/>
                      <a:pt x="167" y="295"/>
                      <a:pt x="164" y="293"/>
                    </a:cubicBezTo>
                    <a:cubicBezTo>
                      <a:pt x="161" y="291"/>
                      <a:pt x="158" y="288"/>
                      <a:pt x="155" y="285"/>
                    </a:cubicBezTo>
                    <a:cubicBezTo>
                      <a:pt x="148" y="280"/>
                      <a:pt x="142" y="274"/>
                      <a:pt x="135" y="268"/>
                    </a:cubicBezTo>
                    <a:cubicBezTo>
                      <a:pt x="128" y="262"/>
                      <a:pt x="122" y="256"/>
                      <a:pt x="115" y="250"/>
                    </a:cubicBezTo>
                    <a:cubicBezTo>
                      <a:pt x="109" y="246"/>
                      <a:pt x="103" y="242"/>
                      <a:pt x="97" y="236"/>
                    </a:cubicBezTo>
                    <a:cubicBezTo>
                      <a:pt x="97" y="236"/>
                      <a:pt x="97" y="236"/>
                      <a:pt x="97" y="236"/>
                    </a:cubicBezTo>
                    <a:cubicBezTo>
                      <a:pt x="97" y="235"/>
                      <a:pt x="97" y="234"/>
                      <a:pt x="97" y="234"/>
                    </a:cubicBezTo>
                    <a:close/>
                    <a:moveTo>
                      <a:pt x="96" y="220"/>
                    </a:moveTo>
                    <a:cubicBezTo>
                      <a:pt x="97" y="221"/>
                      <a:pt x="98" y="222"/>
                      <a:pt x="99" y="223"/>
                    </a:cubicBezTo>
                    <a:cubicBezTo>
                      <a:pt x="98" y="222"/>
                      <a:pt x="97" y="222"/>
                      <a:pt x="96" y="221"/>
                    </a:cubicBezTo>
                    <a:cubicBezTo>
                      <a:pt x="96" y="221"/>
                      <a:pt x="96" y="220"/>
                      <a:pt x="96" y="220"/>
                    </a:cubicBezTo>
                    <a:close/>
                    <a:moveTo>
                      <a:pt x="94" y="202"/>
                    </a:moveTo>
                    <a:cubicBezTo>
                      <a:pt x="109" y="217"/>
                      <a:pt x="127" y="229"/>
                      <a:pt x="143" y="242"/>
                    </a:cubicBezTo>
                    <a:cubicBezTo>
                      <a:pt x="152" y="249"/>
                      <a:pt x="161" y="255"/>
                      <a:pt x="169" y="261"/>
                    </a:cubicBezTo>
                    <a:cubicBezTo>
                      <a:pt x="171" y="263"/>
                      <a:pt x="172" y="264"/>
                      <a:pt x="174" y="265"/>
                    </a:cubicBezTo>
                    <a:cubicBezTo>
                      <a:pt x="175" y="267"/>
                      <a:pt x="175" y="267"/>
                      <a:pt x="174" y="266"/>
                    </a:cubicBezTo>
                    <a:cubicBezTo>
                      <a:pt x="172" y="264"/>
                      <a:pt x="170" y="263"/>
                      <a:pt x="168" y="261"/>
                    </a:cubicBezTo>
                    <a:cubicBezTo>
                      <a:pt x="163" y="258"/>
                      <a:pt x="159" y="255"/>
                      <a:pt x="155" y="252"/>
                    </a:cubicBezTo>
                    <a:cubicBezTo>
                      <a:pt x="145" y="245"/>
                      <a:pt x="135" y="239"/>
                      <a:pt x="126" y="232"/>
                    </a:cubicBezTo>
                    <a:cubicBezTo>
                      <a:pt x="116" y="225"/>
                      <a:pt x="107" y="218"/>
                      <a:pt x="97" y="211"/>
                    </a:cubicBezTo>
                    <a:cubicBezTo>
                      <a:pt x="97" y="211"/>
                      <a:pt x="97" y="210"/>
                      <a:pt x="97" y="210"/>
                    </a:cubicBezTo>
                    <a:cubicBezTo>
                      <a:pt x="96" y="210"/>
                      <a:pt x="95" y="209"/>
                      <a:pt x="95" y="209"/>
                    </a:cubicBezTo>
                    <a:cubicBezTo>
                      <a:pt x="94" y="207"/>
                      <a:pt x="94" y="204"/>
                      <a:pt x="94" y="202"/>
                    </a:cubicBezTo>
                    <a:close/>
                    <a:moveTo>
                      <a:pt x="93" y="195"/>
                    </a:moveTo>
                    <a:cubicBezTo>
                      <a:pt x="107" y="207"/>
                      <a:pt x="120" y="219"/>
                      <a:pt x="134" y="230"/>
                    </a:cubicBezTo>
                    <a:cubicBezTo>
                      <a:pt x="141" y="235"/>
                      <a:pt x="147" y="240"/>
                      <a:pt x="153" y="245"/>
                    </a:cubicBezTo>
                    <a:cubicBezTo>
                      <a:pt x="147" y="240"/>
                      <a:pt x="141" y="236"/>
                      <a:pt x="135" y="232"/>
                    </a:cubicBezTo>
                    <a:cubicBezTo>
                      <a:pt x="127" y="226"/>
                      <a:pt x="120" y="221"/>
                      <a:pt x="112" y="216"/>
                    </a:cubicBezTo>
                    <a:cubicBezTo>
                      <a:pt x="106" y="211"/>
                      <a:pt x="101" y="205"/>
                      <a:pt x="94" y="201"/>
                    </a:cubicBezTo>
                    <a:cubicBezTo>
                      <a:pt x="94" y="200"/>
                      <a:pt x="94" y="199"/>
                      <a:pt x="94" y="199"/>
                    </a:cubicBezTo>
                    <a:cubicBezTo>
                      <a:pt x="94" y="198"/>
                      <a:pt x="93" y="196"/>
                      <a:pt x="93" y="195"/>
                    </a:cubicBezTo>
                    <a:close/>
                    <a:moveTo>
                      <a:pt x="93" y="194"/>
                    </a:moveTo>
                    <a:cubicBezTo>
                      <a:pt x="93" y="192"/>
                      <a:pt x="93" y="190"/>
                      <a:pt x="93" y="189"/>
                    </a:cubicBezTo>
                    <a:cubicBezTo>
                      <a:pt x="93" y="189"/>
                      <a:pt x="93" y="189"/>
                      <a:pt x="93" y="189"/>
                    </a:cubicBezTo>
                    <a:cubicBezTo>
                      <a:pt x="95" y="190"/>
                      <a:pt x="97" y="192"/>
                      <a:pt x="98" y="193"/>
                    </a:cubicBezTo>
                    <a:cubicBezTo>
                      <a:pt x="100" y="194"/>
                      <a:pt x="102" y="196"/>
                      <a:pt x="104" y="197"/>
                    </a:cubicBezTo>
                    <a:cubicBezTo>
                      <a:pt x="109" y="201"/>
                      <a:pt x="114" y="205"/>
                      <a:pt x="119" y="209"/>
                    </a:cubicBezTo>
                    <a:cubicBezTo>
                      <a:pt x="126" y="214"/>
                      <a:pt x="133" y="219"/>
                      <a:pt x="140" y="224"/>
                    </a:cubicBezTo>
                    <a:cubicBezTo>
                      <a:pt x="145" y="228"/>
                      <a:pt x="151" y="232"/>
                      <a:pt x="156" y="237"/>
                    </a:cubicBezTo>
                    <a:cubicBezTo>
                      <a:pt x="161" y="242"/>
                      <a:pt x="167" y="246"/>
                      <a:pt x="172" y="251"/>
                    </a:cubicBezTo>
                    <a:cubicBezTo>
                      <a:pt x="173" y="252"/>
                      <a:pt x="175" y="253"/>
                      <a:pt x="176" y="254"/>
                    </a:cubicBezTo>
                    <a:cubicBezTo>
                      <a:pt x="176" y="254"/>
                      <a:pt x="176" y="254"/>
                      <a:pt x="176" y="254"/>
                    </a:cubicBezTo>
                    <a:cubicBezTo>
                      <a:pt x="175" y="254"/>
                      <a:pt x="174" y="253"/>
                      <a:pt x="174" y="253"/>
                    </a:cubicBezTo>
                    <a:cubicBezTo>
                      <a:pt x="171" y="251"/>
                      <a:pt x="168" y="248"/>
                      <a:pt x="166" y="246"/>
                    </a:cubicBezTo>
                    <a:cubicBezTo>
                      <a:pt x="142" y="229"/>
                      <a:pt x="117" y="212"/>
                      <a:pt x="93" y="194"/>
                    </a:cubicBezTo>
                    <a:close/>
                    <a:moveTo>
                      <a:pt x="92" y="180"/>
                    </a:moveTo>
                    <a:cubicBezTo>
                      <a:pt x="100" y="189"/>
                      <a:pt x="111" y="197"/>
                      <a:pt x="121" y="204"/>
                    </a:cubicBezTo>
                    <a:cubicBezTo>
                      <a:pt x="132" y="212"/>
                      <a:pt x="144" y="221"/>
                      <a:pt x="154" y="229"/>
                    </a:cubicBezTo>
                    <a:cubicBezTo>
                      <a:pt x="160" y="234"/>
                      <a:pt x="165" y="239"/>
                      <a:pt x="171" y="244"/>
                    </a:cubicBezTo>
                    <a:cubicBezTo>
                      <a:pt x="172" y="245"/>
                      <a:pt x="174" y="247"/>
                      <a:pt x="176" y="249"/>
                    </a:cubicBezTo>
                    <a:cubicBezTo>
                      <a:pt x="174" y="247"/>
                      <a:pt x="171" y="245"/>
                      <a:pt x="169" y="243"/>
                    </a:cubicBezTo>
                    <a:cubicBezTo>
                      <a:pt x="158" y="234"/>
                      <a:pt x="146" y="226"/>
                      <a:pt x="134" y="217"/>
                    </a:cubicBezTo>
                    <a:cubicBezTo>
                      <a:pt x="122" y="209"/>
                      <a:pt x="111" y="199"/>
                      <a:pt x="98" y="192"/>
                    </a:cubicBezTo>
                    <a:cubicBezTo>
                      <a:pt x="98" y="191"/>
                      <a:pt x="97" y="191"/>
                      <a:pt x="96" y="190"/>
                    </a:cubicBezTo>
                    <a:cubicBezTo>
                      <a:pt x="95" y="189"/>
                      <a:pt x="94" y="188"/>
                      <a:pt x="92" y="187"/>
                    </a:cubicBezTo>
                    <a:cubicBezTo>
                      <a:pt x="92" y="185"/>
                      <a:pt x="92" y="182"/>
                      <a:pt x="92" y="180"/>
                    </a:cubicBezTo>
                    <a:close/>
                    <a:moveTo>
                      <a:pt x="95" y="182"/>
                    </a:moveTo>
                    <a:cubicBezTo>
                      <a:pt x="96" y="182"/>
                      <a:pt x="97" y="183"/>
                      <a:pt x="98" y="184"/>
                    </a:cubicBezTo>
                    <a:cubicBezTo>
                      <a:pt x="102" y="186"/>
                      <a:pt x="105" y="189"/>
                      <a:pt x="109" y="192"/>
                    </a:cubicBezTo>
                    <a:cubicBezTo>
                      <a:pt x="117" y="198"/>
                      <a:pt x="125" y="203"/>
                      <a:pt x="132" y="209"/>
                    </a:cubicBezTo>
                    <a:cubicBezTo>
                      <a:pt x="141" y="215"/>
                      <a:pt x="150" y="222"/>
                      <a:pt x="158" y="229"/>
                    </a:cubicBezTo>
                    <a:cubicBezTo>
                      <a:pt x="164" y="234"/>
                      <a:pt x="170" y="239"/>
                      <a:pt x="176" y="244"/>
                    </a:cubicBezTo>
                    <a:cubicBezTo>
                      <a:pt x="176" y="245"/>
                      <a:pt x="176" y="246"/>
                      <a:pt x="176" y="248"/>
                    </a:cubicBezTo>
                    <a:cubicBezTo>
                      <a:pt x="174" y="246"/>
                      <a:pt x="172" y="244"/>
                      <a:pt x="170" y="242"/>
                    </a:cubicBezTo>
                    <a:cubicBezTo>
                      <a:pt x="167" y="239"/>
                      <a:pt x="164" y="236"/>
                      <a:pt x="160" y="233"/>
                    </a:cubicBezTo>
                    <a:cubicBezTo>
                      <a:pt x="153" y="227"/>
                      <a:pt x="145" y="221"/>
                      <a:pt x="138" y="215"/>
                    </a:cubicBezTo>
                    <a:cubicBezTo>
                      <a:pt x="124" y="204"/>
                      <a:pt x="108" y="195"/>
                      <a:pt x="95" y="182"/>
                    </a:cubicBezTo>
                    <a:close/>
                    <a:moveTo>
                      <a:pt x="176" y="253"/>
                    </a:moveTo>
                    <a:cubicBezTo>
                      <a:pt x="153" y="233"/>
                      <a:pt x="128" y="216"/>
                      <a:pt x="105" y="197"/>
                    </a:cubicBezTo>
                    <a:cubicBezTo>
                      <a:pt x="106" y="198"/>
                      <a:pt x="108" y="199"/>
                      <a:pt x="110" y="201"/>
                    </a:cubicBezTo>
                    <a:cubicBezTo>
                      <a:pt x="118" y="206"/>
                      <a:pt x="126" y="212"/>
                      <a:pt x="134" y="218"/>
                    </a:cubicBezTo>
                    <a:cubicBezTo>
                      <a:pt x="142" y="224"/>
                      <a:pt x="150" y="229"/>
                      <a:pt x="157" y="235"/>
                    </a:cubicBezTo>
                    <a:cubicBezTo>
                      <a:pt x="161" y="238"/>
                      <a:pt x="166" y="241"/>
                      <a:pt x="170" y="245"/>
                    </a:cubicBezTo>
                    <a:cubicBezTo>
                      <a:pt x="172" y="246"/>
                      <a:pt x="174" y="248"/>
                      <a:pt x="176" y="250"/>
                    </a:cubicBezTo>
                    <a:cubicBezTo>
                      <a:pt x="176" y="251"/>
                      <a:pt x="176" y="252"/>
                      <a:pt x="176" y="253"/>
                    </a:cubicBezTo>
                    <a:close/>
                    <a:moveTo>
                      <a:pt x="176" y="261"/>
                    </a:moveTo>
                    <a:cubicBezTo>
                      <a:pt x="170" y="255"/>
                      <a:pt x="163" y="251"/>
                      <a:pt x="157" y="246"/>
                    </a:cubicBezTo>
                    <a:cubicBezTo>
                      <a:pt x="150" y="241"/>
                      <a:pt x="144" y="236"/>
                      <a:pt x="137" y="231"/>
                    </a:cubicBezTo>
                    <a:cubicBezTo>
                      <a:pt x="124" y="221"/>
                      <a:pt x="111" y="210"/>
                      <a:pt x="99" y="199"/>
                    </a:cubicBezTo>
                    <a:cubicBezTo>
                      <a:pt x="100" y="200"/>
                      <a:pt x="101" y="200"/>
                      <a:pt x="101" y="201"/>
                    </a:cubicBezTo>
                    <a:cubicBezTo>
                      <a:pt x="105" y="204"/>
                      <a:pt x="109" y="207"/>
                      <a:pt x="113" y="209"/>
                    </a:cubicBezTo>
                    <a:cubicBezTo>
                      <a:pt x="120" y="215"/>
                      <a:pt x="127" y="220"/>
                      <a:pt x="135" y="226"/>
                    </a:cubicBezTo>
                    <a:cubicBezTo>
                      <a:pt x="142" y="231"/>
                      <a:pt x="149" y="236"/>
                      <a:pt x="157" y="241"/>
                    </a:cubicBezTo>
                    <a:cubicBezTo>
                      <a:pt x="163" y="246"/>
                      <a:pt x="169" y="251"/>
                      <a:pt x="176" y="255"/>
                    </a:cubicBezTo>
                    <a:cubicBezTo>
                      <a:pt x="176" y="257"/>
                      <a:pt x="176" y="259"/>
                      <a:pt x="176" y="261"/>
                    </a:cubicBezTo>
                    <a:close/>
                    <a:moveTo>
                      <a:pt x="176" y="262"/>
                    </a:moveTo>
                    <a:cubicBezTo>
                      <a:pt x="174" y="259"/>
                      <a:pt x="170" y="257"/>
                      <a:pt x="167" y="255"/>
                    </a:cubicBezTo>
                    <a:cubicBezTo>
                      <a:pt x="166" y="254"/>
                      <a:pt x="165" y="253"/>
                      <a:pt x="164" y="252"/>
                    </a:cubicBezTo>
                    <a:cubicBezTo>
                      <a:pt x="168" y="255"/>
                      <a:pt x="172" y="258"/>
                      <a:pt x="176" y="262"/>
                    </a:cubicBezTo>
                    <a:cubicBezTo>
                      <a:pt x="176" y="262"/>
                      <a:pt x="176" y="262"/>
                      <a:pt x="176" y="262"/>
                    </a:cubicBezTo>
                    <a:close/>
                    <a:moveTo>
                      <a:pt x="176" y="196"/>
                    </a:moveTo>
                    <a:cubicBezTo>
                      <a:pt x="176" y="196"/>
                      <a:pt x="176" y="197"/>
                      <a:pt x="176" y="197"/>
                    </a:cubicBezTo>
                    <a:cubicBezTo>
                      <a:pt x="173" y="193"/>
                      <a:pt x="170" y="190"/>
                      <a:pt x="166" y="187"/>
                    </a:cubicBezTo>
                    <a:cubicBezTo>
                      <a:pt x="169" y="190"/>
                      <a:pt x="173" y="193"/>
                      <a:pt x="176" y="196"/>
                    </a:cubicBezTo>
                    <a:cubicBezTo>
                      <a:pt x="176" y="196"/>
                      <a:pt x="176" y="196"/>
                      <a:pt x="176" y="196"/>
                    </a:cubicBezTo>
                    <a:close/>
                    <a:moveTo>
                      <a:pt x="128" y="170"/>
                    </a:moveTo>
                    <a:cubicBezTo>
                      <a:pt x="129" y="171"/>
                      <a:pt x="131" y="173"/>
                      <a:pt x="133" y="175"/>
                    </a:cubicBezTo>
                    <a:cubicBezTo>
                      <a:pt x="133" y="176"/>
                      <a:pt x="133" y="177"/>
                      <a:pt x="133" y="179"/>
                    </a:cubicBezTo>
                    <a:cubicBezTo>
                      <a:pt x="127" y="175"/>
                      <a:pt x="122" y="171"/>
                      <a:pt x="116" y="167"/>
                    </a:cubicBezTo>
                    <a:cubicBezTo>
                      <a:pt x="120" y="167"/>
                      <a:pt x="124" y="168"/>
                      <a:pt x="128" y="170"/>
                    </a:cubicBezTo>
                    <a:close/>
                    <a:moveTo>
                      <a:pt x="115" y="166"/>
                    </a:moveTo>
                    <a:cubicBezTo>
                      <a:pt x="115" y="167"/>
                      <a:pt x="115" y="167"/>
                      <a:pt x="115" y="167"/>
                    </a:cubicBezTo>
                    <a:cubicBezTo>
                      <a:pt x="121" y="173"/>
                      <a:pt x="127" y="179"/>
                      <a:pt x="133" y="184"/>
                    </a:cubicBezTo>
                    <a:cubicBezTo>
                      <a:pt x="133" y="184"/>
                      <a:pt x="134" y="185"/>
                      <a:pt x="134" y="185"/>
                    </a:cubicBezTo>
                    <a:cubicBezTo>
                      <a:pt x="125" y="178"/>
                      <a:pt x="116" y="172"/>
                      <a:pt x="107" y="165"/>
                    </a:cubicBezTo>
                    <a:cubicBezTo>
                      <a:pt x="110" y="165"/>
                      <a:pt x="112" y="166"/>
                      <a:pt x="115" y="166"/>
                    </a:cubicBezTo>
                    <a:close/>
                    <a:moveTo>
                      <a:pt x="106" y="165"/>
                    </a:move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5" y="174"/>
                      <a:pt x="125" y="182"/>
                      <a:pt x="136" y="189"/>
                    </a:cubicBezTo>
                    <a:cubicBezTo>
                      <a:pt x="136" y="190"/>
                      <a:pt x="137" y="191"/>
                      <a:pt x="138" y="191"/>
                    </a:cubicBezTo>
                    <a:cubicBezTo>
                      <a:pt x="139" y="192"/>
                      <a:pt x="141" y="193"/>
                      <a:pt x="142" y="194"/>
                    </a:cubicBezTo>
                    <a:cubicBezTo>
                      <a:pt x="148" y="199"/>
                      <a:pt x="155" y="204"/>
                      <a:pt x="161" y="209"/>
                    </a:cubicBezTo>
                    <a:cubicBezTo>
                      <a:pt x="164" y="212"/>
                      <a:pt x="167" y="215"/>
                      <a:pt x="169" y="218"/>
                    </a:cubicBezTo>
                    <a:cubicBezTo>
                      <a:pt x="171" y="220"/>
                      <a:pt x="174" y="223"/>
                      <a:pt x="177" y="225"/>
                    </a:cubicBezTo>
                    <a:cubicBezTo>
                      <a:pt x="177" y="225"/>
                      <a:pt x="177" y="225"/>
                      <a:pt x="177" y="225"/>
                    </a:cubicBezTo>
                    <a:cubicBezTo>
                      <a:pt x="174" y="223"/>
                      <a:pt x="172" y="221"/>
                      <a:pt x="169" y="219"/>
                    </a:cubicBezTo>
                    <a:cubicBezTo>
                      <a:pt x="168" y="217"/>
                      <a:pt x="166" y="216"/>
                      <a:pt x="164" y="214"/>
                    </a:cubicBezTo>
                    <a:cubicBezTo>
                      <a:pt x="158" y="208"/>
                      <a:pt x="152" y="203"/>
                      <a:pt x="146" y="199"/>
                    </a:cubicBezTo>
                    <a:cubicBezTo>
                      <a:pt x="143" y="197"/>
                      <a:pt x="141" y="196"/>
                      <a:pt x="139" y="194"/>
                    </a:cubicBezTo>
                    <a:cubicBezTo>
                      <a:pt x="139" y="194"/>
                      <a:pt x="139" y="194"/>
                      <a:pt x="139" y="194"/>
                    </a:cubicBezTo>
                    <a:cubicBezTo>
                      <a:pt x="126" y="184"/>
                      <a:pt x="113" y="174"/>
                      <a:pt x="101" y="164"/>
                    </a:cubicBezTo>
                    <a:cubicBezTo>
                      <a:pt x="102" y="164"/>
                      <a:pt x="104" y="165"/>
                      <a:pt x="106" y="165"/>
                    </a:cubicBezTo>
                    <a:close/>
                    <a:moveTo>
                      <a:pt x="131" y="171"/>
                    </a:moveTo>
                    <a:cubicBezTo>
                      <a:pt x="132" y="171"/>
                      <a:pt x="132" y="171"/>
                      <a:pt x="132" y="171"/>
                    </a:cubicBezTo>
                    <a:cubicBezTo>
                      <a:pt x="132" y="171"/>
                      <a:pt x="133" y="171"/>
                      <a:pt x="133" y="171"/>
                    </a:cubicBezTo>
                    <a:cubicBezTo>
                      <a:pt x="133" y="172"/>
                      <a:pt x="133" y="173"/>
                      <a:pt x="133" y="174"/>
                    </a:cubicBezTo>
                    <a:cubicBezTo>
                      <a:pt x="132" y="173"/>
                      <a:pt x="131" y="172"/>
                      <a:pt x="131" y="172"/>
                    </a:cubicBezTo>
                    <a:cubicBezTo>
                      <a:pt x="130" y="172"/>
                      <a:pt x="129" y="171"/>
                      <a:pt x="129" y="170"/>
                    </a:cubicBezTo>
                    <a:cubicBezTo>
                      <a:pt x="130" y="170"/>
                      <a:pt x="131" y="170"/>
                      <a:pt x="131" y="171"/>
                    </a:cubicBezTo>
                    <a:close/>
                    <a:moveTo>
                      <a:pt x="136" y="172"/>
                    </a:move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6" y="172"/>
                      <a:pt x="136" y="172"/>
                    </a:cubicBezTo>
                    <a:close/>
                    <a:moveTo>
                      <a:pt x="139" y="180"/>
                    </a:moveTo>
                    <a:cubicBezTo>
                      <a:pt x="138" y="179"/>
                      <a:pt x="137" y="178"/>
                      <a:pt x="135" y="176"/>
                    </a:cubicBezTo>
                    <a:cubicBezTo>
                      <a:pt x="135" y="175"/>
                      <a:pt x="136" y="174"/>
                      <a:pt x="136" y="174"/>
                    </a:cubicBezTo>
                    <a:cubicBezTo>
                      <a:pt x="136" y="174"/>
                      <a:pt x="137" y="174"/>
                      <a:pt x="137" y="175"/>
                    </a:cubicBezTo>
                    <a:cubicBezTo>
                      <a:pt x="138" y="176"/>
                      <a:pt x="139" y="178"/>
                      <a:pt x="139" y="180"/>
                    </a:cubicBezTo>
                    <a:close/>
                    <a:moveTo>
                      <a:pt x="140" y="180"/>
                    </a:moveTo>
                    <a:cubicBezTo>
                      <a:pt x="140" y="181"/>
                      <a:pt x="140" y="183"/>
                      <a:pt x="141" y="185"/>
                    </a:cubicBezTo>
                    <a:cubicBezTo>
                      <a:pt x="139" y="183"/>
                      <a:pt x="137" y="182"/>
                      <a:pt x="136" y="181"/>
                    </a:cubicBezTo>
                    <a:cubicBezTo>
                      <a:pt x="136" y="180"/>
                      <a:pt x="135" y="178"/>
                      <a:pt x="135" y="177"/>
                    </a:cubicBezTo>
                    <a:cubicBezTo>
                      <a:pt x="136" y="177"/>
                      <a:pt x="136" y="178"/>
                      <a:pt x="137" y="178"/>
                    </a:cubicBezTo>
                    <a:cubicBezTo>
                      <a:pt x="138" y="179"/>
                      <a:pt x="139" y="179"/>
                      <a:pt x="140" y="180"/>
                    </a:cubicBezTo>
                    <a:close/>
                    <a:moveTo>
                      <a:pt x="136" y="182"/>
                    </a:moveTo>
                    <a:cubicBezTo>
                      <a:pt x="137" y="183"/>
                      <a:pt x="139" y="184"/>
                      <a:pt x="141" y="186"/>
                    </a:cubicBezTo>
                    <a:cubicBezTo>
                      <a:pt x="141" y="187"/>
                      <a:pt x="141" y="188"/>
                      <a:pt x="141" y="188"/>
                    </a:cubicBezTo>
                    <a:cubicBezTo>
                      <a:pt x="139" y="188"/>
                      <a:pt x="138" y="187"/>
                      <a:pt x="137" y="186"/>
                    </a:cubicBezTo>
                    <a:cubicBezTo>
                      <a:pt x="136" y="185"/>
                      <a:pt x="136" y="183"/>
                      <a:pt x="136" y="182"/>
                    </a:cubicBezTo>
                    <a:close/>
                    <a:moveTo>
                      <a:pt x="133" y="183"/>
                    </a:moveTo>
                    <a:cubicBezTo>
                      <a:pt x="128" y="179"/>
                      <a:pt x="124" y="175"/>
                      <a:pt x="120" y="171"/>
                    </a:cubicBezTo>
                    <a:cubicBezTo>
                      <a:pt x="119" y="170"/>
                      <a:pt x="118" y="169"/>
                      <a:pt x="118" y="169"/>
                    </a:cubicBezTo>
                    <a:cubicBezTo>
                      <a:pt x="118" y="169"/>
                      <a:pt x="118" y="169"/>
                      <a:pt x="118" y="169"/>
                    </a:cubicBezTo>
                    <a:cubicBezTo>
                      <a:pt x="119" y="169"/>
                      <a:pt x="120" y="170"/>
                      <a:pt x="121" y="171"/>
                    </a:cubicBezTo>
                    <a:cubicBezTo>
                      <a:pt x="124" y="173"/>
                      <a:pt x="127" y="175"/>
                      <a:pt x="130" y="178"/>
                    </a:cubicBezTo>
                    <a:cubicBezTo>
                      <a:pt x="131" y="178"/>
                      <a:pt x="132" y="179"/>
                      <a:pt x="133" y="180"/>
                    </a:cubicBezTo>
                    <a:cubicBezTo>
                      <a:pt x="133" y="181"/>
                      <a:pt x="133" y="182"/>
                      <a:pt x="133" y="183"/>
                    </a:cubicBezTo>
                    <a:close/>
                    <a:moveTo>
                      <a:pt x="141" y="191"/>
                    </a:moveTo>
                    <a:cubicBezTo>
                      <a:pt x="142" y="192"/>
                      <a:pt x="142" y="192"/>
                      <a:pt x="142" y="192"/>
                    </a:cubicBezTo>
                    <a:cubicBezTo>
                      <a:pt x="149" y="197"/>
                      <a:pt x="156" y="203"/>
                      <a:pt x="163" y="209"/>
                    </a:cubicBezTo>
                    <a:cubicBezTo>
                      <a:pt x="168" y="212"/>
                      <a:pt x="172" y="217"/>
                      <a:pt x="177" y="221"/>
                    </a:cubicBezTo>
                    <a:cubicBezTo>
                      <a:pt x="177" y="222"/>
                      <a:pt x="177" y="223"/>
                      <a:pt x="177" y="224"/>
                    </a:cubicBezTo>
                    <a:cubicBezTo>
                      <a:pt x="175" y="222"/>
                      <a:pt x="174" y="221"/>
                      <a:pt x="172" y="219"/>
                    </a:cubicBezTo>
                    <a:cubicBezTo>
                      <a:pt x="169" y="217"/>
                      <a:pt x="167" y="214"/>
                      <a:pt x="164" y="211"/>
                    </a:cubicBezTo>
                    <a:cubicBezTo>
                      <a:pt x="159" y="206"/>
                      <a:pt x="153" y="201"/>
                      <a:pt x="148" y="197"/>
                    </a:cubicBezTo>
                    <a:cubicBezTo>
                      <a:pt x="145" y="195"/>
                      <a:pt x="142" y="193"/>
                      <a:pt x="140" y="191"/>
                    </a:cubicBezTo>
                    <a:cubicBezTo>
                      <a:pt x="140" y="191"/>
                      <a:pt x="140" y="191"/>
                      <a:pt x="141" y="191"/>
                    </a:cubicBezTo>
                    <a:cubicBezTo>
                      <a:pt x="141" y="191"/>
                      <a:pt x="141" y="191"/>
                      <a:pt x="141" y="191"/>
                    </a:cubicBezTo>
                    <a:close/>
                    <a:moveTo>
                      <a:pt x="135" y="188"/>
                    </a:moveTo>
                    <a:cubicBezTo>
                      <a:pt x="126" y="182"/>
                      <a:pt x="118" y="176"/>
                      <a:pt x="111" y="169"/>
                    </a:cubicBezTo>
                    <a:cubicBezTo>
                      <a:pt x="112" y="169"/>
                      <a:pt x="112" y="170"/>
                      <a:pt x="113" y="171"/>
                    </a:cubicBezTo>
                    <a:cubicBezTo>
                      <a:pt x="116" y="173"/>
                      <a:pt x="119" y="175"/>
                      <a:pt x="122" y="177"/>
                    </a:cubicBezTo>
                    <a:cubicBezTo>
                      <a:pt x="126" y="180"/>
                      <a:pt x="130" y="183"/>
                      <a:pt x="134" y="186"/>
                    </a:cubicBezTo>
                    <a:cubicBezTo>
                      <a:pt x="134" y="187"/>
                      <a:pt x="134" y="187"/>
                      <a:pt x="135" y="188"/>
                    </a:cubicBezTo>
                    <a:close/>
                    <a:moveTo>
                      <a:pt x="177" y="218"/>
                    </a:moveTo>
                    <a:cubicBezTo>
                      <a:pt x="174" y="215"/>
                      <a:pt x="169" y="211"/>
                      <a:pt x="166" y="208"/>
                    </a:cubicBezTo>
                    <a:cubicBezTo>
                      <a:pt x="162" y="204"/>
                      <a:pt x="157" y="201"/>
                      <a:pt x="152" y="197"/>
                    </a:cubicBezTo>
                    <a:cubicBezTo>
                      <a:pt x="149" y="195"/>
                      <a:pt x="146" y="193"/>
                      <a:pt x="143" y="190"/>
                    </a:cubicBezTo>
                    <a:cubicBezTo>
                      <a:pt x="144" y="190"/>
                      <a:pt x="144" y="189"/>
                      <a:pt x="144" y="188"/>
                    </a:cubicBezTo>
                    <a:cubicBezTo>
                      <a:pt x="145" y="189"/>
                      <a:pt x="146" y="190"/>
                      <a:pt x="148" y="190"/>
                    </a:cubicBezTo>
                    <a:cubicBezTo>
                      <a:pt x="154" y="195"/>
                      <a:pt x="160" y="199"/>
                      <a:pt x="166" y="204"/>
                    </a:cubicBezTo>
                    <a:cubicBezTo>
                      <a:pt x="169" y="207"/>
                      <a:pt x="172" y="211"/>
                      <a:pt x="176" y="213"/>
                    </a:cubicBezTo>
                    <a:cubicBezTo>
                      <a:pt x="176" y="215"/>
                      <a:pt x="177" y="217"/>
                      <a:pt x="177" y="218"/>
                    </a:cubicBezTo>
                    <a:close/>
                    <a:moveTo>
                      <a:pt x="142" y="191"/>
                    </a:moveTo>
                    <a:cubicBezTo>
                      <a:pt x="142" y="191"/>
                      <a:pt x="142" y="191"/>
                      <a:pt x="142" y="191"/>
                    </a:cubicBezTo>
                    <a:cubicBezTo>
                      <a:pt x="143" y="191"/>
                      <a:pt x="144" y="192"/>
                      <a:pt x="145" y="193"/>
                    </a:cubicBezTo>
                    <a:cubicBezTo>
                      <a:pt x="151" y="197"/>
                      <a:pt x="157" y="202"/>
                      <a:pt x="163" y="206"/>
                    </a:cubicBezTo>
                    <a:cubicBezTo>
                      <a:pt x="166" y="209"/>
                      <a:pt x="168" y="211"/>
                      <a:pt x="170" y="213"/>
                    </a:cubicBezTo>
                    <a:cubicBezTo>
                      <a:pt x="172" y="215"/>
                      <a:pt x="175" y="217"/>
                      <a:pt x="177" y="220"/>
                    </a:cubicBezTo>
                    <a:cubicBezTo>
                      <a:pt x="177" y="220"/>
                      <a:pt x="177" y="220"/>
                      <a:pt x="177" y="220"/>
                    </a:cubicBezTo>
                    <a:cubicBezTo>
                      <a:pt x="175" y="218"/>
                      <a:pt x="173" y="217"/>
                      <a:pt x="172" y="216"/>
                    </a:cubicBezTo>
                    <a:cubicBezTo>
                      <a:pt x="171" y="215"/>
                      <a:pt x="170" y="214"/>
                      <a:pt x="169" y="213"/>
                    </a:cubicBezTo>
                    <a:cubicBezTo>
                      <a:pt x="166" y="210"/>
                      <a:pt x="164" y="208"/>
                      <a:pt x="161" y="206"/>
                    </a:cubicBezTo>
                    <a:cubicBezTo>
                      <a:pt x="156" y="201"/>
                      <a:pt x="150" y="197"/>
                      <a:pt x="144" y="193"/>
                    </a:cubicBezTo>
                    <a:cubicBezTo>
                      <a:pt x="143" y="192"/>
                      <a:pt x="143" y="191"/>
                      <a:pt x="142" y="191"/>
                    </a:cubicBezTo>
                    <a:close/>
                    <a:moveTo>
                      <a:pt x="137" y="187"/>
                    </a:moveTo>
                    <a:cubicBezTo>
                      <a:pt x="138" y="188"/>
                      <a:pt x="139" y="188"/>
                      <a:pt x="140" y="189"/>
                    </a:cubicBezTo>
                    <a:cubicBezTo>
                      <a:pt x="140" y="189"/>
                      <a:pt x="139" y="189"/>
                      <a:pt x="139" y="188"/>
                    </a:cubicBezTo>
                    <a:cubicBezTo>
                      <a:pt x="138" y="188"/>
                      <a:pt x="138" y="188"/>
                      <a:pt x="137" y="187"/>
                    </a:cubicBezTo>
                    <a:close/>
                    <a:moveTo>
                      <a:pt x="144" y="183"/>
                    </a:moveTo>
                    <a:cubicBezTo>
                      <a:pt x="147" y="185"/>
                      <a:pt x="149" y="187"/>
                      <a:pt x="152" y="190"/>
                    </a:cubicBezTo>
                    <a:cubicBezTo>
                      <a:pt x="157" y="194"/>
                      <a:pt x="162" y="198"/>
                      <a:pt x="166" y="202"/>
                    </a:cubicBezTo>
                    <a:cubicBezTo>
                      <a:pt x="169" y="204"/>
                      <a:pt x="171" y="207"/>
                      <a:pt x="173" y="209"/>
                    </a:cubicBezTo>
                    <a:cubicBezTo>
                      <a:pt x="174" y="209"/>
                      <a:pt x="176" y="211"/>
                      <a:pt x="176" y="212"/>
                    </a:cubicBezTo>
                    <a:cubicBezTo>
                      <a:pt x="176" y="212"/>
                      <a:pt x="176" y="213"/>
                      <a:pt x="176" y="213"/>
                    </a:cubicBezTo>
                    <a:cubicBezTo>
                      <a:pt x="176" y="213"/>
                      <a:pt x="176" y="212"/>
                      <a:pt x="176" y="212"/>
                    </a:cubicBezTo>
                    <a:cubicBezTo>
                      <a:pt x="171" y="209"/>
                      <a:pt x="167" y="204"/>
                      <a:pt x="162" y="200"/>
                    </a:cubicBezTo>
                    <a:cubicBezTo>
                      <a:pt x="158" y="197"/>
                      <a:pt x="153" y="193"/>
                      <a:pt x="148" y="190"/>
                    </a:cubicBezTo>
                    <a:cubicBezTo>
                      <a:pt x="147" y="189"/>
                      <a:pt x="146" y="188"/>
                      <a:pt x="144" y="187"/>
                    </a:cubicBezTo>
                    <a:cubicBezTo>
                      <a:pt x="144" y="186"/>
                      <a:pt x="144" y="185"/>
                      <a:pt x="144" y="183"/>
                    </a:cubicBezTo>
                    <a:close/>
                    <a:moveTo>
                      <a:pt x="177" y="231"/>
                    </a:moveTo>
                    <a:cubicBezTo>
                      <a:pt x="175" y="230"/>
                      <a:pt x="174" y="228"/>
                      <a:pt x="173" y="227"/>
                    </a:cubicBezTo>
                    <a:cubicBezTo>
                      <a:pt x="174" y="228"/>
                      <a:pt x="175" y="229"/>
                      <a:pt x="177" y="230"/>
                    </a:cubicBezTo>
                    <a:cubicBezTo>
                      <a:pt x="177" y="230"/>
                      <a:pt x="177" y="231"/>
                      <a:pt x="177" y="231"/>
                    </a:cubicBezTo>
                    <a:close/>
                    <a:moveTo>
                      <a:pt x="177" y="228"/>
                    </a:moveTo>
                    <a:cubicBezTo>
                      <a:pt x="176" y="226"/>
                      <a:pt x="175" y="225"/>
                      <a:pt x="174" y="224"/>
                    </a:cubicBezTo>
                    <a:cubicBezTo>
                      <a:pt x="175" y="225"/>
                      <a:pt x="176" y="225"/>
                      <a:pt x="177" y="226"/>
                    </a:cubicBezTo>
                    <a:cubicBezTo>
                      <a:pt x="177" y="226"/>
                      <a:pt x="177" y="227"/>
                      <a:pt x="177" y="228"/>
                    </a:cubicBezTo>
                    <a:close/>
                    <a:moveTo>
                      <a:pt x="176" y="200"/>
                    </a:moveTo>
                    <a:cubicBezTo>
                      <a:pt x="169" y="193"/>
                      <a:pt x="161" y="187"/>
                      <a:pt x="154" y="180"/>
                    </a:cubicBezTo>
                    <a:cubicBezTo>
                      <a:pt x="156" y="181"/>
                      <a:pt x="158" y="182"/>
                      <a:pt x="160" y="183"/>
                    </a:cubicBezTo>
                    <a:cubicBezTo>
                      <a:pt x="161" y="184"/>
                      <a:pt x="162" y="185"/>
                      <a:pt x="162" y="186"/>
                    </a:cubicBezTo>
                    <a:cubicBezTo>
                      <a:pt x="167" y="189"/>
                      <a:pt x="172" y="193"/>
                      <a:pt x="176" y="198"/>
                    </a:cubicBezTo>
                    <a:cubicBezTo>
                      <a:pt x="176" y="199"/>
                      <a:pt x="176" y="199"/>
                      <a:pt x="176" y="200"/>
                    </a:cubicBezTo>
                    <a:close/>
                    <a:moveTo>
                      <a:pt x="176" y="201"/>
                    </a:moveTo>
                    <a:cubicBezTo>
                      <a:pt x="175" y="200"/>
                      <a:pt x="174" y="199"/>
                      <a:pt x="173" y="198"/>
                    </a:cubicBezTo>
                    <a:cubicBezTo>
                      <a:pt x="167" y="192"/>
                      <a:pt x="161" y="188"/>
                      <a:pt x="155" y="183"/>
                    </a:cubicBezTo>
                    <a:cubicBezTo>
                      <a:pt x="153" y="181"/>
                      <a:pt x="151" y="179"/>
                      <a:pt x="148" y="178"/>
                    </a:cubicBezTo>
                    <a:cubicBezTo>
                      <a:pt x="150" y="178"/>
                      <a:pt x="151" y="179"/>
                      <a:pt x="152" y="179"/>
                    </a:cubicBezTo>
                    <a:cubicBezTo>
                      <a:pt x="156" y="183"/>
                      <a:pt x="160" y="186"/>
                      <a:pt x="164" y="190"/>
                    </a:cubicBezTo>
                    <a:cubicBezTo>
                      <a:pt x="167" y="192"/>
                      <a:pt x="170" y="195"/>
                      <a:pt x="173" y="198"/>
                    </a:cubicBezTo>
                    <a:cubicBezTo>
                      <a:pt x="174" y="199"/>
                      <a:pt x="175" y="200"/>
                      <a:pt x="176" y="201"/>
                    </a:cubicBezTo>
                    <a:cubicBezTo>
                      <a:pt x="176" y="201"/>
                      <a:pt x="176" y="201"/>
                      <a:pt x="176" y="201"/>
                    </a:cubicBezTo>
                    <a:close/>
                    <a:moveTo>
                      <a:pt x="140" y="174"/>
                    </a:moveTo>
                    <a:cubicBezTo>
                      <a:pt x="146" y="180"/>
                      <a:pt x="153" y="186"/>
                      <a:pt x="160" y="191"/>
                    </a:cubicBezTo>
                    <a:cubicBezTo>
                      <a:pt x="163" y="195"/>
                      <a:pt x="167" y="198"/>
                      <a:pt x="170" y="201"/>
                    </a:cubicBezTo>
                    <a:cubicBezTo>
                      <a:pt x="172" y="203"/>
                      <a:pt x="174" y="204"/>
                      <a:pt x="176" y="206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5" y="206"/>
                      <a:pt x="174" y="205"/>
                      <a:pt x="174" y="205"/>
                    </a:cubicBezTo>
                    <a:cubicBezTo>
                      <a:pt x="166" y="198"/>
                      <a:pt x="158" y="191"/>
                      <a:pt x="150" y="184"/>
                    </a:cubicBezTo>
                    <a:cubicBezTo>
                      <a:pt x="147" y="182"/>
                      <a:pt x="144" y="180"/>
                      <a:pt x="142" y="178"/>
                    </a:cubicBezTo>
                    <a:cubicBezTo>
                      <a:pt x="141" y="176"/>
                      <a:pt x="140" y="175"/>
                      <a:pt x="140" y="174"/>
                    </a:cubicBezTo>
                    <a:close/>
                    <a:moveTo>
                      <a:pt x="176" y="208"/>
                    </a:moveTo>
                    <a:cubicBezTo>
                      <a:pt x="176" y="209"/>
                      <a:pt x="176" y="210"/>
                      <a:pt x="176" y="211"/>
                    </a:cubicBezTo>
                    <a:cubicBezTo>
                      <a:pt x="174" y="208"/>
                      <a:pt x="171" y="205"/>
                      <a:pt x="168" y="203"/>
                    </a:cubicBezTo>
                    <a:cubicBezTo>
                      <a:pt x="164" y="199"/>
                      <a:pt x="160" y="195"/>
                      <a:pt x="155" y="191"/>
                    </a:cubicBezTo>
                    <a:cubicBezTo>
                      <a:pt x="152" y="188"/>
                      <a:pt x="148" y="186"/>
                      <a:pt x="144" y="183"/>
                    </a:cubicBezTo>
                    <a:cubicBezTo>
                      <a:pt x="143" y="181"/>
                      <a:pt x="143" y="180"/>
                      <a:pt x="142" y="179"/>
                    </a:cubicBezTo>
                    <a:cubicBezTo>
                      <a:pt x="146" y="182"/>
                      <a:pt x="150" y="185"/>
                      <a:pt x="153" y="188"/>
                    </a:cubicBezTo>
                    <a:cubicBezTo>
                      <a:pt x="161" y="194"/>
                      <a:pt x="168" y="202"/>
                      <a:pt x="176" y="208"/>
                    </a:cubicBezTo>
                    <a:close/>
                    <a:moveTo>
                      <a:pt x="176" y="237"/>
                    </a:moveTo>
                    <a:cubicBezTo>
                      <a:pt x="175" y="236"/>
                      <a:pt x="173" y="234"/>
                      <a:pt x="171" y="233"/>
                    </a:cubicBezTo>
                    <a:cubicBezTo>
                      <a:pt x="168" y="230"/>
                      <a:pt x="165" y="227"/>
                      <a:pt x="162" y="224"/>
                    </a:cubicBezTo>
                    <a:cubicBezTo>
                      <a:pt x="155" y="217"/>
                      <a:pt x="148" y="211"/>
                      <a:pt x="140" y="206"/>
                    </a:cubicBezTo>
                    <a:cubicBezTo>
                      <a:pt x="134" y="201"/>
                      <a:pt x="128" y="196"/>
                      <a:pt x="121" y="191"/>
                    </a:cubicBezTo>
                    <a:cubicBezTo>
                      <a:pt x="125" y="194"/>
                      <a:pt x="130" y="196"/>
                      <a:pt x="134" y="199"/>
                    </a:cubicBezTo>
                    <a:cubicBezTo>
                      <a:pt x="142" y="205"/>
                      <a:pt x="151" y="211"/>
                      <a:pt x="159" y="218"/>
                    </a:cubicBezTo>
                    <a:cubicBezTo>
                      <a:pt x="162" y="221"/>
                      <a:pt x="167" y="224"/>
                      <a:pt x="170" y="228"/>
                    </a:cubicBezTo>
                    <a:cubicBezTo>
                      <a:pt x="172" y="230"/>
                      <a:pt x="174" y="232"/>
                      <a:pt x="177" y="233"/>
                    </a:cubicBezTo>
                    <a:cubicBezTo>
                      <a:pt x="177" y="234"/>
                      <a:pt x="176" y="236"/>
                      <a:pt x="176" y="237"/>
                    </a:cubicBezTo>
                    <a:close/>
                    <a:moveTo>
                      <a:pt x="176" y="239"/>
                    </a:moveTo>
                    <a:cubicBezTo>
                      <a:pt x="172" y="236"/>
                      <a:pt x="168" y="231"/>
                      <a:pt x="163" y="227"/>
                    </a:cubicBezTo>
                    <a:cubicBezTo>
                      <a:pt x="141" y="207"/>
                      <a:pt x="115" y="192"/>
                      <a:pt x="92" y="173"/>
                    </a:cubicBezTo>
                    <a:cubicBezTo>
                      <a:pt x="92" y="171"/>
                      <a:pt x="92" y="169"/>
                      <a:pt x="92" y="168"/>
                    </a:cubicBezTo>
                    <a:cubicBezTo>
                      <a:pt x="93" y="168"/>
                      <a:pt x="93" y="168"/>
                      <a:pt x="93" y="168"/>
                    </a:cubicBezTo>
                    <a:cubicBezTo>
                      <a:pt x="93" y="169"/>
                      <a:pt x="94" y="169"/>
                      <a:pt x="94" y="170"/>
                    </a:cubicBezTo>
                    <a:cubicBezTo>
                      <a:pt x="94" y="170"/>
                      <a:pt x="95" y="170"/>
                      <a:pt x="95" y="170"/>
                    </a:cubicBezTo>
                    <a:cubicBezTo>
                      <a:pt x="95" y="170"/>
                      <a:pt x="95" y="170"/>
                      <a:pt x="96" y="171"/>
                    </a:cubicBezTo>
                    <a:cubicBezTo>
                      <a:pt x="106" y="180"/>
                      <a:pt x="117" y="189"/>
                      <a:pt x="129" y="197"/>
                    </a:cubicBezTo>
                    <a:cubicBezTo>
                      <a:pt x="141" y="207"/>
                      <a:pt x="153" y="216"/>
                      <a:pt x="164" y="227"/>
                    </a:cubicBezTo>
                    <a:cubicBezTo>
                      <a:pt x="167" y="229"/>
                      <a:pt x="169" y="232"/>
                      <a:pt x="172" y="234"/>
                    </a:cubicBezTo>
                    <a:cubicBezTo>
                      <a:pt x="173" y="235"/>
                      <a:pt x="174" y="236"/>
                      <a:pt x="175" y="237"/>
                    </a:cubicBezTo>
                    <a:cubicBezTo>
                      <a:pt x="175" y="237"/>
                      <a:pt x="176" y="238"/>
                      <a:pt x="176" y="238"/>
                    </a:cubicBezTo>
                    <a:cubicBezTo>
                      <a:pt x="176" y="239"/>
                      <a:pt x="176" y="239"/>
                      <a:pt x="176" y="239"/>
                    </a:cubicBezTo>
                    <a:close/>
                    <a:moveTo>
                      <a:pt x="93" y="163"/>
                    </a:moveTo>
                    <a:cubicBezTo>
                      <a:pt x="95" y="163"/>
                      <a:pt x="96" y="163"/>
                      <a:pt x="98" y="164"/>
                    </a:cubicBezTo>
                    <a:cubicBezTo>
                      <a:pt x="98" y="164"/>
                      <a:pt x="99" y="164"/>
                      <a:pt x="99" y="164"/>
                    </a:cubicBezTo>
                    <a:cubicBezTo>
                      <a:pt x="105" y="169"/>
                      <a:pt x="112" y="174"/>
                      <a:pt x="119" y="180"/>
                    </a:cubicBezTo>
                    <a:cubicBezTo>
                      <a:pt x="120" y="180"/>
                      <a:pt x="121" y="181"/>
                      <a:pt x="122" y="182"/>
                    </a:cubicBezTo>
                    <a:cubicBezTo>
                      <a:pt x="123" y="183"/>
                      <a:pt x="124" y="184"/>
                      <a:pt x="125" y="185"/>
                    </a:cubicBezTo>
                    <a:cubicBezTo>
                      <a:pt x="130" y="188"/>
                      <a:pt x="135" y="192"/>
                      <a:pt x="139" y="195"/>
                    </a:cubicBezTo>
                    <a:cubicBezTo>
                      <a:pt x="139" y="195"/>
                      <a:pt x="139" y="195"/>
                      <a:pt x="139" y="195"/>
                    </a:cubicBezTo>
                    <a:cubicBezTo>
                      <a:pt x="147" y="201"/>
                      <a:pt x="154" y="206"/>
                      <a:pt x="161" y="212"/>
                    </a:cubicBezTo>
                    <a:cubicBezTo>
                      <a:pt x="163" y="214"/>
                      <a:pt x="165" y="216"/>
                      <a:pt x="167" y="218"/>
                    </a:cubicBezTo>
                    <a:cubicBezTo>
                      <a:pt x="168" y="219"/>
                      <a:pt x="170" y="221"/>
                      <a:pt x="171" y="223"/>
                    </a:cubicBezTo>
                    <a:cubicBezTo>
                      <a:pt x="172" y="224"/>
                      <a:pt x="174" y="226"/>
                      <a:pt x="175" y="227"/>
                    </a:cubicBezTo>
                    <a:cubicBezTo>
                      <a:pt x="175" y="227"/>
                      <a:pt x="176" y="228"/>
                      <a:pt x="177" y="229"/>
                    </a:cubicBezTo>
                    <a:cubicBezTo>
                      <a:pt x="177" y="229"/>
                      <a:pt x="177" y="229"/>
                      <a:pt x="177" y="229"/>
                    </a:cubicBezTo>
                    <a:cubicBezTo>
                      <a:pt x="176" y="229"/>
                      <a:pt x="176" y="228"/>
                      <a:pt x="175" y="228"/>
                    </a:cubicBezTo>
                    <a:cubicBezTo>
                      <a:pt x="162" y="216"/>
                      <a:pt x="150" y="205"/>
                      <a:pt x="136" y="195"/>
                    </a:cubicBezTo>
                    <a:cubicBezTo>
                      <a:pt x="134" y="194"/>
                      <a:pt x="133" y="193"/>
                      <a:pt x="132" y="192"/>
                    </a:cubicBezTo>
                    <a:cubicBezTo>
                      <a:pt x="126" y="188"/>
                      <a:pt x="121" y="183"/>
                      <a:pt x="115" y="179"/>
                    </a:cubicBezTo>
                    <a:cubicBezTo>
                      <a:pt x="109" y="174"/>
                      <a:pt x="102" y="168"/>
                      <a:pt x="95" y="164"/>
                    </a:cubicBezTo>
                    <a:cubicBezTo>
                      <a:pt x="95" y="164"/>
                      <a:pt x="95" y="164"/>
                      <a:pt x="95" y="164"/>
                    </a:cubicBezTo>
                    <a:cubicBezTo>
                      <a:pt x="95" y="164"/>
                      <a:pt x="94" y="163"/>
                      <a:pt x="94" y="163"/>
                    </a:cubicBezTo>
                    <a:cubicBezTo>
                      <a:pt x="93" y="163"/>
                      <a:pt x="93" y="163"/>
                      <a:pt x="94" y="164"/>
                    </a:cubicBezTo>
                    <a:cubicBezTo>
                      <a:pt x="94" y="164"/>
                      <a:pt x="94" y="164"/>
                      <a:pt x="95" y="165"/>
                    </a:cubicBezTo>
                    <a:cubicBezTo>
                      <a:pt x="95" y="165"/>
                      <a:pt x="95" y="165"/>
                      <a:pt x="96" y="165"/>
                    </a:cubicBezTo>
                    <a:cubicBezTo>
                      <a:pt x="98" y="166"/>
                      <a:pt x="99" y="167"/>
                      <a:pt x="100" y="168"/>
                    </a:cubicBezTo>
                    <a:cubicBezTo>
                      <a:pt x="102" y="170"/>
                      <a:pt x="103" y="171"/>
                      <a:pt x="105" y="173"/>
                    </a:cubicBezTo>
                    <a:cubicBezTo>
                      <a:pt x="109" y="175"/>
                      <a:pt x="112" y="178"/>
                      <a:pt x="115" y="181"/>
                    </a:cubicBezTo>
                    <a:cubicBezTo>
                      <a:pt x="120" y="184"/>
                      <a:pt x="125" y="188"/>
                      <a:pt x="129" y="191"/>
                    </a:cubicBezTo>
                    <a:cubicBezTo>
                      <a:pt x="141" y="200"/>
                      <a:pt x="153" y="209"/>
                      <a:pt x="164" y="219"/>
                    </a:cubicBezTo>
                    <a:cubicBezTo>
                      <a:pt x="167" y="222"/>
                      <a:pt x="169" y="224"/>
                      <a:pt x="172" y="227"/>
                    </a:cubicBezTo>
                    <a:cubicBezTo>
                      <a:pt x="173" y="229"/>
                      <a:pt x="174" y="230"/>
                      <a:pt x="175" y="231"/>
                    </a:cubicBezTo>
                    <a:cubicBezTo>
                      <a:pt x="176" y="231"/>
                      <a:pt x="176" y="232"/>
                      <a:pt x="177" y="232"/>
                    </a:cubicBezTo>
                    <a:cubicBezTo>
                      <a:pt x="177" y="232"/>
                      <a:pt x="177" y="232"/>
                      <a:pt x="177" y="232"/>
                    </a:cubicBezTo>
                    <a:cubicBezTo>
                      <a:pt x="176" y="232"/>
                      <a:pt x="176" y="232"/>
                      <a:pt x="176" y="232"/>
                    </a:cubicBezTo>
                    <a:cubicBezTo>
                      <a:pt x="170" y="228"/>
                      <a:pt x="165" y="222"/>
                      <a:pt x="159" y="217"/>
                    </a:cubicBezTo>
                    <a:cubicBezTo>
                      <a:pt x="148" y="208"/>
                      <a:pt x="135" y="200"/>
                      <a:pt x="123" y="191"/>
                    </a:cubicBezTo>
                    <a:cubicBezTo>
                      <a:pt x="117" y="186"/>
                      <a:pt x="110" y="181"/>
                      <a:pt x="103" y="176"/>
                    </a:cubicBezTo>
                    <a:cubicBezTo>
                      <a:pt x="102" y="174"/>
                      <a:pt x="100" y="173"/>
                      <a:pt x="98" y="171"/>
                    </a:cubicBezTo>
                    <a:cubicBezTo>
                      <a:pt x="97" y="171"/>
                      <a:pt x="97" y="171"/>
                      <a:pt x="96" y="170"/>
                    </a:cubicBezTo>
                    <a:cubicBezTo>
                      <a:pt x="95" y="169"/>
                      <a:pt x="94" y="168"/>
                      <a:pt x="92" y="167"/>
                    </a:cubicBezTo>
                    <a:cubicBezTo>
                      <a:pt x="93" y="166"/>
                      <a:pt x="93" y="165"/>
                      <a:pt x="93" y="164"/>
                    </a:cubicBezTo>
                    <a:cubicBezTo>
                      <a:pt x="93" y="163"/>
                      <a:pt x="93" y="163"/>
                      <a:pt x="93" y="163"/>
                    </a:cubicBezTo>
                    <a:close/>
                    <a:moveTo>
                      <a:pt x="113" y="178"/>
                    </a:moveTo>
                    <a:cubicBezTo>
                      <a:pt x="111" y="177"/>
                      <a:pt x="110" y="175"/>
                      <a:pt x="108" y="174"/>
                    </a:cubicBezTo>
                    <a:cubicBezTo>
                      <a:pt x="110" y="176"/>
                      <a:pt x="112" y="177"/>
                      <a:pt x="114" y="179"/>
                    </a:cubicBezTo>
                    <a:cubicBezTo>
                      <a:pt x="114" y="179"/>
                      <a:pt x="113" y="178"/>
                      <a:pt x="113" y="178"/>
                    </a:cubicBezTo>
                    <a:close/>
                    <a:moveTo>
                      <a:pt x="95" y="158"/>
                    </a:moveTo>
                    <a:cubicBezTo>
                      <a:pt x="95" y="158"/>
                      <a:pt x="96" y="158"/>
                      <a:pt x="97" y="159"/>
                    </a:cubicBezTo>
                    <a:cubicBezTo>
                      <a:pt x="97" y="159"/>
                      <a:pt x="97" y="159"/>
                      <a:pt x="98" y="159"/>
                    </a:cubicBezTo>
                    <a:cubicBezTo>
                      <a:pt x="98" y="159"/>
                      <a:pt x="98" y="160"/>
                      <a:pt x="98" y="161"/>
                    </a:cubicBezTo>
                    <a:cubicBezTo>
                      <a:pt x="97" y="161"/>
                      <a:pt x="96" y="160"/>
                      <a:pt x="95" y="160"/>
                    </a:cubicBezTo>
                    <a:cubicBezTo>
                      <a:pt x="95" y="160"/>
                      <a:pt x="95" y="160"/>
                      <a:pt x="95" y="160"/>
                    </a:cubicBezTo>
                    <a:cubicBezTo>
                      <a:pt x="95" y="159"/>
                      <a:pt x="95" y="159"/>
                      <a:pt x="95" y="158"/>
                    </a:cubicBezTo>
                    <a:close/>
                    <a:moveTo>
                      <a:pt x="101" y="159"/>
                    </a:moveTo>
                    <a:cubicBezTo>
                      <a:pt x="101" y="159"/>
                      <a:pt x="102" y="160"/>
                      <a:pt x="103" y="160"/>
                    </a:cubicBezTo>
                    <a:cubicBezTo>
                      <a:pt x="103" y="160"/>
                      <a:pt x="103" y="161"/>
                      <a:pt x="103" y="161"/>
                    </a:cubicBezTo>
                    <a:cubicBezTo>
                      <a:pt x="102" y="161"/>
                      <a:pt x="101" y="161"/>
                      <a:pt x="101" y="161"/>
                    </a:cubicBezTo>
                    <a:cubicBezTo>
                      <a:pt x="101" y="161"/>
                      <a:pt x="101" y="160"/>
                      <a:pt x="101" y="160"/>
                    </a:cubicBezTo>
                    <a:cubicBezTo>
                      <a:pt x="101" y="160"/>
                      <a:pt x="101" y="159"/>
                      <a:pt x="101" y="159"/>
                    </a:cubicBezTo>
                    <a:close/>
                    <a:moveTo>
                      <a:pt x="106" y="160"/>
                    </a:moveTo>
                    <a:cubicBezTo>
                      <a:pt x="107" y="161"/>
                      <a:pt x="108" y="161"/>
                      <a:pt x="109" y="161"/>
                    </a:cubicBezTo>
                    <a:cubicBezTo>
                      <a:pt x="109" y="161"/>
                      <a:pt x="109" y="162"/>
                      <a:pt x="109" y="162"/>
                    </a:cubicBezTo>
                    <a:cubicBezTo>
                      <a:pt x="108" y="162"/>
                      <a:pt x="107" y="162"/>
                      <a:pt x="106" y="162"/>
                    </a:cubicBezTo>
                    <a:cubicBezTo>
                      <a:pt x="106" y="161"/>
                      <a:pt x="106" y="161"/>
                      <a:pt x="106" y="160"/>
                    </a:cubicBezTo>
                    <a:close/>
                    <a:moveTo>
                      <a:pt x="112" y="162"/>
                    </a:moveTo>
                    <a:cubicBezTo>
                      <a:pt x="113" y="162"/>
                      <a:pt x="115" y="163"/>
                      <a:pt x="116" y="163"/>
                    </a:cubicBezTo>
                    <a:cubicBezTo>
                      <a:pt x="116" y="163"/>
                      <a:pt x="116" y="163"/>
                      <a:pt x="116" y="164"/>
                    </a:cubicBezTo>
                    <a:cubicBezTo>
                      <a:pt x="115" y="163"/>
                      <a:pt x="113" y="163"/>
                      <a:pt x="112" y="163"/>
                    </a:cubicBezTo>
                    <a:cubicBezTo>
                      <a:pt x="112" y="162"/>
                      <a:pt x="112" y="162"/>
                      <a:pt x="112" y="162"/>
                    </a:cubicBezTo>
                    <a:close/>
                    <a:moveTo>
                      <a:pt x="119" y="164"/>
                    </a:moveTo>
                    <a:cubicBezTo>
                      <a:pt x="122" y="165"/>
                      <a:pt x="126" y="166"/>
                      <a:pt x="129" y="167"/>
                    </a:cubicBezTo>
                    <a:cubicBezTo>
                      <a:pt x="126" y="166"/>
                      <a:pt x="122" y="165"/>
                      <a:pt x="119" y="164"/>
                    </a:cubicBezTo>
                    <a:cubicBezTo>
                      <a:pt x="119" y="164"/>
                      <a:pt x="119" y="164"/>
                      <a:pt x="119" y="164"/>
                    </a:cubicBezTo>
                    <a:close/>
                    <a:moveTo>
                      <a:pt x="174" y="190"/>
                    </a:moveTo>
                    <a:cubicBezTo>
                      <a:pt x="174" y="190"/>
                      <a:pt x="175" y="191"/>
                      <a:pt x="176" y="191"/>
                    </a:cubicBezTo>
                    <a:cubicBezTo>
                      <a:pt x="176" y="192"/>
                      <a:pt x="176" y="192"/>
                      <a:pt x="176" y="192"/>
                    </a:cubicBezTo>
                    <a:cubicBezTo>
                      <a:pt x="175" y="191"/>
                      <a:pt x="174" y="191"/>
                      <a:pt x="174" y="190"/>
                    </a:cubicBezTo>
                    <a:close/>
                    <a:moveTo>
                      <a:pt x="176" y="206"/>
                    </a:moveTo>
                    <a:cubicBezTo>
                      <a:pt x="175" y="204"/>
                      <a:pt x="173" y="202"/>
                      <a:pt x="171" y="201"/>
                    </a:cubicBezTo>
                    <a:cubicBezTo>
                      <a:pt x="168" y="198"/>
                      <a:pt x="165" y="195"/>
                      <a:pt x="161" y="192"/>
                    </a:cubicBezTo>
                    <a:cubicBezTo>
                      <a:pt x="155" y="186"/>
                      <a:pt x="148" y="181"/>
                      <a:pt x="141" y="174"/>
                    </a:cubicBezTo>
                    <a:cubicBezTo>
                      <a:pt x="142" y="175"/>
                      <a:pt x="142" y="175"/>
                      <a:pt x="142" y="175"/>
                    </a:cubicBezTo>
                    <a:cubicBezTo>
                      <a:pt x="143" y="175"/>
                      <a:pt x="144" y="176"/>
                      <a:pt x="145" y="176"/>
                    </a:cubicBezTo>
                    <a:cubicBezTo>
                      <a:pt x="146" y="177"/>
                      <a:pt x="147" y="178"/>
                      <a:pt x="149" y="179"/>
                    </a:cubicBezTo>
                    <a:cubicBezTo>
                      <a:pt x="152" y="182"/>
                      <a:pt x="155" y="184"/>
                      <a:pt x="158" y="187"/>
                    </a:cubicBezTo>
                    <a:cubicBezTo>
                      <a:pt x="163" y="190"/>
                      <a:pt x="167" y="193"/>
                      <a:pt x="170" y="197"/>
                    </a:cubicBezTo>
                    <a:cubicBezTo>
                      <a:pt x="172" y="198"/>
                      <a:pt x="174" y="200"/>
                      <a:pt x="176" y="202"/>
                    </a:cubicBezTo>
                    <a:cubicBezTo>
                      <a:pt x="176" y="203"/>
                      <a:pt x="176" y="204"/>
                      <a:pt x="176" y="206"/>
                    </a:cubicBezTo>
                    <a:close/>
                    <a:moveTo>
                      <a:pt x="176" y="240"/>
                    </a:moveTo>
                    <a:cubicBezTo>
                      <a:pt x="176" y="241"/>
                      <a:pt x="176" y="242"/>
                      <a:pt x="176" y="243"/>
                    </a:cubicBezTo>
                    <a:cubicBezTo>
                      <a:pt x="169" y="238"/>
                      <a:pt x="163" y="231"/>
                      <a:pt x="156" y="226"/>
                    </a:cubicBezTo>
                    <a:cubicBezTo>
                      <a:pt x="149" y="220"/>
                      <a:pt x="143" y="215"/>
                      <a:pt x="136" y="210"/>
                    </a:cubicBezTo>
                    <a:cubicBezTo>
                      <a:pt x="128" y="204"/>
                      <a:pt x="120" y="199"/>
                      <a:pt x="112" y="193"/>
                    </a:cubicBezTo>
                    <a:cubicBezTo>
                      <a:pt x="108" y="190"/>
                      <a:pt x="104" y="187"/>
                      <a:pt x="100" y="184"/>
                    </a:cubicBezTo>
                    <a:cubicBezTo>
                      <a:pt x="97" y="182"/>
                      <a:pt x="94" y="181"/>
                      <a:pt x="92" y="178"/>
                    </a:cubicBezTo>
                    <a:cubicBezTo>
                      <a:pt x="92" y="177"/>
                      <a:pt x="92" y="175"/>
                      <a:pt x="92" y="174"/>
                    </a:cubicBezTo>
                    <a:cubicBezTo>
                      <a:pt x="107" y="187"/>
                      <a:pt x="123" y="197"/>
                      <a:pt x="139" y="208"/>
                    </a:cubicBezTo>
                    <a:cubicBezTo>
                      <a:pt x="147" y="215"/>
                      <a:pt x="156" y="221"/>
                      <a:pt x="164" y="228"/>
                    </a:cubicBezTo>
                    <a:cubicBezTo>
                      <a:pt x="167" y="231"/>
                      <a:pt x="170" y="234"/>
                      <a:pt x="172" y="237"/>
                    </a:cubicBezTo>
                    <a:cubicBezTo>
                      <a:pt x="174" y="238"/>
                      <a:pt x="175" y="239"/>
                      <a:pt x="176" y="240"/>
                    </a:cubicBezTo>
                    <a:close/>
                    <a:moveTo>
                      <a:pt x="176" y="262"/>
                    </a:moveTo>
                    <a:cubicBezTo>
                      <a:pt x="175" y="264"/>
                      <a:pt x="175" y="265"/>
                      <a:pt x="175" y="266"/>
                    </a:cubicBezTo>
                    <a:cubicBezTo>
                      <a:pt x="170" y="260"/>
                      <a:pt x="163" y="256"/>
                      <a:pt x="157" y="251"/>
                    </a:cubicBezTo>
                    <a:cubicBezTo>
                      <a:pt x="150" y="246"/>
                      <a:pt x="143" y="240"/>
                      <a:pt x="136" y="235"/>
                    </a:cubicBezTo>
                    <a:cubicBezTo>
                      <a:pt x="122" y="224"/>
                      <a:pt x="107" y="214"/>
                      <a:pt x="95" y="202"/>
                    </a:cubicBezTo>
                    <a:cubicBezTo>
                      <a:pt x="106" y="213"/>
                      <a:pt x="122" y="224"/>
                      <a:pt x="136" y="233"/>
                    </a:cubicBezTo>
                    <a:cubicBezTo>
                      <a:pt x="143" y="238"/>
                      <a:pt x="151" y="244"/>
                      <a:pt x="158" y="249"/>
                    </a:cubicBezTo>
                    <a:cubicBezTo>
                      <a:pt x="162" y="252"/>
                      <a:pt x="167" y="255"/>
                      <a:pt x="170" y="258"/>
                    </a:cubicBezTo>
                    <a:cubicBezTo>
                      <a:pt x="172" y="260"/>
                      <a:pt x="174" y="261"/>
                      <a:pt x="176" y="262"/>
                    </a:cubicBezTo>
                    <a:close/>
                    <a:moveTo>
                      <a:pt x="175" y="273"/>
                    </a:moveTo>
                    <a:cubicBezTo>
                      <a:pt x="175" y="274"/>
                      <a:pt x="175" y="275"/>
                      <a:pt x="175" y="276"/>
                    </a:cubicBezTo>
                    <a:cubicBezTo>
                      <a:pt x="163" y="263"/>
                      <a:pt x="149" y="253"/>
                      <a:pt x="135" y="244"/>
                    </a:cubicBezTo>
                    <a:cubicBezTo>
                      <a:pt x="133" y="242"/>
                      <a:pt x="132" y="241"/>
                      <a:pt x="130" y="240"/>
                    </a:cubicBezTo>
                    <a:cubicBezTo>
                      <a:pt x="131" y="241"/>
                      <a:pt x="133" y="242"/>
                      <a:pt x="135" y="243"/>
                    </a:cubicBezTo>
                    <a:cubicBezTo>
                      <a:pt x="143" y="248"/>
                      <a:pt x="150" y="254"/>
                      <a:pt x="158" y="260"/>
                    </a:cubicBezTo>
                    <a:cubicBezTo>
                      <a:pt x="164" y="264"/>
                      <a:pt x="169" y="269"/>
                      <a:pt x="175" y="273"/>
                    </a:cubicBezTo>
                    <a:close/>
                    <a:moveTo>
                      <a:pt x="172" y="303"/>
                    </a:moveTo>
                    <a:cubicBezTo>
                      <a:pt x="172" y="303"/>
                      <a:pt x="172" y="303"/>
                      <a:pt x="172" y="303"/>
                    </a:cubicBezTo>
                    <a:cubicBezTo>
                      <a:pt x="171" y="304"/>
                      <a:pt x="171" y="304"/>
                      <a:pt x="170" y="304"/>
                    </a:cubicBezTo>
                    <a:cubicBezTo>
                      <a:pt x="166" y="301"/>
                      <a:pt x="163" y="297"/>
                      <a:pt x="158" y="294"/>
                    </a:cubicBezTo>
                    <a:cubicBezTo>
                      <a:pt x="159" y="294"/>
                      <a:pt x="159" y="294"/>
                      <a:pt x="159" y="294"/>
                    </a:cubicBezTo>
                    <a:cubicBezTo>
                      <a:pt x="162" y="296"/>
                      <a:pt x="165" y="298"/>
                      <a:pt x="168" y="301"/>
                    </a:cubicBezTo>
                    <a:cubicBezTo>
                      <a:pt x="169" y="302"/>
                      <a:pt x="170" y="303"/>
                      <a:pt x="172" y="303"/>
                    </a:cubicBezTo>
                    <a:close/>
                    <a:moveTo>
                      <a:pt x="169" y="305"/>
                    </a:moveTo>
                    <a:cubicBezTo>
                      <a:pt x="168" y="305"/>
                      <a:pt x="168" y="306"/>
                      <a:pt x="167" y="306"/>
                    </a:cubicBezTo>
                    <a:cubicBezTo>
                      <a:pt x="167" y="306"/>
                      <a:pt x="167" y="306"/>
                      <a:pt x="166" y="305"/>
                    </a:cubicBezTo>
                    <a:cubicBezTo>
                      <a:pt x="157" y="296"/>
                      <a:pt x="144" y="288"/>
                      <a:pt x="133" y="281"/>
                    </a:cubicBezTo>
                    <a:cubicBezTo>
                      <a:pt x="127" y="276"/>
                      <a:pt x="121" y="272"/>
                      <a:pt x="114" y="267"/>
                    </a:cubicBezTo>
                    <a:cubicBezTo>
                      <a:pt x="111" y="265"/>
                      <a:pt x="108" y="263"/>
                      <a:pt x="105" y="260"/>
                    </a:cubicBezTo>
                    <a:cubicBezTo>
                      <a:pt x="102" y="259"/>
                      <a:pt x="101" y="257"/>
                      <a:pt x="98" y="255"/>
                    </a:cubicBezTo>
                    <a:cubicBezTo>
                      <a:pt x="98" y="254"/>
                      <a:pt x="98" y="252"/>
                      <a:pt x="98" y="250"/>
                    </a:cubicBezTo>
                    <a:cubicBezTo>
                      <a:pt x="103" y="254"/>
                      <a:pt x="109" y="257"/>
                      <a:pt x="114" y="262"/>
                    </a:cubicBezTo>
                    <a:cubicBezTo>
                      <a:pt x="120" y="267"/>
                      <a:pt x="126" y="273"/>
                      <a:pt x="133" y="278"/>
                    </a:cubicBezTo>
                    <a:cubicBezTo>
                      <a:pt x="140" y="283"/>
                      <a:pt x="147" y="289"/>
                      <a:pt x="153" y="294"/>
                    </a:cubicBezTo>
                    <a:cubicBezTo>
                      <a:pt x="158" y="298"/>
                      <a:pt x="163" y="302"/>
                      <a:pt x="169" y="305"/>
                    </a:cubicBezTo>
                    <a:close/>
                    <a:moveTo>
                      <a:pt x="165" y="307"/>
                    </a:moveTo>
                    <a:cubicBezTo>
                      <a:pt x="164" y="308"/>
                      <a:pt x="163" y="308"/>
                      <a:pt x="162" y="309"/>
                    </a:cubicBezTo>
                    <a:cubicBezTo>
                      <a:pt x="162" y="308"/>
                      <a:pt x="161" y="308"/>
                      <a:pt x="161" y="308"/>
                    </a:cubicBezTo>
                    <a:cubicBezTo>
                      <a:pt x="157" y="305"/>
                      <a:pt x="152" y="302"/>
                      <a:pt x="147" y="299"/>
                    </a:cubicBezTo>
                    <a:cubicBezTo>
                      <a:pt x="142" y="295"/>
                      <a:pt x="135" y="291"/>
                      <a:pt x="129" y="287"/>
                    </a:cubicBezTo>
                    <a:cubicBezTo>
                      <a:pt x="124" y="283"/>
                      <a:pt x="118" y="279"/>
                      <a:pt x="112" y="275"/>
                    </a:cubicBezTo>
                    <a:cubicBezTo>
                      <a:pt x="109" y="273"/>
                      <a:pt x="107" y="271"/>
                      <a:pt x="104" y="269"/>
                    </a:cubicBezTo>
                    <a:cubicBezTo>
                      <a:pt x="103" y="268"/>
                      <a:pt x="102" y="267"/>
                      <a:pt x="101" y="266"/>
                    </a:cubicBezTo>
                    <a:cubicBezTo>
                      <a:pt x="98" y="263"/>
                      <a:pt x="100" y="264"/>
                      <a:pt x="101" y="265"/>
                    </a:cubicBezTo>
                    <a:cubicBezTo>
                      <a:pt x="107" y="270"/>
                      <a:pt x="112" y="274"/>
                      <a:pt x="118" y="278"/>
                    </a:cubicBezTo>
                    <a:cubicBezTo>
                      <a:pt x="123" y="282"/>
                      <a:pt x="130" y="286"/>
                      <a:pt x="136" y="290"/>
                    </a:cubicBezTo>
                    <a:cubicBezTo>
                      <a:pt x="142" y="293"/>
                      <a:pt x="148" y="297"/>
                      <a:pt x="154" y="300"/>
                    </a:cubicBezTo>
                    <a:cubicBezTo>
                      <a:pt x="157" y="302"/>
                      <a:pt x="161" y="306"/>
                      <a:pt x="165" y="307"/>
                    </a:cubicBezTo>
                    <a:close/>
                    <a:moveTo>
                      <a:pt x="161" y="309"/>
                    </a:moveTo>
                    <a:cubicBezTo>
                      <a:pt x="159" y="309"/>
                      <a:pt x="158" y="310"/>
                      <a:pt x="156" y="310"/>
                    </a:cubicBezTo>
                    <a:cubicBezTo>
                      <a:pt x="146" y="304"/>
                      <a:pt x="137" y="297"/>
                      <a:pt x="127" y="290"/>
                    </a:cubicBezTo>
                    <a:cubicBezTo>
                      <a:pt x="121" y="287"/>
                      <a:pt x="116" y="284"/>
                      <a:pt x="111" y="280"/>
                    </a:cubicBezTo>
                    <a:cubicBezTo>
                      <a:pt x="117" y="283"/>
                      <a:pt x="122" y="286"/>
                      <a:pt x="128" y="290"/>
                    </a:cubicBezTo>
                    <a:cubicBezTo>
                      <a:pt x="139" y="296"/>
                      <a:pt x="150" y="302"/>
                      <a:pt x="161" y="309"/>
                    </a:cubicBezTo>
                    <a:close/>
                    <a:moveTo>
                      <a:pt x="155" y="311"/>
                    </a:moveTo>
                    <a:cubicBezTo>
                      <a:pt x="154" y="311"/>
                      <a:pt x="152" y="312"/>
                      <a:pt x="151" y="312"/>
                    </a:cubicBezTo>
                    <a:cubicBezTo>
                      <a:pt x="150" y="312"/>
                      <a:pt x="149" y="311"/>
                      <a:pt x="149" y="311"/>
                    </a:cubicBezTo>
                    <a:cubicBezTo>
                      <a:pt x="149" y="311"/>
                      <a:pt x="149" y="311"/>
                      <a:pt x="148" y="310"/>
                    </a:cubicBezTo>
                    <a:cubicBezTo>
                      <a:pt x="138" y="301"/>
                      <a:pt x="126" y="293"/>
                      <a:pt x="115" y="286"/>
                    </a:cubicBezTo>
                    <a:cubicBezTo>
                      <a:pt x="112" y="284"/>
                      <a:pt x="109" y="282"/>
                      <a:pt x="106" y="280"/>
                    </a:cubicBezTo>
                    <a:cubicBezTo>
                      <a:pt x="110" y="283"/>
                      <a:pt x="115" y="286"/>
                      <a:pt x="119" y="289"/>
                    </a:cubicBezTo>
                    <a:cubicBezTo>
                      <a:pt x="131" y="296"/>
                      <a:pt x="143" y="303"/>
                      <a:pt x="155" y="311"/>
                    </a:cubicBezTo>
                    <a:close/>
                    <a:moveTo>
                      <a:pt x="150" y="312"/>
                    </a:moveTo>
                    <a:cubicBezTo>
                      <a:pt x="148" y="313"/>
                      <a:pt x="147" y="313"/>
                      <a:pt x="145" y="313"/>
                    </a:cubicBezTo>
                    <a:cubicBezTo>
                      <a:pt x="145" y="313"/>
                      <a:pt x="145" y="313"/>
                      <a:pt x="145" y="313"/>
                    </a:cubicBezTo>
                    <a:cubicBezTo>
                      <a:pt x="144" y="313"/>
                      <a:pt x="143" y="312"/>
                      <a:pt x="143" y="312"/>
                    </a:cubicBezTo>
                    <a:cubicBezTo>
                      <a:pt x="142" y="311"/>
                      <a:pt x="142" y="311"/>
                      <a:pt x="141" y="310"/>
                    </a:cubicBezTo>
                    <a:cubicBezTo>
                      <a:pt x="141" y="310"/>
                      <a:pt x="141" y="309"/>
                      <a:pt x="140" y="309"/>
                    </a:cubicBezTo>
                    <a:cubicBezTo>
                      <a:pt x="138" y="307"/>
                      <a:pt x="136" y="306"/>
                      <a:pt x="134" y="304"/>
                    </a:cubicBezTo>
                    <a:cubicBezTo>
                      <a:pt x="128" y="300"/>
                      <a:pt x="123" y="296"/>
                      <a:pt x="118" y="292"/>
                    </a:cubicBezTo>
                    <a:cubicBezTo>
                      <a:pt x="114" y="290"/>
                      <a:pt x="109" y="287"/>
                      <a:pt x="105" y="284"/>
                    </a:cubicBezTo>
                    <a:cubicBezTo>
                      <a:pt x="108" y="286"/>
                      <a:pt x="110" y="287"/>
                      <a:pt x="112" y="288"/>
                    </a:cubicBezTo>
                    <a:cubicBezTo>
                      <a:pt x="119" y="292"/>
                      <a:pt x="125" y="296"/>
                      <a:pt x="132" y="301"/>
                    </a:cubicBezTo>
                    <a:cubicBezTo>
                      <a:pt x="135" y="303"/>
                      <a:pt x="138" y="305"/>
                      <a:pt x="141" y="307"/>
                    </a:cubicBezTo>
                    <a:cubicBezTo>
                      <a:pt x="143" y="308"/>
                      <a:pt x="144" y="309"/>
                      <a:pt x="146" y="310"/>
                    </a:cubicBezTo>
                    <a:cubicBezTo>
                      <a:pt x="146" y="310"/>
                      <a:pt x="146" y="310"/>
                      <a:pt x="147" y="311"/>
                    </a:cubicBezTo>
                    <a:cubicBezTo>
                      <a:pt x="148" y="311"/>
                      <a:pt x="149" y="312"/>
                      <a:pt x="150" y="312"/>
                    </a:cubicBezTo>
                    <a:close/>
                    <a:moveTo>
                      <a:pt x="144" y="314"/>
                    </a:moveTo>
                    <a:cubicBezTo>
                      <a:pt x="143" y="314"/>
                      <a:pt x="142" y="314"/>
                      <a:pt x="141" y="314"/>
                    </a:cubicBezTo>
                    <a:cubicBezTo>
                      <a:pt x="141" y="314"/>
                      <a:pt x="141" y="314"/>
                      <a:pt x="141" y="314"/>
                    </a:cubicBezTo>
                    <a:cubicBezTo>
                      <a:pt x="137" y="311"/>
                      <a:pt x="134" y="308"/>
                      <a:pt x="130" y="305"/>
                    </a:cubicBezTo>
                    <a:cubicBezTo>
                      <a:pt x="125" y="301"/>
                      <a:pt x="120" y="298"/>
                      <a:pt x="114" y="294"/>
                    </a:cubicBezTo>
                    <a:cubicBezTo>
                      <a:pt x="112" y="293"/>
                      <a:pt x="109" y="291"/>
                      <a:pt x="106" y="289"/>
                    </a:cubicBezTo>
                    <a:cubicBezTo>
                      <a:pt x="106" y="289"/>
                      <a:pt x="105" y="288"/>
                      <a:pt x="105" y="288"/>
                    </a:cubicBezTo>
                    <a:cubicBezTo>
                      <a:pt x="109" y="291"/>
                      <a:pt x="115" y="294"/>
                      <a:pt x="120" y="297"/>
                    </a:cubicBezTo>
                    <a:cubicBezTo>
                      <a:pt x="126" y="300"/>
                      <a:pt x="132" y="304"/>
                      <a:pt x="137" y="309"/>
                    </a:cubicBezTo>
                    <a:cubicBezTo>
                      <a:pt x="139" y="310"/>
                      <a:pt x="141" y="311"/>
                      <a:pt x="143" y="313"/>
                    </a:cubicBezTo>
                    <a:cubicBezTo>
                      <a:pt x="143" y="313"/>
                      <a:pt x="143" y="313"/>
                      <a:pt x="143" y="313"/>
                    </a:cubicBezTo>
                    <a:cubicBezTo>
                      <a:pt x="143" y="313"/>
                      <a:pt x="144" y="313"/>
                      <a:pt x="144" y="314"/>
                    </a:cubicBezTo>
                    <a:close/>
                    <a:moveTo>
                      <a:pt x="140" y="314"/>
                    </a:moveTo>
                    <a:cubicBezTo>
                      <a:pt x="139" y="314"/>
                      <a:pt x="138" y="315"/>
                      <a:pt x="137" y="315"/>
                    </a:cubicBezTo>
                    <a:cubicBezTo>
                      <a:pt x="131" y="309"/>
                      <a:pt x="125" y="305"/>
                      <a:pt x="118" y="301"/>
                    </a:cubicBezTo>
                    <a:cubicBezTo>
                      <a:pt x="117" y="300"/>
                      <a:pt x="116" y="299"/>
                      <a:pt x="114" y="298"/>
                    </a:cubicBezTo>
                    <a:cubicBezTo>
                      <a:pt x="122" y="303"/>
                      <a:pt x="130" y="307"/>
                      <a:pt x="138" y="313"/>
                    </a:cubicBezTo>
                    <a:cubicBezTo>
                      <a:pt x="138" y="313"/>
                      <a:pt x="139" y="313"/>
                      <a:pt x="139" y="313"/>
                    </a:cubicBezTo>
                    <a:cubicBezTo>
                      <a:pt x="139" y="314"/>
                      <a:pt x="140" y="314"/>
                      <a:pt x="140" y="314"/>
                    </a:cubicBezTo>
                    <a:close/>
                    <a:moveTo>
                      <a:pt x="135" y="315"/>
                    </a:moveTo>
                    <a:cubicBezTo>
                      <a:pt x="134" y="315"/>
                      <a:pt x="133" y="315"/>
                      <a:pt x="132" y="315"/>
                    </a:cubicBezTo>
                    <a:cubicBezTo>
                      <a:pt x="127" y="311"/>
                      <a:pt x="122" y="307"/>
                      <a:pt x="117" y="304"/>
                    </a:cubicBezTo>
                    <a:cubicBezTo>
                      <a:pt x="114" y="302"/>
                      <a:pt x="111" y="301"/>
                      <a:pt x="109" y="299"/>
                    </a:cubicBezTo>
                    <a:cubicBezTo>
                      <a:pt x="107" y="298"/>
                      <a:pt x="105" y="296"/>
                      <a:pt x="104" y="295"/>
                    </a:cubicBezTo>
                    <a:cubicBezTo>
                      <a:pt x="104" y="295"/>
                      <a:pt x="103" y="294"/>
                      <a:pt x="103" y="294"/>
                    </a:cubicBezTo>
                    <a:cubicBezTo>
                      <a:pt x="103" y="294"/>
                      <a:pt x="104" y="295"/>
                      <a:pt x="104" y="295"/>
                    </a:cubicBezTo>
                    <a:cubicBezTo>
                      <a:pt x="110" y="298"/>
                      <a:pt x="116" y="302"/>
                      <a:pt x="122" y="306"/>
                    </a:cubicBezTo>
                    <a:cubicBezTo>
                      <a:pt x="127" y="309"/>
                      <a:pt x="131" y="312"/>
                      <a:pt x="135" y="315"/>
                    </a:cubicBezTo>
                    <a:close/>
                    <a:moveTo>
                      <a:pt x="130" y="315"/>
                    </a:moveTo>
                    <a:cubicBezTo>
                      <a:pt x="129" y="316"/>
                      <a:pt x="127" y="316"/>
                      <a:pt x="126" y="316"/>
                    </a:cubicBezTo>
                    <a:cubicBezTo>
                      <a:pt x="118" y="309"/>
                      <a:pt x="109" y="305"/>
                      <a:pt x="102" y="297"/>
                    </a:cubicBezTo>
                    <a:cubicBezTo>
                      <a:pt x="105" y="301"/>
                      <a:pt x="112" y="303"/>
                      <a:pt x="116" y="306"/>
                    </a:cubicBezTo>
                    <a:cubicBezTo>
                      <a:pt x="121" y="309"/>
                      <a:pt x="126" y="312"/>
                      <a:pt x="130" y="315"/>
                    </a:cubicBezTo>
                    <a:close/>
                    <a:moveTo>
                      <a:pt x="124" y="316"/>
                    </a:moveTo>
                    <a:cubicBezTo>
                      <a:pt x="123" y="316"/>
                      <a:pt x="121" y="316"/>
                      <a:pt x="120" y="316"/>
                    </a:cubicBezTo>
                    <a:cubicBezTo>
                      <a:pt x="120" y="316"/>
                      <a:pt x="120" y="316"/>
                      <a:pt x="120" y="316"/>
                    </a:cubicBezTo>
                    <a:cubicBezTo>
                      <a:pt x="118" y="313"/>
                      <a:pt x="115" y="311"/>
                      <a:pt x="112" y="309"/>
                    </a:cubicBezTo>
                    <a:cubicBezTo>
                      <a:pt x="110" y="307"/>
                      <a:pt x="108" y="306"/>
                      <a:pt x="106" y="304"/>
                    </a:cubicBezTo>
                    <a:cubicBezTo>
                      <a:pt x="105" y="304"/>
                      <a:pt x="105" y="304"/>
                      <a:pt x="104" y="303"/>
                    </a:cubicBezTo>
                    <a:cubicBezTo>
                      <a:pt x="104" y="303"/>
                      <a:pt x="104" y="303"/>
                      <a:pt x="105" y="304"/>
                    </a:cubicBezTo>
                    <a:cubicBezTo>
                      <a:pt x="109" y="306"/>
                      <a:pt x="113" y="308"/>
                      <a:pt x="116" y="310"/>
                    </a:cubicBezTo>
                    <a:cubicBezTo>
                      <a:pt x="119" y="312"/>
                      <a:pt x="121" y="314"/>
                      <a:pt x="124" y="316"/>
                    </a:cubicBezTo>
                    <a:close/>
                    <a:moveTo>
                      <a:pt x="118" y="316"/>
                    </a:moveTo>
                    <a:cubicBezTo>
                      <a:pt x="115" y="316"/>
                      <a:pt x="112" y="316"/>
                      <a:pt x="109" y="316"/>
                    </a:cubicBezTo>
                    <a:cubicBezTo>
                      <a:pt x="109" y="316"/>
                      <a:pt x="109" y="315"/>
                      <a:pt x="109" y="315"/>
                    </a:cubicBezTo>
                    <a:cubicBezTo>
                      <a:pt x="108" y="314"/>
                      <a:pt x="108" y="314"/>
                      <a:pt x="107" y="313"/>
                    </a:cubicBezTo>
                    <a:cubicBezTo>
                      <a:pt x="106" y="313"/>
                      <a:pt x="102" y="309"/>
                      <a:pt x="105" y="311"/>
                    </a:cubicBezTo>
                    <a:cubicBezTo>
                      <a:pt x="107" y="313"/>
                      <a:pt x="110" y="314"/>
                      <a:pt x="113" y="316"/>
                    </a:cubicBezTo>
                    <a:cubicBezTo>
                      <a:pt x="113" y="316"/>
                      <a:pt x="114" y="316"/>
                      <a:pt x="113" y="315"/>
                    </a:cubicBezTo>
                    <a:cubicBezTo>
                      <a:pt x="112" y="313"/>
                      <a:pt x="110" y="311"/>
                      <a:pt x="108" y="309"/>
                    </a:cubicBezTo>
                    <a:cubicBezTo>
                      <a:pt x="107" y="309"/>
                      <a:pt x="106" y="308"/>
                      <a:pt x="106" y="308"/>
                    </a:cubicBezTo>
                    <a:cubicBezTo>
                      <a:pt x="108" y="310"/>
                      <a:pt x="111" y="311"/>
                      <a:pt x="114" y="313"/>
                    </a:cubicBezTo>
                    <a:cubicBezTo>
                      <a:pt x="115" y="314"/>
                      <a:pt x="117" y="315"/>
                      <a:pt x="118" y="316"/>
                    </a:cubicBezTo>
                    <a:close/>
                    <a:moveTo>
                      <a:pt x="107" y="316"/>
                    </a:moveTo>
                    <a:cubicBezTo>
                      <a:pt x="106" y="316"/>
                      <a:pt x="106" y="316"/>
                      <a:pt x="106" y="316"/>
                    </a:cubicBezTo>
                    <a:cubicBezTo>
                      <a:pt x="105" y="316"/>
                      <a:pt x="104" y="316"/>
                      <a:pt x="104" y="316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6" y="316"/>
                      <a:pt x="106" y="316"/>
                    </a:cubicBezTo>
                    <a:cubicBezTo>
                      <a:pt x="106" y="316"/>
                      <a:pt x="107" y="316"/>
                      <a:pt x="107" y="316"/>
                    </a:cubicBezTo>
                    <a:close/>
                    <a:moveTo>
                      <a:pt x="101" y="315"/>
                    </a:moveTo>
                    <a:cubicBezTo>
                      <a:pt x="93" y="315"/>
                      <a:pt x="86" y="314"/>
                      <a:pt x="78" y="312"/>
                    </a:cubicBezTo>
                    <a:cubicBezTo>
                      <a:pt x="78" y="312"/>
                      <a:pt x="78" y="312"/>
                      <a:pt x="78" y="312"/>
                    </a:cubicBezTo>
                    <a:cubicBezTo>
                      <a:pt x="76" y="299"/>
                      <a:pt x="74" y="286"/>
                      <a:pt x="73" y="273"/>
                    </a:cubicBezTo>
                    <a:cubicBezTo>
                      <a:pt x="71" y="260"/>
                      <a:pt x="70" y="247"/>
                      <a:pt x="70" y="234"/>
                    </a:cubicBezTo>
                    <a:cubicBezTo>
                      <a:pt x="69" y="221"/>
                      <a:pt x="68" y="208"/>
                      <a:pt x="67" y="195"/>
                    </a:cubicBezTo>
                    <a:cubicBezTo>
                      <a:pt x="66" y="184"/>
                      <a:pt x="64" y="172"/>
                      <a:pt x="65" y="161"/>
                    </a:cubicBezTo>
                    <a:cubicBezTo>
                      <a:pt x="73" y="161"/>
                      <a:pt x="82" y="161"/>
                      <a:pt x="90" y="163"/>
                    </a:cubicBezTo>
                    <a:cubicBezTo>
                      <a:pt x="90" y="163"/>
                      <a:pt x="90" y="163"/>
                      <a:pt x="90" y="163"/>
                    </a:cubicBezTo>
                    <a:cubicBezTo>
                      <a:pt x="87" y="175"/>
                      <a:pt x="90" y="187"/>
                      <a:pt x="91" y="199"/>
                    </a:cubicBezTo>
                    <a:cubicBezTo>
                      <a:pt x="92" y="212"/>
                      <a:pt x="93" y="225"/>
                      <a:pt x="94" y="238"/>
                    </a:cubicBezTo>
                    <a:cubicBezTo>
                      <a:pt x="95" y="251"/>
                      <a:pt x="96" y="264"/>
                      <a:pt x="96" y="277"/>
                    </a:cubicBezTo>
                    <a:cubicBezTo>
                      <a:pt x="97" y="290"/>
                      <a:pt x="100" y="302"/>
                      <a:pt x="101" y="315"/>
                    </a:cubicBezTo>
                    <a:cubicBezTo>
                      <a:pt x="101" y="315"/>
                      <a:pt x="101" y="315"/>
                      <a:pt x="101" y="315"/>
                    </a:cubicBezTo>
                    <a:close/>
                    <a:moveTo>
                      <a:pt x="75" y="312"/>
                    </a:moveTo>
                    <a:cubicBezTo>
                      <a:pt x="74" y="312"/>
                      <a:pt x="73" y="311"/>
                      <a:pt x="73" y="311"/>
                    </a:cubicBezTo>
                    <a:cubicBezTo>
                      <a:pt x="73" y="311"/>
                      <a:pt x="74" y="311"/>
                      <a:pt x="75" y="311"/>
                    </a:cubicBezTo>
                    <a:cubicBezTo>
                      <a:pt x="75" y="311"/>
                      <a:pt x="75" y="312"/>
                      <a:pt x="75" y="312"/>
                    </a:cubicBezTo>
                    <a:close/>
                    <a:moveTo>
                      <a:pt x="16" y="288"/>
                    </a:moveTo>
                    <a:cubicBezTo>
                      <a:pt x="16" y="289"/>
                      <a:pt x="17" y="290"/>
                      <a:pt x="18" y="291"/>
                    </a:cubicBezTo>
                    <a:cubicBezTo>
                      <a:pt x="18" y="292"/>
                      <a:pt x="21" y="293"/>
                      <a:pt x="22" y="293"/>
                    </a:cubicBezTo>
                    <a:cubicBezTo>
                      <a:pt x="27" y="295"/>
                      <a:pt x="33" y="296"/>
                      <a:pt x="39" y="298"/>
                    </a:cubicBezTo>
                    <a:cubicBezTo>
                      <a:pt x="45" y="300"/>
                      <a:pt x="50" y="302"/>
                      <a:pt x="56" y="304"/>
                    </a:cubicBezTo>
                    <a:cubicBezTo>
                      <a:pt x="61" y="306"/>
                      <a:pt x="66" y="307"/>
                      <a:pt x="70" y="309"/>
                    </a:cubicBezTo>
                    <a:cubicBezTo>
                      <a:pt x="74" y="310"/>
                      <a:pt x="74" y="311"/>
                      <a:pt x="70" y="310"/>
                    </a:cubicBezTo>
                    <a:cubicBezTo>
                      <a:pt x="68" y="309"/>
                      <a:pt x="66" y="308"/>
                      <a:pt x="63" y="307"/>
                    </a:cubicBezTo>
                    <a:cubicBezTo>
                      <a:pt x="59" y="305"/>
                      <a:pt x="55" y="304"/>
                      <a:pt x="51" y="303"/>
                    </a:cubicBezTo>
                    <a:cubicBezTo>
                      <a:pt x="42" y="300"/>
                      <a:pt x="34" y="298"/>
                      <a:pt x="26" y="296"/>
                    </a:cubicBezTo>
                    <a:cubicBezTo>
                      <a:pt x="24" y="295"/>
                      <a:pt x="22" y="294"/>
                      <a:pt x="21" y="293"/>
                    </a:cubicBezTo>
                    <a:cubicBezTo>
                      <a:pt x="20" y="293"/>
                      <a:pt x="19" y="293"/>
                      <a:pt x="19" y="293"/>
                    </a:cubicBezTo>
                    <a:cubicBezTo>
                      <a:pt x="19" y="293"/>
                      <a:pt x="19" y="293"/>
                      <a:pt x="19" y="293"/>
                    </a:cubicBezTo>
                    <a:cubicBezTo>
                      <a:pt x="18" y="292"/>
                      <a:pt x="17" y="290"/>
                      <a:pt x="16" y="288"/>
                    </a:cubicBezTo>
                    <a:close/>
                    <a:moveTo>
                      <a:pt x="52" y="304"/>
                    </a:moveTo>
                    <a:cubicBezTo>
                      <a:pt x="57" y="306"/>
                      <a:pt x="62" y="307"/>
                      <a:pt x="66" y="309"/>
                    </a:cubicBezTo>
                    <a:cubicBezTo>
                      <a:pt x="68" y="310"/>
                      <a:pt x="69" y="310"/>
                      <a:pt x="70" y="311"/>
                    </a:cubicBezTo>
                    <a:cubicBezTo>
                      <a:pt x="56" y="308"/>
                      <a:pt x="43" y="303"/>
                      <a:pt x="30" y="298"/>
                    </a:cubicBezTo>
                    <a:cubicBezTo>
                      <a:pt x="38" y="300"/>
                      <a:pt x="45" y="301"/>
                      <a:pt x="52" y="304"/>
                    </a:cubicBezTo>
                    <a:close/>
                    <a:moveTo>
                      <a:pt x="13" y="283"/>
                    </a:moveTo>
                    <a:cubicBezTo>
                      <a:pt x="19" y="286"/>
                      <a:pt x="25" y="288"/>
                      <a:pt x="31" y="289"/>
                    </a:cubicBezTo>
                    <a:cubicBezTo>
                      <a:pt x="33" y="290"/>
                      <a:pt x="35" y="291"/>
                      <a:pt x="37" y="291"/>
                    </a:cubicBezTo>
                    <a:cubicBezTo>
                      <a:pt x="48" y="295"/>
                      <a:pt x="59" y="299"/>
                      <a:pt x="70" y="303"/>
                    </a:cubicBezTo>
                    <a:cubicBezTo>
                      <a:pt x="70" y="303"/>
                      <a:pt x="75" y="305"/>
                      <a:pt x="72" y="304"/>
                    </a:cubicBezTo>
                    <a:cubicBezTo>
                      <a:pt x="71" y="304"/>
                      <a:pt x="70" y="304"/>
                      <a:pt x="69" y="303"/>
                    </a:cubicBezTo>
                    <a:cubicBezTo>
                      <a:pt x="67" y="303"/>
                      <a:pt x="65" y="302"/>
                      <a:pt x="62" y="301"/>
                    </a:cubicBezTo>
                    <a:cubicBezTo>
                      <a:pt x="57" y="299"/>
                      <a:pt x="52" y="297"/>
                      <a:pt x="47" y="296"/>
                    </a:cubicBezTo>
                    <a:cubicBezTo>
                      <a:pt x="37" y="293"/>
                      <a:pt x="27" y="290"/>
                      <a:pt x="17" y="287"/>
                    </a:cubicBezTo>
                    <a:cubicBezTo>
                      <a:pt x="17" y="286"/>
                      <a:pt x="16" y="286"/>
                      <a:pt x="16" y="286"/>
                    </a:cubicBezTo>
                    <a:cubicBezTo>
                      <a:pt x="16" y="286"/>
                      <a:pt x="15" y="286"/>
                      <a:pt x="15" y="286"/>
                    </a:cubicBezTo>
                    <a:cubicBezTo>
                      <a:pt x="14" y="285"/>
                      <a:pt x="14" y="284"/>
                      <a:pt x="13" y="283"/>
                    </a:cubicBezTo>
                    <a:close/>
                    <a:moveTo>
                      <a:pt x="10" y="275"/>
                    </a:moveTo>
                    <a:cubicBezTo>
                      <a:pt x="13" y="278"/>
                      <a:pt x="17" y="279"/>
                      <a:pt x="20" y="280"/>
                    </a:cubicBezTo>
                    <a:cubicBezTo>
                      <a:pt x="25" y="283"/>
                      <a:pt x="30" y="285"/>
                      <a:pt x="35" y="287"/>
                    </a:cubicBezTo>
                    <a:cubicBezTo>
                      <a:pt x="46" y="291"/>
                      <a:pt x="58" y="294"/>
                      <a:pt x="68" y="299"/>
                    </a:cubicBezTo>
                    <a:cubicBezTo>
                      <a:pt x="69" y="299"/>
                      <a:pt x="76" y="302"/>
                      <a:pt x="71" y="300"/>
                    </a:cubicBezTo>
                    <a:cubicBezTo>
                      <a:pt x="69" y="299"/>
                      <a:pt x="66" y="298"/>
                      <a:pt x="63" y="297"/>
                    </a:cubicBezTo>
                    <a:cubicBezTo>
                      <a:pt x="58" y="296"/>
                      <a:pt x="53" y="294"/>
                      <a:pt x="48" y="293"/>
                    </a:cubicBezTo>
                    <a:cubicBezTo>
                      <a:pt x="43" y="291"/>
                      <a:pt x="37" y="290"/>
                      <a:pt x="31" y="289"/>
                    </a:cubicBezTo>
                    <a:cubicBezTo>
                      <a:pt x="25" y="286"/>
                      <a:pt x="19" y="284"/>
                      <a:pt x="13" y="281"/>
                    </a:cubicBezTo>
                    <a:cubicBezTo>
                      <a:pt x="12" y="281"/>
                      <a:pt x="12" y="280"/>
                      <a:pt x="12" y="279"/>
                    </a:cubicBezTo>
                    <a:cubicBezTo>
                      <a:pt x="11" y="278"/>
                      <a:pt x="11" y="277"/>
                      <a:pt x="10" y="275"/>
                    </a:cubicBezTo>
                    <a:close/>
                    <a:moveTo>
                      <a:pt x="9" y="270"/>
                    </a:moveTo>
                    <a:cubicBezTo>
                      <a:pt x="11" y="272"/>
                      <a:pt x="15" y="274"/>
                      <a:pt x="18" y="275"/>
                    </a:cubicBezTo>
                    <a:cubicBezTo>
                      <a:pt x="23" y="277"/>
                      <a:pt x="28" y="279"/>
                      <a:pt x="33" y="281"/>
                    </a:cubicBezTo>
                    <a:cubicBezTo>
                      <a:pt x="45" y="285"/>
                      <a:pt x="56" y="289"/>
                      <a:pt x="68" y="294"/>
                    </a:cubicBezTo>
                    <a:cubicBezTo>
                      <a:pt x="69" y="294"/>
                      <a:pt x="75" y="297"/>
                      <a:pt x="71" y="295"/>
                    </a:cubicBezTo>
                    <a:cubicBezTo>
                      <a:pt x="68" y="295"/>
                      <a:pt x="65" y="293"/>
                      <a:pt x="62" y="292"/>
                    </a:cubicBezTo>
                    <a:cubicBezTo>
                      <a:pt x="57" y="290"/>
                      <a:pt x="51" y="288"/>
                      <a:pt x="45" y="287"/>
                    </a:cubicBezTo>
                    <a:cubicBezTo>
                      <a:pt x="33" y="283"/>
                      <a:pt x="21" y="279"/>
                      <a:pt x="10" y="274"/>
                    </a:cubicBezTo>
                    <a:cubicBezTo>
                      <a:pt x="9" y="273"/>
                      <a:pt x="9" y="271"/>
                      <a:pt x="9" y="270"/>
                    </a:cubicBezTo>
                    <a:close/>
                    <a:moveTo>
                      <a:pt x="9" y="270"/>
                    </a:moveTo>
                    <a:cubicBezTo>
                      <a:pt x="10" y="271"/>
                      <a:pt x="11" y="271"/>
                      <a:pt x="11" y="271"/>
                    </a:cubicBezTo>
                    <a:cubicBezTo>
                      <a:pt x="11" y="271"/>
                      <a:pt x="10" y="271"/>
                      <a:pt x="9" y="270"/>
                    </a:cubicBezTo>
                    <a:close/>
                    <a:moveTo>
                      <a:pt x="5" y="255"/>
                    </a:moveTo>
                    <a:cubicBezTo>
                      <a:pt x="24" y="266"/>
                      <a:pt x="45" y="270"/>
                      <a:pt x="64" y="279"/>
                    </a:cubicBezTo>
                    <a:cubicBezTo>
                      <a:pt x="65" y="280"/>
                      <a:pt x="66" y="280"/>
                      <a:pt x="67" y="281"/>
                    </a:cubicBezTo>
                    <a:cubicBezTo>
                      <a:pt x="65" y="280"/>
                      <a:pt x="62" y="279"/>
                      <a:pt x="60" y="278"/>
                    </a:cubicBezTo>
                    <a:cubicBezTo>
                      <a:pt x="59" y="277"/>
                      <a:pt x="57" y="276"/>
                      <a:pt x="56" y="276"/>
                    </a:cubicBezTo>
                    <a:cubicBezTo>
                      <a:pt x="39" y="269"/>
                      <a:pt x="22" y="265"/>
                      <a:pt x="6" y="257"/>
                    </a:cubicBezTo>
                    <a:cubicBezTo>
                      <a:pt x="6" y="257"/>
                      <a:pt x="6" y="257"/>
                      <a:pt x="6" y="257"/>
                    </a:cubicBezTo>
                    <a:cubicBezTo>
                      <a:pt x="5" y="256"/>
                      <a:pt x="5" y="256"/>
                      <a:pt x="5" y="255"/>
                    </a:cubicBezTo>
                    <a:close/>
                    <a:moveTo>
                      <a:pt x="4" y="244"/>
                    </a:moveTo>
                    <a:cubicBezTo>
                      <a:pt x="14" y="247"/>
                      <a:pt x="23" y="252"/>
                      <a:pt x="32" y="256"/>
                    </a:cubicBezTo>
                    <a:cubicBezTo>
                      <a:pt x="42" y="259"/>
                      <a:pt x="52" y="263"/>
                      <a:pt x="61" y="268"/>
                    </a:cubicBezTo>
                    <a:cubicBezTo>
                      <a:pt x="62" y="268"/>
                      <a:pt x="63" y="269"/>
                      <a:pt x="64" y="269"/>
                    </a:cubicBezTo>
                    <a:cubicBezTo>
                      <a:pt x="62" y="269"/>
                      <a:pt x="60" y="268"/>
                      <a:pt x="59" y="267"/>
                    </a:cubicBezTo>
                    <a:cubicBezTo>
                      <a:pt x="52" y="265"/>
                      <a:pt x="45" y="262"/>
                      <a:pt x="38" y="260"/>
                    </a:cubicBezTo>
                    <a:cubicBezTo>
                      <a:pt x="32" y="258"/>
                      <a:pt x="26" y="256"/>
                      <a:pt x="21" y="254"/>
                    </a:cubicBezTo>
                    <a:cubicBezTo>
                      <a:pt x="15" y="252"/>
                      <a:pt x="10" y="249"/>
                      <a:pt x="4" y="248"/>
                    </a:cubicBezTo>
                    <a:cubicBezTo>
                      <a:pt x="4" y="246"/>
                      <a:pt x="4" y="245"/>
                      <a:pt x="4" y="244"/>
                    </a:cubicBezTo>
                    <a:close/>
                    <a:moveTo>
                      <a:pt x="4" y="241"/>
                    </a:moveTo>
                    <a:cubicBezTo>
                      <a:pt x="6" y="242"/>
                      <a:pt x="9" y="243"/>
                      <a:pt x="11" y="243"/>
                    </a:cubicBezTo>
                    <a:cubicBezTo>
                      <a:pt x="13" y="244"/>
                      <a:pt x="15" y="245"/>
                      <a:pt x="16" y="246"/>
                    </a:cubicBezTo>
                    <a:cubicBezTo>
                      <a:pt x="22" y="249"/>
                      <a:pt x="28" y="251"/>
                      <a:pt x="34" y="253"/>
                    </a:cubicBezTo>
                    <a:cubicBezTo>
                      <a:pt x="30" y="252"/>
                      <a:pt x="26" y="251"/>
                      <a:pt x="23" y="249"/>
                    </a:cubicBezTo>
                    <a:cubicBezTo>
                      <a:pt x="17" y="247"/>
                      <a:pt x="11" y="244"/>
                      <a:pt x="4" y="243"/>
                    </a:cubicBezTo>
                    <a:cubicBezTo>
                      <a:pt x="4" y="242"/>
                      <a:pt x="4" y="242"/>
                      <a:pt x="4" y="241"/>
                    </a:cubicBezTo>
                    <a:close/>
                    <a:moveTo>
                      <a:pt x="4" y="235"/>
                    </a:moveTo>
                    <a:cubicBezTo>
                      <a:pt x="7" y="236"/>
                      <a:pt x="9" y="237"/>
                      <a:pt x="11" y="238"/>
                    </a:cubicBezTo>
                    <a:cubicBezTo>
                      <a:pt x="16" y="240"/>
                      <a:pt x="21" y="243"/>
                      <a:pt x="26" y="245"/>
                    </a:cubicBezTo>
                    <a:cubicBezTo>
                      <a:pt x="34" y="248"/>
                      <a:pt x="42" y="250"/>
                      <a:pt x="50" y="254"/>
                    </a:cubicBezTo>
                    <a:cubicBezTo>
                      <a:pt x="54" y="256"/>
                      <a:pt x="57" y="258"/>
                      <a:pt x="61" y="260"/>
                    </a:cubicBezTo>
                    <a:cubicBezTo>
                      <a:pt x="58" y="258"/>
                      <a:pt x="54" y="256"/>
                      <a:pt x="50" y="255"/>
                    </a:cubicBezTo>
                    <a:cubicBezTo>
                      <a:pt x="44" y="252"/>
                      <a:pt x="37" y="250"/>
                      <a:pt x="30" y="248"/>
                    </a:cubicBezTo>
                    <a:cubicBezTo>
                      <a:pt x="23" y="246"/>
                      <a:pt x="16" y="243"/>
                      <a:pt x="9" y="242"/>
                    </a:cubicBezTo>
                    <a:cubicBezTo>
                      <a:pt x="7" y="241"/>
                      <a:pt x="6" y="240"/>
                      <a:pt x="4" y="240"/>
                    </a:cubicBezTo>
                    <a:cubicBezTo>
                      <a:pt x="4" y="238"/>
                      <a:pt x="4" y="237"/>
                      <a:pt x="4" y="235"/>
                    </a:cubicBezTo>
                    <a:close/>
                    <a:moveTo>
                      <a:pt x="4" y="234"/>
                    </a:moveTo>
                    <a:cubicBezTo>
                      <a:pt x="4" y="233"/>
                      <a:pt x="5" y="232"/>
                      <a:pt x="5" y="232"/>
                    </a:cubicBezTo>
                    <a:cubicBezTo>
                      <a:pt x="10" y="235"/>
                      <a:pt x="16" y="237"/>
                      <a:pt x="22" y="240"/>
                    </a:cubicBezTo>
                    <a:cubicBezTo>
                      <a:pt x="28" y="242"/>
                      <a:pt x="33" y="244"/>
                      <a:pt x="39" y="247"/>
                    </a:cubicBezTo>
                    <a:cubicBezTo>
                      <a:pt x="45" y="249"/>
                      <a:pt x="51" y="251"/>
                      <a:pt x="57" y="253"/>
                    </a:cubicBezTo>
                    <a:cubicBezTo>
                      <a:pt x="60" y="255"/>
                      <a:pt x="64" y="256"/>
                      <a:pt x="67" y="258"/>
                    </a:cubicBezTo>
                    <a:cubicBezTo>
                      <a:pt x="69" y="259"/>
                      <a:pt x="68" y="259"/>
                      <a:pt x="66" y="258"/>
                    </a:cubicBezTo>
                    <a:cubicBezTo>
                      <a:pt x="64" y="257"/>
                      <a:pt x="62" y="256"/>
                      <a:pt x="60" y="255"/>
                    </a:cubicBezTo>
                    <a:cubicBezTo>
                      <a:pt x="46" y="249"/>
                      <a:pt x="31" y="246"/>
                      <a:pt x="17" y="240"/>
                    </a:cubicBezTo>
                    <a:cubicBezTo>
                      <a:pt x="15" y="238"/>
                      <a:pt x="12" y="237"/>
                      <a:pt x="10" y="236"/>
                    </a:cubicBezTo>
                    <a:cubicBezTo>
                      <a:pt x="8" y="235"/>
                      <a:pt x="6" y="235"/>
                      <a:pt x="4" y="234"/>
                    </a:cubicBezTo>
                    <a:close/>
                    <a:moveTo>
                      <a:pt x="22" y="123"/>
                    </a:moveTo>
                    <a:cubicBezTo>
                      <a:pt x="22" y="123"/>
                      <a:pt x="22" y="122"/>
                      <a:pt x="22" y="122"/>
                    </a:cubicBezTo>
                    <a:cubicBezTo>
                      <a:pt x="24" y="120"/>
                      <a:pt x="25" y="119"/>
                      <a:pt x="26" y="117"/>
                    </a:cubicBezTo>
                    <a:cubicBezTo>
                      <a:pt x="31" y="113"/>
                      <a:pt x="36" y="109"/>
                      <a:pt x="41" y="105"/>
                    </a:cubicBezTo>
                    <a:cubicBezTo>
                      <a:pt x="48" y="101"/>
                      <a:pt x="57" y="98"/>
                      <a:pt x="66" y="95"/>
                    </a:cubicBezTo>
                    <a:cubicBezTo>
                      <a:pt x="75" y="92"/>
                      <a:pt x="84" y="90"/>
                      <a:pt x="93" y="91"/>
                    </a:cubicBezTo>
                    <a:cubicBezTo>
                      <a:pt x="94" y="91"/>
                      <a:pt x="94" y="91"/>
                      <a:pt x="95" y="91"/>
                    </a:cubicBezTo>
                    <a:cubicBezTo>
                      <a:pt x="90" y="94"/>
                      <a:pt x="85" y="98"/>
                      <a:pt x="82" y="102"/>
                    </a:cubicBezTo>
                    <a:cubicBezTo>
                      <a:pt x="79" y="106"/>
                      <a:pt x="77" y="113"/>
                      <a:pt x="83" y="115"/>
                    </a:cubicBezTo>
                    <a:cubicBezTo>
                      <a:pt x="89" y="118"/>
                      <a:pt x="92" y="114"/>
                      <a:pt x="95" y="108"/>
                    </a:cubicBezTo>
                    <a:cubicBezTo>
                      <a:pt x="95" y="112"/>
                      <a:pt x="96" y="116"/>
                      <a:pt x="100" y="117"/>
                    </a:cubicBezTo>
                    <a:cubicBezTo>
                      <a:pt x="109" y="119"/>
                      <a:pt x="105" y="101"/>
                      <a:pt x="104" y="93"/>
                    </a:cubicBezTo>
                    <a:cubicBezTo>
                      <a:pt x="110" y="95"/>
                      <a:pt x="117" y="97"/>
                      <a:pt x="123" y="100"/>
                    </a:cubicBezTo>
                    <a:cubicBezTo>
                      <a:pt x="131" y="104"/>
                      <a:pt x="139" y="108"/>
                      <a:pt x="146" y="115"/>
                    </a:cubicBezTo>
                    <a:cubicBezTo>
                      <a:pt x="152" y="120"/>
                      <a:pt x="156" y="127"/>
                      <a:pt x="159" y="135"/>
                    </a:cubicBezTo>
                    <a:cubicBezTo>
                      <a:pt x="166" y="151"/>
                      <a:pt x="173" y="169"/>
                      <a:pt x="175" y="187"/>
                    </a:cubicBezTo>
                    <a:cubicBezTo>
                      <a:pt x="164" y="179"/>
                      <a:pt x="152" y="172"/>
                      <a:pt x="138" y="167"/>
                    </a:cubicBezTo>
                    <a:cubicBezTo>
                      <a:pt x="138" y="166"/>
                      <a:pt x="138" y="164"/>
                      <a:pt x="137" y="163"/>
                    </a:cubicBezTo>
                    <a:cubicBezTo>
                      <a:pt x="136" y="162"/>
                      <a:pt x="135" y="161"/>
                      <a:pt x="133" y="161"/>
                    </a:cubicBezTo>
                    <a:cubicBezTo>
                      <a:pt x="131" y="162"/>
                      <a:pt x="131" y="163"/>
                      <a:pt x="131" y="164"/>
                    </a:cubicBezTo>
                    <a:cubicBezTo>
                      <a:pt x="119" y="160"/>
                      <a:pt x="107" y="157"/>
                      <a:pt x="94" y="155"/>
                    </a:cubicBezTo>
                    <a:cubicBezTo>
                      <a:pt x="79" y="153"/>
                      <a:pt x="64" y="152"/>
                      <a:pt x="49" y="156"/>
                    </a:cubicBezTo>
                    <a:cubicBezTo>
                      <a:pt x="36" y="159"/>
                      <a:pt x="23" y="161"/>
                      <a:pt x="10" y="167"/>
                    </a:cubicBezTo>
                    <a:cubicBezTo>
                      <a:pt x="12" y="152"/>
                      <a:pt x="15" y="137"/>
                      <a:pt x="22" y="123"/>
                    </a:cubicBezTo>
                    <a:close/>
                    <a:moveTo>
                      <a:pt x="162" y="133"/>
                    </a:moveTo>
                    <a:cubicBezTo>
                      <a:pt x="166" y="141"/>
                      <a:pt x="169" y="149"/>
                      <a:pt x="171" y="158"/>
                    </a:cubicBezTo>
                    <a:cubicBezTo>
                      <a:pt x="168" y="150"/>
                      <a:pt x="165" y="141"/>
                      <a:pt x="162" y="133"/>
                    </a:cubicBezTo>
                    <a:close/>
                    <a:moveTo>
                      <a:pt x="79" y="60"/>
                    </a:moveTo>
                    <a:cubicBezTo>
                      <a:pt x="82" y="58"/>
                      <a:pt x="85" y="57"/>
                      <a:pt x="87" y="56"/>
                    </a:cubicBezTo>
                    <a:cubicBezTo>
                      <a:pt x="87" y="56"/>
                      <a:pt x="87" y="56"/>
                      <a:pt x="87" y="56"/>
                    </a:cubicBezTo>
                    <a:cubicBezTo>
                      <a:pt x="95" y="57"/>
                      <a:pt x="102" y="59"/>
                      <a:pt x="109" y="60"/>
                    </a:cubicBezTo>
                    <a:cubicBezTo>
                      <a:pt x="117" y="61"/>
                      <a:pt x="126" y="61"/>
                      <a:pt x="134" y="62"/>
                    </a:cubicBezTo>
                    <a:cubicBezTo>
                      <a:pt x="148" y="64"/>
                      <a:pt x="161" y="70"/>
                      <a:pt x="172" y="79"/>
                    </a:cubicBezTo>
                    <a:cubicBezTo>
                      <a:pt x="182" y="88"/>
                      <a:pt x="191" y="100"/>
                      <a:pt x="193" y="114"/>
                    </a:cubicBezTo>
                    <a:cubicBezTo>
                      <a:pt x="196" y="129"/>
                      <a:pt x="192" y="143"/>
                      <a:pt x="190" y="158"/>
                    </a:cubicBezTo>
                    <a:cubicBezTo>
                      <a:pt x="189" y="165"/>
                      <a:pt x="188" y="172"/>
                      <a:pt x="189" y="179"/>
                    </a:cubicBezTo>
                    <a:cubicBezTo>
                      <a:pt x="189" y="186"/>
                      <a:pt x="190" y="194"/>
                      <a:pt x="191" y="201"/>
                    </a:cubicBezTo>
                    <a:cubicBezTo>
                      <a:pt x="192" y="216"/>
                      <a:pt x="191" y="231"/>
                      <a:pt x="193" y="246"/>
                    </a:cubicBezTo>
                    <a:cubicBezTo>
                      <a:pt x="195" y="258"/>
                      <a:pt x="197" y="270"/>
                      <a:pt x="192" y="281"/>
                    </a:cubicBezTo>
                    <a:cubicBezTo>
                      <a:pt x="188" y="289"/>
                      <a:pt x="182" y="296"/>
                      <a:pt x="175" y="301"/>
                    </a:cubicBezTo>
                    <a:cubicBezTo>
                      <a:pt x="176" y="293"/>
                      <a:pt x="177" y="285"/>
                      <a:pt x="178" y="276"/>
                    </a:cubicBezTo>
                    <a:cubicBezTo>
                      <a:pt x="180" y="245"/>
                      <a:pt x="180" y="213"/>
                      <a:pt x="178" y="182"/>
                    </a:cubicBezTo>
                    <a:cubicBezTo>
                      <a:pt x="175" y="157"/>
                      <a:pt x="169" y="131"/>
                      <a:pt x="151" y="113"/>
                    </a:cubicBezTo>
                    <a:cubicBezTo>
                      <a:pt x="138" y="101"/>
                      <a:pt x="121" y="91"/>
                      <a:pt x="104" y="86"/>
                    </a:cubicBezTo>
                    <a:cubicBezTo>
                      <a:pt x="104" y="86"/>
                      <a:pt x="104" y="86"/>
                      <a:pt x="104" y="86"/>
                    </a:cubicBezTo>
                    <a:cubicBezTo>
                      <a:pt x="103" y="83"/>
                      <a:pt x="100" y="82"/>
                      <a:pt x="97" y="82"/>
                    </a:cubicBezTo>
                    <a:cubicBezTo>
                      <a:pt x="95" y="82"/>
                      <a:pt x="94" y="83"/>
                      <a:pt x="94" y="85"/>
                    </a:cubicBezTo>
                    <a:cubicBezTo>
                      <a:pt x="90" y="84"/>
                      <a:pt x="87" y="84"/>
                      <a:pt x="83" y="84"/>
                    </a:cubicBezTo>
                    <a:cubicBezTo>
                      <a:pt x="66" y="85"/>
                      <a:pt x="52" y="93"/>
                      <a:pt x="39" y="103"/>
                    </a:cubicBezTo>
                    <a:cubicBezTo>
                      <a:pt x="35" y="105"/>
                      <a:pt x="31" y="108"/>
                      <a:pt x="28" y="111"/>
                    </a:cubicBezTo>
                    <a:cubicBezTo>
                      <a:pt x="40" y="90"/>
                      <a:pt x="59" y="72"/>
                      <a:pt x="79" y="60"/>
                    </a:cubicBezTo>
                    <a:close/>
                    <a:moveTo>
                      <a:pt x="224" y="190"/>
                    </a:moveTo>
                    <a:cubicBezTo>
                      <a:pt x="224" y="190"/>
                      <a:pt x="224" y="190"/>
                      <a:pt x="224" y="190"/>
                    </a:cubicBezTo>
                    <a:cubicBezTo>
                      <a:pt x="224" y="189"/>
                      <a:pt x="224" y="188"/>
                      <a:pt x="224" y="187"/>
                    </a:cubicBezTo>
                    <a:cubicBezTo>
                      <a:pt x="224" y="178"/>
                      <a:pt x="225" y="169"/>
                      <a:pt x="226" y="160"/>
                    </a:cubicBezTo>
                    <a:cubicBezTo>
                      <a:pt x="229" y="174"/>
                      <a:pt x="228" y="189"/>
                      <a:pt x="231" y="204"/>
                    </a:cubicBezTo>
                    <a:cubicBezTo>
                      <a:pt x="232" y="213"/>
                      <a:pt x="234" y="222"/>
                      <a:pt x="234" y="231"/>
                    </a:cubicBezTo>
                    <a:cubicBezTo>
                      <a:pt x="234" y="237"/>
                      <a:pt x="232" y="243"/>
                      <a:pt x="232" y="250"/>
                    </a:cubicBezTo>
                    <a:cubicBezTo>
                      <a:pt x="232" y="256"/>
                      <a:pt x="235" y="262"/>
                      <a:pt x="239" y="266"/>
                    </a:cubicBezTo>
                    <a:cubicBezTo>
                      <a:pt x="239" y="266"/>
                      <a:pt x="239" y="266"/>
                      <a:pt x="239" y="266"/>
                    </a:cubicBezTo>
                    <a:cubicBezTo>
                      <a:pt x="244" y="275"/>
                      <a:pt x="235" y="277"/>
                      <a:pt x="228" y="280"/>
                    </a:cubicBezTo>
                    <a:cubicBezTo>
                      <a:pt x="229" y="278"/>
                      <a:pt x="229" y="275"/>
                      <a:pt x="230" y="272"/>
                    </a:cubicBezTo>
                    <a:cubicBezTo>
                      <a:pt x="230" y="272"/>
                      <a:pt x="230" y="272"/>
                      <a:pt x="230" y="272"/>
                    </a:cubicBezTo>
                    <a:cubicBezTo>
                      <a:pt x="229" y="257"/>
                      <a:pt x="229" y="243"/>
                      <a:pt x="227" y="229"/>
                    </a:cubicBezTo>
                    <a:cubicBezTo>
                      <a:pt x="226" y="216"/>
                      <a:pt x="224" y="203"/>
                      <a:pt x="224" y="190"/>
                    </a:cubicBezTo>
                    <a:close/>
                    <a:moveTo>
                      <a:pt x="248" y="266"/>
                    </a:moveTo>
                    <a:cubicBezTo>
                      <a:pt x="243" y="266"/>
                      <a:pt x="240" y="263"/>
                      <a:pt x="238" y="260"/>
                    </a:cubicBezTo>
                    <a:cubicBezTo>
                      <a:pt x="238" y="260"/>
                      <a:pt x="238" y="260"/>
                      <a:pt x="238" y="260"/>
                    </a:cubicBezTo>
                    <a:cubicBezTo>
                      <a:pt x="240" y="262"/>
                      <a:pt x="242" y="265"/>
                      <a:pt x="246" y="265"/>
                    </a:cubicBezTo>
                    <a:cubicBezTo>
                      <a:pt x="246" y="265"/>
                      <a:pt x="246" y="265"/>
                      <a:pt x="246" y="264"/>
                    </a:cubicBezTo>
                    <a:cubicBezTo>
                      <a:pt x="243" y="262"/>
                      <a:pt x="240" y="259"/>
                      <a:pt x="238" y="256"/>
                    </a:cubicBezTo>
                    <a:cubicBezTo>
                      <a:pt x="235" y="252"/>
                      <a:pt x="241" y="258"/>
                      <a:pt x="242" y="259"/>
                    </a:cubicBezTo>
                    <a:cubicBezTo>
                      <a:pt x="245" y="262"/>
                      <a:pt x="249" y="265"/>
                      <a:pt x="253" y="266"/>
                    </a:cubicBezTo>
                    <a:cubicBezTo>
                      <a:pt x="252" y="266"/>
                      <a:pt x="250" y="267"/>
                      <a:pt x="248" y="266"/>
                    </a:cubicBezTo>
                    <a:close/>
                    <a:moveTo>
                      <a:pt x="260" y="190"/>
                    </a:moveTo>
                    <a:cubicBezTo>
                      <a:pt x="253" y="184"/>
                      <a:pt x="243" y="182"/>
                      <a:pt x="236" y="177"/>
                    </a:cubicBezTo>
                    <a:cubicBezTo>
                      <a:pt x="235" y="176"/>
                      <a:pt x="234" y="175"/>
                      <a:pt x="232" y="175"/>
                    </a:cubicBezTo>
                    <a:cubicBezTo>
                      <a:pt x="234" y="175"/>
                      <a:pt x="236" y="176"/>
                      <a:pt x="237" y="177"/>
                    </a:cubicBezTo>
                    <a:cubicBezTo>
                      <a:pt x="239" y="178"/>
                      <a:pt x="242" y="179"/>
                      <a:pt x="244" y="180"/>
                    </a:cubicBezTo>
                    <a:cubicBezTo>
                      <a:pt x="249" y="182"/>
                      <a:pt x="255" y="183"/>
                      <a:pt x="259" y="186"/>
                    </a:cubicBezTo>
                    <a:cubicBezTo>
                      <a:pt x="260" y="186"/>
                      <a:pt x="260" y="186"/>
                      <a:pt x="260" y="186"/>
                    </a:cubicBezTo>
                    <a:cubicBezTo>
                      <a:pt x="260" y="187"/>
                      <a:pt x="260" y="188"/>
                      <a:pt x="260" y="190"/>
                    </a:cubicBezTo>
                    <a:close/>
                    <a:moveTo>
                      <a:pt x="226" y="74"/>
                    </a:moveTo>
                    <a:cubicBezTo>
                      <a:pt x="217" y="67"/>
                      <a:pt x="207" y="61"/>
                      <a:pt x="196" y="55"/>
                    </a:cubicBezTo>
                    <a:cubicBezTo>
                      <a:pt x="196" y="55"/>
                      <a:pt x="197" y="55"/>
                      <a:pt x="197" y="55"/>
                    </a:cubicBezTo>
                    <a:cubicBezTo>
                      <a:pt x="200" y="57"/>
                      <a:pt x="203" y="58"/>
                      <a:pt x="206" y="60"/>
                    </a:cubicBezTo>
                    <a:cubicBezTo>
                      <a:pt x="212" y="63"/>
                      <a:pt x="217" y="66"/>
                      <a:pt x="223" y="69"/>
                    </a:cubicBezTo>
                    <a:cubicBezTo>
                      <a:pt x="224" y="71"/>
                      <a:pt x="225" y="72"/>
                      <a:pt x="226" y="74"/>
                    </a:cubicBezTo>
                    <a:close/>
                    <a:moveTo>
                      <a:pt x="190" y="52"/>
                    </a:moveTo>
                    <a:cubicBezTo>
                      <a:pt x="196" y="56"/>
                      <a:pt x="204" y="60"/>
                      <a:pt x="211" y="64"/>
                    </a:cubicBezTo>
                    <a:cubicBezTo>
                      <a:pt x="215" y="67"/>
                      <a:pt x="219" y="69"/>
                      <a:pt x="223" y="72"/>
                    </a:cubicBezTo>
                    <a:cubicBezTo>
                      <a:pt x="223" y="72"/>
                      <a:pt x="224" y="73"/>
                      <a:pt x="224" y="73"/>
                    </a:cubicBezTo>
                    <a:cubicBezTo>
                      <a:pt x="216" y="68"/>
                      <a:pt x="208" y="64"/>
                      <a:pt x="201" y="60"/>
                    </a:cubicBezTo>
                    <a:cubicBezTo>
                      <a:pt x="196" y="57"/>
                      <a:pt x="192" y="55"/>
                      <a:pt x="188" y="53"/>
                    </a:cubicBezTo>
                    <a:cubicBezTo>
                      <a:pt x="187" y="52"/>
                      <a:pt x="186" y="52"/>
                      <a:pt x="185" y="51"/>
                    </a:cubicBezTo>
                    <a:cubicBezTo>
                      <a:pt x="186" y="51"/>
                      <a:pt x="188" y="52"/>
                      <a:pt x="190" y="52"/>
                    </a:cubicBezTo>
                    <a:close/>
                    <a:moveTo>
                      <a:pt x="230" y="80"/>
                    </a:moveTo>
                    <a:cubicBezTo>
                      <a:pt x="223" y="75"/>
                      <a:pt x="216" y="70"/>
                      <a:pt x="209" y="65"/>
                    </a:cubicBezTo>
                    <a:cubicBezTo>
                      <a:pt x="200" y="61"/>
                      <a:pt x="192" y="57"/>
                      <a:pt x="184" y="51"/>
                    </a:cubicBezTo>
                    <a:cubicBezTo>
                      <a:pt x="184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4" y="51"/>
                      <a:pt x="185" y="52"/>
                      <a:pt x="186" y="52"/>
                    </a:cubicBezTo>
                    <a:cubicBezTo>
                      <a:pt x="188" y="54"/>
                      <a:pt x="190" y="55"/>
                      <a:pt x="192" y="56"/>
                    </a:cubicBezTo>
                    <a:cubicBezTo>
                      <a:pt x="197" y="58"/>
                      <a:pt x="201" y="60"/>
                      <a:pt x="205" y="63"/>
                    </a:cubicBezTo>
                    <a:cubicBezTo>
                      <a:pt x="213" y="67"/>
                      <a:pt x="220" y="71"/>
                      <a:pt x="228" y="76"/>
                    </a:cubicBezTo>
                    <a:cubicBezTo>
                      <a:pt x="228" y="76"/>
                      <a:pt x="228" y="76"/>
                      <a:pt x="228" y="76"/>
                    </a:cubicBezTo>
                    <a:cubicBezTo>
                      <a:pt x="229" y="78"/>
                      <a:pt x="229" y="79"/>
                      <a:pt x="230" y="80"/>
                    </a:cubicBezTo>
                    <a:close/>
                    <a:moveTo>
                      <a:pt x="232" y="84"/>
                    </a:moveTo>
                    <a:cubicBezTo>
                      <a:pt x="222" y="80"/>
                      <a:pt x="213" y="75"/>
                      <a:pt x="204" y="69"/>
                    </a:cubicBezTo>
                    <a:cubicBezTo>
                      <a:pt x="202" y="68"/>
                      <a:pt x="200" y="66"/>
                      <a:pt x="198" y="64"/>
                    </a:cubicBezTo>
                    <a:cubicBezTo>
                      <a:pt x="200" y="65"/>
                      <a:pt x="202" y="67"/>
                      <a:pt x="205" y="68"/>
                    </a:cubicBezTo>
                    <a:cubicBezTo>
                      <a:pt x="210" y="71"/>
                      <a:pt x="215" y="73"/>
                      <a:pt x="220" y="76"/>
                    </a:cubicBezTo>
                    <a:cubicBezTo>
                      <a:pt x="224" y="78"/>
                      <a:pt x="227" y="80"/>
                      <a:pt x="231" y="82"/>
                    </a:cubicBezTo>
                    <a:cubicBezTo>
                      <a:pt x="232" y="83"/>
                      <a:pt x="232" y="83"/>
                      <a:pt x="232" y="84"/>
                    </a:cubicBezTo>
                    <a:close/>
                    <a:moveTo>
                      <a:pt x="164" y="12"/>
                    </a:moveTo>
                    <a:cubicBezTo>
                      <a:pt x="161" y="11"/>
                      <a:pt x="158" y="10"/>
                      <a:pt x="155" y="8"/>
                    </a:cubicBezTo>
                    <a:cubicBezTo>
                      <a:pt x="153" y="6"/>
                      <a:pt x="157" y="9"/>
                      <a:pt x="157" y="9"/>
                    </a:cubicBezTo>
                    <a:cubicBezTo>
                      <a:pt x="158" y="9"/>
                      <a:pt x="159" y="10"/>
                      <a:pt x="160" y="10"/>
                    </a:cubicBezTo>
                    <a:cubicBezTo>
                      <a:pt x="161" y="11"/>
                      <a:pt x="162" y="11"/>
                      <a:pt x="163" y="11"/>
                    </a:cubicBezTo>
                    <a:cubicBezTo>
                      <a:pt x="163" y="11"/>
                      <a:pt x="163" y="12"/>
                      <a:pt x="164" y="12"/>
                    </a:cubicBezTo>
                    <a:close/>
                    <a:moveTo>
                      <a:pt x="153" y="8"/>
                    </a:moveTo>
                    <a:cubicBezTo>
                      <a:pt x="156" y="10"/>
                      <a:pt x="161" y="12"/>
                      <a:pt x="164" y="13"/>
                    </a:cubicBezTo>
                    <a:cubicBezTo>
                      <a:pt x="165" y="13"/>
                      <a:pt x="165" y="14"/>
                      <a:pt x="165" y="14"/>
                    </a:cubicBezTo>
                    <a:cubicBezTo>
                      <a:pt x="164" y="13"/>
                      <a:pt x="163" y="13"/>
                      <a:pt x="163" y="13"/>
                    </a:cubicBezTo>
                    <a:cubicBezTo>
                      <a:pt x="161" y="13"/>
                      <a:pt x="160" y="12"/>
                      <a:pt x="159" y="11"/>
                    </a:cubicBezTo>
                    <a:cubicBezTo>
                      <a:pt x="156" y="10"/>
                      <a:pt x="154" y="10"/>
                      <a:pt x="151" y="9"/>
                    </a:cubicBezTo>
                    <a:cubicBezTo>
                      <a:pt x="151" y="9"/>
                      <a:pt x="151" y="9"/>
                      <a:pt x="151" y="9"/>
                    </a:cubicBezTo>
                    <a:cubicBezTo>
                      <a:pt x="152" y="8"/>
                      <a:pt x="153" y="8"/>
                      <a:pt x="153" y="8"/>
                    </a:cubicBezTo>
                    <a:close/>
                    <a:moveTo>
                      <a:pt x="166" y="16"/>
                    </a:moveTo>
                    <a:cubicBezTo>
                      <a:pt x="162" y="14"/>
                      <a:pt x="158" y="13"/>
                      <a:pt x="155" y="11"/>
                    </a:cubicBezTo>
                    <a:cubicBezTo>
                      <a:pt x="151" y="9"/>
                      <a:pt x="154" y="10"/>
                      <a:pt x="156" y="11"/>
                    </a:cubicBezTo>
                    <a:cubicBezTo>
                      <a:pt x="157" y="12"/>
                      <a:pt x="158" y="12"/>
                      <a:pt x="160" y="13"/>
                    </a:cubicBezTo>
                    <a:cubicBezTo>
                      <a:pt x="162" y="13"/>
                      <a:pt x="163" y="14"/>
                      <a:pt x="165" y="14"/>
                    </a:cubicBezTo>
                    <a:cubicBezTo>
                      <a:pt x="165" y="15"/>
                      <a:pt x="166" y="15"/>
                      <a:pt x="166" y="16"/>
                    </a:cubicBezTo>
                    <a:close/>
                    <a:moveTo>
                      <a:pt x="168" y="21"/>
                    </a:moveTo>
                    <a:cubicBezTo>
                      <a:pt x="167" y="20"/>
                      <a:pt x="165" y="19"/>
                      <a:pt x="163" y="19"/>
                    </a:cubicBezTo>
                    <a:cubicBezTo>
                      <a:pt x="163" y="18"/>
                      <a:pt x="162" y="17"/>
                      <a:pt x="161" y="16"/>
                    </a:cubicBezTo>
                    <a:cubicBezTo>
                      <a:pt x="163" y="17"/>
                      <a:pt x="165" y="18"/>
                      <a:pt x="167" y="19"/>
                    </a:cubicBezTo>
                    <a:cubicBezTo>
                      <a:pt x="168" y="19"/>
                      <a:pt x="168" y="20"/>
                      <a:pt x="168" y="21"/>
                    </a:cubicBezTo>
                    <a:close/>
                    <a:moveTo>
                      <a:pt x="149" y="12"/>
                    </a:moveTo>
                    <a:cubicBezTo>
                      <a:pt x="150" y="13"/>
                      <a:pt x="152" y="13"/>
                      <a:pt x="153" y="14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4" y="15"/>
                      <a:pt x="154" y="15"/>
                      <a:pt x="153" y="15"/>
                    </a:cubicBezTo>
                    <a:cubicBezTo>
                      <a:pt x="153" y="15"/>
                      <a:pt x="153" y="15"/>
                      <a:pt x="153" y="15"/>
                    </a:cubicBezTo>
                    <a:cubicBezTo>
                      <a:pt x="151" y="14"/>
                      <a:pt x="150" y="14"/>
                      <a:pt x="148" y="14"/>
                    </a:cubicBezTo>
                    <a:cubicBezTo>
                      <a:pt x="148" y="13"/>
                      <a:pt x="149" y="13"/>
                      <a:pt x="149" y="12"/>
                    </a:cubicBezTo>
                    <a:cubicBezTo>
                      <a:pt x="149" y="12"/>
                      <a:pt x="149" y="12"/>
                      <a:pt x="149" y="12"/>
                    </a:cubicBezTo>
                    <a:close/>
                    <a:moveTo>
                      <a:pt x="147" y="15"/>
                    </a:moveTo>
                    <a:cubicBezTo>
                      <a:pt x="149" y="16"/>
                      <a:pt x="148" y="16"/>
                      <a:pt x="146" y="17"/>
                    </a:cubicBezTo>
                    <a:cubicBezTo>
                      <a:pt x="146" y="18"/>
                      <a:pt x="146" y="18"/>
                      <a:pt x="146" y="18"/>
                    </a:cubicBezTo>
                    <a:cubicBezTo>
                      <a:pt x="146" y="18"/>
                      <a:pt x="146" y="18"/>
                      <a:pt x="146" y="19"/>
                    </a:cubicBezTo>
                    <a:cubicBezTo>
                      <a:pt x="146" y="17"/>
                      <a:pt x="147" y="16"/>
                      <a:pt x="147" y="15"/>
                    </a:cubicBezTo>
                    <a:close/>
                    <a:moveTo>
                      <a:pt x="124" y="39"/>
                    </a:moveTo>
                    <a:cubicBezTo>
                      <a:pt x="123" y="39"/>
                      <a:pt x="120" y="37"/>
                      <a:pt x="120" y="37"/>
                    </a:cubicBezTo>
                    <a:cubicBezTo>
                      <a:pt x="123" y="37"/>
                      <a:pt x="126" y="38"/>
                      <a:pt x="129" y="39"/>
                    </a:cubicBezTo>
                    <a:cubicBezTo>
                      <a:pt x="129" y="39"/>
                      <a:pt x="129" y="40"/>
                      <a:pt x="129" y="40"/>
                    </a:cubicBezTo>
                    <a:cubicBezTo>
                      <a:pt x="128" y="40"/>
                      <a:pt x="127" y="40"/>
                      <a:pt x="126" y="40"/>
                    </a:cubicBezTo>
                    <a:cubicBezTo>
                      <a:pt x="125" y="40"/>
                      <a:pt x="124" y="39"/>
                      <a:pt x="124" y="39"/>
                    </a:cubicBezTo>
                    <a:close/>
                    <a:moveTo>
                      <a:pt x="132" y="40"/>
                    </a:moveTo>
                    <a:cubicBezTo>
                      <a:pt x="131" y="32"/>
                      <a:pt x="137" y="28"/>
                      <a:pt x="143" y="24"/>
                    </a:cubicBezTo>
                    <a:cubicBezTo>
                      <a:pt x="147" y="22"/>
                      <a:pt x="154" y="15"/>
                      <a:pt x="158" y="18"/>
                    </a:cubicBezTo>
                    <a:cubicBezTo>
                      <a:pt x="165" y="23"/>
                      <a:pt x="163" y="37"/>
                      <a:pt x="163" y="44"/>
                    </a:cubicBezTo>
                    <a:cubicBezTo>
                      <a:pt x="153" y="40"/>
                      <a:pt x="142" y="39"/>
                      <a:pt x="132" y="40"/>
                    </a:cubicBezTo>
                    <a:close/>
                    <a:moveTo>
                      <a:pt x="175" y="44"/>
                    </a:moveTo>
                    <a:cubicBezTo>
                      <a:pt x="174" y="44"/>
                      <a:pt x="173" y="43"/>
                      <a:pt x="172" y="42"/>
                    </a:cubicBezTo>
                    <a:cubicBezTo>
                      <a:pt x="172" y="42"/>
                      <a:pt x="171" y="42"/>
                      <a:pt x="170" y="41"/>
                    </a:cubicBezTo>
                    <a:cubicBezTo>
                      <a:pt x="170" y="40"/>
                      <a:pt x="170" y="40"/>
                      <a:pt x="170" y="39"/>
                    </a:cubicBezTo>
                    <a:cubicBezTo>
                      <a:pt x="172" y="40"/>
                      <a:pt x="174" y="41"/>
                      <a:pt x="176" y="42"/>
                    </a:cubicBezTo>
                    <a:cubicBezTo>
                      <a:pt x="176" y="43"/>
                      <a:pt x="176" y="43"/>
                      <a:pt x="175" y="44"/>
                    </a:cubicBezTo>
                    <a:close/>
                    <a:moveTo>
                      <a:pt x="170" y="37"/>
                    </a:moveTo>
                    <a:cubicBezTo>
                      <a:pt x="167" y="36"/>
                      <a:pt x="173" y="37"/>
                      <a:pt x="173" y="37"/>
                    </a:cubicBezTo>
                    <a:cubicBezTo>
                      <a:pt x="174" y="38"/>
                      <a:pt x="175" y="38"/>
                      <a:pt x="176" y="38"/>
                    </a:cubicBezTo>
                    <a:cubicBezTo>
                      <a:pt x="176" y="38"/>
                      <a:pt x="176" y="38"/>
                      <a:pt x="176" y="38"/>
                    </a:cubicBezTo>
                    <a:cubicBezTo>
                      <a:pt x="176" y="39"/>
                      <a:pt x="176" y="40"/>
                      <a:pt x="176" y="41"/>
                    </a:cubicBezTo>
                    <a:cubicBezTo>
                      <a:pt x="174" y="39"/>
                      <a:pt x="172" y="39"/>
                      <a:pt x="170" y="37"/>
                    </a:cubicBezTo>
                    <a:close/>
                    <a:moveTo>
                      <a:pt x="172" y="36"/>
                    </a:moveTo>
                    <a:cubicBezTo>
                      <a:pt x="172" y="36"/>
                      <a:pt x="173" y="37"/>
                      <a:pt x="174" y="37"/>
                    </a:cubicBezTo>
                    <a:cubicBezTo>
                      <a:pt x="176" y="38"/>
                      <a:pt x="174" y="37"/>
                      <a:pt x="172" y="36"/>
                    </a:cubicBezTo>
                    <a:close/>
                    <a:moveTo>
                      <a:pt x="169" y="34"/>
                    </a:moveTo>
                    <a:cubicBezTo>
                      <a:pt x="165" y="31"/>
                      <a:pt x="173" y="34"/>
                      <a:pt x="174" y="35"/>
                    </a:cubicBezTo>
                    <a:cubicBezTo>
                      <a:pt x="174" y="35"/>
                      <a:pt x="175" y="35"/>
                      <a:pt x="176" y="35"/>
                    </a:cubicBezTo>
                    <a:cubicBezTo>
                      <a:pt x="176" y="36"/>
                      <a:pt x="176" y="37"/>
                      <a:pt x="176" y="38"/>
                    </a:cubicBezTo>
                    <a:cubicBezTo>
                      <a:pt x="174" y="36"/>
                      <a:pt x="171" y="35"/>
                      <a:pt x="169" y="34"/>
                    </a:cubicBezTo>
                    <a:close/>
                    <a:moveTo>
                      <a:pt x="174" y="48"/>
                    </a:moveTo>
                    <a:cubicBezTo>
                      <a:pt x="174" y="48"/>
                      <a:pt x="174" y="48"/>
                      <a:pt x="174" y="47"/>
                    </a:cubicBezTo>
                    <a:cubicBezTo>
                      <a:pt x="173" y="47"/>
                      <a:pt x="172" y="46"/>
                      <a:pt x="171" y="46"/>
                    </a:cubicBezTo>
                    <a:cubicBezTo>
                      <a:pt x="170" y="45"/>
                      <a:pt x="169" y="45"/>
                      <a:pt x="168" y="44"/>
                    </a:cubicBezTo>
                    <a:cubicBezTo>
                      <a:pt x="169" y="44"/>
                      <a:pt x="170" y="44"/>
                      <a:pt x="171" y="44"/>
                    </a:cubicBezTo>
                    <a:cubicBezTo>
                      <a:pt x="173" y="44"/>
                      <a:pt x="174" y="45"/>
                      <a:pt x="175" y="45"/>
                    </a:cubicBezTo>
                    <a:cubicBezTo>
                      <a:pt x="175" y="46"/>
                      <a:pt x="175" y="47"/>
                      <a:pt x="175" y="48"/>
                    </a:cubicBezTo>
                    <a:cubicBezTo>
                      <a:pt x="174" y="48"/>
                      <a:pt x="174" y="48"/>
                      <a:pt x="174" y="48"/>
                    </a:cubicBezTo>
                    <a:close/>
                    <a:moveTo>
                      <a:pt x="166" y="45"/>
                    </a:moveTo>
                    <a:cubicBezTo>
                      <a:pt x="166" y="44"/>
                      <a:pt x="166" y="44"/>
                      <a:pt x="166" y="44"/>
                    </a:cubicBezTo>
                    <a:cubicBezTo>
                      <a:pt x="166" y="39"/>
                      <a:pt x="167" y="28"/>
                      <a:pt x="164" y="21"/>
                    </a:cubicBezTo>
                    <a:cubicBezTo>
                      <a:pt x="166" y="22"/>
                      <a:pt x="169" y="23"/>
                      <a:pt x="171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5"/>
                      <a:pt x="170" y="24"/>
                      <a:pt x="169" y="24"/>
                    </a:cubicBezTo>
                    <a:cubicBezTo>
                      <a:pt x="168" y="23"/>
                      <a:pt x="167" y="23"/>
                      <a:pt x="165" y="23"/>
                    </a:cubicBezTo>
                    <a:cubicBezTo>
                      <a:pt x="165" y="23"/>
                      <a:pt x="165" y="23"/>
                      <a:pt x="165" y="24"/>
                    </a:cubicBezTo>
                    <a:cubicBezTo>
                      <a:pt x="167" y="26"/>
                      <a:pt x="171" y="27"/>
                      <a:pt x="173" y="28"/>
                    </a:cubicBezTo>
                    <a:cubicBezTo>
                      <a:pt x="174" y="29"/>
                      <a:pt x="174" y="29"/>
                      <a:pt x="174" y="30"/>
                    </a:cubicBezTo>
                    <a:cubicBezTo>
                      <a:pt x="172" y="29"/>
                      <a:pt x="170" y="28"/>
                      <a:pt x="169" y="28"/>
                    </a:cubicBezTo>
                    <a:cubicBezTo>
                      <a:pt x="168" y="27"/>
                      <a:pt x="168" y="27"/>
                      <a:pt x="167" y="27"/>
                    </a:cubicBezTo>
                    <a:cubicBezTo>
                      <a:pt x="166" y="27"/>
                      <a:pt x="166" y="27"/>
                      <a:pt x="166" y="28"/>
                    </a:cubicBezTo>
                    <a:cubicBezTo>
                      <a:pt x="168" y="30"/>
                      <a:pt x="171" y="31"/>
                      <a:pt x="173" y="33"/>
                    </a:cubicBezTo>
                    <a:cubicBezTo>
                      <a:pt x="178" y="36"/>
                      <a:pt x="173" y="33"/>
                      <a:pt x="171" y="33"/>
                    </a:cubicBezTo>
                    <a:cubicBezTo>
                      <a:pt x="170" y="32"/>
                      <a:pt x="168" y="32"/>
                      <a:pt x="167" y="31"/>
                    </a:cubicBezTo>
                    <a:cubicBezTo>
                      <a:pt x="167" y="31"/>
                      <a:pt x="166" y="32"/>
                      <a:pt x="167" y="32"/>
                    </a:cubicBezTo>
                    <a:cubicBezTo>
                      <a:pt x="167" y="33"/>
                      <a:pt x="169" y="34"/>
                      <a:pt x="170" y="35"/>
                    </a:cubicBezTo>
                    <a:cubicBezTo>
                      <a:pt x="170" y="35"/>
                      <a:pt x="170" y="35"/>
                      <a:pt x="170" y="35"/>
                    </a:cubicBezTo>
                    <a:cubicBezTo>
                      <a:pt x="169" y="34"/>
                      <a:pt x="168" y="34"/>
                      <a:pt x="167" y="34"/>
                    </a:cubicBezTo>
                    <a:cubicBezTo>
                      <a:pt x="167" y="34"/>
                      <a:pt x="166" y="35"/>
                      <a:pt x="167" y="35"/>
                    </a:cubicBezTo>
                    <a:cubicBezTo>
                      <a:pt x="168" y="37"/>
                      <a:pt x="171" y="38"/>
                      <a:pt x="173" y="40"/>
                    </a:cubicBezTo>
                    <a:cubicBezTo>
                      <a:pt x="172" y="39"/>
                      <a:pt x="170" y="38"/>
                      <a:pt x="168" y="38"/>
                    </a:cubicBezTo>
                    <a:cubicBezTo>
                      <a:pt x="168" y="38"/>
                      <a:pt x="167" y="38"/>
                      <a:pt x="167" y="39"/>
                    </a:cubicBezTo>
                    <a:cubicBezTo>
                      <a:pt x="168" y="42"/>
                      <a:pt x="171" y="43"/>
                      <a:pt x="174" y="44"/>
                    </a:cubicBezTo>
                    <a:cubicBezTo>
                      <a:pt x="177" y="46"/>
                      <a:pt x="171" y="43"/>
                      <a:pt x="170" y="43"/>
                    </a:cubicBezTo>
                    <a:cubicBezTo>
                      <a:pt x="169" y="42"/>
                      <a:pt x="168" y="42"/>
                      <a:pt x="167" y="42"/>
                    </a:cubicBezTo>
                    <a:cubicBezTo>
                      <a:pt x="166" y="42"/>
                      <a:pt x="166" y="43"/>
                      <a:pt x="167" y="43"/>
                    </a:cubicBezTo>
                    <a:cubicBezTo>
                      <a:pt x="167" y="44"/>
                      <a:pt x="168" y="45"/>
                      <a:pt x="169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8" y="45"/>
                      <a:pt x="167" y="45"/>
                      <a:pt x="166" y="45"/>
                    </a:cubicBezTo>
                    <a:close/>
                    <a:moveTo>
                      <a:pt x="149" y="15"/>
                    </a:moveTo>
                    <a:cubicBezTo>
                      <a:pt x="150" y="14"/>
                      <a:pt x="151" y="14"/>
                      <a:pt x="152" y="15"/>
                    </a:cubicBezTo>
                    <a:cubicBezTo>
                      <a:pt x="152" y="15"/>
                      <a:pt x="152" y="15"/>
                      <a:pt x="152" y="15"/>
                    </a:cubicBezTo>
                    <a:cubicBezTo>
                      <a:pt x="152" y="15"/>
                      <a:pt x="151" y="16"/>
                      <a:pt x="150" y="16"/>
                    </a:cubicBezTo>
                    <a:cubicBezTo>
                      <a:pt x="150" y="16"/>
                      <a:pt x="150" y="15"/>
                      <a:pt x="149" y="15"/>
                    </a:cubicBezTo>
                    <a:close/>
                    <a:moveTo>
                      <a:pt x="129" y="38"/>
                    </a:moveTo>
                    <a:cubicBezTo>
                      <a:pt x="128" y="37"/>
                      <a:pt x="128" y="37"/>
                      <a:pt x="127" y="37"/>
                    </a:cubicBezTo>
                    <a:cubicBezTo>
                      <a:pt x="126" y="36"/>
                      <a:pt x="125" y="36"/>
                      <a:pt x="124" y="35"/>
                    </a:cubicBezTo>
                    <a:cubicBezTo>
                      <a:pt x="124" y="35"/>
                      <a:pt x="122" y="34"/>
                      <a:pt x="122" y="34"/>
                    </a:cubicBezTo>
                    <a:cubicBezTo>
                      <a:pt x="124" y="34"/>
                      <a:pt x="127" y="35"/>
                      <a:pt x="129" y="35"/>
                    </a:cubicBezTo>
                    <a:cubicBezTo>
                      <a:pt x="129" y="36"/>
                      <a:pt x="129" y="37"/>
                      <a:pt x="129" y="38"/>
                    </a:cubicBezTo>
                    <a:close/>
                    <a:moveTo>
                      <a:pt x="129" y="34"/>
                    </a:moveTo>
                    <a:cubicBezTo>
                      <a:pt x="127" y="33"/>
                      <a:pt x="124" y="32"/>
                      <a:pt x="124" y="30"/>
                    </a:cubicBezTo>
                    <a:cubicBezTo>
                      <a:pt x="124" y="31"/>
                      <a:pt x="128" y="32"/>
                      <a:pt x="129" y="32"/>
                    </a:cubicBezTo>
                    <a:cubicBezTo>
                      <a:pt x="129" y="32"/>
                      <a:pt x="130" y="32"/>
                      <a:pt x="130" y="32"/>
                    </a:cubicBezTo>
                    <a:cubicBezTo>
                      <a:pt x="130" y="33"/>
                      <a:pt x="130" y="34"/>
                      <a:pt x="129" y="34"/>
                    </a:cubicBezTo>
                    <a:close/>
                    <a:moveTo>
                      <a:pt x="124" y="30"/>
                    </a:moveTo>
                    <a:cubicBezTo>
                      <a:pt x="125" y="29"/>
                      <a:pt x="126" y="29"/>
                      <a:pt x="127" y="28"/>
                    </a:cubicBezTo>
                    <a:cubicBezTo>
                      <a:pt x="128" y="29"/>
                      <a:pt x="128" y="29"/>
                      <a:pt x="129" y="30"/>
                    </a:cubicBezTo>
                    <a:cubicBezTo>
                      <a:pt x="129" y="30"/>
                      <a:pt x="130" y="31"/>
                      <a:pt x="131" y="31"/>
                    </a:cubicBezTo>
                    <a:cubicBezTo>
                      <a:pt x="131" y="31"/>
                      <a:pt x="131" y="32"/>
                      <a:pt x="131" y="32"/>
                    </a:cubicBezTo>
                    <a:cubicBezTo>
                      <a:pt x="128" y="31"/>
                      <a:pt x="126" y="30"/>
                      <a:pt x="124" y="30"/>
                    </a:cubicBezTo>
                    <a:close/>
                    <a:moveTo>
                      <a:pt x="128" y="28"/>
                    </a:moveTo>
                    <a:cubicBezTo>
                      <a:pt x="130" y="29"/>
                      <a:pt x="131" y="29"/>
                      <a:pt x="132" y="29"/>
                    </a:cubicBezTo>
                    <a:cubicBezTo>
                      <a:pt x="132" y="30"/>
                      <a:pt x="132" y="30"/>
                      <a:pt x="131" y="31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0"/>
                      <a:pt x="129" y="29"/>
                      <a:pt x="128" y="28"/>
                    </a:cubicBezTo>
                    <a:cubicBezTo>
                      <a:pt x="128" y="28"/>
                      <a:pt x="128" y="28"/>
                      <a:pt x="128" y="28"/>
                    </a:cubicBezTo>
                    <a:close/>
                    <a:moveTo>
                      <a:pt x="151" y="12"/>
                    </a:moveTo>
                    <a:cubicBezTo>
                      <a:pt x="151" y="12"/>
                      <a:pt x="152" y="12"/>
                      <a:pt x="152" y="13"/>
                    </a:cubicBezTo>
                    <a:cubicBezTo>
                      <a:pt x="153" y="13"/>
                      <a:pt x="154" y="13"/>
                      <a:pt x="155" y="13"/>
                    </a:cubicBezTo>
                    <a:cubicBezTo>
                      <a:pt x="156" y="14"/>
                      <a:pt x="157" y="14"/>
                      <a:pt x="158" y="15"/>
                    </a:cubicBezTo>
                    <a:cubicBezTo>
                      <a:pt x="157" y="15"/>
                      <a:pt x="157" y="15"/>
                      <a:pt x="156" y="15"/>
                    </a:cubicBezTo>
                    <a:cubicBezTo>
                      <a:pt x="156" y="15"/>
                      <a:pt x="156" y="15"/>
                      <a:pt x="155" y="15"/>
                    </a:cubicBezTo>
                    <a:cubicBezTo>
                      <a:pt x="154" y="14"/>
                      <a:pt x="153" y="13"/>
                      <a:pt x="151" y="12"/>
                    </a:cubicBezTo>
                    <a:cubicBezTo>
                      <a:pt x="151" y="12"/>
                      <a:pt x="151" y="12"/>
                      <a:pt x="151" y="12"/>
                    </a:cubicBezTo>
                    <a:close/>
                    <a:moveTo>
                      <a:pt x="170" y="24"/>
                    </a:moveTo>
                    <a:cubicBezTo>
                      <a:pt x="169" y="23"/>
                      <a:pt x="167" y="22"/>
                      <a:pt x="166" y="21"/>
                    </a:cubicBezTo>
                    <a:cubicBezTo>
                      <a:pt x="165" y="21"/>
                      <a:pt x="162" y="19"/>
                      <a:pt x="166" y="20"/>
                    </a:cubicBezTo>
                    <a:cubicBezTo>
                      <a:pt x="167" y="21"/>
                      <a:pt x="168" y="21"/>
                      <a:pt x="169" y="22"/>
                    </a:cubicBezTo>
                    <a:cubicBezTo>
                      <a:pt x="169" y="22"/>
                      <a:pt x="170" y="23"/>
                      <a:pt x="170" y="24"/>
                    </a:cubicBezTo>
                    <a:close/>
                    <a:moveTo>
                      <a:pt x="173" y="28"/>
                    </a:moveTo>
                    <a:cubicBezTo>
                      <a:pt x="172" y="27"/>
                      <a:pt x="170" y="26"/>
                      <a:pt x="169" y="25"/>
                    </a:cubicBezTo>
                    <a:cubicBezTo>
                      <a:pt x="166" y="23"/>
                      <a:pt x="167" y="24"/>
                      <a:pt x="170" y="25"/>
                    </a:cubicBezTo>
                    <a:cubicBezTo>
                      <a:pt x="170" y="25"/>
                      <a:pt x="171" y="26"/>
                      <a:pt x="172" y="26"/>
                    </a:cubicBezTo>
                    <a:cubicBezTo>
                      <a:pt x="172" y="26"/>
                      <a:pt x="173" y="27"/>
                      <a:pt x="173" y="28"/>
                    </a:cubicBezTo>
                    <a:close/>
                    <a:moveTo>
                      <a:pt x="175" y="31"/>
                    </a:moveTo>
                    <a:cubicBezTo>
                      <a:pt x="175" y="32"/>
                      <a:pt x="176" y="33"/>
                      <a:pt x="176" y="34"/>
                    </a:cubicBezTo>
                    <a:cubicBezTo>
                      <a:pt x="174" y="32"/>
                      <a:pt x="171" y="31"/>
                      <a:pt x="168" y="29"/>
                    </a:cubicBezTo>
                    <a:cubicBezTo>
                      <a:pt x="170" y="29"/>
                      <a:pt x="171" y="29"/>
                      <a:pt x="172" y="30"/>
                    </a:cubicBezTo>
                    <a:cubicBezTo>
                      <a:pt x="172" y="30"/>
                      <a:pt x="173" y="30"/>
                      <a:pt x="174" y="31"/>
                    </a:cubicBezTo>
                    <a:cubicBezTo>
                      <a:pt x="174" y="31"/>
                      <a:pt x="175" y="31"/>
                      <a:pt x="175" y="31"/>
                    </a:cubicBezTo>
                    <a:close/>
                    <a:moveTo>
                      <a:pt x="230" y="164"/>
                    </a:moveTo>
                    <a:cubicBezTo>
                      <a:pt x="233" y="167"/>
                      <a:pt x="237" y="169"/>
                      <a:pt x="240" y="171"/>
                    </a:cubicBezTo>
                    <a:cubicBezTo>
                      <a:pt x="246" y="175"/>
                      <a:pt x="251" y="178"/>
                      <a:pt x="256" y="182"/>
                    </a:cubicBezTo>
                    <a:cubicBezTo>
                      <a:pt x="261" y="185"/>
                      <a:pt x="256" y="182"/>
                      <a:pt x="255" y="181"/>
                    </a:cubicBezTo>
                    <a:cubicBezTo>
                      <a:pt x="254" y="181"/>
                      <a:pt x="253" y="180"/>
                      <a:pt x="251" y="179"/>
                    </a:cubicBezTo>
                    <a:cubicBezTo>
                      <a:pt x="249" y="178"/>
                      <a:pt x="246" y="177"/>
                      <a:pt x="244" y="175"/>
                    </a:cubicBezTo>
                    <a:cubicBezTo>
                      <a:pt x="239" y="173"/>
                      <a:pt x="235" y="170"/>
                      <a:pt x="230" y="168"/>
                    </a:cubicBezTo>
                    <a:cubicBezTo>
                      <a:pt x="230" y="167"/>
                      <a:pt x="230" y="165"/>
                      <a:pt x="230" y="164"/>
                    </a:cubicBezTo>
                    <a:close/>
                    <a:moveTo>
                      <a:pt x="259" y="183"/>
                    </a:moveTo>
                    <a:cubicBezTo>
                      <a:pt x="252" y="177"/>
                      <a:pt x="243" y="172"/>
                      <a:pt x="234" y="166"/>
                    </a:cubicBezTo>
                    <a:cubicBezTo>
                      <a:pt x="235" y="166"/>
                      <a:pt x="235" y="167"/>
                      <a:pt x="236" y="167"/>
                    </a:cubicBezTo>
                    <a:cubicBezTo>
                      <a:pt x="238" y="168"/>
                      <a:pt x="241" y="170"/>
                      <a:pt x="243" y="171"/>
                    </a:cubicBezTo>
                    <a:cubicBezTo>
                      <a:pt x="248" y="174"/>
                      <a:pt x="253" y="177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lose/>
                    <a:moveTo>
                      <a:pt x="228" y="159"/>
                    </a:moveTo>
                    <a:cubicBezTo>
                      <a:pt x="237" y="165"/>
                      <a:pt x="247" y="170"/>
                      <a:pt x="255" y="176"/>
                    </a:cubicBezTo>
                    <a:cubicBezTo>
                      <a:pt x="256" y="177"/>
                      <a:pt x="260" y="179"/>
                      <a:pt x="256" y="177"/>
                    </a:cubicBezTo>
                    <a:cubicBezTo>
                      <a:pt x="255" y="176"/>
                      <a:pt x="253" y="176"/>
                      <a:pt x="251" y="175"/>
                    </a:cubicBezTo>
                    <a:cubicBezTo>
                      <a:pt x="249" y="173"/>
                      <a:pt x="246" y="172"/>
                      <a:pt x="244" y="170"/>
                    </a:cubicBezTo>
                    <a:cubicBezTo>
                      <a:pt x="239" y="168"/>
                      <a:pt x="234" y="166"/>
                      <a:pt x="229" y="163"/>
                    </a:cubicBezTo>
                    <a:cubicBezTo>
                      <a:pt x="229" y="161"/>
                      <a:pt x="229" y="160"/>
                      <a:pt x="228" y="159"/>
                    </a:cubicBezTo>
                    <a:close/>
                    <a:moveTo>
                      <a:pt x="227" y="153"/>
                    </a:moveTo>
                    <a:cubicBezTo>
                      <a:pt x="229" y="155"/>
                      <a:pt x="232" y="157"/>
                      <a:pt x="235" y="158"/>
                    </a:cubicBezTo>
                    <a:cubicBezTo>
                      <a:pt x="238" y="160"/>
                      <a:pt x="240" y="162"/>
                      <a:pt x="243" y="164"/>
                    </a:cubicBezTo>
                    <a:cubicBezTo>
                      <a:pt x="247" y="167"/>
                      <a:pt x="251" y="168"/>
                      <a:pt x="255" y="172"/>
                    </a:cubicBezTo>
                    <a:cubicBezTo>
                      <a:pt x="255" y="172"/>
                      <a:pt x="256" y="172"/>
                      <a:pt x="256" y="172"/>
                    </a:cubicBezTo>
                    <a:cubicBezTo>
                      <a:pt x="254" y="171"/>
                      <a:pt x="252" y="170"/>
                      <a:pt x="250" y="169"/>
                    </a:cubicBezTo>
                    <a:cubicBezTo>
                      <a:pt x="243" y="165"/>
                      <a:pt x="235" y="162"/>
                      <a:pt x="228" y="158"/>
                    </a:cubicBezTo>
                    <a:cubicBezTo>
                      <a:pt x="228" y="156"/>
                      <a:pt x="227" y="154"/>
                      <a:pt x="227" y="153"/>
                    </a:cubicBezTo>
                    <a:close/>
                    <a:moveTo>
                      <a:pt x="258" y="173"/>
                    </a:moveTo>
                    <a:cubicBezTo>
                      <a:pt x="254" y="169"/>
                      <a:pt x="248" y="167"/>
                      <a:pt x="243" y="163"/>
                    </a:cubicBezTo>
                    <a:cubicBezTo>
                      <a:pt x="243" y="163"/>
                      <a:pt x="243" y="163"/>
                      <a:pt x="242" y="163"/>
                    </a:cubicBezTo>
                    <a:cubicBezTo>
                      <a:pt x="247" y="166"/>
                      <a:pt x="252" y="169"/>
                      <a:pt x="257" y="171"/>
                    </a:cubicBezTo>
                    <a:cubicBezTo>
                      <a:pt x="258" y="172"/>
                      <a:pt x="258" y="173"/>
                      <a:pt x="258" y="173"/>
                    </a:cubicBezTo>
                    <a:close/>
                    <a:moveTo>
                      <a:pt x="256" y="162"/>
                    </a:moveTo>
                    <a:cubicBezTo>
                      <a:pt x="252" y="158"/>
                      <a:pt x="248" y="157"/>
                      <a:pt x="243" y="154"/>
                    </a:cubicBezTo>
                    <a:cubicBezTo>
                      <a:pt x="240" y="152"/>
                      <a:pt x="236" y="149"/>
                      <a:pt x="232" y="147"/>
                    </a:cubicBezTo>
                    <a:cubicBezTo>
                      <a:pt x="235" y="148"/>
                      <a:pt x="239" y="150"/>
                      <a:pt x="242" y="151"/>
                    </a:cubicBezTo>
                    <a:cubicBezTo>
                      <a:pt x="246" y="153"/>
                      <a:pt x="249" y="156"/>
                      <a:pt x="253" y="158"/>
                    </a:cubicBezTo>
                    <a:cubicBezTo>
                      <a:pt x="254" y="158"/>
                      <a:pt x="254" y="158"/>
                      <a:pt x="254" y="158"/>
                    </a:cubicBezTo>
                    <a:cubicBezTo>
                      <a:pt x="254" y="158"/>
                      <a:pt x="255" y="158"/>
                      <a:pt x="255" y="158"/>
                    </a:cubicBezTo>
                    <a:cubicBezTo>
                      <a:pt x="255" y="160"/>
                      <a:pt x="255" y="161"/>
                      <a:pt x="256" y="162"/>
                    </a:cubicBezTo>
                    <a:close/>
                    <a:moveTo>
                      <a:pt x="254" y="153"/>
                    </a:moveTo>
                    <a:cubicBezTo>
                      <a:pt x="253" y="153"/>
                      <a:pt x="253" y="153"/>
                      <a:pt x="252" y="153"/>
                    </a:cubicBezTo>
                    <a:cubicBezTo>
                      <a:pt x="248" y="150"/>
                      <a:pt x="243" y="148"/>
                      <a:pt x="239" y="145"/>
                    </a:cubicBezTo>
                    <a:cubicBezTo>
                      <a:pt x="235" y="143"/>
                      <a:pt x="231" y="140"/>
                      <a:pt x="227" y="139"/>
                    </a:cubicBezTo>
                    <a:cubicBezTo>
                      <a:pt x="227" y="138"/>
                      <a:pt x="227" y="137"/>
                      <a:pt x="227" y="136"/>
                    </a:cubicBezTo>
                    <a:cubicBezTo>
                      <a:pt x="232" y="139"/>
                      <a:pt x="237" y="143"/>
                      <a:pt x="242" y="145"/>
                    </a:cubicBezTo>
                    <a:cubicBezTo>
                      <a:pt x="244" y="147"/>
                      <a:pt x="246" y="148"/>
                      <a:pt x="248" y="149"/>
                    </a:cubicBezTo>
                    <a:cubicBezTo>
                      <a:pt x="250" y="150"/>
                      <a:pt x="251" y="151"/>
                      <a:pt x="253" y="153"/>
                    </a:cubicBezTo>
                    <a:cubicBezTo>
                      <a:pt x="253" y="153"/>
                      <a:pt x="253" y="153"/>
                      <a:pt x="254" y="153"/>
                    </a:cubicBezTo>
                    <a:cubicBezTo>
                      <a:pt x="254" y="153"/>
                      <a:pt x="254" y="153"/>
                      <a:pt x="254" y="153"/>
                    </a:cubicBezTo>
                    <a:close/>
                    <a:moveTo>
                      <a:pt x="252" y="146"/>
                    </a:moveTo>
                    <a:cubicBezTo>
                      <a:pt x="251" y="145"/>
                      <a:pt x="250" y="145"/>
                      <a:pt x="249" y="144"/>
                    </a:cubicBezTo>
                    <a:cubicBezTo>
                      <a:pt x="248" y="144"/>
                      <a:pt x="247" y="143"/>
                      <a:pt x="247" y="143"/>
                    </a:cubicBezTo>
                    <a:cubicBezTo>
                      <a:pt x="244" y="141"/>
                      <a:pt x="242" y="140"/>
                      <a:pt x="240" y="138"/>
                    </a:cubicBezTo>
                    <a:cubicBezTo>
                      <a:pt x="236" y="136"/>
                      <a:pt x="231" y="134"/>
                      <a:pt x="227" y="132"/>
                    </a:cubicBezTo>
                    <a:cubicBezTo>
                      <a:pt x="227" y="131"/>
                      <a:pt x="227" y="130"/>
                      <a:pt x="227" y="129"/>
                    </a:cubicBezTo>
                    <a:cubicBezTo>
                      <a:pt x="230" y="132"/>
                      <a:pt x="233" y="134"/>
                      <a:pt x="236" y="136"/>
                    </a:cubicBezTo>
                    <a:cubicBezTo>
                      <a:pt x="241" y="138"/>
                      <a:pt x="245" y="140"/>
                      <a:pt x="249" y="143"/>
                    </a:cubicBezTo>
                    <a:cubicBezTo>
                      <a:pt x="249" y="144"/>
                      <a:pt x="251" y="145"/>
                      <a:pt x="252" y="145"/>
                    </a:cubicBezTo>
                    <a:cubicBezTo>
                      <a:pt x="252" y="145"/>
                      <a:pt x="252" y="145"/>
                      <a:pt x="252" y="146"/>
                    </a:cubicBezTo>
                    <a:cubicBezTo>
                      <a:pt x="252" y="146"/>
                      <a:pt x="252" y="146"/>
                      <a:pt x="252" y="146"/>
                    </a:cubicBezTo>
                    <a:close/>
                    <a:moveTo>
                      <a:pt x="237" y="123"/>
                    </a:moveTo>
                    <a:cubicBezTo>
                      <a:pt x="239" y="124"/>
                      <a:pt x="240" y="125"/>
                      <a:pt x="242" y="126"/>
                    </a:cubicBezTo>
                    <a:cubicBezTo>
                      <a:pt x="239" y="125"/>
                      <a:pt x="236" y="124"/>
                      <a:pt x="234" y="122"/>
                    </a:cubicBezTo>
                    <a:cubicBezTo>
                      <a:pt x="231" y="120"/>
                      <a:pt x="229" y="118"/>
                      <a:pt x="226" y="117"/>
                    </a:cubicBezTo>
                    <a:cubicBezTo>
                      <a:pt x="226" y="117"/>
                      <a:pt x="226" y="116"/>
                      <a:pt x="225" y="115"/>
                    </a:cubicBezTo>
                    <a:cubicBezTo>
                      <a:pt x="226" y="115"/>
                      <a:pt x="226" y="115"/>
                      <a:pt x="226" y="115"/>
                    </a:cubicBezTo>
                    <a:cubicBezTo>
                      <a:pt x="226" y="115"/>
                      <a:pt x="226" y="116"/>
                      <a:pt x="226" y="116"/>
                    </a:cubicBezTo>
                    <a:cubicBezTo>
                      <a:pt x="230" y="118"/>
                      <a:pt x="234" y="121"/>
                      <a:pt x="237" y="123"/>
                    </a:cubicBezTo>
                    <a:close/>
                    <a:moveTo>
                      <a:pt x="226" y="118"/>
                    </a:moveTo>
                    <a:cubicBezTo>
                      <a:pt x="230" y="121"/>
                      <a:pt x="233" y="124"/>
                      <a:pt x="237" y="126"/>
                    </a:cubicBezTo>
                    <a:cubicBezTo>
                      <a:pt x="241" y="128"/>
                      <a:pt x="244" y="130"/>
                      <a:pt x="248" y="133"/>
                    </a:cubicBezTo>
                    <a:cubicBezTo>
                      <a:pt x="248" y="134"/>
                      <a:pt x="248" y="134"/>
                      <a:pt x="249" y="134"/>
                    </a:cubicBezTo>
                    <a:cubicBezTo>
                      <a:pt x="248" y="134"/>
                      <a:pt x="248" y="134"/>
                      <a:pt x="247" y="133"/>
                    </a:cubicBezTo>
                    <a:cubicBezTo>
                      <a:pt x="246" y="133"/>
                      <a:pt x="245" y="132"/>
                      <a:pt x="244" y="132"/>
                    </a:cubicBezTo>
                    <a:cubicBezTo>
                      <a:pt x="242" y="130"/>
                      <a:pt x="240" y="129"/>
                      <a:pt x="238" y="128"/>
                    </a:cubicBezTo>
                    <a:cubicBezTo>
                      <a:pt x="234" y="126"/>
                      <a:pt x="230" y="124"/>
                      <a:pt x="226" y="122"/>
                    </a:cubicBezTo>
                    <a:cubicBezTo>
                      <a:pt x="226" y="121"/>
                      <a:pt x="226" y="119"/>
                      <a:pt x="226" y="118"/>
                    </a:cubicBezTo>
                    <a:close/>
                    <a:moveTo>
                      <a:pt x="227" y="123"/>
                    </a:moveTo>
                    <a:cubicBezTo>
                      <a:pt x="233" y="129"/>
                      <a:pt x="242" y="132"/>
                      <a:pt x="249" y="138"/>
                    </a:cubicBezTo>
                    <a:cubicBezTo>
                      <a:pt x="252" y="141"/>
                      <a:pt x="247" y="138"/>
                      <a:pt x="246" y="137"/>
                    </a:cubicBezTo>
                    <a:cubicBezTo>
                      <a:pt x="243" y="136"/>
                      <a:pt x="241" y="135"/>
                      <a:pt x="238" y="134"/>
                    </a:cubicBezTo>
                    <a:cubicBezTo>
                      <a:pt x="234" y="131"/>
                      <a:pt x="231" y="128"/>
                      <a:pt x="227" y="126"/>
                    </a:cubicBezTo>
                    <a:cubicBezTo>
                      <a:pt x="227" y="125"/>
                      <a:pt x="227" y="124"/>
                      <a:pt x="227" y="123"/>
                    </a:cubicBezTo>
                    <a:close/>
                    <a:moveTo>
                      <a:pt x="229" y="128"/>
                    </a:moveTo>
                    <a:cubicBezTo>
                      <a:pt x="228" y="128"/>
                      <a:pt x="227" y="128"/>
                      <a:pt x="227" y="128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7" y="127"/>
                      <a:pt x="228" y="128"/>
                      <a:pt x="229" y="128"/>
                    </a:cubicBezTo>
                    <a:close/>
                    <a:moveTo>
                      <a:pt x="227" y="133"/>
                    </a:moveTo>
                    <a:cubicBezTo>
                      <a:pt x="230" y="136"/>
                      <a:pt x="234" y="137"/>
                      <a:pt x="237" y="139"/>
                    </a:cubicBezTo>
                    <a:cubicBezTo>
                      <a:pt x="242" y="142"/>
                      <a:pt x="246" y="145"/>
                      <a:pt x="251" y="148"/>
                    </a:cubicBezTo>
                    <a:cubicBezTo>
                      <a:pt x="254" y="150"/>
                      <a:pt x="250" y="147"/>
                      <a:pt x="249" y="147"/>
                    </a:cubicBezTo>
                    <a:cubicBezTo>
                      <a:pt x="248" y="147"/>
                      <a:pt x="247" y="146"/>
                      <a:pt x="247" y="146"/>
                    </a:cubicBezTo>
                    <a:cubicBezTo>
                      <a:pt x="244" y="144"/>
                      <a:pt x="242" y="143"/>
                      <a:pt x="240" y="142"/>
                    </a:cubicBezTo>
                    <a:cubicBezTo>
                      <a:pt x="235" y="139"/>
                      <a:pt x="231" y="137"/>
                      <a:pt x="227" y="135"/>
                    </a:cubicBezTo>
                    <a:cubicBezTo>
                      <a:pt x="227" y="135"/>
                      <a:pt x="227" y="134"/>
                      <a:pt x="227" y="133"/>
                    </a:cubicBezTo>
                    <a:close/>
                    <a:moveTo>
                      <a:pt x="227" y="140"/>
                    </a:moveTo>
                    <a:cubicBezTo>
                      <a:pt x="233" y="146"/>
                      <a:pt x="242" y="150"/>
                      <a:pt x="249" y="154"/>
                    </a:cubicBezTo>
                    <a:cubicBezTo>
                      <a:pt x="249" y="154"/>
                      <a:pt x="249" y="154"/>
                      <a:pt x="249" y="155"/>
                    </a:cubicBezTo>
                    <a:cubicBezTo>
                      <a:pt x="248" y="154"/>
                      <a:pt x="248" y="154"/>
                      <a:pt x="247" y="153"/>
                    </a:cubicBezTo>
                    <a:cubicBezTo>
                      <a:pt x="242" y="151"/>
                      <a:pt x="237" y="148"/>
                      <a:pt x="232" y="146"/>
                    </a:cubicBezTo>
                    <a:cubicBezTo>
                      <a:pt x="231" y="145"/>
                      <a:pt x="229" y="145"/>
                      <a:pt x="228" y="144"/>
                    </a:cubicBezTo>
                    <a:cubicBezTo>
                      <a:pt x="228" y="144"/>
                      <a:pt x="228" y="144"/>
                      <a:pt x="228" y="144"/>
                    </a:cubicBezTo>
                    <a:cubicBezTo>
                      <a:pt x="227" y="144"/>
                      <a:pt x="227" y="144"/>
                      <a:pt x="227" y="143"/>
                    </a:cubicBezTo>
                    <a:cubicBezTo>
                      <a:pt x="227" y="142"/>
                      <a:pt x="227" y="141"/>
                      <a:pt x="227" y="140"/>
                    </a:cubicBezTo>
                    <a:close/>
                    <a:moveTo>
                      <a:pt x="254" y="162"/>
                    </a:moveTo>
                    <a:cubicBezTo>
                      <a:pt x="253" y="161"/>
                      <a:pt x="252" y="160"/>
                      <a:pt x="251" y="160"/>
                    </a:cubicBezTo>
                    <a:cubicBezTo>
                      <a:pt x="248" y="158"/>
                      <a:pt x="246" y="157"/>
                      <a:pt x="243" y="155"/>
                    </a:cubicBezTo>
                    <a:cubicBezTo>
                      <a:pt x="237" y="152"/>
                      <a:pt x="232" y="149"/>
                      <a:pt x="227" y="146"/>
                    </a:cubicBezTo>
                    <a:cubicBezTo>
                      <a:pt x="227" y="146"/>
                      <a:pt x="227" y="145"/>
                      <a:pt x="227" y="144"/>
                    </a:cubicBezTo>
                    <a:cubicBezTo>
                      <a:pt x="227" y="144"/>
                      <a:pt x="227" y="144"/>
                      <a:pt x="227" y="145"/>
                    </a:cubicBezTo>
                    <a:cubicBezTo>
                      <a:pt x="227" y="145"/>
                      <a:pt x="227" y="145"/>
                      <a:pt x="227" y="145"/>
                    </a:cubicBezTo>
                    <a:cubicBezTo>
                      <a:pt x="229" y="146"/>
                      <a:pt x="230" y="147"/>
                      <a:pt x="232" y="147"/>
                    </a:cubicBezTo>
                    <a:cubicBezTo>
                      <a:pt x="234" y="149"/>
                      <a:pt x="237" y="151"/>
                      <a:pt x="239" y="152"/>
                    </a:cubicBezTo>
                    <a:cubicBezTo>
                      <a:pt x="243" y="155"/>
                      <a:pt x="248" y="157"/>
                      <a:pt x="252" y="159"/>
                    </a:cubicBezTo>
                    <a:cubicBezTo>
                      <a:pt x="250" y="159"/>
                      <a:pt x="256" y="163"/>
                      <a:pt x="254" y="162"/>
                    </a:cubicBezTo>
                    <a:close/>
                    <a:moveTo>
                      <a:pt x="227" y="147"/>
                    </a:moveTo>
                    <a:cubicBezTo>
                      <a:pt x="232" y="152"/>
                      <a:pt x="240" y="156"/>
                      <a:pt x="246" y="160"/>
                    </a:cubicBezTo>
                    <a:cubicBezTo>
                      <a:pt x="249" y="161"/>
                      <a:pt x="251" y="163"/>
                      <a:pt x="253" y="164"/>
                    </a:cubicBezTo>
                    <a:cubicBezTo>
                      <a:pt x="254" y="165"/>
                      <a:pt x="259" y="168"/>
                      <a:pt x="255" y="166"/>
                    </a:cubicBezTo>
                    <a:cubicBezTo>
                      <a:pt x="251" y="164"/>
                      <a:pt x="247" y="161"/>
                      <a:pt x="243" y="159"/>
                    </a:cubicBezTo>
                    <a:cubicBezTo>
                      <a:pt x="240" y="157"/>
                      <a:pt x="236" y="155"/>
                      <a:pt x="233" y="153"/>
                    </a:cubicBezTo>
                    <a:cubicBezTo>
                      <a:pt x="231" y="151"/>
                      <a:pt x="229" y="150"/>
                      <a:pt x="227" y="149"/>
                    </a:cubicBezTo>
                    <a:cubicBezTo>
                      <a:pt x="227" y="148"/>
                      <a:pt x="227" y="148"/>
                      <a:pt x="227" y="147"/>
                    </a:cubicBezTo>
                    <a:close/>
                    <a:moveTo>
                      <a:pt x="246" y="163"/>
                    </a:moveTo>
                    <a:cubicBezTo>
                      <a:pt x="250" y="165"/>
                      <a:pt x="254" y="167"/>
                      <a:pt x="257" y="170"/>
                    </a:cubicBezTo>
                    <a:cubicBezTo>
                      <a:pt x="256" y="169"/>
                      <a:pt x="252" y="168"/>
                      <a:pt x="250" y="167"/>
                    </a:cubicBezTo>
                    <a:cubicBezTo>
                      <a:pt x="248" y="166"/>
                      <a:pt x="246" y="165"/>
                      <a:pt x="245" y="163"/>
                    </a:cubicBezTo>
                    <a:cubicBezTo>
                      <a:pt x="242" y="161"/>
                      <a:pt x="238" y="159"/>
                      <a:pt x="235" y="157"/>
                    </a:cubicBezTo>
                    <a:cubicBezTo>
                      <a:pt x="232" y="155"/>
                      <a:pt x="229" y="153"/>
                      <a:pt x="226" y="151"/>
                    </a:cubicBezTo>
                    <a:cubicBezTo>
                      <a:pt x="226" y="151"/>
                      <a:pt x="226" y="150"/>
                      <a:pt x="226" y="150"/>
                    </a:cubicBezTo>
                    <a:cubicBezTo>
                      <a:pt x="228" y="151"/>
                      <a:pt x="230" y="152"/>
                      <a:pt x="232" y="153"/>
                    </a:cubicBezTo>
                    <a:cubicBezTo>
                      <a:pt x="233" y="154"/>
                      <a:pt x="233" y="154"/>
                      <a:pt x="234" y="154"/>
                    </a:cubicBezTo>
                    <a:cubicBezTo>
                      <a:pt x="238" y="157"/>
                      <a:pt x="242" y="160"/>
                      <a:pt x="246" y="163"/>
                    </a:cubicBezTo>
                    <a:close/>
                    <a:moveTo>
                      <a:pt x="224" y="110"/>
                    </a:moveTo>
                    <a:cubicBezTo>
                      <a:pt x="231" y="114"/>
                      <a:pt x="238" y="118"/>
                      <a:pt x="243" y="122"/>
                    </a:cubicBezTo>
                    <a:cubicBezTo>
                      <a:pt x="244" y="123"/>
                      <a:pt x="245" y="124"/>
                      <a:pt x="246" y="124"/>
                    </a:cubicBezTo>
                    <a:cubicBezTo>
                      <a:pt x="245" y="124"/>
                      <a:pt x="244" y="123"/>
                      <a:pt x="243" y="123"/>
                    </a:cubicBezTo>
                    <a:cubicBezTo>
                      <a:pt x="241" y="122"/>
                      <a:pt x="239" y="121"/>
                      <a:pt x="237" y="120"/>
                    </a:cubicBezTo>
                    <a:cubicBezTo>
                      <a:pt x="233" y="118"/>
                      <a:pt x="229" y="116"/>
                      <a:pt x="225" y="114"/>
                    </a:cubicBezTo>
                    <a:cubicBezTo>
                      <a:pt x="225" y="113"/>
                      <a:pt x="225" y="113"/>
                      <a:pt x="225" y="112"/>
                    </a:cubicBezTo>
                    <a:cubicBezTo>
                      <a:pt x="225" y="112"/>
                      <a:pt x="225" y="111"/>
                      <a:pt x="224" y="110"/>
                    </a:cubicBezTo>
                    <a:close/>
                    <a:moveTo>
                      <a:pt x="224" y="106"/>
                    </a:moveTo>
                    <a:cubicBezTo>
                      <a:pt x="228" y="109"/>
                      <a:pt x="231" y="111"/>
                      <a:pt x="235" y="114"/>
                    </a:cubicBezTo>
                    <a:cubicBezTo>
                      <a:pt x="238" y="115"/>
                      <a:pt x="241" y="117"/>
                      <a:pt x="244" y="119"/>
                    </a:cubicBezTo>
                    <a:cubicBezTo>
                      <a:pt x="244" y="119"/>
                      <a:pt x="244" y="119"/>
                      <a:pt x="244" y="119"/>
                    </a:cubicBezTo>
                    <a:cubicBezTo>
                      <a:pt x="242" y="117"/>
                      <a:pt x="239" y="116"/>
                      <a:pt x="236" y="115"/>
                    </a:cubicBezTo>
                    <a:cubicBezTo>
                      <a:pt x="232" y="113"/>
                      <a:pt x="228" y="111"/>
                      <a:pt x="224" y="109"/>
                    </a:cubicBezTo>
                    <a:cubicBezTo>
                      <a:pt x="224" y="108"/>
                      <a:pt x="224" y="107"/>
                      <a:pt x="224" y="106"/>
                    </a:cubicBezTo>
                    <a:close/>
                    <a:moveTo>
                      <a:pt x="244" y="118"/>
                    </a:moveTo>
                    <a:cubicBezTo>
                      <a:pt x="242" y="117"/>
                      <a:pt x="240" y="116"/>
                      <a:pt x="239" y="115"/>
                    </a:cubicBezTo>
                    <a:cubicBezTo>
                      <a:pt x="235" y="113"/>
                      <a:pt x="231" y="110"/>
                      <a:pt x="227" y="108"/>
                    </a:cubicBezTo>
                    <a:cubicBezTo>
                      <a:pt x="228" y="108"/>
                      <a:pt x="228" y="108"/>
                      <a:pt x="228" y="108"/>
                    </a:cubicBezTo>
                    <a:cubicBezTo>
                      <a:pt x="230" y="109"/>
                      <a:pt x="232" y="110"/>
                      <a:pt x="234" y="111"/>
                    </a:cubicBezTo>
                    <a:cubicBezTo>
                      <a:pt x="237" y="112"/>
                      <a:pt x="240" y="114"/>
                      <a:pt x="243" y="115"/>
                    </a:cubicBezTo>
                    <a:cubicBezTo>
                      <a:pt x="243" y="116"/>
                      <a:pt x="244" y="117"/>
                      <a:pt x="244" y="118"/>
                    </a:cubicBezTo>
                    <a:close/>
                    <a:moveTo>
                      <a:pt x="222" y="102"/>
                    </a:moveTo>
                    <a:cubicBezTo>
                      <a:pt x="228" y="107"/>
                      <a:pt x="235" y="109"/>
                      <a:pt x="241" y="113"/>
                    </a:cubicBezTo>
                    <a:cubicBezTo>
                      <a:pt x="241" y="113"/>
                      <a:pt x="242" y="114"/>
                      <a:pt x="243" y="114"/>
                    </a:cubicBezTo>
                    <a:cubicBezTo>
                      <a:pt x="243" y="114"/>
                      <a:pt x="243" y="114"/>
                      <a:pt x="243" y="115"/>
                    </a:cubicBezTo>
                    <a:cubicBezTo>
                      <a:pt x="243" y="114"/>
                      <a:pt x="242" y="114"/>
                      <a:pt x="242" y="114"/>
                    </a:cubicBezTo>
                    <a:cubicBezTo>
                      <a:pt x="241" y="114"/>
                      <a:pt x="239" y="113"/>
                      <a:pt x="238" y="112"/>
                    </a:cubicBezTo>
                    <a:cubicBezTo>
                      <a:pt x="236" y="111"/>
                      <a:pt x="234" y="110"/>
                      <a:pt x="233" y="109"/>
                    </a:cubicBezTo>
                    <a:cubicBezTo>
                      <a:pt x="230" y="108"/>
                      <a:pt x="226" y="107"/>
                      <a:pt x="223" y="105"/>
                    </a:cubicBezTo>
                    <a:cubicBezTo>
                      <a:pt x="223" y="104"/>
                      <a:pt x="223" y="103"/>
                      <a:pt x="222" y="102"/>
                    </a:cubicBezTo>
                    <a:close/>
                    <a:moveTo>
                      <a:pt x="221" y="97"/>
                    </a:moveTo>
                    <a:cubicBezTo>
                      <a:pt x="225" y="101"/>
                      <a:pt x="231" y="104"/>
                      <a:pt x="236" y="106"/>
                    </a:cubicBezTo>
                    <a:cubicBezTo>
                      <a:pt x="236" y="106"/>
                      <a:pt x="243" y="110"/>
                      <a:pt x="239" y="108"/>
                    </a:cubicBezTo>
                    <a:cubicBezTo>
                      <a:pt x="236" y="107"/>
                      <a:pt x="234" y="106"/>
                      <a:pt x="231" y="105"/>
                    </a:cubicBezTo>
                    <a:cubicBezTo>
                      <a:pt x="228" y="104"/>
                      <a:pt x="225" y="102"/>
                      <a:pt x="222" y="101"/>
                    </a:cubicBezTo>
                    <a:cubicBezTo>
                      <a:pt x="221" y="100"/>
                      <a:pt x="221" y="99"/>
                      <a:pt x="221" y="97"/>
                    </a:cubicBezTo>
                    <a:close/>
                    <a:moveTo>
                      <a:pt x="219" y="93"/>
                    </a:moveTo>
                    <a:cubicBezTo>
                      <a:pt x="224" y="98"/>
                      <a:pt x="231" y="100"/>
                      <a:pt x="237" y="103"/>
                    </a:cubicBezTo>
                    <a:cubicBezTo>
                      <a:pt x="237" y="104"/>
                      <a:pt x="238" y="104"/>
                      <a:pt x="239" y="104"/>
                    </a:cubicBezTo>
                    <a:cubicBezTo>
                      <a:pt x="238" y="104"/>
                      <a:pt x="237" y="104"/>
                      <a:pt x="236" y="103"/>
                    </a:cubicBezTo>
                    <a:cubicBezTo>
                      <a:pt x="234" y="102"/>
                      <a:pt x="232" y="101"/>
                      <a:pt x="230" y="100"/>
                    </a:cubicBezTo>
                    <a:cubicBezTo>
                      <a:pt x="227" y="98"/>
                      <a:pt x="223" y="97"/>
                      <a:pt x="220" y="95"/>
                    </a:cubicBezTo>
                    <a:cubicBezTo>
                      <a:pt x="220" y="95"/>
                      <a:pt x="219" y="94"/>
                      <a:pt x="219" y="93"/>
                    </a:cubicBezTo>
                    <a:close/>
                    <a:moveTo>
                      <a:pt x="217" y="89"/>
                    </a:moveTo>
                    <a:cubicBezTo>
                      <a:pt x="223" y="94"/>
                      <a:pt x="230" y="95"/>
                      <a:pt x="237" y="100"/>
                    </a:cubicBezTo>
                    <a:cubicBezTo>
                      <a:pt x="242" y="103"/>
                      <a:pt x="234" y="99"/>
                      <a:pt x="233" y="98"/>
                    </a:cubicBezTo>
                    <a:cubicBezTo>
                      <a:pt x="231" y="97"/>
                      <a:pt x="229" y="96"/>
                      <a:pt x="227" y="96"/>
                    </a:cubicBezTo>
                    <a:cubicBezTo>
                      <a:pt x="224" y="94"/>
                      <a:pt x="221" y="93"/>
                      <a:pt x="218" y="91"/>
                    </a:cubicBezTo>
                    <a:cubicBezTo>
                      <a:pt x="218" y="90"/>
                      <a:pt x="217" y="89"/>
                      <a:pt x="217" y="89"/>
                    </a:cubicBezTo>
                    <a:close/>
                    <a:moveTo>
                      <a:pt x="238" y="100"/>
                    </a:moveTo>
                    <a:cubicBezTo>
                      <a:pt x="233" y="95"/>
                      <a:pt x="225" y="94"/>
                      <a:pt x="219" y="90"/>
                    </a:cubicBezTo>
                    <a:cubicBezTo>
                      <a:pt x="214" y="86"/>
                      <a:pt x="220" y="90"/>
                      <a:pt x="221" y="90"/>
                    </a:cubicBezTo>
                    <a:cubicBezTo>
                      <a:pt x="223" y="91"/>
                      <a:pt x="225" y="92"/>
                      <a:pt x="227" y="93"/>
                    </a:cubicBezTo>
                    <a:cubicBezTo>
                      <a:pt x="230" y="95"/>
                      <a:pt x="234" y="97"/>
                      <a:pt x="238" y="98"/>
                    </a:cubicBezTo>
                    <a:cubicBezTo>
                      <a:pt x="238" y="99"/>
                      <a:pt x="238" y="99"/>
                      <a:pt x="238" y="100"/>
                    </a:cubicBezTo>
                    <a:close/>
                    <a:moveTo>
                      <a:pt x="214" y="84"/>
                    </a:moveTo>
                    <a:cubicBezTo>
                      <a:pt x="221" y="88"/>
                      <a:pt x="229" y="91"/>
                      <a:pt x="236" y="96"/>
                    </a:cubicBezTo>
                    <a:cubicBezTo>
                      <a:pt x="239" y="99"/>
                      <a:pt x="235" y="96"/>
                      <a:pt x="234" y="96"/>
                    </a:cubicBezTo>
                    <a:cubicBezTo>
                      <a:pt x="232" y="95"/>
                      <a:pt x="230" y="94"/>
                      <a:pt x="227" y="93"/>
                    </a:cubicBezTo>
                    <a:cubicBezTo>
                      <a:pt x="224" y="91"/>
                      <a:pt x="220" y="89"/>
                      <a:pt x="216" y="87"/>
                    </a:cubicBezTo>
                    <a:cubicBezTo>
                      <a:pt x="216" y="87"/>
                      <a:pt x="216" y="87"/>
                      <a:pt x="216" y="87"/>
                    </a:cubicBezTo>
                    <a:cubicBezTo>
                      <a:pt x="215" y="86"/>
                      <a:pt x="215" y="85"/>
                      <a:pt x="214" y="84"/>
                    </a:cubicBezTo>
                    <a:close/>
                    <a:moveTo>
                      <a:pt x="211" y="79"/>
                    </a:moveTo>
                    <a:cubicBezTo>
                      <a:pt x="219" y="84"/>
                      <a:pt x="228" y="88"/>
                      <a:pt x="236" y="93"/>
                    </a:cubicBezTo>
                    <a:cubicBezTo>
                      <a:pt x="236" y="93"/>
                      <a:pt x="236" y="93"/>
                      <a:pt x="236" y="93"/>
                    </a:cubicBezTo>
                    <a:cubicBezTo>
                      <a:pt x="233" y="91"/>
                      <a:pt x="227" y="88"/>
                      <a:pt x="223" y="86"/>
                    </a:cubicBezTo>
                    <a:cubicBezTo>
                      <a:pt x="219" y="85"/>
                      <a:pt x="216" y="83"/>
                      <a:pt x="213" y="82"/>
                    </a:cubicBezTo>
                    <a:cubicBezTo>
                      <a:pt x="212" y="81"/>
                      <a:pt x="212" y="80"/>
                      <a:pt x="211" y="79"/>
                    </a:cubicBezTo>
                    <a:close/>
                    <a:moveTo>
                      <a:pt x="206" y="72"/>
                    </a:moveTo>
                    <a:cubicBezTo>
                      <a:pt x="213" y="77"/>
                      <a:pt x="222" y="81"/>
                      <a:pt x="230" y="84"/>
                    </a:cubicBezTo>
                    <a:cubicBezTo>
                      <a:pt x="230" y="84"/>
                      <a:pt x="232" y="85"/>
                      <a:pt x="233" y="86"/>
                    </a:cubicBezTo>
                    <a:cubicBezTo>
                      <a:pt x="233" y="86"/>
                      <a:pt x="233" y="86"/>
                      <a:pt x="233" y="86"/>
                    </a:cubicBezTo>
                    <a:cubicBezTo>
                      <a:pt x="233" y="86"/>
                      <a:pt x="232" y="86"/>
                      <a:pt x="232" y="86"/>
                    </a:cubicBezTo>
                    <a:cubicBezTo>
                      <a:pt x="231" y="85"/>
                      <a:pt x="230" y="85"/>
                      <a:pt x="229" y="84"/>
                    </a:cubicBezTo>
                    <a:cubicBezTo>
                      <a:pt x="226" y="83"/>
                      <a:pt x="223" y="82"/>
                      <a:pt x="221" y="81"/>
                    </a:cubicBezTo>
                    <a:cubicBezTo>
                      <a:pt x="217" y="79"/>
                      <a:pt x="213" y="77"/>
                      <a:pt x="209" y="76"/>
                    </a:cubicBezTo>
                    <a:cubicBezTo>
                      <a:pt x="208" y="75"/>
                      <a:pt x="207" y="73"/>
                      <a:pt x="206" y="72"/>
                    </a:cubicBezTo>
                    <a:close/>
                    <a:moveTo>
                      <a:pt x="221" y="80"/>
                    </a:moveTo>
                    <a:cubicBezTo>
                      <a:pt x="220" y="79"/>
                      <a:pt x="218" y="78"/>
                      <a:pt x="216" y="77"/>
                    </a:cubicBezTo>
                    <a:cubicBezTo>
                      <a:pt x="216" y="77"/>
                      <a:pt x="217" y="78"/>
                      <a:pt x="218" y="78"/>
                    </a:cubicBezTo>
                    <a:cubicBezTo>
                      <a:pt x="220" y="79"/>
                      <a:pt x="223" y="81"/>
                      <a:pt x="226" y="82"/>
                    </a:cubicBezTo>
                    <a:cubicBezTo>
                      <a:pt x="224" y="81"/>
                      <a:pt x="223" y="81"/>
                      <a:pt x="221" y="80"/>
                    </a:cubicBezTo>
                    <a:close/>
                    <a:moveTo>
                      <a:pt x="236" y="92"/>
                    </a:moveTo>
                    <a:cubicBezTo>
                      <a:pt x="227" y="87"/>
                      <a:pt x="218" y="82"/>
                      <a:pt x="210" y="77"/>
                    </a:cubicBezTo>
                    <a:cubicBezTo>
                      <a:pt x="210" y="77"/>
                      <a:pt x="210" y="77"/>
                      <a:pt x="210" y="77"/>
                    </a:cubicBezTo>
                    <a:cubicBezTo>
                      <a:pt x="213" y="79"/>
                      <a:pt x="219" y="81"/>
                      <a:pt x="223" y="83"/>
                    </a:cubicBezTo>
                    <a:cubicBezTo>
                      <a:pt x="226" y="84"/>
                      <a:pt x="230" y="86"/>
                      <a:pt x="233" y="87"/>
                    </a:cubicBezTo>
                    <a:cubicBezTo>
                      <a:pt x="234" y="88"/>
                      <a:pt x="235" y="90"/>
                      <a:pt x="236" y="92"/>
                    </a:cubicBezTo>
                    <a:close/>
                    <a:moveTo>
                      <a:pt x="237" y="96"/>
                    </a:moveTo>
                    <a:cubicBezTo>
                      <a:pt x="229" y="91"/>
                      <a:pt x="221" y="88"/>
                      <a:pt x="213" y="83"/>
                    </a:cubicBezTo>
                    <a:cubicBezTo>
                      <a:pt x="213" y="83"/>
                      <a:pt x="213" y="83"/>
                      <a:pt x="213" y="83"/>
                    </a:cubicBezTo>
                    <a:cubicBezTo>
                      <a:pt x="216" y="84"/>
                      <a:pt x="222" y="87"/>
                      <a:pt x="225" y="88"/>
                    </a:cubicBezTo>
                    <a:cubicBezTo>
                      <a:pt x="229" y="90"/>
                      <a:pt x="233" y="92"/>
                      <a:pt x="236" y="93"/>
                    </a:cubicBezTo>
                    <a:cubicBezTo>
                      <a:pt x="236" y="94"/>
                      <a:pt x="237" y="95"/>
                      <a:pt x="237" y="96"/>
                    </a:cubicBezTo>
                    <a:close/>
                    <a:moveTo>
                      <a:pt x="240" y="104"/>
                    </a:moveTo>
                    <a:cubicBezTo>
                      <a:pt x="236" y="102"/>
                      <a:pt x="232" y="100"/>
                      <a:pt x="228" y="98"/>
                    </a:cubicBezTo>
                    <a:cubicBezTo>
                      <a:pt x="225" y="96"/>
                      <a:pt x="221" y="95"/>
                      <a:pt x="218" y="92"/>
                    </a:cubicBezTo>
                    <a:cubicBezTo>
                      <a:pt x="218" y="92"/>
                      <a:pt x="218" y="92"/>
                      <a:pt x="218" y="92"/>
                    </a:cubicBezTo>
                    <a:cubicBezTo>
                      <a:pt x="221" y="94"/>
                      <a:pt x="225" y="95"/>
                      <a:pt x="228" y="97"/>
                    </a:cubicBezTo>
                    <a:cubicBezTo>
                      <a:pt x="232" y="99"/>
                      <a:pt x="235" y="101"/>
                      <a:pt x="239" y="102"/>
                    </a:cubicBezTo>
                    <a:cubicBezTo>
                      <a:pt x="239" y="103"/>
                      <a:pt x="239" y="103"/>
                      <a:pt x="240" y="104"/>
                    </a:cubicBezTo>
                    <a:close/>
                    <a:moveTo>
                      <a:pt x="241" y="107"/>
                    </a:moveTo>
                    <a:cubicBezTo>
                      <a:pt x="234" y="104"/>
                      <a:pt x="227" y="102"/>
                      <a:pt x="221" y="97"/>
                    </a:cubicBezTo>
                    <a:cubicBezTo>
                      <a:pt x="219" y="95"/>
                      <a:pt x="224" y="98"/>
                      <a:pt x="225" y="99"/>
                    </a:cubicBezTo>
                    <a:cubicBezTo>
                      <a:pt x="227" y="99"/>
                      <a:pt x="229" y="100"/>
                      <a:pt x="231" y="101"/>
                    </a:cubicBezTo>
                    <a:cubicBezTo>
                      <a:pt x="234" y="103"/>
                      <a:pt x="237" y="104"/>
                      <a:pt x="240" y="106"/>
                    </a:cubicBezTo>
                    <a:cubicBezTo>
                      <a:pt x="240" y="106"/>
                      <a:pt x="240" y="107"/>
                      <a:pt x="241" y="107"/>
                    </a:cubicBezTo>
                    <a:close/>
                    <a:moveTo>
                      <a:pt x="242" y="113"/>
                    </a:moveTo>
                    <a:cubicBezTo>
                      <a:pt x="240" y="111"/>
                      <a:pt x="237" y="109"/>
                      <a:pt x="234" y="108"/>
                    </a:cubicBezTo>
                    <a:cubicBezTo>
                      <a:pt x="231" y="106"/>
                      <a:pt x="226" y="105"/>
                      <a:pt x="223" y="102"/>
                    </a:cubicBezTo>
                    <a:cubicBezTo>
                      <a:pt x="221" y="100"/>
                      <a:pt x="225" y="103"/>
                      <a:pt x="225" y="103"/>
                    </a:cubicBezTo>
                    <a:cubicBezTo>
                      <a:pt x="226" y="104"/>
                      <a:pt x="226" y="104"/>
                      <a:pt x="227" y="104"/>
                    </a:cubicBezTo>
                    <a:cubicBezTo>
                      <a:pt x="229" y="105"/>
                      <a:pt x="232" y="106"/>
                      <a:pt x="234" y="107"/>
                    </a:cubicBezTo>
                    <a:cubicBezTo>
                      <a:pt x="236" y="108"/>
                      <a:pt x="239" y="109"/>
                      <a:pt x="241" y="109"/>
                    </a:cubicBezTo>
                    <a:cubicBezTo>
                      <a:pt x="242" y="111"/>
                      <a:pt x="242" y="112"/>
                      <a:pt x="242" y="113"/>
                    </a:cubicBezTo>
                    <a:close/>
                    <a:moveTo>
                      <a:pt x="245" y="123"/>
                    </a:moveTo>
                    <a:cubicBezTo>
                      <a:pt x="241" y="120"/>
                      <a:pt x="236" y="117"/>
                      <a:pt x="232" y="114"/>
                    </a:cubicBezTo>
                    <a:cubicBezTo>
                      <a:pt x="232" y="114"/>
                      <a:pt x="233" y="114"/>
                      <a:pt x="233" y="115"/>
                    </a:cubicBezTo>
                    <a:cubicBezTo>
                      <a:pt x="237" y="116"/>
                      <a:pt x="241" y="118"/>
                      <a:pt x="245" y="120"/>
                    </a:cubicBezTo>
                    <a:cubicBezTo>
                      <a:pt x="245" y="121"/>
                      <a:pt x="245" y="122"/>
                      <a:pt x="245" y="123"/>
                    </a:cubicBezTo>
                    <a:close/>
                    <a:moveTo>
                      <a:pt x="247" y="129"/>
                    </a:moveTo>
                    <a:cubicBezTo>
                      <a:pt x="244" y="127"/>
                      <a:pt x="241" y="125"/>
                      <a:pt x="238" y="123"/>
                    </a:cubicBezTo>
                    <a:cubicBezTo>
                      <a:pt x="235" y="121"/>
                      <a:pt x="232" y="119"/>
                      <a:pt x="229" y="117"/>
                    </a:cubicBezTo>
                    <a:cubicBezTo>
                      <a:pt x="230" y="117"/>
                      <a:pt x="230" y="117"/>
                      <a:pt x="231" y="117"/>
                    </a:cubicBezTo>
                    <a:cubicBezTo>
                      <a:pt x="233" y="118"/>
                      <a:pt x="235" y="119"/>
                      <a:pt x="237" y="120"/>
                    </a:cubicBezTo>
                    <a:cubicBezTo>
                      <a:pt x="240" y="122"/>
                      <a:pt x="243" y="124"/>
                      <a:pt x="246" y="125"/>
                    </a:cubicBezTo>
                    <a:cubicBezTo>
                      <a:pt x="246" y="126"/>
                      <a:pt x="247" y="128"/>
                      <a:pt x="247" y="129"/>
                    </a:cubicBezTo>
                    <a:close/>
                    <a:moveTo>
                      <a:pt x="248" y="133"/>
                    </a:moveTo>
                    <a:cubicBezTo>
                      <a:pt x="246" y="131"/>
                      <a:pt x="245" y="129"/>
                      <a:pt x="242" y="128"/>
                    </a:cubicBezTo>
                    <a:cubicBezTo>
                      <a:pt x="237" y="126"/>
                      <a:pt x="233" y="123"/>
                      <a:pt x="230" y="120"/>
                    </a:cubicBezTo>
                    <a:cubicBezTo>
                      <a:pt x="229" y="120"/>
                      <a:pt x="225" y="117"/>
                      <a:pt x="228" y="119"/>
                    </a:cubicBezTo>
                    <a:cubicBezTo>
                      <a:pt x="229" y="119"/>
                      <a:pt x="229" y="120"/>
                      <a:pt x="230" y="120"/>
                    </a:cubicBezTo>
                    <a:cubicBezTo>
                      <a:pt x="232" y="121"/>
                      <a:pt x="233" y="122"/>
                      <a:pt x="235" y="123"/>
                    </a:cubicBezTo>
                    <a:cubicBezTo>
                      <a:pt x="239" y="126"/>
                      <a:pt x="243" y="128"/>
                      <a:pt x="247" y="130"/>
                    </a:cubicBezTo>
                    <a:cubicBezTo>
                      <a:pt x="248" y="131"/>
                      <a:pt x="248" y="132"/>
                      <a:pt x="248" y="133"/>
                    </a:cubicBezTo>
                    <a:close/>
                    <a:moveTo>
                      <a:pt x="250" y="139"/>
                    </a:moveTo>
                    <a:cubicBezTo>
                      <a:pt x="244" y="133"/>
                      <a:pt x="236" y="130"/>
                      <a:pt x="229" y="125"/>
                    </a:cubicBezTo>
                    <a:cubicBezTo>
                      <a:pt x="230" y="125"/>
                      <a:pt x="227" y="123"/>
                      <a:pt x="226" y="123"/>
                    </a:cubicBezTo>
                    <a:cubicBezTo>
                      <a:pt x="226" y="123"/>
                      <a:pt x="226" y="123"/>
                      <a:pt x="226" y="123"/>
                    </a:cubicBezTo>
                    <a:cubicBezTo>
                      <a:pt x="226" y="123"/>
                      <a:pt x="226" y="123"/>
                      <a:pt x="226" y="123"/>
                    </a:cubicBezTo>
                    <a:cubicBezTo>
                      <a:pt x="228" y="123"/>
                      <a:pt x="229" y="124"/>
                      <a:pt x="230" y="124"/>
                    </a:cubicBezTo>
                    <a:cubicBezTo>
                      <a:pt x="232" y="125"/>
                      <a:pt x="234" y="127"/>
                      <a:pt x="236" y="128"/>
                    </a:cubicBezTo>
                    <a:cubicBezTo>
                      <a:pt x="240" y="130"/>
                      <a:pt x="244" y="133"/>
                      <a:pt x="249" y="135"/>
                    </a:cubicBezTo>
                    <a:cubicBezTo>
                      <a:pt x="249" y="136"/>
                      <a:pt x="249" y="137"/>
                      <a:pt x="250" y="139"/>
                    </a:cubicBezTo>
                    <a:close/>
                    <a:moveTo>
                      <a:pt x="250" y="141"/>
                    </a:moveTo>
                    <a:cubicBezTo>
                      <a:pt x="250" y="141"/>
                      <a:pt x="250" y="141"/>
                      <a:pt x="250" y="140"/>
                    </a:cubicBezTo>
                    <a:cubicBezTo>
                      <a:pt x="250" y="140"/>
                      <a:pt x="250" y="140"/>
                      <a:pt x="250" y="141"/>
                    </a:cubicBezTo>
                    <a:cubicBezTo>
                      <a:pt x="250" y="141"/>
                      <a:pt x="250" y="141"/>
                      <a:pt x="250" y="141"/>
                    </a:cubicBezTo>
                    <a:close/>
                    <a:moveTo>
                      <a:pt x="251" y="144"/>
                    </a:moveTo>
                    <a:cubicBezTo>
                      <a:pt x="248" y="142"/>
                      <a:pt x="244" y="139"/>
                      <a:pt x="241" y="137"/>
                    </a:cubicBezTo>
                    <a:cubicBezTo>
                      <a:pt x="236" y="135"/>
                      <a:pt x="231" y="133"/>
                      <a:pt x="227" y="129"/>
                    </a:cubicBezTo>
                    <a:cubicBezTo>
                      <a:pt x="227" y="129"/>
                      <a:pt x="231" y="130"/>
                      <a:pt x="232" y="131"/>
                    </a:cubicBezTo>
                    <a:cubicBezTo>
                      <a:pt x="233" y="131"/>
                      <a:pt x="233" y="132"/>
                      <a:pt x="234" y="132"/>
                    </a:cubicBezTo>
                    <a:cubicBezTo>
                      <a:pt x="236" y="134"/>
                      <a:pt x="238" y="135"/>
                      <a:pt x="240" y="136"/>
                    </a:cubicBezTo>
                    <a:cubicBezTo>
                      <a:pt x="244" y="137"/>
                      <a:pt x="247" y="140"/>
                      <a:pt x="251" y="142"/>
                    </a:cubicBezTo>
                    <a:cubicBezTo>
                      <a:pt x="251" y="143"/>
                      <a:pt x="251" y="144"/>
                      <a:pt x="251" y="144"/>
                    </a:cubicBezTo>
                    <a:close/>
                    <a:moveTo>
                      <a:pt x="252" y="148"/>
                    </a:moveTo>
                    <a:cubicBezTo>
                      <a:pt x="249" y="146"/>
                      <a:pt x="245" y="144"/>
                      <a:pt x="242" y="141"/>
                    </a:cubicBezTo>
                    <a:cubicBezTo>
                      <a:pt x="240" y="140"/>
                      <a:pt x="237" y="138"/>
                      <a:pt x="235" y="137"/>
                    </a:cubicBezTo>
                    <a:cubicBezTo>
                      <a:pt x="233" y="136"/>
                      <a:pt x="230" y="135"/>
                      <a:pt x="228" y="133"/>
                    </a:cubicBezTo>
                    <a:cubicBezTo>
                      <a:pt x="226" y="132"/>
                      <a:pt x="231" y="134"/>
                      <a:pt x="231" y="134"/>
                    </a:cubicBezTo>
                    <a:cubicBezTo>
                      <a:pt x="232" y="135"/>
                      <a:pt x="233" y="135"/>
                      <a:pt x="234" y="136"/>
                    </a:cubicBezTo>
                    <a:cubicBezTo>
                      <a:pt x="236" y="137"/>
                      <a:pt x="239" y="138"/>
                      <a:pt x="241" y="140"/>
                    </a:cubicBezTo>
                    <a:cubicBezTo>
                      <a:pt x="244" y="142"/>
                      <a:pt x="248" y="145"/>
                      <a:pt x="252" y="146"/>
                    </a:cubicBezTo>
                    <a:cubicBezTo>
                      <a:pt x="252" y="147"/>
                      <a:pt x="252" y="147"/>
                      <a:pt x="252" y="148"/>
                    </a:cubicBezTo>
                    <a:close/>
                    <a:moveTo>
                      <a:pt x="253" y="152"/>
                    </a:moveTo>
                    <a:cubicBezTo>
                      <a:pt x="251" y="150"/>
                      <a:pt x="248" y="148"/>
                      <a:pt x="245" y="146"/>
                    </a:cubicBezTo>
                    <a:cubicBezTo>
                      <a:pt x="240" y="144"/>
                      <a:pt x="236" y="141"/>
                      <a:pt x="231" y="138"/>
                    </a:cubicBezTo>
                    <a:cubicBezTo>
                      <a:pt x="231" y="138"/>
                      <a:pt x="232" y="138"/>
                      <a:pt x="232" y="138"/>
                    </a:cubicBezTo>
                    <a:cubicBezTo>
                      <a:pt x="235" y="139"/>
                      <a:pt x="237" y="141"/>
                      <a:pt x="239" y="142"/>
                    </a:cubicBezTo>
                    <a:cubicBezTo>
                      <a:pt x="244" y="145"/>
                      <a:pt x="248" y="147"/>
                      <a:pt x="253" y="149"/>
                    </a:cubicBezTo>
                    <a:cubicBezTo>
                      <a:pt x="253" y="150"/>
                      <a:pt x="253" y="151"/>
                      <a:pt x="253" y="152"/>
                    </a:cubicBezTo>
                    <a:close/>
                    <a:moveTo>
                      <a:pt x="254" y="157"/>
                    </a:moveTo>
                    <a:cubicBezTo>
                      <a:pt x="250" y="155"/>
                      <a:pt x="246" y="151"/>
                      <a:pt x="242" y="149"/>
                    </a:cubicBezTo>
                    <a:cubicBezTo>
                      <a:pt x="237" y="147"/>
                      <a:pt x="232" y="144"/>
                      <a:pt x="228" y="140"/>
                    </a:cubicBezTo>
                    <a:cubicBezTo>
                      <a:pt x="226" y="138"/>
                      <a:pt x="230" y="141"/>
                      <a:pt x="230" y="141"/>
                    </a:cubicBezTo>
                    <a:cubicBezTo>
                      <a:pt x="232" y="142"/>
                      <a:pt x="233" y="143"/>
                      <a:pt x="234" y="144"/>
                    </a:cubicBezTo>
                    <a:cubicBezTo>
                      <a:pt x="237" y="145"/>
                      <a:pt x="239" y="146"/>
                      <a:pt x="241" y="147"/>
                    </a:cubicBezTo>
                    <a:cubicBezTo>
                      <a:pt x="245" y="149"/>
                      <a:pt x="249" y="152"/>
                      <a:pt x="254" y="154"/>
                    </a:cubicBezTo>
                    <a:cubicBezTo>
                      <a:pt x="254" y="155"/>
                      <a:pt x="254" y="156"/>
                      <a:pt x="254" y="157"/>
                    </a:cubicBezTo>
                    <a:close/>
                    <a:moveTo>
                      <a:pt x="256" y="166"/>
                    </a:moveTo>
                    <a:cubicBezTo>
                      <a:pt x="249" y="160"/>
                      <a:pt x="240" y="156"/>
                      <a:pt x="232" y="151"/>
                    </a:cubicBezTo>
                    <a:cubicBezTo>
                      <a:pt x="231" y="150"/>
                      <a:pt x="229" y="148"/>
                      <a:pt x="227" y="147"/>
                    </a:cubicBezTo>
                    <a:cubicBezTo>
                      <a:pt x="228" y="148"/>
                      <a:pt x="230" y="149"/>
                      <a:pt x="231" y="149"/>
                    </a:cubicBezTo>
                    <a:cubicBezTo>
                      <a:pt x="234" y="151"/>
                      <a:pt x="236" y="152"/>
                      <a:pt x="239" y="154"/>
                    </a:cubicBezTo>
                    <a:cubicBezTo>
                      <a:pt x="245" y="157"/>
                      <a:pt x="250" y="160"/>
                      <a:pt x="256" y="163"/>
                    </a:cubicBezTo>
                    <a:cubicBezTo>
                      <a:pt x="256" y="163"/>
                      <a:pt x="256" y="163"/>
                      <a:pt x="256" y="163"/>
                    </a:cubicBezTo>
                    <a:cubicBezTo>
                      <a:pt x="256" y="164"/>
                      <a:pt x="256" y="165"/>
                      <a:pt x="256" y="166"/>
                    </a:cubicBezTo>
                    <a:close/>
                    <a:moveTo>
                      <a:pt x="257" y="169"/>
                    </a:moveTo>
                    <a:cubicBezTo>
                      <a:pt x="255" y="167"/>
                      <a:pt x="252" y="165"/>
                      <a:pt x="249" y="163"/>
                    </a:cubicBezTo>
                    <a:cubicBezTo>
                      <a:pt x="251" y="165"/>
                      <a:pt x="254" y="166"/>
                      <a:pt x="257" y="168"/>
                    </a:cubicBezTo>
                    <a:cubicBezTo>
                      <a:pt x="257" y="168"/>
                      <a:pt x="257" y="169"/>
                      <a:pt x="257" y="169"/>
                    </a:cubicBezTo>
                    <a:close/>
                    <a:moveTo>
                      <a:pt x="259" y="178"/>
                    </a:moveTo>
                    <a:cubicBezTo>
                      <a:pt x="251" y="172"/>
                      <a:pt x="243" y="167"/>
                      <a:pt x="235" y="162"/>
                    </a:cubicBezTo>
                    <a:cubicBezTo>
                      <a:pt x="238" y="164"/>
                      <a:pt x="240" y="165"/>
                      <a:pt x="243" y="166"/>
                    </a:cubicBezTo>
                    <a:cubicBezTo>
                      <a:pt x="248" y="168"/>
                      <a:pt x="253" y="171"/>
                      <a:pt x="258" y="175"/>
                    </a:cubicBezTo>
                    <a:cubicBezTo>
                      <a:pt x="258" y="176"/>
                      <a:pt x="258" y="177"/>
                      <a:pt x="259" y="178"/>
                    </a:cubicBezTo>
                    <a:close/>
                    <a:moveTo>
                      <a:pt x="260" y="186"/>
                    </a:moveTo>
                    <a:cubicBezTo>
                      <a:pt x="256" y="183"/>
                      <a:pt x="251" y="182"/>
                      <a:pt x="247" y="180"/>
                    </a:cubicBezTo>
                    <a:cubicBezTo>
                      <a:pt x="241" y="178"/>
                      <a:pt x="236" y="175"/>
                      <a:pt x="231" y="173"/>
                    </a:cubicBezTo>
                    <a:cubicBezTo>
                      <a:pt x="231" y="172"/>
                      <a:pt x="231" y="170"/>
                      <a:pt x="230" y="169"/>
                    </a:cubicBezTo>
                    <a:cubicBezTo>
                      <a:pt x="236" y="172"/>
                      <a:pt x="241" y="175"/>
                      <a:pt x="247" y="178"/>
                    </a:cubicBezTo>
                    <a:cubicBezTo>
                      <a:pt x="251" y="180"/>
                      <a:pt x="255" y="183"/>
                      <a:pt x="259" y="184"/>
                    </a:cubicBezTo>
                    <a:cubicBezTo>
                      <a:pt x="259" y="184"/>
                      <a:pt x="259" y="184"/>
                      <a:pt x="259" y="184"/>
                    </a:cubicBezTo>
                    <a:cubicBezTo>
                      <a:pt x="260" y="185"/>
                      <a:pt x="260" y="185"/>
                      <a:pt x="260" y="186"/>
                    </a:cubicBezTo>
                    <a:close/>
                    <a:moveTo>
                      <a:pt x="237" y="229"/>
                    </a:moveTo>
                    <a:cubicBezTo>
                      <a:pt x="237" y="228"/>
                      <a:pt x="237" y="227"/>
                      <a:pt x="237" y="226"/>
                    </a:cubicBezTo>
                    <a:cubicBezTo>
                      <a:pt x="241" y="229"/>
                      <a:pt x="245" y="232"/>
                      <a:pt x="250" y="235"/>
                    </a:cubicBezTo>
                    <a:cubicBezTo>
                      <a:pt x="253" y="236"/>
                      <a:pt x="255" y="238"/>
                      <a:pt x="258" y="240"/>
                    </a:cubicBezTo>
                    <a:cubicBezTo>
                      <a:pt x="260" y="241"/>
                      <a:pt x="263" y="244"/>
                      <a:pt x="264" y="244"/>
                    </a:cubicBezTo>
                    <a:cubicBezTo>
                      <a:pt x="264" y="244"/>
                      <a:pt x="264" y="244"/>
                      <a:pt x="264" y="244"/>
                    </a:cubicBezTo>
                    <a:cubicBezTo>
                      <a:pt x="254" y="242"/>
                      <a:pt x="246" y="233"/>
                      <a:pt x="237" y="229"/>
                    </a:cubicBezTo>
                    <a:close/>
                    <a:moveTo>
                      <a:pt x="263" y="238"/>
                    </a:moveTo>
                    <a:cubicBezTo>
                      <a:pt x="263" y="238"/>
                      <a:pt x="258" y="236"/>
                      <a:pt x="257" y="235"/>
                    </a:cubicBezTo>
                    <a:cubicBezTo>
                      <a:pt x="255" y="234"/>
                      <a:pt x="252" y="233"/>
                      <a:pt x="250" y="231"/>
                    </a:cubicBezTo>
                    <a:cubicBezTo>
                      <a:pt x="246" y="229"/>
                      <a:pt x="242" y="226"/>
                      <a:pt x="237" y="225"/>
                    </a:cubicBezTo>
                    <a:cubicBezTo>
                      <a:pt x="237" y="225"/>
                      <a:pt x="237" y="225"/>
                      <a:pt x="237" y="225"/>
                    </a:cubicBezTo>
                    <a:cubicBezTo>
                      <a:pt x="237" y="224"/>
                      <a:pt x="237" y="223"/>
                      <a:pt x="237" y="221"/>
                    </a:cubicBezTo>
                    <a:cubicBezTo>
                      <a:pt x="244" y="228"/>
                      <a:pt x="254" y="231"/>
                      <a:pt x="262" y="237"/>
                    </a:cubicBezTo>
                    <a:cubicBezTo>
                      <a:pt x="263" y="237"/>
                      <a:pt x="263" y="238"/>
                      <a:pt x="263" y="238"/>
                    </a:cubicBezTo>
                    <a:cubicBezTo>
                      <a:pt x="263" y="238"/>
                      <a:pt x="263" y="238"/>
                      <a:pt x="263" y="238"/>
                    </a:cubicBezTo>
                    <a:close/>
                    <a:moveTo>
                      <a:pt x="236" y="216"/>
                    </a:moveTo>
                    <a:cubicBezTo>
                      <a:pt x="243" y="222"/>
                      <a:pt x="252" y="225"/>
                      <a:pt x="260" y="231"/>
                    </a:cubicBezTo>
                    <a:cubicBezTo>
                      <a:pt x="263" y="233"/>
                      <a:pt x="258" y="230"/>
                      <a:pt x="257" y="229"/>
                    </a:cubicBezTo>
                    <a:cubicBezTo>
                      <a:pt x="255" y="228"/>
                      <a:pt x="252" y="227"/>
                      <a:pt x="249" y="225"/>
                    </a:cubicBezTo>
                    <a:cubicBezTo>
                      <a:pt x="245" y="224"/>
                      <a:pt x="241" y="222"/>
                      <a:pt x="237" y="220"/>
                    </a:cubicBezTo>
                    <a:cubicBezTo>
                      <a:pt x="236" y="219"/>
                      <a:pt x="236" y="218"/>
                      <a:pt x="236" y="216"/>
                    </a:cubicBezTo>
                    <a:close/>
                    <a:moveTo>
                      <a:pt x="235" y="213"/>
                    </a:moveTo>
                    <a:cubicBezTo>
                      <a:pt x="240" y="214"/>
                      <a:pt x="245" y="217"/>
                      <a:pt x="249" y="220"/>
                    </a:cubicBezTo>
                    <a:cubicBezTo>
                      <a:pt x="251" y="221"/>
                      <a:pt x="254" y="222"/>
                      <a:pt x="256" y="223"/>
                    </a:cubicBezTo>
                    <a:cubicBezTo>
                      <a:pt x="257" y="224"/>
                      <a:pt x="259" y="226"/>
                      <a:pt x="261" y="226"/>
                    </a:cubicBezTo>
                    <a:cubicBezTo>
                      <a:pt x="252" y="223"/>
                      <a:pt x="245" y="217"/>
                      <a:pt x="236" y="215"/>
                    </a:cubicBezTo>
                    <a:cubicBezTo>
                      <a:pt x="236" y="214"/>
                      <a:pt x="236" y="213"/>
                      <a:pt x="235" y="213"/>
                    </a:cubicBezTo>
                    <a:close/>
                    <a:moveTo>
                      <a:pt x="235" y="209"/>
                    </a:moveTo>
                    <a:cubicBezTo>
                      <a:pt x="239" y="211"/>
                      <a:pt x="243" y="213"/>
                      <a:pt x="247" y="215"/>
                    </a:cubicBezTo>
                    <a:cubicBezTo>
                      <a:pt x="251" y="217"/>
                      <a:pt x="255" y="221"/>
                      <a:pt x="259" y="222"/>
                    </a:cubicBezTo>
                    <a:cubicBezTo>
                      <a:pt x="254" y="221"/>
                      <a:pt x="250" y="218"/>
                      <a:pt x="246" y="216"/>
                    </a:cubicBezTo>
                    <a:cubicBezTo>
                      <a:pt x="243" y="214"/>
                      <a:pt x="239" y="213"/>
                      <a:pt x="235" y="212"/>
                    </a:cubicBezTo>
                    <a:cubicBezTo>
                      <a:pt x="235" y="211"/>
                      <a:pt x="235" y="210"/>
                      <a:pt x="235" y="209"/>
                    </a:cubicBezTo>
                    <a:close/>
                    <a:moveTo>
                      <a:pt x="260" y="207"/>
                    </a:moveTo>
                    <a:cubicBezTo>
                      <a:pt x="260" y="208"/>
                      <a:pt x="260" y="209"/>
                      <a:pt x="260" y="209"/>
                    </a:cubicBezTo>
                    <a:cubicBezTo>
                      <a:pt x="256" y="206"/>
                      <a:pt x="250" y="204"/>
                      <a:pt x="245" y="201"/>
                    </a:cubicBezTo>
                    <a:cubicBezTo>
                      <a:pt x="245" y="201"/>
                      <a:pt x="245" y="200"/>
                      <a:pt x="244" y="200"/>
                    </a:cubicBezTo>
                    <a:cubicBezTo>
                      <a:pt x="250" y="202"/>
                      <a:pt x="255" y="204"/>
                      <a:pt x="260" y="207"/>
                    </a:cubicBezTo>
                    <a:close/>
                    <a:moveTo>
                      <a:pt x="240" y="198"/>
                    </a:moveTo>
                    <a:cubicBezTo>
                      <a:pt x="240" y="199"/>
                      <a:pt x="240" y="199"/>
                      <a:pt x="241" y="199"/>
                    </a:cubicBezTo>
                    <a:cubicBezTo>
                      <a:pt x="243" y="200"/>
                      <a:pt x="245" y="201"/>
                      <a:pt x="246" y="202"/>
                    </a:cubicBezTo>
                    <a:cubicBezTo>
                      <a:pt x="250" y="205"/>
                      <a:pt x="255" y="206"/>
                      <a:pt x="259" y="209"/>
                    </a:cubicBezTo>
                    <a:cubicBezTo>
                      <a:pt x="255" y="207"/>
                      <a:pt x="250" y="205"/>
                      <a:pt x="246" y="203"/>
                    </a:cubicBezTo>
                    <a:cubicBezTo>
                      <a:pt x="242" y="202"/>
                      <a:pt x="237" y="200"/>
                      <a:pt x="233" y="198"/>
                    </a:cubicBezTo>
                    <a:cubicBezTo>
                      <a:pt x="233" y="197"/>
                      <a:pt x="233" y="196"/>
                      <a:pt x="233" y="195"/>
                    </a:cubicBezTo>
                    <a:cubicBezTo>
                      <a:pt x="233" y="195"/>
                      <a:pt x="233" y="196"/>
                      <a:pt x="234" y="196"/>
                    </a:cubicBezTo>
                    <a:cubicBezTo>
                      <a:pt x="233" y="196"/>
                      <a:pt x="234" y="197"/>
                      <a:pt x="236" y="197"/>
                    </a:cubicBezTo>
                    <a:cubicBezTo>
                      <a:pt x="237" y="197"/>
                      <a:pt x="238" y="198"/>
                      <a:pt x="240" y="198"/>
                    </a:cubicBezTo>
                    <a:close/>
                    <a:moveTo>
                      <a:pt x="234" y="199"/>
                    </a:moveTo>
                    <a:cubicBezTo>
                      <a:pt x="242" y="203"/>
                      <a:pt x="251" y="207"/>
                      <a:pt x="260" y="210"/>
                    </a:cubicBezTo>
                    <a:cubicBezTo>
                      <a:pt x="260" y="211"/>
                      <a:pt x="260" y="211"/>
                      <a:pt x="260" y="212"/>
                    </a:cubicBezTo>
                    <a:cubicBezTo>
                      <a:pt x="260" y="212"/>
                      <a:pt x="260" y="212"/>
                      <a:pt x="259" y="211"/>
                    </a:cubicBezTo>
                    <a:cubicBezTo>
                      <a:pt x="259" y="211"/>
                      <a:pt x="259" y="211"/>
                      <a:pt x="258" y="211"/>
                    </a:cubicBezTo>
                    <a:cubicBezTo>
                      <a:pt x="250" y="207"/>
                      <a:pt x="242" y="203"/>
                      <a:pt x="234" y="199"/>
                    </a:cubicBezTo>
                    <a:close/>
                    <a:moveTo>
                      <a:pt x="260" y="215"/>
                    </a:moveTo>
                    <a:cubicBezTo>
                      <a:pt x="257" y="212"/>
                      <a:pt x="252" y="211"/>
                      <a:pt x="249" y="209"/>
                    </a:cubicBezTo>
                    <a:cubicBezTo>
                      <a:pt x="245" y="206"/>
                      <a:pt x="241" y="204"/>
                      <a:pt x="237" y="202"/>
                    </a:cubicBezTo>
                    <a:cubicBezTo>
                      <a:pt x="237" y="203"/>
                      <a:pt x="238" y="203"/>
                      <a:pt x="239" y="203"/>
                    </a:cubicBezTo>
                    <a:cubicBezTo>
                      <a:pt x="241" y="204"/>
                      <a:pt x="244" y="205"/>
                      <a:pt x="247" y="206"/>
                    </a:cubicBezTo>
                    <a:cubicBezTo>
                      <a:pt x="251" y="208"/>
                      <a:pt x="256" y="211"/>
                      <a:pt x="260" y="213"/>
                    </a:cubicBezTo>
                    <a:cubicBezTo>
                      <a:pt x="260" y="213"/>
                      <a:pt x="260" y="214"/>
                      <a:pt x="260" y="215"/>
                    </a:cubicBezTo>
                    <a:close/>
                    <a:moveTo>
                      <a:pt x="233" y="201"/>
                    </a:moveTo>
                    <a:cubicBezTo>
                      <a:pt x="233" y="200"/>
                      <a:pt x="233" y="199"/>
                      <a:pt x="233" y="199"/>
                    </a:cubicBezTo>
                    <a:cubicBezTo>
                      <a:pt x="235" y="200"/>
                      <a:pt x="237" y="201"/>
                      <a:pt x="239" y="202"/>
                    </a:cubicBezTo>
                    <a:cubicBezTo>
                      <a:pt x="237" y="202"/>
                      <a:pt x="235" y="201"/>
                      <a:pt x="233" y="201"/>
                    </a:cubicBezTo>
                    <a:close/>
                    <a:moveTo>
                      <a:pt x="261" y="219"/>
                    </a:moveTo>
                    <a:cubicBezTo>
                      <a:pt x="257" y="216"/>
                      <a:pt x="253" y="214"/>
                      <a:pt x="249" y="212"/>
                    </a:cubicBezTo>
                    <a:cubicBezTo>
                      <a:pt x="253" y="214"/>
                      <a:pt x="256" y="215"/>
                      <a:pt x="260" y="216"/>
                    </a:cubicBezTo>
                    <a:cubicBezTo>
                      <a:pt x="260" y="217"/>
                      <a:pt x="261" y="218"/>
                      <a:pt x="261" y="219"/>
                    </a:cubicBezTo>
                    <a:close/>
                    <a:moveTo>
                      <a:pt x="237" y="207"/>
                    </a:moveTo>
                    <a:cubicBezTo>
                      <a:pt x="241" y="209"/>
                      <a:pt x="245" y="211"/>
                      <a:pt x="249" y="213"/>
                    </a:cubicBezTo>
                    <a:cubicBezTo>
                      <a:pt x="251" y="214"/>
                      <a:pt x="254" y="215"/>
                      <a:pt x="256" y="216"/>
                    </a:cubicBezTo>
                    <a:cubicBezTo>
                      <a:pt x="256" y="217"/>
                      <a:pt x="261" y="219"/>
                      <a:pt x="258" y="217"/>
                    </a:cubicBezTo>
                    <a:cubicBezTo>
                      <a:pt x="250" y="213"/>
                      <a:pt x="242" y="211"/>
                      <a:pt x="234" y="208"/>
                    </a:cubicBezTo>
                    <a:cubicBezTo>
                      <a:pt x="234" y="207"/>
                      <a:pt x="234" y="206"/>
                      <a:pt x="234" y="206"/>
                    </a:cubicBezTo>
                    <a:cubicBezTo>
                      <a:pt x="235" y="206"/>
                      <a:pt x="236" y="206"/>
                      <a:pt x="237" y="207"/>
                    </a:cubicBezTo>
                    <a:close/>
                    <a:moveTo>
                      <a:pt x="261" y="223"/>
                    </a:moveTo>
                    <a:cubicBezTo>
                      <a:pt x="257" y="220"/>
                      <a:pt x="252" y="217"/>
                      <a:pt x="248" y="215"/>
                    </a:cubicBezTo>
                    <a:cubicBezTo>
                      <a:pt x="245" y="214"/>
                      <a:pt x="243" y="212"/>
                      <a:pt x="241" y="211"/>
                    </a:cubicBezTo>
                    <a:cubicBezTo>
                      <a:pt x="244" y="212"/>
                      <a:pt x="246" y="213"/>
                      <a:pt x="249" y="214"/>
                    </a:cubicBezTo>
                    <a:cubicBezTo>
                      <a:pt x="253" y="216"/>
                      <a:pt x="257" y="218"/>
                      <a:pt x="261" y="220"/>
                    </a:cubicBezTo>
                    <a:cubicBezTo>
                      <a:pt x="261" y="221"/>
                      <a:pt x="261" y="222"/>
                      <a:pt x="261" y="223"/>
                    </a:cubicBezTo>
                    <a:close/>
                    <a:moveTo>
                      <a:pt x="233" y="202"/>
                    </a:moveTo>
                    <a:cubicBezTo>
                      <a:pt x="239" y="204"/>
                      <a:pt x="243" y="207"/>
                      <a:pt x="248" y="209"/>
                    </a:cubicBezTo>
                    <a:cubicBezTo>
                      <a:pt x="250" y="211"/>
                      <a:pt x="253" y="212"/>
                      <a:pt x="255" y="213"/>
                    </a:cubicBezTo>
                    <a:cubicBezTo>
                      <a:pt x="256" y="213"/>
                      <a:pt x="258" y="215"/>
                      <a:pt x="259" y="215"/>
                    </a:cubicBezTo>
                    <a:cubicBezTo>
                      <a:pt x="255" y="214"/>
                      <a:pt x="251" y="212"/>
                      <a:pt x="246" y="210"/>
                    </a:cubicBezTo>
                    <a:cubicBezTo>
                      <a:pt x="244" y="209"/>
                      <a:pt x="241" y="208"/>
                      <a:pt x="239" y="207"/>
                    </a:cubicBezTo>
                    <a:cubicBezTo>
                      <a:pt x="239" y="207"/>
                      <a:pt x="238" y="207"/>
                      <a:pt x="238" y="206"/>
                    </a:cubicBezTo>
                    <a:cubicBezTo>
                      <a:pt x="236" y="206"/>
                      <a:pt x="235" y="205"/>
                      <a:pt x="234" y="205"/>
                    </a:cubicBezTo>
                    <a:cubicBezTo>
                      <a:pt x="234" y="204"/>
                      <a:pt x="234" y="203"/>
                      <a:pt x="233" y="202"/>
                    </a:cubicBezTo>
                    <a:close/>
                    <a:moveTo>
                      <a:pt x="232" y="192"/>
                    </a:moveTo>
                    <a:cubicBezTo>
                      <a:pt x="234" y="193"/>
                      <a:pt x="235" y="193"/>
                      <a:pt x="236" y="193"/>
                    </a:cubicBezTo>
                    <a:cubicBezTo>
                      <a:pt x="240" y="195"/>
                      <a:pt x="243" y="198"/>
                      <a:pt x="247" y="200"/>
                    </a:cubicBezTo>
                    <a:cubicBezTo>
                      <a:pt x="249" y="201"/>
                      <a:pt x="250" y="202"/>
                      <a:pt x="252" y="202"/>
                    </a:cubicBezTo>
                    <a:cubicBezTo>
                      <a:pt x="251" y="202"/>
                      <a:pt x="249" y="201"/>
                      <a:pt x="248" y="201"/>
                    </a:cubicBezTo>
                    <a:cubicBezTo>
                      <a:pt x="246" y="200"/>
                      <a:pt x="243" y="199"/>
                      <a:pt x="240" y="198"/>
                    </a:cubicBezTo>
                    <a:cubicBezTo>
                      <a:pt x="238" y="197"/>
                      <a:pt x="235" y="195"/>
                      <a:pt x="233" y="194"/>
                    </a:cubicBezTo>
                    <a:cubicBezTo>
                      <a:pt x="233" y="194"/>
                      <a:pt x="232" y="194"/>
                      <a:pt x="232" y="193"/>
                    </a:cubicBezTo>
                    <a:cubicBezTo>
                      <a:pt x="232" y="193"/>
                      <a:pt x="232" y="193"/>
                      <a:pt x="232" y="192"/>
                    </a:cubicBezTo>
                    <a:close/>
                    <a:moveTo>
                      <a:pt x="232" y="187"/>
                    </a:moveTo>
                    <a:cubicBezTo>
                      <a:pt x="233" y="188"/>
                      <a:pt x="234" y="188"/>
                      <a:pt x="234" y="188"/>
                    </a:cubicBezTo>
                    <a:cubicBezTo>
                      <a:pt x="235" y="188"/>
                      <a:pt x="235" y="188"/>
                      <a:pt x="235" y="188"/>
                    </a:cubicBezTo>
                    <a:cubicBezTo>
                      <a:pt x="239" y="190"/>
                      <a:pt x="244" y="193"/>
                      <a:pt x="249" y="196"/>
                    </a:cubicBezTo>
                    <a:cubicBezTo>
                      <a:pt x="251" y="197"/>
                      <a:pt x="254" y="198"/>
                      <a:pt x="256" y="200"/>
                    </a:cubicBezTo>
                    <a:cubicBezTo>
                      <a:pt x="257" y="200"/>
                      <a:pt x="262" y="203"/>
                      <a:pt x="256" y="200"/>
                    </a:cubicBezTo>
                    <a:cubicBezTo>
                      <a:pt x="252" y="198"/>
                      <a:pt x="248" y="197"/>
                      <a:pt x="244" y="195"/>
                    </a:cubicBezTo>
                    <a:cubicBezTo>
                      <a:pt x="241" y="194"/>
                      <a:pt x="239" y="194"/>
                      <a:pt x="237" y="193"/>
                    </a:cubicBezTo>
                    <a:cubicBezTo>
                      <a:pt x="237" y="193"/>
                      <a:pt x="236" y="193"/>
                      <a:pt x="236" y="193"/>
                    </a:cubicBezTo>
                    <a:cubicBezTo>
                      <a:pt x="235" y="192"/>
                      <a:pt x="234" y="192"/>
                      <a:pt x="232" y="192"/>
                    </a:cubicBezTo>
                    <a:cubicBezTo>
                      <a:pt x="232" y="190"/>
                      <a:pt x="232" y="189"/>
                      <a:pt x="232" y="187"/>
                    </a:cubicBezTo>
                    <a:close/>
                    <a:moveTo>
                      <a:pt x="232" y="186"/>
                    </a:moveTo>
                    <a:cubicBezTo>
                      <a:pt x="232" y="185"/>
                      <a:pt x="232" y="184"/>
                      <a:pt x="232" y="183"/>
                    </a:cubicBezTo>
                    <a:cubicBezTo>
                      <a:pt x="241" y="188"/>
                      <a:pt x="250" y="192"/>
                      <a:pt x="260" y="197"/>
                    </a:cubicBezTo>
                    <a:cubicBezTo>
                      <a:pt x="255" y="195"/>
                      <a:pt x="251" y="193"/>
                      <a:pt x="246" y="192"/>
                    </a:cubicBezTo>
                    <a:cubicBezTo>
                      <a:pt x="244" y="191"/>
                      <a:pt x="241" y="190"/>
                      <a:pt x="238" y="189"/>
                    </a:cubicBezTo>
                    <a:cubicBezTo>
                      <a:pt x="237" y="188"/>
                      <a:pt x="236" y="188"/>
                      <a:pt x="235" y="188"/>
                    </a:cubicBezTo>
                    <a:cubicBezTo>
                      <a:pt x="234" y="187"/>
                      <a:pt x="233" y="187"/>
                      <a:pt x="233" y="187"/>
                    </a:cubicBezTo>
                    <a:cubicBezTo>
                      <a:pt x="233" y="187"/>
                      <a:pt x="233" y="187"/>
                      <a:pt x="232" y="186"/>
                    </a:cubicBezTo>
                    <a:close/>
                    <a:moveTo>
                      <a:pt x="232" y="179"/>
                    </a:moveTo>
                    <a:cubicBezTo>
                      <a:pt x="235" y="182"/>
                      <a:pt x="239" y="184"/>
                      <a:pt x="243" y="185"/>
                    </a:cubicBezTo>
                    <a:cubicBezTo>
                      <a:pt x="246" y="186"/>
                      <a:pt x="249" y="187"/>
                      <a:pt x="251" y="189"/>
                    </a:cubicBezTo>
                    <a:cubicBezTo>
                      <a:pt x="250" y="188"/>
                      <a:pt x="248" y="187"/>
                      <a:pt x="247" y="187"/>
                    </a:cubicBezTo>
                    <a:cubicBezTo>
                      <a:pt x="242" y="185"/>
                      <a:pt x="237" y="183"/>
                      <a:pt x="232" y="182"/>
                    </a:cubicBezTo>
                    <a:cubicBezTo>
                      <a:pt x="232" y="182"/>
                      <a:pt x="232" y="182"/>
                      <a:pt x="232" y="182"/>
                    </a:cubicBezTo>
                    <a:cubicBezTo>
                      <a:pt x="232" y="181"/>
                      <a:pt x="232" y="180"/>
                      <a:pt x="232" y="179"/>
                    </a:cubicBezTo>
                    <a:close/>
                    <a:moveTo>
                      <a:pt x="233" y="180"/>
                    </a:moveTo>
                    <a:cubicBezTo>
                      <a:pt x="236" y="182"/>
                      <a:pt x="241" y="183"/>
                      <a:pt x="245" y="184"/>
                    </a:cubicBezTo>
                    <a:cubicBezTo>
                      <a:pt x="250" y="186"/>
                      <a:pt x="255" y="188"/>
                      <a:pt x="260" y="191"/>
                    </a:cubicBezTo>
                    <a:cubicBezTo>
                      <a:pt x="260" y="191"/>
                      <a:pt x="260" y="192"/>
                      <a:pt x="260" y="192"/>
                    </a:cubicBezTo>
                    <a:cubicBezTo>
                      <a:pt x="260" y="192"/>
                      <a:pt x="260" y="193"/>
                      <a:pt x="260" y="193"/>
                    </a:cubicBezTo>
                    <a:cubicBezTo>
                      <a:pt x="260" y="193"/>
                      <a:pt x="260" y="192"/>
                      <a:pt x="259" y="192"/>
                    </a:cubicBezTo>
                    <a:cubicBezTo>
                      <a:pt x="259" y="192"/>
                      <a:pt x="259" y="192"/>
                      <a:pt x="258" y="192"/>
                    </a:cubicBezTo>
                    <a:cubicBezTo>
                      <a:pt x="255" y="190"/>
                      <a:pt x="251" y="187"/>
                      <a:pt x="247" y="186"/>
                    </a:cubicBezTo>
                    <a:cubicBezTo>
                      <a:pt x="242" y="184"/>
                      <a:pt x="237" y="182"/>
                      <a:pt x="233" y="180"/>
                    </a:cubicBezTo>
                    <a:close/>
                    <a:moveTo>
                      <a:pt x="260" y="197"/>
                    </a:moveTo>
                    <a:cubicBezTo>
                      <a:pt x="253" y="192"/>
                      <a:pt x="243" y="188"/>
                      <a:pt x="235" y="184"/>
                    </a:cubicBezTo>
                    <a:cubicBezTo>
                      <a:pt x="235" y="183"/>
                      <a:pt x="234" y="183"/>
                      <a:pt x="234" y="183"/>
                    </a:cubicBezTo>
                    <a:cubicBezTo>
                      <a:pt x="234" y="183"/>
                      <a:pt x="234" y="183"/>
                      <a:pt x="235" y="183"/>
                    </a:cubicBezTo>
                    <a:cubicBezTo>
                      <a:pt x="236" y="184"/>
                      <a:pt x="237" y="184"/>
                      <a:pt x="238" y="184"/>
                    </a:cubicBezTo>
                    <a:cubicBezTo>
                      <a:pt x="241" y="185"/>
                      <a:pt x="243" y="186"/>
                      <a:pt x="245" y="187"/>
                    </a:cubicBezTo>
                    <a:cubicBezTo>
                      <a:pt x="250" y="189"/>
                      <a:pt x="255" y="191"/>
                      <a:pt x="260" y="194"/>
                    </a:cubicBezTo>
                    <a:cubicBezTo>
                      <a:pt x="260" y="195"/>
                      <a:pt x="260" y="196"/>
                      <a:pt x="260" y="197"/>
                    </a:cubicBezTo>
                    <a:close/>
                    <a:moveTo>
                      <a:pt x="260" y="202"/>
                    </a:moveTo>
                    <a:cubicBezTo>
                      <a:pt x="256" y="198"/>
                      <a:pt x="251" y="196"/>
                      <a:pt x="246" y="193"/>
                    </a:cubicBezTo>
                    <a:cubicBezTo>
                      <a:pt x="244" y="192"/>
                      <a:pt x="243" y="191"/>
                      <a:pt x="241" y="191"/>
                    </a:cubicBezTo>
                    <a:cubicBezTo>
                      <a:pt x="248" y="193"/>
                      <a:pt x="254" y="195"/>
                      <a:pt x="260" y="198"/>
                    </a:cubicBezTo>
                    <a:cubicBezTo>
                      <a:pt x="260" y="199"/>
                      <a:pt x="260" y="201"/>
                      <a:pt x="260" y="202"/>
                    </a:cubicBezTo>
                    <a:close/>
                    <a:moveTo>
                      <a:pt x="231" y="174"/>
                    </a:moveTo>
                    <a:cubicBezTo>
                      <a:pt x="239" y="181"/>
                      <a:pt x="249" y="183"/>
                      <a:pt x="257" y="188"/>
                    </a:cubicBezTo>
                    <a:cubicBezTo>
                      <a:pt x="257" y="188"/>
                      <a:pt x="262" y="191"/>
                      <a:pt x="258" y="189"/>
                    </a:cubicBezTo>
                    <a:cubicBezTo>
                      <a:pt x="257" y="188"/>
                      <a:pt x="256" y="188"/>
                      <a:pt x="255" y="187"/>
                    </a:cubicBezTo>
                    <a:cubicBezTo>
                      <a:pt x="253" y="186"/>
                      <a:pt x="250" y="185"/>
                      <a:pt x="248" y="184"/>
                    </a:cubicBezTo>
                    <a:cubicBezTo>
                      <a:pt x="243" y="182"/>
                      <a:pt x="237" y="181"/>
                      <a:pt x="232" y="179"/>
                    </a:cubicBezTo>
                    <a:cubicBezTo>
                      <a:pt x="232" y="179"/>
                      <a:pt x="232" y="179"/>
                      <a:pt x="232" y="179"/>
                    </a:cubicBezTo>
                    <a:cubicBezTo>
                      <a:pt x="231" y="177"/>
                      <a:pt x="231" y="176"/>
                      <a:pt x="231" y="174"/>
                    </a:cubicBezTo>
                    <a:close/>
                    <a:moveTo>
                      <a:pt x="260" y="206"/>
                    </a:moveTo>
                    <a:cubicBezTo>
                      <a:pt x="260" y="206"/>
                      <a:pt x="260" y="206"/>
                      <a:pt x="260" y="206"/>
                    </a:cubicBezTo>
                    <a:cubicBezTo>
                      <a:pt x="260" y="205"/>
                      <a:pt x="259" y="205"/>
                      <a:pt x="259" y="205"/>
                    </a:cubicBezTo>
                    <a:cubicBezTo>
                      <a:pt x="254" y="203"/>
                      <a:pt x="250" y="201"/>
                      <a:pt x="245" y="198"/>
                    </a:cubicBezTo>
                    <a:cubicBezTo>
                      <a:pt x="244" y="197"/>
                      <a:pt x="242" y="196"/>
                      <a:pt x="240" y="195"/>
                    </a:cubicBezTo>
                    <a:cubicBezTo>
                      <a:pt x="242" y="196"/>
                      <a:pt x="244" y="196"/>
                      <a:pt x="246" y="197"/>
                    </a:cubicBezTo>
                    <a:cubicBezTo>
                      <a:pt x="251" y="199"/>
                      <a:pt x="255" y="201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4"/>
                      <a:pt x="260" y="205"/>
                      <a:pt x="260" y="206"/>
                    </a:cubicBezTo>
                    <a:close/>
                    <a:moveTo>
                      <a:pt x="261" y="226"/>
                    </a:moveTo>
                    <a:cubicBezTo>
                      <a:pt x="258" y="223"/>
                      <a:pt x="254" y="222"/>
                      <a:pt x="251" y="220"/>
                    </a:cubicBezTo>
                    <a:cubicBezTo>
                      <a:pt x="248" y="219"/>
                      <a:pt x="246" y="217"/>
                      <a:pt x="243" y="215"/>
                    </a:cubicBezTo>
                    <a:cubicBezTo>
                      <a:pt x="245" y="216"/>
                      <a:pt x="248" y="217"/>
                      <a:pt x="250" y="218"/>
                    </a:cubicBezTo>
                    <a:cubicBezTo>
                      <a:pt x="253" y="220"/>
                      <a:pt x="257" y="223"/>
                      <a:pt x="261" y="223"/>
                    </a:cubicBezTo>
                    <a:cubicBezTo>
                      <a:pt x="261" y="223"/>
                      <a:pt x="261" y="223"/>
                      <a:pt x="261" y="223"/>
                    </a:cubicBezTo>
                    <a:cubicBezTo>
                      <a:pt x="261" y="224"/>
                      <a:pt x="261" y="225"/>
                      <a:pt x="261" y="226"/>
                    </a:cubicBezTo>
                    <a:close/>
                    <a:moveTo>
                      <a:pt x="262" y="231"/>
                    </a:moveTo>
                    <a:cubicBezTo>
                      <a:pt x="258" y="228"/>
                      <a:pt x="254" y="226"/>
                      <a:pt x="249" y="223"/>
                    </a:cubicBezTo>
                    <a:cubicBezTo>
                      <a:pt x="247" y="222"/>
                      <a:pt x="244" y="221"/>
                      <a:pt x="242" y="220"/>
                    </a:cubicBezTo>
                    <a:cubicBezTo>
                      <a:pt x="240" y="219"/>
                      <a:pt x="238" y="217"/>
                      <a:pt x="237" y="216"/>
                    </a:cubicBezTo>
                    <a:cubicBezTo>
                      <a:pt x="245" y="219"/>
                      <a:pt x="253" y="225"/>
                      <a:pt x="261" y="227"/>
                    </a:cubicBezTo>
                    <a:cubicBezTo>
                      <a:pt x="261" y="229"/>
                      <a:pt x="262" y="230"/>
                      <a:pt x="262" y="231"/>
                    </a:cubicBezTo>
                    <a:close/>
                    <a:moveTo>
                      <a:pt x="263" y="237"/>
                    </a:moveTo>
                    <a:cubicBezTo>
                      <a:pt x="256" y="231"/>
                      <a:pt x="247" y="229"/>
                      <a:pt x="241" y="224"/>
                    </a:cubicBezTo>
                    <a:cubicBezTo>
                      <a:pt x="242" y="225"/>
                      <a:pt x="236" y="221"/>
                      <a:pt x="238" y="221"/>
                    </a:cubicBezTo>
                    <a:cubicBezTo>
                      <a:pt x="239" y="222"/>
                      <a:pt x="241" y="222"/>
                      <a:pt x="242" y="223"/>
                    </a:cubicBezTo>
                    <a:cubicBezTo>
                      <a:pt x="245" y="224"/>
                      <a:pt x="248" y="225"/>
                      <a:pt x="250" y="227"/>
                    </a:cubicBezTo>
                    <a:cubicBezTo>
                      <a:pt x="254" y="229"/>
                      <a:pt x="258" y="231"/>
                      <a:pt x="262" y="233"/>
                    </a:cubicBezTo>
                    <a:cubicBezTo>
                      <a:pt x="262" y="234"/>
                      <a:pt x="262" y="235"/>
                      <a:pt x="263" y="236"/>
                    </a:cubicBezTo>
                    <a:cubicBezTo>
                      <a:pt x="263" y="236"/>
                      <a:pt x="263" y="236"/>
                      <a:pt x="263" y="237"/>
                    </a:cubicBezTo>
                    <a:close/>
                    <a:moveTo>
                      <a:pt x="264" y="243"/>
                    </a:moveTo>
                    <a:cubicBezTo>
                      <a:pt x="257" y="237"/>
                      <a:pt x="248" y="234"/>
                      <a:pt x="241" y="228"/>
                    </a:cubicBezTo>
                    <a:cubicBezTo>
                      <a:pt x="235" y="223"/>
                      <a:pt x="242" y="228"/>
                      <a:pt x="244" y="229"/>
                    </a:cubicBezTo>
                    <a:cubicBezTo>
                      <a:pt x="246" y="230"/>
                      <a:pt x="249" y="232"/>
                      <a:pt x="251" y="233"/>
                    </a:cubicBezTo>
                    <a:cubicBezTo>
                      <a:pt x="255" y="235"/>
                      <a:pt x="259" y="237"/>
                      <a:pt x="263" y="239"/>
                    </a:cubicBezTo>
                    <a:cubicBezTo>
                      <a:pt x="264" y="240"/>
                      <a:pt x="264" y="242"/>
                      <a:pt x="264" y="243"/>
                    </a:cubicBezTo>
                    <a:close/>
                    <a:moveTo>
                      <a:pt x="265" y="249"/>
                    </a:moveTo>
                    <a:cubicBezTo>
                      <a:pt x="262" y="246"/>
                      <a:pt x="258" y="244"/>
                      <a:pt x="254" y="241"/>
                    </a:cubicBezTo>
                    <a:cubicBezTo>
                      <a:pt x="251" y="239"/>
                      <a:pt x="249" y="237"/>
                      <a:pt x="246" y="235"/>
                    </a:cubicBezTo>
                    <a:cubicBezTo>
                      <a:pt x="244" y="234"/>
                      <a:pt x="240" y="233"/>
                      <a:pt x="238" y="230"/>
                    </a:cubicBezTo>
                    <a:cubicBezTo>
                      <a:pt x="236" y="228"/>
                      <a:pt x="240" y="231"/>
                      <a:pt x="240" y="231"/>
                    </a:cubicBezTo>
                    <a:cubicBezTo>
                      <a:pt x="241" y="232"/>
                      <a:pt x="243" y="233"/>
                      <a:pt x="244" y="234"/>
                    </a:cubicBezTo>
                    <a:cubicBezTo>
                      <a:pt x="246" y="235"/>
                      <a:pt x="249" y="237"/>
                      <a:pt x="251" y="238"/>
                    </a:cubicBezTo>
                    <a:cubicBezTo>
                      <a:pt x="255" y="241"/>
                      <a:pt x="260" y="244"/>
                      <a:pt x="265" y="245"/>
                    </a:cubicBezTo>
                    <a:cubicBezTo>
                      <a:pt x="265" y="246"/>
                      <a:pt x="265" y="247"/>
                      <a:pt x="265" y="249"/>
                    </a:cubicBezTo>
                    <a:close/>
                    <a:moveTo>
                      <a:pt x="261" y="247"/>
                    </a:moveTo>
                    <a:cubicBezTo>
                      <a:pt x="258" y="245"/>
                      <a:pt x="255" y="244"/>
                      <a:pt x="252" y="242"/>
                    </a:cubicBezTo>
                    <a:cubicBezTo>
                      <a:pt x="247" y="238"/>
                      <a:pt x="242" y="235"/>
                      <a:pt x="237" y="232"/>
                    </a:cubicBezTo>
                    <a:cubicBezTo>
                      <a:pt x="237" y="231"/>
                      <a:pt x="237" y="231"/>
                      <a:pt x="237" y="230"/>
                    </a:cubicBezTo>
                    <a:cubicBezTo>
                      <a:pt x="240" y="233"/>
                      <a:pt x="244" y="235"/>
                      <a:pt x="247" y="237"/>
                    </a:cubicBezTo>
                    <a:cubicBezTo>
                      <a:pt x="252" y="241"/>
                      <a:pt x="258" y="244"/>
                      <a:pt x="263" y="248"/>
                    </a:cubicBezTo>
                    <a:cubicBezTo>
                      <a:pt x="267" y="252"/>
                      <a:pt x="263" y="248"/>
                      <a:pt x="261" y="247"/>
                    </a:cubicBezTo>
                    <a:close/>
                    <a:moveTo>
                      <a:pt x="237" y="233"/>
                    </a:moveTo>
                    <a:cubicBezTo>
                      <a:pt x="243" y="238"/>
                      <a:pt x="249" y="244"/>
                      <a:pt x="255" y="249"/>
                    </a:cubicBezTo>
                    <a:cubicBezTo>
                      <a:pt x="249" y="244"/>
                      <a:pt x="243" y="239"/>
                      <a:pt x="237" y="236"/>
                    </a:cubicBezTo>
                    <a:cubicBezTo>
                      <a:pt x="237" y="235"/>
                      <a:pt x="237" y="235"/>
                      <a:pt x="237" y="234"/>
                    </a:cubicBezTo>
                    <a:cubicBezTo>
                      <a:pt x="237" y="234"/>
                      <a:pt x="237" y="233"/>
                      <a:pt x="237" y="233"/>
                    </a:cubicBezTo>
                    <a:close/>
                    <a:moveTo>
                      <a:pt x="239" y="238"/>
                    </a:moveTo>
                    <a:cubicBezTo>
                      <a:pt x="242" y="240"/>
                      <a:pt x="246" y="244"/>
                      <a:pt x="250" y="247"/>
                    </a:cubicBezTo>
                    <a:cubicBezTo>
                      <a:pt x="249" y="246"/>
                      <a:pt x="249" y="246"/>
                      <a:pt x="248" y="245"/>
                    </a:cubicBezTo>
                    <a:cubicBezTo>
                      <a:pt x="246" y="244"/>
                      <a:pt x="244" y="243"/>
                      <a:pt x="242" y="241"/>
                    </a:cubicBezTo>
                    <a:cubicBezTo>
                      <a:pt x="241" y="240"/>
                      <a:pt x="239" y="239"/>
                      <a:pt x="238" y="238"/>
                    </a:cubicBezTo>
                    <a:cubicBezTo>
                      <a:pt x="237" y="236"/>
                      <a:pt x="237" y="236"/>
                      <a:pt x="239" y="238"/>
                    </a:cubicBezTo>
                    <a:close/>
                    <a:moveTo>
                      <a:pt x="261" y="256"/>
                    </a:moveTo>
                    <a:cubicBezTo>
                      <a:pt x="260" y="256"/>
                      <a:pt x="260" y="256"/>
                      <a:pt x="259" y="255"/>
                    </a:cubicBezTo>
                    <a:cubicBezTo>
                      <a:pt x="258" y="255"/>
                      <a:pt x="257" y="254"/>
                      <a:pt x="256" y="253"/>
                    </a:cubicBezTo>
                    <a:cubicBezTo>
                      <a:pt x="254" y="252"/>
                      <a:pt x="252" y="251"/>
                      <a:pt x="250" y="249"/>
                    </a:cubicBezTo>
                    <a:cubicBezTo>
                      <a:pt x="245" y="246"/>
                      <a:pt x="240" y="243"/>
                      <a:pt x="236" y="239"/>
                    </a:cubicBezTo>
                    <a:cubicBezTo>
                      <a:pt x="236" y="238"/>
                      <a:pt x="236" y="238"/>
                      <a:pt x="236" y="237"/>
                    </a:cubicBezTo>
                    <a:cubicBezTo>
                      <a:pt x="239" y="240"/>
                      <a:pt x="242" y="242"/>
                      <a:pt x="245" y="244"/>
                    </a:cubicBezTo>
                    <a:cubicBezTo>
                      <a:pt x="251" y="248"/>
                      <a:pt x="256" y="252"/>
                      <a:pt x="261" y="256"/>
                    </a:cubicBezTo>
                    <a:close/>
                    <a:moveTo>
                      <a:pt x="258" y="258"/>
                    </a:moveTo>
                    <a:cubicBezTo>
                      <a:pt x="261" y="261"/>
                      <a:pt x="257" y="258"/>
                      <a:pt x="255" y="257"/>
                    </a:cubicBezTo>
                    <a:cubicBezTo>
                      <a:pt x="253" y="255"/>
                      <a:pt x="250" y="254"/>
                      <a:pt x="248" y="252"/>
                    </a:cubicBezTo>
                    <a:cubicBezTo>
                      <a:pt x="244" y="249"/>
                      <a:pt x="240" y="246"/>
                      <a:pt x="236" y="244"/>
                    </a:cubicBezTo>
                    <a:cubicBezTo>
                      <a:pt x="236" y="244"/>
                      <a:pt x="236" y="244"/>
                      <a:pt x="236" y="244"/>
                    </a:cubicBezTo>
                    <a:cubicBezTo>
                      <a:pt x="236" y="243"/>
                      <a:pt x="236" y="241"/>
                      <a:pt x="236" y="240"/>
                    </a:cubicBezTo>
                    <a:cubicBezTo>
                      <a:pt x="242" y="247"/>
                      <a:pt x="251" y="251"/>
                      <a:pt x="258" y="258"/>
                    </a:cubicBezTo>
                    <a:close/>
                    <a:moveTo>
                      <a:pt x="246" y="254"/>
                    </a:moveTo>
                    <a:cubicBezTo>
                      <a:pt x="250" y="256"/>
                      <a:pt x="252" y="260"/>
                      <a:pt x="256" y="263"/>
                    </a:cubicBezTo>
                    <a:cubicBezTo>
                      <a:pt x="253" y="261"/>
                      <a:pt x="249" y="258"/>
                      <a:pt x="246" y="256"/>
                    </a:cubicBezTo>
                    <a:cubicBezTo>
                      <a:pt x="242" y="254"/>
                      <a:pt x="239" y="251"/>
                      <a:pt x="235" y="248"/>
                    </a:cubicBezTo>
                    <a:cubicBezTo>
                      <a:pt x="235" y="247"/>
                      <a:pt x="235" y="246"/>
                      <a:pt x="235" y="245"/>
                    </a:cubicBezTo>
                    <a:cubicBezTo>
                      <a:pt x="239" y="248"/>
                      <a:pt x="243" y="251"/>
                      <a:pt x="246" y="254"/>
                    </a:cubicBezTo>
                    <a:close/>
                    <a:moveTo>
                      <a:pt x="235" y="250"/>
                    </a:moveTo>
                    <a:cubicBezTo>
                      <a:pt x="238" y="253"/>
                      <a:pt x="241" y="255"/>
                      <a:pt x="244" y="258"/>
                    </a:cubicBezTo>
                    <a:cubicBezTo>
                      <a:pt x="246" y="259"/>
                      <a:pt x="248" y="261"/>
                      <a:pt x="249" y="262"/>
                    </a:cubicBezTo>
                    <a:cubicBezTo>
                      <a:pt x="250" y="263"/>
                      <a:pt x="252" y="265"/>
                      <a:pt x="252" y="265"/>
                    </a:cubicBezTo>
                    <a:cubicBezTo>
                      <a:pt x="246" y="263"/>
                      <a:pt x="242" y="257"/>
                      <a:pt x="236" y="253"/>
                    </a:cubicBezTo>
                    <a:cubicBezTo>
                      <a:pt x="236" y="253"/>
                      <a:pt x="236" y="254"/>
                      <a:pt x="236" y="254"/>
                    </a:cubicBezTo>
                    <a:cubicBezTo>
                      <a:pt x="236" y="252"/>
                      <a:pt x="235" y="251"/>
                      <a:pt x="235" y="250"/>
                    </a:cubicBezTo>
                    <a:close/>
                    <a:moveTo>
                      <a:pt x="236" y="254"/>
                    </a:moveTo>
                    <a:cubicBezTo>
                      <a:pt x="237" y="257"/>
                      <a:pt x="240" y="260"/>
                      <a:pt x="242" y="262"/>
                    </a:cubicBezTo>
                    <a:cubicBezTo>
                      <a:pt x="243" y="263"/>
                      <a:pt x="247" y="267"/>
                      <a:pt x="242" y="263"/>
                    </a:cubicBezTo>
                    <a:cubicBezTo>
                      <a:pt x="241" y="261"/>
                      <a:pt x="240" y="260"/>
                      <a:pt x="238" y="259"/>
                    </a:cubicBezTo>
                    <a:cubicBezTo>
                      <a:pt x="238" y="259"/>
                      <a:pt x="238" y="259"/>
                      <a:pt x="238" y="260"/>
                    </a:cubicBezTo>
                    <a:cubicBezTo>
                      <a:pt x="237" y="258"/>
                      <a:pt x="236" y="256"/>
                      <a:pt x="236" y="254"/>
                    </a:cubicBezTo>
                    <a:cubicBezTo>
                      <a:pt x="236" y="254"/>
                      <a:pt x="236" y="254"/>
                      <a:pt x="236" y="254"/>
                    </a:cubicBezTo>
                    <a:close/>
                    <a:moveTo>
                      <a:pt x="221" y="189"/>
                    </a:moveTo>
                    <a:cubicBezTo>
                      <a:pt x="216" y="199"/>
                      <a:pt x="206" y="206"/>
                      <a:pt x="195" y="203"/>
                    </a:cubicBezTo>
                    <a:cubicBezTo>
                      <a:pt x="195" y="203"/>
                      <a:pt x="194" y="203"/>
                      <a:pt x="194" y="203"/>
                    </a:cubicBezTo>
                    <a:cubicBezTo>
                      <a:pt x="194" y="201"/>
                      <a:pt x="194" y="198"/>
                      <a:pt x="193" y="195"/>
                    </a:cubicBezTo>
                    <a:cubicBezTo>
                      <a:pt x="193" y="188"/>
                      <a:pt x="191" y="181"/>
                      <a:pt x="191" y="174"/>
                    </a:cubicBezTo>
                    <a:cubicBezTo>
                      <a:pt x="192" y="160"/>
                      <a:pt x="196" y="146"/>
                      <a:pt x="197" y="132"/>
                    </a:cubicBezTo>
                    <a:cubicBezTo>
                      <a:pt x="199" y="108"/>
                      <a:pt x="187" y="85"/>
                      <a:pt x="166" y="71"/>
                    </a:cubicBezTo>
                    <a:cubicBezTo>
                      <a:pt x="156" y="65"/>
                      <a:pt x="145" y="61"/>
                      <a:pt x="133" y="59"/>
                    </a:cubicBezTo>
                    <a:cubicBezTo>
                      <a:pt x="125" y="58"/>
                      <a:pt x="117" y="58"/>
                      <a:pt x="109" y="57"/>
                    </a:cubicBezTo>
                    <a:cubicBezTo>
                      <a:pt x="103" y="56"/>
                      <a:pt x="97" y="55"/>
                      <a:pt x="91" y="54"/>
                    </a:cubicBezTo>
                    <a:cubicBezTo>
                      <a:pt x="103" y="48"/>
                      <a:pt x="116" y="44"/>
                      <a:pt x="130" y="43"/>
                    </a:cubicBezTo>
                    <a:cubicBezTo>
                      <a:pt x="130" y="43"/>
                      <a:pt x="130" y="43"/>
                      <a:pt x="131" y="43"/>
                    </a:cubicBezTo>
                    <a:cubicBezTo>
                      <a:pt x="140" y="42"/>
                      <a:pt x="149" y="43"/>
                      <a:pt x="157" y="45"/>
                    </a:cubicBezTo>
                    <a:cubicBezTo>
                      <a:pt x="184" y="52"/>
                      <a:pt x="207" y="71"/>
                      <a:pt x="217" y="96"/>
                    </a:cubicBezTo>
                    <a:cubicBezTo>
                      <a:pt x="228" y="123"/>
                      <a:pt x="222" y="150"/>
                      <a:pt x="221" y="178"/>
                    </a:cubicBezTo>
                    <a:cubicBezTo>
                      <a:pt x="221" y="182"/>
                      <a:pt x="221" y="186"/>
                      <a:pt x="221" y="189"/>
                    </a:cubicBezTo>
                    <a:close/>
                    <a:moveTo>
                      <a:pt x="119" y="41"/>
                    </a:moveTo>
                    <a:cubicBezTo>
                      <a:pt x="119" y="41"/>
                      <a:pt x="121" y="41"/>
                      <a:pt x="122" y="41"/>
                    </a:cubicBezTo>
                    <a:cubicBezTo>
                      <a:pt x="121" y="41"/>
                      <a:pt x="120" y="41"/>
                      <a:pt x="119" y="41"/>
                    </a:cubicBezTo>
                    <a:close/>
                    <a:moveTo>
                      <a:pt x="123" y="30"/>
                    </a:moveTo>
                    <a:cubicBezTo>
                      <a:pt x="124" y="33"/>
                      <a:pt x="127" y="33"/>
                      <a:pt x="129" y="35"/>
                    </a:cubicBezTo>
                    <a:cubicBezTo>
                      <a:pt x="126" y="34"/>
                      <a:pt x="124" y="33"/>
                      <a:pt x="121" y="34"/>
                    </a:cubicBezTo>
                    <a:cubicBezTo>
                      <a:pt x="121" y="34"/>
                      <a:pt x="121" y="34"/>
                      <a:pt x="121" y="34"/>
                    </a:cubicBezTo>
                    <a:cubicBezTo>
                      <a:pt x="123" y="36"/>
                      <a:pt x="126" y="37"/>
                      <a:pt x="129" y="38"/>
                    </a:cubicBezTo>
                    <a:cubicBezTo>
                      <a:pt x="126" y="37"/>
                      <a:pt x="123" y="35"/>
                      <a:pt x="120" y="36"/>
                    </a:cubicBezTo>
                    <a:cubicBezTo>
                      <a:pt x="119" y="37"/>
                      <a:pt x="119" y="37"/>
                      <a:pt x="119" y="37"/>
                    </a:cubicBezTo>
                    <a:cubicBezTo>
                      <a:pt x="120" y="39"/>
                      <a:pt x="122" y="39"/>
                      <a:pt x="124" y="40"/>
                    </a:cubicBezTo>
                    <a:cubicBezTo>
                      <a:pt x="124" y="40"/>
                      <a:pt x="125" y="40"/>
                      <a:pt x="125" y="40"/>
                    </a:cubicBezTo>
                    <a:cubicBezTo>
                      <a:pt x="125" y="40"/>
                      <a:pt x="124" y="40"/>
                      <a:pt x="124" y="40"/>
                    </a:cubicBezTo>
                    <a:cubicBezTo>
                      <a:pt x="123" y="40"/>
                      <a:pt x="123" y="40"/>
                      <a:pt x="122" y="40"/>
                    </a:cubicBezTo>
                    <a:cubicBezTo>
                      <a:pt x="121" y="40"/>
                      <a:pt x="119" y="39"/>
                      <a:pt x="119" y="41"/>
                    </a:cubicBezTo>
                    <a:cubicBezTo>
                      <a:pt x="119" y="41"/>
                      <a:pt x="119" y="41"/>
                      <a:pt x="119" y="41"/>
                    </a:cubicBezTo>
                    <a:cubicBezTo>
                      <a:pt x="119" y="41"/>
                      <a:pt x="118" y="41"/>
                      <a:pt x="118" y="41"/>
                    </a:cubicBezTo>
                    <a:cubicBezTo>
                      <a:pt x="119" y="39"/>
                      <a:pt x="119" y="36"/>
                      <a:pt x="120" y="33"/>
                    </a:cubicBezTo>
                    <a:cubicBezTo>
                      <a:pt x="121" y="32"/>
                      <a:pt x="122" y="31"/>
                      <a:pt x="123" y="30"/>
                    </a:cubicBezTo>
                    <a:close/>
                    <a:moveTo>
                      <a:pt x="130" y="28"/>
                    </a:moveTo>
                    <a:cubicBezTo>
                      <a:pt x="131" y="28"/>
                      <a:pt x="132" y="28"/>
                      <a:pt x="134" y="28"/>
                    </a:cubicBezTo>
                    <a:cubicBezTo>
                      <a:pt x="133" y="28"/>
                      <a:pt x="133" y="28"/>
                      <a:pt x="133" y="28"/>
                    </a:cubicBezTo>
                    <a:cubicBezTo>
                      <a:pt x="132" y="29"/>
                      <a:pt x="131" y="28"/>
                      <a:pt x="130" y="28"/>
                    </a:cubicBezTo>
                    <a:cubicBezTo>
                      <a:pt x="130" y="28"/>
                      <a:pt x="130" y="28"/>
                      <a:pt x="130" y="28"/>
                    </a:cubicBezTo>
                    <a:close/>
                    <a:moveTo>
                      <a:pt x="151" y="9"/>
                    </a:moveTo>
                    <a:cubicBezTo>
                      <a:pt x="151" y="9"/>
                      <a:pt x="151" y="9"/>
                      <a:pt x="151" y="9"/>
                    </a:cubicBezTo>
                    <a:cubicBezTo>
                      <a:pt x="155" y="13"/>
                      <a:pt x="162" y="14"/>
                      <a:pt x="167" y="17"/>
                    </a:cubicBezTo>
                    <a:cubicBezTo>
                      <a:pt x="167" y="17"/>
                      <a:pt x="167" y="18"/>
                      <a:pt x="167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2" y="16"/>
                      <a:pt x="160" y="15"/>
                      <a:pt x="158" y="14"/>
                    </a:cubicBezTo>
                    <a:cubicBezTo>
                      <a:pt x="155" y="13"/>
                      <a:pt x="152" y="12"/>
                      <a:pt x="149" y="11"/>
                    </a:cubicBezTo>
                    <a:cubicBezTo>
                      <a:pt x="149" y="11"/>
                      <a:pt x="150" y="11"/>
                      <a:pt x="150" y="11"/>
                    </a:cubicBezTo>
                    <a:cubicBezTo>
                      <a:pt x="150" y="10"/>
                      <a:pt x="150" y="10"/>
                      <a:pt x="151" y="9"/>
                    </a:cubicBezTo>
                    <a:close/>
                    <a:moveTo>
                      <a:pt x="162" y="10"/>
                    </a:moveTo>
                    <a:cubicBezTo>
                      <a:pt x="159" y="10"/>
                      <a:pt x="157" y="8"/>
                      <a:pt x="154" y="7"/>
                    </a:cubicBezTo>
                    <a:cubicBezTo>
                      <a:pt x="156" y="7"/>
                      <a:pt x="158" y="7"/>
                      <a:pt x="160" y="8"/>
                    </a:cubicBezTo>
                    <a:cubicBezTo>
                      <a:pt x="160" y="9"/>
                      <a:pt x="161" y="9"/>
                      <a:pt x="162" y="10"/>
                    </a:cubicBezTo>
                    <a:close/>
                    <a:moveTo>
                      <a:pt x="181" y="50"/>
                    </a:moveTo>
                    <a:cubicBezTo>
                      <a:pt x="188" y="56"/>
                      <a:pt x="197" y="60"/>
                      <a:pt x="205" y="64"/>
                    </a:cubicBezTo>
                    <a:cubicBezTo>
                      <a:pt x="210" y="67"/>
                      <a:pt x="215" y="70"/>
                      <a:pt x="220" y="74"/>
                    </a:cubicBezTo>
                    <a:cubicBezTo>
                      <a:pt x="222" y="75"/>
                      <a:pt x="225" y="77"/>
                      <a:pt x="227" y="79"/>
                    </a:cubicBezTo>
                    <a:cubicBezTo>
                      <a:pt x="227" y="79"/>
                      <a:pt x="229" y="80"/>
                      <a:pt x="230" y="81"/>
                    </a:cubicBezTo>
                    <a:cubicBezTo>
                      <a:pt x="221" y="75"/>
                      <a:pt x="211" y="71"/>
                      <a:pt x="202" y="66"/>
                    </a:cubicBezTo>
                    <a:cubicBezTo>
                      <a:pt x="199" y="64"/>
                      <a:pt x="196" y="62"/>
                      <a:pt x="193" y="60"/>
                    </a:cubicBezTo>
                    <a:cubicBezTo>
                      <a:pt x="193" y="60"/>
                      <a:pt x="193" y="59"/>
                      <a:pt x="192" y="59"/>
                    </a:cubicBezTo>
                    <a:cubicBezTo>
                      <a:pt x="188" y="56"/>
                      <a:pt x="183" y="52"/>
                      <a:pt x="177" y="50"/>
                    </a:cubicBezTo>
                    <a:cubicBezTo>
                      <a:pt x="177" y="50"/>
                      <a:pt x="178" y="50"/>
                      <a:pt x="178" y="50"/>
                    </a:cubicBezTo>
                    <a:cubicBezTo>
                      <a:pt x="179" y="50"/>
                      <a:pt x="180" y="50"/>
                      <a:pt x="181" y="50"/>
                    </a:cubicBezTo>
                    <a:close/>
                    <a:moveTo>
                      <a:pt x="220" y="66"/>
                    </a:moveTo>
                    <a:cubicBezTo>
                      <a:pt x="220" y="67"/>
                      <a:pt x="221" y="67"/>
                      <a:pt x="221" y="67"/>
                    </a:cubicBezTo>
                    <a:cubicBezTo>
                      <a:pt x="212" y="62"/>
                      <a:pt x="203" y="57"/>
                      <a:pt x="194" y="53"/>
                    </a:cubicBezTo>
                    <a:cubicBezTo>
                      <a:pt x="203" y="55"/>
                      <a:pt x="213" y="59"/>
                      <a:pt x="220" y="66"/>
                    </a:cubicBezTo>
                    <a:close/>
                    <a:moveTo>
                      <a:pt x="254" y="266"/>
                    </a:moveTo>
                    <a:cubicBezTo>
                      <a:pt x="254" y="266"/>
                      <a:pt x="254" y="266"/>
                      <a:pt x="254" y="265"/>
                    </a:cubicBezTo>
                    <a:cubicBezTo>
                      <a:pt x="250" y="262"/>
                      <a:pt x="246" y="259"/>
                      <a:pt x="242" y="255"/>
                    </a:cubicBezTo>
                    <a:cubicBezTo>
                      <a:pt x="240" y="254"/>
                      <a:pt x="239" y="252"/>
                      <a:pt x="237" y="251"/>
                    </a:cubicBezTo>
                    <a:cubicBezTo>
                      <a:pt x="234" y="248"/>
                      <a:pt x="237" y="250"/>
                      <a:pt x="238" y="251"/>
                    </a:cubicBezTo>
                    <a:cubicBezTo>
                      <a:pt x="242" y="254"/>
                      <a:pt x="246" y="256"/>
                      <a:pt x="249" y="259"/>
                    </a:cubicBezTo>
                    <a:cubicBezTo>
                      <a:pt x="252" y="261"/>
                      <a:pt x="254" y="263"/>
                      <a:pt x="257" y="264"/>
                    </a:cubicBezTo>
                    <a:cubicBezTo>
                      <a:pt x="257" y="264"/>
                      <a:pt x="258" y="263"/>
                      <a:pt x="257" y="263"/>
                    </a:cubicBezTo>
                    <a:cubicBezTo>
                      <a:pt x="253" y="260"/>
                      <a:pt x="251" y="256"/>
                      <a:pt x="247" y="253"/>
                    </a:cubicBezTo>
                    <a:cubicBezTo>
                      <a:pt x="244" y="251"/>
                      <a:pt x="240" y="247"/>
                      <a:pt x="237" y="245"/>
                    </a:cubicBezTo>
                    <a:cubicBezTo>
                      <a:pt x="245" y="250"/>
                      <a:pt x="252" y="256"/>
                      <a:pt x="260" y="261"/>
                    </a:cubicBezTo>
                    <a:cubicBezTo>
                      <a:pt x="261" y="261"/>
                      <a:pt x="261" y="260"/>
                      <a:pt x="261" y="260"/>
                    </a:cubicBezTo>
                    <a:cubicBezTo>
                      <a:pt x="258" y="256"/>
                      <a:pt x="253" y="254"/>
                      <a:pt x="250" y="251"/>
                    </a:cubicBezTo>
                    <a:cubicBezTo>
                      <a:pt x="248" y="249"/>
                      <a:pt x="247" y="248"/>
                      <a:pt x="245" y="247"/>
                    </a:cubicBezTo>
                    <a:cubicBezTo>
                      <a:pt x="247" y="248"/>
                      <a:pt x="249" y="249"/>
                      <a:pt x="251" y="251"/>
                    </a:cubicBezTo>
                    <a:cubicBezTo>
                      <a:pt x="254" y="253"/>
                      <a:pt x="258" y="257"/>
                      <a:pt x="262" y="257"/>
                    </a:cubicBezTo>
                    <a:cubicBezTo>
                      <a:pt x="263" y="257"/>
                      <a:pt x="263" y="257"/>
                      <a:pt x="263" y="257"/>
                    </a:cubicBezTo>
                    <a:cubicBezTo>
                      <a:pt x="259" y="254"/>
                      <a:pt x="256" y="251"/>
                      <a:pt x="252" y="248"/>
                    </a:cubicBezTo>
                    <a:cubicBezTo>
                      <a:pt x="256" y="251"/>
                      <a:pt x="260" y="253"/>
                      <a:pt x="264" y="254"/>
                    </a:cubicBezTo>
                    <a:cubicBezTo>
                      <a:pt x="264" y="255"/>
                      <a:pt x="264" y="254"/>
                      <a:pt x="264" y="254"/>
                    </a:cubicBezTo>
                    <a:cubicBezTo>
                      <a:pt x="259" y="251"/>
                      <a:pt x="253" y="247"/>
                      <a:pt x="249" y="242"/>
                    </a:cubicBezTo>
                    <a:cubicBezTo>
                      <a:pt x="245" y="239"/>
                      <a:pt x="241" y="235"/>
                      <a:pt x="237" y="233"/>
                    </a:cubicBezTo>
                    <a:cubicBezTo>
                      <a:pt x="247" y="238"/>
                      <a:pt x="255" y="245"/>
                      <a:pt x="265" y="250"/>
                    </a:cubicBezTo>
                    <a:cubicBezTo>
                      <a:pt x="265" y="253"/>
                      <a:pt x="264" y="256"/>
                      <a:pt x="262" y="259"/>
                    </a:cubicBezTo>
                    <a:cubicBezTo>
                      <a:pt x="260" y="262"/>
                      <a:pt x="257" y="265"/>
                      <a:pt x="254" y="266"/>
                    </a:cubicBezTo>
                    <a:close/>
                    <a:moveTo>
                      <a:pt x="225" y="285"/>
                    </a:moveTo>
                    <a:cubicBezTo>
                      <a:pt x="225" y="285"/>
                      <a:pt x="225" y="284"/>
                      <a:pt x="225" y="284"/>
                    </a:cubicBezTo>
                    <a:cubicBezTo>
                      <a:pt x="225" y="284"/>
                      <a:pt x="225" y="284"/>
                      <a:pt x="225" y="284"/>
                    </a:cubicBezTo>
                    <a:cubicBezTo>
                      <a:pt x="229" y="281"/>
                      <a:pt x="235" y="282"/>
                      <a:pt x="238" y="279"/>
                    </a:cubicBezTo>
                    <a:cubicBezTo>
                      <a:pt x="242" y="275"/>
                      <a:pt x="244" y="272"/>
                      <a:pt x="243" y="268"/>
                    </a:cubicBezTo>
                    <a:cubicBezTo>
                      <a:pt x="244" y="269"/>
                      <a:pt x="246" y="269"/>
                      <a:pt x="247" y="269"/>
                    </a:cubicBezTo>
                    <a:cubicBezTo>
                      <a:pt x="249" y="269"/>
                      <a:pt x="250" y="269"/>
                      <a:pt x="252" y="269"/>
                    </a:cubicBezTo>
                    <a:cubicBezTo>
                      <a:pt x="249" y="277"/>
                      <a:pt x="245" y="286"/>
                      <a:pt x="235" y="285"/>
                    </a:cubicBezTo>
                    <a:cubicBezTo>
                      <a:pt x="232" y="285"/>
                      <a:pt x="228" y="284"/>
                      <a:pt x="225" y="285"/>
                    </a:cubicBezTo>
                    <a:close/>
                    <a:moveTo>
                      <a:pt x="199" y="311"/>
                    </a:moveTo>
                    <a:cubicBezTo>
                      <a:pt x="191" y="312"/>
                      <a:pt x="188" y="299"/>
                      <a:pt x="188" y="293"/>
                    </a:cubicBezTo>
                    <a:cubicBezTo>
                      <a:pt x="189" y="292"/>
                      <a:pt x="190" y="291"/>
                      <a:pt x="191" y="289"/>
                    </a:cubicBezTo>
                    <a:cubicBezTo>
                      <a:pt x="196" y="281"/>
                      <a:pt x="198" y="272"/>
                      <a:pt x="198" y="262"/>
                    </a:cubicBezTo>
                    <a:cubicBezTo>
                      <a:pt x="198" y="255"/>
                      <a:pt x="196" y="248"/>
                      <a:pt x="195" y="240"/>
                    </a:cubicBezTo>
                    <a:cubicBezTo>
                      <a:pt x="195" y="233"/>
                      <a:pt x="194" y="226"/>
                      <a:pt x="194" y="219"/>
                    </a:cubicBezTo>
                    <a:cubicBezTo>
                      <a:pt x="194" y="215"/>
                      <a:pt x="194" y="210"/>
                      <a:pt x="194" y="206"/>
                    </a:cubicBezTo>
                    <a:cubicBezTo>
                      <a:pt x="194" y="206"/>
                      <a:pt x="194" y="206"/>
                      <a:pt x="194" y="206"/>
                    </a:cubicBezTo>
                    <a:cubicBezTo>
                      <a:pt x="205" y="209"/>
                      <a:pt x="215" y="203"/>
                      <a:pt x="221" y="194"/>
                    </a:cubicBezTo>
                    <a:cubicBezTo>
                      <a:pt x="222" y="205"/>
                      <a:pt x="223" y="215"/>
                      <a:pt x="224" y="225"/>
                    </a:cubicBezTo>
                    <a:cubicBezTo>
                      <a:pt x="225" y="240"/>
                      <a:pt x="226" y="256"/>
                      <a:pt x="227" y="272"/>
                    </a:cubicBezTo>
                    <a:cubicBezTo>
                      <a:pt x="226" y="275"/>
                      <a:pt x="226" y="279"/>
                      <a:pt x="223" y="282"/>
                    </a:cubicBezTo>
                    <a:cubicBezTo>
                      <a:pt x="223" y="282"/>
                      <a:pt x="223" y="282"/>
                      <a:pt x="223" y="282"/>
                    </a:cubicBezTo>
                    <a:cubicBezTo>
                      <a:pt x="223" y="283"/>
                      <a:pt x="222" y="283"/>
                      <a:pt x="222" y="284"/>
                    </a:cubicBezTo>
                    <a:cubicBezTo>
                      <a:pt x="221" y="284"/>
                      <a:pt x="221" y="284"/>
                      <a:pt x="221" y="284"/>
                    </a:cubicBezTo>
                    <a:cubicBezTo>
                      <a:pt x="221" y="285"/>
                      <a:pt x="220" y="286"/>
                      <a:pt x="219" y="286"/>
                    </a:cubicBezTo>
                    <a:cubicBezTo>
                      <a:pt x="214" y="292"/>
                      <a:pt x="212" y="299"/>
                      <a:pt x="207" y="304"/>
                    </a:cubicBezTo>
                    <a:cubicBezTo>
                      <a:pt x="204" y="307"/>
                      <a:pt x="202" y="309"/>
                      <a:pt x="199" y="311"/>
                    </a:cubicBezTo>
                    <a:close/>
                    <a:moveTo>
                      <a:pt x="20" y="296"/>
                    </a:moveTo>
                    <a:cubicBezTo>
                      <a:pt x="54" y="312"/>
                      <a:pt x="89" y="320"/>
                      <a:pt x="126" y="318"/>
                    </a:cubicBezTo>
                    <a:cubicBezTo>
                      <a:pt x="147" y="318"/>
                      <a:pt x="171" y="312"/>
                      <a:pt x="185" y="297"/>
                    </a:cubicBezTo>
                    <a:cubicBezTo>
                      <a:pt x="186" y="303"/>
                      <a:pt x="189" y="312"/>
                      <a:pt x="195" y="314"/>
                    </a:cubicBezTo>
                    <a:cubicBezTo>
                      <a:pt x="188" y="319"/>
                      <a:pt x="179" y="322"/>
                      <a:pt x="170" y="324"/>
                    </a:cubicBezTo>
                    <a:cubicBezTo>
                      <a:pt x="154" y="327"/>
                      <a:pt x="138" y="326"/>
                      <a:pt x="122" y="327"/>
                    </a:cubicBezTo>
                    <a:cubicBezTo>
                      <a:pt x="112" y="327"/>
                      <a:pt x="101" y="327"/>
                      <a:pt x="91" y="328"/>
                    </a:cubicBezTo>
                    <a:cubicBezTo>
                      <a:pt x="81" y="329"/>
                      <a:pt x="71" y="330"/>
                      <a:pt x="61" y="328"/>
                    </a:cubicBezTo>
                    <a:cubicBezTo>
                      <a:pt x="44" y="324"/>
                      <a:pt x="30" y="311"/>
                      <a:pt x="20" y="29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19" name="组合 18"/>
            <p:cNvGrpSpPr/>
            <p:nvPr/>
          </p:nvGrpSpPr>
          <p:grpSpPr>
            <a:xfrm>
              <a:off x="1108717" y="1307486"/>
              <a:ext cx="451094" cy="260019"/>
              <a:chOff x="7091671" y="3419797"/>
              <a:chExt cx="451094" cy="260019"/>
            </a:xfrm>
            <a:grpFill/>
          </p:grpSpPr>
          <p:sp>
            <p:nvSpPr>
              <p:cNvPr id="41" name="Freeform 387"/>
              <p:cNvSpPr/>
              <p:nvPr/>
            </p:nvSpPr>
            <p:spPr bwMode="auto">
              <a:xfrm>
                <a:off x="7091671" y="3520259"/>
                <a:ext cx="140844" cy="159557"/>
              </a:xfrm>
              <a:custGeom>
                <a:avLst/>
                <a:gdLst>
                  <a:gd name="T0" fmla="*/ 107 w 206"/>
                  <a:gd name="T1" fmla="*/ 40 h 233"/>
                  <a:gd name="T2" fmla="*/ 31 w 206"/>
                  <a:gd name="T3" fmla="*/ 28 h 233"/>
                  <a:gd name="T4" fmla="*/ 84 w 206"/>
                  <a:gd name="T5" fmla="*/ 112 h 233"/>
                  <a:gd name="T6" fmla="*/ 187 w 206"/>
                  <a:gd name="T7" fmla="*/ 174 h 233"/>
                  <a:gd name="T8" fmla="*/ 60 w 206"/>
                  <a:gd name="T9" fmla="*/ 15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33">
                    <a:moveTo>
                      <a:pt x="107" y="40"/>
                    </a:moveTo>
                    <a:cubicBezTo>
                      <a:pt x="106" y="0"/>
                      <a:pt x="50" y="1"/>
                      <a:pt x="31" y="28"/>
                    </a:cubicBezTo>
                    <a:cubicBezTo>
                      <a:pt x="0" y="68"/>
                      <a:pt x="42" y="107"/>
                      <a:pt x="84" y="112"/>
                    </a:cubicBezTo>
                    <a:cubicBezTo>
                      <a:pt x="114" y="116"/>
                      <a:pt x="206" y="115"/>
                      <a:pt x="187" y="174"/>
                    </a:cubicBezTo>
                    <a:cubicBezTo>
                      <a:pt x="169" y="233"/>
                      <a:pt x="74" y="199"/>
                      <a:pt x="60" y="15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2" name="Freeform 388"/>
              <p:cNvSpPr/>
              <p:nvPr/>
            </p:nvSpPr>
            <p:spPr bwMode="auto">
              <a:xfrm>
                <a:off x="7211831" y="3550792"/>
                <a:ext cx="41367" cy="16743"/>
              </a:xfrm>
              <a:custGeom>
                <a:avLst/>
                <a:gdLst>
                  <a:gd name="T0" fmla="*/ 0 w 61"/>
                  <a:gd name="T1" fmla="*/ 23 h 24"/>
                  <a:gd name="T2" fmla="*/ 61 w 6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4">
                    <a:moveTo>
                      <a:pt x="0" y="23"/>
                    </a:moveTo>
                    <a:cubicBezTo>
                      <a:pt x="9" y="24"/>
                      <a:pt x="53" y="2"/>
                      <a:pt x="6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3" name="Freeform 389"/>
              <p:cNvSpPr/>
              <p:nvPr/>
            </p:nvSpPr>
            <p:spPr bwMode="auto">
              <a:xfrm>
                <a:off x="7225620" y="3534048"/>
                <a:ext cx="38412" cy="65989"/>
              </a:xfrm>
              <a:custGeom>
                <a:avLst/>
                <a:gdLst>
                  <a:gd name="T0" fmla="*/ 0 w 56"/>
                  <a:gd name="T1" fmla="*/ 0 h 96"/>
                  <a:gd name="T2" fmla="*/ 29 w 56"/>
                  <a:gd name="T3" fmla="*/ 96 h 96"/>
                  <a:gd name="T4" fmla="*/ 56 w 56"/>
                  <a:gd name="T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96">
                    <a:moveTo>
                      <a:pt x="0" y="0"/>
                    </a:moveTo>
                    <a:cubicBezTo>
                      <a:pt x="4" y="33"/>
                      <a:pt x="20" y="64"/>
                      <a:pt x="29" y="96"/>
                    </a:cubicBezTo>
                    <a:cubicBezTo>
                      <a:pt x="37" y="93"/>
                      <a:pt x="49" y="88"/>
                      <a:pt x="56" y="82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4" name="Freeform 390"/>
              <p:cNvSpPr/>
              <p:nvPr/>
            </p:nvSpPr>
            <p:spPr bwMode="auto">
              <a:xfrm>
                <a:off x="7271911" y="3522229"/>
                <a:ext cx="31518" cy="66975"/>
              </a:xfrm>
              <a:custGeom>
                <a:avLst/>
                <a:gdLst>
                  <a:gd name="T0" fmla="*/ 0 w 45"/>
                  <a:gd name="T1" fmla="*/ 0 h 98"/>
                  <a:gd name="T2" fmla="*/ 45 w 45"/>
                  <a:gd name="T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98">
                    <a:moveTo>
                      <a:pt x="0" y="0"/>
                    </a:moveTo>
                    <a:cubicBezTo>
                      <a:pt x="17" y="40"/>
                      <a:pt x="22" y="62"/>
                      <a:pt x="45" y="9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5" name="Freeform 391"/>
              <p:cNvSpPr/>
              <p:nvPr/>
            </p:nvSpPr>
            <p:spPr bwMode="auto">
              <a:xfrm>
                <a:off x="7278806" y="3517305"/>
                <a:ext cx="31518" cy="43337"/>
              </a:xfrm>
              <a:custGeom>
                <a:avLst/>
                <a:gdLst>
                  <a:gd name="T0" fmla="*/ 13 w 47"/>
                  <a:gd name="T1" fmla="*/ 63 h 63"/>
                  <a:gd name="T2" fmla="*/ 47 w 47"/>
                  <a:gd name="T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63">
                    <a:moveTo>
                      <a:pt x="13" y="63"/>
                    </a:moveTo>
                    <a:cubicBezTo>
                      <a:pt x="0" y="36"/>
                      <a:pt x="11" y="0"/>
                      <a:pt x="47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6" name="Freeform 392"/>
              <p:cNvSpPr/>
              <p:nvPr/>
            </p:nvSpPr>
            <p:spPr bwMode="auto">
              <a:xfrm>
                <a:off x="7313278" y="3517305"/>
                <a:ext cx="66975" cy="55156"/>
              </a:xfrm>
              <a:custGeom>
                <a:avLst/>
                <a:gdLst>
                  <a:gd name="T0" fmla="*/ 59 w 97"/>
                  <a:gd name="T1" fmla="*/ 12 h 80"/>
                  <a:gd name="T2" fmla="*/ 33 w 97"/>
                  <a:gd name="T3" fmla="*/ 68 h 80"/>
                  <a:gd name="T4" fmla="*/ 59 w 97"/>
                  <a:gd name="T5" fmla="*/ 12 h 80"/>
                  <a:gd name="T6" fmla="*/ 97 w 97"/>
                  <a:gd name="T7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0">
                    <a:moveTo>
                      <a:pt x="59" y="12"/>
                    </a:moveTo>
                    <a:cubicBezTo>
                      <a:pt x="27" y="0"/>
                      <a:pt x="0" y="55"/>
                      <a:pt x="33" y="68"/>
                    </a:cubicBezTo>
                    <a:cubicBezTo>
                      <a:pt x="68" y="80"/>
                      <a:pt x="75" y="30"/>
                      <a:pt x="59" y="12"/>
                    </a:cubicBezTo>
                    <a:cubicBezTo>
                      <a:pt x="71" y="21"/>
                      <a:pt x="83" y="31"/>
                      <a:pt x="97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7" name="Freeform 393"/>
              <p:cNvSpPr/>
              <p:nvPr/>
            </p:nvSpPr>
            <p:spPr bwMode="auto">
              <a:xfrm>
                <a:off x="7374343" y="3483818"/>
                <a:ext cx="39397" cy="15759"/>
              </a:xfrm>
              <a:custGeom>
                <a:avLst/>
                <a:gdLst>
                  <a:gd name="T0" fmla="*/ 0 w 58"/>
                  <a:gd name="T1" fmla="*/ 23 h 23"/>
                  <a:gd name="T2" fmla="*/ 58 w 58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23">
                    <a:moveTo>
                      <a:pt x="0" y="23"/>
                    </a:moveTo>
                    <a:cubicBezTo>
                      <a:pt x="19" y="22"/>
                      <a:pt x="41" y="7"/>
                      <a:pt x="58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" name="Freeform 394"/>
              <p:cNvSpPr/>
              <p:nvPr/>
            </p:nvSpPr>
            <p:spPr bwMode="auto">
              <a:xfrm>
                <a:off x="7385178" y="3477908"/>
                <a:ext cx="37427" cy="60080"/>
              </a:xfrm>
              <a:custGeom>
                <a:avLst/>
                <a:gdLst>
                  <a:gd name="T0" fmla="*/ 0 w 55"/>
                  <a:gd name="T1" fmla="*/ 0 h 87"/>
                  <a:gd name="T2" fmla="*/ 34 w 55"/>
                  <a:gd name="T3" fmla="*/ 87 h 87"/>
                  <a:gd name="T4" fmla="*/ 55 w 55"/>
                  <a:gd name="T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87">
                    <a:moveTo>
                      <a:pt x="0" y="0"/>
                    </a:moveTo>
                    <a:cubicBezTo>
                      <a:pt x="8" y="28"/>
                      <a:pt x="21" y="62"/>
                      <a:pt x="34" y="87"/>
                    </a:cubicBezTo>
                    <a:cubicBezTo>
                      <a:pt x="41" y="84"/>
                      <a:pt x="50" y="78"/>
                      <a:pt x="55" y="7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" name="Freeform 395"/>
              <p:cNvSpPr/>
              <p:nvPr/>
            </p:nvSpPr>
            <p:spPr bwMode="auto">
              <a:xfrm>
                <a:off x="7421619" y="3473968"/>
                <a:ext cx="53186" cy="44321"/>
              </a:xfrm>
              <a:custGeom>
                <a:avLst/>
                <a:gdLst>
                  <a:gd name="T0" fmla="*/ 24 w 77"/>
                  <a:gd name="T1" fmla="*/ 33 h 65"/>
                  <a:gd name="T2" fmla="*/ 57 w 77"/>
                  <a:gd name="T3" fmla="*/ 12 h 65"/>
                  <a:gd name="T4" fmla="*/ 24 w 77"/>
                  <a:gd name="T5" fmla="*/ 18 h 65"/>
                  <a:gd name="T6" fmla="*/ 72 w 77"/>
                  <a:gd name="T7" fmla="*/ 3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65">
                    <a:moveTo>
                      <a:pt x="24" y="33"/>
                    </a:moveTo>
                    <a:cubicBezTo>
                      <a:pt x="31" y="36"/>
                      <a:pt x="61" y="25"/>
                      <a:pt x="57" y="12"/>
                    </a:cubicBezTo>
                    <a:cubicBezTo>
                      <a:pt x="53" y="0"/>
                      <a:pt x="29" y="11"/>
                      <a:pt x="24" y="18"/>
                    </a:cubicBezTo>
                    <a:cubicBezTo>
                      <a:pt x="0" y="58"/>
                      <a:pt x="77" y="65"/>
                      <a:pt x="72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" name="Freeform 396"/>
              <p:cNvSpPr/>
              <p:nvPr/>
            </p:nvSpPr>
            <p:spPr bwMode="auto">
              <a:xfrm>
                <a:off x="7464956" y="3440481"/>
                <a:ext cx="63035" cy="79778"/>
              </a:xfrm>
              <a:custGeom>
                <a:avLst/>
                <a:gdLst>
                  <a:gd name="T0" fmla="*/ 56 w 91"/>
                  <a:gd name="T1" fmla="*/ 19 h 115"/>
                  <a:gd name="T2" fmla="*/ 21 w 91"/>
                  <a:gd name="T3" fmla="*/ 54 h 115"/>
                  <a:gd name="T4" fmla="*/ 56 w 91"/>
                  <a:gd name="T5" fmla="*/ 19 h 115"/>
                  <a:gd name="T6" fmla="*/ 89 w 91"/>
                  <a:gd name="T7" fmla="*/ 82 h 115"/>
                  <a:gd name="T8" fmla="*/ 38 w 91"/>
                  <a:gd name="T9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115">
                    <a:moveTo>
                      <a:pt x="56" y="19"/>
                    </a:moveTo>
                    <a:cubicBezTo>
                      <a:pt x="36" y="0"/>
                      <a:pt x="0" y="34"/>
                      <a:pt x="21" y="54"/>
                    </a:cubicBezTo>
                    <a:cubicBezTo>
                      <a:pt x="44" y="74"/>
                      <a:pt x="76" y="40"/>
                      <a:pt x="56" y="19"/>
                    </a:cubicBezTo>
                    <a:cubicBezTo>
                      <a:pt x="58" y="40"/>
                      <a:pt x="88" y="59"/>
                      <a:pt x="89" y="82"/>
                    </a:cubicBezTo>
                    <a:cubicBezTo>
                      <a:pt x="91" y="105"/>
                      <a:pt x="41" y="115"/>
                      <a:pt x="38" y="87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" name="Freeform 397"/>
              <p:cNvSpPr/>
              <p:nvPr/>
            </p:nvSpPr>
            <p:spPr bwMode="auto">
              <a:xfrm>
                <a:off x="7514202" y="3434572"/>
                <a:ext cx="25608" cy="14774"/>
              </a:xfrm>
              <a:custGeom>
                <a:avLst/>
                <a:gdLst>
                  <a:gd name="T0" fmla="*/ 0 w 37"/>
                  <a:gd name="T1" fmla="*/ 0 h 21"/>
                  <a:gd name="T2" fmla="*/ 37 w 37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cubicBezTo>
                      <a:pt x="6" y="6"/>
                      <a:pt x="25" y="15"/>
                      <a:pt x="37" y="2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2" name="Freeform 398"/>
              <p:cNvSpPr/>
              <p:nvPr/>
            </p:nvSpPr>
            <p:spPr bwMode="auto">
              <a:xfrm>
                <a:off x="7540795" y="3419797"/>
                <a:ext cx="1970" cy="58110"/>
              </a:xfrm>
              <a:custGeom>
                <a:avLst/>
                <a:gdLst>
                  <a:gd name="T0" fmla="*/ 0 w 3"/>
                  <a:gd name="T1" fmla="*/ 0 h 84"/>
                  <a:gd name="T2" fmla="*/ 3 w 3"/>
                  <a:gd name="T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84">
                    <a:moveTo>
                      <a:pt x="0" y="0"/>
                    </a:moveTo>
                    <a:cubicBezTo>
                      <a:pt x="3" y="23"/>
                      <a:pt x="1" y="61"/>
                      <a:pt x="3" y="8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20" name="组合 19"/>
            <p:cNvGrpSpPr/>
            <p:nvPr/>
          </p:nvGrpSpPr>
          <p:grpSpPr>
            <a:xfrm rot="20356419">
              <a:off x="2803193" y="3904852"/>
              <a:ext cx="598834" cy="130009"/>
              <a:chOff x="5241002" y="3643375"/>
              <a:chExt cx="598834" cy="130009"/>
            </a:xfrm>
            <a:grpFill/>
          </p:grpSpPr>
          <p:sp>
            <p:nvSpPr>
              <p:cNvPr id="21" name="Freeform 346"/>
              <p:cNvSpPr/>
              <p:nvPr/>
            </p:nvSpPr>
            <p:spPr bwMode="auto">
              <a:xfrm>
                <a:off x="5691112" y="3678832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3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" name="Freeform 347"/>
              <p:cNvSpPr/>
              <p:nvPr/>
            </p:nvSpPr>
            <p:spPr bwMode="auto">
              <a:xfrm>
                <a:off x="5241002" y="3643375"/>
                <a:ext cx="52201" cy="85688"/>
              </a:xfrm>
              <a:custGeom>
                <a:avLst/>
                <a:gdLst>
                  <a:gd name="T0" fmla="*/ 55 w 75"/>
                  <a:gd name="T1" fmla="*/ 0 h 124"/>
                  <a:gd name="T2" fmla="*/ 0 w 75"/>
                  <a:gd name="T3" fmla="*/ 27 h 124"/>
                  <a:gd name="T4" fmla="*/ 9 w 75"/>
                  <a:gd name="T5" fmla="*/ 118 h 124"/>
                  <a:gd name="T6" fmla="*/ 75 w 75"/>
                  <a:gd name="T7" fmla="*/ 11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24">
                    <a:moveTo>
                      <a:pt x="55" y="0"/>
                    </a:moveTo>
                    <a:cubicBezTo>
                      <a:pt x="43" y="14"/>
                      <a:pt x="19" y="21"/>
                      <a:pt x="0" y="27"/>
                    </a:cubicBezTo>
                    <a:cubicBezTo>
                      <a:pt x="6" y="56"/>
                      <a:pt x="8" y="89"/>
                      <a:pt x="9" y="118"/>
                    </a:cubicBezTo>
                    <a:cubicBezTo>
                      <a:pt x="28" y="118"/>
                      <a:pt x="59" y="124"/>
                      <a:pt x="75" y="1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3" name="Freeform 348"/>
              <p:cNvSpPr/>
              <p:nvPr/>
            </p:nvSpPr>
            <p:spPr bwMode="auto">
              <a:xfrm>
                <a:off x="5250851" y="3681787"/>
                <a:ext cx="39397" cy="6894"/>
              </a:xfrm>
              <a:custGeom>
                <a:avLst/>
                <a:gdLst>
                  <a:gd name="T0" fmla="*/ 0 w 57"/>
                  <a:gd name="T1" fmla="*/ 8 h 11"/>
                  <a:gd name="T2" fmla="*/ 57 w 57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1">
                    <a:moveTo>
                      <a:pt x="0" y="8"/>
                    </a:moveTo>
                    <a:cubicBezTo>
                      <a:pt x="18" y="11"/>
                      <a:pt x="43" y="7"/>
                      <a:pt x="57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4" name="Freeform 349"/>
              <p:cNvSpPr/>
              <p:nvPr/>
            </p:nvSpPr>
            <p:spPr bwMode="auto">
              <a:xfrm>
                <a:off x="5313886" y="3683757"/>
                <a:ext cx="30533" cy="2954"/>
              </a:xfrm>
              <a:custGeom>
                <a:avLst/>
                <a:gdLst>
                  <a:gd name="T0" fmla="*/ 0 w 45"/>
                  <a:gd name="T1" fmla="*/ 0 h 4"/>
                  <a:gd name="T2" fmla="*/ 45 w 45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0" y="0"/>
                    </a:moveTo>
                    <a:cubicBezTo>
                      <a:pt x="15" y="1"/>
                      <a:pt x="30" y="3"/>
                      <a:pt x="45" y="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5" name="Freeform 350"/>
              <p:cNvSpPr/>
              <p:nvPr/>
            </p:nvSpPr>
            <p:spPr bwMode="auto">
              <a:xfrm>
                <a:off x="5370027" y="3666028"/>
                <a:ext cx="37427" cy="64020"/>
              </a:xfrm>
              <a:custGeom>
                <a:avLst/>
                <a:gdLst>
                  <a:gd name="T0" fmla="*/ 17 w 54"/>
                  <a:gd name="T1" fmla="*/ 0 h 94"/>
                  <a:gd name="T2" fmla="*/ 0 w 54"/>
                  <a:gd name="T3" fmla="*/ 78 h 94"/>
                  <a:gd name="T4" fmla="*/ 54 w 54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4">
                    <a:moveTo>
                      <a:pt x="17" y="0"/>
                    </a:moveTo>
                    <a:cubicBezTo>
                      <a:pt x="13" y="28"/>
                      <a:pt x="7" y="54"/>
                      <a:pt x="0" y="78"/>
                    </a:cubicBezTo>
                    <a:cubicBezTo>
                      <a:pt x="13" y="81"/>
                      <a:pt x="42" y="91"/>
                      <a:pt x="54" y="9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6" name="Freeform 351"/>
              <p:cNvSpPr/>
              <p:nvPr/>
            </p:nvSpPr>
            <p:spPr bwMode="auto">
              <a:xfrm>
                <a:off x="5428137" y="3666028"/>
                <a:ext cx="56141" cy="68945"/>
              </a:xfrm>
              <a:custGeom>
                <a:avLst/>
                <a:gdLst>
                  <a:gd name="T0" fmla="*/ 81 w 81"/>
                  <a:gd name="T1" fmla="*/ 0 h 100"/>
                  <a:gd name="T2" fmla="*/ 11 w 81"/>
                  <a:gd name="T3" fmla="*/ 0 h 100"/>
                  <a:gd name="T4" fmla="*/ 7 w 81"/>
                  <a:gd name="T5" fmla="*/ 3 h 100"/>
                  <a:gd name="T6" fmla="*/ 6 w 81"/>
                  <a:gd name="T7" fmla="*/ 94 h 100"/>
                  <a:gd name="T8" fmla="*/ 61 w 81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00">
                    <a:moveTo>
                      <a:pt x="81" y="0"/>
                    </a:moveTo>
                    <a:cubicBezTo>
                      <a:pt x="59" y="3"/>
                      <a:pt x="35" y="3"/>
                      <a:pt x="1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28"/>
                      <a:pt x="0" y="70"/>
                      <a:pt x="6" y="94"/>
                    </a:cubicBezTo>
                    <a:cubicBezTo>
                      <a:pt x="24" y="97"/>
                      <a:pt x="43" y="98"/>
                      <a:pt x="61" y="10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7" name="Freeform 352"/>
              <p:cNvSpPr/>
              <p:nvPr/>
            </p:nvSpPr>
            <p:spPr bwMode="auto">
              <a:xfrm>
                <a:off x="5433062" y="3695576"/>
                <a:ext cx="48261" cy="1970"/>
              </a:xfrm>
              <a:custGeom>
                <a:avLst/>
                <a:gdLst>
                  <a:gd name="T0" fmla="*/ 0 w 70"/>
                  <a:gd name="T1" fmla="*/ 0 h 3"/>
                  <a:gd name="T2" fmla="*/ 70 w 70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3">
                    <a:moveTo>
                      <a:pt x="0" y="0"/>
                    </a:moveTo>
                    <a:cubicBezTo>
                      <a:pt x="24" y="3"/>
                      <a:pt x="48" y="3"/>
                      <a:pt x="7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8" name="Freeform 353"/>
              <p:cNvSpPr/>
              <p:nvPr/>
            </p:nvSpPr>
            <p:spPr bwMode="auto">
              <a:xfrm>
                <a:off x="5494127" y="3683757"/>
                <a:ext cx="50231" cy="50231"/>
              </a:xfrm>
              <a:custGeom>
                <a:avLst/>
                <a:gdLst>
                  <a:gd name="T0" fmla="*/ 0 w 72"/>
                  <a:gd name="T1" fmla="*/ 67 h 74"/>
                  <a:gd name="T2" fmla="*/ 41 w 72"/>
                  <a:gd name="T3" fmla="*/ 0 h 74"/>
                  <a:gd name="T4" fmla="*/ 72 w 72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15" y="47"/>
                      <a:pt x="22" y="16"/>
                      <a:pt x="41" y="0"/>
                    </a:cubicBezTo>
                    <a:cubicBezTo>
                      <a:pt x="54" y="21"/>
                      <a:pt x="62" y="50"/>
                      <a:pt x="72" y="7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9" name="Freeform 354"/>
              <p:cNvSpPr/>
              <p:nvPr/>
            </p:nvSpPr>
            <p:spPr bwMode="auto">
              <a:xfrm>
                <a:off x="5505946" y="3709365"/>
                <a:ext cx="25608" cy="1970"/>
              </a:xfrm>
              <a:custGeom>
                <a:avLst/>
                <a:gdLst>
                  <a:gd name="T0" fmla="*/ 0 w 37"/>
                  <a:gd name="T1" fmla="*/ 0 h 3"/>
                  <a:gd name="T2" fmla="*/ 37 w 37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3">
                    <a:moveTo>
                      <a:pt x="0" y="0"/>
                    </a:moveTo>
                    <a:cubicBezTo>
                      <a:pt x="12" y="1"/>
                      <a:pt x="24" y="2"/>
                      <a:pt x="37" y="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0" name="Freeform 355"/>
              <p:cNvSpPr/>
              <p:nvPr/>
            </p:nvSpPr>
            <p:spPr bwMode="auto">
              <a:xfrm>
                <a:off x="5567996" y="3672923"/>
                <a:ext cx="44322" cy="67959"/>
              </a:xfrm>
              <a:custGeom>
                <a:avLst/>
                <a:gdLst>
                  <a:gd name="T0" fmla="*/ 3 w 64"/>
                  <a:gd name="T1" fmla="*/ 100 h 100"/>
                  <a:gd name="T2" fmla="*/ 8 w 64"/>
                  <a:gd name="T3" fmla="*/ 4 h 100"/>
                  <a:gd name="T4" fmla="*/ 57 w 64"/>
                  <a:gd name="T5" fmla="*/ 36 h 100"/>
                  <a:gd name="T6" fmla="*/ 4 w 64"/>
                  <a:gd name="T7" fmla="*/ 55 h 100"/>
                  <a:gd name="T8" fmla="*/ 46 w 64"/>
                  <a:gd name="T9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0">
                    <a:moveTo>
                      <a:pt x="3" y="100"/>
                    </a:moveTo>
                    <a:cubicBezTo>
                      <a:pt x="0" y="74"/>
                      <a:pt x="4" y="31"/>
                      <a:pt x="8" y="4"/>
                    </a:cubicBezTo>
                    <a:cubicBezTo>
                      <a:pt x="31" y="0"/>
                      <a:pt x="64" y="6"/>
                      <a:pt x="57" y="36"/>
                    </a:cubicBezTo>
                    <a:cubicBezTo>
                      <a:pt x="51" y="58"/>
                      <a:pt x="23" y="57"/>
                      <a:pt x="4" y="55"/>
                    </a:cubicBezTo>
                    <a:cubicBezTo>
                      <a:pt x="18" y="57"/>
                      <a:pt x="39" y="86"/>
                      <a:pt x="46" y="9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1" name="Freeform 356"/>
              <p:cNvSpPr/>
              <p:nvPr/>
            </p:nvSpPr>
            <p:spPr bwMode="auto">
              <a:xfrm>
                <a:off x="5624137" y="3681787"/>
                <a:ext cx="48261" cy="59095"/>
              </a:xfrm>
              <a:custGeom>
                <a:avLst/>
                <a:gdLst>
                  <a:gd name="T0" fmla="*/ 0 w 71"/>
                  <a:gd name="T1" fmla="*/ 85 h 85"/>
                  <a:gd name="T2" fmla="*/ 9 w 71"/>
                  <a:gd name="T3" fmla="*/ 18 h 85"/>
                  <a:gd name="T4" fmla="*/ 64 w 71"/>
                  <a:gd name="T5" fmla="*/ 78 h 85"/>
                  <a:gd name="T6" fmla="*/ 71 w 71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5">
                    <a:moveTo>
                      <a:pt x="0" y="85"/>
                    </a:moveTo>
                    <a:cubicBezTo>
                      <a:pt x="0" y="63"/>
                      <a:pt x="6" y="40"/>
                      <a:pt x="9" y="18"/>
                    </a:cubicBezTo>
                    <a:cubicBezTo>
                      <a:pt x="29" y="34"/>
                      <a:pt x="50" y="56"/>
                      <a:pt x="64" y="78"/>
                    </a:cubicBezTo>
                    <a:cubicBezTo>
                      <a:pt x="66" y="52"/>
                      <a:pt x="69" y="26"/>
                      <a:pt x="7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2" name="Freeform 357"/>
              <p:cNvSpPr/>
              <p:nvPr/>
            </p:nvSpPr>
            <p:spPr bwMode="auto">
              <a:xfrm>
                <a:off x="5688157" y="3753686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2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3" name="Freeform 358"/>
              <p:cNvSpPr/>
              <p:nvPr/>
            </p:nvSpPr>
            <p:spPr bwMode="auto">
              <a:xfrm>
                <a:off x="5702931" y="3685726"/>
                <a:ext cx="5910" cy="68945"/>
              </a:xfrm>
              <a:custGeom>
                <a:avLst/>
                <a:gdLst>
                  <a:gd name="T0" fmla="*/ 9 w 9"/>
                  <a:gd name="T1" fmla="*/ 0 h 101"/>
                  <a:gd name="T2" fmla="*/ 0 w 9"/>
                  <a:gd name="T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cubicBezTo>
                      <a:pt x="5" y="34"/>
                      <a:pt x="6" y="66"/>
                      <a:pt x="0" y="10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8" name="Freeform 359"/>
              <p:cNvSpPr/>
              <p:nvPr/>
            </p:nvSpPr>
            <p:spPr bwMode="auto">
              <a:xfrm>
                <a:off x="5729523" y="3676862"/>
                <a:ext cx="52201" cy="67959"/>
              </a:xfrm>
              <a:custGeom>
                <a:avLst/>
                <a:gdLst>
                  <a:gd name="T0" fmla="*/ 0 w 75"/>
                  <a:gd name="T1" fmla="*/ 96 h 99"/>
                  <a:gd name="T2" fmla="*/ 16 w 75"/>
                  <a:gd name="T3" fmla="*/ 30 h 99"/>
                  <a:gd name="T4" fmla="*/ 61 w 75"/>
                  <a:gd name="T5" fmla="*/ 99 h 99"/>
                  <a:gd name="T6" fmla="*/ 75 w 75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99">
                    <a:moveTo>
                      <a:pt x="0" y="96"/>
                    </a:moveTo>
                    <a:cubicBezTo>
                      <a:pt x="2" y="73"/>
                      <a:pt x="7" y="50"/>
                      <a:pt x="16" y="30"/>
                    </a:cubicBezTo>
                    <a:cubicBezTo>
                      <a:pt x="37" y="46"/>
                      <a:pt x="48" y="76"/>
                      <a:pt x="61" y="99"/>
                    </a:cubicBezTo>
                    <a:cubicBezTo>
                      <a:pt x="63" y="70"/>
                      <a:pt x="64" y="26"/>
                      <a:pt x="75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0" name="Freeform 360"/>
              <p:cNvSpPr/>
              <p:nvPr/>
            </p:nvSpPr>
            <p:spPr bwMode="auto">
              <a:xfrm>
                <a:off x="5795514" y="3679817"/>
                <a:ext cx="44322" cy="93567"/>
              </a:xfrm>
              <a:custGeom>
                <a:avLst/>
                <a:gdLst>
                  <a:gd name="T0" fmla="*/ 65 w 65"/>
                  <a:gd name="T1" fmla="*/ 34 h 136"/>
                  <a:gd name="T2" fmla="*/ 4 w 65"/>
                  <a:gd name="T3" fmla="*/ 75 h 136"/>
                  <a:gd name="T4" fmla="*/ 65 w 65"/>
                  <a:gd name="T5" fmla="*/ 81 h 136"/>
                  <a:gd name="T6" fmla="*/ 33 w 65"/>
                  <a:gd name="T7" fmla="*/ 7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36">
                    <a:moveTo>
                      <a:pt x="65" y="34"/>
                    </a:moveTo>
                    <a:cubicBezTo>
                      <a:pt x="57" y="0"/>
                      <a:pt x="0" y="45"/>
                      <a:pt x="4" y="75"/>
                    </a:cubicBezTo>
                    <a:cubicBezTo>
                      <a:pt x="11" y="117"/>
                      <a:pt x="64" y="136"/>
                      <a:pt x="65" y="81"/>
                    </a:cubicBezTo>
                    <a:cubicBezTo>
                      <a:pt x="54" y="80"/>
                      <a:pt x="43" y="79"/>
                      <a:pt x="33" y="7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34" name="组合 33"/>
          <p:cNvGrpSpPr/>
          <p:nvPr/>
        </p:nvGrpSpPr>
        <p:grpSpPr bwMode="auto">
          <a:xfrm>
            <a:off x="4007644" y="1125996"/>
            <a:ext cx="1128713" cy="1128712"/>
            <a:chOff x="2558424" y="1401428"/>
            <a:chExt cx="1318727" cy="1318727"/>
          </a:xfrm>
        </p:grpSpPr>
        <p:sp>
          <p:nvSpPr>
            <p:cNvPr id="35" name="椭圆 34"/>
            <p:cNvSpPr/>
            <p:nvPr/>
          </p:nvSpPr>
          <p:spPr>
            <a:xfrm>
              <a:off x="2558424" y="1401428"/>
              <a:ext cx="1318727" cy="1318727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6" name="Freeform 11"/>
            <p:cNvSpPr/>
            <p:nvPr/>
          </p:nvSpPr>
          <p:spPr bwMode="auto">
            <a:xfrm>
              <a:off x="2675274" y="1815037"/>
              <a:ext cx="1085027" cy="597230"/>
            </a:xfrm>
            <a:custGeom>
              <a:avLst/>
              <a:gdLst>
                <a:gd name="T0" fmla="*/ 7 w 683"/>
                <a:gd name="T1" fmla="*/ 118 h 376"/>
                <a:gd name="T2" fmla="*/ 334 w 683"/>
                <a:gd name="T3" fmla="*/ 1 h 376"/>
                <a:gd name="T4" fmla="*/ 341 w 683"/>
                <a:gd name="T5" fmla="*/ 1 h 376"/>
                <a:gd name="T6" fmla="*/ 675 w 683"/>
                <a:gd name="T7" fmla="*/ 118 h 376"/>
                <a:gd name="T8" fmla="*/ 683 w 683"/>
                <a:gd name="T9" fmla="*/ 129 h 376"/>
                <a:gd name="T10" fmla="*/ 675 w 683"/>
                <a:gd name="T11" fmla="*/ 139 h 376"/>
                <a:gd name="T12" fmla="*/ 561 w 683"/>
                <a:gd name="T13" fmla="*/ 172 h 376"/>
                <a:gd name="T14" fmla="*/ 338 w 683"/>
                <a:gd name="T15" fmla="*/ 119 h 376"/>
                <a:gd name="T16" fmla="*/ 328 w 683"/>
                <a:gd name="T17" fmla="*/ 130 h 376"/>
                <a:gd name="T18" fmla="*/ 338 w 683"/>
                <a:gd name="T19" fmla="*/ 140 h 376"/>
                <a:gd name="T20" fmla="*/ 545 w 683"/>
                <a:gd name="T21" fmla="*/ 185 h 376"/>
                <a:gd name="T22" fmla="*/ 545 w 683"/>
                <a:gd name="T23" fmla="*/ 255 h 376"/>
                <a:gd name="T24" fmla="*/ 545 w 683"/>
                <a:gd name="T25" fmla="*/ 256 h 376"/>
                <a:gd name="T26" fmla="*/ 337 w 683"/>
                <a:gd name="T27" fmla="*/ 305 h 376"/>
                <a:gd name="T28" fmla="*/ 130 w 683"/>
                <a:gd name="T29" fmla="*/ 256 h 376"/>
                <a:gd name="T30" fmla="*/ 130 w 683"/>
                <a:gd name="T31" fmla="*/ 255 h 376"/>
                <a:gd name="T32" fmla="*/ 130 w 683"/>
                <a:gd name="T33" fmla="*/ 174 h 376"/>
                <a:gd name="T34" fmla="*/ 71 w 683"/>
                <a:gd name="T35" fmla="*/ 157 h 376"/>
                <a:gd name="T36" fmla="*/ 71 w 683"/>
                <a:gd name="T37" fmla="*/ 249 h 376"/>
                <a:gd name="T38" fmla="*/ 92 w 683"/>
                <a:gd name="T39" fmla="*/ 277 h 376"/>
                <a:gd name="T40" fmla="*/ 75 w 683"/>
                <a:gd name="T41" fmla="*/ 303 h 376"/>
                <a:gd name="T42" fmla="*/ 82 w 683"/>
                <a:gd name="T43" fmla="*/ 338 h 376"/>
                <a:gd name="T44" fmla="*/ 28 w 683"/>
                <a:gd name="T45" fmla="*/ 361 h 376"/>
                <a:gd name="T46" fmla="*/ 39 w 683"/>
                <a:gd name="T47" fmla="*/ 301 h 376"/>
                <a:gd name="T48" fmla="*/ 26 w 683"/>
                <a:gd name="T49" fmla="*/ 277 h 376"/>
                <a:gd name="T50" fmla="*/ 46 w 683"/>
                <a:gd name="T51" fmla="*/ 249 h 376"/>
                <a:gd name="T52" fmla="*/ 46 w 683"/>
                <a:gd name="T53" fmla="*/ 150 h 376"/>
                <a:gd name="T54" fmla="*/ 8 w 683"/>
                <a:gd name="T55" fmla="*/ 139 h 376"/>
                <a:gd name="T56" fmla="*/ 0 w 683"/>
                <a:gd name="T57" fmla="*/ 129 h 376"/>
                <a:gd name="T58" fmla="*/ 7 w 683"/>
                <a:gd name="T59" fmla="*/ 118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83" h="376">
                  <a:moveTo>
                    <a:pt x="7" y="118"/>
                  </a:moveTo>
                  <a:cubicBezTo>
                    <a:pt x="334" y="1"/>
                    <a:pt x="334" y="1"/>
                    <a:pt x="334" y="1"/>
                  </a:cubicBezTo>
                  <a:cubicBezTo>
                    <a:pt x="336" y="0"/>
                    <a:pt x="339" y="0"/>
                    <a:pt x="341" y="1"/>
                  </a:cubicBezTo>
                  <a:cubicBezTo>
                    <a:pt x="675" y="118"/>
                    <a:pt x="675" y="118"/>
                    <a:pt x="675" y="118"/>
                  </a:cubicBezTo>
                  <a:cubicBezTo>
                    <a:pt x="680" y="120"/>
                    <a:pt x="683" y="124"/>
                    <a:pt x="683" y="129"/>
                  </a:cubicBezTo>
                  <a:cubicBezTo>
                    <a:pt x="682" y="134"/>
                    <a:pt x="679" y="138"/>
                    <a:pt x="675" y="139"/>
                  </a:cubicBezTo>
                  <a:cubicBezTo>
                    <a:pt x="561" y="172"/>
                    <a:pt x="561" y="172"/>
                    <a:pt x="561" y="172"/>
                  </a:cubicBezTo>
                  <a:cubicBezTo>
                    <a:pt x="537" y="136"/>
                    <a:pt x="430" y="119"/>
                    <a:pt x="338" y="119"/>
                  </a:cubicBezTo>
                  <a:cubicBezTo>
                    <a:pt x="333" y="119"/>
                    <a:pt x="328" y="124"/>
                    <a:pt x="328" y="130"/>
                  </a:cubicBezTo>
                  <a:cubicBezTo>
                    <a:pt x="328" y="136"/>
                    <a:pt x="333" y="140"/>
                    <a:pt x="338" y="140"/>
                  </a:cubicBezTo>
                  <a:cubicBezTo>
                    <a:pt x="452" y="140"/>
                    <a:pt x="534" y="164"/>
                    <a:pt x="545" y="185"/>
                  </a:cubicBezTo>
                  <a:cubicBezTo>
                    <a:pt x="545" y="255"/>
                    <a:pt x="545" y="255"/>
                    <a:pt x="545" y="255"/>
                  </a:cubicBezTo>
                  <a:cubicBezTo>
                    <a:pt x="545" y="255"/>
                    <a:pt x="545" y="255"/>
                    <a:pt x="545" y="256"/>
                  </a:cubicBezTo>
                  <a:cubicBezTo>
                    <a:pt x="545" y="283"/>
                    <a:pt x="452" y="305"/>
                    <a:pt x="337" y="305"/>
                  </a:cubicBezTo>
                  <a:cubicBezTo>
                    <a:pt x="223" y="305"/>
                    <a:pt x="130" y="283"/>
                    <a:pt x="130" y="256"/>
                  </a:cubicBezTo>
                  <a:cubicBezTo>
                    <a:pt x="130" y="255"/>
                    <a:pt x="130" y="255"/>
                    <a:pt x="130" y="255"/>
                  </a:cubicBezTo>
                  <a:cubicBezTo>
                    <a:pt x="130" y="174"/>
                    <a:pt x="130" y="174"/>
                    <a:pt x="130" y="174"/>
                  </a:cubicBezTo>
                  <a:cubicBezTo>
                    <a:pt x="71" y="157"/>
                    <a:pt x="71" y="157"/>
                    <a:pt x="71" y="157"/>
                  </a:cubicBezTo>
                  <a:cubicBezTo>
                    <a:pt x="71" y="249"/>
                    <a:pt x="71" y="249"/>
                    <a:pt x="71" y="249"/>
                  </a:cubicBezTo>
                  <a:cubicBezTo>
                    <a:pt x="83" y="253"/>
                    <a:pt x="92" y="264"/>
                    <a:pt x="92" y="277"/>
                  </a:cubicBezTo>
                  <a:cubicBezTo>
                    <a:pt x="92" y="288"/>
                    <a:pt x="85" y="298"/>
                    <a:pt x="75" y="303"/>
                  </a:cubicBezTo>
                  <a:cubicBezTo>
                    <a:pt x="82" y="338"/>
                    <a:pt x="82" y="338"/>
                    <a:pt x="82" y="338"/>
                  </a:cubicBezTo>
                  <a:cubicBezTo>
                    <a:pt x="86" y="354"/>
                    <a:pt x="26" y="376"/>
                    <a:pt x="28" y="361"/>
                  </a:cubicBezTo>
                  <a:cubicBezTo>
                    <a:pt x="39" y="301"/>
                    <a:pt x="39" y="301"/>
                    <a:pt x="39" y="301"/>
                  </a:cubicBezTo>
                  <a:cubicBezTo>
                    <a:pt x="31" y="296"/>
                    <a:pt x="26" y="287"/>
                    <a:pt x="26" y="277"/>
                  </a:cubicBezTo>
                  <a:cubicBezTo>
                    <a:pt x="26" y="264"/>
                    <a:pt x="34" y="253"/>
                    <a:pt x="46" y="249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8" y="139"/>
                    <a:pt x="8" y="139"/>
                    <a:pt x="8" y="139"/>
                  </a:cubicBezTo>
                  <a:cubicBezTo>
                    <a:pt x="3" y="138"/>
                    <a:pt x="0" y="134"/>
                    <a:pt x="0" y="129"/>
                  </a:cubicBezTo>
                  <a:cubicBezTo>
                    <a:pt x="0" y="124"/>
                    <a:pt x="3" y="120"/>
                    <a:pt x="7" y="11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37" name="组合 36"/>
          <p:cNvGrpSpPr/>
          <p:nvPr/>
        </p:nvGrpSpPr>
        <p:grpSpPr bwMode="auto">
          <a:xfrm>
            <a:off x="2167444" y="2402006"/>
            <a:ext cx="4809113" cy="1019154"/>
            <a:chOff x="4447677" y="2011914"/>
            <a:chExt cx="1461654" cy="4317897"/>
          </a:xfrm>
        </p:grpSpPr>
        <p:sp>
          <p:nvSpPr>
            <p:cNvPr id="15365" name="文本框 37"/>
            <p:cNvSpPr txBox="1">
              <a:spLocks noChangeArrowheads="1"/>
            </p:cNvSpPr>
            <p:nvPr/>
          </p:nvSpPr>
          <p:spPr bwMode="auto">
            <a:xfrm>
              <a:off x="4447677" y="3461077"/>
              <a:ext cx="1461654" cy="28687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9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3800" dirty="0">
                  <a:solidFill>
                    <a:schemeClr val="bg1">
                      <a:lumMod val="9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选题背景及意义</a:t>
              </a:r>
            </a:p>
          </p:txBody>
        </p:sp>
        <p:sp>
          <p:nvSpPr>
            <p:cNvPr id="39" name="文本框 38"/>
            <p:cNvSpPr txBox="1"/>
            <p:nvPr/>
          </p:nvSpPr>
          <p:spPr>
            <a:xfrm>
              <a:off x="4608920" y="2011914"/>
              <a:ext cx="1139167" cy="195595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4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PART ONE</a:t>
              </a:r>
              <a:endParaRPr lang="zh-CN" altLang="en-US" sz="2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2" name="Freeform 127"/>
          <p:cNvSpPr>
            <a:spLocks noEditPoints="1"/>
          </p:cNvSpPr>
          <p:nvPr/>
        </p:nvSpPr>
        <p:spPr bwMode="auto">
          <a:xfrm>
            <a:off x="7660507" y="3914610"/>
            <a:ext cx="1329440" cy="879116"/>
          </a:xfrm>
          <a:custGeom>
            <a:avLst/>
            <a:gdLst>
              <a:gd name="T0" fmla="*/ 31 w 1510"/>
              <a:gd name="T1" fmla="*/ 297 h 999"/>
              <a:gd name="T2" fmla="*/ 585 w 1510"/>
              <a:gd name="T3" fmla="*/ 0 h 999"/>
              <a:gd name="T4" fmla="*/ 1250 w 1510"/>
              <a:gd name="T5" fmla="*/ 139 h 999"/>
              <a:gd name="T6" fmla="*/ 1174 w 1510"/>
              <a:gd name="T7" fmla="*/ 278 h 999"/>
              <a:gd name="T8" fmla="*/ 1273 w 1510"/>
              <a:gd name="T9" fmla="*/ 557 h 999"/>
              <a:gd name="T10" fmla="*/ 1359 w 1510"/>
              <a:gd name="T11" fmla="*/ 738 h 999"/>
              <a:gd name="T12" fmla="*/ 1159 w 1510"/>
              <a:gd name="T13" fmla="*/ 806 h 999"/>
              <a:gd name="T14" fmla="*/ 676 w 1510"/>
              <a:gd name="T15" fmla="*/ 949 h 999"/>
              <a:gd name="T16" fmla="*/ 224 w 1510"/>
              <a:gd name="T17" fmla="*/ 725 h 999"/>
              <a:gd name="T18" fmla="*/ 95 w 1510"/>
              <a:gd name="T19" fmla="*/ 541 h 999"/>
              <a:gd name="T20" fmla="*/ 1440 w 1510"/>
              <a:gd name="T21" fmla="*/ 528 h 999"/>
              <a:gd name="T22" fmla="*/ 1198 w 1510"/>
              <a:gd name="T23" fmla="*/ 773 h 999"/>
              <a:gd name="T24" fmla="*/ 217 w 1510"/>
              <a:gd name="T25" fmla="*/ 403 h 999"/>
              <a:gd name="T26" fmla="*/ 584 w 1510"/>
              <a:gd name="T27" fmla="*/ 526 h 999"/>
              <a:gd name="T28" fmla="*/ 1282 w 1510"/>
              <a:gd name="T29" fmla="*/ 154 h 999"/>
              <a:gd name="T30" fmla="*/ 539 w 1510"/>
              <a:gd name="T31" fmla="*/ 24 h 999"/>
              <a:gd name="T32" fmla="*/ 54 w 1510"/>
              <a:gd name="T33" fmla="*/ 349 h 999"/>
              <a:gd name="T34" fmla="*/ 372 w 1510"/>
              <a:gd name="T35" fmla="*/ 264 h 999"/>
              <a:gd name="T36" fmla="*/ 666 w 1510"/>
              <a:gd name="T37" fmla="*/ 232 h 999"/>
              <a:gd name="T38" fmla="*/ 1105 w 1510"/>
              <a:gd name="T39" fmla="*/ 738 h 999"/>
              <a:gd name="T40" fmla="*/ 1132 w 1510"/>
              <a:gd name="T41" fmla="*/ 743 h 999"/>
              <a:gd name="T42" fmla="*/ 1163 w 1510"/>
              <a:gd name="T43" fmla="*/ 774 h 999"/>
              <a:gd name="T44" fmla="*/ 1124 w 1510"/>
              <a:gd name="T45" fmla="*/ 521 h 999"/>
              <a:gd name="T46" fmla="*/ 1110 w 1510"/>
              <a:gd name="T47" fmla="*/ 590 h 999"/>
              <a:gd name="T48" fmla="*/ 1104 w 1510"/>
              <a:gd name="T49" fmla="*/ 604 h 999"/>
              <a:gd name="T50" fmla="*/ 1038 w 1510"/>
              <a:gd name="T51" fmla="*/ 778 h 999"/>
              <a:gd name="T52" fmla="*/ 931 w 1510"/>
              <a:gd name="T53" fmla="*/ 797 h 999"/>
              <a:gd name="T54" fmla="*/ 787 w 1510"/>
              <a:gd name="T55" fmla="*/ 956 h 999"/>
              <a:gd name="T56" fmla="*/ 1075 w 1510"/>
              <a:gd name="T57" fmla="*/ 695 h 999"/>
              <a:gd name="T58" fmla="*/ 1077 w 1510"/>
              <a:gd name="T59" fmla="*/ 542 h 999"/>
              <a:gd name="T60" fmla="*/ 544 w 1510"/>
              <a:gd name="T61" fmla="*/ 521 h 999"/>
              <a:gd name="T62" fmla="*/ 235 w 1510"/>
              <a:gd name="T63" fmla="*/ 678 h 999"/>
              <a:gd name="T64" fmla="*/ 722 w 1510"/>
              <a:gd name="T65" fmla="*/ 774 h 999"/>
              <a:gd name="T66" fmla="*/ 930 w 1510"/>
              <a:gd name="T67" fmla="*/ 633 h 999"/>
              <a:gd name="T68" fmla="*/ 1077 w 1510"/>
              <a:gd name="T69" fmla="*/ 542 h 999"/>
              <a:gd name="T70" fmla="*/ 1024 w 1510"/>
              <a:gd name="T71" fmla="*/ 563 h 999"/>
              <a:gd name="T72" fmla="*/ 1022 w 1510"/>
              <a:gd name="T73" fmla="*/ 627 h 999"/>
              <a:gd name="T74" fmla="*/ 955 w 1510"/>
              <a:gd name="T75" fmla="*/ 562 h 999"/>
              <a:gd name="T76" fmla="*/ 978 w 1510"/>
              <a:gd name="T77" fmla="*/ 552 h 999"/>
              <a:gd name="T78" fmla="*/ 900 w 1510"/>
              <a:gd name="T79" fmla="*/ 722 h 999"/>
              <a:gd name="T80" fmla="*/ 679 w 1510"/>
              <a:gd name="T81" fmla="*/ 941 h 999"/>
              <a:gd name="T82" fmla="*/ 737 w 1510"/>
              <a:gd name="T83" fmla="*/ 839 h 999"/>
              <a:gd name="T84" fmla="*/ 713 w 1510"/>
              <a:gd name="T85" fmla="*/ 789 h 999"/>
              <a:gd name="T86" fmla="*/ 689 w 1510"/>
              <a:gd name="T87" fmla="*/ 860 h 999"/>
              <a:gd name="T88" fmla="*/ 674 w 1510"/>
              <a:gd name="T89" fmla="*/ 197 h 999"/>
              <a:gd name="T90" fmla="*/ 653 w 1510"/>
              <a:gd name="T91" fmla="*/ 170 h 999"/>
              <a:gd name="T92" fmla="*/ 317 w 1510"/>
              <a:gd name="T93" fmla="*/ 308 h 999"/>
              <a:gd name="T94" fmla="*/ 180 w 1510"/>
              <a:gd name="T95" fmla="*/ 410 h 999"/>
              <a:gd name="T96" fmla="*/ 538 w 1510"/>
              <a:gd name="T97" fmla="*/ 212 h 999"/>
              <a:gd name="T98" fmla="*/ 181 w 1510"/>
              <a:gd name="T99" fmla="*/ 456 h 999"/>
              <a:gd name="T100" fmla="*/ 199 w 1510"/>
              <a:gd name="T101" fmla="*/ 570 h 999"/>
              <a:gd name="T102" fmla="*/ 130 w 1510"/>
              <a:gd name="T103" fmla="*/ 531 h 999"/>
              <a:gd name="T104" fmla="*/ 117 w 1510"/>
              <a:gd name="T105" fmla="*/ 591 h 999"/>
              <a:gd name="T106" fmla="*/ 128 w 1510"/>
              <a:gd name="T107" fmla="*/ 717 h 999"/>
              <a:gd name="T108" fmla="*/ 209 w 1510"/>
              <a:gd name="T109" fmla="*/ 725 h 999"/>
              <a:gd name="T110" fmla="*/ 232 w 1510"/>
              <a:gd name="T111" fmla="*/ 710 h 999"/>
              <a:gd name="T112" fmla="*/ 184 w 1510"/>
              <a:gd name="T113" fmla="*/ 471 h 999"/>
              <a:gd name="T114" fmla="*/ 130 w 1510"/>
              <a:gd name="T115" fmla="*/ 502 h 9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10" h="999">
                <a:moveTo>
                  <a:pt x="119" y="521"/>
                </a:moveTo>
                <a:cubicBezTo>
                  <a:pt x="112" y="507"/>
                  <a:pt x="103" y="487"/>
                  <a:pt x="109" y="469"/>
                </a:cubicBezTo>
                <a:cubicBezTo>
                  <a:pt x="114" y="453"/>
                  <a:pt x="130" y="447"/>
                  <a:pt x="148" y="443"/>
                </a:cubicBezTo>
                <a:cubicBezTo>
                  <a:pt x="150" y="434"/>
                  <a:pt x="145" y="414"/>
                  <a:pt x="148" y="401"/>
                </a:cubicBezTo>
                <a:cubicBezTo>
                  <a:pt x="105" y="380"/>
                  <a:pt x="57" y="366"/>
                  <a:pt x="13" y="345"/>
                </a:cubicBezTo>
                <a:cubicBezTo>
                  <a:pt x="0" y="321"/>
                  <a:pt x="29" y="314"/>
                  <a:pt x="31" y="297"/>
                </a:cubicBezTo>
                <a:cubicBezTo>
                  <a:pt x="37" y="290"/>
                  <a:pt x="46" y="287"/>
                  <a:pt x="52" y="279"/>
                </a:cubicBezTo>
                <a:cubicBezTo>
                  <a:pt x="62" y="277"/>
                  <a:pt x="71" y="272"/>
                  <a:pt x="78" y="267"/>
                </a:cubicBezTo>
                <a:cubicBezTo>
                  <a:pt x="183" y="228"/>
                  <a:pt x="281" y="164"/>
                  <a:pt x="376" y="109"/>
                </a:cubicBezTo>
                <a:cubicBezTo>
                  <a:pt x="392" y="99"/>
                  <a:pt x="408" y="91"/>
                  <a:pt x="424" y="81"/>
                </a:cubicBezTo>
                <a:cubicBezTo>
                  <a:pt x="457" y="62"/>
                  <a:pt x="482" y="43"/>
                  <a:pt x="518" y="24"/>
                </a:cubicBezTo>
                <a:cubicBezTo>
                  <a:pt x="538" y="13"/>
                  <a:pt x="560" y="0"/>
                  <a:pt x="585" y="0"/>
                </a:cubicBezTo>
                <a:cubicBezTo>
                  <a:pt x="601" y="1"/>
                  <a:pt x="621" y="8"/>
                  <a:pt x="636" y="9"/>
                </a:cubicBezTo>
                <a:cubicBezTo>
                  <a:pt x="712" y="36"/>
                  <a:pt x="797" y="57"/>
                  <a:pt x="882" y="68"/>
                </a:cubicBezTo>
                <a:cubicBezTo>
                  <a:pt x="901" y="70"/>
                  <a:pt x="919" y="74"/>
                  <a:pt x="936" y="71"/>
                </a:cubicBezTo>
                <a:cubicBezTo>
                  <a:pt x="938" y="75"/>
                  <a:pt x="945" y="74"/>
                  <a:pt x="947" y="76"/>
                </a:cubicBezTo>
                <a:cubicBezTo>
                  <a:pt x="1035" y="87"/>
                  <a:pt x="1120" y="100"/>
                  <a:pt x="1196" y="120"/>
                </a:cubicBezTo>
                <a:cubicBezTo>
                  <a:pt x="1215" y="125"/>
                  <a:pt x="1232" y="135"/>
                  <a:pt x="1250" y="139"/>
                </a:cubicBezTo>
                <a:cubicBezTo>
                  <a:pt x="1263" y="142"/>
                  <a:pt x="1279" y="142"/>
                  <a:pt x="1295" y="145"/>
                </a:cubicBezTo>
                <a:cubicBezTo>
                  <a:pt x="1310" y="148"/>
                  <a:pt x="1324" y="154"/>
                  <a:pt x="1338" y="159"/>
                </a:cubicBezTo>
                <a:cubicBezTo>
                  <a:pt x="1354" y="181"/>
                  <a:pt x="1335" y="192"/>
                  <a:pt x="1322" y="203"/>
                </a:cubicBezTo>
                <a:cubicBezTo>
                  <a:pt x="1302" y="209"/>
                  <a:pt x="1287" y="225"/>
                  <a:pt x="1269" y="235"/>
                </a:cubicBezTo>
                <a:cubicBezTo>
                  <a:pt x="1259" y="239"/>
                  <a:pt x="1248" y="241"/>
                  <a:pt x="1239" y="246"/>
                </a:cubicBezTo>
                <a:cubicBezTo>
                  <a:pt x="1217" y="258"/>
                  <a:pt x="1196" y="268"/>
                  <a:pt x="1174" y="278"/>
                </a:cubicBezTo>
                <a:cubicBezTo>
                  <a:pt x="1110" y="308"/>
                  <a:pt x="1051" y="349"/>
                  <a:pt x="990" y="383"/>
                </a:cubicBezTo>
                <a:cubicBezTo>
                  <a:pt x="1028" y="427"/>
                  <a:pt x="1067" y="473"/>
                  <a:pt x="1084" y="533"/>
                </a:cubicBezTo>
                <a:cubicBezTo>
                  <a:pt x="1097" y="524"/>
                  <a:pt x="1109" y="511"/>
                  <a:pt x="1128" y="514"/>
                </a:cubicBezTo>
                <a:cubicBezTo>
                  <a:pt x="1157" y="517"/>
                  <a:pt x="1135" y="549"/>
                  <a:pt x="1143" y="567"/>
                </a:cubicBezTo>
                <a:cubicBezTo>
                  <a:pt x="1150" y="585"/>
                  <a:pt x="1180" y="586"/>
                  <a:pt x="1180" y="611"/>
                </a:cubicBezTo>
                <a:cubicBezTo>
                  <a:pt x="1216" y="599"/>
                  <a:pt x="1245" y="579"/>
                  <a:pt x="1273" y="557"/>
                </a:cubicBezTo>
                <a:cubicBezTo>
                  <a:pt x="1300" y="537"/>
                  <a:pt x="1337" y="518"/>
                  <a:pt x="1359" y="492"/>
                </a:cubicBezTo>
                <a:cubicBezTo>
                  <a:pt x="1390" y="489"/>
                  <a:pt x="1425" y="503"/>
                  <a:pt x="1449" y="522"/>
                </a:cubicBezTo>
                <a:cubicBezTo>
                  <a:pt x="1478" y="556"/>
                  <a:pt x="1500" y="604"/>
                  <a:pt x="1505" y="656"/>
                </a:cubicBezTo>
                <a:cubicBezTo>
                  <a:pt x="1507" y="671"/>
                  <a:pt x="1506" y="679"/>
                  <a:pt x="1503" y="687"/>
                </a:cubicBezTo>
                <a:cubicBezTo>
                  <a:pt x="1510" y="702"/>
                  <a:pt x="1498" y="708"/>
                  <a:pt x="1489" y="709"/>
                </a:cubicBezTo>
                <a:cubicBezTo>
                  <a:pt x="1441" y="714"/>
                  <a:pt x="1405" y="725"/>
                  <a:pt x="1359" y="738"/>
                </a:cubicBezTo>
                <a:cubicBezTo>
                  <a:pt x="1348" y="741"/>
                  <a:pt x="1337" y="744"/>
                  <a:pt x="1327" y="746"/>
                </a:cubicBezTo>
                <a:cubicBezTo>
                  <a:pt x="1311" y="750"/>
                  <a:pt x="1300" y="758"/>
                  <a:pt x="1281" y="761"/>
                </a:cubicBezTo>
                <a:cubicBezTo>
                  <a:pt x="1274" y="763"/>
                  <a:pt x="1264" y="768"/>
                  <a:pt x="1254" y="771"/>
                </a:cubicBezTo>
                <a:cubicBezTo>
                  <a:pt x="1233" y="777"/>
                  <a:pt x="1211" y="779"/>
                  <a:pt x="1198" y="786"/>
                </a:cubicBezTo>
                <a:cubicBezTo>
                  <a:pt x="1186" y="792"/>
                  <a:pt x="1181" y="800"/>
                  <a:pt x="1169" y="790"/>
                </a:cubicBezTo>
                <a:cubicBezTo>
                  <a:pt x="1165" y="795"/>
                  <a:pt x="1163" y="802"/>
                  <a:pt x="1159" y="806"/>
                </a:cubicBezTo>
                <a:cubicBezTo>
                  <a:pt x="1136" y="806"/>
                  <a:pt x="1114" y="833"/>
                  <a:pt x="1099" y="820"/>
                </a:cubicBezTo>
                <a:cubicBezTo>
                  <a:pt x="1046" y="838"/>
                  <a:pt x="990" y="857"/>
                  <a:pt x="938" y="882"/>
                </a:cubicBezTo>
                <a:cubicBezTo>
                  <a:pt x="898" y="902"/>
                  <a:pt x="858" y="924"/>
                  <a:pt x="821" y="948"/>
                </a:cubicBezTo>
                <a:cubicBezTo>
                  <a:pt x="808" y="956"/>
                  <a:pt x="794" y="963"/>
                  <a:pt x="783" y="971"/>
                </a:cubicBezTo>
                <a:cubicBezTo>
                  <a:pt x="776" y="975"/>
                  <a:pt x="772" y="983"/>
                  <a:pt x="765" y="986"/>
                </a:cubicBezTo>
                <a:cubicBezTo>
                  <a:pt x="731" y="999"/>
                  <a:pt x="694" y="966"/>
                  <a:pt x="676" y="949"/>
                </a:cubicBezTo>
                <a:cubicBezTo>
                  <a:pt x="657" y="932"/>
                  <a:pt x="652" y="913"/>
                  <a:pt x="643" y="882"/>
                </a:cubicBezTo>
                <a:cubicBezTo>
                  <a:pt x="640" y="870"/>
                  <a:pt x="637" y="855"/>
                  <a:pt x="637" y="839"/>
                </a:cubicBezTo>
                <a:cubicBezTo>
                  <a:pt x="581" y="831"/>
                  <a:pt x="530" y="826"/>
                  <a:pt x="474" y="812"/>
                </a:cubicBezTo>
                <a:cubicBezTo>
                  <a:pt x="388" y="792"/>
                  <a:pt x="311" y="748"/>
                  <a:pt x="247" y="705"/>
                </a:cubicBezTo>
                <a:cubicBezTo>
                  <a:pt x="244" y="710"/>
                  <a:pt x="248" y="713"/>
                  <a:pt x="245" y="717"/>
                </a:cubicBezTo>
                <a:cubicBezTo>
                  <a:pt x="238" y="721"/>
                  <a:pt x="233" y="722"/>
                  <a:pt x="224" y="725"/>
                </a:cubicBezTo>
                <a:cubicBezTo>
                  <a:pt x="226" y="734"/>
                  <a:pt x="229" y="742"/>
                  <a:pt x="229" y="746"/>
                </a:cubicBezTo>
                <a:cubicBezTo>
                  <a:pt x="206" y="770"/>
                  <a:pt x="169" y="789"/>
                  <a:pt x="128" y="778"/>
                </a:cubicBezTo>
                <a:cubicBezTo>
                  <a:pt x="123" y="776"/>
                  <a:pt x="121" y="772"/>
                  <a:pt x="115" y="771"/>
                </a:cubicBezTo>
                <a:cubicBezTo>
                  <a:pt x="112" y="770"/>
                  <a:pt x="109" y="775"/>
                  <a:pt x="105" y="773"/>
                </a:cubicBezTo>
                <a:cubicBezTo>
                  <a:pt x="71" y="758"/>
                  <a:pt x="48" y="733"/>
                  <a:pt x="31" y="704"/>
                </a:cubicBezTo>
                <a:cubicBezTo>
                  <a:pt x="61" y="668"/>
                  <a:pt x="66" y="586"/>
                  <a:pt x="95" y="541"/>
                </a:cubicBezTo>
                <a:cubicBezTo>
                  <a:pt x="100" y="534"/>
                  <a:pt x="117" y="518"/>
                  <a:pt x="119" y="521"/>
                </a:cubicBezTo>
                <a:close/>
                <a:moveTo>
                  <a:pt x="1305" y="744"/>
                </a:moveTo>
                <a:cubicBezTo>
                  <a:pt x="1345" y="731"/>
                  <a:pt x="1394" y="717"/>
                  <a:pt x="1437" y="707"/>
                </a:cubicBezTo>
                <a:cubicBezTo>
                  <a:pt x="1457" y="702"/>
                  <a:pt x="1481" y="702"/>
                  <a:pt x="1490" y="688"/>
                </a:cubicBezTo>
                <a:cubicBezTo>
                  <a:pt x="1500" y="656"/>
                  <a:pt x="1489" y="611"/>
                  <a:pt x="1474" y="583"/>
                </a:cubicBezTo>
                <a:cubicBezTo>
                  <a:pt x="1465" y="566"/>
                  <a:pt x="1450" y="536"/>
                  <a:pt x="1440" y="528"/>
                </a:cubicBezTo>
                <a:cubicBezTo>
                  <a:pt x="1420" y="514"/>
                  <a:pt x="1401" y="504"/>
                  <a:pt x="1378" y="504"/>
                </a:cubicBezTo>
                <a:cubicBezTo>
                  <a:pt x="1326" y="527"/>
                  <a:pt x="1281" y="566"/>
                  <a:pt x="1232" y="599"/>
                </a:cubicBezTo>
                <a:cubicBezTo>
                  <a:pt x="1219" y="608"/>
                  <a:pt x="1206" y="613"/>
                  <a:pt x="1191" y="618"/>
                </a:cubicBezTo>
                <a:cubicBezTo>
                  <a:pt x="1188" y="620"/>
                  <a:pt x="1185" y="628"/>
                  <a:pt x="1181" y="626"/>
                </a:cubicBezTo>
                <a:cubicBezTo>
                  <a:pt x="1191" y="652"/>
                  <a:pt x="1167" y="661"/>
                  <a:pt x="1148" y="660"/>
                </a:cubicBezTo>
                <a:cubicBezTo>
                  <a:pt x="1176" y="685"/>
                  <a:pt x="1198" y="728"/>
                  <a:pt x="1198" y="773"/>
                </a:cubicBezTo>
                <a:cubicBezTo>
                  <a:pt x="1232" y="761"/>
                  <a:pt x="1269" y="756"/>
                  <a:pt x="1305" y="744"/>
                </a:cubicBezTo>
                <a:close/>
                <a:moveTo>
                  <a:pt x="595" y="238"/>
                </a:moveTo>
                <a:cubicBezTo>
                  <a:pt x="576" y="236"/>
                  <a:pt x="562" y="235"/>
                  <a:pt x="551" y="227"/>
                </a:cubicBezTo>
                <a:cubicBezTo>
                  <a:pt x="543" y="221"/>
                  <a:pt x="537" y="225"/>
                  <a:pt x="523" y="231"/>
                </a:cubicBezTo>
                <a:cubicBezTo>
                  <a:pt x="499" y="241"/>
                  <a:pt x="474" y="256"/>
                  <a:pt x="455" y="264"/>
                </a:cubicBezTo>
                <a:cubicBezTo>
                  <a:pt x="376" y="302"/>
                  <a:pt x="296" y="361"/>
                  <a:pt x="217" y="403"/>
                </a:cubicBezTo>
                <a:cubicBezTo>
                  <a:pt x="216" y="403"/>
                  <a:pt x="214" y="405"/>
                  <a:pt x="216" y="405"/>
                </a:cubicBezTo>
                <a:cubicBezTo>
                  <a:pt x="216" y="404"/>
                  <a:pt x="216" y="404"/>
                  <a:pt x="217" y="404"/>
                </a:cubicBezTo>
                <a:cubicBezTo>
                  <a:pt x="264" y="413"/>
                  <a:pt x="300" y="425"/>
                  <a:pt x="340" y="444"/>
                </a:cubicBezTo>
                <a:cubicBezTo>
                  <a:pt x="365" y="456"/>
                  <a:pt x="394" y="465"/>
                  <a:pt x="422" y="472"/>
                </a:cubicBezTo>
                <a:cubicBezTo>
                  <a:pt x="465" y="485"/>
                  <a:pt x="508" y="498"/>
                  <a:pt x="544" y="512"/>
                </a:cubicBezTo>
                <a:cubicBezTo>
                  <a:pt x="558" y="518"/>
                  <a:pt x="571" y="521"/>
                  <a:pt x="584" y="526"/>
                </a:cubicBezTo>
                <a:cubicBezTo>
                  <a:pt x="606" y="535"/>
                  <a:pt x="642" y="561"/>
                  <a:pt x="667" y="561"/>
                </a:cubicBezTo>
                <a:cubicBezTo>
                  <a:pt x="676" y="561"/>
                  <a:pt x="683" y="554"/>
                  <a:pt x="692" y="557"/>
                </a:cubicBezTo>
                <a:cubicBezTo>
                  <a:pt x="781" y="491"/>
                  <a:pt x="891" y="444"/>
                  <a:pt x="980" y="377"/>
                </a:cubicBezTo>
                <a:cubicBezTo>
                  <a:pt x="1037" y="346"/>
                  <a:pt x="1093" y="308"/>
                  <a:pt x="1154" y="277"/>
                </a:cubicBezTo>
                <a:cubicBezTo>
                  <a:pt x="1214" y="246"/>
                  <a:pt x="1281" y="223"/>
                  <a:pt x="1331" y="179"/>
                </a:cubicBezTo>
                <a:cubicBezTo>
                  <a:pt x="1322" y="159"/>
                  <a:pt x="1300" y="158"/>
                  <a:pt x="1282" y="154"/>
                </a:cubicBezTo>
                <a:cubicBezTo>
                  <a:pt x="1263" y="149"/>
                  <a:pt x="1242" y="147"/>
                  <a:pt x="1224" y="140"/>
                </a:cubicBezTo>
                <a:cubicBezTo>
                  <a:pt x="1167" y="118"/>
                  <a:pt x="1106" y="109"/>
                  <a:pt x="1043" y="99"/>
                </a:cubicBezTo>
                <a:cubicBezTo>
                  <a:pt x="974" y="88"/>
                  <a:pt x="912" y="79"/>
                  <a:pt x="848" y="75"/>
                </a:cubicBezTo>
                <a:cubicBezTo>
                  <a:pt x="821" y="67"/>
                  <a:pt x="793" y="63"/>
                  <a:pt x="765" y="57"/>
                </a:cubicBezTo>
                <a:cubicBezTo>
                  <a:pt x="738" y="51"/>
                  <a:pt x="712" y="44"/>
                  <a:pt x="689" y="35"/>
                </a:cubicBezTo>
                <a:cubicBezTo>
                  <a:pt x="637" y="21"/>
                  <a:pt x="587" y="1"/>
                  <a:pt x="539" y="24"/>
                </a:cubicBezTo>
                <a:cubicBezTo>
                  <a:pt x="512" y="37"/>
                  <a:pt x="484" y="55"/>
                  <a:pt x="458" y="71"/>
                </a:cubicBezTo>
                <a:cubicBezTo>
                  <a:pt x="404" y="105"/>
                  <a:pt x="350" y="135"/>
                  <a:pt x="297" y="166"/>
                </a:cubicBezTo>
                <a:cubicBezTo>
                  <a:pt x="270" y="182"/>
                  <a:pt x="245" y="199"/>
                  <a:pt x="219" y="212"/>
                </a:cubicBezTo>
                <a:cubicBezTo>
                  <a:pt x="168" y="238"/>
                  <a:pt x="109" y="267"/>
                  <a:pt x="54" y="291"/>
                </a:cubicBezTo>
                <a:cubicBezTo>
                  <a:pt x="51" y="306"/>
                  <a:pt x="28" y="312"/>
                  <a:pt x="26" y="328"/>
                </a:cubicBezTo>
                <a:cubicBezTo>
                  <a:pt x="24" y="340"/>
                  <a:pt x="40" y="349"/>
                  <a:pt x="54" y="349"/>
                </a:cubicBezTo>
                <a:cubicBezTo>
                  <a:pt x="70" y="358"/>
                  <a:pt x="91" y="367"/>
                  <a:pt x="108" y="370"/>
                </a:cubicBezTo>
                <a:cubicBezTo>
                  <a:pt x="122" y="381"/>
                  <a:pt x="141" y="390"/>
                  <a:pt x="160" y="392"/>
                </a:cubicBezTo>
                <a:cubicBezTo>
                  <a:pt x="179" y="376"/>
                  <a:pt x="205" y="374"/>
                  <a:pt x="225" y="360"/>
                </a:cubicBezTo>
                <a:cubicBezTo>
                  <a:pt x="237" y="352"/>
                  <a:pt x="245" y="341"/>
                  <a:pt x="257" y="333"/>
                </a:cubicBezTo>
                <a:cubicBezTo>
                  <a:pt x="269" y="325"/>
                  <a:pt x="283" y="318"/>
                  <a:pt x="296" y="311"/>
                </a:cubicBezTo>
                <a:cubicBezTo>
                  <a:pt x="321" y="295"/>
                  <a:pt x="344" y="276"/>
                  <a:pt x="372" y="264"/>
                </a:cubicBezTo>
                <a:cubicBezTo>
                  <a:pt x="427" y="241"/>
                  <a:pt x="480" y="213"/>
                  <a:pt x="539" y="192"/>
                </a:cubicBezTo>
                <a:cubicBezTo>
                  <a:pt x="553" y="170"/>
                  <a:pt x="570" y="152"/>
                  <a:pt x="601" y="147"/>
                </a:cubicBezTo>
                <a:cubicBezTo>
                  <a:pt x="615" y="145"/>
                  <a:pt x="616" y="146"/>
                  <a:pt x="627" y="147"/>
                </a:cubicBezTo>
                <a:cubicBezTo>
                  <a:pt x="646" y="150"/>
                  <a:pt x="657" y="152"/>
                  <a:pt x="666" y="159"/>
                </a:cubicBezTo>
                <a:cubicBezTo>
                  <a:pt x="676" y="166"/>
                  <a:pt x="682" y="181"/>
                  <a:pt x="688" y="191"/>
                </a:cubicBezTo>
                <a:cubicBezTo>
                  <a:pt x="687" y="211"/>
                  <a:pt x="678" y="223"/>
                  <a:pt x="666" y="232"/>
                </a:cubicBezTo>
                <a:cubicBezTo>
                  <a:pt x="642" y="245"/>
                  <a:pt x="620" y="242"/>
                  <a:pt x="595" y="238"/>
                </a:cubicBezTo>
                <a:close/>
                <a:moveTo>
                  <a:pt x="1163" y="688"/>
                </a:moveTo>
                <a:cubicBezTo>
                  <a:pt x="1152" y="679"/>
                  <a:pt x="1142" y="670"/>
                  <a:pt x="1133" y="660"/>
                </a:cubicBezTo>
                <a:cubicBezTo>
                  <a:pt x="1120" y="662"/>
                  <a:pt x="1102" y="664"/>
                  <a:pt x="1090" y="667"/>
                </a:cubicBezTo>
                <a:cubicBezTo>
                  <a:pt x="1094" y="678"/>
                  <a:pt x="1100" y="687"/>
                  <a:pt x="1105" y="697"/>
                </a:cubicBezTo>
                <a:cubicBezTo>
                  <a:pt x="1104" y="711"/>
                  <a:pt x="1107" y="724"/>
                  <a:pt x="1105" y="738"/>
                </a:cubicBezTo>
                <a:cubicBezTo>
                  <a:pt x="1105" y="744"/>
                  <a:pt x="1101" y="751"/>
                  <a:pt x="1102" y="758"/>
                </a:cubicBezTo>
                <a:cubicBezTo>
                  <a:pt x="1103" y="765"/>
                  <a:pt x="1110" y="773"/>
                  <a:pt x="1112" y="783"/>
                </a:cubicBezTo>
                <a:cubicBezTo>
                  <a:pt x="1113" y="792"/>
                  <a:pt x="1111" y="800"/>
                  <a:pt x="1113" y="810"/>
                </a:cubicBezTo>
                <a:cubicBezTo>
                  <a:pt x="1122" y="810"/>
                  <a:pt x="1124" y="802"/>
                  <a:pt x="1132" y="800"/>
                </a:cubicBezTo>
                <a:cubicBezTo>
                  <a:pt x="1133" y="790"/>
                  <a:pt x="1134" y="781"/>
                  <a:pt x="1133" y="771"/>
                </a:cubicBezTo>
                <a:cubicBezTo>
                  <a:pt x="1132" y="761"/>
                  <a:pt x="1125" y="749"/>
                  <a:pt x="1132" y="743"/>
                </a:cubicBezTo>
                <a:cubicBezTo>
                  <a:pt x="1138" y="758"/>
                  <a:pt x="1140" y="783"/>
                  <a:pt x="1141" y="799"/>
                </a:cubicBezTo>
                <a:cubicBezTo>
                  <a:pt x="1145" y="798"/>
                  <a:pt x="1150" y="798"/>
                  <a:pt x="1153" y="796"/>
                </a:cubicBezTo>
                <a:cubicBezTo>
                  <a:pt x="1153" y="783"/>
                  <a:pt x="1155" y="774"/>
                  <a:pt x="1155" y="763"/>
                </a:cubicBezTo>
                <a:cubicBezTo>
                  <a:pt x="1150" y="756"/>
                  <a:pt x="1152" y="747"/>
                  <a:pt x="1149" y="739"/>
                </a:cubicBezTo>
                <a:cubicBezTo>
                  <a:pt x="1146" y="728"/>
                  <a:pt x="1135" y="718"/>
                  <a:pt x="1139" y="709"/>
                </a:cubicBezTo>
                <a:cubicBezTo>
                  <a:pt x="1152" y="725"/>
                  <a:pt x="1159" y="752"/>
                  <a:pt x="1163" y="774"/>
                </a:cubicBezTo>
                <a:cubicBezTo>
                  <a:pt x="1172" y="774"/>
                  <a:pt x="1176" y="781"/>
                  <a:pt x="1184" y="780"/>
                </a:cubicBezTo>
                <a:cubicBezTo>
                  <a:pt x="1197" y="748"/>
                  <a:pt x="1171" y="715"/>
                  <a:pt x="1163" y="688"/>
                </a:cubicBezTo>
                <a:close/>
                <a:moveTo>
                  <a:pt x="1138" y="651"/>
                </a:moveTo>
                <a:cubicBezTo>
                  <a:pt x="1153" y="648"/>
                  <a:pt x="1170" y="650"/>
                  <a:pt x="1171" y="634"/>
                </a:cubicBezTo>
                <a:cubicBezTo>
                  <a:pt x="1175" y="602"/>
                  <a:pt x="1152" y="588"/>
                  <a:pt x="1135" y="576"/>
                </a:cubicBezTo>
                <a:cubicBezTo>
                  <a:pt x="1127" y="556"/>
                  <a:pt x="1146" y="523"/>
                  <a:pt x="1124" y="521"/>
                </a:cubicBezTo>
                <a:cubicBezTo>
                  <a:pt x="1122" y="521"/>
                  <a:pt x="1111" y="524"/>
                  <a:pt x="1107" y="526"/>
                </a:cubicBezTo>
                <a:cubicBezTo>
                  <a:pt x="1100" y="529"/>
                  <a:pt x="1095" y="539"/>
                  <a:pt x="1088" y="541"/>
                </a:cubicBezTo>
                <a:cubicBezTo>
                  <a:pt x="1087" y="550"/>
                  <a:pt x="1097" y="564"/>
                  <a:pt x="1082" y="563"/>
                </a:cubicBezTo>
                <a:cubicBezTo>
                  <a:pt x="1082" y="559"/>
                  <a:pt x="1081" y="555"/>
                  <a:pt x="1079" y="553"/>
                </a:cubicBezTo>
                <a:cubicBezTo>
                  <a:pt x="1068" y="573"/>
                  <a:pt x="1055" y="601"/>
                  <a:pt x="1061" y="622"/>
                </a:cubicBezTo>
                <a:cubicBezTo>
                  <a:pt x="1076" y="606"/>
                  <a:pt x="1089" y="577"/>
                  <a:pt x="1110" y="590"/>
                </a:cubicBezTo>
                <a:cubicBezTo>
                  <a:pt x="1141" y="623"/>
                  <a:pt x="1058" y="622"/>
                  <a:pt x="1080" y="656"/>
                </a:cubicBezTo>
                <a:cubicBezTo>
                  <a:pt x="1088" y="655"/>
                  <a:pt x="1106" y="654"/>
                  <a:pt x="1119" y="652"/>
                </a:cubicBezTo>
                <a:cubicBezTo>
                  <a:pt x="1121" y="647"/>
                  <a:pt x="1126" y="645"/>
                  <a:pt x="1132" y="644"/>
                </a:cubicBezTo>
                <a:cubicBezTo>
                  <a:pt x="1132" y="648"/>
                  <a:pt x="1135" y="649"/>
                  <a:pt x="1138" y="651"/>
                </a:cubicBezTo>
                <a:close/>
                <a:moveTo>
                  <a:pt x="1074" y="626"/>
                </a:moveTo>
                <a:cubicBezTo>
                  <a:pt x="1083" y="617"/>
                  <a:pt x="1097" y="615"/>
                  <a:pt x="1104" y="604"/>
                </a:cubicBezTo>
                <a:cubicBezTo>
                  <a:pt x="1103" y="602"/>
                  <a:pt x="1099" y="602"/>
                  <a:pt x="1098" y="599"/>
                </a:cubicBezTo>
                <a:cubicBezTo>
                  <a:pt x="1086" y="602"/>
                  <a:pt x="1075" y="622"/>
                  <a:pt x="1074" y="626"/>
                </a:cubicBezTo>
                <a:close/>
                <a:moveTo>
                  <a:pt x="1097" y="769"/>
                </a:moveTo>
                <a:cubicBezTo>
                  <a:pt x="1096" y="776"/>
                  <a:pt x="1096" y="779"/>
                  <a:pt x="1089" y="781"/>
                </a:cubicBezTo>
                <a:cubicBezTo>
                  <a:pt x="1074" y="774"/>
                  <a:pt x="1053" y="779"/>
                  <a:pt x="1041" y="783"/>
                </a:cubicBezTo>
                <a:cubicBezTo>
                  <a:pt x="1042" y="779"/>
                  <a:pt x="1038" y="780"/>
                  <a:pt x="1038" y="778"/>
                </a:cubicBezTo>
                <a:cubicBezTo>
                  <a:pt x="1052" y="755"/>
                  <a:pt x="1062" y="728"/>
                  <a:pt x="1068" y="697"/>
                </a:cubicBezTo>
                <a:cubicBezTo>
                  <a:pt x="1062" y="693"/>
                  <a:pt x="1060" y="686"/>
                  <a:pt x="1053" y="683"/>
                </a:cubicBezTo>
                <a:cubicBezTo>
                  <a:pt x="1046" y="690"/>
                  <a:pt x="1036" y="700"/>
                  <a:pt x="1026" y="695"/>
                </a:cubicBezTo>
                <a:cubicBezTo>
                  <a:pt x="995" y="714"/>
                  <a:pt x="968" y="743"/>
                  <a:pt x="953" y="776"/>
                </a:cubicBezTo>
                <a:cubicBezTo>
                  <a:pt x="952" y="779"/>
                  <a:pt x="951" y="782"/>
                  <a:pt x="952" y="785"/>
                </a:cubicBezTo>
                <a:cubicBezTo>
                  <a:pt x="946" y="790"/>
                  <a:pt x="941" y="811"/>
                  <a:pt x="931" y="797"/>
                </a:cubicBezTo>
                <a:cubicBezTo>
                  <a:pt x="931" y="788"/>
                  <a:pt x="925" y="772"/>
                  <a:pt x="917" y="764"/>
                </a:cubicBezTo>
                <a:cubicBezTo>
                  <a:pt x="902" y="749"/>
                  <a:pt x="883" y="750"/>
                  <a:pt x="870" y="743"/>
                </a:cubicBezTo>
                <a:cubicBezTo>
                  <a:pt x="866" y="737"/>
                  <a:pt x="877" y="735"/>
                  <a:pt x="872" y="730"/>
                </a:cubicBezTo>
                <a:cubicBezTo>
                  <a:pt x="827" y="744"/>
                  <a:pt x="765" y="758"/>
                  <a:pt x="713" y="751"/>
                </a:cubicBezTo>
                <a:cubicBezTo>
                  <a:pt x="716" y="760"/>
                  <a:pt x="730" y="768"/>
                  <a:pt x="738" y="775"/>
                </a:cubicBezTo>
                <a:cubicBezTo>
                  <a:pt x="772" y="815"/>
                  <a:pt x="802" y="882"/>
                  <a:pt x="787" y="956"/>
                </a:cubicBezTo>
                <a:cubicBezTo>
                  <a:pt x="859" y="912"/>
                  <a:pt x="935" y="868"/>
                  <a:pt x="1018" y="836"/>
                </a:cubicBezTo>
                <a:cubicBezTo>
                  <a:pt x="1046" y="825"/>
                  <a:pt x="1077" y="819"/>
                  <a:pt x="1103" y="802"/>
                </a:cubicBezTo>
                <a:cubicBezTo>
                  <a:pt x="1103" y="790"/>
                  <a:pt x="1104" y="776"/>
                  <a:pt x="1097" y="769"/>
                </a:cubicBezTo>
                <a:close/>
                <a:moveTo>
                  <a:pt x="1094" y="743"/>
                </a:moveTo>
                <a:cubicBezTo>
                  <a:pt x="1101" y="720"/>
                  <a:pt x="1096" y="690"/>
                  <a:pt x="1083" y="677"/>
                </a:cubicBezTo>
                <a:cubicBezTo>
                  <a:pt x="1084" y="687"/>
                  <a:pt x="1077" y="690"/>
                  <a:pt x="1075" y="695"/>
                </a:cubicBezTo>
                <a:cubicBezTo>
                  <a:pt x="1074" y="699"/>
                  <a:pt x="1077" y="705"/>
                  <a:pt x="1075" y="712"/>
                </a:cubicBezTo>
                <a:cubicBezTo>
                  <a:pt x="1071" y="731"/>
                  <a:pt x="1057" y="747"/>
                  <a:pt x="1057" y="768"/>
                </a:cubicBezTo>
                <a:cubicBezTo>
                  <a:pt x="1065" y="768"/>
                  <a:pt x="1089" y="773"/>
                  <a:pt x="1092" y="758"/>
                </a:cubicBezTo>
                <a:cubicBezTo>
                  <a:pt x="1092" y="752"/>
                  <a:pt x="1088" y="751"/>
                  <a:pt x="1089" y="745"/>
                </a:cubicBezTo>
                <a:cubicBezTo>
                  <a:pt x="1091" y="742"/>
                  <a:pt x="1095" y="748"/>
                  <a:pt x="1094" y="743"/>
                </a:cubicBezTo>
                <a:close/>
                <a:moveTo>
                  <a:pt x="1077" y="542"/>
                </a:moveTo>
                <a:cubicBezTo>
                  <a:pt x="1076" y="541"/>
                  <a:pt x="1076" y="540"/>
                  <a:pt x="1075" y="538"/>
                </a:cubicBezTo>
                <a:cubicBezTo>
                  <a:pt x="1052" y="479"/>
                  <a:pt x="1025" y="427"/>
                  <a:pt x="978" y="392"/>
                </a:cubicBezTo>
                <a:cubicBezTo>
                  <a:pt x="883" y="456"/>
                  <a:pt x="779" y="506"/>
                  <a:pt x="686" y="573"/>
                </a:cubicBezTo>
                <a:cubicBezTo>
                  <a:pt x="651" y="573"/>
                  <a:pt x="632" y="557"/>
                  <a:pt x="605" y="546"/>
                </a:cubicBezTo>
                <a:cubicBezTo>
                  <a:pt x="601" y="544"/>
                  <a:pt x="596" y="545"/>
                  <a:pt x="592" y="543"/>
                </a:cubicBezTo>
                <a:cubicBezTo>
                  <a:pt x="576" y="537"/>
                  <a:pt x="560" y="527"/>
                  <a:pt x="544" y="521"/>
                </a:cubicBezTo>
                <a:cubicBezTo>
                  <a:pt x="526" y="514"/>
                  <a:pt x="508" y="510"/>
                  <a:pt x="489" y="505"/>
                </a:cubicBezTo>
                <a:cubicBezTo>
                  <a:pt x="466" y="498"/>
                  <a:pt x="445" y="488"/>
                  <a:pt x="423" y="481"/>
                </a:cubicBezTo>
                <a:cubicBezTo>
                  <a:pt x="399" y="473"/>
                  <a:pt x="374" y="467"/>
                  <a:pt x="349" y="459"/>
                </a:cubicBezTo>
                <a:cubicBezTo>
                  <a:pt x="342" y="463"/>
                  <a:pt x="337" y="471"/>
                  <a:pt x="330" y="475"/>
                </a:cubicBezTo>
                <a:cubicBezTo>
                  <a:pt x="288" y="530"/>
                  <a:pt x="256" y="596"/>
                  <a:pt x="232" y="669"/>
                </a:cubicBezTo>
                <a:cubicBezTo>
                  <a:pt x="237" y="669"/>
                  <a:pt x="237" y="676"/>
                  <a:pt x="235" y="678"/>
                </a:cubicBezTo>
                <a:cubicBezTo>
                  <a:pt x="239" y="682"/>
                  <a:pt x="244" y="686"/>
                  <a:pt x="246" y="693"/>
                </a:cubicBezTo>
                <a:cubicBezTo>
                  <a:pt x="336" y="753"/>
                  <a:pt x="440" y="805"/>
                  <a:pt x="570" y="816"/>
                </a:cubicBezTo>
                <a:cubicBezTo>
                  <a:pt x="576" y="821"/>
                  <a:pt x="580" y="819"/>
                  <a:pt x="587" y="820"/>
                </a:cubicBezTo>
                <a:cubicBezTo>
                  <a:pt x="603" y="821"/>
                  <a:pt x="622" y="830"/>
                  <a:pt x="638" y="825"/>
                </a:cubicBezTo>
                <a:cubicBezTo>
                  <a:pt x="643" y="804"/>
                  <a:pt x="655" y="792"/>
                  <a:pt x="668" y="780"/>
                </a:cubicBezTo>
                <a:cubicBezTo>
                  <a:pt x="686" y="770"/>
                  <a:pt x="704" y="781"/>
                  <a:pt x="722" y="774"/>
                </a:cubicBezTo>
                <a:cubicBezTo>
                  <a:pt x="712" y="762"/>
                  <a:pt x="699" y="757"/>
                  <a:pt x="684" y="753"/>
                </a:cubicBezTo>
                <a:cubicBezTo>
                  <a:pt x="684" y="744"/>
                  <a:pt x="690" y="742"/>
                  <a:pt x="697" y="741"/>
                </a:cubicBezTo>
                <a:cubicBezTo>
                  <a:pt x="721" y="738"/>
                  <a:pt x="748" y="746"/>
                  <a:pt x="774" y="743"/>
                </a:cubicBezTo>
                <a:cubicBezTo>
                  <a:pt x="813" y="738"/>
                  <a:pt x="848" y="726"/>
                  <a:pt x="885" y="718"/>
                </a:cubicBezTo>
                <a:cubicBezTo>
                  <a:pt x="913" y="695"/>
                  <a:pt x="952" y="682"/>
                  <a:pt x="983" y="665"/>
                </a:cubicBezTo>
                <a:cubicBezTo>
                  <a:pt x="962" y="658"/>
                  <a:pt x="947" y="649"/>
                  <a:pt x="930" y="633"/>
                </a:cubicBezTo>
                <a:cubicBezTo>
                  <a:pt x="909" y="614"/>
                  <a:pt x="885" y="587"/>
                  <a:pt x="911" y="565"/>
                </a:cubicBezTo>
                <a:cubicBezTo>
                  <a:pt x="926" y="558"/>
                  <a:pt x="939" y="565"/>
                  <a:pt x="947" y="555"/>
                </a:cubicBezTo>
                <a:cubicBezTo>
                  <a:pt x="955" y="545"/>
                  <a:pt x="950" y="528"/>
                  <a:pt x="955" y="516"/>
                </a:cubicBezTo>
                <a:cubicBezTo>
                  <a:pt x="958" y="509"/>
                  <a:pt x="966" y="503"/>
                  <a:pt x="972" y="501"/>
                </a:cubicBezTo>
                <a:cubicBezTo>
                  <a:pt x="1021" y="514"/>
                  <a:pt x="1037" y="561"/>
                  <a:pt x="1052" y="608"/>
                </a:cubicBezTo>
                <a:cubicBezTo>
                  <a:pt x="1054" y="581"/>
                  <a:pt x="1064" y="562"/>
                  <a:pt x="1077" y="542"/>
                </a:cubicBezTo>
                <a:close/>
                <a:moveTo>
                  <a:pt x="1036" y="639"/>
                </a:moveTo>
                <a:cubicBezTo>
                  <a:pt x="1027" y="653"/>
                  <a:pt x="1027" y="668"/>
                  <a:pt x="1031" y="685"/>
                </a:cubicBezTo>
                <a:cubicBezTo>
                  <a:pt x="1044" y="685"/>
                  <a:pt x="1043" y="671"/>
                  <a:pt x="1053" y="668"/>
                </a:cubicBezTo>
                <a:cubicBezTo>
                  <a:pt x="1061" y="670"/>
                  <a:pt x="1061" y="681"/>
                  <a:pt x="1071" y="682"/>
                </a:cubicBezTo>
                <a:cubicBezTo>
                  <a:pt x="1076" y="654"/>
                  <a:pt x="1059" y="639"/>
                  <a:pt x="1036" y="639"/>
                </a:cubicBezTo>
                <a:close/>
                <a:moveTo>
                  <a:pt x="1024" y="563"/>
                </a:moveTo>
                <a:cubicBezTo>
                  <a:pt x="1011" y="550"/>
                  <a:pt x="999" y="555"/>
                  <a:pt x="988" y="566"/>
                </a:cubicBezTo>
                <a:cubicBezTo>
                  <a:pt x="1004" y="578"/>
                  <a:pt x="1019" y="593"/>
                  <a:pt x="1027" y="611"/>
                </a:cubicBezTo>
                <a:cubicBezTo>
                  <a:pt x="1030" y="616"/>
                  <a:pt x="1028" y="627"/>
                  <a:pt x="1037" y="628"/>
                </a:cubicBezTo>
                <a:cubicBezTo>
                  <a:pt x="1044" y="615"/>
                  <a:pt x="1039" y="577"/>
                  <a:pt x="1024" y="563"/>
                </a:cubicBezTo>
                <a:close/>
                <a:moveTo>
                  <a:pt x="986" y="573"/>
                </a:moveTo>
                <a:cubicBezTo>
                  <a:pt x="988" y="601"/>
                  <a:pt x="1008" y="616"/>
                  <a:pt x="1022" y="627"/>
                </a:cubicBezTo>
                <a:cubicBezTo>
                  <a:pt x="1015" y="604"/>
                  <a:pt x="1003" y="586"/>
                  <a:pt x="986" y="573"/>
                </a:cubicBezTo>
                <a:close/>
                <a:moveTo>
                  <a:pt x="986" y="552"/>
                </a:moveTo>
                <a:cubicBezTo>
                  <a:pt x="992" y="547"/>
                  <a:pt x="999" y="541"/>
                  <a:pt x="1009" y="542"/>
                </a:cubicBezTo>
                <a:cubicBezTo>
                  <a:pt x="1012" y="543"/>
                  <a:pt x="1019" y="551"/>
                  <a:pt x="1017" y="546"/>
                </a:cubicBezTo>
                <a:cubicBezTo>
                  <a:pt x="1010" y="536"/>
                  <a:pt x="988" y="511"/>
                  <a:pt x="975" y="512"/>
                </a:cubicBezTo>
                <a:cubicBezTo>
                  <a:pt x="955" y="514"/>
                  <a:pt x="967" y="549"/>
                  <a:pt x="955" y="562"/>
                </a:cubicBezTo>
                <a:cubicBezTo>
                  <a:pt x="942" y="576"/>
                  <a:pt x="930" y="567"/>
                  <a:pt x="915" y="575"/>
                </a:cubicBezTo>
                <a:cubicBezTo>
                  <a:pt x="902" y="589"/>
                  <a:pt x="919" y="610"/>
                  <a:pt x="931" y="622"/>
                </a:cubicBezTo>
                <a:cubicBezTo>
                  <a:pt x="951" y="642"/>
                  <a:pt x="976" y="653"/>
                  <a:pt x="1001" y="659"/>
                </a:cubicBezTo>
                <a:cubicBezTo>
                  <a:pt x="1009" y="656"/>
                  <a:pt x="1014" y="657"/>
                  <a:pt x="1019" y="659"/>
                </a:cubicBezTo>
                <a:cubicBezTo>
                  <a:pt x="1019" y="653"/>
                  <a:pt x="1021" y="649"/>
                  <a:pt x="1022" y="644"/>
                </a:cubicBezTo>
                <a:cubicBezTo>
                  <a:pt x="1001" y="619"/>
                  <a:pt x="963" y="591"/>
                  <a:pt x="978" y="552"/>
                </a:cubicBezTo>
                <a:cubicBezTo>
                  <a:pt x="983" y="549"/>
                  <a:pt x="983" y="554"/>
                  <a:pt x="986" y="552"/>
                </a:cubicBezTo>
                <a:close/>
                <a:moveTo>
                  <a:pt x="982" y="718"/>
                </a:moveTo>
                <a:cubicBezTo>
                  <a:pt x="993" y="706"/>
                  <a:pt x="1026" y="692"/>
                  <a:pt x="1019" y="673"/>
                </a:cubicBezTo>
                <a:cubicBezTo>
                  <a:pt x="1014" y="670"/>
                  <a:pt x="1009" y="674"/>
                  <a:pt x="1003" y="670"/>
                </a:cubicBezTo>
                <a:cubicBezTo>
                  <a:pt x="971" y="682"/>
                  <a:pt x="933" y="698"/>
                  <a:pt x="902" y="715"/>
                </a:cubicBezTo>
                <a:cubicBezTo>
                  <a:pt x="903" y="718"/>
                  <a:pt x="902" y="720"/>
                  <a:pt x="900" y="722"/>
                </a:cubicBezTo>
                <a:cubicBezTo>
                  <a:pt x="893" y="725"/>
                  <a:pt x="885" y="727"/>
                  <a:pt x="884" y="736"/>
                </a:cubicBezTo>
                <a:cubicBezTo>
                  <a:pt x="901" y="741"/>
                  <a:pt x="911" y="750"/>
                  <a:pt x="926" y="759"/>
                </a:cubicBezTo>
                <a:cubicBezTo>
                  <a:pt x="931" y="768"/>
                  <a:pt x="933" y="778"/>
                  <a:pt x="941" y="784"/>
                </a:cubicBezTo>
                <a:cubicBezTo>
                  <a:pt x="952" y="762"/>
                  <a:pt x="963" y="737"/>
                  <a:pt x="982" y="718"/>
                </a:cubicBezTo>
                <a:close/>
                <a:moveTo>
                  <a:pt x="647" y="839"/>
                </a:moveTo>
                <a:cubicBezTo>
                  <a:pt x="652" y="876"/>
                  <a:pt x="657" y="917"/>
                  <a:pt x="679" y="941"/>
                </a:cubicBezTo>
                <a:cubicBezTo>
                  <a:pt x="703" y="966"/>
                  <a:pt x="749" y="994"/>
                  <a:pt x="775" y="959"/>
                </a:cubicBezTo>
                <a:cubicBezTo>
                  <a:pt x="781" y="938"/>
                  <a:pt x="782" y="911"/>
                  <a:pt x="779" y="893"/>
                </a:cubicBezTo>
                <a:cubicBezTo>
                  <a:pt x="756" y="900"/>
                  <a:pt x="749" y="916"/>
                  <a:pt x="721" y="918"/>
                </a:cubicBezTo>
                <a:cubicBezTo>
                  <a:pt x="699" y="912"/>
                  <a:pt x="692" y="889"/>
                  <a:pt x="684" y="871"/>
                </a:cubicBezTo>
                <a:cubicBezTo>
                  <a:pt x="679" y="857"/>
                  <a:pt x="670" y="850"/>
                  <a:pt x="679" y="842"/>
                </a:cubicBezTo>
                <a:cubicBezTo>
                  <a:pt x="695" y="852"/>
                  <a:pt x="719" y="847"/>
                  <a:pt x="737" y="839"/>
                </a:cubicBezTo>
                <a:cubicBezTo>
                  <a:pt x="727" y="813"/>
                  <a:pt x="711" y="790"/>
                  <a:pt x="683" y="786"/>
                </a:cubicBezTo>
                <a:cubicBezTo>
                  <a:pt x="666" y="793"/>
                  <a:pt x="656" y="807"/>
                  <a:pt x="650" y="825"/>
                </a:cubicBezTo>
                <a:cubicBezTo>
                  <a:pt x="652" y="826"/>
                  <a:pt x="654" y="829"/>
                  <a:pt x="653" y="834"/>
                </a:cubicBezTo>
                <a:cubicBezTo>
                  <a:pt x="652" y="836"/>
                  <a:pt x="650" y="838"/>
                  <a:pt x="647" y="839"/>
                </a:cubicBezTo>
                <a:close/>
                <a:moveTo>
                  <a:pt x="729" y="784"/>
                </a:moveTo>
                <a:cubicBezTo>
                  <a:pt x="723" y="786"/>
                  <a:pt x="719" y="784"/>
                  <a:pt x="713" y="789"/>
                </a:cubicBezTo>
                <a:cubicBezTo>
                  <a:pt x="743" y="807"/>
                  <a:pt x="759" y="853"/>
                  <a:pt x="749" y="896"/>
                </a:cubicBezTo>
                <a:cubicBezTo>
                  <a:pt x="761" y="891"/>
                  <a:pt x="770" y="884"/>
                  <a:pt x="778" y="876"/>
                </a:cubicBezTo>
                <a:cubicBezTo>
                  <a:pt x="771" y="839"/>
                  <a:pt x="753" y="807"/>
                  <a:pt x="729" y="784"/>
                </a:cubicBezTo>
                <a:close/>
                <a:moveTo>
                  <a:pt x="722" y="907"/>
                </a:moveTo>
                <a:cubicBezTo>
                  <a:pt x="743" y="907"/>
                  <a:pt x="746" y="865"/>
                  <a:pt x="739" y="849"/>
                </a:cubicBezTo>
                <a:cubicBezTo>
                  <a:pt x="728" y="858"/>
                  <a:pt x="706" y="859"/>
                  <a:pt x="689" y="860"/>
                </a:cubicBezTo>
                <a:cubicBezTo>
                  <a:pt x="698" y="871"/>
                  <a:pt x="704" y="907"/>
                  <a:pt x="722" y="907"/>
                </a:cubicBezTo>
                <a:close/>
                <a:moveTo>
                  <a:pt x="559" y="207"/>
                </a:moveTo>
                <a:cubicBezTo>
                  <a:pt x="556" y="201"/>
                  <a:pt x="556" y="192"/>
                  <a:pt x="554" y="187"/>
                </a:cubicBezTo>
                <a:cubicBezTo>
                  <a:pt x="550" y="191"/>
                  <a:pt x="548" y="196"/>
                  <a:pt x="547" y="202"/>
                </a:cubicBezTo>
                <a:cubicBezTo>
                  <a:pt x="553" y="206"/>
                  <a:pt x="559" y="209"/>
                  <a:pt x="559" y="218"/>
                </a:cubicBezTo>
                <a:cubicBezTo>
                  <a:pt x="590" y="233"/>
                  <a:pt x="669" y="247"/>
                  <a:pt x="674" y="197"/>
                </a:cubicBezTo>
                <a:cubicBezTo>
                  <a:pt x="653" y="230"/>
                  <a:pt x="590" y="229"/>
                  <a:pt x="559" y="207"/>
                </a:cubicBezTo>
                <a:close/>
                <a:moveTo>
                  <a:pt x="656" y="171"/>
                </a:moveTo>
                <a:cubicBezTo>
                  <a:pt x="654" y="167"/>
                  <a:pt x="651" y="165"/>
                  <a:pt x="648" y="162"/>
                </a:cubicBezTo>
                <a:cubicBezTo>
                  <a:pt x="622" y="153"/>
                  <a:pt x="542" y="156"/>
                  <a:pt x="572" y="203"/>
                </a:cubicBezTo>
                <a:cubicBezTo>
                  <a:pt x="595" y="219"/>
                  <a:pt x="668" y="220"/>
                  <a:pt x="666" y="182"/>
                </a:cubicBezTo>
                <a:cubicBezTo>
                  <a:pt x="661" y="179"/>
                  <a:pt x="658" y="174"/>
                  <a:pt x="653" y="170"/>
                </a:cubicBezTo>
                <a:cubicBezTo>
                  <a:pt x="655" y="170"/>
                  <a:pt x="655" y="171"/>
                  <a:pt x="656" y="171"/>
                </a:cubicBezTo>
                <a:close/>
                <a:moveTo>
                  <a:pt x="536" y="206"/>
                </a:moveTo>
                <a:cubicBezTo>
                  <a:pt x="519" y="211"/>
                  <a:pt x="503" y="217"/>
                  <a:pt x="491" y="225"/>
                </a:cubicBezTo>
                <a:cubicBezTo>
                  <a:pt x="484" y="226"/>
                  <a:pt x="478" y="229"/>
                  <a:pt x="473" y="232"/>
                </a:cubicBezTo>
                <a:cubicBezTo>
                  <a:pt x="439" y="242"/>
                  <a:pt x="413" y="261"/>
                  <a:pt x="382" y="273"/>
                </a:cubicBezTo>
                <a:cubicBezTo>
                  <a:pt x="353" y="278"/>
                  <a:pt x="341" y="299"/>
                  <a:pt x="317" y="308"/>
                </a:cubicBezTo>
                <a:cubicBezTo>
                  <a:pt x="303" y="324"/>
                  <a:pt x="279" y="330"/>
                  <a:pt x="262" y="342"/>
                </a:cubicBezTo>
                <a:cubicBezTo>
                  <a:pt x="236" y="360"/>
                  <a:pt x="211" y="385"/>
                  <a:pt x="181" y="396"/>
                </a:cubicBezTo>
                <a:cubicBezTo>
                  <a:pt x="177" y="396"/>
                  <a:pt x="177" y="396"/>
                  <a:pt x="174" y="395"/>
                </a:cubicBezTo>
                <a:cubicBezTo>
                  <a:pt x="159" y="405"/>
                  <a:pt x="157" y="423"/>
                  <a:pt x="154" y="443"/>
                </a:cubicBezTo>
                <a:cubicBezTo>
                  <a:pt x="163" y="445"/>
                  <a:pt x="166" y="447"/>
                  <a:pt x="174" y="451"/>
                </a:cubicBezTo>
                <a:cubicBezTo>
                  <a:pt x="178" y="438"/>
                  <a:pt x="175" y="421"/>
                  <a:pt x="180" y="410"/>
                </a:cubicBezTo>
                <a:cubicBezTo>
                  <a:pt x="188" y="407"/>
                  <a:pt x="190" y="401"/>
                  <a:pt x="198" y="396"/>
                </a:cubicBezTo>
                <a:cubicBezTo>
                  <a:pt x="203" y="394"/>
                  <a:pt x="209" y="394"/>
                  <a:pt x="215" y="392"/>
                </a:cubicBezTo>
                <a:cubicBezTo>
                  <a:pt x="219" y="390"/>
                  <a:pt x="223" y="385"/>
                  <a:pt x="227" y="383"/>
                </a:cubicBezTo>
                <a:cubicBezTo>
                  <a:pt x="261" y="365"/>
                  <a:pt x="298" y="348"/>
                  <a:pt x="326" y="326"/>
                </a:cubicBezTo>
                <a:cubicBezTo>
                  <a:pt x="330" y="324"/>
                  <a:pt x="333" y="321"/>
                  <a:pt x="338" y="321"/>
                </a:cubicBezTo>
                <a:cubicBezTo>
                  <a:pt x="397" y="277"/>
                  <a:pt x="469" y="246"/>
                  <a:pt x="538" y="212"/>
                </a:cubicBezTo>
                <a:cubicBezTo>
                  <a:pt x="538" y="212"/>
                  <a:pt x="539" y="212"/>
                  <a:pt x="539" y="211"/>
                </a:cubicBezTo>
                <a:cubicBezTo>
                  <a:pt x="535" y="212"/>
                  <a:pt x="537" y="208"/>
                  <a:pt x="536" y="206"/>
                </a:cubicBezTo>
                <a:close/>
                <a:moveTo>
                  <a:pt x="336" y="454"/>
                </a:moveTo>
                <a:cubicBezTo>
                  <a:pt x="336" y="453"/>
                  <a:pt x="336" y="452"/>
                  <a:pt x="336" y="451"/>
                </a:cubicBezTo>
                <a:cubicBezTo>
                  <a:pt x="289" y="433"/>
                  <a:pt x="248" y="418"/>
                  <a:pt x="195" y="413"/>
                </a:cubicBezTo>
                <a:cubicBezTo>
                  <a:pt x="185" y="422"/>
                  <a:pt x="184" y="440"/>
                  <a:pt x="181" y="456"/>
                </a:cubicBezTo>
                <a:cubicBezTo>
                  <a:pt x="201" y="464"/>
                  <a:pt x="212" y="488"/>
                  <a:pt x="201" y="511"/>
                </a:cubicBezTo>
                <a:cubicBezTo>
                  <a:pt x="198" y="519"/>
                  <a:pt x="189" y="522"/>
                  <a:pt x="185" y="528"/>
                </a:cubicBezTo>
                <a:cubicBezTo>
                  <a:pt x="217" y="554"/>
                  <a:pt x="214" y="615"/>
                  <a:pt x="227" y="656"/>
                </a:cubicBezTo>
                <a:cubicBezTo>
                  <a:pt x="251" y="576"/>
                  <a:pt x="288" y="509"/>
                  <a:pt x="336" y="454"/>
                </a:cubicBezTo>
                <a:close/>
                <a:moveTo>
                  <a:pt x="214" y="642"/>
                </a:moveTo>
                <a:cubicBezTo>
                  <a:pt x="209" y="619"/>
                  <a:pt x="205" y="588"/>
                  <a:pt x="199" y="570"/>
                </a:cubicBezTo>
                <a:cubicBezTo>
                  <a:pt x="193" y="550"/>
                  <a:pt x="180" y="526"/>
                  <a:pt x="159" y="536"/>
                </a:cubicBezTo>
                <a:cubicBezTo>
                  <a:pt x="157" y="565"/>
                  <a:pt x="170" y="592"/>
                  <a:pt x="160" y="614"/>
                </a:cubicBezTo>
                <a:cubicBezTo>
                  <a:pt x="154" y="587"/>
                  <a:pt x="157" y="565"/>
                  <a:pt x="148" y="538"/>
                </a:cubicBezTo>
                <a:cubicBezTo>
                  <a:pt x="143" y="559"/>
                  <a:pt x="149" y="592"/>
                  <a:pt x="140" y="608"/>
                </a:cubicBezTo>
                <a:cubicBezTo>
                  <a:pt x="138" y="590"/>
                  <a:pt x="137" y="580"/>
                  <a:pt x="138" y="565"/>
                </a:cubicBezTo>
                <a:cubicBezTo>
                  <a:pt x="138" y="549"/>
                  <a:pt x="145" y="531"/>
                  <a:pt x="130" y="531"/>
                </a:cubicBezTo>
                <a:cubicBezTo>
                  <a:pt x="122" y="542"/>
                  <a:pt x="118" y="558"/>
                  <a:pt x="109" y="568"/>
                </a:cubicBezTo>
                <a:cubicBezTo>
                  <a:pt x="106" y="551"/>
                  <a:pt x="117" y="546"/>
                  <a:pt x="119" y="531"/>
                </a:cubicBezTo>
                <a:cubicBezTo>
                  <a:pt x="72" y="568"/>
                  <a:pt x="74" y="653"/>
                  <a:pt x="44" y="708"/>
                </a:cubicBezTo>
                <a:cubicBezTo>
                  <a:pt x="60" y="719"/>
                  <a:pt x="67" y="746"/>
                  <a:pt x="87" y="749"/>
                </a:cubicBezTo>
                <a:cubicBezTo>
                  <a:pt x="95" y="706"/>
                  <a:pt x="94" y="653"/>
                  <a:pt x="104" y="612"/>
                </a:cubicBezTo>
                <a:cubicBezTo>
                  <a:pt x="106" y="605"/>
                  <a:pt x="107" y="591"/>
                  <a:pt x="117" y="591"/>
                </a:cubicBezTo>
                <a:cubicBezTo>
                  <a:pt x="103" y="643"/>
                  <a:pt x="100" y="686"/>
                  <a:pt x="99" y="736"/>
                </a:cubicBezTo>
                <a:cubicBezTo>
                  <a:pt x="93" y="741"/>
                  <a:pt x="94" y="757"/>
                  <a:pt x="103" y="758"/>
                </a:cubicBezTo>
                <a:cubicBezTo>
                  <a:pt x="107" y="737"/>
                  <a:pt x="107" y="713"/>
                  <a:pt x="115" y="694"/>
                </a:cubicBezTo>
                <a:cubicBezTo>
                  <a:pt x="119" y="715"/>
                  <a:pt x="109" y="745"/>
                  <a:pt x="113" y="763"/>
                </a:cubicBezTo>
                <a:cubicBezTo>
                  <a:pt x="117" y="762"/>
                  <a:pt x="118" y="765"/>
                  <a:pt x="123" y="764"/>
                </a:cubicBezTo>
                <a:cubicBezTo>
                  <a:pt x="126" y="750"/>
                  <a:pt x="121" y="726"/>
                  <a:pt x="128" y="717"/>
                </a:cubicBezTo>
                <a:cubicBezTo>
                  <a:pt x="129" y="731"/>
                  <a:pt x="131" y="751"/>
                  <a:pt x="132" y="766"/>
                </a:cubicBezTo>
                <a:cubicBezTo>
                  <a:pt x="138" y="768"/>
                  <a:pt x="157" y="774"/>
                  <a:pt x="168" y="768"/>
                </a:cubicBezTo>
                <a:cubicBezTo>
                  <a:pt x="173" y="746"/>
                  <a:pt x="163" y="722"/>
                  <a:pt x="169" y="704"/>
                </a:cubicBezTo>
                <a:cubicBezTo>
                  <a:pt x="172" y="723"/>
                  <a:pt x="177" y="746"/>
                  <a:pt x="178" y="766"/>
                </a:cubicBezTo>
                <a:cubicBezTo>
                  <a:pt x="194" y="763"/>
                  <a:pt x="202" y="752"/>
                  <a:pt x="212" y="743"/>
                </a:cubicBezTo>
                <a:cubicBezTo>
                  <a:pt x="212" y="733"/>
                  <a:pt x="215" y="728"/>
                  <a:pt x="209" y="725"/>
                </a:cubicBezTo>
                <a:cubicBezTo>
                  <a:pt x="210" y="723"/>
                  <a:pt x="212" y="720"/>
                  <a:pt x="211" y="715"/>
                </a:cubicBezTo>
                <a:cubicBezTo>
                  <a:pt x="202" y="679"/>
                  <a:pt x="192" y="636"/>
                  <a:pt x="185" y="601"/>
                </a:cubicBezTo>
                <a:cubicBezTo>
                  <a:pt x="184" y="596"/>
                  <a:pt x="176" y="589"/>
                  <a:pt x="186" y="585"/>
                </a:cubicBezTo>
                <a:cubicBezTo>
                  <a:pt x="196" y="597"/>
                  <a:pt x="195" y="615"/>
                  <a:pt x="198" y="631"/>
                </a:cubicBezTo>
                <a:cubicBezTo>
                  <a:pt x="203" y="662"/>
                  <a:pt x="216" y="692"/>
                  <a:pt x="222" y="717"/>
                </a:cubicBezTo>
                <a:cubicBezTo>
                  <a:pt x="225" y="714"/>
                  <a:pt x="230" y="713"/>
                  <a:pt x="232" y="710"/>
                </a:cubicBezTo>
                <a:cubicBezTo>
                  <a:pt x="228" y="692"/>
                  <a:pt x="218" y="662"/>
                  <a:pt x="214" y="642"/>
                </a:cubicBezTo>
                <a:close/>
                <a:moveTo>
                  <a:pt x="171" y="519"/>
                </a:moveTo>
                <a:cubicBezTo>
                  <a:pt x="178" y="524"/>
                  <a:pt x="196" y="507"/>
                  <a:pt x="193" y="495"/>
                </a:cubicBezTo>
                <a:cubicBezTo>
                  <a:pt x="186" y="503"/>
                  <a:pt x="180" y="512"/>
                  <a:pt x="171" y="519"/>
                </a:cubicBezTo>
                <a:close/>
                <a:moveTo>
                  <a:pt x="191" y="477"/>
                </a:moveTo>
                <a:cubicBezTo>
                  <a:pt x="188" y="476"/>
                  <a:pt x="189" y="470"/>
                  <a:pt x="184" y="471"/>
                </a:cubicBezTo>
                <a:cubicBezTo>
                  <a:pt x="181" y="497"/>
                  <a:pt x="156" y="509"/>
                  <a:pt x="128" y="514"/>
                </a:cubicBezTo>
                <a:cubicBezTo>
                  <a:pt x="154" y="539"/>
                  <a:pt x="182" y="500"/>
                  <a:pt x="191" y="477"/>
                </a:cubicBezTo>
                <a:close/>
                <a:moveTo>
                  <a:pt x="130" y="502"/>
                </a:moveTo>
                <a:cubicBezTo>
                  <a:pt x="150" y="502"/>
                  <a:pt x="185" y="484"/>
                  <a:pt x="168" y="464"/>
                </a:cubicBezTo>
                <a:cubicBezTo>
                  <a:pt x="155" y="478"/>
                  <a:pt x="138" y="488"/>
                  <a:pt x="120" y="497"/>
                </a:cubicBezTo>
                <a:cubicBezTo>
                  <a:pt x="120" y="503"/>
                  <a:pt x="127" y="502"/>
                  <a:pt x="130" y="502"/>
                </a:cubicBezTo>
                <a:close/>
                <a:moveTo>
                  <a:pt x="145" y="455"/>
                </a:moveTo>
                <a:cubicBezTo>
                  <a:pt x="125" y="458"/>
                  <a:pt x="116" y="475"/>
                  <a:pt x="119" y="489"/>
                </a:cubicBezTo>
                <a:cubicBezTo>
                  <a:pt x="135" y="483"/>
                  <a:pt x="144" y="471"/>
                  <a:pt x="156" y="462"/>
                </a:cubicBezTo>
                <a:cubicBezTo>
                  <a:pt x="155" y="461"/>
                  <a:pt x="156" y="460"/>
                  <a:pt x="156" y="458"/>
                </a:cubicBezTo>
                <a:cubicBezTo>
                  <a:pt x="151" y="459"/>
                  <a:pt x="150" y="456"/>
                  <a:pt x="145" y="45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mph" presetSubtype="0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24" dur="250" fill="hold"/>
                                        <p:tgtEl>
                                          <p:spTgt spid="3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6" presetClass="emph" presetSubtype="0" decel="10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26" dur="250" fill="hold"/>
                                        <p:tgtEl>
                                          <p:spTgt spid="34"/>
                                        </p:tgtEl>
                                      </p:cBhvr>
                                      <p:by x="91000" y="91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组合 10"/>
          <p:cNvGrpSpPr/>
          <p:nvPr/>
        </p:nvGrpSpPr>
        <p:grpSpPr bwMode="auto">
          <a:xfrm>
            <a:off x="4549936" y="1022580"/>
            <a:ext cx="4060825" cy="704000"/>
            <a:chOff x="2979323" y="1026214"/>
            <a:chExt cx="4060212" cy="704013"/>
          </a:xfrm>
        </p:grpSpPr>
        <p:sp>
          <p:nvSpPr>
            <p:cNvPr id="29" name="TextBox 28"/>
            <p:cNvSpPr txBox="1"/>
            <p:nvPr/>
          </p:nvSpPr>
          <p:spPr>
            <a:xfrm>
              <a:off x="2979323" y="1026214"/>
              <a:ext cx="1514246" cy="307980"/>
            </a:xfrm>
            <a:prstGeom prst="rect">
              <a:avLst/>
            </a:prstGeom>
            <a:noFill/>
          </p:spPr>
          <p:txBody>
            <a:bodyPr lIns="27000" rIns="27000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  <a:endParaRPr lang="en-AU" sz="14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7436" name="TextBox 29"/>
            <p:cNvSpPr txBox="1">
              <a:spLocks noChangeArrowheads="1"/>
            </p:cNvSpPr>
            <p:nvPr/>
          </p:nvSpPr>
          <p:spPr bwMode="auto">
            <a:xfrm>
              <a:off x="2985672" y="1246881"/>
              <a:ext cx="4053863" cy="483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27000" rIns="27000"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9pPr>
            </a:lstStyle>
            <a:p>
              <a:pPr eaLnBrk="1" hangingPunct="1">
                <a:lnSpc>
                  <a:spcPct val="150000"/>
                </a:lnSpc>
              </a:pPr>
              <a:r>
                <a:rPr lang="zh-CN" altLang="en-US" sz="90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您的内容打在这里，或者通过复制您的文本后，在此框中选择粘贴，并选择只保留文字。您的内容打在这里，或者通过复制您的文本后</a:t>
              </a:r>
              <a:endParaRPr lang="id-ID" altLang="zh-CN" sz="90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4" name="组合 23"/>
          <p:cNvGrpSpPr/>
          <p:nvPr/>
        </p:nvGrpSpPr>
        <p:grpSpPr bwMode="auto">
          <a:xfrm>
            <a:off x="4556286" y="1865545"/>
            <a:ext cx="4060825" cy="703999"/>
            <a:chOff x="2979323" y="1026214"/>
            <a:chExt cx="4060212" cy="704012"/>
          </a:xfrm>
        </p:grpSpPr>
        <p:sp>
          <p:nvSpPr>
            <p:cNvPr id="25" name="TextBox 28"/>
            <p:cNvSpPr txBox="1"/>
            <p:nvPr/>
          </p:nvSpPr>
          <p:spPr>
            <a:xfrm>
              <a:off x="2979323" y="1026214"/>
              <a:ext cx="1514246" cy="307981"/>
            </a:xfrm>
            <a:prstGeom prst="rect">
              <a:avLst/>
            </a:prstGeom>
            <a:noFill/>
          </p:spPr>
          <p:txBody>
            <a:bodyPr lIns="27000" rIns="27000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  <a:endParaRPr lang="en-AU" sz="14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7426" name="TextBox 29"/>
            <p:cNvSpPr txBox="1">
              <a:spLocks noChangeArrowheads="1"/>
            </p:cNvSpPr>
            <p:nvPr/>
          </p:nvSpPr>
          <p:spPr bwMode="auto">
            <a:xfrm>
              <a:off x="2985672" y="1246880"/>
              <a:ext cx="4053863" cy="483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27000" rIns="27000"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9pPr>
            </a:lstStyle>
            <a:p>
              <a:pPr eaLnBrk="1" hangingPunct="1">
                <a:lnSpc>
                  <a:spcPct val="150000"/>
                </a:lnSpc>
              </a:pPr>
              <a:r>
                <a:rPr lang="zh-CN" altLang="en-US" sz="90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您的内容打在这里，或者通过复制您的文本后，在此框中选择粘贴，并选择只保留文字。您的内容打在这里，或者通过复制您的文本后</a:t>
              </a:r>
              <a:endParaRPr lang="id-ID" altLang="zh-CN" sz="90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7" name="组合 26"/>
          <p:cNvGrpSpPr/>
          <p:nvPr/>
        </p:nvGrpSpPr>
        <p:grpSpPr bwMode="auto">
          <a:xfrm>
            <a:off x="4553111" y="2714855"/>
            <a:ext cx="4060825" cy="704000"/>
            <a:chOff x="2979323" y="1026214"/>
            <a:chExt cx="4060212" cy="704013"/>
          </a:xfrm>
        </p:grpSpPr>
        <p:sp>
          <p:nvSpPr>
            <p:cNvPr id="28" name="TextBox 28"/>
            <p:cNvSpPr txBox="1"/>
            <p:nvPr/>
          </p:nvSpPr>
          <p:spPr>
            <a:xfrm>
              <a:off x="2979323" y="1026214"/>
              <a:ext cx="1514246" cy="307980"/>
            </a:xfrm>
            <a:prstGeom prst="rect">
              <a:avLst/>
            </a:prstGeom>
            <a:noFill/>
          </p:spPr>
          <p:txBody>
            <a:bodyPr lIns="27000" rIns="27000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  <a:endParaRPr lang="en-AU" sz="14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7424" name="TextBox 29"/>
            <p:cNvSpPr txBox="1">
              <a:spLocks noChangeArrowheads="1"/>
            </p:cNvSpPr>
            <p:nvPr/>
          </p:nvSpPr>
          <p:spPr bwMode="auto">
            <a:xfrm>
              <a:off x="2985672" y="1246881"/>
              <a:ext cx="4053863" cy="483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27000" rIns="27000"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9pPr>
            </a:lstStyle>
            <a:p>
              <a:pPr eaLnBrk="1" hangingPunct="1">
                <a:lnSpc>
                  <a:spcPct val="150000"/>
                </a:lnSpc>
              </a:pPr>
              <a:r>
                <a:rPr lang="zh-CN" altLang="en-US" sz="90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您的内容打在这里，或者通过复制您的文本后，在此框中选择粘贴，并选择只保留文字。您的内容打在这里，或者通过复制您的文本后</a:t>
              </a:r>
              <a:endParaRPr lang="id-ID" altLang="zh-CN" sz="90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42" name="组合 41"/>
          <p:cNvGrpSpPr/>
          <p:nvPr/>
        </p:nvGrpSpPr>
        <p:grpSpPr bwMode="auto">
          <a:xfrm>
            <a:off x="4562636" y="3553055"/>
            <a:ext cx="4060825" cy="704000"/>
            <a:chOff x="2979323" y="1026214"/>
            <a:chExt cx="4060212" cy="704013"/>
          </a:xfrm>
        </p:grpSpPr>
        <p:sp>
          <p:nvSpPr>
            <p:cNvPr id="43" name="TextBox 28"/>
            <p:cNvSpPr txBox="1"/>
            <p:nvPr/>
          </p:nvSpPr>
          <p:spPr>
            <a:xfrm>
              <a:off x="2979323" y="1026214"/>
              <a:ext cx="1514246" cy="307980"/>
            </a:xfrm>
            <a:prstGeom prst="rect">
              <a:avLst/>
            </a:prstGeom>
            <a:noFill/>
          </p:spPr>
          <p:txBody>
            <a:bodyPr lIns="27000" rIns="27000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  <a:endParaRPr lang="en-AU" sz="14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7422" name="TextBox 29"/>
            <p:cNvSpPr txBox="1">
              <a:spLocks noChangeArrowheads="1"/>
            </p:cNvSpPr>
            <p:nvPr/>
          </p:nvSpPr>
          <p:spPr bwMode="auto">
            <a:xfrm>
              <a:off x="2985672" y="1246881"/>
              <a:ext cx="4053863" cy="483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27000" rIns="27000"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9pPr>
            </a:lstStyle>
            <a:p>
              <a:pPr eaLnBrk="1" hangingPunct="1">
                <a:lnSpc>
                  <a:spcPct val="150000"/>
                </a:lnSpc>
              </a:pPr>
              <a:r>
                <a:rPr lang="zh-CN" altLang="en-US" sz="90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您的内容打在这里，或者通过复制您的文本后，在此框中选择粘贴，并选择只保留文字。您的内容打在这里，或者通过复制您的文本后</a:t>
              </a:r>
              <a:endParaRPr lang="id-ID" altLang="zh-CN" sz="90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34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选题背景</a:t>
            </a:r>
          </a:p>
        </p:txBody>
      </p:sp>
      <p:sp>
        <p:nvSpPr>
          <p:cNvPr id="2" name="椭圆 1"/>
          <p:cNvSpPr/>
          <p:nvPr/>
        </p:nvSpPr>
        <p:spPr>
          <a:xfrm>
            <a:off x="621008" y="1082259"/>
            <a:ext cx="3140766" cy="3140766"/>
          </a:xfrm>
          <a:prstGeom prst="ellipse">
            <a:avLst/>
          </a:prstGeom>
          <a:blipFill dpi="0"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4107909" y="2699051"/>
            <a:ext cx="362440" cy="362440"/>
            <a:chOff x="5983774" y="324742"/>
            <a:chExt cx="439250" cy="439250"/>
          </a:xfrm>
        </p:grpSpPr>
        <p:sp>
          <p:nvSpPr>
            <p:cNvPr id="41" name="椭圆 40"/>
            <p:cNvSpPr/>
            <p:nvPr/>
          </p:nvSpPr>
          <p:spPr>
            <a:xfrm>
              <a:off x="5983774" y="324742"/>
              <a:ext cx="439250" cy="439250"/>
            </a:xfrm>
            <a:prstGeom prst="ellipse">
              <a:avLst/>
            </a:prstGeom>
            <a:noFill/>
            <a:ln w="9525">
              <a:solidFill>
                <a:srgbClr val="FFFFFF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4" name="AutoShape 59"/>
            <p:cNvSpPr/>
            <p:nvPr/>
          </p:nvSpPr>
          <p:spPr bwMode="auto">
            <a:xfrm>
              <a:off x="6094478" y="436180"/>
              <a:ext cx="217842" cy="216882"/>
            </a:xfrm>
            <a:custGeom>
              <a:avLst/>
              <a:gdLst>
                <a:gd name="T0" fmla="+- 0 10794 23"/>
                <a:gd name="T1" fmla="*/ T0 w 21543"/>
                <a:gd name="T2" fmla="*/ 10800 h 21600"/>
                <a:gd name="T3" fmla="+- 0 10794 23"/>
                <a:gd name="T4" fmla="*/ T3 w 21543"/>
                <a:gd name="T5" fmla="*/ 10800 h 21600"/>
                <a:gd name="T6" fmla="+- 0 10794 23"/>
                <a:gd name="T7" fmla="*/ T6 w 21543"/>
                <a:gd name="T8" fmla="*/ 10800 h 21600"/>
                <a:gd name="T9" fmla="+- 0 10794 23"/>
                <a:gd name="T10" fmla="*/ T9 w 21543"/>
                <a:gd name="T11" fmla="*/ 10800 h 21600"/>
              </a:gdLst>
              <a:ahLst/>
              <a:cxnLst>
                <a:cxn ang="0">
                  <a:pos x="T1" y="T2"/>
                </a:cxn>
                <a:cxn ang="0">
                  <a:pos x="T4" y="T5"/>
                </a:cxn>
                <a:cxn ang="0">
                  <a:pos x="T7" y="T8"/>
                </a:cxn>
                <a:cxn ang="0">
                  <a:pos x="T10" y="T11"/>
                </a:cxn>
              </a:cxnLst>
              <a:rect l="0" t="0" r="r" b="b"/>
              <a:pathLst>
                <a:path w="21543" h="21600">
                  <a:moveTo>
                    <a:pt x="16976" y="19986"/>
                  </a:moveTo>
                  <a:lnTo>
                    <a:pt x="11226" y="17680"/>
                  </a:lnTo>
                  <a:cubicBezTo>
                    <a:pt x="11088" y="17626"/>
                    <a:pt x="10946" y="17608"/>
                    <a:pt x="10806" y="17600"/>
                  </a:cubicBezTo>
                  <a:lnTo>
                    <a:pt x="19660" y="3837"/>
                  </a:lnTo>
                  <a:cubicBezTo>
                    <a:pt x="19660" y="3837"/>
                    <a:pt x="16976" y="19986"/>
                    <a:pt x="16976" y="19986"/>
                  </a:cubicBezTo>
                  <a:close/>
                  <a:moveTo>
                    <a:pt x="6859" y="16244"/>
                  </a:moveTo>
                  <a:cubicBezTo>
                    <a:pt x="6858" y="16242"/>
                    <a:pt x="6855" y="16240"/>
                    <a:pt x="6854" y="16238"/>
                  </a:cubicBezTo>
                  <a:lnTo>
                    <a:pt x="19606" y="2552"/>
                  </a:lnTo>
                  <a:lnTo>
                    <a:pt x="8735" y="19536"/>
                  </a:lnTo>
                  <a:cubicBezTo>
                    <a:pt x="8735" y="19536"/>
                    <a:pt x="6859" y="16244"/>
                    <a:pt x="6859" y="16244"/>
                  </a:cubicBezTo>
                  <a:close/>
                  <a:moveTo>
                    <a:pt x="2111" y="14024"/>
                  </a:moveTo>
                  <a:lnTo>
                    <a:pt x="17712" y="3595"/>
                  </a:lnTo>
                  <a:lnTo>
                    <a:pt x="6369" y="15770"/>
                  </a:lnTo>
                  <a:cubicBezTo>
                    <a:pt x="6309" y="15734"/>
                    <a:pt x="6256" y="15687"/>
                    <a:pt x="6190" y="15660"/>
                  </a:cubicBezTo>
                  <a:cubicBezTo>
                    <a:pt x="6190" y="15660"/>
                    <a:pt x="2111" y="14024"/>
                    <a:pt x="2111" y="14024"/>
                  </a:cubicBezTo>
                  <a:close/>
                  <a:moveTo>
                    <a:pt x="21234" y="108"/>
                  </a:moveTo>
                  <a:cubicBezTo>
                    <a:pt x="21123" y="35"/>
                    <a:pt x="20996" y="0"/>
                    <a:pt x="20868" y="0"/>
                  </a:cubicBezTo>
                  <a:cubicBezTo>
                    <a:pt x="20738" y="0"/>
                    <a:pt x="20608" y="36"/>
                    <a:pt x="20495" y="113"/>
                  </a:cubicBezTo>
                  <a:lnTo>
                    <a:pt x="299" y="13613"/>
                  </a:lnTo>
                  <a:cubicBezTo>
                    <a:pt x="91" y="13751"/>
                    <a:pt x="-23" y="13995"/>
                    <a:pt x="3" y="14244"/>
                  </a:cubicBezTo>
                  <a:cubicBezTo>
                    <a:pt x="28" y="14494"/>
                    <a:pt x="190" y="14708"/>
                    <a:pt x="422" y="14801"/>
                  </a:cubicBezTo>
                  <a:lnTo>
                    <a:pt x="5689" y="16914"/>
                  </a:lnTo>
                  <a:lnTo>
                    <a:pt x="8166" y="21259"/>
                  </a:lnTo>
                  <a:cubicBezTo>
                    <a:pt x="8284" y="21468"/>
                    <a:pt x="8505" y="21597"/>
                    <a:pt x="8743" y="21599"/>
                  </a:cubicBezTo>
                  <a:lnTo>
                    <a:pt x="8751" y="21599"/>
                  </a:lnTo>
                  <a:cubicBezTo>
                    <a:pt x="8987" y="21599"/>
                    <a:pt x="9206" y="21474"/>
                    <a:pt x="9328" y="21271"/>
                  </a:cubicBezTo>
                  <a:lnTo>
                    <a:pt x="10726" y="18934"/>
                  </a:lnTo>
                  <a:lnTo>
                    <a:pt x="17253" y="21551"/>
                  </a:lnTo>
                  <a:cubicBezTo>
                    <a:pt x="17332" y="21584"/>
                    <a:pt x="17418" y="21599"/>
                    <a:pt x="17502" y="21599"/>
                  </a:cubicBezTo>
                  <a:cubicBezTo>
                    <a:pt x="17617" y="21599"/>
                    <a:pt x="17731" y="21571"/>
                    <a:pt x="17832" y="21512"/>
                  </a:cubicBezTo>
                  <a:cubicBezTo>
                    <a:pt x="18010" y="21412"/>
                    <a:pt x="18133" y="21238"/>
                    <a:pt x="18167" y="21035"/>
                  </a:cubicBezTo>
                  <a:lnTo>
                    <a:pt x="21533" y="785"/>
                  </a:lnTo>
                  <a:cubicBezTo>
                    <a:pt x="21576" y="520"/>
                    <a:pt x="21459" y="254"/>
                    <a:pt x="21234" y="10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marL="0" marR="0" lvl="0" indent="0" algn="ctr" defTabSz="228600" eaLnBrk="1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en-US" sz="15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4107909" y="3539322"/>
            <a:ext cx="362440" cy="362440"/>
            <a:chOff x="8059877" y="324742"/>
            <a:chExt cx="439250" cy="439250"/>
          </a:xfrm>
        </p:grpSpPr>
        <p:sp>
          <p:nvSpPr>
            <p:cNvPr id="46" name="椭圆 45"/>
            <p:cNvSpPr/>
            <p:nvPr/>
          </p:nvSpPr>
          <p:spPr>
            <a:xfrm>
              <a:off x="8059877" y="324742"/>
              <a:ext cx="439250" cy="439250"/>
            </a:xfrm>
            <a:prstGeom prst="ellipse">
              <a:avLst/>
            </a:prstGeom>
            <a:noFill/>
            <a:ln w="9525">
              <a:solidFill>
                <a:srgbClr val="FFFFFF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7" name="AutoShape 112"/>
            <p:cNvSpPr/>
            <p:nvPr/>
          </p:nvSpPr>
          <p:spPr bwMode="auto">
            <a:xfrm>
              <a:off x="8170581" y="436180"/>
              <a:ext cx="217844" cy="216882"/>
            </a:xfrm>
            <a:custGeom>
              <a:avLst/>
              <a:gdLst>
                <a:gd name="T0" fmla="*/ 10510 w 21020"/>
                <a:gd name="T1" fmla="*/ 10800 h 21600"/>
                <a:gd name="T2" fmla="*/ 10510 w 21020"/>
                <a:gd name="T3" fmla="*/ 10800 h 21600"/>
                <a:gd name="T4" fmla="*/ 10510 w 21020"/>
                <a:gd name="T5" fmla="*/ 10800 h 21600"/>
                <a:gd name="T6" fmla="*/ 10510 w 2102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020" h="21600">
                  <a:moveTo>
                    <a:pt x="18846" y="7946"/>
                  </a:moveTo>
                  <a:lnTo>
                    <a:pt x="17740" y="9091"/>
                  </a:lnTo>
                  <a:cubicBezTo>
                    <a:pt x="17740" y="8939"/>
                    <a:pt x="17758" y="8792"/>
                    <a:pt x="17744" y="8636"/>
                  </a:cubicBezTo>
                  <a:cubicBezTo>
                    <a:pt x="17629" y="7331"/>
                    <a:pt x="17036" y="6068"/>
                    <a:pt x="16074" y="5080"/>
                  </a:cubicBezTo>
                  <a:cubicBezTo>
                    <a:pt x="15004" y="3980"/>
                    <a:pt x="13585" y="3348"/>
                    <a:pt x="12180" y="3345"/>
                  </a:cubicBezTo>
                  <a:lnTo>
                    <a:pt x="13268" y="2218"/>
                  </a:lnTo>
                  <a:cubicBezTo>
                    <a:pt x="13812" y="1659"/>
                    <a:pt x="14572" y="1350"/>
                    <a:pt x="15403" y="1350"/>
                  </a:cubicBezTo>
                  <a:cubicBezTo>
                    <a:pt x="16460" y="1350"/>
                    <a:pt x="17546" y="1840"/>
                    <a:pt x="18381" y="2696"/>
                  </a:cubicBezTo>
                  <a:cubicBezTo>
                    <a:pt x="19165" y="3500"/>
                    <a:pt x="19631" y="4499"/>
                    <a:pt x="19698" y="5510"/>
                  </a:cubicBezTo>
                  <a:cubicBezTo>
                    <a:pt x="19760" y="6453"/>
                    <a:pt x="19457" y="7317"/>
                    <a:pt x="18846" y="7946"/>
                  </a:cubicBezTo>
                  <a:moveTo>
                    <a:pt x="5828" y="19329"/>
                  </a:moveTo>
                  <a:cubicBezTo>
                    <a:pt x="5813" y="18424"/>
                    <a:pt x="5454" y="17481"/>
                    <a:pt x="4730" y="16739"/>
                  </a:cubicBezTo>
                  <a:cubicBezTo>
                    <a:pt x="4046" y="16034"/>
                    <a:pt x="3150" y="15628"/>
                    <a:pt x="2257" y="15592"/>
                  </a:cubicBezTo>
                  <a:lnTo>
                    <a:pt x="2911" y="13157"/>
                  </a:lnTo>
                  <a:cubicBezTo>
                    <a:pt x="2959" y="12995"/>
                    <a:pt x="3052" y="12835"/>
                    <a:pt x="3168" y="12695"/>
                  </a:cubicBezTo>
                  <a:cubicBezTo>
                    <a:pt x="4485" y="11726"/>
                    <a:pt x="6512" y="12012"/>
                    <a:pt x="7920" y="13460"/>
                  </a:cubicBezTo>
                  <a:cubicBezTo>
                    <a:pt x="9409" y="14990"/>
                    <a:pt x="9639" y="17230"/>
                    <a:pt x="8492" y="18568"/>
                  </a:cubicBezTo>
                  <a:cubicBezTo>
                    <a:pt x="8416" y="18609"/>
                    <a:pt x="8339" y="18648"/>
                    <a:pt x="8256" y="18675"/>
                  </a:cubicBezTo>
                  <a:cubicBezTo>
                    <a:pt x="8256" y="18675"/>
                    <a:pt x="5828" y="19329"/>
                    <a:pt x="5828" y="19329"/>
                  </a:cubicBezTo>
                  <a:close/>
                  <a:moveTo>
                    <a:pt x="2737" y="20164"/>
                  </a:moveTo>
                  <a:cubicBezTo>
                    <a:pt x="2665" y="20181"/>
                    <a:pt x="2443" y="20239"/>
                    <a:pt x="2291" y="20249"/>
                  </a:cubicBezTo>
                  <a:cubicBezTo>
                    <a:pt x="1751" y="20244"/>
                    <a:pt x="1313" y="19792"/>
                    <a:pt x="1313" y="19237"/>
                  </a:cubicBezTo>
                  <a:cubicBezTo>
                    <a:pt x="1321" y="19124"/>
                    <a:pt x="1365" y="18929"/>
                    <a:pt x="1380" y="18857"/>
                  </a:cubicBezTo>
                  <a:lnTo>
                    <a:pt x="2071" y="16283"/>
                  </a:lnTo>
                  <a:cubicBezTo>
                    <a:pt x="2822" y="16261"/>
                    <a:pt x="3630" y="16562"/>
                    <a:pt x="4265" y="17215"/>
                  </a:cubicBezTo>
                  <a:cubicBezTo>
                    <a:pt x="4911" y="17878"/>
                    <a:pt x="5214" y="18725"/>
                    <a:pt x="5181" y="19504"/>
                  </a:cubicBezTo>
                  <a:cubicBezTo>
                    <a:pt x="5181" y="19504"/>
                    <a:pt x="2737" y="20164"/>
                    <a:pt x="2737" y="20164"/>
                  </a:cubicBezTo>
                  <a:close/>
                  <a:moveTo>
                    <a:pt x="6888" y="11179"/>
                  </a:moveTo>
                  <a:cubicBezTo>
                    <a:pt x="6280" y="10927"/>
                    <a:pt x="5642" y="10783"/>
                    <a:pt x="5004" y="10774"/>
                  </a:cubicBezTo>
                  <a:lnTo>
                    <a:pt x="10063" y="5536"/>
                  </a:lnTo>
                  <a:cubicBezTo>
                    <a:pt x="10838" y="4759"/>
                    <a:pt x="11966" y="4536"/>
                    <a:pt x="13077" y="4819"/>
                  </a:cubicBezTo>
                  <a:cubicBezTo>
                    <a:pt x="13077" y="4819"/>
                    <a:pt x="6888" y="11179"/>
                    <a:pt x="6888" y="11179"/>
                  </a:cubicBezTo>
                  <a:close/>
                  <a:moveTo>
                    <a:pt x="9717" y="13672"/>
                  </a:moveTo>
                  <a:cubicBezTo>
                    <a:pt x="9473" y="13258"/>
                    <a:pt x="9194" y="12859"/>
                    <a:pt x="8848" y="12505"/>
                  </a:cubicBezTo>
                  <a:cubicBezTo>
                    <a:pt x="8447" y="12093"/>
                    <a:pt x="7986" y="11770"/>
                    <a:pt x="7507" y="11498"/>
                  </a:cubicBezTo>
                  <a:lnTo>
                    <a:pt x="13767" y="5064"/>
                  </a:lnTo>
                  <a:cubicBezTo>
                    <a:pt x="14259" y="5288"/>
                    <a:pt x="14729" y="5607"/>
                    <a:pt x="15145" y="6035"/>
                  </a:cubicBezTo>
                  <a:cubicBezTo>
                    <a:pt x="15500" y="6398"/>
                    <a:pt x="15775" y="6806"/>
                    <a:pt x="15987" y="7229"/>
                  </a:cubicBezTo>
                  <a:cubicBezTo>
                    <a:pt x="15987" y="7229"/>
                    <a:pt x="9717" y="13672"/>
                    <a:pt x="9717" y="13672"/>
                  </a:cubicBezTo>
                  <a:close/>
                  <a:moveTo>
                    <a:pt x="10519" y="16061"/>
                  </a:moveTo>
                  <a:cubicBezTo>
                    <a:pt x="10465" y="15452"/>
                    <a:pt x="10298" y="14854"/>
                    <a:pt x="10047" y="14288"/>
                  </a:cubicBezTo>
                  <a:lnTo>
                    <a:pt x="16257" y="7906"/>
                  </a:lnTo>
                  <a:cubicBezTo>
                    <a:pt x="16637" y="9140"/>
                    <a:pt x="16442" y="10429"/>
                    <a:pt x="15610" y="11284"/>
                  </a:cubicBezTo>
                  <a:cubicBezTo>
                    <a:pt x="15604" y="11290"/>
                    <a:pt x="15598" y="11293"/>
                    <a:pt x="15593" y="11298"/>
                  </a:cubicBezTo>
                  <a:lnTo>
                    <a:pt x="15602" y="11306"/>
                  </a:lnTo>
                  <a:lnTo>
                    <a:pt x="10525" y="16565"/>
                  </a:lnTo>
                  <a:cubicBezTo>
                    <a:pt x="10527" y="16397"/>
                    <a:pt x="10534" y="16232"/>
                    <a:pt x="10519" y="16061"/>
                  </a:cubicBezTo>
                  <a:moveTo>
                    <a:pt x="19308" y="1741"/>
                  </a:moveTo>
                  <a:cubicBezTo>
                    <a:pt x="18228" y="632"/>
                    <a:pt x="16805" y="0"/>
                    <a:pt x="15403" y="0"/>
                  </a:cubicBezTo>
                  <a:cubicBezTo>
                    <a:pt x="14220" y="0"/>
                    <a:pt x="13131" y="450"/>
                    <a:pt x="12335" y="1266"/>
                  </a:cubicBezTo>
                  <a:lnTo>
                    <a:pt x="9138" y="4577"/>
                  </a:lnTo>
                  <a:cubicBezTo>
                    <a:pt x="9129" y="4585"/>
                    <a:pt x="9118" y="4592"/>
                    <a:pt x="9108" y="4602"/>
                  </a:cubicBezTo>
                  <a:cubicBezTo>
                    <a:pt x="9103" y="4608"/>
                    <a:pt x="9100" y="4614"/>
                    <a:pt x="9095" y="4620"/>
                  </a:cubicBezTo>
                  <a:lnTo>
                    <a:pt x="9096" y="4621"/>
                  </a:lnTo>
                  <a:lnTo>
                    <a:pt x="2310" y="11647"/>
                  </a:lnTo>
                  <a:cubicBezTo>
                    <a:pt x="1998" y="11966"/>
                    <a:pt x="1771" y="12364"/>
                    <a:pt x="1645" y="12797"/>
                  </a:cubicBezTo>
                  <a:lnTo>
                    <a:pt x="102" y="18541"/>
                  </a:lnTo>
                  <a:cubicBezTo>
                    <a:pt x="100" y="18557"/>
                    <a:pt x="0" y="19008"/>
                    <a:pt x="0" y="19237"/>
                  </a:cubicBezTo>
                  <a:cubicBezTo>
                    <a:pt x="0" y="20541"/>
                    <a:pt x="1030" y="21599"/>
                    <a:pt x="2302" y="21599"/>
                  </a:cubicBezTo>
                  <a:cubicBezTo>
                    <a:pt x="2554" y="21599"/>
                    <a:pt x="3044" y="21475"/>
                    <a:pt x="3062" y="21473"/>
                  </a:cubicBezTo>
                  <a:lnTo>
                    <a:pt x="8630" y="19969"/>
                  </a:lnTo>
                  <a:cubicBezTo>
                    <a:pt x="9054" y="19839"/>
                    <a:pt x="9439" y="19604"/>
                    <a:pt x="9750" y="19283"/>
                  </a:cubicBezTo>
                  <a:lnTo>
                    <a:pt x="19776" y="8899"/>
                  </a:lnTo>
                  <a:cubicBezTo>
                    <a:pt x="21600" y="7023"/>
                    <a:pt x="21394" y="3881"/>
                    <a:pt x="19308" y="174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marL="0" marR="0" lvl="0" indent="0" algn="ctr" defTabSz="228600" eaLnBrk="1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en-US" sz="15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4107909" y="1005646"/>
            <a:ext cx="362440" cy="362440"/>
            <a:chOff x="1831568" y="324742"/>
            <a:chExt cx="439250" cy="439250"/>
          </a:xfrm>
        </p:grpSpPr>
        <p:sp>
          <p:nvSpPr>
            <p:cNvPr id="49" name="椭圆 48"/>
            <p:cNvSpPr/>
            <p:nvPr/>
          </p:nvSpPr>
          <p:spPr>
            <a:xfrm>
              <a:off x="1831568" y="324742"/>
              <a:ext cx="439250" cy="439250"/>
            </a:xfrm>
            <a:prstGeom prst="ellipse">
              <a:avLst/>
            </a:prstGeom>
            <a:noFill/>
            <a:ln w="9525">
              <a:solidFill>
                <a:srgbClr val="FFFFFF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50" name="组合 49"/>
            <p:cNvGrpSpPr/>
            <p:nvPr/>
          </p:nvGrpSpPr>
          <p:grpSpPr>
            <a:xfrm>
              <a:off x="1976596" y="435626"/>
              <a:ext cx="149200" cy="217488"/>
              <a:chOff x="2528980" y="2863361"/>
              <a:chExt cx="246811" cy="359779"/>
            </a:xfrm>
            <a:solidFill>
              <a:schemeClr val="bg1"/>
            </a:solidFill>
            <a:effectLst/>
          </p:grpSpPr>
          <p:sp>
            <p:nvSpPr>
              <p:cNvPr id="51" name="AutoShape 113"/>
              <p:cNvSpPr/>
              <p:nvPr/>
            </p:nvSpPr>
            <p:spPr bwMode="auto">
              <a:xfrm>
                <a:off x="2528980" y="2863361"/>
                <a:ext cx="246811" cy="359779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5386" y="14175"/>
                    </a:moveTo>
                    <a:lnTo>
                      <a:pt x="6223" y="14175"/>
                    </a:lnTo>
                    <a:cubicBezTo>
                      <a:pt x="5734" y="13446"/>
                      <a:pt x="5147" y="12716"/>
                      <a:pt x="4568" y="12003"/>
                    </a:cubicBezTo>
                    <a:cubicBezTo>
                      <a:pt x="3287" y="10427"/>
                      <a:pt x="1963" y="8797"/>
                      <a:pt x="1963" y="7425"/>
                    </a:cubicBezTo>
                    <a:cubicBezTo>
                      <a:pt x="1963" y="4075"/>
                      <a:pt x="5927" y="1350"/>
                      <a:pt x="10800" y="1350"/>
                    </a:cubicBezTo>
                    <a:cubicBezTo>
                      <a:pt x="15672" y="1350"/>
                      <a:pt x="19636" y="4075"/>
                      <a:pt x="19636" y="7425"/>
                    </a:cubicBezTo>
                    <a:cubicBezTo>
                      <a:pt x="19636" y="8787"/>
                      <a:pt x="18312" y="10425"/>
                      <a:pt x="17029" y="12011"/>
                    </a:cubicBezTo>
                    <a:cubicBezTo>
                      <a:pt x="16455" y="12723"/>
                      <a:pt x="15873" y="13449"/>
                      <a:pt x="15386" y="14175"/>
                    </a:cubicBezTo>
                    <a:moveTo>
                      <a:pt x="10800" y="20249"/>
                    </a:moveTo>
                    <a:cubicBezTo>
                      <a:pt x="9805" y="20249"/>
                      <a:pt x="9347" y="20171"/>
                      <a:pt x="8839" y="19406"/>
                    </a:cubicBezTo>
                    <a:lnTo>
                      <a:pt x="13000" y="19048"/>
                    </a:lnTo>
                    <a:cubicBezTo>
                      <a:pt x="12398" y="20164"/>
                      <a:pt x="11959" y="20249"/>
                      <a:pt x="10800" y="20249"/>
                    </a:cubicBezTo>
                    <a:moveTo>
                      <a:pt x="7595" y="16813"/>
                    </a:moveTo>
                    <a:cubicBezTo>
                      <a:pt x="7417" y="16407"/>
                      <a:pt x="7215" y="15978"/>
                      <a:pt x="6991" y="15525"/>
                    </a:cubicBezTo>
                    <a:lnTo>
                      <a:pt x="14616" y="15525"/>
                    </a:lnTo>
                    <a:cubicBezTo>
                      <a:pt x="14496" y="15767"/>
                      <a:pt x="14375" y="16010"/>
                      <a:pt x="14270" y="16239"/>
                    </a:cubicBezTo>
                    <a:cubicBezTo>
                      <a:pt x="14270" y="16239"/>
                      <a:pt x="7595" y="16813"/>
                      <a:pt x="7595" y="16813"/>
                    </a:cubicBezTo>
                    <a:close/>
                    <a:moveTo>
                      <a:pt x="13345" y="18343"/>
                    </a:moveTo>
                    <a:lnTo>
                      <a:pt x="8476" y="18762"/>
                    </a:lnTo>
                    <a:cubicBezTo>
                      <a:pt x="8303" y="18416"/>
                      <a:pt x="8116" y="18011"/>
                      <a:pt x="7890" y="17483"/>
                    </a:cubicBezTo>
                    <a:cubicBezTo>
                      <a:pt x="7887" y="17477"/>
                      <a:pt x="7883" y="17469"/>
                      <a:pt x="7881" y="17462"/>
                    </a:cubicBezTo>
                    <a:lnTo>
                      <a:pt x="13957" y="16941"/>
                    </a:lnTo>
                    <a:cubicBezTo>
                      <a:pt x="13871" y="17140"/>
                      <a:pt x="13778" y="17350"/>
                      <a:pt x="13698" y="17537"/>
                    </a:cubicBezTo>
                    <a:cubicBezTo>
                      <a:pt x="13569" y="17841"/>
                      <a:pt x="13453" y="18104"/>
                      <a:pt x="13345" y="18343"/>
                    </a:cubicBezTo>
                    <a:moveTo>
                      <a:pt x="10800" y="0"/>
                    </a:moveTo>
                    <a:cubicBezTo>
                      <a:pt x="4835" y="0"/>
                      <a:pt x="0" y="3324"/>
                      <a:pt x="0" y="7425"/>
                    </a:cubicBezTo>
                    <a:cubicBezTo>
                      <a:pt x="0" y="10146"/>
                      <a:pt x="3621" y="13029"/>
                      <a:pt x="4939" y="15562"/>
                    </a:cubicBezTo>
                    <a:cubicBezTo>
                      <a:pt x="6906" y="19339"/>
                      <a:pt x="6688" y="21599"/>
                      <a:pt x="10800" y="21599"/>
                    </a:cubicBezTo>
                    <a:cubicBezTo>
                      <a:pt x="14972" y="21599"/>
                      <a:pt x="14692" y="19349"/>
                      <a:pt x="16660" y="15577"/>
                    </a:cubicBezTo>
                    <a:cubicBezTo>
                      <a:pt x="17983" y="13039"/>
                      <a:pt x="21600" y="10124"/>
                      <a:pt x="21600" y="7425"/>
                    </a:cubicBezTo>
                    <a:cubicBezTo>
                      <a:pt x="21600" y="3324"/>
                      <a:pt x="16764" y="0"/>
                      <a:pt x="10800" y="0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marL="0" marR="0" lvl="0" indent="0" algn="ctr" defTabSz="22860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5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2" name="AutoShape 114"/>
              <p:cNvSpPr/>
              <p:nvPr/>
            </p:nvSpPr>
            <p:spPr bwMode="auto">
              <a:xfrm>
                <a:off x="2584843" y="2919841"/>
                <a:ext cx="73061" cy="73061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9938" y="0"/>
                    </a:moveTo>
                    <a:cubicBezTo>
                      <a:pt x="8943" y="0"/>
                      <a:pt x="0" y="8942"/>
                      <a:pt x="0" y="19938"/>
                    </a:cubicBezTo>
                    <a:cubicBezTo>
                      <a:pt x="0" y="20855"/>
                      <a:pt x="743" y="21600"/>
                      <a:pt x="1661" y="21600"/>
                    </a:cubicBezTo>
                    <a:cubicBezTo>
                      <a:pt x="2579" y="21600"/>
                      <a:pt x="3323" y="20855"/>
                      <a:pt x="3323" y="19938"/>
                    </a:cubicBezTo>
                    <a:cubicBezTo>
                      <a:pt x="3323" y="10777"/>
                      <a:pt x="10777" y="3323"/>
                      <a:pt x="19938" y="3323"/>
                    </a:cubicBezTo>
                    <a:cubicBezTo>
                      <a:pt x="20856" y="3323"/>
                      <a:pt x="21600" y="2578"/>
                      <a:pt x="21600" y="1661"/>
                    </a:cubicBezTo>
                    <a:cubicBezTo>
                      <a:pt x="21600" y="744"/>
                      <a:pt x="20856" y="0"/>
                      <a:pt x="19938" y="0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marL="0" marR="0" lvl="0" indent="0" algn="ctr" defTabSz="22860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5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4" name="组合 3"/>
          <p:cNvGrpSpPr/>
          <p:nvPr/>
        </p:nvGrpSpPr>
        <p:grpSpPr>
          <a:xfrm>
            <a:off x="4107909" y="1850709"/>
            <a:ext cx="362440" cy="362440"/>
            <a:chOff x="3907671" y="324742"/>
            <a:chExt cx="439250" cy="439250"/>
          </a:xfrm>
        </p:grpSpPr>
        <p:sp>
          <p:nvSpPr>
            <p:cNvPr id="54" name="椭圆 53"/>
            <p:cNvSpPr/>
            <p:nvPr/>
          </p:nvSpPr>
          <p:spPr>
            <a:xfrm>
              <a:off x="3907671" y="324742"/>
              <a:ext cx="439250" cy="439250"/>
            </a:xfrm>
            <a:prstGeom prst="ellipse">
              <a:avLst/>
            </a:prstGeom>
            <a:noFill/>
            <a:ln w="9525">
              <a:solidFill>
                <a:srgbClr val="FFFFFF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55" name="组合 54"/>
            <p:cNvGrpSpPr/>
            <p:nvPr/>
          </p:nvGrpSpPr>
          <p:grpSpPr>
            <a:xfrm>
              <a:off x="4018737" y="435963"/>
              <a:ext cx="217118" cy="217118"/>
              <a:chOff x="2473104" y="2145028"/>
              <a:chExt cx="359165" cy="359165"/>
            </a:xfrm>
            <a:solidFill>
              <a:schemeClr val="bg1"/>
            </a:solidFill>
            <a:effectLst/>
          </p:grpSpPr>
          <p:sp>
            <p:nvSpPr>
              <p:cNvPr id="56" name="AutoShape 126"/>
              <p:cNvSpPr/>
              <p:nvPr/>
            </p:nvSpPr>
            <p:spPr bwMode="auto">
              <a:xfrm>
                <a:off x="2473104" y="2145028"/>
                <a:ext cx="359165" cy="35916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3499" y="14850"/>
                    </a:moveTo>
                    <a:cubicBezTo>
                      <a:pt x="9772" y="14850"/>
                      <a:pt x="6749" y="11827"/>
                      <a:pt x="6749" y="8100"/>
                    </a:cubicBezTo>
                    <a:cubicBezTo>
                      <a:pt x="6749" y="4372"/>
                      <a:pt x="9772" y="1350"/>
                      <a:pt x="13499" y="1350"/>
                    </a:cubicBezTo>
                    <a:cubicBezTo>
                      <a:pt x="17227" y="1350"/>
                      <a:pt x="20249" y="4372"/>
                      <a:pt x="20249" y="8100"/>
                    </a:cubicBezTo>
                    <a:cubicBezTo>
                      <a:pt x="20249" y="11827"/>
                      <a:pt x="17227" y="14850"/>
                      <a:pt x="13499" y="14850"/>
                    </a:cubicBezTo>
                    <a:moveTo>
                      <a:pt x="3236" y="20042"/>
                    </a:moveTo>
                    <a:cubicBezTo>
                      <a:pt x="3019" y="20266"/>
                      <a:pt x="2718" y="20408"/>
                      <a:pt x="2382" y="20408"/>
                    </a:cubicBezTo>
                    <a:cubicBezTo>
                      <a:pt x="1724" y="20408"/>
                      <a:pt x="1191" y="19875"/>
                      <a:pt x="1191" y="19218"/>
                    </a:cubicBezTo>
                    <a:cubicBezTo>
                      <a:pt x="1191" y="18881"/>
                      <a:pt x="1332" y="18580"/>
                      <a:pt x="1557" y="18363"/>
                    </a:cubicBezTo>
                    <a:lnTo>
                      <a:pt x="1551" y="18358"/>
                    </a:lnTo>
                    <a:lnTo>
                      <a:pt x="6996" y="12913"/>
                    </a:lnTo>
                    <a:cubicBezTo>
                      <a:pt x="7472" y="13555"/>
                      <a:pt x="8039" y="14122"/>
                      <a:pt x="8680" y="14599"/>
                    </a:cubicBezTo>
                    <a:cubicBezTo>
                      <a:pt x="8680" y="14599"/>
                      <a:pt x="3236" y="20042"/>
                      <a:pt x="3236" y="20042"/>
                    </a:cubicBezTo>
                    <a:close/>
                    <a:moveTo>
                      <a:pt x="13499" y="0"/>
                    </a:moveTo>
                    <a:cubicBezTo>
                      <a:pt x="9026" y="0"/>
                      <a:pt x="5399" y="3626"/>
                      <a:pt x="5399" y="8100"/>
                    </a:cubicBezTo>
                    <a:cubicBezTo>
                      <a:pt x="5399" y="9467"/>
                      <a:pt x="5742" y="10754"/>
                      <a:pt x="6341" y="11884"/>
                    </a:cubicBezTo>
                    <a:lnTo>
                      <a:pt x="709" y="17515"/>
                    </a:lnTo>
                    <a:lnTo>
                      <a:pt x="713" y="17520"/>
                    </a:lnTo>
                    <a:cubicBezTo>
                      <a:pt x="274" y="17953"/>
                      <a:pt x="0" y="18552"/>
                      <a:pt x="0" y="19218"/>
                    </a:cubicBezTo>
                    <a:cubicBezTo>
                      <a:pt x="0" y="20533"/>
                      <a:pt x="1066" y="21599"/>
                      <a:pt x="2382" y="21599"/>
                    </a:cubicBezTo>
                    <a:cubicBezTo>
                      <a:pt x="3047" y="21599"/>
                      <a:pt x="3647" y="21326"/>
                      <a:pt x="4079" y="20885"/>
                    </a:cubicBezTo>
                    <a:lnTo>
                      <a:pt x="4078" y="20884"/>
                    </a:lnTo>
                    <a:lnTo>
                      <a:pt x="9708" y="15255"/>
                    </a:lnTo>
                    <a:cubicBezTo>
                      <a:pt x="10839" y="15856"/>
                      <a:pt x="12128" y="16200"/>
                      <a:pt x="13499" y="16200"/>
                    </a:cubicBezTo>
                    <a:cubicBezTo>
                      <a:pt x="17973" y="16200"/>
                      <a:pt x="21600" y="12573"/>
                      <a:pt x="21600" y="8100"/>
                    </a:cubicBezTo>
                    <a:cubicBezTo>
                      <a:pt x="21600" y="3626"/>
                      <a:pt x="17973" y="0"/>
                      <a:pt x="13499" y="0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marL="0" marR="0" lvl="0" indent="0" algn="ctr" defTabSz="22860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5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7" name="AutoShape 127"/>
              <p:cNvSpPr/>
              <p:nvPr/>
            </p:nvSpPr>
            <p:spPr bwMode="auto">
              <a:xfrm>
                <a:off x="2618611" y="2200897"/>
                <a:ext cx="84727" cy="8411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0160" y="0"/>
                    </a:moveTo>
                    <a:cubicBezTo>
                      <a:pt x="9025" y="0"/>
                      <a:pt x="0" y="9025"/>
                      <a:pt x="0" y="20160"/>
                    </a:cubicBezTo>
                    <a:cubicBezTo>
                      <a:pt x="0" y="20954"/>
                      <a:pt x="644" y="21600"/>
                      <a:pt x="1440" y="21600"/>
                    </a:cubicBezTo>
                    <a:cubicBezTo>
                      <a:pt x="2235" y="21600"/>
                      <a:pt x="2880" y="20954"/>
                      <a:pt x="2880" y="20160"/>
                    </a:cubicBezTo>
                    <a:cubicBezTo>
                      <a:pt x="2880" y="10618"/>
                      <a:pt x="10617" y="2880"/>
                      <a:pt x="20160" y="2880"/>
                    </a:cubicBezTo>
                    <a:cubicBezTo>
                      <a:pt x="20955" y="2880"/>
                      <a:pt x="21599" y="2234"/>
                      <a:pt x="21599" y="1440"/>
                    </a:cubicBezTo>
                    <a:cubicBezTo>
                      <a:pt x="21599" y="645"/>
                      <a:pt x="20955" y="0"/>
                      <a:pt x="20160" y="0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marL="0" marR="0" lvl="0" indent="0" algn="ctr" defTabSz="22860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5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</p:spTree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4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4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4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4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500"/>
                            </p:stCondLst>
                            <p:childTnLst>
                              <p:par>
                                <p:cTn id="3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4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4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000"/>
                            </p:stCondLst>
                            <p:childTnLst>
                              <p:par>
                                <p:cTn id="4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4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4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  <p:bldP spid="2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选题背景</a:t>
            </a:r>
          </a:p>
        </p:txBody>
      </p:sp>
      <p:sp>
        <p:nvSpPr>
          <p:cNvPr id="51" name="圆角矩形 50"/>
          <p:cNvSpPr/>
          <p:nvPr/>
        </p:nvSpPr>
        <p:spPr>
          <a:xfrm>
            <a:off x="3367371" y="901009"/>
            <a:ext cx="2460058" cy="3480084"/>
          </a:xfrm>
          <a:prstGeom prst="roundRect">
            <a:avLst/>
          </a:prstGeom>
          <a:blipFill dpi="0" rotWithShape="1">
            <a:blip r:embed="rId3" cstate="screen"/>
            <a:srcRect/>
            <a:stretch>
              <a:fillRect/>
            </a:stretch>
          </a:blip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2" name="圆角矩形 51"/>
          <p:cNvSpPr/>
          <p:nvPr/>
        </p:nvSpPr>
        <p:spPr>
          <a:xfrm>
            <a:off x="808663" y="901009"/>
            <a:ext cx="2480058" cy="3480084"/>
          </a:xfrm>
          <a:prstGeom prst="roundRect">
            <a:avLst/>
          </a:prstGeom>
          <a:noFill/>
          <a:ln>
            <a:solidFill>
              <a:srgbClr val="FFFFFF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3" name="圆角矩形 52"/>
          <p:cNvSpPr/>
          <p:nvPr/>
        </p:nvSpPr>
        <p:spPr>
          <a:xfrm>
            <a:off x="5906081" y="901009"/>
            <a:ext cx="2480058" cy="3480084"/>
          </a:xfrm>
          <a:prstGeom prst="roundRect">
            <a:avLst/>
          </a:prstGeom>
          <a:noFill/>
          <a:ln>
            <a:solidFill>
              <a:srgbClr val="FFFFFF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4" name="矩形 53"/>
          <p:cNvSpPr/>
          <p:nvPr/>
        </p:nvSpPr>
        <p:spPr>
          <a:xfrm>
            <a:off x="1207308" y="1400966"/>
            <a:ext cx="1723550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20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国内研究现状</a:t>
            </a:r>
          </a:p>
        </p:txBody>
      </p:sp>
      <p:sp>
        <p:nvSpPr>
          <p:cNvPr id="55" name="矩形 54"/>
          <p:cNvSpPr/>
          <p:nvPr/>
        </p:nvSpPr>
        <p:spPr>
          <a:xfrm>
            <a:off x="911659" y="1839040"/>
            <a:ext cx="2296962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da-DK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单击此处输入文本，单击此处输入文本，单击此处输入文本，单击此处输入文本，单击此处输入文本，单击此处输入文本，单击此处输入文本，单击此处输入文本，单击此处输入文本</a:t>
            </a:r>
            <a:endParaRPr lang="en-US" altLang="zh-CN" sz="10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6" name="矩形 55"/>
          <p:cNvSpPr/>
          <p:nvPr/>
        </p:nvSpPr>
        <p:spPr>
          <a:xfrm>
            <a:off x="911659" y="2804913"/>
            <a:ext cx="2296962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da-DK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单击此处输入文本，单击此处输入文本，单击此处输入文本，单击此处输入文本，单击此处输入文本，单击此处输入文本，单击此处输入文本，单击此处输入文本，单击此处输入文本</a:t>
            </a:r>
            <a:endParaRPr lang="en-US" altLang="zh-CN" sz="10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7" name="矩形 56"/>
          <p:cNvSpPr/>
          <p:nvPr/>
        </p:nvSpPr>
        <p:spPr>
          <a:xfrm>
            <a:off x="6343605" y="1400966"/>
            <a:ext cx="172354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20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国外研究现状</a:t>
            </a:r>
          </a:p>
        </p:txBody>
      </p:sp>
      <p:sp>
        <p:nvSpPr>
          <p:cNvPr id="58" name="矩形 57"/>
          <p:cNvSpPr/>
          <p:nvPr/>
        </p:nvSpPr>
        <p:spPr>
          <a:xfrm>
            <a:off x="6047955" y="1839040"/>
            <a:ext cx="2296962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da-DK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单击此处输入文本，单击此处输入文本，单击此处输入文本，单击此处输入文本，单击此处输入文本，单击此处输入文本，单击此处输入文本，单击此处输入文本，单击此处输入文本</a:t>
            </a:r>
            <a:endParaRPr lang="en-US" altLang="zh-CN" sz="10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9" name="矩形 58"/>
          <p:cNvSpPr/>
          <p:nvPr/>
        </p:nvSpPr>
        <p:spPr>
          <a:xfrm>
            <a:off x="6047955" y="2804913"/>
            <a:ext cx="2296962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da-DK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单击此处输入文本，单击此处输入文本，单击此处输入文本，单击此处输入文本，单击此处输入文本，单击此处输入文本，单击此处输入文本，单击此处输入文本，单击此处输入文本</a:t>
            </a:r>
            <a:endParaRPr lang="en-US" altLang="zh-CN" sz="10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000"/>
                            </p:stCondLst>
                            <p:childTnLst>
                              <p:par>
                                <p:cTn id="36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0"/>
                            </p:stCondLst>
                            <p:childTnLst>
                              <p:par>
                                <p:cTn id="4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  <p:bldP spid="51" grpId="0" animBg="1"/>
      <p:bldP spid="52" grpId="0" animBg="1"/>
      <p:bldP spid="53" grpId="0" animBg="1"/>
      <p:bldP spid="54" grpId="0"/>
      <p:bldP spid="55" grpId="0"/>
      <p:bldP spid="56" grpId="0"/>
      <p:bldP spid="57" grpId="0"/>
      <p:bldP spid="58" grpId="0"/>
      <p:bldP spid="59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选题意义</a:t>
            </a:r>
          </a:p>
        </p:txBody>
      </p:sp>
      <p:grpSp>
        <p:nvGrpSpPr>
          <p:cNvPr id="27" name="组合 26"/>
          <p:cNvGrpSpPr/>
          <p:nvPr/>
        </p:nvGrpSpPr>
        <p:grpSpPr bwMode="auto">
          <a:xfrm>
            <a:off x="3361152" y="2554478"/>
            <a:ext cx="1958975" cy="1871663"/>
            <a:chOff x="3065829" y="2668267"/>
            <a:chExt cx="1872107" cy="1761728"/>
          </a:xfrm>
        </p:grpSpPr>
        <p:sp>
          <p:nvSpPr>
            <p:cNvPr id="28" name="椭圆 27"/>
            <p:cNvSpPr/>
            <p:nvPr/>
          </p:nvSpPr>
          <p:spPr>
            <a:xfrm>
              <a:off x="3114376" y="2668267"/>
              <a:ext cx="1762875" cy="1761728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9" name="椭圆 28"/>
            <p:cNvSpPr/>
            <p:nvPr/>
          </p:nvSpPr>
          <p:spPr>
            <a:xfrm>
              <a:off x="4441842" y="2760911"/>
              <a:ext cx="119852" cy="11954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0" name="椭圆 29"/>
            <p:cNvSpPr/>
            <p:nvPr/>
          </p:nvSpPr>
          <p:spPr>
            <a:xfrm>
              <a:off x="3439037" y="2760911"/>
              <a:ext cx="119851" cy="11954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1" name="椭圆 30"/>
            <p:cNvSpPr/>
            <p:nvPr/>
          </p:nvSpPr>
          <p:spPr>
            <a:xfrm>
              <a:off x="3065829" y="3493096"/>
              <a:ext cx="119851" cy="11954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2" name="椭圆 31"/>
            <p:cNvSpPr/>
            <p:nvPr/>
          </p:nvSpPr>
          <p:spPr>
            <a:xfrm>
              <a:off x="4818084" y="3493096"/>
              <a:ext cx="119852" cy="11954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5" name="椭圆 44"/>
            <p:cNvSpPr/>
            <p:nvPr/>
          </p:nvSpPr>
          <p:spPr>
            <a:xfrm>
              <a:off x="4441842" y="4223788"/>
              <a:ext cx="119852" cy="11954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6" name="椭圆 45"/>
            <p:cNvSpPr/>
            <p:nvPr/>
          </p:nvSpPr>
          <p:spPr>
            <a:xfrm>
              <a:off x="3439037" y="4201373"/>
              <a:ext cx="119851" cy="11954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grpSp>
          <p:nvGrpSpPr>
            <p:cNvPr id="16408" name="组合 46"/>
            <p:cNvGrpSpPr/>
            <p:nvPr/>
          </p:nvGrpSpPr>
          <p:grpSpPr bwMode="auto">
            <a:xfrm>
              <a:off x="3269294" y="2943617"/>
              <a:ext cx="1465544" cy="1202498"/>
              <a:chOff x="3269294" y="2943617"/>
              <a:chExt cx="1465544" cy="1202498"/>
            </a:xfrm>
          </p:grpSpPr>
          <p:sp>
            <p:nvSpPr>
              <p:cNvPr id="48" name="任意多边形 47"/>
              <p:cNvSpPr/>
              <p:nvPr/>
            </p:nvSpPr>
            <p:spPr>
              <a:xfrm>
                <a:off x="4281029" y="2955164"/>
                <a:ext cx="153228" cy="213679"/>
              </a:xfrm>
              <a:custGeom>
                <a:avLst/>
                <a:gdLst>
                  <a:gd name="connsiteX0" fmla="*/ 0 w 425885"/>
                  <a:gd name="connsiteY0" fmla="*/ 588724 h 588724"/>
                  <a:gd name="connsiteX1" fmla="*/ 425885 w 425885"/>
                  <a:gd name="connsiteY1" fmla="*/ 0 h 588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5885" h="588724">
                    <a:moveTo>
                      <a:pt x="0" y="588724"/>
                    </a:moveTo>
                    <a:lnTo>
                      <a:pt x="425885" y="0"/>
                    </a:lnTo>
                  </a:path>
                </a:pathLst>
              </a:custGeom>
              <a:noFill/>
              <a:ln w="38100">
                <a:solidFill>
                  <a:schemeClr val="bg1"/>
                </a:solidFill>
                <a:tailEnd type="stealt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9" name="任意多边形 48"/>
              <p:cNvSpPr/>
              <p:nvPr/>
            </p:nvSpPr>
            <p:spPr>
              <a:xfrm flipV="1">
                <a:off x="4475219" y="3525970"/>
                <a:ext cx="259425" cy="43334"/>
              </a:xfrm>
              <a:custGeom>
                <a:avLst/>
                <a:gdLst>
                  <a:gd name="connsiteX0" fmla="*/ 0 w 739035"/>
                  <a:gd name="connsiteY0" fmla="*/ 0 h 0"/>
                  <a:gd name="connsiteX1" fmla="*/ 739035 w 739035"/>
                  <a:gd name="connsiteY1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39035">
                    <a:moveTo>
                      <a:pt x="0" y="0"/>
                    </a:moveTo>
                    <a:lnTo>
                      <a:pt x="739035" y="0"/>
                    </a:lnTo>
                  </a:path>
                </a:pathLst>
              </a:custGeom>
              <a:noFill/>
              <a:ln w="38100">
                <a:solidFill>
                  <a:schemeClr val="bg1"/>
                </a:solidFill>
                <a:tailEnd type="stealt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0" name="任意多边形 49"/>
              <p:cNvSpPr/>
              <p:nvPr/>
            </p:nvSpPr>
            <p:spPr>
              <a:xfrm>
                <a:off x="3595298" y="2943210"/>
                <a:ext cx="142608" cy="213679"/>
              </a:xfrm>
              <a:custGeom>
                <a:avLst/>
                <a:gdLst>
                  <a:gd name="connsiteX0" fmla="*/ 413359 w 413359"/>
                  <a:gd name="connsiteY0" fmla="*/ 588724 h 588724"/>
                  <a:gd name="connsiteX1" fmla="*/ 0 w 413359"/>
                  <a:gd name="connsiteY1" fmla="*/ 0 h 588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13359" h="588724">
                    <a:moveTo>
                      <a:pt x="413359" y="588724"/>
                    </a:moveTo>
                    <a:lnTo>
                      <a:pt x="0" y="0"/>
                    </a:lnTo>
                  </a:path>
                </a:pathLst>
              </a:custGeom>
              <a:noFill/>
              <a:ln w="38100">
                <a:solidFill>
                  <a:schemeClr val="bg1"/>
                </a:solidFill>
                <a:tailEnd type="stealt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1" name="任意多边形 50"/>
              <p:cNvSpPr/>
              <p:nvPr/>
            </p:nvSpPr>
            <p:spPr>
              <a:xfrm>
                <a:off x="3269121" y="3557350"/>
                <a:ext cx="247288" cy="43333"/>
              </a:xfrm>
              <a:custGeom>
                <a:avLst/>
                <a:gdLst>
                  <a:gd name="connsiteX0" fmla="*/ 726510 w 726510"/>
                  <a:gd name="connsiteY0" fmla="*/ 0 h 0"/>
                  <a:gd name="connsiteX1" fmla="*/ 0 w 726510"/>
                  <a:gd name="connsiteY1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26510">
                    <a:moveTo>
                      <a:pt x="726510" y="0"/>
                    </a:moveTo>
                    <a:lnTo>
                      <a:pt x="0" y="0"/>
                    </a:lnTo>
                  </a:path>
                </a:pathLst>
              </a:custGeom>
              <a:noFill/>
              <a:ln w="38100">
                <a:solidFill>
                  <a:schemeClr val="bg1"/>
                </a:solidFill>
                <a:tailEnd type="stealt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2" name="任意多边形 51"/>
              <p:cNvSpPr/>
              <p:nvPr/>
            </p:nvSpPr>
            <p:spPr>
              <a:xfrm>
                <a:off x="3581645" y="3936891"/>
                <a:ext cx="156261" cy="209196"/>
              </a:xfrm>
              <a:custGeom>
                <a:avLst/>
                <a:gdLst>
                  <a:gd name="connsiteX0" fmla="*/ 425885 w 425885"/>
                  <a:gd name="connsiteY0" fmla="*/ 0 h 576197"/>
                  <a:gd name="connsiteX1" fmla="*/ 0 w 425885"/>
                  <a:gd name="connsiteY1" fmla="*/ 576197 h 57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5885" h="576197">
                    <a:moveTo>
                      <a:pt x="425885" y="0"/>
                    </a:moveTo>
                    <a:lnTo>
                      <a:pt x="0" y="576197"/>
                    </a:lnTo>
                  </a:path>
                </a:pathLst>
              </a:custGeom>
              <a:noFill/>
              <a:ln w="38100">
                <a:solidFill>
                  <a:schemeClr val="bg1"/>
                </a:solidFill>
                <a:tailEnd type="stealt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3" name="任意多边形 52"/>
              <p:cNvSpPr/>
              <p:nvPr/>
            </p:nvSpPr>
            <p:spPr>
              <a:xfrm>
                <a:off x="4267376" y="3936891"/>
                <a:ext cx="141090" cy="209196"/>
              </a:xfrm>
              <a:custGeom>
                <a:avLst/>
                <a:gdLst>
                  <a:gd name="connsiteX0" fmla="*/ 0 w 388307"/>
                  <a:gd name="connsiteY0" fmla="*/ 0 h 576197"/>
                  <a:gd name="connsiteX1" fmla="*/ 388307 w 388307"/>
                  <a:gd name="connsiteY1" fmla="*/ 576197 h 57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8307" h="576197">
                    <a:moveTo>
                      <a:pt x="0" y="0"/>
                    </a:moveTo>
                    <a:lnTo>
                      <a:pt x="388307" y="576197"/>
                    </a:lnTo>
                  </a:path>
                </a:pathLst>
              </a:custGeom>
              <a:noFill/>
              <a:ln w="38100">
                <a:solidFill>
                  <a:schemeClr val="bg1"/>
                </a:solidFill>
                <a:tailEnd type="stealt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54" name="组合 53"/>
          <p:cNvGrpSpPr/>
          <p:nvPr/>
        </p:nvGrpSpPr>
        <p:grpSpPr bwMode="auto">
          <a:xfrm>
            <a:off x="875127" y="919353"/>
            <a:ext cx="7494587" cy="1419309"/>
            <a:chOff x="2954339" y="1349947"/>
            <a:chExt cx="7162269" cy="1335702"/>
          </a:xfrm>
        </p:grpSpPr>
        <p:sp>
          <p:nvSpPr>
            <p:cNvPr id="55" name="矩形 54"/>
            <p:cNvSpPr>
              <a:spLocks noChangeArrowheads="1"/>
            </p:cNvSpPr>
            <p:nvPr/>
          </p:nvSpPr>
          <p:spPr bwMode="auto">
            <a:xfrm>
              <a:off x="2954339" y="1695058"/>
              <a:ext cx="7162269" cy="9905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eaLnBrk="1" fontAlgn="auto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2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您的内容打在这里，或者通过复制您的文本后，在此框中选择粘贴，并选择只保留文字。您的内容打在这里，或者通过复制您的文本后，在此框中选择粘贴，并选择只保留文字。您的内容打在这里，或者通过复制您的文本后，在此框中选择粘贴，并选择只保留文字。</a:t>
              </a:r>
              <a:endParaRPr lang="en-US" altLang="zh-CN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6" name="矩形 55"/>
            <p:cNvSpPr/>
            <p:nvPr/>
          </p:nvSpPr>
          <p:spPr>
            <a:xfrm>
              <a:off x="2963442" y="1349947"/>
              <a:ext cx="1156909" cy="3765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20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</p:grpSp>
      <p:grpSp>
        <p:nvGrpSpPr>
          <p:cNvPr id="57" name="组合 56"/>
          <p:cNvGrpSpPr/>
          <p:nvPr/>
        </p:nvGrpSpPr>
        <p:grpSpPr bwMode="auto">
          <a:xfrm>
            <a:off x="3843752" y="2994216"/>
            <a:ext cx="979487" cy="993775"/>
            <a:chOff x="3254772" y="2872916"/>
            <a:chExt cx="936104" cy="936104"/>
          </a:xfrm>
        </p:grpSpPr>
        <p:sp>
          <p:nvSpPr>
            <p:cNvPr id="58" name="椭圆 57"/>
            <p:cNvSpPr/>
            <p:nvPr/>
          </p:nvSpPr>
          <p:spPr>
            <a:xfrm>
              <a:off x="3254772" y="2872916"/>
              <a:ext cx="936104" cy="936104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9" name="矩形 58"/>
            <p:cNvSpPr/>
            <p:nvPr/>
          </p:nvSpPr>
          <p:spPr>
            <a:xfrm>
              <a:off x="3470213" y="3186944"/>
              <a:ext cx="605357" cy="30505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5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标题</a:t>
              </a:r>
              <a:r>
                <a:rPr lang="en-US" altLang="zh-CN" sz="15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endParaRPr lang="zh-CN" altLang="en-US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60" name="组合 59"/>
          <p:cNvGrpSpPr/>
          <p:nvPr/>
        </p:nvGrpSpPr>
        <p:grpSpPr bwMode="auto">
          <a:xfrm>
            <a:off x="5526502" y="2981516"/>
            <a:ext cx="2078037" cy="1212983"/>
            <a:chOff x="789157" y="3505487"/>
            <a:chExt cx="1985951" cy="1142502"/>
          </a:xfrm>
        </p:grpSpPr>
        <p:sp>
          <p:nvSpPr>
            <p:cNvPr id="61" name="TextBox 23"/>
            <p:cNvSpPr txBox="1"/>
            <p:nvPr/>
          </p:nvSpPr>
          <p:spPr>
            <a:xfrm>
              <a:off x="789157" y="3505487"/>
              <a:ext cx="911827" cy="304387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5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  <p:sp>
          <p:nvSpPr>
            <p:cNvPr id="62" name="矩形 61"/>
            <p:cNvSpPr/>
            <p:nvPr/>
          </p:nvSpPr>
          <p:spPr>
            <a:xfrm>
              <a:off x="811914" y="3800052"/>
              <a:ext cx="1963194" cy="847937"/>
            </a:xfrm>
            <a:prstGeom prst="rect">
              <a:avLst/>
            </a:prstGeom>
          </p:spPr>
          <p:txBody>
            <a:bodyPr>
              <a:spAutoFit/>
            </a:bodyPr>
            <a:lstStyle/>
            <a:p>
              <a:pPr algn="r" eaLnBrk="1" fontAlgn="auto" hangingPunct="1">
                <a:lnSpc>
                  <a:spcPts val="2105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2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</a:t>
              </a:r>
              <a:endParaRPr lang="en-US" altLang="zh-CN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63" name="组合 62"/>
          <p:cNvGrpSpPr/>
          <p:nvPr/>
        </p:nvGrpSpPr>
        <p:grpSpPr bwMode="auto">
          <a:xfrm>
            <a:off x="1002127" y="2991040"/>
            <a:ext cx="2054225" cy="1203457"/>
            <a:chOff x="812496" y="3514973"/>
            <a:chExt cx="1962612" cy="1132996"/>
          </a:xfrm>
        </p:grpSpPr>
        <p:sp>
          <p:nvSpPr>
            <p:cNvPr id="64" name="TextBox 26"/>
            <p:cNvSpPr txBox="1"/>
            <p:nvPr/>
          </p:nvSpPr>
          <p:spPr>
            <a:xfrm>
              <a:off x="864064" y="3514973"/>
              <a:ext cx="911556" cy="304244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5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  <p:sp>
          <p:nvSpPr>
            <p:cNvPr id="65" name="矩形 64"/>
            <p:cNvSpPr/>
            <p:nvPr/>
          </p:nvSpPr>
          <p:spPr>
            <a:xfrm>
              <a:off x="812496" y="3800432"/>
              <a:ext cx="1962612" cy="847537"/>
            </a:xfrm>
            <a:prstGeom prst="rect">
              <a:avLst/>
            </a:prstGeom>
          </p:spPr>
          <p:txBody>
            <a:bodyPr>
              <a:spAutoFit/>
            </a:bodyPr>
            <a:lstStyle/>
            <a:p>
              <a:pPr algn="r" eaLnBrk="1" fontAlgn="auto" hangingPunct="1">
                <a:lnSpc>
                  <a:spcPts val="2105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2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</a:t>
              </a:r>
              <a:endParaRPr lang="en-US" altLang="zh-CN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1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49" presetClass="entr" presetSubtype="0" decel="10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9" presetClass="entr" presetSubtype="0" decel="10000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2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TextBox 36"/>
          <p:cNvSpPr txBox="1"/>
          <p:nvPr/>
        </p:nvSpPr>
        <p:spPr>
          <a:xfrm>
            <a:off x="987409" y="3745578"/>
            <a:ext cx="7170737" cy="570284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defTabSz="683895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您的内容打在这里，或者通过复制您的文本后，在此框中选择粘贴，并选择只保留文字。您的内容打在这里，或者通过复制您的文本后，在此框中选择粘贴，并选择只保留文字，您的内容打在</a:t>
            </a:r>
            <a:r>
              <a:rPr lang="zh-CN" altLang="en-US" sz="105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这里，或者通过复制您的文本后</a:t>
            </a:r>
          </a:p>
        </p:txBody>
      </p:sp>
      <p:grpSp>
        <p:nvGrpSpPr>
          <p:cNvPr id="73" name="组合 72"/>
          <p:cNvGrpSpPr/>
          <p:nvPr/>
        </p:nvGrpSpPr>
        <p:grpSpPr bwMode="auto">
          <a:xfrm>
            <a:off x="1195334" y="1199664"/>
            <a:ext cx="1212850" cy="2355850"/>
            <a:chOff x="6590610" y="1270654"/>
            <a:chExt cx="1213553" cy="2354901"/>
          </a:xfrm>
        </p:grpSpPr>
        <p:sp>
          <p:nvSpPr>
            <p:cNvPr id="74" name="圆角矩形 73"/>
            <p:cNvSpPr/>
            <p:nvPr/>
          </p:nvSpPr>
          <p:spPr bwMode="auto">
            <a:xfrm rot="5400000">
              <a:off x="6019936" y="1841328"/>
              <a:ext cx="2354901" cy="1213553"/>
            </a:xfrm>
            <a:prstGeom prst="roundRect">
              <a:avLst>
                <a:gd name="adj" fmla="val 50000"/>
              </a:avLst>
            </a:prstGeom>
            <a:noFill/>
            <a:ln w="19050"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75" name="椭圆 74"/>
            <p:cNvSpPr/>
            <p:nvPr/>
          </p:nvSpPr>
          <p:spPr bwMode="auto">
            <a:xfrm>
              <a:off x="6722449" y="1411885"/>
              <a:ext cx="949875" cy="948943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76" name="Text Box 39"/>
            <p:cNvSpPr txBox="1">
              <a:spLocks noChangeArrowheads="1"/>
            </p:cNvSpPr>
            <p:nvPr/>
          </p:nvSpPr>
          <p:spPr bwMode="auto">
            <a:xfrm>
              <a:off x="6675919" y="1376045"/>
              <a:ext cx="1042932" cy="488527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lIns="0" tIns="0" rIns="0" bIns="0">
              <a:spAutoFit/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algn="ctr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1"/>
                </a:buClr>
                <a:defRPr/>
              </a:pPr>
              <a:r>
                <a:rPr lang="en-US" altLang="zh-CN" sz="2400" spc="50" dirty="0">
                  <a:ln w="11430"/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1</a:t>
              </a:r>
            </a:p>
          </p:txBody>
        </p:sp>
        <p:sp>
          <p:nvSpPr>
            <p:cNvPr id="77" name="矩形 261"/>
            <p:cNvSpPr>
              <a:spLocks noChangeArrowheads="1"/>
            </p:cNvSpPr>
            <p:nvPr/>
          </p:nvSpPr>
          <p:spPr bwMode="auto">
            <a:xfrm>
              <a:off x="6726728" y="1820846"/>
              <a:ext cx="954660" cy="3230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5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  <p:sp>
          <p:nvSpPr>
            <p:cNvPr id="78" name="Text Box 39"/>
            <p:cNvSpPr txBox="1">
              <a:spLocks noChangeArrowheads="1"/>
            </p:cNvSpPr>
            <p:nvPr/>
          </p:nvSpPr>
          <p:spPr bwMode="auto">
            <a:xfrm>
              <a:off x="6654147" y="2440337"/>
              <a:ext cx="1086479" cy="1107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fontAlgn="auto" hangingPunct="1">
                <a:spcAft>
                  <a:spcPts val="0"/>
                </a:spcAft>
                <a:defRPr/>
              </a:pPr>
              <a:r>
                <a:rPr lang="zh-CN" altLang="en-US" sz="11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您的内容打在这里或者，您的内容打在这里或者，您的内容打在这里或者</a:t>
              </a:r>
              <a:endParaRPr lang="en-US" altLang="zh-CN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29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选题意义</a:t>
            </a:r>
          </a:p>
        </p:txBody>
      </p:sp>
      <p:grpSp>
        <p:nvGrpSpPr>
          <p:cNvPr id="60" name="组合 59"/>
          <p:cNvGrpSpPr/>
          <p:nvPr/>
        </p:nvGrpSpPr>
        <p:grpSpPr bwMode="auto">
          <a:xfrm>
            <a:off x="2896855" y="1199664"/>
            <a:ext cx="1212850" cy="2355850"/>
            <a:chOff x="6590610" y="1270654"/>
            <a:chExt cx="1213553" cy="2354901"/>
          </a:xfrm>
        </p:grpSpPr>
        <p:sp>
          <p:nvSpPr>
            <p:cNvPr id="61" name="圆角矩形 60"/>
            <p:cNvSpPr/>
            <p:nvPr/>
          </p:nvSpPr>
          <p:spPr bwMode="auto">
            <a:xfrm rot="5400000">
              <a:off x="6019936" y="1841328"/>
              <a:ext cx="2354901" cy="1213553"/>
            </a:xfrm>
            <a:prstGeom prst="roundRect">
              <a:avLst>
                <a:gd name="adj" fmla="val 50000"/>
              </a:avLst>
            </a:prstGeom>
            <a:noFill/>
            <a:ln w="19050"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2" name="椭圆 61"/>
            <p:cNvSpPr/>
            <p:nvPr/>
          </p:nvSpPr>
          <p:spPr bwMode="auto">
            <a:xfrm>
              <a:off x="6722449" y="1411885"/>
              <a:ext cx="949875" cy="948943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3" name="Text Box 39"/>
            <p:cNvSpPr txBox="1">
              <a:spLocks noChangeArrowheads="1"/>
            </p:cNvSpPr>
            <p:nvPr/>
          </p:nvSpPr>
          <p:spPr bwMode="auto">
            <a:xfrm>
              <a:off x="6675919" y="1376045"/>
              <a:ext cx="1042932" cy="488527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lIns="0" tIns="0" rIns="0" bIns="0">
              <a:spAutoFit/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algn="ctr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1"/>
                </a:buClr>
                <a:defRPr/>
              </a:pPr>
              <a:r>
                <a:rPr lang="en-US" altLang="zh-CN" sz="2400" spc="50" dirty="0">
                  <a:ln w="11430"/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2</a:t>
              </a:r>
            </a:p>
          </p:txBody>
        </p:sp>
        <p:sp>
          <p:nvSpPr>
            <p:cNvPr id="64" name="矩形 261"/>
            <p:cNvSpPr>
              <a:spLocks noChangeArrowheads="1"/>
            </p:cNvSpPr>
            <p:nvPr/>
          </p:nvSpPr>
          <p:spPr bwMode="auto">
            <a:xfrm>
              <a:off x="6726728" y="1820846"/>
              <a:ext cx="954660" cy="3230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5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  <p:sp>
          <p:nvSpPr>
            <p:cNvPr id="65" name="Text Box 39"/>
            <p:cNvSpPr txBox="1">
              <a:spLocks noChangeArrowheads="1"/>
            </p:cNvSpPr>
            <p:nvPr/>
          </p:nvSpPr>
          <p:spPr bwMode="auto">
            <a:xfrm>
              <a:off x="6654147" y="2440337"/>
              <a:ext cx="1086479" cy="1107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fontAlgn="auto" hangingPunct="1">
                <a:spcAft>
                  <a:spcPts val="0"/>
                </a:spcAft>
                <a:defRPr/>
              </a:pPr>
              <a:r>
                <a:rPr lang="zh-CN" altLang="en-US" sz="11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您的内容打在这里或者，您的内容打在这里或者，您的内容打在这里或者</a:t>
              </a:r>
              <a:endParaRPr lang="en-US" altLang="zh-CN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79" name="组合 78"/>
          <p:cNvGrpSpPr/>
          <p:nvPr/>
        </p:nvGrpSpPr>
        <p:grpSpPr bwMode="auto">
          <a:xfrm>
            <a:off x="4598376" y="1199664"/>
            <a:ext cx="1212850" cy="2355850"/>
            <a:chOff x="6590610" y="1270654"/>
            <a:chExt cx="1213553" cy="2354901"/>
          </a:xfrm>
        </p:grpSpPr>
        <p:sp>
          <p:nvSpPr>
            <p:cNvPr id="80" name="圆角矩形 79"/>
            <p:cNvSpPr/>
            <p:nvPr/>
          </p:nvSpPr>
          <p:spPr bwMode="auto">
            <a:xfrm rot="5400000">
              <a:off x="6019936" y="1841328"/>
              <a:ext cx="2354901" cy="1213553"/>
            </a:xfrm>
            <a:prstGeom prst="roundRect">
              <a:avLst>
                <a:gd name="adj" fmla="val 50000"/>
              </a:avLst>
            </a:prstGeom>
            <a:noFill/>
            <a:ln w="19050"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1" name="椭圆 80"/>
            <p:cNvSpPr/>
            <p:nvPr/>
          </p:nvSpPr>
          <p:spPr bwMode="auto">
            <a:xfrm>
              <a:off x="6722449" y="1411885"/>
              <a:ext cx="949875" cy="948943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2" name="Text Box 39"/>
            <p:cNvSpPr txBox="1">
              <a:spLocks noChangeArrowheads="1"/>
            </p:cNvSpPr>
            <p:nvPr/>
          </p:nvSpPr>
          <p:spPr bwMode="auto">
            <a:xfrm>
              <a:off x="6675919" y="1376045"/>
              <a:ext cx="1042932" cy="488527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lIns="0" tIns="0" rIns="0" bIns="0">
              <a:spAutoFit/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algn="ctr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1"/>
                </a:buClr>
                <a:defRPr/>
              </a:pPr>
              <a:r>
                <a:rPr lang="en-US" altLang="zh-CN" sz="2400" spc="50" dirty="0">
                  <a:ln w="11430"/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3</a:t>
              </a:r>
            </a:p>
          </p:txBody>
        </p:sp>
        <p:sp>
          <p:nvSpPr>
            <p:cNvPr id="83" name="矩形 261"/>
            <p:cNvSpPr>
              <a:spLocks noChangeArrowheads="1"/>
            </p:cNvSpPr>
            <p:nvPr/>
          </p:nvSpPr>
          <p:spPr bwMode="auto">
            <a:xfrm>
              <a:off x="6726728" y="1820846"/>
              <a:ext cx="954660" cy="3230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5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  <p:sp>
          <p:nvSpPr>
            <p:cNvPr id="84" name="Text Box 39"/>
            <p:cNvSpPr txBox="1">
              <a:spLocks noChangeArrowheads="1"/>
            </p:cNvSpPr>
            <p:nvPr/>
          </p:nvSpPr>
          <p:spPr bwMode="auto">
            <a:xfrm>
              <a:off x="6654147" y="2440337"/>
              <a:ext cx="1086479" cy="1107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fontAlgn="auto" hangingPunct="1">
                <a:spcAft>
                  <a:spcPts val="0"/>
                </a:spcAft>
                <a:defRPr/>
              </a:pPr>
              <a:r>
                <a:rPr lang="zh-CN" altLang="en-US" sz="11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您的内容打在这里或者，您的内容打在这里或者，您的内容打在这里或者</a:t>
              </a:r>
              <a:endParaRPr lang="en-US" altLang="zh-CN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85" name="组合 84"/>
          <p:cNvGrpSpPr/>
          <p:nvPr/>
        </p:nvGrpSpPr>
        <p:grpSpPr bwMode="auto">
          <a:xfrm>
            <a:off x="6299897" y="1199664"/>
            <a:ext cx="1212850" cy="2355850"/>
            <a:chOff x="6590610" y="1270654"/>
            <a:chExt cx="1213553" cy="2354901"/>
          </a:xfrm>
        </p:grpSpPr>
        <p:sp>
          <p:nvSpPr>
            <p:cNvPr id="86" name="圆角矩形 85"/>
            <p:cNvSpPr/>
            <p:nvPr/>
          </p:nvSpPr>
          <p:spPr bwMode="auto">
            <a:xfrm rot="5400000">
              <a:off x="6019936" y="1841328"/>
              <a:ext cx="2354901" cy="1213553"/>
            </a:xfrm>
            <a:prstGeom prst="roundRect">
              <a:avLst>
                <a:gd name="adj" fmla="val 50000"/>
              </a:avLst>
            </a:prstGeom>
            <a:noFill/>
            <a:ln w="19050"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7" name="椭圆 86"/>
            <p:cNvSpPr/>
            <p:nvPr/>
          </p:nvSpPr>
          <p:spPr bwMode="auto">
            <a:xfrm>
              <a:off x="6722449" y="1411885"/>
              <a:ext cx="949875" cy="948943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8" name="Text Box 39"/>
            <p:cNvSpPr txBox="1">
              <a:spLocks noChangeArrowheads="1"/>
            </p:cNvSpPr>
            <p:nvPr/>
          </p:nvSpPr>
          <p:spPr bwMode="auto">
            <a:xfrm>
              <a:off x="6675919" y="1376045"/>
              <a:ext cx="1042932" cy="488527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lIns="0" tIns="0" rIns="0" bIns="0">
              <a:spAutoFit/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algn="ctr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1"/>
                </a:buClr>
                <a:defRPr/>
              </a:pPr>
              <a:r>
                <a:rPr lang="en-US" altLang="zh-CN" sz="2400" spc="50" dirty="0">
                  <a:ln w="11430"/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4</a:t>
              </a:r>
            </a:p>
          </p:txBody>
        </p:sp>
        <p:sp>
          <p:nvSpPr>
            <p:cNvPr id="89" name="矩形 261"/>
            <p:cNvSpPr>
              <a:spLocks noChangeArrowheads="1"/>
            </p:cNvSpPr>
            <p:nvPr/>
          </p:nvSpPr>
          <p:spPr bwMode="auto">
            <a:xfrm>
              <a:off x="6726728" y="1820846"/>
              <a:ext cx="954660" cy="3230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5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  <p:sp>
          <p:nvSpPr>
            <p:cNvPr id="90" name="Text Box 39"/>
            <p:cNvSpPr txBox="1">
              <a:spLocks noChangeArrowheads="1"/>
            </p:cNvSpPr>
            <p:nvPr/>
          </p:nvSpPr>
          <p:spPr bwMode="auto">
            <a:xfrm>
              <a:off x="6654147" y="2440337"/>
              <a:ext cx="1086479" cy="1107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fontAlgn="auto" hangingPunct="1">
                <a:spcAft>
                  <a:spcPts val="0"/>
                </a:spcAft>
                <a:defRPr/>
              </a:pPr>
              <a:r>
                <a:rPr lang="zh-CN" altLang="en-US" sz="11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您的内容打在这里或者，您的内容打在这里或者，您的内容打在这里或者</a:t>
              </a:r>
              <a:endParaRPr lang="en-US" altLang="zh-CN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  <p:bldP spid="2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组合 15"/>
          <p:cNvGrpSpPr/>
          <p:nvPr/>
        </p:nvGrpSpPr>
        <p:grpSpPr bwMode="auto">
          <a:xfrm>
            <a:off x="4006057" y="1129691"/>
            <a:ext cx="1130300" cy="1128712"/>
            <a:chOff x="1928879" y="1944350"/>
            <a:chExt cx="1129689" cy="1129689"/>
          </a:xfrm>
        </p:grpSpPr>
        <p:sp>
          <p:nvSpPr>
            <p:cNvPr id="17" name="椭圆 16"/>
            <p:cNvSpPr/>
            <p:nvPr/>
          </p:nvSpPr>
          <p:spPr>
            <a:xfrm>
              <a:off x="1928879" y="1944350"/>
              <a:ext cx="1129689" cy="1129689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8" name="Freeform 7"/>
            <p:cNvSpPr>
              <a:spLocks noEditPoints="1"/>
            </p:cNvSpPr>
            <p:nvPr/>
          </p:nvSpPr>
          <p:spPr bwMode="auto">
            <a:xfrm>
              <a:off x="2109756" y="2227170"/>
              <a:ext cx="750481" cy="614894"/>
            </a:xfrm>
            <a:custGeom>
              <a:avLst/>
              <a:gdLst>
                <a:gd name="T0" fmla="*/ 310 w 563"/>
                <a:gd name="T1" fmla="*/ 372 h 461"/>
                <a:gd name="T2" fmla="*/ 321 w 563"/>
                <a:gd name="T3" fmla="*/ 370 h 461"/>
                <a:gd name="T4" fmla="*/ 552 w 563"/>
                <a:gd name="T5" fmla="*/ 248 h 461"/>
                <a:gd name="T6" fmla="*/ 559 w 563"/>
                <a:gd name="T7" fmla="*/ 226 h 461"/>
                <a:gd name="T8" fmla="*/ 537 w 563"/>
                <a:gd name="T9" fmla="*/ 220 h 461"/>
                <a:gd name="T10" fmla="*/ 311 w 563"/>
                <a:gd name="T11" fmla="*/ 339 h 461"/>
                <a:gd name="T12" fmla="*/ 59 w 563"/>
                <a:gd name="T13" fmla="*/ 285 h 461"/>
                <a:gd name="T14" fmla="*/ 38 w 563"/>
                <a:gd name="T15" fmla="*/ 253 h 461"/>
                <a:gd name="T16" fmla="*/ 71 w 563"/>
                <a:gd name="T17" fmla="*/ 232 h 461"/>
                <a:gd name="T18" fmla="*/ 313 w 563"/>
                <a:gd name="T19" fmla="*/ 283 h 461"/>
                <a:gd name="T20" fmla="*/ 321 w 563"/>
                <a:gd name="T21" fmla="*/ 281 h 461"/>
                <a:gd name="T22" fmla="*/ 552 w 563"/>
                <a:gd name="T23" fmla="*/ 159 h 461"/>
                <a:gd name="T24" fmla="*/ 559 w 563"/>
                <a:gd name="T25" fmla="*/ 138 h 461"/>
                <a:gd name="T26" fmla="*/ 537 w 563"/>
                <a:gd name="T27" fmla="*/ 131 h 461"/>
                <a:gd name="T28" fmla="*/ 310 w 563"/>
                <a:gd name="T29" fmla="*/ 251 h 461"/>
                <a:gd name="T30" fmla="*/ 59 w 563"/>
                <a:gd name="T31" fmla="*/ 197 h 461"/>
                <a:gd name="T32" fmla="*/ 38 w 563"/>
                <a:gd name="T33" fmla="*/ 164 h 461"/>
                <a:gd name="T34" fmla="*/ 71 w 563"/>
                <a:gd name="T35" fmla="*/ 143 h 461"/>
                <a:gd name="T36" fmla="*/ 298 w 563"/>
                <a:gd name="T37" fmla="*/ 191 h 461"/>
                <a:gd name="T38" fmla="*/ 306 w 563"/>
                <a:gd name="T39" fmla="*/ 189 h 461"/>
                <a:gd name="T40" fmla="*/ 538 w 563"/>
                <a:gd name="T41" fmla="*/ 69 h 461"/>
                <a:gd name="T42" fmla="*/ 535 w 563"/>
                <a:gd name="T43" fmla="*/ 48 h 461"/>
                <a:gd name="T44" fmla="*/ 310 w 563"/>
                <a:gd name="T45" fmla="*/ 4 h 461"/>
                <a:gd name="T46" fmla="*/ 249 w 563"/>
                <a:gd name="T47" fmla="*/ 12 h 461"/>
                <a:gd name="T48" fmla="*/ 41 w 563"/>
                <a:gd name="T49" fmla="*/ 114 h 461"/>
                <a:gd name="T50" fmla="*/ 33 w 563"/>
                <a:gd name="T51" fmla="*/ 119 h 461"/>
                <a:gd name="T52" fmla="*/ 7 w 563"/>
                <a:gd name="T53" fmla="*/ 157 h 461"/>
                <a:gd name="T54" fmla="*/ 25 w 563"/>
                <a:gd name="T55" fmla="*/ 214 h 461"/>
                <a:gd name="T56" fmla="*/ 7 w 563"/>
                <a:gd name="T57" fmla="*/ 246 h 461"/>
                <a:gd name="T58" fmla="*/ 25 w 563"/>
                <a:gd name="T59" fmla="*/ 303 h 461"/>
                <a:gd name="T60" fmla="*/ 7 w 563"/>
                <a:gd name="T61" fmla="*/ 335 h 461"/>
                <a:gd name="T62" fmla="*/ 52 w 563"/>
                <a:gd name="T63" fmla="*/ 405 h 461"/>
                <a:gd name="T64" fmla="*/ 311 w 563"/>
                <a:gd name="T65" fmla="*/ 460 h 461"/>
                <a:gd name="T66" fmla="*/ 321 w 563"/>
                <a:gd name="T67" fmla="*/ 459 h 461"/>
                <a:gd name="T68" fmla="*/ 552 w 563"/>
                <a:gd name="T69" fmla="*/ 337 h 461"/>
                <a:gd name="T70" fmla="*/ 559 w 563"/>
                <a:gd name="T71" fmla="*/ 315 h 461"/>
                <a:gd name="T72" fmla="*/ 537 w 563"/>
                <a:gd name="T73" fmla="*/ 308 h 461"/>
                <a:gd name="T74" fmla="*/ 310 w 563"/>
                <a:gd name="T75" fmla="*/ 428 h 461"/>
                <a:gd name="T76" fmla="*/ 59 w 563"/>
                <a:gd name="T77" fmla="*/ 374 h 461"/>
                <a:gd name="T78" fmla="*/ 38 w 563"/>
                <a:gd name="T79" fmla="*/ 341 h 461"/>
                <a:gd name="T80" fmla="*/ 71 w 563"/>
                <a:gd name="T81" fmla="*/ 320 h 461"/>
                <a:gd name="T82" fmla="*/ 310 w 563"/>
                <a:gd name="T83" fmla="*/ 372 h 461"/>
                <a:gd name="T84" fmla="*/ 296 w 563"/>
                <a:gd name="T85" fmla="*/ 57 h 461"/>
                <a:gd name="T86" fmla="*/ 404 w 563"/>
                <a:gd name="T87" fmla="*/ 78 h 461"/>
                <a:gd name="T88" fmla="*/ 357 w 563"/>
                <a:gd name="T89" fmla="*/ 101 h 461"/>
                <a:gd name="T90" fmla="*/ 249 w 563"/>
                <a:gd name="T91" fmla="*/ 79 h 461"/>
                <a:gd name="T92" fmla="*/ 296 w 563"/>
                <a:gd name="T93" fmla="*/ 57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63" h="461">
                  <a:moveTo>
                    <a:pt x="310" y="372"/>
                  </a:moveTo>
                  <a:cubicBezTo>
                    <a:pt x="314" y="372"/>
                    <a:pt x="318" y="371"/>
                    <a:pt x="321" y="370"/>
                  </a:cubicBezTo>
                  <a:cubicBezTo>
                    <a:pt x="552" y="248"/>
                    <a:pt x="552" y="248"/>
                    <a:pt x="552" y="248"/>
                  </a:cubicBezTo>
                  <a:cubicBezTo>
                    <a:pt x="560" y="244"/>
                    <a:pt x="563" y="234"/>
                    <a:pt x="559" y="226"/>
                  </a:cubicBezTo>
                  <a:cubicBezTo>
                    <a:pt x="555" y="218"/>
                    <a:pt x="545" y="215"/>
                    <a:pt x="537" y="220"/>
                  </a:cubicBezTo>
                  <a:cubicBezTo>
                    <a:pt x="311" y="339"/>
                    <a:pt x="311" y="339"/>
                    <a:pt x="311" y="339"/>
                  </a:cubicBezTo>
                  <a:cubicBezTo>
                    <a:pt x="59" y="285"/>
                    <a:pt x="59" y="285"/>
                    <a:pt x="59" y="285"/>
                  </a:cubicBezTo>
                  <a:cubicBezTo>
                    <a:pt x="44" y="282"/>
                    <a:pt x="35" y="268"/>
                    <a:pt x="38" y="253"/>
                  </a:cubicBezTo>
                  <a:cubicBezTo>
                    <a:pt x="41" y="238"/>
                    <a:pt x="56" y="228"/>
                    <a:pt x="71" y="232"/>
                  </a:cubicBezTo>
                  <a:cubicBezTo>
                    <a:pt x="71" y="232"/>
                    <a:pt x="313" y="283"/>
                    <a:pt x="313" y="283"/>
                  </a:cubicBezTo>
                  <a:cubicBezTo>
                    <a:pt x="316" y="283"/>
                    <a:pt x="318" y="283"/>
                    <a:pt x="321" y="281"/>
                  </a:cubicBezTo>
                  <a:cubicBezTo>
                    <a:pt x="552" y="159"/>
                    <a:pt x="552" y="159"/>
                    <a:pt x="552" y="159"/>
                  </a:cubicBezTo>
                  <a:cubicBezTo>
                    <a:pt x="560" y="155"/>
                    <a:pt x="563" y="146"/>
                    <a:pt x="559" y="138"/>
                  </a:cubicBezTo>
                  <a:cubicBezTo>
                    <a:pt x="555" y="130"/>
                    <a:pt x="545" y="127"/>
                    <a:pt x="537" y="131"/>
                  </a:cubicBezTo>
                  <a:cubicBezTo>
                    <a:pt x="310" y="251"/>
                    <a:pt x="310" y="251"/>
                    <a:pt x="310" y="251"/>
                  </a:cubicBezTo>
                  <a:cubicBezTo>
                    <a:pt x="59" y="197"/>
                    <a:pt x="59" y="197"/>
                    <a:pt x="59" y="197"/>
                  </a:cubicBezTo>
                  <a:cubicBezTo>
                    <a:pt x="44" y="194"/>
                    <a:pt x="35" y="179"/>
                    <a:pt x="38" y="164"/>
                  </a:cubicBezTo>
                  <a:cubicBezTo>
                    <a:pt x="41" y="149"/>
                    <a:pt x="56" y="140"/>
                    <a:pt x="71" y="143"/>
                  </a:cubicBezTo>
                  <a:cubicBezTo>
                    <a:pt x="71" y="143"/>
                    <a:pt x="297" y="191"/>
                    <a:pt x="298" y="191"/>
                  </a:cubicBezTo>
                  <a:cubicBezTo>
                    <a:pt x="301" y="191"/>
                    <a:pt x="303" y="191"/>
                    <a:pt x="306" y="189"/>
                  </a:cubicBezTo>
                  <a:cubicBezTo>
                    <a:pt x="306" y="189"/>
                    <a:pt x="538" y="69"/>
                    <a:pt x="538" y="69"/>
                  </a:cubicBezTo>
                  <a:cubicBezTo>
                    <a:pt x="554" y="61"/>
                    <a:pt x="553" y="51"/>
                    <a:pt x="535" y="48"/>
                  </a:cubicBezTo>
                  <a:cubicBezTo>
                    <a:pt x="310" y="4"/>
                    <a:pt x="310" y="4"/>
                    <a:pt x="310" y="4"/>
                  </a:cubicBezTo>
                  <a:cubicBezTo>
                    <a:pt x="292" y="0"/>
                    <a:pt x="265" y="4"/>
                    <a:pt x="249" y="12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38" y="116"/>
                    <a:pt x="35" y="118"/>
                    <a:pt x="33" y="119"/>
                  </a:cubicBezTo>
                  <a:cubicBezTo>
                    <a:pt x="20" y="128"/>
                    <a:pt x="10" y="141"/>
                    <a:pt x="7" y="157"/>
                  </a:cubicBezTo>
                  <a:cubicBezTo>
                    <a:pt x="2" y="179"/>
                    <a:pt x="10" y="200"/>
                    <a:pt x="25" y="214"/>
                  </a:cubicBezTo>
                  <a:cubicBezTo>
                    <a:pt x="16" y="222"/>
                    <a:pt x="9" y="233"/>
                    <a:pt x="7" y="246"/>
                  </a:cubicBezTo>
                  <a:cubicBezTo>
                    <a:pt x="2" y="268"/>
                    <a:pt x="10" y="289"/>
                    <a:pt x="25" y="303"/>
                  </a:cubicBezTo>
                  <a:cubicBezTo>
                    <a:pt x="16" y="311"/>
                    <a:pt x="9" y="322"/>
                    <a:pt x="7" y="335"/>
                  </a:cubicBezTo>
                  <a:cubicBezTo>
                    <a:pt x="0" y="367"/>
                    <a:pt x="20" y="399"/>
                    <a:pt x="52" y="405"/>
                  </a:cubicBezTo>
                  <a:cubicBezTo>
                    <a:pt x="52" y="405"/>
                    <a:pt x="310" y="461"/>
                    <a:pt x="311" y="460"/>
                  </a:cubicBezTo>
                  <a:cubicBezTo>
                    <a:pt x="314" y="460"/>
                    <a:pt x="318" y="460"/>
                    <a:pt x="321" y="459"/>
                  </a:cubicBezTo>
                  <a:cubicBezTo>
                    <a:pt x="552" y="337"/>
                    <a:pt x="552" y="337"/>
                    <a:pt x="552" y="337"/>
                  </a:cubicBezTo>
                  <a:cubicBezTo>
                    <a:pt x="560" y="332"/>
                    <a:pt x="563" y="323"/>
                    <a:pt x="559" y="315"/>
                  </a:cubicBezTo>
                  <a:cubicBezTo>
                    <a:pt x="555" y="307"/>
                    <a:pt x="545" y="304"/>
                    <a:pt x="537" y="308"/>
                  </a:cubicBezTo>
                  <a:cubicBezTo>
                    <a:pt x="310" y="428"/>
                    <a:pt x="310" y="428"/>
                    <a:pt x="310" y="428"/>
                  </a:cubicBezTo>
                  <a:cubicBezTo>
                    <a:pt x="59" y="374"/>
                    <a:pt x="59" y="374"/>
                    <a:pt x="59" y="374"/>
                  </a:cubicBezTo>
                  <a:cubicBezTo>
                    <a:pt x="44" y="371"/>
                    <a:pt x="35" y="356"/>
                    <a:pt x="38" y="341"/>
                  </a:cubicBezTo>
                  <a:cubicBezTo>
                    <a:pt x="41" y="327"/>
                    <a:pt x="56" y="317"/>
                    <a:pt x="71" y="320"/>
                  </a:cubicBezTo>
                  <a:cubicBezTo>
                    <a:pt x="71" y="320"/>
                    <a:pt x="309" y="372"/>
                    <a:pt x="310" y="372"/>
                  </a:cubicBezTo>
                  <a:close/>
                  <a:moveTo>
                    <a:pt x="296" y="57"/>
                  </a:moveTo>
                  <a:cubicBezTo>
                    <a:pt x="404" y="78"/>
                    <a:pt x="404" y="78"/>
                    <a:pt x="404" y="78"/>
                  </a:cubicBezTo>
                  <a:cubicBezTo>
                    <a:pt x="357" y="101"/>
                    <a:pt x="357" y="101"/>
                    <a:pt x="357" y="101"/>
                  </a:cubicBezTo>
                  <a:cubicBezTo>
                    <a:pt x="249" y="79"/>
                    <a:pt x="249" y="79"/>
                    <a:pt x="249" y="79"/>
                  </a:cubicBezTo>
                  <a:lnTo>
                    <a:pt x="296" y="5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9" name="组合 18"/>
          <p:cNvGrpSpPr/>
          <p:nvPr/>
        </p:nvGrpSpPr>
        <p:grpSpPr>
          <a:xfrm>
            <a:off x="6113" y="133757"/>
            <a:ext cx="4043189" cy="4622214"/>
            <a:chOff x="507068" y="653699"/>
            <a:chExt cx="3142093" cy="3592073"/>
          </a:xfrm>
          <a:solidFill>
            <a:srgbClr val="FFFFFF">
              <a:alpha val="5098"/>
            </a:srgbClr>
          </a:solidFill>
        </p:grpSpPr>
        <p:grpSp>
          <p:nvGrpSpPr>
            <p:cNvPr id="20" name="组合 19"/>
            <p:cNvGrpSpPr/>
            <p:nvPr/>
          </p:nvGrpSpPr>
          <p:grpSpPr>
            <a:xfrm>
              <a:off x="2610903" y="711756"/>
              <a:ext cx="598834" cy="130009"/>
              <a:chOff x="5241002" y="3643375"/>
              <a:chExt cx="598834" cy="130009"/>
            </a:xfrm>
            <a:grpFill/>
          </p:grpSpPr>
          <p:sp>
            <p:nvSpPr>
              <p:cNvPr id="129" name="Freeform 346"/>
              <p:cNvSpPr/>
              <p:nvPr/>
            </p:nvSpPr>
            <p:spPr bwMode="auto">
              <a:xfrm>
                <a:off x="5691112" y="3678832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3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0" name="Freeform 347"/>
              <p:cNvSpPr/>
              <p:nvPr/>
            </p:nvSpPr>
            <p:spPr bwMode="auto">
              <a:xfrm>
                <a:off x="5241002" y="3643375"/>
                <a:ext cx="52201" cy="85688"/>
              </a:xfrm>
              <a:custGeom>
                <a:avLst/>
                <a:gdLst>
                  <a:gd name="T0" fmla="*/ 55 w 75"/>
                  <a:gd name="T1" fmla="*/ 0 h 124"/>
                  <a:gd name="T2" fmla="*/ 0 w 75"/>
                  <a:gd name="T3" fmla="*/ 27 h 124"/>
                  <a:gd name="T4" fmla="*/ 9 w 75"/>
                  <a:gd name="T5" fmla="*/ 118 h 124"/>
                  <a:gd name="T6" fmla="*/ 75 w 75"/>
                  <a:gd name="T7" fmla="*/ 11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24">
                    <a:moveTo>
                      <a:pt x="55" y="0"/>
                    </a:moveTo>
                    <a:cubicBezTo>
                      <a:pt x="43" y="14"/>
                      <a:pt x="19" y="21"/>
                      <a:pt x="0" y="27"/>
                    </a:cubicBezTo>
                    <a:cubicBezTo>
                      <a:pt x="6" y="56"/>
                      <a:pt x="8" y="89"/>
                      <a:pt x="9" y="118"/>
                    </a:cubicBezTo>
                    <a:cubicBezTo>
                      <a:pt x="28" y="118"/>
                      <a:pt x="59" y="124"/>
                      <a:pt x="75" y="1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1" name="Freeform 348"/>
              <p:cNvSpPr/>
              <p:nvPr/>
            </p:nvSpPr>
            <p:spPr bwMode="auto">
              <a:xfrm>
                <a:off x="5250851" y="3681787"/>
                <a:ext cx="39397" cy="6894"/>
              </a:xfrm>
              <a:custGeom>
                <a:avLst/>
                <a:gdLst>
                  <a:gd name="T0" fmla="*/ 0 w 57"/>
                  <a:gd name="T1" fmla="*/ 8 h 11"/>
                  <a:gd name="T2" fmla="*/ 57 w 57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1">
                    <a:moveTo>
                      <a:pt x="0" y="8"/>
                    </a:moveTo>
                    <a:cubicBezTo>
                      <a:pt x="18" y="11"/>
                      <a:pt x="43" y="7"/>
                      <a:pt x="57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2" name="Freeform 349"/>
              <p:cNvSpPr/>
              <p:nvPr/>
            </p:nvSpPr>
            <p:spPr bwMode="auto">
              <a:xfrm>
                <a:off x="5313886" y="3683757"/>
                <a:ext cx="30533" cy="2954"/>
              </a:xfrm>
              <a:custGeom>
                <a:avLst/>
                <a:gdLst>
                  <a:gd name="T0" fmla="*/ 0 w 45"/>
                  <a:gd name="T1" fmla="*/ 0 h 4"/>
                  <a:gd name="T2" fmla="*/ 45 w 45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0" y="0"/>
                    </a:moveTo>
                    <a:cubicBezTo>
                      <a:pt x="15" y="1"/>
                      <a:pt x="30" y="3"/>
                      <a:pt x="45" y="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3" name="Freeform 350"/>
              <p:cNvSpPr/>
              <p:nvPr/>
            </p:nvSpPr>
            <p:spPr bwMode="auto">
              <a:xfrm>
                <a:off x="5370027" y="3666028"/>
                <a:ext cx="37427" cy="64020"/>
              </a:xfrm>
              <a:custGeom>
                <a:avLst/>
                <a:gdLst>
                  <a:gd name="T0" fmla="*/ 17 w 54"/>
                  <a:gd name="T1" fmla="*/ 0 h 94"/>
                  <a:gd name="T2" fmla="*/ 0 w 54"/>
                  <a:gd name="T3" fmla="*/ 78 h 94"/>
                  <a:gd name="T4" fmla="*/ 54 w 54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4">
                    <a:moveTo>
                      <a:pt x="17" y="0"/>
                    </a:moveTo>
                    <a:cubicBezTo>
                      <a:pt x="13" y="28"/>
                      <a:pt x="7" y="54"/>
                      <a:pt x="0" y="78"/>
                    </a:cubicBezTo>
                    <a:cubicBezTo>
                      <a:pt x="13" y="81"/>
                      <a:pt x="42" y="91"/>
                      <a:pt x="54" y="9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4" name="Freeform 351"/>
              <p:cNvSpPr/>
              <p:nvPr/>
            </p:nvSpPr>
            <p:spPr bwMode="auto">
              <a:xfrm>
                <a:off x="5428137" y="3666028"/>
                <a:ext cx="56141" cy="68945"/>
              </a:xfrm>
              <a:custGeom>
                <a:avLst/>
                <a:gdLst>
                  <a:gd name="T0" fmla="*/ 81 w 81"/>
                  <a:gd name="T1" fmla="*/ 0 h 100"/>
                  <a:gd name="T2" fmla="*/ 11 w 81"/>
                  <a:gd name="T3" fmla="*/ 0 h 100"/>
                  <a:gd name="T4" fmla="*/ 7 w 81"/>
                  <a:gd name="T5" fmla="*/ 3 h 100"/>
                  <a:gd name="T6" fmla="*/ 6 w 81"/>
                  <a:gd name="T7" fmla="*/ 94 h 100"/>
                  <a:gd name="T8" fmla="*/ 61 w 81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00">
                    <a:moveTo>
                      <a:pt x="81" y="0"/>
                    </a:moveTo>
                    <a:cubicBezTo>
                      <a:pt x="59" y="3"/>
                      <a:pt x="35" y="3"/>
                      <a:pt x="1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28"/>
                      <a:pt x="0" y="70"/>
                      <a:pt x="6" y="94"/>
                    </a:cubicBezTo>
                    <a:cubicBezTo>
                      <a:pt x="24" y="97"/>
                      <a:pt x="43" y="98"/>
                      <a:pt x="61" y="10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5" name="Freeform 352"/>
              <p:cNvSpPr/>
              <p:nvPr/>
            </p:nvSpPr>
            <p:spPr bwMode="auto">
              <a:xfrm>
                <a:off x="5433062" y="3695576"/>
                <a:ext cx="48261" cy="1970"/>
              </a:xfrm>
              <a:custGeom>
                <a:avLst/>
                <a:gdLst>
                  <a:gd name="T0" fmla="*/ 0 w 70"/>
                  <a:gd name="T1" fmla="*/ 0 h 3"/>
                  <a:gd name="T2" fmla="*/ 70 w 70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3">
                    <a:moveTo>
                      <a:pt x="0" y="0"/>
                    </a:moveTo>
                    <a:cubicBezTo>
                      <a:pt x="24" y="3"/>
                      <a:pt x="48" y="3"/>
                      <a:pt x="7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6" name="Freeform 353"/>
              <p:cNvSpPr/>
              <p:nvPr/>
            </p:nvSpPr>
            <p:spPr bwMode="auto">
              <a:xfrm>
                <a:off x="5494127" y="3683757"/>
                <a:ext cx="50231" cy="50231"/>
              </a:xfrm>
              <a:custGeom>
                <a:avLst/>
                <a:gdLst>
                  <a:gd name="T0" fmla="*/ 0 w 72"/>
                  <a:gd name="T1" fmla="*/ 67 h 74"/>
                  <a:gd name="T2" fmla="*/ 41 w 72"/>
                  <a:gd name="T3" fmla="*/ 0 h 74"/>
                  <a:gd name="T4" fmla="*/ 72 w 72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15" y="47"/>
                      <a:pt x="22" y="16"/>
                      <a:pt x="41" y="0"/>
                    </a:cubicBezTo>
                    <a:cubicBezTo>
                      <a:pt x="54" y="21"/>
                      <a:pt x="62" y="50"/>
                      <a:pt x="72" y="7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7" name="Freeform 354"/>
              <p:cNvSpPr/>
              <p:nvPr/>
            </p:nvSpPr>
            <p:spPr bwMode="auto">
              <a:xfrm>
                <a:off x="5505946" y="3709365"/>
                <a:ext cx="25608" cy="1970"/>
              </a:xfrm>
              <a:custGeom>
                <a:avLst/>
                <a:gdLst>
                  <a:gd name="T0" fmla="*/ 0 w 37"/>
                  <a:gd name="T1" fmla="*/ 0 h 3"/>
                  <a:gd name="T2" fmla="*/ 37 w 37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3">
                    <a:moveTo>
                      <a:pt x="0" y="0"/>
                    </a:moveTo>
                    <a:cubicBezTo>
                      <a:pt x="12" y="1"/>
                      <a:pt x="24" y="2"/>
                      <a:pt x="37" y="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8" name="Freeform 355"/>
              <p:cNvSpPr/>
              <p:nvPr/>
            </p:nvSpPr>
            <p:spPr bwMode="auto">
              <a:xfrm>
                <a:off x="5567996" y="3672923"/>
                <a:ext cx="44322" cy="67959"/>
              </a:xfrm>
              <a:custGeom>
                <a:avLst/>
                <a:gdLst>
                  <a:gd name="T0" fmla="*/ 3 w 64"/>
                  <a:gd name="T1" fmla="*/ 100 h 100"/>
                  <a:gd name="T2" fmla="*/ 8 w 64"/>
                  <a:gd name="T3" fmla="*/ 4 h 100"/>
                  <a:gd name="T4" fmla="*/ 57 w 64"/>
                  <a:gd name="T5" fmla="*/ 36 h 100"/>
                  <a:gd name="T6" fmla="*/ 4 w 64"/>
                  <a:gd name="T7" fmla="*/ 55 h 100"/>
                  <a:gd name="T8" fmla="*/ 46 w 64"/>
                  <a:gd name="T9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0">
                    <a:moveTo>
                      <a:pt x="3" y="100"/>
                    </a:moveTo>
                    <a:cubicBezTo>
                      <a:pt x="0" y="74"/>
                      <a:pt x="4" y="31"/>
                      <a:pt x="8" y="4"/>
                    </a:cubicBezTo>
                    <a:cubicBezTo>
                      <a:pt x="31" y="0"/>
                      <a:pt x="64" y="6"/>
                      <a:pt x="57" y="36"/>
                    </a:cubicBezTo>
                    <a:cubicBezTo>
                      <a:pt x="51" y="58"/>
                      <a:pt x="23" y="57"/>
                      <a:pt x="4" y="55"/>
                    </a:cubicBezTo>
                    <a:cubicBezTo>
                      <a:pt x="18" y="57"/>
                      <a:pt x="39" y="86"/>
                      <a:pt x="46" y="9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9" name="Freeform 356"/>
              <p:cNvSpPr/>
              <p:nvPr/>
            </p:nvSpPr>
            <p:spPr bwMode="auto">
              <a:xfrm>
                <a:off x="5624137" y="3681787"/>
                <a:ext cx="48261" cy="59095"/>
              </a:xfrm>
              <a:custGeom>
                <a:avLst/>
                <a:gdLst>
                  <a:gd name="T0" fmla="*/ 0 w 71"/>
                  <a:gd name="T1" fmla="*/ 85 h 85"/>
                  <a:gd name="T2" fmla="*/ 9 w 71"/>
                  <a:gd name="T3" fmla="*/ 18 h 85"/>
                  <a:gd name="T4" fmla="*/ 64 w 71"/>
                  <a:gd name="T5" fmla="*/ 78 h 85"/>
                  <a:gd name="T6" fmla="*/ 71 w 71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5">
                    <a:moveTo>
                      <a:pt x="0" y="85"/>
                    </a:moveTo>
                    <a:cubicBezTo>
                      <a:pt x="0" y="63"/>
                      <a:pt x="6" y="40"/>
                      <a:pt x="9" y="18"/>
                    </a:cubicBezTo>
                    <a:cubicBezTo>
                      <a:pt x="29" y="34"/>
                      <a:pt x="50" y="56"/>
                      <a:pt x="64" y="78"/>
                    </a:cubicBezTo>
                    <a:cubicBezTo>
                      <a:pt x="66" y="52"/>
                      <a:pt x="69" y="26"/>
                      <a:pt x="7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0" name="Freeform 357"/>
              <p:cNvSpPr/>
              <p:nvPr/>
            </p:nvSpPr>
            <p:spPr bwMode="auto">
              <a:xfrm>
                <a:off x="5688157" y="3753686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2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1" name="Freeform 358"/>
              <p:cNvSpPr/>
              <p:nvPr/>
            </p:nvSpPr>
            <p:spPr bwMode="auto">
              <a:xfrm>
                <a:off x="5702931" y="3685726"/>
                <a:ext cx="5910" cy="68945"/>
              </a:xfrm>
              <a:custGeom>
                <a:avLst/>
                <a:gdLst>
                  <a:gd name="T0" fmla="*/ 9 w 9"/>
                  <a:gd name="T1" fmla="*/ 0 h 101"/>
                  <a:gd name="T2" fmla="*/ 0 w 9"/>
                  <a:gd name="T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cubicBezTo>
                      <a:pt x="5" y="34"/>
                      <a:pt x="6" y="66"/>
                      <a:pt x="0" y="10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2" name="Freeform 359"/>
              <p:cNvSpPr/>
              <p:nvPr/>
            </p:nvSpPr>
            <p:spPr bwMode="auto">
              <a:xfrm>
                <a:off x="5729523" y="3676862"/>
                <a:ext cx="52201" cy="67959"/>
              </a:xfrm>
              <a:custGeom>
                <a:avLst/>
                <a:gdLst>
                  <a:gd name="T0" fmla="*/ 0 w 75"/>
                  <a:gd name="T1" fmla="*/ 96 h 99"/>
                  <a:gd name="T2" fmla="*/ 16 w 75"/>
                  <a:gd name="T3" fmla="*/ 30 h 99"/>
                  <a:gd name="T4" fmla="*/ 61 w 75"/>
                  <a:gd name="T5" fmla="*/ 99 h 99"/>
                  <a:gd name="T6" fmla="*/ 75 w 75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99">
                    <a:moveTo>
                      <a:pt x="0" y="96"/>
                    </a:moveTo>
                    <a:cubicBezTo>
                      <a:pt x="2" y="73"/>
                      <a:pt x="7" y="50"/>
                      <a:pt x="16" y="30"/>
                    </a:cubicBezTo>
                    <a:cubicBezTo>
                      <a:pt x="37" y="46"/>
                      <a:pt x="48" y="76"/>
                      <a:pt x="61" y="99"/>
                    </a:cubicBezTo>
                    <a:cubicBezTo>
                      <a:pt x="63" y="70"/>
                      <a:pt x="64" y="26"/>
                      <a:pt x="75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3" name="Freeform 360"/>
              <p:cNvSpPr/>
              <p:nvPr/>
            </p:nvSpPr>
            <p:spPr bwMode="auto">
              <a:xfrm>
                <a:off x="5795514" y="3679817"/>
                <a:ext cx="44322" cy="93567"/>
              </a:xfrm>
              <a:custGeom>
                <a:avLst/>
                <a:gdLst>
                  <a:gd name="T0" fmla="*/ 65 w 65"/>
                  <a:gd name="T1" fmla="*/ 34 h 136"/>
                  <a:gd name="T2" fmla="*/ 4 w 65"/>
                  <a:gd name="T3" fmla="*/ 75 h 136"/>
                  <a:gd name="T4" fmla="*/ 65 w 65"/>
                  <a:gd name="T5" fmla="*/ 81 h 136"/>
                  <a:gd name="T6" fmla="*/ 33 w 65"/>
                  <a:gd name="T7" fmla="*/ 7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36">
                    <a:moveTo>
                      <a:pt x="65" y="34"/>
                    </a:moveTo>
                    <a:cubicBezTo>
                      <a:pt x="57" y="0"/>
                      <a:pt x="0" y="45"/>
                      <a:pt x="4" y="75"/>
                    </a:cubicBezTo>
                    <a:cubicBezTo>
                      <a:pt x="11" y="117"/>
                      <a:pt x="64" y="136"/>
                      <a:pt x="65" y="81"/>
                    </a:cubicBezTo>
                    <a:cubicBezTo>
                      <a:pt x="54" y="80"/>
                      <a:pt x="43" y="79"/>
                      <a:pt x="33" y="7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21" name="组合 20"/>
            <p:cNvGrpSpPr/>
            <p:nvPr/>
          </p:nvGrpSpPr>
          <p:grpSpPr>
            <a:xfrm>
              <a:off x="1314306" y="2023177"/>
              <a:ext cx="489506" cy="440261"/>
              <a:chOff x="5166148" y="1139703"/>
              <a:chExt cx="489506" cy="440261"/>
            </a:xfrm>
            <a:grpFill/>
          </p:grpSpPr>
          <p:sp>
            <p:nvSpPr>
              <p:cNvPr id="120" name="Freeform 125"/>
              <p:cNvSpPr/>
              <p:nvPr/>
            </p:nvSpPr>
            <p:spPr bwMode="auto">
              <a:xfrm>
                <a:off x="5264640" y="1240165"/>
                <a:ext cx="235397" cy="255095"/>
              </a:xfrm>
              <a:custGeom>
                <a:avLst/>
                <a:gdLst>
                  <a:gd name="T0" fmla="*/ 99 w 343"/>
                  <a:gd name="T1" fmla="*/ 366 h 372"/>
                  <a:gd name="T2" fmla="*/ 20 w 343"/>
                  <a:gd name="T3" fmla="*/ 150 h 372"/>
                  <a:gd name="T4" fmla="*/ 236 w 343"/>
                  <a:gd name="T5" fmla="*/ 34 h 372"/>
                  <a:gd name="T6" fmla="*/ 339 w 343"/>
                  <a:gd name="T7" fmla="*/ 200 h 372"/>
                  <a:gd name="T8" fmla="*/ 246 w 343"/>
                  <a:gd name="T9" fmla="*/ 372 h 372"/>
                  <a:gd name="T10" fmla="*/ 99 w 343"/>
                  <a:gd name="T11" fmla="*/ 36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3" h="372">
                    <a:moveTo>
                      <a:pt x="99" y="366"/>
                    </a:moveTo>
                    <a:cubicBezTo>
                      <a:pt x="33" y="318"/>
                      <a:pt x="0" y="224"/>
                      <a:pt x="20" y="150"/>
                    </a:cubicBezTo>
                    <a:cubicBezTo>
                      <a:pt x="48" y="48"/>
                      <a:pt x="140" y="0"/>
                      <a:pt x="236" y="34"/>
                    </a:cubicBezTo>
                    <a:cubicBezTo>
                      <a:pt x="306" y="59"/>
                      <a:pt x="343" y="133"/>
                      <a:pt x="339" y="200"/>
                    </a:cubicBezTo>
                    <a:cubicBezTo>
                      <a:pt x="335" y="267"/>
                      <a:pt x="291" y="355"/>
                      <a:pt x="246" y="372"/>
                    </a:cubicBezTo>
                    <a:cubicBezTo>
                      <a:pt x="211" y="360"/>
                      <a:pt x="99" y="366"/>
                      <a:pt x="99" y="366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1" name="Freeform 126"/>
              <p:cNvSpPr/>
              <p:nvPr/>
            </p:nvSpPr>
            <p:spPr bwMode="auto">
              <a:xfrm>
                <a:off x="5328661" y="1339641"/>
                <a:ext cx="110311" cy="149708"/>
              </a:xfrm>
              <a:custGeom>
                <a:avLst/>
                <a:gdLst>
                  <a:gd name="T0" fmla="*/ 38 w 160"/>
                  <a:gd name="T1" fmla="*/ 216 h 218"/>
                  <a:gd name="T2" fmla="*/ 5 w 160"/>
                  <a:gd name="T3" fmla="*/ 84 h 218"/>
                  <a:gd name="T4" fmla="*/ 16 w 160"/>
                  <a:gd name="T5" fmla="*/ 21 h 218"/>
                  <a:gd name="T6" fmla="*/ 31 w 160"/>
                  <a:gd name="T7" fmla="*/ 39 h 218"/>
                  <a:gd name="T8" fmla="*/ 68 w 160"/>
                  <a:gd name="T9" fmla="*/ 12 h 218"/>
                  <a:gd name="T10" fmla="*/ 71 w 160"/>
                  <a:gd name="T11" fmla="*/ 39 h 218"/>
                  <a:gd name="T12" fmla="*/ 109 w 160"/>
                  <a:gd name="T13" fmla="*/ 9 h 218"/>
                  <a:gd name="T14" fmla="*/ 109 w 160"/>
                  <a:gd name="T15" fmla="*/ 37 h 218"/>
                  <a:gd name="T16" fmla="*/ 146 w 160"/>
                  <a:gd name="T17" fmla="*/ 18 h 218"/>
                  <a:gd name="T18" fmla="*/ 143 w 160"/>
                  <a:gd name="T19" fmla="*/ 78 h 218"/>
                  <a:gd name="T20" fmla="*/ 100 w 160"/>
                  <a:gd name="T21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218">
                    <a:moveTo>
                      <a:pt x="38" y="216"/>
                    </a:moveTo>
                    <a:cubicBezTo>
                      <a:pt x="18" y="179"/>
                      <a:pt x="8" y="125"/>
                      <a:pt x="5" y="84"/>
                    </a:cubicBezTo>
                    <a:cubicBezTo>
                      <a:pt x="4" y="66"/>
                      <a:pt x="0" y="30"/>
                      <a:pt x="16" y="21"/>
                    </a:cubicBezTo>
                    <a:cubicBezTo>
                      <a:pt x="52" y="0"/>
                      <a:pt x="53" y="59"/>
                      <a:pt x="31" y="39"/>
                    </a:cubicBezTo>
                    <a:cubicBezTo>
                      <a:pt x="7" y="17"/>
                      <a:pt x="53" y="7"/>
                      <a:pt x="68" y="12"/>
                    </a:cubicBezTo>
                    <a:cubicBezTo>
                      <a:pt x="103" y="23"/>
                      <a:pt x="86" y="57"/>
                      <a:pt x="71" y="39"/>
                    </a:cubicBezTo>
                    <a:cubicBezTo>
                      <a:pt x="53" y="16"/>
                      <a:pt x="92" y="3"/>
                      <a:pt x="109" y="9"/>
                    </a:cubicBezTo>
                    <a:cubicBezTo>
                      <a:pt x="140" y="20"/>
                      <a:pt x="124" y="54"/>
                      <a:pt x="109" y="37"/>
                    </a:cubicBezTo>
                    <a:cubicBezTo>
                      <a:pt x="91" y="16"/>
                      <a:pt x="130" y="0"/>
                      <a:pt x="146" y="18"/>
                    </a:cubicBezTo>
                    <a:cubicBezTo>
                      <a:pt x="160" y="34"/>
                      <a:pt x="149" y="60"/>
                      <a:pt x="143" y="78"/>
                    </a:cubicBezTo>
                    <a:cubicBezTo>
                      <a:pt x="129" y="124"/>
                      <a:pt x="113" y="171"/>
                      <a:pt x="100" y="2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2" name="Freeform 127"/>
              <p:cNvSpPr/>
              <p:nvPr/>
            </p:nvSpPr>
            <p:spPr bwMode="auto">
              <a:xfrm>
                <a:off x="5327675" y="1491320"/>
                <a:ext cx="130995" cy="25608"/>
              </a:xfrm>
              <a:custGeom>
                <a:avLst/>
                <a:gdLst>
                  <a:gd name="T0" fmla="*/ 6 w 191"/>
                  <a:gd name="T1" fmla="*/ 0 h 37"/>
                  <a:gd name="T2" fmla="*/ 27 w 191"/>
                  <a:gd name="T3" fmla="*/ 34 h 37"/>
                  <a:gd name="T4" fmla="*/ 82 w 191"/>
                  <a:gd name="T5" fmla="*/ 36 h 37"/>
                  <a:gd name="T6" fmla="*/ 151 w 191"/>
                  <a:gd name="T7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1" h="37">
                    <a:moveTo>
                      <a:pt x="6" y="0"/>
                    </a:moveTo>
                    <a:cubicBezTo>
                      <a:pt x="0" y="24"/>
                      <a:pt x="1" y="29"/>
                      <a:pt x="27" y="34"/>
                    </a:cubicBezTo>
                    <a:cubicBezTo>
                      <a:pt x="44" y="37"/>
                      <a:pt x="63" y="37"/>
                      <a:pt x="82" y="36"/>
                    </a:cubicBezTo>
                    <a:cubicBezTo>
                      <a:pt x="93" y="35"/>
                      <a:pt x="191" y="34"/>
                      <a:pt x="151" y="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3" name="Freeform 128"/>
              <p:cNvSpPr/>
              <p:nvPr/>
            </p:nvSpPr>
            <p:spPr bwMode="auto">
              <a:xfrm>
                <a:off x="5327675" y="1509048"/>
                <a:ext cx="132965" cy="30533"/>
              </a:xfrm>
              <a:custGeom>
                <a:avLst/>
                <a:gdLst>
                  <a:gd name="T0" fmla="*/ 9 w 193"/>
                  <a:gd name="T1" fmla="*/ 3 h 44"/>
                  <a:gd name="T2" fmla="*/ 0 w 193"/>
                  <a:gd name="T3" fmla="*/ 22 h 44"/>
                  <a:gd name="T4" fmla="*/ 95 w 193"/>
                  <a:gd name="T5" fmla="*/ 35 h 44"/>
                  <a:gd name="T6" fmla="*/ 154 w 193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3" h="44">
                    <a:moveTo>
                      <a:pt x="9" y="3"/>
                    </a:moveTo>
                    <a:cubicBezTo>
                      <a:pt x="8" y="9"/>
                      <a:pt x="3" y="16"/>
                      <a:pt x="0" y="22"/>
                    </a:cubicBezTo>
                    <a:cubicBezTo>
                      <a:pt x="22" y="44"/>
                      <a:pt x="66" y="37"/>
                      <a:pt x="95" y="35"/>
                    </a:cubicBezTo>
                    <a:cubicBezTo>
                      <a:pt x="103" y="34"/>
                      <a:pt x="193" y="22"/>
                      <a:pt x="154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4" name="Freeform 129"/>
              <p:cNvSpPr/>
              <p:nvPr/>
            </p:nvSpPr>
            <p:spPr bwMode="auto">
              <a:xfrm>
                <a:off x="5303053" y="1523822"/>
                <a:ext cx="166452" cy="40382"/>
              </a:xfrm>
              <a:custGeom>
                <a:avLst/>
                <a:gdLst>
                  <a:gd name="T0" fmla="*/ 53 w 243"/>
                  <a:gd name="T1" fmla="*/ 15 h 58"/>
                  <a:gd name="T2" fmla="*/ 190 w 243"/>
                  <a:gd name="T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43" h="58">
                    <a:moveTo>
                      <a:pt x="53" y="15"/>
                    </a:moveTo>
                    <a:cubicBezTo>
                      <a:pt x="0" y="58"/>
                      <a:pt x="243" y="47"/>
                      <a:pt x="19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5" name="Freeform 130"/>
              <p:cNvSpPr/>
              <p:nvPr/>
            </p:nvSpPr>
            <p:spPr bwMode="auto">
              <a:xfrm>
                <a:off x="5320781" y="1545491"/>
                <a:ext cx="128040" cy="34473"/>
              </a:xfrm>
              <a:custGeom>
                <a:avLst/>
                <a:gdLst>
                  <a:gd name="T0" fmla="*/ 35 w 185"/>
                  <a:gd name="T1" fmla="*/ 6 h 50"/>
                  <a:gd name="T2" fmla="*/ 154 w 185"/>
                  <a:gd name="T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85" h="50">
                    <a:moveTo>
                      <a:pt x="35" y="6"/>
                    </a:moveTo>
                    <a:cubicBezTo>
                      <a:pt x="0" y="50"/>
                      <a:pt x="185" y="27"/>
                      <a:pt x="154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6" name="Freeform 132"/>
              <p:cNvSpPr/>
              <p:nvPr/>
            </p:nvSpPr>
            <p:spPr bwMode="auto">
              <a:xfrm>
                <a:off x="5166148" y="1215541"/>
                <a:ext cx="81749" cy="117206"/>
              </a:xfrm>
              <a:custGeom>
                <a:avLst/>
                <a:gdLst>
                  <a:gd name="T0" fmla="*/ 67 w 120"/>
                  <a:gd name="T1" fmla="*/ 171 h 171"/>
                  <a:gd name="T2" fmla="*/ 120 w 120"/>
                  <a:gd name="T3" fmla="*/ 70 h 171"/>
                  <a:gd name="T4" fmla="*/ 63 w 120"/>
                  <a:gd name="T5" fmla="*/ 0 h 171"/>
                  <a:gd name="T6" fmla="*/ 0 w 120"/>
                  <a:gd name="T7" fmla="*/ 71 h 171"/>
                  <a:gd name="T8" fmla="*/ 67 w 120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71">
                    <a:moveTo>
                      <a:pt x="67" y="171"/>
                    </a:moveTo>
                    <a:cubicBezTo>
                      <a:pt x="54" y="130"/>
                      <a:pt x="87" y="93"/>
                      <a:pt x="120" y="70"/>
                    </a:cubicBezTo>
                    <a:cubicBezTo>
                      <a:pt x="80" y="74"/>
                      <a:pt x="67" y="31"/>
                      <a:pt x="63" y="0"/>
                    </a:cubicBezTo>
                    <a:cubicBezTo>
                      <a:pt x="67" y="34"/>
                      <a:pt x="34" y="70"/>
                      <a:pt x="0" y="71"/>
                    </a:cubicBezTo>
                    <a:cubicBezTo>
                      <a:pt x="50" y="100"/>
                      <a:pt x="67" y="171"/>
                      <a:pt x="67" y="171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7" name="Freeform 133"/>
              <p:cNvSpPr/>
              <p:nvPr/>
            </p:nvSpPr>
            <p:spPr bwMode="auto">
              <a:xfrm>
                <a:off x="5572921" y="1139703"/>
                <a:ext cx="82733" cy="118191"/>
              </a:xfrm>
              <a:custGeom>
                <a:avLst/>
                <a:gdLst>
                  <a:gd name="T0" fmla="*/ 67 w 120"/>
                  <a:gd name="T1" fmla="*/ 171 h 171"/>
                  <a:gd name="T2" fmla="*/ 120 w 120"/>
                  <a:gd name="T3" fmla="*/ 70 h 171"/>
                  <a:gd name="T4" fmla="*/ 63 w 120"/>
                  <a:gd name="T5" fmla="*/ 0 h 171"/>
                  <a:gd name="T6" fmla="*/ 0 w 120"/>
                  <a:gd name="T7" fmla="*/ 71 h 171"/>
                  <a:gd name="T8" fmla="*/ 67 w 120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71">
                    <a:moveTo>
                      <a:pt x="67" y="171"/>
                    </a:moveTo>
                    <a:cubicBezTo>
                      <a:pt x="53" y="130"/>
                      <a:pt x="86" y="92"/>
                      <a:pt x="120" y="70"/>
                    </a:cubicBezTo>
                    <a:cubicBezTo>
                      <a:pt x="80" y="74"/>
                      <a:pt x="67" y="31"/>
                      <a:pt x="63" y="0"/>
                    </a:cubicBezTo>
                    <a:cubicBezTo>
                      <a:pt x="67" y="34"/>
                      <a:pt x="34" y="69"/>
                      <a:pt x="0" y="71"/>
                    </a:cubicBezTo>
                    <a:cubicBezTo>
                      <a:pt x="50" y="100"/>
                      <a:pt x="67" y="171"/>
                      <a:pt x="67" y="171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8" name="Freeform 134"/>
              <p:cNvSpPr/>
              <p:nvPr/>
            </p:nvSpPr>
            <p:spPr bwMode="auto">
              <a:xfrm>
                <a:off x="5530569" y="1274637"/>
                <a:ext cx="60081" cy="86673"/>
              </a:xfrm>
              <a:custGeom>
                <a:avLst/>
                <a:gdLst>
                  <a:gd name="T0" fmla="*/ 47 w 87"/>
                  <a:gd name="T1" fmla="*/ 125 h 125"/>
                  <a:gd name="T2" fmla="*/ 87 w 87"/>
                  <a:gd name="T3" fmla="*/ 52 h 125"/>
                  <a:gd name="T4" fmla="*/ 47 w 87"/>
                  <a:gd name="T5" fmla="*/ 0 h 125"/>
                  <a:gd name="T6" fmla="*/ 0 w 87"/>
                  <a:gd name="T7" fmla="*/ 51 h 125"/>
                  <a:gd name="T8" fmla="*/ 47 w 87"/>
                  <a:gd name="T9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125">
                    <a:moveTo>
                      <a:pt x="47" y="125"/>
                    </a:moveTo>
                    <a:cubicBezTo>
                      <a:pt x="38" y="95"/>
                      <a:pt x="63" y="68"/>
                      <a:pt x="87" y="52"/>
                    </a:cubicBezTo>
                    <a:cubicBezTo>
                      <a:pt x="58" y="54"/>
                      <a:pt x="49" y="23"/>
                      <a:pt x="47" y="0"/>
                    </a:cubicBezTo>
                    <a:cubicBezTo>
                      <a:pt x="49" y="25"/>
                      <a:pt x="25" y="50"/>
                      <a:pt x="0" y="51"/>
                    </a:cubicBezTo>
                    <a:cubicBezTo>
                      <a:pt x="36" y="72"/>
                      <a:pt x="47" y="125"/>
                      <a:pt x="47" y="125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22" name="组合 21"/>
            <p:cNvGrpSpPr/>
            <p:nvPr/>
          </p:nvGrpSpPr>
          <p:grpSpPr>
            <a:xfrm>
              <a:off x="1318188" y="3985753"/>
              <a:ext cx="451094" cy="260019"/>
              <a:chOff x="7091671" y="3419797"/>
              <a:chExt cx="451094" cy="260019"/>
            </a:xfrm>
            <a:grpFill/>
          </p:grpSpPr>
          <p:sp>
            <p:nvSpPr>
              <p:cNvPr id="108" name="Freeform 387"/>
              <p:cNvSpPr/>
              <p:nvPr/>
            </p:nvSpPr>
            <p:spPr bwMode="auto">
              <a:xfrm>
                <a:off x="7091671" y="3520259"/>
                <a:ext cx="140844" cy="159557"/>
              </a:xfrm>
              <a:custGeom>
                <a:avLst/>
                <a:gdLst>
                  <a:gd name="T0" fmla="*/ 107 w 206"/>
                  <a:gd name="T1" fmla="*/ 40 h 233"/>
                  <a:gd name="T2" fmla="*/ 31 w 206"/>
                  <a:gd name="T3" fmla="*/ 28 h 233"/>
                  <a:gd name="T4" fmla="*/ 84 w 206"/>
                  <a:gd name="T5" fmla="*/ 112 h 233"/>
                  <a:gd name="T6" fmla="*/ 187 w 206"/>
                  <a:gd name="T7" fmla="*/ 174 h 233"/>
                  <a:gd name="T8" fmla="*/ 60 w 206"/>
                  <a:gd name="T9" fmla="*/ 15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33">
                    <a:moveTo>
                      <a:pt x="107" y="40"/>
                    </a:moveTo>
                    <a:cubicBezTo>
                      <a:pt x="106" y="0"/>
                      <a:pt x="50" y="1"/>
                      <a:pt x="31" y="28"/>
                    </a:cubicBezTo>
                    <a:cubicBezTo>
                      <a:pt x="0" y="68"/>
                      <a:pt x="42" y="107"/>
                      <a:pt x="84" y="112"/>
                    </a:cubicBezTo>
                    <a:cubicBezTo>
                      <a:pt x="114" y="116"/>
                      <a:pt x="206" y="115"/>
                      <a:pt x="187" y="174"/>
                    </a:cubicBezTo>
                    <a:cubicBezTo>
                      <a:pt x="169" y="233"/>
                      <a:pt x="74" y="199"/>
                      <a:pt x="60" y="15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9" name="Freeform 388"/>
              <p:cNvSpPr/>
              <p:nvPr/>
            </p:nvSpPr>
            <p:spPr bwMode="auto">
              <a:xfrm>
                <a:off x="7211831" y="3550792"/>
                <a:ext cx="41367" cy="16743"/>
              </a:xfrm>
              <a:custGeom>
                <a:avLst/>
                <a:gdLst>
                  <a:gd name="T0" fmla="*/ 0 w 61"/>
                  <a:gd name="T1" fmla="*/ 23 h 24"/>
                  <a:gd name="T2" fmla="*/ 61 w 6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4">
                    <a:moveTo>
                      <a:pt x="0" y="23"/>
                    </a:moveTo>
                    <a:cubicBezTo>
                      <a:pt x="9" y="24"/>
                      <a:pt x="53" y="2"/>
                      <a:pt x="6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0" name="Freeform 389"/>
              <p:cNvSpPr/>
              <p:nvPr/>
            </p:nvSpPr>
            <p:spPr bwMode="auto">
              <a:xfrm>
                <a:off x="7225620" y="3534048"/>
                <a:ext cx="38412" cy="65989"/>
              </a:xfrm>
              <a:custGeom>
                <a:avLst/>
                <a:gdLst>
                  <a:gd name="T0" fmla="*/ 0 w 56"/>
                  <a:gd name="T1" fmla="*/ 0 h 96"/>
                  <a:gd name="T2" fmla="*/ 29 w 56"/>
                  <a:gd name="T3" fmla="*/ 96 h 96"/>
                  <a:gd name="T4" fmla="*/ 56 w 56"/>
                  <a:gd name="T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96">
                    <a:moveTo>
                      <a:pt x="0" y="0"/>
                    </a:moveTo>
                    <a:cubicBezTo>
                      <a:pt x="4" y="33"/>
                      <a:pt x="20" y="64"/>
                      <a:pt x="29" y="96"/>
                    </a:cubicBezTo>
                    <a:cubicBezTo>
                      <a:pt x="37" y="93"/>
                      <a:pt x="49" y="88"/>
                      <a:pt x="56" y="82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1" name="Freeform 390"/>
              <p:cNvSpPr/>
              <p:nvPr/>
            </p:nvSpPr>
            <p:spPr bwMode="auto">
              <a:xfrm>
                <a:off x="7271911" y="3522229"/>
                <a:ext cx="31518" cy="66975"/>
              </a:xfrm>
              <a:custGeom>
                <a:avLst/>
                <a:gdLst>
                  <a:gd name="T0" fmla="*/ 0 w 45"/>
                  <a:gd name="T1" fmla="*/ 0 h 98"/>
                  <a:gd name="T2" fmla="*/ 45 w 45"/>
                  <a:gd name="T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98">
                    <a:moveTo>
                      <a:pt x="0" y="0"/>
                    </a:moveTo>
                    <a:cubicBezTo>
                      <a:pt x="17" y="40"/>
                      <a:pt x="22" y="62"/>
                      <a:pt x="45" y="9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2" name="Freeform 391"/>
              <p:cNvSpPr/>
              <p:nvPr/>
            </p:nvSpPr>
            <p:spPr bwMode="auto">
              <a:xfrm>
                <a:off x="7278806" y="3517305"/>
                <a:ext cx="31518" cy="43337"/>
              </a:xfrm>
              <a:custGeom>
                <a:avLst/>
                <a:gdLst>
                  <a:gd name="T0" fmla="*/ 13 w 47"/>
                  <a:gd name="T1" fmla="*/ 63 h 63"/>
                  <a:gd name="T2" fmla="*/ 47 w 47"/>
                  <a:gd name="T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63">
                    <a:moveTo>
                      <a:pt x="13" y="63"/>
                    </a:moveTo>
                    <a:cubicBezTo>
                      <a:pt x="0" y="36"/>
                      <a:pt x="11" y="0"/>
                      <a:pt x="47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3" name="Freeform 392"/>
              <p:cNvSpPr/>
              <p:nvPr/>
            </p:nvSpPr>
            <p:spPr bwMode="auto">
              <a:xfrm>
                <a:off x="7313278" y="3517305"/>
                <a:ext cx="66975" cy="55156"/>
              </a:xfrm>
              <a:custGeom>
                <a:avLst/>
                <a:gdLst>
                  <a:gd name="T0" fmla="*/ 59 w 97"/>
                  <a:gd name="T1" fmla="*/ 12 h 80"/>
                  <a:gd name="T2" fmla="*/ 33 w 97"/>
                  <a:gd name="T3" fmla="*/ 68 h 80"/>
                  <a:gd name="T4" fmla="*/ 59 w 97"/>
                  <a:gd name="T5" fmla="*/ 12 h 80"/>
                  <a:gd name="T6" fmla="*/ 97 w 97"/>
                  <a:gd name="T7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0">
                    <a:moveTo>
                      <a:pt x="59" y="12"/>
                    </a:moveTo>
                    <a:cubicBezTo>
                      <a:pt x="27" y="0"/>
                      <a:pt x="0" y="55"/>
                      <a:pt x="33" y="68"/>
                    </a:cubicBezTo>
                    <a:cubicBezTo>
                      <a:pt x="68" y="80"/>
                      <a:pt x="75" y="30"/>
                      <a:pt x="59" y="12"/>
                    </a:cubicBezTo>
                    <a:cubicBezTo>
                      <a:pt x="71" y="21"/>
                      <a:pt x="83" y="31"/>
                      <a:pt x="97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4" name="Freeform 393"/>
              <p:cNvSpPr/>
              <p:nvPr/>
            </p:nvSpPr>
            <p:spPr bwMode="auto">
              <a:xfrm>
                <a:off x="7374343" y="3483818"/>
                <a:ext cx="39397" cy="15759"/>
              </a:xfrm>
              <a:custGeom>
                <a:avLst/>
                <a:gdLst>
                  <a:gd name="T0" fmla="*/ 0 w 58"/>
                  <a:gd name="T1" fmla="*/ 23 h 23"/>
                  <a:gd name="T2" fmla="*/ 58 w 58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23">
                    <a:moveTo>
                      <a:pt x="0" y="23"/>
                    </a:moveTo>
                    <a:cubicBezTo>
                      <a:pt x="19" y="22"/>
                      <a:pt x="41" y="7"/>
                      <a:pt x="58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5" name="Freeform 394"/>
              <p:cNvSpPr/>
              <p:nvPr/>
            </p:nvSpPr>
            <p:spPr bwMode="auto">
              <a:xfrm>
                <a:off x="7385178" y="3477908"/>
                <a:ext cx="37427" cy="60080"/>
              </a:xfrm>
              <a:custGeom>
                <a:avLst/>
                <a:gdLst>
                  <a:gd name="T0" fmla="*/ 0 w 55"/>
                  <a:gd name="T1" fmla="*/ 0 h 87"/>
                  <a:gd name="T2" fmla="*/ 34 w 55"/>
                  <a:gd name="T3" fmla="*/ 87 h 87"/>
                  <a:gd name="T4" fmla="*/ 55 w 55"/>
                  <a:gd name="T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87">
                    <a:moveTo>
                      <a:pt x="0" y="0"/>
                    </a:moveTo>
                    <a:cubicBezTo>
                      <a:pt x="8" y="28"/>
                      <a:pt x="21" y="62"/>
                      <a:pt x="34" y="87"/>
                    </a:cubicBezTo>
                    <a:cubicBezTo>
                      <a:pt x="41" y="84"/>
                      <a:pt x="50" y="78"/>
                      <a:pt x="55" y="7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6" name="Freeform 395"/>
              <p:cNvSpPr/>
              <p:nvPr/>
            </p:nvSpPr>
            <p:spPr bwMode="auto">
              <a:xfrm>
                <a:off x="7421619" y="3473968"/>
                <a:ext cx="53186" cy="44321"/>
              </a:xfrm>
              <a:custGeom>
                <a:avLst/>
                <a:gdLst>
                  <a:gd name="T0" fmla="*/ 24 w 77"/>
                  <a:gd name="T1" fmla="*/ 33 h 65"/>
                  <a:gd name="T2" fmla="*/ 57 w 77"/>
                  <a:gd name="T3" fmla="*/ 12 h 65"/>
                  <a:gd name="T4" fmla="*/ 24 w 77"/>
                  <a:gd name="T5" fmla="*/ 18 h 65"/>
                  <a:gd name="T6" fmla="*/ 72 w 77"/>
                  <a:gd name="T7" fmla="*/ 3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65">
                    <a:moveTo>
                      <a:pt x="24" y="33"/>
                    </a:moveTo>
                    <a:cubicBezTo>
                      <a:pt x="31" y="36"/>
                      <a:pt x="61" y="25"/>
                      <a:pt x="57" y="12"/>
                    </a:cubicBezTo>
                    <a:cubicBezTo>
                      <a:pt x="53" y="0"/>
                      <a:pt x="29" y="11"/>
                      <a:pt x="24" y="18"/>
                    </a:cubicBezTo>
                    <a:cubicBezTo>
                      <a:pt x="0" y="58"/>
                      <a:pt x="77" y="65"/>
                      <a:pt x="72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7" name="Freeform 396"/>
              <p:cNvSpPr/>
              <p:nvPr/>
            </p:nvSpPr>
            <p:spPr bwMode="auto">
              <a:xfrm>
                <a:off x="7464956" y="3440481"/>
                <a:ext cx="63035" cy="79778"/>
              </a:xfrm>
              <a:custGeom>
                <a:avLst/>
                <a:gdLst>
                  <a:gd name="T0" fmla="*/ 56 w 91"/>
                  <a:gd name="T1" fmla="*/ 19 h 115"/>
                  <a:gd name="T2" fmla="*/ 21 w 91"/>
                  <a:gd name="T3" fmla="*/ 54 h 115"/>
                  <a:gd name="T4" fmla="*/ 56 w 91"/>
                  <a:gd name="T5" fmla="*/ 19 h 115"/>
                  <a:gd name="T6" fmla="*/ 89 w 91"/>
                  <a:gd name="T7" fmla="*/ 82 h 115"/>
                  <a:gd name="T8" fmla="*/ 38 w 91"/>
                  <a:gd name="T9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115">
                    <a:moveTo>
                      <a:pt x="56" y="19"/>
                    </a:moveTo>
                    <a:cubicBezTo>
                      <a:pt x="36" y="0"/>
                      <a:pt x="0" y="34"/>
                      <a:pt x="21" y="54"/>
                    </a:cubicBezTo>
                    <a:cubicBezTo>
                      <a:pt x="44" y="74"/>
                      <a:pt x="76" y="40"/>
                      <a:pt x="56" y="19"/>
                    </a:cubicBezTo>
                    <a:cubicBezTo>
                      <a:pt x="58" y="40"/>
                      <a:pt x="88" y="59"/>
                      <a:pt x="89" y="82"/>
                    </a:cubicBezTo>
                    <a:cubicBezTo>
                      <a:pt x="91" y="105"/>
                      <a:pt x="41" y="115"/>
                      <a:pt x="38" y="87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8" name="Freeform 397"/>
              <p:cNvSpPr/>
              <p:nvPr/>
            </p:nvSpPr>
            <p:spPr bwMode="auto">
              <a:xfrm>
                <a:off x="7514202" y="3434572"/>
                <a:ext cx="25608" cy="14774"/>
              </a:xfrm>
              <a:custGeom>
                <a:avLst/>
                <a:gdLst>
                  <a:gd name="T0" fmla="*/ 0 w 37"/>
                  <a:gd name="T1" fmla="*/ 0 h 21"/>
                  <a:gd name="T2" fmla="*/ 37 w 37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cubicBezTo>
                      <a:pt x="6" y="6"/>
                      <a:pt x="25" y="15"/>
                      <a:pt x="37" y="2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9" name="Freeform 398"/>
              <p:cNvSpPr/>
              <p:nvPr/>
            </p:nvSpPr>
            <p:spPr bwMode="auto">
              <a:xfrm>
                <a:off x="7540795" y="3419797"/>
                <a:ext cx="1970" cy="58110"/>
              </a:xfrm>
              <a:custGeom>
                <a:avLst/>
                <a:gdLst>
                  <a:gd name="T0" fmla="*/ 0 w 3"/>
                  <a:gd name="T1" fmla="*/ 0 h 84"/>
                  <a:gd name="T2" fmla="*/ 3 w 3"/>
                  <a:gd name="T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84">
                    <a:moveTo>
                      <a:pt x="0" y="0"/>
                    </a:moveTo>
                    <a:cubicBezTo>
                      <a:pt x="3" y="23"/>
                      <a:pt x="1" y="61"/>
                      <a:pt x="3" y="8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23" name="组合 22"/>
            <p:cNvGrpSpPr/>
            <p:nvPr/>
          </p:nvGrpSpPr>
          <p:grpSpPr>
            <a:xfrm>
              <a:off x="507068" y="653699"/>
              <a:ext cx="3142093" cy="3521451"/>
              <a:chOff x="572151" y="1001926"/>
              <a:chExt cx="2650341" cy="2970328"/>
            </a:xfrm>
            <a:grpFill/>
          </p:grpSpPr>
          <p:sp>
            <p:nvSpPr>
              <p:cNvPr id="53" name="Freeform 6"/>
              <p:cNvSpPr>
                <a:spLocks noEditPoints="1"/>
              </p:cNvSpPr>
              <p:nvPr/>
            </p:nvSpPr>
            <p:spPr bwMode="auto">
              <a:xfrm>
                <a:off x="2696994" y="3081249"/>
                <a:ext cx="455678" cy="543371"/>
              </a:xfrm>
              <a:custGeom>
                <a:avLst/>
                <a:gdLst>
                  <a:gd name="T0" fmla="*/ 154 w 235"/>
                  <a:gd name="T1" fmla="*/ 21 h 280"/>
                  <a:gd name="T2" fmla="*/ 185 w 235"/>
                  <a:gd name="T3" fmla="*/ 89 h 280"/>
                  <a:gd name="T4" fmla="*/ 180 w 235"/>
                  <a:gd name="T5" fmla="*/ 108 h 280"/>
                  <a:gd name="T6" fmla="*/ 180 w 235"/>
                  <a:gd name="T7" fmla="*/ 92 h 280"/>
                  <a:gd name="T8" fmla="*/ 124 w 235"/>
                  <a:gd name="T9" fmla="*/ 103 h 280"/>
                  <a:gd name="T10" fmla="*/ 171 w 235"/>
                  <a:gd name="T11" fmla="*/ 98 h 280"/>
                  <a:gd name="T12" fmla="*/ 123 w 235"/>
                  <a:gd name="T13" fmla="*/ 120 h 280"/>
                  <a:gd name="T14" fmla="*/ 171 w 235"/>
                  <a:gd name="T15" fmla="*/ 123 h 280"/>
                  <a:gd name="T16" fmla="*/ 103 w 235"/>
                  <a:gd name="T17" fmla="*/ 155 h 280"/>
                  <a:gd name="T18" fmla="*/ 139 w 235"/>
                  <a:gd name="T19" fmla="*/ 157 h 280"/>
                  <a:gd name="T20" fmla="*/ 128 w 235"/>
                  <a:gd name="T21" fmla="*/ 169 h 280"/>
                  <a:gd name="T22" fmla="*/ 156 w 235"/>
                  <a:gd name="T23" fmla="*/ 144 h 280"/>
                  <a:gd name="T24" fmla="*/ 140 w 235"/>
                  <a:gd name="T25" fmla="*/ 141 h 280"/>
                  <a:gd name="T26" fmla="*/ 165 w 235"/>
                  <a:gd name="T27" fmla="*/ 122 h 280"/>
                  <a:gd name="T28" fmla="*/ 161 w 235"/>
                  <a:gd name="T29" fmla="*/ 117 h 280"/>
                  <a:gd name="T30" fmla="*/ 113 w 235"/>
                  <a:gd name="T31" fmla="*/ 121 h 280"/>
                  <a:gd name="T32" fmla="*/ 119 w 235"/>
                  <a:gd name="T33" fmla="*/ 109 h 280"/>
                  <a:gd name="T34" fmla="*/ 175 w 235"/>
                  <a:gd name="T35" fmla="*/ 82 h 280"/>
                  <a:gd name="T36" fmla="*/ 209 w 235"/>
                  <a:gd name="T37" fmla="*/ 94 h 280"/>
                  <a:gd name="T38" fmla="*/ 214 w 235"/>
                  <a:gd name="T39" fmla="*/ 113 h 280"/>
                  <a:gd name="T40" fmla="*/ 204 w 235"/>
                  <a:gd name="T41" fmla="*/ 89 h 280"/>
                  <a:gd name="T42" fmla="*/ 153 w 235"/>
                  <a:gd name="T43" fmla="*/ 83 h 280"/>
                  <a:gd name="T44" fmla="*/ 87 w 235"/>
                  <a:gd name="T45" fmla="*/ 65 h 280"/>
                  <a:gd name="T46" fmla="*/ 95 w 235"/>
                  <a:gd name="T47" fmla="*/ 61 h 280"/>
                  <a:gd name="T48" fmla="*/ 164 w 235"/>
                  <a:gd name="T49" fmla="*/ 41 h 280"/>
                  <a:gd name="T50" fmla="*/ 172 w 235"/>
                  <a:gd name="T51" fmla="*/ 50 h 280"/>
                  <a:gd name="T52" fmla="*/ 169 w 235"/>
                  <a:gd name="T53" fmla="*/ 59 h 280"/>
                  <a:gd name="T54" fmla="*/ 168 w 235"/>
                  <a:gd name="T55" fmla="*/ 73 h 280"/>
                  <a:gd name="T56" fmla="*/ 155 w 235"/>
                  <a:gd name="T57" fmla="*/ 70 h 280"/>
                  <a:gd name="T58" fmla="*/ 147 w 235"/>
                  <a:gd name="T59" fmla="*/ 63 h 280"/>
                  <a:gd name="T60" fmla="*/ 128 w 235"/>
                  <a:gd name="T61" fmla="*/ 60 h 280"/>
                  <a:gd name="T62" fmla="*/ 95 w 235"/>
                  <a:gd name="T63" fmla="*/ 88 h 280"/>
                  <a:gd name="T64" fmla="*/ 107 w 235"/>
                  <a:gd name="T65" fmla="*/ 94 h 280"/>
                  <a:gd name="T66" fmla="*/ 182 w 235"/>
                  <a:gd name="T67" fmla="*/ 61 h 280"/>
                  <a:gd name="T68" fmla="*/ 168 w 235"/>
                  <a:gd name="T69" fmla="*/ 44 h 280"/>
                  <a:gd name="T70" fmla="*/ 166 w 235"/>
                  <a:gd name="T71" fmla="*/ 31 h 280"/>
                  <a:gd name="T72" fmla="*/ 144 w 235"/>
                  <a:gd name="T73" fmla="*/ 35 h 280"/>
                  <a:gd name="T74" fmla="*/ 138 w 235"/>
                  <a:gd name="T75" fmla="*/ 34 h 280"/>
                  <a:gd name="T76" fmla="*/ 125 w 235"/>
                  <a:gd name="T77" fmla="*/ 38 h 280"/>
                  <a:gd name="T78" fmla="*/ 148 w 235"/>
                  <a:gd name="T79" fmla="*/ 37 h 280"/>
                  <a:gd name="T80" fmla="*/ 14 w 235"/>
                  <a:gd name="T81" fmla="*/ 127 h 280"/>
                  <a:gd name="T82" fmla="*/ 15 w 235"/>
                  <a:gd name="T83" fmla="*/ 129 h 280"/>
                  <a:gd name="T84" fmla="*/ 25 w 235"/>
                  <a:gd name="T85" fmla="*/ 63 h 280"/>
                  <a:gd name="T86" fmla="*/ 20 w 235"/>
                  <a:gd name="T87" fmla="*/ 87 h 280"/>
                  <a:gd name="T88" fmla="*/ 31 w 235"/>
                  <a:gd name="T89" fmla="*/ 104 h 280"/>
                  <a:gd name="T90" fmla="*/ 29 w 235"/>
                  <a:gd name="T91" fmla="*/ 113 h 280"/>
                  <a:gd name="T92" fmla="*/ 13 w 235"/>
                  <a:gd name="T93" fmla="*/ 102 h 280"/>
                  <a:gd name="T94" fmla="*/ 18 w 235"/>
                  <a:gd name="T95" fmla="*/ 76 h 280"/>
                  <a:gd name="T96" fmla="*/ 23 w 235"/>
                  <a:gd name="T97" fmla="*/ 122 h 280"/>
                  <a:gd name="T98" fmla="*/ 167 w 235"/>
                  <a:gd name="T99" fmla="*/ 52 h 280"/>
                  <a:gd name="T100" fmla="*/ 174 w 235"/>
                  <a:gd name="T101" fmla="*/ 100 h 280"/>
                  <a:gd name="T102" fmla="*/ 120 w 235"/>
                  <a:gd name="T103" fmla="*/ 230 h 280"/>
                  <a:gd name="T104" fmla="*/ 119 w 235"/>
                  <a:gd name="T105" fmla="*/ 256 h 280"/>
                  <a:gd name="T106" fmla="*/ 176 w 235"/>
                  <a:gd name="T107" fmla="*/ 263 h 280"/>
                  <a:gd name="T108" fmla="*/ 168 w 235"/>
                  <a:gd name="T109" fmla="*/ 258 h 280"/>
                  <a:gd name="T110" fmla="*/ 132 w 235"/>
                  <a:gd name="T111" fmla="*/ 261 h 280"/>
                  <a:gd name="T112" fmla="*/ 111 w 235"/>
                  <a:gd name="T113" fmla="*/ 234 h 280"/>
                  <a:gd name="T114" fmla="*/ 102 w 235"/>
                  <a:gd name="T115" fmla="*/ 239 h 280"/>
                  <a:gd name="T116" fmla="*/ 103 w 235"/>
                  <a:gd name="T117" fmla="*/ 248 h 280"/>
                  <a:gd name="T118" fmla="*/ 77 w 235"/>
                  <a:gd name="T119" fmla="*/ 275 h 280"/>
                  <a:gd name="T120" fmla="*/ 176 w 235"/>
                  <a:gd name="T121" fmla="*/ 263 h 280"/>
                  <a:gd name="T122" fmla="*/ 111 w 235"/>
                  <a:gd name="T123" fmla="*/ 228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80">
                    <a:moveTo>
                      <a:pt x="205" y="44"/>
                    </a:moveTo>
                    <a:cubicBezTo>
                      <a:pt x="195" y="29"/>
                      <a:pt x="180" y="19"/>
                      <a:pt x="163" y="11"/>
                    </a:cubicBezTo>
                    <a:cubicBezTo>
                      <a:pt x="163" y="11"/>
                      <a:pt x="163" y="11"/>
                      <a:pt x="163" y="11"/>
                    </a:cubicBezTo>
                    <a:cubicBezTo>
                      <a:pt x="163" y="8"/>
                      <a:pt x="162" y="6"/>
                      <a:pt x="160" y="5"/>
                    </a:cubicBezTo>
                    <a:cubicBezTo>
                      <a:pt x="151" y="0"/>
                      <a:pt x="150" y="12"/>
                      <a:pt x="147" y="17"/>
                    </a:cubicBezTo>
                    <a:cubicBezTo>
                      <a:pt x="147" y="18"/>
                      <a:pt x="147" y="18"/>
                      <a:pt x="147" y="18"/>
                    </a:cubicBezTo>
                    <a:cubicBezTo>
                      <a:pt x="106" y="4"/>
                      <a:pt x="59" y="16"/>
                      <a:pt x="31" y="49"/>
                    </a:cubicBezTo>
                    <a:cubicBezTo>
                      <a:pt x="3" y="81"/>
                      <a:pt x="0" y="128"/>
                      <a:pt x="23" y="164"/>
                    </a:cubicBezTo>
                    <a:cubicBezTo>
                      <a:pt x="34" y="181"/>
                      <a:pt x="50" y="194"/>
                      <a:pt x="68" y="202"/>
                    </a:cubicBezTo>
                    <a:cubicBezTo>
                      <a:pt x="66" y="207"/>
                      <a:pt x="55" y="217"/>
                      <a:pt x="61" y="222"/>
                    </a:cubicBezTo>
                    <a:cubicBezTo>
                      <a:pt x="66" y="225"/>
                      <a:pt x="70" y="221"/>
                      <a:pt x="73" y="215"/>
                    </a:cubicBezTo>
                    <a:cubicBezTo>
                      <a:pt x="82" y="220"/>
                      <a:pt x="94" y="221"/>
                      <a:pt x="104" y="222"/>
                    </a:cubicBezTo>
                    <a:cubicBezTo>
                      <a:pt x="103" y="229"/>
                      <a:pt x="98" y="236"/>
                      <a:pt x="100" y="244"/>
                    </a:cubicBezTo>
                    <a:cubicBezTo>
                      <a:pt x="100" y="244"/>
                      <a:pt x="100" y="244"/>
                      <a:pt x="100" y="244"/>
                    </a:cubicBezTo>
                    <a:cubicBezTo>
                      <a:pt x="94" y="246"/>
                      <a:pt x="87" y="246"/>
                      <a:pt x="81" y="248"/>
                    </a:cubicBezTo>
                    <a:cubicBezTo>
                      <a:pt x="72" y="250"/>
                      <a:pt x="62" y="253"/>
                      <a:pt x="54" y="259"/>
                    </a:cubicBezTo>
                    <a:cubicBezTo>
                      <a:pt x="51" y="261"/>
                      <a:pt x="42" y="267"/>
                      <a:pt x="45" y="271"/>
                    </a:cubicBezTo>
                    <a:cubicBezTo>
                      <a:pt x="48" y="275"/>
                      <a:pt x="57" y="276"/>
                      <a:pt x="61" y="276"/>
                    </a:cubicBezTo>
                    <a:cubicBezTo>
                      <a:pt x="78" y="279"/>
                      <a:pt x="96" y="279"/>
                      <a:pt x="114" y="280"/>
                    </a:cubicBezTo>
                    <a:cubicBezTo>
                      <a:pt x="132" y="280"/>
                      <a:pt x="150" y="280"/>
                      <a:pt x="168" y="277"/>
                    </a:cubicBezTo>
                    <a:cubicBezTo>
                      <a:pt x="172" y="276"/>
                      <a:pt x="178" y="275"/>
                      <a:pt x="182" y="272"/>
                    </a:cubicBezTo>
                    <a:cubicBezTo>
                      <a:pt x="186" y="268"/>
                      <a:pt x="182" y="264"/>
                      <a:pt x="179" y="262"/>
                    </a:cubicBezTo>
                    <a:cubicBezTo>
                      <a:pt x="164" y="250"/>
                      <a:pt x="142" y="247"/>
                      <a:pt x="124" y="244"/>
                    </a:cubicBezTo>
                    <a:cubicBezTo>
                      <a:pt x="125" y="236"/>
                      <a:pt x="123" y="229"/>
                      <a:pt x="121" y="222"/>
                    </a:cubicBezTo>
                    <a:cubicBezTo>
                      <a:pt x="128" y="222"/>
                      <a:pt x="135" y="221"/>
                      <a:pt x="141" y="219"/>
                    </a:cubicBezTo>
                    <a:cubicBezTo>
                      <a:pt x="158" y="216"/>
                      <a:pt x="173" y="209"/>
                      <a:pt x="187" y="199"/>
                    </a:cubicBezTo>
                    <a:cubicBezTo>
                      <a:pt x="219" y="176"/>
                      <a:pt x="235" y="133"/>
                      <a:pt x="228" y="95"/>
                    </a:cubicBezTo>
                    <a:cubicBezTo>
                      <a:pt x="224" y="77"/>
                      <a:pt x="216" y="59"/>
                      <a:pt x="205" y="44"/>
                    </a:cubicBezTo>
                    <a:close/>
                    <a:moveTo>
                      <a:pt x="157" y="7"/>
                    </a:moveTo>
                    <a:cubicBezTo>
                      <a:pt x="164" y="9"/>
                      <a:pt x="156" y="18"/>
                      <a:pt x="154" y="21"/>
                    </a:cubicBezTo>
                    <a:cubicBezTo>
                      <a:pt x="153" y="20"/>
                      <a:pt x="151" y="19"/>
                      <a:pt x="150" y="19"/>
                    </a:cubicBezTo>
                    <a:cubicBezTo>
                      <a:pt x="151" y="16"/>
                      <a:pt x="152" y="6"/>
                      <a:pt x="157" y="7"/>
                    </a:cubicBezTo>
                    <a:close/>
                    <a:moveTo>
                      <a:pt x="176" y="85"/>
                    </a:moveTo>
                    <a:cubicBezTo>
                      <a:pt x="178" y="85"/>
                      <a:pt x="185" y="83"/>
                      <a:pt x="182" y="85"/>
                    </a:cubicBezTo>
                    <a:cubicBezTo>
                      <a:pt x="180" y="85"/>
                      <a:pt x="178" y="86"/>
                      <a:pt x="177" y="87"/>
                    </a:cubicBezTo>
                    <a:cubicBezTo>
                      <a:pt x="177" y="86"/>
                      <a:pt x="176" y="85"/>
                      <a:pt x="176" y="85"/>
                    </a:cubicBezTo>
                    <a:close/>
                    <a:moveTo>
                      <a:pt x="178" y="100"/>
                    </a:moveTo>
                    <a:cubicBezTo>
                      <a:pt x="180" y="100"/>
                      <a:pt x="182" y="100"/>
                      <a:pt x="183" y="100"/>
                    </a:cubicBezTo>
                    <a:cubicBezTo>
                      <a:pt x="185" y="100"/>
                      <a:pt x="186" y="99"/>
                      <a:pt x="188" y="99"/>
                    </a:cubicBezTo>
                    <a:cubicBezTo>
                      <a:pt x="189" y="99"/>
                      <a:pt x="194" y="98"/>
                      <a:pt x="190" y="100"/>
                    </a:cubicBezTo>
                    <a:cubicBezTo>
                      <a:pt x="186" y="101"/>
                      <a:pt x="181" y="100"/>
                      <a:pt x="178" y="102"/>
                    </a:cubicBezTo>
                    <a:cubicBezTo>
                      <a:pt x="178" y="101"/>
                      <a:pt x="178" y="101"/>
                      <a:pt x="178" y="100"/>
                    </a:cubicBezTo>
                    <a:close/>
                    <a:moveTo>
                      <a:pt x="178" y="98"/>
                    </a:moveTo>
                    <a:cubicBezTo>
                      <a:pt x="179" y="97"/>
                      <a:pt x="181" y="97"/>
                      <a:pt x="182" y="97"/>
                    </a:cubicBezTo>
                    <a:cubicBezTo>
                      <a:pt x="184" y="96"/>
                      <a:pt x="187" y="96"/>
                      <a:pt x="188" y="95"/>
                    </a:cubicBezTo>
                    <a:cubicBezTo>
                      <a:pt x="185" y="97"/>
                      <a:pt x="182" y="98"/>
                      <a:pt x="178" y="99"/>
                    </a:cubicBezTo>
                    <a:cubicBezTo>
                      <a:pt x="178" y="99"/>
                      <a:pt x="178" y="99"/>
                      <a:pt x="178" y="98"/>
                    </a:cubicBezTo>
                    <a:cubicBezTo>
                      <a:pt x="178" y="98"/>
                      <a:pt x="178" y="98"/>
                      <a:pt x="178" y="98"/>
                    </a:cubicBezTo>
                    <a:close/>
                    <a:moveTo>
                      <a:pt x="178" y="94"/>
                    </a:moveTo>
                    <a:cubicBezTo>
                      <a:pt x="181" y="94"/>
                      <a:pt x="184" y="93"/>
                      <a:pt x="187" y="93"/>
                    </a:cubicBezTo>
                    <a:cubicBezTo>
                      <a:pt x="184" y="94"/>
                      <a:pt x="181" y="95"/>
                      <a:pt x="178" y="97"/>
                    </a:cubicBezTo>
                    <a:cubicBezTo>
                      <a:pt x="178" y="96"/>
                      <a:pt x="178" y="95"/>
                      <a:pt x="178" y="94"/>
                    </a:cubicBezTo>
                    <a:close/>
                    <a:moveTo>
                      <a:pt x="178" y="92"/>
                    </a:moveTo>
                    <a:cubicBezTo>
                      <a:pt x="178" y="92"/>
                      <a:pt x="178" y="91"/>
                      <a:pt x="178" y="91"/>
                    </a:cubicBezTo>
                    <a:cubicBezTo>
                      <a:pt x="179" y="91"/>
                      <a:pt x="179" y="91"/>
                      <a:pt x="180" y="90"/>
                    </a:cubicBezTo>
                    <a:cubicBezTo>
                      <a:pt x="180" y="90"/>
                      <a:pt x="185" y="90"/>
                      <a:pt x="183" y="91"/>
                    </a:cubicBezTo>
                    <a:cubicBezTo>
                      <a:pt x="182" y="91"/>
                      <a:pt x="180" y="92"/>
                      <a:pt x="178" y="92"/>
                    </a:cubicBezTo>
                    <a:close/>
                    <a:moveTo>
                      <a:pt x="177" y="90"/>
                    </a:moveTo>
                    <a:cubicBezTo>
                      <a:pt x="180" y="90"/>
                      <a:pt x="183" y="88"/>
                      <a:pt x="185" y="87"/>
                    </a:cubicBezTo>
                    <a:cubicBezTo>
                      <a:pt x="185" y="88"/>
                      <a:pt x="185" y="88"/>
                      <a:pt x="185" y="89"/>
                    </a:cubicBezTo>
                    <a:cubicBezTo>
                      <a:pt x="183" y="89"/>
                      <a:pt x="180" y="90"/>
                      <a:pt x="177" y="90"/>
                    </a:cubicBezTo>
                    <a:close/>
                    <a:moveTo>
                      <a:pt x="185" y="86"/>
                    </a:moveTo>
                    <a:cubicBezTo>
                      <a:pt x="185" y="86"/>
                      <a:pt x="185" y="86"/>
                      <a:pt x="185" y="87"/>
                    </a:cubicBezTo>
                    <a:cubicBezTo>
                      <a:pt x="183" y="86"/>
                      <a:pt x="181" y="87"/>
                      <a:pt x="179" y="87"/>
                    </a:cubicBezTo>
                    <a:cubicBezTo>
                      <a:pt x="174" y="88"/>
                      <a:pt x="180" y="86"/>
                      <a:pt x="181" y="86"/>
                    </a:cubicBezTo>
                    <a:cubicBezTo>
                      <a:pt x="182" y="85"/>
                      <a:pt x="184" y="85"/>
                      <a:pt x="185" y="84"/>
                    </a:cubicBezTo>
                    <a:cubicBezTo>
                      <a:pt x="185" y="84"/>
                      <a:pt x="185" y="84"/>
                      <a:pt x="185" y="84"/>
                    </a:cubicBezTo>
                    <a:cubicBezTo>
                      <a:pt x="185" y="84"/>
                      <a:pt x="185" y="85"/>
                      <a:pt x="185" y="86"/>
                    </a:cubicBezTo>
                    <a:close/>
                    <a:moveTo>
                      <a:pt x="182" y="87"/>
                    </a:moveTo>
                    <a:cubicBezTo>
                      <a:pt x="184" y="87"/>
                      <a:pt x="180" y="88"/>
                      <a:pt x="180" y="88"/>
                    </a:cubicBezTo>
                    <a:cubicBezTo>
                      <a:pt x="179" y="89"/>
                      <a:pt x="178" y="89"/>
                      <a:pt x="177" y="89"/>
                    </a:cubicBezTo>
                    <a:cubicBezTo>
                      <a:pt x="177" y="89"/>
                      <a:pt x="177" y="88"/>
                      <a:pt x="177" y="88"/>
                    </a:cubicBezTo>
                    <a:cubicBezTo>
                      <a:pt x="179" y="88"/>
                      <a:pt x="180" y="88"/>
                      <a:pt x="182" y="87"/>
                    </a:cubicBezTo>
                    <a:close/>
                    <a:moveTo>
                      <a:pt x="178" y="104"/>
                    </a:moveTo>
                    <a:cubicBezTo>
                      <a:pt x="182" y="105"/>
                      <a:pt x="186" y="103"/>
                      <a:pt x="190" y="103"/>
                    </a:cubicBezTo>
                    <a:cubicBezTo>
                      <a:pt x="194" y="102"/>
                      <a:pt x="192" y="103"/>
                      <a:pt x="190" y="104"/>
                    </a:cubicBezTo>
                    <a:cubicBezTo>
                      <a:pt x="189" y="105"/>
                      <a:pt x="187" y="105"/>
                      <a:pt x="185" y="106"/>
                    </a:cubicBezTo>
                    <a:cubicBezTo>
                      <a:pt x="183" y="106"/>
                      <a:pt x="181" y="107"/>
                      <a:pt x="179" y="107"/>
                    </a:cubicBezTo>
                    <a:cubicBezTo>
                      <a:pt x="178" y="106"/>
                      <a:pt x="178" y="105"/>
                      <a:pt x="178" y="104"/>
                    </a:cubicBezTo>
                    <a:close/>
                    <a:moveTo>
                      <a:pt x="192" y="108"/>
                    </a:moveTo>
                    <a:cubicBezTo>
                      <a:pt x="191" y="108"/>
                      <a:pt x="189" y="109"/>
                      <a:pt x="188" y="109"/>
                    </a:cubicBezTo>
                    <a:cubicBezTo>
                      <a:pt x="186" y="109"/>
                      <a:pt x="185" y="110"/>
                      <a:pt x="184" y="110"/>
                    </a:cubicBezTo>
                    <a:cubicBezTo>
                      <a:pt x="182" y="110"/>
                      <a:pt x="181" y="109"/>
                      <a:pt x="180" y="109"/>
                    </a:cubicBezTo>
                    <a:cubicBezTo>
                      <a:pt x="182" y="109"/>
                      <a:pt x="184" y="108"/>
                      <a:pt x="186" y="108"/>
                    </a:cubicBezTo>
                    <a:cubicBezTo>
                      <a:pt x="187" y="108"/>
                      <a:pt x="188" y="107"/>
                      <a:pt x="189" y="107"/>
                    </a:cubicBezTo>
                    <a:cubicBezTo>
                      <a:pt x="189" y="107"/>
                      <a:pt x="194" y="106"/>
                      <a:pt x="192" y="108"/>
                    </a:cubicBezTo>
                    <a:close/>
                    <a:moveTo>
                      <a:pt x="194" y="106"/>
                    </a:moveTo>
                    <a:cubicBezTo>
                      <a:pt x="194" y="106"/>
                      <a:pt x="194" y="106"/>
                      <a:pt x="194" y="106"/>
                    </a:cubicBezTo>
                    <a:cubicBezTo>
                      <a:pt x="191" y="106"/>
                      <a:pt x="188" y="107"/>
                      <a:pt x="185" y="107"/>
                    </a:cubicBezTo>
                    <a:cubicBezTo>
                      <a:pt x="183" y="108"/>
                      <a:pt x="181" y="108"/>
                      <a:pt x="180" y="108"/>
                    </a:cubicBezTo>
                    <a:cubicBezTo>
                      <a:pt x="180" y="108"/>
                      <a:pt x="179" y="108"/>
                      <a:pt x="179" y="108"/>
                    </a:cubicBezTo>
                    <a:cubicBezTo>
                      <a:pt x="179" y="108"/>
                      <a:pt x="179" y="108"/>
                      <a:pt x="179" y="108"/>
                    </a:cubicBezTo>
                    <a:cubicBezTo>
                      <a:pt x="180" y="108"/>
                      <a:pt x="181" y="107"/>
                      <a:pt x="181" y="107"/>
                    </a:cubicBezTo>
                    <a:cubicBezTo>
                      <a:pt x="186" y="106"/>
                      <a:pt x="190" y="105"/>
                      <a:pt x="194" y="102"/>
                    </a:cubicBezTo>
                    <a:cubicBezTo>
                      <a:pt x="194" y="102"/>
                      <a:pt x="194" y="102"/>
                      <a:pt x="194" y="102"/>
                    </a:cubicBezTo>
                    <a:cubicBezTo>
                      <a:pt x="194" y="102"/>
                      <a:pt x="194" y="103"/>
                      <a:pt x="194" y="103"/>
                    </a:cubicBezTo>
                    <a:cubicBezTo>
                      <a:pt x="195" y="104"/>
                      <a:pt x="195" y="105"/>
                      <a:pt x="194" y="106"/>
                    </a:cubicBezTo>
                    <a:close/>
                    <a:moveTo>
                      <a:pt x="193" y="102"/>
                    </a:moveTo>
                    <a:cubicBezTo>
                      <a:pt x="191" y="102"/>
                      <a:pt x="188" y="102"/>
                      <a:pt x="185" y="103"/>
                    </a:cubicBezTo>
                    <a:cubicBezTo>
                      <a:pt x="184" y="103"/>
                      <a:pt x="182" y="103"/>
                      <a:pt x="180" y="104"/>
                    </a:cubicBezTo>
                    <a:cubicBezTo>
                      <a:pt x="179" y="104"/>
                      <a:pt x="178" y="104"/>
                      <a:pt x="178" y="104"/>
                    </a:cubicBezTo>
                    <a:cubicBezTo>
                      <a:pt x="178" y="103"/>
                      <a:pt x="178" y="103"/>
                      <a:pt x="178" y="103"/>
                    </a:cubicBezTo>
                    <a:cubicBezTo>
                      <a:pt x="179" y="102"/>
                      <a:pt x="180" y="102"/>
                      <a:pt x="181" y="102"/>
                    </a:cubicBezTo>
                    <a:cubicBezTo>
                      <a:pt x="184" y="101"/>
                      <a:pt x="189" y="101"/>
                      <a:pt x="192" y="99"/>
                    </a:cubicBezTo>
                    <a:cubicBezTo>
                      <a:pt x="193" y="100"/>
                      <a:pt x="193" y="101"/>
                      <a:pt x="194" y="102"/>
                    </a:cubicBezTo>
                    <a:cubicBezTo>
                      <a:pt x="194" y="102"/>
                      <a:pt x="194" y="102"/>
                      <a:pt x="193" y="102"/>
                    </a:cubicBezTo>
                    <a:close/>
                    <a:moveTo>
                      <a:pt x="179" y="100"/>
                    </a:moveTo>
                    <a:cubicBezTo>
                      <a:pt x="178" y="100"/>
                      <a:pt x="178" y="100"/>
                      <a:pt x="180" y="99"/>
                    </a:cubicBezTo>
                    <a:cubicBezTo>
                      <a:pt x="181" y="99"/>
                      <a:pt x="183" y="98"/>
                      <a:pt x="184" y="98"/>
                    </a:cubicBezTo>
                    <a:cubicBezTo>
                      <a:pt x="186" y="97"/>
                      <a:pt x="188" y="97"/>
                      <a:pt x="190" y="96"/>
                    </a:cubicBezTo>
                    <a:cubicBezTo>
                      <a:pt x="190" y="96"/>
                      <a:pt x="190" y="96"/>
                      <a:pt x="190" y="96"/>
                    </a:cubicBezTo>
                    <a:cubicBezTo>
                      <a:pt x="190" y="97"/>
                      <a:pt x="191" y="97"/>
                      <a:pt x="191" y="98"/>
                    </a:cubicBezTo>
                    <a:cubicBezTo>
                      <a:pt x="187" y="98"/>
                      <a:pt x="183" y="99"/>
                      <a:pt x="179" y="100"/>
                    </a:cubicBezTo>
                    <a:close/>
                    <a:moveTo>
                      <a:pt x="180" y="97"/>
                    </a:moveTo>
                    <a:cubicBezTo>
                      <a:pt x="176" y="98"/>
                      <a:pt x="180" y="96"/>
                      <a:pt x="181" y="96"/>
                    </a:cubicBezTo>
                    <a:cubicBezTo>
                      <a:pt x="183" y="95"/>
                      <a:pt x="186" y="94"/>
                      <a:pt x="188" y="93"/>
                    </a:cubicBezTo>
                    <a:cubicBezTo>
                      <a:pt x="188" y="94"/>
                      <a:pt x="189" y="94"/>
                      <a:pt x="189" y="95"/>
                    </a:cubicBezTo>
                    <a:cubicBezTo>
                      <a:pt x="186" y="95"/>
                      <a:pt x="183" y="96"/>
                      <a:pt x="180" y="97"/>
                    </a:cubicBezTo>
                    <a:close/>
                    <a:moveTo>
                      <a:pt x="182" y="93"/>
                    </a:moveTo>
                    <a:cubicBezTo>
                      <a:pt x="180" y="93"/>
                      <a:pt x="177" y="93"/>
                      <a:pt x="180" y="92"/>
                    </a:cubicBezTo>
                    <a:cubicBezTo>
                      <a:pt x="182" y="92"/>
                      <a:pt x="184" y="91"/>
                      <a:pt x="186" y="90"/>
                    </a:cubicBezTo>
                    <a:cubicBezTo>
                      <a:pt x="186" y="91"/>
                      <a:pt x="187" y="92"/>
                      <a:pt x="187" y="92"/>
                    </a:cubicBezTo>
                    <a:cubicBezTo>
                      <a:pt x="185" y="92"/>
                      <a:pt x="184" y="93"/>
                      <a:pt x="182" y="93"/>
                    </a:cubicBezTo>
                    <a:close/>
                    <a:moveTo>
                      <a:pt x="185" y="84"/>
                    </a:moveTo>
                    <a:cubicBezTo>
                      <a:pt x="185" y="83"/>
                      <a:pt x="185" y="83"/>
                      <a:pt x="185" y="83"/>
                    </a:cubicBezTo>
                    <a:cubicBezTo>
                      <a:pt x="182" y="83"/>
                      <a:pt x="179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5" y="83"/>
                      <a:pt x="175" y="83"/>
                    </a:cubicBezTo>
                    <a:cubicBezTo>
                      <a:pt x="183" y="82"/>
                      <a:pt x="190" y="80"/>
                      <a:pt x="198" y="79"/>
                    </a:cubicBezTo>
                    <a:cubicBezTo>
                      <a:pt x="199" y="79"/>
                      <a:pt x="200" y="78"/>
                      <a:pt x="201" y="78"/>
                    </a:cubicBezTo>
                    <a:cubicBezTo>
                      <a:pt x="203" y="78"/>
                      <a:pt x="207" y="76"/>
                      <a:pt x="203" y="78"/>
                    </a:cubicBezTo>
                    <a:cubicBezTo>
                      <a:pt x="199" y="79"/>
                      <a:pt x="195" y="80"/>
                      <a:pt x="191" y="82"/>
                    </a:cubicBezTo>
                    <a:cubicBezTo>
                      <a:pt x="191" y="82"/>
                      <a:pt x="190" y="81"/>
                      <a:pt x="190" y="81"/>
                    </a:cubicBezTo>
                    <a:cubicBezTo>
                      <a:pt x="187" y="81"/>
                      <a:pt x="186" y="82"/>
                      <a:pt x="185" y="84"/>
                    </a:cubicBezTo>
                    <a:close/>
                    <a:moveTo>
                      <a:pt x="167" y="90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7" y="90"/>
                      <a:pt x="167" y="90"/>
                      <a:pt x="168" y="91"/>
                    </a:cubicBezTo>
                    <a:cubicBezTo>
                      <a:pt x="168" y="91"/>
                      <a:pt x="168" y="92"/>
                      <a:pt x="168" y="92"/>
                    </a:cubicBezTo>
                    <a:cubicBezTo>
                      <a:pt x="166" y="92"/>
                      <a:pt x="164" y="93"/>
                      <a:pt x="162" y="94"/>
                    </a:cubicBezTo>
                    <a:cubicBezTo>
                      <a:pt x="157" y="96"/>
                      <a:pt x="151" y="98"/>
                      <a:pt x="145" y="99"/>
                    </a:cubicBezTo>
                    <a:cubicBezTo>
                      <a:pt x="139" y="101"/>
                      <a:pt x="132" y="101"/>
                      <a:pt x="126" y="104"/>
                    </a:cubicBezTo>
                    <a:cubicBezTo>
                      <a:pt x="124" y="105"/>
                      <a:pt x="121" y="106"/>
                      <a:pt x="119" y="107"/>
                    </a:cubicBezTo>
                    <a:cubicBezTo>
                      <a:pt x="119" y="107"/>
                      <a:pt x="116" y="107"/>
                      <a:pt x="115" y="107"/>
                    </a:cubicBezTo>
                    <a:cubicBezTo>
                      <a:pt x="115" y="107"/>
                      <a:pt x="115" y="107"/>
                      <a:pt x="115" y="107"/>
                    </a:cubicBezTo>
                    <a:cubicBezTo>
                      <a:pt x="117" y="106"/>
                      <a:pt x="119" y="105"/>
                      <a:pt x="121" y="105"/>
                    </a:cubicBezTo>
                    <a:cubicBezTo>
                      <a:pt x="131" y="102"/>
                      <a:pt x="140" y="99"/>
                      <a:pt x="149" y="95"/>
                    </a:cubicBezTo>
                    <a:cubicBezTo>
                      <a:pt x="155" y="94"/>
                      <a:pt x="161" y="92"/>
                      <a:pt x="167" y="90"/>
                    </a:cubicBezTo>
                    <a:close/>
                    <a:moveTo>
                      <a:pt x="139" y="98"/>
                    </a:moveTo>
                    <a:cubicBezTo>
                      <a:pt x="134" y="100"/>
                      <a:pt x="129" y="101"/>
                      <a:pt x="124" y="103"/>
                    </a:cubicBezTo>
                    <a:cubicBezTo>
                      <a:pt x="121" y="104"/>
                      <a:pt x="118" y="105"/>
                      <a:pt x="115" y="106"/>
                    </a:cubicBezTo>
                    <a:cubicBezTo>
                      <a:pt x="116" y="105"/>
                      <a:pt x="116" y="104"/>
                      <a:pt x="115" y="103"/>
                    </a:cubicBezTo>
                    <a:cubicBezTo>
                      <a:pt x="123" y="103"/>
                      <a:pt x="131" y="100"/>
                      <a:pt x="139" y="98"/>
                    </a:cubicBezTo>
                    <a:cubicBezTo>
                      <a:pt x="141" y="98"/>
                      <a:pt x="143" y="97"/>
                      <a:pt x="144" y="97"/>
                    </a:cubicBezTo>
                    <a:cubicBezTo>
                      <a:pt x="143" y="97"/>
                      <a:pt x="141" y="98"/>
                      <a:pt x="139" y="98"/>
                    </a:cubicBezTo>
                    <a:close/>
                    <a:moveTo>
                      <a:pt x="114" y="100"/>
                    </a:moveTo>
                    <a:cubicBezTo>
                      <a:pt x="122" y="96"/>
                      <a:pt x="131" y="95"/>
                      <a:pt x="140" y="93"/>
                    </a:cubicBezTo>
                    <a:cubicBezTo>
                      <a:pt x="147" y="91"/>
                      <a:pt x="158" y="89"/>
                      <a:pt x="165" y="85"/>
                    </a:cubicBezTo>
                    <a:cubicBezTo>
                      <a:pt x="157" y="90"/>
                      <a:pt x="146" y="92"/>
                      <a:pt x="137" y="96"/>
                    </a:cubicBezTo>
                    <a:cubicBezTo>
                      <a:pt x="132" y="97"/>
                      <a:pt x="128" y="99"/>
                      <a:pt x="123" y="100"/>
                    </a:cubicBezTo>
                    <a:cubicBezTo>
                      <a:pt x="120" y="101"/>
                      <a:pt x="118" y="101"/>
                      <a:pt x="115" y="102"/>
                    </a:cubicBezTo>
                    <a:cubicBezTo>
                      <a:pt x="115" y="101"/>
                      <a:pt x="115" y="100"/>
                      <a:pt x="114" y="100"/>
                    </a:cubicBezTo>
                    <a:close/>
                    <a:moveTo>
                      <a:pt x="115" y="108"/>
                    </a:moveTo>
                    <a:cubicBezTo>
                      <a:pt x="118" y="108"/>
                      <a:pt x="121" y="107"/>
                      <a:pt x="124" y="105"/>
                    </a:cubicBezTo>
                    <a:cubicBezTo>
                      <a:pt x="128" y="104"/>
                      <a:pt x="132" y="103"/>
                      <a:pt x="137" y="102"/>
                    </a:cubicBezTo>
                    <a:cubicBezTo>
                      <a:pt x="144" y="100"/>
                      <a:pt x="151" y="98"/>
                      <a:pt x="158" y="96"/>
                    </a:cubicBezTo>
                    <a:cubicBezTo>
                      <a:pt x="153" y="98"/>
                      <a:pt x="147" y="99"/>
                      <a:pt x="141" y="101"/>
                    </a:cubicBezTo>
                    <a:cubicBezTo>
                      <a:pt x="136" y="103"/>
                      <a:pt x="131" y="104"/>
                      <a:pt x="126" y="106"/>
                    </a:cubicBezTo>
                    <a:cubicBezTo>
                      <a:pt x="122" y="107"/>
                      <a:pt x="118" y="108"/>
                      <a:pt x="115" y="110"/>
                    </a:cubicBezTo>
                    <a:cubicBezTo>
                      <a:pt x="115" y="109"/>
                      <a:pt x="115" y="108"/>
                      <a:pt x="115" y="108"/>
                    </a:cubicBezTo>
                    <a:close/>
                    <a:moveTo>
                      <a:pt x="114" y="111"/>
                    </a:moveTo>
                    <a:cubicBezTo>
                      <a:pt x="118" y="111"/>
                      <a:pt x="121" y="110"/>
                      <a:pt x="125" y="109"/>
                    </a:cubicBezTo>
                    <a:cubicBezTo>
                      <a:pt x="129" y="107"/>
                      <a:pt x="132" y="106"/>
                      <a:pt x="136" y="105"/>
                    </a:cubicBezTo>
                    <a:cubicBezTo>
                      <a:pt x="133" y="107"/>
                      <a:pt x="129" y="108"/>
                      <a:pt x="125" y="110"/>
                    </a:cubicBezTo>
                    <a:cubicBezTo>
                      <a:pt x="121" y="111"/>
                      <a:pt x="117" y="112"/>
                      <a:pt x="113" y="113"/>
                    </a:cubicBezTo>
                    <a:cubicBezTo>
                      <a:pt x="113" y="113"/>
                      <a:pt x="114" y="112"/>
                      <a:pt x="114" y="111"/>
                    </a:cubicBezTo>
                    <a:close/>
                    <a:moveTo>
                      <a:pt x="112" y="115"/>
                    </a:moveTo>
                    <a:cubicBezTo>
                      <a:pt x="116" y="115"/>
                      <a:pt x="120" y="114"/>
                      <a:pt x="123" y="113"/>
                    </a:cubicBezTo>
                    <a:cubicBezTo>
                      <a:pt x="128" y="111"/>
                      <a:pt x="133" y="110"/>
                      <a:pt x="138" y="109"/>
                    </a:cubicBezTo>
                    <a:cubicBezTo>
                      <a:pt x="149" y="105"/>
                      <a:pt x="160" y="102"/>
                      <a:pt x="171" y="98"/>
                    </a:cubicBezTo>
                    <a:cubicBezTo>
                      <a:pt x="171" y="99"/>
                      <a:pt x="171" y="99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61" y="103"/>
                      <a:pt x="150" y="106"/>
                      <a:pt x="139" y="109"/>
                    </a:cubicBezTo>
                    <a:cubicBezTo>
                      <a:pt x="130" y="111"/>
                      <a:pt x="121" y="113"/>
                      <a:pt x="112" y="117"/>
                    </a:cubicBezTo>
                    <a:cubicBezTo>
                      <a:pt x="112" y="117"/>
                      <a:pt x="112" y="116"/>
                      <a:pt x="112" y="115"/>
                    </a:cubicBezTo>
                    <a:close/>
                    <a:moveTo>
                      <a:pt x="111" y="118"/>
                    </a:moveTo>
                    <a:cubicBezTo>
                      <a:pt x="121" y="114"/>
                      <a:pt x="131" y="112"/>
                      <a:pt x="141" y="109"/>
                    </a:cubicBezTo>
                    <a:cubicBezTo>
                      <a:pt x="146" y="107"/>
                      <a:pt x="151" y="106"/>
                      <a:pt x="156" y="105"/>
                    </a:cubicBezTo>
                    <a:cubicBezTo>
                      <a:pt x="157" y="104"/>
                      <a:pt x="158" y="104"/>
                      <a:pt x="158" y="104"/>
                    </a:cubicBezTo>
                    <a:cubicBezTo>
                      <a:pt x="151" y="106"/>
                      <a:pt x="144" y="109"/>
                      <a:pt x="137" y="111"/>
                    </a:cubicBezTo>
                    <a:cubicBezTo>
                      <a:pt x="128" y="114"/>
                      <a:pt x="119" y="117"/>
                      <a:pt x="111" y="121"/>
                    </a:cubicBezTo>
                    <a:cubicBezTo>
                      <a:pt x="111" y="120"/>
                      <a:pt x="111" y="119"/>
                      <a:pt x="111" y="118"/>
                    </a:cubicBezTo>
                    <a:close/>
                    <a:moveTo>
                      <a:pt x="172" y="109"/>
                    </a:moveTo>
                    <a:cubicBezTo>
                      <a:pt x="172" y="109"/>
                      <a:pt x="172" y="110"/>
                      <a:pt x="172" y="110"/>
                    </a:cubicBezTo>
                    <a:cubicBezTo>
                      <a:pt x="168" y="112"/>
                      <a:pt x="163" y="113"/>
                      <a:pt x="158" y="115"/>
                    </a:cubicBezTo>
                    <a:cubicBezTo>
                      <a:pt x="152" y="116"/>
                      <a:pt x="146" y="118"/>
                      <a:pt x="141" y="120"/>
                    </a:cubicBezTo>
                    <a:cubicBezTo>
                      <a:pt x="131" y="123"/>
                      <a:pt x="121" y="126"/>
                      <a:pt x="111" y="130"/>
                    </a:cubicBezTo>
                    <a:cubicBezTo>
                      <a:pt x="111" y="129"/>
                      <a:pt x="111" y="128"/>
                      <a:pt x="111" y="127"/>
                    </a:cubicBezTo>
                    <a:cubicBezTo>
                      <a:pt x="113" y="126"/>
                      <a:pt x="115" y="125"/>
                      <a:pt x="116" y="125"/>
                    </a:cubicBezTo>
                    <a:cubicBezTo>
                      <a:pt x="119" y="124"/>
                      <a:pt x="123" y="123"/>
                      <a:pt x="126" y="122"/>
                    </a:cubicBezTo>
                    <a:cubicBezTo>
                      <a:pt x="132" y="120"/>
                      <a:pt x="138" y="118"/>
                      <a:pt x="144" y="116"/>
                    </a:cubicBezTo>
                    <a:cubicBezTo>
                      <a:pt x="151" y="115"/>
                      <a:pt x="157" y="113"/>
                      <a:pt x="164" y="111"/>
                    </a:cubicBezTo>
                    <a:cubicBezTo>
                      <a:pt x="166" y="110"/>
                      <a:pt x="169" y="110"/>
                      <a:pt x="172" y="109"/>
                    </a:cubicBezTo>
                    <a:close/>
                    <a:moveTo>
                      <a:pt x="111" y="123"/>
                    </a:moveTo>
                    <a:cubicBezTo>
                      <a:pt x="121" y="121"/>
                      <a:pt x="131" y="116"/>
                      <a:pt x="141" y="113"/>
                    </a:cubicBezTo>
                    <a:cubicBezTo>
                      <a:pt x="146" y="112"/>
                      <a:pt x="151" y="111"/>
                      <a:pt x="157" y="109"/>
                    </a:cubicBezTo>
                    <a:cubicBezTo>
                      <a:pt x="157" y="109"/>
                      <a:pt x="157" y="109"/>
                      <a:pt x="157" y="109"/>
                    </a:cubicBezTo>
                    <a:cubicBezTo>
                      <a:pt x="156" y="109"/>
                      <a:pt x="156" y="110"/>
                      <a:pt x="155" y="110"/>
                    </a:cubicBezTo>
                    <a:cubicBezTo>
                      <a:pt x="149" y="112"/>
                      <a:pt x="144" y="113"/>
                      <a:pt x="139" y="115"/>
                    </a:cubicBezTo>
                    <a:cubicBezTo>
                      <a:pt x="133" y="117"/>
                      <a:pt x="128" y="119"/>
                      <a:pt x="123" y="120"/>
                    </a:cubicBezTo>
                    <a:cubicBezTo>
                      <a:pt x="119" y="122"/>
                      <a:pt x="115" y="123"/>
                      <a:pt x="111" y="126"/>
                    </a:cubicBezTo>
                    <a:cubicBezTo>
                      <a:pt x="111" y="125"/>
                      <a:pt x="111" y="124"/>
                      <a:pt x="111" y="123"/>
                    </a:cubicBezTo>
                    <a:close/>
                    <a:moveTo>
                      <a:pt x="111" y="132"/>
                    </a:moveTo>
                    <a:cubicBezTo>
                      <a:pt x="111" y="132"/>
                      <a:pt x="111" y="132"/>
                      <a:pt x="111" y="131"/>
                    </a:cubicBezTo>
                    <a:cubicBezTo>
                      <a:pt x="114" y="131"/>
                      <a:pt x="117" y="130"/>
                      <a:pt x="119" y="130"/>
                    </a:cubicBezTo>
                    <a:cubicBezTo>
                      <a:pt x="117" y="131"/>
                      <a:pt x="114" y="132"/>
                      <a:pt x="111" y="134"/>
                    </a:cubicBezTo>
                    <a:cubicBezTo>
                      <a:pt x="111" y="133"/>
                      <a:pt x="111" y="133"/>
                      <a:pt x="111" y="132"/>
                    </a:cubicBezTo>
                    <a:close/>
                    <a:moveTo>
                      <a:pt x="109" y="139"/>
                    </a:moveTo>
                    <a:cubicBezTo>
                      <a:pt x="109" y="138"/>
                      <a:pt x="110" y="137"/>
                      <a:pt x="110" y="137"/>
                    </a:cubicBezTo>
                    <a:cubicBezTo>
                      <a:pt x="114" y="136"/>
                      <a:pt x="118" y="133"/>
                      <a:pt x="122" y="132"/>
                    </a:cubicBezTo>
                    <a:cubicBezTo>
                      <a:pt x="126" y="130"/>
                      <a:pt x="130" y="129"/>
                      <a:pt x="134" y="128"/>
                    </a:cubicBezTo>
                    <a:cubicBezTo>
                      <a:pt x="126" y="131"/>
                      <a:pt x="117" y="134"/>
                      <a:pt x="109" y="139"/>
                    </a:cubicBezTo>
                    <a:cubicBezTo>
                      <a:pt x="109" y="139"/>
                      <a:pt x="109" y="139"/>
                      <a:pt x="109" y="139"/>
                    </a:cubicBezTo>
                    <a:close/>
                    <a:moveTo>
                      <a:pt x="108" y="141"/>
                    </a:moveTo>
                    <a:cubicBezTo>
                      <a:pt x="112" y="140"/>
                      <a:pt x="116" y="138"/>
                      <a:pt x="120" y="136"/>
                    </a:cubicBezTo>
                    <a:cubicBezTo>
                      <a:pt x="126" y="133"/>
                      <a:pt x="134" y="131"/>
                      <a:pt x="141" y="129"/>
                    </a:cubicBezTo>
                    <a:cubicBezTo>
                      <a:pt x="143" y="128"/>
                      <a:pt x="145" y="128"/>
                      <a:pt x="147" y="127"/>
                    </a:cubicBezTo>
                    <a:cubicBezTo>
                      <a:pt x="144" y="129"/>
                      <a:pt x="141" y="130"/>
                      <a:pt x="138" y="131"/>
                    </a:cubicBezTo>
                    <a:cubicBezTo>
                      <a:pt x="132" y="133"/>
                      <a:pt x="126" y="135"/>
                      <a:pt x="120" y="137"/>
                    </a:cubicBezTo>
                    <a:cubicBezTo>
                      <a:pt x="116" y="139"/>
                      <a:pt x="112" y="140"/>
                      <a:pt x="108" y="142"/>
                    </a:cubicBezTo>
                    <a:cubicBezTo>
                      <a:pt x="108" y="141"/>
                      <a:pt x="108" y="141"/>
                      <a:pt x="108" y="141"/>
                    </a:cubicBezTo>
                    <a:close/>
                    <a:moveTo>
                      <a:pt x="107" y="144"/>
                    </a:moveTo>
                    <a:cubicBezTo>
                      <a:pt x="112" y="143"/>
                      <a:pt x="117" y="141"/>
                      <a:pt x="121" y="140"/>
                    </a:cubicBezTo>
                    <a:cubicBezTo>
                      <a:pt x="128" y="137"/>
                      <a:pt x="134" y="136"/>
                      <a:pt x="140" y="134"/>
                    </a:cubicBezTo>
                    <a:cubicBezTo>
                      <a:pt x="139" y="134"/>
                      <a:pt x="139" y="134"/>
                      <a:pt x="138" y="134"/>
                    </a:cubicBezTo>
                    <a:cubicBezTo>
                      <a:pt x="132" y="137"/>
                      <a:pt x="125" y="140"/>
                      <a:pt x="119" y="142"/>
                    </a:cubicBezTo>
                    <a:cubicBezTo>
                      <a:pt x="114" y="144"/>
                      <a:pt x="110" y="145"/>
                      <a:pt x="105" y="147"/>
                    </a:cubicBezTo>
                    <a:cubicBezTo>
                      <a:pt x="106" y="146"/>
                      <a:pt x="106" y="145"/>
                      <a:pt x="107" y="144"/>
                    </a:cubicBezTo>
                    <a:close/>
                    <a:moveTo>
                      <a:pt x="162" y="127"/>
                    </a:moveTo>
                    <a:cubicBezTo>
                      <a:pt x="165" y="126"/>
                      <a:pt x="168" y="124"/>
                      <a:pt x="171" y="123"/>
                    </a:cubicBezTo>
                    <a:cubicBezTo>
                      <a:pt x="172" y="123"/>
                      <a:pt x="172" y="123"/>
                      <a:pt x="173" y="123"/>
                    </a:cubicBezTo>
                    <a:cubicBezTo>
                      <a:pt x="175" y="122"/>
                      <a:pt x="177" y="122"/>
                      <a:pt x="179" y="121"/>
                    </a:cubicBezTo>
                    <a:cubicBezTo>
                      <a:pt x="179" y="122"/>
                      <a:pt x="179" y="122"/>
                      <a:pt x="179" y="123"/>
                    </a:cubicBezTo>
                    <a:cubicBezTo>
                      <a:pt x="173" y="124"/>
                      <a:pt x="167" y="127"/>
                      <a:pt x="162" y="129"/>
                    </a:cubicBezTo>
                    <a:cubicBezTo>
                      <a:pt x="155" y="131"/>
                      <a:pt x="148" y="133"/>
                      <a:pt x="141" y="135"/>
                    </a:cubicBezTo>
                    <a:cubicBezTo>
                      <a:pt x="135" y="138"/>
                      <a:pt x="129" y="139"/>
                      <a:pt x="122" y="142"/>
                    </a:cubicBezTo>
                    <a:cubicBezTo>
                      <a:pt x="117" y="144"/>
                      <a:pt x="110" y="145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10" y="145"/>
                      <a:pt x="116" y="144"/>
                      <a:pt x="122" y="141"/>
                    </a:cubicBezTo>
                    <a:cubicBezTo>
                      <a:pt x="129" y="139"/>
                      <a:pt x="135" y="136"/>
                      <a:pt x="142" y="134"/>
                    </a:cubicBezTo>
                    <a:cubicBezTo>
                      <a:pt x="146" y="133"/>
                      <a:pt x="150" y="131"/>
                      <a:pt x="154" y="130"/>
                    </a:cubicBezTo>
                    <a:cubicBezTo>
                      <a:pt x="157" y="129"/>
                      <a:pt x="159" y="128"/>
                      <a:pt x="162" y="127"/>
                    </a:cubicBezTo>
                    <a:close/>
                    <a:moveTo>
                      <a:pt x="169" y="127"/>
                    </a:moveTo>
                    <a:cubicBezTo>
                      <a:pt x="166" y="128"/>
                      <a:pt x="163" y="129"/>
                      <a:pt x="159" y="130"/>
                    </a:cubicBezTo>
                    <a:cubicBezTo>
                      <a:pt x="159" y="130"/>
                      <a:pt x="159" y="130"/>
                      <a:pt x="159" y="131"/>
                    </a:cubicBezTo>
                    <a:cubicBezTo>
                      <a:pt x="159" y="130"/>
                      <a:pt x="160" y="130"/>
                      <a:pt x="160" y="130"/>
                    </a:cubicBezTo>
                    <a:cubicBezTo>
                      <a:pt x="163" y="129"/>
                      <a:pt x="166" y="128"/>
                      <a:pt x="169" y="127"/>
                    </a:cubicBezTo>
                    <a:close/>
                    <a:moveTo>
                      <a:pt x="105" y="149"/>
                    </a:moveTo>
                    <a:cubicBezTo>
                      <a:pt x="106" y="149"/>
                      <a:pt x="108" y="148"/>
                      <a:pt x="109" y="147"/>
                    </a:cubicBezTo>
                    <a:cubicBezTo>
                      <a:pt x="112" y="146"/>
                      <a:pt x="116" y="144"/>
                      <a:pt x="120" y="143"/>
                    </a:cubicBezTo>
                    <a:cubicBezTo>
                      <a:pt x="126" y="141"/>
                      <a:pt x="133" y="139"/>
                      <a:pt x="140" y="137"/>
                    </a:cubicBezTo>
                    <a:cubicBezTo>
                      <a:pt x="144" y="135"/>
                      <a:pt x="148" y="134"/>
                      <a:pt x="153" y="133"/>
                    </a:cubicBezTo>
                    <a:cubicBezTo>
                      <a:pt x="148" y="134"/>
                      <a:pt x="144" y="136"/>
                      <a:pt x="139" y="138"/>
                    </a:cubicBezTo>
                    <a:cubicBezTo>
                      <a:pt x="127" y="143"/>
                      <a:pt x="115" y="147"/>
                      <a:pt x="104" y="153"/>
                    </a:cubicBezTo>
                    <a:cubicBezTo>
                      <a:pt x="104" y="152"/>
                      <a:pt x="104" y="150"/>
                      <a:pt x="105" y="149"/>
                    </a:cubicBezTo>
                    <a:close/>
                    <a:moveTo>
                      <a:pt x="177" y="127"/>
                    </a:moveTo>
                    <a:cubicBezTo>
                      <a:pt x="171" y="131"/>
                      <a:pt x="164" y="133"/>
                      <a:pt x="158" y="135"/>
                    </a:cubicBezTo>
                    <a:cubicBezTo>
                      <a:pt x="151" y="137"/>
                      <a:pt x="144" y="140"/>
                      <a:pt x="138" y="143"/>
                    </a:cubicBezTo>
                    <a:cubicBezTo>
                      <a:pt x="126" y="148"/>
                      <a:pt x="114" y="152"/>
                      <a:pt x="103" y="159"/>
                    </a:cubicBezTo>
                    <a:cubicBezTo>
                      <a:pt x="103" y="158"/>
                      <a:pt x="103" y="156"/>
                      <a:pt x="103" y="155"/>
                    </a:cubicBezTo>
                    <a:cubicBezTo>
                      <a:pt x="109" y="153"/>
                      <a:pt x="115" y="151"/>
                      <a:pt x="121" y="149"/>
                    </a:cubicBezTo>
                    <a:cubicBezTo>
                      <a:pt x="128" y="146"/>
                      <a:pt x="135" y="143"/>
                      <a:pt x="141" y="141"/>
                    </a:cubicBezTo>
                    <a:cubicBezTo>
                      <a:pt x="148" y="138"/>
                      <a:pt x="155" y="135"/>
                      <a:pt x="162" y="133"/>
                    </a:cubicBezTo>
                    <a:cubicBezTo>
                      <a:pt x="165" y="132"/>
                      <a:pt x="168" y="131"/>
                      <a:pt x="172" y="130"/>
                    </a:cubicBezTo>
                    <a:cubicBezTo>
                      <a:pt x="173" y="129"/>
                      <a:pt x="180" y="125"/>
                      <a:pt x="177" y="127"/>
                    </a:cubicBezTo>
                    <a:close/>
                    <a:moveTo>
                      <a:pt x="103" y="160"/>
                    </a:moveTo>
                    <a:cubicBezTo>
                      <a:pt x="108" y="158"/>
                      <a:pt x="113" y="156"/>
                      <a:pt x="118" y="154"/>
                    </a:cubicBezTo>
                    <a:cubicBezTo>
                      <a:pt x="125" y="151"/>
                      <a:pt x="132" y="149"/>
                      <a:pt x="139" y="147"/>
                    </a:cubicBezTo>
                    <a:cubicBezTo>
                      <a:pt x="141" y="146"/>
                      <a:pt x="143" y="146"/>
                      <a:pt x="144" y="145"/>
                    </a:cubicBezTo>
                    <a:cubicBezTo>
                      <a:pt x="142" y="146"/>
                      <a:pt x="140" y="148"/>
                      <a:pt x="138" y="149"/>
                    </a:cubicBezTo>
                    <a:cubicBezTo>
                      <a:pt x="131" y="152"/>
                      <a:pt x="125" y="155"/>
                      <a:pt x="118" y="157"/>
                    </a:cubicBezTo>
                    <a:cubicBezTo>
                      <a:pt x="113" y="160"/>
                      <a:pt x="107" y="161"/>
                      <a:pt x="102" y="164"/>
                    </a:cubicBezTo>
                    <a:cubicBezTo>
                      <a:pt x="102" y="163"/>
                      <a:pt x="102" y="161"/>
                      <a:pt x="103" y="160"/>
                    </a:cubicBezTo>
                    <a:close/>
                    <a:moveTo>
                      <a:pt x="106" y="163"/>
                    </a:moveTo>
                    <a:cubicBezTo>
                      <a:pt x="106" y="163"/>
                      <a:pt x="106" y="163"/>
                      <a:pt x="106" y="163"/>
                    </a:cubicBezTo>
                    <a:cubicBezTo>
                      <a:pt x="106" y="163"/>
                      <a:pt x="106" y="163"/>
                      <a:pt x="106" y="163"/>
                    </a:cubicBezTo>
                    <a:close/>
                    <a:moveTo>
                      <a:pt x="104" y="164"/>
                    </a:moveTo>
                    <a:cubicBezTo>
                      <a:pt x="104" y="164"/>
                      <a:pt x="104" y="164"/>
                      <a:pt x="104" y="164"/>
                    </a:cubicBezTo>
                    <a:cubicBezTo>
                      <a:pt x="104" y="164"/>
                      <a:pt x="104" y="164"/>
                      <a:pt x="104" y="164"/>
                    </a:cubicBezTo>
                    <a:close/>
                    <a:moveTo>
                      <a:pt x="130" y="155"/>
                    </a:moveTo>
                    <a:cubicBezTo>
                      <a:pt x="133" y="154"/>
                      <a:pt x="135" y="153"/>
                      <a:pt x="137" y="152"/>
                    </a:cubicBezTo>
                    <a:cubicBezTo>
                      <a:pt x="133" y="154"/>
                      <a:pt x="129" y="155"/>
                      <a:pt x="126" y="157"/>
                    </a:cubicBezTo>
                    <a:cubicBezTo>
                      <a:pt x="120" y="160"/>
                      <a:pt x="114" y="162"/>
                      <a:pt x="108" y="164"/>
                    </a:cubicBezTo>
                    <a:cubicBezTo>
                      <a:pt x="106" y="165"/>
                      <a:pt x="104" y="166"/>
                      <a:pt x="102" y="168"/>
                    </a:cubicBezTo>
                    <a:cubicBezTo>
                      <a:pt x="102" y="167"/>
                      <a:pt x="102" y="166"/>
                      <a:pt x="102" y="165"/>
                    </a:cubicBezTo>
                    <a:cubicBezTo>
                      <a:pt x="111" y="162"/>
                      <a:pt x="121" y="158"/>
                      <a:pt x="130" y="155"/>
                    </a:cubicBezTo>
                    <a:close/>
                    <a:moveTo>
                      <a:pt x="114" y="165"/>
                    </a:moveTo>
                    <a:cubicBezTo>
                      <a:pt x="118" y="163"/>
                      <a:pt x="124" y="161"/>
                      <a:pt x="129" y="160"/>
                    </a:cubicBezTo>
                    <a:cubicBezTo>
                      <a:pt x="133" y="159"/>
                      <a:pt x="137" y="157"/>
                      <a:pt x="142" y="156"/>
                    </a:cubicBezTo>
                    <a:cubicBezTo>
                      <a:pt x="141" y="156"/>
                      <a:pt x="140" y="156"/>
                      <a:pt x="139" y="157"/>
                    </a:cubicBezTo>
                    <a:cubicBezTo>
                      <a:pt x="134" y="159"/>
                      <a:pt x="130" y="160"/>
                      <a:pt x="125" y="162"/>
                    </a:cubicBezTo>
                    <a:cubicBezTo>
                      <a:pt x="120" y="164"/>
                      <a:pt x="116" y="167"/>
                      <a:pt x="111" y="169"/>
                    </a:cubicBezTo>
                    <a:cubicBezTo>
                      <a:pt x="108" y="170"/>
                      <a:pt x="105" y="170"/>
                      <a:pt x="103" y="172"/>
                    </a:cubicBezTo>
                    <a:cubicBezTo>
                      <a:pt x="103" y="171"/>
                      <a:pt x="103" y="171"/>
                      <a:pt x="103" y="170"/>
                    </a:cubicBezTo>
                    <a:cubicBezTo>
                      <a:pt x="106" y="168"/>
                      <a:pt x="110" y="166"/>
                      <a:pt x="114" y="165"/>
                    </a:cubicBezTo>
                    <a:close/>
                    <a:moveTo>
                      <a:pt x="143" y="161"/>
                    </a:moveTo>
                    <a:cubicBezTo>
                      <a:pt x="141" y="161"/>
                      <a:pt x="138" y="162"/>
                      <a:pt x="137" y="162"/>
                    </a:cubicBezTo>
                    <a:cubicBezTo>
                      <a:pt x="132" y="164"/>
                      <a:pt x="128" y="166"/>
                      <a:pt x="124" y="167"/>
                    </a:cubicBezTo>
                    <a:cubicBezTo>
                      <a:pt x="121" y="169"/>
                      <a:pt x="118" y="170"/>
                      <a:pt x="114" y="171"/>
                    </a:cubicBezTo>
                    <a:cubicBezTo>
                      <a:pt x="112" y="173"/>
                      <a:pt x="109" y="173"/>
                      <a:pt x="107" y="175"/>
                    </a:cubicBezTo>
                    <a:cubicBezTo>
                      <a:pt x="107" y="175"/>
                      <a:pt x="107" y="176"/>
                      <a:pt x="107" y="176"/>
                    </a:cubicBezTo>
                    <a:cubicBezTo>
                      <a:pt x="109" y="176"/>
                      <a:pt x="111" y="175"/>
                      <a:pt x="113" y="175"/>
                    </a:cubicBezTo>
                    <a:cubicBezTo>
                      <a:pt x="116" y="173"/>
                      <a:pt x="120" y="172"/>
                      <a:pt x="123" y="171"/>
                    </a:cubicBezTo>
                    <a:cubicBezTo>
                      <a:pt x="123" y="171"/>
                      <a:pt x="128" y="169"/>
                      <a:pt x="126" y="170"/>
                    </a:cubicBezTo>
                    <a:cubicBezTo>
                      <a:pt x="124" y="171"/>
                      <a:pt x="122" y="171"/>
                      <a:pt x="120" y="172"/>
                    </a:cubicBezTo>
                    <a:cubicBezTo>
                      <a:pt x="118" y="173"/>
                      <a:pt x="116" y="174"/>
                      <a:pt x="114" y="175"/>
                    </a:cubicBezTo>
                    <a:cubicBezTo>
                      <a:pt x="114" y="176"/>
                      <a:pt x="114" y="176"/>
                      <a:pt x="115" y="176"/>
                    </a:cubicBezTo>
                    <a:cubicBezTo>
                      <a:pt x="115" y="176"/>
                      <a:pt x="115" y="176"/>
                      <a:pt x="115" y="176"/>
                    </a:cubicBezTo>
                    <a:cubicBezTo>
                      <a:pt x="116" y="176"/>
                      <a:pt x="116" y="175"/>
                      <a:pt x="115" y="175"/>
                    </a:cubicBezTo>
                    <a:cubicBezTo>
                      <a:pt x="115" y="175"/>
                      <a:pt x="119" y="173"/>
                      <a:pt x="119" y="173"/>
                    </a:cubicBezTo>
                    <a:cubicBezTo>
                      <a:pt x="120" y="173"/>
                      <a:pt x="122" y="172"/>
                      <a:pt x="123" y="172"/>
                    </a:cubicBezTo>
                    <a:cubicBezTo>
                      <a:pt x="123" y="172"/>
                      <a:pt x="124" y="171"/>
                      <a:pt x="125" y="171"/>
                    </a:cubicBezTo>
                    <a:cubicBezTo>
                      <a:pt x="120" y="174"/>
                      <a:pt x="115" y="177"/>
                      <a:pt x="109" y="177"/>
                    </a:cubicBezTo>
                    <a:cubicBezTo>
                      <a:pt x="106" y="176"/>
                      <a:pt x="105" y="175"/>
                      <a:pt x="104" y="173"/>
                    </a:cubicBezTo>
                    <a:cubicBezTo>
                      <a:pt x="111" y="173"/>
                      <a:pt x="118" y="169"/>
                      <a:pt x="124" y="167"/>
                    </a:cubicBezTo>
                    <a:cubicBezTo>
                      <a:pt x="128" y="165"/>
                      <a:pt x="132" y="163"/>
                      <a:pt x="136" y="162"/>
                    </a:cubicBezTo>
                    <a:cubicBezTo>
                      <a:pt x="139" y="161"/>
                      <a:pt x="142" y="161"/>
                      <a:pt x="145" y="160"/>
                    </a:cubicBezTo>
                    <a:cubicBezTo>
                      <a:pt x="144" y="160"/>
                      <a:pt x="143" y="160"/>
                      <a:pt x="143" y="161"/>
                    </a:cubicBezTo>
                    <a:close/>
                    <a:moveTo>
                      <a:pt x="128" y="169"/>
                    </a:moveTo>
                    <a:cubicBezTo>
                      <a:pt x="128" y="169"/>
                      <a:pt x="128" y="168"/>
                      <a:pt x="128" y="169"/>
                    </a:cubicBezTo>
                    <a:cubicBezTo>
                      <a:pt x="123" y="170"/>
                      <a:pt x="119" y="171"/>
                      <a:pt x="115" y="173"/>
                    </a:cubicBezTo>
                    <a:cubicBezTo>
                      <a:pt x="114" y="174"/>
                      <a:pt x="112" y="174"/>
                      <a:pt x="111" y="175"/>
                    </a:cubicBezTo>
                    <a:cubicBezTo>
                      <a:pt x="110" y="175"/>
                      <a:pt x="107" y="175"/>
                      <a:pt x="111" y="174"/>
                    </a:cubicBezTo>
                    <a:cubicBezTo>
                      <a:pt x="113" y="173"/>
                      <a:pt x="116" y="172"/>
                      <a:pt x="118" y="171"/>
                    </a:cubicBezTo>
                    <a:cubicBezTo>
                      <a:pt x="124" y="168"/>
                      <a:pt x="129" y="166"/>
                      <a:pt x="135" y="164"/>
                    </a:cubicBezTo>
                    <a:cubicBezTo>
                      <a:pt x="136" y="163"/>
                      <a:pt x="137" y="163"/>
                      <a:pt x="139" y="163"/>
                    </a:cubicBezTo>
                    <a:cubicBezTo>
                      <a:pt x="135" y="164"/>
                      <a:pt x="131" y="166"/>
                      <a:pt x="128" y="169"/>
                    </a:cubicBezTo>
                    <a:close/>
                    <a:moveTo>
                      <a:pt x="149" y="158"/>
                    </a:moveTo>
                    <a:cubicBezTo>
                      <a:pt x="141" y="160"/>
                      <a:pt x="133" y="162"/>
                      <a:pt x="125" y="165"/>
                    </a:cubicBezTo>
                    <a:cubicBezTo>
                      <a:pt x="122" y="167"/>
                      <a:pt x="118" y="169"/>
                      <a:pt x="114" y="170"/>
                    </a:cubicBezTo>
                    <a:cubicBezTo>
                      <a:pt x="112" y="171"/>
                      <a:pt x="110" y="172"/>
                      <a:pt x="108" y="172"/>
                    </a:cubicBezTo>
                    <a:cubicBezTo>
                      <a:pt x="107" y="172"/>
                      <a:pt x="106" y="172"/>
                      <a:pt x="105" y="172"/>
                    </a:cubicBezTo>
                    <a:cubicBezTo>
                      <a:pt x="106" y="172"/>
                      <a:pt x="107" y="171"/>
                      <a:pt x="108" y="171"/>
                    </a:cubicBezTo>
                    <a:cubicBezTo>
                      <a:pt x="115" y="168"/>
                      <a:pt x="123" y="164"/>
                      <a:pt x="131" y="161"/>
                    </a:cubicBezTo>
                    <a:cubicBezTo>
                      <a:pt x="139" y="158"/>
                      <a:pt x="148" y="155"/>
                      <a:pt x="155" y="151"/>
                    </a:cubicBezTo>
                    <a:cubicBezTo>
                      <a:pt x="154" y="154"/>
                      <a:pt x="152" y="156"/>
                      <a:pt x="149" y="158"/>
                    </a:cubicBezTo>
                    <a:close/>
                    <a:moveTo>
                      <a:pt x="155" y="151"/>
                    </a:moveTo>
                    <a:cubicBezTo>
                      <a:pt x="155" y="151"/>
                      <a:pt x="155" y="150"/>
                      <a:pt x="155" y="150"/>
                    </a:cubicBezTo>
                    <a:cubicBezTo>
                      <a:pt x="146" y="155"/>
                      <a:pt x="136" y="157"/>
                      <a:pt x="127" y="160"/>
                    </a:cubicBezTo>
                    <a:cubicBezTo>
                      <a:pt x="122" y="161"/>
                      <a:pt x="117" y="163"/>
                      <a:pt x="112" y="165"/>
                    </a:cubicBezTo>
                    <a:cubicBezTo>
                      <a:pt x="110" y="165"/>
                      <a:pt x="109" y="166"/>
                      <a:pt x="107" y="167"/>
                    </a:cubicBezTo>
                    <a:cubicBezTo>
                      <a:pt x="106" y="167"/>
                      <a:pt x="104" y="168"/>
                      <a:pt x="103" y="169"/>
                    </a:cubicBezTo>
                    <a:cubicBezTo>
                      <a:pt x="104" y="168"/>
                      <a:pt x="105" y="167"/>
                      <a:pt x="106" y="166"/>
                    </a:cubicBezTo>
                    <a:cubicBezTo>
                      <a:pt x="115" y="162"/>
                      <a:pt x="126" y="158"/>
                      <a:pt x="136" y="154"/>
                    </a:cubicBezTo>
                    <a:cubicBezTo>
                      <a:pt x="140" y="152"/>
                      <a:pt x="145" y="150"/>
                      <a:pt x="149" y="148"/>
                    </a:cubicBezTo>
                    <a:cubicBezTo>
                      <a:pt x="150" y="148"/>
                      <a:pt x="150" y="148"/>
                      <a:pt x="151" y="147"/>
                    </a:cubicBezTo>
                    <a:cubicBezTo>
                      <a:pt x="153" y="147"/>
                      <a:pt x="154" y="146"/>
                      <a:pt x="156" y="145"/>
                    </a:cubicBezTo>
                    <a:cubicBezTo>
                      <a:pt x="156" y="146"/>
                      <a:pt x="156" y="146"/>
                      <a:pt x="156" y="146"/>
                    </a:cubicBezTo>
                    <a:cubicBezTo>
                      <a:pt x="156" y="148"/>
                      <a:pt x="156" y="149"/>
                      <a:pt x="155" y="151"/>
                    </a:cubicBezTo>
                    <a:close/>
                    <a:moveTo>
                      <a:pt x="156" y="144"/>
                    </a:moveTo>
                    <a:cubicBezTo>
                      <a:pt x="156" y="144"/>
                      <a:pt x="155" y="145"/>
                      <a:pt x="155" y="145"/>
                    </a:cubicBezTo>
                    <a:cubicBezTo>
                      <a:pt x="155" y="145"/>
                      <a:pt x="154" y="145"/>
                      <a:pt x="154" y="145"/>
                    </a:cubicBezTo>
                    <a:cubicBezTo>
                      <a:pt x="151" y="147"/>
                      <a:pt x="149" y="148"/>
                      <a:pt x="147" y="149"/>
                    </a:cubicBezTo>
                    <a:cubicBezTo>
                      <a:pt x="137" y="152"/>
                      <a:pt x="127" y="155"/>
                      <a:pt x="118" y="159"/>
                    </a:cubicBezTo>
                    <a:cubicBezTo>
                      <a:pt x="127" y="155"/>
                      <a:pt x="136" y="151"/>
                      <a:pt x="145" y="146"/>
                    </a:cubicBezTo>
                    <a:cubicBezTo>
                      <a:pt x="146" y="145"/>
                      <a:pt x="147" y="145"/>
                      <a:pt x="149" y="144"/>
                    </a:cubicBezTo>
                    <a:cubicBezTo>
                      <a:pt x="151" y="143"/>
                      <a:pt x="154" y="142"/>
                      <a:pt x="156" y="142"/>
                    </a:cubicBezTo>
                    <a:cubicBezTo>
                      <a:pt x="157" y="142"/>
                      <a:pt x="157" y="141"/>
                      <a:pt x="157" y="141"/>
                    </a:cubicBezTo>
                    <a:cubicBezTo>
                      <a:pt x="157" y="142"/>
                      <a:pt x="156" y="143"/>
                      <a:pt x="156" y="144"/>
                    </a:cubicBezTo>
                    <a:close/>
                    <a:moveTo>
                      <a:pt x="157" y="141"/>
                    </a:moveTo>
                    <a:cubicBezTo>
                      <a:pt x="155" y="141"/>
                      <a:pt x="153" y="142"/>
                      <a:pt x="151" y="143"/>
                    </a:cubicBezTo>
                    <a:cubicBezTo>
                      <a:pt x="154" y="141"/>
                      <a:pt x="156" y="140"/>
                      <a:pt x="158" y="139"/>
                    </a:cubicBezTo>
                    <a:cubicBezTo>
                      <a:pt x="158" y="140"/>
                      <a:pt x="158" y="140"/>
                      <a:pt x="157" y="141"/>
                    </a:cubicBezTo>
                    <a:close/>
                    <a:moveTo>
                      <a:pt x="160" y="137"/>
                    </a:moveTo>
                    <a:cubicBezTo>
                      <a:pt x="160" y="137"/>
                      <a:pt x="160" y="138"/>
                      <a:pt x="160" y="138"/>
                    </a:cubicBezTo>
                    <a:cubicBezTo>
                      <a:pt x="159" y="138"/>
                      <a:pt x="158" y="138"/>
                      <a:pt x="157" y="139"/>
                    </a:cubicBezTo>
                    <a:cubicBezTo>
                      <a:pt x="154" y="140"/>
                      <a:pt x="150" y="142"/>
                      <a:pt x="147" y="144"/>
                    </a:cubicBezTo>
                    <a:cubicBezTo>
                      <a:pt x="144" y="145"/>
                      <a:pt x="141" y="145"/>
                      <a:pt x="139" y="146"/>
                    </a:cubicBezTo>
                    <a:cubicBezTo>
                      <a:pt x="132" y="149"/>
                      <a:pt x="125" y="151"/>
                      <a:pt x="118" y="153"/>
                    </a:cubicBezTo>
                    <a:cubicBezTo>
                      <a:pt x="115" y="155"/>
                      <a:pt x="112" y="156"/>
                      <a:pt x="109" y="157"/>
                    </a:cubicBezTo>
                    <a:cubicBezTo>
                      <a:pt x="107" y="158"/>
                      <a:pt x="106" y="158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3" y="159"/>
                      <a:pt x="104" y="159"/>
                      <a:pt x="104" y="158"/>
                    </a:cubicBezTo>
                    <a:cubicBezTo>
                      <a:pt x="117" y="151"/>
                      <a:pt x="131" y="147"/>
                      <a:pt x="145" y="141"/>
                    </a:cubicBezTo>
                    <a:cubicBezTo>
                      <a:pt x="151" y="138"/>
                      <a:pt x="158" y="136"/>
                      <a:pt x="164" y="133"/>
                    </a:cubicBezTo>
                    <a:cubicBezTo>
                      <a:pt x="169" y="132"/>
                      <a:pt x="173" y="130"/>
                      <a:pt x="177" y="128"/>
                    </a:cubicBezTo>
                    <a:cubicBezTo>
                      <a:pt x="173" y="132"/>
                      <a:pt x="164" y="134"/>
                      <a:pt x="160" y="137"/>
                    </a:cubicBezTo>
                    <a:close/>
                    <a:moveTo>
                      <a:pt x="178" y="126"/>
                    </a:moveTo>
                    <a:cubicBezTo>
                      <a:pt x="172" y="128"/>
                      <a:pt x="166" y="131"/>
                      <a:pt x="160" y="133"/>
                    </a:cubicBezTo>
                    <a:cubicBezTo>
                      <a:pt x="153" y="135"/>
                      <a:pt x="146" y="138"/>
                      <a:pt x="140" y="141"/>
                    </a:cubicBezTo>
                    <a:cubicBezTo>
                      <a:pt x="133" y="143"/>
                      <a:pt x="126" y="146"/>
                      <a:pt x="119" y="148"/>
                    </a:cubicBezTo>
                    <a:cubicBezTo>
                      <a:pt x="114" y="150"/>
                      <a:pt x="109" y="152"/>
                      <a:pt x="103" y="154"/>
                    </a:cubicBezTo>
                    <a:cubicBezTo>
                      <a:pt x="103" y="154"/>
                      <a:pt x="104" y="154"/>
                      <a:pt x="104" y="154"/>
                    </a:cubicBezTo>
                    <a:cubicBezTo>
                      <a:pt x="115" y="147"/>
                      <a:pt x="129" y="143"/>
                      <a:pt x="141" y="138"/>
                    </a:cubicBezTo>
                    <a:cubicBezTo>
                      <a:pt x="148" y="135"/>
                      <a:pt x="154" y="132"/>
                      <a:pt x="161" y="131"/>
                    </a:cubicBezTo>
                    <a:cubicBezTo>
                      <a:pt x="167" y="129"/>
                      <a:pt x="172" y="126"/>
                      <a:pt x="177" y="124"/>
                    </a:cubicBezTo>
                    <a:cubicBezTo>
                      <a:pt x="178" y="124"/>
                      <a:pt x="178" y="124"/>
                      <a:pt x="178" y="124"/>
                    </a:cubicBezTo>
                    <a:cubicBezTo>
                      <a:pt x="178" y="124"/>
                      <a:pt x="179" y="124"/>
                      <a:pt x="179" y="124"/>
                    </a:cubicBezTo>
                    <a:cubicBezTo>
                      <a:pt x="179" y="125"/>
                      <a:pt x="179" y="125"/>
                      <a:pt x="178" y="126"/>
                    </a:cubicBezTo>
                    <a:close/>
                    <a:moveTo>
                      <a:pt x="177" y="121"/>
                    </a:moveTo>
                    <a:cubicBezTo>
                      <a:pt x="177" y="121"/>
                      <a:pt x="176" y="121"/>
                      <a:pt x="176" y="121"/>
                    </a:cubicBezTo>
                    <a:cubicBezTo>
                      <a:pt x="167" y="123"/>
                      <a:pt x="158" y="127"/>
                      <a:pt x="150" y="130"/>
                    </a:cubicBezTo>
                    <a:cubicBezTo>
                      <a:pt x="146" y="131"/>
                      <a:pt x="142" y="133"/>
                      <a:pt x="138" y="134"/>
                    </a:cubicBezTo>
                    <a:cubicBezTo>
                      <a:pt x="130" y="136"/>
                      <a:pt x="123" y="138"/>
                      <a:pt x="116" y="141"/>
                    </a:cubicBezTo>
                    <a:cubicBezTo>
                      <a:pt x="115" y="141"/>
                      <a:pt x="113" y="142"/>
                      <a:pt x="112" y="142"/>
                    </a:cubicBezTo>
                    <a:cubicBezTo>
                      <a:pt x="111" y="142"/>
                      <a:pt x="111" y="142"/>
                      <a:pt x="110" y="142"/>
                    </a:cubicBezTo>
                    <a:cubicBezTo>
                      <a:pt x="109" y="143"/>
                      <a:pt x="108" y="143"/>
                      <a:pt x="108" y="142"/>
                    </a:cubicBezTo>
                    <a:cubicBezTo>
                      <a:pt x="111" y="141"/>
                      <a:pt x="115" y="140"/>
                      <a:pt x="118" y="139"/>
                    </a:cubicBezTo>
                    <a:cubicBezTo>
                      <a:pt x="124" y="137"/>
                      <a:pt x="130" y="134"/>
                      <a:pt x="136" y="132"/>
                    </a:cubicBezTo>
                    <a:cubicBezTo>
                      <a:pt x="143" y="129"/>
                      <a:pt x="151" y="127"/>
                      <a:pt x="158" y="124"/>
                    </a:cubicBezTo>
                    <a:cubicBezTo>
                      <a:pt x="159" y="124"/>
                      <a:pt x="159" y="124"/>
                      <a:pt x="160" y="124"/>
                    </a:cubicBezTo>
                    <a:cubicBezTo>
                      <a:pt x="160" y="124"/>
                      <a:pt x="161" y="124"/>
                      <a:pt x="161" y="123"/>
                    </a:cubicBezTo>
                    <a:cubicBezTo>
                      <a:pt x="167" y="122"/>
                      <a:pt x="172" y="121"/>
                      <a:pt x="177" y="119"/>
                    </a:cubicBezTo>
                    <a:cubicBezTo>
                      <a:pt x="178" y="119"/>
                      <a:pt x="178" y="120"/>
                      <a:pt x="178" y="120"/>
                    </a:cubicBezTo>
                    <a:cubicBezTo>
                      <a:pt x="178" y="121"/>
                      <a:pt x="177" y="121"/>
                      <a:pt x="177" y="121"/>
                    </a:cubicBezTo>
                    <a:close/>
                    <a:moveTo>
                      <a:pt x="165" y="122"/>
                    </a:moveTo>
                    <a:cubicBezTo>
                      <a:pt x="166" y="122"/>
                      <a:pt x="167" y="121"/>
                      <a:pt x="168" y="121"/>
                    </a:cubicBezTo>
                    <a:cubicBezTo>
                      <a:pt x="169" y="120"/>
                      <a:pt x="171" y="120"/>
                      <a:pt x="173" y="120"/>
                    </a:cubicBezTo>
                    <a:cubicBezTo>
                      <a:pt x="173" y="119"/>
                      <a:pt x="178" y="118"/>
                      <a:pt x="175" y="119"/>
                    </a:cubicBezTo>
                    <a:cubicBezTo>
                      <a:pt x="171" y="120"/>
                      <a:pt x="168" y="121"/>
                      <a:pt x="165" y="122"/>
                    </a:cubicBezTo>
                    <a:close/>
                    <a:moveTo>
                      <a:pt x="156" y="124"/>
                    </a:moveTo>
                    <a:cubicBezTo>
                      <a:pt x="155" y="124"/>
                      <a:pt x="155" y="124"/>
                      <a:pt x="155" y="124"/>
                    </a:cubicBezTo>
                    <a:cubicBezTo>
                      <a:pt x="141" y="128"/>
                      <a:pt x="128" y="132"/>
                      <a:pt x="115" y="138"/>
                    </a:cubicBezTo>
                    <a:cubicBezTo>
                      <a:pt x="113" y="139"/>
                      <a:pt x="111" y="139"/>
                      <a:pt x="109" y="140"/>
                    </a:cubicBezTo>
                    <a:cubicBezTo>
                      <a:pt x="109" y="140"/>
                      <a:pt x="109" y="140"/>
                      <a:pt x="108" y="140"/>
                    </a:cubicBezTo>
                    <a:cubicBezTo>
                      <a:pt x="108" y="140"/>
                      <a:pt x="108" y="140"/>
                      <a:pt x="109" y="140"/>
                    </a:cubicBezTo>
                    <a:cubicBezTo>
                      <a:pt x="109" y="139"/>
                      <a:pt x="111" y="139"/>
                      <a:pt x="111" y="138"/>
                    </a:cubicBezTo>
                    <a:cubicBezTo>
                      <a:pt x="115" y="137"/>
                      <a:pt x="118" y="135"/>
                      <a:pt x="122" y="134"/>
                    </a:cubicBezTo>
                    <a:cubicBezTo>
                      <a:pt x="129" y="131"/>
                      <a:pt x="136" y="128"/>
                      <a:pt x="143" y="125"/>
                    </a:cubicBezTo>
                    <a:cubicBezTo>
                      <a:pt x="146" y="125"/>
                      <a:pt x="148" y="124"/>
                      <a:pt x="151" y="123"/>
                    </a:cubicBezTo>
                    <a:cubicBezTo>
                      <a:pt x="159" y="121"/>
                      <a:pt x="168" y="120"/>
                      <a:pt x="176" y="116"/>
                    </a:cubicBezTo>
                    <a:cubicBezTo>
                      <a:pt x="176" y="117"/>
                      <a:pt x="177" y="117"/>
                      <a:pt x="177" y="118"/>
                    </a:cubicBezTo>
                    <a:cubicBezTo>
                      <a:pt x="170" y="119"/>
                      <a:pt x="163" y="121"/>
                      <a:pt x="156" y="124"/>
                    </a:cubicBezTo>
                    <a:close/>
                    <a:moveTo>
                      <a:pt x="169" y="118"/>
                    </a:moveTo>
                    <a:cubicBezTo>
                      <a:pt x="171" y="117"/>
                      <a:pt x="172" y="117"/>
                      <a:pt x="174" y="116"/>
                    </a:cubicBezTo>
                    <a:cubicBezTo>
                      <a:pt x="172" y="117"/>
                      <a:pt x="171" y="117"/>
                      <a:pt x="169" y="118"/>
                    </a:cubicBezTo>
                    <a:close/>
                    <a:moveTo>
                      <a:pt x="159" y="120"/>
                    </a:moveTo>
                    <a:cubicBezTo>
                      <a:pt x="159" y="120"/>
                      <a:pt x="158" y="121"/>
                      <a:pt x="158" y="121"/>
                    </a:cubicBezTo>
                    <a:cubicBezTo>
                      <a:pt x="145" y="124"/>
                      <a:pt x="133" y="127"/>
                      <a:pt x="121" y="132"/>
                    </a:cubicBezTo>
                    <a:cubicBezTo>
                      <a:pt x="118" y="133"/>
                      <a:pt x="115" y="134"/>
                      <a:pt x="112" y="135"/>
                    </a:cubicBezTo>
                    <a:cubicBezTo>
                      <a:pt x="112" y="135"/>
                      <a:pt x="111" y="136"/>
                      <a:pt x="110" y="136"/>
                    </a:cubicBezTo>
                    <a:cubicBezTo>
                      <a:pt x="111" y="136"/>
                      <a:pt x="111" y="135"/>
                      <a:pt x="111" y="135"/>
                    </a:cubicBezTo>
                    <a:cubicBezTo>
                      <a:pt x="112" y="134"/>
                      <a:pt x="113" y="134"/>
                      <a:pt x="114" y="133"/>
                    </a:cubicBezTo>
                    <a:cubicBezTo>
                      <a:pt x="121" y="129"/>
                      <a:pt x="128" y="127"/>
                      <a:pt x="135" y="125"/>
                    </a:cubicBezTo>
                    <a:cubicBezTo>
                      <a:pt x="147" y="121"/>
                      <a:pt x="161" y="118"/>
                      <a:pt x="174" y="113"/>
                    </a:cubicBezTo>
                    <a:cubicBezTo>
                      <a:pt x="174" y="114"/>
                      <a:pt x="175" y="115"/>
                      <a:pt x="175" y="115"/>
                    </a:cubicBezTo>
                    <a:cubicBezTo>
                      <a:pt x="170" y="116"/>
                      <a:pt x="164" y="119"/>
                      <a:pt x="159" y="120"/>
                    </a:cubicBezTo>
                    <a:close/>
                    <a:moveTo>
                      <a:pt x="148" y="120"/>
                    </a:moveTo>
                    <a:cubicBezTo>
                      <a:pt x="151" y="120"/>
                      <a:pt x="155" y="119"/>
                      <a:pt x="159" y="118"/>
                    </a:cubicBezTo>
                    <a:cubicBezTo>
                      <a:pt x="159" y="117"/>
                      <a:pt x="160" y="117"/>
                      <a:pt x="161" y="117"/>
                    </a:cubicBezTo>
                    <a:cubicBezTo>
                      <a:pt x="157" y="118"/>
                      <a:pt x="152" y="119"/>
                      <a:pt x="148" y="120"/>
                    </a:cubicBezTo>
                    <a:close/>
                    <a:moveTo>
                      <a:pt x="143" y="121"/>
                    </a:move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4" y="127"/>
                      <a:pt x="122" y="128"/>
                      <a:pt x="120" y="129"/>
                    </a:cubicBezTo>
                    <a:cubicBezTo>
                      <a:pt x="117" y="130"/>
                      <a:pt x="114" y="130"/>
                      <a:pt x="112" y="131"/>
                    </a:cubicBezTo>
                    <a:cubicBezTo>
                      <a:pt x="123" y="126"/>
                      <a:pt x="133" y="123"/>
                      <a:pt x="144" y="120"/>
                    </a:cubicBezTo>
                    <a:cubicBezTo>
                      <a:pt x="149" y="118"/>
                      <a:pt x="154" y="116"/>
                      <a:pt x="160" y="115"/>
                    </a:cubicBezTo>
                    <a:cubicBezTo>
                      <a:pt x="164" y="114"/>
                      <a:pt x="168" y="113"/>
                      <a:pt x="172" y="111"/>
                    </a:cubicBezTo>
                    <a:cubicBezTo>
                      <a:pt x="173" y="111"/>
                      <a:pt x="173" y="112"/>
                      <a:pt x="173" y="112"/>
                    </a:cubicBezTo>
                    <a:cubicBezTo>
                      <a:pt x="163" y="116"/>
                      <a:pt x="153" y="118"/>
                      <a:pt x="143" y="121"/>
                    </a:cubicBezTo>
                    <a:close/>
                    <a:moveTo>
                      <a:pt x="171" y="108"/>
                    </a:moveTo>
                    <a:cubicBezTo>
                      <a:pt x="170" y="108"/>
                      <a:pt x="171" y="108"/>
                      <a:pt x="171" y="109"/>
                    </a:cubicBezTo>
                    <a:cubicBezTo>
                      <a:pt x="170" y="109"/>
                      <a:pt x="168" y="109"/>
                      <a:pt x="168" y="109"/>
                    </a:cubicBezTo>
                    <a:cubicBezTo>
                      <a:pt x="166" y="110"/>
                      <a:pt x="164" y="110"/>
                      <a:pt x="162" y="111"/>
                    </a:cubicBezTo>
                    <a:cubicBezTo>
                      <a:pt x="156" y="112"/>
                      <a:pt x="150" y="114"/>
                      <a:pt x="144" y="116"/>
                    </a:cubicBezTo>
                    <a:cubicBezTo>
                      <a:pt x="134" y="118"/>
                      <a:pt x="123" y="121"/>
                      <a:pt x="113" y="125"/>
                    </a:cubicBezTo>
                    <a:cubicBezTo>
                      <a:pt x="112" y="126"/>
                      <a:pt x="111" y="126"/>
                      <a:pt x="111" y="126"/>
                    </a:cubicBezTo>
                    <a:cubicBezTo>
                      <a:pt x="111" y="126"/>
                      <a:pt x="111" y="126"/>
                      <a:pt x="111" y="126"/>
                    </a:cubicBezTo>
                    <a:cubicBezTo>
                      <a:pt x="112" y="126"/>
                      <a:pt x="114" y="125"/>
                      <a:pt x="114" y="125"/>
                    </a:cubicBezTo>
                    <a:cubicBezTo>
                      <a:pt x="117" y="123"/>
                      <a:pt x="121" y="122"/>
                      <a:pt x="124" y="121"/>
                    </a:cubicBezTo>
                    <a:cubicBezTo>
                      <a:pt x="129" y="119"/>
                      <a:pt x="135" y="117"/>
                      <a:pt x="140" y="115"/>
                    </a:cubicBezTo>
                    <a:cubicBezTo>
                      <a:pt x="146" y="113"/>
                      <a:pt x="151" y="112"/>
                      <a:pt x="157" y="110"/>
                    </a:cubicBezTo>
                    <a:cubicBezTo>
                      <a:pt x="162" y="108"/>
                      <a:pt x="167" y="106"/>
                      <a:pt x="172" y="104"/>
                    </a:cubicBezTo>
                    <a:cubicBezTo>
                      <a:pt x="172" y="104"/>
                      <a:pt x="172" y="104"/>
                      <a:pt x="172" y="104"/>
                    </a:cubicBezTo>
                    <a:cubicBezTo>
                      <a:pt x="172" y="105"/>
                      <a:pt x="172" y="106"/>
                      <a:pt x="172" y="107"/>
                    </a:cubicBezTo>
                    <a:cubicBezTo>
                      <a:pt x="171" y="108"/>
                      <a:pt x="171" y="108"/>
                      <a:pt x="171" y="108"/>
                    </a:cubicBezTo>
                    <a:close/>
                    <a:moveTo>
                      <a:pt x="171" y="103"/>
                    </a:moveTo>
                    <a:cubicBezTo>
                      <a:pt x="167" y="104"/>
                      <a:pt x="163" y="106"/>
                      <a:pt x="158" y="108"/>
                    </a:cubicBezTo>
                    <a:cubicBezTo>
                      <a:pt x="153" y="110"/>
                      <a:pt x="148" y="111"/>
                      <a:pt x="142" y="112"/>
                    </a:cubicBezTo>
                    <a:cubicBezTo>
                      <a:pt x="132" y="115"/>
                      <a:pt x="123" y="119"/>
                      <a:pt x="113" y="121"/>
                    </a:cubicBezTo>
                    <a:cubicBezTo>
                      <a:pt x="109" y="122"/>
                      <a:pt x="113" y="121"/>
                      <a:pt x="114" y="120"/>
                    </a:cubicBezTo>
                    <a:cubicBezTo>
                      <a:pt x="117" y="119"/>
                      <a:pt x="120" y="117"/>
                      <a:pt x="124" y="116"/>
                    </a:cubicBezTo>
                    <a:cubicBezTo>
                      <a:pt x="129" y="114"/>
                      <a:pt x="134" y="113"/>
                      <a:pt x="139" y="111"/>
                    </a:cubicBezTo>
                    <a:cubicBezTo>
                      <a:pt x="149" y="108"/>
                      <a:pt x="158" y="105"/>
                      <a:pt x="168" y="102"/>
                    </a:cubicBezTo>
                    <a:cubicBezTo>
                      <a:pt x="169" y="102"/>
                      <a:pt x="170" y="101"/>
                      <a:pt x="170" y="101"/>
                    </a:cubicBezTo>
                    <a:cubicBezTo>
                      <a:pt x="170" y="101"/>
                      <a:pt x="171" y="101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72" y="101"/>
                      <a:pt x="172" y="102"/>
                      <a:pt x="172" y="103"/>
                    </a:cubicBezTo>
                    <a:cubicBezTo>
                      <a:pt x="172" y="103"/>
                      <a:pt x="172" y="103"/>
                      <a:pt x="171" y="103"/>
                    </a:cubicBezTo>
                    <a:close/>
                    <a:moveTo>
                      <a:pt x="128" y="111"/>
                    </a:moveTo>
                    <a:cubicBezTo>
                      <a:pt x="125" y="112"/>
                      <a:pt x="122" y="112"/>
                      <a:pt x="118" y="113"/>
                    </a:cubicBezTo>
                    <a:cubicBezTo>
                      <a:pt x="116" y="114"/>
                      <a:pt x="113" y="114"/>
                      <a:pt x="113" y="114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4"/>
                      <a:pt x="114" y="114"/>
                      <a:pt x="116" y="113"/>
                    </a:cubicBezTo>
                    <a:cubicBezTo>
                      <a:pt x="123" y="111"/>
                      <a:pt x="129" y="109"/>
                      <a:pt x="135" y="107"/>
                    </a:cubicBezTo>
                    <a:cubicBezTo>
                      <a:pt x="139" y="105"/>
                      <a:pt x="142" y="104"/>
                      <a:pt x="146" y="103"/>
                    </a:cubicBezTo>
                    <a:cubicBezTo>
                      <a:pt x="154" y="101"/>
                      <a:pt x="162" y="98"/>
                      <a:pt x="170" y="96"/>
                    </a:cubicBezTo>
                    <a:cubicBezTo>
                      <a:pt x="170" y="96"/>
                      <a:pt x="170" y="97"/>
                      <a:pt x="171" y="98"/>
                    </a:cubicBezTo>
                    <a:cubicBezTo>
                      <a:pt x="157" y="103"/>
                      <a:pt x="142" y="107"/>
                      <a:pt x="128" y="111"/>
                    </a:cubicBezTo>
                    <a:close/>
                    <a:moveTo>
                      <a:pt x="163" y="97"/>
                    </a:moveTo>
                    <a:cubicBezTo>
                      <a:pt x="163" y="97"/>
                      <a:pt x="164" y="97"/>
                      <a:pt x="165" y="97"/>
                    </a:cubicBezTo>
                    <a:cubicBezTo>
                      <a:pt x="166" y="96"/>
                      <a:pt x="167" y="96"/>
                      <a:pt x="168" y="96"/>
                    </a:cubicBezTo>
                    <a:cubicBezTo>
                      <a:pt x="166" y="96"/>
                      <a:pt x="165" y="97"/>
                      <a:pt x="163" y="97"/>
                    </a:cubicBezTo>
                    <a:close/>
                    <a:moveTo>
                      <a:pt x="158" y="98"/>
                    </a:moveTo>
                    <a:cubicBezTo>
                      <a:pt x="153" y="100"/>
                      <a:pt x="148" y="101"/>
                      <a:pt x="143" y="103"/>
                    </a:cubicBezTo>
                    <a:cubicBezTo>
                      <a:pt x="142" y="103"/>
                      <a:pt x="142" y="103"/>
                      <a:pt x="141" y="103"/>
                    </a:cubicBezTo>
                    <a:cubicBezTo>
                      <a:pt x="134" y="105"/>
                      <a:pt x="127" y="107"/>
                      <a:pt x="120" y="110"/>
                    </a:cubicBezTo>
                    <a:cubicBezTo>
                      <a:pt x="118" y="110"/>
                      <a:pt x="116" y="110"/>
                      <a:pt x="114" y="110"/>
                    </a:cubicBezTo>
                    <a:cubicBezTo>
                      <a:pt x="114" y="110"/>
                      <a:pt x="114" y="110"/>
                      <a:pt x="114" y="110"/>
                    </a:cubicBezTo>
                    <a:cubicBezTo>
                      <a:pt x="116" y="110"/>
                      <a:pt x="117" y="109"/>
                      <a:pt x="119" y="109"/>
                    </a:cubicBezTo>
                    <a:cubicBezTo>
                      <a:pt x="122" y="108"/>
                      <a:pt x="125" y="107"/>
                      <a:pt x="128" y="106"/>
                    </a:cubicBezTo>
                    <a:cubicBezTo>
                      <a:pt x="135" y="104"/>
                      <a:pt x="143" y="101"/>
                      <a:pt x="150" y="99"/>
                    </a:cubicBezTo>
                    <a:cubicBezTo>
                      <a:pt x="153" y="99"/>
                      <a:pt x="156" y="98"/>
                      <a:pt x="158" y="97"/>
                    </a:cubicBezTo>
                    <a:cubicBezTo>
                      <a:pt x="159" y="96"/>
                      <a:pt x="161" y="95"/>
                      <a:pt x="162" y="95"/>
                    </a:cubicBezTo>
                    <a:cubicBezTo>
                      <a:pt x="164" y="94"/>
                      <a:pt x="166" y="93"/>
                      <a:pt x="168" y="93"/>
                    </a:cubicBezTo>
                    <a:cubicBezTo>
                      <a:pt x="169" y="93"/>
                      <a:pt x="169" y="94"/>
                      <a:pt x="169" y="95"/>
                    </a:cubicBezTo>
                    <a:cubicBezTo>
                      <a:pt x="165" y="95"/>
                      <a:pt x="162" y="97"/>
                      <a:pt x="158" y="98"/>
                    </a:cubicBezTo>
                    <a:close/>
                    <a:moveTo>
                      <a:pt x="167" y="89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2" y="90"/>
                      <a:pt x="158" y="91"/>
                      <a:pt x="153" y="93"/>
                    </a:cubicBezTo>
                    <a:cubicBezTo>
                      <a:pt x="150" y="94"/>
                      <a:pt x="147" y="95"/>
                      <a:pt x="144" y="96"/>
                    </a:cubicBezTo>
                    <a:cubicBezTo>
                      <a:pt x="135" y="98"/>
                      <a:pt x="125" y="102"/>
                      <a:pt x="116" y="102"/>
                    </a:cubicBezTo>
                    <a:cubicBezTo>
                      <a:pt x="124" y="102"/>
                      <a:pt x="133" y="98"/>
                      <a:pt x="141" y="95"/>
                    </a:cubicBezTo>
                    <a:cubicBezTo>
                      <a:pt x="149" y="92"/>
                      <a:pt x="159" y="90"/>
                      <a:pt x="166" y="85"/>
                    </a:cubicBezTo>
                    <a:cubicBezTo>
                      <a:pt x="167" y="84"/>
                      <a:pt x="166" y="84"/>
                      <a:pt x="166" y="84"/>
                    </a:cubicBezTo>
                    <a:cubicBezTo>
                      <a:pt x="157" y="88"/>
                      <a:pt x="147" y="90"/>
                      <a:pt x="138" y="92"/>
                    </a:cubicBezTo>
                    <a:cubicBezTo>
                      <a:pt x="130" y="94"/>
                      <a:pt x="121" y="96"/>
                      <a:pt x="114" y="99"/>
                    </a:cubicBezTo>
                    <a:cubicBezTo>
                      <a:pt x="114" y="98"/>
                      <a:pt x="113" y="98"/>
                      <a:pt x="112" y="97"/>
                    </a:cubicBezTo>
                    <a:cubicBezTo>
                      <a:pt x="129" y="93"/>
                      <a:pt x="144" y="87"/>
                      <a:pt x="160" y="83"/>
                    </a:cubicBezTo>
                    <a:cubicBezTo>
                      <a:pt x="163" y="82"/>
                      <a:pt x="166" y="81"/>
                      <a:pt x="168" y="81"/>
                    </a:cubicBezTo>
                    <a:cubicBezTo>
                      <a:pt x="166" y="82"/>
                      <a:pt x="166" y="86"/>
                      <a:pt x="167" y="89"/>
                    </a:cubicBezTo>
                    <a:close/>
                    <a:moveTo>
                      <a:pt x="160" y="82"/>
                    </a:moveTo>
                    <a:cubicBezTo>
                      <a:pt x="144" y="86"/>
                      <a:pt x="129" y="92"/>
                      <a:pt x="113" y="96"/>
                    </a:cubicBezTo>
                    <a:cubicBezTo>
                      <a:pt x="117" y="93"/>
                      <a:pt x="123" y="92"/>
                      <a:pt x="127" y="91"/>
                    </a:cubicBezTo>
                    <a:cubicBezTo>
                      <a:pt x="136" y="89"/>
                      <a:pt x="144" y="87"/>
                      <a:pt x="151" y="84"/>
                    </a:cubicBezTo>
                    <a:cubicBezTo>
                      <a:pt x="167" y="79"/>
                      <a:pt x="184" y="72"/>
                      <a:pt x="200" y="70"/>
                    </a:cubicBezTo>
                    <a:cubicBezTo>
                      <a:pt x="205" y="70"/>
                      <a:pt x="196" y="72"/>
                      <a:pt x="195" y="73"/>
                    </a:cubicBezTo>
                    <a:cubicBezTo>
                      <a:pt x="192" y="73"/>
                      <a:pt x="188" y="75"/>
                      <a:pt x="184" y="76"/>
                    </a:cubicBezTo>
                    <a:cubicBezTo>
                      <a:pt x="176" y="78"/>
                      <a:pt x="168" y="80"/>
                      <a:pt x="160" y="82"/>
                    </a:cubicBezTo>
                    <a:close/>
                    <a:moveTo>
                      <a:pt x="175" y="82"/>
                    </a:moveTo>
                    <a:cubicBezTo>
                      <a:pt x="174" y="82"/>
                      <a:pt x="174" y="81"/>
                      <a:pt x="173" y="81"/>
                    </a:cubicBezTo>
                    <a:cubicBezTo>
                      <a:pt x="178" y="80"/>
                      <a:pt x="182" y="79"/>
                      <a:pt x="187" y="78"/>
                    </a:cubicBezTo>
                    <a:cubicBezTo>
                      <a:pt x="192" y="77"/>
                      <a:pt x="197" y="75"/>
                      <a:pt x="202" y="74"/>
                    </a:cubicBezTo>
                    <a:cubicBezTo>
                      <a:pt x="204" y="73"/>
                      <a:pt x="204" y="73"/>
                      <a:pt x="202" y="74"/>
                    </a:cubicBezTo>
                    <a:cubicBezTo>
                      <a:pt x="200" y="75"/>
                      <a:pt x="199" y="75"/>
                      <a:pt x="197" y="76"/>
                    </a:cubicBezTo>
                    <a:cubicBezTo>
                      <a:pt x="195" y="77"/>
                      <a:pt x="192" y="78"/>
                      <a:pt x="189" y="78"/>
                    </a:cubicBezTo>
                    <a:cubicBezTo>
                      <a:pt x="185" y="80"/>
                      <a:pt x="180" y="81"/>
                      <a:pt x="175" y="82"/>
                    </a:cubicBezTo>
                    <a:close/>
                    <a:moveTo>
                      <a:pt x="192" y="83"/>
                    </a:moveTo>
                    <a:cubicBezTo>
                      <a:pt x="196" y="82"/>
                      <a:pt x="200" y="81"/>
                      <a:pt x="204" y="80"/>
                    </a:cubicBezTo>
                    <a:cubicBezTo>
                      <a:pt x="209" y="79"/>
                      <a:pt x="200" y="82"/>
                      <a:pt x="199" y="82"/>
                    </a:cubicBezTo>
                    <a:cubicBezTo>
                      <a:pt x="197" y="83"/>
                      <a:pt x="196" y="83"/>
                      <a:pt x="194" y="84"/>
                    </a:cubicBezTo>
                    <a:cubicBezTo>
                      <a:pt x="193" y="84"/>
                      <a:pt x="193" y="83"/>
                      <a:pt x="192" y="83"/>
                    </a:cubicBezTo>
                    <a:close/>
                    <a:moveTo>
                      <a:pt x="194" y="85"/>
                    </a:moveTo>
                    <a:cubicBezTo>
                      <a:pt x="198" y="85"/>
                      <a:pt x="202" y="83"/>
                      <a:pt x="205" y="82"/>
                    </a:cubicBezTo>
                    <a:cubicBezTo>
                      <a:pt x="209" y="81"/>
                      <a:pt x="203" y="84"/>
                      <a:pt x="202" y="85"/>
                    </a:cubicBezTo>
                    <a:cubicBezTo>
                      <a:pt x="200" y="86"/>
                      <a:pt x="198" y="87"/>
                      <a:pt x="196" y="88"/>
                    </a:cubicBezTo>
                    <a:cubicBezTo>
                      <a:pt x="196" y="87"/>
                      <a:pt x="195" y="86"/>
                      <a:pt x="194" y="85"/>
                    </a:cubicBezTo>
                    <a:close/>
                    <a:moveTo>
                      <a:pt x="197" y="90"/>
                    </a:moveTo>
                    <a:cubicBezTo>
                      <a:pt x="197" y="89"/>
                      <a:pt x="197" y="89"/>
                      <a:pt x="197" y="89"/>
                    </a:cubicBezTo>
                    <a:cubicBezTo>
                      <a:pt x="200" y="88"/>
                      <a:pt x="203" y="87"/>
                      <a:pt x="207" y="86"/>
                    </a:cubicBezTo>
                    <a:cubicBezTo>
                      <a:pt x="211" y="85"/>
                      <a:pt x="206" y="87"/>
                      <a:pt x="205" y="87"/>
                    </a:cubicBezTo>
                    <a:cubicBezTo>
                      <a:pt x="203" y="89"/>
                      <a:pt x="200" y="90"/>
                      <a:pt x="198" y="91"/>
                    </a:cubicBezTo>
                    <a:cubicBezTo>
                      <a:pt x="198" y="90"/>
                      <a:pt x="198" y="90"/>
                      <a:pt x="197" y="90"/>
                    </a:cubicBezTo>
                    <a:close/>
                    <a:moveTo>
                      <a:pt x="199" y="92"/>
                    </a:moveTo>
                    <a:cubicBezTo>
                      <a:pt x="200" y="92"/>
                      <a:pt x="201" y="92"/>
                      <a:pt x="202" y="92"/>
                    </a:cubicBezTo>
                    <a:cubicBezTo>
                      <a:pt x="204" y="91"/>
                      <a:pt x="208" y="91"/>
                      <a:pt x="210" y="90"/>
                    </a:cubicBezTo>
                    <a:cubicBezTo>
                      <a:pt x="207" y="92"/>
                      <a:pt x="203" y="93"/>
                      <a:pt x="200" y="95"/>
                    </a:cubicBezTo>
                    <a:cubicBezTo>
                      <a:pt x="200" y="94"/>
                      <a:pt x="199" y="93"/>
                      <a:pt x="199" y="92"/>
                    </a:cubicBezTo>
                    <a:close/>
                    <a:moveTo>
                      <a:pt x="201" y="96"/>
                    </a:moveTo>
                    <a:cubicBezTo>
                      <a:pt x="204" y="96"/>
                      <a:pt x="207" y="95"/>
                      <a:pt x="209" y="94"/>
                    </a:cubicBezTo>
                    <a:cubicBezTo>
                      <a:pt x="213" y="92"/>
                      <a:pt x="208" y="95"/>
                      <a:pt x="207" y="96"/>
                    </a:cubicBezTo>
                    <a:cubicBezTo>
                      <a:pt x="206" y="97"/>
                      <a:pt x="204" y="97"/>
                      <a:pt x="202" y="98"/>
                    </a:cubicBezTo>
                    <a:cubicBezTo>
                      <a:pt x="202" y="98"/>
                      <a:pt x="201" y="97"/>
                      <a:pt x="201" y="96"/>
                    </a:cubicBezTo>
                    <a:close/>
                    <a:moveTo>
                      <a:pt x="204" y="101"/>
                    </a:moveTo>
                    <a:cubicBezTo>
                      <a:pt x="204" y="100"/>
                      <a:pt x="203" y="100"/>
                      <a:pt x="203" y="99"/>
                    </a:cubicBezTo>
                    <a:cubicBezTo>
                      <a:pt x="203" y="99"/>
                      <a:pt x="203" y="99"/>
                      <a:pt x="203" y="99"/>
                    </a:cubicBezTo>
                    <a:cubicBezTo>
                      <a:pt x="205" y="99"/>
                      <a:pt x="207" y="99"/>
                      <a:pt x="209" y="98"/>
                    </a:cubicBezTo>
                    <a:cubicBezTo>
                      <a:pt x="212" y="97"/>
                      <a:pt x="208" y="99"/>
                      <a:pt x="208" y="99"/>
                    </a:cubicBezTo>
                    <a:cubicBezTo>
                      <a:pt x="206" y="99"/>
                      <a:pt x="205" y="100"/>
                      <a:pt x="204" y="100"/>
                    </a:cubicBezTo>
                    <a:cubicBezTo>
                      <a:pt x="204" y="101"/>
                      <a:pt x="204" y="101"/>
                      <a:pt x="204" y="101"/>
                    </a:cubicBezTo>
                    <a:close/>
                    <a:moveTo>
                      <a:pt x="206" y="103"/>
                    </a:moveTo>
                    <a:cubicBezTo>
                      <a:pt x="206" y="102"/>
                      <a:pt x="205" y="102"/>
                      <a:pt x="205" y="101"/>
                    </a:cubicBezTo>
                    <a:cubicBezTo>
                      <a:pt x="206" y="101"/>
                      <a:pt x="207" y="101"/>
                      <a:pt x="209" y="100"/>
                    </a:cubicBezTo>
                    <a:cubicBezTo>
                      <a:pt x="210" y="101"/>
                      <a:pt x="210" y="101"/>
                      <a:pt x="209" y="102"/>
                    </a:cubicBezTo>
                    <a:cubicBezTo>
                      <a:pt x="208" y="102"/>
                      <a:pt x="207" y="102"/>
                      <a:pt x="206" y="103"/>
                    </a:cubicBezTo>
                    <a:close/>
                    <a:moveTo>
                      <a:pt x="211" y="103"/>
                    </a:moveTo>
                    <a:cubicBezTo>
                      <a:pt x="211" y="104"/>
                      <a:pt x="210" y="105"/>
                      <a:pt x="209" y="105"/>
                    </a:cubicBezTo>
                    <a:cubicBezTo>
                      <a:pt x="208" y="105"/>
                      <a:pt x="208" y="104"/>
                      <a:pt x="207" y="104"/>
                    </a:cubicBezTo>
                    <a:cubicBezTo>
                      <a:pt x="209" y="103"/>
                      <a:pt x="211" y="103"/>
                      <a:pt x="211" y="103"/>
                    </a:cubicBezTo>
                    <a:close/>
                    <a:moveTo>
                      <a:pt x="210" y="106"/>
                    </a:moveTo>
                    <a:cubicBezTo>
                      <a:pt x="210" y="106"/>
                      <a:pt x="210" y="106"/>
                      <a:pt x="210" y="106"/>
                    </a:cubicBezTo>
                    <a:cubicBezTo>
                      <a:pt x="212" y="106"/>
                      <a:pt x="213" y="106"/>
                      <a:pt x="211" y="108"/>
                    </a:cubicBezTo>
                    <a:cubicBezTo>
                      <a:pt x="211" y="107"/>
                      <a:pt x="210" y="107"/>
                      <a:pt x="210" y="106"/>
                    </a:cubicBezTo>
                    <a:close/>
                    <a:moveTo>
                      <a:pt x="213" y="109"/>
                    </a:moveTo>
                    <a:cubicBezTo>
                      <a:pt x="214" y="108"/>
                      <a:pt x="213" y="110"/>
                      <a:pt x="213" y="111"/>
                    </a:cubicBezTo>
                    <a:cubicBezTo>
                      <a:pt x="213" y="110"/>
                      <a:pt x="212" y="109"/>
                      <a:pt x="212" y="109"/>
                    </a:cubicBezTo>
                    <a:cubicBezTo>
                      <a:pt x="212" y="109"/>
                      <a:pt x="212" y="109"/>
                      <a:pt x="213" y="109"/>
                    </a:cubicBezTo>
                    <a:close/>
                    <a:moveTo>
                      <a:pt x="214" y="110"/>
                    </a:moveTo>
                    <a:cubicBezTo>
                      <a:pt x="214" y="111"/>
                      <a:pt x="214" y="111"/>
                      <a:pt x="214" y="112"/>
                    </a:cubicBezTo>
                    <a:cubicBezTo>
                      <a:pt x="214" y="112"/>
                      <a:pt x="214" y="113"/>
                      <a:pt x="214" y="113"/>
                    </a:cubicBezTo>
                    <a:cubicBezTo>
                      <a:pt x="214" y="113"/>
                      <a:pt x="214" y="112"/>
                      <a:pt x="213" y="112"/>
                    </a:cubicBezTo>
                    <a:cubicBezTo>
                      <a:pt x="214" y="111"/>
                      <a:pt x="214" y="111"/>
                      <a:pt x="214" y="110"/>
                    </a:cubicBezTo>
                    <a:close/>
                    <a:moveTo>
                      <a:pt x="213" y="105"/>
                    </a:moveTo>
                    <a:cubicBezTo>
                      <a:pt x="213" y="105"/>
                      <a:pt x="213" y="105"/>
                      <a:pt x="213" y="105"/>
                    </a:cubicBezTo>
                    <a:cubicBezTo>
                      <a:pt x="212" y="105"/>
                      <a:pt x="209" y="106"/>
                      <a:pt x="211" y="105"/>
                    </a:cubicBezTo>
                    <a:cubicBezTo>
                      <a:pt x="212" y="104"/>
                      <a:pt x="212" y="103"/>
                      <a:pt x="213" y="102"/>
                    </a:cubicBezTo>
                    <a:cubicBezTo>
                      <a:pt x="213" y="102"/>
                      <a:pt x="212" y="102"/>
                      <a:pt x="212" y="102"/>
                    </a:cubicBezTo>
                    <a:cubicBezTo>
                      <a:pt x="210" y="102"/>
                      <a:pt x="211" y="102"/>
                      <a:pt x="209" y="102"/>
                    </a:cubicBezTo>
                    <a:cubicBezTo>
                      <a:pt x="209" y="102"/>
                      <a:pt x="209" y="102"/>
                      <a:pt x="209" y="102"/>
                    </a:cubicBezTo>
                    <a:cubicBezTo>
                      <a:pt x="210" y="102"/>
                      <a:pt x="211" y="101"/>
                      <a:pt x="212" y="100"/>
                    </a:cubicBezTo>
                    <a:cubicBezTo>
                      <a:pt x="212" y="100"/>
                      <a:pt x="212" y="99"/>
                      <a:pt x="212" y="99"/>
                    </a:cubicBezTo>
                    <a:cubicBezTo>
                      <a:pt x="210" y="99"/>
                      <a:pt x="207" y="99"/>
                      <a:pt x="206" y="100"/>
                    </a:cubicBezTo>
                    <a:cubicBezTo>
                      <a:pt x="207" y="99"/>
                      <a:pt x="210" y="99"/>
                      <a:pt x="211" y="97"/>
                    </a:cubicBezTo>
                    <a:cubicBezTo>
                      <a:pt x="212" y="97"/>
                      <a:pt x="211" y="97"/>
                      <a:pt x="211" y="97"/>
                    </a:cubicBezTo>
                    <a:cubicBezTo>
                      <a:pt x="210" y="97"/>
                      <a:pt x="208" y="97"/>
                      <a:pt x="207" y="98"/>
                    </a:cubicBezTo>
                    <a:cubicBezTo>
                      <a:pt x="206" y="98"/>
                      <a:pt x="201" y="100"/>
                      <a:pt x="205" y="98"/>
                    </a:cubicBezTo>
                    <a:cubicBezTo>
                      <a:pt x="207" y="96"/>
                      <a:pt x="210" y="95"/>
                      <a:pt x="212" y="93"/>
                    </a:cubicBezTo>
                    <a:cubicBezTo>
                      <a:pt x="212" y="93"/>
                      <a:pt x="212" y="93"/>
                      <a:pt x="212" y="93"/>
                    </a:cubicBezTo>
                    <a:cubicBezTo>
                      <a:pt x="213" y="98"/>
                      <a:pt x="214" y="103"/>
                      <a:pt x="214" y="108"/>
                    </a:cubicBezTo>
                    <a:cubicBezTo>
                      <a:pt x="212" y="108"/>
                      <a:pt x="213" y="107"/>
                      <a:pt x="213" y="105"/>
                    </a:cubicBezTo>
                    <a:close/>
                    <a:moveTo>
                      <a:pt x="211" y="92"/>
                    </a:moveTo>
                    <a:cubicBezTo>
                      <a:pt x="208" y="93"/>
                      <a:pt x="205" y="95"/>
                      <a:pt x="201" y="95"/>
                    </a:cubicBezTo>
                    <a:cubicBezTo>
                      <a:pt x="202" y="95"/>
                      <a:pt x="205" y="93"/>
                      <a:pt x="206" y="92"/>
                    </a:cubicBezTo>
                    <a:cubicBezTo>
                      <a:pt x="208" y="92"/>
                      <a:pt x="210" y="91"/>
                      <a:pt x="211" y="90"/>
                    </a:cubicBezTo>
                    <a:cubicBezTo>
                      <a:pt x="211" y="90"/>
                      <a:pt x="211" y="90"/>
                      <a:pt x="211" y="90"/>
                    </a:cubicBezTo>
                    <a:cubicBezTo>
                      <a:pt x="211" y="91"/>
                      <a:pt x="212" y="92"/>
                      <a:pt x="212" y="92"/>
                    </a:cubicBezTo>
                    <a:cubicBezTo>
                      <a:pt x="212" y="92"/>
                      <a:pt x="212" y="92"/>
                      <a:pt x="211" y="92"/>
                    </a:cubicBezTo>
                    <a:close/>
                    <a:moveTo>
                      <a:pt x="211" y="89"/>
                    </a:moveTo>
                    <a:cubicBezTo>
                      <a:pt x="207" y="89"/>
                      <a:pt x="203" y="91"/>
                      <a:pt x="199" y="91"/>
                    </a:cubicBezTo>
                    <a:cubicBezTo>
                      <a:pt x="200" y="91"/>
                      <a:pt x="203" y="89"/>
                      <a:pt x="204" y="89"/>
                    </a:cubicBezTo>
                    <a:cubicBezTo>
                      <a:pt x="206" y="88"/>
                      <a:pt x="208" y="87"/>
                      <a:pt x="210" y="86"/>
                    </a:cubicBezTo>
                    <a:cubicBezTo>
                      <a:pt x="210" y="87"/>
                      <a:pt x="211" y="88"/>
                      <a:pt x="211" y="89"/>
                    </a:cubicBezTo>
                    <a:cubicBezTo>
                      <a:pt x="211" y="89"/>
                      <a:pt x="211" y="89"/>
                      <a:pt x="211" y="89"/>
                    </a:cubicBezTo>
                    <a:close/>
                    <a:moveTo>
                      <a:pt x="203" y="87"/>
                    </a:moveTo>
                    <a:cubicBezTo>
                      <a:pt x="202" y="87"/>
                      <a:pt x="198" y="87"/>
                      <a:pt x="197" y="88"/>
                    </a:cubicBezTo>
                    <a:cubicBezTo>
                      <a:pt x="201" y="86"/>
                      <a:pt x="205" y="84"/>
                      <a:pt x="208" y="82"/>
                    </a:cubicBezTo>
                    <a:cubicBezTo>
                      <a:pt x="208" y="82"/>
                      <a:pt x="208" y="81"/>
                      <a:pt x="208" y="81"/>
                    </a:cubicBezTo>
                    <a:cubicBezTo>
                      <a:pt x="204" y="81"/>
                      <a:pt x="200" y="83"/>
                      <a:pt x="196" y="84"/>
                    </a:cubicBezTo>
                    <a:cubicBezTo>
                      <a:pt x="193" y="85"/>
                      <a:pt x="200" y="82"/>
                      <a:pt x="201" y="82"/>
                    </a:cubicBezTo>
                    <a:cubicBezTo>
                      <a:pt x="203" y="81"/>
                      <a:pt x="205" y="81"/>
                      <a:pt x="207" y="79"/>
                    </a:cubicBezTo>
                    <a:cubicBezTo>
                      <a:pt x="207" y="79"/>
                      <a:pt x="207" y="79"/>
                      <a:pt x="207" y="79"/>
                    </a:cubicBezTo>
                    <a:cubicBezTo>
                      <a:pt x="202" y="79"/>
                      <a:pt x="197" y="81"/>
                      <a:pt x="192" y="82"/>
                    </a:cubicBezTo>
                    <a:cubicBezTo>
                      <a:pt x="197" y="80"/>
                      <a:pt x="202" y="79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ubicBezTo>
                      <a:pt x="208" y="80"/>
                      <a:pt x="209" y="82"/>
                      <a:pt x="210" y="85"/>
                    </a:cubicBezTo>
                    <a:cubicBezTo>
                      <a:pt x="208" y="85"/>
                      <a:pt x="205" y="86"/>
                      <a:pt x="203" y="87"/>
                    </a:cubicBezTo>
                    <a:close/>
                    <a:moveTo>
                      <a:pt x="207" y="77"/>
                    </a:moveTo>
                    <a:cubicBezTo>
                      <a:pt x="201" y="78"/>
                      <a:pt x="196" y="78"/>
                      <a:pt x="191" y="79"/>
                    </a:cubicBezTo>
                    <a:cubicBezTo>
                      <a:pt x="188" y="80"/>
                      <a:pt x="185" y="81"/>
                      <a:pt x="182" y="81"/>
                    </a:cubicBezTo>
                    <a:cubicBezTo>
                      <a:pt x="181" y="81"/>
                      <a:pt x="180" y="82"/>
                      <a:pt x="179" y="82"/>
                    </a:cubicBezTo>
                    <a:cubicBezTo>
                      <a:pt x="188" y="80"/>
                      <a:pt x="197" y="77"/>
                      <a:pt x="205" y="73"/>
                    </a:cubicBezTo>
                    <a:cubicBezTo>
                      <a:pt x="205" y="73"/>
                      <a:pt x="205" y="73"/>
                      <a:pt x="205" y="73"/>
                    </a:cubicBezTo>
                    <a:cubicBezTo>
                      <a:pt x="200" y="73"/>
                      <a:pt x="195" y="75"/>
                      <a:pt x="190" y="76"/>
                    </a:cubicBezTo>
                    <a:cubicBezTo>
                      <a:pt x="184" y="78"/>
                      <a:pt x="178" y="79"/>
                      <a:pt x="172" y="80"/>
                    </a:cubicBezTo>
                    <a:cubicBezTo>
                      <a:pt x="172" y="80"/>
                      <a:pt x="172" y="80"/>
                      <a:pt x="171" y="80"/>
                    </a:cubicBezTo>
                    <a:cubicBezTo>
                      <a:pt x="176" y="79"/>
                      <a:pt x="180" y="78"/>
                      <a:pt x="184" y="76"/>
                    </a:cubicBezTo>
                    <a:cubicBezTo>
                      <a:pt x="191" y="75"/>
                      <a:pt x="198" y="74"/>
                      <a:pt x="204" y="70"/>
                    </a:cubicBezTo>
                    <a:cubicBezTo>
                      <a:pt x="204" y="70"/>
                      <a:pt x="204" y="70"/>
                      <a:pt x="204" y="70"/>
                    </a:cubicBezTo>
                    <a:cubicBezTo>
                      <a:pt x="196" y="70"/>
                      <a:pt x="188" y="72"/>
                      <a:pt x="181" y="74"/>
                    </a:cubicBezTo>
                    <a:cubicBezTo>
                      <a:pt x="172" y="76"/>
                      <a:pt x="162" y="79"/>
                      <a:pt x="153" y="83"/>
                    </a:cubicBezTo>
                    <a:cubicBezTo>
                      <a:pt x="144" y="86"/>
                      <a:pt x="135" y="89"/>
                      <a:pt x="126" y="91"/>
                    </a:cubicBezTo>
                    <a:cubicBezTo>
                      <a:pt x="121" y="92"/>
                      <a:pt x="115" y="93"/>
                      <a:pt x="112" y="96"/>
                    </a:cubicBezTo>
                    <a:cubicBezTo>
                      <a:pt x="111" y="96"/>
                      <a:pt x="110" y="95"/>
                      <a:pt x="108" y="95"/>
                    </a:cubicBezTo>
                    <a:cubicBezTo>
                      <a:pt x="111" y="94"/>
                      <a:pt x="113" y="94"/>
                      <a:pt x="115" y="93"/>
                    </a:cubicBezTo>
                    <a:cubicBezTo>
                      <a:pt x="119" y="91"/>
                      <a:pt x="124" y="90"/>
                      <a:pt x="129" y="89"/>
                    </a:cubicBezTo>
                    <a:cubicBezTo>
                      <a:pt x="137" y="87"/>
                      <a:pt x="146" y="84"/>
                      <a:pt x="154" y="81"/>
                    </a:cubicBezTo>
                    <a:cubicBezTo>
                      <a:pt x="163" y="79"/>
                      <a:pt x="171" y="75"/>
                      <a:pt x="179" y="73"/>
                    </a:cubicBezTo>
                    <a:cubicBezTo>
                      <a:pt x="187" y="71"/>
                      <a:pt x="194" y="69"/>
                      <a:pt x="202" y="66"/>
                    </a:cubicBezTo>
                    <a:cubicBezTo>
                      <a:pt x="204" y="69"/>
                      <a:pt x="205" y="73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lose/>
                    <a:moveTo>
                      <a:pt x="87" y="65"/>
                    </a:moveTo>
                    <a:cubicBezTo>
                      <a:pt x="88" y="65"/>
                      <a:pt x="90" y="64"/>
                      <a:pt x="90" y="64"/>
                    </a:cubicBezTo>
                    <a:cubicBezTo>
                      <a:pt x="92" y="63"/>
                      <a:pt x="94" y="63"/>
                      <a:pt x="96" y="62"/>
                    </a:cubicBezTo>
                    <a:cubicBezTo>
                      <a:pt x="101" y="61"/>
                      <a:pt x="105" y="60"/>
                      <a:pt x="110" y="59"/>
                    </a:cubicBezTo>
                    <a:cubicBezTo>
                      <a:pt x="119" y="57"/>
                      <a:pt x="127" y="56"/>
                      <a:pt x="135" y="52"/>
                    </a:cubicBezTo>
                    <a:cubicBezTo>
                      <a:pt x="135" y="52"/>
                      <a:pt x="135" y="51"/>
                      <a:pt x="135" y="51"/>
                    </a:cubicBezTo>
                    <a:cubicBezTo>
                      <a:pt x="127" y="52"/>
                      <a:pt x="120" y="54"/>
                      <a:pt x="112" y="56"/>
                    </a:cubicBezTo>
                    <a:cubicBezTo>
                      <a:pt x="108" y="57"/>
                      <a:pt x="104" y="58"/>
                      <a:pt x="100" y="59"/>
                    </a:cubicBezTo>
                    <a:cubicBezTo>
                      <a:pt x="96" y="60"/>
                      <a:pt x="93" y="61"/>
                      <a:pt x="90" y="62"/>
                    </a:cubicBezTo>
                    <a:cubicBezTo>
                      <a:pt x="90" y="62"/>
                      <a:pt x="90" y="61"/>
                      <a:pt x="91" y="61"/>
                    </a:cubicBezTo>
                    <a:cubicBezTo>
                      <a:pt x="91" y="61"/>
                      <a:pt x="92" y="61"/>
                      <a:pt x="92" y="61"/>
                    </a:cubicBezTo>
                    <a:cubicBezTo>
                      <a:pt x="94" y="60"/>
                      <a:pt x="96" y="59"/>
                      <a:pt x="99" y="58"/>
                    </a:cubicBezTo>
                    <a:cubicBezTo>
                      <a:pt x="102" y="57"/>
                      <a:pt x="106" y="56"/>
                      <a:pt x="110" y="55"/>
                    </a:cubicBezTo>
                    <a:cubicBezTo>
                      <a:pt x="118" y="53"/>
                      <a:pt x="125" y="52"/>
                      <a:pt x="133" y="49"/>
                    </a:cubicBezTo>
                    <a:cubicBezTo>
                      <a:pt x="134" y="50"/>
                      <a:pt x="136" y="52"/>
                      <a:pt x="138" y="54"/>
                    </a:cubicBezTo>
                    <a:cubicBezTo>
                      <a:pt x="129" y="55"/>
                      <a:pt x="121" y="58"/>
                      <a:pt x="113" y="60"/>
                    </a:cubicBezTo>
                    <a:cubicBezTo>
                      <a:pt x="108" y="61"/>
                      <a:pt x="103" y="62"/>
                      <a:pt x="98" y="63"/>
                    </a:cubicBezTo>
                    <a:cubicBezTo>
                      <a:pt x="95" y="63"/>
                      <a:pt x="91" y="65"/>
                      <a:pt x="87" y="66"/>
                    </a:cubicBezTo>
                    <a:cubicBezTo>
                      <a:pt x="87" y="66"/>
                      <a:pt x="87" y="66"/>
                      <a:pt x="86" y="66"/>
                    </a:cubicBezTo>
                    <a:cubicBezTo>
                      <a:pt x="87" y="66"/>
                      <a:pt x="87" y="66"/>
                      <a:pt x="87" y="65"/>
                    </a:cubicBezTo>
                    <a:close/>
                    <a:moveTo>
                      <a:pt x="115" y="52"/>
                    </a:moveTo>
                    <a:cubicBezTo>
                      <a:pt x="109" y="53"/>
                      <a:pt x="103" y="56"/>
                      <a:pt x="96" y="57"/>
                    </a:cubicBezTo>
                    <a:cubicBezTo>
                      <a:pt x="91" y="58"/>
                      <a:pt x="101" y="55"/>
                      <a:pt x="101" y="55"/>
                    </a:cubicBezTo>
                    <a:cubicBezTo>
                      <a:pt x="104" y="53"/>
                      <a:pt x="107" y="53"/>
                      <a:pt x="109" y="52"/>
                    </a:cubicBezTo>
                    <a:cubicBezTo>
                      <a:pt x="115" y="50"/>
                      <a:pt x="122" y="49"/>
                      <a:pt x="128" y="47"/>
                    </a:cubicBezTo>
                    <a:cubicBezTo>
                      <a:pt x="128" y="47"/>
                      <a:pt x="128" y="46"/>
                      <a:pt x="128" y="46"/>
                    </a:cubicBezTo>
                    <a:cubicBezTo>
                      <a:pt x="129" y="47"/>
                      <a:pt x="131" y="48"/>
                      <a:pt x="132" y="48"/>
                    </a:cubicBezTo>
                    <a:cubicBezTo>
                      <a:pt x="126" y="50"/>
                      <a:pt x="120" y="50"/>
                      <a:pt x="115" y="52"/>
                    </a:cubicBezTo>
                    <a:close/>
                    <a:moveTo>
                      <a:pt x="128" y="46"/>
                    </a:moveTo>
                    <a:cubicBezTo>
                      <a:pt x="120" y="47"/>
                      <a:pt x="113" y="48"/>
                      <a:pt x="105" y="50"/>
                    </a:cubicBezTo>
                    <a:cubicBezTo>
                      <a:pt x="110" y="48"/>
                      <a:pt x="115" y="46"/>
                      <a:pt x="120" y="45"/>
                    </a:cubicBezTo>
                    <a:cubicBezTo>
                      <a:pt x="123" y="45"/>
                      <a:pt x="126" y="45"/>
                      <a:pt x="128" y="46"/>
                    </a:cubicBezTo>
                    <a:close/>
                    <a:moveTo>
                      <a:pt x="103" y="51"/>
                    </a:moveTo>
                    <a:cubicBezTo>
                      <a:pt x="108" y="50"/>
                      <a:pt x="112" y="50"/>
                      <a:pt x="116" y="49"/>
                    </a:cubicBezTo>
                    <a:cubicBezTo>
                      <a:pt x="119" y="49"/>
                      <a:pt x="121" y="48"/>
                      <a:pt x="123" y="48"/>
                    </a:cubicBezTo>
                    <a:cubicBezTo>
                      <a:pt x="124" y="47"/>
                      <a:pt x="125" y="47"/>
                      <a:pt x="126" y="47"/>
                    </a:cubicBezTo>
                    <a:cubicBezTo>
                      <a:pt x="124" y="48"/>
                      <a:pt x="123" y="48"/>
                      <a:pt x="121" y="48"/>
                    </a:cubicBezTo>
                    <a:cubicBezTo>
                      <a:pt x="116" y="50"/>
                      <a:pt x="111" y="50"/>
                      <a:pt x="106" y="52"/>
                    </a:cubicBezTo>
                    <a:cubicBezTo>
                      <a:pt x="103" y="53"/>
                      <a:pt x="99" y="54"/>
                      <a:pt x="96" y="56"/>
                    </a:cubicBezTo>
                    <a:cubicBezTo>
                      <a:pt x="98" y="54"/>
                      <a:pt x="101" y="53"/>
                      <a:pt x="103" y="51"/>
                    </a:cubicBezTo>
                    <a:close/>
                    <a:moveTo>
                      <a:pt x="94" y="58"/>
                    </a:moveTo>
                    <a:cubicBezTo>
                      <a:pt x="100" y="57"/>
                      <a:pt x="107" y="55"/>
                      <a:pt x="113" y="53"/>
                    </a:cubicBezTo>
                    <a:cubicBezTo>
                      <a:pt x="117" y="52"/>
                      <a:pt x="120" y="51"/>
                      <a:pt x="124" y="51"/>
                    </a:cubicBezTo>
                    <a:cubicBezTo>
                      <a:pt x="125" y="51"/>
                      <a:pt x="125" y="50"/>
                      <a:pt x="126" y="50"/>
                    </a:cubicBezTo>
                    <a:cubicBezTo>
                      <a:pt x="120" y="52"/>
                      <a:pt x="114" y="53"/>
                      <a:pt x="108" y="55"/>
                    </a:cubicBezTo>
                    <a:cubicBezTo>
                      <a:pt x="103" y="56"/>
                      <a:pt x="97" y="58"/>
                      <a:pt x="92" y="60"/>
                    </a:cubicBezTo>
                    <a:cubicBezTo>
                      <a:pt x="92" y="59"/>
                      <a:pt x="93" y="59"/>
                      <a:pt x="94" y="58"/>
                    </a:cubicBezTo>
                    <a:close/>
                    <a:moveTo>
                      <a:pt x="88" y="64"/>
                    </a:moveTo>
                    <a:cubicBezTo>
                      <a:pt x="89" y="63"/>
                      <a:pt x="89" y="63"/>
                      <a:pt x="89" y="63"/>
                    </a:cubicBezTo>
                    <a:cubicBezTo>
                      <a:pt x="91" y="62"/>
                      <a:pt x="93" y="62"/>
                      <a:pt x="95" y="61"/>
                    </a:cubicBezTo>
                    <a:cubicBezTo>
                      <a:pt x="99" y="60"/>
                      <a:pt x="103" y="59"/>
                      <a:pt x="107" y="58"/>
                    </a:cubicBezTo>
                    <a:cubicBezTo>
                      <a:pt x="112" y="57"/>
                      <a:pt x="116" y="56"/>
                      <a:pt x="121" y="55"/>
                    </a:cubicBezTo>
                    <a:cubicBezTo>
                      <a:pt x="125" y="54"/>
                      <a:pt x="130" y="53"/>
                      <a:pt x="133" y="52"/>
                    </a:cubicBezTo>
                    <a:cubicBezTo>
                      <a:pt x="119" y="59"/>
                      <a:pt x="102" y="58"/>
                      <a:pt x="88" y="64"/>
                    </a:cubicBezTo>
                    <a:cubicBezTo>
                      <a:pt x="88" y="64"/>
                      <a:pt x="88" y="64"/>
                      <a:pt x="88" y="64"/>
                    </a:cubicBezTo>
                    <a:close/>
                    <a:moveTo>
                      <a:pt x="86" y="67"/>
                    </a:moveTo>
                    <a:cubicBezTo>
                      <a:pt x="88" y="67"/>
                      <a:pt x="91" y="66"/>
                      <a:pt x="93" y="65"/>
                    </a:cubicBezTo>
                    <a:cubicBezTo>
                      <a:pt x="97" y="64"/>
                      <a:pt x="101" y="63"/>
                      <a:pt x="106" y="62"/>
                    </a:cubicBezTo>
                    <a:cubicBezTo>
                      <a:pt x="117" y="60"/>
                      <a:pt x="127" y="56"/>
                      <a:pt x="138" y="55"/>
                    </a:cubicBezTo>
                    <a:cubicBezTo>
                      <a:pt x="139" y="55"/>
                      <a:pt x="140" y="56"/>
                      <a:pt x="140" y="57"/>
                    </a:cubicBezTo>
                    <a:cubicBezTo>
                      <a:pt x="140" y="57"/>
                      <a:pt x="140" y="57"/>
                      <a:pt x="140" y="57"/>
                    </a:cubicBezTo>
                    <a:cubicBezTo>
                      <a:pt x="131" y="58"/>
                      <a:pt x="121" y="60"/>
                      <a:pt x="112" y="63"/>
                    </a:cubicBezTo>
                    <a:cubicBezTo>
                      <a:pt x="103" y="65"/>
                      <a:pt x="94" y="68"/>
                      <a:pt x="85" y="69"/>
                    </a:cubicBezTo>
                    <a:cubicBezTo>
                      <a:pt x="85" y="69"/>
                      <a:pt x="86" y="68"/>
                      <a:pt x="86" y="67"/>
                    </a:cubicBezTo>
                    <a:close/>
                    <a:moveTo>
                      <a:pt x="153" y="42"/>
                    </a:moveTo>
                    <a:cubicBezTo>
                      <a:pt x="153" y="41"/>
                      <a:pt x="153" y="41"/>
                      <a:pt x="153" y="41"/>
                    </a:cubicBezTo>
                    <a:cubicBezTo>
                      <a:pt x="153" y="41"/>
                      <a:pt x="153" y="41"/>
                      <a:pt x="153" y="41"/>
                    </a:cubicBezTo>
                    <a:cubicBezTo>
                      <a:pt x="156" y="39"/>
                      <a:pt x="159" y="37"/>
                      <a:pt x="162" y="35"/>
                    </a:cubicBezTo>
                    <a:cubicBezTo>
                      <a:pt x="161" y="36"/>
                      <a:pt x="161" y="36"/>
                      <a:pt x="160" y="36"/>
                    </a:cubicBezTo>
                    <a:cubicBezTo>
                      <a:pt x="158" y="38"/>
                      <a:pt x="156" y="40"/>
                      <a:pt x="153" y="42"/>
                    </a:cubicBezTo>
                    <a:cubicBezTo>
                      <a:pt x="153" y="42"/>
                      <a:pt x="153" y="42"/>
                      <a:pt x="153" y="42"/>
                    </a:cubicBezTo>
                    <a:close/>
                    <a:moveTo>
                      <a:pt x="154" y="42"/>
                    </a:moveTo>
                    <a:cubicBezTo>
                      <a:pt x="157" y="41"/>
                      <a:pt x="159" y="40"/>
                      <a:pt x="162" y="38"/>
                    </a:cubicBezTo>
                    <a:cubicBezTo>
                      <a:pt x="159" y="40"/>
                      <a:pt x="157" y="42"/>
                      <a:pt x="154" y="44"/>
                    </a:cubicBezTo>
                    <a:cubicBezTo>
                      <a:pt x="154" y="43"/>
                      <a:pt x="154" y="43"/>
                      <a:pt x="154" y="42"/>
                    </a:cubicBezTo>
                    <a:cubicBezTo>
                      <a:pt x="154" y="42"/>
                      <a:pt x="154" y="42"/>
                      <a:pt x="154" y="42"/>
                    </a:cubicBezTo>
                    <a:close/>
                    <a:moveTo>
                      <a:pt x="163" y="40"/>
                    </a:moveTo>
                    <a:cubicBezTo>
                      <a:pt x="164" y="39"/>
                      <a:pt x="166" y="38"/>
                      <a:pt x="167" y="37"/>
                    </a:cubicBezTo>
                    <a:cubicBezTo>
                      <a:pt x="168" y="37"/>
                      <a:pt x="173" y="34"/>
                      <a:pt x="171" y="36"/>
                    </a:cubicBezTo>
                    <a:cubicBezTo>
                      <a:pt x="169" y="38"/>
                      <a:pt x="166" y="39"/>
                      <a:pt x="164" y="41"/>
                    </a:cubicBezTo>
                    <a:cubicBezTo>
                      <a:pt x="161" y="43"/>
                      <a:pt x="158" y="45"/>
                      <a:pt x="156" y="47"/>
                    </a:cubicBezTo>
                    <a:cubicBezTo>
                      <a:pt x="155" y="46"/>
                      <a:pt x="155" y="45"/>
                      <a:pt x="155" y="45"/>
                    </a:cubicBezTo>
                    <a:cubicBezTo>
                      <a:pt x="157" y="43"/>
                      <a:pt x="160" y="41"/>
                      <a:pt x="163" y="40"/>
                    </a:cubicBezTo>
                    <a:close/>
                    <a:moveTo>
                      <a:pt x="156" y="48"/>
                    </a:moveTo>
                    <a:cubicBezTo>
                      <a:pt x="160" y="46"/>
                      <a:pt x="164" y="43"/>
                      <a:pt x="169" y="41"/>
                    </a:cubicBezTo>
                    <a:cubicBezTo>
                      <a:pt x="171" y="40"/>
                      <a:pt x="173" y="39"/>
                      <a:pt x="175" y="38"/>
                    </a:cubicBezTo>
                    <a:cubicBezTo>
                      <a:pt x="173" y="39"/>
                      <a:pt x="171" y="41"/>
                      <a:pt x="170" y="42"/>
                    </a:cubicBezTo>
                    <a:cubicBezTo>
                      <a:pt x="167" y="44"/>
                      <a:pt x="165" y="46"/>
                      <a:pt x="162" y="47"/>
                    </a:cubicBezTo>
                    <a:cubicBezTo>
                      <a:pt x="160" y="48"/>
                      <a:pt x="159" y="49"/>
                      <a:pt x="157" y="50"/>
                    </a:cubicBezTo>
                    <a:cubicBezTo>
                      <a:pt x="157" y="50"/>
                      <a:pt x="157" y="49"/>
                      <a:pt x="157" y="49"/>
                    </a:cubicBezTo>
                    <a:cubicBezTo>
                      <a:pt x="157" y="49"/>
                      <a:pt x="156" y="48"/>
                      <a:pt x="156" y="48"/>
                    </a:cubicBezTo>
                    <a:cubicBezTo>
                      <a:pt x="156" y="48"/>
                      <a:pt x="156" y="48"/>
                      <a:pt x="156" y="48"/>
                    </a:cubicBezTo>
                    <a:close/>
                    <a:moveTo>
                      <a:pt x="158" y="50"/>
                    </a:moveTo>
                    <a:cubicBezTo>
                      <a:pt x="158" y="50"/>
                      <a:pt x="159" y="50"/>
                      <a:pt x="159" y="50"/>
                    </a:cubicBezTo>
                    <a:cubicBezTo>
                      <a:pt x="160" y="49"/>
                      <a:pt x="161" y="48"/>
                      <a:pt x="163" y="48"/>
                    </a:cubicBezTo>
                    <a:cubicBezTo>
                      <a:pt x="165" y="46"/>
                      <a:pt x="167" y="45"/>
                      <a:pt x="170" y="44"/>
                    </a:cubicBezTo>
                    <a:cubicBezTo>
                      <a:pt x="172" y="43"/>
                      <a:pt x="174" y="42"/>
                      <a:pt x="176" y="41"/>
                    </a:cubicBezTo>
                    <a:cubicBezTo>
                      <a:pt x="177" y="40"/>
                      <a:pt x="177" y="40"/>
                      <a:pt x="176" y="42"/>
                    </a:cubicBezTo>
                    <a:cubicBezTo>
                      <a:pt x="174" y="43"/>
                      <a:pt x="173" y="44"/>
                      <a:pt x="172" y="45"/>
                    </a:cubicBezTo>
                    <a:cubicBezTo>
                      <a:pt x="170" y="46"/>
                      <a:pt x="169" y="47"/>
                      <a:pt x="168" y="47"/>
                    </a:cubicBezTo>
                    <a:cubicBezTo>
                      <a:pt x="167" y="48"/>
                      <a:pt x="166" y="48"/>
                      <a:pt x="166" y="49"/>
                    </a:cubicBezTo>
                    <a:cubicBezTo>
                      <a:pt x="165" y="49"/>
                      <a:pt x="164" y="49"/>
                      <a:pt x="164" y="49"/>
                    </a:cubicBezTo>
                    <a:cubicBezTo>
                      <a:pt x="161" y="50"/>
                      <a:pt x="160" y="53"/>
                      <a:pt x="158" y="50"/>
                    </a:cubicBezTo>
                    <a:cubicBezTo>
                      <a:pt x="158" y="50"/>
                      <a:pt x="158" y="50"/>
                      <a:pt x="158" y="50"/>
                    </a:cubicBezTo>
                    <a:close/>
                    <a:moveTo>
                      <a:pt x="167" y="49"/>
                    </a:moveTo>
                    <a:cubicBezTo>
                      <a:pt x="167" y="49"/>
                      <a:pt x="168" y="48"/>
                      <a:pt x="168" y="48"/>
                    </a:cubicBezTo>
                    <a:cubicBezTo>
                      <a:pt x="168" y="48"/>
                      <a:pt x="169" y="47"/>
                      <a:pt x="170" y="47"/>
                    </a:cubicBezTo>
                    <a:cubicBezTo>
                      <a:pt x="172" y="46"/>
                      <a:pt x="174" y="45"/>
                      <a:pt x="176" y="45"/>
                    </a:cubicBezTo>
                    <a:cubicBezTo>
                      <a:pt x="177" y="44"/>
                      <a:pt x="184" y="40"/>
                      <a:pt x="180" y="44"/>
                    </a:cubicBezTo>
                    <a:cubicBezTo>
                      <a:pt x="178" y="46"/>
                      <a:pt x="174" y="48"/>
                      <a:pt x="172" y="50"/>
                    </a:cubicBezTo>
                    <a:cubicBezTo>
                      <a:pt x="170" y="50"/>
                      <a:pt x="168" y="49"/>
                      <a:pt x="167" y="49"/>
                    </a:cubicBezTo>
                    <a:cubicBezTo>
                      <a:pt x="167" y="49"/>
                      <a:pt x="167" y="49"/>
                      <a:pt x="167" y="49"/>
                    </a:cubicBezTo>
                    <a:close/>
                    <a:moveTo>
                      <a:pt x="181" y="47"/>
                    </a:moveTo>
                    <a:cubicBezTo>
                      <a:pt x="185" y="45"/>
                      <a:pt x="182" y="48"/>
                      <a:pt x="180" y="49"/>
                    </a:cubicBezTo>
                    <a:cubicBezTo>
                      <a:pt x="179" y="50"/>
                      <a:pt x="177" y="51"/>
                      <a:pt x="175" y="52"/>
                    </a:cubicBezTo>
                    <a:cubicBezTo>
                      <a:pt x="174" y="52"/>
                      <a:pt x="174" y="51"/>
                      <a:pt x="173" y="51"/>
                    </a:cubicBezTo>
                    <a:cubicBezTo>
                      <a:pt x="176" y="50"/>
                      <a:pt x="178" y="48"/>
                      <a:pt x="181" y="47"/>
                    </a:cubicBezTo>
                    <a:close/>
                    <a:moveTo>
                      <a:pt x="176" y="53"/>
                    </a:moveTo>
                    <a:cubicBezTo>
                      <a:pt x="179" y="52"/>
                      <a:pt x="184" y="51"/>
                      <a:pt x="186" y="49"/>
                    </a:cubicBezTo>
                    <a:cubicBezTo>
                      <a:pt x="184" y="51"/>
                      <a:pt x="181" y="52"/>
                      <a:pt x="178" y="54"/>
                    </a:cubicBezTo>
                    <a:cubicBezTo>
                      <a:pt x="178" y="54"/>
                      <a:pt x="177" y="53"/>
                      <a:pt x="176" y="53"/>
                    </a:cubicBezTo>
                    <a:close/>
                    <a:moveTo>
                      <a:pt x="180" y="59"/>
                    </a:moveTo>
                    <a:cubicBezTo>
                      <a:pt x="180" y="58"/>
                      <a:pt x="180" y="58"/>
                      <a:pt x="180" y="58"/>
                    </a:cubicBezTo>
                    <a:cubicBezTo>
                      <a:pt x="182" y="57"/>
                      <a:pt x="184" y="56"/>
                      <a:pt x="186" y="56"/>
                    </a:cubicBezTo>
                    <a:cubicBezTo>
                      <a:pt x="184" y="57"/>
                      <a:pt x="182" y="58"/>
                      <a:pt x="180" y="59"/>
                    </a:cubicBezTo>
                    <a:close/>
                    <a:moveTo>
                      <a:pt x="174" y="63"/>
                    </a:moveTo>
                    <a:cubicBezTo>
                      <a:pt x="174" y="63"/>
                      <a:pt x="174" y="63"/>
                      <a:pt x="175" y="64"/>
                    </a:cubicBezTo>
                    <a:cubicBezTo>
                      <a:pt x="174" y="64"/>
                      <a:pt x="174" y="64"/>
                      <a:pt x="173" y="64"/>
                    </a:cubicBezTo>
                    <a:cubicBezTo>
                      <a:pt x="173" y="63"/>
                      <a:pt x="173" y="63"/>
                      <a:pt x="174" y="63"/>
                    </a:cubicBezTo>
                    <a:close/>
                    <a:moveTo>
                      <a:pt x="172" y="62"/>
                    </a:moveTo>
                    <a:cubicBezTo>
                      <a:pt x="172" y="62"/>
                      <a:pt x="172" y="62"/>
                      <a:pt x="172" y="62"/>
                    </a:cubicBezTo>
                    <a:cubicBezTo>
                      <a:pt x="172" y="62"/>
                      <a:pt x="171" y="62"/>
                      <a:pt x="172" y="62"/>
                    </a:cubicBezTo>
                    <a:close/>
                    <a:moveTo>
                      <a:pt x="169" y="60"/>
                    </a:moveTo>
                    <a:cubicBezTo>
                      <a:pt x="170" y="60"/>
                      <a:pt x="170" y="60"/>
                      <a:pt x="171" y="61"/>
                    </a:cubicBezTo>
                    <a:cubicBezTo>
                      <a:pt x="169" y="61"/>
                      <a:pt x="167" y="62"/>
                      <a:pt x="169" y="60"/>
                    </a:cubicBezTo>
                    <a:cubicBezTo>
                      <a:pt x="169" y="60"/>
                      <a:pt x="169" y="60"/>
                      <a:pt x="169" y="60"/>
                    </a:cubicBezTo>
                    <a:close/>
                    <a:moveTo>
                      <a:pt x="169" y="59"/>
                    </a:moveTo>
                    <a:cubicBezTo>
                      <a:pt x="168" y="60"/>
                      <a:pt x="167" y="60"/>
                      <a:pt x="167" y="60"/>
                    </a:cubicBezTo>
                    <a:cubicBezTo>
                      <a:pt x="167" y="59"/>
                      <a:pt x="167" y="59"/>
                      <a:pt x="167" y="58"/>
                    </a:cubicBezTo>
                    <a:cubicBezTo>
                      <a:pt x="168" y="58"/>
                      <a:pt x="168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lose/>
                    <a:moveTo>
                      <a:pt x="166" y="61"/>
                    </a:moveTo>
                    <a:cubicBezTo>
                      <a:pt x="167" y="60"/>
                      <a:pt x="168" y="60"/>
                      <a:pt x="167" y="61"/>
                    </a:cubicBezTo>
                    <a:cubicBezTo>
                      <a:pt x="167" y="61"/>
                      <a:pt x="167" y="61"/>
                      <a:pt x="167" y="61"/>
                    </a:cubicBezTo>
                    <a:cubicBezTo>
                      <a:pt x="167" y="61"/>
                      <a:pt x="167" y="61"/>
                      <a:pt x="166" y="61"/>
                    </a:cubicBezTo>
                    <a:cubicBezTo>
                      <a:pt x="166" y="61"/>
                      <a:pt x="166" y="61"/>
                      <a:pt x="166" y="61"/>
                    </a:cubicBezTo>
                    <a:close/>
                    <a:moveTo>
                      <a:pt x="170" y="62"/>
                    </a:moveTo>
                    <a:cubicBezTo>
                      <a:pt x="170" y="62"/>
                      <a:pt x="170" y="63"/>
                      <a:pt x="170" y="63"/>
                    </a:cubicBezTo>
                    <a:cubicBezTo>
                      <a:pt x="170" y="63"/>
                      <a:pt x="169" y="62"/>
                      <a:pt x="169" y="62"/>
                    </a:cubicBezTo>
                    <a:cubicBezTo>
                      <a:pt x="169" y="62"/>
                      <a:pt x="168" y="62"/>
                      <a:pt x="168" y="62"/>
                    </a:cubicBezTo>
                    <a:cubicBezTo>
                      <a:pt x="169" y="62"/>
                      <a:pt x="171" y="62"/>
                      <a:pt x="170" y="62"/>
                    </a:cubicBezTo>
                    <a:close/>
                    <a:moveTo>
                      <a:pt x="172" y="64"/>
                    </a:moveTo>
                    <a:cubicBezTo>
                      <a:pt x="171" y="63"/>
                      <a:pt x="171" y="63"/>
                      <a:pt x="171" y="63"/>
                    </a:cubicBezTo>
                    <a:cubicBezTo>
                      <a:pt x="172" y="63"/>
                      <a:pt x="173" y="62"/>
                      <a:pt x="172" y="64"/>
                    </a:cubicBezTo>
                    <a:close/>
                    <a:moveTo>
                      <a:pt x="194" y="58"/>
                    </a:moveTo>
                    <a:cubicBezTo>
                      <a:pt x="192" y="58"/>
                      <a:pt x="188" y="61"/>
                      <a:pt x="185" y="62"/>
                    </a:cubicBezTo>
                    <a:cubicBezTo>
                      <a:pt x="182" y="64"/>
                      <a:pt x="178" y="65"/>
                      <a:pt x="175" y="67"/>
                    </a:cubicBezTo>
                    <a:cubicBezTo>
                      <a:pt x="175" y="66"/>
                      <a:pt x="174" y="65"/>
                      <a:pt x="173" y="65"/>
                    </a:cubicBezTo>
                    <a:cubicBezTo>
                      <a:pt x="180" y="64"/>
                      <a:pt x="187" y="59"/>
                      <a:pt x="194" y="58"/>
                    </a:cubicBezTo>
                    <a:close/>
                    <a:moveTo>
                      <a:pt x="176" y="68"/>
                    </a:moveTo>
                    <a:cubicBezTo>
                      <a:pt x="180" y="66"/>
                      <a:pt x="184" y="65"/>
                      <a:pt x="188" y="63"/>
                    </a:cubicBezTo>
                    <a:cubicBezTo>
                      <a:pt x="191" y="62"/>
                      <a:pt x="193" y="61"/>
                      <a:pt x="195" y="61"/>
                    </a:cubicBezTo>
                    <a:cubicBezTo>
                      <a:pt x="193" y="61"/>
                      <a:pt x="191" y="63"/>
                      <a:pt x="189" y="64"/>
                    </a:cubicBezTo>
                    <a:cubicBezTo>
                      <a:pt x="186" y="66"/>
                      <a:pt x="181" y="68"/>
                      <a:pt x="177" y="69"/>
                    </a:cubicBezTo>
                    <a:cubicBezTo>
                      <a:pt x="177" y="69"/>
                      <a:pt x="176" y="70"/>
                      <a:pt x="176" y="70"/>
                    </a:cubicBezTo>
                    <a:cubicBezTo>
                      <a:pt x="176" y="70"/>
                      <a:pt x="176" y="70"/>
                      <a:pt x="176" y="69"/>
                    </a:cubicBezTo>
                    <a:cubicBezTo>
                      <a:pt x="176" y="69"/>
                      <a:pt x="176" y="68"/>
                      <a:pt x="176" y="68"/>
                    </a:cubicBezTo>
                    <a:close/>
                    <a:moveTo>
                      <a:pt x="167" y="73"/>
                    </a:moveTo>
                    <a:cubicBezTo>
                      <a:pt x="167" y="73"/>
                      <a:pt x="168" y="73"/>
                      <a:pt x="168" y="73"/>
                    </a:cubicBezTo>
                    <a:cubicBezTo>
                      <a:pt x="160" y="77"/>
                      <a:pt x="152" y="79"/>
                      <a:pt x="144" y="81"/>
                    </a:cubicBezTo>
                    <a:cubicBezTo>
                      <a:pt x="148" y="80"/>
                      <a:pt x="151" y="79"/>
                      <a:pt x="155" y="77"/>
                    </a:cubicBezTo>
                    <a:cubicBezTo>
                      <a:pt x="157" y="77"/>
                      <a:pt x="160" y="75"/>
                      <a:pt x="162" y="75"/>
                    </a:cubicBezTo>
                    <a:cubicBezTo>
                      <a:pt x="164" y="74"/>
                      <a:pt x="165" y="74"/>
                      <a:pt x="167" y="73"/>
                    </a:cubicBezTo>
                    <a:cubicBezTo>
                      <a:pt x="167" y="73"/>
                      <a:pt x="167" y="73"/>
                      <a:pt x="167" y="73"/>
                    </a:cubicBezTo>
                    <a:close/>
                    <a:moveTo>
                      <a:pt x="155" y="77"/>
                    </a:moveTo>
                    <a:cubicBezTo>
                      <a:pt x="148" y="79"/>
                      <a:pt x="141" y="81"/>
                      <a:pt x="134" y="84"/>
                    </a:cubicBezTo>
                    <a:cubicBezTo>
                      <a:pt x="127" y="86"/>
                      <a:pt x="120" y="88"/>
                      <a:pt x="113" y="90"/>
                    </a:cubicBezTo>
                    <a:cubicBezTo>
                      <a:pt x="110" y="91"/>
                      <a:pt x="106" y="91"/>
                      <a:pt x="104" y="92"/>
                    </a:cubicBezTo>
                    <a:cubicBezTo>
                      <a:pt x="107" y="90"/>
                      <a:pt x="111" y="90"/>
                      <a:pt x="114" y="88"/>
                    </a:cubicBezTo>
                    <a:cubicBezTo>
                      <a:pt x="119" y="87"/>
                      <a:pt x="124" y="84"/>
                      <a:pt x="129" y="83"/>
                    </a:cubicBezTo>
                    <a:cubicBezTo>
                      <a:pt x="141" y="79"/>
                      <a:pt x="153" y="76"/>
                      <a:pt x="164" y="71"/>
                    </a:cubicBezTo>
                    <a:cubicBezTo>
                      <a:pt x="164" y="71"/>
                      <a:pt x="164" y="71"/>
                      <a:pt x="164" y="71"/>
                    </a:cubicBezTo>
                    <a:cubicBezTo>
                      <a:pt x="165" y="72"/>
                      <a:pt x="166" y="72"/>
                      <a:pt x="166" y="73"/>
                    </a:cubicBezTo>
                    <a:cubicBezTo>
                      <a:pt x="162" y="74"/>
                      <a:pt x="159" y="75"/>
                      <a:pt x="155" y="77"/>
                    </a:cubicBezTo>
                    <a:close/>
                    <a:moveTo>
                      <a:pt x="141" y="79"/>
                    </a:moveTo>
                    <a:cubicBezTo>
                      <a:pt x="145" y="77"/>
                      <a:pt x="149" y="76"/>
                      <a:pt x="153" y="74"/>
                    </a:cubicBezTo>
                    <a:cubicBezTo>
                      <a:pt x="156" y="73"/>
                      <a:pt x="159" y="73"/>
                      <a:pt x="162" y="71"/>
                    </a:cubicBezTo>
                    <a:cubicBezTo>
                      <a:pt x="159" y="73"/>
                      <a:pt x="156" y="74"/>
                      <a:pt x="152" y="75"/>
                    </a:cubicBezTo>
                    <a:cubicBezTo>
                      <a:pt x="148" y="77"/>
                      <a:pt x="144" y="78"/>
                      <a:pt x="141" y="79"/>
                    </a:cubicBezTo>
                    <a:close/>
                    <a:moveTo>
                      <a:pt x="148" y="76"/>
                    </a:moveTo>
                    <a:cubicBezTo>
                      <a:pt x="142" y="78"/>
                      <a:pt x="136" y="80"/>
                      <a:pt x="130" y="82"/>
                    </a:cubicBezTo>
                    <a:cubicBezTo>
                      <a:pt x="129" y="82"/>
                      <a:pt x="129" y="82"/>
                      <a:pt x="128" y="82"/>
                    </a:cubicBezTo>
                    <a:cubicBezTo>
                      <a:pt x="122" y="84"/>
                      <a:pt x="115" y="86"/>
                      <a:pt x="109" y="88"/>
                    </a:cubicBezTo>
                    <a:cubicBezTo>
                      <a:pt x="105" y="89"/>
                      <a:pt x="102" y="90"/>
                      <a:pt x="99" y="91"/>
                    </a:cubicBezTo>
                    <a:cubicBezTo>
                      <a:pt x="97" y="92"/>
                      <a:pt x="101" y="90"/>
                      <a:pt x="101" y="90"/>
                    </a:cubicBezTo>
                    <a:cubicBezTo>
                      <a:pt x="102" y="90"/>
                      <a:pt x="104" y="89"/>
                      <a:pt x="105" y="89"/>
                    </a:cubicBezTo>
                    <a:cubicBezTo>
                      <a:pt x="119" y="84"/>
                      <a:pt x="132" y="79"/>
                      <a:pt x="146" y="74"/>
                    </a:cubicBezTo>
                    <a:cubicBezTo>
                      <a:pt x="149" y="73"/>
                      <a:pt x="152" y="71"/>
                      <a:pt x="154" y="70"/>
                    </a:cubicBezTo>
                    <a:cubicBezTo>
                      <a:pt x="155" y="70"/>
                      <a:pt x="155" y="70"/>
                      <a:pt x="155" y="70"/>
                    </a:cubicBezTo>
                    <a:cubicBezTo>
                      <a:pt x="156" y="70"/>
                      <a:pt x="156" y="70"/>
                      <a:pt x="156" y="70"/>
                    </a:cubicBezTo>
                    <a:cubicBezTo>
                      <a:pt x="156" y="70"/>
                      <a:pt x="157" y="70"/>
                      <a:pt x="157" y="70"/>
                    </a:cubicBezTo>
                    <a:cubicBezTo>
                      <a:pt x="158" y="70"/>
                      <a:pt x="159" y="70"/>
                      <a:pt x="160" y="70"/>
                    </a:cubicBezTo>
                    <a:cubicBezTo>
                      <a:pt x="161" y="70"/>
                      <a:pt x="162" y="70"/>
                      <a:pt x="163" y="71"/>
                    </a:cubicBezTo>
                    <a:cubicBezTo>
                      <a:pt x="157" y="72"/>
                      <a:pt x="153" y="74"/>
                      <a:pt x="148" y="76"/>
                    </a:cubicBezTo>
                    <a:close/>
                    <a:moveTo>
                      <a:pt x="157" y="69"/>
                    </a:moveTo>
                    <a:cubicBezTo>
                      <a:pt x="156" y="69"/>
                      <a:pt x="155" y="69"/>
                      <a:pt x="155" y="70"/>
                    </a:cubicBezTo>
                    <a:cubicBezTo>
                      <a:pt x="147" y="71"/>
                      <a:pt x="141" y="73"/>
                      <a:pt x="134" y="76"/>
                    </a:cubicBezTo>
                    <a:cubicBezTo>
                      <a:pt x="128" y="78"/>
                      <a:pt x="122" y="80"/>
                      <a:pt x="117" y="81"/>
                    </a:cubicBezTo>
                    <a:cubicBezTo>
                      <a:pt x="119" y="80"/>
                      <a:pt x="122" y="80"/>
                      <a:pt x="125" y="79"/>
                    </a:cubicBezTo>
                    <a:cubicBezTo>
                      <a:pt x="134" y="75"/>
                      <a:pt x="145" y="72"/>
                      <a:pt x="154" y="67"/>
                    </a:cubicBezTo>
                    <a:cubicBezTo>
                      <a:pt x="155" y="68"/>
                      <a:pt x="157" y="68"/>
                      <a:pt x="158" y="69"/>
                    </a:cubicBezTo>
                    <a:cubicBezTo>
                      <a:pt x="158" y="69"/>
                      <a:pt x="158" y="69"/>
                      <a:pt x="157" y="69"/>
                    </a:cubicBezTo>
                    <a:close/>
                    <a:moveTo>
                      <a:pt x="123" y="76"/>
                    </a:moveTo>
                    <a:cubicBezTo>
                      <a:pt x="117" y="78"/>
                      <a:pt x="111" y="79"/>
                      <a:pt x="105" y="81"/>
                    </a:cubicBezTo>
                    <a:cubicBezTo>
                      <a:pt x="100" y="82"/>
                      <a:pt x="95" y="84"/>
                      <a:pt x="90" y="86"/>
                    </a:cubicBezTo>
                    <a:cubicBezTo>
                      <a:pt x="88" y="87"/>
                      <a:pt x="84" y="88"/>
                      <a:pt x="90" y="86"/>
                    </a:cubicBezTo>
                    <a:cubicBezTo>
                      <a:pt x="93" y="85"/>
                      <a:pt x="95" y="84"/>
                      <a:pt x="98" y="83"/>
                    </a:cubicBezTo>
                    <a:cubicBezTo>
                      <a:pt x="104" y="81"/>
                      <a:pt x="109" y="79"/>
                      <a:pt x="115" y="77"/>
                    </a:cubicBezTo>
                    <a:cubicBezTo>
                      <a:pt x="126" y="73"/>
                      <a:pt x="137" y="68"/>
                      <a:pt x="149" y="64"/>
                    </a:cubicBezTo>
                    <a:cubicBezTo>
                      <a:pt x="150" y="65"/>
                      <a:pt x="152" y="66"/>
                      <a:pt x="153" y="67"/>
                    </a:cubicBezTo>
                    <a:cubicBezTo>
                      <a:pt x="143" y="70"/>
                      <a:pt x="133" y="73"/>
                      <a:pt x="123" y="76"/>
                    </a:cubicBezTo>
                    <a:close/>
                    <a:moveTo>
                      <a:pt x="117" y="73"/>
                    </a:moveTo>
                    <a:cubicBezTo>
                      <a:pt x="107" y="76"/>
                      <a:pt x="97" y="80"/>
                      <a:pt x="86" y="83"/>
                    </a:cubicBezTo>
                    <a:cubicBezTo>
                      <a:pt x="80" y="84"/>
                      <a:pt x="89" y="81"/>
                      <a:pt x="90" y="81"/>
                    </a:cubicBezTo>
                    <a:cubicBezTo>
                      <a:pt x="93" y="80"/>
                      <a:pt x="96" y="80"/>
                      <a:pt x="98" y="79"/>
                    </a:cubicBezTo>
                    <a:cubicBezTo>
                      <a:pt x="104" y="77"/>
                      <a:pt x="109" y="75"/>
                      <a:pt x="114" y="73"/>
                    </a:cubicBezTo>
                    <a:cubicBezTo>
                      <a:pt x="125" y="70"/>
                      <a:pt x="135" y="67"/>
                      <a:pt x="145" y="62"/>
                    </a:cubicBezTo>
                    <a:cubicBezTo>
                      <a:pt x="145" y="62"/>
                      <a:pt x="145" y="62"/>
                      <a:pt x="145" y="62"/>
                    </a:cubicBezTo>
                    <a:cubicBezTo>
                      <a:pt x="146" y="62"/>
                      <a:pt x="147" y="63"/>
                      <a:pt x="147" y="63"/>
                    </a:cubicBezTo>
                    <a:cubicBezTo>
                      <a:pt x="147" y="63"/>
                      <a:pt x="148" y="63"/>
                      <a:pt x="148" y="63"/>
                    </a:cubicBezTo>
                    <a:cubicBezTo>
                      <a:pt x="138" y="67"/>
                      <a:pt x="127" y="70"/>
                      <a:pt x="117" y="73"/>
                    </a:cubicBezTo>
                    <a:close/>
                    <a:moveTo>
                      <a:pt x="145" y="61"/>
                    </a:moveTo>
                    <a:cubicBezTo>
                      <a:pt x="134" y="63"/>
                      <a:pt x="124" y="67"/>
                      <a:pt x="114" y="70"/>
                    </a:cubicBezTo>
                    <a:cubicBezTo>
                      <a:pt x="112" y="71"/>
                      <a:pt x="111" y="71"/>
                      <a:pt x="109" y="71"/>
                    </a:cubicBezTo>
                    <a:cubicBezTo>
                      <a:pt x="110" y="71"/>
                      <a:pt x="112" y="71"/>
                      <a:pt x="113" y="70"/>
                    </a:cubicBezTo>
                    <a:cubicBezTo>
                      <a:pt x="123" y="67"/>
                      <a:pt x="133" y="64"/>
                      <a:pt x="143" y="60"/>
                    </a:cubicBezTo>
                    <a:cubicBezTo>
                      <a:pt x="143" y="60"/>
                      <a:pt x="143" y="59"/>
                      <a:pt x="142" y="59"/>
                    </a:cubicBezTo>
                    <a:cubicBezTo>
                      <a:pt x="132" y="61"/>
                      <a:pt x="123" y="64"/>
                      <a:pt x="114" y="67"/>
                    </a:cubicBezTo>
                    <a:cubicBezTo>
                      <a:pt x="108" y="68"/>
                      <a:pt x="103" y="70"/>
                      <a:pt x="97" y="71"/>
                    </a:cubicBezTo>
                    <a:cubicBezTo>
                      <a:pt x="93" y="73"/>
                      <a:pt x="86" y="73"/>
                      <a:pt x="82" y="76"/>
                    </a:cubicBezTo>
                    <a:cubicBezTo>
                      <a:pt x="82" y="76"/>
                      <a:pt x="82" y="76"/>
                      <a:pt x="82" y="76"/>
                    </a:cubicBezTo>
                    <a:cubicBezTo>
                      <a:pt x="91" y="71"/>
                      <a:pt x="102" y="69"/>
                      <a:pt x="111" y="66"/>
                    </a:cubicBezTo>
                    <a:cubicBezTo>
                      <a:pt x="116" y="64"/>
                      <a:pt x="121" y="62"/>
                      <a:pt x="127" y="61"/>
                    </a:cubicBezTo>
                    <a:cubicBezTo>
                      <a:pt x="131" y="60"/>
                      <a:pt x="136" y="59"/>
                      <a:pt x="140" y="57"/>
                    </a:cubicBezTo>
                    <a:cubicBezTo>
                      <a:pt x="140" y="57"/>
                      <a:pt x="141" y="57"/>
                      <a:pt x="141" y="57"/>
                    </a:cubicBezTo>
                    <a:cubicBezTo>
                      <a:pt x="142" y="59"/>
                      <a:pt x="143" y="60"/>
                      <a:pt x="145" y="61"/>
                    </a:cubicBezTo>
                    <a:cubicBezTo>
                      <a:pt x="145" y="61"/>
                      <a:pt x="145" y="61"/>
                      <a:pt x="145" y="61"/>
                    </a:cubicBezTo>
                    <a:close/>
                    <a:moveTo>
                      <a:pt x="82" y="76"/>
                    </a:moveTo>
                    <a:cubicBezTo>
                      <a:pt x="92" y="74"/>
                      <a:pt x="102" y="71"/>
                      <a:pt x="112" y="68"/>
                    </a:cubicBezTo>
                    <a:cubicBezTo>
                      <a:pt x="117" y="67"/>
                      <a:pt x="122" y="65"/>
                      <a:pt x="128" y="63"/>
                    </a:cubicBezTo>
                    <a:cubicBezTo>
                      <a:pt x="132" y="62"/>
                      <a:pt x="138" y="61"/>
                      <a:pt x="141" y="60"/>
                    </a:cubicBezTo>
                    <a:cubicBezTo>
                      <a:pt x="131" y="64"/>
                      <a:pt x="121" y="67"/>
                      <a:pt x="111" y="70"/>
                    </a:cubicBezTo>
                    <a:cubicBezTo>
                      <a:pt x="102" y="73"/>
                      <a:pt x="93" y="76"/>
                      <a:pt x="84" y="79"/>
                    </a:cubicBezTo>
                    <a:cubicBezTo>
                      <a:pt x="83" y="79"/>
                      <a:pt x="82" y="79"/>
                      <a:pt x="82" y="79"/>
                    </a:cubicBezTo>
                    <a:cubicBezTo>
                      <a:pt x="82" y="79"/>
                      <a:pt x="82" y="79"/>
                      <a:pt x="82" y="79"/>
                    </a:cubicBezTo>
                    <a:cubicBezTo>
                      <a:pt x="82" y="78"/>
                      <a:pt x="82" y="77"/>
                      <a:pt x="82" y="76"/>
                    </a:cubicBezTo>
                    <a:close/>
                    <a:moveTo>
                      <a:pt x="84" y="70"/>
                    </a:moveTo>
                    <a:cubicBezTo>
                      <a:pt x="94" y="69"/>
                      <a:pt x="103" y="66"/>
                      <a:pt x="112" y="64"/>
                    </a:cubicBezTo>
                    <a:cubicBezTo>
                      <a:pt x="117" y="62"/>
                      <a:pt x="123" y="61"/>
                      <a:pt x="128" y="60"/>
                    </a:cubicBezTo>
                    <a:cubicBezTo>
                      <a:pt x="130" y="60"/>
                      <a:pt x="131" y="59"/>
                      <a:pt x="133" y="59"/>
                    </a:cubicBezTo>
                    <a:cubicBezTo>
                      <a:pt x="129" y="60"/>
                      <a:pt x="125" y="61"/>
                      <a:pt x="121" y="62"/>
                    </a:cubicBezTo>
                    <a:cubicBezTo>
                      <a:pt x="116" y="64"/>
                      <a:pt x="111" y="66"/>
                      <a:pt x="105" y="67"/>
                    </a:cubicBezTo>
                    <a:cubicBezTo>
                      <a:pt x="98" y="70"/>
                      <a:pt x="90" y="71"/>
                      <a:pt x="83" y="75"/>
                    </a:cubicBezTo>
                    <a:cubicBezTo>
                      <a:pt x="83" y="73"/>
                      <a:pt x="83" y="72"/>
                      <a:pt x="84" y="70"/>
                    </a:cubicBezTo>
                    <a:close/>
                    <a:moveTo>
                      <a:pt x="112" y="71"/>
                    </a:moveTo>
                    <a:cubicBezTo>
                      <a:pt x="118" y="70"/>
                      <a:pt x="123" y="68"/>
                      <a:pt x="128" y="67"/>
                    </a:cubicBezTo>
                    <a:cubicBezTo>
                      <a:pt x="133" y="65"/>
                      <a:pt x="139" y="64"/>
                      <a:pt x="143" y="62"/>
                    </a:cubicBezTo>
                    <a:cubicBezTo>
                      <a:pt x="133" y="67"/>
                      <a:pt x="122" y="70"/>
                      <a:pt x="111" y="74"/>
                    </a:cubicBezTo>
                    <a:cubicBezTo>
                      <a:pt x="106" y="75"/>
                      <a:pt x="101" y="77"/>
                      <a:pt x="97" y="79"/>
                    </a:cubicBezTo>
                    <a:cubicBezTo>
                      <a:pt x="92" y="80"/>
                      <a:pt x="87" y="81"/>
                      <a:pt x="83" y="83"/>
                    </a:cubicBezTo>
                    <a:cubicBezTo>
                      <a:pt x="83" y="83"/>
                      <a:pt x="83" y="82"/>
                      <a:pt x="83" y="82"/>
                    </a:cubicBezTo>
                    <a:cubicBezTo>
                      <a:pt x="83" y="81"/>
                      <a:pt x="82" y="81"/>
                      <a:pt x="82" y="80"/>
                    </a:cubicBezTo>
                    <a:cubicBezTo>
                      <a:pt x="92" y="78"/>
                      <a:pt x="102" y="74"/>
                      <a:pt x="112" y="71"/>
                    </a:cubicBezTo>
                    <a:close/>
                    <a:moveTo>
                      <a:pt x="95" y="81"/>
                    </a:moveTo>
                    <a:cubicBezTo>
                      <a:pt x="100" y="79"/>
                      <a:pt x="105" y="77"/>
                      <a:pt x="110" y="76"/>
                    </a:cubicBezTo>
                    <a:cubicBezTo>
                      <a:pt x="119" y="73"/>
                      <a:pt x="128" y="70"/>
                      <a:pt x="137" y="68"/>
                    </a:cubicBezTo>
                    <a:cubicBezTo>
                      <a:pt x="137" y="68"/>
                      <a:pt x="136" y="68"/>
                      <a:pt x="135" y="68"/>
                    </a:cubicBezTo>
                    <a:cubicBezTo>
                      <a:pt x="130" y="71"/>
                      <a:pt x="124" y="73"/>
                      <a:pt x="118" y="75"/>
                    </a:cubicBezTo>
                    <a:cubicBezTo>
                      <a:pt x="108" y="79"/>
                      <a:pt x="96" y="82"/>
                      <a:pt x="86" y="87"/>
                    </a:cubicBezTo>
                    <a:cubicBezTo>
                      <a:pt x="85" y="86"/>
                      <a:pt x="84" y="85"/>
                      <a:pt x="83" y="84"/>
                    </a:cubicBezTo>
                    <a:cubicBezTo>
                      <a:pt x="87" y="84"/>
                      <a:pt x="91" y="82"/>
                      <a:pt x="95" y="81"/>
                    </a:cubicBezTo>
                    <a:close/>
                    <a:moveTo>
                      <a:pt x="107" y="81"/>
                    </a:moveTo>
                    <a:cubicBezTo>
                      <a:pt x="116" y="79"/>
                      <a:pt x="124" y="76"/>
                      <a:pt x="133" y="73"/>
                    </a:cubicBezTo>
                    <a:cubicBezTo>
                      <a:pt x="137" y="72"/>
                      <a:pt x="141" y="71"/>
                      <a:pt x="145" y="70"/>
                    </a:cubicBezTo>
                    <a:cubicBezTo>
                      <a:pt x="146" y="70"/>
                      <a:pt x="147" y="69"/>
                      <a:pt x="148" y="69"/>
                    </a:cubicBezTo>
                    <a:cubicBezTo>
                      <a:pt x="141" y="72"/>
                      <a:pt x="133" y="75"/>
                      <a:pt x="126" y="77"/>
                    </a:cubicBezTo>
                    <a:cubicBezTo>
                      <a:pt x="118" y="80"/>
                      <a:pt x="110" y="82"/>
                      <a:pt x="103" y="85"/>
                    </a:cubicBezTo>
                    <a:cubicBezTo>
                      <a:pt x="101" y="86"/>
                      <a:pt x="99" y="87"/>
                      <a:pt x="98" y="87"/>
                    </a:cubicBezTo>
                    <a:cubicBezTo>
                      <a:pt x="97" y="88"/>
                      <a:pt x="96" y="88"/>
                      <a:pt x="95" y="88"/>
                    </a:cubicBezTo>
                    <a:cubicBezTo>
                      <a:pt x="95" y="88"/>
                      <a:pt x="94" y="88"/>
                      <a:pt x="94" y="89"/>
                    </a:cubicBezTo>
                    <a:cubicBezTo>
                      <a:pt x="93" y="89"/>
                      <a:pt x="93" y="89"/>
                      <a:pt x="92" y="89"/>
                    </a:cubicBezTo>
                    <a:cubicBezTo>
                      <a:pt x="92" y="89"/>
                      <a:pt x="92" y="90"/>
                      <a:pt x="91" y="90"/>
                    </a:cubicBezTo>
                    <a:cubicBezTo>
                      <a:pt x="90" y="89"/>
                      <a:pt x="88" y="88"/>
                      <a:pt x="87" y="88"/>
                    </a:cubicBezTo>
                    <a:cubicBezTo>
                      <a:pt x="94" y="86"/>
                      <a:pt x="100" y="83"/>
                      <a:pt x="107" y="81"/>
                    </a:cubicBezTo>
                    <a:close/>
                    <a:moveTo>
                      <a:pt x="99" y="88"/>
                    </a:moveTo>
                    <a:cubicBezTo>
                      <a:pt x="102" y="87"/>
                      <a:pt x="104" y="86"/>
                      <a:pt x="106" y="85"/>
                    </a:cubicBezTo>
                    <a:cubicBezTo>
                      <a:pt x="115" y="82"/>
                      <a:pt x="124" y="80"/>
                      <a:pt x="132" y="77"/>
                    </a:cubicBezTo>
                    <a:cubicBezTo>
                      <a:pt x="138" y="75"/>
                      <a:pt x="143" y="73"/>
                      <a:pt x="149" y="72"/>
                    </a:cubicBezTo>
                    <a:cubicBezTo>
                      <a:pt x="148" y="72"/>
                      <a:pt x="147" y="72"/>
                      <a:pt x="146" y="73"/>
                    </a:cubicBezTo>
                    <a:cubicBezTo>
                      <a:pt x="140" y="75"/>
                      <a:pt x="134" y="78"/>
                      <a:pt x="128" y="80"/>
                    </a:cubicBezTo>
                    <a:cubicBezTo>
                      <a:pt x="122" y="82"/>
                      <a:pt x="116" y="84"/>
                      <a:pt x="110" y="86"/>
                    </a:cubicBezTo>
                    <a:cubicBezTo>
                      <a:pt x="105" y="88"/>
                      <a:pt x="100" y="89"/>
                      <a:pt x="96" y="91"/>
                    </a:cubicBezTo>
                    <a:cubicBezTo>
                      <a:pt x="95" y="91"/>
                      <a:pt x="93" y="90"/>
                      <a:pt x="92" y="90"/>
                    </a:cubicBezTo>
                    <a:cubicBezTo>
                      <a:pt x="94" y="89"/>
                      <a:pt x="97" y="88"/>
                      <a:pt x="99" y="88"/>
                    </a:cubicBezTo>
                    <a:close/>
                    <a:moveTo>
                      <a:pt x="111" y="88"/>
                    </a:moveTo>
                    <a:cubicBezTo>
                      <a:pt x="114" y="87"/>
                      <a:pt x="117" y="86"/>
                      <a:pt x="121" y="85"/>
                    </a:cubicBezTo>
                    <a:cubicBezTo>
                      <a:pt x="118" y="86"/>
                      <a:pt x="115" y="87"/>
                      <a:pt x="112" y="88"/>
                    </a:cubicBezTo>
                    <a:cubicBezTo>
                      <a:pt x="109" y="89"/>
                      <a:pt x="105" y="90"/>
                      <a:pt x="102" y="92"/>
                    </a:cubicBezTo>
                    <a:cubicBezTo>
                      <a:pt x="101" y="92"/>
                      <a:pt x="100" y="92"/>
                      <a:pt x="99" y="92"/>
                    </a:cubicBezTo>
                    <a:cubicBezTo>
                      <a:pt x="103" y="91"/>
                      <a:pt x="107" y="89"/>
                      <a:pt x="111" y="88"/>
                    </a:cubicBezTo>
                    <a:close/>
                    <a:moveTo>
                      <a:pt x="128" y="86"/>
                    </a:moveTo>
                    <a:cubicBezTo>
                      <a:pt x="123" y="88"/>
                      <a:pt x="119" y="89"/>
                      <a:pt x="114" y="90"/>
                    </a:cubicBezTo>
                    <a:cubicBezTo>
                      <a:pt x="112" y="91"/>
                      <a:pt x="108" y="92"/>
                      <a:pt x="106" y="94"/>
                    </a:cubicBezTo>
                    <a:cubicBezTo>
                      <a:pt x="105" y="93"/>
                      <a:pt x="105" y="93"/>
                      <a:pt x="104" y="93"/>
                    </a:cubicBezTo>
                    <a:cubicBezTo>
                      <a:pt x="112" y="91"/>
                      <a:pt x="120" y="89"/>
                      <a:pt x="128" y="86"/>
                    </a:cubicBezTo>
                    <a:close/>
                    <a:moveTo>
                      <a:pt x="161" y="78"/>
                    </a:moveTo>
                    <a:cubicBezTo>
                      <a:pt x="147" y="83"/>
                      <a:pt x="133" y="88"/>
                      <a:pt x="119" y="91"/>
                    </a:cubicBezTo>
                    <a:cubicBezTo>
                      <a:pt x="116" y="91"/>
                      <a:pt x="113" y="93"/>
                      <a:pt x="110" y="94"/>
                    </a:cubicBezTo>
                    <a:cubicBezTo>
                      <a:pt x="109" y="94"/>
                      <a:pt x="108" y="94"/>
                      <a:pt x="107" y="94"/>
                    </a:cubicBezTo>
                    <a:cubicBezTo>
                      <a:pt x="107" y="94"/>
                      <a:pt x="107" y="94"/>
                      <a:pt x="107" y="94"/>
                    </a:cubicBezTo>
                    <a:cubicBezTo>
                      <a:pt x="108" y="94"/>
                      <a:pt x="112" y="92"/>
                      <a:pt x="113" y="92"/>
                    </a:cubicBezTo>
                    <a:cubicBezTo>
                      <a:pt x="119" y="90"/>
                      <a:pt x="125" y="88"/>
                      <a:pt x="132" y="86"/>
                    </a:cubicBezTo>
                    <a:cubicBezTo>
                      <a:pt x="138" y="83"/>
                      <a:pt x="145" y="82"/>
                      <a:pt x="152" y="80"/>
                    </a:cubicBezTo>
                    <a:cubicBezTo>
                      <a:pt x="157" y="78"/>
                      <a:pt x="163" y="76"/>
                      <a:pt x="169" y="74"/>
                    </a:cubicBezTo>
                    <a:cubicBezTo>
                      <a:pt x="169" y="74"/>
                      <a:pt x="169" y="74"/>
                      <a:pt x="169" y="74"/>
                    </a:cubicBezTo>
                    <a:cubicBezTo>
                      <a:pt x="170" y="74"/>
                      <a:pt x="171" y="74"/>
                      <a:pt x="171" y="74"/>
                    </a:cubicBezTo>
                    <a:cubicBezTo>
                      <a:pt x="172" y="74"/>
                      <a:pt x="173" y="73"/>
                      <a:pt x="174" y="73"/>
                    </a:cubicBezTo>
                    <a:cubicBezTo>
                      <a:pt x="183" y="71"/>
                      <a:pt x="191" y="66"/>
                      <a:pt x="200" y="63"/>
                    </a:cubicBezTo>
                    <a:cubicBezTo>
                      <a:pt x="200" y="64"/>
                      <a:pt x="201" y="64"/>
                      <a:pt x="201" y="65"/>
                    </a:cubicBezTo>
                    <a:cubicBezTo>
                      <a:pt x="188" y="71"/>
                      <a:pt x="174" y="74"/>
                      <a:pt x="161" y="78"/>
                    </a:cubicBezTo>
                    <a:close/>
                    <a:moveTo>
                      <a:pt x="185" y="68"/>
                    </a:moveTo>
                    <a:cubicBezTo>
                      <a:pt x="182" y="69"/>
                      <a:pt x="179" y="70"/>
                      <a:pt x="177" y="71"/>
                    </a:cubicBezTo>
                    <a:cubicBezTo>
                      <a:pt x="177" y="71"/>
                      <a:pt x="176" y="71"/>
                      <a:pt x="175" y="72"/>
                    </a:cubicBezTo>
                    <a:cubicBezTo>
                      <a:pt x="175" y="71"/>
                      <a:pt x="176" y="71"/>
                      <a:pt x="176" y="70"/>
                    </a:cubicBezTo>
                    <a:cubicBezTo>
                      <a:pt x="183" y="67"/>
                      <a:pt x="191" y="65"/>
                      <a:pt x="197" y="60"/>
                    </a:cubicBezTo>
                    <a:cubicBezTo>
                      <a:pt x="197" y="60"/>
                      <a:pt x="197" y="59"/>
                      <a:pt x="196" y="59"/>
                    </a:cubicBezTo>
                    <a:cubicBezTo>
                      <a:pt x="190" y="61"/>
                      <a:pt x="182" y="64"/>
                      <a:pt x="177" y="67"/>
                    </a:cubicBezTo>
                    <a:cubicBezTo>
                      <a:pt x="183" y="63"/>
                      <a:pt x="190" y="61"/>
                      <a:pt x="196" y="57"/>
                    </a:cubicBezTo>
                    <a:cubicBezTo>
                      <a:pt x="196" y="57"/>
                      <a:pt x="196" y="57"/>
                      <a:pt x="196" y="57"/>
                    </a:cubicBezTo>
                    <a:cubicBezTo>
                      <a:pt x="197" y="59"/>
                      <a:pt x="198" y="60"/>
                      <a:pt x="200" y="62"/>
                    </a:cubicBezTo>
                    <a:cubicBezTo>
                      <a:pt x="194" y="64"/>
                      <a:pt x="190" y="66"/>
                      <a:pt x="185" y="68"/>
                    </a:cubicBezTo>
                    <a:close/>
                    <a:moveTo>
                      <a:pt x="182" y="61"/>
                    </a:moveTo>
                    <a:cubicBezTo>
                      <a:pt x="181" y="61"/>
                      <a:pt x="180" y="62"/>
                      <a:pt x="179" y="62"/>
                    </a:cubicBezTo>
                    <a:cubicBezTo>
                      <a:pt x="179" y="62"/>
                      <a:pt x="180" y="61"/>
                      <a:pt x="180" y="61"/>
                    </a:cubicBezTo>
                    <a:cubicBezTo>
                      <a:pt x="180" y="60"/>
                      <a:pt x="180" y="60"/>
                      <a:pt x="180" y="60"/>
                    </a:cubicBezTo>
                    <a:cubicBezTo>
                      <a:pt x="185" y="59"/>
                      <a:pt x="189" y="57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5" y="55"/>
                      <a:pt x="195" y="56"/>
                      <a:pt x="196" y="57"/>
                    </a:cubicBezTo>
                    <a:cubicBezTo>
                      <a:pt x="191" y="58"/>
                      <a:pt x="187" y="59"/>
                      <a:pt x="182" y="61"/>
                    </a:cubicBezTo>
                    <a:close/>
                    <a:moveTo>
                      <a:pt x="194" y="54"/>
                    </a:moveTo>
                    <a:cubicBezTo>
                      <a:pt x="189" y="56"/>
                      <a:pt x="185" y="58"/>
                      <a:pt x="180" y="59"/>
                    </a:cubicBezTo>
                    <a:cubicBezTo>
                      <a:pt x="180" y="59"/>
                      <a:pt x="180" y="59"/>
                      <a:pt x="180" y="59"/>
                    </a:cubicBezTo>
                    <a:cubicBezTo>
                      <a:pt x="184" y="57"/>
                      <a:pt x="189" y="55"/>
                      <a:pt x="193" y="53"/>
                    </a:cubicBezTo>
                    <a:cubicBezTo>
                      <a:pt x="193" y="53"/>
                      <a:pt x="194" y="54"/>
                      <a:pt x="194" y="54"/>
                    </a:cubicBezTo>
                    <a:cubicBezTo>
                      <a:pt x="194" y="54"/>
                      <a:pt x="194" y="54"/>
                      <a:pt x="194" y="54"/>
                    </a:cubicBezTo>
                    <a:close/>
                    <a:moveTo>
                      <a:pt x="180" y="57"/>
                    </a:moveTo>
                    <a:cubicBezTo>
                      <a:pt x="180" y="56"/>
                      <a:pt x="179" y="56"/>
                      <a:pt x="179" y="55"/>
                    </a:cubicBezTo>
                    <a:cubicBezTo>
                      <a:pt x="183" y="54"/>
                      <a:pt x="187" y="52"/>
                      <a:pt x="191" y="50"/>
                    </a:cubicBezTo>
                    <a:cubicBezTo>
                      <a:pt x="191" y="50"/>
                      <a:pt x="191" y="50"/>
                      <a:pt x="191" y="50"/>
                    </a:cubicBezTo>
                    <a:cubicBezTo>
                      <a:pt x="191" y="51"/>
                      <a:pt x="192" y="52"/>
                      <a:pt x="192" y="52"/>
                    </a:cubicBezTo>
                    <a:cubicBezTo>
                      <a:pt x="188" y="54"/>
                      <a:pt x="184" y="56"/>
                      <a:pt x="180" y="57"/>
                    </a:cubicBezTo>
                    <a:close/>
                    <a:moveTo>
                      <a:pt x="179" y="55"/>
                    </a:moveTo>
                    <a:cubicBezTo>
                      <a:pt x="181" y="54"/>
                      <a:pt x="185" y="50"/>
                      <a:pt x="188" y="48"/>
                    </a:cubicBezTo>
                    <a:cubicBezTo>
                      <a:pt x="188" y="48"/>
                      <a:pt x="188" y="47"/>
                      <a:pt x="187" y="47"/>
                    </a:cubicBezTo>
                    <a:cubicBezTo>
                      <a:pt x="186" y="48"/>
                      <a:pt x="184" y="49"/>
                      <a:pt x="182" y="50"/>
                    </a:cubicBezTo>
                    <a:cubicBezTo>
                      <a:pt x="181" y="50"/>
                      <a:pt x="179" y="51"/>
                      <a:pt x="178" y="51"/>
                    </a:cubicBezTo>
                    <a:cubicBezTo>
                      <a:pt x="177" y="52"/>
                      <a:pt x="175" y="53"/>
                      <a:pt x="177" y="52"/>
                    </a:cubicBezTo>
                    <a:cubicBezTo>
                      <a:pt x="180" y="49"/>
                      <a:pt x="183" y="48"/>
                      <a:pt x="186" y="45"/>
                    </a:cubicBezTo>
                    <a:cubicBezTo>
                      <a:pt x="187" y="46"/>
                      <a:pt x="189" y="48"/>
                      <a:pt x="190" y="50"/>
                    </a:cubicBezTo>
                    <a:cubicBezTo>
                      <a:pt x="186" y="51"/>
                      <a:pt x="183" y="53"/>
                      <a:pt x="179" y="55"/>
                    </a:cubicBezTo>
                    <a:close/>
                    <a:moveTo>
                      <a:pt x="178" y="48"/>
                    </a:moveTo>
                    <a:cubicBezTo>
                      <a:pt x="176" y="48"/>
                      <a:pt x="175" y="49"/>
                      <a:pt x="174" y="50"/>
                    </a:cubicBezTo>
                    <a:cubicBezTo>
                      <a:pt x="177" y="48"/>
                      <a:pt x="181" y="45"/>
                      <a:pt x="183" y="42"/>
                    </a:cubicBezTo>
                    <a:cubicBezTo>
                      <a:pt x="183" y="43"/>
                      <a:pt x="184" y="44"/>
                      <a:pt x="185" y="44"/>
                    </a:cubicBezTo>
                    <a:cubicBezTo>
                      <a:pt x="183" y="45"/>
                      <a:pt x="180" y="46"/>
                      <a:pt x="178" y="48"/>
                    </a:cubicBezTo>
                    <a:close/>
                    <a:moveTo>
                      <a:pt x="172" y="45"/>
                    </a:moveTo>
                    <a:cubicBezTo>
                      <a:pt x="175" y="43"/>
                      <a:pt x="177" y="42"/>
                      <a:pt x="179" y="40"/>
                    </a:cubicBezTo>
                    <a:cubicBezTo>
                      <a:pt x="179" y="40"/>
                      <a:pt x="179" y="39"/>
                      <a:pt x="178" y="39"/>
                    </a:cubicBezTo>
                    <a:cubicBezTo>
                      <a:pt x="175" y="41"/>
                      <a:pt x="172" y="42"/>
                      <a:pt x="168" y="44"/>
                    </a:cubicBezTo>
                    <a:cubicBezTo>
                      <a:pt x="171" y="42"/>
                      <a:pt x="174" y="40"/>
                      <a:pt x="177" y="37"/>
                    </a:cubicBezTo>
                    <a:cubicBezTo>
                      <a:pt x="177" y="37"/>
                      <a:pt x="177" y="37"/>
                      <a:pt x="177" y="37"/>
                    </a:cubicBezTo>
                    <a:cubicBezTo>
                      <a:pt x="177" y="38"/>
                      <a:pt x="178" y="38"/>
                      <a:pt x="179" y="38"/>
                    </a:cubicBezTo>
                    <a:cubicBezTo>
                      <a:pt x="180" y="39"/>
                      <a:pt x="181" y="40"/>
                      <a:pt x="182" y="41"/>
                    </a:cubicBezTo>
                    <a:cubicBezTo>
                      <a:pt x="179" y="42"/>
                      <a:pt x="176" y="44"/>
                      <a:pt x="172" y="45"/>
                    </a:cubicBezTo>
                    <a:close/>
                    <a:moveTo>
                      <a:pt x="176" y="37"/>
                    </a:moveTo>
                    <a:cubicBezTo>
                      <a:pt x="172" y="38"/>
                      <a:pt x="169" y="40"/>
                      <a:pt x="165" y="42"/>
                    </a:cubicBezTo>
                    <a:cubicBezTo>
                      <a:pt x="164" y="43"/>
                      <a:pt x="162" y="44"/>
                      <a:pt x="161" y="45"/>
                    </a:cubicBezTo>
                    <a:cubicBezTo>
                      <a:pt x="160" y="45"/>
                      <a:pt x="156" y="48"/>
                      <a:pt x="159" y="46"/>
                    </a:cubicBezTo>
                    <a:cubicBezTo>
                      <a:pt x="163" y="42"/>
                      <a:pt x="170" y="40"/>
                      <a:pt x="173" y="35"/>
                    </a:cubicBezTo>
                    <a:cubicBezTo>
                      <a:pt x="173" y="35"/>
                      <a:pt x="173" y="35"/>
                      <a:pt x="173" y="34"/>
                    </a:cubicBezTo>
                    <a:cubicBezTo>
                      <a:pt x="174" y="35"/>
                      <a:pt x="175" y="36"/>
                      <a:pt x="176" y="37"/>
                    </a:cubicBezTo>
                    <a:cubicBezTo>
                      <a:pt x="176" y="37"/>
                      <a:pt x="176" y="37"/>
                      <a:pt x="176" y="37"/>
                    </a:cubicBezTo>
                    <a:close/>
                    <a:moveTo>
                      <a:pt x="173" y="34"/>
                    </a:moveTo>
                    <a:cubicBezTo>
                      <a:pt x="170" y="35"/>
                      <a:pt x="167" y="37"/>
                      <a:pt x="164" y="38"/>
                    </a:cubicBezTo>
                    <a:cubicBezTo>
                      <a:pt x="166" y="37"/>
                      <a:pt x="168" y="35"/>
                      <a:pt x="171" y="33"/>
                    </a:cubicBezTo>
                    <a:cubicBezTo>
                      <a:pt x="171" y="33"/>
                      <a:pt x="171" y="33"/>
                      <a:pt x="171" y="33"/>
                    </a:cubicBezTo>
                    <a:cubicBezTo>
                      <a:pt x="172" y="33"/>
                      <a:pt x="172" y="34"/>
                      <a:pt x="173" y="34"/>
                    </a:cubicBezTo>
                    <a:cubicBezTo>
                      <a:pt x="173" y="34"/>
                      <a:pt x="173" y="34"/>
                      <a:pt x="173" y="34"/>
                    </a:cubicBezTo>
                    <a:close/>
                    <a:moveTo>
                      <a:pt x="170" y="33"/>
                    </a:moveTo>
                    <a:cubicBezTo>
                      <a:pt x="165" y="35"/>
                      <a:pt x="160" y="38"/>
                      <a:pt x="155" y="41"/>
                    </a:cubicBezTo>
                    <a:cubicBezTo>
                      <a:pt x="159" y="39"/>
                      <a:pt x="164" y="35"/>
                      <a:pt x="168" y="32"/>
                    </a:cubicBezTo>
                    <a:cubicBezTo>
                      <a:pt x="168" y="31"/>
                      <a:pt x="168" y="31"/>
                      <a:pt x="167" y="31"/>
                    </a:cubicBezTo>
                    <a:cubicBezTo>
                      <a:pt x="167" y="31"/>
                      <a:pt x="166" y="32"/>
                      <a:pt x="166" y="32"/>
                    </a:cubicBezTo>
                    <a:cubicBezTo>
                      <a:pt x="165" y="32"/>
                      <a:pt x="165" y="32"/>
                      <a:pt x="165" y="32"/>
                    </a:cubicBezTo>
                    <a:cubicBezTo>
                      <a:pt x="164" y="33"/>
                      <a:pt x="162" y="34"/>
                      <a:pt x="161" y="35"/>
                    </a:cubicBezTo>
                    <a:cubicBezTo>
                      <a:pt x="158" y="37"/>
                      <a:pt x="155" y="38"/>
                      <a:pt x="152" y="40"/>
                    </a:cubicBezTo>
                    <a:cubicBezTo>
                      <a:pt x="152" y="40"/>
                      <a:pt x="152" y="40"/>
                      <a:pt x="152" y="40"/>
                    </a:cubicBezTo>
                    <a:cubicBezTo>
                      <a:pt x="152" y="40"/>
                      <a:pt x="152" y="39"/>
                      <a:pt x="151" y="39"/>
                    </a:cubicBezTo>
                    <a:cubicBezTo>
                      <a:pt x="157" y="37"/>
                      <a:pt x="161" y="33"/>
                      <a:pt x="166" y="31"/>
                    </a:cubicBezTo>
                    <a:cubicBezTo>
                      <a:pt x="167" y="31"/>
                      <a:pt x="166" y="30"/>
                      <a:pt x="166" y="30"/>
                    </a:cubicBezTo>
                    <a:cubicBezTo>
                      <a:pt x="162" y="32"/>
                      <a:pt x="159" y="34"/>
                      <a:pt x="155" y="37"/>
                    </a:cubicBezTo>
                    <a:cubicBezTo>
                      <a:pt x="154" y="37"/>
                      <a:pt x="153" y="38"/>
                      <a:pt x="151" y="38"/>
                    </a:cubicBezTo>
                    <a:cubicBezTo>
                      <a:pt x="151" y="38"/>
                      <a:pt x="151" y="38"/>
                      <a:pt x="151" y="39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1" y="38"/>
                      <a:pt x="151" y="38"/>
                      <a:pt x="151" y="38"/>
                    </a:cubicBezTo>
                    <a:cubicBezTo>
                      <a:pt x="153" y="37"/>
                      <a:pt x="154" y="36"/>
                      <a:pt x="155" y="35"/>
                    </a:cubicBezTo>
                    <a:cubicBezTo>
                      <a:pt x="155" y="35"/>
                      <a:pt x="156" y="35"/>
                      <a:pt x="156" y="35"/>
                    </a:cubicBezTo>
                    <a:cubicBezTo>
                      <a:pt x="159" y="35"/>
                      <a:pt x="160" y="33"/>
                      <a:pt x="159" y="31"/>
                    </a:cubicBezTo>
                    <a:cubicBezTo>
                      <a:pt x="161" y="30"/>
                      <a:pt x="162" y="30"/>
                      <a:pt x="163" y="29"/>
                    </a:cubicBezTo>
                    <a:cubicBezTo>
                      <a:pt x="164" y="29"/>
                      <a:pt x="164" y="29"/>
                      <a:pt x="163" y="29"/>
                    </a:cubicBezTo>
                    <a:cubicBezTo>
                      <a:pt x="162" y="29"/>
                      <a:pt x="161" y="29"/>
                      <a:pt x="159" y="30"/>
                    </a:cubicBezTo>
                    <a:cubicBezTo>
                      <a:pt x="160" y="29"/>
                      <a:pt x="161" y="29"/>
                      <a:pt x="162" y="28"/>
                    </a:cubicBezTo>
                    <a:cubicBezTo>
                      <a:pt x="162" y="28"/>
                      <a:pt x="162" y="27"/>
                      <a:pt x="162" y="27"/>
                    </a:cubicBezTo>
                    <a:cubicBezTo>
                      <a:pt x="160" y="27"/>
                      <a:pt x="159" y="28"/>
                      <a:pt x="157" y="28"/>
                    </a:cubicBezTo>
                    <a:cubicBezTo>
                      <a:pt x="157" y="28"/>
                      <a:pt x="157" y="28"/>
                      <a:pt x="157" y="28"/>
                    </a:cubicBezTo>
                    <a:cubicBezTo>
                      <a:pt x="157" y="27"/>
                      <a:pt x="158" y="27"/>
                      <a:pt x="158" y="27"/>
                    </a:cubicBezTo>
                    <a:cubicBezTo>
                      <a:pt x="158" y="27"/>
                      <a:pt x="158" y="26"/>
                      <a:pt x="158" y="26"/>
                    </a:cubicBezTo>
                    <a:cubicBezTo>
                      <a:pt x="157" y="26"/>
                      <a:pt x="156" y="27"/>
                      <a:pt x="154" y="27"/>
                    </a:cubicBezTo>
                    <a:cubicBezTo>
                      <a:pt x="155" y="27"/>
                      <a:pt x="156" y="26"/>
                      <a:pt x="157" y="26"/>
                    </a:cubicBezTo>
                    <a:cubicBezTo>
                      <a:pt x="157" y="26"/>
                      <a:pt x="157" y="25"/>
                      <a:pt x="157" y="25"/>
                    </a:cubicBezTo>
                    <a:cubicBezTo>
                      <a:pt x="157" y="25"/>
                      <a:pt x="157" y="25"/>
                      <a:pt x="157" y="25"/>
                    </a:cubicBezTo>
                    <a:cubicBezTo>
                      <a:pt x="162" y="27"/>
                      <a:pt x="166" y="30"/>
                      <a:pt x="171" y="33"/>
                    </a:cubicBezTo>
                    <a:cubicBezTo>
                      <a:pt x="170" y="33"/>
                      <a:pt x="170" y="33"/>
                      <a:pt x="170" y="33"/>
                    </a:cubicBezTo>
                    <a:close/>
                    <a:moveTo>
                      <a:pt x="137" y="38"/>
                    </a:moveTo>
                    <a:cubicBezTo>
                      <a:pt x="137" y="38"/>
                      <a:pt x="137" y="38"/>
                      <a:pt x="137" y="39"/>
                    </a:cubicBezTo>
                    <a:cubicBezTo>
                      <a:pt x="137" y="39"/>
                      <a:pt x="137" y="39"/>
                      <a:pt x="137" y="39"/>
                    </a:cubicBezTo>
                    <a:cubicBezTo>
                      <a:pt x="139" y="37"/>
                      <a:pt x="140" y="36"/>
                      <a:pt x="142" y="35"/>
                    </a:cubicBezTo>
                    <a:cubicBezTo>
                      <a:pt x="142" y="35"/>
                      <a:pt x="142" y="35"/>
                      <a:pt x="142" y="34"/>
                    </a:cubicBezTo>
                    <a:cubicBezTo>
                      <a:pt x="144" y="34"/>
                      <a:pt x="148" y="32"/>
                      <a:pt x="144" y="35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39" y="38"/>
                      <a:pt x="137" y="38"/>
                    </a:cubicBezTo>
                    <a:close/>
                    <a:moveTo>
                      <a:pt x="141" y="34"/>
                    </a:moveTo>
                    <a:cubicBezTo>
                      <a:pt x="141" y="34"/>
                      <a:pt x="141" y="34"/>
                      <a:pt x="141" y="34"/>
                    </a:cubicBezTo>
                    <a:cubicBezTo>
                      <a:pt x="141" y="34"/>
                      <a:pt x="141" y="34"/>
                      <a:pt x="141" y="34"/>
                    </a:cubicBezTo>
                    <a:close/>
                    <a:moveTo>
                      <a:pt x="144" y="33"/>
                    </a:move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2"/>
                      <a:pt x="142" y="33"/>
                    </a:cubicBezTo>
                    <a:cubicBezTo>
                      <a:pt x="142" y="33"/>
                      <a:pt x="141" y="33"/>
                      <a:pt x="140" y="34"/>
                    </a:cubicBezTo>
                    <a:cubicBezTo>
                      <a:pt x="140" y="34"/>
                      <a:pt x="140" y="34"/>
                      <a:pt x="140" y="34"/>
                    </a:cubicBezTo>
                    <a:cubicBezTo>
                      <a:pt x="141" y="33"/>
                      <a:pt x="142" y="32"/>
                      <a:pt x="142" y="31"/>
                    </a:cubicBezTo>
                    <a:cubicBezTo>
                      <a:pt x="143" y="30"/>
                      <a:pt x="143" y="30"/>
                      <a:pt x="142" y="30"/>
                    </a:cubicBezTo>
                    <a:cubicBezTo>
                      <a:pt x="143" y="31"/>
                      <a:pt x="144" y="32"/>
                      <a:pt x="145" y="32"/>
                    </a:cubicBezTo>
                    <a:cubicBezTo>
                      <a:pt x="145" y="32"/>
                      <a:pt x="144" y="32"/>
                      <a:pt x="144" y="33"/>
                    </a:cubicBezTo>
                    <a:close/>
                    <a:moveTo>
                      <a:pt x="142" y="30"/>
                    </a:moveTo>
                    <a:cubicBezTo>
                      <a:pt x="137" y="32"/>
                      <a:pt x="139" y="31"/>
                      <a:pt x="140" y="29"/>
                    </a:cubicBezTo>
                    <a:cubicBezTo>
                      <a:pt x="141" y="29"/>
                      <a:pt x="141" y="29"/>
                      <a:pt x="141" y="29"/>
                    </a:cubicBezTo>
                    <a:cubicBezTo>
                      <a:pt x="141" y="29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lose/>
                    <a:moveTo>
                      <a:pt x="140" y="28"/>
                    </a:moveTo>
                    <a:cubicBezTo>
                      <a:pt x="139" y="28"/>
                      <a:pt x="138" y="29"/>
                      <a:pt x="138" y="29"/>
                    </a:cubicBezTo>
                    <a:cubicBezTo>
                      <a:pt x="138" y="28"/>
                      <a:pt x="138" y="27"/>
                      <a:pt x="139" y="28"/>
                    </a:cubicBezTo>
                    <a:cubicBezTo>
                      <a:pt x="139" y="28"/>
                      <a:pt x="140" y="28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38" y="31"/>
                    </a:moveTo>
                    <a:cubicBezTo>
                      <a:pt x="138" y="30"/>
                      <a:pt x="138" y="30"/>
                      <a:pt x="138" y="29"/>
                    </a:cubicBezTo>
                    <a:cubicBezTo>
                      <a:pt x="139" y="29"/>
                      <a:pt x="138" y="30"/>
                      <a:pt x="138" y="31"/>
                    </a:cubicBezTo>
                    <a:close/>
                    <a:moveTo>
                      <a:pt x="138" y="34"/>
                    </a:moveTo>
                    <a:cubicBezTo>
                      <a:pt x="138" y="33"/>
                      <a:pt x="138" y="33"/>
                      <a:pt x="138" y="32"/>
                    </a:cubicBezTo>
                    <a:cubicBezTo>
                      <a:pt x="139" y="32"/>
                      <a:pt x="142" y="31"/>
                      <a:pt x="140" y="32"/>
                    </a:cubicBezTo>
                    <a:cubicBezTo>
                      <a:pt x="139" y="33"/>
                      <a:pt x="138" y="34"/>
                      <a:pt x="138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5" y="37"/>
                      <a:pt x="133" y="39"/>
                      <a:pt x="130" y="39"/>
                    </a:cubicBezTo>
                    <a:cubicBezTo>
                      <a:pt x="130" y="39"/>
                      <a:pt x="130" y="39"/>
                      <a:pt x="130" y="40"/>
                    </a:cubicBezTo>
                    <a:cubicBezTo>
                      <a:pt x="130" y="39"/>
                      <a:pt x="130" y="39"/>
                      <a:pt x="129" y="39"/>
                    </a:cubicBezTo>
                    <a:cubicBezTo>
                      <a:pt x="130" y="39"/>
                      <a:pt x="132" y="38"/>
                      <a:pt x="132" y="38"/>
                    </a:cubicBezTo>
                    <a:cubicBezTo>
                      <a:pt x="132" y="37"/>
                      <a:pt x="132" y="37"/>
                      <a:pt x="133" y="37"/>
                    </a:cubicBezTo>
                    <a:cubicBezTo>
                      <a:pt x="135" y="37"/>
                      <a:pt x="137" y="36"/>
                      <a:pt x="138" y="34"/>
                    </a:cubicBezTo>
                    <a:close/>
                    <a:moveTo>
                      <a:pt x="129" y="36"/>
                    </a:moveTo>
                    <a:cubicBezTo>
                      <a:pt x="130" y="36"/>
                      <a:pt x="130" y="36"/>
                      <a:pt x="131" y="36"/>
                    </a:cubicBezTo>
                    <a:cubicBezTo>
                      <a:pt x="130" y="37"/>
                      <a:pt x="128" y="38"/>
                      <a:pt x="127" y="38"/>
                    </a:cubicBezTo>
                    <a:cubicBezTo>
                      <a:pt x="127" y="38"/>
                      <a:pt x="128" y="37"/>
                      <a:pt x="129" y="36"/>
                    </a:cubicBezTo>
                    <a:cubicBezTo>
                      <a:pt x="129" y="36"/>
                      <a:pt x="129" y="36"/>
                      <a:pt x="129" y="36"/>
                    </a:cubicBezTo>
                    <a:close/>
                    <a:moveTo>
                      <a:pt x="125" y="37"/>
                    </a:moveTo>
                    <a:cubicBezTo>
                      <a:pt x="123" y="38"/>
                      <a:pt x="125" y="37"/>
                      <a:pt x="125" y="35"/>
                    </a:cubicBezTo>
                    <a:cubicBezTo>
                      <a:pt x="125" y="35"/>
                      <a:pt x="125" y="35"/>
                      <a:pt x="125" y="35"/>
                    </a:cubicBezTo>
                    <a:cubicBezTo>
                      <a:pt x="126" y="35"/>
                      <a:pt x="127" y="35"/>
                      <a:pt x="128" y="36"/>
                    </a:cubicBezTo>
                    <a:cubicBezTo>
                      <a:pt x="127" y="36"/>
                      <a:pt x="127" y="36"/>
                      <a:pt x="125" y="37"/>
                    </a:cubicBezTo>
                    <a:close/>
                    <a:moveTo>
                      <a:pt x="122" y="36"/>
                    </a:moveTo>
                    <a:cubicBezTo>
                      <a:pt x="122" y="36"/>
                      <a:pt x="122" y="36"/>
                      <a:pt x="122" y="36"/>
                    </a:cubicBezTo>
                    <a:cubicBezTo>
                      <a:pt x="122" y="35"/>
                      <a:pt x="123" y="35"/>
                      <a:pt x="125" y="35"/>
                    </a:cubicBezTo>
                    <a:cubicBezTo>
                      <a:pt x="124" y="36"/>
                      <a:pt x="123" y="36"/>
                      <a:pt x="122" y="36"/>
                    </a:cubicBezTo>
                    <a:close/>
                    <a:moveTo>
                      <a:pt x="123" y="37"/>
                    </a:moveTo>
                    <a:cubicBezTo>
                      <a:pt x="123" y="37"/>
                      <a:pt x="123" y="37"/>
                      <a:pt x="123" y="37"/>
                    </a:cubicBezTo>
                    <a:cubicBezTo>
                      <a:pt x="124" y="36"/>
                      <a:pt x="124" y="36"/>
                      <a:pt x="123" y="37"/>
                    </a:cubicBezTo>
                    <a:close/>
                    <a:moveTo>
                      <a:pt x="125" y="38"/>
                    </a:moveTo>
                    <a:cubicBezTo>
                      <a:pt x="125" y="38"/>
                      <a:pt x="124" y="38"/>
                      <a:pt x="124" y="38"/>
                    </a:cubicBezTo>
                    <a:cubicBezTo>
                      <a:pt x="125" y="38"/>
                      <a:pt x="127" y="37"/>
                      <a:pt x="125" y="38"/>
                    </a:cubicBezTo>
                    <a:close/>
                    <a:moveTo>
                      <a:pt x="131" y="37"/>
                    </a:moveTo>
                    <a:cubicBezTo>
                      <a:pt x="131" y="37"/>
                      <a:pt x="130" y="38"/>
                      <a:pt x="129" y="39"/>
                    </a:cubicBezTo>
                    <a:cubicBezTo>
                      <a:pt x="128" y="39"/>
                      <a:pt x="127" y="39"/>
                      <a:pt x="127" y="39"/>
                    </a:cubicBezTo>
                    <a:cubicBezTo>
                      <a:pt x="128" y="38"/>
                      <a:pt x="130" y="38"/>
                      <a:pt x="131" y="37"/>
                    </a:cubicBezTo>
                    <a:close/>
                    <a:moveTo>
                      <a:pt x="139" y="36"/>
                    </a:moveTo>
                    <a:cubicBezTo>
                      <a:pt x="139" y="36"/>
                      <a:pt x="139" y="36"/>
                      <a:pt x="140" y="36"/>
                    </a:cubicBezTo>
                    <a:cubicBezTo>
                      <a:pt x="139" y="36"/>
                      <a:pt x="138" y="37"/>
                      <a:pt x="137" y="37"/>
                    </a:cubicBezTo>
                    <a:cubicBezTo>
                      <a:pt x="136" y="38"/>
                      <a:pt x="135" y="39"/>
                      <a:pt x="134" y="40"/>
                    </a:cubicBezTo>
                    <a:cubicBezTo>
                      <a:pt x="133" y="40"/>
                      <a:pt x="132" y="40"/>
                      <a:pt x="131" y="40"/>
                    </a:cubicBezTo>
                    <a:cubicBezTo>
                      <a:pt x="134" y="39"/>
                      <a:pt x="136" y="37"/>
                      <a:pt x="139" y="36"/>
                    </a:cubicBezTo>
                    <a:close/>
                    <a:moveTo>
                      <a:pt x="147" y="33"/>
                    </a:moveTo>
                    <a:cubicBezTo>
                      <a:pt x="148" y="33"/>
                      <a:pt x="148" y="33"/>
                      <a:pt x="149" y="34"/>
                    </a:cubicBezTo>
                    <a:cubicBezTo>
                      <a:pt x="148" y="34"/>
                      <a:pt x="146" y="35"/>
                      <a:pt x="145" y="36"/>
                    </a:cubicBezTo>
                    <a:cubicBezTo>
                      <a:pt x="144" y="36"/>
                      <a:pt x="144" y="36"/>
                      <a:pt x="144" y="36"/>
                    </a:cubicBezTo>
                    <a:cubicBezTo>
                      <a:pt x="144" y="36"/>
                      <a:pt x="144" y="36"/>
                      <a:pt x="143" y="36"/>
                    </a:cubicBezTo>
                    <a:cubicBezTo>
                      <a:pt x="145" y="35"/>
                      <a:pt x="146" y="34"/>
                      <a:pt x="147" y="33"/>
                    </a:cubicBezTo>
                    <a:close/>
                    <a:moveTo>
                      <a:pt x="151" y="27"/>
                    </a:moveTo>
                    <a:cubicBezTo>
                      <a:pt x="152" y="26"/>
                      <a:pt x="154" y="26"/>
                      <a:pt x="156" y="26"/>
                    </a:cubicBezTo>
                    <a:cubicBezTo>
                      <a:pt x="155" y="26"/>
                      <a:pt x="154" y="26"/>
                      <a:pt x="153" y="27"/>
                    </a:cubicBezTo>
                    <a:cubicBezTo>
                      <a:pt x="152" y="27"/>
                      <a:pt x="151" y="27"/>
                      <a:pt x="151" y="27"/>
                    </a:cubicBezTo>
                    <a:close/>
                    <a:moveTo>
                      <a:pt x="158" y="29"/>
                    </a:moveTo>
                    <a:cubicBezTo>
                      <a:pt x="159" y="28"/>
                      <a:pt x="160" y="28"/>
                      <a:pt x="160" y="28"/>
                    </a:cubicBezTo>
                    <a:cubicBezTo>
                      <a:pt x="160" y="29"/>
                      <a:pt x="159" y="29"/>
                      <a:pt x="159" y="29"/>
                    </a:cubicBezTo>
                    <a:cubicBezTo>
                      <a:pt x="159" y="29"/>
                      <a:pt x="158" y="29"/>
                      <a:pt x="158" y="29"/>
                    </a:cubicBezTo>
                    <a:close/>
                    <a:moveTo>
                      <a:pt x="156" y="28"/>
                    </a:moveTo>
                    <a:cubicBezTo>
                      <a:pt x="156" y="27"/>
                      <a:pt x="156" y="27"/>
                      <a:pt x="156" y="27"/>
                    </a:cubicBezTo>
                    <a:cubicBezTo>
                      <a:pt x="156" y="27"/>
                      <a:pt x="156" y="27"/>
                      <a:pt x="157" y="27"/>
                    </a:cubicBezTo>
                    <a:cubicBezTo>
                      <a:pt x="157" y="27"/>
                      <a:pt x="156" y="27"/>
                      <a:pt x="156" y="28"/>
                    </a:cubicBezTo>
                    <a:close/>
                    <a:moveTo>
                      <a:pt x="148" y="37"/>
                    </a:moveTo>
                    <a:cubicBezTo>
                      <a:pt x="148" y="37"/>
                      <a:pt x="148" y="37"/>
                      <a:pt x="148" y="37"/>
                    </a:cubicBezTo>
                    <a:cubicBezTo>
                      <a:pt x="148" y="37"/>
                      <a:pt x="148" y="36"/>
                      <a:pt x="148" y="36"/>
                    </a:cubicBezTo>
                    <a:cubicBezTo>
                      <a:pt x="149" y="35"/>
                      <a:pt x="149" y="35"/>
                      <a:pt x="150" y="34"/>
                    </a:cubicBezTo>
                    <a:cubicBezTo>
                      <a:pt x="151" y="34"/>
                      <a:pt x="152" y="34"/>
                      <a:pt x="152" y="34"/>
                    </a:cubicBezTo>
                    <a:cubicBezTo>
                      <a:pt x="152" y="35"/>
                      <a:pt x="151" y="35"/>
                      <a:pt x="151" y="35"/>
                    </a:cubicBezTo>
                    <a:cubicBezTo>
                      <a:pt x="151" y="35"/>
                      <a:pt x="149" y="37"/>
                      <a:pt x="148" y="37"/>
                    </a:cubicBezTo>
                    <a:close/>
                    <a:moveTo>
                      <a:pt x="149" y="34"/>
                    </a:moveTo>
                    <a:cubicBezTo>
                      <a:pt x="148" y="35"/>
                      <a:pt x="148" y="36"/>
                      <a:pt x="147" y="36"/>
                    </a:cubicBezTo>
                    <a:cubicBezTo>
                      <a:pt x="146" y="36"/>
                      <a:pt x="146" y="36"/>
                      <a:pt x="146" y="36"/>
                    </a:cubicBezTo>
                    <a:cubicBezTo>
                      <a:pt x="147" y="36"/>
                      <a:pt x="148" y="35"/>
                      <a:pt x="149" y="34"/>
                    </a:cubicBezTo>
                    <a:close/>
                    <a:moveTo>
                      <a:pt x="152" y="35"/>
                    </a:moveTo>
                    <a:cubicBezTo>
                      <a:pt x="153" y="35"/>
                      <a:pt x="153" y="35"/>
                      <a:pt x="153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3" y="36"/>
                      <a:pt x="151" y="37"/>
                      <a:pt x="150" y="38"/>
                    </a:cubicBezTo>
                    <a:cubicBezTo>
                      <a:pt x="150" y="38"/>
                      <a:pt x="149" y="37"/>
                      <a:pt x="149" y="37"/>
                    </a:cubicBezTo>
                    <a:cubicBezTo>
                      <a:pt x="150" y="37"/>
                      <a:pt x="151" y="36"/>
                      <a:pt x="152" y="35"/>
                    </a:cubicBezTo>
                    <a:close/>
                    <a:moveTo>
                      <a:pt x="12" y="131"/>
                    </a:moveTo>
                    <a:cubicBezTo>
                      <a:pt x="13" y="131"/>
                      <a:pt x="13" y="131"/>
                      <a:pt x="13" y="131"/>
                    </a:cubicBezTo>
                    <a:cubicBezTo>
                      <a:pt x="14" y="131"/>
                      <a:pt x="18" y="129"/>
                      <a:pt x="16" y="131"/>
                    </a:cubicBezTo>
                    <a:cubicBezTo>
                      <a:pt x="15" y="132"/>
                      <a:pt x="14" y="133"/>
                      <a:pt x="13" y="134"/>
                    </a:cubicBezTo>
                    <a:cubicBezTo>
                      <a:pt x="13" y="133"/>
                      <a:pt x="13" y="132"/>
                      <a:pt x="12" y="131"/>
                    </a:cubicBezTo>
                    <a:close/>
                    <a:moveTo>
                      <a:pt x="11" y="124"/>
                    </a:moveTo>
                    <a:cubicBezTo>
                      <a:pt x="13" y="124"/>
                      <a:pt x="14" y="123"/>
                      <a:pt x="16" y="123"/>
                    </a:cubicBezTo>
                    <a:cubicBezTo>
                      <a:pt x="16" y="122"/>
                      <a:pt x="17" y="122"/>
                      <a:pt x="17" y="122"/>
                    </a:cubicBezTo>
                    <a:cubicBezTo>
                      <a:pt x="17" y="122"/>
                      <a:pt x="17" y="122"/>
                      <a:pt x="17" y="123"/>
                    </a:cubicBezTo>
                    <a:cubicBezTo>
                      <a:pt x="17" y="123"/>
                      <a:pt x="16" y="123"/>
                      <a:pt x="16" y="124"/>
                    </a:cubicBezTo>
                    <a:cubicBezTo>
                      <a:pt x="14" y="125"/>
                      <a:pt x="13" y="126"/>
                      <a:pt x="12" y="127"/>
                    </a:cubicBezTo>
                    <a:cubicBezTo>
                      <a:pt x="12" y="126"/>
                      <a:pt x="11" y="125"/>
                      <a:pt x="11" y="124"/>
                    </a:cubicBezTo>
                    <a:close/>
                    <a:moveTo>
                      <a:pt x="12" y="128"/>
                    </a:moveTo>
                    <a:cubicBezTo>
                      <a:pt x="13" y="128"/>
                      <a:pt x="13" y="128"/>
                      <a:pt x="14" y="127"/>
                    </a:cubicBezTo>
                    <a:cubicBezTo>
                      <a:pt x="15" y="127"/>
                      <a:pt x="15" y="126"/>
                      <a:pt x="16" y="127"/>
                    </a:cubicBezTo>
                    <a:cubicBezTo>
                      <a:pt x="15" y="128"/>
                      <a:pt x="14" y="129"/>
                      <a:pt x="12" y="131"/>
                    </a:cubicBezTo>
                    <a:cubicBezTo>
                      <a:pt x="12" y="131"/>
                      <a:pt x="12" y="131"/>
                      <a:pt x="12" y="131"/>
                    </a:cubicBezTo>
                    <a:cubicBezTo>
                      <a:pt x="12" y="130"/>
                      <a:pt x="12" y="129"/>
                      <a:pt x="12" y="128"/>
                    </a:cubicBezTo>
                    <a:cubicBezTo>
                      <a:pt x="12" y="128"/>
                      <a:pt x="12" y="128"/>
                      <a:pt x="12" y="128"/>
                    </a:cubicBezTo>
                    <a:close/>
                    <a:moveTo>
                      <a:pt x="17" y="133"/>
                    </a:moveTo>
                    <a:cubicBezTo>
                      <a:pt x="17" y="133"/>
                      <a:pt x="17" y="133"/>
                      <a:pt x="17" y="133"/>
                    </a:cubicBezTo>
                    <a:cubicBezTo>
                      <a:pt x="16" y="133"/>
                      <a:pt x="14" y="134"/>
                      <a:pt x="15" y="133"/>
                    </a:cubicBezTo>
                    <a:cubicBezTo>
                      <a:pt x="16" y="132"/>
                      <a:pt x="17" y="131"/>
                      <a:pt x="17" y="130"/>
                    </a:cubicBezTo>
                    <a:cubicBezTo>
                      <a:pt x="17" y="131"/>
                      <a:pt x="17" y="132"/>
                      <a:pt x="17" y="133"/>
                    </a:cubicBezTo>
                    <a:close/>
                    <a:moveTo>
                      <a:pt x="13" y="135"/>
                    </a:moveTo>
                    <a:cubicBezTo>
                      <a:pt x="14" y="135"/>
                      <a:pt x="18" y="133"/>
                      <a:pt x="16" y="135"/>
                    </a:cubicBezTo>
                    <a:cubicBezTo>
                      <a:pt x="16" y="136"/>
                      <a:pt x="15" y="136"/>
                      <a:pt x="15" y="137"/>
                    </a:cubicBezTo>
                    <a:cubicBezTo>
                      <a:pt x="14" y="137"/>
                      <a:pt x="14" y="138"/>
                      <a:pt x="14" y="139"/>
                    </a:cubicBezTo>
                    <a:cubicBezTo>
                      <a:pt x="14" y="137"/>
                      <a:pt x="14" y="136"/>
                      <a:pt x="13" y="135"/>
                    </a:cubicBezTo>
                    <a:cubicBezTo>
                      <a:pt x="13" y="135"/>
                      <a:pt x="13" y="135"/>
                      <a:pt x="13" y="135"/>
                    </a:cubicBezTo>
                    <a:close/>
                    <a:moveTo>
                      <a:pt x="15" y="140"/>
                    </a:move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1"/>
                      <a:pt x="15" y="141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lose/>
                    <a:moveTo>
                      <a:pt x="15" y="139"/>
                    </a:moveTo>
                    <a:cubicBezTo>
                      <a:pt x="15" y="138"/>
                      <a:pt x="16" y="137"/>
                      <a:pt x="17" y="136"/>
                    </a:cubicBezTo>
                    <a:cubicBezTo>
                      <a:pt x="17" y="136"/>
                      <a:pt x="16" y="137"/>
                      <a:pt x="16" y="137"/>
                    </a:cubicBezTo>
                    <a:cubicBezTo>
                      <a:pt x="16" y="138"/>
                      <a:pt x="16" y="139"/>
                      <a:pt x="15" y="139"/>
                    </a:cubicBezTo>
                    <a:close/>
                    <a:moveTo>
                      <a:pt x="17" y="127"/>
                    </a:moveTo>
                    <a:cubicBezTo>
                      <a:pt x="17" y="128"/>
                      <a:pt x="17" y="129"/>
                      <a:pt x="17" y="129"/>
                    </a:cubicBezTo>
                    <a:cubicBezTo>
                      <a:pt x="17" y="129"/>
                      <a:pt x="17" y="129"/>
                      <a:pt x="17" y="129"/>
                    </a:cubicBezTo>
                    <a:cubicBezTo>
                      <a:pt x="16" y="129"/>
                      <a:pt x="16" y="130"/>
                      <a:pt x="15" y="130"/>
                    </a:cubicBezTo>
                    <a:cubicBezTo>
                      <a:pt x="12" y="131"/>
                      <a:pt x="15" y="129"/>
                      <a:pt x="15" y="129"/>
                    </a:cubicBezTo>
                    <a:cubicBezTo>
                      <a:pt x="16" y="128"/>
                      <a:pt x="16" y="128"/>
                      <a:pt x="17" y="127"/>
                    </a:cubicBezTo>
                    <a:cubicBezTo>
                      <a:pt x="17" y="127"/>
                      <a:pt x="17" y="127"/>
                      <a:pt x="17" y="127"/>
                    </a:cubicBezTo>
                    <a:close/>
                    <a:moveTo>
                      <a:pt x="17" y="125"/>
                    </a:moveTo>
                    <a:cubicBezTo>
                      <a:pt x="17" y="125"/>
                      <a:pt x="16" y="125"/>
                      <a:pt x="16" y="126"/>
                    </a:cubicBezTo>
                    <a:cubicBezTo>
                      <a:pt x="15" y="126"/>
                      <a:pt x="14" y="126"/>
                      <a:pt x="14" y="127"/>
                    </a:cubicBezTo>
                    <a:cubicBezTo>
                      <a:pt x="12" y="127"/>
                      <a:pt x="12" y="127"/>
                      <a:pt x="13" y="127"/>
                    </a:cubicBezTo>
                    <a:cubicBezTo>
                      <a:pt x="14" y="126"/>
                      <a:pt x="16" y="125"/>
                      <a:pt x="17" y="124"/>
                    </a:cubicBezTo>
                    <a:cubicBezTo>
                      <a:pt x="17" y="124"/>
                      <a:pt x="17" y="125"/>
                      <a:pt x="17" y="125"/>
                    </a:cubicBezTo>
                    <a:close/>
                    <a:moveTo>
                      <a:pt x="18" y="121"/>
                    </a:moveTo>
                    <a:cubicBezTo>
                      <a:pt x="15" y="122"/>
                      <a:pt x="13" y="123"/>
                      <a:pt x="11" y="124"/>
                    </a:cubicBezTo>
                    <a:cubicBezTo>
                      <a:pt x="11" y="123"/>
                      <a:pt x="11" y="122"/>
                      <a:pt x="11" y="122"/>
                    </a:cubicBezTo>
                    <a:cubicBezTo>
                      <a:pt x="15" y="120"/>
                      <a:pt x="19" y="119"/>
                      <a:pt x="22" y="117"/>
                    </a:cubicBezTo>
                    <a:cubicBezTo>
                      <a:pt x="24" y="116"/>
                      <a:pt x="25" y="115"/>
                      <a:pt x="27" y="115"/>
                    </a:cubicBezTo>
                    <a:cubicBezTo>
                      <a:pt x="28" y="114"/>
                      <a:pt x="29" y="114"/>
                      <a:pt x="27" y="115"/>
                    </a:cubicBezTo>
                    <a:cubicBezTo>
                      <a:pt x="25" y="116"/>
                      <a:pt x="24" y="117"/>
                      <a:pt x="23" y="118"/>
                    </a:cubicBezTo>
                    <a:cubicBezTo>
                      <a:pt x="22" y="118"/>
                      <a:pt x="21" y="118"/>
                      <a:pt x="20" y="118"/>
                    </a:cubicBezTo>
                    <a:cubicBezTo>
                      <a:pt x="19" y="119"/>
                      <a:pt x="18" y="120"/>
                      <a:pt x="18" y="121"/>
                    </a:cubicBezTo>
                    <a:close/>
                    <a:moveTo>
                      <a:pt x="18" y="77"/>
                    </a:moveTo>
                    <a:cubicBezTo>
                      <a:pt x="19" y="77"/>
                      <a:pt x="20" y="76"/>
                      <a:pt x="21" y="76"/>
                    </a:cubicBezTo>
                    <a:cubicBezTo>
                      <a:pt x="22" y="75"/>
                      <a:pt x="26" y="73"/>
                      <a:pt x="23" y="75"/>
                    </a:cubicBezTo>
                    <a:cubicBezTo>
                      <a:pt x="21" y="76"/>
                      <a:pt x="19" y="77"/>
                      <a:pt x="17" y="78"/>
                    </a:cubicBezTo>
                    <a:cubicBezTo>
                      <a:pt x="17" y="78"/>
                      <a:pt x="18" y="78"/>
                      <a:pt x="18" y="77"/>
                    </a:cubicBezTo>
                    <a:close/>
                    <a:moveTo>
                      <a:pt x="26" y="61"/>
                    </a:moveTo>
                    <a:cubicBezTo>
                      <a:pt x="28" y="60"/>
                      <a:pt x="28" y="60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lose/>
                    <a:moveTo>
                      <a:pt x="25" y="63"/>
                    </a:moveTo>
                    <a:cubicBezTo>
                      <a:pt x="26" y="63"/>
                      <a:pt x="27" y="62"/>
                      <a:pt x="29" y="62"/>
                    </a:cubicBezTo>
                    <a:cubicBezTo>
                      <a:pt x="28" y="62"/>
                      <a:pt x="26" y="63"/>
                      <a:pt x="25" y="64"/>
                    </a:cubicBezTo>
                    <a:cubicBezTo>
                      <a:pt x="25" y="64"/>
                      <a:pt x="24" y="64"/>
                      <a:pt x="24" y="64"/>
                    </a:cubicBezTo>
                    <a:cubicBezTo>
                      <a:pt x="24" y="64"/>
                      <a:pt x="25" y="64"/>
                      <a:pt x="25" y="63"/>
                    </a:cubicBezTo>
                    <a:close/>
                    <a:moveTo>
                      <a:pt x="22" y="68"/>
                    </a:moveTo>
                    <a:cubicBezTo>
                      <a:pt x="23" y="67"/>
                      <a:pt x="24" y="67"/>
                      <a:pt x="24" y="67"/>
                    </a:cubicBezTo>
                    <a:cubicBezTo>
                      <a:pt x="26" y="66"/>
                      <a:pt x="31" y="64"/>
                      <a:pt x="27" y="67"/>
                    </a:cubicBezTo>
                    <a:cubicBezTo>
                      <a:pt x="25" y="68"/>
                      <a:pt x="23" y="69"/>
                      <a:pt x="21" y="70"/>
                    </a:cubicBezTo>
                    <a:cubicBezTo>
                      <a:pt x="21" y="69"/>
                      <a:pt x="22" y="69"/>
                      <a:pt x="22" y="68"/>
                    </a:cubicBezTo>
                    <a:close/>
                    <a:moveTo>
                      <a:pt x="20" y="72"/>
                    </a:moveTo>
                    <a:cubicBezTo>
                      <a:pt x="21" y="72"/>
                      <a:pt x="22" y="72"/>
                      <a:pt x="23" y="71"/>
                    </a:cubicBezTo>
                    <a:cubicBezTo>
                      <a:pt x="25" y="71"/>
                      <a:pt x="27" y="70"/>
                      <a:pt x="28" y="69"/>
                    </a:cubicBezTo>
                    <a:cubicBezTo>
                      <a:pt x="27" y="70"/>
                      <a:pt x="26" y="70"/>
                      <a:pt x="25" y="71"/>
                    </a:cubicBezTo>
                    <a:cubicBezTo>
                      <a:pt x="23" y="72"/>
                      <a:pt x="21" y="73"/>
                      <a:pt x="19" y="74"/>
                    </a:cubicBezTo>
                    <a:cubicBezTo>
                      <a:pt x="19" y="74"/>
                      <a:pt x="20" y="73"/>
                      <a:pt x="20" y="72"/>
                    </a:cubicBezTo>
                    <a:close/>
                    <a:moveTo>
                      <a:pt x="16" y="81"/>
                    </a:moveTo>
                    <a:cubicBezTo>
                      <a:pt x="18" y="81"/>
                      <a:pt x="19" y="80"/>
                      <a:pt x="20" y="80"/>
                    </a:cubicBezTo>
                    <a:cubicBezTo>
                      <a:pt x="21" y="79"/>
                      <a:pt x="28" y="76"/>
                      <a:pt x="23" y="79"/>
                    </a:cubicBezTo>
                    <a:cubicBezTo>
                      <a:pt x="21" y="81"/>
                      <a:pt x="18" y="82"/>
                      <a:pt x="15" y="84"/>
                    </a:cubicBezTo>
                    <a:cubicBezTo>
                      <a:pt x="16" y="83"/>
                      <a:pt x="16" y="82"/>
                      <a:pt x="16" y="81"/>
                    </a:cubicBezTo>
                    <a:close/>
                    <a:moveTo>
                      <a:pt x="26" y="80"/>
                    </a:moveTo>
                    <a:cubicBezTo>
                      <a:pt x="25" y="81"/>
                      <a:pt x="23" y="81"/>
                      <a:pt x="22" y="82"/>
                    </a:cubicBezTo>
                    <a:cubicBezTo>
                      <a:pt x="21" y="82"/>
                      <a:pt x="20" y="83"/>
                      <a:pt x="19" y="83"/>
                    </a:cubicBezTo>
                    <a:cubicBezTo>
                      <a:pt x="20" y="83"/>
                      <a:pt x="13" y="86"/>
                      <a:pt x="16" y="84"/>
                    </a:cubicBezTo>
                    <a:cubicBezTo>
                      <a:pt x="19" y="82"/>
                      <a:pt x="23" y="81"/>
                      <a:pt x="26" y="78"/>
                    </a:cubicBezTo>
                    <a:cubicBezTo>
                      <a:pt x="26" y="79"/>
                      <a:pt x="26" y="80"/>
                      <a:pt x="26" y="80"/>
                    </a:cubicBezTo>
                    <a:close/>
                    <a:moveTo>
                      <a:pt x="15" y="86"/>
                    </a:moveTo>
                    <a:cubicBezTo>
                      <a:pt x="16" y="85"/>
                      <a:pt x="18" y="84"/>
                      <a:pt x="20" y="84"/>
                    </a:cubicBezTo>
                    <a:cubicBezTo>
                      <a:pt x="21" y="83"/>
                      <a:pt x="23" y="82"/>
                      <a:pt x="25" y="81"/>
                    </a:cubicBezTo>
                    <a:cubicBezTo>
                      <a:pt x="27" y="81"/>
                      <a:pt x="27" y="81"/>
                      <a:pt x="25" y="82"/>
                    </a:cubicBezTo>
                    <a:cubicBezTo>
                      <a:pt x="22" y="84"/>
                      <a:pt x="18" y="86"/>
                      <a:pt x="14" y="88"/>
                    </a:cubicBezTo>
                    <a:cubicBezTo>
                      <a:pt x="14" y="87"/>
                      <a:pt x="14" y="87"/>
                      <a:pt x="15" y="86"/>
                    </a:cubicBezTo>
                    <a:close/>
                    <a:moveTo>
                      <a:pt x="14" y="90"/>
                    </a:moveTo>
                    <a:cubicBezTo>
                      <a:pt x="16" y="89"/>
                      <a:pt x="18" y="88"/>
                      <a:pt x="20" y="87"/>
                    </a:cubicBezTo>
                    <a:cubicBezTo>
                      <a:pt x="22" y="87"/>
                      <a:pt x="24" y="86"/>
                      <a:pt x="25" y="85"/>
                    </a:cubicBezTo>
                    <a:cubicBezTo>
                      <a:pt x="26" y="85"/>
                      <a:pt x="31" y="84"/>
                      <a:pt x="28" y="85"/>
                    </a:cubicBezTo>
                    <a:cubicBezTo>
                      <a:pt x="23" y="88"/>
                      <a:pt x="17" y="90"/>
                      <a:pt x="13" y="93"/>
                    </a:cubicBezTo>
                    <a:cubicBezTo>
                      <a:pt x="13" y="92"/>
                      <a:pt x="13" y="91"/>
                      <a:pt x="14" y="90"/>
                    </a:cubicBezTo>
                    <a:close/>
                    <a:moveTo>
                      <a:pt x="12" y="95"/>
                    </a:moveTo>
                    <a:cubicBezTo>
                      <a:pt x="16" y="93"/>
                      <a:pt x="19" y="92"/>
                      <a:pt x="22" y="91"/>
                    </a:cubicBezTo>
                    <a:cubicBezTo>
                      <a:pt x="25" y="90"/>
                      <a:pt x="27" y="88"/>
                      <a:pt x="30" y="87"/>
                    </a:cubicBezTo>
                    <a:cubicBezTo>
                      <a:pt x="34" y="86"/>
                      <a:pt x="29" y="88"/>
                      <a:pt x="28" y="89"/>
                    </a:cubicBezTo>
                    <a:cubicBezTo>
                      <a:pt x="23" y="92"/>
                      <a:pt x="17" y="94"/>
                      <a:pt x="12" y="98"/>
                    </a:cubicBezTo>
                    <a:cubicBezTo>
                      <a:pt x="12" y="97"/>
                      <a:pt x="12" y="96"/>
                      <a:pt x="12" y="95"/>
                    </a:cubicBezTo>
                    <a:close/>
                    <a:moveTo>
                      <a:pt x="12" y="99"/>
                    </a:moveTo>
                    <a:cubicBezTo>
                      <a:pt x="15" y="98"/>
                      <a:pt x="17" y="97"/>
                      <a:pt x="20" y="95"/>
                    </a:cubicBezTo>
                    <a:cubicBezTo>
                      <a:pt x="23" y="94"/>
                      <a:pt x="25" y="93"/>
                      <a:pt x="28" y="92"/>
                    </a:cubicBezTo>
                    <a:cubicBezTo>
                      <a:pt x="29" y="92"/>
                      <a:pt x="30" y="92"/>
                      <a:pt x="31" y="91"/>
                    </a:cubicBezTo>
                    <a:cubicBezTo>
                      <a:pt x="30" y="92"/>
                      <a:pt x="29" y="92"/>
                      <a:pt x="29" y="93"/>
                    </a:cubicBezTo>
                    <a:cubicBezTo>
                      <a:pt x="26" y="95"/>
                      <a:pt x="22" y="96"/>
                      <a:pt x="19" y="98"/>
                    </a:cubicBezTo>
                    <a:cubicBezTo>
                      <a:pt x="17" y="100"/>
                      <a:pt x="14" y="10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lose/>
                    <a:moveTo>
                      <a:pt x="11" y="103"/>
                    </a:moveTo>
                    <a:cubicBezTo>
                      <a:pt x="11" y="103"/>
                      <a:pt x="11" y="103"/>
                      <a:pt x="11" y="103"/>
                    </a:cubicBezTo>
                    <a:cubicBezTo>
                      <a:pt x="15" y="102"/>
                      <a:pt x="19" y="100"/>
                      <a:pt x="23" y="99"/>
                    </a:cubicBezTo>
                    <a:cubicBezTo>
                      <a:pt x="25" y="98"/>
                      <a:pt x="27" y="97"/>
                      <a:pt x="29" y="96"/>
                    </a:cubicBezTo>
                    <a:cubicBezTo>
                      <a:pt x="30" y="96"/>
                      <a:pt x="36" y="93"/>
                      <a:pt x="31" y="95"/>
                    </a:cubicBezTo>
                    <a:cubicBezTo>
                      <a:pt x="25" y="99"/>
                      <a:pt x="17" y="102"/>
                      <a:pt x="11" y="107"/>
                    </a:cubicBezTo>
                    <a:cubicBezTo>
                      <a:pt x="11" y="106"/>
                      <a:pt x="11" y="105"/>
                      <a:pt x="11" y="103"/>
                    </a:cubicBezTo>
                    <a:close/>
                    <a:moveTo>
                      <a:pt x="19" y="111"/>
                    </a:moveTo>
                    <a:cubicBezTo>
                      <a:pt x="16" y="112"/>
                      <a:pt x="13" y="114"/>
                      <a:pt x="11" y="116"/>
                    </a:cubicBezTo>
                    <a:cubicBezTo>
                      <a:pt x="11" y="115"/>
                      <a:pt x="11" y="114"/>
                      <a:pt x="11" y="113"/>
                    </a:cubicBezTo>
                    <a:cubicBezTo>
                      <a:pt x="11" y="113"/>
                      <a:pt x="11" y="113"/>
                      <a:pt x="11" y="113"/>
                    </a:cubicBezTo>
                    <a:cubicBezTo>
                      <a:pt x="18" y="111"/>
                      <a:pt x="25" y="108"/>
                      <a:pt x="31" y="104"/>
                    </a:cubicBezTo>
                    <a:cubicBezTo>
                      <a:pt x="27" y="106"/>
                      <a:pt x="23" y="109"/>
                      <a:pt x="19" y="111"/>
                    </a:cubicBezTo>
                    <a:close/>
                    <a:moveTo>
                      <a:pt x="11" y="112"/>
                    </a:moveTo>
                    <a:cubicBezTo>
                      <a:pt x="11" y="111"/>
                      <a:pt x="11" y="109"/>
                      <a:pt x="11" y="108"/>
                    </a:cubicBezTo>
                    <a:cubicBezTo>
                      <a:pt x="16" y="107"/>
                      <a:pt x="20" y="104"/>
                      <a:pt x="25" y="102"/>
                    </a:cubicBezTo>
                    <a:cubicBezTo>
                      <a:pt x="26" y="102"/>
                      <a:pt x="27" y="101"/>
                      <a:pt x="29" y="101"/>
                    </a:cubicBezTo>
                    <a:cubicBezTo>
                      <a:pt x="30" y="100"/>
                      <a:pt x="32" y="99"/>
                      <a:pt x="33" y="99"/>
                    </a:cubicBezTo>
                    <a:cubicBezTo>
                      <a:pt x="33" y="99"/>
                      <a:pt x="34" y="99"/>
                      <a:pt x="34" y="99"/>
                    </a:cubicBezTo>
                    <a:cubicBezTo>
                      <a:pt x="34" y="99"/>
                      <a:pt x="34" y="99"/>
                      <a:pt x="33" y="99"/>
                    </a:cubicBezTo>
                    <a:cubicBezTo>
                      <a:pt x="30" y="101"/>
                      <a:pt x="25" y="103"/>
                      <a:pt x="21" y="105"/>
                    </a:cubicBezTo>
                    <a:cubicBezTo>
                      <a:pt x="18" y="107"/>
                      <a:pt x="14" y="110"/>
                      <a:pt x="11" y="112"/>
                    </a:cubicBezTo>
                    <a:close/>
                    <a:moveTo>
                      <a:pt x="11" y="117"/>
                    </a:moveTo>
                    <a:cubicBezTo>
                      <a:pt x="11" y="117"/>
                      <a:pt x="11" y="117"/>
                      <a:pt x="11" y="117"/>
                    </a:cubicBezTo>
                    <a:cubicBezTo>
                      <a:pt x="14" y="117"/>
                      <a:pt x="16" y="116"/>
                      <a:pt x="18" y="114"/>
                    </a:cubicBezTo>
                    <a:cubicBezTo>
                      <a:pt x="22" y="113"/>
                      <a:pt x="26" y="111"/>
                      <a:pt x="29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23" y="113"/>
                      <a:pt x="17" y="117"/>
                      <a:pt x="11" y="121"/>
                    </a:cubicBezTo>
                    <a:cubicBezTo>
                      <a:pt x="11" y="119"/>
                      <a:pt x="11" y="118"/>
                      <a:pt x="11" y="117"/>
                    </a:cubicBezTo>
                    <a:close/>
                    <a:moveTo>
                      <a:pt x="26" y="120"/>
                    </a:moveTo>
                    <a:cubicBezTo>
                      <a:pt x="27" y="120"/>
                      <a:pt x="27" y="120"/>
                      <a:pt x="28" y="120"/>
                    </a:cubicBezTo>
                    <a:cubicBezTo>
                      <a:pt x="27" y="121"/>
                      <a:pt x="27" y="121"/>
                      <a:pt x="25" y="120"/>
                    </a:cubicBezTo>
                    <a:cubicBezTo>
                      <a:pt x="25" y="120"/>
                      <a:pt x="24" y="119"/>
                      <a:pt x="24" y="119"/>
                    </a:cubicBezTo>
                    <a:cubicBezTo>
                      <a:pt x="25" y="119"/>
                      <a:pt x="27" y="119"/>
                      <a:pt x="26" y="120"/>
                    </a:cubicBezTo>
                    <a:cubicBezTo>
                      <a:pt x="25" y="120"/>
                      <a:pt x="26" y="120"/>
                      <a:pt x="26" y="120"/>
                    </a:cubicBezTo>
                    <a:close/>
                    <a:moveTo>
                      <a:pt x="28" y="119"/>
                    </a:moveTo>
                    <a:cubicBezTo>
                      <a:pt x="27" y="119"/>
                      <a:pt x="27" y="119"/>
                      <a:pt x="28" y="118"/>
                    </a:cubicBezTo>
                    <a:cubicBezTo>
                      <a:pt x="28" y="118"/>
                      <a:pt x="28" y="118"/>
                      <a:pt x="28" y="118"/>
                    </a:cubicBezTo>
                    <a:cubicBezTo>
                      <a:pt x="26" y="117"/>
                      <a:pt x="22" y="119"/>
                      <a:pt x="25" y="117"/>
                    </a:cubicBezTo>
                    <a:cubicBezTo>
                      <a:pt x="26" y="116"/>
                      <a:pt x="28" y="115"/>
                      <a:pt x="29" y="114"/>
                    </a:cubicBezTo>
                    <a:cubicBezTo>
                      <a:pt x="29" y="115"/>
                      <a:pt x="29" y="117"/>
                      <a:pt x="28" y="119"/>
                    </a:cubicBezTo>
                    <a:close/>
                    <a:moveTo>
                      <a:pt x="29" y="113"/>
                    </a:moveTo>
                    <a:cubicBezTo>
                      <a:pt x="26" y="114"/>
                      <a:pt x="23" y="115"/>
                      <a:pt x="21" y="117"/>
                    </a:cubicBezTo>
                    <a:cubicBezTo>
                      <a:pt x="19" y="117"/>
                      <a:pt x="18" y="118"/>
                      <a:pt x="16" y="119"/>
                    </a:cubicBezTo>
                    <a:cubicBezTo>
                      <a:pt x="16" y="119"/>
                      <a:pt x="9" y="123"/>
                      <a:pt x="13" y="120"/>
                    </a:cubicBezTo>
                    <a:cubicBezTo>
                      <a:pt x="18" y="117"/>
                      <a:pt x="24" y="114"/>
                      <a:pt x="29" y="110"/>
                    </a:cubicBezTo>
                    <a:cubicBezTo>
                      <a:pt x="29" y="111"/>
                      <a:pt x="29" y="112"/>
                      <a:pt x="29" y="113"/>
                    </a:cubicBezTo>
                    <a:close/>
                    <a:moveTo>
                      <a:pt x="30" y="107"/>
                    </a:moveTo>
                    <a:cubicBezTo>
                      <a:pt x="30" y="108"/>
                      <a:pt x="29" y="108"/>
                      <a:pt x="29" y="109"/>
                    </a:cubicBezTo>
                    <a:cubicBezTo>
                      <a:pt x="26" y="110"/>
                      <a:pt x="23" y="111"/>
                      <a:pt x="20" y="113"/>
                    </a:cubicBezTo>
                    <a:cubicBezTo>
                      <a:pt x="19" y="113"/>
                      <a:pt x="18" y="114"/>
                      <a:pt x="17" y="114"/>
                    </a:cubicBezTo>
                    <a:cubicBezTo>
                      <a:pt x="17" y="114"/>
                      <a:pt x="12" y="116"/>
                      <a:pt x="12" y="116"/>
                    </a:cubicBezTo>
                    <a:cubicBezTo>
                      <a:pt x="14" y="113"/>
                      <a:pt x="19" y="112"/>
                      <a:pt x="23" y="110"/>
                    </a:cubicBezTo>
                    <a:cubicBezTo>
                      <a:pt x="25" y="108"/>
                      <a:pt x="28" y="107"/>
                      <a:pt x="31" y="105"/>
                    </a:cubicBezTo>
                    <a:cubicBezTo>
                      <a:pt x="30" y="105"/>
                      <a:pt x="30" y="106"/>
                      <a:pt x="30" y="107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3"/>
                    </a:cubicBezTo>
                    <a:cubicBezTo>
                      <a:pt x="29" y="104"/>
                      <a:pt x="26" y="106"/>
                      <a:pt x="23" y="108"/>
                    </a:cubicBezTo>
                    <a:cubicBezTo>
                      <a:pt x="21" y="109"/>
                      <a:pt x="18" y="110"/>
                      <a:pt x="15" y="111"/>
                    </a:cubicBezTo>
                    <a:cubicBezTo>
                      <a:pt x="13" y="112"/>
                      <a:pt x="10" y="113"/>
                      <a:pt x="15" y="110"/>
                    </a:cubicBezTo>
                    <a:cubicBezTo>
                      <a:pt x="21" y="105"/>
                      <a:pt x="29" y="103"/>
                      <a:pt x="36" y="98"/>
                    </a:cubicBezTo>
                    <a:cubicBezTo>
                      <a:pt x="36" y="100"/>
                      <a:pt x="35" y="102"/>
                      <a:pt x="33" y="103"/>
                    </a:cubicBezTo>
                    <a:close/>
                    <a:moveTo>
                      <a:pt x="12" y="107"/>
                    </a:moveTo>
                    <a:cubicBezTo>
                      <a:pt x="14" y="106"/>
                      <a:pt x="16" y="104"/>
                      <a:pt x="17" y="104"/>
                    </a:cubicBezTo>
                    <a:cubicBezTo>
                      <a:pt x="19" y="103"/>
                      <a:pt x="21" y="102"/>
                      <a:pt x="23" y="101"/>
                    </a:cubicBezTo>
                    <a:cubicBezTo>
                      <a:pt x="27" y="99"/>
                      <a:pt x="30" y="97"/>
                      <a:pt x="34" y="94"/>
                    </a:cubicBezTo>
                    <a:cubicBezTo>
                      <a:pt x="34" y="95"/>
                      <a:pt x="35" y="96"/>
                      <a:pt x="35" y="96"/>
                    </a:cubicBezTo>
                    <a:cubicBezTo>
                      <a:pt x="35" y="96"/>
                      <a:pt x="36" y="97"/>
                      <a:pt x="36" y="97"/>
                    </a:cubicBezTo>
                    <a:cubicBezTo>
                      <a:pt x="28" y="100"/>
                      <a:pt x="20" y="104"/>
                      <a:pt x="12" y="107"/>
                    </a:cubicBezTo>
                    <a:close/>
                    <a:moveTo>
                      <a:pt x="24" y="97"/>
                    </a:moveTo>
                    <a:cubicBezTo>
                      <a:pt x="21" y="99"/>
                      <a:pt x="19" y="100"/>
                      <a:pt x="16" y="101"/>
                    </a:cubicBezTo>
                    <a:cubicBezTo>
                      <a:pt x="16" y="101"/>
                      <a:pt x="11" y="103"/>
                      <a:pt x="13" y="102"/>
                    </a:cubicBezTo>
                    <a:cubicBezTo>
                      <a:pt x="20" y="98"/>
                      <a:pt x="27" y="95"/>
                      <a:pt x="33" y="91"/>
                    </a:cubicBezTo>
                    <a:cubicBezTo>
                      <a:pt x="33" y="90"/>
                      <a:pt x="33" y="90"/>
                      <a:pt x="32" y="90"/>
                    </a:cubicBezTo>
                    <a:cubicBezTo>
                      <a:pt x="29" y="91"/>
                      <a:pt x="26" y="92"/>
                      <a:pt x="23" y="93"/>
                    </a:cubicBezTo>
                    <a:cubicBezTo>
                      <a:pt x="21" y="94"/>
                      <a:pt x="19" y="95"/>
                      <a:pt x="17" y="96"/>
                    </a:cubicBezTo>
                    <a:cubicBezTo>
                      <a:pt x="15" y="97"/>
                      <a:pt x="9" y="100"/>
                      <a:pt x="15" y="96"/>
                    </a:cubicBezTo>
                    <a:cubicBezTo>
                      <a:pt x="20" y="92"/>
                      <a:pt x="28" y="91"/>
                      <a:pt x="33" y="87"/>
                    </a:cubicBezTo>
                    <a:cubicBezTo>
                      <a:pt x="34" y="88"/>
                      <a:pt x="33" y="89"/>
                      <a:pt x="33" y="91"/>
                    </a:cubicBezTo>
                    <a:cubicBezTo>
                      <a:pt x="33" y="92"/>
                      <a:pt x="33" y="93"/>
                      <a:pt x="33" y="94"/>
                    </a:cubicBezTo>
                    <a:cubicBezTo>
                      <a:pt x="30" y="94"/>
                      <a:pt x="27" y="96"/>
                      <a:pt x="24" y="97"/>
                    </a:cubicBezTo>
                    <a:close/>
                    <a:moveTo>
                      <a:pt x="23" y="89"/>
                    </a:moveTo>
                    <a:cubicBezTo>
                      <a:pt x="21" y="90"/>
                      <a:pt x="19" y="91"/>
                      <a:pt x="17" y="92"/>
                    </a:cubicBezTo>
                    <a:cubicBezTo>
                      <a:pt x="15" y="93"/>
                      <a:pt x="11" y="95"/>
                      <a:pt x="15" y="92"/>
                    </a:cubicBezTo>
                    <a:cubicBezTo>
                      <a:pt x="20" y="89"/>
                      <a:pt x="26" y="88"/>
                      <a:pt x="31" y="84"/>
                    </a:cubicBezTo>
                    <a:cubicBezTo>
                      <a:pt x="32" y="84"/>
                      <a:pt x="33" y="85"/>
                      <a:pt x="33" y="86"/>
                    </a:cubicBezTo>
                    <a:cubicBezTo>
                      <a:pt x="30" y="87"/>
                      <a:pt x="26" y="88"/>
                      <a:pt x="23" y="89"/>
                    </a:cubicBezTo>
                    <a:close/>
                    <a:moveTo>
                      <a:pt x="16" y="89"/>
                    </a:moveTo>
                    <a:cubicBezTo>
                      <a:pt x="12" y="90"/>
                      <a:pt x="16" y="88"/>
                      <a:pt x="17" y="87"/>
                    </a:cubicBezTo>
                    <a:cubicBezTo>
                      <a:pt x="18" y="87"/>
                      <a:pt x="19" y="86"/>
                      <a:pt x="20" y="85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8" y="82"/>
                      <a:pt x="28" y="83"/>
                      <a:pt x="29" y="83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25" y="84"/>
                      <a:pt x="20" y="87"/>
                      <a:pt x="16" y="89"/>
                    </a:cubicBezTo>
                    <a:close/>
                    <a:moveTo>
                      <a:pt x="26" y="74"/>
                    </a:moveTo>
                    <a:cubicBezTo>
                      <a:pt x="26" y="75"/>
                      <a:pt x="26" y="76"/>
                      <a:pt x="26" y="77"/>
                    </a:cubicBezTo>
                    <a:cubicBezTo>
                      <a:pt x="23" y="78"/>
                      <a:pt x="20" y="79"/>
                      <a:pt x="17" y="80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20" y="79"/>
                      <a:pt x="23" y="76"/>
                      <a:pt x="26" y="74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4" y="73"/>
                      <a:pt x="23" y="74"/>
                      <a:pt x="22" y="75"/>
                    </a:cubicBezTo>
                    <a:cubicBezTo>
                      <a:pt x="21" y="75"/>
                      <a:pt x="20" y="76"/>
                      <a:pt x="18" y="76"/>
                    </a:cubicBezTo>
                    <a:cubicBezTo>
                      <a:pt x="19" y="76"/>
                      <a:pt x="19" y="76"/>
                      <a:pt x="19" y="75"/>
                    </a:cubicBezTo>
                    <a:cubicBezTo>
                      <a:pt x="20" y="74"/>
                      <a:pt x="21" y="74"/>
                      <a:pt x="21" y="73"/>
                    </a:cubicBezTo>
                    <a:cubicBezTo>
                      <a:pt x="24" y="72"/>
                      <a:pt x="26" y="71"/>
                      <a:pt x="28" y="70"/>
                    </a:cubicBezTo>
                    <a:cubicBezTo>
                      <a:pt x="28" y="71"/>
                      <a:pt x="27" y="73"/>
                      <a:pt x="26" y="74"/>
                    </a:cubicBezTo>
                    <a:close/>
                    <a:moveTo>
                      <a:pt x="29" y="68"/>
                    </a:moveTo>
                    <a:cubicBezTo>
                      <a:pt x="28" y="69"/>
                      <a:pt x="27" y="69"/>
                      <a:pt x="25" y="70"/>
                    </a:cubicBezTo>
                    <a:cubicBezTo>
                      <a:pt x="23" y="71"/>
                      <a:pt x="19" y="72"/>
                      <a:pt x="23" y="70"/>
                    </a:cubicBezTo>
                    <a:cubicBezTo>
                      <a:pt x="25" y="68"/>
                      <a:pt x="28" y="67"/>
                      <a:pt x="30" y="65"/>
                    </a:cubicBezTo>
                    <a:cubicBezTo>
                      <a:pt x="30" y="66"/>
                      <a:pt x="29" y="67"/>
                      <a:pt x="29" y="68"/>
                    </a:cubicBezTo>
                    <a:close/>
                    <a:moveTo>
                      <a:pt x="30" y="63"/>
                    </a:moveTo>
                    <a:cubicBezTo>
                      <a:pt x="30" y="63"/>
                      <a:pt x="30" y="64"/>
                      <a:pt x="30" y="64"/>
                    </a:cubicBezTo>
                    <a:cubicBezTo>
                      <a:pt x="30" y="64"/>
                      <a:pt x="30" y="64"/>
                      <a:pt x="30" y="64"/>
                    </a:cubicBezTo>
                    <a:cubicBezTo>
                      <a:pt x="29" y="64"/>
                      <a:pt x="28" y="64"/>
                      <a:pt x="27" y="65"/>
                    </a:cubicBezTo>
                    <a:cubicBezTo>
                      <a:pt x="25" y="66"/>
                      <a:pt x="24" y="66"/>
                      <a:pt x="23" y="67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5" y="64"/>
                      <a:pt x="28" y="63"/>
                      <a:pt x="30" y="62"/>
                    </a:cubicBezTo>
                    <a:cubicBezTo>
                      <a:pt x="30" y="62"/>
                      <a:pt x="30" y="62"/>
                      <a:pt x="30" y="63"/>
                    </a:cubicBezTo>
                    <a:close/>
                    <a:moveTo>
                      <a:pt x="30" y="61"/>
                    </a:moveTo>
                    <a:cubicBezTo>
                      <a:pt x="29" y="61"/>
                      <a:pt x="28" y="61"/>
                      <a:pt x="27" y="62"/>
                    </a:cubicBezTo>
                    <a:cubicBezTo>
                      <a:pt x="28" y="61"/>
                      <a:pt x="29" y="61"/>
                      <a:pt x="29" y="60"/>
                    </a:cubicBezTo>
                    <a:cubicBezTo>
                      <a:pt x="30" y="60"/>
                      <a:pt x="29" y="59"/>
                      <a:pt x="29" y="59"/>
                    </a:cubicBezTo>
                    <a:cubicBezTo>
                      <a:pt x="28" y="60"/>
                      <a:pt x="28" y="60"/>
                      <a:pt x="27" y="60"/>
                    </a:cubicBezTo>
                    <a:cubicBezTo>
                      <a:pt x="28" y="59"/>
                      <a:pt x="28" y="58"/>
                      <a:pt x="29" y="57"/>
                    </a:cubicBezTo>
                    <a:cubicBezTo>
                      <a:pt x="29" y="58"/>
                      <a:pt x="30" y="59"/>
                      <a:pt x="30" y="61"/>
                    </a:cubicBezTo>
                    <a:close/>
                    <a:moveTo>
                      <a:pt x="20" y="154"/>
                    </a:moveTo>
                    <a:cubicBezTo>
                      <a:pt x="19" y="151"/>
                      <a:pt x="18" y="148"/>
                      <a:pt x="17" y="145"/>
                    </a:cubicBezTo>
                    <a:cubicBezTo>
                      <a:pt x="17" y="145"/>
                      <a:pt x="17" y="145"/>
                      <a:pt x="17" y="145"/>
                    </a:cubicBezTo>
                    <a:cubicBezTo>
                      <a:pt x="17" y="141"/>
                      <a:pt x="19" y="138"/>
                      <a:pt x="20" y="135"/>
                    </a:cubicBezTo>
                    <a:cubicBezTo>
                      <a:pt x="21" y="132"/>
                      <a:pt x="20" y="130"/>
                      <a:pt x="20" y="127"/>
                    </a:cubicBezTo>
                    <a:cubicBezTo>
                      <a:pt x="20" y="125"/>
                      <a:pt x="20" y="119"/>
                      <a:pt x="23" y="122"/>
                    </a:cubicBezTo>
                    <a:cubicBezTo>
                      <a:pt x="24" y="123"/>
                      <a:pt x="24" y="123"/>
                      <a:pt x="26" y="124"/>
                    </a:cubicBezTo>
                    <a:cubicBezTo>
                      <a:pt x="28" y="124"/>
                      <a:pt x="30" y="123"/>
                      <a:pt x="31" y="121"/>
                    </a:cubicBezTo>
                    <a:cubicBezTo>
                      <a:pt x="31" y="119"/>
                      <a:pt x="32" y="117"/>
                      <a:pt x="32" y="115"/>
                    </a:cubicBezTo>
                    <a:cubicBezTo>
                      <a:pt x="32" y="111"/>
                      <a:pt x="33" y="108"/>
                      <a:pt x="36" y="105"/>
                    </a:cubicBezTo>
                    <a:cubicBezTo>
                      <a:pt x="38" y="102"/>
                      <a:pt x="40" y="98"/>
                      <a:pt x="38" y="95"/>
                    </a:cubicBezTo>
                    <a:cubicBezTo>
                      <a:pt x="37" y="94"/>
                      <a:pt x="35" y="93"/>
                      <a:pt x="36" y="91"/>
                    </a:cubicBezTo>
                    <a:cubicBezTo>
                      <a:pt x="36" y="89"/>
                      <a:pt x="37" y="87"/>
                      <a:pt x="36" y="85"/>
                    </a:cubicBezTo>
                    <a:cubicBezTo>
                      <a:pt x="36" y="84"/>
                      <a:pt x="35" y="82"/>
                      <a:pt x="34" y="81"/>
                    </a:cubicBezTo>
                    <a:cubicBezTo>
                      <a:pt x="33" y="81"/>
                      <a:pt x="32" y="81"/>
                      <a:pt x="32" y="80"/>
                    </a:cubicBezTo>
                    <a:cubicBezTo>
                      <a:pt x="28" y="79"/>
                      <a:pt x="29" y="74"/>
                      <a:pt x="30" y="72"/>
                    </a:cubicBezTo>
                    <a:cubicBezTo>
                      <a:pt x="31" y="69"/>
                      <a:pt x="33" y="67"/>
                      <a:pt x="33" y="64"/>
                    </a:cubicBezTo>
                    <a:cubicBezTo>
                      <a:pt x="33" y="61"/>
                      <a:pt x="32" y="57"/>
                      <a:pt x="32" y="53"/>
                    </a:cubicBezTo>
                    <a:cubicBezTo>
                      <a:pt x="37" y="46"/>
                      <a:pt x="44" y="40"/>
                      <a:pt x="51" y="35"/>
                    </a:cubicBezTo>
                    <a:cubicBezTo>
                      <a:pt x="80" y="13"/>
                      <a:pt x="120" y="10"/>
                      <a:pt x="153" y="23"/>
                    </a:cubicBezTo>
                    <a:cubicBezTo>
                      <a:pt x="151" y="24"/>
                      <a:pt x="149" y="24"/>
                      <a:pt x="148" y="25"/>
                    </a:cubicBezTo>
                    <a:cubicBezTo>
                      <a:pt x="146" y="27"/>
                      <a:pt x="149" y="30"/>
                      <a:pt x="150" y="30"/>
                    </a:cubicBezTo>
                    <a:cubicBezTo>
                      <a:pt x="151" y="30"/>
                      <a:pt x="152" y="30"/>
                      <a:pt x="153" y="30"/>
                    </a:cubicBezTo>
                    <a:cubicBezTo>
                      <a:pt x="153" y="30"/>
                      <a:pt x="153" y="30"/>
                      <a:pt x="154" y="30"/>
                    </a:cubicBezTo>
                    <a:cubicBezTo>
                      <a:pt x="155" y="30"/>
                      <a:pt x="155" y="30"/>
                      <a:pt x="155" y="32"/>
                    </a:cubicBezTo>
                    <a:cubicBezTo>
                      <a:pt x="152" y="32"/>
                      <a:pt x="148" y="30"/>
                      <a:pt x="145" y="29"/>
                    </a:cubicBezTo>
                    <a:cubicBezTo>
                      <a:pt x="143" y="28"/>
                      <a:pt x="139" y="22"/>
                      <a:pt x="136" y="25"/>
                    </a:cubicBezTo>
                    <a:cubicBezTo>
                      <a:pt x="135" y="26"/>
                      <a:pt x="135" y="27"/>
                      <a:pt x="135" y="29"/>
                    </a:cubicBezTo>
                    <a:cubicBezTo>
                      <a:pt x="134" y="31"/>
                      <a:pt x="137" y="34"/>
                      <a:pt x="133" y="34"/>
                    </a:cubicBezTo>
                    <a:cubicBezTo>
                      <a:pt x="130" y="34"/>
                      <a:pt x="127" y="32"/>
                      <a:pt x="124" y="32"/>
                    </a:cubicBezTo>
                    <a:cubicBezTo>
                      <a:pt x="118" y="31"/>
                      <a:pt x="118" y="38"/>
                      <a:pt x="123" y="40"/>
                    </a:cubicBezTo>
                    <a:cubicBezTo>
                      <a:pt x="126" y="42"/>
                      <a:pt x="130" y="43"/>
                      <a:pt x="133" y="43"/>
                    </a:cubicBezTo>
                    <a:cubicBezTo>
                      <a:pt x="135" y="43"/>
                      <a:pt x="137" y="42"/>
                      <a:pt x="138" y="41"/>
                    </a:cubicBezTo>
                    <a:cubicBezTo>
                      <a:pt x="142" y="39"/>
                      <a:pt x="146" y="38"/>
                      <a:pt x="150" y="42"/>
                    </a:cubicBezTo>
                    <a:cubicBezTo>
                      <a:pt x="154" y="45"/>
                      <a:pt x="153" y="51"/>
                      <a:pt x="158" y="54"/>
                    </a:cubicBezTo>
                    <a:cubicBezTo>
                      <a:pt x="161" y="57"/>
                      <a:pt x="164" y="51"/>
                      <a:pt x="167" y="52"/>
                    </a:cubicBezTo>
                    <a:cubicBezTo>
                      <a:pt x="169" y="52"/>
                      <a:pt x="171" y="53"/>
                      <a:pt x="173" y="54"/>
                    </a:cubicBezTo>
                    <a:cubicBezTo>
                      <a:pt x="174" y="55"/>
                      <a:pt x="175" y="56"/>
                      <a:pt x="176" y="57"/>
                    </a:cubicBezTo>
                    <a:cubicBezTo>
                      <a:pt x="177" y="57"/>
                      <a:pt x="179" y="62"/>
                      <a:pt x="175" y="61"/>
                    </a:cubicBezTo>
                    <a:cubicBezTo>
                      <a:pt x="172" y="59"/>
                      <a:pt x="170" y="55"/>
                      <a:pt x="167" y="55"/>
                    </a:cubicBezTo>
                    <a:cubicBezTo>
                      <a:pt x="164" y="55"/>
                      <a:pt x="163" y="57"/>
                      <a:pt x="163" y="59"/>
                    </a:cubicBezTo>
                    <a:cubicBezTo>
                      <a:pt x="163" y="63"/>
                      <a:pt x="167" y="65"/>
                      <a:pt x="170" y="66"/>
                    </a:cubicBezTo>
                    <a:cubicBezTo>
                      <a:pt x="170" y="66"/>
                      <a:pt x="170" y="66"/>
                      <a:pt x="171" y="66"/>
                    </a:cubicBezTo>
                    <a:cubicBezTo>
                      <a:pt x="173" y="67"/>
                      <a:pt x="172" y="69"/>
                      <a:pt x="170" y="71"/>
                    </a:cubicBezTo>
                    <a:cubicBezTo>
                      <a:pt x="170" y="71"/>
                      <a:pt x="170" y="71"/>
                      <a:pt x="170" y="71"/>
                    </a:cubicBezTo>
                    <a:cubicBezTo>
                      <a:pt x="164" y="68"/>
                      <a:pt x="159" y="66"/>
                      <a:pt x="154" y="64"/>
                    </a:cubicBezTo>
                    <a:cubicBezTo>
                      <a:pt x="148" y="61"/>
                      <a:pt x="144" y="57"/>
                      <a:pt x="140" y="52"/>
                    </a:cubicBezTo>
                    <a:cubicBezTo>
                      <a:pt x="137" y="48"/>
                      <a:pt x="134" y="45"/>
                      <a:pt x="129" y="44"/>
                    </a:cubicBezTo>
                    <a:cubicBezTo>
                      <a:pt x="125" y="42"/>
                      <a:pt x="120" y="42"/>
                      <a:pt x="115" y="43"/>
                    </a:cubicBezTo>
                    <a:cubicBezTo>
                      <a:pt x="99" y="47"/>
                      <a:pt x="72" y="66"/>
                      <a:pt x="81" y="86"/>
                    </a:cubicBezTo>
                    <a:cubicBezTo>
                      <a:pt x="86" y="95"/>
                      <a:pt x="100" y="93"/>
                      <a:pt x="109" y="98"/>
                    </a:cubicBezTo>
                    <a:cubicBezTo>
                      <a:pt x="115" y="101"/>
                      <a:pt x="112" y="109"/>
                      <a:pt x="110" y="114"/>
                    </a:cubicBezTo>
                    <a:cubicBezTo>
                      <a:pt x="109" y="116"/>
                      <a:pt x="108" y="119"/>
                      <a:pt x="108" y="121"/>
                    </a:cubicBezTo>
                    <a:cubicBezTo>
                      <a:pt x="107" y="124"/>
                      <a:pt x="108" y="127"/>
                      <a:pt x="109" y="130"/>
                    </a:cubicBezTo>
                    <a:cubicBezTo>
                      <a:pt x="109" y="135"/>
                      <a:pt x="105" y="140"/>
                      <a:pt x="104" y="144"/>
                    </a:cubicBezTo>
                    <a:cubicBezTo>
                      <a:pt x="102" y="147"/>
                      <a:pt x="101" y="151"/>
                      <a:pt x="101" y="154"/>
                    </a:cubicBezTo>
                    <a:cubicBezTo>
                      <a:pt x="99" y="160"/>
                      <a:pt x="98" y="167"/>
                      <a:pt x="101" y="173"/>
                    </a:cubicBezTo>
                    <a:cubicBezTo>
                      <a:pt x="103" y="179"/>
                      <a:pt x="108" y="180"/>
                      <a:pt x="114" y="179"/>
                    </a:cubicBezTo>
                    <a:cubicBezTo>
                      <a:pt x="119" y="179"/>
                      <a:pt x="124" y="176"/>
                      <a:pt x="128" y="172"/>
                    </a:cubicBezTo>
                    <a:cubicBezTo>
                      <a:pt x="134" y="168"/>
                      <a:pt x="140" y="165"/>
                      <a:pt x="146" y="162"/>
                    </a:cubicBezTo>
                    <a:cubicBezTo>
                      <a:pt x="151" y="160"/>
                      <a:pt x="155" y="158"/>
                      <a:pt x="157" y="154"/>
                    </a:cubicBezTo>
                    <a:cubicBezTo>
                      <a:pt x="161" y="149"/>
                      <a:pt x="157" y="143"/>
                      <a:pt x="163" y="139"/>
                    </a:cubicBezTo>
                    <a:cubicBezTo>
                      <a:pt x="168" y="135"/>
                      <a:pt x="177" y="134"/>
                      <a:pt x="181" y="127"/>
                    </a:cubicBezTo>
                    <a:cubicBezTo>
                      <a:pt x="182" y="124"/>
                      <a:pt x="182" y="121"/>
                      <a:pt x="180" y="118"/>
                    </a:cubicBezTo>
                    <a:cubicBezTo>
                      <a:pt x="179" y="115"/>
                      <a:pt x="176" y="113"/>
                      <a:pt x="175" y="110"/>
                    </a:cubicBezTo>
                    <a:cubicBezTo>
                      <a:pt x="174" y="107"/>
                      <a:pt x="175" y="103"/>
                      <a:pt x="174" y="100"/>
                    </a:cubicBezTo>
                    <a:cubicBezTo>
                      <a:pt x="174" y="98"/>
                      <a:pt x="173" y="95"/>
                      <a:pt x="172" y="93"/>
                    </a:cubicBezTo>
                    <a:cubicBezTo>
                      <a:pt x="171" y="92"/>
                      <a:pt x="171" y="90"/>
                      <a:pt x="170" y="89"/>
                    </a:cubicBezTo>
                    <a:cubicBezTo>
                      <a:pt x="170" y="88"/>
                      <a:pt x="170" y="88"/>
                      <a:pt x="170" y="88"/>
                    </a:cubicBezTo>
                    <a:cubicBezTo>
                      <a:pt x="169" y="85"/>
                      <a:pt x="170" y="84"/>
                      <a:pt x="173" y="84"/>
                    </a:cubicBezTo>
                    <a:cubicBezTo>
                      <a:pt x="176" y="89"/>
                      <a:pt x="175" y="96"/>
                      <a:pt x="175" y="101"/>
                    </a:cubicBezTo>
                    <a:cubicBezTo>
                      <a:pt x="175" y="105"/>
                      <a:pt x="175" y="108"/>
                      <a:pt x="177" y="111"/>
                    </a:cubicBezTo>
                    <a:cubicBezTo>
                      <a:pt x="180" y="113"/>
                      <a:pt x="185" y="113"/>
                      <a:pt x="188" y="112"/>
                    </a:cubicBezTo>
                    <a:cubicBezTo>
                      <a:pt x="191" y="112"/>
                      <a:pt x="196" y="110"/>
                      <a:pt x="197" y="107"/>
                    </a:cubicBezTo>
                    <a:cubicBezTo>
                      <a:pt x="198" y="102"/>
                      <a:pt x="195" y="98"/>
                      <a:pt x="193" y="95"/>
                    </a:cubicBezTo>
                    <a:cubicBezTo>
                      <a:pt x="192" y="93"/>
                      <a:pt x="191" y="92"/>
                      <a:pt x="190" y="91"/>
                    </a:cubicBezTo>
                    <a:cubicBezTo>
                      <a:pt x="190" y="90"/>
                      <a:pt x="189" y="90"/>
                      <a:pt x="189" y="89"/>
                    </a:cubicBezTo>
                    <a:cubicBezTo>
                      <a:pt x="189" y="89"/>
                      <a:pt x="186" y="82"/>
                      <a:pt x="189" y="84"/>
                    </a:cubicBezTo>
                    <a:cubicBezTo>
                      <a:pt x="194" y="87"/>
                      <a:pt x="196" y="93"/>
                      <a:pt x="198" y="97"/>
                    </a:cubicBezTo>
                    <a:cubicBezTo>
                      <a:pt x="200" y="100"/>
                      <a:pt x="203" y="103"/>
                      <a:pt x="206" y="106"/>
                    </a:cubicBezTo>
                    <a:cubicBezTo>
                      <a:pt x="211" y="111"/>
                      <a:pt x="212" y="115"/>
                      <a:pt x="213" y="121"/>
                    </a:cubicBezTo>
                    <a:cubicBezTo>
                      <a:pt x="213" y="122"/>
                      <a:pt x="213" y="122"/>
                      <a:pt x="213" y="122"/>
                    </a:cubicBezTo>
                    <a:cubicBezTo>
                      <a:pt x="209" y="164"/>
                      <a:pt x="176" y="197"/>
                      <a:pt x="135" y="207"/>
                    </a:cubicBezTo>
                    <a:cubicBezTo>
                      <a:pt x="90" y="217"/>
                      <a:pt x="41" y="195"/>
                      <a:pt x="20" y="154"/>
                    </a:cubicBezTo>
                    <a:close/>
                    <a:moveTo>
                      <a:pt x="63" y="219"/>
                    </a:moveTo>
                    <a:cubicBezTo>
                      <a:pt x="61" y="217"/>
                      <a:pt x="65" y="211"/>
                      <a:pt x="66" y="210"/>
                    </a:cubicBezTo>
                    <a:cubicBezTo>
                      <a:pt x="68" y="208"/>
                      <a:pt x="69" y="206"/>
                      <a:pt x="70" y="203"/>
                    </a:cubicBezTo>
                    <a:cubicBezTo>
                      <a:pt x="72" y="204"/>
                      <a:pt x="73" y="204"/>
                      <a:pt x="74" y="205"/>
                    </a:cubicBezTo>
                    <a:cubicBezTo>
                      <a:pt x="72" y="209"/>
                      <a:pt x="66" y="224"/>
                      <a:pt x="63" y="219"/>
                    </a:cubicBezTo>
                    <a:close/>
                    <a:moveTo>
                      <a:pt x="108" y="222"/>
                    </a:moveTo>
                    <a:cubicBezTo>
                      <a:pt x="111" y="222"/>
                      <a:pt x="114" y="222"/>
                      <a:pt x="116" y="222"/>
                    </a:cubicBezTo>
                    <a:cubicBezTo>
                      <a:pt x="113" y="223"/>
                      <a:pt x="110" y="224"/>
                      <a:pt x="107" y="224"/>
                    </a:cubicBezTo>
                    <a:cubicBezTo>
                      <a:pt x="107" y="223"/>
                      <a:pt x="107" y="223"/>
                      <a:pt x="107" y="222"/>
                    </a:cubicBezTo>
                    <a:cubicBezTo>
                      <a:pt x="108" y="222"/>
                      <a:pt x="108" y="222"/>
                      <a:pt x="108" y="222"/>
                    </a:cubicBezTo>
                    <a:close/>
                    <a:moveTo>
                      <a:pt x="120" y="228"/>
                    </a:moveTo>
                    <a:cubicBezTo>
                      <a:pt x="120" y="228"/>
                      <a:pt x="120" y="229"/>
                      <a:pt x="120" y="230"/>
                    </a:cubicBezTo>
                    <a:cubicBezTo>
                      <a:pt x="115" y="231"/>
                      <a:pt x="110" y="233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6" y="234"/>
                      <a:pt x="107" y="233"/>
                      <a:pt x="109" y="232"/>
                    </a:cubicBezTo>
                    <a:cubicBezTo>
                      <a:pt x="112" y="231"/>
                      <a:pt x="116" y="229"/>
                      <a:pt x="119" y="228"/>
                    </a:cubicBezTo>
                    <a:cubicBezTo>
                      <a:pt x="119" y="228"/>
                      <a:pt x="120" y="228"/>
                      <a:pt x="120" y="228"/>
                    </a:cubicBezTo>
                    <a:close/>
                    <a:moveTo>
                      <a:pt x="121" y="234"/>
                    </a:moveTo>
                    <a:cubicBezTo>
                      <a:pt x="121" y="234"/>
                      <a:pt x="121" y="234"/>
                      <a:pt x="121" y="234"/>
                    </a:cubicBezTo>
                    <a:cubicBezTo>
                      <a:pt x="115" y="236"/>
                      <a:pt x="109" y="238"/>
                      <a:pt x="102" y="238"/>
                    </a:cubicBezTo>
                    <a:cubicBezTo>
                      <a:pt x="102" y="238"/>
                      <a:pt x="102" y="238"/>
                      <a:pt x="102" y="238"/>
                    </a:cubicBezTo>
                    <a:cubicBezTo>
                      <a:pt x="105" y="238"/>
                      <a:pt x="108" y="236"/>
                      <a:pt x="111" y="235"/>
                    </a:cubicBezTo>
                    <a:cubicBezTo>
                      <a:pt x="114" y="233"/>
                      <a:pt x="117" y="232"/>
                      <a:pt x="120" y="230"/>
                    </a:cubicBezTo>
                    <a:cubicBezTo>
                      <a:pt x="121" y="232"/>
                      <a:pt x="121" y="233"/>
                      <a:pt x="121" y="234"/>
                    </a:cubicBezTo>
                    <a:close/>
                    <a:moveTo>
                      <a:pt x="135" y="249"/>
                    </a:moveTo>
                    <a:cubicBezTo>
                      <a:pt x="132" y="250"/>
                      <a:pt x="128" y="251"/>
                      <a:pt x="125" y="253"/>
                    </a:cubicBezTo>
                    <a:cubicBezTo>
                      <a:pt x="122" y="253"/>
                      <a:pt x="120" y="254"/>
                      <a:pt x="117" y="254"/>
                    </a:cubicBezTo>
                    <a:cubicBezTo>
                      <a:pt x="111" y="256"/>
                      <a:pt x="104" y="258"/>
                      <a:pt x="98" y="260"/>
                    </a:cubicBezTo>
                    <a:cubicBezTo>
                      <a:pt x="84" y="264"/>
                      <a:pt x="71" y="269"/>
                      <a:pt x="57" y="272"/>
                    </a:cubicBezTo>
                    <a:cubicBezTo>
                      <a:pt x="62" y="271"/>
                      <a:pt x="69" y="268"/>
                      <a:pt x="74" y="266"/>
                    </a:cubicBezTo>
                    <a:cubicBezTo>
                      <a:pt x="81" y="264"/>
                      <a:pt x="87" y="261"/>
                      <a:pt x="93" y="259"/>
                    </a:cubicBezTo>
                    <a:cubicBezTo>
                      <a:pt x="104" y="256"/>
                      <a:pt x="116" y="253"/>
                      <a:pt x="126" y="247"/>
                    </a:cubicBezTo>
                    <a:cubicBezTo>
                      <a:pt x="129" y="247"/>
                      <a:pt x="132" y="248"/>
                      <a:pt x="135" y="249"/>
                    </a:cubicBezTo>
                    <a:close/>
                    <a:moveTo>
                      <a:pt x="145" y="251"/>
                    </a:moveTo>
                    <a:cubicBezTo>
                      <a:pt x="132" y="253"/>
                      <a:pt x="120" y="257"/>
                      <a:pt x="108" y="261"/>
                    </a:cubicBezTo>
                    <a:cubicBezTo>
                      <a:pt x="95" y="265"/>
                      <a:pt x="82" y="270"/>
                      <a:pt x="69" y="273"/>
                    </a:cubicBezTo>
                    <a:cubicBezTo>
                      <a:pt x="68" y="273"/>
                      <a:pt x="67" y="273"/>
                      <a:pt x="66" y="274"/>
                    </a:cubicBezTo>
                    <a:cubicBezTo>
                      <a:pt x="67" y="273"/>
                      <a:pt x="69" y="272"/>
                      <a:pt x="71" y="272"/>
                    </a:cubicBezTo>
                    <a:cubicBezTo>
                      <a:pt x="74" y="271"/>
                      <a:pt x="77" y="270"/>
                      <a:pt x="81" y="269"/>
                    </a:cubicBezTo>
                    <a:cubicBezTo>
                      <a:pt x="87" y="266"/>
                      <a:pt x="94" y="264"/>
                      <a:pt x="100" y="262"/>
                    </a:cubicBezTo>
                    <a:cubicBezTo>
                      <a:pt x="107" y="260"/>
                      <a:pt x="113" y="258"/>
                      <a:pt x="119" y="256"/>
                    </a:cubicBezTo>
                    <a:cubicBezTo>
                      <a:pt x="121" y="255"/>
                      <a:pt x="123" y="254"/>
                      <a:pt x="125" y="253"/>
                    </a:cubicBezTo>
                    <a:cubicBezTo>
                      <a:pt x="129" y="252"/>
                      <a:pt x="133" y="251"/>
                      <a:pt x="137" y="249"/>
                    </a:cubicBezTo>
                    <a:cubicBezTo>
                      <a:pt x="139" y="249"/>
                      <a:pt x="142" y="250"/>
                      <a:pt x="145" y="251"/>
                    </a:cubicBezTo>
                    <a:close/>
                    <a:moveTo>
                      <a:pt x="151" y="252"/>
                    </a:moveTo>
                    <a:cubicBezTo>
                      <a:pt x="140" y="255"/>
                      <a:pt x="128" y="259"/>
                      <a:pt x="117" y="263"/>
                    </a:cubicBezTo>
                    <a:cubicBezTo>
                      <a:pt x="111" y="265"/>
                      <a:pt x="106" y="267"/>
                      <a:pt x="100" y="268"/>
                    </a:cubicBezTo>
                    <a:cubicBezTo>
                      <a:pt x="94" y="270"/>
                      <a:pt x="88" y="272"/>
                      <a:pt x="82" y="274"/>
                    </a:cubicBezTo>
                    <a:cubicBezTo>
                      <a:pt x="77" y="275"/>
                      <a:pt x="84" y="273"/>
                      <a:pt x="85" y="272"/>
                    </a:cubicBezTo>
                    <a:cubicBezTo>
                      <a:pt x="87" y="271"/>
                      <a:pt x="90" y="271"/>
                      <a:pt x="93" y="270"/>
                    </a:cubicBezTo>
                    <a:cubicBezTo>
                      <a:pt x="99" y="268"/>
                      <a:pt x="105" y="267"/>
                      <a:pt x="111" y="264"/>
                    </a:cubicBezTo>
                    <a:cubicBezTo>
                      <a:pt x="122" y="260"/>
                      <a:pt x="134" y="255"/>
                      <a:pt x="146" y="251"/>
                    </a:cubicBezTo>
                    <a:cubicBezTo>
                      <a:pt x="146" y="251"/>
                      <a:pt x="146" y="251"/>
                      <a:pt x="146" y="251"/>
                    </a:cubicBezTo>
                    <a:cubicBezTo>
                      <a:pt x="148" y="251"/>
                      <a:pt x="150" y="252"/>
                      <a:pt x="151" y="252"/>
                    </a:cubicBezTo>
                    <a:close/>
                    <a:moveTo>
                      <a:pt x="167" y="258"/>
                    </a:moveTo>
                    <a:cubicBezTo>
                      <a:pt x="158" y="261"/>
                      <a:pt x="149" y="265"/>
                      <a:pt x="139" y="268"/>
                    </a:cubicBezTo>
                    <a:cubicBezTo>
                      <a:pt x="135" y="269"/>
                      <a:pt x="131" y="270"/>
                      <a:pt x="127" y="272"/>
                    </a:cubicBezTo>
                    <a:cubicBezTo>
                      <a:pt x="131" y="270"/>
                      <a:pt x="136" y="268"/>
                      <a:pt x="140" y="266"/>
                    </a:cubicBezTo>
                    <a:cubicBezTo>
                      <a:pt x="145" y="264"/>
                      <a:pt x="149" y="261"/>
                      <a:pt x="154" y="260"/>
                    </a:cubicBezTo>
                    <a:cubicBezTo>
                      <a:pt x="157" y="259"/>
                      <a:pt x="160" y="258"/>
                      <a:pt x="163" y="256"/>
                    </a:cubicBezTo>
                    <a:cubicBezTo>
                      <a:pt x="164" y="257"/>
                      <a:pt x="166" y="257"/>
                      <a:pt x="167" y="258"/>
                    </a:cubicBezTo>
                    <a:close/>
                    <a:moveTo>
                      <a:pt x="176" y="263"/>
                    </a:move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3" y="264"/>
                      <a:pt x="171" y="265"/>
                      <a:pt x="169" y="266"/>
                    </a:cubicBezTo>
                    <a:cubicBezTo>
                      <a:pt x="169" y="266"/>
                      <a:pt x="168" y="266"/>
                      <a:pt x="168" y="266"/>
                    </a:cubicBezTo>
                    <a:cubicBezTo>
                      <a:pt x="163" y="268"/>
                      <a:pt x="158" y="269"/>
                      <a:pt x="153" y="271"/>
                    </a:cubicBezTo>
                    <a:cubicBezTo>
                      <a:pt x="151" y="272"/>
                      <a:pt x="148" y="274"/>
                      <a:pt x="145" y="275"/>
                    </a:cubicBezTo>
                    <a:cubicBezTo>
                      <a:pt x="144" y="275"/>
                      <a:pt x="142" y="276"/>
                      <a:pt x="140" y="276"/>
                    </a:cubicBezTo>
                    <a:cubicBezTo>
                      <a:pt x="141" y="276"/>
                      <a:pt x="143" y="274"/>
                      <a:pt x="143" y="274"/>
                    </a:cubicBezTo>
                    <a:cubicBezTo>
                      <a:pt x="153" y="268"/>
                      <a:pt x="163" y="267"/>
                      <a:pt x="172" y="260"/>
                    </a:cubicBezTo>
                    <a:cubicBezTo>
                      <a:pt x="173" y="261"/>
                      <a:pt x="175" y="262"/>
                      <a:pt x="176" y="263"/>
                    </a:cubicBezTo>
                    <a:close/>
                    <a:moveTo>
                      <a:pt x="180" y="267"/>
                    </a:moveTo>
                    <a:cubicBezTo>
                      <a:pt x="181" y="268"/>
                      <a:pt x="181" y="268"/>
                      <a:pt x="180" y="269"/>
                    </a:cubicBezTo>
                    <a:cubicBezTo>
                      <a:pt x="180" y="269"/>
                      <a:pt x="180" y="269"/>
                      <a:pt x="180" y="269"/>
                    </a:cubicBezTo>
                    <a:cubicBezTo>
                      <a:pt x="178" y="270"/>
                      <a:pt x="175" y="271"/>
                      <a:pt x="173" y="272"/>
                    </a:cubicBezTo>
                    <a:cubicBezTo>
                      <a:pt x="171" y="272"/>
                      <a:pt x="170" y="273"/>
                      <a:pt x="168" y="273"/>
                    </a:cubicBezTo>
                    <a:cubicBezTo>
                      <a:pt x="168" y="273"/>
                      <a:pt x="168" y="273"/>
                      <a:pt x="168" y="273"/>
                    </a:cubicBezTo>
                    <a:cubicBezTo>
                      <a:pt x="172" y="271"/>
                      <a:pt x="176" y="269"/>
                      <a:pt x="180" y="267"/>
                    </a:cubicBezTo>
                    <a:cubicBezTo>
                      <a:pt x="180" y="267"/>
                      <a:pt x="180" y="267"/>
                      <a:pt x="180" y="267"/>
                    </a:cubicBezTo>
                    <a:close/>
                    <a:moveTo>
                      <a:pt x="177" y="268"/>
                    </a:moveTo>
                    <a:cubicBezTo>
                      <a:pt x="176" y="268"/>
                      <a:pt x="176" y="269"/>
                      <a:pt x="175" y="269"/>
                    </a:cubicBezTo>
                    <a:cubicBezTo>
                      <a:pt x="172" y="271"/>
                      <a:pt x="168" y="272"/>
                      <a:pt x="165" y="274"/>
                    </a:cubicBezTo>
                    <a:cubicBezTo>
                      <a:pt x="165" y="274"/>
                      <a:pt x="165" y="274"/>
                      <a:pt x="165" y="274"/>
                    </a:cubicBezTo>
                    <a:cubicBezTo>
                      <a:pt x="161" y="275"/>
                      <a:pt x="157" y="275"/>
                      <a:pt x="153" y="275"/>
                    </a:cubicBezTo>
                    <a:cubicBezTo>
                      <a:pt x="160" y="272"/>
                      <a:pt x="167" y="270"/>
                      <a:pt x="174" y="268"/>
                    </a:cubicBezTo>
                    <a:cubicBezTo>
                      <a:pt x="175" y="268"/>
                      <a:pt x="177" y="267"/>
                      <a:pt x="178" y="267"/>
                    </a:cubicBezTo>
                    <a:cubicBezTo>
                      <a:pt x="178" y="267"/>
                      <a:pt x="178" y="267"/>
                      <a:pt x="177" y="268"/>
                    </a:cubicBezTo>
                    <a:close/>
                    <a:moveTo>
                      <a:pt x="152" y="275"/>
                    </a:moveTo>
                    <a:cubicBezTo>
                      <a:pt x="151" y="275"/>
                      <a:pt x="151" y="275"/>
                      <a:pt x="151" y="276"/>
                    </a:cubicBezTo>
                    <a:cubicBezTo>
                      <a:pt x="151" y="276"/>
                      <a:pt x="151" y="276"/>
                      <a:pt x="151" y="276"/>
                    </a:cubicBezTo>
                    <a:cubicBezTo>
                      <a:pt x="148" y="276"/>
                      <a:pt x="145" y="276"/>
                      <a:pt x="142" y="276"/>
                    </a:cubicBezTo>
                    <a:cubicBezTo>
                      <a:pt x="148" y="274"/>
                      <a:pt x="154" y="272"/>
                      <a:pt x="160" y="269"/>
                    </a:cubicBezTo>
                    <a:cubicBezTo>
                      <a:pt x="162" y="269"/>
                      <a:pt x="164" y="268"/>
                      <a:pt x="166" y="268"/>
                    </a:cubicBezTo>
                    <a:cubicBezTo>
                      <a:pt x="161" y="270"/>
                      <a:pt x="156" y="272"/>
                      <a:pt x="152" y="275"/>
                    </a:cubicBezTo>
                    <a:close/>
                    <a:moveTo>
                      <a:pt x="125" y="277"/>
                    </a:moveTo>
                    <a:cubicBezTo>
                      <a:pt x="125" y="277"/>
                      <a:pt x="125" y="277"/>
                      <a:pt x="125" y="277"/>
                    </a:cubicBezTo>
                    <a:cubicBezTo>
                      <a:pt x="125" y="277"/>
                      <a:pt x="126" y="277"/>
                      <a:pt x="127" y="276"/>
                    </a:cubicBezTo>
                    <a:cubicBezTo>
                      <a:pt x="129" y="275"/>
                      <a:pt x="131" y="274"/>
                      <a:pt x="134" y="273"/>
                    </a:cubicBezTo>
                    <a:cubicBezTo>
                      <a:pt x="137" y="272"/>
                      <a:pt x="141" y="270"/>
                      <a:pt x="144" y="269"/>
                    </a:cubicBezTo>
                    <a:cubicBezTo>
                      <a:pt x="152" y="266"/>
                      <a:pt x="160" y="262"/>
                      <a:pt x="168" y="259"/>
                    </a:cubicBezTo>
                    <a:cubicBezTo>
                      <a:pt x="168" y="259"/>
                      <a:pt x="168" y="259"/>
                      <a:pt x="168" y="258"/>
                    </a:cubicBezTo>
                    <a:cubicBezTo>
                      <a:pt x="169" y="259"/>
                      <a:pt x="170" y="259"/>
                      <a:pt x="171" y="260"/>
                    </a:cubicBezTo>
                    <a:cubicBezTo>
                      <a:pt x="157" y="266"/>
                      <a:pt x="142" y="273"/>
                      <a:pt x="127" y="276"/>
                    </a:cubicBezTo>
                    <a:cubicBezTo>
                      <a:pt x="126" y="277"/>
                      <a:pt x="126" y="277"/>
                      <a:pt x="125" y="277"/>
                    </a:cubicBezTo>
                    <a:close/>
                    <a:moveTo>
                      <a:pt x="143" y="264"/>
                    </a:moveTo>
                    <a:cubicBezTo>
                      <a:pt x="133" y="269"/>
                      <a:pt x="122" y="273"/>
                      <a:pt x="111" y="277"/>
                    </a:cubicBezTo>
                    <a:cubicBezTo>
                      <a:pt x="108" y="277"/>
                      <a:pt x="105" y="277"/>
                      <a:pt x="101" y="276"/>
                    </a:cubicBezTo>
                    <a:cubicBezTo>
                      <a:pt x="103" y="276"/>
                      <a:pt x="105" y="275"/>
                      <a:pt x="107" y="275"/>
                    </a:cubicBezTo>
                    <a:cubicBezTo>
                      <a:pt x="113" y="273"/>
                      <a:pt x="118" y="271"/>
                      <a:pt x="123" y="269"/>
                    </a:cubicBezTo>
                    <a:cubicBezTo>
                      <a:pt x="133" y="266"/>
                      <a:pt x="142" y="263"/>
                      <a:pt x="151" y="260"/>
                    </a:cubicBezTo>
                    <a:cubicBezTo>
                      <a:pt x="149" y="261"/>
                      <a:pt x="146" y="263"/>
                      <a:pt x="143" y="264"/>
                    </a:cubicBezTo>
                    <a:close/>
                    <a:moveTo>
                      <a:pt x="90" y="276"/>
                    </a:moveTo>
                    <a:cubicBezTo>
                      <a:pt x="101" y="273"/>
                      <a:pt x="112" y="269"/>
                      <a:pt x="123" y="265"/>
                    </a:cubicBezTo>
                    <a:cubicBezTo>
                      <a:pt x="133" y="262"/>
                      <a:pt x="143" y="256"/>
                      <a:pt x="154" y="254"/>
                    </a:cubicBezTo>
                    <a:cubicBezTo>
                      <a:pt x="152" y="255"/>
                      <a:pt x="150" y="256"/>
                      <a:pt x="148" y="257"/>
                    </a:cubicBezTo>
                    <a:cubicBezTo>
                      <a:pt x="145" y="258"/>
                      <a:pt x="142" y="260"/>
                      <a:pt x="138" y="261"/>
                    </a:cubicBezTo>
                    <a:cubicBezTo>
                      <a:pt x="133" y="263"/>
                      <a:pt x="127" y="265"/>
                      <a:pt x="122" y="266"/>
                    </a:cubicBezTo>
                    <a:cubicBezTo>
                      <a:pt x="113" y="269"/>
                      <a:pt x="103" y="271"/>
                      <a:pt x="95" y="276"/>
                    </a:cubicBezTo>
                    <a:cubicBezTo>
                      <a:pt x="94" y="276"/>
                      <a:pt x="92" y="276"/>
                      <a:pt x="90" y="276"/>
                    </a:cubicBezTo>
                    <a:close/>
                    <a:moveTo>
                      <a:pt x="79" y="275"/>
                    </a:moveTo>
                    <a:cubicBezTo>
                      <a:pt x="83" y="274"/>
                      <a:pt x="88" y="273"/>
                      <a:pt x="92" y="272"/>
                    </a:cubicBezTo>
                    <a:cubicBezTo>
                      <a:pt x="98" y="269"/>
                      <a:pt x="104" y="268"/>
                      <a:pt x="110" y="266"/>
                    </a:cubicBezTo>
                    <a:cubicBezTo>
                      <a:pt x="123" y="262"/>
                      <a:pt x="135" y="257"/>
                      <a:pt x="147" y="254"/>
                    </a:cubicBezTo>
                    <a:cubicBezTo>
                      <a:pt x="148" y="254"/>
                      <a:pt x="149" y="254"/>
                      <a:pt x="151" y="253"/>
                    </a:cubicBezTo>
                    <a:cubicBezTo>
                      <a:pt x="151" y="253"/>
                      <a:pt x="147" y="255"/>
                      <a:pt x="146" y="255"/>
                    </a:cubicBezTo>
                    <a:cubicBezTo>
                      <a:pt x="143" y="256"/>
                      <a:pt x="140" y="257"/>
                      <a:pt x="136" y="258"/>
                    </a:cubicBezTo>
                    <a:cubicBezTo>
                      <a:pt x="130" y="260"/>
                      <a:pt x="125" y="263"/>
                      <a:pt x="119" y="265"/>
                    </a:cubicBezTo>
                    <a:cubicBezTo>
                      <a:pt x="108" y="269"/>
                      <a:pt x="97" y="271"/>
                      <a:pt x="88" y="276"/>
                    </a:cubicBezTo>
                    <a:cubicBezTo>
                      <a:pt x="85" y="276"/>
                      <a:pt x="82" y="275"/>
                      <a:pt x="79" y="275"/>
                    </a:cubicBezTo>
                    <a:close/>
                    <a:moveTo>
                      <a:pt x="120" y="265"/>
                    </a:moveTo>
                    <a:cubicBezTo>
                      <a:pt x="124" y="264"/>
                      <a:pt x="128" y="262"/>
                      <a:pt x="132" y="261"/>
                    </a:cubicBezTo>
                    <a:cubicBezTo>
                      <a:pt x="130" y="262"/>
                      <a:pt x="127" y="263"/>
                      <a:pt x="124" y="264"/>
                    </a:cubicBezTo>
                    <a:cubicBezTo>
                      <a:pt x="118" y="266"/>
                      <a:pt x="112" y="268"/>
                      <a:pt x="107" y="270"/>
                    </a:cubicBezTo>
                    <a:cubicBezTo>
                      <a:pt x="101" y="272"/>
                      <a:pt x="94" y="273"/>
                      <a:pt x="89" y="276"/>
                    </a:cubicBezTo>
                    <a:cubicBezTo>
                      <a:pt x="89" y="276"/>
                      <a:pt x="89" y="276"/>
                      <a:pt x="89" y="276"/>
                    </a:cubicBezTo>
                    <a:cubicBezTo>
                      <a:pt x="99" y="271"/>
                      <a:pt x="110" y="269"/>
                      <a:pt x="120" y="265"/>
                    </a:cubicBezTo>
                    <a:close/>
                    <a:moveTo>
                      <a:pt x="148" y="255"/>
                    </a:moveTo>
                    <a:cubicBezTo>
                      <a:pt x="150" y="254"/>
                      <a:pt x="151" y="254"/>
                      <a:pt x="152" y="253"/>
                    </a:cubicBezTo>
                    <a:cubicBezTo>
                      <a:pt x="152" y="253"/>
                      <a:pt x="152" y="253"/>
                      <a:pt x="153" y="253"/>
                    </a:cubicBezTo>
                    <a:cubicBezTo>
                      <a:pt x="153" y="253"/>
                      <a:pt x="154" y="253"/>
                      <a:pt x="154" y="253"/>
                    </a:cubicBezTo>
                    <a:cubicBezTo>
                      <a:pt x="152" y="254"/>
                      <a:pt x="150" y="254"/>
                      <a:pt x="148" y="255"/>
                    </a:cubicBezTo>
                    <a:close/>
                    <a:moveTo>
                      <a:pt x="51" y="271"/>
                    </a:moveTo>
                    <a:cubicBezTo>
                      <a:pt x="59" y="268"/>
                      <a:pt x="66" y="265"/>
                      <a:pt x="74" y="263"/>
                    </a:cubicBezTo>
                    <a:cubicBezTo>
                      <a:pt x="80" y="261"/>
                      <a:pt x="86" y="260"/>
                      <a:pt x="92" y="258"/>
                    </a:cubicBezTo>
                    <a:cubicBezTo>
                      <a:pt x="98" y="256"/>
                      <a:pt x="104" y="255"/>
                      <a:pt x="110" y="253"/>
                    </a:cubicBezTo>
                    <a:cubicBezTo>
                      <a:pt x="112" y="252"/>
                      <a:pt x="115" y="251"/>
                      <a:pt x="118" y="250"/>
                    </a:cubicBezTo>
                    <a:cubicBezTo>
                      <a:pt x="119" y="250"/>
                      <a:pt x="120" y="249"/>
                      <a:pt x="121" y="249"/>
                    </a:cubicBezTo>
                    <a:cubicBezTo>
                      <a:pt x="111" y="254"/>
                      <a:pt x="100" y="256"/>
                      <a:pt x="90" y="260"/>
                    </a:cubicBezTo>
                    <a:cubicBezTo>
                      <a:pt x="84" y="262"/>
                      <a:pt x="78" y="264"/>
                      <a:pt x="73" y="266"/>
                    </a:cubicBezTo>
                    <a:cubicBezTo>
                      <a:pt x="67" y="268"/>
                      <a:pt x="61" y="270"/>
                      <a:pt x="56" y="272"/>
                    </a:cubicBezTo>
                    <a:cubicBezTo>
                      <a:pt x="54" y="272"/>
                      <a:pt x="53" y="272"/>
                      <a:pt x="51" y="271"/>
                    </a:cubicBezTo>
                    <a:close/>
                    <a:moveTo>
                      <a:pt x="90" y="258"/>
                    </a:moveTo>
                    <a:cubicBezTo>
                      <a:pt x="99" y="255"/>
                      <a:pt x="108" y="252"/>
                      <a:pt x="116" y="248"/>
                    </a:cubicBezTo>
                    <a:cubicBezTo>
                      <a:pt x="117" y="247"/>
                      <a:pt x="117" y="247"/>
                      <a:pt x="117" y="247"/>
                    </a:cubicBezTo>
                    <a:cubicBezTo>
                      <a:pt x="119" y="247"/>
                      <a:pt x="121" y="247"/>
                      <a:pt x="123" y="247"/>
                    </a:cubicBezTo>
                    <a:cubicBezTo>
                      <a:pt x="123" y="247"/>
                      <a:pt x="123" y="247"/>
                      <a:pt x="124" y="246"/>
                    </a:cubicBezTo>
                    <a:cubicBezTo>
                      <a:pt x="124" y="246"/>
                      <a:pt x="124" y="246"/>
                      <a:pt x="124" y="247"/>
                    </a:cubicBezTo>
                    <a:cubicBezTo>
                      <a:pt x="113" y="251"/>
                      <a:pt x="102" y="254"/>
                      <a:pt x="90" y="258"/>
                    </a:cubicBezTo>
                    <a:close/>
                    <a:moveTo>
                      <a:pt x="103" y="236"/>
                    </a:moveTo>
                    <a:cubicBezTo>
                      <a:pt x="107" y="235"/>
                      <a:pt x="111" y="233"/>
                      <a:pt x="116" y="232"/>
                    </a:cubicBezTo>
                    <a:cubicBezTo>
                      <a:pt x="114" y="233"/>
                      <a:pt x="112" y="233"/>
                      <a:pt x="111" y="234"/>
                    </a:cubicBezTo>
                    <a:cubicBezTo>
                      <a:pt x="108" y="235"/>
                      <a:pt x="105" y="236"/>
                      <a:pt x="102" y="237"/>
                    </a:cubicBezTo>
                    <a:cubicBezTo>
                      <a:pt x="102" y="237"/>
                      <a:pt x="103" y="236"/>
                      <a:pt x="103" y="236"/>
                    </a:cubicBezTo>
                    <a:close/>
                    <a:moveTo>
                      <a:pt x="115" y="247"/>
                    </a:moveTo>
                    <a:cubicBezTo>
                      <a:pt x="106" y="250"/>
                      <a:pt x="98" y="252"/>
                      <a:pt x="89" y="254"/>
                    </a:cubicBezTo>
                    <a:cubicBezTo>
                      <a:pt x="95" y="252"/>
                      <a:pt x="102" y="250"/>
                      <a:pt x="108" y="247"/>
                    </a:cubicBezTo>
                    <a:cubicBezTo>
                      <a:pt x="110" y="247"/>
                      <a:pt x="112" y="247"/>
                      <a:pt x="115" y="247"/>
                    </a:cubicBezTo>
                    <a:close/>
                    <a:moveTo>
                      <a:pt x="121" y="244"/>
                    </a:moveTo>
                    <a:cubicBezTo>
                      <a:pt x="121" y="244"/>
                      <a:pt x="121" y="244"/>
                      <a:pt x="121" y="244"/>
                    </a:cubicBezTo>
                    <a:cubicBezTo>
                      <a:pt x="121" y="244"/>
                      <a:pt x="121" y="244"/>
                      <a:pt x="120" y="244"/>
                    </a:cubicBezTo>
                    <a:cubicBezTo>
                      <a:pt x="120" y="244"/>
                      <a:pt x="117" y="243"/>
                      <a:pt x="117" y="243"/>
                    </a:cubicBezTo>
                    <a:cubicBezTo>
                      <a:pt x="118" y="243"/>
                      <a:pt x="120" y="242"/>
                      <a:pt x="122" y="241"/>
                    </a:cubicBezTo>
                    <a:cubicBezTo>
                      <a:pt x="122" y="242"/>
                      <a:pt x="121" y="243"/>
                      <a:pt x="121" y="244"/>
                    </a:cubicBezTo>
                    <a:close/>
                    <a:moveTo>
                      <a:pt x="115" y="244"/>
                    </a:moveTo>
                    <a:cubicBezTo>
                      <a:pt x="114" y="244"/>
                      <a:pt x="114" y="244"/>
                      <a:pt x="115" y="244"/>
                    </a:cubicBezTo>
                    <a:cubicBezTo>
                      <a:pt x="112" y="244"/>
                      <a:pt x="109" y="244"/>
                      <a:pt x="106" y="244"/>
                    </a:cubicBezTo>
                    <a:cubicBezTo>
                      <a:pt x="108" y="243"/>
                      <a:pt x="111" y="243"/>
                      <a:pt x="113" y="242"/>
                    </a:cubicBezTo>
                    <a:cubicBezTo>
                      <a:pt x="115" y="242"/>
                      <a:pt x="118" y="241"/>
                      <a:pt x="120" y="241"/>
                    </a:cubicBezTo>
                    <a:cubicBezTo>
                      <a:pt x="119" y="241"/>
                      <a:pt x="116" y="243"/>
                      <a:pt x="115" y="244"/>
                    </a:cubicBezTo>
                    <a:close/>
                    <a:moveTo>
                      <a:pt x="103" y="243"/>
                    </a:moveTo>
                    <a:cubicBezTo>
                      <a:pt x="103" y="243"/>
                      <a:pt x="103" y="243"/>
                      <a:pt x="103" y="243"/>
                    </a:cubicBezTo>
                    <a:cubicBezTo>
                      <a:pt x="103" y="242"/>
                      <a:pt x="103" y="242"/>
                      <a:pt x="103" y="242"/>
                    </a:cubicBezTo>
                    <a:cubicBezTo>
                      <a:pt x="108" y="242"/>
                      <a:pt x="113" y="239"/>
                      <a:pt x="118" y="238"/>
                    </a:cubicBezTo>
                    <a:cubicBezTo>
                      <a:pt x="122" y="238"/>
                      <a:pt x="116" y="240"/>
                      <a:pt x="116" y="239"/>
                    </a:cubicBezTo>
                    <a:cubicBezTo>
                      <a:pt x="114" y="240"/>
                      <a:pt x="112" y="241"/>
                      <a:pt x="111" y="241"/>
                    </a:cubicBezTo>
                    <a:cubicBezTo>
                      <a:pt x="108" y="242"/>
                      <a:pt x="105" y="242"/>
                      <a:pt x="103" y="243"/>
                    </a:cubicBezTo>
                    <a:close/>
                    <a:moveTo>
                      <a:pt x="102" y="239"/>
                    </a:moveTo>
                    <a:cubicBezTo>
                      <a:pt x="105" y="239"/>
                      <a:pt x="108" y="238"/>
                      <a:pt x="110" y="238"/>
                    </a:cubicBezTo>
                    <a:cubicBezTo>
                      <a:pt x="110" y="238"/>
                      <a:pt x="110" y="238"/>
                      <a:pt x="110" y="238"/>
                    </a:cubicBezTo>
                    <a:cubicBezTo>
                      <a:pt x="108" y="239"/>
                      <a:pt x="105" y="239"/>
                      <a:pt x="102" y="241"/>
                    </a:cubicBezTo>
                    <a:cubicBezTo>
                      <a:pt x="102" y="240"/>
                      <a:pt x="102" y="239"/>
                      <a:pt x="102" y="239"/>
                    </a:cubicBezTo>
                    <a:close/>
                    <a:moveTo>
                      <a:pt x="116" y="228"/>
                    </a:moveTo>
                    <a:cubicBezTo>
                      <a:pt x="112" y="230"/>
                      <a:pt x="107" y="232"/>
                      <a:pt x="103" y="234"/>
                    </a:cubicBezTo>
                    <a:cubicBezTo>
                      <a:pt x="103" y="234"/>
                      <a:pt x="104" y="233"/>
                      <a:pt x="104" y="232"/>
                    </a:cubicBezTo>
                    <a:cubicBezTo>
                      <a:pt x="106" y="231"/>
                      <a:pt x="108" y="230"/>
                      <a:pt x="111" y="230"/>
                    </a:cubicBezTo>
                    <a:cubicBezTo>
                      <a:pt x="112" y="229"/>
                      <a:pt x="114" y="229"/>
                      <a:pt x="115" y="229"/>
                    </a:cubicBezTo>
                    <a:cubicBezTo>
                      <a:pt x="116" y="228"/>
                      <a:pt x="120" y="227"/>
                      <a:pt x="116" y="228"/>
                    </a:cubicBezTo>
                    <a:close/>
                    <a:moveTo>
                      <a:pt x="105" y="228"/>
                    </a:moveTo>
                    <a:cubicBezTo>
                      <a:pt x="109" y="228"/>
                      <a:pt x="113" y="227"/>
                      <a:pt x="116" y="225"/>
                    </a:cubicBezTo>
                    <a:cubicBezTo>
                      <a:pt x="112" y="227"/>
                      <a:pt x="108" y="228"/>
                      <a:pt x="104" y="230"/>
                    </a:cubicBezTo>
                    <a:cubicBezTo>
                      <a:pt x="105" y="229"/>
                      <a:pt x="105" y="229"/>
                      <a:pt x="105" y="228"/>
                    </a:cubicBezTo>
                    <a:close/>
                    <a:moveTo>
                      <a:pt x="106" y="225"/>
                    </a:moveTo>
                    <a:cubicBezTo>
                      <a:pt x="108" y="225"/>
                      <a:pt x="110" y="224"/>
                      <a:pt x="112" y="224"/>
                    </a:cubicBezTo>
                    <a:cubicBezTo>
                      <a:pt x="113" y="224"/>
                      <a:pt x="113" y="223"/>
                      <a:pt x="114" y="223"/>
                    </a:cubicBezTo>
                    <a:cubicBezTo>
                      <a:pt x="114" y="223"/>
                      <a:pt x="114" y="223"/>
                      <a:pt x="113" y="223"/>
                    </a:cubicBezTo>
                    <a:cubicBezTo>
                      <a:pt x="111" y="224"/>
                      <a:pt x="108" y="225"/>
                      <a:pt x="106" y="226"/>
                    </a:cubicBezTo>
                    <a:cubicBezTo>
                      <a:pt x="106" y="226"/>
                      <a:pt x="106" y="225"/>
                      <a:pt x="106" y="225"/>
                    </a:cubicBezTo>
                    <a:close/>
                    <a:moveTo>
                      <a:pt x="82" y="251"/>
                    </a:moveTo>
                    <a:cubicBezTo>
                      <a:pt x="88" y="249"/>
                      <a:pt x="95" y="248"/>
                      <a:pt x="102" y="246"/>
                    </a:cubicBezTo>
                    <a:cubicBezTo>
                      <a:pt x="102" y="246"/>
                      <a:pt x="102" y="246"/>
                      <a:pt x="103" y="246"/>
                    </a:cubicBezTo>
                    <a:cubicBezTo>
                      <a:pt x="96" y="248"/>
                      <a:pt x="90" y="251"/>
                      <a:pt x="84" y="252"/>
                    </a:cubicBezTo>
                    <a:cubicBezTo>
                      <a:pt x="75" y="255"/>
                      <a:pt x="66" y="257"/>
                      <a:pt x="57" y="260"/>
                    </a:cubicBezTo>
                    <a:cubicBezTo>
                      <a:pt x="65" y="255"/>
                      <a:pt x="73" y="253"/>
                      <a:pt x="82" y="251"/>
                    </a:cubicBezTo>
                    <a:close/>
                    <a:moveTo>
                      <a:pt x="55" y="262"/>
                    </a:moveTo>
                    <a:cubicBezTo>
                      <a:pt x="55" y="262"/>
                      <a:pt x="56" y="261"/>
                      <a:pt x="56" y="261"/>
                    </a:cubicBezTo>
                    <a:cubicBezTo>
                      <a:pt x="56" y="261"/>
                      <a:pt x="56" y="261"/>
                      <a:pt x="56" y="261"/>
                    </a:cubicBezTo>
                    <a:cubicBezTo>
                      <a:pt x="67" y="257"/>
                      <a:pt x="77" y="255"/>
                      <a:pt x="88" y="252"/>
                    </a:cubicBezTo>
                    <a:cubicBezTo>
                      <a:pt x="93" y="251"/>
                      <a:pt x="97" y="249"/>
                      <a:pt x="102" y="247"/>
                    </a:cubicBezTo>
                    <a:cubicBezTo>
                      <a:pt x="103" y="247"/>
                      <a:pt x="104" y="247"/>
                      <a:pt x="105" y="247"/>
                    </a:cubicBezTo>
                    <a:cubicBezTo>
                      <a:pt x="105" y="247"/>
                      <a:pt x="106" y="247"/>
                      <a:pt x="106" y="247"/>
                    </a:cubicBezTo>
                    <a:cubicBezTo>
                      <a:pt x="105" y="247"/>
                      <a:pt x="104" y="248"/>
                      <a:pt x="103" y="248"/>
                    </a:cubicBezTo>
                    <a:cubicBezTo>
                      <a:pt x="85" y="256"/>
                      <a:pt x="66" y="259"/>
                      <a:pt x="48" y="268"/>
                    </a:cubicBezTo>
                    <a:cubicBezTo>
                      <a:pt x="50" y="266"/>
                      <a:pt x="54" y="262"/>
                      <a:pt x="55" y="262"/>
                    </a:cubicBezTo>
                    <a:close/>
                    <a:moveTo>
                      <a:pt x="75" y="259"/>
                    </a:moveTo>
                    <a:cubicBezTo>
                      <a:pt x="67" y="262"/>
                      <a:pt x="59" y="265"/>
                      <a:pt x="50" y="268"/>
                    </a:cubicBezTo>
                    <a:cubicBezTo>
                      <a:pt x="51" y="267"/>
                      <a:pt x="52" y="267"/>
                      <a:pt x="53" y="267"/>
                    </a:cubicBezTo>
                    <a:cubicBezTo>
                      <a:pt x="56" y="265"/>
                      <a:pt x="59" y="264"/>
                      <a:pt x="62" y="263"/>
                    </a:cubicBezTo>
                    <a:cubicBezTo>
                      <a:pt x="66" y="261"/>
                      <a:pt x="71" y="260"/>
                      <a:pt x="75" y="259"/>
                    </a:cubicBezTo>
                    <a:close/>
                    <a:moveTo>
                      <a:pt x="48" y="269"/>
                    </a:moveTo>
                    <a:cubicBezTo>
                      <a:pt x="59" y="266"/>
                      <a:pt x="70" y="261"/>
                      <a:pt x="82" y="257"/>
                    </a:cubicBezTo>
                    <a:cubicBezTo>
                      <a:pt x="88" y="255"/>
                      <a:pt x="94" y="254"/>
                      <a:pt x="101" y="252"/>
                    </a:cubicBezTo>
                    <a:cubicBezTo>
                      <a:pt x="103" y="251"/>
                      <a:pt x="106" y="251"/>
                      <a:pt x="109" y="250"/>
                    </a:cubicBezTo>
                    <a:cubicBezTo>
                      <a:pt x="110" y="250"/>
                      <a:pt x="111" y="249"/>
                      <a:pt x="111" y="249"/>
                    </a:cubicBezTo>
                    <a:cubicBezTo>
                      <a:pt x="101" y="253"/>
                      <a:pt x="91" y="257"/>
                      <a:pt x="80" y="260"/>
                    </a:cubicBezTo>
                    <a:cubicBezTo>
                      <a:pt x="77" y="261"/>
                      <a:pt x="73" y="262"/>
                      <a:pt x="70" y="264"/>
                    </a:cubicBezTo>
                    <a:cubicBezTo>
                      <a:pt x="63" y="266"/>
                      <a:pt x="56" y="268"/>
                      <a:pt x="50" y="271"/>
                    </a:cubicBezTo>
                    <a:cubicBezTo>
                      <a:pt x="49" y="271"/>
                      <a:pt x="49" y="270"/>
                      <a:pt x="48" y="270"/>
                    </a:cubicBezTo>
                    <a:cubicBezTo>
                      <a:pt x="48" y="270"/>
                      <a:pt x="48" y="270"/>
                      <a:pt x="48" y="269"/>
                    </a:cubicBezTo>
                    <a:close/>
                    <a:moveTo>
                      <a:pt x="58" y="273"/>
                    </a:moveTo>
                    <a:cubicBezTo>
                      <a:pt x="72" y="270"/>
                      <a:pt x="86" y="265"/>
                      <a:pt x="100" y="260"/>
                    </a:cubicBezTo>
                    <a:cubicBezTo>
                      <a:pt x="106" y="258"/>
                      <a:pt x="113" y="256"/>
                      <a:pt x="119" y="255"/>
                    </a:cubicBezTo>
                    <a:cubicBezTo>
                      <a:pt x="113" y="257"/>
                      <a:pt x="107" y="259"/>
                      <a:pt x="100" y="261"/>
                    </a:cubicBezTo>
                    <a:cubicBezTo>
                      <a:pt x="88" y="266"/>
                      <a:pt x="76" y="269"/>
                      <a:pt x="64" y="274"/>
                    </a:cubicBezTo>
                    <a:cubicBezTo>
                      <a:pt x="64" y="274"/>
                      <a:pt x="64" y="274"/>
                      <a:pt x="64" y="274"/>
                    </a:cubicBezTo>
                    <a:cubicBezTo>
                      <a:pt x="62" y="273"/>
                      <a:pt x="60" y="273"/>
                      <a:pt x="58" y="273"/>
                    </a:cubicBezTo>
                    <a:close/>
                    <a:moveTo>
                      <a:pt x="67" y="274"/>
                    </a:moveTo>
                    <a:cubicBezTo>
                      <a:pt x="78" y="272"/>
                      <a:pt x="89" y="269"/>
                      <a:pt x="100" y="265"/>
                    </a:cubicBezTo>
                    <a:cubicBezTo>
                      <a:pt x="112" y="260"/>
                      <a:pt x="125" y="256"/>
                      <a:pt x="137" y="253"/>
                    </a:cubicBezTo>
                    <a:cubicBezTo>
                      <a:pt x="136" y="254"/>
                      <a:pt x="134" y="254"/>
                      <a:pt x="132" y="255"/>
                    </a:cubicBezTo>
                    <a:cubicBezTo>
                      <a:pt x="126" y="258"/>
                      <a:pt x="119" y="260"/>
                      <a:pt x="112" y="263"/>
                    </a:cubicBezTo>
                    <a:cubicBezTo>
                      <a:pt x="101" y="267"/>
                      <a:pt x="88" y="270"/>
                      <a:pt x="77" y="275"/>
                    </a:cubicBezTo>
                    <a:cubicBezTo>
                      <a:pt x="77" y="275"/>
                      <a:pt x="77" y="275"/>
                      <a:pt x="77" y="275"/>
                    </a:cubicBezTo>
                    <a:cubicBezTo>
                      <a:pt x="76" y="275"/>
                      <a:pt x="76" y="275"/>
                      <a:pt x="75" y="275"/>
                    </a:cubicBezTo>
                    <a:cubicBezTo>
                      <a:pt x="72" y="274"/>
                      <a:pt x="70" y="274"/>
                      <a:pt x="67" y="274"/>
                    </a:cubicBezTo>
                    <a:close/>
                    <a:moveTo>
                      <a:pt x="113" y="277"/>
                    </a:moveTo>
                    <a:cubicBezTo>
                      <a:pt x="121" y="274"/>
                      <a:pt x="129" y="272"/>
                      <a:pt x="137" y="269"/>
                    </a:cubicBezTo>
                    <a:cubicBezTo>
                      <a:pt x="146" y="267"/>
                      <a:pt x="154" y="264"/>
                      <a:pt x="162" y="261"/>
                    </a:cubicBezTo>
                    <a:cubicBezTo>
                      <a:pt x="161" y="261"/>
                      <a:pt x="160" y="261"/>
                      <a:pt x="159" y="262"/>
                    </a:cubicBezTo>
                    <a:cubicBezTo>
                      <a:pt x="154" y="264"/>
                      <a:pt x="149" y="266"/>
                      <a:pt x="144" y="268"/>
                    </a:cubicBezTo>
                    <a:cubicBezTo>
                      <a:pt x="137" y="271"/>
                      <a:pt x="130" y="273"/>
                      <a:pt x="124" y="277"/>
                    </a:cubicBezTo>
                    <a:cubicBezTo>
                      <a:pt x="120" y="277"/>
                      <a:pt x="117" y="277"/>
                      <a:pt x="113" y="277"/>
                    </a:cubicBezTo>
                    <a:close/>
                    <a:moveTo>
                      <a:pt x="128" y="277"/>
                    </a:moveTo>
                    <a:cubicBezTo>
                      <a:pt x="135" y="275"/>
                      <a:pt x="140" y="273"/>
                      <a:pt x="146" y="271"/>
                    </a:cubicBezTo>
                    <a:cubicBezTo>
                      <a:pt x="153" y="268"/>
                      <a:pt x="160" y="266"/>
                      <a:pt x="166" y="263"/>
                    </a:cubicBezTo>
                    <a:cubicBezTo>
                      <a:pt x="168" y="262"/>
                      <a:pt x="169" y="261"/>
                      <a:pt x="171" y="260"/>
                    </a:cubicBezTo>
                    <a:cubicBezTo>
                      <a:pt x="169" y="262"/>
                      <a:pt x="167" y="262"/>
                      <a:pt x="166" y="263"/>
                    </a:cubicBezTo>
                    <a:cubicBezTo>
                      <a:pt x="162" y="265"/>
                      <a:pt x="159" y="266"/>
                      <a:pt x="155" y="268"/>
                    </a:cubicBezTo>
                    <a:cubicBezTo>
                      <a:pt x="149" y="270"/>
                      <a:pt x="144" y="273"/>
                      <a:pt x="139" y="276"/>
                    </a:cubicBezTo>
                    <a:cubicBezTo>
                      <a:pt x="138" y="276"/>
                      <a:pt x="137" y="276"/>
                      <a:pt x="137" y="276"/>
                    </a:cubicBezTo>
                    <a:cubicBezTo>
                      <a:pt x="134" y="277"/>
                      <a:pt x="131" y="277"/>
                      <a:pt x="128" y="277"/>
                    </a:cubicBezTo>
                    <a:close/>
                    <a:moveTo>
                      <a:pt x="171" y="273"/>
                    </a:moveTo>
                    <a:cubicBezTo>
                      <a:pt x="174" y="272"/>
                      <a:pt x="177" y="271"/>
                      <a:pt x="180" y="270"/>
                    </a:cubicBezTo>
                    <a:cubicBezTo>
                      <a:pt x="178" y="271"/>
                      <a:pt x="174" y="272"/>
                      <a:pt x="171" y="273"/>
                    </a:cubicBezTo>
                    <a:close/>
                    <a:moveTo>
                      <a:pt x="179" y="266"/>
                    </a:moveTo>
                    <a:cubicBezTo>
                      <a:pt x="174" y="267"/>
                      <a:pt x="169" y="269"/>
                      <a:pt x="165" y="270"/>
                    </a:cubicBezTo>
                    <a:cubicBezTo>
                      <a:pt x="162" y="271"/>
                      <a:pt x="159" y="272"/>
                      <a:pt x="157" y="273"/>
                    </a:cubicBezTo>
                    <a:cubicBezTo>
                      <a:pt x="156" y="273"/>
                      <a:pt x="155" y="274"/>
                      <a:pt x="155" y="274"/>
                    </a:cubicBezTo>
                    <a:cubicBezTo>
                      <a:pt x="158" y="272"/>
                      <a:pt x="163" y="270"/>
                      <a:pt x="166" y="268"/>
                    </a:cubicBezTo>
                    <a:cubicBezTo>
                      <a:pt x="168" y="267"/>
                      <a:pt x="169" y="267"/>
                      <a:pt x="171" y="266"/>
                    </a:cubicBezTo>
                    <a:cubicBezTo>
                      <a:pt x="173" y="265"/>
                      <a:pt x="174" y="264"/>
                      <a:pt x="176" y="263"/>
                    </a:cubicBez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7" y="264"/>
                      <a:pt x="178" y="265"/>
                      <a:pt x="179" y="266"/>
                    </a:cubicBezTo>
                    <a:close/>
                    <a:moveTo>
                      <a:pt x="161" y="256"/>
                    </a:moveTo>
                    <a:cubicBezTo>
                      <a:pt x="151" y="260"/>
                      <a:pt x="141" y="264"/>
                      <a:pt x="130" y="267"/>
                    </a:cubicBezTo>
                    <a:cubicBezTo>
                      <a:pt x="124" y="268"/>
                      <a:pt x="119" y="270"/>
                      <a:pt x="113" y="272"/>
                    </a:cubicBezTo>
                    <a:cubicBezTo>
                      <a:pt x="108" y="273"/>
                      <a:pt x="103" y="276"/>
                      <a:pt x="98" y="276"/>
                    </a:cubicBezTo>
                    <a:cubicBezTo>
                      <a:pt x="98" y="276"/>
                      <a:pt x="97" y="276"/>
                      <a:pt x="97" y="276"/>
                    </a:cubicBezTo>
                    <a:cubicBezTo>
                      <a:pt x="98" y="276"/>
                      <a:pt x="100" y="274"/>
                      <a:pt x="101" y="274"/>
                    </a:cubicBezTo>
                    <a:cubicBezTo>
                      <a:pt x="104" y="273"/>
                      <a:pt x="107" y="272"/>
                      <a:pt x="109" y="271"/>
                    </a:cubicBezTo>
                    <a:cubicBezTo>
                      <a:pt x="114" y="269"/>
                      <a:pt x="119" y="268"/>
                      <a:pt x="124" y="266"/>
                    </a:cubicBezTo>
                    <a:cubicBezTo>
                      <a:pt x="135" y="263"/>
                      <a:pt x="146" y="259"/>
                      <a:pt x="156" y="254"/>
                    </a:cubicBezTo>
                    <a:cubicBezTo>
                      <a:pt x="156" y="254"/>
                      <a:pt x="156" y="254"/>
                      <a:pt x="156" y="254"/>
                    </a:cubicBezTo>
                    <a:cubicBezTo>
                      <a:pt x="157" y="254"/>
                      <a:pt x="158" y="254"/>
                      <a:pt x="158" y="255"/>
                    </a:cubicBezTo>
                    <a:cubicBezTo>
                      <a:pt x="159" y="255"/>
                      <a:pt x="160" y="255"/>
                      <a:pt x="161" y="256"/>
                    </a:cubicBezTo>
                    <a:close/>
                    <a:moveTo>
                      <a:pt x="122" y="240"/>
                    </a:moveTo>
                    <a:cubicBezTo>
                      <a:pt x="119" y="240"/>
                      <a:pt x="116" y="241"/>
                      <a:pt x="113" y="242"/>
                    </a:cubicBezTo>
                    <a:cubicBezTo>
                      <a:pt x="111" y="242"/>
                      <a:pt x="110" y="242"/>
                      <a:pt x="108" y="243"/>
                    </a:cubicBezTo>
                    <a:cubicBezTo>
                      <a:pt x="108" y="243"/>
                      <a:pt x="106" y="243"/>
                      <a:pt x="104" y="244"/>
                    </a:cubicBezTo>
                    <a:cubicBezTo>
                      <a:pt x="104" y="244"/>
                      <a:pt x="104" y="244"/>
                      <a:pt x="104" y="244"/>
                    </a:cubicBezTo>
                    <a:cubicBezTo>
                      <a:pt x="104" y="244"/>
                      <a:pt x="104" y="243"/>
                      <a:pt x="105" y="243"/>
                    </a:cubicBezTo>
                    <a:cubicBezTo>
                      <a:pt x="110" y="242"/>
                      <a:pt x="116" y="241"/>
                      <a:pt x="120" y="238"/>
                    </a:cubicBezTo>
                    <a:cubicBezTo>
                      <a:pt x="121" y="238"/>
                      <a:pt x="121" y="237"/>
                      <a:pt x="120" y="237"/>
                    </a:cubicBezTo>
                    <a:cubicBezTo>
                      <a:pt x="114" y="238"/>
                      <a:pt x="109" y="241"/>
                      <a:pt x="102" y="241"/>
                    </a:cubicBezTo>
                    <a:cubicBezTo>
                      <a:pt x="102" y="241"/>
                      <a:pt x="102" y="241"/>
                      <a:pt x="102" y="241"/>
                    </a:cubicBezTo>
                    <a:cubicBezTo>
                      <a:pt x="105" y="241"/>
                      <a:pt x="109" y="239"/>
                      <a:pt x="112" y="238"/>
                    </a:cubicBezTo>
                    <a:cubicBezTo>
                      <a:pt x="115" y="237"/>
                      <a:pt x="118" y="236"/>
                      <a:pt x="121" y="235"/>
                    </a:cubicBezTo>
                    <a:cubicBezTo>
                      <a:pt x="122" y="236"/>
                      <a:pt x="122" y="238"/>
                      <a:pt x="122" y="240"/>
                    </a:cubicBezTo>
                    <a:close/>
                    <a:moveTo>
                      <a:pt x="119" y="227"/>
                    </a:moveTo>
                    <a:cubicBezTo>
                      <a:pt x="119" y="227"/>
                      <a:pt x="119" y="227"/>
                      <a:pt x="119" y="227"/>
                    </a:cubicBezTo>
                    <a:cubicBezTo>
                      <a:pt x="114" y="228"/>
                      <a:pt x="110" y="230"/>
                      <a:pt x="105" y="231"/>
                    </a:cubicBezTo>
                    <a:cubicBezTo>
                      <a:pt x="107" y="230"/>
                      <a:pt x="109" y="229"/>
                      <a:pt x="111" y="228"/>
                    </a:cubicBezTo>
                    <a:cubicBezTo>
                      <a:pt x="113" y="227"/>
                      <a:pt x="115" y="226"/>
                      <a:pt x="117" y="225"/>
                    </a:cubicBezTo>
                    <a:cubicBezTo>
                      <a:pt x="118" y="225"/>
                      <a:pt x="118" y="225"/>
                      <a:pt x="117" y="225"/>
                    </a:cubicBezTo>
                    <a:cubicBezTo>
                      <a:pt x="115" y="225"/>
                      <a:pt x="113" y="225"/>
                      <a:pt x="111" y="226"/>
                    </a:cubicBezTo>
                    <a:cubicBezTo>
                      <a:pt x="110" y="226"/>
                      <a:pt x="107" y="227"/>
                      <a:pt x="106" y="227"/>
                    </a:cubicBezTo>
                    <a:cubicBezTo>
                      <a:pt x="106" y="227"/>
                      <a:pt x="106" y="227"/>
                      <a:pt x="106" y="227"/>
                    </a:cubicBezTo>
                    <a:cubicBezTo>
                      <a:pt x="109" y="225"/>
                      <a:pt x="114" y="224"/>
                      <a:pt x="117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4"/>
                      <a:pt x="119" y="225"/>
                      <a:pt x="119" y="227"/>
                    </a:cubicBezTo>
                    <a:close/>
                    <a:moveTo>
                      <a:pt x="216" y="159"/>
                    </a:moveTo>
                    <a:cubicBezTo>
                      <a:pt x="202" y="190"/>
                      <a:pt x="174" y="209"/>
                      <a:pt x="142" y="216"/>
                    </a:cubicBezTo>
                    <a:cubicBezTo>
                      <a:pt x="132" y="218"/>
                      <a:pt x="122" y="219"/>
                      <a:pt x="111" y="219"/>
                    </a:cubicBezTo>
                    <a:cubicBezTo>
                      <a:pt x="99" y="219"/>
                      <a:pt x="85" y="218"/>
                      <a:pt x="74" y="213"/>
                    </a:cubicBezTo>
                    <a:cubicBezTo>
                      <a:pt x="75" y="210"/>
                      <a:pt x="76" y="208"/>
                      <a:pt x="77" y="206"/>
                    </a:cubicBezTo>
                    <a:cubicBezTo>
                      <a:pt x="95" y="212"/>
                      <a:pt x="114" y="213"/>
                      <a:pt x="133" y="210"/>
                    </a:cubicBezTo>
                    <a:cubicBezTo>
                      <a:pt x="180" y="201"/>
                      <a:pt x="217" y="160"/>
                      <a:pt x="217" y="112"/>
                    </a:cubicBezTo>
                    <a:cubicBezTo>
                      <a:pt x="217" y="72"/>
                      <a:pt x="192" y="38"/>
                      <a:pt x="157" y="22"/>
                    </a:cubicBezTo>
                    <a:cubicBezTo>
                      <a:pt x="158" y="20"/>
                      <a:pt x="161" y="16"/>
                      <a:pt x="162" y="13"/>
                    </a:cubicBezTo>
                    <a:cubicBezTo>
                      <a:pt x="174" y="20"/>
                      <a:pt x="186" y="27"/>
                      <a:pt x="196" y="37"/>
                    </a:cubicBezTo>
                    <a:cubicBezTo>
                      <a:pt x="206" y="47"/>
                      <a:pt x="213" y="61"/>
                      <a:pt x="218" y="74"/>
                    </a:cubicBezTo>
                    <a:cubicBezTo>
                      <a:pt x="230" y="102"/>
                      <a:pt x="228" y="132"/>
                      <a:pt x="216" y="15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4" name="Freeform 7"/>
              <p:cNvSpPr>
                <a:spLocks noEditPoints="1"/>
              </p:cNvSpPr>
              <p:nvPr/>
            </p:nvSpPr>
            <p:spPr bwMode="auto">
              <a:xfrm>
                <a:off x="572151" y="2263576"/>
                <a:ext cx="278652" cy="312254"/>
              </a:xfrm>
              <a:custGeom>
                <a:avLst/>
                <a:gdLst>
                  <a:gd name="T0" fmla="*/ 10 w 144"/>
                  <a:gd name="T1" fmla="*/ 122 h 161"/>
                  <a:gd name="T2" fmla="*/ 53 w 144"/>
                  <a:gd name="T3" fmla="*/ 122 h 161"/>
                  <a:gd name="T4" fmla="*/ 63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4 h 161"/>
                  <a:gd name="T14" fmla="*/ 141 w 144"/>
                  <a:gd name="T15" fmla="*/ 49 h 161"/>
                  <a:gd name="T16" fmla="*/ 97 w 144"/>
                  <a:gd name="T17" fmla="*/ 48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8 h 161"/>
                  <a:gd name="T26" fmla="*/ 24 w 144"/>
                  <a:gd name="T27" fmla="*/ 90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0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7 h 161"/>
                  <a:gd name="T48" fmla="*/ 75 w 144"/>
                  <a:gd name="T49" fmla="*/ 109 h 161"/>
                  <a:gd name="T50" fmla="*/ 53 w 144"/>
                  <a:gd name="T51" fmla="*/ 98 h 161"/>
                  <a:gd name="T52" fmla="*/ 54 w 144"/>
                  <a:gd name="T53" fmla="*/ 68 h 161"/>
                  <a:gd name="T54" fmla="*/ 72 w 144"/>
                  <a:gd name="T55" fmla="*/ 59 h 161"/>
                  <a:gd name="T56" fmla="*/ 54 w 144"/>
                  <a:gd name="T57" fmla="*/ 68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3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4 w 144"/>
                  <a:gd name="T69" fmla="*/ 117 h 161"/>
                  <a:gd name="T70" fmla="*/ 87 w 144"/>
                  <a:gd name="T71" fmla="*/ 107 h 161"/>
                  <a:gd name="T72" fmla="*/ 71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4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3 h 161"/>
                  <a:gd name="T84" fmla="*/ 112 w 144"/>
                  <a:gd name="T85" fmla="*/ 47 h 161"/>
                  <a:gd name="T86" fmla="*/ 133 w 144"/>
                  <a:gd name="T87" fmla="*/ 67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49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1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99 h 161"/>
                  <a:gd name="T108" fmla="*/ 44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2"/>
                    </a:cubicBezTo>
                    <a:cubicBezTo>
                      <a:pt x="13" y="126"/>
                      <a:pt x="20" y="127"/>
                      <a:pt x="25" y="127"/>
                    </a:cubicBezTo>
                    <a:cubicBezTo>
                      <a:pt x="34" y="127"/>
                      <a:pt x="44" y="125"/>
                      <a:pt x="53" y="122"/>
                    </a:cubicBezTo>
                    <a:cubicBezTo>
                      <a:pt x="53" y="123"/>
                      <a:pt x="54" y="124"/>
                      <a:pt x="54" y="125"/>
                    </a:cubicBezTo>
                    <a:cubicBezTo>
                      <a:pt x="56" y="134"/>
                      <a:pt x="58" y="144"/>
                      <a:pt x="63" y="152"/>
                    </a:cubicBezTo>
                    <a:cubicBezTo>
                      <a:pt x="66" y="156"/>
                      <a:pt x="71" y="161"/>
                      <a:pt x="76" y="160"/>
                    </a:cubicBezTo>
                    <a:cubicBezTo>
                      <a:pt x="82" y="159"/>
                      <a:pt x="86" y="153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5"/>
                      <a:pt x="121" y="128"/>
                      <a:pt x="131" y="126"/>
                    </a:cubicBezTo>
                    <a:cubicBezTo>
                      <a:pt x="136" y="126"/>
                      <a:pt x="141" y="123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1" y="95"/>
                      <a:pt x="126" y="90"/>
                      <a:pt x="120" y="84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3"/>
                      <a:pt x="141" y="49"/>
                    </a:cubicBezTo>
                    <a:cubicBezTo>
                      <a:pt x="138" y="43"/>
                      <a:pt x="130" y="43"/>
                      <a:pt x="125" y="43"/>
                    </a:cubicBezTo>
                    <a:cubicBezTo>
                      <a:pt x="115" y="43"/>
                      <a:pt x="106" y="45"/>
                      <a:pt x="97" y="48"/>
                    </a:cubicBezTo>
                    <a:cubicBezTo>
                      <a:pt x="96" y="45"/>
                      <a:pt x="95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7" y="11"/>
                      <a:pt x="64" y="17"/>
                      <a:pt x="62" y="21"/>
                    </a:cubicBezTo>
                    <a:cubicBezTo>
                      <a:pt x="57" y="29"/>
                      <a:pt x="54" y="39"/>
                      <a:pt x="53" y="48"/>
                    </a:cubicBezTo>
                    <a:cubicBezTo>
                      <a:pt x="48" y="47"/>
                      <a:pt x="44" y="46"/>
                      <a:pt x="40" y="45"/>
                    </a:cubicBezTo>
                    <a:cubicBezTo>
                      <a:pt x="32" y="43"/>
                      <a:pt x="23" y="41"/>
                      <a:pt x="15" y="44"/>
                    </a:cubicBezTo>
                    <a:cubicBezTo>
                      <a:pt x="3" y="48"/>
                      <a:pt x="8" y="61"/>
                      <a:pt x="14" y="68"/>
                    </a:cubicBezTo>
                    <a:cubicBezTo>
                      <a:pt x="18" y="74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0"/>
                    </a:cubicBezTo>
                    <a:cubicBezTo>
                      <a:pt x="18" y="96"/>
                      <a:pt x="12" y="102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89" y="139"/>
                      <a:pt x="87" y="149"/>
                      <a:pt x="80" y="155"/>
                    </a:cubicBezTo>
                    <a:cubicBezTo>
                      <a:pt x="74" y="160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6" y="123"/>
                    </a:cubicBezTo>
                    <a:cubicBezTo>
                      <a:pt x="56" y="122"/>
                      <a:pt x="56" y="121"/>
                      <a:pt x="56" y="121"/>
                    </a:cubicBezTo>
                    <a:cubicBezTo>
                      <a:pt x="63" y="118"/>
                      <a:pt x="69" y="115"/>
                      <a:pt x="75" y="112"/>
                    </a:cubicBezTo>
                    <a:cubicBezTo>
                      <a:pt x="81" y="115"/>
                      <a:pt x="87" y="118"/>
                      <a:pt x="94" y="120"/>
                    </a:cubicBezTo>
                    <a:cubicBezTo>
                      <a:pt x="93" y="124"/>
                      <a:pt x="92" y="127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8"/>
                      <a:pt x="50" y="92"/>
                      <a:pt x="50" y="96"/>
                    </a:cubicBezTo>
                    <a:cubicBezTo>
                      <a:pt x="45" y="92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41" y="80"/>
                      <a:pt x="46" y="77"/>
                      <a:pt x="50" y="74"/>
                    </a:cubicBezTo>
                    <a:cubicBezTo>
                      <a:pt x="50" y="77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0"/>
                      <a:pt x="53" y="76"/>
                      <a:pt x="53" y="72"/>
                    </a:cubicBezTo>
                    <a:cubicBezTo>
                      <a:pt x="60" y="67"/>
                      <a:pt x="67" y="63"/>
                      <a:pt x="75" y="60"/>
                    </a:cubicBezTo>
                    <a:cubicBezTo>
                      <a:pt x="82" y="63"/>
                      <a:pt x="90" y="67"/>
                      <a:pt x="97" y="72"/>
                    </a:cubicBezTo>
                    <a:cubicBezTo>
                      <a:pt x="97" y="80"/>
                      <a:pt x="97" y="89"/>
                      <a:pt x="97" y="97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1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3" y="98"/>
                    </a:cubicBezTo>
                    <a:cubicBezTo>
                      <a:pt x="53" y="93"/>
                      <a:pt x="53" y="89"/>
                      <a:pt x="53" y="85"/>
                    </a:cubicBezTo>
                    <a:close/>
                    <a:moveTo>
                      <a:pt x="54" y="68"/>
                    </a:moveTo>
                    <a:cubicBezTo>
                      <a:pt x="54" y="63"/>
                      <a:pt x="55" y="58"/>
                      <a:pt x="55" y="52"/>
                    </a:cubicBezTo>
                    <a:cubicBezTo>
                      <a:pt x="61" y="54"/>
                      <a:pt x="66" y="56"/>
                      <a:pt x="72" y="59"/>
                    </a:cubicBezTo>
                    <a:cubicBezTo>
                      <a:pt x="66" y="62"/>
                      <a:pt x="60" y="65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7"/>
                      <a:pt x="96" y="63"/>
                      <a:pt x="96" y="68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99" y="76"/>
                      <a:pt x="99" y="75"/>
                      <a:pt x="99" y="73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2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6" y="101"/>
                    </a:cubicBezTo>
                    <a:cubicBezTo>
                      <a:pt x="96" y="106"/>
                      <a:pt x="95" y="112"/>
                      <a:pt x="94" y="117"/>
                    </a:cubicBezTo>
                    <a:cubicBezTo>
                      <a:pt x="89" y="115"/>
                      <a:pt x="84" y="113"/>
                      <a:pt x="78" y="111"/>
                    </a:cubicBezTo>
                    <a:cubicBezTo>
                      <a:pt x="81" y="109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09"/>
                      <a:pt x="71" y="111"/>
                    </a:cubicBezTo>
                    <a:cubicBezTo>
                      <a:pt x="66" y="113"/>
                      <a:pt x="61" y="115"/>
                      <a:pt x="55" y="117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4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1"/>
                      <a:pt x="98" y="119"/>
                    </a:cubicBezTo>
                    <a:cubicBezTo>
                      <a:pt x="98" y="118"/>
                      <a:pt x="97" y="118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5" y="95"/>
                      <a:pt x="111" y="91"/>
                      <a:pt x="117" y="87"/>
                    </a:cubicBezTo>
                    <a:cubicBezTo>
                      <a:pt x="120" y="89"/>
                      <a:pt x="122" y="91"/>
                      <a:pt x="125" y="93"/>
                    </a:cubicBezTo>
                    <a:cubicBezTo>
                      <a:pt x="131" y="99"/>
                      <a:pt x="138" y="106"/>
                      <a:pt x="139" y="114"/>
                    </a:cubicBezTo>
                    <a:close/>
                    <a:moveTo>
                      <a:pt x="112" y="47"/>
                    </a:moveTo>
                    <a:cubicBezTo>
                      <a:pt x="119" y="46"/>
                      <a:pt x="131" y="43"/>
                      <a:pt x="137" y="49"/>
                    </a:cubicBezTo>
                    <a:cubicBezTo>
                      <a:pt x="143" y="54"/>
                      <a:pt x="136" y="63"/>
                      <a:pt x="133" y="67"/>
                    </a:cubicBezTo>
                    <a:cubicBezTo>
                      <a:pt x="129" y="73"/>
                      <a:pt x="123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7"/>
                      <a:pt x="97" y="51"/>
                    </a:cubicBezTo>
                    <a:cubicBezTo>
                      <a:pt x="102" y="50"/>
                      <a:pt x="107" y="48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39"/>
                      <a:pt x="93" y="47"/>
                    </a:cubicBezTo>
                    <a:cubicBezTo>
                      <a:pt x="94" y="48"/>
                      <a:pt x="94" y="49"/>
                      <a:pt x="94" y="49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87" y="52"/>
                      <a:pt x="81" y="54"/>
                      <a:pt x="75" y="57"/>
                    </a:cubicBezTo>
                    <a:cubicBezTo>
                      <a:pt x="69" y="54"/>
                      <a:pt x="62" y="52"/>
                      <a:pt x="56" y="49"/>
                    </a:cubicBezTo>
                    <a:cubicBezTo>
                      <a:pt x="56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7"/>
                      <a:pt x="11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0"/>
                    </a:cubicBezTo>
                    <a:cubicBezTo>
                      <a:pt x="44" y="74"/>
                      <a:pt x="38" y="78"/>
                      <a:pt x="33" y="83"/>
                    </a:cubicBezTo>
                    <a:cubicBezTo>
                      <a:pt x="32" y="82"/>
                      <a:pt x="31" y="81"/>
                      <a:pt x="30" y="81"/>
                    </a:cubicBezTo>
                    <a:close/>
                    <a:moveTo>
                      <a:pt x="51" y="99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4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1"/>
                      <a:pt x="44" y="96"/>
                      <a:pt x="51" y="9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5" name="Freeform 12"/>
              <p:cNvSpPr/>
              <p:nvPr/>
            </p:nvSpPr>
            <p:spPr bwMode="auto">
              <a:xfrm>
                <a:off x="1628332" y="1222490"/>
                <a:ext cx="67204" cy="186041"/>
              </a:xfrm>
              <a:custGeom>
                <a:avLst/>
                <a:gdLst>
                  <a:gd name="T0" fmla="*/ 3 w 35"/>
                  <a:gd name="T1" fmla="*/ 54 h 96"/>
                  <a:gd name="T2" fmla="*/ 9 w 35"/>
                  <a:gd name="T3" fmla="*/ 15 h 96"/>
                  <a:gd name="T4" fmla="*/ 21 w 35"/>
                  <a:gd name="T5" fmla="*/ 6 h 96"/>
                  <a:gd name="T6" fmla="*/ 31 w 35"/>
                  <a:gd name="T7" fmla="*/ 20 h 96"/>
                  <a:gd name="T8" fmla="*/ 32 w 35"/>
                  <a:gd name="T9" fmla="*/ 55 h 96"/>
                  <a:gd name="T10" fmla="*/ 30 w 35"/>
                  <a:gd name="T11" fmla="*/ 73 h 96"/>
                  <a:gd name="T12" fmla="*/ 23 w 35"/>
                  <a:gd name="T13" fmla="*/ 91 h 96"/>
                  <a:gd name="T14" fmla="*/ 13 w 35"/>
                  <a:gd name="T15" fmla="*/ 80 h 96"/>
                  <a:gd name="T16" fmla="*/ 12 w 35"/>
                  <a:gd name="T17" fmla="*/ 62 h 96"/>
                  <a:gd name="T18" fmla="*/ 13 w 35"/>
                  <a:gd name="T19" fmla="*/ 38 h 96"/>
                  <a:gd name="T20" fmla="*/ 15 w 35"/>
                  <a:gd name="T21" fmla="*/ 34 h 96"/>
                  <a:gd name="T22" fmla="*/ 24 w 35"/>
                  <a:gd name="T23" fmla="*/ 39 h 96"/>
                  <a:gd name="T24" fmla="*/ 24 w 35"/>
                  <a:gd name="T25" fmla="*/ 47 h 96"/>
                  <a:gd name="T26" fmla="*/ 22 w 35"/>
                  <a:gd name="T27" fmla="*/ 71 h 96"/>
                  <a:gd name="T28" fmla="*/ 25 w 35"/>
                  <a:gd name="T29" fmla="*/ 71 h 96"/>
                  <a:gd name="T30" fmla="*/ 27 w 35"/>
                  <a:gd name="T31" fmla="*/ 47 h 96"/>
                  <a:gd name="T32" fmla="*/ 21 w 35"/>
                  <a:gd name="T33" fmla="*/ 30 h 96"/>
                  <a:gd name="T34" fmla="*/ 9 w 35"/>
                  <a:gd name="T35" fmla="*/ 44 h 96"/>
                  <a:gd name="T36" fmla="*/ 10 w 35"/>
                  <a:gd name="T37" fmla="*/ 75 h 96"/>
                  <a:gd name="T38" fmla="*/ 19 w 35"/>
                  <a:gd name="T39" fmla="*/ 95 h 96"/>
                  <a:gd name="T40" fmla="*/ 33 w 35"/>
                  <a:gd name="T41" fmla="*/ 73 h 96"/>
                  <a:gd name="T42" fmla="*/ 35 w 35"/>
                  <a:gd name="T43" fmla="*/ 32 h 96"/>
                  <a:gd name="T44" fmla="*/ 26 w 35"/>
                  <a:gd name="T45" fmla="*/ 5 h 96"/>
                  <a:gd name="T46" fmla="*/ 7 w 35"/>
                  <a:gd name="T47" fmla="*/ 14 h 96"/>
                  <a:gd name="T48" fmla="*/ 2 w 35"/>
                  <a:gd name="T49" fmla="*/ 31 h 96"/>
                  <a:gd name="T50" fmla="*/ 0 w 35"/>
                  <a:gd name="T51" fmla="*/ 54 h 96"/>
                  <a:gd name="T52" fmla="*/ 3 w 35"/>
                  <a:gd name="T53" fmla="*/ 5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5" h="96">
                    <a:moveTo>
                      <a:pt x="3" y="54"/>
                    </a:moveTo>
                    <a:cubicBezTo>
                      <a:pt x="4" y="42"/>
                      <a:pt x="3" y="27"/>
                      <a:pt x="9" y="15"/>
                    </a:cubicBezTo>
                    <a:cubicBezTo>
                      <a:pt x="12" y="11"/>
                      <a:pt x="16" y="6"/>
                      <a:pt x="21" y="6"/>
                    </a:cubicBezTo>
                    <a:cubicBezTo>
                      <a:pt x="28" y="6"/>
                      <a:pt x="31" y="15"/>
                      <a:pt x="31" y="20"/>
                    </a:cubicBezTo>
                    <a:cubicBezTo>
                      <a:pt x="33" y="31"/>
                      <a:pt x="32" y="44"/>
                      <a:pt x="32" y="55"/>
                    </a:cubicBezTo>
                    <a:cubicBezTo>
                      <a:pt x="31" y="61"/>
                      <a:pt x="31" y="67"/>
                      <a:pt x="30" y="73"/>
                    </a:cubicBezTo>
                    <a:cubicBezTo>
                      <a:pt x="30" y="79"/>
                      <a:pt x="29" y="87"/>
                      <a:pt x="23" y="91"/>
                    </a:cubicBezTo>
                    <a:cubicBezTo>
                      <a:pt x="16" y="96"/>
                      <a:pt x="14" y="85"/>
                      <a:pt x="13" y="80"/>
                    </a:cubicBezTo>
                    <a:cubicBezTo>
                      <a:pt x="13" y="74"/>
                      <a:pt x="12" y="68"/>
                      <a:pt x="12" y="62"/>
                    </a:cubicBezTo>
                    <a:cubicBezTo>
                      <a:pt x="11" y="54"/>
                      <a:pt x="12" y="46"/>
                      <a:pt x="13" y="38"/>
                    </a:cubicBezTo>
                    <a:cubicBezTo>
                      <a:pt x="14" y="37"/>
                      <a:pt x="14" y="35"/>
                      <a:pt x="15" y="34"/>
                    </a:cubicBezTo>
                    <a:cubicBezTo>
                      <a:pt x="18" y="29"/>
                      <a:pt x="24" y="36"/>
                      <a:pt x="24" y="39"/>
                    </a:cubicBezTo>
                    <a:cubicBezTo>
                      <a:pt x="24" y="42"/>
                      <a:pt x="24" y="44"/>
                      <a:pt x="24" y="47"/>
                    </a:cubicBezTo>
                    <a:cubicBezTo>
                      <a:pt x="24" y="55"/>
                      <a:pt x="24" y="63"/>
                      <a:pt x="22" y="71"/>
                    </a:cubicBezTo>
                    <a:cubicBezTo>
                      <a:pt x="21" y="72"/>
                      <a:pt x="24" y="73"/>
                      <a:pt x="25" y="71"/>
                    </a:cubicBezTo>
                    <a:cubicBezTo>
                      <a:pt x="27" y="64"/>
                      <a:pt x="27" y="55"/>
                      <a:pt x="27" y="47"/>
                    </a:cubicBezTo>
                    <a:cubicBezTo>
                      <a:pt x="27" y="41"/>
                      <a:pt x="28" y="32"/>
                      <a:pt x="21" y="30"/>
                    </a:cubicBezTo>
                    <a:cubicBezTo>
                      <a:pt x="12" y="27"/>
                      <a:pt x="10" y="37"/>
                      <a:pt x="9" y="44"/>
                    </a:cubicBezTo>
                    <a:cubicBezTo>
                      <a:pt x="8" y="54"/>
                      <a:pt x="9" y="65"/>
                      <a:pt x="10" y="75"/>
                    </a:cubicBezTo>
                    <a:cubicBezTo>
                      <a:pt x="11" y="81"/>
                      <a:pt x="10" y="95"/>
                      <a:pt x="19" y="95"/>
                    </a:cubicBezTo>
                    <a:cubicBezTo>
                      <a:pt x="31" y="95"/>
                      <a:pt x="32" y="82"/>
                      <a:pt x="33" y="73"/>
                    </a:cubicBezTo>
                    <a:cubicBezTo>
                      <a:pt x="35" y="59"/>
                      <a:pt x="35" y="46"/>
                      <a:pt x="35" y="32"/>
                    </a:cubicBezTo>
                    <a:cubicBezTo>
                      <a:pt x="35" y="23"/>
                      <a:pt x="35" y="11"/>
                      <a:pt x="26" y="5"/>
                    </a:cubicBezTo>
                    <a:cubicBezTo>
                      <a:pt x="19" y="0"/>
                      <a:pt x="10" y="8"/>
                      <a:pt x="7" y="14"/>
                    </a:cubicBezTo>
                    <a:cubicBezTo>
                      <a:pt x="4" y="19"/>
                      <a:pt x="3" y="25"/>
                      <a:pt x="2" y="31"/>
                    </a:cubicBezTo>
                    <a:cubicBezTo>
                      <a:pt x="1" y="38"/>
                      <a:pt x="1" y="46"/>
                      <a:pt x="0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6" name="Freeform 16"/>
              <p:cNvSpPr>
                <a:spLocks noEditPoints="1"/>
              </p:cNvSpPr>
              <p:nvPr/>
            </p:nvSpPr>
            <p:spPr bwMode="auto">
              <a:xfrm>
                <a:off x="737652" y="2880893"/>
                <a:ext cx="259802" cy="177026"/>
              </a:xfrm>
              <a:custGeom>
                <a:avLst/>
                <a:gdLst>
                  <a:gd name="T0" fmla="*/ 68 w 134"/>
                  <a:gd name="T1" fmla="*/ 90 h 91"/>
                  <a:gd name="T2" fmla="*/ 132 w 134"/>
                  <a:gd name="T3" fmla="*/ 91 h 91"/>
                  <a:gd name="T4" fmla="*/ 132 w 134"/>
                  <a:gd name="T5" fmla="*/ 91 h 91"/>
                  <a:gd name="T6" fmla="*/ 132 w 134"/>
                  <a:gd name="T7" fmla="*/ 50 h 91"/>
                  <a:gd name="T8" fmla="*/ 133 w 134"/>
                  <a:gd name="T9" fmla="*/ 3 h 91"/>
                  <a:gd name="T10" fmla="*/ 100 w 134"/>
                  <a:gd name="T11" fmla="*/ 2 h 91"/>
                  <a:gd name="T12" fmla="*/ 33 w 134"/>
                  <a:gd name="T13" fmla="*/ 0 h 91"/>
                  <a:gd name="T14" fmla="*/ 1 w 134"/>
                  <a:gd name="T15" fmla="*/ 1 h 91"/>
                  <a:gd name="T16" fmla="*/ 1 w 134"/>
                  <a:gd name="T17" fmla="*/ 14 h 91"/>
                  <a:gd name="T18" fmla="*/ 5 w 134"/>
                  <a:gd name="T19" fmla="*/ 86 h 91"/>
                  <a:gd name="T20" fmla="*/ 8 w 134"/>
                  <a:gd name="T21" fmla="*/ 87 h 91"/>
                  <a:gd name="T22" fmla="*/ 38 w 134"/>
                  <a:gd name="T23" fmla="*/ 86 h 91"/>
                  <a:gd name="T24" fmla="*/ 29 w 134"/>
                  <a:gd name="T25" fmla="*/ 71 h 91"/>
                  <a:gd name="T26" fmla="*/ 55 w 134"/>
                  <a:gd name="T27" fmla="*/ 47 h 91"/>
                  <a:gd name="T28" fmla="*/ 70 w 134"/>
                  <a:gd name="T29" fmla="*/ 57 h 91"/>
                  <a:gd name="T30" fmla="*/ 81 w 134"/>
                  <a:gd name="T31" fmla="*/ 48 h 91"/>
                  <a:gd name="T32" fmla="*/ 129 w 134"/>
                  <a:gd name="T33" fmla="*/ 88 h 91"/>
                  <a:gd name="T34" fmla="*/ 38 w 134"/>
                  <a:gd name="T35" fmla="*/ 86 h 91"/>
                  <a:gd name="T36" fmla="*/ 129 w 134"/>
                  <a:gd name="T37" fmla="*/ 50 h 91"/>
                  <a:gd name="T38" fmla="*/ 88 w 134"/>
                  <a:gd name="T39" fmla="*/ 42 h 91"/>
                  <a:gd name="T40" fmla="*/ 130 w 134"/>
                  <a:gd name="T41" fmla="*/ 7 h 91"/>
                  <a:gd name="T42" fmla="*/ 32 w 134"/>
                  <a:gd name="T43" fmla="*/ 3 h 91"/>
                  <a:gd name="T44" fmla="*/ 101 w 134"/>
                  <a:gd name="T45" fmla="*/ 5 h 91"/>
                  <a:gd name="T46" fmla="*/ 97 w 134"/>
                  <a:gd name="T47" fmla="*/ 30 h 91"/>
                  <a:gd name="T48" fmla="*/ 69 w 134"/>
                  <a:gd name="T49" fmla="*/ 55 h 91"/>
                  <a:gd name="T50" fmla="*/ 33 w 134"/>
                  <a:gd name="T51" fmla="*/ 24 h 91"/>
                  <a:gd name="T52" fmla="*/ 32 w 134"/>
                  <a:gd name="T53" fmla="*/ 3 h 91"/>
                  <a:gd name="T54" fmla="*/ 4 w 134"/>
                  <a:gd name="T55" fmla="*/ 16 h 91"/>
                  <a:gd name="T56" fmla="*/ 31 w 134"/>
                  <a:gd name="T57" fmla="*/ 26 h 91"/>
                  <a:gd name="T58" fmla="*/ 53 w 134"/>
                  <a:gd name="T59" fmla="*/ 45 h 91"/>
                  <a:gd name="T60" fmla="*/ 9 w 134"/>
                  <a:gd name="T61" fmla="*/ 84 h 91"/>
                  <a:gd name="T62" fmla="*/ 5 w 134"/>
                  <a:gd name="T63" fmla="*/ 3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1">
                    <a:moveTo>
                      <a:pt x="36" y="89"/>
                    </a:moveTo>
                    <a:cubicBezTo>
                      <a:pt x="47" y="89"/>
                      <a:pt x="57" y="90"/>
                      <a:pt x="68" y="90"/>
                    </a:cubicBezTo>
                    <a:cubicBezTo>
                      <a:pt x="89" y="91"/>
                      <a:pt x="110" y="91"/>
                      <a:pt x="131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0"/>
                      <a:pt x="133" y="90"/>
                      <a:pt x="133" y="90"/>
                    </a:cubicBezTo>
                    <a:cubicBezTo>
                      <a:pt x="133" y="76"/>
                      <a:pt x="132" y="63"/>
                      <a:pt x="132" y="50"/>
                    </a:cubicBezTo>
                    <a:cubicBezTo>
                      <a:pt x="132" y="42"/>
                      <a:pt x="132" y="33"/>
                      <a:pt x="133" y="25"/>
                    </a:cubicBezTo>
                    <a:cubicBezTo>
                      <a:pt x="133" y="18"/>
                      <a:pt x="134" y="10"/>
                      <a:pt x="133" y="3"/>
                    </a:cubicBezTo>
                    <a:cubicBezTo>
                      <a:pt x="133" y="2"/>
                      <a:pt x="132" y="1"/>
                      <a:pt x="131" y="1"/>
                    </a:cubicBezTo>
                    <a:cubicBezTo>
                      <a:pt x="120" y="3"/>
                      <a:pt x="110" y="2"/>
                      <a:pt x="100" y="2"/>
                    </a:cubicBezTo>
                    <a:cubicBezTo>
                      <a:pt x="88" y="2"/>
                      <a:pt x="77" y="2"/>
                      <a:pt x="66" y="1"/>
                    </a:cubicBezTo>
                    <a:cubicBezTo>
                      <a:pt x="55" y="1"/>
                      <a:pt x="44" y="1"/>
                      <a:pt x="33" y="0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5"/>
                      <a:pt x="1" y="10"/>
                      <a:pt x="1" y="14"/>
                    </a:cubicBezTo>
                    <a:cubicBezTo>
                      <a:pt x="1" y="21"/>
                      <a:pt x="1" y="28"/>
                      <a:pt x="2" y="34"/>
                    </a:cubicBezTo>
                    <a:cubicBezTo>
                      <a:pt x="3" y="52"/>
                      <a:pt x="3" y="69"/>
                      <a:pt x="5" y="86"/>
                    </a:cubicBezTo>
                    <a:cubicBezTo>
                      <a:pt x="5" y="87"/>
                      <a:pt x="6" y="87"/>
                      <a:pt x="7" y="87"/>
                    </a:cubicBezTo>
                    <a:cubicBezTo>
                      <a:pt x="7" y="87"/>
                      <a:pt x="7" y="87"/>
                      <a:pt x="8" y="87"/>
                    </a:cubicBezTo>
                    <a:cubicBezTo>
                      <a:pt x="17" y="88"/>
                      <a:pt x="27" y="89"/>
                      <a:pt x="36" y="89"/>
                    </a:cubicBezTo>
                    <a:close/>
                    <a:moveTo>
                      <a:pt x="38" y="86"/>
                    </a:moveTo>
                    <a:cubicBezTo>
                      <a:pt x="30" y="86"/>
                      <a:pt x="21" y="86"/>
                      <a:pt x="12" y="85"/>
                    </a:cubicBezTo>
                    <a:cubicBezTo>
                      <a:pt x="18" y="80"/>
                      <a:pt x="24" y="76"/>
                      <a:pt x="29" y="71"/>
                    </a:cubicBezTo>
                    <a:cubicBezTo>
                      <a:pt x="38" y="64"/>
                      <a:pt x="48" y="56"/>
                      <a:pt x="55" y="47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0"/>
                      <a:pt x="63" y="54"/>
                      <a:pt x="68" y="58"/>
                    </a:cubicBezTo>
                    <a:cubicBezTo>
                      <a:pt x="68" y="58"/>
                      <a:pt x="70" y="58"/>
                      <a:pt x="70" y="57"/>
                    </a:cubicBezTo>
                    <a:cubicBezTo>
                      <a:pt x="70" y="57"/>
                      <a:pt x="71" y="57"/>
                      <a:pt x="71" y="57"/>
                    </a:cubicBezTo>
                    <a:cubicBezTo>
                      <a:pt x="74" y="53"/>
                      <a:pt x="77" y="51"/>
                      <a:pt x="81" y="48"/>
                    </a:cubicBezTo>
                    <a:cubicBezTo>
                      <a:pt x="82" y="47"/>
                      <a:pt x="84" y="45"/>
                      <a:pt x="85" y="44"/>
                    </a:cubicBezTo>
                    <a:cubicBezTo>
                      <a:pt x="101" y="57"/>
                      <a:pt x="115" y="73"/>
                      <a:pt x="129" y="88"/>
                    </a:cubicBezTo>
                    <a:cubicBezTo>
                      <a:pt x="109" y="88"/>
                      <a:pt x="89" y="88"/>
                      <a:pt x="70" y="87"/>
                    </a:cubicBezTo>
                    <a:cubicBezTo>
                      <a:pt x="59" y="87"/>
                      <a:pt x="48" y="87"/>
                      <a:pt x="38" y="86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30" y="42"/>
                      <a:pt x="129" y="50"/>
                    </a:cubicBezTo>
                    <a:cubicBezTo>
                      <a:pt x="129" y="62"/>
                      <a:pt x="130" y="73"/>
                      <a:pt x="130" y="85"/>
                    </a:cubicBezTo>
                    <a:cubicBezTo>
                      <a:pt x="117" y="70"/>
                      <a:pt x="103" y="55"/>
                      <a:pt x="88" y="42"/>
                    </a:cubicBezTo>
                    <a:cubicBezTo>
                      <a:pt x="91" y="39"/>
                      <a:pt x="95" y="36"/>
                      <a:pt x="99" y="33"/>
                    </a:cubicBezTo>
                    <a:cubicBezTo>
                      <a:pt x="109" y="24"/>
                      <a:pt x="120" y="16"/>
                      <a:pt x="130" y="7"/>
                    </a:cubicBezTo>
                    <a:cubicBezTo>
                      <a:pt x="131" y="14"/>
                      <a:pt x="130" y="20"/>
                      <a:pt x="130" y="27"/>
                    </a:cubicBezTo>
                    <a:close/>
                    <a:moveTo>
                      <a:pt x="32" y="3"/>
                    </a:moveTo>
                    <a:cubicBezTo>
                      <a:pt x="43" y="4"/>
                      <a:pt x="55" y="4"/>
                      <a:pt x="66" y="4"/>
                    </a:cubicBezTo>
                    <a:cubicBezTo>
                      <a:pt x="78" y="5"/>
                      <a:pt x="90" y="5"/>
                      <a:pt x="101" y="5"/>
                    </a:cubicBezTo>
                    <a:cubicBezTo>
                      <a:pt x="111" y="5"/>
                      <a:pt x="120" y="5"/>
                      <a:pt x="129" y="4"/>
                    </a:cubicBezTo>
                    <a:cubicBezTo>
                      <a:pt x="119" y="13"/>
                      <a:pt x="108" y="21"/>
                      <a:pt x="97" y="30"/>
                    </a:cubicBezTo>
                    <a:cubicBezTo>
                      <a:pt x="91" y="35"/>
                      <a:pt x="85" y="40"/>
                      <a:pt x="79" y="45"/>
                    </a:cubicBezTo>
                    <a:cubicBezTo>
                      <a:pt x="76" y="48"/>
                      <a:pt x="72" y="51"/>
                      <a:pt x="69" y="55"/>
                    </a:cubicBezTo>
                    <a:cubicBezTo>
                      <a:pt x="69" y="55"/>
                      <a:pt x="69" y="55"/>
                      <a:pt x="69" y="55"/>
                    </a:cubicBezTo>
                    <a:cubicBezTo>
                      <a:pt x="57" y="45"/>
                      <a:pt x="45" y="34"/>
                      <a:pt x="33" y="24"/>
                    </a:cubicBezTo>
                    <a:cubicBezTo>
                      <a:pt x="25" y="17"/>
                      <a:pt x="16" y="10"/>
                      <a:pt x="8" y="4"/>
                    </a:cubicBezTo>
                    <a:cubicBezTo>
                      <a:pt x="16" y="4"/>
                      <a:pt x="24" y="3"/>
                      <a:pt x="32" y="3"/>
                    </a:cubicBezTo>
                    <a:close/>
                    <a:moveTo>
                      <a:pt x="5" y="35"/>
                    </a:moveTo>
                    <a:cubicBezTo>
                      <a:pt x="4" y="29"/>
                      <a:pt x="4" y="22"/>
                      <a:pt x="4" y="16"/>
                    </a:cubicBezTo>
                    <a:cubicBezTo>
                      <a:pt x="4" y="12"/>
                      <a:pt x="3" y="8"/>
                      <a:pt x="4" y="4"/>
                    </a:cubicBezTo>
                    <a:cubicBezTo>
                      <a:pt x="13" y="11"/>
                      <a:pt x="22" y="19"/>
                      <a:pt x="31" y="26"/>
                    </a:cubicBezTo>
                    <a:cubicBezTo>
                      <a:pt x="39" y="32"/>
                      <a:pt x="46" y="38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46" y="54"/>
                      <a:pt x="36" y="61"/>
                      <a:pt x="28" y="68"/>
                    </a:cubicBezTo>
                    <a:cubicBezTo>
                      <a:pt x="22" y="74"/>
                      <a:pt x="14" y="78"/>
                      <a:pt x="9" y="84"/>
                    </a:cubicBezTo>
                    <a:cubicBezTo>
                      <a:pt x="9" y="84"/>
                      <a:pt x="8" y="84"/>
                      <a:pt x="8" y="84"/>
                    </a:cubicBezTo>
                    <a:cubicBezTo>
                      <a:pt x="6" y="68"/>
                      <a:pt x="6" y="52"/>
                      <a:pt x="5" y="3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7" name="Freeform 19"/>
              <p:cNvSpPr>
                <a:spLocks noEditPoints="1"/>
              </p:cNvSpPr>
              <p:nvPr/>
            </p:nvSpPr>
            <p:spPr bwMode="auto">
              <a:xfrm>
                <a:off x="861407" y="3113649"/>
                <a:ext cx="228658" cy="190139"/>
              </a:xfrm>
              <a:custGeom>
                <a:avLst/>
                <a:gdLst>
                  <a:gd name="T0" fmla="*/ 104 w 118"/>
                  <a:gd name="T1" fmla="*/ 15 h 98"/>
                  <a:gd name="T2" fmla="*/ 43 w 118"/>
                  <a:gd name="T3" fmla="*/ 4 h 98"/>
                  <a:gd name="T4" fmla="*/ 15 w 118"/>
                  <a:gd name="T5" fmla="*/ 20 h 98"/>
                  <a:gd name="T6" fmla="*/ 7 w 118"/>
                  <a:gd name="T7" fmla="*/ 50 h 98"/>
                  <a:gd name="T8" fmla="*/ 20 w 118"/>
                  <a:gd name="T9" fmla="*/ 72 h 98"/>
                  <a:gd name="T10" fmla="*/ 3 w 118"/>
                  <a:gd name="T11" fmla="*/ 94 h 98"/>
                  <a:gd name="T12" fmla="*/ 3 w 118"/>
                  <a:gd name="T13" fmla="*/ 94 h 98"/>
                  <a:gd name="T14" fmla="*/ 2 w 118"/>
                  <a:gd name="T15" fmla="*/ 95 h 98"/>
                  <a:gd name="T16" fmla="*/ 3 w 118"/>
                  <a:gd name="T17" fmla="*/ 97 h 98"/>
                  <a:gd name="T18" fmla="*/ 40 w 118"/>
                  <a:gd name="T19" fmla="*/ 75 h 98"/>
                  <a:gd name="T20" fmla="*/ 104 w 118"/>
                  <a:gd name="T21" fmla="*/ 64 h 98"/>
                  <a:gd name="T22" fmla="*/ 117 w 118"/>
                  <a:gd name="T23" fmla="*/ 37 h 98"/>
                  <a:gd name="T24" fmla="*/ 104 w 118"/>
                  <a:gd name="T25" fmla="*/ 15 h 98"/>
                  <a:gd name="T26" fmla="*/ 103 w 118"/>
                  <a:gd name="T27" fmla="*/ 61 h 98"/>
                  <a:gd name="T28" fmla="*/ 39 w 118"/>
                  <a:gd name="T29" fmla="*/ 72 h 98"/>
                  <a:gd name="T30" fmla="*/ 39 w 118"/>
                  <a:gd name="T31" fmla="*/ 72 h 98"/>
                  <a:gd name="T32" fmla="*/ 38 w 118"/>
                  <a:gd name="T33" fmla="*/ 73 h 98"/>
                  <a:gd name="T34" fmla="*/ 10 w 118"/>
                  <a:gd name="T35" fmla="*/ 93 h 98"/>
                  <a:gd name="T36" fmla="*/ 23 w 118"/>
                  <a:gd name="T37" fmla="*/ 72 h 98"/>
                  <a:gd name="T38" fmla="*/ 23 w 118"/>
                  <a:gd name="T39" fmla="*/ 72 h 98"/>
                  <a:gd name="T40" fmla="*/ 22 w 118"/>
                  <a:gd name="T41" fmla="*/ 70 h 98"/>
                  <a:gd name="T42" fmla="*/ 10 w 118"/>
                  <a:gd name="T43" fmla="*/ 42 h 98"/>
                  <a:gd name="T44" fmla="*/ 27 w 118"/>
                  <a:gd name="T45" fmla="*/ 13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3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4" y="15"/>
                    </a:moveTo>
                    <a:cubicBezTo>
                      <a:pt x="87" y="1"/>
                      <a:pt x="64" y="0"/>
                      <a:pt x="43" y="4"/>
                    </a:cubicBezTo>
                    <a:cubicBezTo>
                      <a:pt x="33" y="6"/>
                      <a:pt x="21" y="11"/>
                      <a:pt x="15" y="20"/>
                    </a:cubicBezTo>
                    <a:cubicBezTo>
                      <a:pt x="9" y="28"/>
                      <a:pt x="6" y="40"/>
                      <a:pt x="7" y="50"/>
                    </a:cubicBezTo>
                    <a:cubicBezTo>
                      <a:pt x="8" y="59"/>
                      <a:pt x="13" y="66"/>
                      <a:pt x="20" y="72"/>
                    </a:cubicBezTo>
                    <a:cubicBezTo>
                      <a:pt x="19" y="81"/>
                      <a:pt x="10" y="89"/>
                      <a:pt x="3" y="94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3" y="95"/>
                      <a:pt x="3" y="95"/>
                      <a:pt x="2" y="95"/>
                    </a:cubicBezTo>
                    <a:cubicBezTo>
                      <a:pt x="0" y="95"/>
                      <a:pt x="1" y="98"/>
                      <a:pt x="3" y="97"/>
                    </a:cubicBezTo>
                    <a:cubicBezTo>
                      <a:pt x="17" y="95"/>
                      <a:pt x="33" y="87"/>
                      <a:pt x="40" y="75"/>
                    </a:cubicBezTo>
                    <a:cubicBezTo>
                      <a:pt x="61" y="75"/>
                      <a:pt x="86" y="78"/>
                      <a:pt x="104" y="64"/>
                    </a:cubicBezTo>
                    <a:cubicBezTo>
                      <a:pt x="112" y="57"/>
                      <a:pt x="118" y="48"/>
                      <a:pt x="117" y="37"/>
                    </a:cubicBezTo>
                    <a:cubicBezTo>
                      <a:pt x="117" y="28"/>
                      <a:pt x="111" y="20"/>
                      <a:pt x="104" y="15"/>
                    </a:cubicBezTo>
                    <a:close/>
                    <a:moveTo>
                      <a:pt x="103" y="61"/>
                    </a:moveTo>
                    <a:cubicBezTo>
                      <a:pt x="86" y="76"/>
                      <a:pt x="60" y="72"/>
                      <a:pt x="39" y="72"/>
                    </a:cubicBezTo>
                    <a:cubicBezTo>
                      <a:pt x="39" y="72"/>
                      <a:pt x="39" y="72"/>
                      <a:pt x="39" y="72"/>
                    </a:cubicBezTo>
                    <a:cubicBezTo>
                      <a:pt x="38" y="72"/>
                      <a:pt x="38" y="73"/>
                      <a:pt x="38" y="73"/>
                    </a:cubicBezTo>
                    <a:cubicBezTo>
                      <a:pt x="32" y="83"/>
                      <a:pt x="21" y="90"/>
                      <a:pt x="10" y="93"/>
                    </a:cubicBezTo>
                    <a:cubicBezTo>
                      <a:pt x="16" y="87"/>
                      <a:pt x="22" y="80"/>
                      <a:pt x="23" y="72"/>
                    </a:cubicBezTo>
                    <a:cubicBezTo>
                      <a:pt x="23" y="72"/>
                      <a:pt x="23" y="72"/>
                      <a:pt x="23" y="72"/>
                    </a:cubicBezTo>
                    <a:cubicBezTo>
                      <a:pt x="23" y="71"/>
                      <a:pt x="23" y="71"/>
                      <a:pt x="22" y="70"/>
                    </a:cubicBezTo>
                    <a:cubicBezTo>
                      <a:pt x="14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3"/>
                    </a:cubicBezTo>
                    <a:cubicBezTo>
                      <a:pt x="37" y="7"/>
                      <a:pt x="50" y="5"/>
                      <a:pt x="62" y="5"/>
                    </a:cubicBezTo>
                    <a:cubicBezTo>
                      <a:pt x="73" y="5"/>
                      <a:pt x="83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8" y="42"/>
                      <a:pt x="111" y="53"/>
                      <a:pt x="103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8" name="Freeform 28"/>
              <p:cNvSpPr>
                <a:spLocks noEditPoints="1"/>
              </p:cNvSpPr>
              <p:nvPr/>
            </p:nvSpPr>
            <p:spPr bwMode="auto">
              <a:xfrm>
                <a:off x="1026143" y="2022678"/>
                <a:ext cx="345036" cy="207350"/>
              </a:xfrm>
              <a:custGeom>
                <a:avLst/>
                <a:gdLst>
                  <a:gd name="T0" fmla="*/ 145 w 178"/>
                  <a:gd name="T1" fmla="*/ 85 h 107"/>
                  <a:gd name="T2" fmla="*/ 175 w 178"/>
                  <a:gd name="T3" fmla="*/ 78 h 107"/>
                  <a:gd name="T4" fmla="*/ 151 w 178"/>
                  <a:gd name="T5" fmla="*/ 60 h 107"/>
                  <a:gd name="T6" fmla="*/ 84 w 178"/>
                  <a:gd name="T7" fmla="*/ 15 h 107"/>
                  <a:gd name="T8" fmla="*/ 4 w 178"/>
                  <a:gd name="T9" fmla="*/ 64 h 107"/>
                  <a:gd name="T10" fmla="*/ 88 w 178"/>
                  <a:gd name="T11" fmla="*/ 99 h 107"/>
                  <a:gd name="T12" fmla="*/ 108 w 178"/>
                  <a:gd name="T13" fmla="*/ 67 h 107"/>
                  <a:gd name="T14" fmla="*/ 66 w 178"/>
                  <a:gd name="T15" fmla="*/ 72 h 107"/>
                  <a:gd name="T16" fmla="*/ 66 w 178"/>
                  <a:gd name="T17" fmla="*/ 60 h 107"/>
                  <a:gd name="T18" fmla="*/ 70 w 178"/>
                  <a:gd name="T19" fmla="*/ 46 h 107"/>
                  <a:gd name="T20" fmla="*/ 76 w 178"/>
                  <a:gd name="T21" fmla="*/ 44 h 107"/>
                  <a:gd name="T22" fmla="*/ 104 w 178"/>
                  <a:gd name="T23" fmla="*/ 56 h 107"/>
                  <a:gd name="T24" fmla="*/ 147 w 178"/>
                  <a:gd name="T25" fmla="*/ 76 h 107"/>
                  <a:gd name="T26" fmla="*/ 59 w 178"/>
                  <a:gd name="T27" fmla="*/ 51 h 107"/>
                  <a:gd name="T28" fmla="*/ 56 w 178"/>
                  <a:gd name="T29" fmla="*/ 48 h 107"/>
                  <a:gd name="T30" fmla="*/ 60 w 178"/>
                  <a:gd name="T31" fmla="*/ 51 h 107"/>
                  <a:gd name="T32" fmla="*/ 152 w 178"/>
                  <a:gd name="T33" fmla="*/ 63 h 107"/>
                  <a:gd name="T34" fmla="*/ 158 w 178"/>
                  <a:gd name="T35" fmla="*/ 65 h 107"/>
                  <a:gd name="T36" fmla="*/ 149 w 178"/>
                  <a:gd name="T37" fmla="*/ 83 h 107"/>
                  <a:gd name="T38" fmla="*/ 166 w 178"/>
                  <a:gd name="T39" fmla="*/ 67 h 107"/>
                  <a:gd name="T40" fmla="*/ 162 w 178"/>
                  <a:gd name="T41" fmla="*/ 83 h 107"/>
                  <a:gd name="T42" fmla="*/ 157 w 178"/>
                  <a:gd name="T43" fmla="*/ 84 h 107"/>
                  <a:gd name="T44" fmla="*/ 161 w 178"/>
                  <a:gd name="T45" fmla="*/ 65 h 107"/>
                  <a:gd name="T46" fmla="*/ 172 w 178"/>
                  <a:gd name="T47" fmla="*/ 76 h 107"/>
                  <a:gd name="T48" fmla="*/ 168 w 178"/>
                  <a:gd name="T49" fmla="*/ 69 h 107"/>
                  <a:gd name="T50" fmla="*/ 172 w 178"/>
                  <a:gd name="T51" fmla="*/ 76 h 107"/>
                  <a:gd name="T52" fmla="*/ 17 w 178"/>
                  <a:gd name="T53" fmla="*/ 21 h 107"/>
                  <a:gd name="T54" fmla="*/ 114 w 178"/>
                  <a:gd name="T55" fmla="*/ 46 h 107"/>
                  <a:gd name="T56" fmla="*/ 149 w 178"/>
                  <a:gd name="T57" fmla="*/ 63 h 107"/>
                  <a:gd name="T58" fmla="*/ 149 w 178"/>
                  <a:gd name="T59" fmla="*/ 65 h 107"/>
                  <a:gd name="T60" fmla="*/ 88 w 178"/>
                  <a:gd name="T61" fmla="*/ 48 h 107"/>
                  <a:gd name="T62" fmla="*/ 76 w 178"/>
                  <a:gd name="T63" fmla="*/ 34 h 107"/>
                  <a:gd name="T64" fmla="*/ 74 w 178"/>
                  <a:gd name="T65" fmla="*/ 42 h 107"/>
                  <a:gd name="T66" fmla="*/ 66 w 178"/>
                  <a:gd name="T67" fmla="*/ 33 h 107"/>
                  <a:gd name="T68" fmla="*/ 68 w 178"/>
                  <a:gd name="T69" fmla="*/ 45 h 107"/>
                  <a:gd name="T70" fmla="*/ 55 w 178"/>
                  <a:gd name="T71" fmla="*/ 44 h 107"/>
                  <a:gd name="T72" fmla="*/ 54 w 178"/>
                  <a:gd name="T73" fmla="*/ 52 h 107"/>
                  <a:gd name="T74" fmla="*/ 63 w 178"/>
                  <a:gd name="T75" fmla="*/ 54 h 107"/>
                  <a:gd name="T76" fmla="*/ 56 w 178"/>
                  <a:gd name="T77" fmla="*/ 62 h 107"/>
                  <a:gd name="T78" fmla="*/ 49 w 178"/>
                  <a:gd name="T79" fmla="*/ 70 h 107"/>
                  <a:gd name="T80" fmla="*/ 60 w 178"/>
                  <a:gd name="T81" fmla="*/ 66 h 107"/>
                  <a:gd name="T82" fmla="*/ 63 w 178"/>
                  <a:gd name="T83" fmla="*/ 72 h 107"/>
                  <a:gd name="T84" fmla="*/ 57 w 178"/>
                  <a:gd name="T85" fmla="*/ 85 h 107"/>
                  <a:gd name="T86" fmla="*/ 66 w 178"/>
                  <a:gd name="T87" fmla="*/ 75 h 107"/>
                  <a:gd name="T88" fmla="*/ 104 w 178"/>
                  <a:gd name="T89" fmla="*/ 70 h 107"/>
                  <a:gd name="T90" fmla="*/ 146 w 178"/>
                  <a:gd name="T91" fmla="*/ 79 h 107"/>
                  <a:gd name="T92" fmla="*/ 111 w 178"/>
                  <a:gd name="T93" fmla="*/ 84 h 107"/>
                  <a:gd name="T94" fmla="*/ 16 w 178"/>
                  <a:gd name="T95" fmla="*/ 82 h 107"/>
                  <a:gd name="T96" fmla="*/ 75 w 178"/>
                  <a:gd name="T97" fmla="*/ 38 h 107"/>
                  <a:gd name="T98" fmla="*/ 68 w 178"/>
                  <a:gd name="T99" fmla="*/ 42 h 107"/>
                  <a:gd name="T100" fmla="*/ 65 w 178"/>
                  <a:gd name="T101" fmla="*/ 36 h 107"/>
                  <a:gd name="T102" fmla="*/ 57 w 178"/>
                  <a:gd name="T103" fmla="*/ 65 h 107"/>
                  <a:gd name="T104" fmla="*/ 53 w 178"/>
                  <a:gd name="T105" fmla="*/ 67 h 107"/>
                  <a:gd name="T106" fmla="*/ 54 w 178"/>
                  <a:gd name="T107" fmla="*/ 65 h 107"/>
                  <a:gd name="T108" fmla="*/ 62 w 178"/>
                  <a:gd name="T109" fmla="*/ 76 h 107"/>
                  <a:gd name="T110" fmla="*/ 59 w 178"/>
                  <a:gd name="T111" fmla="*/ 80 h 107"/>
                  <a:gd name="T112" fmla="*/ 55 w 178"/>
                  <a:gd name="T113" fmla="*/ 8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8" h="107">
                    <a:moveTo>
                      <a:pt x="115" y="86"/>
                    </a:moveTo>
                    <a:cubicBezTo>
                      <a:pt x="125" y="82"/>
                      <a:pt x="135" y="83"/>
                      <a:pt x="145" y="85"/>
                    </a:cubicBezTo>
                    <a:cubicBezTo>
                      <a:pt x="145" y="85"/>
                      <a:pt x="146" y="86"/>
                      <a:pt x="147" y="86"/>
                    </a:cubicBezTo>
                    <a:cubicBezTo>
                      <a:pt x="156" y="88"/>
                      <a:pt x="172" y="90"/>
                      <a:pt x="175" y="78"/>
                    </a:cubicBezTo>
                    <a:cubicBezTo>
                      <a:pt x="178" y="65"/>
                      <a:pt x="161" y="62"/>
                      <a:pt x="152" y="60"/>
                    </a:cubicBezTo>
                    <a:cubicBezTo>
                      <a:pt x="151" y="60"/>
                      <a:pt x="151" y="60"/>
                      <a:pt x="151" y="60"/>
                    </a:cubicBezTo>
                    <a:cubicBezTo>
                      <a:pt x="136" y="55"/>
                      <a:pt x="123" y="50"/>
                      <a:pt x="112" y="40"/>
                    </a:cubicBezTo>
                    <a:cubicBezTo>
                      <a:pt x="103" y="31"/>
                      <a:pt x="95" y="21"/>
                      <a:pt x="84" y="15"/>
                    </a:cubicBezTo>
                    <a:cubicBezTo>
                      <a:pt x="66" y="4"/>
                      <a:pt x="39" y="0"/>
                      <a:pt x="21" y="13"/>
                    </a:cubicBezTo>
                    <a:cubicBezTo>
                      <a:pt x="5" y="24"/>
                      <a:pt x="0" y="46"/>
                      <a:pt x="4" y="64"/>
                    </a:cubicBezTo>
                    <a:cubicBezTo>
                      <a:pt x="8" y="83"/>
                      <a:pt x="25" y="97"/>
                      <a:pt x="43" y="103"/>
                    </a:cubicBezTo>
                    <a:cubicBezTo>
                      <a:pt x="58" y="107"/>
                      <a:pt x="74" y="105"/>
                      <a:pt x="88" y="99"/>
                    </a:cubicBezTo>
                    <a:cubicBezTo>
                      <a:pt x="97" y="95"/>
                      <a:pt x="105" y="89"/>
                      <a:pt x="115" y="86"/>
                    </a:cubicBezTo>
                    <a:close/>
                    <a:moveTo>
                      <a:pt x="108" y="67"/>
                    </a:moveTo>
                    <a:cubicBezTo>
                      <a:pt x="96" y="66"/>
                      <a:pt x="81" y="67"/>
                      <a:pt x="69" y="71"/>
                    </a:cubicBezTo>
                    <a:cubicBezTo>
                      <a:pt x="68" y="71"/>
                      <a:pt x="67" y="71"/>
                      <a:pt x="66" y="72"/>
                    </a:cubicBezTo>
                    <a:cubicBezTo>
                      <a:pt x="66" y="69"/>
                      <a:pt x="64" y="66"/>
                      <a:pt x="62" y="65"/>
                    </a:cubicBezTo>
                    <a:cubicBezTo>
                      <a:pt x="64" y="63"/>
                      <a:pt x="65" y="62"/>
                      <a:pt x="66" y="60"/>
                    </a:cubicBezTo>
                    <a:cubicBezTo>
                      <a:pt x="67" y="57"/>
                      <a:pt x="67" y="55"/>
                      <a:pt x="65" y="52"/>
                    </a:cubicBezTo>
                    <a:cubicBezTo>
                      <a:pt x="68" y="51"/>
                      <a:pt x="69" y="49"/>
                      <a:pt x="70" y="46"/>
                    </a:cubicBezTo>
                    <a:cubicBezTo>
                      <a:pt x="71" y="46"/>
                      <a:pt x="72" y="46"/>
                      <a:pt x="72" y="46"/>
                    </a:cubicBezTo>
                    <a:cubicBezTo>
                      <a:pt x="73" y="46"/>
                      <a:pt x="75" y="45"/>
                      <a:pt x="76" y="44"/>
                    </a:cubicBezTo>
                    <a:cubicBezTo>
                      <a:pt x="78" y="47"/>
                      <a:pt x="80" y="48"/>
                      <a:pt x="83" y="49"/>
                    </a:cubicBezTo>
                    <a:cubicBezTo>
                      <a:pt x="90" y="52"/>
                      <a:pt x="97" y="54"/>
                      <a:pt x="104" y="56"/>
                    </a:cubicBezTo>
                    <a:cubicBezTo>
                      <a:pt x="119" y="59"/>
                      <a:pt x="133" y="64"/>
                      <a:pt x="148" y="68"/>
                    </a:cubicBezTo>
                    <a:cubicBezTo>
                      <a:pt x="148" y="70"/>
                      <a:pt x="147" y="73"/>
                      <a:pt x="147" y="76"/>
                    </a:cubicBezTo>
                    <a:cubicBezTo>
                      <a:pt x="135" y="71"/>
                      <a:pt x="122" y="68"/>
                      <a:pt x="108" y="67"/>
                    </a:cubicBezTo>
                    <a:close/>
                    <a:moveTo>
                      <a:pt x="59" y="51"/>
                    </a:moveTo>
                    <a:cubicBezTo>
                      <a:pt x="57" y="51"/>
                      <a:pt x="56" y="50"/>
                      <a:pt x="54" y="49"/>
                    </a:cubicBezTo>
                    <a:cubicBezTo>
                      <a:pt x="52" y="47"/>
                      <a:pt x="55" y="47"/>
                      <a:pt x="56" y="48"/>
                    </a:cubicBezTo>
                    <a:cubicBezTo>
                      <a:pt x="57" y="48"/>
                      <a:pt x="58" y="49"/>
                      <a:pt x="59" y="50"/>
                    </a:cubicBezTo>
                    <a:cubicBezTo>
                      <a:pt x="60" y="50"/>
                      <a:pt x="60" y="50"/>
                      <a:pt x="60" y="51"/>
                    </a:cubicBezTo>
                    <a:cubicBezTo>
                      <a:pt x="60" y="51"/>
                      <a:pt x="60" y="51"/>
                      <a:pt x="59" y="51"/>
                    </a:cubicBezTo>
                    <a:close/>
                    <a:moveTo>
                      <a:pt x="152" y="63"/>
                    </a:moveTo>
                    <a:cubicBezTo>
                      <a:pt x="154" y="64"/>
                      <a:pt x="156" y="64"/>
                      <a:pt x="159" y="65"/>
                    </a:cubicBezTo>
                    <a:cubicBezTo>
                      <a:pt x="159" y="65"/>
                      <a:pt x="158" y="65"/>
                      <a:pt x="158" y="65"/>
                    </a:cubicBezTo>
                    <a:cubicBezTo>
                      <a:pt x="157" y="72"/>
                      <a:pt x="155" y="78"/>
                      <a:pt x="154" y="84"/>
                    </a:cubicBezTo>
                    <a:cubicBezTo>
                      <a:pt x="152" y="84"/>
                      <a:pt x="150" y="83"/>
                      <a:pt x="149" y="83"/>
                    </a:cubicBezTo>
                    <a:cubicBezTo>
                      <a:pt x="150" y="77"/>
                      <a:pt x="151" y="70"/>
                      <a:pt x="152" y="63"/>
                    </a:cubicBezTo>
                    <a:close/>
                    <a:moveTo>
                      <a:pt x="166" y="67"/>
                    </a:moveTo>
                    <a:cubicBezTo>
                      <a:pt x="166" y="67"/>
                      <a:pt x="166" y="67"/>
                      <a:pt x="165" y="67"/>
                    </a:cubicBezTo>
                    <a:cubicBezTo>
                      <a:pt x="163" y="72"/>
                      <a:pt x="164" y="78"/>
                      <a:pt x="162" y="83"/>
                    </a:cubicBezTo>
                    <a:cubicBezTo>
                      <a:pt x="162" y="84"/>
                      <a:pt x="162" y="84"/>
                      <a:pt x="162" y="84"/>
                    </a:cubicBezTo>
                    <a:cubicBezTo>
                      <a:pt x="160" y="84"/>
                      <a:pt x="158" y="84"/>
                      <a:pt x="157" y="84"/>
                    </a:cubicBezTo>
                    <a:cubicBezTo>
                      <a:pt x="158" y="78"/>
                      <a:pt x="160" y="72"/>
                      <a:pt x="161" y="66"/>
                    </a:cubicBezTo>
                    <a:cubicBezTo>
                      <a:pt x="161" y="66"/>
                      <a:pt x="161" y="66"/>
                      <a:pt x="161" y="65"/>
                    </a:cubicBezTo>
                    <a:cubicBezTo>
                      <a:pt x="163" y="66"/>
                      <a:pt x="164" y="66"/>
                      <a:pt x="166" y="67"/>
                    </a:cubicBezTo>
                    <a:close/>
                    <a:moveTo>
                      <a:pt x="172" y="76"/>
                    </a:moveTo>
                    <a:cubicBezTo>
                      <a:pt x="172" y="81"/>
                      <a:pt x="169" y="83"/>
                      <a:pt x="165" y="84"/>
                    </a:cubicBezTo>
                    <a:cubicBezTo>
                      <a:pt x="166" y="79"/>
                      <a:pt x="166" y="73"/>
                      <a:pt x="168" y="69"/>
                    </a:cubicBezTo>
                    <a:cubicBezTo>
                      <a:pt x="168" y="69"/>
                      <a:pt x="168" y="68"/>
                      <a:pt x="168" y="68"/>
                    </a:cubicBezTo>
                    <a:cubicBezTo>
                      <a:pt x="171" y="70"/>
                      <a:pt x="173" y="73"/>
                      <a:pt x="172" y="76"/>
                    </a:cubicBezTo>
                    <a:close/>
                    <a:moveTo>
                      <a:pt x="16" y="82"/>
                    </a:moveTo>
                    <a:cubicBezTo>
                      <a:pt x="1" y="64"/>
                      <a:pt x="2" y="38"/>
                      <a:pt x="17" y="21"/>
                    </a:cubicBezTo>
                    <a:cubicBezTo>
                      <a:pt x="33" y="1"/>
                      <a:pt x="66" y="7"/>
                      <a:pt x="86" y="19"/>
                    </a:cubicBezTo>
                    <a:cubicBezTo>
                      <a:pt x="97" y="26"/>
                      <a:pt x="104" y="37"/>
                      <a:pt x="114" y="46"/>
                    </a:cubicBezTo>
                    <a:cubicBezTo>
                      <a:pt x="124" y="54"/>
                      <a:pt x="136" y="58"/>
                      <a:pt x="148" y="62"/>
                    </a:cubicBezTo>
                    <a:cubicBezTo>
                      <a:pt x="148" y="62"/>
                      <a:pt x="148" y="63"/>
                      <a:pt x="149" y="63"/>
                    </a:cubicBezTo>
                    <a:cubicBezTo>
                      <a:pt x="149" y="63"/>
                      <a:pt x="149" y="63"/>
                      <a:pt x="149" y="63"/>
                    </a:cubicBezTo>
                    <a:cubicBezTo>
                      <a:pt x="149" y="63"/>
                      <a:pt x="149" y="64"/>
                      <a:pt x="149" y="65"/>
                    </a:cubicBezTo>
                    <a:cubicBezTo>
                      <a:pt x="135" y="62"/>
                      <a:pt x="122" y="58"/>
                      <a:pt x="108" y="54"/>
                    </a:cubicBezTo>
                    <a:cubicBezTo>
                      <a:pt x="101" y="52"/>
                      <a:pt x="94" y="50"/>
                      <a:pt x="88" y="48"/>
                    </a:cubicBezTo>
                    <a:cubicBezTo>
                      <a:pt x="83" y="46"/>
                      <a:pt x="80" y="45"/>
                      <a:pt x="77" y="42"/>
                    </a:cubicBezTo>
                    <a:cubicBezTo>
                      <a:pt x="79" y="39"/>
                      <a:pt x="79" y="35"/>
                      <a:pt x="76" y="34"/>
                    </a:cubicBezTo>
                    <a:cubicBezTo>
                      <a:pt x="75" y="33"/>
                      <a:pt x="72" y="33"/>
                      <a:pt x="72" y="35"/>
                    </a:cubicBezTo>
                    <a:cubicBezTo>
                      <a:pt x="71" y="38"/>
                      <a:pt x="73" y="40"/>
                      <a:pt x="74" y="42"/>
                    </a:cubicBezTo>
                    <a:cubicBezTo>
                      <a:pt x="73" y="43"/>
                      <a:pt x="72" y="43"/>
                      <a:pt x="71" y="43"/>
                    </a:cubicBezTo>
                    <a:cubicBezTo>
                      <a:pt x="71" y="39"/>
                      <a:pt x="69" y="36"/>
                      <a:pt x="66" y="33"/>
                    </a:cubicBezTo>
                    <a:cubicBezTo>
                      <a:pt x="65" y="32"/>
                      <a:pt x="61" y="30"/>
                      <a:pt x="60" y="33"/>
                    </a:cubicBezTo>
                    <a:cubicBezTo>
                      <a:pt x="57" y="37"/>
                      <a:pt x="63" y="42"/>
                      <a:pt x="68" y="45"/>
                    </a:cubicBezTo>
                    <a:cubicBezTo>
                      <a:pt x="67" y="47"/>
                      <a:pt x="66" y="49"/>
                      <a:pt x="64" y="50"/>
                    </a:cubicBezTo>
                    <a:cubicBezTo>
                      <a:pt x="62" y="47"/>
                      <a:pt x="58" y="45"/>
                      <a:pt x="55" y="44"/>
                    </a:cubicBezTo>
                    <a:cubicBezTo>
                      <a:pt x="53" y="44"/>
                      <a:pt x="50" y="44"/>
                      <a:pt x="50" y="47"/>
                    </a:cubicBezTo>
                    <a:cubicBezTo>
                      <a:pt x="50" y="49"/>
                      <a:pt x="52" y="51"/>
                      <a:pt x="54" y="52"/>
                    </a:cubicBezTo>
                    <a:cubicBezTo>
                      <a:pt x="57" y="53"/>
                      <a:pt x="60" y="54"/>
                      <a:pt x="63" y="53"/>
                    </a:cubicBezTo>
                    <a:cubicBezTo>
                      <a:pt x="63" y="53"/>
                      <a:pt x="63" y="54"/>
                      <a:pt x="63" y="54"/>
                    </a:cubicBezTo>
                    <a:cubicBezTo>
                      <a:pt x="65" y="57"/>
                      <a:pt x="63" y="60"/>
                      <a:pt x="60" y="63"/>
                    </a:cubicBezTo>
                    <a:cubicBezTo>
                      <a:pt x="58" y="62"/>
                      <a:pt x="57" y="62"/>
                      <a:pt x="56" y="62"/>
                    </a:cubicBezTo>
                    <a:cubicBezTo>
                      <a:pt x="53" y="62"/>
                      <a:pt x="50" y="62"/>
                      <a:pt x="48" y="64"/>
                    </a:cubicBezTo>
                    <a:cubicBezTo>
                      <a:pt x="46" y="65"/>
                      <a:pt x="47" y="69"/>
                      <a:pt x="49" y="70"/>
                    </a:cubicBezTo>
                    <a:cubicBezTo>
                      <a:pt x="52" y="71"/>
                      <a:pt x="55" y="69"/>
                      <a:pt x="57" y="68"/>
                    </a:cubicBezTo>
                    <a:cubicBezTo>
                      <a:pt x="58" y="68"/>
                      <a:pt x="59" y="67"/>
                      <a:pt x="60" y="66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62" y="68"/>
                      <a:pt x="63" y="70"/>
                      <a:pt x="63" y="72"/>
                    </a:cubicBezTo>
                    <a:cubicBezTo>
                      <a:pt x="58" y="74"/>
                      <a:pt x="52" y="77"/>
                      <a:pt x="52" y="82"/>
                    </a:cubicBezTo>
                    <a:cubicBezTo>
                      <a:pt x="52" y="84"/>
                      <a:pt x="55" y="86"/>
                      <a:pt x="57" y="85"/>
                    </a:cubicBezTo>
                    <a:cubicBezTo>
                      <a:pt x="61" y="84"/>
                      <a:pt x="63" y="80"/>
                      <a:pt x="65" y="77"/>
                    </a:cubicBezTo>
                    <a:cubicBezTo>
                      <a:pt x="65" y="76"/>
                      <a:pt x="65" y="75"/>
                      <a:pt x="66" y="75"/>
                    </a:cubicBezTo>
                    <a:cubicBezTo>
                      <a:pt x="66" y="74"/>
                      <a:pt x="67" y="74"/>
                      <a:pt x="67" y="74"/>
                    </a:cubicBezTo>
                    <a:cubicBezTo>
                      <a:pt x="79" y="70"/>
                      <a:pt x="91" y="70"/>
                      <a:pt x="104" y="70"/>
                    </a:cubicBezTo>
                    <a:cubicBezTo>
                      <a:pt x="118" y="70"/>
                      <a:pt x="133" y="73"/>
                      <a:pt x="146" y="79"/>
                    </a:cubicBezTo>
                    <a:cubicBezTo>
                      <a:pt x="146" y="79"/>
                      <a:pt x="146" y="79"/>
                      <a:pt x="146" y="79"/>
                    </a:cubicBezTo>
                    <a:cubicBezTo>
                      <a:pt x="146" y="80"/>
                      <a:pt x="146" y="81"/>
                      <a:pt x="146" y="82"/>
                    </a:cubicBezTo>
                    <a:cubicBezTo>
                      <a:pt x="134" y="79"/>
                      <a:pt x="122" y="79"/>
                      <a:pt x="111" y="84"/>
                    </a:cubicBezTo>
                    <a:cubicBezTo>
                      <a:pt x="98" y="90"/>
                      <a:pt x="87" y="98"/>
                      <a:pt x="74" y="101"/>
                    </a:cubicBezTo>
                    <a:cubicBezTo>
                      <a:pt x="53" y="106"/>
                      <a:pt x="29" y="98"/>
                      <a:pt x="16" y="82"/>
                    </a:cubicBezTo>
                    <a:close/>
                    <a:moveTo>
                      <a:pt x="75" y="38"/>
                    </a:moveTo>
                    <a:cubicBezTo>
                      <a:pt x="75" y="38"/>
                      <a:pt x="75" y="38"/>
                      <a:pt x="75" y="38"/>
                    </a:cubicBezTo>
                    <a:cubicBezTo>
                      <a:pt x="74" y="36"/>
                      <a:pt x="75" y="36"/>
                      <a:pt x="75" y="38"/>
                    </a:cubicBezTo>
                    <a:close/>
                    <a:moveTo>
                      <a:pt x="68" y="42"/>
                    </a:moveTo>
                    <a:cubicBezTo>
                      <a:pt x="66" y="40"/>
                      <a:pt x="64" y="38"/>
                      <a:pt x="63" y="36"/>
                    </a:cubicBezTo>
                    <a:cubicBezTo>
                      <a:pt x="61" y="34"/>
                      <a:pt x="64" y="36"/>
                      <a:pt x="65" y="36"/>
                    </a:cubicBezTo>
                    <a:cubicBezTo>
                      <a:pt x="67" y="38"/>
                      <a:pt x="67" y="40"/>
                      <a:pt x="68" y="42"/>
                    </a:cubicBezTo>
                    <a:close/>
                    <a:moveTo>
                      <a:pt x="57" y="65"/>
                    </a:moveTo>
                    <a:cubicBezTo>
                      <a:pt x="56" y="65"/>
                      <a:pt x="55" y="66"/>
                      <a:pt x="55" y="66"/>
                    </a:cubicBezTo>
                    <a:cubicBezTo>
                      <a:pt x="54" y="66"/>
                      <a:pt x="54" y="67"/>
                      <a:pt x="53" y="67"/>
                    </a:cubicBezTo>
                    <a:cubicBezTo>
                      <a:pt x="52" y="67"/>
                      <a:pt x="51" y="67"/>
                      <a:pt x="51" y="65"/>
                    </a:cubicBezTo>
                    <a:cubicBezTo>
                      <a:pt x="52" y="65"/>
                      <a:pt x="53" y="65"/>
                      <a:pt x="54" y="65"/>
                    </a:cubicBezTo>
                    <a:cubicBezTo>
                      <a:pt x="55" y="65"/>
                      <a:pt x="56" y="65"/>
                      <a:pt x="57" y="65"/>
                    </a:cubicBezTo>
                    <a:close/>
                    <a:moveTo>
                      <a:pt x="62" y="76"/>
                    </a:moveTo>
                    <a:cubicBezTo>
                      <a:pt x="62" y="76"/>
                      <a:pt x="62" y="76"/>
                      <a:pt x="62" y="77"/>
                    </a:cubicBezTo>
                    <a:cubicBezTo>
                      <a:pt x="61" y="78"/>
                      <a:pt x="60" y="79"/>
                      <a:pt x="59" y="80"/>
                    </a:cubicBezTo>
                    <a:cubicBezTo>
                      <a:pt x="59" y="80"/>
                      <a:pt x="59" y="81"/>
                      <a:pt x="58" y="81"/>
                    </a:cubicBezTo>
                    <a:cubicBezTo>
                      <a:pt x="57" y="82"/>
                      <a:pt x="56" y="82"/>
                      <a:pt x="55" y="81"/>
                    </a:cubicBezTo>
                    <a:cubicBezTo>
                      <a:pt x="56" y="78"/>
                      <a:pt x="59" y="77"/>
                      <a:pt x="62" y="7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9" name="Freeform 29"/>
              <p:cNvSpPr>
                <a:spLocks noEditPoints="1"/>
              </p:cNvSpPr>
              <p:nvPr/>
            </p:nvSpPr>
            <p:spPr bwMode="auto">
              <a:xfrm>
                <a:off x="2465624" y="3373318"/>
                <a:ext cx="224561" cy="337660"/>
              </a:xfrm>
              <a:custGeom>
                <a:avLst/>
                <a:gdLst>
                  <a:gd name="T0" fmla="*/ 81 w 116"/>
                  <a:gd name="T1" fmla="*/ 149 h 174"/>
                  <a:gd name="T2" fmla="*/ 105 w 116"/>
                  <a:gd name="T3" fmla="*/ 169 h 174"/>
                  <a:gd name="T4" fmla="*/ 105 w 116"/>
                  <a:gd name="T5" fmla="*/ 139 h 174"/>
                  <a:gd name="T6" fmla="*/ 101 w 116"/>
                  <a:gd name="T7" fmla="*/ 59 h 174"/>
                  <a:gd name="T8" fmla="*/ 14 w 116"/>
                  <a:gd name="T9" fmla="*/ 23 h 174"/>
                  <a:gd name="T10" fmla="*/ 36 w 116"/>
                  <a:gd name="T11" fmla="*/ 111 h 174"/>
                  <a:gd name="T12" fmla="*/ 74 w 116"/>
                  <a:gd name="T13" fmla="*/ 109 h 174"/>
                  <a:gd name="T14" fmla="*/ 45 w 116"/>
                  <a:gd name="T15" fmla="*/ 77 h 174"/>
                  <a:gd name="T16" fmla="*/ 54 w 116"/>
                  <a:gd name="T17" fmla="*/ 71 h 174"/>
                  <a:gd name="T18" fmla="*/ 68 w 116"/>
                  <a:gd name="T19" fmla="*/ 66 h 174"/>
                  <a:gd name="T20" fmla="*/ 73 w 116"/>
                  <a:gd name="T21" fmla="*/ 69 h 174"/>
                  <a:gd name="T22" fmla="*/ 80 w 116"/>
                  <a:gd name="T23" fmla="*/ 99 h 174"/>
                  <a:gd name="T24" fmla="*/ 89 w 116"/>
                  <a:gd name="T25" fmla="*/ 146 h 174"/>
                  <a:gd name="T26" fmla="*/ 58 w 116"/>
                  <a:gd name="T27" fmla="*/ 60 h 174"/>
                  <a:gd name="T28" fmla="*/ 58 w 116"/>
                  <a:gd name="T29" fmla="*/ 55 h 174"/>
                  <a:gd name="T30" fmla="*/ 58 w 116"/>
                  <a:gd name="T31" fmla="*/ 61 h 174"/>
                  <a:gd name="T32" fmla="*/ 103 w 116"/>
                  <a:gd name="T33" fmla="*/ 142 h 174"/>
                  <a:gd name="T34" fmla="*/ 105 w 116"/>
                  <a:gd name="T35" fmla="*/ 148 h 174"/>
                  <a:gd name="T36" fmla="*/ 85 w 116"/>
                  <a:gd name="T37" fmla="*/ 151 h 174"/>
                  <a:gd name="T38" fmla="*/ 108 w 116"/>
                  <a:gd name="T39" fmla="*/ 155 h 174"/>
                  <a:gd name="T40" fmla="*/ 92 w 116"/>
                  <a:gd name="T41" fmla="*/ 162 h 174"/>
                  <a:gd name="T42" fmla="*/ 88 w 116"/>
                  <a:gd name="T43" fmla="*/ 158 h 174"/>
                  <a:gd name="T44" fmla="*/ 106 w 116"/>
                  <a:gd name="T45" fmla="*/ 150 h 174"/>
                  <a:gd name="T46" fmla="*/ 104 w 116"/>
                  <a:gd name="T47" fmla="*/ 166 h 174"/>
                  <a:gd name="T48" fmla="*/ 108 w 116"/>
                  <a:gd name="T49" fmla="*/ 158 h 174"/>
                  <a:gd name="T50" fmla="*/ 104 w 116"/>
                  <a:gd name="T51" fmla="*/ 166 h 174"/>
                  <a:gd name="T52" fmla="*/ 56 w 116"/>
                  <a:gd name="T53" fmla="*/ 8 h 174"/>
                  <a:gd name="T54" fmla="*/ 94 w 116"/>
                  <a:gd name="T55" fmla="*/ 101 h 174"/>
                  <a:gd name="T56" fmla="*/ 101 w 116"/>
                  <a:gd name="T57" fmla="*/ 139 h 174"/>
                  <a:gd name="T58" fmla="*/ 100 w 116"/>
                  <a:gd name="T59" fmla="*/ 140 h 174"/>
                  <a:gd name="T60" fmla="*/ 77 w 116"/>
                  <a:gd name="T61" fmla="*/ 81 h 174"/>
                  <a:gd name="T62" fmla="*/ 81 w 116"/>
                  <a:gd name="T63" fmla="*/ 63 h 174"/>
                  <a:gd name="T64" fmla="*/ 73 w 116"/>
                  <a:gd name="T65" fmla="*/ 66 h 174"/>
                  <a:gd name="T66" fmla="*/ 76 w 116"/>
                  <a:gd name="T67" fmla="*/ 55 h 174"/>
                  <a:gd name="T68" fmla="*/ 68 w 116"/>
                  <a:gd name="T69" fmla="*/ 63 h 174"/>
                  <a:gd name="T70" fmla="*/ 61 w 116"/>
                  <a:gd name="T71" fmla="*/ 53 h 174"/>
                  <a:gd name="T72" fmla="*/ 54 w 116"/>
                  <a:gd name="T73" fmla="*/ 56 h 174"/>
                  <a:gd name="T74" fmla="*/ 57 w 116"/>
                  <a:gd name="T75" fmla="*/ 65 h 174"/>
                  <a:gd name="T76" fmla="*/ 46 w 116"/>
                  <a:gd name="T77" fmla="*/ 63 h 174"/>
                  <a:gd name="T78" fmla="*/ 37 w 116"/>
                  <a:gd name="T79" fmla="*/ 63 h 174"/>
                  <a:gd name="T80" fmla="*/ 45 w 116"/>
                  <a:gd name="T81" fmla="*/ 70 h 174"/>
                  <a:gd name="T82" fmla="*/ 42 w 116"/>
                  <a:gd name="T83" fmla="*/ 76 h 174"/>
                  <a:gd name="T84" fmla="*/ 29 w 116"/>
                  <a:gd name="T85" fmla="*/ 78 h 174"/>
                  <a:gd name="T86" fmla="*/ 42 w 116"/>
                  <a:gd name="T87" fmla="*/ 79 h 174"/>
                  <a:gd name="T88" fmla="*/ 69 w 116"/>
                  <a:gd name="T89" fmla="*/ 107 h 174"/>
                  <a:gd name="T90" fmla="*/ 87 w 116"/>
                  <a:gd name="T91" fmla="*/ 147 h 174"/>
                  <a:gd name="T92" fmla="*/ 61 w 116"/>
                  <a:gd name="T93" fmla="*/ 121 h 174"/>
                  <a:gd name="T94" fmla="*/ 7 w 116"/>
                  <a:gd name="T95" fmla="*/ 43 h 174"/>
                  <a:gd name="T96" fmla="*/ 77 w 116"/>
                  <a:gd name="T97" fmla="*/ 65 h 174"/>
                  <a:gd name="T98" fmla="*/ 70 w 116"/>
                  <a:gd name="T99" fmla="*/ 61 h 174"/>
                  <a:gd name="T100" fmla="*/ 73 w 116"/>
                  <a:gd name="T101" fmla="*/ 56 h 174"/>
                  <a:gd name="T102" fmla="*/ 45 w 116"/>
                  <a:gd name="T103" fmla="*/ 66 h 174"/>
                  <a:gd name="T104" fmla="*/ 41 w 116"/>
                  <a:gd name="T105" fmla="*/ 64 h 174"/>
                  <a:gd name="T106" fmla="*/ 43 w 116"/>
                  <a:gd name="T107" fmla="*/ 64 h 174"/>
                  <a:gd name="T108" fmla="*/ 39 w 116"/>
                  <a:gd name="T109" fmla="*/ 77 h 174"/>
                  <a:gd name="T110" fmla="*/ 34 w 116"/>
                  <a:gd name="T111" fmla="*/ 77 h 174"/>
                  <a:gd name="T112" fmla="*/ 31 w 116"/>
                  <a:gd name="T113" fmla="*/ 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6" h="174">
                    <a:moveTo>
                      <a:pt x="62" y="125"/>
                    </a:moveTo>
                    <a:cubicBezTo>
                      <a:pt x="72" y="131"/>
                      <a:pt x="77" y="140"/>
                      <a:pt x="81" y="149"/>
                    </a:cubicBezTo>
                    <a:cubicBezTo>
                      <a:pt x="81" y="150"/>
                      <a:pt x="81" y="150"/>
                      <a:pt x="81" y="151"/>
                    </a:cubicBezTo>
                    <a:cubicBezTo>
                      <a:pt x="85" y="159"/>
                      <a:pt x="93" y="174"/>
                      <a:pt x="105" y="169"/>
                    </a:cubicBezTo>
                    <a:cubicBezTo>
                      <a:pt x="116" y="164"/>
                      <a:pt x="109" y="149"/>
                      <a:pt x="105" y="140"/>
                    </a:cubicBezTo>
                    <a:cubicBezTo>
                      <a:pt x="105" y="140"/>
                      <a:pt x="105" y="139"/>
                      <a:pt x="105" y="139"/>
                    </a:cubicBezTo>
                    <a:cubicBezTo>
                      <a:pt x="100" y="125"/>
                      <a:pt x="95" y="111"/>
                      <a:pt x="98" y="95"/>
                    </a:cubicBezTo>
                    <a:cubicBezTo>
                      <a:pt x="99" y="83"/>
                      <a:pt x="103" y="71"/>
                      <a:pt x="101" y="59"/>
                    </a:cubicBezTo>
                    <a:cubicBezTo>
                      <a:pt x="99" y="38"/>
                      <a:pt x="86" y="13"/>
                      <a:pt x="65" y="6"/>
                    </a:cubicBezTo>
                    <a:cubicBezTo>
                      <a:pt x="47" y="0"/>
                      <a:pt x="26" y="9"/>
                      <a:pt x="14" y="23"/>
                    </a:cubicBezTo>
                    <a:cubicBezTo>
                      <a:pt x="1" y="38"/>
                      <a:pt x="0" y="60"/>
                      <a:pt x="6" y="77"/>
                    </a:cubicBezTo>
                    <a:cubicBezTo>
                      <a:pt x="12" y="92"/>
                      <a:pt x="22" y="104"/>
                      <a:pt x="36" y="111"/>
                    </a:cubicBezTo>
                    <a:cubicBezTo>
                      <a:pt x="44" y="116"/>
                      <a:pt x="54" y="120"/>
                      <a:pt x="62" y="125"/>
                    </a:cubicBezTo>
                    <a:close/>
                    <a:moveTo>
                      <a:pt x="74" y="109"/>
                    </a:moveTo>
                    <a:cubicBezTo>
                      <a:pt x="67" y="98"/>
                      <a:pt x="58" y="87"/>
                      <a:pt x="47" y="79"/>
                    </a:cubicBezTo>
                    <a:cubicBezTo>
                      <a:pt x="47" y="79"/>
                      <a:pt x="46" y="78"/>
                      <a:pt x="45" y="77"/>
                    </a:cubicBezTo>
                    <a:cubicBezTo>
                      <a:pt x="47" y="76"/>
                      <a:pt x="48" y="73"/>
                      <a:pt x="48" y="70"/>
                    </a:cubicBezTo>
                    <a:cubicBezTo>
                      <a:pt x="50" y="71"/>
                      <a:pt x="53" y="71"/>
                      <a:pt x="54" y="71"/>
                    </a:cubicBezTo>
                    <a:cubicBezTo>
                      <a:pt x="57" y="70"/>
                      <a:pt x="59" y="68"/>
                      <a:pt x="60" y="65"/>
                    </a:cubicBezTo>
                    <a:cubicBezTo>
                      <a:pt x="63" y="66"/>
                      <a:pt x="65" y="67"/>
                      <a:pt x="68" y="66"/>
                    </a:cubicBezTo>
                    <a:cubicBezTo>
                      <a:pt x="68" y="66"/>
                      <a:pt x="69" y="67"/>
                      <a:pt x="69" y="67"/>
                    </a:cubicBezTo>
                    <a:cubicBezTo>
                      <a:pt x="70" y="68"/>
                      <a:pt x="71" y="69"/>
                      <a:pt x="73" y="69"/>
                    </a:cubicBezTo>
                    <a:cubicBezTo>
                      <a:pt x="72" y="72"/>
                      <a:pt x="72" y="75"/>
                      <a:pt x="73" y="78"/>
                    </a:cubicBezTo>
                    <a:cubicBezTo>
                      <a:pt x="75" y="85"/>
                      <a:pt x="77" y="92"/>
                      <a:pt x="80" y="99"/>
                    </a:cubicBezTo>
                    <a:cubicBezTo>
                      <a:pt x="86" y="113"/>
                      <a:pt x="91" y="128"/>
                      <a:pt x="97" y="141"/>
                    </a:cubicBezTo>
                    <a:cubicBezTo>
                      <a:pt x="94" y="143"/>
                      <a:pt x="92" y="144"/>
                      <a:pt x="89" y="146"/>
                    </a:cubicBezTo>
                    <a:cubicBezTo>
                      <a:pt x="86" y="133"/>
                      <a:pt x="81" y="120"/>
                      <a:pt x="74" y="109"/>
                    </a:cubicBezTo>
                    <a:close/>
                    <a:moveTo>
                      <a:pt x="58" y="60"/>
                    </a:moveTo>
                    <a:cubicBezTo>
                      <a:pt x="57" y="58"/>
                      <a:pt x="57" y="56"/>
                      <a:pt x="56" y="55"/>
                    </a:cubicBezTo>
                    <a:cubicBezTo>
                      <a:pt x="56" y="52"/>
                      <a:pt x="58" y="54"/>
                      <a:pt x="58" y="55"/>
                    </a:cubicBezTo>
                    <a:cubicBezTo>
                      <a:pt x="59" y="56"/>
                      <a:pt x="58" y="58"/>
                      <a:pt x="58" y="59"/>
                    </a:cubicBezTo>
                    <a:cubicBezTo>
                      <a:pt x="58" y="60"/>
                      <a:pt x="58" y="60"/>
                      <a:pt x="58" y="61"/>
                    </a:cubicBezTo>
                    <a:cubicBezTo>
                      <a:pt x="58" y="60"/>
                      <a:pt x="58" y="60"/>
                      <a:pt x="58" y="60"/>
                    </a:cubicBezTo>
                    <a:close/>
                    <a:moveTo>
                      <a:pt x="103" y="142"/>
                    </a:moveTo>
                    <a:cubicBezTo>
                      <a:pt x="103" y="144"/>
                      <a:pt x="104" y="146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99" y="151"/>
                      <a:pt x="93" y="153"/>
                      <a:pt x="87" y="156"/>
                    </a:cubicBezTo>
                    <a:cubicBezTo>
                      <a:pt x="86" y="154"/>
                      <a:pt x="85" y="152"/>
                      <a:pt x="85" y="151"/>
                    </a:cubicBezTo>
                    <a:cubicBezTo>
                      <a:pt x="91" y="148"/>
                      <a:pt x="97" y="145"/>
                      <a:pt x="103" y="142"/>
                    </a:cubicBezTo>
                    <a:close/>
                    <a:moveTo>
                      <a:pt x="108" y="155"/>
                    </a:moveTo>
                    <a:cubicBezTo>
                      <a:pt x="108" y="155"/>
                      <a:pt x="107" y="155"/>
                      <a:pt x="107" y="155"/>
                    </a:cubicBezTo>
                    <a:cubicBezTo>
                      <a:pt x="102" y="156"/>
                      <a:pt x="98" y="160"/>
                      <a:pt x="92" y="162"/>
                    </a:cubicBezTo>
                    <a:cubicBezTo>
                      <a:pt x="92" y="162"/>
                      <a:pt x="92" y="162"/>
                      <a:pt x="91" y="162"/>
                    </a:cubicBezTo>
                    <a:cubicBezTo>
                      <a:pt x="90" y="161"/>
                      <a:pt x="89" y="160"/>
                      <a:pt x="88" y="158"/>
                    </a:cubicBezTo>
                    <a:cubicBezTo>
                      <a:pt x="94" y="156"/>
                      <a:pt x="100" y="153"/>
                      <a:pt x="106" y="151"/>
                    </a:cubicBezTo>
                    <a:cubicBezTo>
                      <a:pt x="106" y="151"/>
                      <a:pt x="106" y="151"/>
                      <a:pt x="106" y="150"/>
                    </a:cubicBezTo>
                    <a:cubicBezTo>
                      <a:pt x="107" y="152"/>
                      <a:pt x="107" y="154"/>
                      <a:pt x="108" y="155"/>
                    </a:cubicBezTo>
                    <a:close/>
                    <a:moveTo>
                      <a:pt x="104" y="166"/>
                    </a:moveTo>
                    <a:cubicBezTo>
                      <a:pt x="100" y="169"/>
                      <a:pt x="96" y="167"/>
                      <a:pt x="93" y="164"/>
                    </a:cubicBezTo>
                    <a:cubicBezTo>
                      <a:pt x="98" y="163"/>
                      <a:pt x="102" y="159"/>
                      <a:pt x="108" y="158"/>
                    </a:cubicBezTo>
                    <a:cubicBezTo>
                      <a:pt x="108" y="158"/>
                      <a:pt x="108" y="158"/>
                      <a:pt x="108" y="158"/>
                    </a:cubicBezTo>
                    <a:cubicBezTo>
                      <a:pt x="108" y="161"/>
                      <a:pt x="107" y="164"/>
                      <a:pt x="104" y="166"/>
                    </a:cubicBezTo>
                    <a:close/>
                    <a:moveTo>
                      <a:pt x="7" y="43"/>
                    </a:moveTo>
                    <a:cubicBezTo>
                      <a:pt x="12" y="21"/>
                      <a:pt x="34" y="6"/>
                      <a:pt x="56" y="8"/>
                    </a:cubicBezTo>
                    <a:cubicBezTo>
                      <a:pt x="82" y="9"/>
                      <a:pt x="97" y="39"/>
                      <a:pt x="99" y="62"/>
                    </a:cubicBezTo>
                    <a:cubicBezTo>
                      <a:pt x="100" y="76"/>
                      <a:pt x="95" y="88"/>
                      <a:pt x="94" y="101"/>
                    </a:cubicBezTo>
                    <a:cubicBezTo>
                      <a:pt x="93" y="114"/>
                      <a:pt x="97" y="126"/>
                      <a:pt x="101" y="138"/>
                    </a:cubicBezTo>
                    <a:cubicBezTo>
                      <a:pt x="101" y="138"/>
                      <a:pt x="101" y="139"/>
                      <a:pt x="101" y="139"/>
                    </a:cubicBezTo>
                    <a:cubicBezTo>
                      <a:pt x="101" y="139"/>
                      <a:pt x="101" y="139"/>
                      <a:pt x="101" y="139"/>
                    </a:cubicBezTo>
                    <a:cubicBezTo>
                      <a:pt x="101" y="140"/>
                      <a:pt x="100" y="140"/>
                      <a:pt x="100" y="140"/>
                    </a:cubicBezTo>
                    <a:cubicBezTo>
                      <a:pt x="94" y="127"/>
                      <a:pt x="89" y="114"/>
                      <a:pt x="84" y="101"/>
                    </a:cubicBezTo>
                    <a:cubicBezTo>
                      <a:pt x="81" y="94"/>
                      <a:pt x="79" y="88"/>
                      <a:pt x="77" y="81"/>
                    </a:cubicBezTo>
                    <a:cubicBezTo>
                      <a:pt x="76" y="77"/>
                      <a:pt x="75" y="73"/>
                      <a:pt x="76" y="69"/>
                    </a:cubicBezTo>
                    <a:cubicBezTo>
                      <a:pt x="79" y="68"/>
                      <a:pt x="82" y="66"/>
                      <a:pt x="81" y="63"/>
                    </a:cubicBezTo>
                    <a:cubicBezTo>
                      <a:pt x="81" y="62"/>
                      <a:pt x="79" y="59"/>
                      <a:pt x="77" y="61"/>
                    </a:cubicBezTo>
                    <a:cubicBezTo>
                      <a:pt x="75" y="62"/>
                      <a:pt x="74" y="64"/>
                      <a:pt x="73" y="66"/>
                    </a:cubicBezTo>
                    <a:cubicBezTo>
                      <a:pt x="72" y="66"/>
                      <a:pt x="71" y="66"/>
                      <a:pt x="71" y="64"/>
                    </a:cubicBezTo>
                    <a:cubicBezTo>
                      <a:pt x="74" y="62"/>
                      <a:pt x="76" y="58"/>
                      <a:pt x="76" y="55"/>
                    </a:cubicBezTo>
                    <a:cubicBezTo>
                      <a:pt x="76" y="53"/>
                      <a:pt x="75" y="49"/>
                      <a:pt x="73" y="49"/>
                    </a:cubicBezTo>
                    <a:cubicBezTo>
                      <a:pt x="67" y="50"/>
                      <a:pt x="67" y="57"/>
                      <a:pt x="68" y="63"/>
                    </a:cubicBezTo>
                    <a:cubicBezTo>
                      <a:pt x="66" y="64"/>
                      <a:pt x="63" y="64"/>
                      <a:pt x="61" y="63"/>
                    </a:cubicBezTo>
                    <a:cubicBezTo>
                      <a:pt x="62" y="59"/>
                      <a:pt x="62" y="55"/>
                      <a:pt x="61" y="53"/>
                    </a:cubicBezTo>
                    <a:cubicBezTo>
                      <a:pt x="60" y="51"/>
                      <a:pt x="58" y="49"/>
                      <a:pt x="55" y="50"/>
                    </a:cubicBezTo>
                    <a:cubicBezTo>
                      <a:pt x="53" y="51"/>
                      <a:pt x="53" y="54"/>
                      <a:pt x="54" y="56"/>
                    </a:cubicBezTo>
                    <a:cubicBezTo>
                      <a:pt x="54" y="59"/>
                      <a:pt x="56" y="62"/>
                      <a:pt x="58" y="64"/>
                    </a:cubicBezTo>
                    <a:cubicBezTo>
                      <a:pt x="58" y="64"/>
                      <a:pt x="58" y="65"/>
                      <a:pt x="57" y="65"/>
                    </a:cubicBezTo>
                    <a:cubicBezTo>
                      <a:pt x="56" y="68"/>
                      <a:pt x="52" y="68"/>
                      <a:pt x="48" y="67"/>
                    </a:cubicBezTo>
                    <a:cubicBezTo>
                      <a:pt x="48" y="66"/>
                      <a:pt x="47" y="65"/>
                      <a:pt x="46" y="63"/>
                    </a:cubicBezTo>
                    <a:cubicBezTo>
                      <a:pt x="45" y="61"/>
                      <a:pt x="43" y="59"/>
                      <a:pt x="40" y="58"/>
                    </a:cubicBezTo>
                    <a:cubicBezTo>
                      <a:pt x="38" y="58"/>
                      <a:pt x="36" y="61"/>
                      <a:pt x="37" y="63"/>
                    </a:cubicBezTo>
                    <a:cubicBezTo>
                      <a:pt x="37" y="66"/>
                      <a:pt x="40" y="67"/>
                      <a:pt x="42" y="68"/>
                    </a:cubicBezTo>
                    <a:cubicBezTo>
                      <a:pt x="43" y="69"/>
                      <a:pt x="44" y="69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2"/>
                      <a:pt x="44" y="74"/>
                      <a:pt x="42" y="76"/>
                    </a:cubicBezTo>
                    <a:cubicBezTo>
                      <a:pt x="38" y="72"/>
                      <a:pt x="32" y="69"/>
                      <a:pt x="28" y="72"/>
                    </a:cubicBezTo>
                    <a:cubicBezTo>
                      <a:pt x="27" y="74"/>
                      <a:pt x="27" y="77"/>
                      <a:pt x="29" y="78"/>
                    </a:cubicBezTo>
                    <a:cubicBezTo>
                      <a:pt x="32" y="81"/>
                      <a:pt x="36" y="80"/>
                      <a:pt x="40" y="80"/>
                    </a:cubicBezTo>
                    <a:cubicBezTo>
                      <a:pt x="41" y="80"/>
                      <a:pt x="41" y="79"/>
                      <a:pt x="42" y="79"/>
                    </a:cubicBezTo>
                    <a:cubicBezTo>
                      <a:pt x="43" y="79"/>
                      <a:pt x="43" y="80"/>
                      <a:pt x="44" y="80"/>
                    </a:cubicBezTo>
                    <a:cubicBezTo>
                      <a:pt x="54" y="87"/>
                      <a:pt x="61" y="97"/>
                      <a:pt x="69" y="107"/>
                    </a:cubicBezTo>
                    <a:cubicBezTo>
                      <a:pt x="77" y="118"/>
                      <a:pt x="83" y="132"/>
                      <a:pt x="86" y="146"/>
                    </a:cubicBezTo>
                    <a:cubicBezTo>
                      <a:pt x="86" y="146"/>
                      <a:pt x="86" y="147"/>
                      <a:pt x="87" y="147"/>
                    </a:cubicBezTo>
                    <a:cubicBezTo>
                      <a:pt x="86" y="147"/>
                      <a:pt x="85" y="147"/>
                      <a:pt x="84" y="148"/>
                    </a:cubicBezTo>
                    <a:cubicBezTo>
                      <a:pt x="79" y="137"/>
                      <a:pt x="72" y="127"/>
                      <a:pt x="61" y="121"/>
                    </a:cubicBezTo>
                    <a:cubicBezTo>
                      <a:pt x="50" y="114"/>
                      <a:pt x="37" y="110"/>
                      <a:pt x="26" y="101"/>
                    </a:cubicBezTo>
                    <a:cubicBezTo>
                      <a:pt x="10" y="88"/>
                      <a:pt x="2" y="64"/>
                      <a:pt x="7" y="43"/>
                    </a:cubicBezTo>
                    <a:close/>
                    <a:moveTo>
                      <a:pt x="77" y="65"/>
                    </a:moveTo>
                    <a:cubicBezTo>
                      <a:pt x="77" y="65"/>
                      <a:pt x="77" y="65"/>
                      <a:pt x="77" y="65"/>
                    </a:cubicBezTo>
                    <a:cubicBezTo>
                      <a:pt x="78" y="63"/>
                      <a:pt x="79" y="64"/>
                      <a:pt x="77" y="65"/>
                    </a:cubicBezTo>
                    <a:close/>
                    <a:moveTo>
                      <a:pt x="70" y="61"/>
                    </a:moveTo>
                    <a:cubicBezTo>
                      <a:pt x="70" y="59"/>
                      <a:pt x="70" y="56"/>
                      <a:pt x="71" y="54"/>
                    </a:cubicBezTo>
                    <a:cubicBezTo>
                      <a:pt x="73" y="51"/>
                      <a:pt x="73" y="55"/>
                      <a:pt x="73" y="56"/>
                    </a:cubicBezTo>
                    <a:cubicBezTo>
                      <a:pt x="73" y="58"/>
                      <a:pt x="71" y="60"/>
                      <a:pt x="70" y="61"/>
                    </a:cubicBezTo>
                    <a:close/>
                    <a:moveTo>
                      <a:pt x="45" y="66"/>
                    </a:moveTo>
                    <a:cubicBezTo>
                      <a:pt x="44" y="66"/>
                      <a:pt x="43" y="65"/>
                      <a:pt x="43" y="65"/>
                    </a:cubicBezTo>
                    <a:cubicBezTo>
                      <a:pt x="42" y="65"/>
                      <a:pt x="42" y="65"/>
                      <a:pt x="41" y="64"/>
                    </a:cubicBezTo>
                    <a:cubicBezTo>
                      <a:pt x="40" y="64"/>
                      <a:pt x="40" y="63"/>
                      <a:pt x="41" y="62"/>
                    </a:cubicBezTo>
                    <a:cubicBezTo>
                      <a:pt x="42" y="62"/>
                      <a:pt x="43" y="63"/>
                      <a:pt x="43" y="64"/>
                    </a:cubicBezTo>
                    <a:cubicBezTo>
                      <a:pt x="44" y="65"/>
                      <a:pt x="44" y="65"/>
                      <a:pt x="45" y="66"/>
                    </a:cubicBezTo>
                    <a:close/>
                    <a:moveTo>
                      <a:pt x="39" y="77"/>
                    </a:moveTo>
                    <a:cubicBezTo>
                      <a:pt x="39" y="77"/>
                      <a:pt x="38" y="77"/>
                      <a:pt x="38" y="77"/>
                    </a:cubicBezTo>
                    <a:cubicBezTo>
                      <a:pt x="37" y="77"/>
                      <a:pt x="35" y="77"/>
                      <a:pt x="34" y="77"/>
                    </a:cubicBezTo>
                    <a:cubicBezTo>
                      <a:pt x="34" y="77"/>
                      <a:pt x="33" y="77"/>
                      <a:pt x="33" y="77"/>
                    </a:cubicBezTo>
                    <a:cubicBezTo>
                      <a:pt x="31" y="77"/>
                      <a:pt x="31" y="76"/>
                      <a:pt x="31" y="74"/>
                    </a:cubicBezTo>
                    <a:cubicBezTo>
                      <a:pt x="33" y="73"/>
                      <a:pt x="36" y="75"/>
                      <a:pt x="39" y="7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0" name="Freeform 31"/>
              <p:cNvSpPr>
                <a:spLocks noEditPoints="1"/>
              </p:cNvSpPr>
              <p:nvPr/>
            </p:nvSpPr>
            <p:spPr bwMode="auto">
              <a:xfrm>
                <a:off x="628742" y="2630217"/>
                <a:ext cx="320449" cy="258163"/>
              </a:xfrm>
              <a:custGeom>
                <a:avLst/>
                <a:gdLst>
                  <a:gd name="T0" fmla="*/ 128 w 165"/>
                  <a:gd name="T1" fmla="*/ 118 h 133"/>
                  <a:gd name="T2" fmla="*/ 158 w 165"/>
                  <a:gd name="T3" fmla="*/ 123 h 133"/>
                  <a:gd name="T4" fmla="*/ 142 w 165"/>
                  <a:gd name="T5" fmla="*/ 97 h 133"/>
                  <a:gd name="T6" fmla="*/ 96 w 165"/>
                  <a:gd name="T7" fmla="*/ 31 h 133"/>
                  <a:gd name="T8" fmla="*/ 3 w 165"/>
                  <a:gd name="T9" fmla="*/ 48 h 133"/>
                  <a:gd name="T10" fmla="*/ 69 w 165"/>
                  <a:gd name="T11" fmla="*/ 111 h 133"/>
                  <a:gd name="T12" fmla="*/ 100 w 165"/>
                  <a:gd name="T13" fmla="*/ 88 h 133"/>
                  <a:gd name="T14" fmla="*/ 58 w 165"/>
                  <a:gd name="T15" fmla="*/ 77 h 133"/>
                  <a:gd name="T16" fmla="*/ 63 w 165"/>
                  <a:gd name="T17" fmla="*/ 67 h 133"/>
                  <a:gd name="T18" fmla="*/ 72 w 165"/>
                  <a:gd name="T19" fmla="*/ 55 h 133"/>
                  <a:gd name="T20" fmla="*/ 77 w 165"/>
                  <a:gd name="T21" fmla="*/ 56 h 133"/>
                  <a:gd name="T22" fmla="*/ 100 w 165"/>
                  <a:gd name="T23" fmla="*/ 77 h 133"/>
                  <a:gd name="T24" fmla="*/ 132 w 165"/>
                  <a:gd name="T25" fmla="*/ 111 h 133"/>
                  <a:gd name="T26" fmla="*/ 60 w 165"/>
                  <a:gd name="T27" fmla="*/ 55 h 133"/>
                  <a:gd name="T28" fmla="*/ 58 w 165"/>
                  <a:gd name="T29" fmla="*/ 51 h 133"/>
                  <a:gd name="T30" fmla="*/ 61 w 165"/>
                  <a:gd name="T31" fmla="*/ 56 h 133"/>
                  <a:gd name="T32" fmla="*/ 142 w 165"/>
                  <a:gd name="T33" fmla="*/ 101 h 133"/>
                  <a:gd name="T34" fmla="*/ 147 w 165"/>
                  <a:gd name="T35" fmla="*/ 105 h 133"/>
                  <a:gd name="T36" fmla="*/ 131 w 165"/>
                  <a:gd name="T37" fmla="*/ 118 h 133"/>
                  <a:gd name="T38" fmla="*/ 153 w 165"/>
                  <a:gd name="T39" fmla="*/ 109 h 133"/>
                  <a:gd name="T40" fmla="*/ 144 w 165"/>
                  <a:gd name="T41" fmla="*/ 123 h 133"/>
                  <a:gd name="T42" fmla="*/ 138 w 165"/>
                  <a:gd name="T43" fmla="*/ 122 h 133"/>
                  <a:gd name="T44" fmla="*/ 150 w 165"/>
                  <a:gd name="T45" fmla="*/ 106 h 133"/>
                  <a:gd name="T46" fmla="*/ 156 w 165"/>
                  <a:gd name="T47" fmla="*/ 120 h 133"/>
                  <a:gd name="T48" fmla="*/ 155 w 165"/>
                  <a:gd name="T49" fmla="*/ 112 h 133"/>
                  <a:gd name="T50" fmla="*/ 156 w 165"/>
                  <a:gd name="T51" fmla="*/ 120 h 133"/>
                  <a:gd name="T52" fmla="*/ 31 w 165"/>
                  <a:gd name="T53" fmla="*/ 12 h 133"/>
                  <a:gd name="T54" fmla="*/ 113 w 165"/>
                  <a:gd name="T55" fmla="*/ 71 h 133"/>
                  <a:gd name="T56" fmla="*/ 139 w 165"/>
                  <a:gd name="T57" fmla="*/ 99 h 133"/>
                  <a:gd name="T58" fmla="*/ 138 w 165"/>
                  <a:gd name="T59" fmla="*/ 101 h 133"/>
                  <a:gd name="T60" fmla="*/ 87 w 165"/>
                  <a:gd name="T61" fmla="*/ 63 h 133"/>
                  <a:gd name="T62" fmla="*/ 82 w 165"/>
                  <a:gd name="T63" fmla="*/ 46 h 133"/>
                  <a:gd name="T64" fmla="*/ 77 w 165"/>
                  <a:gd name="T65" fmla="*/ 53 h 133"/>
                  <a:gd name="T66" fmla="*/ 73 w 165"/>
                  <a:gd name="T67" fmla="*/ 42 h 133"/>
                  <a:gd name="T68" fmla="*/ 70 w 165"/>
                  <a:gd name="T69" fmla="*/ 53 h 133"/>
                  <a:gd name="T70" fmla="*/ 59 w 165"/>
                  <a:gd name="T71" fmla="*/ 48 h 133"/>
                  <a:gd name="T72" fmla="*/ 54 w 165"/>
                  <a:gd name="T73" fmla="*/ 55 h 133"/>
                  <a:gd name="T74" fmla="*/ 63 w 165"/>
                  <a:gd name="T75" fmla="*/ 60 h 133"/>
                  <a:gd name="T76" fmla="*/ 52 w 165"/>
                  <a:gd name="T77" fmla="*/ 65 h 133"/>
                  <a:gd name="T78" fmla="*/ 44 w 165"/>
                  <a:gd name="T79" fmla="*/ 69 h 133"/>
                  <a:gd name="T80" fmla="*/ 55 w 165"/>
                  <a:gd name="T81" fmla="*/ 70 h 133"/>
                  <a:gd name="T82" fmla="*/ 55 w 165"/>
                  <a:gd name="T83" fmla="*/ 77 h 133"/>
                  <a:gd name="T84" fmla="*/ 45 w 165"/>
                  <a:gd name="T85" fmla="*/ 87 h 133"/>
                  <a:gd name="T86" fmla="*/ 57 w 165"/>
                  <a:gd name="T87" fmla="*/ 80 h 133"/>
                  <a:gd name="T88" fmla="*/ 94 w 165"/>
                  <a:gd name="T89" fmla="*/ 89 h 133"/>
                  <a:gd name="T90" fmla="*/ 131 w 165"/>
                  <a:gd name="T91" fmla="*/ 113 h 133"/>
                  <a:gd name="T92" fmla="*/ 96 w 165"/>
                  <a:gd name="T93" fmla="*/ 105 h 133"/>
                  <a:gd name="T94" fmla="*/ 8 w 165"/>
                  <a:gd name="T95" fmla="*/ 68 h 133"/>
                  <a:gd name="T96" fmla="*/ 79 w 165"/>
                  <a:gd name="T97" fmla="*/ 49 h 133"/>
                  <a:gd name="T98" fmla="*/ 71 w 165"/>
                  <a:gd name="T99" fmla="*/ 50 h 133"/>
                  <a:gd name="T100" fmla="*/ 71 w 165"/>
                  <a:gd name="T101" fmla="*/ 44 h 133"/>
                  <a:gd name="T102" fmla="*/ 52 w 165"/>
                  <a:gd name="T103" fmla="*/ 68 h 133"/>
                  <a:gd name="T104" fmla="*/ 48 w 165"/>
                  <a:gd name="T105" fmla="*/ 68 h 133"/>
                  <a:gd name="T106" fmla="*/ 50 w 165"/>
                  <a:gd name="T107" fmla="*/ 67 h 133"/>
                  <a:gd name="T108" fmla="*/ 53 w 165"/>
                  <a:gd name="T109" fmla="*/ 80 h 133"/>
                  <a:gd name="T110" fmla="*/ 49 w 165"/>
                  <a:gd name="T111" fmla="*/ 83 h 133"/>
                  <a:gd name="T112" fmla="*/ 45 w 165"/>
                  <a:gd name="T113" fmla="*/ 8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5" h="133">
                    <a:moveTo>
                      <a:pt x="99" y="108"/>
                    </a:moveTo>
                    <a:cubicBezTo>
                      <a:pt x="110" y="108"/>
                      <a:pt x="119" y="113"/>
                      <a:pt x="128" y="118"/>
                    </a:cubicBezTo>
                    <a:cubicBezTo>
                      <a:pt x="128" y="119"/>
                      <a:pt x="128" y="119"/>
                      <a:pt x="128" y="120"/>
                    </a:cubicBezTo>
                    <a:cubicBezTo>
                      <a:pt x="136" y="125"/>
                      <a:pt x="151" y="133"/>
                      <a:pt x="158" y="123"/>
                    </a:cubicBezTo>
                    <a:cubicBezTo>
                      <a:pt x="165" y="112"/>
                      <a:pt x="151" y="103"/>
                      <a:pt x="142" y="98"/>
                    </a:cubicBezTo>
                    <a:cubicBezTo>
                      <a:pt x="142" y="98"/>
                      <a:pt x="142" y="97"/>
                      <a:pt x="142" y="97"/>
                    </a:cubicBezTo>
                    <a:cubicBezTo>
                      <a:pt x="130" y="88"/>
                      <a:pt x="119" y="78"/>
                      <a:pt x="113" y="64"/>
                    </a:cubicBezTo>
                    <a:cubicBezTo>
                      <a:pt x="108" y="53"/>
                      <a:pt x="104" y="41"/>
                      <a:pt x="96" y="31"/>
                    </a:cubicBezTo>
                    <a:cubicBezTo>
                      <a:pt x="83" y="15"/>
                      <a:pt x="59" y="1"/>
                      <a:pt x="38" y="6"/>
                    </a:cubicBezTo>
                    <a:cubicBezTo>
                      <a:pt x="19" y="11"/>
                      <a:pt x="6" y="30"/>
                      <a:pt x="3" y="48"/>
                    </a:cubicBezTo>
                    <a:cubicBezTo>
                      <a:pt x="0" y="67"/>
                      <a:pt x="11" y="86"/>
                      <a:pt x="26" y="98"/>
                    </a:cubicBezTo>
                    <a:cubicBezTo>
                      <a:pt x="38" y="108"/>
                      <a:pt x="54" y="112"/>
                      <a:pt x="69" y="111"/>
                    </a:cubicBezTo>
                    <a:cubicBezTo>
                      <a:pt x="79" y="110"/>
                      <a:pt x="89" y="108"/>
                      <a:pt x="99" y="108"/>
                    </a:cubicBezTo>
                    <a:close/>
                    <a:moveTo>
                      <a:pt x="100" y="88"/>
                    </a:moveTo>
                    <a:cubicBezTo>
                      <a:pt x="88" y="83"/>
                      <a:pt x="74" y="78"/>
                      <a:pt x="62" y="77"/>
                    </a:cubicBezTo>
                    <a:cubicBezTo>
                      <a:pt x="61" y="77"/>
                      <a:pt x="60" y="77"/>
                      <a:pt x="58" y="77"/>
                    </a:cubicBezTo>
                    <a:cubicBezTo>
                      <a:pt x="59" y="75"/>
                      <a:pt x="59" y="72"/>
                      <a:pt x="58" y="70"/>
                    </a:cubicBezTo>
                    <a:cubicBezTo>
                      <a:pt x="60" y="69"/>
                      <a:pt x="62" y="68"/>
                      <a:pt x="63" y="67"/>
                    </a:cubicBezTo>
                    <a:cubicBezTo>
                      <a:pt x="65" y="65"/>
                      <a:pt x="65" y="62"/>
                      <a:pt x="65" y="59"/>
                    </a:cubicBezTo>
                    <a:cubicBezTo>
                      <a:pt x="68" y="59"/>
                      <a:pt x="70" y="57"/>
                      <a:pt x="72" y="55"/>
                    </a:cubicBezTo>
                    <a:cubicBezTo>
                      <a:pt x="73" y="55"/>
                      <a:pt x="73" y="56"/>
                      <a:pt x="74" y="56"/>
                    </a:cubicBezTo>
                    <a:cubicBezTo>
                      <a:pt x="75" y="56"/>
                      <a:pt x="76" y="56"/>
                      <a:pt x="77" y="56"/>
                    </a:cubicBezTo>
                    <a:cubicBezTo>
                      <a:pt x="79" y="59"/>
                      <a:pt x="80" y="61"/>
                      <a:pt x="83" y="63"/>
                    </a:cubicBezTo>
                    <a:cubicBezTo>
                      <a:pt x="88" y="68"/>
                      <a:pt x="94" y="73"/>
                      <a:pt x="100" y="77"/>
                    </a:cubicBezTo>
                    <a:cubicBezTo>
                      <a:pt x="112" y="85"/>
                      <a:pt x="124" y="95"/>
                      <a:pt x="137" y="104"/>
                    </a:cubicBezTo>
                    <a:cubicBezTo>
                      <a:pt x="135" y="106"/>
                      <a:pt x="134" y="109"/>
                      <a:pt x="132" y="111"/>
                    </a:cubicBezTo>
                    <a:cubicBezTo>
                      <a:pt x="123" y="102"/>
                      <a:pt x="112" y="94"/>
                      <a:pt x="100" y="88"/>
                    </a:cubicBezTo>
                    <a:close/>
                    <a:moveTo>
                      <a:pt x="60" y="55"/>
                    </a:moveTo>
                    <a:cubicBezTo>
                      <a:pt x="58" y="55"/>
                      <a:pt x="57" y="53"/>
                      <a:pt x="56" y="52"/>
                    </a:cubicBezTo>
                    <a:cubicBezTo>
                      <a:pt x="54" y="50"/>
                      <a:pt x="57" y="50"/>
                      <a:pt x="58" y="51"/>
                    </a:cubicBezTo>
                    <a:cubicBezTo>
                      <a:pt x="59" y="52"/>
                      <a:pt x="60" y="53"/>
                      <a:pt x="60" y="55"/>
                    </a:cubicBezTo>
                    <a:cubicBezTo>
                      <a:pt x="60" y="55"/>
                      <a:pt x="61" y="55"/>
                      <a:pt x="61" y="56"/>
                    </a:cubicBezTo>
                    <a:cubicBezTo>
                      <a:pt x="61" y="56"/>
                      <a:pt x="60" y="56"/>
                      <a:pt x="60" y="55"/>
                    </a:cubicBezTo>
                    <a:close/>
                    <a:moveTo>
                      <a:pt x="142" y="101"/>
                    </a:moveTo>
                    <a:cubicBezTo>
                      <a:pt x="144" y="102"/>
                      <a:pt x="146" y="103"/>
                      <a:pt x="148" y="105"/>
                    </a:cubicBezTo>
                    <a:cubicBezTo>
                      <a:pt x="147" y="105"/>
                      <a:pt x="147" y="105"/>
                      <a:pt x="147" y="105"/>
                    </a:cubicBezTo>
                    <a:cubicBezTo>
                      <a:pt x="143" y="111"/>
                      <a:pt x="139" y="115"/>
                      <a:pt x="136" y="121"/>
                    </a:cubicBezTo>
                    <a:cubicBezTo>
                      <a:pt x="134" y="120"/>
                      <a:pt x="133" y="119"/>
                      <a:pt x="131" y="118"/>
                    </a:cubicBezTo>
                    <a:cubicBezTo>
                      <a:pt x="135" y="113"/>
                      <a:pt x="138" y="107"/>
                      <a:pt x="142" y="101"/>
                    </a:cubicBezTo>
                    <a:close/>
                    <a:moveTo>
                      <a:pt x="153" y="109"/>
                    </a:moveTo>
                    <a:cubicBezTo>
                      <a:pt x="153" y="109"/>
                      <a:pt x="153" y="109"/>
                      <a:pt x="153" y="110"/>
                    </a:cubicBezTo>
                    <a:cubicBezTo>
                      <a:pt x="149" y="113"/>
                      <a:pt x="148" y="119"/>
                      <a:pt x="144" y="123"/>
                    </a:cubicBezTo>
                    <a:cubicBezTo>
                      <a:pt x="143" y="123"/>
                      <a:pt x="143" y="124"/>
                      <a:pt x="143" y="124"/>
                    </a:cubicBezTo>
                    <a:cubicBezTo>
                      <a:pt x="142" y="124"/>
                      <a:pt x="140" y="123"/>
                      <a:pt x="138" y="122"/>
                    </a:cubicBezTo>
                    <a:cubicBezTo>
                      <a:pt x="142" y="117"/>
                      <a:pt x="146" y="112"/>
                      <a:pt x="149" y="107"/>
                    </a:cubicBezTo>
                    <a:cubicBezTo>
                      <a:pt x="149" y="107"/>
                      <a:pt x="150" y="106"/>
                      <a:pt x="150" y="106"/>
                    </a:cubicBezTo>
                    <a:cubicBezTo>
                      <a:pt x="151" y="107"/>
                      <a:pt x="152" y="108"/>
                      <a:pt x="153" y="109"/>
                    </a:cubicBezTo>
                    <a:close/>
                    <a:moveTo>
                      <a:pt x="156" y="120"/>
                    </a:moveTo>
                    <a:cubicBezTo>
                      <a:pt x="154" y="125"/>
                      <a:pt x="150" y="126"/>
                      <a:pt x="146" y="125"/>
                    </a:cubicBezTo>
                    <a:cubicBezTo>
                      <a:pt x="150" y="121"/>
                      <a:pt x="151" y="115"/>
                      <a:pt x="155" y="112"/>
                    </a:cubicBezTo>
                    <a:cubicBezTo>
                      <a:pt x="155" y="112"/>
                      <a:pt x="155" y="112"/>
                      <a:pt x="155" y="111"/>
                    </a:cubicBezTo>
                    <a:cubicBezTo>
                      <a:pt x="157" y="114"/>
                      <a:pt x="158" y="117"/>
                      <a:pt x="156" y="120"/>
                    </a:cubicBezTo>
                    <a:close/>
                    <a:moveTo>
                      <a:pt x="8" y="68"/>
                    </a:moveTo>
                    <a:cubicBezTo>
                      <a:pt x="1" y="47"/>
                      <a:pt x="11" y="23"/>
                      <a:pt x="31" y="12"/>
                    </a:cubicBezTo>
                    <a:cubicBezTo>
                      <a:pt x="54" y="0"/>
                      <a:pt x="82" y="17"/>
                      <a:pt x="96" y="35"/>
                    </a:cubicBezTo>
                    <a:cubicBezTo>
                      <a:pt x="104" y="46"/>
                      <a:pt x="107" y="60"/>
                      <a:pt x="113" y="71"/>
                    </a:cubicBezTo>
                    <a:cubicBezTo>
                      <a:pt x="119" y="82"/>
                      <a:pt x="129" y="90"/>
                      <a:pt x="138" y="98"/>
                    </a:cubicBezTo>
                    <a:cubicBezTo>
                      <a:pt x="138" y="99"/>
                      <a:pt x="139" y="99"/>
                      <a:pt x="139" y="99"/>
                    </a:cubicBezTo>
                    <a:cubicBezTo>
                      <a:pt x="139" y="99"/>
                      <a:pt x="139" y="99"/>
                      <a:pt x="139" y="99"/>
                    </a:cubicBezTo>
                    <a:cubicBezTo>
                      <a:pt x="139" y="100"/>
                      <a:pt x="139" y="101"/>
                      <a:pt x="138" y="101"/>
                    </a:cubicBezTo>
                    <a:cubicBezTo>
                      <a:pt x="127" y="93"/>
                      <a:pt x="116" y="85"/>
                      <a:pt x="104" y="76"/>
                    </a:cubicBezTo>
                    <a:cubicBezTo>
                      <a:pt x="98" y="72"/>
                      <a:pt x="93" y="68"/>
                      <a:pt x="87" y="63"/>
                    </a:cubicBezTo>
                    <a:cubicBezTo>
                      <a:pt x="84" y="60"/>
                      <a:pt x="81" y="58"/>
                      <a:pt x="80" y="54"/>
                    </a:cubicBezTo>
                    <a:cubicBezTo>
                      <a:pt x="82" y="52"/>
                      <a:pt x="84" y="48"/>
                      <a:pt x="82" y="46"/>
                    </a:cubicBezTo>
                    <a:cubicBezTo>
                      <a:pt x="81" y="45"/>
                      <a:pt x="78" y="44"/>
                      <a:pt x="77" y="46"/>
                    </a:cubicBezTo>
                    <a:cubicBezTo>
                      <a:pt x="76" y="48"/>
                      <a:pt x="76" y="50"/>
                      <a:pt x="77" y="53"/>
                    </a:cubicBezTo>
                    <a:cubicBezTo>
                      <a:pt x="76" y="53"/>
                      <a:pt x="75" y="53"/>
                      <a:pt x="73" y="52"/>
                    </a:cubicBezTo>
                    <a:cubicBezTo>
                      <a:pt x="75" y="49"/>
                      <a:pt x="74" y="45"/>
                      <a:pt x="73" y="42"/>
                    </a:cubicBezTo>
                    <a:cubicBezTo>
                      <a:pt x="72" y="40"/>
                      <a:pt x="69" y="37"/>
                      <a:pt x="67" y="39"/>
                    </a:cubicBezTo>
                    <a:cubicBezTo>
                      <a:pt x="63" y="42"/>
                      <a:pt x="66" y="49"/>
                      <a:pt x="70" y="53"/>
                    </a:cubicBezTo>
                    <a:cubicBezTo>
                      <a:pt x="69" y="55"/>
                      <a:pt x="67" y="56"/>
                      <a:pt x="64" y="56"/>
                    </a:cubicBezTo>
                    <a:cubicBezTo>
                      <a:pt x="63" y="53"/>
                      <a:pt x="61" y="50"/>
                      <a:pt x="59" y="48"/>
                    </a:cubicBezTo>
                    <a:cubicBezTo>
                      <a:pt x="57" y="47"/>
                      <a:pt x="54" y="46"/>
                      <a:pt x="53" y="48"/>
                    </a:cubicBezTo>
                    <a:cubicBezTo>
                      <a:pt x="52" y="51"/>
                      <a:pt x="53" y="53"/>
                      <a:pt x="54" y="55"/>
                    </a:cubicBezTo>
                    <a:cubicBezTo>
                      <a:pt x="56" y="57"/>
                      <a:pt x="59" y="59"/>
                      <a:pt x="62" y="59"/>
                    </a:cubicBezTo>
                    <a:cubicBezTo>
                      <a:pt x="62" y="59"/>
                      <a:pt x="62" y="60"/>
                      <a:pt x="63" y="60"/>
                    </a:cubicBezTo>
                    <a:cubicBezTo>
                      <a:pt x="63" y="64"/>
                      <a:pt x="60" y="66"/>
                      <a:pt x="56" y="67"/>
                    </a:cubicBezTo>
                    <a:cubicBezTo>
                      <a:pt x="55" y="66"/>
                      <a:pt x="54" y="65"/>
                      <a:pt x="52" y="65"/>
                    </a:cubicBezTo>
                    <a:cubicBezTo>
                      <a:pt x="50" y="63"/>
                      <a:pt x="47" y="62"/>
                      <a:pt x="44" y="63"/>
                    </a:cubicBezTo>
                    <a:cubicBezTo>
                      <a:pt x="42" y="64"/>
                      <a:pt x="42" y="68"/>
                      <a:pt x="44" y="69"/>
                    </a:cubicBezTo>
                    <a:cubicBezTo>
                      <a:pt x="46" y="72"/>
                      <a:pt x="49" y="71"/>
                      <a:pt x="52" y="71"/>
                    </a:cubicBezTo>
                    <a:cubicBezTo>
                      <a:pt x="53" y="71"/>
                      <a:pt x="54" y="71"/>
                      <a:pt x="55" y="70"/>
                    </a:cubicBezTo>
                    <a:cubicBezTo>
                      <a:pt x="55" y="70"/>
                      <a:pt x="55" y="70"/>
                      <a:pt x="55" y="70"/>
                    </a:cubicBezTo>
                    <a:cubicBezTo>
                      <a:pt x="56" y="73"/>
                      <a:pt x="56" y="75"/>
                      <a:pt x="55" y="77"/>
                    </a:cubicBezTo>
                    <a:cubicBezTo>
                      <a:pt x="50" y="77"/>
                      <a:pt x="43" y="77"/>
                      <a:pt x="42" y="82"/>
                    </a:cubicBezTo>
                    <a:cubicBezTo>
                      <a:pt x="41" y="84"/>
                      <a:pt x="43" y="86"/>
                      <a:pt x="45" y="87"/>
                    </a:cubicBezTo>
                    <a:cubicBezTo>
                      <a:pt x="49" y="87"/>
                      <a:pt x="53" y="84"/>
                      <a:pt x="55" y="82"/>
                    </a:cubicBezTo>
                    <a:cubicBezTo>
                      <a:pt x="56" y="81"/>
                      <a:pt x="57" y="81"/>
                      <a:pt x="57" y="80"/>
                    </a:cubicBezTo>
                    <a:cubicBezTo>
                      <a:pt x="58" y="80"/>
                      <a:pt x="58" y="80"/>
                      <a:pt x="59" y="80"/>
                    </a:cubicBezTo>
                    <a:cubicBezTo>
                      <a:pt x="71" y="81"/>
                      <a:pt x="83" y="85"/>
                      <a:pt x="94" y="89"/>
                    </a:cubicBezTo>
                    <a:cubicBezTo>
                      <a:pt x="108" y="94"/>
                      <a:pt x="120" y="103"/>
                      <a:pt x="130" y="113"/>
                    </a:cubicBezTo>
                    <a:cubicBezTo>
                      <a:pt x="130" y="113"/>
                      <a:pt x="131" y="113"/>
                      <a:pt x="131" y="113"/>
                    </a:cubicBezTo>
                    <a:cubicBezTo>
                      <a:pt x="130" y="114"/>
                      <a:pt x="130" y="115"/>
                      <a:pt x="129" y="116"/>
                    </a:cubicBezTo>
                    <a:cubicBezTo>
                      <a:pt x="119" y="109"/>
                      <a:pt x="108" y="105"/>
                      <a:pt x="96" y="105"/>
                    </a:cubicBezTo>
                    <a:cubicBezTo>
                      <a:pt x="82" y="106"/>
                      <a:pt x="69" y="109"/>
                      <a:pt x="56" y="108"/>
                    </a:cubicBezTo>
                    <a:cubicBezTo>
                      <a:pt x="34" y="105"/>
                      <a:pt x="15" y="89"/>
                      <a:pt x="8" y="68"/>
                    </a:cubicBezTo>
                    <a:close/>
                    <a:moveTo>
                      <a:pt x="79" y="50"/>
                    </a:moveTo>
                    <a:cubicBezTo>
                      <a:pt x="79" y="50"/>
                      <a:pt x="79" y="50"/>
                      <a:pt x="79" y="49"/>
                    </a:cubicBezTo>
                    <a:cubicBezTo>
                      <a:pt x="79" y="47"/>
                      <a:pt x="80" y="48"/>
                      <a:pt x="79" y="50"/>
                    </a:cubicBezTo>
                    <a:close/>
                    <a:moveTo>
                      <a:pt x="71" y="50"/>
                    </a:moveTo>
                    <a:cubicBezTo>
                      <a:pt x="70" y="48"/>
                      <a:pt x="69" y="46"/>
                      <a:pt x="68" y="43"/>
                    </a:cubicBezTo>
                    <a:cubicBezTo>
                      <a:pt x="68" y="40"/>
                      <a:pt x="70" y="43"/>
                      <a:pt x="71" y="44"/>
                    </a:cubicBezTo>
                    <a:cubicBezTo>
                      <a:pt x="72" y="46"/>
                      <a:pt x="71" y="48"/>
                      <a:pt x="71" y="50"/>
                    </a:cubicBezTo>
                    <a:close/>
                    <a:moveTo>
                      <a:pt x="52" y="68"/>
                    </a:moveTo>
                    <a:cubicBezTo>
                      <a:pt x="51" y="68"/>
                      <a:pt x="51" y="68"/>
                      <a:pt x="50" y="68"/>
                    </a:cubicBezTo>
                    <a:cubicBezTo>
                      <a:pt x="49" y="68"/>
                      <a:pt x="49" y="68"/>
                      <a:pt x="48" y="68"/>
                    </a:cubicBezTo>
                    <a:cubicBezTo>
                      <a:pt x="47" y="68"/>
                      <a:pt x="47" y="68"/>
                      <a:pt x="47" y="66"/>
                    </a:cubicBezTo>
                    <a:cubicBezTo>
                      <a:pt x="48" y="66"/>
                      <a:pt x="49" y="66"/>
                      <a:pt x="50" y="67"/>
                    </a:cubicBezTo>
                    <a:cubicBezTo>
                      <a:pt x="51" y="67"/>
                      <a:pt x="52" y="67"/>
                      <a:pt x="52" y="68"/>
                    </a:cubicBezTo>
                    <a:close/>
                    <a:moveTo>
                      <a:pt x="53" y="80"/>
                    </a:moveTo>
                    <a:cubicBezTo>
                      <a:pt x="53" y="80"/>
                      <a:pt x="53" y="80"/>
                      <a:pt x="53" y="80"/>
                    </a:cubicBezTo>
                    <a:cubicBezTo>
                      <a:pt x="52" y="81"/>
                      <a:pt x="50" y="82"/>
                      <a:pt x="49" y="83"/>
                    </a:cubicBezTo>
                    <a:cubicBezTo>
                      <a:pt x="49" y="83"/>
                      <a:pt x="49" y="83"/>
                      <a:pt x="48" y="83"/>
                    </a:cubicBezTo>
                    <a:cubicBezTo>
                      <a:pt x="47" y="84"/>
                      <a:pt x="46" y="84"/>
                      <a:pt x="45" y="82"/>
                    </a:cubicBezTo>
                    <a:cubicBezTo>
                      <a:pt x="47" y="80"/>
                      <a:pt x="50" y="80"/>
                      <a:pt x="53" y="8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1" name="Freeform 40"/>
              <p:cNvSpPr>
                <a:spLocks noEditPoints="1"/>
              </p:cNvSpPr>
              <p:nvPr/>
            </p:nvSpPr>
            <p:spPr bwMode="auto">
              <a:xfrm>
                <a:off x="1984795" y="1408356"/>
                <a:ext cx="153258" cy="363067"/>
              </a:xfrm>
              <a:custGeom>
                <a:avLst/>
                <a:gdLst>
                  <a:gd name="T0" fmla="*/ 60 w 79"/>
                  <a:gd name="T1" fmla="*/ 168 h 187"/>
                  <a:gd name="T2" fmla="*/ 77 w 79"/>
                  <a:gd name="T3" fmla="*/ 142 h 187"/>
                  <a:gd name="T4" fmla="*/ 65 w 79"/>
                  <a:gd name="T5" fmla="*/ 103 h 187"/>
                  <a:gd name="T6" fmla="*/ 26 w 79"/>
                  <a:gd name="T7" fmla="*/ 0 h 187"/>
                  <a:gd name="T8" fmla="*/ 0 w 79"/>
                  <a:gd name="T9" fmla="*/ 11 h 187"/>
                  <a:gd name="T10" fmla="*/ 47 w 79"/>
                  <a:gd name="T11" fmla="*/ 152 h 187"/>
                  <a:gd name="T12" fmla="*/ 61 w 79"/>
                  <a:gd name="T13" fmla="*/ 140 h 187"/>
                  <a:gd name="T14" fmla="*/ 52 w 79"/>
                  <a:gd name="T15" fmla="*/ 110 h 187"/>
                  <a:gd name="T16" fmla="*/ 53 w 79"/>
                  <a:gd name="T17" fmla="*/ 123 h 187"/>
                  <a:gd name="T18" fmla="*/ 55 w 79"/>
                  <a:gd name="T19" fmla="*/ 130 h 187"/>
                  <a:gd name="T20" fmla="*/ 57 w 79"/>
                  <a:gd name="T21" fmla="*/ 136 h 187"/>
                  <a:gd name="T22" fmla="*/ 58 w 79"/>
                  <a:gd name="T23" fmla="*/ 140 h 187"/>
                  <a:gd name="T24" fmla="*/ 63 w 79"/>
                  <a:gd name="T25" fmla="*/ 138 h 187"/>
                  <a:gd name="T26" fmla="*/ 59 w 79"/>
                  <a:gd name="T27" fmla="*/ 136 h 187"/>
                  <a:gd name="T28" fmla="*/ 58 w 79"/>
                  <a:gd name="T29" fmla="*/ 130 h 187"/>
                  <a:gd name="T30" fmla="*/ 55 w 79"/>
                  <a:gd name="T31" fmla="*/ 125 h 187"/>
                  <a:gd name="T32" fmla="*/ 53 w 79"/>
                  <a:gd name="T33" fmla="*/ 114 h 187"/>
                  <a:gd name="T34" fmla="*/ 51 w 79"/>
                  <a:gd name="T35" fmla="*/ 101 h 187"/>
                  <a:gd name="T36" fmla="*/ 48 w 79"/>
                  <a:gd name="T37" fmla="*/ 93 h 187"/>
                  <a:gd name="T38" fmla="*/ 46 w 79"/>
                  <a:gd name="T39" fmla="*/ 87 h 187"/>
                  <a:gd name="T40" fmla="*/ 43 w 79"/>
                  <a:gd name="T41" fmla="*/ 81 h 187"/>
                  <a:gd name="T42" fmla="*/ 41 w 79"/>
                  <a:gd name="T43" fmla="*/ 78 h 187"/>
                  <a:gd name="T44" fmla="*/ 38 w 79"/>
                  <a:gd name="T45" fmla="*/ 73 h 187"/>
                  <a:gd name="T46" fmla="*/ 36 w 79"/>
                  <a:gd name="T47" fmla="*/ 65 h 187"/>
                  <a:gd name="T48" fmla="*/ 34 w 79"/>
                  <a:gd name="T49" fmla="*/ 58 h 187"/>
                  <a:gd name="T50" fmla="*/ 32 w 79"/>
                  <a:gd name="T51" fmla="*/ 51 h 187"/>
                  <a:gd name="T52" fmla="*/ 31 w 79"/>
                  <a:gd name="T53" fmla="*/ 42 h 187"/>
                  <a:gd name="T54" fmla="*/ 29 w 79"/>
                  <a:gd name="T55" fmla="*/ 36 h 187"/>
                  <a:gd name="T56" fmla="*/ 23 w 79"/>
                  <a:gd name="T57" fmla="*/ 33 h 187"/>
                  <a:gd name="T58" fmla="*/ 23 w 79"/>
                  <a:gd name="T59" fmla="*/ 20 h 187"/>
                  <a:gd name="T60" fmla="*/ 20 w 79"/>
                  <a:gd name="T61" fmla="*/ 14 h 187"/>
                  <a:gd name="T62" fmla="*/ 16 w 79"/>
                  <a:gd name="T63" fmla="*/ 12 h 187"/>
                  <a:gd name="T64" fmla="*/ 14 w 79"/>
                  <a:gd name="T65" fmla="*/ 9 h 187"/>
                  <a:gd name="T66" fmla="*/ 14 w 79"/>
                  <a:gd name="T67" fmla="*/ 10 h 187"/>
                  <a:gd name="T68" fmla="*/ 19 w 79"/>
                  <a:gd name="T69" fmla="*/ 11 h 187"/>
                  <a:gd name="T70" fmla="*/ 17 w 79"/>
                  <a:gd name="T71" fmla="*/ 20 h 187"/>
                  <a:gd name="T72" fmla="*/ 19 w 79"/>
                  <a:gd name="T73" fmla="*/ 24 h 187"/>
                  <a:gd name="T74" fmla="*/ 22 w 79"/>
                  <a:gd name="T75" fmla="*/ 30 h 187"/>
                  <a:gd name="T76" fmla="*/ 26 w 79"/>
                  <a:gd name="T77" fmla="*/ 33 h 187"/>
                  <a:gd name="T78" fmla="*/ 28 w 79"/>
                  <a:gd name="T79" fmla="*/ 41 h 187"/>
                  <a:gd name="T80" fmla="*/ 28 w 79"/>
                  <a:gd name="T81" fmla="*/ 50 h 187"/>
                  <a:gd name="T82" fmla="*/ 30 w 79"/>
                  <a:gd name="T83" fmla="*/ 57 h 187"/>
                  <a:gd name="T84" fmla="*/ 33 w 79"/>
                  <a:gd name="T85" fmla="*/ 63 h 187"/>
                  <a:gd name="T86" fmla="*/ 38 w 79"/>
                  <a:gd name="T87" fmla="*/ 68 h 187"/>
                  <a:gd name="T88" fmla="*/ 39 w 79"/>
                  <a:gd name="T89" fmla="*/ 80 h 187"/>
                  <a:gd name="T90" fmla="*/ 41 w 79"/>
                  <a:gd name="T91" fmla="*/ 86 h 187"/>
                  <a:gd name="T92" fmla="*/ 45 w 79"/>
                  <a:gd name="T93" fmla="*/ 90 h 187"/>
                  <a:gd name="T94" fmla="*/ 48 w 79"/>
                  <a:gd name="T95" fmla="*/ 95 h 187"/>
                  <a:gd name="T96" fmla="*/ 11 w 79"/>
                  <a:gd name="T97" fmla="*/ 7 h 187"/>
                  <a:gd name="T98" fmla="*/ 46 w 79"/>
                  <a:gd name="T99" fmla="*/ 106 h 187"/>
                  <a:gd name="T100" fmla="*/ 46 w 79"/>
                  <a:gd name="T101" fmla="*/ 106 h 187"/>
                  <a:gd name="T102" fmla="*/ 54 w 79"/>
                  <a:gd name="T103" fmla="*/ 144 h 187"/>
                  <a:gd name="T104" fmla="*/ 26 w 79"/>
                  <a:gd name="T105" fmla="*/ 84 h 187"/>
                  <a:gd name="T106" fmla="*/ 19 w 79"/>
                  <a:gd name="T107" fmla="*/ 40 h 187"/>
                  <a:gd name="T108" fmla="*/ 56 w 79"/>
                  <a:gd name="T109" fmla="*/ 149 h 187"/>
                  <a:gd name="T110" fmla="*/ 59 w 79"/>
                  <a:gd name="T111" fmla="*/ 155 h 187"/>
                  <a:gd name="T112" fmla="*/ 61 w 79"/>
                  <a:gd name="T113" fmla="*/ 154 h 187"/>
                  <a:gd name="T114" fmla="*/ 72 w 79"/>
                  <a:gd name="T115" fmla="*/ 151 h 187"/>
                  <a:gd name="T116" fmla="*/ 74 w 79"/>
                  <a:gd name="T117" fmla="*/ 169 h 187"/>
                  <a:gd name="T118" fmla="*/ 74 w 79"/>
                  <a:gd name="T119" fmla="*/ 182 h 187"/>
                  <a:gd name="T120" fmla="*/ 73 w 79"/>
                  <a:gd name="T121" fmla="*/ 138 h 187"/>
                  <a:gd name="T122" fmla="*/ 46 w 79"/>
                  <a:gd name="T123" fmla="*/ 75 h 187"/>
                  <a:gd name="T124" fmla="*/ 50 w 79"/>
                  <a:gd name="T125" fmla="*/ 7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9" h="187">
                    <a:moveTo>
                      <a:pt x="47" y="152"/>
                    </a:moveTo>
                    <a:cubicBezTo>
                      <a:pt x="47" y="152"/>
                      <a:pt x="47" y="152"/>
                      <a:pt x="47" y="153"/>
                    </a:cubicBezTo>
                    <a:cubicBezTo>
                      <a:pt x="47" y="153"/>
                      <a:pt x="47" y="153"/>
                      <a:pt x="47" y="153"/>
                    </a:cubicBezTo>
                    <a:cubicBezTo>
                      <a:pt x="51" y="159"/>
                      <a:pt x="56" y="163"/>
                      <a:pt x="60" y="168"/>
                    </a:cubicBezTo>
                    <a:cubicBezTo>
                      <a:pt x="65" y="174"/>
                      <a:pt x="69" y="180"/>
                      <a:pt x="74" y="186"/>
                    </a:cubicBezTo>
                    <a:cubicBezTo>
                      <a:pt x="75" y="187"/>
                      <a:pt x="76" y="186"/>
                      <a:pt x="76" y="185"/>
                    </a:cubicBezTo>
                    <a:cubicBezTo>
                      <a:pt x="76" y="185"/>
                      <a:pt x="76" y="184"/>
                      <a:pt x="76" y="184"/>
                    </a:cubicBezTo>
                    <a:cubicBezTo>
                      <a:pt x="79" y="170"/>
                      <a:pt x="76" y="156"/>
                      <a:pt x="77" y="142"/>
                    </a:cubicBezTo>
                    <a:cubicBezTo>
                      <a:pt x="77" y="142"/>
                      <a:pt x="77" y="142"/>
                      <a:pt x="77" y="142"/>
                    </a:cubicBezTo>
                    <a:cubicBezTo>
                      <a:pt x="77" y="141"/>
                      <a:pt x="77" y="141"/>
                      <a:pt x="77" y="141"/>
                    </a:cubicBezTo>
                    <a:cubicBezTo>
                      <a:pt x="77" y="141"/>
                      <a:pt x="77" y="141"/>
                      <a:pt x="77" y="140"/>
                    </a:cubicBezTo>
                    <a:cubicBezTo>
                      <a:pt x="73" y="128"/>
                      <a:pt x="70" y="116"/>
                      <a:pt x="65" y="103"/>
                    </a:cubicBezTo>
                    <a:cubicBezTo>
                      <a:pt x="61" y="91"/>
                      <a:pt x="56" y="78"/>
                      <a:pt x="51" y="65"/>
                    </a:cubicBezTo>
                    <a:cubicBezTo>
                      <a:pt x="47" y="53"/>
                      <a:pt x="42" y="41"/>
                      <a:pt x="38" y="29"/>
                    </a:cubicBezTo>
                    <a:cubicBezTo>
                      <a:pt x="35" y="20"/>
                      <a:pt x="34" y="9"/>
                      <a:pt x="28" y="2"/>
                    </a:cubicBezTo>
                    <a:cubicBezTo>
                      <a:pt x="28" y="1"/>
                      <a:pt x="27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5" y="0"/>
                    </a:cubicBezTo>
                    <a:cubicBezTo>
                      <a:pt x="17" y="3"/>
                      <a:pt x="8" y="3"/>
                      <a:pt x="1" y="9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8" y="36"/>
                      <a:pt x="15" y="59"/>
                      <a:pt x="23" y="83"/>
                    </a:cubicBezTo>
                    <a:cubicBezTo>
                      <a:pt x="27" y="95"/>
                      <a:pt x="30" y="107"/>
                      <a:pt x="34" y="119"/>
                    </a:cubicBezTo>
                    <a:cubicBezTo>
                      <a:pt x="38" y="130"/>
                      <a:pt x="43" y="141"/>
                      <a:pt x="47" y="152"/>
                    </a:cubicBezTo>
                    <a:close/>
                    <a:moveTo>
                      <a:pt x="43" y="76"/>
                    </a:moveTo>
                    <a:cubicBezTo>
                      <a:pt x="47" y="88"/>
                      <a:pt x="51" y="100"/>
                      <a:pt x="55" y="112"/>
                    </a:cubicBezTo>
                    <a:cubicBezTo>
                      <a:pt x="57" y="122"/>
                      <a:pt x="62" y="131"/>
                      <a:pt x="66" y="141"/>
                    </a:cubicBezTo>
                    <a:cubicBezTo>
                      <a:pt x="64" y="140"/>
                      <a:pt x="63" y="139"/>
                      <a:pt x="61" y="140"/>
                    </a:cubicBezTo>
                    <a:cubicBezTo>
                      <a:pt x="59" y="141"/>
                      <a:pt x="58" y="142"/>
                      <a:pt x="57" y="143"/>
                    </a:cubicBezTo>
                    <a:cubicBezTo>
                      <a:pt x="55" y="134"/>
                      <a:pt x="52" y="124"/>
                      <a:pt x="49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50" y="113"/>
                      <a:pt x="51" y="111"/>
                      <a:pt x="52" y="110"/>
                    </a:cubicBezTo>
                    <a:cubicBezTo>
                      <a:pt x="53" y="111"/>
                      <a:pt x="53" y="112"/>
                      <a:pt x="53" y="113"/>
                    </a:cubicBezTo>
                    <a:cubicBezTo>
                      <a:pt x="53" y="114"/>
                      <a:pt x="53" y="115"/>
                      <a:pt x="52" y="117"/>
                    </a:cubicBezTo>
                    <a:cubicBezTo>
                      <a:pt x="52" y="119"/>
                      <a:pt x="52" y="121"/>
                      <a:pt x="52" y="123"/>
                    </a:cubicBezTo>
                    <a:cubicBezTo>
                      <a:pt x="52" y="123"/>
                      <a:pt x="53" y="123"/>
                      <a:pt x="53" y="123"/>
                    </a:cubicBezTo>
                    <a:cubicBezTo>
                      <a:pt x="53" y="122"/>
                      <a:pt x="54" y="121"/>
                      <a:pt x="54" y="121"/>
                    </a:cubicBezTo>
                    <a:cubicBezTo>
                      <a:pt x="56" y="118"/>
                      <a:pt x="55" y="122"/>
                      <a:pt x="55" y="122"/>
                    </a:cubicBezTo>
                    <a:cubicBezTo>
                      <a:pt x="55" y="125"/>
                      <a:pt x="54" y="127"/>
                      <a:pt x="54" y="130"/>
                    </a:cubicBezTo>
                    <a:cubicBezTo>
                      <a:pt x="54" y="130"/>
                      <a:pt x="54" y="130"/>
                      <a:pt x="55" y="130"/>
                    </a:cubicBezTo>
                    <a:cubicBezTo>
                      <a:pt x="55" y="129"/>
                      <a:pt x="56" y="129"/>
                      <a:pt x="56" y="128"/>
                    </a:cubicBezTo>
                    <a:cubicBezTo>
                      <a:pt x="57" y="127"/>
                      <a:pt x="58" y="123"/>
                      <a:pt x="58" y="126"/>
                    </a:cubicBezTo>
                    <a:cubicBezTo>
                      <a:pt x="58" y="129"/>
                      <a:pt x="56" y="132"/>
                      <a:pt x="56" y="136"/>
                    </a:cubicBezTo>
                    <a:cubicBezTo>
                      <a:pt x="56" y="136"/>
                      <a:pt x="56" y="136"/>
                      <a:pt x="57" y="136"/>
                    </a:cubicBezTo>
                    <a:cubicBezTo>
                      <a:pt x="57" y="135"/>
                      <a:pt x="58" y="134"/>
                      <a:pt x="59" y="133"/>
                    </a:cubicBezTo>
                    <a:cubicBezTo>
                      <a:pt x="59" y="133"/>
                      <a:pt x="60" y="131"/>
                      <a:pt x="60" y="133"/>
                    </a:cubicBezTo>
                    <a:cubicBezTo>
                      <a:pt x="59" y="135"/>
                      <a:pt x="58" y="137"/>
                      <a:pt x="57" y="140"/>
                    </a:cubicBezTo>
                    <a:cubicBezTo>
                      <a:pt x="57" y="140"/>
                      <a:pt x="58" y="140"/>
                      <a:pt x="58" y="140"/>
                    </a:cubicBezTo>
                    <a:cubicBezTo>
                      <a:pt x="59" y="140"/>
                      <a:pt x="59" y="139"/>
                      <a:pt x="60" y="138"/>
                    </a:cubicBezTo>
                    <a:cubicBezTo>
                      <a:pt x="61" y="136"/>
                      <a:pt x="61" y="136"/>
                      <a:pt x="60" y="138"/>
                    </a:cubicBezTo>
                    <a:cubicBezTo>
                      <a:pt x="60" y="139"/>
                      <a:pt x="60" y="139"/>
                      <a:pt x="60" y="139"/>
                    </a:cubicBezTo>
                    <a:cubicBezTo>
                      <a:pt x="62" y="138"/>
                      <a:pt x="61" y="139"/>
                      <a:pt x="63" y="138"/>
                    </a:cubicBezTo>
                    <a:cubicBezTo>
                      <a:pt x="63" y="137"/>
                      <a:pt x="63" y="137"/>
                      <a:pt x="62" y="137"/>
                    </a:cubicBezTo>
                    <a:cubicBezTo>
                      <a:pt x="60" y="139"/>
                      <a:pt x="62" y="136"/>
                      <a:pt x="62" y="134"/>
                    </a:cubicBezTo>
                    <a:cubicBezTo>
                      <a:pt x="62" y="134"/>
                      <a:pt x="62" y="134"/>
                      <a:pt x="62" y="134"/>
                    </a:cubicBezTo>
                    <a:cubicBezTo>
                      <a:pt x="61" y="135"/>
                      <a:pt x="57" y="142"/>
                      <a:pt x="59" y="136"/>
                    </a:cubicBezTo>
                    <a:cubicBezTo>
                      <a:pt x="60" y="134"/>
                      <a:pt x="60" y="132"/>
                      <a:pt x="61" y="130"/>
                    </a:cubicBezTo>
                    <a:cubicBezTo>
                      <a:pt x="61" y="130"/>
                      <a:pt x="60" y="130"/>
                      <a:pt x="60" y="130"/>
                    </a:cubicBezTo>
                    <a:cubicBezTo>
                      <a:pt x="60" y="131"/>
                      <a:pt x="56" y="136"/>
                      <a:pt x="57" y="133"/>
                    </a:cubicBezTo>
                    <a:cubicBezTo>
                      <a:pt x="57" y="132"/>
                      <a:pt x="58" y="131"/>
                      <a:pt x="58" y="130"/>
                    </a:cubicBezTo>
                    <a:cubicBezTo>
                      <a:pt x="59" y="127"/>
                      <a:pt x="59" y="126"/>
                      <a:pt x="58" y="123"/>
                    </a:cubicBezTo>
                    <a:cubicBezTo>
                      <a:pt x="58" y="123"/>
                      <a:pt x="58" y="123"/>
                      <a:pt x="58" y="123"/>
                    </a:cubicBezTo>
                    <a:cubicBezTo>
                      <a:pt x="57" y="124"/>
                      <a:pt x="57" y="126"/>
                      <a:pt x="56" y="127"/>
                    </a:cubicBezTo>
                    <a:cubicBezTo>
                      <a:pt x="54" y="132"/>
                      <a:pt x="55" y="127"/>
                      <a:pt x="55" y="125"/>
                    </a:cubicBezTo>
                    <a:cubicBezTo>
                      <a:pt x="56" y="123"/>
                      <a:pt x="56" y="121"/>
                      <a:pt x="56" y="119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5" y="119"/>
                      <a:pt x="53" y="123"/>
                      <a:pt x="53" y="120"/>
                    </a:cubicBezTo>
                    <a:cubicBezTo>
                      <a:pt x="53" y="118"/>
                      <a:pt x="53" y="116"/>
                      <a:pt x="53" y="114"/>
                    </a:cubicBezTo>
                    <a:cubicBezTo>
                      <a:pt x="54" y="112"/>
                      <a:pt x="53" y="110"/>
                      <a:pt x="52" y="108"/>
                    </a:cubicBezTo>
                    <a:cubicBezTo>
                      <a:pt x="52" y="108"/>
                      <a:pt x="52" y="108"/>
                      <a:pt x="52" y="108"/>
                    </a:cubicBezTo>
                    <a:cubicBezTo>
                      <a:pt x="50" y="111"/>
                      <a:pt x="49" y="114"/>
                      <a:pt x="50" y="108"/>
                    </a:cubicBezTo>
                    <a:cubicBezTo>
                      <a:pt x="50" y="106"/>
                      <a:pt x="51" y="104"/>
                      <a:pt x="51" y="101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49" y="102"/>
                      <a:pt x="49" y="102"/>
                      <a:pt x="48" y="103"/>
                    </a:cubicBezTo>
                    <a:cubicBezTo>
                      <a:pt x="46" y="106"/>
                      <a:pt x="48" y="101"/>
                      <a:pt x="48" y="101"/>
                    </a:cubicBezTo>
                    <a:cubicBezTo>
                      <a:pt x="48" y="98"/>
                      <a:pt x="49" y="96"/>
                      <a:pt x="48" y="93"/>
                    </a:cubicBezTo>
                    <a:cubicBezTo>
                      <a:pt x="48" y="93"/>
                      <a:pt x="48" y="93"/>
                      <a:pt x="48" y="93"/>
                    </a:cubicBezTo>
                    <a:cubicBezTo>
                      <a:pt x="47" y="95"/>
                      <a:pt x="45" y="99"/>
                      <a:pt x="46" y="94"/>
                    </a:cubicBezTo>
                    <a:cubicBezTo>
                      <a:pt x="46" y="92"/>
                      <a:pt x="47" y="90"/>
                      <a:pt x="47" y="88"/>
                    </a:cubicBezTo>
                    <a:cubicBezTo>
                      <a:pt x="47" y="87"/>
                      <a:pt x="46" y="87"/>
                      <a:pt x="46" y="87"/>
                    </a:cubicBezTo>
                    <a:cubicBezTo>
                      <a:pt x="45" y="88"/>
                      <a:pt x="44" y="90"/>
                      <a:pt x="44" y="91"/>
                    </a:cubicBezTo>
                    <a:cubicBezTo>
                      <a:pt x="44" y="91"/>
                      <a:pt x="44" y="87"/>
                      <a:pt x="44" y="87"/>
                    </a:cubicBezTo>
                    <a:cubicBezTo>
                      <a:pt x="44" y="85"/>
                      <a:pt x="44" y="83"/>
                      <a:pt x="44" y="81"/>
                    </a:cubicBezTo>
                    <a:cubicBezTo>
                      <a:pt x="44" y="81"/>
                      <a:pt x="43" y="81"/>
                      <a:pt x="43" y="81"/>
                    </a:cubicBezTo>
                    <a:cubicBezTo>
                      <a:pt x="42" y="85"/>
                      <a:pt x="42" y="83"/>
                      <a:pt x="42" y="81"/>
                    </a:cubicBezTo>
                    <a:cubicBezTo>
                      <a:pt x="42" y="79"/>
                      <a:pt x="43" y="78"/>
                      <a:pt x="43" y="76"/>
                    </a:cubicBezTo>
                    <a:cubicBezTo>
                      <a:pt x="43" y="76"/>
                      <a:pt x="43" y="76"/>
                      <a:pt x="42" y="76"/>
                    </a:cubicBezTo>
                    <a:cubicBezTo>
                      <a:pt x="42" y="76"/>
                      <a:pt x="41" y="77"/>
                      <a:pt x="41" y="78"/>
                    </a:cubicBezTo>
                    <a:cubicBezTo>
                      <a:pt x="39" y="80"/>
                      <a:pt x="40" y="77"/>
                      <a:pt x="40" y="76"/>
                    </a:cubicBezTo>
                    <a:cubicBezTo>
                      <a:pt x="40" y="74"/>
                      <a:pt x="41" y="73"/>
                      <a:pt x="41" y="71"/>
                    </a:cubicBezTo>
                    <a:cubicBezTo>
                      <a:pt x="41" y="70"/>
                      <a:pt x="40" y="70"/>
                      <a:pt x="40" y="70"/>
                    </a:cubicBezTo>
                    <a:cubicBezTo>
                      <a:pt x="39" y="71"/>
                      <a:pt x="39" y="72"/>
                      <a:pt x="38" y="73"/>
                    </a:cubicBezTo>
                    <a:cubicBezTo>
                      <a:pt x="38" y="72"/>
                      <a:pt x="38" y="71"/>
                      <a:pt x="38" y="69"/>
                    </a:cubicBezTo>
                    <a:cubicBezTo>
                      <a:pt x="39" y="68"/>
                      <a:pt x="39" y="66"/>
                      <a:pt x="39" y="65"/>
                    </a:cubicBezTo>
                    <a:cubicBezTo>
                      <a:pt x="39" y="64"/>
                      <a:pt x="38" y="64"/>
                      <a:pt x="38" y="64"/>
                    </a:cubicBezTo>
                    <a:cubicBezTo>
                      <a:pt x="37" y="65"/>
                      <a:pt x="35" y="69"/>
                      <a:pt x="36" y="65"/>
                    </a:cubicBezTo>
                    <a:cubicBezTo>
                      <a:pt x="36" y="63"/>
                      <a:pt x="37" y="61"/>
                      <a:pt x="37" y="59"/>
                    </a:cubicBezTo>
                    <a:cubicBezTo>
                      <a:pt x="37" y="58"/>
                      <a:pt x="36" y="58"/>
                      <a:pt x="36" y="58"/>
                    </a:cubicBezTo>
                    <a:cubicBezTo>
                      <a:pt x="35" y="59"/>
                      <a:pt x="35" y="60"/>
                      <a:pt x="34" y="61"/>
                    </a:cubicBezTo>
                    <a:cubicBezTo>
                      <a:pt x="32" y="63"/>
                      <a:pt x="34" y="59"/>
                      <a:pt x="34" y="58"/>
                    </a:cubicBezTo>
                    <a:cubicBezTo>
                      <a:pt x="34" y="56"/>
                      <a:pt x="35" y="54"/>
                      <a:pt x="34" y="52"/>
                    </a:cubicBezTo>
                    <a:cubicBezTo>
                      <a:pt x="34" y="51"/>
                      <a:pt x="34" y="51"/>
                      <a:pt x="34" y="52"/>
                    </a:cubicBezTo>
                    <a:cubicBezTo>
                      <a:pt x="33" y="52"/>
                      <a:pt x="31" y="56"/>
                      <a:pt x="31" y="56"/>
                    </a:cubicBezTo>
                    <a:cubicBezTo>
                      <a:pt x="31" y="54"/>
                      <a:pt x="31" y="53"/>
                      <a:pt x="32" y="51"/>
                    </a:cubicBezTo>
                    <a:cubicBezTo>
                      <a:pt x="32" y="49"/>
                      <a:pt x="33" y="47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1" y="46"/>
                      <a:pt x="29" y="48"/>
                      <a:pt x="29" y="49"/>
                    </a:cubicBezTo>
                    <a:cubicBezTo>
                      <a:pt x="29" y="47"/>
                      <a:pt x="30" y="44"/>
                      <a:pt x="31" y="42"/>
                    </a:cubicBezTo>
                    <a:cubicBezTo>
                      <a:pt x="31" y="41"/>
                      <a:pt x="30" y="41"/>
                      <a:pt x="30" y="42"/>
                    </a:cubicBezTo>
                    <a:cubicBezTo>
                      <a:pt x="29" y="43"/>
                      <a:pt x="27" y="46"/>
                      <a:pt x="28" y="43"/>
                    </a:cubicBezTo>
                    <a:cubicBezTo>
                      <a:pt x="29" y="40"/>
                      <a:pt x="29" y="38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5" y="41"/>
                      <a:pt x="25" y="38"/>
                    </a:cubicBezTo>
                    <a:cubicBezTo>
                      <a:pt x="26" y="36"/>
                      <a:pt x="27" y="34"/>
                      <a:pt x="27" y="31"/>
                    </a:cubicBezTo>
                    <a:cubicBezTo>
                      <a:pt x="27" y="31"/>
                      <a:pt x="27" y="31"/>
                      <a:pt x="26" y="31"/>
                    </a:cubicBezTo>
                    <a:cubicBezTo>
                      <a:pt x="25" y="32"/>
                      <a:pt x="21" y="38"/>
                      <a:pt x="23" y="33"/>
                    </a:cubicBezTo>
                    <a:cubicBezTo>
                      <a:pt x="24" y="31"/>
                      <a:pt x="25" y="29"/>
                      <a:pt x="25" y="26"/>
                    </a:cubicBezTo>
                    <a:cubicBezTo>
                      <a:pt x="25" y="26"/>
                      <a:pt x="24" y="26"/>
                      <a:pt x="24" y="26"/>
                    </a:cubicBezTo>
                    <a:cubicBezTo>
                      <a:pt x="23" y="27"/>
                      <a:pt x="20" y="31"/>
                      <a:pt x="21" y="28"/>
                    </a:cubicBezTo>
                    <a:cubicBezTo>
                      <a:pt x="22" y="25"/>
                      <a:pt x="23" y="23"/>
                      <a:pt x="23" y="20"/>
                    </a:cubicBezTo>
                    <a:cubicBezTo>
                      <a:pt x="23" y="20"/>
                      <a:pt x="22" y="20"/>
                      <a:pt x="22" y="20"/>
                    </a:cubicBezTo>
                    <a:cubicBezTo>
                      <a:pt x="19" y="26"/>
                      <a:pt x="21" y="19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17" y="21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6" y="18"/>
                      <a:pt x="19" y="11"/>
                      <a:pt x="20" y="9"/>
                    </a:cubicBezTo>
                    <a:cubicBezTo>
                      <a:pt x="20" y="9"/>
                      <a:pt x="19" y="9"/>
                      <a:pt x="19" y="9"/>
                    </a:cubicBezTo>
                    <a:cubicBezTo>
                      <a:pt x="17" y="9"/>
                      <a:pt x="17" y="11"/>
                      <a:pt x="16" y="12"/>
                    </a:cubicBezTo>
                    <a:cubicBezTo>
                      <a:pt x="17" y="10"/>
                      <a:pt x="18" y="9"/>
                      <a:pt x="18" y="7"/>
                    </a:cubicBezTo>
                    <a:cubicBezTo>
                      <a:pt x="18" y="6"/>
                      <a:pt x="17" y="6"/>
                      <a:pt x="17" y="7"/>
                    </a:cubicBezTo>
                    <a:cubicBezTo>
                      <a:pt x="16" y="7"/>
                      <a:pt x="14" y="11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9"/>
                      <a:pt x="13" y="9"/>
                      <a:pt x="12" y="9"/>
                    </a:cubicBezTo>
                    <a:cubicBezTo>
                      <a:pt x="12" y="9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1"/>
                      <a:pt x="14" y="10"/>
                    </a:cubicBezTo>
                    <a:cubicBezTo>
                      <a:pt x="15" y="10"/>
                      <a:pt x="14" y="10"/>
                      <a:pt x="16" y="9"/>
                    </a:cubicBezTo>
                    <a:cubicBezTo>
                      <a:pt x="19" y="6"/>
                      <a:pt x="15" y="12"/>
                      <a:pt x="15" y="13"/>
                    </a:cubicBezTo>
                    <a:cubicBezTo>
                      <a:pt x="15" y="13"/>
                      <a:pt x="15" y="14"/>
                      <a:pt x="16" y="13"/>
                    </a:cubicBezTo>
                    <a:cubicBezTo>
                      <a:pt x="16" y="13"/>
                      <a:pt x="19" y="10"/>
                      <a:pt x="19" y="11"/>
                    </a:cubicBezTo>
                    <a:cubicBezTo>
                      <a:pt x="18" y="12"/>
                      <a:pt x="17" y="14"/>
                      <a:pt x="17" y="16"/>
                    </a:cubicBezTo>
                    <a:cubicBezTo>
                      <a:pt x="16" y="16"/>
                      <a:pt x="17" y="17"/>
                      <a:pt x="17" y="16"/>
                    </a:cubicBezTo>
                    <a:cubicBezTo>
                      <a:pt x="18" y="16"/>
                      <a:pt x="19" y="16"/>
                      <a:pt x="19" y="15"/>
                    </a:cubicBezTo>
                    <a:cubicBezTo>
                      <a:pt x="18" y="16"/>
                      <a:pt x="18" y="18"/>
                      <a:pt x="17" y="20"/>
                    </a:cubicBezTo>
                    <a:cubicBezTo>
                      <a:pt x="17" y="20"/>
                      <a:pt x="17" y="20"/>
                      <a:pt x="18" y="20"/>
                    </a:cubicBezTo>
                    <a:cubicBezTo>
                      <a:pt x="19" y="20"/>
                      <a:pt x="19" y="20"/>
                      <a:pt x="20" y="19"/>
                    </a:cubicBezTo>
                    <a:cubicBezTo>
                      <a:pt x="19" y="20"/>
                      <a:pt x="19" y="22"/>
                      <a:pt x="19" y="23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1" y="23"/>
                      <a:pt x="22" y="20"/>
                      <a:pt x="22" y="23"/>
                    </a:cubicBezTo>
                    <a:cubicBezTo>
                      <a:pt x="21" y="26"/>
                      <a:pt x="20" y="28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2" y="30"/>
                      <a:pt x="21" y="31"/>
                      <a:pt x="22" y="30"/>
                    </a:cubicBezTo>
                    <a:cubicBezTo>
                      <a:pt x="22" y="30"/>
                      <a:pt x="24" y="26"/>
                      <a:pt x="24" y="28"/>
                    </a:cubicBezTo>
                    <a:cubicBezTo>
                      <a:pt x="24" y="31"/>
                      <a:pt x="22" y="33"/>
                      <a:pt x="21" y="36"/>
                    </a:cubicBezTo>
                    <a:cubicBezTo>
                      <a:pt x="21" y="36"/>
                      <a:pt x="22" y="36"/>
                      <a:pt x="22" y="36"/>
                    </a:cubicBezTo>
                    <a:cubicBezTo>
                      <a:pt x="23" y="36"/>
                      <a:pt x="26" y="34"/>
                      <a:pt x="26" y="33"/>
                    </a:cubicBezTo>
                    <a:cubicBezTo>
                      <a:pt x="26" y="35"/>
                      <a:pt x="24" y="38"/>
                      <a:pt x="24" y="41"/>
                    </a:cubicBezTo>
                    <a:cubicBezTo>
                      <a:pt x="24" y="41"/>
                      <a:pt x="25" y="41"/>
                      <a:pt x="25" y="41"/>
                    </a:cubicBezTo>
                    <a:cubicBezTo>
                      <a:pt x="27" y="40"/>
                      <a:pt x="27" y="39"/>
                      <a:pt x="28" y="37"/>
                    </a:cubicBezTo>
                    <a:cubicBezTo>
                      <a:pt x="28" y="39"/>
                      <a:pt x="28" y="40"/>
                      <a:pt x="28" y="41"/>
                    </a:cubicBezTo>
                    <a:cubicBezTo>
                      <a:pt x="27" y="42"/>
                      <a:pt x="27" y="44"/>
                      <a:pt x="27" y="45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28" y="45"/>
                      <a:pt x="30" y="43"/>
                      <a:pt x="30" y="43"/>
                    </a:cubicBezTo>
                    <a:cubicBezTo>
                      <a:pt x="29" y="45"/>
                      <a:pt x="28" y="48"/>
                      <a:pt x="28" y="50"/>
                    </a:cubicBezTo>
                    <a:cubicBezTo>
                      <a:pt x="28" y="50"/>
                      <a:pt x="28" y="51"/>
                      <a:pt x="28" y="51"/>
                    </a:cubicBezTo>
                    <a:cubicBezTo>
                      <a:pt x="29" y="50"/>
                      <a:pt x="29" y="50"/>
                      <a:pt x="30" y="49"/>
                    </a:cubicBezTo>
                    <a:cubicBezTo>
                      <a:pt x="31" y="47"/>
                      <a:pt x="32" y="48"/>
                      <a:pt x="32" y="50"/>
                    </a:cubicBezTo>
                    <a:cubicBezTo>
                      <a:pt x="31" y="52"/>
                      <a:pt x="30" y="54"/>
                      <a:pt x="30" y="57"/>
                    </a:cubicBezTo>
                    <a:cubicBezTo>
                      <a:pt x="30" y="57"/>
                      <a:pt x="31" y="57"/>
                      <a:pt x="31" y="57"/>
                    </a:cubicBezTo>
                    <a:cubicBezTo>
                      <a:pt x="32" y="56"/>
                      <a:pt x="34" y="51"/>
                      <a:pt x="34" y="55"/>
                    </a:cubicBezTo>
                    <a:cubicBezTo>
                      <a:pt x="33" y="58"/>
                      <a:pt x="33" y="60"/>
                      <a:pt x="32" y="62"/>
                    </a:cubicBezTo>
                    <a:cubicBezTo>
                      <a:pt x="32" y="63"/>
                      <a:pt x="32" y="63"/>
                      <a:pt x="33" y="63"/>
                    </a:cubicBezTo>
                    <a:cubicBezTo>
                      <a:pt x="34" y="62"/>
                      <a:pt x="36" y="58"/>
                      <a:pt x="36" y="61"/>
                    </a:cubicBezTo>
                    <a:cubicBezTo>
                      <a:pt x="36" y="64"/>
                      <a:pt x="34" y="66"/>
                      <a:pt x="34" y="69"/>
                    </a:cubicBezTo>
                    <a:cubicBezTo>
                      <a:pt x="34" y="70"/>
                      <a:pt x="35" y="70"/>
                      <a:pt x="35" y="70"/>
                    </a:cubicBezTo>
                    <a:cubicBezTo>
                      <a:pt x="35" y="70"/>
                      <a:pt x="38" y="66"/>
                      <a:pt x="38" y="68"/>
                    </a:cubicBezTo>
                    <a:cubicBezTo>
                      <a:pt x="38" y="70"/>
                      <a:pt x="37" y="72"/>
                      <a:pt x="37" y="74"/>
                    </a:cubicBezTo>
                    <a:cubicBezTo>
                      <a:pt x="37" y="75"/>
                      <a:pt x="37" y="75"/>
                      <a:pt x="38" y="74"/>
                    </a:cubicBezTo>
                    <a:cubicBezTo>
                      <a:pt x="39" y="73"/>
                      <a:pt x="40" y="71"/>
                      <a:pt x="40" y="75"/>
                    </a:cubicBezTo>
                    <a:cubicBezTo>
                      <a:pt x="39" y="77"/>
                      <a:pt x="39" y="78"/>
                      <a:pt x="39" y="80"/>
                    </a:cubicBezTo>
                    <a:cubicBezTo>
                      <a:pt x="39" y="80"/>
                      <a:pt x="39" y="81"/>
                      <a:pt x="40" y="80"/>
                    </a:cubicBezTo>
                    <a:cubicBezTo>
                      <a:pt x="41" y="79"/>
                      <a:pt x="42" y="75"/>
                      <a:pt x="42" y="79"/>
                    </a:cubicBezTo>
                    <a:cubicBezTo>
                      <a:pt x="41" y="81"/>
                      <a:pt x="41" y="83"/>
                      <a:pt x="41" y="86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2" y="85"/>
                      <a:pt x="43" y="84"/>
                      <a:pt x="44" y="83"/>
                    </a:cubicBezTo>
                    <a:cubicBezTo>
                      <a:pt x="43" y="85"/>
                      <a:pt x="42" y="89"/>
                      <a:pt x="43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1"/>
                      <a:pt x="45" y="91"/>
                      <a:pt x="45" y="90"/>
                    </a:cubicBezTo>
                    <a:cubicBezTo>
                      <a:pt x="47" y="87"/>
                      <a:pt x="46" y="91"/>
                      <a:pt x="45" y="92"/>
                    </a:cubicBezTo>
                    <a:cubicBezTo>
                      <a:pt x="45" y="94"/>
                      <a:pt x="45" y="96"/>
                      <a:pt x="44" y="99"/>
                    </a:cubicBezTo>
                    <a:cubicBezTo>
                      <a:pt x="44" y="99"/>
                      <a:pt x="45" y="99"/>
                      <a:pt x="45" y="99"/>
                    </a:cubicBezTo>
                    <a:cubicBezTo>
                      <a:pt x="46" y="98"/>
                      <a:pt x="48" y="95"/>
                      <a:pt x="48" y="95"/>
                    </a:cubicBezTo>
                    <a:cubicBezTo>
                      <a:pt x="48" y="98"/>
                      <a:pt x="46" y="102"/>
                      <a:pt x="46" y="105"/>
                    </a:cubicBezTo>
                    <a:cubicBezTo>
                      <a:pt x="43" y="96"/>
                      <a:pt x="39" y="87"/>
                      <a:pt x="36" y="77"/>
                    </a:cubicBezTo>
                    <a:cubicBezTo>
                      <a:pt x="32" y="66"/>
                      <a:pt x="28" y="54"/>
                      <a:pt x="23" y="43"/>
                    </a:cubicBezTo>
                    <a:cubicBezTo>
                      <a:pt x="18" y="31"/>
                      <a:pt x="13" y="1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4" y="6"/>
                      <a:pt x="17" y="5"/>
                      <a:pt x="19" y="5"/>
                    </a:cubicBezTo>
                    <a:cubicBezTo>
                      <a:pt x="27" y="29"/>
                      <a:pt x="36" y="52"/>
                      <a:pt x="43" y="76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7" y="106"/>
                      <a:pt x="47" y="106"/>
                    </a:cubicBezTo>
                    <a:cubicBezTo>
                      <a:pt x="49" y="104"/>
                      <a:pt x="51" y="100"/>
                      <a:pt x="50" y="106"/>
                    </a:cubicBezTo>
                    <a:cubicBezTo>
                      <a:pt x="49" y="108"/>
                      <a:pt x="49" y="110"/>
                      <a:pt x="49" y="113"/>
                    </a:cubicBezTo>
                    <a:cubicBezTo>
                      <a:pt x="48" y="110"/>
                      <a:pt x="47" y="108"/>
                      <a:pt x="46" y="106"/>
                    </a:cubicBezTo>
                    <a:close/>
                    <a:moveTo>
                      <a:pt x="19" y="40"/>
                    </a:moveTo>
                    <a:cubicBezTo>
                      <a:pt x="24" y="52"/>
                      <a:pt x="28" y="63"/>
                      <a:pt x="32" y="75"/>
                    </a:cubicBezTo>
                    <a:cubicBezTo>
                      <a:pt x="36" y="87"/>
                      <a:pt x="41" y="99"/>
                      <a:pt x="45" y="111"/>
                    </a:cubicBezTo>
                    <a:cubicBezTo>
                      <a:pt x="49" y="122"/>
                      <a:pt x="51" y="133"/>
                      <a:pt x="54" y="144"/>
                    </a:cubicBezTo>
                    <a:cubicBezTo>
                      <a:pt x="54" y="143"/>
                      <a:pt x="53" y="143"/>
                      <a:pt x="52" y="143"/>
                    </a:cubicBezTo>
                    <a:cubicBezTo>
                      <a:pt x="50" y="143"/>
                      <a:pt x="48" y="144"/>
                      <a:pt x="48" y="146"/>
                    </a:cubicBezTo>
                    <a:cubicBezTo>
                      <a:pt x="45" y="137"/>
                      <a:pt x="41" y="128"/>
                      <a:pt x="38" y="120"/>
                    </a:cubicBezTo>
                    <a:cubicBezTo>
                      <a:pt x="34" y="108"/>
                      <a:pt x="30" y="96"/>
                      <a:pt x="26" y="84"/>
                    </a:cubicBezTo>
                    <a:cubicBezTo>
                      <a:pt x="18" y="59"/>
                      <a:pt x="11" y="35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6" y="9"/>
                      <a:pt x="9" y="8"/>
                    </a:cubicBezTo>
                    <a:cubicBezTo>
                      <a:pt x="10" y="19"/>
                      <a:pt x="14" y="30"/>
                      <a:pt x="19" y="40"/>
                    </a:cubicBezTo>
                    <a:close/>
                    <a:moveTo>
                      <a:pt x="50" y="152"/>
                    </a:moveTo>
                    <a:cubicBezTo>
                      <a:pt x="50" y="152"/>
                      <a:pt x="50" y="151"/>
                      <a:pt x="50" y="151"/>
                    </a:cubicBezTo>
                    <a:cubicBezTo>
                      <a:pt x="50" y="150"/>
                      <a:pt x="50" y="149"/>
                      <a:pt x="50" y="148"/>
                    </a:cubicBezTo>
                    <a:cubicBezTo>
                      <a:pt x="51" y="142"/>
                      <a:pt x="56" y="148"/>
                      <a:pt x="56" y="149"/>
                    </a:cubicBezTo>
                    <a:cubicBezTo>
                      <a:pt x="56" y="149"/>
                      <a:pt x="56" y="149"/>
                      <a:pt x="56" y="149"/>
                    </a:cubicBezTo>
                    <a:cubicBezTo>
                      <a:pt x="56" y="149"/>
                      <a:pt x="56" y="150"/>
                      <a:pt x="56" y="150"/>
                    </a:cubicBezTo>
                    <a:cubicBezTo>
                      <a:pt x="56" y="150"/>
                      <a:pt x="57" y="150"/>
                      <a:pt x="57" y="151"/>
                    </a:cubicBezTo>
                    <a:cubicBezTo>
                      <a:pt x="57" y="152"/>
                      <a:pt x="58" y="153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60" y="156"/>
                      <a:pt x="62" y="155"/>
                      <a:pt x="61" y="154"/>
                    </a:cubicBezTo>
                    <a:cubicBezTo>
                      <a:pt x="60" y="151"/>
                      <a:pt x="59" y="147"/>
                      <a:pt x="61" y="144"/>
                    </a:cubicBezTo>
                    <a:cubicBezTo>
                      <a:pt x="62" y="140"/>
                      <a:pt x="66" y="146"/>
                      <a:pt x="67" y="147"/>
                    </a:cubicBezTo>
                    <a:cubicBezTo>
                      <a:pt x="68" y="149"/>
                      <a:pt x="69" y="150"/>
                      <a:pt x="69" y="152"/>
                    </a:cubicBezTo>
                    <a:cubicBezTo>
                      <a:pt x="70" y="154"/>
                      <a:pt x="72" y="152"/>
                      <a:pt x="72" y="151"/>
                    </a:cubicBezTo>
                    <a:cubicBezTo>
                      <a:pt x="71" y="149"/>
                      <a:pt x="71" y="148"/>
                      <a:pt x="71" y="146"/>
                    </a:cubicBezTo>
                    <a:cubicBezTo>
                      <a:pt x="71" y="145"/>
                      <a:pt x="72" y="139"/>
                      <a:pt x="74" y="142"/>
                    </a:cubicBezTo>
                    <a:cubicBezTo>
                      <a:pt x="73" y="151"/>
                      <a:pt x="75" y="160"/>
                      <a:pt x="75" y="169"/>
                    </a:cubicBezTo>
                    <a:cubicBezTo>
                      <a:pt x="75" y="169"/>
                      <a:pt x="74" y="169"/>
                      <a:pt x="74" y="169"/>
                    </a:cubicBezTo>
                    <a:cubicBezTo>
                      <a:pt x="72" y="170"/>
                      <a:pt x="69" y="171"/>
                      <a:pt x="67" y="172"/>
                    </a:cubicBezTo>
                    <a:cubicBezTo>
                      <a:pt x="65" y="170"/>
                      <a:pt x="64" y="168"/>
                      <a:pt x="63" y="166"/>
                    </a:cubicBezTo>
                    <a:cubicBezTo>
                      <a:pt x="59" y="161"/>
                      <a:pt x="53" y="157"/>
                      <a:pt x="50" y="152"/>
                    </a:cubicBezTo>
                    <a:close/>
                    <a:moveTo>
                      <a:pt x="74" y="182"/>
                    </a:moveTo>
                    <a:cubicBezTo>
                      <a:pt x="72" y="179"/>
                      <a:pt x="70" y="177"/>
                      <a:pt x="68" y="174"/>
                    </a:cubicBezTo>
                    <a:cubicBezTo>
                      <a:pt x="70" y="173"/>
                      <a:pt x="73" y="173"/>
                      <a:pt x="75" y="172"/>
                    </a:cubicBezTo>
                    <a:cubicBezTo>
                      <a:pt x="75" y="175"/>
                      <a:pt x="75" y="178"/>
                      <a:pt x="74" y="182"/>
                    </a:cubicBezTo>
                    <a:close/>
                    <a:moveTo>
                      <a:pt x="73" y="138"/>
                    </a:moveTo>
                    <a:cubicBezTo>
                      <a:pt x="72" y="138"/>
                      <a:pt x="71" y="138"/>
                      <a:pt x="70" y="139"/>
                    </a:cubicBezTo>
                    <a:cubicBezTo>
                      <a:pt x="70" y="140"/>
                      <a:pt x="69" y="141"/>
                      <a:pt x="69" y="141"/>
                    </a:cubicBezTo>
                    <a:cubicBezTo>
                      <a:pt x="66" y="131"/>
                      <a:pt x="60" y="122"/>
                      <a:pt x="57" y="112"/>
                    </a:cubicBezTo>
                    <a:cubicBezTo>
                      <a:pt x="54" y="99"/>
                      <a:pt x="50" y="87"/>
                      <a:pt x="46" y="75"/>
                    </a:cubicBezTo>
                    <a:cubicBezTo>
                      <a:pt x="38" y="51"/>
                      <a:pt x="30" y="28"/>
                      <a:pt x="22" y="4"/>
                    </a:cubicBezTo>
                    <a:cubicBezTo>
                      <a:pt x="23" y="4"/>
                      <a:pt x="24" y="3"/>
                      <a:pt x="25" y="3"/>
                    </a:cubicBezTo>
                    <a:cubicBezTo>
                      <a:pt x="32" y="11"/>
                      <a:pt x="34" y="24"/>
                      <a:pt x="37" y="34"/>
                    </a:cubicBezTo>
                    <a:cubicBezTo>
                      <a:pt x="41" y="46"/>
                      <a:pt x="45" y="58"/>
                      <a:pt x="50" y="70"/>
                    </a:cubicBezTo>
                    <a:cubicBezTo>
                      <a:pt x="54" y="82"/>
                      <a:pt x="59" y="94"/>
                      <a:pt x="63" y="106"/>
                    </a:cubicBezTo>
                    <a:cubicBezTo>
                      <a:pt x="67" y="117"/>
                      <a:pt x="70" y="127"/>
                      <a:pt x="73" y="13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2" name="Freeform 41"/>
              <p:cNvSpPr>
                <a:spLocks noEditPoints="1"/>
              </p:cNvSpPr>
              <p:nvPr/>
            </p:nvSpPr>
            <p:spPr bwMode="auto">
              <a:xfrm>
                <a:off x="2344477" y="1286400"/>
                <a:ext cx="238493" cy="221282"/>
              </a:xfrm>
              <a:custGeom>
                <a:avLst/>
                <a:gdLst>
                  <a:gd name="T0" fmla="*/ 103 w 123"/>
                  <a:gd name="T1" fmla="*/ 64 h 114"/>
                  <a:gd name="T2" fmla="*/ 35 w 123"/>
                  <a:gd name="T3" fmla="*/ 2 h 114"/>
                  <a:gd name="T4" fmla="*/ 5 w 123"/>
                  <a:gd name="T5" fmla="*/ 103 h 114"/>
                  <a:gd name="T6" fmla="*/ 23 w 123"/>
                  <a:gd name="T7" fmla="*/ 66 h 114"/>
                  <a:gd name="T8" fmla="*/ 40 w 123"/>
                  <a:gd name="T9" fmla="*/ 61 h 114"/>
                  <a:gd name="T10" fmla="*/ 98 w 123"/>
                  <a:gd name="T11" fmla="*/ 65 h 114"/>
                  <a:gd name="T12" fmla="*/ 93 w 123"/>
                  <a:gd name="T13" fmla="*/ 68 h 114"/>
                  <a:gd name="T14" fmla="*/ 56 w 123"/>
                  <a:gd name="T15" fmla="*/ 97 h 114"/>
                  <a:gd name="T16" fmla="*/ 76 w 123"/>
                  <a:gd name="T17" fmla="*/ 65 h 114"/>
                  <a:gd name="T18" fmla="*/ 38 w 123"/>
                  <a:gd name="T19" fmla="*/ 106 h 114"/>
                  <a:gd name="T20" fmla="*/ 59 w 123"/>
                  <a:gd name="T21" fmla="*/ 80 h 114"/>
                  <a:gd name="T22" fmla="*/ 28 w 123"/>
                  <a:gd name="T23" fmla="*/ 95 h 114"/>
                  <a:gd name="T24" fmla="*/ 52 w 123"/>
                  <a:gd name="T25" fmla="*/ 73 h 114"/>
                  <a:gd name="T26" fmla="*/ 39 w 123"/>
                  <a:gd name="T27" fmla="*/ 91 h 114"/>
                  <a:gd name="T28" fmla="*/ 12 w 123"/>
                  <a:gd name="T29" fmla="*/ 102 h 114"/>
                  <a:gd name="T30" fmla="*/ 45 w 123"/>
                  <a:gd name="T31" fmla="*/ 69 h 114"/>
                  <a:gd name="T32" fmla="*/ 47 w 123"/>
                  <a:gd name="T33" fmla="*/ 67 h 114"/>
                  <a:gd name="T34" fmla="*/ 6 w 123"/>
                  <a:gd name="T35" fmla="*/ 93 h 114"/>
                  <a:gd name="T36" fmla="*/ 35 w 123"/>
                  <a:gd name="T37" fmla="*/ 65 h 114"/>
                  <a:gd name="T38" fmla="*/ 8 w 123"/>
                  <a:gd name="T39" fmla="*/ 87 h 114"/>
                  <a:gd name="T40" fmla="*/ 7 w 123"/>
                  <a:gd name="T41" fmla="*/ 99 h 114"/>
                  <a:gd name="T42" fmla="*/ 40 w 123"/>
                  <a:gd name="T43" fmla="*/ 75 h 114"/>
                  <a:gd name="T44" fmla="*/ 50 w 123"/>
                  <a:gd name="T45" fmla="*/ 73 h 114"/>
                  <a:gd name="T46" fmla="*/ 11 w 123"/>
                  <a:gd name="T47" fmla="*/ 104 h 114"/>
                  <a:gd name="T48" fmla="*/ 40 w 123"/>
                  <a:gd name="T49" fmla="*/ 90 h 114"/>
                  <a:gd name="T50" fmla="*/ 59 w 123"/>
                  <a:gd name="T51" fmla="*/ 78 h 114"/>
                  <a:gd name="T52" fmla="*/ 51 w 123"/>
                  <a:gd name="T53" fmla="*/ 89 h 114"/>
                  <a:gd name="T54" fmla="*/ 36 w 123"/>
                  <a:gd name="T55" fmla="*/ 107 h 114"/>
                  <a:gd name="T56" fmla="*/ 45 w 123"/>
                  <a:gd name="T57" fmla="*/ 92 h 114"/>
                  <a:gd name="T58" fmla="*/ 77 w 123"/>
                  <a:gd name="T59" fmla="*/ 70 h 114"/>
                  <a:gd name="T60" fmla="*/ 46 w 123"/>
                  <a:gd name="T61" fmla="*/ 107 h 114"/>
                  <a:gd name="T62" fmla="*/ 88 w 123"/>
                  <a:gd name="T63" fmla="*/ 68 h 114"/>
                  <a:gd name="T64" fmla="*/ 57 w 123"/>
                  <a:gd name="T65" fmla="*/ 104 h 114"/>
                  <a:gd name="T66" fmla="*/ 60 w 123"/>
                  <a:gd name="T67" fmla="*/ 107 h 114"/>
                  <a:gd name="T68" fmla="*/ 99 w 123"/>
                  <a:gd name="T69" fmla="*/ 72 h 114"/>
                  <a:gd name="T70" fmla="*/ 61 w 123"/>
                  <a:gd name="T71" fmla="*/ 107 h 114"/>
                  <a:gd name="T72" fmla="*/ 75 w 123"/>
                  <a:gd name="T73" fmla="*/ 107 h 114"/>
                  <a:gd name="T74" fmla="*/ 84 w 123"/>
                  <a:gd name="T75" fmla="*/ 105 h 114"/>
                  <a:gd name="T76" fmla="*/ 100 w 123"/>
                  <a:gd name="T77" fmla="*/ 78 h 114"/>
                  <a:gd name="T78" fmla="*/ 105 w 123"/>
                  <a:gd name="T79" fmla="*/ 86 h 114"/>
                  <a:gd name="T80" fmla="*/ 110 w 123"/>
                  <a:gd name="T81" fmla="*/ 88 h 114"/>
                  <a:gd name="T82" fmla="*/ 92 w 123"/>
                  <a:gd name="T83" fmla="*/ 109 h 114"/>
                  <a:gd name="T84" fmla="*/ 100 w 123"/>
                  <a:gd name="T85" fmla="*/ 109 h 114"/>
                  <a:gd name="T86" fmla="*/ 112 w 123"/>
                  <a:gd name="T87" fmla="*/ 99 h 114"/>
                  <a:gd name="T88" fmla="*/ 109 w 123"/>
                  <a:gd name="T89" fmla="*/ 93 h 114"/>
                  <a:gd name="T90" fmla="*/ 116 w 123"/>
                  <a:gd name="T91" fmla="*/ 95 h 114"/>
                  <a:gd name="T92" fmla="*/ 110 w 123"/>
                  <a:gd name="T93" fmla="*/ 106 h 114"/>
                  <a:gd name="T94" fmla="*/ 117 w 123"/>
                  <a:gd name="T95" fmla="*/ 99 h 114"/>
                  <a:gd name="T96" fmla="*/ 114 w 123"/>
                  <a:gd name="T97" fmla="*/ 99 h 114"/>
                  <a:gd name="T98" fmla="*/ 107 w 123"/>
                  <a:gd name="T99" fmla="*/ 101 h 114"/>
                  <a:gd name="T100" fmla="*/ 102 w 123"/>
                  <a:gd name="T101" fmla="*/ 100 h 114"/>
                  <a:gd name="T102" fmla="*/ 112 w 123"/>
                  <a:gd name="T103" fmla="*/ 79 h 114"/>
                  <a:gd name="T104" fmla="*/ 119 w 123"/>
                  <a:gd name="T105" fmla="*/ 93 h 114"/>
                  <a:gd name="T106" fmla="*/ 106 w 123"/>
                  <a:gd name="T107" fmla="*/ 73 h 114"/>
                  <a:gd name="T108" fmla="*/ 72 w 123"/>
                  <a:gd name="T109" fmla="*/ 97 h 114"/>
                  <a:gd name="T110" fmla="*/ 40 w 123"/>
                  <a:gd name="T111" fmla="*/ 41 h 114"/>
                  <a:gd name="T112" fmla="*/ 94 w 123"/>
                  <a:gd name="T113" fmla="*/ 64 h 114"/>
                  <a:gd name="T114" fmla="*/ 16 w 123"/>
                  <a:gd name="T115" fmla="*/ 75 h 114"/>
                  <a:gd name="T116" fmla="*/ 18 w 123"/>
                  <a:gd name="T117" fmla="*/ 7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4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4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9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2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8"/>
                    </a:cubicBezTo>
                    <a:cubicBezTo>
                      <a:pt x="6" y="85"/>
                      <a:pt x="0" y="95"/>
                      <a:pt x="5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7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4" y="80"/>
                      <a:pt x="18" y="77"/>
                      <a:pt x="21" y="75"/>
                    </a:cubicBezTo>
                    <a:cubicBezTo>
                      <a:pt x="27" y="71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89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8"/>
                    </a:cubicBezTo>
                    <a:cubicBezTo>
                      <a:pt x="84" y="71"/>
                      <a:pt x="82" y="74"/>
                      <a:pt x="78" y="77"/>
                    </a:cubicBezTo>
                    <a:cubicBezTo>
                      <a:pt x="74" y="80"/>
                      <a:pt x="70" y="84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6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7" y="65"/>
                      <a:pt x="79" y="65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6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8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2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0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6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4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9"/>
                      <a:pt x="45" y="86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7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7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6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6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8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7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8" y="87"/>
                    </a:cubicBezTo>
                    <a:close/>
                    <a:moveTo>
                      <a:pt x="23" y="81"/>
                    </a:moveTo>
                    <a:cubicBezTo>
                      <a:pt x="26" y="78"/>
                      <a:pt x="31" y="75"/>
                      <a:pt x="35" y="72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3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5"/>
                      <a:pt x="35" y="87"/>
                    </a:cubicBezTo>
                    <a:cubicBezTo>
                      <a:pt x="28" y="94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8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80"/>
                      <a:pt x="48" y="81"/>
                    </a:cubicBezTo>
                    <a:cubicBezTo>
                      <a:pt x="45" y="84"/>
                      <a:pt x="42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5"/>
                    </a:cubicBezTo>
                    <a:cubicBezTo>
                      <a:pt x="62" y="75"/>
                      <a:pt x="62" y="75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6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3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6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7"/>
                      <a:pt x="70" y="80"/>
                      <a:pt x="67" y="84"/>
                    </a:cubicBezTo>
                    <a:cubicBezTo>
                      <a:pt x="64" y="88"/>
                      <a:pt x="60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7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7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1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6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1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6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4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5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3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1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9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5"/>
                      <a:pt x="107" y="83"/>
                      <a:pt x="108" y="82"/>
                    </a:cubicBezTo>
                    <a:cubicBezTo>
                      <a:pt x="109" y="82"/>
                      <a:pt x="112" y="79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7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5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6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5" y="106"/>
                    </a:cubicBezTo>
                    <a:cubicBezTo>
                      <a:pt x="101" y="110"/>
                      <a:pt x="107" y="104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9"/>
                    </a:cubicBezTo>
                    <a:cubicBezTo>
                      <a:pt x="94" y="109"/>
                      <a:pt x="95" y="108"/>
                      <a:pt x="95" y="108"/>
                    </a:cubicBezTo>
                    <a:cubicBezTo>
                      <a:pt x="96" y="107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3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6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8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7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100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8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3"/>
                    </a:cubicBezTo>
                    <a:cubicBezTo>
                      <a:pt x="117" y="93"/>
                      <a:pt x="116" y="94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5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1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2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7" y="95"/>
                      <a:pt x="89" y="93"/>
                    </a:cubicBezTo>
                    <a:cubicBezTo>
                      <a:pt x="95" y="86"/>
                      <a:pt x="100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7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7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2"/>
                      <a:pt x="96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1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70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29" y="68"/>
                      <a:pt x="24" y="72"/>
                      <a:pt x="18" y="76"/>
                    </a:cubicBezTo>
                    <a:cubicBezTo>
                      <a:pt x="15" y="78"/>
                      <a:pt x="13" y="81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3" name="Freeform 43"/>
              <p:cNvSpPr>
                <a:spLocks noEditPoints="1"/>
              </p:cNvSpPr>
              <p:nvPr/>
            </p:nvSpPr>
            <p:spPr bwMode="auto">
              <a:xfrm>
                <a:off x="1378364" y="1340507"/>
                <a:ext cx="162274" cy="18850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9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5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9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1" y="72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7"/>
                      <a:pt x="53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6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4" y="2"/>
                      <a:pt x="33" y="2"/>
                      <a:pt x="33" y="3"/>
                    </a:cubicBezTo>
                    <a:cubicBezTo>
                      <a:pt x="33" y="10"/>
                      <a:pt x="35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9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7" y="92"/>
                      <a:pt x="25" y="92"/>
                      <a:pt x="23" y="91"/>
                    </a:cubicBezTo>
                    <a:cubicBezTo>
                      <a:pt x="31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5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1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9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3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7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9" y="89"/>
                      <a:pt x="19" y="89"/>
                      <a:pt x="19" y="89"/>
                    </a:cubicBezTo>
                    <a:cubicBezTo>
                      <a:pt x="26" y="85"/>
                      <a:pt x="32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6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9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6" y="62"/>
                      <a:pt x="66" y="62"/>
                    </a:cubicBezTo>
                    <a:cubicBezTo>
                      <a:pt x="62" y="65"/>
                      <a:pt x="59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60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3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4" y="84"/>
                      <a:pt x="25" y="83"/>
                      <a:pt x="27" y="81"/>
                    </a:cubicBezTo>
                    <a:cubicBezTo>
                      <a:pt x="30" y="79"/>
                      <a:pt x="33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50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7" y="84"/>
                      <a:pt x="16" y="84"/>
                    </a:cubicBezTo>
                    <a:cubicBezTo>
                      <a:pt x="17" y="83"/>
                      <a:pt x="18" y="82"/>
                      <a:pt x="19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7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4" y="60"/>
                      <a:pt x="34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3" y="71"/>
                      <a:pt x="15" y="68"/>
                    </a:cubicBezTo>
                    <a:cubicBezTo>
                      <a:pt x="17" y="67"/>
                      <a:pt x="19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1"/>
                    </a:cubicBezTo>
                    <a:cubicBezTo>
                      <a:pt x="12" y="74"/>
                      <a:pt x="10" y="75"/>
                      <a:pt x="8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9" y="65"/>
                      <a:pt x="12" y="60"/>
                      <a:pt x="17" y="57"/>
                    </a:cubicBezTo>
                    <a:cubicBezTo>
                      <a:pt x="17" y="58"/>
                      <a:pt x="15" y="61"/>
                      <a:pt x="14" y="61"/>
                    </a:cubicBezTo>
                    <a:cubicBezTo>
                      <a:pt x="13" y="62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7" y="63"/>
                      <a:pt x="18" y="61"/>
                    </a:cubicBezTo>
                    <a:cubicBezTo>
                      <a:pt x="19" y="61"/>
                      <a:pt x="23" y="56"/>
                      <a:pt x="21" y="59"/>
                    </a:cubicBezTo>
                    <a:cubicBezTo>
                      <a:pt x="17" y="65"/>
                      <a:pt x="10" y="69"/>
                      <a:pt x="6" y="75"/>
                    </a:cubicBezTo>
                    <a:cubicBezTo>
                      <a:pt x="5" y="73"/>
                      <a:pt x="5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9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9" y="61"/>
                      <a:pt x="6" y="63"/>
                      <a:pt x="4" y="66"/>
                    </a:cubicBezTo>
                    <a:cubicBezTo>
                      <a:pt x="4" y="66"/>
                      <a:pt x="4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9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5" y="73"/>
                      <a:pt x="16" y="71"/>
                    </a:cubicBezTo>
                    <a:cubicBezTo>
                      <a:pt x="20" y="67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7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7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9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9" y="62"/>
                    </a:cubicBezTo>
                    <a:cubicBezTo>
                      <a:pt x="11" y="60"/>
                      <a:pt x="13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20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8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6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8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5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5" y="58"/>
                      <a:pt x="3" y="60"/>
                    </a:cubicBezTo>
                    <a:cubicBezTo>
                      <a:pt x="3" y="60"/>
                      <a:pt x="4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4" y="86"/>
                      <a:pt x="13" y="86"/>
                    </a:cubicBezTo>
                    <a:cubicBezTo>
                      <a:pt x="13" y="85"/>
                      <a:pt x="12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30" y="93"/>
                      <a:pt x="30" y="92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3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3" y="74"/>
                    </a:cubicBezTo>
                    <a:cubicBezTo>
                      <a:pt x="56" y="72"/>
                      <a:pt x="59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70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6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3" y="87"/>
                      <a:pt x="47" y="93"/>
                    </a:cubicBezTo>
                    <a:cubicBezTo>
                      <a:pt x="47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5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4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4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4" y="78"/>
                    </a:cubicBezTo>
                    <a:cubicBezTo>
                      <a:pt x="61" y="81"/>
                      <a:pt x="59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7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8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5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8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8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9" y="26"/>
                    </a:cubicBezTo>
                    <a:cubicBezTo>
                      <a:pt x="49" y="26"/>
                      <a:pt x="49" y="27"/>
                      <a:pt x="49" y="27"/>
                    </a:cubicBezTo>
                    <a:cubicBezTo>
                      <a:pt x="49" y="27"/>
                      <a:pt x="50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7" y="55"/>
                      <a:pt x="75" y="56"/>
                      <a:pt x="73" y="57"/>
                    </a:cubicBezTo>
                    <a:cubicBezTo>
                      <a:pt x="67" y="59"/>
                      <a:pt x="65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4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4" name="Freeform 44"/>
              <p:cNvSpPr>
                <a:spLocks noEditPoints="1"/>
              </p:cNvSpPr>
              <p:nvPr/>
            </p:nvSpPr>
            <p:spPr bwMode="auto">
              <a:xfrm>
                <a:off x="1189232" y="2816967"/>
                <a:ext cx="160635" cy="186041"/>
              </a:xfrm>
              <a:custGeom>
                <a:avLst/>
                <a:gdLst>
                  <a:gd name="T0" fmla="*/ 71 w 83"/>
                  <a:gd name="T1" fmla="*/ 85 h 96"/>
                  <a:gd name="T2" fmla="*/ 48 w 83"/>
                  <a:gd name="T3" fmla="*/ 0 h 96"/>
                  <a:gd name="T4" fmla="*/ 0 w 83"/>
                  <a:gd name="T5" fmla="*/ 56 h 96"/>
                  <a:gd name="T6" fmla="*/ 46 w 83"/>
                  <a:gd name="T7" fmla="*/ 74 h 96"/>
                  <a:gd name="T8" fmla="*/ 35 w 83"/>
                  <a:gd name="T9" fmla="*/ 86 h 96"/>
                  <a:gd name="T10" fmla="*/ 34 w 83"/>
                  <a:gd name="T11" fmla="*/ 71 h 96"/>
                  <a:gd name="T12" fmla="*/ 19 w 83"/>
                  <a:gd name="T13" fmla="*/ 89 h 96"/>
                  <a:gd name="T14" fmla="*/ 28 w 83"/>
                  <a:gd name="T15" fmla="*/ 85 h 96"/>
                  <a:gd name="T16" fmla="*/ 14 w 83"/>
                  <a:gd name="T17" fmla="*/ 86 h 96"/>
                  <a:gd name="T18" fmla="*/ 32 w 83"/>
                  <a:gd name="T19" fmla="*/ 72 h 96"/>
                  <a:gd name="T20" fmla="*/ 54 w 83"/>
                  <a:gd name="T21" fmla="*/ 71 h 96"/>
                  <a:gd name="T22" fmla="*/ 38 w 83"/>
                  <a:gd name="T23" fmla="*/ 76 h 96"/>
                  <a:gd name="T24" fmla="*/ 22 w 83"/>
                  <a:gd name="T25" fmla="*/ 85 h 96"/>
                  <a:gd name="T26" fmla="*/ 63 w 83"/>
                  <a:gd name="T27" fmla="*/ 60 h 96"/>
                  <a:gd name="T28" fmla="*/ 51 w 83"/>
                  <a:gd name="T29" fmla="*/ 55 h 96"/>
                  <a:gd name="T30" fmla="*/ 16 w 83"/>
                  <a:gd name="T31" fmla="*/ 84 h 96"/>
                  <a:gd name="T32" fmla="*/ 13 w 83"/>
                  <a:gd name="T33" fmla="*/ 80 h 96"/>
                  <a:gd name="T34" fmla="*/ 39 w 83"/>
                  <a:gd name="T35" fmla="*/ 57 h 96"/>
                  <a:gd name="T36" fmla="*/ 27 w 83"/>
                  <a:gd name="T37" fmla="*/ 63 h 96"/>
                  <a:gd name="T38" fmla="*/ 10 w 83"/>
                  <a:gd name="T39" fmla="*/ 81 h 96"/>
                  <a:gd name="T40" fmla="*/ 23 w 83"/>
                  <a:gd name="T41" fmla="*/ 61 h 96"/>
                  <a:gd name="T42" fmla="*/ 17 w 83"/>
                  <a:gd name="T43" fmla="*/ 57 h 96"/>
                  <a:gd name="T44" fmla="*/ 13 w 83"/>
                  <a:gd name="T45" fmla="*/ 65 h 96"/>
                  <a:gd name="T46" fmla="*/ 7 w 83"/>
                  <a:gd name="T47" fmla="*/ 60 h 96"/>
                  <a:gd name="T48" fmla="*/ 7 w 83"/>
                  <a:gd name="T49" fmla="*/ 60 h 96"/>
                  <a:gd name="T50" fmla="*/ 26 w 83"/>
                  <a:gd name="T51" fmla="*/ 58 h 96"/>
                  <a:gd name="T52" fmla="*/ 26 w 83"/>
                  <a:gd name="T53" fmla="*/ 57 h 96"/>
                  <a:gd name="T54" fmla="*/ 26 w 83"/>
                  <a:gd name="T55" fmla="*/ 57 h 96"/>
                  <a:gd name="T56" fmla="*/ 13 w 83"/>
                  <a:gd name="T57" fmla="*/ 62 h 96"/>
                  <a:gd name="T58" fmla="*/ 8 w 83"/>
                  <a:gd name="T59" fmla="*/ 61 h 96"/>
                  <a:gd name="T60" fmla="*/ 15 w 83"/>
                  <a:gd name="T61" fmla="*/ 62 h 96"/>
                  <a:gd name="T62" fmla="*/ 5 w 83"/>
                  <a:gd name="T63" fmla="*/ 61 h 96"/>
                  <a:gd name="T64" fmla="*/ 7 w 83"/>
                  <a:gd name="T65" fmla="*/ 57 h 96"/>
                  <a:gd name="T66" fmla="*/ 3 w 83"/>
                  <a:gd name="T67" fmla="*/ 59 h 96"/>
                  <a:gd name="T68" fmla="*/ 39 w 83"/>
                  <a:gd name="T69" fmla="*/ 60 h 96"/>
                  <a:gd name="T70" fmla="*/ 29 w 83"/>
                  <a:gd name="T71" fmla="*/ 92 h 96"/>
                  <a:gd name="T72" fmla="*/ 61 w 83"/>
                  <a:gd name="T73" fmla="*/ 66 h 96"/>
                  <a:gd name="T74" fmla="*/ 34 w 83"/>
                  <a:gd name="T75" fmla="*/ 93 h 96"/>
                  <a:gd name="T76" fmla="*/ 40 w 83"/>
                  <a:gd name="T77" fmla="*/ 93 h 96"/>
                  <a:gd name="T78" fmla="*/ 47 w 83"/>
                  <a:gd name="T79" fmla="*/ 92 h 96"/>
                  <a:gd name="T80" fmla="*/ 54 w 83"/>
                  <a:gd name="T81" fmla="*/ 89 h 96"/>
                  <a:gd name="T82" fmla="*/ 70 w 83"/>
                  <a:gd name="T83" fmla="*/ 78 h 96"/>
                  <a:gd name="T84" fmla="*/ 63 w 83"/>
                  <a:gd name="T85" fmla="*/ 87 h 96"/>
                  <a:gd name="T86" fmla="*/ 67 w 83"/>
                  <a:gd name="T87" fmla="*/ 80 h 96"/>
                  <a:gd name="T88" fmla="*/ 77 w 83"/>
                  <a:gd name="T89" fmla="*/ 66 h 96"/>
                  <a:gd name="T90" fmla="*/ 77 w 83"/>
                  <a:gd name="T91" fmla="*/ 63 h 96"/>
                  <a:gd name="T92" fmla="*/ 44 w 83"/>
                  <a:gd name="T93" fmla="*/ 90 h 96"/>
                  <a:gd name="T94" fmla="*/ 44 w 83"/>
                  <a:gd name="T95" fmla="*/ 85 h 96"/>
                  <a:gd name="T96" fmla="*/ 71 w 83"/>
                  <a:gd name="T97" fmla="*/ 60 h 96"/>
                  <a:gd name="T98" fmla="*/ 34 w 83"/>
                  <a:gd name="T99" fmla="*/ 27 h 96"/>
                  <a:gd name="T100" fmla="*/ 48 w 83"/>
                  <a:gd name="T101" fmla="*/ 25 h 96"/>
                  <a:gd name="T102" fmla="*/ 60 w 83"/>
                  <a:gd name="T103" fmla="*/ 55 h 96"/>
                  <a:gd name="T104" fmla="*/ 34 w 83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0" y="69"/>
                      <a:pt x="3" y="79"/>
                      <a:pt x="10" y="86"/>
                    </a:cubicBezTo>
                    <a:cubicBezTo>
                      <a:pt x="18" y="94"/>
                      <a:pt x="31" y="96"/>
                      <a:pt x="42" y="96"/>
                    </a:cubicBezTo>
                    <a:cubicBezTo>
                      <a:pt x="52" y="96"/>
                      <a:pt x="63" y="92"/>
                      <a:pt x="71" y="85"/>
                    </a:cubicBezTo>
                    <a:cubicBezTo>
                      <a:pt x="77" y="80"/>
                      <a:pt x="80" y="71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6"/>
                      <a:pt x="52" y="9"/>
                      <a:pt x="50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9" y="0"/>
                      <a:pt x="49" y="0"/>
                      <a:pt x="48" y="0"/>
                    </a:cubicBezTo>
                    <a:cubicBezTo>
                      <a:pt x="44" y="0"/>
                      <a:pt x="40" y="1"/>
                      <a:pt x="35" y="0"/>
                    </a:cubicBezTo>
                    <a:cubicBezTo>
                      <a:pt x="34" y="0"/>
                      <a:pt x="34" y="0"/>
                      <a:pt x="34" y="1"/>
                    </a:cubicBezTo>
                    <a:cubicBezTo>
                      <a:pt x="33" y="1"/>
                      <a:pt x="33" y="1"/>
                      <a:pt x="33" y="2"/>
                    </a:cubicBezTo>
                    <a:cubicBezTo>
                      <a:pt x="32" y="9"/>
                      <a:pt x="34" y="16"/>
                      <a:pt x="33" y="24"/>
                    </a:cubicBezTo>
                    <a:cubicBezTo>
                      <a:pt x="16" y="23"/>
                      <a:pt x="2" y="40"/>
                      <a:pt x="0" y="56"/>
                    </a:cubicBezTo>
                    <a:cubicBezTo>
                      <a:pt x="0" y="57"/>
                      <a:pt x="0" y="57"/>
                      <a:pt x="0" y="57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2"/>
                      <a:pt x="28" y="92"/>
                    </a:cubicBezTo>
                    <a:cubicBezTo>
                      <a:pt x="26" y="92"/>
                      <a:pt x="24" y="91"/>
                      <a:pt x="23" y="91"/>
                    </a:cubicBezTo>
                    <a:cubicBezTo>
                      <a:pt x="30" y="85"/>
                      <a:pt x="38" y="79"/>
                      <a:pt x="46" y="74"/>
                    </a:cubicBezTo>
                    <a:cubicBezTo>
                      <a:pt x="49" y="72"/>
                      <a:pt x="51" y="70"/>
                      <a:pt x="54" y="67"/>
                    </a:cubicBezTo>
                    <a:cubicBezTo>
                      <a:pt x="56" y="66"/>
                      <a:pt x="58" y="64"/>
                      <a:pt x="61" y="62"/>
                    </a:cubicBezTo>
                    <a:cubicBezTo>
                      <a:pt x="63" y="61"/>
                      <a:pt x="64" y="59"/>
                      <a:pt x="62" y="62"/>
                    </a:cubicBezTo>
                    <a:cubicBezTo>
                      <a:pt x="57" y="68"/>
                      <a:pt x="50" y="72"/>
                      <a:pt x="45" y="77"/>
                    </a:cubicBezTo>
                    <a:cubicBezTo>
                      <a:pt x="41" y="80"/>
                      <a:pt x="39" y="83"/>
                      <a:pt x="35" y="86"/>
                    </a:cubicBezTo>
                    <a:cubicBezTo>
                      <a:pt x="34" y="87"/>
                      <a:pt x="32" y="89"/>
                      <a:pt x="31" y="90"/>
                    </a:cubicBezTo>
                    <a:cubicBezTo>
                      <a:pt x="30" y="91"/>
                      <a:pt x="29" y="91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6"/>
                      <a:pt x="34" y="71"/>
                    </a:cubicBezTo>
                    <a:cubicBezTo>
                      <a:pt x="38" y="68"/>
                      <a:pt x="41" y="65"/>
                      <a:pt x="45" y="62"/>
                    </a:cubicBezTo>
                    <a:cubicBezTo>
                      <a:pt x="47" y="61"/>
                      <a:pt x="51" y="58"/>
                      <a:pt x="53" y="57"/>
                    </a:cubicBezTo>
                    <a:cubicBezTo>
                      <a:pt x="47" y="63"/>
                      <a:pt x="40" y="68"/>
                      <a:pt x="33" y="74"/>
                    </a:cubicBezTo>
                    <a:cubicBezTo>
                      <a:pt x="28" y="79"/>
                      <a:pt x="22" y="82"/>
                      <a:pt x="18" y="88"/>
                    </a:cubicBezTo>
                    <a:cubicBezTo>
                      <a:pt x="18" y="88"/>
                      <a:pt x="19" y="89"/>
                      <a:pt x="19" y="89"/>
                    </a:cubicBezTo>
                    <a:cubicBezTo>
                      <a:pt x="25" y="84"/>
                      <a:pt x="31" y="80"/>
                      <a:pt x="37" y="75"/>
                    </a:cubicBezTo>
                    <a:cubicBezTo>
                      <a:pt x="44" y="70"/>
                      <a:pt x="50" y="64"/>
                      <a:pt x="58" y="60"/>
                    </a:cubicBezTo>
                    <a:cubicBezTo>
                      <a:pt x="55" y="61"/>
                      <a:pt x="52" y="64"/>
                      <a:pt x="49" y="67"/>
                    </a:cubicBezTo>
                    <a:cubicBezTo>
                      <a:pt x="45" y="70"/>
                      <a:pt x="41" y="73"/>
                      <a:pt x="38" y="76"/>
                    </a:cubicBezTo>
                    <a:cubicBezTo>
                      <a:pt x="34" y="79"/>
                      <a:pt x="32" y="83"/>
                      <a:pt x="28" y="85"/>
                    </a:cubicBezTo>
                    <a:cubicBezTo>
                      <a:pt x="26" y="87"/>
                      <a:pt x="24" y="88"/>
                      <a:pt x="22" y="90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7"/>
                    </a:moveTo>
                    <a:cubicBezTo>
                      <a:pt x="16" y="87"/>
                      <a:pt x="16" y="87"/>
                      <a:pt x="16" y="87"/>
                    </a:cubicBezTo>
                    <a:cubicBezTo>
                      <a:pt x="15" y="87"/>
                      <a:pt x="15" y="86"/>
                      <a:pt x="14" y="86"/>
                    </a:cubicBezTo>
                    <a:cubicBezTo>
                      <a:pt x="20" y="81"/>
                      <a:pt x="26" y="75"/>
                      <a:pt x="32" y="70"/>
                    </a:cubicBezTo>
                    <a:cubicBezTo>
                      <a:pt x="35" y="67"/>
                      <a:pt x="39" y="64"/>
                      <a:pt x="43" y="62"/>
                    </a:cubicBezTo>
                    <a:cubicBezTo>
                      <a:pt x="45" y="60"/>
                      <a:pt x="46" y="59"/>
                      <a:pt x="48" y="58"/>
                    </a:cubicBezTo>
                    <a:cubicBezTo>
                      <a:pt x="52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6" y="77"/>
                      <a:pt x="21" y="81"/>
                      <a:pt x="16" y="87"/>
                    </a:cubicBezTo>
                    <a:close/>
                    <a:moveTo>
                      <a:pt x="48" y="76"/>
                    </a:moveTo>
                    <a:cubicBezTo>
                      <a:pt x="53" y="71"/>
                      <a:pt x="59" y="67"/>
                      <a:pt x="64" y="61"/>
                    </a:cubicBezTo>
                    <a:cubicBezTo>
                      <a:pt x="65" y="61"/>
                      <a:pt x="65" y="61"/>
                      <a:pt x="66" y="61"/>
                    </a:cubicBezTo>
                    <a:cubicBezTo>
                      <a:pt x="62" y="64"/>
                      <a:pt x="58" y="68"/>
                      <a:pt x="54" y="71"/>
                    </a:cubicBezTo>
                    <a:cubicBezTo>
                      <a:pt x="49" y="75"/>
                      <a:pt x="43" y="80"/>
                      <a:pt x="38" y="85"/>
                    </a:cubicBezTo>
                    <a:cubicBezTo>
                      <a:pt x="41" y="82"/>
                      <a:pt x="44" y="78"/>
                      <a:pt x="48" y="76"/>
                    </a:cubicBezTo>
                    <a:close/>
                    <a:moveTo>
                      <a:pt x="45" y="73"/>
                    </a:moveTo>
                    <a:cubicBezTo>
                      <a:pt x="41" y="76"/>
                      <a:pt x="37" y="79"/>
                      <a:pt x="32" y="82"/>
                    </a:cubicBezTo>
                    <a:cubicBezTo>
                      <a:pt x="34" y="80"/>
                      <a:pt x="36" y="78"/>
                      <a:pt x="38" y="76"/>
                    </a:cubicBezTo>
                    <a:cubicBezTo>
                      <a:pt x="45" y="70"/>
                      <a:pt x="52" y="65"/>
                      <a:pt x="59" y="59"/>
                    </a:cubicBezTo>
                    <a:cubicBezTo>
                      <a:pt x="59" y="59"/>
                      <a:pt x="59" y="58"/>
                      <a:pt x="59" y="58"/>
                    </a:cubicBezTo>
                    <a:cubicBezTo>
                      <a:pt x="53" y="61"/>
                      <a:pt x="47" y="66"/>
                      <a:pt x="42" y="70"/>
                    </a:cubicBezTo>
                    <a:cubicBezTo>
                      <a:pt x="35" y="75"/>
                      <a:pt x="29" y="81"/>
                      <a:pt x="21" y="86"/>
                    </a:cubicBezTo>
                    <a:cubicBezTo>
                      <a:pt x="18" y="88"/>
                      <a:pt x="21" y="86"/>
                      <a:pt x="22" y="85"/>
                    </a:cubicBezTo>
                    <a:cubicBezTo>
                      <a:pt x="23" y="83"/>
                      <a:pt x="25" y="82"/>
                      <a:pt x="26" y="81"/>
                    </a:cubicBezTo>
                    <a:cubicBezTo>
                      <a:pt x="29" y="78"/>
                      <a:pt x="32" y="76"/>
                      <a:pt x="35" y="73"/>
                    </a:cubicBezTo>
                    <a:cubicBezTo>
                      <a:pt x="42" y="68"/>
                      <a:pt x="48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1" y="69"/>
                      <a:pt x="45" y="73"/>
                    </a:cubicBezTo>
                    <a:close/>
                    <a:moveTo>
                      <a:pt x="39" y="66"/>
                    </a:moveTo>
                    <a:cubicBezTo>
                      <a:pt x="41" y="64"/>
                      <a:pt x="42" y="63"/>
                      <a:pt x="44" y="62"/>
                    </a:cubicBezTo>
                    <a:cubicBezTo>
                      <a:pt x="46" y="60"/>
                      <a:pt x="49" y="58"/>
                      <a:pt x="51" y="56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2" y="55"/>
                      <a:pt x="52" y="55"/>
                      <a:pt x="53" y="55"/>
                    </a:cubicBezTo>
                    <a:cubicBezTo>
                      <a:pt x="53" y="55"/>
                      <a:pt x="54" y="56"/>
                      <a:pt x="54" y="56"/>
                    </a:cubicBezTo>
                    <a:cubicBezTo>
                      <a:pt x="49" y="59"/>
                      <a:pt x="44" y="62"/>
                      <a:pt x="39" y="66"/>
                    </a:cubicBezTo>
                    <a:close/>
                    <a:moveTo>
                      <a:pt x="17" y="82"/>
                    </a:moveTo>
                    <a:cubicBezTo>
                      <a:pt x="17" y="82"/>
                      <a:pt x="16" y="83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2" y="67"/>
                      <a:pt x="38" y="62"/>
                      <a:pt x="45" y="57"/>
                    </a:cubicBezTo>
                    <a:cubicBezTo>
                      <a:pt x="45" y="56"/>
                      <a:pt x="45" y="56"/>
                      <a:pt x="44" y="56"/>
                    </a:cubicBezTo>
                    <a:cubicBezTo>
                      <a:pt x="31" y="60"/>
                      <a:pt x="23" y="72"/>
                      <a:pt x="13" y="80"/>
                    </a:cubicBezTo>
                    <a:cubicBezTo>
                      <a:pt x="12" y="80"/>
                      <a:pt x="11" y="81"/>
                      <a:pt x="10" y="81"/>
                    </a:cubicBezTo>
                    <a:cubicBezTo>
                      <a:pt x="11" y="80"/>
                      <a:pt x="13" y="78"/>
                      <a:pt x="14" y="76"/>
                    </a:cubicBezTo>
                    <a:cubicBezTo>
                      <a:pt x="17" y="74"/>
                      <a:pt x="20" y="71"/>
                      <a:pt x="22" y="69"/>
                    </a:cubicBezTo>
                    <a:cubicBezTo>
                      <a:pt x="27" y="66"/>
                      <a:pt x="31" y="63"/>
                      <a:pt x="34" y="59"/>
                    </a:cubicBezTo>
                    <a:cubicBezTo>
                      <a:pt x="36" y="58"/>
                      <a:pt x="38" y="58"/>
                      <a:pt x="39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8" y="73"/>
                      <a:pt x="17" y="82"/>
                    </a:cubicBezTo>
                    <a:close/>
                    <a:moveTo>
                      <a:pt x="8" y="78"/>
                    </a:moveTo>
                    <a:cubicBezTo>
                      <a:pt x="12" y="76"/>
                      <a:pt x="16" y="72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1"/>
                      <a:pt x="30" y="60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26" y="67"/>
                      <a:pt x="15" y="72"/>
                      <a:pt x="10" y="81"/>
                    </a:cubicBezTo>
                    <a:cubicBezTo>
                      <a:pt x="9" y="80"/>
                      <a:pt x="8" y="79"/>
                      <a:pt x="8" y="78"/>
                    </a:cubicBezTo>
                    <a:close/>
                    <a:moveTo>
                      <a:pt x="6" y="76"/>
                    </a:moveTo>
                    <a:cubicBezTo>
                      <a:pt x="9" y="73"/>
                      <a:pt x="12" y="70"/>
                      <a:pt x="15" y="67"/>
                    </a:cubicBezTo>
                    <a:cubicBezTo>
                      <a:pt x="17" y="66"/>
                      <a:pt x="18" y="64"/>
                      <a:pt x="20" y="63"/>
                    </a:cubicBezTo>
                    <a:cubicBezTo>
                      <a:pt x="21" y="61"/>
                      <a:pt x="27" y="55"/>
                      <a:pt x="23" y="61"/>
                    </a:cubicBezTo>
                    <a:cubicBezTo>
                      <a:pt x="20" y="65"/>
                      <a:pt x="17" y="68"/>
                      <a:pt x="14" y="71"/>
                    </a:cubicBezTo>
                    <a:cubicBezTo>
                      <a:pt x="12" y="73"/>
                      <a:pt x="9" y="75"/>
                      <a:pt x="7" y="77"/>
                    </a:cubicBezTo>
                    <a:cubicBezTo>
                      <a:pt x="7" y="77"/>
                      <a:pt x="7" y="76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4"/>
                      <a:pt x="12" y="60"/>
                      <a:pt x="17" y="57"/>
                    </a:cubicBezTo>
                    <a:cubicBezTo>
                      <a:pt x="16" y="57"/>
                      <a:pt x="14" y="60"/>
                      <a:pt x="13" y="61"/>
                    </a:cubicBezTo>
                    <a:cubicBezTo>
                      <a:pt x="12" y="62"/>
                      <a:pt x="11" y="63"/>
                      <a:pt x="10" y="64"/>
                    </a:cubicBezTo>
                    <a:cubicBezTo>
                      <a:pt x="8" y="66"/>
                      <a:pt x="6" y="69"/>
                      <a:pt x="5" y="71"/>
                    </a:cubicBezTo>
                    <a:cubicBezTo>
                      <a:pt x="5" y="71"/>
                      <a:pt x="5" y="72"/>
                      <a:pt x="5" y="72"/>
                    </a:cubicBezTo>
                    <a:cubicBezTo>
                      <a:pt x="8" y="70"/>
                      <a:pt x="11" y="67"/>
                      <a:pt x="13" y="65"/>
                    </a:cubicBezTo>
                    <a:cubicBezTo>
                      <a:pt x="15" y="63"/>
                      <a:pt x="16" y="62"/>
                      <a:pt x="18" y="60"/>
                    </a:cubicBezTo>
                    <a:cubicBezTo>
                      <a:pt x="18" y="60"/>
                      <a:pt x="22" y="55"/>
                      <a:pt x="20" y="59"/>
                    </a:cubicBezTo>
                    <a:cubicBezTo>
                      <a:pt x="16" y="65"/>
                      <a:pt x="10" y="69"/>
                      <a:pt x="6" y="74"/>
                    </a:cubicBezTo>
                    <a:cubicBezTo>
                      <a:pt x="5" y="72"/>
                      <a:pt x="4" y="70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7"/>
                      <a:pt x="11" y="56"/>
                    </a:cubicBezTo>
                    <a:cubicBezTo>
                      <a:pt x="14" y="54"/>
                      <a:pt x="11" y="57"/>
                      <a:pt x="11" y="58"/>
                    </a:cubicBezTo>
                    <a:cubicBezTo>
                      <a:pt x="8" y="60"/>
                      <a:pt x="5" y="63"/>
                      <a:pt x="3" y="66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4" y="62"/>
                      <a:pt x="6" y="61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6"/>
                      <a:pt x="9" y="77"/>
                      <a:pt x="8" y="77"/>
                    </a:cubicBezTo>
                    <a:cubicBezTo>
                      <a:pt x="9" y="77"/>
                      <a:pt x="10" y="75"/>
                      <a:pt x="11" y="75"/>
                    </a:cubicBezTo>
                    <a:cubicBezTo>
                      <a:pt x="12" y="73"/>
                      <a:pt x="14" y="72"/>
                      <a:pt x="16" y="70"/>
                    </a:cubicBezTo>
                    <a:cubicBezTo>
                      <a:pt x="20" y="67"/>
                      <a:pt x="23" y="62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8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4"/>
                      <a:pt x="18" y="71"/>
                      <a:pt x="11" y="76"/>
                    </a:cubicBezTo>
                    <a:close/>
                    <a:moveTo>
                      <a:pt x="26" y="57"/>
                    </a:moveTo>
                    <a:cubicBezTo>
                      <a:pt x="18" y="62"/>
                      <a:pt x="13" y="69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5" y="62"/>
                    </a:moveTo>
                    <a:cubicBezTo>
                      <a:pt x="14" y="64"/>
                      <a:pt x="12" y="65"/>
                      <a:pt x="11" y="66"/>
                    </a:cubicBezTo>
                    <a:cubicBezTo>
                      <a:pt x="9" y="68"/>
                      <a:pt x="7" y="69"/>
                      <a:pt x="6" y="70"/>
                    </a:cubicBezTo>
                    <a:cubicBezTo>
                      <a:pt x="8" y="67"/>
                      <a:pt x="10" y="64"/>
                      <a:pt x="13" y="62"/>
                    </a:cubicBezTo>
                    <a:cubicBezTo>
                      <a:pt x="15" y="60"/>
                      <a:pt x="17" y="59"/>
                      <a:pt x="18" y="56"/>
                    </a:cubicBezTo>
                    <a:cubicBezTo>
                      <a:pt x="18" y="56"/>
                      <a:pt x="18" y="55"/>
                      <a:pt x="18" y="55"/>
                    </a:cubicBezTo>
                    <a:cubicBezTo>
                      <a:pt x="13" y="58"/>
                      <a:pt x="9" y="62"/>
                      <a:pt x="6" y="65"/>
                    </a:cubicBezTo>
                    <a:cubicBezTo>
                      <a:pt x="4" y="67"/>
                      <a:pt x="4" y="66"/>
                      <a:pt x="5" y="64"/>
                    </a:cubicBezTo>
                    <a:cubicBezTo>
                      <a:pt x="6" y="63"/>
                      <a:pt x="7" y="62"/>
                      <a:pt x="8" y="61"/>
                    </a:cubicBezTo>
                    <a:cubicBezTo>
                      <a:pt x="10" y="59"/>
                      <a:pt x="12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6" y="55"/>
                      <a:pt x="19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19" y="58"/>
                      <a:pt x="17" y="60"/>
                      <a:pt x="15" y="62"/>
                    </a:cubicBezTo>
                    <a:close/>
                    <a:moveTo>
                      <a:pt x="5" y="61"/>
                    </a:moveTo>
                    <a:cubicBezTo>
                      <a:pt x="5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6"/>
                      <a:pt x="7" y="59"/>
                      <a:pt x="5" y="61"/>
                    </a:cubicBezTo>
                    <a:close/>
                    <a:moveTo>
                      <a:pt x="3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7" y="56"/>
                      <a:pt x="8" y="55"/>
                      <a:pt x="8" y="55"/>
                    </a:cubicBezTo>
                    <a:cubicBezTo>
                      <a:pt x="8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7"/>
                    </a:cubicBezTo>
                    <a:cubicBezTo>
                      <a:pt x="6" y="59"/>
                      <a:pt x="4" y="61"/>
                      <a:pt x="3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9"/>
                      <a:pt x="3" y="57"/>
                    </a:cubicBezTo>
                    <a:cubicBezTo>
                      <a:pt x="4" y="56"/>
                      <a:pt x="5" y="56"/>
                      <a:pt x="7" y="55"/>
                    </a:cubicBezTo>
                    <a:cubicBezTo>
                      <a:pt x="6" y="56"/>
                      <a:pt x="4" y="58"/>
                      <a:pt x="3" y="59"/>
                    </a:cubicBezTo>
                    <a:cubicBezTo>
                      <a:pt x="3" y="59"/>
                      <a:pt x="3" y="60"/>
                      <a:pt x="3" y="59"/>
                    </a:cubicBezTo>
                    <a:close/>
                    <a:moveTo>
                      <a:pt x="10" y="82"/>
                    </a:moveTo>
                    <a:cubicBezTo>
                      <a:pt x="21" y="75"/>
                      <a:pt x="28" y="65"/>
                      <a:pt x="40" y="59"/>
                    </a:cubicBezTo>
                    <a:cubicBezTo>
                      <a:pt x="40" y="59"/>
                      <a:pt x="44" y="56"/>
                      <a:pt x="43" y="57"/>
                    </a:cubicBezTo>
                    <a:cubicBezTo>
                      <a:pt x="41" y="58"/>
                      <a:pt x="40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4" y="74"/>
                      <a:pt x="18" y="79"/>
                      <a:pt x="13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2" y="84"/>
                      <a:pt x="11" y="83"/>
                      <a:pt x="10" y="82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30" y="92"/>
                      <a:pt x="30" y="92"/>
                    </a:cubicBezTo>
                    <a:cubicBezTo>
                      <a:pt x="30" y="92"/>
                      <a:pt x="31" y="91"/>
                      <a:pt x="31" y="91"/>
                    </a:cubicBezTo>
                    <a:cubicBezTo>
                      <a:pt x="32" y="90"/>
                      <a:pt x="33" y="89"/>
                      <a:pt x="34" y="89"/>
                    </a:cubicBezTo>
                    <a:cubicBezTo>
                      <a:pt x="40" y="84"/>
                      <a:pt x="46" y="79"/>
                      <a:pt x="52" y="74"/>
                    </a:cubicBezTo>
                    <a:cubicBezTo>
                      <a:pt x="55" y="71"/>
                      <a:pt x="58" y="69"/>
                      <a:pt x="61" y="66"/>
                    </a:cubicBezTo>
                    <a:cubicBezTo>
                      <a:pt x="63" y="65"/>
                      <a:pt x="64" y="63"/>
                      <a:pt x="66" y="62"/>
                    </a:cubicBezTo>
                    <a:cubicBezTo>
                      <a:pt x="66" y="62"/>
                      <a:pt x="67" y="61"/>
                      <a:pt x="68" y="61"/>
                    </a:cubicBezTo>
                    <a:cubicBezTo>
                      <a:pt x="69" y="60"/>
                      <a:pt x="69" y="60"/>
                      <a:pt x="70" y="60"/>
                    </a:cubicBezTo>
                    <a:cubicBezTo>
                      <a:pt x="59" y="72"/>
                      <a:pt x="45" y="81"/>
                      <a:pt x="34" y="92"/>
                    </a:cubicBezTo>
                    <a:cubicBezTo>
                      <a:pt x="34" y="93"/>
                      <a:pt x="34" y="93"/>
                      <a:pt x="34" y="93"/>
                    </a:cubicBezTo>
                    <a:cubicBezTo>
                      <a:pt x="47" y="84"/>
                      <a:pt x="59" y="75"/>
                      <a:pt x="70" y="65"/>
                    </a:cubicBezTo>
                    <a:cubicBezTo>
                      <a:pt x="69" y="65"/>
                      <a:pt x="68" y="66"/>
                      <a:pt x="67" y="67"/>
                    </a:cubicBezTo>
                    <a:cubicBezTo>
                      <a:pt x="64" y="70"/>
                      <a:pt x="60" y="73"/>
                      <a:pt x="57" y="76"/>
                    </a:cubicBezTo>
                    <a:cubicBezTo>
                      <a:pt x="51" y="82"/>
                      <a:pt x="45" y="87"/>
                      <a:pt x="39" y="93"/>
                    </a:cubicBezTo>
                    <a:cubicBezTo>
                      <a:pt x="39" y="93"/>
                      <a:pt x="39" y="94"/>
                      <a:pt x="40" y="93"/>
                    </a:cubicBezTo>
                    <a:cubicBezTo>
                      <a:pt x="51" y="85"/>
                      <a:pt x="62" y="76"/>
                      <a:pt x="73" y="66"/>
                    </a:cubicBezTo>
                    <a:cubicBezTo>
                      <a:pt x="73" y="66"/>
                      <a:pt x="73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1"/>
                      <a:pt x="52" y="86"/>
                      <a:pt x="47" y="92"/>
                    </a:cubicBezTo>
                    <a:cubicBezTo>
                      <a:pt x="46" y="92"/>
                      <a:pt x="47" y="93"/>
                      <a:pt x="47" y="92"/>
                    </a:cubicBezTo>
                    <a:cubicBezTo>
                      <a:pt x="57" y="86"/>
                      <a:pt x="65" y="77"/>
                      <a:pt x="74" y="70"/>
                    </a:cubicBezTo>
                    <a:cubicBezTo>
                      <a:pt x="75" y="69"/>
                      <a:pt x="76" y="68"/>
                      <a:pt x="76" y="67"/>
                    </a:cubicBezTo>
                    <a:cubicBezTo>
                      <a:pt x="75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8" y="85"/>
                      <a:pt x="54" y="89"/>
                    </a:cubicBezTo>
                    <a:cubicBezTo>
                      <a:pt x="54" y="90"/>
                      <a:pt x="54" y="90"/>
                      <a:pt x="54" y="90"/>
                    </a:cubicBezTo>
                    <a:cubicBezTo>
                      <a:pt x="61" y="87"/>
                      <a:pt x="67" y="81"/>
                      <a:pt x="72" y="76"/>
                    </a:cubicBezTo>
                    <a:cubicBezTo>
                      <a:pt x="73" y="76"/>
                      <a:pt x="74" y="74"/>
                      <a:pt x="75" y="73"/>
                    </a:cubicBezTo>
                    <a:cubicBezTo>
                      <a:pt x="75" y="74"/>
                      <a:pt x="75" y="74"/>
                      <a:pt x="75" y="74"/>
                    </a:cubicBezTo>
                    <a:cubicBezTo>
                      <a:pt x="73" y="76"/>
                      <a:pt x="72" y="77"/>
                      <a:pt x="70" y="78"/>
                    </a:cubicBezTo>
                    <a:cubicBezTo>
                      <a:pt x="67" y="81"/>
                      <a:pt x="64" y="85"/>
                      <a:pt x="61" y="88"/>
                    </a:cubicBezTo>
                    <a:cubicBezTo>
                      <a:pt x="61" y="89"/>
                      <a:pt x="60" y="89"/>
                      <a:pt x="60" y="89"/>
                    </a:cubicBezTo>
                    <a:cubicBezTo>
                      <a:pt x="55" y="92"/>
                      <a:pt x="49" y="93"/>
                      <a:pt x="42" y="93"/>
                    </a:cubicBezTo>
                    <a:cubicBezTo>
                      <a:pt x="38" y="94"/>
                      <a:pt x="33" y="93"/>
                      <a:pt x="29" y="92"/>
                    </a:cubicBezTo>
                    <a:close/>
                    <a:moveTo>
                      <a:pt x="63" y="87"/>
                    </a:moveTo>
                    <a:cubicBezTo>
                      <a:pt x="65" y="85"/>
                      <a:pt x="68" y="82"/>
                      <a:pt x="70" y="80"/>
                    </a:cubicBezTo>
                    <a:cubicBezTo>
                      <a:pt x="71" y="78"/>
                      <a:pt x="73" y="77"/>
                      <a:pt x="74" y="76"/>
                    </a:cubicBezTo>
                    <a:cubicBezTo>
                      <a:pt x="71" y="80"/>
                      <a:pt x="68" y="84"/>
                      <a:pt x="63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4" y="82"/>
                      <a:pt x="62" y="84"/>
                      <a:pt x="60" y="86"/>
                    </a:cubicBezTo>
                    <a:cubicBezTo>
                      <a:pt x="59" y="87"/>
                      <a:pt x="53" y="91"/>
                      <a:pt x="57" y="87"/>
                    </a:cubicBezTo>
                    <a:cubicBezTo>
                      <a:pt x="61" y="83"/>
                      <a:pt x="65" y="79"/>
                      <a:pt x="69" y="75"/>
                    </a:cubicBezTo>
                    <a:cubicBezTo>
                      <a:pt x="72" y="73"/>
                      <a:pt x="76" y="70"/>
                      <a:pt x="78" y="66"/>
                    </a:cubicBezTo>
                    <a:cubicBezTo>
                      <a:pt x="78" y="66"/>
                      <a:pt x="77" y="65"/>
                      <a:pt x="77" y="66"/>
                    </a:cubicBezTo>
                    <a:cubicBezTo>
                      <a:pt x="73" y="70"/>
                      <a:pt x="68" y="73"/>
                      <a:pt x="63" y="78"/>
                    </a:cubicBezTo>
                    <a:cubicBezTo>
                      <a:pt x="61" y="80"/>
                      <a:pt x="58" y="82"/>
                      <a:pt x="56" y="85"/>
                    </a:cubicBezTo>
                    <a:cubicBezTo>
                      <a:pt x="54" y="87"/>
                      <a:pt x="50" y="90"/>
                      <a:pt x="48" y="91"/>
                    </a:cubicBezTo>
                    <a:cubicBezTo>
                      <a:pt x="58" y="82"/>
                      <a:pt x="67" y="73"/>
                      <a:pt x="76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7" y="63"/>
                      <a:pt x="78" y="62"/>
                      <a:pt x="78" y="62"/>
                    </a:cubicBezTo>
                    <a:cubicBezTo>
                      <a:pt x="78" y="62"/>
                      <a:pt x="78" y="61"/>
                      <a:pt x="78" y="61"/>
                    </a:cubicBezTo>
                    <a:cubicBezTo>
                      <a:pt x="71" y="67"/>
                      <a:pt x="65" y="72"/>
                      <a:pt x="59" y="78"/>
                    </a:cubicBezTo>
                    <a:cubicBezTo>
                      <a:pt x="55" y="80"/>
                      <a:pt x="52" y="83"/>
                      <a:pt x="49" y="86"/>
                    </a:cubicBezTo>
                    <a:cubicBezTo>
                      <a:pt x="47" y="87"/>
                      <a:pt x="46" y="88"/>
                      <a:pt x="44" y="90"/>
                    </a:cubicBezTo>
                    <a:cubicBezTo>
                      <a:pt x="49" y="85"/>
                      <a:pt x="54" y="80"/>
                      <a:pt x="59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5" y="59"/>
                      <a:pt x="75" y="59"/>
                    </a:cubicBezTo>
                    <a:cubicBezTo>
                      <a:pt x="69" y="65"/>
                      <a:pt x="62" y="70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6"/>
                      <a:pt x="40" y="88"/>
                      <a:pt x="38" y="89"/>
                    </a:cubicBezTo>
                    <a:cubicBezTo>
                      <a:pt x="38" y="89"/>
                      <a:pt x="37" y="91"/>
                      <a:pt x="36" y="91"/>
                    </a:cubicBezTo>
                    <a:cubicBezTo>
                      <a:pt x="36" y="91"/>
                      <a:pt x="36" y="91"/>
                      <a:pt x="37" y="91"/>
                    </a:cubicBezTo>
                    <a:cubicBezTo>
                      <a:pt x="43" y="85"/>
                      <a:pt x="49" y="80"/>
                      <a:pt x="55" y="74"/>
                    </a:cubicBezTo>
                    <a:cubicBezTo>
                      <a:pt x="61" y="69"/>
                      <a:pt x="66" y="65"/>
                      <a:pt x="71" y="60"/>
                    </a:cubicBezTo>
                    <a:cubicBezTo>
                      <a:pt x="73" y="59"/>
                      <a:pt x="76" y="57"/>
                      <a:pt x="78" y="58"/>
                    </a:cubicBezTo>
                    <a:cubicBezTo>
                      <a:pt x="78" y="58"/>
                      <a:pt x="78" y="58"/>
                      <a:pt x="79" y="58"/>
                    </a:cubicBezTo>
                    <a:cubicBezTo>
                      <a:pt x="79" y="59"/>
                      <a:pt x="78" y="60"/>
                      <a:pt x="78" y="61"/>
                    </a:cubicBezTo>
                    <a:cubicBezTo>
                      <a:pt x="78" y="65"/>
                      <a:pt x="77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6"/>
                      <a:pt x="36" y="26"/>
                    </a:cubicBezTo>
                    <a:cubicBezTo>
                      <a:pt x="37" y="18"/>
                      <a:pt x="35" y="11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0"/>
                      <a:pt x="48" y="18"/>
                      <a:pt x="48" y="25"/>
                    </a:cubicBezTo>
                    <a:cubicBezTo>
                      <a:pt x="48" y="26"/>
                      <a:pt x="48" y="26"/>
                      <a:pt x="49" y="26"/>
                    </a:cubicBezTo>
                    <a:cubicBezTo>
                      <a:pt x="49" y="26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5"/>
                    </a:cubicBezTo>
                    <a:cubicBezTo>
                      <a:pt x="76" y="55"/>
                      <a:pt x="74" y="55"/>
                      <a:pt x="72" y="56"/>
                    </a:cubicBezTo>
                    <a:cubicBezTo>
                      <a:pt x="67" y="58"/>
                      <a:pt x="64" y="58"/>
                      <a:pt x="60" y="55"/>
                    </a:cubicBezTo>
                    <a:cubicBezTo>
                      <a:pt x="53" y="51"/>
                      <a:pt x="45" y="52"/>
                      <a:pt x="38" y="54"/>
                    </a:cubicBezTo>
                    <a:cubicBezTo>
                      <a:pt x="33" y="56"/>
                      <a:pt x="30" y="56"/>
                      <a:pt x="25" y="54"/>
                    </a:cubicBezTo>
                    <a:cubicBezTo>
                      <a:pt x="22" y="53"/>
                      <a:pt x="19" y="52"/>
                      <a:pt x="16" y="52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39"/>
                      <a:pt x="19" y="25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5" name="Freeform 45"/>
              <p:cNvSpPr>
                <a:spLocks noEditPoints="1"/>
              </p:cNvSpPr>
              <p:nvPr/>
            </p:nvSpPr>
            <p:spPr bwMode="auto">
              <a:xfrm>
                <a:off x="2392739" y="3132313"/>
                <a:ext cx="160635" cy="187680"/>
              </a:xfrm>
              <a:custGeom>
                <a:avLst/>
                <a:gdLst>
                  <a:gd name="T0" fmla="*/ 70 w 83"/>
                  <a:gd name="T1" fmla="*/ 86 h 97"/>
                  <a:gd name="T2" fmla="*/ 48 w 83"/>
                  <a:gd name="T3" fmla="*/ 1 h 97"/>
                  <a:gd name="T4" fmla="*/ 0 w 83"/>
                  <a:gd name="T5" fmla="*/ 57 h 97"/>
                  <a:gd name="T6" fmla="*/ 46 w 83"/>
                  <a:gd name="T7" fmla="*/ 74 h 97"/>
                  <a:gd name="T8" fmla="*/ 35 w 83"/>
                  <a:gd name="T9" fmla="*/ 87 h 97"/>
                  <a:gd name="T10" fmla="*/ 34 w 83"/>
                  <a:gd name="T11" fmla="*/ 72 h 97"/>
                  <a:gd name="T12" fmla="*/ 19 w 83"/>
                  <a:gd name="T13" fmla="*/ 89 h 97"/>
                  <a:gd name="T14" fmla="*/ 28 w 83"/>
                  <a:gd name="T15" fmla="*/ 86 h 97"/>
                  <a:gd name="T16" fmla="*/ 14 w 83"/>
                  <a:gd name="T17" fmla="*/ 86 h 97"/>
                  <a:gd name="T18" fmla="*/ 32 w 83"/>
                  <a:gd name="T19" fmla="*/ 72 h 97"/>
                  <a:gd name="T20" fmla="*/ 54 w 83"/>
                  <a:gd name="T21" fmla="*/ 72 h 97"/>
                  <a:gd name="T22" fmla="*/ 38 w 83"/>
                  <a:gd name="T23" fmla="*/ 77 h 97"/>
                  <a:gd name="T24" fmla="*/ 22 w 83"/>
                  <a:gd name="T25" fmla="*/ 86 h 97"/>
                  <a:gd name="T26" fmla="*/ 62 w 83"/>
                  <a:gd name="T27" fmla="*/ 61 h 97"/>
                  <a:gd name="T28" fmla="*/ 51 w 83"/>
                  <a:gd name="T29" fmla="*/ 56 h 97"/>
                  <a:gd name="T30" fmla="*/ 16 w 83"/>
                  <a:gd name="T31" fmla="*/ 84 h 97"/>
                  <a:gd name="T32" fmla="*/ 13 w 83"/>
                  <a:gd name="T33" fmla="*/ 81 h 97"/>
                  <a:gd name="T34" fmla="*/ 39 w 83"/>
                  <a:gd name="T35" fmla="*/ 58 h 97"/>
                  <a:gd name="T36" fmla="*/ 27 w 83"/>
                  <a:gd name="T37" fmla="*/ 63 h 97"/>
                  <a:gd name="T38" fmla="*/ 10 w 83"/>
                  <a:gd name="T39" fmla="*/ 82 h 97"/>
                  <a:gd name="T40" fmla="*/ 22 w 83"/>
                  <a:gd name="T41" fmla="*/ 62 h 97"/>
                  <a:gd name="T42" fmla="*/ 17 w 83"/>
                  <a:gd name="T43" fmla="*/ 57 h 97"/>
                  <a:gd name="T44" fmla="*/ 13 w 83"/>
                  <a:gd name="T45" fmla="*/ 65 h 97"/>
                  <a:gd name="T46" fmla="*/ 7 w 83"/>
                  <a:gd name="T47" fmla="*/ 61 h 97"/>
                  <a:gd name="T48" fmla="*/ 7 w 83"/>
                  <a:gd name="T49" fmla="*/ 61 h 97"/>
                  <a:gd name="T50" fmla="*/ 26 w 83"/>
                  <a:gd name="T51" fmla="*/ 59 h 97"/>
                  <a:gd name="T52" fmla="*/ 26 w 83"/>
                  <a:gd name="T53" fmla="*/ 58 h 97"/>
                  <a:gd name="T54" fmla="*/ 26 w 83"/>
                  <a:gd name="T55" fmla="*/ 58 h 97"/>
                  <a:gd name="T56" fmla="*/ 13 w 83"/>
                  <a:gd name="T57" fmla="*/ 63 h 97"/>
                  <a:gd name="T58" fmla="*/ 8 w 83"/>
                  <a:gd name="T59" fmla="*/ 62 h 97"/>
                  <a:gd name="T60" fmla="*/ 15 w 83"/>
                  <a:gd name="T61" fmla="*/ 63 h 97"/>
                  <a:gd name="T62" fmla="*/ 4 w 83"/>
                  <a:gd name="T63" fmla="*/ 62 h 97"/>
                  <a:gd name="T64" fmla="*/ 7 w 83"/>
                  <a:gd name="T65" fmla="*/ 58 h 97"/>
                  <a:gd name="T66" fmla="*/ 3 w 83"/>
                  <a:gd name="T67" fmla="*/ 60 h 97"/>
                  <a:gd name="T68" fmla="*/ 39 w 83"/>
                  <a:gd name="T69" fmla="*/ 61 h 97"/>
                  <a:gd name="T70" fmla="*/ 29 w 83"/>
                  <a:gd name="T71" fmla="*/ 93 h 97"/>
                  <a:gd name="T72" fmla="*/ 61 w 83"/>
                  <a:gd name="T73" fmla="*/ 67 h 97"/>
                  <a:gd name="T74" fmla="*/ 34 w 83"/>
                  <a:gd name="T75" fmla="*/ 94 h 97"/>
                  <a:gd name="T76" fmla="*/ 40 w 83"/>
                  <a:gd name="T77" fmla="*/ 94 h 97"/>
                  <a:gd name="T78" fmla="*/ 47 w 83"/>
                  <a:gd name="T79" fmla="*/ 93 h 97"/>
                  <a:gd name="T80" fmla="*/ 54 w 83"/>
                  <a:gd name="T81" fmla="*/ 90 h 97"/>
                  <a:gd name="T82" fmla="*/ 70 w 83"/>
                  <a:gd name="T83" fmla="*/ 79 h 97"/>
                  <a:gd name="T84" fmla="*/ 63 w 83"/>
                  <a:gd name="T85" fmla="*/ 88 h 97"/>
                  <a:gd name="T86" fmla="*/ 66 w 83"/>
                  <a:gd name="T87" fmla="*/ 81 h 97"/>
                  <a:gd name="T88" fmla="*/ 77 w 83"/>
                  <a:gd name="T89" fmla="*/ 66 h 97"/>
                  <a:gd name="T90" fmla="*/ 77 w 83"/>
                  <a:gd name="T91" fmla="*/ 64 h 97"/>
                  <a:gd name="T92" fmla="*/ 44 w 83"/>
                  <a:gd name="T93" fmla="*/ 90 h 97"/>
                  <a:gd name="T94" fmla="*/ 44 w 83"/>
                  <a:gd name="T95" fmla="*/ 85 h 97"/>
                  <a:gd name="T96" fmla="*/ 71 w 83"/>
                  <a:gd name="T97" fmla="*/ 60 h 97"/>
                  <a:gd name="T98" fmla="*/ 33 w 83"/>
                  <a:gd name="T99" fmla="*/ 27 h 97"/>
                  <a:gd name="T100" fmla="*/ 48 w 83"/>
                  <a:gd name="T101" fmla="*/ 26 h 97"/>
                  <a:gd name="T102" fmla="*/ 59 w 83"/>
                  <a:gd name="T103" fmla="*/ 56 h 97"/>
                  <a:gd name="T104" fmla="*/ 33 w 83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0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7"/>
                      <a:pt x="52" y="10"/>
                      <a:pt x="50" y="2"/>
                    </a:cubicBezTo>
                    <a:cubicBezTo>
                      <a:pt x="50" y="2"/>
                      <a:pt x="50" y="1"/>
                      <a:pt x="49" y="1"/>
                    </a:cubicBezTo>
                    <a:cubicBezTo>
                      <a:pt x="49" y="1"/>
                      <a:pt x="49" y="1"/>
                      <a:pt x="48" y="1"/>
                    </a:cubicBezTo>
                    <a:cubicBezTo>
                      <a:pt x="44" y="1"/>
                      <a:pt x="39" y="2"/>
                      <a:pt x="35" y="1"/>
                    </a:cubicBezTo>
                    <a:cubicBezTo>
                      <a:pt x="34" y="0"/>
                      <a:pt x="34" y="1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1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4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1" y="70"/>
                      <a:pt x="54" y="68"/>
                    </a:cubicBezTo>
                    <a:cubicBezTo>
                      <a:pt x="56" y="66"/>
                      <a:pt x="58" y="65"/>
                      <a:pt x="60" y="63"/>
                    </a:cubicBezTo>
                    <a:cubicBezTo>
                      <a:pt x="62" y="61"/>
                      <a:pt x="64" y="60"/>
                      <a:pt x="62" y="63"/>
                    </a:cubicBezTo>
                    <a:cubicBezTo>
                      <a:pt x="57" y="69"/>
                      <a:pt x="50" y="73"/>
                      <a:pt x="45" y="78"/>
                    </a:cubicBezTo>
                    <a:cubicBezTo>
                      <a:pt x="41" y="80"/>
                      <a:pt x="38" y="84"/>
                      <a:pt x="35" y="87"/>
                    </a:cubicBezTo>
                    <a:cubicBezTo>
                      <a:pt x="34" y="88"/>
                      <a:pt x="32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7" y="69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6" y="63"/>
                      <a:pt x="40" y="69"/>
                      <a:pt x="33" y="75"/>
                    </a:cubicBezTo>
                    <a:cubicBezTo>
                      <a:pt x="28" y="79"/>
                      <a:pt x="22" y="83"/>
                      <a:pt x="18" y="89"/>
                    </a:cubicBezTo>
                    <a:cubicBezTo>
                      <a:pt x="18" y="89"/>
                      <a:pt x="18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1"/>
                      <a:pt x="50" y="64"/>
                      <a:pt x="57" y="60"/>
                    </a:cubicBezTo>
                    <a:cubicBezTo>
                      <a:pt x="54" y="62"/>
                      <a:pt x="52" y="65"/>
                      <a:pt x="49" y="67"/>
                    </a:cubicBezTo>
                    <a:cubicBezTo>
                      <a:pt x="45" y="70"/>
                      <a:pt x="41" y="73"/>
                      <a:pt x="38" y="77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3" y="89"/>
                      <a:pt x="22" y="91"/>
                    </a:cubicBezTo>
                    <a:cubicBezTo>
                      <a:pt x="20" y="90"/>
                      <a:pt x="18" y="89"/>
                      <a:pt x="16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4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5" y="68"/>
                      <a:pt x="39" y="65"/>
                      <a:pt x="42" y="62"/>
                    </a:cubicBezTo>
                    <a:cubicBezTo>
                      <a:pt x="44" y="61"/>
                      <a:pt x="46" y="60"/>
                      <a:pt x="48" y="58"/>
                    </a:cubicBezTo>
                    <a:cubicBezTo>
                      <a:pt x="52" y="55"/>
                      <a:pt x="48" y="59"/>
                      <a:pt x="47" y="60"/>
                    </a:cubicBezTo>
                    <a:cubicBezTo>
                      <a:pt x="41" y="64"/>
                      <a:pt x="36" y="68"/>
                      <a:pt x="32" y="72"/>
                    </a:cubicBezTo>
                    <a:cubicBezTo>
                      <a:pt x="26" y="78"/>
                      <a:pt x="20" y="82"/>
                      <a:pt x="16" y="88"/>
                    </a:cubicBezTo>
                    <a:close/>
                    <a:moveTo>
                      <a:pt x="47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4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8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7" y="76"/>
                    </a:cubicBezTo>
                    <a:close/>
                    <a:moveTo>
                      <a:pt x="45" y="74"/>
                    </a:moveTo>
                    <a:cubicBezTo>
                      <a:pt x="41" y="77"/>
                      <a:pt x="37" y="80"/>
                      <a:pt x="32" y="83"/>
                    </a:cubicBezTo>
                    <a:cubicBezTo>
                      <a:pt x="34" y="81"/>
                      <a:pt x="36" y="79"/>
                      <a:pt x="38" y="77"/>
                    </a:cubicBezTo>
                    <a:cubicBezTo>
                      <a:pt x="44" y="71"/>
                      <a:pt x="52" y="65"/>
                      <a:pt x="59" y="60"/>
                    </a:cubicBezTo>
                    <a:cubicBezTo>
                      <a:pt x="59" y="59"/>
                      <a:pt x="59" y="59"/>
                      <a:pt x="59" y="59"/>
                    </a:cubicBezTo>
                    <a:cubicBezTo>
                      <a:pt x="52" y="62"/>
                      <a:pt x="47" y="67"/>
                      <a:pt x="42" y="71"/>
                    </a:cubicBezTo>
                    <a:cubicBezTo>
                      <a:pt x="35" y="76"/>
                      <a:pt x="28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1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7" y="58"/>
                      <a:pt x="60" y="60"/>
                      <a:pt x="62" y="61"/>
                    </a:cubicBezTo>
                    <a:cubicBezTo>
                      <a:pt x="56" y="65"/>
                      <a:pt x="51" y="70"/>
                      <a:pt x="45" y="74"/>
                    </a:cubicBezTo>
                    <a:close/>
                    <a:moveTo>
                      <a:pt x="39" y="66"/>
                    </a:moveTo>
                    <a:cubicBezTo>
                      <a:pt x="41" y="65"/>
                      <a:pt x="42" y="64"/>
                      <a:pt x="43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3" y="56"/>
                      <a:pt x="53" y="56"/>
                      <a:pt x="54" y="56"/>
                    </a:cubicBezTo>
                    <a:cubicBezTo>
                      <a:pt x="49" y="59"/>
                      <a:pt x="44" y="63"/>
                      <a:pt x="39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6" y="83"/>
                      <a:pt x="17" y="82"/>
                      <a:pt x="18" y="82"/>
                    </a:cubicBezTo>
                    <a:cubicBezTo>
                      <a:pt x="21" y="79"/>
                      <a:pt x="23" y="76"/>
                      <a:pt x="26" y="73"/>
                    </a:cubicBezTo>
                    <a:cubicBezTo>
                      <a:pt x="32" y="67"/>
                      <a:pt x="38" y="62"/>
                      <a:pt x="44" y="57"/>
                    </a:cubicBezTo>
                    <a:cubicBezTo>
                      <a:pt x="45" y="57"/>
                      <a:pt x="44" y="57"/>
                      <a:pt x="44" y="57"/>
                    </a:cubicBezTo>
                    <a:cubicBezTo>
                      <a:pt x="31" y="61"/>
                      <a:pt x="23" y="73"/>
                      <a:pt x="13" y="81"/>
                    </a:cubicBezTo>
                    <a:cubicBezTo>
                      <a:pt x="12" y="81"/>
                      <a:pt x="10" y="82"/>
                      <a:pt x="10" y="82"/>
                    </a:cubicBezTo>
                    <a:cubicBezTo>
                      <a:pt x="11" y="80"/>
                      <a:pt x="13" y="79"/>
                      <a:pt x="14" y="77"/>
                    </a:cubicBezTo>
                    <a:cubicBezTo>
                      <a:pt x="17" y="74"/>
                      <a:pt x="19" y="72"/>
                      <a:pt x="22" y="70"/>
                    </a:cubicBezTo>
                    <a:cubicBezTo>
                      <a:pt x="26" y="67"/>
                      <a:pt x="31" y="63"/>
                      <a:pt x="34" y="59"/>
                    </a:cubicBezTo>
                    <a:cubicBezTo>
                      <a:pt x="36" y="59"/>
                      <a:pt x="37" y="58"/>
                      <a:pt x="39" y="58"/>
                    </a:cubicBezTo>
                    <a:cubicBezTo>
                      <a:pt x="43" y="57"/>
                      <a:pt x="47" y="56"/>
                      <a:pt x="50" y="56"/>
                    </a:cubicBezTo>
                    <a:cubicBezTo>
                      <a:pt x="38" y="64"/>
                      <a:pt x="28" y="73"/>
                      <a:pt x="17" y="83"/>
                    </a:cubicBezTo>
                    <a:close/>
                    <a:moveTo>
                      <a:pt x="7" y="79"/>
                    </a:moveTo>
                    <a:cubicBezTo>
                      <a:pt x="12" y="76"/>
                      <a:pt x="16" y="73"/>
                      <a:pt x="20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0"/>
                      <a:pt x="33" y="60"/>
                      <a:pt x="33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5" y="73"/>
                      <a:pt x="10" y="82"/>
                    </a:cubicBezTo>
                    <a:cubicBezTo>
                      <a:pt x="9" y="81"/>
                      <a:pt x="8" y="80"/>
                      <a:pt x="7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6" y="67"/>
                      <a:pt x="18" y="65"/>
                      <a:pt x="20" y="64"/>
                    </a:cubicBezTo>
                    <a:cubicBezTo>
                      <a:pt x="21" y="62"/>
                      <a:pt x="27" y="56"/>
                      <a:pt x="22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6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3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4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3"/>
                      <a:pt x="17" y="61"/>
                    </a:cubicBezTo>
                    <a:cubicBezTo>
                      <a:pt x="18" y="61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9" y="58"/>
                      <a:pt x="11" y="57"/>
                    </a:cubicBezTo>
                    <a:cubicBezTo>
                      <a:pt x="14" y="55"/>
                      <a:pt x="11" y="58"/>
                      <a:pt x="10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5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7" y="59"/>
                      <a:pt x="29" y="59"/>
                      <a:pt x="30" y="59"/>
                    </a:cubicBezTo>
                    <a:cubicBezTo>
                      <a:pt x="30" y="59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6"/>
                    </a:cubicBezTo>
                    <a:cubicBezTo>
                      <a:pt x="8" y="73"/>
                      <a:pt x="12" y="69"/>
                      <a:pt x="15" y="66"/>
                    </a:cubicBezTo>
                    <a:cubicBezTo>
                      <a:pt x="18" y="64"/>
                      <a:pt x="20" y="61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3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3" y="64"/>
                      <a:pt x="12" y="66"/>
                      <a:pt x="10" y="67"/>
                    </a:cubicBezTo>
                    <a:cubicBezTo>
                      <a:pt x="9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7" y="56"/>
                    </a:cubicBezTo>
                    <a:cubicBezTo>
                      <a:pt x="13" y="58"/>
                      <a:pt x="9" y="62"/>
                      <a:pt x="5" y="66"/>
                    </a:cubicBezTo>
                    <a:cubicBezTo>
                      <a:pt x="3" y="68"/>
                      <a:pt x="4" y="66"/>
                      <a:pt x="5" y="64"/>
                    </a:cubicBezTo>
                    <a:cubicBezTo>
                      <a:pt x="6" y="63"/>
                      <a:pt x="7" y="63"/>
                      <a:pt x="8" y="62"/>
                    </a:cubicBezTo>
                    <a:cubicBezTo>
                      <a:pt x="10" y="60"/>
                      <a:pt x="12" y="58"/>
                      <a:pt x="13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6" y="56"/>
                      <a:pt x="19" y="56"/>
                      <a:pt x="21" y="57"/>
                    </a:cubicBezTo>
                    <a:cubicBezTo>
                      <a:pt x="21" y="57"/>
                      <a:pt x="22" y="57"/>
                      <a:pt x="22" y="57"/>
                    </a:cubicBezTo>
                    <a:cubicBezTo>
                      <a:pt x="19" y="59"/>
                      <a:pt x="17" y="61"/>
                      <a:pt x="15" y="63"/>
                    </a:cubicBezTo>
                    <a:close/>
                    <a:moveTo>
                      <a:pt x="4" y="62"/>
                    </a:moveTo>
                    <a:cubicBezTo>
                      <a:pt x="5" y="61"/>
                      <a:pt x="6" y="60"/>
                      <a:pt x="6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9" y="57"/>
                      <a:pt x="7" y="59"/>
                      <a:pt x="4" y="62"/>
                    </a:cubicBezTo>
                    <a:close/>
                    <a:moveTo>
                      <a:pt x="3" y="60"/>
                    </a:moveTo>
                    <a:cubicBezTo>
                      <a:pt x="4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8" y="56"/>
                      <a:pt x="7" y="57"/>
                      <a:pt x="7" y="58"/>
                    </a:cubicBezTo>
                    <a:cubicBezTo>
                      <a:pt x="5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5" y="57"/>
                      <a:pt x="4" y="58"/>
                      <a:pt x="3" y="60"/>
                    </a:cubicBezTo>
                    <a:cubicBezTo>
                      <a:pt x="2" y="60"/>
                      <a:pt x="3" y="60"/>
                      <a:pt x="3" y="60"/>
                    </a:cubicBezTo>
                    <a:close/>
                    <a:moveTo>
                      <a:pt x="10" y="83"/>
                    </a:moveTo>
                    <a:cubicBezTo>
                      <a:pt x="21" y="76"/>
                      <a:pt x="28" y="66"/>
                      <a:pt x="39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1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8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0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2" y="65"/>
                      <a:pt x="64" y="64"/>
                      <a:pt x="65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8" y="61"/>
                      <a:pt x="69" y="61"/>
                      <a:pt x="69" y="61"/>
                    </a:cubicBezTo>
                    <a:cubicBezTo>
                      <a:pt x="59" y="73"/>
                      <a:pt x="45" y="81"/>
                      <a:pt x="34" y="93"/>
                    </a:cubicBezTo>
                    <a:cubicBezTo>
                      <a:pt x="33" y="93"/>
                      <a:pt x="34" y="94"/>
                      <a:pt x="34" y="94"/>
                    </a:cubicBezTo>
                    <a:cubicBezTo>
                      <a:pt x="46" y="85"/>
                      <a:pt x="58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0" y="74"/>
                      <a:pt x="57" y="77"/>
                    </a:cubicBezTo>
                    <a:cubicBezTo>
                      <a:pt x="51" y="83"/>
                      <a:pt x="45" y="88"/>
                      <a:pt x="39" y="94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1" y="86"/>
                      <a:pt x="62" y="76"/>
                      <a:pt x="73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2"/>
                      <a:pt x="52" y="87"/>
                      <a:pt x="46" y="93"/>
                    </a:cubicBezTo>
                    <a:cubicBezTo>
                      <a:pt x="46" y="93"/>
                      <a:pt x="46" y="93"/>
                      <a:pt x="47" y="93"/>
                    </a:cubicBezTo>
                    <a:cubicBezTo>
                      <a:pt x="57" y="87"/>
                      <a:pt x="64" y="77"/>
                      <a:pt x="74" y="70"/>
                    </a:cubicBezTo>
                    <a:cubicBezTo>
                      <a:pt x="75" y="70"/>
                      <a:pt x="75" y="69"/>
                      <a:pt x="76" y="68"/>
                    </a:cubicBezTo>
                    <a:cubicBezTo>
                      <a:pt x="75" y="69"/>
                      <a:pt x="74" y="70"/>
                      <a:pt x="73" y="71"/>
                    </a:cubicBezTo>
                    <a:cubicBezTo>
                      <a:pt x="72" y="73"/>
                      <a:pt x="69" y="75"/>
                      <a:pt x="67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3" y="90"/>
                      <a:pt x="54" y="91"/>
                      <a:pt x="54" y="91"/>
                    </a:cubicBezTo>
                    <a:cubicBezTo>
                      <a:pt x="61" y="87"/>
                      <a:pt x="66" y="82"/>
                      <a:pt x="72" y="77"/>
                    </a:cubicBezTo>
                    <a:cubicBezTo>
                      <a:pt x="73" y="76"/>
                      <a:pt x="74" y="75"/>
                      <a:pt x="75" y="74"/>
                    </a:cubicBezTo>
                    <a:cubicBezTo>
                      <a:pt x="75" y="74"/>
                      <a:pt x="75" y="75"/>
                      <a:pt x="75" y="75"/>
                    </a:cubicBezTo>
                    <a:cubicBezTo>
                      <a:pt x="73" y="76"/>
                      <a:pt x="72" y="78"/>
                      <a:pt x="70" y="79"/>
                    </a:cubicBezTo>
                    <a:cubicBezTo>
                      <a:pt x="67" y="82"/>
                      <a:pt x="64" y="86"/>
                      <a:pt x="60" y="89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55" y="92"/>
                      <a:pt x="48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5" y="85"/>
                      <a:pt x="67" y="83"/>
                      <a:pt x="70" y="80"/>
                    </a:cubicBezTo>
                    <a:cubicBezTo>
                      <a:pt x="71" y="79"/>
                      <a:pt x="72" y="78"/>
                      <a:pt x="74" y="76"/>
                    </a:cubicBezTo>
                    <a:cubicBezTo>
                      <a:pt x="71" y="81"/>
                      <a:pt x="67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2" y="75"/>
                      <a:pt x="69" y="78"/>
                      <a:pt x="66" y="81"/>
                    </a:cubicBezTo>
                    <a:cubicBezTo>
                      <a:pt x="64" y="83"/>
                      <a:pt x="62" y="85"/>
                      <a:pt x="60" y="87"/>
                    </a:cubicBezTo>
                    <a:cubicBezTo>
                      <a:pt x="59" y="87"/>
                      <a:pt x="53" y="92"/>
                      <a:pt x="56" y="88"/>
                    </a:cubicBezTo>
                    <a:cubicBezTo>
                      <a:pt x="60" y="84"/>
                      <a:pt x="65" y="80"/>
                      <a:pt x="69" y="76"/>
                    </a:cubicBezTo>
                    <a:cubicBezTo>
                      <a:pt x="72" y="73"/>
                      <a:pt x="76" y="71"/>
                      <a:pt x="77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2" y="71"/>
                      <a:pt x="67" y="74"/>
                      <a:pt x="63" y="78"/>
                    </a:cubicBezTo>
                    <a:cubicBezTo>
                      <a:pt x="60" y="81"/>
                      <a:pt x="58" y="83"/>
                      <a:pt x="55" y="85"/>
                    </a:cubicBezTo>
                    <a:cubicBezTo>
                      <a:pt x="53" y="87"/>
                      <a:pt x="49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6" y="64"/>
                      <a:pt x="77" y="64"/>
                      <a:pt x="77" y="64"/>
                    </a:cubicBezTo>
                    <a:cubicBezTo>
                      <a:pt x="77" y="63"/>
                      <a:pt x="77" y="63"/>
                      <a:pt x="78" y="63"/>
                    </a:cubicBezTo>
                    <a:cubicBezTo>
                      <a:pt x="78" y="62"/>
                      <a:pt x="78" y="62"/>
                      <a:pt x="77" y="62"/>
                    </a:cubicBezTo>
                    <a:cubicBezTo>
                      <a:pt x="71" y="67"/>
                      <a:pt x="65" y="73"/>
                      <a:pt x="58" y="78"/>
                    </a:cubicBezTo>
                    <a:cubicBezTo>
                      <a:pt x="55" y="81"/>
                      <a:pt x="52" y="84"/>
                      <a:pt x="49" y="86"/>
                    </a:cubicBezTo>
                    <a:cubicBezTo>
                      <a:pt x="47" y="88"/>
                      <a:pt x="45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4" y="71"/>
                      <a:pt x="70" y="66"/>
                      <a:pt x="75" y="60"/>
                    </a:cubicBezTo>
                    <a:cubicBezTo>
                      <a:pt x="76" y="60"/>
                      <a:pt x="75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6" y="91"/>
                      <a:pt x="36" y="92"/>
                    </a:cubicBezTo>
                    <a:cubicBezTo>
                      <a:pt x="36" y="92"/>
                      <a:pt x="36" y="92"/>
                      <a:pt x="37" y="91"/>
                    </a:cubicBezTo>
                    <a:cubicBezTo>
                      <a:pt x="42" y="85"/>
                      <a:pt x="49" y="81"/>
                      <a:pt x="55" y="75"/>
                    </a:cubicBezTo>
                    <a:cubicBezTo>
                      <a:pt x="60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8" y="60"/>
                      <a:pt x="78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3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6"/>
                    </a:cubicBezTo>
                    <a:cubicBezTo>
                      <a:pt x="37" y="19"/>
                      <a:pt x="35" y="11"/>
                      <a:pt x="35" y="4"/>
                    </a:cubicBezTo>
                    <a:cubicBezTo>
                      <a:pt x="39" y="4"/>
                      <a:pt x="43" y="4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7"/>
                      <a:pt x="48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6" y="27"/>
                      <a:pt x="77" y="41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59" y="56"/>
                    </a:cubicBezTo>
                    <a:cubicBezTo>
                      <a:pt x="53" y="52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3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6" name="Freeform 47"/>
              <p:cNvSpPr>
                <a:spLocks noEditPoints="1"/>
              </p:cNvSpPr>
              <p:nvPr/>
            </p:nvSpPr>
            <p:spPr bwMode="auto">
              <a:xfrm>
                <a:off x="1446575" y="3109552"/>
                <a:ext cx="163093" cy="18850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0" y="72"/>
                      <a:pt x="81" y="63"/>
                    </a:cubicBezTo>
                    <a:cubicBezTo>
                      <a:pt x="84" y="45"/>
                      <a:pt x="72" y="24"/>
                      <a:pt x="51" y="24"/>
                    </a:cubicBezTo>
                    <a:cubicBezTo>
                      <a:pt x="52" y="17"/>
                      <a:pt x="52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5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3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2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90"/>
                      <a:pt x="31" y="91"/>
                    </a:cubicBezTo>
                    <a:cubicBezTo>
                      <a:pt x="30" y="91"/>
                      <a:pt x="29" y="92"/>
                      <a:pt x="28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8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49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8" y="82"/>
                      <a:pt x="18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8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2" y="71"/>
                      <a:pt x="15" y="68"/>
                    </a:cubicBezTo>
                    <a:cubicBezTo>
                      <a:pt x="17" y="67"/>
                      <a:pt x="18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2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5" y="61"/>
                      <a:pt x="14" y="61"/>
                    </a:cubicBezTo>
                    <a:cubicBezTo>
                      <a:pt x="12" y="63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6" y="63"/>
                      <a:pt x="18" y="61"/>
                    </a:cubicBezTo>
                    <a:cubicBezTo>
                      <a:pt x="18" y="61"/>
                      <a:pt x="23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4" y="66"/>
                    </a:cubicBezTo>
                    <a:cubicBezTo>
                      <a:pt x="4" y="66"/>
                      <a:pt x="3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4" y="73"/>
                      <a:pt x="16" y="71"/>
                    </a:cubicBezTo>
                    <a:cubicBezTo>
                      <a:pt x="20" y="68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6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6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7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3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3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2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5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3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6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6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3" y="78"/>
                    </a:cubicBezTo>
                    <a:cubicBezTo>
                      <a:pt x="61" y="81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6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7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8" y="26"/>
                    </a:cubicBezTo>
                    <a:cubicBezTo>
                      <a:pt x="48" y="26"/>
                      <a:pt x="49" y="27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6" y="55"/>
                      <a:pt x="75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7" name="Freeform 49"/>
              <p:cNvSpPr>
                <a:spLocks noEditPoints="1"/>
              </p:cNvSpPr>
              <p:nvPr/>
            </p:nvSpPr>
            <p:spPr bwMode="auto">
              <a:xfrm>
                <a:off x="2185525" y="3728024"/>
                <a:ext cx="163093" cy="186041"/>
              </a:xfrm>
              <a:custGeom>
                <a:avLst/>
                <a:gdLst>
                  <a:gd name="T0" fmla="*/ 71 w 84"/>
                  <a:gd name="T1" fmla="*/ 85 h 96"/>
                  <a:gd name="T2" fmla="*/ 49 w 84"/>
                  <a:gd name="T3" fmla="*/ 0 h 96"/>
                  <a:gd name="T4" fmla="*/ 1 w 84"/>
                  <a:gd name="T5" fmla="*/ 56 h 96"/>
                  <a:gd name="T6" fmla="*/ 46 w 84"/>
                  <a:gd name="T7" fmla="*/ 74 h 96"/>
                  <a:gd name="T8" fmla="*/ 36 w 84"/>
                  <a:gd name="T9" fmla="*/ 86 h 96"/>
                  <a:gd name="T10" fmla="*/ 35 w 84"/>
                  <a:gd name="T11" fmla="*/ 71 h 96"/>
                  <a:gd name="T12" fmla="*/ 19 w 84"/>
                  <a:gd name="T13" fmla="*/ 88 h 96"/>
                  <a:gd name="T14" fmla="*/ 29 w 84"/>
                  <a:gd name="T15" fmla="*/ 85 h 96"/>
                  <a:gd name="T16" fmla="*/ 15 w 84"/>
                  <a:gd name="T17" fmla="*/ 86 h 96"/>
                  <a:gd name="T18" fmla="*/ 32 w 84"/>
                  <a:gd name="T19" fmla="*/ 72 h 96"/>
                  <a:gd name="T20" fmla="*/ 55 w 84"/>
                  <a:gd name="T21" fmla="*/ 71 h 96"/>
                  <a:gd name="T22" fmla="*/ 39 w 84"/>
                  <a:gd name="T23" fmla="*/ 76 h 96"/>
                  <a:gd name="T24" fmla="*/ 22 w 84"/>
                  <a:gd name="T25" fmla="*/ 85 h 96"/>
                  <a:gd name="T26" fmla="*/ 63 w 84"/>
                  <a:gd name="T27" fmla="*/ 60 h 96"/>
                  <a:gd name="T28" fmla="*/ 52 w 84"/>
                  <a:gd name="T29" fmla="*/ 55 h 96"/>
                  <a:gd name="T30" fmla="*/ 16 w 84"/>
                  <a:gd name="T31" fmla="*/ 84 h 96"/>
                  <a:gd name="T32" fmla="*/ 13 w 84"/>
                  <a:gd name="T33" fmla="*/ 80 h 96"/>
                  <a:gd name="T34" fmla="*/ 40 w 84"/>
                  <a:gd name="T35" fmla="*/ 57 h 96"/>
                  <a:gd name="T36" fmla="*/ 28 w 84"/>
                  <a:gd name="T37" fmla="*/ 63 h 96"/>
                  <a:gd name="T38" fmla="*/ 10 w 84"/>
                  <a:gd name="T39" fmla="*/ 81 h 96"/>
                  <a:gd name="T40" fmla="*/ 23 w 84"/>
                  <a:gd name="T41" fmla="*/ 61 h 96"/>
                  <a:gd name="T42" fmla="*/ 17 w 84"/>
                  <a:gd name="T43" fmla="*/ 57 h 96"/>
                  <a:gd name="T44" fmla="*/ 14 w 84"/>
                  <a:gd name="T45" fmla="*/ 65 h 96"/>
                  <a:gd name="T46" fmla="*/ 8 w 84"/>
                  <a:gd name="T47" fmla="*/ 60 h 96"/>
                  <a:gd name="T48" fmla="*/ 8 w 84"/>
                  <a:gd name="T49" fmla="*/ 60 h 96"/>
                  <a:gd name="T50" fmla="*/ 27 w 84"/>
                  <a:gd name="T51" fmla="*/ 58 h 96"/>
                  <a:gd name="T52" fmla="*/ 26 w 84"/>
                  <a:gd name="T53" fmla="*/ 57 h 96"/>
                  <a:gd name="T54" fmla="*/ 26 w 84"/>
                  <a:gd name="T55" fmla="*/ 57 h 96"/>
                  <a:gd name="T56" fmla="*/ 14 w 84"/>
                  <a:gd name="T57" fmla="*/ 62 h 96"/>
                  <a:gd name="T58" fmla="*/ 9 w 84"/>
                  <a:gd name="T59" fmla="*/ 61 h 96"/>
                  <a:gd name="T60" fmla="*/ 16 w 84"/>
                  <a:gd name="T61" fmla="*/ 62 h 96"/>
                  <a:gd name="T62" fmla="*/ 5 w 84"/>
                  <a:gd name="T63" fmla="*/ 61 h 96"/>
                  <a:gd name="T64" fmla="*/ 8 w 84"/>
                  <a:gd name="T65" fmla="*/ 57 h 96"/>
                  <a:gd name="T66" fmla="*/ 4 w 84"/>
                  <a:gd name="T67" fmla="*/ 59 h 96"/>
                  <a:gd name="T68" fmla="*/ 39 w 84"/>
                  <a:gd name="T69" fmla="*/ 60 h 96"/>
                  <a:gd name="T70" fmla="*/ 29 w 84"/>
                  <a:gd name="T71" fmla="*/ 92 h 96"/>
                  <a:gd name="T72" fmla="*/ 62 w 84"/>
                  <a:gd name="T73" fmla="*/ 66 h 96"/>
                  <a:gd name="T74" fmla="*/ 35 w 84"/>
                  <a:gd name="T75" fmla="*/ 93 h 96"/>
                  <a:gd name="T76" fmla="*/ 40 w 84"/>
                  <a:gd name="T77" fmla="*/ 93 h 96"/>
                  <a:gd name="T78" fmla="*/ 48 w 84"/>
                  <a:gd name="T79" fmla="*/ 92 h 96"/>
                  <a:gd name="T80" fmla="*/ 54 w 84"/>
                  <a:gd name="T81" fmla="*/ 89 h 96"/>
                  <a:gd name="T82" fmla="*/ 71 w 84"/>
                  <a:gd name="T83" fmla="*/ 78 h 96"/>
                  <a:gd name="T84" fmla="*/ 64 w 84"/>
                  <a:gd name="T85" fmla="*/ 87 h 96"/>
                  <a:gd name="T86" fmla="*/ 67 w 84"/>
                  <a:gd name="T87" fmla="*/ 80 h 96"/>
                  <a:gd name="T88" fmla="*/ 78 w 84"/>
                  <a:gd name="T89" fmla="*/ 66 h 96"/>
                  <a:gd name="T90" fmla="*/ 77 w 84"/>
                  <a:gd name="T91" fmla="*/ 63 h 96"/>
                  <a:gd name="T92" fmla="*/ 44 w 84"/>
                  <a:gd name="T93" fmla="*/ 90 h 96"/>
                  <a:gd name="T94" fmla="*/ 45 w 84"/>
                  <a:gd name="T95" fmla="*/ 85 h 96"/>
                  <a:gd name="T96" fmla="*/ 72 w 84"/>
                  <a:gd name="T97" fmla="*/ 59 h 96"/>
                  <a:gd name="T98" fmla="*/ 34 w 84"/>
                  <a:gd name="T99" fmla="*/ 27 h 96"/>
                  <a:gd name="T100" fmla="*/ 49 w 84"/>
                  <a:gd name="T101" fmla="*/ 25 h 96"/>
                  <a:gd name="T102" fmla="*/ 60 w 84"/>
                  <a:gd name="T103" fmla="*/ 55 h 96"/>
                  <a:gd name="T104" fmla="*/ 34 w 84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1" y="69"/>
                      <a:pt x="4" y="79"/>
                      <a:pt x="11" y="86"/>
                    </a:cubicBezTo>
                    <a:cubicBezTo>
                      <a:pt x="18" y="94"/>
                      <a:pt x="32" y="96"/>
                      <a:pt x="43" y="96"/>
                    </a:cubicBezTo>
                    <a:cubicBezTo>
                      <a:pt x="53" y="96"/>
                      <a:pt x="63" y="92"/>
                      <a:pt x="71" y="85"/>
                    </a:cubicBezTo>
                    <a:cubicBezTo>
                      <a:pt x="78" y="80"/>
                      <a:pt x="81" y="71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6"/>
                      <a:pt x="53" y="9"/>
                      <a:pt x="51" y="1"/>
                    </a:cubicBezTo>
                    <a:cubicBezTo>
                      <a:pt x="51" y="1"/>
                      <a:pt x="51" y="1"/>
                      <a:pt x="50" y="1"/>
                    </a:cubicBezTo>
                    <a:cubicBezTo>
                      <a:pt x="50" y="0"/>
                      <a:pt x="50" y="0"/>
                      <a:pt x="49" y="0"/>
                    </a:cubicBezTo>
                    <a:cubicBezTo>
                      <a:pt x="45" y="0"/>
                      <a:pt x="40" y="1"/>
                      <a:pt x="36" y="0"/>
                    </a:cubicBezTo>
                    <a:cubicBezTo>
                      <a:pt x="35" y="0"/>
                      <a:pt x="34" y="0"/>
                      <a:pt x="34" y="1"/>
                    </a:cubicBezTo>
                    <a:cubicBezTo>
                      <a:pt x="34" y="1"/>
                      <a:pt x="33" y="1"/>
                      <a:pt x="33" y="2"/>
                    </a:cubicBezTo>
                    <a:cubicBezTo>
                      <a:pt x="33" y="9"/>
                      <a:pt x="35" y="16"/>
                      <a:pt x="34" y="24"/>
                    </a:cubicBezTo>
                    <a:cubicBezTo>
                      <a:pt x="17" y="23"/>
                      <a:pt x="2" y="40"/>
                      <a:pt x="1" y="56"/>
                    </a:cubicBezTo>
                    <a:cubicBezTo>
                      <a:pt x="0" y="56"/>
                      <a:pt x="0" y="57"/>
                      <a:pt x="0" y="57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29" y="92"/>
                      <a:pt x="29" y="92"/>
                    </a:cubicBezTo>
                    <a:cubicBezTo>
                      <a:pt x="27" y="92"/>
                      <a:pt x="25" y="91"/>
                      <a:pt x="23" y="91"/>
                    </a:cubicBezTo>
                    <a:cubicBezTo>
                      <a:pt x="31" y="85"/>
                      <a:pt x="39" y="79"/>
                      <a:pt x="46" y="74"/>
                    </a:cubicBezTo>
                    <a:cubicBezTo>
                      <a:pt x="49" y="72"/>
                      <a:pt x="52" y="70"/>
                      <a:pt x="55" y="67"/>
                    </a:cubicBezTo>
                    <a:cubicBezTo>
                      <a:pt x="57" y="66"/>
                      <a:pt x="59" y="64"/>
                      <a:pt x="61" y="62"/>
                    </a:cubicBezTo>
                    <a:cubicBezTo>
                      <a:pt x="63" y="61"/>
                      <a:pt x="65" y="59"/>
                      <a:pt x="62" y="62"/>
                    </a:cubicBezTo>
                    <a:cubicBezTo>
                      <a:pt x="58" y="68"/>
                      <a:pt x="51" y="72"/>
                      <a:pt x="45" y="77"/>
                    </a:cubicBezTo>
                    <a:cubicBezTo>
                      <a:pt x="42" y="80"/>
                      <a:pt x="39" y="83"/>
                      <a:pt x="36" y="86"/>
                    </a:cubicBezTo>
                    <a:cubicBezTo>
                      <a:pt x="35" y="87"/>
                      <a:pt x="33" y="89"/>
                      <a:pt x="31" y="90"/>
                    </a:cubicBezTo>
                    <a:cubicBezTo>
                      <a:pt x="31" y="91"/>
                      <a:pt x="30" y="91"/>
                      <a:pt x="29" y="92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23" y="82"/>
                      <a:pt x="29" y="76"/>
                      <a:pt x="35" y="71"/>
                    </a:cubicBezTo>
                    <a:cubicBezTo>
                      <a:pt x="38" y="68"/>
                      <a:pt x="42" y="65"/>
                      <a:pt x="45" y="62"/>
                    </a:cubicBezTo>
                    <a:cubicBezTo>
                      <a:pt x="48" y="61"/>
                      <a:pt x="52" y="58"/>
                      <a:pt x="54" y="57"/>
                    </a:cubicBezTo>
                    <a:cubicBezTo>
                      <a:pt x="47" y="63"/>
                      <a:pt x="40" y="68"/>
                      <a:pt x="34" y="74"/>
                    </a:cubicBezTo>
                    <a:cubicBezTo>
                      <a:pt x="29" y="78"/>
                      <a:pt x="23" y="82"/>
                      <a:pt x="19" y="88"/>
                    </a:cubicBezTo>
                    <a:cubicBezTo>
                      <a:pt x="19" y="88"/>
                      <a:pt x="19" y="89"/>
                      <a:pt x="19" y="88"/>
                    </a:cubicBezTo>
                    <a:cubicBezTo>
                      <a:pt x="26" y="84"/>
                      <a:pt x="32" y="80"/>
                      <a:pt x="38" y="75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1"/>
                      <a:pt x="52" y="64"/>
                      <a:pt x="50" y="67"/>
                    </a:cubicBezTo>
                    <a:cubicBezTo>
                      <a:pt x="46" y="70"/>
                      <a:pt x="42" y="73"/>
                      <a:pt x="38" y="76"/>
                    </a:cubicBezTo>
                    <a:cubicBezTo>
                      <a:pt x="35" y="79"/>
                      <a:pt x="32" y="83"/>
                      <a:pt x="29" y="85"/>
                    </a:cubicBezTo>
                    <a:cubicBezTo>
                      <a:pt x="26" y="87"/>
                      <a:pt x="24" y="88"/>
                      <a:pt x="23" y="90"/>
                    </a:cubicBezTo>
                    <a:cubicBezTo>
                      <a:pt x="21" y="89"/>
                      <a:pt x="19" y="89"/>
                      <a:pt x="17" y="87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7"/>
                      <a:pt x="15" y="86"/>
                      <a:pt x="15" y="86"/>
                    </a:cubicBezTo>
                    <a:cubicBezTo>
                      <a:pt x="21" y="81"/>
                      <a:pt x="27" y="75"/>
                      <a:pt x="33" y="70"/>
                    </a:cubicBezTo>
                    <a:cubicBezTo>
                      <a:pt x="36" y="67"/>
                      <a:pt x="40" y="64"/>
                      <a:pt x="43" y="61"/>
                    </a:cubicBezTo>
                    <a:cubicBezTo>
                      <a:pt x="45" y="60"/>
                      <a:pt x="47" y="59"/>
                      <a:pt x="49" y="57"/>
                    </a:cubicBezTo>
                    <a:cubicBezTo>
                      <a:pt x="53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7" y="77"/>
                      <a:pt x="21" y="81"/>
                      <a:pt x="17" y="87"/>
                    </a:cubicBezTo>
                    <a:close/>
                    <a:moveTo>
                      <a:pt x="48" y="76"/>
                    </a:moveTo>
                    <a:cubicBezTo>
                      <a:pt x="54" y="71"/>
                      <a:pt x="60" y="67"/>
                      <a:pt x="65" y="61"/>
                    </a:cubicBezTo>
                    <a:cubicBezTo>
                      <a:pt x="65" y="61"/>
                      <a:pt x="66" y="61"/>
                      <a:pt x="66" y="61"/>
                    </a:cubicBezTo>
                    <a:cubicBezTo>
                      <a:pt x="62" y="64"/>
                      <a:pt x="59" y="68"/>
                      <a:pt x="55" y="71"/>
                    </a:cubicBezTo>
                    <a:cubicBezTo>
                      <a:pt x="49" y="75"/>
                      <a:pt x="44" y="80"/>
                      <a:pt x="38" y="85"/>
                    </a:cubicBezTo>
                    <a:cubicBezTo>
                      <a:pt x="42" y="82"/>
                      <a:pt x="45" y="78"/>
                      <a:pt x="48" y="76"/>
                    </a:cubicBezTo>
                    <a:close/>
                    <a:moveTo>
                      <a:pt x="46" y="73"/>
                    </a:moveTo>
                    <a:cubicBezTo>
                      <a:pt x="42" y="76"/>
                      <a:pt x="37" y="79"/>
                      <a:pt x="33" y="82"/>
                    </a:cubicBezTo>
                    <a:cubicBezTo>
                      <a:pt x="35" y="80"/>
                      <a:pt x="37" y="78"/>
                      <a:pt x="39" y="76"/>
                    </a:cubicBezTo>
                    <a:cubicBezTo>
                      <a:pt x="45" y="70"/>
                      <a:pt x="53" y="65"/>
                      <a:pt x="60" y="59"/>
                    </a:cubicBezTo>
                    <a:cubicBezTo>
                      <a:pt x="60" y="59"/>
                      <a:pt x="60" y="58"/>
                      <a:pt x="59" y="58"/>
                    </a:cubicBezTo>
                    <a:cubicBezTo>
                      <a:pt x="53" y="61"/>
                      <a:pt x="48" y="66"/>
                      <a:pt x="43" y="70"/>
                    </a:cubicBezTo>
                    <a:cubicBezTo>
                      <a:pt x="36" y="75"/>
                      <a:pt x="29" y="81"/>
                      <a:pt x="22" y="86"/>
                    </a:cubicBezTo>
                    <a:cubicBezTo>
                      <a:pt x="19" y="88"/>
                      <a:pt x="22" y="85"/>
                      <a:pt x="22" y="85"/>
                    </a:cubicBezTo>
                    <a:cubicBezTo>
                      <a:pt x="24" y="83"/>
                      <a:pt x="25" y="82"/>
                      <a:pt x="27" y="81"/>
                    </a:cubicBezTo>
                    <a:cubicBezTo>
                      <a:pt x="30" y="78"/>
                      <a:pt x="33" y="76"/>
                      <a:pt x="36" y="73"/>
                    </a:cubicBezTo>
                    <a:cubicBezTo>
                      <a:pt x="42" y="68"/>
                      <a:pt x="49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2" y="69"/>
                      <a:pt x="46" y="73"/>
                    </a:cubicBezTo>
                    <a:close/>
                    <a:moveTo>
                      <a:pt x="40" y="65"/>
                    </a:moveTo>
                    <a:cubicBezTo>
                      <a:pt x="41" y="64"/>
                      <a:pt x="43" y="63"/>
                      <a:pt x="44" y="62"/>
                    </a:cubicBezTo>
                    <a:cubicBezTo>
                      <a:pt x="47" y="60"/>
                      <a:pt x="50" y="58"/>
                      <a:pt x="52" y="56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3" y="55"/>
                      <a:pt x="53" y="55"/>
                    </a:cubicBezTo>
                    <a:cubicBezTo>
                      <a:pt x="54" y="55"/>
                      <a:pt x="54" y="55"/>
                      <a:pt x="55" y="56"/>
                    </a:cubicBezTo>
                    <a:cubicBezTo>
                      <a:pt x="50" y="59"/>
                      <a:pt x="45" y="62"/>
                      <a:pt x="40" y="65"/>
                    </a:cubicBezTo>
                    <a:close/>
                    <a:moveTo>
                      <a:pt x="18" y="82"/>
                    </a:moveTo>
                    <a:cubicBezTo>
                      <a:pt x="17" y="82"/>
                      <a:pt x="17" y="83"/>
                      <a:pt x="16" y="84"/>
                    </a:cubicBezTo>
                    <a:cubicBezTo>
                      <a:pt x="17" y="83"/>
                      <a:pt x="18" y="82"/>
                      <a:pt x="19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3" y="67"/>
                      <a:pt x="39" y="62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32" y="60"/>
                      <a:pt x="24" y="72"/>
                      <a:pt x="13" y="80"/>
                    </a:cubicBezTo>
                    <a:cubicBezTo>
                      <a:pt x="13" y="80"/>
                      <a:pt x="11" y="81"/>
                      <a:pt x="11" y="81"/>
                    </a:cubicBezTo>
                    <a:cubicBezTo>
                      <a:pt x="12" y="80"/>
                      <a:pt x="13" y="78"/>
                      <a:pt x="15" y="76"/>
                    </a:cubicBezTo>
                    <a:cubicBezTo>
                      <a:pt x="17" y="74"/>
                      <a:pt x="20" y="71"/>
                      <a:pt x="23" y="69"/>
                    </a:cubicBezTo>
                    <a:cubicBezTo>
                      <a:pt x="27" y="66"/>
                      <a:pt x="31" y="63"/>
                      <a:pt x="35" y="59"/>
                    </a:cubicBezTo>
                    <a:cubicBezTo>
                      <a:pt x="36" y="58"/>
                      <a:pt x="38" y="58"/>
                      <a:pt x="40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9" y="73"/>
                      <a:pt x="18" y="82"/>
                    </a:cubicBezTo>
                    <a:close/>
                    <a:moveTo>
                      <a:pt x="8" y="78"/>
                    </a:moveTo>
                    <a:cubicBezTo>
                      <a:pt x="13" y="76"/>
                      <a:pt x="17" y="72"/>
                      <a:pt x="21" y="69"/>
                    </a:cubicBezTo>
                    <a:cubicBezTo>
                      <a:pt x="23" y="67"/>
                      <a:pt x="26" y="65"/>
                      <a:pt x="28" y="63"/>
                    </a:cubicBezTo>
                    <a:cubicBezTo>
                      <a:pt x="29" y="61"/>
                      <a:pt x="31" y="60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4" y="59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27" y="67"/>
                      <a:pt x="16" y="72"/>
                      <a:pt x="10" y="81"/>
                    </a:cubicBezTo>
                    <a:cubicBezTo>
                      <a:pt x="10" y="80"/>
                      <a:pt x="9" y="79"/>
                      <a:pt x="8" y="78"/>
                    </a:cubicBezTo>
                    <a:close/>
                    <a:moveTo>
                      <a:pt x="7" y="76"/>
                    </a:moveTo>
                    <a:cubicBezTo>
                      <a:pt x="10" y="73"/>
                      <a:pt x="13" y="70"/>
                      <a:pt x="16" y="67"/>
                    </a:cubicBezTo>
                    <a:cubicBezTo>
                      <a:pt x="17" y="66"/>
                      <a:pt x="19" y="64"/>
                      <a:pt x="20" y="63"/>
                    </a:cubicBezTo>
                    <a:cubicBezTo>
                      <a:pt x="22" y="61"/>
                      <a:pt x="28" y="55"/>
                      <a:pt x="23" y="61"/>
                    </a:cubicBezTo>
                    <a:cubicBezTo>
                      <a:pt x="21" y="65"/>
                      <a:pt x="18" y="68"/>
                      <a:pt x="15" y="71"/>
                    </a:cubicBezTo>
                    <a:cubicBezTo>
                      <a:pt x="12" y="73"/>
                      <a:pt x="10" y="75"/>
                      <a:pt x="8" y="77"/>
                    </a:cubicBezTo>
                    <a:cubicBezTo>
                      <a:pt x="7" y="77"/>
                      <a:pt x="7" y="76"/>
                      <a:pt x="7" y="76"/>
                    </a:cubicBezTo>
                    <a:close/>
                    <a:moveTo>
                      <a:pt x="4" y="67"/>
                    </a:moveTo>
                    <a:cubicBezTo>
                      <a:pt x="9" y="64"/>
                      <a:pt x="12" y="59"/>
                      <a:pt x="17" y="57"/>
                    </a:cubicBezTo>
                    <a:cubicBezTo>
                      <a:pt x="17" y="57"/>
                      <a:pt x="15" y="60"/>
                      <a:pt x="14" y="61"/>
                    </a:cubicBezTo>
                    <a:cubicBezTo>
                      <a:pt x="13" y="62"/>
                      <a:pt x="12" y="63"/>
                      <a:pt x="10" y="64"/>
                    </a:cubicBezTo>
                    <a:cubicBezTo>
                      <a:pt x="8" y="66"/>
                      <a:pt x="7" y="69"/>
                      <a:pt x="5" y="71"/>
                    </a:cubicBezTo>
                    <a:cubicBezTo>
                      <a:pt x="5" y="71"/>
                      <a:pt x="6" y="72"/>
                      <a:pt x="6" y="72"/>
                    </a:cubicBezTo>
                    <a:cubicBezTo>
                      <a:pt x="9" y="70"/>
                      <a:pt x="11" y="67"/>
                      <a:pt x="14" y="65"/>
                    </a:cubicBezTo>
                    <a:cubicBezTo>
                      <a:pt x="15" y="63"/>
                      <a:pt x="17" y="62"/>
                      <a:pt x="18" y="60"/>
                    </a:cubicBezTo>
                    <a:cubicBezTo>
                      <a:pt x="19" y="60"/>
                      <a:pt x="23" y="55"/>
                      <a:pt x="21" y="59"/>
                    </a:cubicBezTo>
                    <a:cubicBezTo>
                      <a:pt x="17" y="64"/>
                      <a:pt x="11" y="69"/>
                      <a:pt x="6" y="74"/>
                    </a:cubicBezTo>
                    <a:cubicBezTo>
                      <a:pt x="6" y="72"/>
                      <a:pt x="5" y="70"/>
                      <a:pt x="4" y="67"/>
                    </a:cubicBezTo>
                    <a:close/>
                    <a:moveTo>
                      <a:pt x="8" y="60"/>
                    </a:moveTo>
                    <a:cubicBezTo>
                      <a:pt x="9" y="59"/>
                      <a:pt x="10" y="57"/>
                      <a:pt x="12" y="56"/>
                    </a:cubicBezTo>
                    <a:cubicBezTo>
                      <a:pt x="15" y="54"/>
                      <a:pt x="12" y="57"/>
                      <a:pt x="11" y="58"/>
                    </a:cubicBezTo>
                    <a:cubicBezTo>
                      <a:pt x="9" y="60"/>
                      <a:pt x="6" y="62"/>
                      <a:pt x="4" y="66"/>
                    </a:cubicBezTo>
                    <a:cubicBezTo>
                      <a:pt x="4" y="65"/>
                      <a:pt x="4" y="64"/>
                      <a:pt x="4" y="64"/>
                    </a:cubicBezTo>
                    <a:cubicBezTo>
                      <a:pt x="5" y="62"/>
                      <a:pt x="6" y="61"/>
                      <a:pt x="8" y="60"/>
                    </a:cubicBezTo>
                    <a:close/>
                    <a:moveTo>
                      <a:pt x="11" y="75"/>
                    </a:moveTo>
                    <a:cubicBezTo>
                      <a:pt x="11" y="76"/>
                      <a:pt x="10" y="77"/>
                      <a:pt x="9" y="77"/>
                    </a:cubicBezTo>
                    <a:cubicBezTo>
                      <a:pt x="10" y="77"/>
                      <a:pt x="11" y="75"/>
                      <a:pt x="11" y="75"/>
                    </a:cubicBezTo>
                    <a:cubicBezTo>
                      <a:pt x="13" y="73"/>
                      <a:pt x="15" y="72"/>
                      <a:pt x="16" y="70"/>
                    </a:cubicBezTo>
                    <a:cubicBezTo>
                      <a:pt x="20" y="67"/>
                      <a:pt x="24" y="62"/>
                      <a:pt x="27" y="58"/>
                    </a:cubicBezTo>
                    <a:cubicBezTo>
                      <a:pt x="27" y="58"/>
                      <a:pt x="27" y="58"/>
                      <a:pt x="27" y="57"/>
                    </a:cubicBezTo>
                    <a:cubicBezTo>
                      <a:pt x="28" y="58"/>
                      <a:pt x="30" y="58"/>
                      <a:pt x="31" y="59"/>
                    </a:cubicBezTo>
                    <a:cubicBezTo>
                      <a:pt x="31" y="59"/>
                      <a:pt x="31" y="59"/>
                      <a:pt x="32" y="59"/>
                    </a:cubicBezTo>
                    <a:cubicBezTo>
                      <a:pt x="25" y="64"/>
                      <a:pt x="19" y="71"/>
                      <a:pt x="11" y="75"/>
                    </a:cubicBezTo>
                    <a:close/>
                    <a:moveTo>
                      <a:pt x="26" y="57"/>
                    </a:moveTo>
                    <a:cubicBezTo>
                      <a:pt x="19" y="62"/>
                      <a:pt x="13" y="69"/>
                      <a:pt x="7" y="75"/>
                    </a:cubicBezTo>
                    <a:cubicBezTo>
                      <a:pt x="9" y="73"/>
                      <a:pt x="13" y="68"/>
                      <a:pt x="16" y="66"/>
                    </a:cubicBezTo>
                    <a:cubicBezTo>
                      <a:pt x="18" y="63"/>
                      <a:pt x="21" y="60"/>
                      <a:pt x="23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6" y="62"/>
                    </a:moveTo>
                    <a:cubicBezTo>
                      <a:pt x="14" y="63"/>
                      <a:pt x="13" y="65"/>
                      <a:pt x="11" y="66"/>
                    </a:cubicBezTo>
                    <a:cubicBezTo>
                      <a:pt x="10" y="68"/>
                      <a:pt x="8" y="69"/>
                      <a:pt x="7" y="70"/>
                    </a:cubicBezTo>
                    <a:cubicBezTo>
                      <a:pt x="9" y="67"/>
                      <a:pt x="11" y="64"/>
                      <a:pt x="14" y="62"/>
                    </a:cubicBezTo>
                    <a:cubicBezTo>
                      <a:pt x="16" y="60"/>
                      <a:pt x="18" y="59"/>
                      <a:pt x="19" y="56"/>
                    </a:cubicBezTo>
                    <a:cubicBezTo>
                      <a:pt x="19" y="55"/>
                      <a:pt x="18" y="55"/>
                      <a:pt x="18" y="55"/>
                    </a:cubicBezTo>
                    <a:cubicBezTo>
                      <a:pt x="13" y="58"/>
                      <a:pt x="10" y="62"/>
                      <a:pt x="6" y="65"/>
                    </a:cubicBezTo>
                    <a:cubicBezTo>
                      <a:pt x="4" y="67"/>
                      <a:pt x="5" y="66"/>
                      <a:pt x="6" y="64"/>
                    </a:cubicBezTo>
                    <a:cubicBezTo>
                      <a:pt x="7" y="63"/>
                      <a:pt x="8" y="62"/>
                      <a:pt x="9" y="61"/>
                    </a:cubicBezTo>
                    <a:cubicBezTo>
                      <a:pt x="11" y="59"/>
                      <a:pt x="13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20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0" y="58"/>
                      <a:pt x="18" y="60"/>
                      <a:pt x="16" y="62"/>
                    </a:cubicBezTo>
                    <a:close/>
                    <a:moveTo>
                      <a:pt x="5" y="61"/>
                    </a:moveTo>
                    <a:cubicBezTo>
                      <a:pt x="6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4" y="55"/>
                    </a:cubicBezTo>
                    <a:cubicBezTo>
                      <a:pt x="10" y="56"/>
                      <a:pt x="8" y="59"/>
                      <a:pt x="5" y="61"/>
                    </a:cubicBezTo>
                    <a:close/>
                    <a:moveTo>
                      <a:pt x="4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8" y="56"/>
                      <a:pt x="8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6"/>
                      <a:pt x="8" y="56"/>
                      <a:pt x="8" y="57"/>
                    </a:cubicBezTo>
                    <a:cubicBezTo>
                      <a:pt x="6" y="59"/>
                      <a:pt x="5" y="61"/>
                      <a:pt x="4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8"/>
                      <a:pt x="3" y="57"/>
                    </a:cubicBezTo>
                    <a:cubicBezTo>
                      <a:pt x="5" y="56"/>
                      <a:pt x="6" y="56"/>
                      <a:pt x="7" y="55"/>
                    </a:cubicBezTo>
                    <a:cubicBezTo>
                      <a:pt x="6" y="56"/>
                      <a:pt x="5" y="58"/>
                      <a:pt x="4" y="59"/>
                    </a:cubicBezTo>
                    <a:cubicBezTo>
                      <a:pt x="3" y="59"/>
                      <a:pt x="4" y="60"/>
                      <a:pt x="4" y="59"/>
                    </a:cubicBezTo>
                    <a:close/>
                    <a:moveTo>
                      <a:pt x="11" y="82"/>
                    </a:moveTo>
                    <a:cubicBezTo>
                      <a:pt x="22" y="75"/>
                      <a:pt x="29" y="65"/>
                      <a:pt x="40" y="59"/>
                    </a:cubicBezTo>
                    <a:cubicBezTo>
                      <a:pt x="40" y="58"/>
                      <a:pt x="45" y="56"/>
                      <a:pt x="43" y="57"/>
                    </a:cubicBezTo>
                    <a:cubicBezTo>
                      <a:pt x="42" y="58"/>
                      <a:pt x="41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5" y="74"/>
                      <a:pt x="19" y="79"/>
                      <a:pt x="14" y="85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3" y="84"/>
                      <a:pt x="12" y="83"/>
                      <a:pt x="11" y="82"/>
                    </a:cubicBezTo>
                    <a:close/>
                    <a:moveTo>
                      <a:pt x="29" y="92"/>
                    </a:moveTo>
                    <a:cubicBezTo>
                      <a:pt x="30" y="92"/>
                      <a:pt x="30" y="92"/>
                      <a:pt x="31" y="91"/>
                    </a:cubicBezTo>
                    <a:cubicBezTo>
                      <a:pt x="31" y="92"/>
                      <a:pt x="31" y="91"/>
                      <a:pt x="32" y="91"/>
                    </a:cubicBezTo>
                    <a:cubicBezTo>
                      <a:pt x="33" y="90"/>
                      <a:pt x="34" y="89"/>
                      <a:pt x="35" y="89"/>
                    </a:cubicBezTo>
                    <a:cubicBezTo>
                      <a:pt x="41" y="84"/>
                      <a:pt x="47" y="79"/>
                      <a:pt x="53" y="74"/>
                    </a:cubicBezTo>
                    <a:cubicBezTo>
                      <a:pt x="56" y="71"/>
                      <a:pt x="59" y="69"/>
                      <a:pt x="62" y="66"/>
                    </a:cubicBezTo>
                    <a:cubicBezTo>
                      <a:pt x="63" y="65"/>
                      <a:pt x="65" y="63"/>
                      <a:pt x="66" y="62"/>
                    </a:cubicBezTo>
                    <a:cubicBezTo>
                      <a:pt x="67" y="62"/>
                      <a:pt x="68" y="61"/>
                      <a:pt x="69" y="60"/>
                    </a:cubicBezTo>
                    <a:cubicBezTo>
                      <a:pt x="69" y="60"/>
                      <a:pt x="70" y="60"/>
                      <a:pt x="70" y="60"/>
                    </a:cubicBezTo>
                    <a:cubicBezTo>
                      <a:pt x="60" y="72"/>
                      <a:pt x="45" y="81"/>
                      <a:pt x="35" y="92"/>
                    </a:cubicBezTo>
                    <a:cubicBezTo>
                      <a:pt x="34" y="93"/>
                      <a:pt x="35" y="93"/>
                      <a:pt x="35" y="93"/>
                    </a:cubicBezTo>
                    <a:cubicBezTo>
                      <a:pt x="47" y="84"/>
                      <a:pt x="59" y="75"/>
                      <a:pt x="71" y="64"/>
                    </a:cubicBezTo>
                    <a:cubicBezTo>
                      <a:pt x="70" y="65"/>
                      <a:pt x="69" y="66"/>
                      <a:pt x="68" y="67"/>
                    </a:cubicBezTo>
                    <a:cubicBezTo>
                      <a:pt x="64" y="70"/>
                      <a:pt x="61" y="73"/>
                      <a:pt x="58" y="76"/>
                    </a:cubicBezTo>
                    <a:cubicBezTo>
                      <a:pt x="52" y="82"/>
                      <a:pt x="46" y="87"/>
                      <a:pt x="40" y="93"/>
                    </a:cubicBezTo>
                    <a:cubicBezTo>
                      <a:pt x="40" y="93"/>
                      <a:pt x="40" y="94"/>
                      <a:pt x="40" y="93"/>
                    </a:cubicBezTo>
                    <a:cubicBezTo>
                      <a:pt x="52" y="85"/>
                      <a:pt x="62" y="76"/>
                      <a:pt x="73" y="66"/>
                    </a:cubicBezTo>
                    <a:cubicBezTo>
                      <a:pt x="73" y="66"/>
                      <a:pt x="73" y="66"/>
                      <a:pt x="73" y="67"/>
                    </a:cubicBezTo>
                    <a:cubicBezTo>
                      <a:pt x="70" y="70"/>
                      <a:pt x="67" y="73"/>
                      <a:pt x="64" y="75"/>
                    </a:cubicBezTo>
                    <a:cubicBezTo>
                      <a:pt x="58" y="81"/>
                      <a:pt x="53" y="86"/>
                      <a:pt x="47" y="92"/>
                    </a:cubicBezTo>
                    <a:cubicBezTo>
                      <a:pt x="47" y="92"/>
                      <a:pt x="47" y="93"/>
                      <a:pt x="48" y="92"/>
                    </a:cubicBezTo>
                    <a:cubicBezTo>
                      <a:pt x="57" y="86"/>
                      <a:pt x="65" y="77"/>
                      <a:pt x="74" y="69"/>
                    </a:cubicBezTo>
                    <a:cubicBezTo>
                      <a:pt x="75" y="69"/>
                      <a:pt x="76" y="68"/>
                      <a:pt x="77" y="67"/>
                    </a:cubicBezTo>
                    <a:cubicBezTo>
                      <a:pt x="76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9" y="85"/>
                      <a:pt x="54" y="89"/>
                    </a:cubicBezTo>
                    <a:cubicBezTo>
                      <a:pt x="54" y="90"/>
                      <a:pt x="54" y="90"/>
                      <a:pt x="55" y="90"/>
                    </a:cubicBezTo>
                    <a:cubicBezTo>
                      <a:pt x="62" y="87"/>
                      <a:pt x="67" y="81"/>
                      <a:pt x="73" y="76"/>
                    </a:cubicBezTo>
                    <a:cubicBezTo>
                      <a:pt x="73" y="76"/>
                      <a:pt x="75" y="74"/>
                      <a:pt x="76" y="73"/>
                    </a:cubicBezTo>
                    <a:cubicBezTo>
                      <a:pt x="76" y="73"/>
                      <a:pt x="76" y="74"/>
                      <a:pt x="76" y="74"/>
                    </a:cubicBezTo>
                    <a:cubicBezTo>
                      <a:pt x="74" y="76"/>
                      <a:pt x="72" y="77"/>
                      <a:pt x="71" y="78"/>
                    </a:cubicBezTo>
                    <a:cubicBezTo>
                      <a:pt x="67" y="81"/>
                      <a:pt x="65" y="85"/>
                      <a:pt x="61" y="88"/>
                    </a:cubicBezTo>
                    <a:cubicBezTo>
                      <a:pt x="61" y="88"/>
                      <a:pt x="61" y="89"/>
                      <a:pt x="61" y="89"/>
                    </a:cubicBezTo>
                    <a:cubicBezTo>
                      <a:pt x="56" y="91"/>
                      <a:pt x="49" y="93"/>
                      <a:pt x="43" y="93"/>
                    </a:cubicBezTo>
                    <a:cubicBezTo>
                      <a:pt x="38" y="94"/>
                      <a:pt x="34" y="93"/>
                      <a:pt x="29" y="92"/>
                    </a:cubicBezTo>
                    <a:close/>
                    <a:moveTo>
                      <a:pt x="64" y="87"/>
                    </a:moveTo>
                    <a:cubicBezTo>
                      <a:pt x="66" y="85"/>
                      <a:pt x="68" y="82"/>
                      <a:pt x="70" y="80"/>
                    </a:cubicBezTo>
                    <a:cubicBezTo>
                      <a:pt x="72" y="78"/>
                      <a:pt x="73" y="77"/>
                      <a:pt x="75" y="76"/>
                    </a:cubicBezTo>
                    <a:cubicBezTo>
                      <a:pt x="72" y="80"/>
                      <a:pt x="68" y="84"/>
                      <a:pt x="64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5" y="82"/>
                      <a:pt x="63" y="84"/>
                      <a:pt x="61" y="86"/>
                    </a:cubicBezTo>
                    <a:cubicBezTo>
                      <a:pt x="60" y="87"/>
                      <a:pt x="54" y="91"/>
                      <a:pt x="57" y="87"/>
                    </a:cubicBezTo>
                    <a:cubicBezTo>
                      <a:pt x="61" y="83"/>
                      <a:pt x="65" y="79"/>
                      <a:pt x="70" y="75"/>
                    </a:cubicBezTo>
                    <a:cubicBezTo>
                      <a:pt x="73" y="73"/>
                      <a:pt x="77" y="70"/>
                      <a:pt x="78" y="66"/>
                    </a:cubicBezTo>
                    <a:cubicBezTo>
                      <a:pt x="78" y="66"/>
                      <a:pt x="78" y="65"/>
                      <a:pt x="78" y="66"/>
                    </a:cubicBezTo>
                    <a:cubicBezTo>
                      <a:pt x="73" y="70"/>
                      <a:pt x="68" y="73"/>
                      <a:pt x="64" y="77"/>
                    </a:cubicBezTo>
                    <a:cubicBezTo>
                      <a:pt x="61" y="80"/>
                      <a:pt x="59" y="82"/>
                      <a:pt x="56" y="85"/>
                    </a:cubicBezTo>
                    <a:cubicBezTo>
                      <a:pt x="54" y="87"/>
                      <a:pt x="50" y="90"/>
                      <a:pt x="49" y="91"/>
                    </a:cubicBezTo>
                    <a:cubicBezTo>
                      <a:pt x="58" y="82"/>
                      <a:pt x="68" y="73"/>
                      <a:pt x="77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8" y="63"/>
                      <a:pt x="78" y="62"/>
                      <a:pt x="79" y="62"/>
                    </a:cubicBezTo>
                    <a:cubicBezTo>
                      <a:pt x="79" y="61"/>
                      <a:pt x="78" y="61"/>
                      <a:pt x="78" y="61"/>
                    </a:cubicBezTo>
                    <a:cubicBezTo>
                      <a:pt x="72" y="67"/>
                      <a:pt x="65" y="72"/>
                      <a:pt x="59" y="78"/>
                    </a:cubicBezTo>
                    <a:cubicBezTo>
                      <a:pt x="56" y="80"/>
                      <a:pt x="53" y="83"/>
                      <a:pt x="50" y="85"/>
                    </a:cubicBezTo>
                    <a:cubicBezTo>
                      <a:pt x="48" y="87"/>
                      <a:pt x="46" y="88"/>
                      <a:pt x="44" y="90"/>
                    </a:cubicBezTo>
                    <a:cubicBezTo>
                      <a:pt x="50" y="85"/>
                      <a:pt x="55" y="80"/>
                      <a:pt x="60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69" y="65"/>
                      <a:pt x="63" y="70"/>
                      <a:pt x="56" y="76"/>
                    </a:cubicBezTo>
                    <a:cubicBezTo>
                      <a:pt x="53" y="79"/>
                      <a:pt x="49" y="82"/>
                      <a:pt x="45" y="85"/>
                    </a:cubicBezTo>
                    <a:cubicBezTo>
                      <a:pt x="43" y="86"/>
                      <a:pt x="41" y="88"/>
                      <a:pt x="39" y="89"/>
                    </a:cubicBezTo>
                    <a:cubicBezTo>
                      <a:pt x="38" y="89"/>
                      <a:pt x="37" y="91"/>
                      <a:pt x="37" y="91"/>
                    </a:cubicBezTo>
                    <a:cubicBezTo>
                      <a:pt x="37" y="91"/>
                      <a:pt x="37" y="91"/>
                      <a:pt x="37" y="90"/>
                    </a:cubicBezTo>
                    <a:cubicBezTo>
                      <a:pt x="43" y="85"/>
                      <a:pt x="50" y="80"/>
                      <a:pt x="56" y="74"/>
                    </a:cubicBezTo>
                    <a:cubicBezTo>
                      <a:pt x="61" y="69"/>
                      <a:pt x="67" y="65"/>
                      <a:pt x="72" y="59"/>
                    </a:cubicBezTo>
                    <a:cubicBezTo>
                      <a:pt x="74" y="58"/>
                      <a:pt x="76" y="57"/>
                      <a:pt x="79" y="58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79" y="59"/>
                      <a:pt x="79" y="60"/>
                      <a:pt x="79" y="61"/>
                    </a:cubicBezTo>
                    <a:cubicBezTo>
                      <a:pt x="79" y="65"/>
                      <a:pt x="78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5" y="27"/>
                    </a:cubicBezTo>
                    <a:cubicBezTo>
                      <a:pt x="35" y="27"/>
                      <a:pt x="36" y="26"/>
                      <a:pt x="36" y="25"/>
                    </a:cubicBezTo>
                    <a:cubicBezTo>
                      <a:pt x="38" y="18"/>
                      <a:pt x="36" y="10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50" y="10"/>
                      <a:pt x="49" y="18"/>
                      <a:pt x="49" y="25"/>
                    </a:cubicBezTo>
                    <a:cubicBezTo>
                      <a:pt x="49" y="25"/>
                      <a:pt x="49" y="26"/>
                      <a:pt x="49" y="26"/>
                    </a:cubicBezTo>
                    <a:cubicBezTo>
                      <a:pt x="49" y="26"/>
                      <a:pt x="50" y="27"/>
                      <a:pt x="50" y="27"/>
                    </a:cubicBezTo>
                    <a:cubicBezTo>
                      <a:pt x="67" y="26"/>
                      <a:pt x="78" y="40"/>
                      <a:pt x="79" y="55"/>
                    </a:cubicBezTo>
                    <a:cubicBezTo>
                      <a:pt x="77" y="55"/>
                      <a:pt x="75" y="55"/>
                      <a:pt x="73" y="56"/>
                    </a:cubicBezTo>
                    <a:cubicBezTo>
                      <a:pt x="68" y="58"/>
                      <a:pt x="65" y="58"/>
                      <a:pt x="60" y="55"/>
                    </a:cubicBezTo>
                    <a:cubicBezTo>
                      <a:pt x="54" y="51"/>
                      <a:pt x="46" y="52"/>
                      <a:pt x="39" y="54"/>
                    </a:cubicBezTo>
                    <a:cubicBezTo>
                      <a:pt x="34" y="56"/>
                      <a:pt x="30" y="56"/>
                      <a:pt x="25" y="54"/>
                    </a:cubicBezTo>
                    <a:cubicBezTo>
                      <a:pt x="23" y="53"/>
                      <a:pt x="20" y="52"/>
                      <a:pt x="17" y="52"/>
                    </a:cubicBezTo>
                    <a:cubicBezTo>
                      <a:pt x="12" y="51"/>
                      <a:pt x="8" y="52"/>
                      <a:pt x="4" y="54"/>
                    </a:cubicBezTo>
                    <a:cubicBezTo>
                      <a:pt x="7" y="39"/>
                      <a:pt x="19" y="25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8" name="Freeform 50"/>
              <p:cNvSpPr>
                <a:spLocks noEditPoints="1"/>
              </p:cNvSpPr>
              <p:nvPr/>
            </p:nvSpPr>
            <p:spPr bwMode="auto">
              <a:xfrm>
                <a:off x="1743890" y="1238062"/>
                <a:ext cx="136048" cy="207350"/>
              </a:xfrm>
              <a:custGeom>
                <a:avLst/>
                <a:gdLst>
                  <a:gd name="T0" fmla="*/ 40 w 70"/>
                  <a:gd name="T1" fmla="*/ 86 h 107"/>
                  <a:gd name="T2" fmla="*/ 68 w 70"/>
                  <a:gd name="T3" fmla="*/ 21 h 107"/>
                  <a:gd name="T4" fmla="*/ 50 w 70"/>
                  <a:gd name="T5" fmla="*/ 1 h 107"/>
                  <a:gd name="T6" fmla="*/ 37 w 70"/>
                  <a:gd name="T7" fmla="*/ 20 h 107"/>
                  <a:gd name="T8" fmla="*/ 6 w 70"/>
                  <a:gd name="T9" fmla="*/ 83 h 107"/>
                  <a:gd name="T10" fmla="*/ 20 w 70"/>
                  <a:gd name="T11" fmla="*/ 81 h 107"/>
                  <a:gd name="T12" fmla="*/ 7 w 70"/>
                  <a:gd name="T13" fmla="*/ 97 h 107"/>
                  <a:gd name="T14" fmla="*/ 9 w 70"/>
                  <a:gd name="T15" fmla="*/ 97 h 107"/>
                  <a:gd name="T16" fmla="*/ 9 w 70"/>
                  <a:gd name="T17" fmla="*/ 99 h 107"/>
                  <a:gd name="T18" fmla="*/ 25 w 70"/>
                  <a:gd name="T19" fmla="*/ 84 h 107"/>
                  <a:gd name="T20" fmla="*/ 30 w 70"/>
                  <a:gd name="T21" fmla="*/ 84 h 107"/>
                  <a:gd name="T22" fmla="*/ 16 w 70"/>
                  <a:gd name="T23" fmla="*/ 102 h 107"/>
                  <a:gd name="T24" fmla="*/ 19 w 70"/>
                  <a:gd name="T25" fmla="*/ 103 h 107"/>
                  <a:gd name="T26" fmla="*/ 5 w 70"/>
                  <a:gd name="T27" fmla="*/ 91 h 107"/>
                  <a:gd name="T28" fmla="*/ 17 w 70"/>
                  <a:gd name="T29" fmla="*/ 81 h 107"/>
                  <a:gd name="T30" fmla="*/ 16 w 70"/>
                  <a:gd name="T31" fmla="*/ 84 h 107"/>
                  <a:gd name="T32" fmla="*/ 28 w 70"/>
                  <a:gd name="T33" fmla="*/ 80 h 107"/>
                  <a:gd name="T34" fmla="*/ 24 w 70"/>
                  <a:gd name="T35" fmla="*/ 81 h 107"/>
                  <a:gd name="T36" fmla="*/ 15 w 70"/>
                  <a:gd name="T37" fmla="*/ 99 h 107"/>
                  <a:gd name="T38" fmla="*/ 32 w 70"/>
                  <a:gd name="T39" fmla="*/ 81 h 107"/>
                  <a:gd name="T40" fmla="*/ 27 w 70"/>
                  <a:gd name="T41" fmla="*/ 92 h 107"/>
                  <a:gd name="T42" fmla="*/ 33 w 70"/>
                  <a:gd name="T43" fmla="*/ 82 h 107"/>
                  <a:gd name="T44" fmla="*/ 27 w 70"/>
                  <a:gd name="T45" fmla="*/ 101 h 107"/>
                  <a:gd name="T46" fmla="*/ 30 w 70"/>
                  <a:gd name="T47" fmla="*/ 93 h 107"/>
                  <a:gd name="T48" fmla="*/ 29 w 70"/>
                  <a:gd name="T49" fmla="*/ 93 h 107"/>
                  <a:gd name="T50" fmla="*/ 35 w 70"/>
                  <a:gd name="T51" fmla="*/ 83 h 107"/>
                  <a:gd name="T52" fmla="*/ 27 w 70"/>
                  <a:gd name="T53" fmla="*/ 103 h 107"/>
                  <a:gd name="T54" fmla="*/ 31 w 70"/>
                  <a:gd name="T55" fmla="*/ 102 h 107"/>
                  <a:gd name="T56" fmla="*/ 37 w 70"/>
                  <a:gd name="T57" fmla="*/ 97 h 107"/>
                  <a:gd name="T58" fmla="*/ 37 w 70"/>
                  <a:gd name="T59" fmla="*/ 93 h 107"/>
                  <a:gd name="T60" fmla="*/ 35 w 70"/>
                  <a:gd name="T61" fmla="*/ 92 h 107"/>
                  <a:gd name="T62" fmla="*/ 37 w 70"/>
                  <a:gd name="T63" fmla="*/ 87 h 107"/>
                  <a:gd name="T64" fmla="*/ 44 w 70"/>
                  <a:gd name="T65" fmla="*/ 4 h 107"/>
                  <a:gd name="T66" fmla="*/ 40 w 70"/>
                  <a:gd name="T67" fmla="*/ 7 h 107"/>
                  <a:gd name="T68" fmla="*/ 46 w 70"/>
                  <a:gd name="T69" fmla="*/ 8 h 107"/>
                  <a:gd name="T70" fmla="*/ 40 w 70"/>
                  <a:gd name="T71" fmla="*/ 10 h 107"/>
                  <a:gd name="T72" fmla="*/ 40 w 70"/>
                  <a:gd name="T73" fmla="*/ 10 h 107"/>
                  <a:gd name="T74" fmla="*/ 49 w 70"/>
                  <a:gd name="T75" fmla="*/ 12 h 107"/>
                  <a:gd name="T76" fmla="*/ 46 w 70"/>
                  <a:gd name="T77" fmla="*/ 19 h 107"/>
                  <a:gd name="T78" fmla="*/ 46 w 70"/>
                  <a:gd name="T79" fmla="*/ 19 h 107"/>
                  <a:gd name="T80" fmla="*/ 47 w 70"/>
                  <a:gd name="T81" fmla="*/ 19 h 107"/>
                  <a:gd name="T82" fmla="*/ 56 w 70"/>
                  <a:gd name="T83" fmla="*/ 19 h 107"/>
                  <a:gd name="T84" fmla="*/ 64 w 70"/>
                  <a:gd name="T85" fmla="*/ 20 h 107"/>
                  <a:gd name="T86" fmla="*/ 61 w 70"/>
                  <a:gd name="T87" fmla="*/ 20 h 107"/>
                  <a:gd name="T88" fmla="*/ 57 w 70"/>
                  <a:gd name="T89" fmla="*/ 18 h 107"/>
                  <a:gd name="T90" fmla="*/ 63 w 70"/>
                  <a:gd name="T91" fmla="*/ 20 h 107"/>
                  <a:gd name="T92" fmla="*/ 61 w 70"/>
                  <a:gd name="T93" fmla="*/ 17 h 107"/>
                  <a:gd name="T94" fmla="*/ 67 w 70"/>
                  <a:gd name="T95" fmla="*/ 5 h 107"/>
                  <a:gd name="T96" fmla="*/ 50 w 70"/>
                  <a:gd name="T97" fmla="*/ 16 h 107"/>
                  <a:gd name="T98" fmla="*/ 48 w 70"/>
                  <a:gd name="T99" fmla="*/ 14 h 107"/>
                  <a:gd name="T100" fmla="*/ 43 w 70"/>
                  <a:gd name="T101" fmla="*/ 15 h 107"/>
                  <a:gd name="T102" fmla="*/ 41 w 70"/>
                  <a:gd name="T103" fmla="*/ 12 h 107"/>
                  <a:gd name="T104" fmla="*/ 46 w 70"/>
                  <a:gd name="T105" fmla="*/ 5 h 107"/>
                  <a:gd name="T106" fmla="*/ 40 w 70"/>
                  <a:gd name="T107" fmla="*/ 9 h 107"/>
                  <a:gd name="T108" fmla="*/ 24 w 70"/>
                  <a:gd name="T109" fmla="*/ 80 h 107"/>
                  <a:gd name="T110" fmla="*/ 24 w 70"/>
                  <a:gd name="T111" fmla="*/ 80 h 107"/>
                  <a:gd name="T112" fmla="*/ 10 w 70"/>
                  <a:gd name="T113" fmla="*/ 8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" h="107">
                    <a:moveTo>
                      <a:pt x="8" y="102"/>
                    </a:moveTo>
                    <a:cubicBezTo>
                      <a:pt x="15" y="107"/>
                      <a:pt x="25" y="107"/>
                      <a:pt x="32" y="105"/>
                    </a:cubicBezTo>
                    <a:cubicBezTo>
                      <a:pt x="41" y="101"/>
                      <a:pt x="43" y="93"/>
                      <a:pt x="40" y="86"/>
                    </a:cubicBezTo>
                    <a:cubicBezTo>
                      <a:pt x="40" y="86"/>
                      <a:pt x="40" y="86"/>
                      <a:pt x="40" y="86"/>
                    </a:cubicBezTo>
                    <a:cubicBezTo>
                      <a:pt x="42" y="65"/>
                      <a:pt x="41" y="43"/>
                      <a:pt x="40" y="22"/>
                    </a:cubicBezTo>
                    <a:cubicBezTo>
                      <a:pt x="49" y="23"/>
                      <a:pt x="57" y="21"/>
                      <a:pt x="66" y="23"/>
                    </a:cubicBezTo>
                    <a:cubicBezTo>
                      <a:pt x="67" y="23"/>
                      <a:pt x="68" y="22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15"/>
                      <a:pt x="70" y="9"/>
                      <a:pt x="70" y="3"/>
                    </a:cubicBezTo>
                    <a:cubicBezTo>
                      <a:pt x="70" y="2"/>
                      <a:pt x="69" y="2"/>
                      <a:pt x="69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2" y="2"/>
                      <a:pt x="56" y="2"/>
                      <a:pt x="50" y="1"/>
                    </a:cubicBezTo>
                    <a:cubicBezTo>
                      <a:pt x="46" y="1"/>
                      <a:pt x="41" y="0"/>
                      <a:pt x="38" y="2"/>
                    </a:cubicBezTo>
                    <a:cubicBezTo>
                      <a:pt x="37" y="3"/>
                      <a:pt x="37" y="3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9"/>
                      <a:pt x="37" y="14"/>
                      <a:pt x="37" y="20"/>
                    </a:cubicBezTo>
                    <a:cubicBezTo>
                      <a:pt x="37" y="20"/>
                      <a:pt x="37" y="21"/>
                      <a:pt x="37" y="21"/>
                    </a:cubicBezTo>
                    <a:cubicBezTo>
                      <a:pt x="38" y="41"/>
                      <a:pt x="39" y="61"/>
                      <a:pt x="37" y="81"/>
                    </a:cubicBezTo>
                    <a:cubicBezTo>
                      <a:pt x="37" y="81"/>
                      <a:pt x="37" y="80"/>
                      <a:pt x="36" y="80"/>
                    </a:cubicBezTo>
                    <a:cubicBezTo>
                      <a:pt x="27" y="76"/>
                      <a:pt x="14" y="76"/>
                      <a:pt x="6" y="83"/>
                    </a:cubicBezTo>
                    <a:cubicBezTo>
                      <a:pt x="0" y="89"/>
                      <a:pt x="0" y="98"/>
                      <a:pt x="8" y="102"/>
                    </a:cubicBezTo>
                    <a:close/>
                    <a:moveTo>
                      <a:pt x="5" y="95"/>
                    </a:moveTo>
                    <a:cubicBezTo>
                      <a:pt x="10" y="91"/>
                      <a:pt x="14" y="85"/>
                      <a:pt x="19" y="81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20" y="81"/>
                      <a:pt x="20" y="81"/>
                      <a:pt x="19" y="82"/>
                    </a:cubicBezTo>
                    <a:cubicBezTo>
                      <a:pt x="18" y="83"/>
                      <a:pt x="17" y="84"/>
                      <a:pt x="17" y="85"/>
                    </a:cubicBezTo>
                    <a:cubicBezTo>
                      <a:pt x="15" y="88"/>
                      <a:pt x="13" y="90"/>
                      <a:pt x="11" y="93"/>
                    </a:cubicBezTo>
                    <a:cubicBezTo>
                      <a:pt x="10" y="94"/>
                      <a:pt x="8" y="96"/>
                      <a:pt x="7" y="97"/>
                    </a:cubicBezTo>
                    <a:cubicBezTo>
                      <a:pt x="7" y="98"/>
                      <a:pt x="7" y="98"/>
                      <a:pt x="8" y="98"/>
                    </a:cubicBezTo>
                    <a:cubicBezTo>
                      <a:pt x="8" y="97"/>
                      <a:pt x="8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10" y="96"/>
                      <a:pt x="11" y="95"/>
                      <a:pt x="11" y="93"/>
                    </a:cubicBezTo>
                    <a:cubicBezTo>
                      <a:pt x="12" y="92"/>
                      <a:pt x="13" y="91"/>
                      <a:pt x="14" y="90"/>
                    </a:cubicBezTo>
                    <a:cubicBezTo>
                      <a:pt x="17" y="87"/>
                      <a:pt x="21" y="84"/>
                      <a:pt x="23" y="81"/>
                    </a:cubicBezTo>
                    <a:cubicBezTo>
                      <a:pt x="18" y="87"/>
                      <a:pt x="13" y="92"/>
                      <a:pt x="9" y="99"/>
                    </a:cubicBezTo>
                    <a:cubicBezTo>
                      <a:pt x="9" y="99"/>
                      <a:pt x="9" y="99"/>
                      <a:pt x="10" y="99"/>
                    </a:cubicBezTo>
                    <a:cubicBezTo>
                      <a:pt x="16" y="95"/>
                      <a:pt x="20" y="88"/>
                      <a:pt x="26" y="83"/>
                    </a:cubicBezTo>
                    <a:cubicBezTo>
                      <a:pt x="26" y="83"/>
                      <a:pt x="26" y="83"/>
                      <a:pt x="26" y="82"/>
                    </a:cubicBezTo>
                    <a:cubicBezTo>
                      <a:pt x="26" y="83"/>
                      <a:pt x="25" y="84"/>
                      <a:pt x="25" y="84"/>
                    </a:cubicBezTo>
                    <a:cubicBezTo>
                      <a:pt x="23" y="86"/>
                      <a:pt x="22" y="88"/>
                      <a:pt x="20" y="90"/>
                    </a:cubicBezTo>
                    <a:cubicBezTo>
                      <a:pt x="18" y="93"/>
                      <a:pt x="15" y="97"/>
                      <a:pt x="12" y="100"/>
                    </a:cubicBezTo>
                    <a:cubicBezTo>
                      <a:pt x="12" y="100"/>
                      <a:pt x="13" y="101"/>
                      <a:pt x="13" y="101"/>
                    </a:cubicBezTo>
                    <a:cubicBezTo>
                      <a:pt x="20" y="97"/>
                      <a:pt x="24" y="90"/>
                      <a:pt x="30" y="84"/>
                    </a:cubicBezTo>
                    <a:cubicBezTo>
                      <a:pt x="31" y="83"/>
                      <a:pt x="33" y="81"/>
                      <a:pt x="31" y="84"/>
                    </a:cubicBezTo>
                    <a:cubicBezTo>
                      <a:pt x="29" y="87"/>
                      <a:pt x="27" y="89"/>
                      <a:pt x="25" y="91"/>
                    </a:cubicBezTo>
                    <a:cubicBezTo>
                      <a:pt x="23" y="95"/>
                      <a:pt x="18" y="98"/>
                      <a:pt x="15" y="102"/>
                    </a:cubicBezTo>
                    <a:cubicBezTo>
                      <a:pt x="15" y="102"/>
                      <a:pt x="15" y="102"/>
                      <a:pt x="16" y="102"/>
                    </a:cubicBezTo>
                    <a:cubicBezTo>
                      <a:pt x="23" y="98"/>
                      <a:pt x="28" y="91"/>
                      <a:pt x="33" y="85"/>
                    </a:cubicBezTo>
                    <a:cubicBezTo>
                      <a:pt x="35" y="83"/>
                      <a:pt x="33" y="86"/>
                      <a:pt x="32" y="87"/>
                    </a:cubicBezTo>
                    <a:cubicBezTo>
                      <a:pt x="31" y="89"/>
                      <a:pt x="29" y="91"/>
                      <a:pt x="27" y="93"/>
                    </a:cubicBezTo>
                    <a:cubicBezTo>
                      <a:pt x="24" y="96"/>
                      <a:pt x="21" y="99"/>
                      <a:pt x="19" y="103"/>
                    </a:cubicBezTo>
                    <a:cubicBezTo>
                      <a:pt x="19" y="103"/>
                      <a:pt x="19" y="103"/>
                      <a:pt x="19" y="103"/>
                    </a:cubicBezTo>
                    <a:cubicBezTo>
                      <a:pt x="15" y="103"/>
                      <a:pt x="12" y="101"/>
                      <a:pt x="9" y="100"/>
                    </a:cubicBezTo>
                    <a:cubicBezTo>
                      <a:pt x="7" y="99"/>
                      <a:pt x="6" y="97"/>
                      <a:pt x="5" y="95"/>
                    </a:cubicBezTo>
                    <a:close/>
                    <a:moveTo>
                      <a:pt x="5" y="91"/>
                    </a:moveTo>
                    <a:cubicBezTo>
                      <a:pt x="6" y="89"/>
                      <a:pt x="8" y="88"/>
                      <a:pt x="9" y="86"/>
                    </a:cubicBezTo>
                    <a:cubicBezTo>
                      <a:pt x="11" y="85"/>
                      <a:pt x="13" y="83"/>
                      <a:pt x="14" y="82"/>
                    </a:cubicBezTo>
                    <a:cubicBezTo>
                      <a:pt x="14" y="82"/>
                      <a:pt x="16" y="81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4" y="86"/>
                      <a:pt x="9" y="90"/>
                      <a:pt x="5" y="94"/>
                    </a:cubicBezTo>
                    <a:cubicBezTo>
                      <a:pt x="5" y="93"/>
                      <a:pt x="5" y="92"/>
                      <a:pt x="5" y="91"/>
                    </a:cubicBezTo>
                    <a:close/>
                    <a:moveTo>
                      <a:pt x="20" y="80"/>
                    </a:moveTo>
                    <a:cubicBezTo>
                      <a:pt x="18" y="81"/>
                      <a:pt x="17" y="82"/>
                      <a:pt x="16" y="84"/>
                    </a:cubicBezTo>
                    <a:cubicBezTo>
                      <a:pt x="16" y="83"/>
                      <a:pt x="17" y="81"/>
                      <a:pt x="18" y="80"/>
                    </a:cubicBezTo>
                    <a:cubicBezTo>
                      <a:pt x="19" y="80"/>
                      <a:pt x="19" y="80"/>
                      <a:pt x="20" y="80"/>
                    </a:cubicBezTo>
                    <a:close/>
                    <a:moveTo>
                      <a:pt x="24" y="80"/>
                    </a:moveTo>
                    <a:cubicBezTo>
                      <a:pt x="25" y="80"/>
                      <a:pt x="26" y="80"/>
                      <a:pt x="28" y="80"/>
                    </a:cubicBezTo>
                    <a:cubicBezTo>
                      <a:pt x="22" y="85"/>
                      <a:pt x="18" y="90"/>
                      <a:pt x="14" y="95"/>
                    </a:cubicBezTo>
                    <a:cubicBezTo>
                      <a:pt x="13" y="95"/>
                      <a:pt x="9" y="100"/>
                      <a:pt x="11" y="96"/>
                    </a:cubicBezTo>
                    <a:cubicBezTo>
                      <a:pt x="12" y="94"/>
                      <a:pt x="14" y="92"/>
                      <a:pt x="16" y="90"/>
                    </a:cubicBezTo>
                    <a:cubicBezTo>
                      <a:pt x="19" y="87"/>
                      <a:pt x="22" y="84"/>
                      <a:pt x="24" y="81"/>
                    </a:cubicBezTo>
                    <a:cubicBezTo>
                      <a:pt x="24" y="81"/>
                      <a:pt x="24" y="80"/>
                      <a:pt x="24" y="80"/>
                    </a:cubicBezTo>
                    <a:close/>
                    <a:moveTo>
                      <a:pt x="32" y="81"/>
                    </a:moveTo>
                    <a:cubicBezTo>
                      <a:pt x="27" y="86"/>
                      <a:pt x="23" y="91"/>
                      <a:pt x="18" y="96"/>
                    </a:cubicBezTo>
                    <a:cubicBezTo>
                      <a:pt x="17" y="97"/>
                      <a:pt x="16" y="98"/>
                      <a:pt x="15" y="99"/>
                    </a:cubicBezTo>
                    <a:cubicBezTo>
                      <a:pt x="14" y="100"/>
                      <a:pt x="13" y="100"/>
                      <a:pt x="14" y="99"/>
                    </a:cubicBezTo>
                    <a:cubicBezTo>
                      <a:pt x="16" y="97"/>
                      <a:pt x="18" y="94"/>
                      <a:pt x="20" y="92"/>
                    </a:cubicBezTo>
                    <a:cubicBezTo>
                      <a:pt x="23" y="88"/>
                      <a:pt x="26" y="84"/>
                      <a:pt x="29" y="81"/>
                    </a:cubicBezTo>
                    <a:cubicBezTo>
                      <a:pt x="30" y="81"/>
                      <a:pt x="31" y="81"/>
                      <a:pt x="32" y="81"/>
                    </a:cubicBezTo>
                    <a:close/>
                    <a:moveTo>
                      <a:pt x="34" y="82"/>
                    </a:moveTo>
                    <a:cubicBezTo>
                      <a:pt x="34" y="82"/>
                      <a:pt x="34" y="82"/>
                      <a:pt x="34" y="83"/>
                    </a:cubicBezTo>
                    <a:cubicBezTo>
                      <a:pt x="34" y="83"/>
                      <a:pt x="34" y="83"/>
                      <a:pt x="34" y="83"/>
                    </a:cubicBezTo>
                    <a:cubicBezTo>
                      <a:pt x="32" y="86"/>
                      <a:pt x="29" y="89"/>
                      <a:pt x="27" y="92"/>
                    </a:cubicBezTo>
                    <a:cubicBezTo>
                      <a:pt x="25" y="93"/>
                      <a:pt x="24" y="95"/>
                      <a:pt x="22" y="96"/>
                    </a:cubicBezTo>
                    <a:cubicBezTo>
                      <a:pt x="21" y="98"/>
                      <a:pt x="18" y="99"/>
                      <a:pt x="17" y="101"/>
                    </a:cubicBezTo>
                    <a:cubicBezTo>
                      <a:pt x="19" y="98"/>
                      <a:pt x="23" y="96"/>
                      <a:pt x="25" y="93"/>
                    </a:cubicBezTo>
                    <a:cubicBezTo>
                      <a:pt x="28" y="89"/>
                      <a:pt x="31" y="86"/>
                      <a:pt x="33" y="82"/>
                    </a:cubicBezTo>
                    <a:cubicBezTo>
                      <a:pt x="33" y="82"/>
                      <a:pt x="34" y="82"/>
                      <a:pt x="34" y="82"/>
                    </a:cubicBezTo>
                    <a:close/>
                    <a:moveTo>
                      <a:pt x="26" y="103"/>
                    </a:moveTo>
                    <a:cubicBezTo>
                      <a:pt x="26" y="103"/>
                      <a:pt x="25" y="103"/>
                      <a:pt x="25" y="103"/>
                    </a:cubicBezTo>
                    <a:cubicBezTo>
                      <a:pt x="25" y="102"/>
                      <a:pt x="26" y="102"/>
                      <a:pt x="27" y="101"/>
                    </a:cubicBezTo>
                    <a:cubicBezTo>
                      <a:pt x="27" y="102"/>
                      <a:pt x="26" y="102"/>
                      <a:pt x="26" y="103"/>
                    </a:cubicBezTo>
                    <a:cubicBezTo>
                      <a:pt x="26" y="103"/>
                      <a:pt x="26" y="103"/>
                      <a:pt x="26" y="103"/>
                    </a:cubicBezTo>
                    <a:close/>
                    <a:moveTo>
                      <a:pt x="19" y="103"/>
                    </a:moveTo>
                    <a:cubicBezTo>
                      <a:pt x="23" y="100"/>
                      <a:pt x="27" y="97"/>
                      <a:pt x="30" y="93"/>
                    </a:cubicBezTo>
                    <a:cubicBezTo>
                      <a:pt x="30" y="94"/>
                      <a:pt x="30" y="94"/>
                      <a:pt x="29" y="95"/>
                    </a:cubicBezTo>
                    <a:cubicBezTo>
                      <a:pt x="27" y="97"/>
                      <a:pt x="25" y="100"/>
                      <a:pt x="23" y="103"/>
                    </a:cubicBezTo>
                    <a:cubicBezTo>
                      <a:pt x="22" y="103"/>
                      <a:pt x="20" y="103"/>
                      <a:pt x="19" y="103"/>
                    </a:cubicBezTo>
                    <a:close/>
                    <a:moveTo>
                      <a:pt x="29" y="93"/>
                    </a:moveTo>
                    <a:cubicBezTo>
                      <a:pt x="28" y="95"/>
                      <a:pt x="26" y="96"/>
                      <a:pt x="25" y="98"/>
                    </a:cubicBezTo>
                    <a:cubicBezTo>
                      <a:pt x="24" y="98"/>
                      <a:pt x="19" y="104"/>
                      <a:pt x="21" y="101"/>
                    </a:cubicBezTo>
                    <a:cubicBezTo>
                      <a:pt x="26" y="95"/>
                      <a:pt x="32" y="90"/>
                      <a:pt x="35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6" y="84"/>
                      <a:pt x="36" y="85"/>
                      <a:pt x="37" y="86"/>
                    </a:cubicBezTo>
                    <a:cubicBezTo>
                      <a:pt x="34" y="88"/>
                      <a:pt x="32" y="91"/>
                      <a:pt x="29" y="93"/>
                    </a:cubicBezTo>
                    <a:close/>
                    <a:moveTo>
                      <a:pt x="28" y="103"/>
                    </a:moveTo>
                    <a:cubicBezTo>
                      <a:pt x="28" y="103"/>
                      <a:pt x="27" y="103"/>
                      <a:pt x="27" y="103"/>
                    </a:cubicBezTo>
                    <a:cubicBezTo>
                      <a:pt x="29" y="101"/>
                      <a:pt x="31" y="99"/>
                      <a:pt x="34" y="97"/>
                    </a:cubicBezTo>
                    <a:cubicBezTo>
                      <a:pt x="35" y="96"/>
                      <a:pt x="38" y="92"/>
                      <a:pt x="34" y="97"/>
                    </a:cubicBezTo>
                    <a:cubicBezTo>
                      <a:pt x="33" y="98"/>
                      <a:pt x="32" y="100"/>
                      <a:pt x="30" y="101"/>
                    </a:cubicBezTo>
                    <a:cubicBezTo>
                      <a:pt x="30" y="101"/>
                      <a:pt x="30" y="102"/>
                      <a:pt x="31" y="102"/>
                    </a:cubicBezTo>
                    <a:cubicBezTo>
                      <a:pt x="33" y="100"/>
                      <a:pt x="35" y="99"/>
                      <a:pt x="37" y="97"/>
                    </a:cubicBezTo>
                    <a:cubicBezTo>
                      <a:pt x="35" y="100"/>
                      <a:pt x="32" y="102"/>
                      <a:pt x="28" y="103"/>
                    </a:cubicBezTo>
                    <a:close/>
                    <a:moveTo>
                      <a:pt x="38" y="94"/>
                    </a:moveTo>
                    <a:cubicBezTo>
                      <a:pt x="38" y="95"/>
                      <a:pt x="38" y="96"/>
                      <a:pt x="37" y="97"/>
                    </a:cubicBezTo>
                    <a:cubicBezTo>
                      <a:pt x="37" y="97"/>
                      <a:pt x="37" y="96"/>
                      <a:pt x="37" y="97"/>
                    </a:cubicBezTo>
                    <a:cubicBezTo>
                      <a:pt x="36" y="97"/>
                      <a:pt x="34" y="98"/>
                      <a:pt x="33" y="99"/>
                    </a:cubicBezTo>
                    <a:cubicBezTo>
                      <a:pt x="35" y="97"/>
                      <a:pt x="36" y="96"/>
                      <a:pt x="37" y="94"/>
                    </a:cubicBezTo>
                    <a:cubicBezTo>
                      <a:pt x="37" y="93"/>
                      <a:pt x="37" y="93"/>
                      <a:pt x="37" y="93"/>
                    </a:cubicBezTo>
                    <a:cubicBezTo>
                      <a:pt x="33" y="96"/>
                      <a:pt x="30" y="99"/>
                      <a:pt x="27" y="101"/>
                    </a:cubicBezTo>
                    <a:cubicBezTo>
                      <a:pt x="30" y="99"/>
                      <a:pt x="33" y="95"/>
                      <a:pt x="36" y="92"/>
                    </a:cubicBezTo>
                    <a:cubicBezTo>
                      <a:pt x="37" y="92"/>
                      <a:pt x="36" y="91"/>
                      <a:pt x="36" y="91"/>
                    </a:cubicBezTo>
                    <a:cubicBezTo>
                      <a:pt x="35" y="92"/>
                      <a:pt x="35" y="92"/>
                      <a:pt x="35" y="92"/>
                    </a:cubicBezTo>
                    <a:cubicBezTo>
                      <a:pt x="35" y="92"/>
                      <a:pt x="34" y="93"/>
                      <a:pt x="34" y="93"/>
                    </a:cubicBezTo>
                    <a:cubicBezTo>
                      <a:pt x="30" y="97"/>
                      <a:pt x="26" y="100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8" y="97"/>
                      <a:pt x="32" y="92"/>
                      <a:pt x="37" y="87"/>
                    </a:cubicBezTo>
                    <a:cubicBezTo>
                      <a:pt x="39" y="89"/>
                      <a:pt x="39" y="91"/>
                      <a:pt x="38" y="94"/>
                    </a:cubicBezTo>
                    <a:close/>
                    <a:moveTo>
                      <a:pt x="40" y="5"/>
                    </a:moveTo>
                    <a:cubicBezTo>
                      <a:pt x="40" y="5"/>
                      <a:pt x="40" y="5"/>
                      <a:pt x="40" y="5"/>
                    </a:cubicBezTo>
                    <a:cubicBezTo>
                      <a:pt x="41" y="4"/>
                      <a:pt x="42" y="4"/>
                      <a:pt x="44" y="4"/>
                    </a:cubicBezTo>
                    <a:cubicBezTo>
                      <a:pt x="42" y="4"/>
                      <a:pt x="41" y="5"/>
                      <a:pt x="40" y="5"/>
                    </a:cubicBezTo>
                    <a:close/>
                    <a:moveTo>
                      <a:pt x="40" y="6"/>
                    </a:moveTo>
                    <a:cubicBezTo>
                      <a:pt x="40" y="6"/>
                      <a:pt x="41" y="6"/>
                      <a:pt x="42" y="5"/>
                    </a:cubicBezTo>
                    <a:cubicBezTo>
                      <a:pt x="41" y="6"/>
                      <a:pt x="40" y="7"/>
                      <a:pt x="40" y="7"/>
                    </a:cubicBezTo>
                    <a:cubicBezTo>
                      <a:pt x="40" y="7"/>
                      <a:pt x="40" y="6"/>
                      <a:pt x="40" y="6"/>
                    </a:cubicBezTo>
                    <a:close/>
                    <a:moveTo>
                      <a:pt x="40" y="14"/>
                    </a:moveTo>
                    <a:cubicBezTo>
                      <a:pt x="41" y="13"/>
                      <a:pt x="43" y="12"/>
                      <a:pt x="44" y="10"/>
                    </a:cubicBezTo>
                    <a:cubicBezTo>
                      <a:pt x="45" y="10"/>
                      <a:pt x="45" y="9"/>
                      <a:pt x="46" y="8"/>
                    </a:cubicBezTo>
                    <a:cubicBezTo>
                      <a:pt x="47" y="8"/>
                      <a:pt x="51" y="3"/>
                      <a:pt x="48" y="7"/>
                    </a:cubicBezTo>
                    <a:cubicBezTo>
                      <a:pt x="46" y="10"/>
                      <a:pt x="43" y="13"/>
                      <a:pt x="40" y="17"/>
                    </a:cubicBezTo>
                    <a:cubicBezTo>
                      <a:pt x="40" y="16"/>
                      <a:pt x="40" y="15"/>
                      <a:pt x="40" y="14"/>
                    </a:cubicBezTo>
                    <a:close/>
                    <a:moveTo>
                      <a:pt x="40" y="10"/>
                    </a:moveTo>
                    <a:cubicBezTo>
                      <a:pt x="41" y="10"/>
                      <a:pt x="41" y="9"/>
                      <a:pt x="42" y="9"/>
                    </a:cubicBezTo>
                    <a:cubicBezTo>
                      <a:pt x="42" y="8"/>
                      <a:pt x="43" y="8"/>
                      <a:pt x="43" y="8"/>
                    </a:cubicBezTo>
                    <a:cubicBezTo>
                      <a:pt x="42" y="9"/>
                      <a:pt x="41" y="10"/>
                      <a:pt x="40" y="12"/>
                    </a:cubicBezTo>
                    <a:cubicBezTo>
                      <a:pt x="40" y="11"/>
                      <a:pt x="40" y="11"/>
                      <a:pt x="40" y="10"/>
                    </a:cubicBezTo>
                    <a:close/>
                    <a:moveTo>
                      <a:pt x="40" y="18"/>
                    </a:moveTo>
                    <a:cubicBezTo>
                      <a:pt x="44" y="16"/>
                      <a:pt x="47" y="12"/>
                      <a:pt x="51" y="9"/>
                    </a:cubicBezTo>
                    <a:cubicBezTo>
                      <a:pt x="51" y="8"/>
                      <a:pt x="55" y="5"/>
                      <a:pt x="53" y="6"/>
                    </a:cubicBezTo>
                    <a:cubicBezTo>
                      <a:pt x="52" y="8"/>
                      <a:pt x="51" y="10"/>
                      <a:pt x="49" y="12"/>
                    </a:cubicBezTo>
                    <a:cubicBezTo>
                      <a:pt x="47" y="14"/>
                      <a:pt x="45" y="17"/>
                      <a:pt x="43" y="19"/>
                    </a:cubicBezTo>
                    <a:cubicBezTo>
                      <a:pt x="42" y="19"/>
                      <a:pt x="41" y="19"/>
                      <a:pt x="40" y="19"/>
                    </a:cubicBezTo>
                    <a:cubicBezTo>
                      <a:pt x="40" y="19"/>
                      <a:pt x="40" y="18"/>
                      <a:pt x="40" y="18"/>
                    </a:cubicBezTo>
                    <a:close/>
                    <a:moveTo>
                      <a:pt x="46" y="19"/>
                    </a:moveTo>
                    <a:cubicBezTo>
                      <a:pt x="45" y="19"/>
                      <a:pt x="45" y="19"/>
                      <a:pt x="44" y="19"/>
                    </a:cubicBezTo>
                    <a:cubicBezTo>
                      <a:pt x="48" y="16"/>
                      <a:pt x="51" y="12"/>
                      <a:pt x="55" y="9"/>
                    </a:cubicBezTo>
                    <a:cubicBezTo>
                      <a:pt x="54" y="10"/>
                      <a:pt x="53" y="11"/>
                      <a:pt x="52" y="12"/>
                    </a:cubicBezTo>
                    <a:cubicBezTo>
                      <a:pt x="50" y="15"/>
                      <a:pt x="48" y="17"/>
                      <a:pt x="46" y="19"/>
                    </a:cubicBezTo>
                    <a:close/>
                    <a:moveTo>
                      <a:pt x="47" y="19"/>
                    </a:moveTo>
                    <a:cubicBezTo>
                      <a:pt x="52" y="15"/>
                      <a:pt x="56" y="11"/>
                      <a:pt x="61" y="7"/>
                    </a:cubicBezTo>
                    <a:cubicBezTo>
                      <a:pt x="58" y="9"/>
                      <a:pt x="55" y="16"/>
                      <a:pt x="52" y="19"/>
                    </a:cubicBezTo>
                    <a:cubicBezTo>
                      <a:pt x="50" y="19"/>
                      <a:pt x="49" y="19"/>
                      <a:pt x="47" y="19"/>
                    </a:cubicBezTo>
                    <a:close/>
                    <a:moveTo>
                      <a:pt x="53" y="19"/>
                    </a:moveTo>
                    <a:cubicBezTo>
                      <a:pt x="57" y="16"/>
                      <a:pt x="60" y="12"/>
                      <a:pt x="63" y="9"/>
                    </a:cubicBezTo>
                    <a:cubicBezTo>
                      <a:pt x="63" y="10"/>
                      <a:pt x="62" y="10"/>
                      <a:pt x="62" y="11"/>
                    </a:cubicBezTo>
                    <a:cubicBezTo>
                      <a:pt x="59" y="14"/>
                      <a:pt x="58" y="16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5" y="19"/>
                      <a:pt x="54" y="19"/>
                      <a:pt x="53" y="19"/>
                    </a:cubicBezTo>
                    <a:close/>
                    <a:moveTo>
                      <a:pt x="65" y="20"/>
                    </a:moveTo>
                    <a:cubicBezTo>
                      <a:pt x="65" y="20"/>
                      <a:pt x="64" y="20"/>
                      <a:pt x="64" y="20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5" y="18"/>
                      <a:pt x="64" y="18"/>
                      <a:pt x="64" y="18"/>
                    </a:cubicBezTo>
                    <a:cubicBezTo>
                      <a:pt x="63" y="18"/>
                      <a:pt x="62" y="19"/>
                      <a:pt x="61" y="20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1" y="19"/>
                      <a:pt x="61" y="19"/>
                      <a:pt x="61" y="18"/>
                    </a:cubicBezTo>
                    <a:cubicBezTo>
                      <a:pt x="63" y="16"/>
                      <a:pt x="65" y="14"/>
                      <a:pt x="66" y="11"/>
                    </a:cubicBezTo>
                    <a:cubicBezTo>
                      <a:pt x="67" y="11"/>
                      <a:pt x="66" y="11"/>
                      <a:pt x="66" y="11"/>
                    </a:cubicBezTo>
                    <a:cubicBezTo>
                      <a:pt x="63" y="13"/>
                      <a:pt x="59" y="16"/>
                      <a:pt x="57" y="18"/>
                    </a:cubicBezTo>
                    <a:cubicBezTo>
                      <a:pt x="60" y="14"/>
                      <a:pt x="64" y="9"/>
                      <a:pt x="67" y="6"/>
                    </a:cubicBezTo>
                    <a:cubicBezTo>
                      <a:pt x="67" y="10"/>
                      <a:pt x="65" y="15"/>
                      <a:pt x="65" y="20"/>
                    </a:cubicBezTo>
                    <a:close/>
                    <a:moveTo>
                      <a:pt x="62" y="20"/>
                    </a:moveTo>
                    <a:cubicBezTo>
                      <a:pt x="63" y="19"/>
                      <a:pt x="64" y="19"/>
                      <a:pt x="63" y="20"/>
                    </a:cubicBezTo>
                    <a:cubicBezTo>
                      <a:pt x="63" y="20"/>
                      <a:pt x="62" y="20"/>
                      <a:pt x="62" y="20"/>
                    </a:cubicBezTo>
                    <a:close/>
                    <a:moveTo>
                      <a:pt x="57" y="19"/>
                    </a:moveTo>
                    <a:cubicBezTo>
                      <a:pt x="59" y="18"/>
                      <a:pt x="62" y="15"/>
                      <a:pt x="64" y="13"/>
                    </a:cubicBezTo>
                    <a:cubicBezTo>
                      <a:pt x="67" y="10"/>
                      <a:pt x="62" y="16"/>
                      <a:pt x="61" y="17"/>
                    </a:cubicBezTo>
                    <a:cubicBezTo>
                      <a:pt x="61" y="18"/>
                      <a:pt x="60" y="19"/>
                      <a:pt x="60" y="19"/>
                    </a:cubicBezTo>
                    <a:cubicBezTo>
                      <a:pt x="59" y="19"/>
                      <a:pt x="58" y="19"/>
                      <a:pt x="57" y="19"/>
                    </a:cubicBezTo>
                    <a:close/>
                    <a:moveTo>
                      <a:pt x="51" y="4"/>
                    </a:moveTo>
                    <a:cubicBezTo>
                      <a:pt x="57" y="4"/>
                      <a:pt x="62" y="5"/>
                      <a:pt x="67" y="5"/>
                    </a:cubicBezTo>
                    <a:cubicBezTo>
                      <a:pt x="63" y="8"/>
                      <a:pt x="60" y="11"/>
                      <a:pt x="56" y="15"/>
                    </a:cubicBezTo>
                    <a:cubicBezTo>
                      <a:pt x="58" y="12"/>
                      <a:pt x="60" y="9"/>
                      <a:pt x="62" y="6"/>
                    </a:cubicBezTo>
                    <a:cubicBezTo>
                      <a:pt x="63" y="5"/>
                      <a:pt x="62" y="5"/>
                      <a:pt x="62" y="5"/>
                    </a:cubicBezTo>
                    <a:cubicBezTo>
                      <a:pt x="58" y="8"/>
                      <a:pt x="54" y="12"/>
                      <a:pt x="50" y="16"/>
                    </a:cubicBezTo>
                    <a:cubicBezTo>
                      <a:pt x="51" y="15"/>
                      <a:pt x="52" y="14"/>
                      <a:pt x="53" y="13"/>
                    </a:cubicBezTo>
                    <a:cubicBezTo>
                      <a:pt x="55" y="10"/>
                      <a:pt x="57" y="8"/>
                      <a:pt x="59" y="6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5" y="8"/>
                      <a:pt x="52" y="11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51" y="11"/>
                      <a:pt x="53" y="8"/>
                      <a:pt x="55" y="5"/>
                    </a:cubicBezTo>
                    <a:cubicBezTo>
                      <a:pt x="55" y="5"/>
                      <a:pt x="55" y="4"/>
                      <a:pt x="55" y="5"/>
                    </a:cubicBezTo>
                    <a:cubicBezTo>
                      <a:pt x="50" y="7"/>
                      <a:pt x="47" y="12"/>
                      <a:pt x="43" y="15"/>
                    </a:cubicBezTo>
                    <a:cubicBezTo>
                      <a:pt x="38" y="20"/>
                      <a:pt x="45" y="12"/>
                      <a:pt x="46" y="11"/>
                    </a:cubicBezTo>
                    <a:cubicBezTo>
                      <a:pt x="48" y="9"/>
                      <a:pt x="49" y="7"/>
                      <a:pt x="51" y="5"/>
                    </a:cubicBezTo>
                    <a:cubicBezTo>
                      <a:pt x="51" y="4"/>
                      <a:pt x="51" y="4"/>
                      <a:pt x="50" y="4"/>
                    </a:cubicBezTo>
                    <a:cubicBezTo>
                      <a:pt x="47" y="6"/>
                      <a:pt x="44" y="9"/>
                      <a:pt x="41" y="12"/>
                    </a:cubicBezTo>
                    <a:cubicBezTo>
                      <a:pt x="41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1" y="12"/>
                      <a:pt x="41" y="12"/>
                    </a:cubicBezTo>
                    <a:cubicBezTo>
                      <a:pt x="42" y="9"/>
                      <a:pt x="44" y="7"/>
                      <a:pt x="46" y="5"/>
                    </a:cubicBezTo>
                    <a:cubicBezTo>
                      <a:pt x="47" y="4"/>
                      <a:pt x="46" y="4"/>
                      <a:pt x="46" y="4"/>
                    </a:cubicBezTo>
                    <a:cubicBezTo>
                      <a:pt x="44" y="5"/>
                      <a:pt x="43" y="7"/>
                      <a:pt x="41" y="8"/>
                    </a:cubicBezTo>
                    <a:cubicBezTo>
                      <a:pt x="41" y="8"/>
                      <a:pt x="41" y="9"/>
                      <a:pt x="40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1" y="7"/>
                      <a:pt x="42" y="6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6" y="4"/>
                      <a:pt x="49" y="4"/>
                      <a:pt x="51" y="4"/>
                    </a:cubicBezTo>
                    <a:close/>
                    <a:moveTo>
                      <a:pt x="24" y="80"/>
                    </a:moveTo>
                    <a:cubicBezTo>
                      <a:pt x="24" y="80"/>
                      <a:pt x="24" y="80"/>
                      <a:pt x="24" y="80"/>
                    </a:cubicBezTo>
                    <a:cubicBezTo>
                      <a:pt x="21" y="82"/>
                      <a:pt x="19" y="84"/>
                      <a:pt x="17" y="87"/>
                    </a:cubicBezTo>
                    <a:cubicBezTo>
                      <a:pt x="18" y="84"/>
                      <a:pt x="20" y="82"/>
                      <a:pt x="21" y="80"/>
                    </a:cubicBezTo>
                    <a:cubicBezTo>
                      <a:pt x="22" y="80"/>
                      <a:pt x="23" y="80"/>
                      <a:pt x="24" y="80"/>
                    </a:cubicBezTo>
                    <a:close/>
                    <a:moveTo>
                      <a:pt x="10" y="83"/>
                    </a:moveTo>
                    <a:cubicBezTo>
                      <a:pt x="12" y="82"/>
                      <a:pt x="13" y="82"/>
                      <a:pt x="14" y="81"/>
                    </a:cubicBezTo>
                    <a:cubicBezTo>
                      <a:pt x="11" y="83"/>
                      <a:pt x="8" y="86"/>
                      <a:pt x="6" y="89"/>
                    </a:cubicBezTo>
                    <a:cubicBezTo>
                      <a:pt x="7" y="87"/>
                      <a:pt x="8" y="85"/>
                      <a:pt x="10" y="83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9" name="Freeform 53"/>
              <p:cNvSpPr>
                <a:spLocks noEditPoints="1"/>
              </p:cNvSpPr>
              <p:nvPr/>
            </p:nvSpPr>
            <p:spPr bwMode="auto">
              <a:xfrm>
                <a:off x="1630830" y="3468444"/>
                <a:ext cx="113919" cy="418797"/>
              </a:xfrm>
              <a:custGeom>
                <a:avLst/>
                <a:gdLst>
                  <a:gd name="T0" fmla="*/ 44 w 59"/>
                  <a:gd name="T1" fmla="*/ 206 h 216"/>
                  <a:gd name="T2" fmla="*/ 41 w 59"/>
                  <a:gd name="T3" fmla="*/ 69 h 216"/>
                  <a:gd name="T4" fmla="*/ 6 w 59"/>
                  <a:gd name="T5" fmla="*/ 67 h 216"/>
                  <a:gd name="T6" fmla="*/ 31 w 59"/>
                  <a:gd name="T7" fmla="*/ 165 h 216"/>
                  <a:gd name="T8" fmla="*/ 37 w 59"/>
                  <a:gd name="T9" fmla="*/ 167 h 216"/>
                  <a:gd name="T10" fmla="*/ 27 w 59"/>
                  <a:gd name="T11" fmla="*/ 154 h 216"/>
                  <a:gd name="T12" fmla="*/ 37 w 59"/>
                  <a:gd name="T13" fmla="*/ 139 h 216"/>
                  <a:gd name="T14" fmla="*/ 36 w 59"/>
                  <a:gd name="T15" fmla="*/ 136 h 216"/>
                  <a:gd name="T16" fmla="*/ 34 w 59"/>
                  <a:gd name="T17" fmla="*/ 134 h 216"/>
                  <a:gd name="T18" fmla="*/ 22 w 59"/>
                  <a:gd name="T19" fmla="*/ 63 h 216"/>
                  <a:gd name="T20" fmla="*/ 31 w 59"/>
                  <a:gd name="T21" fmla="*/ 23 h 216"/>
                  <a:gd name="T22" fmla="*/ 30 w 59"/>
                  <a:gd name="T23" fmla="*/ 37 h 216"/>
                  <a:gd name="T24" fmla="*/ 34 w 59"/>
                  <a:gd name="T25" fmla="*/ 28 h 216"/>
                  <a:gd name="T26" fmla="*/ 26 w 59"/>
                  <a:gd name="T27" fmla="*/ 32 h 216"/>
                  <a:gd name="T28" fmla="*/ 6 w 59"/>
                  <a:gd name="T29" fmla="*/ 63 h 216"/>
                  <a:gd name="T30" fmla="*/ 38 w 59"/>
                  <a:gd name="T31" fmla="*/ 90 h 216"/>
                  <a:gd name="T32" fmla="*/ 12 w 59"/>
                  <a:gd name="T33" fmla="*/ 99 h 216"/>
                  <a:gd name="T34" fmla="*/ 15 w 59"/>
                  <a:gd name="T35" fmla="*/ 96 h 216"/>
                  <a:gd name="T36" fmla="*/ 25 w 59"/>
                  <a:gd name="T37" fmla="*/ 95 h 216"/>
                  <a:gd name="T38" fmla="*/ 38 w 59"/>
                  <a:gd name="T39" fmla="*/ 63 h 216"/>
                  <a:gd name="T40" fmla="*/ 18 w 59"/>
                  <a:gd name="T41" fmla="*/ 92 h 216"/>
                  <a:gd name="T42" fmla="*/ 38 w 59"/>
                  <a:gd name="T43" fmla="*/ 68 h 216"/>
                  <a:gd name="T44" fmla="*/ 35 w 59"/>
                  <a:gd name="T45" fmla="*/ 84 h 216"/>
                  <a:gd name="T46" fmla="*/ 38 w 59"/>
                  <a:gd name="T47" fmla="*/ 52 h 216"/>
                  <a:gd name="T48" fmla="*/ 24 w 59"/>
                  <a:gd name="T49" fmla="*/ 71 h 216"/>
                  <a:gd name="T50" fmla="*/ 37 w 59"/>
                  <a:gd name="T51" fmla="*/ 52 h 216"/>
                  <a:gd name="T52" fmla="*/ 33 w 59"/>
                  <a:gd name="T53" fmla="*/ 67 h 216"/>
                  <a:gd name="T54" fmla="*/ 9 w 59"/>
                  <a:gd name="T55" fmla="*/ 85 h 216"/>
                  <a:gd name="T56" fmla="*/ 40 w 59"/>
                  <a:gd name="T57" fmla="*/ 135 h 216"/>
                  <a:gd name="T58" fmla="*/ 32 w 59"/>
                  <a:gd name="T59" fmla="*/ 134 h 216"/>
                  <a:gd name="T60" fmla="*/ 40 w 59"/>
                  <a:gd name="T61" fmla="*/ 134 h 216"/>
                  <a:gd name="T62" fmla="*/ 39 w 59"/>
                  <a:gd name="T63" fmla="*/ 118 h 216"/>
                  <a:gd name="T64" fmla="*/ 38 w 59"/>
                  <a:gd name="T65" fmla="*/ 123 h 216"/>
                  <a:gd name="T66" fmla="*/ 39 w 59"/>
                  <a:gd name="T67" fmla="*/ 107 h 216"/>
                  <a:gd name="T68" fmla="*/ 30 w 59"/>
                  <a:gd name="T69" fmla="*/ 104 h 216"/>
                  <a:gd name="T70" fmla="*/ 16 w 59"/>
                  <a:gd name="T71" fmla="*/ 116 h 216"/>
                  <a:gd name="T72" fmla="*/ 17 w 59"/>
                  <a:gd name="T73" fmla="*/ 119 h 216"/>
                  <a:gd name="T74" fmla="*/ 20 w 59"/>
                  <a:gd name="T75" fmla="*/ 131 h 216"/>
                  <a:gd name="T76" fmla="*/ 41 w 59"/>
                  <a:gd name="T77" fmla="*/ 154 h 216"/>
                  <a:gd name="T78" fmla="*/ 28 w 59"/>
                  <a:gd name="T79" fmla="*/ 153 h 216"/>
                  <a:gd name="T80" fmla="*/ 31 w 59"/>
                  <a:gd name="T81" fmla="*/ 94 h 216"/>
                  <a:gd name="T82" fmla="*/ 39 w 59"/>
                  <a:gd name="T83" fmla="*/ 50 h 216"/>
                  <a:gd name="T84" fmla="*/ 39 w 59"/>
                  <a:gd name="T85" fmla="*/ 50 h 216"/>
                  <a:gd name="T86" fmla="*/ 37 w 59"/>
                  <a:gd name="T87" fmla="*/ 30 h 216"/>
                  <a:gd name="T88" fmla="*/ 13 w 59"/>
                  <a:gd name="T89" fmla="*/ 46 h 216"/>
                  <a:gd name="T90" fmla="*/ 33 w 59"/>
                  <a:gd name="T91" fmla="*/ 20 h 216"/>
                  <a:gd name="T92" fmla="*/ 32 w 59"/>
                  <a:gd name="T93" fmla="*/ 16 h 216"/>
                  <a:gd name="T94" fmla="*/ 3 w 59"/>
                  <a:gd name="T95" fmla="*/ 32 h 216"/>
                  <a:gd name="T96" fmla="*/ 24 w 59"/>
                  <a:gd name="T97" fmla="*/ 12 h 216"/>
                  <a:gd name="T98" fmla="*/ 4 w 59"/>
                  <a:gd name="T99" fmla="*/ 23 h 216"/>
                  <a:gd name="T100" fmla="*/ 15 w 59"/>
                  <a:gd name="T101" fmla="*/ 112 h 216"/>
                  <a:gd name="T102" fmla="*/ 50 w 59"/>
                  <a:gd name="T103" fmla="*/ 208 h 216"/>
                  <a:gd name="T104" fmla="*/ 34 w 59"/>
                  <a:gd name="T105" fmla="*/ 171 h 216"/>
                  <a:gd name="T106" fmla="*/ 43 w 59"/>
                  <a:gd name="T107" fmla="*/ 170 h 216"/>
                  <a:gd name="T108" fmla="*/ 30 w 59"/>
                  <a:gd name="T109" fmla="*/ 12 h 216"/>
                  <a:gd name="T110" fmla="*/ 4 w 59"/>
                  <a:gd name="T111" fmla="*/ 30 h 216"/>
                  <a:gd name="T112" fmla="*/ 23 w 59"/>
                  <a:gd name="T113" fmla="*/ 8 h 216"/>
                  <a:gd name="T114" fmla="*/ 25 w 59"/>
                  <a:gd name="T115" fmla="*/ 8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9" h="216">
                    <a:moveTo>
                      <a:pt x="5" y="11"/>
                    </a:moveTo>
                    <a:cubicBezTo>
                      <a:pt x="0" y="20"/>
                      <a:pt x="0" y="32"/>
                      <a:pt x="1" y="42"/>
                    </a:cubicBezTo>
                    <a:cubicBezTo>
                      <a:pt x="2" y="56"/>
                      <a:pt x="4" y="69"/>
                      <a:pt x="6" y="82"/>
                    </a:cubicBezTo>
                    <a:cubicBezTo>
                      <a:pt x="12" y="114"/>
                      <a:pt x="19" y="145"/>
                      <a:pt x="32" y="175"/>
                    </a:cubicBezTo>
                    <a:cubicBezTo>
                      <a:pt x="32" y="175"/>
                      <a:pt x="32" y="175"/>
                      <a:pt x="32" y="175"/>
                    </a:cubicBezTo>
                    <a:cubicBezTo>
                      <a:pt x="31" y="184"/>
                      <a:pt x="33" y="193"/>
                      <a:pt x="33" y="202"/>
                    </a:cubicBezTo>
                    <a:cubicBezTo>
                      <a:pt x="33" y="202"/>
                      <a:pt x="33" y="202"/>
                      <a:pt x="34" y="202"/>
                    </a:cubicBezTo>
                    <a:cubicBezTo>
                      <a:pt x="33" y="203"/>
                      <a:pt x="34" y="203"/>
                      <a:pt x="35" y="204"/>
                    </a:cubicBezTo>
                    <a:cubicBezTo>
                      <a:pt x="38" y="204"/>
                      <a:pt x="41" y="204"/>
                      <a:pt x="44" y="206"/>
                    </a:cubicBezTo>
                    <a:cubicBezTo>
                      <a:pt x="47" y="208"/>
                      <a:pt x="49" y="211"/>
                      <a:pt x="50" y="214"/>
                    </a:cubicBezTo>
                    <a:cubicBezTo>
                      <a:pt x="50" y="215"/>
                      <a:pt x="51" y="215"/>
                      <a:pt x="51" y="215"/>
                    </a:cubicBezTo>
                    <a:cubicBezTo>
                      <a:pt x="52" y="216"/>
                      <a:pt x="54" y="216"/>
                      <a:pt x="53" y="214"/>
                    </a:cubicBezTo>
                    <a:cubicBezTo>
                      <a:pt x="53" y="209"/>
                      <a:pt x="52" y="201"/>
                      <a:pt x="58" y="199"/>
                    </a:cubicBezTo>
                    <a:cubicBezTo>
                      <a:pt x="59" y="198"/>
                      <a:pt x="59" y="197"/>
                      <a:pt x="58" y="196"/>
                    </a:cubicBezTo>
                    <a:cubicBezTo>
                      <a:pt x="55" y="188"/>
                      <a:pt x="49" y="180"/>
                      <a:pt x="46" y="172"/>
                    </a:cubicBezTo>
                    <a:cubicBezTo>
                      <a:pt x="46" y="172"/>
                      <a:pt x="46" y="171"/>
                      <a:pt x="46" y="171"/>
                    </a:cubicBezTo>
                    <a:cubicBezTo>
                      <a:pt x="44" y="156"/>
                      <a:pt x="44" y="141"/>
                      <a:pt x="43" y="126"/>
                    </a:cubicBezTo>
                    <a:cubicBezTo>
                      <a:pt x="42" y="107"/>
                      <a:pt x="41" y="88"/>
                      <a:pt x="41" y="69"/>
                    </a:cubicBezTo>
                    <a:cubicBezTo>
                      <a:pt x="41" y="54"/>
                      <a:pt x="43" y="40"/>
                      <a:pt x="39" y="25"/>
                    </a:cubicBezTo>
                    <a:cubicBezTo>
                      <a:pt x="37" y="17"/>
                      <a:pt x="33" y="8"/>
                      <a:pt x="25" y="4"/>
                    </a:cubicBezTo>
                    <a:cubicBezTo>
                      <a:pt x="17" y="0"/>
                      <a:pt x="10" y="4"/>
                      <a:pt x="5" y="11"/>
                    </a:cubicBezTo>
                    <a:close/>
                    <a:moveTo>
                      <a:pt x="38" y="36"/>
                    </a:moveTo>
                    <a:cubicBezTo>
                      <a:pt x="38" y="38"/>
                      <a:pt x="39" y="40"/>
                      <a:pt x="39" y="41"/>
                    </a:cubicBezTo>
                    <a:cubicBezTo>
                      <a:pt x="33" y="45"/>
                      <a:pt x="28" y="49"/>
                      <a:pt x="23" y="54"/>
                    </a:cubicBezTo>
                    <a:cubicBezTo>
                      <a:pt x="20" y="56"/>
                      <a:pt x="17" y="59"/>
                      <a:pt x="14" y="61"/>
                    </a:cubicBezTo>
                    <a:cubicBezTo>
                      <a:pt x="12" y="63"/>
                      <a:pt x="8" y="65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15" y="55"/>
                      <a:pt x="29" y="47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lose/>
                    <a:moveTo>
                      <a:pt x="32" y="166"/>
                    </a:moveTo>
                    <a:cubicBezTo>
                      <a:pt x="34" y="165"/>
                      <a:pt x="38" y="164"/>
                      <a:pt x="40" y="162"/>
                    </a:cubicBezTo>
                    <a:cubicBezTo>
                      <a:pt x="38" y="164"/>
                      <a:pt x="35" y="166"/>
                      <a:pt x="32" y="168"/>
                    </a:cubicBezTo>
                    <a:cubicBezTo>
                      <a:pt x="31" y="167"/>
                      <a:pt x="31" y="165"/>
                      <a:pt x="30" y="164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34" y="162"/>
                      <a:pt x="37" y="160"/>
                      <a:pt x="40" y="158"/>
                    </a:cubicBezTo>
                    <a:cubicBezTo>
                      <a:pt x="38" y="160"/>
                      <a:pt x="34" y="163"/>
                      <a:pt x="31" y="165"/>
                    </a:cubicBezTo>
                    <a:cubicBezTo>
                      <a:pt x="31" y="166"/>
                      <a:pt x="31" y="166"/>
                      <a:pt x="32" y="166"/>
                    </a:cubicBezTo>
                    <a:close/>
                    <a:moveTo>
                      <a:pt x="37" y="172"/>
                    </a:moveTo>
                    <a:cubicBezTo>
                      <a:pt x="36" y="172"/>
                      <a:pt x="35" y="173"/>
                      <a:pt x="34" y="173"/>
                    </a:cubicBezTo>
                    <a:cubicBezTo>
                      <a:pt x="34" y="173"/>
                      <a:pt x="34" y="172"/>
                      <a:pt x="34" y="172"/>
                    </a:cubicBezTo>
                    <a:cubicBezTo>
                      <a:pt x="35" y="171"/>
                      <a:pt x="36" y="171"/>
                      <a:pt x="38" y="170"/>
                    </a:cubicBezTo>
                    <a:cubicBezTo>
                      <a:pt x="44" y="167"/>
                      <a:pt x="38" y="170"/>
                      <a:pt x="37" y="172"/>
                    </a:cubicBezTo>
                    <a:cubicBezTo>
                      <a:pt x="37" y="172"/>
                      <a:pt x="37" y="172"/>
                      <a:pt x="37" y="172"/>
                    </a:cubicBezTo>
                    <a:close/>
                    <a:moveTo>
                      <a:pt x="32" y="169"/>
                    </a:moveTo>
                    <a:cubicBezTo>
                      <a:pt x="34" y="168"/>
                      <a:pt x="35" y="168"/>
                      <a:pt x="37" y="167"/>
                    </a:cubicBezTo>
                    <a:cubicBezTo>
                      <a:pt x="37" y="167"/>
                      <a:pt x="42" y="164"/>
                      <a:pt x="39" y="166"/>
                    </a:cubicBezTo>
                    <a:cubicBezTo>
                      <a:pt x="37" y="168"/>
                      <a:pt x="35" y="169"/>
                      <a:pt x="33" y="171"/>
                    </a:cubicBezTo>
                    <a:cubicBezTo>
                      <a:pt x="33" y="170"/>
                      <a:pt x="33" y="170"/>
                      <a:pt x="32" y="169"/>
                    </a:cubicBezTo>
                    <a:close/>
                    <a:moveTo>
                      <a:pt x="29" y="160"/>
                    </a:moveTo>
                    <a:cubicBezTo>
                      <a:pt x="32" y="158"/>
                      <a:pt x="36" y="157"/>
                      <a:pt x="39" y="155"/>
                    </a:cubicBezTo>
                    <a:cubicBezTo>
                      <a:pt x="37" y="156"/>
                      <a:pt x="33" y="161"/>
                      <a:pt x="30" y="163"/>
                    </a:cubicBezTo>
                    <a:cubicBezTo>
                      <a:pt x="30" y="163"/>
                      <a:pt x="30" y="163"/>
                      <a:pt x="30" y="163"/>
                    </a:cubicBezTo>
                    <a:cubicBezTo>
                      <a:pt x="30" y="162"/>
                      <a:pt x="29" y="161"/>
                      <a:pt x="29" y="160"/>
                    </a:cubicBezTo>
                    <a:close/>
                    <a:moveTo>
                      <a:pt x="27" y="154"/>
                    </a:moveTo>
                    <a:cubicBezTo>
                      <a:pt x="31" y="152"/>
                      <a:pt x="35" y="150"/>
                      <a:pt x="39" y="148"/>
                    </a:cubicBezTo>
                    <a:cubicBezTo>
                      <a:pt x="35" y="149"/>
                      <a:pt x="31" y="153"/>
                      <a:pt x="28" y="156"/>
                    </a:cubicBezTo>
                    <a:cubicBezTo>
                      <a:pt x="28" y="156"/>
                      <a:pt x="27" y="155"/>
                      <a:pt x="27" y="154"/>
                    </a:cubicBezTo>
                    <a:close/>
                    <a:moveTo>
                      <a:pt x="26" y="150"/>
                    </a:moveTo>
                    <a:cubicBezTo>
                      <a:pt x="30" y="148"/>
                      <a:pt x="35" y="145"/>
                      <a:pt x="39" y="142"/>
                    </a:cubicBezTo>
                    <a:cubicBezTo>
                      <a:pt x="35" y="145"/>
                      <a:pt x="30" y="149"/>
                      <a:pt x="27" y="153"/>
                    </a:cubicBezTo>
                    <a:cubicBezTo>
                      <a:pt x="26" y="152"/>
                      <a:pt x="26" y="151"/>
                      <a:pt x="26" y="150"/>
                    </a:cubicBezTo>
                    <a:close/>
                    <a:moveTo>
                      <a:pt x="24" y="146"/>
                    </a:moveTo>
                    <a:cubicBezTo>
                      <a:pt x="29" y="144"/>
                      <a:pt x="33" y="141"/>
                      <a:pt x="37" y="139"/>
                    </a:cubicBezTo>
                    <a:cubicBezTo>
                      <a:pt x="39" y="138"/>
                      <a:pt x="38" y="138"/>
                      <a:pt x="37" y="139"/>
                    </a:cubicBezTo>
                    <a:cubicBezTo>
                      <a:pt x="36" y="141"/>
                      <a:pt x="35" y="142"/>
                      <a:pt x="34" y="143"/>
                    </a:cubicBezTo>
                    <a:cubicBezTo>
                      <a:pt x="31" y="145"/>
                      <a:pt x="28" y="147"/>
                      <a:pt x="25" y="149"/>
                    </a:cubicBezTo>
                    <a:cubicBezTo>
                      <a:pt x="25" y="148"/>
                      <a:pt x="25" y="147"/>
                      <a:pt x="24" y="146"/>
                    </a:cubicBezTo>
                    <a:close/>
                    <a:moveTo>
                      <a:pt x="23" y="142"/>
                    </a:moveTo>
                    <a:cubicBezTo>
                      <a:pt x="23" y="142"/>
                      <a:pt x="23" y="142"/>
                      <a:pt x="23" y="142"/>
                    </a:cubicBezTo>
                    <a:cubicBezTo>
                      <a:pt x="26" y="141"/>
                      <a:pt x="28" y="140"/>
                      <a:pt x="30" y="139"/>
                    </a:cubicBezTo>
                    <a:cubicBezTo>
                      <a:pt x="32" y="138"/>
                      <a:pt x="33" y="137"/>
                      <a:pt x="35" y="137"/>
                    </a:cubicBezTo>
                    <a:cubicBezTo>
                      <a:pt x="35" y="137"/>
                      <a:pt x="35" y="136"/>
                      <a:pt x="36" y="136"/>
                    </a:cubicBezTo>
                    <a:cubicBezTo>
                      <a:pt x="32" y="139"/>
                      <a:pt x="28" y="143"/>
                      <a:pt x="24" y="145"/>
                    </a:cubicBezTo>
                    <a:cubicBezTo>
                      <a:pt x="24" y="144"/>
                      <a:pt x="23" y="143"/>
                      <a:pt x="23" y="142"/>
                    </a:cubicBezTo>
                    <a:close/>
                    <a:moveTo>
                      <a:pt x="21" y="135"/>
                    </a:moveTo>
                    <a:cubicBezTo>
                      <a:pt x="24" y="134"/>
                      <a:pt x="26" y="133"/>
                      <a:pt x="28" y="132"/>
                    </a:cubicBezTo>
                    <a:cubicBezTo>
                      <a:pt x="30" y="131"/>
                      <a:pt x="31" y="131"/>
                      <a:pt x="33" y="130"/>
                    </a:cubicBezTo>
                    <a:cubicBezTo>
                      <a:pt x="34" y="129"/>
                      <a:pt x="37" y="128"/>
                      <a:pt x="38" y="127"/>
                    </a:cubicBezTo>
                    <a:cubicBezTo>
                      <a:pt x="34" y="132"/>
                      <a:pt x="28" y="135"/>
                      <a:pt x="22" y="138"/>
                    </a:cubicBezTo>
                    <a:cubicBezTo>
                      <a:pt x="22" y="138"/>
                      <a:pt x="22" y="139"/>
                      <a:pt x="23" y="139"/>
                    </a:cubicBezTo>
                    <a:cubicBezTo>
                      <a:pt x="27" y="138"/>
                      <a:pt x="30" y="136"/>
                      <a:pt x="34" y="134"/>
                    </a:cubicBezTo>
                    <a:cubicBezTo>
                      <a:pt x="33" y="134"/>
                      <a:pt x="32" y="135"/>
                      <a:pt x="31" y="135"/>
                    </a:cubicBezTo>
                    <a:cubicBezTo>
                      <a:pt x="28" y="137"/>
                      <a:pt x="26" y="139"/>
                      <a:pt x="23" y="141"/>
                    </a:cubicBezTo>
                    <a:cubicBezTo>
                      <a:pt x="22" y="139"/>
                      <a:pt x="22" y="137"/>
                      <a:pt x="21" y="135"/>
                    </a:cubicBezTo>
                    <a:close/>
                    <a:moveTo>
                      <a:pt x="20" y="132"/>
                    </a:moveTo>
                    <a:cubicBezTo>
                      <a:pt x="24" y="130"/>
                      <a:pt x="28" y="129"/>
                      <a:pt x="32" y="127"/>
                    </a:cubicBezTo>
                    <a:cubicBezTo>
                      <a:pt x="28" y="129"/>
                      <a:pt x="25" y="132"/>
                      <a:pt x="21" y="134"/>
                    </a:cubicBezTo>
                    <a:cubicBezTo>
                      <a:pt x="21" y="134"/>
                      <a:pt x="21" y="133"/>
                      <a:pt x="20" y="132"/>
                    </a:cubicBezTo>
                    <a:close/>
                    <a:moveTo>
                      <a:pt x="7" y="74"/>
                    </a:moveTo>
                    <a:cubicBezTo>
                      <a:pt x="13" y="71"/>
                      <a:pt x="17" y="67"/>
                      <a:pt x="22" y="63"/>
                    </a:cubicBezTo>
                    <a:cubicBezTo>
                      <a:pt x="25" y="61"/>
                      <a:pt x="28" y="59"/>
                      <a:pt x="30" y="57"/>
                    </a:cubicBezTo>
                    <a:cubicBezTo>
                      <a:pt x="23" y="64"/>
                      <a:pt x="15" y="71"/>
                      <a:pt x="8" y="79"/>
                    </a:cubicBezTo>
                    <a:cubicBezTo>
                      <a:pt x="8" y="77"/>
                      <a:pt x="8" y="75"/>
                      <a:pt x="7" y="74"/>
                    </a:cubicBezTo>
                    <a:close/>
                    <a:moveTo>
                      <a:pt x="4" y="43"/>
                    </a:moveTo>
                    <a:cubicBezTo>
                      <a:pt x="9" y="39"/>
                      <a:pt x="13" y="35"/>
                      <a:pt x="18" y="31"/>
                    </a:cubicBezTo>
                    <a:cubicBezTo>
                      <a:pt x="21" y="29"/>
                      <a:pt x="24" y="27"/>
                      <a:pt x="27" y="25"/>
                    </a:cubicBezTo>
                    <a:cubicBezTo>
                      <a:pt x="28" y="24"/>
                      <a:pt x="30" y="23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3"/>
                    </a:cubicBezTo>
                    <a:cubicBezTo>
                      <a:pt x="27" y="27"/>
                      <a:pt x="22" y="30"/>
                      <a:pt x="17" y="33"/>
                    </a:cubicBezTo>
                    <a:cubicBezTo>
                      <a:pt x="13" y="37"/>
                      <a:pt x="8" y="41"/>
                      <a:pt x="4" y="45"/>
                    </a:cubicBezTo>
                    <a:cubicBezTo>
                      <a:pt x="4" y="44"/>
                      <a:pt x="4" y="44"/>
                      <a:pt x="4" y="43"/>
                    </a:cubicBezTo>
                    <a:close/>
                    <a:moveTo>
                      <a:pt x="5" y="58"/>
                    </a:moveTo>
                    <a:cubicBezTo>
                      <a:pt x="10" y="55"/>
                      <a:pt x="14" y="50"/>
                      <a:pt x="18" y="46"/>
                    </a:cubicBezTo>
                    <a:cubicBezTo>
                      <a:pt x="21" y="44"/>
                      <a:pt x="24" y="42"/>
                      <a:pt x="26" y="40"/>
                    </a:cubicBezTo>
                    <a:cubicBezTo>
                      <a:pt x="29" y="37"/>
                      <a:pt x="32" y="34"/>
                      <a:pt x="35" y="32"/>
                    </a:cubicBezTo>
                    <a:cubicBezTo>
                      <a:pt x="37" y="30"/>
                      <a:pt x="35" y="32"/>
                      <a:pt x="35" y="33"/>
                    </a:cubicBezTo>
                    <a:cubicBezTo>
                      <a:pt x="33" y="34"/>
                      <a:pt x="31" y="36"/>
                      <a:pt x="30" y="37"/>
                    </a:cubicBezTo>
                    <a:cubicBezTo>
                      <a:pt x="27" y="40"/>
                      <a:pt x="24" y="42"/>
                      <a:pt x="21" y="44"/>
                    </a:cubicBezTo>
                    <a:cubicBezTo>
                      <a:pt x="16" y="50"/>
                      <a:pt x="11" y="56"/>
                      <a:pt x="6" y="62"/>
                    </a:cubicBezTo>
                    <a:cubicBezTo>
                      <a:pt x="5" y="61"/>
                      <a:pt x="5" y="59"/>
                      <a:pt x="5" y="58"/>
                    </a:cubicBezTo>
                    <a:close/>
                    <a:moveTo>
                      <a:pt x="5" y="57"/>
                    </a:moveTo>
                    <a:cubicBezTo>
                      <a:pt x="5" y="56"/>
                      <a:pt x="5" y="55"/>
                      <a:pt x="5" y="54"/>
                    </a:cubicBezTo>
                    <a:cubicBezTo>
                      <a:pt x="10" y="48"/>
                      <a:pt x="16" y="44"/>
                      <a:pt x="22" y="39"/>
                    </a:cubicBezTo>
                    <a:cubicBezTo>
                      <a:pt x="24" y="37"/>
                      <a:pt x="27" y="35"/>
                      <a:pt x="29" y="33"/>
                    </a:cubicBezTo>
                    <a:cubicBezTo>
                      <a:pt x="30" y="32"/>
                      <a:pt x="31" y="31"/>
                      <a:pt x="32" y="30"/>
                    </a:cubicBezTo>
                    <a:cubicBezTo>
                      <a:pt x="33" y="29"/>
                      <a:pt x="37" y="25"/>
                      <a:pt x="34" y="28"/>
                    </a:cubicBezTo>
                    <a:cubicBezTo>
                      <a:pt x="29" y="33"/>
                      <a:pt x="23" y="38"/>
                      <a:pt x="18" y="44"/>
                    </a:cubicBezTo>
                    <a:cubicBezTo>
                      <a:pt x="16" y="46"/>
                      <a:pt x="14" y="49"/>
                      <a:pt x="11" y="52"/>
                    </a:cubicBezTo>
                    <a:cubicBezTo>
                      <a:pt x="9" y="54"/>
                      <a:pt x="7" y="55"/>
                      <a:pt x="5" y="57"/>
                    </a:cubicBezTo>
                    <a:close/>
                    <a:moveTo>
                      <a:pt x="6" y="51"/>
                    </a:moveTo>
                    <a:cubicBezTo>
                      <a:pt x="5" y="51"/>
                      <a:pt x="5" y="52"/>
                      <a:pt x="5" y="52"/>
                    </a:cubicBezTo>
                    <a:cubicBezTo>
                      <a:pt x="5" y="52"/>
                      <a:pt x="5" y="53"/>
                      <a:pt x="5" y="53"/>
                    </a:cubicBezTo>
                    <a:cubicBezTo>
                      <a:pt x="4" y="51"/>
                      <a:pt x="4" y="48"/>
                      <a:pt x="4" y="46"/>
                    </a:cubicBezTo>
                    <a:cubicBezTo>
                      <a:pt x="14" y="40"/>
                      <a:pt x="21" y="31"/>
                      <a:pt x="31" y="25"/>
                    </a:cubicBezTo>
                    <a:cubicBezTo>
                      <a:pt x="29" y="26"/>
                      <a:pt x="27" y="30"/>
                      <a:pt x="26" y="32"/>
                    </a:cubicBezTo>
                    <a:cubicBezTo>
                      <a:pt x="23" y="34"/>
                      <a:pt x="21" y="37"/>
                      <a:pt x="19" y="39"/>
                    </a:cubicBezTo>
                    <a:cubicBezTo>
                      <a:pt x="14" y="43"/>
                      <a:pt x="10" y="47"/>
                      <a:pt x="6" y="51"/>
                    </a:cubicBezTo>
                    <a:close/>
                    <a:moveTo>
                      <a:pt x="6" y="63"/>
                    </a:moveTo>
                    <a:cubicBezTo>
                      <a:pt x="11" y="59"/>
                      <a:pt x="17" y="54"/>
                      <a:pt x="22" y="50"/>
                    </a:cubicBezTo>
                    <a:cubicBezTo>
                      <a:pt x="24" y="47"/>
                      <a:pt x="27" y="44"/>
                      <a:pt x="30" y="42"/>
                    </a:cubicBezTo>
                    <a:cubicBezTo>
                      <a:pt x="32" y="40"/>
                      <a:pt x="34" y="39"/>
                      <a:pt x="35" y="38"/>
                    </a:cubicBezTo>
                    <a:cubicBezTo>
                      <a:pt x="39" y="35"/>
                      <a:pt x="36" y="38"/>
                      <a:pt x="35" y="39"/>
                    </a:cubicBezTo>
                    <a:cubicBezTo>
                      <a:pt x="26" y="49"/>
                      <a:pt x="15" y="56"/>
                      <a:pt x="6" y="66"/>
                    </a:cubicBezTo>
                    <a:cubicBezTo>
                      <a:pt x="6" y="65"/>
                      <a:pt x="6" y="64"/>
                      <a:pt x="6" y="63"/>
                    </a:cubicBezTo>
                    <a:close/>
                    <a:moveTo>
                      <a:pt x="7" y="68"/>
                    </a:moveTo>
                    <a:cubicBezTo>
                      <a:pt x="12" y="65"/>
                      <a:pt x="16" y="61"/>
                      <a:pt x="21" y="57"/>
                    </a:cubicBezTo>
                    <a:cubicBezTo>
                      <a:pt x="24" y="54"/>
                      <a:pt x="26" y="52"/>
                      <a:pt x="29" y="49"/>
                    </a:cubicBezTo>
                    <a:cubicBezTo>
                      <a:pt x="31" y="48"/>
                      <a:pt x="32" y="46"/>
                      <a:pt x="34" y="45"/>
                    </a:cubicBezTo>
                    <a:cubicBezTo>
                      <a:pt x="30" y="49"/>
                      <a:pt x="26" y="54"/>
                      <a:pt x="21" y="58"/>
                    </a:cubicBezTo>
                    <a:cubicBezTo>
                      <a:pt x="18" y="60"/>
                      <a:pt x="16" y="63"/>
                      <a:pt x="14" y="66"/>
                    </a:cubicBezTo>
                    <a:cubicBezTo>
                      <a:pt x="12" y="68"/>
                      <a:pt x="9" y="70"/>
                      <a:pt x="7" y="73"/>
                    </a:cubicBezTo>
                    <a:cubicBezTo>
                      <a:pt x="7" y="71"/>
                      <a:pt x="7" y="70"/>
                      <a:pt x="7" y="68"/>
                    </a:cubicBezTo>
                    <a:close/>
                    <a:moveTo>
                      <a:pt x="38" y="90"/>
                    </a:moveTo>
                    <a:cubicBezTo>
                      <a:pt x="36" y="90"/>
                      <a:pt x="33" y="92"/>
                      <a:pt x="32" y="92"/>
                    </a:cubicBezTo>
                    <a:cubicBezTo>
                      <a:pt x="34" y="90"/>
                      <a:pt x="37" y="89"/>
                      <a:pt x="39" y="87"/>
                    </a:cubicBezTo>
                    <a:cubicBezTo>
                      <a:pt x="39" y="89"/>
                      <a:pt x="39" y="91"/>
                      <a:pt x="39" y="93"/>
                    </a:cubicBezTo>
                    <a:cubicBezTo>
                      <a:pt x="39" y="93"/>
                      <a:pt x="39" y="93"/>
                      <a:pt x="38" y="93"/>
                    </a:cubicBezTo>
                    <a:cubicBezTo>
                      <a:pt x="37" y="93"/>
                      <a:pt x="37" y="93"/>
                      <a:pt x="36" y="93"/>
                    </a:cubicBezTo>
                    <a:cubicBezTo>
                      <a:pt x="36" y="93"/>
                      <a:pt x="38" y="91"/>
                      <a:pt x="38" y="90"/>
                    </a:cubicBezTo>
                    <a:cubicBezTo>
                      <a:pt x="39" y="90"/>
                      <a:pt x="38" y="90"/>
                      <a:pt x="38" y="90"/>
                    </a:cubicBezTo>
                    <a:close/>
                    <a:moveTo>
                      <a:pt x="25" y="95"/>
                    </a:moveTo>
                    <a:cubicBezTo>
                      <a:pt x="21" y="95"/>
                      <a:pt x="16" y="96"/>
                      <a:pt x="12" y="99"/>
                    </a:cubicBezTo>
                    <a:cubicBezTo>
                      <a:pt x="12" y="98"/>
                      <a:pt x="12" y="96"/>
                      <a:pt x="11" y="95"/>
                    </a:cubicBezTo>
                    <a:cubicBezTo>
                      <a:pt x="11" y="95"/>
                      <a:pt x="12" y="95"/>
                      <a:pt x="12" y="95"/>
                    </a:cubicBezTo>
                    <a:cubicBezTo>
                      <a:pt x="16" y="91"/>
                      <a:pt x="20" y="88"/>
                      <a:pt x="24" y="84"/>
                    </a:cubicBezTo>
                    <a:cubicBezTo>
                      <a:pt x="28" y="80"/>
                      <a:pt x="33" y="77"/>
                      <a:pt x="37" y="73"/>
                    </a:cubicBezTo>
                    <a:cubicBezTo>
                      <a:pt x="33" y="77"/>
                      <a:pt x="29" y="81"/>
                      <a:pt x="25" y="85"/>
                    </a:cubicBezTo>
                    <a:cubicBezTo>
                      <a:pt x="21" y="89"/>
                      <a:pt x="16" y="93"/>
                      <a:pt x="13" y="98"/>
                    </a:cubicBezTo>
                    <a:cubicBezTo>
                      <a:pt x="12" y="98"/>
                      <a:pt x="13" y="98"/>
                      <a:pt x="13" y="98"/>
                    </a:cubicBezTo>
                    <a:cubicBezTo>
                      <a:pt x="14" y="98"/>
                      <a:pt x="14" y="97"/>
                      <a:pt x="14" y="97"/>
                    </a:cubicBezTo>
                    <a:cubicBezTo>
                      <a:pt x="15" y="97"/>
                      <a:pt x="15" y="97"/>
                      <a:pt x="15" y="96"/>
                    </a:cubicBezTo>
                    <a:cubicBezTo>
                      <a:pt x="18" y="93"/>
                      <a:pt x="21" y="91"/>
                      <a:pt x="25" y="88"/>
                    </a:cubicBezTo>
                    <a:cubicBezTo>
                      <a:pt x="29" y="85"/>
                      <a:pt x="32" y="81"/>
                      <a:pt x="36" y="79"/>
                    </a:cubicBezTo>
                    <a:cubicBezTo>
                      <a:pt x="39" y="76"/>
                      <a:pt x="35" y="80"/>
                      <a:pt x="34" y="81"/>
                    </a:cubicBezTo>
                    <a:cubicBezTo>
                      <a:pt x="32" y="83"/>
                      <a:pt x="30" y="85"/>
                      <a:pt x="28" y="87"/>
                    </a:cubicBezTo>
                    <a:cubicBezTo>
                      <a:pt x="25" y="90"/>
                      <a:pt x="21" y="92"/>
                      <a:pt x="19" y="95"/>
                    </a:cubicBezTo>
                    <a:cubicBezTo>
                      <a:pt x="19" y="95"/>
                      <a:pt x="19" y="96"/>
                      <a:pt x="19" y="96"/>
                    </a:cubicBezTo>
                    <a:cubicBezTo>
                      <a:pt x="23" y="93"/>
                      <a:pt x="27" y="90"/>
                      <a:pt x="31" y="88"/>
                    </a:cubicBezTo>
                    <a:cubicBezTo>
                      <a:pt x="29" y="90"/>
                      <a:pt x="27" y="92"/>
                      <a:pt x="25" y="95"/>
                    </a:cubicBezTo>
                    <a:cubicBezTo>
                      <a:pt x="25" y="95"/>
                      <a:pt x="25" y="95"/>
                      <a:pt x="25" y="95"/>
                    </a:cubicBezTo>
                    <a:close/>
                    <a:moveTo>
                      <a:pt x="38" y="63"/>
                    </a:move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4"/>
                      <a:pt x="38" y="66"/>
                      <a:pt x="38" y="68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3" y="71"/>
                      <a:pt x="29" y="74"/>
                      <a:pt x="25" y="77"/>
                    </a:cubicBezTo>
                    <a:cubicBezTo>
                      <a:pt x="22" y="79"/>
                      <a:pt x="20" y="81"/>
                      <a:pt x="18" y="83"/>
                    </a:cubicBezTo>
                    <a:cubicBezTo>
                      <a:pt x="17" y="84"/>
                      <a:pt x="16" y="85"/>
                      <a:pt x="15" y="85"/>
                    </a:cubicBezTo>
                    <a:cubicBezTo>
                      <a:pt x="18" y="82"/>
                      <a:pt x="22" y="79"/>
                      <a:pt x="25" y="76"/>
                    </a:cubicBezTo>
                    <a:cubicBezTo>
                      <a:pt x="30" y="71"/>
                      <a:pt x="34" y="67"/>
                      <a:pt x="38" y="63"/>
                    </a:cubicBezTo>
                    <a:close/>
                    <a:moveTo>
                      <a:pt x="34" y="84"/>
                    </a:moveTo>
                    <a:cubicBezTo>
                      <a:pt x="33" y="85"/>
                      <a:pt x="33" y="85"/>
                      <a:pt x="32" y="86"/>
                    </a:cubicBezTo>
                    <a:cubicBezTo>
                      <a:pt x="29" y="88"/>
                      <a:pt x="26" y="90"/>
                      <a:pt x="23" y="92"/>
                    </a:cubicBezTo>
                    <a:cubicBezTo>
                      <a:pt x="23" y="92"/>
                      <a:pt x="19" y="95"/>
                      <a:pt x="21" y="94"/>
                    </a:cubicBezTo>
                    <a:cubicBezTo>
                      <a:pt x="22" y="92"/>
                      <a:pt x="24" y="91"/>
                      <a:pt x="25" y="90"/>
                    </a:cubicBezTo>
                    <a:cubicBezTo>
                      <a:pt x="30" y="87"/>
                      <a:pt x="34" y="82"/>
                      <a:pt x="38" y="77"/>
                    </a:cubicBezTo>
                    <a:cubicBezTo>
                      <a:pt x="39" y="77"/>
                      <a:pt x="38" y="76"/>
                      <a:pt x="38" y="77"/>
                    </a:cubicBezTo>
                    <a:cubicBezTo>
                      <a:pt x="33" y="79"/>
                      <a:pt x="30" y="83"/>
                      <a:pt x="26" y="86"/>
                    </a:cubicBezTo>
                    <a:cubicBezTo>
                      <a:pt x="23" y="88"/>
                      <a:pt x="21" y="90"/>
                      <a:pt x="18" y="92"/>
                    </a:cubicBezTo>
                    <a:cubicBezTo>
                      <a:pt x="18" y="92"/>
                      <a:pt x="18" y="92"/>
                      <a:pt x="19" y="92"/>
                    </a:cubicBezTo>
                    <a:cubicBezTo>
                      <a:pt x="21" y="90"/>
                      <a:pt x="23" y="88"/>
                      <a:pt x="26" y="85"/>
                    </a:cubicBezTo>
                    <a:cubicBezTo>
                      <a:pt x="30" y="82"/>
                      <a:pt x="34" y="77"/>
                      <a:pt x="38" y="73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38" y="75"/>
                      <a:pt x="38" y="78"/>
                      <a:pt x="38" y="81"/>
                    </a:cubicBezTo>
                    <a:cubicBezTo>
                      <a:pt x="38" y="81"/>
                      <a:pt x="38" y="81"/>
                      <a:pt x="38" y="81"/>
                    </a:cubicBezTo>
                    <a:cubicBezTo>
                      <a:pt x="37" y="82"/>
                      <a:pt x="36" y="83"/>
                      <a:pt x="34" y="84"/>
                    </a:cubicBezTo>
                    <a:close/>
                    <a:moveTo>
                      <a:pt x="38" y="68"/>
                    </a:moveTo>
                    <a:cubicBezTo>
                      <a:pt x="38" y="68"/>
                      <a:pt x="38" y="68"/>
                      <a:pt x="38" y="68"/>
                    </a:cubicBezTo>
                    <a:cubicBezTo>
                      <a:pt x="38" y="69"/>
                      <a:pt x="38" y="71"/>
                      <a:pt x="38" y="73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28" y="78"/>
                      <a:pt x="21" y="86"/>
                      <a:pt x="12" y="93"/>
                    </a:cubicBezTo>
                    <a:cubicBezTo>
                      <a:pt x="14" y="92"/>
                      <a:pt x="16" y="89"/>
                      <a:pt x="17" y="88"/>
                    </a:cubicBezTo>
                    <a:cubicBezTo>
                      <a:pt x="20" y="86"/>
                      <a:pt x="22" y="83"/>
                      <a:pt x="25" y="81"/>
                    </a:cubicBezTo>
                    <a:cubicBezTo>
                      <a:pt x="29" y="77"/>
                      <a:pt x="34" y="72"/>
                      <a:pt x="38" y="68"/>
                    </a:cubicBezTo>
                    <a:close/>
                    <a:moveTo>
                      <a:pt x="27" y="93"/>
                    </a:moveTo>
                    <a:cubicBezTo>
                      <a:pt x="29" y="90"/>
                      <a:pt x="32" y="87"/>
                      <a:pt x="34" y="85"/>
                    </a:cubicBezTo>
                    <a:cubicBezTo>
                      <a:pt x="35" y="85"/>
                      <a:pt x="35" y="85"/>
                      <a:pt x="35" y="84"/>
                    </a:cubicBezTo>
                    <a:cubicBezTo>
                      <a:pt x="35" y="84"/>
                      <a:pt x="36" y="84"/>
                      <a:pt x="36" y="84"/>
                    </a:cubicBezTo>
                    <a:cubicBezTo>
                      <a:pt x="37" y="83"/>
                      <a:pt x="38" y="83"/>
                      <a:pt x="38" y="82"/>
                    </a:cubicBezTo>
                    <a:cubicBezTo>
                      <a:pt x="38" y="82"/>
                      <a:pt x="38" y="82"/>
                      <a:pt x="38" y="82"/>
                    </a:cubicBezTo>
                    <a:cubicBezTo>
                      <a:pt x="39" y="83"/>
                      <a:pt x="39" y="84"/>
                      <a:pt x="39" y="86"/>
                    </a:cubicBezTo>
                    <a:cubicBezTo>
                      <a:pt x="38" y="86"/>
                      <a:pt x="38" y="86"/>
                      <a:pt x="38" y="86"/>
                    </a:cubicBezTo>
                    <a:cubicBezTo>
                      <a:pt x="36" y="87"/>
                      <a:pt x="34" y="89"/>
                      <a:pt x="32" y="90"/>
                    </a:cubicBezTo>
                    <a:cubicBezTo>
                      <a:pt x="30" y="91"/>
                      <a:pt x="29" y="92"/>
                      <a:pt x="28" y="93"/>
                    </a:cubicBezTo>
                    <a:cubicBezTo>
                      <a:pt x="26" y="94"/>
                      <a:pt x="26" y="94"/>
                      <a:pt x="27" y="93"/>
                    </a:cubicBezTo>
                    <a:close/>
                    <a:moveTo>
                      <a:pt x="38" y="52"/>
                    </a:moveTo>
                    <a:cubicBezTo>
                      <a:pt x="38" y="52"/>
                      <a:pt x="38" y="52"/>
                      <a:pt x="38" y="51"/>
                    </a:cubicBezTo>
                    <a:cubicBezTo>
                      <a:pt x="38" y="53"/>
                      <a:pt x="38" y="54"/>
                      <a:pt x="38" y="56"/>
                    </a:cubicBezTo>
                    <a:cubicBezTo>
                      <a:pt x="38" y="58"/>
                      <a:pt x="38" y="60"/>
                      <a:pt x="38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7" y="62"/>
                      <a:pt x="37" y="63"/>
                      <a:pt x="36" y="63"/>
                    </a:cubicBezTo>
                    <a:cubicBezTo>
                      <a:pt x="36" y="63"/>
                      <a:pt x="36" y="63"/>
                      <a:pt x="36" y="64"/>
                    </a:cubicBezTo>
                    <a:cubicBezTo>
                      <a:pt x="31" y="67"/>
                      <a:pt x="27" y="71"/>
                      <a:pt x="22" y="74"/>
                    </a:cubicBezTo>
                    <a:cubicBezTo>
                      <a:pt x="20" y="75"/>
                      <a:pt x="18" y="77"/>
                      <a:pt x="16" y="78"/>
                    </a:cubicBezTo>
                    <a:cubicBezTo>
                      <a:pt x="19" y="76"/>
                      <a:pt x="21" y="73"/>
                      <a:pt x="24" y="71"/>
                    </a:cubicBezTo>
                    <a:cubicBezTo>
                      <a:pt x="29" y="67"/>
                      <a:pt x="32" y="61"/>
                      <a:pt x="38" y="57"/>
                    </a:cubicBezTo>
                    <a:cubicBezTo>
                      <a:pt x="39" y="57"/>
                      <a:pt x="38" y="57"/>
                      <a:pt x="38" y="57"/>
                    </a:cubicBezTo>
                    <a:cubicBezTo>
                      <a:pt x="32" y="60"/>
                      <a:pt x="28" y="65"/>
                      <a:pt x="23" y="68"/>
                    </a:cubicBezTo>
                    <a:cubicBezTo>
                      <a:pt x="21" y="70"/>
                      <a:pt x="19" y="72"/>
                      <a:pt x="17" y="73"/>
                    </a:cubicBezTo>
                    <a:cubicBezTo>
                      <a:pt x="15" y="75"/>
                      <a:pt x="10" y="77"/>
                      <a:pt x="9" y="78"/>
                    </a:cubicBezTo>
                    <a:cubicBezTo>
                      <a:pt x="14" y="73"/>
                      <a:pt x="19" y="69"/>
                      <a:pt x="23" y="64"/>
                    </a:cubicBezTo>
                    <a:cubicBezTo>
                      <a:pt x="26" y="62"/>
                      <a:pt x="29" y="60"/>
                      <a:pt x="31" y="57"/>
                    </a:cubicBezTo>
                    <a:cubicBezTo>
                      <a:pt x="33" y="56"/>
                      <a:pt x="34" y="55"/>
                      <a:pt x="35" y="54"/>
                    </a:cubicBezTo>
                    <a:cubicBezTo>
                      <a:pt x="36" y="53"/>
                      <a:pt x="37" y="53"/>
                      <a:pt x="37" y="52"/>
                    </a:cubicBezTo>
                    <a:cubicBezTo>
                      <a:pt x="38" y="52"/>
                      <a:pt x="38" y="52"/>
                      <a:pt x="38" y="52"/>
                    </a:cubicBezTo>
                    <a:close/>
                    <a:moveTo>
                      <a:pt x="8" y="80"/>
                    </a:moveTo>
                    <a:cubicBezTo>
                      <a:pt x="14" y="77"/>
                      <a:pt x="19" y="72"/>
                      <a:pt x="25" y="68"/>
                    </a:cubicBezTo>
                    <a:cubicBezTo>
                      <a:pt x="26" y="67"/>
                      <a:pt x="27" y="66"/>
                      <a:pt x="28" y="65"/>
                    </a:cubicBezTo>
                    <a:cubicBezTo>
                      <a:pt x="26" y="67"/>
                      <a:pt x="24" y="69"/>
                      <a:pt x="22" y="71"/>
                    </a:cubicBezTo>
                    <a:cubicBezTo>
                      <a:pt x="17" y="75"/>
                      <a:pt x="14" y="80"/>
                      <a:pt x="9" y="84"/>
                    </a:cubicBezTo>
                    <a:cubicBezTo>
                      <a:pt x="9" y="83"/>
                      <a:pt x="9" y="81"/>
                      <a:pt x="8" y="80"/>
                    </a:cubicBezTo>
                    <a:close/>
                    <a:moveTo>
                      <a:pt x="21" y="75"/>
                    </a:moveTo>
                    <a:cubicBezTo>
                      <a:pt x="25" y="73"/>
                      <a:pt x="29" y="70"/>
                      <a:pt x="33" y="67"/>
                    </a:cubicBezTo>
                    <a:cubicBezTo>
                      <a:pt x="32" y="67"/>
                      <a:pt x="32" y="67"/>
                      <a:pt x="32" y="68"/>
                    </a:cubicBezTo>
                    <a:cubicBezTo>
                      <a:pt x="30" y="70"/>
                      <a:pt x="27" y="73"/>
                      <a:pt x="25" y="75"/>
                    </a:cubicBezTo>
                    <a:cubicBezTo>
                      <a:pt x="20" y="80"/>
                      <a:pt x="15" y="84"/>
                      <a:pt x="11" y="89"/>
                    </a:cubicBezTo>
                    <a:cubicBezTo>
                      <a:pt x="10" y="89"/>
                      <a:pt x="11" y="90"/>
                      <a:pt x="11" y="89"/>
                    </a:cubicBezTo>
                    <a:cubicBezTo>
                      <a:pt x="16" y="85"/>
                      <a:pt x="20" y="82"/>
                      <a:pt x="25" y="78"/>
                    </a:cubicBezTo>
                    <a:cubicBezTo>
                      <a:pt x="28" y="76"/>
                      <a:pt x="31" y="74"/>
                      <a:pt x="34" y="71"/>
                    </a:cubicBezTo>
                    <a:cubicBezTo>
                      <a:pt x="30" y="75"/>
                      <a:pt x="26" y="79"/>
                      <a:pt x="22" y="83"/>
                    </a:cubicBezTo>
                    <a:cubicBezTo>
                      <a:pt x="18" y="86"/>
                      <a:pt x="14" y="90"/>
                      <a:pt x="11" y="94"/>
                    </a:cubicBezTo>
                    <a:cubicBezTo>
                      <a:pt x="11" y="91"/>
                      <a:pt x="10" y="88"/>
                      <a:pt x="9" y="85"/>
                    </a:cubicBezTo>
                    <a:cubicBezTo>
                      <a:pt x="14" y="82"/>
                      <a:pt x="17" y="78"/>
                      <a:pt x="21" y="75"/>
                    </a:cubicBezTo>
                    <a:close/>
                    <a:moveTo>
                      <a:pt x="13" y="102"/>
                    </a:moveTo>
                    <a:cubicBezTo>
                      <a:pt x="20" y="97"/>
                      <a:pt x="31" y="96"/>
                      <a:pt x="39" y="100"/>
                    </a:cubicBezTo>
                    <a:cubicBezTo>
                      <a:pt x="39" y="101"/>
                      <a:pt x="39" y="102"/>
                      <a:pt x="39" y="103"/>
                    </a:cubicBezTo>
                    <a:cubicBezTo>
                      <a:pt x="31" y="99"/>
                      <a:pt x="22" y="102"/>
                      <a:pt x="14" y="106"/>
                    </a:cubicBezTo>
                    <a:cubicBezTo>
                      <a:pt x="14" y="105"/>
                      <a:pt x="13" y="103"/>
                      <a:pt x="13" y="102"/>
                    </a:cubicBezTo>
                    <a:close/>
                    <a:moveTo>
                      <a:pt x="39" y="137"/>
                    </a:moveTo>
                    <a:cubicBezTo>
                      <a:pt x="34" y="139"/>
                      <a:pt x="30" y="143"/>
                      <a:pt x="25" y="146"/>
                    </a:cubicBezTo>
                    <a:cubicBezTo>
                      <a:pt x="30" y="142"/>
                      <a:pt x="34" y="137"/>
                      <a:pt x="40" y="135"/>
                    </a:cubicBezTo>
                    <a:cubicBezTo>
                      <a:pt x="40" y="137"/>
                      <a:pt x="40" y="139"/>
                      <a:pt x="41" y="141"/>
                    </a:cubicBezTo>
                    <a:cubicBezTo>
                      <a:pt x="40" y="141"/>
                      <a:pt x="40" y="141"/>
                      <a:pt x="40" y="141"/>
                    </a:cubicBezTo>
                    <a:cubicBezTo>
                      <a:pt x="37" y="142"/>
                      <a:pt x="34" y="144"/>
                      <a:pt x="30" y="146"/>
                    </a:cubicBezTo>
                    <a:cubicBezTo>
                      <a:pt x="31" y="146"/>
                      <a:pt x="31" y="146"/>
                      <a:pt x="32" y="145"/>
                    </a:cubicBezTo>
                    <a:cubicBezTo>
                      <a:pt x="34" y="143"/>
                      <a:pt x="37" y="141"/>
                      <a:pt x="40" y="138"/>
                    </a:cubicBezTo>
                    <a:cubicBezTo>
                      <a:pt x="40" y="137"/>
                      <a:pt x="40" y="137"/>
                      <a:pt x="39" y="137"/>
                    </a:cubicBezTo>
                    <a:close/>
                    <a:moveTo>
                      <a:pt x="40" y="130"/>
                    </a:moveTo>
                    <a:cubicBezTo>
                      <a:pt x="40" y="130"/>
                      <a:pt x="40" y="130"/>
                      <a:pt x="39" y="130"/>
                    </a:cubicBezTo>
                    <a:cubicBezTo>
                      <a:pt x="37" y="131"/>
                      <a:pt x="34" y="133"/>
                      <a:pt x="32" y="134"/>
                    </a:cubicBezTo>
                    <a:cubicBezTo>
                      <a:pt x="30" y="135"/>
                      <a:pt x="29" y="136"/>
                      <a:pt x="28" y="136"/>
                    </a:cubicBezTo>
                    <a:cubicBezTo>
                      <a:pt x="28" y="136"/>
                      <a:pt x="21" y="140"/>
                      <a:pt x="25" y="137"/>
                    </a:cubicBezTo>
                    <a:cubicBezTo>
                      <a:pt x="30" y="134"/>
                      <a:pt x="36" y="131"/>
                      <a:pt x="40" y="126"/>
                    </a:cubicBezTo>
                    <a:cubicBezTo>
                      <a:pt x="40" y="126"/>
                      <a:pt x="40" y="125"/>
                      <a:pt x="39" y="126"/>
                    </a:cubicBezTo>
                    <a:cubicBezTo>
                      <a:pt x="33" y="128"/>
                      <a:pt x="28" y="132"/>
                      <a:pt x="22" y="134"/>
                    </a:cubicBezTo>
                    <a:cubicBezTo>
                      <a:pt x="27" y="132"/>
                      <a:pt x="33" y="126"/>
                      <a:pt x="38" y="123"/>
                    </a:cubicBezTo>
                    <a:cubicBezTo>
                      <a:pt x="39" y="123"/>
                      <a:pt x="39" y="123"/>
                      <a:pt x="40" y="122"/>
                    </a:cubicBezTo>
                    <a:cubicBezTo>
                      <a:pt x="40" y="122"/>
                      <a:pt x="40" y="122"/>
                      <a:pt x="40" y="122"/>
                    </a:cubicBezTo>
                    <a:cubicBezTo>
                      <a:pt x="40" y="126"/>
                      <a:pt x="40" y="130"/>
                      <a:pt x="40" y="134"/>
                    </a:cubicBezTo>
                    <a:cubicBezTo>
                      <a:pt x="35" y="135"/>
                      <a:pt x="28" y="138"/>
                      <a:pt x="25" y="141"/>
                    </a:cubicBezTo>
                    <a:cubicBezTo>
                      <a:pt x="30" y="137"/>
                      <a:pt x="35" y="134"/>
                      <a:pt x="40" y="130"/>
                    </a:cubicBezTo>
                    <a:close/>
                    <a:moveTo>
                      <a:pt x="38" y="122"/>
                    </a:moveTo>
                    <a:cubicBezTo>
                      <a:pt x="37" y="123"/>
                      <a:pt x="36" y="124"/>
                      <a:pt x="35" y="124"/>
                    </a:cubicBezTo>
                    <a:cubicBezTo>
                      <a:pt x="33" y="125"/>
                      <a:pt x="32" y="126"/>
                      <a:pt x="30" y="127"/>
                    </a:cubicBezTo>
                    <a:cubicBezTo>
                      <a:pt x="29" y="127"/>
                      <a:pt x="27" y="128"/>
                      <a:pt x="26" y="129"/>
                    </a:cubicBezTo>
                    <a:cubicBezTo>
                      <a:pt x="25" y="129"/>
                      <a:pt x="18" y="133"/>
                      <a:pt x="22" y="131"/>
                    </a:cubicBezTo>
                    <a:cubicBezTo>
                      <a:pt x="28" y="127"/>
                      <a:pt x="33" y="122"/>
                      <a:pt x="39" y="118"/>
                    </a:cubicBezTo>
                    <a:cubicBezTo>
                      <a:pt x="40" y="118"/>
                      <a:pt x="39" y="118"/>
                      <a:pt x="39" y="118"/>
                    </a:cubicBezTo>
                    <a:cubicBezTo>
                      <a:pt x="36" y="119"/>
                      <a:pt x="33" y="120"/>
                      <a:pt x="30" y="122"/>
                    </a:cubicBezTo>
                    <a:cubicBezTo>
                      <a:pt x="28" y="123"/>
                      <a:pt x="26" y="124"/>
                      <a:pt x="24" y="125"/>
                    </a:cubicBezTo>
                    <a:cubicBezTo>
                      <a:pt x="23" y="125"/>
                      <a:pt x="17" y="129"/>
                      <a:pt x="20" y="126"/>
                    </a:cubicBezTo>
                    <a:cubicBezTo>
                      <a:pt x="23" y="123"/>
                      <a:pt x="27" y="121"/>
                      <a:pt x="31" y="119"/>
                    </a:cubicBezTo>
                    <a:cubicBezTo>
                      <a:pt x="34" y="117"/>
                      <a:pt x="37" y="115"/>
                      <a:pt x="39" y="113"/>
                    </a:cubicBezTo>
                    <a:cubicBezTo>
                      <a:pt x="40" y="114"/>
                      <a:pt x="40" y="115"/>
                      <a:pt x="40" y="117"/>
                    </a:cubicBezTo>
                    <a:cubicBezTo>
                      <a:pt x="40" y="118"/>
                      <a:pt x="40" y="120"/>
                      <a:pt x="40" y="122"/>
                    </a:cubicBezTo>
                    <a:cubicBezTo>
                      <a:pt x="40" y="122"/>
                      <a:pt x="40" y="122"/>
                      <a:pt x="39" y="122"/>
                    </a:cubicBezTo>
                    <a:cubicBezTo>
                      <a:pt x="39" y="122"/>
                      <a:pt x="38" y="122"/>
                      <a:pt x="38" y="123"/>
                    </a:cubicBezTo>
                    <a:cubicBezTo>
                      <a:pt x="38" y="123"/>
                      <a:pt x="38" y="122"/>
                      <a:pt x="38" y="122"/>
                    </a:cubicBezTo>
                    <a:close/>
                    <a:moveTo>
                      <a:pt x="27" y="116"/>
                    </a:moveTo>
                    <a:cubicBezTo>
                      <a:pt x="31" y="113"/>
                      <a:pt x="34" y="111"/>
                      <a:pt x="37" y="108"/>
                    </a:cubicBezTo>
                    <a:cubicBezTo>
                      <a:pt x="38" y="107"/>
                      <a:pt x="37" y="107"/>
                      <a:pt x="37" y="107"/>
                    </a:cubicBezTo>
                    <a:cubicBezTo>
                      <a:pt x="30" y="111"/>
                      <a:pt x="24" y="115"/>
                      <a:pt x="17" y="118"/>
                    </a:cubicBezTo>
                    <a:cubicBezTo>
                      <a:pt x="20" y="117"/>
                      <a:pt x="23" y="114"/>
                      <a:pt x="26" y="112"/>
                    </a:cubicBezTo>
                    <a:cubicBezTo>
                      <a:pt x="29" y="110"/>
                      <a:pt x="32" y="107"/>
                      <a:pt x="35" y="105"/>
                    </a:cubicBezTo>
                    <a:cubicBezTo>
                      <a:pt x="35" y="105"/>
                      <a:pt x="35" y="105"/>
                      <a:pt x="35" y="105"/>
                    </a:cubicBezTo>
                    <a:cubicBezTo>
                      <a:pt x="37" y="105"/>
                      <a:pt x="38" y="106"/>
                      <a:pt x="39" y="107"/>
                    </a:cubicBezTo>
                    <a:cubicBezTo>
                      <a:pt x="39" y="108"/>
                      <a:pt x="39" y="110"/>
                      <a:pt x="39" y="111"/>
                    </a:cubicBezTo>
                    <a:cubicBezTo>
                      <a:pt x="33" y="114"/>
                      <a:pt x="27" y="120"/>
                      <a:pt x="20" y="122"/>
                    </a:cubicBezTo>
                    <a:cubicBezTo>
                      <a:pt x="16" y="124"/>
                      <a:pt x="23" y="120"/>
                      <a:pt x="22" y="120"/>
                    </a:cubicBezTo>
                    <a:cubicBezTo>
                      <a:pt x="24" y="118"/>
                      <a:pt x="26" y="117"/>
                      <a:pt x="27" y="116"/>
                    </a:cubicBezTo>
                    <a:close/>
                    <a:moveTo>
                      <a:pt x="34" y="104"/>
                    </a:moveTo>
                    <a:cubicBezTo>
                      <a:pt x="28" y="107"/>
                      <a:pt x="23" y="111"/>
                      <a:pt x="18" y="114"/>
                    </a:cubicBezTo>
                    <a:cubicBezTo>
                      <a:pt x="16" y="116"/>
                      <a:pt x="16" y="115"/>
                      <a:pt x="17" y="114"/>
                    </a:cubicBezTo>
                    <a:cubicBezTo>
                      <a:pt x="19" y="112"/>
                      <a:pt x="21" y="111"/>
                      <a:pt x="23" y="109"/>
                    </a:cubicBezTo>
                    <a:cubicBezTo>
                      <a:pt x="25" y="107"/>
                      <a:pt x="28" y="106"/>
                      <a:pt x="30" y="104"/>
                    </a:cubicBezTo>
                    <a:cubicBezTo>
                      <a:pt x="32" y="104"/>
                      <a:pt x="33" y="104"/>
                      <a:pt x="34" y="104"/>
                    </a:cubicBezTo>
                    <a:close/>
                    <a:moveTo>
                      <a:pt x="26" y="106"/>
                    </a:moveTo>
                    <a:cubicBezTo>
                      <a:pt x="25" y="108"/>
                      <a:pt x="23" y="108"/>
                      <a:pt x="21" y="110"/>
                    </a:cubicBezTo>
                    <a:cubicBezTo>
                      <a:pt x="19" y="111"/>
                      <a:pt x="18" y="113"/>
                      <a:pt x="16" y="115"/>
                    </a:cubicBezTo>
                    <a:cubicBezTo>
                      <a:pt x="16" y="114"/>
                      <a:pt x="16" y="113"/>
                      <a:pt x="15" y="113"/>
                    </a:cubicBezTo>
                    <a:cubicBezTo>
                      <a:pt x="15" y="113"/>
                      <a:pt x="15" y="113"/>
                      <a:pt x="16" y="113"/>
                    </a:cubicBezTo>
                    <a:cubicBezTo>
                      <a:pt x="18" y="111"/>
                      <a:pt x="20" y="109"/>
                      <a:pt x="23" y="107"/>
                    </a:cubicBezTo>
                    <a:cubicBezTo>
                      <a:pt x="24" y="106"/>
                      <a:pt x="32" y="102"/>
                      <a:pt x="26" y="106"/>
                    </a:cubicBezTo>
                    <a:close/>
                    <a:moveTo>
                      <a:pt x="16" y="116"/>
                    </a:moveTo>
                    <a:cubicBezTo>
                      <a:pt x="19" y="115"/>
                      <a:pt x="22" y="112"/>
                      <a:pt x="24" y="111"/>
                    </a:cubicBezTo>
                    <a:cubicBezTo>
                      <a:pt x="27" y="109"/>
                      <a:pt x="31" y="107"/>
                      <a:pt x="34" y="106"/>
                    </a:cubicBezTo>
                    <a:cubicBezTo>
                      <a:pt x="28" y="108"/>
                      <a:pt x="22" y="113"/>
                      <a:pt x="17" y="118"/>
                    </a:cubicBezTo>
                    <a:cubicBezTo>
                      <a:pt x="17" y="117"/>
                      <a:pt x="16" y="117"/>
                      <a:pt x="16" y="116"/>
                    </a:cubicBezTo>
                    <a:close/>
                    <a:moveTo>
                      <a:pt x="17" y="119"/>
                    </a:moveTo>
                    <a:cubicBezTo>
                      <a:pt x="24" y="117"/>
                      <a:pt x="29" y="112"/>
                      <a:pt x="36" y="108"/>
                    </a:cubicBezTo>
                    <a:cubicBezTo>
                      <a:pt x="32" y="110"/>
                      <a:pt x="29" y="114"/>
                      <a:pt x="26" y="116"/>
                    </a:cubicBezTo>
                    <a:cubicBezTo>
                      <a:pt x="23" y="118"/>
                      <a:pt x="20" y="120"/>
                      <a:pt x="18" y="122"/>
                    </a:cubicBezTo>
                    <a:cubicBezTo>
                      <a:pt x="18" y="121"/>
                      <a:pt x="17" y="120"/>
                      <a:pt x="17" y="119"/>
                    </a:cubicBezTo>
                    <a:close/>
                    <a:moveTo>
                      <a:pt x="38" y="113"/>
                    </a:moveTo>
                    <a:cubicBezTo>
                      <a:pt x="41" y="111"/>
                      <a:pt x="34" y="116"/>
                      <a:pt x="33" y="116"/>
                    </a:cubicBezTo>
                    <a:cubicBezTo>
                      <a:pt x="31" y="118"/>
                      <a:pt x="29" y="120"/>
                      <a:pt x="26" y="121"/>
                    </a:cubicBezTo>
                    <a:cubicBezTo>
                      <a:pt x="24" y="122"/>
                      <a:pt x="21" y="124"/>
                      <a:pt x="19" y="126"/>
                    </a:cubicBezTo>
                    <a:cubicBezTo>
                      <a:pt x="19" y="125"/>
                      <a:pt x="18" y="124"/>
                      <a:pt x="18" y="124"/>
                    </a:cubicBezTo>
                    <a:cubicBezTo>
                      <a:pt x="25" y="121"/>
                      <a:pt x="31" y="116"/>
                      <a:pt x="38" y="113"/>
                    </a:cubicBezTo>
                    <a:close/>
                    <a:moveTo>
                      <a:pt x="19" y="128"/>
                    </a:moveTo>
                    <a:cubicBezTo>
                      <a:pt x="25" y="125"/>
                      <a:pt x="32" y="122"/>
                      <a:pt x="37" y="119"/>
                    </a:cubicBezTo>
                    <a:cubicBezTo>
                      <a:pt x="31" y="122"/>
                      <a:pt x="26" y="127"/>
                      <a:pt x="20" y="131"/>
                    </a:cubicBezTo>
                    <a:cubicBezTo>
                      <a:pt x="20" y="130"/>
                      <a:pt x="19" y="129"/>
                      <a:pt x="19" y="128"/>
                    </a:cubicBezTo>
                    <a:close/>
                    <a:moveTo>
                      <a:pt x="28" y="157"/>
                    </a:moveTo>
                    <a:cubicBezTo>
                      <a:pt x="30" y="156"/>
                      <a:pt x="31" y="155"/>
                      <a:pt x="33" y="154"/>
                    </a:cubicBezTo>
                    <a:cubicBezTo>
                      <a:pt x="34" y="154"/>
                      <a:pt x="36" y="153"/>
                      <a:pt x="37" y="153"/>
                    </a:cubicBezTo>
                    <a:cubicBezTo>
                      <a:pt x="34" y="155"/>
                      <a:pt x="31" y="157"/>
                      <a:pt x="29" y="159"/>
                    </a:cubicBezTo>
                    <a:cubicBezTo>
                      <a:pt x="29" y="159"/>
                      <a:pt x="28" y="158"/>
                      <a:pt x="28" y="157"/>
                    </a:cubicBezTo>
                    <a:close/>
                    <a:moveTo>
                      <a:pt x="36" y="160"/>
                    </a:moveTo>
                    <a:cubicBezTo>
                      <a:pt x="35" y="161"/>
                      <a:pt x="30" y="164"/>
                      <a:pt x="33" y="162"/>
                    </a:cubicBezTo>
                    <a:cubicBezTo>
                      <a:pt x="36" y="159"/>
                      <a:pt x="38" y="157"/>
                      <a:pt x="41" y="154"/>
                    </a:cubicBezTo>
                    <a:cubicBezTo>
                      <a:pt x="41" y="154"/>
                      <a:pt x="41" y="153"/>
                      <a:pt x="41" y="154"/>
                    </a:cubicBezTo>
                    <a:cubicBezTo>
                      <a:pt x="38" y="155"/>
                      <a:pt x="32" y="157"/>
                      <a:pt x="29" y="159"/>
                    </a:cubicBezTo>
                    <a:cubicBezTo>
                      <a:pt x="32" y="156"/>
                      <a:pt x="37" y="154"/>
                      <a:pt x="40" y="151"/>
                    </a:cubicBezTo>
                    <a:cubicBezTo>
                      <a:pt x="40" y="151"/>
                      <a:pt x="40" y="151"/>
                      <a:pt x="40" y="151"/>
                    </a:cubicBezTo>
                    <a:cubicBezTo>
                      <a:pt x="36" y="152"/>
                      <a:pt x="32" y="154"/>
                      <a:pt x="29" y="156"/>
                    </a:cubicBezTo>
                    <a:cubicBezTo>
                      <a:pt x="33" y="154"/>
                      <a:pt x="37" y="150"/>
                      <a:pt x="41" y="147"/>
                    </a:cubicBezTo>
                    <a:cubicBezTo>
                      <a:pt x="41" y="147"/>
                      <a:pt x="41" y="146"/>
                      <a:pt x="40" y="146"/>
                    </a:cubicBezTo>
                    <a:cubicBezTo>
                      <a:pt x="38" y="147"/>
                      <a:pt x="36" y="149"/>
                      <a:pt x="33" y="150"/>
                    </a:cubicBezTo>
                    <a:cubicBezTo>
                      <a:pt x="32" y="151"/>
                      <a:pt x="29" y="152"/>
                      <a:pt x="28" y="153"/>
                    </a:cubicBezTo>
                    <a:cubicBezTo>
                      <a:pt x="31" y="149"/>
                      <a:pt x="36" y="145"/>
                      <a:pt x="41" y="141"/>
                    </a:cubicBezTo>
                    <a:cubicBezTo>
                      <a:pt x="41" y="147"/>
                      <a:pt x="41" y="152"/>
                      <a:pt x="42" y="157"/>
                    </a:cubicBezTo>
                    <a:cubicBezTo>
                      <a:pt x="42" y="157"/>
                      <a:pt x="41" y="157"/>
                      <a:pt x="41" y="157"/>
                    </a:cubicBezTo>
                    <a:cubicBezTo>
                      <a:pt x="39" y="158"/>
                      <a:pt x="38" y="159"/>
                      <a:pt x="36" y="160"/>
                    </a:cubicBezTo>
                    <a:close/>
                    <a:moveTo>
                      <a:pt x="26" y="95"/>
                    </a:moveTo>
                    <a:cubicBezTo>
                      <a:pt x="29" y="93"/>
                      <a:pt x="32" y="91"/>
                      <a:pt x="35" y="89"/>
                    </a:cubicBezTo>
                    <a:cubicBezTo>
                      <a:pt x="36" y="88"/>
                      <a:pt x="39" y="85"/>
                      <a:pt x="36" y="88"/>
                    </a:cubicBezTo>
                    <a:cubicBezTo>
                      <a:pt x="34" y="90"/>
                      <a:pt x="32" y="92"/>
                      <a:pt x="30" y="93"/>
                    </a:cubicBezTo>
                    <a:cubicBezTo>
                      <a:pt x="30" y="93"/>
                      <a:pt x="31" y="94"/>
                      <a:pt x="31" y="94"/>
                    </a:cubicBezTo>
                    <a:cubicBezTo>
                      <a:pt x="33" y="93"/>
                      <a:pt x="35" y="92"/>
                      <a:pt x="37" y="91"/>
                    </a:cubicBezTo>
                    <a:cubicBezTo>
                      <a:pt x="36" y="91"/>
                      <a:pt x="35" y="93"/>
                      <a:pt x="34" y="94"/>
                    </a:cubicBezTo>
                    <a:cubicBezTo>
                      <a:pt x="34" y="95"/>
                      <a:pt x="34" y="95"/>
                      <a:pt x="35" y="95"/>
                    </a:cubicBezTo>
                    <a:cubicBezTo>
                      <a:pt x="36" y="94"/>
                      <a:pt x="39" y="92"/>
                      <a:pt x="37" y="95"/>
                    </a:cubicBezTo>
                    <a:cubicBezTo>
                      <a:pt x="37" y="96"/>
                      <a:pt x="38" y="96"/>
                      <a:pt x="38" y="96"/>
                    </a:cubicBezTo>
                    <a:cubicBezTo>
                      <a:pt x="38" y="95"/>
                      <a:pt x="38" y="94"/>
                      <a:pt x="39" y="93"/>
                    </a:cubicBezTo>
                    <a:cubicBezTo>
                      <a:pt x="39" y="94"/>
                      <a:pt x="39" y="96"/>
                      <a:pt x="39" y="97"/>
                    </a:cubicBezTo>
                    <a:cubicBezTo>
                      <a:pt x="35" y="95"/>
                      <a:pt x="31" y="95"/>
                      <a:pt x="26" y="95"/>
                    </a:cubicBezTo>
                    <a:close/>
                    <a:moveTo>
                      <a:pt x="39" y="50"/>
                    </a:moveTo>
                    <a:cubicBezTo>
                      <a:pt x="37" y="51"/>
                      <a:pt x="36" y="52"/>
                      <a:pt x="35" y="53"/>
                    </a:cubicBezTo>
                    <a:cubicBezTo>
                      <a:pt x="31" y="56"/>
                      <a:pt x="27" y="59"/>
                      <a:pt x="23" y="61"/>
                    </a:cubicBezTo>
                    <a:cubicBezTo>
                      <a:pt x="20" y="63"/>
                      <a:pt x="18" y="65"/>
                      <a:pt x="15" y="68"/>
                    </a:cubicBezTo>
                    <a:cubicBezTo>
                      <a:pt x="14" y="69"/>
                      <a:pt x="12" y="70"/>
                      <a:pt x="10" y="71"/>
                    </a:cubicBezTo>
                    <a:cubicBezTo>
                      <a:pt x="9" y="72"/>
                      <a:pt x="9" y="72"/>
                      <a:pt x="8" y="73"/>
                    </a:cubicBezTo>
                    <a:cubicBezTo>
                      <a:pt x="8" y="72"/>
                      <a:pt x="9" y="72"/>
                      <a:pt x="10" y="71"/>
                    </a:cubicBezTo>
                    <a:cubicBezTo>
                      <a:pt x="14" y="67"/>
                      <a:pt x="18" y="61"/>
                      <a:pt x="23" y="57"/>
                    </a:cubicBezTo>
                    <a:cubicBezTo>
                      <a:pt x="29" y="53"/>
                      <a:pt x="33" y="47"/>
                      <a:pt x="39" y="42"/>
                    </a:cubicBezTo>
                    <a:cubicBezTo>
                      <a:pt x="39" y="45"/>
                      <a:pt x="39" y="48"/>
                      <a:pt x="39" y="50"/>
                    </a:cubicBezTo>
                    <a:close/>
                    <a:moveTo>
                      <a:pt x="38" y="35"/>
                    </a:moveTo>
                    <a:cubicBezTo>
                      <a:pt x="32" y="39"/>
                      <a:pt x="27" y="43"/>
                      <a:pt x="22" y="48"/>
                    </a:cubicBezTo>
                    <a:cubicBezTo>
                      <a:pt x="17" y="53"/>
                      <a:pt x="10" y="58"/>
                      <a:pt x="6" y="62"/>
                    </a:cubicBezTo>
                    <a:cubicBezTo>
                      <a:pt x="11" y="57"/>
                      <a:pt x="16" y="50"/>
                      <a:pt x="22" y="45"/>
                    </a:cubicBezTo>
                    <a:cubicBezTo>
                      <a:pt x="27" y="40"/>
                      <a:pt x="33" y="36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8" y="32"/>
                      <a:pt x="38" y="34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lose/>
                    <a:moveTo>
                      <a:pt x="37" y="30"/>
                    </a:moveTo>
                    <a:cubicBezTo>
                      <a:pt x="37" y="30"/>
                      <a:pt x="37" y="30"/>
                      <a:pt x="37" y="30"/>
                    </a:cubicBezTo>
                    <a:cubicBezTo>
                      <a:pt x="31" y="33"/>
                      <a:pt x="27" y="39"/>
                      <a:pt x="22" y="43"/>
                    </a:cubicBezTo>
                    <a:cubicBezTo>
                      <a:pt x="19" y="44"/>
                      <a:pt x="18" y="46"/>
                      <a:pt x="16" y="48"/>
                    </a:cubicBezTo>
                    <a:cubicBezTo>
                      <a:pt x="17" y="47"/>
                      <a:pt x="18" y="45"/>
                      <a:pt x="19" y="44"/>
                    </a:cubicBezTo>
                    <a:cubicBezTo>
                      <a:pt x="21" y="41"/>
                      <a:pt x="25" y="39"/>
                      <a:pt x="28" y="36"/>
                    </a:cubicBezTo>
                    <a:cubicBezTo>
                      <a:pt x="31" y="33"/>
                      <a:pt x="34" y="30"/>
                      <a:pt x="37" y="27"/>
                    </a:cubicBezTo>
                    <a:cubicBezTo>
                      <a:pt x="37" y="28"/>
                      <a:pt x="37" y="29"/>
                      <a:pt x="37" y="30"/>
                    </a:cubicBezTo>
                    <a:close/>
                    <a:moveTo>
                      <a:pt x="26" y="35"/>
                    </a:moveTo>
                    <a:cubicBezTo>
                      <a:pt x="22" y="39"/>
                      <a:pt x="17" y="42"/>
                      <a:pt x="13" y="46"/>
                    </a:cubicBezTo>
                    <a:cubicBezTo>
                      <a:pt x="14" y="44"/>
                      <a:pt x="16" y="42"/>
                      <a:pt x="18" y="41"/>
                    </a:cubicBezTo>
                    <a:cubicBezTo>
                      <a:pt x="23" y="36"/>
                      <a:pt x="28" y="30"/>
                      <a:pt x="33" y="24"/>
                    </a:cubicBezTo>
                    <a:cubicBezTo>
                      <a:pt x="33" y="24"/>
                      <a:pt x="33" y="24"/>
                      <a:pt x="32" y="24"/>
                    </a:cubicBezTo>
                    <a:cubicBezTo>
                      <a:pt x="27" y="27"/>
                      <a:pt x="22" y="31"/>
                      <a:pt x="17" y="35"/>
                    </a:cubicBezTo>
                    <a:cubicBezTo>
                      <a:pt x="15" y="37"/>
                      <a:pt x="13" y="39"/>
                      <a:pt x="10" y="41"/>
                    </a:cubicBezTo>
                    <a:cubicBezTo>
                      <a:pt x="9" y="42"/>
                      <a:pt x="7" y="43"/>
                      <a:pt x="6" y="45"/>
                    </a:cubicBezTo>
                    <a:cubicBezTo>
                      <a:pt x="2" y="47"/>
                      <a:pt x="6" y="44"/>
                      <a:pt x="7" y="44"/>
                    </a:cubicBezTo>
                    <a:cubicBezTo>
                      <a:pt x="11" y="39"/>
                      <a:pt x="17" y="34"/>
                      <a:pt x="22" y="31"/>
                    </a:cubicBezTo>
                    <a:cubicBezTo>
                      <a:pt x="26" y="28"/>
                      <a:pt x="31" y="25"/>
                      <a:pt x="33" y="20"/>
                    </a:cubicBezTo>
                    <a:cubicBezTo>
                      <a:pt x="34" y="20"/>
                      <a:pt x="33" y="19"/>
                      <a:pt x="33" y="20"/>
                    </a:cubicBezTo>
                    <a:cubicBezTo>
                      <a:pt x="29" y="23"/>
                      <a:pt x="23" y="26"/>
                      <a:pt x="19" y="29"/>
                    </a:cubicBezTo>
                    <a:cubicBezTo>
                      <a:pt x="16" y="31"/>
                      <a:pt x="14" y="34"/>
                      <a:pt x="11" y="36"/>
                    </a:cubicBezTo>
                    <a:cubicBezTo>
                      <a:pt x="10" y="37"/>
                      <a:pt x="9" y="38"/>
                      <a:pt x="7" y="39"/>
                    </a:cubicBezTo>
                    <a:cubicBezTo>
                      <a:pt x="8" y="39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8" y="37"/>
                      <a:pt x="13" y="33"/>
                      <a:pt x="17" y="29"/>
                    </a:cubicBezTo>
                    <a:cubicBezTo>
                      <a:pt x="22" y="24"/>
                      <a:pt x="27" y="20"/>
                      <a:pt x="32" y="16"/>
                    </a:cubicBezTo>
                    <a:cubicBezTo>
                      <a:pt x="33" y="16"/>
                      <a:pt x="33" y="16"/>
                      <a:pt x="33" y="15"/>
                    </a:cubicBezTo>
                    <a:cubicBezTo>
                      <a:pt x="34" y="19"/>
                      <a:pt x="36" y="22"/>
                      <a:pt x="36" y="26"/>
                    </a:cubicBezTo>
                    <a:cubicBezTo>
                      <a:pt x="32" y="28"/>
                      <a:pt x="29" y="32"/>
                      <a:pt x="26" y="35"/>
                    </a:cubicBezTo>
                    <a:close/>
                    <a:moveTo>
                      <a:pt x="13" y="32"/>
                    </a:moveTo>
                    <a:cubicBezTo>
                      <a:pt x="10" y="35"/>
                      <a:pt x="7" y="38"/>
                      <a:pt x="4" y="41"/>
                    </a:cubicBezTo>
                    <a:cubicBezTo>
                      <a:pt x="4" y="40"/>
                      <a:pt x="4" y="39"/>
                      <a:pt x="3" y="38"/>
                    </a:cubicBezTo>
                    <a:cubicBezTo>
                      <a:pt x="8" y="35"/>
                      <a:pt x="12" y="32"/>
                      <a:pt x="17" y="28"/>
                    </a:cubicBezTo>
                    <a:cubicBezTo>
                      <a:pt x="15" y="29"/>
                      <a:pt x="14" y="30"/>
                      <a:pt x="13" y="32"/>
                    </a:cubicBezTo>
                    <a:close/>
                    <a:moveTo>
                      <a:pt x="3" y="32"/>
                    </a:moveTo>
                    <a:cubicBezTo>
                      <a:pt x="8" y="29"/>
                      <a:pt x="13" y="26"/>
                      <a:pt x="18" y="22"/>
                    </a:cubicBezTo>
                    <a:cubicBezTo>
                      <a:pt x="19" y="21"/>
                      <a:pt x="20" y="20"/>
                      <a:pt x="21" y="19"/>
                    </a:cubicBezTo>
                    <a:cubicBezTo>
                      <a:pt x="15" y="25"/>
                      <a:pt x="8" y="30"/>
                      <a:pt x="3" y="36"/>
                    </a:cubicBezTo>
                    <a:cubicBezTo>
                      <a:pt x="3" y="35"/>
                      <a:pt x="3" y="34"/>
                      <a:pt x="3" y="32"/>
                    </a:cubicBezTo>
                    <a:close/>
                    <a:moveTo>
                      <a:pt x="4" y="27"/>
                    </a:moveTo>
                    <a:cubicBezTo>
                      <a:pt x="7" y="25"/>
                      <a:pt x="10" y="22"/>
                      <a:pt x="13" y="20"/>
                    </a:cubicBezTo>
                    <a:cubicBezTo>
                      <a:pt x="16" y="18"/>
                      <a:pt x="18" y="16"/>
                      <a:pt x="21" y="14"/>
                    </a:cubicBezTo>
                    <a:cubicBezTo>
                      <a:pt x="21" y="13"/>
                      <a:pt x="22" y="13"/>
                      <a:pt x="23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3" y="12"/>
                      <a:pt x="23" y="12"/>
                    </a:cubicBezTo>
                    <a:cubicBezTo>
                      <a:pt x="19" y="16"/>
                      <a:pt x="15" y="20"/>
                      <a:pt x="11" y="24"/>
                    </a:cubicBezTo>
                    <a:cubicBezTo>
                      <a:pt x="9" y="26"/>
                      <a:pt x="6" y="28"/>
                      <a:pt x="3" y="31"/>
                    </a:cubicBezTo>
                    <a:cubicBezTo>
                      <a:pt x="4" y="30"/>
                      <a:pt x="4" y="28"/>
                      <a:pt x="4" y="27"/>
                    </a:cubicBezTo>
                    <a:close/>
                    <a:moveTo>
                      <a:pt x="4" y="23"/>
                    </a:moveTo>
                    <a:cubicBezTo>
                      <a:pt x="6" y="22"/>
                      <a:pt x="8" y="21"/>
                      <a:pt x="9" y="20"/>
                    </a:cubicBezTo>
                    <a:cubicBezTo>
                      <a:pt x="7" y="21"/>
                      <a:pt x="6" y="23"/>
                      <a:pt x="4" y="25"/>
                    </a:cubicBezTo>
                    <a:cubicBezTo>
                      <a:pt x="4" y="25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3"/>
                    </a:cubicBezTo>
                    <a:close/>
                    <a:moveTo>
                      <a:pt x="6" y="18"/>
                    </a:moveTo>
                    <a:cubicBezTo>
                      <a:pt x="7" y="16"/>
                      <a:pt x="9" y="14"/>
                      <a:pt x="11" y="12"/>
                    </a:cubicBezTo>
                    <a:cubicBezTo>
                      <a:pt x="13" y="11"/>
                      <a:pt x="14" y="10"/>
                      <a:pt x="15" y="9"/>
                    </a:cubicBezTo>
                    <a:cubicBezTo>
                      <a:pt x="16" y="8"/>
                      <a:pt x="19" y="5"/>
                      <a:pt x="15" y="10"/>
                    </a:cubicBezTo>
                    <a:cubicBezTo>
                      <a:pt x="12" y="13"/>
                      <a:pt x="8" y="16"/>
                      <a:pt x="5" y="20"/>
                    </a:cubicBezTo>
                    <a:cubicBezTo>
                      <a:pt x="5" y="19"/>
                      <a:pt x="5" y="19"/>
                      <a:pt x="6" y="18"/>
                    </a:cubicBezTo>
                    <a:close/>
                    <a:moveTo>
                      <a:pt x="14" y="109"/>
                    </a:moveTo>
                    <a:cubicBezTo>
                      <a:pt x="18" y="107"/>
                      <a:pt x="23" y="105"/>
                      <a:pt x="28" y="104"/>
                    </a:cubicBezTo>
                    <a:cubicBezTo>
                      <a:pt x="23" y="106"/>
                      <a:pt x="19" y="109"/>
                      <a:pt x="15" y="112"/>
                    </a:cubicBezTo>
                    <a:cubicBezTo>
                      <a:pt x="15" y="111"/>
                      <a:pt x="15" y="111"/>
                      <a:pt x="15" y="110"/>
                    </a:cubicBezTo>
                    <a:cubicBezTo>
                      <a:pt x="15" y="110"/>
                      <a:pt x="15" y="109"/>
                      <a:pt x="14" y="109"/>
                    </a:cubicBezTo>
                    <a:close/>
                    <a:moveTo>
                      <a:pt x="50" y="208"/>
                    </a:moveTo>
                    <a:cubicBezTo>
                      <a:pt x="49" y="207"/>
                      <a:pt x="48" y="206"/>
                      <a:pt x="47" y="205"/>
                    </a:cubicBezTo>
                    <a:cubicBezTo>
                      <a:pt x="43" y="202"/>
                      <a:pt x="40" y="202"/>
                      <a:pt x="36" y="201"/>
                    </a:cubicBezTo>
                    <a:cubicBezTo>
                      <a:pt x="36" y="193"/>
                      <a:pt x="34" y="184"/>
                      <a:pt x="35" y="176"/>
                    </a:cubicBezTo>
                    <a:cubicBezTo>
                      <a:pt x="38" y="175"/>
                      <a:pt x="40" y="174"/>
                      <a:pt x="43" y="173"/>
                    </a:cubicBezTo>
                    <a:cubicBezTo>
                      <a:pt x="47" y="181"/>
                      <a:pt x="52" y="188"/>
                      <a:pt x="56" y="197"/>
                    </a:cubicBezTo>
                    <a:cubicBezTo>
                      <a:pt x="52" y="199"/>
                      <a:pt x="50" y="204"/>
                      <a:pt x="50" y="208"/>
                    </a:cubicBezTo>
                    <a:close/>
                    <a:moveTo>
                      <a:pt x="43" y="170"/>
                    </a:moveTo>
                    <a:cubicBezTo>
                      <a:pt x="43" y="170"/>
                      <a:pt x="42" y="170"/>
                      <a:pt x="42" y="170"/>
                    </a:cubicBezTo>
                    <a:cubicBezTo>
                      <a:pt x="42" y="170"/>
                      <a:pt x="42" y="169"/>
                      <a:pt x="42" y="170"/>
                    </a:cubicBezTo>
                    <a:cubicBezTo>
                      <a:pt x="41" y="170"/>
                      <a:pt x="40" y="170"/>
                      <a:pt x="39" y="171"/>
                    </a:cubicBezTo>
                    <a:cubicBezTo>
                      <a:pt x="39" y="171"/>
                      <a:pt x="39" y="171"/>
                      <a:pt x="38" y="171"/>
                    </a:cubicBezTo>
                    <a:cubicBezTo>
                      <a:pt x="39" y="171"/>
                      <a:pt x="39" y="171"/>
                      <a:pt x="39" y="171"/>
                    </a:cubicBezTo>
                    <a:cubicBezTo>
                      <a:pt x="40" y="170"/>
                      <a:pt x="41" y="169"/>
                      <a:pt x="42" y="168"/>
                    </a:cubicBezTo>
                    <a:cubicBezTo>
                      <a:pt x="42" y="168"/>
                      <a:pt x="42" y="168"/>
                      <a:pt x="42" y="168"/>
                    </a:cubicBezTo>
                    <a:cubicBezTo>
                      <a:pt x="40" y="168"/>
                      <a:pt x="35" y="169"/>
                      <a:pt x="34" y="171"/>
                    </a:cubicBezTo>
                    <a:cubicBezTo>
                      <a:pt x="36" y="169"/>
                      <a:pt x="39" y="167"/>
                      <a:pt x="42" y="165"/>
                    </a:cubicBezTo>
                    <a:cubicBezTo>
                      <a:pt x="42" y="165"/>
                      <a:pt x="42" y="164"/>
                      <a:pt x="41" y="164"/>
                    </a:cubicBezTo>
                    <a:cubicBezTo>
                      <a:pt x="40" y="165"/>
                      <a:pt x="38" y="166"/>
                      <a:pt x="37" y="166"/>
                    </a:cubicBezTo>
                    <a:cubicBezTo>
                      <a:pt x="35" y="167"/>
                      <a:pt x="30" y="170"/>
                      <a:pt x="35" y="167"/>
                    </a:cubicBezTo>
                    <a:cubicBezTo>
                      <a:pt x="37" y="165"/>
                      <a:pt x="40" y="164"/>
                      <a:pt x="42" y="161"/>
                    </a:cubicBezTo>
                    <a:cubicBezTo>
                      <a:pt x="42" y="161"/>
                      <a:pt x="42" y="161"/>
                      <a:pt x="41" y="161"/>
                    </a:cubicBezTo>
                    <a:cubicBezTo>
                      <a:pt x="39" y="162"/>
                      <a:pt x="35" y="163"/>
                      <a:pt x="33" y="165"/>
                    </a:cubicBezTo>
                    <a:cubicBezTo>
                      <a:pt x="36" y="162"/>
                      <a:pt x="39" y="161"/>
                      <a:pt x="42" y="158"/>
                    </a:cubicBezTo>
                    <a:cubicBezTo>
                      <a:pt x="42" y="162"/>
                      <a:pt x="42" y="166"/>
                      <a:pt x="43" y="170"/>
                    </a:cubicBezTo>
                    <a:close/>
                    <a:moveTo>
                      <a:pt x="32" y="15"/>
                    </a:moveTo>
                    <a:cubicBezTo>
                      <a:pt x="32" y="15"/>
                      <a:pt x="32" y="15"/>
                      <a:pt x="32" y="15"/>
                    </a:cubicBezTo>
                    <a:cubicBezTo>
                      <a:pt x="27" y="19"/>
                      <a:pt x="23" y="22"/>
                      <a:pt x="18" y="26"/>
                    </a:cubicBezTo>
                    <a:cubicBezTo>
                      <a:pt x="15" y="28"/>
                      <a:pt x="12" y="31"/>
                      <a:pt x="10" y="33"/>
                    </a:cubicBezTo>
                    <a:cubicBezTo>
                      <a:pt x="8" y="34"/>
                      <a:pt x="7" y="35"/>
                      <a:pt x="5" y="36"/>
                    </a:cubicBezTo>
                    <a:cubicBezTo>
                      <a:pt x="4" y="37"/>
                      <a:pt x="3" y="38"/>
                      <a:pt x="5" y="36"/>
                    </a:cubicBezTo>
                    <a:cubicBezTo>
                      <a:pt x="11" y="27"/>
                      <a:pt x="20" y="21"/>
                      <a:pt x="28" y="14"/>
                    </a:cubicBezTo>
                    <a:cubicBezTo>
                      <a:pt x="28" y="14"/>
                      <a:pt x="29" y="14"/>
                      <a:pt x="29" y="13"/>
                    </a:cubicBezTo>
                    <a:cubicBezTo>
                      <a:pt x="29" y="13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1" y="13"/>
                      <a:pt x="32" y="14"/>
                      <a:pt x="32" y="15"/>
                    </a:cubicBezTo>
                    <a:close/>
                    <a:moveTo>
                      <a:pt x="25" y="8"/>
                    </a:moveTo>
                    <a:cubicBezTo>
                      <a:pt x="27" y="9"/>
                      <a:pt x="28" y="10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25" y="15"/>
                      <a:pt x="20" y="19"/>
                      <a:pt x="16" y="23"/>
                    </a:cubicBezTo>
                    <a:cubicBezTo>
                      <a:pt x="14" y="24"/>
                      <a:pt x="12" y="26"/>
                      <a:pt x="10" y="27"/>
                    </a:cubicBezTo>
                    <a:cubicBezTo>
                      <a:pt x="9" y="28"/>
                      <a:pt x="8" y="28"/>
                      <a:pt x="7" y="29"/>
                    </a:cubicBezTo>
                    <a:cubicBezTo>
                      <a:pt x="7" y="29"/>
                      <a:pt x="3" y="33"/>
                      <a:pt x="4" y="30"/>
                    </a:cubicBezTo>
                    <a:cubicBezTo>
                      <a:pt x="7" y="27"/>
                      <a:pt x="11" y="25"/>
                      <a:pt x="14" y="23"/>
                    </a:cubicBezTo>
                    <a:cubicBezTo>
                      <a:pt x="18" y="18"/>
                      <a:pt x="22" y="14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18" y="14"/>
                      <a:pt x="11" y="21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6" y="24"/>
                      <a:pt x="9" y="20"/>
                      <a:pt x="12" y="18"/>
                    </a:cubicBezTo>
                    <a:cubicBezTo>
                      <a:pt x="14" y="16"/>
                      <a:pt x="17" y="13"/>
                      <a:pt x="19" y="11"/>
                    </a:cubicBezTo>
                    <a:cubicBezTo>
                      <a:pt x="21" y="11"/>
                      <a:pt x="22" y="10"/>
                      <a:pt x="21" y="10"/>
                    </a:cubicBezTo>
                    <a:cubicBezTo>
                      <a:pt x="22" y="9"/>
                      <a:pt x="22" y="9"/>
                      <a:pt x="23" y="8"/>
                    </a:cubicBezTo>
                    <a:cubicBezTo>
                      <a:pt x="23" y="8"/>
                      <a:pt x="23" y="8"/>
                      <a:pt x="22" y="8"/>
                    </a:cubicBezTo>
                    <a:cubicBezTo>
                      <a:pt x="16" y="12"/>
                      <a:pt x="11" y="18"/>
                      <a:pt x="4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1"/>
                      <a:pt x="6" y="19"/>
                      <a:pt x="7" y="19"/>
                    </a:cubicBezTo>
                    <a:cubicBezTo>
                      <a:pt x="9" y="17"/>
                      <a:pt x="10" y="16"/>
                      <a:pt x="12" y="14"/>
                    </a:cubicBezTo>
                    <a:cubicBezTo>
                      <a:pt x="14" y="12"/>
                      <a:pt x="16" y="9"/>
                      <a:pt x="18" y="6"/>
                    </a:cubicBezTo>
                    <a:cubicBezTo>
                      <a:pt x="19" y="6"/>
                      <a:pt x="18" y="6"/>
                      <a:pt x="18" y="6"/>
                    </a:cubicBezTo>
                    <a:cubicBezTo>
                      <a:pt x="14" y="9"/>
                      <a:pt x="10" y="13"/>
                      <a:pt x="6" y="16"/>
                    </a:cubicBezTo>
                    <a:cubicBezTo>
                      <a:pt x="10" y="8"/>
                      <a:pt x="16" y="2"/>
                      <a:pt x="25" y="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0" name="Freeform 57"/>
              <p:cNvSpPr/>
              <p:nvPr/>
            </p:nvSpPr>
            <p:spPr bwMode="auto">
              <a:xfrm>
                <a:off x="1344763" y="14314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1" name="Freeform 62"/>
              <p:cNvSpPr>
                <a:spLocks noEditPoints="1"/>
              </p:cNvSpPr>
              <p:nvPr/>
            </p:nvSpPr>
            <p:spPr bwMode="auto">
              <a:xfrm>
                <a:off x="1614399" y="1529007"/>
                <a:ext cx="217184" cy="118017"/>
              </a:xfrm>
              <a:custGeom>
                <a:avLst/>
                <a:gdLst>
                  <a:gd name="T0" fmla="*/ 76 w 112"/>
                  <a:gd name="T1" fmla="*/ 1 h 61"/>
                  <a:gd name="T2" fmla="*/ 6 w 112"/>
                  <a:gd name="T3" fmla="*/ 48 h 61"/>
                  <a:gd name="T4" fmla="*/ 82 w 112"/>
                  <a:gd name="T5" fmla="*/ 37 h 61"/>
                  <a:gd name="T6" fmla="*/ 81 w 112"/>
                  <a:gd name="T7" fmla="*/ 32 h 61"/>
                  <a:gd name="T8" fmla="*/ 88 w 112"/>
                  <a:gd name="T9" fmla="*/ 26 h 61"/>
                  <a:gd name="T10" fmla="*/ 6 w 112"/>
                  <a:gd name="T11" fmla="*/ 21 h 61"/>
                  <a:gd name="T12" fmla="*/ 15 w 112"/>
                  <a:gd name="T13" fmla="*/ 21 h 61"/>
                  <a:gd name="T14" fmla="*/ 12 w 112"/>
                  <a:gd name="T15" fmla="*/ 31 h 61"/>
                  <a:gd name="T16" fmla="*/ 13 w 112"/>
                  <a:gd name="T17" fmla="*/ 33 h 61"/>
                  <a:gd name="T18" fmla="*/ 23 w 112"/>
                  <a:gd name="T19" fmla="*/ 31 h 61"/>
                  <a:gd name="T20" fmla="*/ 14 w 112"/>
                  <a:gd name="T21" fmla="*/ 40 h 61"/>
                  <a:gd name="T22" fmla="*/ 48 w 112"/>
                  <a:gd name="T23" fmla="*/ 26 h 61"/>
                  <a:gd name="T24" fmla="*/ 59 w 112"/>
                  <a:gd name="T25" fmla="*/ 20 h 61"/>
                  <a:gd name="T26" fmla="*/ 36 w 112"/>
                  <a:gd name="T27" fmla="*/ 35 h 61"/>
                  <a:gd name="T28" fmla="*/ 89 w 112"/>
                  <a:gd name="T29" fmla="*/ 16 h 61"/>
                  <a:gd name="T30" fmla="*/ 78 w 112"/>
                  <a:gd name="T31" fmla="*/ 15 h 61"/>
                  <a:gd name="T32" fmla="*/ 78 w 112"/>
                  <a:gd name="T33" fmla="*/ 7 h 61"/>
                  <a:gd name="T34" fmla="*/ 49 w 112"/>
                  <a:gd name="T35" fmla="*/ 33 h 61"/>
                  <a:gd name="T36" fmla="*/ 75 w 112"/>
                  <a:gd name="T37" fmla="*/ 18 h 61"/>
                  <a:gd name="T38" fmla="*/ 79 w 112"/>
                  <a:gd name="T39" fmla="*/ 20 h 61"/>
                  <a:gd name="T40" fmla="*/ 81 w 112"/>
                  <a:gd name="T41" fmla="*/ 21 h 61"/>
                  <a:gd name="T42" fmla="*/ 80 w 112"/>
                  <a:gd name="T43" fmla="*/ 18 h 61"/>
                  <a:gd name="T44" fmla="*/ 77 w 112"/>
                  <a:gd name="T45" fmla="*/ 15 h 61"/>
                  <a:gd name="T46" fmla="*/ 76 w 112"/>
                  <a:gd name="T47" fmla="*/ 5 h 61"/>
                  <a:gd name="T48" fmla="*/ 10 w 112"/>
                  <a:gd name="T49" fmla="*/ 42 h 61"/>
                  <a:gd name="T50" fmla="*/ 10 w 112"/>
                  <a:gd name="T51" fmla="*/ 36 h 61"/>
                  <a:gd name="T52" fmla="*/ 9 w 112"/>
                  <a:gd name="T53" fmla="*/ 43 h 61"/>
                  <a:gd name="T54" fmla="*/ 35 w 112"/>
                  <a:gd name="T55" fmla="*/ 26 h 61"/>
                  <a:gd name="T56" fmla="*/ 10 w 112"/>
                  <a:gd name="T57" fmla="*/ 34 h 61"/>
                  <a:gd name="T58" fmla="*/ 9 w 112"/>
                  <a:gd name="T59" fmla="*/ 30 h 61"/>
                  <a:gd name="T60" fmla="*/ 15 w 112"/>
                  <a:gd name="T61" fmla="*/ 26 h 61"/>
                  <a:gd name="T62" fmla="*/ 7 w 112"/>
                  <a:gd name="T63" fmla="*/ 23 h 61"/>
                  <a:gd name="T64" fmla="*/ 17 w 112"/>
                  <a:gd name="T65" fmla="*/ 46 h 61"/>
                  <a:gd name="T66" fmla="*/ 66 w 112"/>
                  <a:gd name="T67" fmla="*/ 22 h 61"/>
                  <a:gd name="T68" fmla="*/ 78 w 112"/>
                  <a:gd name="T69" fmla="*/ 19 h 61"/>
                  <a:gd name="T70" fmla="*/ 48 w 112"/>
                  <a:gd name="T71" fmla="*/ 40 h 61"/>
                  <a:gd name="T72" fmla="*/ 49 w 112"/>
                  <a:gd name="T73" fmla="*/ 44 h 61"/>
                  <a:gd name="T74" fmla="*/ 94 w 112"/>
                  <a:gd name="T75" fmla="*/ 19 h 61"/>
                  <a:gd name="T76" fmla="*/ 42 w 112"/>
                  <a:gd name="T77" fmla="*/ 45 h 61"/>
                  <a:gd name="T78" fmla="*/ 66 w 112"/>
                  <a:gd name="T79" fmla="*/ 42 h 61"/>
                  <a:gd name="T80" fmla="*/ 84 w 112"/>
                  <a:gd name="T81" fmla="*/ 29 h 61"/>
                  <a:gd name="T82" fmla="*/ 74 w 112"/>
                  <a:gd name="T83" fmla="*/ 39 h 61"/>
                  <a:gd name="T84" fmla="*/ 98 w 112"/>
                  <a:gd name="T85" fmla="*/ 25 h 61"/>
                  <a:gd name="T86" fmla="*/ 43 w 112"/>
                  <a:gd name="T87" fmla="*/ 45 h 61"/>
                  <a:gd name="T88" fmla="*/ 79 w 112"/>
                  <a:gd name="T89" fmla="*/ 32 h 61"/>
                  <a:gd name="T90" fmla="*/ 78 w 112"/>
                  <a:gd name="T91" fmla="*/ 52 h 61"/>
                  <a:gd name="T92" fmla="*/ 98 w 112"/>
                  <a:gd name="T93" fmla="*/ 36 h 61"/>
                  <a:gd name="T94" fmla="*/ 78 w 112"/>
                  <a:gd name="T95" fmla="*/ 46 h 61"/>
                  <a:gd name="T96" fmla="*/ 99 w 112"/>
                  <a:gd name="T97" fmla="*/ 31 h 61"/>
                  <a:gd name="T98" fmla="*/ 97 w 112"/>
                  <a:gd name="T99" fmla="*/ 40 h 61"/>
                  <a:gd name="T100" fmla="*/ 89 w 112"/>
                  <a:gd name="T101" fmla="*/ 45 h 61"/>
                  <a:gd name="T102" fmla="*/ 107 w 112"/>
                  <a:gd name="T103" fmla="*/ 31 h 61"/>
                  <a:gd name="T104" fmla="*/ 103 w 112"/>
                  <a:gd name="T105" fmla="*/ 31 h 61"/>
                  <a:gd name="T106" fmla="*/ 78 w 112"/>
                  <a:gd name="T107" fmla="*/ 44 h 61"/>
                  <a:gd name="T108" fmla="*/ 76 w 112"/>
                  <a:gd name="T109" fmla="*/ 41 h 61"/>
                  <a:gd name="T110" fmla="*/ 91 w 112"/>
                  <a:gd name="T111" fmla="*/ 3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2" h="61">
                    <a:moveTo>
                      <a:pt x="77" y="60"/>
                    </a:moveTo>
                    <a:cubicBezTo>
                      <a:pt x="78" y="61"/>
                      <a:pt x="78" y="61"/>
                      <a:pt x="79" y="60"/>
                    </a:cubicBezTo>
                    <a:cubicBezTo>
                      <a:pt x="89" y="50"/>
                      <a:pt x="101" y="41"/>
                      <a:pt x="111" y="31"/>
                    </a:cubicBezTo>
                    <a:cubicBezTo>
                      <a:pt x="112" y="31"/>
                      <a:pt x="112" y="30"/>
                      <a:pt x="112" y="30"/>
                    </a:cubicBezTo>
                    <a:cubicBezTo>
                      <a:pt x="112" y="29"/>
                      <a:pt x="111" y="29"/>
                      <a:pt x="111" y="29"/>
                    </a:cubicBezTo>
                    <a:cubicBezTo>
                      <a:pt x="106" y="23"/>
                      <a:pt x="99" y="18"/>
                      <a:pt x="93" y="14"/>
                    </a:cubicBezTo>
                    <a:cubicBezTo>
                      <a:pt x="87" y="9"/>
                      <a:pt x="81" y="5"/>
                      <a:pt x="76" y="1"/>
                    </a:cubicBezTo>
                    <a:cubicBezTo>
                      <a:pt x="75" y="0"/>
                      <a:pt x="75" y="0"/>
                      <a:pt x="74" y="1"/>
                    </a:cubicBezTo>
                    <a:cubicBezTo>
                      <a:pt x="74" y="1"/>
                      <a:pt x="73" y="1"/>
                      <a:pt x="73" y="2"/>
                    </a:cubicBezTo>
                    <a:cubicBezTo>
                      <a:pt x="74" y="7"/>
                      <a:pt x="73" y="12"/>
                      <a:pt x="72" y="17"/>
                    </a:cubicBezTo>
                    <a:cubicBezTo>
                      <a:pt x="49" y="17"/>
                      <a:pt x="25" y="19"/>
                      <a:pt x="2" y="16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7" y="26"/>
                      <a:pt x="8" y="38"/>
                      <a:pt x="6" y="48"/>
                    </a:cubicBezTo>
                    <a:cubicBezTo>
                      <a:pt x="6" y="48"/>
                      <a:pt x="6" y="49"/>
                      <a:pt x="6" y="49"/>
                    </a:cubicBezTo>
                    <a:cubicBezTo>
                      <a:pt x="6" y="49"/>
                      <a:pt x="7" y="49"/>
                      <a:pt x="7" y="49"/>
                    </a:cubicBezTo>
                    <a:cubicBezTo>
                      <a:pt x="30" y="49"/>
                      <a:pt x="53" y="47"/>
                      <a:pt x="75" y="47"/>
                    </a:cubicBezTo>
                    <a:cubicBezTo>
                      <a:pt x="75" y="51"/>
                      <a:pt x="75" y="55"/>
                      <a:pt x="75" y="59"/>
                    </a:cubicBezTo>
                    <a:cubicBezTo>
                      <a:pt x="75" y="60"/>
                      <a:pt x="76" y="61"/>
                      <a:pt x="77" y="60"/>
                    </a:cubicBezTo>
                    <a:close/>
                    <a:moveTo>
                      <a:pt x="69" y="44"/>
                    </a:moveTo>
                    <a:cubicBezTo>
                      <a:pt x="74" y="42"/>
                      <a:pt x="77" y="39"/>
                      <a:pt x="82" y="37"/>
                    </a:cubicBezTo>
                    <a:cubicBezTo>
                      <a:pt x="82" y="37"/>
                      <a:pt x="82" y="37"/>
                      <a:pt x="82" y="37"/>
                    </a:cubicBezTo>
                    <a:cubicBezTo>
                      <a:pt x="79" y="39"/>
                      <a:pt x="76" y="41"/>
                      <a:pt x="73" y="44"/>
                    </a:cubicBezTo>
                    <a:cubicBezTo>
                      <a:pt x="71" y="44"/>
                      <a:pt x="70" y="44"/>
                      <a:pt x="69" y="44"/>
                    </a:cubicBezTo>
                    <a:close/>
                    <a:moveTo>
                      <a:pt x="58" y="44"/>
                    </a:moveTo>
                    <a:cubicBezTo>
                      <a:pt x="63" y="42"/>
                      <a:pt x="68" y="39"/>
                      <a:pt x="73" y="36"/>
                    </a:cubicBezTo>
                    <a:cubicBezTo>
                      <a:pt x="79" y="32"/>
                      <a:pt x="84" y="30"/>
                      <a:pt x="90" y="27"/>
                    </a:cubicBezTo>
                    <a:cubicBezTo>
                      <a:pt x="87" y="29"/>
                      <a:pt x="84" y="31"/>
                      <a:pt x="81" y="32"/>
                    </a:cubicBezTo>
                    <a:cubicBezTo>
                      <a:pt x="74" y="36"/>
                      <a:pt x="68" y="40"/>
                      <a:pt x="62" y="44"/>
                    </a:cubicBezTo>
                    <a:cubicBezTo>
                      <a:pt x="62" y="44"/>
                      <a:pt x="61" y="44"/>
                      <a:pt x="61" y="44"/>
                    </a:cubicBezTo>
                    <a:cubicBezTo>
                      <a:pt x="60" y="44"/>
                      <a:pt x="59" y="44"/>
                      <a:pt x="58" y="44"/>
                    </a:cubicBezTo>
                    <a:close/>
                    <a:moveTo>
                      <a:pt x="49" y="45"/>
                    </a:moveTo>
                    <a:cubicBezTo>
                      <a:pt x="64" y="38"/>
                      <a:pt x="77" y="30"/>
                      <a:pt x="91" y="23"/>
                    </a:cubicBezTo>
                    <a:cubicBezTo>
                      <a:pt x="93" y="22"/>
                      <a:pt x="98" y="19"/>
                      <a:pt x="94" y="22"/>
                    </a:cubicBezTo>
                    <a:cubicBezTo>
                      <a:pt x="92" y="23"/>
                      <a:pt x="90" y="24"/>
                      <a:pt x="88" y="26"/>
                    </a:cubicBezTo>
                    <a:cubicBezTo>
                      <a:pt x="85" y="28"/>
                      <a:pt x="81" y="30"/>
                      <a:pt x="77" y="32"/>
                    </a:cubicBezTo>
                    <a:cubicBezTo>
                      <a:pt x="70" y="36"/>
                      <a:pt x="63" y="41"/>
                      <a:pt x="56" y="44"/>
                    </a:cubicBezTo>
                    <a:cubicBezTo>
                      <a:pt x="54" y="44"/>
                      <a:pt x="51" y="45"/>
                      <a:pt x="49" y="45"/>
                    </a:cubicBezTo>
                    <a:close/>
                    <a:moveTo>
                      <a:pt x="5" y="19"/>
                    </a:moveTo>
                    <a:cubicBezTo>
                      <a:pt x="6" y="19"/>
                      <a:pt x="7" y="19"/>
                      <a:pt x="8" y="19"/>
                    </a:cubicBezTo>
                    <a:cubicBezTo>
                      <a:pt x="8" y="20"/>
                      <a:pt x="7" y="20"/>
                      <a:pt x="6" y="20"/>
                    </a:cubicBezTo>
                    <a:cubicBezTo>
                      <a:pt x="5" y="20"/>
                      <a:pt x="6" y="21"/>
                      <a:pt x="6" y="21"/>
                    </a:cubicBezTo>
                    <a:cubicBezTo>
                      <a:pt x="6" y="21"/>
                      <a:pt x="10" y="19"/>
                      <a:pt x="9" y="21"/>
                    </a:cubicBezTo>
                    <a:cubicBezTo>
                      <a:pt x="8" y="21"/>
                      <a:pt x="7" y="22"/>
                      <a:pt x="7" y="22"/>
                    </a:cubicBezTo>
                    <a:cubicBezTo>
                      <a:pt x="6" y="21"/>
                      <a:pt x="5" y="20"/>
                      <a:pt x="5" y="19"/>
                    </a:cubicBezTo>
                    <a:close/>
                    <a:moveTo>
                      <a:pt x="21" y="20"/>
                    </a:moveTo>
                    <a:cubicBezTo>
                      <a:pt x="18" y="21"/>
                      <a:pt x="16" y="23"/>
                      <a:pt x="14" y="25"/>
                    </a:cubicBezTo>
                    <a:cubicBezTo>
                      <a:pt x="13" y="25"/>
                      <a:pt x="8" y="27"/>
                      <a:pt x="9" y="26"/>
                    </a:cubicBezTo>
                    <a:cubicBezTo>
                      <a:pt x="11" y="24"/>
                      <a:pt x="13" y="23"/>
                      <a:pt x="15" y="21"/>
                    </a:cubicBezTo>
                    <a:cubicBezTo>
                      <a:pt x="15" y="21"/>
                      <a:pt x="15" y="20"/>
                      <a:pt x="15" y="20"/>
                    </a:cubicBezTo>
                    <a:cubicBezTo>
                      <a:pt x="12" y="21"/>
                      <a:pt x="10" y="22"/>
                      <a:pt x="7" y="23"/>
                    </a:cubicBezTo>
                    <a:cubicBezTo>
                      <a:pt x="6" y="23"/>
                      <a:pt x="9" y="21"/>
                      <a:pt x="9" y="21"/>
                    </a:cubicBezTo>
                    <a:cubicBezTo>
                      <a:pt x="10" y="21"/>
                      <a:pt x="10" y="20"/>
                      <a:pt x="10" y="20"/>
                    </a:cubicBezTo>
                    <a:cubicBezTo>
                      <a:pt x="14" y="20"/>
                      <a:pt x="17" y="20"/>
                      <a:pt x="21" y="20"/>
                    </a:cubicBezTo>
                    <a:close/>
                    <a:moveTo>
                      <a:pt x="31" y="20"/>
                    </a:moveTo>
                    <a:cubicBezTo>
                      <a:pt x="24" y="23"/>
                      <a:pt x="19" y="29"/>
                      <a:pt x="12" y="31"/>
                    </a:cubicBezTo>
                    <a:cubicBezTo>
                      <a:pt x="8" y="33"/>
                      <a:pt x="12" y="31"/>
                      <a:pt x="14" y="30"/>
                    </a:cubicBezTo>
                    <a:cubicBezTo>
                      <a:pt x="16" y="29"/>
                      <a:pt x="18" y="28"/>
                      <a:pt x="20" y="26"/>
                    </a:cubicBezTo>
                    <a:cubicBezTo>
                      <a:pt x="23" y="25"/>
                      <a:pt x="26" y="23"/>
                      <a:pt x="29" y="20"/>
                    </a:cubicBezTo>
                    <a:cubicBezTo>
                      <a:pt x="30" y="20"/>
                      <a:pt x="30" y="20"/>
                      <a:pt x="31" y="20"/>
                    </a:cubicBezTo>
                    <a:close/>
                    <a:moveTo>
                      <a:pt x="38" y="20"/>
                    </a:moveTo>
                    <a:cubicBezTo>
                      <a:pt x="29" y="24"/>
                      <a:pt x="22" y="30"/>
                      <a:pt x="13" y="34"/>
                    </a:cubicBezTo>
                    <a:cubicBezTo>
                      <a:pt x="9" y="35"/>
                      <a:pt x="10" y="35"/>
                      <a:pt x="13" y="33"/>
                    </a:cubicBezTo>
                    <a:cubicBezTo>
                      <a:pt x="16" y="32"/>
                      <a:pt x="19" y="30"/>
                      <a:pt x="21" y="29"/>
                    </a:cubicBezTo>
                    <a:cubicBezTo>
                      <a:pt x="26" y="26"/>
                      <a:pt x="30" y="24"/>
                      <a:pt x="34" y="20"/>
                    </a:cubicBezTo>
                    <a:cubicBezTo>
                      <a:pt x="36" y="20"/>
                      <a:pt x="37" y="20"/>
                      <a:pt x="38" y="20"/>
                    </a:cubicBezTo>
                    <a:close/>
                    <a:moveTo>
                      <a:pt x="44" y="20"/>
                    </a:moveTo>
                    <a:cubicBezTo>
                      <a:pt x="33" y="25"/>
                      <a:pt x="24" y="33"/>
                      <a:pt x="13" y="38"/>
                    </a:cubicBezTo>
                    <a:cubicBezTo>
                      <a:pt x="7" y="40"/>
                      <a:pt x="12" y="37"/>
                      <a:pt x="14" y="36"/>
                    </a:cubicBezTo>
                    <a:cubicBezTo>
                      <a:pt x="17" y="34"/>
                      <a:pt x="20" y="32"/>
                      <a:pt x="23" y="31"/>
                    </a:cubicBezTo>
                    <a:cubicBezTo>
                      <a:pt x="29" y="28"/>
                      <a:pt x="35" y="24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2" y="20"/>
                      <a:pt x="43" y="20"/>
                      <a:pt x="44" y="20"/>
                    </a:cubicBezTo>
                    <a:close/>
                    <a:moveTo>
                      <a:pt x="51" y="20"/>
                    </a:moveTo>
                    <a:cubicBezTo>
                      <a:pt x="45" y="22"/>
                      <a:pt x="40" y="26"/>
                      <a:pt x="35" y="29"/>
                    </a:cubicBezTo>
                    <a:cubicBezTo>
                      <a:pt x="31" y="31"/>
                      <a:pt x="28" y="33"/>
                      <a:pt x="24" y="34"/>
                    </a:cubicBezTo>
                    <a:cubicBezTo>
                      <a:pt x="21" y="36"/>
                      <a:pt x="17" y="38"/>
                      <a:pt x="14" y="40"/>
                    </a:cubicBezTo>
                    <a:cubicBezTo>
                      <a:pt x="12" y="41"/>
                      <a:pt x="11" y="42"/>
                      <a:pt x="10" y="43"/>
                    </a:cubicBezTo>
                    <a:cubicBezTo>
                      <a:pt x="12" y="41"/>
                      <a:pt x="14" y="39"/>
                      <a:pt x="16" y="38"/>
                    </a:cubicBezTo>
                    <a:cubicBezTo>
                      <a:pt x="19" y="35"/>
                      <a:pt x="23" y="33"/>
                      <a:pt x="26" y="31"/>
                    </a:cubicBezTo>
                    <a:cubicBezTo>
                      <a:pt x="33" y="28"/>
                      <a:pt x="40" y="24"/>
                      <a:pt x="46" y="20"/>
                    </a:cubicBezTo>
                    <a:cubicBezTo>
                      <a:pt x="48" y="20"/>
                      <a:pt x="49" y="20"/>
                      <a:pt x="51" y="20"/>
                    </a:cubicBezTo>
                    <a:close/>
                    <a:moveTo>
                      <a:pt x="59" y="20"/>
                    </a:moveTo>
                    <a:cubicBezTo>
                      <a:pt x="55" y="22"/>
                      <a:pt x="52" y="24"/>
                      <a:pt x="48" y="26"/>
                    </a:cubicBezTo>
                    <a:cubicBezTo>
                      <a:pt x="45" y="28"/>
                      <a:pt x="42" y="29"/>
                      <a:pt x="39" y="31"/>
                    </a:cubicBezTo>
                    <a:cubicBezTo>
                      <a:pt x="31" y="35"/>
                      <a:pt x="23" y="39"/>
                      <a:pt x="15" y="44"/>
                    </a:cubicBezTo>
                    <a:cubicBezTo>
                      <a:pt x="14" y="44"/>
                      <a:pt x="13" y="45"/>
                      <a:pt x="12" y="45"/>
                    </a:cubicBezTo>
                    <a:cubicBezTo>
                      <a:pt x="14" y="44"/>
                      <a:pt x="15" y="43"/>
                      <a:pt x="16" y="43"/>
                    </a:cubicBezTo>
                    <a:cubicBezTo>
                      <a:pt x="21" y="40"/>
                      <a:pt x="25" y="37"/>
                      <a:pt x="29" y="34"/>
                    </a:cubicBezTo>
                    <a:cubicBezTo>
                      <a:pt x="37" y="29"/>
                      <a:pt x="45" y="24"/>
                      <a:pt x="54" y="20"/>
                    </a:cubicBezTo>
                    <a:cubicBezTo>
                      <a:pt x="56" y="20"/>
                      <a:pt x="57" y="20"/>
                      <a:pt x="59" y="20"/>
                    </a:cubicBezTo>
                    <a:close/>
                    <a:moveTo>
                      <a:pt x="69" y="19"/>
                    </a:moveTo>
                    <a:cubicBezTo>
                      <a:pt x="63" y="22"/>
                      <a:pt x="58" y="26"/>
                      <a:pt x="52" y="29"/>
                    </a:cubicBezTo>
                    <a:cubicBezTo>
                      <a:pt x="48" y="31"/>
                      <a:pt x="44" y="33"/>
                      <a:pt x="40" y="35"/>
                    </a:cubicBezTo>
                    <a:cubicBezTo>
                      <a:pt x="35" y="37"/>
                      <a:pt x="31" y="40"/>
                      <a:pt x="26" y="42"/>
                    </a:cubicBezTo>
                    <a:cubicBezTo>
                      <a:pt x="24" y="43"/>
                      <a:pt x="21" y="44"/>
                      <a:pt x="19" y="45"/>
                    </a:cubicBezTo>
                    <a:cubicBezTo>
                      <a:pt x="20" y="45"/>
                      <a:pt x="22" y="44"/>
                      <a:pt x="23" y="43"/>
                    </a:cubicBezTo>
                    <a:cubicBezTo>
                      <a:pt x="28" y="40"/>
                      <a:pt x="32" y="37"/>
                      <a:pt x="36" y="35"/>
                    </a:cubicBezTo>
                    <a:cubicBezTo>
                      <a:pt x="40" y="33"/>
                      <a:pt x="43" y="30"/>
                      <a:pt x="47" y="28"/>
                    </a:cubicBezTo>
                    <a:cubicBezTo>
                      <a:pt x="47" y="28"/>
                      <a:pt x="47" y="28"/>
                      <a:pt x="48" y="28"/>
                    </a:cubicBezTo>
                    <a:cubicBezTo>
                      <a:pt x="52" y="25"/>
                      <a:pt x="57" y="22"/>
                      <a:pt x="61" y="20"/>
                    </a:cubicBezTo>
                    <a:cubicBezTo>
                      <a:pt x="64" y="20"/>
                      <a:pt x="67" y="20"/>
                      <a:pt x="69" y="19"/>
                    </a:cubicBezTo>
                    <a:close/>
                    <a:moveTo>
                      <a:pt x="91" y="16"/>
                    </a:moveTo>
                    <a:cubicBezTo>
                      <a:pt x="90" y="16"/>
                      <a:pt x="89" y="16"/>
                      <a:pt x="88" y="17"/>
                    </a:cubicBezTo>
                    <a:cubicBezTo>
                      <a:pt x="88" y="16"/>
                      <a:pt x="89" y="16"/>
                      <a:pt x="89" y="16"/>
                    </a:cubicBezTo>
                    <a:cubicBezTo>
                      <a:pt x="90" y="15"/>
                      <a:pt x="90" y="15"/>
                      <a:pt x="89" y="15"/>
                    </a:cubicBezTo>
                    <a:cubicBezTo>
                      <a:pt x="86" y="15"/>
                      <a:pt x="84" y="16"/>
                      <a:pt x="81" y="17"/>
                    </a:cubicBezTo>
                    <a:cubicBezTo>
                      <a:pt x="80" y="17"/>
                      <a:pt x="75" y="19"/>
                      <a:pt x="78" y="17"/>
                    </a:cubicBezTo>
                    <a:cubicBezTo>
                      <a:pt x="80" y="16"/>
                      <a:pt x="82" y="15"/>
                      <a:pt x="84" y="15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81" y="14"/>
                      <a:pt x="80" y="15"/>
                      <a:pt x="78" y="16"/>
                    </a:cubicBezTo>
                    <a:cubicBezTo>
                      <a:pt x="74" y="18"/>
                      <a:pt x="78" y="15"/>
                      <a:pt x="78" y="15"/>
                    </a:cubicBezTo>
                    <a:cubicBezTo>
                      <a:pt x="80" y="14"/>
                      <a:pt x="81" y="13"/>
                      <a:pt x="82" y="13"/>
                    </a:cubicBezTo>
                    <a:cubicBezTo>
                      <a:pt x="83" y="12"/>
                      <a:pt x="82" y="12"/>
                      <a:pt x="82" y="12"/>
                    </a:cubicBezTo>
                    <a:cubicBezTo>
                      <a:pt x="81" y="13"/>
                      <a:pt x="77" y="14"/>
                      <a:pt x="76" y="15"/>
                    </a:cubicBezTo>
                    <a:cubicBezTo>
                      <a:pt x="77" y="13"/>
                      <a:pt x="79" y="12"/>
                      <a:pt x="80" y="11"/>
                    </a:cubicBezTo>
                    <a:cubicBezTo>
                      <a:pt x="80" y="10"/>
                      <a:pt x="80" y="10"/>
                      <a:pt x="79" y="10"/>
                    </a:cubicBezTo>
                    <a:cubicBezTo>
                      <a:pt x="76" y="12"/>
                      <a:pt x="78" y="9"/>
                      <a:pt x="79" y="8"/>
                    </a:cubicBezTo>
                    <a:cubicBezTo>
                      <a:pt x="79" y="7"/>
                      <a:pt x="79" y="7"/>
                      <a:pt x="78" y="7"/>
                    </a:cubicBezTo>
                    <a:cubicBezTo>
                      <a:pt x="76" y="8"/>
                      <a:pt x="76" y="7"/>
                      <a:pt x="77" y="5"/>
                    </a:cubicBezTo>
                    <a:cubicBezTo>
                      <a:pt x="82" y="9"/>
                      <a:pt x="87" y="13"/>
                      <a:pt x="91" y="16"/>
                    </a:cubicBezTo>
                    <a:close/>
                    <a:moveTo>
                      <a:pt x="80" y="18"/>
                    </a:moveTo>
                    <a:cubicBezTo>
                      <a:pt x="64" y="25"/>
                      <a:pt x="49" y="35"/>
                      <a:pt x="34" y="43"/>
                    </a:cubicBezTo>
                    <a:cubicBezTo>
                      <a:pt x="33" y="43"/>
                      <a:pt x="27" y="47"/>
                      <a:pt x="31" y="44"/>
                    </a:cubicBezTo>
                    <a:cubicBezTo>
                      <a:pt x="33" y="43"/>
                      <a:pt x="35" y="41"/>
                      <a:pt x="37" y="40"/>
                    </a:cubicBezTo>
                    <a:cubicBezTo>
                      <a:pt x="41" y="38"/>
                      <a:pt x="45" y="35"/>
                      <a:pt x="49" y="33"/>
                    </a:cubicBezTo>
                    <a:cubicBezTo>
                      <a:pt x="57" y="29"/>
                      <a:pt x="64" y="23"/>
                      <a:pt x="72" y="19"/>
                    </a:cubicBezTo>
                    <a:cubicBezTo>
                      <a:pt x="73" y="19"/>
                      <a:pt x="73" y="19"/>
                      <a:pt x="74" y="19"/>
                    </a:cubicBezTo>
                    <a:cubicBezTo>
                      <a:pt x="74" y="19"/>
                      <a:pt x="75" y="19"/>
                      <a:pt x="75" y="19"/>
                    </a:cubicBezTo>
                    <a:cubicBezTo>
                      <a:pt x="75" y="19"/>
                      <a:pt x="75" y="18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6" y="18"/>
                      <a:pt x="76" y="18"/>
                      <a:pt x="77" y="17"/>
                    </a:cubicBezTo>
                    <a:cubicBezTo>
                      <a:pt x="76" y="18"/>
                      <a:pt x="76" y="18"/>
                      <a:pt x="75" y="18"/>
                    </a:cubicBezTo>
                    <a:cubicBezTo>
                      <a:pt x="75" y="19"/>
                      <a:pt x="76" y="19"/>
                      <a:pt x="76" y="19"/>
                    </a:cubicBezTo>
                    <a:cubicBezTo>
                      <a:pt x="78" y="19"/>
                      <a:pt x="79" y="18"/>
                      <a:pt x="81" y="17"/>
                    </a:cubicBezTo>
                    <a:cubicBezTo>
                      <a:pt x="82" y="17"/>
                      <a:pt x="83" y="17"/>
                      <a:pt x="84" y="16"/>
                    </a:cubicBezTo>
                    <a:cubicBezTo>
                      <a:pt x="85" y="16"/>
                      <a:pt x="88" y="16"/>
                      <a:pt x="88" y="16"/>
                    </a:cubicBezTo>
                    <a:cubicBezTo>
                      <a:pt x="87" y="17"/>
                      <a:pt x="86" y="17"/>
                      <a:pt x="84" y="18"/>
                    </a:cubicBezTo>
                    <a:cubicBezTo>
                      <a:pt x="84" y="18"/>
                      <a:pt x="84" y="18"/>
                      <a:pt x="83" y="18"/>
                    </a:cubicBezTo>
                    <a:cubicBezTo>
                      <a:pt x="82" y="19"/>
                      <a:pt x="81" y="19"/>
                      <a:pt x="79" y="20"/>
                    </a:cubicBezTo>
                    <a:cubicBezTo>
                      <a:pt x="78" y="20"/>
                      <a:pt x="77" y="20"/>
                      <a:pt x="78" y="21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6" y="21"/>
                      <a:pt x="76" y="22"/>
                      <a:pt x="77" y="22"/>
                    </a:cubicBezTo>
                    <a:cubicBezTo>
                      <a:pt x="81" y="21"/>
                      <a:pt x="84" y="19"/>
                      <a:pt x="88" y="17"/>
                    </a:cubicBezTo>
                    <a:cubicBezTo>
                      <a:pt x="89" y="17"/>
                      <a:pt x="90" y="17"/>
                      <a:pt x="91" y="17"/>
                    </a:cubicBezTo>
                    <a:cubicBezTo>
                      <a:pt x="90" y="17"/>
                      <a:pt x="88" y="18"/>
                      <a:pt x="87" y="19"/>
                    </a:cubicBezTo>
                    <a:cubicBezTo>
                      <a:pt x="85" y="20"/>
                      <a:pt x="83" y="20"/>
                      <a:pt x="81" y="21"/>
                    </a:cubicBezTo>
                    <a:cubicBezTo>
                      <a:pt x="76" y="24"/>
                      <a:pt x="72" y="27"/>
                      <a:pt x="68" y="30"/>
                    </a:cubicBezTo>
                    <a:cubicBezTo>
                      <a:pt x="62" y="33"/>
                      <a:pt x="57" y="35"/>
                      <a:pt x="52" y="37"/>
                    </a:cubicBezTo>
                    <a:cubicBezTo>
                      <a:pt x="47" y="40"/>
                      <a:pt x="43" y="42"/>
                      <a:pt x="38" y="44"/>
                    </a:cubicBezTo>
                    <a:cubicBezTo>
                      <a:pt x="34" y="46"/>
                      <a:pt x="40" y="42"/>
                      <a:pt x="41" y="42"/>
                    </a:cubicBezTo>
                    <a:cubicBezTo>
                      <a:pt x="43" y="40"/>
                      <a:pt x="46" y="39"/>
                      <a:pt x="49" y="37"/>
                    </a:cubicBezTo>
                    <a:cubicBezTo>
                      <a:pt x="59" y="31"/>
                      <a:pt x="70" y="26"/>
                      <a:pt x="80" y="19"/>
                    </a:cubicBezTo>
                    <a:cubicBezTo>
                      <a:pt x="80" y="19"/>
                      <a:pt x="80" y="18"/>
                      <a:pt x="80" y="18"/>
                    </a:cubicBezTo>
                    <a:close/>
                    <a:moveTo>
                      <a:pt x="76" y="8"/>
                    </a:moveTo>
                    <a:cubicBezTo>
                      <a:pt x="76" y="8"/>
                      <a:pt x="76" y="8"/>
                      <a:pt x="76" y="8"/>
                    </a:cubicBezTo>
                    <a:cubicBezTo>
                      <a:pt x="77" y="8"/>
                      <a:pt x="78" y="8"/>
                      <a:pt x="78" y="8"/>
                    </a:cubicBezTo>
                    <a:cubicBezTo>
                      <a:pt x="77" y="9"/>
                      <a:pt x="77" y="10"/>
                      <a:pt x="76" y="11"/>
                    </a:cubicBezTo>
                    <a:cubicBezTo>
                      <a:pt x="76" y="10"/>
                      <a:pt x="76" y="9"/>
                      <a:pt x="76" y="8"/>
                    </a:cubicBezTo>
                    <a:close/>
                    <a:moveTo>
                      <a:pt x="75" y="16"/>
                    </a:moveTo>
                    <a:cubicBezTo>
                      <a:pt x="76" y="15"/>
                      <a:pt x="76" y="15"/>
                      <a:pt x="77" y="15"/>
                    </a:cubicBezTo>
                    <a:cubicBezTo>
                      <a:pt x="76" y="16"/>
                      <a:pt x="76" y="16"/>
                      <a:pt x="75" y="17"/>
                    </a:cubicBezTo>
                    <a:cubicBezTo>
                      <a:pt x="75" y="16"/>
                      <a:pt x="75" y="16"/>
                      <a:pt x="75" y="16"/>
                    </a:cubicBezTo>
                    <a:close/>
                    <a:moveTo>
                      <a:pt x="76" y="13"/>
                    </a:moveTo>
                    <a:cubicBezTo>
                      <a:pt x="77" y="12"/>
                      <a:pt x="78" y="12"/>
                      <a:pt x="79" y="11"/>
                    </a:cubicBezTo>
                    <a:cubicBezTo>
                      <a:pt x="78" y="12"/>
                      <a:pt x="77" y="13"/>
                      <a:pt x="76" y="14"/>
                    </a:cubicBezTo>
                    <a:cubicBezTo>
                      <a:pt x="76" y="14"/>
                      <a:pt x="76" y="13"/>
                      <a:pt x="76" y="13"/>
                    </a:cubicBezTo>
                    <a:close/>
                    <a:moveTo>
                      <a:pt x="76" y="5"/>
                    </a:moveTo>
                    <a:cubicBezTo>
                      <a:pt x="76" y="5"/>
                      <a:pt x="76" y="6"/>
                      <a:pt x="76" y="6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lose/>
                    <a:moveTo>
                      <a:pt x="10" y="39"/>
                    </a:moveTo>
                    <a:cubicBezTo>
                      <a:pt x="12" y="39"/>
                      <a:pt x="14" y="38"/>
                      <a:pt x="16" y="37"/>
                    </a:cubicBezTo>
                    <a:cubicBezTo>
                      <a:pt x="14" y="38"/>
                      <a:pt x="12" y="40"/>
                      <a:pt x="10" y="42"/>
                    </a:cubicBezTo>
                    <a:cubicBezTo>
                      <a:pt x="10" y="41"/>
                      <a:pt x="10" y="40"/>
                      <a:pt x="10" y="39"/>
                    </a:cubicBezTo>
                    <a:close/>
                    <a:moveTo>
                      <a:pt x="10" y="36"/>
                    </a:moveTo>
                    <a:cubicBezTo>
                      <a:pt x="19" y="32"/>
                      <a:pt x="27" y="26"/>
                      <a:pt x="37" y="22"/>
                    </a:cubicBezTo>
                    <a:cubicBezTo>
                      <a:pt x="36" y="22"/>
                      <a:pt x="35" y="23"/>
                      <a:pt x="35" y="23"/>
                    </a:cubicBezTo>
                    <a:cubicBezTo>
                      <a:pt x="32" y="25"/>
                      <a:pt x="29" y="27"/>
                      <a:pt x="26" y="28"/>
                    </a:cubicBezTo>
                    <a:cubicBezTo>
                      <a:pt x="20" y="31"/>
                      <a:pt x="15" y="34"/>
                      <a:pt x="10" y="38"/>
                    </a:cubicBezTo>
                    <a:cubicBezTo>
                      <a:pt x="10" y="37"/>
                      <a:pt x="10" y="36"/>
                      <a:pt x="10" y="36"/>
                    </a:cubicBezTo>
                    <a:close/>
                    <a:moveTo>
                      <a:pt x="9" y="28"/>
                    </a:moveTo>
                    <a:cubicBezTo>
                      <a:pt x="12" y="27"/>
                      <a:pt x="15" y="24"/>
                      <a:pt x="19" y="22"/>
                    </a:cubicBezTo>
                    <a:cubicBezTo>
                      <a:pt x="19" y="22"/>
                      <a:pt x="20" y="21"/>
                      <a:pt x="21" y="21"/>
                    </a:cubicBezTo>
                    <a:cubicBezTo>
                      <a:pt x="19" y="22"/>
                      <a:pt x="17" y="23"/>
                      <a:pt x="16" y="25"/>
                    </a:cubicBezTo>
                    <a:cubicBezTo>
                      <a:pt x="14" y="26"/>
                      <a:pt x="11" y="28"/>
                      <a:pt x="9" y="29"/>
                    </a:cubicBezTo>
                    <a:cubicBezTo>
                      <a:pt x="9" y="29"/>
                      <a:pt x="9" y="28"/>
                      <a:pt x="9" y="28"/>
                    </a:cubicBezTo>
                    <a:close/>
                    <a:moveTo>
                      <a:pt x="9" y="43"/>
                    </a:moveTo>
                    <a:cubicBezTo>
                      <a:pt x="12" y="42"/>
                      <a:pt x="14" y="41"/>
                      <a:pt x="16" y="39"/>
                    </a:cubicBezTo>
                    <a:cubicBezTo>
                      <a:pt x="20" y="37"/>
                      <a:pt x="24" y="35"/>
                      <a:pt x="28" y="33"/>
                    </a:cubicBezTo>
                    <a:cubicBezTo>
                      <a:pt x="33" y="31"/>
                      <a:pt x="38" y="28"/>
                      <a:pt x="43" y="25"/>
                    </a:cubicBezTo>
                    <a:cubicBezTo>
                      <a:pt x="39" y="27"/>
                      <a:pt x="35" y="30"/>
                      <a:pt x="32" y="32"/>
                    </a:cubicBezTo>
                    <a:cubicBezTo>
                      <a:pt x="24" y="36"/>
                      <a:pt x="17" y="42"/>
                      <a:pt x="9" y="46"/>
                    </a:cubicBezTo>
                    <a:cubicBezTo>
                      <a:pt x="9" y="45"/>
                      <a:pt x="9" y="44"/>
                      <a:pt x="9" y="43"/>
                    </a:cubicBezTo>
                    <a:close/>
                    <a:moveTo>
                      <a:pt x="35" y="26"/>
                    </a:moveTo>
                    <a:cubicBezTo>
                      <a:pt x="35" y="26"/>
                      <a:pt x="35" y="26"/>
                      <a:pt x="35" y="26"/>
                    </a:cubicBezTo>
                    <a:cubicBezTo>
                      <a:pt x="37" y="25"/>
                      <a:pt x="38" y="24"/>
                      <a:pt x="40" y="23"/>
                    </a:cubicBezTo>
                    <a:cubicBezTo>
                      <a:pt x="41" y="23"/>
                      <a:pt x="47" y="19"/>
                      <a:pt x="43" y="21"/>
                    </a:cubicBezTo>
                    <a:cubicBezTo>
                      <a:pt x="41" y="23"/>
                      <a:pt x="38" y="24"/>
                      <a:pt x="35" y="26"/>
                    </a:cubicBezTo>
                    <a:close/>
                    <a:moveTo>
                      <a:pt x="31" y="22"/>
                    </a:moveTo>
                    <a:cubicBezTo>
                      <a:pt x="28" y="24"/>
                      <a:pt x="26" y="25"/>
                      <a:pt x="24" y="27"/>
                    </a:cubicBezTo>
                    <a:cubicBezTo>
                      <a:pt x="19" y="29"/>
                      <a:pt x="14" y="32"/>
                      <a:pt x="10" y="34"/>
                    </a:cubicBezTo>
                    <a:cubicBezTo>
                      <a:pt x="10" y="34"/>
                      <a:pt x="10" y="33"/>
                      <a:pt x="10" y="32"/>
                    </a:cubicBezTo>
                    <a:cubicBezTo>
                      <a:pt x="17" y="32"/>
                      <a:pt x="23" y="26"/>
                      <a:pt x="29" y="22"/>
                    </a:cubicBezTo>
                    <a:cubicBezTo>
                      <a:pt x="30" y="22"/>
                      <a:pt x="31" y="21"/>
                      <a:pt x="32" y="20"/>
                    </a:cubicBezTo>
                    <a:cubicBezTo>
                      <a:pt x="32" y="20"/>
                      <a:pt x="33" y="20"/>
                      <a:pt x="33" y="20"/>
                    </a:cubicBezTo>
                    <a:cubicBezTo>
                      <a:pt x="33" y="21"/>
                      <a:pt x="32" y="21"/>
                      <a:pt x="31" y="22"/>
                    </a:cubicBezTo>
                    <a:close/>
                    <a:moveTo>
                      <a:pt x="9" y="31"/>
                    </a:moveTo>
                    <a:cubicBezTo>
                      <a:pt x="9" y="31"/>
                      <a:pt x="9" y="31"/>
                      <a:pt x="9" y="30"/>
                    </a:cubicBezTo>
                    <a:cubicBezTo>
                      <a:pt x="13" y="29"/>
                      <a:pt x="16" y="28"/>
                      <a:pt x="19" y="26"/>
                    </a:cubicBezTo>
                    <a:cubicBezTo>
                      <a:pt x="20" y="25"/>
                      <a:pt x="22" y="23"/>
                      <a:pt x="24" y="22"/>
                    </a:cubicBezTo>
                    <a:cubicBezTo>
                      <a:pt x="25" y="22"/>
                      <a:pt x="27" y="21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3" y="25"/>
                      <a:pt x="15" y="28"/>
                      <a:pt x="9" y="31"/>
                    </a:cubicBezTo>
                    <a:close/>
                    <a:moveTo>
                      <a:pt x="13" y="28"/>
                    </a:moveTo>
                    <a:cubicBezTo>
                      <a:pt x="6" y="32"/>
                      <a:pt x="13" y="27"/>
                      <a:pt x="15" y="26"/>
                    </a:cubicBezTo>
                    <a:cubicBezTo>
                      <a:pt x="17" y="24"/>
                      <a:pt x="20" y="22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4" y="20"/>
                      <a:pt x="25" y="20"/>
                      <a:pt x="26" y="20"/>
                    </a:cubicBezTo>
                    <a:cubicBezTo>
                      <a:pt x="22" y="23"/>
                      <a:pt x="17" y="26"/>
                      <a:pt x="13" y="28"/>
                    </a:cubicBezTo>
                    <a:close/>
                    <a:moveTo>
                      <a:pt x="13" y="21"/>
                    </a:moveTo>
                    <a:cubicBezTo>
                      <a:pt x="12" y="22"/>
                      <a:pt x="10" y="25"/>
                      <a:pt x="8" y="26"/>
                    </a:cubicBezTo>
                    <a:cubicBezTo>
                      <a:pt x="8" y="25"/>
                      <a:pt x="8" y="24"/>
                      <a:pt x="7" y="23"/>
                    </a:cubicBezTo>
                    <a:cubicBezTo>
                      <a:pt x="9" y="23"/>
                      <a:pt x="11" y="22"/>
                      <a:pt x="13" y="21"/>
                    </a:cubicBezTo>
                    <a:close/>
                    <a:moveTo>
                      <a:pt x="19" y="42"/>
                    </a:moveTo>
                    <a:cubicBezTo>
                      <a:pt x="24" y="39"/>
                      <a:pt x="29" y="37"/>
                      <a:pt x="33" y="35"/>
                    </a:cubicBezTo>
                    <a:cubicBezTo>
                      <a:pt x="36" y="33"/>
                      <a:pt x="40" y="32"/>
                      <a:pt x="43" y="30"/>
                    </a:cubicBezTo>
                    <a:cubicBezTo>
                      <a:pt x="42" y="30"/>
                      <a:pt x="42" y="31"/>
                      <a:pt x="41" y="31"/>
                    </a:cubicBezTo>
                    <a:cubicBezTo>
                      <a:pt x="33" y="36"/>
                      <a:pt x="25" y="41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4" y="46"/>
                      <a:pt x="12" y="46"/>
                      <a:pt x="9" y="47"/>
                    </a:cubicBezTo>
                    <a:cubicBezTo>
                      <a:pt x="13" y="46"/>
                      <a:pt x="16" y="44"/>
                      <a:pt x="19" y="42"/>
                    </a:cubicBezTo>
                    <a:close/>
                    <a:moveTo>
                      <a:pt x="40" y="35"/>
                    </a:moveTo>
                    <a:cubicBezTo>
                      <a:pt x="44" y="33"/>
                      <a:pt x="48" y="32"/>
                      <a:pt x="52" y="30"/>
                    </a:cubicBezTo>
                    <a:cubicBezTo>
                      <a:pt x="56" y="27"/>
                      <a:pt x="60" y="25"/>
                      <a:pt x="64" y="23"/>
                    </a:cubicBezTo>
                    <a:cubicBezTo>
                      <a:pt x="66" y="22"/>
                      <a:pt x="68" y="21"/>
                      <a:pt x="70" y="20"/>
                    </a:cubicBezTo>
                    <a:cubicBezTo>
                      <a:pt x="69" y="20"/>
                      <a:pt x="67" y="21"/>
                      <a:pt x="66" y="22"/>
                    </a:cubicBezTo>
                    <a:cubicBezTo>
                      <a:pt x="62" y="24"/>
                      <a:pt x="57" y="27"/>
                      <a:pt x="53" y="30"/>
                    </a:cubicBezTo>
                    <a:cubicBezTo>
                      <a:pt x="44" y="35"/>
                      <a:pt x="36" y="40"/>
                      <a:pt x="28" y="45"/>
                    </a:cubicBezTo>
                    <a:cubicBezTo>
                      <a:pt x="27" y="46"/>
                      <a:pt x="27" y="46"/>
                      <a:pt x="28" y="46"/>
                    </a:cubicBezTo>
                    <a:cubicBezTo>
                      <a:pt x="24" y="46"/>
                      <a:pt x="21" y="46"/>
                      <a:pt x="18" y="46"/>
                    </a:cubicBezTo>
                    <a:cubicBezTo>
                      <a:pt x="26" y="44"/>
                      <a:pt x="33" y="39"/>
                      <a:pt x="40" y="35"/>
                    </a:cubicBezTo>
                    <a:close/>
                    <a:moveTo>
                      <a:pt x="74" y="22"/>
                    </a:moveTo>
                    <a:cubicBezTo>
                      <a:pt x="75" y="21"/>
                      <a:pt x="76" y="20"/>
                      <a:pt x="78" y="19"/>
                    </a:cubicBezTo>
                    <a:cubicBezTo>
                      <a:pt x="76" y="21"/>
                      <a:pt x="74" y="22"/>
                      <a:pt x="72" y="23"/>
                    </a:cubicBezTo>
                    <a:cubicBezTo>
                      <a:pt x="67" y="26"/>
                      <a:pt x="63" y="28"/>
                      <a:pt x="59" y="30"/>
                    </a:cubicBezTo>
                    <a:cubicBezTo>
                      <a:pt x="51" y="35"/>
                      <a:pt x="43" y="40"/>
                      <a:pt x="34" y="45"/>
                    </a:cubicBezTo>
                    <a:cubicBezTo>
                      <a:pt x="34" y="45"/>
                      <a:pt x="34" y="45"/>
                      <a:pt x="34" y="46"/>
                    </a:cubicBezTo>
                    <a:cubicBezTo>
                      <a:pt x="32" y="46"/>
                      <a:pt x="30" y="46"/>
                      <a:pt x="28" y="46"/>
                    </a:cubicBezTo>
                    <a:cubicBezTo>
                      <a:pt x="44" y="39"/>
                      <a:pt x="58" y="29"/>
                      <a:pt x="74" y="22"/>
                    </a:cubicBezTo>
                    <a:close/>
                    <a:moveTo>
                      <a:pt x="48" y="40"/>
                    </a:moveTo>
                    <a:cubicBezTo>
                      <a:pt x="53" y="37"/>
                      <a:pt x="58" y="35"/>
                      <a:pt x="63" y="33"/>
                    </a:cubicBezTo>
                    <a:cubicBezTo>
                      <a:pt x="68" y="30"/>
                      <a:pt x="73" y="28"/>
                      <a:pt x="78" y="24"/>
                    </a:cubicBezTo>
                    <a:cubicBezTo>
                      <a:pt x="82" y="21"/>
                      <a:pt x="88" y="20"/>
                      <a:pt x="92" y="17"/>
                    </a:cubicBezTo>
                    <a:cubicBezTo>
                      <a:pt x="94" y="18"/>
                      <a:pt x="95" y="19"/>
                      <a:pt x="96" y="20"/>
                    </a:cubicBezTo>
                    <a:cubicBezTo>
                      <a:pt x="89" y="22"/>
                      <a:pt x="84" y="27"/>
                      <a:pt x="78" y="30"/>
                    </a:cubicBezTo>
                    <a:cubicBezTo>
                      <a:pt x="69" y="34"/>
                      <a:pt x="61" y="39"/>
                      <a:pt x="52" y="42"/>
                    </a:cubicBezTo>
                    <a:cubicBezTo>
                      <a:pt x="51" y="43"/>
                      <a:pt x="50" y="43"/>
                      <a:pt x="49" y="44"/>
                    </a:cubicBezTo>
                    <a:cubicBezTo>
                      <a:pt x="50" y="43"/>
                      <a:pt x="51" y="42"/>
                      <a:pt x="52" y="41"/>
                    </a:cubicBezTo>
                    <a:cubicBezTo>
                      <a:pt x="54" y="40"/>
                      <a:pt x="56" y="39"/>
                      <a:pt x="57" y="38"/>
                    </a:cubicBezTo>
                    <a:cubicBezTo>
                      <a:pt x="60" y="36"/>
                      <a:pt x="64" y="35"/>
                      <a:pt x="67" y="33"/>
                    </a:cubicBezTo>
                    <a:cubicBezTo>
                      <a:pt x="67" y="33"/>
                      <a:pt x="67" y="33"/>
                      <a:pt x="67" y="33"/>
                    </a:cubicBezTo>
                    <a:cubicBezTo>
                      <a:pt x="73" y="31"/>
                      <a:pt x="78" y="28"/>
                      <a:pt x="83" y="25"/>
                    </a:cubicBezTo>
                    <a:cubicBezTo>
                      <a:pt x="87" y="23"/>
                      <a:pt x="90" y="21"/>
                      <a:pt x="94" y="19"/>
                    </a:cubicBezTo>
                    <a:cubicBezTo>
                      <a:pt x="95" y="19"/>
                      <a:pt x="94" y="19"/>
                      <a:pt x="94" y="19"/>
                    </a:cubicBezTo>
                    <a:cubicBezTo>
                      <a:pt x="93" y="19"/>
                      <a:pt x="93" y="19"/>
                      <a:pt x="92" y="19"/>
                    </a:cubicBezTo>
                    <a:cubicBezTo>
                      <a:pt x="92" y="19"/>
                      <a:pt x="92" y="20"/>
                      <a:pt x="91" y="20"/>
                    </a:cubicBezTo>
                    <a:cubicBezTo>
                      <a:pt x="89" y="21"/>
                      <a:pt x="87" y="22"/>
                      <a:pt x="85" y="23"/>
                    </a:cubicBezTo>
                    <a:cubicBezTo>
                      <a:pt x="84" y="24"/>
                      <a:pt x="82" y="24"/>
                      <a:pt x="81" y="25"/>
                    </a:cubicBezTo>
                    <a:cubicBezTo>
                      <a:pt x="77" y="27"/>
                      <a:pt x="72" y="30"/>
                      <a:pt x="68" y="32"/>
                    </a:cubicBezTo>
                    <a:cubicBezTo>
                      <a:pt x="68" y="32"/>
                      <a:pt x="67" y="32"/>
                      <a:pt x="67" y="33"/>
                    </a:cubicBezTo>
                    <a:cubicBezTo>
                      <a:pt x="58" y="36"/>
                      <a:pt x="50" y="40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39" y="45"/>
                      <a:pt x="37" y="45"/>
                      <a:pt x="35" y="45"/>
                    </a:cubicBezTo>
                    <a:cubicBezTo>
                      <a:pt x="40" y="45"/>
                      <a:pt x="44" y="42"/>
                      <a:pt x="48" y="40"/>
                    </a:cubicBezTo>
                    <a:close/>
                    <a:moveTo>
                      <a:pt x="101" y="23"/>
                    </a:moveTo>
                    <a:cubicBezTo>
                      <a:pt x="92" y="27"/>
                      <a:pt x="85" y="31"/>
                      <a:pt x="77" y="36"/>
                    </a:cubicBezTo>
                    <a:cubicBezTo>
                      <a:pt x="74" y="38"/>
                      <a:pt x="70" y="40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8" y="41"/>
                      <a:pt x="70" y="39"/>
                      <a:pt x="72" y="38"/>
                    </a:cubicBezTo>
                    <a:cubicBezTo>
                      <a:pt x="80" y="34"/>
                      <a:pt x="88" y="29"/>
                      <a:pt x="95" y="24"/>
                    </a:cubicBezTo>
                    <a:cubicBezTo>
                      <a:pt x="95" y="24"/>
                      <a:pt x="96" y="24"/>
                      <a:pt x="96" y="24"/>
                    </a:cubicBezTo>
                    <a:cubicBezTo>
                      <a:pt x="96" y="24"/>
                      <a:pt x="97" y="23"/>
                      <a:pt x="97" y="23"/>
                    </a:cubicBezTo>
                    <a:cubicBezTo>
                      <a:pt x="98" y="23"/>
                      <a:pt x="97" y="22"/>
                      <a:pt x="97" y="22"/>
                    </a:cubicBezTo>
                    <a:cubicBezTo>
                      <a:pt x="93" y="25"/>
                      <a:pt x="88" y="27"/>
                      <a:pt x="84" y="29"/>
                    </a:cubicBezTo>
                    <a:cubicBezTo>
                      <a:pt x="88" y="27"/>
                      <a:pt x="93" y="24"/>
                      <a:pt x="97" y="21"/>
                    </a:cubicBezTo>
                    <a:cubicBezTo>
                      <a:pt x="98" y="21"/>
                      <a:pt x="99" y="22"/>
                      <a:pt x="101" y="23"/>
                    </a:cubicBezTo>
                    <a:close/>
                    <a:moveTo>
                      <a:pt x="103" y="25"/>
                    </a:moveTo>
                    <a:cubicBezTo>
                      <a:pt x="97" y="27"/>
                      <a:pt x="92" y="30"/>
                      <a:pt x="87" y="33"/>
                    </a:cubicBezTo>
                    <a:cubicBezTo>
                      <a:pt x="83" y="35"/>
                      <a:pt x="80" y="36"/>
                      <a:pt x="77" y="39"/>
                    </a:cubicBezTo>
                    <a:cubicBezTo>
                      <a:pt x="75" y="40"/>
                      <a:pt x="74" y="41"/>
                      <a:pt x="72" y="42"/>
                    </a:cubicBezTo>
                    <a:cubicBezTo>
                      <a:pt x="65" y="46"/>
                      <a:pt x="72" y="40"/>
                      <a:pt x="74" y="39"/>
                    </a:cubicBezTo>
                    <a:cubicBezTo>
                      <a:pt x="75" y="38"/>
                      <a:pt x="76" y="38"/>
                      <a:pt x="77" y="37"/>
                    </a:cubicBezTo>
                    <a:cubicBezTo>
                      <a:pt x="78" y="36"/>
                      <a:pt x="80" y="35"/>
                      <a:pt x="81" y="35"/>
                    </a:cubicBezTo>
                    <a:cubicBezTo>
                      <a:pt x="88" y="31"/>
                      <a:pt x="95" y="28"/>
                      <a:pt x="101" y="24"/>
                    </a:cubicBezTo>
                    <a:cubicBezTo>
                      <a:pt x="102" y="24"/>
                      <a:pt x="102" y="25"/>
                      <a:pt x="103" y="25"/>
                    </a:cubicBezTo>
                    <a:close/>
                    <a:moveTo>
                      <a:pt x="86" y="31"/>
                    </a:moveTo>
                    <a:cubicBezTo>
                      <a:pt x="90" y="29"/>
                      <a:pt x="94" y="27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6" y="27"/>
                      <a:pt x="94" y="28"/>
                      <a:pt x="91" y="29"/>
                    </a:cubicBezTo>
                    <a:cubicBezTo>
                      <a:pt x="90" y="30"/>
                      <a:pt x="88" y="30"/>
                      <a:pt x="86" y="31"/>
                    </a:cubicBezTo>
                    <a:close/>
                    <a:moveTo>
                      <a:pt x="56" y="38"/>
                    </a:moveTo>
                    <a:cubicBezTo>
                      <a:pt x="53" y="40"/>
                      <a:pt x="50" y="42"/>
                      <a:pt x="47" y="45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6" y="45"/>
                      <a:pt x="44" y="45"/>
                      <a:pt x="43" y="45"/>
                    </a:cubicBezTo>
                    <a:cubicBezTo>
                      <a:pt x="47" y="43"/>
                      <a:pt x="51" y="40"/>
                      <a:pt x="56" y="38"/>
                    </a:cubicBezTo>
                    <a:close/>
                    <a:moveTo>
                      <a:pt x="79" y="32"/>
                    </a:moveTo>
                    <a:cubicBezTo>
                      <a:pt x="78" y="32"/>
                      <a:pt x="77" y="33"/>
                      <a:pt x="76" y="33"/>
                    </a:cubicBezTo>
                    <a:cubicBezTo>
                      <a:pt x="72" y="35"/>
                      <a:pt x="69" y="37"/>
                      <a:pt x="66" y="39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6" y="39"/>
                      <a:pt x="67" y="38"/>
                      <a:pt x="68" y="37"/>
                    </a:cubicBezTo>
                    <a:cubicBezTo>
                      <a:pt x="72" y="35"/>
                      <a:pt x="75" y="34"/>
                      <a:pt x="79" y="32"/>
                    </a:cubicBezTo>
                    <a:cubicBezTo>
                      <a:pt x="79" y="32"/>
                      <a:pt x="79" y="32"/>
                      <a:pt x="79" y="32"/>
                    </a:cubicBezTo>
                    <a:close/>
                    <a:moveTo>
                      <a:pt x="71" y="40"/>
                    </a:moveTo>
                    <a:cubicBezTo>
                      <a:pt x="70" y="41"/>
                      <a:pt x="68" y="42"/>
                      <a:pt x="67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3" y="44"/>
                    </a:cubicBezTo>
                    <a:cubicBezTo>
                      <a:pt x="66" y="43"/>
                      <a:pt x="69" y="41"/>
                      <a:pt x="71" y="40"/>
                    </a:cubicBezTo>
                    <a:close/>
                    <a:moveTo>
                      <a:pt x="78" y="52"/>
                    </a:moveTo>
                    <a:cubicBezTo>
                      <a:pt x="83" y="49"/>
                      <a:pt x="88" y="46"/>
                      <a:pt x="93" y="43"/>
                    </a:cubicBezTo>
                    <a:cubicBezTo>
                      <a:pt x="91" y="44"/>
                      <a:pt x="90" y="45"/>
                      <a:pt x="89" y="46"/>
                    </a:cubicBezTo>
                    <a:cubicBezTo>
                      <a:pt x="85" y="49"/>
                      <a:pt x="81" y="51"/>
                      <a:pt x="78" y="55"/>
                    </a:cubicBezTo>
                    <a:cubicBezTo>
                      <a:pt x="78" y="54"/>
                      <a:pt x="78" y="53"/>
                      <a:pt x="78" y="52"/>
                    </a:cubicBezTo>
                    <a:close/>
                    <a:moveTo>
                      <a:pt x="78" y="47"/>
                    </a:moveTo>
                    <a:cubicBezTo>
                      <a:pt x="83" y="46"/>
                      <a:pt x="87" y="44"/>
                      <a:pt x="90" y="41"/>
                    </a:cubicBezTo>
                    <a:cubicBezTo>
                      <a:pt x="93" y="39"/>
                      <a:pt x="95" y="37"/>
                      <a:pt x="98" y="36"/>
                    </a:cubicBezTo>
                    <a:cubicBezTo>
                      <a:pt x="98" y="35"/>
                      <a:pt x="98" y="35"/>
                      <a:pt x="99" y="35"/>
                    </a:cubicBezTo>
                    <a:cubicBezTo>
                      <a:pt x="96" y="37"/>
                      <a:pt x="93" y="39"/>
                      <a:pt x="91" y="42"/>
                    </a:cubicBezTo>
                    <a:cubicBezTo>
                      <a:pt x="87" y="45"/>
                      <a:pt x="82" y="47"/>
                      <a:pt x="78" y="50"/>
                    </a:cubicBezTo>
                    <a:cubicBezTo>
                      <a:pt x="78" y="49"/>
                      <a:pt x="78" y="48"/>
                      <a:pt x="78" y="47"/>
                    </a:cubicBezTo>
                    <a:close/>
                    <a:moveTo>
                      <a:pt x="78" y="45"/>
                    </a:moveTo>
                    <a:cubicBezTo>
                      <a:pt x="81" y="44"/>
                      <a:pt x="83" y="43"/>
                      <a:pt x="85" y="41"/>
                    </a:cubicBezTo>
                    <a:cubicBezTo>
                      <a:pt x="83" y="43"/>
                      <a:pt x="80" y="44"/>
                      <a:pt x="78" y="46"/>
                    </a:cubicBezTo>
                    <a:cubicBezTo>
                      <a:pt x="78" y="46"/>
                      <a:pt x="78" y="45"/>
                      <a:pt x="78" y="45"/>
                    </a:cubicBezTo>
                    <a:cubicBezTo>
                      <a:pt x="78" y="45"/>
                      <a:pt x="78" y="45"/>
                      <a:pt x="78" y="45"/>
                    </a:cubicBezTo>
                    <a:close/>
                    <a:moveTo>
                      <a:pt x="78" y="44"/>
                    </a:moveTo>
                    <a:cubicBezTo>
                      <a:pt x="77" y="44"/>
                      <a:pt x="77" y="44"/>
                      <a:pt x="77" y="44"/>
                    </a:cubicBezTo>
                    <a:cubicBezTo>
                      <a:pt x="76" y="44"/>
                      <a:pt x="76" y="44"/>
                      <a:pt x="75" y="44"/>
                    </a:cubicBezTo>
                    <a:cubicBezTo>
                      <a:pt x="78" y="42"/>
                      <a:pt x="81" y="40"/>
                      <a:pt x="84" y="38"/>
                    </a:cubicBezTo>
                    <a:cubicBezTo>
                      <a:pt x="89" y="35"/>
                      <a:pt x="94" y="33"/>
                      <a:pt x="99" y="31"/>
                    </a:cubicBezTo>
                    <a:cubicBezTo>
                      <a:pt x="98" y="31"/>
                      <a:pt x="97" y="31"/>
                      <a:pt x="97" y="32"/>
                    </a:cubicBezTo>
                    <a:cubicBezTo>
                      <a:pt x="94" y="33"/>
                      <a:pt x="92" y="34"/>
                      <a:pt x="90" y="35"/>
                    </a:cubicBezTo>
                    <a:cubicBezTo>
                      <a:pt x="85" y="38"/>
                      <a:pt x="81" y="41"/>
                      <a:pt x="78" y="44"/>
                    </a:cubicBezTo>
                    <a:close/>
                    <a:moveTo>
                      <a:pt x="78" y="57"/>
                    </a:moveTo>
                    <a:cubicBezTo>
                      <a:pt x="78" y="56"/>
                      <a:pt x="78" y="56"/>
                      <a:pt x="78" y="56"/>
                    </a:cubicBezTo>
                    <a:cubicBezTo>
                      <a:pt x="81" y="52"/>
                      <a:pt x="84" y="50"/>
                      <a:pt x="88" y="47"/>
                    </a:cubicBezTo>
                    <a:cubicBezTo>
                      <a:pt x="91" y="45"/>
                      <a:pt x="94" y="43"/>
                      <a:pt x="97" y="40"/>
                    </a:cubicBezTo>
                    <a:cubicBezTo>
                      <a:pt x="97" y="40"/>
                      <a:pt x="98" y="39"/>
                      <a:pt x="99" y="39"/>
                    </a:cubicBezTo>
                    <a:cubicBezTo>
                      <a:pt x="92" y="45"/>
                      <a:pt x="85" y="50"/>
                      <a:pt x="78" y="57"/>
                    </a:cubicBezTo>
                    <a:close/>
                    <a:moveTo>
                      <a:pt x="108" y="30"/>
                    </a:moveTo>
                    <a:cubicBezTo>
                      <a:pt x="107" y="31"/>
                      <a:pt x="106" y="32"/>
                      <a:pt x="106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2" y="34"/>
                      <a:pt x="100" y="37"/>
                      <a:pt x="97" y="39"/>
                    </a:cubicBezTo>
                    <a:cubicBezTo>
                      <a:pt x="95" y="41"/>
                      <a:pt x="92" y="43"/>
                      <a:pt x="89" y="45"/>
                    </a:cubicBezTo>
                    <a:cubicBezTo>
                      <a:pt x="86" y="47"/>
                      <a:pt x="82" y="48"/>
                      <a:pt x="79" y="50"/>
                    </a:cubicBezTo>
                    <a:cubicBezTo>
                      <a:pt x="80" y="49"/>
                      <a:pt x="81" y="49"/>
                      <a:pt x="83" y="48"/>
                    </a:cubicBezTo>
                    <a:cubicBezTo>
                      <a:pt x="84" y="47"/>
                      <a:pt x="86" y="46"/>
                      <a:pt x="87" y="45"/>
                    </a:cubicBezTo>
                    <a:cubicBezTo>
                      <a:pt x="90" y="43"/>
                      <a:pt x="92" y="41"/>
                      <a:pt x="95" y="39"/>
                    </a:cubicBezTo>
                    <a:cubicBezTo>
                      <a:pt x="98" y="36"/>
                      <a:pt x="101" y="34"/>
                      <a:pt x="104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6" y="31"/>
                      <a:pt x="106" y="31"/>
                      <a:pt x="107" y="31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2" y="33"/>
                      <a:pt x="98" y="35"/>
                      <a:pt x="93" y="37"/>
                    </a:cubicBezTo>
                    <a:cubicBezTo>
                      <a:pt x="89" y="40"/>
                      <a:pt x="85" y="44"/>
                      <a:pt x="80" y="46"/>
                    </a:cubicBezTo>
                    <a:cubicBezTo>
                      <a:pt x="79" y="47"/>
                      <a:pt x="79" y="47"/>
                      <a:pt x="79" y="46"/>
                    </a:cubicBezTo>
                    <a:cubicBezTo>
                      <a:pt x="81" y="45"/>
                      <a:pt x="83" y="44"/>
                      <a:pt x="84" y="42"/>
                    </a:cubicBezTo>
                    <a:cubicBezTo>
                      <a:pt x="87" y="41"/>
                      <a:pt x="89" y="39"/>
                      <a:pt x="91" y="38"/>
                    </a:cubicBezTo>
                    <a:cubicBezTo>
                      <a:pt x="95" y="35"/>
                      <a:pt x="99" y="33"/>
                      <a:pt x="103" y="31"/>
                    </a:cubicBezTo>
                    <a:cubicBezTo>
                      <a:pt x="104" y="30"/>
                      <a:pt x="104" y="30"/>
                      <a:pt x="104" y="30"/>
                    </a:cubicBezTo>
                    <a:cubicBezTo>
                      <a:pt x="105" y="30"/>
                      <a:pt x="105" y="29"/>
                      <a:pt x="106" y="29"/>
                    </a:cubicBezTo>
                    <a:cubicBezTo>
                      <a:pt x="106" y="29"/>
                      <a:pt x="106" y="28"/>
                      <a:pt x="106" y="28"/>
                    </a:cubicBezTo>
                    <a:cubicBezTo>
                      <a:pt x="101" y="31"/>
                      <a:pt x="97" y="32"/>
                      <a:pt x="93" y="35"/>
                    </a:cubicBezTo>
                    <a:cubicBezTo>
                      <a:pt x="88" y="38"/>
                      <a:pt x="84" y="41"/>
                      <a:pt x="80" y="43"/>
                    </a:cubicBezTo>
                    <a:cubicBezTo>
                      <a:pt x="79" y="44"/>
                      <a:pt x="79" y="44"/>
                      <a:pt x="78" y="44"/>
                    </a:cubicBezTo>
                    <a:cubicBezTo>
                      <a:pt x="78" y="44"/>
                      <a:pt x="78" y="44"/>
                      <a:pt x="78" y="44"/>
                    </a:cubicBezTo>
                    <a:cubicBezTo>
                      <a:pt x="80" y="43"/>
                      <a:pt x="81" y="42"/>
                      <a:pt x="83" y="41"/>
                    </a:cubicBezTo>
                    <a:cubicBezTo>
                      <a:pt x="85" y="39"/>
                      <a:pt x="88" y="37"/>
                      <a:pt x="90" y="36"/>
                    </a:cubicBezTo>
                    <a:cubicBezTo>
                      <a:pt x="94" y="33"/>
                      <a:pt x="99" y="32"/>
                      <a:pt x="104" y="29"/>
                    </a:cubicBezTo>
                    <a:cubicBezTo>
                      <a:pt x="104" y="28"/>
                      <a:pt x="104" y="28"/>
                      <a:pt x="103" y="28"/>
                    </a:cubicBezTo>
                    <a:cubicBezTo>
                      <a:pt x="95" y="31"/>
                      <a:pt x="88" y="35"/>
                      <a:pt x="81" y="39"/>
                    </a:cubicBezTo>
                    <a:cubicBezTo>
                      <a:pt x="80" y="40"/>
                      <a:pt x="78" y="41"/>
                      <a:pt x="76" y="42"/>
                    </a:cubicBezTo>
                    <a:cubicBezTo>
                      <a:pt x="71" y="45"/>
                      <a:pt x="75" y="42"/>
                      <a:pt x="76" y="41"/>
                    </a:cubicBezTo>
                    <a:cubicBezTo>
                      <a:pt x="80" y="39"/>
                      <a:pt x="83" y="37"/>
                      <a:pt x="86" y="34"/>
                    </a:cubicBezTo>
                    <a:cubicBezTo>
                      <a:pt x="92" y="32"/>
                      <a:pt x="98" y="29"/>
                      <a:pt x="103" y="26"/>
                    </a:cubicBezTo>
                    <a:cubicBezTo>
                      <a:pt x="103" y="26"/>
                      <a:pt x="103" y="26"/>
                      <a:pt x="103" y="26"/>
                    </a:cubicBezTo>
                    <a:cubicBezTo>
                      <a:pt x="105" y="27"/>
                      <a:pt x="107" y="28"/>
                      <a:pt x="108" y="30"/>
                    </a:cubicBezTo>
                    <a:close/>
                    <a:moveTo>
                      <a:pt x="88" y="39"/>
                    </a:moveTo>
                    <a:cubicBezTo>
                      <a:pt x="90" y="37"/>
                      <a:pt x="93" y="36"/>
                      <a:pt x="95" y="35"/>
                    </a:cubicBezTo>
                    <a:cubicBezTo>
                      <a:pt x="93" y="35"/>
                      <a:pt x="92" y="36"/>
                      <a:pt x="91" y="37"/>
                    </a:cubicBezTo>
                    <a:cubicBezTo>
                      <a:pt x="90" y="38"/>
                      <a:pt x="89" y="38"/>
                      <a:pt x="88" y="3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2" name="Freeform 64"/>
              <p:cNvSpPr>
                <a:spLocks noEditPoints="1"/>
              </p:cNvSpPr>
              <p:nvPr/>
            </p:nvSpPr>
            <p:spPr bwMode="auto">
              <a:xfrm>
                <a:off x="2259713" y="1337281"/>
                <a:ext cx="116378" cy="34422"/>
              </a:xfrm>
              <a:custGeom>
                <a:avLst/>
                <a:gdLst>
                  <a:gd name="T0" fmla="*/ 11 w 60"/>
                  <a:gd name="T1" fmla="*/ 17 h 18"/>
                  <a:gd name="T2" fmla="*/ 59 w 60"/>
                  <a:gd name="T3" fmla="*/ 17 h 18"/>
                  <a:gd name="T4" fmla="*/ 59 w 60"/>
                  <a:gd name="T5" fmla="*/ 17 h 18"/>
                  <a:gd name="T6" fmla="*/ 58 w 60"/>
                  <a:gd name="T7" fmla="*/ 2 h 18"/>
                  <a:gd name="T8" fmla="*/ 3 w 60"/>
                  <a:gd name="T9" fmla="*/ 0 h 18"/>
                  <a:gd name="T10" fmla="*/ 0 w 60"/>
                  <a:gd name="T11" fmla="*/ 16 h 18"/>
                  <a:gd name="T12" fmla="*/ 3 w 60"/>
                  <a:gd name="T13" fmla="*/ 12 h 18"/>
                  <a:gd name="T14" fmla="*/ 7 w 60"/>
                  <a:gd name="T15" fmla="*/ 9 h 18"/>
                  <a:gd name="T16" fmla="*/ 7 w 60"/>
                  <a:gd name="T17" fmla="*/ 4 h 18"/>
                  <a:gd name="T18" fmla="*/ 4 w 60"/>
                  <a:gd name="T19" fmla="*/ 7 h 18"/>
                  <a:gd name="T20" fmla="*/ 7 w 60"/>
                  <a:gd name="T21" fmla="*/ 4 h 18"/>
                  <a:gd name="T22" fmla="*/ 3 w 60"/>
                  <a:gd name="T23" fmla="*/ 13 h 18"/>
                  <a:gd name="T24" fmla="*/ 6 w 60"/>
                  <a:gd name="T25" fmla="*/ 13 h 18"/>
                  <a:gd name="T26" fmla="*/ 18 w 60"/>
                  <a:gd name="T27" fmla="*/ 6 h 18"/>
                  <a:gd name="T28" fmla="*/ 11 w 60"/>
                  <a:gd name="T29" fmla="*/ 14 h 18"/>
                  <a:gd name="T30" fmla="*/ 15 w 60"/>
                  <a:gd name="T31" fmla="*/ 14 h 18"/>
                  <a:gd name="T32" fmla="*/ 20 w 60"/>
                  <a:gd name="T33" fmla="*/ 14 h 18"/>
                  <a:gd name="T34" fmla="*/ 23 w 60"/>
                  <a:gd name="T35" fmla="*/ 15 h 18"/>
                  <a:gd name="T36" fmla="*/ 19 w 60"/>
                  <a:gd name="T37" fmla="*/ 10 h 18"/>
                  <a:gd name="T38" fmla="*/ 31 w 60"/>
                  <a:gd name="T39" fmla="*/ 4 h 18"/>
                  <a:gd name="T40" fmla="*/ 23 w 60"/>
                  <a:gd name="T41" fmla="*/ 12 h 18"/>
                  <a:gd name="T42" fmla="*/ 39 w 60"/>
                  <a:gd name="T43" fmla="*/ 15 h 18"/>
                  <a:gd name="T44" fmla="*/ 49 w 60"/>
                  <a:gd name="T45" fmla="*/ 10 h 18"/>
                  <a:gd name="T46" fmla="*/ 54 w 60"/>
                  <a:gd name="T47" fmla="*/ 9 h 18"/>
                  <a:gd name="T48" fmla="*/ 50 w 60"/>
                  <a:gd name="T49" fmla="*/ 15 h 18"/>
                  <a:gd name="T50" fmla="*/ 55 w 60"/>
                  <a:gd name="T51" fmla="*/ 12 h 18"/>
                  <a:gd name="T52" fmla="*/ 53 w 60"/>
                  <a:gd name="T53" fmla="*/ 12 h 18"/>
                  <a:gd name="T54" fmla="*/ 34 w 60"/>
                  <a:gd name="T55" fmla="*/ 15 h 18"/>
                  <a:gd name="T56" fmla="*/ 39 w 60"/>
                  <a:gd name="T57" fmla="*/ 14 h 18"/>
                  <a:gd name="T58" fmla="*/ 50 w 60"/>
                  <a:gd name="T59" fmla="*/ 11 h 18"/>
                  <a:gd name="T60" fmla="*/ 54 w 60"/>
                  <a:gd name="T61" fmla="*/ 5 h 18"/>
                  <a:gd name="T62" fmla="*/ 45 w 60"/>
                  <a:gd name="T63" fmla="*/ 10 h 18"/>
                  <a:gd name="T64" fmla="*/ 57 w 60"/>
                  <a:gd name="T65" fmla="*/ 5 h 18"/>
                  <a:gd name="T66" fmla="*/ 45 w 60"/>
                  <a:gd name="T67" fmla="*/ 5 h 18"/>
                  <a:gd name="T68" fmla="*/ 34 w 60"/>
                  <a:gd name="T69" fmla="*/ 14 h 18"/>
                  <a:gd name="T70" fmla="*/ 33 w 60"/>
                  <a:gd name="T71" fmla="*/ 11 h 18"/>
                  <a:gd name="T72" fmla="*/ 35 w 60"/>
                  <a:gd name="T73" fmla="*/ 5 h 18"/>
                  <a:gd name="T74" fmla="*/ 26 w 60"/>
                  <a:gd name="T75" fmla="*/ 13 h 18"/>
                  <a:gd name="T76" fmla="*/ 35 w 60"/>
                  <a:gd name="T77" fmla="*/ 5 h 18"/>
                  <a:gd name="T78" fmla="*/ 39 w 60"/>
                  <a:gd name="T79" fmla="*/ 6 h 18"/>
                  <a:gd name="T80" fmla="*/ 29 w 60"/>
                  <a:gd name="T81" fmla="*/ 14 h 18"/>
                  <a:gd name="T82" fmla="*/ 39 w 60"/>
                  <a:gd name="T83" fmla="*/ 10 h 18"/>
                  <a:gd name="T84" fmla="*/ 27 w 60"/>
                  <a:gd name="T85" fmla="*/ 15 h 18"/>
                  <a:gd name="T86" fmla="*/ 33 w 60"/>
                  <a:gd name="T87" fmla="*/ 12 h 18"/>
                  <a:gd name="T88" fmla="*/ 26 w 60"/>
                  <a:gd name="T89" fmla="*/ 5 h 18"/>
                  <a:gd name="T90" fmla="*/ 16 w 60"/>
                  <a:gd name="T91" fmla="*/ 9 h 18"/>
                  <a:gd name="T92" fmla="*/ 12 w 60"/>
                  <a:gd name="T93" fmla="*/ 9 h 18"/>
                  <a:gd name="T94" fmla="*/ 15 w 60"/>
                  <a:gd name="T95" fmla="*/ 5 h 18"/>
                  <a:gd name="T96" fmla="*/ 12 w 60"/>
                  <a:gd name="T97" fmla="*/ 4 h 18"/>
                  <a:gd name="T98" fmla="*/ 18 w 60"/>
                  <a:gd name="T99" fmla="*/ 12 h 18"/>
                  <a:gd name="T100" fmla="*/ 3 w 60"/>
                  <a:gd name="T101" fmla="*/ 9 h 18"/>
                  <a:gd name="T102" fmla="*/ 10 w 60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0" h="18">
                    <a:moveTo>
                      <a:pt x="1" y="17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5" y="17"/>
                      <a:pt x="8" y="17"/>
                      <a:pt x="11" y="17"/>
                    </a:cubicBezTo>
                    <a:cubicBezTo>
                      <a:pt x="17" y="17"/>
                      <a:pt x="22" y="17"/>
                      <a:pt x="28" y="18"/>
                    </a:cubicBezTo>
                    <a:cubicBezTo>
                      <a:pt x="38" y="18"/>
                      <a:pt x="48" y="18"/>
                      <a:pt x="57" y="18"/>
                    </a:cubicBezTo>
                    <a:cubicBezTo>
                      <a:pt x="58" y="18"/>
                      <a:pt x="58" y="18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2"/>
                      <a:pt x="60" y="8"/>
                      <a:pt x="60" y="3"/>
                    </a:cubicBezTo>
                    <a:cubicBezTo>
                      <a:pt x="60" y="3"/>
                      <a:pt x="59" y="2"/>
                      <a:pt x="59" y="2"/>
                    </a:cubicBezTo>
                    <a:cubicBezTo>
                      <a:pt x="59" y="2"/>
                      <a:pt x="58" y="2"/>
                      <a:pt x="58" y="2"/>
                    </a:cubicBezTo>
                    <a:cubicBezTo>
                      <a:pt x="49" y="1"/>
                      <a:pt x="40" y="1"/>
                      <a:pt x="31" y="1"/>
                    </a:cubicBezTo>
                    <a:cubicBezTo>
                      <a:pt x="25" y="1"/>
                      <a:pt x="19" y="1"/>
                      <a:pt x="13" y="1"/>
                    </a:cubicBezTo>
                    <a:cubicBezTo>
                      <a:pt x="10" y="1"/>
                      <a:pt x="6" y="1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6"/>
                      <a:pt x="0" y="11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6" y="10"/>
                      <a:pt x="5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6" y="8"/>
                      <a:pt x="8" y="6"/>
                      <a:pt x="10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4" y="7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6" y="5"/>
                      <a:pt x="7" y="4"/>
                    </a:cubicBezTo>
                    <a:cubicBezTo>
                      <a:pt x="6" y="5"/>
                      <a:pt x="5" y="6"/>
                      <a:pt x="5" y="7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lose/>
                    <a:moveTo>
                      <a:pt x="4" y="6"/>
                    </a:moveTo>
                    <a:cubicBezTo>
                      <a:pt x="4" y="5"/>
                      <a:pt x="4" y="4"/>
                      <a:pt x="4" y="3"/>
                    </a:cubicBezTo>
                    <a:cubicBezTo>
                      <a:pt x="5" y="3"/>
                      <a:pt x="6" y="4"/>
                      <a:pt x="7" y="4"/>
                    </a:cubicBezTo>
                    <a:cubicBezTo>
                      <a:pt x="6" y="4"/>
                      <a:pt x="5" y="5"/>
                      <a:pt x="4" y="6"/>
                    </a:cubicBezTo>
                    <a:close/>
                    <a:moveTo>
                      <a:pt x="3" y="14"/>
                    </a:moveTo>
                    <a:cubicBezTo>
                      <a:pt x="3" y="14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2"/>
                      <a:pt x="8" y="11"/>
                      <a:pt x="10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6" y="14"/>
                      <a:pt x="6" y="14"/>
                      <a:pt x="7" y="14"/>
                    </a:cubicBezTo>
                    <a:cubicBezTo>
                      <a:pt x="11" y="12"/>
                      <a:pt x="14" y="8"/>
                      <a:pt x="18" y="6"/>
                    </a:cubicBezTo>
                    <a:cubicBezTo>
                      <a:pt x="20" y="5"/>
                      <a:pt x="20" y="5"/>
                      <a:pt x="18" y="6"/>
                    </a:cubicBezTo>
                    <a:cubicBezTo>
                      <a:pt x="17" y="7"/>
                      <a:pt x="16" y="8"/>
                      <a:pt x="15" y="9"/>
                    </a:cubicBezTo>
                    <a:cubicBezTo>
                      <a:pt x="13" y="10"/>
                      <a:pt x="12" y="12"/>
                      <a:pt x="11" y="14"/>
                    </a:cubicBezTo>
                    <a:cubicBezTo>
                      <a:pt x="10" y="14"/>
                      <a:pt x="11" y="14"/>
                      <a:pt x="11" y="14"/>
                    </a:cubicBezTo>
                    <a:cubicBezTo>
                      <a:pt x="11" y="14"/>
                      <a:pt x="10" y="14"/>
                      <a:pt x="10" y="14"/>
                    </a:cubicBezTo>
                    <a:cubicBezTo>
                      <a:pt x="8" y="14"/>
                      <a:pt x="5" y="14"/>
                      <a:pt x="3" y="14"/>
                    </a:cubicBezTo>
                    <a:close/>
                    <a:moveTo>
                      <a:pt x="15" y="14"/>
                    </a:moveTo>
                    <a:cubicBezTo>
                      <a:pt x="19" y="12"/>
                      <a:pt x="23" y="9"/>
                      <a:pt x="27" y="6"/>
                    </a:cubicBezTo>
                    <a:cubicBezTo>
                      <a:pt x="30" y="4"/>
                      <a:pt x="29" y="5"/>
                      <a:pt x="27" y="7"/>
                    </a:cubicBezTo>
                    <a:cubicBezTo>
                      <a:pt x="25" y="10"/>
                      <a:pt x="22" y="12"/>
                      <a:pt x="20" y="14"/>
                    </a:cubicBezTo>
                    <a:cubicBezTo>
                      <a:pt x="20" y="14"/>
                      <a:pt x="20" y="15"/>
                      <a:pt x="20" y="14"/>
                    </a:cubicBezTo>
                    <a:cubicBezTo>
                      <a:pt x="23" y="13"/>
                      <a:pt x="26" y="11"/>
                      <a:pt x="29" y="8"/>
                    </a:cubicBezTo>
                    <a:cubicBezTo>
                      <a:pt x="27" y="10"/>
                      <a:pt x="25" y="12"/>
                      <a:pt x="23" y="15"/>
                    </a:cubicBezTo>
                    <a:cubicBezTo>
                      <a:pt x="19" y="14"/>
                      <a:pt x="15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4" y="13"/>
                      <a:pt x="16" y="12"/>
                      <a:pt x="19" y="10"/>
                    </a:cubicBezTo>
                    <a:cubicBezTo>
                      <a:pt x="17" y="11"/>
                      <a:pt x="16" y="12"/>
                      <a:pt x="15" y="14"/>
                    </a:cubicBezTo>
                    <a:cubicBezTo>
                      <a:pt x="14" y="14"/>
                      <a:pt x="15" y="15"/>
                      <a:pt x="15" y="14"/>
                    </a:cubicBezTo>
                    <a:close/>
                    <a:moveTo>
                      <a:pt x="31" y="4"/>
                    </a:moveTo>
                    <a:cubicBezTo>
                      <a:pt x="31" y="4"/>
                      <a:pt x="31" y="4"/>
                      <a:pt x="31" y="4"/>
                    </a:cubicBezTo>
                    <a:cubicBezTo>
                      <a:pt x="32" y="4"/>
                      <a:pt x="33" y="4"/>
                      <a:pt x="34" y="4"/>
                    </a:cubicBezTo>
                    <a:cubicBezTo>
                      <a:pt x="30" y="7"/>
                      <a:pt x="27" y="10"/>
                      <a:pt x="23" y="12"/>
                    </a:cubicBezTo>
                    <a:cubicBezTo>
                      <a:pt x="19" y="15"/>
                      <a:pt x="24" y="11"/>
                      <a:pt x="25" y="10"/>
                    </a:cubicBezTo>
                    <a:cubicBezTo>
                      <a:pt x="27" y="8"/>
                      <a:pt x="29" y="6"/>
                      <a:pt x="31" y="4"/>
                    </a:cubicBezTo>
                    <a:close/>
                    <a:moveTo>
                      <a:pt x="39" y="15"/>
                    </a:moveTo>
                    <a:cubicBezTo>
                      <a:pt x="44" y="12"/>
                      <a:pt x="48" y="9"/>
                      <a:pt x="53" y="6"/>
                    </a:cubicBezTo>
                    <a:cubicBezTo>
                      <a:pt x="53" y="6"/>
                      <a:pt x="52" y="7"/>
                      <a:pt x="52" y="8"/>
                    </a:cubicBezTo>
                    <a:cubicBezTo>
                      <a:pt x="51" y="9"/>
                      <a:pt x="50" y="9"/>
                      <a:pt x="49" y="10"/>
                    </a:cubicBezTo>
                    <a:cubicBezTo>
                      <a:pt x="47" y="11"/>
                      <a:pt x="46" y="13"/>
                      <a:pt x="44" y="14"/>
                    </a:cubicBezTo>
                    <a:cubicBezTo>
                      <a:pt x="44" y="15"/>
                      <a:pt x="44" y="15"/>
                      <a:pt x="45" y="15"/>
                    </a:cubicBezTo>
                    <a:cubicBezTo>
                      <a:pt x="48" y="13"/>
                      <a:pt x="51" y="11"/>
                      <a:pt x="54" y="9"/>
                    </a:cubicBezTo>
                    <a:cubicBezTo>
                      <a:pt x="58" y="7"/>
                      <a:pt x="54" y="9"/>
                      <a:pt x="54" y="10"/>
                    </a:cubicBezTo>
                    <a:cubicBezTo>
                      <a:pt x="52" y="11"/>
                      <a:pt x="51" y="13"/>
                      <a:pt x="49" y="14"/>
                    </a:cubicBezTo>
                    <a:cubicBezTo>
                      <a:pt x="49" y="15"/>
                      <a:pt x="49" y="15"/>
                      <a:pt x="50" y="15"/>
                    </a:cubicBezTo>
                    <a:cubicBezTo>
                      <a:pt x="51" y="15"/>
                      <a:pt x="55" y="12"/>
                      <a:pt x="54" y="14"/>
                    </a:cubicBezTo>
                    <a:cubicBezTo>
                      <a:pt x="54" y="15"/>
                      <a:pt x="55" y="15"/>
                      <a:pt x="55" y="15"/>
                    </a:cubicBezTo>
                    <a:cubicBezTo>
                      <a:pt x="55" y="13"/>
                      <a:pt x="55" y="14"/>
                      <a:pt x="55" y="12"/>
                    </a:cubicBezTo>
                    <a:cubicBezTo>
                      <a:pt x="55" y="12"/>
                      <a:pt x="55" y="12"/>
                      <a:pt x="54" y="12"/>
                    </a:cubicBezTo>
                    <a:cubicBezTo>
                      <a:pt x="54" y="12"/>
                      <a:pt x="53" y="13"/>
                      <a:pt x="52" y="13"/>
                    </a:cubicBezTo>
                    <a:cubicBezTo>
                      <a:pt x="49" y="15"/>
                      <a:pt x="53" y="12"/>
                      <a:pt x="53" y="12"/>
                    </a:cubicBezTo>
                    <a:cubicBezTo>
                      <a:pt x="54" y="10"/>
                      <a:pt x="56" y="9"/>
                      <a:pt x="57" y="8"/>
                    </a:cubicBezTo>
                    <a:cubicBezTo>
                      <a:pt x="56" y="10"/>
                      <a:pt x="56" y="13"/>
                      <a:pt x="56" y="15"/>
                    </a:cubicBezTo>
                    <a:cubicBezTo>
                      <a:pt x="49" y="15"/>
                      <a:pt x="41" y="15"/>
                      <a:pt x="34" y="15"/>
                    </a:cubicBezTo>
                    <a:cubicBezTo>
                      <a:pt x="39" y="13"/>
                      <a:pt x="42" y="10"/>
                      <a:pt x="47" y="7"/>
                    </a:cubicBezTo>
                    <a:cubicBezTo>
                      <a:pt x="51" y="4"/>
                      <a:pt x="47" y="6"/>
                      <a:pt x="45" y="8"/>
                    </a:cubicBezTo>
                    <a:cubicBezTo>
                      <a:pt x="43" y="10"/>
                      <a:pt x="41" y="12"/>
                      <a:pt x="39" y="14"/>
                    </a:cubicBezTo>
                    <a:cubicBezTo>
                      <a:pt x="38" y="15"/>
                      <a:pt x="39" y="15"/>
                      <a:pt x="39" y="15"/>
                    </a:cubicBezTo>
                    <a:close/>
                    <a:moveTo>
                      <a:pt x="57" y="7"/>
                    </a:moveTo>
                    <a:cubicBezTo>
                      <a:pt x="54" y="8"/>
                      <a:pt x="52" y="9"/>
                      <a:pt x="50" y="11"/>
                    </a:cubicBezTo>
                    <a:cubicBezTo>
                      <a:pt x="49" y="11"/>
                      <a:pt x="48" y="12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4" y="4"/>
                      <a:pt x="54" y="5"/>
                    </a:cubicBezTo>
                    <a:cubicBezTo>
                      <a:pt x="49" y="8"/>
                      <a:pt x="45" y="11"/>
                      <a:pt x="40" y="14"/>
                    </a:cubicBezTo>
                    <a:cubicBezTo>
                      <a:pt x="41" y="13"/>
                      <a:pt x="43" y="11"/>
                      <a:pt x="45" y="10"/>
                    </a:cubicBezTo>
                    <a:cubicBezTo>
                      <a:pt x="47" y="8"/>
                      <a:pt x="49" y="6"/>
                      <a:pt x="50" y="5"/>
                    </a:cubicBezTo>
                    <a:cubicBezTo>
                      <a:pt x="51" y="5"/>
                      <a:pt x="51" y="4"/>
                      <a:pt x="51" y="4"/>
                    </a:cubicBezTo>
                    <a:cubicBezTo>
                      <a:pt x="53" y="4"/>
                      <a:pt x="55" y="4"/>
                      <a:pt x="57" y="5"/>
                    </a:cubicBezTo>
                    <a:cubicBezTo>
                      <a:pt x="57" y="5"/>
                      <a:pt x="57" y="6"/>
                      <a:pt x="57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3" y="8"/>
                      <a:pt x="45" y="5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7" y="4"/>
                      <a:pt x="48" y="4"/>
                      <a:pt x="49" y="4"/>
                    </a:cubicBezTo>
                    <a:cubicBezTo>
                      <a:pt x="44" y="7"/>
                      <a:pt x="40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2" y="4"/>
                      <a:pt x="43" y="4"/>
                      <a:pt x="44" y="4"/>
                    </a:cubicBezTo>
                    <a:cubicBezTo>
                      <a:pt x="40" y="6"/>
                      <a:pt x="37" y="9"/>
                      <a:pt x="33" y="11"/>
                    </a:cubicBezTo>
                    <a:cubicBezTo>
                      <a:pt x="36" y="10"/>
                      <a:pt x="39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5" y="5"/>
                    </a:moveTo>
                    <a:cubicBezTo>
                      <a:pt x="35" y="5"/>
                      <a:pt x="35" y="4"/>
                      <a:pt x="35" y="4"/>
                    </a:cubicBezTo>
                    <a:cubicBezTo>
                      <a:pt x="36" y="4"/>
                      <a:pt x="38" y="4"/>
                      <a:pt x="40" y="4"/>
                    </a:cubicBezTo>
                    <a:cubicBezTo>
                      <a:pt x="35" y="7"/>
                      <a:pt x="31" y="10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2"/>
                      <a:pt x="27" y="11"/>
                      <a:pt x="28" y="11"/>
                    </a:cubicBezTo>
                    <a:cubicBezTo>
                      <a:pt x="30" y="8"/>
                      <a:pt x="32" y="7"/>
                      <a:pt x="35" y="5"/>
                    </a:cubicBezTo>
                    <a:close/>
                    <a:moveTo>
                      <a:pt x="27" y="15"/>
                    </a:moveTo>
                    <a:cubicBezTo>
                      <a:pt x="26" y="15"/>
                      <a:pt x="25" y="15"/>
                      <a:pt x="25" y="15"/>
                    </a:cubicBezTo>
                    <a:cubicBezTo>
                      <a:pt x="29" y="11"/>
                      <a:pt x="34" y="9"/>
                      <a:pt x="39" y="6"/>
                    </a:cubicBezTo>
                    <a:cubicBezTo>
                      <a:pt x="37" y="7"/>
                      <a:pt x="35" y="9"/>
                      <a:pt x="33" y="10"/>
                    </a:cubicBezTo>
                    <a:cubicBezTo>
                      <a:pt x="32" y="11"/>
                      <a:pt x="30" y="13"/>
                      <a:pt x="29" y="14"/>
                    </a:cubicBezTo>
                    <a:cubicBezTo>
                      <a:pt x="28" y="14"/>
                      <a:pt x="29" y="14"/>
                      <a:pt x="29" y="14"/>
                    </a:cubicBezTo>
                    <a:cubicBezTo>
                      <a:pt x="34" y="12"/>
                      <a:pt x="38" y="9"/>
                      <a:pt x="43" y="6"/>
                    </a:cubicBezTo>
                    <a:cubicBezTo>
                      <a:pt x="44" y="5"/>
                      <a:pt x="44" y="5"/>
                      <a:pt x="43" y="6"/>
                    </a:cubicBezTo>
                    <a:cubicBezTo>
                      <a:pt x="42" y="8"/>
                      <a:pt x="40" y="9"/>
                      <a:pt x="39" y="10"/>
                    </a:cubicBezTo>
                    <a:cubicBezTo>
                      <a:pt x="37" y="11"/>
                      <a:pt x="35" y="13"/>
                      <a:pt x="33" y="14"/>
                    </a:cubicBezTo>
                    <a:cubicBezTo>
                      <a:pt x="33" y="14"/>
                      <a:pt x="33" y="15"/>
                      <a:pt x="33" y="15"/>
                    </a:cubicBezTo>
                    <a:cubicBezTo>
                      <a:pt x="31" y="15"/>
                      <a:pt x="29" y="15"/>
                      <a:pt x="27" y="15"/>
                    </a:cubicBezTo>
                    <a:close/>
                    <a:moveTo>
                      <a:pt x="33" y="12"/>
                    </a:move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3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9" y="11"/>
                    </a:cubicBezTo>
                    <a:cubicBezTo>
                      <a:pt x="21" y="10"/>
                      <a:pt x="24" y="7"/>
                      <a:pt x="26" y="5"/>
                    </a:cubicBezTo>
                    <a:cubicBezTo>
                      <a:pt x="26" y="4"/>
                      <a:pt x="26" y="4"/>
                      <a:pt x="25" y="4"/>
                    </a:cubicBezTo>
                    <a:cubicBezTo>
                      <a:pt x="21" y="7"/>
                      <a:pt x="17" y="11"/>
                      <a:pt x="12" y="13"/>
                    </a:cubicBezTo>
                    <a:cubicBezTo>
                      <a:pt x="12" y="13"/>
                      <a:pt x="15" y="10"/>
                      <a:pt x="16" y="9"/>
                    </a:cubicBezTo>
                    <a:cubicBezTo>
                      <a:pt x="17" y="8"/>
                      <a:pt x="19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17" y="5"/>
                      <a:pt x="15" y="7"/>
                      <a:pt x="12" y="9"/>
                    </a:cubicBezTo>
                    <a:cubicBezTo>
                      <a:pt x="11" y="10"/>
                      <a:pt x="10" y="11"/>
                      <a:pt x="9" y="12"/>
                    </a:cubicBezTo>
                    <a:cubicBezTo>
                      <a:pt x="6" y="14"/>
                      <a:pt x="9" y="11"/>
                      <a:pt x="10" y="10"/>
                    </a:cubicBezTo>
                    <a:cubicBezTo>
                      <a:pt x="12" y="8"/>
                      <a:pt x="13" y="7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1" y="7"/>
                      <a:pt x="7" y="10"/>
                      <a:pt x="5" y="12"/>
                    </a:cubicBezTo>
                    <a:cubicBezTo>
                      <a:pt x="8" y="10"/>
                      <a:pt x="10" y="7"/>
                      <a:pt x="12" y="4"/>
                    </a:cubicBezTo>
                    <a:cubicBezTo>
                      <a:pt x="18" y="4"/>
                      <a:pt x="23" y="4"/>
                      <a:pt x="29" y="4"/>
                    </a:cubicBezTo>
                    <a:close/>
                    <a:moveTo>
                      <a:pt x="18" y="12"/>
                    </a:move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lose/>
                    <a:moveTo>
                      <a:pt x="10" y="4"/>
                    </a:moveTo>
                    <a:cubicBezTo>
                      <a:pt x="8" y="5"/>
                      <a:pt x="6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7" y="5"/>
                      <a:pt x="8" y="4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3" name="Freeform 66"/>
              <p:cNvSpPr>
                <a:spLocks noEditPoints="1"/>
              </p:cNvSpPr>
              <p:nvPr/>
            </p:nvSpPr>
            <p:spPr bwMode="auto">
              <a:xfrm>
                <a:off x="1131043" y="3520973"/>
                <a:ext cx="48354" cy="42617"/>
              </a:xfrm>
              <a:custGeom>
                <a:avLst/>
                <a:gdLst>
                  <a:gd name="T0" fmla="*/ 13 w 25"/>
                  <a:gd name="T1" fmla="*/ 22 h 22"/>
                  <a:gd name="T2" fmla="*/ 13 w 25"/>
                  <a:gd name="T3" fmla="*/ 22 h 22"/>
                  <a:gd name="T4" fmla="*/ 24 w 25"/>
                  <a:gd name="T5" fmla="*/ 12 h 22"/>
                  <a:gd name="T6" fmla="*/ 16 w 25"/>
                  <a:gd name="T7" fmla="*/ 2 h 22"/>
                  <a:gd name="T8" fmla="*/ 13 w 25"/>
                  <a:gd name="T9" fmla="*/ 22 h 22"/>
                  <a:gd name="T10" fmla="*/ 7 w 25"/>
                  <a:gd name="T11" fmla="*/ 11 h 22"/>
                  <a:gd name="T12" fmla="*/ 8 w 25"/>
                  <a:gd name="T13" fmla="*/ 11 h 22"/>
                  <a:gd name="T14" fmla="*/ 15 w 25"/>
                  <a:gd name="T15" fmla="*/ 6 h 22"/>
                  <a:gd name="T16" fmla="*/ 7 w 25"/>
                  <a:gd name="T17" fmla="*/ 12 h 22"/>
                  <a:gd name="T18" fmla="*/ 7 w 25"/>
                  <a:gd name="T19" fmla="*/ 11 h 22"/>
                  <a:gd name="T20" fmla="*/ 19 w 25"/>
                  <a:gd name="T21" fmla="*/ 7 h 22"/>
                  <a:gd name="T22" fmla="*/ 8 w 25"/>
                  <a:gd name="T23" fmla="*/ 13 h 22"/>
                  <a:gd name="T24" fmla="*/ 8 w 25"/>
                  <a:gd name="T25" fmla="*/ 13 h 22"/>
                  <a:gd name="T26" fmla="*/ 16 w 25"/>
                  <a:gd name="T27" fmla="*/ 5 h 22"/>
                  <a:gd name="T28" fmla="*/ 16 w 25"/>
                  <a:gd name="T29" fmla="*/ 5 h 22"/>
                  <a:gd name="T30" fmla="*/ 19 w 25"/>
                  <a:gd name="T31" fmla="*/ 7 h 22"/>
                  <a:gd name="T32" fmla="*/ 19 w 25"/>
                  <a:gd name="T33" fmla="*/ 7 h 22"/>
                  <a:gd name="T34" fmla="*/ 17 w 25"/>
                  <a:gd name="T35" fmla="*/ 9 h 22"/>
                  <a:gd name="T36" fmla="*/ 9 w 25"/>
                  <a:gd name="T37" fmla="*/ 16 h 22"/>
                  <a:gd name="T38" fmla="*/ 8 w 25"/>
                  <a:gd name="T39" fmla="*/ 14 h 22"/>
                  <a:gd name="T40" fmla="*/ 17 w 25"/>
                  <a:gd name="T41" fmla="*/ 9 h 22"/>
                  <a:gd name="T42" fmla="*/ 10 w 25"/>
                  <a:gd name="T43" fmla="*/ 17 h 22"/>
                  <a:gd name="T44" fmla="*/ 17 w 25"/>
                  <a:gd name="T45" fmla="*/ 13 h 22"/>
                  <a:gd name="T46" fmla="*/ 11 w 25"/>
                  <a:gd name="T47" fmla="*/ 18 h 22"/>
                  <a:gd name="T48" fmla="*/ 11 w 25"/>
                  <a:gd name="T49" fmla="*/ 18 h 22"/>
                  <a:gd name="T50" fmla="*/ 10 w 25"/>
                  <a:gd name="T51" fmla="*/ 17 h 22"/>
                  <a:gd name="T52" fmla="*/ 22 w 25"/>
                  <a:gd name="T53" fmla="*/ 12 h 22"/>
                  <a:gd name="T54" fmla="*/ 13 w 25"/>
                  <a:gd name="T55" fmla="*/ 19 h 22"/>
                  <a:gd name="T56" fmla="*/ 12 w 25"/>
                  <a:gd name="T57" fmla="*/ 18 h 22"/>
                  <a:gd name="T58" fmla="*/ 19 w 25"/>
                  <a:gd name="T59" fmla="*/ 14 h 22"/>
                  <a:gd name="T60" fmla="*/ 16 w 25"/>
                  <a:gd name="T61" fmla="*/ 16 h 22"/>
                  <a:gd name="T62" fmla="*/ 17 w 25"/>
                  <a:gd name="T63" fmla="*/ 17 h 22"/>
                  <a:gd name="T64" fmla="*/ 20 w 25"/>
                  <a:gd name="T65" fmla="*/ 14 h 22"/>
                  <a:gd name="T66" fmla="*/ 20 w 25"/>
                  <a:gd name="T67" fmla="*/ 13 h 22"/>
                  <a:gd name="T68" fmla="*/ 13 w 25"/>
                  <a:gd name="T69" fmla="*/ 17 h 22"/>
                  <a:gd name="T70" fmla="*/ 20 w 25"/>
                  <a:gd name="T71" fmla="*/ 11 h 22"/>
                  <a:gd name="T72" fmla="*/ 19 w 25"/>
                  <a:gd name="T73" fmla="*/ 11 h 22"/>
                  <a:gd name="T74" fmla="*/ 11 w 25"/>
                  <a:gd name="T75" fmla="*/ 16 h 22"/>
                  <a:gd name="T76" fmla="*/ 20 w 25"/>
                  <a:gd name="T77" fmla="*/ 7 h 22"/>
                  <a:gd name="T78" fmla="*/ 20 w 25"/>
                  <a:gd name="T79" fmla="*/ 7 h 22"/>
                  <a:gd name="T80" fmla="*/ 22 w 25"/>
                  <a:gd name="T81" fmla="*/ 12 h 22"/>
                  <a:gd name="T82" fmla="*/ 14 w 25"/>
                  <a:gd name="T83" fmla="*/ 5 h 22"/>
                  <a:gd name="T84" fmla="*/ 15 w 25"/>
                  <a:gd name="T85" fmla="*/ 5 h 22"/>
                  <a:gd name="T86" fmla="*/ 8 w 25"/>
                  <a:gd name="T87" fmla="*/ 10 h 22"/>
                  <a:gd name="T88" fmla="*/ 14 w 25"/>
                  <a:gd name="T89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5" h="22">
                    <a:moveTo>
                      <a:pt x="13" y="22"/>
                    </a:moveTo>
                    <a:cubicBezTo>
                      <a:pt x="13" y="22"/>
                      <a:pt x="13" y="22"/>
                      <a:pt x="13" y="22"/>
                    </a:cubicBezTo>
                    <a:cubicBezTo>
                      <a:pt x="19" y="22"/>
                      <a:pt x="24" y="18"/>
                      <a:pt x="24" y="12"/>
                    </a:cubicBezTo>
                    <a:cubicBezTo>
                      <a:pt x="25" y="7"/>
                      <a:pt x="21" y="3"/>
                      <a:pt x="16" y="2"/>
                    </a:cubicBezTo>
                    <a:cubicBezTo>
                      <a:pt x="3" y="0"/>
                      <a:pt x="0" y="19"/>
                      <a:pt x="13" y="22"/>
                    </a:cubicBezTo>
                    <a:close/>
                    <a:moveTo>
                      <a:pt x="7" y="11"/>
                    </a:moveTo>
                    <a:cubicBezTo>
                      <a:pt x="7" y="11"/>
                      <a:pt x="8" y="11"/>
                      <a:pt x="8" y="11"/>
                    </a:cubicBezTo>
                    <a:cubicBezTo>
                      <a:pt x="10" y="9"/>
                      <a:pt x="12" y="8"/>
                      <a:pt x="15" y="6"/>
                    </a:cubicBezTo>
                    <a:cubicBezTo>
                      <a:pt x="13" y="9"/>
                      <a:pt x="10" y="10"/>
                      <a:pt x="7" y="12"/>
                    </a:cubicBezTo>
                    <a:cubicBezTo>
                      <a:pt x="7" y="12"/>
                      <a:pt x="7" y="11"/>
                      <a:pt x="7" y="11"/>
                    </a:cubicBezTo>
                    <a:close/>
                    <a:moveTo>
                      <a:pt x="19" y="7"/>
                    </a:moveTo>
                    <a:cubicBezTo>
                      <a:pt x="15" y="9"/>
                      <a:pt x="12" y="12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0" y="11"/>
                      <a:pt x="14" y="9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7" y="5"/>
                      <a:pt x="19" y="6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lose/>
                    <a:moveTo>
                      <a:pt x="17" y="9"/>
                    </a:moveTo>
                    <a:cubicBezTo>
                      <a:pt x="14" y="11"/>
                      <a:pt x="12" y="14"/>
                      <a:pt x="9" y="16"/>
                    </a:cubicBezTo>
                    <a:cubicBezTo>
                      <a:pt x="8" y="16"/>
                      <a:pt x="8" y="15"/>
                      <a:pt x="8" y="14"/>
                    </a:cubicBezTo>
                    <a:cubicBezTo>
                      <a:pt x="11" y="13"/>
                      <a:pt x="14" y="11"/>
                      <a:pt x="17" y="9"/>
                    </a:cubicBezTo>
                    <a:close/>
                    <a:moveTo>
                      <a:pt x="10" y="17"/>
                    </a:moveTo>
                    <a:cubicBezTo>
                      <a:pt x="12" y="16"/>
                      <a:pt x="15" y="14"/>
                      <a:pt x="17" y="13"/>
                    </a:cubicBezTo>
                    <a:cubicBezTo>
                      <a:pt x="15" y="14"/>
                      <a:pt x="13" y="16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0" y="17"/>
                      <a:pt x="10" y="17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7" y="19"/>
                      <a:pt x="13" y="19"/>
                    </a:cubicBezTo>
                    <a:cubicBezTo>
                      <a:pt x="13" y="19"/>
                      <a:pt x="12" y="19"/>
                      <a:pt x="12" y="18"/>
                    </a:cubicBezTo>
                    <a:cubicBezTo>
                      <a:pt x="14" y="17"/>
                      <a:pt x="17" y="16"/>
                      <a:pt x="19" y="14"/>
                    </a:cubicBezTo>
                    <a:cubicBezTo>
                      <a:pt x="18" y="15"/>
                      <a:pt x="17" y="16"/>
                      <a:pt x="16" y="16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8" y="16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8" y="14"/>
                      <a:pt x="16" y="16"/>
                      <a:pt x="13" y="17"/>
                    </a:cubicBezTo>
                    <a:cubicBezTo>
                      <a:pt x="15" y="15"/>
                      <a:pt x="18" y="13"/>
                      <a:pt x="20" y="11"/>
                    </a:cubicBezTo>
                    <a:cubicBezTo>
                      <a:pt x="20" y="11"/>
                      <a:pt x="20" y="10"/>
                      <a:pt x="19" y="11"/>
                    </a:cubicBezTo>
                    <a:cubicBezTo>
                      <a:pt x="16" y="12"/>
                      <a:pt x="14" y="14"/>
                      <a:pt x="11" y="16"/>
                    </a:cubicBezTo>
                    <a:cubicBezTo>
                      <a:pt x="14" y="13"/>
                      <a:pt x="17" y="10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8"/>
                      <a:pt x="22" y="10"/>
                      <a:pt x="22" y="12"/>
                    </a:cubicBezTo>
                    <a:close/>
                    <a:moveTo>
                      <a:pt x="14" y="5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3" y="7"/>
                      <a:pt x="10" y="8"/>
                      <a:pt x="8" y="10"/>
                    </a:cubicBezTo>
                    <a:cubicBezTo>
                      <a:pt x="8" y="7"/>
                      <a:pt x="11" y="5"/>
                      <a:pt x="14" y="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4" name="Freeform 81"/>
              <p:cNvSpPr>
                <a:spLocks noEditPoints="1"/>
              </p:cNvSpPr>
              <p:nvPr/>
            </p:nvSpPr>
            <p:spPr bwMode="auto">
              <a:xfrm>
                <a:off x="628081" y="1545780"/>
                <a:ext cx="455678" cy="540912"/>
              </a:xfrm>
              <a:custGeom>
                <a:avLst/>
                <a:gdLst>
                  <a:gd name="T0" fmla="*/ 81 w 235"/>
                  <a:gd name="T1" fmla="*/ 20 h 279"/>
                  <a:gd name="T2" fmla="*/ 57 w 235"/>
                  <a:gd name="T3" fmla="*/ 89 h 279"/>
                  <a:gd name="T4" fmla="*/ 54 w 235"/>
                  <a:gd name="T5" fmla="*/ 106 h 279"/>
                  <a:gd name="T6" fmla="*/ 49 w 235"/>
                  <a:gd name="T7" fmla="*/ 89 h 279"/>
                  <a:gd name="T8" fmla="*/ 96 w 235"/>
                  <a:gd name="T9" fmla="*/ 97 h 279"/>
                  <a:gd name="T10" fmla="*/ 64 w 235"/>
                  <a:gd name="T11" fmla="*/ 99 h 279"/>
                  <a:gd name="T12" fmla="*/ 94 w 235"/>
                  <a:gd name="T13" fmla="*/ 112 h 279"/>
                  <a:gd name="T14" fmla="*/ 93 w 235"/>
                  <a:gd name="T15" fmla="*/ 133 h 279"/>
                  <a:gd name="T16" fmla="*/ 132 w 235"/>
                  <a:gd name="T17" fmla="*/ 155 h 279"/>
                  <a:gd name="T18" fmla="*/ 110 w 235"/>
                  <a:gd name="T19" fmla="*/ 161 h 279"/>
                  <a:gd name="T20" fmla="*/ 100 w 235"/>
                  <a:gd name="T21" fmla="*/ 163 h 279"/>
                  <a:gd name="T22" fmla="*/ 78 w 235"/>
                  <a:gd name="T23" fmla="*/ 141 h 279"/>
                  <a:gd name="T24" fmla="*/ 57 w 235"/>
                  <a:gd name="T25" fmla="*/ 123 h 279"/>
                  <a:gd name="T26" fmla="*/ 60 w 235"/>
                  <a:gd name="T27" fmla="*/ 118 h 279"/>
                  <a:gd name="T28" fmla="*/ 87 w 235"/>
                  <a:gd name="T29" fmla="*/ 120 h 279"/>
                  <a:gd name="T30" fmla="*/ 65 w 235"/>
                  <a:gd name="T31" fmla="*/ 100 h 279"/>
                  <a:gd name="T32" fmla="*/ 116 w 235"/>
                  <a:gd name="T33" fmla="*/ 108 h 279"/>
                  <a:gd name="T34" fmla="*/ 45 w 235"/>
                  <a:gd name="T35" fmla="*/ 78 h 279"/>
                  <a:gd name="T36" fmla="*/ 28 w 235"/>
                  <a:gd name="T37" fmla="*/ 95 h 279"/>
                  <a:gd name="T38" fmla="*/ 21 w 235"/>
                  <a:gd name="T39" fmla="*/ 111 h 279"/>
                  <a:gd name="T40" fmla="*/ 31 w 235"/>
                  <a:gd name="T41" fmla="*/ 88 h 279"/>
                  <a:gd name="T42" fmla="*/ 50 w 235"/>
                  <a:gd name="T43" fmla="*/ 76 h 279"/>
                  <a:gd name="T44" fmla="*/ 148 w 235"/>
                  <a:gd name="T45" fmla="*/ 65 h 279"/>
                  <a:gd name="T46" fmla="*/ 102 w 235"/>
                  <a:gd name="T47" fmla="*/ 51 h 279"/>
                  <a:gd name="T48" fmla="*/ 71 w 235"/>
                  <a:gd name="T49" fmla="*/ 40 h 279"/>
                  <a:gd name="T50" fmla="*/ 65 w 235"/>
                  <a:gd name="T51" fmla="*/ 46 h 279"/>
                  <a:gd name="T52" fmla="*/ 68 w 235"/>
                  <a:gd name="T53" fmla="*/ 57 h 279"/>
                  <a:gd name="T54" fmla="*/ 68 w 235"/>
                  <a:gd name="T55" fmla="*/ 72 h 279"/>
                  <a:gd name="T56" fmla="*/ 134 w 235"/>
                  <a:gd name="T57" fmla="*/ 89 h 279"/>
                  <a:gd name="T58" fmla="*/ 144 w 235"/>
                  <a:gd name="T59" fmla="*/ 80 h 279"/>
                  <a:gd name="T60" fmla="*/ 130 w 235"/>
                  <a:gd name="T61" fmla="*/ 67 h 279"/>
                  <a:gd name="T62" fmla="*/ 132 w 235"/>
                  <a:gd name="T63" fmla="*/ 85 h 279"/>
                  <a:gd name="T64" fmla="*/ 61 w 235"/>
                  <a:gd name="T65" fmla="*/ 72 h 279"/>
                  <a:gd name="T66" fmla="*/ 53 w 235"/>
                  <a:gd name="T67" fmla="*/ 60 h 279"/>
                  <a:gd name="T68" fmla="*/ 58 w 235"/>
                  <a:gd name="T69" fmla="*/ 36 h 279"/>
                  <a:gd name="T70" fmla="*/ 73 w 235"/>
                  <a:gd name="T71" fmla="*/ 27 h 279"/>
                  <a:gd name="T72" fmla="*/ 98 w 235"/>
                  <a:gd name="T73" fmla="*/ 38 h 279"/>
                  <a:gd name="T74" fmla="*/ 97 w 235"/>
                  <a:gd name="T75" fmla="*/ 29 h 279"/>
                  <a:gd name="T76" fmla="*/ 110 w 235"/>
                  <a:gd name="T77" fmla="*/ 38 h 279"/>
                  <a:gd name="T78" fmla="*/ 84 w 235"/>
                  <a:gd name="T79" fmla="*/ 34 h 279"/>
                  <a:gd name="T80" fmla="*/ 223 w 235"/>
                  <a:gd name="T81" fmla="*/ 127 h 279"/>
                  <a:gd name="T82" fmla="*/ 218 w 235"/>
                  <a:gd name="T83" fmla="*/ 128 h 279"/>
                  <a:gd name="T84" fmla="*/ 210 w 235"/>
                  <a:gd name="T85" fmla="*/ 62 h 279"/>
                  <a:gd name="T86" fmla="*/ 222 w 235"/>
                  <a:gd name="T87" fmla="*/ 92 h 279"/>
                  <a:gd name="T88" fmla="*/ 224 w 235"/>
                  <a:gd name="T89" fmla="*/ 115 h 279"/>
                  <a:gd name="T90" fmla="*/ 206 w 235"/>
                  <a:gd name="T91" fmla="*/ 114 h 279"/>
                  <a:gd name="T92" fmla="*/ 202 w 235"/>
                  <a:gd name="T93" fmla="*/ 90 h 279"/>
                  <a:gd name="T94" fmla="*/ 209 w 235"/>
                  <a:gd name="T95" fmla="*/ 73 h 279"/>
                  <a:gd name="T96" fmla="*/ 37 w 235"/>
                  <a:gd name="T97" fmla="*/ 96 h 279"/>
                  <a:gd name="T98" fmla="*/ 120 w 235"/>
                  <a:gd name="T99" fmla="*/ 43 h 279"/>
                  <a:gd name="T100" fmla="*/ 184 w 235"/>
                  <a:gd name="T101" fmla="*/ 34 h 279"/>
                  <a:gd name="T102" fmla="*/ 115 w 235"/>
                  <a:gd name="T103" fmla="*/ 227 h 279"/>
                  <a:gd name="T104" fmla="*/ 169 w 235"/>
                  <a:gd name="T105" fmla="*/ 273 h 279"/>
                  <a:gd name="T106" fmla="*/ 59 w 235"/>
                  <a:gd name="T107" fmla="*/ 262 h 279"/>
                  <a:gd name="T108" fmla="*/ 101 w 235"/>
                  <a:gd name="T109" fmla="*/ 272 h 279"/>
                  <a:gd name="T110" fmla="*/ 146 w 235"/>
                  <a:gd name="T111" fmla="*/ 275 h 279"/>
                  <a:gd name="T112" fmla="*/ 124 w 235"/>
                  <a:gd name="T113" fmla="*/ 233 h 279"/>
                  <a:gd name="T114" fmla="*/ 133 w 235"/>
                  <a:gd name="T115" fmla="*/ 238 h 279"/>
                  <a:gd name="T116" fmla="*/ 178 w 235"/>
                  <a:gd name="T117" fmla="*/ 260 h 279"/>
                  <a:gd name="T118" fmla="*/ 103 w 235"/>
                  <a:gd name="T119" fmla="*/ 254 h 279"/>
                  <a:gd name="T120" fmla="*/ 70 w 235"/>
                  <a:gd name="T121" fmla="*/ 270 h 279"/>
                  <a:gd name="T122" fmla="*/ 117 w 235"/>
                  <a:gd name="T123" fmla="*/ 222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79">
                    <a:moveTo>
                      <a:pt x="7" y="94"/>
                    </a:moveTo>
                    <a:cubicBezTo>
                      <a:pt x="0" y="132"/>
                      <a:pt x="16" y="175"/>
                      <a:pt x="48" y="199"/>
                    </a:cubicBezTo>
                    <a:cubicBezTo>
                      <a:pt x="62" y="208"/>
                      <a:pt x="77" y="215"/>
                      <a:pt x="94" y="218"/>
                    </a:cubicBezTo>
                    <a:cubicBezTo>
                      <a:pt x="100" y="220"/>
                      <a:pt x="107" y="221"/>
                      <a:pt x="114" y="221"/>
                    </a:cubicBezTo>
                    <a:cubicBezTo>
                      <a:pt x="112" y="228"/>
                      <a:pt x="109" y="235"/>
                      <a:pt x="111" y="243"/>
                    </a:cubicBezTo>
                    <a:cubicBezTo>
                      <a:pt x="92" y="246"/>
                      <a:pt x="71" y="250"/>
                      <a:pt x="56" y="261"/>
                    </a:cubicBezTo>
                    <a:cubicBezTo>
                      <a:pt x="53" y="263"/>
                      <a:pt x="49" y="268"/>
                      <a:pt x="53" y="271"/>
                    </a:cubicBezTo>
                    <a:cubicBezTo>
                      <a:pt x="57" y="274"/>
                      <a:pt x="62" y="275"/>
                      <a:pt x="67" y="276"/>
                    </a:cubicBezTo>
                    <a:cubicBezTo>
                      <a:pt x="85" y="279"/>
                      <a:pt x="103" y="279"/>
                      <a:pt x="121" y="279"/>
                    </a:cubicBezTo>
                    <a:cubicBezTo>
                      <a:pt x="139" y="279"/>
                      <a:pt x="156" y="278"/>
                      <a:pt x="174" y="275"/>
                    </a:cubicBezTo>
                    <a:cubicBezTo>
                      <a:pt x="178" y="275"/>
                      <a:pt x="187" y="274"/>
                      <a:pt x="190" y="270"/>
                    </a:cubicBezTo>
                    <a:cubicBezTo>
                      <a:pt x="193" y="266"/>
                      <a:pt x="183" y="260"/>
                      <a:pt x="180" y="258"/>
                    </a:cubicBezTo>
                    <a:cubicBezTo>
                      <a:pt x="173" y="252"/>
                      <a:pt x="163" y="249"/>
                      <a:pt x="154" y="247"/>
                    </a:cubicBezTo>
                    <a:cubicBezTo>
                      <a:pt x="148" y="245"/>
                      <a:pt x="141" y="245"/>
                      <a:pt x="135" y="243"/>
                    </a:cubicBezTo>
                    <a:cubicBezTo>
                      <a:pt x="135" y="243"/>
                      <a:pt x="135" y="243"/>
                      <a:pt x="135" y="243"/>
                    </a:cubicBezTo>
                    <a:cubicBezTo>
                      <a:pt x="137" y="236"/>
                      <a:pt x="132" y="228"/>
                      <a:pt x="130" y="221"/>
                    </a:cubicBezTo>
                    <a:cubicBezTo>
                      <a:pt x="141" y="220"/>
                      <a:pt x="152" y="219"/>
                      <a:pt x="162" y="215"/>
                    </a:cubicBezTo>
                    <a:cubicBezTo>
                      <a:pt x="165" y="220"/>
                      <a:pt x="169" y="224"/>
                      <a:pt x="174" y="221"/>
                    </a:cubicBezTo>
                    <a:cubicBezTo>
                      <a:pt x="180" y="216"/>
                      <a:pt x="169" y="206"/>
                      <a:pt x="167" y="201"/>
                    </a:cubicBezTo>
                    <a:cubicBezTo>
                      <a:pt x="185" y="193"/>
                      <a:pt x="201" y="180"/>
                      <a:pt x="212" y="163"/>
                    </a:cubicBezTo>
                    <a:cubicBezTo>
                      <a:pt x="235" y="127"/>
                      <a:pt x="231" y="80"/>
                      <a:pt x="204" y="48"/>
                    </a:cubicBezTo>
                    <a:cubicBezTo>
                      <a:pt x="175" y="16"/>
                      <a:pt x="128" y="3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5" y="12"/>
                      <a:pt x="84" y="0"/>
                      <a:pt x="75" y="4"/>
                    </a:cubicBezTo>
                    <a:cubicBezTo>
                      <a:pt x="72" y="6"/>
                      <a:pt x="72" y="8"/>
                      <a:pt x="72" y="10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55" y="18"/>
                      <a:pt x="40" y="28"/>
                      <a:pt x="29" y="43"/>
                    </a:cubicBezTo>
                    <a:cubicBezTo>
                      <a:pt x="19" y="58"/>
                      <a:pt x="11" y="76"/>
                      <a:pt x="7" y="94"/>
                    </a:cubicBezTo>
                    <a:close/>
                    <a:moveTo>
                      <a:pt x="85" y="18"/>
                    </a:moveTo>
                    <a:cubicBezTo>
                      <a:pt x="84" y="19"/>
                      <a:pt x="82" y="19"/>
                      <a:pt x="81" y="20"/>
                    </a:cubicBezTo>
                    <a:cubicBezTo>
                      <a:pt x="79" y="17"/>
                      <a:pt x="71" y="8"/>
                      <a:pt x="78" y="6"/>
                    </a:cubicBezTo>
                    <a:cubicBezTo>
                      <a:pt x="83" y="5"/>
                      <a:pt x="83" y="15"/>
                      <a:pt x="85" y="18"/>
                    </a:cubicBezTo>
                    <a:close/>
                    <a:moveTo>
                      <a:pt x="58" y="86"/>
                    </a:moveTo>
                    <a:cubicBezTo>
                      <a:pt x="56" y="85"/>
                      <a:pt x="55" y="85"/>
                      <a:pt x="53" y="84"/>
                    </a:cubicBezTo>
                    <a:cubicBezTo>
                      <a:pt x="50" y="83"/>
                      <a:pt x="57" y="84"/>
                      <a:pt x="59" y="84"/>
                    </a:cubicBezTo>
                    <a:cubicBezTo>
                      <a:pt x="58" y="85"/>
                      <a:pt x="58" y="85"/>
                      <a:pt x="58" y="86"/>
                    </a:cubicBezTo>
                    <a:close/>
                    <a:moveTo>
                      <a:pt x="57" y="101"/>
                    </a:moveTo>
                    <a:cubicBezTo>
                      <a:pt x="53" y="99"/>
                      <a:pt x="49" y="100"/>
                      <a:pt x="45" y="99"/>
                    </a:cubicBezTo>
                    <a:cubicBezTo>
                      <a:pt x="41" y="97"/>
                      <a:pt x="46" y="98"/>
                      <a:pt x="47" y="98"/>
                    </a:cubicBezTo>
                    <a:cubicBezTo>
                      <a:pt x="49" y="99"/>
                      <a:pt x="50" y="99"/>
                      <a:pt x="51" y="99"/>
                    </a:cubicBezTo>
                    <a:cubicBezTo>
                      <a:pt x="53" y="99"/>
                      <a:pt x="55" y="100"/>
                      <a:pt x="57" y="99"/>
                    </a:cubicBezTo>
                    <a:cubicBezTo>
                      <a:pt x="57" y="100"/>
                      <a:pt x="57" y="100"/>
                      <a:pt x="57" y="101"/>
                    </a:cubicBezTo>
                    <a:close/>
                    <a:moveTo>
                      <a:pt x="57" y="97"/>
                    </a:moveTo>
                    <a:cubicBezTo>
                      <a:pt x="57" y="98"/>
                      <a:pt x="57" y="98"/>
                      <a:pt x="57" y="98"/>
                    </a:cubicBezTo>
                    <a:cubicBezTo>
                      <a:pt x="53" y="97"/>
                      <a:pt x="49" y="96"/>
                      <a:pt x="46" y="95"/>
                    </a:cubicBezTo>
                    <a:cubicBezTo>
                      <a:pt x="48" y="95"/>
                      <a:pt x="51" y="96"/>
                      <a:pt x="53" y="96"/>
                    </a:cubicBezTo>
                    <a:cubicBezTo>
                      <a:pt x="54" y="96"/>
                      <a:pt x="55" y="97"/>
                      <a:pt x="57" y="97"/>
                    </a:cubicBezTo>
                    <a:cubicBezTo>
                      <a:pt x="57" y="97"/>
                      <a:pt x="57" y="97"/>
                      <a:pt x="57" y="97"/>
                    </a:cubicBezTo>
                    <a:close/>
                    <a:moveTo>
                      <a:pt x="57" y="96"/>
                    </a:moveTo>
                    <a:cubicBezTo>
                      <a:pt x="54" y="94"/>
                      <a:pt x="51" y="93"/>
                      <a:pt x="48" y="92"/>
                    </a:cubicBezTo>
                    <a:cubicBezTo>
                      <a:pt x="51" y="93"/>
                      <a:pt x="54" y="93"/>
                      <a:pt x="57" y="93"/>
                    </a:cubicBezTo>
                    <a:cubicBezTo>
                      <a:pt x="57" y="94"/>
                      <a:pt x="57" y="95"/>
                      <a:pt x="57" y="96"/>
                    </a:cubicBezTo>
                    <a:close/>
                    <a:moveTo>
                      <a:pt x="51" y="90"/>
                    </a:moveTo>
                    <a:cubicBezTo>
                      <a:pt x="50" y="89"/>
                      <a:pt x="55" y="90"/>
                      <a:pt x="54" y="90"/>
                    </a:cubicBezTo>
                    <a:cubicBezTo>
                      <a:pt x="55" y="90"/>
                      <a:pt x="56" y="90"/>
                      <a:pt x="57" y="90"/>
                    </a:cubicBezTo>
                    <a:cubicBezTo>
                      <a:pt x="57" y="90"/>
                      <a:pt x="57" y="91"/>
                      <a:pt x="57" y="92"/>
                    </a:cubicBezTo>
                    <a:cubicBezTo>
                      <a:pt x="55" y="91"/>
                      <a:pt x="53" y="91"/>
                      <a:pt x="51" y="90"/>
                    </a:cubicBezTo>
                    <a:close/>
                    <a:moveTo>
                      <a:pt x="49" y="88"/>
                    </a:moveTo>
                    <a:cubicBezTo>
                      <a:pt x="50" y="88"/>
                      <a:pt x="50" y="87"/>
                      <a:pt x="50" y="86"/>
                    </a:cubicBezTo>
                    <a:cubicBezTo>
                      <a:pt x="52" y="87"/>
                      <a:pt x="55" y="89"/>
                      <a:pt x="57" y="89"/>
                    </a:cubicBezTo>
                    <a:cubicBezTo>
                      <a:pt x="55" y="89"/>
                      <a:pt x="52" y="89"/>
                      <a:pt x="49" y="88"/>
                    </a:cubicBezTo>
                    <a:close/>
                    <a:moveTo>
                      <a:pt x="50" y="83"/>
                    </a:moveTo>
                    <a:cubicBezTo>
                      <a:pt x="50" y="83"/>
                      <a:pt x="50" y="83"/>
                      <a:pt x="50" y="83"/>
                    </a:cubicBezTo>
                    <a:cubicBezTo>
                      <a:pt x="51" y="84"/>
                      <a:pt x="53" y="84"/>
                      <a:pt x="54" y="85"/>
                    </a:cubicBezTo>
                    <a:cubicBezTo>
                      <a:pt x="55" y="85"/>
                      <a:pt x="61" y="87"/>
                      <a:pt x="56" y="86"/>
                    </a:cubicBezTo>
                    <a:cubicBezTo>
                      <a:pt x="54" y="86"/>
                      <a:pt x="52" y="85"/>
                      <a:pt x="50" y="86"/>
                    </a:cubicBezTo>
                    <a:cubicBezTo>
                      <a:pt x="50" y="85"/>
                      <a:pt x="50" y="85"/>
                      <a:pt x="50" y="85"/>
                    </a:cubicBezTo>
                    <a:cubicBezTo>
                      <a:pt x="50" y="84"/>
                      <a:pt x="50" y="84"/>
                      <a:pt x="50" y="83"/>
                    </a:cubicBezTo>
                    <a:close/>
                    <a:moveTo>
                      <a:pt x="58" y="87"/>
                    </a:moveTo>
                    <a:cubicBezTo>
                      <a:pt x="58" y="88"/>
                      <a:pt x="58" y="88"/>
                      <a:pt x="57" y="88"/>
                    </a:cubicBezTo>
                    <a:cubicBezTo>
                      <a:pt x="57" y="88"/>
                      <a:pt x="56" y="88"/>
                      <a:pt x="55" y="88"/>
                    </a:cubicBezTo>
                    <a:cubicBezTo>
                      <a:pt x="55" y="87"/>
                      <a:pt x="51" y="86"/>
                      <a:pt x="53" y="86"/>
                    </a:cubicBezTo>
                    <a:cubicBezTo>
                      <a:pt x="55" y="87"/>
                      <a:pt x="56" y="87"/>
                      <a:pt x="58" y="87"/>
                    </a:cubicBezTo>
                    <a:close/>
                    <a:moveTo>
                      <a:pt x="56" y="106"/>
                    </a:moveTo>
                    <a:cubicBezTo>
                      <a:pt x="54" y="106"/>
                      <a:pt x="52" y="105"/>
                      <a:pt x="50" y="105"/>
                    </a:cubicBezTo>
                    <a:cubicBezTo>
                      <a:pt x="48" y="104"/>
                      <a:pt x="46" y="104"/>
                      <a:pt x="45" y="103"/>
                    </a:cubicBezTo>
                    <a:cubicBezTo>
                      <a:pt x="43" y="102"/>
                      <a:pt x="40" y="101"/>
                      <a:pt x="45" y="102"/>
                    </a:cubicBezTo>
                    <a:cubicBezTo>
                      <a:pt x="49" y="103"/>
                      <a:pt x="53" y="104"/>
                      <a:pt x="57" y="103"/>
                    </a:cubicBezTo>
                    <a:cubicBezTo>
                      <a:pt x="57" y="104"/>
                      <a:pt x="56" y="105"/>
                      <a:pt x="56" y="106"/>
                    </a:cubicBezTo>
                    <a:close/>
                    <a:moveTo>
                      <a:pt x="46" y="107"/>
                    </a:moveTo>
                    <a:cubicBezTo>
                      <a:pt x="47" y="107"/>
                      <a:pt x="48" y="107"/>
                      <a:pt x="49" y="107"/>
                    </a:cubicBezTo>
                    <a:cubicBezTo>
                      <a:pt x="51" y="107"/>
                      <a:pt x="53" y="108"/>
                      <a:pt x="55" y="108"/>
                    </a:cubicBezTo>
                    <a:cubicBezTo>
                      <a:pt x="54" y="109"/>
                      <a:pt x="53" y="109"/>
                      <a:pt x="51" y="109"/>
                    </a:cubicBezTo>
                    <a:cubicBezTo>
                      <a:pt x="50" y="109"/>
                      <a:pt x="49" y="109"/>
                      <a:pt x="47" y="108"/>
                    </a:cubicBezTo>
                    <a:cubicBezTo>
                      <a:pt x="46" y="108"/>
                      <a:pt x="44" y="108"/>
                      <a:pt x="43" y="107"/>
                    </a:cubicBezTo>
                    <a:cubicBezTo>
                      <a:pt x="41" y="105"/>
                      <a:pt x="46" y="107"/>
                      <a:pt x="46" y="107"/>
                    </a:cubicBezTo>
                    <a:close/>
                    <a:moveTo>
                      <a:pt x="41" y="102"/>
                    </a:moveTo>
                    <a:cubicBezTo>
                      <a:pt x="41" y="102"/>
                      <a:pt x="41" y="102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ubicBezTo>
                      <a:pt x="45" y="104"/>
                      <a:pt x="49" y="105"/>
                      <a:pt x="54" y="106"/>
                    </a:cubicBezTo>
                    <a:cubicBezTo>
                      <a:pt x="54" y="107"/>
                      <a:pt x="55" y="107"/>
                      <a:pt x="56" y="107"/>
                    </a:cubicBezTo>
                    <a:cubicBezTo>
                      <a:pt x="56" y="107"/>
                      <a:pt x="55" y="107"/>
                      <a:pt x="55" y="107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53" y="107"/>
                      <a:pt x="52" y="107"/>
                      <a:pt x="50" y="106"/>
                    </a:cubicBezTo>
                    <a:cubicBezTo>
                      <a:pt x="47" y="106"/>
                      <a:pt x="44" y="106"/>
                      <a:pt x="41" y="105"/>
                    </a:cubicBezTo>
                    <a:cubicBezTo>
                      <a:pt x="41" y="105"/>
                      <a:pt x="41" y="105"/>
                      <a:pt x="41" y="105"/>
                    </a:cubicBezTo>
                    <a:cubicBezTo>
                      <a:pt x="40" y="104"/>
                      <a:pt x="40" y="103"/>
                      <a:pt x="41" y="102"/>
                    </a:cubicBezTo>
                    <a:close/>
                    <a:moveTo>
                      <a:pt x="41" y="101"/>
                    </a:moveTo>
                    <a:cubicBezTo>
                      <a:pt x="42" y="100"/>
                      <a:pt x="42" y="99"/>
                      <a:pt x="43" y="98"/>
                    </a:cubicBezTo>
                    <a:cubicBezTo>
                      <a:pt x="46" y="100"/>
                      <a:pt x="50" y="100"/>
                      <a:pt x="54" y="101"/>
                    </a:cubicBezTo>
                    <a:cubicBezTo>
                      <a:pt x="55" y="101"/>
                      <a:pt x="56" y="101"/>
                      <a:pt x="57" y="102"/>
                    </a:cubicBezTo>
                    <a:cubicBezTo>
                      <a:pt x="57" y="102"/>
                      <a:pt x="57" y="102"/>
                      <a:pt x="57" y="103"/>
                    </a:cubicBezTo>
                    <a:cubicBezTo>
                      <a:pt x="56" y="103"/>
                      <a:pt x="56" y="103"/>
                      <a:pt x="55" y="103"/>
                    </a:cubicBezTo>
                    <a:cubicBezTo>
                      <a:pt x="53" y="103"/>
                      <a:pt x="51" y="102"/>
                      <a:pt x="50" y="102"/>
                    </a:cubicBezTo>
                    <a:cubicBezTo>
                      <a:pt x="47" y="101"/>
                      <a:pt x="44" y="101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lose/>
                    <a:moveTo>
                      <a:pt x="44" y="97"/>
                    </a:moveTo>
                    <a:cubicBezTo>
                      <a:pt x="44" y="96"/>
                      <a:pt x="44" y="96"/>
                      <a:pt x="45" y="95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7" y="96"/>
                      <a:pt x="49" y="97"/>
                      <a:pt x="51" y="97"/>
                    </a:cubicBezTo>
                    <a:cubicBezTo>
                      <a:pt x="52" y="98"/>
                      <a:pt x="54" y="98"/>
                      <a:pt x="55" y="98"/>
                    </a:cubicBezTo>
                    <a:cubicBezTo>
                      <a:pt x="57" y="99"/>
                      <a:pt x="57" y="99"/>
                      <a:pt x="56" y="99"/>
                    </a:cubicBezTo>
                    <a:cubicBezTo>
                      <a:pt x="52" y="99"/>
                      <a:pt x="48" y="97"/>
                      <a:pt x="44" y="97"/>
                    </a:cubicBezTo>
                    <a:close/>
                    <a:moveTo>
                      <a:pt x="46" y="94"/>
                    </a:moveTo>
                    <a:cubicBezTo>
                      <a:pt x="46" y="93"/>
                      <a:pt x="47" y="93"/>
                      <a:pt x="47" y="92"/>
                    </a:cubicBezTo>
                    <a:cubicBezTo>
                      <a:pt x="49" y="93"/>
                      <a:pt x="51" y="94"/>
                      <a:pt x="54" y="95"/>
                    </a:cubicBezTo>
                    <a:cubicBezTo>
                      <a:pt x="54" y="95"/>
                      <a:pt x="59" y="97"/>
                      <a:pt x="55" y="96"/>
                    </a:cubicBezTo>
                    <a:cubicBezTo>
                      <a:pt x="52" y="95"/>
                      <a:pt x="49" y="94"/>
                      <a:pt x="46" y="94"/>
                    </a:cubicBezTo>
                    <a:close/>
                    <a:moveTo>
                      <a:pt x="47" y="92"/>
                    </a:moveTo>
                    <a:cubicBezTo>
                      <a:pt x="48" y="91"/>
                      <a:pt x="48" y="90"/>
                      <a:pt x="49" y="89"/>
                    </a:cubicBezTo>
                    <a:cubicBezTo>
                      <a:pt x="51" y="90"/>
                      <a:pt x="53" y="91"/>
                      <a:pt x="55" y="91"/>
                    </a:cubicBezTo>
                    <a:cubicBezTo>
                      <a:pt x="58" y="93"/>
                      <a:pt x="54" y="92"/>
                      <a:pt x="53" y="92"/>
                    </a:cubicBezTo>
                    <a:cubicBezTo>
                      <a:pt x="51" y="92"/>
                      <a:pt x="49" y="92"/>
                      <a:pt x="47" y="92"/>
                    </a:cubicBezTo>
                    <a:close/>
                    <a:moveTo>
                      <a:pt x="45" y="80"/>
                    </a:moveTo>
                    <a:cubicBezTo>
                      <a:pt x="45" y="81"/>
                      <a:pt x="44" y="81"/>
                      <a:pt x="44" y="81"/>
                    </a:cubicBezTo>
                    <a:cubicBezTo>
                      <a:pt x="40" y="80"/>
                      <a:pt x="35" y="78"/>
                      <a:pt x="31" y="77"/>
                    </a:cubicBezTo>
                    <a:cubicBezTo>
                      <a:pt x="27" y="75"/>
                      <a:pt x="32" y="77"/>
                      <a:pt x="33" y="77"/>
                    </a:cubicBezTo>
                    <a:cubicBezTo>
                      <a:pt x="35" y="78"/>
                      <a:pt x="36" y="78"/>
                      <a:pt x="37" y="78"/>
                    </a:cubicBezTo>
                    <a:cubicBezTo>
                      <a:pt x="45" y="79"/>
                      <a:pt x="52" y="82"/>
                      <a:pt x="60" y="82"/>
                    </a:cubicBezTo>
                    <a:cubicBezTo>
                      <a:pt x="59" y="82"/>
                      <a:pt x="59" y="83"/>
                      <a:pt x="59" y="83"/>
                    </a:cubicBezTo>
                    <a:cubicBezTo>
                      <a:pt x="59" y="83"/>
                      <a:pt x="59" y="83"/>
                      <a:pt x="59" y="84"/>
                    </a:cubicBezTo>
                    <a:cubicBezTo>
                      <a:pt x="59" y="83"/>
                      <a:pt x="59" y="83"/>
                      <a:pt x="59" y="83"/>
                    </a:cubicBezTo>
                    <a:cubicBezTo>
                      <a:pt x="56" y="83"/>
                      <a:pt x="53" y="83"/>
                      <a:pt x="50" y="82"/>
                    </a:cubicBezTo>
                    <a:cubicBezTo>
                      <a:pt x="50" y="82"/>
                      <a:pt x="50" y="83"/>
                      <a:pt x="50" y="83"/>
                    </a:cubicBezTo>
                    <a:cubicBezTo>
                      <a:pt x="49" y="81"/>
                      <a:pt x="47" y="80"/>
                      <a:pt x="45" y="80"/>
                    </a:cubicBezTo>
                    <a:close/>
                    <a:moveTo>
                      <a:pt x="86" y="94"/>
                    </a:moveTo>
                    <a:cubicBezTo>
                      <a:pt x="95" y="98"/>
                      <a:pt x="104" y="101"/>
                      <a:pt x="113" y="104"/>
                    </a:cubicBezTo>
                    <a:cubicBezTo>
                      <a:pt x="115" y="104"/>
                      <a:pt x="118" y="105"/>
                      <a:pt x="120" y="106"/>
                    </a:cubicBezTo>
                    <a:cubicBezTo>
                      <a:pt x="120" y="106"/>
                      <a:pt x="120" y="106"/>
                      <a:pt x="120" y="106"/>
                    </a:cubicBezTo>
                    <a:cubicBezTo>
                      <a:pt x="119" y="106"/>
                      <a:pt x="116" y="106"/>
                      <a:pt x="116" y="106"/>
                    </a:cubicBezTo>
                    <a:cubicBezTo>
                      <a:pt x="114" y="105"/>
                      <a:pt x="111" y="104"/>
                      <a:pt x="109" y="103"/>
                    </a:cubicBezTo>
                    <a:cubicBezTo>
                      <a:pt x="102" y="101"/>
                      <a:pt x="96" y="100"/>
                      <a:pt x="89" y="98"/>
                    </a:cubicBezTo>
                    <a:cubicBezTo>
                      <a:pt x="84" y="97"/>
                      <a:pt x="78" y="95"/>
                      <a:pt x="73" y="93"/>
                    </a:cubicBezTo>
                    <a:cubicBezTo>
                      <a:pt x="71" y="92"/>
                      <a:pt x="69" y="91"/>
                      <a:pt x="67" y="91"/>
                    </a:cubicBezTo>
                    <a:cubicBezTo>
                      <a:pt x="67" y="91"/>
                      <a:pt x="67" y="90"/>
                      <a:pt x="67" y="90"/>
                    </a:cubicBezTo>
                    <a:cubicBezTo>
                      <a:pt x="67" y="90"/>
                      <a:pt x="68" y="89"/>
                      <a:pt x="68" y="89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74" y="91"/>
                      <a:pt x="80" y="93"/>
                      <a:pt x="86" y="94"/>
                    </a:cubicBezTo>
                    <a:close/>
                    <a:moveTo>
                      <a:pt x="90" y="96"/>
                    </a:moveTo>
                    <a:cubicBezTo>
                      <a:pt x="92" y="96"/>
                      <a:pt x="94" y="97"/>
                      <a:pt x="96" y="97"/>
                    </a:cubicBezTo>
                    <a:cubicBezTo>
                      <a:pt x="103" y="99"/>
                      <a:pt x="112" y="102"/>
                      <a:pt x="119" y="102"/>
                    </a:cubicBezTo>
                    <a:cubicBezTo>
                      <a:pt x="119" y="103"/>
                      <a:pt x="119" y="104"/>
                      <a:pt x="119" y="105"/>
                    </a:cubicBezTo>
                    <a:cubicBezTo>
                      <a:pt x="117" y="104"/>
                      <a:pt x="114" y="104"/>
                      <a:pt x="111" y="102"/>
                    </a:cubicBezTo>
                    <a:cubicBezTo>
                      <a:pt x="106" y="101"/>
                      <a:pt x="101" y="99"/>
                      <a:pt x="96" y="98"/>
                    </a:cubicBezTo>
                    <a:cubicBezTo>
                      <a:pt x="94" y="97"/>
                      <a:pt x="92" y="96"/>
                      <a:pt x="90" y="96"/>
                    </a:cubicBezTo>
                    <a:close/>
                    <a:moveTo>
                      <a:pt x="120" y="101"/>
                    </a:moveTo>
                    <a:cubicBezTo>
                      <a:pt x="117" y="100"/>
                      <a:pt x="114" y="100"/>
                      <a:pt x="112" y="99"/>
                    </a:cubicBezTo>
                    <a:cubicBezTo>
                      <a:pt x="107" y="98"/>
                      <a:pt x="102" y="96"/>
                      <a:pt x="98" y="95"/>
                    </a:cubicBezTo>
                    <a:cubicBezTo>
                      <a:pt x="89" y="91"/>
                      <a:pt x="78" y="89"/>
                      <a:pt x="70" y="84"/>
                    </a:cubicBezTo>
                    <a:cubicBezTo>
                      <a:pt x="77" y="88"/>
                      <a:pt x="87" y="90"/>
                      <a:pt x="95" y="92"/>
                    </a:cubicBezTo>
                    <a:cubicBezTo>
                      <a:pt x="103" y="94"/>
                      <a:pt x="113" y="95"/>
                      <a:pt x="120" y="99"/>
                    </a:cubicBezTo>
                    <a:cubicBezTo>
                      <a:pt x="120" y="99"/>
                      <a:pt x="120" y="100"/>
                      <a:pt x="120" y="101"/>
                    </a:cubicBezTo>
                    <a:close/>
                    <a:moveTo>
                      <a:pt x="120" y="109"/>
                    </a:moveTo>
                    <a:cubicBezTo>
                      <a:pt x="116" y="107"/>
                      <a:pt x="112" y="107"/>
                      <a:pt x="108" y="105"/>
                    </a:cubicBezTo>
                    <a:cubicBezTo>
                      <a:pt x="103" y="103"/>
                      <a:pt x="98" y="102"/>
                      <a:pt x="93" y="100"/>
                    </a:cubicBezTo>
                    <a:cubicBezTo>
                      <a:pt x="88" y="99"/>
                      <a:pt x="82" y="98"/>
                      <a:pt x="76" y="95"/>
                    </a:cubicBezTo>
                    <a:cubicBezTo>
                      <a:pt x="84" y="97"/>
                      <a:pt x="91" y="99"/>
                      <a:pt x="98" y="101"/>
                    </a:cubicBezTo>
                    <a:cubicBezTo>
                      <a:pt x="102" y="102"/>
                      <a:pt x="107" y="103"/>
                      <a:pt x="111" y="105"/>
                    </a:cubicBezTo>
                    <a:cubicBezTo>
                      <a:pt x="114" y="106"/>
                      <a:pt x="117" y="107"/>
                      <a:pt x="120" y="107"/>
                    </a:cubicBezTo>
                    <a:cubicBezTo>
                      <a:pt x="120" y="107"/>
                      <a:pt x="120" y="108"/>
                      <a:pt x="120" y="109"/>
                    </a:cubicBezTo>
                    <a:close/>
                    <a:moveTo>
                      <a:pt x="122" y="113"/>
                    </a:moveTo>
                    <a:cubicBezTo>
                      <a:pt x="118" y="111"/>
                      <a:pt x="114" y="110"/>
                      <a:pt x="110" y="109"/>
                    </a:cubicBezTo>
                    <a:cubicBezTo>
                      <a:pt x="106" y="108"/>
                      <a:pt x="102" y="106"/>
                      <a:pt x="98" y="104"/>
                    </a:cubicBezTo>
                    <a:cubicBezTo>
                      <a:pt x="102" y="105"/>
                      <a:pt x="106" y="107"/>
                      <a:pt x="110" y="108"/>
                    </a:cubicBezTo>
                    <a:cubicBezTo>
                      <a:pt x="114" y="109"/>
                      <a:pt x="117" y="110"/>
                      <a:pt x="121" y="110"/>
                    </a:cubicBezTo>
                    <a:cubicBezTo>
                      <a:pt x="121" y="111"/>
                      <a:pt x="121" y="112"/>
                      <a:pt x="122" y="113"/>
                    </a:cubicBezTo>
                    <a:close/>
                    <a:moveTo>
                      <a:pt x="123" y="116"/>
                    </a:moveTo>
                    <a:cubicBezTo>
                      <a:pt x="114" y="112"/>
                      <a:pt x="105" y="110"/>
                      <a:pt x="96" y="108"/>
                    </a:cubicBezTo>
                    <a:cubicBezTo>
                      <a:pt x="85" y="105"/>
                      <a:pt x="74" y="102"/>
                      <a:pt x="64" y="99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4" y="98"/>
                      <a:pt x="64" y="98"/>
                      <a:pt x="64" y="98"/>
                    </a:cubicBezTo>
                    <a:cubicBezTo>
                      <a:pt x="75" y="101"/>
                      <a:pt x="86" y="105"/>
                      <a:pt x="97" y="108"/>
                    </a:cubicBezTo>
                    <a:cubicBezTo>
                      <a:pt x="101" y="109"/>
                      <a:pt x="107" y="110"/>
                      <a:pt x="111" y="112"/>
                    </a:cubicBezTo>
                    <a:cubicBezTo>
                      <a:pt x="115" y="113"/>
                      <a:pt x="119" y="114"/>
                      <a:pt x="122" y="114"/>
                    </a:cubicBezTo>
                    <a:cubicBezTo>
                      <a:pt x="123" y="115"/>
                      <a:pt x="123" y="116"/>
                      <a:pt x="123" y="116"/>
                    </a:cubicBezTo>
                    <a:close/>
                    <a:moveTo>
                      <a:pt x="124" y="120"/>
                    </a:moveTo>
                    <a:cubicBezTo>
                      <a:pt x="116" y="116"/>
                      <a:pt x="107" y="113"/>
                      <a:pt x="98" y="110"/>
                    </a:cubicBezTo>
                    <a:cubicBezTo>
                      <a:pt x="91" y="108"/>
                      <a:pt x="84" y="105"/>
                      <a:pt x="76" y="103"/>
                    </a:cubicBezTo>
                    <a:cubicBezTo>
                      <a:pt x="77" y="103"/>
                      <a:pt x="78" y="104"/>
                      <a:pt x="79" y="104"/>
                    </a:cubicBezTo>
                    <a:cubicBezTo>
                      <a:pt x="84" y="105"/>
                      <a:pt x="89" y="107"/>
                      <a:pt x="94" y="108"/>
                    </a:cubicBezTo>
                    <a:cubicBezTo>
                      <a:pt x="104" y="111"/>
                      <a:pt x="114" y="113"/>
                      <a:pt x="123" y="117"/>
                    </a:cubicBezTo>
                    <a:cubicBezTo>
                      <a:pt x="124" y="118"/>
                      <a:pt x="124" y="119"/>
                      <a:pt x="124" y="120"/>
                    </a:cubicBezTo>
                    <a:close/>
                    <a:moveTo>
                      <a:pt x="71" y="110"/>
                    </a:moveTo>
                    <a:cubicBezTo>
                      <a:pt x="78" y="112"/>
                      <a:pt x="84" y="114"/>
                      <a:pt x="90" y="115"/>
                    </a:cubicBezTo>
                    <a:cubicBezTo>
                      <a:pt x="97" y="117"/>
                      <a:pt x="103" y="119"/>
                      <a:pt x="109" y="121"/>
                    </a:cubicBezTo>
                    <a:cubicBezTo>
                      <a:pt x="112" y="122"/>
                      <a:pt x="115" y="123"/>
                      <a:pt x="118" y="124"/>
                    </a:cubicBezTo>
                    <a:cubicBezTo>
                      <a:pt x="120" y="125"/>
                      <a:pt x="122" y="126"/>
                      <a:pt x="124" y="126"/>
                    </a:cubicBezTo>
                    <a:cubicBezTo>
                      <a:pt x="124" y="127"/>
                      <a:pt x="123" y="128"/>
                      <a:pt x="123" y="129"/>
                    </a:cubicBezTo>
                    <a:cubicBezTo>
                      <a:pt x="114" y="125"/>
                      <a:pt x="104" y="122"/>
                      <a:pt x="94" y="119"/>
                    </a:cubicBezTo>
                    <a:cubicBezTo>
                      <a:pt x="88" y="117"/>
                      <a:pt x="83" y="115"/>
                      <a:pt x="77" y="114"/>
                    </a:cubicBezTo>
                    <a:cubicBezTo>
                      <a:pt x="72" y="112"/>
                      <a:pt x="67" y="111"/>
                      <a:pt x="63" y="109"/>
                    </a:cubicBezTo>
                    <a:cubicBezTo>
                      <a:pt x="63" y="109"/>
                      <a:pt x="63" y="108"/>
                      <a:pt x="63" y="108"/>
                    </a:cubicBezTo>
                    <a:cubicBezTo>
                      <a:pt x="65" y="109"/>
                      <a:pt x="68" y="110"/>
                      <a:pt x="71" y="110"/>
                    </a:cubicBezTo>
                    <a:close/>
                    <a:moveTo>
                      <a:pt x="124" y="125"/>
                    </a:moveTo>
                    <a:cubicBezTo>
                      <a:pt x="120" y="123"/>
                      <a:pt x="116" y="121"/>
                      <a:pt x="111" y="120"/>
                    </a:cubicBezTo>
                    <a:cubicBezTo>
                      <a:pt x="106" y="118"/>
                      <a:pt x="101" y="116"/>
                      <a:pt x="96" y="114"/>
                    </a:cubicBezTo>
                    <a:cubicBezTo>
                      <a:pt x="91" y="112"/>
                      <a:pt x="85" y="111"/>
                      <a:pt x="80" y="109"/>
                    </a:cubicBezTo>
                    <a:cubicBezTo>
                      <a:pt x="79" y="109"/>
                      <a:pt x="78" y="108"/>
                      <a:pt x="78" y="108"/>
                    </a:cubicBezTo>
                    <a:cubicBezTo>
                      <a:pt x="78" y="108"/>
                      <a:pt x="78" y="108"/>
                      <a:pt x="78" y="108"/>
                    </a:cubicBezTo>
                    <a:cubicBezTo>
                      <a:pt x="83" y="110"/>
                      <a:pt x="89" y="111"/>
                      <a:pt x="94" y="112"/>
                    </a:cubicBezTo>
                    <a:cubicBezTo>
                      <a:pt x="104" y="115"/>
                      <a:pt x="114" y="120"/>
                      <a:pt x="124" y="122"/>
                    </a:cubicBezTo>
                    <a:cubicBezTo>
                      <a:pt x="124" y="123"/>
                      <a:pt x="124" y="124"/>
                      <a:pt x="124" y="125"/>
                    </a:cubicBezTo>
                    <a:close/>
                    <a:moveTo>
                      <a:pt x="124" y="133"/>
                    </a:moveTo>
                    <a:cubicBezTo>
                      <a:pt x="121" y="131"/>
                      <a:pt x="118" y="130"/>
                      <a:pt x="115" y="129"/>
                    </a:cubicBezTo>
                    <a:cubicBezTo>
                      <a:pt x="118" y="130"/>
                      <a:pt x="121" y="130"/>
                      <a:pt x="123" y="131"/>
                    </a:cubicBezTo>
                    <a:cubicBezTo>
                      <a:pt x="123" y="131"/>
                      <a:pt x="123" y="131"/>
                      <a:pt x="123" y="131"/>
                    </a:cubicBezTo>
                    <a:cubicBezTo>
                      <a:pt x="123" y="132"/>
                      <a:pt x="124" y="133"/>
                      <a:pt x="124" y="133"/>
                    </a:cubicBezTo>
                    <a:close/>
                    <a:moveTo>
                      <a:pt x="126" y="138"/>
                    </a:moveTo>
                    <a:cubicBezTo>
                      <a:pt x="118" y="134"/>
                      <a:pt x="109" y="130"/>
                      <a:pt x="101" y="127"/>
                    </a:cubicBezTo>
                    <a:cubicBezTo>
                      <a:pt x="105" y="128"/>
                      <a:pt x="109" y="130"/>
                      <a:pt x="113" y="131"/>
                    </a:cubicBezTo>
                    <a:cubicBezTo>
                      <a:pt x="117" y="133"/>
                      <a:pt x="120" y="135"/>
                      <a:pt x="125" y="136"/>
                    </a:cubicBezTo>
                    <a:cubicBezTo>
                      <a:pt x="125" y="136"/>
                      <a:pt x="125" y="137"/>
                      <a:pt x="126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lose/>
                    <a:moveTo>
                      <a:pt x="127" y="141"/>
                    </a:moveTo>
                    <a:cubicBezTo>
                      <a:pt x="123" y="139"/>
                      <a:pt x="119" y="139"/>
                      <a:pt x="115" y="137"/>
                    </a:cubicBezTo>
                    <a:cubicBezTo>
                      <a:pt x="109" y="134"/>
                      <a:pt x="103" y="132"/>
                      <a:pt x="97" y="130"/>
                    </a:cubicBezTo>
                    <a:cubicBezTo>
                      <a:pt x="94" y="129"/>
                      <a:pt x="91" y="128"/>
                      <a:pt x="88" y="127"/>
                    </a:cubicBezTo>
                    <a:cubicBezTo>
                      <a:pt x="90" y="127"/>
                      <a:pt x="92" y="128"/>
                      <a:pt x="94" y="128"/>
                    </a:cubicBezTo>
                    <a:cubicBezTo>
                      <a:pt x="101" y="130"/>
                      <a:pt x="108" y="132"/>
                      <a:pt x="115" y="135"/>
                    </a:cubicBezTo>
                    <a:cubicBezTo>
                      <a:pt x="119" y="137"/>
                      <a:pt x="123" y="139"/>
                      <a:pt x="127" y="140"/>
                    </a:cubicBezTo>
                    <a:cubicBezTo>
                      <a:pt x="127" y="140"/>
                      <a:pt x="127" y="141"/>
                      <a:pt x="127" y="141"/>
                    </a:cubicBezTo>
                    <a:close/>
                    <a:moveTo>
                      <a:pt x="129" y="147"/>
                    </a:moveTo>
                    <a:cubicBezTo>
                      <a:pt x="125" y="144"/>
                      <a:pt x="121" y="143"/>
                      <a:pt x="116" y="141"/>
                    </a:cubicBezTo>
                    <a:cubicBezTo>
                      <a:pt x="110" y="139"/>
                      <a:pt x="103" y="136"/>
                      <a:pt x="96" y="134"/>
                    </a:cubicBezTo>
                    <a:cubicBezTo>
                      <a:pt x="96" y="133"/>
                      <a:pt x="95" y="133"/>
                      <a:pt x="95" y="133"/>
                    </a:cubicBezTo>
                    <a:cubicBezTo>
                      <a:pt x="101" y="135"/>
                      <a:pt x="107" y="137"/>
                      <a:pt x="113" y="139"/>
                    </a:cubicBezTo>
                    <a:cubicBezTo>
                      <a:pt x="118" y="140"/>
                      <a:pt x="123" y="142"/>
                      <a:pt x="128" y="143"/>
                    </a:cubicBezTo>
                    <a:cubicBezTo>
                      <a:pt x="129" y="144"/>
                      <a:pt x="129" y="145"/>
                      <a:pt x="129" y="147"/>
                    </a:cubicBezTo>
                    <a:close/>
                    <a:moveTo>
                      <a:pt x="81" y="129"/>
                    </a:moveTo>
                    <a:cubicBezTo>
                      <a:pt x="85" y="130"/>
                      <a:pt x="89" y="132"/>
                      <a:pt x="93" y="133"/>
                    </a:cubicBezTo>
                    <a:cubicBezTo>
                      <a:pt x="100" y="135"/>
                      <a:pt x="106" y="138"/>
                      <a:pt x="113" y="141"/>
                    </a:cubicBezTo>
                    <a:cubicBezTo>
                      <a:pt x="118" y="143"/>
                      <a:pt x="124" y="144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24" y="144"/>
                      <a:pt x="118" y="143"/>
                      <a:pt x="112" y="141"/>
                    </a:cubicBezTo>
                    <a:cubicBezTo>
                      <a:pt x="106" y="139"/>
                      <a:pt x="100" y="137"/>
                      <a:pt x="93" y="135"/>
                    </a:cubicBezTo>
                    <a:cubicBezTo>
                      <a:pt x="87" y="132"/>
                      <a:pt x="80" y="130"/>
                      <a:pt x="73" y="128"/>
                    </a:cubicBezTo>
                    <a:cubicBezTo>
                      <a:pt x="67" y="126"/>
                      <a:pt x="62" y="124"/>
                      <a:pt x="56" y="122"/>
                    </a:cubicBezTo>
                    <a:cubicBezTo>
                      <a:pt x="56" y="121"/>
                      <a:pt x="56" y="121"/>
                      <a:pt x="56" y="120"/>
                    </a:cubicBezTo>
                    <a:cubicBezTo>
                      <a:pt x="58" y="121"/>
                      <a:pt x="60" y="121"/>
                      <a:pt x="62" y="122"/>
                    </a:cubicBezTo>
                    <a:cubicBezTo>
                      <a:pt x="62" y="122"/>
                      <a:pt x="63" y="122"/>
                      <a:pt x="63" y="122"/>
                    </a:cubicBezTo>
                    <a:cubicBezTo>
                      <a:pt x="67" y="124"/>
                      <a:pt x="70" y="125"/>
                      <a:pt x="73" y="126"/>
                    </a:cubicBezTo>
                    <a:cubicBezTo>
                      <a:pt x="76" y="127"/>
                      <a:pt x="78" y="128"/>
                      <a:pt x="81" y="129"/>
                    </a:cubicBezTo>
                    <a:close/>
                    <a:moveTo>
                      <a:pt x="74" y="129"/>
                    </a:moveTo>
                    <a:cubicBezTo>
                      <a:pt x="75" y="129"/>
                      <a:pt x="76" y="129"/>
                      <a:pt x="76" y="130"/>
                    </a:cubicBezTo>
                    <a:cubicBezTo>
                      <a:pt x="76" y="130"/>
                      <a:pt x="76" y="130"/>
                      <a:pt x="75" y="129"/>
                    </a:cubicBezTo>
                    <a:cubicBezTo>
                      <a:pt x="72" y="128"/>
                      <a:pt x="69" y="127"/>
                      <a:pt x="65" y="126"/>
                    </a:cubicBezTo>
                    <a:cubicBezTo>
                      <a:pt x="68" y="127"/>
                      <a:pt x="71" y="128"/>
                      <a:pt x="74" y="129"/>
                    </a:cubicBezTo>
                    <a:close/>
                    <a:moveTo>
                      <a:pt x="131" y="152"/>
                    </a:moveTo>
                    <a:cubicBezTo>
                      <a:pt x="120" y="146"/>
                      <a:pt x="107" y="142"/>
                      <a:pt x="96" y="137"/>
                    </a:cubicBezTo>
                    <a:cubicBezTo>
                      <a:pt x="91" y="135"/>
                      <a:pt x="87" y="133"/>
                      <a:pt x="82" y="132"/>
                    </a:cubicBezTo>
                    <a:cubicBezTo>
                      <a:pt x="86" y="133"/>
                      <a:pt x="91" y="134"/>
                      <a:pt x="95" y="136"/>
                    </a:cubicBezTo>
                    <a:cubicBezTo>
                      <a:pt x="102" y="138"/>
                      <a:pt x="108" y="140"/>
                      <a:pt x="115" y="143"/>
                    </a:cubicBezTo>
                    <a:cubicBezTo>
                      <a:pt x="119" y="144"/>
                      <a:pt x="122" y="145"/>
                      <a:pt x="126" y="146"/>
                    </a:cubicBezTo>
                    <a:cubicBezTo>
                      <a:pt x="127" y="147"/>
                      <a:pt x="128" y="148"/>
                      <a:pt x="130" y="148"/>
                    </a:cubicBezTo>
                    <a:cubicBezTo>
                      <a:pt x="130" y="149"/>
                      <a:pt x="131" y="151"/>
                      <a:pt x="131" y="152"/>
                    </a:cubicBezTo>
                    <a:close/>
                    <a:moveTo>
                      <a:pt x="63" y="129"/>
                    </a:moveTo>
                    <a:cubicBezTo>
                      <a:pt x="67" y="130"/>
                      <a:pt x="70" y="131"/>
                      <a:pt x="73" y="132"/>
                    </a:cubicBezTo>
                    <a:cubicBezTo>
                      <a:pt x="80" y="134"/>
                      <a:pt x="87" y="137"/>
                      <a:pt x="93" y="140"/>
                    </a:cubicBezTo>
                    <a:cubicBezTo>
                      <a:pt x="100" y="142"/>
                      <a:pt x="107" y="145"/>
                      <a:pt x="114" y="148"/>
                    </a:cubicBezTo>
                    <a:cubicBezTo>
                      <a:pt x="120" y="150"/>
                      <a:pt x="126" y="152"/>
                      <a:pt x="132" y="155"/>
                    </a:cubicBezTo>
                    <a:cubicBezTo>
                      <a:pt x="132" y="156"/>
                      <a:pt x="132" y="157"/>
                      <a:pt x="132" y="158"/>
                    </a:cubicBezTo>
                    <a:cubicBezTo>
                      <a:pt x="121" y="152"/>
                      <a:pt x="109" y="147"/>
                      <a:pt x="97" y="142"/>
                    </a:cubicBezTo>
                    <a:cubicBezTo>
                      <a:pt x="90" y="139"/>
                      <a:pt x="84" y="137"/>
                      <a:pt x="77" y="134"/>
                    </a:cubicBezTo>
                    <a:cubicBezTo>
                      <a:pt x="71" y="132"/>
                      <a:pt x="64" y="130"/>
                      <a:pt x="58" y="127"/>
                    </a:cubicBezTo>
                    <a:cubicBezTo>
                      <a:pt x="54" y="124"/>
                      <a:pt x="62" y="128"/>
                      <a:pt x="63" y="129"/>
                    </a:cubicBezTo>
                    <a:close/>
                    <a:moveTo>
                      <a:pt x="133" y="163"/>
                    </a:moveTo>
                    <a:cubicBezTo>
                      <a:pt x="128" y="160"/>
                      <a:pt x="122" y="159"/>
                      <a:pt x="117" y="157"/>
                    </a:cubicBezTo>
                    <a:cubicBezTo>
                      <a:pt x="110" y="154"/>
                      <a:pt x="103" y="151"/>
                      <a:pt x="97" y="148"/>
                    </a:cubicBezTo>
                    <a:cubicBezTo>
                      <a:pt x="95" y="147"/>
                      <a:pt x="93" y="146"/>
                      <a:pt x="90" y="144"/>
                    </a:cubicBezTo>
                    <a:cubicBezTo>
                      <a:pt x="92" y="145"/>
                      <a:pt x="94" y="146"/>
                      <a:pt x="96" y="146"/>
                    </a:cubicBezTo>
                    <a:cubicBezTo>
                      <a:pt x="103" y="149"/>
                      <a:pt x="110" y="151"/>
                      <a:pt x="117" y="153"/>
                    </a:cubicBezTo>
                    <a:cubicBezTo>
                      <a:pt x="122" y="155"/>
                      <a:pt x="127" y="158"/>
                      <a:pt x="132" y="159"/>
                    </a:cubicBezTo>
                    <a:cubicBezTo>
                      <a:pt x="132" y="160"/>
                      <a:pt x="133" y="162"/>
                      <a:pt x="133" y="163"/>
                    </a:cubicBezTo>
                    <a:close/>
                    <a:moveTo>
                      <a:pt x="129" y="162"/>
                    </a:moveTo>
                    <a:cubicBezTo>
                      <a:pt x="129" y="162"/>
                      <a:pt x="129" y="162"/>
                      <a:pt x="129" y="162"/>
                    </a:cubicBezTo>
                    <a:cubicBezTo>
                      <a:pt x="129" y="162"/>
                      <a:pt x="129" y="162"/>
                      <a:pt x="129" y="162"/>
                    </a:cubicBezTo>
                    <a:close/>
                    <a:moveTo>
                      <a:pt x="131" y="163"/>
                    </a:moveTo>
                    <a:cubicBezTo>
                      <a:pt x="131" y="163"/>
                      <a:pt x="131" y="163"/>
                      <a:pt x="130" y="163"/>
                    </a:cubicBezTo>
                    <a:cubicBezTo>
                      <a:pt x="131" y="163"/>
                      <a:pt x="131" y="163"/>
                      <a:pt x="131" y="163"/>
                    </a:cubicBezTo>
                    <a:close/>
                    <a:moveTo>
                      <a:pt x="133" y="164"/>
                    </a:moveTo>
                    <a:cubicBezTo>
                      <a:pt x="133" y="165"/>
                      <a:pt x="133" y="166"/>
                      <a:pt x="133" y="167"/>
                    </a:cubicBezTo>
                    <a:cubicBezTo>
                      <a:pt x="131" y="165"/>
                      <a:pt x="129" y="164"/>
                      <a:pt x="126" y="164"/>
                    </a:cubicBezTo>
                    <a:cubicBezTo>
                      <a:pt x="121" y="161"/>
                      <a:pt x="115" y="159"/>
                      <a:pt x="109" y="156"/>
                    </a:cubicBezTo>
                    <a:cubicBezTo>
                      <a:pt x="105" y="155"/>
                      <a:pt x="101" y="153"/>
                      <a:pt x="97" y="152"/>
                    </a:cubicBezTo>
                    <a:cubicBezTo>
                      <a:pt x="100" y="152"/>
                      <a:pt x="102" y="153"/>
                      <a:pt x="105" y="154"/>
                    </a:cubicBezTo>
                    <a:cubicBezTo>
                      <a:pt x="114" y="157"/>
                      <a:pt x="123" y="161"/>
                      <a:pt x="133" y="164"/>
                    </a:cubicBezTo>
                    <a:close/>
                    <a:moveTo>
                      <a:pt x="132" y="169"/>
                    </a:moveTo>
                    <a:cubicBezTo>
                      <a:pt x="132" y="170"/>
                      <a:pt x="132" y="171"/>
                      <a:pt x="131" y="172"/>
                    </a:cubicBezTo>
                    <a:cubicBezTo>
                      <a:pt x="129" y="170"/>
                      <a:pt x="127" y="169"/>
                      <a:pt x="124" y="168"/>
                    </a:cubicBezTo>
                    <a:cubicBezTo>
                      <a:pt x="119" y="166"/>
                      <a:pt x="115" y="163"/>
                      <a:pt x="110" y="161"/>
                    </a:cubicBezTo>
                    <a:cubicBezTo>
                      <a:pt x="105" y="159"/>
                      <a:pt x="100" y="158"/>
                      <a:pt x="96" y="156"/>
                    </a:cubicBezTo>
                    <a:cubicBezTo>
                      <a:pt x="95" y="156"/>
                      <a:pt x="94" y="155"/>
                      <a:pt x="93" y="155"/>
                    </a:cubicBezTo>
                    <a:cubicBezTo>
                      <a:pt x="97" y="156"/>
                      <a:pt x="102" y="158"/>
                      <a:pt x="106" y="159"/>
                    </a:cubicBezTo>
                    <a:cubicBezTo>
                      <a:pt x="111" y="161"/>
                      <a:pt x="116" y="162"/>
                      <a:pt x="121" y="164"/>
                    </a:cubicBezTo>
                    <a:cubicBezTo>
                      <a:pt x="125" y="165"/>
                      <a:pt x="129" y="167"/>
                      <a:pt x="132" y="169"/>
                    </a:cubicBezTo>
                    <a:close/>
                    <a:moveTo>
                      <a:pt x="90" y="159"/>
                    </a:moveTo>
                    <a:cubicBezTo>
                      <a:pt x="93" y="160"/>
                      <a:pt x="96" y="160"/>
                      <a:pt x="98" y="161"/>
                    </a:cubicBezTo>
                    <a:cubicBezTo>
                      <a:pt x="103" y="162"/>
                      <a:pt x="107" y="164"/>
                      <a:pt x="111" y="166"/>
                    </a:cubicBezTo>
                    <a:cubicBezTo>
                      <a:pt x="117" y="169"/>
                      <a:pt x="124" y="172"/>
                      <a:pt x="131" y="173"/>
                    </a:cubicBezTo>
                    <a:cubicBezTo>
                      <a:pt x="130" y="174"/>
                      <a:pt x="128" y="175"/>
                      <a:pt x="126" y="176"/>
                    </a:cubicBezTo>
                    <a:cubicBezTo>
                      <a:pt x="120" y="177"/>
                      <a:pt x="114" y="174"/>
                      <a:pt x="110" y="170"/>
                    </a:cubicBezTo>
                    <a:cubicBezTo>
                      <a:pt x="111" y="171"/>
                      <a:pt x="111" y="171"/>
                      <a:pt x="112" y="171"/>
                    </a:cubicBezTo>
                    <a:cubicBezTo>
                      <a:pt x="113" y="172"/>
                      <a:pt x="114" y="172"/>
                      <a:pt x="116" y="172"/>
                    </a:cubicBezTo>
                    <a:cubicBezTo>
                      <a:pt x="116" y="172"/>
                      <a:pt x="119" y="174"/>
                      <a:pt x="119" y="174"/>
                    </a:cubicBezTo>
                    <a:cubicBezTo>
                      <a:pt x="119" y="174"/>
                      <a:pt x="119" y="175"/>
                      <a:pt x="119" y="175"/>
                    </a:cubicBezTo>
                    <a:cubicBezTo>
                      <a:pt x="120" y="175"/>
                      <a:pt x="120" y="175"/>
                      <a:pt x="120" y="175"/>
                    </a:cubicBezTo>
                    <a:cubicBezTo>
                      <a:pt x="120" y="175"/>
                      <a:pt x="121" y="175"/>
                      <a:pt x="120" y="175"/>
                    </a:cubicBezTo>
                    <a:cubicBezTo>
                      <a:pt x="119" y="173"/>
                      <a:pt x="117" y="172"/>
                      <a:pt x="115" y="171"/>
                    </a:cubicBezTo>
                    <a:cubicBezTo>
                      <a:pt x="113" y="171"/>
                      <a:pt x="111" y="170"/>
                      <a:pt x="109" y="169"/>
                    </a:cubicBezTo>
                    <a:cubicBezTo>
                      <a:pt x="107" y="168"/>
                      <a:pt x="112" y="170"/>
                      <a:pt x="112" y="170"/>
                    </a:cubicBezTo>
                    <a:cubicBezTo>
                      <a:pt x="115" y="171"/>
                      <a:pt x="119" y="173"/>
                      <a:pt x="122" y="174"/>
                    </a:cubicBezTo>
                    <a:cubicBezTo>
                      <a:pt x="124" y="175"/>
                      <a:pt x="126" y="175"/>
                      <a:pt x="128" y="175"/>
                    </a:cubicBezTo>
                    <a:cubicBezTo>
                      <a:pt x="128" y="175"/>
                      <a:pt x="128" y="174"/>
                      <a:pt x="128" y="174"/>
                    </a:cubicBezTo>
                    <a:cubicBezTo>
                      <a:pt x="126" y="172"/>
                      <a:pt x="123" y="172"/>
                      <a:pt x="120" y="171"/>
                    </a:cubicBezTo>
                    <a:cubicBezTo>
                      <a:pt x="117" y="169"/>
                      <a:pt x="114" y="168"/>
                      <a:pt x="111" y="166"/>
                    </a:cubicBezTo>
                    <a:cubicBezTo>
                      <a:pt x="107" y="165"/>
                      <a:pt x="103" y="163"/>
                      <a:pt x="98" y="162"/>
                    </a:cubicBezTo>
                    <a:cubicBezTo>
                      <a:pt x="96" y="161"/>
                      <a:pt x="94" y="160"/>
                      <a:pt x="92" y="160"/>
                    </a:cubicBezTo>
                    <a:cubicBezTo>
                      <a:pt x="91" y="160"/>
                      <a:pt x="91" y="159"/>
                      <a:pt x="90" y="159"/>
                    </a:cubicBezTo>
                    <a:close/>
                    <a:moveTo>
                      <a:pt x="96" y="162"/>
                    </a:moveTo>
                    <a:cubicBezTo>
                      <a:pt x="97" y="162"/>
                      <a:pt x="99" y="162"/>
                      <a:pt x="100" y="163"/>
                    </a:cubicBezTo>
                    <a:cubicBezTo>
                      <a:pt x="106" y="165"/>
                      <a:pt x="111" y="167"/>
                      <a:pt x="117" y="170"/>
                    </a:cubicBezTo>
                    <a:cubicBezTo>
                      <a:pt x="119" y="171"/>
                      <a:pt x="121" y="172"/>
                      <a:pt x="124" y="173"/>
                    </a:cubicBezTo>
                    <a:cubicBezTo>
                      <a:pt x="128" y="174"/>
                      <a:pt x="125" y="174"/>
                      <a:pt x="124" y="174"/>
                    </a:cubicBezTo>
                    <a:cubicBezTo>
                      <a:pt x="122" y="173"/>
                      <a:pt x="121" y="173"/>
                      <a:pt x="120" y="172"/>
                    </a:cubicBezTo>
                    <a:cubicBezTo>
                      <a:pt x="116" y="171"/>
                      <a:pt x="112" y="169"/>
                      <a:pt x="107" y="168"/>
                    </a:cubicBezTo>
                    <a:cubicBezTo>
                      <a:pt x="107" y="168"/>
                      <a:pt x="107" y="168"/>
                      <a:pt x="107" y="168"/>
                    </a:cubicBezTo>
                    <a:cubicBezTo>
                      <a:pt x="103" y="166"/>
                      <a:pt x="100" y="164"/>
                      <a:pt x="96" y="162"/>
                    </a:cubicBezTo>
                    <a:close/>
                    <a:moveTo>
                      <a:pt x="80" y="150"/>
                    </a:moveTo>
                    <a:cubicBezTo>
                      <a:pt x="87" y="154"/>
                      <a:pt x="96" y="157"/>
                      <a:pt x="104" y="160"/>
                    </a:cubicBezTo>
                    <a:cubicBezTo>
                      <a:pt x="112" y="163"/>
                      <a:pt x="119" y="167"/>
                      <a:pt x="127" y="170"/>
                    </a:cubicBezTo>
                    <a:cubicBezTo>
                      <a:pt x="128" y="170"/>
                      <a:pt x="129" y="171"/>
                      <a:pt x="130" y="171"/>
                    </a:cubicBezTo>
                    <a:cubicBezTo>
                      <a:pt x="129" y="172"/>
                      <a:pt x="128" y="172"/>
                      <a:pt x="127" y="171"/>
                    </a:cubicBezTo>
                    <a:cubicBezTo>
                      <a:pt x="125" y="171"/>
                      <a:pt x="123" y="170"/>
                      <a:pt x="120" y="169"/>
                    </a:cubicBezTo>
                    <a:cubicBezTo>
                      <a:pt x="117" y="168"/>
                      <a:pt x="113" y="166"/>
                      <a:pt x="110" y="164"/>
                    </a:cubicBezTo>
                    <a:cubicBezTo>
                      <a:pt x="102" y="161"/>
                      <a:pt x="94" y="159"/>
                      <a:pt x="86" y="157"/>
                    </a:cubicBezTo>
                    <a:cubicBezTo>
                      <a:pt x="83" y="155"/>
                      <a:pt x="81" y="153"/>
                      <a:pt x="80" y="150"/>
                    </a:cubicBezTo>
                    <a:close/>
                    <a:moveTo>
                      <a:pt x="79" y="146"/>
                    </a:moveTo>
                    <a:cubicBezTo>
                      <a:pt x="79" y="145"/>
                      <a:pt x="79" y="145"/>
                      <a:pt x="79" y="144"/>
                    </a:cubicBezTo>
                    <a:cubicBezTo>
                      <a:pt x="80" y="145"/>
                      <a:pt x="82" y="146"/>
                      <a:pt x="84" y="147"/>
                    </a:cubicBezTo>
                    <a:cubicBezTo>
                      <a:pt x="84" y="147"/>
                      <a:pt x="85" y="147"/>
                      <a:pt x="86" y="148"/>
                    </a:cubicBezTo>
                    <a:cubicBezTo>
                      <a:pt x="90" y="150"/>
                      <a:pt x="95" y="151"/>
                      <a:pt x="99" y="153"/>
                    </a:cubicBezTo>
                    <a:cubicBezTo>
                      <a:pt x="109" y="157"/>
                      <a:pt x="119" y="161"/>
                      <a:pt x="129" y="166"/>
                    </a:cubicBezTo>
                    <a:cubicBezTo>
                      <a:pt x="130" y="166"/>
                      <a:pt x="131" y="168"/>
                      <a:pt x="132" y="168"/>
                    </a:cubicBezTo>
                    <a:cubicBezTo>
                      <a:pt x="130" y="167"/>
                      <a:pt x="129" y="167"/>
                      <a:pt x="128" y="166"/>
                    </a:cubicBezTo>
                    <a:cubicBezTo>
                      <a:pt x="126" y="165"/>
                      <a:pt x="125" y="164"/>
                      <a:pt x="123" y="164"/>
                    </a:cubicBezTo>
                    <a:cubicBezTo>
                      <a:pt x="118" y="162"/>
                      <a:pt x="113" y="160"/>
                      <a:pt x="108" y="159"/>
                    </a:cubicBezTo>
                    <a:cubicBezTo>
                      <a:pt x="99" y="156"/>
                      <a:pt x="89" y="154"/>
                      <a:pt x="80" y="150"/>
                    </a:cubicBezTo>
                    <a:cubicBezTo>
                      <a:pt x="80" y="150"/>
                      <a:pt x="80" y="150"/>
                      <a:pt x="79" y="150"/>
                    </a:cubicBezTo>
                    <a:cubicBezTo>
                      <a:pt x="79" y="149"/>
                      <a:pt x="79" y="147"/>
                      <a:pt x="79" y="146"/>
                    </a:cubicBezTo>
                    <a:close/>
                    <a:moveTo>
                      <a:pt x="78" y="141"/>
                    </a:moveTo>
                    <a:cubicBezTo>
                      <a:pt x="78" y="141"/>
                      <a:pt x="78" y="141"/>
                      <a:pt x="78" y="141"/>
                    </a:cubicBezTo>
                    <a:cubicBezTo>
                      <a:pt x="81" y="142"/>
                      <a:pt x="83" y="142"/>
                      <a:pt x="86" y="143"/>
                    </a:cubicBezTo>
                    <a:cubicBezTo>
                      <a:pt x="87" y="144"/>
                      <a:pt x="89" y="144"/>
                      <a:pt x="90" y="145"/>
                    </a:cubicBezTo>
                    <a:cubicBezTo>
                      <a:pt x="99" y="150"/>
                      <a:pt x="108" y="154"/>
                      <a:pt x="117" y="158"/>
                    </a:cubicBezTo>
                    <a:cubicBezTo>
                      <a:pt x="108" y="154"/>
                      <a:pt x="98" y="151"/>
                      <a:pt x="88" y="148"/>
                    </a:cubicBezTo>
                    <a:cubicBezTo>
                      <a:pt x="86" y="147"/>
                      <a:pt x="83" y="146"/>
                      <a:pt x="81" y="145"/>
                    </a:cubicBezTo>
                    <a:cubicBezTo>
                      <a:pt x="81" y="144"/>
                      <a:pt x="80" y="144"/>
                      <a:pt x="80" y="144"/>
                    </a:cubicBezTo>
                    <a:cubicBezTo>
                      <a:pt x="80" y="144"/>
                      <a:pt x="79" y="144"/>
                      <a:pt x="79" y="143"/>
                    </a:cubicBezTo>
                    <a:cubicBezTo>
                      <a:pt x="79" y="142"/>
                      <a:pt x="78" y="141"/>
                      <a:pt x="78" y="141"/>
                    </a:cubicBezTo>
                    <a:close/>
                    <a:moveTo>
                      <a:pt x="77" y="139"/>
                    </a:moveTo>
                    <a:cubicBezTo>
                      <a:pt x="79" y="140"/>
                      <a:pt x="81" y="141"/>
                      <a:pt x="83" y="142"/>
                    </a:cubicBezTo>
                    <a:cubicBezTo>
                      <a:pt x="81" y="141"/>
                      <a:pt x="79" y="140"/>
                      <a:pt x="78" y="140"/>
                    </a:cubicBezTo>
                    <a:cubicBezTo>
                      <a:pt x="77" y="139"/>
                      <a:pt x="77" y="139"/>
                      <a:pt x="77" y="139"/>
                    </a:cubicBezTo>
                    <a:close/>
                    <a:moveTo>
                      <a:pt x="58" y="127"/>
                    </a:moveTo>
                    <a:cubicBezTo>
                      <a:pt x="62" y="129"/>
                      <a:pt x="66" y="131"/>
                      <a:pt x="71" y="132"/>
                    </a:cubicBezTo>
                    <a:cubicBezTo>
                      <a:pt x="77" y="135"/>
                      <a:pt x="84" y="137"/>
                      <a:pt x="90" y="140"/>
                    </a:cubicBezTo>
                    <a:cubicBezTo>
                      <a:pt x="104" y="146"/>
                      <a:pt x="118" y="151"/>
                      <a:pt x="130" y="158"/>
                    </a:cubicBezTo>
                    <a:cubicBezTo>
                      <a:pt x="131" y="158"/>
                      <a:pt x="132" y="158"/>
                      <a:pt x="132" y="158"/>
                    </a:cubicBezTo>
                    <a:cubicBezTo>
                      <a:pt x="132" y="158"/>
                      <a:pt x="132" y="158"/>
                      <a:pt x="131" y="158"/>
                    </a:cubicBezTo>
                    <a:cubicBezTo>
                      <a:pt x="129" y="157"/>
                      <a:pt x="128" y="157"/>
                      <a:pt x="126" y="156"/>
                    </a:cubicBezTo>
                    <a:cubicBezTo>
                      <a:pt x="123" y="155"/>
                      <a:pt x="120" y="154"/>
                      <a:pt x="117" y="153"/>
                    </a:cubicBezTo>
                    <a:cubicBezTo>
                      <a:pt x="110" y="150"/>
                      <a:pt x="103" y="148"/>
                      <a:pt x="96" y="146"/>
                    </a:cubicBezTo>
                    <a:cubicBezTo>
                      <a:pt x="93" y="145"/>
                      <a:pt x="91" y="144"/>
                      <a:pt x="88" y="143"/>
                    </a:cubicBezTo>
                    <a:cubicBezTo>
                      <a:pt x="84" y="141"/>
                      <a:pt x="81" y="140"/>
                      <a:pt x="78" y="138"/>
                    </a:cubicBezTo>
                    <a:cubicBezTo>
                      <a:pt x="77" y="138"/>
                      <a:pt x="76" y="137"/>
                      <a:pt x="75" y="137"/>
                    </a:cubicBezTo>
                    <a:cubicBezTo>
                      <a:pt x="75" y="137"/>
                      <a:pt x="75" y="137"/>
                      <a:pt x="75" y="136"/>
                    </a:cubicBezTo>
                    <a:cubicBezTo>
                      <a:pt x="71" y="133"/>
                      <a:pt x="62" y="132"/>
                      <a:pt x="58" y="127"/>
                    </a:cubicBezTo>
                    <a:close/>
                    <a:moveTo>
                      <a:pt x="56" y="123"/>
                    </a:moveTo>
                    <a:cubicBezTo>
                      <a:pt x="56" y="123"/>
                      <a:pt x="56" y="123"/>
                      <a:pt x="57" y="123"/>
                    </a:cubicBezTo>
                    <a:cubicBezTo>
                      <a:pt x="57" y="123"/>
                      <a:pt x="57" y="123"/>
                      <a:pt x="57" y="123"/>
                    </a:cubicBezTo>
                    <a:cubicBezTo>
                      <a:pt x="63" y="125"/>
                      <a:pt x="68" y="128"/>
                      <a:pt x="74" y="130"/>
                    </a:cubicBezTo>
                    <a:cubicBezTo>
                      <a:pt x="80" y="132"/>
                      <a:pt x="87" y="134"/>
                      <a:pt x="94" y="137"/>
                    </a:cubicBezTo>
                    <a:cubicBezTo>
                      <a:pt x="106" y="142"/>
                      <a:pt x="119" y="146"/>
                      <a:pt x="131" y="153"/>
                    </a:cubicBezTo>
                    <a:cubicBezTo>
                      <a:pt x="131" y="153"/>
                      <a:pt x="131" y="153"/>
                      <a:pt x="131" y="154"/>
                    </a:cubicBezTo>
                    <a:cubicBezTo>
                      <a:pt x="126" y="151"/>
                      <a:pt x="121" y="150"/>
                      <a:pt x="115" y="148"/>
                    </a:cubicBezTo>
                    <a:cubicBezTo>
                      <a:pt x="109" y="145"/>
                      <a:pt x="102" y="142"/>
                      <a:pt x="95" y="140"/>
                    </a:cubicBezTo>
                    <a:cubicBezTo>
                      <a:pt x="89" y="137"/>
                      <a:pt x="82" y="134"/>
                      <a:pt x="75" y="132"/>
                    </a:cubicBezTo>
                    <a:cubicBezTo>
                      <a:pt x="69" y="130"/>
                      <a:pt x="63" y="127"/>
                      <a:pt x="57" y="125"/>
                    </a:cubicBezTo>
                    <a:cubicBezTo>
                      <a:pt x="56" y="124"/>
                      <a:pt x="56" y="124"/>
                      <a:pt x="56" y="123"/>
                    </a:cubicBezTo>
                    <a:close/>
                    <a:moveTo>
                      <a:pt x="56" y="120"/>
                    </a:moveTo>
                    <a:cubicBezTo>
                      <a:pt x="57" y="119"/>
                      <a:pt x="57" y="118"/>
                      <a:pt x="57" y="118"/>
                    </a:cubicBezTo>
                    <a:cubicBezTo>
                      <a:pt x="63" y="120"/>
                      <a:pt x="68" y="121"/>
                      <a:pt x="74" y="123"/>
                    </a:cubicBezTo>
                    <a:cubicBezTo>
                      <a:pt x="74" y="123"/>
                      <a:pt x="75" y="123"/>
                      <a:pt x="75" y="123"/>
                    </a:cubicBezTo>
                    <a:cubicBezTo>
                      <a:pt x="76" y="123"/>
                      <a:pt x="76" y="123"/>
                      <a:pt x="77" y="123"/>
                    </a:cubicBezTo>
                    <a:cubicBezTo>
                      <a:pt x="84" y="126"/>
                      <a:pt x="91" y="129"/>
                      <a:pt x="99" y="131"/>
                    </a:cubicBezTo>
                    <a:cubicBezTo>
                      <a:pt x="105" y="133"/>
                      <a:pt x="111" y="137"/>
                      <a:pt x="117" y="139"/>
                    </a:cubicBezTo>
                    <a:cubicBezTo>
                      <a:pt x="120" y="140"/>
                      <a:pt x="124" y="140"/>
                      <a:pt x="127" y="142"/>
                    </a:cubicBezTo>
                    <a:cubicBezTo>
                      <a:pt x="126" y="142"/>
                      <a:pt x="126" y="142"/>
                      <a:pt x="125" y="142"/>
                    </a:cubicBezTo>
                    <a:cubicBezTo>
                      <a:pt x="124" y="141"/>
                      <a:pt x="124" y="141"/>
                      <a:pt x="123" y="141"/>
                    </a:cubicBezTo>
                    <a:cubicBezTo>
                      <a:pt x="122" y="141"/>
                      <a:pt x="120" y="140"/>
                      <a:pt x="119" y="140"/>
                    </a:cubicBezTo>
                    <a:cubicBezTo>
                      <a:pt x="111" y="137"/>
                      <a:pt x="104" y="135"/>
                      <a:pt x="97" y="133"/>
                    </a:cubicBezTo>
                    <a:cubicBezTo>
                      <a:pt x="93" y="132"/>
                      <a:pt x="89" y="131"/>
                      <a:pt x="85" y="129"/>
                    </a:cubicBezTo>
                    <a:cubicBezTo>
                      <a:pt x="76" y="126"/>
                      <a:pt x="68" y="123"/>
                      <a:pt x="59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8" y="120"/>
                      <a:pt x="57" y="120"/>
                      <a:pt x="56" y="120"/>
                    </a:cubicBezTo>
                    <a:close/>
                    <a:moveTo>
                      <a:pt x="60" y="118"/>
                    </a:moveTo>
                    <a:cubicBezTo>
                      <a:pt x="57" y="117"/>
                      <a:pt x="62" y="119"/>
                      <a:pt x="62" y="119"/>
                    </a:cubicBezTo>
                    <a:cubicBezTo>
                      <a:pt x="64" y="119"/>
                      <a:pt x="65" y="120"/>
                      <a:pt x="67" y="120"/>
                    </a:cubicBezTo>
                    <a:cubicBezTo>
                      <a:pt x="68" y="120"/>
                      <a:pt x="69" y="121"/>
                      <a:pt x="70" y="121"/>
                    </a:cubicBezTo>
                    <a:cubicBezTo>
                      <a:pt x="67" y="120"/>
                      <a:pt x="63" y="119"/>
                      <a:pt x="60" y="118"/>
                    </a:cubicBezTo>
                    <a:close/>
                    <a:moveTo>
                      <a:pt x="58" y="117"/>
                    </a:moveTo>
                    <a:cubicBezTo>
                      <a:pt x="58" y="116"/>
                      <a:pt x="59" y="116"/>
                      <a:pt x="59" y="115"/>
                    </a:cubicBezTo>
                    <a:cubicBezTo>
                      <a:pt x="67" y="119"/>
                      <a:pt x="75" y="120"/>
                      <a:pt x="84" y="122"/>
                    </a:cubicBezTo>
                    <a:cubicBezTo>
                      <a:pt x="86" y="123"/>
                      <a:pt x="89" y="124"/>
                      <a:pt x="91" y="125"/>
                    </a:cubicBezTo>
                    <a:cubicBezTo>
                      <a:pt x="99" y="127"/>
                      <a:pt x="106" y="130"/>
                      <a:pt x="113" y="133"/>
                    </a:cubicBezTo>
                    <a:cubicBezTo>
                      <a:pt x="116" y="134"/>
                      <a:pt x="120" y="136"/>
                      <a:pt x="124" y="138"/>
                    </a:cubicBezTo>
                    <a:cubicBezTo>
                      <a:pt x="124" y="138"/>
                      <a:pt x="125" y="139"/>
                      <a:pt x="126" y="139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6" y="139"/>
                      <a:pt x="126" y="139"/>
                      <a:pt x="125" y="139"/>
                    </a:cubicBezTo>
                    <a:cubicBezTo>
                      <a:pt x="124" y="139"/>
                      <a:pt x="122" y="138"/>
                      <a:pt x="120" y="137"/>
                    </a:cubicBezTo>
                    <a:cubicBezTo>
                      <a:pt x="107" y="131"/>
                      <a:pt x="94" y="127"/>
                      <a:pt x="80" y="123"/>
                    </a:cubicBezTo>
                    <a:cubicBezTo>
                      <a:pt x="80" y="123"/>
                      <a:pt x="79" y="123"/>
                      <a:pt x="79" y="123"/>
                    </a:cubicBezTo>
                    <a:cubicBezTo>
                      <a:pt x="72" y="121"/>
                      <a:pt x="65" y="118"/>
                      <a:pt x="58" y="117"/>
                    </a:cubicBezTo>
                    <a:close/>
                    <a:moveTo>
                      <a:pt x="61" y="115"/>
                    </a:moveTo>
                    <a:cubicBezTo>
                      <a:pt x="62" y="116"/>
                      <a:pt x="64" y="116"/>
                      <a:pt x="66" y="117"/>
                    </a:cubicBezTo>
                    <a:cubicBezTo>
                      <a:pt x="64" y="116"/>
                      <a:pt x="62" y="116"/>
                      <a:pt x="61" y="115"/>
                    </a:cubicBezTo>
                    <a:close/>
                    <a:moveTo>
                      <a:pt x="60" y="115"/>
                    </a:moveTo>
                    <a:cubicBezTo>
                      <a:pt x="60" y="114"/>
                      <a:pt x="61" y="113"/>
                      <a:pt x="61" y="112"/>
                    </a:cubicBezTo>
                    <a:cubicBezTo>
                      <a:pt x="74" y="118"/>
                      <a:pt x="87" y="120"/>
                      <a:pt x="100" y="124"/>
                    </a:cubicBezTo>
                    <a:cubicBezTo>
                      <a:pt x="107" y="126"/>
                      <a:pt x="114" y="129"/>
                      <a:pt x="120" y="132"/>
                    </a:cubicBezTo>
                    <a:cubicBezTo>
                      <a:pt x="122" y="133"/>
                      <a:pt x="123" y="133"/>
                      <a:pt x="124" y="134"/>
                    </a:cubicBezTo>
                    <a:cubicBezTo>
                      <a:pt x="124" y="135"/>
                      <a:pt x="124" y="135"/>
                      <a:pt x="124" y="135"/>
                    </a:cubicBezTo>
                    <a:cubicBezTo>
                      <a:pt x="124" y="135"/>
                      <a:pt x="123" y="135"/>
                      <a:pt x="123" y="134"/>
                    </a:cubicBezTo>
                    <a:cubicBezTo>
                      <a:pt x="120" y="133"/>
                      <a:pt x="117" y="132"/>
                      <a:pt x="114" y="131"/>
                    </a:cubicBezTo>
                    <a:cubicBezTo>
                      <a:pt x="102" y="126"/>
                      <a:pt x="90" y="123"/>
                      <a:pt x="77" y="120"/>
                    </a:cubicBezTo>
                    <a:cubicBezTo>
                      <a:pt x="77" y="120"/>
                      <a:pt x="76" y="120"/>
                      <a:pt x="76" y="119"/>
                    </a:cubicBezTo>
                    <a:cubicBezTo>
                      <a:pt x="70" y="118"/>
                      <a:pt x="65" y="116"/>
                      <a:pt x="60" y="115"/>
                    </a:cubicBezTo>
                    <a:close/>
                    <a:moveTo>
                      <a:pt x="73" y="116"/>
                    </a:moveTo>
                    <a:cubicBezTo>
                      <a:pt x="74" y="116"/>
                      <a:pt x="75" y="116"/>
                      <a:pt x="76" y="117"/>
                    </a:cubicBezTo>
                    <a:cubicBezTo>
                      <a:pt x="80" y="118"/>
                      <a:pt x="83" y="119"/>
                      <a:pt x="87" y="120"/>
                    </a:cubicBezTo>
                    <a:cubicBezTo>
                      <a:pt x="82" y="118"/>
                      <a:pt x="78" y="117"/>
                      <a:pt x="73" y="116"/>
                    </a:cubicBezTo>
                    <a:close/>
                    <a:moveTo>
                      <a:pt x="62" y="111"/>
                    </a:moveTo>
                    <a:cubicBezTo>
                      <a:pt x="62" y="111"/>
                      <a:pt x="62" y="110"/>
                      <a:pt x="62" y="110"/>
                    </a:cubicBezTo>
                    <a:cubicBezTo>
                      <a:pt x="66" y="112"/>
                      <a:pt x="71" y="113"/>
                      <a:pt x="75" y="114"/>
                    </a:cubicBezTo>
                    <a:cubicBezTo>
                      <a:pt x="80" y="115"/>
                      <a:pt x="85" y="117"/>
                      <a:pt x="90" y="119"/>
                    </a:cubicBezTo>
                    <a:cubicBezTo>
                      <a:pt x="101" y="122"/>
                      <a:pt x="112" y="125"/>
                      <a:pt x="123" y="130"/>
                    </a:cubicBezTo>
                    <a:cubicBezTo>
                      <a:pt x="120" y="129"/>
                      <a:pt x="118" y="129"/>
                      <a:pt x="115" y="128"/>
                    </a:cubicBezTo>
                    <a:cubicBezTo>
                      <a:pt x="113" y="127"/>
                      <a:pt x="110" y="126"/>
                      <a:pt x="108" y="125"/>
                    </a:cubicBezTo>
                    <a:cubicBezTo>
                      <a:pt x="103" y="123"/>
                      <a:pt x="97" y="122"/>
                      <a:pt x="92" y="120"/>
                    </a:cubicBezTo>
                    <a:cubicBezTo>
                      <a:pt x="82" y="118"/>
                      <a:pt x="72" y="115"/>
                      <a:pt x="62" y="111"/>
                    </a:cubicBezTo>
                    <a:close/>
                    <a:moveTo>
                      <a:pt x="63" y="107"/>
                    </a:moveTo>
                    <a:cubicBezTo>
                      <a:pt x="63" y="105"/>
                      <a:pt x="63" y="104"/>
                      <a:pt x="63" y="103"/>
                    </a:cubicBezTo>
                    <a:cubicBezTo>
                      <a:pt x="63" y="103"/>
                      <a:pt x="63" y="103"/>
                      <a:pt x="63" y="103"/>
                    </a:cubicBezTo>
                    <a:cubicBezTo>
                      <a:pt x="68" y="105"/>
                      <a:pt x="73" y="107"/>
                      <a:pt x="78" y="109"/>
                    </a:cubicBezTo>
                    <a:cubicBezTo>
                      <a:pt x="84" y="111"/>
                      <a:pt x="89" y="112"/>
                      <a:pt x="94" y="114"/>
                    </a:cubicBezTo>
                    <a:cubicBezTo>
                      <a:pt x="100" y="116"/>
                      <a:pt x="106" y="118"/>
                      <a:pt x="111" y="120"/>
                    </a:cubicBezTo>
                    <a:cubicBezTo>
                      <a:pt x="114" y="122"/>
                      <a:pt x="118" y="123"/>
                      <a:pt x="121" y="124"/>
                    </a:cubicBezTo>
                    <a:cubicBezTo>
                      <a:pt x="121" y="124"/>
                      <a:pt x="123" y="125"/>
                      <a:pt x="124" y="125"/>
                    </a:cubicBezTo>
                    <a:cubicBezTo>
                      <a:pt x="124" y="125"/>
                      <a:pt x="124" y="125"/>
                      <a:pt x="124" y="125"/>
                    </a:cubicBezTo>
                    <a:cubicBezTo>
                      <a:pt x="123" y="125"/>
                      <a:pt x="123" y="125"/>
                      <a:pt x="121" y="124"/>
                    </a:cubicBezTo>
                    <a:cubicBezTo>
                      <a:pt x="112" y="120"/>
                      <a:pt x="101" y="118"/>
                      <a:pt x="91" y="115"/>
                    </a:cubicBezTo>
                    <a:cubicBezTo>
                      <a:pt x="85" y="113"/>
                      <a:pt x="79" y="112"/>
                      <a:pt x="73" y="110"/>
                    </a:cubicBezTo>
                    <a:cubicBezTo>
                      <a:pt x="71" y="110"/>
                      <a:pt x="69" y="109"/>
                      <a:pt x="67" y="109"/>
                    </a:cubicBezTo>
                    <a:cubicBezTo>
                      <a:pt x="67" y="109"/>
                      <a:pt x="65" y="108"/>
                      <a:pt x="64" y="108"/>
                    </a:cubicBezTo>
                    <a:cubicBezTo>
                      <a:pt x="64" y="108"/>
                      <a:pt x="64" y="107"/>
                      <a:pt x="64" y="107"/>
                    </a:cubicBezTo>
                    <a:cubicBezTo>
                      <a:pt x="64" y="107"/>
                      <a:pt x="63" y="107"/>
                      <a:pt x="63" y="107"/>
                    </a:cubicBezTo>
                    <a:close/>
                    <a:moveTo>
                      <a:pt x="63" y="102"/>
                    </a:moveTo>
                    <a:cubicBezTo>
                      <a:pt x="63" y="101"/>
                      <a:pt x="63" y="100"/>
                      <a:pt x="63" y="100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4" y="100"/>
                      <a:pt x="65" y="100"/>
                      <a:pt x="65" y="100"/>
                    </a:cubicBezTo>
                    <a:cubicBezTo>
                      <a:pt x="65" y="101"/>
                      <a:pt x="66" y="101"/>
                      <a:pt x="67" y="101"/>
                    </a:cubicBezTo>
                    <a:cubicBezTo>
                      <a:pt x="76" y="104"/>
                      <a:pt x="86" y="107"/>
                      <a:pt x="96" y="110"/>
                    </a:cubicBezTo>
                    <a:cubicBezTo>
                      <a:pt x="101" y="112"/>
                      <a:pt x="106" y="113"/>
                      <a:pt x="111" y="115"/>
                    </a:cubicBezTo>
                    <a:cubicBezTo>
                      <a:pt x="114" y="117"/>
                      <a:pt x="118" y="118"/>
                      <a:pt x="121" y="119"/>
                    </a:cubicBezTo>
                    <a:cubicBezTo>
                      <a:pt x="121" y="120"/>
                      <a:pt x="126" y="122"/>
                      <a:pt x="122" y="121"/>
                    </a:cubicBezTo>
                    <a:cubicBezTo>
                      <a:pt x="112" y="118"/>
                      <a:pt x="102" y="114"/>
                      <a:pt x="92" y="111"/>
                    </a:cubicBezTo>
                    <a:cubicBezTo>
                      <a:pt x="87" y="110"/>
                      <a:pt x="82" y="109"/>
                      <a:pt x="77" y="107"/>
                    </a:cubicBezTo>
                    <a:cubicBezTo>
                      <a:pt x="72" y="105"/>
                      <a:pt x="68" y="104"/>
                      <a:pt x="63" y="102"/>
                    </a:cubicBezTo>
                    <a:cubicBezTo>
                      <a:pt x="63" y="102"/>
                      <a:pt x="63" y="102"/>
                      <a:pt x="63" y="102"/>
                    </a:cubicBezTo>
                    <a:close/>
                    <a:moveTo>
                      <a:pt x="64" y="97"/>
                    </a:moveTo>
                    <a:cubicBezTo>
                      <a:pt x="65" y="96"/>
                      <a:pt x="65" y="95"/>
                      <a:pt x="65" y="95"/>
                    </a:cubicBezTo>
                    <a:cubicBezTo>
                      <a:pt x="73" y="98"/>
                      <a:pt x="81" y="100"/>
                      <a:pt x="89" y="102"/>
                    </a:cubicBezTo>
                    <a:cubicBezTo>
                      <a:pt x="92" y="103"/>
                      <a:pt x="96" y="104"/>
                      <a:pt x="99" y="106"/>
                    </a:cubicBezTo>
                    <a:cubicBezTo>
                      <a:pt x="106" y="108"/>
                      <a:pt x="112" y="110"/>
                      <a:pt x="118" y="112"/>
                    </a:cubicBezTo>
                    <a:cubicBezTo>
                      <a:pt x="121" y="113"/>
                      <a:pt x="122" y="113"/>
                      <a:pt x="122" y="113"/>
                    </a:cubicBezTo>
                    <a:cubicBezTo>
                      <a:pt x="122" y="113"/>
                      <a:pt x="122" y="113"/>
                      <a:pt x="122" y="114"/>
                    </a:cubicBezTo>
                    <a:cubicBezTo>
                      <a:pt x="121" y="114"/>
                      <a:pt x="118" y="113"/>
                      <a:pt x="116" y="112"/>
                    </a:cubicBezTo>
                    <a:cubicBezTo>
                      <a:pt x="113" y="112"/>
                      <a:pt x="110" y="111"/>
                      <a:pt x="107" y="110"/>
                    </a:cubicBezTo>
                    <a:cubicBezTo>
                      <a:pt x="93" y="106"/>
                      <a:pt x="78" y="102"/>
                      <a:pt x="64" y="97"/>
                    </a:cubicBezTo>
                    <a:close/>
                    <a:moveTo>
                      <a:pt x="67" y="95"/>
                    </a:moveTo>
                    <a:cubicBezTo>
                      <a:pt x="68" y="95"/>
                      <a:pt x="69" y="95"/>
                      <a:pt x="70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0" y="96"/>
                      <a:pt x="69" y="95"/>
                      <a:pt x="67" y="95"/>
                    </a:cubicBezTo>
                    <a:close/>
                    <a:moveTo>
                      <a:pt x="65" y="94"/>
                    </a:moveTo>
                    <a:cubicBezTo>
                      <a:pt x="66" y="93"/>
                      <a:pt x="66" y="93"/>
                      <a:pt x="66" y="92"/>
                    </a:cubicBezTo>
                    <a:cubicBezTo>
                      <a:pt x="69" y="93"/>
                      <a:pt x="71" y="93"/>
                      <a:pt x="73" y="94"/>
                    </a:cubicBezTo>
                    <a:cubicBezTo>
                      <a:pt x="74" y="95"/>
                      <a:pt x="75" y="95"/>
                      <a:pt x="76" y="96"/>
                    </a:cubicBezTo>
                    <a:cubicBezTo>
                      <a:pt x="79" y="97"/>
                      <a:pt x="82" y="98"/>
                      <a:pt x="85" y="99"/>
                    </a:cubicBezTo>
                    <a:cubicBezTo>
                      <a:pt x="92" y="101"/>
                      <a:pt x="99" y="103"/>
                      <a:pt x="107" y="105"/>
                    </a:cubicBezTo>
                    <a:cubicBezTo>
                      <a:pt x="110" y="106"/>
                      <a:pt x="113" y="107"/>
                      <a:pt x="116" y="108"/>
                    </a:cubicBezTo>
                    <a:cubicBezTo>
                      <a:pt x="117" y="109"/>
                      <a:pt x="119" y="109"/>
                      <a:pt x="121" y="110"/>
                    </a:cubicBezTo>
                    <a:cubicBezTo>
                      <a:pt x="121" y="110"/>
                      <a:pt x="121" y="110"/>
                      <a:pt x="121" y="110"/>
                    </a:cubicBezTo>
                    <a:cubicBezTo>
                      <a:pt x="119" y="110"/>
                      <a:pt x="117" y="109"/>
                      <a:pt x="115" y="109"/>
                    </a:cubicBezTo>
                    <a:cubicBezTo>
                      <a:pt x="108" y="107"/>
                      <a:pt x="101" y="104"/>
                      <a:pt x="94" y="102"/>
                    </a:cubicBezTo>
                    <a:cubicBezTo>
                      <a:pt x="93" y="102"/>
                      <a:pt x="93" y="102"/>
                      <a:pt x="92" y="102"/>
                    </a:cubicBezTo>
                    <a:cubicBezTo>
                      <a:pt x="87" y="100"/>
                      <a:pt x="82" y="99"/>
                      <a:pt x="77" y="98"/>
                    </a:cubicBezTo>
                    <a:cubicBezTo>
                      <a:pt x="73" y="96"/>
                      <a:pt x="69" y="94"/>
                      <a:pt x="65" y="94"/>
                    </a:cubicBezTo>
                    <a:close/>
                    <a:moveTo>
                      <a:pt x="66" y="80"/>
                    </a:moveTo>
                    <a:cubicBezTo>
                      <a:pt x="69" y="80"/>
                      <a:pt x="72" y="81"/>
                      <a:pt x="75" y="82"/>
                    </a:cubicBezTo>
                    <a:cubicBezTo>
                      <a:pt x="91" y="86"/>
                      <a:pt x="106" y="92"/>
                      <a:pt x="122" y="96"/>
                    </a:cubicBezTo>
                    <a:cubicBezTo>
                      <a:pt x="122" y="97"/>
                      <a:pt x="121" y="97"/>
                      <a:pt x="121" y="98"/>
                    </a:cubicBezTo>
                    <a:cubicBezTo>
                      <a:pt x="113" y="95"/>
                      <a:pt x="105" y="93"/>
                      <a:pt x="97" y="92"/>
                    </a:cubicBezTo>
                    <a:cubicBezTo>
                      <a:pt x="87" y="89"/>
                      <a:pt x="78" y="87"/>
                      <a:pt x="69" y="83"/>
                    </a:cubicBezTo>
                    <a:cubicBezTo>
                      <a:pt x="68" y="83"/>
                      <a:pt x="68" y="84"/>
                      <a:pt x="69" y="84"/>
                    </a:cubicBezTo>
                    <a:cubicBezTo>
                      <a:pt x="76" y="89"/>
                      <a:pt x="86" y="91"/>
                      <a:pt x="94" y="94"/>
                    </a:cubicBezTo>
                    <a:cubicBezTo>
                      <a:pt x="102" y="97"/>
                      <a:pt x="111" y="101"/>
                      <a:pt x="119" y="102"/>
                    </a:cubicBezTo>
                    <a:cubicBezTo>
                      <a:pt x="110" y="101"/>
                      <a:pt x="100" y="98"/>
                      <a:pt x="91" y="95"/>
                    </a:cubicBezTo>
                    <a:cubicBezTo>
                      <a:pt x="88" y="94"/>
                      <a:pt x="85" y="93"/>
                      <a:pt x="81" y="92"/>
                    </a:cubicBezTo>
                    <a:cubicBezTo>
                      <a:pt x="77" y="91"/>
                      <a:pt x="73" y="89"/>
                      <a:pt x="68" y="88"/>
                    </a:cubicBezTo>
                    <a:cubicBezTo>
                      <a:pt x="68" y="88"/>
                      <a:pt x="68" y="88"/>
                      <a:pt x="68" y="88"/>
                    </a:cubicBezTo>
                    <a:cubicBezTo>
                      <a:pt x="69" y="85"/>
                      <a:pt x="69" y="81"/>
                      <a:pt x="66" y="80"/>
                    </a:cubicBezTo>
                    <a:close/>
                    <a:moveTo>
                      <a:pt x="51" y="75"/>
                    </a:moveTo>
                    <a:cubicBezTo>
                      <a:pt x="47" y="74"/>
                      <a:pt x="43" y="73"/>
                      <a:pt x="40" y="72"/>
                    </a:cubicBezTo>
                    <a:cubicBezTo>
                      <a:pt x="39" y="72"/>
                      <a:pt x="29" y="69"/>
                      <a:pt x="34" y="70"/>
                    </a:cubicBezTo>
                    <a:cubicBezTo>
                      <a:pt x="51" y="71"/>
                      <a:pt x="68" y="78"/>
                      <a:pt x="83" y="83"/>
                    </a:cubicBezTo>
                    <a:cubicBezTo>
                      <a:pt x="91" y="86"/>
                      <a:pt x="99" y="89"/>
                      <a:pt x="107" y="91"/>
                    </a:cubicBezTo>
                    <a:cubicBezTo>
                      <a:pt x="112" y="92"/>
                      <a:pt x="118" y="92"/>
                      <a:pt x="122" y="95"/>
                    </a:cubicBezTo>
                    <a:cubicBezTo>
                      <a:pt x="106" y="91"/>
                      <a:pt x="91" y="86"/>
                      <a:pt x="75" y="81"/>
                    </a:cubicBezTo>
                    <a:cubicBezTo>
                      <a:pt x="67" y="79"/>
                      <a:pt x="59" y="77"/>
                      <a:pt x="51" y="75"/>
                    </a:cubicBezTo>
                    <a:close/>
                    <a:moveTo>
                      <a:pt x="45" y="78"/>
                    </a:moveTo>
                    <a:cubicBezTo>
                      <a:pt x="43" y="77"/>
                      <a:pt x="40" y="76"/>
                      <a:pt x="38" y="75"/>
                    </a:cubicBezTo>
                    <a:cubicBezTo>
                      <a:pt x="36" y="75"/>
                      <a:pt x="35" y="74"/>
                      <a:pt x="33" y="73"/>
                    </a:cubicBezTo>
                    <a:cubicBezTo>
                      <a:pt x="31" y="72"/>
                      <a:pt x="31" y="72"/>
                      <a:pt x="33" y="73"/>
                    </a:cubicBezTo>
                    <a:cubicBezTo>
                      <a:pt x="38" y="74"/>
                      <a:pt x="43" y="76"/>
                      <a:pt x="48" y="77"/>
                    </a:cubicBezTo>
                    <a:cubicBezTo>
                      <a:pt x="52" y="78"/>
                      <a:pt x="57" y="79"/>
                      <a:pt x="62" y="80"/>
                    </a:cubicBezTo>
                    <a:cubicBezTo>
                      <a:pt x="61" y="80"/>
                      <a:pt x="61" y="81"/>
                      <a:pt x="60" y="81"/>
                    </a:cubicBezTo>
                    <a:cubicBezTo>
                      <a:pt x="55" y="80"/>
                      <a:pt x="50" y="79"/>
                      <a:pt x="45" y="78"/>
                    </a:cubicBezTo>
                    <a:close/>
                    <a:moveTo>
                      <a:pt x="41" y="83"/>
                    </a:moveTo>
                    <a:cubicBezTo>
                      <a:pt x="39" y="82"/>
                      <a:pt x="37" y="82"/>
                      <a:pt x="35" y="81"/>
                    </a:cubicBezTo>
                    <a:cubicBezTo>
                      <a:pt x="34" y="81"/>
                      <a:pt x="26" y="78"/>
                      <a:pt x="31" y="79"/>
                    </a:cubicBezTo>
                    <a:cubicBezTo>
                      <a:pt x="35" y="80"/>
                      <a:pt x="39" y="81"/>
                      <a:pt x="43" y="82"/>
                    </a:cubicBezTo>
                    <a:cubicBezTo>
                      <a:pt x="42" y="82"/>
                      <a:pt x="42" y="83"/>
                      <a:pt x="41" y="83"/>
                    </a:cubicBezTo>
                    <a:close/>
                    <a:moveTo>
                      <a:pt x="39" y="87"/>
                    </a:moveTo>
                    <a:cubicBezTo>
                      <a:pt x="37" y="86"/>
                      <a:pt x="35" y="85"/>
                      <a:pt x="33" y="84"/>
                    </a:cubicBezTo>
                    <a:cubicBezTo>
                      <a:pt x="32" y="83"/>
                      <a:pt x="26" y="80"/>
                      <a:pt x="30" y="81"/>
                    </a:cubicBezTo>
                    <a:cubicBezTo>
                      <a:pt x="33" y="82"/>
                      <a:pt x="37" y="84"/>
                      <a:pt x="40" y="84"/>
                    </a:cubicBezTo>
                    <a:cubicBezTo>
                      <a:pt x="40" y="85"/>
                      <a:pt x="39" y="86"/>
                      <a:pt x="39" y="87"/>
                    </a:cubicBezTo>
                    <a:close/>
                    <a:moveTo>
                      <a:pt x="37" y="90"/>
                    </a:moveTo>
                    <a:cubicBezTo>
                      <a:pt x="34" y="89"/>
                      <a:pt x="32" y="88"/>
                      <a:pt x="30" y="87"/>
                    </a:cubicBezTo>
                    <a:cubicBezTo>
                      <a:pt x="29" y="86"/>
                      <a:pt x="24" y="84"/>
                      <a:pt x="28" y="86"/>
                    </a:cubicBezTo>
                    <a:cubicBezTo>
                      <a:pt x="31" y="87"/>
                      <a:pt x="35" y="87"/>
                      <a:pt x="38" y="88"/>
                    </a:cubicBezTo>
                    <a:cubicBezTo>
                      <a:pt x="38" y="88"/>
                      <a:pt x="38" y="88"/>
                      <a:pt x="37" y="89"/>
                    </a:cubicBezTo>
                    <a:cubicBezTo>
                      <a:pt x="37" y="89"/>
                      <a:pt x="37" y="90"/>
                      <a:pt x="37" y="90"/>
                    </a:cubicBezTo>
                    <a:close/>
                    <a:moveTo>
                      <a:pt x="34" y="94"/>
                    </a:moveTo>
                    <a:cubicBezTo>
                      <a:pt x="32" y="92"/>
                      <a:pt x="28" y="91"/>
                      <a:pt x="25" y="89"/>
                    </a:cubicBezTo>
                    <a:cubicBezTo>
                      <a:pt x="26" y="90"/>
                      <a:pt x="31" y="90"/>
                      <a:pt x="33" y="91"/>
                    </a:cubicBezTo>
                    <a:cubicBezTo>
                      <a:pt x="34" y="91"/>
                      <a:pt x="35" y="91"/>
                      <a:pt x="36" y="91"/>
                    </a:cubicBezTo>
                    <a:cubicBezTo>
                      <a:pt x="36" y="92"/>
                      <a:pt x="35" y="93"/>
                      <a:pt x="34" y="94"/>
                    </a:cubicBezTo>
                    <a:close/>
                    <a:moveTo>
                      <a:pt x="32" y="97"/>
                    </a:moveTo>
                    <a:cubicBezTo>
                      <a:pt x="31" y="97"/>
                      <a:pt x="29" y="96"/>
                      <a:pt x="28" y="95"/>
                    </a:cubicBezTo>
                    <a:cubicBezTo>
                      <a:pt x="27" y="94"/>
                      <a:pt x="22" y="92"/>
                      <a:pt x="26" y="93"/>
                    </a:cubicBezTo>
                    <a:cubicBezTo>
                      <a:pt x="28" y="94"/>
                      <a:pt x="31" y="95"/>
                      <a:pt x="34" y="95"/>
                    </a:cubicBezTo>
                    <a:cubicBezTo>
                      <a:pt x="33" y="96"/>
                      <a:pt x="33" y="97"/>
                      <a:pt x="32" y="97"/>
                    </a:cubicBezTo>
                    <a:close/>
                    <a:moveTo>
                      <a:pt x="31" y="100"/>
                    </a:moveTo>
                    <a:cubicBezTo>
                      <a:pt x="29" y="99"/>
                      <a:pt x="28" y="98"/>
                      <a:pt x="27" y="98"/>
                    </a:cubicBezTo>
                    <a:cubicBezTo>
                      <a:pt x="27" y="98"/>
                      <a:pt x="23" y="96"/>
                      <a:pt x="26" y="97"/>
                    </a:cubicBezTo>
                    <a:cubicBezTo>
                      <a:pt x="28" y="98"/>
                      <a:pt x="30" y="98"/>
                      <a:pt x="32" y="98"/>
                    </a:cubicBezTo>
                    <a:cubicBezTo>
                      <a:pt x="32" y="98"/>
                      <a:pt x="32" y="98"/>
                      <a:pt x="32" y="98"/>
                    </a:cubicBezTo>
                    <a:cubicBezTo>
                      <a:pt x="31" y="99"/>
                      <a:pt x="31" y="99"/>
                      <a:pt x="31" y="100"/>
                    </a:cubicBezTo>
                    <a:cubicBezTo>
                      <a:pt x="31" y="100"/>
                      <a:pt x="31" y="100"/>
                      <a:pt x="31" y="100"/>
                    </a:cubicBezTo>
                    <a:close/>
                    <a:moveTo>
                      <a:pt x="26" y="101"/>
                    </a:moveTo>
                    <a:cubicBezTo>
                      <a:pt x="25" y="100"/>
                      <a:pt x="25" y="100"/>
                      <a:pt x="26" y="100"/>
                    </a:cubicBezTo>
                    <a:cubicBezTo>
                      <a:pt x="27" y="100"/>
                      <a:pt x="29" y="100"/>
                      <a:pt x="30" y="100"/>
                    </a:cubicBezTo>
                    <a:cubicBezTo>
                      <a:pt x="30" y="101"/>
                      <a:pt x="29" y="101"/>
                      <a:pt x="28" y="102"/>
                    </a:cubicBezTo>
                    <a:cubicBezTo>
                      <a:pt x="28" y="101"/>
                      <a:pt x="27" y="101"/>
                      <a:pt x="26" y="101"/>
                    </a:cubicBezTo>
                    <a:close/>
                    <a:moveTo>
                      <a:pt x="28" y="103"/>
                    </a:moveTo>
                    <a:cubicBezTo>
                      <a:pt x="27" y="103"/>
                      <a:pt x="26" y="104"/>
                      <a:pt x="26" y="104"/>
                    </a:cubicBezTo>
                    <a:cubicBezTo>
                      <a:pt x="25" y="104"/>
                      <a:pt x="24" y="103"/>
                      <a:pt x="24" y="103"/>
                    </a:cubicBezTo>
                    <a:cubicBezTo>
                      <a:pt x="24" y="102"/>
                      <a:pt x="26" y="103"/>
                      <a:pt x="28" y="103"/>
                    </a:cubicBezTo>
                    <a:close/>
                    <a:moveTo>
                      <a:pt x="24" y="107"/>
                    </a:moveTo>
                    <a:cubicBezTo>
                      <a:pt x="22" y="105"/>
                      <a:pt x="23" y="105"/>
                      <a:pt x="25" y="105"/>
                    </a:cubicBezTo>
                    <a:cubicBezTo>
                      <a:pt x="25" y="105"/>
                      <a:pt x="25" y="105"/>
                      <a:pt x="25" y="106"/>
                    </a:cubicBezTo>
                    <a:cubicBezTo>
                      <a:pt x="24" y="106"/>
                      <a:pt x="24" y="107"/>
                      <a:pt x="24" y="107"/>
                    </a:cubicBezTo>
                    <a:close/>
                    <a:moveTo>
                      <a:pt x="23" y="108"/>
                    </a:moveTo>
                    <a:cubicBezTo>
                      <a:pt x="23" y="109"/>
                      <a:pt x="22" y="109"/>
                      <a:pt x="22" y="110"/>
                    </a:cubicBezTo>
                    <a:cubicBezTo>
                      <a:pt x="22" y="109"/>
                      <a:pt x="21" y="108"/>
                      <a:pt x="21" y="108"/>
                    </a:cubicBezTo>
                    <a:cubicBezTo>
                      <a:pt x="22" y="108"/>
                      <a:pt x="22" y="108"/>
                      <a:pt x="23" y="108"/>
                    </a:cubicBezTo>
                    <a:close/>
                    <a:moveTo>
                      <a:pt x="21" y="111"/>
                    </a:moveTo>
                    <a:cubicBezTo>
                      <a:pt x="21" y="111"/>
                      <a:pt x="21" y="112"/>
                      <a:pt x="21" y="112"/>
                    </a:cubicBezTo>
                    <a:cubicBezTo>
                      <a:pt x="21" y="112"/>
                      <a:pt x="21" y="112"/>
                      <a:pt x="21" y="111"/>
                    </a:cubicBezTo>
                    <a:cubicBezTo>
                      <a:pt x="21" y="111"/>
                      <a:pt x="21" y="110"/>
                      <a:pt x="21" y="109"/>
                    </a:cubicBezTo>
                    <a:cubicBezTo>
                      <a:pt x="21" y="110"/>
                      <a:pt x="21" y="111"/>
                      <a:pt x="21" y="111"/>
                    </a:cubicBezTo>
                    <a:close/>
                    <a:moveTo>
                      <a:pt x="21" y="107"/>
                    </a:moveTo>
                    <a:cubicBezTo>
                      <a:pt x="21" y="102"/>
                      <a:pt x="22" y="97"/>
                      <a:pt x="23" y="92"/>
                    </a:cubicBezTo>
                    <a:cubicBezTo>
                      <a:pt x="23" y="92"/>
                      <a:pt x="23" y="92"/>
                      <a:pt x="23" y="92"/>
                    </a:cubicBezTo>
                    <a:cubicBezTo>
                      <a:pt x="25" y="94"/>
                      <a:pt x="27" y="96"/>
                      <a:pt x="30" y="97"/>
                    </a:cubicBezTo>
                    <a:cubicBezTo>
                      <a:pt x="33" y="99"/>
                      <a:pt x="29" y="97"/>
                      <a:pt x="28" y="97"/>
                    </a:cubicBezTo>
                    <a:cubicBezTo>
                      <a:pt x="26" y="97"/>
                      <a:pt x="25" y="96"/>
                      <a:pt x="24" y="96"/>
                    </a:cubicBezTo>
                    <a:cubicBezTo>
                      <a:pt x="24" y="96"/>
                      <a:pt x="23" y="96"/>
                      <a:pt x="24" y="97"/>
                    </a:cubicBezTo>
                    <a:cubicBezTo>
                      <a:pt x="25" y="98"/>
                      <a:pt x="27" y="98"/>
                      <a:pt x="29" y="100"/>
                    </a:cubicBezTo>
                    <a:cubicBezTo>
                      <a:pt x="28" y="99"/>
                      <a:pt x="25" y="99"/>
                      <a:pt x="23" y="99"/>
                    </a:cubicBezTo>
                    <a:cubicBezTo>
                      <a:pt x="23" y="99"/>
                      <a:pt x="23" y="99"/>
                      <a:pt x="23" y="99"/>
                    </a:cubicBezTo>
                    <a:cubicBezTo>
                      <a:pt x="24" y="100"/>
                      <a:pt x="25" y="101"/>
                      <a:pt x="26" y="102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24" y="101"/>
                      <a:pt x="24" y="101"/>
                      <a:pt x="23" y="101"/>
                    </a:cubicBezTo>
                    <a:cubicBezTo>
                      <a:pt x="22" y="101"/>
                      <a:pt x="22" y="101"/>
                      <a:pt x="22" y="101"/>
                    </a:cubicBezTo>
                    <a:cubicBezTo>
                      <a:pt x="23" y="103"/>
                      <a:pt x="23" y="103"/>
                      <a:pt x="24" y="104"/>
                    </a:cubicBezTo>
                    <a:cubicBezTo>
                      <a:pt x="26" y="105"/>
                      <a:pt x="22" y="104"/>
                      <a:pt x="22" y="104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22" y="106"/>
                      <a:pt x="23" y="107"/>
                      <a:pt x="21" y="107"/>
                    </a:cubicBezTo>
                    <a:close/>
                    <a:moveTo>
                      <a:pt x="23" y="92"/>
                    </a:moveTo>
                    <a:cubicBezTo>
                      <a:pt x="23" y="91"/>
                      <a:pt x="23" y="90"/>
                      <a:pt x="24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5" y="90"/>
                      <a:pt x="27" y="91"/>
                      <a:pt x="29" y="92"/>
                    </a:cubicBezTo>
                    <a:cubicBezTo>
                      <a:pt x="30" y="92"/>
                      <a:pt x="32" y="94"/>
                      <a:pt x="33" y="95"/>
                    </a:cubicBezTo>
                    <a:cubicBezTo>
                      <a:pt x="30" y="94"/>
                      <a:pt x="27" y="92"/>
                      <a:pt x="23" y="92"/>
                    </a:cubicBezTo>
                    <a:cubicBezTo>
                      <a:pt x="23" y="91"/>
                      <a:pt x="23" y="92"/>
                      <a:pt x="23" y="92"/>
                    </a:cubicBezTo>
                    <a:close/>
                    <a:moveTo>
                      <a:pt x="24" y="88"/>
                    </a:moveTo>
                    <a:cubicBezTo>
                      <a:pt x="24" y="87"/>
                      <a:pt x="24" y="86"/>
                      <a:pt x="25" y="85"/>
                    </a:cubicBezTo>
                    <a:cubicBezTo>
                      <a:pt x="27" y="86"/>
                      <a:pt x="29" y="87"/>
                      <a:pt x="31" y="88"/>
                    </a:cubicBezTo>
                    <a:cubicBezTo>
                      <a:pt x="32" y="89"/>
                      <a:pt x="35" y="90"/>
                      <a:pt x="36" y="91"/>
                    </a:cubicBezTo>
                    <a:cubicBezTo>
                      <a:pt x="32" y="90"/>
                      <a:pt x="28" y="88"/>
                      <a:pt x="24" y="88"/>
                    </a:cubicBezTo>
                    <a:cubicBezTo>
                      <a:pt x="24" y="88"/>
                      <a:pt x="24" y="88"/>
                      <a:pt x="24" y="88"/>
                    </a:cubicBezTo>
                    <a:close/>
                    <a:moveTo>
                      <a:pt x="25" y="84"/>
                    </a:moveTo>
                    <a:cubicBezTo>
                      <a:pt x="26" y="81"/>
                      <a:pt x="27" y="79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ubicBezTo>
                      <a:pt x="33" y="78"/>
                      <a:pt x="38" y="80"/>
                      <a:pt x="43" y="81"/>
                    </a:cubicBezTo>
                    <a:cubicBezTo>
                      <a:pt x="38" y="80"/>
                      <a:pt x="33" y="79"/>
                      <a:pt x="28" y="78"/>
                    </a:cubicBezTo>
                    <a:cubicBezTo>
                      <a:pt x="28" y="78"/>
                      <a:pt x="28" y="78"/>
                      <a:pt x="28" y="79"/>
                    </a:cubicBezTo>
                    <a:cubicBezTo>
                      <a:pt x="30" y="80"/>
                      <a:pt x="32" y="81"/>
                      <a:pt x="34" y="81"/>
                    </a:cubicBezTo>
                    <a:cubicBezTo>
                      <a:pt x="34" y="82"/>
                      <a:pt x="42" y="84"/>
                      <a:pt x="38" y="83"/>
                    </a:cubicBezTo>
                    <a:cubicBezTo>
                      <a:pt x="34" y="82"/>
                      <a:pt x="31" y="80"/>
                      <a:pt x="27" y="80"/>
                    </a:cubicBezTo>
                    <a:cubicBezTo>
                      <a:pt x="26" y="80"/>
                      <a:pt x="26" y="81"/>
                      <a:pt x="27" y="81"/>
                    </a:cubicBezTo>
                    <a:cubicBezTo>
                      <a:pt x="30" y="83"/>
                      <a:pt x="34" y="85"/>
                      <a:pt x="38" y="87"/>
                    </a:cubicBezTo>
                    <a:cubicBezTo>
                      <a:pt x="37" y="87"/>
                      <a:pt x="33" y="86"/>
                      <a:pt x="32" y="86"/>
                    </a:cubicBezTo>
                    <a:cubicBezTo>
                      <a:pt x="29" y="85"/>
                      <a:pt x="27" y="85"/>
                      <a:pt x="25" y="84"/>
                    </a:cubicBezTo>
                    <a:close/>
                    <a:moveTo>
                      <a:pt x="28" y="76"/>
                    </a:moveTo>
                    <a:cubicBezTo>
                      <a:pt x="29" y="72"/>
                      <a:pt x="31" y="69"/>
                      <a:pt x="33" y="65"/>
                    </a:cubicBezTo>
                    <a:cubicBezTo>
                      <a:pt x="40" y="68"/>
                      <a:pt x="48" y="70"/>
                      <a:pt x="56" y="72"/>
                    </a:cubicBezTo>
                    <a:cubicBezTo>
                      <a:pt x="64" y="75"/>
                      <a:pt x="72" y="78"/>
                      <a:pt x="81" y="80"/>
                    </a:cubicBezTo>
                    <a:cubicBezTo>
                      <a:pt x="89" y="83"/>
                      <a:pt x="98" y="86"/>
                      <a:pt x="106" y="88"/>
                    </a:cubicBezTo>
                    <a:cubicBezTo>
                      <a:pt x="111" y="90"/>
                      <a:pt x="115" y="91"/>
                      <a:pt x="120" y="92"/>
                    </a:cubicBezTo>
                    <a:cubicBezTo>
                      <a:pt x="122" y="93"/>
                      <a:pt x="124" y="93"/>
                      <a:pt x="126" y="94"/>
                    </a:cubicBezTo>
                    <a:cubicBezTo>
                      <a:pt x="125" y="94"/>
                      <a:pt x="124" y="95"/>
                      <a:pt x="123" y="96"/>
                    </a:cubicBezTo>
                    <a:cubicBezTo>
                      <a:pt x="119" y="92"/>
                      <a:pt x="114" y="91"/>
                      <a:pt x="109" y="90"/>
                    </a:cubicBezTo>
                    <a:cubicBezTo>
                      <a:pt x="100" y="88"/>
                      <a:pt x="91" y="85"/>
                      <a:pt x="82" y="82"/>
                    </a:cubicBezTo>
                    <a:cubicBezTo>
                      <a:pt x="73" y="79"/>
                      <a:pt x="63" y="76"/>
                      <a:pt x="54" y="73"/>
                    </a:cubicBezTo>
                    <a:cubicBezTo>
                      <a:pt x="46" y="71"/>
                      <a:pt x="39" y="69"/>
                      <a:pt x="31" y="69"/>
                    </a:cubicBezTo>
                    <a:cubicBezTo>
                      <a:pt x="31" y="69"/>
                      <a:pt x="31" y="69"/>
                      <a:pt x="31" y="70"/>
                    </a:cubicBezTo>
                    <a:cubicBezTo>
                      <a:pt x="37" y="73"/>
                      <a:pt x="44" y="74"/>
                      <a:pt x="50" y="76"/>
                    </a:cubicBezTo>
                    <a:cubicBezTo>
                      <a:pt x="55" y="77"/>
                      <a:pt x="59" y="78"/>
                      <a:pt x="64" y="79"/>
                    </a:cubicBezTo>
                    <a:cubicBezTo>
                      <a:pt x="63" y="79"/>
                      <a:pt x="63" y="79"/>
                      <a:pt x="62" y="79"/>
                    </a:cubicBezTo>
                    <a:cubicBezTo>
                      <a:pt x="57" y="78"/>
                      <a:pt x="50" y="77"/>
                      <a:pt x="45" y="76"/>
                    </a:cubicBezTo>
                    <a:cubicBezTo>
                      <a:pt x="40" y="74"/>
                      <a:pt x="35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8" y="77"/>
                      <a:pt x="47" y="79"/>
                      <a:pt x="56" y="81"/>
                    </a:cubicBezTo>
                    <a:cubicBezTo>
                      <a:pt x="55" y="81"/>
                      <a:pt x="54" y="81"/>
                      <a:pt x="53" y="80"/>
                    </a:cubicBezTo>
                    <a:cubicBezTo>
                      <a:pt x="50" y="80"/>
                      <a:pt x="47" y="79"/>
                      <a:pt x="44" y="78"/>
                    </a:cubicBezTo>
                    <a:cubicBezTo>
                      <a:pt x="39" y="77"/>
                      <a:pt x="33" y="77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lose/>
                    <a:moveTo>
                      <a:pt x="148" y="65"/>
                    </a:moveTo>
                    <a:cubicBezTo>
                      <a:pt x="148" y="65"/>
                      <a:pt x="148" y="65"/>
                      <a:pt x="147" y="65"/>
                    </a:cubicBezTo>
                    <a:cubicBezTo>
                      <a:pt x="144" y="64"/>
                      <a:pt x="140" y="63"/>
                      <a:pt x="136" y="62"/>
                    </a:cubicBezTo>
                    <a:cubicBezTo>
                      <a:pt x="132" y="61"/>
                      <a:pt x="127" y="60"/>
                      <a:pt x="122" y="59"/>
                    </a:cubicBezTo>
                    <a:cubicBezTo>
                      <a:pt x="114" y="57"/>
                      <a:pt x="105" y="54"/>
                      <a:pt x="97" y="53"/>
                    </a:cubicBezTo>
                    <a:cubicBezTo>
                      <a:pt x="99" y="51"/>
                      <a:pt x="100" y="50"/>
                      <a:pt x="102" y="48"/>
                    </a:cubicBezTo>
                    <a:cubicBezTo>
                      <a:pt x="109" y="51"/>
                      <a:pt x="117" y="52"/>
                      <a:pt x="124" y="54"/>
                    </a:cubicBezTo>
                    <a:cubicBezTo>
                      <a:pt x="128" y="55"/>
                      <a:pt x="132" y="56"/>
                      <a:pt x="136" y="58"/>
                    </a:cubicBezTo>
                    <a:cubicBezTo>
                      <a:pt x="139" y="58"/>
                      <a:pt x="141" y="59"/>
                      <a:pt x="143" y="60"/>
                    </a:cubicBezTo>
                    <a:cubicBezTo>
                      <a:pt x="143" y="60"/>
                      <a:pt x="143" y="60"/>
                      <a:pt x="144" y="60"/>
                    </a:cubicBezTo>
                    <a:cubicBezTo>
                      <a:pt x="144" y="60"/>
                      <a:pt x="145" y="61"/>
                      <a:pt x="145" y="61"/>
                    </a:cubicBezTo>
                    <a:cubicBezTo>
                      <a:pt x="141" y="60"/>
                      <a:pt x="138" y="59"/>
                      <a:pt x="135" y="58"/>
                    </a:cubicBezTo>
                    <a:cubicBezTo>
                      <a:pt x="131" y="57"/>
                      <a:pt x="127" y="56"/>
                      <a:pt x="123" y="55"/>
                    </a:cubicBezTo>
                    <a:cubicBezTo>
                      <a:pt x="115" y="53"/>
                      <a:pt x="108" y="51"/>
                      <a:pt x="100" y="50"/>
                    </a:cubicBezTo>
                    <a:cubicBezTo>
                      <a:pt x="100" y="50"/>
                      <a:pt x="99" y="51"/>
                      <a:pt x="100" y="51"/>
                    </a:cubicBezTo>
                    <a:cubicBezTo>
                      <a:pt x="108" y="55"/>
                      <a:pt x="116" y="56"/>
                      <a:pt x="125" y="58"/>
                    </a:cubicBezTo>
                    <a:cubicBezTo>
                      <a:pt x="129" y="59"/>
                      <a:pt x="134" y="60"/>
                      <a:pt x="139" y="61"/>
                    </a:cubicBezTo>
                    <a:cubicBezTo>
                      <a:pt x="141" y="62"/>
                      <a:pt x="143" y="63"/>
                      <a:pt x="145" y="63"/>
                    </a:cubicBezTo>
                    <a:cubicBezTo>
                      <a:pt x="145" y="63"/>
                      <a:pt x="146" y="64"/>
                      <a:pt x="148" y="64"/>
                    </a:cubicBezTo>
                    <a:cubicBezTo>
                      <a:pt x="148" y="65"/>
                      <a:pt x="148" y="65"/>
                      <a:pt x="148" y="65"/>
                    </a:cubicBezTo>
                    <a:close/>
                    <a:moveTo>
                      <a:pt x="103" y="48"/>
                    </a:moveTo>
                    <a:cubicBezTo>
                      <a:pt x="104" y="47"/>
                      <a:pt x="106" y="46"/>
                      <a:pt x="107" y="45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3" y="49"/>
                      <a:pt x="119" y="49"/>
                      <a:pt x="125" y="51"/>
                    </a:cubicBezTo>
                    <a:cubicBezTo>
                      <a:pt x="128" y="52"/>
                      <a:pt x="131" y="53"/>
                      <a:pt x="134" y="54"/>
                    </a:cubicBezTo>
                    <a:cubicBezTo>
                      <a:pt x="134" y="54"/>
                      <a:pt x="143" y="57"/>
                      <a:pt x="138" y="56"/>
                    </a:cubicBezTo>
                    <a:cubicBezTo>
                      <a:pt x="132" y="55"/>
                      <a:pt x="126" y="52"/>
                      <a:pt x="120" y="51"/>
                    </a:cubicBezTo>
                    <a:cubicBezTo>
                      <a:pt x="114" y="50"/>
                      <a:pt x="109" y="49"/>
                      <a:pt x="103" y="48"/>
                    </a:cubicBezTo>
                    <a:close/>
                    <a:moveTo>
                      <a:pt x="107" y="45"/>
                    </a:moveTo>
                    <a:cubicBezTo>
                      <a:pt x="109" y="45"/>
                      <a:pt x="112" y="44"/>
                      <a:pt x="114" y="44"/>
                    </a:cubicBezTo>
                    <a:cubicBezTo>
                      <a:pt x="119" y="45"/>
                      <a:pt x="125" y="47"/>
                      <a:pt x="129" y="49"/>
                    </a:cubicBezTo>
                    <a:cubicBezTo>
                      <a:pt x="122" y="48"/>
                      <a:pt x="114" y="46"/>
                      <a:pt x="107" y="45"/>
                    </a:cubicBezTo>
                    <a:cubicBezTo>
                      <a:pt x="107" y="45"/>
                      <a:pt x="107" y="45"/>
                      <a:pt x="107" y="45"/>
                    </a:cubicBezTo>
                    <a:close/>
                    <a:moveTo>
                      <a:pt x="139" y="55"/>
                    </a:moveTo>
                    <a:cubicBezTo>
                      <a:pt x="135" y="54"/>
                      <a:pt x="132" y="52"/>
                      <a:pt x="129" y="51"/>
                    </a:cubicBezTo>
                    <a:cubicBezTo>
                      <a:pt x="124" y="50"/>
                      <a:pt x="119" y="49"/>
                      <a:pt x="114" y="48"/>
                    </a:cubicBezTo>
                    <a:cubicBezTo>
                      <a:pt x="112" y="47"/>
                      <a:pt x="110" y="47"/>
                      <a:pt x="109" y="46"/>
                    </a:cubicBezTo>
                    <a:cubicBezTo>
                      <a:pt x="110" y="46"/>
                      <a:pt x="111" y="47"/>
                      <a:pt x="112" y="47"/>
                    </a:cubicBezTo>
                    <a:cubicBezTo>
                      <a:pt x="114" y="47"/>
                      <a:pt x="116" y="48"/>
                      <a:pt x="118" y="48"/>
                    </a:cubicBezTo>
                    <a:cubicBezTo>
                      <a:pt x="123" y="49"/>
                      <a:pt x="127" y="50"/>
                      <a:pt x="132" y="50"/>
                    </a:cubicBezTo>
                    <a:cubicBezTo>
                      <a:pt x="134" y="52"/>
                      <a:pt x="136" y="53"/>
                      <a:pt x="139" y="55"/>
                    </a:cubicBezTo>
                    <a:close/>
                    <a:moveTo>
                      <a:pt x="143" y="59"/>
                    </a:moveTo>
                    <a:cubicBezTo>
                      <a:pt x="138" y="57"/>
                      <a:pt x="132" y="55"/>
                      <a:pt x="126" y="54"/>
                    </a:cubicBezTo>
                    <a:cubicBezTo>
                      <a:pt x="120" y="52"/>
                      <a:pt x="114" y="51"/>
                      <a:pt x="109" y="49"/>
                    </a:cubicBezTo>
                    <a:cubicBezTo>
                      <a:pt x="109" y="50"/>
                      <a:pt x="110" y="50"/>
                      <a:pt x="111" y="50"/>
                    </a:cubicBezTo>
                    <a:cubicBezTo>
                      <a:pt x="115" y="51"/>
                      <a:pt x="118" y="51"/>
                      <a:pt x="121" y="52"/>
                    </a:cubicBezTo>
                    <a:cubicBezTo>
                      <a:pt x="128" y="54"/>
                      <a:pt x="134" y="56"/>
                      <a:pt x="141" y="57"/>
                    </a:cubicBezTo>
                    <a:cubicBezTo>
                      <a:pt x="142" y="58"/>
                      <a:pt x="143" y="59"/>
                      <a:pt x="143" y="59"/>
                    </a:cubicBezTo>
                    <a:close/>
                    <a:moveTo>
                      <a:pt x="147" y="64"/>
                    </a:moveTo>
                    <a:cubicBezTo>
                      <a:pt x="132" y="57"/>
                      <a:pt x="116" y="58"/>
                      <a:pt x="102" y="51"/>
                    </a:cubicBezTo>
                    <a:cubicBezTo>
                      <a:pt x="105" y="53"/>
                      <a:pt x="110" y="53"/>
                      <a:pt x="114" y="54"/>
                    </a:cubicBezTo>
                    <a:cubicBezTo>
                      <a:pt x="118" y="55"/>
                      <a:pt x="123" y="56"/>
                      <a:pt x="128" y="57"/>
                    </a:cubicBezTo>
                    <a:cubicBezTo>
                      <a:pt x="132" y="58"/>
                      <a:pt x="136" y="59"/>
                      <a:pt x="140" y="61"/>
                    </a:cubicBezTo>
                    <a:cubicBezTo>
                      <a:pt x="142" y="61"/>
                      <a:pt x="144" y="62"/>
                      <a:pt x="145" y="62"/>
                    </a:cubicBezTo>
                    <a:cubicBezTo>
                      <a:pt x="146" y="62"/>
                      <a:pt x="146" y="62"/>
                      <a:pt x="146" y="63"/>
                    </a:cubicBezTo>
                    <a:cubicBezTo>
                      <a:pt x="147" y="63"/>
                      <a:pt x="147" y="63"/>
                      <a:pt x="147" y="64"/>
                    </a:cubicBezTo>
                    <a:close/>
                    <a:moveTo>
                      <a:pt x="150" y="69"/>
                    </a:moveTo>
                    <a:cubicBezTo>
                      <a:pt x="141" y="67"/>
                      <a:pt x="132" y="65"/>
                      <a:pt x="123" y="62"/>
                    </a:cubicBezTo>
                    <a:cubicBezTo>
                      <a:pt x="114" y="60"/>
                      <a:pt x="104" y="58"/>
                      <a:pt x="95" y="56"/>
                    </a:cubicBezTo>
                    <a:cubicBezTo>
                      <a:pt x="95" y="56"/>
                      <a:pt x="95" y="56"/>
                      <a:pt x="95" y="56"/>
                    </a:cubicBezTo>
                    <a:cubicBezTo>
                      <a:pt x="95" y="55"/>
                      <a:pt x="96" y="54"/>
                      <a:pt x="96" y="54"/>
                    </a:cubicBezTo>
                    <a:cubicBezTo>
                      <a:pt x="107" y="55"/>
                      <a:pt x="118" y="59"/>
                      <a:pt x="129" y="61"/>
                    </a:cubicBezTo>
                    <a:cubicBezTo>
                      <a:pt x="134" y="62"/>
                      <a:pt x="138" y="63"/>
                      <a:pt x="142" y="64"/>
                    </a:cubicBezTo>
                    <a:cubicBezTo>
                      <a:pt x="144" y="65"/>
                      <a:pt x="146" y="66"/>
                      <a:pt x="149" y="66"/>
                    </a:cubicBezTo>
                    <a:cubicBezTo>
                      <a:pt x="149" y="67"/>
                      <a:pt x="150" y="68"/>
                      <a:pt x="150" y="69"/>
                    </a:cubicBezTo>
                    <a:close/>
                    <a:moveTo>
                      <a:pt x="82" y="41"/>
                    </a:moveTo>
                    <a:cubicBezTo>
                      <a:pt x="79" y="39"/>
                      <a:pt x="77" y="37"/>
                      <a:pt x="74" y="35"/>
                    </a:cubicBezTo>
                    <a:cubicBezTo>
                      <a:pt x="74" y="35"/>
                      <a:pt x="74" y="35"/>
                      <a:pt x="73" y="34"/>
                    </a:cubicBezTo>
                    <a:cubicBezTo>
                      <a:pt x="76" y="36"/>
                      <a:pt x="79" y="38"/>
                      <a:pt x="82" y="40"/>
                    </a:cubicBezTo>
                    <a:cubicBezTo>
                      <a:pt x="82" y="40"/>
                      <a:pt x="82" y="40"/>
                      <a:pt x="82" y="40"/>
                    </a:cubicBezTo>
                    <a:cubicBezTo>
                      <a:pt x="82" y="40"/>
                      <a:pt x="82" y="41"/>
                      <a:pt x="82" y="41"/>
                    </a:cubicBezTo>
                    <a:cubicBezTo>
                      <a:pt x="82" y="41"/>
                      <a:pt x="82" y="41"/>
                      <a:pt x="82" y="41"/>
                    </a:cubicBezTo>
                    <a:close/>
                    <a:moveTo>
                      <a:pt x="81" y="42"/>
                    </a:moveTo>
                    <a:cubicBezTo>
                      <a:pt x="81" y="42"/>
                      <a:pt x="81" y="43"/>
                      <a:pt x="80" y="43"/>
                    </a:cubicBezTo>
                    <a:cubicBezTo>
                      <a:pt x="78" y="41"/>
                      <a:pt x="75" y="39"/>
                      <a:pt x="73" y="37"/>
                    </a:cubicBezTo>
                    <a:cubicBezTo>
                      <a:pt x="75" y="39"/>
                      <a:pt x="78" y="40"/>
                      <a:pt x="81" y="42"/>
                    </a:cubicBezTo>
                    <a:cubicBezTo>
                      <a:pt x="81" y="42"/>
                      <a:pt x="81" y="42"/>
                      <a:pt x="81" y="42"/>
                    </a:cubicBezTo>
                    <a:close/>
                    <a:moveTo>
                      <a:pt x="80" y="44"/>
                    </a:moveTo>
                    <a:cubicBezTo>
                      <a:pt x="80" y="45"/>
                      <a:pt x="79" y="45"/>
                      <a:pt x="79" y="46"/>
                    </a:cubicBezTo>
                    <a:cubicBezTo>
                      <a:pt x="77" y="44"/>
                      <a:pt x="74" y="42"/>
                      <a:pt x="71" y="40"/>
                    </a:cubicBezTo>
                    <a:cubicBezTo>
                      <a:pt x="69" y="39"/>
                      <a:pt x="66" y="37"/>
                      <a:pt x="64" y="35"/>
                    </a:cubicBezTo>
                    <a:cubicBezTo>
                      <a:pt x="62" y="33"/>
                      <a:pt x="67" y="36"/>
                      <a:pt x="68" y="37"/>
                    </a:cubicBezTo>
                    <a:cubicBezTo>
                      <a:pt x="69" y="37"/>
                      <a:pt x="71" y="38"/>
                      <a:pt x="72" y="39"/>
                    </a:cubicBezTo>
                    <a:cubicBezTo>
                      <a:pt x="75" y="40"/>
                      <a:pt x="77" y="42"/>
                      <a:pt x="80" y="44"/>
                    </a:cubicBezTo>
                    <a:close/>
                    <a:moveTo>
                      <a:pt x="79" y="47"/>
                    </a:moveTo>
                    <a:cubicBezTo>
                      <a:pt x="78" y="47"/>
                      <a:pt x="78" y="48"/>
                      <a:pt x="78" y="48"/>
                    </a:cubicBezTo>
                    <a:cubicBezTo>
                      <a:pt x="78" y="49"/>
                      <a:pt x="78" y="49"/>
                      <a:pt x="77" y="49"/>
                    </a:cubicBezTo>
                    <a:cubicBezTo>
                      <a:pt x="76" y="48"/>
                      <a:pt x="74" y="47"/>
                      <a:pt x="73" y="46"/>
                    </a:cubicBezTo>
                    <a:cubicBezTo>
                      <a:pt x="70" y="45"/>
                      <a:pt x="68" y="43"/>
                      <a:pt x="65" y="41"/>
                    </a:cubicBezTo>
                    <a:cubicBezTo>
                      <a:pt x="64" y="40"/>
                      <a:pt x="61" y="38"/>
                      <a:pt x="60" y="37"/>
                    </a:cubicBezTo>
                    <a:cubicBezTo>
                      <a:pt x="62" y="38"/>
                      <a:pt x="64" y="39"/>
                      <a:pt x="66" y="40"/>
                    </a:cubicBezTo>
                    <a:cubicBezTo>
                      <a:pt x="70" y="43"/>
                      <a:pt x="74" y="45"/>
                      <a:pt x="79" y="47"/>
                    </a:cubicBezTo>
                    <a:cubicBezTo>
                      <a:pt x="79" y="47"/>
                      <a:pt x="79" y="47"/>
                      <a:pt x="79" y="47"/>
                    </a:cubicBezTo>
                    <a:close/>
                    <a:moveTo>
                      <a:pt x="77" y="50"/>
                    </a:moveTo>
                    <a:cubicBezTo>
                      <a:pt x="75" y="52"/>
                      <a:pt x="73" y="50"/>
                      <a:pt x="71" y="48"/>
                    </a:cubicBezTo>
                    <a:cubicBezTo>
                      <a:pt x="70" y="48"/>
                      <a:pt x="70" y="48"/>
                      <a:pt x="69" y="48"/>
                    </a:cubicBezTo>
                    <a:cubicBezTo>
                      <a:pt x="68" y="47"/>
                      <a:pt x="68" y="47"/>
                      <a:pt x="67" y="47"/>
                    </a:cubicBezTo>
                    <a:cubicBezTo>
                      <a:pt x="66" y="46"/>
                      <a:pt x="64" y="45"/>
                      <a:pt x="63" y="44"/>
                    </a:cubicBezTo>
                    <a:cubicBezTo>
                      <a:pt x="62" y="43"/>
                      <a:pt x="61" y="42"/>
                      <a:pt x="59" y="41"/>
                    </a:cubicBezTo>
                    <a:cubicBezTo>
                      <a:pt x="58" y="40"/>
                      <a:pt x="58" y="39"/>
                      <a:pt x="59" y="40"/>
                    </a:cubicBezTo>
                    <a:cubicBezTo>
                      <a:pt x="61" y="41"/>
                      <a:pt x="63" y="42"/>
                      <a:pt x="65" y="43"/>
                    </a:cubicBezTo>
                    <a:cubicBezTo>
                      <a:pt x="68" y="44"/>
                      <a:pt x="70" y="46"/>
                      <a:pt x="72" y="47"/>
                    </a:cubicBezTo>
                    <a:cubicBezTo>
                      <a:pt x="73" y="48"/>
                      <a:pt x="74" y="48"/>
                      <a:pt x="75" y="49"/>
                    </a:cubicBezTo>
                    <a:cubicBezTo>
                      <a:pt x="76" y="49"/>
                      <a:pt x="76" y="50"/>
                      <a:pt x="77" y="49"/>
                    </a:cubicBezTo>
                    <a:cubicBezTo>
                      <a:pt x="77" y="49"/>
                      <a:pt x="77" y="50"/>
                      <a:pt x="77" y="50"/>
                    </a:cubicBezTo>
                    <a:close/>
                    <a:moveTo>
                      <a:pt x="68" y="48"/>
                    </a:moveTo>
                    <a:cubicBezTo>
                      <a:pt x="67" y="48"/>
                      <a:pt x="65" y="49"/>
                      <a:pt x="63" y="49"/>
                    </a:cubicBezTo>
                    <a:cubicBezTo>
                      <a:pt x="60" y="47"/>
                      <a:pt x="57" y="46"/>
                      <a:pt x="55" y="43"/>
                    </a:cubicBezTo>
                    <a:cubicBezTo>
                      <a:pt x="51" y="39"/>
                      <a:pt x="58" y="43"/>
                      <a:pt x="59" y="44"/>
                    </a:cubicBezTo>
                    <a:cubicBezTo>
                      <a:pt x="61" y="45"/>
                      <a:pt x="63" y="45"/>
                      <a:pt x="65" y="46"/>
                    </a:cubicBezTo>
                    <a:cubicBezTo>
                      <a:pt x="66" y="47"/>
                      <a:pt x="66" y="47"/>
                      <a:pt x="67" y="48"/>
                    </a:cubicBezTo>
                    <a:cubicBezTo>
                      <a:pt x="67" y="48"/>
                      <a:pt x="67" y="48"/>
                      <a:pt x="67" y="48"/>
                    </a:cubicBezTo>
                    <a:cubicBezTo>
                      <a:pt x="68" y="48"/>
                      <a:pt x="68" y="48"/>
                      <a:pt x="68" y="48"/>
                    </a:cubicBezTo>
                    <a:close/>
                    <a:moveTo>
                      <a:pt x="62" y="50"/>
                    </a:moveTo>
                    <a:cubicBezTo>
                      <a:pt x="61" y="50"/>
                      <a:pt x="60" y="51"/>
                      <a:pt x="60" y="51"/>
                    </a:cubicBezTo>
                    <a:cubicBezTo>
                      <a:pt x="58" y="50"/>
                      <a:pt x="56" y="49"/>
                      <a:pt x="55" y="48"/>
                    </a:cubicBezTo>
                    <a:cubicBezTo>
                      <a:pt x="53" y="47"/>
                      <a:pt x="50" y="44"/>
                      <a:pt x="54" y="46"/>
                    </a:cubicBezTo>
                    <a:cubicBezTo>
                      <a:pt x="56" y="47"/>
                      <a:pt x="59" y="49"/>
                      <a:pt x="62" y="50"/>
                    </a:cubicBezTo>
                    <a:close/>
                    <a:moveTo>
                      <a:pt x="57" y="54"/>
                    </a:moveTo>
                    <a:cubicBezTo>
                      <a:pt x="54" y="52"/>
                      <a:pt x="51" y="50"/>
                      <a:pt x="49" y="48"/>
                    </a:cubicBezTo>
                    <a:cubicBezTo>
                      <a:pt x="51" y="50"/>
                      <a:pt x="56" y="51"/>
                      <a:pt x="59" y="52"/>
                    </a:cubicBezTo>
                    <a:cubicBezTo>
                      <a:pt x="58" y="52"/>
                      <a:pt x="57" y="53"/>
                      <a:pt x="57" y="54"/>
                    </a:cubicBezTo>
                    <a:close/>
                    <a:moveTo>
                      <a:pt x="49" y="55"/>
                    </a:moveTo>
                    <a:cubicBezTo>
                      <a:pt x="51" y="55"/>
                      <a:pt x="53" y="56"/>
                      <a:pt x="55" y="57"/>
                    </a:cubicBezTo>
                    <a:cubicBezTo>
                      <a:pt x="55" y="57"/>
                      <a:pt x="55" y="57"/>
                      <a:pt x="55" y="58"/>
                    </a:cubicBezTo>
                    <a:cubicBezTo>
                      <a:pt x="53" y="57"/>
                      <a:pt x="51" y="56"/>
                      <a:pt x="49" y="55"/>
                    </a:cubicBezTo>
                    <a:close/>
                    <a:moveTo>
                      <a:pt x="62" y="63"/>
                    </a:moveTo>
                    <a:cubicBezTo>
                      <a:pt x="61" y="63"/>
                      <a:pt x="61" y="63"/>
                      <a:pt x="60" y="63"/>
                    </a:cubicBezTo>
                    <a:cubicBezTo>
                      <a:pt x="61" y="63"/>
                      <a:pt x="61" y="62"/>
                      <a:pt x="61" y="62"/>
                    </a:cubicBezTo>
                    <a:cubicBezTo>
                      <a:pt x="61" y="62"/>
                      <a:pt x="62" y="63"/>
                      <a:pt x="62" y="63"/>
                    </a:cubicBezTo>
                    <a:close/>
                    <a:moveTo>
                      <a:pt x="63" y="61"/>
                    </a:moveTo>
                    <a:cubicBezTo>
                      <a:pt x="63" y="61"/>
                      <a:pt x="63" y="61"/>
                      <a:pt x="63" y="61"/>
                    </a:cubicBezTo>
                    <a:cubicBezTo>
                      <a:pt x="64" y="61"/>
                      <a:pt x="63" y="61"/>
                      <a:pt x="63" y="61"/>
                    </a:cubicBezTo>
                    <a:close/>
                    <a:moveTo>
                      <a:pt x="66" y="59"/>
                    </a:moveTo>
                    <a:cubicBezTo>
                      <a:pt x="67" y="61"/>
                      <a:pt x="66" y="60"/>
                      <a:pt x="64" y="60"/>
                    </a:cubicBezTo>
                    <a:cubicBezTo>
                      <a:pt x="65" y="59"/>
                      <a:pt x="65" y="59"/>
                      <a:pt x="66" y="59"/>
                    </a:cubicBezTo>
                    <a:cubicBezTo>
                      <a:pt x="65" y="59"/>
                      <a:pt x="65" y="59"/>
                      <a:pt x="66" y="59"/>
                    </a:cubicBezTo>
                    <a:close/>
                    <a:moveTo>
                      <a:pt x="66" y="59"/>
                    </a:moveTo>
                    <a:cubicBezTo>
                      <a:pt x="66" y="59"/>
                      <a:pt x="66" y="58"/>
                      <a:pt x="66" y="58"/>
                    </a:cubicBezTo>
                    <a:cubicBezTo>
                      <a:pt x="67" y="58"/>
                      <a:pt x="67" y="58"/>
                      <a:pt x="68" y="57"/>
                    </a:cubicBezTo>
                    <a:cubicBezTo>
                      <a:pt x="68" y="58"/>
                      <a:pt x="68" y="59"/>
                      <a:pt x="68" y="59"/>
                    </a:cubicBezTo>
                    <a:cubicBezTo>
                      <a:pt x="68" y="59"/>
                      <a:pt x="67" y="59"/>
                      <a:pt x="66" y="59"/>
                    </a:cubicBezTo>
                    <a:cubicBezTo>
                      <a:pt x="66" y="59"/>
                      <a:pt x="66" y="59"/>
                      <a:pt x="66" y="59"/>
                    </a:cubicBezTo>
                    <a:close/>
                    <a:moveTo>
                      <a:pt x="68" y="60"/>
                    </a:moveTo>
                    <a:cubicBezTo>
                      <a:pt x="68" y="60"/>
                      <a:pt x="68" y="60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ubicBezTo>
                      <a:pt x="66" y="59"/>
                      <a:pt x="67" y="59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lose/>
                    <a:moveTo>
                      <a:pt x="67" y="61"/>
                    </a:moveTo>
                    <a:cubicBezTo>
                      <a:pt x="67" y="61"/>
                      <a:pt x="66" y="61"/>
                      <a:pt x="66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4" y="61"/>
                      <a:pt x="66" y="61"/>
                      <a:pt x="67" y="61"/>
                    </a:cubicBezTo>
                    <a:close/>
                    <a:moveTo>
                      <a:pt x="64" y="62"/>
                    </a:moveTo>
                    <a:cubicBezTo>
                      <a:pt x="64" y="62"/>
                      <a:pt x="63" y="63"/>
                      <a:pt x="63" y="63"/>
                    </a:cubicBezTo>
                    <a:cubicBezTo>
                      <a:pt x="61" y="61"/>
                      <a:pt x="63" y="62"/>
                      <a:pt x="64" y="62"/>
                    </a:cubicBezTo>
                    <a:close/>
                    <a:moveTo>
                      <a:pt x="62" y="64"/>
                    </a:moveTo>
                    <a:cubicBezTo>
                      <a:pt x="61" y="64"/>
                      <a:pt x="60" y="65"/>
                      <a:pt x="60" y="66"/>
                    </a:cubicBezTo>
                    <a:cubicBezTo>
                      <a:pt x="56" y="64"/>
                      <a:pt x="53" y="63"/>
                      <a:pt x="50" y="61"/>
                    </a:cubicBezTo>
                    <a:cubicBezTo>
                      <a:pt x="47" y="60"/>
                      <a:pt x="43" y="58"/>
                      <a:pt x="40" y="57"/>
                    </a:cubicBezTo>
                    <a:cubicBezTo>
                      <a:pt x="47" y="59"/>
                      <a:pt x="54" y="63"/>
                      <a:pt x="62" y="64"/>
                    </a:cubicBezTo>
                    <a:close/>
                    <a:moveTo>
                      <a:pt x="59" y="69"/>
                    </a:moveTo>
                    <a:cubicBezTo>
                      <a:pt x="59" y="69"/>
                      <a:pt x="59" y="69"/>
                      <a:pt x="59" y="69"/>
                    </a:cubicBezTo>
                    <a:cubicBezTo>
                      <a:pt x="59" y="69"/>
                      <a:pt x="58" y="69"/>
                      <a:pt x="58" y="68"/>
                    </a:cubicBezTo>
                    <a:cubicBezTo>
                      <a:pt x="53" y="67"/>
                      <a:pt x="49" y="65"/>
                      <a:pt x="45" y="63"/>
                    </a:cubicBezTo>
                    <a:cubicBezTo>
                      <a:pt x="44" y="62"/>
                      <a:pt x="42" y="60"/>
                      <a:pt x="40" y="60"/>
                    </a:cubicBezTo>
                    <a:cubicBezTo>
                      <a:pt x="42" y="60"/>
                      <a:pt x="44" y="61"/>
                      <a:pt x="46" y="62"/>
                    </a:cubicBezTo>
                    <a:cubicBezTo>
                      <a:pt x="51" y="64"/>
                      <a:pt x="55" y="66"/>
                      <a:pt x="59" y="67"/>
                    </a:cubicBezTo>
                    <a:cubicBezTo>
                      <a:pt x="59" y="68"/>
                      <a:pt x="59" y="68"/>
                      <a:pt x="59" y="69"/>
                    </a:cubicBezTo>
                    <a:close/>
                    <a:moveTo>
                      <a:pt x="68" y="72"/>
                    </a:moveTo>
                    <a:cubicBezTo>
                      <a:pt x="70" y="73"/>
                      <a:pt x="71" y="73"/>
                      <a:pt x="73" y="74"/>
                    </a:cubicBezTo>
                    <a:cubicBezTo>
                      <a:pt x="75" y="75"/>
                      <a:pt x="77" y="76"/>
                      <a:pt x="80" y="77"/>
                    </a:cubicBezTo>
                    <a:cubicBezTo>
                      <a:pt x="83" y="78"/>
                      <a:pt x="87" y="79"/>
                      <a:pt x="91" y="80"/>
                    </a:cubicBezTo>
                    <a:cubicBezTo>
                      <a:pt x="83" y="78"/>
                      <a:pt x="75" y="76"/>
                      <a:pt x="67" y="72"/>
                    </a:cubicBezTo>
                    <a:cubicBezTo>
                      <a:pt x="67" y="72"/>
                      <a:pt x="67" y="72"/>
                      <a:pt x="68" y="72"/>
                    </a:cubicBezTo>
                    <a:cubicBezTo>
                      <a:pt x="68" y="72"/>
                      <a:pt x="68" y="72"/>
                      <a:pt x="68" y="72"/>
                    </a:cubicBezTo>
                    <a:close/>
                    <a:moveTo>
                      <a:pt x="68" y="72"/>
                    </a:moveTo>
                    <a:cubicBezTo>
                      <a:pt x="69" y="71"/>
                      <a:pt x="70" y="71"/>
                      <a:pt x="71" y="71"/>
                    </a:cubicBezTo>
                    <a:cubicBezTo>
                      <a:pt x="71" y="71"/>
                      <a:pt x="71" y="71"/>
                      <a:pt x="71" y="71"/>
                    </a:cubicBezTo>
                    <a:cubicBezTo>
                      <a:pt x="82" y="75"/>
                      <a:pt x="94" y="79"/>
                      <a:pt x="105" y="82"/>
                    </a:cubicBezTo>
                    <a:cubicBezTo>
                      <a:pt x="111" y="84"/>
                      <a:pt x="116" y="86"/>
                      <a:pt x="121" y="88"/>
                    </a:cubicBezTo>
                    <a:cubicBezTo>
                      <a:pt x="124" y="89"/>
                      <a:pt x="128" y="90"/>
                      <a:pt x="131" y="91"/>
                    </a:cubicBezTo>
                    <a:cubicBezTo>
                      <a:pt x="129" y="90"/>
                      <a:pt x="125" y="90"/>
                      <a:pt x="122" y="89"/>
                    </a:cubicBezTo>
                    <a:cubicBezTo>
                      <a:pt x="115" y="87"/>
                      <a:pt x="108" y="85"/>
                      <a:pt x="101" y="83"/>
                    </a:cubicBezTo>
                    <a:cubicBezTo>
                      <a:pt x="94" y="81"/>
                      <a:pt x="87" y="78"/>
                      <a:pt x="80" y="76"/>
                    </a:cubicBezTo>
                    <a:cubicBezTo>
                      <a:pt x="76" y="74"/>
                      <a:pt x="72" y="73"/>
                      <a:pt x="68" y="72"/>
                    </a:cubicBezTo>
                    <a:close/>
                    <a:moveTo>
                      <a:pt x="83" y="74"/>
                    </a:moveTo>
                    <a:cubicBezTo>
                      <a:pt x="79" y="73"/>
                      <a:pt x="76" y="72"/>
                      <a:pt x="73" y="71"/>
                    </a:cubicBezTo>
                    <a:cubicBezTo>
                      <a:pt x="76" y="72"/>
                      <a:pt x="79" y="72"/>
                      <a:pt x="82" y="74"/>
                    </a:cubicBezTo>
                    <a:cubicBezTo>
                      <a:pt x="86" y="75"/>
                      <a:pt x="90" y="77"/>
                      <a:pt x="94" y="78"/>
                    </a:cubicBezTo>
                    <a:cubicBezTo>
                      <a:pt x="90" y="77"/>
                      <a:pt x="86" y="76"/>
                      <a:pt x="83" y="74"/>
                    </a:cubicBezTo>
                    <a:close/>
                    <a:moveTo>
                      <a:pt x="72" y="70"/>
                    </a:moveTo>
                    <a:cubicBezTo>
                      <a:pt x="73" y="70"/>
                      <a:pt x="74" y="69"/>
                      <a:pt x="75" y="69"/>
                    </a:cubicBezTo>
                    <a:cubicBezTo>
                      <a:pt x="76" y="69"/>
                      <a:pt x="77" y="69"/>
                      <a:pt x="78" y="69"/>
                    </a:cubicBezTo>
                    <a:cubicBezTo>
                      <a:pt x="78" y="69"/>
                      <a:pt x="78" y="69"/>
                      <a:pt x="79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80" y="69"/>
                      <a:pt x="80" y="70"/>
                      <a:pt x="80" y="70"/>
                    </a:cubicBezTo>
                    <a:cubicBezTo>
                      <a:pt x="83" y="71"/>
                      <a:pt x="86" y="72"/>
                      <a:pt x="89" y="73"/>
                    </a:cubicBezTo>
                    <a:cubicBezTo>
                      <a:pt x="102" y="78"/>
                      <a:pt x="116" y="83"/>
                      <a:pt x="130" y="88"/>
                    </a:cubicBezTo>
                    <a:cubicBezTo>
                      <a:pt x="131" y="89"/>
                      <a:pt x="132" y="89"/>
                      <a:pt x="134" y="89"/>
                    </a:cubicBezTo>
                    <a:cubicBezTo>
                      <a:pt x="134" y="89"/>
                      <a:pt x="138" y="91"/>
                      <a:pt x="136" y="90"/>
                    </a:cubicBezTo>
                    <a:cubicBezTo>
                      <a:pt x="133" y="89"/>
                      <a:pt x="129" y="88"/>
                      <a:pt x="126" y="87"/>
                    </a:cubicBezTo>
                    <a:cubicBezTo>
                      <a:pt x="120" y="85"/>
                      <a:pt x="113" y="83"/>
                      <a:pt x="107" y="81"/>
                    </a:cubicBezTo>
                    <a:cubicBezTo>
                      <a:pt x="106" y="81"/>
                      <a:pt x="106" y="81"/>
                      <a:pt x="105" y="81"/>
                    </a:cubicBezTo>
                    <a:cubicBezTo>
                      <a:pt x="99" y="79"/>
                      <a:pt x="93" y="77"/>
                      <a:pt x="87" y="75"/>
                    </a:cubicBezTo>
                    <a:cubicBezTo>
                      <a:pt x="82" y="73"/>
                      <a:pt x="77" y="71"/>
                      <a:pt x="72" y="70"/>
                    </a:cubicBezTo>
                    <a:close/>
                    <a:moveTo>
                      <a:pt x="77" y="68"/>
                    </a:moveTo>
                    <a:cubicBezTo>
                      <a:pt x="78" y="67"/>
                      <a:pt x="79" y="67"/>
                      <a:pt x="81" y="66"/>
                    </a:cubicBezTo>
                    <a:cubicBezTo>
                      <a:pt x="90" y="71"/>
                      <a:pt x="100" y="75"/>
                      <a:pt x="110" y="78"/>
                    </a:cubicBezTo>
                    <a:cubicBezTo>
                      <a:pt x="113" y="79"/>
                      <a:pt x="115" y="80"/>
                      <a:pt x="118" y="80"/>
                    </a:cubicBezTo>
                    <a:cubicBezTo>
                      <a:pt x="112" y="79"/>
                      <a:pt x="107" y="77"/>
                      <a:pt x="101" y="75"/>
                    </a:cubicBezTo>
                    <a:cubicBezTo>
                      <a:pt x="94" y="73"/>
                      <a:pt x="87" y="70"/>
                      <a:pt x="80" y="69"/>
                    </a:cubicBezTo>
                    <a:cubicBezTo>
                      <a:pt x="79" y="69"/>
                      <a:pt x="78" y="68"/>
                      <a:pt x="78" y="68"/>
                    </a:cubicBezTo>
                    <a:cubicBezTo>
                      <a:pt x="77" y="68"/>
                      <a:pt x="77" y="68"/>
                      <a:pt x="77" y="68"/>
                    </a:cubicBezTo>
                    <a:close/>
                    <a:moveTo>
                      <a:pt x="82" y="66"/>
                    </a:moveTo>
                    <a:cubicBezTo>
                      <a:pt x="83" y="65"/>
                      <a:pt x="85" y="64"/>
                      <a:pt x="86" y="63"/>
                    </a:cubicBezTo>
                    <a:cubicBezTo>
                      <a:pt x="97" y="67"/>
                      <a:pt x="109" y="72"/>
                      <a:pt x="120" y="76"/>
                    </a:cubicBezTo>
                    <a:cubicBezTo>
                      <a:pt x="125" y="79"/>
                      <a:pt x="131" y="80"/>
                      <a:pt x="137" y="82"/>
                    </a:cubicBezTo>
                    <a:cubicBezTo>
                      <a:pt x="139" y="83"/>
                      <a:pt x="142" y="84"/>
                      <a:pt x="145" y="85"/>
                    </a:cubicBezTo>
                    <a:cubicBezTo>
                      <a:pt x="150" y="87"/>
                      <a:pt x="147" y="86"/>
                      <a:pt x="145" y="85"/>
                    </a:cubicBezTo>
                    <a:cubicBezTo>
                      <a:pt x="140" y="84"/>
                      <a:pt x="135" y="81"/>
                      <a:pt x="130" y="80"/>
                    </a:cubicBezTo>
                    <a:cubicBezTo>
                      <a:pt x="124" y="78"/>
                      <a:pt x="118" y="77"/>
                      <a:pt x="112" y="75"/>
                    </a:cubicBezTo>
                    <a:cubicBezTo>
                      <a:pt x="102" y="72"/>
                      <a:pt x="91" y="70"/>
                      <a:pt x="82" y="66"/>
                    </a:cubicBezTo>
                    <a:close/>
                    <a:moveTo>
                      <a:pt x="87" y="63"/>
                    </a:moveTo>
                    <a:cubicBezTo>
                      <a:pt x="87" y="63"/>
                      <a:pt x="87" y="62"/>
                      <a:pt x="88" y="62"/>
                    </a:cubicBezTo>
                    <a:cubicBezTo>
                      <a:pt x="88" y="62"/>
                      <a:pt x="89" y="61"/>
                      <a:pt x="89" y="61"/>
                    </a:cubicBezTo>
                    <a:cubicBezTo>
                      <a:pt x="89" y="61"/>
                      <a:pt x="89" y="61"/>
                      <a:pt x="90" y="61"/>
                    </a:cubicBezTo>
                    <a:cubicBezTo>
                      <a:pt x="100" y="66"/>
                      <a:pt x="110" y="69"/>
                      <a:pt x="121" y="72"/>
                    </a:cubicBezTo>
                    <a:cubicBezTo>
                      <a:pt x="126" y="74"/>
                      <a:pt x="131" y="76"/>
                      <a:pt x="137" y="78"/>
                    </a:cubicBezTo>
                    <a:cubicBezTo>
                      <a:pt x="139" y="79"/>
                      <a:pt x="142" y="79"/>
                      <a:pt x="144" y="80"/>
                    </a:cubicBezTo>
                    <a:cubicBezTo>
                      <a:pt x="146" y="81"/>
                      <a:pt x="154" y="83"/>
                      <a:pt x="148" y="82"/>
                    </a:cubicBezTo>
                    <a:cubicBezTo>
                      <a:pt x="138" y="79"/>
                      <a:pt x="128" y="75"/>
                      <a:pt x="118" y="72"/>
                    </a:cubicBezTo>
                    <a:cubicBezTo>
                      <a:pt x="108" y="69"/>
                      <a:pt x="97" y="66"/>
                      <a:pt x="87" y="63"/>
                    </a:cubicBezTo>
                    <a:close/>
                    <a:moveTo>
                      <a:pt x="90" y="61"/>
                    </a:moveTo>
                    <a:cubicBezTo>
                      <a:pt x="91" y="59"/>
                      <a:pt x="93" y="58"/>
                      <a:pt x="94" y="56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9" y="58"/>
                      <a:pt x="104" y="59"/>
                      <a:pt x="108" y="60"/>
                    </a:cubicBezTo>
                    <a:cubicBezTo>
                      <a:pt x="114" y="62"/>
                      <a:pt x="119" y="64"/>
                      <a:pt x="124" y="65"/>
                    </a:cubicBezTo>
                    <a:cubicBezTo>
                      <a:pt x="133" y="69"/>
                      <a:pt x="144" y="70"/>
                      <a:pt x="152" y="75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48" y="73"/>
                      <a:pt x="142" y="72"/>
                      <a:pt x="138" y="71"/>
                    </a:cubicBezTo>
                    <a:cubicBezTo>
                      <a:pt x="132" y="69"/>
                      <a:pt x="127" y="68"/>
                      <a:pt x="121" y="66"/>
                    </a:cubicBezTo>
                    <a:cubicBezTo>
                      <a:pt x="112" y="63"/>
                      <a:pt x="102" y="60"/>
                      <a:pt x="92" y="58"/>
                    </a:cubicBezTo>
                    <a:cubicBezTo>
                      <a:pt x="92" y="58"/>
                      <a:pt x="92" y="59"/>
                      <a:pt x="92" y="59"/>
                    </a:cubicBezTo>
                    <a:cubicBezTo>
                      <a:pt x="102" y="63"/>
                      <a:pt x="112" y="66"/>
                      <a:pt x="122" y="69"/>
                    </a:cubicBezTo>
                    <a:cubicBezTo>
                      <a:pt x="123" y="70"/>
                      <a:pt x="125" y="70"/>
                      <a:pt x="126" y="71"/>
                    </a:cubicBezTo>
                    <a:cubicBezTo>
                      <a:pt x="124" y="70"/>
                      <a:pt x="122" y="70"/>
                      <a:pt x="121" y="69"/>
                    </a:cubicBezTo>
                    <a:cubicBezTo>
                      <a:pt x="110" y="66"/>
                      <a:pt x="100" y="62"/>
                      <a:pt x="90" y="61"/>
                    </a:cubicBezTo>
                    <a:cubicBezTo>
                      <a:pt x="90" y="61"/>
                      <a:pt x="90" y="61"/>
                      <a:pt x="90" y="61"/>
                    </a:cubicBezTo>
                    <a:close/>
                    <a:moveTo>
                      <a:pt x="153" y="78"/>
                    </a:moveTo>
                    <a:cubicBezTo>
                      <a:pt x="153" y="78"/>
                      <a:pt x="153" y="78"/>
                      <a:pt x="153" y="78"/>
                    </a:cubicBezTo>
                    <a:cubicBezTo>
                      <a:pt x="152" y="78"/>
                      <a:pt x="152" y="78"/>
                      <a:pt x="151" y="78"/>
                    </a:cubicBezTo>
                    <a:cubicBezTo>
                      <a:pt x="142" y="75"/>
                      <a:pt x="133" y="72"/>
                      <a:pt x="124" y="69"/>
                    </a:cubicBezTo>
                    <a:cubicBezTo>
                      <a:pt x="114" y="66"/>
                      <a:pt x="104" y="63"/>
                      <a:pt x="94" y="59"/>
                    </a:cubicBezTo>
                    <a:cubicBezTo>
                      <a:pt x="97" y="60"/>
                      <a:pt x="103" y="61"/>
                      <a:pt x="107" y="62"/>
                    </a:cubicBezTo>
                    <a:cubicBezTo>
                      <a:pt x="112" y="64"/>
                      <a:pt x="118" y="66"/>
                      <a:pt x="123" y="67"/>
                    </a:cubicBezTo>
                    <a:cubicBezTo>
                      <a:pt x="133" y="70"/>
                      <a:pt x="143" y="73"/>
                      <a:pt x="153" y="75"/>
                    </a:cubicBezTo>
                    <a:cubicBezTo>
                      <a:pt x="153" y="76"/>
                      <a:pt x="153" y="77"/>
                      <a:pt x="153" y="78"/>
                    </a:cubicBezTo>
                    <a:close/>
                    <a:moveTo>
                      <a:pt x="152" y="74"/>
                    </a:moveTo>
                    <a:cubicBezTo>
                      <a:pt x="145" y="70"/>
                      <a:pt x="137" y="69"/>
                      <a:pt x="130" y="67"/>
                    </a:cubicBezTo>
                    <a:cubicBezTo>
                      <a:pt x="124" y="65"/>
                      <a:pt x="119" y="63"/>
                      <a:pt x="113" y="61"/>
                    </a:cubicBezTo>
                    <a:cubicBezTo>
                      <a:pt x="110" y="60"/>
                      <a:pt x="106" y="59"/>
                      <a:pt x="102" y="58"/>
                    </a:cubicBezTo>
                    <a:cubicBezTo>
                      <a:pt x="103" y="58"/>
                      <a:pt x="105" y="59"/>
                      <a:pt x="107" y="59"/>
                    </a:cubicBezTo>
                    <a:cubicBezTo>
                      <a:pt x="112" y="60"/>
                      <a:pt x="118" y="61"/>
                      <a:pt x="123" y="63"/>
                    </a:cubicBezTo>
                    <a:cubicBezTo>
                      <a:pt x="132" y="65"/>
                      <a:pt x="141" y="68"/>
                      <a:pt x="151" y="69"/>
                    </a:cubicBezTo>
                    <a:cubicBezTo>
                      <a:pt x="151" y="71"/>
                      <a:pt x="152" y="72"/>
                      <a:pt x="152" y="74"/>
                    </a:cubicBezTo>
                    <a:close/>
                    <a:moveTo>
                      <a:pt x="153" y="79"/>
                    </a:moveTo>
                    <a:cubicBezTo>
                      <a:pt x="152" y="80"/>
                      <a:pt x="152" y="81"/>
                      <a:pt x="152" y="81"/>
                    </a:cubicBezTo>
                    <a:cubicBezTo>
                      <a:pt x="152" y="82"/>
                      <a:pt x="152" y="82"/>
                      <a:pt x="152" y="82"/>
                    </a:cubicBezTo>
                    <a:cubicBezTo>
                      <a:pt x="147" y="80"/>
                      <a:pt x="143" y="79"/>
                      <a:pt x="138" y="78"/>
                    </a:cubicBezTo>
                    <a:cubicBezTo>
                      <a:pt x="133" y="76"/>
                      <a:pt x="129" y="74"/>
                      <a:pt x="124" y="73"/>
                    </a:cubicBezTo>
                    <a:cubicBezTo>
                      <a:pt x="113" y="69"/>
                      <a:pt x="102" y="66"/>
                      <a:pt x="91" y="61"/>
                    </a:cubicBezTo>
                    <a:cubicBezTo>
                      <a:pt x="96" y="63"/>
                      <a:pt x="102" y="64"/>
                      <a:pt x="107" y="66"/>
                    </a:cubicBezTo>
                    <a:cubicBezTo>
                      <a:pt x="112" y="67"/>
                      <a:pt x="117" y="69"/>
                      <a:pt x="122" y="70"/>
                    </a:cubicBezTo>
                    <a:cubicBezTo>
                      <a:pt x="132" y="73"/>
                      <a:pt x="142" y="77"/>
                      <a:pt x="153" y="79"/>
                    </a:cubicBezTo>
                    <a:close/>
                    <a:moveTo>
                      <a:pt x="151" y="83"/>
                    </a:moveTo>
                    <a:cubicBezTo>
                      <a:pt x="151" y="84"/>
                      <a:pt x="150" y="85"/>
                      <a:pt x="149" y="86"/>
                    </a:cubicBezTo>
                    <a:cubicBezTo>
                      <a:pt x="138" y="81"/>
                      <a:pt x="127" y="79"/>
                      <a:pt x="117" y="74"/>
                    </a:cubicBezTo>
                    <a:cubicBezTo>
                      <a:pt x="111" y="72"/>
                      <a:pt x="105" y="70"/>
                      <a:pt x="99" y="67"/>
                    </a:cubicBezTo>
                    <a:cubicBezTo>
                      <a:pt x="99" y="67"/>
                      <a:pt x="98" y="67"/>
                      <a:pt x="97" y="67"/>
                    </a:cubicBezTo>
                    <a:cubicBezTo>
                      <a:pt x="107" y="69"/>
                      <a:pt x="116" y="72"/>
                      <a:pt x="125" y="75"/>
                    </a:cubicBezTo>
                    <a:cubicBezTo>
                      <a:pt x="130" y="76"/>
                      <a:pt x="135" y="78"/>
                      <a:pt x="140" y="80"/>
                    </a:cubicBezTo>
                    <a:cubicBezTo>
                      <a:pt x="144" y="81"/>
                      <a:pt x="147" y="83"/>
                      <a:pt x="151" y="83"/>
                    </a:cubicBezTo>
                    <a:close/>
                    <a:moveTo>
                      <a:pt x="148" y="87"/>
                    </a:moveTo>
                    <a:cubicBezTo>
                      <a:pt x="147" y="88"/>
                      <a:pt x="145" y="88"/>
                      <a:pt x="144" y="89"/>
                    </a:cubicBezTo>
                    <a:cubicBezTo>
                      <a:pt x="143" y="89"/>
                      <a:pt x="143" y="89"/>
                      <a:pt x="142" y="88"/>
                    </a:cubicBezTo>
                    <a:cubicBezTo>
                      <a:pt x="142" y="88"/>
                      <a:pt x="142" y="88"/>
                      <a:pt x="141" y="88"/>
                    </a:cubicBezTo>
                    <a:cubicBezTo>
                      <a:pt x="140" y="88"/>
                      <a:pt x="140" y="88"/>
                      <a:pt x="140" y="87"/>
                    </a:cubicBezTo>
                    <a:cubicBezTo>
                      <a:pt x="139" y="87"/>
                      <a:pt x="138" y="87"/>
                      <a:pt x="137" y="87"/>
                    </a:cubicBezTo>
                    <a:cubicBezTo>
                      <a:pt x="136" y="86"/>
                      <a:pt x="134" y="85"/>
                      <a:pt x="132" y="85"/>
                    </a:cubicBezTo>
                    <a:cubicBezTo>
                      <a:pt x="124" y="82"/>
                      <a:pt x="117" y="79"/>
                      <a:pt x="109" y="77"/>
                    </a:cubicBezTo>
                    <a:cubicBezTo>
                      <a:pt x="102" y="74"/>
                      <a:pt x="94" y="71"/>
                      <a:pt x="87" y="68"/>
                    </a:cubicBezTo>
                    <a:cubicBezTo>
                      <a:pt x="88" y="69"/>
                      <a:pt x="89" y="69"/>
                      <a:pt x="90" y="69"/>
                    </a:cubicBezTo>
                    <a:cubicBezTo>
                      <a:pt x="94" y="70"/>
                      <a:pt x="98" y="71"/>
                      <a:pt x="102" y="72"/>
                    </a:cubicBezTo>
                    <a:cubicBezTo>
                      <a:pt x="110" y="75"/>
                      <a:pt x="119" y="78"/>
                      <a:pt x="128" y="80"/>
                    </a:cubicBezTo>
                    <a:cubicBezTo>
                      <a:pt x="134" y="82"/>
                      <a:pt x="141" y="85"/>
                      <a:pt x="148" y="87"/>
                    </a:cubicBezTo>
                    <a:close/>
                    <a:moveTo>
                      <a:pt x="143" y="89"/>
                    </a:moveTo>
                    <a:cubicBezTo>
                      <a:pt x="141" y="90"/>
                      <a:pt x="140" y="90"/>
                      <a:pt x="139" y="90"/>
                    </a:cubicBezTo>
                    <a:cubicBezTo>
                      <a:pt x="134" y="88"/>
                      <a:pt x="130" y="87"/>
                      <a:pt x="125" y="85"/>
                    </a:cubicBezTo>
                    <a:cubicBezTo>
                      <a:pt x="119" y="83"/>
                      <a:pt x="113" y="81"/>
                      <a:pt x="107" y="79"/>
                    </a:cubicBezTo>
                    <a:cubicBezTo>
                      <a:pt x="101" y="77"/>
                      <a:pt x="95" y="74"/>
                      <a:pt x="89" y="72"/>
                    </a:cubicBezTo>
                    <a:cubicBezTo>
                      <a:pt x="88" y="72"/>
                      <a:pt x="87" y="71"/>
                      <a:pt x="86" y="71"/>
                    </a:cubicBezTo>
                    <a:cubicBezTo>
                      <a:pt x="92" y="72"/>
                      <a:pt x="97" y="74"/>
                      <a:pt x="102" y="76"/>
                    </a:cubicBezTo>
                    <a:cubicBezTo>
                      <a:pt x="111" y="79"/>
                      <a:pt x="120" y="82"/>
                      <a:pt x="128" y="84"/>
                    </a:cubicBezTo>
                    <a:cubicBezTo>
                      <a:pt x="131" y="85"/>
                      <a:pt x="133" y="86"/>
                      <a:pt x="136" y="87"/>
                    </a:cubicBezTo>
                    <a:cubicBezTo>
                      <a:pt x="138" y="88"/>
                      <a:pt x="140" y="88"/>
                      <a:pt x="143" y="89"/>
                    </a:cubicBezTo>
                    <a:close/>
                    <a:moveTo>
                      <a:pt x="135" y="91"/>
                    </a:moveTo>
                    <a:cubicBezTo>
                      <a:pt x="134" y="91"/>
                      <a:pt x="133" y="91"/>
                      <a:pt x="132" y="92"/>
                    </a:cubicBezTo>
                    <a:cubicBezTo>
                      <a:pt x="130" y="89"/>
                      <a:pt x="126" y="89"/>
                      <a:pt x="122" y="87"/>
                    </a:cubicBezTo>
                    <a:cubicBezTo>
                      <a:pt x="120" y="86"/>
                      <a:pt x="117" y="85"/>
                      <a:pt x="114" y="84"/>
                    </a:cubicBezTo>
                    <a:cubicBezTo>
                      <a:pt x="117" y="85"/>
                      <a:pt x="121" y="86"/>
                      <a:pt x="124" y="87"/>
                    </a:cubicBezTo>
                    <a:cubicBezTo>
                      <a:pt x="128" y="88"/>
                      <a:pt x="132" y="90"/>
                      <a:pt x="135" y="91"/>
                    </a:cubicBezTo>
                    <a:close/>
                    <a:moveTo>
                      <a:pt x="131" y="92"/>
                    </a:moveTo>
                    <a:cubicBezTo>
                      <a:pt x="130" y="92"/>
                      <a:pt x="129" y="92"/>
                      <a:pt x="129" y="93"/>
                    </a:cubicBezTo>
                    <a:cubicBezTo>
                      <a:pt x="126" y="91"/>
                      <a:pt x="123" y="90"/>
                      <a:pt x="121" y="90"/>
                    </a:cubicBezTo>
                    <a:cubicBezTo>
                      <a:pt x="116" y="88"/>
                      <a:pt x="111" y="87"/>
                      <a:pt x="107" y="85"/>
                    </a:cubicBezTo>
                    <a:cubicBezTo>
                      <a:pt x="115" y="88"/>
                      <a:pt x="123" y="90"/>
                      <a:pt x="131" y="92"/>
                    </a:cubicBezTo>
                    <a:close/>
                    <a:moveTo>
                      <a:pt x="33" y="64"/>
                    </a:moveTo>
                    <a:cubicBezTo>
                      <a:pt x="34" y="64"/>
                      <a:pt x="34" y="63"/>
                      <a:pt x="35" y="62"/>
                    </a:cubicBezTo>
                    <a:cubicBezTo>
                      <a:pt x="43" y="65"/>
                      <a:pt x="52" y="70"/>
                      <a:pt x="61" y="72"/>
                    </a:cubicBezTo>
                    <a:cubicBezTo>
                      <a:pt x="62" y="73"/>
                      <a:pt x="63" y="73"/>
                      <a:pt x="64" y="73"/>
                    </a:cubicBezTo>
                    <a:cubicBezTo>
                      <a:pt x="64" y="73"/>
                      <a:pt x="65" y="73"/>
                      <a:pt x="66" y="73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72" y="75"/>
                      <a:pt x="77" y="78"/>
                      <a:pt x="83" y="79"/>
                    </a:cubicBezTo>
                    <a:cubicBezTo>
                      <a:pt x="90" y="81"/>
                      <a:pt x="96" y="83"/>
                      <a:pt x="103" y="85"/>
                    </a:cubicBezTo>
                    <a:cubicBezTo>
                      <a:pt x="109" y="87"/>
                      <a:pt x="116" y="89"/>
                      <a:pt x="122" y="91"/>
                    </a:cubicBezTo>
                    <a:cubicBezTo>
                      <a:pt x="123" y="91"/>
                      <a:pt x="127" y="93"/>
                      <a:pt x="128" y="93"/>
                    </a:cubicBezTo>
                    <a:cubicBezTo>
                      <a:pt x="128" y="93"/>
                      <a:pt x="127" y="93"/>
                      <a:pt x="127" y="93"/>
                    </a:cubicBezTo>
                    <a:cubicBezTo>
                      <a:pt x="127" y="93"/>
                      <a:pt x="126" y="93"/>
                      <a:pt x="125" y="93"/>
                    </a:cubicBezTo>
                    <a:cubicBezTo>
                      <a:pt x="122" y="92"/>
                      <a:pt x="119" y="91"/>
                      <a:pt x="116" y="90"/>
                    </a:cubicBezTo>
                    <a:cubicBezTo>
                      <a:pt x="102" y="87"/>
                      <a:pt x="88" y="82"/>
                      <a:pt x="74" y="77"/>
                    </a:cubicBezTo>
                    <a:cubicBezTo>
                      <a:pt x="61" y="73"/>
                      <a:pt x="46" y="70"/>
                      <a:pt x="33" y="64"/>
                    </a:cubicBezTo>
                    <a:close/>
                    <a:moveTo>
                      <a:pt x="35" y="61"/>
                    </a:moveTo>
                    <a:cubicBezTo>
                      <a:pt x="36" y="60"/>
                      <a:pt x="38" y="58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5" y="61"/>
                      <a:pt x="52" y="63"/>
                      <a:pt x="58" y="66"/>
                    </a:cubicBezTo>
                    <a:cubicBezTo>
                      <a:pt x="53" y="63"/>
                      <a:pt x="45" y="60"/>
                      <a:pt x="39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44" y="64"/>
                      <a:pt x="52" y="66"/>
                      <a:pt x="59" y="69"/>
                    </a:cubicBezTo>
                    <a:cubicBezTo>
                      <a:pt x="59" y="70"/>
                      <a:pt x="59" y="70"/>
                      <a:pt x="60" y="71"/>
                    </a:cubicBezTo>
                    <a:cubicBezTo>
                      <a:pt x="59" y="71"/>
                      <a:pt x="58" y="70"/>
                      <a:pt x="58" y="70"/>
                    </a:cubicBezTo>
                    <a:cubicBezTo>
                      <a:pt x="55" y="69"/>
                      <a:pt x="53" y="68"/>
                      <a:pt x="50" y="67"/>
                    </a:cubicBezTo>
                    <a:cubicBezTo>
                      <a:pt x="45" y="65"/>
                      <a:pt x="40" y="63"/>
                      <a:pt x="35" y="61"/>
                    </a:cubicBezTo>
                    <a:close/>
                    <a:moveTo>
                      <a:pt x="39" y="56"/>
                    </a:moveTo>
                    <a:cubicBezTo>
                      <a:pt x="40" y="55"/>
                      <a:pt x="40" y="54"/>
                      <a:pt x="41" y="54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46" y="56"/>
                      <a:pt x="50" y="58"/>
                      <a:pt x="55" y="59"/>
                    </a:cubicBezTo>
                    <a:cubicBezTo>
                      <a:pt x="55" y="59"/>
                      <a:pt x="55" y="60"/>
                      <a:pt x="55" y="60"/>
                    </a:cubicBezTo>
                    <a:cubicBezTo>
                      <a:pt x="55" y="60"/>
                      <a:pt x="55" y="61"/>
                      <a:pt x="56" y="61"/>
                    </a:cubicBezTo>
                    <a:cubicBezTo>
                      <a:pt x="55" y="61"/>
                      <a:pt x="54" y="60"/>
                      <a:pt x="53" y="60"/>
                    </a:cubicBezTo>
                    <a:cubicBezTo>
                      <a:pt x="48" y="58"/>
                      <a:pt x="44" y="57"/>
                      <a:pt x="39" y="56"/>
                    </a:cubicBezTo>
                    <a:close/>
                    <a:moveTo>
                      <a:pt x="41" y="53"/>
                    </a:moveTo>
                    <a:cubicBezTo>
                      <a:pt x="41" y="53"/>
                      <a:pt x="42" y="53"/>
                      <a:pt x="42" y="52"/>
                    </a:cubicBezTo>
                    <a:cubicBezTo>
                      <a:pt x="46" y="54"/>
                      <a:pt x="50" y="56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0" y="58"/>
                      <a:pt x="46" y="55"/>
                      <a:pt x="41" y="53"/>
                    </a:cubicBezTo>
                    <a:cubicBezTo>
                      <a:pt x="41" y="53"/>
                      <a:pt x="41" y="53"/>
                      <a:pt x="41" y="53"/>
                    </a:cubicBezTo>
                    <a:close/>
                    <a:moveTo>
                      <a:pt x="42" y="52"/>
                    </a:moveTo>
                    <a:cubicBezTo>
                      <a:pt x="43" y="51"/>
                      <a:pt x="43" y="50"/>
                      <a:pt x="44" y="50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8" y="51"/>
                      <a:pt x="52" y="53"/>
                      <a:pt x="56" y="55"/>
                    </a:cubicBezTo>
                    <a:cubicBezTo>
                      <a:pt x="55" y="55"/>
                      <a:pt x="55" y="56"/>
                      <a:pt x="55" y="56"/>
                    </a:cubicBezTo>
                    <a:cubicBezTo>
                      <a:pt x="51" y="55"/>
                      <a:pt x="46" y="53"/>
                      <a:pt x="42" y="52"/>
                    </a:cubicBezTo>
                    <a:close/>
                    <a:moveTo>
                      <a:pt x="45" y="49"/>
                    </a:moveTo>
                    <a:cubicBezTo>
                      <a:pt x="46" y="47"/>
                      <a:pt x="48" y="46"/>
                      <a:pt x="49" y="44"/>
                    </a:cubicBezTo>
                    <a:cubicBezTo>
                      <a:pt x="51" y="47"/>
                      <a:pt x="55" y="49"/>
                      <a:pt x="58" y="51"/>
                    </a:cubicBezTo>
                    <a:cubicBezTo>
                      <a:pt x="60" y="52"/>
                      <a:pt x="58" y="51"/>
                      <a:pt x="57" y="51"/>
                    </a:cubicBezTo>
                    <a:cubicBezTo>
                      <a:pt x="55" y="50"/>
                      <a:pt x="54" y="49"/>
                      <a:pt x="52" y="49"/>
                    </a:cubicBezTo>
                    <a:cubicBezTo>
                      <a:pt x="51" y="48"/>
                      <a:pt x="49" y="47"/>
                      <a:pt x="48" y="47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9" y="50"/>
                      <a:pt x="53" y="53"/>
                      <a:pt x="56" y="54"/>
                    </a:cubicBezTo>
                    <a:cubicBezTo>
                      <a:pt x="52" y="53"/>
                      <a:pt x="48" y="51"/>
                      <a:pt x="45" y="49"/>
                    </a:cubicBezTo>
                    <a:close/>
                    <a:moveTo>
                      <a:pt x="50" y="44"/>
                    </a:moveTo>
                    <a:cubicBezTo>
                      <a:pt x="51" y="43"/>
                      <a:pt x="51" y="42"/>
                      <a:pt x="52" y="41"/>
                    </a:cubicBezTo>
                    <a:cubicBezTo>
                      <a:pt x="54" y="45"/>
                      <a:pt x="58" y="47"/>
                      <a:pt x="61" y="49"/>
                    </a:cubicBezTo>
                    <a:cubicBezTo>
                      <a:pt x="60" y="48"/>
                      <a:pt x="58" y="48"/>
                      <a:pt x="57" y="47"/>
                    </a:cubicBezTo>
                    <a:cubicBezTo>
                      <a:pt x="55" y="46"/>
                      <a:pt x="52" y="45"/>
                      <a:pt x="50" y="44"/>
                    </a:cubicBezTo>
                    <a:close/>
                    <a:moveTo>
                      <a:pt x="53" y="41"/>
                    </a:moveTo>
                    <a:cubicBezTo>
                      <a:pt x="54" y="40"/>
                      <a:pt x="55" y="39"/>
                      <a:pt x="56" y="38"/>
                    </a:cubicBezTo>
                    <a:cubicBezTo>
                      <a:pt x="57" y="37"/>
                      <a:pt x="57" y="37"/>
                      <a:pt x="58" y="36"/>
                    </a:cubicBezTo>
                    <a:cubicBezTo>
                      <a:pt x="58" y="36"/>
                      <a:pt x="58" y="36"/>
                      <a:pt x="58" y="37"/>
                    </a:cubicBezTo>
                    <a:cubicBezTo>
                      <a:pt x="61" y="39"/>
                      <a:pt x="64" y="41"/>
                      <a:pt x="67" y="43"/>
                    </a:cubicBezTo>
                    <a:cubicBezTo>
                      <a:pt x="63" y="41"/>
                      <a:pt x="60" y="40"/>
                      <a:pt x="57" y="39"/>
                    </a:cubicBezTo>
                    <a:cubicBezTo>
                      <a:pt x="56" y="38"/>
                      <a:pt x="56" y="39"/>
                      <a:pt x="56" y="39"/>
                    </a:cubicBezTo>
                    <a:cubicBezTo>
                      <a:pt x="58" y="41"/>
                      <a:pt x="60" y="43"/>
                      <a:pt x="62" y="44"/>
                    </a:cubicBezTo>
                    <a:cubicBezTo>
                      <a:pt x="59" y="43"/>
                      <a:pt x="56" y="42"/>
                      <a:pt x="53" y="41"/>
                    </a:cubicBezTo>
                    <a:close/>
                    <a:moveTo>
                      <a:pt x="58" y="36"/>
                    </a:moveTo>
                    <a:cubicBezTo>
                      <a:pt x="59" y="35"/>
                      <a:pt x="61" y="34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5" y="39"/>
                      <a:pt x="72" y="41"/>
                      <a:pt x="76" y="45"/>
                    </a:cubicBezTo>
                    <a:cubicBezTo>
                      <a:pt x="79" y="47"/>
                      <a:pt x="75" y="44"/>
                      <a:pt x="74" y="44"/>
                    </a:cubicBezTo>
                    <a:cubicBezTo>
                      <a:pt x="73" y="43"/>
                      <a:pt x="71" y="42"/>
                      <a:pt x="70" y="41"/>
                    </a:cubicBezTo>
                    <a:cubicBezTo>
                      <a:pt x="66" y="39"/>
                      <a:pt x="62" y="38"/>
                      <a:pt x="59" y="36"/>
                    </a:cubicBezTo>
                    <a:cubicBezTo>
                      <a:pt x="59" y="36"/>
                      <a:pt x="58" y="36"/>
                      <a:pt x="58" y="36"/>
                    </a:cubicBezTo>
                    <a:close/>
                    <a:moveTo>
                      <a:pt x="62" y="33"/>
                    </a:moveTo>
                    <a:cubicBezTo>
                      <a:pt x="63" y="33"/>
                      <a:pt x="63" y="33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66" y="34"/>
                      <a:pt x="69" y="36"/>
                      <a:pt x="71" y="37"/>
                    </a:cubicBezTo>
                    <a:cubicBezTo>
                      <a:pt x="68" y="36"/>
                      <a:pt x="65" y="35"/>
                      <a:pt x="62" y="33"/>
                    </a:cubicBezTo>
                    <a:cubicBezTo>
                      <a:pt x="62" y="33"/>
                      <a:pt x="62" y="33"/>
                      <a:pt x="62" y="33"/>
                    </a:cubicBezTo>
                    <a:close/>
                    <a:moveTo>
                      <a:pt x="64" y="32"/>
                    </a:moveTo>
                    <a:cubicBezTo>
                      <a:pt x="69" y="29"/>
                      <a:pt x="73" y="27"/>
                      <a:pt x="78" y="24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7" y="25"/>
                      <a:pt x="77" y="25"/>
                      <a:pt x="78" y="25"/>
                    </a:cubicBezTo>
                    <a:cubicBezTo>
                      <a:pt x="79" y="25"/>
                      <a:pt x="80" y="26"/>
                      <a:pt x="80" y="26"/>
                    </a:cubicBezTo>
                    <a:cubicBezTo>
                      <a:pt x="79" y="26"/>
                      <a:pt x="78" y="25"/>
                      <a:pt x="77" y="25"/>
                    </a:cubicBezTo>
                    <a:cubicBezTo>
                      <a:pt x="77" y="25"/>
                      <a:pt x="77" y="26"/>
                      <a:pt x="77" y="26"/>
                    </a:cubicBezTo>
                    <a:cubicBezTo>
                      <a:pt x="77" y="26"/>
                      <a:pt x="78" y="27"/>
                      <a:pt x="78" y="27"/>
                    </a:cubicBezTo>
                    <a:cubicBezTo>
                      <a:pt x="78" y="27"/>
                      <a:pt x="78" y="27"/>
                      <a:pt x="77" y="27"/>
                    </a:cubicBezTo>
                    <a:cubicBezTo>
                      <a:pt x="76" y="27"/>
                      <a:pt x="75" y="26"/>
                      <a:pt x="73" y="27"/>
                    </a:cubicBezTo>
                    <a:cubicBezTo>
                      <a:pt x="73" y="27"/>
                      <a:pt x="73" y="27"/>
                      <a:pt x="73" y="27"/>
                    </a:cubicBezTo>
                    <a:cubicBezTo>
                      <a:pt x="74" y="28"/>
                      <a:pt x="75" y="28"/>
                      <a:pt x="75" y="29"/>
                    </a:cubicBezTo>
                    <a:cubicBezTo>
                      <a:pt x="74" y="29"/>
                      <a:pt x="73" y="28"/>
                      <a:pt x="72" y="28"/>
                    </a:cubicBezTo>
                    <a:cubicBezTo>
                      <a:pt x="71" y="28"/>
                      <a:pt x="71" y="28"/>
                      <a:pt x="72" y="29"/>
                    </a:cubicBezTo>
                    <a:cubicBezTo>
                      <a:pt x="73" y="29"/>
                      <a:pt x="74" y="30"/>
                      <a:pt x="75" y="30"/>
                    </a:cubicBezTo>
                    <a:cubicBezTo>
                      <a:pt x="75" y="32"/>
                      <a:pt x="76" y="34"/>
                      <a:pt x="79" y="34"/>
                    </a:cubicBezTo>
                    <a:cubicBezTo>
                      <a:pt x="79" y="34"/>
                      <a:pt x="79" y="34"/>
                      <a:pt x="80" y="34"/>
                    </a:cubicBezTo>
                    <a:cubicBezTo>
                      <a:pt x="81" y="35"/>
                      <a:pt x="82" y="36"/>
                      <a:pt x="83" y="37"/>
                    </a:cubicBezTo>
                    <a:cubicBezTo>
                      <a:pt x="84" y="37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3" y="37"/>
                    </a:cubicBezTo>
                    <a:cubicBezTo>
                      <a:pt x="82" y="37"/>
                      <a:pt x="81" y="36"/>
                      <a:pt x="80" y="36"/>
                    </a:cubicBezTo>
                    <a:cubicBezTo>
                      <a:pt x="76" y="34"/>
                      <a:pt x="73" y="31"/>
                      <a:pt x="69" y="29"/>
                    </a:cubicBezTo>
                    <a:cubicBezTo>
                      <a:pt x="68" y="29"/>
                      <a:pt x="68" y="30"/>
                      <a:pt x="69" y="30"/>
                    </a:cubicBezTo>
                    <a:cubicBezTo>
                      <a:pt x="74" y="32"/>
                      <a:pt x="78" y="37"/>
                      <a:pt x="84" y="38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0" y="37"/>
                      <a:pt x="77" y="36"/>
                      <a:pt x="74" y="34"/>
                    </a:cubicBezTo>
                    <a:cubicBezTo>
                      <a:pt x="72" y="33"/>
                      <a:pt x="71" y="32"/>
                      <a:pt x="70" y="32"/>
                    </a:cubicBezTo>
                    <a:cubicBezTo>
                      <a:pt x="70" y="31"/>
                      <a:pt x="69" y="31"/>
                      <a:pt x="69" y="31"/>
                    </a:cubicBezTo>
                    <a:cubicBezTo>
                      <a:pt x="69" y="31"/>
                      <a:pt x="68" y="31"/>
                      <a:pt x="67" y="30"/>
                    </a:cubicBezTo>
                    <a:cubicBezTo>
                      <a:pt x="67" y="30"/>
                      <a:pt x="67" y="31"/>
                      <a:pt x="67" y="31"/>
                    </a:cubicBezTo>
                    <a:cubicBezTo>
                      <a:pt x="71" y="34"/>
                      <a:pt x="76" y="38"/>
                      <a:pt x="80" y="40"/>
                    </a:cubicBezTo>
                    <a:cubicBezTo>
                      <a:pt x="75" y="38"/>
                      <a:pt x="70" y="35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lose/>
                    <a:moveTo>
                      <a:pt x="94" y="36"/>
                    </a:moveTo>
                    <a:cubicBezTo>
                      <a:pt x="93" y="35"/>
                      <a:pt x="92" y="35"/>
                      <a:pt x="91" y="34"/>
                    </a:cubicBezTo>
                    <a:cubicBezTo>
                      <a:pt x="86" y="31"/>
                      <a:pt x="91" y="33"/>
                      <a:pt x="93" y="34"/>
                    </a:cubicBezTo>
                    <a:cubicBezTo>
                      <a:pt x="93" y="34"/>
                      <a:pt x="93" y="34"/>
                      <a:pt x="93" y="34"/>
                    </a:cubicBezTo>
                    <a:cubicBezTo>
                      <a:pt x="94" y="35"/>
                      <a:pt x="96" y="37"/>
                      <a:pt x="98" y="38"/>
                    </a:cubicBezTo>
                    <a:cubicBezTo>
                      <a:pt x="98" y="38"/>
                      <a:pt x="98" y="38"/>
                      <a:pt x="98" y="38"/>
                    </a:cubicBezTo>
                    <a:cubicBezTo>
                      <a:pt x="98" y="38"/>
                      <a:pt x="98" y="38"/>
                      <a:pt x="97" y="38"/>
                    </a:cubicBezTo>
                    <a:cubicBezTo>
                      <a:pt x="96" y="37"/>
                      <a:pt x="95" y="36"/>
                      <a:pt x="94" y="36"/>
                    </a:cubicBezTo>
                    <a:close/>
                    <a:moveTo>
                      <a:pt x="94" y="33"/>
                    </a:moveTo>
                    <a:cubicBezTo>
                      <a:pt x="94" y="33"/>
                      <a:pt x="94" y="33"/>
                      <a:pt x="94" y="33"/>
                    </a:cubicBezTo>
                    <a:cubicBezTo>
                      <a:pt x="94" y="33"/>
                      <a:pt x="94" y="33"/>
                      <a:pt x="94" y="33"/>
                    </a:cubicBezTo>
                    <a:close/>
                    <a:moveTo>
                      <a:pt x="89" y="31"/>
                    </a:moveTo>
                    <a:cubicBezTo>
                      <a:pt x="90" y="31"/>
                      <a:pt x="91" y="30"/>
                      <a:pt x="92" y="29"/>
                    </a:cubicBezTo>
                    <a:cubicBezTo>
                      <a:pt x="92" y="29"/>
                      <a:pt x="92" y="30"/>
                      <a:pt x="92" y="30"/>
                    </a:cubicBezTo>
                    <a:cubicBezTo>
                      <a:pt x="93" y="31"/>
                      <a:pt x="94" y="32"/>
                      <a:pt x="95" y="33"/>
                    </a:cubicBezTo>
                    <a:cubicBezTo>
                      <a:pt x="95" y="33"/>
                      <a:pt x="95" y="33"/>
                      <a:pt x="95" y="33"/>
                    </a:cubicBezTo>
                    <a:cubicBezTo>
                      <a:pt x="94" y="33"/>
                      <a:pt x="93" y="32"/>
                      <a:pt x="93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1" y="32"/>
                      <a:pt x="91" y="32"/>
                    </a:cubicBezTo>
                    <a:cubicBezTo>
                      <a:pt x="91" y="32"/>
                      <a:pt x="90" y="31"/>
                      <a:pt x="89" y="31"/>
                    </a:cubicBezTo>
                    <a:close/>
                    <a:moveTo>
                      <a:pt x="93" y="29"/>
                    </a:moveTo>
                    <a:cubicBezTo>
                      <a:pt x="93" y="29"/>
                      <a:pt x="93" y="29"/>
                      <a:pt x="93" y="29"/>
                    </a:cubicBezTo>
                    <a:cubicBezTo>
                      <a:pt x="93" y="29"/>
                      <a:pt x="94" y="28"/>
                      <a:pt x="94" y="28"/>
                    </a:cubicBezTo>
                    <a:cubicBezTo>
                      <a:pt x="94" y="28"/>
                      <a:pt x="94" y="28"/>
                      <a:pt x="94" y="28"/>
                    </a:cubicBezTo>
                    <a:cubicBezTo>
                      <a:pt x="96" y="30"/>
                      <a:pt x="98" y="32"/>
                      <a:pt x="93" y="29"/>
                    </a:cubicBezTo>
                    <a:cubicBezTo>
                      <a:pt x="93" y="29"/>
                      <a:pt x="93" y="29"/>
                      <a:pt x="93" y="29"/>
                    </a:cubicBezTo>
                    <a:close/>
                    <a:moveTo>
                      <a:pt x="95" y="28"/>
                    </a:moveTo>
                    <a:cubicBezTo>
                      <a:pt x="95" y="27"/>
                      <a:pt x="95" y="27"/>
                      <a:pt x="96" y="27"/>
                    </a:cubicBezTo>
                    <a:cubicBezTo>
                      <a:pt x="97" y="26"/>
                      <a:pt x="97" y="27"/>
                      <a:pt x="97" y="28"/>
                    </a:cubicBezTo>
                    <a:cubicBezTo>
                      <a:pt x="96" y="28"/>
                      <a:pt x="96" y="28"/>
                      <a:pt x="95" y="28"/>
                    </a:cubicBezTo>
                    <a:cubicBezTo>
                      <a:pt x="95" y="28"/>
                      <a:pt x="95" y="28"/>
                      <a:pt x="95" y="28"/>
                    </a:cubicBezTo>
                    <a:close/>
                    <a:moveTo>
                      <a:pt x="97" y="29"/>
                    </a:moveTo>
                    <a:cubicBezTo>
                      <a:pt x="97" y="29"/>
                      <a:pt x="97" y="29"/>
                      <a:pt x="97" y="30"/>
                    </a:cubicBezTo>
                    <a:cubicBezTo>
                      <a:pt x="97" y="29"/>
                      <a:pt x="96" y="28"/>
                      <a:pt x="97" y="29"/>
                    </a:cubicBezTo>
                    <a:close/>
                    <a:moveTo>
                      <a:pt x="102" y="36"/>
                    </a:moveTo>
                    <a:cubicBezTo>
                      <a:pt x="102" y="36"/>
                      <a:pt x="103" y="37"/>
                      <a:pt x="103" y="37"/>
                    </a:cubicBezTo>
                    <a:cubicBezTo>
                      <a:pt x="103" y="37"/>
                      <a:pt x="105" y="38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2" y="38"/>
                      <a:pt x="100" y="36"/>
                      <a:pt x="97" y="35"/>
                    </a:cubicBezTo>
                    <a:cubicBezTo>
                      <a:pt x="97" y="35"/>
                      <a:pt x="97" y="34"/>
                      <a:pt x="97" y="34"/>
                    </a:cubicBezTo>
                    <a:cubicBezTo>
                      <a:pt x="96" y="33"/>
                      <a:pt x="95" y="32"/>
                      <a:pt x="94" y="31"/>
                    </a:cubicBezTo>
                    <a:cubicBezTo>
                      <a:pt x="93" y="30"/>
                      <a:pt x="96" y="31"/>
                      <a:pt x="97" y="31"/>
                    </a:cubicBezTo>
                    <a:cubicBezTo>
                      <a:pt x="97" y="32"/>
                      <a:pt x="97" y="33"/>
                      <a:pt x="97" y="33"/>
                    </a:cubicBezTo>
                    <a:cubicBezTo>
                      <a:pt x="98" y="35"/>
                      <a:pt x="100" y="36"/>
                      <a:pt x="102" y="36"/>
                    </a:cubicBezTo>
                    <a:close/>
                    <a:moveTo>
                      <a:pt x="106" y="35"/>
                    </a:moveTo>
                    <a:cubicBezTo>
                      <a:pt x="107" y="36"/>
                      <a:pt x="107" y="37"/>
                      <a:pt x="108" y="37"/>
                    </a:cubicBezTo>
                    <a:cubicBezTo>
                      <a:pt x="107" y="37"/>
                      <a:pt x="105" y="36"/>
                      <a:pt x="104" y="35"/>
                    </a:cubicBezTo>
                    <a:cubicBezTo>
                      <a:pt x="104" y="35"/>
                      <a:pt x="105" y="35"/>
                      <a:pt x="106" y="35"/>
                    </a:cubicBezTo>
                    <a:cubicBezTo>
                      <a:pt x="106" y="35"/>
                      <a:pt x="106" y="35"/>
                      <a:pt x="106" y="35"/>
                    </a:cubicBezTo>
                    <a:close/>
                    <a:moveTo>
                      <a:pt x="107" y="35"/>
                    </a:moveTo>
                    <a:cubicBezTo>
                      <a:pt x="108" y="35"/>
                      <a:pt x="109" y="34"/>
                      <a:pt x="109" y="34"/>
                    </a:cubicBezTo>
                    <a:cubicBezTo>
                      <a:pt x="109" y="34"/>
                      <a:pt x="109" y="35"/>
                      <a:pt x="109" y="35"/>
                    </a:cubicBezTo>
                    <a:cubicBezTo>
                      <a:pt x="110" y="36"/>
                      <a:pt x="112" y="37"/>
                      <a:pt x="109" y="36"/>
                    </a:cubicBezTo>
                    <a:cubicBezTo>
                      <a:pt x="108" y="35"/>
                      <a:pt x="108" y="35"/>
                      <a:pt x="107" y="35"/>
                    </a:cubicBezTo>
                    <a:close/>
                    <a:moveTo>
                      <a:pt x="110" y="34"/>
                    </a:moveTo>
                    <a:cubicBezTo>
                      <a:pt x="112" y="34"/>
                      <a:pt x="113" y="34"/>
                      <a:pt x="113" y="35"/>
                    </a:cubicBezTo>
                    <a:cubicBezTo>
                      <a:pt x="113" y="35"/>
                      <a:pt x="113" y="35"/>
                      <a:pt x="113" y="36"/>
                    </a:cubicBezTo>
                    <a:cubicBezTo>
                      <a:pt x="112" y="35"/>
                      <a:pt x="111" y="35"/>
                      <a:pt x="110" y="34"/>
                    </a:cubicBezTo>
                    <a:close/>
                    <a:moveTo>
                      <a:pt x="112" y="36"/>
                    </a:moveTo>
                    <a:cubicBezTo>
                      <a:pt x="112" y="36"/>
                      <a:pt x="112" y="36"/>
                      <a:pt x="112" y="37"/>
                    </a:cubicBezTo>
                    <a:cubicBezTo>
                      <a:pt x="111" y="35"/>
                      <a:pt x="111" y="35"/>
                      <a:pt x="112" y="36"/>
                    </a:cubicBezTo>
                    <a:close/>
                    <a:moveTo>
                      <a:pt x="111" y="37"/>
                    </a:moveTo>
                    <a:cubicBezTo>
                      <a:pt x="110" y="37"/>
                      <a:pt x="110" y="38"/>
                      <a:pt x="110" y="38"/>
                    </a:cubicBezTo>
                    <a:cubicBezTo>
                      <a:pt x="108" y="36"/>
                      <a:pt x="109" y="37"/>
                      <a:pt x="111" y="37"/>
                    </a:cubicBezTo>
                    <a:close/>
                    <a:moveTo>
                      <a:pt x="108" y="38"/>
                    </a:moveTo>
                    <a:cubicBezTo>
                      <a:pt x="107" y="38"/>
                      <a:pt x="107" y="38"/>
                      <a:pt x="106" y="38"/>
                    </a:cubicBezTo>
                    <a:cubicBezTo>
                      <a:pt x="105" y="38"/>
                      <a:pt x="104" y="36"/>
                      <a:pt x="104" y="36"/>
                    </a:cubicBezTo>
                    <a:cubicBezTo>
                      <a:pt x="105" y="37"/>
                      <a:pt x="107" y="37"/>
                      <a:pt x="108" y="38"/>
                    </a:cubicBezTo>
                    <a:close/>
                    <a:moveTo>
                      <a:pt x="104" y="39"/>
                    </a:moveTo>
                    <a:cubicBezTo>
                      <a:pt x="103" y="39"/>
                      <a:pt x="102" y="39"/>
                      <a:pt x="101" y="39"/>
                    </a:cubicBezTo>
                    <a:cubicBezTo>
                      <a:pt x="100" y="38"/>
                      <a:pt x="99" y="37"/>
                      <a:pt x="97" y="37"/>
                    </a:cubicBezTo>
                    <a:cubicBezTo>
                      <a:pt x="97" y="36"/>
                      <a:pt x="96" y="36"/>
                      <a:pt x="95" y="35"/>
                    </a:cubicBezTo>
                    <a:cubicBezTo>
                      <a:pt x="95" y="35"/>
                      <a:pt x="96" y="35"/>
                      <a:pt x="96" y="35"/>
                    </a:cubicBezTo>
                    <a:cubicBezTo>
                      <a:pt x="99" y="36"/>
                      <a:pt x="101" y="38"/>
                      <a:pt x="104" y="39"/>
                    </a:cubicBezTo>
                    <a:close/>
                    <a:moveTo>
                      <a:pt x="91" y="35"/>
                    </a:moveTo>
                    <a:cubicBezTo>
                      <a:pt x="91" y="35"/>
                      <a:pt x="91" y="35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89" y="34"/>
                      <a:pt x="87" y="33"/>
                      <a:pt x="86" y="33"/>
                    </a:cubicBezTo>
                    <a:cubicBezTo>
                      <a:pt x="86" y="33"/>
                      <a:pt x="87" y="32"/>
                      <a:pt x="88" y="32"/>
                    </a:cubicBezTo>
                    <a:cubicBezTo>
                      <a:pt x="89" y="33"/>
                      <a:pt x="90" y="34"/>
                      <a:pt x="91" y="35"/>
                    </a:cubicBezTo>
                    <a:close/>
                    <a:moveTo>
                      <a:pt x="82" y="26"/>
                    </a:moveTo>
                    <a:cubicBezTo>
                      <a:pt x="81" y="26"/>
                      <a:pt x="80" y="25"/>
                      <a:pt x="79" y="25"/>
                    </a:cubicBezTo>
                    <a:cubicBezTo>
                      <a:pt x="81" y="25"/>
                      <a:pt x="82" y="25"/>
                      <a:pt x="84" y="26"/>
                    </a:cubicBezTo>
                    <a:cubicBezTo>
                      <a:pt x="84" y="26"/>
                      <a:pt x="83" y="26"/>
                      <a:pt x="82" y="26"/>
                    </a:cubicBezTo>
                    <a:close/>
                    <a:moveTo>
                      <a:pt x="76" y="28"/>
                    </a:moveTo>
                    <a:cubicBezTo>
                      <a:pt x="76" y="28"/>
                      <a:pt x="75" y="28"/>
                      <a:pt x="74" y="27"/>
                    </a:cubicBezTo>
                    <a:cubicBezTo>
                      <a:pt x="75" y="27"/>
                      <a:pt x="76" y="28"/>
                      <a:pt x="77" y="28"/>
                    </a:cubicBezTo>
                    <a:cubicBezTo>
                      <a:pt x="77" y="28"/>
                      <a:pt x="76" y="28"/>
                      <a:pt x="76" y="28"/>
                    </a:cubicBezTo>
                    <a:close/>
                    <a:moveTo>
                      <a:pt x="78" y="26"/>
                    </a:moveTo>
                    <a:cubicBezTo>
                      <a:pt x="78" y="26"/>
                      <a:pt x="79" y="26"/>
                      <a:pt x="79" y="27"/>
                    </a:cubicBezTo>
                    <a:cubicBezTo>
                      <a:pt x="79" y="27"/>
                      <a:pt x="79" y="27"/>
                      <a:pt x="79" y="27"/>
                    </a:cubicBezTo>
                    <a:cubicBezTo>
                      <a:pt x="78" y="27"/>
                      <a:pt x="78" y="26"/>
                      <a:pt x="78" y="26"/>
                    </a:cubicBezTo>
                    <a:close/>
                    <a:moveTo>
                      <a:pt x="84" y="34"/>
                    </a:moveTo>
                    <a:cubicBezTo>
                      <a:pt x="83" y="34"/>
                      <a:pt x="83" y="34"/>
                      <a:pt x="82" y="34"/>
                    </a:cubicBezTo>
                    <a:cubicBezTo>
                      <a:pt x="83" y="33"/>
                      <a:pt x="84" y="33"/>
                      <a:pt x="85" y="33"/>
                    </a:cubicBezTo>
                    <a:cubicBezTo>
                      <a:pt x="85" y="34"/>
                      <a:pt x="86" y="34"/>
                      <a:pt x="87" y="35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6" y="36"/>
                      <a:pt x="84" y="35"/>
                      <a:pt x="84" y="34"/>
                    </a:cubicBezTo>
                    <a:close/>
                    <a:moveTo>
                      <a:pt x="89" y="35"/>
                    </a:moveTo>
                    <a:cubicBezTo>
                      <a:pt x="89" y="35"/>
                      <a:pt x="88" y="35"/>
                      <a:pt x="88" y="36"/>
                    </a:cubicBezTo>
                    <a:cubicBezTo>
                      <a:pt x="87" y="35"/>
                      <a:pt x="87" y="34"/>
                      <a:pt x="86" y="33"/>
                    </a:cubicBezTo>
                    <a:cubicBezTo>
                      <a:pt x="87" y="34"/>
                      <a:pt x="88" y="35"/>
                      <a:pt x="89" y="35"/>
                    </a:cubicBezTo>
                    <a:close/>
                    <a:moveTo>
                      <a:pt x="86" y="36"/>
                    </a:moveTo>
                    <a:cubicBezTo>
                      <a:pt x="86" y="37"/>
                      <a:pt x="85" y="37"/>
                      <a:pt x="85" y="37"/>
                    </a:cubicBezTo>
                    <a:cubicBezTo>
                      <a:pt x="83" y="36"/>
                      <a:pt x="82" y="35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4" y="35"/>
                      <a:pt x="85" y="36"/>
                      <a:pt x="86" y="36"/>
                    </a:cubicBezTo>
                    <a:close/>
                    <a:moveTo>
                      <a:pt x="222" y="133"/>
                    </a:moveTo>
                    <a:cubicBezTo>
                      <a:pt x="221" y="132"/>
                      <a:pt x="220" y="132"/>
                      <a:pt x="219" y="131"/>
                    </a:cubicBezTo>
                    <a:cubicBezTo>
                      <a:pt x="217" y="128"/>
                      <a:pt x="221" y="130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2" y="131"/>
                      <a:pt x="222" y="132"/>
                      <a:pt x="222" y="133"/>
                    </a:cubicBezTo>
                    <a:close/>
                    <a:moveTo>
                      <a:pt x="223" y="126"/>
                    </a:moveTo>
                    <a:cubicBezTo>
                      <a:pt x="222" y="125"/>
                      <a:pt x="220" y="124"/>
                      <a:pt x="219" y="123"/>
                    </a:cubicBezTo>
                    <a:cubicBezTo>
                      <a:pt x="218" y="123"/>
                      <a:pt x="218" y="122"/>
                      <a:pt x="218" y="122"/>
                    </a:cubicBezTo>
                    <a:cubicBezTo>
                      <a:pt x="217" y="122"/>
                      <a:pt x="217" y="121"/>
                      <a:pt x="217" y="121"/>
                    </a:cubicBezTo>
                    <a:cubicBezTo>
                      <a:pt x="218" y="121"/>
                      <a:pt x="218" y="122"/>
                      <a:pt x="219" y="122"/>
                    </a:cubicBezTo>
                    <a:cubicBezTo>
                      <a:pt x="221" y="122"/>
                      <a:pt x="222" y="123"/>
                      <a:pt x="223" y="124"/>
                    </a:cubicBezTo>
                    <a:cubicBezTo>
                      <a:pt x="223" y="125"/>
                      <a:pt x="223" y="126"/>
                      <a:pt x="223" y="126"/>
                    </a:cubicBezTo>
                    <a:close/>
                    <a:moveTo>
                      <a:pt x="223" y="127"/>
                    </a:moveTo>
                    <a:cubicBezTo>
                      <a:pt x="223" y="128"/>
                      <a:pt x="223" y="129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1" y="128"/>
                      <a:pt x="220" y="127"/>
                      <a:pt x="219" y="126"/>
                    </a:cubicBezTo>
                    <a:cubicBezTo>
                      <a:pt x="219" y="126"/>
                      <a:pt x="220" y="126"/>
                      <a:pt x="221" y="126"/>
                    </a:cubicBezTo>
                    <a:cubicBezTo>
                      <a:pt x="222" y="127"/>
                      <a:pt x="222" y="127"/>
                      <a:pt x="223" y="127"/>
                    </a:cubicBezTo>
                    <a:cubicBezTo>
                      <a:pt x="223" y="127"/>
                      <a:pt x="223" y="127"/>
                      <a:pt x="223" y="127"/>
                    </a:cubicBezTo>
                    <a:close/>
                    <a:moveTo>
                      <a:pt x="218" y="129"/>
                    </a:moveTo>
                    <a:cubicBezTo>
                      <a:pt x="218" y="130"/>
                      <a:pt x="219" y="131"/>
                      <a:pt x="219" y="132"/>
                    </a:cubicBezTo>
                    <a:cubicBezTo>
                      <a:pt x="221" y="133"/>
                      <a:pt x="219" y="132"/>
                      <a:pt x="218" y="132"/>
                    </a:cubicBezTo>
                    <a:cubicBezTo>
                      <a:pt x="218" y="132"/>
                      <a:pt x="218" y="132"/>
                      <a:pt x="218" y="132"/>
                    </a:cubicBezTo>
                    <a:cubicBezTo>
                      <a:pt x="218" y="131"/>
                      <a:pt x="217" y="130"/>
                      <a:pt x="218" y="129"/>
                    </a:cubicBezTo>
                    <a:close/>
                    <a:moveTo>
                      <a:pt x="221" y="134"/>
                    </a:moveTo>
                    <a:cubicBezTo>
                      <a:pt x="221" y="135"/>
                      <a:pt x="221" y="137"/>
                      <a:pt x="220" y="138"/>
                    </a:cubicBezTo>
                    <a:cubicBezTo>
                      <a:pt x="221" y="137"/>
                      <a:pt x="220" y="137"/>
                      <a:pt x="220" y="136"/>
                    </a:cubicBezTo>
                    <a:cubicBezTo>
                      <a:pt x="219" y="135"/>
                      <a:pt x="219" y="135"/>
                      <a:pt x="218" y="134"/>
                    </a:cubicBezTo>
                    <a:cubicBezTo>
                      <a:pt x="217" y="132"/>
                      <a:pt x="221" y="134"/>
                      <a:pt x="221" y="134"/>
                    </a:cubicBezTo>
                    <a:cubicBezTo>
                      <a:pt x="221" y="134"/>
                      <a:pt x="221" y="134"/>
                      <a:pt x="221" y="134"/>
                    </a:cubicBezTo>
                    <a:close/>
                    <a:moveTo>
                      <a:pt x="220" y="139"/>
                    </a:moveTo>
                    <a:cubicBezTo>
                      <a:pt x="220" y="139"/>
                      <a:pt x="220" y="139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39"/>
                      <a:pt x="220" y="139"/>
                      <a:pt x="220" y="139"/>
                    </a:cubicBezTo>
                    <a:close/>
                    <a:moveTo>
                      <a:pt x="219" y="136"/>
                    </a:moveTo>
                    <a:cubicBezTo>
                      <a:pt x="218" y="136"/>
                      <a:pt x="218" y="135"/>
                      <a:pt x="218" y="135"/>
                    </a:cubicBezTo>
                    <a:cubicBezTo>
                      <a:pt x="219" y="136"/>
                      <a:pt x="220" y="137"/>
                      <a:pt x="219" y="139"/>
                    </a:cubicBezTo>
                    <a:cubicBezTo>
                      <a:pt x="219" y="138"/>
                      <a:pt x="219" y="137"/>
                      <a:pt x="219" y="136"/>
                    </a:cubicBezTo>
                    <a:close/>
                    <a:moveTo>
                      <a:pt x="218" y="126"/>
                    </a:moveTo>
                    <a:cubicBezTo>
                      <a:pt x="218" y="127"/>
                      <a:pt x="219" y="127"/>
                      <a:pt x="220" y="128"/>
                    </a:cubicBezTo>
                    <a:cubicBezTo>
                      <a:pt x="220" y="128"/>
                      <a:pt x="223" y="130"/>
                      <a:pt x="220" y="129"/>
                    </a:cubicBezTo>
                    <a:cubicBezTo>
                      <a:pt x="219" y="129"/>
                      <a:pt x="218" y="129"/>
                      <a:pt x="218" y="128"/>
                    </a:cubicBezTo>
                    <a:cubicBezTo>
                      <a:pt x="218" y="128"/>
                      <a:pt x="218" y="128"/>
                      <a:pt x="218" y="128"/>
                    </a:cubicBezTo>
                    <a:cubicBezTo>
                      <a:pt x="218" y="128"/>
                      <a:pt x="218" y="127"/>
                      <a:pt x="218" y="127"/>
                    </a:cubicBezTo>
                    <a:cubicBezTo>
                      <a:pt x="218" y="126"/>
                      <a:pt x="218" y="126"/>
                      <a:pt x="218" y="126"/>
                    </a:cubicBezTo>
                    <a:close/>
                    <a:moveTo>
                      <a:pt x="218" y="123"/>
                    </a:moveTo>
                    <a:cubicBezTo>
                      <a:pt x="219" y="124"/>
                      <a:pt x="220" y="125"/>
                      <a:pt x="222" y="126"/>
                    </a:cubicBezTo>
                    <a:cubicBezTo>
                      <a:pt x="223" y="127"/>
                      <a:pt x="223" y="126"/>
                      <a:pt x="221" y="126"/>
                    </a:cubicBezTo>
                    <a:cubicBezTo>
                      <a:pt x="221" y="125"/>
                      <a:pt x="220" y="125"/>
                      <a:pt x="219" y="125"/>
                    </a:cubicBezTo>
                    <a:cubicBezTo>
                      <a:pt x="219" y="124"/>
                      <a:pt x="218" y="124"/>
                      <a:pt x="218" y="124"/>
                    </a:cubicBezTo>
                    <a:cubicBezTo>
                      <a:pt x="218" y="124"/>
                      <a:pt x="218" y="123"/>
                      <a:pt x="218" y="123"/>
                    </a:cubicBezTo>
                    <a:close/>
                    <a:moveTo>
                      <a:pt x="215" y="117"/>
                    </a:moveTo>
                    <a:cubicBezTo>
                      <a:pt x="214" y="117"/>
                      <a:pt x="213" y="117"/>
                      <a:pt x="212" y="117"/>
                    </a:cubicBezTo>
                    <a:cubicBezTo>
                      <a:pt x="211" y="116"/>
                      <a:pt x="209" y="115"/>
                      <a:pt x="208" y="114"/>
                    </a:cubicBezTo>
                    <a:cubicBezTo>
                      <a:pt x="206" y="113"/>
                      <a:pt x="206" y="113"/>
                      <a:pt x="208" y="114"/>
                    </a:cubicBezTo>
                    <a:cubicBezTo>
                      <a:pt x="210" y="114"/>
                      <a:pt x="211" y="115"/>
                      <a:pt x="213" y="116"/>
                    </a:cubicBezTo>
                    <a:cubicBezTo>
                      <a:pt x="216" y="118"/>
                      <a:pt x="220" y="120"/>
                      <a:pt x="224" y="121"/>
                    </a:cubicBezTo>
                    <a:cubicBezTo>
                      <a:pt x="224" y="121"/>
                      <a:pt x="224" y="122"/>
                      <a:pt x="224" y="123"/>
                    </a:cubicBezTo>
                    <a:cubicBezTo>
                      <a:pt x="222" y="122"/>
                      <a:pt x="219" y="121"/>
                      <a:pt x="217" y="121"/>
                    </a:cubicBezTo>
                    <a:cubicBezTo>
                      <a:pt x="217" y="119"/>
                      <a:pt x="216" y="118"/>
                      <a:pt x="215" y="117"/>
                    </a:cubicBezTo>
                    <a:close/>
                    <a:moveTo>
                      <a:pt x="218" y="78"/>
                    </a:moveTo>
                    <a:cubicBezTo>
                      <a:pt x="216" y="76"/>
                      <a:pt x="214" y="76"/>
                      <a:pt x="212" y="74"/>
                    </a:cubicBezTo>
                    <a:cubicBezTo>
                      <a:pt x="208" y="72"/>
                      <a:pt x="213" y="75"/>
                      <a:pt x="214" y="75"/>
                    </a:cubicBezTo>
                    <a:cubicBezTo>
                      <a:pt x="215" y="76"/>
                      <a:pt x="216" y="76"/>
                      <a:pt x="217" y="76"/>
                    </a:cubicBezTo>
                    <a:cubicBezTo>
                      <a:pt x="217" y="77"/>
                      <a:pt x="217" y="77"/>
                      <a:pt x="218" y="78"/>
                    </a:cubicBezTo>
                    <a:close/>
                    <a:moveTo>
                      <a:pt x="209" y="61"/>
                    </a:moveTo>
                    <a:cubicBezTo>
                      <a:pt x="207" y="59"/>
                      <a:pt x="207" y="60"/>
                      <a:pt x="209" y="60"/>
                    </a:cubicBezTo>
                    <a:cubicBezTo>
                      <a:pt x="209" y="60"/>
                      <a:pt x="209" y="60"/>
                      <a:pt x="209" y="61"/>
                    </a:cubicBezTo>
                    <a:close/>
                    <a:moveTo>
                      <a:pt x="211" y="64"/>
                    </a:moveTo>
                    <a:cubicBezTo>
                      <a:pt x="210" y="63"/>
                      <a:pt x="210" y="63"/>
                      <a:pt x="209" y="63"/>
                    </a:cubicBezTo>
                    <a:cubicBezTo>
                      <a:pt x="209" y="62"/>
                      <a:pt x="207" y="61"/>
                      <a:pt x="206" y="61"/>
                    </a:cubicBezTo>
                    <a:cubicBezTo>
                      <a:pt x="208" y="61"/>
                      <a:pt x="209" y="62"/>
                      <a:pt x="210" y="62"/>
                    </a:cubicBezTo>
                    <a:cubicBezTo>
                      <a:pt x="210" y="63"/>
                      <a:pt x="211" y="63"/>
                      <a:pt x="211" y="64"/>
                    </a:cubicBezTo>
                    <a:close/>
                    <a:moveTo>
                      <a:pt x="214" y="70"/>
                    </a:moveTo>
                    <a:cubicBezTo>
                      <a:pt x="212" y="68"/>
                      <a:pt x="210" y="67"/>
                      <a:pt x="208" y="66"/>
                    </a:cubicBezTo>
                    <a:cubicBezTo>
                      <a:pt x="204" y="63"/>
                      <a:pt x="209" y="65"/>
                      <a:pt x="211" y="66"/>
                    </a:cubicBezTo>
                    <a:cubicBezTo>
                      <a:pt x="211" y="66"/>
                      <a:pt x="212" y="67"/>
                      <a:pt x="213" y="67"/>
                    </a:cubicBezTo>
                    <a:cubicBezTo>
                      <a:pt x="213" y="68"/>
                      <a:pt x="214" y="69"/>
                      <a:pt x="214" y="70"/>
                    </a:cubicBezTo>
                    <a:close/>
                    <a:moveTo>
                      <a:pt x="216" y="73"/>
                    </a:moveTo>
                    <a:cubicBezTo>
                      <a:pt x="214" y="72"/>
                      <a:pt x="212" y="71"/>
                      <a:pt x="209" y="70"/>
                    </a:cubicBezTo>
                    <a:cubicBezTo>
                      <a:pt x="208" y="69"/>
                      <a:pt x="207" y="69"/>
                      <a:pt x="206" y="68"/>
                    </a:cubicBezTo>
                    <a:cubicBezTo>
                      <a:pt x="208" y="69"/>
                      <a:pt x="210" y="70"/>
                      <a:pt x="212" y="71"/>
                    </a:cubicBezTo>
                    <a:cubicBezTo>
                      <a:pt x="213" y="71"/>
                      <a:pt x="214" y="71"/>
                      <a:pt x="215" y="71"/>
                    </a:cubicBezTo>
                    <a:cubicBezTo>
                      <a:pt x="215" y="72"/>
                      <a:pt x="216" y="73"/>
                      <a:pt x="216" y="73"/>
                    </a:cubicBezTo>
                    <a:close/>
                    <a:moveTo>
                      <a:pt x="220" y="83"/>
                    </a:moveTo>
                    <a:cubicBezTo>
                      <a:pt x="217" y="81"/>
                      <a:pt x="214" y="80"/>
                      <a:pt x="212" y="79"/>
                    </a:cubicBezTo>
                    <a:cubicBezTo>
                      <a:pt x="207" y="76"/>
                      <a:pt x="213" y="78"/>
                      <a:pt x="215" y="79"/>
                    </a:cubicBezTo>
                    <a:cubicBezTo>
                      <a:pt x="216" y="79"/>
                      <a:pt x="217" y="80"/>
                      <a:pt x="219" y="80"/>
                    </a:cubicBezTo>
                    <a:cubicBezTo>
                      <a:pt x="219" y="81"/>
                      <a:pt x="219" y="82"/>
                      <a:pt x="220" y="83"/>
                    </a:cubicBezTo>
                    <a:close/>
                    <a:moveTo>
                      <a:pt x="209" y="77"/>
                    </a:moveTo>
                    <a:cubicBezTo>
                      <a:pt x="212" y="80"/>
                      <a:pt x="216" y="81"/>
                      <a:pt x="219" y="84"/>
                    </a:cubicBezTo>
                    <a:cubicBezTo>
                      <a:pt x="222" y="85"/>
                      <a:pt x="214" y="82"/>
                      <a:pt x="216" y="82"/>
                    </a:cubicBezTo>
                    <a:cubicBezTo>
                      <a:pt x="215" y="82"/>
                      <a:pt x="214" y="81"/>
                      <a:pt x="213" y="81"/>
                    </a:cubicBezTo>
                    <a:cubicBezTo>
                      <a:pt x="211" y="80"/>
                      <a:pt x="210" y="80"/>
                      <a:pt x="208" y="80"/>
                    </a:cubicBezTo>
                    <a:cubicBezTo>
                      <a:pt x="209" y="79"/>
                      <a:pt x="209" y="78"/>
                      <a:pt x="209" y="77"/>
                    </a:cubicBezTo>
                    <a:close/>
                    <a:moveTo>
                      <a:pt x="221" y="88"/>
                    </a:moveTo>
                    <a:cubicBezTo>
                      <a:pt x="217" y="85"/>
                      <a:pt x="213" y="83"/>
                      <a:pt x="209" y="81"/>
                    </a:cubicBezTo>
                    <a:cubicBezTo>
                      <a:pt x="208" y="80"/>
                      <a:pt x="207" y="80"/>
                      <a:pt x="210" y="81"/>
                    </a:cubicBezTo>
                    <a:cubicBezTo>
                      <a:pt x="212" y="81"/>
                      <a:pt x="213" y="82"/>
                      <a:pt x="215" y="83"/>
                    </a:cubicBezTo>
                    <a:cubicBezTo>
                      <a:pt x="217" y="84"/>
                      <a:pt x="218" y="84"/>
                      <a:pt x="220" y="85"/>
                    </a:cubicBezTo>
                    <a:cubicBezTo>
                      <a:pt x="220" y="86"/>
                      <a:pt x="221" y="87"/>
                      <a:pt x="221" y="88"/>
                    </a:cubicBezTo>
                    <a:close/>
                    <a:moveTo>
                      <a:pt x="222" y="92"/>
                    </a:moveTo>
                    <a:cubicBezTo>
                      <a:pt x="218" y="89"/>
                      <a:pt x="212" y="88"/>
                      <a:pt x="207" y="85"/>
                    </a:cubicBezTo>
                    <a:cubicBezTo>
                      <a:pt x="204" y="83"/>
                      <a:pt x="208" y="84"/>
                      <a:pt x="209" y="84"/>
                    </a:cubicBezTo>
                    <a:cubicBezTo>
                      <a:pt x="211" y="85"/>
                      <a:pt x="213" y="86"/>
                      <a:pt x="215" y="87"/>
                    </a:cubicBezTo>
                    <a:cubicBezTo>
                      <a:pt x="217" y="88"/>
                      <a:pt x="219" y="88"/>
                      <a:pt x="221" y="89"/>
                    </a:cubicBezTo>
                    <a:cubicBezTo>
                      <a:pt x="222" y="90"/>
                      <a:pt x="222" y="91"/>
                      <a:pt x="222" y="92"/>
                    </a:cubicBezTo>
                    <a:close/>
                    <a:moveTo>
                      <a:pt x="223" y="97"/>
                    </a:moveTo>
                    <a:cubicBezTo>
                      <a:pt x="218" y="93"/>
                      <a:pt x="212" y="91"/>
                      <a:pt x="206" y="88"/>
                    </a:cubicBezTo>
                    <a:cubicBezTo>
                      <a:pt x="206" y="87"/>
                      <a:pt x="201" y="85"/>
                      <a:pt x="205" y="87"/>
                    </a:cubicBezTo>
                    <a:cubicBezTo>
                      <a:pt x="207" y="88"/>
                      <a:pt x="210" y="89"/>
                      <a:pt x="213" y="90"/>
                    </a:cubicBezTo>
                    <a:cubicBezTo>
                      <a:pt x="216" y="91"/>
                      <a:pt x="219" y="93"/>
                      <a:pt x="222" y="94"/>
                    </a:cubicBezTo>
                    <a:cubicBezTo>
                      <a:pt x="223" y="95"/>
                      <a:pt x="223" y="96"/>
                      <a:pt x="223" y="97"/>
                    </a:cubicBezTo>
                    <a:close/>
                    <a:moveTo>
                      <a:pt x="224" y="102"/>
                    </a:moveTo>
                    <a:cubicBezTo>
                      <a:pt x="221" y="100"/>
                      <a:pt x="218" y="99"/>
                      <a:pt x="215" y="97"/>
                    </a:cubicBezTo>
                    <a:cubicBezTo>
                      <a:pt x="212" y="95"/>
                      <a:pt x="209" y="94"/>
                      <a:pt x="206" y="92"/>
                    </a:cubicBezTo>
                    <a:cubicBezTo>
                      <a:pt x="205" y="91"/>
                      <a:pt x="205" y="91"/>
                      <a:pt x="204" y="91"/>
                    </a:cubicBezTo>
                    <a:cubicBezTo>
                      <a:pt x="205" y="91"/>
                      <a:pt x="206" y="91"/>
                      <a:pt x="207" y="92"/>
                    </a:cubicBezTo>
                    <a:cubicBezTo>
                      <a:pt x="210" y="92"/>
                      <a:pt x="212" y="93"/>
                      <a:pt x="215" y="94"/>
                    </a:cubicBezTo>
                    <a:cubicBezTo>
                      <a:pt x="217" y="96"/>
                      <a:pt x="220" y="97"/>
                      <a:pt x="223" y="98"/>
                    </a:cubicBezTo>
                    <a:cubicBezTo>
                      <a:pt x="223" y="99"/>
                      <a:pt x="223" y="100"/>
                      <a:pt x="224" y="102"/>
                    </a:cubicBezTo>
                    <a:close/>
                    <a:moveTo>
                      <a:pt x="224" y="106"/>
                    </a:moveTo>
                    <a:cubicBezTo>
                      <a:pt x="218" y="101"/>
                      <a:pt x="210" y="98"/>
                      <a:pt x="204" y="94"/>
                    </a:cubicBezTo>
                    <a:cubicBezTo>
                      <a:pt x="199" y="92"/>
                      <a:pt x="205" y="95"/>
                      <a:pt x="206" y="95"/>
                    </a:cubicBezTo>
                    <a:cubicBezTo>
                      <a:pt x="208" y="96"/>
                      <a:pt x="210" y="97"/>
                      <a:pt x="212" y="98"/>
                    </a:cubicBezTo>
                    <a:cubicBezTo>
                      <a:pt x="216" y="99"/>
                      <a:pt x="220" y="101"/>
                      <a:pt x="224" y="103"/>
                    </a:cubicBezTo>
                    <a:cubicBezTo>
                      <a:pt x="224" y="103"/>
                      <a:pt x="224" y="103"/>
                      <a:pt x="224" y="103"/>
                    </a:cubicBezTo>
                    <a:cubicBezTo>
                      <a:pt x="224" y="104"/>
                      <a:pt x="224" y="105"/>
                      <a:pt x="224" y="106"/>
                    </a:cubicBezTo>
                    <a:close/>
                    <a:moveTo>
                      <a:pt x="203" y="103"/>
                    </a:moveTo>
                    <a:cubicBezTo>
                      <a:pt x="210" y="107"/>
                      <a:pt x="216" y="110"/>
                      <a:pt x="224" y="112"/>
                    </a:cubicBezTo>
                    <a:cubicBezTo>
                      <a:pt x="224" y="112"/>
                      <a:pt x="224" y="112"/>
                      <a:pt x="224" y="112"/>
                    </a:cubicBezTo>
                    <a:cubicBezTo>
                      <a:pt x="224" y="113"/>
                      <a:pt x="224" y="114"/>
                      <a:pt x="224" y="115"/>
                    </a:cubicBezTo>
                    <a:cubicBezTo>
                      <a:pt x="222" y="113"/>
                      <a:pt x="219" y="111"/>
                      <a:pt x="216" y="110"/>
                    </a:cubicBezTo>
                    <a:cubicBezTo>
                      <a:pt x="212" y="108"/>
                      <a:pt x="207" y="105"/>
                      <a:pt x="203" y="103"/>
                    </a:cubicBezTo>
                    <a:close/>
                    <a:moveTo>
                      <a:pt x="214" y="104"/>
                    </a:moveTo>
                    <a:cubicBezTo>
                      <a:pt x="210" y="102"/>
                      <a:pt x="205" y="100"/>
                      <a:pt x="201" y="98"/>
                    </a:cubicBezTo>
                    <a:cubicBezTo>
                      <a:pt x="201" y="98"/>
                      <a:pt x="201" y="98"/>
                      <a:pt x="201" y="98"/>
                    </a:cubicBezTo>
                    <a:cubicBezTo>
                      <a:pt x="201" y="98"/>
                      <a:pt x="201" y="98"/>
                      <a:pt x="202" y="98"/>
                    </a:cubicBezTo>
                    <a:cubicBezTo>
                      <a:pt x="203" y="99"/>
                      <a:pt x="205" y="99"/>
                      <a:pt x="206" y="100"/>
                    </a:cubicBezTo>
                    <a:cubicBezTo>
                      <a:pt x="207" y="100"/>
                      <a:pt x="209" y="101"/>
                      <a:pt x="210" y="101"/>
                    </a:cubicBezTo>
                    <a:cubicBezTo>
                      <a:pt x="215" y="103"/>
                      <a:pt x="219" y="106"/>
                      <a:pt x="224" y="107"/>
                    </a:cubicBezTo>
                    <a:cubicBezTo>
                      <a:pt x="224" y="109"/>
                      <a:pt x="224" y="110"/>
                      <a:pt x="224" y="112"/>
                    </a:cubicBezTo>
                    <a:cubicBezTo>
                      <a:pt x="221" y="109"/>
                      <a:pt x="217" y="106"/>
                      <a:pt x="214" y="104"/>
                    </a:cubicBezTo>
                    <a:close/>
                    <a:moveTo>
                      <a:pt x="224" y="120"/>
                    </a:moveTo>
                    <a:cubicBezTo>
                      <a:pt x="218" y="116"/>
                      <a:pt x="212" y="112"/>
                      <a:pt x="206" y="109"/>
                    </a:cubicBezTo>
                    <a:cubicBezTo>
                      <a:pt x="206" y="109"/>
                      <a:pt x="206" y="109"/>
                      <a:pt x="206" y="109"/>
                    </a:cubicBezTo>
                    <a:cubicBezTo>
                      <a:pt x="209" y="110"/>
                      <a:pt x="213" y="112"/>
                      <a:pt x="216" y="114"/>
                    </a:cubicBezTo>
                    <a:cubicBezTo>
                      <a:pt x="219" y="115"/>
                      <a:pt x="221" y="116"/>
                      <a:pt x="224" y="116"/>
                    </a:cubicBezTo>
                    <a:cubicBezTo>
                      <a:pt x="224" y="116"/>
                      <a:pt x="224" y="116"/>
                      <a:pt x="224" y="116"/>
                    </a:cubicBezTo>
                    <a:cubicBezTo>
                      <a:pt x="224" y="117"/>
                      <a:pt x="224" y="119"/>
                      <a:pt x="224" y="120"/>
                    </a:cubicBezTo>
                    <a:close/>
                    <a:moveTo>
                      <a:pt x="209" y="119"/>
                    </a:moveTo>
                    <a:cubicBezTo>
                      <a:pt x="208" y="118"/>
                      <a:pt x="210" y="118"/>
                      <a:pt x="211" y="118"/>
                    </a:cubicBezTo>
                    <a:cubicBezTo>
                      <a:pt x="210" y="119"/>
                      <a:pt x="210" y="119"/>
                      <a:pt x="209" y="119"/>
                    </a:cubicBezTo>
                    <a:cubicBezTo>
                      <a:pt x="208" y="120"/>
                      <a:pt x="208" y="120"/>
                      <a:pt x="207" y="119"/>
                    </a:cubicBezTo>
                    <a:cubicBezTo>
                      <a:pt x="208" y="119"/>
                      <a:pt x="208" y="119"/>
                      <a:pt x="209" y="119"/>
                    </a:cubicBezTo>
                    <a:cubicBezTo>
                      <a:pt x="209" y="119"/>
                      <a:pt x="209" y="119"/>
                      <a:pt x="209" y="119"/>
                    </a:cubicBezTo>
                    <a:close/>
                    <a:moveTo>
                      <a:pt x="206" y="114"/>
                    </a:moveTo>
                    <a:cubicBezTo>
                      <a:pt x="207" y="115"/>
                      <a:pt x="209" y="116"/>
                      <a:pt x="210" y="117"/>
                    </a:cubicBezTo>
                    <a:cubicBezTo>
                      <a:pt x="213" y="118"/>
                      <a:pt x="209" y="117"/>
                      <a:pt x="207" y="117"/>
                    </a:cubicBezTo>
                    <a:cubicBezTo>
                      <a:pt x="207" y="117"/>
                      <a:pt x="207" y="117"/>
                      <a:pt x="207" y="117"/>
                    </a:cubicBezTo>
                    <a:cubicBezTo>
                      <a:pt x="208" y="118"/>
                      <a:pt x="208" y="119"/>
                      <a:pt x="207" y="118"/>
                    </a:cubicBezTo>
                    <a:cubicBezTo>
                      <a:pt x="206" y="117"/>
                      <a:pt x="206" y="115"/>
                      <a:pt x="206" y="114"/>
                    </a:cubicBezTo>
                    <a:close/>
                    <a:moveTo>
                      <a:pt x="206" y="109"/>
                    </a:moveTo>
                    <a:cubicBezTo>
                      <a:pt x="211" y="113"/>
                      <a:pt x="216" y="116"/>
                      <a:pt x="222" y="119"/>
                    </a:cubicBezTo>
                    <a:cubicBezTo>
                      <a:pt x="226" y="122"/>
                      <a:pt x="218" y="118"/>
                      <a:pt x="219" y="118"/>
                    </a:cubicBezTo>
                    <a:cubicBezTo>
                      <a:pt x="217" y="117"/>
                      <a:pt x="216" y="117"/>
                      <a:pt x="214" y="116"/>
                    </a:cubicBezTo>
                    <a:cubicBezTo>
                      <a:pt x="212" y="114"/>
                      <a:pt x="209" y="113"/>
                      <a:pt x="206" y="112"/>
                    </a:cubicBezTo>
                    <a:cubicBezTo>
                      <a:pt x="206" y="111"/>
                      <a:pt x="206" y="110"/>
                      <a:pt x="206" y="109"/>
                    </a:cubicBezTo>
                    <a:close/>
                    <a:moveTo>
                      <a:pt x="204" y="104"/>
                    </a:moveTo>
                    <a:cubicBezTo>
                      <a:pt x="207" y="106"/>
                      <a:pt x="209" y="107"/>
                      <a:pt x="212" y="109"/>
                    </a:cubicBezTo>
                    <a:cubicBezTo>
                      <a:pt x="216" y="111"/>
                      <a:pt x="220" y="112"/>
                      <a:pt x="223" y="115"/>
                    </a:cubicBezTo>
                    <a:cubicBezTo>
                      <a:pt x="223" y="115"/>
                      <a:pt x="218" y="113"/>
                      <a:pt x="218" y="114"/>
                    </a:cubicBezTo>
                    <a:cubicBezTo>
                      <a:pt x="217" y="113"/>
                      <a:pt x="216" y="112"/>
                      <a:pt x="214" y="112"/>
                    </a:cubicBezTo>
                    <a:cubicBezTo>
                      <a:pt x="212" y="110"/>
                      <a:pt x="208" y="109"/>
                      <a:pt x="206" y="108"/>
                    </a:cubicBezTo>
                    <a:cubicBezTo>
                      <a:pt x="205" y="107"/>
                      <a:pt x="205" y="107"/>
                      <a:pt x="205" y="106"/>
                    </a:cubicBezTo>
                    <a:cubicBezTo>
                      <a:pt x="205" y="105"/>
                      <a:pt x="204" y="105"/>
                      <a:pt x="204" y="104"/>
                    </a:cubicBezTo>
                    <a:close/>
                    <a:moveTo>
                      <a:pt x="199" y="97"/>
                    </a:moveTo>
                    <a:cubicBezTo>
                      <a:pt x="206" y="102"/>
                      <a:pt x="213" y="104"/>
                      <a:pt x="220" y="109"/>
                    </a:cubicBezTo>
                    <a:cubicBezTo>
                      <a:pt x="225" y="113"/>
                      <a:pt x="222" y="111"/>
                      <a:pt x="219" y="110"/>
                    </a:cubicBezTo>
                    <a:cubicBezTo>
                      <a:pt x="217" y="109"/>
                      <a:pt x="214" y="108"/>
                      <a:pt x="212" y="107"/>
                    </a:cubicBezTo>
                    <a:cubicBezTo>
                      <a:pt x="208" y="106"/>
                      <a:pt x="205" y="103"/>
                      <a:pt x="202" y="102"/>
                    </a:cubicBezTo>
                    <a:cubicBezTo>
                      <a:pt x="202" y="102"/>
                      <a:pt x="202" y="102"/>
                      <a:pt x="201" y="102"/>
                    </a:cubicBezTo>
                    <a:cubicBezTo>
                      <a:pt x="200" y="101"/>
                      <a:pt x="199" y="99"/>
                      <a:pt x="199" y="97"/>
                    </a:cubicBezTo>
                    <a:close/>
                    <a:moveTo>
                      <a:pt x="199" y="96"/>
                    </a:moveTo>
                    <a:cubicBezTo>
                      <a:pt x="199" y="96"/>
                      <a:pt x="199" y="96"/>
                      <a:pt x="200" y="95"/>
                    </a:cubicBezTo>
                    <a:cubicBezTo>
                      <a:pt x="200" y="95"/>
                      <a:pt x="201" y="94"/>
                      <a:pt x="201" y="94"/>
                    </a:cubicBezTo>
                    <a:cubicBezTo>
                      <a:pt x="205" y="96"/>
                      <a:pt x="208" y="98"/>
                      <a:pt x="212" y="100"/>
                    </a:cubicBezTo>
                    <a:cubicBezTo>
                      <a:pt x="214" y="101"/>
                      <a:pt x="216" y="102"/>
                      <a:pt x="218" y="103"/>
                    </a:cubicBezTo>
                    <a:cubicBezTo>
                      <a:pt x="219" y="104"/>
                      <a:pt x="221" y="105"/>
                      <a:pt x="223" y="106"/>
                    </a:cubicBezTo>
                    <a:cubicBezTo>
                      <a:pt x="215" y="103"/>
                      <a:pt x="207" y="99"/>
                      <a:pt x="199" y="96"/>
                    </a:cubicBezTo>
                    <a:close/>
                    <a:moveTo>
                      <a:pt x="202" y="93"/>
                    </a:moveTo>
                    <a:cubicBezTo>
                      <a:pt x="202" y="92"/>
                      <a:pt x="202" y="91"/>
                      <a:pt x="202" y="90"/>
                    </a:cubicBezTo>
                    <a:cubicBezTo>
                      <a:pt x="201" y="88"/>
                      <a:pt x="201" y="87"/>
                      <a:pt x="202" y="86"/>
                    </a:cubicBezTo>
                    <a:cubicBezTo>
                      <a:pt x="207" y="90"/>
                      <a:pt x="214" y="92"/>
                      <a:pt x="220" y="96"/>
                    </a:cubicBezTo>
                    <a:cubicBezTo>
                      <a:pt x="225" y="99"/>
                      <a:pt x="220" y="96"/>
                      <a:pt x="218" y="95"/>
                    </a:cubicBezTo>
                    <a:cubicBezTo>
                      <a:pt x="216" y="94"/>
                      <a:pt x="214" y="93"/>
                      <a:pt x="212" y="92"/>
                    </a:cubicBezTo>
                    <a:cubicBezTo>
                      <a:pt x="209" y="91"/>
                      <a:pt x="206" y="90"/>
                      <a:pt x="203" y="89"/>
                    </a:cubicBezTo>
                    <a:cubicBezTo>
                      <a:pt x="202" y="89"/>
                      <a:pt x="202" y="90"/>
                      <a:pt x="202" y="90"/>
                    </a:cubicBezTo>
                    <a:cubicBezTo>
                      <a:pt x="208" y="95"/>
                      <a:pt x="215" y="97"/>
                      <a:pt x="221" y="101"/>
                    </a:cubicBezTo>
                    <a:cubicBezTo>
                      <a:pt x="224" y="102"/>
                      <a:pt x="219" y="100"/>
                      <a:pt x="219" y="100"/>
                    </a:cubicBezTo>
                    <a:cubicBezTo>
                      <a:pt x="216" y="99"/>
                      <a:pt x="213" y="98"/>
                      <a:pt x="211" y="96"/>
                    </a:cubicBezTo>
                    <a:cubicBezTo>
                      <a:pt x="208" y="95"/>
                      <a:pt x="205" y="94"/>
                      <a:pt x="202" y="93"/>
                    </a:cubicBezTo>
                    <a:close/>
                    <a:moveTo>
                      <a:pt x="202" y="85"/>
                    </a:moveTo>
                    <a:cubicBezTo>
                      <a:pt x="202" y="84"/>
                      <a:pt x="203" y="83"/>
                      <a:pt x="204" y="83"/>
                    </a:cubicBezTo>
                    <a:cubicBezTo>
                      <a:pt x="208" y="87"/>
                      <a:pt x="214" y="88"/>
                      <a:pt x="219" y="91"/>
                    </a:cubicBezTo>
                    <a:cubicBezTo>
                      <a:pt x="224" y="95"/>
                      <a:pt x="219" y="92"/>
                      <a:pt x="218" y="91"/>
                    </a:cubicBezTo>
                    <a:cubicBezTo>
                      <a:pt x="216" y="90"/>
                      <a:pt x="214" y="90"/>
                      <a:pt x="212" y="89"/>
                    </a:cubicBezTo>
                    <a:cubicBezTo>
                      <a:pt x="208" y="87"/>
                      <a:pt x="205" y="86"/>
                      <a:pt x="202" y="85"/>
                    </a:cubicBezTo>
                    <a:close/>
                    <a:moveTo>
                      <a:pt x="205" y="82"/>
                    </a:moveTo>
                    <a:cubicBezTo>
                      <a:pt x="205" y="82"/>
                      <a:pt x="205" y="82"/>
                      <a:pt x="206" y="82"/>
                    </a:cubicBezTo>
                    <a:cubicBezTo>
                      <a:pt x="207" y="82"/>
                      <a:pt x="207" y="81"/>
                      <a:pt x="208" y="81"/>
                    </a:cubicBezTo>
                    <a:cubicBezTo>
                      <a:pt x="210" y="82"/>
                      <a:pt x="212" y="83"/>
                      <a:pt x="214" y="84"/>
                    </a:cubicBezTo>
                    <a:cubicBezTo>
                      <a:pt x="216" y="85"/>
                      <a:pt x="217" y="86"/>
                      <a:pt x="218" y="87"/>
                    </a:cubicBezTo>
                    <a:cubicBezTo>
                      <a:pt x="219" y="87"/>
                      <a:pt x="223" y="89"/>
                      <a:pt x="219" y="88"/>
                    </a:cubicBezTo>
                    <a:cubicBezTo>
                      <a:pt x="214" y="86"/>
                      <a:pt x="210" y="83"/>
                      <a:pt x="205" y="82"/>
                    </a:cubicBezTo>
                    <a:close/>
                    <a:moveTo>
                      <a:pt x="207" y="69"/>
                    </a:moveTo>
                    <a:cubicBezTo>
                      <a:pt x="209" y="70"/>
                      <a:pt x="211" y="71"/>
                      <a:pt x="213" y="72"/>
                    </a:cubicBezTo>
                    <a:cubicBezTo>
                      <a:pt x="214" y="73"/>
                      <a:pt x="215" y="74"/>
                      <a:pt x="216" y="74"/>
                    </a:cubicBezTo>
                    <a:cubicBezTo>
                      <a:pt x="216" y="75"/>
                      <a:pt x="216" y="75"/>
                      <a:pt x="216" y="75"/>
                    </a:cubicBezTo>
                    <a:cubicBezTo>
                      <a:pt x="215" y="75"/>
                      <a:pt x="214" y="74"/>
                      <a:pt x="213" y="74"/>
                    </a:cubicBezTo>
                    <a:cubicBezTo>
                      <a:pt x="212" y="73"/>
                      <a:pt x="210" y="73"/>
                      <a:pt x="209" y="72"/>
                    </a:cubicBezTo>
                    <a:cubicBezTo>
                      <a:pt x="209" y="72"/>
                      <a:pt x="208" y="73"/>
                      <a:pt x="209" y="73"/>
                    </a:cubicBezTo>
                    <a:cubicBezTo>
                      <a:pt x="211" y="75"/>
                      <a:pt x="215" y="78"/>
                      <a:pt x="218" y="79"/>
                    </a:cubicBezTo>
                    <a:cubicBezTo>
                      <a:pt x="218" y="79"/>
                      <a:pt x="218" y="79"/>
                      <a:pt x="218" y="79"/>
                    </a:cubicBezTo>
                    <a:cubicBezTo>
                      <a:pt x="215" y="78"/>
                      <a:pt x="212" y="77"/>
                      <a:pt x="209" y="76"/>
                    </a:cubicBezTo>
                    <a:cubicBezTo>
                      <a:pt x="209" y="75"/>
                      <a:pt x="209" y="74"/>
                      <a:pt x="208" y="73"/>
                    </a:cubicBezTo>
                    <a:cubicBezTo>
                      <a:pt x="208" y="72"/>
                      <a:pt x="207" y="70"/>
                      <a:pt x="207" y="69"/>
                    </a:cubicBezTo>
                    <a:close/>
                    <a:moveTo>
                      <a:pt x="205" y="64"/>
                    </a:moveTo>
                    <a:cubicBezTo>
                      <a:pt x="207" y="67"/>
                      <a:pt x="209" y="68"/>
                      <a:pt x="212" y="69"/>
                    </a:cubicBezTo>
                    <a:cubicBezTo>
                      <a:pt x="216" y="71"/>
                      <a:pt x="212" y="70"/>
                      <a:pt x="209" y="69"/>
                    </a:cubicBezTo>
                    <a:cubicBezTo>
                      <a:pt x="208" y="68"/>
                      <a:pt x="207" y="68"/>
                      <a:pt x="206" y="68"/>
                    </a:cubicBezTo>
                    <a:cubicBezTo>
                      <a:pt x="206" y="66"/>
                      <a:pt x="205" y="65"/>
                      <a:pt x="205" y="64"/>
                    </a:cubicBezTo>
                    <a:close/>
                    <a:moveTo>
                      <a:pt x="205" y="61"/>
                    </a:moveTo>
                    <a:cubicBezTo>
                      <a:pt x="207" y="62"/>
                      <a:pt x="209" y="63"/>
                      <a:pt x="211" y="65"/>
                    </a:cubicBezTo>
                    <a:cubicBezTo>
                      <a:pt x="212" y="65"/>
                      <a:pt x="212" y="66"/>
                      <a:pt x="212" y="66"/>
                    </a:cubicBezTo>
                    <a:cubicBezTo>
                      <a:pt x="211" y="65"/>
                      <a:pt x="209" y="65"/>
                      <a:pt x="208" y="64"/>
                    </a:cubicBezTo>
                    <a:cubicBezTo>
                      <a:pt x="207" y="64"/>
                      <a:pt x="206" y="63"/>
                      <a:pt x="205" y="63"/>
                    </a:cubicBezTo>
                    <a:cubicBezTo>
                      <a:pt x="205" y="63"/>
                      <a:pt x="205" y="63"/>
                      <a:pt x="205" y="63"/>
                    </a:cubicBezTo>
                    <a:cubicBezTo>
                      <a:pt x="205" y="63"/>
                      <a:pt x="205" y="62"/>
                      <a:pt x="205" y="62"/>
                    </a:cubicBezTo>
                    <a:cubicBezTo>
                      <a:pt x="205" y="62"/>
                      <a:pt x="205" y="61"/>
                      <a:pt x="205" y="61"/>
                    </a:cubicBezTo>
                    <a:close/>
                    <a:moveTo>
                      <a:pt x="206" y="56"/>
                    </a:moveTo>
                    <a:cubicBezTo>
                      <a:pt x="206" y="57"/>
                      <a:pt x="207" y="58"/>
                      <a:pt x="208" y="59"/>
                    </a:cubicBezTo>
                    <a:cubicBezTo>
                      <a:pt x="207" y="59"/>
                      <a:pt x="206" y="59"/>
                      <a:pt x="206" y="59"/>
                    </a:cubicBezTo>
                    <a:cubicBezTo>
                      <a:pt x="205" y="59"/>
                      <a:pt x="205" y="59"/>
                      <a:pt x="205" y="59"/>
                    </a:cubicBezTo>
                    <a:cubicBezTo>
                      <a:pt x="206" y="60"/>
                      <a:pt x="207" y="60"/>
                      <a:pt x="208" y="61"/>
                    </a:cubicBezTo>
                    <a:cubicBezTo>
                      <a:pt x="207" y="60"/>
                      <a:pt x="206" y="60"/>
                      <a:pt x="205" y="60"/>
                    </a:cubicBezTo>
                    <a:cubicBezTo>
                      <a:pt x="205" y="59"/>
                      <a:pt x="205" y="57"/>
                      <a:pt x="206" y="56"/>
                    </a:cubicBezTo>
                    <a:close/>
                    <a:moveTo>
                      <a:pt x="100" y="206"/>
                    </a:moveTo>
                    <a:cubicBezTo>
                      <a:pt x="59" y="196"/>
                      <a:pt x="26" y="163"/>
                      <a:pt x="21" y="121"/>
                    </a:cubicBezTo>
                    <a:cubicBezTo>
                      <a:pt x="22" y="121"/>
                      <a:pt x="22" y="121"/>
                      <a:pt x="22" y="121"/>
                    </a:cubicBezTo>
                    <a:cubicBezTo>
                      <a:pt x="23" y="115"/>
                      <a:pt x="24" y="110"/>
                      <a:pt x="29" y="105"/>
                    </a:cubicBezTo>
                    <a:cubicBezTo>
                      <a:pt x="32" y="103"/>
                      <a:pt x="35" y="100"/>
                      <a:pt x="37" y="96"/>
                    </a:cubicBezTo>
                    <a:cubicBezTo>
                      <a:pt x="39" y="92"/>
                      <a:pt x="41" y="86"/>
                      <a:pt x="45" y="83"/>
                    </a:cubicBezTo>
                    <a:cubicBezTo>
                      <a:pt x="49" y="82"/>
                      <a:pt x="46" y="89"/>
                      <a:pt x="46" y="88"/>
                    </a:cubicBezTo>
                    <a:cubicBezTo>
                      <a:pt x="46" y="89"/>
                      <a:pt x="45" y="90"/>
                      <a:pt x="45" y="90"/>
                    </a:cubicBezTo>
                    <a:cubicBezTo>
                      <a:pt x="44" y="91"/>
                      <a:pt x="43" y="93"/>
                      <a:pt x="42" y="94"/>
                    </a:cubicBezTo>
                    <a:cubicBezTo>
                      <a:pt x="40" y="97"/>
                      <a:pt x="37" y="101"/>
                      <a:pt x="38" y="106"/>
                    </a:cubicBezTo>
                    <a:cubicBezTo>
                      <a:pt x="39" y="109"/>
                      <a:pt x="44" y="111"/>
                      <a:pt x="47" y="111"/>
                    </a:cubicBezTo>
                    <a:cubicBezTo>
                      <a:pt x="50" y="112"/>
                      <a:pt x="55" y="113"/>
                      <a:pt x="57" y="110"/>
                    </a:cubicBezTo>
                    <a:cubicBezTo>
                      <a:pt x="60" y="107"/>
                      <a:pt x="60" y="104"/>
                      <a:pt x="60" y="101"/>
                    </a:cubicBezTo>
                    <a:cubicBezTo>
                      <a:pt x="60" y="95"/>
                      <a:pt x="59" y="88"/>
                      <a:pt x="62" y="83"/>
                    </a:cubicBezTo>
                    <a:cubicBezTo>
                      <a:pt x="65" y="83"/>
                      <a:pt x="66" y="85"/>
                      <a:pt x="65" y="87"/>
                    </a:cubicBezTo>
                    <a:cubicBezTo>
                      <a:pt x="65" y="87"/>
                      <a:pt x="65" y="88"/>
                      <a:pt x="65" y="88"/>
                    </a:cubicBezTo>
                    <a:cubicBezTo>
                      <a:pt x="64" y="90"/>
                      <a:pt x="64" y="91"/>
                      <a:pt x="63" y="93"/>
                    </a:cubicBezTo>
                    <a:cubicBezTo>
                      <a:pt x="62" y="95"/>
                      <a:pt x="61" y="97"/>
                      <a:pt x="60" y="99"/>
                    </a:cubicBezTo>
                    <a:cubicBezTo>
                      <a:pt x="60" y="102"/>
                      <a:pt x="61" y="106"/>
                      <a:pt x="60" y="109"/>
                    </a:cubicBezTo>
                    <a:cubicBezTo>
                      <a:pt x="58" y="112"/>
                      <a:pt x="56" y="114"/>
                      <a:pt x="55" y="117"/>
                    </a:cubicBezTo>
                    <a:cubicBezTo>
                      <a:pt x="53" y="120"/>
                      <a:pt x="52" y="123"/>
                      <a:pt x="54" y="126"/>
                    </a:cubicBezTo>
                    <a:cubicBezTo>
                      <a:pt x="58" y="133"/>
                      <a:pt x="66" y="134"/>
                      <a:pt x="72" y="138"/>
                    </a:cubicBezTo>
                    <a:cubicBezTo>
                      <a:pt x="78" y="142"/>
                      <a:pt x="74" y="148"/>
                      <a:pt x="77" y="153"/>
                    </a:cubicBezTo>
                    <a:cubicBezTo>
                      <a:pt x="80" y="157"/>
                      <a:pt x="84" y="159"/>
                      <a:pt x="89" y="161"/>
                    </a:cubicBezTo>
                    <a:cubicBezTo>
                      <a:pt x="95" y="164"/>
                      <a:pt x="101" y="167"/>
                      <a:pt x="107" y="172"/>
                    </a:cubicBezTo>
                    <a:cubicBezTo>
                      <a:pt x="111" y="175"/>
                      <a:pt x="116" y="178"/>
                      <a:pt x="121" y="178"/>
                    </a:cubicBezTo>
                    <a:cubicBezTo>
                      <a:pt x="126" y="179"/>
                      <a:pt x="132" y="178"/>
                      <a:pt x="134" y="173"/>
                    </a:cubicBezTo>
                    <a:cubicBezTo>
                      <a:pt x="137" y="167"/>
                      <a:pt x="136" y="160"/>
                      <a:pt x="134" y="153"/>
                    </a:cubicBezTo>
                    <a:cubicBezTo>
                      <a:pt x="133" y="150"/>
                      <a:pt x="133" y="146"/>
                      <a:pt x="131" y="143"/>
                    </a:cubicBezTo>
                    <a:cubicBezTo>
                      <a:pt x="130" y="139"/>
                      <a:pt x="126" y="134"/>
                      <a:pt x="126" y="130"/>
                    </a:cubicBezTo>
                    <a:cubicBezTo>
                      <a:pt x="126" y="126"/>
                      <a:pt x="127" y="123"/>
                      <a:pt x="127" y="120"/>
                    </a:cubicBezTo>
                    <a:cubicBezTo>
                      <a:pt x="126" y="118"/>
                      <a:pt x="126" y="116"/>
                      <a:pt x="125" y="113"/>
                    </a:cubicBezTo>
                    <a:cubicBezTo>
                      <a:pt x="123" y="108"/>
                      <a:pt x="120" y="100"/>
                      <a:pt x="126" y="97"/>
                    </a:cubicBezTo>
                    <a:cubicBezTo>
                      <a:pt x="134" y="92"/>
                      <a:pt x="149" y="95"/>
                      <a:pt x="154" y="85"/>
                    </a:cubicBezTo>
                    <a:cubicBezTo>
                      <a:pt x="163" y="65"/>
                      <a:pt x="136" y="46"/>
                      <a:pt x="120" y="43"/>
                    </a:cubicBezTo>
                    <a:cubicBezTo>
                      <a:pt x="115" y="41"/>
                      <a:pt x="110" y="41"/>
                      <a:pt x="105" y="43"/>
                    </a:cubicBezTo>
                    <a:cubicBezTo>
                      <a:pt x="101" y="44"/>
                      <a:pt x="98" y="48"/>
                      <a:pt x="95" y="51"/>
                    </a:cubicBezTo>
                    <a:cubicBezTo>
                      <a:pt x="91" y="56"/>
                      <a:pt x="87" y="60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2" y="68"/>
                      <a:pt x="62" y="66"/>
                      <a:pt x="64" y="65"/>
                    </a:cubicBezTo>
                    <a:cubicBezTo>
                      <a:pt x="65" y="65"/>
                      <a:pt x="65" y="65"/>
                      <a:pt x="65" y="65"/>
                    </a:cubicBezTo>
                    <a:cubicBezTo>
                      <a:pt x="68" y="64"/>
                      <a:pt x="72" y="62"/>
                      <a:pt x="72" y="59"/>
                    </a:cubicBezTo>
                    <a:cubicBezTo>
                      <a:pt x="72" y="56"/>
                      <a:pt x="71" y="54"/>
                      <a:pt x="68" y="54"/>
                    </a:cubicBezTo>
                    <a:cubicBezTo>
                      <a:pt x="65" y="55"/>
                      <a:pt x="63" y="58"/>
                      <a:pt x="60" y="60"/>
                    </a:cubicBezTo>
                    <a:cubicBezTo>
                      <a:pt x="56" y="62"/>
                      <a:pt x="58" y="56"/>
                      <a:pt x="59" y="56"/>
                    </a:cubicBezTo>
                    <a:cubicBezTo>
                      <a:pt x="60" y="55"/>
                      <a:pt x="61" y="54"/>
                      <a:pt x="62" y="54"/>
                    </a:cubicBezTo>
                    <a:cubicBezTo>
                      <a:pt x="63" y="52"/>
                      <a:pt x="66" y="51"/>
                      <a:pt x="68" y="51"/>
                    </a:cubicBezTo>
                    <a:cubicBezTo>
                      <a:pt x="71" y="50"/>
                      <a:pt x="74" y="56"/>
                      <a:pt x="77" y="53"/>
                    </a:cubicBezTo>
                    <a:cubicBezTo>
                      <a:pt x="82" y="50"/>
                      <a:pt x="81" y="44"/>
                      <a:pt x="85" y="41"/>
                    </a:cubicBezTo>
                    <a:cubicBezTo>
                      <a:pt x="89" y="37"/>
                      <a:pt x="93" y="38"/>
                      <a:pt x="97" y="41"/>
                    </a:cubicBezTo>
                    <a:cubicBezTo>
                      <a:pt x="98" y="41"/>
                      <a:pt x="100" y="42"/>
                      <a:pt x="101" y="42"/>
                    </a:cubicBezTo>
                    <a:cubicBezTo>
                      <a:pt x="105" y="42"/>
                      <a:pt x="109" y="41"/>
                      <a:pt x="112" y="40"/>
                    </a:cubicBezTo>
                    <a:cubicBezTo>
                      <a:pt x="117" y="37"/>
                      <a:pt x="117" y="31"/>
                      <a:pt x="111" y="31"/>
                    </a:cubicBezTo>
                    <a:cubicBezTo>
                      <a:pt x="108" y="31"/>
                      <a:pt x="105" y="33"/>
                      <a:pt x="102" y="33"/>
                    </a:cubicBezTo>
                    <a:cubicBezTo>
                      <a:pt x="98" y="33"/>
                      <a:pt x="100" y="30"/>
                      <a:pt x="100" y="28"/>
                    </a:cubicBezTo>
                    <a:cubicBezTo>
                      <a:pt x="100" y="26"/>
                      <a:pt x="100" y="25"/>
                      <a:pt x="99" y="24"/>
                    </a:cubicBezTo>
                    <a:cubicBezTo>
                      <a:pt x="96" y="22"/>
                      <a:pt x="92" y="27"/>
                      <a:pt x="90" y="28"/>
                    </a:cubicBezTo>
                    <a:cubicBezTo>
                      <a:pt x="87" y="29"/>
                      <a:pt x="83" y="31"/>
                      <a:pt x="80" y="31"/>
                    </a:cubicBezTo>
                    <a:cubicBezTo>
                      <a:pt x="79" y="30"/>
                      <a:pt x="80" y="29"/>
                      <a:pt x="81" y="29"/>
                    </a:cubicBezTo>
                    <a:cubicBezTo>
                      <a:pt x="81" y="29"/>
                      <a:pt x="82" y="29"/>
                      <a:pt x="82" y="29"/>
                    </a:cubicBezTo>
                    <a:cubicBezTo>
                      <a:pt x="83" y="30"/>
                      <a:pt x="84" y="30"/>
                      <a:pt x="84" y="29"/>
                    </a:cubicBezTo>
                    <a:cubicBezTo>
                      <a:pt x="86" y="29"/>
                      <a:pt x="89" y="26"/>
                      <a:pt x="87" y="25"/>
                    </a:cubicBezTo>
                    <a:cubicBezTo>
                      <a:pt x="85" y="23"/>
                      <a:pt x="84" y="23"/>
                      <a:pt x="82" y="22"/>
                    </a:cubicBezTo>
                    <a:cubicBezTo>
                      <a:pt x="115" y="9"/>
                      <a:pt x="155" y="12"/>
                      <a:pt x="184" y="34"/>
                    </a:cubicBezTo>
                    <a:cubicBezTo>
                      <a:pt x="191" y="39"/>
                      <a:pt x="198" y="45"/>
                      <a:pt x="203" y="52"/>
                    </a:cubicBezTo>
                    <a:cubicBezTo>
                      <a:pt x="203" y="56"/>
                      <a:pt x="202" y="60"/>
                      <a:pt x="202" y="64"/>
                    </a:cubicBezTo>
                    <a:cubicBezTo>
                      <a:pt x="202" y="66"/>
                      <a:pt x="203" y="69"/>
                      <a:pt x="204" y="71"/>
                    </a:cubicBezTo>
                    <a:cubicBezTo>
                      <a:pt x="206" y="73"/>
                      <a:pt x="207" y="78"/>
                      <a:pt x="203" y="80"/>
                    </a:cubicBezTo>
                    <a:cubicBezTo>
                      <a:pt x="202" y="80"/>
                      <a:pt x="202" y="80"/>
                      <a:pt x="201" y="81"/>
                    </a:cubicBezTo>
                    <a:cubicBezTo>
                      <a:pt x="200" y="81"/>
                      <a:pt x="199" y="83"/>
                      <a:pt x="198" y="85"/>
                    </a:cubicBezTo>
                    <a:cubicBezTo>
                      <a:pt x="198" y="86"/>
                      <a:pt x="198" y="88"/>
                      <a:pt x="199" y="90"/>
                    </a:cubicBezTo>
                    <a:cubicBezTo>
                      <a:pt x="199" y="92"/>
                      <a:pt x="197" y="93"/>
                      <a:pt x="197" y="94"/>
                    </a:cubicBezTo>
                    <a:cubicBezTo>
                      <a:pt x="195" y="98"/>
                      <a:pt x="197" y="102"/>
                      <a:pt x="199" y="104"/>
                    </a:cubicBezTo>
                    <a:cubicBezTo>
                      <a:pt x="202" y="107"/>
                      <a:pt x="203" y="110"/>
                      <a:pt x="203" y="114"/>
                    </a:cubicBezTo>
                    <a:cubicBezTo>
                      <a:pt x="203" y="116"/>
                      <a:pt x="203" y="118"/>
                      <a:pt x="204" y="120"/>
                    </a:cubicBezTo>
                    <a:cubicBezTo>
                      <a:pt x="205" y="122"/>
                      <a:pt x="207" y="123"/>
                      <a:pt x="209" y="123"/>
                    </a:cubicBezTo>
                    <a:cubicBezTo>
                      <a:pt x="210" y="123"/>
                      <a:pt x="211" y="122"/>
                      <a:pt x="212" y="121"/>
                    </a:cubicBezTo>
                    <a:cubicBezTo>
                      <a:pt x="215" y="118"/>
                      <a:pt x="215" y="125"/>
                      <a:pt x="215" y="127"/>
                    </a:cubicBezTo>
                    <a:cubicBezTo>
                      <a:pt x="215" y="129"/>
                      <a:pt x="214" y="132"/>
                      <a:pt x="215" y="134"/>
                    </a:cubicBezTo>
                    <a:cubicBezTo>
                      <a:pt x="216" y="137"/>
                      <a:pt x="217" y="140"/>
                      <a:pt x="218" y="144"/>
                    </a:cubicBezTo>
                    <a:cubicBezTo>
                      <a:pt x="218" y="144"/>
                      <a:pt x="218" y="144"/>
                      <a:pt x="218" y="145"/>
                    </a:cubicBezTo>
                    <a:cubicBezTo>
                      <a:pt x="217" y="147"/>
                      <a:pt x="216" y="150"/>
                      <a:pt x="214" y="153"/>
                    </a:cubicBezTo>
                    <a:cubicBezTo>
                      <a:pt x="193" y="194"/>
                      <a:pt x="145" y="216"/>
                      <a:pt x="100" y="206"/>
                    </a:cubicBezTo>
                    <a:close/>
                    <a:moveTo>
                      <a:pt x="161" y="204"/>
                    </a:moveTo>
                    <a:cubicBezTo>
                      <a:pt x="162" y="204"/>
                      <a:pt x="163" y="203"/>
                      <a:pt x="164" y="203"/>
                    </a:cubicBezTo>
                    <a:cubicBezTo>
                      <a:pt x="165" y="205"/>
                      <a:pt x="167" y="207"/>
                      <a:pt x="168" y="209"/>
                    </a:cubicBezTo>
                    <a:cubicBezTo>
                      <a:pt x="170" y="211"/>
                      <a:pt x="174" y="216"/>
                      <a:pt x="172" y="218"/>
                    </a:cubicBezTo>
                    <a:cubicBezTo>
                      <a:pt x="169" y="223"/>
                      <a:pt x="163" y="209"/>
                      <a:pt x="161" y="204"/>
                    </a:cubicBezTo>
                    <a:close/>
                    <a:moveTo>
                      <a:pt x="128" y="221"/>
                    </a:moveTo>
                    <a:cubicBezTo>
                      <a:pt x="128" y="222"/>
                      <a:pt x="128" y="222"/>
                      <a:pt x="128" y="223"/>
                    </a:cubicBezTo>
                    <a:cubicBezTo>
                      <a:pt x="125" y="223"/>
                      <a:pt x="122" y="222"/>
                      <a:pt x="119" y="221"/>
                    </a:cubicBezTo>
                    <a:cubicBezTo>
                      <a:pt x="121" y="221"/>
                      <a:pt x="124" y="221"/>
                      <a:pt x="126" y="221"/>
                    </a:cubicBezTo>
                    <a:cubicBezTo>
                      <a:pt x="127" y="221"/>
                      <a:pt x="127" y="221"/>
                      <a:pt x="128" y="221"/>
                    </a:cubicBezTo>
                    <a:close/>
                    <a:moveTo>
                      <a:pt x="115" y="227"/>
                    </a:moveTo>
                    <a:cubicBezTo>
                      <a:pt x="119" y="228"/>
                      <a:pt x="123" y="230"/>
                      <a:pt x="126" y="232"/>
                    </a:cubicBezTo>
                    <a:cubicBezTo>
                      <a:pt x="127" y="232"/>
                      <a:pt x="129" y="233"/>
                      <a:pt x="130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25" y="233"/>
                      <a:pt x="120" y="231"/>
                      <a:pt x="115" y="229"/>
                    </a:cubicBezTo>
                    <a:cubicBezTo>
                      <a:pt x="115" y="228"/>
                      <a:pt x="115" y="227"/>
                      <a:pt x="115" y="227"/>
                    </a:cubicBezTo>
                    <a:cubicBezTo>
                      <a:pt x="115" y="227"/>
                      <a:pt x="115" y="227"/>
                      <a:pt x="115" y="227"/>
                    </a:cubicBezTo>
                    <a:close/>
                    <a:moveTo>
                      <a:pt x="114" y="230"/>
                    </a:moveTo>
                    <a:cubicBezTo>
                      <a:pt x="118" y="231"/>
                      <a:pt x="121" y="233"/>
                      <a:pt x="124" y="234"/>
                    </a:cubicBezTo>
                    <a:cubicBezTo>
                      <a:pt x="126" y="235"/>
                      <a:pt x="130" y="237"/>
                      <a:pt x="132" y="237"/>
                    </a:cubicBezTo>
                    <a:cubicBezTo>
                      <a:pt x="132" y="237"/>
                      <a:pt x="132" y="237"/>
                      <a:pt x="132" y="237"/>
                    </a:cubicBezTo>
                    <a:cubicBezTo>
                      <a:pt x="126" y="237"/>
                      <a:pt x="120" y="235"/>
                      <a:pt x="114" y="233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14" y="232"/>
                      <a:pt x="114" y="231"/>
                      <a:pt x="114" y="230"/>
                    </a:cubicBezTo>
                    <a:close/>
                    <a:moveTo>
                      <a:pt x="109" y="246"/>
                    </a:moveTo>
                    <a:cubicBezTo>
                      <a:pt x="119" y="252"/>
                      <a:pt x="131" y="255"/>
                      <a:pt x="142" y="259"/>
                    </a:cubicBezTo>
                    <a:cubicBezTo>
                      <a:pt x="148" y="261"/>
                      <a:pt x="154" y="263"/>
                      <a:pt x="160" y="265"/>
                    </a:cubicBezTo>
                    <a:cubicBezTo>
                      <a:pt x="166" y="267"/>
                      <a:pt x="173" y="270"/>
                      <a:pt x="178" y="271"/>
                    </a:cubicBezTo>
                    <a:cubicBezTo>
                      <a:pt x="164" y="268"/>
                      <a:pt x="151" y="264"/>
                      <a:pt x="137" y="259"/>
                    </a:cubicBezTo>
                    <a:cubicBezTo>
                      <a:pt x="131" y="257"/>
                      <a:pt x="124" y="255"/>
                      <a:pt x="118" y="253"/>
                    </a:cubicBezTo>
                    <a:cubicBezTo>
                      <a:pt x="115" y="253"/>
                      <a:pt x="113" y="252"/>
                      <a:pt x="110" y="252"/>
                    </a:cubicBezTo>
                    <a:cubicBezTo>
                      <a:pt x="107" y="251"/>
                      <a:pt x="103" y="249"/>
                      <a:pt x="99" y="248"/>
                    </a:cubicBezTo>
                    <a:cubicBezTo>
                      <a:pt x="103" y="247"/>
                      <a:pt x="106" y="247"/>
                      <a:pt x="109" y="246"/>
                    </a:cubicBezTo>
                    <a:close/>
                    <a:moveTo>
                      <a:pt x="98" y="248"/>
                    </a:moveTo>
                    <a:cubicBezTo>
                      <a:pt x="102" y="250"/>
                      <a:pt x="105" y="251"/>
                      <a:pt x="109" y="252"/>
                    </a:cubicBezTo>
                    <a:cubicBezTo>
                      <a:pt x="112" y="253"/>
                      <a:pt x="114" y="254"/>
                      <a:pt x="116" y="255"/>
                    </a:cubicBezTo>
                    <a:cubicBezTo>
                      <a:pt x="122" y="257"/>
                      <a:pt x="128" y="259"/>
                      <a:pt x="134" y="261"/>
                    </a:cubicBezTo>
                    <a:cubicBezTo>
                      <a:pt x="141" y="264"/>
                      <a:pt x="148" y="266"/>
                      <a:pt x="154" y="268"/>
                    </a:cubicBezTo>
                    <a:cubicBezTo>
                      <a:pt x="158" y="269"/>
                      <a:pt x="161" y="270"/>
                      <a:pt x="164" y="271"/>
                    </a:cubicBezTo>
                    <a:cubicBezTo>
                      <a:pt x="166" y="272"/>
                      <a:pt x="167" y="272"/>
                      <a:pt x="169" y="273"/>
                    </a:cubicBezTo>
                    <a:cubicBezTo>
                      <a:pt x="168" y="272"/>
                      <a:pt x="167" y="272"/>
                      <a:pt x="166" y="272"/>
                    </a:cubicBezTo>
                    <a:cubicBezTo>
                      <a:pt x="152" y="270"/>
                      <a:pt x="140" y="265"/>
                      <a:pt x="127" y="260"/>
                    </a:cubicBezTo>
                    <a:cubicBezTo>
                      <a:pt x="115" y="256"/>
                      <a:pt x="103" y="253"/>
                      <a:pt x="90" y="250"/>
                    </a:cubicBezTo>
                    <a:cubicBezTo>
                      <a:pt x="93" y="249"/>
                      <a:pt x="95" y="249"/>
                      <a:pt x="98" y="248"/>
                    </a:cubicBezTo>
                    <a:close/>
                    <a:moveTo>
                      <a:pt x="89" y="250"/>
                    </a:moveTo>
                    <a:cubicBezTo>
                      <a:pt x="89" y="250"/>
                      <a:pt x="89" y="250"/>
                      <a:pt x="89" y="250"/>
                    </a:cubicBezTo>
                    <a:cubicBezTo>
                      <a:pt x="101" y="254"/>
                      <a:pt x="112" y="259"/>
                      <a:pt x="124" y="263"/>
                    </a:cubicBezTo>
                    <a:cubicBezTo>
                      <a:pt x="130" y="266"/>
                      <a:pt x="136" y="268"/>
                      <a:pt x="142" y="269"/>
                    </a:cubicBezTo>
                    <a:cubicBezTo>
                      <a:pt x="145" y="270"/>
                      <a:pt x="147" y="271"/>
                      <a:pt x="150" y="272"/>
                    </a:cubicBezTo>
                    <a:cubicBezTo>
                      <a:pt x="151" y="272"/>
                      <a:pt x="157" y="274"/>
                      <a:pt x="153" y="273"/>
                    </a:cubicBezTo>
                    <a:cubicBezTo>
                      <a:pt x="147" y="271"/>
                      <a:pt x="141" y="269"/>
                      <a:pt x="135" y="268"/>
                    </a:cubicBezTo>
                    <a:cubicBezTo>
                      <a:pt x="129" y="266"/>
                      <a:pt x="124" y="264"/>
                      <a:pt x="118" y="262"/>
                    </a:cubicBezTo>
                    <a:cubicBezTo>
                      <a:pt x="107" y="258"/>
                      <a:pt x="95" y="254"/>
                      <a:pt x="83" y="252"/>
                    </a:cubicBezTo>
                    <a:cubicBezTo>
                      <a:pt x="85" y="251"/>
                      <a:pt x="87" y="251"/>
                      <a:pt x="89" y="250"/>
                    </a:cubicBezTo>
                    <a:close/>
                    <a:moveTo>
                      <a:pt x="72" y="256"/>
                    </a:moveTo>
                    <a:cubicBezTo>
                      <a:pt x="75" y="257"/>
                      <a:pt x="78" y="258"/>
                      <a:pt x="81" y="259"/>
                    </a:cubicBezTo>
                    <a:cubicBezTo>
                      <a:pt x="86" y="261"/>
                      <a:pt x="90" y="263"/>
                      <a:pt x="94" y="265"/>
                    </a:cubicBezTo>
                    <a:cubicBezTo>
                      <a:pt x="99" y="267"/>
                      <a:pt x="104" y="269"/>
                      <a:pt x="108" y="271"/>
                    </a:cubicBezTo>
                    <a:cubicBezTo>
                      <a:pt x="104" y="270"/>
                      <a:pt x="100" y="268"/>
                      <a:pt x="96" y="267"/>
                    </a:cubicBezTo>
                    <a:cubicBezTo>
                      <a:pt x="86" y="264"/>
                      <a:pt x="77" y="260"/>
                      <a:pt x="67" y="257"/>
                    </a:cubicBezTo>
                    <a:cubicBezTo>
                      <a:pt x="69" y="257"/>
                      <a:pt x="71" y="256"/>
                      <a:pt x="72" y="256"/>
                    </a:cubicBezTo>
                    <a:close/>
                    <a:moveTo>
                      <a:pt x="63" y="259"/>
                    </a:moveTo>
                    <a:cubicBezTo>
                      <a:pt x="71" y="266"/>
                      <a:pt x="82" y="268"/>
                      <a:pt x="91" y="273"/>
                    </a:cubicBezTo>
                    <a:cubicBezTo>
                      <a:pt x="92" y="274"/>
                      <a:pt x="94" y="275"/>
                      <a:pt x="95" y="275"/>
                    </a:cubicBezTo>
                    <a:cubicBezTo>
                      <a:pt x="93" y="275"/>
                      <a:pt x="91" y="274"/>
                      <a:pt x="90" y="274"/>
                    </a:cubicBezTo>
                    <a:cubicBezTo>
                      <a:pt x="87" y="273"/>
                      <a:pt x="84" y="272"/>
                      <a:pt x="81" y="270"/>
                    </a:cubicBezTo>
                    <a:cubicBezTo>
                      <a:pt x="77" y="268"/>
                      <a:pt x="72" y="267"/>
                      <a:pt x="67" y="266"/>
                    </a:cubicBezTo>
                    <a:cubicBezTo>
                      <a:pt x="66" y="265"/>
                      <a:pt x="66" y="265"/>
                      <a:pt x="66" y="265"/>
                    </a:cubicBezTo>
                    <a:cubicBezTo>
                      <a:pt x="64" y="264"/>
                      <a:pt x="61" y="263"/>
                      <a:pt x="59" y="262"/>
                    </a:cubicBez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1"/>
                      <a:pt x="61" y="260"/>
                      <a:pt x="63" y="259"/>
                    </a:cubicBezTo>
                    <a:close/>
                    <a:moveTo>
                      <a:pt x="55" y="266"/>
                    </a:moveTo>
                    <a:cubicBezTo>
                      <a:pt x="58" y="269"/>
                      <a:pt x="63" y="270"/>
                      <a:pt x="67" y="272"/>
                    </a:cubicBezTo>
                    <a:cubicBezTo>
                      <a:pt x="67" y="272"/>
                      <a:pt x="67" y="272"/>
                      <a:pt x="67" y="272"/>
                    </a:cubicBezTo>
                    <a:cubicBezTo>
                      <a:pt x="65" y="272"/>
                      <a:pt x="64" y="271"/>
                      <a:pt x="62" y="271"/>
                    </a:cubicBezTo>
                    <a:cubicBezTo>
                      <a:pt x="60" y="270"/>
                      <a:pt x="57" y="269"/>
                      <a:pt x="55" y="268"/>
                    </a:cubicBezTo>
                    <a:cubicBezTo>
                      <a:pt x="55" y="268"/>
                      <a:pt x="54" y="268"/>
                      <a:pt x="54" y="268"/>
                    </a:cubicBezTo>
                    <a:cubicBezTo>
                      <a:pt x="54" y="267"/>
                      <a:pt x="54" y="267"/>
                      <a:pt x="55" y="266"/>
                    </a:cubicBezTo>
                    <a:cubicBezTo>
                      <a:pt x="55" y="266"/>
                      <a:pt x="55" y="266"/>
                      <a:pt x="55" y="266"/>
                    </a:cubicBezTo>
                    <a:close/>
                    <a:moveTo>
                      <a:pt x="57" y="266"/>
                    </a:moveTo>
                    <a:cubicBezTo>
                      <a:pt x="58" y="267"/>
                      <a:pt x="59" y="267"/>
                      <a:pt x="61" y="267"/>
                    </a:cubicBezTo>
                    <a:cubicBezTo>
                      <a:pt x="68" y="270"/>
                      <a:pt x="75" y="272"/>
                      <a:pt x="82" y="275"/>
                    </a:cubicBezTo>
                    <a:cubicBezTo>
                      <a:pt x="78" y="274"/>
                      <a:pt x="74" y="274"/>
                      <a:pt x="70" y="273"/>
                    </a:cubicBezTo>
                    <a:cubicBezTo>
                      <a:pt x="70" y="273"/>
                      <a:pt x="70" y="273"/>
                      <a:pt x="70" y="273"/>
                    </a:cubicBezTo>
                    <a:cubicBezTo>
                      <a:pt x="66" y="271"/>
                      <a:pt x="63" y="270"/>
                      <a:pt x="60" y="268"/>
                    </a:cubicBezTo>
                    <a:cubicBezTo>
                      <a:pt x="59" y="268"/>
                      <a:pt x="58" y="267"/>
                      <a:pt x="58" y="267"/>
                    </a:cubicBezTo>
                    <a:cubicBezTo>
                      <a:pt x="57" y="267"/>
                      <a:pt x="57" y="266"/>
                      <a:pt x="57" y="266"/>
                    </a:cubicBezTo>
                    <a:close/>
                    <a:moveTo>
                      <a:pt x="69" y="267"/>
                    </a:moveTo>
                    <a:cubicBezTo>
                      <a:pt x="71" y="267"/>
                      <a:pt x="73" y="268"/>
                      <a:pt x="75" y="269"/>
                    </a:cubicBezTo>
                    <a:cubicBezTo>
                      <a:pt x="81" y="271"/>
                      <a:pt x="86" y="274"/>
                      <a:pt x="92" y="275"/>
                    </a:cubicBezTo>
                    <a:cubicBezTo>
                      <a:pt x="90" y="275"/>
                      <a:pt x="87" y="275"/>
                      <a:pt x="84" y="275"/>
                    </a:cubicBezTo>
                    <a:cubicBezTo>
                      <a:pt x="84" y="275"/>
                      <a:pt x="84" y="275"/>
                      <a:pt x="84" y="275"/>
                    </a:cubicBezTo>
                    <a:cubicBezTo>
                      <a:pt x="84" y="275"/>
                      <a:pt x="84" y="274"/>
                      <a:pt x="83" y="274"/>
                    </a:cubicBezTo>
                    <a:cubicBezTo>
                      <a:pt x="79" y="271"/>
                      <a:pt x="74" y="269"/>
                      <a:pt x="69" y="267"/>
                    </a:cubicBezTo>
                    <a:close/>
                    <a:moveTo>
                      <a:pt x="108" y="276"/>
                    </a:moveTo>
                    <a:cubicBezTo>
                      <a:pt x="93" y="272"/>
                      <a:pt x="78" y="265"/>
                      <a:pt x="64" y="259"/>
                    </a:cubicBezTo>
                    <a:cubicBezTo>
                      <a:pt x="65" y="258"/>
                      <a:pt x="66" y="258"/>
                      <a:pt x="67" y="258"/>
                    </a:cubicBezTo>
                    <a:cubicBezTo>
                      <a:pt x="67" y="258"/>
                      <a:pt x="67" y="258"/>
                      <a:pt x="67" y="258"/>
                    </a:cubicBezTo>
                    <a:cubicBezTo>
                      <a:pt x="75" y="262"/>
                      <a:pt x="83" y="265"/>
                      <a:pt x="90" y="268"/>
                    </a:cubicBezTo>
                    <a:cubicBezTo>
                      <a:pt x="94" y="269"/>
                      <a:pt x="97" y="271"/>
                      <a:pt x="101" y="272"/>
                    </a:cubicBezTo>
                    <a:cubicBezTo>
                      <a:pt x="103" y="273"/>
                      <a:pt x="106" y="274"/>
                      <a:pt x="108" y="275"/>
                    </a:cubicBezTo>
                    <a:cubicBezTo>
                      <a:pt x="109" y="276"/>
                      <a:pt x="109" y="276"/>
                      <a:pt x="110" y="276"/>
                    </a:cubicBezTo>
                    <a:cubicBezTo>
                      <a:pt x="110" y="276"/>
                      <a:pt x="110" y="276"/>
                      <a:pt x="110" y="276"/>
                    </a:cubicBezTo>
                    <a:cubicBezTo>
                      <a:pt x="109" y="276"/>
                      <a:pt x="109" y="276"/>
                      <a:pt x="108" y="276"/>
                    </a:cubicBezTo>
                    <a:close/>
                    <a:moveTo>
                      <a:pt x="83" y="259"/>
                    </a:moveTo>
                    <a:cubicBezTo>
                      <a:pt x="93" y="263"/>
                      <a:pt x="102" y="266"/>
                      <a:pt x="112" y="268"/>
                    </a:cubicBezTo>
                    <a:cubicBezTo>
                      <a:pt x="117" y="270"/>
                      <a:pt x="122" y="272"/>
                      <a:pt x="128" y="274"/>
                    </a:cubicBezTo>
                    <a:cubicBezTo>
                      <a:pt x="129" y="275"/>
                      <a:pt x="131" y="275"/>
                      <a:pt x="133" y="276"/>
                    </a:cubicBezTo>
                    <a:cubicBezTo>
                      <a:pt x="130" y="276"/>
                      <a:pt x="127" y="276"/>
                      <a:pt x="124" y="276"/>
                    </a:cubicBezTo>
                    <a:cubicBezTo>
                      <a:pt x="113" y="272"/>
                      <a:pt x="102" y="268"/>
                      <a:pt x="92" y="263"/>
                    </a:cubicBezTo>
                    <a:cubicBezTo>
                      <a:pt x="89" y="262"/>
                      <a:pt x="86" y="261"/>
                      <a:pt x="83" y="259"/>
                    </a:cubicBezTo>
                    <a:close/>
                    <a:moveTo>
                      <a:pt x="139" y="275"/>
                    </a:moveTo>
                    <a:cubicBezTo>
                      <a:pt x="131" y="270"/>
                      <a:pt x="122" y="268"/>
                      <a:pt x="113" y="265"/>
                    </a:cubicBezTo>
                    <a:cubicBezTo>
                      <a:pt x="108" y="264"/>
                      <a:pt x="102" y="262"/>
                      <a:pt x="96" y="260"/>
                    </a:cubicBezTo>
                    <a:cubicBezTo>
                      <a:pt x="93" y="259"/>
                      <a:pt x="90" y="258"/>
                      <a:pt x="87" y="256"/>
                    </a:cubicBezTo>
                    <a:cubicBezTo>
                      <a:pt x="85" y="255"/>
                      <a:pt x="83" y="254"/>
                      <a:pt x="81" y="253"/>
                    </a:cubicBezTo>
                    <a:cubicBezTo>
                      <a:pt x="91" y="256"/>
                      <a:pt x="102" y="261"/>
                      <a:pt x="112" y="265"/>
                    </a:cubicBezTo>
                    <a:cubicBezTo>
                      <a:pt x="123" y="268"/>
                      <a:pt x="134" y="272"/>
                      <a:pt x="145" y="275"/>
                    </a:cubicBezTo>
                    <a:cubicBezTo>
                      <a:pt x="143" y="275"/>
                      <a:pt x="141" y="275"/>
                      <a:pt x="139" y="275"/>
                    </a:cubicBezTo>
                    <a:close/>
                    <a:moveTo>
                      <a:pt x="147" y="275"/>
                    </a:moveTo>
                    <a:cubicBezTo>
                      <a:pt x="137" y="270"/>
                      <a:pt x="126" y="268"/>
                      <a:pt x="116" y="264"/>
                    </a:cubicBezTo>
                    <a:cubicBezTo>
                      <a:pt x="110" y="262"/>
                      <a:pt x="104" y="259"/>
                      <a:pt x="98" y="257"/>
                    </a:cubicBezTo>
                    <a:cubicBezTo>
                      <a:pt x="95" y="256"/>
                      <a:pt x="92" y="255"/>
                      <a:pt x="89" y="254"/>
                    </a:cubicBezTo>
                    <a:cubicBezTo>
                      <a:pt x="88" y="254"/>
                      <a:pt x="84" y="253"/>
                      <a:pt x="84" y="253"/>
                    </a:cubicBezTo>
                    <a:cubicBezTo>
                      <a:pt x="85" y="253"/>
                      <a:pt x="86" y="253"/>
                      <a:pt x="88" y="253"/>
                    </a:cubicBezTo>
                    <a:cubicBezTo>
                      <a:pt x="100" y="257"/>
                      <a:pt x="112" y="261"/>
                      <a:pt x="125" y="265"/>
                    </a:cubicBezTo>
                    <a:cubicBezTo>
                      <a:pt x="131" y="267"/>
                      <a:pt x="137" y="269"/>
                      <a:pt x="143" y="271"/>
                    </a:cubicBezTo>
                    <a:cubicBezTo>
                      <a:pt x="147" y="272"/>
                      <a:pt x="151" y="274"/>
                      <a:pt x="156" y="274"/>
                    </a:cubicBezTo>
                    <a:cubicBezTo>
                      <a:pt x="153" y="274"/>
                      <a:pt x="150" y="275"/>
                      <a:pt x="147" y="275"/>
                    </a:cubicBezTo>
                    <a:close/>
                    <a:moveTo>
                      <a:pt x="146" y="275"/>
                    </a:moveTo>
                    <a:cubicBezTo>
                      <a:pt x="146" y="275"/>
                      <a:pt x="146" y="275"/>
                      <a:pt x="146" y="275"/>
                    </a:cubicBezTo>
                    <a:cubicBezTo>
                      <a:pt x="141" y="272"/>
                      <a:pt x="134" y="271"/>
                      <a:pt x="128" y="269"/>
                    </a:cubicBezTo>
                    <a:cubicBezTo>
                      <a:pt x="122" y="267"/>
                      <a:pt x="116" y="265"/>
                      <a:pt x="111" y="263"/>
                    </a:cubicBezTo>
                    <a:cubicBezTo>
                      <a:pt x="108" y="262"/>
                      <a:pt x="105" y="261"/>
                      <a:pt x="102" y="260"/>
                    </a:cubicBezTo>
                    <a:cubicBezTo>
                      <a:pt x="106" y="261"/>
                      <a:pt x="111" y="263"/>
                      <a:pt x="114" y="264"/>
                    </a:cubicBezTo>
                    <a:cubicBezTo>
                      <a:pt x="125" y="268"/>
                      <a:pt x="136" y="270"/>
                      <a:pt x="146" y="275"/>
                    </a:cubicBezTo>
                    <a:close/>
                    <a:moveTo>
                      <a:pt x="80" y="253"/>
                    </a:moveTo>
                    <a:cubicBezTo>
                      <a:pt x="81" y="252"/>
                      <a:pt x="82" y="252"/>
                      <a:pt x="82" y="252"/>
                    </a:cubicBezTo>
                    <a:cubicBezTo>
                      <a:pt x="82" y="252"/>
                      <a:pt x="82" y="252"/>
                      <a:pt x="82" y="252"/>
                    </a:cubicBezTo>
                    <a:cubicBezTo>
                      <a:pt x="84" y="253"/>
                      <a:pt x="85" y="253"/>
                      <a:pt x="86" y="254"/>
                    </a:cubicBezTo>
                    <a:cubicBezTo>
                      <a:pt x="84" y="253"/>
                      <a:pt x="82" y="253"/>
                      <a:pt x="80" y="253"/>
                    </a:cubicBezTo>
                    <a:close/>
                    <a:moveTo>
                      <a:pt x="179" y="272"/>
                    </a:moveTo>
                    <a:cubicBezTo>
                      <a:pt x="174" y="269"/>
                      <a:pt x="168" y="267"/>
                      <a:pt x="162" y="265"/>
                    </a:cubicBezTo>
                    <a:cubicBezTo>
                      <a:pt x="156" y="263"/>
                      <a:pt x="151" y="261"/>
                      <a:pt x="145" y="259"/>
                    </a:cubicBezTo>
                    <a:cubicBezTo>
                      <a:pt x="135" y="255"/>
                      <a:pt x="124" y="253"/>
                      <a:pt x="114" y="248"/>
                    </a:cubicBezTo>
                    <a:cubicBezTo>
                      <a:pt x="115" y="248"/>
                      <a:pt x="116" y="249"/>
                      <a:pt x="117" y="249"/>
                    </a:cubicBezTo>
                    <a:cubicBezTo>
                      <a:pt x="120" y="250"/>
                      <a:pt x="122" y="251"/>
                      <a:pt x="125" y="252"/>
                    </a:cubicBezTo>
                    <a:cubicBezTo>
                      <a:pt x="131" y="254"/>
                      <a:pt x="137" y="255"/>
                      <a:pt x="143" y="257"/>
                    </a:cubicBezTo>
                    <a:cubicBezTo>
                      <a:pt x="149" y="259"/>
                      <a:pt x="155" y="260"/>
                      <a:pt x="161" y="262"/>
                    </a:cubicBezTo>
                    <a:cubicBezTo>
                      <a:pt x="168" y="265"/>
                      <a:pt x="176" y="267"/>
                      <a:pt x="184" y="270"/>
                    </a:cubicBezTo>
                    <a:cubicBezTo>
                      <a:pt x="182" y="271"/>
                      <a:pt x="181" y="271"/>
                      <a:pt x="179" y="272"/>
                    </a:cubicBezTo>
                    <a:close/>
                    <a:moveTo>
                      <a:pt x="111" y="246"/>
                    </a:moveTo>
                    <a:cubicBezTo>
                      <a:pt x="111" y="246"/>
                      <a:pt x="111" y="246"/>
                      <a:pt x="111" y="246"/>
                    </a:cubicBezTo>
                    <a:cubicBezTo>
                      <a:pt x="111" y="246"/>
                      <a:pt x="112" y="246"/>
                      <a:pt x="112" y="246"/>
                    </a:cubicBezTo>
                    <a:cubicBezTo>
                      <a:pt x="114" y="246"/>
                      <a:pt x="116" y="246"/>
                      <a:pt x="118" y="246"/>
                    </a:cubicBezTo>
                    <a:cubicBezTo>
                      <a:pt x="118" y="247"/>
                      <a:pt x="118" y="247"/>
                      <a:pt x="119" y="247"/>
                    </a:cubicBezTo>
                    <a:cubicBezTo>
                      <a:pt x="127" y="251"/>
                      <a:pt x="136" y="254"/>
                      <a:pt x="145" y="257"/>
                    </a:cubicBezTo>
                    <a:cubicBezTo>
                      <a:pt x="133" y="254"/>
                      <a:pt x="122" y="250"/>
                      <a:pt x="111" y="246"/>
                    </a:cubicBezTo>
                    <a:close/>
                    <a:moveTo>
                      <a:pt x="132" y="237"/>
                    </a:moveTo>
                    <a:cubicBezTo>
                      <a:pt x="130" y="235"/>
                      <a:pt x="127" y="234"/>
                      <a:pt x="124" y="233"/>
                    </a:cubicBezTo>
                    <a:cubicBezTo>
                      <a:pt x="123" y="233"/>
                      <a:pt x="121" y="232"/>
                      <a:pt x="119" y="231"/>
                    </a:cubicBezTo>
                    <a:cubicBezTo>
                      <a:pt x="124" y="233"/>
                      <a:pt x="128" y="234"/>
                      <a:pt x="132" y="235"/>
                    </a:cubicBezTo>
                    <a:cubicBezTo>
                      <a:pt x="132" y="236"/>
                      <a:pt x="132" y="236"/>
                      <a:pt x="132" y="237"/>
                    </a:cubicBezTo>
                    <a:close/>
                    <a:moveTo>
                      <a:pt x="127" y="246"/>
                    </a:moveTo>
                    <a:cubicBezTo>
                      <a:pt x="133" y="249"/>
                      <a:pt x="139" y="251"/>
                      <a:pt x="146" y="253"/>
                    </a:cubicBezTo>
                    <a:cubicBezTo>
                      <a:pt x="137" y="251"/>
                      <a:pt x="129" y="249"/>
                      <a:pt x="120" y="246"/>
                    </a:cubicBezTo>
                    <a:cubicBezTo>
                      <a:pt x="123" y="246"/>
                      <a:pt x="125" y="246"/>
                      <a:pt x="127" y="246"/>
                    </a:cubicBezTo>
                    <a:close/>
                    <a:moveTo>
                      <a:pt x="113" y="240"/>
                    </a:moveTo>
                    <a:cubicBezTo>
                      <a:pt x="115" y="241"/>
                      <a:pt x="117" y="242"/>
                      <a:pt x="118" y="243"/>
                    </a:cubicBezTo>
                    <a:cubicBezTo>
                      <a:pt x="118" y="242"/>
                      <a:pt x="115" y="243"/>
                      <a:pt x="115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3" y="242"/>
                      <a:pt x="113" y="241"/>
                      <a:pt x="113" y="240"/>
                    </a:cubicBezTo>
                    <a:close/>
                    <a:moveTo>
                      <a:pt x="115" y="240"/>
                    </a:moveTo>
                    <a:cubicBezTo>
                      <a:pt x="117" y="240"/>
                      <a:pt x="120" y="241"/>
                      <a:pt x="122" y="241"/>
                    </a:cubicBezTo>
                    <a:cubicBezTo>
                      <a:pt x="124" y="242"/>
                      <a:pt x="127" y="242"/>
                      <a:pt x="129" y="243"/>
                    </a:cubicBezTo>
                    <a:cubicBezTo>
                      <a:pt x="126" y="243"/>
                      <a:pt x="123" y="243"/>
                      <a:pt x="120" y="243"/>
                    </a:cubicBezTo>
                    <a:cubicBezTo>
                      <a:pt x="120" y="243"/>
                      <a:pt x="120" y="243"/>
                      <a:pt x="120" y="243"/>
                    </a:cubicBezTo>
                    <a:cubicBezTo>
                      <a:pt x="119" y="242"/>
                      <a:pt x="116" y="240"/>
                      <a:pt x="115" y="240"/>
                    </a:cubicBezTo>
                    <a:close/>
                    <a:moveTo>
                      <a:pt x="124" y="240"/>
                    </a:moveTo>
                    <a:cubicBezTo>
                      <a:pt x="122" y="240"/>
                      <a:pt x="121" y="239"/>
                      <a:pt x="119" y="239"/>
                    </a:cubicBezTo>
                    <a:cubicBezTo>
                      <a:pt x="119" y="239"/>
                      <a:pt x="113" y="237"/>
                      <a:pt x="117" y="238"/>
                    </a:cubicBezTo>
                    <a:cubicBezTo>
                      <a:pt x="122" y="239"/>
                      <a:pt x="127" y="241"/>
                      <a:pt x="132" y="241"/>
                    </a:cubicBezTo>
                    <a:cubicBezTo>
                      <a:pt x="132" y="241"/>
                      <a:pt x="132" y="242"/>
                      <a:pt x="132" y="242"/>
                    </a:cubicBezTo>
                    <a:cubicBezTo>
                      <a:pt x="132" y="242"/>
                      <a:pt x="132" y="242"/>
                      <a:pt x="132" y="242"/>
                    </a:cubicBezTo>
                    <a:cubicBezTo>
                      <a:pt x="129" y="241"/>
                      <a:pt x="127" y="241"/>
                      <a:pt x="124" y="240"/>
                    </a:cubicBezTo>
                    <a:close/>
                    <a:moveTo>
                      <a:pt x="132" y="240"/>
                    </a:moveTo>
                    <a:cubicBezTo>
                      <a:pt x="130" y="239"/>
                      <a:pt x="127" y="238"/>
                      <a:pt x="125" y="237"/>
                    </a:cubicBezTo>
                    <a:cubicBezTo>
                      <a:pt x="125" y="237"/>
                      <a:pt x="125" y="237"/>
                      <a:pt x="125" y="237"/>
                    </a:cubicBezTo>
                    <a:cubicBezTo>
                      <a:pt x="127" y="238"/>
                      <a:pt x="130" y="238"/>
                      <a:pt x="133" y="238"/>
                    </a:cubicBezTo>
                    <a:cubicBezTo>
                      <a:pt x="133" y="239"/>
                      <a:pt x="133" y="239"/>
                      <a:pt x="132" y="240"/>
                    </a:cubicBezTo>
                    <a:close/>
                    <a:moveTo>
                      <a:pt x="120" y="228"/>
                    </a:moveTo>
                    <a:cubicBezTo>
                      <a:pt x="121" y="228"/>
                      <a:pt x="123" y="229"/>
                      <a:pt x="124" y="229"/>
                    </a:cubicBezTo>
                    <a:cubicBezTo>
                      <a:pt x="126" y="230"/>
                      <a:pt x="129" y="230"/>
                      <a:pt x="131" y="231"/>
                    </a:cubicBezTo>
                    <a:cubicBezTo>
                      <a:pt x="131" y="232"/>
                      <a:pt x="132" y="233"/>
                      <a:pt x="132" y="234"/>
                    </a:cubicBezTo>
                    <a:cubicBezTo>
                      <a:pt x="128" y="231"/>
                      <a:pt x="123" y="229"/>
                      <a:pt x="119" y="228"/>
                    </a:cubicBezTo>
                    <a:cubicBezTo>
                      <a:pt x="115" y="226"/>
                      <a:pt x="119" y="228"/>
                      <a:pt x="120" y="228"/>
                    </a:cubicBezTo>
                    <a:close/>
                    <a:moveTo>
                      <a:pt x="130" y="229"/>
                    </a:moveTo>
                    <a:cubicBezTo>
                      <a:pt x="127" y="227"/>
                      <a:pt x="123" y="226"/>
                      <a:pt x="119" y="225"/>
                    </a:cubicBezTo>
                    <a:cubicBezTo>
                      <a:pt x="122" y="226"/>
                      <a:pt x="126" y="227"/>
                      <a:pt x="130" y="227"/>
                    </a:cubicBezTo>
                    <a:cubicBezTo>
                      <a:pt x="130" y="228"/>
                      <a:pt x="130" y="229"/>
                      <a:pt x="130" y="229"/>
                    </a:cubicBezTo>
                    <a:close/>
                    <a:moveTo>
                      <a:pt x="129" y="225"/>
                    </a:moveTo>
                    <a:cubicBezTo>
                      <a:pt x="126" y="224"/>
                      <a:pt x="124" y="224"/>
                      <a:pt x="121" y="223"/>
                    </a:cubicBezTo>
                    <a:cubicBezTo>
                      <a:pt x="121" y="223"/>
                      <a:pt x="121" y="222"/>
                      <a:pt x="121" y="222"/>
                    </a:cubicBezTo>
                    <a:cubicBezTo>
                      <a:pt x="121" y="223"/>
                      <a:pt x="122" y="223"/>
                      <a:pt x="122" y="223"/>
                    </a:cubicBezTo>
                    <a:cubicBezTo>
                      <a:pt x="124" y="223"/>
                      <a:pt x="126" y="224"/>
                      <a:pt x="128" y="224"/>
                    </a:cubicBezTo>
                    <a:cubicBezTo>
                      <a:pt x="129" y="224"/>
                      <a:pt x="129" y="225"/>
                      <a:pt x="129" y="225"/>
                    </a:cubicBezTo>
                    <a:close/>
                    <a:moveTo>
                      <a:pt x="178" y="259"/>
                    </a:moveTo>
                    <a:cubicBezTo>
                      <a:pt x="169" y="256"/>
                      <a:pt x="160" y="254"/>
                      <a:pt x="151" y="251"/>
                    </a:cubicBezTo>
                    <a:cubicBezTo>
                      <a:pt x="145" y="250"/>
                      <a:pt x="139" y="247"/>
                      <a:pt x="132" y="246"/>
                    </a:cubicBezTo>
                    <a:cubicBezTo>
                      <a:pt x="133" y="246"/>
                      <a:pt x="133" y="246"/>
                      <a:pt x="133" y="245"/>
                    </a:cubicBezTo>
                    <a:cubicBezTo>
                      <a:pt x="140" y="247"/>
                      <a:pt x="147" y="248"/>
                      <a:pt x="153" y="250"/>
                    </a:cubicBezTo>
                    <a:cubicBezTo>
                      <a:pt x="162" y="252"/>
                      <a:pt x="170" y="255"/>
                      <a:pt x="178" y="259"/>
                    </a:cubicBezTo>
                    <a:close/>
                    <a:moveTo>
                      <a:pt x="187" y="267"/>
                    </a:moveTo>
                    <a:cubicBezTo>
                      <a:pt x="169" y="259"/>
                      <a:pt x="150" y="255"/>
                      <a:pt x="132" y="247"/>
                    </a:cubicBezTo>
                    <a:cubicBezTo>
                      <a:pt x="131" y="247"/>
                      <a:pt x="130" y="246"/>
                      <a:pt x="129" y="246"/>
                    </a:cubicBezTo>
                    <a:cubicBezTo>
                      <a:pt x="129" y="246"/>
                      <a:pt x="130" y="246"/>
                      <a:pt x="130" y="246"/>
                    </a:cubicBezTo>
                    <a:cubicBezTo>
                      <a:pt x="131" y="246"/>
                      <a:pt x="132" y="246"/>
                      <a:pt x="133" y="246"/>
                    </a:cubicBezTo>
                    <a:cubicBezTo>
                      <a:pt x="137" y="248"/>
                      <a:pt x="142" y="250"/>
                      <a:pt x="147" y="251"/>
                    </a:cubicBezTo>
                    <a:cubicBezTo>
                      <a:pt x="158" y="254"/>
                      <a:pt x="168" y="257"/>
                      <a:pt x="178" y="260"/>
                    </a:cubicBezTo>
                    <a:cubicBezTo>
                      <a:pt x="179" y="260"/>
                      <a:pt x="179" y="260"/>
                      <a:pt x="179" y="260"/>
                    </a:cubicBezTo>
                    <a:cubicBezTo>
                      <a:pt x="179" y="260"/>
                      <a:pt x="180" y="261"/>
                      <a:pt x="180" y="261"/>
                    </a:cubicBezTo>
                    <a:cubicBezTo>
                      <a:pt x="181" y="262"/>
                      <a:pt x="185" y="265"/>
                      <a:pt x="187" y="267"/>
                    </a:cubicBezTo>
                    <a:close/>
                    <a:moveTo>
                      <a:pt x="173" y="262"/>
                    </a:moveTo>
                    <a:cubicBezTo>
                      <a:pt x="176" y="263"/>
                      <a:pt x="179" y="264"/>
                      <a:pt x="182" y="266"/>
                    </a:cubicBezTo>
                    <a:cubicBezTo>
                      <a:pt x="183" y="266"/>
                      <a:pt x="184" y="267"/>
                      <a:pt x="185" y="267"/>
                    </a:cubicBezTo>
                    <a:cubicBezTo>
                      <a:pt x="176" y="264"/>
                      <a:pt x="168" y="261"/>
                      <a:pt x="160" y="258"/>
                    </a:cubicBezTo>
                    <a:cubicBezTo>
                      <a:pt x="164" y="259"/>
                      <a:pt x="168" y="260"/>
                      <a:pt x="173" y="262"/>
                    </a:cubicBezTo>
                    <a:close/>
                    <a:moveTo>
                      <a:pt x="187" y="269"/>
                    </a:moveTo>
                    <a:cubicBezTo>
                      <a:pt x="186" y="269"/>
                      <a:pt x="185" y="270"/>
                      <a:pt x="185" y="270"/>
                    </a:cubicBezTo>
                    <a:cubicBezTo>
                      <a:pt x="178" y="267"/>
                      <a:pt x="172" y="265"/>
                      <a:pt x="165" y="263"/>
                    </a:cubicBezTo>
                    <a:cubicBezTo>
                      <a:pt x="162" y="262"/>
                      <a:pt x="158" y="260"/>
                      <a:pt x="155" y="259"/>
                    </a:cubicBezTo>
                    <a:cubicBezTo>
                      <a:pt x="144" y="256"/>
                      <a:pt x="134" y="253"/>
                      <a:pt x="123" y="248"/>
                    </a:cubicBezTo>
                    <a:cubicBezTo>
                      <a:pt x="124" y="248"/>
                      <a:pt x="125" y="249"/>
                      <a:pt x="126" y="249"/>
                    </a:cubicBezTo>
                    <a:cubicBezTo>
                      <a:pt x="129" y="250"/>
                      <a:pt x="131" y="250"/>
                      <a:pt x="134" y="251"/>
                    </a:cubicBezTo>
                    <a:cubicBezTo>
                      <a:pt x="141" y="253"/>
                      <a:pt x="147" y="254"/>
                      <a:pt x="153" y="256"/>
                    </a:cubicBezTo>
                    <a:cubicBezTo>
                      <a:pt x="164" y="260"/>
                      <a:pt x="175" y="265"/>
                      <a:pt x="187" y="268"/>
                    </a:cubicBezTo>
                    <a:cubicBezTo>
                      <a:pt x="187" y="269"/>
                      <a:pt x="187" y="269"/>
                      <a:pt x="187" y="269"/>
                    </a:cubicBezTo>
                    <a:close/>
                    <a:moveTo>
                      <a:pt x="171" y="273"/>
                    </a:moveTo>
                    <a:cubicBezTo>
                      <a:pt x="171" y="273"/>
                      <a:pt x="171" y="273"/>
                      <a:pt x="171" y="273"/>
                    </a:cubicBezTo>
                    <a:cubicBezTo>
                      <a:pt x="159" y="268"/>
                      <a:pt x="147" y="265"/>
                      <a:pt x="135" y="260"/>
                    </a:cubicBezTo>
                    <a:cubicBezTo>
                      <a:pt x="128" y="258"/>
                      <a:pt x="122" y="256"/>
                      <a:pt x="115" y="254"/>
                    </a:cubicBezTo>
                    <a:cubicBezTo>
                      <a:pt x="122" y="255"/>
                      <a:pt x="129" y="257"/>
                      <a:pt x="135" y="259"/>
                    </a:cubicBezTo>
                    <a:cubicBezTo>
                      <a:pt x="149" y="264"/>
                      <a:pt x="163" y="269"/>
                      <a:pt x="177" y="272"/>
                    </a:cubicBezTo>
                    <a:cubicBezTo>
                      <a:pt x="175" y="272"/>
                      <a:pt x="173" y="273"/>
                      <a:pt x="171" y="273"/>
                    </a:cubicBezTo>
                    <a:close/>
                    <a:moveTo>
                      <a:pt x="160" y="274"/>
                    </a:moveTo>
                    <a:cubicBezTo>
                      <a:pt x="159" y="274"/>
                      <a:pt x="159" y="274"/>
                      <a:pt x="158" y="274"/>
                    </a:cubicBezTo>
                    <a:cubicBezTo>
                      <a:pt x="158" y="274"/>
                      <a:pt x="158" y="274"/>
                      <a:pt x="158" y="274"/>
                    </a:cubicBezTo>
                    <a:cubicBezTo>
                      <a:pt x="147" y="269"/>
                      <a:pt x="134" y="267"/>
                      <a:pt x="123" y="262"/>
                    </a:cubicBezTo>
                    <a:cubicBezTo>
                      <a:pt x="116" y="259"/>
                      <a:pt x="109" y="257"/>
                      <a:pt x="103" y="254"/>
                    </a:cubicBezTo>
                    <a:cubicBezTo>
                      <a:pt x="101" y="254"/>
                      <a:pt x="99" y="253"/>
                      <a:pt x="97" y="252"/>
                    </a:cubicBezTo>
                    <a:cubicBezTo>
                      <a:pt x="110" y="256"/>
                      <a:pt x="123" y="260"/>
                      <a:pt x="135" y="264"/>
                    </a:cubicBezTo>
                    <a:cubicBezTo>
                      <a:pt x="146" y="268"/>
                      <a:pt x="157" y="271"/>
                      <a:pt x="168" y="273"/>
                    </a:cubicBezTo>
                    <a:cubicBezTo>
                      <a:pt x="165" y="273"/>
                      <a:pt x="162" y="274"/>
                      <a:pt x="160" y="274"/>
                    </a:cubicBezTo>
                    <a:close/>
                    <a:moveTo>
                      <a:pt x="111" y="276"/>
                    </a:moveTo>
                    <a:cubicBezTo>
                      <a:pt x="105" y="272"/>
                      <a:pt x="98" y="270"/>
                      <a:pt x="91" y="267"/>
                    </a:cubicBezTo>
                    <a:cubicBezTo>
                      <a:pt x="86" y="265"/>
                      <a:pt x="81" y="263"/>
                      <a:pt x="76" y="261"/>
                    </a:cubicBezTo>
                    <a:cubicBezTo>
                      <a:pt x="75" y="261"/>
                      <a:pt x="74" y="260"/>
                      <a:pt x="73" y="260"/>
                    </a:cubicBezTo>
                    <a:cubicBezTo>
                      <a:pt x="81" y="263"/>
                      <a:pt x="89" y="266"/>
                      <a:pt x="97" y="268"/>
                    </a:cubicBezTo>
                    <a:cubicBezTo>
                      <a:pt x="105" y="271"/>
                      <a:pt x="113" y="273"/>
                      <a:pt x="121" y="276"/>
                    </a:cubicBezTo>
                    <a:cubicBezTo>
                      <a:pt x="118" y="276"/>
                      <a:pt x="114" y="276"/>
                      <a:pt x="111" y="276"/>
                    </a:cubicBezTo>
                    <a:close/>
                    <a:moveTo>
                      <a:pt x="98" y="276"/>
                    </a:moveTo>
                    <a:cubicBezTo>
                      <a:pt x="97" y="276"/>
                      <a:pt x="97" y="276"/>
                      <a:pt x="96" y="276"/>
                    </a:cubicBezTo>
                    <a:cubicBezTo>
                      <a:pt x="91" y="272"/>
                      <a:pt x="86" y="269"/>
                      <a:pt x="80" y="267"/>
                    </a:cubicBezTo>
                    <a:cubicBezTo>
                      <a:pt x="76" y="266"/>
                      <a:pt x="72" y="264"/>
                      <a:pt x="69" y="262"/>
                    </a:cubicBezTo>
                    <a:cubicBezTo>
                      <a:pt x="67" y="262"/>
                      <a:pt x="66" y="261"/>
                      <a:pt x="64" y="260"/>
                    </a:cubicBezTo>
                    <a:cubicBezTo>
                      <a:pt x="66" y="261"/>
                      <a:pt x="67" y="261"/>
                      <a:pt x="69" y="262"/>
                    </a:cubicBezTo>
                    <a:cubicBezTo>
                      <a:pt x="75" y="265"/>
                      <a:pt x="82" y="267"/>
                      <a:pt x="88" y="270"/>
                    </a:cubicBezTo>
                    <a:cubicBezTo>
                      <a:pt x="94" y="272"/>
                      <a:pt x="100" y="274"/>
                      <a:pt x="106" y="276"/>
                    </a:cubicBezTo>
                    <a:cubicBezTo>
                      <a:pt x="104" y="276"/>
                      <a:pt x="101" y="276"/>
                      <a:pt x="98" y="276"/>
                    </a:cubicBezTo>
                    <a:close/>
                    <a:moveTo>
                      <a:pt x="55" y="269"/>
                    </a:moveTo>
                    <a:cubicBezTo>
                      <a:pt x="58" y="270"/>
                      <a:pt x="61" y="271"/>
                      <a:pt x="64" y="272"/>
                    </a:cubicBezTo>
                    <a:cubicBezTo>
                      <a:pt x="61" y="272"/>
                      <a:pt x="57" y="270"/>
                      <a:pt x="55" y="269"/>
                    </a:cubicBezTo>
                    <a:close/>
                    <a:moveTo>
                      <a:pt x="59" y="262"/>
                    </a:move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4"/>
                      <a:pt x="62" y="264"/>
                      <a:pt x="64" y="265"/>
                    </a:cubicBezTo>
                    <a:cubicBezTo>
                      <a:pt x="65" y="266"/>
                      <a:pt x="67" y="267"/>
                      <a:pt x="68" y="267"/>
                    </a:cubicBezTo>
                    <a:cubicBezTo>
                      <a:pt x="72" y="269"/>
                      <a:pt x="76" y="271"/>
                      <a:pt x="80" y="273"/>
                    </a:cubicBezTo>
                    <a:cubicBezTo>
                      <a:pt x="79" y="273"/>
                      <a:pt x="79" y="273"/>
                      <a:pt x="78" y="272"/>
                    </a:cubicBezTo>
                    <a:cubicBezTo>
                      <a:pt x="75" y="271"/>
                      <a:pt x="73" y="270"/>
                      <a:pt x="70" y="270"/>
                    </a:cubicBezTo>
                    <a:cubicBezTo>
                      <a:pt x="65" y="268"/>
                      <a:pt x="60" y="267"/>
                      <a:pt x="56" y="265"/>
                    </a:cubicBezTo>
                    <a:cubicBezTo>
                      <a:pt x="56" y="264"/>
                      <a:pt x="57" y="263"/>
                      <a:pt x="59" y="262"/>
                    </a:cubicBezTo>
                    <a:close/>
                    <a:moveTo>
                      <a:pt x="76" y="254"/>
                    </a:moveTo>
                    <a:cubicBezTo>
                      <a:pt x="77" y="254"/>
                      <a:pt x="78" y="253"/>
                      <a:pt x="79" y="253"/>
                    </a:cubicBezTo>
                    <a:cubicBezTo>
                      <a:pt x="79" y="253"/>
                      <a:pt x="79" y="253"/>
                      <a:pt x="79" y="253"/>
                    </a:cubicBezTo>
                    <a:cubicBezTo>
                      <a:pt x="89" y="259"/>
                      <a:pt x="100" y="262"/>
                      <a:pt x="111" y="266"/>
                    </a:cubicBezTo>
                    <a:cubicBezTo>
                      <a:pt x="116" y="267"/>
                      <a:pt x="121" y="268"/>
                      <a:pt x="125" y="270"/>
                    </a:cubicBezTo>
                    <a:cubicBezTo>
                      <a:pt x="128" y="271"/>
                      <a:pt x="131" y="272"/>
                      <a:pt x="134" y="273"/>
                    </a:cubicBezTo>
                    <a:cubicBezTo>
                      <a:pt x="134" y="273"/>
                      <a:pt x="137" y="275"/>
                      <a:pt x="138" y="275"/>
                    </a:cubicBezTo>
                    <a:cubicBezTo>
                      <a:pt x="137" y="275"/>
                      <a:pt x="137" y="276"/>
                      <a:pt x="137" y="276"/>
                    </a:cubicBezTo>
                    <a:cubicBezTo>
                      <a:pt x="131" y="275"/>
                      <a:pt x="127" y="273"/>
                      <a:pt x="122" y="271"/>
                    </a:cubicBezTo>
                    <a:cubicBezTo>
                      <a:pt x="116" y="269"/>
                      <a:pt x="111" y="267"/>
                      <a:pt x="105" y="266"/>
                    </a:cubicBezTo>
                    <a:cubicBezTo>
                      <a:pt x="94" y="263"/>
                      <a:pt x="84" y="259"/>
                      <a:pt x="74" y="255"/>
                    </a:cubicBezTo>
                    <a:cubicBezTo>
                      <a:pt x="75" y="255"/>
                      <a:pt x="76" y="254"/>
                      <a:pt x="76" y="254"/>
                    </a:cubicBezTo>
                    <a:close/>
                    <a:moveTo>
                      <a:pt x="114" y="234"/>
                    </a:moveTo>
                    <a:cubicBezTo>
                      <a:pt x="117" y="235"/>
                      <a:pt x="120" y="236"/>
                      <a:pt x="123" y="237"/>
                    </a:cubicBezTo>
                    <a:cubicBezTo>
                      <a:pt x="126" y="238"/>
                      <a:pt x="129" y="240"/>
                      <a:pt x="132" y="240"/>
                    </a:cubicBezTo>
                    <a:cubicBezTo>
                      <a:pt x="132" y="240"/>
                      <a:pt x="132" y="240"/>
                      <a:pt x="132" y="240"/>
                    </a:cubicBezTo>
                    <a:cubicBezTo>
                      <a:pt x="126" y="240"/>
                      <a:pt x="121" y="237"/>
                      <a:pt x="115" y="236"/>
                    </a:cubicBezTo>
                    <a:cubicBezTo>
                      <a:pt x="114" y="236"/>
                      <a:pt x="114" y="237"/>
                      <a:pt x="114" y="237"/>
                    </a:cubicBezTo>
                    <a:cubicBezTo>
                      <a:pt x="119" y="240"/>
                      <a:pt x="125" y="241"/>
                      <a:pt x="130" y="243"/>
                    </a:cubicBezTo>
                    <a:cubicBezTo>
                      <a:pt x="130" y="243"/>
                      <a:pt x="131" y="243"/>
                      <a:pt x="131" y="243"/>
                    </a:cubicBezTo>
                    <a:cubicBezTo>
                      <a:pt x="131" y="243"/>
                      <a:pt x="130" y="243"/>
                      <a:pt x="130" y="243"/>
                    </a:cubicBezTo>
                    <a:cubicBezTo>
                      <a:pt x="129" y="242"/>
                      <a:pt x="127" y="242"/>
                      <a:pt x="127" y="242"/>
                    </a:cubicBezTo>
                    <a:cubicBezTo>
                      <a:pt x="125" y="241"/>
                      <a:pt x="124" y="241"/>
                      <a:pt x="122" y="241"/>
                    </a:cubicBezTo>
                    <a:cubicBezTo>
                      <a:pt x="119" y="240"/>
                      <a:pt x="116" y="239"/>
                      <a:pt x="113" y="239"/>
                    </a:cubicBezTo>
                    <a:cubicBezTo>
                      <a:pt x="113" y="237"/>
                      <a:pt x="113" y="236"/>
                      <a:pt x="114" y="234"/>
                    </a:cubicBezTo>
                    <a:close/>
                    <a:moveTo>
                      <a:pt x="117" y="221"/>
                    </a:moveTo>
                    <a:cubicBezTo>
                      <a:pt x="117" y="221"/>
                      <a:pt x="117" y="221"/>
                      <a:pt x="117" y="221"/>
                    </a:cubicBezTo>
                    <a:cubicBezTo>
                      <a:pt x="117" y="221"/>
                      <a:pt x="117" y="222"/>
                      <a:pt x="117" y="222"/>
                    </a:cubicBezTo>
                    <a:cubicBezTo>
                      <a:pt x="121" y="224"/>
                      <a:pt x="126" y="224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8" y="226"/>
                      <a:pt x="125" y="226"/>
                      <a:pt x="124" y="225"/>
                    </a:cubicBezTo>
                    <a:cubicBezTo>
                      <a:pt x="122" y="225"/>
                      <a:pt x="120" y="224"/>
                      <a:pt x="118" y="224"/>
                    </a:cubicBezTo>
                    <a:cubicBezTo>
                      <a:pt x="117" y="224"/>
                      <a:pt x="117" y="224"/>
                      <a:pt x="117" y="225"/>
                    </a:cubicBezTo>
                    <a:cubicBezTo>
                      <a:pt x="119" y="226"/>
                      <a:pt x="122" y="226"/>
                      <a:pt x="124" y="227"/>
                    </a:cubicBezTo>
                    <a:cubicBezTo>
                      <a:pt x="126" y="228"/>
                      <a:pt x="128" y="229"/>
                      <a:pt x="130" y="230"/>
                    </a:cubicBezTo>
                    <a:cubicBezTo>
                      <a:pt x="125" y="229"/>
                      <a:pt x="121" y="227"/>
                      <a:pt x="116" y="226"/>
                    </a:cubicBezTo>
                    <a:cubicBezTo>
                      <a:pt x="115" y="226"/>
                      <a:pt x="115" y="226"/>
                      <a:pt x="115" y="226"/>
                    </a:cubicBezTo>
                    <a:cubicBezTo>
                      <a:pt x="116" y="225"/>
                      <a:pt x="117" y="223"/>
                      <a:pt x="117" y="221"/>
                    </a:cubicBezTo>
                    <a:close/>
                    <a:moveTo>
                      <a:pt x="16" y="73"/>
                    </a:moveTo>
                    <a:cubicBezTo>
                      <a:pt x="22" y="60"/>
                      <a:pt x="29" y="47"/>
                      <a:pt x="39" y="36"/>
                    </a:cubicBezTo>
                    <a:cubicBezTo>
                      <a:pt x="49" y="26"/>
                      <a:pt x="60" y="19"/>
                      <a:pt x="73" y="13"/>
                    </a:cubicBezTo>
                    <a:cubicBezTo>
                      <a:pt x="74" y="16"/>
                      <a:pt x="77" y="19"/>
                      <a:pt x="78" y="21"/>
                    </a:cubicBezTo>
                    <a:cubicBezTo>
                      <a:pt x="43" y="37"/>
                      <a:pt x="18" y="72"/>
                      <a:pt x="18" y="111"/>
                    </a:cubicBezTo>
                    <a:cubicBezTo>
                      <a:pt x="18" y="159"/>
                      <a:pt x="55" y="200"/>
                      <a:pt x="102" y="209"/>
                    </a:cubicBezTo>
                    <a:cubicBezTo>
                      <a:pt x="121" y="213"/>
                      <a:pt x="140" y="211"/>
                      <a:pt x="158" y="205"/>
                    </a:cubicBezTo>
                    <a:cubicBezTo>
                      <a:pt x="159" y="207"/>
                      <a:pt x="160" y="209"/>
                      <a:pt x="161" y="212"/>
                    </a:cubicBezTo>
                    <a:cubicBezTo>
                      <a:pt x="150" y="217"/>
                      <a:pt x="136" y="218"/>
                      <a:pt x="123" y="218"/>
                    </a:cubicBezTo>
                    <a:cubicBezTo>
                      <a:pt x="113" y="218"/>
                      <a:pt x="103" y="218"/>
                      <a:pt x="93" y="215"/>
                    </a:cubicBezTo>
                    <a:cubicBezTo>
                      <a:pt x="61" y="208"/>
                      <a:pt x="33" y="189"/>
                      <a:pt x="19" y="158"/>
                    </a:cubicBezTo>
                    <a:cubicBezTo>
                      <a:pt x="7" y="131"/>
                      <a:pt x="5" y="101"/>
                      <a:pt x="16" y="73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5" name="Freeform 82"/>
              <p:cNvSpPr>
                <a:spLocks noEditPoints="1"/>
              </p:cNvSpPr>
              <p:nvPr/>
            </p:nvSpPr>
            <p:spPr bwMode="auto">
              <a:xfrm>
                <a:off x="2042529" y="1047975"/>
                <a:ext cx="241771" cy="258163"/>
              </a:xfrm>
              <a:custGeom>
                <a:avLst/>
                <a:gdLst>
                  <a:gd name="T0" fmla="*/ 66 w 125"/>
                  <a:gd name="T1" fmla="*/ 127 h 133"/>
                  <a:gd name="T2" fmla="*/ 12 w 125"/>
                  <a:gd name="T3" fmla="*/ 41 h 133"/>
                  <a:gd name="T4" fmla="*/ 37 w 125"/>
                  <a:gd name="T5" fmla="*/ 92 h 133"/>
                  <a:gd name="T6" fmla="*/ 14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1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8 h 133"/>
                  <a:gd name="T38" fmla="*/ 6 w 125"/>
                  <a:gd name="T39" fmla="*/ 64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6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69 h 133"/>
                  <a:gd name="T54" fmla="*/ 114 w 125"/>
                  <a:gd name="T55" fmla="*/ 50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7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8 w 125"/>
                  <a:gd name="T77" fmla="*/ 83 h 133"/>
                  <a:gd name="T78" fmla="*/ 119 w 125"/>
                  <a:gd name="T79" fmla="*/ 67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4 h 133"/>
                  <a:gd name="T86" fmla="*/ 119 w 125"/>
                  <a:gd name="T87" fmla="*/ 63 h 133"/>
                  <a:gd name="T88" fmla="*/ 18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3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0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2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19 w 125"/>
                  <a:gd name="T123" fmla="*/ 37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1"/>
                    </a:moveTo>
                    <a:cubicBezTo>
                      <a:pt x="39" y="128"/>
                      <a:pt x="49" y="127"/>
                      <a:pt x="60" y="124"/>
                    </a:cubicBezTo>
                    <a:cubicBezTo>
                      <a:pt x="59" y="126"/>
                      <a:pt x="58" y="128"/>
                      <a:pt x="57" y="130"/>
                    </a:cubicBezTo>
                    <a:cubicBezTo>
                      <a:pt x="57" y="131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29"/>
                      <a:pt x="61" y="129"/>
                    </a:cubicBezTo>
                    <a:cubicBezTo>
                      <a:pt x="62" y="131"/>
                      <a:pt x="64" y="131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29"/>
                      <a:pt x="67" y="128"/>
                    </a:cubicBezTo>
                    <a:cubicBezTo>
                      <a:pt x="67" y="128"/>
                      <a:pt x="66" y="127"/>
                      <a:pt x="66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5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69" y="11"/>
                      <a:pt x="68" y="17"/>
                    </a:cubicBezTo>
                    <a:cubicBezTo>
                      <a:pt x="66" y="17"/>
                      <a:pt x="64" y="17"/>
                      <a:pt x="62" y="17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5"/>
                    </a:cubicBezTo>
                    <a:cubicBezTo>
                      <a:pt x="13" y="106"/>
                      <a:pt x="20" y="115"/>
                      <a:pt x="29" y="121"/>
                    </a:cubicBezTo>
                    <a:close/>
                    <a:moveTo>
                      <a:pt x="18" y="106"/>
                    </a:moveTo>
                    <a:cubicBezTo>
                      <a:pt x="25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4"/>
                      <a:pt x="41" y="98"/>
                    </a:cubicBezTo>
                    <a:cubicBezTo>
                      <a:pt x="35" y="102"/>
                      <a:pt x="26" y="104"/>
                      <a:pt x="21" y="110"/>
                    </a:cubicBezTo>
                    <a:cubicBezTo>
                      <a:pt x="20" y="109"/>
                      <a:pt x="19" y="108"/>
                      <a:pt x="18" y="106"/>
                    </a:cubicBezTo>
                    <a:close/>
                    <a:moveTo>
                      <a:pt x="14" y="101"/>
                    </a:moveTo>
                    <a:cubicBezTo>
                      <a:pt x="22" y="101"/>
                      <a:pt x="31" y="95"/>
                      <a:pt x="37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8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4" y="72"/>
                      <a:pt x="76" y="76"/>
                      <a:pt x="67" y="79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7" y="94"/>
                      <a:pt x="33" y="97"/>
                      <a:pt x="30" y="99"/>
                    </a:cubicBezTo>
                    <a:cubicBezTo>
                      <a:pt x="26" y="101"/>
                      <a:pt x="21" y="103"/>
                      <a:pt x="17" y="106"/>
                    </a:cubicBezTo>
                    <a:cubicBezTo>
                      <a:pt x="16" y="104"/>
                      <a:pt x="15" y="103"/>
                      <a:pt x="14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5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6"/>
                    </a:cubicBezTo>
                    <a:cubicBezTo>
                      <a:pt x="56" y="80"/>
                      <a:pt x="47" y="83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8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8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5"/>
                      <a:pt x="26" y="88"/>
                      <a:pt x="22" y="90"/>
                    </a:cubicBezTo>
                    <a:cubicBezTo>
                      <a:pt x="18" y="92"/>
                      <a:pt x="15" y="93"/>
                      <a:pt x="11" y="96"/>
                    </a:cubicBezTo>
                    <a:cubicBezTo>
                      <a:pt x="11" y="95"/>
                      <a:pt x="10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8"/>
                    </a:cubicBezTo>
                    <a:cubicBezTo>
                      <a:pt x="50" y="72"/>
                      <a:pt x="64" y="65"/>
                      <a:pt x="78" y="60"/>
                    </a:cubicBezTo>
                    <a:cubicBezTo>
                      <a:pt x="84" y="58"/>
                      <a:pt x="90" y="56"/>
                      <a:pt x="95" y="53"/>
                    </a:cubicBezTo>
                    <a:cubicBezTo>
                      <a:pt x="94" y="54"/>
                      <a:pt x="92" y="55"/>
                      <a:pt x="90" y="56"/>
                    </a:cubicBezTo>
                    <a:cubicBezTo>
                      <a:pt x="81" y="60"/>
                      <a:pt x="71" y="64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4" y="90"/>
                      <a:pt x="10" y="92"/>
                    </a:cubicBezTo>
                    <a:cubicBezTo>
                      <a:pt x="10" y="92"/>
                      <a:pt x="10" y="92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8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6" y="41"/>
                      <a:pt x="18" y="40"/>
                      <a:pt x="20" y="39"/>
                    </a:cubicBezTo>
                    <a:cubicBezTo>
                      <a:pt x="23" y="36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0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8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6"/>
                      <a:pt x="20" y="44"/>
                    </a:cubicBezTo>
                    <a:cubicBezTo>
                      <a:pt x="25" y="41"/>
                      <a:pt x="30" y="39"/>
                      <a:pt x="35" y="36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3"/>
                      <a:pt x="36" y="36"/>
                    </a:cubicBezTo>
                    <a:cubicBezTo>
                      <a:pt x="31" y="39"/>
                      <a:pt x="26" y="41"/>
                      <a:pt x="21" y="44"/>
                    </a:cubicBezTo>
                    <a:cubicBezTo>
                      <a:pt x="18" y="46"/>
                      <a:pt x="15" y="48"/>
                      <a:pt x="12" y="49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79" y="21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4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6" y="27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0" y="51"/>
                      <a:pt x="28" y="58"/>
                      <a:pt x="15" y="65"/>
                    </a:cubicBezTo>
                    <a:cubicBezTo>
                      <a:pt x="12" y="66"/>
                      <a:pt x="8" y="67"/>
                      <a:pt x="6" y="69"/>
                    </a:cubicBezTo>
                    <a:cubicBezTo>
                      <a:pt x="9" y="67"/>
                      <a:pt x="11" y="65"/>
                      <a:pt x="14" y="63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0" y="35"/>
                    </a:cubicBezTo>
                    <a:cubicBezTo>
                      <a:pt x="75" y="34"/>
                      <a:pt x="80" y="33"/>
                      <a:pt x="85" y="31"/>
                    </a:cubicBezTo>
                    <a:cubicBezTo>
                      <a:pt x="87" y="30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29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8" y="25"/>
                      <a:pt x="89" y="25"/>
                      <a:pt x="89" y="25"/>
                    </a:cubicBezTo>
                    <a:cubicBezTo>
                      <a:pt x="89" y="25"/>
                      <a:pt x="89" y="24"/>
                      <a:pt x="90" y="24"/>
                    </a:cubicBezTo>
                    <a:cubicBezTo>
                      <a:pt x="92" y="25"/>
                      <a:pt x="94" y="26"/>
                      <a:pt x="96" y="27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8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2"/>
                    </a:cubicBezTo>
                    <a:cubicBezTo>
                      <a:pt x="89" y="31"/>
                      <a:pt x="91" y="31"/>
                      <a:pt x="93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6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1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2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4" y="55"/>
                      <a:pt x="17" y="54"/>
                      <a:pt x="20" y="52"/>
                    </a:cubicBezTo>
                    <a:cubicBezTo>
                      <a:pt x="26" y="48"/>
                      <a:pt x="32" y="45"/>
                      <a:pt x="39" y="41"/>
                    </a:cubicBezTo>
                    <a:cubicBezTo>
                      <a:pt x="44" y="39"/>
                      <a:pt x="49" y="36"/>
                      <a:pt x="55" y="33"/>
                    </a:cubicBezTo>
                    <a:cubicBezTo>
                      <a:pt x="56" y="33"/>
                      <a:pt x="56" y="33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6" y="31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3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7"/>
                      <a:pt x="69" y="30"/>
                    </a:cubicBezTo>
                    <a:cubicBezTo>
                      <a:pt x="69" y="29"/>
                      <a:pt x="69" y="29"/>
                      <a:pt x="69" y="29"/>
                    </a:cubicBezTo>
                    <a:close/>
                    <a:moveTo>
                      <a:pt x="81" y="28"/>
                    </a:moveTo>
                    <a:cubicBezTo>
                      <a:pt x="79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8"/>
                      <a:pt x="78" y="26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4" y="23"/>
                      <a:pt x="87" y="23"/>
                      <a:pt x="89" y="24"/>
                    </a:cubicBezTo>
                    <a:cubicBezTo>
                      <a:pt x="86" y="25"/>
                      <a:pt x="84" y="27"/>
                      <a:pt x="81" y="28"/>
                    </a:cubicBezTo>
                    <a:close/>
                    <a:moveTo>
                      <a:pt x="69" y="24"/>
                    </a:moveTo>
                    <a:cubicBezTo>
                      <a:pt x="69" y="23"/>
                      <a:pt x="69" y="23"/>
                      <a:pt x="69" y="23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0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8" y="28"/>
                      <a:pt x="57" y="29"/>
                      <a:pt x="55" y="30"/>
                    </a:cubicBezTo>
                    <a:cubicBezTo>
                      <a:pt x="54" y="30"/>
                      <a:pt x="54" y="29"/>
                      <a:pt x="53" y="29"/>
                    </a:cubicBezTo>
                    <a:cubicBezTo>
                      <a:pt x="51" y="28"/>
                      <a:pt x="50" y="31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49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2" y="50"/>
                      <a:pt x="12" y="50"/>
                    </a:cubicBezTo>
                    <a:cubicBezTo>
                      <a:pt x="14" y="49"/>
                      <a:pt x="16" y="48"/>
                      <a:pt x="18" y="47"/>
                    </a:cubicBezTo>
                    <a:cubicBezTo>
                      <a:pt x="24" y="44"/>
                      <a:pt x="29" y="41"/>
                      <a:pt x="35" y="37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6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7" y="35"/>
                      <a:pt x="53" y="32"/>
                    </a:cubicBezTo>
                    <a:cubicBezTo>
                      <a:pt x="53" y="32"/>
                      <a:pt x="54" y="32"/>
                      <a:pt x="54" y="32"/>
                    </a:cubicBezTo>
                    <a:cubicBezTo>
                      <a:pt x="38" y="41"/>
                      <a:pt x="22" y="49"/>
                      <a:pt x="7" y="58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6" y="60"/>
                    </a:moveTo>
                    <a:cubicBezTo>
                      <a:pt x="11" y="58"/>
                      <a:pt x="16" y="55"/>
                      <a:pt x="20" y="53"/>
                    </a:cubicBezTo>
                    <a:cubicBezTo>
                      <a:pt x="26" y="49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4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8"/>
                      <a:pt x="25" y="53"/>
                      <a:pt x="16" y="58"/>
                    </a:cubicBezTo>
                    <a:cubicBezTo>
                      <a:pt x="14" y="59"/>
                      <a:pt x="12" y="61"/>
                      <a:pt x="11" y="62"/>
                    </a:cubicBezTo>
                    <a:cubicBezTo>
                      <a:pt x="9" y="63"/>
                      <a:pt x="7" y="64"/>
                      <a:pt x="6" y="64"/>
                    </a:cubicBezTo>
                    <a:cubicBezTo>
                      <a:pt x="6" y="63"/>
                      <a:pt x="6" y="62"/>
                      <a:pt x="6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6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1" y="43"/>
                      <a:pt x="57" y="40"/>
                      <a:pt x="63" y="38"/>
                    </a:cubicBezTo>
                    <a:cubicBezTo>
                      <a:pt x="43" y="47"/>
                      <a:pt x="23" y="56"/>
                      <a:pt x="5" y="68"/>
                    </a:cubicBezTo>
                    <a:cubicBezTo>
                      <a:pt x="5" y="67"/>
                      <a:pt x="5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6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4"/>
                    </a:cubicBezTo>
                    <a:cubicBezTo>
                      <a:pt x="104" y="35"/>
                      <a:pt x="102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1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6" y="51"/>
                      <a:pt x="63" y="52"/>
                      <a:pt x="60" y="54"/>
                    </a:cubicBezTo>
                    <a:cubicBezTo>
                      <a:pt x="46" y="59"/>
                      <a:pt x="32" y="64"/>
                      <a:pt x="18" y="71"/>
                    </a:cubicBezTo>
                    <a:cubicBezTo>
                      <a:pt x="18" y="71"/>
                      <a:pt x="18" y="71"/>
                      <a:pt x="17" y="71"/>
                    </a:cubicBezTo>
                    <a:cubicBezTo>
                      <a:pt x="22" y="69"/>
                      <a:pt x="26" y="67"/>
                      <a:pt x="31" y="64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6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2"/>
                      <a:pt x="6" y="77"/>
                    </a:cubicBezTo>
                    <a:cubicBezTo>
                      <a:pt x="6" y="76"/>
                      <a:pt x="5" y="75"/>
                      <a:pt x="5" y="74"/>
                    </a:cubicBezTo>
                    <a:cubicBezTo>
                      <a:pt x="12" y="72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5" y="68"/>
                    </a:cubicBezTo>
                    <a:cubicBezTo>
                      <a:pt x="35" y="64"/>
                      <a:pt x="45" y="60"/>
                      <a:pt x="55" y="56"/>
                    </a:cubicBezTo>
                    <a:cubicBezTo>
                      <a:pt x="56" y="56"/>
                      <a:pt x="57" y="55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3"/>
                      <a:pt x="13" y="77"/>
                      <a:pt x="6" y="82"/>
                    </a:cubicBezTo>
                    <a:cubicBezTo>
                      <a:pt x="6" y="80"/>
                      <a:pt x="6" y="79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3" y="81"/>
                      <a:pt x="19" y="78"/>
                      <a:pt x="26" y="75"/>
                    </a:cubicBezTo>
                    <a:cubicBezTo>
                      <a:pt x="35" y="70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0" y="40"/>
                      <a:pt x="110" y="40"/>
                    </a:cubicBezTo>
                    <a:cubicBezTo>
                      <a:pt x="92" y="48"/>
                      <a:pt x="74" y="56"/>
                      <a:pt x="55" y="64"/>
                    </a:cubicBezTo>
                    <a:cubicBezTo>
                      <a:pt x="51" y="65"/>
                      <a:pt x="48" y="67"/>
                      <a:pt x="44" y="69"/>
                    </a:cubicBezTo>
                    <a:cubicBezTo>
                      <a:pt x="40" y="71"/>
                      <a:pt x="35" y="73"/>
                      <a:pt x="30" y="75"/>
                    </a:cubicBezTo>
                    <a:cubicBezTo>
                      <a:pt x="22" y="77"/>
                      <a:pt x="14" y="80"/>
                      <a:pt x="7" y="84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1" y="49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2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0"/>
                    </a:cubicBezTo>
                    <a:cubicBezTo>
                      <a:pt x="112" y="42"/>
                      <a:pt x="112" y="43"/>
                      <a:pt x="113" y="44"/>
                    </a:cubicBezTo>
                    <a:cubicBezTo>
                      <a:pt x="110" y="45"/>
                      <a:pt x="107" y="47"/>
                      <a:pt x="105" y="49"/>
                    </a:cubicBezTo>
                    <a:cubicBezTo>
                      <a:pt x="104" y="49"/>
                      <a:pt x="104" y="49"/>
                      <a:pt x="103" y="49"/>
                    </a:cubicBezTo>
                    <a:cubicBezTo>
                      <a:pt x="103" y="49"/>
                      <a:pt x="103" y="50"/>
                      <a:pt x="102" y="50"/>
                    </a:cubicBezTo>
                    <a:cubicBezTo>
                      <a:pt x="86" y="56"/>
                      <a:pt x="70" y="62"/>
                      <a:pt x="54" y="69"/>
                    </a:cubicBezTo>
                    <a:cubicBezTo>
                      <a:pt x="45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3"/>
                    </a:cubicBezTo>
                    <a:cubicBezTo>
                      <a:pt x="76" y="55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8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4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4" y="51"/>
                      <a:pt x="114" y="50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5"/>
                      <a:pt x="116" y="56"/>
                    </a:cubicBezTo>
                    <a:cubicBezTo>
                      <a:pt x="116" y="55"/>
                      <a:pt x="116" y="56"/>
                      <a:pt x="115" y="56"/>
                    </a:cubicBezTo>
                    <a:cubicBezTo>
                      <a:pt x="115" y="56"/>
                      <a:pt x="115" y="56"/>
                      <a:pt x="115" y="56"/>
                    </a:cubicBezTo>
                    <a:cubicBezTo>
                      <a:pt x="113" y="57"/>
                      <a:pt x="111" y="58"/>
                      <a:pt x="110" y="58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3"/>
                      <a:pt x="96" y="64"/>
                      <a:pt x="95" y="64"/>
                    </a:cubicBezTo>
                    <a:cubicBezTo>
                      <a:pt x="94" y="65"/>
                      <a:pt x="93" y="65"/>
                      <a:pt x="93" y="65"/>
                    </a:cubicBezTo>
                    <a:cubicBezTo>
                      <a:pt x="84" y="68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6"/>
                      <a:pt x="13" y="96"/>
                      <a:pt x="15" y="94"/>
                    </a:cubicBezTo>
                    <a:cubicBezTo>
                      <a:pt x="16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5" y="70"/>
                      <a:pt x="79" y="65"/>
                    </a:cubicBezTo>
                    <a:cubicBezTo>
                      <a:pt x="90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5"/>
                      <a:pt x="97" y="101"/>
                      <a:pt x="87" y="106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5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2"/>
                    </a:cubicBezTo>
                    <a:cubicBezTo>
                      <a:pt x="91" y="102"/>
                      <a:pt x="92" y="102"/>
                      <a:pt x="93" y="101"/>
                    </a:cubicBezTo>
                    <a:cubicBezTo>
                      <a:pt x="100" y="98"/>
                      <a:pt x="108" y="95"/>
                      <a:pt x="115" y="91"/>
                    </a:cubicBezTo>
                    <a:cubicBezTo>
                      <a:pt x="116" y="91"/>
                      <a:pt x="117" y="90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5" y="100"/>
                    </a:moveTo>
                    <a:cubicBezTo>
                      <a:pt x="98" y="99"/>
                      <a:pt x="100" y="97"/>
                      <a:pt x="102" y="96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5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89"/>
                      <a:pt x="117" y="90"/>
                    </a:cubicBezTo>
                    <a:cubicBezTo>
                      <a:pt x="116" y="89"/>
                      <a:pt x="116" y="90"/>
                      <a:pt x="116" y="90"/>
                    </a:cubicBezTo>
                    <a:cubicBezTo>
                      <a:pt x="115" y="90"/>
                      <a:pt x="115" y="91"/>
                      <a:pt x="114" y="91"/>
                    </a:cubicBezTo>
                    <a:cubicBezTo>
                      <a:pt x="113" y="91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4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09"/>
                      <a:pt x="66" y="112"/>
                      <a:pt x="60" y="115"/>
                    </a:cubicBezTo>
                    <a:cubicBezTo>
                      <a:pt x="57" y="117"/>
                      <a:pt x="54" y="118"/>
                      <a:pt x="51" y="120"/>
                    </a:cubicBezTo>
                    <a:cubicBezTo>
                      <a:pt x="49" y="121"/>
                      <a:pt x="46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6" y="114"/>
                      <a:pt x="60" y="112"/>
                      <a:pt x="63" y="111"/>
                    </a:cubicBezTo>
                    <a:cubicBezTo>
                      <a:pt x="69" y="107"/>
                      <a:pt x="76" y="104"/>
                      <a:pt x="83" y="100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5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4" y="103"/>
                      <a:pt x="67" y="105"/>
                    </a:cubicBezTo>
                    <a:cubicBezTo>
                      <a:pt x="61" y="108"/>
                      <a:pt x="55" y="111"/>
                      <a:pt x="49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6" y="120"/>
                      <a:pt x="34" y="121"/>
                    </a:cubicBezTo>
                    <a:cubicBezTo>
                      <a:pt x="35" y="121"/>
                      <a:pt x="37" y="118"/>
                      <a:pt x="38" y="118"/>
                    </a:cubicBezTo>
                    <a:cubicBezTo>
                      <a:pt x="43" y="113"/>
                      <a:pt x="51" y="111"/>
                      <a:pt x="56" y="107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7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3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3" y="83"/>
                    </a:cubicBezTo>
                    <a:cubicBezTo>
                      <a:pt x="115" y="82"/>
                      <a:pt x="117" y="81"/>
                      <a:pt x="119" y="80"/>
                    </a:cubicBezTo>
                    <a:cubicBezTo>
                      <a:pt x="119" y="81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0"/>
                      <a:pt x="56" y="107"/>
                    </a:cubicBezTo>
                    <a:cubicBezTo>
                      <a:pt x="55" y="108"/>
                      <a:pt x="53" y="109"/>
                      <a:pt x="52" y="109"/>
                    </a:cubicBezTo>
                    <a:cubicBezTo>
                      <a:pt x="48" y="111"/>
                      <a:pt x="45" y="113"/>
                      <a:pt x="41" y="115"/>
                    </a:cubicBezTo>
                    <a:cubicBezTo>
                      <a:pt x="38" y="116"/>
                      <a:pt x="36" y="118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3"/>
                      <a:pt x="70" y="95"/>
                    </a:cubicBezTo>
                    <a:cubicBezTo>
                      <a:pt x="62" y="99"/>
                      <a:pt x="53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1" y="92"/>
                    </a:moveTo>
                    <a:cubicBezTo>
                      <a:pt x="93" y="91"/>
                      <a:pt x="94" y="91"/>
                      <a:pt x="95" y="90"/>
                    </a:cubicBezTo>
                    <a:cubicBezTo>
                      <a:pt x="94" y="91"/>
                      <a:pt x="93" y="91"/>
                      <a:pt x="91" y="92"/>
                    </a:cubicBezTo>
                    <a:close/>
                    <a:moveTo>
                      <a:pt x="114" y="82"/>
                    </a:moveTo>
                    <a:cubicBezTo>
                      <a:pt x="114" y="81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1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5"/>
                      <a:pt x="103" y="86"/>
                      <a:pt x="102" y="87"/>
                    </a:cubicBezTo>
                    <a:cubicBezTo>
                      <a:pt x="94" y="90"/>
                      <a:pt x="86" y="93"/>
                      <a:pt x="79" y="96"/>
                    </a:cubicBezTo>
                    <a:cubicBezTo>
                      <a:pt x="77" y="97"/>
                      <a:pt x="76" y="97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5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5"/>
                    </a:cubicBezTo>
                    <a:cubicBezTo>
                      <a:pt x="35" y="114"/>
                      <a:pt x="37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6"/>
                      <a:pt x="99" y="84"/>
                    </a:cubicBezTo>
                    <a:cubicBezTo>
                      <a:pt x="101" y="83"/>
                      <a:pt x="104" y="82"/>
                      <a:pt x="106" y="80"/>
                    </a:cubicBezTo>
                    <a:cubicBezTo>
                      <a:pt x="110" y="78"/>
                      <a:pt x="115" y="76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8"/>
                    </a:cubicBezTo>
                    <a:cubicBezTo>
                      <a:pt x="116" y="79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5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0"/>
                      <a:pt x="101" y="81"/>
                      <a:pt x="98" y="83"/>
                    </a:cubicBezTo>
                    <a:cubicBezTo>
                      <a:pt x="84" y="88"/>
                      <a:pt x="70" y="94"/>
                      <a:pt x="56" y="99"/>
                    </a:cubicBezTo>
                    <a:cubicBezTo>
                      <a:pt x="50" y="102"/>
                      <a:pt x="44" y="105"/>
                      <a:pt x="39" y="107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5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89"/>
                    </a:cubicBezTo>
                    <a:cubicBezTo>
                      <a:pt x="74" y="88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7"/>
                    </a:cubicBezTo>
                    <a:cubicBezTo>
                      <a:pt x="119" y="67"/>
                      <a:pt x="119" y="67"/>
                      <a:pt x="119" y="67"/>
                    </a:cubicBezTo>
                    <a:cubicBezTo>
                      <a:pt x="119" y="69"/>
                      <a:pt x="119" y="71"/>
                      <a:pt x="119" y="73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3" y="75"/>
                      <a:pt x="108" y="73"/>
                    </a:cubicBezTo>
                    <a:cubicBezTo>
                      <a:pt x="108" y="73"/>
                      <a:pt x="108" y="73"/>
                      <a:pt x="107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3"/>
                      <a:pt x="76" y="87"/>
                    </a:cubicBezTo>
                    <a:cubicBezTo>
                      <a:pt x="66" y="91"/>
                      <a:pt x="55" y="95"/>
                      <a:pt x="45" y="99"/>
                    </a:cubicBezTo>
                    <a:cubicBezTo>
                      <a:pt x="38" y="102"/>
                      <a:pt x="32" y="105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3" y="109"/>
                      <a:pt x="25" y="108"/>
                      <a:pt x="27" y="107"/>
                    </a:cubicBezTo>
                    <a:cubicBezTo>
                      <a:pt x="29" y="105"/>
                      <a:pt x="33" y="104"/>
                      <a:pt x="36" y="102"/>
                    </a:cubicBezTo>
                    <a:cubicBezTo>
                      <a:pt x="48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4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3"/>
                    </a:cubicBezTo>
                    <a:cubicBezTo>
                      <a:pt x="119" y="64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5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6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2"/>
                    </a:cubicBezTo>
                    <a:cubicBezTo>
                      <a:pt x="59" y="88"/>
                      <a:pt x="46" y="93"/>
                      <a:pt x="33" y="100"/>
                    </a:cubicBezTo>
                    <a:cubicBezTo>
                      <a:pt x="29" y="101"/>
                      <a:pt x="25" y="103"/>
                      <a:pt x="22" y="104"/>
                    </a:cubicBezTo>
                    <a:cubicBezTo>
                      <a:pt x="21" y="105"/>
                      <a:pt x="19" y="105"/>
                      <a:pt x="18" y="106"/>
                    </a:cubicBezTo>
                    <a:cubicBezTo>
                      <a:pt x="20" y="105"/>
                      <a:pt x="21" y="104"/>
                      <a:pt x="23" y="103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0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59"/>
                      <a:pt x="116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59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7"/>
                    </a:moveTo>
                    <a:cubicBezTo>
                      <a:pt x="118" y="57"/>
                      <a:pt x="118" y="57"/>
                      <a:pt x="118" y="57"/>
                    </a:cubicBezTo>
                    <a:cubicBezTo>
                      <a:pt x="116" y="58"/>
                      <a:pt x="115" y="59"/>
                      <a:pt x="113" y="59"/>
                    </a:cubicBezTo>
                    <a:cubicBezTo>
                      <a:pt x="112" y="60"/>
                      <a:pt x="110" y="60"/>
                      <a:pt x="109" y="61"/>
                    </a:cubicBezTo>
                    <a:cubicBezTo>
                      <a:pt x="96" y="65"/>
                      <a:pt x="82" y="71"/>
                      <a:pt x="70" y="77"/>
                    </a:cubicBezTo>
                    <a:cubicBezTo>
                      <a:pt x="56" y="83"/>
                      <a:pt x="43" y="88"/>
                      <a:pt x="29" y="95"/>
                    </a:cubicBezTo>
                    <a:cubicBezTo>
                      <a:pt x="26" y="96"/>
                      <a:pt x="22" y="98"/>
                      <a:pt x="18" y="99"/>
                    </a:cubicBezTo>
                    <a:cubicBezTo>
                      <a:pt x="17" y="100"/>
                      <a:pt x="15" y="100"/>
                      <a:pt x="14" y="100"/>
                    </a:cubicBezTo>
                    <a:cubicBezTo>
                      <a:pt x="16" y="100"/>
                      <a:pt x="17" y="99"/>
                      <a:pt x="18" y="98"/>
                    </a:cubicBezTo>
                    <a:cubicBezTo>
                      <a:pt x="25" y="94"/>
                      <a:pt x="32" y="91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09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7" y="56"/>
                    </a:cubicBezTo>
                    <a:cubicBezTo>
                      <a:pt x="118" y="56"/>
                      <a:pt x="118" y="57"/>
                      <a:pt x="118" y="57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7"/>
                      <a:pt x="37" y="103"/>
                      <a:pt x="45" y="100"/>
                    </a:cubicBezTo>
                    <a:cubicBezTo>
                      <a:pt x="51" y="98"/>
                      <a:pt x="56" y="95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1"/>
                    </a:moveTo>
                    <a:cubicBezTo>
                      <a:pt x="41" y="120"/>
                      <a:pt x="46" y="116"/>
                      <a:pt x="51" y="113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8" y="119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1"/>
                    </a:cubicBezTo>
                    <a:close/>
                    <a:moveTo>
                      <a:pt x="43" y="123"/>
                    </a:moveTo>
                    <a:cubicBezTo>
                      <a:pt x="50" y="121"/>
                      <a:pt x="57" y="117"/>
                      <a:pt x="65" y="114"/>
                    </a:cubicBezTo>
                    <a:cubicBezTo>
                      <a:pt x="71" y="111"/>
                      <a:pt x="77" y="108"/>
                      <a:pt x="83" y="106"/>
                    </a:cubicBezTo>
                    <a:cubicBezTo>
                      <a:pt x="78" y="109"/>
                      <a:pt x="73" y="111"/>
                      <a:pt x="68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0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3"/>
                    </a:cubicBezTo>
                    <a:close/>
                    <a:moveTo>
                      <a:pt x="115" y="97"/>
                    </a:moveTo>
                    <a:cubicBezTo>
                      <a:pt x="115" y="98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3"/>
                      <a:pt x="75" y="120"/>
                      <a:pt x="75" y="120"/>
                    </a:cubicBezTo>
                    <a:cubicBezTo>
                      <a:pt x="77" y="118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5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4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5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6" y="124"/>
                      <a:pt x="87" y="124"/>
                    </a:cubicBezTo>
                    <a:cubicBezTo>
                      <a:pt x="95" y="118"/>
                      <a:pt x="104" y="113"/>
                      <a:pt x="111" y="107"/>
                    </a:cubicBezTo>
                    <a:cubicBezTo>
                      <a:pt x="111" y="108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8"/>
                    </a:cubicBezTo>
                    <a:cubicBezTo>
                      <a:pt x="95" y="116"/>
                      <a:pt x="100" y="114"/>
                      <a:pt x="104" y="111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5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5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4" y="111"/>
                      <a:pt x="96" y="115"/>
                      <a:pt x="88" y="119"/>
                    </a:cubicBezTo>
                    <a:cubicBezTo>
                      <a:pt x="85" y="121"/>
                      <a:pt x="79" y="123"/>
                      <a:pt x="77" y="125"/>
                    </a:cubicBezTo>
                    <a:cubicBezTo>
                      <a:pt x="82" y="122"/>
                      <a:pt x="87" y="118"/>
                      <a:pt x="91" y="115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5" y="107"/>
                      <a:pt x="107" y="106"/>
                      <a:pt x="109" y="105"/>
                    </a:cubicBezTo>
                    <a:cubicBezTo>
                      <a:pt x="109" y="105"/>
                      <a:pt x="109" y="104"/>
                      <a:pt x="109" y="104"/>
                    </a:cubicBezTo>
                    <a:cubicBezTo>
                      <a:pt x="111" y="103"/>
                      <a:pt x="112" y="103"/>
                      <a:pt x="114" y="102"/>
                    </a:cubicBezTo>
                    <a:cubicBezTo>
                      <a:pt x="113" y="103"/>
                      <a:pt x="112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7" y="121"/>
                      <a:pt x="66" y="121"/>
                    </a:cubicBezTo>
                    <a:cubicBezTo>
                      <a:pt x="73" y="118"/>
                      <a:pt x="79" y="115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1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7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4"/>
                      <a:pt x="93" y="125"/>
                    </a:cubicBezTo>
                    <a:cubicBezTo>
                      <a:pt x="91" y="125"/>
                      <a:pt x="88" y="126"/>
                      <a:pt x="85" y="126"/>
                    </a:cubicBezTo>
                    <a:close/>
                    <a:moveTo>
                      <a:pt x="95" y="124"/>
                    </a:moveTo>
                    <a:cubicBezTo>
                      <a:pt x="98" y="122"/>
                      <a:pt x="100" y="121"/>
                      <a:pt x="102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5" y="124"/>
                    </a:cubicBezTo>
                    <a:close/>
                    <a:moveTo>
                      <a:pt x="116" y="96"/>
                    </a:moveTo>
                    <a:cubicBezTo>
                      <a:pt x="116" y="96"/>
                      <a:pt x="115" y="96"/>
                      <a:pt x="115" y="96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7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19"/>
                      <a:pt x="63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0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1"/>
                      <a:pt x="59" y="122"/>
                    </a:cubicBezTo>
                    <a:cubicBezTo>
                      <a:pt x="59" y="121"/>
                      <a:pt x="59" y="121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2" y="120"/>
                      <a:pt x="65" y="118"/>
                      <a:pt x="67" y="117"/>
                    </a:cubicBezTo>
                    <a:cubicBezTo>
                      <a:pt x="71" y="114"/>
                      <a:pt x="76" y="113"/>
                      <a:pt x="80" y="111"/>
                    </a:cubicBezTo>
                    <a:cubicBezTo>
                      <a:pt x="84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4"/>
                      <a:pt x="116" y="95"/>
                      <a:pt x="116" y="96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79" y="64"/>
                    </a:cubicBezTo>
                    <a:cubicBezTo>
                      <a:pt x="76" y="65"/>
                      <a:pt x="73" y="66"/>
                      <a:pt x="70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4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5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0" y="47"/>
                      <a:pt x="113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1"/>
                      <a:pt x="25" y="74"/>
                    </a:cubicBezTo>
                    <a:cubicBezTo>
                      <a:pt x="19" y="77"/>
                      <a:pt x="13" y="81"/>
                      <a:pt x="7" y="82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8" y="82"/>
                      <a:pt x="9" y="80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8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7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6" y="35"/>
                    </a:cubicBezTo>
                    <a:cubicBezTo>
                      <a:pt x="107" y="36"/>
                      <a:pt x="108" y="36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0" y="48"/>
                      <a:pt x="49" y="54"/>
                      <a:pt x="37" y="58"/>
                    </a:cubicBezTo>
                    <a:cubicBezTo>
                      <a:pt x="32" y="60"/>
                      <a:pt x="27" y="62"/>
                      <a:pt x="22" y="65"/>
                    </a:cubicBezTo>
                    <a:cubicBezTo>
                      <a:pt x="17" y="68"/>
                      <a:pt x="12" y="71"/>
                      <a:pt x="7" y="73"/>
                    </a:cubicBezTo>
                    <a:cubicBezTo>
                      <a:pt x="3" y="74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3"/>
                      <a:pt x="28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6"/>
                      <a:pt x="85" y="34"/>
                    </a:cubicBezTo>
                    <a:cubicBezTo>
                      <a:pt x="89" y="32"/>
                      <a:pt x="93" y="31"/>
                      <a:pt x="97" y="28"/>
                    </a:cubicBezTo>
                    <a:cubicBezTo>
                      <a:pt x="98" y="29"/>
                      <a:pt x="99" y="29"/>
                      <a:pt x="100" y="29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2" y="20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5" y="20"/>
                      <a:pt x="65" y="20"/>
                    </a:cubicBezTo>
                    <a:cubicBezTo>
                      <a:pt x="48" y="28"/>
                      <a:pt x="30" y="38"/>
                      <a:pt x="13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1"/>
                      <a:pt x="27" y="39"/>
                      <a:pt x="32" y="36"/>
                    </a:cubicBezTo>
                    <a:cubicBezTo>
                      <a:pt x="42" y="31"/>
                      <a:pt x="52" y="25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4" y="23"/>
                      <a:pt x="42" y="25"/>
                      <a:pt x="39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1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7"/>
                      <a:pt x="19" y="37"/>
                      <a:pt x="19" y="37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8" y="68"/>
                      <a:pt x="54" y="65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89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6" name="Freeform 86"/>
              <p:cNvSpPr>
                <a:spLocks noEditPoints="1"/>
              </p:cNvSpPr>
              <p:nvPr/>
            </p:nvSpPr>
            <p:spPr bwMode="auto">
              <a:xfrm>
                <a:off x="913085" y="2493131"/>
                <a:ext cx="242591" cy="258163"/>
              </a:xfrm>
              <a:custGeom>
                <a:avLst/>
                <a:gdLst>
                  <a:gd name="T0" fmla="*/ 67 w 125"/>
                  <a:gd name="T1" fmla="*/ 127 h 133"/>
                  <a:gd name="T2" fmla="*/ 12 w 125"/>
                  <a:gd name="T3" fmla="*/ 41 h 133"/>
                  <a:gd name="T4" fmla="*/ 38 w 125"/>
                  <a:gd name="T5" fmla="*/ 92 h 133"/>
                  <a:gd name="T6" fmla="*/ 15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2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9 h 133"/>
                  <a:gd name="T38" fmla="*/ 6 w 125"/>
                  <a:gd name="T39" fmla="*/ 65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7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70 h 133"/>
                  <a:gd name="T54" fmla="*/ 115 w 125"/>
                  <a:gd name="T55" fmla="*/ 51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8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9 w 125"/>
                  <a:gd name="T77" fmla="*/ 83 h 133"/>
                  <a:gd name="T78" fmla="*/ 119 w 125"/>
                  <a:gd name="T79" fmla="*/ 68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5 h 133"/>
                  <a:gd name="T86" fmla="*/ 119 w 125"/>
                  <a:gd name="T87" fmla="*/ 63 h 133"/>
                  <a:gd name="T88" fmla="*/ 19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4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1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3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20 w 125"/>
                  <a:gd name="T123" fmla="*/ 38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2"/>
                    </a:moveTo>
                    <a:cubicBezTo>
                      <a:pt x="39" y="128"/>
                      <a:pt x="50" y="127"/>
                      <a:pt x="60" y="125"/>
                    </a:cubicBezTo>
                    <a:cubicBezTo>
                      <a:pt x="59" y="126"/>
                      <a:pt x="58" y="128"/>
                      <a:pt x="58" y="130"/>
                    </a:cubicBezTo>
                    <a:cubicBezTo>
                      <a:pt x="57" y="132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30"/>
                      <a:pt x="61" y="130"/>
                    </a:cubicBezTo>
                    <a:cubicBezTo>
                      <a:pt x="62" y="131"/>
                      <a:pt x="64" y="131"/>
                      <a:pt x="64" y="130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30"/>
                      <a:pt x="67" y="128"/>
                    </a:cubicBezTo>
                    <a:cubicBezTo>
                      <a:pt x="67" y="128"/>
                      <a:pt x="67" y="128"/>
                      <a:pt x="67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6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70" y="11"/>
                      <a:pt x="68" y="18"/>
                    </a:cubicBezTo>
                    <a:cubicBezTo>
                      <a:pt x="66" y="18"/>
                      <a:pt x="64" y="18"/>
                      <a:pt x="63" y="18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6"/>
                    </a:cubicBezTo>
                    <a:cubicBezTo>
                      <a:pt x="13" y="106"/>
                      <a:pt x="20" y="115"/>
                      <a:pt x="29" y="122"/>
                    </a:cubicBezTo>
                    <a:close/>
                    <a:moveTo>
                      <a:pt x="18" y="107"/>
                    </a:moveTo>
                    <a:cubicBezTo>
                      <a:pt x="26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5"/>
                      <a:pt x="42" y="98"/>
                    </a:cubicBezTo>
                    <a:cubicBezTo>
                      <a:pt x="35" y="102"/>
                      <a:pt x="26" y="105"/>
                      <a:pt x="21" y="110"/>
                    </a:cubicBezTo>
                    <a:cubicBezTo>
                      <a:pt x="20" y="109"/>
                      <a:pt x="19" y="108"/>
                      <a:pt x="18" y="107"/>
                    </a:cubicBezTo>
                    <a:close/>
                    <a:moveTo>
                      <a:pt x="15" y="101"/>
                    </a:moveTo>
                    <a:cubicBezTo>
                      <a:pt x="22" y="101"/>
                      <a:pt x="31" y="95"/>
                      <a:pt x="38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9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5" y="72"/>
                      <a:pt x="76" y="76"/>
                      <a:pt x="67" y="80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8" y="94"/>
                      <a:pt x="34" y="97"/>
                      <a:pt x="30" y="99"/>
                    </a:cubicBezTo>
                    <a:cubicBezTo>
                      <a:pt x="26" y="102"/>
                      <a:pt x="21" y="103"/>
                      <a:pt x="18" y="106"/>
                    </a:cubicBezTo>
                    <a:cubicBezTo>
                      <a:pt x="16" y="104"/>
                      <a:pt x="15" y="103"/>
                      <a:pt x="15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6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7"/>
                    </a:cubicBezTo>
                    <a:cubicBezTo>
                      <a:pt x="56" y="80"/>
                      <a:pt x="47" y="84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9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9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6"/>
                      <a:pt x="26" y="88"/>
                      <a:pt x="22" y="90"/>
                    </a:cubicBezTo>
                    <a:cubicBezTo>
                      <a:pt x="18" y="92"/>
                      <a:pt x="15" y="94"/>
                      <a:pt x="12" y="96"/>
                    </a:cubicBezTo>
                    <a:cubicBezTo>
                      <a:pt x="11" y="95"/>
                      <a:pt x="11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9"/>
                    </a:cubicBezTo>
                    <a:cubicBezTo>
                      <a:pt x="50" y="72"/>
                      <a:pt x="64" y="66"/>
                      <a:pt x="78" y="60"/>
                    </a:cubicBezTo>
                    <a:cubicBezTo>
                      <a:pt x="84" y="58"/>
                      <a:pt x="90" y="56"/>
                      <a:pt x="95" y="54"/>
                    </a:cubicBezTo>
                    <a:cubicBezTo>
                      <a:pt x="94" y="54"/>
                      <a:pt x="92" y="55"/>
                      <a:pt x="91" y="56"/>
                    </a:cubicBezTo>
                    <a:cubicBezTo>
                      <a:pt x="81" y="61"/>
                      <a:pt x="71" y="65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5" y="90"/>
                      <a:pt x="10" y="92"/>
                    </a:cubicBezTo>
                    <a:cubicBezTo>
                      <a:pt x="10" y="92"/>
                      <a:pt x="10" y="93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9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7" y="41"/>
                      <a:pt x="18" y="40"/>
                      <a:pt x="20" y="39"/>
                    </a:cubicBezTo>
                    <a:cubicBezTo>
                      <a:pt x="23" y="37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1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9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7"/>
                      <a:pt x="20" y="45"/>
                    </a:cubicBezTo>
                    <a:cubicBezTo>
                      <a:pt x="25" y="42"/>
                      <a:pt x="30" y="39"/>
                      <a:pt x="35" y="37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4"/>
                      <a:pt x="37" y="36"/>
                    </a:cubicBezTo>
                    <a:cubicBezTo>
                      <a:pt x="31" y="39"/>
                      <a:pt x="26" y="42"/>
                      <a:pt x="21" y="45"/>
                    </a:cubicBezTo>
                    <a:cubicBezTo>
                      <a:pt x="18" y="46"/>
                      <a:pt x="15" y="48"/>
                      <a:pt x="12" y="50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80" y="22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5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7" y="28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1" y="52"/>
                      <a:pt x="28" y="58"/>
                      <a:pt x="15" y="65"/>
                    </a:cubicBezTo>
                    <a:cubicBezTo>
                      <a:pt x="12" y="66"/>
                      <a:pt x="8" y="68"/>
                      <a:pt x="6" y="69"/>
                    </a:cubicBezTo>
                    <a:cubicBezTo>
                      <a:pt x="9" y="67"/>
                      <a:pt x="12" y="65"/>
                      <a:pt x="14" y="64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1" y="35"/>
                    </a:cubicBezTo>
                    <a:cubicBezTo>
                      <a:pt x="76" y="35"/>
                      <a:pt x="81" y="33"/>
                      <a:pt x="86" y="31"/>
                    </a:cubicBezTo>
                    <a:cubicBezTo>
                      <a:pt x="87" y="31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30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9" y="26"/>
                      <a:pt x="89" y="25"/>
                      <a:pt x="89" y="25"/>
                    </a:cubicBezTo>
                    <a:cubicBezTo>
                      <a:pt x="89" y="25"/>
                      <a:pt x="89" y="25"/>
                      <a:pt x="90" y="25"/>
                    </a:cubicBezTo>
                    <a:cubicBezTo>
                      <a:pt x="92" y="25"/>
                      <a:pt x="94" y="26"/>
                      <a:pt x="97" y="28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9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3"/>
                    </a:cubicBezTo>
                    <a:cubicBezTo>
                      <a:pt x="89" y="32"/>
                      <a:pt x="91" y="31"/>
                      <a:pt x="94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7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2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3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1" y="57"/>
                    </a:cubicBezTo>
                    <a:cubicBezTo>
                      <a:pt x="14" y="56"/>
                      <a:pt x="17" y="54"/>
                      <a:pt x="20" y="52"/>
                    </a:cubicBezTo>
                    <a:cubicBezTo>
                      <a:pt x="26" y="48"/>
                      <a:pt x="33" y="45"/>
                      <a:pt x="39" y="42"/>
                    </a:cubicBezTo>
                    <a:cubicBezTo>
                      <a:pt x="44" y="39"/>
                      <a:pt x="50" y="36"/>
                      <a:pt x="55" y="33"/>
                    </a:cubicBezTo>
                    <a:cubicBezTo>
                      <a:pt x="56" y="33"/>
                      <a:pt x="57" y="34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7" y="32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4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8"/>
                      <a:pt x="69" y="30"/>
                    </a:cubicBezTo>
                    <a:cubicBezTo>
                      <a:pt x="69" y="30"/>
                      <a:pt x="69" y="29"/>
                      <a:pt x="69" y="29"/>
                    </a:cubicBezTo>
                    <a:close/>
                    <a:moveTo>
                      <a:pt x="82" y="28"/>
                    </a:moveTo>
                    <a:cubicBezTo>
                      <a:pt x="80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9"/>
                      <a:pt x="78" y="26"/>
                      <a:pt x="82" y="23"/>
                    </a:cubicBezTo>
                    <a:cubicBezTo>
                      <a:pt x="82" y="23"/>
                      <a:pt x="82" y="22"/>
                      <a:pt x="82" y="22"/>
                    </a:cubicBezTo>
                    <a:cubicBezTo>
                      <a:pt x="85" y="23"/>
                      <a:pt x="87" y="23"/>
                      <a:pt x="89" y="24"/>
                    </a:cubicBezTo>
                    <a:cubicBezTo>
                      <a:pt x="86" y="26"/>
                      <a:pt x="84" y="27"/>
                      <a:pt x="82" y="28"/>
                    </a:cubicBezTo>
                    <a:close/>
                    <a:moveTo>
                      <a:pt x="69" y="24"/>
                    </a:moveTo>
                    <a:cubicBezTo>
                      <a:pt x="69" y="24"/>
                      <a:pt x="69" y="24"/>
                      <a:pt x="69" y="24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1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9" y="28"/>
                      <a:pt x="57" y="29"/>
                      <a:pt x="55" y="30"/>
                    </a:cubicBezTo>
                    <a:cubicBezTo>
                      <a:pt x="55" y="30"/>
                      <a:pt x="54" y="29"/>
                      <a:pt x="53" y="29"/>
                    </a:cubicBezTo>
                    <a:cubicBezTo>
                      <a:pt x="52" y="28"/>
                      <a:pt x="50" y="31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50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51"/>
                      <a:pt x="12" y="50"/>
                      <a:pt x="12" y="50"/>
                    </a:cubicBezTo>
                    <a:cubicBezTo>
                      <a:pt x="14" y="50"/>
                      <a:pt x="16" y="48"/>
                      <a:pt x="18" y="47"/>
                    </a:cubicBezTo>
                    <a:cubicBezTo>
                      <a:pt x="24" y="44"/>
                      <a:pt x="30" y="41"/>
                      <a:pt x="35" y="38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7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8" y="35"/>
                      <a:pt x="53" y="32"/>
                    </a:cubicBezTo>
                    <a:cubicBezTo>
                      <a:pt x="53" y="32"/>
                      <a:pt x="54" y="32"/>
                      <a:pt x="54" y="33"/>
                    </a:cubicBezTo>
                    <a:cubicBezTo>
                      <a:pt x="38" y="41"/>
                      <a:pt x="22" y="49"/>
                      <a:pt x="7" y="59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7" y="60"/>
                    </a:moveTo>
                    <a:cubicBezTo>
                      <a:pt x="11" y="59"/>
                      <a:pt x="16" y="55"/>
                      <a:pt x="20" y="53"/>
                    </a:cubicBezTo>
                    <a:cubicBezTo>
                      <a:pt x="26" y="50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5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9"/>
                      <a:pt x="25" y="54"/>
                      <a:pt x="16" y="59"/>
                    </a:cubicBezTo>
                    <a:cubicBezTo>
                      <a:pt x="14" y="60"/>
                      <a:pt x="13" y="61"/>
                      <a:pt x="11" y="62"/>
                    </a:cubicBezTo>
                    <a:cubicBezTo>
                      <a:pt x="9" y="63"/>
                      <a:pt x="7" y="64"/>
                      <a:pt x="6" y="65"/>
                    </a:cubicBezTo>
                    <a:cubicBezTo>
                      <a:pt x="6" y="63"/>
                      <a:pt x="6" y="62"/>
                      <a:pt x="7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7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2" y="43"/>
                      <a:pt x="57" y="40"/>
                      <a:pt x="63" y="38"/>
                    </a:cubicBezTo>
                    <a:cubicBezTo>
                      <a:pt x="43" y="48"/>
                      <a:pt x="23" y="56"/>
                      <a:pt x="5" y="69"/>
                    </a:cubicBezTo>
                    <a:cubicBezTo>
                      <a:pt x="5" y="68"/>
                      <a:pt x="6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7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5"/>
                    </a:cubicBezTo>
                    <a:cubicBezTo>
                      <a:pt x="104" y="35"/>
                      <a:pt x="103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2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7" y="51"/>
                      <a:pt x="63" y="52"/>
                      <a:pt x="60" y="54"/>
                    </a:cubicBezTo>
                    <a:cubicBezTo>
                      <a:pt x="46" y="59"/>
                      <a:pt x="32" y="65"/>
                      <a:pt x="19" y="71"/>
                    </a:cubicBezTo>
                    <a:cubicBezTo>
                      <a:pt x="18" y="71"/>
                      <a:pt x="18" y="71"/>
                      <a:pt x="17" y="72"/>
                    </a:cubicBezTo>
                    <a:cubicBezTo>
                      <a:pt x="22" y="69"/>
                      <a:pt x="26" y="67"/>
                      <a:pt x="31" y="65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7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3"/>
                      <a:pt x="6" y="78"/>
                    </a:cubicBezTo>
                    <a:cubicBezTo>
                      <a:pt x="6" y="76"/>
                      <a:pt x="6" y="75"/>
                      <a:pt x="5" y="74"/>
                    </a:cubicBezTo>
                    <a:cubicBezTo>
                      <a:pt x="12" y="73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6" y="68"/>
                    </a:cubicBezTo>
                    <a:cubicBezTo>
                      <a:pt x="35" y="64"/>
                      <a:pt x="45" y="60"/>
                      <a:pt x="55" y="57"/>
                    </a:cubicBezTo>
                    <a:cubicBezTo>
                      <a:pt x="56" y="56"/>
                      <a:pt x="57" y="56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4"/>
                      <a:pt x="13" y="77"/>
                      <a:pt x="6" y="82"/>
                    </a:cubicBezTo>
                    <a:cubicBezTo>
                      <a:pt x="6" y="81"/>
                      <a:pt x="6" y="80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4" y="82"/>
                      <a:pt x="20" y="78"/>
                      <a:pt x="26" y="75"/>
                    </a:cubicBezTo>
                    <a:cubicBezTo>
                      <a:pt x="35" y="71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92" y="49"/>
                      <a:pt x="74" y="57"/>
                      <a:pt x="55" y="64"/>
                    </a:cubicBezTo>
                    <a:cubicBezTo>
                      <a:pt x="52" y="66"/>
                      <a:pt x="48" y="68"/>
                      <a:pt x="44" y="69"/>
                    </a:cubicBezTo>
                    <a:cubicBezTo>
                      <a:pt x="40" y="72"/>
                      <a:pt x="35" y="73"/>
                      <a:pt x="30" y="75"/>
                    </a:cubicBezTo>
                    <a:cubicBezTo>
                      <a:pt x="22" y="78"/>
                      <a:pt x="14" y="80"/>
                      <a:pt x="7" y="85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2" y="50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3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2" y="42"/>
                      <a:pt x="113" y="43"/>
                      <a:pt x="113" y="44"/>
                    </a:cubicBezTo>
                    <a:cubicBezTo>
                      <a:pt x="110" y="45"/>
                      <a:pt x="108" y="47"/>
                      <a:pt x="105" y="49"/>
                    </a:cubicBezTo>
                    <a:cubicBezTo>
                      <a:pt x="104" y="49"/>
                      <a:pt x="104" y="49"/>
                      <a:pt x="104" y="49"/>
                    </a:cubicBezTo>
                    <a:cubicBezTo>
                      <a:pt x="103" y="50"/>
                      <a:pt x="103" y="50"/>
                      <a:pt x="102" y="50"/>
                    </a:cubicBezTo>
                    <a:cubicBezTo>
                      <a:pt x="86" y="57"/>
                      <a:pt x="70" y="63"/>
                      <a:pt x="54" y="70"/>
                    </a:cubicBezTo>
                    <a:cubicBezTo>
                      <a:pt x="46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4"/>
                    </a:cubicBezTo>
                    <a:cubicBezTo>
                      <a:pt x="76" y="56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9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5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5" y="51"/>
                      <a:pt x="115" y="51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6"/>
                      <a:pt x="117" y="56"/>
                    </a:cubicBezTo>
                    <a:cubicBezTo>
                      <a:pt x="116" y="56"/>
                      <a:pt x="116" y="56"/>
                      <a:pt x="115" y="56"/>
                    </a:cubicBezTo>
                    <a:cubicBezTo>
                      <a:pt x="115" y="56"/>
                      <a:pt x="115" y="57"/>
                      <a:pt x="115" y="57"/>
                    </a:cubicBezTo>
                    <a:cubicBezTo>
                      <a:pt x="113" y="57"/>
                      <a:pt x="111" y="58"/>
                      <a:pt x="110" y="59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4"/>
                      <a:pt x="96" y="64"/>
                      <a:pt x="95" y="65"/>
                    </a:cubicBezTo>
                    <a:cubicBezTo>
                      <a:pt x="94" y="65"/>
                      <a:pt x="94" y="65"/>
                      <a:pt x="93" y="65"/>
                    </a:cubicBezTo>
                    <a:cubicBezTo>
                      <a:pt x="84" y="69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7"/>
                      <a:pt x="13" y="96"/>
                      <a:pt x="15" y="95"/>
                    </a:cubicBezTo>
                    <a:cubicBezTo>
                      <a:pt x="17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6" y="70"/>
                      <a:pt x="79" y="65"/>
                    </a:cubicBezTo>
                    <a:cubicBezTo>
                      <a:pt x="91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6"/>
                      <a:pt x="97" y="101"/>
                      <a:pt x="87" y="107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6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3"/>
                    </a:cubicBezTo>
                    <a:cubicBezTo>
                      <a:pt x="91" y="102"/>
                      <a:pt x="92" y="102"/>
                      <a:pt x="93" y="102"/>
                    </a:cubicBezTo>
                    <a:cubicBezTo>
                      <a:pt x="100" y="98"/>
                      <a:pt x="108" y="95"/>
                      <a:pt x="116" y="91"/>
                    </a:cubicBezTo>
                    <a:cubicBezTo>
                      <a:pt x="116" y="91"/>
                      <a:pt x="117" y="91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6" y="100"/>
                    </a:moveTo>
                    <a:cubicBezTo>
                      <a:pt x="98" y="99"/>
                      <a:pt x="100" y="98"/>
                      <a:pt x="102" y="97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6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90"/>
                      <a:pt x="117" y="90"/>
                    </a:cubicBezTo>
                    <a:cubicBezTo>
                      <a:pt x="116" y="90"/>
                      <a:pt x="116" y="90"/>
                      <a:pt x="116" y="90"/>
                    </a:cubicBezTo>
                    <a:cubicBezTo>
                      <a:pt x="115" y="91"/>
                      <a:pt x="115" y="91"/>
                      <a:pt x="114" y="91"/>
                    </a:cubicBezTo>
                    <a:cubicBezTo>
                      <a:pt x="113" y="92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5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10"/>
                      <a:pt x="66" y="112"/>
                      <a:pt x="60" y="115"/>
                    </a:cubicBezTo>
                    <a:cubicBezTo>
                      <a:pt x="57" y="117"/>
                      <a:pt x="54" y="119"/>
                      <a:pt x="51" y="120"/>
                    </a:cubicBezTo>
                    <a:cubicBezTo>
                      <a:pt x="49" y="121"/>
                      <a:pt x="47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7" y="114"/>
                      <a:pt x="60" y="113"/>
                      <a:pt x="63" y="111"/>
                    </a:cubicBezTo>
                    <a:cubicBezTo>
                      <a:pt x="69" y="107"/>
                      <a:pt x="76" y="104"/>
                      <a:pt x="83" y="101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6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5" y="103"/>
                      <a:pt x="68" y="106"/>
                    </a:cubicBezTo>
                    <a:cubicBezTo>
                      <a:pt x="61" y="108"/>
                      <a:pt x="56" y="111"/>
                      <a:pt x="50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7" y="120"/>
                      <a:pt x="34" y="121"/>
                    </a:cubicBezTo>
                    <a:cubicBezTo>
                      <a:pt x="35" y="121"/>
                      <a:pt x="37" y="119"/>
                      <a:pt x="38" y="118"/>
                    </a:cubicBezTo>
                    <a:cubicBezTo>
                      <a:pt x="43" y="113"/>
                      <a:pt x="51" y="111"/>
                      <a:pt x="57" y="108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8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4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4" y="83"/>
                    </a:cubicBezTo>
                    <a:cubicBezTo>
                      <a:pt x="116" y="82"/>
                      <a:pt x="117" y="81"/>
                      <a:pt x="119" y="80"/>
                    </a:cubicBezTo>
                    <a:cubicBezTo>
                      <a:pt x="119" y="82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1"/>
                      <a:pt x="57" y="107"/>
                    </a:cubicBezTo>
                    <a:cubicBezTo>
                      <a:pt x="55" y="108"/>
                      <a:pt x="53" y="109"/>
                      <a:pt x="52" y="110"/>
                    </a:cubicBezTo>
                    <a:cubicBezTo>
                      <a:pt x="48" y="112"/>
                      <a:pt x="45" y="113"/>
                      <a:pt x="41" y="115"/>
                    </a:cubicBezTo>
                    <a:cubicBezTo>
                      <a:pt x="38" y="116"/>
                      <a:pt x="36" y="119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4"/>
                      <a:pt x="70" y="96"/>
                    </a:cubicBezTo>
                    <a:cubicBezTo>
                      <a:pt x="62" y="99"/>
                      <a:pt x="54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2" y="92"/>
                    </a:moveTo>
                    <a:cubicBezTo>
                      <a:pt x="93" y="92"/>
                      <a:pt x="94" y="91"/>
                      <a:pt x="95" y="90"/>
                    </a:cubicBezTo>
                    <a:cubicBezTo>
                      <a:pt x="94" y="91"/>
                      <a:pt x="93" y="92"/>
                      <a:pt x="92" y="92"/>
                    </a:cubicBezTo>
                    <a:close/>
                    <a:moveTo>
                      <a:pt x="114" y="82"/>
                    </a:moveTo>
                    <a:cubicBezTo>
                      <a:pt x="114" y="82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2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6"/>
                      <a:pt x="103" y="86"/>
                      <a:pt x="102" y="87"/>
                    </a:cubicBezTo>
                    <a:cubicBezTo>
                      <a:pt x="94" y="90"/>
                      <a:pt x="87" y="93"/>
                      <a:pt x="79" y="97"/>
                    </a:cubicBezTo>
                    <a:cubicBezTo>
                      <a:pt x="78" y="97"/>
                      <a:pt x="76" y="98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6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6"/>
                    </a:cubicBezTo>
                    <a:cubicBezTo>
                      <a:pt x="35" y="114"/>
                      <a:pt x="38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7"/>
                      <a:pt x="99" y="84"/>
                    </a:cubicBezTo>
                    <a:cubicBezTo>
                      <a:pt x="101" y="83"/>
                      <a:pt x="104" y="82"/>
                      <a:pt x="106" y="81"/>
                    </a:cubicBezTo>
                    <a:cubicBezTo>
                      <a:pt x="111" y="79"/>
                      <a:pt x="115" y="77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9"/>
                    </a:cubicBezTo>
                    <a:cubicBezTo>
                      <a:pt x="116" y="80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6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1"/>
                      <a:pt x="101" y="82"/>
                      <a:pt x="99" y="83"/>
                    </a:cubicBezTo>
                    <a:cubicBezTo>
                      <a:pt x="84" y="88"/>
                      <a:pt x="70" y="94"/>
                      <a:pt x="56" y="100"/>
                    </a:cubicBezTo>
                    <a:cubicBezTo>
                      <a:pt x="50" y="102"/>
                      <a:pt x="45" y="105"/>
                      <a:pt x="39" y="108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6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90"/>
                    </a:cubicBezTo>
                    <a:cubicBezTo>
                      <a:pt x="74" y="89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8"/>
                    </a:cubicBezTo>
                    <a:cubicBezTo>
                      <a:pt x="119" y="68"/>
                      <a:pt x="119" y="68"/>
                      <a:pt x="119" y="68"/>
                    </a:cubicBezTo>
                    <a:cubicBezTo>
                      <a:pt x="119" y="70"/>
                      <a:pt x="119" y="72"/>
                      <a:pt x="119" y="74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4" y="75"/>
                      <a:pt x="108" y="73"/>
                    </a:cubicBezTo>
                    <a:cubicBezTo>
                      <a:pt x="108" y="73"/>
                      <a:pt x="108" y="73"/>
                      <a:pt x="108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4"/>
                      <a:pt x="76" y="87"/>
                    </a:cubicBezTo>
                    <a:cubicBezTo>
                      <a:pt x="66" y="91"/>
                      <a:pt x="55" y="95"/>
                      <a:pt x="45" y="100"/>
                    </a:cubicBezTo>
                    <a:cubicBezTo>
                      <a:pt x="38" y="102"/>
                      <a:pt x="32" y="106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4" y="109"/>
                      <a:pt x="25" y="108"/>
                      <a:pt x="27" y="107"/>
                    </a:cubicBezTo>
                    <a:cubicBezTo>
                      <a:pt x="30" y="105"/>
                      <a:pt x="33" y="104"/>
                      <a:pt x="36" y="102"/>
                    </a:cubicBezTo>
                    <a:cubicBezTo>
                      <a:pt x="49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5"/>
                    </a:cubicBezTo>
                    <a:cubicBezTo>
                      <a:pt x="117" y="65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4"/>
                    </a:cubicBezTo>
                    <a:cubicBezTo>
                      <a:pt x="119" y="65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6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7"/>
                      <a:pt x="112" y="66"/>
                    </a:cubicBezTo>
                    <a:cubicBezTo>
                      <a:pt x="112" y="66"/>
                      <a:pt x="112" y="66"/>
                      <a:pt x="113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3"/>
                    </a:cubicBezTo>
                    <a:cubicBezTo>
                      <a:pt x="59" y="88"/>
                      <a:pt x="46" y="94"/>
                      <a:pt x="33" y="100"/>
                    </a:cubicBezTo>
                    <a:cubicBezTo>
                      <a:pt x="29" y="102"/>
                      <a:pt x="25" y="103"/>
                      <a:pt x="22" y="105"/>
                    </a:cubicBezTo>
                    <a:cubicBezTo>
                      <a:pt x="21" y="105"/>
                      <a:pt x="19" y="106"/>
                      <a:pt x="18" y="106"/>
                    </a:cubicBezTo>
                    <a:cubicBezTo>
                      <a:pt x="20" y="105"/>
                      <a:pt x="21" y="104"/>
                      <a:pt x="23" y="104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1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60"/>
                      <a:pt x="117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60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8"/>
                    </a:moveTo>
                    <a:cubicBezTo>
                      <a:pt x="118" y="57"/>
                      <a:pt x="118" y="57"/>
                      <a:pt x="118" y="58"/>
                    </a:cubicBezTo>
                    <a:cubicBezTo>
                      <a:pt x="116" y="58"/>
                      <a:pt x="115" y="59"/>
                      <a:pt x="114" y="60"/>
                    </a:cubicBezTo>
                    <a:cubicBezTo>
                      <a:pt x="112" y="60"/>
                      <a:pt x="111" y="61"/>
                      <a:pt x="109" y="61"/>
                    </a:cubicBezTo>
                    <a:cubicBezTo>
                      <a:pt x="96" y="66"/>
                      <a:pt x="82" y="71"/>
                      <a:pt x="70" y="77"/>
                    </a:cubicBezTo>
                    <a:cubicBezTo>
                      <a:pt x="57" y="84"/>
                      <a:pt x="43" y="89"/>
                      <a:pt x="29" y="95"/>
                    </a:cubicBezTo>
                    <a:cubicBezTo>
                      <a:pt x="26" y="97"/>
                      <a:pt x="22" y="98"/>
                      <a:pt x="19" y="100"/>
                    </a:cubicBezTo>
                    <a:cubicBezTo>
                      <a:pt x="18" y="100"/>
                      <a:pt x="15" y="100"/>
                      <a:pt x="14" y="101"/>
                    </a:cubicBezTo>
                    <a:cubicBezTo>
                      <a:pt x="16" y="100"/>
                      <a:pt x="17" y="99"/>
                      <a:pt x="19" y="98"/>
                    </a:cubicBezTo>
                    <a:cubicBezTo>
                      <a:pt x="25" y="95"/>
                      <a:pt x="32" y="92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10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8" y="56"/>
                    </a:cubicBezTo>
                    <a:cubicBezTo>
                      <a:pt x="118" y="57"/>
                      <a:pt x="118" y="57"/>
                      <a:pt x="118" y="58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8"/>
                      <a:pt x="37" y="104"/>
                      <a:pt x="45" y="100"/>
                    </a:cubicBezTo>
                    <a:cubicBezTo>
                      <a:pt x="51" y="98"/>
                      <a:pt x="56" y="96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2"/>
                    </a:moveTo>
                    <a:cubicBezTo>
                      <a:pt x="41" y="120"/>
                      <a:pt x="46" y="116"/>
                      <a:pt x="52" y="114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9" y="120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2"/>
                    </a:cubicBezTo>
                    <a:close/>
                    <a:moveTo>
                      <a:pt x="43" y="124"/>
                    </a:moveTo>
                    <a:cubicBezTo>
                      <a:pt x="51" y="121"/>
                      <a:pt x="57" y="117"/>
                      <a:pt x="65" y="114"/>
                    </a:cubicBezTo>
                    <a:cubicBezTo>
                      <a:pt x="71" y="111"/>
                      <a:pt x="77" y="109"/>
                      <a:pt x="83" y="106"/>
                    </a:cubicBezTo>
                    <a:cubicBezTo>
                      <a:pt x="78" y="109"/>
                      <a:pt x="73" y="112"/>
                      <a:pt x="69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1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4"/>
                    </a:cubicBezTo>
                    <a:close/>
                    <a:moveTo>
                      <a:pt x="116" y="97"/>
                    </a:moveTo>
                    <a:cubicBezTo>
                      <a:pt x="115" y="99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4"/>
                      <a:pt x="75" y="120"/>
                      <a:pt x="76" y="120"/>
                    </a:cubicBezTo>
                    <a:cubicBezTo>
                      <a:pt x="77" y="119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6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5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7" y="124"/>
                      <a:pt x="87" y="124"/>
                    </a:cubicBezTo>
                    <a:cubicBezTo>
                      <a:pt x="95" y="118"/>
                      <a:pt x="104" y="113"/>
                      <a:pt x="112" y="107"/>
                    </a:cubicBezTo>
                    <a:cubicBezTo>
                      <a:pt x="111" y="109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9"/>
                    </a:cubicBezTo>
                    <a:cubicBezTo>
                      <a:pt x="96" y="116"/>
                      <a:pt x="100" y="114"/>
                      <a:pt x="104" y="112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6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6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5" y="112"/>
                      <a:pt x="96" y="115"/>
                      <a:pt x="88" y="120"/>
                    </a:cubicBezTo>
                    <a:cubicBezTo>
                      <a:pt x="85" y="121"/>
                      <a:pt x="79" y="124"/>
                      <a:pt x="77" y="125"/>
                    </a:cubicBezTo>
                    <a:cubicBezTo>
                      <a:pt x="82" y="122"/>
                      <a:pt x="87" y="119"/>
                      <a:pt x="92" y="116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6" y="107"/>
                      <a:pt x="107" y="106"/>
                      <a:pt x="109" y="105"/>
                    </a:cubicBezTo>
                    <a:cubicBezTo>
                      <a:pt x="109" y="105"/>
                      <a:pt x="109" y="105"/>
                      <a:pt x="110" y="104"/>
                    </a:cubicBezTo>
                    <a:cubicBezTo>
                      <a:pt x="111" y="104"/>
                      <a:pt x="112" y="103"/>
                      <a:pt x="114" y="102"/>
                    </a:cubicBezTo>
                    <a:cubicBezTo>
                      <a:pt x="113" y="104"/>
                      <a:pt x="113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8" y="122"/>
                      <a:pt x="66" y="121"/>
                    </a:cubicBezTo>
                    <a:cubicBezTo>
                      <a:pt x="73" y="118"/>
                      <a:pt x="79" y="116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2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8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5"/>
                      <a:pt x="93" y="125"/>
                    </a:cubicBezTo>
                    <a:cubicBezTo>
                      <a:pt x="91" y="126"/>
                      <a:pt x="88" y="126"/>
                      <a:pt x="85" y="126"/>
                    </a:cubicBezTo>
                    <a:close/>
                    <a:moveTo>
                      <a:pt x="96" y="124"/>
                    </a:moveTo>
                    <a:cubicBezTo>
                      <a:pt x="98" y="122"/>
                      <a:pt x="100" y="121"/>
                      <a:pt x="103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6" y="124"/>
                    </a:cubicBezTo>
                    <a:close/>
                    <a:moveTo>
                      <a:pt x="116" y="97"/>
                    </a:moveTo>
                    <a:cubicBezTo>
                      <a:pt x="116" y="97"/>
                      <a:pt x="116" y="97"/>
                      <a:pt x="115" y="97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8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20"/>
                      <a:pt x="64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1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2"/>
                      <a:pt x="59" y="122"/>
                    </a:cubicBezTo>
                    <a:cubicBezTo>
                      <a:pt x="59" y="122"/>
                      <a:pt x="60" y="122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3" y="120"/>
                      <a:pt x="65" y="118"/>
                      <a:pt x="67" y="117"/>
                    </a:cubicBezTo>
                    <a:cubicBezTo>
                      <a:pt x="71" y="115"/>
                      <a:pt x="76" y="113"/>
                      <a:pt x="80" y="111"/>
                    </a:cubicBezTo>
                    <a:cubicBezTo>
                      <a:pt x="85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5"/>
                      <a:pt x="116" y="96"/>
                      <a:pt x="116" y="97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80" y="64"/>
                    </a:cubicBezTo>
                    <a:cubicBezTo>
                      <a:pt x="76" y="65"/>
                      <a:pt x="73" y="66"/>
                      <a:pt x="71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5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6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1" y="48"/>
                      <a:pt x="114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2"/>
                      <a:pt x="25" y="74"/>
                    </a:cubicBezTo>
                    <a:cubicBezTo>
                      <a:pt x="19" y="77"/>
                      <a:pt x="13" y="81"/>
                      <a:pt x="7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8" y="82"/>
                      <a:pt x="9" y="81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9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8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7" y="35"/>
                    </a:cubicBezTo>
                    <a:cubicBezTo>
                      <a:pt x="107" y="36"/>
                      <a:pt x="108" y="37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1" y="49"/>
                      <a:pt x="49" y="54"/>
                      <a:pt x="37" y="59"/>
                    </a:cubicBezTo>
                    <a:cubicBezTo>
                      <a:pt x="32" y="61"/>
                      <a:pt x="27" y="63"/>
                      <a:pt x="23" y="65"/>
                    </a:cubicBezTo>
                    <a:cubicBezTo>
                      <a:pt x="17" y="68"/>
                      <a:pt x="13" y="71"/>
                      <a:pt x="7" y="73"/>
                    </a:cubicBezTo>
                    <a:cubicBezTo>
                      <a:pt x="3" y="75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4"/>
                      <a:pt x="29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7"/>
                      <a:pt x="85" y="34"/>
                    </a:cubicBezTo>
                    <a:cubicBezTo>
                      <a:pt x="89" y="33"/>
                      <a:pt x="94" y="31"/>
                      <a:pt x="98" y="28"/>
                    </a:cubicBezTo>
                    <a:cubicBezTo>
                      <a:pt x="98" y="29"/>
                      <a:pt x="99" y="29"/>
                      <a:pt x="100" y="30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3" y="21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6" y="20"/>
                      <a:pt x="65" y="21"/>
                    </a:cubicBezTo>
                    <a:cubicBezTo>
                      <a:pt x="48" y="28"/>
                      <a:pt x="30" y="38"/>
                      <a:pt x="14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50"/>
                      <a:pt x="10" y="50"/>
                      <a:pt x="11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2"/>
                      <a:pt x="27" y="39"/>
                      <a:pt x="32" y="36"/>
                    </a:cubicBezTo>
                    <a:cubicBezTo>
                      <a:pt x="42" y="31"/>
                      <a:pt x="52" y="26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5" y="23"/>
                      <a:pt x="42" y="25"/>
                      <a:pt x="40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2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8"/>
                      <a:pt x="19" y="38"/>
                      <a:pt x="20" y="38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2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9" y="68"/>
                      <a:pt x="54" y="66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90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7" name="Freeform 88"/>
              <p:cNvSpPr>
                <a:spLocks noEditPoints="1"/>
              </p:cNvSpPr>
              <p:nvPr/>
            </p:nvSpPr>
            <p:spPr bwMode="auto">
              <a:xfrm>
                <a:off x="995242" y="1362076"/>
                <a:ext cx="325559" cy="231075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7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1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4 w 134"/>
                  <a:gd name="T33" fmla="*/ 28 h 95"/>
                  <a:gd name="T34" fmla="*/ 19 w 134"/>
                  <a:gd name="T35" fmla="*/ 54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8 w 134"/>
                  <a:gd name="T47" fmla="*/ 26 h 95"/>
                  <a:gd name="T48" fmla="*/ 10 w 134"/>
                  <a:gd name="T49" fmla="*/ 28 h 95"/>
                  <a:gd name="T50" fmla="*/ 7 w 134"/>
                  <a:gd name="T51" fmla="*/ 26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2 w 134"/>
                  <a:gd name="T81" fmla="*/ 41 h 95"/>
                  <a:gd name="T82" fmla="*/ 59 w 134"/>
                  <a:gd name="T83" fmla="*/ 69 h 95"/>
                  <a:gd name="T84" fmla="*/ 51 w 134"/>
                  <a:gd name="T85" fmla="*/ 74 h 95"/>
                  <a:gd name="T86" fmla="*/ 119 w 134"/>
                  <a:gd name="T87" fmla="*/ 60 h 95"/>
                  <a:gd name="T88" fmla="*/ 121 w 134"/>
                  <a:gd name="T89" fmla="*/ 63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69 h 95"/>
                  <a:gd name="T98" fmla="*/ 78 w 134"/>
                  <a:gd name="T99" fmla="*/ 54 h 95"/>
                  <a:gd name="T100" fmla="*/ 97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3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8"/>
                      <a:pt x="0" y="44"/>
                    </a:cubicBezTo>
                    <a:cubicBezTo>
                      <a:pt x="0" y="51"/>
                      <a:pt x="7" y="55"/>
                      <a:pt x="13" y="56"/>
                    </a:cubicBezTo>
                    <a:cubicBezTo>
                      <a:pt x="8" y="60"/>
                      <a:pt x="5" y="65"/>
                      <a:pt x="11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2"/>
                    </a:cubicBezTo>
                    <a:cubicBezTo>
                      <a:pt x="16" y="93"/>
                      <a:pt x="16" y="94"/>
                      <a:pt x="17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6"/>
                    </a:cubicBezTo>
                    <a:cubicBezTo>
                      <a:pt x="54" y="85"/>
                      <a:pt x="65" y="83"/>
                      <a:pt x="70" y="76"/>
                    </a:cubicBezTo>
                    <a:cubicBezTo>
                      <a:pt x="73" y="79"/>
                      <a:pt x="77" y="82"/>
                      <a:pt x="82" y="83"/>
                    </a:cubicBezTo>
                    <a:cubicBezTo>
                      <a:pt x="86" y="83"/>
                      <a:pt x="91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0"/>
                      <a:pt x="129" y="35"/>
                    </a:cubicBezTo>
                    <a:cubicBezTo>
                      <a:pt x="126" y="30"/>
                      <a:pt x="121" y="27"/>
                      <a:pt x="116" y="28"/>
                    </a:cubicBezTo>
                    <a:cubicBezTo>
                      <a:pt x="117" y="23"/>
                      <a:pt x="116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9"/>
                      <a:pt x="25" y="16"/>
                      <a:pt x="25" y="22"/>
                    </a:cubicBezTo>
                    <a:cubicBezTo>
                      <a:pt x="20" y="16"/>
                      <a:pt x="13" y="12"/>
                      <a:pt x="6" y="18"/>
                    </a:cubicBezTo>
                    <a:cubicBezTo>
                      <a:pt x="1" y="23"/>
                      <a:pt x="4" y="29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7" y="24"/>
                      <a:pt x="7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6"/>
                      <a:pt x="12" y="20"/>
                    </a:cubicBezTo>
                    <a:cubicBezTo>
                      <a:pt x="10" y="22"/>
                      <a:pt x="8" y="23"/>
                      <a:pt x="7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6" y="20"/>
                      <a:pt x="14" y="20"/>
                      <a:pt x="13" y="21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5" y="18"/>
                    </a:cubicBezTo>
                    <a:cubicBezTo>
                      <a:pt x="15" y="18"/>
                      <a:pt x="16" y="18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7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7" y="28"/>
                    </a:cubicBezTo>
                    <a:cubicBezTo>
                      <a:pt x="17" y="28"/>
                      <a:pt x="18" y="27"/>
                      <a:pt x="19" y="26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2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6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3" y="16"/>
                      <a:pt x="35" y="14"/>
                    </a:cubicBezTo>
                    <a:cubicBezTo>
                      <a:pt x="36" y="13"/>
                      <a:pt x="38" y="13"/>
                      <a:pt x="40" y="12"/>
                    </a:cubicBezTo>
                    <a:cubicBezTo>
                      <a:pt x="39" y="12"/>
                      <a:pt x="37" y="14"/>
                      <a:pt x="36" y="15"/>
                    </a:cubicBezTo>
                    <a:cubicBezTo>
                      <a:pt x="33" y="17"/>
                      <a:pt x="30" y="19"/>
                      <a:pt x="28" y="21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8"/>
                      <a:pt x="40" y="20"/>
                      <a:pt x="36" y="22"/>
                    </a:cubicBezTo>
                    <a:cubicBezTo>
                      <a:pt x="34" y="24"/>
                      <a:pt x="30" y="25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1" y="25"/>
                      <a:pt x="34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8"/>
                      <a:pt x="56" y="11"/>
                      <a:pt x="51" y="13"/>
                    </a:cubicBezTo>
                    <a:cubicBezTo>
                      <a:pt x="51" y="12"/>
                      <a:pt x="51" y="12"/>
                      <a:pt x="52" y="12"/>
                    </a:cubicBezTo>
                    <a:cubicBezTo>
                      <a:pt x="53" y="11"/>
                      <a:pt x="54" y="10"/>
                      <a:pt x="56" y="9"/>
                    </a:cubicBezTo>
                    <a:cubicBezTo>
                      <a:pt x="58" y="7"/>
                      <a:pt x="60" y="6"/>
                      <a:pt x="62" y="5"/>
                    </a:cubicBezTo>
                    <a:cubicBezTo>
                      <a:pt x="63" y="5"/>
                      <a:pt x="63" y="6"/>
                      <a:pt x="64" y="6"/>
                    </a:cubicBezTo>
                    <a:close/>
                    <a:moveTo>
                      <a:pt x="66" y="8"/>
                    </a:moveTo>
                    <a:cubicBezTo>
                      <a:pt x="56" y="14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9" y="32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1" y="10"/>
                      <a:pt x="65" y="7"/>
                    </a:cubicBezTo>
                    <a:cubicBezTo>
                      <a:pt x="65" y="7"/>
                      <a:pt x="66" y="8"/>
                      <a:pt x="66" y="8"/>
                    </a:cubicBezTo>
                    <a:close/>
                    <a:moveTo>
                      <a:pt x="68" y="11"/>
                    </a:moveTo>
                    <a:cubicBezTo>
                      <a:pt x="63" y="14"/>
                      <a:pt x="59" y="17"/>
                      <a:pt x="55" y="19"/>
                    </a:cubicBezTo>
                    <a:cubicBezTo>
                      <a:pt x="49" y="23"/>
                      <a:pt x="43" y="26"/>
                      <a:pt x="38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9" y="39"/>
                      <a:pt x="16" y="41"/>
                      <a:pt x="13" y="42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1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7" y="9"/>
                    </a:cubicBezTo>
                    <a:cubicBezTo>
                      <a:pt x="67" y="10"/>
                      <a:pt x="67" y="11"/>
                      <a:pt x="68" y="11"/>
                    </a:cubicBezTo>
                    <a:close/>
                    <a:moveTo>
                      <a:pt x="80" y="8"/>
                    </a:moveTo>
                    <a:cubicBezTo>
                      <a:pt x="81" y="8"/>
                      <a:pt x="85" y="5"/>
                      <a:pt x="84" y="6"/>
                    </a:cubicBezTo>
                    <a:cubicBezTo>
                      <a:pt x="83" y="7"/>
                      <a:pt x="81" y="8"/>
                      <a:pt x="79" y="9"/>
                    </a:cubicBezTo>
                    <a:cubicBezTo>
                      <a:pt x="76" y="12"/>
                      <a:pt x="72" y="14"/>
                      <a:pt x="69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2"/>
                      <a:pt x="34" y="36"/>
                      <a:pt x="28" y="40"/>
                    </a:cubicBezTo>
                    <a:cubicBezTo>
                      <a:pt x="21" y="44"/>
                      <a:pt x="16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49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3" y="20"/>
                    </a:cubicBezTo>
                    <a:cubicBezTo>
                      <a:pt x="69" y="16"/>
                      <a:pt x="74" y="12"/>
                      <a:pt x="80" y="8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19"/>
                      <a:pt x="62" y="25"/>
                    </a:cubicBezTo>
                    <a:cubicBezTo>
                      <a:pt x="60" y="26"/>
                      <a:pt x="59" y="27"/>
                      <a:pt x="57" y="28"/>
                    </a:cubicBezTo>
                    <a:cubicBezTo>
                      <a:pt x="56" y="28"/>
                      <a:pt x="55" y="29"/>
                      <a:pt x="53" y="30"/>
                    </a:cubicBezTo>
                    <a:cubicBezTo>
                      <a:pt x="41" y="36"/>
                      <a:pt x="28" y="43"/>
                      <a:pt x="15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3"/>
                      <a:pt x="73" y="15"/>
                      <a:pt x="86" y="6"/>
                    </a:cubicBezTo>
                    <a:cubicBezTo>
                      <a:pt x="87" y="6"/>
                      <a:pt x="89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6"/>
                    </a:cubicBezTo>
                    <a:cubicBezTo>
                      <a:pt x="92" y="17"/>
                      <a:pt x="91" y="17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9" y="56"/>
                      <a:pt x="19" y="55"/>
                    </a:cubicBezTo>
                    <a:cubicBezTo>
                      <a:pt x="22" y="53"/>
                      <a:pt x="25" y="51"/>
                      <a:pt x="29" y="48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0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8"/>
                      <a:pt x="31" y="55"/>
                      <a:pt x="39" y="51"/>
                    </a:cubicBezTo>
                    <a:cubicBezTo>
                      <a:pt x="47" y="46"/>
                      <a:pt x="55" y="42"/>
                      <a:pt x="63" y="38"/>
                    </a:cubicBezTo>
                    <a:cubicBezTo>
                      <a:pt x="71" y="34"/>
                      <a:pt x="79" y="30"/>
                      <a:pt x="86" y="27"/>
                    </a:cubicBezTo>
                    <a:cubicBezTo>
                      <a:pt x="92" y="24"/>
                      <a:pt x="97" y="20"/>
                      <a:pt x="103" y="17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6"/>
                    </a:cubicBezTo>
                    <a:cubicBezTo>
                      <a:pt x="79" y="31"/>
                      <a:pt x="70" y="36"/>
                      <a:pt x="60" y="40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5" y="64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5" y="70"/>
                      <a:pt x="14" y="69"/>
                      <a:pt x="13" y="69"/>
                    </a:cubicBezTo>
                    <a:cubicBezTo>
                      <a:pt x="19" y="63"/>
                      <a:pt x="28" y="60"/>
                      <a:pt x="35" y="56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5"/>
                    </a:cubicBezTo>
                    <a:cubicBezTo>
                      <a:pt x="104" y="24"/>
                      <a:pt x="108" y="22"/>
                      <a:pt x="111" y="19"/>
                    </a:cubicBezTo>
                    <a:cubicBezTo>
                      <a:pt x="105" y="25"/>
                      <a:pt x="95" y="28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4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2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8"/>
                    </a:cubicBezTo>
                    <a:cubicBezTo>
                      <a:pt x="60" y="35"/>
                      <a:pt x="67" y="31"/>
                      <a:pt x="75" y="27"/>
                    </a:cubicBezTo>
                    <a:cubicBezTo>
                      <a:pt x="75" y="27"/>
                      <a:pt x="76" y="27"/>
                      <a:pt x="77" y="26"/>
                    </a:cubicBezTo>
                    <a:cubicBezTo>
                      <a:pt x="76" y="27"/>
                      <a:pt x="75" y="27"/>
                      <a:pt x="74" y="28"/>
                    </a:cubicBezTo>
                    <a:cubicBezTo>
                      <a:pt x="66" y="33"/>
                      <a:pt x="58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6"/>
                      <a:pt x="21" y="59"/>
                      <a:pt x="17" y="61"/>
                    </a:cubicBezTo>
                    <a:cubicBezTo>
                      <a:pt x="16" y="62"/>
                      <a:pt x="15" y="63"/>
                      <a:pt x="13" y="64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7" y="48"/>
                      <a:pt x="31" y="45"/>
                    </a:cubicBezTo>
                    <a:cubicBezTo>
                      <a:pt x="36" y="42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7" y="26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5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7" y="26"/>
                    </a:cubicBezTo>
                    <a:close/>
                    <a:moveTo>
                      <a:pt x="75" y="21"/>
                    </a:moveTo>
                    <a:cubicBezTo>
                      <a:pt x="68" y="25"/>
                      <a:pt x="61" y="29"/>
                      <a:pt x="55" y="32"/>
                    </a:cubicBezTo>
                    <a:cubicBezTo>
                      <a:pt x="49" y="35"/>
                      <a:pt x="44" y="37"/>
                      <a:pt x="39" y="40"/>
                    </a:cubicBezTo>
                    <a:cubicBezTo>
                      <a:pt x="31" y="44"/>
                      <a:pt x="24" y="48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0"/>
                      <a:pt x="92" y="12"/>
                    </a:cubicBezTo>
                    <a:cubicBezTo>
                      <a:pt x="86" y="13"/>
                      <a:pt x="80" y="18"/>
                      <a:pt x="75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8" y="10"/>
                      <a:pt x="88" y="10"/>
                      <a:pt x="87" y="10"/>
                    </a:cubicBezTo>
                    <a:cubicBezTo>
                      <a:pt x="86" y="11"/>
                      <a:pt x="84" y="12"/>
                      <a:pt x="83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8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6"/>
                      <a:pt x="15" y="43"/>
                      <a:pt x="6" y="50"/>
                    </a:cubicBezTo>
                    <a:cubicBezTo>
                      <a:pt x="6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7" y="41"/>
                      <a:pt x="10" y="38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5" y="36"/>
                      <a:pt x="16" y="35"/>
                      <a:pt x="16" y="34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4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1" y="26"/>
                      <a:pt x="34" y="25"/>
                      <a:pt x="37" y="23"/>
                    </a:cubicBezTo>
                    <a:cubicBezTo>
                      <a:pt x="40" y="20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2" y="38"/>
                      <a:pt x="3" y="45"/>
                    </a:cubicBezTo>
                    <a:cubicBezTo>
                      <a:pt x="3" y="44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1"/>
                    </a:cubicBezTo>
                    <a:cubicBezTo>
                      <a:pt x="20" y="31"/>
                      <a:pt x="21" y="30"/>
                      <a:pt x="22" y="29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1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8" y="26"/>
                    </a:moveTo>
                    <a:cubicBezTo>
                      <a:pt x="28" y="25"/>
                      <a:pt x="28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0"/>
                      <a:pt x="31" y="23"/>
                      <a:pt x="28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9" y="29"/>
                    </a:cubicBezTo>
                    <a:cubicBezTo>
                      <a:pt x="12" y="28"/>
                      <a:pt x="14" y="25"/>
                      <a:pt x="17" y="23"/>
                    </a:cubicBezTo>
                    <a:cubicBezTo>
                      <a:pt x="21" y="21"/>
                      <a:pt x="19" y="22"/>
                      <a:pt x="17" y="24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0"/>
                      <a:pt x="10" y="30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6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6"/>
                    </a:moveTo>
                    <a:cubicBezTo>
                      <a:pt x="10" y="25"/>
                      <a:pt x="13" y="22"/>
                      <a:pt x="17" y="20"/>
                    </a:cubicBezTo>
                    <a:cubicBezTo>
                      <a:pt x="14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6"/>
                    </a:cubicBezTo>
                    <a:close/>
                    <a:moveTo>
                      <a:pt x="13" y="35"/>
                    </a:moveTo>
                    <a:cubicBezTo>
                      <a:pt x="10" y="37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7"/>
                    </a:moveTo>
                    <a:cubicBezTo>
                      <a:pt x="14" y="59"/>
                      <a:pt x="12" y="60"/>
                      <a:pt x="11" y="62"/>
                    </a:cubicBezTo>
                    <a:cubicBezTo>
                      <a:pt x="11" y="62"/>
                      <a:pt x="11" y="61"/>
                      <a:pt x="12" y="61"/>
                    </a:cubicBezTo>
                    <a:cubicBezTo>
                      <a:pt x="12" y="60"/>
                      <a:pt x="14" y="58"/>
                      <a:pt x="15" y="57"/>
                    </a:cubicBezTo>
                    <a:close/>
                    <a:moveTo>
                      <a:pt x="19" y="71"/>
                    </a:moveTo>
                    <a:cubicBezTo>
                      <a:pt x="24" y="67"/>
                      <a:pt x="32" y="65"/>
                      <a:pt x="39" y="61"/>
                    </a:cubicBezTo>
                    <a:cubicBezTo>
                      <a:pt x="46" y="57"/>
                      <a:pt x="54" y="53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5"/>
                      <a:pt x="102" y="31"/>
                      <a:pt x="109" y="28"/>
                    </a:cubicBezTo>
                    <a:cubicBezTo>
                      <a:pt x="111" y="27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0"/>
                      <a:pt x="79" y="44"/>
                      <a:pt x="72" y="48"/>
                    </a:cubicBezTo>
                    <a:cubicBezTo>
                      <a:pt x="64" y="52"/>
                      <a:pt x="57" y="55"/>
                      <a:pt x="50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1"/>
                    </a:cubicBezTo>
                    <a:close/>
                    <a:moveTo>
                      <a:pt x="114" y="31"/>
                    </a:moveTo>
                    <a:cubicBezTo>
                      <a:pt x="112" y="32"/>
                      <a:pt x="109" y="34"/>
                      <a:pt x="107" y="36"/>
                    </a:cubicBezTo>
                    <a:cubicBezTo>
                      <a:pt x="100" y="40"/>
                      <a:pt x="94" y="44"/>
                      <a:pt x="87" y="47"/>
                    </a:cubicBezTo>
                    <a:cubicBezTo>
                      <a:pt x="73" y="53"/>
                      <a:pt x="60" y="59"/>
                      <a:pt x="47" y="65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5" y="66"/>
                    </a:cubicBezTo>
                    <a:cubicBezTo>
                      <a:pt x="52" y="62"/>
                      <a:pt x="59" y="59"/>
                      <a:pt x="66" y="56"/>
                    </a:cubicBezTo>
                    <a:cubicBezTo>
                      <a:pt x="80" y="49"/>
                      <a:pt x="94" y="42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6"/>
                      <a:pt x="127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6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6" y="71"/>
                      <a:pt x="80" y="70"/>
                      <a:pt x="84" y="68"/>
                    </a:cubicBezTo>
                    <a:cubicBezTo>
                      <a:pt x="94" y="64"/>
                      <a:pt x="105" y="62"/>
                      <a:pt x="115" y="58"/>
                    </a:cubicBezTo>
                    <a:cubicBezTo>
                      <a:pt x="117" y="56"/>
                      <a:pt x="120" y="55"/>
                      <a:pt x="122" y="54"/>
                    </a:cubicBezTo>
                    <a:cubicBezTo>
                      <a:pt x="120" y="55"/>
                      <a:pt x="118" y="56"/>
                      <a:pt x="116" y="57"/>
                    </a:cubicBezTo>
                    <a:cubicBezTo>
                      <a:pt x="111" y="59"/>
                      <a:pt x="107" y="60"/>
                      <a:pt x="103" y="62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2"/>
                    </a:cubicBezTo>
                    <a:cubicBezTo>
                      <a:pt x="68" y="70"/>
                      <a:pt x="74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59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9" y="73"/>
                      <a:pt x="69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3"/>
                      <a:pt x="90" y="65"/>
                    </a:cubicBezTo>
                    <a:cubicBezTo>
                      <a:pt x="84" y="67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69"/>
                      <a:pt x="82" y="67"/>
                      <a:pt x="88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2" y="51"/>
                      <a:pt x="122" y="52"/>
                      <a:pt x="123" y="53"/>
                    </a:cubicBezTo>
                    <a:cubicBezTo>
                      <a:pt x="118" y="54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20" y="48"/>
                      <a:pt x="119" y="49"/>
                      <a:pt x="120" y="50"/>
                    </a:cubicBezTo>
                    <a:cubicBezTo>
                      <a:pt x="120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2" y="71"/>
                      <a:pt x="59" y="73"/>
                      <a:pt x="56" y="74"/>
                    </a:cubicBezTo>
                    <a:cubicBezTo>
                      <a:pt x="56" y="74"/>
                      <a:pt x="51" y="75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0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6" y="62"/>
                      <a:pt x="70" y="64"/>
                    </a:cubicBezTo>
                    <a:cubicBezTo>
                      <a:pt x="77" y="61"/>
                      <a:pt x="85" y="58"/>
                      <a:pt x="92" y="55"/>
                    </a:cubicBezTo>
                    <a:cubicBezTo>
                      <a:pt x="98" y="52"/>
                      <a:pt x="105" y="49"/>
                      <a:pt x="111" y="47"/>
                    </a:cubicBezTo>
                    <a:cubicBezTo>
                      <a:pt x="116" y="44"/>
                      <a:pt x="123" y="43"/>
                      <a:pt x="127" y="39"/>
                    </a:cubicBezTo>
                    <a:cubicBezTo>
                      <a:pt x="127" y="40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6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9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4" y="78"/>
                    </a:cubicBezTo>
                    <a:cubicBezTo>
                      <a:pt x="34" y="77"/>
                      <a:pt x="35" y="76"/>
                      <a:pt x="35" y="75"/>
                    </a:cubicBezTo>
                    <a:cubicBezTo>
                      <a:pt x="51" y="67"/>
                      <a:pt x="67" y="59"/>
                      <a:pt x="83" y="53"/>
                    </a:cubicBezTo>
                    <a:cubicBezTo>
                      <a:pt x="91" y="49"/>
                      <a:pt x="99" y="46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8"/>
                      <a:pt x="119" y="38"/>
                      <a:pt x="120" y="38"/>
                    </a:cubicBezTo>
                    <a:cubicBezTo>
                      <a:pt x="105" y="45"/>
                      <a:pt x="90" y="49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6" y="73"/>
                      <a:pt x="35" y="73"/>
                    </a:cubicBezTo>
                    <a:cubicBezTo>
                      <a:pt x="35" y="73"/>
                      <a:pt x="36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69"/>
                      <a:pt x="47" y="66"/>
                      <a:pt x="53" y="63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9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5"/>
                      <a:pt x="59" y="62"/>
                    </a:cubicBezTo>
                    <a:cubicBezTo>
                      <a:pt x="51" y="65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2" y="29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3"/>
                      <a:pt x="103" y="36"/>
                      <a:pt x="99" y="39"/>
                    </a:cubicBezTo>
                    <a:cubicBezTo>
                      <a:pt x="91" y="43"/>
                      <a:pt x="83" y="47"/>
                      <a:pt x="76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69"/>
                    </a:cubicBezTo>
                    <a:cubicBezTo>
                      <a:pt x="35" y="69"/>
                      <a:pt x="34" y="69"/>
                      <a:pt x="34" y="69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5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1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79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6"/>
                      <a:pt x="37" y="80"/>
                      <a:pt x="31" y="82"/>
                    </a:cubicBezTo>
                    <a:cubicBezTo>
                      <a:pt x="32" y="81"/>
                      <a:pt x="32" y="80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2"/>
                    </a:cubicBezTo>
                    <a:cubicBezTo>
                      <a:pt x="83" y="56"/>
                      <a:pt x="97" y="50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39"/>
                    </a:cubicBezTo>
                    <a:cubicBezTo>
                      <a:pt x="128" y="38"/>
                      <a:pt x="121" y="42"/>
                      <a:pt x="122" y="41"/>
                    </a:cubicBezTo>
                    <a:cubicBezTo>
                      <a:pt x="115" y="44"/>
                      <a:pt x="108" y="47"/>
                      <a:pt x="101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60" y="68"/>
                      <a:pt x="59" y="68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3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9" y="70"/>
                      <a:pt x="59" y="69"/>
                    </a:cubicBezTo>
                    <a:cubicBezTo>
                      <a:pt x="66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3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4"/>
                    </a:cubicBezTo>
                    <a:cubicBezTo>
                      <a:pt x="123" y="45"/>
                      <a:pt x="121" y="46"/>
                      <a:pt x="120" y="47"/>
                    </a:cubicBezTo>
                    <a:cubicBezTo>
                      <a:pt x="117" y="48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4"/>
                    </a:cubicBezTo>
                    <a:cubicBezTo>
                      <a:pt x="51" y="74"/>
                      <a:pt x="51" y="74"/>
                      <a:pt x="51" y="73"/>
                    </a:cubicBezTo>
                    <a:cubicBezTo>
                      <a:pt x="51" y="73"/>
                      <a:pt x="50" y="73"/>
                      <a:pt x="50" y="73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8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5"/>
                    </a:moveTo>
                    <a:cubicBezTo>
                      <a:pt x="83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2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2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5"/>
                    </a:cubicBezTo>
                    <a:close/>
                    <a:moveTo>
                      <a:pt x="110" y="69"/>
                    </a:moveTo>
                    <a:cubicBezTo>
                      <a:pt x="110" y="69"/>
                      <a:pt x="109" y="69"/>
                      <a:pt x="109" y="68"/>
                    </a:cubicBezTo>
                    <a:cubicBezTo>
                      <a:pt x="109" y="68"/>
                      <a:pt x="109" y="69"/>
                      <a:pt x="109" y="68"/>
                    </a:cubicBezTo>
                    <a:cubicBezTo>
                      <a:pt x="112" y="67"/>
                      <a:pt x="115" y="66"/>
                      <a:pt x="117" y="65"/>
                    </a:cubicBezTo>
                    <a:cubicBezTo>
                      <a:pt x="118" y="65"/>
                      <a:pt x="119" y="64"/>
                      <a:pt x="121" y="63"/>
                    </a:cubicBezTo>
                    <a:cubicBezTo>
                      <a:pt x="124" y="62"/>
                      <a:pt x="121" y="64"/>
                      <a:pt x="120" y="65"/>
                    </a:cubicBezTo>
                    <a:cubicBezTo>
                      <a:pt x="117" y="67"/>
                      <a:pt x="113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7"/>
                    </a:cubicBezTo>
                    <a:cubicBezTo>
                      <a:pt x="106" y="67"/>
                      <a:pt x="106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1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4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7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3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1"/>
                      <a:pt x="99" y="72"/>
                      <a:pt x="97" y="74"/>
                    </a:cubicBezTo>
                    <a:cubicBezTo>
                      <a:pt x="97" y="74"/>
                      <a:pt x="97" y="74"/>
                      <a:pt x="97" y="74"/>
                    </a:cubicBezTo>
                    <a:close/>
                    <a:moveTo>
                      <a:pt x="100" y="72"/>
                    </a:moveTo>
                    <a:cubicBezTo>
                      <a:pt x="102" y="71"/>
                      <a:pt x="104" y="71"/>
                      <a:pt x="105" y="70"/>
                    </a:cubicBezTo>
                    <a:cubicBezTo>
                      <a:pt x="105" y="70"/>
                      <a:pt x="105" y="71"/>
                      <a:pt x="105" y="72"/>
                    </a:cubicBezTo>
                    <a:cubicBezTo>
                      <a:pt x="104" y="72"/>
                      <a:pt x="103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80" y="80"/>
                      <a:pt x="79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3" y="73"/>
                      <a:pt x="105" y="72"/>
                    </a:cubicBezTo>
                    <a:cubicBezTo>
                      <a:pt x="104" y="74"/>
                      <a:pt x="101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6" y="69"/>
                      <a:pt x="117" y="69"/>
                    </a:cubicBezTo>
                    <a:cubicBezTo>
                      <a:pt x="116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69"/>
                      <a:pt x="111" y="69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7"/>
                    </a:moveTo>
                    <a:cubicBezTo>
                      <a:pt x="115" y="61"/>
                      <a:pt x="106" y="64"/>
                      <a:pt x="96" y="67"/>
                    </a:cubicBezTo>
                    <a:cubicBezTo>
                      <a:pt x="93" y="69"/>
                      <a:pt x="89" y="70"/>
                      <a:pt x="86" y="71"/>
                    </a:cubicBezTo>
                    <a:cubicBezTo>
                      <a:pt x="91" y="68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4" y="54"/>
                    </a:cubicBezTo>
                    <a:cubicBezTo>
                      <a:pt x="124" y="55"/>
                      <a:pt x="124" y="56"/>
                      <a:pt x="124" y="57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6"/>
                      <a:pt x="67" y="59"/>
                      <a:pt x="62" y="61"/>
                    </a:cubicBezTo>
                    <a:cubicBezTo>
                      <a:pt x="68" y="58"/>
                      <a:pt x="74" y="55"/>
                      <a:pt x="80" y="53"/>
                    </a:cubicBezTo>
                    <a:cubicBezTo>
                      <a:pt x="94" y="46"/>
                      <a:pt x="109" y="40"/>
                      <a:pt x="122" y="32"/>
                    </a:cubicBezTo>
                    <a:cubicBezTo>
                      <a:pt x="123" y="32"/>
                      <a:pt x="125" y="33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4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5" y="53"/>
                      <a:pt x="76" y="52"/>
                    </a:cubicBezTo>
                    <a:cubicBezTo>
                      <a:pt x="83" y="49"/>
                      <a:pt x="90" y="46"/>
                      <a:pt x="97" y="43"/>
                    </a:cubicBezTo>
                    <a:cubicBezTo>
                      <a:pt x="104" y="39"/>
                      <a:pt x="110" y="35"/>
                      <a:pt x="116" y="30"/>
                    </a:cubicBezTo>
                    <a:cubicBezTo>
                      <a:pt x="118" y="30"/>
                      <a:pt x="120" y="30"/>
                      <a:pt x="121" y="31"/>
                    </a:cubicBezTo>
                    <a:close/>
                    <a:moveTo>
                      <a:pt x="113" y="26"/>
                    </a:moveTo>
                    <a:cubicBezTo>
                      <a:pt x="113" y="26"/>
                      <a:pt x="113" y="26"/>
                      <a:pt x="113" y="26"/>
                    </a:cubicBezTo>
                    <a:cubicBezTo>
                      <a:pt x="104" y="29"/>
                      <a:pt x="97" y="33"/>
                      <a:pt x="89" y="37"/>
                    </a:cubicBezTo>
                    <a:cubicBezTo>
                      <a:pt x="81" y="40"/>
                      <a:pt x="73" y="43"/>
                      <a:pt x="65" y="47"/>
                    </a:cubicBezTo>
                    <a:cubicBezTo>
                      <a:pt x="56" y="52"/>
                      <a:pt x="47" y="56"/>
                      <a:pt x="39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0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7" y="25"/>
                      <a:pt x="113" y="19"/>
                    </a:cubicBezTo>
                    <a:cubicBezTo>
                      <a:pt x="113" y="22"/>
                      <a:pt x="113" y="24"/>
                      <a:pt x="113" y="26"/>
                    </a:cubicBezTo>
                    <a:close/>
                    <a:moveTo>
                      <a:pt x="112" y="18"/>
                    </a:moveTo>
                    <a:cubicBezTo>
                      <a:pt x="110" y="19"/>
                      <a:pt x="109" y="21"/>
                      <a:pt x="107" y="22"/>
                    </a:cubicBezTo>
                    <a:cubicBezTo>
                      <a:pt x="104" y="23"/>
                      <a:pt x="101" y="25"/>
                      <a:pt x="98" y="26"/>
                    </a:cubicBezTo>
                    <a:cubicBezTo>
                      <a:pt x="91" y="29"/>
                      <a:pt x="84" y="32"/>
                      <a:pt x="78" y="35"/>
                    </a:cubicBezTo>
                    <a:cubicBezTo>
                      <a:pt x="65" y="41"/>
                      <a:pt x="52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1"/>
                      <a:pt x="101" y="20"/>
                      <a:pt x="103" y="19"/>
                    </a:cubicBezTo>
                    <a:cubicBezTo>
                      <a:pt x="104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7" y="15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7"/>
                      <a:pt x="112" y="18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8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8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1" y="19"/>
                      <a:pt x="92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7"/>
                      <a:pt x="95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8"/>
                      <a:pt x="80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1" y="32"/>
                      <a:pt x="28" y="38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0"/>
                      <a:pt x="26" y="37"/>
                      <a:pt x="33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3"/>
                    </a:cubicBezTo>
                    <a:cubicBezTo>
                      <a:pt x="69" y="14"/>
                      <a:pt x="70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60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4"/>
                      <a:pt x="44" y="15"/>
                      <a:pt x="44" y="15"/>
                    </a:cubicBezTo>
                    <a:cubicBezTo>
                      <a:pt x="38" y="18"/>
                      <a:pt x="33" y="19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5"/>
                      <a:pt x="42" y="11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2"/>
                      <a:pt x="36" y="11"/>
                      <a:pt x="39" y="9"/>
                    </a:cubicBezTo>
                    <a:cubicBezTo>
                      <a:pt x="42" y="10"/>
                      <a:pt x="44" y="11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9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3" y="24"/>
                    </a:moveTo>
                    <a:cubicBezTo>
                      <a:pt x="19" y="25"/>
                      <a:pt x="16" y="27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1"/>
                    </a:cubicBezTo>
                    <a:cubicBezTo>
                      <a:pt x="21" y="22"/>
                      <a:pt x="22" y="23"/>
                      <a:pt x="23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1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8" name="Freeform 90"/>
              <p:cNvSpPr>
                <a:spLocks noEditPoints="1"/>
              </p:cNvSpPr>
              <p:nvPr/>
            </p:nvSpPr>
            <p:spPr bwMode="auto">
              <a:xfrm>
                <a:off x="1863343" y="3041299"/>
                <a:ext cx="519604" cy="647456"/>
              </a:xfrm>
              <a:custGeom>
                <a:avLst/>
                <a:gdLst>
                  <a:gd name="T0" fmla="*/ 196 w 268"/>
                  <a:gd name="T1" fmla="*/ 288 h 334"/>
                  <a:gd name="T2" fmla="*/ 192 w 268"/>
                  <a:gd name="T3" fmla="*/ 88 h 334"/>
                  <a:gd name="T4" fmla="*/ 172 w 268"/>
                  <a:gd name="T5" fmla="*/ 88 h 334"/>
                  <a:gd name="T6" fmla="*/ 201 w 268"/>
                  <a:gd name="T7" fmla="*/ 244 h 334"/>
                  <a:gd name="T8" fmla="*/ 263 w 268"/>
                  <a:gd name="T9" fmla="*/ 254 h 334"/>
                  <a:gd name="T10" fmla="*/ 211 w 268"/>
                  <a:gd name="T11" fmla="*/ 300 h 334"/>
                  <a:gd name="T12" fmla="*/ 246 w 268"/>
                  <a:gd name="T13" fmla="*/ 271 h 334"/>
                  <a:gd name="T14" fmla="*/ 245 w 268"/>
                  <a:gd name="T15" fmla="*/ 215 h 334"/>
                  <a:gd name="T16" fmla="*/ 204 w 268"/>
                  <a:gd name="T17" fmla="*/ 199 h 334"/>
                  <a:gd name="T18" fmla="*/ 210 w 268"/>
                  <a:gd name="T19" fmla="*/ 221 h 334"/>
                  <a:gd name="T20" fmla="*/ 206 w 268"/>
                  <a:gd name="T21" fmla="*/ 167 h 334"/>
                  <a:gd name="T22" fmla="*/ 238 w 268"/>
                  <a:gd name="T23" fmla="*/ 165 h 334"/>
                  <a:gd name="T24" fmla="*/ 219 w 268"/>
                  <a:gd name="T25" fmla="*/ 176 h 334"/>
                  <a:gd name="T26" fmla="*/ 203 w 268"/>
                  <a:gd name="T27" fmla="*/ 212 h 334"/>
                  <a:gd name="T28" fmla="*/ 216 w 268"/>
                  <a:gd name="T29" fmla="*/ 266 h 334"/>
                  <a:gd name="T30" fmla="*/ 231 w 268"/>
                  <a:gd name="T31" fmla="*/ 237 h 334"/>
                  <a:gd name="T32" fmla="*/ 207 w 268"/>
                  <a:gd name="T33" fmla="*/ 158 h 334"/>
                  <a:gd name="T34" fmla="*/ 159 w 268"/>
                  <a:gd name="T35" fmla="*/ 313 h 334"/>
                  <a:gd name="T36" fmla="*/ 133 w 268"/>
                  <a:gd name="T37" fmla="*/ 306 h 334"/>
                  <a:gd name="T38" fmla="*/ 166 w 268"/>
                  <a:gd name="T39" fmla="*/ 259 h 334"/>
                  <a:gd name="T40" fmla="*/ 156 w 268"/>
                  <a:gd name="T41" fmla="*/ 224 h 334"/>
                  <a:gd name="T42" fmla="*/ 98 w 268"/>
                  <a:gd name="T43" fmla="*/ 284 h 334"/>
                  <a:gd name="T44" fmla="*/ 109 w 268"/>
                  <a:gd name="T45" fmla="*/ 265 h 334"/>
                  <a:gd name="T46" fmla="*/ 169 w 268"/>
                  <a:gd name="T47" fmla="*/ 240 h 334"/>
                  <a:gd name="T48" fmla="*/ 174 w 268"/>
                  <a:gd name="T49" fmla="*/ 201 h 334"/>
                  <a:gd name="T50" fmla="*/ 130 w 268"/>
                  <a:gd name="T51" fmla="*/ 215 h 334"/>
                  <a:gd name="T52" fmla="*/ 129 w 268"/>
                  <a:gd name="T53" fmla="*/ 194 h 334"/>
                  <a:gd name="T54" fmla="*/ 138 w 268"/>
                  <a:gd name="T55" fmla="*/ 178 h 334"/>
                  <a:gd name="T56" fmla="*/ 126 w 268"/>
                  <a:gd name="T57" fmla="*/ 191 h 334"/>
                  <a:gd name="T58" fmla="*/ 118 w 268"/>
                  <a:gd name="T59" fmla="*/ 184 h 334"/>
                  <a:gd name="T60" fmla="*/ 176 w 268"/>
                  <a:gd name="T61" fmla="*/ 167 h 334"/>
                  <a:gd name="T62" fmla="*/ 160 w 268"/>
                  <a:gd name="T63" fmla="*/ 174 h 334"/>
                  <a:gd name="T64" fmla="*/ 97 w 268"/>
                  <a:gd name="T65" fmla="*/ 201 h 334"/>
                  <a:gd name="T66" fmla="*/ 170 w 268"/>
                  <a:gd name="T67" fmla="*/ 256 h 334"/>
                  <a:gd name="T68" fmla="*/ 134 w 268"/>
                  <a:gd name="T69" fmla="*/ 304 h 334"/>
                  <a:gd name="T70" fmla="*/ 163 w 268"/>
                  <a:gd name="T71" fmla="*/ 304 h 334"/>
                  <a:gd name="T72" fmla="*/ 193 w 268"/>
                  <a:gd name="T73" fmla="*/ 312 h 334"/>
                  <a:gd name="T74" fmla="*/ 258 w 268"/>
                  <a:gd name="T75" fmla="*/ 275 h 334"/>
                  <a:gd name="T76" fmla="*/ 207 w 268"/>
                  <a:gd name="T77" fmla="*/ 260 h 334"/>
                  <a:gd name="T78" fmla="*/ 106 w 268"/>
                  <a:gd name="T79" fmla="*/ 133 h 334"/>
                  <a:gd name="T80" fmla="*/ 30 w 268"/>
                  <a:gd name="T81" fmla="*/ 256 h 334"/>
                  <a:gd name="T82" fmla="*/ 48 w 268"/>
                  <a:gd name="T83" fmla="*/ 76 h 334"/>
                  <a:gd name="T84" fmla="*/ 121 w 268"/>
                  <a:gd name="T85" fmla="*/ 15 h 334"/>
                  <a:gd name="T86" fmla="*/ 99 w 268"/>
                  <a:gd name="T87" fmla="*/ 46 h 334"/>
                  <a:gd name="T88" fmla="*/ 139 w 268"/>
                  <a:gd name="T89" fmla="*/ 36 h 334"/>
                  <a:gd name="T90" fmla="*/ 38 w 268"/>
                  <a:gd name="T91" fmla="*/ 168 h 334"/>
                  <a:gd name="T92" fmla="*/ 14 w 268"/>
                  <a:gd name="T93" fmla="*/ 153 h 334"/>
                  <a:gd name="T94" fmla="*/ 41 w 268"/>
                  <a:gd name="T95" fmla="*/ 123 h 334"/>
                  <a:gd name="T96" fmla="*/ 34 w 268"/>
                  <a:gd name="T97" fmla="*/ 154 h 334"/>
                  <a:gd name="T98" fmla="*/ 37 w 268"/>
                  <a:gd name="T99" fmla="*/ 105 h 334"/>
                  <a:gd name="T100" fmla="*/ 35 w 268"/>
                  <a:gd name="T101" fmla="*/ 86 h 334"/>
                  <a:gd name="T102" fmla="*/ 23 w 268"/>
                  <a:gd name="T103" fmla="*/ 120 h 334"/>
                  <a:gd name="T104" fmla="*/ 27 w 268"/>
                  <a:gd name="T105" fmla="*/ 140 h 334"/>
                  <a:gd name="T106" fmla="*/ 21 w 268"/>
                  <a:gd name="T107" fmla="*/ 178 h 334"/>
                  <a:gd name="T108" fmla="*/ 8 w 268"/>
                  <a:gd name="T109" fmla="*/ 209 h 334"/>
                  <a:gd name="T110" fmla="*/ 19 w 268"/>
                  <a:gd name="T111" fmla="*/ 214 h 334"/>
                  <a:gd name="T112" fmla="*/ 36 w 268"/>
                  <a:gd name="T113" fmla="*/ 182 h 334"/>
                  <a:gd name="T114" fmla="*/ 9 w 268"/>
                  <a:gd name="T115" fmla="*/ 205 h 334"/>
                  <a:gd name="T116" fmla="*/ 31 w 268"/>
                  <a:gd name="T117" fmla="*/ 230 h 334"/>
                  <a:gd name="T118" fmla="*/ 33 w 268"/>
                  <a:gd name="T119" fmla="*/ 250 h 334"/>
                  <a:gd name="T120" fmla="*/ 145 w 268"/>
                  <a:gd name="T121" fmla="*/ 30 h 334"/>
                  <a:gd name="T122" fmla="*/ 5 w 268"/>
                  <a:gd name="T123" fmla="*/ 257 h 334"/>
                  <a:gd name="T124" fmla="*/ 80 w 268"/>
                  <a:gd name="T125" fmla="*/ 294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4">
                    <a:moveTo>
                      <a:pt x="261" y="170"/>
                    </a:moveTo>
                    <a:cubicBezTo>
                      <a:pt x="261" y="170"/>
                      <a:pt x="261" y="170"/>
                      <a:pt x="261" y="169"/>
                    </a:cubicBezTo>
                    <a:cubicBezTo>
                      <a:pt x="261" y="168"/>
                      <a:pt x="261" y="166"/>
                      <a:pt x="261" y="164"/>
                    </a:cubicBezTo>
                    <a:cubicBezTo>
                      <a:pt x="259" y="151"/>
                      <a:pt x="256" y="139"/>
                      <a:pt x="251" y="127"/>
                    </a:cubicBezTo>
                    <a:cubicBezTo>
                      <a:pt x="250" y="124"/>
                      <a:pt x="249" y="121"/>
                      <a:pt x="248" y="119"/>
                    </a:cubicBezTo>
                    <a:cubicBezTo>
                      <a:pt x="248" y="119"/>
                      <a:pt x="248" y="118"/>
                      <a:pt x="247" y="118"/>
                    </a:cubicBezTo>
                    <a:cubicBezTo>
                      <a:pt x="238" y="98"/>
                      <a:pt x="223" y="82"/>
                      <a:pt x="206" y="68"/>
                    </a:cubicBezTo>
                    <a:cubicBezTo>
                      <a:pt x="190" y="56"/>
                      <a:pt x="172" y="47"/>
                      <a:pt x="153" y="42"/>
                    </a:cubicBezTo>
                    <a:cubicBezTo>
                      <a:pt x="152" y="38"/>
                      <a:pt x="152" y="33"/>
                      <a:pt x="148" y="29"/>
                    </a:cubicBezTo>
                    <a:cubicBezTo>
                      <a:pt x="144" y="25"/>
                      <a:pt x="138" y="26"/>
                      <a:pt x="132" y="24"/>
                    </a:cubicBezTo>
                    <a:cubicBezTo>
                      <a:pt x="124" y="23"/>
                      <a:pt x="124" y="10"/>
                      <a:pt x="118" y="6"/>
                    </a:cubicBezTo>
                    <a:cubicBezTo>
                      <a:pt x="110" y="0"/>
                      <a:pt x="103" y="8"/>
                      <a:pt x="100" y="14"/>
                    </a:cubicBezTo>
                    <a:cubicBezTo>
                      <a:pt x="97" y="19"/>
                      <a:pt x="93" y="24"/>
                      <a:pt x="91" y="30"/>
                    </a:cubicBezTo>
                    <a:cubicBezTo>
                      <a:pt x="88" y="36"/>
                      <a:pt x="89" y="41"/>
                      <a:pt x="90" y="47"/>
                    </a:cubicBezTo>
                    <a:cubicBezTo>
                      <a:pt x="90" y="47"/>
                      <a:pt x="90" y="47"/>
                      <a:pt x="90" y="47"/>
                    </a:cubicBezTo>
                    <a:cubicBezTo>
                      <a:pt x="76" y="49"/>
                      <a:pt x="64" y="52"/>
                      <a:pt x="53" y="59"/>
                    </a:cubicBezTo>
                    <a:cubicBezTo>
                      <a:pt x="43" y="66"/>
                      <a:pt x="36" y="76"/>
                      <a:pt x="32" y="86"/>
                    </a:cubicBezTo>
                    <a:cubicBezTo>
                      <a:pt x="26" y="99"/>
                      <a:pt x="23" y="113"/>
                      <a:pt x="19" y="127"/>
                    </a:cubicBezTo>
                    <a:cubicBezTo>
                      <a:pt x="14" y="142"/>
                      <a:pt x="10" y="157"/>
                      <a:pt x="8" y="172"/>
                    </a:cubicBezTo>
                    <a:cubicBezTo>
                      <a:pt x="5" y="187"/>
                      <a:pt x="5" y="201"/>
                      <a:pt x="5" y="216"/>
                    </a:cubicBezTo>
                    <a:cubicBezTo>
                      <a:pt x="5" y="224"/>
                      <a:pt x="3" y="231"/>
                      <a:pt x="2" y="239"/>
                    </a:cubicBezTo>
                    <a:cubicBezTo>
                      <a:pt x="0" y="245"/>
                      <a:pt x="0" y="251"/>
                      <a:pt x="1" y="257"/>
                    </a:cubicBezTo>
                    <a:cubicBezTo>
                      <a:pt x="3" y="262"/>
                      <a:pt x="8" y="267"/>
                      <a:pt x="13" y="268"/>
                    </a:cubicBezTo>
                    <a:cubicBezTo>
                      <a:pt x="13" y="269"/>
                      <a:pt x="13" y="269"/>
                      <a:pt x="13" y="269"/>
                    </a:cubicBezTo>
                    <a:cubicBezTo>
                      <a:pt x="15" y="276"/>
                      <a:pt x="18" y="284"/>
                      <a:pt x="25" y="287"/>
                    </a:cubicBezTo>
                    <a:cubicBezTo>
                      <a:pt x="32" y="290"/>
                      <a:pt x="42" y="284"/>
                      <a:pt x="48" y="290"/>
                    </a:cubicBezTo>
                    <a:cubicBezTo>
                      <a:pt x="48" y="291"/>
                      <a:pt x="48" y="291"/>
                      <a:pt x="48" y="291"/>
                    </a:cubicBezTo>
                    <a:cubicBezTo>
                      <a:pt x="49" y="291"/>
                      <a:pt x="49" y="292"/>
                      <a:pt x="49" y="292"/>
                    </a:cubicBezTo>
                    <a:cubicBezTo>
                      <a:pt x="55" y="301"/>
                      <a:pt x="61" y="309"/>
                      <a:pt x="70" y="315"/>
                    </a:cubicBezTo>
                    <a:cubicBezTo>
                      <a:pt x="87" y="327"/>
                      <a:pt x="109" y="329"/>
                      <a:pt x="130" y="330"/>
                    </a:cubicBezTo>
                    <a:cubicBezTo>
                      <a:pt x="144" y="330"/>
                      <a:pt x="159" y="330"/>
                      <a:pt x="173" y="331"/>
                    </a:cubicBezTo>
                    <a:cubicBezTo>
                      <a:pt x="188" y="332"/>
                      <a:pt x="201" y="334"/>
                      <a:pt x="215" y="329"/>
                    </a:cubicBezTo>
                    <a:cubicBezTo>
                      <a:pt x="235" y="321"/>
                      <a:pt x="250" y="302"/>
                      <a:pt x="258" y="283"/>
                    </a:cubicBezTo>
                    <a:cubicBezTo>
                      <a:pt x="262" y="272"/>
                      <a:pt x="265" y="261"/>
                      <a:pt x="266" y="250"/>
                    </a:cubicBezTo>
                    <a:cubicBezTo>
                      <a:pt x="268" y="235"/>
                      <a:pt x="265" y="219"/>
                      <a:pt x="264" y="204"/>
                    </a:cubicBezTo>
                    <a:cubicBezTo>
                      <a:pt x="262" y="193"/>
                      <a:pt x="262" y="182"/>
                      <a:pt x="261" y="170"/>
                    </a:cubicBezTo>
                    <a:close/>
                    <a:moveTo>
                      <a:pt x="261" y="264"/>
                    </a:moveTo>
                    <a:cubicBezTo>
                      <a:pt x="261" y="264"/>
                      <a:pt x="261" y="263"/>
                      <a:pt x="261" y="264"/>
                    </a:cubicBezTo>
                    <a:cubicBezTo>
                      <a:pt x="256" y="265"/>
                      <a:pt x="250" y="268"/>
                      <a:pt x="245" y="270"/>
                    </a:cubicBezTo>
                    <a:cubicBezTo>
                      <a:pt x="239" y="272"/>
                      <a:pt x="233" y="275"/>
                      <a:pt x="227" y="277"/>
                    </a:cubicBezTo>
                    <a:cubicBezTo>
                      <a:pt x="221" y="279"/>
                      <a:pt x="215" y="281"/>
                      <a:pt x="209" y="283"/>
                    </a:cubicBezTo>
                    <a:cubicBezTo>
                      <a:pt x="205" y="285"/>
                      <a:pt x="200" y="286"/>
                      <a:pt x="196" y="288"/>
                    </a:cubicBezTo>
                    <a:cubicBezTo>
                      <a:pt x="196" y="287"/>
                      <a:pt x="196" y="286"/>
                      <a:pt x="197" y="285"/>
                    </a:cubicBezTo>
                    <a:cubicBezTo>
                      <a:pt x="202" y="284"/>
                      <a:pt x="206" y="282"/>
                      <a:pt x="211" y="280"/>
                    </a:cubicBezTo>
                    <a:cubicBezTo>
                      <a:pt x="217" y="278"/>
                      <a:pt x="224" y="277"/>
                      <a:pt x="230" y="275"/>
                    </a:cubicBezTo>
                    <a:cubicBezTo>
                      <a:pt x="236" y="274"/>
                      <a:pt x="241" y="272"/>
                      <a:pt x="246" y="269"/>
                    </a:cubicBezTo>
                    <a:cubicBezTo>
                      <a:pt x="251" y="267"/>
                      <a:pt x="257" y="265"/>
                      <a:pt x="261" y="263"/>
                    </a:cubicBezTo>
                    <a:cubicBezTo>
                      <a:pt x="261" y="263"/>
                      <a:pt x="261" y="263"/>
                      <a:pt x="261" y="264"/>
                    </a:cubicBezTo>
                    <a:close/>
                    <a:moveTo>
                      <a:pt x="260" y="269"/>
                    </a:moveTo>
                    <a:cubicBezTo>
                      <a:pt x="260" y="269"/>
                      <a:pt x="259" y="269"/>
                      <a:pt x="259" y="269"/>
                    </a:cubicBezTo>
                    <a:cubicBezTo>
                      <a:pt x="255" y="272"/>
                      <a:pt x="249" y="273"/>
                      <a:pt x="244" y="275"/>
                    </a:cubicBezTo>
                    <a:cubicBezTo>
                      <a:pt x="238" y="277"/>
                      <a:pt x="232" y="280"/>
                      <a:pt x="226" y="282"/>
                    </a:cubicBezTo>
                    <a:cubicBezTo>
                      <a:pt x="220" y="284"/>
                      <a:pt x="214" y="286"/>
                      <a:pt x="208" y="288"/>
                    </a:cubicBezTo>
                    <a:cubicBezTo>
                      <a:pt x="205" y="289"/>
                      <a:pt x="203" y="290"/>
                      <a:pt x="200" y="291"/>
                    </a:cubicBezTo>
                    <a:cubicBezTo>
                      <a:pt x="199" y="291"/>
                      <a:pt x="197" y="291"/>
                      <a:pt x="196" y="292"/>
                    </a:cubicBezTo>
                    <a:cubicBezTo>
                      <a:pt x="198" y="291"/>
                      <a:pt x="199" y="290"/>
                      <a:pt x="201" y="290"/>
                    </a:cubicBezTo>
                    <a:cubicBezTo>
                      <a:pt x="206" y="287"/>
                      <a:pt x="213" y="285"/>
                      <a:pt x="219" y="283"/>
                    </a:cubicBezTo>
                    <a:cubicBezTo>
                      <a:pt x="225" y="281"/>
                      <a:pt x="231" y="278"/>
                      <a:pt x="237" y="276"/>
                    </a:cubicBezTo>
                    <a:cubicBezTo>
                      <a:pt x="242" y="274"/>
                      <a:pt x="247" y="272"/>
                      <a:pt x="252" y="270"/>
                    </a:cubicBezTo>
                    <a:cubicBezTo>
                      <a:pt x="255" y="268"/>
                      <a:pt x="259" y="267"/>
                      <a:pt x="261" y="264"/>
                    </a:cubicBezTo>
                    <a:cubicBezTo>
                      <a:pt x="261" y="266"/>
                      <a:pt x="260" y="267"/>
                      <a:pt x="260" y="269"/>
                    </a:cubicBezTo>
                    <a:close/>
                    <a:moveTo>
                      <a:pt x="204" y="92"/>
                    </a:moveTo>
                    <a:cubicBezTo>
                      <a:pt x="206" y="93"/>
                      <a:pt x="209" y="94"/>
                      <a:pt x="211" y="95"/>
                    </a:cubicBezTo>
                    <a:cubicBezTo>
                      <a:pt x="209" y="94"/>
                      <a:pt x="207" y="93"/>
                      <a:pt x="204" y="93"/>
                    </a:cubicBezTo>
                    <a:cubicBezTo>
                      <a:pt x="204" y="93"/>
                      <a:pt x="204" y="92"/>
                      <a:pt x="203" y="92"/>
                    </a:cubicBezTo>
                    <a:cubicBezTo>
                      <a:pt x="203" y="92"/>
                      <a:pt x="204" y="92"/>
                      <a:pt x="204" y="92"/>
                    </a:cubicBezTo>
                    <a:close/>
                    <a:moveTo>
                      <a:pt x="201" y="92"/>
                    </a:moveTo>
                    <a:cubicBezTo>
                      <a:pt x="201" y="92"/>
                      <a:pt x="200" y="91"/>
                      <a:pt x="200" y="91"/>
                    </a:cubicBezTo>
                    <a:cubicBezTo>
                      <a:pt x="200" y="91"/>
                      <a:pt x="200" y="91"/>
                      <a:pt x="200" y="90"/>
                    </a:cubicBezTo>
                    <a:cubicBezTo>
                      <a:pt x="200" y="90"/>
                      <a:pt x="200" y="90"/>
                      <a:pt x="200" y="90"/>
                    </a:cubicBezTo>
                    <a:cubicBezTo>
                      <a:pt x="200" y="90"/>
                      <a:pt x="201" y="91"/>
                      <a:pt x="201" y="91"/>
                    </a:cubicBezTo>
                    <a:cubicBezTo>
                      <a:pt x="201" y="91"/>
                      <a:pt x="201" y="91"/>
                      <a:pt x="201" y="92"/>
                    </a:cubicBezTo>
                    <a:close/>
                    <a:moveTo>
                      <a:pt x="197" y="90"/>
                    </a:moveTo>
                    <a:cubicBezTo>
                      <a:pt x="197" y="90"/>
                      <a:pt x="197" y="90"/>
                      <a:pt x="196" y="90"/>
                    </a:cubicBezTo>
                    <a:cubicBezTo>
                      <a:pt x="196" y="90"/>
                      <a:pt x="197" y="90"/>
                      <a:pt x="197" y="90"/>
                    </a:cubicBezTo>
                    <a:cubicBezTo>
                      <a:pt x="197" y="90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90"/>
                      <a:pt x="197" y="90"/>
                      <a:pt x="197" y="90"/>
                    </a:cubicBezTo>
                    <a:cubicBezTo>
                      <a:pt x="197" y="90"/>
                      <a:pt x="197" y="90"/>
                      <a:pt x="197" y="90"/>
                    </a:cubicBezTo>
                    <a:close/>
                    <a:moveTo>
                      <a:pt x="194" y="90"/>
                    </a:moveTo>
                    <a:cubicBezTo>
                      <a:pt x="193" y="90"/>
                      <a:pt x="192" y="89"/>
                      <a:pt x="192" y="89"/>
                    </a:cubicBezTo>
                    <a:cubicBezTo>
                      <a:pt x="192" y="89"/>
                      <a:pt x="192" y="89"/>
                      <a:pt x="192" y="88"/>
                    </a:cubicBezTo>
                    <a:cubicBezTo>
                      <a:pt x="192" y="88"/>
                      <a:pt x="193" y="88"/>
                      <a:pt x="194" y="89"/>
                    </a:cubicBezTo>
                    <a:cubicBezTo>
                      <a:pt x="194" y="89"/>
                      <a:pt x="194" y="89"/>
                      <a:pt x="194" y="90"/>
                    </a:cubicBezTo>
                    <a:cubicBezTo>
                      <a:pt x="194" y="90"/>
                      <a:pt x="194" y="90"/>
                      <a:pt x="194" y="90"/>
                    </a:cubicBezTo>
                    <a:close/>
                    <a:moveTo>
                      <a:pt x="189" y="89"/>
                    </a:moveTo>
                    <a:cubicBezTo>
                      <a:pt x="188" y="89"/>
                      <a:pt x="188" y="89"/>
                      <a:pt x="187" y="89"/>
                    </a:cubicBezTo>
                    <a:cubicBezTo>
                      <a:pt x="187" y="88"/>
                      <a:pt x="187" y="88"/>
                      <a:pt x="187" y="88"/>
                    </a:cubicBezTo>
                    <a:cubicBezTo>
                      <a:pt x="188" y="88"/>
                      <a:pt x="188" y="88"/>
                      <a:pt x="189" y="88"/>
                    </a:cubicBezTo>
                    <a:cubicBezTo>
                      <a:pt x="189" y="88"/>
                      <a:pt x="189" y="88"/>
                      <a:pt x="189" y="89"/>
                    </a:cubicBezTo>
                    <a:close/>
                    <a:moveTo>
                      <a:pt x="184" y="87"/>
                    </a:move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3" y="88"/>
                      <a:pt x="183" y="88"/>
                    </a:cubicBezTo>
                    <a:cubicBezTo>
                      <a:pt x="183" y="88"/>
                      <a:pt x="183" y="88"/>
                      <a:pt x="183" y="87"/>
                    </a:cubicBezTo>
                    <a:cubicBezTo>
                      <a:pt x="183" y="87"/>
                      <a:pt x="184" y="87"/>
                      <a:pt x="184" y="87"/>
                    </a:cubicBezTo>
                    <a:close/>
                    <a:moveTo>
                      <a:pt x="180" y="87"/>
                    </a:moveTo>
                    <a:cubicBezTo>
                      <a:pt x="180" y="87"/>
                      <a:pt x="180" y="87"/>
                      <a:pt x="180" y="87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7"/>
                      <a:pt x="179" y="87"/>
                    </a:cubicBezTo>
                    <a:cubicBezTo>
                      <a:pt x="179" y="87"/>
                      <a:pt x="179" y="87"/>
                      <a:pt x="179" y="87"/>
                    </a:cubicBezTo>
                    <a:cubicBezTo>
                      <a:pt x="179" y="87"/>
                      <a:pt x="180" y="87"/>
                      <a:pt x="180" y="87"/>
                    </a:cubicBezTo>
                    <a:close/>
                    <a:moveTo>
                      <a:pt x="176" y="88"/>
                    </a:move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5" y="88"/>
                      <a:pt x="175" y="88"/>
                    </a:cubicBezTo>
                    <a:cubicBezTo>
                      <a:pt x="175" y="88"/>
                      <a:pt x="175" y="88"/>
                      <a:pt x="175" y="88"/>
                    </a:cubicBezTo>
                    <a:cubicBezTo>
                      <a:pt x="175" y="88"/>
                      <a:pt x="176" y="88"/>
                      <a:pt x="176" y="88"/>
                    </a:cubicBezTo>
                    <a:close/>
                    <a:moveTo>
                      <a:pt x="172" y="88"/>
                    </a:moveTo>
                    <a:cubicBezTo>
                      <a:pt x="172" y="88"/>
                      <a:pt x="172" y="89"/>
                      <a:pt x="172" y="89"/>
                    </a:cubicBezTo>
                    <a:cubicBezTo>
                      <a:pt x="172" y="89"/>
                      <a:pt x="172" y="89"/>
                      <a:pt x="172" y="89"/>
                    </a:cubicBezTo>
                    <a:cubicBezTo>
                      <a:pt x="172" y="89"/>
                      <a:pt x="171" y="89"/>
                      <a:pt x="171" y="89"/>
                    </a:cubicBezTo>
                    <a:cubicBezTo>
                      <a:pt x="171" y="89"/>
                      <a:pt x="171" y="89"/>
                      <a:pt x="171" y="89"/>
                    </a:cubicBezTo>
                    <a:cubicBezTo>
                      <a:pt x="171" y="88"/>
                      <a:pt x="172" y="88"/>
                      <a:pt x="172" y="88"/>
                    </a:cubicBezTo>
                    <a:close/>
                    <a:moveTo>
                      <a:pt x="166" y="102"/>
                    </a:moveTo>
                    <a:cubicBezTo>
                      <a:pt x="166" y="99"/>
                      <a:pt x="167" y="96"/>
                      <a:pt x="168" y="94"/>
                    </a:cubicBezTo>
                    <a:cubicBezTo>
                      <a:pt x="168" y="96"/>
                      <a:pt x="169" y="99"/>
                      <a:pt x="169" y="101"/>
                    </a:cubicBezTo>
                    <a:cubicBezTo>
                      <a:pt x="170" y="105"/>
                      <a:pt x="171" y="110"/>
                      <a:pt x="168" y="113"/>
                    </a:cubicBezTo>
                    <a:cubicBezTo>
                      <a:pt x="166" y="116"/>
                      <a:pt x="165" y="110"/>
                      <a:pt x="165" y="109"/>
                    </a:cubicBezTo>
                    <a:cubicBezTo>
                      <a:pt x="165" y="107"/>
                      <a:pt x="165" y="104"/>
                      <a:pt x="166" y="102"/>
                    </a:cubicBezTo>
                    <a:close/>
                    <a:moveTo>
                      <a:pt x="171" y="94"/>
                    </a:moveTo>
                    <a:cubicBezTo>
                      <a:pt x="175" y="96"/>
                      <a:pt x="178" y="98"/>
                      <a:pt x="181" y="101"/>
                    </a:cubicBezTo>
                    <a:cubicBezTo>
                      <a:pt x="183" y="103"/>
                      <a:pt x="185" y="105"/>
                      <a:pt x="186" y="108"/>
                    </a:cubicBezTo>
                    <a:cubicBezTo>
                      <a:pt x="187" y="110"/>
                      <a:pt x="184" y="113"/>
                      <a:pt x="182" y="113"/>
                    </a:cubicBezTo>
                    <a:cubicBezTo>
                      <a:pt x="178" y="114"/>
                      <a:pt x="175" y="106"/>
                      <a:pt x="174" y="103"/>
                    </a:cubicBezTo>
                    <a:cubicBezTo>
                      <a:pt x="173" y="100"/>
                      <a:pt x="172" y="97"/>
                      <a:pt x="171" y="94"/>
                    </a:cubicBezTo>
                    <a:close/>
                    <a:moveTo>
                      <a:pt x="168" y="86"/>
                    </a:moveTo>
                    <a:cubicBezTo>
                      <a:pt x="168" y="85"/>
                      <a:pt x="169" y="85"/>
                      <a:pt x="170" y="85"/>
                    </a:cubicBezTo>
                    <a:cubicBezTo>
                      <a:pt x="171" y="85"/>
                      <a:pt x="171" y="85"/>
                      <a:pt x="171" y="85"/>
                    </a:cubicBezTo>
                    <a:cubicBezTo>
                      <a:pt x="170" y="85"/>
                      <a:pt x="169" y="86"/>
                      <a:pt x="168" y="86"/>
                    </a:cubicBezTo>
                    <a:close/>
                    <a:moveTo>
                      <a:pt x="165" y="90"/>
                    </a:moveTo>
                    <a:cubicBezTo>
                      <a:pt x="165" y="90"/>
                      <a:pt x="165" y="90"/>
                      <a:pt x="165" y="90"/>
                    </a:cubicBezTo>
                    <a:cubicBezTo>
                      <a:pt x="163" y="90"/>
                      <a:pt x="161" y="91"/>
                      <a:pt x="160" y="91"/>
                    </a:cubicBezTo>
                    <a:cubicBezTo>
                      <a:pt x="161" y="91"/>
                      <a:pt x="163" y="90"/>
                      <a:pt x="165" y="90"/>
                    </a:cubicBezTo>
                    <a:close/>
                    <a:moveTo>
                      <a:pt x="134" y="164"/>
                    </a:move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6"/>
                      <a:pt x="133" y="166"/>
                      <a:pt x="133" y="166"/>
                    </a:cubicBezTo>
                    <a:cubicBezTo>
                      <a:pt x="133" y="166"/>
                      <a:pt x="133" y="165"/>
                      <a:pt x="133" y="165"/>
                    </a:cubicBezTo>
                    <a:cubicBezTo>
                      <a:pt x="133" y="165"/>
                      <a:pt x="134" y="164"/>
                      <a:pt x="134" y="164"/>
                    </a:cubicBezTo>
                    <a:close/>
                    <a:moveTo>
                      <a:pt x="262" y="215"/>
                    </a:moveTo>
                    <a:cubicBezTo>
                      <a:pt x="262" y="215"/>
                      <a:pt x="262" y="215"/>
                      <a:pt x="262" y="215"/>
                    </a:cubicBezTo>
                    <a:cubicBezTo>
                      <a:pt x="251" y="221"/>
                      <a:pt x="240" y="225"/>
                      <a:pt x="229" y="230"/>
                    </a:cubicBezTo>
                    <a:cubicBezTo>
                      <a:pt x="224" y="232"/>
                      <a:pt x="218" y="235"/>
                      <a:pt x="213" y="237"/>
                    </a:cubicBezTo>
                    <a:cubicBezTo>
                      <a:pt x="211" y="239"/>
                      <a:pt x="208" y="240"/>
                      <a:pt x="206" y="241"/>
                    </a:cubicBezTo>
                    <a:cubicBezTo>
                      <a:pt x="204" y="242"/>
                      <a:pt x="203" y="242"/>
                      <a:pt x="201" y="243"/>
                    </a:cubicBezTo>
                    <a:cubicBezTo>
                      <a:pt x="202" y="243"/>
                      <a:pt x="203" y="242"/>
                      <a:pt x="204" y="241"/>
                    </a:cubicBezTo>
                    <a:cubicBezTo>
                      <a:pt x="209" y="239"/>
                      <a:pt x="213" y="236"/>
                      <a:pt x="218" y="234"/>
                    </a:cubicBezTo>
                    <a:cubicBezTo>
                      <a:pt x="224" y="231"/>
                      <a:pt x="229" y="229"/>
                      <a:pt x="234" y="227"/>
                    </a:cubicBezTo>
                    <a:cubicBezTo>
                      <a:pt x="243" y="222"/>
                      <a:pt x="254" y="218"/>
                      <a:pt x="261" y="212"/>
                    </a:cubicBezTo>
                    <a:cubicBezTo>
                      <a:pt x="262" y="213"/>
                      <a:pt x="262" y="214"/>
                      <a:pt x="262" y="215"/>
                    </a:cubicBezTo>
                    <a:close/>
                    <a:moveTo>
                      <a:pt x="262" y="221"/>
                    </a:moveTo>
                    <a:cubicBezTo>
                      <a:pt x="262" y="221"/>
                      <a:pt x="262" y="221"/>
                      <a:pt x="262" y="221"/>
                    </a:cubicBezTo>
                    <a:cubicBezTo>
                      <a:pt x="252" y="225"/>
                      <a:pt x="241" y="229"/>
                      <a:pt x="230" y="232"/>
                    </a:cubicBezTo>
                    <a:cubicBezTo>
                      <a:pt x="220" y="236"/>
                      <a:pt x="210" y="241"/>
                      <a:pt x="201" y="245"/>
                    </a:cubicBezTo>
                    <a:cubicBezTo>
                      <a:pt x="201" y="245"/>
                      <a:pt x="201" y="244"/>
                      <a:pt x="201" y="244"/>
                    </a:cubicBezTo>
                    <a:cubicBezTo>
                      <a:pt x="205" y="242"/>
                      <a:pt x="209" y="240"/>
                      <a:pt x="214" y="238"/>
                    </a:cubicBezTo>
                    <a:cubicBezTo>
                      <a:pt x="219" y="235"/>
                      <a:pt x="224" y="233"/>
                      <a:pt x="230" y="231"/>
                    </a:cubicBezTo>
                    <a:cubicBezTo>
                      <a:pt x="240" y="226"/>
                      <a:pt x="252" y="222"/>
                      <a:pt x="262" y="216"/>
                    </a:cubicBezTo>
                    <a:cubicBezTo>
                      <a:pt x="262" y="216"/>
                      <a:pt x="262" y="216"/>
                      <a:pt x="262" y="216"/>
                    </a:cubicBezTo>
                    <a:cubicBezTo>
                      <a:pt x="262" y="218"/>
                      <a:pt x="262" y="219"/>
                      <a:pt x="262" y="221"/>
                    </a:cubicBezTo>
                    <a:close/>
                    <a:moveTo>
                      <a:pt x="263" y="231"/>
                    </a:moveTo>
                    <a:cubicBezTo>
                      <a:pt x="263" y="231"/>
                      <a:pt x="263" y="231"/>
                      <a:pt x="263" y="231"/>
                    </a:cubicBezTo>
                    <a:cubicBezTo>
                      <a:pt x="252" y="235"/>
                      <a:pt x="241" y="240"/>
                      <a:pt x="229" y="243"/>
                    </a:cubicBezTo>
                    <a:cubicBezTo>
                      <a:pt x="224" y="245"/>
                      <a:pt x="219" y="246"/>
                      <a:pt x="214" y="248"/>
                    </a:cubicBezTo>
                    <a:cubicBezTo>
                      <a:pt x="212" y="249"/>
                      <a:pt x="209" y="251"/>
                      <a:pt x="207" y="252"/>
                    </a:cubicBezTo>
                    <a:cubicBezTo>
                      <a:pt x="207" y="251"/>
                      <a:pt x="208" y="251"/>
                      <a:pt x="209" y="251"/>
                    </a:cubicBezTo>
                    <a:cubicBezTo>
                      <a:pt x="211" y="249"/>
                      <a:pt x="213" y="248"/>
                      <a:pt x="216" y="247"/>
                    </a:cubicBezTo>
                    <a:cubicBezTo>
                      <a:pt x="221" y="244"/>
                      <a:pt x="227" y="242"/>
                      <a:pt x="232" y="239"/>
                    </a:cubicBezTo>
                    <a:cubicBezTo>
                      <a:pt x="243" y="235"/>
                      <a:pt x="253" y="231"/>
                      <a:pt x="263" y="226"/>
                    </a:cubicBezTo>
                    <a:cubicBezTo>
                      <a:pt x="263" y="228"/>
                      <a:pt x="263" y="229"/>
                      <a:pt x="263" y="231"/>
                    </a:cubicBezTo>
                    <a:close/>
                    <a:moveTo>
                      <a:pt x="263" y="249"/>
                    </a:moveTo>
                    <a:cubicBezTo>
                      <a:pt x="263" y="249"/>
                      <a:pt x="263" y="250"/>
                      <a:pt x="263" y="251"/>
                    </a:cubicBezTo>
                    <a:cubicBezTo>
                      <a:pt x="253" y="255"/>
                      <a:pt x="243" y="259"/>
                      <a:pt x="232" y="263"/>
                    </a:cubicBezTo>
                    <a:cubicBezTo>
                      <a:pt x="229" y="264"/>
                      <a:pt x="226" y="265"/>
                      <a:pt x="222" y="266"/>
                    </a:cubicBezTo>
                    <a:cubicBezTo>
                      <a:pt x="216" y="269"/>
                      <a:pt x="209" y="271"/>
                      <a:pt x="202" y="274"/>
                    </a:cubicBezTo>
                    <a:cubicBezTo>
                      <a:pt x="201" y="274"/>
                      <a:pt x="200" y="274"/>
                      <a:pt x="199" y="275"/>
                    </a:cubicBezTo>
                    <a:cubicBezTo>
                      <a:pt x="200" y="274"/>
                      <a:pt x="202" y="274"/>
                      <a:pt x="204" y="273"/>
                    </a:cubicBezTo>
                    <a:cubicBezTo>
                      <a:pt x="207" y="272"/>
                      <a:pt x="210" y="270"/>
                      <a:pt x="212" y="269"/>
                    </a:cubicBezTo>
                    <a:cubicBezTo>
                      <a:pt x="222" y="263"/>
                      <a:pt x="234" y="260"/>
                      <a:pt x="245" y="256"/>
                    </a:cubicBezTo>
                    <a:cubicBezTo>
                      <a:pt x="251" y="254"/>
                      <a:pt x="258" y="252"/>
                      <a:pt x="263" y="249"/>
                    </a:cubicBezTo>
                    <a:close/>
                    <a:moveTo>
                      <a:pt x="259" y="250"/>
                    </a:moveTo>
                    <a:cubicBezTo>
                      <a:pt x="259" y="250"/>
                      <a:pt x="260" y="250"/>
                      <a:pt x="260" y="250"/>
                    </a:cubicBezTo>
                    <a:cubicBezTo>
                      <a:pt x="260" y="250"/>
                      <a:pt x="259" y="250"/>
                      <a:pt x="259" y="250"/>
                    </a:cubicBezTo>
                    <a:close/>
                    <a:moveTo>
                      <a:pt x="260" y="250"/>
                    </a:moveTo>
                    <a:cubicBezTo>
                      <a:pt x="260" y="249"/>
                      <a:pt x="261" y="249"/>
                      <a:pt x="261" y="249"/>
                    </a:cubicBezTo>
                    <a:cubicBezTo>
                      <a:pt x="261" y="249"/>
                      <a:pt x="260" y="249"/>
                      <a:pt x="260" y="250"/>
                    </a:cubicBezTo>
                    <a:close/>
                    <a:moveTo>
                      <a:pt x="263" y="254"/>
                    </a:moveTo>
                    <a:cubicBezTo>
                      <a:pt x="249" y="261"/>
                      <a:pt x="235" y="266"/>
                      <a:pt x="221" y="271"/>
                    </a:cubicBezTo>
                    <a:cubicBezTo>
                      <a:pt x="214" y="273"/>
                      <a:pt x="207" y="275"/>
                      <a:pt x="200" y="277"/>
                    </a:cubicBezTo>
                    <a:cubicBezTo>
                      <a:pt x="197" y="278"/>
                      <a:pt x="200" y="277"/>
                      <a:pt x="200" y="277"/>
                    </a:cubicBezTo>
                    <a:cubicBezTo>
                      <a:pt x="202" y="276"/>
                      <a:pt x="204" y="275"/>
                      <a:pt x="205" y="275"/>
                    </a:cubicBezTo>
                    <a:cubicBezTo>
                      <a:pt x="208" y="274"/>
                      <a:pt x="211" y="272"/>
                      <a:pt x="214" y="271"/>
                    </a:cubicBezTo>
                    <a:cubicBezTo>
                      <a:pt x="221" y="269"/>
                      <a:pt x="227" y="266"/>
                      <a:pt x="233" y="264"/>
                    </a:cubicBezTo>
                    <a:cubicBezTo>
                      <a:pt x="243" y="261"/>
                      <a:pt x="252" y="257"/>
                      <a:pt x="261" y="253"/>
                    </a:cubicBezTo>
                    <a:cubicBezTo>
                      <a:pt x="262" y="253"/>
                      <a:pt x="262" y="253"/>
                      <a:pt x="262" y="252"/>
                    </a:cubicBezTo>
                    <a:cubicBezTo>
                      <a:pt x="263" y="252"/>
                      <a:pt x="263" y="252"/>
                      <a:pt x="263" y="252"/>
                    </a:cubicBezTo>
                    <a:cubicBezTo>
                      <a:pt x="263" y="253"/>
                      <a:pt x="263" y="253"/>
                      <a:pt x="263" y="254"/>
                    </a:cubicBezTo>
                    <a:close/>
                    <a:moveTo>
                      <a:pt x="231" y="270"/>
                    </a:moveTo>
                    <a:cubicBezTo>
                      <a:pt x="240" y="267"/>
                      <a:pt x="250" y="264"/>
                      <a:pt x="259" y="259"/>
                    </a:cubicBezTo>
                    <a:cubicBezTo>
                      <a:pt x="261" y="259"/>
                      <a:pt x="261" y="259"/>
                      <a:pt x="261" y="259"/>
                    </a:cubicBezTo>
                    <a:cubicBezTo>
                      <a:pt x="261" y="258"/>
                      <a:pt x="262" y="258"/>
                      <a:pt x="262" y="258"/>
                    </a:cubicBezTo>
                    <a:cubicBezTo>
                      <a:pt x="262" y="259"/>
                      <a:pt x="262" y="260"/>
                      <a:pt x="262" y="262"/>
                    </a:cubicBezTo>
                    <a:cubicBezTo>
                      <a:pt x="257" y="264"/>
                      <a:pt x="252" y="266"/>
                      <a:pt x="247" y="268"/>
                    </a:cubicBezTo>
                    <a:cubicBezTo>
                      <a:pt x="242" y="271"/>
                      <a:pt x="236" y="273"/>
                      <a:pt x="230" y="274"/>
                    </a:cubicBezTo>
                    <a:cubicBezTo>
                      <a:pt x="224" y="276"/>
                      <a:pt x="218" y="277"/>
                      <a:pt x="213" y="279"/>
                    </a:cubicBezTo>
                    <a:cubicBezTo>
                      <a:pt x="210" y="280"/>
                      <a:pt x="208" y="281"/>
                      <a:pt x="205" y="282"/>
                    </a:cubicBezTo>
                    <a:cubicBezTo>
                      <a:pt x="203" y="283"/>
                      <a:pt x="199" y="283"/>
                      <a:pt x="197" y="284"/>
                    </a:cubicBezTo>
                    <a:cubicBezTo>
                      <a:pt x="200" y="283"/>
                      <a:pt x="203" y="281"/>
                      <a:pt x="206" y="280"/>
                    </a:cubicBezTo>
                    <a:cubicBezTo>
                      <a:pt x="214" y="276"/>
                      <a:pt x="222" y="273"/>
                      <a:pt x="231" y="270"/>
                    </a:cubicBezTo>
                    <a:close/>
                    <a:moveTo>
                      <a:pt x="197" y="284"/>
                    </a:moveTo>
                    <a:cubicBezTo>
                      <a:pt x="197" y="284"/>
                      <a:pt x="197" y="283"/>
                      <a:pt x="197" y="283"/>
                    </a:cubicBezTo>
                    <a:cubicBezTo>
                      <a:pt x="198" y="282"/>
                      <a:pt x="200" y="282"/>
                      <a:pt x="201" y="281"/>
                    </a:cubicBezTo>
                    <a:cubicBezTo>
                      <a:pt x="199" y="282"/>
                      <a:pt x="198" y="283"/>
                      <a:pt x="197" y="284"/>
                    </a:cubicBezTo>
                    <a:close/>
                    <a:moveTo>
                      <a:pt x="194" y="308"/>
                    </a:moveTo>
                    <a:cubicBezTo>
                      <a:pt x="194" y="308"/>
                      <a:pt x="194" y="308"/>
                      <a:pt x="194" y="308"/>
                    </a:cubicBezTo>
                    <a:cubicBezTo>
                      <a:pt x="198" y="308"/>
                      <a:pt x="201" y="307"/>
                      <a:pt x="205" y="305"/>
                    </a:cubicBezTo>
                    <a:cubicBezTo>
                      <a:pt x="211" y="303"/>
                      <a:pt x="216" y="302"/>
                      <a:pt x="222" y="300"/>
                    </a:cubicBezTo>
                    <a:cubicBezTo>
                      <a:pt x="227" y="298"/>
                      <a:pt x="233" y="297"/>
                      <a:pt x="238" y="294"/>
                    </a:cubicBezTo>
                    <a:cubicBezTo>
                      <a:pt x="241" y="293"/>
                      <a:pt x="243" y="292"/>
                      <a:pt x="245" y="291"/>
                    </a:cubicBezTo>
                    <a:cubicBezTo>
                      <a:pt x="247" y="290"/>
                      <a:pt x="249" y="289"/>
                      <a:pt x="250" y="288"/>
                    </a:cubicBezTo>
                    <a:cubicBezTo>
                      <a:pt x="251" y="288"/>
                      <a:pt x="252" y="288"/>
                      <a:pt x="252" y="287"/>
                    </a:cubicBezTo>
                    <a:cubicBezTo>
                      <a:pt x="252" y="288"/>
                      <a:pt x="251" y="289"/>
                      <a:pt x="251" y="290"/>
                    </a:cubicBezTo>
                    <a:cubicBezTo>
                      <a:pt x="249" y="293"/>
                      <a:pt x="243" y="293"/>
                      <a:pt x="240" y="294"/>
                    </a:cubicBezTo>
                    <a:cubicBezTo>
                      <a:pt x="233" y="296"/>
                      <a:pt x="227" y="298"/>
                      <a:pt x="220" y="301"/>
                    </a:cubicBezTo>
                    <a:cubicBezTo>
                      <a:pt x="214" y="303"/>
                      <a:pt x="208" y="305"/>
                      <a:pt x="202" y="307"/>
                    </a:cubicBezTo>
                    <a:cubicBezTo>
                      <a:pt x="199" y="308"/>
                      <a:pt x="196" y="308"/>
                      <a:pt x="193" y="310"/>
                    </a:cubicBezTo>
                    <a:cubicBezTo>
                      <a:pt x="193" y="310"/>
                      <a:pt x="193" y="309"/>
                      <a:pt x="194" y="308"/>
                    </a:cubicBezTo>
                    <a:close/>
                    <a:moveTo>
                      <a:pt x="207" y="302"/>
                    </a:moveTo>
                    <a:cubicBezTo>
                      <a:pt x="213" y="300"/>
                      <a:pt x="218" y="298"/>
                      <a:pt x="224" y="297"/>
                    </a:cubicBezTo>
                    <a:cubicBezTo>
                      <a:pt x="229" y="295"/>
                      <a:pt x="234" y="294"/>
                      <a:pt x="240" y="292"/>
                    </a:cubicBezTo>
                    <a:cubicBezTo>
                      <a:pt x="240" y="292"/>
                      <a:pt x="241" y="292"/>
                      <a:pt x="242" y="292"/>
                    </a:cubicBezTo>
                    <a:cubicBezTo>
                      <a:pt x="236" y="295"/>
                      <a:pt x="231" y="296"/>
                      <a:pt x="225" y="298"/>
                    </a:cubicBezTo>
                    <a:cubicBezTo>
                      <a:pt x="220" y="300"/>
                      <a:pt x="215" y="301"/>
                      <a:pt x="209" y="303"/>
                    </a:cubicBezTo>
                    <a:cubicBezTo>
                      <a:pt x="205" y="304"/>
                      <a:pt x="201" y="306"/>
                      <a:pt x="197" y="307"/>
                    </a:cubicBezTo>
                    <a:cubicBezTo>
                      <a:pt x="192" y="308"/>
                      <a:pt x="197" y="306"/>
                      <a:pt x="198" y="306"/>
                    </a:cubicBezTo>
                    <a:cubicBezTo>
                      <a:pt x="201" y="304"/>
                      <a:pt x="204" y="303"/>
                      <a:pt x="207" y="302"/>
                    </a:cubicBezTo>
                    <a:close/>
                    <a:moveTo>
                      <a:pt x="238" y="292"/>
                    </a:moveTo>
                    <a:cubicBezTo>
                      <a:pt x="233" y="294"/>
                      <a:pt x="227" y="295"/>
                      <a:pt x="222" y="297"/>
                    </a:cubicBezTo>
                    <a:cubicBezTo>
                      <a:pt x="219" y="298"/>
                      <a:pt x="215" y="299"/>
                      <a:pt x="211" y="300"/>
                    </a:cubicBezTo>
                    <a:cubicBezTo>
                      <a:pt x="214" y="299"/>
                      <a:pt x="217" y="298"/>
                      <a:pt x="219" y="297"/>
                    </a:cubicBezTo>
                    <a:cubicBezTo>
                      <a:pt x="228" y="295"/>
                      <a:pt x="238" y="292"/>
                      <a:pt x="247" y="289"/>
                    </a:cubicBezTo>
                    <a:cubicBezTo>
                      <a:pt x="244" y="290"/>
                      <a:pt x="241" y="291"/>
                      <a:pt x="238" y="292"/>
                    </a:cubicBezTo>
                    <a:close/>
                    <a:moveTo>
                      <a:pt x="194" y="307"/>
                    </a:moveTo>
                    <a:cubicBezTo>
                      <a:pt x="194" y="306"/>
                      <a:pt x="194" y="306"/>
                      <a:pt x="194" y="305"/>
                    </a:cubicBezTo>
                    <a:cubicBezTo>
                      <a:pt x="196" y="305"/>
                      <a:pt x="198" y="304"/>
                      <a:pt x="201" y="304"/>
                    </a:cubicBezTo>
                    <a:cubicBezTo>
                      <a:pt x="198" y="305"/>
                      <a:pt x="196" y="306"/>
                      <a:pt x="194" y="307"/>
                    </a:cubicBezTo>
                    <a:close/>
                    <a:moveTo>
                      <a:pt x="194" y="302"/>
                    </a:moveTo>
                    <a:cubicBezTo>
                      <a:pt x="200" y="300"/>
                      <a:pt x="205" y="298"/>
                      <a:pt x="210" y="297"/>
                    </a:cubicBezTo>
                    <a:cubicBezTo>
                      <a:pt x="216" y="295"/>
                      <a:pt x="221" y="293"/>
                      <a:pt x="227" y="292"/>
                    </a:cubicBezTo>
                    <a:cubicBezTo>
                      <a:pt x="228" y="292"/>
                      <a:pt x="229" y="291"/>
                      <a:pt x="230" y="291"/>
                    </a:cubicBezTo>
                    <a:cubicBezTo>
                      <a:pt x="218" y="295"/>
                      <a:pt x="206" y="299"/>
                      <a:pt x="194" y="304"/>
                    </a:cubicBezTo>
                    <a:cubicBezTo>
                      <a:pt x="194" y="303"/>
                      <a:pt x="194" y="303"/>
                      <a:pt x="194" y="302"/>
                    </a:cubicBezTo>
                    <a:close/>
                    <a:moveTo>
                      <a:pt x="195" y="297"/>
                    </a:moveTo>
                    <a:cubicBezTo>
                      <a:pt x="200" y="296"/>
                      <a:pt x="205" y="294"/>
                      <a:pt x="209" y="292"/>
                    </a:cubicBezTo>
                    <a:cubicBezTo>
                      <a:pt x="215" y="290"/>
                      <a:pt x="221" y="288"/>
                      <a:pt x="226" y="286"/>
                    </a:cubicBezTo>
                    <a:cubicBezTo>
                      <a:pt x="232" y="285"/>
                      <a:pt x="238" y="283"/>
                      <a:pt x="244" y="281"/>
                    </a:cubicBezTo>
                    <a:cubicBezTo>
                      <a:pt x="246" y="280"/>
                      <a:pt x="249" y="278"/>
                      <a:pt x="252" y="277"/>
                    </a:cubicBezTo>
                    <a:cubicBezTo>
                      <a:pt x="253" y="277"/>
                      <a:pt x="254" y="276"/>
                      <a:pt x="255" y="276"/>
                    </a:cubicBezTo>
                    <a:cubicBezTo>
                      <a:pt x="256" y="276"/>
                      <a:pt x="256" y="275"/>
                      <a:pt x="257" y="275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3" y="278"/>
                      <a:pt x="248" y="280"/>
                      <a:pt x="243" y="282"/>
                    </a:cubicBezTo>
                    <a:cubicBezTo>
                      <a:pt x="237" y="285"/>
                      <a:pt x="231" y="287"/>
                      <a:pt x="224" y="289"/>
                    </a:cubicBezTo>
                    <a:cubicBezTo>
                      <a:pt x="214" y="293"/>
                      <a:pt x="204" y="296"/>
                      <a:pt x="195" y="301"/>
                    </a:cubicBezTo>
                    <a:cubicBezTo>
                      <a:pt x="195" y="299"/>
                      <a:pt x="195" y="298"/>
                      <a:pt x="195" y="297"/>
                    </a:cubicBezTo>
                    <a:close/>
                    <a:moveTo>
                      <a:pt x="196" y="293"/>
                    </a:moveTo>
                    <a:cubicBezTo>
                      <a:pt x="200" y="292"/>
                      <a:pt x="204" y="290"/>
                      <a:pt x="208" y="288"/>
                    </a:cubicBezTo>
                    <a:cubicBezTo>
                      <a:pt x="215" y="286"/>
                      <a:pt x="221" y="284"/>
                      <a:pt x="228" y="282"/>
                    </a:cubicBezTo>
                    <a:cubicBezTo>
                      <a:pt x="233" y="280"/>
                      <a:pt x="239" y="278"/>
                      <a:pt x="244" y="276"/>
                    </a:cubicBezTo>
                    <a:cubicBezTo>
                      <a:pt x="248" y="274"/>
                      <a:pt x="253" y="273"/>
                      <a:pt x="257" y="271"/>
                    </a:cubicBezTo>
                    <a:cubicBezTo>
                      <a:pt x="253" y="273"/>
                      <a:pt x="249" y="274"/>
                      <a:pt x="246" y="276"/>
                    </a:cubicBezTo>
                    <a:cubicBezTo>
                      <a:pt x="239" y="279"/>
                      <a:pt x="233" y="281"/>
                      <a:pt x="226" y="284"/>
                    </a:cubicBezTo>
                    <a:cubicBezTo>
                      <a:pt x="216" y="287"/>
                      <a:pt x="205" y="291"/>
                      <a:pt x="195" y="296"/>
                    </a:cubicBezTo>
                    <a:cubicBezTo>
                      <a:pt x="195" y="295"/>
                      <a:pt x="195" y="294"/>
                      <a:pt x="196" y="293"/>
                    </a:cubicBezTo>
                    <a:close/>
                    <a:moveTo>
                      <a:pt x="196" y="289"/>
                    </a:moveTo>
                    <a:cubicBezTo>
                      <a:pt x="201" y="286"/>
                      <a:pt x="206" y="285"/>
                      <a:pt x="211" y="284"/>
                    </a:cubicBezTo>
                    <a:cubicBezTo>
                      <a:pt x="218" y="281"/>
                      <a:pt x="224" y="279"/>
                      <a:pt x="230" y="276"/>
                    </a:cubicBezTo>
                    <a:cubicBezTo>
                      <a:pt x="236" y="274"/>
                      <a:pt x="242" y="272"/>
                      <a:pt x="247" y="270"/>
                    </a:cubicBezTo>
                    <a:cubicBezTo>
                      <a:pt x="250" y="269"/>
                      <a:pt x="252" y="268"/>
                      <a:pt x="255" y="267"/>
                    </a:cubicBezTo>
                    <a:cubicBezTo>
                      <a:pt x="256" y="267"/>
                      <a:pt x="257" y="266"/>
                      <a:pt x="258" y="265"/>
                    </a:cubicBezTo>
                    <a:cubicBezTo>
                      <a:pt x="262" y="263"/>
                      <a:pt x="258" y="266"/>
                      <a:pt x="257" y="266"/>
                    </a:cubicBezTo>
                    <a:cubicBezTo>
                      <a:pt x="254" y="269"/>
                      <a:pt x="250" y="270"/>
                      <a:pt x="246" y="271"/>
                    </a:cubicBezTo>
                    <a:cubicBezTo>
                      <a:pt x="240" y="274"/>
                      <a:pt x="233" y="276"/>
                      <a:pt x="227" y="279"/>
                    </a:cubicBezTo>
                    <a:cubicBezTo>
                      <a:pt x="221" y="281"/>
                      <a:pt x="216" y="283"/>
                      <a:pt x="210" y="285"/>
                    </a:cubicBezTo>
                    <a:cubicBezTo>
                      <a:pt x="205" y="287"/>
                      <a:pt x="200" y="289"/>
                      <a:pt x="196" y="291"/>
                    </a:cubicBezTo>
                    <a:cubicBezTo>
                      <a:pt x="196" y="291"/>
                      <a:pt x="196" y="290"/>
                      <a:pt x="196" y="289"/>
                    </a:cubicBezTo>
                    <a:close/>
                    <a:moveTo>
                      <a:pt x="210" y="161"/>
                    </a:moveTo>
                    <a:cubicBezTo>
                      <a:pt x="209" y="162"/>
                      <a:pt x="208" y="162"/>
                      <a:pt x="206" y="163"/>
                    </a:cubicBezTo>
                    <a:cubicBezTo>
                      <a:pt x="206" y="162"/>
                      <a:pt x="206" y="162"/>
                      <a:pt x="206" y="161"/>
                    </a:cubicBezTo>
                    <a:cubicBezTo>
                      <a:pt x="208" y="161"/>
                      <a:pt x="209" y="161"/>
                      <a:pt x="210" y="161"/>
                    </a:cubicBezTo>
                    <a:close/>
                    <a:moveTo>
                      <a:pt x="201" y="246"/>
                    </a:moveTo>
                    <a:cubicBezTo>
                      <a:pt x="212" y="241"/>
                      <a:pt x="223" y="236"/>
                      <a:pt x="234" y="232"/>
                    </a:cubicBezTo>
                    <a:cubicBezTo>
                      <a:pt x="239" y="230"/>
                      <a:pt x="245" y="228"/>
                      <a:pt x="251" y="226"/>
                    </a:cubicBezTo>
                    <a:cubicBezTo>
                      <a:pt x="253" y="225"/>
                      <a:pt x="255" y="224"/>
                      <a:pt x="257" y="224"/>
                    </a:cubicBezTo>
                    <a:cubicBezTo>
                      <a:pt x="256" y="224"/>
                      <a:pt x="256" y="224"/>
                      <a:pt x="256" y="224"/>
                    </a:cubicBezTo>
                    <a:cubicBezTo>
                      <a:pt x="245" y="229"/>
                      <a:pt x="234" y="233"/>
                      <a:pt x="223" y="238"/>
                    </a:cubicBezTo>
                    <a:cubicBezTo>
                      <a:pt x="218" y="240"/>
                      <a:pt x="214" y="243"/>
                      <a:pt x="209" y="245"/>
                    </a:cubicBezTo>
                    <a:cubicBezTo>
                      <a:pt x="206" y="246"/>
                      <a:pt x="203" y="247"/>
                      <a:pt x="200" y="249"/>
                    </a:cubicBezTo>
                    <a:cubicBezTo>
                      <a:pt x="200" y="248"/>
                      <a:pt x="200" y="247"/>
                      <a:pt x="201" y="246"/>
                    </a:cubicBezTo>
                    <a:close/>
                    <a:moveTo>
                      <a:pt x="201" y="240"/>
                    </a:moveTo>
                    <a:cubicBezTo>
                      <a:pt x="205" y="239"/>
                      <a:pt x="208" y="236"/>
                      <a:pt x="212" y="234"/>
                    </a:cubicBezTo>
                    <a:cubicBezTo>
                      <a:pt x="217" y="232"/>
                      <a:pt x="223" y="230"/>
                      <a:pt x="228" y="227"/>
                    </a:cubicBezTo>
                    <a:cubicBezTo>
                      <a:pt x="233" y="225"/>
                      <a:pt x="238" y="223"/>
                      <a:pt x="244" y="220"/>
                    </a:cubicBezTo>
                    <a:cubicBezTo>
                      <a:pt x="246" y="219"/>
                      <a:pt x="249" y="218"/>
                      <a:pt x="251" y="216"/>
                    </a:cubicBezTo>
                    <a:cubicBezTo>
                      <a:pt x="253" y="216"/>
                      <a:pt x="254" y="215"/>
                      <a:pt x="256" y="214"/>
                    </a:cubicBezTo>
                    <a:cubicBezTo>
                      <a:pt x="256" y="214"/>
                      <a:pt x="262" y="210"/>
                      <a:pt x="259" y="213"/>
                    </a:cubicBezTo>
                    <a:cubicBezTo>
                      <a:pt x="249" y="220"/>
                      <a:pt x="238" y="224"/>
                      <a:pt x="227" y="229"/>
                    </a:cubicBezTo>
                    <a:cubicBezTo>
                      <a:pt x="218" y="233"/>
                      <a:pt x="209" y="237"/>
                      <a:pt x="201" y="242"/>
                    </a:cubicBezTo>
                    <a:cubicBezTo>
                      <a:pt x="201" y="242"/>
                      <a:pt x="201" y="241"/>
                      <a:pt x="201" y="240"/>
                    </a:cubicBezTo>
                    <a:close/>
                    <a:moveTo>
                      <a:pt x="207" y="236"/>
                    </a:moveTo>
                    <a:cubicBezTo>
                      <a:pt x="207" y="236"/>
                      <a:pt x="200" y="241"/>
                      <a:pt x="203" y="238"/>
                    </a:cubicBezTo>
                    <a:cubicBezTo>
                      <a:pt x="205" y="237"/>
                      <a:pt x="207" y="236"/>
                      <a:pt x="209" y="235"/>
                    </a:cubicBezTo>
                    <a:cubicBezTo>
                      <a:pt x="208" y="235"/>
                      <a:pt x="208" y="236"/>
                      <a:pt x="207" y="236"/>
                    </a:cubicBezTo>
                    <a:close/>
                    <a:moveTo>
                      <a:pt x="213" y="233"/>
                    </a:moveTo>
                    <a:cubicBezTo>
                      <a:pt x="209" y="235"/>
                      <a:pt x="205" y="237"/>
                      <a:pt x="201" y="239"/>
                    </a:cubicBezTo>
                    <a:cubicBezTo>
                      <a:pt x="201" y="239"/>
                      <a:pt x="201" y="238"/>
                      <a:pt x="201" y="238"/>
                    </a:cubicBezTo>
                    <a:cubicBezTo>
                      <a:pt x="201" y="237"/>
                      <a:pt x="201" y="236"/>
                      <a:pt x="201" y="236"/>
                    </a:cubicBezTo>
                    <a:cubicBezTo>
                      <a:pt x="211" y="232"/>
                      <a:pt x="220" y="226"/>
                      <a:pt x="229" y="222"/>
                    </a:cubicBezTo>
                    <a:cubicBezTo>
                      <a:pt x="235" y="219"/>
                      <a:pt x="241" y="216"/>
                      <a:pt x="247" y="214"/>
                    </a:cubicBezTo>
                    <a:cubicBezTo>
                      <a:pt x="249" y="213"/>
                      <a:pt x="252" y="211"/>
                      <a:pt x="254" y="210"/>
                    </a:cubicBezTo>
                    <a:cubicBezTo>
                      <a:pt x="255" y="209"/>
                      <a:pt x="257" y="208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5" y="211"/>
                      <a:pt x="249" y="213"/>
                      <a:pt x="245" y="215"/>
                    </a:cubicBezTo>
                    <a:cubicBezTo>
                      <a:pt x="240" y="218"/>
                      <a:pt x="234" y="221"/>
                      <a:pt x="228" y="224"/>
                    </a:cubicBezTo>
                    <a:cubicBezTo>
                      <a:pt x="223" y="227"/>
                      <a:pt x="218" y="230"/>
                      <a:pt x="213" y="233"/>
                    </a:cubicBezTo>
                    <a:close/>
                    <a:moveTo>
                      <a:pt x="248" y="212"/>
                    </a:moveTo>
                    <a:cubicBezTo>
                      <a:pt x="243" y="215"/>
                      <a:pt x="237" y="217"/>
                      <a:pt x="232" y="219"/>
                    </a:cubicBezTo>
                    <a:cubicBezTo>
                      <a:pt x="224" y="223"/>
                      <a:pt x="217" y="227"/>
                      <a:pt x="210" y="231"/>
                    </a:cubicBezTo>
                    <a:cubicBezTo>
                      <a:pt x="211" y="230"/>
                      <a:pt x="212" y="229"/>
                      <a:pt x="213" y="229"/>
                    </a:cubicBezTo>
                    <a:cubicBezTo>
                      <a:pt x="218" y="225"/>
                      <a:pt x="223" y="222"/>
                      <a:pt x="228" y="220"/>
                    </a:cubicBezTo>
                    <a:cubicBezTo>
                      <a:pt x="239" y="215"/>
                      <a:pt x="250" y="209"/>
                      <a:pt x="261" y="203"/>
                    </a:cubicBezTo>
                    <a:cubicBezTo>
                      <a:pt x="261" y="203"/>
                      <a:pt x="261" y="204"/>
                      <a:pt x="261" y="205"/>
                    </a:cubicBezTo>
                    <a:cubicBezTo>
                      <a:pt x="261" y="205"/>
                      <a:pt x="260" y="205"/>
                      <a:pt x="260" y="205"/>
                    </a:cubicBezTo>
                    <a:cubicBezTo>
                      <a:pt x="256" y="207"/>
                      <a:pt x="252" y="210"/>
                      <a:pt x="248" y="212"/>
                    </a:cubicBezTo>
                    <a:close/>
                    <a:moveTo>
                      <a:pt x="259" y="187"/>
                    </a:moveTo>
                    <a:cubicBezTo>
                      <a:pt x="250" y="192"/>
                      <a:pt x="239" y="195"/>
                      <a:pt x="230" y="199"/>
                    </a:cubicBezTo>
                    <a:cubicBezTo>
                      <a:pt x="225" y="202"/>
                      <a:pt x="220" y="204"/>
                      <a:pt x="215" y="206"/>
                    </a:cubicBezTo>
                    <a:cubicBezTo>
                      <a:pt x="214" y="207"/>
                      <a:pt x="212" y="208"/>
                      <a:pt x="210" y="209"/>
                    </a:cubicBezTo>
                    <a:cubicBezTo>
                      <a:pt x="208" y="211"/>
                      <a:pt x="205" y="212"/>
                      <a:pt x="203" y="213"/>
                    </a:cubicBezTo>
                    <a:cubicBezTo>
                      <a:pt x="211" y="207"/>
                      <a:pt x="220" y="203"/>
                      <a:pt x="229" y="198"/>
                    </a:cubicBezTo>
                    <a:cubicBezTo>
                      <a:pt x="234" y="196"/>
                      <a:pt x="239" y="193"/>
                      <a:pt x="243" y="191"/>
                    </a:cubicBezTo>
                    <a:cubicBezTo>
                      <a:pt x="246" y="190"/>
                      <a:pt x="249" y="189"/>
                      <a:pt x="252" y="187"/>
                    </a:cubicBezTo>
                    <a:cubicBezTo>
                      <a:pt x="253" y="187"/>
                      <a:pt x="254" y="186"/>
                      <a:pt x="255" y="186"/>
                    </a:cubicBezTo>
                    <a:cubicBezTo>
                      <a:pt x="255" y="185"/>
                      <a:pt x="256" y="185"/>
                      <a:pt x="257" y="185"/>
                    </a:cubicBezTo>
                    <a:cubicBezTo>
                      <a:pt x="258" y="185"/>
                      <a:pt x="258" y="184"/>
                      <a:pt x="258" y="184"/>
                    </a:cubicBezTo>
                    <a:cubicBezTo>
                      <a:pt x="258" y="184"/>
                      <a:pt x="259" y="184"/>
                      <a:pt x="259" y="183"/>
                    </a:cubicBezTo>
                    <a:cubicBezTo>
                      <a:pt x="259" y="186"/>
                      <a:pt x="259" y="188"/>
                      <a:pt x="260" y="191"/>
                    </a:cubicBezTo>
                    <a:cubicBezTo>
                      <a:pt x="250" y="194"/>
                      <a:pt x="240" y="200"/>
                      <a:pt x="231" y="204"/>
                    </a:cubicBezTo>
                    <a:cubicBezTo>
                      <a:pt x="226" y="206"/>
                      <a:pt x="220" y="209"/>
                      <a:pt x="215" y="211"/>
                    </a:cubicBezTo>
                    <a:cubicBezTo>
                      <a:pt x="213" y="213"/>
                      <a:pt x="211" y="214"/>
                      <a:pt x="208" y="216"/>
                    </a:cubicBezTo>
                    <a:cubicBezTo>
                      <a:pt x="207" y="216"/>
                      <a:pt x="206" y="217"/>
                      <a:pt x="205" y="217"/>
                    </a:cubicBezTo>
                    <a:cubicBezTo>
                      <a:pt x="205" y="218"/>
                      <a:pt x="201" y="221"/>
                      <a:pt x="204" y="218"/>
                    </a:cubicBezTo>
                    <a:cubicBezTo>
                      <a:pt x="213" y="211"/>
                      <a:pt x="222" y="206"/>
                      <a:pt x="232" y="201"/>
                    </a:cubicBezTo>
                    <a:cubicBezTo>
                      <a:pt x="237" y="199"/>
                      <a:pt x="242" y="196"/>
                      <a:pt x="247" y="194"/>
                    </a:cubicBezTo>
                    <a:cubicBezTo>
                      <a:pt x="251" y="192"/>
                      <a:pt x="255" y="190"/>
                      <a:pt x="259" y="187"/>
                    </a:cubicBezTo>
                    <a:cubicBezTo>
                      <a:pt x="259" y="187"/>
                      <a:pt x="259" y="187"/>
                      <a:pt x="259" y="187"/>
                    </a:cubicBezTo>
                    <a:close/>
                    <a:moveTo>
                      <a:pt x="203" y="206"/>
                    </a:moveTo>
                    <a:cubicBezTo>
                      <a:pt x="212" y="202"/>
                      <a:pt x="221" y="198"/>
                      <a:pt x="230" y="193"/>
                    </a:cubicBezTo>
                    <a:cubicBezTo>
                      <a:pt x="235" y="191"/>
                      <a:pt x="240" y="188"/>
                      <a:pt x="245" y="186"/>
                    </a:cubicBezTo>
                    <a:cubicBezTo>
                      <a:pt x="248" y="185"/>
                      <a:pt x="250" y="184"/>
                      <a:pt x="253" y="182"/>
                    </a:cubicBezTo>
                    <a:cubicBezTo>
                      <a:pt x="253" y="182"/>
                      <a:pt x="253" y="182"/>
                      <a:pt x="253" y="182"/>
                    </a:cubicBezTo>
                    <a:cubicBezTo>
                      <a:pt x="246" y="187"/>
                      <a:pt x="238" y="190"/>
                      <a:pt x="230" y="193"/>
                    </a:cubicBezTo>
                    <a:cubicBezTo>
                      <a:pt x="220" y="198"/>
                      <a:pt x="212" y="204"/>
                      <a:pt x="203" y="209"/>
                    </a:cubicBezTo>
                    <a:cubicBezTo>
                      <a:pt x="203" y="208"/>
                      <a:pt x="203" y="207"/>
                      <a:pt x="203" y="206"/>
                    </a:cubicBezTo>
                    <a:close/>
                    <a:moveTo>
                      <a:pt x="204" y="199"/>
                    </a:moveTo>
                    <a:cubicBezTo>
                      <a:pt x="204" y="199"/>
                      <a:pt x="204" y="199"/>
                      <a:pt x="204" y="199"/>
                    </a:cubicBezTo>
                    <a:cubicBezTo>
                      <a:pt x="212" y="194"/>
                      <a:pt x="221" y="190"/>
                      <a:pt x="230" y="186"/>
                    </a:cubicBezTo>
                    <a:cubicBezTo>
                      <a:pt x="240" y="182"/>
                      <a:pt x="248" y="177"/>
                      <a:pt x="257" y="172"/>
                    </a:cubicBezTo>
                    <a:cubicBezTo>
                      <a:pt x="258" y="173"/>
                      <a:pt x="258" y="173"/>
                      <a:pt x="258" y="173"/>
                    </a:cubicBezTo>
                    <a:cubicBezTo>
                      <a:pt x="258" y="173"/>
                      <a:pt x="258" y="174"/>
                      <a:pt x="258" y="174"/>
                    </a:cubicBezTo>
                    <a:cubicBezTo>
                      <a:pt x="258" y="174"/>
                      <a:pt x="258" y="174"/>
                      <a:pt x="258" y="174"/>
                    </a:cubicBezTo>
                    <a:cubicBezTo>
                      <a:pt x="249" y="179"/>
                      <a:pt x="240" y="183"/>
                      <a:pt x="231" y="188"/>
                    </a:cubicBezTo>
                    <a:cubicBezTo>
                      <a:pt x="226" y="190"/>
                      <a:pt x="221" y="192"/>
                      <a:pt x="215" y="194"/>
                    </a:cubicBezTo>
                    <a:cubicBezTo>
                      <a:pt x="211" y="196"/>
                      <a:pt x="207" y="199"/>
                      <a:pt x="203" y="201"/>
                    </a:cubicBezTo>
                    <a:cubicBezTo>
                      <a:pt x="203" y="200"/>
                      <a:pt x="203" y="200"/>
                      <a:pt x="204" y="199"/>
                    </a:cubicBezTo>
                    <a:close/>
                    <a:moveTo>
                      <a:pt x="258" y="175"/>
                    </a:moveTo>
                    <a:cubicBezTo>
                      <a:pt x="259" y="176"/>
                      <a:pt x="259" y="177"/>
                      <a:pt x="259" y="179"/>
                    </a:cubicBezTo>
                    <a:cubicBezTo>
                      <a:pt x="259" y="179"/>
                      <a:pt x="259" y="179"/>
                      <a:pt x="258" y="179"/>
                    </a:cubicBezTo>
                    <a:cubicBezTo>
                      <a:pt x="249" y="184"/>
                      <a:pt x="239" y="188"/>
                      <a:pt x="230" y="192"/>
                    </a:cubicBezTo>
                    <a:cubicBezTo>
                      <a:pt x="225" y="195"/>
                      <a:pt x="220" y="197"/>
                      <a:pt x="215" y="200"/>
                    </a:cubicBezTo>
                    <a:cubicBezTo>
                      <a:pt x="212" y="201"/>
                      <a:pt x="209" y="202"/>
                      <a:pt x="207" y="204"/>
                    </a:cubicBezTo>
                    <a:cubicBezTo>
                      <a:pt x="200" y="207"/>
                      <a:pt x="205" y="204"/>
                      <a:pt x="207" y="203"/>
                    </a:cubicBezTo>
                    <a:cubicBezTo>
                      <a:pt x="215" y="197"/>
                      <a:pt x="225" y="193"/>
                      <a:pt x="234" y="189"/>
                    </a:cubicBezTo>
                    <a:cubicBezTo>
                      <a:pt x="242" y="185"/>
                      <a:pt x="252" y="181"/>
                      <a:pt x="258" y="175"/>
                    </a:cubicBezTo>
                    <a:close/>
                    <a:moveTo>
                      <a:pt x="232" y="193"/>
                    </a:moveTo>
                    <a:cubicBezTo>
                      <a:pt x="241" y="189"/>
                      <a:pt x="250" y="185"/>
                      <a:pt x="259" y="179"/>
                    </a:cubicBezTo>
                    <a:cubicBezTo>
                      <a:pt x="259" y="179"/>
                      <a:pt x="259" y="179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ubicBezTo>
                      <a:pt x="257" y="184"/>
                      <a:pt x="255" y="185"/>
                      <a:pt x="252" y="186"/>
                    </a:cubicBezTo>
                    <a:cubicBezTo>
                      <a:pt x="245" y="190"/>
                      <a:pt x="237" y="193"/>
                      <a:pt x="229" y="196"/>
                    </a:cubicBezTo>
                    <a:cubicBezTo>
                      <a:pt x="224" y="199"/>
                      <a:pt x="219" y="201"/>
                      <a:pt x="214" y="204"/>
                    </a:cubicBezTo>
                    <a:cubicBezTo>
                      <a:pt x="212" y="205"/>
                      <a:pt x="210" y="206"/>
                      <a:pt x="208" y="207"/>
                    </a:cubicBezTo>
                    <a:cubicBezTo>
                      <a:pt x="208" y="207"/>
                      <a:pt x="208" y="207"/>
                      <a:pt x="207" y="207"/>
                    </a:cubicBezTo>
                    <a:cubicBezTo>
                      <a:pt x="215" y="202"/>
                      <a:pt x="223" y="197"/>
                      <a:pt x="232" y="193"/>
                    </a:cubicBezTo>
                    <a:close/>
                    <a:moveTo>
                      <a:pt x="228" y="206"/>
                    </a:moveTo>
                    <a:cubicBezTo>
                      <a:pt x="233" y="204"/>
                      <a:pt x="238" y="202"/>
                      <a:pt x="242" y="199"/>
                    </a:cubicBezTo>
                    <a:cubicBezTo>
                      <a:pt x="247" y="197"/>
                      <a:pt x="254" y="195"/>
                      <a:pt x="258" y="192"/>
                    </a:cubicBezTo>
                    <a:cubicBezTo>
                      <a:pt x="249" y="198"/>
                      <a:pt x="239" y="202"/>
                      <a:pt x="229" y="207"/>
                    </a:cubicBezTo>
                    <a:cubicBezTo>
                      <a:pt x="219" y="211"/>
                      <a:pt x="211" y="217"/>
                      <a:pt x="202" y="222"/>
                    </a:cubicBezTo>
                    <a:cubicBezTo>
                      <a:pt x="202" y="221"/>
                      <a:pt x="202" y="220"/>
                      <a:pt x="202" y="220"/>
                    </a:cubicBezTo>
                    <a:cubicBezTo>
                      <a:pt x="211" y="216"/>
                      <a:pt x="219" y="210"/>
                      <a:pt x="228" y="206"/>
                    </a:cubicBezTo>
                    <a:close/>
                    <a:moveTo>
                      <a:pt x="202" y="223"/>
                    </a:moveTo>
                    <a:cubicBezTo>
                      <a:pt x="206" y="223"/>
                      <a:pt x="209" y="220"/>
                      <a:pt x="213" y="218"/>
                    </a:cubicBezTo>
                    <a:cubicBezTo>
                      <a:pt x="218" y="215"/>
                      <a:pt x="223" y="212"/>
                      <a:pt x="229" y="210"/>
                    </a:cubicBezTo>
                    <a:cubicBezTo>
                      <a:pt x="232" y="208"/>
                      <a:pt x="235" y="207"/>
                      <a:pt x="238" y="205"/>
                    </a:cubicBezTo>
                    <a:cubicBezTo>
                      <a:pt x="234" y="207"/>
                      <a:pt x="229" y="210"/>
                      <a:pt x="224" y="212"/>
                    </a:cubicBezTo>
                    <a:cubicBezTo>
                      <a:pt x="219" y="215"/>
                      <a:pt x="215" y="218"/>
                      <a:pt x="210" y="221"/>
                    </a:cubicBezTo>
                    <a:cubicBezTo>
                      <a:pt x="207" y="223"/>
                      <a:pt x="204" y="224"/>
                      <a:pt x="202" y="226"/>
                    </a:cubicBezTo>
                    <a:cubicBezTo>
                      <a:pt x="202" y="225"/>
                      <a:pt x="202" y="224"/>
                      <a:pt x="202" y="223"/>
                    </a:cubicBezTo>
                    <a:close/>
                    <a:moveTo>
                      <a:pt x="202" y="228"/>
                    </a:moveTo>
                    <a:cubicBezTo>
                      <a:pt x="211" y="224"/>
                      <a:pt x="220" y="219"/>
                      <a:pt x="229" y="215"/>
                    </a:cubicBezTo>
                    <a:cubicBezTo>
                      <a:pt x="234" y="212"/>
                      <a:pt x="240" y="210"/>
                      <a:pt x="245" y="207"/>
                    </a:cubicBezTo>
                    <a:cubicBezTo>
                      <a:pt x="247" y="206"/>
                      <a:pt x="249" y="205"/>
                      <a:pt x="252" y="204"/>
                    </a:cubicBezTo>
                    <a:cubicBezTo>
                      <a:pt x="243" y="208"/>
                      <a:pt x="235" y="213"/>
                      <a:pt x="226" y="217"/>
                    </a:cubicBezTo>
                    <a:cubicBezTo>
                      <a:pt x="221" y="219"/>
                      <a:pt x="216" y="222"/>
                      <a:pt x="211" y="225"/>
                    </a:cubicBezTo>
                    <a:cubicBezTo>
                      <a:pt x="208" y="227"/>
                      <a:pt x="204" y="229"/>
                      <a:pt x="201" y="231"/>
                    </a:cubicBezTo>
                    <a:cubicBezTo>
                      <a:pt x="201" y="230"/>
                      <a:pt x="202" y="229"/>
                      <a:pt x="202" y="228"/>
                    </a:cubicBezTo>
                    <a:close/>
                    <a:moveTo>
                      <a:pt x="214" y="224"/>
                    </a:moveTo>
                    <a:cubicBezTo>
                      <a:pt x="219" y="221"/>
                      <a:pt x="224" y="218"/>
                      <a:pt x="230" y="216"/>
                    </a:cubicBezTo>
                    <a:cubicBezTo>
                      <a:pt x="240" y="211"/>
                      <a:pt x="250" y="206"/>
                      <a:pt x="260" y="200"/>
                    </a:cubicBezTo>
                    <a:cubicBezTo>
                      <a:pt x="260" y="200"/>
                      <a:pt x="260" y="199"/>
                      <a:pt x="260" y="199"/>
                    </a:cubicBezTo>
                    <a:cubicBezTo>
                      <a:pt x="249" y="204"/>
                      <a:pt x="239" y="209"/>
                      <a:pt x="228" y="214"/>
                    </a:cubicBezTo>
                    <a:cubicBezTo>
                      <a:pt x="223" y="216"/>
                      <a:pt x="219" y="219"/>
                      <a:pt x="214" y="221"/>
                    </a:cubicBezTo>
                    <a:cubicBezTo>
                      <a:pt x="211" y="222"/>
                      <a:pt x="209" y="224"/>
                      <a:pt x="206" y="225"/>
                    </a:cubicBezTo>
                    <a:cubicBezTo>
                      <a:pt x="205" y="226"/>
                      <a:pt x="203" y="226"/>
                      <a:pt x="202" y="227"/>
                    </a:cubicBezTo>
                    <a:cubicBezTo>
                      <a:pt x="202" y="227"/>
                      <a:pt x="202" y="227"/>
                      <a:pt x="202" y="227"/>
                    </a:cubicBezTo>
                    <a:cubicBezTo>
                      <a:pt x="202" y="226"/>
                      <a:pt x="204" y="226"/>
                      <a:pt x="204" y="226"/>
                    </a:cubicBezTo>
                    <a:cubicBezTo>
                      <a:pt x="212" y="220"/>
                      <a:pt x="220" y="215"/>
                      <a:pt x="229" y="210"/>
                    </a:cubicBezTo>
                    <a:cubicBezTo>
                      <a:pt x="239" y="205"/>
                      <a:pt x="250" y="201"/>
                      <a:pt x="259" y="195"/>
                    </a:cubicBezTo>
                    <a:cubicBezTo>
                      <a:pt x="260" y="195"/>
                      <a:pt x="259" y="194"/>
                      <a:pt x="259" y="194"/>
                    </a:cubicBezTo>
                    <a:cubicBezTo>
                      <a:pt x="249" y="199"/>
                      <a:pt x="240" y="204"/>
                      <a:pt x="230" y="208"/>
                    </a:cubicBezTo>
                    <a:cubicBezTo>
                      <a:pt x="221" y="213"/>
                      <a:pt x="210" y="218"/>
                      <a:pt x="203" y="223"/>
                    </a:cubicBezTo>
                    <a:cubicBezTo>
                      <a:pt x="212" y="217"/>
                      <a:pt x="221" y="211"/>
                      <a:pt x="231" y="207"/>
                    </a:cubicBezTo>
                    <a:cubicBezTo>
                      <a:pt x="241" y="202"/>
                      <a:pt x="250" y="198"/>
                      <a:pt x="260" y="192"/>
                    </a:cubicBezTo>
                    <a:cubicBezTo>
                      <a:pt x="260" y="193"/>
                      <a:pt x="260" y="194"/>
                      <a:pt x="260" y="195"/>
                    </a:cubicBezTo>
                    <a:cubicBezTo>
                      <a:pt x="260" y="198"/>
                      <a:pt x="260" y="200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2"/>
                      <a:pt x="259" y="203"/>
                      <a:pt x="259" y="203"/>
                    </a:cubicBezTo>
                    <a:cubicBezTo>
                      <a:pt x="258" y="203"/>
                      <a:pt x="258" y="203"/>
                      <a:pt x="257" y="203"/>
                    </a:cubicBezTo>
                    <a:cubicBezTo>
                      <a:pt x="248" y="208"/>
                      <a:pt x="238" y="213"/>
                      <a:pt x="229" y="217"/>
                    </a:cubicBezTo>
                    <a:cubicBezTo>
                      <a:pt x="224" y="220"/>
                      <a:pt x="219" y="222"/>
                      <a:pt x="215" y="225"/>
                    </a:cubicBezTo>
                    <a:cubicBezTo>
                      <a:pt x="212" y="226"/>
                      <a:pt x="210" y="227"/>
                      <a:pt x="208" y="229"/>
                    </a:cubicBezTo>
                    <a:cubicBezTo>
                      <a:pt x="207" y="230"/>
                      <a:pt x="203" y="230"/>
                      <a:pt x="202" y="232"/>
                    </a:cubicBezTo>
                    <a:cubicBezTo>
                      <a:pt x="205" y="228"/>
                      <a:pt x="210" y="226"/>
                      <a:pt x="214" y="224"/>
                    </a:cubicBezTo>
                    <a:close/>
                    <a:moveTo>
                      <a:pt x="206" y="163"/>
                    </a:moveTo>
                    <a:cubicBezTo>
                      <a:pt x="208" y="163"/>
                      <a:pt x="209" y="163"/>
                      <a:pt x="209" y="162"/>
                    </a:cubicBezTo>
                    <a:cubicBezTo>
                      <a:pt x="209" y="163"/>
                      <a:pt x="208" y="164"/>
                      <a:pt x="206" y="165"/>
                    </a:cubicBezTo>
                    <a:cubicBezTo>
                      <a:pt x="206" y="164"/>
                      <a:pt x="206" y="164"/>
                      <a:pt x="206" y="163"/>
                    </a:cubicBezTo>
                    <a:close/>
                    <a:moveTo>
                      <a:pt x="206" y="167"/>
                    </a:moveTo>
                    <a:cubicBezTo>
                      <a:pt x="209" y="166"/>
                      <a:pt x="212" y="164"/>
                      <a:pt x="214" y="163"/>
                    </a:cubicBezTo>
                    <a:cubicBezTo>
                      <a:pt x="212" y="165"/>
                      <a:pt x="209" y="167"/>
                      <a:pt x="206" y="169"/>
                    </a:cubicBezTo>
                    <a:cubicBezTo>
                      <a:pt x="206" y="168"/>
                      <a:pt x="206" y="167"/>
                      <a:pt x="206" y="167"/>
                    </a:cubicBezTo>
                    <a:close/>
                    <a:moveTo>
                      <a:pt x="206" y="171"/>
                    </a:moveTo>
                    <a:cubicBezTo>
                      <a:pt x="211" y="169"/>
                      <a:pt x="216" y="166"/>
                      <a:pt x="219" y="164"/>
                    </a:cubicBezTo>
                    <a:cubicBezTo>
                      <a:pt x="215" y="167"/>
                      <a:pt x="210" y="170"/>
                      <a:pt x="206" y="173"/>
                    </a:cubicBezTo>
                    <a:cubicBezTo>
                      <a:pt x="206" y="172"/>
                      <a:pt x="206" y="172"/>
                      <a:pt x="206" y="171"/>
                    </a:cubicBezTo>
                    <a:close/>
                    <a:moveTo>
                      <a:pt x="206" y="175"/>
                    </a:moveTo>
                    <a:cubicBezTo>
                      <a:pt x="213" y="173"/>
                      <a:pt x="219" y="168"/>
                      <a:pt x="226" y="164"/>
                    </a:cubicBezTo>
                    <a:cubicBezTo>
                      <a:pt x="219" y="168"/>
                      <a:pt x="212" y="174"/>
                      <a:pt x="206" y="178"/>
                    </a:cubicBezTo>
                    <a:cubicBezTo>
                      <a:pt x="206" y="177"/>
                      <a:pt x="206" y="176"/>
                      <a:pt x="206" y="175"/>
                    </a:cubicBezTo>
                    <a:close/>
                    <a:moveTo>
                      <a:pt x="228" y="164"/>
                    </a:moveTo>
                    <a:cubicBezTo>
                      <a:pt x="229" y="164"/>
                      <a:pt x="230" y="164"/>
                      <a:pt x="230" y="164"/>
                    </a:cubicBezTo>
                    <a:cubicBezTo>
                      <a:pt x="225" y="166"/>
                      <a:pt x="220" y="169"/>
                      <a:pt x="215" y="172"/>
                    </a:cubicBezTo>
                    <a:cubicBezTo>
                      <a:pt x="219" y="169"/>
                      <a:pt x="223" y="167"/>
                      <a:pt x="227" y="164"/>
                    </a:cubicBezTo>
                    <a:cubicBezTo>
                      <a:pt x="228" y="164"/>
                      <a:pt x="228" y="164"/>
                      <a:pt x="228" y="164"/>
                    </a:cubicBezTo>
                    <a:close/>
                    <a:moveTo>
                      <a:pt x="206" y="179"/>
                    </a:moveTo>
                    <a:cubicBezTo>
                      <a:pt x="206" y="180"/>
                      <a:pt x="206" y="179"/>
                      <a:pt x="207" y="179"/>
                    </a:cubicBezTo>
                    <a:cubicBezTo>
                      <a:pt x="210" y="176"/>
                      <a:pt x="213" y="174"/>
                      <a:pt x="217" y="172"/>
                    </a:cubicBezTo>
                    <a:cubicBezTo>
                      <a:pt x="219" y="171"/>
                      <a:pt x="221" y="169"/>
                      <a:pt x="224" y="168"/>
                    </a:cubicBezTo>
                    <a:cubicBezTo>
                      <a:pt x="226" y="167"/>
                      <a:pt x="229" y="166"/>
                      <a:pt x="231" y="164"/>
                    </a:cubicBezTo>
                    <a:cubicBezTo>
                      <a:pt x="227" y="168"/>
                      <a:pt x="222" y="170"/>
                      <a:pt x="218" y="173"/>
                    </a:cubicBezTo>
                    <a:cubicBezTo>
                      <a:pt x="213" y="176"/>
                      <a:pt x="209" y="179"/>
                      <a:pt x="205" y="182"/>
                    </a:cubicBezTo>
                    <a:cubicBezTo>
                      <a:pt x="205" y="181"/>
                      <a:pt x="206" y="180"/>
                      <a:pt x="206" y="179"/>
                    </a:cubicBezTo>
                    <a:cubicBezTo>
                      <a:pt x="206" y="179"/>
                      <a:pt x="206" y="179"/>
                      <a:pt x="206" y="179"/>
                    </a:cubicBezTo>
                    <a:close/>
                    <a:moveTo>
                      <a:pt x="209" y="180"/>
                    </a:moveTo>
                    <a:cubicBezTo>
                      <a:pt x="212" y="178"/>
                      <a:pt x="215" y="176"/>
                      <a:pt x="218" y="174"/>
                    </a:cubicBezTo>
                    <a:cubicBezTo>
                      <a:pt x="223" y="171"/>
                      <a:pt x="228" y="168"/>
                      <a:pt x="232" y="164"/>
                    </a:cubicBezTo>
                    <a:cubicBezTo>
                      <a:pt x="234" y="164"/>
                      <a:pt x="235" y="164"/>
                      <a:pt x="236" y="164"/>
                    </a:cubicBezTo>
                    <a:cubicBezTo>
                      <a:pt x="232" y="167"/>
                      <a:pt x="227" y="169"/>
                      <a:pt x="223" y="172"/>
                    </a:cubicBezTo>
                    <a:cubicBezTo>
                      <a:pt x="218" y="174"/>
                      <a:pt x="214" y="177"/>
                      <a:pt x="209" y="180"/>
                    </a:cubicBezTo>
                    <a:cubicBezTo>
                      <a:pt x="209" y="180"/>
                      <a:pt x="209" y="180"/>
                      <a:pt x="209" y="180"/>
                    </a:cubicBezTo>
                    <a:close/>
                    <a:moveTo>
                      <a:pt x="238" y="165"/>
                    </a:moveTo>
                    <a:cubicBezTo>
                      <a:pt x="239" y="165"/>
                      <a:pt x="241" y="165"/>
                      <a:pt x="242" y="165"/>
                    </a:cubicBezTo>
                    <a:cubicBezTo>
                      <a:pt x="240" y="167"/>
                      <a:pt x="238" y="168"/>
                      <a:pt x="235" y="170"/>
                    </a:cubicBezTo>
                    <a:cubicBezTo>
                      <a:pt x="232" y="172"/>
                      <a:pt x="228" y="173"/>
                      <a:pt x="225" y="175"/>
                    </a:cubicBezTo>
                    <a:cubicBezTo>
                      <a:pt x="218" y="178"/>
                      <a:pt x="213" y="183"/>
                      <a:pt x="206" y="186"/>
                    </a:cubicBezTo>
                    <a:cubicBezTo>
                      <a:pt x="205" y="186"/>
                      <a:pt x="205" y="186"/>
                      <a:pt x="205" y="187"/>
                    </a:cubicBezTo>
                    <a:cubicBezTo>
                      <a:pt x="205" y="186"/>
                      <a:pt x="205" y="186"/>
                      <a:pt x="205" y="186"/>
                    </a:cubicBezTo>
                    <a:cubicBezTo>
                      <a:pt x="206" y="185"/>
                      <a:pt x="210" y="183"/>
                      <a:pt x="211" y="182"/>
                    </a:cubicBezTo>
                    <a:cubicBezTo>
                      <a:pt x="214" y="180"/>
                      <a:pt x="218" y="178"/>
                      <a:pt x="221" y="176"/>
                    </a:cubicBezTo>
                    <a:cubicBezTo>
                      <a:pt x="226" y="172"/>
                      <a:pt x="232" y="169"/>
                      <a:pt x="238" y="165"/>
                    </a:cubicBezTo>
                    <a:close/>
                    <a:moveTo>
                      <a:pt x="205" y="187"/>
                    </a:moveTo>
                    <a:cubicBezTo>
                      <a:pt x="211" y="184"/>
                      <a:pt x="217" y="181"/>
                      <a:pt x="222" y="177"/>
                    </a:cubicBezTo>
                    <a:cubicBezTo>
                      <a:pt x="229" y="173"/>
                      <a:pt x="235" y="170"/>
                      <a:pt x="242" y="166"/>
                    </a:cubicBezTo>
                    <a:cubicBezTo>
                      <a:pt x="230" y="174"/>
                      <a:pt x="217" y="181"/>
                      <a:pt x="204" y="190"/>
                    </a:cubicBezTo>
                    <a:cubicBezTo>
                      <a:pt x="205" y="189"/>
                      <a:pt x="205" y="188"/>
                      <a:pt x="205" y="187"/>
                    </a:cubicBezTo>
                    <a:close/>
                    <a:moveTo>
                      <a:pt x="205" y="191"/>
                    </a:moveTo>
                    <a:cubicBezTo>
                      <a:pt x="207" y="189"/>
                      <a:pt x="209" y="188"/>
                      <a:pt x="211" y="186"/>
                    </a:cubicBezTo>
                    <a:cubicBezTo>
                      <a:pt x="214" y="184"/>
                      <a:pt x="218" y="182"/>
                      <a:pt x="221" y="179"/>
                    </a:cubicBezTo>
                    <a:cubicBezTo>
                      <a:pt x="228" y="175"/>
                      <a:pt x="236" y="171"/>
                      <a:pt x="243" y="166"/>
                    </a:cubicBezTo>
                    <a:cubicBezTo>
                      <a:pt x="243" y="166"/>
                      <a:pt x="243" y="166"/>
                      <a:pt x="243" y="166"/>
                    </a:cubicBezTo>
                    <a:cubicBezTo>
                      <a:pt x="245" y="166"/>
                      <a:pt x="246" y="166"/>
                      <a:pt x="248" y="167"/>
                    </a:cubicBezTo>
                    <a:cubicBezTo>
                      <a:pt x="242" y="171"/>
                      <a:pt x="235" y="174"/>
                      <a:pt x="228" y="177"/>
                    </a:cubicBezTo>
                    <a:cubicBezTo>
                      <a:pt x="221" y="181"/>
                      <a:pt x="215" y="185"/>
                      <a:pt x="207" y="189"/>
                    </a:cubicBezTo>
                    <a:cubicBezTo>
                      <a:pt x="207" y="189"/>
                      <a:pt x="204" y="191"/>
                      <a:pt x="205" y="191"/>
                    </a:cubicBezTo>
                    <a:close/>
                    <a:moveTo>
                      <a:pt x="206" y="174"/>
                    </a:moveTo>
                    <a:cubicBezTo>
                      <a:pt x="206" y="174"/>
                      <a:pt x="206" y="174"/>
                      <a:pt x="206" y="174"/>
                    </a:cubicBezTo>
                    <a:cubicBezTo>
                      <a:pt x="209" y="173"/>
                      <a:pt x="212" y="170"/>
                      <a:pt x="215" y="168"/>
                    </a:cubicBezTo>
                    <a:cubicBezTo>
                      <a:pt x="217" y="166"/>
                      <a:pt x="219" y="165"/>
                      <a:pt x="222" y="163"/>
                    </a:cubicBezTo>
                    <a:cubicBezTo>
                      <a:pt x="223" y="163"/>
                      <a:pt x="225" y="163"/>
                      <a:pt x="226" y="163"/>
                    </a:cubicBezTo>
                    <a:cubicBezTo>
                      <a:pt x="219" y="167"/>
                      <a:pt x="213" y="172"/>
                      <a:pt x="206" y="174"/>
                    </a:cubicBezTo>
                    <a:close/>
                    <a:moveTo>
                      <a:pt x="210" y="168"/>
                    </a:moveTo>
                    <a:cubicBezTo>
                      <a:pt x="209" y="169"/>
                      <a:pt x="208" y="169"/>
                      <a:pt x="208" y="170"/>
                    </a:cubicBezTo>
                    <a:cubicBezTo>
                      <a:pt x="204" y="171"/>
                      <a:pt x="211" y="166"/>
                      <a:pt x="210" y="167"/>
                    </a:cubicBezTo>
                    <a:cubicBezTo>
                      <a:pt x="212" y="165"/>
                      <a:pt x="214" y="164"/>
                      <a:pt x="216" y="162"/>
                    </a:cubicBezTo>
                    <a:cubicBezTo>
                      <a:pt x="216" y="162"/>
                      <a:pt x="216" y="162"/>
                      <a:pt x="216" y="162"/>
                    </a:cubicBezTo>
                    <a:cubicBezTo>
                      <a:pt x="218" y="162"/>
                      <a:pt x="219" y="162"/>
                      <a:pt x="220" y="163"/>
                    </a:cubicBezTo>
                    <a:cubicBezTo>
                      <a:pt x="220" y="163"/>
                      <a:pt x="220" y="163"/>
                      <a:pt x="220" y="163"/>
                    </a:cubicBezTo>
                    <a:cubicBezTo>
                      <a:pt x="217" y="164"/>
                      <a:pt x="214" y="166"/>
                      <a:pt x="210" y="168"/>
                    </a:cubicBezTo>
                    <a:close/>
                    <a:moveTo>
                      <a:pt x="215" y="162"/>
                    </a:moveTo>
                    <a:cubicBezTo>
                      <a:pt x="213" y="163"/>
                      <a:pt x="210" y="164"/>
                      <a:pt x="208" y="165"/>
                    </a:cubicBezTo>
                    <a:cubicBezTo>
                      <a:pt x="207" y="165"/>
                      <a:pt x="207" y="166"/>
                      <a:pt x="206" y="166"/>
                    </a:cubicBezTo>
                    <a:cubicBezTo>
                      <a:pt x="206" y="166"/>
                      <a:pt x="206" y="166"/>
                      <a:pt x="206" y="166"/>
                    </a:cubicBezTo>
                    <a:cubicBezTo>
                      <a:pt x="207" y="165"/>
                      <a:pt x="208" y="165"/>
                      <a:pt x="208" y="165"/>
                    </a:cubicBezTo>
                    <a:cubicBezTo>
                      <a:pt x="209" y="164"/>
                      <a:pt x="210" y="163"/>
                      <a:pt x="211" y="162"/>
                    </a:cubicBezTo>
                    <a:cubicBezTo>
                      <a:pt x="211" y="162"/>
                      <a:pt x="211" y="162"/>
                      <a:pt x="211" y="161"/>
                    </a:cubicBezTo>
                    <a:cubicBezTo>
                      <a:pt x="212" y="162"/>
                      <a:pt x="214" y="162"/>
                      <a:pt x="215" y="162"/>
                    </a:cubicBezTo>
                    <a:close/>
                    <a:moveTo>
                      <a:pt x="205" y="183"/>
                    </a:moveTo>
                    <a:cubicBezTo>
                      <a:pt x="210" y="181"/>
                      <a:pt x="215" y="177"/>
                      <a:pt x="220" y="174"/>
                    </a:cubicBezTo>
                    <a:cubicBezTo>
                      <a:pt x="224" y="172"/>
                      <a:pt x="228" y="170"/>
                      <a:pt x="232" y="168"/>
                    </a:cubicBezTo>
                    <a:cubicBezTo>
                      <a:pt x="232" y="168"/>
                      <a:pt x="232" y="168"/>
                      <a:pt x="232" y="168"/>
                    </a:cubicBezTo>
                    <a:cubicBezTo>
                      <a:pt x="231" y="169"/>
                      <a:pt x="229" y="170"/>
                      <a:pt x="228" y="171"/>
                    </a:cubicBezTo>
                    <a:cubicBezTo>
                      <a:pt x="225" y="173"/>
                      <a:pt x="222" y="174"/>
                      <a:pt x="219" y="176"/>
                    </a:cubicBezTo>
                    <a:cubicBezTo>
                      <a:pt x="214" y="180"/>
                      <a:pt x="209" y="182"/>
                      <a:pt x="205" y="186"/>
                    </a:cubicBezTo>
                    <a:cubicBezTo>
                      <a:pt x="205" y="185"/>
                      <a:pt x="205" y="184"/>
                      <a:pt x="205" y="183"/>
                    </a:cubicBezTo>
                    <a:close/>
                    <a:moveTo>
                      <a:pt x="204" y="191"/>
                    </a:moveTo>
                    <a:cubicBezTo>
                      <a:pt x="212" y="188"/>
                      <a:pt x="219" y="183"/>
                      <a:pt x="226" y="179"/>
                    </a:cubicBezTo>
                    <a:cubicBezTo>
                      <a:pt x="233" y="175"/>
                      <a:pt x="242" y="172"/>
                      <a:pt x="248" y="167"/>
                    </a:cubicBezTo>
                    <a:cubicBezTo>
                      <a:pt x="248" y="167"/>
                      <a:pt x="249" y="167"/>
                      <a:pt x="249" y="167"/>
                    </a:cubicBezTo>
                    <a:cubicBezTo>
                      <a:pt x="249" y="167"/>
                      <a:pt x="249" y="167"/>
                      <a:pt x="250" y="168"/>
                    </a:cubicBezTo>
                    <a:cubicBezTo>
                      <a:pt x="247" y="169"/>
                      <a:pt x="244" y="171"/>
                      <a:pt x="241" y="173"/>
                    </a:cubicBezTo>
                    <a:cubicBezTo>
                      <a:pt x="237" y="175"/>
                      <a:pt x="233" y="177"/>
                      <a:pt x="229" y="180"/>
                    </a:cubicBezTo>
                    <a:cubicBezTo>
                      <a:pt x="221" y="184"/>
                      <a:pt x="213" y="188"/>
                      <a:pt x="204" y="193"/>
                    </a:cubicBezTo>
                    <a:cubicBezTo>
                      <a:pt x="204" y="193"/>
                      <a:pt x="204" y="193"/>
                      <a:pt x="205" y="193"/>
                    </a:cubicBezTo>
                    <a:cubicBezTo>
                      <a:pt x="213" y="189"/>
                      <a:pt x="221" y="185"/>
                      <a:pt x="229" y="180"/>
                    </a:cubicBezTo>
                    <a:cubicBezTo>
                      <a:pt x="233" y="178"/>
                      <a:pt x="236" y="176"/>
                      <a:pt x="240" y="174"/>
                    </a:cubicBezTo>
                    <a:cubicBezTo>
                      <a:pt x="242" y="173"/>
                      <a:pt x="244" y="172"/>
                      <a:pt x="246" y="171"/>
                    </a:cubicBezTo>
                    <a:cubicBezTo>
                      <a:pt x="248" y="170"/>
                      <a:pt x="249" y="169"/>
                      <a:pt x="251" y="168"/>
                    </a:cubicBezTo>
                    <a:cubicBezTo>
                      <a:pt x="252" y="169"/>
                      <a:pt x="254" y="169"/>
                      <a:pt x="255" y="170"/>
                    </a:cubicBezTo>
                    <a:cubicBezTo>
                      <a:pt x="238" y="180"/>
                      <a:pt x="221" y="187"/>
                      <a:pt x="204" y="196"/>
                    </a:cubicBezTo>
                    <a:cubicBezTo>
                      <a:pt x="204" y="196"/>
                      <a:pt x="204" y="197"/>
                      <a:pt x="205" y="197"/>
                    </a:cubicBezTo>
                    <a:cubicBezTo>
                      <a:pt x="221" y="187"/>
                      <a:pt x="239" y="180"/>
                      <a:pt x="256" y="171"/>
                    </a:cubicBezTo>
                    <a:cubicBezTo>
                      <a:pt x="256" y="171"/>
                      <a:pt x="256" y="172"/>
                      <a:pt x="257" y="172"/>
                    </a:cubicBezTo>
                    <a:cubicBezTo>
                      <a:pt x="248" y="176"/>
                      <a:pt x="239" y="181"/>
                      <a:pt x="230" y="185"/>
                    </a:cubicBezTo>
                    <a:cubicBezTo>
                      <a:pt x="221" y="189"/>
                      <a:pt x="212" y="193"/>
                      <a:pt x="204" y="198"/>
                    </a:cubicBezTo>
                    <a:cubicBezTo>
                      <a:pt x="204" y="197"/>
                      <a:pt x="204" y="196"/>
                      <a:pt x="204" y="195"/>
                    </a:cubicBezTo>
                    <a:cubicBezTo>
                      <a:pt x="211" y="191"/>
                      <a:pt x="219" y="187"/>
                      <a:pt x="227" y="184"/>
                    </a:cubicBezTo>
                    <a:cubicBezTo>
                      <a:pt x="236" y="179"/>
                      <a:pt x="244" y="175"/>
                      <a:pt x="253" y="170"/>
                    </a:cubicBezTo>
                    <a:cubicBezTo>
                      <a:pt x="254" y="170"/>
                      <a:pt x="253" y="169"/>
                      <a:pt x="253" y="170"/>
                    </a:cubicBezTo>
                    <a:cubicBezTo>
                      <a:pt x="244" y="174"/>
                      <a:pt x="235" y="179"/>
                      <a:pt x="227" y="183"/>
                    </a:cubicBezTo>
                    <a:cubicBezTo>
                      <a:pt x="219" y="187"/>
                      <a:pt x="211" y="190"/>
                      <a:pt x="204" y="195"/>
                    </a:cubicBezTo>
                    <a:cubicBezTo>
                      <a:pt x="204" y="193"/>
                      <a:pt x="204" y="192"/>
                      <a:pt x="204" y="191"/>
                    </a:cubicBezTo>
                    <a:close/>
                    <a:moveTo>
                      <a:pt x="203" y="202"/>
                    </a:moveTo>
                    <a:cubicBezTo>
                      <a:pt x="208" y="200"/>
                      <a:pt x="212" y="197"/>
                      <a:pt x="216" y="195"/>
                    </a:cubicBezTo>
                    <a:cubicBezTo>
                      <a:pt x="221" y="193"/>
                      <a:pt x="226" y="191"/>
                      <a:pt x="231" y="188"/>
                    </a:cubicBezTo>
                    <a:cubicBezTo>
                      <a:pt x="236" y="186"/>
                      <a:pt x="241" y="184"/>
                      <a:pt x="246" y="181"/>
                    </a:cubicBezTo>
                    <a:cubicBezTo>
                      <a:pt x="248" y="180"/>
                      <a:pt x="250" y="179"/>
                      <a:pt x="252" y="178"/>
                    </a:cubicBezTo>
                    <a:cubicBezTo>
                      <a:pt x="254" y="177"/>
                      <a:pt x="260" y="173"/>
                      <a:pt x="255" y="177"/>
                    </a:cubicBezTo>
                    <a:cubicBezTo>
                      <a:pt x="247" y="182"/>
                      <a:pt x="237" y="186"/>
                      <a:pt x="229" y="190"/>
                    </a:cubicBezTo>
                    <a:cubicBezTo>
                      <a:pt x="220" y="195"/>
                      <a:pt x="211" y="199"/>
                      <a:pt x="203" y="205"/>
                    </a:cubicBezTo>
                    <a:cubicBezTo>
                      <a:pt x="203" y="204"/>
                      <a:pt x="203" y="203"/>
                      <a:pt x="203" y="202"/>
                    </a:cubicBezTo>
                    <a:close/>
                    <a:moveTo>
                      <a:pt x="203" y="210"/>
                    </a:moveTo>
                    <a:cubicBezTo>
                      <a:pt x="212" y="206"/>
                      <a:pt x="221" y="201"/>
                      <a:pt x="231" y="196"/>
                    </a:cubicBezTo>
                    <a:cubicBezTo>
                      <a:pt x="233" y="196"/>
                      <a:pt x="234" y="195"/>
                      <a:pt x="235" y="194"/>
                    </a:cubicBezTo>
                    <a:cubicBezTo>
                      <a:pt x="224" y="200"/>
                      <a:pt x="213" y="205"/>
                      <a:pt x="203" y="212"/>
                    </a:cubicBezTo>
                    <a:cubicBezTo>
                      <a:pt x="203" y="212"/>
                      <a:pt x="203" y="211"/>
                      <a:pt x="203" y="210"/>
                    </a:cubicBezTo>
                    <a:close/>
                    <a:moveTo>
                      <a:pt x="202" y="214"/>
                    </a:moveTo>
                    <a:cubicBezTo>
                      <a:pt x="206" y="213"/>
                      <a:pt x="208" y="212"/>
                      <a:pt x="211" y="210"/>
                    </a:cubicBezTo>
                    <a:cubicBezTo>
                      <a:pt x="216" y="207"/>
                      <a:pt x="220" y="205"/>
                      <a:pt x="225" y="202"/>
                    </a:cubicBezTo>
                    <a:cubicBezTo>
                      <a:pt x="236" y="197"/>
                      <a:pt x="247" y="193"/>
                      <a:pt x="258" y="188"/>
                    </a:cubicBezTo>
                    <a:cubicBezTo>
                      <a:pt x="239" y="197"/>
                      <a:pt x="219" y="206"/>
                      <a:pt x="202" y="218"/>
                    </a:cubicBezTo>
                    <a:cubicBezTo>
                      <a:pt x="202" y="217"/>
                      <a:pt x="202" y="215"/>
                      <a:pt x="202" y="214"/>
                    </a:cubicBezTo>
                    <a:close/>
                    <a:moveTo>
                      <a:pt x="201" y="232"/>
                    </a:moveTo>
                    <a:cubicBezTo>
                      <a:pt x="205" y="231"/>
                      <a:pt x="208" y="230"/>
                      <a:pt x="211" y="228"/>
                    </a:cubicBezTo>
                    <a:cubicBezTo>
                      <a:pt x="216" y="225"/>
                      <a:pt x="221" y="222"/>
                      <a:pt x="226" y="220"/>
                    </a:cubicBezTo>
                    <a:cubicBezTo>
                      <a:pt x="234" y="216"/>
                      <a:pt x="241" y="212"/>
                      <a:pt x="249" y="209"/>
                    </a:cubicBezTo>
                    <a:cubicBezTo>
                      <a:pt x="247" y="209"/>
                      <a:pt x="246" y="210"/>
                      <a:pt x="244" y="211"/>
                    </a:cubicBezTo>
                    <a:cubicBezTo>
                      <a:pt x="239" y="214"/>
                      <a:pt x="234" y="217"/>
                      <a:pt x="228" y="219"/>
                    </a:cubicBezTo>
                    <a:cubicBezTo>
                      <a:pt x="223" y="222"/>
                      <a:pt x="218" y="225"/>
                      <a:pt x="213" y="228"/>
                    </a:cubicBezTo>
                    <a:cubicBezTo>
                      <a:pt x="209" y="230"/>
                      <a:pt x="205" y="232"/>
                      <a:pt x="201" y="234"/>
                    </a:cubicBezTo>
                    <a:cubicBezTo>
                      <a:pt x="201" y="234"/>
                      <a:pt x="201" y="233"/>
                      <a:pt x="201" y="232"/>
                    </a:cubicBezTo>
                    <a:close/>
                    <a:moveTo>
                      <a:pt x="200" y="251"/>
                    </a:moveTo>
                    <a:cubicBezTo>
                      <a:pt x="211" y="246"/>
                      <a:pt x="222" y="241"/>
                      <a:pt x="233" y="237"/>
                    </a:cubicBezTo>
                    <a:cubicBezTo>
                      <a:pt x="239" y="235"/>
                      <a:pt x="244" y="233"/>
                      <a:pt x="250" y="231"/>
                    </a:cubicBezTo>
                    <a:cubicBezTo>
                      <a:pt x="243" y="234"/>
                      <a:pt x="236" y="237"/>
                      <a:pt x="229" y="240"/>
                    </a:cubicBezTo>
                    <a:cubicBezTo>
                      <a:pt x="223" y="242"/>
                      <a:pt x="218" y="245"/>
                      <a:pt x="213" y="248"/>
                    </a:cubicBezTo>
                    <a:cubicBezTo>
                      <a:pt x="209" y="250"/>
                      <a:pt x="204" y="252"/>
                      <a:pt x="200" y="254"/>
                    </a:cubicBezTo>
                    <a:cubicBezTo>
                      <a:pt x="200" y="253"/>
                      <a:pt x="200" y="252"/>
                      <a:pt x="200" y="251"/>
                    </a:cubicBezTo>
                    <a:close/>
                    <a:moveTo>
                      <a:pt x="205" y="252"/>
                    </a:moveTo>
                    <a:cubicBezTo>
                      <a:pt x="204" y="253"/>
                      <a:pt x="198" y="256"/>
                      <a:pt x="202" y="254"/>
                    </a:cubicBezTo>
                    <a:cubicBezTo>
                      <a:pt x="203" y="253"/>
                      <a:pt x="204" y="253"/>
                      <a:pt x="205" y="252"/>
                    </a:cubicBezTo>
                    <a:close/>
                    <a:moveTo>
                      <a:pt x="198" y="276"/>
                    </a:moveTo>
                    <a:cubicBezTo>
                      <a:pt x="203" y="275"/>
                      <a:pt x="209" y="272"/>
                      <a:pt x="214" y="270"/>
                    </a:cubicBezTo>
                    <a:cubicBezTo>
                      <a:pt x="217" y="269"/>
                      <a:pt x="219" y="268"/>
                      <a:pt x="222" y="267"/>
                    </a:cubicBezTo>
                    <a:cubicBezTo>
                      <a:pt x="217" y="269"/>
                      <a:pt x="212" y="271"/>
                      <a:pt x="208" y="273"/>
                    </a:cubicBezTo>
                    <a:cubicBezTo>
                      <a:pt x="204" y="274"/>
                      <a:pt x="201" y="275"/>
                      <a:pt x="197" y="278"/>
                    </a:cubicBezTo>
                    <a:cubicBezTo>
                      <a:pt x="198" y="277"/>
                      <a:pt x="198" y="276"/>
                      <a:pt x="198" y="276"/>
                    </a:cubicBezTo>
                    <a:close/>
                    <a:moveTo>
                      <a:pt x="197" y="282"/>
                    </a:moveTo>
                    <a:cubicBezTo>
                      <a:pt x="197" y="281"/>
                      <a:pt x="197" y="280"/>
                      <a:pt x="197" y="279"/>
                    </a:cubicBezTo>
                    <a:cubicBezTo>
                      <a:pt x="203" y="278"/>
                      <a:pt x="208" y="275"/>
                      <a:pt x="214" y="274"/>
                    </a:cubicBezTo>
                    <a:cubicBezTo>
                      <a:pt x="220" y="272"/>
                      <a:pt x="227" y="269"/>
                      <a:pt x="233" y="267"/>
                    </a:cubicBezTo>
                    <a:cubicBezTo>
                      <a:pt x="236" y="266"/>
                      <a:pt x="240" y="265"/>
                      <a:pt x="243" y="264"/>
                    </a:cubicBezTo>
                    <a:cubicBezTo>
                      <a:pt x="228" y="270"/>
                      <a:pt x="211" y="274"/>
                      <a:pt x="197" y="282"/>
                    </a:cubicBezTo>
                    <a:close/>
                    <a:moveTo>
                      <a:pt x="212" y="268"/>
                    </a:moveTo>
                    <a:cubicBezTo>
                      <a:pt x="207" y="270"/>
                      <a:pt x="202" y="272"/>
                      <a:pt x="198" y="275"/>
                    </a:cubicBezTo>
                    <a:cubicBezTo>
                      <a:pt x="198" y="274"/>
                      <a:pt x="198" y="274"/>
                      <a:pt x="198" y="273"/>
                    </a:cubicBezTo>
                    <a:cubicBezTo>
                      <a:pt x="204" y="270"/>
                      <a:pt x="210" y="268"/>
                      <a:pt x="216" y="266"/>
                    </a:cubicBezTo>
                    <a:cubicBezTo>
                      <a:pt x="215" y="266"/>
                      <a:pt x="213" y="267"/>
                      <a:pt x="212" y="268"/>
                    </a:cubicBezTo>
                    <a:close/>
                    <a:moveTo>
                      <a:pt x="198" y="272"/>
                    </a:moveTo>
                    <a:cubicBezTo>
                      <a:pt x="198" y="271"/>
                      <a:pt x="199" y="270"/>
                      <a:pt x="199" y="268"/>
                    </a:cubicBezTo>
                    <a:cubicBezTo>
                      <a:pt x="203" y="267"/>
                      <a:pt x="207" y="265"/>
                      <a:pt x="212" y="263"/>
                    </a:cubicBezTo>
                    <a:cubicBezTo>
                      <a:pt x="218" y="260"/>
                      <a:pt x="224" y="258"/>
                      <a:pt x="230" y="256"/>
                    </a:cubicBezTo>
                    <a:cubicBezTo>
                      <a:pt x="241" y="252"/>
                      <a:pt x="253" y="247"/>
                      <a:pt x="263" y="243"/>
                    </a:cubicBezTo>
                    <a:cubicBezTo>
                      <a:pt x="258" y="245"/>
                      <a:pt x="253" y="248"/>
                      <a:pt x="248" y="250"/>
                    </a:cubicBezTo>
                    <a:cubicBezTo>
                      <a:pt x="242" y="253"/>
                      <a:pt x="235" y="255"/>
                      <a:pt x="229" y="258"/>
                    </a:cubicBezTo>
                    <a:cubicBezTo>
                      <a:pt x="218" y="262"/>
                      <a:pt x="208" y="266"/>
                      <a:pt x="198" y="272"/>
                    </a:cubicBezTo>
                    <a:close/>
                    <a:moveTo>
                      <a:pt x="205" y="265"/>
                    </a:moveTo>
                    <a:cubicBezTo>
                      <a:pt x="203" y="266"/>
                      <a:pt x="201" y="267"/>
                      <a:pt x="199" y="268"/>
                    </a:cubicBezTo>
                    <a:cubicBezTo>
                      <a:pt x="200" y="267"/>
                      <a:pt x="202" y="266"/>
                      <a:pt x="203" y="265"/>
                    </a:cubicBezTo>
                    <a:cubicBezTo>
                      <a:pt x="206" y="264"/>
                      <a:pt x="209" y="263"/>
                      <a:pt x="212" y="262"/>
                    </a:cubicBezTo>
                    <a:cubicBezTo>
                      <a:pt x="212" y="262"/>
                      <a:pt x="213" y="262"/>
                      <a:pt x="214" y="261"/>
                    </a:cubicBezTo>
                    <a:cubicBezTo>
                      <a:pt x="211" y="263"/>
                      <a:pt x="208" y="264"/>
                      <a:pt x="205" y="265"/>
                    </a:cubicBezTo>
                    <a:close/>
                    <a:moveTo>
                      <a:pt x="210" y="262"/>
                    </a:moveTo>
                    <a:cubicBezTo>
                      <a:pt x="206" y="264"/>
                      <a:pt x="202" y="265"/>
                      <a:pt x="199" y="267"/>
                    </a:cubicBezTo>
                    <a:cubicBezTo>
                      <a:pt x="199" y="266"/>
                      <a:pt x="199" y="265"/>
                      <a:pt x="199" y="264"/>
                    </a:cubicBezTo>
                    <a:cubicBezTo>
                      <a:pt x="205" y="262"/>
                      <a:pt x="210" y="259"/>
                      <a:pt x="215" y="257"/>
                    </a:cubicBezTo>
                    <a:cubicBezTo>
                      <a:pt x="221" y="254"/>
                      <a:pt x="227" y="253"/>
                      <a:pt x="233" y="251"/>
                    </a:cubicBezTo>
                    <a:cubicBezTo>
                      <a:pt x="239" y="248"/>
                      <a:pt x="245" y="247"/>
                      <a:pt x="251" y="245"/>
                    </a:cubicBezTo>
                    <a:cubicBezTo>
                      <a:pt x="252" y="245"/>
                      <a:pt x="253" y="245"/>
                      <a:pt x="253" y="244"/>
                    </a:cubicBezTo>
                    <a:cubicBezTo>
                      <a:pt x="252" y="245"/>
                      <a:pt x="251" y="245"/>
                      <a:pt x="250" y="246"/>
                    </a:cubicBezTo>
                    <a:cubicBezTo>
                      <a:pt x="243" y="249"/>
                      <a:pt x="236" y="252"/>
                      <a:pt x="229" y="254"/>
                    </a:cubicBezTo>
                    <a:cubicBezTo>
                      <a:pt x="223" y="257"/>
                      <a:pt x="216" y="260"/>
                      <a:pt x="210" y="262"/>
                    </a:cubicBezTo>
                    <a:close/>
                    <a:moveTo>
                      <a:pt x="199" y="263"/>
                    </a:moveTo>
                    <a:cubicBezTo>
                      <a:pt x="199" y="262"/>
                      <a:pt x="199" y="261"/>
                      <a:pt x="200" y="259"/>
                    </a:cubicBezTo>
                    <a:cubicBezTo>
                      <a:pt x="205" y="258"/>
                      <a:pt x="209" y="256"/>
                      <a:pt x="214" y="254"/>
                    </a:cubicBezTo>
                    <a:cubicBezTo>
                      <a:pt x="220" y="251"/>
                      <a:pt x="226" y="249"/>
                      <a:pt x="232" y="247"/>
                    </a:cubicBezTo>
                    <a:cubicBezTo>
                      <a:pt x="238" y="245"/>
                      <a:pt x="243" y="244"/>
                      <a:pt x="249" y="241"/>
                    </a:cubicBezTo>
                    <a:cubicBezTo>
                      <a:pt x="243" y="244"/>
                      <a:pt x="237" y="246"/>
                      <a:pt x="232" y="248"/>
                    </a:cubicBezTo>
                    <a:cubicBezTo>
                      <a:pt x="220" y="252"/>
                      <a:pt x="210" y="258"/>
                      <a:pt x="199" y="263"/>
                    </a:cubicBezTo>
                    <a:close/>
                    <a:moveTo>
                      <a:pt x="200" y="255"/>
                    </a:moveTo>
                    <a:cubicBezTo>
                      <a:pt x="210" y="251"/>
                      <a:pt x="220" y="247"/>
                      <a:pt x="231" y="243"/>
                    </a:cubicBezTo>
                    <a:cubicBezTo>
                      <a:pt x="237" y="242"/>
                      <a:pt x="242" y="240"/>
                      <a:pt x="248" y="238"/>
                    </a:cubicBezTo>
                    <a:cubicBezTo>
                      <a:pt x="251" y="236"/>
                      <a:pt x="253" y="235"/>
                      <a:pt x="256" y="234"/>
                    </a:cubicBezTo>
                    <a:cubicBezTo>
                      <a:pt x="257" y="234"/>
                      <a:pt x="257" y="234"/>
                      <a:pt x="257" y="234"/>
                    </a:cubicBezTo>
                    <a:cubicBezTo>
                      <a:pt x="247" y="238"/>
                      <a:pt x="237" y="243"/>
                      <a:pt x="227" y="247"/>
                    </a:cubicBezTo>
                    <a:cubicBezTo>
                      <a:pt x="218" y="250"/>
                      <a:pt x="208" y="253"/>
                      <a:pt x="200" y="258"/>
                    </a:cubicBezTo>
                    <a:cubicBezTo>
                      <a:pt x="200" y="257"/>
                      <a:pt x="200" y="256"/>
                      <a:pt x="200" y="255"/>
                    </a:cubicBezTo>
                    <a:close/>
                    <a:moveTo>
                      <a:pt x="248" y="231"/>
                    </a:moveTo>
                    <a:cubicBezTo>
                      <a:pt x="243" y="233"/>
                      <a:pt x="237" y="235"/>
                      <a:pt x="231" y="237"/>
                    </a:cubicBezTo>
                    <a:cubicBezTo>
                      <a:pt x="226" y="238"/>
                      <a:pt x="221" y="241"/>
                      <a:pt x="216" y="243"/>
                    </a:cubicBezTo>
                    <a:cubicBezTo>
                      <a:pt x="213" y="244"/>
                      <a:pt x="210" y="245"/>
                      <a:pt x="207" y="246"/>
                    </a:cubicBezTo>
                    <a:cubicBezTo>
                      <a:pt x="206" y="247"/>
                      <a:pt x="205" y="248"/>
                      <a:pt x="204" y="248"/>
                    </a:cubicBezTo>
                    <a:cubicBezTo>
                      <a:pt x="204" y="248"/>
                      <a:pt x="199" y="251"/>
                      <a:pt x="201" y="249"/>
                    </a:cubicBezTo>
                    <a:cubicBezTo>
                      <a:pt x="205" y="246"/>
                      <a:pt x="211" y="245"/>
                      <a:pt x="215" y="243"/>
                    </a:cubicBezTo>
                    <a:cubicBezTo>
                      <a:pt x="220" y="241"/>
                      <a:pt x="224" y="238"/>
                      <a:pt x="229" y="236"/>
                    </a:cubicBezTo>
                    <a:cubicBezTo>
                      <a:pt x="239" y="232"/>
                      <a:pt x="250" y="228"/>
                      <a:pt x="260" y="223"/>
                    </a:cubicBezTo>
                    <a:cubicBezTo>
                      <a:pt x="261" y="223"/>
                      <a:pt x="261" y="223"/>
                      <a:pt x="261" y="222"/>
                    </a:cubicBezTo>
                    <a:cubicBezTo>
                      <a:pt x="261" y="222"/>
                      <a:pt x="262" y="222"/>
                      <a:pt x="263" y="222"/>
                    </a:cubicBezTo>
                    <a:cubicBezTo>
                      <a:pt x="263" y="223"/>
                      <a:pt x="263" y="224"/>
                      <a:pt x="263" y="226"/>
                    </a:cubicBezTo>
                    <a:cubicBezTo>
                      <a:pt x="258" y="227"/>
                      <a:pt x="253" y="229"/>
                      <a:pt x="248" y="231"/>
                    </a:cubicBezTo>
                    <a:close/>
                    <a:moveTo>
                      <a:pt x="261" y="211"/>
                    </a:moveTo>
                    <a:cubicBezTo>
                      <a:pt x="257" y="213"/>
                      <a:pt x="252" y="215"/>
                      <a:pt x="248" y="217"/>
                    </a:cubicBezTo>
                    <a:cubicBezTo>
                      <a:pt x="242" y="220"/>
                      <a:pt x="236" y="223"/>
                      <a:pt x="231" y="225"/>
                    </a:cubicBezTo>
                    <a:cubicBezTo>
                      <a:pt x="225" y="228"/>
                      <a:pt x="219" y="231"/>
                      <a:pt x="214" y="233"/>
                    </a:cubicBezTo>
                    <a:cubicBezTo>
                      <a:pt x="215" y="232"/>
                      <a:pt x="216" y="232"/>
                      <a:pt x="217" y="231"/>
                    </a:cubicBezTo>
                    <a:cubicBezTo>
                      <a:pt x="223" y="229"/>
                      <a:pt x="228" y="225"/>
                      <a:pt x="233" y="222"/>
                    </a:cubicBezTo>
                    <a:cubicBezTo>
                      <a:pt x="239" y="220"/>
                      <a:pt x="244" y="217"/>
                      <a:pt x="249" y="214"/>
                    </a:cubicBezTo>
                    <a:cubicBezTo>
                      <a:pt x="253" y="211"/>
                      <a:pt x="258" y="209"/>
                      <a:pt x="261" y="205"/>
                    </a:cubicBezTo>
                    <a:cubicBezTo>
                      <a:pt x="261" y="205"/>
                      <a:pt x="261" y="205"/>
                      <a:pt x="261" y="205"/>
                    </a:cubicBezTo>
                    <a:cubicBezTo>
                      <a:pt x="261" y="207"/>
                      <a:pt x="261" y="209"/>
                      <a:pt x="261" y="211"/>
                    </a:cubicBezTo>
                    <a:cubicBezTo>
                      <a:pt x="261" y="211"/>
                      <a:pt x="261" y="211"/>
                      <a:pt x="261" y="211"/>
                    </a:cubicBezTo>
                    <a:close/>
                    <a:moveTo>
                      <a:pt x="224" y="160"/>
                    </a:moveTo>
                    <a:cubicBezTo>
                      <a:pt x="222" y="160"/>
                      <a:pt x="219" y="160"/>
                      <a:pt x="217" y="159"/>
                    </a:cubicBezTo>
                    <a:cubicBezTo>
                      <a:pt x="217" y="159"/>
                      <a:pt x="217" y="159"/>
                      <a:pt x="217" y="159"/>
                    </a:cubicBezTo>
                    <a:cubicBezTo>
                      <a:pt x="217" y="159"/>
                      <a:pt x="217" y="159"/>
                      <a:pt x="217" y="158"/>
                    </a:cubicBezTo>
                    <a:cubicBezTo>
                      <a:pt x="218" y="159"/>
                      <a:pt x="218" y="159"/>
                      <a:pt x="218" y="159"/>
                    </a:cubicBezTo>
                    <a:cubicBezTo>
                      <a:pt x="221" y="159"/>
                      <a:pt x="224" y="160"/>
                      <a:pt x="227" y="161"/>
                    </a:cubicBezTo>
                    <a:cubicBezTo>
                      <a:pt x="226" y="161"/>
                      <a:pt x="225" y="161"/>
                      <a:pt x="224" y="160"/>
                    </a:cubicBezTo>
                    <a:close/>
                    <a:moveTo>
                      <a:pt x="214" y="159"/>
                    </a:moveTo>
                    <a:cubicBezTo>
                      <a:pt x="213" y="159"/>
                      <a:pt x="211" y="159"/>
                      <a:pt x="210" y="159"/>
                    </a:cubicBezTo>
                    <a:cubicBezTo>
                      <a:pt x="210" y="158"/>
                      <a:pt x="210" y="158"/>
                      <a:pt x="210" y="157"/>
                    </a:cubicBezTo>
                    <a:cubicBezTo>
                      <a:pt x="211" y="157"/>
                      <a:pt x="213" y="158"/>
                      <a:pt x="214" y="158"/>
                    </a:cubicBezTo>
                    <a:cubicBezTo>
                      <a:pt x="214" y="158"/>
                      <a:pt x="214" y="158"/>
                      <a:pt x="214" y="159"/>
                    </a:cubicBezTo>
                    <a:cubicBezTo>
                      <a:pt x="214" y="159"/>
                      <a:pt x="214" y="159"/>
                      <a:pt x="214" y="159"/>
                    </a:cubicBezTo>
                    <a:close/>
                    <a:moveTo>
                      <a:pt x="207" y="158"/>
                    </a:moveTo>
                    <a:cubicBezTo>
                      <a:pt x="207" y="158"/>
                      <a:pt x="207" y="158"/>
                      <a:pt x="207" y="158"/>
                    </a:cubicBezTo>
                    <a:cubicBezTo>
                      <a:pt x="206" y="158"/>
                      <a:pt x="205" y="158"/>
                      <a:pt x="204" y="158"/>
                    </a:cubicBezTo>
                    <a:cubicBezTo>
                      <a:pt x="204" y="158"/>
                      <a:pt x="204" y="158"/>
                      <a:pt x="204" y="158"/>
                    </a:cubicBezTo>
                    <a:cubicBezTo>
                      <a:pt x="204" y="158"/>
                      <a:pt x="204" y="157"/>
                      <a:pt x="204" y="156"/>
                    </a:cubicBezTo>
                    <a:cubicBezTo>
                      <a:pt x="205" y="156"/>
                      <a:pt x="206" y="157"/>
                      <a:pt x="207" y="157"/>
                    </a:cubicBezTo>
                    <a:cubicBezTo>
                      <a:pt x="207" y="157"/>
                      <a:pt x="207" y="157"/>
                      <a:pt x="207" y="158"/>
                    </a:cubicBezTo>
                    <a:close/>
                    <a:moveTo>
                      <a:pt x="201" y="158"/>
                    </a:moveTo>
                    <a:cubicBezTo>
                      <a:pt x="201" y="158"/>
                      <a:pt x="201" y="158"/>
                      <a:pt x="200" y="158"/>
                    </a:cubicBezTo>
                    <a:cubicBezTo>
                      <a:pt x="200" y="158"/>
                      <a:pt x="199" y="158"/>
                      <a:pt x="198" y="158"/>
                    </a:cubicBezTo>
                    <a:cubicBezTo>
                      <a:pt x="198" y="157"/>
                      <a:pt x="198" y="157"/>
                      <a:pt x="198" y="156"/>
                    </a:cubicBezTo>
                    <a:cubicBezTo>
                      <a:pt x="199" y="156"/>
                      <a:pt x="200" y="156"/>
                      <a:pt x="201" y="156"/>
                    </a:cubicBezTo>
                    <a:cubicBezTo>
                      <a:pt x="201" y="157"/>
                      <a:pt x="201" y="157"/>
                      <a:pt x="201" y="158"/>
                    </a:cubicBezTo>
                    <a:close/>
                    <a:moveTo>
                      <a:pt x="196" y="158"/>
                    </a:moveTo>
                    <a:cubicBezTo>
                      <a:pt x="195" y="158"/>
                      <a:pt x="194" y="158"/>
                      <a:pt x="193" y="158"/>
                    </a:cubicBezTo>
                    <a:cubicBezTo>
                      <a:pt x="193" y="158"/>
                      <a:pt x="193" y="157"/>
                      <a:pt x="193" y="156"/>
                    </a:cubicBezTo>
                    <a:cubicBezTo>
                      <a:pt x="194" y="156"/>
                      <a:pt x="195" y="156"/>
                      <a:pt x="196" y="156"/>
                    </a:cubicBezTo>
                    <a:cubicBezTo>
                      <a:pt x="196" y="157"/>
                      <a:pt x="196" y="157"/>
                      <a:pt x="196" y="158"/>
                    </a:cubicBezTo>
                    <a:close/>
                    <a:moveTo>
                      <a:pt x="190" y="156"/>
                    </a:moveTo>
                    <a:cubicBezTo>
                      <a:pt x="190" y="157"/>
                      <a:pt x="190" y="158"/>
                      <a:pt x="190" y="158"/>
                    </a:cubicBezTo>
                    <a:cubicBezTo>
                      <a:pt x="190" y="158"/>
                      <a:pt x="189" y="159"/>
                      <a:pt x="188" y="159"/>
                    </a:cubicBezTo>
                    <a:cubicBezTo>
                      <a:pt x="189" y="158"/>
                      <a:pt x="189" y="157"/>
                      <a:pt x="189" y="156"/>
                    </a:cubicBezTo>
                    <a:cubicBezTo>
                      <a:pt x="189" y="156"/>
                      <a:pt x="189" y="156"/>
                      <a:pt x="190" y="156"/>
                    </a:cubicBezTo>
                    <a:close/>
                    <a:moveTo>
                      <a:pt x="186" y="159"/>
                    </a:moveTo>
                    <a:cubicBezTo>
                      <a:pt x="184" y="159"/>
                      <a:pt x="183" y="159"/>
                      <a:pt x="182" y="159"/>
                    </a:cubicBezTo>
                    <a:cubicBezTo>
                      <a:pt x="182" y="158"/>
                      <a:pt x="182" y="158"/>
                      <a:pt x="182" y="157"/>
                    </a:cubicBezTo>
                    <a:cubicBezTo>
                      <a:pt x="183" y="157"/>
                      <a:pt x="185" y="157"/>
                      <a:pt x="186" y="157"/>
                    </a:cubicBezTo>
                    <a:cubicBezTo>
                      <a:pt x="186" y="157"/>
                      <a:pt x="186" y="158"/>
                      <a:pt x="186" y="159"/>
                    </a:cubicBezTo>
                    <a:close/>
                    <a:moveTo>
                      <a:pt x="179" y="159"/>
                    </a:moveTo>
                    <a:cubicBezTo>
                      <a:pt x="179" y="159"/>
                      <a:pt x="179" y="159"/>
                      <a:pt x="179" y="160"/>
                    </a:cubicBezTo>
                    <a:cubicBezTo>
                      <a:pt x="178" y="160"/>
                      <a:pt x="177" y="160"/>
                      <a:pt x="176" y="160"/>
                    </a:cubicBezTo>
                    <a:cubicBezTo>
                      <a:pt x="176" y="159"/>
                      <a:pt x="176" y="159"/>
                      <a:pt x="176" y="158"/>
                    </a:cubicBezTo>
                    <a:cubicBezTo>
                      <a:pt x="176" y="158"/>
                      <a:pt x="176" y="158"/>
                      <a:pt x="176" y="158"/>
                    </a:cubicBezTo>
                    <a:cubicBezTo>
                      <a:pt x="177" y="158"/>
                      <a:pt x="178" y="157"/>
                      <a:pt x="179" y="157"/>
                    </a:cubicBezTo>
                    <a:cubicBezTo>
                      <a:pt x="179" y="158"/>
                      <a:pt x="179" y="159"/>
                      <a:pt x="179" y="159"/>
                    </a:cubicBezTo>
                    <a:close/>
                    <a:moveTo>
                      <a:pt x="163" y="313"/>
                    </a:moveTo>
                    <a:cubicBezTo>
                      <a:pt x="163" y="313"/>
                      <a:pt x="164" y="312"/>
                      <a:pt x="164" y="312"/>
                    </a:cubicBezTo>
                    <a:cubicBezTo>
                      <a:pt x="164" y="313"/>
                      <a:pt x="164" y="313"/>
                      <a:pt x="164" y="314"/>
                    </a:cubicBezTo>
                    <a:cubicBezTo>
                      <a:pt x="162" y="315"/>
                      <a:pt x="159" y="316"/>
                      <a:pt x="163" y="313"/>
                    </a:cubicBezTo>
                    <a:close/>
                    <a:moveTo>
                      <a:pt x="154" y="313"/>
                    </a:moveTo>
                    <a:cubicBezTo>
                      <a:pt x="153" y="314"/>
                      <a:pt x="151" y="314"/>
                      <a:pt x="149" y="315"/>
                    </a:cubicBezTo>
                    <a:cubicBezTo>
                      <a:pt x="154" y="310"/>
                      <a:pt x="161" y="307"/>
                      <a:pt x="166" y="302"/>
                    </a:cubicBezTo>
                    <a:cubicBezTo>
                      <a:pt x="165" y="303"/>
                      <a:pt x="165" y="304"/>
                      <a:pt x="165" y="305"/>
                    </a:cubicBezTo>
                    <a:cubicBezTo>
                      <a:pt x="163" y="307"/>
                      <a:pt x="160" y="309"/>
                      <a:pt x="157" y="310"/>
                    </a:cubicBezTo>
                    <a:cubicBezTo>
                      <a:pt x="157" y="310"/>
                      <a:pt x="154" y="312"/>
                      <a:pt x="154" y="313"/>
                    </a:cubicBezTo>
                    <a:close/>
                    <a:moveTo>
                      <a:pt x="165" y="307"/>
                    </a:moveTo>
                    <a:cubicBezTo>
                      <a:pt x="165" y="308"/>
                      <a:pt x="165" y="309"/>
                      <a:pt x="165" y="310"/>
                    </a:cubicBezTo>
                    <a:cubicBezTo>
                      <a:pt x="164" y="310"/>
                      <a:pt x="163" y="311"/>
                      <a:pt x="162" y="311"/>
                    </a:cubicBezTo>
                    <a:cubicBezTo>
                      <a:pt x="161" y="312"/>
                      <a:pt x="160" y="312"/>
                      <a:pt x="159" y="313"/>
                    </a:cubicBezTo>
                    <a:cubicBezTo>
                      <a:pt x="159" y="313"/>
                      <a:pt x="155" y="316"/>
                      <a:pt x="157" y="314"/>
                    </a:cubicBezTo>
                    <a:cubicBezTo>
                      <a:pt x="159" y="311"/>
                      <a:pt x="162" y="309"/>
                      <a:pt x="165" y="307"/>
                    </a:cubicBezTo>
                    <a:close/>
                    <a:moveTo>
                      <a:pt x="166" y="301"/>
                    </a:moveTo>
                    <a:cubicBezTo>
                      <a:pt x="166" y="301"/>
                      <a:pt x="166" y="301"/>
                      <a:pt x="166" y="301"/>
                    </a:cubicBezTo>
                    <a:cubicBezTo>
                      <a:pt x="162" y="304"/>
                      <a:pt x="157" y="306"/>
                      <a:pt x="153" y="309"/>
                    </a:cubicBezTo>
                    <a:cubicBezTo>
                      <a:pt x="151" y="310"/>
                      <a:pt x="149" y="312"/>
                      <a:pt x="147" y="314"/>
                    </a:cubicBezTo>
                    <a:cubicBezTo>
                      <a:pt x="146" y="314"/>
                      <a:pt x="144" y="315"/>
                      <a:pt x="143" y="316"/>
                    </a:cubicBezTo>
                    <a:cubicBezTo>
                      <a:pt x="143" y="316"/>
                      <a:pt x="143" y="316"/>
                      <a:pt x="143" y="316"/>
                    </a:cubicBezTo>
                    <a:cubicBezTo>
                      <a:pt x="143" y="316"/>
                      <a:pt x="144" y="316"/>
                      <a:pt x="144" y="315"/>
                    </a:cubicBezTo>
                    <a:cubicBezTo>
                      <a:pt x="151" y="309"/>
                      <a:pt x="160" y="305"/>
                      <a:pt x="166" y="298"/>
                    </a:cubicBezTo>
                    <a:cubicBezTo>
                      <a:pt x="166" y="299"/>
                      <a:pt x="166" y="300"/>
                      <a:pt x="166" y="301"/>
                    </a:cubicBezTo>
                    <a:close/>
                    <a:moveTo>
                      <a:pt x="166" y="296"/>
                    </a:moveTo>
                    <a:cubicBezTo>
                      <a:pt x="162" y="299"/>
                      <a:pt x="157" y="303"/>
                      <a:pt x="152" y="306"/>
                    </a:cubicBezTo>
                    <a:cubicBezTo>
                      <a:pt x="149" y="307"/>
                      <a:pt x="147" y="309"/>
                      <a:pt x="144" y="310"/>
                    </a:cubicBezTo>
                    <a:cubicBezTo>
                      <a:pt x="143" y="311"/>
                      <a:pt x="142" y="312"/>
                      <a:pt x="141" y="313"/>
                    </a:cubicBezTo>
                    <a:cubicBezTo>
                      <a:pt x="149" y="306"/>
                      <a:pt x="159" y="301"/>
                      <a:pt x="167" y="294"/>
                    </a:cubicBezTo>
                    <a:cubicBezTo>
                      <a:pt x="167" y="293"/>
                      <a:pt x="167" y="293"/>
                      <a:pt x="167" y="293"/>
                    </a:cubicBezTo>
                    <a:cubicBezTo>
                      <a:pt x="167" y="294"/>
                      <a:pt x="167" y="295"/>
                      <a:pt x="166" y="296"/>
                    </a:cubicBezTo>
                    <a:close/>
                    <a:moveTo>
                      <a:pt x="167" y="293"/>
                    </a:moveTo>
                    <a:cubicBezTo>
                      <a:pt x="167" y="293"/>
                      <a:pt x="167" y="293"/>
                      <a:pt x="166" y="293"/>
                    </a:cubicBezTo>
                    <a:cubicBezTo>
                      <a:pt x="160" y="296"/>
                      <a:pt x="154" y="301"/>
                      <a:pt x="147" y="304"/>
                    </a:cubicBezTo>
                    <a:cubicBezTo>
                      <a:pt x="144" y="306"/>
                      <a:pt x="141" y="308"/>
                      <a:pt x="139" y="310"/>
                    </a:cubicBezTo>
                    <a:cubicBezTo>
                      <a:pt x="138" y="311"/>
                      <a:pt x="137" y="312"/>
                      <a:pt x="135" y="313"/>
                    </a:cubicBezTo>
                    <a:cubicBezTo>
                      <a:pt x="134" y="313"/>
                      <a:pt x="131" y="316"/>
                      <a:pt x="134" y="313"/>
                    </a:cubicBezTo>
                    <a:cubicBezTo>
                      <a:pt x="141" y="307"/>
                      <a:pt x="148" y="303"/>
                      <a:pt x="155" y="298"/>
                    </a:cubicBezTo>
                    <a:cubicBezTo>
                      <a:pt x="159" y="295"/>
                      <a:pt x="164" y="293"/>
                      <a:pt x="167" y="290"/>
                    </a:cubicBezTo>
                    <a:cubicBezTo>
                      <a:pt x="167" y="291"/>
                      <a:pt x="167" y="292"/>
                      <a:pt x="167" y="293"/>
                    </a:cubicBezTo>
                    <a:close/>
                    <a:moveTo>
                      <a:pt x="163" y="293"/>
                    </a:moveTo>
                    <a:cubicBezTo>
                      <a:pt x="164" y="292"/>
                      <a:pt x="165" y="291"/>
                      <a:pt x="166" y="290"/>
                    </a:cubicBezTo>
                    <a:cubicBezTo>
                      <a:pt x="165" y="291"/>
                      <a:pt x="163" y="292"/>
                      <a:pt x="164" y="292"/>
                    </a:cubicBezTo>
                    <a:cubicBezTo>
                      <a:pt x="164" y="292"/>
                      <a:pt x="163" y="292"/>
                      <a:pt x="163" y="293"/>
                    </a:cubicBezTo>
                    <a:close/>
                    <a:moveTo>
                      <a:pt x="168" y="288"/>
                    </a:moveTo>
                    <a:cubicBezTo>
                      <a:pt x="161" y="293"/>
                      <a:pt x="154" y="297"/>
                      <a:pt x="147" y="301"/>
                    </a:cubicBezTo>
                    <a:cubicBezTo>
                      <a:pt x="144" y="303"/>
                      <a:pt x="140" y="305"/>
                      <a:pt x="137" y="307"/>
                    </a:cubicBezTo>
                    <a:cubicBezTo>
                      <a:pt x="137" y="307"/>
                      <a:pt x="136" y="308"/>
                      <a:pt x="136" y="308"/>
                    </a:cubicBezTo>
                    <a:cubicBezTo>
                      <a:pt x="141" y="304"/>
                      <a:pt x="146" y="300"/>
                      <a:pt x="151" y="297"/>
                    </a:cubicBezTo>
                    <a:cubicBezTo>
                      <a:pt x="157" y="293"/>
                      <a:pt x="163" y="290"/>
                      <a:pt x="168" y="285"/>
                    </a:cubicBezTo>
                    <a:cubicBezTo>
                      <a:pt x="168" y="286"/>
                      <a:pt x="168" y="287"/>
                      <a:pt x="168" y="288"/>
                    </a:cubicBezTo>
                    <a:close/>
                    <a:moveTo>
                      <a:pt x="168" y="284"/>
                    </a:moveTo>
                    <a:cubicBezTo>
                      <a:pt x="161" y="289"/>
                      <a:pt x="154" y="293"/>
                      <a:pt x="147" y="297"/>
                    </a:cubicBezTo>
                    <a:cubicBezTo>
                      <a:pt x="141" y="300"/>
                      <a:pt x="136" y="304"/>
                      <a:pt x="131" y="308"/>
                    </a:cubicBezTo>
                    <a:cubicBezTo>
                      <a:pt x="132" y="307"/>
                      <a:pt x="133" y="306"/>
                      <a:pt x="133" y="306"/>
                    </a:cubicBezTo>
                    <a:cubicBezTo>
                      <a:pt x="138" y="302"/>
                      <a:pt x="143" y="298"/>
                      <a:pt x="148" y="295"/>
                    </a:cubicBezTo>
                    <a:cubicBezTo>
                      <a:pt x="155" y="290"/>
                      <a:pt x="163" y="286"/>
                      <a:pt x="168" y="280"/>
                    </a:cubicBezTo>
                    <a:cubicBezTo>
                      <a:pt x="168" y="281"/>
                      <a:pt x="168" y="283"/>
                      <a:pt x="168" y="284"/>
                    </a:cubicBezTo>
                    <a:close/>
                    <a:moveTo>
                      <a:pt x="169" y="277"/>
                    </a:moveTo>
                    <a:cubicBezTo>
                      <a:pt x="169" y="278"/>
                      <a:pt x="169" y="278"/>
                      <a:pt x="169" y="279"/>
                    </a:cubicBezTo>
                    <a:cubicBezTo>
                      <a:pt x="161" y="285"/>
                      <a:pt x="152" y="290"/>
                      <a:pt x="144" y="295"/>
                    </a:cubicBezTo>
                    <a:cubicBezTo>
                      <a:pt x="138" y="299"/>
                      <a:pt x="132" y="302"/>
                      <a:pt x="127" y="306"/>
                    </a:cubicBezTo>
                    <a:cubicBezTo>
                      <a:pt x="128" y="305"/>
                      <a:pt x="128" y="305"/>
                      <a:pt x="129" y="304"/>
                    </a:cubicBezTo>
                    <a:cubicBezTo>
                      <a:pt x="134" y="301"/>
                      <a:pt x="139" y="297"/>
                      <a:pt x="144" y="294"/>
                    </a:cubicBezTo>
                    <a:cubicBezTo>
                      <a:pt x="152" y="288"/>
                      <a:pt x="161" y="283"/>
                      <a:pt x="169" y="276"/>
                    </a:cubicBezTo>
                    <a:cubicBezTo>
                      <a:pt x="169" y="276"/>
                      <a:pt x="169" y="277"/>
                      <a:pt x="169" y="277"/>
                    </a:cubicBezTo>
                    <a:close/>
                    <a:moveTo>
                      <a:pt x="169" y="275"/>
                    </a:moveTo>
                    <a:cubicBezTo>
                      <a:pt x="159" y="282"/>
                      <a:pt x="148" y="289"/>
                      <a:pt x="137" y="295"/>
                    </a:cubicBezTo>
                    <a:cubicBezTo>
                      <a:pt x="134" y="297"/>
                      <a:pt x="131" y="299"/>
                      <a:pt x="128" y="300"/>
                    </a:cubicBezTo>
                    <a:cubicBezTo>
                      <a:pt x="133" y="297"/>
                      <a:pt x="139" y="293"/>
                      <a:pt x="145" y="289"/>
                    </a:cubicBezTo>
                    <a:cubicBezTo>
                      <a:pt x="149" y="286"/>
                      <a:pt x="154" y="283"/>
                      <a:pt x="158" y="280"/>
                    </a:cubicBezTo>
                    <a:cubicBezTo>
                      <a:pt x="162" y="277"/>
                      <a:pt x="166" y="274"/>
                      <a:pt x="169" y="271"/>
                    </a:cubicBezTo>
                    <a:cubicBezTo>
                      <a:pt x="169" y="272"/>
                      <a:pt x="169" y="273"/>
                      <a:pt x="169" y="275"/>
                    </a:cubicBezTo>
                    <a:close/>
                    <a:moveTo>
                      <a:pt x="169" y="269"/>
                    </a:moveTo>
                    <a:cubicBezTo>
                      <a:pt x="160" y="279"/>
                      <a:pt x="147" y="284"/>
                      <a:pt x="136" y="291"/>
                    </a:cubicBezTo>
                    <a:cubicBezTo>
                      <a:pt x="131" y="294"/>
                      <a:pt x="125" y="298"/>
                      <a:pt x="120" y="301"/>
                    </a:cubicBezTo>
                    <a:cubicBezTo>
                      <a:pt x="123" y="298"/>
                      <a:pt x="127" y="296"/>
                      <a:pt x="130" y="294"/>
                    </a:cubicBezTo>
                    <a:cubicBezTo>
                      <a:pt x="135" y="290"/>
                      <a:pt x="141" y="286"/>
                      <a:pt x="146" y="283"/>
                    </a:cubicBezTo>
                    <a:cubicBezTo>
                      <a:pt x="154" y="278"/>
                      <a:pt x="164" y="272"/>
                      <a:pt x="169" y="265"/>
                    </a:cubicBezTo>
                    <a:cubicBezTo>
                      <a:pt x="169" y="266"/>
                      <a:pt x="169" y="268"/>
                      <a:pt x="169" y="269"/>
                    </a:cubicBezTo>
                    <a:close/>
                    <a:moveTo>
                      <a:pt x="169" y="263"/>
                    </a:moveTo>
                    <a:cubicBezTo>
                      <a:pt x="161" y="269"/>
                      <a:pt x="154" y="275"/>
                      <a:pt x="146" y="281"/>
                    </a:cubicBezTo>
                    <a:cubicBezTo>
                      <a:pt x="137" y="287"/>
                      <a:pt x="127" y="292"/>
                      <a:pt x="118" y="297"/>
                    </a:cubicBezTo>
                    <a:cubicBezTo>
                      <a:pt x="114" y="300"/>
                      <a:pt x="109" y="303"/>
                      <a:pt x="105" y="305"/>
                    </a:cubicBezTo>
                    <a:cubicBezTo>
                      <a:pt x="104" y="306"/>
                      <a:pt x="103" y="306"/>
                      <a:pt x="102" y="306"/>
                    </a:cubicBezTo>
                    <a:cubicBezTo>
                      <a:pt x="102" y="306"/>
                      <a:pt x="102" y="306"/>
                      <a:pt x="102" y="306"/>
                    </a:cubicBezTo>
                    <a:cubicBezTo>
                      <a:pt x="108" y="304"/>
                      <a:pt x="112" y="300"/>
                      <a:pt x="117" y="296"/>
                    </a:cubicBezTo>
                    <a:cubicBezTo>
                      <a:pt x="125" y="291"/>
                      <a:pt x="132" y="286"/>
                      <a:pt x="139" y="281"/>
                    </a:cubicBezTo>
                    <a:cubicBezTo>
                      <a:pt x="146" y="277"/>
                      <a:pt x="152" y="272"/>
                      <a:pt x="159" y="267"/>
                    </a:cubicBezTo>
                    <a:cubicBezTo>
                      <a:pt x="162" y="265"/>
                      <a:pt x="168" y="262"/>
                      <a:pt x="170" y="258"/>
                    </a:cubicBezTo>
                    <a:cubicBezTo>
                      <a:pt x="170" y="260"/>
                      <a:pt x="170" y="261"/>
                      <a:pt x="169" y="263"/>
                    </a:cubicBezTo>
                    <a:close/>
                    <a:moveTo>
                      <a:pt x="104" y="305"/>
                    </a:moveTo>
                    <a:cubicBezTo>
                      <a:pt x="104" y="304"/>
                      <a:pt x="104" y="304"/>
                      <a:pt x="104" y="304"/>
                    </a:cubicBezTo>
                    <a:cubicBezTo>
                      <a:pt x="106" y="302"/>
                      <a:pt x="108" y="301"/>
                      <a:pt x="110" y="299"/>
                    </a:cubicBezTo>
                    <a:cubicBezTo>
                      <a:pt x="119" y="292"/>
                      <a:pt x="129" y="286"/>
                      <a:pt x="138" y="279"/>
                    </a:cubicBezTo>
                    <a:cubicBezTo>
                      <a:pt x="146" y="274"/>
                      <a:pt x="154" y="268"/>
                      <a:pt x="162" y="262"/>
                    </a:cubicBezTo>
                    <a:cubicBezTo>
                      <a:pt x="164" y="261"/>
                      <a:pt x="165" y="260"/>
                      <a:pt x="166" y="259"/>
                    </a:cubicBezTo>
                    <a:cubicBezTo>
                      <a:pt x="167" y="258"/>
                      <a:pt x="168" y="257"/>
                      <a:pt x="169" y="257"/>
                    </a:cubicBezTo>
                    <a:cubicBezTo>
                      <a:pt x="169" y="257"/>
                      <a:pt x="169" y="257"/>
                      <a:pt x="169" y="258"/>
                    </a:cubicBezTo>
                    <a:cubicBezTo>
                      <a:pt x="168" y="259"/>
                      <a:pt x="167" y="260"/>
                      <a:pt x="166" y="261"/>
                    </a:cubicBezTo>
                    <a:cubicBezTo>
                      <a:pt x="162" y="264"/>
                      <a:pt x="158" y="267"/>
                      <a:pt x="154" y="270"/>
                    </a:cubicBezTo>
                    <a:cubicBezTo>
                      <a:pt x="145" y="277"/>
                      <a:pt x="136" y="283"/>
                      <a:pt x="126" y="289"/>
                    </a:cubicBezTo>
                    <a:cubicBezTo>
                      <a:pt x="119" y="294"/>
                      <a:pt x="112" y="301"/>
                      <a:pt x="104" y="305"/>
                    </a:cubicBezTo>
                    <a:close/>
                    <a:moveTo>
                      <a:pt x="98" y="305"/>
                    </a:moveTo>
                    <a:cubicBezTo>
                      <a:pt x="99" y="305"/>
                      <a:pt x="99" y="304"/>
                      <a:pt x="99" y="304"/>
                    </a:cubicBezTo>
                    <a:cubicBezTo>
                      <a:pt x="111" y="292"/>
                      <a:pt x="125" y="283"/>
                      <a:pt x="137" y="273"/>
                    </a:cubicBezTo>
                    <a:cubicBezTo>
                      <a:pt x="144" y="268"/>
                      <a:pt x="150" y="263"/>
                      <a:pt x="157" y="257"/>
                    </a:cubicBezTo>
                    <a:cubicBezTo>
                      <a:pt x="162" y="253"/>
                      <a:pt x="167" y="249"/>
                      <a:pt x="171" y="244"/>
                    </a:cubicBezTo>
                    <a:cubicBezTo>
                      <a:pt x="170" y="246"/>
                      <a:pt x="170" y="247"/>
                      <a:pt x="170" y="249"/>
                    </a:cubicBezTo>
                    <a:cubicBezTo>
                      <a:pt x="165" y="253"/>
                      <a:pt x="160" y="256"/>
                      <a:pt x="155" y="260"/>
                    </a:cubicBezTo>
                    <a:cubicBezTo>
                      <a:pt x="148" y="266"/>
                      <a:pt x="143" y="271"/>
                      <a:pt x="136" y="276"/>
                    </a:cubicBezTo>
                    <a:cubicBezTo>
                      <a:pt x="129" y="282"/>
                      <a:pt x="122" y="287"/>
                      <a:pt x="115" y="293"/>
                    </a:cubicBezTo>
                    <a:cubicBezTo>
                      <a:pt x="112" y="295"/>
                      <a:pt x="108" y="298"/>
                      <a:pt x="105" y="301"/>
                    </a:cubicBezTo>
                    <a:cubicBezTo>
                      <a:pt x="103" y="302"/>
                      <a:pt x="102" y="303"/>
                      <a:pt x="101" y="304"/>
                    </a:cubicBezTo>
                    <a:cubicBezTo>
                      <a:pt x="100" y="304"/>
                      <a:pt x="99" y="305"/>
                      <a:pt x="99" y="305"/>
                    </a:cubicBezTo>
                    <a:cubicBezTo>
                      <a:pt x="99" y="305"/>
                      <a:pt x="98" y="305"/>
                      <a:pt x="98" y="305"/>
                    </a:cubicBezTo>
                    <a:close/>
                    <a:moveTo>
                      <a:pt x="98" y="268"/>
                    </a:moveTo>
                    <a:cubicBezTo>
                      <a:pt x="100" y="266"/>
                      <a:pt x="103" y="263"/>
                      <a:pt x="105" y="261"/>
                    </a:cubicBezTo>
                    <a:cubicBezTo>
                      <a:pt x="111" y="256"/>
                      <a:pt x="118" y="251"/>
                      <a:pt x="124" y="247"/>
                    </a:cubicBezTo>
                    <a:cubicBezTo>
                      <a:pt x="133" y="241"/>
                      <a:pt x="142" y="235"/>
                      <a:pt x="151" y="229"/>
                    </a:cubicBezTo>
                    <a:cubicBezTo>
                      <a:pt x="155" y="226"/>
                      <a:pt x="158" y="223"/>
                      <a:pt x="161" y="220"/>
                    </a:cubicBezTo>
                    <a:cubicBezTo>
                      <a:pt x="164" y="218"/>
                      <a:pt x="166" y="216"/>
                      <a:pt x="168" y="214"/>
                    </a:cubicBezTo>
                    <a:cubicBezTo>
                      <a:pt x="169" y="214"/>
                      <a:pt x="169" y="213"/>
                      <a:pt x="170" y="212"/>
                    </a:cubicBezTo>
                    <a:cubicBezTo>
                      <a:pt x="170" y="212"/>
                      <a:pt x="171" y="212"/>
                      <a:pt x="171" y="212"/>
                    </a:cubicBezTo>
                    <a:cubicBezTo>
                      <a:pt x="172" y="211"/>
                      <a:pt x="172" y="211"/>
                      <a:pt x="173" y="210"/>
                    </a:cubicBezTo>
                    <a:cubicBezTo>
                      <a:pt x="173" y="211"/>
                      <a:pt x="173" y="213"/>
                      <a:pt x="173" y="214"/>
                    </a:cubicBezTo>
                    <a:cubicBezTo>
                      <a:pt x="171" y="215"/>
                      <a:pt x="170" y="217"/>
                      <a:pt x="168" y="218"/>
                    </a:cubicBezTo>
                    <a:cubicBezTo>
                      <a:pt x="165" y="221"/>
                      <a:pt x="161" y="223"/>
                      <a:pt x="158" y="226"/>
                    </a:cubicBezTo>
                    <a:cubicBezTo>
                      <a:pt x="156" y="227"/>
                      <a:pt x="155" y="228"/>
                      <a:pt x="154" y="229"/>
                    </a:cubicBezTo>
                    <a:cubicBezTo>
                      <a:pt x="145" y="235"/>
                      <a:pt x="136" y="241"/>
                      <a:pt x="127" y="247"/>
                    </a:cubicBezTo>
                    <a:cubicBezTo>
                      <a:pt x="116" y="254"/>
                      <a:pt x="105" y="262"/>
                      <a:pt x="95" y="271"/>
                    </a:cubicBezTo>
                    <a:cubicBezTo>
                      <a:pt x="90" y="276"/>
                      <a:pt x="97" y="269"/>
                      <a:pt x="98" y="268"/>
                    </a:cubicBezTo>
                    <a:close/>
                    <a:moveTo>
                      <a:pt x="93" y="272"/>
                    </a:moveTo>
                    <a:cubicBezTo>
                      <a:pt x="93" y="271"/>
                      <a:pt x="93" y="269"/>
                      <a:pt x="93" y="267"/>
                    </a:cubicBezTo>
                    <a:cubicBezTo>
                      <a:pt x="95" y="266"/>
                      <a:pt x="97" y="264"/>
                      <a:pt x="99" y="263"/>
                    </a:cubicBezTo>
                    <a:cubicBezTo>
                      <a:pt x="103" y="261"/>
                      <a:pt x="106" y="258"/>
                      <a:pt x="109" y="256"/>
                    </a:cubicBezTo>
                    <a:cubicBezTo>
                      <a:pt x="116" y="251"/>
                      <a:pt x="123" y="246"/>
                      <a:pt x="130" y="241"/>
                    </a:cubicBezTo>
                    <a:cubicBezTo>
                      <a:pt x="142" y="234"/>
                      <a:pt x="152" y="225"/>
                      <a:pt x="163" y="217"/>
                    </a:cubicBezTo>
                    <a:cubicBezTo>
                      <a:pt x="161" y="219"/>
                      <a:pt x="159" y="222"/>
                      <a:pt x="156" y="224"/>
                    </a:cubicBezTo>
                    <a:cubicBezTo>
                      <a:pt x="148" y="230"/>
                      <a:pt x="139" y="236"/>
                      <a:pt x="131" y="241"/>
                    </a:cubicBezTo>
                    <a:cubicBezTo>
                      <a:pt x="118" y="250"/>
                      <a:pt x="104" y="260"/>
                      <a:pt x="93" y="272"/>
                    </a:cubicBezTo>
                    <a:close/>
                    <a:moveTo>
                      <a:pt x="173" y="215"/>
                    </a:moveTo>
                    <a:cubicBezTo>
                      <a:pt x="173" y="215"/>
                      <a:pt x="173" y="215"/>
                      <a:pt x="172" y="215"/>
                    </a:cubicBezTo>
                    <a:cubicBezTo>
                      <a:pt x="173" y="215"/>
                      <a:pt x="173" y="215"/>
                      <a:pt x="173" y="215"/>
                    </a:cubicBezTo>
                    <a:close/>
                    <a:moveTo>
                      <a:pt x="158" y="227"/>
                    </a:moveTo>
                    <a:cubicBezTo>
                      <a:pt x="163" y="224"/>
                      <a:pt x="168" y="220"/>
                      <a:pt x="173" y="216"/>
                    </a:cubicBezTo>
                    <a:cubicBezTo>
                      <a:pt x="173" y="216"/>
                      <a:pt x="173" y="217"/>
                      <a:pt x="173" y="217"/>
                    </a:cubicBezTo>
                    <a:cubicBezTo>
                      <a:pt x="161" y="225"/>
                      <a:pt x="151" y="234"/>
                      <a:pt x="140" y="242"/>
                    </a:cubicBezTo>
                    <a:cubicBezTo>
                      <a:pt x="127" y="250"/>
                      <a:pt x="116" y="259"/>
                      <a:pt x="104" y="268"/>
                    </a:cubicBezTo>
                    <a:cubicBezTo>
                      <a:pt x="102" y="270"/>
                      <a:pt x="99" y="272"/>
                      <a:pt x="97" y="275"/>
                    </a:cubicBezTo>
                    <a:cubicBezTo>
                      <a:pt x="97" y="274"/>
                      <a:pt x="92" y="279"/>
                      <a:pt x="95" y="275"/>
                    </a:cubicBezTo>
                    <a:cubicBezTo>
                      <a:pt x="96" y="274"/>
                      <a:pt x="97" y="273"/>
                      <a:pt x="99" y="272"/>
                    </a:cubicBezTo>
                    <a:cubicBezTo>
                      <a:pt x="104" y="266"/>
                      <a:pt x="110" y="261"/>
                      <a:pt x="117" y="256"/>
                    </a:cubicBezTo>
                    <a:cubicBezTo>
                      <a:pt x="128" y="248"/>
                      <a:pt x="141" y="240"/>
                      <a:pt x="152" y="231"/>
                    </a:cubicBezTo>
                    <a:cubicBezTo>
                      <a:pt x="154" y="230"/>
                      <a:pt x="156" y="228"/>
                      <a:pt x="158" y="227"/>
                    </a:cubicBezTo>
                    <a:close/>
                    <a:moveTo>
                      <a:pt x="95" y="300"/>
                    </a:moveTo>
                    <a:cubicBezTo>
                      <a:pt x="95" y="298"/>
                      <a:pt x="95" y="297"/>
                      <a:pt x="95" y="295"/>
                    </a:cubicBezTo>
                    <a:cubicBezTo>
                      <a:pt x="97" y="294"/>
                      <a:pt x="99" y="292"/>
                      <a:pt x="101" y="290"/>
                    </a:cubicBezTo>
                    <a:cubicBezTo>
                      <a:pt x="104" y="287"/>
                      <a:pt x="107" y="284"/>
                      <a:pt x="111" y="282"/>
                    </a:cubicBezTo>
                    <a:cubicBezTo>
                      <a:pt x="118" y="275"/>
                      <a:pt x="125" y="269"/>
                      <a:pt x="132" y="263"/>
                    </a:cubicBezTo>
                    <a:cubicBezTo>
                      <a:pt x="139" y="258"/>
                      <a:pt x="147" y="253"/>
                      <a:pt x="154" y="248"/>
                    </a:cubicBezTo>
                    <a:cubicBezTo>
                      <a:pt x="157" y="245"/>
                      <a:pt x="160" y="243"/>
                      <a:pt x="164" y="240"/>
                    </a:cubicBezTo>
                    <a:cubicBezTo>
                      <a:pt x="160" y="244"/>
                      <a:pt x="155" y="248"/>
                      <a:pt x="151" y="251"/>
                    </a:cubicBezTo>
                    <a:cubicBezTo>
                      <a:pt x="144" y="257"/>
                      <a:pt x="137" y="263"/>
                      <a:pt x="130" y="268"/>
                    </a:cubicBezTo>
                    <a:cubicBezTo>
                      <a:pt x="123" y="274"/>
                      <a:pt x="116" y="280"/>
                      <a:pt x="110" y="286"/>
                    </a:cubicBezTo>
                    <a:cubicBezTo>
                      <a:pt x="105" y="291"/>
                      <a:pt x="99" y="294"/>
                      <a:pt x="95" y="300"/>
                    </a:cubicBezTo>
                    <a:close/>
                    <a:moveTo>
                      <a:pt x="171" y="232"/>
                    </a:moveTo>
                    <a:cubicBezTo>
                      <a:pt x="171" y="232"/>
                      <a:pt x="171" y="232"/>
                      <a:pt x="171" y="233"/>
                    </a:cubicBezTo>
                    <a:cubicBezTo>
                      <a:pt x="158" y="244"/>
                      <a:pt x="144" y="254"/>
                      <a:pt x="130" y="264"/>
                    </a:cubicBezTo>
                    <a:cubicBezTo>
                      <a:pt x="124" y="269"/>
                      <a:pt x="118" y="274"/>
                      <a:pt x="111" y="280"/>
                    </a:cubicBezTo>
                    <a:cubicBezTo>
                      <a:pt x="108" y="282"/>
                      <a:pt x="105" y="285"/>
                      <a:pt x="102" y="288"/>
                    </a:cubicBezTo>
                    <a:cubicBezTo>
                      <a:pt x="101" y="289"/>
                      <a:pt x="100" y="290"/>
                      <a:pt x="98" y="292"/>
                    </a:cubicBezTo>
                    <a:cubicBezTo>
                      <a:pt x="97" y="293"/>
                      <a:pt x="94" y="296"/>
                      <a:pt x="97" y="293"/>
                    </a:cubicBezTo>
                    <a:cubicBezTo>
                      <a:pt x="109" y="280"/>
                      <a:pt x="122" y="268"/>
                      <a:pt x="136" y="257"/>
                    </a:cubicBezTo>
                    <a:cubicBezTo>
                      <a:pt x="148" y="247"/>
                      <a:pt x="161" y="238"/>
                      <a:pt x="172" y="226"/>
                    </a:cubicBezTo>
                    <a:cubicBezTo>
                      <a:pt x="172" y="228"/>
                      <a:pt x="172" y="230"/>
                      <a:pt x="171" y="232"/>
                    </a:cubicBezTo>
                    <a:close/>
                    <a:moveTo>
                      <a:pt x="172" y="224"/>
                    </a:moveTo>
                    <a:cubicBezTo>
                      <a:pt x="170" y="225"/>
                      <a:pt x="169" y="227"/>
                      <a:pt x="167" y="229"/>
                    </a:cubicBezTo>
                    <a:cubicBezTo>
                      <a:pt x="165" y="231"/>
                      <a:pt x="162" y="233"/>
                      <a:pt x="159" y="236"/>
                    </a:cubicBezTo>
                    <a:cubicBezTo>
                      <a:pt x="152" y="242"/>
                      <a:pt x="144" y="247"/>
                      <a:pt x="137" y="252"/>
                    </a:cubicBezTo>
                    <a:cubicBezTo>
                      <a:pt x="123" y="262"/>
                      <a:pt x="111" y="273"/>
                      <a:pt x="98" y="284"/>
                    </a:cubicBezTo>
                    <a:cubicBezTo>
                      <a:pt x="97" y="285"/>
                      <a:pt x="93" y="288"/>
                      <a:pt x="96" y="285"/>
                    </a:cubicBezTo>
                    <a:cubicBezTo>
                      <a:pt x="98" y="284"/>
                      <a:pt x="99" y="282"/>
                      <a:pt x="101" y="280"/>
                    </a:cubicBezTo>
                    <a:cubicBezTo>
                      <a:pt x="104" y="277"/>
                      <a:pt x="107" y="275"/>
                      <a:pt x="110" y="272"/>
                    </a:cubicBezTo>
                    <a:cubicBezTo>
                      <a:pt x="117" y="266"/>
                      <a:pt x="125" y="260"/>
                      <a:pt x="132" y="254"/>
                    </a:cubicBezTo>
                    <a:cubicBezTo>
                      <a:pt x="146" y="244"/>
                      <a:pt x="159" y="234"/>
                      <a:pt x="172" y="222"/>
                    </a:cubicBezTo>
                    <a:cubicBezTo>
                      <a:pt x="172" y="223"/>
                      <a:pt x="172" y="224"/>
                      <a:pt x="172" y="224"/>
                    </a:cubicBezTo>
                    <a:close/>
                    <a:moveTo>
                      <a:pt x="94" y="283"/>
                    </a:moveTo>
                    <a:cubicBezTo>
                      <a:pt x="95" y="283"/>
                      <a:pt x="96" y="282"/>
                      <a:pt x="97" y="281"/>
                    </a:cubicBezTo>
                    <a:cubicBezTo>
                      <a:pt x="100" y="278"/>
                      <a:pt x="103" y="275"/>
                      <a:pt x="106" y="273"/>
                    </a:cubicBezTo>
                    <a:cubicBezTo>
                      <a:pt x="113" y="266"/>
                      <a:pt x="120" y="261"/>
                      <a:pt x="128" y="255"/>
                    </a:cubicBezTo>
                    <a:cubicBezTo>
                      <a:pt x="135" y="250"/>
                      <a:pt x="143" y="245"/>
                      <a:pt x="150" y="240"/>
                    </a:cubicBezTo>
                    <a:cubicBezTo>
                      <a:pt x="144" y="245"/>
                      <a:pt x="138" y="249"/>
                      <a:pt x="132" y="254"/>
                    </a:cubicBezTo>
                    <a:cubicBezTo>
                      <a:pt x="119" y="264"/>
                      <a:pt x="105" y="274"/>
                      <a:pt x="94" y="286"/>
                    </a:cubicBezTo>
                    <a:cubicBezTo>
                      <a:pt x="94" y="285"/>
                      <a:pt x="94" y="284"/>
                      <a:pt x="94" y="283"/>
                    </a:cubicBezTo>
                    <a:close/>
                    <a:moveTo>
                      <a:pt x="171" y="222"/>
                    </a:moveTo>
                    <a:cubicBezTo>
                      <a:pt x="170" y="224"/>
                      <a:pt x="168" y="225"/>
                      <a:pt x="166" y="227"/>
                    </a:cubicBezTo>
                    <a:cubicBezTo>
                      <a:pt x="165" y="228"/>
                      <a:pt x="163" y="229"/>
                      <a:pt x="162" y="230"/>
                    </a:cubicBezTo>
                    <a:cubicBezTo>
                      <a:pt x="164" y="229"/>
                      <a:pt x="166" y="227"/>
                      <a:pt x="168" y="225"/>
                    </a:cubicBezTo>
                    <a:cubicBezTo>
                      <a:pt x="168" y="225"/>
                      <a:pt x="173" y="221"/>
                      <a:pt x="171" y="222"/>
                    </a:cubicBezTo>
                    <a:close/>
                    <a:moveTo>
                      <a:pt x="155" y="235"/>
                    </a:moveTo>
                    <a:cubicBezTo>
                      <a:pt x="148" y="241"/>
                      <a:pt x="139" y="247"/>
                      <a:pt x="131" y="252"/>
                    </a:cubicBezTo>
                    <a:cubicBezTo>
                      <a:pt x="124" y="257"/>
                      <a:pt x="117" y="262"/>
                      <a:pt x="111" y="268"/>
                    </a:cubicBezTo>
                    <a:cubicBezTo>
                      <a:pt x="107" y="271"/>
                      <a:pt x="104" y="274"/>
                      <a:pt x="100" y="277"/>
                    </a:cubicBezTo>
                    <a:cubicBezTo>
                      <a:pt x="99" y="278"/>
                      <a:pt x="97" y="280"/>
                      <a:pt x="96" y="281"/>
                    </a:cubicBezTo>
                    <a:cubicBezTo>
                      <a:pt x="94" y="282"/>
                      <a:pt x="94" y="282"/>
                      <a:pt x="95" y="280"/>
                    </a:cubicBezTo>
                    <a:cubicBezTo>
                      <a:pt x="96" y="279"/>
                      <a:pt x="97" y="278"/>
                      <a:pt x="98" y="277"/>
                    </a:cubicBezTo>
                    <a:cubicBezTo>
                      <a:pt x="100" y="274"/>
                      <a:pt x="104" y="272"/>
                      <a:pt x="107" y="270"/>
                    </a:cubicBezTo>
                    <a:cubicBezTo>
                      <a:pt x="110" y="267"/>
                      <a:pt x="113" y="264"/>
                      <a:pt x="117" y="261"/>
                    </a:cubicBezTo>
                    <a:cubicBezTo>
                      <a:pt x="124" y="254"/>
                      <a:pt x="132" y="249"/>
                      <a:pt x="140" y="244"/>
                    </a:cubicBezTo>
                    <a:cubicBezTo>
                      <a:pt x="147" y="239"/>
                      <a:pt x="153" y="234"/>
                      <a:pt x="160" y="230"/>
                    </a:cubicBezTo>
                    <a:cubicBezTo>
                      <a:pt x="162" y="228"/>
                      <a:pt x="164" y="227"/>
                      <a:pt x="166" y="226"/>
                    </a:cubicBezTo>
                    <a:cubicBezTo>
                      <a:pt x="162" y="229"/>
                      <a:pt x="159" y="232"/>
                      <a:pt x="155" y="235"/>
                    </a:cubicBezTo>
                    <a:close/>
                    <a:moveTo>
                      <a:pt x="173" y="219"/>
                    </a:moveTo>
                    <a:cubicBezTo>
                      <a:pt x="172" y="219"/>
                      <a:pt x="171" y="220"/>
                      <a:pt x="171" y="221"/>
                    </a:cubicBezTo>
                    <a:cubicBezTo>
                      <a:pt x="166" y="226"/>
                      <a:pt x="159" y="229"/>
                      <a:pt x="154" y="233"/>
                    </a:cubicBezTo>
                    <a:cubicBezTo>
                      <a:pt x="154" y="233"/>
                      <a:pt x="154" y="233"/>
                      <a:pt x="155" y="232"/>
                    </a:cubicBezTo>
                    <a:cubicBezTo>
                      <a:pt x="158" y="230"/>
                      <a:pt x="162" y="227"/>
                      <a:pt x="165" y="224"/>
                    </a:cubicBezTo>
                    <a:cubicBezTo>
                      <a:pt x="167" y="222"/>
                      <a:pt x="169" y="221"/>
                      <a:pt x="172" y="219"/>
                    </a:cubicBezTo>
                    <a:cubicBezTo>
                      <a:pt x="172" y="219"/>
                      <a:pt x="172" y="219"/>
                      <a:pt x="173" y="218"/>
                    </a:cubicBezTo>
                    <a:cubicBezTo>
                      <a:pt x="173" y="219"/>
                      <a:pt x="173" y="219"/>
                      <a:pt x="173" y="219"/>
                    </a:cubicBezTo>
                    <a:close/>
                    <a:moveTo>
                      <a:pt x="99" y="274"/>
                    </a:moveTo>
                    <a:cubicBezTo>
                      <a:pt x="102" y="271"/>
                      <a:pt x="106" y="268"/>
                      <a:pt x="109" y="265"/>
                    </a:cubicBezTo>
                    <a:cubicBezTo>
                      <a:pt x="117" y="259"/>
                      <a:pt x="125" y="253"/>
                      <a:pt x="134" y="247"/>
                    </a:cubicBezTo>
                    <a:cubicBezTo>
                      <a:pt x="138" y="244"/>
                      <a:pt x="143" y="241"/>
                      <a:pt x="148" y="238"/>
                    </a:cubicBezTo>
                    <a:cubicBezTo>
                      <a:pt x="142" y="242"/>
                      <a:pt x="136" y="246"/>
                      <a:pt x="130" y="250"/>
                    </a:cubicBezTo>
                    <a:cubicBezTo>
                      <a:pt x="123" y="255"/>
                      <a:pt x="116" y="260"/>
                      <a:pt x="110" y="266"/>
                    </a:cubicBezTo>
                    <a:cubicBezTo>
                      <a:pt x="104" y="271"/>
                      <a:pt x="99" y="275"/>
                      <a:pt x="94" y="281"/>
                    </a:cubicBezTo>
                    <a:cubicBezTo>
                      <a:pt x="94" y="280"/>
                      <a:pt x="94" y="279"/>
                      <a:pt x="94" y="278"/>
                    </a:cubicBezTo>
                    <a:cubicBezTo>
                      <a:pt x="96" y="277"/>
                      <a:pt x="97" y="276"/>
                      <a:pt x="99" y="274"/>
                    </a:cubicBezTo>
                    <a:close/>
                    <a:moveTo>
                      <a:pt x="100" y="284"/>
                    </a:moveTo>
                    <a:cubicBezTo>
                      <a:pt x="103" y="281"/>
                      <a:pt x="107" y="277"/>
                      <a:pt x="110" y="274"/>
                    </a:cubicBezTo>
                    <a:cubicBezTo>
                      <a:pt x="118" y="268"/>
                      <a:pt x="125" y="262"/>
                      <a:pt x="133" y="256"/>
                    </a:cubicBezTo>
                    <a:cubicBezTo>
                      <a:pt x="140" y="251"/>
                      <a:pt x="147" y="246"/>
                      <a:pt x="155" y="240"/>
                    </a:cubicBezTo>
                    <a:cubicBezTo>
                      <a:pt x="158" y="238"/>
                      <a:pt x="161" y="236"/>
                      <a:pt x="164" y="233"/>
                    </a:cubicBezTo>
                    <a:cubicBezTo>
                      <a:pt x="167" y="231"/>
                      <a:pt x="169" y="227"/>
                      <a:pt x="172" y="225"/>
                    </a:cubicBezTo>
                    <a:cubicBezTo>
                      <a:pt x="172" y="225"/>
                      <a:pt x="172" y="225"/>
                      <a:pt x="172" y="225"/>
                    </a:cubicBezTo>
                    <a:cubicBezTo>
                      <a:pt x="170" y="227"/>
                      <a:pt x="167" y="230"/>
                      <a:pt x="165" y="232"/>
                    </a:cubicBezTo>
                    <a:cubicBezTo>
                      <a:pt x="162" y="235"/>
                      <a:pt x="159" y="238"/>
                      <a:pt x="155" y="241"/>
                    </a:cubicBezTo>
                    <a:cubicBezTo>
                      <a:pt x="148" y="247"/>
                      <a:pt x="141" y="252"/>
                      <a:pt x="134" y="257"/>
                    </a:cubicBezTo>
                    <a:cubicBezTo>
                      <a:pt x="120" y="268"/>
                      <a:pt x="107" y="281"/>
                      <a:pt x="95" y="294"/>
                    </a:cubicBezTo>
                    <a:cubicBezTo>
                      <a:pt x="95" y="292"/>
                      <a:pt x="94" y="290"/>
                      <a:pt x="94" y="288"/>
                    </a:cubicBezTo>
                    <a:cubicBezTo>
                      <a:pt x="96" y="287"/>
                      <a:pt x="98" y="285"/>
                      <a:pt x="100" y="284"/>
                    </a:cubicBezTo>
                    <a:close/>
                    <a:moveTo>
                      <a:pt x="96" y="301"/>
                    </a:move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lose/>
                    <a:moveTo>
                      <a:pt x="99" y="298"/>
                    </a:moveTo>
                    <a:cubicBezTo>
                      <a:pt x="103" y="295"/>
                      <a:pt x="107" y="292"/>
                      <a:pt x="111" y="289"/>
                    </a:cubicBezTo>
                    <a:cubicBezTo>
                      <a:pt x="114" y="286"/>
                      <a:pt x="116" y="284"/>
                      <a:pt x="119" y="282"/>
                    </a:cubicBezTo>
                    <a:cubicBezTo>
                      <a:pt x="126" y="276"/>
                      <a:pt x="133" y="271"/>
                      <a:pt x="140" y="265"/>
                    </a:cubicBezTo>
                    <a:cubicBezTo>
                      <a:pt x="148" y="259"/>
                      <a:pt x="154" y="254"/>
                      <a:pt x="162" y="248"/>
                    </a:cubicBezTo>
                    <a:cubicBezTo>
                      <a:pt x="165" y="245"/>
                      <a:pt x="169" y="242"/>
                      <a:pt x="171" y="238"/>
                    </a:cubicBezTo>
                    <a:cubicBezTo>
                      <a:pt x="171" y="240"/>
                      <a:pt x="171" y="241"/>
                      <a:pt x="171" y="243"/>
                    </a:cubicBezTo>
                    <a:cubicBezTo>
                      <a:pt x="157" y="253"/>
                      <a:pt x="144" y="264"/>
                      <a:pt x="131" y="276"/>
                    </a:cubicBezTo>
                    <a:cubicBezTo>
                      <a:pt x="124" y="282"/>
                      <a:pt x="117" y="288"/>
                      <a:pt x="109" y="293"/>
                    </a:cubicBezTo>
                    <a:cubicBezTo>
                      <a:pt x="106" y="295"/>
                      <a:pt x="104" y="297"/>
                      <a:pt x="102" y="299"/>
                    </a:cubicBezTo>
                    <a:cubicBezTo>
                      <a:pt x="100" y="300"/>
                      <a:pt x="98" y="302"/>
                      <a:pt x="96" y="303"/>
                    </a:cubicBezTo>
                    <a:cubicBezTo>
                      <a:pt x="96" y="303"/>
                      <a:pt x="98" y="300"/>
                      <a:pt x="99" y="298"/>
                    </a:cubicBezTo>
                    <a:close/>
                    <a:moveTo>
                      <a:pt x="123" y="278"/>
                    </a:moveTo>
                    <a:cubicBezTo>
                      <a:pt x="127" y="275"/>
                      <a:pt x="130" y="272"/>
                      <a:pt x="134" y="268"/>
                    </a:cubicBezTo>
                    <a:cubicBezTo>
                      <a:pt x="141" y="262"/>
                      <a:pt x="147" y="256"/>
                      <a:pt x="155" y="250"/>
                    </a:cubicBezTo>
                    <a:cubicBezTo>
                      <a:pt x="158" y="248"/>
                      <a:pt x="161" y="246"/>
                      <a:pt x="164" y="244"/>
                    </a:cubicBezTo>
                    <a:cubicBezTo>
                      <a:pt x="166" y="243"/>
                      <a:pt x="167" y="241"/>
                      <a:pt x="168" y="240"/>
                    </a:cubicBezTo>
                    <a:cubicBezTo>
                      <a:pt x="169" y="240"/>
                      <a:pt x="171" y="237"/>
                      <a:pt x="169" y="240"/>
                    </a:cubicBezTo>
                    <a:cubicBezTo>
                      <a:pt x="166" y="245"/>
                      <a:pt x="158" y="250"/>
                      <a:pt x="153" y="254"/>
                    </a:cubicBezTo>
                    <a:cubicBezTo>
                      <a:pt x="146" y="260"/>
                      <a:pt x="138" y="266"/>
                      <a:pt x="131" y="271"/>
                    </a:cubicBezTo>
                    <a:cubicBezTo>
                      <a:pt x="128" y="273"/>
                      <a:pt x="126" y="276"/>
                      <a:pt x="123" y="278"/>
                    </a:cubicBezTo>
                    <a:close/>
                    <a:moveTo>
                      <a:pt x="168" y="245"/>
                    </a:moveTo>
                    <a:cubicBezTo>
                      <a:pt x="172" y="243"/>
                      <a:pt x="169" y="246"/>
                      <a:pt x="168" y="246"/>
                    </a:cubicBezTo>
                    <a:cubicBezTo>
                      <a:pt x="167" y="248"/>
                      <a:pt x="165" y="249"/>
                      <a:pt x="164" y="251"/>
                    </a:cubicBezTo>
                    <a:cubicBezTo>
                      <a:pt x="161" y="253"/>
                      <a:pt x="158" y="255"/>
                      <a:pt x="155" y="258"/>
                    </a:cubicBezTo>
                    <a:cubicBezTo>
                      <a:pt x="148" y="263"/>
                      <a:pt x="142" y="268"/>
                      <a:pt x="135" y="274"/>
                    </a:cubicBezTo>
                    <a:cubicBezTo>
                      <a:pt x="132" y="276"/>
                      <a:pt x="129" y="278"/>
                      <a:pt x="126" y="281"/>
                    </a:cubicBezTo>
                    <a:cubicBezTo>
                      <a:pt x="126" y="280"/>
                      <a:pt x="127" y="280"/>
                      <a:pt x="127" y="280"/>
                    </a:cubicBezTo>
                    <a:cubicBezTo>
                      <a:pt x="141" y="268"/>
                      <a:pt x="154" y="256"/>
                      <a:pt x="168" y="245"/>
                    </a:cubicBezTo>
                    <a:close/>
                    <a:moveTo>
                      <a:pt x="171" y="236"/>
                    </a:moveTo>
                    <a:cubicBezTo>
                      <a:pt x="171" y="236"/>
                      <a:pt x="171" y="236"/>
                      <a:pt x="171" y="237"/>
                    </a:cubicBezTo>
                    <a:cubicBezTo>
                      <a:pt x="165" y="242"/>
                      <a:pt x="159" y="246"/>
                      <a:pt x="153" y="251"/>
                    </a:cubicBezTo>
                    <a:cubicBezTo>
                      <a:pt x="146" y="256"/>
                      <a:pt x="140" y="262"/>
                      <a:pt x="133" y="268"/>
                    </a:cubicBezTo>
                    <a:cubicBezTo>
                      <a:pt x="127" y="274"/>
                      <a:pt x="120" y="280"/>
                      <a:pt x="113" y="286"/>
                    </a:cubicBezTo>
                    <a:cubicBezTo>
                      <a:pt x="110" y="288"/>
                      <a:pt x="107" y="291"/>
                      <a:pt x="104" y="293"/>
                    </a:cubicBezTo>
                    <a:cubicBezTo>
                      <a:pt x="101" y="295"/>
                      <a:pt x="98" y="298"/>
                      <a:pt x="96" y="300"/>
                    </a:cubicBezTo>
                    <a:cubicBezTo>
                      <a:pt x="98" y="297"/>
                      <a:pt x="101" y="295"/>
                      <a:pt x="104" y="293"/>
                    </a:cubicBezTo>
                    <a:cubicBezTo>
                      <a:pt x="107" y="290"/>
                      <a:pt x="110" y="287"/>
                      <a:pt x="113" y="284"/>
                    </a:cubicBezTo>
                    <a:cubicBezTo>
                      <a:pt x="120" y="278"/>
                      <a:pt x="126" y="272"/>
                      <a:pt x="133" y="267"/>
                    </a:cubicBezTo>
                    <a:cubicBezTo>
                      <a:pt x="140" y="261"/>
                      <a:pt x="147" y="255"/>
                      <a:pt x="154" y="249"/>
                    </a:cubicBezTo>
                    <a:cubicBezTo>
                      <a:pt x="160" y="244"/>
                      <a:pt x="166" y="239"/>
                      <a:pt x="171" y="234"/>
                    </a:cubicBezTo>
                    <a:cubicBezTo>
                      <a:pt x="171" y="235"/>
                      <a:pt x="171" y="235"/>
                      <a:pt x="171" y="236"/>
                    </a:cubicBezTo>
                    <a:close/>
                    <a:moveTo>
                      <a:pt x="172" y="221"/>
                    </a:moveTo>
                    <a:cubicBezTo>
                      <a:pt x="171" y="222"/>
                      <a:pt x="170" y="223"/>
                      <a:pt x="169" y="223"/>
                    </a:cubicBezTo>
                    <a:cubicBezTo>
                      <a:pt x="170" y="222"/>
                      <a:pt x="171" y="221"/>
                      <a:pt x="172" y="220"/>
                    </a:cubicBezTo>
                    <a:cubicBezTo>
                      <a:pt x="172" y="220"/>
                      <a:pt x="172" y="221"/>
                      <a:pt x="172" y="221"/>
                    </a:cubicBezTo>
                    <a:close/>
                    <a:moveTo>
                      <a:pt x="173" y="209"/>
                    </a:moveTo>
                    <a:cubicBezTo>
                      <a:pt x="173" y="209"/>
                      <a:pt x="172" y="210"/>
                      <a:pt x="171" y="210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61" y="218"/>
                      <a:pt x="152" y="226"/>
                      <a:pt x="142" y="232"/>
                    </a:cubicBezTo>
                    <a:cubicBezTo>
                      <a:pt x="133" y="239"/>
                      <a:pt x="123" y="245"/>
                      <a:pt x="113" y="252"/>
                    </a:cubicBezTo>
                    <a:cubicBezTo>
                      <a:pt x="109" y="255"/>
                      <a:pt x="105" y="258"/>
                      <a:pt x="100" y="261"/>
                    </a:cubicBezTo>
                    <a:cubicBezTo>
                      <a:pt x="98" y="263"/>
                      <a:pt x="96" y="264"/>
                      <a:pt x="94" y="266"/>
                    </a:cubicBezTo>
                    <a:cubicBezTo>
                      <a:pt x="93" y="267"/>
                      <a:pt x="93" y="267"/>
                      <a:pt x="94" y="265"/>
                    </a:cubicBezTo>
                    <a:cubicBezTo>
                      <a:pt x="96" y="264"/>
                      <a:pt x="97" y="263"/>
                      <a:pt x="99" y="261"/>
                    </a:cubicBezTo>
                    <a:cubicBezTo>
                      <a:pt x="108" y="255"/>
                      <a:pt x="116" y="249"/>
                      <a:pt x="125" y="242"/>
                    </a:cubicBezTo>
                    <a:cubicBezTo>
                      <a:pt x="141" y="229"/>
                      <a:pt x="159" y="217"/>
                      <a:pt x="174" y="202"/>
                    </a:cubicBezTo>
                    <a:cubicBezTo>
                      <a:pt x="174" y="205"/>
                      <a:pt x="174" y="207"/>
                      <a:pt x="173" y="209"/>
                    </a:cubicBezTo>
                    <a:close/>
                    <a:moveTo>
                      <a:pt x="174" y="199"/>
                    </a:moveTo>
                    <a:cubicBezTo>
                      <a:pt x="174" y="200"/>
                      <a:pt x="174" y="200"/>
                      <a:pt x="174" y="201"/>
                    </a:cubicBezTo>
                    <a:cubicBezTo>
                      <a:pt x="167" y="205"/>
                      <a:pt x="162" y="211"/>
                      <a:pt x="156" y="216"/>
                    </a:cubicBezTo>
                    <a:cubicBezTo>
                      <a:pt x="148" y="221"/>
                      <a:pt x="141" y="226"/>
                      <a:pt x="133" y="232"/>
                    </a:cubicBezTo>
                    <a:cubicBezTo>
                      <a:pt x="127" y="236"/>
                      <a:pt x="121" y="240"/>
                      <a:pt x="115" y="245"/>
                    </a:cubicBezTo>
                    <a:cubicBezTo>
                      <a:pt x="121" y="240"/>
                      <a:pt x="127" y="235"/>
                      <a:pt x="134" y="230"/>
                    </a:cubicBezTo>
                    <a:cubicBezTo>
                      <a:pt x="148" y="219"/>
                      <a:pt x="161" y="207"/>
                      <a:pt x="175" y="195"/>
                    </a:cubicBezTo>
                    <a:cubicBezTo>
                      <a:pt x="175" y="197"/>
                      <a:pt x="174" y="198"/>
                      <a:pt x="174" y="199"/>
                    </a:cubicBezTo>
                    <a:close/>
                    <a:moveTo>
                      <a:pt x="102" y="247"/>
                    </a:moveTo>
                    <a:cubicBezTo>
                      <a:pt x="100" y="249"/>
                      <a:pt x="97" y="251"/>
                      <a:pt x="94" y="253"/>
                    </a:cubicBezTo>
                    <a:cubicBezTo>
                      <a:pt x="94" y="253"/>
                      <a:pt x="93" y="254"/>
                      <a:pt x="92" y="254"/>
                    </a:cubicBezTo>
                    <a:cubicBezTo>
                      <a:pt x="92" y="254"/>
                      <a:pt x="92" y="254"/>
                      <a:pt x="92" y="254"/>
                    </a:cubicBezTo>
                    <a:cubicBezTo>
                      <a:pt x="93" y="253"/>
                      <a:pt x="95" y="252"/>
                      <a:pt x="96" y="251"/>
                    </a:cubicBezTo>
                    <a:cubicBezTo>
                      <a:pt x="101" y="246"/>
                      <a:pt x="107" y="242"/>
                      <a:pt x="112" y="237"/>
                    </a:cubicBezTo>
                    <a:cubicBezTo>
                      <a:pt x="117" y="232"/>
                      <a:pt x="123" y="228"/>
                      <a:pt x="128" y="224"/>
                    </a:cubicBezTo>
                    <a:cubicBezTo>
                      <a:pt x="135" y="219"/>
                      <a:pt x="142" y="214"/>
                      <a:pt x="149" y="209"/>
                    </a:cubicBezTo>
                    <a:cubicBezTo>
                      <a:pt x="154" y="205"/>
                      <a:pt x="159" y="201"/>
                      <a:pt x="164" y="197"/>
                    </a:cubicBezTo>
                    <a:cubicBezTo>
                      <a:pt x="166" y="196"/>
                      <a:pt x="168" y="194"/>
                      <a:pt x="170" y="193"/>
                    </a:cubicBezTo>
                    <a:cubicBezTo>
                      <a:pt x="171" y="192"/>
                      <a:pt x="173" y="191"/>
                      <a:pt x="175" y="189"/>
                    </a:cubicBezTo>
                    <a:cubicBezTo>
                      <a:pt x="175" y="189"/>
                      <a:pt x="175" y="189"/>
                      <a:pt x="175" y="189"/>
                    </a:cubicBezTo>
                    <a:cubicBezTo>
                      <a:pt x="175" y="191"/>
                      <a:pt x="175" y="192"/>
                      <a:pt x="175" y="194"/>
                    </a:cubicBezTo>
                    <a:cubicBezTo>
                      <a:pt x="151" y="212"/>
                      <a:pt x="126" y="229"/>
                      <a:pt x="102" y="247"/>
                    </a:cubicBezTo>
                    <a:close/>
                    <a:moveTo>
                      <a:pt x="176" y="187"/>
                    </a:moveTo>
                    <a:cubicBezTo>
                      <a:pt x="174" y="188"/>
                      <a:pt x="173" y="189"/>
                      <a:pt x="172" y="191"/>
                    </a:cubicBezTo>
                    <a:cubicBezTo>
                      <a:pt x="171" y="191"/>
                      <a:pt x="170" y="191"/>
                      <a:pt x="170" y="192"/>
                    </a:cubicBezTo>
                    <a:cubicBezTo>
                      <a:pt x="157" y="200"/>
                      <a:pt x="146" y="209"/>
                      <a:pt x="134" y="217"/>
                    </a:cubicBezTo>
                    <a:cubicBezTo>
                      <a:pt x="122" y="226"/>
                      <a:pt x="110" y="234"/>
                      <a:pt x="99" y="243"/>
                    </a:cubicBezTo>
                    <a:cubicBezTo>
                      <a:pt x="97" y="245"/>
                      <a:pt x="94" y="247"/>
                      <a:pt x="92" y="249"/>
                    </a:cubicBezTo>
                    <a:cubicBezTo>
                      <a:pt x="94" y="247"/>
                      <a:pt x="96" y="246"/>
                      <a:pt x="97" y="244"/>
                    </a:cubicBezTo>
                    <a:cubicBezTo>
                      <a:pt x="103" y="240"/>
                      <a:pt x="108" y="234"/>
                      <a:pt x="114" y="230"/>
                    </a:cubicBezTo>
                    <a:cubicBezTo>
                      <a:pt x="124" y="221"/>
                      <a:pt x="136" y="212"/>
                      <a:pt x="147" y="204"/>
                    </a:cubicBezTo>
                    <a:cubicBezTo>
                      <a:pt x="157" y="197"/>
                      <a:pt x="168" y="189"/>
                      <a:pt x="176" y="180"/>
                    </a:cubicBezTo>
                    <a:cubicBezTo>
                      <a:pt x="176" y="182"/>
                      <a:pt x="176" y="185"/>
                      <a:pt x="176" y="187"/>
                    </a:cubicBezTo>
                    <a:close/>
                    <a:moveTo>
                      <a:pt x="130" y="215"/>
                    </a:moveTo>
                    <a:cubicBezTo>
                      <a:pt x="123" y="221"/>
                      <a:pt x="115" y="227"/>
                      <a:pt x="108" y="233"/>
                    </a:cubicBezTo>
                    <a:cubicBezTo>
                      <a:pt x="104" y="236"/>
                      <a:pt x="101" y="239"/>
                      <a:pt x="98" y="242"/>
                    </a:cubicBezTo>
                    <a:cubicBezTo>
                      <a:pt x="96" y="244"/>
                      <a:pt x="94" y="246"/>
                      <a:pt x="92" y="248"/>
                    </a:cubicBezTo>
                    <a:cubicBezTo>
                      <a:pt x="92" y="246"/>
                      <a:pt x="92" y="245"/>
                      <a:pt x="92" y="244"/>
                    </a:cubicBezTo>
                    <a:cubicBezTo>
                      <a:pt x="98" y="240"/>
                      <a:pt x="104" y="234"/>
                      <a:pt x="110" y="229"/>
                    </a:cubicBezTo>
                    <a:cubicBezTo>
                      <a:pt x="118" y="222"/>
                      <a:pt x="127" y="215"/>
                      <a:pt x="136" y="209"/>
                    </a:cubicBezTo>
                    <a:cubicBezTo>
                      <a:pt x="143" y="203"/>
                      <a:pt x="151" y="198"/>
                      <a:pt x="159" y="192"/>
                    </a:cubicBezTo>
                    <a:cubicBezTo>
                      <a:pt x="163" y="189"/>
                      <a:pt x="166" y="187"/>
                      <a:pt x="170" y="184"/>
                    </a:cubicBezTo>
                    <a:cubicBezTo>
                      <a:pt x="171" y="183"/>
                      <a:pt x="172" y="182"/>
                      <a:pt x="173" y="182"/>
                    </a:cubicBezTo>
                    <a:cubicBezTo>
                      <a:pt x="160" y="195"/>
                      <a:pt x="144" y="204"/>
                      <a:pt x="130" y="215"/>
                    </a:cubicBezTo>
                    <a:close/>
                    <a:moveTo>
                      <a:pt x="92" y="250"/>
                    </a:moveTo>
                    <a:cubicBezTo>
                      <a:pt x="94" y="248"/>
                      <a:pt x="96" y="246"/>
                      <a:pt x="98" y="245"/>
                    </a:cubicBezTo>
                    <a:cubicBezTo>
                      <a:pt x="102" y="241"/>
                      <a:pt x="107" y="238"/>
                      <a:pt x="111" y="235"/>
                    </a:cubicBezTo>
                    <a:cubicBezTo>
                      <a:pt x="118" y="229"/>
                      <a:pt x="126" y="224"/>
                      <a:pt x="134" y="218"/>
                    </a:cubicBezTo>
                    <a:cubicBezTo>
                      <a:pt x="142" y="212"/>
                      <a:pt x="150" y="206"/>
                      <a:pt x="158" y="201"/>
                    </a:cubicBezTo>
                    <a:cubicBezTo>
                      <a:pt x="160" y="200"/>
                      <a:pt x="162" y="198"/>
                      <a:pt x="163" y="197"/>
                    </a:cubicBezTo>
                    <a:cubicBezTo>
                      <a:pt x="140" y="216"/>
                      <a:pt x="115" y="233"/>
                      <a:pt x="92" y="254"/>
                    </a:cubicBezTo>
                    <a:cubicBezTo>
                      <a:pt x="92" y="252"/>
                      <a:pt x="92" y="251"/>
                      <a:pt x="92" y="250"/>
                    </a:cubicBezTo>
                    <a:close/>
                    <a:moveTo>
                      <a:pt x="92" y="255"/>
                    </a:moveTo>
                    <a:cubicBezTo>
                      <a:pt x="99" y="251"/>
                      <a:pt x="105" y="246"/>
                      <a:pt x="111" y="241"/>
                    </a:cubicBezTo>
                    <a:cubicBezTo>
                      <a:pt x="119" y="236"/>
                      <a:pt x="126" y="231"/>
                      <a:pt x="133" y="226"/>
                    </a:cubicBezTo>
                    <a:cubicBezTo>
                      <a:pt x="141" y="220"/>
                      <a:pt x="148" y="215"/>
                      <a:pt x="155" y="210"/>
                    </a:cubicBezTo>
                    <a:cubicBezTo>
                      <a:pt x="159" y="207"/>
                      <a:pt x="163" y="204"/>
                      <a:pt x="167" y="201"/>
                    </a:cubicBezTo>
                    <a:cubicBezTo>
                      <a:pt x="167" y="201"/>
                      <a:pt x="168" y="200"/>
                      <a:pt x="169" y="199"/>
                    </a:cubicBezTo>
                    <a:cubicBezTo>
                      <a:pt x="157" y="210"/>
                      <a:pt x="144" y="221"/>
                      <a:pt x="131" y="231"/>
                    </a:cubicBezTo>
                    <a:cubicBezTo>
                      <a:pt x="124" y="236"/>
                      <a:pt x="118" y="241"/>
                      <a:pt x="111" y="247"/>
                    </a:cubicBezTo>
                    <a:cubicBezTo>
                      <a:pt x="105" y="251"/>
                      <a:pt x="98" y="255"/>
                      <a:pt x="92" y="261"/>
                    </a:cubicBezTo>
                    <a:cubicBezTo>
                      <a:pt x="92" y="259"/>
                      <a:pt x="92" y="257"/>
                      <a:pt x="92" y="255"/>
                    </a:cubicBezTo>
                    <a:close/>
                    <a:moveTo>
                      <a:pt x="92" y="262"/>
                    </a:moveTo>
                    <a:cubicBezTo>
                      <a:pt x="96" y="258"/>
                      <a:pt x="100" y="255"/>
                      <a:pt x="104" y="252"/>
                    </a:cubicBezTo>
                    <a:cubicBezTo>
                      <a:pt x="103" y="253"/>
                      <a:pt x="102" y="254"/>
                      <a:pt x="101" y="255"/>
                    </a:cubicBezTo>
                    <a:cubicBezTo>
                      <a:pt x="98" y="257"/>
                      <a:pt x="94" y="260"/>
                      <a:pt x="92" y="262"/>
                    </a:cubicBezTo>
                    <a:cubicBezTo>
                      <a:pt x="92" y="262"/>
                      <a:pt x="92" y="262"/>
                      <a:pt x="92" y="262"/>
                    </a:cubicBezTo>
                    <a:close/>
                    <a:moveTo>
                      <a:pt x="92" y="196"/>
                    </a:moveTo>
                    <a:cubicBezTo>
                      <a:pt x="95" y="193"/>
                      <a:pt x="99" y="190"/>
                      <a:pt x="102" y="188"/>
                    </a:cubicBezTo>
                    <a:cubicBezTo>
                      <a:pt x="98" y="190"/>
                      <a:pt x="95" y="193"/>
                      <a:pt x="92" y="197"/>
                    </a:cubicBezTo>
                    <a:cubicBezTo>
                      <a:pt x="92" y="197"/>
                      <a:pt x="92" y="197"/>
                      <a:pt x="92" y="196"/>
                    </a:cubicBezTo>
                    <a:cubicBezTo>
                      <a:pt x="92" y="196"/>
                      <a:pt x="92" y="196"/>
                      <a:pt x="92" y="196"/>
                    </a:cubicBezTo>
                    <a:close/>
                    <a:moveTo>
                      <a:pt x="152" y="167"/>
                    </a:moveTo>
                    <a:cubicBezTo>
                      <a:pt x="146" y="171"/>
                      <a:pt x="141" y="175"/>
                      <a:pt x="135" y="179"/>
                    </a:cubicBezTo>
                    <a:cubicBezTo>
                      <a:pt x="135" y="177"/>
                      <a:pt x="135" y="176"/>
                      <a:pt x="135" y="175"/>
                    </a:cubicBezTo>
                    <a:cubicBezTo>
                      <a:pt x="137" y="173"/>
                      <a:pt x="139" y="172"/>
                      <a:pt x="140" y="170"/>
                    </a:cubicBezTo>
                    <a:cubicBezTo>
                      <a:pt x="144" y="169"/>
                      <a:pt x="148" y="168"/>
                      <a:pt x="152" y="167"/>
                    </a:cubicBezTo>
                    <a:close/>
                    <a:moveTo>
                      <a:pt x="161" y="165"/>
                    </a:moveTo>
                    <a:cubicBezTo>
                      <a:pt x="152" y="172"/>
                      <a:pt x="143" y="179"/>
                      <a:pt x="134" y="185"/>
                    </a:cubicBezTo>
                    <a:cubicBezTo>
                      <a:pt x="134" y="185"/>
                      <a:pt x="135" y="184"/>
                      <a:pt x="135" y="184"/>
                    </a:cubicBezTo>
                    <a:cubicBezTo>
                      <a:pt x="141" y="179"/>
                      <a:pt x="147" y="173"/>
                      <a:pt x="153" y="167"/>
                    </a:cubicBezTo>
                    <a:cubicBezTo>
                      <a:pt x="153" y="167"/>
                      <a:pt x="153" y="167"/>
                      <a:pt x="153" y="167"/>
                    </a:cubicBezTo>
                    <a:cubicBezTo>
                      <a:pt x="156" y="166"/>
                      <a:pt x="158" y="166"/>
                      <a:pt x="161" y="165"/>
                    </a:cubicBezTo>
                    <a:close/>
                    <a:moveTo>
                      <a:pt x="167" y="164"/>
                    </a:moveTo>
                    <a:cubicBezTo>
                      <a:pt x="155" y="174"/>
                      <a:pt x="142" y="184"/>
                      <a:pt x="129" y="194"/>
                    </a:cubicBezTo>
                    <a:cubicBezTo>
                      <a:pt x="129" y="194"/>
                      <a:pt x="129" y="194"/>
                      <a:pt x="129" y="194"/>
                    </a:cubicBezTo>
                    <a:cubicBezTo>
                      <a:pt x="127" y="196"/>
                      <a:pt x="125" y="197"/>
                      <a:pt x="122" y="199"/>
                    </a:cubicBezTo>
                    <a:cubicBezTo>
                      <a:pt x="116" y="203"/>
                      <a:pt x="110" y="208"/>
                      <a:pt x="104" y="214"/>
                    </a:cubicBezTo>
                    <a:cubicBezTo>
                      <a:pt x="102" y="216"/>
                      <a:pt x="100" y="217"/>
                      <a:pt x="99" y="219"/>
                    </a:cubicBezTo>
                    <a:cubicBezTo>
                      <a:pt x="96" y="221"/>
                      <a:pt x="94" y="223"/>
                      <a:pt x="91" y="225"/>
                    </a:cubicBezTo>
                    <a:cubicBezTo>
                      <a:pt x="91" y="225"/>
                      <a:pt x="91" y="225"/>
                      <a:pt x="91" y="225"/>
                    </a:cubicBezTo>
                    <a:cubicBezTo>
                      <a:pt x="94" y="223"/>
                      <a:pt x="97" y="220"/>
                      <a:pt x="99" y="218"/>
                    </a:cubicBezTo>
                    <a:cubicBezTo>
                      <a:pt x="101" y="215"/>
                      <a:pt x="104" y="212"/>
                      <a:pt x="107" y="209"/>
                    </a:cubicBezTo>
                    <a:cubicBezTo>
                      <a:pt x="113" y="204"/>
                      <a:pt x="120" y="199"/>
                      <a:pt x="126" y="194"/>
                    </a:cubicBezTo>
                    <a:cubicBezTo>
                      <a:pt x="127" y="193"/>
                      <a:pt x="129" y="192"/>
                      <a:pt x="130" y="191"/>
                    </a:cubicBezTo>
                    <a:cubicBezTo>
                      <a:pt x="131" y="191"/>
                      <a:pt x="132" y="190"/>
                      <a:pt x="132" y="189"/>
                    </a:cubicBezTo>
                    <a:cubicBezTo>
                      <a:pt x="143" y="182"/>
                      <a:pt x="153" y="174"/>
                      <a:pt x="162" y="165"/>
                    </a:cubicBezTo>
                    <a:cubicBezTo>
                      <a:pt x="162" y="165"/>
                      <a:pt x="162" y="165"/>
                      <a:pt x="162" y="165"/>
                    </a:cubicBezTo>
                    <a:cubicBezTo>
                      <a:pt x="164" y="165"/>
                      <a:pt x="166" y="164"/>
                      <a:pt x="167" y="164"/>
                    </a:cubicBezTo>
                    <a:close/>
                    <a:moveTo>
                      <a:pt x="139" y="170"/>
                    </a:moveTo>
                    <a:cubicBezTo>
                      <a:pt x="139" y="171"/>
                      <a:pt x="138" y="172"/>
                      <a:pt x="137" y="172"/>
                    </a:cubicBezTo>
                    <a:cubicBezTo>
                      <a:pt x="137" y="173"/>
                      <a:pt x="136" y="173"/>
                      <a:pt x="135" y="174"/>
                    </a:cubicBezTo>
                    <a:cubicBezTo>
                      <a:pt x="135" y="173"/>
                      <a:pt x="135" y="172"/>
                      <a:pt x="135" y="172"/>
                    </a:cubicBezTo>
                    <a:cubicBezTo>
                      <a:pt x="135" y="172"/>
                      <a:pt x="136" y="171"/>
                      <a:pt x="136" y="171"/>
                    </a:cubicBezTo>
                    <a:cubicBezTo>
                      <a:pt x="136" y="171"/>
                      <a:pt x="136" y="171"/>
                      <a:pt x="137" y="171"/>
                    </a:cubicBezTo>
                    <a:cubicBezTo>
                      <a:pt x="137" y="171"/>
                      <a:pt x="138" y="170"/>
                      <a:pt x="139" y="170"/>
                    </a:cubicBezTo>
                    <a:close/>
                    <a:moveTo>
                      <a:pt x="132" y="173"/>
                    </a:moveTo>
                    <a:cubicBezTo>
                      <a:pt x="132" y="173"/>
                      <a:pt x="132" y="173"/>
                      <a:pt x="132" y="173"/>
                    </a:cubicBezTo>
                    <a:cubicBezTo>
                      <a:pt x="132" y="173"/>
                      <a:pt x="132" y="173"/>
                      <a:pt x="132" y="172"/>
                    </a:cubicBezTo>
                    <a:cubicBezTo>
                      <a:pt x="132" y="173"/>
                      <a:pt x="132" y="173"/>
                      <a:pt x="132" y="173"/>
                    </a:cubicBezTo>
                    <a:close/>
                    <a:moveTo>
                      <a:pt x="131" y="175"/>
                    </a:moveTo>
                    <a:cubicBezTo>
                      <a:pt x="131" y="174"/>
                      <a:pt x="132" y="174"/>
                      <a:pt x="132" y="174"/>
                    </a:cubicBezTo>
                    <a:cubicBezTo>
                      <a:pt x="132" y="175"/>
                      <a:pt x="133" y="176"/>
                      <a:pt x="133" y="177"/>
                    </a:cubicBezTo>
                    <a:cubicBezTo>
                      <a:pt x="131" y="178"/>
                      <a:pt x="130" y="179"/>
                      <a:pt x="129" y="180"/>
                    </a:cubicBezTo>
                    <a:cubicBezTo>
                      <a:pt x="129" y="178"/>
                      <a:pt x="130" y="176"/>
                      <a:pt x="131" y="175"/>
                    </a:cubicBezTo>
                    <a:close/>
                    <a:moveTo>
                      <a:pt x="131" y="178"/>
                    </a:moveTo>
                    <a:cubicBezTo>
                      <a:pt x="132" y="178"/>
                      <a:pt x="132" y="177"/>
                      <a:pt x="133" y="177"/>
                    </a:cubicBezTo>
                    <a:cubicBezTo>
                      <a:pt x="133" y="178"/>
                      <a:pt x="133" y="180"/>
                      <a:pt x="132" y="181"/>
                    </a:cubicBezTo>
                    <a:cubicBezTo>
                      <a:pt x="131" y="182"/>
                      <a:pt x="129" y="183"/>
                      <a:pt x="127" y="185"/>
                    </a:cubicBezTo>
                    <a:cubicBezTo>
                      <a:pt x="128" y="183"/>
                      <a:pt x="128" y="181"/>
                      <a:pt x="128" y="180"/>
                    </a:cubicBezTo>
                    <a:cubicBezTo>
                      <a:pt x="129" y="179"/>
                      <a:pt x="130" y="179"/>
                      <a:pt x="131" y="178"/>
                    </a:cubicBezTo>
                    <a:close/>
                    <a:moveTo>
                      <a:pt x="131" y="186"/>
                    </a:moveTo>
                    <a:cubicBezTo>
                      <a:pt x="130" y="187"/>
                      <a:pt x="129" y="188"/>
                      <a:pt x="128" y="189"/>
                    </a:cubicBezTo>
                    <a:cubicBezTo>
                      <a:pt x="127" y="188"/>
                      <a:pt x="127" y="187"/>
                      <a:pt x="127" y="186"/>
                    </a:cubicBezTo>
                    <a:cubicBezTo>
                      <a:pt x="129" y="184"/>
                      <a:pt x="131" y="183"/>
                      <a:pt x="132" y="182"/>
                    </a:cubicBezTo>
                    <a:cubicBezTo>
                      <a:pt x="132" y="183"/>
                      <a:pt x="132" y="185"/>
                      <a:pt x="131" y="186"/>
                    </a:cubicBezTo>
                    <a:close/>
                    <a:moveTo>
                      <a:pt x="135" y="180"/>
                    </a:moveTo>
                    <a:cubicBezTo>
                      <a:pt x="136" y="179"/>
                      <a:pt x="137" y="178"/>
                      <a:pt x="138" y="178"/>
                    </a:cubicBezTo>
                    <a:cubicBezTo>
                      <a:pt x="141" y="176"/>
                      <a:pt x="144" y="173"/>
                      <a:pt x="147" y="171"/>
                    </a:cubicBezTo>
                    <a:cubicBezTo>
                      <a:pt x="148" y="170"/>
                      <a:pt x="149" y="170"/>
                      <a:pt x="150" y="169"/>
                    </a:cubicBezTo>
                    <a:cubicBezTo>
                      <a:pt x="150" y="169"/>
                      <a:pt x="150" y="169"/>
                      <a:pt x="150" y="169"/>
                    </a:cubicBezTo>
                    <a:cubicBezTo>
                      <a:pt x="150" y="170"/>
                      <a:pt x="149" y="170"/>
                      <a:pt x="148" y="171"/>
                    </a:cubicBezTo>
                    <a:cubicBezTo>
                      <a:pt x="144" y="175"/>
                      <a:pt x="140" y="179"/>
                      <a:pt x="135" y="183"/>
                    </a:cubicBezTo>
                    <a:cubicBezTo>
                      <a:pt x="135" y="182"/>
                      <a:pt x="135" y="181"/>
                      <a:pt x="135" y="180"/>
                    </a:cubicBezTo>
                    <a:close/>
                    <a:moveTo>
                      <a:pt x="127" y="191"/>
                    </a:moveTo>
                    <a:cubicBezTo>
                      <a:pt x="128" y="191"/>
                      <a:pt x="128" y="192"/>
                      <a:pt x="128" y="191"/>
                    </a:cubicBezTo>
                    <a:cubicBezTo>
                      <a:pt x="126" y="193"/>
                      <a:pt x="123" y="195"/>
                      <a:pt x="120" y="197"/>
                    </a:cubicBezTo>
                    <a:cubicBezTo>
                      <a:pt x="115" y="202"/>
                      <a:pt x="109" y="206"/>
                      <a:pt x="104" y="211"/>
                    </a:cubicBezTo>
                    <a:cubicBezTo>
                      <a:pt x="101" y="214"/>
                      <a:pt x="99" y="217"/>
                      <a:pt x="96" y="219"/>
                    </a:cubicBezTo>
                    <a:cubicBezTo>
                      <a:pt x="94" y="221"/>
                      <a:pt x="93" y="222"/>
                      <a:pt x="91" y="224"/>
                    </a:cubicBezTo>
                    <a:cubicBezTo>
                      <a:pt x="91" y="223"/>
                      <a:pt x="91" y="222"/>
                      <a:pt x="91" y="221"/>
                    </a:cubicBezTo>
                    <a:cubicBezTo>
                      <a:pt x="96" y="217"/>
                      <a:pt x="100" y="213"/>
                      <a:pt x="105" y="209"/>
                    </a:cubicBezTo>
                    <a:cubicBezTo>
                      <a:pt x="112" y="203"/>
                      <a:pt x="119" y="197"/>
                      <a:pt x="126" y="192"/>
                    </a:cubicBezTo>
                    <a:cubicBezTo>
                      <a:pt x="126" y="192"/>
                      <a:pt x="126" y="192"/>
                      <a:pt x="127" y="191"/>
                    </a:cubicBezTo>
                    <a:cubicBezTo>
                      <a:pt x="127" y="191"/>
                      <a:pt x="127" y="191"/>
                      <a:pt x="127" y="191"/>
                    </a:cubicBezTo>
                    <a:close/>
                    <a:moveTo>
                      <a:pt x="134" y="186"/>
                    </a:moveTo>
                    <a:cubicBezTo>
                      <a:pt x="138" y="183"/>
                      <a:pt x="142" y="180"/>
                      <a:pt x="146" y="177"/>
                    </a:cubicBezTo>
                    <a:cubicBezTo>
                      <a:pt x="149" y="175"/>
                      <a:pt x="152" y="173"/>
                      <a:pt x="155" y="171"/>
                    </a:cubicBezTo>
                    <a:cubicBezTo>
                      <a:pt x="156" y="170"/>
                      <a:pt x="156" y="170"/>
                      <a:pt x="157" y="169"/>
                    </a:cubicBezTo>
                    <a:cubicBezTo>
                      <a:pt x="150" y="176"/>
                      <a:pt x="142" y="182"/>
                      <a:pt x="133" y="188"/>
                    </a:cubicBezTo>
                    <a:cubicBezTo>
                      <a:pt x="134" y="187"/>
                      <a:pt x="134" y="187"/>
                      <a:pt x="134" y="186"/>
                    </a:cubicBezTo>
                    <a:close/>
                    <a:moveTo>
                      <a:pt x="92" y="214"/>
                    </a:moveTo>
                    <a:cubicBezTo>
                      <a:pt x="96" y="211"/>
                      <a:pt x="99" y="207"/>
                      <a:pt x="102" y="204"/>
                    </a:cubicBezTo>
                    <a:cubicBezTo>
                      <a:pt x="108" y="199"/>
                      <a:pt x="114" y="195"/>
                      <a:pt x="120" y="191"/>
                    </a:cubicBezTo>
                    <a:cubicBezTo>
                      <a:pt x="122" y="190"/>
                      <a:pt x="123" y="189"/>
                      <a:pt x="124" y="188"/>
                    </a:cubicBezTo>
                    <a:cubicBezTo>
                      <a:pt x="124" y="189"/>
                      <a:pt x="124" y="190"/>
                      <a:pt x="125" y="190"/>
                    </a:cubicBezTo>
                    <a:cubicBezTo>
                      <a:pt x="122" y="193"/>
                      <a:pt x="119" y="195"/>
                      <a:pt x="116" y="197"/>
                    </a:cubicBezTo>
                    <a:cubicBezTo>
                      <a:pt x="111" y="201"/>
                      <a:pt x="106" y="204"/>
                      <a:pt x="102" y="208"/>
                    </a:cubicBezTo>
                    <a:cubicBezTo>
                      <a:pt x="99" y="211"/>
                      <a:pt x="94" y="215"/>
                      <a:pt x="91" y="219"/>
                    </a:cubicBezTo>
                    <a:cubicBezTo>
                      <a:pt x="91" y="217"/>
                      <a:pt x="92" y="215"/>
                      <a:pt x="92" y="214"/>
                    </a:cubicBezTo>
                    <a:close/>
                    <a:moveTo>
                      <a:pt x="124" y="193"/>
                    </a:moveTo>
                    <a:cubicBezTo>
                      <a:pt x="118" y="197"/>
                      <a:pt x="112" y="201"/>
                      <a:pt x="107" y="206"/>
                    </a:cubicBezTo>
                    <a:cubicBezTo>
                      <a:pt x="104" y="208"/>
                      <a:pt x="102" y="210"/>
                      <a:pt x="99" y="213"/>
                    </a:cubicBezTo>
                    <a:cubicBezTo>
                      <a:pt x="98" y="214"/>
                      <a:pt x="97" y="215"/>
                      <a:pt x="96" y="216"/>
                    </a:cubicBezTo>
                    <a:cubicBezTo>
                      <a:pt x="95" y="217"/>
                      <a:pt x="93" y="219"/>
                      <a:pt x="91" y="220"/>
                    </a:cubicBezTo>
                    <a:cubicBezTo>
                      <a:pt x="91" y="220"/>
                      <a:pt x="91" y="220"/>
                      <a:pt x="91" y="220"/>
                    </a:cubicBezTo>
                    <a:cubicBezTo>
                      <a:pt x="93" y="217"/>
                      <a:pt x="96" y="215"/>
                      <a:pt x="98" y="213"/>
                    </a:cubicBezTo>
                    <a:cubicBezTo>
                      <a:pt x="100" y="211"/>
                      <a:pt x="102" y="209"/>
                      <a:pt x="105" y="207"/>
                    </a:cubicBezTo>
                    <a:cubicBezTo>
                      <a:pt x="111" y="202"/>
                      <a:pt x="117" y="197"/>
                      <a:pt x="123" y="193"/>
                    </a:cubicBezTo>
                    <a:cubicBezTo>
                      <a:pt x="124" y="192"/>
                      <a:pt x="125" y="192"/>
                      <a:pt x="126" y="191"/>
                    </a:cubicBezTo>
                    <a:cubicBezTo>
                      <a:pt x="126" y="191"/>
                      <a:pt x="126" y="191"/>
                      <a:pt x="126" y="191"/>
                    </a:cubicBezTo>
                    <a:cubicBezTo>
                      <a:pt x="125" y="192"/>
                      <a:pt x="125" y="192"/>
                      <a:pt x="124" y="193"/>
                    </a:cubicBezTo>
                    <a:close/>
                    <a:moveTo>
                      <a:pt x="129" y="188"/>
                    </a:moveTo>
                    <a:cubicBezTo>
                      <a:pt x="129" y="189"/>
                      <a:pt x="128" y="189"/>
                      <a:pt x="128" y="189"/>
                    </a:cubicBezTo>
                    <a:cubicBezTo>
                      <a:pt x="129" y="188"/>
                      <a:pt x="130" y="188"/>
                      <a:pt x="131" y="187"/>
                    </a:cubicBezTo>
                    <a:cubicBezTo>
                      <a:pt x="130" y="188"/>
                      <a:pt x="130" y="188"/>
                      <a:pt x="129" y="188"/>
                    </a:cubicBezTo>
                    <a:close/>
                    <a:moveTo>
                      <a:pt x="124" y="187"/>
                    </a:moveTo>
                    <a:cubicBezTo>
                      <a:pt x="122" y="188"/>
                      <a:pt x="121" y="189"/>
                      <a:pt x="120" y="190"/>
                    </a:cubicBezTo>
                    <a:cubicBezTo>
                      <a:pt x="115" y="193"/>
                      <a:pt x="110" y="197"/>
                      <a:pt x="106" y="201"/>
                    </a:cubicBezTo>
                    <a:cubicBezTo>
                      <a:pt x="101" y="204"/>
                      <a:pt x="97" y="209"/>
                      <a:pt x="92" y="212"/>
                    </a:cubicBezTo>
                    <a:cubicBezTo>
                      <a:pt x="92" y="213"/>
                      <a:pt x="92" y="213"/>
                      <a:pt x="92" y="213"/>
                    </a:cubicBezTo>
                    <a:cubicBezTo>
                      <a:pt x="92" y="213"/>
                      <a:pt x="92" y="213"/>
                      <a:pt x="92" y="212"/>
                    </a:cubicBezTo>
                    <a:cubicBezTo>
                      <a:pt x="92" y="211"/>
                      <a:pt x="94" y="209"/>
                      <a:pt x="95" y="209"/>
                    </a:cubicBezTo>
                    <a:cubicBezTo>
                      <a:pt x="97" y="207"/>
                      <a:pt x="99" y="204"/>
                      <a:pt x="102" y="202"/>
                    </a:cubicBezTo>
                    <a:cubicBezTo>
                      <a:pt x="106" y="198"/>
                      <a:pt x="111" y="194"/>
                      <a:pt x="116" y="190"/>
                    </a:cubicBezTo>
                    <a:cubicBezTo>
                      <a:pt x="119" y="188"/>
                      <a:pt x="121" y="185"/>
                      <a:pt x="124" y="183"/>
                    </a:cubicBezTo>
                    <a:cubicBezTo>
                      <a:pt x="124" y="185"/>
                      <a:pt x="124" y="186"/>
                      <a:pt x="124" y="187"/>
                    </a:cubicBezTo>
                    <a:close/>
                    <a:moveTo>
                      <a:pt x="91" y="230"/>
                    </a:moveTo>
                    <a:cubicBezTo>
                      <a:pt x="93" y="229"/>
                      <a:pt x="94" y="228"/>
                      <a:pt x="95" y="227"/>
                    </a:cubicBezTo>
                    <a:cubicBezTo>
                      <a:pt x="94" y="229"/>
                      <a:pt x="93" y="230"/>
                      <a:pt x="91" y="231"/>
                    </a:cubicBezTo>
                    <a:cubicBezTo>
                      <a:pt x="91" y="231"/>
                      <a:pt x="91" y="230"/>
                      <a:pt x="91" y="230"/>
                    </a:cubicBezTo>
                    <a:close/>
                    <a:moveTo>
                      <a:pt x="91" y="226"/>
                    </a:moveTo>
                    <a:cubicBezTo>
                      <a:pt x="92" y="225"/>
                      <a:pt x="93" y="225"/>
                      <a:pt x="94" y="224"/>
                    </a:cubicBezTo>
                    <a:cubicBezTo>
                      <a:pt x="93" y="225"/>
                      <a:pt x="92" y="227"/>
                      <a:pt x="91" y="228"/>
                    </a:cubicBezTo>
                    <a:cubicBezTo>
                      <a:pt x="91" y="227"/>
                      <a:pt x="91" y="226"/>
                      <a:pt x="91" y="226"/>
                    </a:cubicBezTo>
                    <a:close/>
                    <a:moveTo>
                      <a:pt x="92" y="198"/>
                    </a:moveTo>
                    <a:cubicBezTo>
                      <a:pt x="96" y="193"/>
                      <a:pt x="101" y="189"/>
                      <a:pt x="106" y="186"/>
                    </a:cubicBezTo>
                    <a:cubicBezTo>
                      <a:pt x="106" y="185"/>
                      <a:pt x="107" y="184"/>
                      <a:pt x="108" y="184"/>
                    </a:cubicBezTo>
                    <a:cubicBezTo>
                      <a:pt x="110" y="182"/>
                      <a:pt x="112" y="181"/>
                      <a:pt x="114" y="180"/>
                    </a:cubicBezTo>
                    <a:cubicBezTo>
                      <a:pt x="107" y="187"/>
                      <a:pt x="99" y="193"/>
                      <a:pt x="92" y="200"/>
                    </a:cubicBezTo>
                    <a:cubicBezTo>
                      <a:pt x="92" y="200"/>
                      <a:pt x="92" y="199"/>
                      <a:pt x="92" y="198"/>
                    </a:cubicBezTo>
                    <a:close/>
                    <a:moveTo>
                      <a:pt x="92" y="201"/>
                    </a:moveTo>
                    <a:cubicBezTo>
                      <a:pt x="93" y="200"/>
                      <a:pt x="94" y="199"/>
                      <a:pt x="95" y="198"/>
                    </a:cubicBezTo>
                    <a:cubicBezTo>
                      <a:pt x="98" y="195"/>
                      <a:pt x="101" y="192"/>
                      <a:pt x="104" y="190"/>
                    </a:cubicBezTo>
                    <a:cubicBezTo>
                      <a:pt x="108" y="186"/>
                      <a:pt x="112" y="183"/>
                      <a:pt x="116" y="179"/>
                    </a:cubicBezTo>
                    <a:cubicBezTo>
                      <a:pt x="117" y="179"/>
                      <a:pt x="118" y="178"/>
                      <a:pt x="120" y="178"/>
                    </a:cubicBezTo>
                    <a:cubicBezTo>
                      <a:pt x="117" y="180"/>
                      <a:pt x="115" y="181"/>
                      <a:pt x="113" y="183"/>
                    </a:cubicBezTo>
                    <a:cubicBezTo>
                      <a:pt x="107" y="188"/>
                      <a:pt x="101" y="193"/>
                      <a:pt x="95" y="198"/>
                    </a:cubicBezTo>
                    <a:cubicBezTo>
                      <a:pt x="94" y="199"/>
                      <a:pt x="93" y="200"/>
                      <a:pt x="92" y="201"/>
                    </a:cubicBezTo>
                    <a:cubicBezTo>
                      <a:pt x="92" y="201"/>
                      <a:pt x="92" y="201"/>
                      <a:pt x="92" y="201"/>
                    </a:cubicBezTo>
                    <a:close/>
                    <a:moveTo>
                      <a:pt x="126" y="178"/>
                    </a:moveTo>
                    <a:cubicBezTo>
                      <a:pt x="124" y="180"/>
                      <a:pt x="121" y="182"/>
                      <a:pt x="118" y="184"/>
                    </a:cubicBezTo>
                    <a:cubicBezTo>
                      <a:pt x="110" y="191"/>
                      <a:pt x="102" y="198"/>
                      <a:pt x="94" y="205"/>
                    </a:cubicBezTo>
                    <a:cubicBezTo>
                      <a:pt x="94" y="205"/>
                      <a:pt x="93" y="207"/>
                      <a:pt x="92" y="207"/>
                    </a:cubicBezTo>
                    <a:cubicBezTo>
                      <a:pt x="92" y="207"/>
                      <a:pt x="92" y="207"/>
                      <a:pt x="92" y="207"/>
                    </a:cubicBezTo>
                    <a:cubicBezTo>
                      <a:pt x="92" y="207"/>
                      <a:pt x="92" y="207"/>
                      <a:pt x="92" y="206"/>
                    </a:cubicBezTo>
                    <a:cubicBezTo>
                      <a:pt x="94" y="205"/>
                      <a:pt x="96" y="203"/>
                      <a:pt x="98" y="201"/>
                    </a:cubicBezTo>
                    <a:cubicBezTo>
                      <a:pt x="101" y="198"/>
                      <a:pt x="105" y="195"/>
                      <a:pt x="108" y="191"/>
                    </a:cubicBezTo>
                    <a:cubicBezTo>
                      <a:pt x="115" y="186"/>
                      <a:pt x="122" y="180"/>
                      <a:pt x="128" y="174"/>
                    </a:cubicBezTo>
                    <a:cubicBezTo>
                      <a:pt x="128" y="175"/>
                      <a:pt x="127" y="176"/>
                      <a:pt x="126" y="178"/>
                    </a:cubicBezTo>
                    <a:close/>
                    <a:moveTo>
                      <a:pt x="115" y="188"/>
                    </a:moveTo>
                    <a:cubicBezTo>
                      <a:pt x="118" y="185"/>
                      <a:pt x="122" y="182"/>
                      <a:pt x="126" y="179"/>
                    </a:cubicBezTo>
                    <a:cubicBezTo>
                      <a:pt x="125" y="180"/>
                      <a:pt x="125" y="182"/>
                      <a:pt x="124" y="183"/>
                    </a:cubicBezTo>
                    <a:cubicBezTo>
                      <a:pt x="120" y="186"/>
                      <a:pt x="116" y="188"/>
                      <a:pt x="113" y="191"/>
                    </a:cubicBezTo>
                    <a:cubicBezTo>
                      <a:pt x="108" y="195"/>
                      <a:pt x="104" y="199"/>
                      <a:pt x="100" y="203"/>
                    </a:cubicBezTo>
                    <a:cubicBezTo>
                      <a:pt x="97" y="205"/>
                      <a:pt x="94" y="208"/>
                      <a:pt x="92" y="211"/>
                    </a:cubicBezTo>
                    <a:cubicBezTo>
                      <a:pt x="92" y="210"/>
                      <a:pt x="92" y="209"/>
                      <a:pt x="92" y="208"/>
                    </a:cubicBezTo>
                    <a:cubicBezTo>
                      <a:pt x="100" y="202"/>
                      <a:pt x="107" y="195"/>
                      <a:pt x="115" y="188"/>
                    </a:cubicBezTo>
                    <a:close/>
                    <a:moveTo>
                      <a:pt x="91" y="233"/>
                    </a:moveTo>
                    <a:cubicBezTo>
                      <a:pt x="94" y="232"/>
                      <a:pt x="96" y="230"/>
                      <a:pt x="98" y="228"/>
                    </a:cubicBezTo>
                    <a:cubicBezTo>
                      <a:pt x="101" y="224"/>
                      <a:pt x="106" y="221"/>
                      <a:pt x="109" y="218"/>
                    </a:cubicBezTo>
                    <a:cubicBezTo>
                      <a:pt x="117" y="211"/>
                      <a:pt x="126" y="205"/>
                      <a:pt x="134" y="199"/>
                    </a:cubicBezTo>
                    <a:cubicBezTo>
                      <a:pt x="138" y="197"/>
                      <a:pt x="143" y="194"/>
                      <a:pt x="147" y="191"/>
                    </a:cubicBezTo>
                    <a:cubicBezTo>
                      <a:pt x="140" y="196"/>
                      <a:pt x="134" y="201"/>
                      <a:pt x="128" y="206"/>
                    </a:cubicBezTo>
                    <a:cubicBezTo>
                      <a:pt x="120" y="211"/>
                      <a:pt x="113" y="217"/>
                      <a:pt x="106" y="224"/>
                    </a:cubicBezTo>
                    <a:cubicBezTo>
                      <a:pt x="103" y="227"/>
                      <a:pt x="100" y="230"/>
                      <a:pt x="97" y="233"/>
                    </a:cubicBezTo>
                    <a:cubicBezTo>
                      <a:pt x="95" y="234"/>
                      <a:pt x="93" y="236"/>
                      <a:pt x="92" y="237"/>
                    </a:cubicBezTo>
                    <a:cubicBezTo>
                      <a:pt x="92" y="236"/>
                      <a:pt x="91" y="235"/>
                      <a:pt x="91" y="233"/>
                    </a:cubicBezTo>
                    <a:close/>
                    <a:moveTo>
                      <a:pt x="92" y="238"/>
                    </a:moveTo>
                    <a:cubicBezTo>
                      <a:pt x="92" y="238"/>
                      <a:pt x="93" y="237"/>
                      <a:pt x="93" y="237"/>
                    </a:cubicBezTo>
                    <a:cubicBezTo>
                      <a:pt x="94" y="236"/>
                      <a:pt x="95" y="235"/>
                      <a:pt x="96" y="234"/>
                    </a:cubicBezTo>
                    <a:cubicBezTo>
                      <a:pt x="99" y="232"/>
                      <a:pt x="101" y="229"/>
                      <a:pt x="104" y="227"/>
                    </a:cubicBezTo>
                    <a:cubicBezTo>
                      <a:pt x="115" y="216"/>
                      <a:pt x="127" y="207"/>
                      <a:pt x="139" y="198"/>
                    </a:cubicBezTo>
                    <a:cubicBezTo>
                      <a:pt x="151" y="189"/>
                      <a:pt x="162" y="180"/>
                      <a:pt x="172" y="171"/>
                    </a:cubicBezTo>
                    <a:cubicBezTo>
                      <a:pt x="173" y="171"/>
                      <a:pt x="173" y="170"/>
                      <a:pt x="173" y="170"/>
                    </a:cubicBezTo>
                    <a:cubicBezTo>
                      <a:pt x="173" y="170"/>
                      <a:pt x="174" y="170"/>
                      <a:pt x="174" y="170"/>
                    </a:cubicBezTo>
                    <a:cubicBezTo>
                      <a:pt x="174" y="169"/>
                      <a:pt x="175" y="169"/>
                      <a:pt x="175" y="169"/>
                    </a:cubicBezTo>
                    <a:cubicBezTo>
                      <a:pt x="175" y="168"/>
                      <a:pt x="175" y="168"/>
                      <a:pt x="176" y="168"/>
                    </a:cubicBezTo>
                    <a:cubicBezTo>
                      <a:pt x="176" y="170"/>
                      <a:pt x="176" y="171"/>
                      <a:pt x="176" y="173"/>
                    </a:cubicBezTo>
                    <a:cubicBezTo>
                      <a:pt x="153" y="193"/>
                      <a:pt x="127" y="207"/>
                      <a:pt x="105" y="227"/>
                    </a:cubicBezTo>
                    <a:cubicBezTo>
                      <a:pt x="100" y="231"/>
                      <a:pt x="96" y="236"/>
                      <a:pt x="92" y="239"/>
                    </a:cubicBezTo>
                    <a:cubicBezTo>
                      <a:pt x="92" y="239"/>
                      <a:pt x="92" y="239"/>
                      <a:pt x="92" y="238"/>
                    </a:cubicBezTo>
                    <a:close/>
                    <a:moveTo>
                      <a:pt x="175" y="164"/>
                    </a:moveTo>
                    <a:cubicBezTo>
                      <a:pt x="175" y="165"/>
                      <a:pt x="175" y="166"/>
                      <a:pt x="176" y="167"/>
                    </a:cubicBezTo>
                    <a:cubicBezTo>
                      <a:pt x="174" y="168"/>
                      <a:pt x="173" y="169"/>
                      <a:pt x="172" y="170"/>
                    </a:cubicBezTo>
                    <a:cubicBezTo>
                      <a:pt x="171" y="171"/>
                      <a:pt x="171" y="171"/>
                      <a:pt x="170" y="171"/>
                    </a:cubicBezTo>
                    <a:cubicBezTo>
                      <a:pt x="168" y="173"/>
                      <a:pt x="166" y="174"/>
                      <a:pt x="165" y="176"/>
                    </a:cubicBezTo>
                    <a:cubicBezTo>
                      <a:pt x="158" y="181"/>
                      <a:pt x="151" y="186"/>
                      <a:pt x="145" y="191"/>
                    </a:cubicBezTo>
                    <a:cubicBezTo>
                      <a:pt x="133" y="200"/>
                      <a:pt x="120" y="208"/>
                      <a:pt x="109" y="218"/>
                    </a:cubicBezTo>
                    <a:cubicBezTo>
                      <a:pt x="103" y="222"/>
                      <a:pt x="98" y="228"/>
                      <a:pt x="92" y="232"/>
                    </a:cubicBezTo>
                    <a:cubicBezTo>
                      <a:pt x="92" y="232"/>
                      <a:pt x="92" y="232"/>
                      <a:pt x="91" y="233"/>
                    </a:cubicBezTo>
                    <a:cubicBezTo>
                      <a:pt x="91" y="232"/>
                      <a:pt x="91" y="232"/>
                      <a:pt x="91" y="232"/>
                    </a:cubicBezTo>
                    <a:cubicBezTo>
                      <a:pt x="92" y="232"/>
                      <a:pt x="92" y="231"/>
                      <a:pt x="93" y="231"/>
                    </a:cubicBezTo>
                    <a:cubicBezTo>
                      <a:pt x="94" y="230"/>
                      <a:pt x="95" y="229"/>
                      <a:pt x="96" y="227"/>
                    </a:cubicBezTo>
                    <a:cubicBezTo>
                      <a:pt x="99" y="225"/>
                      <a:pt x="101" y="222"/>
                      <a:pt x="104" y="219"/>
                    </a:cubicBezTo>
                    <a:cubicBezTo>
                      <a:pt x="115" y="209"/>
                      <a:pt x="127" y="200"/>
                      <a:pt x="139" y="191"/>
                    </a:cubicBezTo>
                    <a:cubicBezTo>
                      <a:pt x="143" y="188"/>
                      <a:pt x="148" y="184"/>
                      <a:pt x="153" y="181"/>
                    </a:cubicBezTo>
                    <a:cubicBezTo>
                      <a:pt x="156" y="178"/>
                      <a:pt x="159" y="176"/>
                      <a:pt x="163" y="173"/>
                    </a:cubicBezTo>
                    <a:cubicBezTo>
                      <a:pt x="165" y="171"/>
                      <a:pt x="166" y="170"/>
                      <a:pt x="168" y="168"/>
                    </a:cubicBezTo>
                    <a:cubicBezTo>
                      <a:pt x="169" y="167"/>
                      <a:pt x="170" y="166"/>
                      <a:pt x="172" y="166"/>
                    </a:cubicBezTo>
                    <a:cubicBezTo>
                      <a:pt x="173" y="165"/>
                      <a:pt x="173" y="165"/>
                      <a:pt x="173" y="165"/>
                    </a:cubicBezTo>
                    <a:cubicBezTo>
                      <a:pt x="174" y="164"/>
                      <a:pt x="174" y="164"/>
                      <a:pt x="174" y="164"/>
                    </a:cubicBezTo>
                    <a:cubicBezTo>
                      <a:pt x="175" y="164"/>
                      <a:pt x="175" y="163"/>
                      <a:pt x="174" y="163"/>
                    </a:cubicBezTo>
                    <a:cubicBezTo>
                      <a:pt x="174" y="163"/>
                      <a:pt x="173" y="164"/>
                      <a:pt x="173" y="164"/>
                    </a:cubicBezTo>
                    <a:cubicBezTo>
                      <a:pt x="173" y="164"/>
                      <a:pt x="173" y="164"/>
                      <a:pt x="173" y="164"/>
                    </a:cubicBezTo>
                    <a:cubicBezTo>
                      <a:pt x="166" y="168"/>
                      <a:pt x="159" y="174"/>
                      <a:pt x="153" y="179"/>
                    </a:cubicBezTo>
                    <a:cubicBezTo>
                      <a:pt x="147" y="184"/>
                      <a:pt x="142" y="188"/>
                      <a:pt x="136" y="192"/>
                    </a:cubicBezTo>
                    <a:cubicBezTo>
                      <a:pt x="135" y="193"/>
                      <a:pt x="134" y="194"/>
                      <a:pt x="132" y="195"/>
                    </a:cubicBezTo>
                    <a:cubicBezTo>
                      <a:pt x="118" y="205"/>
                      <a:pt x="106" y="216"/>
                      <a:pt x="93" y="228"/>
                    </a:cubicBezTo>
                    <a:cubicBezTo>
                      <a:pt x="92" y="229"/>
                      <a:pt x="92" y="229"/>
                      <a:pt x="91" y="229"/>
                    </a:cubicBezTo>
                    <a:cubicBezTo>
                      <a:pt x="91" y="229"/>
                      <a:pt x="91" y="229"/>
                      <a:pt x="91" y="229"/>
                    </a:cubicBezTo>
                    <a:cubicBezTo>
                      <a:pt x="92" y="228"/>
                      <a:pt x="93" y="228"/>
                      <a:pt x="93" y="227"/>
                    </a:cubicBezTo>
                    <a:cubicBezTo>
                      <a:pt x="94" y="226"/>
                      <a:pt x="96" y="224"/>
                      <a:pt x="97" y="223"/>
                    </a:cubicBezTo>
                    <a:cubicBezTo>
                      <a:pt x="98" y="221"/>
                      <a:pt x="100" y="219"/>
                      <a:pt x="101" y="218"/>
                    </a:cubicBezTo>
                    <a:cubicBezTo>
                      <a:pt x="103" y="216"/>
                      <a:pt x="105" y="214"/>
                      <a:pt x="107" y="212"/>
                    </a:cubicBezTo>
                    <a:cubicBezTo>
                      <a:pt x="114" y="206"/>
                      <a:pt x="121" y="201"/>
                      <a:pt x="129" y="195"/>
                    </a:cubicBezTo>
                    <a:cubicBezTo>
                      <a:pt x="129" y="195"/>
                      <a:pt x="129" y="195"/>
                      <a:pt x="129" y="195"/>
                    </a:cubicBezTo>
                    <a:cubicBezTo>
                      <a:pt x="133" y="192"/>
                      <a:pt x="138" y="188"/>
                      <a:pt x="143" y="185"/>
                    </a:cubicBezTo>
                    <a:cubicBezTo>
                      <a:pt x="144" y="184"/>
                      <a:pt x="145" y="183"/>
                      <a:pt x="146" y="182"/>
                    </a:cubicBezTo>
                    <a:cubicBezTo>
                      <a:pt x="147" y="181"/>
                      <a:pt x="148" y="181"/>
                      <a:pt x="149" y="180"/>
                    </a:cubicBezTo>
                    <a:cubicBezTo>
                      <a:pt x="156" y="175"/>
                      <a:pt x="163" y="170"/>
                      <a:pt x="169" y="164"/>
                    </a:cubicBezTo>
                    <a:cubicBezTo>
                      <a:pt x="169" y="164"/>
                      <a:pt x="170" y="164"/>
                      <a:pt x="170" y="164"/>
                    </a:cubicBezTo>
                    <a:cubicBezTo>
                      <a:pt x="172" y="163"/>
                      <a:pt x="173" y="163"/>
                      <a:pt x="175" y="163"/>
                    </a:cubicBezTo>
                    <a:cubicBezTo>
                      <a:pt x="175" y="163"/>
                      <a:pt x="175" y="163"/>
                      <a:pt x="175" y="164"/>
                    </a:cubicBezTo>
                    <a:close/>
                    <a:moveTo>
                      <a:pt x="154" y="179"/>
                    </a:moveTo>
                    <a:cubicBezTo>
                      <a:pt x="156" y="177"/>
                      <a:pt x="158" y="176"/>
                      <a:pt x="160" y="174"/>
                    </a:cubicBezTo>
                    <a:cubicBezTo>
                      <a:pt x="158" y="175"/>
                      <a:pt x="157" y="177"/>
                      <a:pt x="155" y="178"/>
                    </a:cubicBezTo>
                    <a:cubicBezTo>
                      <a:pt x="155" y="178"/>
                      <a:pt x="154" y="179"/>
                      <a:pt x="154" y="179"/>
                    </a:cubicBezTo>
                    <a:close/>
                    <a:moveTo>
                      <a:pt x="173" y="160"/>
                    </a:moveTo>
                    <a:cubicBezTo>
                      <a:pt x="173" y="160"/>
                      <a:pt x="173" y="160"/>
                      <a:pt x="173" y="160"/>
                    </a:cubicBezTo>
                    <a:cubicBezTo>
                      <a:pt x="172" y="161"/>
                      <a:pt x="171" y="161"/>
                      <a:pt x="170" y="161"/>
                    </a:cubicBezTo>
                    <a:cubicBezTo>
                      <a:pt x="170" y="160"/>
                      <a:pt x="170" y="159"/>
                      <a:pt x="170" y="159"/>
                    </a:cubicBezTo>
                    <a:cubicBezTo>
                      <a:pt x="171" y="159"/>
                      <a:pt x="171" y="159"/>
                      <a:pt x="171" y="159"/>
                    </a:cubicBezTo>
                    <a:cubicBezTo>
                      <a:pt x="172" y="159"/>
                      <a:pt x="173" y="158"/>
                      <a:pt x="173" y="158"/>
                    </a:cubicBezTo>
                    <a:cubicBezTo>
                      <a:pt x="173" y="159"/>
                      <a:pt x="173" y="159"/>
                      <a:pt x="173" y="160"/>
                    </a:cubicBezTo>
                    <a:close/>
                    <a:moveTo>
                      <a:pt x="167" y="160"/>
                    </a:moveTo>
                    <a:cubicBezTo>
                      <a:pt x="167" y="160"/>
                      <a:pt x="167" y="161"/>
                      <a:pt x="167" y="161"/>
                    </a:cubicBezTo>
                    <a:cubicBezTo>
                      <a:pt x="167" y="161"/>
                      <a:pt x="166" y="161"/>
                      <a:pt x="165" y="161"/>
                    </a:cubicBezTo>
                    <a:cubicBezTo>
                      <a:pt x="165" y="161"/>
                      <a:pt x="165" y="160"/>
                      <a:pt x="165" y="160"/>
                    </a:cubicBezTo>
                    <a:cubicBezTo>
                      <a:pt x="166" y="160"/>
                      <a:pt x="167" y="160"/>
                      <a:pt x="167" y="159"/>
                    </a:cubicBezTo>
                    <a:cubicBezTo>
                      <a:pt x="167" y="160"/>
                      <a:pt x="167" y="160"/>
                      <a:pt x="167" y="160"/>
                    </a:cubicBezTo>
                    <a:close/>
                    <a:moveTo>
                      <a:pt x="162" y="162"/>
                    </a:moveTo>
                    <a:cubicBezTo>
                      <a:pt x="161" y="162"/>
                      <a:pt x="160" y="162"/>
                      <a:pt x="159" y="162"/>
                    </a:cubicBezTo>
                    <a:cubicBezTo>
                      <a:pt x="159" y="162"/>
                      <a:pt x="159" y="162"/>
                      <a:pt x="159" y="161"/>
                    </a:cubicBezTo>
                    <a:cubicBezTo>
                      <a:pt x="160" y="161"/>
                      <a:pt x="161" y="161"/>
                      <a:pt x="162" y="160"/>
                    </a:cubicBezTo>
                    <a:cubicBezTo>
                      <a:pt x="162" y="161"/>
                      <a:pt x="162" y="161"/>
                      <a:pt x="162" y="162"/>
                    </a:cubicBezTo>
                    <a:close/>
                    <a:moveTo>
                      <a:pt x="156" y="163"/>
                    </a:moveTo>
                    <a:cubicBezTo>
                      <a:pt x="155" y="163"/>
                      <a:pt x="153" y="163"/>
                      <a:pt x="152" y="164"/>
                    </a:cubicBezTo>
                    <a:cubicBezTo>
                      <a:pt x="152" y="164"/>
                      <a:pt x="152" y="163"/>
                      <a:pt x="152" y="163"/>
                    </a:cubicBezTo>
                    <a:cubicBezTo>
                      <a:pt x="153" y="163"/>
                      <a:pt x="155" y="162"/>
                      <a:pt x="156" y="162"/>
                    </a:cubicBezTo>
                    <a:cubicBezTo>
                      <a:pt x="156" y="162"/>
                      <a:pt x="156" y="163"/>
                      <a:pt x="156" y="163"/>
                    </a:cubicBezTo>
                    <a:close/>
                    <a:moveTo>
                      <a:pt x="149" y="164"/>
                    </a:moveTo>
                    <a:cubicBezTo>
                      <a:pt x="146" y="165"/>
                      <a:pt x="142" y="166"/>
                      <a:pt x="139" y="167"/>
                    </a:cubicBezTo>
                    <a:cubicBezTo>
                      <a:pt x="142" y="166"/>
                      <a:pt x="146" y="165"/>
                      <a:pt x="149" y="164"/>
                    </a:cubicBezTo>
                    <a:cubicBezTo>
                      <a:pt x="149" y="164"/>
                      <a:pt x="149" y="164"/>
                      <a:pt x="149" y="164"/>
                    </a:cubicBezTo>
                    <a:close/>
                    <a:moveTo>
                      <a:pt x="92" y="192"/>
                    </a:moveTo>
                    <a:cubicBezTo>
                      <a:pt x="92" y="192"/>
                      <a:pt x="92" y="192"/>
                      <a:pt x="92" y="192"/>
                    </a:cubicBezTo>
                    <a:cubicBezTo>
                      <a:pt x="93" y="191"/>
                      <a:pt x="94" y="191"/>
                      <a:pt x="94" y="190"/>
                    </a:cubicBezTo>
                    <a:cubicBezTo>
                      <a:pt x="94" y="191"/>
                      <a:pt x="93" y="191"/>
                      <a:pt x="92" y="192"/>
                    </a:cubicBezTo>
                    <a:close/>
                    <a:moveTo>
                      <a:pt x="92" y="202"/>
                    </a:moveTo>
                    <a:cubicBezTo>
                      <a:pt x="94" y="200"/>
                      <a:pt x="96" y="199"/>
                      <a:pt x="98" y="197"/>
                    </a:cubicBezTo>
                    <a:cubicBezTo>
                      <a:pt x="101" y="193"/>
                      <a:pt x="105" y="190"/>
                      <a:pt x="110" y="187"/>
                    </a:cubicBezTo>
                    <a:cubicBezTo>
                      <a:pt x="113" y="184"/>
                      <a:pt x="116" y="182"/>
                      <a:pt x="119" y="179"/>
                    </a:cubicBezTo>
                    <a:cubicBezTo>
                      <a:pt x="121" y="178"/>
                      <a:pt x="122" y="177"/>
                      <a:pt x="123" y="176"/>
                    </a:cubicBezTo>
                    <a:cubicBezTo>
                      <a:pt x="124" y="176"/>
                      <a:pt x="125" y="175"/>
                      <a:pt x="126" y="175"/>
                    </a:cubicBezTo>
                    <a:cubicBezTo>
                      <a:pt x="126" y="175"/>
                      <a:pt x="126" y="175"/>
                      <a:pt x="127" y="175"/>
                    </a:cubicBezTo>
                    <a:cubicBezTo>
                      <a:pt x="120" y="181"/>
                      <a:pt x="113" y="186"/>
                      <a:pt x="107" y="192"/>
                    </a:cubicBezTo>
                    <a:cubicBezTo>
                      <a:pt x="103" y="195"/>
                      <a:pt x="100" y="198"/>
                      <a:pt x="97" y="201"/>
                    </a:cubicBezTo>
                    <a:cubicBezTo>
                      <a:pt x="95" y="203"/>
                      <a:pt x="93" y="204"/>
                      <a:pt x="92" y="206"/>
                    </a:cubicBezTo>
                    <a:cubicBezTo>
                      <a:pt x="92" y="205"/>
                      <a:pt x="92" y="203"/>
                      <a:pt x="92" y="202"/>
                    </a:cubicBezTo>
                    <a:close/>
                    <a:moveTo>
                      <a:pt x="96" y="237"/>
                    </a:moveTo>
                    <a:cubicBezTo>
                      <a:pt x="98" y="234"/>
                      <a:pt x="101" y="231"/>
                      <a:pt x="104" y="228"/>
                    </a:cubicBezTo>
                    <a:cubicBezTo>
                      <a:pt x="112" y="221"/>
                      <a:pt x="121" y="215"/>
                      <a:pt x="129" y="208"/>
                    </a:cubicBezTo>
                    <a:cubicBezTo>
                      <a:pt x="145" y="197"/>
                      <a:pt x="161" y="187"/>
                      <a:pt x="176" y="174"/>
                    </a:cubicBezTo>
                    <a:cubicBezTo>
                      <a:pt x="176" y="176"/>
                      <a:pt x="176" y="177"/>
                      <a:pt x="176" y="178"/>
                    </a:cubicBezTo>
                    <a:cubicBezTo>
                      <a:pt x="174" y="181"/>
                      <a:pt x="171" y="182"/>
                      <a:pt x="168" y="184"/>
                    </a:cubicBezTo>
                    <a:cubicBezTo>
                      <a:pt x="164" y="188"/>
                      <a:pt x="160" y="191"/>
                      <a:pt x="156" y="194"/>
                    </a:cubicBezTo>
                    <a:cubicBezTo>
                      <a:pt x="148" y="199"/>
                      <a:pt x="140" y="204"/>
                      <a:pt x="132" y="210"/>
                    </a:cubicBezTo>
                    <a:cubicBezTo>
                      <a:pt x="125" y="215"/>
                      <a:pt x="119" y="221"/>
                      <a:pt x="112" y="226"/>
                    </a:cubicBezTo>
                    <a:cubicBezTo>
                      <a:pt x="105" y="232"/>
                      <a:pt x="99" y="238"/>
                      <a:pt x="92" y="243"/>
                    </a:cubicBezTo>
                    <a:cubicBezTo>
                      <a:pt x="92" y="242"/>
                      <a:pt x="92" y="241"/>
                      <a:pt x="92" y="240"/>
                    </a:cubicBezTo>
                    <a:cubicBezTo>
                      <a:pt x="93" y="239"/>
                      <a:pt x="94" y="238"/>
                      <a:pt x="96" y="237"/>
                    </a:cubicBezTo>
                    <a:close/>
                    <a:moveTo>
                      <a:pt x="98" y="258"/>
                    </a:moveTo>
                    <a:cubicBezTo>
                      <a:pt x="101" y="255"/>
                      <a:pt x="106" y="252"/>
                      <a:pt x="110" y="249"/>
                    </a:cubicBezTo>
                    <a:cubicBezTo>
                      <a:pt x="117" y="244"/>
                      <a:pt x="125" y="239"/>
                      <a:pt x="132" y="233"/>
                    </a:cubicBezTo>
                    <a:cubicBezTo>
                      <a:pt x="146" y="224"/>
                      <a:pt x="162" y="213"/>
                      <a:pt x="174" y="202"/>
                    </a:cubicBezTo>
                    <a:cubicBezTo>
                      <a:pt x="161" y="214"/>
                      <a:pt x="146" y="224"/>
                      <a:pt x="132" y="235"/>
                    </a:cubicBezTo>
                    <a:cubicBezTo>
                      <a:pt x="125" y="241"/>
                      <a:pt x="118" y="246"/>
                      <a:pt x="111" y="251"/>
                    </a:cubicBezTo>
                    <a:cubicBezTo>
                      <a:pt x="105" y="256"/>
                      <a:pt x="98" y="260"/>
                      <a:pt x="93" y="266"/>
                    </a:cubicBezTo>
                    <a:cubicBezTo>
                      <a:pt x="93" y="265"/>
                      <a:pt x="93" y="264"/>
                      <a:pt x="93" y="263"/>
                    </a:cubicBezTo>
                    <a:cubicBezTo>
                      <a:pt x="94" y="261"/>
                      <a:pt x="96" y="260"/>
                      <a:pt x="98" y="258"/>
                    </a:cubicBezTo>
                    <a:close/>
                    <a:moveTo>
                      <a:pt x="110" y="260"/>
                    </a:moveTo>
                    <a:cubicBezTo>
                      <a:pt x="118" y="254"/>
                      <a:pt x="125" y="248"/>
                      <a:pt x="133" y="243"/>
                    </a:cubicBezTo>
                    <a:cubicBezTo>
                      <a:pt x="135" y="242"/>
                      <a:pt x="137" y="241"/>
                      <a:pt x="138" y="240"/>
                    </a:cubicBezTo>
                    <a:cubicBezTo>
                      <a:pt x="136" y="241"/>
                      <a:pt x="135" y="243"/>
                      <a:pt x="133" y="244"/>
                    </a:cubicBezTo>
                    <a:cubicBezTo>
                      <a:pt x="119" y="253"/>
                      <a:pt x="105" y="264"/>
                      <a:pt x="93" y="276"/>
                    </a:cubicBezTo>
                    <a:cubicBezTo>
                      <a:pt x="93" y="275"/>
                      <a:pt x="93" y="274"/>
                      <a:pt x="93" y="274"/>
                    </a:cubicBezTo>
                    <a:cubicBezTo>
                      <a:pt x="99" y="270"/>
                      <a:pt x="104" y="264"/>
                      <a:pt x="110" y="260"/>
                    </a:cubicBezTo>
                    <a:close/>
                    <a:moveTo>
                      <a:pt x="100" y="301"/>
                    </a:moveTo>
                    <a:cubicBezTo>
                      <a:pt x="103" y="298"/>
                      <a:pt x="106" y="296"/>
                      <a:pt x="109" y="294"/>
                    </a:cubicBezTo>
                    <a:cubicBezTo>
                      <a:pt x="109" y="294"/>
                      <a:pt x="109" y="294"/>
                      <a:pt x="110" y="294"/>
                    </a:cubicBezTo>
                    <a:cubicBezTo>
                      <a:pt x="105" y="297"/>
                      <a:pt x="102" y="301"/>
                      <a:pt x="98" y="304"/>
                    </a:cubicBezTo>
                    <a:cubicBezTo>
                      <a:pt x="97" y="304"/>
                      <a:pt x="97" y="304"/>
                      <a:pt x="96" y="303"/>
                    </a:cubicBezTo>
                    <a:cubicBezTo>
                      <a:pt x="96" y="303"/>
                      <a:pt x="96" y="303"/>
                      <a:pt x="96" y="303"/>
                    </a:cubicBezTo>
                    <a:cubicBezTo>
                      <a:pt x="98" y="303"/>
                      <a:pt x="99" y="302"/>
                      <a:pt x="100" y="301"/>
                    </a:cubicBezTo>
                    <a:close/>
                    <a:moveTo>
                      <a:pt x="115" y="294"/>
                    </a:moveTo>
                    <a:cubicBezTo>
                      <a:pt x="121" y="289"/>
                      <a:pt x="128" y="284"/>
                      <a:pt x="135" y="278"/>
                    </a:cubicBezTo>
                    <a:cubicBezTo>
                      <a:pt x="142" y="273"/>
                      <a:pt x="148" y="267"/>
                      <a:pt x="154" y="262"/>
                    </a:cubicBezTo>
                    <a:cubicBezTo>
                      <a:pt x="159" y="257"/>
                      <a:pt x="165" y="254"/>
                      <a:pt x="170" y="250"/>
                    </a:cubicBezTo>
                    <a:cubicBezTo>
                      <a:pt x="170" y="252"/>
                      <a:pt x="170" y="254"/>
                      <a:pt x="170" y="256"/>
                    </a:cubicBezTo>
                    <a:cubicBezTo>
                      <a:pt x="167" y="257"/>
                      <a:pt x="166" y="259"/>
                      <a:pt x="163" y="260"/>
                    </a:cubicBezTo>
                    <a:cubicBezTo>
                      <a:pt x="160" y="263"/>
                      <a:pt x="157" y="265"/>
                      <a:pt x="154" y="267"/>
                    </a:cubicBezTo>
                    <a:cubicBezTo>
                      <a:pt x="147" y="272"/>
                      <a:pt x="141" y="276"/>
                      <a:pt x="135" y="281"/>
                    </a:cubicBezTo>
                    <a:cubicBezTo>
                      <a:pt x="124" y="289"/>
                      <a:pt x="111" y="296"/>
                      <a:pt x="102" y="306"/>
                    </a:cubicBezTo>
                    <a:cubicBezTo>
                      <a:pt x="101" y="306"/>
                      <a:pt x="101" y="306"/>
                      <a:pt x="101" y="306"/>
                    </a:cubicBezTo>
                    <a:cubicBezTo>
                      <a:pt x="100" y="306"/>
                      <a:pt x="100" y="305"/>
                      <a:pt x="99" y="305"/>
                    </a:cubicBezTo>
                    <a:cubicBezTo>
                      <a:pt x="105" y="302"/>
                      <a:pt x="110" y="298"/>
                      <a:pt x="115" y="294"/>
                    </a:cubicBezTo>
                    <a:close/>
                    <a:moveTo>
                      <a:pt x="114" y="301"/>
                    </a:moveTo>
                    <a:cubicBezTo>
                      <a:pt x="120" y="297"/>
                      <a:pt x="126" y="293"/>
                      <a:pt x="132" y="290"/>
                    </a:cubicBezTo>
                    <a:cubicBezTo>
                      <a:pt x="138" y="286"/>
                      <a:pt x="145" y="282"/>
                      <a:pt x="150" y="278"/>
                    </a:cubicBezTo>
                    <a:cubicBezTo>
                      <a:pt x="156" y="274"/>
                      <a:pt x="161" y="270"/>
                      <a:pt x="167" y="266"/>
                    </a:cubicBezTo>
                    <a:cubicBezTo>
                      <a:pt x="168" y="265"/>
                      <a:pt x="170" y="263"/>
                      <a:pt x="167" y="266"/>
                    </a:cubicBezTo>
                    <a:cubicBezTo>
                      <a:pt x="166" y="267"/>
                      <a:pt x="165" y="268"/>
                      <a:pt x="164" y="269"/>
                    </a:cubicBezTo>
                    <a:cubicBezTo>
                      <a:pt x="161" y="271"/>
                      <a:pt x="159" y="273"/>
                      <a:pt x="156" y="275"/>
                    </a:cubicBezTo>
                    <a:cubicBezTo>
                      <a:pt x="150" y="279"/>
                      <a:pt x="144" y="283"/>
                      <a:pt x="139" y="287"/>
                    </a:cubicBezTo>
                    <a:cubicBezTo>
                      <a:pt x="133" y="291"/>
                      <a:pt x="127" y="295"/>
                      <a:pt x="121" y="299"/>
                    </a:cubicBezTo>
                    <a:cubicBezTo>
                      <a:pt x="116" y="302"/>
                      <a:pt x="111" y="305"/>
                      <a:pt x="107" y="309"/>
                    </a:cubicBezTo>
                    <a:cubicBezTo>
                      <a:pt x="107" y="309"/>
                      <a:pt x="107" y="309"/>
                      <a:pt x="106" y="309"/>
                    </a:cubicBezTo>
                    <a:cubicBezTo>
                      <a:pt x="105" y="308"/>
                      <a:pt x="104" y="308"/>
                      <a:pt x="103" y="307"/>
                    </a:cubicBezTo>
                    <a:cubicBezTo>
                      <a:pt x="107" y="306"/>
                      <a:pt x="111" y="302"/>
                      <a:pt x="114" y="301"/>
                    </a:cubicBezTo>
                    <a:close/>
                    <a:moveTo>
                      <a:pt x="140" y="290"/>
                    </a:moveTo>
                    <a:cubicBezTo>
                      <a:pt x="146" y="286"/>
                      <a:pt x="151" y="283"/>
                      <a:pt x="157" y="280"/>
                    </a:cubicBezTo>
                    <a:cubicBezTo>
                      <a:pt x="152" y="284"/>
                      <a:pt x="147" y="287"/>
                      <a:pt x="141" y="290"/>
                    </a:cubicBezTo>
                    <a:cubicBezTo>
                      <a:pt x="131" y="297"/>
                      <a:pt x="122" y="304"/>
                      <a:pt x="112" y="311"/>
                    </a:cubicBezTo>
                    <a:cubicBezTo>
                      <a:pt x="110" y="310"/>
                      <a:pt x="109" y="310"/>
                      <a:pt x="107" y="309"/>
                    </a:cubicBezTo>
                    <a:cubicBezTo>
                      <a:pt x="118" y="303"/>
                      <a:pt x="129" y="296"/>
                      <a:pt x="140" y="290"/>
                    </a:cubicBezTo>
                    <a:close/>
                    <a:moveTo>
                      <a:pt x="149" y="289"/>
                    </a:moveTo>
                    <a:cubicBezTo>
                      <a:pt x="153" y="286"/>
                      <a:pt x="158" y="283"/>
                      <a:pt x="162" y="280"/>
                    </a:cubicBezTo>
                    <a:cubicBezTo>
                      <a:pt x="159" y="282"/>
                      <a:pt x="156" y="284"/>
                      <a:pt x="153" y="286"/>
                    </a:cubicBezTo>
                    <a:cubicBezTo>
                      <a:pt x="142" y="294"/>
                      <a:pt x="130" y="302"/>
                      <a:pt x="120" y="311"/>
                    </a:cubicBezTo>
                    <a:cubicBezTo>
                      <a:pt x="119" y="311"/>
                      <a:pt x="119" y="311"/>
                      <a:pt x="119" y="311"/>
                    </a:cubicBezTo>
                    <a:cubicBezTo>
                      <a:pt x="119" y="311"/>
                      <a:pt x="118" y="312"/>
                      <a:pt x="117" y="312"/>
                    </a:cubicBezTo>
                    <a:cubicBezTo>
                      <a:pt x="116" y="312"/>
                      <a:pt x="114" y="311"/>
                      <a:pt x="113" y="311"/>
                    </a:cubicBezTo>
                    <a:cubicBezTo>
                      <a:pt x="125" y="304"/>
                      <a:pt x="137" y="296"/>
                      <a:pt x="149" y="289"/>
                    </a:cubicBezTo>
                    <a:close/>
                    <a:moveTo>
                      <a:pt x="121" y="311"/>
                    </a:moveTo>
                    <a:cubicBezTo>
                      <a:pt x="122" y="310"/>
                      <a:pt x="122" y="310"/>
                      <a:pt x="122" y="310"/>
                    </a:cubicBezTo>
                    <a:cubicBezTo>
                      <a:pt x="124" y="309"/>
                      <a:pt x="125" y="308"/>
                      <a:pt x="127" y="307"/>
                    </a:cubicBezTo>
                    <a:cubicBezTo>
                      <a:pt x="130" y="305"/>
                      <a:pt x="133" y="303"/>
                      <a:pt x="136" y="301"/>
                    </a:cubicBezTo>
                    <a:cubicBezTo>
                      <a:pt x="143" y="297"/>
                      <a:pt x="149" y="293"/>
                      <a:pt x="156" y="289"/>
                    </a:cubicBezTo>
                    <a:cubicBezTo>
                      <a:pt x="158" y="287"/>
                      <a:pt x="160" y="286"/>
                      <a:pt x="163" y="284"/>
                    </a:cubicBezTo>
                    <a:cubicBezTo>
                      <a:pt x="159" y="287"/>
                      <a:pt x="154" y="290"/>
                      <a:pt x="150" y="292"/>
                    </a:cubicBezTo>
                    <a:cubicBezTo>
                      <a:pt x="145" y="296"/>
                      <a:pt x="140" y="300"/>
                      <a:pt x="134" y="304"/>
                    </a:cubicBezTo>
                    <a:cubicBezTo>
                      <a:pt x="132" y="306"/>
                      <a:pt x="130" y="307"/>
                      <a:pt x="128" y="309"/>
                    </a:cubicBezTo>
                    <a:cubicBezTo>
                      <a:pt x="127" y="310"/>
                      <a:pt x="127" y="310"/>
                      <a:pt x="127" y="310"/>
                    </a:cubicBezTo>
                    <a:cubicBezTo>
                      <a:pt x="126" y="311"/>
                      <a:pt x="126" y="311"/>
                      <a:pt x="125" y="312"/>
                    </a:cubicBezTo>
                    <a:cubicBezTo>
                      <a:pt x="125" y="312"/>
                      <a:pt x="124" y="313"/>
                      <a:pt x="123" y="313"/>
                    </a:cubicBezTo>
                    <a:cubicBezTo>
                      <a:pt x="123" y="313"/>
                      <a:pt x="123" y="313"/>
                      <a:pt x="123" y="314"/>
                    </a:cubicBezTo>
                    <a:cubicBezTo>
                      <a:pt x="121" y="313"/>
                      <a:pt x="120" y="313"/>
                      <a:pt x="118" y="312"/>
                    </a:cubicBezTo>
                    <a:cubicBezTo>
                      <a:pt x="119" y="312"/>
                      <a:pt x="120" y="311"/>
                      <a:pt x="121" y="311"/>
                    </a:cubicBezTo>
                    <a:close/>
                    <a:moveTo>
                      <a:pt x="125" y="313"/>
                    </a:moveTo>
                    <a:cubicBezTo>
                      <a:pt x="125" y="313"/>
                      <a:pt x="125" y="313"/>
                      <a:pt x="125" y="313"/>
                    </a:cubicBezTo>
                    <a:cubicBezTo>
                      <a:pt x="127" y="312"/>
                      <a:pt x="129" y="310"/>
                      <a:pt x="131" y="309"/>
                    </a:cubicBezTo>
                    <a:cubicBezTo>
                      <a:pt x="136" y="305"/>
                      <a:pt x="142" y="300"/>
                      <a:pt x="148" y="297"/>
                    </a:cubicBezTo>
                    <a:cubicBezTo>
                      <a:pt x="153" y="294"/>
                      <a:pt x="159" y="291"/>
                      <a:pt x="163" y="288"/>
                    </a:cubicBezTo>
                    <a:cubicBezTo>
                      <a:pt x="163" y="288"/>
                      <a:pt x="162" y="289"/>
                      <a:pt x="162" y="289"/>
                    </a:cubicBezTo>
                    <a:cubicBezTo>
                      <a:pt x="159" y="291"/>
                      <a:pt x="156" y="293"/>
                      <a:pt x="154" y="294"/>
                    </a:cubicBezTo>
                    <a:cubicBezTo>
                      <a:pt x="148" y="298"/>
                      <a:pt x="143" y="301"/>
                      <a:pt x="138" y="305"/>
                    </a:cubicBezTo>
                    <a:cubicBezTo>
                      <a:pt x="134" y="308"/>
                      <a:pt x="131" y="311"/>
                      <a:pt x="127" y="314"/>
                    </a:cubicBezTo>
                    <a:cubicBezTo>
                      <a:pt x="127" y="314"/>
                      <a:pt x="127" y="314"/>
                      <a:pt x="127" y="314"/>
                    </a:cubicBezTo>
                    <a:cubicBezTo>
                      <a:pt x="126" y="314"/>
                      <a:pt x="125" y="314"/>
                      <a:pt x="124" y="314"/>
                    </a:cubicBezTo>
                    <a:cubicBezTo>
                      <a:pt x="124" y="313"/>
                      <a:pt x="125" y="313"/>
                      <a:pt x="125" y="313"/>
                    </a:cubicBezTo>
                    <a:close/>
                    <a:moveTo>
                      <a:pt x="129" y="313"/>
                    </a:moveTo>
                    <a:cubicBezTo>
                      <a:pt x="130" y="314"/>
                      <a:pt x="130" y="313"/>
                      <a:pt x="130" y="313"/>
                    </a:cubicBezTo>
                    <a:cubicBezTo>
                      <a:pt x="138" y="307"/>
                      <a:pt x="146" y="303"/>
                      <a:pt x="154" y="298"/>
                    </a:cubicBezTo>
                    <a:cubicBezTo>
                      <a:pt x="152" y="299"/>
                      <a:pt x="151" y="300"/>
                      <a:pt x="150" y="301"/>
                    </a:cubicBezTo>
                    <a:cubicBezTo>
                      <a:pt x="143" y="305"/>
                      <a:pt x="137" y="309"/>
                      <a:pt x="131" y="315"/>
                    </a:cubicBezTo>
                    <a:cubicBezTo>
                      <a:pt x="130" y="315"/>
                      <a:pt x="129" y="315"/>
                      <a:pt x="128" y="314"/>
                    </a:cubicBezTo>
                    <a:cubicBezTo>
                      <a:pt x="128" y="314"/>
                      <a:pt x="129" y="314"/>
                      <a:pt x="129" y="313"/>
                    </a:cubicBezTo>
                    <a:close/>
                    <a:moveTo>
                      <a:pt x="146" y="306"/>
                    </a:moveTo>
                    <a:cubicBezTo>
                      <a:pt x="152" y="302"/>
                      <a:pt x="158" y="299"/>
                      <a:pt x="164" y="295"/>
                    </a:cubicBezTo>
                    <a:cubicBezTo>
                      <a:pt x="164" y="295"/>
                      <a:pt x="165" y="295"/>
                      <a:pt x="165" y="294"/>
                    </a:cubicBezTo>
                    <a:cubicBezTo>
                      <a:pt x="165" y="295"/>
                      <a:pt x="164" y="295"/>
                      <a:pt x="164" y="295"/>
                    </a:cubicBezTo>
                    <a:cubicBezTo>
                      <a:pt x="163" y="297"/>
                      <a:pt x="161" y="298"/>
                      <a:pt x="159" y="299"/>
                    </a:cubicBezTo>
                    <a:cubicBezTo>
                      <a:pt x="157" y="301"/>
                      <a:pt x="154" y="302"/>
                      <a:pt x="151" y="304"/>
                    </a:cubicBezTo>
                    <a:cubicBezTo>
                      <a:pt x="146" y="308"/>
                      <a:pt x="141" y="311"/>
                      <a:pt x="136" y="315"/>
                    </a:cubicBezTo>
                    <a:cubicBezTo>
                      <a:pt x="135" y="315"/>
                      <a:pt x="134" y="315"/>
                      <a:pt x="133" y="315"/>
                    </a:cubicBezTo>
                    <a:cubicBezTo>
                      <a:pt x="137" y="312"/>
                      <a:pt x="141" y="309"/>
                      <a:pt x="146" y="306"/>
                    </a:cubicBezTo>
                    <a:close/>
                    <a:moveTo>
                      <a:pt x="152" y="306"/>
                    </a:moveTo>
                    <a:cubicBezTo>
                      <a:pt x="156" y="303"/>
                      <a:pt x="163" y="301"/>
                      <a:pt x="166" y="297"/>
                    </a:cubicBezTo>
                    <a:cubicBezTo>
                      <a:pt x="159" y="305"/>
                      <a:pt x="150" y="309"/>
                      <a:pt x="142" y="316"/>
                    </a:cubicBezTo>
                    <a:cubicBezTo>
                      <a:pt x="141" y="316"/>
                      <a:pt x="139" y="316"/>
                      <a:pt x="138" y="316"/>
                    </a:cubicBezTo>
                    <a:cubicBezTo>
                      <a:pt x="142" y="312"/>
                      <a:pt x="147" y="309"/>
                      <a:pt x="152" y="306"/>
                    </a:cubicBezTo>
                    <a:close/>
                    <a:moveTo>
                      <a:pt x="152" y="310"/>
                    </a:moveTo>
                    <a:cubicBezTo>
                      <a:pt x="155" y="308"/>
                      <a:pt x="159" y="306"/>
                      <a:pt x="163" y="304"/>
                    </a:cubicBezTo>
                    <a:cubicBezTo>
                      <a:pt x="164" y="304"/>
                      <a:pt x="164" y="303"/>
                      <a:pt x="164" y="303"/>
                    </a:cubicBezTo>
                    <a:cubicBezTo>
                      <a:pt x="163" y="304"/>
                      <a:pt x="163" y="304"/>
                      <a:pt x="162" y="304"/>
                    </a:cubicBezTo>
                    <a:cubicBezTo>
                      <a:pt x="160" y="306"/>
                      <a:pt x="158" y="308"/>
                      <a:pt x="156" y="309"/>
                    </a:cubicBezTo>
                    <a:cubicBezTo>
                      <a:pt x="153" y="311"/>
                      <a:pt x="150" y="313"/>
                      <a:pt x="148" y="316"/>
                    </a:cubicBezTo>
                    <a:cubicBezTo>
                      <a:pt x="148" y="316"/>
                      <a:pt x="148" y="316"/>
                      <a:pt x="148" y="316"/>
                    </a:cubicBezTo>
                    <a:cubicBezTo>
                      <a:pt x="147" y="316"/>
                      <a:pt x="145" y="316"/>
                      <a:pt x="144" y="316"/>
                    </a:cubicBezTo>
                    <a:cubicBezTo>
                      <a:pt x="147" y="314"/>
                      <a:pt x="149" y="312"/>
                      <a:pt x="152" y="310"/>
                    </a:cubicBezTo>
                    <a:close/>
                    <a:moveTo>
                      <a:pt x="154" y="313"/>
                    </a:moveTo>
                    <a:cubicBezTo>
                      <a:pt x="157" y="311"/>
                      <a:pt x="160" y="310"/>
                      <a:pt x="162" y="308"/>
                    </a:cubicBezTo>
                    <a:cubicBezTo>
                      <a:pt x="162" y="309"/>
                      <a:pt x="161" y="309"/>
                      <a:pt x="160" y="310"/>
                    </a:cubicBezTo>
                    <a:cubicBezTo>
                      <a:pt x="158" y="311"/>
                      <a:pt x="156" y="313"/>
                      <a:pt x="155" y="315"/>
                    </a:cubicBezTo>
                    <a:cubicBezTo>
                      <a:pt x="154" y="316"/>
                      <a:pt x="155" y="316"/>
                      <a:pt x="155" y="316"/>
                    </a:cubicBezTo>
                    <a:cubicBezTo>
                      <a:pt x="158" y="314"/>
                      <a:pt x="161" y="313"/>
                      <a:pt x="163" y="311"/>
                    </a:cubicBezTo>
                    <a:cubicBezTo>
                      <a:pt x="166" y="310"/>
                      <a:pt x="162" y="313"/>
                      <a:pt x="161" y="313"/>
                    </a:cubicBezTo>
                    <a:cubicBezTo>
                      <a:pt x="160" y="314"/>
                      <a:pt x="160" y="315"/>
                      <a:pt x="159" y="315"/>
                    </a:cubicBezTo>
                    <a:cubicBezTo>
                      <a:pt x="159" y="316"/>
                      <a:pt x="159" y="316"/>
                      <a:pt x="159" y="316"/>
                    </a:cubicBezTo>
                    <a:cubicBezTo>
                      <a:pt x="156" y="316"/>
                      <a:pt x="153" y="316"/>
                      <a:pt x="150" y="316"/>
                    </a:cubicBezTo>
                    <a:cubicBezTo>
                      <a:pt x="151" y="315"/>
                      <a:pt x="153" y="314"/>
                      <a:pt x="154" y="313"/>
                    </a:cubicBezTo>
                    <a:close/>
                    <a:moveTo>
                      <a:pt x="162" y="316"/>
                    </a:moveTo>
                    <a:cubicBezTo>
                      <a:pt x="162" y="316"/>
                      <a:pt x="164" y="315"/>
                      <a:pt x="164" y="315"/>
                    </a:cubicBezTo>
                    <a:cubicBezTo>
                      <a:pt x="164" y="315"/>
                      <a:pt x="164" y="315"/>
                      <a:pt x="164" y="315"/>
                    </a:cubicBezTo>
                    <a:cubicBezTo>
                      <a:pt x="164" y="315"/>
                      <a:pt x="164" y="316"/>
                      <a:pt x="164" y="316"/>
                    </a:cubicBezTo>
                    <a:cubicBezTo>
                      <a:pt x="164" y="316"/>
                      <a:pt x="163" y="316"/>
                      <a:pt x="162" y="316"/>
                    </a:cubicBezTo>
                    <a:cubicBezTo>
                      <a:pt x="162" y="316"/>
                      <a:pt x="162" y="316"/>
                      <a:pt x="161" y="316"/>
                    </a:cubicBezTo>
                    <a:cubicBezTo>
                      <a:pt x="161" y="316"/>
                      <a:pt x="162" y="316"/>
                      <a:pt x="162" y="316"/>
                    </a:cubicBezTo>
                    <a:close/>
                    <a:moveTo>
                      <a:pt x="167" y="315"/>
                    </a:moveTo>
                    <a:cubicBezTo>
                      <a:pt x="168" y="302"/>
                      <a:pt x="171" y="290"/>
                      <a:pt x="172" y="277"/>
                    </a:cubicBezTo>
                    <a:cubicBezTo>
                      <a:pt x="172" y="264"/>
                      <a:pt x="173" y="251"/>
                      <a:pt x="174" y="238"/>
                    </a:cubicBezTo>
                    <a:cubicBezTo>
                      <a:pt x="175" y="225"/>
                      <a:pt x="176" y="212"/>
                      <a:pt x="177" y="199"/>
                    </a:cubicBezTo>
                    <a:cubicBezTo>
                      <a:pt x="178" y="187"/>
                      <a:pt x="181" y="175"/>
                      <a:pt x="178" y="163"/>
                    </a:cubicBezTo>
                    <a:cubicBezTo>
                      <a:pt x="178" y="163"/>
                      <a:pt x="178" y="163"/>
                      <a:pt x="178" y="163"/>
                    </a:cubicBezTo>
                    <a:cubicBezTo>
                      <a:pt x="186" y="162"/>
                      <a:pt x="195" y="161"/>
                      <a:pt x="203" y="161"/>
                    </a:cubicBezTo>
                    <a:cubicBezTo>
                      <a:pt x="204" y="173"/>
                      <a:pt x="202" y="184"/>
                      <a:pt x="201" y="196"/>
                    </a:cubicBezTo>
                    <a:cubicBezTo>
                      <a:pt x="200" y="208"/>
                      <a:pt x="199" y="221"/>
                      <a:pt x="198" y="234"/>
                    </a:cubicBezTo>
                    <a:cubicBezTo>
                      <a:pt x="198" y="247"/>
                      <a:pt x="197" y="260"/>
                      <a:pt x="195" y="273"/>
                    </a:cubicBezTo>
                    <a:cubicBezTo>
                      <a:pt x="194" y="286"/>
                      <a:pt x="192" y="299"/>
                      <a:pt x="190" y="312"/>
                    </a:cubicBezTo>
                    <a:cubicBezTo>
                      <a:pt x="190" y="312"/>
                      <a:pt x="190" y="312"/>
                      <a:pt x="190" y="313"/>
                    </a:cubicBezTo>
                    <a:cubicBezTo>
                      <a:pt x="182" y="314"/>
                      <a:pt x="175" y="315"/>
                      <a:pt x="167" y="315"/>
                    </a:cubicBezTo>
                    <a:cubicBezTo>
                      <a:pt x="167" y="315"/>
                      <a:pt x="167" y="315"/>
                      <a:pt x="167" y="315"/>
                    </a:cubicBezTo>
                    <a:close/>
                    <a:moveTo>
                      <a:pt x="193" y="311"/>
                    </a:moveTo>
                    <a:cubicBezTo>
                      <a:pt x="194" y="312"/>
                      <a:pt x="195" y="311"/>
                      <a:pt x="195" y="311"/>
                    </a:cubicBezTo>
                    <a:cubicBezTo>
                      <a:pt x="195" y="312"/>
                      <a:pt x="194" y="312"/>
                      <a:pt x="193" y="312"/>
                    </a:cubicBezTo>
                    <a:cubicBezTo>
                      <a:pt x="193" y="312"/>
                      <a:pt x="193" y="312"/>
                      <a:pt x="193" y="311"/>
                    </a:cubicBezTo>
                    <a:close/>
                    <a:moveTo>
                      <a:pt x="249" y="293"/>
                    </a:moveTo>
                    <a:cubicBezTo>
                      <a:pt x="249" y="294"/>
                      <a:pt x="249" y="294"/>
                      <a:pt x="249" y="294"/>
                    </a:cubicBezTo>
                    <a:cubicBezTo>
                      <a:pt x="249" y="293"/>
                      <a:pt x="248" y="293"/>
                      <a:pt x="247" y="293"/>
                    </a:cubicBezTo>
                    <a:cubicBezTo>
                      <a:pt x="246" y="294"/>
                      <a:pt x="244" y="295"/>
                      <a:pt x="242" y="296"/>
                    </a:cubicBezTo>
                    <a:cubicBezTo>
                      <a:pt x="234" y="298"/>
                      <a:pt x="226" y="300"/>
                      <a:pt x="217" y="303"/>
                    </a:cubicBezTo>
                    <a:cubicBezTo>
                      <a:pt x="213" y="304"/>
                      <a:pt x="209" y="306"/>
                      <a:pt x="205" y="307"/>
                    </a:cubicBezTo>
                    <a:cubicBezTo>
                      <a:pt x="202" y="308"/>
                      <a:pt x="200" y="309"/>
                      <a:pt x="198" y="310"/>
                    </a:cubicBezTo>
                    <a:cubicBezTo>
                      <a:pt x="194" y="311"/>
                      <a:pt x="194" y="310"/>
                      <a:pt x="198" y="309"/>
                    </a:cubicBezTo>
                    <a:cubicBezTo>
                      <a:pt x="202" y="307"/>
                      <a:pt x="207" y="306"/>
                      <a:pt x="212" y="304"/>
                    </a:cubicBezTo>
                    <a:cubicBezTo>
                      <a:pt x="218" y="303"/>
                      <a:pt x="223" y="300"/>
                      <a:pt x="229" y="298"/>
                    </a:cubicBezTo>
                    <a:cubicBezTo>
                      <a:pt x="235" y="297"/>
                      <a:pt x="241" y="295"/>
                      <a:pt x="246" y="293"/>
                    </a:cubicBezTo>
                    <a:cubicBezTo>
                      <a:pt x="247" y="293"/>
                      <a:pt x="250" y="292"/>
                      <a:pt x="250" y="292"/>
                    </a:cubicBezTo>
                    <a:cubicBezTo>
                      <a:pt x="251" y="291"/>
                      <a:pt x="252" y="289"/>
                      <a:pt x="252" y="288"/>
                    </a:cubicBezTo>
                    <a:cubicBezTo>
                      <a:pt x="251" y="290"/>
                      <a:pt x="250" y="292"/>
                      <a:pt x="249" y="293"/>
                    </a:cubicBezTo>
                    <a:close/>
                    <a:moveTo>
                      <a:pt x="238" y="298"/>
                    </a:moveTo>
                    <a:cubicBezTo>
                      <a:pt x="225" y="303"/>
                      <a:pt x="212" y="308"/>
                      <a:pt x="198" y="311"/>
                    </a:cubicBezTo>
                    <a:cubicBezTo>
                      <a:pt x="199" y="310"/>
                      <a:pt x="200" y="310"/>
                      <a:pt x="202" y="309"/>
                    </a:cubicBezTo>
                    <a:cubicBezTo>
                      <a:pt x="206" y="308"/>
                      <a:pt x="211" y="306"/>
                      <a:pt x="216" y="304"/>
                    </a:cubicBezTo>
                    <a:cubicBezTo>
                      <a:pt x="223" y="302"/>
                      <a:pt x="230" y="300"/>
                      <a:pt x="238" y="298"/>
                    </a:cubicBezTo>
                    <a:close/>
                    <a:moveTo>
                      <a:pt x="253" y="286"/>
                    </a:moveTo>
                    <a:cubicBezTo>
                      <a:pt x="253" y="286"/>
                      <a:pt x="252" y="286"/>
                      <a:pt x="252" y="286"/>
                    </a:cubicBezTo>
                    <a:cubicBezTo>
                      <a:pt x="252" y="286"/>
                      <a:pt x="251" y="286"/>
                      <a:pt x="251" y="287"/>
                    </a:cubicBezTo>
                    <a:cubicBezTo>
                      <a:pt x="241" y="290"/>
                      <a:pt x="231" y="293"/>
                      <a:pt x="221" y="296"/>
                    </a:cubicBezTo>
                    <a:cubicBezTo>
                      <a:pt x="216" y="298"/>
                      <a:pt x="211" y="299"/>
                      <a:pt x="206" y="301"/>
                    </a:cubicBezTo>
                    <a:cubicBezTo>
                      <a:pt x="203" y="302"/>
                      <a:pt x="201" y="303"/>
                      <a:pt x="199" y="304"/>
                    </a:cubicBezTo>
                    <a:cubicBezTo>
                      <a:pt x="198" y="304"/>
                      <a:pt x="197" y="304"/>
                      <a:pt x="196" y="304"/>
                    </a:cubicBezTo>
                    <a:cubicBezTo>
                      <a:pt x="193" y="305"/>
                      <a:pt x="198" y="303"/>
                      <a:pt x="198" y="303"/>
                    </a:cubicBezTo>
                    <a:cubicBezTo>
                      <a:pt x="209" y="299"/>
                      <a:pt x="220" y="295"/>
                      <a:pt x="231" y="291"/>
                    </a:cubicBezTo>
                    <a:cubicBezTo>
                      <a:pt x="233" y="291"/>
                      <a:pt x="235" y="290"/>
                      <a:pt x="237" y="289"/>
                    </a:cubicBezTo>
                    <a:cubicBezTo>
                      <a:pt x="243" y="288"/>
                      <a:pt x="249" y="286"/>
                      <a:pt x="255" y="283"/>
                    </a:cubicBezTo>
                    <a:cubicBezTo>
                      <a:pt x="254" y="284"/>
                      <a:pt x="254" y="285"/>
                      <a:pt x="253" y="286"/>
                    </a:cubicBezTo>
                    <a:close/>
                    <a:moveTo>
                      <a:pt x="256" y="279"/>
                    </a:moveTo>
                    <a:cubicBezTo>
                      <a:pt x="256" y="280"/>
                      <a:pt x="256" y="281"/>
                      <a:pt x="255" y="281"/>
                    </a:cubicBezTo>
                    <a:cubicBezTo>
                      <a:pt x="249" y="284"/>
                      <a:pt x="243" y="286"/>
                      <a:pt x="237" y="289"/>
                    </a:cubicBezTo>
                    <a:cubicBezTo>
                      <a:pt x="231" y="290"/>
                      <a:pt x="225" y="292"/>
                      <a:pt x="220" y="293"/>
                    </a:cubicBezTo>
                    <a:cubicBezTo>
                      <a:pt x="215" y="294"/>
                      <a:pt x="210" y="296"/>
                      <a:pt x="205" y="297"/>
                    </a:cubicBezTo>
                    <a:cubicBezTo>
                      <a:pt x="202" y="298"/>
                      <a:pt x="199" y="299"/>
                      <a:pt x="197" y="300"/>
                    </a:cubicBezTo>
                    <a:cubicBezTo>
                      <a:pt x="192" y="302"/>
                      <a:pt x="199" y="299"/>
                      <a:pt x="200" y="299"/>
                    </a:cubicBezTo>
                    <a:cubicBezTo>
                      <a:pt x="210" y="294"/>
                      <a:pt x="222" y="291"/>
                      <a:pt x="233" y="287"/>
                    </a:cubicBezTo>
                    <a:cubicBezTo>
                      <a:pt x="238" y="285"/>
                      <a:pt x="243" y="283"/>
                      <a:pt x="248" y="281"/>
                    </a:cubicBezTo>
                    <a:cubicBezTo>
                      <a:pt x="251" y="279"/>
                      <a:pt x="255" y="278"/>
                      <a:pt x="258" y="275"/>
                    </a:cubicBezTo>
                    <a:cubicBezTo>
                      <a:pt x="257" y="277"/>
                      <a:pt x="257" y="278"/>
                      <a:pt x="256" y="279"/>
                    </a:cubicBezTo>
                    <a:close/>
                    <a:moveTo>
                      <a:pt x="258" y="274"/>
                    </a:moveTo>
                    <a:cubicBezTo>
                      <a:pt x="247" y="279"/>
                      <a:pt x="235" y="283"/>
                      <a:pt x="223" y="287"/>
                    </a:cubicBezTo>
                    <a:cubicBezTo>
                      <a:pt x="217" y="289"/>
                      <a:pt x="211" y="290"/>
                      <a:pt x="206" y="292"/>
                    </a:cubicBezTo>
                    <a:cubicBezTo>
                      <a:pt x="203" y="294"/>
                      <a:pt x="200" y="295"/>
                      <a:pt x="197" y="296"/>
                    </a:cubicBezTo>
                    <a:cubicBezTo>
                      <a:pt x="193" y="297"/>
                      <a:pt x="199" y="295"/>
                      <a:pt x="200" y="294"/>
                    </a:cubicBezTo>
                    <a:cubicBezTo>
                      <a:pt x="212" y="289"/>
                      <a:pt x="223" y="285"/>
                      <a:pt x="235" y="281"/>
                    </a:cubicBezTo>
                    <a:cubicBezTo>
                      <a:pt x="240" y="279"/>
                      <a:pt x="245" y="277"/>
                      <a:pt x="250" y="275"/>
                    </a:cubicBezTo>
                    <a:cubicBezTo>
                      <a:pt x="253" y="274"/>
                      <a:pt x="257" y="272"/>
                      <a:pt x="259" y="270"/>
                    </a:cubicBezTo>
                    <a:cubicBezTo>
                      <a:pt x="259" y="271"/>
                      <a:pt x="259" y="273"/>
                      <a:pt x="258" y="274"/>
                    </a:cubicBezTo>
                    <a:close/>
                    <a:moveTo>
                      <a:pt x="257" y="271"/>
                    </a:moveTo>
                    <a:cubicBezTo>
                      <a:pt x="257" y="271"/>
                      <a:pt x="258" y="271"/>
                      <a:pt x="259" y="271"/>
                    </a:cubicBezTo>
                    <a:cubicBezTo>
                      <a:pt x="258" y="271"/>
                      <a:pt x="257" y="271"/>
                      <a:pt x="257" y="271"/>
                    </a:cubicBezTo>
                    <a:close/>
                    <a:moveTo>
                      <a:pt x="262" y="257"/>
                    </a:moveTo>
                    <a:cubicBezTo>
                      <a:pt x="262" y="257"/>
                      <a:pt x="262" y="257"/>
                      <a:pt x="262" y="257"/>
                    </a:cubicBezTo>
                    <a:cubicBezTo>
                      <a:pt x="246" y="265"/>
                      <a:pt x="229" y="269"/>
                      <a:pt x="212" y="276"/>
                    </a:cubicBezTo>
                    <a:cubicBezTo>
                      <a:pt x="211" y="277"/>
                      <a:pt x="209" y="277"/>
                      <a:pt x="208" y="278"/>
                    </a:cubicBezTo>
                    <a:cubicBezTo>
                      <a:pt x="206" y="279"/>
                      <a:pt x="203" y="280"/>
                      <a:pt x="201" y="281"/>
                    </a:cubicBezTo>
                    <a:cubicBezTo>
                      <a:pt x="202" y="280"/>
                      <a:pt x="203" y="280"/>
                      <a:pt x="204" y="279"/>
                    </a:cubicBezTo>
                    <a:cubicBezTo>
                      <a:pt x="223" y="270"/>
                      <a:pt x="245" y="266"/>
                      <a:pt x="263" y="255"/>
                    </a:cubicBezTo>
                    <a:cubicBezTo>
                      <a:pt x="263" y="256"/>
                      <a:pt x="263" y="256"/>
                      <a:pt x="262" y="257"/>
                    </a:cubicBezTo>
                    <a:close/>
                    <a:moveTo>
                      <a:pt x="264" y="248"/>
                    </a:moveTo>
                    <a:cubicBezTo>
                      <a:pt x="258" y="250"/>
                      <a:pt x="253" y="252"/>
                      <a:pt x="248" y="254"/>
                    </a:cubicBezTo>
                    <a:cubicBezTo>
                      <a:pt x="242" y="256"/>
                      <a:pt x="236" y="258"/>
                      <a:pt x="230" y="260"/>
                    </a:cubicBezTo>
                    <a:cubicBezTo>
                      <a:pt x="223" y="262"/>
                      <a:pt x="216" y="265"/>
                      <a:pt x="209" y="267"/>
                    </a:cubicBezTo>
                    <a:cubicBezTo>
                      <a:pt x="208" y="268"/>
                      <a:pt x="206" y="269"/>
                      <a:pt x="204" y="269"/>
                    </a:cubicBezTo>
                    <a:cubicBezTo>
                      <a:pt x="205" y="269"/>
                      <a:pt x="206" y="269"/>
                      <a:pt x="207" y="268"/>
                    </a:cubicBezTo>
                    <a:cubicBezTo>
                      <a:pt x="216" y="263"/>
                      <a:pt x="226" y="260"/>
                      <a:pt x="236" y="256"/>
                    </a:cubicBezTo>
                    <a:cubicBezTo>
                      <a:pt x="245" y="252"/>
                      <a:pt x="254" y="247"/>
                      <a:pt x="264" y="244"/>
                    </a:cubicBezTo>
                    <a:cubicBezTo>
                      <a:pt x="264" y="245"/>
                      <a:pt x="264" y="246"/>
                      <a:pt x="264" y="248"/>
                    </a:cubicBezTo>
                    <a:close/>
                    <a:moveTo>
                      <a:pt x="264" y="243"/>
                    </a:moveTo>
                    <a:cubicBezTo>
                      <a:pt x="257" y="244"/>
                      <a:pt x="251" y="247"/>
                      <a:pt x="245" y="250"/>
                    </a:cubicBezTo>
                    <a:cubicBezTo>
                      <a:pt x="242" y="251"/>
                      <a:pt x="238" y="252"/>
                      <a:pt x="234" y="254"/>
                    </a:cubicBezTo>
                    <a:cubicBezTo>
                      <a:pt x="240" y="251"/>
                      <a:pt x="246" y="249"/>
                      <a:pt x="252" y="246"/>
                    </a:cubicBezTo>
                    <a:cubicBezTo>
                      <a:pt x="253" y="245"/>
                      <a:pt x="255" y="244"/>
                      <a:pt x="257" y="243"/>
                    </a:cubicBezTo>
                    <a:cubicBezTo>
                      <a:pt x="259" y="243"/>
                      <a:pt x="262" y="242"/>
                      <a:pt x="264" y="241"/>
                    </a:cubicBezTo>
                    <a:cubicBezTo>
                      <a:pt x="264" y="242"/>
                      <a:pt x="264" y="242"/>
                      <a:pt x="264" y="243"/>
                    </a:cubicBezTo>
                    <a:close/>
                    <a:moveTo>
                      <a:pt x="264" y="240"/>
                    </a:moveTo>
                    <a:cubicBezTo>
                      <a:pt x="262" y="240"/>
                      <a:pt x="261" y="241"/>
                      <a:pt x="259" y="242"/>
                    </a:cubicBezTo>
                    <a:cubicBezTo>
                      <a:pt x="252" y="244"/>
                      <a:pt x="245" y="246"/>
                      <a:pt x="238" y="248"/>
                    </a:cubicBezTo>
                    <a:cubicBezTo>
                      <a:pt x="231" y="250"/>
                      <a:pt x="224" y="252"/>
                      <a:pt x="218" y="255"/>
                    </a:cubicBezTo>
                    <a:cubicBezTo>
                      <a:pt x="214" y="256"/>
                      <a:pt x="210" y="258"/>
                      <a:pt x="207" y="260"/>
                    </a:cubicBezTo>
                    <a:cubicBezTo>
                      <a:pt x="211" y="258"/>
                      <a:pt x="214" y="256"/>
                      <a:pt x="218" y="254"/>
                    </a:cubicBezTo>
                    <a:cubicBezTo>
                      <a:pt x="226" y="250"/>
                      <a:pt x="234" y="248"/>
                      <a:pt x="242" y="245"/>
                    </a:cubicBezTo>
                    <a:cubicBezTo>
                      <a:pt x="247" y="243"/>
                      <a:pt x="252" y="240"/>
                      <a:pt x="257" y="238"/>
                    </a:cubicBezTo>
                    <a:cubicBezTo>
                      <a:pt x="259" y="237"/>
                      <a:pt x="261" y="236"/>
                      <a:pt x="264" y="235"/>
                    </a:cubicBezTo>
                    <a:cubicBezTo>
                      <a:pt x="264" y="237"/>
                      <a:pt x="264" y="238"/>
                      <a:pt x="264" y="240"/>
                    </a:cubicBezTo>
                    <a:close/>
                    <a:moveTo>
                      <a:pt x="258" y="236"/>
                    </a:moveTo>
                    <a:cubicBezTo>
                      <a:pt x="256" y="237"/>
                      <a:pt x="253" y="239"/>
                      <a:pt x="251" y="240"/>
                    </a:cubicBezTo>
                    <a:cubicBezTo>
                      <a:pt x="237" y="246"/>
                      <a:pt x="222" y="249"/>
                      <a:pt x="208" y="256"/>
                    </a:cubicBezTo>
                    <a:cubicBezTo>
                      <a:pt x="206" y="256"/>
                      <a:pt x="204" y="257"/>
                      <a:pt x="202" y="258"/>
                    </a:cubicBezTo>
                    <a:cubicBezTo>
                      <a:pt x="200" y="259"/>
                      <a:pt x="199" y="259"/>
                      <a:pt x="201" y="258"/>
                    </a:cubicBezTo>
                    <a:cubicBezTo>
                      <a:pt x="204" y="256"/>
                      <a:pt x="208" y="255"/>
                      <a:pt x="211" y="254"/>
                    </a:cubicBezTo>
                    <a:cubicBezTo>
                      <a:pt x="217" y="251"/>
                      <a:pt x="223" y="249"/>
                      <a:pt x="229" y="247"/>
                    </a:cubicBezTo>
                    <a:cubicBezTo>
                      <a:pt x="235" y="245"/>
                      <a:pt x="240" y="242"/>
                      <a:pt x="246" y="240"/>
                    </a:cubicBezTo>
                    <a:cubicBezTo>
                      <a:pt x="252" y="237"/>
                      <a:pt x="258" y="235"/>
                      <a:pt x="263" y="232"/>
                    </a:cubicBezTo>
                    <a:cubicBezTo>
                      <a:pt x="263" y="233"/>
                      <a:pt x="264" y="233"/>
                      <a:pt x="264" y="234"/>
                    </a:cubicBezTo>
                    <a:cubicBezTo>
                      <a:pt x="262" y="235"/>
                      <a:pt x="260" y="236"/>
                      <a:pt x="258" y="236"/>
                    </a:cubicBezTo>
                    <a:close/>
                    <a:moveTo>
                      <a:pt x="258" y="167"/>
                    </a:moveTo>
                    <a:cubicBezTo>
                      <a:pt x="245" y="161"/>
                      <a:pt x="232" y="159"/>
                      <a:pt x="219" y="156"/>
                    </a:cubicBezTo>
                    <a:cubicBezTo>
                      <a:pt x="204" y="152"/>
                      <a:pt x="189" y="153"/>
                      <a:pt x="174" y="155"/>
                    </a:cubicBezTo>
                    <a:cubicBezTo>
                      <a:pt x="161" y="157"/>
                      <a:pt x="149" y="160"/>
                      <a:pt x="137" y="164"/>
                    </a:cubicBezTo>
                    <a:cubicBezTo>
                      <a:pt x="137" y="163"/>
                      <a:pt x="137" y="162"/>
                      <a:pt x="135" y="162"/>
                    </a:cubicBezTo>
                    <a:cubicBezTo>
                      <a:pt x="133" y="161"/>
                      <a:pt x="132" y="162"/>
                      <a:pt x="131" y="163"/>
                    </a:cubicBezTo>
                    <a:cubicBezTo>
                      <a:pt x="130" y="164"/>
                      <a:pt x="130" y="166"/>
                      <a:pt x="130" y="167"/>
                    </a:cubicBezTo>
                    <a:cubicBezTo>
                      <a:pt x="116" y="172"/>
                      <a:pt x="104" y="179"/>
                      <a:pt x="93" y="187"/>
                    </a:cubicBezTo>
                    <a:cubicBezTo>
                      <a:pt x="95" y="170"/>
                      <a:pt x="102" y="151"/>
                      <a:pt x="109" y="135"/>
                    </a:cubicBezTo>
                    <a:cubicBezTo>
                      <a:pt x="112" y="128"/>
                      <a:pt x="116" y="121"/>
                      <a:pt x="122" y="115"/>
                    </a:cubicBezTo>
                    <a:cubicBezTo>
                      <a:pt x="129" y="108"/>
                      <a:pt x="137" y="104"/>
                      <a:pt x="145" y="100"/>
                    </a:cubicBezTo>
                    <a:cubicBezTo>
                      <a:pt x="151" y="97"/>
                      <a:pt x="158" y="95"/>
                      <a:pt x="164" y="93"/>
                    </a:cubicBezTo>
                    <a:cubicBezTo>
                      <a:pt x="163" y="102"/>
                      <a:pt x="159" y="119"/>
                      <a:pt x="168" y="117"/>
                    </a:cubicBezTo>
                    <a:cubicBezTo>
                      <a:pt x="172" y="116"/>
                      <a:pt x="173" y="112"/>
                      <a:pt x="173" y="108"/>
                    </a:cubicBezTo>
                    <a:cubicBezTo>
                      <a:pt x="176" y="114"/>
                      <a:pt x="179" y="118"/>
                      <a:pt x="185" y="116"/>
                    </a:cubicBezTo>
                    <a:cubicBezTo>
                      <a:pt x="191" y="113"/>
                      <a:pt x="189" y="106"/>
                      <a:pt x="186" y="102"/>
                    </a:cubicBezTo>
                    <a:cubicBezTo>
                      <a:pt x="183" y="98"/>
                      <a:pt x="178" y="94"/>
                      <a:pt x="173" y="92"/>
                    </a:cubicBezTo>
                    <a:cubicBezTo>
                      <a:pt x="174" y="91"/>
                      <a:pt x="174" y="91"/>
                      <a:pt x="175" y="91"/>
                    </a:cubicBezTo>
                    <a:cubicBezTo>
                      <a:pt x="184" y="90"/>
                      <a:pt x="193" y="92"/>
                      <a:pt x="202" y="95"/>
                    </a:cubicBezTo>
                    <a:cubicBezTo>
                      <a:pt x="211" y="98"/>
                      <a:pt x="220" y="101"/>
                      <a:pt x="227" y="105"/>
                    </a:cubicBezTo>
                    <a:cubicBezTo>
                      <a:pt x="232" y="109"/>
                      <a:pt x="237" y="113"/>
                      <a:pt x="242" y="117"/>
                    </a:cubicBezTo>
                    <a:cubicBezTo>
                      <a:pt x="243" y="119"/>
                      <a:pt x="244" y="120"/>
                      <a:pt x="246" y="122"/>
                    </a:cubicBezTo>
                    <a:cubicBezTo>
                      <a:pt x="246" y="123"/>
                      <a:pt x="246" y="123"/>
                      <a:pt x="246" y="123"/>
                    </a:cubicBezTo>
                    <a:cubicBezTo>
                      <a:pt x="253" y="137"/>
                      <a:pt x="256" y="152"/>
                      <a:pt x="258" y="167"/>
                    </a:cubicBezTo>
                    <a:close/>
                    <a:moveTo>
                      <a:pt x="97" y="158"/>
                    </a:moveTo>
                    <a:cubicBezTo>
                      <a:pt x="99" y="150"/>
                      <a:pt x="102" y="141"/>
                      <a:pt x="106" y="133"/>
                    </a:cubicBezTo>
                    <a:cubicBezTo>
                      <a:pt x="103" y="141"/>
                      <a:pt x="100" y="150"/>
                      <a:pt x="97" y="158"/>
                    </a:cubicBezTo>
                    <a:close/>
                    <a:moveTo>
                      <a:pt x="240" y="111"/>
                    </a:moveTo>
                    <a:cubicBezTo>
                      <a:pt x="237" y="108"/>
                      <a:pt x="233" y="105"/>
                      <a:pt x="229" y="103"/>
                    </a:cubicBezTo>
                    <a:cubicBezTo>
                      <a:pt x="216" y="93"/>
                      <a:pt x="202" y="85"/>
                      <a:pt x="185" y="84"/>
                    </a:cubicBezTo>
                    <a:cubicBezTo>
                      <a:pt x="181" y="84"/>
                      <a:pt x="178" y="84"/>
                      <a:pt x="174" y="85"/>
                    </a:cubicBezTo>
                    <a:cubicBezTo>
                      <a:pt x="174" y="83"/>
                      <a:pt x="173" y="82"/>
                      <a:pt x="171" y="82"/>
                    </a:cubicBezTo>
                    <a:cubicBezTo>
                      <a:pt x="168" y="82"/>
                      <a:pt x="165" y="83"/>
                      <a:pt x="164" y="86"/>
                    </a:cubicBezTo>
                    <a:cubicBezTo>
                      <a:pt x="164" y="86"/>
                      <a:pt x="164" y="86"/>
                      <a:pt x="164" y="87"/>
                    </a:cubicBezTo>
                    <a:cubicBezTo>
                      <a:pt x="147" y="91"/>
                      <a:pt x="130" y="101"/>
                      <a:pt x="117" y="113"/>
                    </a:cubicBezTo>
                    <a:cubicBezTo>
                      <a:pt x="99" y="131"/>
                      <a:pt x="93" y="157"/>
                      <a:pt x="90" y="182"/>
                    </a:cubicBezTo>
                    <a:cubicBezTo>
                      <a:pt x="88" y="213"/>
                      <a:pt x="88" y="245"/>
                      <a:pt x="90" y="276"/>
                    </a:cubicBezTo>
                    <a:cubicBezTo>
                      <a:pt x="91" y="285"/>
                      <a:pt x="92" y="293"/>
                      <a:pt x="93" y="301"/>
                    </a:cubicBezTo>
                    <a:cubicBezTo>
                      <a:pt x="86" y="296"/>
                      <a:pt x="80" y="289"/>
                      <a:pt x="76" y="281"/>
                    </a:cubicBezTo>
                    <a:cubicBezTo>
                      <a:pt x="71" y="270"/>
                      <a:pt x="73" y="258"/>
                      <a:pt x="75" y="246"/>
                    </a:cubicBezTo>
                    <a:cubicBezTo>
                      <a:pt x="77" y="231"/>
                      <a:pt x="76" y="216"/>
                      <a:pt x="77" y="201"/>
                    </a:cubicBezTo>
                    <a:cubicBezTo>
                      <a:pt x="78" y="194"/>
                      <a:pt x="79" y="186"/>
                      <a:pt x="79" y="179"/>
                    </a:cubicBezTo>
                    <a:cubicBezTo>
                      <a:pt x="80" y="172"/>
                      <a:pt x="79" y="165"/>
                      <a:pt x="78" y="158"/>
                    </a:cubicBezTo>
                    <a:cubicBezTo>
                      <a:pt x="76" y="144"/>
                      <a:pt x="72" y="130"/>
                      <a:pt x="75" y="114"/>
                    </a:cubicBezTo>
                    <a:cubicBezTo>
                      <a:pt x="77" y="100"/>
                      <a:pt x="86" y="88"/>
                      <a:pt x="96" y="79"/>
                    </a:cubicBezTo>
                    <a:cubicBezTo>
                      <a:pt x="107" y="70"/>
                      <a:pt x="120" y="65"/>
                      <a:pt x="134" y="62"/>
                    </a:cubicBezTo>
                    <a:cubicBezTo>
                      <a:pt x="142" y="61"/>
                      <a:pt x="151" y="61"/>
                      <a:pt x="159" y="60"/>
                    </a:cubicBezTo>
                    <a:cubicBezTo>
                      <a:pt x="166" y="59"/>
                      <a:pt x="173" y="57"/>
                      <a:pt x="181" y="56"/>
                    </a:cubicBezTo>
                    <a:cubicBezTo>
                      <a:pt x="181" y="56"/>
                      <a:pt x="181" y="56"/>
                      <a:pt x="181" y="56"/>
                    </a:cubicBezTo>
                    <a:cubicBezTo>
                      <a:pt x="183" y="57"/>
                      <a:pt x="186" y="59"/>
                      <a:pt x="189" y="60"/>
                    </a:cubicBezTo>
                    <a:cubicBezTo>
                      <a:pt x="209" y="72"/>
                      <a:pt x="228" y="90"/>
                      <a:pt x="240" y="111"/>
                    </a:cubicBezTo>
                    <a:close/>
                    <a:moveTo>
                      <a:pt x="41" y="229"/>
                    </a:moveTo>
                    <a:cubicBezTo>
                      <a:pt x="39" y="243"/>
                      <a:pt x="39" y="257"/>
                      <a:pt x="38" y="272"/>
                    </a:cubicBezTo>
                    <a:cubicBezTo>
                      <a:pt x="38" y="272"/>
                      <a:pt x="38" y="272"/>
                      <a:pt x="38" y="272"/>
                    </a:cubicBezTo>
                    <a:cubicBezTo>
                      <a:pt x="39" y="275"/>
                      <a:pt x="39" y="278"/>
                      <a:pt x="40" y="280"/>
                    </a:cubicBezTo>
                    <a:cubicBezTo>
                      <a:pt x="33" y="277"/>
                      <a:pt x="24" y="275"/>
                      <a:pt x="29" y="266"/>
                    </a:cubicBezTo>
                    <a:cubicBezTo>
                      <a:pt x="29" y="266"/>
                      <a:pt x="29" y="266"/>
                      <a:pt x="29" y="266"/>
                    </a:cubicBezTo>
                    <a:cubicBezTo>
                      <a:pt x="33" y="262"/>
                      <a:pt x="36" y="256"/>
                      <a:pt x="36" y="250"/>
                    </a:cubicBezTo>
                    <a:cubicBezTo>
                      <a:pt x="36" y="243"/>
                      <a:pt x="34" y="237"/>
                      <a:pt x="34" y="231"/>
                    </a:cubicBezTo>
                    <a:cubicBezTo>
                      <a:pt x="34" y="222"/>
                      <a:pt x="36" y="213"/>
                      <a:pt x="37" y="204"/>
                    </a:cubicBezTo>
                    <a:cubicBezTo>
                      <a:pt x="40" y="189"/>
                      <a:pt x="39" y="174"/>
                      <a:pt x="42" y="160"/>
                    </a:cubicBezTo>
                    <a:cubicBezTo>
                      <a:pt x="43" y="169"/>
                      <a:pt x="44" y="178"/>
                      <a:pt x="44" y="187"/>
                    </a:cubicBezTo>
                    <a:cubicBezTo>
                      <a:pt x="44" y="188"/>
                      <a:pt x="44" y="189"/>
                      <a:pt x="44" y="190"/>
                    </a:cubicBezTo>
                    <a:cubicBezTo>
                      <a:pt x="44" y="190"/>
                      <a:pt x="44" y="190"/>
                      <a:pt x="44" y="190"/>
                    </a:cubicBezTo>
                    <a:cubicBezTo>
                      <a:pt x="44" y="203"/>
                      <a:pt x="42" y="216"/>
                      <a:pt x="41" y="229"/>
                    </a:cubicBezTo>
                    <a:close/>
                    <a:moveTo>
                      <a:pt x="15" y="266"/>
                    </a:moveTo>
                    <a:cubicBezTo>
                      <a:pt x="19" y="265"/>
                      <a:pt x="23" y="262"/>
                      <a:pt x="26" y="259"/>
                    </a:cubicBezTo>
                    <a:cubicBezTo>
                      <a:pt x="27" y="258"/>
                      <a:pt x="33" y="252"/>
                      <a:pt x="30" y="256"/>
                    </a:cubicBezTo>
                    <a:cubicBezTo>
                      <a:pt x="28" y="260"/>
                      <a:pt x="25" y="262"/>
                      <a:pt x="22" y="265"/>
                    </a:cubicBezTo>
                    <a:cubicBezTo>
                      <a:pt x="22" y="265"/>
                      <a:pt x="22" y="265"/>
                      <a:pt x="22" y="265"/>
                    </a:cubicBezTo>
                    <a:cubicBezTo>
                      <a:pt x="26" y="265"/>
                      <a:pt x="28" y="262"/>
                      <a:pt x="30" y="260"/>
                    </a:cubicBezTo>
                    <a:cubicBezTo>
                      <a:pt x="30" y="260"/>
                      <a:pt x="30" y="260"/>
                      <a:pt x="30" y="260"/>
                    </a:cubicBezTo>
                    <a:cubicBezTo>
                      <a:pt x="28" y="263"/>
                      <a:pt x="25" y="266"/>
                      <a:pt x="20" y="266"/>
                    </a:cubicBezTo>
                    <a:cubicBezTo>
                      <a:pt x="18" y="267"/>
                      <a:pt x="16" y="267"/>
                      <a:pt x="15" y="266"/>
                    </a:cubicBezTo>
                    <a:close/>
                    <a:moveTo>
                      <a:pt x="8" y="186"/>
                    </a:moveTo>
                    <a:cubicBezTo>
                      <a:pt x="8" y="186"/>
                      <a:pt x="8" y="186"/>
                      <a:pt x="9" y="186"/>
                    </a:cubicBezTo>
                    <a:cubicBezTo>
                      <a:pt x="13" y="183"/>
                      <a:pt x="19" y="182"/>
                      <a:pt x="24" y="180"/>
                    </a:cubicBezTo>
                    <a:cubicBezTo>
                      <a:pt x="26" y="179"/>
                      <a:pt x="29" y="178"/>
                      <a:pt x="31" y="177"/>
                    </a:cubicBezTo>
                    <a:cubicBezTo>
                      <a:pt x="32" y="176"/>
                      <a:pt x="34" y="175"/>
                      <a:pt x="36" y="175"/>
                    </a:cubicBezTo>
                    <a:cubicBezTo>
                      <a:pt x="34" y="175"/>
                      <a:pt x="33" y="176"/>
                      <a:pt x="32" y="177"/>
                    </a:cubicBezTo>
                    <a:cubicBezTo>
                      <a:pt x="25" y="182"/>
                      <a:pt x="15" y="184"/>
                      <a:pt x="8" y="190"/>
                    </a:cubicBezTo>
                    <a:cubicBezTo>
                      <a:pt x="8" y="189"/>
                      <a:pt x="8" y="188"/>
                      <a:pt x="8" y="186"/>
                    </a:cubicBezTo>
                    <a:close/>
                    <a:moveTo>
                      <a:pt x="45" y="69"/>
                    </a:moveTo>
                    <a:cubicBezTo>
                      <a:pt x="51" y="66"/>
                      <a:pt x="56" y="63"/>
                      <a:pt x="62" y="60"/>
                    </a:cubicBezTo>
                    <a:cubicBezTo>
                      <a:pt x="65" y="58"/>
                      <a:pt x="68" y="57"/>
                      <a:pt x="71" y="55"/>
                    </a:cubicBezTo>
                    <a:cubicBezTo>
                      <a:pt x="71" y="55"/>
                      <a:pt x="72" y="55"/>
                      <a:pt x="72" y="55"/>
                    </a:cubicBezTo>
                    <a:cubicBezTo>
                      <a:pt x="61" y="61"/>
                      <a:pt x="51" y="67"/>
                      <a:pt x="42" y="74"/>
                    </a:cubicBezTo>
                    <a:cubicBezTo>
                      <a:pt x="43" y="72"/>
                      <a:pt x="44" y="71"/>
                      <a:pt x="45" y="69"/>
                    </a:cubicBezTo>
                    <a:close/>
                    <a:moveTo>
                      <a:pt x="83" y="51"/>
                    </a:moveTo>
                    <a:cubicBezTo>
                      <a:pt x="82" y="52"/>
                      <a:pt x="81" y="52"/>
                      <a:pt x="80" y="53"/>
                    </a:cubicBezTo>
                    <a:cubicBezTo>
                      <a:pt x="76" y="55"/>
                      <a:pt x="72" y="57"/>
                      <a:pt x="67" y="60"/>
                    </a:cubicBezTo>
                    <a:cubicBezTo>
                      <a:pt x="60" y="64"/>
                      <a:pt x="52" y="68"/>
                      <a:pt x="44" y="73"/>
                    </a:cubicBezTo>
                    <a:cubicBezTo>
                      <a:pt x="45" y="73"/>
                      <a:pt x="45" y="72"/>
                      <a:pt x="45" y="72"/>
                    </a:cubicBezTo>
                    <a:cubicBezTo>
                      <a:pt x="49" y="69"/>
                      <a:pt x="53" y="67"/>
                      <a:pt x="57" y="64"/>
                    </a:cubicBezTo>
                    <a:cubicBezTo>
                      <a:pt x="64" y="60"/>
                      <a:pt x="72" y="57"/>
                      <a:pt x="78" y="52"/>
                    </a:cubicBezTo>
                    <a:cubicBezTo>
                      <a:pt x="80" y="52"/>
                      <a:pt x="82" y="51"/>
                      <a:pt x="83" y="51"/>
                    </a:cubicBezTo>
                    <a:close/>
                    <a:moveTo>
                      <a:pt x="40" y="77"/>
                    </a:moveTo>
                    <a:cubicBezTo>
                      <a:pt x="40" y="76"/>
                      <a:pt x="40" y="76"/>
                      <a:pt x="41" y="76"/>
                    </a:cubicBezTo>
                    <a:cubicBezTo>
                      <a:pt x="48" y="71"/>
                      <a:pt x="55" y="67"/>
                      <a:pt x="63" y="63"/>
                    </a:cubicBezTo>
                    <a:cubicBezTo>
                      <a:pt x="67" y="61"/>
                      <a:pt x="71" y="58"/>
                      <a:pt x="76" y="56"/>
                    </a:cubicBezTo>
                    <a:cubicBezTo>
                      <a:pt x="78" y="55"/>
                      <a:pt x="80" y="54"/>
                      <a:pt x="82" y="52"/>
                    </a:cubicBezTo>
                    <a:cubicBezTo>
                      <a:pt x="83" y="52"/>
                      <a:pt x="84" y="51"/>
                      <a:pt x="85" y="51"/>
                    </a:cubicBezTo>
                    <a:cubicBezTo>
                      <a:pt x="85" y="51"/>
                      <a:pt x="85" y="51"/>
                      <a:pt x="85" y="51"/>
                    </a:cubicBezTo>
                    <a:cubicBezTo>
                      <a:pt x="85" y="51"/>
                      <a:pt x="85" y="51"/>
                      <a:pt x="86" y="51"/>
                    </a:cubicBezTo>
                    <a:cubicBezTo>
                      <a:pt x="85" y="51"/>
                      <a:pt x="84" y="51"/>
                      <a:pt x="84" y="52"/>
                    </a:cubicBezTo>
                    <a:cubicBezTo>
                      <a:pt x="76" y="57"/>
                      <a:pt x="68" y="61"/>
                      <a:pt x="59" y="66"/>
                    </a:cubicBezTo>
                    <a:cubicBezTo>
                      <a:pt x="52" y="70"/>
                      <a:pt x="45" y="75"/>
                      <a:pt x="38" y="80"/>
                    </a:cubicBezTo>
                    <a:cubicBezTo>
                      <a:pt x="39" y="79"/>
                      <a:pt x="39" y="78"/>
                      <a:pt x="40" y="77"/>
                    </a:cubicBezTo>
                    <a:close/>
                    <a:moveTo>
                      <a:pt x="37" y="82"/>
                    </a:moveTo>
                    <a:cubicBezTo>
                      <a:pt x="41" y="80"/>
                      <a:pt x="44" y="78"/>
                      <a:pt x="48" y="76"/>
                    </a:cubicBezTo>
                    <a:cubicBezTo>
                      <a:pt x="53" y="73"/>
                      <a:pt x="59" y="71"/>
                      <a:pt x="63" y="68"/>
                    </a:cubicBezTo>
                    <a:cubicBezTo>
                      <a:pt x="66" y="67"/>
                      <a:pt x="68" y="65"/>
                      <a:pt x="70" y="64"/>
                    </a:cubicBezTo>
                    <a:cubicBezTo>
                      <a:pt x="68" y="66"/>
                      <a:pt x="66" y="68"/>
                      <a:pt x="64" y="70"/>
                    </a:cubicBezTo>
                    <a:cubicBezTo>
                      <a:pt x="55" y="75"/>
                      <a:pt x="46" y="80"/>
                      <a:pt x="36" y="84"/>
                    </a:cubicBezTo>
                    <a:cubicBezTo>
                      <a:pt x="36" y="83"/>
                      <a:pt x="36" y="83"/>
                      <a:pt x="37" y="82"/>
                    </a:cubicBezTo>
                    <a:close/>
                    <a:moveTo>
                      <a:pt x="105" y="11"/>
                    </a:moveTo>
                    <a:cubicBezTo>
                      <a:pt x="106" y="11"/>
                      <a:pt x="107" y="11"/>
                      <a:pt x="108" y="10"/>
                    </a:cubicBezTo>
                    <a:cubicBezTo>
                      <a:pt x="109" y="10"/>
                      <a:pt x="110" y="9"/>
                      <a:pt x="111" y="9"/>
                    </a:cubicBezTo>
                    <a:cubicBezTo>
                      <a:pt x="111" y="9"/>
                      <a:pt x="115" y="6"/>
                      <a:pt x="113" y="8"/>
                    </a:cubicBezTo>
                    <a:cubicBezTo>
                      <a:pt x="110" y="10"/>
                      <a:pt x="107" y="11"/>
                      <a:pt x="104" y="12"/>
                    </a:cubicBezTo>
                    <a:cubicBezTo>
                      <a:pt x="105" y="12"/>
                      <a:pt x="105" y="11"/>
                      <a:pt x="105" y="11"/>
                    </a:cubicBezTo>
                    <a:close/>
                    <a:moveTo>
                      <a:pt x="117" y="9"/>
                    </a:moveTo>
                    <a:cubicBezTo>
                      <a:pt x="117" y="9"/>
                      <a:pt x="117" y="9"/>
                      <a:pt x="117" y="9"/>
                    </a:cubicBezTo>
                    <a:cubicBezTo>
                      <a:pt x="114" y="10"/>
                      <a:pt x="112" y="11"/>
                      <a:pt x="109" y="12"/>
                    </a:cubicBezTo>
                    <a:cubicBezTo>
                      <a:pt x="108" y="12"/>
                      <a:pt x="107" y="13"/>
                      <a:pt x="105" y="13"/>
                    </a:cubicBezTo>
                    <a:cubicBezTo>
                      <a:pt x="105" y="13"/>
                      <a:pt x="104" y="14"/>
                      <a:pt x="103" y="14"/>
                    </a:cubicBezTo>
                    <a:cubicBezTo>
                      <a:pt x="103" y="14"/>
                      <a:pt x="103" y="14"/>
                      <a:pt x="104" y="13"/>
                    </a:cubicBezTo>
                    <a:cubicBezTo>
                      <a:pt x="107" y="12"/>
                      <a:pt x="112" y="10"/>
                      <a:pt x="115" y="8"/>
                    </a:cubicBezTo>
                    <a:cubicBezTo>
                      <a:pt x="115" y="8"/>
                      <a:pt x="116" y="8"/>
                      <a:pt x="117" y="9"/>
                    </a:cubicBezTo>
                    <a:close/>
                    <a:moveTo>
                      <a:pt x="103" y="14"/>
                    </a:moveTo>
                    <a:cubicBezTo>
                      <a:pt x="105" y="14"/>
                      <a:pt x="106" y="13"/>
                      <a:pt x="108" y="13"/>
                    </a:cubicBezTo>
                    <a:cubicBezTo>
                      <a:pt x="110" y="12"/>
                      <a:pt x="111" y="12"/>
                      <a:pt x="112" y="11"/>
                    </a:cubicBezTo>
                    <a:cubicBezTo>
                      <a:pt x="114" y="10"/>
                      <a:pt x="117" y="9"/>
                      <a:pt x="113" y="11"/>
                    </a:cubicBezTo>
                    <a:cubicBezTo>
                      <a:pt x="110" y="13"/>
                      <a:pt x="106" y="14"/>
                      <a:pt x="102" y="16"/>
                    </a:cubicBezTo>
                    <a:cubicBezTo>
                      <a:pt x="102" y="16"/>
                      <a:pt x="103" y="15"/>
                      <a:pt x="103" y="14"/>
                    </a:cubicBezTo>
                    <a:close/>
                    <a:moveTo>
                      <a:pt x="101" y="19"/>
                    </a:moveTo>
                    <a:cubicBezTo>
                      <a:pt x="103" y="18"/>
                      <a:pt x="105" y="17"/>
                      <a:pt x="107" y="16"/>
                    </a:cubicBezTo>
                    <a:cubicBezTo>
                      <a:pt x="106" y="17"/>
                      <a:pt x="106" y="18"/>
                      <a:pt x="105" y="19"/>
                    </a:cubicBezTo>
                    <a:cubicBezTo>
                      <a:pt x="103" y="20"/>
                      <a:pt x="101" y="20"/>
                      <a:pt x="100" y="21"/>
                    </a:cubicBezTo>
                    <a:cubicBezTo>
                      <a:pt x="100" y="20"/>
                      <a:pt x="100" y="19"/>
                      <a:pt x="101" y="19"/>
                    </a:cubicBezTo>
                    <a:close/>
                    <a:moveTo>
                      <a:pt x="119" y="12"/>
                    </a:moveTo>
                    <a:cubicBezTo>
                      <a:pt x="119" y="13"/>
                      <a:pt x="120" y="13"/>
                      <a:pt x="120" y="14"/>
                    </a:cubicBezTo>
                    <a:cubicBezTo>
                      <a:pt x="118" y="14"/>
                      <a:pt x="117" y="14"/>
                      <a:pt x="115" y="15"/>
                    </a:cubicBezTo>
                    <a:cubicBezTo>
                      <a:pt x="115" y="15"/>
                      <a:pt x="115" y="15"/>
                      <a:pt x="115" y="15"/>
                    </a:cubicBezTo>
                    <a:cubicBezTo>
                      <a:pt x="114" y="15"/>
                      <a:pt x="114" y="15"/>
                      <a:pt x="114" y="15"/>
                    </a:cubicBezTo>
                    <a:cubicBezTo>
                      <a:pt x="114" y="15"/>
                      <a:pt x="114" y="15"/>
                      <a:pt x="115" y="14"/>
                    </a:cubicBezTo>
                    <a:cubicBezTo>
                      <a:pt x="116" y="14"/>
                      <a:pt x="118" y="13"/>
                      <a:pt x="119" y="12"/>
                    </a:cubicBezTo>
                    <a:cubicBezTo>
                      <a:pt x="119" y="12"/>
                      <a:pt x="119" y="12"/>
                      <a:pt x="119" y="12"/>
                    </a:cubicBezTo>
                    <a:close/>
                    <a:moveTo>
                      <a:pt x="123" y="19"/>
                    </a:moveTo>
                    <a:cubicBezTo>
                      <a:pt x="122" y="19"/>
                      <a:pt x="122" y="18"/>
                      <a:pt x="122" y="18"/>
                    </a:cubicBezTo>
                    <a:cubicBezTo>
                      <a:pt x="122" y="18"/>
                      <a:pt x="122" y="18"/>
                      <a:pt x="122" y="18"/>
                    </a:cubicBezTo>
                    <a:cubicBezTo>
                      <a:pt x="120" y="17"/>
                      <a:pt x="119" y="16"/>
                      <a:pt x="121" y="15"/>
                    </a:cubicBezTo>
                    <a:cubicBezTo>
                      <a:pt x="121" y="16"/>
                      <a:pt x="122" y="17"/>
                      <a:pt x="123" y="19"/>
                    </a:cubicBezTo>
                    <a:close/>
                    <a:moveTo>
                      <a:pt x="142" y="40"/>
                    </a:moveTo>
                    <a:cubicBezTo>
                      <a:pt x="141" y="40"/>
                      <a:pt x="140" y="40"/>
                      <a:pt x="139" y="40"/>
                    </a:cubicBezTo>
                    <a:cubicBezTo>
                      <a:pt x="139" y="40"/>
                      <a:pt x="139" y="39"/>
                      <a:pt x="139" y="39"/>
                    </a:cubicBezTo>
                    <a:cubicBezTo>
                      <a:pt x="142" y="38"/>
                      <a:pt x="145" y="37"/>
                      <a:pt x="148" y="37"/>
                    </a:cubicBezTo>
                    <a:cubicBezTo>
                      <a:pt x="148" y="37"/>
                      <a:pt x="145" y="39"/>
                      <a:pt x="144" y="39"/>
                    </a:cubicBezTo>
                    <a:cubicBezTo>
                      <a:pt x="144" y="39"/>
                      <a:pt x="143" y="40"/>
                      <a:pt x="142" y="40"/>
                    </a:cubicBezTo>
                    <a:close/>
                    <a:moveTo>
                      <a:pt x="105" y="44"/>
                    </a:moveTo>
                    <a:cubicBezTo>
                      <a:pt x="105" y="37"/>
                      <a:pt x="103" y="23"/>
                      <a:pt x="110" y="18"/>
                    </a:cubicBezTo>
                    <a:cubicBezTo>
                      <a:pt x="114" y="15"/>
                      <a:pt x="121" y="22"/>
                      <a:pt x="125" y="24"/>
                    </a:cubicBezTo>
                    <a:cubicBezTo>
                      <a:pt x="131" y="28"/>
                      <a:pt x="137" y="32"/>
                      <a:pt x="136" y="40"/>
                    </a:cubicBezTo>
                    <a:cubicBezTo>
                      <a:pt x="126" y="39"/>
                      <a:pt x="115" y="41"/>
                      <a:pt x="105" y="44"/>
                    </a:cubicBezTo>
                    <a:close/>
                    <a:moveTo>
                      <a:pt x="92" y="42"/>
                    </a:moveTo>
                    <a:cubicBezTo>
                      <a:pt x="94" y="41"/>
                      <a:pt x="96" y="40"/>
                      <a:pt x="98" y="39"/>
                    </a:cubicBezTo>
                    <a:cubicBezTo>
                      <a:pt x="98" y="40"/>
                      <a:pt x="98" y="41"/>
                      <a:pt x="98" y="41"/>
                    </a:cubicBezTo>
                    <a:cubicBezTo>
                      <a:pt x="97" y="42"/>
                      <a:pt x="96" y="42"/>
                      <a:pt x="96" y="43"/>
                    </a:cubicBezTo>
                    <a:cubicBezTo>
                      <a:pt x="95" y="43"/>
                      <a:pt x="94" y="44"/>
                      <a:pt x="93" y="44"/>
                    </a:cubicBezTo>
                    <a:cubicBezTo>
                      <a:pt x="92" y="43"/>
                      <a:pt x="92" y="43"/>
                      <a:pt x="92" y="42"/>
                    </a:cubicBezTo>
                    <a:close/>
                    <a:moveTo>
                      <a:pt x="92" y="41"/>
                    </a:moveTo>
                    <a:cubicBezTo>
                      <a:pt x="92" y="40"/>
                      <a:pt x="92" y="39"/>
                      <a:pt x="92" y="39"/>
                    </a:cubicBezTo>
                    <a:cubicBezTo>
                      <a:pt x="92" y="39"/>
                      <a:pt x="92" y="39"/>
                      <a:pt x="92" y="39"/>
                    </a:cubicBezTo>
                    <a:cubicBezTo>
                      <a:pt x="93" y="38"/>
                      <a:pt x="94" y="38"/>
                      <a:pt x="95" y="38"/>
                    </a:cubicBezTo>
                    <a:cubicBezTo>
                      <a:pt x="95" y="37"/>
                      <a:pt x="101" y="36"/>
                      <a:pt x="98" y="37"/>
                    </a:cubicBezTo>
                    <a:cubicBezTo>
                      <a:pt x="96" y="39"/>
                      <a:pt x="94" y="40"/>
                      <a:pt x="92" y="41"/>
                    </a:cubicBezTo>
                    <a:close/>
                    <a:moveTo>
                      <a:pt x="94" y="37"/>
                    </a:moveTo>
                    <a:cubicBezTo>
                      <a:pt x="95" y="37"/>
                      <a:pt x="96" y="36"/>
                      <a:pt x="96" y="36"/>
                    </a:cubicBezTo>
                    <a:cubicBezTo>
                      <a:pt x="94" y="37"/>
                      <a:pt x="92" y="39"/>
                      <a:pt x="94" y="37"/>
                    </a:cubicBezTo>
                    <a:close/>
                    <a:moveTo>
                      <a:pt x="92" y="38"/>
                    </a:moveTo>
                    <a:cubicBezTo>
                      <a:pt x="92" y="37"/>
                      <a:pt x="92" y="36"/>
                      <a:pt x="92" y="36"/>
                    </a:cubicBezTo>
                    <a:cubicBezTo>
                      <a:pt x="93" y="35"/>
                      <a:pt x="94" y="35"/>
                      <a:pt x="94" y="35"/>
                    </a:cubicBezTo>
                    <a:cubicBezTo>
                      <a:pt x="95" y="34"/>
                      <a:pt x="103" y="31"/>
                      <a:pt x="99" y="34"/>
                    </a:cubicBezTo>
                    <a:cubicBezTo>
                      <a:pt x="97" y="36"/>
                      <a:pt x="94" y="36"/>
                      <a:pt x="92" y="38"/>
                    </a:cubicBezTo>
                    <a:close/>
                    <a:moveTo>
                      <a:pt x="93" y="49"/>
                    </a:moveTo>
                    <a:cubicBezTo>
                      <a:pt x="93" y="47"/>
                      <a:pt x="93" y="46"/>
                      <a:pt x="93" y="45"/>
                    </a:cubicBezTo>
                    <a:cubicBezTo>
                      <a:pt x="94" y="45"/>
                      <a:pt x="95" y="44"/>
                      <a:pt x="97" y="44"/>
                    </a:cubicBezTo>
                    <a:cubicBezTo>
                      <a:pt x="98" y="44"/>
                      <a:pt x="99" y="44"/>
                      <a:pt x="100" y="44"/>
                    </a:cubicBezTo>
                    <a:cubicBezTo>
                      <a:pt x="99" y="45"/>
                      <a:pt x="98" y="45"/>
                      <a:pt x="97" y="46"/>
                    </a:cubicBezTo>
                    <a:cubicBezTo>
                      <a:pt x="96" y="46"/>
                      <a:pt x="95" y="47"/>
                      <a:pt x="94" y="48"/>
                    </a:cubicBezTo>
                    <a:cubicBezTo>
                      <a:pt x="94" y="48"/>
                      <a:pt x="94" y="48"/>
                      <a:pt x="94" y="48"/>
                    </a:cubicBezTo>
                    <a:cubicBezTo>
                      <a:pt x="94" y="48"/>
                      <a:pt x="94" y="48"/>
                      <a:pt x="93" y="49"/>
                    </a:cubicBezTo>
                    <a:close/>
                    <a:moveTo>
                      <a:pt x="99" y="46"/>
                    </a:moveTo>
                    <a:cubicBezTo>
                      <a:pt x="99" y="46"/>
                      <a:pt x="99" y="46"/>
                      <a:pt x="99" y="46"/>
                    </a:cubicBezTo>
                    <a:cubicBezTo>
                      <a:pt x="99" y="46"/>
                      <a:pt x="99" y="46"/>
                      <a:pt x="99" y="46"/>
                    </a:cubicBezTo>
                    <a:cubicBezTo>
                      <a:pt x="100" y="45"/>
                      <a:pt x="101" y="44"/>
                      <a:pt x="102" y="43"/>
                    </a:cubicBezTo>
                    <a:cubicBezTo>
                      <a:pt x="102" y="43"/>
                      <a:pt x="102" y="42"/>
                      <a:pt x="101" y="42"/>
                    </a:cubicBezTo>
                    <a:cubicBezTo>
                      <a:pt x="100" y="42"/>
                      <a:pt x="99" y="42"/>
                      <a:pt x="98" y="43"/>
                    </a:cubicBezTo>
                    <a:cubicBezTo>
                      <a:pt x="97" y="43"/>
                      <a:pt x="91" y="46"/>
                      <a:pt x="94" y="44"/>
                    </a:cubicBezTo>
                    <a:cubicBezTo>
                      <a:pt x="97" y="43"/>
                      <a:pt x="100" y="42"/>
                      <a:pt x="101" y="39"/>
                    </a:cubicBezTo>
                    <a:cubicBezTo>
                      <a:pt x="101" y="39"/>
                      <a:pt x="100" y="38"/>
                      <a:pt x="100" y="38"/>
                    </a:cubicBezTo>
                    <a:cubicBezTo>
                      <a:pt x="98" y="38"/>
                      <a:pt x="96" y="39"/>
                      <a:pt x="95" y="40"/>
                    </a:cubicBezTo>
                    <a:cubicBezTo>
                      <a:pt x="97" y="38"/>
                      <a:pt x="100" y="38"/>
                      <a:pt x="102" y="35"/>
                    </a:cubicBezTo>
                    <a:cubicBezTo>
                      <a:pt x="102" y="35"/>
                      <a:pt x="101" y="34"/>
                      <a:pt x="101" y="34"/>
                    </a:cubicBezTo>
                    <a:cubicBezTo>
                      <a:pt x="100" y="35"/>
                      <a:pt x="99" y="35"/>
                      <a:pt x="98" y="35"/>
                    </a:cubicBezTo>
                    <a:cubicBezTo>
                      <a:pt x="98" y="35"/>
                      <a:pt x="98" y="35"/>
                      <a:pt x="98" y="35"/>
                    </a:cubicBezTo>
                    <a:cubicBezTo>
                      <a:pt x="99" y="34"/>
                      <a:pt x="101" y="33"/>
                      <a:pt x="102" y="32"/>
                    </a:cubicBezTo>
                    <a:cubicBezTo>
                      <a:pt x="102" y="32"/>
                      <a:pt x="101" y="31"/>
                      <a:pt x="101" y="32"/>
                    </a:cubicBezTo>
                    <a:cubicBezTo>
                      <a:pt x="100" y="32"/>
                      <a:pt x="98" y="32"/>
                      <a:pt x="97" y="33"/>
                    </a:cubicBezTo>
                    <a:cubicBezTo>
                      <a:pt x="95" y="34"/>
                      <a:pt x="90" y="36"/>
                      <a:pt x="95" y="33"/>
                    </a:cubicBezTo>
                    <a:cubicBezTo>
                      <a:pt x="97" y="31"/>
                      <a:pt x="100" y="30"/>
                      <a:pt x="102" y="28"/>
                    </a:cubicBezTo>
                    <a:cubicBezTo>
                      <a:pt x="102" y="27"/>
                      <a:pt x="102" y="27"/>
                      <a:pt x="101" y="27"/>
                    </a:cubicBezTo>
                    <a:cubicBezTo>
                      <a:pt x="100" y="27"/>
                      <a:pt x="100" y="27"/>
                      <a:pt x="99" y="28"/>
                    </a:cubicBezTo>
                    <a:cubicBezTo>
                      <a:pt x="98" y="28"/>
                      <a:pt x="96" y="29"/>
                      <a:pt x="94" y="30"/>
                    </a:cubicBezTo>
                    <a:cubicBezTo>
                      <a:pt x="94" y="29"/>
                      <a:pt x="94" y="29"/>
                      <a:pt x="95" y="28"/>
                    </a:cubicBezTo>
                    <a:cubicBezTo>
                      <a:pt x="97" y="27"/>
                      <a:pt x="101" y="26"/>
                      <a:pt x="103" y="24"/>
                    </a:cubicBezTo>
                    <a:cubicBezTo>
                      <a:pt x="103" y="23"/>
                      <a:pt x="103" y="23"/>
                      <a:pt x="103" y="23"/>
                    </a:cubicBezTo>
                    <a:cubicBezTo>
                      <a:pt x="101" y="23"/>
                      <a:pt x="100" y="24"/>
                      <a:pt x="99" y="24"/>
                    </a:cubicBezTo>
                    <a:cubicBezTo>
                      <a:pt x="98" y="24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9" y="23"/>
                      <a:pt x="102" y="22"/>
                      <a:pt x="104" y="21"/>
                    </a:cubicBezTo>
                    <a:cubicBezTo>
                      <a:pt x="101" y="28"/>
                      <a:pt x="102" y="39"/>
                      <a:pt x="102" y="44"/>
                    </a:cubicBezTo>
                    <a:cubicBezTo>
                      <a:pt x="102" y="44"/>
                      <a:pt x="102" y="45"/>
                      <a:pt x="102" y="45"/>
                    </a:cubicBezTo>
                    <a:cubicBezTo>
                      <a:pt x="101" y="45"/>
                      <a:pt x="100" y="46"/>
                      <a:pt x="99" y="46"/>
                    </a:cubicBezTo>
                    <a:close/>
                    <a:moveTo>
                      <a:pt x="118" y="16"/>
                    </a:moveTo>
                    <a:cubicBezTo>
                      <a:pt x="117" y="16"/>
                      <a:pt x="116" y="16"/>
                      <a:pt x="116" y="15"/>
                    </a:cubicBezTo>
                    <a:cubicBezTo>
                      <a:pt x="116" y="15"/>
                      <a:pt x="116" y="15"/>
                      <a:pt x="116" y="15"/>
                    </a:cubicBezTo>
                    <a:cubicBezTo>
                      <a:pt x="117" y="15"/>
                      <a:pt x="118" y="15"/>
                      <a:pt x="119" y="15"/>
                    </a:cubicBezTo>
                    <a:cubicBezTo>
                      <a:pt x="118" y="16"/>
                      <a:pt x="118" y="16"/>
                      <a:pt x="118" y="16"/>
                    </a:cubicBezTo>
                    <a:close/>
                    <a:moveTo>
                      <a:pt x="139" y="36"/>
                    </a:moveTo>
                    <a:cubicBezTo>
                      <a:pt x="141" y="35"/>
                      <a:pt x="144" y="34"/>
                      <a:pt x="146" y="34"/>
                    </a:cubicBezTo>
                    <a:cubicBezTo>
                      <a:pt x="146" y="34"/>
                      <a:pt x="144" y="35"/>
                      <a:pt x="144" y="36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40" y="37"/>
                      <a:pt x="139" y="38"/>
                    </a:cubicBezTo>
                    <a:cubicBezTo>
                      <a:pt x="139" y="37"/>
                      <a:pt x="139" y="36"/>
                      <a:pt x="139" y="36"/>
                    </a:cubicBezTo>
                    <a:close/>
                    <a:moveTo>
                      <a:pt x="138" y="32"/>
                    </a:moveTo>
                    <a:cubicBezTo>
                      <a:pt x="138" y="32"/>
                      <a:pt x="139" y="32"/>
                      <a:pt x="139" y="32"/>
                    </a:cubicBezTo>
                    <a:cubicBezTo>
                      <a:pt x="140" y="32"/>
                      <a:pt x="144" y="31"/>
                      <a:pt x="144" y="30"/>
                    </a:cubicBezTo>
                    <a:cubicBezTo>
                      <a:pt x="144" y="32"/>
                      <a:pt x="141" y="33"/>
                      <a:pt x="139" y="34"/>
                    </a:cubicBezTo>
                    <a:cubicBezTo>
                      <a:pt x="138" y="34"/>
                      <a:pt x="138" y="33"/>
                      <a:pt x="138" y="32"/>
                    </a:cubicBezTo>
                    <a:close/>
                    <a:moveTo>
                      <a:pt x="137" y="32"/>
                    </a:moveTo>
                    <a:cubicBezTo>
                      <a:pt x="137" y="32"/>
                      <a:pt x="137" y="32"/>
                      <a:pt x="137" y="31"/>
                    </a:cubicBezTo>
                    <a:cubicBezTo>
                      <a:pt x="138" y="31"/>
                      <a:pt x="139" y="30"/>
                      <a:pt x="139" y="30"/>
                    </a:cubicBezTo>
                    <a:cubicBezTo>
                      <a:pt x="140" y="29"/>
                      <a:pt x="140" y="29"/>
                      <a:pt x="141" y="29"/>
                    </a:cubicBezTo>
                    <a:cubicBezTo>
                      <a:pt x="142" y="29"/>
                      <a:pt x="143" y="29"/>
                      <a:pt x="144" y="30"/>
                    </a:cubicBezTo>
                    <a:cubicBezTo>
                      <a:pt x="142" y="30"/>
                      <a:pt x="140" y="31"/>
                      <a:pt x="137" y="32"/>
                    </a:cubicBezTo>
                    <a:close/>
                    <a:moveTo>
                      <a:pt x="140" y="28"/>
                    </a:moveTo>
                    <a:cubicBezTo>
                      <a:pt x="139" y="29"/>
                      <a:pt x="138" y="30"/>
                      <a:pt x="137" y="30"/>
                    </a:cubicBezTo>
                    <a:cubicBezTo>
                      <a:pt x="137" y="30"/>
                      <a:pt x="137" y="30"/>
                      <a:pt x="137" y="31"/>
                    </a:cubicBezTo>
                    <a:cubicBezTo>
                      <a:pt x="136" y="30"/>
                      <a:pt x="136" y="30"/>
                      <a:pt x="136" y="29"/>
                    </a:cubicBezTo>
                    <a:cubicBezTo>
                      <a:pt x="137" y="29"/>
                      <a:pt x="138" y="29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17" y="13"/>
                    </a:moveTo>
                    <a:cubicBezTo>
                      <a:pt x="115" y="13"/>
                      <a:pt x="114" y="14"/>
                      <a:pt x="113" y="15"/>
                    </a:cubicBezTo>
                    <a:cubicBezTo>
                      <a:pt x="112" y="15"/>
                      <a:pt x="112" y="15"/>
                      <a:pt x="112" y="15"/>
                    </a:cubicBezTo>
                    <a:cubicBezTo>
                      <a:pt x="111" y="15"/>
                      <a:pt x="111" y="15"/>
                      <a:pt x="110" y="15"/>
                    </a:cubicBezTo>
                    <a:cubicBezTo>
                      <a:pt x="111" y="14"/>
                      <a:pt x="112" y="14"/>
                      <a:pt x="113" y="14"/>
                    </a:cubicBezTo>
                    <a:cubicBezTo>
                      <a:pt x="114" y="13"/>
                      <a:pt x="115" y="13"/>
                      <a:pt x="116" y="13"/>
                    </a:cubicBezTo>
                    <a:cubicBezTo>
                      <a:pt x="116" y="13"/>
                      <a:pt x="117" y="12"/>
                      <a:pt x="117" y="12"/>
                    </a:cubicBezTo>
                    <a:cubicBezTo>
                      <a:pt x="117" y="12"/>
                      <a:pt x="117" y="12"/>
                      <a:pt x="117" y="13"/>
                    </a:cubicBezTo>
                    <a:close/>
                    <a:moveTo>
                      <a:pt x="99" y="22"/>
                    </a:moveTo>
                    <a:cubicBezTo>
                      <a:pt x="100" y="21"/>
                      <a:pt x="101" y="21"/>
                      <a:pt x="102" y="20"/>
                    </a:cubicBezTo>
                    <a:cubicBezTo>
                      <a:pt x="106" y="19"/>
                      <a:pt x="103" y="21"/>
                      <a:pt x="102" y="21"/>
                    </a:cubicBezTo>
                    <a:cubicBezTo>
                      <a:pt x="101" y="22"/>
                      <a:pt x="99" y="23"/>
                      <a:pt x="98" y="24"/>
                    </a:cubicBezTo>
                    <a:cubicBezTo>
                      <a:pt x="98" y="23"/>
                      <a:pt x="99" y="22"/>
                      <a:pt x="99" y="22"/>
                    </a:cubicBezTo>
                    <a:close/>
                    <a:moveTo>
                      <a:pt x="96" y="26"/>
                    </a:moveTo>
                    <a:cubicBezTo>
                      <a:pt x="97" y="26"/>
                      <a:pt x="98" y="26"/>
                      <a:pt x="98" y="25"/>
                    </a:cubicBezTo>
                    <a:cubicBezTo>
                      <a:pt x="101" y="24"/>
                      <a:pt x="102" y="23"/>
                      <a:pt x="99" y="25"/>
                    </a:cubicBezTo>
                    <a:cubicBezTo>
                      <a:pt x="98" y="26"/>
                      <a:pt x="97" y="27"/>
                      <a:pt x="95" y="28"/>
                    </a:cubicBezTo>
                    <a:cubicBezTo>
                      <a:pt x="95" y="27"/>
                      <a:pt x="96" y="27"/>
                      <a:pt x="96" y="26"/>
                    </a:cubicBezTo>
                    <a:close/>
                    <a:moveTo>
                      <a:pt x="94" y="31"/>
                    </a:moveTo>
                    <a:cubicBezTo>
                      <a:pt x="95" y="31"/>
                      <a:pt x="96" y="30"/>
                      <a:pt x="96" y="30"/>
                    </a:cubicBezTo>
                    <a:cubicBezTo>
                      <a:pt x="97" y="29"/>
                      <a:pt x="98" y="29"/>
                      <a:pt x="100" y="29"/>
                    </a:cubicBezTo>
                    <a:cubicBezTo>
                      <a:pt x="97" y="31"/>
                      <a:pt x="94" y="32"/>
                      <a:pt x="92" y="34"/>
                    </a:cubicBezTo>
                    <a:cubicBezTo>
                      <a:pt x="92" y="33"/>
                      <a:pt x="93" y="32"/>
                      <a:pt x="93" y="31"/>
                    </a:cubicBezTo>
                    <a:cubicBezTo>
                      <a:pt x="93" y="31"/>
                      <a:pt x="94" y="31"/>
                      <a:pt x="94" y="31"/>
                    </a:cubicBezTo>
                    <a:close/>
                    <a:moveTo>
                      <a:pt x="38" y="168"/>
                    </a:moveTo>
                    <a:cubicBezTo>
                      <a:pt x="33" y="171"/>
                      <a:pt x="29" y="173"/>
                      <a:pt x="24" y="175"/>
                    </a:cubicBezTo>
                    <a:cubicBezTo>
                      <a:pt x="22" y="177"/>
                      <a:pt x="19" y="178"/>
                      <a:pt x="17" y="179"/>
                    </a:cubicBezTo>
                    <a:cubicBezTo>
                      <a:pt x="15" y="180"/>
                      <a:pt x="14" y="181"/>
                      <a:pt x="13" y="181"/>
                    </a:cubicBezTo>
                    <a:cubicBezTo>
                      <a:pt x="12" y="182"/>
                      <a:pt x="7" y="185"/>
                      <a:pt x="12" y="182"/>
                    </a:cubicBezTo>
                    <a:cubicBezTo>
                      <a:pt x="17" y="178"/>
                      <a:pt x="22" y="175"/>
                      <a:pt x="28" y="171"/>
                    </a:cubicBezTo>
                    <a:cubicBezTo>
                      <a:pt x="31" y="169"/>
                      <a:pt x="35" y="167"/>
                      <a:pt x="38" y="164"/>
                    </a:cubicBezTo>
                    <a:cubicBezTo>
                      <a:pt x="38" y="166"/>
                      <a:pt x="38" y="167"/>
                      <a:pt x="38" y="168"/>
                    </a:cubicBezTo>
                    <a:close/>
                    <a:moveTo>
                      <a:pt x="9" y="179"/>
                    </a:moveTo>
                    <a:cubicBezTo>
                      <a:pt x="15" y="177"/>
                      <a:pt x="20" y="174"/>
                      <a:pt x="25" y="171"/>
                    </a:cubicBezTo>
                    <a:cubicBezTo>
                      <a:pt x="27" y="170"/>
                      <a:pt x="30" y="168"/>
                      <a:pt x="32" y="167"/>
                    </a:cubicBezTo>
                    <a:cubicBezTo>
                      <a:pt x="33" y="167"/>
                      <a:pt x="33" y="167"/>
                      <a:pt x="34" y="166"/>
                    </a:cubicBezTo>
                    <a:cubicBezTo>
                      <a:pt x="25" y="172"/>
                      <a:pt x="16" y="177"/>
                      <a:pt x="9" y="183"/>
                    </a:cubicBezTo>
                    <a:cubicBezTo>
                      <a:pt x="9" y="182"/>
                      <a:pt x="9" y="181"/>
                      <a:pt x="9" y="179"/>
                    </a:cubicBezTo>
                    <a:close/>
                    <a:moveTo>
                      <a:pt x="39" y="163"/>
                    </a:moveTo>
                    <a:cubicBezTo>
                      <a:pt x="34" y="166"/>
                      <a:pt x="29" y="168"/>
                      <a:pt x="24" y="171"/>
                    </a:cubicBezTo>
                    <a:cubicBezTo>
                      <a:pt x="22" y="172"/>
                      <a:pt x="19" y="173"/>
                      <a:pt x="17" y="175"/>
                    </a:cubicBezTo>
                    <a:cubicBezTo>
                      <a:pt x="15" y="176"/>
                      <a:pt x="13" y="176"/>
                      <a:pt x="12" y="177"/>
                    </a:cubicBezTo>
                    <a:cubicBezTo>
                      <a:pt x="8" y="179"/>
                      <a:pt x="12" y="177"/>
                      <a:pt x="13" y="177"/>
                    </a:cubicBezTo>
                    <a:cubicBezTo>
                      <a:pt x="21" y="170"/>
                      <a:pt x="31" y="165"/>
                      <a:pt x="40" y="159"/>
                    </a:cubicBezTo>
                    <a:cubicBezTo>
                      <a:pt x="39" y="160"/>
                      <a:pt x="39" y="161"/>
                      <a:pt x="39" y="163"/>
                    </a:cubicBezTo>
                    <a:close/>
                    <a:moveTo>
                      <a:pt x="40" y="158"/>
                    </a:moveTo>
                    <a:cubicBezTo>
                      <a:pt x="33" y="162"/>
                      <a:pt x="25" y="165"/>
                      <a:pt x="18" y="169"/>
                    </a:cubicBezTo>
                    <a:cubicBezTo>
                      <a:pt x="16" y="170"/>
                      <a:pt x="14" y="171"/>
                      <a:pt x="12" y="172"/>
                    </a:cubicBezTo>
                    <a:cubicBezTo>
                      <a:pt x="13" y="172"/>
                      <a:pt x="13" y="172"/>
                      <a:pt x="13" y="172"/>
                    </a:cubicBezTo>
                    <a:cubicBezTo>
                      <a:pt x="17" y="169"/>
                      <a:pt x="21" y="167"/>
                      <a:pt x="25" y="164"/>
                    </a:cubicBezTo>
                    <a:cubicBezTo>
                      <a:pt x="28" y="162"/>
                      <a:pt x="30" y="160"/>
                      <a:pt x="33" y="159"/>
                    </a:cubicBezTo>
                    <a:cubicBezTo>
                      <a:pt x="36" y="157"/>
                      <a:pt x="39" y="155"/>
                      <a:pt x="41" y="153"/>
                    </a:cubicBezTo>
                    <a:cubicBezTo>
                      <a:pt x="41" y="155"/>
                      <a:pt x="40" y="156"/>
                      <a:pt x="40" y="158"/>
                    </a:cubicBezTo>
                    <a:close/>
                    <a:moveTo>
                      <a:pt x="11" y="171"/>
                    </a:moveTo>
                    <a:cubicBezTo>
                      <a:pt x="16" y="169"/>
                      <a:pt x="21" y="166"/>
                      <a:pt x="26" y="163"/>
                    </a:cubicBezTo>
                    <a:cubicBezTo>
                      <a:pt x="25" y="163"/>
                      <a:pt x="25" y="163"/>
                      <a:pt x="25" y="164"/>
                    </a:cubicBezTo>
                    <a:cubicBezTo>
                      <a:pt x="20" y="167"/>
                      <a:pt x="14" y="169"/>
                      <a:pt x="10" y="173"/>
                    </a:cubicBezTo>
                    <a:cubicBezTo>
                      <a:pt x="10" y="173"/>
                      <a:pt x="10" y="172"/>
                      <a:pt x="11" y="171"/>
                    </a:cubicBezTo>
                    <a:close/>
                    <a:moveTo>
                      <a:pt x="13" y="158"/>
                    </a:moveTo>
                    <a:cubicBezTo>
                      <a:pt x="13" y="158"/>
                      <a:pt x="14" y="158"/>
                      <a:pt x="14" y="158"/>
                    </a:cubicBezTo>
                    <a:cubicBezTo>
                      <a:pt x="14" y="158"/>
                      <a:pt x="14" y="158"/>
                      <a:pt x="15" y="158"/>
                    </a:cubicBezTo>
                    <a:cubicBezTo>
                      <a:pt x="19" y="156"/>
                      <a:pt x="22" y="154"/>
                      <a:pt x="26" y="151"/>
                    </a:cubicBezTo>
                    <a:cubicBezTo>
                      <a:pt x="29" y="150"/>
                      <a:pt x="33" y="149"/>
                      <a:pt x="36" y="147"/>
                    </a:cubicBezTo>
                    <a:cubicBezTo>
                      <a:pt x="32" y="150"/>
                      <a:pt x="28" y="152"/>
                      <a:pt x="25" y="154"/>
                    </a:cubicBezTo>
                    <a:cubicBezTo>
                      <a:pt x="20" y="157"/>
                      <a:pt x="16" y="159"/>
                      <a:pt x="12" y="162"/>
                    </a:cubicBezTo>
                    <a:cubicBezTo>
                      <a:pt x="13" y="161"/>
                      <a:pt x="13" y="160"/>
                      <a:pt x="13" y="158"/>
                    </a:cubicBezTo>
                    <a:close/>
                    <a:moveTo>
                      <a:pt x="14" y="153"/>
                    </a:moveTo>
                    <a:cubicBezTo>
                      <a:pt x="15" y="153"/>
                      <a:pt x="15" y="153"/>
                      <a:pt x="15" y="153"/>
                    </a:cubicBezTo>
                    <a:cubicBezTo>
                      <a:pt x="17" y="151"/>
                      <a:pt x="18" y="150"/>
                      <a:pt x="20" y="149"/>
                    </a:cubicBezTo>
                    <a:cubicBezTo>
                      <a:pt x="22" y="148"/>
                      <a:pt x="24" y="147"/>
                      <a:pt x="26" y="146"/>
                    </a:cubicBezTo>
                    <a:cubicBezTo>
                      <a:pt x="31" y="143"/>
                      <a:pt x="36" y="139"/>
                      <a:pt x="41" y="136"/>
                    </a:cubicBezTo>
                    <a:cubicBezTo>
                      <a:pt x="41" y="137"/>
                      <a:pt x="41" y="138"/>
                      <a:pt x="41" y="139"/>
                    </a:cubicBezTo>
                    <a:cubicBezTo>
                      <a:pt x="37" y="140"/>
                      <a:pt x="33" y="143"/>
                      <a:pt x="29" y="145"/>
                    </a:cubicBezTo>
                    <a:cubicBezTo>
                      <a:pt x="25" y="148"/>
                      <a:pt x="20" y="150"/>
                      <a:pt x="16" y="153"/>
                    </a:cubicBezTo>
                    <a:cubicBezTo>
                      <a:pt x="15" y="153"/>
                      <a:pt x="15" y="153"/>
                      <a:pt x="14" y="154"/>
                    </a:cubicBezTo>
                    <a:cubicBezTo>
                      <a:pt x="14" y="154"/>
                      <a:pt x="14" y="153"/>
                      <a:pt x="14" y="153"/>
                    </a:cubicBezTo>
                    <a:close/>
                    <a:moveTo>
                      <a:pt x="16" y="146"/>
                    </a:moveTo>
                    <a:cubicBezTo>
                      <a:pt x="16" y="146"/>
                      <a:pt x="16" y="145"/>
                      <a:pt x="16" y="145"/>
                    </a:cubicBezTo>
                    <a:cubicBezTo>
                      <a:pt x="17" y="145"/>
                      <a:pt x="19" y="144"/>
                      <a:pt x="19" y="143"/>
                    </a:cubicBezTo>
                    <a:cubicBezTo>
                      <a:pt x="23" y="140"/>
                      <a:pt x="27" y="138"/>
                      <a:pt x="32" y="136"/>
                    </a:cubicBezTo>
                    <a:cubicBezTo>
                      <a:pt x="35" y="134"/>
                      <a:pt x="38" y="132"/>
                      <a:pt x="41" y="129"/>
                    </a:cubicBezTo>
                    <a:cubicBezTo>
                      <a:pt x="41" y="130"/>
                      <a:pt x="41" y="131"/>
                      <a:pt x="41" y="132"/>
                    </a:cubicBezTo>
                    <a:cubicBezTo>
                      <a:pt x="37" y="134"/>
                      <a:pt x="32" y="136"/>
                      <a:pt x="28" y="139"/>
                    </a:cubicBezTo>
                    <a:cubicBezTo>
                      <a:pt x="26" y="140"/>
                      <a:pt x="24" y="141"/>
                      <a:pt x="21" y="143"/>
                    </a:cubicBezTo>
                    <a:cubicBezTo>
                      <a:pt x="21" y="143"/>
                      <a:pt x="20" y="144"/>
                      <a:pt x="19" y="144"/>
                    </a:cubicBezTo>
                    <a:cubicBezTo>
                      <a:pt x="18" y="145"/>
                      <a:pt x="17" y="146"/>
                      <a:pt x="16" y="146"/>
                    </a:cubicBezTo>
                    <a:cubicBezTo>
                      <a:pt x="16" y="146"/>
                      <a:pt x="16" y="146"/>
                      <a:pt x="16" y="146"/>
                    </a:cubicBezTo>
                    <a:close/>
                    <a:moveTo>
                      <a:pt x="42" y="116"/>
                    </a:moveTo>
                    <a:cubicBezTo>
                      <a:pt x="42" y="116"/>
                      <a:pt x="42" y="115"/>
                      <a:pt x="42" y="115"/>
                    </a:cubicBezTo>
                    <a:cubicBezTo>
                      <a:pt x="42" y="115"/>
                      <a:pt x="42" y="115"/>
                      <a:pt x="43" y="115"/>
                    </a:cubicBezTo>
                    <a:cubicBezTo>
                      <a:pt x="42" y="116"/>
                      <a:pt x="42" y="117"/>
                      <a:pt x="42" y="117"/>
                    </a:cubicBezTo>
                    <a:cubicBezTo>
                      <a:pt x="39" y="119"/>
                      <a:pt x="37" y="120"/>
                      <a:pt x="34" y="122"/>
                    </a:cubicBezTo>
                    <a:cubicBezTo>
                      <a:pt x="32" y="124"/>
                      <a:pt x="29" y="125"/>
                      <a:pt x="26" y="127"/>
                    </a:cubicBezTo>
                    <a:cubicBezTo>
                      <a:pt x="28" y="126"/>
                      <a:pt x="29" y="125"/>
                      <a:pt x="31" y="123"/>
                    </a:cubicBezTo>
                    <a:cubicBezTo>
                      <a:pt x="34" y="121"/>
                      <a:pt x="38" y="118"/>
                      <a:pt x="42" y="116"/>
                    </a:cubicBezTo>
                    <a:close/>
                    <a:moveTo>
                      <a:pt x="42" y="122"/>
                    </a:moveTo>
                    <a:cubicBezTo>
                      <a:pt x="38" y="124"/>
                      <a:pt x="34" y="126"/>
                      <a:pt x="30" y="128"/>
                    </a:cubicBezTo>
                    <a:cubicBezTo>
                      <a:pt x="28" y="129"/>
                      <a:pt x="26" y="131"/>
                      <a:pt x="24" y="132"/>
                    </a:cubicBezTo>
                    <a:cubicBezTo>
                      <a:pt x="23" y="132"/>
                      <a:pt x="22" y="133"/>
                      <a:pt x="21" y="133"/>
                    </a:cubicBezTo>
                    <a:cubicBezTo>
                      <a:pt x="20" y="134"/>
                      <a:pt x="20" y="134"/>
                      <a:pt x="19" y="134"/>
                    </a:cubicBezTo>
                    <a:cubicBezTo>
                      <a:pt x="20" y="134"/>
                      <a:pt x="20" y="134"/>
                      <a:pt x="20" y="133"/>
                    </a:cubicBezTo>
                    <a:cubicBezTo>
                      <a:pt x="24" y="130"/>
                      <a:pt x="27" y="128"/>
                      <a:pt x="31" y="126"/>
                    </a:cubicBezTo>
                    <a:cubicBezTo>
                      <a:pt x="35" y="124"/>
                      <a:pt x="38" y="121"/>
                      <a:pt x="42" y="119"/>
                    </a:cubicBezTo>
                    <a:cubicBezTo>
                      <a:pt x="42" y="120"/>
                      <a:pt x="42" y="121"/>
                      <a:pt x="42" y="122"/>
                    </a:cubicBezTo>
                    <a:close/>
                    <a:moveTo>
                      <a:pt x="41" y="126"/>
                    </a:moveTo>
                    <a:cubicBezTo>
                      <a:pt x="37" y="129"/>
                      <a:pt x="34" y="131"/>
                      <a:pt x="30" y="134"/>
                    </a:cubicBezTo>
                    <a:cubicBezTo>
                      <a:pt x="27" y="135"/>
                      <a:pt x="25" y="136"/>
                      <a:pt x="22" y="137"/>
                    </a:cubicBezTo>
                    <a:cubicBezTo>
                      <a:pt x="22" y="138"/>
                      <a:pt x="16" y="141"/>
                      <a:pt x="19" y="139"/>
                    </a:cubicBezTo>
                    <a:cubicBezTo>
                      <a:pt x="26" y="132"/>
                      <a:pt x="35" y="129"/>
                      <a:pt x="41" y="123"/>
                    </a:cubicBezTo>
                    <a:cubicBezTo>
                      <a:pt x="41" y="124"/>
                      <a:pt x="41" y="125"/>
                      <a:pt x="41" y="126"/>
                    </a:cubicBezTo>
                    <a:close/>
                    <a:moveTo>
                      <a:pt x="41" y="127"/>
                    </a:moveTo>
                    <a:cubicBezTo>
                      <a:pt x="41" y="127"/>
                      <a:pt x="41" y="128"/>
                      <a:pt x="41" y="128"/>
                    </a:cubicBezTo>
                    <a:cubicBezTo>
                      <a:pt x="41" y="128"/>
                      <a:pt x="40" y="128"/>
                      <a:pt x="39" y="128"/>
                    </a:cubicBezTo>
                    <a:cubicBezTo>
                      <a:pt x="40" y="128"/>
                      <a:pt x="41" y="127"/>
                      <a:pt x="41" y="127"/>
                    </a:cubicBezTo>
                    <a:close/>
                    <a:moveTo>
                      <a:pt x="41" y="135"/>
                    </a:moveTo>
                    <a:cubicBezTo>
                      <a:pt x="37" y="137"/>
                      <a:pt x="33" y="139"/>
                      <a:pt x="28" y="142"/>
                    </a:cubicBezTo>
                    <a:cubicBezTo>
                      <a:pt x="26" y="143"/>
                      <a:pt x="24" y="144"/>
                      <a:pt x="22" y="146"/>
                    </a:cubicBezTo>
                    <a:cubicBezTo>
                      <a:pt x="21" y="146"/>
                      <a:pt x="20" y="147"/>
                      <a:pt x="19" y="147"/>
                    </a:cubicBezTo>
                    <a:cubicBezTo>
                      <a:pt x="18" y="148"/>
                      <a:pt x="14" y="150"/>
                      <a:pt x="17" y="148"/>
                    </a:cubicBezTo>
                    <a:cubicBezTo>
                      <a:pt x="22" y="145"/>
                      <a:pt x="26" y="142"/>
                      <a:pt x="31" y="139"/>
                    </a:cubicBezTo>
                    <a:cubicBezTo>
                      <a:pt x="34" y="137"/>
                      <a:pt x="38" y="136"/>
                      <a:pt x="41" y="133"/>
                    </a:cubicBezTo>
                    <a:cubicBezTo>
                      <a:pt x="41" y="134"/>
                      <a:pt x="41" y="135"/>
                      <a:pt x="41" y="135"/>
                    </a:cubicBezTo>
                    <a:close/>
                    <a:moveTo>
                      <a:pt x="41" y="144"/>
                    </a:moveTo>
                    <a:cubicBezTo>
                      <a:pt x="41" y="144"/>
                      <a:pt x="41" y="144"/>
                      <a:pt x="40" y="144"/>
                    </a:cubicBezTo>
                    <a:cubicBezTo>
                      <a:pt x="40" y="144"/>
                      <a:pt x="40" y="144"/>
                      <a:pt x="40" y="144"/>
                    </a:cubicBezTo>
                    <a:cubicBezTo>
                      <a:pt x="39" y="145"/>
                      <a:pt x="37" y="146"/>
                      <a:pt x="36" y="146"/>
                    </a:cubicBezTo>
                    <a:cubicBezTo>
                      <a:pt x="31" y="148"/>
                      <a:pt x="26" y="151"/>
                      <a:pt x="21" y="153"/>
                    </a:cubicBezTo>
                    <a:cubicBezTo>
                      <a:pt x="21" y="154"/>
                      <a:pt x="20" y="154"/>
                      <a:pt x="19" y="155"/>
                    </a:cubicBezTo>
                    <a:cubicBezTo>
                      <a:pt x="19" y="155"/>
                      <a:pt x="19" y="155"/>
                      <a:pt x="19" y="154"/>
                    </a:cubicBezTo>
                    <a:cubicBezTo>
                      <a:pt x="26" y="150"/>
                      <a:pt x="35" y="146"/>
                      <a:pt x="41" y="140"/>
                    </a:cubicBezTo>
                    <a:cubicBezTo>
                      <a:pt x="41" y="141"/>
                      <a:pt x="41" y="142"/>
                      <a:pt x="41" y="144"/>
                    </a:cubicBezTo>
                    <a:close/>
                    <a:moveTo>
                      <a:pt x="16" y="160"/>
                    </a:moveTo>
                    <a:cubicBezTo>
                      <a:pt x="20" y="157"/>
                      <a:pt x="25" y="155"/>
                      <a:pt x="29" y="152"/>
                    </a:cubicBezTo>
                    <a:cubicBezTo>
                      <a:pt x="31" y="151"/>
                      <a:pt x="34" y="149"/>
                      <a:pt x="36" y="148"/>
                    </a:cubicBezTo>
                    <a:cubicBezTo>
                      <a:pt x="38" y="147"/>
                      <a:pt x="39" y="146"/>
                      <a:pt x="41" y="145"/>
                    </a:cubicBezTo>
                    <a:cubicBezTo>
                      <a:pt x="41" y="145"/>
                      <a:pt x="41" y="145"/>
                      <a:pt x="41" y="145"/>
                    </a:cubicBezTo>
                    <a:cubicBezTo>
                      <a:pt x="41" y="145"/>
                      <a:pt x="41" y="144"/>
                      <a:pt x="41" y="144"/>
                    </a:cubicBezTo>
                    <a:cubicBezTo>
                      <a:pt x="41" y="145"/>
                      <a:pt x="41" y="146"/>
                      <a:pt x="41" y="146"/>
                    </a:cubicBezTo>
                    <a:cubicBezTo>
                      <a:pt x="36" y="149"/>
                      <a:pt x="31" y="152"/>
                      <a:pt x="25" y="155"/>
                    </a:cubicBezTo>
                    <a:cubicBezTo>
                      <a:pt x="22" y="157"/>
                      <a:pt x="20" y="158"/>
                      <a:pt x="17" y="160"/>
                    </a:cubicBezTo>
                    <a:cubicBezTo>
                      <a:pt x="16" y="160"/>
                      <a:pt x="15" y="161"/>
                      <a:pt x="14" y="162"/>
                    </a:cubicBezTo>
                    <a:cubicBezTo>
                      <a:pt x="12" y="163"/>
                      <a:pt x="18" y="159"/>
                      <a:pt x="16" y="160"/>
                    </a:cubicBezTo>
                    <a:close/>
                    <a:moveTo>
                      <a:pt x="42" y="149"/>
                    </a:moveTo>
                    <a:cubicBezTo>
                      <a:pt x="39" y="150"/>
                      <a:pt x="37" y="152"/>
                      <a:pt x="35" y="153"/>
                    </a:cubicBezTo>
                    <a:cubicBezTo>
                      <a:pt x="32" y="155"/>
                      <a:pt x="28" y="157"/>
                      <a:pt x="25" y="159"/>
                    </a:cubicBezTo>
                    <a:cubicBezTo>
                      <a:pt x="21" y="161"/>
                      <a:pt x="17" y="164"/>
                      <a:pt x="13" y="166"/>
                    </a:cubicBezTo>
                    <a:cubicBezTo>
                      <a:pt x="9" y="168"/>
                      <a:pt x="14" y="165"/>
                      <a:pt x="15" y="164"/>
                    </a:cubicBezTo>
                    <a:cubicBezTo>
                      <a:pt x="17" y="163"/>
                      <a:pt x="20" y="161"/>
                      <a:pt x="22" y="160"/>
                    </a:cubicBezTo>
                    <a:cubicBezTo>
                      <a:pt x="28" y="156"/>
                      <a:pt x="36" y="153"/>
                      <a:pt x="41" y="147"/>
                    </a:cubicBezTo>
                    <a:cubicBezTo>
                      <a:pt x="41" y="148"/>
                      <a:pt x="41" y="148"/>
                      <a:pt x="42" y="149"/>
                    </a:cubicBezTo>
                    <a:close/>
                    <a:moveTo>
                      <a:pt x="34" y="154"/>
                    </a:moveTo>
                    <a:cubicBezTo>
                      <a:pt x="35" y="154"/>
                      <a:pt x="35" y="154"/>
                      <a:pt x="36" y="153"/>
                    </a:cubicBezTo>
                    <a:cubicBezTo>
                      <a:pt x="38" y="152"/>
                      <a:pt x="40" y="151"/>
                      <a:pt x="42" y="150"/>
                    </a:cubicBezTo>
                    <a:cubicBezTo>
                      <a:pt x="42" y="150"/>
                      <a:pt x="42" y="151"/>
                      <a:pt x="42" y="152"/>
                    </a:cubicBezTo>
                    <a:cubicBezTo>
                      <a:pt x="39" y="153"/>
                      <a:pt x="36" y="155"/>
                      <a:pt x="33" y="157"/>
                    </a:cubicBezTo>
                    <a:cubicBezTo>
                      <a:pt x="30" y="159"/>
                      <a:pt x="26" y="161"/>
                      <a:pt x="23" y="163"/>
                    </a:cubicBezTo>
                    <a:cubicBezTo>
                      <a:pt x="22" y="165"/>
                      <a:pt x="20" y="166"/>
                      <a:pt x="18" y="167"/>
                    </a:cubicBezTo>
                    <a:cubicBezTo>
                      <a:pt x="16" y="168"/>
                      <a:pt x="12" y="169"/>
                      <a:pt x="11" y="170"/>
                    </a:cubicBezTo>
                    <a:cubicBezTo>
                      <a:pt x="14" y="167"/>
                      <a:pt x="18" y="166"/>
                      <a:pt x="22" y="163"/>
                    </a:cubicBezTo>
                    <a:cubicBezTo>
                      <a:pt x="26" y="160"/>
                      <a:pt x="30" y="157"/>
                      <a:pt x="34" y="154"/>
                    </a:cubicBezTo>
                    <a:close/>
                    <a:moveTo>
                      <a:pt x="43" y="113"/>
                    </a:moveTo>
                    <a:cubicBezTo>
                      <a:pt x="43" y="113"/>
                      <a:pt x="43" y="114"/>
                      <a:pt x="43" y="114"/>
                    </a:cubicBezTo>
                    <a:cubicBezTo>
                      <a:pt x="39" y="116"/>
                      <a:pt x="35" y="118"/>
                      <a:pt x="31" y="120"/>
                    </a:cubicBezTo>
                    <a:cubicBezTo>
                      <a:pt x="29" y="121"/>
                      <a:pt x="27" y="122"/>
                      <a:pt x="25" y="123"/>
                    </a:cubicBezTo>
                    <a:cubicBezTo>
                      <a:pt x="24" y="123"/>
                      <a:pt x="23" y="124"/>
                      <a:pt x="22" y="125"/>
                    </a:cubicBezTo>
                    <a:cubicBezTo>
                      <a:pt x="23" y="124"/>
                      <a:pt x="24" y="123"/>
                      <a:pt x="25" y="123"/>
                    </a:cubicBezTo>
                    <a:cubicBezTo>
                      <a:pt x="30" y="118"/>
                      <a:pt x="37" y="115"/>
                      <a:pt x="44" y="110"/>
                    </a:cubicBezTo>
                    <a:cubicBezTo>
                      <a:pt x="43" y="111"/>
                      <a:pt x="43" y="112"/>
                      <a:pt x="43" y="113"/>
                    </a:cubicBezTo>
                    <a:close/>
                    <a:moveTo>
                      <a:pt x="44" y="109"/>
                    </a:moveTo>
                    <a:cubicBezTo>
                      <a:pt x="40" y="111"/>
                      <a:pt x="36" y="113"/>
                      <a:pt x="32" y="115"/>
                    </a:cubicBezTo>
                    <a:cubicBezTo>
                      <a:pt x="29" y="116"/>
                      <a:pt x="26" y="117"/>
                      <a:pt x="24" y="119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7" y="117"/>
                      <a:pt x="30" y="116"/>
                      <a:pt x="33" y="114"/>
                    </a:cubicBezTo>
                    <a:cubicBezTo>
                      <a:pt x="37" y="111"/>
                      <a:pt x="40" y="109"/>
                      <a:pt x="44" y="107"/>
                    </a:cubicBezTo>
                    <a:cubicBezTo>
                      <a:pt x="44" y="107"/>
                      <a:pt x="44" y="108"/>
                      <a:pt x="44" y="109"/>
                    </a:cubicBezTo>
                    <a:close/>
                    <a:moveTo>
                      <a:pt x="25" y="115"/>
                    </a:moveTo>
                    <a:cubicBezTo>
                      <a:pt x="28" y="114"/>
                      <a:pt x="31" y="113"/>
                      <a:pt x="34" y="111"/>
                    </a:cubicBezTo>
                    <a:cubicBezTo>
                      <a:pt x="36" y="110"/>
                      <a:pt x="38" y="109"/>
                      <a:pt x="40" y="108"/>
                    </a:cubicBezTo>
                    <a:cubicBezTo>
                      <a:pt x="40" y="108"/>
                      <a:pt x="40" y="108"/>
                      <a:pt x="41" y="108"/>
                    </a:cubicBezTo>
                    <a:cubicBezTo>
                      <a:pt x="37" y="110"/>
                      <a:pt x="33" y="113"/>
                      <a:pt x="29" y="115"/>
                    </a:cubicBezTo>
                    <a:cubicBezTo>
                      <a:pt x="28" y="116"/>
                      <a:pt x="26" y="117"/>
                      <a:pt x="24" y="118"/>
                    </a:cubicBezTo>
                    <a:cubicBezTo>
                      <a:pt x="24" y="117"/>
                      <a:pt x="25" y="116"/>
                      <a:pt x="25" y="115"/>
                    </a:cubicBezTo>
                    <a:close/>
                    <a:moveTo>
                      <a:pt x="45" y="105"/>
                    </a:moveTo>
                    <a:cubicBezTo>
                      <a:pt x="42" y="107"/>
                      <a:pt x="38" y="108"/>
                      <a:pt x="35" y="110"/>
                    </a:cubicBezTo>
                    <a:cubicBezTo>
                      <a:pt x="34" y="110"/>
                      <a:pt x="32" y="112"/>
                      <a:pt x="30" y="113"/>
                    </a:cubicBezTo>
                    <a:cubicBezTo>
                      <a:pt x="29" y="113"/>
                      <a:pt x="27" y="114"/>
                      <a:pt x="26" y="114"/>
                    </a:cubicBezTo>
                    <a:cubicBezTo>
                      <a:pt x="26" y="115"/>
                      <a:pt x="25" y="115"/>
                      <a:pt x="25" y="115"/>
                    </a:cubicBezTo>
                    <a:cubicBezTo>
                      <a:pt x="25" y="115"/>
                      <a:pt x="25" y="114"/>
                      <a:pt x="25" y="114"/>
                    </a:cubicBezTo>
                    <a:cubicBezTo>
                      <a:pt x="26" y="114"/>
                      <a:pt x="27" y="113"/>
                      <a:pt x="27" y="113"/>
                    </a:cubicBezTo>
                    <a:cubicBezTo>
                      <a:pt x="33" y="109"/>
                      <a:pt x="40" y="107"/>
                      <a:pt x="46" y="103"/>
                    </a:cubicBezTo>
                    <a:cubicBezTo>
                      <a:pt x="45" y="104"/>
                      <a:pt x="45" y="104"/>
                      <a:pt x="45" y="105"/>
                    </a:cubicBezTo>
                    <a:close/>
                    <a:moveTo>
                      <a:pt x="46" y="101"/>
                    </a:moveTo>
                    <a:cubicBezTo>
                      <a:pt x="43" y="102"/>
                      <a:pt x="40" y="104"/>
                      <a:pt x="37" y="105"/>
                    </a:cubicBezTo>
                    <a:cubicBezTo>
                      <a:pt x="34" y="106"/>
                      <a:pt x="32" y="107"/>
                      <a:pt x="29" y="108"/>
                    </a:cubicBezTo>
                    <a:cubicBezTo>
                      <a:pt x="25" y="110"/>
                      <a:pt x="32" y="106"/>
                      <a:pt x="32" y="106"/>
                    </a:cubicBezTo>
                    <a:cubicBezTo>
                      <a:pt x="38" y="104"/>
                      <a:pt x="43" y="101"/>
                      <a:pt x="47" y="98"/>
                    </a:cubicBezTo>
                    <a:cubicBezTo>
                      <a:pt x="47" y="99"/>
                      <a:pt x="47" y="100"/>
                      <a:pt x="46" y="101"/>
                    </a:cubicBezTo>
                    <a:close/>
                    <a:moveTo>
                      <a:pt x="48" y="96"/>
                    </a:moveTo>
                    <a:cubicBezTo>
                      <a:pt x="45" y="97"/>
                      <a:pt x="42" y="99"/>
                      <a:pt x="38" y="100"/>
                    </a:cubicBezTo>
                    <a:cubicBezTo>
                      <a:pt x="36" y="101"/>
                      <a:pt x="34" y="102"/>
                      <a:pt x="32" y="103"/>
                    </a:cubicBezTo>
                    <a:cubicBezTo>
                      <a:pt x="31" y="104"/>
                      <a:pt x="30" y="104"/>
                      <a:pt x="29" y="105"/>
                    </a:cubicBezTo>
                    <a:cubicBezTo>
                      <a:pt x="30" y="104"/>
                      <a:pt x="31" y="104"/>
                      <a:pt x="31" y="103"/>
                    </a:cubicBezTo>
                    <a:cubicBezTo>
                      <a:pt x="37" y="100"/>
                      <a:pt x="44" y="98"/>
                      <a:pt x="49" y="94"/>
                    </a:cubicBezTo>
                    <a:cubicBezTo>
                      <a:pt x="49" y="94"/>
                      <a:pt x="48" y="95"/>
                      <a:pt x="48" y="96"/>
                    </a:cubicBezTo>
                    <a:close/>
                    <a:moveTo>
                      <a:pt x="50" y="91"/>
                    </a:moveTo>
                    <a:cubicBezTo>
                      <a:pt x="47" y="93"/>
                      <a:pt x="44" y="94"/>
                      <a:pt x="41" y="96"/>
                    </a:cubicBezTo>
                    <a:cubicBezTo>
                      <a:pt x="39" y="97"/>
                      <a:pt x="37" y="98"/>
                      <a:pt x="35" y="99"/>
                    </a:cubicBezTo>
                    <a:cubicBezTo>
                      <a:pt x="34" y="99"/>
                      <a:pt x="26" y="103"/>
                      <a:pt x="31" y="100"/>
                    </a:cubicBezTo>
                    <a:cubicBezTo>
                      <a:pt x="38" y="95"/>
                      <a:pt x="45" y="94"/>
                      <a:pt x="51" y="89"/>
                    </a:cubicBezTo>
                    <a:cubicBezTo>
                      <a:pt x="51" y="90"/>
                      <a:pt x="50" y="90"/>
                      <a:pt x="50" y="91"/>
                    </a:cubicBezTo>
                    <a:close/>
                    <a:moveTo>
                      <a:pt x="30" y="98"/>
                    </a:moveTo>
                    <a:cubicBezTo>
                      <a:pt x="34" y="97"/>
                      <a:pt x="38" y="95"/>
                      <a:pt x="41" y="93"/>
                    </a:cubicBezTo>
                    <a:cubicBezTo>
                      <a:pt x="43" y="92"/>
                      <a:pt x="45" y="91"/>
                      <a:pt x="47" y="90"/>
                    </a:cubicBezTo>
                    <a:cubicBezTo>
                      <a:pt x="48" y="90"/>
                      <a:pt x="54" y="86"/>
                      <a:pt x="49" y="90"/>
                    </a:cubicBezTo>
                    <a:cubicBezTo>
                      <a:pt x="43" y="94"/>
                      <a:pt x="35" y="96"/>
                      <a:pt x="30" y="100"/>
                    </a:cubicBezTo>
                    <a:cubicBezTo>
                      <a:pt x="30" y="99"/>
                      <a:pt x="30" y="99"/>
                      <a:pt x="30" y="98"/>
                    </a:cubicBezTo>
                    <a:close/>
                    <a:moveTo>
                      <a:pt x="52" y="87"/>
                    </a:moveTo>
                    <a:cubicBezTo>
                      <a:pt x="52" y="87"/>
                      <a:pt x="52" y="87"/>
                      <a:pt x="52" y="87"/>
                    </a:cubicBezTo>
                    <a:cubicBezTo>
                      <a:pt x="48" y="89"/>
                      <a:pt x="44" y="91"/>
                      <a:pt x="41" y="93"/>
                    </a:cubicBezTo>
                    <a:cubicBezTo>
                      <a:pt x="38" y="94"/>
                      <a:pt x="36" y="95"/>
                      <a:pt x="34" y="96"/>
                    </a:cubicBezTo>
                    <a:cubicBezTo>
                      <a:pt x="33" y="97"/>
                      <a:pt x="29" y="99"/>
                      <a:pt x="32" y="96"/>
                    </a:cubicBezTo>
                    <a:cubicBezTo>
                      <a:pt x="39" y="92"/>
                      <a:pt x="47" y="89"/>
                      <a:pt x="54" y="84"/>
                    </a:cubicBezTo>
                    <a:cubicBezTo>
                      <a:pt x="53" y="85"/>
                      <a:pt x="53" y="86"/>
                      <a:pt x="52" y="87"/>
                    </a:cubicBezTo>
                    <a:close/>
                    <a:moveTo>
                      <a:pt x="55" y="82"/>
                    </a:moveTo>
                    <a:cubicBezTo>
                      <a:pt x="52" y="83"/>
                      <a:pt x="49" y="85"/>
                      <a:pt x="45" y="86"/>
                    </a:cubicBezTo>
                    <a:cubicBezTo>
                      <a:pt x="41" y="88"/>
                      <a:pt x="35" y="91"/>
                      <a:pt x="32" y="93"/>
                    </a:cubicBezTo>
                    <a:cubicBezTo>
                      <a:pt x="32" y="93"/>
                      <a:pt x="32" y="93"/>
                      <a:pt x="32" y="93"/>
                    </a:cubicBezTo>
                    <a:cubicBezTo>
                      <a:pt x="40" y="88"/>
                      <a:pt x="49" y="84"/>
                      <a:pt x="57" y="79"/>
                    </a:cubicBezTo>
                    <a:cubicBezTo>
                      <a:pt x="56" y="80"/>
                      <a:pt x="56" y="81"/>
                      <a:pt x="55" y="82"/>
                    </a:cubicBezTo>
                    <a:close/>
                    <a:moveTo>
                      <a:pt x="59" y="76"/>
                    </a:moveTo>
                    <a:cubicBezTo>
                      <a:pt x="55" y="78"/>
                      <a:pt x="51" y="79"/>
                      <a:pt x="47" y="81"/>
                    </a:cubicBezTo>
                    <a:cubicBezTo>
                      <a:pt x="45" y="82"/>
                      <a:pt x="42" y="83"/>
                      <a:pt x="39" y="85"/>
                    </a:cubicBezTo>
                    <a:cubicBezTo>
                      <a:pt x="38" y="85"/>
                      <a:pt x="37" y="85"/>
                      <a:pt x="36" y="86"/>
                    </a:cubicBezTo>
                    <a:cubicBezTo>
                      <a:pt x="36" y="86"/>
                      <a:pt x="35" y="86"/>
                      <a:pt x="35" y="86"/>
                    </a:cubicBezTo>
                    <a:cubicBezTo>
                      <a:pt x="35" y="86"/>
                      <a:pt x="35" y="86"/>
                      <a:pt x="35" y="86"/>
                    </a:cubicBezTo>
                    <a:cubicBezTo>
                      <a:pt x="36" y="85"/>
                      <a:pt x="38" y="84"/>
                      <a:pt x="38" y="85"/>
                    </a:cubicBezTo>
                    <a:cubicBezTo>
                      <a:pt x="46" y="81"/>
                      <a:pt x="55" y="77"/>
                      <a:pt x="62" y="72"/>
                    </a:cubicBezTo>
                    <a:cubicBezTo>
                      <a:pt x="61" y="73"/>
                      <a:pt x="60" y="75"/>
                      <a:pt x="59" y="76"/>
                    </a:cubicBezTo>
                    <a:close/>
                    <a:moveTo>
                      <a:pt x="42" y="82"/>
                    </a:moveTo>
                    <a:cubicBezTo>
                      <a:pt x="45" y="81"/>
                      <a:pt x="48" y="79"/>
                      <a:pt x="50" y="78"/>
                    </a:cubicBezTo>
                    <a:cubicBezTo>
                      <a:pt x="51" y="78"/>
                      <a:pt x="52" y="77"/>
                      <a:pt x="52" y="77"/>
                    </a:cubicBezTo>
                    <a:cubicBezTo>
                      <a:pt x="50" y="78"/>
                      <a:pt x="48" y="79"/>
                      <a:pt x="47" y="80"/>
                    </a:cubicBezTo>
                    <a:cubicBezTo>
                      <a:pt x="45" y="81"/>
                      <a:pt x="44" y="81"/>
                      <a:pt x="42" y="82"/>
                    </a:cubicBezTo>
                    <a:close/>
                    <a:moveTo>
                      <a:pt x="35" y="87"/>
                    </a:moveTo>
                    <a:cubicBezTo>
                      <a:pt x="38" y="86"/>
                      <a:pt x="42" y="84"/>
                      <a:pt x="45" y="83"/>
                    </a:cubicBezTo>
                    <a:cubicBezTo>
                      <a:pt x="49" y="81"/>
                      <a:pt x="55" y="79"/>
                      <a:pt x="58" y="77"/>
                    </a:cubicBezTo>
                    <a:cubicBezTo>
                      <a:pt x="58" y="77"/>
                      <a:pt x="58" y="77"/>
                      <a:pt x="58" y="77"/>
                    </a:cubicBezTo>
                    <a:cubicBezTo>
                      <a:pt x="50" y="83"/>
                      <a:pt x="41" y="87"/>
                      <a:pt x="32" y="92"/>
                    </a:cubicBezTo>
                    <a:cubicBezTo>
                      <a:pt x="33" y="90"/>
                      <a:pt x="34" y="89"/>
                      <a:pt x="35" y="87"/>
                    </a:cubicBezTo>
                    <a:close/>
                    <a:moveTo>
                      <a:pt x="32" y="94"/>
                    </a:moveTo>
                    <a:cubicBezTo>
                      <a:pt x="36" y="92"/>
                      <a:pt x="39" y="90"/>
                      <a:pt x="43" y="88"/>
                    </a:cubicBezTo>
                    <a:cubicBezTo>
                      <a:pt x="46" y="87"/>
                      <a:pt x="52" y="85"/>
                      <a:pt x="55" y="83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47" y="88"/>
                      <a:pt x="39" y="91"/>
                      <a:pt x="31" y="96"/>
                    </a:cubicBezTo>
                    <a:cubicBezTo>
                      <a:pt x="31" y="95"/>
                      <a:pt x="32" y="94"/>
                      <a:pt x="32" y="94"/>
                    </a:cubicBezTo>
                    <a:close/>
                    <a:moveTo>
                      <a:pt x="29" y="102"/>
                    </a:moveTo>
                    <a:cubicBezTo>
                      <a:pt x="33" y="101"/>
                      <a:pt x="36" y="99"/>
                      <a:pt x="40" y="97"/>
                    </a:cubicBezTo>
                    <a:cubicBezTo>
                      <a:pt x="43" y="95"/>
                      <a:pt x="47" y="94"/>
                      <a:pt x="50" y="92"/>
                    </a:cubicBezTo>
                    <a:cubicBezTo>
                      <a:pt x="50" y="92"/>
                      <a:pt x="50" y="92"/>
                      <a:pt x="50" y="92"/>
                    </a:cubicBezTo>
                    <a:cubicBezTo>
                      <a:pt x="47" y="95"/>
                      <a:pt x="43" y="96"/>
                      <a:pt x="40" y="98"/>
                    </a:cubicBezTo>
                    <a:cubicBezTo>
                      <a:pt x="36" y="100"/>
                      <a:pt x="32" y="102"/>
                      <a:pt x="28" y="104"/>
                    </a:cubicBezTo>
                    <a:cubicBezTo>
                      <a:pt x="29" y="104"/>
                      <a:pt x="29" y="103"/>
                      <a:pt x="29" y="102"/>
                    </a:cubicBezTo>
                    <a:close/>
                    <a:moveTo>
                      <a:pt x="28" y="106"/>
                    </a:moveTo>
                    <a:cubicBezTo>
                      <a:pt x="31" y="104"/>
                      <a:pt x="34" y="103"/>
                      <a:pt x="37" y="102"/>
                    </a:cubicBezTo>
                    <a:cubicBezTo>
                      <a:pt x="39" y="101"/>
                      <a:pt x="41" y="100"/>
                      <a:pt x="43" y="99"/>
                    </a:cubicBezTo>
                    <a:cubicBezTo>
                      <a:pt x="44" y="98"/>
                      <a:pt x="49" y="95"/>
                      <a:pt x="47" y="97"/>
                    </a:cubicBezTo>
                    <a:cubicBezTo>
                      <a:pt x="41" y="102"/>
                      <a:pt x="34" y="104"/>
                      <a:pt x="27" y="108"/>
                    </a:cubicBezTo>
                    <a:cubicBezTo>
                      <a:pt x="28" y="107"/>
                      <a:pt x="28" y="106"/>
                      <a:pt x="28" y="106"/>
                    </a:cubicBezTo>
                    <a:close/>
                    <a:moveTo>
                      <a:pt x="27" y="109"/>
                    </a:moveTo>
                    <a:cubicBezTo>
                      <a:pt x="29" y="109"/>
                      <a:pt x="32" y="108"/>
                      <a:pt x="34" y="107"/>
                    </a:cubicBezTo>
                    <a:cubicBezTo>
                      <a:pt x="36" y="106"/>
                      <a:pt x="39" y="105"/>
                      <a:pt x="41" y="104"/>
                    </a:cubicBezTo>
                    <a:cubicBezTo>
                      <a:pt x="42" y="104"/>
                      <a:pt x="42" y="104"/>
                      <a:pt x="43" y="103"/>
                    </a:cubicBezTo>
                    <a:cubicBezTo>
                      <a:pt x="43" y="103"/>
                      <a:pt x="47" y="101"/>
                      <a:pt x="45" y="102"/>
                    </a:cubicBezTo>
                    <a:cubicBezTo>
                      <a:pt x="42" y="105"/>
                      <a:pt x="37" y="106"/>
                      <a:pt x="34" y="108"/>
                    </a:cubicBezTo>
                    <a:cubicBezTo>
                      <a:pt x="31" y="109"/>
                      <a:pt x="28" y="111"/>
                      <a:pt x="26" y="113"/>
                    </a:cubicBezTo>
                    <a:cubicBezTo>
                      <a:pt x="26" y="112"/>
                      <a:pt x="26" y="111"/>
                      <a:pt x="27" y="109"/>
                    </a:cubicBezTo>
                    <a:close/>
                    <a:moveTo>
                      <a:pt x="23" y="120"/>
                    </a:moveTo>
                    <a:cubicBezTo>
                      <a:pt x="27" y="118"/>
                      <a:pt x="31" y="116"/>
                      <a:pt x="35" y="115"/>
                    </a:cubicBezTo>
                    <a:cubicBezTo>
                      <a:pt x="35" y="115"/>
                      <a:pt x="36" y="114"/>
                      <a:pt x="36" y="114"/>
                    </a:cubicBezTo>
                    <a:cubicBezTo>
                      <a:pt x="32" y="117"/>
                      <a:pt x="27" y="120"/>
                      <a:pt x="23" y="123"/>
                    </a:cubicBezTo>
                    <a:cubicBezTo>
                      <a:pt x="23" y="122"/>
                      <a:pt x="23" y="121"/>
                      <a:pt x="23" y="120"/>
                    </a:cubicBezTo>
                    <a:close/>
                    <a:moveTo>
                      <a:pt x="22" y="125"/>
                    </a:moveTo>
                    <a:cubicBezTo>
                      <a:pt x="25" y="124"/>
                      <a:pt x="28" y="122"/>
                      <a:pt x="31" y="120"/>
                    </a:cubicBezTo>
                    <a:cubicBezTo>
                      <a:pt x="33" y="119"/>
                      <a:pt x="35" y="118"/>
                      <a:pt x="37" y="117"/>
                    </a:cubicBezTo>
                    <a:cubicBezTo>
                      <a:pt x="38" y="117"/>
                      <a:pt x="38" y="117"/>
                      <a:pt x="39" y="117"/>
                    </a:cubicBezTo>
                    <a:cubicBezTo>
                      <a:pt x="36" y="119"/>
                      <a:pt x="33" y="121"/>
                      <a:pt x="30" y="123"/>
                    </a:cubicBezTo>
                    <a:cubicBezTo>
                      <a:pt x="27" y="125"/>
                      <a:pt x="24" y="127"/>
                      <a:pt x="21" y="129"/>
                    </a:cubicBezTo>
                    <a:cubicBezTo>
                      <a:pt x="21" y="128"/>
                      <a:pt x="22" y="127"/>
                      <a:pt x="22" y="125"/>
                    </a:cubicBezTo>
                    <a:close/>
                    <a:moveTo>
                      <a:pt x="21" y="130"/>
                    </a:moveTo>
                    <a:cubicBezTo>
                      <a:pt x="25" y="128"/>
                      <a:pt x="29" y="126"/>
                      <a:pt x="33" y="123"/>
                    </a:cubicBezTo>
                    <a:cubicBezTo>
                      <a:pt x="35" y="123"/>
                      <a:pt x="36" y="122"/>
                      <a:pt x="38" y="120"/>
                    </a:cubicBezTo>
                    <a:cubicBezTo>
                      <a:pt x="39" y="120"/>
                      <a:pt x="39" y="119"/>
                      <a:pt x="40" y="119"/>
                    </a:cubicBezTo>
                    <a:cubicBezTo>
                      <a:pt x="43" y="117"/>
                      <a:pt x="39" y="120"/>
                      <a:pt x="38" y="120"/>
                    </a:cubicBezTo>
                    <a:cubicBezTo>
                      <a:pt x="35" y="123"/>
                      <a:pt x="31" y="126"/>
                      <a:pt x="26" y="128"/>
                    </a:cubicBezTo>
                    <a:cubicBezTo>
                      <a:pt x="24" y="129"/>
                      <a:pt x="22" y="131"/>
                      <a:pt x="20" y="133"/>
                    </a:cubicBezTo>
                    <a:cubicBezTo>
                      <a:pt x="20" y="132"/>
                      <a:pt x="20" y="131"/>
                      <a:pt x="21" y="130"/>
                    </a:cubicBezTo>
                    <a:close/>
                    <a:moveTo>
                      <a:pt x="19" y="135"/>
                    </a:moveTo>
                    <a:cubicBezTo>
                      <a:pt x="24" y="133"/>
                      <a:pt x="28" y="130"/>
                      <a:pt x="32" y="128"/>
                    </a:cubicBezTo>
                    <a:cubicBezTo>
                      <a:pt x="34" y="127"/>
                      <a:pt x="36" y="126"/>
                      <a:pt x="38" y="124"/>
                    </a:cubicBezTo>
                    <a:cubicBezTo>
                      <a:pt x="39" y="124"/>
                      <a:pt x="40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1" y="124"/>
                      <a:pt x="38" y="125"/>
                      <a:pt x="39" y="125"/>
                    </a:cubicBezTo>
                    <a:cubicBezTo>
                      <a:pt x="32" y="130"/>
                      <a:pt x="24" y="133"/>
                      <a:pt x="18" y="139"/>
                    </a:cubicBezTo>
                    <a:cubicBezTo>
                      <a:pt x="19" y="137"/>
                      <a:pt x="19" y="136"/>
                      <a:pt x="19" y="135"/>
                    </a:cubicBezTo>
                    <a:close/>
                    <a:moveTo>
                      <a:pt x="18" y="141"/>
                    </a:moveTo>
                    <a:cubicBezTo>
                      <a:pt x="18" y="141"/>
                      <a:pt x="18" y="141"/>
                      <a:pt x="18" y="140"/>
                    </a:cubicBezTo>
                    <a:cubicBezTo>
                      <a:pt x="18" y="141"/>
                      <a:pt x="18" y="141"/>
                      <a:pt x="18" y="141"/>
                    </a:cubicBezTo>
                    <a:cubicBezTo>
                      <a:pt x="18" y="141"/>
                      <a:pt x="18" y="141"/>
                      <a:pt x="18" y="141"/>
                    </a:cubicBezTo>
                    <a:close/>
                    <a:moveTo>
                      <a:pt x="17" y="142"/>
                    </a:moveTo>
                    <a:cubicBezTo>
                      <a:pt x="21" y="140"/>
                      <a:pt x="24" y="138"/>
                      <a:pt x="28" y="136"/>
                    </a:cubicBezTo>
                    <a:cubicBezTo>
                      <a:pt x="30" y="135"/>
                      <a:pt x="32" y="134"/>
                      <a:pt x="34" y="132"/>
                    </a:cubicBezTo>
                    <a:cubicBezTo>
                      <a:pt x="35" y="132"/>
                      <a:pt x="35" y="131"/>
                      <a:pt x="36" y="131"/>
                    </a:cubicBezTo>
                    <a:cubicBezTo>
                      <a:pt x="37" y="130"/>
                      <a:pt x="41" y="129"/>
                      <a:pt x="41" y="129"/>
                    </a:cubicBezTo>
                    <a:cubicBezTo>
                      <a:pt x="37" y="133"/>
                      <a:pt x="32" y="135"/>
                      <a:pt x="27" y="137"/>
                    </a:cubicBezTo>
                    <a:cubicBezTo>
                      <a:pt x="24" y="139"/>
                      <a:pt x="20" y="142"/>
                      <a:pt x="17" y="144"/>
                    </a:cubicBezTo>
                    <a:cubicBezTo>
                      <a:pt x="17" y="144"/>
                      <a:pt x="17" y="143"/>
                      <a:pt x="17" y="142"/>
                    </a:cubicBezTo>
                    <a:close/>
                    <a:moveTo>
                      <a:pt x="16" y="146"/>
                    </a:moveTo>
                    <a:cubicBezTo>
                      <a:pt x="20" y="145"/>
                      <a:pt x="24" y="142"/>
                      <a:pt x="27" y="140"/>
                    </a:cubicBezTo>
                    <a:cubicBezTo>
                      <a:pt x="29" y="139"/>
                      <a:pt x="32" y="137"/>
                      <a:pt x="34" y="136"/>
                    </a:cubicBezTo>
                    <a:cubicBezTo>
                      <a:pt x="35" y="136"/>
                      <a:pt x="36" y="135"/>
                      <a:pt x="37" y="135"/>
                    </a:cubicBezTo>
                    <a:cubicBezTo>
                      <a:pt x="37" y="135"/>
                      <a:pt x="42" y="132"/>
                      <a:pt x="40" y="134"/>
                    </a:cubicBezTo>
                    <a:cubicBezTo>
                      <a:pt x="38" y="135"/>
                      <a:pt x="35" y="136"/>
                      <a:pt x="33" y="137"/>
                    </a:cubicBezTo>
                    <a:cubicBezTo>
                      <a:pt x="31" y="138"/>
                      <a:pt x="28" y="140"/>
                      <a:pt x="26" y="142"/>
                    </a:cubicBezTo>
                    <a:cubicBezTo>
                      <a:pt x="23" y="144"/>
                      <a:pt x="19" y="146"/>
                      <a:pt x="16" y="148"/>
                    </a:cubicBezTo>
                    <a:cubicBezTo>
                      <a:pt x="16" y="148"/>
                      <a:pt x="16" y="147"/>
                      <a:pt x="16" y="146"/>
                    </a:cubicBezTo>
                    <a:close/>
                    <a:moveTo>
                      <a:pt x="15" y="150"/>
                    </a:moveTo>
                    <a:cubicBezTo>
                      <a:pt x="20" y="148"/>
                      <a:pt x="24" y="145"/>
                      <a:pt x="29" y="142"/>
                    </a:cubicBezTo>
                    <a:cubicBezTo>
                      <a:pt x="31" y="141"/>
                      <a:pt x="33" y="140"/>
                      <a:pt x="36" y="138"/>
                    </a:cubicBezTo>
                    <a:cubicBezTo>
                      <a:pt x="36" y="138"/>
                      <a:pt x="37" y="138"/>
                      <a:pt x="37" y="138"/>
                    </a:cubicBezTo>
                    <a:cubicBezTo>
                      <a:pt x="32" y="141"/>
                      <a:pt x="28" y="144"/>
                      <a:pt x="23" y="146"/>
                    </a:cubicBezTo>
                    <a:cubicBezTo>
                      <a:pt x="20" y="148"/>
                      <a:pt x="17" y="150"/>
                      <a:pt x="15" y="152"/>
                    </a:cubicBezTo>
                    <a:cubicBezTo>
                      <a:pt x="15" y="151"/>
                      <a:pt x="15" y="150"/>
                      <a:pt x="15" y="150"/>
                    </a:cubicBezTo>
                    <a:close/>
                    <a:moveTo>
                      <a:pt x="14" y="154"/>
                    </a:moveTo>
                    <a:cubicBezTo>
                      <a:pt x="19" y="152"/>
                      <a:pt x="23" y="149"/>
                      <a:pt x="27" y="147"/>
                    </a:cubicBezTo>
                    <a:cubicBezTo>
                      <a:pt x="29" y="146"/>
                      <a:pt x="31" y="145"/>
                      <a:pt x="34" y="144"/>
                    </a:cubicBezTo>
                    <a:cubicBezTo>
                      <a:pt x="35" y="143"/>
                      <a:pt x="36" y="142"/>
                      <a:pt x="38" y="141"/>
                    </a:cubicBezTo>
                    <a:cubicBezTo>
                      <a:pt x="38" y="141"/>
                      <a:pt x="42" y="138"/>
                      <a:pt x="40" y="140"/>
                    </a:cubicBezTo>
                    <a:cubicBezTo>
                      <a:pt x="36" y="144"/>
                      <a:pt x="31" y="147"/>
                      <a:pt x="26" y="149"/>
                    </a:cubicBezTo>
                    <a:cubicBezTo>
                      <a:pt x="22" y="152"/>
                      <a:pt x="18" y="155"/>
                      <a:pt x="14" y="157"/>
                    </a:cubicBezTo>
                    <a:cubicBezTo>
                      <a:pt x="14" y="156"/>
                      <a:pt x="14" y="155"/>
                      <a:pt x="14" y="154"/>
                    </a:cubicBezTo>
                    <a:close/>
                    <a:moveTo>
                      <a:pt x="12" y="163"/>
                    </a:moveTo>
                    <a:cubicBezTo>
                      <a:pt x="12" y="163"/>
                      <a:pt x="12" y="163"/>
                      <a:pt x="12" y="163"/>
                    </a:cubicBezTo>
                    <a:cubicBezTo>
                      <a:pt x="18" y="160"/>
                      <a:pt x="23" y="157"/>
                      <a:pt x="29" y="154"/>
                    </a:cubicBezTo>
                    <a:cubicBezTo>
                      <a:pt x="32" y="152"/>
                      <a:pt x="34" y="151"/>
                      <a:pt x="37" y="149"/>
                    </a:cubicBezTo>
                    <a:cubicBezTo>
                      <a:pt x="38" y="149"/>
                      <a:pt x="40" y="148"/>
                      <a:pt x="41" y="147"/>
                    </a:cubicBezTo>
                    <a:cubicBezTo>
                      <a:pt x="39" y="149"/>
                      <a:pt x="37" y="150"/>
                      <a:pt x="36" y="151"/>
                    </a:cubicBezTo>
                    <a:cubicBezTo>
                      <a:pt x="28" y="156"/>
                      <a:pt x="19" y="160"/>
                      <a:pt x="12" y="166"/>
                    </a:cubicBezTo>
                    <a:cubicBezTo>
                      <a:pt x="12" y="165"/>
                      <a:pt x="12" y="164"/>
                      <a:pt x="12" y="163"/>
                    </a:cubicBezTo>
                    <a:close/>
                    <a:moveTo>
                      <a:pt x="11" y="168"/>
                    </a:moveTo>
                    <a:cubicBezTo>
                      <a:pt x="14" y="166"/>
                      <a:pt x="17" y="165"/>
                      <a:pt x="19" y="163"/>
                    </a:cubicBezTo>
                    <a:cubicBezTo>
                      <a:pt x="16" y="165"/>
                      <a:pt x="13" y="167"/>
                      <a:pt x="11" y="169"/>
                    </a:cubicBezTo>
                    <a:cubicBezTo>
                      <a:pt x="11" y="169"/>
                      <a:pt x="11" y="168"/>
                      <a:pt x="11" y="168"/>
                    </a:cubicBezTo>
                    <a:close/>
                    <a:moveTo>
                      <a:pt x="10" y="175"/>
                    </a:moveTo>
                    <a:cubicBezTo>
                      <a:pt x="15" y="171"/>
                      <a:pt x="20" y="169"/>
                      <a:pt x="26" y="166"/>
                    </a:cubicBezTo>
                    <a:cubicBezTo>
                      <a:pt x="28" y="165"/>
                      <a:pt x="30" y="164"/>
                      <a:pt x="33" y="162"/>
                    </a:cubicBezTo>
                    <a:cubicBezTo>
                      <a:pt x="25" y="167"/>
                      <a:pt x="17" y="172"/>
                      <a:pt x="9" y="178"/>
                    </a:cubicBezTo>
                    <a:cubicBezTo>
                      <a:pt x="10" y="177"/>
                      <a:pt x="10" y="176"/>
                      <a:pt x="10" y="175"/>
                    </a:cubicBezTo>
                    <a:close/>
                    <a:moveTo>
                      <a:pt x="9" y="184"/>
                    </a:moveTo>
                    <a:cubicBezTo>
                      <a:pt x="9" y="184"/>
                      <a:pt x="9" y="184"/>
                      <a:pt x="9" y="184"/>
                    </a:cubicBezTo>
                    <a:cubicBezTo>
                      <a:pt x="13" y="183"/>
                      <a:pt x="17" y="180"/>
                      <a:pt x="21" y="178"/>
                    </a:cubicBezTo>
                    <a:cubicBezTo>
                      <a:pt x="27" y="175"/>
                      <a:pt x="32" y="172"/>
                      <a:pt x="38" y="169"/>
                    </a:cubicBezTo>
                    <a:cubicBezTo>
                      <a:pt x="37" y="171"/>
                      <a:pt x="37" y="172"/>
                      <a:pt x="37" y="173"/>
                    </a:cubicBezTo>
                    <a:cubicBezTo>
                      <a:pt x="32" y="175"/>
                      <a:pt x="27" y="178"/>
                      <a:pt x="21" y="180"/>
                    </a:cubicBezTo>
                    <a:cubicBezTo>
                      <a:pt x="17" y="182"/>
                      <a:pt x="12" y="183"/>
                      <a:pt x="8" y="186"/>
                    </a:cubicBezTo>
                    <a:cubicBezTo>
                      <a:pt x="8" y="185"/>
                      <a:pt x="9" y="185"/>
                      <a:pt x="9" y="184"/>
                    </a:cubicBezTo>
                    <a:close/>
                    <a:moveTo>
                      <a:pt x="4" y="244"/>
                    </a:moveTo>
                    <a:cubicBezTo>
                      <a:pt x="4" y="244"/>
                      <a:pt x="4" y="244"/>
                      <a:pt x="4" y="244"/>
                    </a:cubicBezTo>
                    <a:cubicBezTo>
                      <a:pt x="5" y="244"/>
                      <a:pt x="8" y="241"/>
                      <a:pt x="10" y="240"/>
                    </a:cubicBezTo>
                    <a:cubicBezTo>
                      <a:pt x="13" y="238"/>
                      <a:pt x="15" y="236"/>
                      <a:pt x="18" y="235"/>
                    </a:cubicBezTo>
                    <a:cubicBezTo>
                      <a:pt x="23" y="232"/>
                      <a:pt x="27" y="229"/>
                      <a:pt x="31" y="226"/>
                    </a:cubicBezTo>
                    <a:cubicBezTo>
                      <a:pt x="31" y="227"/>
                      <a:pt x="31" y="228"/>
                      <a:pt x="31" y="229"/>
                    </a:cubicBezTo>
                    <a:cubicBezTo>
                      <a:pt x="22" y="233"/>
                      <a:pt x="14" y="242"/>
                      <a:pt x="4" y="244"/>
                    </a:cubicBezTo>
                    <a:close/>
                    <a:moveTo>
                      <a:pt x="5" y="238"/>
                    </a:moveTo>
                    <a:cubicBezTo>
                      <a:pt x="5" y="238"/>
                      <a:pt x="5" y="237"/>
                      <a:pt x="6" y="237"/>
                    </a:cubicBezTo>
                    <a:cubicBezTo>
                      <a:pt x="14" y="231"/>
                      <a:pt x="24" y="228"/>
                      <a:pt x="31" y="221"/>
                    </a:cubicBezTo>
                    <a:cubicBezTo>
                      <a:pt x="31" y="223"/>
                      <a:pt x="31" y="224"/>
                      <a:pt x="31" y="225"/>
                    </a:cubicBezTo>
                    <a:cubicBezTo>
                      <a:pt x="31" y="225"/>
                      <a:pt x="31" y="225"/>
                      <a:pt x="31" y="225"/>
                    </a:cubicBezTo>
                    <a:cubicBezTo>
                      <a:pt x="26" y="227"/>
                      <a:pt x="22" y="229"/>
                      <a:pt x="18" y="232"/>
                    </a:cubicBezTo>
                    <a:cubicBezTo>
                      <a:pt x="16" y="233"/>
                      <a:pt x="13" y="234"/>
                      <a:pt x="11" y="235"/>
                    </a:cubicBezTo>
                    <a:cubicBezTo>
                      <a:pt x="10" y="236"/>
                      <a:pt x="5" y="238"/>
                      <a:pt x="5" y="238"/>
                    </a:cubicBezTo>
                    <a:cubicBezTo>
                      <a:pt x="5" y="238"/>
                      <a:pt x="5" y="238"/>
                      <a:pt x="5" y="238"/>
                    </a:cubicBezTo>
                    <a:close/>
                    <a:moveTo>
                      <a:pt x="31" y="220"/>
                    </a:moveTo>
                    <a:cubicBezTo>
                      <a:pt x="27" y="222"/>
                      <a:pt x="23" y="224"/>
                      <a:pt x="19" y="226"/>
                    </a:cubicBezTo>
                    <a:cubicBezTo>
                      <a:pt x="16" y="227"/>
                      <a:pt x="13" y="228"/>
                      <a:pt x="11" y="229"/>
                    </a:cubicBezTo>
                    <a:cubicBezTo>
                      <a:pt x="10" y="230"/>
                      <a:pt x="5" y="233"/>
                      <a:pt x="8" y="231"/>
                    </a:cubicBezTo>
                    <a:cubicBezTo>
                      <a:pt x="16" y="225"/>
                      <a:pt x="25" y="222"/>
                      <a:pt x="32" y="216"/>
                    </a:cubicBezTo>
                    <a:cubicBezTo>
                      <a:pt x="32" y="218"/>
                      <a:pt x="32" y="219"/>
                      <a:pt x="31" y="220"/>
                    </a:cubicBezTo>
                    <a:close/>
                    <a:moveTo>
                      <a:pt x="32" y="215"/>
                    </a:moveTo>
                    <a:cubicBezTo>
                      <a:pt x="23" y="217"/>
                      <a:pt x="16" y="224"/>
                      <a:pt x="7" y="226"/>
                    </a:cubicBezTo>
                    <a:cubicBezTo>
                      <a:pt x="9" y="226"/>
                      <a:pt x="11" y="224"/>
                      <a:pt x="12" y="223"/>
                    </a:cubicBezTo>
                    <a:cubicBezTo>
                      <a:pt x="14" y="222"/>
                      <a:pt x="17" y="221"/>
                      <a:pt x="19" y="220"/>
                    </a:cubicBezTo>
                    <a:cubicBezTo>
                      <a:pt x="23" y="217"/>
                      <a:pt x="28" y="215"/>
                      <a:pt x="33" y="213"/>
                    </a:cubicBezTo>
                    <a:cubicBezTo>
                      <a:pt x="32" y="214"/>
                      <a:pt x="32" y="214"/>
                      <a:pt x="32" y="215"/>
                    </a:cubicBezTo>
                    <a:close/>
                    <a:moveTo>
                      <a:pt x="33" y="212"/>
                    </a:moveTo>
                    <a:cubicBezTo>
                      <a:pt x="29" y="213"/>
                      <a:pt x="25" y="214"/>
                      <a:pt x="22" y="216"/>
                    </a:cubicBezTo>
                    <a:cubicBezTo>
                      <a:pt x="18" y="218"/>
                      <a:pt x="14" y="221"/>
                      <a:pt x="9" y="222"/>
                    </a:cubicBezTo>
                    <a:cubicBezTo>
                      <a:pt x="13" y="221"/>
                      <a:pt x="17" y="218"/>
                      <a:pt x="21" y="216"/>
                    </a:cubicBezTo>
                    <a:cubicBezTo>
                      <a:pt x="25" y="213"/>
                      <a:pt x="29" y="211"/>
                      <a:pt x="33" y="209"/>
                    </a:cubicBezTo>
                    <a:cubicBezTo>
                      <a:pt x="33" y="210"/>
                      <a:pt x="33" y="211"/>
                      <a:pt x="33" y="212"/>
                    </a:cubicBezTo>
                    <a:close/>
                    <a:moveTo>
                      <a:pt x="24" y="200"/>
                    </a:moveTo>
                    <a:cubicBezTo>
                      <a:pt x="23" y="201"/>
                      <a:pt x="23" y="201"/>
                      <a:pt x="23" y="201"/>
                    </a:cubicBezTo>
                    <a:cubicBezTo>
                      <a:pt x="18" y="204"/>
                      <a:pt x="12" y="206"/>
                      <a:pt x="8" y="209"/>
                    </a:cubicBezTo>
                    <a:cubicBezTo>
                      <a:pt x="8" y="209"/>
                      <a:pt x="8" y="208"/>
                      <a:pt x="8" y="207"/>
                    </a:cubicBezTo>
                    <a:cubicBezTo>
                      <a:pt x="13" y="204"/>
                      <a:pt x="18" y="202"/>
                      <a:pt x="24" y="200"/>
                    </a:cubicBezTo>
                    <a:close/>
                    <a:moveTo>
                      <a:pt x="32" y="197"/>
                    </a:moveTo>
                    <a:cubicBezTo>
                      <a:pt x="34" y="197"/>
                      <a:pt x="35" y="196"/>
                      <a:pt x="35" y="196"/>
                    </a:cubicBezTo>
                    <a:cubicBezTo>
                      <a:pt x="35" y="196"/>
                      <a:pt x="35" y="196"/>
                      <a:pt x="35" y="195"/>
                    </a:cubicBezTo>
                    <a:cubicBezTo>
                      <a:pt x="35" y="196"/>
                      <a:pt x="35" y="197"/>
                      <a:pt x="35" y="198"/>
                    </a:cubicBezTo>
                    <a:cubicBezTo>
                      <a:pt x="31" y="200"/>
                      <a:pt x="26" y="202"/>
                      <a:pt x="22" y="204"/>
                    </a:cubicBezTo>
                    <a:cubicBezTo>
                      <a:pt x="18" y="205"/>
                      <a:pt x="13" y="207"/>
                      <a:pt x="9" y="209"/>
                    </a:cubicBezTo>
                    <a:cubicBezTo>
                      <a:pt x="13" y="206"/>
                      <a:pt x="18" y="205"/>
                      <a:pt x="22" y="203"/>
                    </a:cubicBezTo>
                    <a:cubicBezTo>
                      <a:pt x="23" y="201"/>
                      <a:pt x="25" y="200"/>
                      <a:pt x="27" y="199"/>
                    </a:cubicBezTo>
                    <a:cubicBezTo>
                      <a:pt x="28" y="199"/>
                      <a:pt x="28" y="199"/>
                      <a:pt x="28" y="199"/>
                    </a:cubicBezTo>
                    <a:cubicBezTo>
                      <a:pt x="30" y="198"/>
                      <a:pt x="31" y="197"/>
                      <a:pt x="32" y="197"/>
                    </a:cubicBezTo>
                    <a:close/>
                    <a:moveTo>
                      <a:pt x="10" y="211"/>
                    </a:moveTo>
                    <a:cubicBezTo>
                      <a:pt x="9" y="211"/>
                      <a:pt x="9" y="211"/>
                      <a:pt x="9" y="212"/>
                    </a:cubicBezTo>
                    <a:cubicBezTo>
                      <a:pt x="8" y="212"/>
                      <a:pt x="8" y="212"/>
                      <a:pt x="8" y="212"/>
                    </a:cubicBezTo>
                    <a:cubicBezTo>
                      <a:pt x="8" y="212"/>
                      <a:pt x="8" y="211"/>
                      <a:pt x="8" y="210"/>
                    </a:cubicBezTo>
                    <a:cubicBezTo>
                      <a:pt x="17" y="207"/>
                      <a:pt x="26" y="203"/>
                      <a:pt x="34" y="199"/>
                    </a:cubicBezTo>
                    <a:cubicBezTo>
                      <a:pt x="26" y="203"/>
                      <a:pt x="18" y="207"/>
                      <a:pt x="10" y="211"/>
                    </a:cubicBezTo>
                    <a:close/>
                    <a:moveTo>
                      <a:pt x="8" y="213"/>
                    </a:moveTo>
                    <a:cubicBezTo>
                      <a:pt x="12" y="211"/>
                      <a:pt x="17" y="208"/>
                      <a:pt x="21" y="206"/>
                    </a:cubicBezTo>
                    <a:cubicBezTo>
                      <a:pt x="24" y="205"/>
                      <a:pt x="27" y="204"/>
                      <a:pt x="29" y="203"/>
                    </a:cubicBezTo>
                    <a:cubicBezTo>
                      <a:pt x="30" y="203"/>
                      <a:pt x="31" y="203"/>
                      <a:pt x="31" y="202"/>
                    </a:cubicBezTo>
                    <a:cubicBezTo>
                      <a:pt x="27" y="204"/>
                      <a:pt x="23" y="207"/>
                      <a:pt x="19" y="209"/>
                    </a:cubicBezTo>
                    <a:cubicBezTo>
                      <a:pt x="16" y="211"/>
                      <a:pt x="11" y="212"/>
                      <a:pt x="8" y="215"/>
                    </a:cubicBezTo>
                    <a:cubicBezTo>
                      <a:pt x="8" y="214"/>
                      <a:pt x="8" y="214"/>
                      <a:pt x="8" y="213"/>
                    </a:cubicBezTo>
                    <a:close/>
                    <a:moveTo>
                      <a:pt x="29" y="202"/>
                    </a:moveTo>
                    <a:cubicBezTo>
                      <a:pt x="31" y="201"/>
                      <a:pt x="33" y="200"/>
                      <a:pt x="35" y="199"/>
                    </a:cubicBezTo>
                    <a:cubicBezTo>
                      <a:pt x="35" y="200"/>
                      <a:pt x="35" y="200"/>
                      <a:pt x="35" y="201"/>
                    </a:cubicBezTo>
                    <a:cubicBezTo>
                      <a:pt x="33" y="201"/>
                      <a:pt x="31" y="202"/>
                      <a:pt x="29" y="202"/>
                    </a:cubicBezTo>
                    <a:close/>
                    <a:moveTo>
                      <a:pt x="8" y="216"/>
                    </a:moveTo>
                    <a:cubicBezTo>
                      <a:pt x="12" y="215"/>
                      <a:pt x="15" y="214"/>
                      <a:pt x="19" y="212"/>
                    </a:cubicBezTo>
                    <a:cubicBezTo>
                      <a:pt x="15" y="214"/>
                      <a:pt x="11" y="216"/>
                      <a:pt x="7" y="219"/>
                    </a:cubicBezTo>
                    <a:cubicBezTo>
                      <a:pt x="7" y="218"/>
                      <a:pt x="8" y="217"/>
                      <a:pt x="8" y="216"/>
                    </a:cubicBezTo>
                    <a:close/>
                    <a:moveTo>
                      <a:pt x="34" y="206"/>
                    </a:moveTo>
                    <a:cubicBezTo>
                      <a:pt x="34" y="206"/>
                      <a:pt x="34" y="207"/>
                      <a:pt x="34" y="208"/>
                    </a:cubicBezTo>
                    <a:cubicBezTo>
                      <a:pt x="26" y="211"/>
                      <a:pt x="18" y="214"/>
                      <a:pt x="10" y="218"/>
                    </a:cubicBezTo>
                    <a:cubicBezTo>
                      <a:pt x="7" y="219"/>
                      <a:pt x="12" y="217"/>
                      <a:pt x="12" y="217"/>
                    </a:cubicBezTo>
                    <a:cubicBezTo>
                      <a:pt x="14" y="215"/>
                      <a:pt x="17" y="214"/>
                      <a:pt x="19" y="213"/>
                    </a:cubicBezTo>
                    <a:cubicBezTo>
                      <a:pt x="23" y="211"/>
                      <a:pt x="27" y="209"/>
                      <a:pt x="31" y="207"/>
                    </a:cubicBezTo>
                    <a:cubicBezTo>
                      <a:pt x="32" y="207"/>
                      <a:pt x="33" y="206"/>
                      <a:pt x="34" y="206"/>
                    </a:cubicBezTo>
                    <a:close/>
                    <a:moveTo>
                      <a:pt x="7" y="220"/>
                    </a:moveTo>
                    <a:cubicBezTo>
                      <a:pt x="11" y="218"/>
                      <a:pt x="15" y="216"/>
                      <a:pt x="19" y="214"/>
                    </a:cubicBezTo>
                    <a:cubicBezTo>
                      <a:pt x="22" y="213"/>
                      <a:pt x="24" y="212"/>
                      <a:pt x="27" y="211"/>
                    </a:cubicBezTo>
                    <a:cubicBezTo>
                      <a:pt x="25" y="213"/>
                      <a:pt x="23" y="214"/>
                      <a:pt x="20" y="215"/>
                    </a:cubicBezTo>
                    <a:cubicBezTo>
                      <a:pt x="16" y="217"/>
                      <a:pt x="11" y="220"/>
                      <a:pt x="7" y="223"/>
                    </a:cubicBezTo>
                    <a:cubicBezTo>
                      <a:pt x="7" y="222"/>
                      <a:pt x="7" y="221"/>
                      <a:pt x="7" y="220"/>
                    </a:cubicBezTo>
                    <a:close/>
                    <a:moveTo>
                      <a:pt x="34" y="205"/>
                    </a:moveTo>
                    <a:cubicBezTo>
                      <a:pt x="33" y="205"/>
                      <a:pt x="32" y="206"/>
                      <a:pt x="31" y="206"/>
                    </a:cubicBezTo>
                    <a:cubicBezTo>
                      <a:pt x="30" y="207"/>
                      <a:pt x="29" y="207"/>
                      <a:pt x="29" y="207"/>
                    </a:cubicBezTo>
                    <a:cubicBezTo>
                      <a:pt x="27" y="208"/>
                      <a:pt x="24" y="209"/>
                      <a:pt x="22" y="210"/>
                    </a:cubicBezTo>
                    <a:cubicBezTo>
                      <a:pt x="17" y="212"/>
                      <a:pt x="13" y="214"/>
                      <a:pt x="9" y="215"/>
                    </a:cubicBezTo>
                    <a:cubicBezTo>
                      <a:pt x="10" y="215"/>
                      <a:pt x="12" y="213"/>
                      <a:pt x="13" y="213"/>
                    </a:cubicBezTo>
                    <a:cubicBezTo>
                      <a:pt x="15" y="212"/>
                      <a:pt x="18" y="211"/>
                      <a:pt x="20" y="209"/>
                    </a:cubicBezTo>
                    <a:cubicBezTo>
                      <a:pt x="25" y="207"/>
                      <a:pt x="29" y="204"/>
                      <a:pt x="35" y="202"/>
                    </a:cubicBezTo>
                    <a:cubicBezTo>
                      <a:pt x="34" y="203"/>
                      <a:pt x="34" y="204"/>
                      <a:pt x="34" y="205"/>
                    </a:cubicBezTo>
                    <a:close/>
                    <a:moveTo>
                      <a:pt x="36" y="193"/>
                    </a:moveTo>
                    <a:cubicBezTo>
                      <a:pt x="36" y="194"/>
                      <a:pt x="35" y="194"/>
                      <a:pt x="35" y="195"/>
                    </a:cubicBezTo>
                    <a:cubicBezTo>
                      <a:pt x="33" y="195"/>
                      <a:pt x="30" y="197"/>
                      <a:pt x="28" y="198"/>
                    </a:cubicBezTo>
                    <a:cubicBezTo>
                      <a:pt x="25" y="199"/>
                      <a:pt x="22" y="200"/>
                      <a:pt x="20" y="201"/>
                    </a:cubicBezTo>
                    <a:cubicBezTo>
                      <a:pt x="19" y="202"/>
                      <a:pt x="17" y="202"/>
                      <a:pt x="16" y="202"/>
                    </a:cubicBezTo>
                    <a:cubicBezTo>
                      <a:pt x="18" y="202"/>
                      <a:pt x="19" y="201"/>
                      <a:pt x="21" y="200"/>
                    </a:cubicBezTo>
                    <a:cubicBezTo>
                      <a:pt x="25" y="198"/>
                      <a:pt x="28" y="195"/>
                      <a:pt x="32" y="193"/>
                    </a:cubicBezTo>
                    <a:cubicBezTo>
                      <a:pt x="33" y="193"/>
                      <a:pt x="34" y="193"/>
                      <a:pt x="36" y="192"/>
                    </a:cubicBezTo>
                    <a:cubicBezTo>
                      <a:pt x="36" y="193"/>
                      <a:pt x="36" y="193"/>
                      <a:pt x="36" y="193"/>
                    </a:cubicBezTo>
                    <a:close/>
                    <a:moveTo>
                      <a:pt x="36" y="192"/>
                    </a:moveTo>
                    <a:cubicBezTo>
                      <a:pt x="34" y="192"/>
                      <a:pt x="33" y="192"/>
                      <a:pt x="32" y="193"/>
                    </a:cubicBezTo>
                    <a:cubicBezTo>
                      <a:pt x="32" y="193"/>
                      <a:pt x="31" y="193"/>
                      <a:pt x="31" y="193"/>
                    </a:cubicBezTo>
                    <a:cubicBezTo>
                      <a:pt x="29" y="194"/>
                      <a:pt x="27" y="195"/>
                      <a:pt x="24" y="195"/>
                    </a:cubicBezTo>
                    <a:cubicBezTo>
                      <a:pt x="20" y="197"/>
                      <a:pt x="16" y="198"/>
                      <a:pt x="12" y="200"/>
                    </a:cubicBezTo>
                    <a:cubicBezTo>
                      <a:pt x="6" y="203"/>
                      <a:pt x="11" y="200"/>
                      <a:pt x="12" y="200"/>
                    </a:cubicBezTo>
                    <a:cubicBezTo>
                      <a:pt x="14" y="198"/>
                      <a:pt x="17" y="197"/>
                      <a:pt x="19" y="196"/>
                    </a:cubicBezTo>
                    <a:cubicBezTo>
                      <a:pt x="24" y="193"/>
                      <a:pt x="29" y="191"/>
                      <a:pt x="33" y="188"/>
                    </a:cubicBezTo>
                    <a:cubicBezTo>
                      <a:pt x="33" y="188"/>
                      <a:pt x="34" y="188"/>
                      <a:pt x="34" y="188"/>
                    </a:cubicBezTo>
                    <a:cubicBezTo>
                      <a:pt x="34" y="188"/>
                      <a:pt x="35" y="188"/>
                      <a:pt x="36" y="187"/>
                    </a:cubicBezTo>
                    <a:cubicBezTo>
                      <a:pt x="36" y="189"/>
                      <a:pt x="36" y="190"/>
                      <a:pt x="36" y="192"/>
                    </a:cubicBezTo>
                    <a:close/>
                    <a:moveTo>
                      <a:pt x="35" y="187"/>
                    </a:moveTo>
                    <a:cubicBezTo>
                      <a:pt x="35" y="187"/>
                      <a:pt x="34" y="187"/>
                      <a:pt x="33" y="188"/>
                    </a:cubicBezTo>
                    <a:cubicBezTo>
                      <a:pt x="32" y="188"/>
                      <a:pt x="31" y="189"/>
                      <a:pt x="30" y="189"/>
                    </a:cubicBezTo>
                    <a:cubicBezTo>
                      <a:pt x="27" y="190"/>
                      <a:pt x="24" y="191"/>
                      <a:pt x="22" y="192"/>
                    </a:cubicBezTo>
                    <a:cubicBezTo>
                      <a:pt x="17" y="193"/>
                      <a:pt x="13" y="195"/>
                      <a:pt x="8" y="197"/>
                    </a:cubicBezTo>
                    <a:cubicBezTo>
                      <a:pt x="18" y="193"/>
                      <a:pt x="27" y="188"/>
                      <a:pt x="36" y="183"/>
                    </a:cubicBezTo>
                    <a:cubicBezTo>
                      <a:pt x="36" y="184"/>
                      <a:pt x="36" y="185"/>
                      <a:pt x="36" y="187"/>
                    </a:cubicBezTo>
                    <a:cubicBezTo>
                      <a:pt x="36" y="187"/>
                      <a:pt x="35" y="187"/>
                      <a:pt x="35" y="187"/>
                    </a:cubicBezTo>
                    <a:close/>
                    <a:moveTo>
                      <a:pt x="36" y="182"/>
                    </a:moveTo>
                    <a:cubicBezTo>
                      <a:pt x="36" y="182"/>
                      <a:pt x="36" y="182"/>
                      <a:pt x="36" y="182"/>
                    </a:cubicBezTo>
                    <a:cubicBezTo>
                      <a:pt x="31" y="183"/>
                      <a:pt x="26" y="185"/>
                      <a:pt x="21" y="187"/>
                    </a:cubicBezTo>
                    <a:cubicBezTo>
                      <a:pt x="20" y="187"/>
                      <a:pt x="18" y="188"/>
                      <a:pt x="17" y="189"/>
                    </a:cubicBezTo>
                    <a:cubicBezTo>
                      <a:pt x="19" y="187"/>
                      <a:pt x="22" y="186"/>
                      <a:pt x="25" y="185"/>
                    </a:cubicBezTo>
                    <a:cubicBezTo>
                      <a:pt x="29" y="184"/>
                      <a:pt x="33" y="182"/>
                      <a:pt x="36" y="179"/>
                    </a:cubicBezTo>
                    <a:cubicBezTo>
                      <a:pt x="36" y="180"/>
                      <a:pt x="36" y="181"/>
                      <a:pt x="36" y="182"/>
                    </a:cubicBezTo>
                    <a:close/>
                    <a:moveTo>
                      <a:pt x="21" y="186"/>
                    </a:moveTo>
                    <a:cubicBezTo>
                      <a:pt x="17" y="188"/>
                      <a:pt x="13" y="190"/>
                      <a:pt x="10" y="192"/>
                    </a:cubicBezTo>
                    <a:cubicBezTo>
                      <a:pt x="9" y="192"/>
                      <a:pt x="9" y="192"/>
                      <a:pt x="9" y="192"/>
                    </a:cubicBezTo>
                    <a:cubicBezTo>
                      <a:pt x="8" y="192"/>
                      <a:pt x="8" y="193"/>
                      <a:pt x="8" y="193"/>
                    </a:cubicBezTo>
                    <a:cubicBezTo>
                      <a:pt x="8" y="193"/>
                      <a:pt x="8" y="193"/>
                      <a:pt x="8" y="192"/>
                    </a:cubicBezTo>
                    <a:cubicBezTo>
                      <a:pt x="8" y="192"/>
                      <a:pt x="8" y="191"/>
                      <a:pt x="8" y="191"/>
                    </a:cubicBezTo>
                    <a:cubicBezTo>
                      <a:pt x="13" y="188"/>
                      <a:pt x="18" y="186"/>
                      <a:pt x="23" y="184"/>
                    </a:cubicBezTo>
                    <a:cubicBezTo>
                      <a:pt x="27" y="183"/>
                      <a:pt x="32" y="182"/>
                      <a:pt x="35" y="180"/>
                    </a:cubicBezTo>
                    <a:cubicBezTo>
                      <a:pt x="31" y="183"/>
                      <a:pt x="26" y="184"/>
                      <a:pt x="21" y="186"/>
                    </a:cubicBezTo>
                    <a:close/>
                    <a:moveTo>
                      <a:pt x="8" y="194"/>
                    </a:moveTo>
                    <a:cubicBezTo>
                      <a:pt x="13" y="191"/>
                      <a:pt x="18" y="189"/>
                      <a:pt x="23" y="187"/>
                    </a:cubicBezTo>
                    <a:cubicBezTo>
                      <a:pt x="25" y="186"/>
                      <a:pt x="27" y="185"/>
                      <a:pt x="30" y="184"/>
                    </a:cubicBezTo>
                    <a:cubicBezTo>
                      <a:pt x="31" y="184"/>
                      <a:pt x="32" y="184"/>
                      <a:pt x="33" y="183"/>
                    </a:cubicBezTo>
                    <a:cubicBezTo>
                      <a:pt x="34" y="183"/>
                      <a:pt x="34" y="183"/>
                      <a:pt x="34" y="183"/>
                    </a:cubicBezTo>
                    <a:cubicBezTo>
                      <a:pt x="34" y="183"/>
                      <a:pt x="33" y="183"/>
                      <a:pt x="33" y="184"/>
                    </a:cubicBezTo>
                    <a:cubicBezTo>
                      <a:pt x="25" y="188"/>
                      <a:pt x="15" y="192"/>
                      <a:pt x="8" y="197"/>
                    </a:cubicBezTo>
                    <a:cubicBezTo>
                      <a:pt x="8" y="196"/>
                      <a:pt x="8" y="195"/>
                      <a:pt x="8" y="194"/>
                    </a:cubicBezTo>
                    <a:close/>
                    <a:moveTo>
                      <a:pt x="8" y="198"/>
                    </a:moveTo>
                    <a:cubicBezTo>
                      <a:pt x="14" y="195"/>
                      <a:pt x="20" y="193"/>
                      <a:pt x="27" y="191"/>
                    </a:cubicBezTo>
                    <a:cubicBezTo>
                      <a:pt x="25" y="192"/>
                      <a:pt x="24" y="192"/>
                      <a:pt x="22" y="193"/>
                    </a:cubicBezTo>
                    <a:cubicBezTo>
                      <a:pt x="17" y="196"/>
                      <a:pt x="12" y="199"/>
                      <a:pt x="8" y="202"/>
                    </a:cubicBezTo>
                    <a:cubicBezTo>
                      <a:pt x="8" y="201"/>
                      <a:pt x="8" y="200"/>
                      <a:pt x="8" y="198"/>
                    </a:cubicBezTo>
                    <a:close/>
                    <a:moveTo>
                      <a:pt x="36" y="179"/>
                    </a:moveTo>
                    <a:cubicBezTo>
                      <a:pt x="36" y="179"/>
                      <a:pt x="36" y="179"/>
                      <a:pt x="36" y="179"/>
                    </a:cubicBezTo>
                    <a:cubicBezTo>
                      <a:pt x="31" y="181"/>
                      <a:pt x="25" y="182"/>
                      <a:pt x="20" y="184"/>
                    </a:cubicBezTo>
                    <a:cubicBezTo>
                      <a:pt x="18" y="185"/>
                      <a:pt x="15" y="186"/>
                      <a:pt x="13" y="187"/>
                    </a:cubicBezTo>
                    <a:cubicBezTo>
                      <a:pt x="12" y="188"/>
                      <a:pt x="11" y="188"/>
                      <a:pt x="10" y="189"/>
                    </a:cubicBezTo>
                    <a:cubicBezTo>
                      <a:pt x="6" y="191"/>
                      <a:pt x="11" y="189"/>
                      <a:pt x="11" y="188"/>
                    </a:cubicBezTo>
                    <a:cubicBezTo>
                      <a:pt x="19" y="183"/>
                      <a:pt x="29" y="181"/>
                      <a:pt x="37" y="174"/>
                    </a:cubicBezTo>
                    <a:cubicBezTo>
                      <a:pt x="37" y="176"/>
                      <a:pt x="37" y="177"/>
                      <a:pt x="36" y="179"/>
                    </a:cubicBezTo>
                    <a:close/>
                    <a:moveTo>
                      <a:pt x="8" y="203"/>
                    </a:moveTo>
                    <a:cubicBezTo>
                      <a:pt x="8" y="203"/>
                      <a:pt x="8" y="203"/>
                      <a:pt x="8" y="203"/>
                    </a:cubicBezTo>
                    <a:cubicBezTo>
                      <a:pt x="13" y="202"/>
                      <a:pt x="17" y="199"/>
                      <a:pt x="22" y="197"/>
                    </a:cubicBezTo>
                    <a:cubicBezTo>
                      <a:pt x="24" y="196"/>
                      <a:pt x="26" y="196"/>
                      <a:pt x="28" y="195"/>
                    </a:cubicBezTo>
                    <a:cubicBezTo>
                      <a:pt x="26" y="196"/>
                      <a:pt x="24" y="197"/>
                      <a:pt x="23" y="198"/>
                    </a:cubicBezTo>
                    <a:cubicBezTo>
                      <a:pt x="18" y="201"/>
                      <a:pt x="14" y="203"/>
                      <a:pt x="9" y="205"/>
                    </a:cubicBezTo>
                    <a:cubicBezTo>
                      <a:pt x="9" y="205"/>
                      <a:pt x="8" y="206"/>
                      <a:pt x="8" y="206"/>
                    </a:cubicBezTo>
                    <a:cubicBezTo>
                      <a:pt x="8" y="206"/>
                      <a:pt x="8" y="206"/>
                      <a:pt x="8" y="206"/>
                    </a:cubicBezTo>
                    <a:cubicBezTo>
                      <a:pt x="8" y="205"/>
                      <a:pt x="8" y="204"/>
                      <a:pt x="8" y="203"/>
                    </a:cubicBezTo>
                    <a:close/>
                    <a:moveTo>
                      <a:pt x="7" y="224"/>
                    </a:moveTo>
                    <a:cubicBezTo>
                      <a:pt x="7" y="224"/>
                      <a:pt x="7" y="224"/>
                      <a:pt x="7" y="224"/>
                    </a:cubicBezTo>
                    <a:cubicBezTo>
                      <a:pt x="11" y="223"/>
                      <a:pt x="15" y="221"/>
                      <a:pt x="18" y="219"/>
                    </a:cubicBezTo>
                    <a:cubicBezTo>
                      <a:pt x="20" y="217"/>
                      <a:pt x="23" y="216"/>
                      <a:pt x="25" y="215"/>
                    </a:cubicBezTo>
                    <a:cubicBezTo>
                      <a:pt x="22" y="217"/>
                      <a:pt x="20" y="219"/>
                      <a:pt x="17" y="220"/>
                    </a:cubicBezTo>
                    <a:cubicBezTo>
                      <a:pt x="14" y="222"/>
                      <a:pt x="10" y="224"/>
                      <a:pt x="7" y="226"/>
                    </a:cubicBezTo>
                    <a:cubicBezTo>
                      <a:pt x="7" y="225"/>
                      <a:pt x="7" y="224"/>
                      <a:pt x="7" y="224"/>
                    </a:cubicBezTo>
                    <a:close/>
                    <a:moveTo>
                      <a:pt x="7" y="227"/>
                    </a:moveTo>
                    <a:cubicBezTo>
                      <a:pt x="15" y="225"/>
                      <a:pt x="23" y="219"/>
                      <a:pt x="31" y="216"/>
                    </a:cubicBezTo>
                    <a:cubicBezTo>
                      <a:pt x="30" y="217"/>
                      <a:pt x="28" y="219"/>
                      <a:pt x="26" y="220"/>
                    </a:cubicBezTo>
                    <a:cubicBezTo>
                      <a:pt x="24" y="221"/>
                      <a:pt x="21" y="222"/>
                      <a:pt x="19" y="223"/>
                    </a:cubicBezTo>
                    <a:cubicBezTo>
                      <a:pt x="14" y="226"/>
                      <a:pt x="10" y="229"/>
                      <a:pt x="6" y="231"/>
                    </a:cubicBezTo>
                    <a:cubicBezTo>
                      <a:pt x="6" y="230"/>
                      <a:pt x="7" y="229"/>
                      <a:pt x="7" y="227"/>
                    </a:cubicBezTo>
                    <a:close/>
                    <a:moveTo>
                      <a:pt x="5" y="236"/>
                    </a:moveTo>
                    <a:cubicBezTo>
                      <a:pt x="6" y="235"/>
                      <a:pt x="6" y="234"/>
                      <a:pt x="6" y="233"/>
                    </a:cubicBezTo>
                    <a:cubicBezTo>
                      <a:pt x="10" y="231"/>
                      <a:pt x="14" y="229"/>
                      <a:pt x="18" y="227"/>
                    </a:cubicBezTo>
                    <a:cubicBezTo>
                      <a:pt x="20" y="226"/>
                      <a:pt x="23" y="225"/>
                      <a:pt x="26" y="223"/>
                    </a:cubicBezTo>
                    <a:cubicBezTo>
                      <a:pt x="27" y="223"/>
                      <a:pt x="29" y="222"/>
                      <a:pt x="31" y="221"/>
                    </a:cubicBezTo>
                    <a:cubicBezTo>
                      <a:pt x="32" y="221"/>
                      <a:pt x="26" y="225"/>
                      <a:pt x="27" y="224"/>
                    </a:cubicBezTo>
                    <a:cubicBezTo>
                      <a:pt x="21" y="229"/>
                      <a:pt x="12" y="231"/>
                      <a:pt x="5" y="237"/>
                    </a:cubicBezTo>
                    <a:cubicBezTo>
                      <a:pt x="5" y="237"/>
                      <a:pt x="5" y="236"/>
                      <a:pt x="5" y="236"/>
                    </a:cubicBezTo>
                    <a:close/>
                    <a:moveTo>
                      <a:pt x="5" y="239"/>
                    </a:moveTo>
                    <a:cubicBezTo>
                      <a:pt x="9" y="237"/>
                      <a:pt x="13" y="235"/>
                      <a:pt x="17" y="233"/>
                    </a:cubicBezTo>
                    <a:cubicBezTo>
                      <a:pt x="19" y="232"/>
                      <a:pt x="22" y="230"/>
                      <a:pt x="24" y="229"/>
                    </a:cubicBezTo>
                    <a:cubicBezTo>
                      <a:pt x="26" y="228"/>
                      <a:pt x="33" y="223"/>
                      <a:pt x="27" y="228"/>
                    </a:cubicBezTo>
                    <a:cubicBezTo>
                      <a:pt x="20" y="234"/>
                      <a:pt x="11" y="237"/>
                      <a:pt x="4" y="243"/>
                    </a:cubicBezTo>
                    <a:cubicBezTo>
                      <a:pt x="4" y="242"/>
                      <a:pt x="4" y="240"/>
                      <a:pt x="5" y="239"/>
                    </a:cubicBezTo>
                    <a:close/>
                    <a:moveTo>
                      <a:pt x="3" y="245"/>
                    </a:moveTo>
                    <a:cubicBezTo>
                      <a:pt x="8" y="244"/>
                      <a:pt x="13" y="241"/>
                      <a:pt x="17" y="238"/>
                    </a:cubicBezTo>
                    <a:cubicBezTo>
                      <a:pt x="19" y="237"/>
                      <a:pt x="22" y="235"/>
                      <a:pt x="24" y="234"/>
                    </a:cubicBezTo>
                    <a:cubicBezTo>
                      <a:pt x="25" y="233"/>
                      <a:pt x="27" y="232"/>
                      <a:pt x="28" y="231"/>
                    </a:cubicBezTo>
                    <a:cubicBezTo>
                      <a:pt x="28" y="231"/>
                      <a:pt x="32" y="228"/>
                      <a:pt x="30" y="231"/>
                    </a:cubicBezTo>
                    <a:cubicBezTo>
                      <a:pt x="28" y="233"/>
                      <a:pt x="24" y="234"/>
                      <a:pt x="22" y="236"/>
                    </a:cubicBezTo>
                    <a:cubicBezTo>
                      <a:pt x="19" y="237"/>
                      <a:pt x="17" y="239"/>
                      <a:pt x="14" y="241"/>
                    </a:cubicBezTo>
                    <a:cubicBezTo>
                      <a:pt x="10" y="244"/>
                      <a:pt x="6" y="246"/>
                      <a:pt x="3" y="249"/>
                    </a:cubicBezTo>
                    <a:cubicBezTo>
                      <a:pt x="3" y="248"/>
                      <a:pt x="3" y="246"/>
                      <a:pt x="3" y="245"/>
                    </a:cubicBezTo>
                    <a:close/>
                    <a:moveTo>
                      <a:pt x="5" y="248"/>
                    </a:moveTo>
                    <a:cubicBezTo>
                      <a:pt x="10" y="244"/>
                      <a:pt x="16" y="241"/>
                      <a:pt x="21" y="237"/>
                    </a:cubicBezTo>
                    <a:cubicBezTo>
                      <a:pt x="24" y="235"/>
                      <a:pt x="28" y="233"/>
                      <a:pt x="31" y="230"/>
                    </a:cubicBezTo>
                    <a:cubicBezTo>
                      <a:pt x="31" y="231"/>
                      <a:pt x="31" y="231"/>
                      <a:pt x="31" y="232"/>
                    </a:cubicBezTo>
                    <a:cubicBezTo>
                      <a:pt x="26" y="235"/>
                      <a:pt x="21" y="238"/>
                      <a:pt x="16" y="242"/>
                    </a:cubicBezTo>
                    <a:cubicBezTo>
                      <a:pt x="13" y="244"/>
                      <a:pt x="10" y="246"/>
                      <a:pt x="7" y="247"/>
                    </a:cubicBezTo>
                    <a:cubicBezTo>
                      <a:pt x="5" y="248"/>
                      <a:pt x="1" y="252"/>
                      <a:pt x="5" y="248"/>
                    </a:cubicBezTo>
                    <a:close/>
                    <a:moveTo>
                      <a:pt x="31" y="234"/>
                    </a:moveTo>
                    <a:cubicBezTo>
                      <a:pt x="31" y="235"/>
                      <a:pt x="31" y="235"/>
                      <a:pt x="31" y="236"/>
                    </a:cubicBezTo>
                    <a:cubicBezTo>
                      <a:pt x="25" y="239"/>
                      <a:pt x="19" y="244"/>
                      <a:pt x="13" y="249"/>
                    </a:cubicBezTo>
                    <a:cubicBezTo>
                      <a:pt x="19" y="244"/>
                      <a:pt x="25" y="238"/>
                      <a:pt x="31" y="233"/>
                    </a:cubicBezTo>
                    <a:cubicBezTo>
                      <a:pt x="31" y="233"/>
                      <a:pt x="31" y="234"/>
                      <a:pt x="31" y="234"/>
                    </a:cubicBezTo>
                    <a:close/>
                    <a:moveTo>
                      <a:pt x="30" y="238"/>
                    </a:moveTo>
                    <a:cubicBezTo>
                      <a:pt x="29" y="239"/>
                      <a:pt x="27" y="240"/>
                      <a:pt x="26" y="241"/>
                    </a:cubicBezTo>
                    <a:cubicBezTo>
                      <a:pt x="24" y="243"/>
                      <a:pt x="22" y="244"/>
                      <a:pt x="20" y="245"/>
                    </a:cubicBezTo>
                    <a:cubicBezTo>
                      <a:pt x="19" y="246"/>
                      <a:pt x="19" y="246"/>
                      <a:pt x="18" y="247"/>
                    </a:cubicBezTo>
                    <a:cubicBezTo>
                      <a:pt x="22" y="244"/>
                      <a:pt x="26" y="240"/>
                      <a:pt x="29" y="238"/>
                    </a:cubicBezTo>
                    <a:cubicBezTo>
                      <a:pt x="31" y="237"/>
                      <a:pt x="31" y="237"/>
                      <a:pt x="30" y="238"/>
                    </a:cubicBezTo>
                    <a:close/>
                    <a:moveTo>
                      <a:pt x="23" y="244"/>
                    </a:moveTo>
                    <a:cubicBezTo>
                      <a:pt x="26" y="242"/>
                      <a:pt x="29" y="240"/>
                      <a:pt x="32" y="237"/>
                    </a:cubicBezTo>
                    <a:cubicBezTo>
                      <a:pt x="32" y="238"/>
                      <a:pt x="32" y="239"/>
                      <a:pt x="32" y="239"/>
                    </a:cubicBezTo>
                    <a:cubicBezTo>
                      <a:pt x="28" y="243"/>
                      <a:pt x="23" y="246"/>
                      <a:pt x="18" y="249"/>
                    </a:cubicBezTo>
                    <a:cubicBezTo>
                      <a:pt x="16" y="251"/>
                      <a:pt x="14" y="252"/>
                      <a:pt x="12" y="254"/>
                    </a:cubicBezTo>
                    <a:cubicBezTo>
                      <a:pt x="11" y="254"/>
                      <a:pt x="10" y="255"/>
                      <a:pt x="9" y="256"/>
                    </a:cubicBezTo>
                    <a:cubicBezTo>
                      <a:pt x="8" y="256"/>
                      <a:pt x="8" y="256"/>
                      <a:pt x="7" y="256"/>
                    </a:cubicBezTo>
                    <a:cubicBezTo>
                      <a:pt x="12" y="252"/>
                      <a:pt x="17" y="248"/>
                      <a:pt x="23" y="244"/>
                    </a:cubicBezTo>
                    <a:close/>
                    <a:moveTo>
                      <a:pt x="32" y="240"/>
                    </a:moveTo>
                    <a:cubicBezTo>
                      <a:pt x="32" y="242"/>
                      <a:pt x="32" y="243"/>
                      <a:pt x="32" y="244"/>
                    </a:cubicBezTo>
                    <a:cubicBezTo>
                      <a:pt x="32" y="244"/>
                      <a:pt x="32" y="244"/>
                      <a:pt x="32" y="244"/>
                    </a:cubicBezTo>
                    <a:cubicBezTo>
                      <a:pt x="28" y="247"/>
                      <a:pt x="24" y="249"/>
                      <a:pt x="20" y="252"/>
                    </a:cubicBezTo>
                    <a:cubicBezTo>
                      <a:pt x="18" y="254"/>
                      <a:pt x="15" y="255"/>
                      <a:pt x="13" y="257"/>
                    </a:cubicBezTo>
                    <a:cubicBezTo>
                      <a:pt x="12" y="258"/>
                      <a:pt x="7" y="261"/>
                      <a:pt x="10" y="258"/>
                    </a:cubicBezTo>
                    <a:cubicBezTo>
                      <a:pt x="17" y="251"/>
                      <a:pt x="26" y="247"/>
                      <a:pt x="32" y="240"/>
                    </a:cubicBezTo>
                    <a:close/>
                    <a:moveTo>
                      <a:pt x="33" y="245"/>
                    </a:moveTo>
                    <a:cubicBezTo>
                      <a:pt x="33" y="246"/>
                      <a:pt x="33" y="247"/>
                      <a:pt x="33" y="249"/>
                    </a:cubicBezTo>
                    <a:cubicBezTo>
                      <a:pt x="29" y="251"/>
                      <a:pt x="26" y="254"/>
                      <a:pt x="22" y="256"/>
                    </a:cubicBezTo>
                    <a:cubicBezTo>
                      <a:pt x="19" y="258"/>
                      <a:pt x="15" y="261"/>
                      <a:pt x="12" y="263"/>
                    </a:cubicBezTo>
                    <a:cubicBezTo>
                      <a:pt x="16" y="260"/>
                      <a:pt x="18" y="257"/>
                      <a:pt x="22" y="254"/>
                    </a:cubicBezTo>
                    <a:cubicBezTo>
                      <a:pt x="25" y="251"/>
                      <a:pt x="29" y="248"/>
                      <a:pt x="33" y="245"/>
                    </a:cubicBezTo>
                    <a:close/>
                    <a:moveTo>
                      <a:pt x="32" y="254"/>
                    </a:moveTo>
                    <a:cubicBezTo>
                      <a:pt x="32" y="254"/>
                      <a:pt x="32" y="253"/>
                      <a:pt x="32" y="254"/>
                    </a:cubicBezTo>
                    <a:cubicBezTo>
                      <a:pt x="26" y="257"/>
                      <a:pt x="22" y="263"/>
                      <a:pt x="16" y="265"/>
                    </a:cubicBezTo>
                    <a:cubicBezTo>
                      <a:pt x="16" y="265"/>
                      <a:pt x="18" y="263"/>
                      <a:pt x="19" y="263"/>
                    </a:cubicBezTo>
                    <a:cubicBezTo>
                      <a:pt x="20" y="261"/>
                      <a:pt x="22" y="260"/>
                      <a:pt x="24" y="258"/>
                    </a:cubicBezTo>
                    <a:cubicBezTo>
                      <a:pt x="27" y="255"/>
                      <a:pt x="30" y="253"/>
                      <a:pt x="33" y="250"/>
                    </a:cubicBezTo>
                    <a:cubicBezTo>
                      <a:pt x="33" y="251"/>
                      <a:pt x="33" y="253"/>
                      <a:pt x="32" y="254"/>
                    </a:cubicBezTo>
                    <a:close/>
                    <a:moveTo>
                      <a:pt x="32" y="254"/>
                    </a:moveTo>
                    <a:cubicBezTo>
                      <a:pt x="32" y="256"/>
                      <a:pt x="31" y="258"/>
                      <a:pt x="30" y="260"/>
                    </a:cubicBezTo>
                    <a:cubicBezTo>
                      <a:pt x="30" y="260"/>
                      <a:pt x="30" y="259"/>
                      <a:pt x="30" y="259"/>
                    </a:cubicBezTo>
                    <a:cubicBezTo>
                      <a:pt x="28" y="260"/>
                      <a:pt x="27" y="262"/>
                      <a:pt x="26" y="263"/>
                    </a:cubicBezTo>
                    <a:cubicBezTo>
                      <a:pt x="21" y="267"/>
                      <a:pt x="25" y="263"/>
                      <a:pt x="26" y="262"/>
                    </a:cubicBezTo>
                    <a:cubicBezTo>
                      <a:pt x="28" y="260"/>
                      <a:pt x="31" y="257"/>
                      <a:pt x="32" y="254"/>
                    </a:cubicBezTo>
                    <a:cubicBezTo>
                      <a:pt x="32" y="254"/>
                      <a:pt x="32" y="254"/>
                      <a:pt x="32" y="254"/>
                    </a:cubicBezTo>
                    <a:close/>
                    <a:moveTo>
                      <a:pt x="47" y="178"/>
                    </a:moveTo>
                    <a:cubicBezTo>
                      <a:pt x="46" y="151"/>
                      <a:pt x="40" y="123"/>
                      <a:pt x="51" y="97"/>
                    </a:cubicBezTo>
                    <a:cubicBezTo>
                      <a:pt x="61" y="71"/>
                      <a:pt x="84" y="52"/>
                      <a:pt x="111" y="45"/>
                    </a:cubicBezTo>
                    <a:cubicBezTo>
                      <a:pt x="119" y="43"/>
                      <a:pt x="128" y="42"/>
                      <a:pt x="137" y="43"/>
                    </a:cubicBezTo>
                    <a:cubicBezTo>
                      <a:pt x="138" y="43"/>
                      <a:pt x="138" y="43"/>
                      <a:pt x="138" y="43"/>
                    </a:cubicBezTo>
                    <a:cubicBezTo>
                      <a:pt x="152" y="44"/>
                      <a:pt x="165" y="48"/>
                      <a:pt x="177" y="54"/>
                    </a:cubicBezTo>
                    <a:cubicBezTo>
                      <a:pt x="171" y="55"/>
                      <a:pt x="165" y="56"/>
                      <a:pt x="159" y="57"/>
                    </a:cubicBezTo>
                    <a:cubicBezTo>
                      <a:pt x="151" y="58"/>
                      <a:pt x="143" y="58"/>
                      <a:pt x="135" y="59"/>
                    </a:cubicBezTo>
                    <a:cubicBezTo>
                      <a:pt x="123" y="61"/>
                      <a:pt x="112" y="65"/>
                      <a:pt x="102" y="71"/>
                    </a:cubicBezTo>
                    <a:cubicBezTo>
                      <a:pt x="81" y="85"/>
                      <a:pt x="69" y="108"/>
                      <a:pt x="71" y="133"/>
                    </a:cubicBezTo>
                    <a:cubicBezTo>
                      <a:pt x="72" y="147"/>
                      <a:pt x="76" y="160"/>
                      <a:pt x="77" y="174"/>
                    </a:cubicBezTo>
                    <a:cubicBezTo>
                      <a:pt x="77" y="181"/>
                      <a:pt x="75" y="188"/>
                      <a:pt x="75" y="196"/>
                    </a:cubicBezTo>
                    <a:cubicBezTo>
                      <a:pt x="74" y="198"/>
                      <a:pt x="74" y="201"/>
                      <a:pt x="74" y="203"/>
                    </a:cubicBezTo>
                    <a:cubicBezTo>
                      <a:pt x="74" y="203"/>
                      <a:pt x="73" y="203"/>
                      <a:pt x="73" y="203"/>
                    </a:cubicBezTo>
                    <a:cubicBezTo>
                      <a:pt x="62" y="207"/>
                      <a:pt x="52" y="199"/>
                      <a:pt x="47" y="190"/>
                    </a:cubicBezTo>
                    <a:cubicBezTo>
                      <a:pt x="47" y="186"/>
                      <a:pt x="47" y="182"/>
                      <a:pt x="47" y="178"/>
                    </a:cubicBezTo>
                    <a:close/>
                    <a:moveTo>
                      <a:pt x="146" y="41"/>
                    </a:moveTo>
                    <a:cubicBezTo>
                      <a:pt x="147" y="41"/>
                      <a:pt x="149" y="41"/>
                      <a:pt x="149" y="41"/>
                    </a:cubicBezTo>
                    <a:cubicBezTo>
                      <a:pt x="148" y="41"/>
                      <a:pt x="147" y="41"/>
                      <a:pt x="146" y="41"/>
                    </a:cubicBezTo>
                    <a:close/>
                    <a:moveTo>
                      <a:pt x="148" y="33"/>
                    </a:moveTo>
                    <a:cubicBezTo>
                      <a:pt x="149" y="36"/>
                      <a:pt x="149" y="39"/>
                      <a:pt x="150" y="42"/>
                    </a:cubicBezTo>
                    <a:cubicBezTo>
                      <a:pt x="150" y="42"/>
                      <a:pt x="149" y="41"/>
                      <a:pt x="149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49" y="40"/>
                      <a:pt x="147" y="40"/>
                      <a:pt x="146" y="40"/>
                    </a:cubicBezTo>
                    <a:cubicBezTo>
                      <a:pt x="145" y="40"/>
                      <a:pt x="145" y="40"/>
                      <a:pt x="144" y="41"/>
                    </a:cubicBezTo>
                    <a:cubicBezTo>
                      <a:pt x="144" y="41"/>
                      <a:pt x="143" y="40"/>
                      <a:pt x="143" y="40"/>
                    </a:cubicBezTo>
                    <a:cubicBezTo>
                      <a:pt x="143" y="40"/>
                      <a:pt x="144" y="40"/>
                      <a:pt x="144" y="40"/>
                    </a:cubicBezTo>
                    <a:cubicBezTo>
                      <a:pt x="146" y="39"/>
                      <a:pt x="148" y="39"/>
                      <a:pt x="149" y="37"/>
                    </a:cubicBezTo>
                    <a:cubicBezTo>
                      <a:pt x="149" y="37"/>
                      <a:pt x="149" y="37"/>
                      <a:pt x="148" y="37"/>
                    </a:cubicBezTo>
                    <a:cubicBezTo>
                      <a:pt x="145" y="35"/>
                      <a:pt x="142" y="38"/>
                      <a:pt x="139" y="38"/>
                    </a:cubicBezTo>
                    <a:cubicBezTo>
                      <a:pt x="142" y="37"/>
                      <a:pt x="145" y="36"/>
                      <a:pt x="147" y="34"/>
                    </a:cubicBezTo>
                    <a:cubicBezTo>
                      <a:pt x="147" y="34"/>
                      <a:pt x="147" y="34"/>
                      <a:pt x="147" y="34"/>
                    </a:cubicBezTo>
                    <a:cubicBezTo>
                      <a:pt x="144" y="33"/>
                      <a:pt x="142" y="34"/>
                      <a:pt x="139" y="35"/>
                    </a:cubicBezTo>
                    <a:cubicBezTo>
                      <a:pt x="141" y="34"/>
                      <a:pt x="144" y="33"/>
                      <a:pt x="145" y="30"/>
                    </a:cubicBezTo>
                    <a:cubicBezTo>
                      <a:pt x="146" y="31"/>
                      <a:pt x="147" y="32"/>
                      <a:pt x="148" y="33"/>
                    </a:cubicBezTo>
                    <a:close/>
                    <a:moveTo>
                      <a:pt x="138" y="28"/>
                    </a:moveTo>
                    <a:cubicBezTo>
                      <a:pt x="137" y="28"/>
                      <a:pt x="136" y="29"/>
                      <a:pt x="135" y="28"/>
                    </a:cubicBezTo>
                    <a:cubicBezTo>
                      <a:pt x="135" y="28"/>
                      <a:pt x="135" y="28"/>
                      <a:pt x="134" y="28"/>
                    </a:cubicBezTo>
                    <a:cubicBezTo>
                      <a:pt x="136" y="28"/>
                      <a:pt x="137" y="28"/>
                      <a:pt x="138" y="28"/>
                    </a:cubicBezTo>
                    <a:cubicBezTo>
                      <a:pt x="138" y="28"/>
                      <a:pt x="138" y="28"/>
                      <a:pt x="138" y="28"/>
                    </a:cubicBezTo>
                    <a:close/>
                    <a:moveTo>
                      <a:pt x="118" y="11"/>
                    </a:moveTo>
                    <a:cubicBezTo>
                      <a:pt x="118" y="11"/>
                      <a:pt x="119" y="11"/>
                      <a:pt x="119" y="11"/>
                    </a:cubicBezTo>
                    <a:cubicBezTo>
                      <a:pt x="116" y="12"/>
                      <a:pt x="113" y="13"/>
                      <a:pt x="111" y="14"/>
                    </a:cubicBezTo>
                    <a:cubicBezTo>
                      <a:pt x="108" y="15"/>
                      <a:pt x="106" y="16"/>
                      <a:pt x="104" y="17"/>
                    </a:cubicBezTo>
                    <a:cubicBezTo>
                      <a:pt x="104" y="17"/>
                      <a:pt x="102" y="18"/>
                      <a:pt x="101" y="18"/>
                    </a:cubicBezTo>
                    <a:cubicBezTo>
                      <a:pt x="101" y="18"/>
                      <a:pt x="101" y="18"/>
                      <a:pt x="101" y="17"/>
                    </a:cubicBezTo>
                    <a:cubicBezTo>
                      <a:pt x="106" y="14"/>
                      <a:pt x="113" y="13"/>
                      <a:pt x="117" y="10"/>
                    </a:cubicBezTo>
                    <a:cubicBezTo>
                      <a:pt x="117" y="10"/>
                      <a:pt x="117" y="9"/>
                      <a:pt x="117" y="9"/>
                    </a:cubicBezTo>
                    <a:cubicBezTo>
                      <a:pt x="118" y="10"/>
                      <a:pt x="118" y="10"/>
                      <a:pt x="118" y="11"/>
                    </a:cubicBezTo>
                    <a:close/>
                    <a:moveTo>
                      <a:pt x="108" y="8"/>
                    </a:moveTo>
                    <a:cubicBezTo>
                      <a:pt x="110" y="7"/>
                      <a:pt x="112" y="7"/>
                      <a:pt x="114" y="7"/>
                    </a:cubicBezTo>
                    <a:cubicBezTo>
                      <a:pt x="111" y="8"/>
                      <a:pt x="109" y="10"/>
                      <a:pt x="106" y="10"/>
                    </a:cubicBezTo>
                    <a:cubicBezTo>
                      <a:pt x="107" y="9"/>
                      <a:pt x="108" y="9"/>
                      <a:pt x="108" y="8"/>
                    </a:cubicBezTo>
                    <a:close/>
                    <a:moveTo>
                      <a:pt x="90" y="50"/>
                    </a:moveTo>
                    <a:cubicBezTo>
                      <a:pt x="90" y="50"/>
                      <a:pt x="91" y="50"/>
                      <a:pt x="91" y="50"/>
                    </a:cubicBezTo>
                    <a:cubicBezTo>
                      <a:pt x="85" y="53"/>
                      <a:pt x="80" y="56"/>
                      <a:pt x="76" y="59"/>
                    </a:cubicBezTo>
                    <a:cubicBezTo>
                      <a:pt x="75" y="59"/>
                      <a:pt x="75" y="60"/>
                      <a:pt x="75" y="60"/>
                    </a:cubicBezTo>
                    <a:cubicBezTo>
                      <a:pt x="72" y="62"/>
                      <a:pt x="69" y="64"/>
                      <a:pt x="66" y="66"/>
                    </a:cubicBezTo>
                    <a:cubicBezTo>
                      <a:pt x="57" y="71"/>
                      <a:pt x="47" y="75"/>
                      <a:pt x="38" y="81"/>
                    </a:cubicBezTo>
                    <a:cubicBezTo>
                      <a:pt x="39" y="80"/>
                      <a:pt x="41" y="79"/>
                      <a:pt x="41" y="79"/>
                    </a:cubicBezTo>
                    <a:cubicBezTo>
                      <a:pt x="43" y="77"/>
                      <a:pt x="46" y="75"/>
                      <a:pt x="48" y="74"/>
                    </a:cubicBezTo>
                    <a:cubicBezTo>
                      <a:pt x="53" y="70"/>
                      <a:pt x="58" y="67"/>
                      <a:pt x="63" y="64"/>
                    </a:cubicBezTo>
                    <a:cubicBezTo>
                      <a:pt x="71" y="60"/>
                      <a:pt x="80" y="56"/>
                      <a:pt x="87" y="50"/>
                    </a:cubicBezTo>
                    <a:cubicBezTo>
                      <a:pt x="88" y="50"/>
                      <a:pt x="89" y="50"/>
                      <a:pt x="90" y="50"/>
                    </a:cubicBezTo>
                    <a:close/>
                    <a:moveTo>
                      <a:pt x="74" y="53"/>
                    </a:moveTo>
                    <a:cubicBezTo>
                      <a:pt x="65" y="57"/>
                      <a:pt x="56" y="62"/>
                      <a:pt x="47" y="67"/>
                    </a:cubicBezTo>
                    <a:cubicBezTo>
                      <a:pt x="47" y="67"/>
                      <a:pt x="48" y="67"/>
                      <a:pt x="48" y="66"/>
                    </a:cubicBezTo>
                    <a:cubicBezTo>
                      <a:pt x="55" y="60"/>
                      <a:pt x="65" y="56"/>
                      <a:pt x="74" y="53"/>
                    </a:cubicBezTo>
                    <a:close/>
                    <a:moveTo>
                      <a:pt x="6" y="259"/>
                    </a:moveTo>
                    <a:cubicBezTo>
                      <a:pt x="4" y="256"/>
                      <a:pt x="3" y="253"/>
                      <a:pt x="3" y="250"/>
                    </a:cubicBezTo>
                    <a:cubicBezTo>
                      <a:pt x="13" y="245"/>
                      <a:pt x="21" y="238"/>
                      <a:pt x="31" y="233"/>
                    </a:cubicBezTo>
                    <a:cubicBezTo>
                      <a:pt x="27" y="235"/>
                      <a:pt x="23" y="239"/>
                      <a:pt x="19" y="242"/>
                    </a:cubicBezTo>
                    <a:cubicBezTo>
                      <a:pt x="15" y="247"/>
                      <a:pt x="9" y="251"/>
                      <a:pt x="4" y="254"/>
                    </a:cubicBezTo>
                    <a:cubicBezTo>
                      <a:pt x="4" y="254"/>
                      <a:pt x="4" y="255"/>
                      <a:pt x="4" y="255"/>
                    </a:cubicBezTo>
                    <a:cubicBezTo>
                      <a:pt x="8" y="253"/>
                      <a:pt x="12" y="251"/>
                      <a:pt x="16" y="248"/>
                    </a:cubicBezTo>
                    <a:cubicBezTo>
                      <a:pt x="12" y="251"/>
                      <a:pt x="9" y="254"/>
                      <a:pt x="5" y="257"/>
                    </a:cubicBezTo>
                    <a:cubicBezTo>
                      <a:pt x="5" y="257"/>
                      <a:pt x="5" y="258"/>
                      <a:pt x="6" y="257"/>
                    </a:cubicBezTo>
                    <a:cubicBezTo>
                      <a:pt x="10" y="257"/>
                      <a:pt x="14" y="253"/>
                      <a:pt x="17" y="251"/>
                    </a:cubicBezTo>
                    <a:cubicBezTo>
                      <a:pt x="19" y="250"/>
                      <a:pt x="21" y="248"/>
                      <a:pt x="23" y="247"/>
                    </a:cubicBezTo>
                    <a:cubicBezTo>
                      <a:pt x="21" y="248"/>
                      <a:pt x="20" y="249"/>
                      <a:pt x="18" y="251"/>
                    </a:cubicBezTo>
                    <a:cubicBezTo>
                      <a:pt x="15" y="254"/>
                      <a:pt x="10" y="256"/>
                      <a:pt x="7" y="260"/>
                    </a:cubicBezTo>
                    <a:cubicBezTo>
                      <a:pt x="7" y="260"/>
                      <a:pt x="7" y="261"/>
                      <a:pt x="8" y="261"/>
                    </a:cubicBezTo>
                    <a:cubicBezTo>
                      <a:pt x="16" y="256"/>
                      <a:pt x="23" y="251"/>
                      <a:pt x="31" y="245"/>
                    </a:cubicBezTo>
                    <a:cubicBezTo>
                      <a:pt x="29" y="247"/>
                      <a:pt x="24" y="251"/>
                      <a:pt x="21" y="253"/>
                    </a:cubicBezTo>
                    <a:cubicBezTo>
                      <a:pt x="17" y="256"/>
                      <a:pt x="15" y="260"/>
                      <a:pt x="11" y="263"/>
                    </a:cubicBezTo>
                    <a:cubicBezTo>
                      <a:pt x="10" y="263"/>
                      <a:pt x="11" y="264"/>
                      <a:pt x="11" y="264"/>
                    </a:cubicBezTo>
                    <a:cubicBezTo>
                      <a:pt x="14" y="263"/>
                      <a:pt x="16" y="261"/>
                      <a:pt x="19" y="259"/>
                    </a:cubicBezTo>
                    <a:cubicBezTo>
                      <a:pt x="22" y="256"/>
                      <a:pt x="26" y="254"/>
                      <a:pt x="30" y="251"/>
                    </a:cubicBezTo>
                    <a:cubicBezTo>
                      <a:pt x="31" y="250"/>
                      <a:pt x="34" y="248"/>
                      <a:pt x="31" y="251"/>
                    </a:cubicBezTo>
                    <a:cubicBezTo>
                      <a:pt x="29" y="252"/>
                      <a:pt x="28" y="254"/>
                      <a:pt x="26" y="255"/>
                    </a:cubicBezTo>
                    <a:cubicBezTo>
                      <a:pt x="22" y="259"/>
                      <a:pt x="18" y="262"/>
                      <a:pt x="14" y="266"/>
                    </a:cubicBezTo>
                    <a:cubicBezTo>
                      <a:pt x="14" y="266"/>
                      <a:pt x="14" y="266"/>
                      <a:pt x="14" y="266"/>
                    </a:cubicBezTo>
                    <a:cubicBezTo>
                      <a:pt x="11" y="265"/>
                      <a:pt x="8" y="262"/>
                      <a:pt x="6" y="259"/>
                    </a:cubicBezTo>
                    <a:close/>
                    <a:moveTo>
                      <a:pt x="33" y="285"/>
                    </a:moveTo>
                    <a:cubicBezTo>
                      <a:pt x="23" y="286"/>
                      <a:pt x="19" y="278"/>
                      <a:pt x="16" y="269"/>
                    </a:cubicBezTo>
                    <a:cubicBezTo>
                      <a:pt x="18" y="269"/>
                      <a:pt x="19" y="269"/>
                      <a:pt x="21" y="269"/>
                    </a:cubicBezTo>
                    <a:cubicBezTo>
                      <a:pt x="22" y="269"/>
                      <a:pt x="24" y="269"/>
                      <a:pt x="25" y="268"/>
                    </a:cubicBezTo>
                    <a:cubicBezTo>
                      <a:pt x="24" y="272"/>
                      <a:pt x="26" y="276"/>
                      <a:pt x="30" y="279"/>
                    </a:cubicBezTo>
                    <a:cubicBezTo>
                      <a:pt x="33" y="282"/>
                      <a:pt x="39" y="282"/>
                      <a:pt x="43" y="284"/>
                    </a:cubicBezTo>
                    <a:cubicBezTo>
                      <a:pt x="43" y="284"/>
                      <a:pt x="43" y="284"/>
                      <a:pt x="43" y="284"/>
                    </a:cubicBezTo>
                    <a:cubicBezTo>
                      <a:pt x="43" y="285"/>
                      <a:pt x="43" y="285"/>
                      <a:pt x="43" y="285"/>
                    </a:cubicBezTo>
                    <a:cubicBezTo>
                      <a:pt x="40" y="285"/>
                      <a:pt x="36" y="285"/>
                      <a:pt x="33" y="285"/>
                    </a:cubicBezTo>
                    <a:close/>
                    <a:moveTo>
                      <a:pt x="61" y="304"/>
                    </a:moveTo>
                    <a:cubicBezTo>
                      <a:pt x="56" y="299"/>
                      <a:pt x="54" y="292"/>
                      <a:pt x="49" y="287"/>
                    </a:cubicBezTo>
                    <a:cubicBezTo>
                      <a:pt x="48" y="286"/>
                      <a:pt x="47" y="285"/>
                      <a:pt x="47" y="284"/>
                    </a:cubicBezTo>
                    <a:cubicBezTo>
                      <a:pt x="47" y="284"/>
                      <a:pt x="47" y="284"/>
                      <a:pt x="46" y="284"/>
                    </a:cubicBezTo>
                    <a:cubicBezTo>
                      <a:pt x="46" y="283"/>
                      <a:pt x="45" y="283"/>
                      <a:pt x="45" y="282"/>
                    </a:cubicBezTo>
                    <a:cubicBezTo>
                      <a:pt x="45" y="282"/>
                      <a:pt x="45" y="282"/>
                      <a:pt x="45" y="282"/>
                    </a:cubicBezTo>
                    <a:cubicBezTo>
                      <a:pt x="42" y="279"/>
                      <a:pt x="42" y="275"/>
                      <a:pt x="41" y="272"/>
                    </a:cubicBezTo>
                    <a:cubicBezTo>
                      <a:pt x="42" y="256"/>
                      <a:pt x="43" y="241"/>
                      <a:pt x="44" y="225"/>
                    </a:cubicBezTo>
                    <a:cubicBezTo>
                      <a:pt x="45" y="215"/>
                      <a:pt x="46" y="205"/>
                      <a:pt x="47" y="195"/>
                    </a:cubicBezTo>
                    <a:cubicBezTo>
                      <a:pt x="53" y="203"/>
                      <a:pt x="63" y="209"/>
                      <a:pt x="74" y="206"/>
                    </a:cubicBezTo>
                    <a:cubicBezTo>
                      <a:pt x="74" y="206"/>
                      <a:pt x="74" y="206"/>
                      <a:pt x="74" y="206"/>
                    </a:cubicBezTo>
                    <a:cubicBezTo>
                      <a:pt x="74" y="210"/>
                      <a:pt x="74" y="215"/>
                      <a:pt x="74" y="219"/>
                    </a:cubicBezTo>
                    <a:cubicBezTo>
                      <a:pt x="74" y="226"/>
                      <a:pt x="74" y="233"/>
                      <a:pt x="73" y="241"/>
                    </a:cubicBezTo>
                    <a:cubicBezTo>
                      <a:pt x="72" y="248"/>
                      <a:pt x="70" y="255"/>
                      <a:pt x="70" y="263"/>
                    </a:cubicBezTo>
                    <a:cubicBezTo>
                      <a:pt x="70" y="272"/>
                      <a:pt x="72" y="281"/>
                      <a:pt x="77" y="289"/>
                    </a:cubicBezTo>
                    <a:cubicBezTo>
                      <a:pt x="78" y="291"/>
                      <a:pt x="79" y="292"/>
                      <a:pt x="80" y="294"/>
                    </a:cubicBezTo>
                    <a:cubicBezTo>
                      <a:pt x="80" y="299"/>
                      <a:pt x="77" y="313"/>
                      <a:pt x="69" y="311"/>
                    </a:cubicBezTo>
                    <a:cubicBezTo>
                      <a:pt x="66" y="309"/>
                      <a:pt x="64" y="307"/>
                      <a:pt x="61" y="304"/>
                    </a:cubicBezTo>
                    <a:close/>
                    <a:moveTo>
                      <a:pt x="207" y="328"/>
                    </a:moveTo>
                    <a:cubicBezTo>
                      <a:pt x="197" y="330"/>
                      <a:pt x="187" y="329"/>
                      <a:pt x="177" y="328"/>
                    </a:cubicBezTo>
                    <a:cubicBezTo>
                      <a:pt x="167" y="327"/>
                      <a:pt x="156" y="327"/>
                      <a:pt x="146" y="327"/>
                    </a:cubicBezTo>
                    <a:cubicBezTo>
                      <a:pt x="130" y="327"/>
                      <a:pt x="114" y="327"/>
                      <a:pt x="98" y="324"/>
                    </a:cubicBezTo>
                    <a:cubicBezTo>
                      <a:pt x="89" y="322"/>
                      <a:pt x="80" y="319"/>
                      <a:pt x="73" y="314"/>
                    </a:cubicBezTo>
                    <a:cubicBezTo>
                      <a:pt x="79" y="312"/>
                      <a:pt x="82" y="303"/>
                      <a:pt x="83" y="297"/>
                    </a:cubicBezTo>
                    <a:cubicBezTo>
                      <a:pt x="97" y="312"/>
                      <a:pt x="121" y="318"/>
                      <a:pt x="142" y="319"/>
                    </a:cubicBezTo>
                    <a:cubicBezTo>
                      <a:pt x="179" y="320"/>
                      <a:pt x="214" y="312"/>
                      <a:pt x="248" y="296"/>
                    </a:cubicBezTo>
                    <a:cubicBezTo>
                      <a:pt x="238" y="312"/>
                      <a:pt x="224" y="324"/>
                      <a:pt x="207" y="32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9" name="Freeform 94"/>
              <p:cNvSpPr>
                <a:spLocks noEditPoints="1"/>
              </p:cNvSpPr>
              <p:nvPr/>
            </p:nvSpPr>
            <p:spPr bwMode="auto">
              <a:xfrm>
                <a:off x="2794679" y="1388150"/>
                <a:ext cx="278652" cy="313073"/>
              </a:xfrm>
              <a:custGeom>
                <a:avLst/>
                <a:gdLst>
                  <a:gd name="T0" fmla="*/ 10 w 144"/>
                  <a:gd name="T1" fmla="*/ 123 h 161"/>
                  <a:gd name="T2" fmla="*/ 53 w 144"/>
                  <a:gd name="T3" fmla="*/ 122 h 161"/>
                  <a:gd name="T4" fmla="*/ 64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5 h 161"/>
                  <a:gd name="T14" fmla="*/ 141 w 144"/>
                  <a:gd name="T15" fmla="*/ 49 h 161"/>
                  <a:gd name="T16" fmla="*/ 97 w 144"/>
                  <a:gd name="T17" fmla="*/ 49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9 h 161"/>
                  <a:gd name="T26" fmla="*/ 24 w 144"/>
                  <a:gd name="T27" fmla="*/ 91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1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8 h 161"/>
                  <a:gd name="T48" fmla="*/ 75 w 144"/>
                  <a:gd name="T49" fmla="*/ 109 h 161"/>
                  <a:gd name="T50" fmla="*/ 54 w 144"/>
                  <a:gd name="T51" fmla="*/ 98 h 161"/>
                  <a:gd name="T52" fmla="*/ 54 w 144"/>
                  <a:gd name="T53" fmla="*/ 69 h 161"/>
                  <a:gd name="T54" fmla="*/ 72 w 144"/>
                  <a:gd name="T55" fmla="*/ 59 h 161"/>
                  <a:gd name="T56" fmla="*/ 54 w 144"/>
                  <a:gd name="T57" fmla="*/ 69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4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5 w 144"/>
                  <a:gd name="T69" fmla="*/ 118 h 161"/>
                  <a:gd name="T70" fmla="*/ 87 w 144"/>
                  <a:gd name="T71" fmla="*/ 107 h 161"/>
                  <a:gd name="T72" fmla="*/ 72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5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4 h 161"/>
                  <a:gd name="T84" fmla="*/ 112 w 144"/>
                  <a:gd name="T85" fmla="*/ 47 h 161"/>
                  <a:gd name="T86" fmla="*/ 133 w 144"/>
                  <a:gd name="T87" fmla="*/ 68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50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2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100 h 161"/>
                  <a:gd name="T108" fmla="*/ 45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3"/>
                    </a:cubicBezTo>
                    <a:cubicBezTo>
                      <a:pt x="13" y="127"/>
                      <a:pt x="20" y="127"/>
                      <a:pt x="25" y="127"/>
                    </a:cubicBezTo>
                    <a:cubicBezTo>
                      <a:pt x="35" y="127"/>
                      <a:pt x="44" y="125"/>
                      <a:pt x="53" y="122"/>
                    </a:cubicBezTo>
                    <a:cubicBezTo>
                      <a:pt x="54" y="123"/>
                      <a:pt x="54" y="124"/>
                      <a:pt x="54" y="125"/>
                    </a:cubicBezTo>
                    <a:cubicBezTo>
                      <a:pt x="56" y="134"/>
                      <a:pt x="59" y="144"/>
                      <a:pt x="64" y="152"/>
                    </a:cubicBezTo>
                    <a:cubicBezTo>
                      <a:pt x="66" y="157"/>
                      <a:pt x="71" y="161"/>
                      <a:pt x="76" y="160"/>
                    </a:cubicBezTo>
                    <a:cubicBezTo>
                      <a:pt x="82" y="160"/>
                      <a:pt x="86" y="154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6"/>
                      <a:pt x="121" y="128"/>
                      <a:pt x="131" y="127"/>
                    </a:cubicBezTo>
                    <a:cubicBezTo>
                      <a:pt x="136" y="126"/>
                      <a:pt x="141" y="124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2" y="95"/>
                      <a:pt x="126" y="90"/>
                      <a:pt x="120" y="85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4"/>
                      <a:pt x="141" y="49"/>
                    </a:cubicBezTo>
                    <a:cubicBezTo>
                      <a:pt x="138" y="44"/>
                      <a:pt x="130" y="43"/>
                      <a:pt x="125" y="43"/>
                    </a:cubicBezTo>
                    <a:cubicBezTo>
                      <a:pt x="115" y="43"/>
                      <a:pt x="106" y="46"/>
                      <a:pt x="97" y="49"/>
                    </a:cubicBezTo>
                    <a:cubicBezTo>
                      <a:pt x="96" y="46"/>
                      <a:pt x="96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8" y="11"/>
                      <a:pt x="64" y="17"/>
                      <a:pt x="62" y="21"/>
                    </a:cubicBezTo>
                    <a:cubicBezTo>
                      <a:pt x="57" y="29"/>
                      <a:pt x="55" y="39"/>
                      <a:pt x="53" y="49"/>
                    </a:cubicBezTo>
                    <a:cubicBezTo>
                      <a:pt x="49" y="47"/>
                      <a:pt x="44" y="46"/>
                      <a:pt x="40" y="45"/>
                    </a:cubicBezTo>
                    <a:cubicBezTo>
                      <a:pt x="32" y="43"/>
                      <a:pt x="23" y="42"/>
                      <a:pt x="15" y="44"/>
                    </a:cubicBezTo>
                    <a:cubicBezTo>
                      <a:pt x="3" y="48"/>
                      <a:pt x="9" y="61"/>
                      <a:pt x="14" y="69"/>
                    </a:cubicBezTo>
                    <a:cubicBezTo>
                      <a:pt x="19" y="75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1"/>
                    </a:cubicBezTo>
                    <a:cubicBezTo>
                      <a:pt x="18" y="96"/>
                      <a:pt x="12" y="103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90" y="140"/>
                      <a:pt x="87" y="149"/>
                      <a:pt x="80" y="155"/>
                    </a:cubicBezTo>
                    <a:cubicBezTo>
                      <a:pt x="74" y="161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7" y="123"/>
                    </a:cubicBezTo>
                    <a:cubicBezTo>
                      <a:pt x="56" y="122"/>
                      <a:pt x="56" y="122"/>
                      <a:pt x="56" y="121"/>
                    </a:cubicBezTo>
                    <a:cubicBezTo>
                      <a:pt x="63" y="119"/>
                      <a:pt x="69" y="116"/>
                      <a:pt x="75" y="113"/>
                    </a:cubicBezTo>
                    <a:cubicBezTo>
                      <a:pt x="81" y="116"/>
                      <a:pt x="88" y="118"/>
                      <a:pt x="94" y="120"/>
                    </a:cubicBezTo>
                    <a:cubicBezTo>
                      <a:pt x="93" y="124"/>
                      <a:pt x="93" y="128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9"/>
                      <a:pt x="50" y="92"/>
                      <a:pt x="51" y="96"/>
                    </a:cubicBezTo>
                    <a:cubicBezTo>
                      <a:pt x="45" y="93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7" y="84"/>
                    </a:cubicBezTo>
                    <a:cubicBezTo>
                      <a:pt x="41" y="80"/>
                      <a:pt x="46" y="77"/>
                      <a:pt x="51" y="74"/>
                    </a:cubicBezTo>
                    <a:cubicBezTo>
                      <a:pt x="50" y="78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1"/>
                      <a:pt x="53" y="76"/>
                      <a:pt x="54" y="72"/>
                    </a:cubicBezTo>
                    <a:cubicBezTo>
                      <a:pt x="60" y="68"/>
                      <a:pt x="68" y="64"/>
                      <a:pt x="75" y="60"/>
                    </a:cubicBezTo>
                    <a:cubicBezTo>
                      <a:pt x="82" y="64"/>
                      <a:pt x="90" y="68"/>
                      <a:pt x="97" y="72"/>
                    </a:cubicBezTo>
                    <a:cubicBezTo>
                      <a:pt x="97" y="81"/>
                      <a:pt x="97" y="89"/>
                      <a:pt x="97" y="98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2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4" y="98"/>
                    </a:cubicBezTo>
                    <a:cubicBezTo>
                      <a:pt x="53" y="94"/>
                      <a:pt x="53" y="89"/>
                      <a:pt x="53" y="85"/>
                    </a:cubicBezTo>
                    <a:close/>
                    <a:moveTo>
                      <a:pt x="54" y="69"/>
                    </a:moveTo>
                    <a:cubicBezTo>
                      <a:pt x="54" y="63"/>
                      <a:pt x="55" y="58"/>
                      <a:pt x="56" y="53"/>
                    </a:cubicBezTo>
                    <a:cubicBezTo>
                      <a:pt x="61" y="54"/>
                      <a:pt x="67" y="56"/>
                      <a:pt x="72" y="59"/>
                    </a:cubicBezTo>
                    <a:cubicBezTo>
                      <a:pt x="66" y="62"/>
                      <a:pt x="60" y="65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8"/>
                      <a:pt x="96" y="63"/>
                      <a:pt x="96" y="69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100" y="76"/>
                      <a:pt x="100" y="75"/>
                      <a:pt x="99" y="74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3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7" y="101"/>
                    </a:cubicBezTo>
                    <a:cubicBezTo>
                      <a:pt x="96" y="107"/>
                      <a:pt x="95" y="112"/>
                      <a:pt x="95" y="118"/>
                    </a:cubicBezTo>
                    <a:cubicBezTo>
                      <a:pt x="89" y="116"/>
                      <a:pt x="84" y="113"/>
                      <a:pt x="78" y="111"/>
                    </a:cubicBezTo>
                    <a:cubicBezTo>
                      <a:pt x="81" y="110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10"/>
                      <a:pt x="72" y="111"/>
                    </a:cubicBezTo>
                    <a:cubicBezTo>
                      <a:pt x="66" y="113"/>
                      <a:pt x="61" y="116"/>
                      <a:pt x="56" y="118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5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2"/>
                      <a:pt x="98" y="119"/>
                    </a:cubicBezTo>
                    <a:cubicBezTo>
                      <a:pt x="98" y="119"/>
                      <a:pt x="98" y="119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6" y="96"/>
                      <a:pt x="112" y="91"/>
                      <a:pt x="117" y="87"/>
                    </a:cubicBezTo>
                    <a:cubicBezTo>
                      <a:pt x="120" y="89"/>
                      <a:pt x="123" y="91"/>
                      <a:pt x="125" y="94"/>
                    </a:cubicBezTo>
                    <a:cubicBezTo>
                      <a:pt x="131" y="99"/>
                      <a:pt x="138" y="106"/>
                      <a:pt x="139" y="115"/>
                    </a:cubicBezTo>
                    <a:close/>
                    <a:moveTo>
                      <a:pt x="112" y="47"/>
                    </a:moveTo>
                    <a:cubicBezTo>
                      <a:pt x="120" y="46"/>
                      <a:pt x="131" y="44"/>
                      <a:pt x="138" y="49"/>
                    </a:cubicBezTo>
                    <a:cubicBezTo>
                      <a:pt x="143" y="54"/>
                      <a:pt x="136" y="64"/>
                      <a:pt x="133" y="68"/>
                    </a:cubicBezTo>
                    <a:cubicBezTo>
                      <a:pt x="129" y="73"/>
                      <a:pt x="124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8"/>
                      <a:pt x="97" y="51"/>
                    </a:cubicBezTo>
                    <a:cubicBezTo>
                      <a:pt x="102" y="50"/>
                      <a:pt x="107" y="49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40"/>
                      <a:pt x="94" y="47"/>
                    </a:cubicBezTo>
                    <a:cubicBezTo>
                      <a:pt x="94" y="48"/>
                      <a:pt x="94" y="49"/>
                      <a:pt x="94" y="50"/>
                    </a:cubicBezTo>
                    <a:cubicBezTo>
                      <a:pt x="94" y="50"/>
                      <a:pt x="93" y="50"/>
                      <a:pt x="93" y="50"/>
                    </a:cubicBezTo>
                    <a:cubicBezTo>
                      <a:pt x="87" y="52"/>
                      <a:pt x="81" y="55"/>
                      <a:pt x="75" y="57"/>
                    </a:cubicBezTo>
                    <a:cubicBezTo>
                      <a:pt x="69" y="54"/>
                      <a:pt x="63" y="52"/>
                      <a:pt x="56" y="50"/>
                    </a:cubicBezTo>
                    <a:cubicBezTo>
                      <a:pt x="57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8"/>
                      <a:pt x="12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1"/>
                    </a:cubicBezTo>
                    <a:cubicBezTo>
                      <a:pt x="44" y="74"/>
                      <a:pt x="38" y="79"/>
                      <a:pt x="33" y="83"/>
                    </a:cubicBezTo>
                    <a:cubicBezTo>
                      <a:pt x="32" y="82"/>
                      <a:pt x="31" y="82"/>
                      <a:pt x="30" y="81"/>
                    </a:cubicBezTo>
                    <a:close/>
                    <a:moveTo>
                      <a:pt x="51" y="100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5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2"/>
                      <a:pt x="45" y="96"/>
                      <a:pt x="51" y="10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0" name="Freeform 95"/>
              <p:cNvSpPr/>
              <p:nvPr/>
            </p:nvSpPr>
            <p:spPr bwMode="auto">
              <a:xfrm>
                <a:off x="1585901" y="2876795"/>
                <a:ext cx="70483" cy="188500"/>
              </a:xfrm>
              <a:custGeom>
                <a:avLst/>
                <a:gdLst>
                  <a:gd name="T0" fmla="*/ 3 w 36"/>
                  <a:gd name="T1" fmla="*/ 54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3 h 97"/>
                  <a:gd name="T12" fmla="*/ 24 w 36"/>
                  <a:gd name="T13" fmla="*/ 91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8 h 97"/>
                  <a:gd name="T20" fmla="*/ 16 w 36"/>
                  <a:gd name="T21" fmla="*/ 34 h 97"/>
                  <a:gd name="T22" fmla="*/ 25 w 36"/>
                  <a:gd name="T23" fmla="*/ 39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0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5 h 97"/>
                  <a:gd name="T40" fmla="*/ 34 w 36"/>
                  <a:gd name="T41" fmla="*/ 73 h 97"/>
                  <a:gd name="T42" fmla="*/ 36 w 36"/>
                  <a:gd name="T43" fmla="*/ 33 h 97"/>
                  <a:gd name="T44" fmla="*/ 27 w 36"/>
                  <a:gd name="T45" fmla="*/ 5 h 97"/>
                  <a:gd name="T46" fmla="*/ 7 w 36"/>
                  <a:gd name="T47" fmla="*/ 14 h 97"/>
                  <a:gd name="T48" fmla="*/ 3 w 36"/>
                  <a:gd name="T49" fmla="*/ 31 h 97"/>
                  <a:gd name="T50" fmla="*/ 1 w 36"/>
                  <a:gd name="T51" fmla="*/ 54 h 97"/>
                  <a:gd name="T52" fmla="*/ 3 w 36"/>
                  <a:gd name="T53" fmla="*/ 5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4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1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1"/>
                      <a:pt x="31" y="67"/>
                      <a:pt x="31" y="73"/>
                    </a:cubicBezTo>
                    <a:cubicBezTo>
                      <a:pt x="30" y="80"/>
                      <a:pt x="30" y="88"/>
                      <a:pt x="24" y="91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8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39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5" y="55"/>
                      <a:pt x="25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5"/>
                      <a:pt x="28" y="48"/>
                    </a:cubicBezTo>
                    <a:cubicBezTo>
                      <a:pt x="28" y="42"/>
                      <a:pt x="29" y="32"/>
                      <a:pt x="21" y="30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9" y="55"/>
                      <a:pt x="9" y="65"/>
                      <a:pt x="10" y="76"/>
                    </a:cubicBezTo>
                    <a:cubicBezTo>
                      <a:pt x="11" y="82"/>
                      <a:pt x="11" y="95"/>
                      <a:pt x="20" y="95"/>
                    </a:cubicBezTo>
                    <a:cubicBezTo>
                      <a:pt x="31" y="95"/>
                      <a:pt x="33" y="82"/>
                      <a:pt x="34" y="73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6" y="23"/>
                      <a:pt x="36" y="11"/>
                      <a:pt x="27" y="5"/>
                    </a:cubicBezTo>
                    <a:cubicBezTo>
                      <a:pt x="19" y="0"/>
                      <a:pt x="11" y="8"/>
                      <a:pt x="7" y="14"/>
                    </a:cubicBezTo>
                    <a:cubicBezTo>
                      <a:pt x="4" y="19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1" name="Freeform 98"/>
              <p:cNvSpPr/>
              <p:nvPr/>
            </p:nvSpPr>
            <p:spPr bwMode="auto">
              <a:xfrm>
                <a:off x="1918775" y="1090592"/>
                <a:ext cx="69663" cy="188500"/>
              </a:xfrm>
              <a:custGeom>
                <a:avLst/>
                <a:gdLst>
                  <a:gd name="T0" fmla="*/ 3 w 36"/>
                  <a:gd name="T1" fmla="*/ 55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4 h 97"/>
                  <a:gd name="T12" fmla="*/ 24 w 36"/>
                  <a:gd name="T13" fmla="*/ 92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9 h 97"/>
                  <a:gd name="T20" fmla="*/ 16 w 36"/>
                  <a:gd name="T21" fmla="*/ 34 h 97"/>
                  <a:gd name="T22" fmla="*/ 25 w 36"/>
                  <a:gd name="T23" fmla="*/ 40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1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6 h 97"/>
                  <a:gd name="T40" fmla="*/ 34 w 36"/>
                  <a:gd name="T41" fmla="*/ 74 h 97"/>
                  <a:gd name="T42" fmla="*/ 36 w 36"/>
                  <a:gd name="T43" fmla="*/ 33 h 97"/>
                  <a:gd name="T44" fmla="*/ 27 w 36"/>
                  <a:gd name="T45" fmla="*/ 6 h 97"/>
                  <a:gd name="T46" fmla="*/ 7 w 36"/>
                  <a:gd name="T47" fmla="*/ 15 h 97"/>
                  <a:gd name="T48" fmla="*/ 3 w 36"/>
                  <a:gd name="T49" fmla="*/ 31 h 97"/>
                  <a:gd name="T50" fmla="*/ 1 w 36"/>
                  <a:gd name="T51" fmla="*/ 55 h 97"/>
                  <a:gd name="T52" fmla="*/ 3 w 36"/>
                  <a:gd name="T53" fmla="*/ 5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5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2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2"/>
                      <a:pt x="31" y="68"/>
                      <a:pt x="31" y="74"/>
                    </a:cubicBezTo>
                    <a:cubicBezTo>
                      <a:pt x="30" y="80"/>
                      <a:pt x="30" y="88"/>
                      <a:pt x="24" y="92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9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40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4" y="55"/>
                      <a:pt x="24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6"/>
                      <a:pt x="28" y="48"/>
                    </a:cubicBezTo>
                    <a:cubicBezTo>
                      <a:pt x="28" y="42"/>
                      <a:pt x="29" y="33"/>
                      <a:pt x="21" y="31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8" y="55"/>
                      <a:pt x="9" y="66"/>
                      <a:pt x="10" y="76"/>
                    </a:cubicBezTo>
                    <a:cubicBezTo>
                      <a:pt x="11" y="82"/>
                      <a:pt x="11" y="96"/>
                      <a:pt x="20" y="96"/>
                    </a:cubicBezTo>
                    <a:cubicBezTo>
                      <a:pt x="31" y="96"/>
                      <a:pt x="33" y="82"/>
                      <a:pt x="34" y="74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5" y="23"/>
                      <a:pt x="36" y="12"/>
                      <a:pt x="27" y="6"/>
                    </a:cubicBezTo>
                    <a:cubicBezTo>
                      <a:pt x="19" y="0"/>
                      <a:pt x="11" y="9"/>
                      <a:pt x="7" y="15"/>
                    </a:cubicBezTo>
                    <a:cubicBezTo>
                      <a:pt x="4" y="20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5"/>
                    </a:cubicBezTo>
                    <a:cubicBezTo>
                      <a:pt x="0" y="57"/>
                      <a:pt x="3" y="57"/>
                      <a:pt x="3" y="5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2" name="Freeform 112"/>
              <p:cNvSpPr>
                <a:spLocks noEditPoints="1"/>
              </p:cNvSpPr>
              <p:nvPr/>
            </p:nvSpPr>
            <p:spPr bwMode="auto">
              <a:xfrm>
                <a:off x="1974078" y="1706994"/>
                <a:ext cx="414699" cy="281111"/>
              </a:xfrm>
              <a:custGeom>
                <a:avLst/>
                <a:gdLst>
                  <a:gd name="T0" fmla="*/ 34 w 214"/>
                  <a:gd name="T1" fmla="*/ 86 h 145"/>
                  <a:gd name="T2" fmla="*/ 1 w 214"/>
                  <a:gd name="T3" fmla="*/ 107 h 145"/>
                  <a:gd name="T4" fmla="*/ 22 w 214"/>
                  <a:gd name="T5" fmla="*/ 144 h 145"/>
                  <a:gd name="T6" fmla="*/ 164 w 214"/>
                  <a:gd name="T7" fmla="*/ 66 h 145"/>
                  <a:gd name="T8" fmla="*/ 214 w 214"/>
                  <a:gd name="T9" fmla="*/ 37 h 145"/>
                  <a:gd name="T10" fmla="*/ 190 w 214"/>
                  <a:gd name="T11" fmla="*/ 1 h 145"/>
                  <a:gd name="T12" fmla="*/ 191 w 214"/>
                  <a:gd name="T13" fmla="*/ 24 h 145"/>
                  <a:gd name="T14" fmla="*/ 191 w 214"/>
                  <a:gd name="T15" fmla="*/ 3 h 145"/>
                  <a:gd name="T16" fmla="*/ 116 w 214"/>
                  <a:gd name="T17" fmla="*/ 88 h 145"/>
                  <a:gd name="T18" fmla="*/ 21 w 214"/>
                  <a:gd name="T19" fmla="*/ 141 h 145"/>
                  <a:gd name="T20" fmla="*/ 8 w 214"/>
                  <a:gd name="T21" fmla="*/ 106 h 145"/>
                  <a:gd name="T22" fmla="*/ 10 w 214"/>
                  <a:gd name="T23" fmla="*/ 104 h 145"/>
                  <a:gd name="T24" fmla="*/ 14 w 214"/>
                  <a:gd name="T25" fmla="*/ 101 h 145"/>
                  <a:gd name="T26" fmla="*/ 26 w 214"/>
                  <a:gd name="T27" fmla="*/ 116 h 145"/>
                  <a:gd name="T28" fmla="*/ 22 w 214"/>
                  <a:gd name="T29" fmla="*/ 96 h 145"/>
                  <a:gd name="T30" fmla="*/ 24 w 214"/>
                  <a:gd name="T31" fmla="*/ 95 h 145"/>
                  <a:gd name="T32" fmla="*/ 39 w 214"/>
                  <a:gd name="T33" fmla="*/ 109 h 145"/>
                  <a:gd name="T34" fmla="*/ 42 w 214"/>
                  <a:gd name="T35" fmla="*/ 85 h 145"/>
                  <a:gd name="T36" fmla="*/ 54 w 214"/>
                  <a:gd name="T37" fmla="*/ 101 h 145"/>
                  <a:gd name="T38" fmla="*/ 51 w 214"/>
                  <a:gd name="T39" fmla="*/ 80 h 145"/>
                  <a:gd name="T40" fmla="*/ 60 w 214"/>
                  <a:gd name="T41" fmla="*/ 92 h 145"/>
                  <a:gd name="T42" fmla="*/ 57 w 214"/>
                  <a:gd name="T43" fmla="*/ 77 h 145"/>
                  <a:gd name="T44" fmla="*/ 70 w 214"/>
                  <a:gd name="T45" fmla="*/ 93 h 145"/>
                  <a:gd name="T46" fmla="*/ 66 w 214"/>
                  <a:gd name="T47" fmla="*/ 72 h 145"/>
                  <a:gd name="T48" fmla="*/ 69 w 214"/>
                  <a:gd name="T49" fmla="*/ 70 h 145"/>
                  <a:gd name="T50" fmla="*/ 77 w 214"/>
                  <a:gd name="T51" fmla="*/ 78 h 145"/>
                  <a:gd name="T52" fmla="*/ 79 w 214"/>
                  <a:gd name="T53" fmla="*/ 76 h 145"/>
                  <a:gd name="T54" fmla="*/ 79 w 214"/>
                  <a:gd name="T55" fmla="*/ 64 h 145"/>
                  <a:gd name="T56" fmla="*/ 82 w 214"/>
                  <a:gd name="T57" fmla="*/ 63 h 145"/>
                  <a:gd name="T58" fmla="*/ 96 w 214"/>
                  <a:gd name="T59" fmla="*/ 78 h 145"/>
                  <a:gd name="T60" fmla="*/ 89 w 214"/>
                  <a:gd name="T61" fmla="*/ 59 h 145"/>
                  <a:gd name="T62" fmla="*/ 104 w 214"/>
                  <a:gd name="T63" fmla="*/ 70 h 145"/>
                  <a:gd name="T64" fmla="*/ 100 w 214"/>
                  <a:gd name="T65" fmla="*/ 53 h 145"/>
                  <a:gd name="T66" fmla="*/ 114 w 214"/>
                  <a:gd name="T67" fmla="*/ 70 h 145"/>
                  <a:gd name="T68" fmla="*/ 107 w 214"/>
                  <a:gd name="T69" fmla="*/ 49 h 145"/>
                  <a:gd name="T70" fmla="*/ 121 w 214"/>
                  <a:gd name="T71" fmla="*/ 62 h 145"/>
                  <a:gd name="T72" fmla="*/ 114 w 214"/>
                  <a:gd name="T73" fmla="*/ 45 h 145"/>
                  <a:gd name="T74" fmla="*/ 129 w 214"/>
                  <a:gd name="T75" fmla="*/ 59 h 145"/>
                  <a:gd name="T76" fmla="*/ 124 w 214"/>
                  <a:gd name="T77" fmla="*/ 40 h 145"/>
                  <a:gd name="T78" fmla="*/ 135 w 214"/>
                  <a:gd name="T79" fmla="*/ 54 h 145"/>
                  <a:gd name="T80" fmla="*/ 130 w 214"/>
                  <a:gd name="T81" fmla="*/ 37 h 145"/>
                  <a:gd name="T82" fmla="*/ 144 w 214"/>
                  <a:gd name="T83" fmla="*/ 49 h 145"/>
                  <a:gd name="T84" fmla="*/ 139 w 214"/>
                  <a:gd name="T85" fmla="*/ 32 h 145"/>
                  <a:gd name="T86" fmla="*/ 154 w 214"/>
                  <a:gd name="T87" fmla="*/ 48 h 145"/>
                  <a:gd name="T88" fmla="*/ 154 w 214"/>
                  <a:gd name="T89" fmla="*/ 24 h 145"/>
                  <a:gd name="T90" fmla="*/ 157 w 214"/>
                  <a:gd name="T91" fmla="*/ 23 h 145"/>
                  <a:gd name="T92" fmla="*/ 172 w 214"/>
                  <a:gd name="T93" fmla="*/ 34 h 145"/>
                  <a:gd name="T94" fmla="*/ 172 w 214"/>
                  <a:gd name="T95" fmla="*/ 14 h 145"/>
                  <a:gd name="T96" fmla="*/ 175 w 214"/>
                  <a:gd name="T97" fmla="*/ 13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14" h="145">
                    <a:moveTo>
                      <a:pt x="150" y="23"/>
                    </a:moveTo>
                    <a:cubicBezTo>
                      <a:pt x="136" y="31"/>
                      <a:pt x="122" y="38"/>
                      <a:pt x="108" y="46"/>
                    </a:cubicBezTo>
                    <a:cubicBezTo>
                      <a:pt x="83" y="59"/>
                      <a:pt x="58" y="73"/>
                      <a:pt x="34" y="86"/>
                    </a:cubicBezTo>
                    <a:cubicBezTo>
                      <a:pt x="26" y="91"/>
                      <a:pt x="19" y="95"/>
                      <a:pt x="12" y="99"/>
                    </a:cubicBezTo>
                    <a:cubicBezTo>
                      <a:pt x="9" y="101"/>
                      <a:pt x="5" y="103"/>
                      <a:pt x="2" y="105"/>
                    </a:cubicBezTo>
                    <a:cubicBezTo>
                      <a:pt x="1" y="105"/>
                      <a:pt x="0" y="106"/>
                      <a:pt x="1" y="107"/>
                    </a:cubicBezTo>
                    <a:cubicBezTo>
                      <a:pt x="7" y="119"/>
                      <a:pt x="12" y="131"/>
                      <a:pt x="18" y="143"/>
                    </a:cubicBezTo>
                    <a:cubicBezTo>
                      <a:pt x="19" y="143"/>
                      <a:pt x="19" y="143"/>
                      <a:pt x="19" y="143"/>
                    </a:cubicBezTo>
                    <a:cubicBezTo>
                      <a:pt x="20" y="144"/>
                      <a:pt x="21" y="145"/>
                      <a:pt x="22" y="144"/>
                    </a:cubicBezTo>
                    <a:cubicBezTo>
                      <a:pt x="37" y="136"/>
                      <a:pt x="53" y="127"/>
                      <a:pt x="69" y="118"/>
                    </a:cubicBezTo>
                    <a:cubicBezTo>
                      <a:pt x="84" y="109"/>
                      <a:pt x="99" y="100"/>
                      <a:pt x="115" y="91"/>
                    </a:cubicBezTo>
                    <a:cubicBezTo>
                      <a:pt x="132" y="83"/>
                      <a:pt x="148" y="75"/>
                      <a:pt x="164" y="66"/>
                    </a:cubicBezTo>
                    <a:cubicBezTo>
                      <a:pt x="181" y="57"/>
                      <a:pt x="197" y="48"/>
                      <a:pt x="213" y="39"/>
                    </a:cubicBezTo>
                    <a:cubicBezTo>
                      <a:pt x="213" y="38"/>
                      <a:pt x="214" y="38"/>
                      <a:pt x="214" y="38"/>
                    </a:cubicBezTo>
                    <a:cubicBezTo>
                      <a:pt x="214" y="38"/>
                      <a:pt x="214" y="37"/>
                      <a:pt x="214" y="37"/>
                    </a:cubicBezTo>
                    <a:cubicBezTo>
                      <a:pt x="207" y="25"/>
                      <a:pt x="199" y="13"/>
                      <a:pt x="193" y="1"/>
                    </a:cubicBezTo>
                    <a:cubicBezTo>
                      <a:pt x="192" y="0"/>
                      <a:pt x="192" y="0"/>
                      <a:pt x="191" y="0"/>
                    </a:cubicBezTo>
                    <a:cubicBezTo>
                      <a:pt x="191" y="0"/>
                      <a:pt x="190" y="0"/>
                      <a:pt x="190" y="1"/>
                    </a:cubicBezTo>
                    <a:cubicBezTo>
                      <a:pt x="177" y="9"/>
                      <a:pt x="163" y="16"/>
                      <a:pt x="150" y="23"/>
                    </a:cubicBezTo>
                    <a:close/>
                    <a:moveTo>
                      <a:pt x="181" y="9"/>
                    </a:moveTo>
                    <a:cubicBezTo>
                      <a:pt x="184" y="14"/>
                      <a:pt x="187" y="20"/>
                      <a:pt x="191" y="24"/>
                    </a:cubicBezTo>
                    <a:cubicBezTo>
                      <a:pt x="193" y="26"/>
                      <a:pt x="195" y="24"/>
                      <a:pt x="193" y="22"/>
                    </a:cubicBezTo>
                    <a:cubicBezTo>
                      <a:pt x="189" y="18"/>
                      <a:pt x="187" y="13"/>
                      <a:pt x="184" y="8"/>
                    </a:cubicBezTo>
                    <a:cubicBezTo>
                      <a:pt x="186" y="6"/>
                      <a:pt x="188" y="5"/>
                      <a:pt x="191" y="3"/>
                    </a:cubicBezTo>
                    <a:cubicBezTo>
                      <a:pt x="197" y="15"/>
                      <a:pt x="204" y="26"/>
                      <a:pt x="210" y="37"/>
                    </a:cubicBezTo>
                    <a:cubicBezTo>
                      <a:pt x="195" y="45"/>
                      <a:pt x="180" y="54"/>
                      <a:pt x="164" y="63"/>
                    </a:cubicBezTo>
                    <a:cubicBezTo>
                      <a:pt x="148" y="72"/>
                      <a:pt x="132" y="80"/>
                      <a:pt x="116" y="88"/>
                    </a:cubicBezTo>
                    <a:cubicBezTo>
                      <a:pt x="100" y="96"/>
                      <a:pt x="85" y="106"/>
                      <a:pt x="69" y="115"/>
                    </a:cubicBezTo>
                    <a:cubicBezTo>
                      <a:pt x="53" y="124"/>
                      <a:pt x="37" y="132"/>
                      <a:pt x="21" y="141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15" y="130"/>
                      <a:pt x="10" y="119"/>
                      <a:pt x="4" y="108"/>
                    </a:cubicBezTo>
                    <a:cubicBezTo>
                      <a:pt x="5" y="107"/>
                      <a:pt x="6" y="106"/>
                      <a:pt x="7" y="105"/>
                    </a:cubicBezTo>
                    <a:cubicBezTo>
                      <a:pt x="7" y="105"/>
                      <a:pt x="7" y="105"/>
                      <a:pt x="8" y="106"/>
                    </a:cubicBezTo>
                    <a:cubicBezTo>
                      <a:pt x="10" y="110"/>
                      <a:pt x="11" y="114"/>
                      <a:pt x="15" y="118"/>
                    </a:cubicBezTo>
                    <a:cubicBezTo>
                      <a:pt x="16" y="120"/>
                      <a:pt x="18" y="118"/>
                      <a:pt x="17" y="116"/>
                    </a:cubicBezTo>
                    <a:cubicBezTo>
                      <a:pt x="14" y="113"/>
                      <a:pt x="13" y="108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ubicBezTo>
                      <a:pt x="10" y="103"/>
                      <a:pt x="11" y="103"/>
                      <a:pt x="12" y="103"/>
                    </a:cubicBezTo>
                    <a:cubicBezTo>
                      <a:pt x="12" y="102"/>
                      <a:pt x="13" y="102"/>
                      <a:pt x="14" y="101"/>
                    </a:cubicBezTo>
                    <a:cubicBezTo>
                      <a:pt x="14" y="101"/>
                      <a:pt x="14" y="102"/>
                      <a:pt x="14" y="102"/>
                    </a:cubicBezTo>
                    <a:cubicBezTo>
                      <a:pt x="17" y="107"/>
                      <a:pt x="20" y="113"/>
                      <a:pt x="24" y="118"/>
                    </a:cubicBezTo>
                    <a:cubicBezTo>
                      <a:pt x="25" y="119"/>
                      <a:pt x="28" y="117"/>
                      <a:pt x="26" y="116"/>
                    </a:cubicBezTo>
                    <a:cubicBezTo>
                      <a:pt x="22" y="111"/>
                      <a:pt x="20" y="106"/>
                      <a:pt x="17" y="100"/>
                    </a:cubicBezTo>
                    <a:cubicBezTo>
                      <a:pt x="17" y="100"/>
                      <a:pt x="16" y="100"/>
                      <a:pt x="16" y="100"/>
                    </a:cubicBezTo>
                    <a:cubicBezTo>
                      <a:pt x="18" y="99"/>
                      <a:pt x="20" y="98"/>
                      <a:pt x="22" y="96"/>
                    </a:cubicBezTo>
                    <a:cubicBezTo>
                      <a:pt x="24" y="101"/>
                      <a:pt x="25" y="107"/>
                      <a:pt x="29" y="111"/>
                    </a:cubicBezTo>
                    <a:cubicBezTo>
                      <a:pt x="30" y="112"/>
                      <a:pt x="32" y="110"/>
                      <a:pt x="31" y="109"/>
                    </a:cubicBezTo>
                    <a:cubicBezTo>
                      <a:pt x="27" y="105"/>
                      <a:pt x="26" y="100"/>
                      <a:pt x="24" y="95"/>
                    </a:cubicBezTo>
                    <a:cubicBezTo>
                      <a:pt x="26" y="94"/>
                      <a:pt x="27" y="93"/>
                      <a:pt x="28" y="93"/>
                    </a:cubicBezTo>
                    <a:cubicBezTo>
                      <a:pt x="29" y="92"/>
                      <a:pt x="30" y="92"/>
                      <a:pt x="30" y="92"/>
                    </a:cubicBezTo>
                    <a:cubicBezTo>
                      <a:pt x="32" y="98"/>
                      <a:pt x="36" y="103"/>
                      <a:pt x="39" y="109"/>
                    </a:cubicBezTo>
                    <a:cubicBezTo>
                      <a:pt x="40" y="111"/>
                      <a:pt x="43" y="109"/>
                      <a:pt x="42" y="108"/>
                    </a:cubicBezTo>
                    <a:cubicBezTo>
                      <a:pt x="39" y="102"/>
                      <a:pt x="34" y="97"/>
                      <a:pt x="33" y="90"/>
                    </a:cubicBezTo>
                    <a:cubicBezTo>
                      <a:pt x="36" y="88"/>
                      <a:pt x="39" y="87"/>
                      <a:pt x="42" y="85"/>
                    </a:cubicBezTo>
                    <a:cubicBezTo>
                      <a:pt x="42" y="85"/>
                      <a:pt x="42" y="85"/>
                      <a:pt x="43" y="86"/>
                    </a:cubicBezTo>
                    <a:cubicBezTo>
                      <a:pt x="46" y="91"/>
                      <a:pt x="49" y="97"/>
                      <a:pt x="52" y="102"/>
                    </a:cubicBezTo>
                    <a:cubicBezTo>
                      <a:pt x="52" y="104"/>
                      <a:pt x="55" y="103"/>
                      <a:pt x="54" y="101"/>
                    </a:cubicBezTo>
                    <a:cubicBezTo>
                      <a:pt x="52" y="95"/>
                      <a:pt x="48" y="90"/>
                      <a:pt x="45" y="84"/>
                    </a:cubicBezTo>
                    <a:cubicBezTo>
                      <a:pt x="45" y="84"/>
                      <a:pt x="45" y="84"/>
                      <a:pt x="44" y="84"/>
                    </a:cubicBezTo>
                    <a:cubicBezTo>
                      <a:pt x="46" y="83"/>
                      <a:pt x="48" y="81"/>
                      <a:pt x="51" y="80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3" y="85"/>
                      <a:pt x="55" y="90"/>
                      <a:pt x="58" y="94"/>
                    </a:cubicBezTo>
                    <a:cubicBezTo>
                      <a:pt x="59" y="95"/>
                      <a:pt x="61" y="93"/>
                      <a:pt x="60" y="92"/>
                    </a:cubicBezTo>
                    <a:cubicBezTo>
                      <a:pt x="57" y="88"/>
                      <a:pt x="56" y="83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4" y="78"/>
                      <a:pt x="55" y="78"/>
                      <a:pt x="57" y="77"/>
                    </a:cubicBezTo>
                    <a:cubicBezTo>
                      <a:pt x="57" y="77"/>
                      <a:pt x="57" y="77"/>
                      <a:pt x="57" y="78"/>
                    </a:cubicBezTo>
                    <a:cubicBezTo>
                      <a:pt x="60" y="84"/>
                      <a:pt x="63" y="90"/>
                      <a:pt x="68" y="95"/>
                    </a:cubicBezTo>
                    <a:cubicBezTo>
                      <a:pt x="69" y="97"/>
                      <a:pt x="71" y="95"/>
                      <a:pt x="70" y="93"/>
                    </a:cubicBezTo>
                    <a:cubicBezTo>
                      <a:pt x="65" y="88"/>
                      <a:pt x="63" y="82"/>
                      <a:pt x="59" y="76"/>
                    </a:cubicBezTo>
                    <a:cubicBezTo>
                      <a:pt x="59" y="76"/>
                      <a:pt x="59" y="76"/>
                      <a:pt x="59" y="76"/>
                    </a:cubicBezTo>
                    <a:cubicBezTo>
                      <a:pt x="61" y="74"/>
                      <a:pt x="64" y="73"/>
                      <a:pt x="66" y="72"/>
                    </a:cubicBezTo>
                    <a:cubicBezTo>
                      <a:pt x="69" y="77"/>
                      <a:pt x="71" y="83"/>
                      <a:pt x="75" y="88"/>
                    </a:cubicBezTo>
                    <a:cubicBezTo>
                      <a:pt x="76" y="89"/>
                      <a:pt x="78" y="87"/>
                      <a:pt x="77" y="86"/>
                    </a:cubicBezTo>
                    <a:cubicBezTo>
                      <a:pt x="73" y="81"/>
                      <a:pt x="71" y="75"/>
                      <a:pt x="69" y="70"/>
                    </a:cubicBezTo>
                    <a:cubicBezTo>
                      <a:pt x="70" y="70"/>
                      <a:pt x="71" y="69"/>
                      <a:pt x="72" y="69"/>
                    </a:cubicBezTo>
                    <a:cubicBezTo>
                      <a:pt x="72" y="69"/>
                      <a:pt x="72" y="69"/>
                      <a:pt x="72" y="70"/>
                    </a:cubicBezTo>
                    <a:cubicBezTo>
                      <a:pt x="74" y="72"/>
                      <a:pt x="75" y="75"/>
                      <a:pt x="77" y="78"/>
                    </a:cubicBezTo>
                    <a:cubicBezTo>
                      <a:pt x="79" y="81"/>
                      <a:pt x="81" y="84"/>
                      <a:pt x="83" y="87"/>
                    </a:cubicBezTo>
                    <a:cubicBezTo>
                      <a:pt x="83" y="89"/>
                      <a:pt x="86" y="87"/>
                      <a:pt x="85" y="86"/>
                    </a:cubicBezTo>
                    <a:cubicBezTo>
                      <a:pt x="83" y="83"/>
                      <a:pt x="81" y="79"/>
                      <a:pt x="79" y="76"/>
                    </a:cubicBezTo>
                    <a:cubicBezTo>
                      <a:pt x="78" y="73"/>
                      <a:pt x="76" y="70"/>
                      <a:pt x="74" y="68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6" y="67"/>
                      <a:pt x="78" y="65"/>
                      <a:pt x="79" y="64"/>
                    </a:cubicBezTo>
                    <a:cubicBezTo>
                      <a:pt x="82" y="69"/>
                      <a:pt x="84" y="74"/>
                      <a:pt x="87" y="79"/>
                    </a:cubicBezTo>
                    <a:cubicBezTo>
                      <a:pt x="88" y="80"/>
                      <a:pt x="90" y="79"/>
                      <a:pt x="89" y="77"/>
                    </a:cubicBezTo>
                    <a:cubicBezTo>
                      <a:pt x="87" y="73"/>
                      <a:pt x="85" y="68"/>
                      <a:pt x="82" y="63"/>
                    </a:cubicBezTo>
                    <a:cubicBezTo>
                      <a:pt x="84" y="62"/>
                      <a:pt x="85" y="61"/>
                      <a:pt x="87" y="60"/>
                    </a:cubicBezTo>
                    <a:cubicBezTo>
                      <a:pt x="88" y="63"/>
                      <a:pt x="89" y="66"/>
                      <a:pt x="90" y="69"/>
                    </a:cubicBezTo>
                    <a:cubicBezTo>
                      <a:pt x="92" y="72"/>
                      <a:pt x="94" y="75"/>
                      <a:pt x="96" y="78"/>
                    </a:cubicBezTo>
                    <a:cubicBezTo>
                      <a:pt x="97" y="79"/>
                      <a:pt x="99" y="78"/>
                      <a:pt x="98" y="76"/>
                    </a:cubicBezTo>
                    <a:cubicBezTo>
                      <a:pt x="97" y="74"/>
                      <a:pt x="95" y="71"/>
                      <a:pt x="93" y="69"/>
                    </a:cubicBezTo>
                    <a:cubicBezTo>
                      <a:pt x="92" y="66"/>
                      <a:pt x="91" y="62"/>
                      <a:pt x="89" y="59"/>
                    </a:cubicBezTo>
                    <a:cubicBezTo>
                      <a:pt x="92" y="57"/>
                      <a:pt x="95" y="56"/>
                      <a:pt x="98" y="54"/>
                    </a:cubicBezTo>
                    <a:cubicBezTo>
                      <a:pt x="98" y="55"/>
                      <a:pt x="98" y="55"/>
                      <a:pt x="98" y="55"/>
                    </a:cubicBezTo>
                    <a:cubicBezTo>
                      <a:pt x="101" y="60"/>
                      <a:pt x="103" y="65"/>
                      <a:pt x="104" y="70"/>
                    </a:cubicBezTo>
                    <a:cubicBezTo>
                      <a:pt x="105" y="72"/>
                      <a:pt x="108" y="72"/>
                      <a:pt x="107" y="70"/>
                    </a:cubicBezTo>
                    <a:cubicBezTo>
                      <a:pt x="105" y="64"/>
                      <a:pt x="103" y="59"/>
                      <a:pt x="101" y="54"/>
                    </a:cubicBezTo>
                    <a:cubicBezTo>
                      <a:pt x="101" y="54"/>
                      <a:pt x="100" y="53"/>
                      <a:pt x="100" y="53"/>
                    </a:cubicBezTo>
                    <a:cubicBezTo>
                      <a:pt x="102" y="52"/>
                      <a:pt x="103" y="51"/>
                      <a:pt x="105" y="50"/>
                    </a:cubicBezTo>
                    <a:cubicBezTo>
                      <a:pt x="105" y="51"/>
                      <a:pt x="105" y="51"/>
                      <a:pt x="105" y="51"/>
                    </a:cubicBezTo>
                    <a:cubicBezTo>
                      <a:pt x="109" y="57"/>
                      <a:pt x="112" y="63"/>
                      <a:pt x="114" y="70"/>
                    </a:cubicBezTo>
                    <a:cubicBezTo>
                      <a:pt x="115" y="72"/>
                      <a:pt x="118" y="70"/>
                      <a:pt x="117" y="68"/>
                    </a:cubicBezTo>
                    <a:cubicBezTo>
                      <a:pt x="114" y="62"/>
                      <a:pt x="111" y="56"/>
                      <a:pt x="108" y="50"/>
                    </a:cubicBezTo>
                    <a:cubicBezTo>
                      <a:pt x="108" y="49"/>
                      <a:pt x="108" y="49"/>
                      <a:pt x="107" y="49"/>
                    </a:cubicBezTo>
                    <a:cubicBezTo>
                      <a:pt x="109" y="48"/>
                      <a:pt x="110" y="48"/>
                      <a:pt x="112" y="47"/>
                    </a:cubicBezTo>
                    <a:cubicBezTo>
                      <a:pt x="112" y="47"/>
                      <a:pt x="112" y="47"/>
                      <a:pt x="112" y="47"/>
                    </a:cubicBezTo>
                    <a:cubicBezTo>
                      <a:pt x="115" y="52"/>
                      <a:pt x="117" y="58"/>
                      <a:pt x="121" y="62"/>
                    </a:cubicBezTo>
                    <a:cubicBezTo>
                      <a:pt x="122" y="63"/>
                      <a:pt x="124" y="61"/>
                      <a:pt x="123" y="60"/>
                    </a:cubicBezTo>
                    <a:cubicBezTo>
                      <a:pt x="119" y="56"/>
                      <a:pt x="117" y="50"/>
                      <a:pt x="114" y="46"/>
                    </a:cubicBezTo>
                    <a:cubicBezTo>
                      <a:pt x="114" y="46"/>
                      <a:pt x="114" y="45"/>
                      <a:pt x="114" y="45"/>
                    </a:cubicBezTo>
                    <a:cubicBezTo>
                      <a:pt x="117" y="44"/>
                      <a:pt x="119" y="43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4" y="48"/>
                      <a:pt x="127" y="53"/>
                      <a:pt x="129" y="59"/>
                    </a:cubicBezTo>
                    <a:cubicBezTo>
                      <a:pt x="130" y="61"/>
                      <a:pt x="133" y="60"/>
                      <a:pt x="132" y="59"/>
                    </a:cubicBezTo>
                    <a:cubicBezTo>
                      <a:pt x="130" y="52"/>
                      <a:pt x="127" y="47"/>
                      <a:pt x="124" y="41"/>
                    </a:cubicBezTo>
                    <a:cubicBezTo>
                      <a:pt x="124" y="41"/>
                      <a:pt x="124" y="41"/>
                      <a:pt x="124" y="40"/>
                    </a:cubicBezTo>
                    <a:cubicBezTo>
                      <a:pt x="125" y="40"/>
                      <a:pt x="126" y="39"/>
                      <a:pt x="128" y="38"/>
                    </a:cubicBezTo>
                    <a:cubicBezTo>
                      <a:pt x="128" y="38"/>
                      <a:pt x="128" y="39"/>
                      <a:pt x="128" y="39"/>
                    </a:cubicBezTo>
                    <a:cubicBezTo>
                      <a:pt x="130" y="44"/>
                      <a:pt x="133" y="49"/>
                      <a:pt x="135" y="54"/>
                    </a:cubicBezTo>
                    <a:cubicBezTo>
                      <a:pt x="136" y="56"/>
                      <a:pt x="139" y="54"/>
                      <a:pt x="138" y="53"/>
                    </a:cubicBezTo>
                    <a:cubicBezTo>
                      <a:pt x="135" y="48"/>
                      <a:pt x="133" y="42"/>
                      <a:pt x="130" y="37"/>
                    </a:cubicBezTo>
                    <a:cubicBezTo>
                      <a:pt x="130" y="37"/>
                      <a:pt x="130" y="37"/>
                      <a:pt x="130" y="37"/>
                    </a:cubicBezTo>
                    <a:cubicBezTo>
                      <a:pt x="132" y="36"/>
                      <a:pt x="134" y="35"/>
                      <a:pt x="137" y="33"/>
                    </a:cubicBezTo>
                    <a:cubicBezTo>
                      <a:pt x="137" y="34"/>
                      <a:pt x="137" y="34"/>
                      <a:pt x="137" y="34"/>
                    </a:cubicBezTo>
                    <a:cubicBezTo>
                      <a:pt x="139" y="39"/>
                      <a:pt x="142" y="44"/>
                      <a:pt x="144" y="49"/>
                    </a:cubicBezTo>
                    <a:cubicBezTo>
                      <a:pt x="145" y="51"/>
                      <a:pt x="148" y="49"/>
                      <a:pt x="147" y="48"/>
                    </a:cubicBezTo>
                    <a:cubicBezTo>
                      <a:pt x="144" y="43"/>
                      <a:pt x="141" y="38"/>
                      <a:pt x="140" y="33"/>
                    </a:cubicBezTo>
                    <a:cubicBezTo>
                      <a:pt x="139" y="33"/>
                      <a:pt x="139" y="32"/>
                      <a:pt x="139" y="32"/>
                    </a:cubicBezTo>
                    <a:cubicBezTo>
                      <a:pt x="140" y="32"/>
                      <a:pt x="141" y="31"/>
                      <a:pt x="143" y="30"/>
                    </a:cubicBezTo>
                    <a:cubicBezTo>
                      <a:pt x="144" y="30"/>
                      <a:pt x="144" y="29"/>
                      <a:pt x="145" y="29"/>
                    </a:cubicBezTo>
                    <a:cubicBezTo>
                      <a:pt x="148" y="35"/>
                      <a:pt x="151" y="42"/>
                      <a:pt x="154" y="48"/>
                    </a:cubicBezTo>
                    <a:cubicBezTo>
                      <a:pt x="155" y="50"/>
                      <a:pt x="158" y="48"/>
                      <a:pt x="157" y="47"/>
                    </a:cubicBezTo>
                    <a:cubicBezTo>
                      <a:pt x="153" y="41"/>
                      <a:pt x="151" y="34"/>
                      <a:pt x="148" y="28"/>
                    </a:cubicBezTo>
                    <a:cubicBezTo>
                      <a:pt x="150" y="26"/>
                      <a:pt x="152" y="25"/>
                      <a:pt x="154" y="24"/>
                    </a:cubicBezTo>
                    <a:cubicBezTo>
                      <a:pt x="157" y="29"/>
                      <a:pt x="158" y="36"/>
                      <a:pt x="162" y="40"/>
                    </a:cubicBezTo>
                    <a:cubicBezTo>
                      <a:pt x="164" y="41"/>
                      <a:pt x="166" y="39"/>
                      <a:pt x="165" y="38"/>
                    </a:cubicBezTo>
                    <a:cubicBezTo>
                      <a:pt x="160" y="34"/>
                      <a:pt x="159" y="28"/>
                      <a:pt x="157" y="23"/>
                    </a:cubicBezTo>
                    <a:cubicBezTo>
                      <a:pt x="159" y="21"/>
                      <a:pt x="161" y="20"/>
                      <a:pt x="164" y="19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7" y="23"/>
                      <a:pt x="170" y="29"/>
                      <a:pt x="172" y="34"/>
                    </a:cubicBezTo>
                    <a:cubicBezTo>
                      <a:pt x="172" y="36"/>
                      <a:pt x="175" y="35"/>
                      <a:pt x="175" y="34"/>
                    </a:cubicBezTo>
                    <a:cubicBezTo>
                      <a:pt x="173" y="28"/>
                      <a:pt x="170" y="22"/>
                      <a:pt x="166" y="17"/>
                    </a:cubicBezTo>
                    <a:cubicBezTo>
                      <a:pt x="168" y="16"/>
                      <a:pt x="170" y="15"/>
                      <a:pt x="172" y="14"/>
                    </a:cubicBezTo>
                    <a:cubicBezTo>
                      <a:pt x="175" y="19"/>
                      <a:pt x="178" y="23"/>
                      <a:pt x="181" y="28"/>
                    </a:cubicBezTo>
                    <a:cubicBezTo>
                      <a:pt x="181" y="30"/>
                      <a:pt x="184" y="28"/>
                      <a:pt x="183" y="27"/>
                    </a:cubicBezTo>
                    <a:cubicBezTo>
                      <a:pt x="180" y="22"/>
                      <a:pt x="177" y="17"/>
                      <a:pt x="175" y="13"/>
                    </a:cubicBezTo>
                    <a:cubicBezTo>
                      <a:pt x="177" y="12"/>
                      <a:pt x="179" y="10"/>
                      <a:pt x="181" y="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3" name="Freeform 114"/>
              <p:cNvSpPr>
                <a:spLocks noEditPoints="1"/>
              </p:cNvSpPr>
              <p:nvPr/>
            </p:nvSpPr>
            <p:spPr bwMode="auto">
              <a:xfrm>
                <a:off x="1210540" y="3313623"/>
                <a:ext cx="259802" cy="178665"/>
              </a:xfrm>
              <a:custGeom>
                <a:avLst/>
                <a:gdLst>
                  <a:gd name="T0" fmla="*/ 68 w 134"/>
                  <a:gd name="T1" fmla="*/ 91 h 92"/>
                  <a:gd name="T2" fmla="*/ 132 w 134"/>
                  <a:gd name="T3" fmla="*/ 91 h 92"/>
                  <a:gd name="T4" fmla="*/ 132 w 134"/>
                  <a:gd name="T5" fmla="*/ 91 h 92"/>
                  <a:gd name="T6" fmla="*/ 132 w 134"/>
                  <a:gd name="T7" fmla="*/ 51 h 92"/>
                  <a:gd name="T8" fmla="*/ 132 w 134"/>
                  <a:gd name="T9" fmla="*/ 3 h 92"/>
                  <a:gd name="T10" fmla="*/ 99 w 134"/>
                  <a:gd name="T11" fmla="*/ 3 h 92"/>
                  <a:gd name="T12" fmla="*/ 33 w 134"/>
                  <a:gd name="T13" fmla="*/ 1 h 92"/>
                  <a:gd name="T14" fmla="*/ 1 w 134"/>
                  <a:gd name="T15" fmla="*/ 2 h 92"/>
                  <a:gd name="T16" fmla="*/ 1 w 134"/>
                  <a:gd name="T17" fmla="*/ 15 h 92"/>
                  <a:gd name="T18" fmla="*/ 5 w 134"/>
                  <a:gd name="T19" fmla="*/ 86 h 92"/>
                  <a:gd name="T20" fmla="*/ 7 w 134"/>
                  <a:gd name="T21" fmla="*/ 88 h 92"/>
                  <a:gd name="T22" fmla="*/ 38 w 134"/>
                  <a:gd name="T23" fmla="*/ 87 h 92"/>
                  <a:gd name="T24" fmla="*/ 29 w 134"/>
                  <a:gd name="T25" fmla="*/ 72 h 92"/>
                  <a:gd name="T26" fmla="*/ 55 w 134"/>
                  <a:gd name="T27" fmla="*/ 47 h 92"/>
                  <a:gd name="T28" fmla="*/ 70 w 134"/>
                  <a:gd name="T29" fmla="*/ 58 h 92"/>
                  <a:gd name="T30" fmla="*/ 80 w 134"/>
                  <a:gd name="T31" fmla="*/ 49 h 92"/>
                  <a:gd name="T32" fmla="*/ 128 w 134"/>
                  <a:gd name="T33" fmla="*/ 89 h 92"/>
                  <a:gd name="T34" fmla="*/ 38 w 134"/>
                  <a:gd name="T35" fmla="*/ 87 h 92"/>
                  <a:gd name="T36" fmla="*/ 129 w 134"/>
                  <a:gd name="T37" fmla="*/ 51 h 92"/>
                  <a:gd name="T38" fmla="*/ 88 w 134"/>
                  <a:gd name="T39" fmla="*/ 43 h 92"/>
                  <a:gd name="T40" fmla="*/ 130 w 134"/>
                  <a:gd name="T41" fmla="*/ 8 h 92"/>
                  <a:gd name="T42" fmla="*/ 31 w 134"/>
                  <a:gd name="T43" fmla="*/ 4 h 92"/>
                  <a:gd name="T44" fmla="*/ 101 w 134"/>
                  <a:gd name="T45" fmla="*/ 6 h 92"/>
                  <a:gd name="T46" fmla="*/ 97 w 134"/>
                  <a:gd name="T47" fmla="*/ 31 h 92"/>
                  <a:gd name="T48" fmla="*/ 69 w 134"/>
                  <a:gd name="T49" fmla="*/ 55 h 92"/>
                  <a:gd name="T50" fmla="*/ 33 w 134"/>
                  <a:gd name="T51" fmla="*/ 24 h 92"/>
                  <a:gd name="T52" fmla="*/ 31 w 134"/>
                  <a:gd name="T53" fmla="*/ 4 h 92"/>
                  <a:gd name="T54" fmla="*/ 4 w 134"/>
                  <a:gd name="T55" fmla="*/ 17 h 92"/>
                  <a:gd name="T56" fmla="*/ 31 w 134"/>
                  <a:gd name="T57" fmla="*/ 26 h 92"/>
                  <a:gd name="T58" fmla="*/ 52 w 134"/>
                  <a:gd name="T59" fmla="*/ 46 h 92"/>
                  <a:gd name="T60" fmla="*/ 9 w 134"/>
                  <a:gd name="T61" fmla="*/ 85 h 92"/>
                  <a:gd name="T62" fmla="*/ 5 w 134"/>
                  <a:gd name="T63" fmla="*/ 3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2">
                    <a:moveTo>
                      <a:pt x="36" y="90"/>
                    </a:moveTo>
                    <a:cubicBezTo>
                      <a:pt x="46" y="90"/>
                      <a:pt x="57" y="90"/>
                      <a:pt x="68" y="91"/>
                    </a:cubicBezTo>
                    <a:cubicBezTo>
                      <a:pt x="89" y="91"/>
                      <a:pt x="110" y="92"/>
                      <a:pt x="131" y="92"/>
                    </a:cubicBezTo>
                    <a:cubicBezTo>
                      <a:pt x="131" y="92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0"/>
                    </a:cubicBezTo>
                    <a:cubicBezTo>
                      <a:pt x="132" y="77"/>
                      <a:pt x="132" y="64"/>
                      <a:pt x="132" y="51"/>
                    </a:cubicBezTo>
                    <a:cubicBezTo>
                      <a:pt x="132" y="42"/>
                      <a:pt x="132" y="34"/>
                      <a:pt x="133" y="26"/>
                    </a:cubicBezTo>
                    <a:cubicBezTo>
                      <a:pt x="133" y="18"/>
                      <a:pt x="134" y="11"/>
                      <a:pt x="132" y="3"/>
                    </a:cubicBezTo>
                    <a:cubicBezTo>
                      <a:pt x="132" y="2"/>
                      <a:pt x="132" y="1"/>
                      <a:pt x="131" y="2"/>
                    </a:cubicBezTo>
                    <a:cubicBezTo>
                      <a:pt x="120" y="3"/>
                      <a:pt x="110" y="3"/>
                      <a:pt x="99" y="3"/>
                    </a:cubicBezTo>
                    <a:cubicBezTo>
                      <a:pt x="88" y="2"/>
                      <a:pt x="77" y="2"/>
                      <a:pt x="66" y="2"/>
                    </a:cubicBezTo>
                    <a:cubicBezTo>
                      <a:pt x="55" y="2"/>
                      <a:pt x="44" y="1"/>
                      <a:pt x="33" y="1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6"/>
                      <a:pt x="1" y="11"/>
                      <a:pt x="1" y="15"/>
                    </a:cubicBezTo>
                    <a:cubicBezTo>
                      <a:pt x="1" y="21"/>
                      <a:pt x="1" y="28"/>
                      <a:pt x="2" y="35"/>
                    </a:cubicBezTo>
                    <a:cubicBezTo>
                      <a:pt x="2" y="52"/>
                      <a:pt x="3" y="69"/>
                      <a:pt x="5" y="86"/>
                    </a:cubicBezTo>
                    <a:cubicBezTo>
                      <a:pt x="5" y="87"/>
                      <a:pt x="6" y="88"/>
                      <a:pt x="7" y="88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17" y="89"/>
                      <a:pt x="27" y="89"/>
                      <a:pt x="36" y="90"/>
                    </a:cubicBezTo>
                    <a:close/>
                    <a:moveTo>
                      <a:pt x="38" y="87"/>
                    </a:moveTo>
                    <a:cubicBezTo>
                      <a:pt x="29" y="86"/>
                      <a:pt x="21" y="86"/>
                      <a:pt x="12" y="85"/>
                    </a:cubicBezTo>
                    <a:cubicBezTo>
                      <a:pt x="17" y="80"/>
                      <a:pt x="24" y="76"/>
                      <a:pt x="29" y="72"/>
                    </a:cubicBezTo>
                    <a:cubicBezTo>
                      <a:pt x="38" y="64"/>
                      <a:pt x="47" y="57"/>
                      <a:pt x="55" y="48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1"/>
                      <a:pt x="63" y="55"/>
                      <a:pt x="67" y="58"/>
                    </a:cubicBezTo>
                    <a:cubicBezTo>
                      <a:pt x="68" y="59"/>
                      <a:pt x="69" y="58"/>
                      <a:pt x="70" y="58"/>
                    </a:cubicBezTo>
                    <a:cubicBezTo>
                      <a:pt x="70" y="58"/>
                      <a:pt x="71" y="58"/>
                      <a:pt x="71" y="57"/>
                    </a:cubicBezTo>
                    <a:cubicBezTo>
                      <a:pt x="74" y="54"/>
                      <a:pt x="77" y="51"/>
                      <a:pt x="80" y="49"/>
                    </a:cubicBezTo>
                    <a:cubicBezTo>
                      <a:pt x="82" y="47"/>
                      <a:pt x="84" y="46"/>
                      <a:pt x="85" y="44"/>
                    </a:cubicBezTo>
                    <a:cubicBezTo>
                      <a:pt x="101" y="57"/>
                      <a:pt x="115" y="73"/>
                      <a:pt x="128" y="89"/>
                    </a:cubicBezTo>
                    <a:cubicBezTo>
                      <a:pt x="109" y="89"/>
                      <a:pt x="89" y="88"/>
                      <a:pt x="69" y="88"/>
                    </a:cubicBezTo>
                    <a:cubicBezTo>
                      <a:pt x="59" y="87"/>
                      <a:pt x="48" y="87"/>
                      <a:pt x="38" y="87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29" y="43"/>
                      <a:pt x="129" y="51"/>
                    </a:cubicBezTo>
                    <a:cubicBezTo>
                      <a:pt x="129" y="62"/>
                      <a:pt x="129" y="74"/>
                      <a:pt x="129" y="85"/>
                    </a:cubicBezTo>
                    <a:cubicBezTo>
                      <a:pt x="116" y="71"/>
                      <a:pt x="103" y="55"/>
                      <a:pt x="88" y="43"/>
                    </a:cubicBezTo>
                    <a:cubicBezTo>
                      <a:pt x="91" y="40"/>
                      <a:pt x="95" y="36"/>
                      <a:pt x="98" y="33"/>
                    </a:cubicBezTo>
                    <a:cubicBezTo>
                      <a:pt x="109" y="25"/>
                      <a:pt x="119" y="16"/>
                      <a:pt x="130" y="8"/>
                    </a:cubicBezTo>
                    <a:cubicBezTo>
                      <a:pt x="131" y="14"/>
                      <a:pt x="130" y="21"/>
                      <a:pt x="130" y="27"/>
                    </a:cubicBezTo>
                    <a:close/>
                    <a:moveTo>
                      <a:pt x="31" y="4"/>
                    </a:moveTo>
                    <a:cubicBezTo>
                      <a:pt x="43" y="4"/>
                      <a:pt x="55" y="4"/>
                      <a:pt x="66" y="5"/>
                    </a:cubicBezTo>
                    <a:cubicBezTo>
                      <a:pt x="78" y="5"/>
                      <a:pt x="90" y="5"/>
                      <a:pt x="101" y="6"/>
                    </a:cubicBezTo>
                    <a:cubicBezTo>
                      <a:pt x="111" y="6"/>
                      <a:pt x="120" y="6"/>
                      <a:pt x="129" y="5"/>
                    </a:cubicBezTo>
                    <a:cubicBezTo>
                      <a:pt x="118" y="13"/>
                      <a:pt x="108" y="22"/>
                      <a:pt x="97" y="31"/>
                    </a:cubicBezTo>
                    <a:cubicBezTo>
                      <a:pt x="91" y="36"/>
                      <a:pt x="85" y="41"/>
                      <a:pt x="79" y="46"/>
                    </a:cubicBezTo>
                    <a:cubicBezTo>
                      <a:pt x="76" y="49"/>
                      <a:pt x="72" y="52"/>
                      <a:pt x="69" y="55"/>
                    </a:cubicBezTo>
                    <a:cubicBezTo>
                      <a:pt x="69" y="55"/>
                      <a:pt x="69" y="55"/>
                      <a:pt x="69" y="56"/>
                    </a:cubicBezTo>
                    <a:cubicBezTo>
                      <a:pt x="56" y="45"/>
                      <a:pt x="45" y="34"/>
                      <a:pt x="33" y="24"/>
                    </a:cubicBezTo>
                    <a:cubicBezTo>
                      <a:pt x="24" y="18"/>
                      <a:pt x="16" y="11"/>
                      <a:pt x="8" y="4"/>
                    </a:cubicBezTo>
                    <a:cubicBezTo>
                      <a:pt x="16" y="4"/>
                      <a:pt x="24" y="3"/>
                      <a:pt x="31" y="4"/>
                    </a:cubicBezTo>
                    <a:close/>
                    <a:moveTo>
                      <a:pt x="5" y="36"/>
                    </a:moveTo>
                    <a:cubicBezTo>
                      <a:pt x="4" y="29"/>
                      <a:pt x="4" y="23"/>
                      <a:pt x="4" y="17"/>
                    </a:cubicBezTo>
                    <a:cubicBezTo>
                      <a:pt x="4" y="13"/>
                      <a:pt x="3" y="8"/>
                      <a:pt x="4" y="5"/>
                    </a:cubicBezTo>
                    <a:cubicBezTo>
                      <a:pt x="13" y="12"/>
                      <a:pt x="22" y="19"/>
                      <a:pt x="31" y="26"/>
                    </a:cubicBezTo>
                    <a:cubicBezTo>
                      <a:pt x="38" y="32"/>
                      <a:pt x="45" y="39"/>
                      <a:pt x="53" y="45"/>
                    </a:cubicBezTo>
                    <a:cubicBezTo>
                      <a:pt x="53" y="45"/>
                      <a:pt x="53" y="45"/>
                      <a:pt x="52" y="46"/>
                    </a:cubicBezTo>
                    <a:cubicBezTo>
                      <a:pt x="46" y="54"/>
                      <a:pt x="36" y="62"/>
                      <a:pt x="28" y="69"/>
                    </a:cubicBezTo>
                    <a:cubicBezTo>
                      <a:pt x="21" y="74"/>
                      <a:pt x="14" y="79"/>
                      <a:pt x="9" y="85"/>
                    </a:cubicBezTo>
                    <a:cubicBezTo>
                      <a:pt x="8" y="85"/>
                      <a:pt x="8" y="85"/>
                      <a:pt x="8" y="85"/>
                    </a:cubicBezTo>
                    <a:cubicBezTo>
                      <a:pt x="6" y="69"/>
                      <a:pt x="5" y="52"/>
                      <a:pt x="5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4" name="Freeform 118"/>
              <p:cNvSpPr>
                <a:spLocks noEditPoints="1"/>
              </p:cNvSpPr>
              <p:nvPr/>
            </p:nvSpPr>
            <p:spPr bwMode="auto">
              <a:xfrm>
                <a:off x="1343123" y="1131519"/>
                <a:ext cx="228658" cy="190139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4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3 h 98"/>
                  <a:gd name="T44" fmla="*/ 27 w 118"/>
                  <a:gd name="T45" fmla="*/ 14 h 98"/>
                  <a:gd name="T46" fmla="*/ 62 w 118"/>
                  <a:gd name="T47" fmla="*/ 6 h 98"/>
                  <a:gd name="T48" fmla="*/ 92 w 118"/>
                  <a:gd name="T49" fmla="*/ 12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2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7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8" y="73"/>
                      <a:pt x="38" y="73"/>
                    </a:cubicBezTo>
                    <a:cubicBezTo>
                      <a:pt x="38" y="73"/>
                      <a:pt x="38" y="73"/>
                      <a:pt x="37" y="74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3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8"/>
                      <a:pt x="50" y="6"/>
                      <a:pt x="62" y="6"/>
                    </a:cubicBezTo>
                    <a:cubicBezTo>
                      <a:pt x="72" y="5"/>
                      <a:pt x="82" y="7"/>
                      <a:pt x="92" y="12"/>
                    </a:cubicBezTo>
                    <a:cubicBezTo>
                      <a:pt x="101" y="16"/>
                      <a:pt x="109" y="22"/>
                      <a:pt x="113" y="31"/>
                    </a:cubicBezTo>
                    <a:cubicBezTo>
                      <a:pt x="117" y="43"/>
                      <a:pt x="111" y="54"/>
                      <a:pt x="102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5" name="Freeform 121"/>
              <p:cNvSpPr>
                <a:spLocks noEditPoints="1"/>
              </p:cNvSpPr>
              <p:nvPr/>
            </p:nvSpPr>
            <p:spPr bwMode="auto">
              <a:xfrm>
                <a:off x="2611917" y="1266035"/>
                <a:ext cx="228658" cy="190139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3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2 h 98"/>
                  <a:gd name="T44" fmla="*/ 27 w 118"/>
                  <a:gd name="T45" fmla="*/ 14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1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6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9" y="73"/>
                      <a:pt x="38" y="73"/>
                    </a:cubicBezTo>
                    <a:cubicBezTo>
                      <a:pt x="38" y="73"/>
                      <a:pt x="38" y="73"/>
                      <a:pt x="37" y="73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7"/>
                      <a:pt x="50" y="6"/>
                      <a:pt x="62" y="5"/>
                    </a:cubicBezTo>
                    <a:cubicBezTo>
                      <a:pt x="72" y="5"/>
                      <a:pt x="82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7" y="42"/>
                      <a:pt x="111" y="54"/>
                      <a:pt x="102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6" name="Freeform 122"/>
              <p:cNvSpPr>
                <a:spLocks noEditPoints="1"/>
              </p:cNvSpPr>
              <p:nvPr/>
            </p:nvSpPr>
            <p:spPr bwMode="auto">
              <a:xfrm>
                <a:off x="807315" y="3398857"/>
                <a:ext cx="336841" cy="164733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7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59 h 85"/>
                  <a:gd name="T16" fmla="*/ 58 w 174"/>
                  <a:gd name="T17" fmla="*/ 69 h 85"/>
                  <a:gd name="T18" fmla="*/ 63 w 174"/>
                  <a:gd name="T19" fmla="*/ 67 h 85"/>
                  <a:gd name="T20" fmla="*/ 50 w 174"/>
                  <a:gd name="T21" fmla="*/ 56 h 85"/>
                  <a:gd name="T22" fmla="*/ 75 w 174"/>
                  <a:gd name="T23" fmla="*/ 65 h 85"/>
                  <a:gd name="T24" fmla="*/ 79 w 174"/>
                  <a:gd name="T25" fmla="*/ 62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4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4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0 h 85"/>
                  <a:gd name="T54" fmla="*/ 14 w 174"/>
                  <a:gd name="T55" fmla="*/ 70 h 85"/>
                  <a:gd name="T56" fmla="*/ 22 w 174"/>
                  <a:gd name="T57" fmla="*/ 72 h 85"/>
                  <a:gd name="T58" fmla="*/ 20 w 174"/>
                  <a:gd name="T59" fmla="*/ 68 h 85"/>
                  <a:gd name="T60" fmla="*/ 20 w 174"/>
                  <a:gd name="T61" fmla="*/ 77 h 85"/>
                  <a:gd name="T62" fmla="*/ 41 w 174"/>
                  <a:gd name="T63" fmla="*/ 71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4 w 174"/>
                  <a:gd name="T73" fmla="*/ 22 h 85"/>
                  <a:gd name="T74" fmla="*/ 165 w 174"/>
                  <a:gd name="T75" fmla="*/ 8 h 85"/>
                  <a:gd name="T76" fmla="*/ 145 w 174"/>
                  <a:gd name="T77" fmla="*/ 30 h 85"/>
                  <a:gd name="T78" fmla="*/ 160 w 174"/>
                  <a:gd name="T79" fmla="*/ 7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8 h 85"/>
                  <a:gd name="T86" fmla="*/ 102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5 w 174"/>
                  <a:gd name="T107" fmla="*/ 60 h 85"/>
                  <a:gd name="T108" fmla="*/ 21 w 174"/>
                  <a:gd name="T109" fmla="*/ 64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1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4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6"/>
                      <a:pt x="172" y="6"/>
                      <a:pt x="172" y="6"/>
                    </a:cubicBezTo>
                    <a:cubicBezTo>
                      <a:pt x="172" y="5"/>
                      <a:pt x="172" y="5"/>
                      <a:pt x="173" y="5"/>
                    </a:cubicBezTo>
                    <a:cubicBezTo>
                      <a:pt x="173" y="5"/>
                      <a:pt x="173" y="5"/>
                      <a:pt x="173" y="4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2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7"/>
                    </a:cubicBezTo>
                    <a:cubicBezTo>
                      <a:pt x="129" y="27"/>
                      <a:pt x="129" y="27"/>
                      <a:pt x="129" y="27"/>
                    </a:cubicBezTo>
                    <a:cubicBezTo>
                      <a:pt x="99" y="35"/>
                      <a:pt x="69" y="40"/>
                      <a:pt x="39" y="50"/>
                    </a:cubicBezTo>
                    <a:cubicBezTo>
                      <a:pt x="31" y="52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2"/>
                      <a:pt x="21" y="83"/>
                    </a:cubicBezTo>
                    <a:cubicBezTo>
                      <a:pt x="34" y="85"/>
                      <a:pt x="49" y="80"/>
                      <a:pt x="62" y="77"/>
                    </a:cubicBezTo>
                    <a:cubicBezTo>
                      <a:pt x="87" y="70"/>
                      <a:pt x="111" y="59"/>
                      <a:pt x="129" y="41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6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5"/>
                      <a:pt x="40" y="75"/>
                    </a:cubicBezTo>
                    <a:cubicBezTo>
                      <a:pt x="37" y="73"/>
                      <a:pt x="34" y="71"/>
                      <a:pt x="31" y="68"/>
                    </a:cubicBezTo>
                    <a:cubicBezTo>
                      <a:pt x="30" y="67"/>
                      <a:pt x="28" y="66"/>
                      <a:pt x="26" y="64"/>
                    </a:cubicBezTo>
                    <a:cubicBezTo>
                      <a:pt x="26" y="64"/>
                      <a:pt x="21" y="60"/>
                      <a:pt x="25" y="62"/>
                    </a:cubicBezTo>
                    <a:cubicBezTo>
                      <a:pt x="26" y="62"/>
                      <a:pt x="27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69"/>
                      <a:pt x="35" y="66"/>
                      <a:pt x="30" y="63"/>
                    </a:cubicBezTo>
                    <a:cubicBezTo>
                      <a:pt x="29" y="63"/>
                      <a:pt x="29" y="63"/>
                      <a:pt x="29" y="62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7"/>
                      <a:pt x="41" y="68"/>
                      <a:pt x="43" y="69"/>
                    </a:cubicBezTo>
                    <a:cubicBezTo>
                      <a:pt x="45" y="70"/>
                      <a:pt x="47" y="72"/>
                      <a:pt x="50" y="73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50" y="72"/>
                      <a:pt x="49" y="72"/>
                      <a:pt x="49" y="72"/>
                    </a:cubicBezTo>
                    <a:cubicBezTo>
                      <a:pt x="49" y="72"/>
                      <a:pt x="48" y="71"/>
                      <a:pt x="48" y="71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2"/>
                    </a:cubicBezTo>
                    <a:cubicBezTo>
                      <a:pt x="44" y="66"/>
                      <a:pt x="50" y="69"/>
                      <a:pt x="55" y="72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8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59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1"/>
                      <a:pt x="46" y="62"/>
                      <a:pt x="47" y="63"/>
                    </a:cubicBezTo>
                    <a:cubicBezTo>
                      <a:pt x="48" y="63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3" y="67"/>
                    </a:cubicBezTo>
                    <a:cubicBezTo>
                      <a:pt x="55" y="68"/>
                      <a:pt x="57" y="69"/>
                      <a:pt x="58" y="69"/>
                    </a:cubicBezTo>
                    <a:cubicBezTo>
                      <a:pt x="59" y="70"/>
                      <a:pt x="59" y="69"/>
                      <a:pt x="58" y="69"/>
                    </a:cubicBezTo>
                    <a:cubicBezTo>
                      <a:pt x="55" y="67"/>
                      <a:pt x="52" y="65"/>
                      <a:pt x="49" y="63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5"/>
                      <a:pt x="44" y="57"/>
                    </a:cubicBezTo>
                    <a:cubicBezTo>
                      <a:pt x="46" y="58"/>
                      <a:pt x="48" y="59"/>
                      <a:pt x="50" y="60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7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8"/>
                      <a:pt x="65" y="68"/>
                      <a:pt x="64" y="67"/>
                    </a:cubicBezTo>
                    <a:cubicBezTo>
                      <a:pt x="60" y="65"/>
                      <a:pt x="56" y="62"/>
                      <a:pt x="52" y="60"/>
                    </a:cubicBezTo>
                    <a:cubicBezTo>
                      <a:pt x="51" y="60"/>
                      <a:pt x="50" y="59"/>
                      <a:pt x="49" y="58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8" y="56"/>
                      <a:pt x="50" y="56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3" y="67"/>
                    </a:cubicBezTo>
                    <a:cubicBezTo>
                      <a:pt x="66" y="61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6"/>
                      <a:pt x="61" y="58"/>
                      <a:pt x="63" y="59"/>
                    </a:cubicBezTo>
                    <a:cubicBezTo>
                      <a:pt x="67" y="61"/>
                      <a:pt x="71" y="63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2"/>
                      <a:pt x="61" y="53"/>
                      <a:pt x="62" y="54"/>
                    </a:cubicBezTo>
                    <a:cubicBezTo>
                      <a:pt x="66" y="56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2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3"/>
                      <a:pt x="62" y="51"/>
                      <a:pt x="61" y="51"/>
                    </a:cubicBezTo>
                    <a:cubicBezTo>
                      <a:pt x="70" y="53"/>
                      <a:pt x="77" y="58"/>
                      <a:pt x="84" y="62"/>
                    </a:cubicBezTo>
                    <a:cubicBezTo>
                      <a:pt x="85" y="62"/>
                      <a:pt x="85" y="62"/>
                      <a:pt x="85" y="61"/>
                    </a:cubicBezTo>
                    <a:cubicBezTo>
                      <a:pt x="82" y="59"/>
                      <a:pt x="79" y="58"/>
                      <a:pt x="75" y="56"/>
                    </a:cubicBezTo>
                    <a:cubicBezTo>
                      <a:pt x="73" y="54"/>
                      <a:pt x="71" y="53"/>
                      <a:pt x="69" y="52"/>
                    </a:cubicBezTo>
                    <a:cubicBezTo>
                      <a:pt x="67" y="50"/>
                      <a:pt x="65" y="49"/>
                      <a:pt x="69" y="49"/>
                    </a:cubicBezTo>
                    <a:cubicBezTo>
                      <a:pt x="76" y="51"/>
                      <a:pt x="82" y="57"/>
                      <a:pt x="89" y="59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49"/>
                    </a:cubicBezTo>
                    <a:cubicBezTo>
                      <a:pt x="82" y="51"/>
                      <a:pt x="88" y="55"/>
                      <a:pt x="93" y="58"/>
                    </a:cubicBezTo>
                    <a:cubicBezTo>
                      <a:pt x="94" y="58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6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4"/>
                      <a:pt x="97" y="54"/>
                    </a:cubicBezTo>
                    <a:cubicBezTo>
                      <a:pt x="92" y="50"/>
                      <a:pt x="86" y="48"/>
                      <a:pt x="81" y="45"/>
                    </a:cubicBezTo>
                    <a:cubicBezTo>
                      <a:pt x="79" y="43"/>
                      <a:pt x="81" y="44"/>
                      <a:pt x="82" y="44"/>
                    </a:cubicBezTo>
                    <a:cubicBezTo>
                      <a:pt x="84" y="45"/>
                      <a:pt x="87" y="46"/>
                      <a:pt x="89" y="47"/>
                    </a:cubicBezTo>
                    <a:cubicBezTo>
                      <a:pt x="93" y="49"/>
                      <a:pt x="96" y="51"/>
                      <a:pt x="100" y="53"/>
                    </a:cubicBezTo>
                    <a:cubicBezTo>
                      <a:pt x="100" y="53"/>
                      <a:pt x="101" y="53"/>
                      <a:pt x="100" y="52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3"/>
                      <a:pt x="87" y="43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7"/>
                      <a:pt x="99" y="46"/>
                    </a:cubicBezTo>
                    <a:cubicBezTo>
                      <a:pt x="98" y="45"/>
                      <a:pt x="95" y="43"/>
                      <a:pt x="94" y="43"/>
                    </a:cubicBezTo>
                    <a:cubicBezTo>
                      <a:pt x="100" y="44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49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7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4"/>
                      <a:pt x="105" y="42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4"/>
                    </a:cubicBezTo>
                    <a:cubicBezTo>
                      <a:pt x="111" y="42"/>
                      <a:pt x="107" y="38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2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7"/>
                    </a:cubicBezTo>
                    <a:cubicBezTo>
                      <a:pt x="113" y="39"/>
                      <a:pt x="117" y="41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7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2" y="41"/>
                      <a:pt x="123" y="40"/>
                      <a:pt x="122" y="40"/>
                    </a:cubicBezTo>
                    <a:cubicBezTo>
                      <a:pt x="121" y="38"/>
                      <a:pt x="119" y="37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7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6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8"/>
                      <a:pt x="10" y="78"/>
                      <a:pt x="9" y="78"/>
                    </a:cubicBezTo>
                    <a:cubicBezTo>
                      <a:pt x="8" y="77"/>
                      <a:pt x="7" y="77"/>
                      <a:pt x="6" y="76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29" y="80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7"/>
                      <a:pt x="11" y="76"/>
                    </a:cubicBezTo>
                    <a:cubicBezTo>
                      <a:pt x="10" y="76"/>
                      <a:pt x="8" y="72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8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4" y="76"/>
                      <a:pt x="13" y="75"/>
                    </a:cubicBezTo>
                    <a:cubicBezTo>
                      <a:pt x="12" y="74"/>
                      <a:pt x="5" y="68"/>
                      <a:pt x="10" y="70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79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6"/>
                      <a:pt x="16" y="73"/>
                      <a:pt x="12" y="71"/>
                    </a:cubicBezTo>
                    <a:cubicBezTo>
                      <a:pt x="12" y="70"/>
                      <a:pt x="11" y="69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8"/>
                      <a:pt x="27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1"/>
                      <a:pt x="18" y="70"/>
                    </a:cubicBezTo>
                    <a:cubicBezTo>
                      <a:pt x="15" y="67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3"/>
                    </a:cubicBezTo>
                    <a:cubicBezTo>
                      <a:pt x="27" y="76"/>
                      <a:pt x="30" y="78"/>
                      <a:pt x="33" y="79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2"/>
                      <a:pt x="24" y="72"/>
                    </a:cubicBezTo>
                    <a:cubicBezTo>
                      <a:pt x="24" y="72"/>
                      <a:pt x="20" y="68"/>
                      <a:pt x="20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79"/>
                      <a:pt x="36" y="79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4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5"/>
                    </a:moveTo>
                    <a:cubicBezTo>
                      <a:pt x="33" y="66"/>
                      <a:pt x="34" y="66"/>
                      <a:pt x="35" y="67"/>
                    </a:cubicBezTo>
                    <a:cubicBezTo>
                      <a:pt x="37" y="68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1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5"/>
                      <a:pt x="32" y="65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3"/>
                    </a:cubicBezTo>
                    <a:cubicBezTo>
                      <a:pt x="70" y="62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2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5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3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3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5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4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4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5"/>
                      <a:pt x="116" y="35"/>
                    </a:cubicBezTo>
                    <a:cubicBezTo>
                      <a:pt x="116" y="35"/>
                      <a:pt x="116" y="35"/>
                      <a:pt x="116" y="36"/>
                    </a:cubicBezTo>
                    <a:cubicBezTo>
                      <a:pt x="117" y="36"/>
                      <a:pt x="118" y="37"/>
                      <a:pt x="119" y="38"/>
                    </a:cubicBezTo>
                    <a:cubicBezTo>
                      <a:pt x="120" y="39"/>
                      <a:pt x="123" y="40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4" y="22"/>
                    </a:cubicBezTo>
                    <a:cubicBezTo>
                      <a:pt x="151" y="24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29"/>
                    </a:cubicBezTo>
                    <a:cubicBezTo>
                      <a:pt x="133" y="29"/>
                      <a:pt x="133" y="29"/>
                      <a:pt x="133" y="29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4" y="16"/>
                      <a:pt x="159" y="11"/>
                      <a:pt x="165" y="8"/>
                    </a:cubicBezTo>
                    <a:cubicBezTo>
                      <a:pt x="165" y="8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19"/>
                      <a:pt x="162" y="17"/>
                    </a:cubicBezTo>
                    <a:cubicBezTo>
                      <a:pt x="162" y="18"/>
                      <a:pt x="162" y="20"/>
                      <a:pt x="161" y="21"/>
                    </a:cubicBezTo>
                    <a:cubicBezTo>
                      <a:pt x="158" y="27"/>
                      <a:pt x="152" y="29"/>
                      <a:pt x="145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7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1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7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2"/>
                      <a:pt x="133" y="33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0" y="35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0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3"/>
                      <a:pt x="165" y="20"/>
                    </a:cubicBezTo>
                    <a:cubicBezTo>
                      <a:pt x="165" y="18"/>
                      <a:pt x="166" y="16"/>
                      <a:pt x="166" y="13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5"/>
                    </a:moveTo>
                    <a:cubicBezTo>
                      <a:pt x="149" y="6"/>
                      <a:pt x="145" y="6"/>
                      <a:pt x="142" y="8"/>
                    </a:cubicBezTo>
                    <a:cubicBezTo>
                      <a:pt x="143" y="7"/>
                      <a:pt x="144" y="7"/>
                      <a:pt x="145" y="6"/>
                    </a:cubicBezTo>
                    <a:cubicBezTo>
                      <a:pt x="148" y="6"/>
                      <a:pt x="150" y="5"/>
                      <a:pt x="153" y="5"/>
                    </a:cubicBezTo>
                    <a:close/>
                    <a:moveTo>
                      <a:pt x="22" y="58"/>
                    </a:moveTo>
                    <a:cubicBezTo>
                      <a:pt x="31" y="55"/>
                      <a:pt x="40" y="52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1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2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2"/>
                      <a:pt x="116" y="45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39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1"/>
                      <a:pt x="98" y="40"/>
                      <a:pt x="94" y="39"/>
                    </a:cubicBezTo>
                    <a:cubicBezTo>
                      <a:pt x="94" y="39"/>
                      <a:pt x="93" y="39"/>
                      <a:pt x="94" y="40"/>
                    </a:cubicBezTo>
                    <a:cubicBezTo>
                      <a:pt x="99" y="43"/>
                      <a:pt x="104" y="46"/>
                      <a:pt x="110" y="49"/>
                    </a:cubicBezTo>
                    <a:cubicBezTo>
                      <a:pt x="105" y="46"/>
                      <a:pt x="98" y="43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99" y="47"/>
                      <a:pt x="100" y="47"/>
                      <a:pt x="100" y="48"/>
                    </a:cubicBezTo>
                    <a:cubicBezTo>
                      <a:pt x="96" y="45"/>
                      <a:pt x="91" y="43"/>
                      <a:pt x="86" y="42"/>
                    </a:cubicBezTo>
                    <a:cubicBezTo>
                      <a:pt x="86" y="42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49"/>
                    </a:cubicBezTo>
                    <a:cubicBezTo>
                      <a:pt x="96" y="49"/>
                      <a:pt x="102" y="53"/>
                      <a:pt x="97" y="51"/>
                    </a:cubicBezTo>
                    <a:cubicBezTo>
                      <a:pt x="91" y="48"/>
                      <a:pt x="86" y="44"/>
                      <a:pt x="79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83" y="48"/>
                      <a:pt x="88" y="49"/>
                      <a:pt x="93" y="52"/>
                    </a:cubicBezTo>
                    <a:cubicBezTo>
                      <a:pt x="98" y="55"/>
                      <a:pt x="93" y="53"/>
                      <a:pt x="92" y="52"/>
                    </a:cubicBezTo>
                    <a:cubicBezTo>
                      <a:pt x="90" y="51"/>
                      <a:pt x="88" y="50"/>
                      <a:pt x="86" y="49"/>
                    </a:cubicBezTo>
                    <a:cubicBezTo>
                      <a:pt x="83" y="47"/>
                      <a:pt x="80" y="46"/>
                      <a:pt x="76" y="45"/>
                    </a:cubicBezTo>
                    <a:cubicBezTo>
                      <a:pt x="76" y="45"/>
                      <a:pt x="75" y="45"/>
                      <a:pt x="76" y="46"/>
                    </a:cubicBezTo>
                    <a:cubicBezTo>
                      <a:pt x="78" y="48"/>
                      <a:pt x="81" y="50"/>
                      <a:pt x="84" y="52"/>
                    </a:cubicBezTo>
                    <a:cubicBezTo>
                      <a:pt x="81" y="50"/>
                      <a:pt x="77" y="49"/>
                      <a:pt x="73" y="48"/>
                    </a:cubicBezTo>
                    <a:cubicBezTo>
                      <a:pt x="72" y="48"/>
                      <a:pt x="72" y="48"/>
                      <a:pt x="73" y="49"/>
                    </a:cubicBezTo>
                    <a:cubicBezTo>
                      <a:pt x="76" y="51"/>
                      <a:pt x="80" y="53"/>
                      <a:pt x="83" y="55"/>
                    </a:cubicBezTo>
                    <a:cubicBezTo>
                      <a:pt x="84" y="56"/>
                      <a:pt x="85" y="57"/>
                      <a:pt x="86" y="57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6"/>
                      <a:pt x="82" y="56"/>
                    </a:cubicBezTo>
                    <a:cubicBezTo>
                      <a:pt x="77" y="52"/>
                      <a:pt x="72" y="48"/>
                      <a:pt x="65" y="48"/>
                    </a:cubicBezTo>
                    <a:cubicBezTo>
                      <a:pt x="65" y="48"/>
                      <a:pt x="64" y="49"/>
                      <a:pt x="65" y="49"/>
                    </a:cubicBezTo>
                    <a:cubicBezTo>
                      <a:pt x="67" y="51"/>
                      <a:pt x="69" y="53"/>
                      <a:pt x="72" y="54"/>
                    </a:cubicBezTo>
                    <a:cubicBezTo>
                      <a:pt x="68" y="52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2"/>
                      <a:pt x="65" y="54"/>
                      <a:pt x="67" y="56"/>
                    </a:cubicBezTo>
                    <a:cubicBezTo>
                      <a:pt x="66" y="56"/>
                      <a:pt x="65" y="55"/>
                      <a:pt x="64" y="54"/>
                    </a:cubicBezTo>
                    <a:cubicBezTo>
                      <a:pt x="60" y="52"/>
                      <a:pt x="57" y="50"/>
                      <a:pt x="52" y="50"/>
                    </a:cubicBezTo>
                    <a:cubicBezTo>
                      <a:pt x="52" y="50"/>
                      <a:pt x="52" y="50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55" y="58"/>
                      <a:pt x="64" y="61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0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5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59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59"/>
                    </a:cubicBezTo>
                    <a:cubicBezTo>
                      <a:pt x="32" y="59"/>
                      <a:pt x="32" y="60"/>
                      <a:pt x="32" y="60"/>
                    </a:cubicBezTo>
                    <a:cubicBezTo>
                      <a:pt x="33" y="61"/>
                      <a:pt x="34" y="62"/>
                      <a:pt x="35" y="64"/>
                    </a:cubicBezTo>
                    <a:cubicBezTo>
                      <a:pt x="32" y="62"/>
                      <a:pt x="29" y="60"/>
                      <a:pt x="26" y="59"/>
                    </a:cubicBezTo>
                    <a:cubicBezTo>
                      <a:pt x="26" y="59"/>
                      <a:pt x="25" y="60"/>
                      <a:pt x="25" y="60"/>
                    </a:cubicBezTo>
                    <a:cubicBezTo>
                      <a:pt x="26" y="61"/>
                      <a:pt x="27" y="61"/>
                      <a:pt x="28" y="62"/>
                    </a:cubicBezTo>
                    <a:cubicBezTo>
                      <a:pt x="26" y="61"/>
                      <a:pt x="24" y="61"/>
                      <a:pt x="22" y="60"/>
                    </a:cubicBezTo>
                    <a:cubicBezTo>
                      <a:pt x="22" y="60"/>
                      <a:pt x="22" y="60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5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7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8"/>
                      <a:pt x="15" y="69"/>
                    </a:cubicBezTo>
                    <a:cubicBezTo>
                      <a:pt x="16" y="69"/>
                      <a:pt x="17" y="70"/>
                      <a:pt x="17" y="71"/>
                    </a:cubicBezTo>
                    <a:cubicBezTo>
                      <a:pt x="15" y="69"/>
                      <a:pt x="13" y="68"/>
                      <a:pt x="10" y="67"/>
                    </a:cubicBezTo>
                    <a:cubicBezTo>
                      <a:pt x="10" y="67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2"/>
                      <a:pt x="8" y="72"/>
                      <a:pt x="6" y="71"/>
                    </a:cubicBezTo>
                    <a:cubicBezTo>
                      <a:pt x="6" y="71"/>
                      <a:pt x="6" y="71"/>
                      <a:pt x="6" y="72"/>
                    </a:cubicBezTo>
                    <a:cubicBezTo>
                      <a:pt x="7" y="74"/>
                      <a:pt x="9" y="75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7" name="Freeform 125"/>
              <p:cNvSpPr>
                <a:spLocks noEditPoints="1"/>
              </p:cNvSpPr>
              <p:nvPr/>
            </p:nvSpPr>
            <p:spPr bwMode="auto">
              <a:xfrm>
                <a:off x="1188412" y="2614030"/>
                <a:ext cx="337660" cy="164733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8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60 h 85"/>
                  <a:gd name="T16" fmla="*/ 59 w 174"/>
                  <a:gd name="T17" fmla="*/ 69 h 85"/>
                  <a:gd name="T18" fmla="*/ 63 w 174"/>
                  <a:gd name="T19" fmla="*/ 67 h 85"/>
                  <a:gd name="T20" fmla="*/ 50 w 174"/>
                  <a:gd name="T21" fmla="*/ 57 h 85"/>
                  <a:gd name="T22" fmla="*/ 75 w 174"/>
                  <a:gd name="T23" fmla="*/ 65 h 85"/>
                  <a:gd name="T24" fmla="*/ 79 w 174"/>
                  <a:gd name="T25" fmla="*/ 63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5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5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1 h 85"/>
                  <a:gd name="T54" fmla="*/ 14 w 174"/>
                  <a:gd name="T55" fmla="*/ 70 h 85"/>
                  <a:gd name="T56" fmla="*/ 22 w 174"/>
                  <a:gd name="T57" fmla="*/ 72 h 85"/>
                  <a:gd name="T58" fmla="*/ 21 w 174"/>
                  <a:gd name="T59" fmla="*/ 68 h 85"/>
                  <a:gd name="T60" fmla="*/ 20 w 174"/>
                  <a:gd name="T61" fmla="*/ 77 h 85"/>
                  <a:gd name="T62" fmla="*/ 41 w 174"/>
                  <a:gd name="T63" fmla="*/ 72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5 w 174"/>
                  <a:gd name="T73" fmla="*/ 22 h 85"/>
                  <a:gd name="T74" fmla="*/ 165 w 174"/>
                  <a:gd name="T75" fmla="*/ 8 h 85"/>
                  <a:gd name="T76" fmla="*/ 146 w 174"/>
                  <a:gd name="T77" fmla="*/ 30 h 85"/>
                  <a:gd name="T78" fmla="*/ 160 w 174"/>
                  <a:gd name="T79" fmla="*/ 8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9 h 85"/>
                  <a:gd name="T86" fmla="*/ 103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6 w 174"/>
                  <a:gd name="T107" fmla="*/ 60 h 85"/>
                  <a:gd name="T108" fmla="*/ 21 w 174"/>
                  <a:gd name="T109" fmla="*/ 65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2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5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7"/>
                      <a:pt x="172" y="6"/>
                      <a:pt x="172" y="6"/>
                    </a:cubicBezTo>
                    <a:cubicBezTo>
                      <a:pt x="172" y="6"/>
                      <a:pt x="173" y="5"/>
                      <a:pt x="173" y="5"/>
                    </a:cubicBezTo>
                    <a:cubicBezTo>
                      <a:pt x="173" y="5"/>
                      <a:pt x="173" y="5"/>
                      <a:pt x="173" y="5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3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8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99" y="35"/>
                      <a:pt x="69" y="41"/>
                      <a:pt x="39" y="50"/>
                    </a:cubicBezTo>
                    <a:cubicBezTo>
                      <a:pt x="31" y="53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3"/>
                      <a:pt x="21" y="83"/>
                    </a:cubicBezTo>
                    <a:cubicBezTo>
                      <a:pt x="34" y="85"/>
                      <a:pt x="49" y="81"/>
                      <a:pt x="62" y="77"/>
                    </a:cubicBezTo>
                    <a:cubicBezTo>
                      <a:pt x="87" y="70"/>
                      <a:pt x="111" y="59"/>
                      <a:pt x="129" y="42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7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6"/>
                      <a:pt x="41" y="75"/>
                    </a:cubicBezTo>
                    <a:cubicBezTo>
                      <a:pt x="38" y="73"/>
                      <a:pt x="34" y="71"/>
                      <a:pt x="31" y="69"/>
                    </a:cubicBezTo>
                    <a:cubicBezTo>
                      <a:pt x="30" y="67"/>
                      <a:pt x="28" y="66"/>
                      <a:pt x="26" y="65"/>
                    </a:cubicBezTo>
                    <a:cubicBezTo>
                      <a:pt x="26" y="64"/>
                      <a:pt x="21" y="61"/>
                      <a:pt x="25" y="62"/>
                    </a:cubicBezTo>
                    <a:cubicBezTo>
                      <a:pt x="26" y="63"/>
                      <a:pt x="28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70"/>
                      <a:pt x="35" y="66"/>
                      <a:pt x="30" y="64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8"/>
                      <a:pt x="41" y="68"/>
                      <a:pt x="43" y="69"/>
                    </a:cubicBezTo>
                    <a:cubicBezTo>
                      <a:pt x="45" y="71"/>
                      <a:pt x="47" y="72"/>
                      <a:pt x="50" y="73"/>
                    </a:cubicBezTo>
                    <a:cubicBezTo>
                      <a:pt x="50" y="74"/>
                      <a:pt x="50" y="73"/>
                      <a:pt x="50" y="73"/>
                    </a:cubicBezTo>
                    <a:cubicBezTo>
                      <a:pt x="50" y="73"/>
                      <a:pt x="49" y="72"/>
                      <a:pt x="49" y="72"/>
                    </a:cubicBezTo>
                    <a:cubicBezTo>
                      <a:pt x="49" y="72"/>
                      <a:pt x="48" y="72"/>
                      <a:pt x="48" y="72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3"/>
                    </a:cubicBezTo>
                    <a:cubicBezTo>
                      <a:pt x="44" y="66"/>
                      <a:pt x="50" y="69"/>
                      <a:pt x="55" y="73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9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60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2"/>
                      <a:pt x="46" y="63"/>
                      <a:pt x="47" y="64"/>
                    </a:cubicBezTo>
                    <a:cubicBezTo>
                      <a:pt x="48" y="64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4" y="67"/>
                    </a:cubicBezTo>
                    <a:cubicBezTo>
                      <a:pt x="55" y="68"/>
                      <a:pt x="57" y="69"/>
                      <a:pt x="58" y="70"/>
                    </a:cubicBezTo>
                    <a:cubicBezTo>
                      <a:pt x="59" y="70"/>
                      <a:pt x="59" y="69"/>
                      <a:pt x="59" y="69"/>
                    </a:cubicBezTo>
                    <a:cubicBezTo>
                      <a:pt x="55" y="67"/>
                      <a:pt x="52" y="65"/>
                      <a:pt x="49" y="64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6"/>
                      <a:pt x="44" y="57"/>
                    </a:cubicBezTo>
                    <a:cubicBezTo>
                      <a:pt x="46" y="58"/>
                      <a:pt x="48" y="59"/>
                      <a:pt x="50" y="61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8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9"/>
                      <a:pt x="65" y="68"/>
                      <a:pt x="64" y="68"/>
                    </a:cubicBezTo>
                    <a:cubicBezTo>
                      <a:pt x="60" y="65"/>
                      <a:pt x="56" y="63"/>
                      <a:pt x="52" y="60"/>
                    </a:cubicBezTo>
                    <a:cubicBezTo>
                      <a:pt x="51" y="60"/>
                      <a:pt x="50" y="59"/>
                      <a:pt x="49" y="59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9" y="56"/>
                      <a:pt x="50" y="57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4" y="67"/>
                    </a:cubicBezTo>
                    <a:cubicBezTo>
                      <a:pt x="66" y="62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7"/>
                      <a:pt x="61" y="58"/>
                      <a:pt x="63" y="59"/>
                    </a:cubicBezTo>
                    <a:cubicBezTo>
                      <a:pt x="67" y="62"/>
                      <a:pt x="71" y="64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3"/>
                      <a:pt x="61" y="54"/>
                      <a:pt x="62" y="55"/>
                    </a:cubicBezTo>
                    <a:cubicBezTo>
                      <a:pt x="66" y="57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3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4"/>
                      <a:pt x="62" y="51"/>
                      <a:pt x="61" y="51"/>
                    </a:cubicBezTo>
                    <a:cubicBezTo>
                      <a:pt x="70" y="53"/>
                      <a:pt x="77" y="59"/>
                      <a:pt x="84" y="62"/>
                    </a:cubicBezTo>
                    <a:cubicBezTo>
                      <a:pt x="85" y="62"/>
                      <a:pt x="85" y="62"/>
                      <a:pt x="85" y="62"/>
                    </a:cubicBezTo>
                    <a:cubicBezTo>
                      <a:pt x="82" y="60"/>
                      <a:pt x="79" y="58"/>
                      <a:pt x="75" y="56"/>
                    </a:cubicBezTo>
                    <a:cubicBezTo>
                      <a:pt x="73" y="55"/>
                      <a:pt x="71" y="53"/>
                      <a:pt x="69" y="52"/>
                    </a:cubicBezTo>
                    <a:cubicBezTo>
                      <a:pt x="67" y="51"/>
                      <a:pt x="65" y="49"/>
                      <a:pt x="69" y="50"/>
                    </a:cubicBezTo>
                    <a:cubicBezTo>
                      <a:pt x="76" y="51"/>
                      <a:pt x="82" y="57"/>
                      <a:pt x="89" y="60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50"/>
                    </a:cubicBezTo>
                    <a:cubicBezTo>
                      <a:pt x="82" y="51"/>
                      <a:pt x="88" y="56"/>
                      <a:pt x="93" y="58"/>
                    </a:cubicBezTo>
                    <a:cubicBezTo>
                      <a:pt x="94" y="59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7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5"/>
                      <a:pt x="97" y="54"/>
                    </a:cubicBezTo>
                    <a:cubicBezTo>
                      <a:pt x="92" y="50"/>
                      <a:pt x="86" y="49"/>
                      <a:pt x="81" y="45"/>
                    </a:cubicBezTo>
                    <a:cubicBezTo>
                      <a:pt x="79" y="43"/>
                      <a:pt x="81" y="44"/>
                      <a:pt x="82" y="45"/>
                    </a:cubicBezTo>
                    <a:cubicBezTo>
                      <a:pt x="84" y="45"/>
                      <a:pt x="87" y="47"/>
                      <a:pt x="89" y="48"/>
                    </a:cubicBezTo>
                    <a:cubicBezTo>
                      <a:pt x="93" y="50"/>
                      <a:pt x="96" y="52"/>
                      <a:pt x="100" y="53"/>
                    </a:cubicBezTo>
                    <a:cubicBezTo>
                      <a:pt x="100" y="53"/>
                      <a:pt x="101" y="53"/>
                      <a:pt x="100" y="53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4"/>
                      <a:pt x="87" y="44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8"/>
                      <a:pt x="99" y="46"/>
                    </a:cubicBezTo>
                    <a:cubicBezTo>
                      <a:pt x="98" y="46"/>
                      <a:pt x="95" y="44"/>
                      <a:pt x="94" y="43"/>
                    </a:cubicBezTo>
                    <a:cubicBezTo>
                      <a:pt x="100" y="45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50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8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5"/>
                      <a:pt x="105" y="43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5"/>
                    </a:cubicBezTo>
                    <a:cubicBezTo>
                      <a:pt x="111" y="43"/>
                      <a:pt x="107" y="39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3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8"/>
                    </a:cubicBezTo>
                    <a:cubicBezTo>
                      <a:pt x="113" y="39"/>
                      <a:pt x="117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8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3" y="41"/>
                      <a:pt x="123" y="40"/>
                      <a:pt x="122" y="40"/>
                    </a:cubicBezTo>
                    <a:cubicBezTo>
                      <a:pt x="121" y="39"/>
                      <a:pt x="119" y="38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7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9"/>
                      <a:pt x="10" y="78"/>
                      <a:pt x="9" y="78"/>
                    </a:cubicBezTo>
                    <a:cubicBezTo>
                      <a:pt x="8" y="78"/>
                      <a:pt x="7" y="77"/>
                      <a:pt x="6" y="77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30" y="81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8"/>
                      <a:pt x="11" y="77"/>
                    </a:cubicBezTo>
                    <a:cubicBezTo>
                      <a:pt x="10" y="76"/>
                      <a:pt x="8" y="73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9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5" y="76"/>
                      <a:pt x="13" y="75"/>
                    </a:cubicBezTo>
                    <a:cubicBezTo>
                      <a:pt x="12" y="74"/>
                      <a:pt x="5" y="68"/>
                      <a:pt x="10" y="71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80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7"/>
                      <a:pt x="16" y="73"/>
                      <a:pt x="12" y="71"/>
                    </a:cubicBezTo>
                    <a:cubicBezTo>
                      <a:pt x="12" y="70"/>
                      <a:pt x="11" y="70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9"/>
                      <a:pt x="28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2"/>
                      <a:pt x="18" y="71"/>
                    </a:cubicBezTo>
                    <a:cubicBezTo>
                      <a:pt x="15" y="68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4"/>
                    </a:cubicBezTo>
                    <a:cubicBezTo>
                      <a:pt x="27" y="76"/>
                      <a:pt x="30" y="78"/>
                      <a:pt x="33" y="80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3"/>
                      <a:pt x="24" y="73"/>
                    </a:cubicBezTo>
                    <a:cubicBezTo>
                      <a:pt x="24" y="72"/>
                      <a:pt x="20" y="68"/>
                      <a:pt x="21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80"/>
                      <a:pt x="36" y="80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5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6"/>
                    </a:moveTo>
                    <a:cubicBezTo>
                      <a:pt x="33" y="66"/>
                      <a:pt x="34" y="67"/>
                      <a:pt x="35" y="67"/>
                    </a:cubicBezTo>
                    <a:cubicBezTo>
                      <a:pt x="37" y="69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2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6"/>
                      <a:pt x="32" y="66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4"/>
                    </a:cubicBezTo>
                    <a:cubicBezTo>
                      <a:pt x="70" y="63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3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6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4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4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6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5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5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6"/>
                      <a:pt x="116" y="35"/>
                    </a:cubicBezTo>
                    <a:cubicBezTo>
                      <a:pt x="116" y="35"/>
                      <a:pt x="116" y="36"/>
                      <a:pt x="116" y="36"/>
                    </a:cubicBezTo>
                    <a:cubicBezTo>
                      <a:pt x="117" y="37"/>
                      <a:pt x="118" y="37"/>
                      <a:pt x="119" y="38"/>
                    </a:cubicBezTo>
                    <a:cubicBezTo>
                      <a:pt x="120" y="39"/>
                      <a:pt x="123" y="41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5" y="22"/>
                    </a:cubicBezTo>
                    <a:cubicBezTo>
                      <a:pt x="151" y="25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30"/>
                    </a:cubicBezTo>
                    <a:cubicBezTo>
                      <a:pt x="133" y="30"/>
                      <a:pt x="133" y="30"/>
                      <a:pt x="133" y="30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5" y="16"/>
                      <a:pt x="159" y="11"/>
                      <a:pt x="165" y="8"/>
                    </a:cubicBezTo>
                    <a:cubicBezTo>
                      <a:pt x="165" y="9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20"/>
                      <a:pt x="162" y="17"/>
                    </a:cubicBezTo>
                    <a:cubicBezTo>
                      <a:pt x="162" y="19"/>
                      <a:pt x="162" y="20"/>
                      <a:pt x="161" y="22"/>
                    </a:cubicBezTo>
                    <a:cubicBezTo>
                      <a:pt x="158" y="27"/>
                      <a:pt x="152" y="30"/>
                      <a:pt x="146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8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2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8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3"/>
                      <a:pt x="133" y="34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1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4"/>
                      <a:pt x="165" y="21"/>
                    </a:cubicBezTo>
                    <a:cubicBezTo>
                      <a:pt x="165" y="18"/>
                      <a:pt x="166" y="16"/>
                      <a:pt x="166" y="14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6"/>
                    </a:moveTo>
                    <a:cubicBezTo>
                      <a:pt x="149" y="6"/>
                      <a:pt x="145" y="7"/>
                      <a:pt x="142" y="8"/>
                    </a:cubicBezTo>
                    <a:cubicBezTo>
                      <a:pt x="143" y="8"/>
                      <a:pt x="144" y="7"/>
                      <a:pt x="145" y="7"/>
                    </a:cubicBezTo>
                    <a:cubicBezTo>
                      <a:pt x="148" y="6"/>
                      <a:pt x="150" y="6"/>
                      <a:pt x="153" y="6"/>
                    </a:cubicBezTo>
                    <a:close/>
                    <a:moveTo>
                      <a:pt x="22" y="59"/>
                    </a:moveTo>
                    <a:cubicBezTo>
                      <a:pt x="31" y="55"/>
                      <a:pt x="40" y="53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2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3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3"/>
                      <a:pt x="116" y="46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40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2"/>
                      <a:pt x="98" y="40"/>
                      <a:pt x="94" y="39"/>
                    </a:cubicBezTo>
                    <a:cubicBezTo>
                      <a:pt x="94" y="39"/>
                      <a:pt x="94" y="40"/>
                      <a:pt x="94" y="40"/>
                    </a:cubicBezTo>
                    <a:cubicBezTo>
                      <a:pt x="99" y="44"/>
                      <a:pt x="104" y="46"/>
                      <a:pt x="110" y="49"/>
                    </a:cubicBezTo>
                    <a:cubicBezTo>
                      <a:pt x="105" y="46"/>
                      <a:pt x="98" y="44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100" y="47"/>
                      <a:pt x="100" y="48"/>
                      <a:pt x="100" y="48"/>
                    </a:cubicBezTo>
                    <a:cubicBezTo>
                      <a:pt x="96" y="46"/>
                      <a:pt x="91" y="43"/>
                      <a:pt x="86" y="43"/>
                    </a:cubicBezTo>
                    <a:cubicBezTo>
                      <a:pt x="86" y="43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50"/>
                    </a:cubicBezTo>
                    <a:cubicBezTo>
                      <a:pt x="96" y="50"/>
                      <a:pt x="102" y="53"/>
                      <a:pt x="98" y="51"/>
                    </a:cubicBezTo>
                    <a:cubicBezTo>
                      <a:pt x="91" y="49"/>
                      <a:pt x="86" y="45"/>
                      <a:pt x="79" y="43"/>
                    </a:cubicBezTo>
                    <a:cubicBezTo>
                      <a:pt x="78" y="43"/>
                      <a:pt x="78" y="43"/>
                      <a:pt x="78" y="44"/>
                    </a:cubicBezTo>
                    <a:cubicBezTo>
                      <a:pt x="83" y="48"/>
                      <a:pt x="88" y="50"/>
                      <a:pt x="93" y="53"/>
                    </a:cubicBezTo>
                    <a:cubicBezTo>
                      <a:pt x="98" y="56"/>
                      <a:pt x="93" y="53"/>
                      <a:pt x="92" y="53"/>
                    </a:cubicBezTo>
                    <a:cubicBezTo>
                      <a:pt x="90" y="52"/>
                      <a:pt x="88" y="51"/>
                      <a:pt x="86" y="50"/>
                    </a:cubicBezTo>
                    <a:cubicBezTo>
                      <a:pt x="83" y="48"/>
                      <a:pt x="80" y="46"/>
                      <a:pt x="76" y="45"/>
                    </a:cubicBezTo>
                    <a:cubicBezTo>
                      <a:pt x="76" y="45"/>
                      <a:pt x="75" y="46"/>
                      <a:pt x="76" y="46"/>
                    </a:cubicBezTo>
                    <a:cubicBezTo>
                      <a:pt x="78" y="48"/>
                      <a:pt x="81" y="51"/>
                      <a:pt x="84" y="53"/>
                    </a:cubicBezTo>
                    <a:cubicBezTo>
                      <a:pt x="81" y="51"/>
                      <a:pt x="77" y="49"/>
                      <a:pt x="73" y="48"/>
                    </a:cubicBezTo>
                    <a:cubicBezTo>
                      <a:pt x="72" y="48"/>
                      <a:pt x="72" y="49"/>
                      <a:pt x="73" y="49"/>
                    </a:cubicBezTo>
                    <a:cubicBezTo>
                      <a:pt x="76" y="51"/>
                      <a:pt x="80" y="53"/>
                      <a:pt x="83" y="56"/>
                    </a:cubicBezTo>
                    <a:cubicBezTo>
                      <a:pt x="84" y="56"/>
                      <a:pt x="85" y="57"/>
                      <a:pt x="86" y="58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7"/>
                      <a:pt x="82" y="56"/>
                    </a:cubicBezTo>
                    <a:cubicBezTo>
                      <a:pt x="77" y="53"/>
                      <a:pt x="72" y="49"/>
                      <a:pt x="65" y="49"/>
                    </a:cubicBezTo>
                    <a:cubicBezTo>
                      <a:pt x="65" y="49"/>
                      <a:pt x="65" y="49"/>
                      <a:pt x="65" y="49"/>
                    </a:cubicBezTo>
                    <a:cubicBezTo>
                      <a:pt x="67" y="51"/>
                      <a:pt x="69" y="53"/>
                      <a:pt x="72" y="55"/>
                    </a:cubicBezTo>
                    <a:cubicBezTo>
                      <a:pt x="68" y="53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3"/>
                      <a:pt x="65" y="55"/>
                      <a:pt x="67" y="57"/>
                    </a:cubicBezTo>
                    <a:cubicBezTo>
                      <a:pt x="66" y="56"/>
                      <a:pt x="65" y="55"/>
                      <a:pt x="64" y="55"/>
                    </a:cubicBezTo>
                    <a:cubicBezTo>
                      <a:pt x="60" y="53"/>
                      <a:pt x="57" y="50"/>
                      <a:pt x="52" y="50"/>
                    </a:cubicBezTo>
                    <a:cubicBezTo>
                      <a:pt x="52" y="50"/>
                      <a:pt x="52" y="51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2"/>
                    </a:cubicBezTo>
                    <a:cubicBezTo>
                      <a:pt x="55" y="58"/>
                      <a:pt x="64" y="62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1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6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60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2"/>
                      <a:pt x="34" y="63"/>
                      <a:pt x="35" y="64"/>
                    </a:cubicBezTo>
                    <a:cubicBezTo>
                      <a:pt x="32" y="62"/>
                      <a:pt x="29" y="61"/>
                      <a:pt x="26" y="60"/>
                    </a:cubicBezTo>
                    <a:cubicBezTo>
                      <a:pt x="26" y="59"/>
                      <a:pt x="25" y="60"/>
                      <a:pt x="26" y="60"/>
                    </a:cubicBezTo>
                    <a:cubicBezTo>
                      <a:pt x="26" y="61"/>
                      <a:pt x="27" y="62"/>
                      <a:pt x="28" y="63"/>
                    </a:cubicBezTo>
                    <a:cubicBezTo>
                      <a:pt x="26" y="62"/>
                      <a:pt x="24" y="61"/>
                      <a:pt x="22" y="60"/>
                    </a:cubicBezTo>
                    <a:cubicBezTo>
                      <a:pt x="22" y="60"/>
                      <a:pt x="22" y="61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6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5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8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9"/>
                      <a:pt x="15" y="69"/>
                    </a:cubicBezTo>
                    <a:cubicBezTo>
                      <a:pt x="16" y="70"/>
                      <a:pt x="17" y="70"/>
                      <a:pt x="17" y="71"/>
                    </a:cubicBezTo>
                    <a:cubicBezTo>
                      <a:pt x="15" y="70"/>
                      <a:pt x="13" y="68"/>
                      <a:pt x="10" y="68"/>
                    </a:cubicBezTo>
                    <a:cubicBezTo>
                      <a:pt x="10" y="68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3"/>
                      <a:pt x="8" y="72"/>
                      <a:pt x="6" y="71"/>
                    </a:cubicBezTo>
                    <a:cubicBezTo>
                      <a:pt x="6" y="71"/>
                      <a:pt x="6" y="72"/>
                      <a:pt x="6" y="72"/>
                    </a:cubicBezTo>
                    <a:cubicBezTo>
                      <a:pt x="7" y="74"/>
                      <a:pt x="9" y="76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8" name="Freeform 127"/>
              <p:cNvSpPr>
                <a:spLocks noEditPoints="1"/>
              </p:cNvSpPr>
              <p:nvPr/>
            </p:nvSpPr>
            <p:spPr bwMode="auto">
              <a:xfrm>
                <a:off x="1611307" y="3235764"/>
                <a:ext cx="238493" cy="219643"/>
              </a:xfrm>
              <a:custGeom>
                <a:avLst/>
                <a:gdLst>
                  <a:gd name="T0" fmla="*/ 103 w 123"/>
                  <a:gd name="T1" fmla="*/ 64 h 113"/>
                  <a:gd name="T2" fmla="*/ 35 w 123"/>
                  <a:gd name="T3" fmla="*/ 2 h 113"/>
                  <a:gd name="T4" fmla="*/ 6 w 123"/>
                  <a:gd name="T5" fmla="*/ 103 h 113"/>
                  <a:gd name="T6" fmla="*/ 23 w 123"/>
                  <a:gd name="T7" fmla="*/ 66 h 113"/>
                  <a:gd name="T8" fmla="*/ 40 w 123"/>
                  <a:gd name="T9" fmla="*/ 61 h 113"/>
                  <a:gd name="T10" fmla="*/ 98 w 123"/>
                  <a:gd name="T11" fmla="*/ 65 h 113"/>
                  <a:gd name="T12" fmla="*/ 93 w 123"/>
                  <a:gd name="T13" fmla="*/ 68 h 113"/>
                  <a:gd name="T14" fmla="*/ 56 w 123"/>
                  <a:gd name="T15" fmla="*/ 97 h 113"/>
                  <a:gd name="T16" fmla="*/ 76 w 123"/>
                  <a:gd name="T17" fmla="*/ 65 h 113"/>
                  <a:gd name="T18" fmla="*/ 38 w 123"/>
                  <a:gd name="T19" fmla="*/ 106 h 113"/>
                  <a:gd name="T20" fmla="*/ 59 w 123"/>
                  <a:gd name="T21" fmla="*/ 80 h 113"/>
                  <a:gd name="T22" fmla="*/ 28 w 123"/>
                  <a:gd name="T23" fmla="*/ 95 h 113"/>
                  <a:gd name="T24" fmla="*/ 52 w 123"/>
                  <a:gd name="T25" fmla="*/ 73 h 113"/>
                  <a:gd name="T26" fmla="*/ 39 w 123"/>
                  <a:gd name="T27" fmla="*/ 91 h 113"/>
                  <a:gd name="T28" fmla="*/ 12 w 123"/>
                  <a:gd name="T29" fmla="*/ 102 h 113"/>
                  <a:gd name="T30" fmla="*/ 45 w 123"/>
                  <a:gd name="T31" fmla="*/ 69 h 113"/>
                  <a:gd name="T32" fmla="*/ 47 w 123"/>
                  <a:gd name="T33" fmla="*/ 67 h 113"/>
                  <a:gd name="T34" fmla="*/ 6 w 123"/>
                  <a:gd name="T35" fmla="*/ 93 h 113"/>
                  <a:gd name="T36" fmla="*/ 35 w 123"/>
                  <a:gd name="T37" fmla="*/ 65 h 113"/>
                  <a:gd name="T38" fmla="*/ 9 w 123"/>
                  <a:gd name="T39" fmla="*/ 87 h 113"/>
                  <a:gd name="T40" fmla="*/ 7 w 123"/>
                  <a:gd name="T41" fmla="*/ 99 h 113"/>
                  <a:gd name="T42" fmla="*/ 40 w 123"/>
                  <a:gd name="T43" fmla="*/ 75 h 113"/>
                  <a:gd name="T44" fmla="*/ 50 w 123"/>
                  <a:gd name="T45" fmla="*/ 73 h 113"/>
                  <a:gd name="T46" fmla="*/ 11 w 123"/>
                  <a:gd name="T47" fmla="*/ 104 h 113"/>
                  <a:gd name="T48" fmla="*/ 40 w 123"/>
                  <a:gd name="T49" fmla="*/ 90 h 113"/>
                  <a:gd name="T50" fmla="*/ 59 w 123"/>
                  <a:gd name="T51" fmla="*/ 78 h 113"/>
                  <a:gd name="T52" fmla="*/ 51 w 123"/>
                  <a:gd name="T53" fmla="*/ 89 h 113"/>
                  <a:gd name="T54" fmla="*/ 36 w 123"/>
                  <a:gd name="T55" fmla="*/ 107 h 113"/>
                  <a:gd name="T56" fmla="*/ 45 w 123"/>
                  <a:gd name="T57" fmla="*/ 92 h 113"/>
                  <a:gd name="T58" fmla="*/ 77 w 123"/>
                  <a:gd name="T59" fmla="*/ 70 h 113"/>
                  <a:gd name="T60" fmla="*/ 46 w 123"/>
                  <a:gd name="T61" fmla="*/ 107 h 113"/>
                  <a:gd name="T62" fmla="*/ 88 w 123"/>
                  <a:gd name="T63" fmla="*/ 68 h 113"/>
                  <a:gd name="T64" fmla="*/ 57 w 123"/>
                  <a:gd name="T65" fmla="*/ 104 h 113"/>
                  <a:gd name="T66" fmla="*/ 60 w 123"/>
                  <a:gd name="T67" fmla="*/ 107 h 113"/>
                  <a:gd name="T68" fmla="*/ 99 w 123"/>
                  <a:gd name="T69" fmla="*/ 72 h 113"/>
                  <a:gd name="T70" fmla="*/ 61 w 123"/>
                  <a:gd name="T71" fmla="*/ 107 h 113"/>
                  <a:gd name="T72" fmla="*/ 75 w 123"/>
                  <a:gd name="T73" fmla="*/ 107 h 113"/>
                  <a:gd name="T74" fmla="*/ 84 w 123"/>
                  <a:gd name="T75" fmla="*/ 105 h 113"/>
                  <a:gd name="T76" fmla="*/ 100 w 123"/>
                  <a:gd name="T77" fmla="*/ 78 h 113"/>
                  <a:gd name="T78" fmla="*/ 105 w 123"/>
                  <a:gd name="T79" fmla="*/ 86 h 113"/>
                  <a:gd name="T80" fmla="*/ 110 w 123"/>
                  <a:gd name="T81" fmla="*/ 88 h 113"/>
                  <a:gd name="T82" fmla="*/ 92 w 123"/>
                  <a:gd name="T83" fmla="*/ 109 h 113"/>
                  <a:gd name="T84" fmla="*/ 100 w 123"/>
                  <a:gd name="T85" fmla="*/ 109 h 113"/>
                  <a:gd name="T86" fmla="*/ 112 w 123"/>
                  <a:gd name="T87" fmla="*/ 99 h 113"/>
                  <a:gd name="T88" fmla="*/ 109 w 123"/>
                  <a:gd name="T89" fmla="*/ 93 h 113"/>
                  <a:gd name="T90" fmla="*/ 116 w 123"/>
                  <a:gd name="T91" fmla="*/ 95 h 113"/>
                  <a:gd name="T92" fmla="*/ 110 w 123"/>
                  <a:gd name="T93" fmla="*/ 106 h 113"/>
                  <a:gd name="T94" fmla="*/ 117 w 123"/>
                  <a:gd name="T95" fmla="*/ 99 h 113"/>
                  <a:gd name="T96" fmla="*/ 114 w 123"/>
                  <a:gd name="T97" fmla="*/ 99 h 113"/>
                  <a:gd name="T98" fmla="*/ 107 w 123"/>
                  <a:gd name="T99" fmla="*/ 101 h 113"/>
                  <a:gd name="T100" fmla="*/ 102 w 123"/>
                  <a:gd name="T101" fmla="*/ 100 h 113"/>
                  <a:gd name="T102" fmla="*/ 112 w 123"/>
                  <a:gd name="T103" fmla="*/ 79 h 113"/>
                  <a:gd name="T104" fmla="*/ 119 w 123"/>
                  <a:gd name="T105" fmla="*/ 93 h 113"/>
                  <a:gd name="T106" fmla="*/ 106 w 123"/>
                  <a:gd name="T107" fmla="*/ 73 h 113"/>
                  <a:gd name="T108" fmla="*/ 72 w 123"/>
                  <a:gd name="T109" fmla="*/ 96 h 113"/>
                  <a:gd name="T110" fmla="*/ 40 w 123"/>
                  <a:gd name="T111" fmla="*/ 41 h 113"/>
                  <a:gd name="T112" fmla="*/ 94 w 123"/>
                  <a:gd name="T113" fmla="*/ 64 h 113"/>
                  <a:gd name="T114" fmla="*/ 16 w 123"/>
                  <a:gd name="T115" fmla="*/ 75 h 113"/>
                  <a:gd name="T116" fmla="*/ 18 w 123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3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3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8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1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7"/>
                    </a:cubicBezTo>
                    <a:cubicBezTo>
                      <a:pt x="6" y="84"/>
                      <a:pt x="0" y="95"/>
                      <a:pt x="6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6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5" y="79"/>
                      <a:pt x="18" y="77"/>
                      <a:pt x="21" y="75"/>
                    </a:cubicBezTo>
                    <a:cubicBezTo>
                      <a:pt x="27" y="70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90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7"/>
                    </a:cubicBezTo>
                    <a:cubicBezTo>
                      <a:pt x="84" y="70"/>
                      <a:pt x="82" y="74"/>
                      <a:pt x="78" y="76"/>
                    </a:cubicBezTo>
                    <a:cubicBezTo>
                      <a:pt x="74" y="80"/>
                      <a:pt x="70" y="83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7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8" y="65"/>
                      <a:pt x="79" y="64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5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9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1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1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5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3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8"/>
                      <a:pt x="45" y="85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8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8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7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5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9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9" y="87"/>
                    </a:cubicBezTo>
                    <a:close/>
                    <a:moveTo>
                      <a:pt x="23" y="81"/>
                    </a:moveTo>
                    <a:cubicBezTo>
                      <a:pt x="27" y="77"/>
                      <a:pt x="31" y="75"/>
                      <a:pt x="35" y="72"/>
                    </a:cubicBezTo>
                    <a:cubicBezTo>
                      <a:pt x="37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2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4"/>
                      <a:pt x="35" y="87"/>
                    </a:cubicBezTo>
                    <a:cubicBezTo>
                      <a:pt x="28" y="93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7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79"/>
                      <a:pt x="48" y="81"/>
                    </a:cubicBezTo>
                    <a:cubicBezTo>
                      <a:pt x="45" y="84"/>
                      <a:pt x="43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5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2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5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6"/>
                      <a:pt x="70" y="80"/>
                      <a:pt x="67" y="84"/>
                    </a:cubicBezTo>
                    <a:cubicBezTo>
                      <a:pt x="64" y="88"/>
                      <a:pt x="61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8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6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0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5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2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5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3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6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4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5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2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4"/>
                      <a:pt x="107" y="83"/>
                      <a:pt x="109" y="82"/>
                    </a:cubicBezTo>
                    <a:cubicBezTo>
                      <a:pt x="109" y="82"/>
                      <a:pt x="112" y="78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6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4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7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6" y="106"/>
                    </a:cubicBezTo>
                    <a:cubicBezTo>
                      <a:pt x="101" y="110"/>
                      <a:pt x="107" y="103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8"/>
                    </a:cubicBezTo>
                    <a:cubicBezTo>
                      <a:pt x="94" y="109"/>
                      <a:pt x="95" y="108"/>
                      <a:pt x="95" y="107"/>
                    </a:cubicBezTo>
                    <a:cubicBezTo>
                      <a:pt x="96" y="106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2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7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7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99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9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2"/>
                    </a:cubicBezTo>
                    <a:cubicBezTo>
                      <a:pt x="117" y="93"/>
                      <a:pt x="116" y="93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6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2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3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8" y="94"/>
                      <a:pt x="89" y="93"/>
                    </a:cubicBezTo>
                    <a:cubicBezTo>
                      <a:pt x="95" y="86"/>
                      <a:pt x="101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6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6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1"/>
                      <a:pt x="97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4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0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69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30" y="68"/>
                      <a:pt x="24" y="72"/>
                      <a:pt x="18" y="76"/>
                    </a:cubicBezTo>
                    <a:cubicBezTo>
                      <a:pt x="15" y="78"/>
                      <a:pt x="13" y="80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9" name="Freeform 128"/>
              <p:cNvSpPr>
                <a:spLocks noEditPoints="1"/>
              </p:cNvSpPr>
              <p:nvPr/>
            </p:nvSpPr>
            <p:spPr bwMode="auto">
              <a:xfrm>
                <a:off x="1900317" y="3753430"/>
                <a:ext cx="236854" cy="218824"/>
              </a:xfrm>
              <a:custGeom>
                <a:avLst/>
                <a:gdLst>
                  <a:gd name="T0" fmla="*/ 102 w 122"/>
                  <a:gd name="T1" fmla="*/ 63 h 113"/>
                  <a:gd name="T2" fmla="*/ 35 w 122"/>
                  <a:gd name="T3" fmla="*/ 2 h 113"/>
                  <a:gd name="T4" fmla="*/ 5 w 122"/>
                  <a:gd name="T5" fmla="*/ 103 h 113"/>
                  <a:gd name="T6" fmla="*/ 22 w 122"/>
                  <a:gd name="T7" fmla="*/ 65 h 113"/>
                  <a:gd name="T8" fmla="*/ 39 w 122"/>
                  <a:gd name="T9" fmla="*/ 61 h 113"/>
                  <a:gd name="T10" fmla="*/ 97 w 122"/>
                  <a:gd name="T11" fmla="*/ 65 h 113"/>
                  <a:gd name="T12" fmla="*/ 93 w 122"/>
                  <a:gd name="T13" fmla="*/ 68 h 113"/>
                  <a:gd name="T14" fmla="*/ 56 w 122"/>
                  <a:gd name="T15" fmla="*/ 96 h 113"/>
                  <a:gd name="T16" fmla="*/ 76 w 122"/>
                  <a:gd name="T17" fmla="*/ 65 h 113"/>
                  <a:gd name="T18" fmla="*/ 37 w 122"/>
                  <a:gd name="T19" fmla="*/ 105 h 113"/>
                  <a:gd name="T20" fmla="*/ 58 w 122"/>
                  <a:gd name="T21" fmla="*/ 80 h 113"/>
                  <a:gd name="T22" fmla="*/ 27 w 122"/>
                  <a:gd name="T23" fmla="*/ 94 h 113"/>
                  <a:gd name="T24" fmla="*/ 52 w 122"/>
                  <a:gd name="T25" fmla="*/ 72 h 113"/>
                  <a:gd name="T26" fmla="*/ 38 w 122"/>
                  <a:gd name="T27" fmla="*/ 91 h 113"/>
                  <a:gd name="T28" fmla="*/ 11 w 122"/>
                  <a:gd name="T29" fmla="*/ 102 h 113"/>
                  <a:gd name="T30" fmla="*/ 44 w 122"/>
                  <a:gd name="T31" fmla="*/ 69 h 113"/>
                  <a:gd name="T32" fmla="*/ 46 w 122"/>
                  <a:gd name="T33" fmla="*/ 67 h 113"/>
                  <a:gd name="T34" fmla="*/ 6 w 122"/>
                  <a:gd name="T35" fmla="*/ 93 h 113"/>
                  <a:gd name="T36" fmla="*/ 35 w 122"/>
                  <a:gd name="T37" fmla="*/ 65 h 113"/>
                  <a:gd name="T38" fmla="*/ 8 w 122"/>
                  <a:gd name="T39" fmla="*/ 87 h 113"/>
                  <a:gd name="T40" fmla="*/ 6 w 122"/>
                  <a:gd name="T41" fmla="*/ 99 h 113"/>
                  <a:gd name="T42" fmla="*/ 39 w 122"/>
                  <a:gd name="T43" fmla="*/ 74 h 113"/>
                  <a:gd name="T44" fmla="*/ 50 w 122"/>
                  <a:gd name="T45" fmla="*/ 73 h 113"/>
                  <a:gd name="T46" fmla="*/ 10 w 122"/>
                  <a:gd name="T47" fmla="*/ 104 h 113"/>
                  <a:gd name="T48" fmla="*/ 39 w 122"/>
                  <a:gd name="T49" fmla="*/ 89 h 113"/>
                  <a:gd name="T50" fmla="*/ 58 w 122"/>
                  <a:gd name="T51" fmla="*/ 78 h 113"/>
                  <a:gd name="T52" fmla="*/ 50 w 122"/>
                  <a:gd name="T53" fmla="*/ 89 h 113"/>
                  <a:gd name="T54" fmla="*/ 35 w 122"/>
                  <a:gd name="T55" fmla="*/ 107 h 113"/>
                  <a:gd name="T56" fmla="*/ 45 w 122"/>
                  <a:gd name="T57" fmla="*/ 92 h 113"/>
                  <a:gd name="T58" fmla="*/ 76 w 122"/>
                  <a:gd name="T59" fmla="*/ 70 h 113"/>
                  <a:gd name="T60" fmla="*/ 45 w 122"/>
                  <a:gd name="T61" fmla="*/ 106 h 113"/>
                  <a:gd name="T62" fmla="*/ 88 w 122"/>
                  <a:gd name="T63" fmla="*/ 68 h 113"/>
                  <a:gd name="T64" fmla="*/ 57 w 122"/>
                  <a:gd name="T65" fmla="*/ 104 h 113"/>
                  <a:gd name="T66" fmla="*/ 59 w 122"/>
                  <a:gd name="T67" fmla="*/ 107 h 113"/>
                  <a:gd name="T68" fmla="*/ 99 w 122"/>
                  <a:gd name="T69" fmla="*/ 72 h 113"/>
                  <a:gd name="T70" fmla="*/ 60 w 122"/>
                  <a:gd name="T71" fmla="*/ 107 h 113"/>
                  <a:gd name="T72" fmla="*/ 75 w 122"/>
                  <a:gd name="T73" fmla="*/ 107 h 113"/>
                  <a:gd name="T74" fmla="*/ 83 w 122"/>
                  <a:gd name="T75" fmla="*/ 105 h 113"/>
                  <a:gd name="T76" fmla="*/ 99 w 122"/>
                  <a:gd name="T77" fmla="*/ 78 h 113"/>
                  <a:gd name="T78" fmla="*/ 105 w 122"/>
                  <a:gd name="T79" fmla="*/ 85 h 113"/>
                  <a:gd name="T80" fmla="*/ 109 w 122"/>
                  <a:gd name="T81" fmla="*/ 87 h 113"/>
                  <a:gd name="T82" fmla="*/ 92 w 122"/>
                  <a:gd name="T83" fmla="*/ 109 h 113"/>
                  <a:gd name="T84" fmla="*/ 99 w 122"/>
                  <a:gd name="T85" fmla="*/ 108 h 113"/>
                  <a:gd name="T86" fmla="*/ 111 w 122"/>
                  <a:gd name="T87" fmla="*/ 99 h 113"/>
                  <a:gd name="T88" fmla="*/ 109 w 122"/>
                  <a:gd name="T89" fmla="*/ 93 h 113"/>
                  <a:gd name="T90" fmla="*/ 115 w 122"/>
                  <a:gd name="T91" fmla="*/ 95 h 113"/>
                  <a:gd name="T92" fmla="*/ 109 w 122"/>
                  <a:gd name="T93" fmla="*/ 106 h 113"/>
                  <a:gd name="T94" fmla="*/ 116 w 122"/>
                  <a:gd name="T95" fmla="*/ 99 h 113"/>
                  <a:gd name="T96" fmla="*/ 114 w 122"/>
                  <a:gd name="T97" fmla="*/ 99 h 113"/>
                  <a:gd name="T98" fmla="*/ 106 w 122"/>
                  <a:gd name="T99" fmla="*/ 100 h 113"/>
                  <a:gd name="T100" fmla="*/ 101 w 122"/>
                  <a:gd name="T101" fmla="*/ 99 h 113"/>
                  <a:gd name="T102" fmla="*/ 112 w 122"/>
                  <a:gd name="T103" fmla="*/ 79 h 113"/>
                  <a:gd name="T104" fmla="*/ 118 w 122"/>
                  <a:gd name="T105" fmla="*/ 93 h 113"/>
                  <a:gd name="T106" fmla="*/ 105 w 122"/>
                  <a:gd name="T107" fmla="*/ 73 h 113"/>
                  <a:gd name="T108" fmla="*/ 71 w 122"/>
                  <a:gd name="T109" fmla="*/ 96 h 113"/>
                  <a:gd name="T110" fmla="*/ 40 w 122"/>
                  <a:gd name="T111" fmla="*/ 41 h 113"/>
                  <a:gd name="T112" fmla="*/ 93 w 122"/>
                  <a:gd name="T113" fmla="*/ 64 h 113"/>
                  <a:gd name="T114" fmla="*/ 15 w 122"/>
                  <a:gd name="T115" fmla="*/ 75 h 113"/>
                  <a:gd name="T116" fmla="*/ 17 w 122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2" h="113">
                    <a:moveTo>
                      <a:pt x="27" y="110"/>
                    </a:moveTo>
                    <a:cubicBezTo>
                      <a:pt x="32" y="110"/>
                      <a:pt x="36" y="110"/>
                      <a:pt x="41" y="109"/>
                    </a:cubicBezTo>
                    <a:cubicBezTo>
                      <a:pt x="49" y="109"/>
                      <a:pt x="57" y="110"/>
                      <a:pt x="65" y="110"/>
                    </a:cubicBezTo>
                    <a:cubicBezTo>
                      <a:pt x="78" y="111"/>
                      <a:pt x="91" y="113"/>
                      <a:pt x="104" y="111"/>
                    </a:cubicBezTo>
                    <a:cubicBezTo>
                      <a:pt x="113" y="109"/>
                      <a:pt x="122" y="102"/>
                      <a:pt x="121" y="91"/>
                    </a:cubicBezTo>
                    <a:cubicBezTo>
                      <a:pt x="119" y="80"/>
                      <a:pt x="110" y="71"/>
                      <a:pt x="102" y="63"/>
                    </a:cubicBezTo>
                    <a:cubicBezTo>
                      <a:pt x="93" y="55"/>
                      <a:pt x="84" y="48"/>
                      <a:pt x="75" y="39"/>
                    </a:cubicBezTo>
                    <a:cubicBezTo>
                      <a:pt x="70" y="34"/>
                      <a:pt x="67" y="28"/>
                      <a:pt x="66" y="21"/>
                    </a:cubicBezTo>
                    <a:cubicBezTo>
                      <a:pt x="66" y="15"/>
                      <a:pt x="69" y="9"/>
                      <a:pt x="73" y="4"/>
                    </a:cubicBezTo>
                    <a:cubicBezTo>
                      <a:pt x="73" y="3"/>
                      <a:pt x="73" y="2"/>
                      <a:pt x="72" y="2"/>
                    </a:cubicBezTo>
                    <a:cubicBezTo>
                      <a:pt x="72" y="1"/>
                      <a:pt x="71" y="1"/>
                      <a:pt x="71" y="1"/>
                    </a:cubicBezTo>
                    <a:cubicBezTo>
                      <a:pt x="59" y="1"/>
                      <a:pt x="47" y="0"/>
                      <a:pt x="35" y="2"/>
                    </a:cubicBezTo>
                    <a:cubicBezTo>
                      <a:pt x="34" y="2"/>
                      <a:pt x="33" y="3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7" y="12"/>
                      <a:pt x="41" y="18"/>
                      <a:pt x="41" y="25"/>
                    </a:cubicBezTo>
                    <a:cubicBezTo>
                      <a:pt x="42" y="34"/>
                      <a:pt x="37" y="41"/>
                      <a:pt x="32" y="47"/>
                    </a:cubicBezTo>
                    <a:cubicBezTo>
                      <a:pt x="25" y="57"/>
                      <a:pt x="17" y="67"/>
                      <a:pt x="10" y="77"/>
                    </a:cubicBezTo>
                    <a:cubicBezTo>
                      <a:pt x="5" y="84"/>
                      <a:pt x="0" y="94"/>
                      <a:pt x="5" y="103"/>
                    </a:cubicBezTo>
                    <a:cubicBezTo>
                      <a:pt x="9" y="109"/>
                      <a:pt x="20" y="110"/>
                      <a:pt x="27" y="110"/>
                    </a:cubicBezTo>
                    <a:close/>
                    <a:moveTo>
                      <a:pt x="22" y="65"/>
                    </a:moveTo>
                    <a:cubicBezTo>
                      <a:pt x="23" y="65"/>
                      <a:pt x="23" y="65"/>
                      <a:pt x="23" y="64"/>
                    </a:cubicBezTo>
                    <a:cubicBezTo>
                      <a:pt x="25" y="63"/>
                      <a:pt x="27" y="63"/>
                      <a:pt x="29" y="62"/>
                    </a:cubicBezTo>
                    <a:cubicBezTo>
                      <a:pt x="26" y="64"/>
                      <a:pt x="22" y="67"/>
                      <a:pt x="19" y="70"/>
                    </a:cubicBezTo>
                    <a:cubicBezTo>
                      <a:pt x="20" y="68"/>
                      <a:pt x="21" y="67"/>
                      <a:pt x="22" y="65"/>
                    </a:cubicBezTo>
                    <a:close/>
                    <a:moveTo>
                      <a:pt x="31" y="61"/>
                    </a:moveTo>
                    <a:cubicBezTo>
                      <a:pt x="32" y="61"/>
                      <a:pt x="33" y="60"/>
                      <a:pt x="35" y="60"/>
                    </a:cubicBezTo>
                    <a:cubicBezTo>
                      <a:pt x="31" y="62"/>
                      <a:pt x="28" y="64"/>
                      <a:pt x="25" y="66"/>
                    </a:cubicBezTo>
                    <a:cubicBezTo>
                      <a:pt x="27" y="64"/>
                      <a:pt x="29" y="63"/>
                      <a:pt x="31" y="61"/>
                    </a:cubicBezTo>
                    <a:close/>
                    <a:moveTo>
                      <a:pt x="38" y="61"/>
                    </a:moveTo>
                    <a:cubicBezTo>
                      <a:pt x="38" y="61"/>
                      <a:pt x="39" y="61"/>
                      <a:pt x="39" y="61"/>
                    </a:cubicBezTo>
                    <a:cubicBezTo>
                      <a:pt x="35" y="63"/>
                      <a:pt x="32" y="66"/>
                      <a:pt x="28" y="69"/>
                    </a:cubicBezTo>
                    <a:cubicBezTo>
                      <a:pt x="22" y="74"/>
                      <a:pt x="16" y="78"/>
                      <a:pt x="10" y="83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4" y="79"/>
                      <a:pt x="17" y="77"/>
                      <a:pt x="20" y="74"/>
                    </a:cubicBezTo>
                    <a:cubicBezTo>
                      <a:pt x="26" y="70"/>
                      <a:pt x="32" y="66"/>
                      <a:pt x="38" y="61"/>
                    </a:cubicBezTo>
                    <a:close/>
                    <a:moveTo>
                      <a:pt x="97" y="65"/>
                    </a:moveTo>
                    <a:cubicBezTo>
                      <a:pt x="90" y="71"/>
                      <a:pt x="83" y="78"/>
                      <a:pt x="76" y="84"/>
                    </a:cubicBezTo>
                    <a:cubicBezTo>
                      <a:pt x="72" y="88"/>
                      <a:pt x="68" y="91"/>
                      <a:pt x="65" y="94"/>
                    </a:cubicBezTo>
                    <a:cubicBezTo>
                      <a:pt x="67" y="92"/>
                      <a:pt x="70" y="89"/>
                      <a:pt x="73" y="86"/>
                    </a:cubicBezTo>
                    <a:cubicBezTo>
                      <a:pt x="79" y="80"/>
                      <a:pt x="84" y="75"/>
                      <a:pt x="88" y="68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0" y="68"/>
                      <a:pt x="92" y="68"/>
                      <a:pt x="93" y="68"/>
                    </a:cubicBezTo>
                    <a:cubicBezTo>
                      <a:pt x="94" y="67"/>
                      <a:pt x="96" y="65"/>
                      <a:pt x="97" y="65"/>
                    </a:cubicBezTo>
                    <a:close/>
                    <a:moveTo>
                      <a:pt x="82" y="65"/>
                    </a:moveTo>
                    <a:cubicBezTo>
                      <a:pt x="84" y="66"/>
                      <a:pt x="85" y="67"/>
                      <a:pt x="87" y="67"/>
                    </a:cubicBezTo>
                    <a:cubicBezTo>
                      <a:pt x="84" y="70"/>
                      <a:pt x="81" y="74"/>
                      <a:pt x="78" y="76"/>
                    </a:cubicBezTo>
                    <a:cubicBezTo>
                      <a:pt x="73" y="80"/>
                      <a:pt x="70" y="83"/>
                      <a:pt x="66" y="87"/>
                    </a:cubicBezTo>
                    <a:cubicBezTo>
                      <a:pt x="62" y="90"/>
                      <a:pt x="59" y="93"/>
                      <a:pt x="56" y="96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59" y="92"/>
                      <a:pt x="63" y="89"/>
                      <a:pt x="66" y="85"/>
                    </a:cubicBezTo>
                    <a:cubicBezTo>
                      <a:pt x="69" y="82"/>
                      <a:pt x="71" y="78"/>
                      <a:pt x="74" y="75"/>
                    </a:cubicBezTo>
                    <a:cubicBezTo>
                      <a:pt x="77" y="72"/>
                      <a:pt x="80" y="69"/>
                      <a:pt x="82" y="65"/>
                    </a:cubicBezTo>
                    <a:cubicBezTo>
                      <a:pt x="82" y="65"/>
                      <a:pt x="82" y="65"/>
                      <a:pt x="82" y="65"/>
                    </a:cubicBezTo>
                    <a:close/>
                    <a:moveTo>
                      <a:pt x="76" y="65"/>
                    </a:moveTo>
                    <a:cubicBezTo>
                      <a:pt x="77" y="64"/>
                      <a:pt x="78" y="64"/>
                      <a:pt x="80" y="65"/>
                    </a:cubicBezTo>
                    <a:cubicBezTo>
                      <a:pt x="80" y="65"/>
                      <a:pt x="81" y="65"/>
                      <a:pt x="81" y="65"/>
                    </a:cubicBezTo>
                    <a:cubicBezTo>
                      <a:pt x="74" y="70"/>
                      <a:pt x="68" y="77"/>
                      <a:pt x="62" y="83"/>
                    </a:cubicBezTo>
                    <a:cubicBezTo>
                      <a:pt x="55" y="90"/>
                      <a:pt x="47" y="96"/>
                      <a:pt x="41" y="103"/>
                    </a:cubicBezTo>
                    <a:cubicBezTo>
                      <a:pt x="40" y="104"/>
                      <a:pt x="39" y="104"/>
                      <a:pt x="38" y="105"/>
                    </a:cubicBezTo>
                    <a:cubicBezTo>
                      <a:pt x="38" y="105"/>
                      <a:pt x="38" y="105"/>
                      <a:pt x="37" y="105"/>
                    </a:cubicBezTo>
                    <a:cubicBezTo>
                      <a:pt x="39" y="103"/>
                      <a:pt x="41" y="101"/>
                      <a:pt x="43" y="100"/>
                    </a:cubicBezTo>
                    <a:cubicBezTo>
                      <a:pt x="47" y="96"/>
                      <a:pt x="51" y="92"/>
                      <a:pt x="55" y="89"/>
                    </a:cubicBezTo>
                    <a:cubicBezTo>
                      <a:pt x="63" y="81"/>
                      <a:pt x="69" y="73"/>
                      <a:pt x="76" y="65"/>
                    </a:cubicBezTo>
                    <a:close/>
                    <a:moveTo>
                      <a:pt x="73" y="66"/>
                    </a:moveTo>
                    <a:cubicBezTo>
                      <a:pt x="71" y="68"/>
                      <a:pt x="70" y="70"/>
                      <a:pt x="68" y="71"/>
                    </a:cubicBezTo>
                    <a:cubicBezTo>
                      <a:pt x="65" y="74"/>
                      <a:pt x="61" y="77"/>
                      <a:pt x="58" y="80"/>
                    </a:cubicBezTo>
                    <a:cubicBezTo>
                      <a:pt x="57" y="80"/>
                      <a:pt x="57" y="81"/>
                      <a:pt x="56" y="81"/>
                    </a:cubicBezTo>
                    <a:cubicBezTo>
                      <a:pt x="59" y="79"/>
                      <a:pt x="61" y="76"/>
                      <a:pt x="63" y="74"/>
                    </a:cubicBezTo>
                    <a:cubicBezTo>
                      <a:pt x="67" y="72"/>
                      <a:pt x="70" y="69"/>
                      <a:pt x="73" y="66"/>
                    </a:cubicBezTo>
                    <a:close/>
                    <a:moveTo>
                      <a:pt x="53" y="74"/>
                    </a:moveTo>
                    <a:cubicBezTo>
                      <a:pt x="47" y="78"/>
                      <a:pt x="42" y="83"/>
                      <a:pt x="36" y="88"/>
                    </a:cubicBezTo>
                    <a:cubicBezTo>
                      <a:pt x="33" y="90"/>
                      <a:pt x="30" y="92"/>
                      <a:pt x="27" y="94"/>
                    </a:cubicBezTo>
                    <a:cubicBezTo>
                      <a:pt x="23" y="97"/>
                      <a:pt x="20" y="101"/>
                      <a:pt x="16" y="104"/>
                    </a:cubicBezTo>
                    <a:cubicBezTo>
                      <a:pt x="14" y="106"/>
                      <a:pt x="16" y="104"/>
                      <a:pt x="17" y="103"/>
                    </a:cubicBezTo>
                    <a:cubicBezTo>
                      <a:pt x="18" y="102"/>
                      <a:pt x="20" y="100"/>
                      <a:pt x="22" y="99"/>
                    </a:cubicBezTo>
                    <a:cubicBezTo>
                      <a:pt x="25" y="95"/>
                      <a:pt x="29" y="93"/>
                      <a:pt x="32" y="90"/>
                    </a:cubicBezTo>
                    <a:cubicBezTo>
                      <a:pt x="39" y="85"/>
                      <a:pt x="45" y="78"/>
                      <a:pt x="51" y="72"/>
                    </a:cubicBezTo>
                    <a:cubicBezTo>
                      <a:pt x="52" y="72"/>
                      <a:pt x="52" y="72"/>
                      <a:pt x="52" y="72"/>
                    </a:cubicBezTo>
                    <a:cubicBezTo>
                      <a:pt x="54" y="74"/>
                      <a:pt x="57" y="75"/>
                      <a:pt x="60" y="75"/>
                    </a:cubicBezTo>
                    <a:cubicBezTo>
                      <a:pt x="55" y="78"/>
                      <a:pt x="51" y="81"/>
                      <a:pt x="46" y="85"/>
                    </a:cubicBezTo>
                    <a:cubicBezTo>
                      <a:pt x="40" y="91"/>
                      <a:pt x="34" y="96"/>
                      <a:pt x="27" y="102"/>
                    </a:cubicBezTo>
                    <a:cubicBezTo>
                      <a:pt x="27" y="103"/>
                      <a:pt x="23" y="106"/>
                      <a:pt x="24" y="105"/>
                    </a:cubicBezTo>
                    <a:cubicBezTo>
                      <a:pt x="25" y="103"/>
                      <a:pt x="27" y="102"/>
                      <a:pt x="29" y="100"/>
                    </a:cubicBezTo>
                    <a:cubicBezTo>
                      <a:pt x="32" y="97"/>
                      <a:pt x="35" y="94"/>
                      <a:pt x="38" y="91"/>
                    </a:cubicBezTo>
                    <a:cubicBezTo>
                      <a:pt x="41" y="88"/>
                      <a:pt x="44" y="85"/>
                      <a:pt x="47" y="83"/>
                    </a:cubicBezTo>
                    <a:cubicBezTo>
                      <a:pt x="49" y="80"/>
                      <a:pt x="52" y="78"/>
                      <a:pt x="54" y="74"/>
                    </a:cubicBezTo>
                    <a:cubicBezTo>
                      <a:pt x="54" y="74"/>
                      <a:pt x="54" y="74"/>
                      <a:pt x="53" y="74"/>
                    </a:cubicBezTo>
                    <a:close/>
                    <a:moveTo>
                      <a:pt x="47" y="68"/>
                    </a:moveTo>
                    <a:cubicBezTo>
                      <a:pt x="48" y="69"/>
                      <a:pt x="50" y="71"/>
                      <a:pt x="51" y="72"/>
                    </a:cubicBezTo>
                    <a:cubicBezTo>
                      <a:pt x="36" y="79"/>
                      <a:pt x="25" y="92"/>
                      <a:pt x="11" y="102"/>
                    </a:cubicBezTo>
                    <a:cubicBezTo>
                      <a:pt x="8" y="104"/>
                      <a:pt x="13" y="100"/>
                      <a:pt x="13" y="99"/>
                    </a:cubicBezTo>
                    <a:cubicBezTo>
                      <a:pt x="15" y="98"/>
                      <a:pt x="16" y="96"/>
                      <a:pt x="18" y="95"/>
                    </a:cubicBezTo>
                    <a:cubicBezTo>
                      <a:pt x="21" y="92"/>
                      <a:pt x="24" y="89"/>
                      <a:pt x="28" y="87"/>
                    </a:cubicBezTo>
                    <a:cubicBezTo>
                      <a:pt x="34" y="81"/>
                      <a:pt x="40" y="74"/>
                      <a:pt x="47" y="68"/>
                    </a:cubicBezTo>
                    <a:close/>
                    <a:moveTo>
                      <a:pt x="45" y="68"/>
                    </a:moveTo>
                    <a:cubicBezTo>
                      <a:pt x="45" y="68"/>
                      <a:pt x="45" y="68"/>
                      <a:pt x="44" y="69"/>
                    </a:cubicBezTo>
                    <a:cubicBezTo>
                      <a:pt x="37" y="75"/>
                      <a:pt x="30" y="81"/>
                      <a:pt x="23" y="86"/>
                    </a:cubicBezTo>
                    <a:cubicBezTo>
                      <a:pt x="19" y="89"/>
                      <a:pt x="16" y="92"/>
                      <a:pt x="13" y="94"/>
                    </a:cubicBezTo>
                    <a:cubicBezTo>
                      <a:pt x="11" y="96"/>
                      <a:pt x="9" y="97"/>
                      <a:pt x="7" y="99"/>
                    </a:cubicBezTo>
                    <a:cubicBezTo>
                      <a:pt x="8" y="98"/>
                      <a:pt x="9" y="96"/>
                      <a:pt x="10" y="95"/>
                    </a:cubicBezTo>
                    <a:cubicBezTo>
                      <a:pt x="21" y="84"/>
                      <a:pt x="35" y="77"/>
                      <a:pt x="44" y="64"/>
                    </a:cubicBezTo>
                    <a:cubicBezTo>
                      <a:pt x="45" y="65"/>
                      <a:pt x="45" y="66"/>
                      <a:pt x="46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8"/>
                      <a:pt x="46" y="68"/>
                      <a:pt x="45" y="68"/>
                    </a:cubicBezTo>
                    <a:close/>
                    <a:moveTo>
                      <a:pt x="43" y="64"/>
                    </a:moveTo>
                    <a:cubicBezTo>
                      <a:pt x="37" y="68"/>
                      <a:pt x="30" y="73"/>
                      <a:pt x="24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2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0" y="74"/>
                      <a:pt x="41" y="62"/>
                    </a:cubicBezTo>
                    <a:cubicBezTo>
                      <a:pt x="42" y="63"/>
                      <a:pt x="42" y="63"/>
                      <a:pt x="43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19" y="77"/>
                      <a:pt x="25" y="72"/>
                    </a:cubicBezTo>
                    <a:cubicBezTo>
                      <a:pt x="28" y="70"/>
                      <a:pt x="32" y="67"/>
                      <a:pt x="35" y="65"/>
                    </a:cubicBezTo>
                    <a:cubicBezTo>
                      <a:pt x="36" y="64"/>
                      <a:pt x="37" y="63"/>
                      <a:pt x="39" y="62"/>
                    </a:cubicBezTo>
                    <a:cubicBezTo>
                      <a:pt x="39" y="62"/>
                      <a:pt x="40" y="62"/>
                      <a:pt x="40" y="61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0" y="62"/>
                      <a:pt x="40" y="63"/>
                      <a:pt x="39" y="63"/>
                    </a:cubicBezTo>
                    <a:cubicBezTo>
                      <a:pt x="29" y="74"/>
                      <a:pt x="16" y="82"/>
                      <a:pt x="6" y="92"/>
                    </a:cubicBezTo>
                    <a:cubicBezTo>
                      <a:pt x="6" y="90"/>
                      <a:pt x="7" y="88"/>
                      <a:pt x="8" y="87"/>
                    </a:cubicBezTo>
                    <a:close/>
                    <a:moveTo>
                      <a:pt x="22" y="81"/>
                    </a:moveTo>
                    <a:cubicBezTo>
                      <a:pt x="26" y="77"/>
                      <a:pt x="30" y="74"/>
                      <a:pt x="34" y="71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6"/>
                      <a:pt x="42" y="66"/>
                      <a:pt x="43" y="65"/>
                    </a:cubicBezTo>
                    <a:cubicBezTo>
                      <a:pt x="44" y="64"/>
                      <a:pt x="40" y="69"/>
                      <a:pt x="40" y="68"/>
                    </a:cubicBezTo>
                    <a:cubicBezTo>
                      <a:pt x="30" y="80"/>
                      <a:pt x="16" y="87"/>
                      <a:pt x="6" y="99"/>
                    </a:cubicBezTo>
                    <a:cubicBezTo>
                      <a:pt x="6" y="97"/>
                      <a:pt x="5" y="96"/>
                      <a:pt x="6" y="94"/>
                    </a:cubicBezTo>
                    <a:cubicBezTo>
                      <a:pt x="12" y="90"/>
                      <a:pt x="17" y="85"/>
                      <a:pt x="22" y="81"/>
                    </a:cubicBezTo>
                    <a:close/>
                    <a:moveTo>
                      <a:pt x="7" y="100"/>
                    </a:moveTo>
                    <a:cubicBezTo>
                      <a:pt x="13" y="94"/>
                      <a:pt x="20" y="89"/>
                      <a:pt x="27" y="84"/>
                    </a:cubicBezTo>
                    <a:cubicBezTo>
                      <a:pt x="31" y="81"/>
                      <a:pt x="34" y="78"/>
                      <a:pt x="37" y="76"/>
                    </a:cubicBezTo>
                    <a:cubicBezTo>
                      <a:pt x="38" y="75"/>
                      <a:pt x="39" y="75"/>
                      <a:pt x="39" y="74"/>
                    </a:cubicBezTo>
                    <a:cubicBezTo>
                      <a:pt x="35" y="79"/>
                      <a:pt x="30" y="83"/>
                      <a:pt x="26" y="87"/>
                    </a:cubicBezTo>
                    <a:cubicBezTo>
                      <a:pt x="20" y="92"/>
                      <a:pt x="14" y="97"/>
                      <a:pt x="9" y="103"/>
                    </a:cubicBezTo>
                    <a:cubicBezTo>
                      <a:pt x="8" y="102"/>
                      <a:pt x="7" y="101"/>
                      <a:pt x="7" y="100"/>
                    </a:cubicBezTo>
                    <a:close/>
                    <a:moveTo>
                      <a:pt x="10" y="104"/>
                    </a:moveTo>
                    <a:cubicBezTo>
                      <a:pt x="23" y="95"/>
                      <a:pt x="34" y="83"/>
                      <a:pt x="47" y="75"/>
                    </a:cubicBezTo>
                    <a:cubicBezTo>
                      <a:pt x="47" y="75"/>
                      <a:pt x="50" y="73"/>
                      <a:pt x="50" y="73"/>
                    </a:cubicBezTo>
                    <a:cubicBezTo>
                      <a:pt x="48" y="75"/>
                      <a:pt x="46" y="76"/>
                      <a:pt x="45" y="78"/>
                    </a:cubicBezTo>
                    <a:cubicBezTo>
                      <a:pt x="41" y="81"/>
                      <a:pt x="38" y="84"/>
                      <a:pt x="35" y="87"/>
                    </a:cubicBezTo>
                    <a:cubicBezTo>
                      <a:pt x="28" y="93"/>
                      <a:pt x="20" y="99"/>
                      <a:pt x="14" y="105"/>
                    </a:cubicBezTo>
                    <a:cubicBezTo>
                      <a:pt x="14" y="105"/>
                      <a:pt x="14" y="105"/>
                      <a:pt x="14" y="105"/>
                    </a:cubicBezTo>
                    <a:cubicBezTo>
                      <a:pt x="13" y="105"/>
                      <a:pt x="12" y="105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lose/>
                    <a:moveTo>
                      <a:pt x="15" y="106"/>
                    </a:moveTo>
                    <a:cubicBezTo>
                      <a:pt x="21" y="103"/>
                      <a:pt x="26" y="96"/>
                      <a:pt x="31" y="92"/>
                    </a:cubicBezTo>
                    <a:cubicBezTo>
                      <a:pt x="38" y="87"/>
                      <a:pt x="43" y="82"/>
                      <a:pt x="50" y="77"/>
                    </a:cubicBezTo>
                    <a:cubicBezTo>
                      <a:pt x="50" y="77"/>
                      <a:pt x="52" y="76"/>
                      <a:pt x="53" y="75"/>
                    </a:cubicBezTo>
                    <a:cubicBezTo>
                      <a:pt x="52" y="77"/>
                      <a:pt x="49" y="79"/>
                      <a:pt x="47" y="81"/>
                    </a:cubicBezTo>
                    <a:cubicBezTo>
                      <a:pt x="45" y="84"/>
                      <a:pt x="42" y="86"/>
                      <a:pt x="39" y="89"/>
                    </a:cubicBezTo>
                    <a:cubicBezTo>
                      <a:pt x="34" y="95"/>
                      <a:pt x="27" y="100"/>
                      <a:pt x="22" y="106"/>
                    </a:cubicBezTo>
                    <a:cubicBezTo>
                      <a:pt x="22" y="106"/>
                      <a:pt x="22" y="107"/>
                      <a:pt x="23" y="106"/>
                    </a:cubicBezTo>
                    <a:cubicBezTo>
                      <a:pt x="29" y="103"/>
                      <a:pt x="34" y="97"/>
                      <a:pt x="40" y="92"/>
                    </a:cubicBezTo>
                    <a:cubicBezTo>
                      <a:pt x="47" y="86"/>
                      <a:pt x="54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5"/>
                      <a:pt x="60" y="77"/>
                      <a:pt x="58" y="78"/>
                    </a:cubicBezTo>
                    <a:cubicBezTo>
                      <a:pt x="55" y="81"/>
                      <a:pt x="52" y="84"/>
                      <a:pt x="48" y="88"/>
                    </a:cubicBezTo>
                    <a:cubicBezTo>
                      <a:pt x="42" y="94"/>
                      <a:pt x="35" y="99"/>
                      <a:pt x="28" y="106"/>
                    </a:cubicBezTo>
                    <a:cubicBezTo>
                      <a:pt x="28" y="106"/>
                      <a:pt x="28" y="107"/>
                      <a:pt x="29" y="106"/>
                    </a:cubicBezTo>
                    <a:cubicBezTo>
                      <a:pt x="29" y="106"/>
                      <a:pt x="30" y="106"/>
                      <a:pt x="30" y="105"/>
                    </a:cubicBezTo>
                    <a:cubicBezTo>
                      <a:pt x="30" y="105"/>
                      <a:pt x="30" y="105"/>
                      <a:pt x="30" y="105"/>
                    </a:cubicBezTo>
                    <a:cubicBezTo>
                      <a:pt x="37" y="100"/>
                      <a:pt x="44" y="94"/>
                      <a:pt x="50" y="89"/>
                    </a:cubicBezTo>
                    <a:cubicBezTo>
                      <a:pt x="54" y="85"/>
                      <a:pt x="58" y="81"/>
                      <a:pt x="62" y="77"/>
                    </a:cubicBezTo>
                    <a:cubicBezTo>
                      <a:pt x="65" y="75"/>
                      <a:pt x="67" y="73"/>
                      <a:pt x="70" y="71"/>
                    </a:cubicBezTo>
                    <a:cubicBezTo>
                      <a:pt x="69" y="71"/>
                      <a:pt x="69" y="72"/>
                      <a:pt x="69" y="72"/>
                    </a:cubicBezTo>
                    <a:cubicBezTo>
                      <a:pt x="65" y="76"/>
                      <a:pt x="62" y="80"/>
                      <a:pt x="58" y="84"/>
                    </a:cubicBezTo>
                    <a:cubicBezTo>
                      <a:pt x="51" y="92"/>
                      <a:pt x="43" y="99"/>
                      <a:pt x="35" y="106"/>
                    </a:cubicBezTo>
                    <a:cubicBezTo>
                      <a:pt x="35" y="106"/>
                      <a:pt x="35" y="107"/>
                      <a:pt x="35" y="107"/>
                    </a:cubicBezTo>
                    <a:cubicBezTo>
                      <a:pt x="28" y="107"/>
                      <a:pt x="21" y="108"/>
                      <a:pt x="15" y="106"/>
                    </a:cubicBezTo>
                    <a:close/>
                    <a:moveTo>
                      <a:pt x="47" y="90"/>
                    </a:moveTo>
                    <a:cubicBezTo>
                      <a:pt x="44" y="93"/>
                      <a:pt x="40" y="97"/>
                      <a:pt x="36" y="100"/>
                    </a:cubicBezTo>
                    <a:cubicBezTo>
                      <a:pt x="35" y="101"/>
                      <a:pt x="34" y="102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7" y="98"/>
                      <a:pt x="41" y="95"/>
                      <a:pt x="45" y="92"/>
                    </a:cubicBezTo>
                    <a:cubicBezTo>
                      <a:pt x="45" y="91"/>
                      <a:pt x="46" y="90"/>
                      <a:pt x="47" y="90"/>
                    </a:cubicBezTo>
                    <a:close/>
                    <a:moveTo>
                      <a:pt x="39" y="107"/>
                    </a:moveTo>
                    <a:cubicBezTo>
                      <a:pt x="38" y="107"/>
                      <a:pt x="37" y="107"/>
                      <a:pt x="36" y="107"/>
                    </a:cubicBezTo>
                    <a:cubicBezTo>
                      <a:pt x="39" y="105"/>
                      <a:pt x="42" y="103"/>
                      <a:pt x="44" y="100"/>
                    </a:cubicBezTo>
                    <a:cubicBezTo>
                      <a:pt x="47" y="97"/>
                      <a:pt x="51" y="94"/>
                      <a:pt x="55" y="90"/>
                    </a:cubicBezTo>
                    <a:cubicBezTo>
                      <a:pt x="62" y="84"/>
                      <a:pt x="69" y="77"/>
                      <a:pt x="76" y="70"/>
                    </a:cubicBezTo>
                    <a:cubicBezTo>
                      <a:pt x="77" y="69"/>
                      <a:pt x="80" y="67"/>
                      <a:pt x="81" y="66"/>
                    </a:cubicBezTo>
                    <a:cubicBezTo>
                      <a:pt x="79" y="69"/>
                      <a:pt x="77" y="71"/>
                      <a:pt x="75" y="73"/>
                    </a:cubicBezTo>
                    <a:cubicBezTo>
                      <a:pt x="72" y="76"/>
                      <a:pt x="69" y="80"/>
                      <a:pt x="66" y="84"/>
                    </a:cubicBezTo>
                    <a:cubicBezTo>
                      <a:pt x="63" y="87"/>
                      <a:pt x="60" y="90"/>
                      <a:pt x="57" y="94"/>
                    </a:cubicBezTo>
                    <a:cubicBezTo>
                      <a:pt x="53" y="98"/>
                      <a:pt x="50" y="102"/>
                      <a:pt x="45" y="106"/>
                    </a:cubicBezTo>
                    <a:cubicBezTo>
                      <a:pt x="45" y="106"/>
                      <a:pt x="45" y="106"/>
                      <a:pt x="45" y="106"/>
                    </a:cubicBezTo>
                    <a:cubicBezTo>
                      <a:pt x="43" y="106"/>
                      <a:pt x="41" y="106"/>
                      <a:pt x="39" y="107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6" y="106"/>
                      <a:pt x="46" y="106"/>
                    </a:cubicBezTo>
                    <a:cubicBezTo>
                      <a:pt x="49" y="104"/>
                      <a:pt x="52" y="102"/>
                      <a:pt x="54" y="99"/>
                    </a:cubicBezTo>
                    <a:cubicBezTo>
                      <a:pt x="58" y="95"/>
                      <a:pt x="61" y="92"/>
                      <a:pt x="65" y="89"/>
                    </a:cubicBezTo>
                    <a:cubicBezTo>
                      <a:pt x="73" y="82"/>
                      <a:pt x="80" y="75"/>
                      <a:pt x="88" y="68"/>
                    </a:cubicBezTo>
                    <a:cubicBezTo>
                      <a:pt x="85" y="70"/>
                      <a:pt x="82" y="75"/>
                      <a:pt x="80" y="78"/>
                    </a:cubicBezTo>
                    <a:cubicBezTo>
                      <a:pt x="77" y="81"/>
                      <a:pt x="74" y="84"/>
                      <a:pt x="71" y="88"/>
                    </a:cubicBezTo>
                    <a:cubicBezTo>
                      <a:pt x="65" y="93"/>
                      <a:pt x="59" y="99"/>
                      <a:pt x="54" y="106"/>
                    </a:cubicBezTo>
                    <a:cubicBezTo>
                      <a:pt x="54" y="106"/>
                      <a:pt x="54" y="107"/>
                      <a:pt x="54" y="106"/>
                    </a:cubicBezTo>
                    <a:cubicBezTo>
                      <a:pt x="55" y="106"/>
                      <a:pt x="55" y="106"/>
                      <a:pt x="55" y="105"/>
                    </a:cubicBezTo>
                    <a:cubicBezTo>
                      <a:pt x="56" y="105"/>
                      <a:pt x="56" y="105"/>
                      <a:pt x="57" y="104"/>
                    </a:cubicBezTo>
                    <a:cubicBezTo>
                      <a:pt x="62" y="97"/>
                      <a:pt x="69" y="91"/>
                      <a:pt x="75" y="86"/>
                    </a:cubicBezTo>
                    <a:cubicBezTo>
                      <a:pt x="83" y="79"/>
                      <a:pt x="90" y="72"/>
                      <a:pt x="98" y="65"/>
                    </a:cubicBezTo>
                    <a:cubicBezTo>
                      <a:pt x="95" y="68"/>
                      <a:pt x="92" y="72"/>
                      <a:pt x="89" y="75"/>
                    </a:cubicBezTo>
                    <a:cubicBezTo>
                      <a:pt x="85" y="79"/>
                      <a:pt x="82" y="83"/>
                      <a:pt x="79" y="86"/>
                    </a:cubicBezTo>
                    <a:cubicBezTo>
                      <a:pt x="76" y="90"/>
                      <a:pt x="72" y="94"/>
                      <a:pt x="69" y="98"/>
                    </a:cubicBezTo>
                    <a:cubicBezTo>
                      <a:pt x="66" y="101"/>
                      <a:pt x="62" y="104"/>
                      <a:pt x="59" y="107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55" y="107"/>
                      <a:pt x="50" y="106"/>
                      <a:pt x="46" y="106"/>
                    </a:cubicBezTo>
                    <a:close/>
                    <a:moveTo>
                      <a:pt x="60" y="107"/>
                    </a:moveTo>
                    <a:cubicBezTo>
                      <a:pt x="66" y="103"/>
                      <a:pt x="71" y="97"/>
                      <a:pt x="76" y="92"/>
                    </a:cubicBezTo>
                    <a:cubicBezTo>
                      <a:pt x="83" y="87"/>
                      <a:pt x="89" y="81"/>
                      <a:pt x="95" y="75"/>
                    </a:cubicBezTo>
                    <a:cubicBezTo>
                      <a:pt x="96" y="74"/>
                      <a:pt x="98" y="73"/>
                      <a:pt x="99" y="72"/>
                    </a:cubicBezTo>
                    <a:cubicBezTo>
                      <a:pt x="100" y="71"/>
                      <a:pt x="100" y="70"/>
                      <a:pt x="101" y="70"/>
                    </a:cubicBezTo>
                    <a:cubicBezTo>
                      <a:pt x="100" y="71"/>
                      <a:pt x="100" y="72"/>
                      <a:pt x="99" y="73"/>
                    </a:cubicBezTo>
                    <a:cubicBezTo>
                      <a:pt x="96" y="76"/>
                      <a:pt x="93" y="78"/>
                      <a:pt x="91" y="81"/>
                    </a:cubicBezTo>
                    <a:cubicBezTo>
                      <a:pt x="86" y="86"/>
                      <a:pt x="82" y="92"/>
                      <a:pt x="77" y="97"/>
                    </a:cubicBezTo>
                    <a:cubicBezTo>
                      <a:pt x="74" y="100"/>
                      <a:pt x="71" y="104"/>
                      <a:pt x="68" y="108"/>
                    </a:cubicBezTo>
                    <a:cubicBezTo>
                      <a:pt x="65" y="107"/>
                      <a:pt x="63" y="107"/>
                      <a:pt x="60" y="107"/>
                    </a:cubicBezTo>
                    <a:close/>
                    <a:moveTo>
                      <a:pt x="99" y="78"/>
                    </a:moveTo>
                    <a:cubicBezTo>
                      <a:pt x="100" y="77"/>
                      <a:pt x="102" y="76"/>
                      <a:pt x="103" y="75"/>
                    </a:cubicBezTo>
                    <a:cubicBezTo>
                      <a:pt x="106" y="73"/>
                      <a:pt x="102" y="76"/>
                      <a:pt x="101" y="77"/>
                    </a:cubicBezTo>
                    <a:cubicBezTo>
                      <a:pt x="98" y="81"/>
                      <a:pt x="95" y="84"/>
                      <a:pt x="92" y="88"/>
                    </a:cubicBezTo>
                    <a:cubicBezTo>
                      <a:pt x="89" y="91"/>
                      <a:pt x="87" y="93"/>
                      <a:pt x="85" y="96"/>
                    </a:cubicBezTo>
                    <a:cubicBezTo>
                      <a:pt x="82" y="100"/>
                      <a:pt x="78" y="103"/>
                      <a:pt x="75" y="107"/>
                    </a:cubicBezTo>
                    <a:cubicBezTo>
                      <a:pt x="74" y="107"/>
                      <a:pt x="75" y="108"/>
                      <a:pt x="75" y="107"/>
                    </a:cubicBezTo>
                    <a:cubicBezTo>
                      <a:pt x="85" y="100"/>
                      <a:pt x="93" y="90"/>
                      <a:pt x="101" y="82"/>
                    </a:cubicBezTo>
                    <a:cubicBezTo>
                      <a:pt x="103" y="80"/>
                      <a:pt x="105" y="77"/>
                      <a:pt x="107" y="75"/>
                    </a:cubicBezTo>
                    <a:cubicBezTo>
                      <a:pt x="105" y="78"/>
                      <a:pt x="103" y="80"/>
                      <a:pt x="101" y="83"/>
                    </a:cubicBezTo>
                    <a:cubicBezTo>
                      <a:pt x="96" y="89"/>
                      <a:pt x="91" y="95"/>
                      <a:pt x="87" y="101"/>
                    </a:cubicBezTo>
                    <a:cubicBezTo>
                      <a:pt x="86" y="102"/>
                      <a:pt x="85" y="104"/>
                      <a:pt x="83" y="105"/>
                    </a:cubicBezTo>
                    <a:cubicBezTo>
                      <a:pt x="83" y="105"/>
                      <a:pt x="83" y="106"/>
                      <a:pt x="82" y="106"/>
                    </a:cubicBezTo>
                    <a:cubicBezTo>
                      <a:pt x="81" y="107"/>
                      <a:pt x="81" y="107"/>
                      <a:pt x="81" y="107"/>
                    </a:cubicBezTo>
                    <a:cubicBezTo>
                      <a:pt x="81" y="108"/>
                      <a:pt x="81" y="108"/>
                      <a:pt x="80" y="108"/>
                    </a:cubicBezTo>
                    <a:cubicBezTo>
                      <a:pt x="76" y="108"/>
                      <a:pt x="72" y="108"/>
                      <a:pt x="69" y="108"/>
                    </a:cubicBezTo>
                    <a:cubicBezTo>
                      <a:pt x="73" y="103"/>
                      <a:pt x="77" y="99"/>
                      <a:pt x="81" y="94"/>
                    </a:cubicBezTo>
                    <a:cubicBezTo>
                      <a:pt x="87" y="88"/>
                      <a:pt x="93" y="83"/>
                      <a:pt x="99" y="78"/>
                    </a:cubicBezTo>
                    <a:close/>
                    <a:moveTo>
                      <a:pt x="85" y="109"/>
                    </a:moveTo>
                    <a:cubicBezTo>
                      <a:pt x="84" y="109"/>
                      <a:pt x="82" y="109"/>
                      <a:pt x="81" y="108"/>
                    </a:cubicBezTo>
                    <a:cubicBezTo>
                      <a:pt x="81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4" y="105"/>
                      <a:pt x="87" y="103"/>
                      <a:pt x="89" y="100"/>
                    </a:cubicBezTo>
                    <a:cubicBezTo>
                      <a:pt x="94" y="95"/>
                      <a:pt x="100" y="91"/>
                      <a:pt x="105" y="85"/>
                    </a:cubicBezTo>
                    <a:cubicBezTo>
                      <a:pt x="106" y="84"/>
                      <a:pt x="107" y="83"/>
                      <a:pt x="108" y="82"/>
                    </a:cubicBezTo>
                    <a:cubicBezTo>
                      <a:pt x="108" y="82"/>
                      <a:pt x="111" y="78"/>
                      <a:pt x="109" y="82"/>
                    </a:cubicBezTo>
                    <a:cubicBezTo>
                      <a:pt x="107" y="85"/>
                      <a:pt x="105" y="88"/>
                      <a:pt x="102" y="91"/>
                    </a:cubicBezTo>
                    <a:cubicBezTo>
                      <a:pt x="98" y="96"/>
                      <a:pt x="93" y="101"/>
                      <a:pt x="88" y="107"/>
                    </a:cubicBezTo>
                    <a:cubicBezTo>
                      <a:pt x="87" y="107"/>
                      <a:pt x="88" y="108"/>
                      <a:pt x="88" y="107"/>
                    </a:cubicBezTo>
                    <a:cubicBezTo>
                      <a:pt x="96" y="102"/>
                      <a:pt x="102" y="94"/>
                      <a:pt x="109" y="87"/>
                    </a:cubicBezTo>
                    <a:cubicBezTo>
                      <a:pt x="110" y="86"/>
                      <a:pt x="112" y="85"/>
                      <a:pt x="113" y="84"/>
                    </a:cubicBezTo>
                    <a:cubicBezTo>
                      <a:pt x="111" y="87"/>
                      <a:pt x="109" y="89"/>
                      <a:pt x="107" y="91"/>
                    </a:cubicBezTo>
                    <a:cubicBezTo>
                      <a:pt x="104" y="95"/>
                      <a:pt x="101" y="100"/>
                      <a:pt x="97" y="104"/>
                    </a:cubicBezTo>
                    <a:cubicBezTo>
                      <a:pt x="97" y="104"/>
                      <a:pt x="96" y="105"/>
                      <a:pt x="96" y="105"/>
                    </a:cubicBezTo>
                    <a:cubicBezTo>
                      <a:pt x="94" y="106"/>
                      <a:pt x="93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89" y="109"/>
                      <a:pt x="87" y="109"/>
                      <a:pt x="85" y="109"/>
                    </a:cubicBezTo>
                    <a:close/>
                    <a:moveTo>
                      <a:pt x="115" y="93"/>
                    </a:moveTo>
                    <a:cubicBezTo>
                      <a:pt x="114" y="94"/>
                      <a:pt x="114" y="95"/>
                      <a:pt x="114" y="96"/>
                    </a:cubicBezTo>
                    <a:cubicBezTo>
                      <a:pt x="109" y="99"/>
                      <a:pt x="105" y="103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1" y="108"/>
                      <a:pt x="100" y="108"/>
                      <a:pt x="99" y="108"/>
                    </a:cubicBezTo>
                    <a:cubicBezTo>
                      <a:pt x="104" y="104"/>
                      <a:pt x="108" y="99"/>
                      <a:pt x="113" y="95"/>
                    </a:cubicBezTo>
                    <a:cubicBezTo>
                      <a:pt x="113" y="95"/>
                      <a:pt x="116" y="91"/>
                      <a:pt x="115" y="93"/>
                    </a:cubicBezTo>
                    <a:close/>
                    <a:moveTo>
                      <a:pt x="111" y="99"/>
                    </a:moveTo>
                    <a:cubicBezTo>
                      <a:pt x="110" y="101"/>
                      <a:pt x="107" y="103"/>
                      <a:pt x="105" y="105"/>
                    </a:cubicBezTo>
                    <a:cubicBezTo>
                      <a:pt x="100" y="110"/>
                      <a:pt x="107" y="103"/>
                      <a:pt x="108" y="102"/>
                    </a:cubicBezTo>
                    <a:cubicBezTo>
                      <a:pt x="109" y="101"/>
                      <a:pt x="110" y="100"/>
                      <a:pt x="111" y="99"/>
                    </a:cubicBezTo>
                    <a:close/>
                    <a:moveTo>
                      <a:pt x="98" y="108"/>
                    </a:moveTo>
                    <a:cubicBezTo>
                      <a:pt x="96" y="109"/>
                      <a:pt x="95" y="109"/>
                      <a:pt x="93" y="109"/>
                    </a:cubicBezTo>
                    <a:cubicBezTo>
                      <a:pt x="93" y="109"/>
                      <a:pt x="93" y="108"/>
                      <a:pt x="93" y="108"/>
                    </a:cubicBezTo>
                    <a:cubicBezTo>
                      <a:pt x="94" y="108"/>
                      <a:pt x="94" y="108"/>
                      <a:pt x="95" y="107"/>
                    </a:cubicBezTo>
                    <a:cubicBezTo>
                      <a:pt x="96" y="106"/>
                      <a:pt x="97" y="105"/>
                      <a:pt x="98" y="104"/>
                    </a:cubicBezTo>
                    <a:cubicBezTo>
                      <a:pt x="102" y="100"/>
                      <a:pt x="105" y="96"/>
                      <a:pt x="109" y="93"/>
                    </a:cubicBezTo>
                    <a:cubicBezTo>
                      <a:pt x="110" y="92"/>
                      <a:pt x="115" y="86"/>
                      <a:pt x="113" y="90"/>
                    </a:cubicBezTo>
                    <a:cubicBezTo>
                      <a:pt x="112" y="92"/>
                      <a:pt x="109" y="94"/>
                      <a:pt x="107" y="96"/>
                    </a:cubicBezTo>
                    <a:cubicBezTo>
                      <a:pt x="104" y="100"/>
                      <a:pt x="101" y="104"/>
                      <a:pt x="98" y="108"/>
                    </a:cubicBezTo>
                    <a:close/>
                    <a:moveTo>
                      <a:pt x="103" y="108"/>
                    </a:moveTo>
                    <a:cubicBezTo>
                      <a:pt x="107" y="105"/>
                      <a:pt x="111" y="101"/>
                      <a:pt x="114" y="96"/>
                    </a:cubicBezTo>
                    <a:cubicBezTo>
                      <a:pt x="114" y="96"/>
                      <a:pt x="115" y="95"/>
                      <a:pt x="115" y="95"/>
                    </a:cubicBezTo>
                    <a:cubicBezTo>
                      <a:pt x="116" y="95"/>
                      <a:pt x="116" y="94"/>
                      <a:pt x="116" y="94"/>
                    </a:cubicBezTo>
                    <a:cubicBezTo>
                      <a:pt x="116" y="94"/>
                      <a:pt x="116" y="95"/>
                      <a:pt x="115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8" y="105"/>
                      <a:pt x="105" y="107"/>
                    </a:cubicBezTo>
                    <a:cubicBezTo>
                      <a:pt x="105" y="107"/>
                      <a:pt x="104" y="108"/>
                      <a:pt x="103" y="108"/>
                    </a:cubicBezTo>
                    <a:close/>
                    <a:moveTo>
                      <a:pt x="109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6"/>
                      <a:pt x="107" y="106"/>
                      <a:pt x="107" y="106"/>
                    </a:cubicBezTo>
                    <a:cubicBezTo>
                      <a:pt x="110" y="104"/>
                      <a:pt x="112" y="102"/>
                      <a:pt x="114" y="99"/>
                    </a:cubicBezTo>
                    <a:cubicBezTo>
                      <a:pt x="116" y="98"/>
                      <a:pt x="118" y="94"/>
                      <a:pt x="116" y="99"/>
                    </a:cubicBezTo>
                    <a:cubicBezTo>
                      <a:pt x="115" y="102"/>
                      <a:pt x="112" y="104"/>
                      <a:pt x="110" y="106"/>
                    </a:cubicBezTo>
                    <a:cubicBezTo>
                      <a:pt x="110" y="106"/>
                      <a:pt x="110" y="106"/>
                      <a:pt x="109" y="106"/>
                    </a:cubicBezTo>
                    <a:close/>
                    <a:moveTo>
                      <a:pt x="113" y="104"/>
                    </a:moveTo>
                    <a:cubicBezTo>
                      <a:pt x="115" y="102"/>
                      <a:pt x="117" y="99"/>
                      <a:pt x="118" y="96"/>
                    </a:cubicBezTo>
                    <a:cubicBezTo>
                      <a:pt x="118" y="95"/>
                      <a:pt x="118" y="95"/>
                      <a:pt x="117" y="95"/>
                    </a:cubicBezTo>
                    <a:cubicBezTo>
                      <a:pt x="116" y="96"/>
                      <a:pt x="115" y="98"/>
                      <a:pt x="114" y="99"/>
                    </a:cubicBezTo>
                    <a:cubicBezTo>
                      <a:pt x="115" y="97"/>
                      <a:pt x="116" y="95"/>
                      <a:pt x="117" y="93"/>
                    </a:cubicBezTo>
                    <a:cubicBezTo>
                      <a:pt x="118" y="92"/>
                      <a:pt x="117" y="92"/>
                      <a:pt x="117" y="92"/>
                    </a:cubicBezTo>
                    <a:cubicBezTo>
                      <a:pt x="116" y="93"/>
                      <a:pt x="116" y="93"/>
                      <a:pt x="115" y="94"/>
                    </a:cubicBezTo>
                    <a:cubicBezTo>
                      <a:pt x="116" y="93"/>
                      <a:pt x="116" y="92"/>
                      <a:pt x="116" y="91"/>
                    </a:cubicBezTo>
                    <a:cubicBezTo>
                      <a:pt x="117" y="91"/>
                      <a:pt x="116" y="91"/>
                      <a:pt x="116" y="91"/>
                    </a:cubicBezTo>
                    <a:cubicBezTo>
                      <a:pt x="113" y="94"/>
                      <a:pt x="110" y="97"/>
                      <a:pt x="106" y="100"/>
                    </a:cubicBezTo>
                    <a:cubicBezTo>
                      <a:pt x="105" y="102"/>
                      <a:pt x="103" y="104"/>
                      <a:pt x="102" y="105"/>
                    </a:cubicBezTo>
                    <a:cubicBezTo>
                      <a:pt x="101" y="106"/>
                      <a:pt x="101" y="106"/>
                      <a:pt x="101" y="107"/>
                    </a:cubicBezTo>
                    <a:cubicBezTo>
                      <a:pt x="103" y="103"/>
                      <a:pt x="105" y="100"/>
                      <a:pt x="108" y="97"/>
                    </a:cubicBezTo>
                    <a:cubicBezTo>
                      <a:pt x="111" y="94"/>
                      <a:pt x="113" y="91"/>
                      <a:pt x="115" y="88"/>
                    </a:cubicBezTo>
                    <a:cubicBezTo>
                      <a:pt x="115" y="88"/>
                      <a:pt x="115" y="87"/>
                      <a:pt x="114" y="87"/>
                    </a:cubicBezTo>
                    <a:cubicBezTo>
                      <a:pt x="110" y="91"/>
                      <a:pt x="106" y="95"/>
                      <a:pt x="101" y="99"/>
                    </a:cubicBezTo>
                    <a:cubicBezTo>
                      <a:pt x="102" y="99"/>
                      <a:pt x="102" y="99"/>
                      <a:pt x="102" y="98"/>
                    </a:cubicBezTo>
                    <a:cubicBezTo>
                      <a:pt x="106" y="93"/>
                      <a:pt x="111" y="89"/>
                      <a:pt x="114" y="83"/>
                    </a:cubicBezTo>
                    <a:cubicBezTo>
                      <a:pt x="114" y="83"/>
                      <a:pt x="114" y="82"/>
                      <a:pt x="113" y="83"/>
                    </a:cubicBezTo>
                    <a:cubicBezTo>
                      <a:pt x="109" y="86"/>
                      <a:pt x="106" y="90"/>
                      <a:pt x="102" y="94"/>
                    </a:cubicBezTo>
                    <a:cubicBezTo>
                      <a:pt x="98" y="98"/>
                      <a:pt x="93" y="102"/>
                      <a:pt x="89" y="106"/>
                    </a:cubicBezTo>
                    <a:cubicBezTo>
                      <a:pt x="97" y="97"/>
                      <a:pt x="105" y="89"/>
                      <a:pt x="112" y="79"/>
                    </a:cubicBezTo>
                    <a:cubicBezTo>
                      <a:pt x="112" y="79"/>
                      <a:pt x="111" y="78"/>
                      <a:pt x="111" y="79"/>
                    </a:cubicBezTo>
                    <a:cubicBezTo>
                      <a:pt x="106" y="82"/>
                      <a:pt x="102" y="88"/>
                      <a:pt x="97" y="92"/>
                    </a:cubicBezTo>
                    <a:cubicBezTo>
                      <a:pt x="94" y="94"/>
                      <a:pt x="91" y="97"/>
                      <a:pt x="89" y="100"/>
                    </a:cubicBezTo>
                    <a:cubicBezTo>
                      <a:pt x="95" y="91"/>
                      <a:pt x="102" y="82"/>
                      <a:pt x="109" y="74"/>
                    </a:cubicBezTo>
                    <a:cubicBezTo>
                      <a:pt x="109" y="74"/>
                      <a:pt x="109" y="74"/>
                      <a:pt x="109" y="74"/>
                    </a:cubicBezTo>
                    <a:cubicBezTo>
                      <a:pt x="114" y="80"/>
                      <a:pt x="117" y="86"/>
                      <a:pt x="118" y="93"/>
                    </a:cubicBezTo>
                    <a:cubicBezTo>
                      <a:pt x="118" y="98"/>
                      <a:pt x="116" y="102"/>
                      <a:pt x="113" y="104"/>
                    </a:cubicBezTo>
                    <a:close/>
                    <a:moveTo>
                      <a:pt x="109" y="74"/>
                    </a:moveTo>
                    <a:cubicBezTo>
                      <a:pt x="99" y="81"/>
                      <a:pt x="92" y="90"/>
                      <a:pt x="84" y="98"/>
                    </a:cubicBezTo>
                    <a:cubicBezTo>
                      <a:pt x="86" y="96"/>
                      <a:pt x="87" y="94"/>
                      <a:pt x="88" y="92"/>
                    </a:cubicBezTo>
                    <a:cubicBezTo>
                      <a:pt x="94" y="86"/>
                      <a:pt x="100" y="80"/>
                      <a:pt x="106" y="73"/>
                    </a:cubicBezTo>
                    <a:cubicBezTo>
                      <a:pt x="106" y="73"/>
                      <a:pt x="106" y="73"/>
                      <a:pt x="105" y="73"/>
                    </a:cubicBezTo>
                    <a:cubicBezTo>
                      <a:pt x="99" y="77"/>
                      <a:pt x="92" y="82"/>
                      <a:pt x="87" y="88"/>
                    </a:cubicBezTo>
                    <a:cubicBezTo>
                      <a:pt x="87" y="87"/>
                      <a:pt x="88" y="86"/>
                      <a:pt x="88" y="86"/>
                    </a:cubicBezTo>
                    <a:cubicBezTo>
                      <a:pt x="93" y="80"/>
                      <a:pt x="100" y="75"/>
                      <a:pt x="102" y="68"/>
                    </a:cubicBezTo>
                    <a:cubicBezTo>
                      <a:pt x="103" y="68"/>
                      <a:pt x="102" y="68"/>
                      <a:pt x="102" y="68"/>
                    </a:cubicBezTo>
                    <a:cubicBezTo>
                      <a:pt x="95" y="75"/>
                      <a:pt x="88" y="81"/>
                      <a:pt x="81" y="88"/>
                    </a:cubicBezTo>
                    <a:cubicBezTo>
                      <a:pt x="78" y="90"/>
                      <a:pt x="74" y="93"/>
                      <a:pt x="71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5" y="92"/>
                      <a:pt x="78" y="88"/>
                      <a:pt x="82" y="85"/>
                    </a:cubicBezTo>
                    <a:cubicBezTo>
                      <a:pt x="87" y="78"/>
                      <a:pt x="94" y="72"/>
                      <a:pt x="99" y="65"/>
                    </a:cubicBezTo>
                    <a:cubicBezTo>
                      <a:pt x="99" y="65"/>
                      <a:pt x="99" y="65"/>
                      <a:pt x="99" y="65"/>
                    </a:cubicBezTo>
                    <a:cubicBezTo>
                      <a:pt x="102" y="67"/>
                      <a:pt x="106" y="70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7" y="29"/>
                      <a:pt x="43" y="16"/>
                      <a:pt x="37" y="5"/>
                    </a:cubicBezTo>
                    <a:cubicBezTo>
                      <a:pt x="47" y="3"/>
                      <a:pt x="58" y="4"/>
                      <a:pt x="69" y="4"/>
                    </a:cubicBezTo>
                    <a:cubicBezTo>
                      <a:pt x="64" y="13"/>
                      <a:pt x="61" y="23"/>
                      <a:pt x="67" y="33"/>
                    </a:cubicBezTo>
                    <a:cubicBezTo>
                      <a:pt x="73" y="44"/>
                      <a:pt x="86" y="53"/>
                      <a:pt x="95" y="61"/>
                    </a:cubicBezTo>
                    <a:cubicBezTo>
                      <a:pt x="96" y="61"/>
                      <a:pt x="96" y="62"/>
                      <a:pt x="96" y="62"/>
                    </a:cubicBezTo>
                    <a:cubicBezTo>
                      <a:pt x="95" y="62"/>
                      <a:pt x="94" y="63"/>
                      <a:pt x="93" y="64"/>
                    </a:cubicBezTo>
                    <a:cubicBezTo>
                      <a:pt x="90" y="67"/>
                      <a:pt x="84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4" y="76"/>
                      <a:pt x="49" y="64"/>
                      <a:pt x="43" y="60"/>
                    </a:cubicBezTo>
                    <a:cubicBezTo>
                      <a:pt x="38" y="56"/>
                      <a:pt x="32" y="57"/>
                      <a:pt x="26" y="60"/>
                    </a:cubicBezTo>
                    <a:cubicBezTo>
                      <a:pt x="31" y="54"/>
                      <a:pt x="35" y="48"/>
                      <a:pt x="40" y="41"/>
                    </a:cubicBezTo>
                    <a:close/>
                    <a:moveTo>
                      <a:pt x="15" y="75"/>
                    </a:moveTo>
                    <a:cubicBezTo>
                      <a:pt x="19" y="72"/>
                      <a:pt x="22" y="69"/>
                      <a:pt x="25" y="67"/>
                    </a:cubicBezTo>
                    <a:cubicBezTo>
                      <a:pt x="27" y="65"/>
                      <a:pt x="29" y="64"/>
                      <a:pt x="31" y="63"/>
                    </a:cubicBezTo>
                    <a:cubicBezTo>
                      <a:pt x="33" y="62"/>
                      <a:pt x="35" y="61"/>
                      <a:pt x="36" y="60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6" y="61"/>
                      <a:pt x="34" y="63"/>
                      <a:pt x="34" y="63"/>
                    </a:cubicBezTo>
                    <a:cubicBezTo>
                      <a:pt x="29" y="68"/>
                      <a:pt x="23" y="72"/>
                      <a:pt x="17" y="76"/>
                    </a:cubicBezTo>
                    <a:cubicBezTo>
                      <a:pt x="14" y="78"/>
                      <a:pt x="12" y="80"/>
                      <a:pt x="10" y="83"/>
                    </a:cubicBezTo>
                    <a:cubicBezTo>
                      <a:pt x="12" y="80"/>
                      <a:pt x="14" y="77"/>
                      <a:pt x="15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0" name="Freeform 131"/>
              <p:cNvSpPr>
                <a:spLocks noEditPoints="1"/>
              </p:cNvSpPr>
              <p:nvPr/>
            </p:nvSpPr>
            <p:spPr bwMode="auto">
              <a:xfrm>
                <a:off x="1695536" y="1001926"/>
                <a:ext cx="162274" cy="187680"/>
              </a:xfrm>
              <a:custGeom>
                <a:avLst/>
                <a:gdLst>
                  <a:gd name="T0" fmla="*/ 71 w 84"/>
                  <a:gd name="T1" fmla="*/ 86 h 97"/>
                  <a:gd name="T2" fmla="*/ 48 w 84"/>
                  <a:gd name="T3" fmla="*/ 0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1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4 w 84"/>
                  <a:gd name="T21" fmla="*/ 72 h 97"/>
                  <a:gd name="T22" fmla="*/ 38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0 h 97"/>
                  <a:gd name="T34" fmla="*/ 39 w 84"/>
                  <a:gd name="T35" fmla="*/ 58 h 97"/>
                  <a:gd name="T36" fmla="*/ 27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3 w 84"/>
                  <a:gd name="T45" fmla="*/ 65 h 97"/>
                  <a:gd name="T46" fmla="*/ 7 w 84"/>
                  <a:gd name="T47" fmla="*/ 60 h 97"/>
                  <a:gd name="T48" fmla="*/ 7 w 84"/>
                  <a:gd name="T49" fmla="*/ 60 h 97"/>
                  <a:gd name="T50" fmla="*/ 26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4 w 84"/>
                  <a:gd name="T75" fmla="*/ 93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0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1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4" y="44"/>
                      <a:pt x="71" y="24"/>
                      <a:pt x="51" y="24"/>
                    </a:cubicBezTo>
                    <a:cubicBezTo>
                      <a:pt x="51" y="17"/>
                      <a:pt x="52" y="9"/>
                      <a:pt x="51" y="2"/>
                    </a:cubicBezTo>
                    <a:cubicBezTo>
                      <a:pt x="50" y="2"/>
                      <a:pt x="50" y="1"/>
                      <a:pt x="50" y="1"/>
                    </a:cubicBezTo>
                    <a:cubicBezTo>
                      <a:pt x="50" y="1"/>
                      <a:pt x="49" y="0"/>
                      <a:pt x="48" y="0"/>
                    </a:cubicBezTo>
                    <a:cubicBezTo>
                      <a:pt x="44" y="0"/>
                      <a:pt x="40" y="2"/>
                      <a:pt x="35" y="0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1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7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6" y="66"/>
                      <a:pt x="59" y="65"/>
                      <a:pt x="61" y="63"/>
                    </a:cubicBezTo>
                    <a:cubicBezTo>
                      <a:pt x="63" y="61"/>
                      <a:pt x="64" y="60"/>
                      <a:pt x="62" y="63"/>
                    </a:cubicBezTo>
                    <a:cubicBezTo>
                      <a:pt x="57" y="69"/>
                      <a:pt x="51" y="73"/>
                      <a:pt x="45" y="77"/>
                    </a:cubicBezTo>
                    <a:cubicBezTo>
                      <a:pt x="41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7"/>
                      <a:pt x="34" y="71"/>
                    </a:cubicBezTo>
                    <a:cubicBezTo>
                      <a:pt x="38" y="68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7" y="63"/>
                      <a:pt x="40" y="69"/>
                      <a:pt x="33" y="75"/>
                    </a:cubicBezTo>
                    <a:cubicBezTo>
                      <a:pt x="28" y="79"/>
                      <a:pt x="23" y="83"/>
                      <a:pt x="18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6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59"/>
                      <a:pt x="48" y="58"/>
                    </a:cubicBezTo>
                    <a:cubicBezTo>
                      <a:pt x="53" y="55"/>
                      <a:pt x="48" y="59"/>
                      <a:pt x="47" y="59"/>
                    </a:cubicBezTo>
                    <a:cubicBezTo>
                      <a:pt x="42" y="63"/>
                      <a:pt x="37" y="68"/>
                      <a:pt x="32" y="72"/>
                    </a:cubicBezTo>
                    <a:cubicBezTo>
                      <a:pt x="27" y="77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5" y="61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9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6" y="79"/>
                      <a:pt x="38" y="77"/>
                    </a:cubicBezTo>
                    <a:cubicBezTo>
                      <a:pt x="45" y="71"/>
                      <a:pt x="52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5" y="76"/>
                      <a:pt x="29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1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2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6"/>
                      <a:pt x="27" y="73"/>
                    </a:cubicBezTo>
                    <a:cubicBezTo>
                      <a:pt x="32" y="67"/>
                      <a:pt x="39" y="62"/>
                      <a:pt x="45" y="57"/>
                    </a:cubicBezTo>
                    <a:cubicBezTo>
                      <a:pt x="45" y="57"/>
                      <a:pt x="45" y="56"/>
                      <a:pt x="44" y="57"/>
                    </a:cubicBezTo>
                    <a:cubicBezTo>
                      <a:pt x="32" y="61"/>
                      <a:pt x="23" y="72"/>
                      <a:pt x="13" y="80"/>
                    </a:cubicBezTo>
                    <a:cubicBezTo>
                      <a:pt x="13" y="81"/>
                      <a:pt x="11" y="82"/>
                      <a:pt x="10" y="82"/>
                    </a:cubicBezTo>
                    <a:cubicBezTo>
                      <a:pt x="12" y="80"/>
                      <a:pt x="13" y="79"/>
                      <a:pt x="14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4" y="59"/>
                    </a:cubicBezTo>
                    <a:cubicBezTo>
                      <a:pt x="36" y="59"/>
                      <a:pt x="38" y="58"/>
                      <a:pt x="39" y="58"/>
                    </a:cubicBezTo>
                    <a:cubicBezTo>
                      <a:pt x="43" y="56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2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60"/>
                      <a:pt x="33" y="60"/>
                    </a:cubicBezTo>
                    <a:cubicBezTo>
                      <a:pt x="26" y="68"/>
                      <a:pt x="15" y="72"/>
                      <a:pt x="10" y="82"/>
                    </a:cubicBezTo>
                    <a:cubicBezTo>
                      <a:pt x="9" y="81"/>
                      <a:pt x="8" y="80"/>
                      <a:pt x="8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7" y="66"/>
                      <a:pt x="18" y="65"/>
                      <a:pt x="20" y="63"/>
                    </a:cubicBezTo>
                    <a:cubicBezTo>
                      <a:pt x="22" y="62"/>
                      <a:pt x="27" y="56"/>
                      <a:pt x="23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4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5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2"/>
                      <a:pt x="18" y="61"/>
                    </a:cubicBezTo>
                    <a:cubicBezTo>
                      <a:pt x="18" y="60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6" y="62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9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7"/>
                    </a:cubicBezTo>
                    <a:cubicBezTo>
                      <a:pt x="23" y="57"/>
                      <a:pt x="23" y="57"/>
                      <a:pt x="22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9" y="62"/>
                      <a:pt x="6" y="66"/>
                    </a:cubicBezTo>
                    <a:cubicBezTo>
                      <a:pt x="4" y="67"/>
                      <a:pt x="4" y="66"/>
                      <a:pt x="6" y="64"/>
                    </a:cubicBezTo>
                    <a:cubicBezTo>
                      <a:pt x="6" y="63"/>
                      <a:pt x="7" y="62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19" y="58"/>
                      <a:pt x="17" y="60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1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5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4" y="93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7" y="77"/>
                    </a:cubicBezTo>
                    <a:cubicBezTo>
                      <a:pt x="51" y="82"/>
                      <a:pt x="45" y="88"/>
                      <a:pt x="39" y="93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2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7"/>
                      <a:pt x="74" y="70"/>
                    </a:cubicBezTo>
                    <a:cubicBezTo>
                      <a:pt x="75" y="69"/>
                      <a:pt x="76" y="69"/>
                      <a:pt x="76" y="68"/>
                    </a:cubicBezTo>
                    <a:cubicBezTo>
                      <a:pt x="75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1" y="87"/>
                      <a:pt x="67" y="82"/>
                      <a:pt x="72" y="76"/>
                    </a:cubicBezTo>
                    <a:cubicBezTo>
                      <a:pt x="73" y="76"/>
                      <a:pt x="74" y="75"/>
                      <a:pt x="76" y="74"/>
                    </a:cubicBezTo>
                    <a:cubicBezTo>
                      <a:pt x="75" y="74"/>
                      <a:pt x="75" y="74"/>
                      <a:pt x="75" y="75"/>
                    </a:cubicBezTo>
                    <a:cubicBezTo>
                      <a:pt x="74" y="76"/>
                      <a:pt x="72" y="77"/>
                      <a:pt x="70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1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2" y="85"/>
                      <a:pt x="60" y="86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3" y="70"/>
                      <a:pt x="68" y="74"/>
                      <a:pt x="63" y="78"/>
                    </a:cubicBezTo>
                    <a:cubicBezTo>
                      <a:pt x="61" y="80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2" y="84"/>
                      <a:pt x="49" y="86"/>
                    </a:cubicBezTo>
                    <a:cubicBezTo>
                      <a:pt x="47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6" y="91"/>
                      <a:pt x="37" y="91"/>
                    </a:cubicBezTo>
                    <a:cubicBezTo>
                      <a:pt x="43" y="85"/>
                      <a:pt x="49" y="81"/>
                      <a:pt x="55" y="75"/>
                    </a:cubicBezTo>
                    <a:cubicBezTo>
                      <a:pt x="61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6" y="26"/>
                    </a:cubicBezTo>
                    <a:cubicBezTo>
                      <a:pt x="37" y="19"/>
                      <a:pt x="35" y="11"/>
                      <a:pt x="36" y="4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6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1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3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1" name="Freeform 137"/>
              <p:cNvSpPr>
                <a:spLocks noEditPoints="1"/>
              </p:cNvSpPr>
              <p:nvPr/>
            </p:nvSpPr>
            <p:spPr bwMode="auto">
              <a:xfrm>
                <a:off x="1028742" y="2300919"/>
                <a:ext cx="305697" cy="308156"/>
              </a:xfrm>
              <a:custGeom>
                <a:avLst/>
                <a:gdLst>
                  <a:gd name="T0" fmla="*/ 14 w 158"/>
                  <a:gd name="T1" fmla="*/ 3 h 159"/>
                  <a:gd name="T2" fmla="*/ 95 w 158"/>
                  <a:gd name="T3" fmla="*/ 114 h 159"/>
                  <a:gd name="T4" fmla="*/ 124 w 158"/>
                  <a:gd name="T5" fmla="*/ 96 h 159"/>
                  <a:gd name="T6" fmla="*/ 47 w 158"/>
                  <a:gd name="T7" fmla="*/ 30 h 159"/>
                  <a:gd name="T8" fmla="*/ 42 w 158"/>
                  <a:gd name="T9" fmla="*/ 31 h 159"/>
                  <a:gd name="T10" fmla="*/ 57 w 158"/>
                  <a:gd name="T11" fmla="*/ 36 h 159"/>
                  <a:gd name="T12" fmla="*/ 58 w 158"/>
                  <a:gd name="T13" fmla="*/ 54 h 159"/>
                  <a:gd name="T14" fmla="*/ 60 w 158"/>
                  <a:gd name="T15" fmla="*/ 56 h 159"/>
                  <a:gd name="T16" fmla="*/ 63 w 158"/>
                  <a:gd name="T17" fmla="*/ 57 h 159"/>
                  <a:gd name="T18" fmla="*/ 114 w 158"/>
                  <a:gd name="T19" fmla="*/ 108 h 159"/>
                  <a:gd name="T20" fmla="*/ 130 w 158"/>
                  <a:gd name="T21" fmla="*/ 146 h 159"/>
                  <a:gd name="T22" fmla="*/ 122 w 158"/>
                  <a:gd name="T23" fmla="*/ 134 h 159"/>
                  <a:gd name="T24" fmla="*/ 124 w 158"/>
                  <a:gd name="T25" fmla="*/ 144 h 159"/>
                  <a:gd name="T26" fmla="*/ 129 w 158"/>
                  <a:gd name="T27" fmla="*/ 136 h 159"/>
                  <a:gd name="T28" fmla="*/ 127 w 158"/>
                  <a:gd name="T29" fmla="*/ 99 h 159"/>
                  <a:gd name="T30" fmla="*/ 85 w 158"/>
                  <a:gd name="T31" fmla="*/ 95 h 159"/>
                  <a:gd name="T32" fmla="*/ 101 w 158"/>
                  <a:gd name="T33" fmla="*/ 73 h 159"/>
                  <a:gd name="T34" fmla="*/ 100 w 158"/>
                  <a:gd name="T35" fmla="*/ 76 h 159"/>
                  <a:gd name="T36" fmla="*/ 93 w 158"/>
                  <a:gd name="T37" fmla="*/ 84 h 159"/>
                  <a:gd name="T38" fmla="*/ 101 w 158"/>
                  <a:gd name="T39" fmla="*/ 118 h 159"/>
                  <a:gd name="T40" fmla="*/ 100 w 158"/>
                  <a:gd name="T41" fmla="*/ 82 h 159"/>
                  <a:gd name="T42" fmla="*/ 98 w 158"/>
                  <a:gd name="T43" fmla="*/ 113 h 159"/>
                  <a:gd name="T44" fmla="*/ 91 w 158"/>
                  <a:gd name="T45" fmla="*/ 98 h 159"/>
                  <a:gd name="T46" fmla="*/ 107 w 158"/>
                  <a:gd name="T47" fmla="*/ 126 h 159"/>
                  <a:gd name="T48" fmla="*/ 108 w 158"/>
                  <a:gd name="T49" fmla="*/ 103 h 159"/>
                  <a:gd name="T50" fmla="*/ 107 w 158"/>
                  <a:gd name="T51" fmla="*/ 126 h 159"/>
                  <a:gd name="T52" fmla="*/ 103 w 158"/>
                  <a:gd name="T53" fmla="*/ 111 h 159"/>
                  <a:gd name="T54" fmla="*/ 111 w 158"/>
                  <a:gd name="T55" fmla="*/ 83 h 159"/>
                  <a:gd name="T56" fmla="*/ 58 w 158"/>
                  <a:gd name="T57" fmla="*/ 60 h 159"/>
                  <a:gd name="T58" fmla="*/ 65 w 158"/>
                  <a:gd name="T59" fmla="*/ 55 h 159"/>
                  <a:gd name="T60" fmla="*/ 58 w 158"/>
                  <a:gd name="T61" fmla="*/ 61 h 159"/>
                  <a:gd name="T62" fmla="*/ 68 w 158"/>
                  <a:gd name="T63" fmla="*/ 73 h 159"/>
                  <a:gd name="T64" fmla="*/ 67 w 158"/>
                  <a:gd name="T65" fmla="*/ 68 h 159"/>
                  <a:gd name="T66" fmla="*/ 74 w 158"/>
                  <a:gd name="T67" fmla="*/ 82 h 159"/>
                  <a:gd name="T68" fmla="*/ 84 w 158"/>
                  <a:gd name="T69" fmla="*/ 79 h 159"/>
                  <a:gd name="T70" fmla="*/ 88 w 158"/>
                  <a:gd name="T71" fmla="*/ 61 h 159"/>
                  <a:gd name="T72" fmla="*/ 86 w 158"/>
                  <a:gd name="T73" fmla="*/ 59 h 159"/>
                  <a:gd name="T74" fmla="*/ 76 w 158"/>
                  <a:gd name="T75" fmla="*/ 51 h 159"/>
                  <a:gd name="T76" fmla="*/ 46 w 158"/>
                  <a:gd name="T77" fmla="*/ 44 h 159"/>
                  <a:gd name="T78" fmla="*/ 57 w 158"/>
                  <a:gd name="T79" fmla="*/ 38 h 159"/>
                  <a:gd name="T80" fmla="*/ 89 w 158"/>
                  <a:gd name="T81" fmla="*/ 88 h 159"/>
                  <a:gd name="T82" fmla="*/ 108 w 158"/>
                  <a:gd name="T83" fmla="*/ 128 h 159"/>
                  <a:gd name="T84" fmla="*/ 108 w 158"/>
                  <a:gd name="T85" fmla="*/ 128 h 159"/>
                  <a:gd name="T86" fmla="*/ 120 w 158"/>
                  <a:gd name="T87" fmla="*/ 144 h 159"/>
                  <a:gd name="T88" fmla="*/ 131 w 158"/>
                  <a:gd name="T89" fmla="*/ 117 h 159"/>
                  <a:gd name="T90" fmla="*/ 129 w 158"/>
                  <a:gd name="T91" fmla="*/ 150 h 159"/>
                  <a:gd name="T92" fmla="*/ 132 w 158"/>
                  <a:gd name="T93" fmla="*/ 153 h 159"/>
                  <a:gd name="T94" fmla="*/ 147 w 158"/>
                  <a:gd name="T95" fmla="*/ 123 h 159"/>
                  <a:gd name="T96" fmla="*/ 142 w 158"/>
                  <a:gd name="T97" fmla="*/ 151 h 159"/>
                  <a:gd name="T98" fmla="*/ 151 w 158"/>
                  <a:gd name="T99" fmla="*/ 130 h 159"/>
                  <a:gd name="T100" fmla="*/ 91 w 158"/>
                  <a:gd name="T101" fmla="*/ 64 h 159"/>
                  <a:gd name="T102" fmla="*/ 7 w 158"/>
                  <a:gd name="T103" fmla="*/ 6 h 159"/>
                  <a:gd name="T104" fmla="*/ 42 w 158"/>
                  <a:gd name="T105" fmla="*/ 26 h 159"/>
                  <a:gd name="T106" fmla="*/ 35 w 158"/>
                  <a:gd name="T107" fmla="*/ 33 h 159"/>
                  <a:gd name="T108" fmla="*/ 137 w 158"/>
                  <a:gd name="T109" fmla="*/ 155 h 159"/>
                  <a:gd name="T110" fmla="*/ 147 w 158"/>
                  <a:gd name="T111" fmla="*/ 125 h 159"/>
                  <a:gd name="T112" fmla="*/ 144 w 158"/>
                  <a:gd name="T113" fmla="*/ 153 h 159"/>
                  <a:gd name="T114" fmla="*/ 143 w 158"/>
                  <a:gd name="T115" fmla="*/ 155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59">
                    <a:moveTo>
                      <a:pt x="157" y="141"/>
                    </a:moveTo>
                    <a:cubicBezTo>
                      <a:pt x="156" y="130"/>
                      <a:pt x="149" y="121"/>
                      <a:pt x="143" y="113"/>
                    </a:cubicBezTo>
                    <a:cubicBezTo>
                      <a:pt x="135" y="102"/>
                      <a:pt x="125" y="93"/>
                      <a:pt x="116" y="83"/>
                    </a:cubicBezTo>
                    <a:cubicBezTo>
                      <a:pt x="93" y="61"/>
                      <a:pt x="69" y="39"/>
                      <a:pt x="42" y="22"/>
                    </a:cubicBezTo>
                    <a:cubicBezTo>
                      <a:pt x="42" y="22"/>
                      <a:pt x="41" y="22"/>
                      <a:pt x="41" y="22"/>
                    </a:cubicBezTo>
                    <a:cubicBezTo>
                      <a:pt x="37" y="14"/>
                      <a:pt x="30" y="8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4" y="0"/>
                      <a:pt x="23" y="0"/>
                    </a:cubicBezTo>
                    <a:cubicBezTo>
                      <a:pt x="20" y="1"/>
                      <a:pt x="17" y="3"/>
                      <a:pt x="14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5" y="6"/>
                      <a:pt x="9" y="12"/>
                      <a:pt x="6" y="18"/>
                    </a:cubicBezTo>
                    <a:cubicBezTo>
                      <a:pt x="6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42" y="44"/>
                      <a:pt x="51" y="57"/>
                      <a:pt x="60" y="68"/>
                    </a:cubicBezTo>
                    <a:cubicBezTo>
                      <a:pt x="72" y="84"/>
                      <a:pt x="84" y="99"/>
                      <a:pt x="95" y="114"/>
                    </a:cubicBezTo>
                    <a:cubicBezTo>
                      <a:pt x="103" y="126"/>
                      <a:pt x="110" y="139"/>
                      <a:pt x="121" y="149"/>
                    </a:cubicBezTo>
                    <a:cubicBezTo>
                      <a:pt x="128" y="155"/>
                      <a:pt x="136" y="159"/>
                      <a:pt x="145" y="158"/>
                    </a:cubicBezTo>
                    <a:cubicBezTo>
                      <a:pt x="154" y="156"/>
                      <a:pt x="158" y="149"/>
                      <a:pt x="157" y="141"/>
                    </a:cubicBezTo>
                    <a:close/>
                    <a:moveTo>
                      <a:pt x="116" y="139"/>
                    </a:moveTo>
                    <a:cubicBezTo>
                      <a:pt x="115" y="138"/>
                      <a:pt x="114" y="137"/>
                      <a:pt x="113" y="135"/>
                    </a:cubicBezTo>
                    <a:cubicBezTo>
                      <a:pt x="115" y="129"/>
                      <a:pt x="117" y="122"/>
                      <a:pt x="118" y="116"/>
                    </a:cubicBezTo>
                    <a:cubicBezTo>
                      <a:pt x="119" y="112"/>
                      <a:pt x="120" y="109"/>
                      <a:pt x="121" y="105"/>
                    </a:cubicBezTo>
                    <a:cubicBezTo>
                      <a:pt x="122" y="102"/>
                      <a:pt x="124" y="98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39"/>
                      <a:pt x="116" y="139"/>
                      <a:pt x="116" y="139"/>
                    </a:cubicBezTo>
                    <a:close/>
                    <a:moveTo>
                      <a:pt x="47" y="29"/>
                    </a:moveTo>
                    <a:cubicBezTo>
                      <a:pt x="45" y="32"/>
                      <a:pt x="42" y="35"/>
                      <a:pt x="42" y="38"/>
                    </a:cubicBezTo>
                    <a:cubicBezTo>
                      <a:pt x="42" y="34"/>
                      <a:pt x="44" y="31"/>
                      <a:pt x="45" y="28"/>
                    </a:cubicBezTo>
                    <a:cubicBezTo>
                      <a:pt x="47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7"/>
                      <a:pt x="44" y="40"/>
                    </a:cubicBezTo>
                    <a:cubicBezTo>
                      <a:pt x="45" y="38"/>
                      <a:pt x="47" y="33"/>
                      <a:pt x="47" y="30"/>
                    </a:cubicBezTo>
                    <a:cubicBezTo>
                      <a:pt x="47" y="29"/>
                      <a:pt x="47" y="29"/>
                      <a:pt x="47" y="29"/>
                    </a:cubicBezTo>
                    <a:close/>
                    <a:moveTo>
                      <a:pt x="39" y="27"/>
                    </a:moveTo>
                    <a:cubicBezTo>
                      <a:pt x="40" y="27"/>
                      <a:pt x="40" y="26"/>
                      <a:pt x="41" y="25"/>
                    </a:cubicBezTo>
                    <a:cubicBezTo>
                      <a:pt x="41" y="25"/>
                      <a:pt x="41" y="25"/>
                      <a:pt x="42" y="25"/>
                    </a:cubicBezTo>
                    <a:cubicBezTo>
                      <a:pt x="41" y="27"/>
                      <a:pt x="40" y="28"/>
                      <a:pt x="39" y="30"/>
                    </a:cubicBezTo>
                    <a:cubicBezTo>
                      <a:pt x="36" y="36"/>
                      <a:pt x="39" y="29"/>
                      <a:pt x="39" y="28"/>
                    </a:cubicBezTo>
                    <a:cubicBezTo>
                      <a:pt x="39" y="27"/>
                      <a:pt x="39" y="27"/>
                      <a:pt x="39" y="27"/>
                    </a:cubicBezTo>
                    <a:close/>
                    <a:moveTo>
                      <a:pt x="44" y="27"/>
                    </a:moveTo>
                    <a:cubicBezTo>
                      <a:pt x="43" y="29"/>
                      <a:pt x="43" y="30"/>
                      <a:pt x="42" y="31"/>
                    </a:cubicBezTo>
                    <a:cubicBezTo>
                      <a:pt x="41" y="32"/>
                      <a:pt x="40" y="37"/>
                      <a:pt x="41" y="33"/>
                    </a:cubicBezTo>
                    <a:cubicBezTo>
                      <a:pt x="42" y="31"/>
                      <a:pt x="42" y="29"/>
                      <a:pt x="43" y="26"/>
                    </a:cubicBezTo>
                    <a:cubicBezTo>
                      <a:pt x="43" y="26"/>
                      <a:pt x="44" y="27"/>
                      <a:pt x="44" y="27"/>
                    </a:cubicBezTo>
                    <a:close/>
                    <a:moveTo>
                      <a:pt x="52" y="33"/>
                    </a:moveTo>
                    <a:cubicBezTo>
                      <a:pt x="50" y="36"/>
                      <a:pt x="48" y="39"/>
                      <a:pt x="47" y="43"/>
                    </a:cubicBezTo>
                    <a:cubicBezTo>
                      <a:pt x="48" y="41"/>
                      <a:pt x="49" y="34"/>
                      <a:pt x="50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51" y="31"/>
                      <a:pt x="51" y="32"/>
                      <a:pt x="52" y="33"/>
                    </a:cubicBezTo>
                    <a:close/>
                    <a:moveTo>
                      <a:pt x="57" y="36"/>
                    </a:moveTo>
                    <a:cubicBezTo>
                      <a:pt x="55" y="40"/>
                      <a:pt x="53" y="45"/>
                      <a:pt x="51" y="49"/>
                    </a:cubicBezTo>
                    <a:cubicBezTo>
                      <a:pt x="53" y="45"/>
                      <a:pt x="54" y="39"/>
                      <a:pt x="55" y="35"/>
                    </a:cubicBezTo>
                    <a:cubicBezTo>
                      <a:pt x="56" y="35"/>
                      <a:pt x="57" y="36"/>
                      <a:pt x="57" y="36"/>
                    </a:cubicBezTo>
                    <a:close/>
                    <a:moveTo>
                      <a:pt x="61" y="39"/>
                    </a:moveTo>
                    <a:cubicBezTo>
                      <a:pt x="58" y="43"/>
                      <a:pt x="56" y="49"/>
                      <a:pt x="55" y="53"/>
                    </a:cubicBezTo>
                    <a:cubicBezTo>
                      <a:pt x="56" y="48"/>
                      <a:pt x="58" y="43"/>
                      <a:pt x="58" y="37"/>
                    </a:cubicBezTo>
                    <a:cubicBezTo>
                      <a:pt x="59" y="38"/>
                      <a:pt x="60" y="38"/>
                      <a:pt x="61" y="39"/>
                    </a:cubicBezTo>
                    <a:close/>
                    <a:moveTo>
                      <a:pt x="64" y="41"/>
                    </a:moveTo>
                    <a:cubicBezTo>
                      <a:pt x="62" y="45"/>
                      <a:pt x="60" y="50"/>
                      <a:pt x="58" y="54"/>
                    </a:cubicBezTo>
                    <a:cubicBezTo>
                      <a:pt x="57" y="56"/>
                      <a:pt x="57" y="56"/>
                      <a:pt x="57" y="54"/>
                    </a:cubicBezTo>
                    <a:cubicBezTo>
                      <a:pt x="58" y="53"/>
                      <a:pt x="58" y="51"/>
                      <a:pt x="58" y="49"/>
                    </a:cubicBezTo>
                    <a:cubicBezTo>
                      <a:pt x="59" y="46"/>
                      <a:pt x="60" y="43"/>
                      <a:pt x="61" y="39"/>
                    </a:cubicBezTo>
                    <a:cubicBezTo>
                      <a:pt x="62" y="40"/>
                      <a:pt x="63" y="41"/>
                      <a:pt x="64" y="41"/>
                    </a:cubicBezTo>
                    <a:close/>
                    <a:moveTo>
                      <a:pt x="68" y="44"/>
                    </a:moveTo>
                    <a:cubicBezTo>
                      <a:pt x="68" y="44"/>
                      <a:pt x="68" y="44"/>
                      <a:pt x="68" y="44"/>
                    </a:cubicBezTo>
                    <a:cubicBezTo>
                      <a:pt x="66" y="46"/>
                      <a:pt x="65" y="49"/>
                      <a:pt x="63" y="51"/>
                    </a:cubicBezTo>
                    <a:cubicBezTo>
                      <a:pt x="63" y="52"/>
                      <a:pt x="62" y="54"/>
                      <a:pt x="61" y="55"/>
                    </a:cubicBezTo>
                    <a:cubicBezTo>
                      <a:pt x="61" y="55"/>
                      <a:pt x="61" y="56"/>
                      <a:pt x="60" y="56"/>
                    </a:cubicBezTo>
                    <a:cubicBezTo>
                      <a:pt x="62" y="51"/>
                      <a:pt x="63" y="47"/>
                      <a:pt x="65" y="42"/>
                    </a:cubicBezTo>
                    <a:cubicBezTo>
                      <a:pt x="66" y="43"/>
                      <a:pt x="67" y="43"/>
                      <a:pt x="68" y="44"/>
                    </a:cubicBezTo>
                    <a:close/>
                    <a:moveTo>
                      <a:pt x="73" y="48"/>
                    </a:moveTo>
                    <a:cubicBezTo>
                      <a:pt x="71" y="51"/>
                      <a:pt x="70" y="53"/>
                      <a:pt x="69" y="55"/>
                    </a:cubicBezTo>
                    <a:cubicBezTo>
                      <a:pt x="68" y="56"/>
                      <a:pt x="68" y="58"/>
                      <a:pt x="67" y="59"/>
                    </a:cubicBezTo>
                    <a:cubicBezTo>
                      <a:pt x="66" y="61"/>
                      <a:pt x="64" y="64"/>
                      <a:pt x="64" y="65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67" y="49"/>
                      <a:pt x="65" y="53"/>
                      <a:pt x="63" y="57"/>
                    </a:cubicBezTo>
                    <a:cubicBezTo>
                      <a:pt x="64" y="56"/>
                      <a:pt x="64" y="55"/>
                      <a:pt x="65" y="54"/>
                    </a:cubicBezTo>
                    <a:cubicBezTo>
                      <a:pt x="66" y="51"/>
                      <a:pt x="67" y="48"/>
                      <a:pt x="68" y="45"/>
                    </a:cubicBezTo>
                    <a:cubicBezTo>
                      <a:pt x="70" y="46"/>
                      <a:pt x="71" y="47"/>
                      <a:pt x="73" y="48"/>
                    </a:cubicBezTo>
                    <a:close/>
                    <a:moveTo>
                      <a:pt x="75" y="51"/>
                    </a:moveTo>
                    <a:cubicBezTo>
                      <a:pt x="73" y="54"/>
                      <a:pt x="71" y="58"/>
                      <a:pt x="69" y="61"/>
                    </a:cubicBezTo>
                    <a:cubicBezTo>
                      <a:pt x="71" y="57"/>
                      <a:pt x="72" y="53"/>
                      <a:pt x="74" y="49"/>
                    </a:cubicBezTo>
                    <a:cubicBezTo>
                      <a:pt x="74" y="50"/>
                      <a:pt x="75" y="50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6"/>
                      <a:pt x="115" y="102"/>
                      <a:pt x="114" y="108"/>
                    </a:cubicBezTo>
                    <a:cubicBezTo>
                      <a:pt x="113" y="111"/>
                      <a:pt x="112" y="115"/>
                      <a:pt x="110" y="118"/>
                    </a:cubicBezTo>
                    <a:cubicBezTo>
                      <a:pt x="113" y="108"/>
                      <a:pt x="115" y="98"/>
                      <a:pt x="116" y="87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4"/>
                    </a:moveTo>
                    <a:cubicBezTo>
                      <a:pt x="138" y="120"/>
                      <a:pt x="137" y="126"/>
                      <a:pt x="135" y="132"/>
                    </a:cubicBezTo>
                    <a:cubicBezTo>
                      <a:pt x="134" y="136"/>
                      <a:pt x="133" y="139"/>
                      <a:pt x="131" y="142"/>
                    </a:cubicBezTo>
                    <a:cubicBezTo>
                      <a:pt x="131" y="144"/>
                      <a:pt x="130" y="145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30" y="147"/>
                      <a:pt x="130" y="146"/>
                      <a:pt x="130" y="146"/>
                    </a:cubicBezTo>
                    <a:cubicBezTo>
                      <a:pt x="130" y="140"/>
                      <a:pt x="133" y="135"/>
                      <a:pt x="135" y="130"/>
                    </a:cubicBezTo>
                    <a:cubicBezTo>
                      <a:pt x="136" y="124"/>
                      <a:pt x="138" y="118"/>
                      <a:pt x="139" y="112"/>
                    </a:cubicBezTo>
                    <a:cubicBezTo>
                      <a:pt x="139" y="113"/>
                      <a:pt x="140" y="113"/>
                      <a:pt x="140" y="114"/>
                    </a:cubicBezTo>
                    <a:close/>
                    <a:moveTo>
                      <a:pt x="130" y="102"/>
                    </a:moveTo>
                    <a:cubicBezTo>
                      <a:pt x="128" y="108"/>
                      <a:pt x="127" y="114"/>
                      <a:pt x="126" y="120"/>
                    </a:cubicBezTo>
                    <a:cubicBezTo>
                      <a:pt x="126" y="123"/>
                      <a:pt x="124" y="126"/>
                      <a:pt x="123" y="130"/>
                    </a:cubicBezTo>
                    <a:cubicBezTo>
                      <a:pt x="123" y="133"/>
                      <a:pt x="122" y="137"/>
                      <a:pt x="121" y="141"/>
                    </a:cubicBezTo>
                    <a:cubicBezTo>
                      <a:pt x="120" y="144"/>
                      <a:pt x="121" y="141"/>
                      <a:pt x="121" y="140"/>
                    </a:cubicBezTo>
                    <a:cubicBezTo>
                      <a:pt x="121" y="138"/>
                      <a:pt x="122" y="136"/>
                      <a:pt x="122" y="134"/>
                    </a:cubicBezTo>
                    <a:cubicBezTo>
                      <a:pt x="123" y="130"/>
                      <a:pt x="124" y="126"/>
                      <a:pt x="125" y="123"/>
                    </a:cubicBezTo>
                    <a:cubicBezTo>
                      <a:pt x="127" y="115"/>
                      <a:pt x="127" y="107"/>
                      <a:pt x="128" y="100"/>
                    </a:cubicBezTo>
                    <a:cubicBezTo>
                      <a:pt x="129" y="101"/>
                      <a:pt x="129" y="101"/>
                      <a:pt x="130" y="102"/>
                    </a:cubicBezTo>
                    <a:close/>
                    <a:moveTo>
                      <a:pt x="131" y="103"/>
                    </a:moveTo>
                    <a:cubicBezTo>
                      <a:pt x="132" y="104"/>
                      <a:pt x="133" y="105"/>
                      <a:pt x="133" y="106"/>
                    </a:cubicBezTo>
                    <a:cubicBezTo>
                      <a:pt x="132" y="113"/>
                      <a:pt x="130" y="120"/>
                      <a:pt x="127" y="128"/>
                    </a:cubicBezTo>
                    <a:cubicBezTo>
                      <a:pt x="127" y="131"/>
                      <a:pt x="126" y="134"/>
                      <a:pt x="125" y="137"/>
                    </a:cubicBezTo>
                    <a:cubicBezTo>
                      <a:pt x="125" y="138"/>
                      <a:pt x="125" y="139"/>
                      <a:pt x="125" y="141"/>
                    </a:cubicBezTo>
                    <a:cubicBezTo>
                      <a:pt x="124" y="142"/>
                      <a:pt x="123" y="148"/>
                      <a:pt x="124" y="144"/>
                    </a:cubicBezTo>
                    <a:cubicBezTo>
                      <a:pt x="125" y="136"/>
                      <a:pt x="127" y="129"/>
                      <a:pt x="128" y="122"/>
                    </a:cubicBezTo>
                    <a:cubicBezTo>
                      <a:pt x="129" y="118"/>
                      <a:pt x="128" y="114"/>
                      <a:pt x="129" y="111"/>
                    </a:cubicBezTo>
                    <a:cubicBezTo>
                      <a:pt x="129" y="108"/>
                      <a:pt x="131" y="106"/>
                      <a:pt x="131" y="103"/>
                    </a:cubicBezTo>
                    <a:close/>
                    <a:moveTo>
                      <a:pt x="134" y="109"/>
                    </a:moveTo>
                    <a:cubicBezTo>
                      <a:pt x="134" y="108"/>
                      <a:pt x="134" y="108"/>
                      <a:pt x="134" y="107"/>
                    </a:cubicBezTo>
                    <a:cubicBezTo>
                      <a:pt x="134" y="107"/>
                      <a:pt x="134" y="107"/>
                      <a:pt x="134" y="106"/>
                    </a:cubicBezTo>
                    <a:cubicBezTo>
                      <a:pt x="135" y="108"/>
                      <a:pt x="137" y="110"/>
                      <a:pt x="138" y="111"/>
                    </a:cubicBezTo>
                    <a:cubicBezTo>
                      <a:pt x="134" y="122"/>
                      <a:pt x="132" y="134"/>
                      <a:pt x="128" y="144"/>
                    </a:cubicBezTo>
                    <a:cubicBezTo>
                      <a:pt x="129" y="142"/>
                      <a:pt x="128" y="138"/>
                      <a:pt x="129" y="136"/>
                    </a:cubicBezTo>
                    <a:cubicBezTo>
                      <a:pt x="129" y="132"/>
                      <a:pt x="130" y="129"/>
                      <a:pt x="130" y="126"/>
                    </a:cubicBezTo>
                    <a:cubicBezTo>
                      <a:pt x="131" y="120"/>
                      <a:pt x="133" y="114"/>
                      <a:pt x="134" y="109"/>
                    </a:cubicBezTo>
                    <a:close/>
                    <a:moveTo>
                      <a:pt x="127" y="99"/>
                    </a:moveTo>
                    <a:cubicBezTo>
                      <a:pt x="125" y="105"/>
                      <a:pt x="123" y="112"/>
                      <a:pt x="122" y="119"/>
                    </a:cubicBezTo>
                    <a:cubicBezTo>
                      <a:pt x="121" y="123"/>
                      <a:pt x="120" y="126"/>
                      <a:pt x="119" y="130"/>
                    </a:cubicBezTo>
                    <a:cubicBezTo>
                      <a:pt x="119" y="132"/>
                      <a:pt x="118" y="134"/>
                      <a:pt x="117" y="137"/>
                    </a:cubicBezTo>
                    <a:cubicBezTo>
                      <a:pt x="116" y="140"/>
                      <a:pt x="117" y="137"/>
                      <a:pt x="117" y="135"/>
                    </a:cubicBezTo>
                    <a:cubicBezTo>
                      <a:pt x="119" y="122"/>
                      <a:pt x="124" y="110"/>
                      <a:pt x="125" y="96"/>
                    </a:cubicBezTo>
                    <a:cubicBezTo>
                      <a:pt x="125" y="97"/>
                      <a:pt x="126" y="98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20" y="107"/>
                      <a:pt x="118" y="113"/>
                    </a:cubicBezTo>
                    <a:cubicBezTo>
                      <a:pt x="118" y="116"/>
                      <a:pt x="117" y="120"/>
                      <a:pt x="116" y="123"/>
                    </a:cubicBezTo>
                    <a:cubicBezTo>
                      <a:pt x="115" y="126"/>
                      <a:pt x="115" y="128"/>
                      <a:pt x="114" y="130"/>
                    </a:cubicBezTo>
                    <a:cubicBezTo>
                      <a:pt x="115" y="124"/>
                      <a:pt x="116" y="118"/>
                      <a:pt x="117" y="112"/>
                    </a:cubicBezTo>
                    <a:cubicBezTo>
                      <a:pt x="118" y="108"/>
                      <a:pt x="119" y="104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5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5"/>
                      <a:pt x="87" y="98"/>
                    </a:cubicBezTo>
                    <a:cubicBezTo>
                      <a:pt x="85" y="97"/>
                      <a:pt x="84" y="95"/>
                      <a:pt x="83" y="93"/>
                    </a:cubicBezTo>
                    <a:cubicBezTo>
                      <a:pt x="83" y="93"/>
                      <a:pt x="83" y="93"/>
                      <a:pt x="83" y="93"/>
                    </a:cubicBezTo>
                    <a:cubicBezTo>
                      <a:pt x="85" y="92"/>
                      <a:pt x="84" y="93"/>
                      <a:pt x="85" y="91"/>
                    </a:cubicBezTo>
                    <a:cubicBezTo>
                      <a:pt x="85" y="92"/>
                      <a:pt x="85" y="94"/>
                      <a:pt x="85" y="95"/>
                    </a:cubicBezTo>
                    <a:cubicBezTo>
                      <a:pt x="85" y="95"/>
                      <a:pt x="85" y="96"/>
                      <a:pt x="85" y="95"/>
                    </a:cubicBezTo>
                    <a:close/>
                    <a:moveTo>
                      <a:pt x="93" y="84"/>
                    </a:moveTo>
                    <a:cubicBezTo>
                      <a:pt x="97" y="81"/>
                      <a:pt x="99" y="77"/>
                      <a:pt x="101" y="73"/>
                    </a:cubicBezTo>
                    <a:cubicBezTo>
                      <a:pt x="102" y="74"/>
                      <a:pt x="103" y="75"/>
                      <a:pt x="104" y="76"/>
                    </a:cubicBezTo>
                    <a:cubicBezTo>
                      <a:pt x="104" y="76"/>
                      <a:pt x="104" y="76"/>
                      <a:pt x="104" y="76"/>
                    </a:cubicBezTo>
                    <a:cubicBezTo>
                      <a:pt x="103" y="81"/>
                      <a:pt x="101" y="87"/>
                      <a:pt x="100" y="92"/>
                    </a:cubicBezTo>
                    <a:cubicBezTo>
                      <a:pt x="99" y="97"/>
                      <a:pt x="97" y="103"/>
                      <a:pt x="96" y="108"/>
                    </a:cubicBezTo>
                    <a:cubicBezTo>
                      <a:pt x="97" y="103"/>
                      <a:pt x="97" y="97"/>
                      <a:pt x="98" y="92"/>
                    </a:cubicBezTo>
                    <a:cubicBezTo>
                      <a:pt x="100" y="86"/>
                      <a:pt x="101" y="80"/>
                      <a:pt x="102" y="74"/>
                    </a:cubicBezTo>
                    <a:cubicBezTo>
                      <a:pt x="102" y="74"/>
                      <a:pt x="101" y="74"/>
                      <a:pt x="101" y="74"/>
                    </a:cubicBezTo>
                    <a:cubicBezTo>
                      <a:pt x="101" y="75"/>
                      <a:pt x="101" y="75"/>
                      <a:pt x="101" y="76"/>
                    </a:cubicBezTo>
                    <a:cubicBezTo>
                      <a:pt x="100" y="76"/>
                      <a:pt x="100" y="76"/>
                      <a:pt x="100" y="76"/>
                    </a:cubicBezTo>
                    <a:cubicBezTo>
                      <a:pt x="100" y="81"/>
                      <a:pt x="98" y="85"/>
                      <a:pt x="97" y="89"/>
                    </a:cubicBezTo>
                    <a:cubicBezTo>
                      <a:pt x="96" y="94"/>
                      <a:pt x="95" y="99"/>
                      <a:pt x="93" y="103"/>
                    </a:cubicBezTo>
                    <a:cubicBezTo>
                      <a:pt x="92" y="107"/>
                      <a:pt x="94" y="101"/>
                      <a:pt x="94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7"/>
                      <a:pt x="98" y="84"/>
                      <a:pt x="98" y="80"/>
                    </a:cubicBezTo>
                    <a:cubicBezTo>
                      <a:pt x="98" y="80"/>
                      <a:pt x="97" y="79"/>
                      <a:pt x="97" y="80"/>
                    </a:cubicBezTo>
                    <a:cubicBezTo>
                      <a:pt x="96" y="84"/>
                      <a:pt x="94" y="88"/>
                      <a:pt x="93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1" y="118"/>
                    </a:move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0" y="116"/>
                      <a:pt x="99" y="115"/>
                      <a:pt x="98" y="114"/>
                    </a:cubicBezTo>
                    <a:cubicBezTo>
                      <a:pt x="98" y="114"/>
                      <a:pt x="98" y="114"/>
                      <a:pt x="98" y="113"/>
                    </a:cubicBezTo>
                    <a:cubicBezTo>
                      <a:pt x="100" y="108"/>
                      <a:pt x="102" y="103"/>
                      <a:pt x="103" y="98"/>
                    </a:cubicBezTo>
                    <a:cubicBezTo>
                      <a:pt x="104" y="95"/>
                      <a:pt x="105" y="92"/>
                      <a:pt x="106" y="89"/>
                    </a:cubicBezTo>
                    <a:cubicBezTo>
                      <a:pt x="106" y="88"/>
                      <a:pt x="106" y="87"/>
                      <a:pt x="107" y="86"/>
                    </a:cubicBezTo>
                    <a:cubicBezTo>
                      <a:pt x="106" y="90"/>
                      <a:pt x="105" y="95"/>
                      <a:pt x="104" y="100"/>
                    </a:cubicBezTo>
                    <a:cubicBezTo>
                      <a:pt x="102" y="106"/>
                      <a:pt x="102" y="112"/>
                      <a:pt x="101" y="118"/>
                    </a:cubicBezTo>
                    <a:close/>
                    <a:moveTo>
                      <a:pt x="92" y="98"/>
                    </a:moveTo>
                    <a:cubicBezTo>
                      <a:pt x="92" y="97"/>
                      <a:pt x="92" y="96"/>
                      <a:pt x="93" y="95"/>
                    </a:cubicBezTo>
                    <a:cubicBezTo>
                      <a:pt x="94" y="91"/>
                      <a:pt x="95" y="88"/>
                      <a:pt x="96" y="85"/>
                    </a:cubicBezTo>
                    <a:cubicBezTo>
                      <a:pt x="96" y="85"/>
                      <a:pt x="97" y="80"/>
                      <a:pt x="97" y="82"/>
                    </a:cubicBezTo>
                    <a:cubicBezTo>
                      <a:pt x="97" y="84"/>
                      <a:pt x="96" y="86"/>
                      <a:pt x="95" y="87"/>
                    </a:cubicBezTo>
                    <a:cubicBezTo>
                      <a:pt x="93" y="93"/>
                      <a:pt x="93" y="100"/>
                      <a:pt x="92" y="106"/>
                    </a:cubicBezTo>
                    <a:cubicBezTo>
                      <a:pt x="92" y="106"/>
                      <a:pt x="93" y="106"/>
                      <a:pt x="93" y="106"/>
                    </a:cubicBezTo>
                    <a:cubicBezTo>
                      <a:pt x="96" y="101"/>
                      <a:pt x="96" y="96"/>
                      <a:pt x="97" y="91"/>
                    </a:cubicBezTo>
                    <a:cubicBezTo>
                      <a:pt x="98" y="88"/>
                      <a:pt x="99" y="85"/>
                      <a:pt x="100" y="82"/>
                    </a:cubicBezTo>
                    <a:cubicBezTo>
                      <a:pt x="100" y="82"/>
                      <a:pt x="100" y="82"/>
                      <a:pt x="100" y="82"/>
                    </a:cubicBezTo>
                    <a:cubicBezTo>
                      <a:pt x="99" y="86"/>
                      <a:pt x="99" y="89"/>
                      <a:pt x="98" y="92"/>
                    </a:cubicBezTo>
                    <a:cubicBezTo>
                      <a:pt x="96" y="98"/>
                      <a:pt x="96" y="104"/>
                      <a:pt x="95" y="109"/>
                    </a:cubicBezTo>
                    <a:cubicBezTo>
                      <a:pt x="95" y="109"/>
                      <a:pt x="95" y="109"/>
                      <a:pt x="95" y="109"/>
                    </a:cubicBezTo>
                    <a:cubicBezTo>
                      <a:pt x="93" y="107"/>
                      <a:pt x="92" y="105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1" y="101"/>
                      <a:pt x="91" y="99"/>
                      <a:pt x="92" y="98"/>
                    </a:cubicBezTo>
                    <a:close/>
                    <a:moveTo>
                      <a:pt x="98" y="113"/>
                    </a:moveTo>
                    <a:cubicBezTo>
                      <a:pt x="98" y="113"/>
                      <a:pt x="98" y="113"/>
                      <a:pt x="98" y="113"/>
                    </a:cubicBezTo>
                    <a:cubicBezTo>
                      <a:pt x="97" y="112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99"/>
                      <a:pt x="101" y="88"/>
                      <a:pt x="104" y="78"/>
                    </a:cubicBezTo>
                    <a:cubicBezTo>
                      <a:pt x="104" y="80"/>
                      <a:pt x="104" y="83"/>
                      <a:pt x="103" y="85"/>
                    </a:cubicBezTo>
                    <a:cubicBezTo>
                      <a:pt x="103" y="88"/>
                      <a:pt x="102" y="91"/>
                      <a:pt x="101" y="94"/>
                    </a:cubicBezTo>
                    <a:cubicBezTo>
                      <a:pt x="99" y="101"/>
                      <a:pt x="99" y="107"/>
                      <a:pt x="98" y="113"/>
                    </a:cubicBezTo>
                    <a:close/>
                    <a:moveTo>
                      <a:pt x="92" y="87"/>
                    </a:moveTo>
                    <a:cubicBezTo>
                      <a:pt x="92" y="90"/>
                      <a:pt x="92" y="94"/>
                      <a:pt x="91" y="97"/>
                    </a:cubicBezTo>
                    <a:cubicBezTo>
                      <a:pt x="91" y="97"/>
                      <a:pt x="91" y="98"/>
                      <a:pt x="91" y="98"/>
                    </a:cubicBezTo>
                    <a:cubicBezTo>
                      <a:pt x="91" y="98"/>
                      <a:pt x="91" y="99"/>
                      <a:pt x="90" y="99"/>
                    </a:cubicBezTo>
                    <a:cubicBezTo>
                      <a:pt x="89" y="100"/>
                      <a:pt x="89" y="101"/>
                      <a:pt x="90" y="101"/>
                    </a:cubicBezTo>
                    <a:cubicBezTo>
                      <a:pt x="90" y="101"/>
                      <a:pt x="90" y="102"/>
                      <a:pt x="89" y="102"/>
                    </a:cubicBezTo>
                    <a:cubicBezTo>
                      <a:pt x="89" y="101"/>
                      <a:pt x="88" y="100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6"/>
                      <a:pt x="89" y="94"/>
                      <a:pt x="90" y="91"/>
                    </a:cubicBezTo>
                    <a:cubicBezTo>
                      <a:pt x="91" y="90"/>
                      <a:pt x="91" y="88"/>
                      <a:pt x="92" y="87"/>
                    </a:cubicBezTo>
                    <a:cubicBezTo>
                      <a:pt x="92" y="85"/>
                      <a:pt x="92" y="85"/>
                      <a:pt x="92" y="87"/>
                    </a:cubicBezTo>
                    <a:close/>
                    <a:moveTo>
                      <a:pt x="107" y="126"/>
                    </a:moveTo>
                    <a:cubicBezTo>
                      <a:pt x="107" y="127"/>
                      <a:pt x="107" y="127"/>
                      <a:pt x="107" y="127"/>
                    </a:cubicBezTo>
                    <a:cubicBezTo>
                      <a:pt x="106" y="126"/>
                      <a:pt x="105" y="125"/>
                      <a:pt x="104" y="123"/>
                    </a:cubicBezTo>
                    <a:cubicBezTo>
                      <a:pt x="103" y="122"/>
                      <a:pt x="102" y="120"/>
                      <a:pt x="101" y="118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1" y="117"/>
                      <a:pt x="102" y="117"/>
                      <a:pt x="102" y="116"/>
                    </a:cubicBezTo>
                    <a:cubicBezTo>
                      <a:pt x="102" y="116"/>
                      <a:pt x="102" y="116"/>
                      <a:pt x="102" y="115"/>
                    </a:cubicBezTo>
                    <a:cubicBezTo>
                      <a:pt x="104" y="110"/>
                      <a:pt x="105" y="104"/>
                      <a:pt x="107" y="99"/>
                    </a:cubicBezTo>
                    <a:cubicBezTo>
                      <a:pt x="108" y="97"/>
                      <a:pt x="109" y="95"/>
                      <a:pt x="110" y="92"/>
                    </a:cubicBezTo>
                    <a:cubicBezTo>
                      <a:pt x="109" y="96"/>
                      <a:pt x="109" y="99"/>
                      <a:pt x="108" y="103"/>
                    </a:cubicBezTo>
                    <a:cubicBezTo>
                      <a:pt x="106" y="109"/>
                      <a:pt x="107" y="116"/>
                      <a:pt x="104" y="122"/>
                    </a:cubicBezTo>
                    <a:cubicBezTo>
                      <a:pt x="103" y="122"/>
                      <a:pt x="104" y="123"/>
                      <a:pt x="104" y="122"/>
                    </a:cubicBezTo>
                    <a:cubicBezTo>
                      <a:pt x="107" y="117"/>
                      <a:pt x="108" y="110"/>
                      <a:pt x="110" y="104"/>
                    </a:cubicBezTo>
                    <a:cubicBezTo>
                      <a:pt x="111" y="102"/>
                      <a:pt x="112" y="99"/>
                      <a:pt x="112" y="97"/>
                    </a:cubicBezTo>
                    <a:cubicBezTo>
                      <a:pt x="113" y="94"/>
                      <a:pt x="115" y="90"/>
                      <a:pt x="115" y="88"/>
                    </a:cubicBezTo>
                    <a:cubicBezTo>
                      <a:pt x="115" y="95"/>
                      <a:pt x="113" y="101"/>
                      <a:pt x="112" y="108"/>
                    </a:cubicBezTo>
                    <a:cubicBezTo>
                      <a:pt x="111" y="111"/>
                      <a:pt x="110" y="115"/>
                      <a:pt x="109" y="118"/>
                    </a:cubicBezTo>
                    <a:cubicBezTo>
                      <a:pt x="109" y="120"/>
                      <a:pt x="109" y="121"/>
                      <a:pt x="108" y="123"/>
                    </a:cubicBezTo>
                    <a:cubicBezTo>
                      <a:pt x="108" y="124"/>
                      <a:pt x="108" y="125"/>
                      <a:pt x="107" y="126"/>
                    </a:cubicBezTo>
                    <a:cubicBezTo>
                      <a:pt x="107" y="126"/>
                      <a:pt x="107" y="126"/>
                      <a:pt x="107" y="126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99"/>
                      <a:pt x="109" y="105"/>
                    </a:cubicBezTo>
                    <a:cubicBezTo>
                      <a:pt x="108" y="107"/>
                      <a:pt x="108" y="108"/>
                      <a:pt x="107" y="110"/>
                    </a:cubicBezTo>
                    <a:cubicBezTo>
                      <a:pt x="108" y="107"/>
                      <a:pt x="108" y="104"/>
                      <a:pt x="109" y="102"/>
                    </a:cubicBezTo>
                    <a:cubicBezTo>
                      <a:pt x="111" y="96"/>
                      <a:pt x="111" y="90"/>
                      <a:pt x="112" y="83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7"/>
                    </a:moveTo>
                    <a:cubicBezTo>
                      <a:pt x="105" y="102"/>
                      <a:pt x="104" y="106"/>
                      <a:pt x="103" y="111"/>
                    </a:cubicBezTo>
                    <a:cubicBezTo>
                      <a:pt x="103" y="111"/>
                      <a:pt x="103" y="110"/>
                      <a:pt x="103" y="110"/>
                    </a:cubicBezTo>
                    <a:cubicBezTo>
                      <a:pt x="103" y="106"/>
                      <a:pt x="104" y="103"/>
                      <a:pt x="104" y="100"/>
                    </a:cubicBezTo>
                    <a:cubicBezTo>
                      <a:pt x="106" y="93"/>
                      <a:pt x="107" y="87"/>
                      <a:pt x="108" y="8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06" y="86"/>
                      <a:pt x="104" y="92"/>
                      <a:pt x="103" y="98"/>
                    </a:cubicBezTo>
                    <a:cubicBezTo>
                      <a:pt x="101" y="101"/>
                      <a:pt x="100" y="104"/>
                      <a:pt x="99" y="108"/>
                    </a:cubicBezTo>
                    <a:cubicBezTo>
                      <a:pt x="100" y="102"/>
                      <a:pt x="101" y="97"/>
                      <a:pt x="103" y="91"/>
                    </a:cubicBezTo>
                    <a:cubicBezTo>
                      <a:pt x="104" y="86"/>
                      <a:pt x="105" y="82"/>
                      <a:pt x="105" y="76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10" y="87"/>
                      <a:pt x="109" y="93"/>
                      <a:pt x="107" y="97"/>
                    </a:cubicBezTo>
                    <a:close/>
                    <a:moveTo>
                      <a:pt x="99" y="71"/>
                    </a:moveTo>
                    <a:cubicBezTo>
                      <a:pt x="96" y="79"/>
                      <a:pt x="87" y="86"/>
                      <a:pt x="79" y="88"/>
                    </a:cubicBezTo>
                    <a:cubicBezTo>
                      <a:pt x="78" y="87"/>
                      <a:pt x="77" y="86"/>
                      <a:pt x="77" y="85"/>
                    </a:cubicBezTo>
                    <a:cubicBezTo>
                      <a:pt x="86" y="84"/>
                      <a:pt x="92" y="76"/>
                      <a:pt x="96" y="68"/>
                    </a:cubicBezTo>
                    <a:cubicBezTo>
                      <a:pt x="97" y="69"/>
                      <a:pt x="98" y="70"/>
                      <a:pt x="99" y="71"/>
                    </a:cubicBezTo>
                    <a:close/>
                    <a:moveTo>
                      <a:pt x="57" y="57"/>
                    </a:moveTo>
                    <a:cubicBezTo>
                      <a:pt x="60" y="52"/>
                      <a:pt x="62" y="47"/>
                      <a:pt x="64" y="42"/>
                    </a:cubicBezTo>
                    <a:cubicBezTo>
                      <a:pt x="61" y="48"/>
                      <a:pt x="61" y="54"/>
                      <a:pt x="58" y="60"/>
                    </a:cubicBezTo>
                    <a:cubicBezTo>
                      <a:pt x="56" y="58"/>
                      <a:pt x="55" y="57"/>
                      <a:pt x="54" y="55"/>
                    </a:cubicBezTo>
                    <a:cubicBezTo>
                      <a:pt x="54" y="55"/>
                      <a:pt x="54" y="55"/>
                      <a:pt x="54" y="55"/>
                    </a:cubicBezTo>
                    <a:cubicBezTo>
                      <a:pt x="56" y="52"/>
                      <a:pt x="58" y="48"/>
                      <a:pt x="59" y="45"/>
                    </a:cubicBezTo>
                    <a:cubicBezTo>
                      <a:pt x="59" y="45"/>
                      <a:pt x="59" y="46"/>
                      <a:pt x="59" y="46"/>
                    </a:cubicBezTo>
                    <a:cubicBezTo>
                      <a:pt x="58" y="50"/>
                      <a:pt x="57" y="53"/>
                      <a:pt x="56" y="57"/>
                    </a:cubicBezTo>
                    <a:cubicBezTo>
                      <a:pt x="56" y="57"/>
                      <a:pt x="57" y="58"/>
                      <a:pt x="57" y="57"/>
                    </a:cubicBezTo>
                    <a:close/>
                    <a:moveTo>
                      <a:pt x="60" y="63"/>
                    </a:moveTo>
                    <a:cubicBezTo>
                      <a:pt x="60" y="63"/>
                      <a:pt x="61" y="64"/>
                      <a:pt x="61" y="63"/>
                    </a:cubicBezTo>
                    <a:cubicBezTo>
                      <a:pt x="63" y="61"/>
                      <a:pt x="64" y="58"/>
                      <a:pt x="65" y="55"/>
                    </a:cubicBezTo>
                    <a:cubicBezTo>
                      <a:pt x="66" y="54"/>
                      <a:pt x="66" y="53"/>
                      <a:pt x="67" y="51"/>
                    </a:cubicBezTo>
                    <a:cubicBezTo>
                      <a:pt x="67" y="51"/>
                      <a:pt x="70" y="45"/>
                      <a:pt x="69" y="49"/>
                    </a:cubicBezTo>
                    <a:cubicBezTo>
                      <a:pt x="66" y="55"/>
                      <a:pt x="63" y="60"/>
                      <a:pt x="63" y="67"/>
                    </a:cubicBezTo>
                    <a:cubicBezTo>
                      <a:pt x="63" y="67"/>
                      <a:pt x="63" y="67"/>
                      <a:pt x="64" y="67"/>
                    </a:cubicBezTo>
                    <a:cubicBezTo>
                      <a:pt x="67" y="61"/>
                      <a:pt x="69" y="55"/>
                      <a:pt x="73" y="50"/>
                    </a:cubicBezTo>
                    <a:cubicBezTo>
                      <a:pt x="70" y="54"/>
                      <a:pt x="69" y="62"/>
                      <a:pt x="66" y="68"/>
                    </a:cubicBezTo>
                    <a:cubicBezTo>
                      <a:pt x="66" y="68"/>
                      <a:pt x="66" y="69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1" y="64"/>
                      <a:pt x="58" y="61"/>
                    </a:cubicBezTo>
                    <a:cubicBezTo>
                      <a:pt x="61" y="56"/>
                      <a:pt x="65" y="50"/>
                      <a:pt x="67" y="46"/>
                    </a:cubicBezTo>
                    <a:cubicBezTo>
                      <a:pt x="65" y="52"/>
                      <a:pt x="62" y="57"/>
                      <a:pt x="60" y="63"/>
                    </a:cubicBezTo>
                    <a:close/>
                    <a:moveTo>
                      <a:pt x="67" y="68"/>
                    </a:moveTo>
                    <a:cubicBezTo>
                      <a:pt x="67" y="67"/>
                      <a:pt x="68" y="66"/>
                      <a:pt x="68" y="65"/>
                    </a:cubicBezTo>
                    <a:cubicBezTo>
                      <a:pt x="69" y="64"/>
                      <a:pt x="70" y="62"/>
                      <a:pt x="71" y="61"/>
                    </a:cubicBezTo>
                    <a:cubicBezTo>
                      <a:pt x="71" y="59"/>
                      <a:pt x="72" y="58"/>
                      <a:pt x="73" y="56"/>
                    </a:cubicBezTo>
                    <a:cubicBezTo>
                      <a:pt x="73" y="55"/>
                      <a:pt x="76" y="49"/>
                      <a:pt x="75" y="53"/>
                    </a:cubicBezTo>
                    <a:cubicBezTo>
                      <a:pt x="72" y="59"/>
                      <a:pt x="71" y="66"/>
                      <a:pt x="68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70" y="70"/>
                      <a:pt x="72" y="67"/>
                      <a:pt x="74" y="64"/>
                    </a:cubicBezTo>
                    <a:cubicBezTo>
                      <a:pt x="75" y="62"/>
                      <a:pt x="76" y="60"/>
                      <a:pt x="77" y="58"/>
                    </a:cubicBezTo>
                    <a:cubicBezTo>
                      <a:pt x="77" y="58"/>
                      <a:pt x="80" y="52"/>
                      <a:pt x="79" y="55"/>
                    </a:cubicBezTo>
                    <a:cubicBezTo>
                      <a:pt x="79" y="59"/>
                      <a:pt x="76" y="63"/>
                      <a:pt x="74" y="67"/>
                    </a:cubicBezTo>
                    <a:cubicBezTo>
                      <a:pt x="73" y="71"/>
                      <a:pt x="72" y="74"/>
                      <a:pt x="71" y="77"/>
                    </a:cubicBezTo>
                    <a:cubicBezTo>
                      <a:pt x="70" y="76"/>
                      <a:pt x="69" y="75"/>
                      <a:pt x="69" y="74"/>
                    </a:cubicBezTo>
                    <a:cubicBezTo>
                      <a:pt x="68" y="73"/>
                      <a:pt x="66" y="71"/>
                      <a:pt x="65" y="70"/>
                    </a:cubicBezTo>
                    <a:cubicBezTo>
                      <a:pt x="65" y="70"/>
                      <a:pt x="66" y="70"/>
                      <a:pt x="66" y="70"/>
                    </a:cubicBezTo>
                    <a:cubicBezTo>
                      <a:pt x="66" y="69"/>
                      <a:pt x="66" y="69"/>
                      <a:pt x="67" y="68"/>
                    </a:cubicBezTo>
                    <a:cubicBezTo>
                      <a:pt x="67" y="68"/>
                      <a:pt x="67" y="68"/>
                      <a:pt x="67" y="68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6"/>
                      <a:pt x="76" y="80"/>
                    </a:cubicBezTo>
                    <a:cubicBezTo>
                      <a:pt x="75" y="81"/>
                      <a:pt x="76" y="81"/>
                      <a:pt x="76" y="80"/>
                    </a:cubicBezTo>
                    <a:cubicBezTo>
                      <a:pt x="80" y="74"/>
                      <a:pt x="82" y="66"/>
                      <a:pt x="86" y="60"/>
                    </a:cubicBezTo>
                    <a:cubicBezTo>
                      <a:pt x="84" y="63"/>
                      <a:pt x="84" y="67"/>
                      <a:pt x="83" y="70"/>
                    </a:cubicBezTo>
                    <a:cubicBezTo>
                      <a:pt x="81" y="74"/>
                      <a:pt x="80" y="78"/>
                      <a:pt x="79" y="81"/>
                    </a:cubicBezTo>
                    <a:cubicBezTo>
                      <a:pt x="79" y="81"/>
                      <a:pt x="79" y="82"/>
                      <a:pt x="79" y="82"/>
                    </a:cubicBezTo>
                    <a:cubicBezTo>
                      <a:pt x="77" y="82"/>
                      <a:pt x="76" y="82"/>
                      <a:pt x="74" y="82"/>
                    </a:cubicBezTo>
                    <a:cubicBezTo>
                      <a:pt x="74" y="81"/>
                      <a:pt x="73" y="80"/>
                      <a:pt x="72" y="78"/>
                    </a:cubicBezTo>
                    <a:cubicBezTo>
                      <a:pt x="76" y="72"/>
                      <a:pt x="77" y="65"/>
                      <a:pt x="81" y="58"/>
                    </a:cubicBezTo>
                    <a:cubicBezTo>
                      <a:pt x="84" y="55"/>
                      <a:pt x="81" y="62"/>
                      <a:pt x="81" y="62"/>
                    </a:cubicBezTo>
                    <a:cubicBezTo>
                      <a:pt x="80" y="64"/>
                      <a:pt x="80" y="66"/>
                      <a:pt x="79" y="68"/>
                    </a:cubicBezTo>
                    <a:close/>
                    <a:moveTo>
                      <a:pt x="80" y="81"/>
                    </a:moveTo>
                    <a:cubicBezTo>
                      <a:pt x="83" y="75"/>
                      <a:pt x="85" y="70"/>
                      <a:pt x="88" y="63"/>
                    </a:cubicBezTo>
                    <a:cubicBezTo>
                      <a:pt x="89" y="61"/>
                      <a:pt x="88" y="62"/>
                      <a:pt x="88" y="63"/>
                    </a:cubicBezTo>
                    <a:cubicBezTo>
                      <a:pt x="88" y="66"/>
                      <a:pt x="87" y="68"/>
                      <a:pt x="87" y="71"/>
                    </a:cubicBezTo>
                    <a:cubicBezTo>
                      <a:pt x="86" y="74"/>
                      <a:pt x="84" y="76"/>
                      <a:pt x="84" y="79"/>
                    </a:cubicBezTo>
                    <a:cubicBezTo>
                      <a:pt x="82" y="80"/>
                      <a:pt x="81" y="81"/>
                      <a:pt x="80" y="81"/>
                    </a:cubicBezTo>
                    <a:close/>
                    <a:moveTo>
                      <a:pt x="85" y="75"/>
                    </a:moveTo>
                    <a:cubicBezTo>
                      <a:pt x="86" y="73"/>
                      <a:pt x="87" y="71"/>
                      <a:pt x="88" y="69"/>
                    </a:cubicBezTo>
                    <a:cubicBezTo>
                      <a:pt x="88" y="67"/>
                      <a:pt x="89" y="65"/>
                      <a:pt x="89" y="62"/>
                    </a:cubicBezTo>
                    <a:cubicBezTo>
                      <a:pt x="89" y="63"/>
                      <a:pt x="90" y="63"/>
                      <a:pt x="91" y="64"/>
                    </a:cubicBezTo>
                    <a:cubicBezTo>
                      <a:pt x="91" y="64"/>
                      <a:pt x="91" y="64"/>
                      <a:pt x="91" y="64"/>
                    </a:cubicBezTo>
                    <a:cubicBezTo>
                      <a:pt x="90" y="67"/>
                      <a:pt x="89" y="70"/>
                      <a:pt x="88" y="72"/>
                    </a:cubicBezTo>
                    <a:cubicBezTo>
                      <a:pt x="87" y="74"/>
                      <a:pt x="83" y="82"/>
                      <a:pt x="85" y="75"/>
                    </a:cubicBezTo>
                    <a:close/>
                    <a:moveTo>
                      <a:pt x="88" y="61"/>
                    </a:moveTo>
                    <a:cubicBezTo>
                      <a:pt x="87" y="64"/>
                      <a:pt x="86" y="67"/>
                      <a:pt x="85" y="70"/>
                    </a:cubicBezTo>
                    <a:cubicBezTo>
                      <a:pt x="83" y="74"/>
                      <a:pt x="81" y="77"/>
                      <a:pt x="80" y="80"/>
                    </a:cubicBezTo>
                    <a:cubicBezTo>
                      <a:pt x="83" y="74"/>
                      <a:pt x="85" y="67"/>
                      <a:pt x="87" y="60"/>
                    </a:cubicBezTo>
                    <a:cubicBezTo>
                      <a:pt x="87" y="60"/>
                      <a:pt x="88" y="61"/>
                      <a:pt x="88" y="61"/>
                    </a:cubicBezTo>
                    <a:close/>
                    <a:moveTo>
                      <a:pt x="86" y="59"/>
                    </a:moveTo>
                    <a:cubicBezTo>
                      <a:pt x="82" y="65"/>
                      <a:pt x="80" y="72"/>
                      <a:pt x="76" y="79"/>
                    </a:cubicBezTo>
                    <a:cubicBezTo>
                      <a:pt x="78" y="75"/>
                      <a:pt x="79" y="70"/>
                      <a:pt x="80" y="67"/>
                    </a:cubicBezTo>
                    <a:cubicBezTo>
                      <a:pt x="81" y="63"/>
                      <a:pt x="82" y="60"/>
                      <a:pt x="83" y="57"/>
                    </a:cubicBezTo>
                    <a:cubicBezTo>
                      <a:pt x="84" y="58"/>
                      <a:pt x="85" y="58"/>
                      <a:pt x="86" y="59"/>
                    </a:cubicBezTo>
                    <a:close/>
                    <a:moveTo>
                      <a:pt x="72" y="76"/>
                    </a:moveTo>
                    <a:cubicBezTo>
                      <a:pt x="70" y="80"/>
                      <a:pt x="74" y="72"/>
                      <a:pt x="74" y="71"/>
                    </a:cubicBezTo>
                    <a:cubicBezTo>
                      <a:pt x="75" y="68"/>
                      <a:pt x="76" y="66"/>
                      <a:pt x="77" y="63"/>
                    </a:cubicBezTo>
                    <a:cubicBezTo>
                      <a:pt x="78" y="60"/>
                      <a:pt x="80" y="58"/>
                      <a:pt x="80" y="54"/>
                    </a:cubicBezTo>
                    <a:cubicBezTo>
                      <a:pt x="81" y="55"/>
                      <a:pt x="82" y="56"/>
                      <a:pt x="82" y="56"/>
                    </a:cubicBezTo>
                    <a:cubicBezTo>
                      <a:pt x="77" y="62"/>
                      <a:pt x="76" y="70"/>
                      <a:pt x="72" y="76"/>
                    </a:cubicBezTo>
                    <a:close/>
                    <a:moveTo>
                      <a:pt x="79" y="54"/>
                    </a:moveTo>
                    <a:cubicBezTo>
                      <a:pt x="75" y="59"/>
                      <a:pt x="72" y="66"/>
                      <a:pt x="69" y="71"/>
                    </a:cubicBezTo>
                    <a:cubicBezTo>
                      <a:pt x="72" y="65"/>
                      <a:pt x="74" y="58"/>
                      <a:pt x="76" y="51"/>
                    </a:cubicBezTo>
                    <a:cubicBezTo>
                      <a:pt x="77" y="52"/>
                      <a:pt x="78" y="53"/>
                      <a:pt x="79" y="54"/>
                    </a:cubicBezTo>
                    <a:close/>
                    <a:moveTo>
                      <a:pt x="55" y="34"/>
                    </a:moveTo>
                    <a:cubicBezTo>
                      <a:pt x="54" y="36"/>
                      <a:pt x="53" y="38"/>
                      <a:pt x="52" y="40"/>
                    </a:cubicBezTo>
                    <a:cubicBezTo>
                      <a:pt x="52" y="41"/>
                      <a:pt x="51" y="42"/>
                      <a:pt x="50" y="43"/>
                    </a:cubicBezTo>
                    <a:cubicBezTo>
                      <a:pt x="51" y="40"/>
                      <a:pt x="53" y="37"/>
                      <a:pt x="53" y="33"/>
                    </a:cubicBezTo>
                    <a:cubicBezTo>
                      <a:pt x="54" y="34"/>
                      <a:pt x="54" y="34"/>
                      <a:pt x="55" y="34"/>
                    </a:cubicBezTo>
                    <a:close/>
                    <a:moveTo>
                      <a:pt x="47" y="36"/>
                    </a:moveTo>
                    <a:cubicBezTo>
                      <a:pt x="47" y="35"/>
                      <a:pt x="49" y="29"/>
                      <a:pt x="48" y="34"/>
                    </a:cubicBezTo>
                    <a:cubicBezTo>
                      <a:pt x="47" y="37"/>
                      <a:pt x="47" y="41"/>
                      <a:pt x="46" y="44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8" y="41"/>
                      <a:pt x="52" y="37"/>
                      <a:pt x="52" y="33"/>
                    </a:cubicBezTo>
                    <a:cubicBezTo>
                      <a:pt x="52" y="38"/>
                      <a:pt x="50" y="42"/>
                      <a:pt x="48" y="46"/>
                    </a:cubicBezTo>
                    <a:cubicBezTo>
                      <a:pt x="48" y="46"/>
                      <a:pt x="49" y="47"/>
                      <a:pt x="49" y="46"/>
                    </a:cubicBezTo>
                    <a:cubicBezTo>
                      <a:pt x="51" y="43"/>
                      <a:pt x="53" y="40"/>
                      <a:pt x="55" y="36"/>
                    </a:cubicBezTo>
                    <a:cubicBezTo>
                      <a:pt x="53" y="40"/>
                      <a:pt x="51" y="45"/>
                      <a:pt x="50" y="50"/>
                    </a:cubicBezTo>
                    <a:cubicBezTo>
                      <a:pt x="50" y="50"/>
                      <a:pt x="51" y="51"/>
                      <a:pt x="51" y="50"/>
                    </a:cubicBezTo>
                    <a:cubicBezTo>
                      <a:pt x="52" y="48"/>
                      <a:pt x="53" y="46"/>
                      <a:pt x="55" y="43"/>
                    </a:cubicBezTo>
                    <a:cubicBezTo>
                      <a:pt x="55" y="42"/>
                      <a:pt x="57" y="39"/>
                      <a:pt x="57" y="38"/>
                    </a:cubicBezTo>
                    <a:cubicBezTo>
                      <a:pt x="57" y="43"/>
                      <a:pt x="55" y="49"/>
                      <a:pt x="54" y="55"/>
                    </a:cubicBezTo>
                    <a:cubicBezTo>
                      <a:pt x="50" y="51"/>
                      <a:pt x="47" y="46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5" y="40"/>
                      <a:pt x="46" y="38"/>
                      <a:pt x="47" y="36"/>
                    </a:cubicBezTo>
                    <a:close/>
                    <a:moveTo>
                      <a:pt x="92" y="85"/>
                    </a:moveTo>
                    <a:cubicBezTo>
                      <a:pt x="91" y="88"/>
                      <a:pt x="90" y="91"/>
                      <a:pt x="89" y="94"/>
                    </a:cubicBezTo>
                    <a:cubicBezTo>
                      <a:pt x="88" y="95"/>
                      <a:pt x="87" y="99"/>
                      <a:pt x="88" y="95"/>
                    </a:cubicBezTo>
                    <a:cubicBezTo>
                      <a:pt x="88" y="93"/>
                      <a:pt x="89" y="91"/>
                      <a:pt x="89" y="88"/>
                    </a:cubicBezTo>
                    <a:cubicBezTo>
                      <a:pt x="90" y="88"/>
                      <a:pt x="89" y="88"/>
                      <a:pt x="89" y="88"/>
                    </a:cubicBezTo>
                    <a:cubicBezTo>
                      <a:pt x="88" y="90"/>
                      <a:pt x="87" y="92"/>
                      <a:pt x="86" y="94"/>
                    </a:cubicBezTo>
                    <a:cubicBezTo>
                      <a:pt x="86" y="93"/>
                      <a:pt x="86" y="91"/>
                      <a:pt x="86" y="90"/>
                    </a:cubicBezTo>
                    <a:cubicBezTo>
                      <a:pt x="86" y="89"/>
                      <a:pt x="85" y="89"/>
                      <a:pt x="85" y="89"/>
                    </a:cubicBezTo>
                    <a:cubicBezTo>
                      <a:pt x="84" y="91"/>
                      <a:pt x="83" y="94"/>
                      <a:pt x="83" y="90"/>
                    </a:cubicBezTo>
                    <a:cubicBezTo>
                      <a:pt x="83" y="90"/>
                      <a:pt x="82" y="90"/>
                      <a:pt x="82" y="90"/>
                    </a:cubicBezTo>
                    <a:cubicBezTo>
                      <a:pt x="82" y="91"/>
                      <a:pt x="83" y="92"/>
                      <a:pt x="83" y="93"/>
                    </a:cubicBezTo>
                    <a:cubicBezTo>
                      <a:pt x="82" y="92"/>
                      <a:pt x="81" y="91"/>
                      <a:pt x="81" y="90"/>
                    </a:cubicBezTo>
                    <a:cubicBezTo>
                      <a:pt x="85" y="89"/>
                      <a:pt x="89" y="87"/>
                      <a:pt x="92" y="85"/>
                    </a:cubicBezTo>
                    <a:close/>
                    <a:moveTo>
                      <a:pt x="108" y="128"/>
                    </a:moveTo>
                    <a:cubicBezTo>
                      <a:pt x="108" y="127"/>
                      <a:pt x="108" y="125"/>
                      <a:pt x="109" y="123"/>
                    </a:cubicBezTo>
                    <a:cubicBezTo>
                      <a:pt x="110" y="119"/>
                      <a:pt x="113" y="114"/>
                      <a:pt x="114" y="110"/>
                    </a:cubicBezTo>
                    <a:cubicBezTo>
                      <a:pt x="115" y="107"/>
                      <a:pt x="116" y="104"/>
                      <a:pt x="117" y="101"/>
                    </a:cubicBezTo>
                    <a:cubicBezTo>
                      <a:pt x="117" y="99"/>
                      <a:pt x="118" y="97"/>
                      <a:pt x="119" y="95"/>
                    </a:cubicBezTo>
                    <a:cubicBezTo>
                      <a:pt x="119" y="94"/>
                      <a:pt x="119" y="93"/>
                      <a:pt x="120" y="92"/>
                    </a:cubicBezTo>
                    <a:cubicBezTo>
                      <a:pt x="120" y="93"/>
                      <a:pt x="119" y="94"/>
                      <a:pt x="119" y="95"/>
                    </a:cubicBezTo>
                    <a:cubicBezTo>
                      <a:pt x="118" y="101"/>
                      <a:pt x="118" y="107"/>
                      <a:pt x="116" y="113"/>
                    </a:cubicBezTo>
                    <a:cubicBezTo>
                      <a:pt x="114" y="120"/>
                      <a:pt x="114" y="128"/>
                      <a:pt x="112" y="134"/>
                    </a:cubicBezTo>
                    <a:cubicBezTo>
                      <a:pt x="110" y="132"/>
                      <a:pt x="109" y="130"/>
                      <a:pt x="108" y="128"/>
                    </a:cubicBezTo>
                    <a:close/>
                    <a:moveTo>
                      <a:pt x="117" y="140"/>
                    </a:moveTo>
                    <a:cubicBezTo>
                      <a:pt x="119" y="134"/>
                      <a:pt x="121" y="127"/>
                      <a:pt x="122" y="121"/>
                    </a:cubicBezTo>
                    <a:cubicBezTo>
                      <a:pt x="124" y="114"/>
                      <a:pt x="126" y="106"/>
                      <a:pt x="127" y="99"/>
                    </a:cubicBezTo>
                    <a:cubicBezTo>
                      <a:pt x="126" y="107"/>
                      <a:pt x="126" y="115"/>
                      <a:pt x="124" y="123"/>
                    </a:cubicBezTo>
                    <a:cubicBezTo>
                      <a:pt x="123" y="130"/>
                      <a:pt x="121" y="136"/>
                      <a:pt x="120" y="143"/>
                    </a:cubicBezTo>
                    <a:cubicBezTo>
                      <a:pt x="120" y="143"/>
                      <a:pt x="120" y="143"/>
                      <a:pt x="120" y="143"/>
                    </a:cubicBezTo>
                    <a:cubicBezTo>
                      <a:pt x="119" y="142"/>
                      <a:pt x="118" y="141"/>
                      <a:pt x="117" y="140"/>
                    </a:cubicBezTo>
                    <a:cubicBezTo>
                      <a:pt x="117" y="140"/>
                      <a:pt x="117" y="140"/>
                      <a:pt x="117" y="140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3"/>
                    </a:cubicBezTo>
                    <a:cubicBezTo>
                      <a:pt x="124" y="138"/>
                      <a:pt x="124" y="131"/>
                      <a:pt x="126" y="124"/>
                    </a:cubicBezTo>
                    <a:cubicBezTo>
                      <a:pt x="127" y="122"/>
                      <a:pt x="127" y="119"/>
                      <a:pt x="128" y="117"/>
                    </a:cubicBezTo>
                    <a:cubicBezTo>
                      <a:pt x="128" y="118"/>
                      <a:pt x="127" y="120"/>
                      <a:pt x="127" y="122"/>
                    </a:cubicBezTo>
                    <a:cubicBezTo>
                      <a:pt x="127" y="126"/>
                      <a:pt x="126" y="130"/>
                      <a:pt x="125" y="133"/>
                    </a:cubicBezTo>
                    <a:cubicBezTo>
                      <a:pt x="124" y="138"/>
                      <a:pt x="123" y="142"/>
                      <a:pt x="122" y="146"/>
                    </a:cubicBezTo>
                    <a:cubicBezTo>
                      <a:pt x="122" y="145"/>
                      <a:pt x="121" y="144"/>
                      <a:pt x="120" y="144"/>
                    </a:cubicBezTo>
                    <a:close/>
                    <a:moveTo>
                      <a:pt x="127" y="133"/>
                    </a:moveTo>
                    <a:cubicBezTo>
                      <a:pt x="128" y="128"/>
                      <a:pt x="130" y="122"/>
                      <a:pt x="131" y="117"/>
                    </a:cubicBezTo>
                    <a:cubicBezTo>
                      <a:pt x="131" y="119"/>
                      <a:pt x="130" y="122"/>
                      <a:pt x="130" y="124"/>
                    </a:cubicBezTo>
                    <a:cubicBezTo>
                      <a:pt x="129" y="131"/>
                      <a:pt x="127" y="138"/>
                      <a:pt x="127" y="146"/>
                    </a:cubicBezTo>
                    <a:cubicBezTo>
                      <a:pt x="127" y="146"/>
                      <a:pt x="127" y="147"/>
                      <a:pt x="128" y="146"/>
                    </a:cubicBezTo>
                    <a:cubicBezTo>
                      <a:pt x="130" y="140"/>
                      <a:pt x="132" y="135"/>
                      <a:pt x="134" y="128"/>
                    </a:cubicBezTo>
                    <a:cubicBezTo>
                      <a:pt x="134" y="125"/>
                      <a:pt x="135" y="122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0"/>
                      <a:pt x="138" y="114"/>
                      <a:pt x="137" y="115"/>
                    </a:cubicBezTo>
                    <a:cubicBezTo>
                      <a:pt x="136" y="121"/>
                      <a:pt x="135" y="128"/>
                      <a:pt x="132" y="134"/>
                    </a:cubicBezTo>
                    <a:cubicBezTo>
                      <a:pt x="131" y="139"/>
                      <a:pt x="129" y="144"/>
                      <a:pt x="129" y="150"/>
                    </a:cubicBezTo>
                    <a:cubicBezTo>
                      <a:pt x="129" y="150"/>
                      <a:pt x="130" y="150"/>
                      <a:pt x="130" y="150"/>
                    </a:cubicBezTo>
                    <a:cubicBezTo>
                      <a:pt x="131" y="144"/>
                      <a:pt x="134" y="139"/>
                      <a:pt x="136" y="134"/>
                    </a:cubicBezTo>
                    <a:cubicBezTo>
                      <a:pt x="137" y="131"/>
                      <a:pt x="137" y="127"/>
                      <a:pt x="138" y="124"/>
                    </a:cubicBezTo>
                    <a:cubicBezTo>
                      <a:pt x="138" y="122"/>
                      <a:pt x="139" y="121"/>
                      <a:pt x="139" y="119"/>
                    </a:cubicBezTo>
                    <a:cubicBezTo>
                      <a:pt x="139" y="120"/>
                      <a:pt x="140" y="115"/>
                      <a:pt x="141" y="114"/>
                    </a:cubicBezTo>
                    <a:cubicBezTo>
                      <a:pt x="141" y="114"/>
                      <a:pt x="141" y="115"/>
                      <a:pt x="141" y="115"/>
                    </a:cubicBezTo>
                    <a:cubicBezTo>
                      <a:pt x="141" y="115"/>
                      <a:pt x="141" y="115"/>
                      <a:pt x="141" y="115"/>
                    </a:cubicBezTo>
                    <a:cubicBezTo>
                      <a:pt x="140" y="121"/>
                      <a:pt x="139" y="127"/>
                      <a:pt x="137" y="133"/>
                    </a:cubicBezTo>
                    <a:cubicBezTo>
                      <a:pt x="136" y="140"/>
                      <a:pt x="134" y="146"/>
                      <a:pt x="132" y="153"/>
                    </a:cubicBezTo>
                    <a:cubicBezTo>
                      <a:pt x="132" y="153"/>
                      <a:pt x="132" y="153"/>
                      <a:pt x="132" y="153"/>
                    </a:cubicBezTo>
                    <a:cubicBezTo>
                      <a:pt x="129" y="152"/>
                      <a:pt x="126" y="149"/>
                      <a:pt x="123" y="147"/>
                    </a:cubicBezTo>
                    <a:cubicBezTo>
                      <a:pt x="126" y="143"/>
                      <a:pt x="126" y="138"/>
                      <a:pt x="127" y="133"/>
                    </a:cubicBezTo>
                    <a:close/>
                    <a:moveTo>
                      <a:pt x="139" y="129"/>
                    </a:moveTo>
                    <a:cubicBezTo>
                      <a:pt x="140" y="124"/>
                      <a:pt x="141" y="120"/>
                      <a:pt x="141" y="115"/>
                    </a:cubicBezTo>
                    <a:cubicBezTo>
                      <a:pt x="142" y="116"/>
                      <a:pt x="143" y="117"/>
                      <a:pt x="143" y="118"/>
                    </a:cubicBezTo>
                    <a:cubicBezTo>
                      <a:pt x="141" y="123"/>
                      <a:pt x="140" y="128"/>
                      <a:pt x="138" y="134"/>
                    </a:cubicBezTo>
                    <a:cubicBezTo>
                      <a:pt x="138" y="132"/>
                      <a:pt x="139" y="130"/>
                      <a:pt x="139" y="129"/>
                    </a:cubicBezTo>
                    <a:close/>
                    <a:moveTo>
                      <a:pt x="147" y="123"/>
                    </a:moveTo>
                    <a:cubicBezTo>
                      <a:pt x="145" y="128"/>
                      <a:pt x="143" y="133"/>
                      <a:pt x="141" y="139"/>
                    </a:cubicBezTo>
                    <a:cubicBezTo>
                      <a:pt x="140" y="140"/>
                      <a:pt x="140" y="142"/>
                      <a:pt x="140" y="143"/>
                    </a:cubicBezTo>
                    <a:cubicBezTo>
                      <a:pt x="142" y="135"/>
                      <a:pt x="144" y="128"/>
                      <a:pt x="144" y="119"/>
                    </a:cubicBezTo>
                    <a:cubicBezTo>
                      <a:pt x="145" y="120"/>
                      <a:pt x="146" y="121"/>
                      <a:pt x="147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7" y="135"/>
                      <a:pt x="146" y="139"/>
                    </a:cubicBezTo>
                    <a:cubicBezTo>
                      <a:pt x="145" y="142"/>
                      <a:pt x="144" y="145"/>
                      <a:pt x="143" y="147"/>
                    </a:cubicBezTo>
                    <a:cubicBezTo>
                      <a:pt x="143" y="148"/>
                      <a:pt x="142" y="149"/>
                      <a:pt x="142" y="150"/>
                    </a:cubicBezTo>
                    <a:cubicBezTo>
                      <a:pt x="142" y="151"/>
                      <a:pt x="142" y="151"/>
                      <a:pt x="142" y="151"/>
                    </a:cubicBezTo>
                    <a:cubicBezTo>
                      <a:pt x="142" y="151"/>
                      <a:pt x="142" y="151"/>
                      <a:pt x="142" y="150"/>
                    </a:cubicBezTo>
                    <a:cubicBezTo>
                      <a:pt x="143" y="145"/>
                      <a:pt x="144" y="139"/>
                      <a:pt x="145" y="134"/>
                    </a:cubicBezTo>
                    <a:cubicBezTo>
                      <a:pt x="146" y="131"/>
                      <a:pt x="147" y="127"/>
                      <a:pt x="147" y="124"/>
                    </a:cubicBezTo>
                    <a:cubicBezTo>
                      <a:pt x="148" y="125"/>
                      <a:pt x="149" y="126"/>
                      <a:pt x="149" y="127"/>
                    </a:cubicBezTo>
                    <a:close/>
                    <a:moveTo>
                      <a:pt x="151" y="130"/>
                    </a:moveTo>
                    <a:cubicBezTo>
                      <a:pt x="150" y="132"/>
                      <a:pt x="150" y="134"/>
                      <a:pt x="149" y="136"/>
                    </a:cubicBezTo>
                    <a:cubicBezTo>
                      <a:pt x="150" y="134"/>
                      <a:pt x="150" y="131"/>
                      <a:pt x="150" y="129"/>
                    </a:cubicBezTo>
                    <a:cubicBezTo>
                      <a:pt x="150" y="129"/>
                      <a:pt x="151" y="129"/>
                      <a:pt x="151" y="130"/>
                    </a:cubicBezTo>
                    <a:cubicBezTo>
                      <a:pt x="151" y="130"/>
                      <a:pt x="151" y="130"/>
                      <a:pt x="151" y="130"/>
                    </a:cubicBezTo>
                    <a:close/>
                    <a:moveTo>
                      <a:pt x="153" y="136"/>
                    </a:moveTo>
                    <a:cubicBezTo>
                      <a:pt x="153" y="138"/>
                      <a:pt x="152" y="141"/>
                      <a:pt x="151" y="143"/>
                    </a:cubicBezTo>
                    <a:cubicBezTo>
                      <a:pt x="151" y="145"/>
                      <a:pt x="151" y="146"/>
                      <a:pt x="150" y="148"/>
                    </a:cubicBezTo>
                    <a:cubicBezTo>
                      <a:pt x="150" y="150"/>
                      <a:pt x="150" y="154"/>
                      <a:pt x="150" y="148"/>
                    </a:cubicBezTo>
                    <a:cubicBezTo>
                      <a:pt x="150" y="143"/>
                      <a:pt x="152" y="138"/>
                      <a:pt x="152" y="133"/>
                    </a:cubicBezTo>
                    <a:cubicBezTo>
                      <a:pt x="153" y="134"/>
                      <a:pt x="153" y="135"/>
                      <a:pt x="153" y="136"/>
                    </a:cubicBezTo>
                    <a:close/>
                    <a:moveTo>
                      <a:pt x="94" y="66"/>
                    </a:moveTo>
                    <a:cubicBezTo>
                      <a:pt x="92" y="70"/>
                      <a:pt x="89" y="75"/>
                      <a:pt x="86" y="78"/>
                    </a:cubicBezTo>
                    <a:cubicBezTo>
                      <a:pt x="88" y="74"/>
                      <a:pt x="90" y="69"/>
                      <a:pt x="91" y="64"/>
                    </a:cubicBezTo>
                    <a:cubicBezTo>
                      <a:pt x="92" y="64"/>
                      <a:pt x="92" y="65"/>
                      <a:pt x="92" y="65"/>
                    </a:cubicBezTo>
                    <a:cubicBezTo>
                      <a:pt x="93" y="66"/>
                      <a:pt x="93" y="66"/>
                      <a:pt x="94" y="66"/>
                    </a:cubicBezTo>
                    <a:close/>
                    <a:moveTo>
                      <a:pt x="7" y="6"/>
                    </a:moveTo>
                    <a:cubicBezTo>
                      <a:pt x="9" y="6"/>
                      <a:pt x="11" y="6"/>
                      <a:pt x="12" y="6"/>
                    </a:cubicBezTo>
                    <a:cubicBezTo>
                      <a:pt x="16" y="6"/>
                      <a:pt x="19" y="5"/>
                      <a:pt x="23" y="3"/>
                    </a:cubicBezTo>
                    <a:cubicBezTo>
                      <a:pt x="28" y="10"/>
                      <a:pt x="34" y="16"/>
                      <a:pt x="39" y="23"/>
                    </a:cubicBezTo>
                    <a:cubicBezTo>
                      <a:pt x="37" y="26"/>
                      <a:pt x="35" y="28"/>
                      <a:pt x="33" y="30"/>
                    </a:cubicBezTo>
                    <a:cubicBezTo>
                      <a:pt x="26" y="25"/>
                      <a:pt x="17" y="23"/>
                      <a:pt x="10" y="18"/>
                    </a:cubicBezTo>
                    <a:cubicBezTo>
                      <a:pt x="11" y="14"/>
                      <a:pt x="10" y="9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7" y="32"/>
                      <a:pt x="37" y="30"/>
                      <a:pt x="38" y="30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30"/>
                    </a:cubicBezTo>
                    <a:cubicBezTo>
                      <a:pt x="37" y="31"/>
                      <a:pt x="37" y="32"/>
                      <a:pt x="37" y="33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9" y="32"/>
                      <a:pt x="42" y="28"/>
                      <a:pt x="42" y="26"/>
                    </a:cubicBezTo>
                    <a:cubicBezTo>
                      <a:pt x="42" y="30"/>
                      <a:pt x="40" y="33"/>
                      <a:pt x="39" y="36"/>
                    </a:cubicBezTo>
                    <a:cubicBezTo>
                      <a:pt x="39" y="36"/>
                      <a:pt x="40" y="36"/>
                      <a:pt x="40" y="36"/>
                    </a:cubicBezTo>
                    <a:cubicBezTo>
                      <a:pt x="41" y="35"/>
                      <a:pt x="42" y="33"/>
                      <a:pt x="42" y="32"/>
                    </a:cubicBezTo>
                    <a:cubicBezTo>
                      <a:pt x="43" y="30"/>
                      <a:pt x="45" y="25"/>
                      <a:pt x="43" y="31"/>
                    </a:cubicBezTo>
                    <a:cubicBezTo>
                      <a:pt x="43" y="33"/>
                      <a:pt x="42" y="36"/>
                      <a:pt x="41" y="39"/>
                    </a:cubicBezTo>
                    <a:cubicBezTo>
                      <a:pt x="41" y="39"/>
                      <a:pt x="42" y="39"/>
                      <a:pt x="42" y="39"/>
                    </a:cubicBezTo>
                    <a:cubicBezTo>
                      <a:pt x="43" y="37"/>
                      <a:pt x="46" y="34"/>
                      <a:pt x="46" y="31"/>
                    </a:cubicBezTo>
                    <a:cubicBezTo>
                      <a:pt x="45" y="35"/>
                      <a:pt x="44" y="38"/>
                      <a:pt x="43" y="42"/>
                    </a:cubicBezTo>
                    <a:cubicBezTo>
                      <a:pt x="41" y="39"/>
                      <a:pt x="38" y="36"/>
                      <a:pt x="35" y="33"/>
                    </a:cubicBezTo>
                    <a:close/>
                    <a:moveTo>
                      <a:pt x="133" y="153"/>
                    </a:moveTo>
                    <a:cubicBezTo>
                      <a:pt x="133" y="153"/>
                      <a:pt x="133" y="153"/>
                      <a:pt x="133" y="153"/>
                    </a:cubicBezTo>
                    <a:cubicBezTo>
                      <a:pt x="135" y="147"/>
                      <a:pt x="137" y="142"/>
                      <a:pt x="138" y="136"/>
                    </a:cubicBezTo>
                    <a:cubicBezTo>
                      <a:pt x="139" y="132"/>
                      <a:pt x="140" y="129"/>
                      <a:pt x="141" y="126"/>
                    </a:cubicBezTo>
                    <a:cubicBezTo>
                      <a:pt x="142" y="124"/>
                      <a:pt x="142" y="122"/>
                      <a:pt x="143" y="121"/>
                    </a:cubicBezTo>
                    <a:cubicBezTo>
                      <a:pt x="143" y="119"/>
                      <a:pt x="144" y="118"/>
                      <a:pt x="144" y="120"/>
                    </a:cubicBezTo>
                    <a:cubicBezTo>
                      <a:pt x="144" y="131"/>
                      <a:pt x="139" y="141"/>
                      <a:pt x="137" y="152"/>
                    </a:cubicBezTo>
                    <a:cubicBezTo>
                      <a:pt x="137" y="152"/>
                      <a:pt x="137" y="152"/>
                      <a:pt x="137" y="153"/>
                    </a:cubicBezTo>
                    <a:cubicBezTo>
                      <a:pt x="137" y="153"/>
                      <a:pt x="137" y="154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5" y="154"/>
                      <a:pt x="134" y="154"/>
                      <a:pt x="133" y="153"/>
                    </a:cubicBezTo>
                    <a:close/>
                    <a:moveTo>
                      <a:pt x="143" y="155"/>
                    </a:moveTo>
                    <a:cubicBezTo>
                      <a:pt x="141" y="155"/>
                      <a:pt x="139" y="155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9" y="149"/>
                      <a:pt x="140" y="143"/>
                      <a:pt x="142" y="137"/>
                    </a:cubicBezTo>
                    <a:cubicBezTo>
                      <a:pt x="143" y="135"/>
                      <a:pt x="144" y="133"/>
                      <a:pt x="144" y="131"/>
                    </a:cubicBezTo>
                    <a:cubicBezTo>
                      <a:pt x="145" y="129"/>
                      <a:pt x="145" y="128"/>
                      <a:pt x="146" y="127"/>
                    </a:cubicBezTo>
                    <a:cubicBezTo>
                      <a:pt x="146" y="127"/>
                      <a:pt x="147" y="122"/>
                      <a:pt x="147" y="125"/>
                    </a:cubicBezTo>
                    <a:cubicBezTo>
                      <a:pt x="146" y="129"/>
                      <a:pt x="144" y="132"/>
                      <a:pt x="144" y="136"/>
                    </a:cubicBezTo>
                    <a:cubicBezTo>
                      <a:pt x="143" y="142"/>
                      <a:pt x="142" y="148"/>
                      <a:pt x="141" y="153"/>
                    </a:cubicBezTo>
                    <a:cubicBezTo>
                      <a:pt x="140" y="154"/>
                      <a:pt x="141" y="154"/>
                      <a:pt x="141" y="154"/>
                    </a:cubicBezTo>
                    <a:cubicBezTo>
                      <a:pt x="145" y="145"/>
                      <a:pt x="147" y="136"/>
                      <a:pt x="150" y="127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9" y="131"/>
                      <a:pt x="148" y="136"/>
                      <a:pt x="148" y="139"/>
                    </a:cubicBezTo>
                    <a:cubicBezTo>
                      <a:pt x="147" y="143"/>
                      <a:pt x="146" y="146"/>
                      <a:pt x="146" y="149"/>
                    </a:cubicBezTo>
                    <a:cubicBezTo>
                      <a:pt x="145" y="150"/>
                      <a:pt x="144" y="151"/>
                      <a:pt x="145" y="151"/>
                    </a:cubicBezTo>
                    <a:cubicBezTo>
                      <a:pt x="145" y="152"/>
                      <a:pt x="145" y="153"/>
                      <a:pt x="144" y="153"/>
                    </a:cubicBezTo>
                    <a:cubicBezTo>
                      <a:pt x="144" y="154"/>
                      <a:pt x="145" y="154"/>
                      <a:pt x="145" y="153"/>
                    </a:cubicBezTo>
                    <a:cubicBezTo>
                      <a:pt x="148" y="146"/>
                      <a:pt x="149" y="139"/>
                      <a:pt x="151" y="131"/>
                    </a:cubicBezTo>
                    <a:cubicBezTo>
                      <a:pt x="152" y="132"/>
                      <a:pt x="152" y="132"/>
                      <a:pt x="152" y="132"/>
                    </a:cubicBezTo>
                    <a:cubicBezTo>
                      <a:pt x="152" y="133"/>
                      <a:pt x="151" y="135"/>
                      <a:pt x="151" y="136"/>
                    </a:cubicBezTo>
                    <a:cubicBezTo>
                      <a:pt x="151" y="138"/>
                      <a:pt x="151" y="140"/>
                      <a:pt x="150" y="142"/>
                    </a:cubicBezTo>
                    <a:cubicBezTo>
                      <a:pt x="150" y="145"/>
                      <a:pt x="149" y="149"/>
                      <a:pt x="149" y="152"/>
                    </a:cubicBezTo>
                    <a:cubicBezTo>
                      <a:pt x="149" y="153"/>
                      <a:pt x="150" y="153"/>
                      <a:pt x="150" y="152"/>
                    </a:cubicBezTo>
                    <a:cubicBezTo>
                      <a:pt x="151" y="147"/>
                      <a:pt x="153" y="142"/>
                      <a:pt x="153" y="137"/>
                    </a:cubicBezTo>
                    <a:cubicBezTo>
                      <a:pt x="155" y="146"/>
                      <a:pt x="153" y="154"/>
                      <a:pt x="143" y="15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2" name="Freeform 139"/>
              <p:cNvSpPr>
                <a:spLocks noEditPoints="1"/>
              </p:cNvSpPr>
              <p:nvPr/>
            </p:nvSpPr>
            <p:spPr bwMode="auto">
              <a:xfrm>
                <a:off x="2124623" y="1375484"/>
                <a:ext cx="306517" cy="310615"/>
              </a:xfrm>
              <a:custGeom>
                <a:avLst/>
                <a:gdLst>
                  <a:gd name="T0" fmla="*/ 14 w 158"/>
                  <a:gd name="T1" fmla="*/ 4 h 160"/>
                  <a:gd name="T2" fmla="*/ 94 w 158"/>
                  <a:gd name="T3" fmla="*/ 115 h 160"/>
                  <a:gd name="T4" fmla="*/ 124 w 158"/>
                  <a:gd name="T5" fmla="*/ 96 h 160"/>
                  <a:gd name="T6" fmla="*/ 47 w 158"/>
                  <a:gd name="T7" fmla="*/ 30 h 160"/>
                  <a:gd name="T8" fmla="*/ 42 w 158"/>
                  <a:gd name="T9" fmla="*/ 32 h 160"/>
                  <a:gd name="T10" fmla="*/ 57 w 158"/>
                  <a:gd name="T11" fmla="*/ 37 h 160"/>
                  <a:gd name="T12" fmla="*/ 58 w 158"/>
                  <a:gd name="T13" fmla="*/ 55 h 160"/>
                  <a:gd name="T14" fmla="*/ 60 w 158"/>
                  <a:gd name="T15" fmla="*/ 57 h 160"/>
                  <a:gd name="T16" fmla="*/ 63 w 158"/>
                  <a:gd name="T17" fmla="*/ 57 h 160"/>
                  <a:gd name="T18" fmla="*/ 113 w 158"/>
                  <a:gd name="T19" fmla="*/ 109 h 160"/>
                  <a:gd name="T20" fmla="*/ 130 w 158"/>
                  <a:gd name="T21" fmla="*/ 147 h 160"/>
                  <a:gd name="T22" fmla="*/ 122 w 158"/>
                  <a:gd name="T23" fmla="*/ 134 h 160"/>
                  <a:gd name="T24" fmla="*/ 123 w 158"/>
                  <a:gd name="T25" fmla="*/ 144 h 160"/>
                  <a:gd name="T26" fmla="*/ 128 w 158"/>
                  <a:gd name="T27" fmla="*/ 136 h 160"/>
                  <a:gd name="T28" fmla="*/ 127 w 158"/>
                  <a:gd name="T29" fmla="*/ 99 h 160"/>
                  <a:gd name="T30" fmla="*/ 85 w 158"/>
                  <a:gd name="T31" fmla="*/ 96 h 160"/>
                  <a:gd name="T32" fmla="*/ 101 w 158"/>
                  <a:gd name="T33" fmla="*/ 74 h 160"/>
                  <a:gd name="T34" fmla="*/ 100 w 158"/>
                  <a:gd name="T35" fmla="*/ 77 h 160"/>
                  <a:gd name="T36" fmla="*/ 93 w 158"/>
                  <a:gd name="T37" fmla="*/ 84 h 160"/>
                  <a:gd name="T38" fmla="*/ 100 w 158"/>
                  <a:gd name="T39" fmla="*/ 118 h 160"/>
                  <a:gd name="T40" fmla="*/ 100 w 158"/>
                  <a:gd name="T41" fmla="*/ 82 h 160"/>
                  <a:gd name="T42" fmla="*/ 97 w 158"/>
                  <a:gd name="T43" fmla="*/ 114 h 160"/>
                  <a:gd name="T44" fmla="*/ 90 w 158"/>
                  <a:gd name="T45" fmla="*/ 99 h 160"/>
                  <a:gd name="T46" fmla="*/ 107 w 158"/>
                  <a:gd name="T47" fmla="*/ 127 h 160"/>
                  <a:gd name="T48" fmla="*/ 108 w 158"/>
                  <a:gd name="T49" fmla="*/ 103 h 160"/>
                  <a:gd name="T50" fmla="*/ 107 w 158"/>
                  <a:gd name="T51" fmla="*/ 126 h 160"/>
                  <a:gd name="T52" fmla="*/ 102 w 158"/>
                  <a:gd name="T53" fmla="*/ 112 h 160"/>
                  <a:gd name="T54" fmla="*/ 111 w 158"/>
                  <a:gd name="T55" fmla="*/ 83 h 160"/>
                  <a:gd name="T56" fmla="*/ 57 w 158"/>
                  <a:gd name="T57" fmla="*/ 61 h 160"/>
                  <a:gd name="T58" fmla="*/ 65 w 158"/>
                  <a:gd name="T59" fmla="*/ 56 h 160"/>
                  <a:gd name="T60" fmla="*/ 58 w 158"/>
                  <a:gd name="T61" fmla="*/ 61 h 160"/>
                  <a:gd name="T62" fmla="*/ 68 w 158"/>
                  <a:gd name="T63" fmla="*/ 74 h 160"/>
                  <a:gd name="T64" fmla="*/ 66 w 158"/>
                  <a:gd name="T65" fmla="*/ 69 h 160"/>
                  <a:gd name="T66" fmla="*/ 74 w 158"/>
                  <a:gd name="T67" fmla="*/ 83 h 160"/>
                  <a:gd name="T68" fmla="*/ 83 w 158"/>
                  <a:gd name="T69" fmla="*/ 80 h 160"/>
                  <a:gd name="T70" fmla="*/ 88 w 158"/>
                  <a:gd name="T71" fmla="*/ 62 h 160"/>
                  <a:gd name="T72" fmla="*/ 85 w 158"/>
                  <a:gd name="T73" fmla="*/ 60 h 160"/>
                  <a:gd name="T74" fmla="*/ 76 w 158"/>
                  <a:gd name="T75" fmla="*/ 52 h 160"/>
                  <a:gd name="T76" fmla="*/ 45 w 158"/>
                  <a:gd name="T77" fmla="*/ 45 h 160"/>
                  <a:gd name="T78" fmla="*/ 57 w 158"/>
                  <a:gd name="T79" fmla="*/ 38 h 160"/>
                  <a:gd name="T80" fmla="*/ 89 w 158"/>
                  <a:gd name="T81" fmla="*/ 89 h 160"/>
                  <a:gd name="T82" fmla="*/ 107 w 158"/>
                  <a:gd name="T83" fmla="*/ 129 h 160"/>
                  <a:gd name="T84" fmla="*/ 107 w 158"/>
                  <a:gd name="T85" fmla="*/ 129 h 160"/>
                  <a:gd name="T86" fmla="*/ 120 w 158"/>
                  <a:gd name="T87" fmla="*/ 144 h 160"/>
                  <a:gd name="T88" fmla="*/ 131 w 158"/>
                  <a:gd name="T89" fmla="*/ 118 h 160"/>
                  <a:gd name="T90" fmla="*/ 129 w 158"/>
                  <a:gd name="T91" fmla="*/ 150 h 160"/>
                  <a:gd name="T92" fmla="*/ 132 w 158"/>
                  <a:gd name="T93" fmla="*/ 153 h 160"/>
                  <a:gd name="T94" fmla="*/ 146 w 158"/>
                  <a:gd name="T95" fmla="*/ 123 h 160"/>
                  <a:gd name="T96" fmla="*/ 141 w 158"/>
                  <a:gd name="T97" fmla="*/ 152 h 160"/>
                  <a:gd name="T98" fmla="*/ 151 w 158"/>
                  <a:gd name="T99" fmla="*/ 131 h 160"/>
                  <a:gd name="T100" fmla="*/ 91 w 158"/>
                  <a:gd name="T101" fmla="*/ 65 h 160"/>
                  <a:gd name="T102" fmla="*/ 7 w 158"/>
                  <a:gd name="T103" fmla="*/ 6 h 160"/>
                  <a:gd name="T104" fmla="*/ 42 w 158"/>
                  <a:gd name="T105" fmla="*/ 27 h 160"/>
                  <a:gd name="T106" fmla="*/ 35 w 158"/>
                  <a:gd name="T107" fmla="*/ 33 h 160"/>
                  <a:gd name="T108" fmla="*/ 136 w 158"/>
                  <a:gd name="T109" fmla="*/ 155 h 160"/>
                  <a:gd name="T110" fmla="*/ 146 w 158"/>
                  <a:gd name="T111" fmla="*/ 125 h 160"/>
                  <a:gd name="T112" fmla="*/ 144 w 158"/>
                  <a:gd name="T113" fmla="*/ 154 h 160"/>
                  <a:gd name="T114" fmla="*/ 142 w 158"/>
                  <a:gd name="T115" fmla="*/ 156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60">
                    <a:moveTo>
                      <a:pt x="157" y="142"/>
                    </a:moveTo>
                    <a:cubicBezTo>
                      <a:pt x="156" y="131"/>
                      <a:pt x="149" y="122"/>
                      <a:pt x="143" y="114"/>
                    </a:cubicBezTo>
                    <a:cubicBezTo>
                      <a:pt x="134" y="103"/>
                      <a:pt x="125" y="93"/>
                      <a:pt x="115" y="84"/>
                    </a:cubicBezTo>
                    <a:cubicBezTo>
                      <a:pt x="93" y="61"/>
                      <a:pt x="68" y="40"/>
                      <a:pt x="41" y="23"/>
                    </a:cubicBezTo>
                    <a:cubicBezTo>
                      <a:pt x="41" y="23"/>
                      <a:pt x="41" y="22"/>
                      <a:pt x="41" y="22"/>
                    </a:cubicBezTo>
                    <a:cubicBezTo>
                      <a:pt x="36" y="15"/>
                      <a:pt x="30" y="9"/>
                      <a:pt x="25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3" y="0"/>
                      <a:pt x="23" y="1"/>
                    </a:cubicBezTo>
                    <a:cubicBezTo>
                      <a:pt x="20" y="2"/>
                      <a:pt x="17" y="4"/>
                      <a:pt x="14" y="4"/>
                    </a:cubicBezTo>
                    <a:cubicBezTo>
                      <a:pt x="10" y="4"/>
                      <a:pt x="6" y="3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5" y="7"/>
                      <a:pt x="9" y="13"/>
                      <a:pt x="6" y="18"/>
                    </a:cubicBezTo>
                    <a:cubicBezTo>
                      <a:pt x="5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1" y="33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42" y="45"/>
                      <a:pt x="51" y="57"/>
                      <a:pt x="60" y="69"/>
                    </a:cubicBezTo>
                    <a:cubicBezTo>
                      <a:pt x="72" y="84"/>
                      <a:pt x="83" y="99"/>
                      <a:pt x="94" y="115"/>
                    </a:cubicBezTo>
                    <a:cubicBezTo>
                      <a:pt x="103" y="127"/>
                      <a:pt x="110" y="140"/>
                      <a:pt x="121" y="150"/>
                    </a:cubicBezTo>
                    <a:cubicBezTo>
                      <a:pt x="128" y="155"/>
                      <a:pt x="136" y="160"/>
                      <a:pt x="145" y="158"/>
                    </a:cubicBezTo>
                    <a:cubicBezTo>
                      <a:pt x="153" y="157"/>
                      <a:pt x="158" y="150"/>
                      <a:pt x="157" y="142"/>
                    </a:cubicBezTo>
                    <a:close/>
                    <a:moveTo>
                      <a:pt x="116" y="140"/>
                    </a:moveTo>
                    <a:cubicBezTo>
                      <a:pt x="114" y="138"/>
                      <a:pt x="113" y="137"/>
                      <a:pt x="112" y="136"/>
                    </a:cubicBezTo>
                    <a:cubicBezTo>
                      <a:pt x="115" y="130"/>
                      <a:pt x="117" y="123"/>
                      <a:pt x="118" y="117"/>
                    </a:cubicBezTo>
                    <a:cubicBezTo>
                      <a:pt x="119" y="113"/>
                      <a:pt x="120" y="109"/>
                      <a:pt x="121" y="106"/>
                    </a:cubicBezTo>
                    <a:cubicBezTo>
                      <a:pt x="121" y="103"/>
                      <a:pt x="123" y="99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40"/>
                      <a:pt x="116" y="140"/>
                      <a:pt x="116" y="140"/>
                    </a:cubicBezTo>
                    <a:close/>
                    <a:moveTo>
                      <a:pt x="46" y="30"/>
                    </a:moveTo>
                    <a:cubicBezTo>
                      <a:pt x="45" y="32"/>
                      <a:pt x="42" y="36"/>
                      <a:pt x="42" y="38"/>
                    </a:cubicBezTo>
                    <a:cubicBezTo>
                      <a:pt x="42" y="35"/>
                      <a:pt x="44" y="32"/>
                      <a:pt x="45" y="28"/>
                    </a:cubicBezTo>
                    <a:cubicBezTo>
                      <a:pt x="46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8"/>
                      <a:pt x="44" y="41"/>
                    </a:cubicBezTo>
                    <a:cubicBezTo>
                      <a:pt x="45" y="38"/>
                      <a:pt x="46" y="34"/>
                      <a:pt x="47" y="30"/>
                    </a:cubicBezTo>
                    <a:cubicBezTo>
                      <a:pt x="47" y="30"/>
                      <a:pt x="47" y="30"/>
                      <a:pt x="46" y="30"/>
                    </a:cubicBezTo>
                    <a:close/>
                    <a:moveTo>
                      <a:pt x="39" y="28"/>
                    </a:moveTo>
                    <a:cubicBezTo>
                      <a:pt x="39" y="27"/>
                      <a:pt x="40" y="26"/>
                      <a:pt x="41" y="25"/>
                    </a:cubicBezTo>
                    <a:cubicBezTo>
                      <a:pt x="41" y="26"/>
                      <a:pt x="41" y="26"/>
                      <a:pt x="42" y="26"/>
                    </a:cubicBezTo>
                    <a:cubicBezTo>
                      <a:pt x="41" y="27"/>
                      <a:pt x="40" y="29"/>
                      <a:pt x="39" y="30"/>
                    </a:cubicBezTo>
                    <a:cubicBezTo>
                      <a:pt x="36" y="36"/>
                      <a:pt x="39" y="30"/>
                      <a:pt x="39" y="28"/>
                    </a:cubicBezTo>
                    <a:cubicBezTo>
                      <a:pt x="39" y="28"/>
                      <a:pt x="39" y="28"/>
                      <a:pt x="39" y="28"/>
                    </a:cubicBezTo>
                    <a:close/>
                    <a:moveTo>
                      <a:pt x="44" y="28"/>
                    </a:moveTo>
                    <a:cubicBezTo>
                      <a:pt x="43" y="29"/>
                      <a:pt x="42" y="31"/>
                      <a:pt x="42" y="32"/>
                    </a:cubicBezTo>
                    <a:cubicBezTo>
                      <a:pt x="41" y="33"/>
                      <a:pt x="39" y="37"/>
                      <a:pt x="40" y="34"/>
                    </a:cubicBezTo>
                    <a:cubicBezTo>
                      <a:pt x="41" y="32"/>
                      <a:pt x="42" y="29"/>
                      <a:pt x="43" y="27"/>
                    </a:cubicBezTo>
                    <a:cubicBezTo>
                      <a:pt x="43" y="27"/>
                      <a:pt x="44" y="27"/>
                      <a:pt x="44" y="28"/>
                    </a:cubicBezTo>
                    <a:close/>
                    <a:moveTo>
                      <a:pt x="52" y="33"/>
                    </a:moveTo>
                    <a:cubicBezTo>
                      <a:pt x="50" y="37"/>
                      <a:pt x="48" y="40"/>
                      <a:pt x="46" y="43"/>
                    </a:cubicBezTo>
                    <a:cubicBezTo>
                      <a:pt x="47" y="41"/>
                      <a:pt x="48" y="35"/>
                      <a:pt x="50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0" y="32"/>
                      <a:pt x="51" y="33"/>
                      <a:pt x="52" y="33"/>
                    </a:cubicBezTo>
                    <a:close/>
                    <a:moveTo>
                      <a:pt x="57" y="37"/>
                    </a:moveTo>
                    <a:cubicBezTo>
                      <a:pt x="55" y="41"/>
                      <a:pt x="53" y="45"/>
                      <a:pt x="51" y="49"/>
                    </a:cubicBezTo>
                    <a:cubicBezTo>
                      <a:pt x="53" y="46"/>
                      <a:pt x="54" y="40"/>
                      <a:pt x="55" y="35"/>
                    </a:cubicBezTo>
                    <a:cubicBezTo>
                      <a:pt x="56" y="36"/>
                      <a:pt x="56" y="36"/>
                      <a:pt x="57" y="37"/>
                    </a:cubicBezTo>
                    <a:close/>
                    <a:moveTo>
                      <a:pt x="60" y="39"/>
                    </a:moveTo>
                    <a:cubicBezTo>
                      <a:pt x="58" y="44"/>
                      <a:pt x="56" y="49"/>
                      <a:pt x="54" y="54"/>
                    </a:cubicBezTo>
                    <a:cubicBezTo>
                      <a:pt x="56" y="49"/>
                      <a:pt x="57" y="43"/>
                      <a:pt x="58" y="38"/>
                    </a:cubicBezTo>
                    <a:cubicBezTo>
                      <a:pt x="59" y="38"/>
                      <a:pt x="60" y="39"/>
                      <a:pt x="60" y="39"/>
                    </a:cubicBezTo>
                    <a:close/>
                    <a:moveTo>
                      <a:pt x="64" y="42"/>
                    </a:moveTo>
                    <a:cubicBezTo>
                      <a:pt x="61" y="46"/>
                      <a:pt x="60" y="51"/>
                      <a:pt x="58" y="55"/>
                    </a:cubicBezTo>
                    <a:cubicBezTo>
                      <a:pt x="57" y="57"/>
                      <a:pt x="57" y="57"/>
                      <a:pt x="57" y="55"/>
                    </a:cubicBezTo>
                    <a:cubicBezTo>
                      <a:pt x="57" y="53"/>
                      <a:pt x="58" y="52"/>
                      <a:pt x="58" y="50"/>
                    </a:cubicBezTo>
                    <a:cubicBezTo>
                      <a:pt x="59" y="47"/>
                      <a:pt x="60" y="43"/>
                      <a:pt x="61" y="40"/>
                    </a:cubicBezTo>
                    <a:cubicBezTo>
                      <a:pt x="62" y="41"/>
                      <a:pt x="63" y="41"/>
                      <a:pt x="64" y="42"/>
                    </a:cubicBezTo>
                    <a:close/>
                    <a:moveTo>
                      <a:pt x="67" y="45"/>
                    </a:moveTo>
                    <a:cubicBezTo>
                      <a:pt x="67" y="45"/>
                      <a:pt x="67" y="45"/>
                      <a:pt x="67" y="45"/>
                    </a:cubicBezTo>
                    <a:cubicBezTo>
                      <a:pt x="66" y="47"/>
                      <a:pt x="65" y="49"/>
                      <a:pt x="63" y="51"/>
                    </a:cubicBezTo>
                    <a:cubicBezTo>
                      <a:pt x="62" y="53"/>
                      <a:pt x="62" y="54"/>
                      <a:pt x="61" y="56"/>
                    </a:cubicBezTo>
                    <a:cubicBezTo>
                      <a:pt x="61" y="56"/>
                      <a:pt x="60" y="56"/>
                      <a:pt x="60" y="57"/>
                    </a:cubicBezTo>
                    <a:cubicBezTo>
                      <a:pt x="62" y="52"/>
                      <a:pt x="63" y="47"/>
                      <a:pt x="64" y="43"/>
                    </a:cubicBezTo>
                    <a:cubicBezTo>
                      <a:pt x="65" y="43"/>
                      <a:pt x="66" y="44"/>
                      <a:pt x="67" y="45"/>
                    </a:cubicBezTo>
                    <a:close/>
                    <a:moveTo>
                      <a:pt x="73" y="49"/>
                    </a:moveTo>
                    <a:cubicBezTo>
                      <a:pt x="71" y="51"/>
                      <a:pt x="70" y="53"/>
                      <a:pt x="69" y="56"/>
                    </a:cubicBezTo>
                    <a:cubicBezTo>
                      <a:pt x="68" y="57"/>
                      <a:pt x="67" y="59"/>
                      <a:pt x="67" y="60"/>
                    </a:cubicBezTo>
                    <a:cubicBezTo>
                      <a:pt x="66" y="62"/>
                      <a:pt x="64" y="64"/>
                      <a:pt x="64" y="66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7"/>
                      <a:pt x="70" y="47"/>
                      <a:pt x="69" y="47"/>
                    </a:cubicBezTo>
                    <a:cubicBezTo>
                      <a:pt x="67" y="50"/>
                      <a:pt x="65" y="54"/>
                      <a:pt x="63" y="57"/>
                    </a:cubicBezTo>
                    <a:cubicBezTo>
                      <a:pt x="64" y="56"/>
                      <a:pt x="64" y="55"/>
                      <a:pt x="64" y="55"/>
                    </a:cubicBezTo>
                    <a:cubicBezTo>
                      <a:pt x="66" y="52"/>
                      <a:pt x="67" y="48"/>
                      <a:pt x="68" y="45"/>
                    </a:cubicBezTo>
                    <a:cubicBezTo>
                      <a:pt x="70" y="47"/>
                      <a:pt x="71" y="48"/>
                      <a:pt x="73" y="49"/>
                    </a:cubicBezTo>
                    <a:close/>
                    <a:moveTo>
                      <a:pt x="75" y="51"/>
                    </a:moveTo>
                    <a:cubicBezTo>
                      <a:pt x="73" y="55"/>
                      <a:pt x="71" y="58"/>
                      <a:pt x="69" y="62"/>
                    </a:cubicBezTo>
                    <a:cubicBezTo>
                      <a:pt x="71" y="58"/>
                      <a:pt x="72" y="54"/>
                      <a:pt x="73" y="50"/>
                    </a:cubicBezTo>
                    <a:cubicBezTo>
                      <a:pt x="74" y="50"/>
                      <a:pt x="75" y="51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7"/>
                      <a:pt x="115" y="103"/>
                      <a:pt x="113" y="109"/>
                    </a:cubicBezTo>
                    <a:cubicBezTo>
                      <a:pt x="112" y="112"/>
                      <a:pt x="111" y="115"/>
                      <a:pt x="110" y="118"/>
                    </a:cubicBezTo>
                    <a:cubicBezTo>
                      <a:pt x="113" y="108"/>
                      <a:pt x="115" y="98"/>
                      <a:pt x="116" y="88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5"/>
                    </a:moveTo>
                    <a:cubicBezTo>
                      <a:pt x="138" y="121"/>
                      <a:pt x="137" y="127"/>
                      <a:pt x="135" y="133"/>
                    </a:cubicBezTo>
                    <a:cubicBezTo>
                      <a:pt x="134" y="136"/>
                      <a:pt x="133" y="139"/>
                      <a:pt x="131" y="143"/>
                    </a:cubicBezTo>
                    <a:cubicBezTo>
                      <a:pt x="131" y="144"/>
                      <a:pt x="130" y="146"/>
                      <a:pt x="130" y="147"/>
                    </a:cubicBezTo>
                    <a:cubicBezTo>
                      <a:pt x="130" y="147"/>
                      <a:pt x="129" y="147"/>
                      <a:pt x="129" y="148"/>
                    </a:cubicBezTo>
                    <a:cubicBezTo>
                      <a:pt x="129" y="147"/>
                      <a:pt x="129" y="147"/>
                      <a:pt x="130" y="147"/>
                    </a:cubicBezTo>
                    <a:cubicBezTo>
                      <a:pt x="130" y="141"/>
                      <a:pt x="133" y="136"/>
                      <a:pt x="134" y="130"/>
                    </a:cubicBezTo>
                    <a:cubicBezTo>
                      <a:pt x="136" y="125"/>
                      <a:pt x="138" y="119"/>
                      <a:pt x="139" y="113"/>
                    </a:cubicBezTo>
                    <a:cubicBezTo>
                      <a:pt x="139" y="113"/>
                      <a:pt x="139" y="114"/>
                      <a:pt x="140" y="115"/>
                    </a:cubicBezTo>
                    <a:close/>
                    <a:moveTo>
                      <a:pt x="130" y="103"/>
                    </a:moveTo>
                    <a:cubicBezTo>
                      <a:pt x="128" y="109"/>
                      <a:pt x="127" y="114"/>
                      <a:pt x="126" y="120"/>
                    </a:cubicBezTo>
                    <a:cubicBezTo>
                      <a:pt x="125" y="124"/>
                      <a:pt x="124" y="127"/>
                      <a:pt x="123" y="130"/>
                    </a:cubicBezTo>
                    <a:cubicBezTo>
                      <a:pt x="122" y="134"/>
                      <a:pt x="122" y="138"/>
                      <a:pt x="121" y="141"/>
                    </a:cubicBezTo>
                    <a:cubicBezTo>
                      <a:pt x="120" y="144"/>
                      <a:pt x="120" y="142"/>
                      <a:pt x="121" y="141"/>
                    </a:cubicBezTo>
                    <a:cubicBezTo>
                      <a:pt x="121" y="139"/>
                      <a:pt x="121" y="136"/>
                      <a:pt x="122" y="134"/>
                    </a:cubicBezTo>
                    <a:cubicBezTo>
                      <a:pt x="123" y="131"/>
                      <a:pt x="124" y="127"/>
                      <a:pt x="125" y="123"/>
                    </a:cubicBezTo>
                    <a:cubicBezTo>
                      <a:pt x="127" y="116"/>
                      <a:pt x="127" y="108"/>
                      <a:pt x="128" y="100"/>
                    </a:cubicBezTo>
                    <a:cubicBezTo>
                      <a:pt x="128" y="101"/>
                      <a:pt x="129" y="102"/>
                      <a:pt x="130" y="103"/>
                    </a:cubicBezTo>
                    <a:close/>
                    <a:moveTo>
                      <a:pt x="131" y="104"/>
                    </a:moveTo>
                    <a:cubicBezTo>
                      <a:pt x="132" y="105"/>
                      <a:pt x="132" y="106"/>
                      <a:pt x="133" y="106"/>
                    </a:cubicBezTo>
                    <a:cubicBezTo>
                      <a:pt x="132" y="114"/>
                      <a:pt x="129" y="121"/>
                      <a:pt x="127" y="128"/>
                    </a:cubicBezTo>
                    <a:cubicBezTo>
                      <a:pt x="126" y="131"/>
                      <a:pt x="126" y="134"/>
                      <a:pt x="125" y="137"/>
                    </a:cubicBezTo>
                    <a:cubicBezTo>
                      <a:pt x="125" y="139"/>
                      <a:pt x="125" y="140"/>
                      <a:pt x="124" y="141"/>
                    </a:cubicBezTo>
                    <a:cubicBezTo>
                      <a:pt x="124" y="143"/>
                      <a:pt x="123" y="148"/>
                      <a:pt x="123" y="144"/>
                    </a:cubicBezTo>
                    <a:cubicBezTo>
                      <a:pt x="125" y="137"/>
                      <a:pt x="127" y="130"/>
                      <a:pt x="128" y="122"/>
                    </a:cubicBezTo>
                    <a:cubicBezTo>
                      <a:pt x="128" y="119"/>
                      <a:pt x="128" y="115"/>
                      <a:pt x="129" y="111"/>
                    </a:cubicBezTo>
                    <a:cubicBezTo>
                      <a:pt x="129" y="109"/>
                      <a:pt x="130" y="106"/>
                      <a:pt x="131" y="104"/>
                    </a:cubicBezTo>
                    <a:close/>
                    <a:moveTo>
                      <a:pt x="133" y="109"/>
                    </a:moveTo>
                    <a:cubicBezTo>
                      <a:pt x="134" y="109"/>
                      <a:pt x="134" y="108"/>
                      <a:pt x="134" y="108"/>
                    </a:cubicBezTo>
                    <a:cubicBezTo>
                      <a:pt x="134" y="108"/>
                      <a:pt x="134" y="107"/>
                      <a:pt x="134" y="107"/>
                    </a:cubicBezTo>
                    <a:cubicBezTo>
                      <a:pt x="135" y="109"/>
                      <a:pt x="136" y="110"/>
                      <a:pt x="138" y="112"/>
                    </a:cubicBezTo>
                    <a:cubicBezTo>
                      <a:pt x="133" y="123"/>
                      <a:pt x="132" y="134"/>
                      <a:pt x="127" y="145"/>
                    </a:cubicBezTo>
                    <a:cubicBezTo>
                      <a:pt x="128" y="143"/>
                      <a:pt x="128" y="139"/>
                      <a:pt x="128" y="136"/>
                    </a:cubicBezTo>
                    <a:cubicBezTo>
                      <a:pt x="129" y="133"/>
                      <a:pt x="129" y="130"/>
                      <a:pt x="130" y="126"/>
                    </a:cubicBezTo>
                    <a:cubicBezTo>
                      <a:pt x="131" y="121"/>
                      <a:pt x="132" y="115"/>
                      <a:pt x="133" y="109"/>
                    </a:cubicBezTo>
                    <a:close/>
                    <a:moveTo>
                      <a:pt x="127" y="99"/>
                    </a:moveTo>
                    <a:cubicBezTo>
                      <a:pt x="124" y="106"/>
                      <a:pt x="123" y="113"/>
                      <a:pt x="122" y="119"/>
                    </a:cubicBezTo>
                    <a:cubicBezTo>
                      <a:pt x="121" y="123"/>
                      <a:pt x="120" y="127"/>
                      <a:pt x="119" y="131"/>
                    </a:cubicBezTo>
                    <a:cubicBezTo>
                      <a:pt x="118" y="133"/>
                      <a:pt x="118" y="135"/>
                      <a:pt x="117" y="137"/>
                    </a:cubicBezTo>
                    <a:cubicBezTo>
                      <a:pt x="116" y="141"/>
                      <a:pt x="117" y="137"/>
                      <a:pt x="117" y="136"/>
                    </a:cubicBezTo>
                    <a:cubicBezTo>
                      <a:pt x="118" y="123"/>
                      <a:pt x="123" y="110"/>
                      <a:pt x="124" y="97"/>
                    </a:cubicBezTo>
                    <a:cubicBezTo>
                      <a:pt x="125" y="98"/>
                      <a:pt x="126" y="99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19" y="107"/>
                      <a:pt x="118" y="113"/>
                    </a:cubicBezTo>
                    <a:cubicBezTo>
                      <a:pt x="117" y="117"/>
                      <a:pt x="117" y="120"/>
                      <a:pt x="116" y="124"/>
                    </a:cubicBezTo>
                    <a:cubicBezTo>
                      <a:pt x="115" y="126"/>
                      <a:pt x="114" y="128"/>
                      <a:pt x="114" y="130"/>
                    </a:cubicBezTo>
                    <a:cubicBezTo>
                      <a:pt x="115" y="124"/>
                      <a:pt x="115" y="118"/>
                      <a:pt x="117" y="112"/>
                    </a:cubicBezTo>
                    <a:cubicBezTo>
                      <a:pt x="118" y="109"/>
                      <a:pt x="118" y="105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6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6"/>
                      <a:pt x="86" y="99"/>
                    </a:cubicBezTo>
                    <a:cubicBezTo>
                      <a:pt x="85" y="97"/>
                      <a:pt x="84" y="96"/>
                      <a:pt x="83" y="94"/>
                    </a:cubicBezTo>
                    <a:cubicBezTo>
                      <a:pt x="83" y="94"/>
                      <a:pt x="83" y="94"/>
                      <a:pt x="83" y="94"/>
                    </a:cubicBezTo>
                    <a:cubicBezTo>
                      <a:pt x="84" y="93"/>
                      <a:pt x="84" y="93"/>
                      <a:pt x="85" y="92"/>
                    </a:cubicBezTo>
                    <a:cubicBezTo>
                      <a:pt x="84" y="92"/>
                      <a:pt x="85" y="95"/>
                      <a:pt x="84" y="96"/>
                    </a:cubicBezTo>
                    <a:cubicBezTo>
                      <a:pt x="84" y="96"/>
                      <a:pt x="85" y="96"/>
                      <a:pt x="85" y="96"/>
                    </a:cubicBezTo>
                    <a:close/>
                    <a:moveTo>
                      <a:pt x="93" y="84"/>
                    </a:moveTo>
                    <a:cubicBezTo>
                      <a:pt x="96" y="82"/>
                      <a:pt x="99" y="78"/>
                      <a:pt x="101" y="74"/>
                    </a:cubicBezTo>
                    <a:cubicBezTo>
                      <a:pt x="102" y="75"/>
                      <a:pt x="103" y="76"/>
                      <a:pt x="104" y="77"/>
                    </a:cubicBezTo>
                    <a:cubicBezTo>
                      <a:pt x="104" y="77"/>
                      <a:pt x="104" y="77"/>
                      <a:pt x="104" y="77"/>
                    </a:cubicBezTo>
                    <a:cubicBezTo>
                      <a:pt x="102" y="82"/>
                      <a:pt x="101" y="87"/>
                      <a:pt x="100" y="93"/>
                    </a:cubicBezTo>
                    <a:cubicBezTo>
                      <a:pt x="99" y="98"/>
                      <a:pt x="97" y="104"/>
                      <a:pt x="96" y="108"/>
                    </a:cubicBezTo>
                    <a:cubicBezTo>
                      <a:pt x="97" y="103"/>
                      <a:pt x="97" y="98"/>
                      <a:pt x="98" y="93"/>
                    </a:cubicBezTo>
                    <a:cubicBezTo>
                      <a:pt x="99" y="87"/>
                      <a:pt x="101" y="81"/>
                      <a:pt x="101" y="75"/>
                    </a:cubicBezTo>
                    <a:cubicBezTo>
                      <a:pt x="101" y="75"/>
                      <a:pt x="101" y="74"/>
                      <a:pt x="101" y="75"/>
                    </a:cubicBezTo>
                    <a:cubicBezTo>
                      <a:pt x="101" y="75"/>
                      <a:pt x="100" y="76"/>
                      <a:pt x="100" y="77"/>
                    </a:cubicBezTo>
                    <a:cubicBezTo>
                      <a:pt x="100" y="77"/>
                      <a:pt x="100" y="77"/>
                      <a:pt x="100" y="77"/>
                    </a:cubicBezTo>
                    <a:cubicBezTo>
                      <a:pt x="99" y="81"/>
                      <a:pt x="98" y="86"/>
                      <a:pt x="97" y="90"/>
                    </a:cubicBezTo>
                    <a:cubicBezTo>
                      <a:pt x="95" y="95"/>
                      <a:pt x="95" y="99"/>
                      <a:pt x="93" y="104"/>
                    </a:cubicBezTo>
                    <a:cubicBezTo>
                      <a:pt x="92" y="107"/>
                      <a:pt x="93" y="102"/>
                      <a:pt x="93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8"/>
                      <a:pt x="98" y="85"/>
                      <a:pt x="98" y="80"/>
                    </a:cubicBezTo>
                    <a:cubicBezTo>
                      <a:pt x="98" y="80"/>
                      <a:pt x="97" y="80"/>
                      <a:pt x="97" y="80"/>
                    </a:cubicBezTo>
                    <a:cubicBezTo>
                      <a:pt x="96" y="85"/>
                      <a:pt x="94" y="89"/>
                      <a:pt x="92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0" y="118"/>
                    </a:moveTo>
                    <a:cubicBezTo>
                      <a:pt x="100" y="118"/>
                      <a:pt x="100" y="118"/>
                      <a:pt x="100" y="118"/>
                    </a:cubicBezTo>
                    <a:cubicBezTo>
                      <a:pt x="99" y="117"/>
                      <a:pt x="98" y="116"/>
                      <a:pt x="97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100" y="109"/>
                      <a:pt x="101" y="104"/>
                      <a:pt x="103" y="98"/>
                    </a:cubicBezTo>
                    <a:cubicBezTo>
                      <a:pt x="104" y="96"/>
                      <a:pt x="105" y="93"/>
                      <a:pt x="106" y="90"/>
                    </a:cubicBezTo>
                    <a:cubicBezTo>
                      <a:pt x="106" y="89"/>
                      <a:pt x="106" y="87"/>
                      <a:pt x="107" y="86"/>
                    </a:cubicBezTo>
                    <a:cubicBezTo>
                      <a:pt x="106" y="91"/>
                      <a:pt x="104" y="96"/>
                      <a:pt x="103" y="100"/>
                    </a:cubicBezTo>
                    <a:cubicBezTo>
                      <a:pt x="102" y="106"/>
                      <a:pt x="102" y="112"/>
                      <a:pt x="100" y="118"/>
                    </a:cubicBezTo>
                    <a:close/>
                    <a:moveTo>
                      <a:pt x="91" y="98"/>
                    </a:moveTo>
                    <a:cubicBezTo>
                      <a:pt x="92" y="97"/>
                      <a:pt x="92" y="96"/>
                      <a:pt x="92" y="95"/>
                    </a:cubicBezTo>
                    <a:cubicBezTo>
                      <a:pt x="94" y="92"/>
                      <a:pt x="95" y="89"/>
                      <a:pt x="96" y="86"/>
                    </a:cubicBezTo>
                    <a:cubicBezTo>
                      <a:pt x="96" y="86"/>
                      <a:pt x="97" y="81"/>
                      <a:pt x="97" y="83"/>
                    </a:cubicBezTo>
                    <a:cubicBezTo>
                      <a:pt x="97" y="85"/>
                      <a:pt x="96" y="86"/>
                      <a:pt x="95" y="88"/>
                    </a:cubicBezTo>
                    <a:cubicBezTo>
                      <a:pt x="93" y="94"/>
                      <a:pt x="93" y="100"/>
                      <a:pt x="92" y="106"/>
                    </a:cubicBezTo>
                    <a:cubicBezTo>
                      <a:pt x="92" y="107"/>
                      <a:pt x="92" y="107"/>
                      <a:pt x="93" y="107"/>
                    </a:cubicBezTo>
                    <a:cubicBezTo>
                      <a:pt x="95" y="102"/>
                      <a:pt x="95" y="97"/>
                      <a:pt x="97" y="92"/>
                    </a:cubicBezTo>
                    <a:cubicBezTo>
                      <a:pt x="98" y="89"/>
                      <a:pt x="99" y="86"/>
                      <a:pt x="100" y="82"/>
                    </a:cubicBezTo>
                    <a:cubicBezTo>
                      <a:pt x="100" y="83"/>
                      <a:pt x="100" y="83"/>
                      <a:pt x="100" y="83"/>
                    </a:cubicBezTo>
                    <a:cubicBezTo>
                      <a:pt x="99" y="86"/>
                      <a:pt x="98" y="89"/>
                      <a:pt x="97" y="93"/>
                    </a:cubicBezTo>
                    <a:cubicBezTo>
                      <a:pt x="96" y="98"/>
                      <a:pt x="96" y="104"/>
                      <a:pt x="95" y="110"/>
                    </a:cubicBezTo>
                    <a:cubicBezTo>
                      <a:pt x="94" y="110"/>
                      <a:pt x="95" y="110"/>
                      <a:pt x="95" y="110"/>
                    </a:cubicBezTo>
                    <a:cubicBezTo>
                      <a:pt x="93" y="108"/>
                      <a:pt x="91" y="106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0" y="102"/>
                      <a:pt x="91" y="100"/>
                      <a:pt x="91" y="98"/>
                    </a:cubicBezTo>
                    <a:close/>
                    <a:moveTo>
                      <a:pt x="97" y="114"/>
                    </a:moveTo>
                    <a:cubicBezTo>
                      <a:pt x="97" y="114"/>
                      <a:pt x="97" y="114"/>
                      <a:pt x="97" y="114"/>
                    </a:cubicBezTo>
                    <a:cubicBezTo>
                      <a:pt x="96" y="113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100"/>
                      <a:pt x="101" y="89"/>
                      <a:pt x="104" y="78"/>
                    </a:cubicBezTo>
                    <a:cubicBezTo>
                      <a:pt x="104" y="80"/>
                      <a:pt x="103" y="83"/>
                      <a:pt x="103" y="86"/>
                    </a:cubicBezTo>
                    <a:cubicBezTo>
                      <a:pt x="102" y="89"/>
                      <a:pt x="102" y="92"/>
                      <a:pt x="101" y="95"/>
                    </a:cubicBezTo>
                    <a:cubicBezTo>
                      <a:pt x="99" y="101"/>
                      <a:pt x="99" y="108"/>
                      <a:pt x="97" y="114"/>
                    </a:cubicBezTo>
                    <a:close/>
                    <a:moveTo>
                      <a:pt x="92" y="87"/>
                    </a:moveTo>
                    <a:cubicBezTo>
                      <a:pt x="92" y="91"/>
                      <a:pt x="91" y="94"/>
                      <a:pt x="91" y="98"/>
                    </a:cubicBezTo>
                    <a:cubicBezTo>
                      <a:pt x="91" y="98"/>
                      <a:pt x="91" y="98"/>
                      <a:pt x="90" y="99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89" y="101"/>
                      <a:pt x="89" y="102"/>
                      <a:pt x="89" y="102"/>
                    </a:cubicBezTo>
                    <a:cubicBezTo>
                      <a:pt x="89" y="102"/>
                      <a:pt x="89" y="102"/>
                      <a:pt x="89" y="103"/>
                    </a:cubicBezTo>
                    <a:cubicBezTo>
                      <a:pt x="88" y="102"/>
                      <a:pt x="88" y="101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7"/>
                      <a:pt x="89" y="94"/>
                      <a:pt x="90" y="92"/>
                    </a:cubicBezTo>
                    <a:cubicBezTo>
                      <a:pt x="91" y="90"/>
                      <a:pt x="91" y="89"/>
                      <a:pt x="92" y="87"/>
                    </a:cubicBezTo>
                    <a:cubicBezTo>
                      <a:pt x="92" y="86"/>
                      <a:pt x="92" y="85"/>
                      <a:pt x="92" y="87"/>
                    </a:cubicBezTo>
                    <a:close/>
                    <a:moveTo>
                      <a:pt x="107" y="127"/>
                    </a:move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06" y="126"/>
                      <a:pt x="105" y="125"/>
                      <a:pt x="104" y="124"/>
                    </a:cubicBezTo>
                    <a:cubicBezTo>
                      <a:pt x="103" y="122"/>
                      <a:pt x="102" y="120"/>
                      <a:pt x="101" y="119"/>
                    </a:cubicBezTo>
                    <a:cubicBezTo>
                      <a:pt x="101" y="119"/>
                      <a:pt x="101" y="119"/>
                      <a:pt x="101" y="118"/>
                    </a:cubicBezTo>
                    <a:cubicBezTo>
                      <a:pt x="101" y="118"/>
                      <a:pt x="101" y="117"/>
                      <a:pt x="102" y="117"/>
                    </a:cubicBezTo>
                    <a:cubicBezTo>
                      <a:pt x="102" y="117"/>
                      <a:pt x="102" y="116"/>
                      <a:pt x="102" y="116"/>
                    </a:cubicBezTo>
                    <a:cubicBezTo>
                      <a:pt x="104" y="111"/>
                      <a:pt x="105" y="105"/>
                      <a:pt x="107" y="100"/>
                    </a:cubicBezTo>
                    <a:cubicBezTo>
                      <a:pt x="108" y="98"/>
                      <a:pt x="109" y="95"/>
                      <a:pt x="110" y="93"/>
                    </a:cubicBezTo>
                    <a:cubicBezTo>
                      <a:pt x="109" y="96"/>
                      <a:pt x="109" y="100"/>
                      <a:pt x="108" y="103"/>
                    </a:cubicBezTo>
                    <a:cubicBezTo>
                      <a:pt x="106" y="110"/>
                      <a:pt x="106" y="116"/>
                      <a:pt x="103" y="123"/>
                    </a:cubicBezTo>
                    <a:cubicBezTo>
                      <a:pt x="103" y="123"/>
                      <a:pt x="104" y="123"/>
                      <a:pt x="104" y="123"/>
                    </a:cubicBezTo>
                    <a:cubicBezTo>
                      <a:pt x="107" y="117"/>
                      <a:pt x="107" y="111"/>
                      <a:pt x="110" y="105"/>
                    </a:cubicBezTo>
                    <a:cubicBezTo>
                      <a:pt x="111" y="102"/>
                      <a:pt x="111" y="100"/>
                      <a:pt x="112" y="97"/>
                    </a:cubicBezTo>
                    <a:cubicBezTo>
                      <a:pt x="113" y="95"/>
                      <a:pt x="115" y="90"/>
                      <a:pt x="115" y="89"/>
                    </a:cubicBezTo>
                    <a:cubicBezTo>
                      <a:pt x="115" y="95"/>
                      <a:pt x="113" y="102"/>
                      <a:pt x="112" y="109"/>
                    </a:cubicBezTo>
                    <a:cubicBezTo>
                      <a:pt x="111" y="112"/>
                      <a:pt x="110" y="115"/>
                      <a:pt x="109" y="119"/>
                    </a:cubicBezTo>
                    <a:cubicBezTo>
                      <a:pt x="109" y="120"/>
                      <a:pt x="108" y="122"/>
                      <a:pt x="108" y="124"/>
                    </a:cubicBezTo>
                    <a:cubicBezTo>
                      <a:pt x="108" y="125"/>
                      <a:pt x="107" y="126"/>
                      <a:pt x="107" y="126"/>
                    </a:cubicBezTo>
                    <a:cubicBezTo>
                      <a:pt x="107" y="127"/>
                      <a:pt x="107" y="127"/>
                      <a:pt x="107" y="127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100"/>
                      <a:pt x="108" y="106"/>
                    </a:cubicBezTo>
                    <a:cubicBezTo>
                      <a:pt x="108" y="107"/>
                      <a:pt x="108" y="109"/>
                      <a:pt x="107" y="110"/>
                    </a:cubicBezTo>
                    <a:cubicBezTo>
                      <a:pt x="108" y="108"/>
                      <a:pt x="108" y="105"/>
                      <a:pt x="109" y="102"/>
                    </a:cubicBezTo>
                    <a:cubicBezTo>
                      <a:pt x="111" y="96"/>
                      <a:pt x="111" y="90"/>
                      <a:pt x="112" y="84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8"/>
                    </a:moveTo>
                    <a:cubicBezTo>
                      <a:pt x="105" y="103"/>
                      <a:pt x="104" y="107"/>
                      <a:pt x="102" y="112"/>
                    </a:cubicBezTo>
                    <a:cubicBezTo>
                      <a:pt x="103" y="111"/>
                      <a:pt x="103" y="111"/>
                      <a:pt x="103" y="110"/>
                    </a:cubicBezTo>
                    <a:cubicBezTo>
                      <a:pt x="103" y="107"/>
                      <a:pt x="104" y="104"/>
                      <a:pt x="104" y="100"/>
                    </a:cubicBezTo>
                    <a:cubicBezTo>
                      <a:pt x="105" y="94"/>
                      <a:pt x="107" y="88"/>
                      <a:pt x="108" y="81"/>
                    </a:cubicBezTo>
                    <a:cubicBezTo>
                      <a:pt x="108" y="81"/>
                      <a:pt x="107" y="80"/>
                      <a:pt x="107" y="81"/>
                    </a:cubicBezTo>
                    <a:cubicBezTo>
                      <a:pt x="106" y="87"/>
                      <a:pt x="104" y="93"/>
                      <a:pt x="102" y="98"/>
                    </a:cubicBezTo>
                    <a:cubicBezTo>
                      <a:pt x="101" y="102"/>
                      <a:pt x="100" y="105"/>
                      <a:pt x="99" y="108"/>
                    </a:cubicBezTo>
                    <a:cubicBezTo>
                      <a:pt x="100" y="103"/>
                      <a:pt x="101" y="97"/>
                      <a:pt x="102" y="92"/>
                    </a:cubicBezTo>
                    <a:cubicBezTo>
                      <a:pt x="104" y="87"/>
                      <a:pt x="105" y="82"/>
                      <a:pt x="105" y="77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09" y="88"/>
                      <a:pt x="109" y="93"/>
                      <a:pt x="107" y="98"/>
                    </a:cubicBezTo>
                    <a:close/>
                    <a:moveTo>
                      <a:pt x="99" y="71"/>
                    </a:moveTo>
                    <a:cubicBezTo>
                      <a:pt x="95" y="80"/>
                      <a:pt x="87" y="87"/>
                      <a:pt x="78" y="88"/>
                    </a:cubicBezTo>
                    <a:cubicBezTo>
                      <a:pt x="78" y="87"/>
                      <a:pt x="77" y="86"/>
                      <a:pt x="76" y="85"/>
                    </a:cubicBezTo>
                    <a:cubicBezTo>
                      <a:pt x="86" y="85"/>
                      <a:pt x="92" y="77"/>
                      <a:pt x="96" y="69"/>
                    </a:cubicBezTo>
                    <a:cubicBezTo>
                      <a:pt x="97" y="70"/>
                      <a:pt x="98" y="71"/>
                      <a:pt x="99" y="71"/>
                    </a:cubicBezTo>
                    <a:close/>
                    <a:moveTo>
                      <a:pt x="57" y="58"/>
                    </a:moveTo>
                    <a:cubicBezTo>
                      <a:pt x="60" y="53"/>
                      <a:pt x="61" y="48"/>
                      <a:pt x="64" y="43"/>
                    </a:cubicBezTo>
                    <a:cubicBezTo>
                      <a:pt x="61" y="48"/>
                      <a:pt x="61" y="55"/>
                      <a:pt x="57" y="61"/>
                    </a:cubicBezTo>
                    <a:cubicBezTo>
                      <a:pt x="56" y="59"/>
                      <a:pt x="55" y="57"/>
                      <a:pt x="54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2"/>
                      <a:pt x="57" y="49"/>
                      <a:pt x="59" y="45"/>
                    </a:cubicBezTo>
                    <a:cubicBezTo>
                      <a:pt x="59" y="46"/>
                      <a:pt x="58" y="46"/>
                      <a:pt x="58" y="47"/>
                    </a:cubicBezTo>
                    <a:cubicBezTo>
                      <a:pt x="57" y="50"/>
                      <a:pt x="57" y="54"/>
                      <a:pt x="56" y="58"/>
                    </a:cubicBezTo>
                    <a:cubicBezTo>
                      <a:pt x="56" y="58"/>
                      <a:pt x="57" y="58"/>
                      <a:pt x="57" y="58"/>
                    </a:cubicBezTo>
                    <a:close/>
                    <a:moveTo>
                      <a:pt x="60" y="64"/>
                    </a:moveTo>
                    <a:cubicBezTo>
                      <a:pt x="60" y="64"/>
                      <a:pt x="61" y="64"/>
                      <a:pt x="61" y="64"/>
                    </a:cubicBezTo>
                    <a:cubicBezTo>
                      <a:pt x="62" y="61"/>
                      <a:pt x="63" y="59"/>
                      <a:pt x="65" y="56"/>
                    </a:cubicBezTo>
                    <a:cubicBezTo>
                      <a:pt x="65" y="55"/>
                      <a:pt x="66" y="53"/>
                      <a:pt x="67" y="52"/>
                    </a:cubicBezTo>
                    <a:cubicBezTo>
                      <a:pt x="67" y="52"/>
                      <a:pt x="70" y="46"/>
                      <a:pt x="68" y="49"/>
                    </a:cubicBezTo>
                    <a:cubicBezTo>
                      <a:pt x="66" y="55"/>
                      <a:pt x="63" y="61"/>
                      <a:pt x="63" y="67"/>
                    </a:cubicBezTo>
                    <a:cubicBezTo>
                      <a:pt x="63" y="67"/>
                      <a:pt x="63" y="68"/>
                      <a:pt x="63" y="67"/>
                    </a:cubicBezTo>
                    <a:cubicBezTo>
                      <a:pt x="67" y="62"/>
                      <a:pt x="69" y="56"/>
                      <a:pt x="73" y="50"/>
                    </a:cubicBezTo>
                    <a:cubicBezTo>
                      <a:pt x="70" y="55"/>
                      <a:pt x="68" y="63"/>
                      <a:pt x="66" y="69"/>
                    </a:cubicBezTo>
                    <a:cubicBezTo>
                      <a:pt x="66" y="69"/>
                      <a:pt x="65" y="70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0" y="64"/>
                      <a:pt x="58" y="61"/>
                    </a:cubicBezTo>
                    <a:cubicBezTo>
                      <a:pt x="61" y="57"/>
                      <a:pt x="65" y="51"/>
                      <a:pt x="67" y="46"/>
                    </a:cubicBezTo>
                    <a:cubicBezTo>
                      <a:pt x="65" y="52"/>
                      <a:pt x="62" y="58"/>
                      <a:pt x="60" y="64"/>
                    </a:cubicBezTo>
                    <a:close/>
                    <a:moveTo>
                      <a:pt x="66" y="69"/>
                    </a:moveTo>
                    <a:cubicBezTo>
                      <a:pt x="67" y="68"/>
                      <a:pt x="67" y="67"/>
                      <a:pt x="68" y="66"/>
                    </a:cubicBezTo>
                    <a:cubicBezTo>
                      <a:pt x="69" y="64"/>
                      <a:pt x="69" y="63"/>
                      <a:pt x="70" y="61"/>
                    </a:cubicBezTo>
                    <a:cubicBezTo>
                      <a:pt x="71" y="60"/>
                      <a:pt x="72" y="58"/>
                      <a:pt x="73" y="57"/>
                    </a:cubicBezTo>
                    <a:cubicBezTo>
                      <a:pt x="73" y="56"/>
                      <a:pt x="76" y="49"/>
                      <a:pt x="75" y="53"/>
                    </a:cubicBezTo>
                    <a:cubicBezTo>
                      <a:pt x="72" y="60"/>
                      <a:pt x="70" y="67"/>
                      <a:pt x="68" y="73"/>
                    </a:cubicBezTo>
                    <a:cubicBezTo>
                      <a:pt x="67" y="73"/>
                      <a:pt x="68" y="74"/>
                      <a:pt x="68" y="74"/>
                    </a:cubicBezTo>
                    <a:cubicBezTo>
                      <a:pt x="70" y="71"/>
                      <a:pt x="72" y="68"/>
                      <a:pt x="74" y="65"/>
                    </a:cubicBezTo>
                    <a:cubicBezTo>
                      <a:pt x="75" y="63"/>
                      <a:pt x="76" y="61"/>
                      <a:pt x="77" y="59"/>
                    </a:cubicBezTo>
                    <a:cubicBezTo>
                      <a:pt x="77" y="58"/>
                      <a:pt x="80" y="52"/>
                      <a:pt x="79" y="56"/>
                    </a:cubicBezTo>
                    <a:cubicBezTo>
                      <a:pt x="78" y="60"/>
                      <a:pt x="76" y="64"/>
                      <a:pt x="74" y="68"/>
                    </a:cubicBezTo>
                    <a:cubicBezTo>
                      <a:pt x="73" y="71"/>
                      <a:pt x="72" y="75"/>
                      <a:pt x="71" y="78"/>
                    </a:cubicBezTo>
                    <a:cubicBezTo>
                      <a:pt x="70" y="77"/>
                      <a:pt x="69" y="76"/>
                      <a:pt x="68" y="75"/>
                    </a:cubicBezTo>
                    <a:cubicBezTo>
                      <a:pt x="67" y="73"/>
                      <a:pt x="66" y="72"/>
                      <a:pt x="65" y="71"/>
                    </a:cubicBezTo>
                    <a:cubicBezTo>
                      <a:pt x="65" y="71"/>
                      <a:pt x="66" y="71"/>
                      <a:pt x="66" y="71"/>
                    </a:cubicBezTo>
                    <a:cubicBezTo>
                      <a:pt x="66" y="70"/>
                      <a:pt x="66" y="70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7"/>
                      <a:pt x="75" y="81"/>
                    </a:cubicBezTo>
                    <a:cubicBezTo>
                      <a:pt x="75" y="81"/>
                      <a:pt x="76" y="81"/>
                      <a:pt x="76" y="81"/>
                    </a:cubicBezTo>
                    <a:cubicBezTo>
                      <a:pt x="80" y="74"/>
                      <a:pt x="82" y="67"/>
                      <a:pt x="86" y="60"/>
                    </a:cubicBezTo>
                    <a:cubicBezTo>
                      <a:pt x="84" y="63"/>
                      <a:pt x="83" y="68"/>
                      <a:pt x="82" y="71"/>
                    </a:cubicBezTo>
                    <a:cubicBezTo>
                      <a:pt x="81" y="75"/>
                      <a:pt x="80" y="78"/>
                      <a:pt x="79" y="82"/>
                    </a:cubicBezTo>
                    <a:cubicBezTo>
                      <a:pt x="79" y="82"/>
                      <a:pt x="79" y="82"/>
                      <a:pt x="79" y="82"/>
                    </a:cubicBezTo>
                    <a:cubicBezTo>
                      <a:pt x="77" y="83"/>
                      <a:pt x="76" y="83"/>
                      <a:pt x="74" y="83"/>
                    </a:cubicBezTo>
                    <a:cubicBezTo>
                      <a:pt x="73" y="81"/>
                      <a:pt x="72" y="80"/>
                      <a:pt x="71" y="79"/>
                    </a:cubicBezTo>
                    <a:cubicBezTo>
                      <a:pt x="75" y="73"/>
                      <a:pt x="77" y="65"/>
                      <a:pt x="81" y="59"/>
                    </a:cubicBezTo>
                    <a:cubicBezTo>
                      <a:pt x="84" y="55"/>
                      <a:pt x="81" y="63"/>
                      <a:pt x="81" y="62"/>
                    </a:cubicBezTo>
                    <a:cubicBezTo>
                      <a:pt x="80" y="64"/>
                      <a:pt x="79" y="66"/>
                      <a:pt x="79" y="68"/>
                    </a:cubicBezTo>
                    <a:close/>
                    <a:moveTo>
                      <a:pt x="79" y="82"/>
                    </a:moveTo>
                    <a:cubicBezTo>
                      <a:pt x="83" y="76"/>
                      <a:pt x="85" y="70"/>
                      <a:pt x="88" y="64"/>
                    </a:cubicBezTo>
                    <a:cubicBezTo>
                      <a:pt x="88" y="62"/>
                      <a:pt x="88" y="63"/>
                      <a:pt x="88" y="64"/>
                    </a:cubicBezTo>
                    <a:cubicBezTo>
                      <a:pt x="87" y="67"/>
                      <a:pt x="87" y="69"/>
                      <a:pt x="86" y="71"/>
                    </a:cubicBezTo>
                    <a:cubicBezTo>
                      <a:pt x="85" y="74"/>
                      <a:pt x="84" y="77"/>
                      <a:pt x="83" y="80"/>
                    </a:cubicBezTo>
                    <a:cubicBezTo>
                      <a:pt x="82" y="81"/>
                      <a:pt x="81" y="81"/>
                      <a:pt x="79" y="82"/>
                    </a:cubicBezTo>
                    <a:close/>
                    <a:moveTo>
                      <a:pt x="85" y="76"/>
                    </a:moveTo>
                    <a:cubicBezTo>
                      <a:pt x="86" y="74"/>
                      <a:pt x="87" y="72"/>
                      <a:pt x="88" y="70"/>
                    </a:cubicBezTo>
                    <a:cubicBezTo>
                      <a:pt x="88" y="68"/>
                      <a:pt x="88" y="65"/>
                      <a:pt x="89" y="63"/>
                    </a:cubicBezTo>
                    <a:cubicBezTo>
                      <a:pt x="89" y="63"/>
                      <a:pt x="90" y="64"/>
                      <a:pt x="90" y="64"/>
                    </a:cubicBezTo>
                    <a:cubicBezTo>
                      <a:pt x="90" y="64"/>
                      <a:pt x="90" y="64"/>
                      <a:pt x="90" y="64"/>
                    </a:cubicBezTo>
                    <a:cubicBezTo>
                      <a:pt x="89" y="67"/>
                      <a:pt x="89" y="70"/>
                      <a:pt x="87" y="73"/>
                    </a:cubicBezTo>
                    <a:cubicBezTo>
                      <a:pt x="87" y="75"/>
                      <a:pt x="83" y="83"/>
                      <a:pt x="85" y="76"/>
                    </a:cubicBezTo>
                    <a:close/>
                    <a:moveTo>
                      <a:pt x="88" y="62"/>
                    </a:moveTo>
                    <a:cubicBezTo>
                      <a:pt x="86" y="65"/>
                      <a:pt x="85" y="68"/>
                      <a:pt x="84" y="71"/>
                    </a:cubicBezTo>
                    <a:cubicBezTo>
                      <a:pt x="83" y="74"/>
                      <a:pt x="81" y="78"/>
                      <a:pt x="79" y="81"/>
                    </a:cubicBezTo>
                    <a:cubicBezTo>
                      <a:pt x="82" y="75"/>
                      <a:pt x="85" y="67"/>
                      <a:pt x="86" y="61"/>
                    </a:cubicBezTo>
                    <a:cubicBezTo>
                      <a:pt x="87" y="61"/>
                      <a:pt x="87" y="61"/>
                      <a:pt x="88" y="62"/>
                    </a:cubicBezTo>
                    <a:close/>
                    <a:moveTo>
                      <a:pt x="85" y="60"/>
                    </a:moveTo>
                    <a:cubicBezTo>
                      <a:pt x="81" y="66"/>
                      <a:pt x="79" y="73"/>
                      <a:pt x="76" y="79"/>
                    </a:cubicBezTo>
                    <a:cubicBezTo>
                      <a:pt x="78" y="76"/>
                      <a:pt x="78" y="71"/>
                      <a:pt x="80" y="67"/>
                    </a:cubicBezTo>
                    <a:cubicBezTo>
                      <a:pt x="81" y="64"/>
                      <a:pt x="82" y="61"/>
                      <a:pt x="83" y="58"/>
                    </a:cubicBezTo>
                    <a:cubicBezTo>
                      <a:pt x="84" y="58"/>
                      <a:pt x="84" y="59"/>
                      <a:pt x="85" y="60"/>
                    </a:cubicBezTo>
                    <a:close/>
                    <a:moveTo>
                      <a:pt x="72" y="77"/>
                    </a:moveTo>
                    <a:cubicBezTo>
                      <a:pt x="70" y="80"/>
                      <a:pt x="73" y="72"/>
                      <a:pt x="74" y="72"/>
                    </a:cubicBezTo>
                    <a:cubicBezTo>
                      <a:pt x="74" y="69"/>
                      <a:pt x="75" y="66"/>
                      <a:pt x="77" y="64"/>
                    </a:cubicBezTo>
                    <a:cubicBezTo>
                      <a:pt x="78" y="61"/>
                      <a:pt x="79" y="58"/>
                      <a:pt x="80" y="55"/>
                    </a:cubicBezTo>
                    <a:cubicBezTo>
                      <a:pt x="81" y="56"/>
                      <a:pt x="81" y="56"/>
                      <a:pt x="82" y="57"/>
                    </a:cubicBezTo>
                    <a:cubicBezTo>
                      <a:pt x="77" y="63"/>
                      <a:pt x="75" y="70"/>
                      <a:pt x="72" y="77"/>
                    </a:cubicBezTo>
                    <a:close/>
                    <a:moveTo>
                      <a:pt x="79" y="54"/>
                    </a:moveTo>
                    <a:cubicBezTo>
                      <a:pt x="75" y="60"/>
                      <a:pt x="71" y="66"/>
                      <a:pt x="69" y="72"/>
                    </a:cubicBezTo>
                    <a:cubicBezTo>
                      <a:pt x="72" y="65"/>
                      <a:pt x="73" y="58"/>
                      <a:pt x="76" y="52"/>
                    </a:cubicBezTo>
                    <a:cubicBezTo>
                      <a:pt x="77" y="53"/>
                      <a:pt x="78" y="53"/>
                      <a:pt x="79" y="54"/>
                    </a:cubicBezTo>
                    <a:close/>
                    <a:moveTo>
                      <a:pt x="54" y="35"/>
                    </a:moveTo>
                    <a:cubicBezTo>
                      <a:pt x="54" y="37"/>
                      <a:pt x="53" y="39"/>
                      <a:pt x="52" y="40"/>
                    </a:cubicBezTo>
                    <a:cubicBezTo>
                      <a:pt x="51" y="42"/>
                      <a:pt x="51" y="43"/>
                      <a:pt x="50" y="44"/>
                    </a:cubicBezTo>
                    <a:cubicBezTo>
                      <a:pt x="51" y="40"/>
                      <a:pt x="52" y="37"/>
                      <a:pt x="53" y="34"/>
                    </a:cubicBezTo>
                    <a:cubicBezTo>
                      <a:pt x="53" y="34"/>
                      <a:pt x="54" y="35"/>
                      <a:pt x="54" y="35"/>
                    </a:cubicBezTo>
                    <a:close/>
                    <a:moveTo>
                      <a:pt x="46" y="37"/>
                    </a:moveTo>
                    <a:cubicBezTo>
                      <a:pt x="47" y="36"/>
                      <a:pt x="49" y="30"/>
                      <a:pt x="48" y="34"/>
                    </a:cubicBezTo>
                    <a:cubicBezTo>
                      <a:pt x="47" y="38"/>
                      <a:pt x="46" y="41"/>
                      <a:pt x="45" y="45"/>
                    </a:cubicBezTo>
                    <a:cubicBezTo>
                      <a:pt x="45" y="45"/>
                      <a:pt x="46" y="46"/>
                      <a:pt x="46" y="45"/>
                    </a:cubicBezTo>
                    <a:cubicBezTo>
                      <a:pt x="48" y="42"/>
                      <a:pt x="52" y="37"/>
                      <a:pt x="52" y="34"/>
                    </a:cubicBezTo>
                    <a:cubicBezTo>
                      <a:pt x="52" y="38"/>
                      <a:pt x="50" y="43"/>
                      <a:pt x="48" y="47"/>
                    </a:cubicBezTo>
                    <a:cubicBezTo>
                      <a:pt x="48" y="47"/>
                      <a:pt x="48" y="47"/>
                      <a:pt x="49" y="47"/>
                    </a:cubicBezTo>
                    <a:cubicBezTo>
                      <a:pt x="51" y="44"/>
                      <a:pt x="53" y="40"/>
                      <a:pt x="55" y="37"/>
                    </a:cubicBezTo>
                    <a:cubicBezTo>
                      <a:pt x="53" y="41"/>
                      <a:pt x="51" y="46"/>
                      <a:pt x="50" y="51"/>
                    </a:cubicBezTo>
                    <a:cubicBezTo>
                      <a:pt x="50" y="51"/>
                      <a:pt x="50" y="51"/>
                      <a:pt x="51" y="51"/>
                    </a:cubicBezTo>
                    <a:cubicBezTo>
                      <a:pt x="52" y="49"/>
                      <a:pt x="53" y="46"/>
                      <a:pt x="54" y="44"/>
                    </a:cubicBezTo>
                    <a:cubicBezTo>
                      <a:pt x="55" y="42"/>
                      <a:pt x="57" y="40"/>
                      <a:pt x="57" y="38"/>
                    </a:cubicBezTo>
                    <a:cubicBezTo>
                      <a:pt x="57" y="44"/>
                      <a:pt x="55" y="50"/>
                      <a:pt x="53" y="55"/>
                    </a:cubicBezTo>
                    <a:cubicBezTo>
                      <a:pt x="50" y="51"/>
                      <a:pt x="47" y="47"/>
                      <a:pt x="43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5" y="41"/>
                      <a:pt x="45" y="39"/>
                      <a:pt x="46" y="37"/>
                    </a:cubicBezTo>
                    <a:close/>
                    <a:moveTo>
                      <a:pt x="92" y="85"/>
                    </a:moveTo>
                    <a:cubicBezTo>
                      <a:pt x="90" y="88"/>
                      <a:pt x="89" y="91"/>
                      <a:pt x="88" y="95"/>
                    </a:cubicBezTo>
                    <a:cubicBezTo>
                      <a:pt x="88" y="96"/>
                      <a:pt x="87" y="100"/>
                      <a:pt x="88" y="96"/>
                    </a:cubicBezTo>
                    <a:cubicBezTo>
                      <a:pt x="88" y="93"/>
                      <a:pt x="89" y="91"/>
                      <a:pt x="89" y="89"/>
                    </a:cubicBezTo>
                    <a:cubicBezTo>
                      <a:pt x="89" y="88"/>
                      <a:pt x="89" y="88"/>
                      <a:pt x="89" y="89"/>
                    </a:cubicBezTo>
                    <a:cubicBezTo>
                      <a:pt x="87" y="90"/>
                      <a:pt x="86" y="92"/>
                      <a:pt x="85" y="94"/>
                    </a:cubicBezTo>
                    <a:cubicBezTo>
                      <a:pt x="86" y="94"/>
                      <a:pt x="86" y="91"/>
                      <a:pt x="85" y="90"/>
                    </a:cubicBezTo>
                    <a:cubicBezTo>
                      <a:pt x="85" y="90"/>
                      <a:pt x="85" y="90"/>
                      <a:pt x="85" y="90"/>
                    </a:cubicBezTo>
                    <a:cubicBezTo>
                      <a:pt x="84" y="92"/>
                      <a:pt x="83" y="95"/>
                      <a:pt x="83" y="91"/>
                    </a:cubicBezTo>
                    <a:cubicBezTo>
                      <a:pt x="82" y="91"/>
                      <a:pt x="82" y="91"/>
                      <a:pt x="82" y="91"/>
                    </a:cubicBezTo>
                    <a:cubicBezTo>
                      <a:pt x="82" y="92"/>
                      <a:pt x="82" y="93"/>
                      <a:pt x="82" y="94"/>
                    </a:cubicBezTo>
                    <a:cubicBezTo>
                      <a:pt x="82" y="93"/>
                      <a:pt x="81" y="92"/>
                      <a:pt x="80" y="91"/>
                    </a:cubicBezTo>
                    <a:cubicBezTo>
                      <a:pt x="84" y="90"/>
                      <a:pt x="88" y="88"/>
                      <a:pt x="92" y="85"/>
                    </a:cubicBezTo>
                    <a:close/>
                    <a:moveTo>
                      <a:pt x="107" y="129"/>
                    </a:moveTo>
                    <a:cubicBezTo>
                      <a:pt x="108" y="127"/>
                      <a:pt x="108" y="126"/>
                      <a:pt x="109" y="124"/>
                    </a:cubicBezTo>
                    <a:cubicBezTo>
                      <a:pt x="110" y="119"/>
                      <a:pt x="112" y="115"/>
                      <a:pt x="114" y="110"/>
                    </a:cubicBezTo>
                    <a:cubicBezTo>
                      <a:pt x="115" y="107"/>
                      <a:pt x="115" y="104"/>
                      <a:pt x="116" y="101"/>
                    </a:cubicBezTo>
                    <a:cubicBezTo>
                      <a:pt x="117" y="99"/>
                      <a:pt x="118" y="97"/>
                      <a:pt x="118" y="95"/>
                    </a:cubicBezTo>
                    <a:cubicBezTo>
                      <a:pt x="119" y="94"/>
                      <a:pt x="119" y="93"/>
                      <a:pt x="119" y="92"/>
                    </a:cubicBezTo>
                    <a:cubicBezTo>
                      <a:pt x="119" y="93"/>
                      <a:pt x="119" y="94"/>
                      <a:pt x="119" y="95"/>
                    </a:cubicBezTo>
                    <a:cubicBezTo>
                      <a:pt x="118" y="101"/>
                      <a:pt x="118" y="108"/>
                      <a:pt x="116" y="114"/>
                    </a:cubicBezTo>
                    <a:cubicBezTo>
                      <a:pt x="114" y="121"/>
                      <a:pt x="114" y="128"/>
                      <a:pt x="112" y="135"/>
                    </a:cubicBezTo>
                    <a:cubicBezTo>
                      <a:pt x="110" y="133"/>
                      <a:pt x="109" y="131"/>
                      <a:pt x="107" y="129"/>
                    </a:cubicBezTo>
                    <a:close/>
                    <a:moveTo>
                      <a:pt x="117" y="141"/>
                    </a:moveTo>
                    <a:cubicBezTo>
                      <a:pt x="119" y="134"/>
                      <a:pt x="120" y="128"/>
                      <a:pt x="122" y="121"/>
                    </a:cubicBezTo>
                    <a:cubicBezTo>
                      <a:pt x="123" y="114"/>
                      <a:pt x="126" y="106"/>
                      <a:pt x="127" y="100"/>
                    </a:cubicBezTo>
                    <a:cubicBezTo>
                      <a:pt x="126" y="108"/>
                      <a:pt x="126" y="116"/>
                      <a:pt x="124" y="123"/>
                    </a:cubicBezTo>
                    <a:cubicBezTo>
                      <a:pt x="123" y="130"/>
                      <a:pt x="120" y="137"/>
                      <a:pt x="119" y="144"/>
                    </a:cubicBezTo>
                    <a:cubicBezTo>
                      <a:pt x="119" y="144"/>
                      <a:pt x="119" y="144"/>
                      <a:pt x="120" y="144"/>
                    </a:cubicBezTo>
                    <a:cubicBezTo>
                      <a:pt x="118" y="143"/>
                      <a:pt x="117" y="142"/>
                      <a:pt x="116" y="141"/>
                    </a:cubicBezTo>
                    <a:cubicBezTo>
                      <a:pt x="117" y="141"/>
                      <a:pt x="117" y="141"/>
                      <a:pt x="117" y="141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4"/>
                    </a:cubicBezTo>
                    <a:cubicBezTo>
                      <a:pt x="123" y="138"/>
                      <a:pt x="123" y="131"/>
                      <a:pt x="125" y="125"/>
                    </a:cubicBezTo>
                    <a:cubicBezTo>
                      <a:pt x="126" y="123"/>
                      <a:pt x="127" y="120"/>
                      <a:pt x="127" y="117"/>
                    </a:cubicBezTo>
                    <a:cubicBezTo>
                      <a:pt x="127" y="119"/>
                      <a:pt x="127" y="121"/>
                      <a:pt x="127" y="122"/>
                    </a:cubicBezTo>
                    <a:cubicBezTo>
                      <a:pt x="127" y="126"/>
                      <a:pt x="125" y="130"/>
                      <a:pt x="125" y="134"/>
                    </a:cubicBezTo>
                    <a:cubicBezTo>
                      <a:pt x="124" y="138"/>
                      <a:pt x="123" y="142"/>
                      <a:pt x="122" y="147"/>
                    </a:cubicBezTo>
                    <a:cubicBezTo>
                      <a:pt x="121" y="146"/>
                      <a:pt x="120" y="145"/>
                      <a:pt x="120" y="144"/>
                    </a:cubicBezTo>
                    <a:close/>
                    <a:moveTo>
                      <a:pt x="127" y="134"/>
                    </a:moveTo>
                    <a:cubicBezTo>
                      <a:pt x="128" y="128"/>
                      <a:pt x="130" y="123"/>
                      <a:pt x="131" y="118"/>
                    </a:cubicBezTo>
                    <a:cubicBezTo>
                      <a:pt x="131" y="120"/>
                      <a:pt x="130" y="122"/>
                      <a:pt x="130" y="124"/>
                    </a:cubicBezTo>
                    <a:cubicBezTo>
                      <a:pt x="128" y="132"/>
                      <a:pt x="127" y="139"/>
                      <a:pt x="127" y="147"/>
                    </a:cubicBezTo>
                    <a:cubicBezTo>
                      <a:pt x="127" y="147"/>
                      <a:pt x="127" y="147"/>
                      <a:pt x="127" y="147"/>
                    </a:cubicBezTo>
                    <a:cubicBezTo>
                      <a:pt x="130" y="141"/>
                      <a:pt x="132" y="135"/>
                      <a:pt x="133" y="129"/>
                    </a:cubicBezTo>
                    <a:cubicBezTo>
                      <a:pt x="134" y="126"/>
                      <a:pt x="135" y="123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1"/>
                      <a:pt x="137" y="115"/>
                      <a:pt x="137" y="116"/>
                    </a:cubicBezTo>
                    <a:cubicBezTo>
                      <a:pt x="136" y="122"/>
                      <a:pt x="134" y="129"/>
                      <a:pt x="132" y="135"/>
                    </a:cubicBezTo>
                    <a:cubicBezTo>
                      <a:pt x="130" y="140"/>
                      <a:pt x="128" y="145"/>
                      <a:pt x="129" y="150"/>
                    </a:cubicBezTo>
                    <a:cubicBezTo>
                      <a:pt x="129" y="151"/>
                      <a:pt x="129" y="151"/>
                      <a:pt x="129" y="150"/>
                    </a:cubicBezTo>
                    <a:cubicBezTo>
                      <a:pt x="131" y="145"/>
                      <a:pt x="134" y="140"/>
                      <a:pt x="135" y="134"/>
                    </a:cubicBezTo>
                    <a:cubicBezTo>
                      <a:pt x="136" y="131"/>
                      <a:pt x="137" y="128"/>
                      <a:pt x="138" y="125"/>
                    </a:cubicBezTo>
                    <a:cubicBezTo>
                      <a:pt x="138" y="123"/>
                      <a:pt x="139" y="121"/>
                      <a:pt x="139" y="120"/>
                    </a:cubicBezTo>
                    <a:cubicBezTo>
                      <a:pt x="139" y="121"/>
                      <a:pt x="140" y="116"/>
                      <a:pt x="140" y="115"/>
                    </a:cubicBezTo>
                    <a:cubicBezTo>
                      <a:pt x="140" y="115"/>
                      <a:pt x="140" y="115"/>
                      <a:pt x="140" y="115"/>
                    </a:cubicBezTo>
                    <a:cubicBezTo>
                      <a:pt x="140" y="115"/>
                      <a:pt x="140" y="116"/>
                      <a:pt x="140" y="116"/>
                    </a:cubicBezTo>
                    <a:cubicBezTo>
                      <a:pt x="140" y="122"/>
                      <a:pt x="138" y="128"/>
                      <a:pt x="137" y="134"/>
                    </a:cubicBezTo>
                    <a:cubicBezTo>
                      <a:pt x="136" y="140"/>
                      <a:pt x="134" y="147"/>
                      <a:pt x="132" y="153"/>
                    </a:cubicBezTo>
                    <a:cubicBezTo>
                      <a:pt x="132" y="154"/>
                      <a:pt x="132" y="154"/>
                      <a:pt x="132" y="154"/>
                    </a:cubicBezTo>
                    <a:cubicBezTo>
                      <a:pt x="129" y="152"/>
                      <a:pt x="126" y="150"/>
                      <a:pt x="123" y="147"/>
                    </a:cubicBezTo>
                    <a:cubicBezTo>
                      <a:pt x="125" y="143"/>
                      <a:pt x="125" y="138"/>
                      <a:pt x="127" y="134"/>
                    </a:cubicBezTo>
                    <a:close/>
                    <a:moveTo>
                      <a:pt x="139" y="129"/>
                    </a:moveTo>
                    <a:cubicBezTo>
                      <a:pt x="139" y="125"/>
                      <a:pt x="141" y="120"/>
                      <a:pt x="141" y="116"/>
                    </a:cubicBezTo>
                    <a:cubicBezTo>
                      <a:pt x="142" y="117"/>
                      <a:pt x="142" y="118"/>
                      <a:pt x="143" y="118"/>
                    </a:cubicBezTo>
                    <a:cubicBezTo>
                      <a:pt x="141" y="124"/>
                      <a:pt x="139" y="129"/>
                      <a:pt x="138" y="134"/>
                    </a:cubicBezTo>
                    <a:cubicBezTo>
                      <a:pt x="138" y="132"/>
                      <a:pt x="139" y="131"/>
                      <a:pt x="139" y="129"/>
                    </a:cubicBezTo>
                    <a:close/>
                    <a:moveTo>
                      <a:pt x="146" y="123"/>
                    </a:moveTo>
                    <a:cubicBezTo>
                      <a:pt x="144" y="129"/>
                      <a:pt x="142" y="134"/>
                      <a:pt x="141" y="140"/>
                    </a:cubicBezTo>
                    <a:cubicBezTo>
                      <a:pt x="140" y="141"/>
                      <a:pt x="140" y="143"/>
                      <a:pt x="139" y="144"/>
                    </a:cubicBezTo>
                    <a:cubicBezTo>
                      <a:pt x="141" y="136"/>
                      <a:pt x="144" y="128"/>
                      <a:pt x="144" y="120"/>
                    </a:cubicBezTo>
                    <a:cubicBezTo>
                      <a:pt x="145" y="121"/>
                      <a:pt x="146" y="122"/>
                      <a:pt x="146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6" y="135"/>
                      <a:pt x="145" y="139"/>
                    </a:cubicBezTo>
                    <a:cubicBezTo>
                      <a:pt x="145" y="142"/>
                      <a:pt x="144" y="145"/>
                      <a:pt x="143" y="148"/>
                    </a:cubicBezTo>
                    <a:cubicBezTo>
                      <a:pt x="142" y="149"/>
                      <a:pt x="142" y="150"/>
                      <a:pt x="142" y="151"/>
                    </a:cubicBezTo>
                    <a:cubicBezTo>
                      <a:pt x="142" y="151"/>
                      <a:pt x="141" y="152"/>
                      <a:pt x="141" y="152"/>
                    </a:cubicBezTo>
                    <a:cubicBezTo>
                      <a:pt x="141" y="152"/>
                      <a:pt x="142" y="151"/>
                      <a:pt x="142" y="151"/>
                    </a:cubicBezTo>
                    <a:cubicBezTo>
                      <a:pt x="143" y="145"/>
                      <a:pt x="144" y="140"/>
                      <a:pt x="145" y="135"/>
                    </a:cubicBezTo>
                    <a:cubicBezTo>
                      <a:pt x="146" y="131"/>
                      <a:pt x="147" y="128"/>
                      <a:pt x="147" y="124"/>
                    </a:cubicBezTo>
                    <a:cubicBezTo>
                      <a:pt x="148" y="125"/>
                      <a:pt x="148" y="126"/>
                      <a:pt x="149" y="127"/>
                    </a:cubicBezTo>
                    <a:close/>
                    <a:moveTo>
                      <a:pt x="151" y="131"/>
                    </a:moveTo>
                    <a:cubicBezTo>
                      <a:pt x="150" y="133"/>
                      <a:pt x="149" y="135"/>
                      <a:pt x="149" y="137"/>
                    </a:cubicBezTo>
                    <a:cubicBezTo>
                      <a:pt x="149" y="134"/>
                      <a:pt x="150" y="132"/>
                      <a:pt x="150" y="129"/>
                    </a:cubicBezTo>
                    <a:cubicBezTo>
                      <a:pt x="150" y="130"/>
                      <a:pt x="150" y="130"/>
                      <a:pt x="150" y="130"/>
                    </a:cubicBezTo>
                    <a:cubicBezTo>
                      <a:pt x="151" y="131"/>
                      <a:pt x="151" y="131"/>
                      <a:pt x="151" y="131"/>
                    </a:cubicBezTo>
                    <a:close/>
                    <a:moveTo>
                      <a:pt x="153" y="136"/>
                    </a:moveTo>
                    <a:cubicBezTo>
                      <a:pt x="152" y="139"/>
                      <a:pt x="152" y="141"/>
                      <a:pt x="151" y="144"/>
                    </a:cubicBezTo>
                    <a:cubicBezTo>
                      <a:pt x="151" y="145"/>
                      <a:pt x="150" y="147"/>
                      <a:pt x="150" y="148"/>
                    </a:cubicBezTo>
                    <a:cubicBezTo>
                      <a:pt x="149" y="150"/>
                      <a:pt x="149" y="154"/>
                      <a:pt x="150" y="148"/>
                    </a:cubicBezTo>
                    <a:cubicBezTo>
                      <a:pt x="150" y="144"/>
                      <a:pt x="151" y="139"/>
                      <a:pt x="152" y="134"/>
                    </a:cubicBezTo>
                    <a:cubicBezTo>
                      <a:pt x="152" y="135"/>
                      <a:pt x="153" y="135"/>
                      <a:pt x="153" y="136"/>
                    </a:cubicBezTo>
                    <a:close/>
                    <a:moveTo>
                      <a:pt x="93" y="67"/>
                    </a:moveTo>
                    <a:cubicBezTo>
                      <a:pt x="91" y="71"/>
                      <a:pt x="89" y="75"/>
                      <a:pt x="85" y="78"/>
                    </a:cubicBezTo>
                    <a:cubicBezTo>
                      <a:pt x="88" y="74"/>
                      <a:pt x="90" y="69"/>
                      <a:pt x="91" y="65"/>
                    </a:cubicBezTo>
                    <a:cubicBezTo>
                      <a:pt x="91" y="65"/>
                      <a:pt x="92" y="65"/>
                      <a:pt x="92" y="66"/>
                    </a:cubicBezTo>
                    <a:cubicBezTo>
                      <a:pt x="93" y="66"/>
                      <a:pt x="93" y="67"/>
                      <a:pt x="93" y="67"/>
                    </a:cubicBezTo>
                    <a:close/>
                    <a:moveTo>
                      <a:pt x="7" y="6"/>
                    </a:moveTo>
                    <a:cubicBezTo>
                      <a:pt x="9" y="7"/>
                      <a:pt x="10" y="7"/>
                      <a:pt x="12" y="7"/>
                    </a:cubicBezTo>
                    <a:cubicBezTo>
                      <a:pt x="16" y="7"/>
                      <a:pt x="19" y="5"/>
                      <a:pt x="23" y="4"/>
                    </a:cubicBezTo>
                    <a:cubicBezTo>
                      <a:pt x="28" y="10"/>
                      <a:pt x="34" y="17"/>
                      <a:pt x="38" y="24"/>
                    </a:cubicBezTo>
                    <a:cubicBezTo>
                      <a:pt x="37" y="26"/>
                      <a:pt x="35" y="29"/>
                      <a:pt x="33" y="31"/>
                    </a:cubicBezTo>
                    <a:cubicBezTo>
                      <a:pt x="26" y="26"/>
                      <a:pt x="17" y="23"/>
                      <a:pt x="9" y="18"/>
                    </a:cubicBezTo>
                    <a:cubicBezTo>
                      <a:pt x="11" y="14"/>
                      <a:pt x="9" y="10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3"/>
                      <a:pt x="35" y="33"/>
                      <a:pt x="35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2"/>
                      <a:pt x="37" y="31"/>
                      <a:pt x="37" y="30"/>
                    </a:cubicBezTo>
                    <a:cubicBezTo>
                      <a:pt x="38" y="30"/>
                      <a:pt x="38" y="30"/>
                      <a:pt x="38" y="29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7" y="32"/>
                      <a:pt x="37" y="33"/>
                      <a:pt x="37" y="34"/>
                    </a:cubicBezTo>
                    <a:cubicBezTo>
                      <a:pt x="37" y="34"/>
                      <a:pt x="37" y="35"/>
                      <a:pt x="37" y="34"/>
                    </a:cubicBezTo>
                    <a:cubicBezTo>
                      <a:pt x="39" y="33"/>
                      <a:pt x="42" y="29"/>
                      <a:pt x="42" y="27"/>
                    </a:cubicBezTo>
                    <a:cubicBezTo>
                      <a:pt x="42" y="30"/>
                      <a:pt x="40" y="33"/>
                      <a:pt x="39" y="37"/>
                    </a:cubicBezTo>
                    <a:cubicBezTo>
                      <a:pt x="39" y="37"/>
                      <a:pt x="39" y="37"/>
                      <a:pt x="40" y="37"/>
                    </a:cubicBezTo>
                    <a:cubicBezTo>
                      <a:pt x="40" y="35"/>
                      <a:pt x="41" y="34"/>
                      <a:pt x="42" y="32"/>
                    </a:cubicBezTo>
                    <a:cubicBezTo>
                      <a:pt x="43" y="31"/>
                      <a:pt x="45" y="26"/>
                      <a:pt x="43" y="31"/>
                    </a:cubicBezTo>
                    <a:cubicBezTo>
                      <a:pt x="42" y="34"/>
                      <a:pt x="41" y="37"/>
                      <a:pt x="41" y="39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3" y="37"/>
                      <a:pt x="45" y="34"/>
                      <a:pt x="46" y="32"/>
                    </a:cubicBezTo>
                    <a:cubicBezTo>
                      <a:pt x="45" y="35"/>
                      <a:pt x="43" y="39"/>
                      <a:pt x="43" y="42"/>
                    </a:cubicBezTo>
                    <a:cubicBezTo>
                      <a:pt x="40" y="39"/>
                      <a:pt x="38" y="36"/>
                      <a:pt x="35" y="33"/>
                    </a:cubicBezTo>
                    <a:close/>
                    <a:moveTo>
                      <a:pt x="132" y="154"/>
                    </a:moveTo>
                    <a:cubicBezTo>
                      <a:pt x="132" y="154"/>
                      <a:pt x="133" y="154"/>
                      <a:pt x="133" y="154"/>
                    </a:cubicBezTo>
                    <a:cubicBezTo>
                      <a:pt x="135" y="148"/>
                      <a:pt x="136" y="142"/>
                      <a:pt x="138" y="136"/>
                    </a:cubicBezTo>
                    <a:cubicBezTo>
                      <a:pt x="139" y="133"/>
                      <a:pt x="140" y="130"/>
                      <a:pt x="141" y="126"/>
                    </a:cubicBezTo>
                    <a:cubicBezTo>
                      <a:pt x="142" y="125"/>
                      <a:pt x="142" y="123"/>
                      <a:pt x="143" y="121"/>
                    </a:cubicBezTo>
                    <a:cubicBezTo>
                      <a:pt x="143" y="120"/>
                      <a:pt x="143" y="118"/>
                      <a:pt x="143" y="121"/>
                    </a:cubicBezTo>
                    <a:cubicBezTo>
                      <a:pt x="143" y="132"/>
                      <a:pt x="139" y="142"/>
                      <a:pt x="137" y="152"/>
                    </a:cubicBezTo>
                    <a:cubicBezTo>
                      <a:pt x="137" y="153"/>
                      <a:pt x="137" y="153"/>
                      <a:pt x="137" y="153"/>
                    </a:cubicBezTo>
                    <a:cubicBezTo>
                      <a:pt x="136" y="154"/>
                      <a:pt x="136" y="154"/>
                      <a:pt x="136" y="155"/>
                    </a:cubicBezTo>
                    <a:cubicBezTo>
                      <a:pt x="136" y="155"/>
                      <a:pt x="136" y="155"/>
                      <a:pt x="136" y="155"/>
                    </a:cubicBezTo>
                    <a:cubicBezTo>
                      <a:pt x="135" y="155"/>
                      <a:pt x="134" y="154"/>
                      <a:pt x="132" y="154"/>
                    </a:cubicBezTo>
                    <a:close/>
                    <a:moveTo>
                      <a:pt x="142" y="156"/>
                    </a:moveTo>
                    <a:cubicBezTo>
                      <a:pt x="141" y="156"/>
                      <a:pt x="139" y="156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8" y="149"/>
                      <a:pt x="140" y="144"/>
                      <a:pt x="142" y="138"/>
                    </a:cubicBezTo>
                    <a:cubicBezTo>
                      <a:pt x="143" y="136"/>
                      <a:pt x="143" y="133"/>
                      <a:pt x="144" y="131"/>
                    </a:cubicBezTo>
                    <a:cubicBezTo>
                      <a:pt x="145" y="130"/>
                      <a:pt x="145" y="129"/>
                      <a:pt x="145" y="128"/>
                    </a:cubicBezTo>
                    <a:cubicBezTo>
                      <a:pt x="145" y="128"/>
                      <a:pt x="147" y="122"/>
                      <a:pt x="146" y="125"/>
                    </a:cubicBezTo>
                    <a:cubicBezTo>
                      <a:pt x="146" y="129"/>
                      <a:pt x="144" y="133"/>
                      <a:pt x="144" y="137"/>
                    </a:cubicBezTo>
                    <a:cubicBezTo>
                      <a:pt x="143" y="143"/>
                      <a:pt x="141" y="148"/>
                      <a:pt x="140" y="154"/>
                    </a:cubicBezTo>
                    <a:cubicBezTo>
                      <a:pt x="140" y="155"/>
                      <a:pt x="141" y="155"/>
                      <a:pt x="141" y="154"/>
                    </a:cubicBezTo>
                    <a:cubicBezTo>
                      <a:pt x="145" y="146"/>
                      <a:pt x="146" y="137"/>
                      <a:pt x="149" y="128"/>
                    </a:cubicBezTo>
                    <a:cubicBezTo>
                      <a:pt x="149" y="128"/>
                      <a:pt x="149" y="128"/>
                      <a:pt x="149" y="128"/>
                    </a:cubicBezTo>
                    <a:cubicBezTo>
                      <a:pt x="148" y="131"/>
                      <a:pt x="148" y="136"/>
                      <a:pt x="148" y="140"/>
                    </a:cubicBezTo>
                    <a:cubicBezTo>
                      <a:pt x="147" y="143"/>
                      <a:pt x="146" y="146"/>
                      <a:pt x="145" y="149"/>
                    </a:cubicBezTo>
                    <a:cubicBezTo>
                      <a:pt x="144" y="151"/>
                      <a:pt x="144" y="152"/>
                      <a:pt x="145" y="152"/>
                    </a:cubicBezTo>
                    <a:cubicBezTo>
                      <a:pt x="144" y="153"/>
                      <a:pt x="144" y="153"/>
                      <a:pt x="144" y="154"/>
                    </a:cubicBezTo>
                    <a:cubicBezTo>
                      <a:pt x="144" y="154"/>
                      <a:pt x="145" y="154"/>
                      <a:pt x="145" y="154"/>
                    </a:cubicBezTo>
                    <a:cubicBezTo>
                      <a:pt x="147" y="147"/>
                      <a:pt x="149" y="139"/>
                      <a:pt x="151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1" y="134"/>
                      <a:pt x="151" y="135"/>
                      <a:pt x="151" y="136"/>
                    </a:cubicBezTo>
                    <a:cubicBezTo>
                      <a:pt x="151" y="138"/>
                      <a:pt x="150" y="140"/>
                      <a:pt x="150" y="142"/>
                    </a:cubicBezTo>
                    <a:cubicBezTo>
                      <a:pt x="149" y="146"/>
                      <a:pt x="149" y="149"/>
                      <a:pt x="149" y="153"/>
                    </a:cubicBezTo>
                    <a:cubicBezTo>
                      <a:pt x="149" y="153"/>
                      <a:pt x="149" y="153"/>
                      <a:pt x="150" y="153"/>
                    </a:cubicBezTo>
                    <a:cubicBezTo>
                      <a:pt x="151" y="148"/>
                      <a:pt x="152" y="143"/>
                      <a:pt x="153" y="138"/>
                    </a:cubicBezTo>
                    <a:cubicBezTo>
                      <a:pt x="155" y="146"/>
                      <a:pt x="153" y="155"/>
                      <a:pt x="142" y="15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3" name="Freeform 143"/>
              <p:cNvSpPr>
                <a:spLocks noEditPoints="1"/>
              </p:cNvSpPr>
              <p:nvPr/>
            </p:nvSpPr>
            <p:spPr bwMode="auto">
              <a:xfrm>
                <a:off x="1791612" y="3098078"/>
                <a:ext cx="108182" cy="124574"/>
              </a:xfrm>
              <a:custGeom>
                <a:avLst/>
                <a:gdLst>
                  <a:gd name="T0" fmla="*/ 17 w 56"/>
                  <a:gd name="T1" fmla="*/ 2 h 64"/>
                  <a:gd name="T2" fmla="*/ 26 w 56"/>
                  <a:gd name="T3" fmla="*/ 63 h 64"/>
                  <a:gd name="T4" fmla="*/ 55 w 56"/>
                  <a:gd name="T5" fmla="*/ 10 h 64"/>
                  <a:gd name="T6" fmla="*/ 27 w 56"/>
                  <a:gd name="T7" fmla="*/ 60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6 h 64"/>
                  <a:gd name="T16" fmla="*/ 24 w 56"/>
                  <a:gd name="T17" fmla="*/ 56 h 64"/>
                  <a:gd name="T18" fmla="*/ 21 w 56"/>
                  <a:gd name="T19" fmla="*/ 51 h 64"/>
                  <a:gd name="T20" fmla="*/ 34 w 56"/>
                  <a:gd name="T21" fmla="*/ 41 h 64"/>
                  <a:gd name="T22" fmla="*/ 37 w 56"/>
                  <a:gd name="T23" fmla="*/ 35 h 64"/>
                  <a:gd name="T24" fmla="*/ 16 w 56"/>
                  <a:gd name="T25" fmla="*/ 42 h 64"/>
                  <a:gd name="T26" fmla="*/ 18 w 56"/>
                  <a:gd name="T27" fmla="*/ 45 h 64"/>
                  <a:gd name="T28" fmla="*/ 51 w 56"/>
                  <a:gd name="T29" fmla="*/ 14 h 64"/>
                  <a:gd name="T30" fmla="*/ 35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50 w 56"/>
                  <a:gd name="T39" fmla="*/ 8 h 64"/>
                  <a:gd name="T40" fmla="*/ 26 w 56"/>
                  <a:gd name="T41" fmla="*/ 41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1 h 64"/>
                  <a:gd name="T50" fmla="*/ 46 w 56"/>
                  <a:gd name="T51" fmla="*/ 30 h 64"/>
                  <a:gd name="T52" fmla="*/ 20 w 56"/>
                  <a:gd name="T53" fmla="*/ 48 h 64"/>
                  <a:gd name="T54" fmla="*/ 50 w 56"/>
                  <a:gd name="T55" fmla="*/ 7 h 64"/>
                  <a:gd name="T56" fmla="*/ 17 w 56"/>
                  <a:gd name="T57" fmla="*/ 32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20 h 64"/>
                  <a:gd name="T70" fmla="*/ 13 w 56"/>
                  <a:gd name="T71" fmla="*/ 15 h 64"/>
                  <a:gd name="T72" fmla="*/ 6 w 56"/>
                  <a:gd name="T73" fmla="*/ 20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3 h 64"/>
                  <a:gd name="T80" fmla="*/ 21 w 56"/>
                  <a:gd name="T81" fmla="*/ 10 h 64"/>
                  <a:gd name="T82" fmla="*/ 10 w 56"/>
                  <a:gd name="T83" fmla="*/ 25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6 w 56"/>
                  <a:gd name="T91" fmla="*/ 20 h 64"/>
                  <a:gd name="T92" fmla="*/ 36 w 56"/>
                  <a:gd name="T93" fmla="*/ 15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6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7 h 64"/>
                  <a:gd name="T112" fmla="*/ 13 w 56"/>
                  <a:gd name="T113" fmla="*/ 36 h 64"/>
                  <a:gd name="T114" fmla="*/ 35 w 56"/>
                  <a:gd name="T115" fmla="*/ 26 h 64"/>
                  <a:gd name="T116" fmla="*/ 16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9" y="1"/>
                      <a:pt x="43" y="2"/>
                    </a:cubicBezTo>
                    <a:cubicBezTo>
                      <a:pt x="35" y="4"/>
                      <a:pt x="31" y="11"/>
                      <a:pt x="28" y="18"/>
                    </a:cubicBezTo>
                    <a:cubicBezTo>
                      <a:pt x="25" y="12"/>
                      <a:pt x="23" y="5"/>
                      <a:pt x="17" y="2"/>
                    </a:cubicBezTo>
                    <a:cubicBezTo>
                      <a:pt x="11" y="0"/>
                      <a:pt x="5" y="3"/>
                      <a:pt x="3" y="9"/>
                    </a:cubicBezTo>
                    <a:cubicBezTo>
                      <a:pt x="0" y="16"/>
                      <a:pt x="4" y="24"/>
                      <a:pt x="7" y="31"/>
                    </a:cubicBezTo>
                    <a:cubicBezTo>
                      <a:pt x="12" y="42"/>
                      <a:pt x="19" y="52"/>
                      <a:pt x="25" y="63"/>
                    </a:cubicBezTo>
                    <a:cubicBezTo>
                      <a:pt x="25" y="63"/>
                      <a:pt x="25" y="63"/>
                      <a:pt x="26" y="63"/>
                    </a:cubicBezTo>
                    <a:cubicBezTo>
                      <a:pt x="26" y="64"/>
                      <a:pt x="27" y="64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6" y="53"/>
                      <a:pt x="43" y="42"/>
                      <a:pt x="49" y="31"/>
                    </a:cubicBezTo>
                    <a:cubicBezTo>
                      <a:pt x="52" y="25"/>
                      <a:pt x="56" y="17"/>
                      <a:pt x="55" y="10"/>
                    </a:cubicBezTo>
                    <a:close/>
                    <a:moveTo>
                      <a:pt x="27" y="60"/>
                    </a:moveTo>
                    <a:cubicBezTo>
                      <a:pt x="27" y="60"/>
                      <a:pt x="27" y="59"/>
                      <a:pt x="27" y="59"/>
                    </a:cubicBezTo>
                    <a:cubicBezTo>
                      <a:pt x="28" y="58"/>
                      <a:pt x="29" y="57"/>
                      <a:pt x="30" y="55"/>
                    </a:cubicBezTo>
                    <a:cubicBezTo>
                      <a:pt x="29" y="57"/>
                      <a:pt x="28" y="58"/>
                      <a:pt x="27" y="60"/>
                    </a:cubicBezTo>
                    <a:close/>
                    <a:moveTo>
                      <a:pt x="25" y="56"/>
                    </a:moveTo>
                    <a:cubicBezTo>
                      <a:pt x="25" y="56"/>
                      <a:pt x="27" y="54"/>
                      <a:pt x="27" y="54"/>
                    </a:cubicBezTo>
                    <a:cubicBezTo>
                      <a:pt x="28" y="53"/>
                      <a:pt x="29" y="52"/>
                      <a:pt x="31" y="51"/>
                    </a:cubicBezTo>
                    <a:cubicBezTo>
                      <a:pt x="31" y="51"/>
                      <a:pt x="31" y="51"/>
                      <a:pt x="30" y="51"/>
                    </a:cubicBezTo>
                    <a:cubicBezTo>
                      <a:pt x="29" y="53"/>
                      <a:pt x="27" y="54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9"/>
                    </a:cubicBezTo>
                    <a:cubicBezTo>
                      <a:pt x="26" y="58"/>
                      <a:pt x="25" y="57"/>
                      <a:pt x="25" y="57"/>
                    </a:cubicBezTo>
                    <a:cubicBezTo>
                      <a:pt x="29" y="54"/>
                      <a:pt x="32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6"/>
                      <a:pt x="36" y="46"/>
                      <a:pt x="35" y="46"/>
                    </a:cubicBezTo>
                    <a:cubicBezTo>
                      <a:pt x="36" y="46"/>
                      <a:pt x="37" y="45"/>
                      <a:pt x="38" y="44"/>
                    </a:cubicBezTo>
                    <a:cubicBezTo>
                      <a:pt x="37" y="45"/>
                      <a:pt x="37" y="45"/>
                      <a:pt x="37" y="45"/>
                    </a:cubicBezTo>
                    <a:close/>
                    <a:moveTo>
                      <a:pt x="24" y="56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9" y="50"/>
                      <a:pt x="34" y="46"/>
                      <a:pt x="40" y="42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4" y="46"/>
                      <a:pt x="29" y="51"/>
                      <a:pt x="24" y="56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7" y="49"/>
                      <a:pt x="29" y="47"/>
                    </a:cubicBezTo>
                    <a:cubicBezTo>
                      <a:pt x="27" y="49"/>
                      <a:pt x="25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20" y="49"/>
                    </a:moveTo>
                    <a:cubicBezTo>
                      <a:pt x="29" y="46"/>
                      <a:pt x="36" y="40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0" y="36"/>
                      <a:pt x="37" y="39"/>
                      <a:pt x="34" y="41"/>
                    </a:cubicBezTo>
                    <a:cubicBezTo>
                      <a:pt x="30" y="44"/>
                      <a:pt x="25" y="47"/>
                      <a:pt x="21" y="51"/>
                    </a:cubicBezTo>
                    <a:cubicBezTo>
                      <a:pt x="21" y="50"/>
                      <a:pt x="20" y="49"/>
                      <a:pt x="20" y="49"/>
                    </a:cubicBezTo>
                    <a:close/>
                    <a:moveTo>
                      <a:pt x="18" y="46"/>
                    </a:moveTo>
                    <a:cubicBezTo>
                      <a:pt x="25" y="43"/>
                      <a:pt x="30" y="39"/>
                      <a:pt x="37" y="35"/>
                    </a:cubicBezTo>
                    <a:cubicBezTo>
                      <a:pt x="39" y="34"/>
                      <a:pt x="40" y="33"/>
                      <a:pt x="42" y="32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9" y="47"/>
                      <a:pt x="18" y="46"/>
                      <a:pt x="18" y="46"/>
                    </a:cubicBezTo>
                    <a:close/>
                    <a:moveTo>
                      <a:pt x="16" y="42"/>
                    </a:moveTo>
                    <a:cubicBezTo>
                      <a:pt x="16" y="42"/>
                      <a:pt x="16" y="42"/>
                      <a:pt x="16" y="42"/>
                    </a:cubicBezTo>
                    <a:cubicBezTo>
                      <a:pt x="23" y="39"/>
                      <a:pt x="29" y="35"/>
                      <a:pt x="35" y="31"/>
                    </a:cubicBezTo>
                    <a:cubicBezTo>
                      <a:pt x="34" y="31"/>
                      <a:pt x="34" y="32"/>
                      <a:pt x="34" y="32"/>
                    </a:cubicBezTo>
                    <a:cubicBezTo>
                      <a:pt x="28" y="36"/>
                      <a:pt x="23" y="40"/>
                      <a:pt x="18" y="45"/>
                    </a:cubicBezTo>
                    <a:cubicBezTo>
                      <a:pt x="17" y="44"/>
                      <a:pt x="16" y="43"/>
                      <a:pt x="16" y="42"/>
                    </a:cubicBezTo>
                    <a:close/>
                    <a:moveTo>
                      <a:pt x="39" y="23"/>
                    </a:moveTo>
                    <a:cubicBezTo>
                      <a:pt x="43" y="21"/>
                      <a:pt x="46" y="18"/>
                      <a:pt x="50" y="15"/>
                    </a:cubicBezTo>
                    <a:cubicBezTo>
                      <a:pt x="51" y="15"/>
                      <a:pt x="51" y="15"/>
                      <a:pt x="51" y="14"/>
                    </a:cubicBezTo>
                    <a:cubicBezTo>
                      <a:pt x="51" y="14"/>
                      <a:pt x="52" y="14"/>
                      <a:pt x="52" y="14"/>
                    </a:cubicBezTo>
                    <a:cubicBezTo>
                      <a:pt x="52" y="15"/>
                      <a:pt x="52" y="16"/>
                      <a:pt x="52" y="17"/>
                    </a:cubicBezTo>
                    <a:cubicBezTo>
                      <a:pt x="52" y="17"/>
                      <a:pt x="52" y="18"/>
                      <a:pt x="51" y="18"/>
                    </a:cubicBezTo>
                    <a:cubicBezTo>
                      <a:pt x="45" y="21"/>
                      <a:pt x="41" y="27"/>
                      <a:pt x="35" y="30"/>
                    </a:cubicBezTo>
                    <a:cubicBezTo>
                      <a:pt x="31" y="32"/>
                      <a:pt x="27" y="35"/>
                      <a:pt x="24" y="37"/>
                    </a:cubicBezTo>
                    <a:cubicBezTo>
                      <a:pt x="22" y="38"/>
                      <a:pt x="20" y="39"/>
                      <a:pt x="19" y="40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6" y="34"/>
                      <a:pt x="32" y="30"/>
                      <a:pt x="37" y="25"/>
                    </a:cubicBezTo>
                    <a:cubicBezTo>
                      <a:pt x="38" y="24"/>
                      <a:pt x="39" y="24"/>
                      <a:pt x="39" y="23"/>
                    </a:cubicBezTo>
                    <a:close/>
                    <a:moveTo>
                      <a:pt x="51" y="8"/>
                    </a:moveTo>
                    <a:cubicBezTo>
                      <a:pt x="52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2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8"/>
                    </a:cubicBezTo>
                    <a:close/>
                    <a:moveTo>
                      <a:pt x="32" y="24"/>
                    </a:moveTo>
                    <a:cubicBezTo>
                      <a:pt x="35" y="21"/>
                      <a:pt x="38" y="19"/>
                      <a:pt x="41" y="16"/>
                    </a:cubicBezTo>
                    <a:cubicBezTo>
                      <a:pt x="44" y="13"/>
                      <a:pt x="48" y="11"/>
                      <a:pt x="50" y="8"/>
                    </a:cubicBezTo>
                    <a:cubicBezTo>
                      <a:pt x="45" y="15"/>
                      <a:pt x="38" y="19"/>
                      <a:pt x="32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3"/>
                      <a:pt x="35" y="35"/>
                    </a:cubicBezTo>
                    <a:cubicBezTo>
                      <a:pt x="32" y="37"/>
                      <a:pt x="29" y="39"/>
                      <a:pt x="26" y="41"/>
                    </a:cubicBezTo>
                    <a:cubicBezTo>
                      <a:pt x="24" y="42"/>
                      <a:pt x="20" y="43"/>
                      <a:pt x="19" y="45"/>
                    </a:cubicBezTo>
                    <a:cubicBezTo>
                      <a:pt x="24" y="40"/>
                      <a:pt x="30" y="36"/>
                      <a:pt x="35" y="31"/>
                    </a:cubicBezTo>
                    <a:cubicBezTo>
                      <a:pt x="41" y="28"/>
                      <a:pt x="46" y="23"/>
                      <a:pt x="51" y="19"/>
                    </a:cubicBezTo>
                    <a:cubicBezTo>
                      <a:pt x="50" y="22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8" y="42"/>
                      <a:pt x="34" y="45"/>
                      <a:pt x="31" y="47"/>
                    </a:cubicBezTo>
                    <a:cubicBezTo>
                      <a:pt x="30" y="48"/>
                      <a:pt x="29" y="49"/>
                      <a:pt x="28" y="49"/>
                    </a:cubicBezTo>
                    <a:cubicBezTo>
                      <a:pt x="30" y="47"/>
                      <a:pt x="33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2" y="38"/>
                      <a:pt x="41" y="39"/>
                      <a:pt x="41" y="39"/>
                    </a:cubicBezTo>
                    <a:close/>
                    <a:moveTo>
                      <a:pt x="44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30" y="46"/>
                      <a:pt x="27" y="48"/>
                    </a:cubicBezTo>
                    <a:cubicBezTo>
                      <a:pt x="25" y="49"/>
                      <a:pt x="23" y="50"/>
                      <a:pt x="21" y="51"/>
                    </a:cubicBezTo>
                    <a:cubicBezTo>
                      <a:pt x="23" y="50"/>
                      <a:pt x="25" y="48"/>
                      <a:pt x="27" y="47"/>
                    </a:cubicBezTo>
                    <a:cubicBezTo>
                      <a:pt x="33" y="43"/>
                      <a:pt x="40" y="38"/>
                      <a:pt x="45" y="32"/>
                    </a:cubicBezTo>
                    <a:cubicBezTo>
                      <a:pt x="45" y="33"/>
                      <a:pt x="44" y="34"/>
                      <a:pt x="44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6" y="30"/>
                    </a:cubicBezTo>
                    <a:cubicBezTo>
                      <a:pt x="41" y="34"/>
                      <a:pt x="36" y="38"/>
                      <a:pt x="31" y="42"/>
                    </a:cubicBezTo>
                    <a:cubicBezTo>
                      <a:pt x="29" y="43"/>
                      <a:pt x="27" y="45"/>
                      <a:pt x="24" y="46"/>
                    </a:cubicBezTo>
                    <a:cubicBezTo>
                      <a:pt x="24" y="46"/>
                      <a:pt x="19" y="48"/>
                      <a:pt x="20" y="48"/>
                    </a:cubicBezTo>
                    <a:cubicBezTo>
                      <a:pt x="21" y="47"/>
                      <a:pt x="22" y="45"/>
                      <a:pt x="24" y="44"/>
                    </a:cubicBezTo>
                    <a:cubicBezTo>
                      <a:pt x="31" y="39"/>
                      <a:pt x="40" y="35"/>
                      <a:pt x="47" y="29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4" y="13"/>
                      <a:pt x="37" y="18"/>
                      <a:pt x="31" y="24"/>
                    </a:cubicBezTo>
                    <a:cubicBezTo>
                      <a:pt x="27" y="27"/>
                      <a:pt x="23" y="30"/>
                      <a:pt x="19" y="33"/>
                    </a:cubicBezTo>
                    <a:cubicBezTo>
                      <a:pt x="17" y="34"/>
                      <a:pt x="15" y="35"/>
                      <a:pt x="13" y="36"/>
                    </a:cubicBezTo>
                    <a:cubicBezTo>
                      <a:pt x="14" y="35"/>
                      <a:pt x="16" y="33"/>
                      <a:pt x="17" y="32"/>
                    </a:cubicBezTo>
                    <a:cubicBezTo>
                      <a:pt x="17" y="32"/>
                      <a:pt x="17" y="32"/>
                      <a:pt x="17" y="31"/>
                    </a:cubicBezTo>
                    <a:cubicBezTo>
                      <a:pt x="19" y="30"/>
                      <a:pt x="21" y="29"/>
                      <a:pt x="23" y="27"/>
                    </a:cubicBezTo>
                    <a:cubicBezTo>
                      <a:pt x="27" y="24"/>
                      <a:pt x="32" y="20"/>
                      <a:pt x="36" y="17"/>
                    </a:cubicBezTo>
                    <a:cubicBezTo>
                      <a:pt x="41" y="14"/>
                      <a:pt x="46" y="11"/>
                      <a:pt x="48" y="5"/>
                    </a:cubicBezTo>
                    <a:cubicBezTo>
                      <a:pt x="49" y="6"/>
                      <a:pt x="50" y="6"/>
                      <a:pt x="50" y="7"/>
                    </a:cubicBezTo>
                    <a:close/>
                    <a:moveTo>
                      <a:pt x="12" y="35"/>
                    </a:moveTo>
                    <a:cubicBezTo>
                      <a:pt x="13" y="34"/>
                      <a:pt x="13" y="34"/>
                      <a:pt x="14" y="33"/>
                    </a:cubicBezTo>
                    <a:cubicBezTo>
                      <a:pt x="14" y="34"/>
                      <a:pt x="13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lose/>
                    <a:moveTo>
                      <a:pt x="10" y="30"/>
                    </a:moveTo>
                    <a:cubicBezTo>
                      <a:pt x="13" y="29"/>
                      <a:pt x="15" y="27"/>
                      <a:pt x="17" y="25"/>
                    </a:cubicBezTo>
                    <a:cubicBezTo>
                      <a:pt x="20" y="24"/>
                      <a:pt x="23" y="22"/>
                      <a:pt x="25" y="20"/>
                    </a:cubicBezTo>
                    <a:cubicBezTo>
                      <a:pt x="21" y="25"/>
                      <a:pt x="16" y="29"/>
                      <a:pt x="11" y="34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7" y="21"/>
                      <a:pt x="21" y="18"/>
                    </a:cubicBezTo>
                    <a:cubicBezTo>
                      <a:pt x="22" y="18"/>
                      <a:pt x="24" y="16"/>
                      <a:pt x="22" y="18"/>
                    </a:cubicBezTo>
                    <a:cubicBezTo>
                      <a:pt x="20" y="19"/>
                      <a:pt x="19" y="21"/>
                      <a:pt x="18" y="22"/>
                    </a:cubicBezTo>
                    <a:cubicBezTo>
                      <a:pt x="15" y="24"/>
                      <a:pt x="12" y="27"/>
                      <a:pt x="10" y="30"/>
                    </a:cubicBezTo>
                    <a:cubicBezTo>
                      <a:pt x="9" y="29"/>
                      <a:pt x="9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2" y="21"/>
                      <a:pt x="16" y="17"/>
                      <a:pt x="21" y="14"/>
                    </a:cubicBezTo>
                    <a:cubicBezTo>
                      <a:pt x="24" y="13"/>
                      <a:pt x="19" y="16"/>
                      <a:pt x="19" y="16"/>
                    </a:cubicBezTo>
                    <a:cubicBezTo>
                      <a:pt x="18" y="17"/>
                      <a:pt x="17" y="18"/>
                      <a:pt x="15" y="20"/>
                    </a:cubicBezTo>
                    <a:cubicBezTo>
                      <a:pt x="13" y="22"/>
                      <a:pt x="10" y="24"/>
                      <a:pt x="8" y="26"/>
                    </a:cubicBezTo>
                    <a:cubicBezTo>
                      <a:pt x="8" y="25"/>
                      <a:pt x="7" y="24"/>
                      <a:pt x="7" y="23"/>
                    </a:cubicBezTo>
                    <a:close/>
                    <a:moveTo>
                      <a:pt x="6" y="20"/>
                    </a:moveTo>
                    <a:cubicBezTo>
                      <a:pt x="8" y="18"/>
                      <a:pt x="11" y="17"/>
                      <a:pt x="13" y="15"/>
                    </a:cubicBezTo>
                    <a:cubicBezTo>
                      <a:pt x="14" y="14"/>
                      <a:pt x="16" y="13"/>
                      <a:pt x="17" y="12"/>
                    </a:cubicBezTo>
                    <a:cubicBezTo>
                      <a:pt x="18" y="11"/>
                      <a:pt x="22" y="8"/>
                      <a:pt x="18" y="12"/>
                    </a:cubicBezTo>
                    <a:cubicBezTo>
                      <a:pt x="15" y="16"/>
                      <a:pt x="10" y="19"/>
                      <a:pt x="7" y="22"/>
                    </a:cubicBezTo>
                    <a:cubicBezTo>
                      <a:pt x="6" y="21"/>
                      <a:pt x="6" y="21"/>
                      <a:pt x="6" y="20"/>
                    </a:cubicBezTo>
                    <a:close/>
                    <a:moveTo>
                      <a:pt x="5" y="13"/>
                    </a:moveTo>
                    <a:cubicBezTo>
                      <a:pt x="7" y="11"/>
                      <a:pt x="8" y="10"/>
                      <a:pt x="10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3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9" y="15"/>
                      <a:pt x="12" y="11"/>
                      <a:pt x="16" y="8"/>
                    </a:cubicBezTo>
                    <a:cubicBezTo>
                      <a:pt x="19" y="6"/>
                      <a:pt x="14" y="12"/>
                      <a:pt x="13" y="13"/>
                    </a:cubicBezTo>
                    <a:cubicBezTo>
                      <a:pt x="11" y="15"/>
                      <a:pt x="8" y="17"/>
                      <a:pt x="6" y="19"/>
                    </a:cubicBezTo>
                    <a:cubicBezTo>
                      <a:pt x="6" y="18"/>
                      <a:pt x="5" y="18"/>
                      <a:pt x="5" y="18"/>
                    </a:cubicBezTo>
                    <a:close/>
                    <a:moveTo>
                      <a:pt x="22" y="13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9"/>
                      <a:pt x="9" y="21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6"/>
                      <a:pt x="21" y="10"/>
                    </a:cubicBezTo>
                    <a:cubicBezTo>
                      <a:pt x="21" y="11"/>
                      <a:pt x="22" y="12"/>
                      <a:pt x="22" y="13"/>
                    </a:cubicBezTo>
                    <a:close/>
                    <a:moveTo>
                      <a:pt x="24" y="16"/>
                    </a:moveTo>
                    <a:cubicBezTo>
                      <a:pt x="19" y="18"/>
                      <a:pt x="15" y="22"/>
                      <a:pt x="11" y="25"/>
                    </a:cubicBezTo>
                    <a:cubicBezTo>
                      <a:pt x="10" y="25"/>
                      <a:pt x="8" y="27"/>
                      <a:pt x="10" y="25"/>
                    </a:cubicBezTo>
                    <a:cubicBezTo>
                      <a:pt x="12" y="23"/>
                      <a:pt x="13" y="22"/>
                      <a:pt x="14" y="21"/>
                    </a:cubicBezTo>
                    <a:cubicBezTo>
                      <a:pt x="17" y="19"/>
                      <a:pt x="20" y="16"/>
                      <a:pt x="23" y="14"/>
                    </a:cubicBezTo>
                    <a:cubicBezTo>
                      <a:pt x="23" y="14"/>
                      <a:pt x="24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6" y="26"/>
                      <a:pt x="20" y="21"/>
                      <a:pt x="24" y="17"/>
                    </a:cubicBezTo>
                    <a:cubicBezTo>
                      <a:pt x="25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4" y="25"/>
                      <a:pt x="23" y="26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6" y="32"/>
                      <a:pt x="15" y="32"/>
                      <a:pt x="15" y="32"/>
                    </a:cubicBezTo>
                    <a:cubicBezTo>
                      <a:pt x="14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2" y="16"/>
                    </a:moveTo>
                    <a:cubicBezTo>
                      <a:pt x="35" y="14"/>
                      <a:pt x="37" y="13"/>
                      <a:pt x="40" y="11"/>
                    </a:cubicBezTo>
                    <a:cubicBezTo>
                      <a:pt x="39" y="12"/>
                      <a:pt x="37" y="13"/>
                      <a:pt x="36" y="15"/>
                    </a:cubicBezTo>
                    <a:cubicBezTo>
                      <a:pt x="34" y="16"/>
                      <a:pt x="32" y="17"/>
                      <a:pt x="31" y="18"/>
                    </a:cubicBezTo>
                    <a:cubicBezTo>
                      <a:pt x="31" y="18"/>
                      <a:pt x="31" y="17"/>
                      <a:pt x="32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7" y="22"/>
                      <a:pt x="27" y="23"/>
                    </a:cubicBezTo>
                    <a:cubicBezTo>
                      <a:pt x="27" y="22"/>
                      <a:pt x="28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7"/>
                      <a:pt x="36" y="15"/>
                    </a:cubicBezTo>
                    <a:cubicBezTo>
                      <a:pt x="38" y="14"/>
                      <a:pt x="40" y="12"/>
                      <a:pt x="42" y="11"/>
                    </a:cubicBezTo>
                    <a:cubicBezTo>
                      <a:pt x="43" y="10"/>
                      <a:pt x="45" y="8"/>
                      <a:pt x="46" y="7"/>
                    </a:cubicBezTo>
                    <a:cubicBezTo>
                      <a:pt x="46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6" y="9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7"/>
                    </a:cubicBezTo>
                    <a:cubicBezTo>
                      <a:pt x="34" y="18"/>
                      <a:pt x="32" y="19"/>
                      <a:pt x="30" y="21"/>
                    </a:cubicBezTo>
                    <a:cubicBezTo>
                      <a:pt x="30" y="21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6"/>
                      <a:pt x="46" y="5"/>
                      <a:pt x="46" y="5"/>
                    </a:cubicBezTo>
                    <a:cubicBezTo>
                      <a:pt x="45" y="6"/>
                      <a:pt x="44" y="7"/>
                      <a:pt x="43" y="8"/>
                    </a:cubicBezTo>
                    <a:cubicBezTo>
                      <a:pt x="41" y="10"/>
                      <a:pt x="38" y="11"/>
                      <a:pt x="36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4"/>
                    </a:cubicBezTo>
                    <a:cubicBezTo>
                      <a:pt x="37" y="11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8"/>
                      <a:pt x="36" y="10"/>
                      <a:pt x="34" y="12"/>
                    </a:cubicBezTo>
                    <a:cubicBezTo>
                      <a:pt x="36" y="10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6" y="12"/>
                      <a:pt x="10" y="16"/>
                      <a:pt x="6" y="19"/>
                    </a:cubicBezTo>
                    <a:cubicBezTo>
                      <a:pt x="11" y="16"/>
                      <a:pt x="15" y="12"/>
                      <a:pt x="19" y="7"/>
                    </a:cubicBezTo>
                    <a:cubicBezTo>
                      <a:pt x="19" y="8"/>
                      <a:pt x="20" y="8"/>
                      <a:pt x="20" y="9"/>
                    </a:cubicBezTo>
                    <a:close/>
                    <a:moveTo>
                      <a:pt x="18" y="7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1" y="11"/>
                    </a:cubicBezTo>
                    <a:cubicBezTo>
                      <a:pt x="13" y="9"/>
                      <a:pt x="14" y="8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7"/>
                    </a:cubicBezTo>
                    <a:close/>
                    <a:moveTo>
                      <a:pt x="15" y="5"/>
                    </a:moveTo>
                    <a:cubicBezTo>
                      <a:pt x="11" y="7"/>
                      <a:pt x="8" y="9"/>
                      <a:pt x="5" y="12"/>
                    </a:cubicBezTo>
                    <a:cubicBezTo>
                      <a:pt x="6" y="7"/>
                      <a:pt x="9" y="3"/>
                      <a:pt x="15" y="5"/>
                    </a:cubicBezTo>
                    <a:close/>
                    <a:moveTo>
                      <a:pt x="13" y="36"/>
                    </a:moveTo>
                    <a:cubicBezTo>
                      <a:pt x="16" y="35"/>
                      <a:pt x="18" y="34"/>
                      <a:pt x="20" y="32"/>
                    </a:cubicBezTo>
                    <a:cubicBezTo>
                      <a:pt x="18" y="34"/>
                      <a:pt x="16" y="36"/>
                      <a:pt x="15" y="38"/>
                    </a:cubicBezTo>
                    <a:cubicBezTo>
                      <a:pt x="14" y="38"/>
                      <a:pt x="15" y="39"/>
                      <a:pt x="15" y="38"/>
                    </a:cubicBezTo>
                    <a:cubicBezTo>
                      <a:pt x="21" y="34"/>
                      <a:pt x="28" y="30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7"/>
                    </a:cubicBezTo>
                    <a:cubicBezTo>
                      <a:pt x="29" y="32"/>
                      <a:pt x="21" y="36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5" y="41"/>
                      <a:pt x="15" y="40"/>
                      <a:pt x="15" y="40"/>
                    </a:cubicBezTo>
                    <a:cubicBezTo>
                      <a:pt x="14" y="38"/>
                      <a:pt x="14" y="37"/>
                      <a:pt x="13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4" name="Freeform 152"/>
              <p:cNvSpPr>
                <a:spLocks noEditPoints="1"/>
              </p:cNvSpPr>
              <p:nvPr/>
            </p:nvSpPr>
            <p:spPr bwMode="auto">
              <a:xfrm>
                <a:off x="707695" y="2129615"/>
                <a:ext cx="108182" cy="123754"/>
              </a:xfrm>
              <a:custGeom>
                <a:avLst/>
                <a:gdLst>
                  <a:gd name="T0" fmla="*/ 16 w 56"/>
                  <a:gd name="T1" fmla="*/ 2 h 64"/>
                  <a:gd name="T2" fmla="*/ 25 w 56"/>
                  <a:gd name="T3" fmla="*/ 63 h 64"/>
                  <a:gd name="T4" fmla="*/ 55 w 56"/>
                  <a:gd name="T5" fmla="*/ 10 h 64"/>
                  <a:gd name="T6" fmla="*/ 27 w 56"/>
                  <a:gd name="T7" fmla="*/ 59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5 h 64"/>
                  <a:gd name="T16" fmla="*/ 24 w 56"/>
                  <a:gd name="T17" fmla="*/ 55 h 64"/>
                  <a:gd name="T18" fmla="*/ 21 w 56"/>
                  <a:gd name="T19" fmla="*/ 51 h 64"/>
                  <a:gd name="T20" fmla="*/ 34 w 56"/>
                  <a:gd name="T21" fmla="*/ 41 h 64"/>
                  <a:gd name="T22" fmla="*/ 36 w 56"/>
                  <a:gd name="T23" fmla="*/ 35 h 64"/>
                  <a:gd name="T24" fmla="*/ 15 w 56"/>
                  <a:gd name="T25" fmla="*/ 41 h 64"/>
                  <a:gd name="T26" fmla="*/ 17 w 56"/>
                  <a:gd name="T27" fmla="*/ 45 h 64"/>
                  <a:gd name="T28" fmla="*/ 51 w 56"/>
                  <a:gd name="T29" fmla="*/ 14 h 64"/>
                  <a:gd name="T30" fmla="*/ 34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49 w 56"/>
                  <a:gd name="T39" fmla="*/ 8 h 64"/>
                  <a:gd name="T40" fmla="*/ 26 w 56"/>
                  <a:gd name="T41" fmla="*/ 40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0 h 64"/>
                  <a:gd name="T50" fmla="*/ 46 w 56"/>
                  <a:gd name="T51" fmla="*/ 30 h 64"/>
                  <a:gd name="T52" fmla="*/ 19 w 56"/>
                  <a:gd name="T53" fmla="*/ 48 h 64"/>
                  <a:gd name="T54" fmla="*/ 50 w 56"/>
                  <a:gd name="T55" fmla="*/ 7 h 64"/>
                  <a:gd name="T56" fmla="*/ 17 w 56"/>
                  <a:gd name="T57" fmla="*/ 31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19 h 64"/>
                  <a:gd name="T70" fmla="*/ 13 w 56"/>
                  <a:gd name="T71" fmla="*/ 15 h 64"/>
                  <a:gd name="T72" fmla="*/ 6 w 56"/>
                  <a:gd name="T73" fmla="*/ 19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2 h 64"/>
                  <a:gd name="T80" fmla="*/ 21 w 56"/>
                  <a:gd name="T81" fmla="*/ 10 h 64"/>
                  <a:gd name="T82" fmla="*/ 10 w 56"/>
                  <a:gd name="T83" fmla="*/ 24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5 w 56"/>
                  <a:gd name="T91" fmla="*/ 20 h 64"/>
                  <a:gd name="T92" fmla="*/ 35 w 56"/>
                  <a:gd name="T93" fmla="*/ 14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5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6 h 64"/>
                  <a:gd name="T112" fmla="*/ 13 w 56"/>
                  <a:gd name="T113" fmla="*/ 36 h 64"/>
                  <a:gd name="T114" fmla="*/ 34 w 56"/>
                  <a:gd name="T115" fmla="*/ 26 h 64"/>
                  <a:gd name="T116" fmla="*/ 15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8" y="1"/>
                      <a:pt x="43" y="2"/>
                    </a:cubicBezTo>
                    <a:cubicBezTo>
                      <a:pt x="35" y="4"/>
                      <a:pt x="31" y="11"/>
                      <a:pt x="28" y="17"/>
                    </a:cubicBezTo>
                    <a:cubicBezTo>
                      <a:pt x="25" y="12"/>
                      <a:pt x="22" y="5"/>
                      <a:pt x="16" y="2"/>
                    </a:cubicBezTo>
                    <a:cubicBezTo>
                      <a:pt x="11" y="0"/>
                      <a:pt x="5" y="2"/>
                      <a:pt x="3" y="8"/>
                    </a:cubicBezTo>
                    <a:cubicBezTo>
                      <a:pt x="0" y="15"/>
                      <a:pt x="4" y="24"/>
                      <a:pt x="6" y="30"/>
                    </a:cubicBezTo>
                    <a:cubicBezTo>
                      <a:pt x="12" y="42"/>
                      <a:pt x="18" y="52"/>
                      <a:pt x="25" y="62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6" y="64"/>
                      <a:pt x="27" y="63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5" y="52"/>
                      <a:pt x="43" y="42"/>
                      <a:pt x="49" y="31"/>
                    </a:cubicBezTo>
                    <a:cubicBezTo>
                      <a:pt x="52" y="24"/>
                      <a:pt x="56" y="17"/>
                      <a:pt x="55" y="10"/>
                    </a:cubicBezTo>
                    <a:close/>
                    <a:moveTo>
                      <a:pt x="27" y="59"/>
                    </a:moveTo>
                    <a:cubicBezTo>
                      <a:pt x="26" y="59"/>
                      <a:pt x="26" y="59"/>
                      <a:pt x="26" y="59"/>
                    </a:cubicBezTo>
                    <a:cubicBezTo>
                      <a:pt x="28" y="58"/>
                      <a:pt x="29" y="56"/>
                      <a:pt x="30" y="55"/>
                    </a:cubicBezTo>
                    <a:cubicBezTo>
                      <a:pt x="29" y="56"/>
                      <a:pt x="28" y="58"/>
                      <a:pt x="27" y="59"/>
                    </a:cubicBezTo>
                    <a:close/>
                    <a:moveTo>
                      <a:pt x="24" y="56"/>
                    </a:moveTo>
                    <a:cubicBezTo>
                      <a:pt x="25" y="55"/>
                      <a:pt x="26" y="54"/>
                      <a:pt x="27" y="54"/>
                    </a:cubicBezTo>
                    <a:cubicBezTo>
                      <a:pt x="28" y="53"/>
                      <a:pt x="29" y="52"/>
                      <a:pt x="30" y="50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9" y="52"/>
                      <a:pt x="27" y="54"/>
                      <a:pt x="25" y="55"/>
                    </a:cubicBezTo>
                    <a:cubicBezTo>
                      <a:pt x="25" y="56"/>
                      <a:pt x="24" y="56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8"/>
                    </a:cubicBezTo>
                    <a:cubicBezTo>
                      <a:pt x="25" y="58"/>
                      <a:pt x="25" y="57"/>
                      <a:pt x="25" y="56"/>
                    </a:cubicBezTo>
                    <a:cubicBezTo>
                      <a:pt x="29" y="54"/>
                      <a:pt x="31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5"/>
                      <a:pt x="36" y="46"/>
                      <a:pt x="35" y="46"/>
                    </a:cubicBezTo>
                    <a:cubicBezTo>
                      <a:pt x="36" y="45"/>
                      <a:pt x="37" y="45"/>
                      <a:pt x="37" y="44"/>
                    </a:cubicBezTo>
                    <a:cubicBezTo>
                      <a:pt x="37" y="44"/>
                      <a:pt x="37" y="45"/>
                      <a:pt x="37" y="45"/>
                    </a:cubicBezTo>
                    <a:close/>
                    <a:moveTo>
                      <a:pt x="24" y="55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8" y="49"/>
                      <a:pt x="34" y="46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4" y="46"/>
                      <a:pt x="29" y="51"/>
                      <a:pt x="24" y="55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6" y="48"/>
                      <a:pt x="29" y="47"/>
                    </a:cubicBezTo>
                    <a:cubicBezTo>
                      <a:pt x="27" y="49"/>
                      <a:pt x="24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19" y="48"/>
                    </a:moveTo>
                    <a:cubicBezTo>
                      <a:pt x="28" y="46"/>
                      <a:pt x="35" y="39"/>
                      <a:pt x="42" y="33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0" y="36"/>
                      <a:pt x="37" y="38"/>
                      <a:pt x="34" y="41"/>
                    </a:cubicBezTo>
                    <a:cubicBezTo>
                      <a:pt x="30" y="44"/>
                      <a:pt x="25" y="47"/>
                      <a:pt x="21" y="50"/>
                    </a:cubicBezTo>
                    <a:cubicBezTo>
                      <a:pt x="20" y="50"/>
                      <a:pt x="20" y="49"/>
                      <a:pt x="19" y="48"/>
                    </a:cubicBezTo>
                    <a:close/>
                    <a:moveTo>
                      <a:pt x="18" y="46"/>
                    </a:moveTo>
                    <a:cubicBezTo>
                      <a:pt x="24" y="43"/>
                      <a:pt x="30" y="39"/>
                      <a:pt x="36" y="35"/>
                    </a:cubicBezTo>
                    <a:cubicBezTo>
                      <a:pt x="38" y="34"/>
                      <a:pt x="40" y="33"/>
                      <a:pt x="42" y="31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8" y="47"/>
                      <a:pt x="18" y="46"/>
                      <a:pt x="18" y="46"/>
                    </a:cubicBezTo>
                    <a:close/>
                    <a:moveTo>
                      <a:pt x="15" y="41"/>
                    </a:moveTo>
                    <a:cubicBezTo>
                      <a:pt x="16" y="41"/>
                      <a:pt x="16" y="41"/>
                      <a:pt x="16" y="41"/>
                    </a:cubicBezTo>
                    <a:cubicBezTo>
                      <a:pt x="22" y="38"/>
                      <a:pt x="28" y="34"/>
                      <a:pt x="35" y="31"/>
                    </a:cubicBezTo>
                    <a:cubicBezTo>
                      <a:pt x="34" y="31"/>
                      <a:pt x="34" y="31"/>
                      <a:pt x="33" y="32"/>
                    </a:cubicBezTo>
                    <a:cubicBezTo>
                      <a:pt x="28" y="36"/>
                      <a:pt x="23" y="40"/>
                      <a:pt x="17" y="45"/>
                    </a:cubicBezTo>
                    <a:cubicBezTo>
                      <a:pt x="17" y="44"/>
                      <a:pt x="16" y="42"/>
                      <a:pt x="15" y="41"/>
                    </a:cubicBezTo>
                    <a:close/>
                    <a:moveTo>
                      <a:pt x="39" y="23"/>
                    </a:moveTo>
                    <a:cubicBezTo>
                      <a:pt x="43" y="20"/>
                      <a:pt x="46" y="17"/>
                      <a:pt x="50" y="15"/>
                    </a:cubicBezTo>
                    <a:cubicBezTo>
                      <a:pt x="50" y="15"/>
                      <a:pt x="51" y="14"/>
                      <a:pt x="51" y="14"/>
                    </a:cubicBezTo>
                    <a:cubicBezTo>
                      <a:pt x="51" y="14"/>
                      <a:pt x="52" y="14"/>
                      <a:pt x="52" y="13"/>
                    </a:cubicBezTo>
                    <a:cubicBezTo>
                      <a:pt x="52" y="15"/>
                      <a:pt x="52" y="16"/>
                      <a:pt x="51" y="17"/>
                    </a:cubicBezTo>
                    <a:cubicBezTo>
                      <a:pt x="51" y="17"/>
                      <a:pt x="51" y="17"/>
                      <a:pt x="51" y="18"/>
                    </a:cubicBezTo>
                    <a:cubicBezTo>
                      <a:pt x="45" y="21"/>
                      <a:pt x="40" y="26"/>
                      <a:pt x="34" y="30"/>
                    </a:cubicBezTo>
                    <a:cubicBezTo>
                      <a:pt x="31" y="32"/>
                      <a:pt x="27" y="35"/>
                      <a:pt x="23" y="37"/>
                    </a:cubicBezTo>
                    <a:cubicBezTo>
                      <a:pt x="22" y="38"/>
                      <a:pt x="20" y="38"/>
                      <a:pt x="19" y="39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5" y="33"/>
                      <a:pt x="32" y="30"/>
                      <a:pt x="37" y="25"/>
                    </a:cubicBezTo>
                    <a:cubicBezTo>
                      <a:pt x="38" y="24"/>
                      <a:pt x="38" y="24"/>
                      <a:pt x="39" y="23"/>
                    </a:cubicBezTo>
                    <a:close/>
                    <a:moveTo>
                      <a:pt x="51" y="7"/>
                    </a:moveTo>
                    <a:cubicBezTo>
                      <a:pt x="51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1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7"/>
                    </a:cubicBezTo>
                    <a:close/>
                    <a:moveTo>
                      <a:pt x="31" y="24"/>
                    </a:moveTo>
                    <a:cubicBezTo>
                      <a:pt x="35" y="21"/>
                      <a:pt x="38" y="18"/>
                      <a:pt x="41" y="15"/>
                    </a:cubicBezTo>
                    <a:cubicBezTo>
                      <a:pt x="44" y="13"/>
                      <a:pt x="48" y="10"/>
                      <a:pt x="49" y="8"/>
                    </a:cubicBezTo>
                    <a:cubicBezTo>
                      <a:pt x="45" y="14"/>
                      <a:pt x="38" y="19"/>
                      <a:pt x="31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2"/>
                      <a:pt x="35" y="35"/>
                    </a:cubicBezTo>
                    <a:cubicBezTo>
                      <a:pt x="32" y="37"/>
                      <a:pt x="29" y="39"/>
                      <a:pt x="26" y="40"/>
                    </a:cubicBezTo>
                    <a:cubicBezTo>
                      <a:pt x="24" y="42"/>
                      <a:pt x="20" y="43"/>
                      <a:pt x="19" y="44"/>
                    </a:cubicBezTo>
                    <a:cubicBezTo>
                      <a:pt x="24" y="40"/>
                      <a:pt x="29" y="35"/>
                      <a:pt x="35" y="31"/>
                    </a:cubicBezTo>
                    <a:cubicBezTo>
                      <a:pt x="41" y="27"/>
                      <a:pt x="46" y="23"/>
                      <a:pt x="51" y="19"/>
                    </a:cubicBezTo>
                    <a:cubicBezTo>
                      <a:pt x="50" y="21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7" y="42"/>
                      <a:pt x="34" y="45"/>
                      <a:pt x="30" y="47"/>
                    </a:cubicBezTo>
                    <a:cubicBezTo>
                      <a:pt x="29" y="48"/>
                      <a:pt x="29" y="48"/>
                      <a:pt x="28" y="49"/>
                    </a:cubicBezTo>
                    <a:cubicBezTo>
                      <a:pt x="30" y="47"/>
                      <a:pt x="32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1" y="38"/>
                      <a:pt x="41" y="38"/>
                      <a:pt x="41" y="39"/>
                    </a:cubicBezTo>
                    <a:close/>
                    <a:moveTo>
                      <a:pt x="43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29" y="46"/>
                      <a:pt x="27" y="48"/>
                    </a:cubicBezTo>
                    <a:cubicBezTo>
                      <a:pt x="25" y="49"/>
                      <a:pt x="23" y="49"/>
                      <a:pt x="21" y="50"/>
                    </a:cubicBezTo>
                    <a:cubicBezTo>
                      <a:pt x="23" y="50"/>
                      <a:pt x="25" y="48"/>
                      <a:pt x="26" y="47"/>
                    </a:cubicBezTo>
                    <a:cubicBezTo>
                      <a:pt x="33" y="42"/>
                      <a:pt x="40" y="38"/>
                      <a:pt x="45" y="32"/>
                    </a:cubicBezTo>
                    <a:cubicBezTo>
                      <a:pt x="44" y="33"/>
                      <a:pt x="44" y="34"/>
                      <a:pt x="43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5" y="30"/>
                    </a:cubicBezTo>
                    <a:cubicBezTo>
                      <a:pt x="41" y="34"/>
                      <a:pt x="36" y="38"/>
                      <a:pt x="31" y="41"/>
                    </a:cubicBezTo>
                    <a:cubicBezTo>
                      <a:pt x="29" y="43"/>
                      <a:pt x="26" y="45"/>
                      <a:pt x="24" y="46"/>
                    </a:cubicBezTo>
                    <a:cubicBezTo>
                      <a:pt x="24" y="46"/>
                      <a:pt x="19" y="48"/>
                      <a:pt x="19" y="48"/>
                    </a:cubicBezTo>
                    <a:cubicBezTo>
                      <a:pt x="21" y="46"/>
                      <a:pt x="22" y="45"/>
                      <a:pt x="23" y="44"/>
                    </a:cubicBezTo>
                    <a:cubicBezTo>
                      <a:pt x="31" y="38"/>
                      <a:pt x="40" y="35"/>
                      <a:pt x="47" y="28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3" y="12"/>
                      <a:pt x="37" y="18"/>
                      <a:pt x="30" y="24"/>
                    </a:cubicBezTo>
                    <a:cubicBezTo>
                      <a:pt x="27" y="27"/>
                      <a:pt x="23" y="30"/>
                      <a:pt x="19" y="32"/>
                    </a:cubicBezTo>
                    <a:cubicBezTo>
                      <a:pt x="17" y="33"/>
                      <a:pt x="15" y="34"/>
                      <a:pt x="13" y="35"/>
                    </a:cubicBezTo>
                    <a:cubicBezTo>
                      <a:pt x="14" y="35"/>
                      <a:pt x="16" y="32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0"/>
                      <a:pt x="21" y="28"/>
                      <a:pt x="22" y="27"/>
                    </a:cubicBezTo>
                    <a:cubicBezTo>
                      <a:pt x="27" y="23"/>
                      <a:pt x="32" y="20"/>
                      <a:pt x="36" y="17"/>
                    </a:cubicBezTo>
                    <a:cubicBezTo>
                      <a:pt x="41" y="14"/>
                      <a:pt x="46" y="10"/>
                      <a:pt x="48" y="5"/>
                    </a:cubicBezTo>
                    <a:cubicBezTo>
                      <a:pt x="49" y="5"/>
                      <a:pt x="49" y="6"/>
                      <a:pt x="50" y="7"/>
                    </a:cubicBezTo>
                    <a:close/>
                    <a:moveTo>
                      <a:pt x="12" y="34"/>
                    </a:moveTo>
                    <a:cubicBezTo>
                      <a:pt x="12" y="34"/>
                      <a:pt x="13" y="34"/>
                      <a:pt x="14" y="33"/>
                    </a:cubicBezTo>
                    <a:cubicBezTo>
                      <a:pt x="13" y="34"/>
                      <a:pt x="13" y="34"/>
                      <a:pt x="12" y="35"/>
                    </a:cubicBezTo>
                    <a:cubicBezTo>
                      <a:pt x="12" y="35"/>
                      <a:pt x="12" y="35"/>
                      <a:pt x="12" y="34"/>
                    </a:cubicBezTo>
                    <a:close/>
                    <a:moveTo>
                      <a:pt x="10" y="30"/>
                    </a:moveTo>
                    <a:cubicBezTo>
                      <a:pt x="12" y="29"/>
                      <a:pt x="15" y="27"/>
                      <a:pt x="17" y="25"/>
                    </a:cubicBezTo>
                    <a:cubicBezTo>
                      <a:pt x="19" y="23"/>
                      <a:pt x="23" y="22"/>
                      <a:pt x="25" y="20"/>
                    </a:cubicBezTo>
                    <a:cubicBezTo>
                      <a:pt x="21" y="24"/>
                      <a:pt x="15" y="28"/>
                      <a:pt x="11" y="33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6" y="21"/>
                      <a:pt x="21" y="18"/>
                    </a:cubicBezTo>
                    <a:cubicBezTo>
                      <a:pt x="21" y="17"/>
                      <a:pt x="24" y="15"/>
                      <a:pt x="21" y="18"/>
                    </a:cubicBezTo>
                    <a:cubicBezTo>
                      <a:pt x="20" y="19"/>
                      <a:pt x="19" y="20"/>
                      <a:pt x="18" y="21"/>
                    </a:cubicBezTo>
                    <a:cubicBezTo>
                      <a:pt x="15" y="24"/>
                      <a:pt x="12" y="27"/>
                      <a:pt x="9" y="29"/>
                    </a:cubicBezTo>
                    <a:cubicBezTo>
                      <a:pt x="9" y="29"/>
                      <a:pt x="8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1" y="20"/>
                      <a:pt x="16" y="17"/>
                      <a:pt x="20" y="14"/>
                    </a:cubicBezTo>
                    <a:cubicBezTo>
                      <a:pt x="24" y="12"/>
                      <a:pt x="19" y="16"/>
                      <a:pt x="19" y="16"/>
                    </a:cubicBezTo>
                    <a:cubicBezTo>
                      <a:pt x="18" y="17"/>
                      <a:pt x="16" y="18"/>
                      <a:pt x="15" y="19"/>
                    </a:cubicBezTo>
                    <a:cubicBezTo>
                      <a:pt x="12" y="21"/>
                      <a:pt x="10" y="24"/>
                      <a:pt x="8" y="26"/>
                    </a:cubicBezTo>
                    <a:cubicBezTo>
                      <a:pt x="7" y="25"/>
                      <a:pt x="7" y="24"/>
                      <a:pt x="7" y="23"/>
                    </a:cubicBezTo>
                    <a:close/>
                    <a:moveTo>
                      <a:pt x="6" y="19"/>
                    </a:moveTo>
                    <a:cubicBezTo>
                      <a:pt x="8" y="18"/>
                      <a:pt x="10" y="17"/>
                      <a:pt x="13" y="15"/>
                    </a:cubicBezTo>
                    <a:cubicBezTo>
                      <a:pt x="14" y="14"/>
                      <a:pt x="15" y="13"/>
                      <a:pt x="17" y="12"/>
                    </a:cubicBezTo>
                    <a:cubicBezTo>
                      <a:pt x="18" y="11"/>
                      <a:pt x="21" y="8"/>
                      <a:pt x="18" y="12"/>
                    </a:cubicBezTo>
                    <a:cubicBezTo>
                      <a:pt x="15" y="16"/>
                      <a:pt x="10" y="18"/>
                      <a:pt x="6" y="22"/>
                    </a:cubicBezTo>
                    <a:cubicBezTo>
                      <a:pt x="6" y="21"/>
                      <a:pt x="6" y="20"/>
                      <a:pt x="6" y="19"/>
                    </a:cubicBezTo>
                    <a:close/>
                    <a:moveTo>
                      <a:pt x="5" y="12"/>
                    </a:moveTo>
                    <a:cubicBezTo>
                      <a:pt x="6" y="11"/>
                      <a:pt x="8" y="10"/>
                      <a:pt x="9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2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6"/>
                    </a:cubicBezTo>
                    <a:cubicBezTo>
                      <a:pt x="9" y="14"/>
                      <a:pt x="12" y="11"/>
                      <a:pt x="16" y="8"/>
                    </a:cubicBezTo>
                    <a:cubicBezTo>
                      <a:pt x="19" y="6"/>
                      <a:pt x="13" y="12"/>
                      <a:pt x="13" y="12"/>
                    </a:cubicBezTo>
                    <a:cubicBezTo>
                      <a:pt x="10" y="15"/>
                      <a:pt x="8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lose/>
                    <a:moveTo>
                      <a:pt x="22" y="12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8"/>
                      <a:pt x="9" y="20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5"/>
                      <a:pt x="21" y="10"/>
                    </a:cubicBezTo>
                    <a:cubicBezTo>
                      <a:pt x="21" y="11"/>
                      <a:pt x="22" y="11"/>
                      <a:pt x="22" y="12"/>
                    </a:cubicBezTo>
                    <a:close/>
                    <a:moveTo>
                      <a:pt x="24" y="16"/>
                    </a:moveTo>
                    <a:cubicBezTo>
                      <a:pt x="19" y="17"/>
                      <a:pt x="15" y="22"/>
                      <a:pt x="11" y="25"/>
                    </a:cubicBezTo>
                    <a:cubicBezTo>
                      <a:pt x="10" y="25"/>
                      <a:pt x="7" y="27"/>
                      <a:pt x="10" y="24"/>
                    </a:cubicBezTo>
                    <a:cubicBezTo>
                      <a:pt x="11" y="23"/>
                      <a:pt x="13" y="22"/>
                      <a:pt x="14" y="21"/>
                    </a:cubicBezTo>
                    <a:cubicBezTo>
                      <a:pt x="17" y="18"/>
                      <a:pt x="20" y="16"/>
                      <a:pt x="23" y="13"/>
                    </a:cubicBezTo>
                    <a:cubicBezTo>
                      <a:pt x="23" y="14"/>
                      <a:pt x="23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5" y="26"/>
                      <a:pt x="20" y="20"/>
                      <a:pt x="24" y="16"/>
                    </a:cubicBezTo>
                    <a:cubicBezTo>
                      <a:pt x="24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3" y="24"/>
                      <a:pt x="23" y="25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5" y="31"/>
                      <a:pt x="15" y="32"/>
                      <a:pt x="14" y="32"/>
                    </a:cubicBezTo>
                    <a:cubicBezTo>
                      <a:pt x="13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5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1" y="16"/>
                    </a:moveTo>
                    <a:cubicBezTo>
                      <a:pt x="34" y="14"/>
                      <a:pt x="37" y="12"/>
                      <a:pt x="40" y="10"/>
                    </a:cubicBezTo>
                    <a:cubicBezTo>
                      <a:pt x="39" y="12"/>
                      <a:pt x="37" y="13"/>
                      <a:pt x="35" y="14"/>
                    </a:cubicBezTo>
                    <a:cubicBezTo>
                      <a:pt x="34" y="15"/>
                      <a:pt x="32" y="17"/>
                      <a:pt x="31" y="18"/>
                    </a:cubicBezTo>
                    <a:cubicBezTo>
                      <a:pt x="31" y="17"/>
                      <a:pt x="31" y="17"/>
                      <a:pt x="31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6"/>
                      <a:pt x="36" y="15"/>
                    </a:cubicBezTo>
                    <a:cubicBezTo>
                      <a:pt x="38" y="14"/>
                      <a:pt x="40" y="12"/>
                      <a:pt x="42" y="10"/>
                    </a:cubicBezTo>
                    <a:cubicBezTo>
                      <a:pt x="42" y="9"/>
                      <a:pt x="44" y="8"/>
                      <a:pt x="45" y="6"/>
                    </a:cubicBezTo>
                    <a:cubicBezTo>
                      <a:pt x="46" y="6"/>
                      <a:pt x="46" y="6"/>
                      <a:pt x="47" y="5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5" y="8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6"/>
                    </a:cubicBezTo>
                    <a:cubicBezTo>
                      <a:pt x="34" y="18"/>
                      <a:pt x="31" y="19"/>
                      <a:pt x="29" y="21"/>
                    </a:cubicBezTo>
                    <a:cubicBezTo>
                      <a:pt x="29" y="20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5"/>
                      <a:pt x="45" y="4"/>
                      <a:pt x="46" y="5"/>
                    </a:cubicBezTo>
                    <a:cubicBezTo>
                      <a:pt x="45" y="6"/>
                      <a:pt x="44" y="6"/>
                      <a:pt x="43" y="7"/>
                    </a:cubicBezTo>
                    <a:cubicBezTo>
                      <a:pt x="40" y="9"/>
                      <a:pt x="38" y="11"/>
                      <a:pt x="35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3"/>
                    </a:cubicBezTo>
                    <a:cubicBezTo>
                      <a:pt x="36" y="10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7"/>
                      <a:pt x="36" y="10"/>
                      <a:pt x="34" y="12"/>
                    </a:cubicBezTo>
                    <a:cubicBezTo>
                      <a:pt x="36" y="9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5" y="12"/>
                      <a:pt x="10" y="16"/>
                      <a:pt x="6" y="19"/>
                    </a:cubicBezTo>
                    <a:cubicBezTo>
                      <a:pt x="10" y="16"/>
                      <a:pt x="15" y="12"/>
                      <a:pt x="18" y="7"/>
                    </a:cubicBezTo>
                    <a:cubicBezTo>
                      <a:pt x="19" y="7"/>
                      <a:pt x="20" y="8"/>
                      <a:pt x="20" y="9"/>
                    </a:cubicBezTo>
                    <a:close/>
                    <a:moveTo>
                      <a:pt x="18" y="6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0" y="11"/>
                    </a:cubicBezTo>
                    <a:cubicBezTo>
                      <a:pt x="13" y="9"/>
                      <a:pt x="14" y="7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6"/>
                    </a:cubicBezTo>
                    <a:close/>
                    <a:moveTo>
                      <a:pt x="14" y="5"/>
                    </a:moveTo>
                    <a:cubicBezTo>
                      <a:pt x="11" y="6"/>
                      <a:pt x="8" y="9"/>
                      <a:pt x="5" y="11"/>
                    </a:cubicBezTo>
                    <a:cubicBezTo>
                      <a:pt x="6" y="7"/>
                      <a:pt x="8" y="3"/>
                      <a:pt x="14" y="5"/>
                    </a:cubicBezTo>
                    <a:close/>
                    <a:moveTo>
                      <a:pt x="13" y="36"/>
                    </a:moveTo>
                    <a:cubicBezTo>
                      <a:pt x="15" y="35"/>
                      <a:pt x="18" y="33"/>
                      <a:pt x="20" y="32"/>
                    </a:cubicBezTo>
                    <a:cubicBezTo>
                      <a:pt x="18" y="34"/>
                      <a:pt x="16" y="35"/>
                      <a:pt x="14" y="37"/>
                    </a:cubicBezTo>
                    <a:cubicBezTo>
                      <a:pt x="14" y="38"/>
                      <a:pt x="15" y="38"/>
                      <a:pt x="15" y="38"/>
                    </a:cubicBezTo>
                    <a:cubicBezTo>
                      <a:pt x="21" y="33"/>
                      <a:pt x="28" y="30"/>
                      <a:pt x="34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4" y="26"/>
                    </a:cubicBezTo>
                    <a:cubicBezTo>
                      <a:pt x="29" y="32"/>
                      <a:pt x="21" y="35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0"/>
                      <a:pt x="15" y="40"/>
                      <a:pt x="14" y="39"/>
                    </a:cubicBezTo>
                    <a:cubicBezTo>
                      <a:pt x="14" y="38"/>
                      <a:pt x="13" y="37"/>
                      <a:pt x="13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5" name="Freeform 160"/>
              <p:cNvSpPr>
                <a:spLocks noEditPoints="1"/>
              </p:cNvSpPr>
              <p:nvPr/>
            </p:nvSpPr>
            <p:spPr bwMode="auto">
              <a:xfrm>
                <a:off x="3094640" y="1349630"/>
                <a:ext cx="127852" cy="217185"/>
              </a:xfrm>
              <a:custGeom>
                <a:avLst/>
                <a:gdLst>
                  <a:gd name="T0" fmla="*/ 0 w 66"/>
                  <a:gd name="T1" fmla="*/ 43 h 112"/>
                  <a:gd name="T2" fmla="*/ 64 w 66"/>
                  <a:gd name="T3" fmla="*/ 98 h 112"/>
                  <a:gd name="T4" fmla="*/ 33 w 66"/>
                  <a:gd name="T5" fmla="*/ 27 h 112"/>
                  <a:gd name="T6" fmla="*/ 29 w 66"/>
                  <a:gd name="T7" fmla="*/ 29 h 112"/>
                  <a:gd name="T8" fmla="*/ 21 w 66"/>
                  <a:gd name="T9" fmla="*/ 24 h 112"/>
                  <a:gd name="T10" fmla="*/ 39 w 66"/>
                  <a:gd name="T11" fmla="*/ 104 h 112"/>
                  <a:gd name="T12" fmla="*/ 36 w 66"/>
                  <a:gd name="T13" fmla="*/ 96 h 112"/>
                  <a:gd name="T14" fmla="*/ 47 w 66"/>
                  <a:gd name="T15" fmla="*/ 96 h 112"/>
                  <a:gd name="T16" fmla="*/ 49 w 66"/>
                  <a:gd name="T17" fmla="*/ 95 h 112"/>
                  <a:gd name="T18" fmla="*/ 43 w 66"/>
                  <a:gd name="T19" fmla="*/ 85 h 112"/>
                  <a:gd name="T20" fmla="*/ 55 w 66"/>
                  <a:gd name="T21" fmla="*/ 92 h 112"/>
                  <a:gd name="T22" fmla="*/ 32 w 66"/>
                  <a:gd name="T23" fmla="*/ 62 h 112"/>
                  <a:gd name="T24" fmla="*/ 23 w 66"/>
                  <a:gd name="T25" fmla="*/ 54 h 112"/>
                  <a:gd name="T26" fmla="*/ 44 w 66"/>
                  <a:gd name="T27" fmla="*/ 72 h 112"/>
                  <a:gd name="T28" fmla="*/ 11 w 66"/>
                  <a:gd name="T29" fmla="*/ 26 h 112"/>
                  <a:gd name="T30" fmla="*/ 13 w 66"/>
                  <a:gd name="T31" fmla="*/ 36 h 112"/>
                  <a:gd name="T32" fmla="*/ 6 w 66"/>
                  <a:gd name="T33" fmla="*/ 39 h 112"/>
                  <a:gd name="T34" fmla="*/ 38 w 66"/>
                  <a:gd name="T35" fmla="*/ 60 h 112"/>
                  <a:gd name="T36" fmla="*/ 17 w 66"/>
                  <a:gd name="T37" fmla="*/ 38 h 112"/>
                  <a:gd name="T38" fmla="*/ 18 w 66"/>
                  <a:gd name="T39" fmla="*/ 34 h 112"/>
                  <a:gd name="T40" fmla="*/ 18 w 66"/>
                  <a:gd name="T41" fmla="*/ 32 h 112"/>
                  <a:gd name="T42" fmla="*/ 16 w 66"/>
                  <a:gd name="T43" fmla="*/ 34 h 112"/>
                  <a:gd name="T44" fmla="*/ 14 w 66"/>
                  <a:gd name="T45" fmla="*/ 38 h 112"/>
                  <a:gd name="T46" fmla="*/ 4 w 66"/>
                  <a:gd name="T47" fmla="*/ 41 h 112"/>
                  <a:gd name="T48" fmla="*/ 58 w 66"/>
                  <a:gd name="T49" fmla="*/ 95 h 112"/>
                  <a:gd name="T50" fmla="*/ 52 w 66"/>
                  <a:gd name="T51" fmla="*/ 97 h 112"/>
                  <a:gd name="T52" fmla="*/ 59 w 66"/>
                  <a:gd name="T53" fmla="*/ 95 h 112"/>
                  <a:gd name="T54" fmla="*/ 36 w 66"/>
                  <a:gd name="T55" fmla="*/ 75 h 112"/>
                  <a:gd name="T56" fmla="*/ 51 w 66"/>
                  <a:gd name="T57" fmla="*/ 97 h 112"/>
                  <a:gd name="T58" fmla="*/ 47 w 66"/>
                  <a:gd name="T59" fmla="*/ 99 h 112"/>
                  <a:gd name="T60" fmla="*/ 41 w 66"/>
                  <a:gd name="T61" fmla="*/ 94 h 112"/>
                  <a:gd name="T62" fmla="*/ 41 w 66"/>
                  <a:gd name="T63" fmla="*/ 103 h 112"/>
                  <a:gd name="T64" fmla="*/ 60 w 66"/>
                  <a:gd name="T65" fmla="*/ 87 h 112"/>
                  <a:gd name="T66" fmla="*/ 23 w 66"/>
                  <a:gd name="T67" fmla="*/ 46 h 112"/>
                  <a:gd name="T68" fmla="*/ 17 w 66"/>
                  <a:gd name="T69" fmla="*/ 36 h 112"/>
                  <a:gd name="T70" fmla="*/ 46 w 66"/>
                  <a:gd name="T71" fmla="*/ 59 h 112"/>
                  <a:gd name="T72" fmla="*/ 49 w 66"/>
                  <a:gd name="T73" fmla="*/ 57 h 112"/>
                  <a:gd name="T74" fmla="*/ 12 w 66"/>
                  <a:gd name="T75" fmla="*/ 20 h 112"/>
                  <a:gd name="T76" fmla="*/ 52 w 66"/>
                  <a:gd name="T77" fmla="*/ 64 h 112"/>
                  <a:gd name="T78" fmla="*/ 43 w 66"/>
                  <a:gd name="T79" fmla="*/ 41 h 112"/>
                  <a:gd name="T80" fmla="*/ 25 w 66"/>
                  <a:gd name="T81" fmla="*/ 28 h 112"/>
                  <a:gd name="T82" fmla="*/ 38 w 66"/>
                  <a:gd name="T83" fmla="*/ 34 h 112"/>
                  <a:gd name="T84" fmla="*/ 17 w 66"/>
                  <a:gd name="T85" fmla="*/ 15 h 112"/>
                  <a:gd name="T86" fmla="*/ 52 w 66"/>
                  <a:gd name="T87" fmla="*/ 62 h 112"/>
                  <a:gd name="T88" fmla="*/ 29 w 66"/>
                  <a:gd name="T89" fmla="*/ 32 h 112"/>
                  <a:gd name="T90" fmla="*/ 48 w 66"/>
                  <a:gd name="T91" fmla="*/ 27 h 112"/>
                  <a:gd name="T92" fmla="*/ 28 w 66"/>
                  <a:gd name="T93" fmla="*/ 12 h 112"/>
                  <a:gd name="T94" fmla="*/ 43 w 66"/>
                  <a:gd name="T95" fmla="*/ 28 h 112"/>
                  <a:gd name="T96" fmla="*/ 22 w 66"/>
                  <a:gd name="T97" fmla="*/ 13 h 112"/>
                  <a:gd name="T98" fmla="*/ 32 w 66"/>
                  <a:gd name="T99" fmla="*/ 12 h 112"/>
                  <a:gd name="T100" fmla="*/ 39 w 66"/>
                  <a:gd name="T101" fmla="*/ 19 h 112"/>
                  <a:gd name="T102" fmla="*/ 20 w 66"/>
                  <a:gd name="T103" fmla="*/ 5 h 112"/>
                  <a:gd name="T104" fmla="*/ 21 w 66"/>
                  <a:gd name="T105" fmla="*/ 8 h 112"/>
                  <a:gd name="T106" fmla="*/ 41 w 66"/>
                  <a:gd name="T107" fmla="*/ 29 h 112"/>
                  <a:gd name="T108" fmla="*/ 39 w 66"/>
                  <a:gd name="T109" fmla="*/ 31 h 112"/>
                  <a:gd name="T110" fmla="*/ 31 w 66"/>
                  <a:gd name="T111" fmla="*/ 1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6" h="112">
                    <a:moveTo>
                      <a:pt x="57" y="25"/>
                    </a:moveTo>
                    <a:cubicBezTo>
                      <a:pt x="57" y="25"/>
                      <a:pt x="57" y="24"/>
                      <a:pt x="56" y="24"/>
                    </a:cubicBezTo>
                    <a:cubicBezTo>
                      <a:pt x="44" y="17"/>
                      <a:pt x="32" y="8"/>
                      <a:pt x="20" y="1"/>
                    </a:cubicBezTo>
                    <a:cubicBezTo>
                      <a:pt x="19" y="0"/>
                      <a:pt x="19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4" y="8"/>
                      <a:pt x="11" y="16"/>
                      <a:pt x="8" y="23"/>
                    </a:cubicBezTo>
                    <a:cubicBezTo>
                      <a:pt x="5" y="30"/>
                      <a:pt x="3" y="36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5"/>
                      <a:pt x="2" y="46"/>
                      <a:pt x="2" y="45"/>
                    </a:cubicBezTo>
                    <a:cubicBezTo>
                      <a:pt x="7" y="43"/>
                      <a:pt x="12" y="43"/>
                      <a:pt x="16" y="42"/>
                    </a:cubicBezTo>
                    <a:cubicBezTo>
                      <a:pt x="23" y="64"/>
                      <a:pt x="32" y="87"/>
                      <a:pt x="35" y="110"/>
                    </a:cubicBezTo>
                    <a:cubicBezTo>
                      <a:pt x="34" y="111"/>
                      <a:pt x="36" y="112"/>
                      <a:pt x="36" y="112"/>
                    </a:cubicBezTo>
                    <a:cubicBezTo>
                      <a:pt x="37" y="111"/>
                      <a:pt x="37" y="111"/>
                      <a:pt x="38" y="111"/>
                    </a:cubicBezTo>
                    <a:cubicBezTo>
                      <a:pt x="43" y="102"/>
                      <a:pt x="55" y="98"/>
                      <a:pt x="64" y="98"/>
                    </a:cubicBezTo>
                    <a:cubicBezTo>
                      <a:pt x="65" y="98"/>
                      <a:pt x="65" y="97"/>
                      <a:pt x="65" y="97"/>
                    </a:cubicBezTo>
                    <a:cubicBezTo>
                      <a:pt x="66" y="97"/>
                      <a:pt x="66" y="96"/>
                      <a:pt x="66" y="96"/>
                    </a:cubicBezTo>
                    <a:cubicBezTo>
                      <a:pt x="59" y="74"/>
                      <a:pt x="51" y="53"/>
                      <a:pt x="44" y="31"/>
                    </a:cubicBezTo>
                    <a:cubicBezTo>
                      <a:pt x="48" y="30"/>
                      <a:pt x="52" y="29"/>
                      <a:pt x="56" y="27"/>
                    </a:cubicBezTo>
                    <a:cubicBezTo>
                      <a:pt x="58" y="27"/>
                      <a:pt x="58" y="26"/>
                      <a:pt x="57" y="25"/>
                    </a:cubicBezTo>
                    <a:close/>
                    <a:moveTo>
                      <a:pt x="43" y="38"/>
                    </a:moveTo>
                    <a:cubicBezTo>
                      <a:pt x="41" y="34"/>
                      <a:pt x="36" y="31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6" y="30"/>
                      <a:pt x="39" y="32"/>
                      <a:pt x="42" y="34"/>
                    </a:cubicBezTo>
                    <a:cubicBezTo>
                      <a:pt x="43" y="35"/>
                      <a:pt x="43" y="36"/>
                      <a:pt x="43" y="38"/>
                    </a:cubicBezTo>
                    <a:close/>
                    <a:moveTo>
                      <a:pt x="47" y="48"/>
                    </a:moveTo>
                    <a:cubicBezTo>
                      <a:pt x="43" y="44"/>
                      <a:pt x="39" y="40"/>
                      <a:pt x="34" y="36"/>
                    </a:cubicBezTo>
                    <a:cubicBezTo>
                      <a:pt x="30" y="31"/>
                      <a:pt x="26" y="27"/>
                      <a:pt x="22" y="22"/>
                    </a:cubicBezTo>
                    <a:cubicBezTo>
                      <a:pt x="24" y="24"/>
                      <a:pt x="27" y="27"/>
                      <a:pt x="29" y="29"/>
                    </a:cubicBezTo>
                    <a:cubicBezTo>
                      <a:pt x="35" y="35"/>
                      <a:pt x="40" y="40"/>
                      <a:pt x="46" y="45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6" y="46"/>
                      <a:pt x="46" y="47"/>
                      <a:pt x="47" y="48"/>
                    </a:cubicBezTo>
                    <a:close/>
                    <a:moveTo>
                      <a:pt x="50" y="57"/>
                    </a:moveTo>
                    <a:cubicBezTo>
                      <a:pt x="40" y="44"/>
                      <a:pt x="28" y="33"/>
                      <a:pt x="17" y="22"/>
                    </a:cubicBezTo>
                    <a:cubicBezTo>
                      <a:pt x="16" y="21"/>
                      <a:pt x="12" y="16"/>
                      <a:pt x="15" y="19"/>
                    </a:cubicBezTo>
                    <a:cubicBezTo>
                      <a:pt x="17" y="21"/>
                      <a:pt x="19" y="22"/>
                      <a:pt x="21" y="24"/>
                    </a:cubicBezTo>
                    <a:cubicBezTo>
                      <a:pt x="24" y="27"/>
                      <a:pt x="27" y="30"/>
                      <a:pt x="30" y="33"/>
                    </a:cubicBezTo>
                    <a:cubicBezTo>
                      <a:pt x="35" y="39"/>
                      <a:pt x="42" y="44"/>
                      <a:pt x="47" y="50"/>
                    </a:cubicBezTo>
                    <a:cubicBezTo>
                      <a:pt x="48" y="52"/>
                      <a:pt x="49" y="55"/>
                      <a:pt x="50" y="57"/>
                    </a:cubicBezTo>
                    <a:close/>
                    <a:moveTo>
                      <a:pt x="37" y="106"/>
                    </a:moveTo>
                    <a:cubicBezTo>
                      <a:pt x="37" y="105"/>
                      <a:pt x="37" y="104"/>
                      <a:pt x="36" y="103"/>
                    </a:cubicBezTo>
                    <a:cubicBezTo>
                      <a:pt x="37" y="103"/>
                      <a:pt x="37" y="104"/>
                      <a:pt x="38" y="105"/>
                    </a:cubicBezTo>
                    <a:cubicBezTo>
                      <a:pt x="38" y="105"/>
                      <a:pt x="39" y="105"/>
                      <a:pt x="39" y="104"/>
                    </a:cubicBezTo>
                    <a:cubicBezTo>
                      <a:pt x="38" y="104"/>
                      <a:pt x="35" y="101"/>
                      <a:pt x="38" y="102"/>
                    </a:cubicBezTo>
                    <a:cubicBezTo>
                      <a:pt x="38" y="102"/>
                      <a:pt x="39" y="103"/>
                      <a:pt x="40" y="103"/>
                    </a:cubicBezTo>
                    <a:cubicBezTo>
                      <a:pt x="39" y="104"/>
                      <a:pt x="38" y="105"/>
                      <a:pt x="37" y="106"/>
                    </a:cubicBezTo>
                    <a:close/>
                    <a:moveTo>
                      <a:pt x="34" y="91"/>
                    </a:moveTo>
                    <a:cubicBezTo>
                      <a:pt x="36" y="93"/>
                      <a:pt x="38" y="94"/>
                      <a:pt x="40" y="96"/>
                    </a:cubicBezTo>
                    <a:cubicBezTo>
                      <a:pt x="40" y="97"/>
                      <a:pt x="44" y="100"/>
                      <a:pt x="43" y="100"/>
                    </a:cubicBezTo>
                    <a:cubicBezTo>
                      <a:pt x="41" y="99"/>
                      <a:pt x="38" y="97"/>
                      <a:pt x="36" y="96"/>
                    </a:cubicBezTo>
                    <a:cubicBezTo>
                      <a:pt x="36" y="96"/>
                      <a:pt x="35" y="96"/>
                      <a:pt x="36" y="96"/>
                    </a:cubicBezTo>
                    <a:cubicBezTo>
                      <a:pt x="37" y="99"/>
                      <a:pt x="38" y="101"/>
                      <a:pt x="40" y="103"/>
                    </a:cubicBezTo>
                    <a:cubicBezTo>
                      <a:pt x="40" y="104"/>
                      <a:pt x="38" y="102"/>
                      <a:pt x="38" y="101"/>
                    </a:cubicBezTo>
                    <a:cubicBezTo>
                      <a:pt x="37" y="101"/>
                      <a:pt x="37" y="101"/>
                      <a:pt x="36" y="101"/>
                    </a:cubicBezTo>
                    <a:cubicBezTo>
                      <a:pt x="35" y="97"/>
                      <a:pt x="35" y="94"/>
                      <a:pt x="34" y="91"/>
                    </a:cubicBezTo>
                    <a:close/>
                    <a:moveTo>
                      <a:pt x="31" y="81"/>
                    </a:moveTo>
                    <a:cubicBezTo>
                      <a:pt x="36" y="86"/>
                      <a:pt x="43" y="90"/>
                      <a:pt x="47" y="96"/>
                    </a:cubicBezTo>
                    <a:cubicBezTo>
                      <a:pt x="49" y="99"/>
                      <a:pt x="46" y="96"/>
                      <a:pt x="45" y="95"/>
                    </a:cubicBezTo>
                    <a:cubicBezTo>
                      <a:pt x="43" y="93"/>
                      <a:pt x="42" y="91"/>
                      <a:pt x="40" y="89"/>
                    </a:cubicBezTo>
                    <a:cubicBezTo>
                      <a:pt x="38" y="87"/>
                      <a:pt x="35" y="84"/>
                      <a:pt x="32" y="83"/>
                    </a:cubicBezTo>
                    <a:cubicBezTo>
                      <a:pt x="32" y="82"/>
                      <a:pt x="32" y="81"/>
                      <a:pt x="31" y="81"/>
                    </a:cubicBezTo>
                    <a:close/>
                    <a:moveTo>
                      <a:pt x="29" y="74"/>
                    </a:moveTo>
                    <a:cubicBezTo>
                      <a:pt x="35" y="82"/>
                      <a:pt x="43" y="87"/>
                      <a:pt x="49" y="95"/>
                    </a:cubicBezTo>
                    <a:cubicBezTo>
                      <a:pt x="52" y="98"/>
                      <a:pt x="51" y="97"/>
                      <a:pt x="49" y="95"/>
                    </a:cubicBezTo>
                    <a:cubicBezTo>
                      <a:pt x="46" y="92"/>
                      <a:pt x="44" y="90"/>
                      <a:pt x="42" y="88"/>
                    </a:cubicBezTo>
                    <a:cubicBezTo>
                      <a:pt x="38" y="84"/>
                      <a:pt x="35" y="81"/>
                      <a:pt x="30" y="78"/>
                    </a:cubicBezTo>
                    <a:cubicBezTo>
                      <a:pt x="30" y="76"/>
                      <a:pt x="30" y="75"/>
                      <a:pt x="29" y="74"/>
                    </a:cubicBezTo>
                    <a:close/>
                    <a:moveTo>
                      <a:pt x="28" y="68"/>
                    </a:moveTo>
                    <a:cubicBezTo>
                      <a:pt x="35" y="77"/>
                      <a:pt x="45" y="84"/>
                      <a:pt x="53" y="94"/>
                    </a:cubicBezTo>
                    <a:cubicBezTo>
                      <a:pt x="56" y="98"/>
                      <a:pt x="53" y="94"/>
                      <a:pt x="51" y="93"/>
                    </a:cubicBezTo>
                    <a:cubicBezTo>
                      <a:pt x="48" y="90"/>
                      <a:pt x="45" y="88"/>
                      <a:pt x="43" y="85"/>
                    </a:cubicBezTo>
                    <a:cubicBezTo>
                      <a:pt x="39" y="80"/>
                      <a:pt x="33" y="76"/>
                      <a:pt x="29" y="71"/>
                    </a:cubicBezTo>
                    <a:cubicBezTo>
                      <a:pt x="29" y="71"/>
                      <a:pt x="29" y="71"/>
                      <a:pt x="29" y="71"/>
                    </a:cubicBezTo>
                    <a:cubicBezTo>
                      <a:pt x="28" y="70"/>
                      <a:pt x="28" y="69"/>
                      <a:pt x="28" y="68"/>
                    </a:cubicBezTo>
                    <a:close/>
                    <a:moveTo>
                      <a:pt x="25" y="62"/>
                    </a:moveTo>
                    <a:cubicBezTo>
                      <a:pt x="29" y="66"/>
                      <a:pt x="34" y="70"/>
                      <a:pt x="39" y="75"/>
                    </a:cubicBezTo>
                    <a:cubicBezTo>
                      <a:pt x="41" y="77"/>
                      <a:pt x="44" y="80"/>
                      <a:pt x="46" y="83"/>
                    </a:cubicBezTo>
                    <a:cubicBezTo>
                      <a:pt x="49" y="86"/>
                      <a:pt x="52" y="89"/>
                      <a:pt x="55" y="92"/>
                    </a:cubicBezTo>
                    <a:cubicBezTo>
                      <a:pt x="56" y="93"/>
                      <a:pt x="57" y="94"/>
                      <a:pt x="58" y="95"/>
                    </a:cubicBezTo>
                    <a:cubicBezTo>
                      <a:pt x="56" y="94"/>
                      <a:pt x="54" y="92"/>
                      <a:pt x="52" y="91"/>
                    </a:cubicBezTo>
                    <a:cubicBezTo>
                      <a:pt x="49" y="88"/>
                      <a:pt x="46" y="85"/>
                      <a:pt x="43" y="82"/>
                    </a:cubicBezTo>
                    <a:cubicBezTo>
                      <a:pt x="38" y="77"/>
                      <a:pt x="33" y="71"/>
                      <a:pt x="27" y="66"/>
                    </a:cubicBezTo>
                    <a:cubicBezTo>
                      <a:pt x="26" y="65"/>
                      <a:pt x="26" y="63"/>
                      <a:pt x="25" y="62"/>
                    </a:cubicBezTo>
                    <a:close/>
                    <a:moveTo>
                      <a:pt x="23" y="54"/>
                    </a:moveTo>
                    <a:cubicBezTo>
                      <a:pt x="26" y="57"/>
                      <a:pt x="29" y="60"/>
                      <a:pt x="32" y="62"/>
                    </a:cubicBezTo>
                    <a:cubicBezTo>
                      <a:pt x="35" y="65"/>
                      <a:pt x="37" y="67"/>
                      <a:pt x="39" y="70"/>
                    </a:cubicBezTo>
                    <a:cubicBezTo>
                      <a:pt x="45" y="77"/>
                      <a:pt x="52" y="83"/>
                      <a:pt x="58" y="90"/>
                    </a:cubicBezTo>
                    <a:cubicBezTo>
                      <a:pt x="59" y="90"/>
                      <a:pt x="59" y="91"/>
                      <a:pt x="60" y="92"/>
                    </a:cubicBezTo>
                    <a:cubicBezTo>
                      <a:pt x="59" y="91"/>
                      <a:pt x="58" y="90"/>
                      <a:pt x="57" y="89"/>
                    </a:cubicBezTo>
                    <a:cubicBezTo>
                      <a:pt x="53" y="85"/>
                      <a:pt x="49" y="82"/>
                      <a:pt x="45" y="79"/>
                    </a:cubicBezTo>
                    <a:cubicBezTo>
                      <a:pt x="38" y="73"/>
                      <a:pt x="31" y="66"/>
                      <a:pt x="25" y="59"/>
                    </a:cubicBezTo>
                    <a:cubicBezTo>
                      <a:pt x="24" y="57"/>
                      <a:pt x="23" y="55"/>
                      <a:pt x="23" y="54"/>
                    </a:cubicBezTo>
                    <a:close/>
                    <a:moveTo>
                      <a:pt x="20" y="44"/>
                    </a:moveTo>
                    <a:cubicBezTo>
                      <a:pt x="24" y="49"/>
                      <a:pt x="29" y="54"/>
                      <a:pt x="34" y="58"/>
                    </a:cubicBezTo>
                    <a:cubicBezTo>
                      <a:pt x="37" y="61"/>
                      <a:pt x="39" y="65"/>
                      <a:pt x="42" y="68"/>
                    </a:cubicBezTo>
                    <a:cubicBezTo>
                      <a:pt x="46" y="72"/>
                      <a:pt x="50" y="75"/>
                      <a:pt x="53" y="79"/>
                    </a:cubicBezTo>
                    <a:cubicBezTo>
                      <a:pt x="55" y="81"/>
                      <a:pt x="57" y="83"/>
                      <a:pt x="59" y="86"/>
                    </a:cubicBezTo>
                    <a:cubicBezTo>
                      <a:pt x="58" y="85"/>
                      <a:pt x="56" y="83"/>
                      <a:pt x="55" y="82"/>
                    </a:cubicBezTo>
                    <a:cubicBezTo>
                      <a:pt x="51" y="78"/>
                      <a:pt x="47" y="75"/>
                      <a:pt x="44" y="72"/>
                    </a:cubicBezTo>
                    <a:cubicBezTo>
                      <a:pt x="41" y="69"/>
                      <a:pt x="38" y="66"/>
                      <a:pt x="34" y="63"/>
                    </a:cubicBezTo>
                    <a:cubicBezTo>
                      <a:pt x="34" y="63"/>
                      <a:pt x="34" y="63"/>
                      <a:pt x="34" y="63"/>
                    </a:cubicBezTo>
                    <a:cubicBezTo>
                      <a:pt x="30" y="59"/>
                      <a:pt x="26" y="55"/>
                      <a:pt x="22" y="52"/>
                    </a:cubicBezTo>
                    <a:cubicBezTo>
                      <a:pt x="21" y="49"/>
                      <a:pt x="21" y="47"/>
                      <a:pt x="20" y="44"/>
                    </a:cubicBezTo>
                    <a:close/>
                    <a:moveTo>
                      <a:pt x="11" y="24"/>
                    </a:moveTo>
                    <a:cubicBezTo>
                      <a:pt x="11" y="25"/>
                      <a:pt x="12" y="26"/>
                      <a:pt x="12" y="27"/>
                    </a:cubicBezTo>
                    <a:cubicBezTo>
                      <a:pt x="12" y="26"/>
                      <a:pt x="11" y="26"/>
                      <a:pt x="11" y="26"/>
                    </a:cubicBezTo>
                    <a:cubicBezTo>
                      <a:pt x="10" y="25"/>
                      <a:pt x="10" y="26"/>
                      <a:pt x="10" y="26"/>
                    </a:cubicBezTo>
                    <a:cubicBezTo>
                      <a:pt x="11" y="29"/>
                      <a:pt x="12" y="31"/>
                      <a:pt x="14" y="34"/>
                    </a:cubicBezTo>
                    <a:cubicBezTo>
                      <a:pt x="15" y="34"/>
                      <a:pt x="18" y="38"/>
                      <a:pt x="16" y="36"/>
                    </a:cubicBezTo>
                    <a:cubicBezTo>
                      <a:pt x="14" y="35"/>
                      <a:pt x="13" y="33"/>
                      <a:pt x="11" y="32"/>
                    </a:cubicBezTo>
                    <a:cubicBezTo>
                      <a:pt x="11" y="31"/>
                      <a:pt x="11" y="31"/>
                      <a:pt x="11" y="32"/>
                    </a:cubicBezTo>
                    <a:cubicBezTo>
                      <a:pt x="12" y="34"/>
                      <a:pt x="13" y="35"/>
                      <a:pt x="14" y="37"/>
                    </a:cubicBezTo>
                    <a:cubicBezTo>
                      <a:pt x="17" y="40"/>
                      <a:pt x="13" y="37"/>
                      <a:pt x="13" y="36"/>
                    </a:cubicBezTo>
                    <a:cubicBezTo>
                      <a:pt x="12" y="36"/>
                      <a:pt x="11" y="34"/>
                      <a:pt x="10" y="33"/>
                    </a:cubicBezTo>
                    <a:cubicBezTo>
                      <a:pt x="10" y="33"/>
                      <a:pt x="9" y="34"/>
                      <a:pt x="9" y="34"/>
                    </a:cubicBezTo>
                    <a:cubicBezTo>
                      <a:pt x="10" y="35"/>
                      <a:pt x="12" y="38"/>
                      <a:pt x="13" y="39"/>
                    </a:cubicBezTo>
                    <a:cubicBezTo>
                      <a:pt x="12" y="38"/>
                      <a:pt x="10" y="37"/>
                      <a:pt x="9" y="36"/>
                    </a:cubicBezTo>
                    <a:cubicBezTo>
                      <a:pt x="8" y="36"/>
                      <a:pt x="8" y="37"/>
                      <a:pt x="8" y="37"/>
                    </a:cubicBezTo>
                    <a:cubicBezTo>
                      <a:pt x="11" y="39"/>
                      <a:pt x="7" y="38"/>
                      <a:pt x="6" y="38"/>
                    </a:cubicBezTo>
                    <a:cubicBezTo>
                      <a:pt x="6" y="38"/>
                      <a:pt x="5" y="38"/>
                      <a:pt x="6" y="39"/>
                    </a:cubicBezTo>
                    <a:cubicBezTo>
                      <a:pt x="7" y="40"/>
                      <a:pt x="6" y="40"/>
                      <a:pt x="4" y="40"/>
                    </a:cubicBezTo>
                    <a:cubicBezTo>
                      <a:pt x="6" y="35"/>
                      <a:pt x="9" y="29"/>
                      <a:pt x="11" y="24"/>
                    </a:cubicBezTo>
                    <a:close/>
                    <a:moveTo>
                      <a:pt x="16" y="34"/>
                    </a:moveTo>
                    <a:cubicBezTo>
                      <a:pt x="27" y="48"/>
                      <a:pt x="40" y="59"/>
                      <a:pt x="52" y="72"/>
                    </a:cubicBezTo>
                    <a:cubicBezTo>
                      <a:pt x="53" y="72"/>
                      <a:pt x="58" y="77"/>
                      <a:pt x="54" y="74"/>
                    </a:cubicBezTo>
                    <a:cubicBezTo>
                      <a:pt x="52" y="73"/>
                      <a:pt x="50" y="71"/>
                      <a:pt x="49" y="70"/>
                    </a:cubicBezTo>
                    <a:cubicBezTo>
                      <a:pt x="45" y="67"/>
                      <a:pt x="42" y="64"/>
                      <a:pt x="38" y="60"/>
                    </a:cubicBezTo>
                    <a:cubicBezTo>
                      <a:pt x="32" y="54"/>
                      <a:pt x="25" y="48"/>
                      <a:pt x="19" y="41"/>
                    </a:cubicBezTo>
                    <a:cubicBezTo>
                      <a:pt x="19" y="41"/>
                      <a:pt x="19" y="40"/>
                      <a:pt x="19" y="40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8"/>
                      <a:pt x="16" y="38"/>
                      <a:pt x="16" y="37"/>
                    </a:cubicBezTo>
                    <a:cubicBezTo>
                      <a:pt x="16" y="38"/>
                      <a:pt x="17" y="38"/>
                      <a:pt x="17" y="38"/>
                    </a:cubicBezTo>
                    <a:cubicBezTo>
                      <a:pt x="18" y="39"/>
                      <a:pt x="18" y="38"/>
                      <a:pt x="18" y="38"/>
                    </a:cubicBezTo>
                    <a:cubicBezTo>
                      <a:pt x="17" y="36"/>
                      <a:pt x="16" y="35"/>
                      <a:pt x="15" y="33"/>
                    </a:cubicBezTo>
                    <a:cubicBezTo>
                      <a:pt x="14" y="32"/>
                      <a:pt x="14" y="32"/>
                      <a:pt x="13" y="31"/>
                    </a:cubicBezTo>
                    <a:cubicBezTo>
                      <a:pt x="13" y="30"/>
                      <a:pt x="11" y="27"/>
                      <a:pt x="11" y="27"/>
                    </a:cubicBezTo>
                    <a:cubicBezTo>
                      <a:pt x="12" y="28"/>
                      <a:pt x="13" y="29"/>
                      <a:pt x="14" y="30"/>
                    </a:cubicBezTo>
                    <a:cubicBezTo>
                      <a:pt x="14" y="30"/>
                      <a:pt x="15" y="30"/>
                      <a:pt x="15" y="31"/>
                    </a:cubicBezTo>
                    <a:cubicBezTo>
                      <a:pt x="16" y="32"/>
                      <a:pt x="17" y="33"/>
                      <a:pt x="18" y="34"/>
                    </a:cubicBezTo>
                    <a:cubicBezTo>
                      <a:pt x="18" y="35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20" y="37"/>
                    </a:cubicBezTo>
                    <a:cubicBezTo>
                      <a:pt x="20" y="37"/>
                      <a:pt x="20" y="36"/>
                      <a:pt x="20" y="36"/>
                    </a:cubicBezTo>
                    <a:cubicBezTo>
                      <a:pt x="18" y="33"/>
                      <a:pt x="15" y="30"/>
                      <a:pt x="13" y="27"/>
                    </a:cubicBezTo>
                    <a:cubicBezTo>
                      <a:pt x="12" y="26"/>
                      <a:pt x="12" y="25"/>
                      <a:pt x="12" y="24"/>
                    </a:cubicBezTo>
                    <a:cubicBezTo>
                      <a:pt x="12" y="25"/>
                      <a:pt x="14" y="26"/>
                      <a:pt x="15" y="28"/>
                    </a:cubicBezTo>
                    <a:cubicBezTo>
                      <a:pt x="16" y="29"/>
                      <a:pt x="17" y="31"/>
                      <a:pt x="18" y="32"/>
                    </a:cubicBezTo>
                    <a:cubicBezTo>
                      <a:pt x="22" y="36"/>
                      <a:pt x="27" y="39"/>
                      <a:pt x="30" y="43"/>
                    </a:cubicBezTo>
                    <a:cubicBezTo>
                      <a:pt x="34" y="47"/>
                      <a:pt x="38" y="52"/>
                      <a:pt x="42" y="56"/>
                    </a:cubicBezTo>
                    <a:cubicBezTo>
                      <a:pt x="45" y="60"/>
                      <a:pt x="49" y="63"/>
                      <a:pt x="52" y="68"/>
                    </a:cubicBezTo>
                    <a:cubicBezTo>
                      <a:pt x="55" y="71"/>
                      <a:pt x="50" y="66"/>
                      <a:pt x="49" y="65"/>
                    </a:cubicBezTo>
                    <a:cubicBezTo>
                      <a:pt x="47" y="63"/>
                      <a:pt x="45" y="61"/>
                      <a:pt x="43" y="59"/>
                    </a:cubicBezTo>
                    <a:cubicBezTo>
                      <a:pt x="34" y="51"/>
                      <a:pt x="26" y="42"/>
                      <a:pt x="17" y="34"/>
                    </a:cubicBezTo>
                    <a:cubicBezTo>
                      <a:pt x="16" y="34"/>
                      <a:pt x="16" y="34"/>
                      <a:pt x="16" y="34"/>
                    </a:cubicBezTo>
                    <a:close/>
                    <a:moveTo>
                      <a:pt x="7" y="41"/>
                    </a:moveTo>
                    <a:cubicBezTo>
                      <a:pt x="7" y="41"/>
                      <a:pt x="7" y="40"/>
                      <a:pt x="7" y="40"/>
                    </a:cubicBezTo>
                    <a:cubicBezTo>
                      <a:pt x="7" y="40"/>
                      <a:pt x="7" y="39"/>
                      <a:pt x="7" y="39"/>
                    </a:cubicBezTo>
                    <a:cubicBezTo>
                      <a:pt x="7" y="39"/>
                      <a:pt x="9" y="40"/>
                      <a:pt x="10" y="40"/>
                    </a:cubicBezTo>
                    <a:cubicBezTo>
                      <a:pt x="9" y="40"/>
                      <a:pt x="8" y="40"/>
                      <a:pt x="7" y="41"/>
                    </a:cubicBezTo>
                    <a:close/>
                    <a:moveTo>
                      <a:pt x="14" y="39"/>
                    </a:moveTo>
                    <a:cubicBezTo>
                      <a:pt x="14" y="39"/>
                      <a:pt x="14" y="38"/>
                      <a:pt x="14" y="38"/>
                    </a:cubicBezTo>
                    <a:cubicBezTo>
                      <a:pt x="14" y="38"/>
                      <a:pt x="15" y="39"/>
                      <a:pt x="16" y="39"/>
                    </a:cubicBezTo>
                    <a:cubicBezTo>
                      <a:pt x="15" y="39"/>
                      <a:pt x="15" y="39"/>
                      <a:pt x="14" y="39"/>
                    </a:cubicBezTo>
                    <a:close/>
                    <a:moveTo>
                      <a:pt x="12" y="40"/>
                    </a:moveTo>
                    <a:cubicBezTo>
                      <a:pt x="11" y="39"/>
                      <a:pt x="11" y="38"/>
                      <a:pt x="10" y="37"/>
                    </a:cubicBezTo>
                    <a:cubicBezTo>
                      <a:pt x="10" y="38"/>
                      <a:pt x="12" y="39"/>
                      <a:pt x="13" y="39"/>
                    </a:cubicBezTo>
                    <a:cubicBezTo>
                      <a:pt x="13" y="40"/>
                      <a:pt x="12" y="40"/>
                      <a:pt x="12" y="40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5" y="41"/>
                      <a:pt x="5" y="41"/>
                    </a:cubicBezTo>
                    <a:cubicBezTo>
                      <a:pt x="5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lose/>
                    <a:moveTo>
                      <a:pt x="55" y="96"/>
                    </a:moveTo>
                    <a:cubicBezTo>
                      <a:pt x="54" y="94"/>
                      <a:pt x="52" y="92"/>
                      <a:pt x="51" y="90"/>
                    </a:cubicBezTo>
                    <a:cubicBezTo>
                      <a:pt x="53" y="92"/>
                      <a:pt x="55" y="94"/>
                      <a:pt x="58" y="95"/>
                    </a:cubicBezTo>
                    <a:cubicBezTo>
                      <a:pt x="57" y="95"/>
                      <a:pt x="56" y="96"/>
                      <a:pt x="55" y="96"/>
                    </a:cubicBezTo>
                    <a:close/>
                    <a:moveTo>
                      <a:pt x="52" y="97"/>
                    </a:moveTo>
                    <a:cubicBezTo>
                      <a:pt x="46" y="88"/>
                      <a:pt x="37" y="83"/>
                      <a:pt x="31" y="75"/>
                    </a:cubicBezTo>
                    <a:cubicBezTo>
                      <a:pt x="32" y="75"/>
                      <a:pt x="32" y="76"/>
                      <a:pt x="33" y="77"/>
                    </a:cubicBezTo>
                    <a:cubicBezTo>
                      <a:pt x="35" y="79"/>
                      <a:pt x="38" y="81"/>
                      <a:pt x="40" y="83"/>
                    </a:cubicBezTo>
                    <a:cubicBezTo>
                      <a:pt x="45" y="88"/>
                      <a:pt x="49" y="92"/>
                      <a:pt x="54" y="96"/>
                    </a:cubicBezTo>
                    <a:cubicBezTo>
                      <a:pt x="53" y="96"/>
                      <a:pt x="52" y="97"/>
                      <a:pt x="52" y="97"/>
                    </a:cubicBezTo>
                    <a:close/>
                    <a:moveTo>
                      <a:pt x="44" y="100"/>
                    </a:moveTo>
                    <a:cubicBezTo>
                      <a:pt x="42" y="97"/>
                      <a:pt x="39" y="95"/>
                      <a:pt x="36" y="92"/>
                    </a:cubicBezTo>
                    <a:cubicBezTo>
                      <a:pt x="36" y="91"/>
                      <a:pt x="35" y="91"/>
                      <a:pt x="34" y="90"/>
                    </a:cubicBezTo>
                    <a:cubicBezTo>
                      <a:pt x="36" y="92"/>
                      <a:pt x="38" y="93"/>
                      <a:pt x="39" y="94"/>
                    </a:cubicBezTo>
                    <a:cubicBezTo>
                      <a:pt x="42" y="96"/>
                      <a:pt x="44" y="98"/>
                      <a:pt x="46" y="99"/>
                    </a:cubicBezTo>
                    <a:cubicBezTo>
                      <a:pt x="45" y="100"/>
                      <a:pt x="45" y="100"/>
                      <a:pt x="44" y="100"/>
                    </a:cubicBezTo>
                    <a:close/>
                    <a:moveTo>
                      <a:pt x="59" y="95"/>
                    </a:moveTo>
                    <a:cubicBezTo>
                      <a:pt x="57" y="93"/>
                      <a:pt x="56" y="91"/>
                      <a:pt x="53" y="89"/>
                    </a:cubicBezTo>
                    <a:cubicBezTo>
                      <a:pt x="50" y="87"/>
                      <a:pt x="47" y="83"/>
                      <a:pt x="45" y="80"/>
                    </a:cubicBezTo>
                    <a:cubicBezTo>
                      <a:pt x="41" y="76"/>
                      <a:pt x="37" y="72"/>
                      <a:pt x="33" y="68"/>
                    </a:cubicBezTo>
                    <a:cubicBezTo>
                      <a:pt x="36" y="71"/>
                      <a:pt x="39" y="74"/>
                      <a:pt x="42" y="77"/>
                    </a:cubicBezTo>
                    <a:cubicBezTo>
                      <a:pt x="48" y="83"/>
                      <a:pt x="56" y="88"/>
                      <a:pt x="62" y="95"/>
                    </a:cubicBezTo>
                    <a:cubicBezTo>
                      <a:pt x="61" y="95"/>
                      <a:pt x="60" y="95"/>
                      <a:pt x="59" y="95"/>
                    </a:cubicBezTo>
                    <a:close/>
                    <a:moveTo>
                      <a:pt x="36" y="75"/>
                    </a:moveTo>
                    <a:cubicBezTo>
                      <a:pt x="35" y="75"/>
                      <a:pt x="35" y="75"/>
                      <a:pt x="35" y="75"/>
                    </a:cubicBezTo>
                    <a:cubicBezTo>
                      <a:pt x="34" y="74"/>
                      <a:pt x="33" y="73"/>
                      <a:pt x="31" y="71"/>
                    </a:cubicBezTo>
                    <a:cubicBezTo>
                      <a:pt x="31" y="71"/>
                      <a:pt x="25" y="66"/>
                      <a:pt x="28" y="68"/>
                    </a:cubicBezTo>
                    <a:cubicBezTo>
                      <a:pt x="31" y="71"/>
                      <a:pt x="33" y="73"/>
                      <a:pt x="36" y="75"/>
                    </a:cubicBezTo>
                    <a:close/>
                    <a:moveTo>
                      <a:pt x="33" y="80"/>
                    </a:moveTo>
                    <a:cubicBezTo>
                      <a:pt x="35" y="82"/>
                      <a:pt x="37" y="84"/>
                      <a:pt x="39" y="86"/>
                    </a:cubicBezTo>
                    <a:cubicBezTo>
                      <a:pt x="43" y="90"/>
                      <a:pt x="47" y="94"/>
                      <a:pt x="51" y="97"/>
                    </a:cubicBezTo>
                    <a:cubicBezTo>
                      <a:pt x="50" y="97"/>
                      <a:pt x="49" y="98"/>
                      <a:pt x="49" y="98"/>
                    </a:cubicBezTo>
                    <a:cubicBezTo>
                      <a:pt x="46" y="91"/>
                      <a:pt x="39" y="87"/>
                      <a:pt x="33" y="82"/>
                    </a:cubicBezTo>
                    <a:cubicBezTo>
                      <a:pt x="33" y="81"/>
                      <a:pt x="32" y="80"/>
                      <a:pt x="31" y="80"/>
                    </a:cubicBezTo>
                    <a:cubicBezTo>
                      <a:pt x="31" y="79"/>
                      <a:pt x="31" y="79"/>
                      <a:pt x="31" y="79"/>
                    </a:cubicBezTo>
                    <a:cubicBezTo>
                      <a:pt x="31" y="79"/>
                      <a:pt x="32" y="80"/>
                      <a:pt x="33" y="80"/>
                    </a:cubicBezTo>
                    <a:close/>
                    <a:moveTo>
                      <a:pt x="48" y="98"/>
                    </a:moveTo>
                    <a:cubicBezTo>
                      <a:pt x="47" y="99"/>
                      <a:pt x="47" y="99"/>
                      <a:pt x="47" y="99"/>
                    </a:cubicBezTo>
                    <a:cubicBezTo>
                      <a:pt x="45" y="96"/>
                      <a:pt x="42" y="94"/>
                      <a:pt x="40" y="91"/>
                    </a:cubicBezTo>
                    <a:cubicBezTo>
                      <a:pt x="38" y="90"/>
                      <a:pt x="37" y="88"/>
                      <a:pt x="35" y="87"/>
                    </a:cubicBezTo>
                    <a:cubicBezTo>
                      <a:pt x="34" y="86"/>
                      <a:pt x="33" y="84"/>
                      <a:pt x="32" y="84"/>
                    </a:cubicBezTo>
                    <a:cubicBezTo>
                      <a:pt x="32" y="84"/>
                      <a:pt x="32" y="84"/>
                      <a:pt x="32" y="83"/>
                    </a:cubicBezTo>
                    <a:cubicBezTo>
                      <a:pt x="38" y="87"/>
                      <a:pt x="43" y="94"/>
                      <a:pt x="48" y="98"/>
                    </a:cubicBezTo>
                    <a:close/>
                    <a:moveTo>
                      <a:pt x="44" y="96"/>
                    </a:moveTo>
                    <a:cubicBezTo>
                      <a:pt x="49" y="102"/>
                      <a:pt x="43" y="96"/>
                      <a:pt x="41" y="94"/>
                    </a:cubicBezTo>
                    <a:cubicBezTo>
                      <a:pt x="39" y="93"/>
                      <a:pt x="36" y="91"/>
                      <a:pt x="34" y="89"/>
                    </a:cubicBezTo>
                    <a:cubicBezTo>
                      <a:pt x="34" y="89"/>
                      <a:pt x="34" y="89"/>
                      <a:pt x="34" y="89"/>
                    </a:cubicBezTo>
                    <a:cubicBezTo>
                      <a:pt x="33" y="88"/>
                      <a:pt x="33" y="86"/>
                      <a:pt x="33" y="85"/>
                    </a:cubicBezTo>
                    <a:cubicBezTo>
                      <a:pt x="36" y="89"/>
                      <a:pt x="40" y="92"/>
                      <a:pt x="44" y="96"/>
                    </a:cubicBezTo>
                    <a:close/>
                    <a:moveTo>
                      <a:pt x="37" y="97"/>
                    </a:moveTo>
                    <a:cubicBezTo>
                      <a:pt x="37" y="98"/>
                      <a:pt x="41" y="100"/>
                      <a:pt x="43" y="101"/>
                    </a:cubicBezTo>
                    <a:cubicBezTo>
                      <a:pt x="42" y="101"/>
                      <a:pt x="42" y="102"/>
                      <a:pt x="41" y="103"/>
                    </a:cubicBezTo>
                    <a:cubicBezTo>
                      <a:pt x="39" y="101"/>
                      <a:pt x="38" y="99"/>
                      <a:pt x="37" y="97"/>
                    </a:cubicBezTo>
                    <a:close/>
                    <a:moveTo>
                      <a:pt x="55" y="86"/>
                    </a:moveTo>
                    <a:cubicBezTo>
                      <a:pt x="51" y="82"/>
                      <a:pt x="48" y="78"/>
                      <a:pt x="44" y="74"/>
                    </a:cubicBezTo>
                    <a:cubicBezTo>
                      <a:pt x="42" y="72"/>
                      <a:pt x="40" y="69"/>
                      <a:pt x="37" y="67"/>
                    </a:cubicBezTo>
                    <a:cubicBezTo>
                      <a:pt x="38" y="67"/>
                      <a:pt x="38" y="68"/>
                      <a:pt x="39" y="68"/>
                    </a:cubicBezTo>
                    <a:cubicBezTo>
                      <a:pt x="46" y="74"/>
                      <a:pt x="53" y="80"/>
                      <a:pt x="60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1" y="90"/>
                      <a:pt x="62" y="92"/>
                      <a:pt x="62" y="94"/>
                    </a:cubicBezTo>
                    <a:cubicBezTo>
                      <a:pt x="61" y="91"/>
                      <a:pt x="58" y="88"/>
                      <a:pt x="55" y="86"/>
                    </a:cubicBezTo>
                    <a:close/>
                    <a:moveTo>
                      <a:pt x="43" y="68"/>
                    </a:moveTo>
                    <a:cubicBezTo>
                      <a:pt x="40" y="64"/>
                      <a:pt x="37" y="61"/>
                      <a:pt x="34" y="58"/>
                    </a:cubicBezTo>
                    <a:cubicBezTo>
                      <a:pt x="31" y="54"/>
                      <a:pt x="28" y="51"/>
                      <a:pt x="24" y="48"/>
                    </a:cubicBezTo>
                    <a:cubicBezTo>
                      <a:pt x="23" y="46"/>
                      <a:pt x="21" y="45"/>
                      <a:pt x="20" y="43"/>
                    </a:cubicBezTo>
                    <a:cubicBezTo>
                      <a:pt x="21" y="44"/>
                      <a:pt x="22" y="45"/>
                      <a:pt x="23" y="46"/>
                    </a:cubicBezTo>
                    <a:cubicBezTo>
                      <a:pt x="26" y="50"/>
                      <a:pt x="30" y="53"/>
                      <a:pt x="34" y="57"/>
                    </a:cubicBezTo>
                    <a:cubicBezTo>
                      <a:pt x="41" y="64"/>
                      <a:pt x="49" y="71"/>
                      <a:pt x="56" y="77"/>
                    </a:cubicBezTo>
                    <a:cubicBezTo>
                      <a:pt x="56" y="77"/>
                      <a:pt x="57" y="77"/>
                      <a:pt x="57" y="77"/>
                    </a:cubicBezTo>
                    <a:cubicBezTo>
                      <a:pt x="58" y="80"/>
                      <a:pt x="59" y="83"/>
                      <a:pt x="60" y="86"/>
                    </a:cubicBezTo>
                    <a:cubicBezTo>
                      <a:pt x="55" y="79"/>
                      <a:pt x="49" y="74"/>
                      <a:pt x="43" y="68"/>
                    </a:cubicBezTo>
                    <a:close/>
                    <a:moveTo>
                      <a:pt x="21" y="39"/>
                    </a:moveTo>
                    <a:cubicBezTo>
                      <a:pt x="20" y="38"/>
                      <a:pt x="19" y="37"/>
                      <a:pt x="17" y="36"/>
                    </a:cubicBezTo>
                    <a:cubicBezTo>
                      <a:pt x="19" y="37"/>
                      <a:pt x="21" y="39"/>
                      <a:pt x="23" y="41"/>
                    </a:cubicBezTo>
                    <a:cubicBezTo>
                      <a:pt x="26" y="44"/>
                      <a:pt x="30" y="48"/>
                      <a:pt x="33" y="51"/>
                    </a:cubicBezTo>
                    <a:cubicBezTo>
                      <a:pt x="40" y="58"/>
                      <a:pt x="47" y="64"/>
                      <a:pt x="54" y="71"/>
                    </a:cubicBezTo>
                    <a:cubicBezTo>
                      <a:pt x="54" y="71"/>
                      <a:pt x="54" y="71"/>
                      <a:pt x="55" y="70"/>
                    </a:cubicBezTo>
                    <a:cubicBezTo>
                      <a:pt x="55" y="72"/>
                      <a:pt x="56" y="74"/>
                      <a:pt x="56" y="76"/>
                    </a:cubicBezTo>
                    <a:cubicBezTo>
                      <a:pt x="46" y="63"/>
                      <a:pt x="32" y="52"/>
                      <a:pt x="21" y="39"/>
                    </a:cubicBezTo>
                    <a:close/>
                    <a:moveTo>
                      <a:pt x="46" y="59"/>
                    </a:moveTo>
                    <a:cubicBezTo>
                      <a:pt x="42" y="55"/>
                      <a:pt x="38" y="50"/>
                      <a:pt x="34" y="46"/>
                    </a:cubicBezTo>
                    <a:cubicBezTo>
                      <a:pt x="31" y="42"/>
                      <a:pt x="27" y="38"/>
                      <a:pt x="22" y="35"/>
                    </a:cubicBezTo>
                    <a:cubicBezTo>
                      <a:pt x="18" y="31"/>
                      <a:pt x="15" y="26"/>
                      <a:pt x="11" y="23"/>
                    </a:cubicBezTo>
                    <a:cubicBezTo>
                      <a:pt x="12" y="21"/>
                      <a:pt x="13" y="20"/>
                      <a:pt x="13" y="18"/>
                    </a:cubicBezTo>
                    <a:cubicBezTo>
                      <a:pt x="17" y="24"/>
                      <a:pt x="23" y="28"/>
                      <a:pt x="28" y="33"/>
                    </a:cubicBezTo>
                    <a:cubicBezTo>
                      <a:pt x="34" y="40"/>
                      <a:pt x="41" y="47"/>
                      <a:pt x="47" y="54"/>
                    </a:cubicBezTo>
                    <a:cubicBezTo>
                      <a:pt x="47" y="55"/>
                      <a:pt x="48" y="56"/>
                      <a:pt x="49" y="57"/>
                    </a:cubicBezTo>
                    <a:cubicBezTo>
                      <a:pt x="48" y="56"/>
                      <a:pt x="47" y="55"/>
                      <a:pt x="46" y="54"/>
                    </a:cubicBezTo>
                    <a:cubicBezTo>
                      <a:pt x="44" y="53"/>
                      <a:pt x="43" y="52"/>
                      <a:pt x="41" y="50"/>
                    </a:cubicBezTo>
                    <a:cubicBezTo>
                      <a:pt x="39" y="48"/>
                      <a:pt x="36" y="45"/>
                      <a:pt x="34" y="43"/>
                    </a:cubicBezTo>
                    <a:cubicBezTo>
                      <a:pt x="34" y="43"/>
                      <a:pt x="34" y="42"/>
                      <a:pt x="34" y="42"/>
                    </a:cubicBezTo>
                    <a:cubicBezTo>
                      <a:pt x="30" y="38"/>
                      <a:pt x="26" y="34"/>
                      <a:pt x="22" y="29"/>
                    </a:cubicBezTo>
                    <a:cubicBezTo>
                      <a:pt x="19" y="26"/>
                      <a:pt x="16" y="23"/>
                      <a:pt x="13" y="20"/>
                    </a:cubicBezTo>
                    <a:cubicBezTo>
                      <a:pt x="13" y="20"/>
                      <a:pt x="12" y="20"/>
                      <a:pt x="12" y="20"/>
                    </a:cubicBezTo>
                    <a:cubicBezTo>
                      <a:pt x="13" y="21"/>
                      <a:pt x="13" y="21"/>
                      <a:pt x="14" y="22"/>
                    </a:cubicBezTo>
                    <a:cubicBezTo>
                      <a:pt x="14" y="22"/>
                      <a:pt x="14" y="22"/>
                      <a:pt x="14" y="23"/>
                    </a:cubicBezTo>
                    <a:cubicBezTo>
                      <a:pt x="16" y="25"/>
                      <a:pt x="18" y="26"/>
                      <a:pt x="19" y="28"/>
                    </a:cubicBezTo>
                    <a:cubicBezTo>
                      <a:pt x="20" y="29"/>
                      <a:pt x="21" y="30"/>
                      <a:pt x="22" y="31"/>
                    </a:cubicBezTo>
                    <a:cubicBezTo>
                      <a:pt x="26" y="35"/>
                      <a:pt x="29" y="38"/>
                      <a:pt x="32" y="42"/>
                    </a:cubicBezTo>
                    <a:cubicBezTo>
                      <a:pt x="33" y="42"/>
                      <a:pt x="33" y="42"/>
                      <a:pt x="33" y="43"/>
                    </a:cubicBezTo>
                    <a:cubicBezTo>
                      <a:pt x="39" y="50"/>
                      <a:pt x="45" y="57"/>
                      <a:pt x="52" y="64"/>
                    </a:cubicBezTo>
                    <a:cubicBezTo>
                      <a:pt x="52" y="64"/>
                      <a:pt x="52" y="64"/>
                      <a:pt x="52" y="64"/>
                    </a:cubicBezTo>
                    <a:cubicBezTo>
                      <a:pt x="53" y="66"/>
                      <a:pt x="54" y="68"/>
                      <a:pt x="54" y="70"/>
                    </a:cubicBezTo>
                    <a:cubicBezTo>
                      <a:pt x="52" y="66"/>
                      <a:pt x="49" y="62"/>
                      <a:pt x="46" y="59"/>
                    </a:cubicBezTo>
                    <a:close/>
                    <a:moveTo>
                      <a:pt x="15" y="13"/>
                    </a:moveTo>
                    <a:cubicBezTo>
                      <a:pt x="21" y="20"/>
                      <a:pt x="27" y="26"/>
                      <a:pt x="34" y="32"/>
                    </a:cubicBezTo>
                    <a:cubicBezTo>
                      <a:pt x="37" y="35"/>
                      <a:pt x="40" y="38"/>
                      <a:pt x="42" y="41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1"/>
                      <a:pt x="42" y="41"/>
                      <a:pt x="42" y="41"/>
                    </a:cubicBezTo>
                    <a:cubicBezTo>
                      <a:pt x="40" y="39"/>
                      <a:pt x="39" y="38"/>
                      <a:pt x="37" y="36"/>
                    </a:cubicBezTo>
                    <a:cubicBezTo>
                      <a:pt x="31" y="30"/>
                      <a:pt x="25" y="24"/>
                      <a:pt x="18" y="18"/>
                    </a:cubicBezTo>
                    <a:cubicBezTo>
                      <a:pt x="17" y="18"/>
                      <a:pt x="17" y="17"/>
                      <a:pt x="17" y="17"/>
                    </a:cubicBezTo>
                    <a:cubicBezTo>
                      <a:pt x="17" y="17"/>
                      <a:pt x="16" y="17"/>
                      <a:pt x="16" y="16"/>
                    </a:cubicBezTo>
                    <a:cubicBezTo>
                      <a:pt x="15" y="16"/>
                      <a:pt x="15" y="16"/>
                      <a:pt x="15" y="17"/>
                    </a:cubicBezTo>
                    <a:cubicBezTo>
                      <a:pt x="19" y="20"/>
                      <a:pt x="22" y="24"/>
                      <a:pt x="25" y="28"/>
                    </a:cubicBezTo>
                    <a:cubicBezTo>
                      <a:pt x="22" y="24"/>
                      <a:pt x="18" y="20"/>
                      <a:pt x="13" y="17"/>
                    </a:cubicBezTo>
                    <a:cubicBezTo>
                      <a:pt x="14" y="16"/>
                      <a:pt x="15" y="14"/>
                      <a:pt x="15" y="13"/>
                    </a:cubicBezTo>
                    <a:close/>
                    <a:moveTo>
                      <a:pt x="16" y="10"/>
                    </a:moveTo>
                    <a:cubicBezTo>
                      <a:pt x="20" y="15"/>
                      <a:pt x="24" y="19"/>
                      <a:pt x="28" y="23"/>
                    </a:cubicBezTo>
                    <a:cubicBezTo>
                      <a:pt x="31" y="26"/>
                      <a:pt x="33" y="29"/>
                      <a:pt x="36" y="32"/>
                    </a:cubicBezTo>
                    <a:cubicBezTo>
                      <a:pt x="38" y="33"/>
                      <a:pt x="39" y="34"/>
                      <a:pt x="41" y="36"/>
                    </a:cubicBezTo>
                    <a:cubicBezTo>
                      <a:pt x="46" y="41"/>
                      <a:pt x="39" y="36"/>
                      <a:pt x="38" y="34"/>
                    </a:cubicBezTo>
                    <a:cubicBezTo>
                      <a:pt x="37" y="33"/>
                      <a:pt x="36" y="33"/>
                      <a:pt x="35" y="32"/>
                    </a:cubicBezTo>
                    <a:cubicBezTo>
                      <a:pt x="33" y="31"/>
                      <a:pt x="32" y="30"/>
                      <a:pt x="31" y="28"/>
                    </a:cubicBezTo>
                    <a:cubicBezTo>
                      <a:pt x="26" y="23"/>
                      <a:pt x="21" y="17"/>
                      <a:pt x="16" y="12"/>
                    </a:cubicBezTo>
                    <a:cubicBezTo>
                      <a:pt x="16" y="11"/>
                      <a:pt x="16" y="11"/>
                      <a:pt x="16" y="10"/>
                    </a:cubicBezTo>
                    <a:close/>
                    <a:moveTo>
                      <a:pt x="27" y="25"/>
                    </a:moveTo>
                    <a:cubicBezTo>
                      <a:pt x="24" y="21"/>
                      <a:pt x="21" y="18"/>
                      <a:pt x="18" y="15"/>
                    </a:cubicBezTo>
                    <a:cubicBezTo>
                      <a:pt x="18" y="15"/>
                      <a:pt x="18" y="15"/>
                      <a:pt x="17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20" y="17"/>
                      <a:pt x="21" y="18"/>
                      <a:pt x="23" y="20"/>
                    </a:cubicBezTo>
                    <a:cubicBezTo>
                      <a:pt x="24" y="22"/>
                      <a:pt x="25" y="23"/>
                      <a:pt x="27" y="25"/>
                    </a:cubicBezTo>
                    <a:close/>
                    <a:moveTo>
                      <a:pt x="42" y="52"/>
                    </a:moveTo>
                    <a:cubicBezTo>
                      <a:pt x="44" y="54"/>
                      <a:pt x="47" y="56"/>
                      <a:pt x="50" y="58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51" y="60"/>
                      <a:pt x="51" y="61"/>
                      <a:pt x="52" y="62"/>
                    </a:cubicBezTo>
                    <a:cubicBezTo>
                      <a:pt x="48" y="59"/>
                      <a:pt x="45" y="55"/>
                      <a:pt x="42" y="52"/>
                    </a:cubicBezTo>
                    <a:close/>
                    <a:moveTo>
                      <a:pt x="29" y="31"/>
                    </a:moveTo>
                    <a:cubicBezTo>
                      <a:pt x="30" y="32"/>
                      <a:pt x="31" y="33"/>
                      <a:pt x="31" y="34"/>
                    </a:cubicBezTo>
                    <a:cubicBezTo>
                      <a:pt x="34" y="37"/>
                      <a:pt x="37" y="39"/>
                      <a:pt x="40" y="42"/>
                    </a:cubicBezTo>
                    <a:cubicBezTo>
                      <a:pt x="40" y="42"/>
                      <a:pt x="40" y="42"/>
                      <a:pt x="41" y="43"/>
                    </a:cubicBezTo>
                    <a:cubicBezTo>
                      <a:pt x="40" y="42"/>
                      <a:pt x="39" y="41"/>
                      <a:pt x="37" y="40"/>
                    </a:cubicBezTo>
                    <a:cubicBezTo>
                      <a:pt x="34" y="38"/>
                      <a:pt x="32" y="35"/>
                      <a:pt x="29" y="32"/>
                    </a:cubicBezTo>
                    <a:cubicBezTo>
                      <a:pt x="29" y="31"/>
                      <a:pt x="29" y="31"/>
                      <a:pt x="29" y="31"/>
                    </a:cubicBezTo>
                    <a:close/>
                    <a:moveTo>
                      <a:pt x="39" y="36"/>
                    </a:moveTo>
                    <a:cubicBezTo>
                      <a:pt x="41" y="38"/>
                      <a:pt x="42" y="39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1"/>
                      <a:pt x="45" y="42"/>
                      <a:pt x="45" y="43"/>
                    </a:cubicBezTo>
                    <a:cubicBezTo>
                      <a:pt x="43" y="41"/>
                      <a:pt x="41" y="39"/>
                      <a:pt x="39" y="36"/>
                    </a:cubicBezTo>
                    <a:close/>
                    <a:moveTo>
                      <a:pt x="48" y="27"/>
                    </a:moveTo>
                    <a:cubicBezTo>
                      <a:pt x="44" y="23"/>
                      <a:pt x="40" y="19"/>
                      <a:pt x="36" y="15"/>
                    </a:cubicBezTo>
                    <a:cubicBezTo>
                      <a:pt x="37" y="16"/>
                      <a:pt x="39" y="17"/>
                      <a:pt x="40" y="18"/>
                    </a:cubicBezTo>
                    <a:cubicBezTo>
                      <a:pt x="44" y="21"/>
                      <a:pt x="47" y="24"/>
                      <a:pt x="51" y="26"/>
                    </a:cubicBezTo>
                    <a:cubicBezTo>
                      <a:pt x="50" y="26"/>
                      <a:pt x="49" y="26"/>
                      <a:pt x="48" y="27"/>
                    </a:cubicBezTo>
                    <a:close/>
                    <a:moveTo>
                      <a:pt x="44" y="28"/>
                    </a:moveTo>
                    <a:cubicBezTo>
                      <a:pt x="42" y="24"/>
                      <a:pt x="38" y="21"/>
                      <a:pt x="35" y="18"/>
                    </a:cubicBezTo>
                    <a:cubicBezTo>
                      <a:pt x="32" y="16"/>
                      <a:pt x="30" y="14"/>
                      <a:pt x="28" y="12"/>
                    </a:cubicBezTo>
                    <a:cubicBezTo>
                      <a:pt x="27" y="12"/>
                      <a:pt x="27" y="12"/>
                      <a:pt x="27" y="11"/>
                    </a:cubicBezTo>
                    <a:cubicBezTo>
                      <a:pt x="30" y="14"/>
                      <a:pt x="32" y="16"/>
                      <a:pt x="35" y="18"/>
                    </a:cubicBezTo>
                    <a:cubicBezTo>
                      <a:pt x="40" y="20"/>
                      <a:pt x="43" y="24"/>
                      <a:pt x="47" y="27"/>
                    </a:cubicBezTo>
                    <a:cubicBezTo>
                      <a:pt x="46" y="27"/>
                      <a:pt x="45" y="28"/>
                      <a:pt x="44" y="28"/>
                    </a:cubicBezTo>
                    <a:close/>
                    <a:moveTo>
                      <a:pt x="42" y="29"/>
                    </a:moveTo>
                    <a:cubicBezTo>
                      <a:pt x="40" y="27"/>
                      <a:pt x="39" y="25"/>
                      <a:pt x="37" y="23"/>
                    </a:cubicBezTo>
                    <a:cubicBezTo>
                      <a:pt x="39" y="25"/>
                      <a:pt x="41" y="27"/>
                      <a:pt x="43" y="28"/>
                    </a:cubicBezTo>
                    <a:cubicBezTo>
                      <a:pt x="43" y="28"/>
                      <a:pt x="43" y="28"/>
                      <a:pt x="42" y="28"/>
                    </a:cubicBezTo>
                    <a:cubicBezTo>
                      <a:pt x="42" y="28"/>
                      <a:pt x="42" y="28"/>
                      <a:pt x="42" y="29"/>
                    </a:cubicBezTo>
                    <a:close/>
                    <a:moveTo>
                      <a:pt x="41" y="29"/>
                    </a:move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1"/>
                      <a:pt x="41" y="31"/>
                      <a:pt x="42" y="32"/>
                    </a:cubicBezTo>
                    <a:cubicBezTo>
                      <a:pt x="39" y="29"/>
                      <a:pt x="37" y="27"/>
                      <a:pt x="34" y="25"/>
                    </a:cubicBezTo>
                    <a:cubicBezTo>
                      <a:pt x="30" y="21"/>
                      <a:pt x="26" y="17"/>
                      <a:pt x="22" y="13"/>
                    </a:cubicBezTo>
                    <a:cubicBezTo>
                      <a:pt x="23" y="13"/>
                      <a:pt x="24" y="14"/>
                      <a:pt x="24" y="14"/>
                    </a:cubicBezTo>
                    <a:cubicBezTo>
                      <a:pt x="26" y="16"/>
                      <a:pt x="28" y="18"/>
                      <a:pt x="30" y="20"/>
                    </a:cubicBezTo>
                    <a:cubicBezTo>
                      <a:pt x="33" y="24"/>
                      <a:pt x="37" y="27"/>
                      <a:pt x="41" y="29"/>
                    </a:cubicBezTo>
                    <a:close/>
                    <a:moveTo>
                      <a:pt x="53" y="25"/>
                    </a:moveTo>
                    <a:cubicBezTo>
                      <a:pt x="53" y="25"/>
                      <a:pt x="53" y="25"/>
                      <a:pt x="52" y="26"/>
                    </a:cubicBezTo>
                    <a:cubicBezTo>
                      <a:pt x="48" y="24"/>
                      <a:pt x="45" y="21"/>
                      <a:pt x="42" y="18"/>
                    </a:cubicBezTo>
                    <a:cubicBezTo>
                      <a:pt x="39" y="16"/>
                      <a:pt x="35" y="14"/>
                      <a:pt x="32" y="12"/>
                    </a:cubicBezTo>
                    <a:cubicBezTo>
                      <a:pt x="32" y="12"/>
                      <a:pt x="31" y="11"/>
                      <a:pt x="30" y="10"/>
                    </a:cubicBezTo>
                    <a:cubicBezTo>
                      <a:pt x="38" y="15"/>
                      <a:pt x="45" y="21"/>
                      <a:pt x="53" y="25"/>
                    </a:cubicBezTo>
                    <a:close/>
                    <a:moveTo>
                      <a:pt x="20" y="4"/>
                    </a:moveTo>
                    <a:cubicBezTo>
                      <a:pt x="21" y="4"/>
                      <a:pt x="22" y="5"/>
                      <a:pt x="23" y="6"/>
                    </a:cubicBezTo>
                    <a:cubicBezTo>
                      <a:pt x="22" y="6"/>
                      <a:pt x="22" y="6"/>
                      <a:pt x="23" y="6"/>
                    </a:cubicBezTo>
                    <a:cubicBezTo>
                      <a:pt x="25" y="8"/>
                      <a:pt x="28" y="10"/>
                      <a:pt x="31" y="12"/>
                    </a:cubicBezTo>
                    <a:cubicBezTo>
                      <a:pt x="34" y="14"/>
                      <a:pt x="36" y="16"/>
                      <a:pt x="39" y="19"/>
                    </a:cubicBezTo>
                    <a:cubicBezTo>
                      <a:pt x="42" y="21"/>
                      <a:pt x="44" y="24"/>
                      <a:pt x="47" y="26"/>
                    </a:cubicBezTo>
                    <a:cubicBezTo>
                      <a:pt x="46" y="25"/>
                      <a:pt x="45" y="24"/>
                      <a:pt x="44" y="24"/>
                    </a:cubicBezTo>
                    <a:cubicBezTo>
                      <a:pt x="42" y="22"/>
                      <a:pt x="41" y="21"/>
                      <a:pt x="39" y="20"/>
                    </a:cubicBezTo>
                    <a:cubicBezTo>
                      <a:pt x="37" y="18"/>
                      <a:pt x="34" y="16"/>
                      <a:pt x="32" y="14"/>
                    </a:cubicBezTo>
                    <a:cubicBezTo>
                      <a:pt x="28" y="12"/>
                      <a:pt x="26" y="9"/>
                      <a:pt x="23" y="7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6"/>
                      <a:pt x="21" y="5"/>
                      <a:pt x="20" y="5"/>
                    </a:cubicBezTo>
                    <a:cubicBezTo>
                      <a:pt x="20" y="4"/>
                      <a:pt x="19" y="5"/>
                      <a:pt x="20" y="5"/>
                    </a:cubicBezTo>
                    <a:cubicBezTo>
                      <a:pt x="24" y="9"/>
                      <a:pt x="27" y="13"/>
                      <a:pt x="31" y="16"/>
                    </a:cubicBezTo>
                    <a:cubicBezTo>
                      <a:pt x="35" y="19"/>
                      <a:pt x="39" y="22"/>
                      <a:pt x="43" y="26"/>
                    </a:cubicBezTo>
                    <a:cubicBezTo>
                      <a:pt x="44" y="27"/>
                      <a:pt x="44" y="28"/>
                      <a:pt x="43" y="27"/>
                    </a:cubicBezTo>
                    <a:cubicBezTo>
                      <a:pt x="41" y="26"/>
                      <a:pt x="40" y="25"/>
                      <a:pt x="38" y="23"/>
                    </a:cubicBezTo>
                    <a:cubicBezTo>
                      <a:pt x="36" y="22"/>
                      <a:pt x="33" y="20"/>
                      <a:pt x="31" y="18"/>
                    </a:cubicBezTo>
                    <a:cubicBezTo>
                      <a:pt x="28" y="15"/>
                      <a:pt x="25" y="12"/>
                      <a:pt x="21" y="8"/>
                    </a:cubicBezTo>
                    <a:cubicBezTo>
                      <a:pt x="21" y="8"/>
                      <a:pt x="21" y="7"/>
                      <a:pt x="20" y="7"/>
                    </a:cubicBezTo>
                    <a:cubicBezTo>
                      <a:pt x="20" y="7"/>
                      <a:pt x="20" y="7"/>
                      <a:pt x="19" y="6"/>
                    </a:cubicBezTo>
                    <a:cubicBezTo>
                      <a:pt x="19" y="6"/>
                      <a:pt x="18" y="6"/>
                      <a:pt x="19" y="7"/>
                    </a:cubicBezTo>
                    <a:cubicBezTo>
                      <a:pt x="22" y="10"/>
                      <a:pt x="25" y="14"/>
                      <a:pt x="28" y="17"/>
                    </a:cubicBezTo>
                    <a:cubicBezTo>
                      <a:pt x="32" y="21"/>
                      <a:pt x="36" y="24"/>
                      <a:pt x="40" y="27"/>
                    </a:cubicBezTo>
                    <a:cubicBezTo>
                      <a:pt x="40" y="28"/>
                      <a:pt x="41" y="28"/>
                      <a:pt x="41" y="29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0" y="28"/>
                      <a:pt x="38" y="26"/>
                      <a:pt x="36" y="25"/>
                    </a:cubicBezTo>
                    <a:cubicBezTo>
                      <a:pt x="34" y="23"/>
                      <a:pt x="32" y="22"/>
                      <a:pt x="30" y="20"/>
                    </a:cubicBezTo>
                    <a:cubicBezTo>
                      <a:pt x="26" y="16"/>
                      <a:pt x="23" y="12"/>
                      <a:pt x="19" y="9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24" y="16"/>
                      <a:pt x="29" y="22"/>
                      <a:pt x="36" y="27"/>
                    </a:cubicBezTo>
                    <a:cubicBezTo>
                      <a:pt x="37" y="28"/>
                      <a:pt x="39" y="30"/>
                      <a:pt x="40" y="31"/>
                    </a:cubicBezTo>
                    <a:cubicBezTo>
                      <a:pt x="44" y="36"/>
                      <a:pt x="40" y="32"/>
                      <a:pt x="39" y="31"/>
                    </a:cubicBezTo>
                    <a:cubicBezTo>
                      <a:pt x="36" y="29"/>
                      <a:pt x="33" y="26"/>
                      <a:pt x="30" y="24"/>
                    </a:cubicBezTo>
                    <a:cubicBezTo>
                      <a:pt x="25" y="19"/>
                      <a:pt x="21" y="14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8"/>
                      <a:pt x="18" y="6"/>
                      <a:pt x="20" y="4"/>
                    </a:cubicBezTo>
                    <a:close/>
                    <a:moveTo>
                      <a:pt x="33" y="21"/>
                    </a:moveTo>
                    <a:cubicBezTo>
                      <a:pt x="31" y="19"/>
                      <a:pt x="29" y="17"/>
                      <a:pt x="28" y="15"/>
                    </a:cubicBezTo>
                    <a:cubicBezTo>
                      <a:pt x="29" y="16"/>
                      <a:pt x="30" y="17"/>
                      <a:pt x="31" y="18"/>
                    </a:cubicBezTo>
                    <a:cubicBezTo>
                      <a:pt x="32" y="19"/>
                      <a:pt x="32" y="20"/>
                      <a:pt x="33" y="2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6" name="Freeform 161"/>
              <p:cNvSpPr>
                <a:spLocks noEditPoints="1"/>
              </p:cNvSpPr>
              <p:nvPr/>
            </p:nvSpPr>
            <p:spPr bwMode="auto">
              <a:xfrm>
                <a:off x="1412153" y="2971865"/>
                <a:ext cx="113919" cy="35242"/>
              </a:xfrm>
              <a:custGeom>
                <a:avLst/>
                <a:gdLst>
                  <a:gd name="T0" fmla="*/ 10 w 59"/>
                  <a:gd name="T1" fmla="*/ 18 h 18"/>
                  <a:gd name="T2" fmla="*/ 58 w 59"/>
                  <a:gd name="T3" fmla="*/ 18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1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5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4 h 18"/>
                  <a:gd name="T26" fmla="*/ 18 w 59"/>
                  <a:gd name="T27" fmla="*/ 6 h 18"/>
                  <a:gd name="T28" fmla="*/ 10 w 59"/>
                  <a:gd name="T29" fmla="*/ 15 h 18"/>
                  <a:gd name="T30" fmla="*/ 14 w 59"/>
                  <a:gd name="T31" fmla="*/ 15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3 h 18"/>
                  <a:gd name="T42" fmla="*/ 39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5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10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2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5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10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4" y="17"/>
                      <a:pt x="7" y="18"/>
                      <a:pt x="10" y="18"/>
                    </a:cubicBezTo>
                    <a:cubicBezTo>
                      <a:pt x="16" y="18"/>
                      <a:pt x="22" y="18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3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2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7"/>
                      <a:pt x="0" y="11"/>
                      <a:pt x="0" y="16"/>
                    </a:cubicBezTo>
                    <a:cubicBezTo>
                      <a:pt x="0" y="17"/>
                      <a:pt x="0" y="18"/>
                      <a:pt x="1" y="18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2"/>
                      <a:pt x="3" y="11"/>
                      <a:pt x="3" y="10"/>
                    </a:cubicBezTo>
                    <a:cubicBezTo>
                      <a:pt x="5" y="8"/>
                      <a:pt x="7" y="7"/>
                      <a:pt x="10" y="5"/>
                    </a:cubicBezTo>
                    <a:cubicBezTo>
                      <a:pt x="11" y="4"/>
                      <a:pt x="8" y="8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5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6"/>
                      <a:pt x="3" y="5"/>
                      <a:pt x="3" y="4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5" y="5"/>
                      <a:pt x="4" y="5"/>
                      <a:pt x="3" y="6"/>
                    </a:cubicBezTo>
                    <a:close/>
                    <a:moveTo>
                      <a:pt x="2" y="15"/>
                    </a:moveTo>
                    <a:cubicBezTo>
                      <a:pt x="3" y="14"/>
                      <a:pt x="3" y="14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3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9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9" y="15"/>
                    </a:cubicBezTo>
                    <a:cubicBezTo>
                      <a:pt x="7" y="15"/>
                      <a:pt x="5" y="14"/>
                      <a:pt x="2" y="15"/>
                    </a:cubicBezTo>
                    <a:close/>
                    <a:moveTo>
                      <a:pt x="14" y="15"/>
                    </a:moveTo>
                    <a:cubicBezTo>
                      <a:pt x="19" y="13"/>
                      <a:pt x="22" y="9"/>
                      <a:pt x="26" y="7"/>
                    </a:cubicBezTo>
                    <a:cubicBezTo>
                      <a:pt x="29" y="4"/>
                      <a:pt x="28" y="5"/>
                      <a:pt x="26" y="8"/>
                    </a:cubicBezTo>
                    <a:cubicBezTo>
                      <a:pt x="24" y="10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5"/>
                    </a:cubicBezTo>
                    <a:cubicBezTo>
                      <a:pt x="23" y="13"/>
                      <a:pt x="26" y="11"/>
                      <a:pt x="28" y="9"/>
                    </a:cubicBezTo>
                    <a:cubicBezTo>
                      <a:pt x="26" y="11"/>
                      <a:pt x="24" y="13"/>
                      <a:pt x="23" y="15"/>
                    </a:cubicBezTo>
                    <a:cubicBezTo>
                      <a:pt x="19" y="15"/>
                      <a:pt x="14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3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30" y="7"/>
                      <a:pt x="26" y="10"/>
                      <a:pt x="22" y="13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7"/>
                      <a:pt x="30" y="4"/>
                    </a:cubicBezTo>
                    <a:close/>
                    <a:moveTo>
                      <a:pt x="39" y="15"/>
                    </a:moveTo>
                    <a:cubicBezTo>
                      <a:pt x="43" y="13"/>
                      <a:pt x="48" y="10"/>
                      <a:pt x="52" y="6"/>
                    </a:cubicBezTo>
                    <a:cubicBezTo>
                      <a:pt x="52" y="7"/>
                      <a:pt x="51" y="7"/>
                      <a:pt x="51" y="8"/>
                    </a:cubicBezTo>
                    <a:cubicBezTo>
                      <a:pt x="50" y="9"/>
                      <a:pt x="49" y="10"/>
                      <a:pt x="48" y="10"/>
                    </a:cubicBezTo>
                    <a:cubicBezTo>
                      <a:pt x="46" y="12"/>
                      <a:pt x="45" y="13"/>
                      <a:pt x="43" y="15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10"/>
                      <a:pt x="53" y="10"/>
                    </a:cubicBezTo>
                    <a:cubicBezTo>
                      <a:pt x="52" y="12"/>
                      <a:pt x="50" y="13"/>
                      <a:pt x="49" y="15"/>
                    </a:cubicBezTo>
                    <a:cubicBezTo>
                      <a:pt x="48" y="15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5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3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1"/>
                      <a:pt x="55" y="9"/>
                      <a:pt x="56" y="8"/>
                    </a:cubicBezTo>
                    <a:cubicBezTo>
                      <a:pt x="56" y="11"/>
                      <a:pt x="56" y="13"/>
                      <a:pt x="55" y="16"/>
                    </a:cubicBezTo>
                    <a:cubicBezTo>
                      <a:pt x="48" y="16"/>
                      <a:pt x="40" y="15"/>
                      <a:pt x="33" y="15"/>
                    </a:cubicBezTo>
                    <a:cubicBezTo>
                      <a:pt x="38" y="14"/>
                      <a:pt x="42" y="10"/>
                      <a:pt x="46" y="7"/>
                    </a:cubicBezTo>
                    <a:cubicBezTo>
                      <a:pt x="50" y="4"/>
                      <a:pt x="47" y="7"/>
                      <a:pt x="45" y="8"/>
                    </a:cubicBezTo>
                    <a:cubicBezTo>
                      <a:pt x="42" y="10"/>
                      <a:pt x="40" y="12"/>
                      <a:pt x="38" y="15"/>
                    </a:cubicBezTo>
                    <a:cubicBezTo>
                      <a:pt x="38" y="15"/>
                      <a:pt x="38" y="15"/>
                      <a:pt x="39" y="15"/>
                    </a:cubicBezTo>
                    <a:close/>
                    <a:moveTo>
                      <a:pt x="56" y="7"/>
                    </a:moveTo>
                    <a:cubicBezTo>
                      <a:pt x="54" y="8"/>
                      <a:pt x="51" y="10"/>
                      <a:pt x="49" y="11"/>
                    </a:cubicBezTo>
                    <a:cubicBezTo>
                      <a:pt x="48" y="12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1"/>
                      <a:pt x="52" y="9"/>
                      <a:pt x="54" y="5"/>
                    </a:cubicBezTo>
                    <a:cubicBezTo>
                      <a:pt x="54" y="5"/>
                      <a:pt x="53" y="5"/>
                      <a:pt x="53" y="5"/>
                    </a:cubicBezTo>
                    <a:cubicBezTo>
                      <a:pt x="49" y="8"/>
                      <a:pt x="44" y="11"/>
                      <a:pt x="40" y="14"/>
                    </a:cubicBezTo>
                    <a:cubicBezTo>
                      <a:pt x="41" y="13"/>
                      <a:pt x="43" y="11"/>
                      <a:pt x="44" y="10"/>
                    </a:cubicBezTo>
                    <a:cubicBezTo>
                      <a:pt x="46" y="8"/>
                      <a:pt x="48" y="7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2" y="5"/>
                      <a:pt x="54" y="5"/>
                      <a:pt x="56" y="5"/>
                    </a:cubicBezTo>
                    <a:cubicBezTo>
                      <a:pt x="56" y="5"/>
                      <a:pt x="56" y="6"/>
                      <a:pt x="56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5"/>
                      <a:pt x="45" y="5"/>
                      <a:pt x="44" y="4"/>
                    </a:cubicBezTo>
                    <a:cubicBezTo>
                      <a:pt x="46" y="5"/>
                      <a:pt x="47" y="5"/>
                      <a:pt x="49" y="5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7"/>
                      <a:pt x="36" y="9"/>
                      <a:pt x="32" y="12"/>
                    </a:cubicBezTo>
                    <a:cubicBezTo>
                      <a:pt x="35" y="10"/>
                      <a:pt x="38" y="8"/>
                      <a:pt x="40" y="5"/>
                    </a:cubicBezTo>
                    <a:cubicBezTo>
                      <a:pt x="40" y="5"/>
                      <a:pt x="40" y="5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5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2"/>
                      <a:pt x="27" y="11"/>
                    </a:cubicBezTo>
                    <a:cubicBezTo>
                      <a:pt x="29" y="9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2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1"/>
                    </a:cubicBezTo>
                    <a:cubicBezTo>
                      <a:pt x="31" y="12"/>
                      <a:pt x="29" y="13"/>
                      <a:pt x="28" y="14"/>
                    </a:cubicBezTo>
                    <a:cubicBezTo>
                      <a:pt x="28" y="14"/>
                      <a:pt x="28" y="15"/>
                      <a:pt x="28" y="15"/>
                    </a:cubicBezTo>
                    <a:cubicBezTo>
                      <a:pt x="33" y="13"/>
                      <a:pt x="37" y="9"/>
                      <a:pt x="42" y="6"/>
                    </a:cubicBezTo>
                    <a:cubicBezTo>
                      <a:pt x="43" y="5"/>
                      <a:pt x="44" y="5"/>
                      <a:pt x="42" y="7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2"/>
                      <a:pt x="34" y="13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8" y="12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0" y="8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9" y="6"/>
                      <a:pt x="20" y="5"/>
                    </a:cubicBezTo>
                    <a:cubicBezTo>
                      <a:pt x="20" y="5"/>
                      <a:pt x="20" y="4"/>
                      <a:pt x="20" y="4"/>
                    </a:cubicBezTo>
                    <a:cubicBezTo>
                      <a:pt x="17" y="6"/>
                      <a:pt x="14" y="8"/>
                      <a:pt x="11" y="10"/>
                    </a:cubicBezTo>
                    <a:cubicBezTo>
                      <a:pt x="10" y="11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9"/>
                      <a:pt x="13" y="7"/>
                      <a:pt x="14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9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6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6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7" name="Freeform 162"/>
              <p:cNvSpPr>
                <a:spLocks noEditPoints="1"/>
              </p:cNvSpPr>
              <p:nvPr/>
            </p:nvSpPr>
            <p:spPr bwMode="auto">
              <a:xfrm>
                <a:off x="1842425" y="3480814"/>
                <a:ext cx="113919" cy="34422"/>
              </a:xfrm>
              <a:custGeom>
                <a:avLst/>
                <a:gdLst>
                  <a:gd name="T0" fmla="*/ 10 w 59"/>
                  <a:gd name="T1" fmla="*/ 17 h 18"/>
                  <a:gd name="T2" fmla="*/ 58 w 59"/>
                  <a:gd name="T3" fmla="*/ 17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0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4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3 h 18"/>
                  <a:gd name="T26" fmla="*/ 18 w 59"/>
                  <a:gd name="T27" fmla="*/ 6 h 18"/>
                  <a:gd name="T28" fmla="*/ 10 w 59"/>
                  <a:gd name="T29" fmla="*/ 14 h 18"/>
                  <a:gd name="T30" fmla="*/ 14 w 59"/>
                  <a:gd name="T31" fmla="*/ 14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2 h 18"/>
                  <a:gd name="T42" fmla="*/ 38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4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9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1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4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9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7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4" y="17"/>
                      <a:pt x="7" y="17"/>
                      <a:pt x="10" y="17"/>
                    </a:cubicBezTo>
                    <a:cubicBezTo>
                      <a:pt x="16" y="17"/>
                      <a:pt x="22" y="17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2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1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6"/>
                      <a:pt x="0" y="11"/>
                      <a:pt x="0" y="16"/>
                    </a:cubicBezTo>
                    <a:cubicBezTo>
                      <a:pt x="0" y="17"/>
                      <a:pt x="0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5" y="8"/>
                      <a:pt x="7" y="6"/>
                      <a:pt x="9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4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7"/>
                      <a:pt x="3" y="8"/>
                    </a:cubicBezTo>
                    <a:cubicBezTo>
                      <a:pt x="3" y="8"/>
                      <a:pt x="3" y="7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5"/>
                      <a:pt x="3" y="4"/>
                      <a:pt x="3" y="3"/>
                    </a:cubicBezTo>
                    <a:cubicBezTo>
                      <a:pt x="4" y="3"/>
                      <a:pt x="5" y="4"/>
                      <a:pt x="6" y="4"/>
                    </a:cubicBezTo>
                    <a:cubicBezTo>
                      <a:pt x="5" y="4"/>
                      <a:pt x="4" y="5"/>
                      <a:pt x="3" y="6"/>
                    </a:cubicBezTo>
                    <a:close/>
                    <a:moveTo>
                      <a:pt x="2" y="14"/>
                    </a:moveTo>
                    <a:cubicBezTo>
                      <a:pt x="2" y="14"/>
                      <a:pt x="2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8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9" y="14"/>
                    </a:cubicBezTo>
                    <a:cubicBezTo>
                      <a:pt x="7" y="14"/>
                      <a:pt x="5" y="14"/>
                      <a:pt x="2" y="14"/>
                    </a:cubicBezTo>
                    <a:close/>
                    <a:moveTo>
                      <a:pt x="14" y="14"/>
                    </a:moveTo>
                    <a:cubicBezTo>
                      <a:pt x="19" y="12"/>
                      <a:pt x="22" y="9"/>
                      <a:pt x="26" y="6"/>
                    </a:cubicBezTo>
                    <a:cubicBezTo>
                      <a:pt x="29" y="4"/>
                      <a:pt x="28" y="5"/>
                      <a:pt x="26" y="7"/>
                    </a:cubicBezTo>
                    <a:cubicBezTo>
                      <a:pt x="24" y="9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4"/>
                    </a:cubicBezTo>
                    <a:cubicBezTo>
                      <a:pt x="23" y="13"/>
                      <a:pt x="26" y="10"/>
                      <a:pt x="28" y="8"/>
                    </a:cubicBezTo>
                    <a:cubicBezTo>
                      <a:pt x="26" y="10"/>
                      <a:pt x="24" y="12"/>
                      <a:pt x="23" y="15"/>
                    </a:cubicBezTo>
                    <a:cubicBezTo>
                      <a:pt x="19" y="14"/>
                      <a:pt x="14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2"/>
                      <a:pt x="14" y="14"/>
                    </a:cubicBezTo>
                    <a:cubicBezTo>
                      <a:pt x="14" y="14"/>
                      <a:pt x="14" y="15"/>
                      <a:pt x="14" y="14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29" y="7"/>
                      <a:pt x="26" y="10"/>
                      <a:pt x="22" y="12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6"/>
                      <a:pt x="30" y="4"/>
                    </a:cubicBezTo>
                    <a:close/>
                    <a:moveTo>
                      <a:pt x="38" y="15"/>
                    </a:moveTo>
                    <a:cubicBezTo>
                      <a:pt x="43" y="12"/>
                      <a:pt x="48" y="9"/>
                      <a:pt x="52" y="6"/>
                    </a:cubicBezTo>
                    <a:cubicBezTo>
                      <a:pt x="52" y="6"/>
                      <a:pt x="51" y="7"/>
                      <a:pt x="51" y="8"/>
                    </a:cubicBezTo>
                    <a:cubicBezTo>
                      <a:pt x="50" y="9"/>
                      <a:pt x="49" y="9"/>
                      <a:pt x="48" y="10"/>
                    </a:cubicBezTo>
                    <a:cubicBezTo>
                      <a:pt x="46" y="11"/>
                      <a:pt x="45" y="13"/>
                      <a:pt x="43" y="14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9"/>
                      <a:pt x="53" y="10"/>
                    </a:cubicBezTo>
                    <a:cubicBezTo>
                      <a:pt x="52" y="11"/>
                      <a:pt x="50" y="13"/>
                      <a:pt x="49" y="14"/>
                    </a:cubicBezTo>
                    <a:cubicBezTo>
                      <a:pt x="48" y="14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4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2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0"/>
                      <a:pt x="55" y="9"/>
                      <a:pt x="56" y="8"/>
                    </a:cubicBezTo>
                    <a:cubicBezTo>
                      <a:pt x="56" y="10"/>
                      <a:pt x="56" y="13"/>
                      <a:pt x="55" y="15"/>
                    </a:cubicBezTo>
                    <a:cubicBezTo>
                      <a:pt x="48" y="15"/>
                      <a:pt x="40" y="15"/>
                      <a:pt x="33" y="15"/>
                    </a:cubicBezTo>
                    <a:cubicBezTo>
                      <a:pt x="38" y="13"/>
                      <a:pt x="42" y="10"/>
                      <a:pt x="46" y="7"/>
                    </a:cubicBezTo>
                    <a:cubicBezTo>
                      <a:pt x="50" y="4"/>
                      <a:pt x="47" y="6"/>
                      <a:pt x="45" y="8"/>
                    </a:cubicBezTo>
                    <a:cubicBezTo>
                      <a:pt x="42" y="10"/>
                      <a:pt x="40" y="12"/>
                      <a:pt x="38" y="14"/>
                    </a:cubicBezTo>
                    <a:cubicBezTo>
                      <a:pt x="38" y="15"/>
                      <a:pt x="38" y="15"/>
                      <a:pt x="38" y="15"/>
                    </a:cubicBezTo>
                    <a:close/>
                    <a:moveTo>
                      <a:pt x="56" y="6"/>
                    </a:moveTo>
                    <a:cubicBezTo>
                      <a:pt x="54" y="8"/>
                      <a:pt x="51" y="9"/>
                      <a:pt x="49" y="11"/>
                    </a:cubicBezTo>
                    <a:cubicBezTo>
                      <a:pt x="48" y="11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3" y="4"/>
                      <a:pt x="53" y="5"/>
                    </a:cubicBezTo>
                    <a:cubicBezTo>
                      <a:pt x="49" y="8"/>
                      <a:pt x="44" y="11"/>
                      <a:pt x="40" y="13"/>
                    </a:cubicBezTo>
                    <a:cubicBezTo>
                      <a:pt x="41" y="13"/>
                      <a:pt x="43" y="11"/>
                      <a:pt x="44" y="9"/>
                    </a:cubicBezTo>
                    <a:cubicBezTo>
                      <a:pt x="46" y="8"/>
                      <a:pt x="48" y="6"/>
                      <a:pt x="50" y="5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2" y="4"/>
                      <a:pt x="54" y="4"/>
                      <a:pt x="56" y="5"/>
                    </a:cubicBezTo>
                    <a:cubicBezTo>
                      <a:pt x="56" y="5"/>
                      <a:pt x="56" y="6"/>
                      <a:pt x="56" y="6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4"/>
                      <a:pt x="44" y="4"/>
                      <a:pt x="44" y="4"/>
                    </a:cubicBezTo>
                    <a:cubicBezTo>
                      <a:pt x="46" y="4"/>
                      <a:pt x="47" y="4"/>
                      <a:pt x="49" y="4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6"/>
                      <a:pt x="36" y="9"/>
                      <a:pt x="32" y="11"/>
                    </a:cubicBezTo>
                    <a:cubicBezTo>
                      <a:pt x="35" y="10"/>
                      <a:pt x="38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4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1"/>
                      <a:pt x="27" y="11"/>
                    </a:cubicBezTo>
                    <a:cubicBezTo>
                      <a:pt x="29" y="8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1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0"/>
                    </a:cubicBezTo>
                    <a:cubicBezTo>
                      <a:pt x="31" y="11"/>
                      <a:pt x="29" y="13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33" y="12"/>
                      <a:pt x="37" y="9"/>
                      <a:pt x="42" y="6"/>
                    </a:cubicBezTo>
                    <a:cubicBezTo>
                      <a:pt x="43" y="5"/>
                      <a:pt x="43" y="5"/>
                      <a:pt x="42" y="6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1"/>
                      <a:pt x="34" y="13"/>
                      <a:pt x="32" y="14"/>
                    </a:cubicBezTo>
                    <a:cubicBezTo>
                      <a:pt x="32" y="14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8" y="4"/>
                    </a:moveTo>
                    <a:cubicBezTo>
                      <a:pt x="25" y="6"/>
                      <a:pt x="22" y="9"/>
                      <a:pt x="18" y="11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4" y="4"/>
                    </a:cubicBezTo>
                    <a:cubicBezTo>
                      <a:pt x="20" y="7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8" y="6"/>
                      <a:pt x="20" y="5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7" y="5"/>
                      <a:pt x="14" y="7"/>
                      <a:pt x="11" y="9"/>
                    </a:cubicBezTo>
                    <a:cubicBezTo>
                      <a:pt x="10" y="10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8"/>
                      <a:pt x="13" y="7"/>
                      <a:pt x="14" y="5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8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5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5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8" name="Freeform 163"/>
              <p:cNvSpPr>
                <a:spLocks noEditPoints="1"/>
              </p:cNvSpPr>
              <p:nvPr/>
            </p:nvSpPr>
            <p:spPr bwMode="auto">
              <a:xfrm>
                <a:off x="2474439" y="1160255"/>
                <a:ext cx="50813" cy="40978"/>
              </a:xfrm>
              <a:custGeom>
                <a:avLst/>
                <a:gdLst>
                  <a:gd name="T0" fmla="*/ 13 w 26"/>
                  <a:gd name="T1" fmla="*/ 21 h 21"/>
                  <a:gd name="T2" fmla="*/ 14 w 26"/>
                  <a:gd name="T3" fmla="*/ 21 h 21"/>
                  <a:gd name="T4" fmla="*/ 25 w 26"/>
                  <a:gd name="T5" fmla="*/ 12 h 21"/>
                  <a:gd name="T6" fmla="*/ 16 w 26"/>
                  <a:gd name="T7" fmla="*/ 1 h 21"/>
                  <a:gd name="T8" fmla="*/ 13 w 26"/>
                  <a:gd name="T9" fmla="*/ 21 h 21"/>
                  <a:gd name="T10" fmla="*/ 8 w 26"/>
                  <a:gd name="T11" fmla="*/ 10 h 21"/>
                  <a:gd name="T12" fmla="*/ 8 w 26"/>
                  <a:gd name="T13" fmla="*/ 10 h 21"/>
                  <a:gd name="T14" fmla="*/ 15 w 26"/>
                  <a:gd name="T15" fmla="*/ 6 h 21"/>
                  <a:gd name="T16" fmla="*/ 8 w 26"/>
                  <a:gd name="T17" fmla="*/ 12 h 21"/>
                  <a:gd name="T18" fmla="*/ 8 w 26"/>
                  <a:gd name="T19" fmla="*/ 10 h 21"/>
                  <a:gd name="T20" fmla="*/ 20 w 26"/>
                  <a:gd name="T21" fmla="*/ 6 h 21"/>
                  <a:gd name="T22" fmla="*/ 8 w 26"/>
                  <a:gd name="T23" fmla="*/ 13 h 21"/>
                  <a:gd name="T24" fmla="*/ 8 w 26"/>
                  <a:gd name="T25" fmla="*/ 13 h 21"/>
                  <a:gd name="T26" fmla="*/ 16 w 26"/>
                  <a:gd name="T27" fmla="*/ 5 h 21"/>
                  <a:gd name="T28" fmla="*/ 16 w 26"/>
                  <a:gd name="T29" fmla="*/ 4 h 21"/>
                  <a:gd name="T30" fmla="*/ 20 w 26"/>
                  <a:gd name="T31" fmla="*/ 6 h 21"/>
                  <a:gd name="T32" fmla="*/ 20 w 26"/>
                  <a:gd name="T33" fmla="*/ 6 h 21"/>
                  <a:gd name="T34" fmla="*/ 18 w 26"/>
                  <a:gd name="T35" fmla="*/ 8 h 21"/>
                  <a:gd name="T36" fmla="*/ 9 w 26"/>
                  <a:gd name="T37" fmla="*/ 16 h 21"/>
                  <a:gd name="T38" fmla="*/ 8 w 26"/>
                  <a:gd name="T39" fmla="*/ 14 h 21"/>
                  <a:gd name="T40" fmla="*/ 18 w 26"/>
                  <a:gd name="T41" fmla="*/ 8 h 21"/>
                  <a:gd name="T42" fmla="*/ 10 w 26"/>
                  <a:gd name="T43" fmla="*/ 16 h 21"/>
                  <a:gd name="T44" fmla="*/ 18 w 26"/>
                  <a:gd name="T45" fmla="*/ 12 h 21"/>
                  <a:gd name="T46" fmla="*/ 12 w 26"/>
                  <a:gd name="T47" fmla="*/ 17 h 21"/>
                  <a:gd name="T48" fmla="*/ 12 w 26"/>
                  <a:gd name="T49" fmla="*/ 18 h 21"/>
                  <a:gd name="T50" fmla="*/ 10 w 26"/>
                  <a:gd name="T51" fmla="*/ 16 h 21"/>
                  <a:gd name="T52" fmla="*/ 22 w 26"/>
                  <a:gd name="T53" fmla="*/ 12 h 21"/>
                  <a:gd name="T54" fmla="*/ 14 w 26"/>
                  <a:gd name="T55" fmla="*/ 18 h 21"/>
                  <a:gd name="T56" fmla="*/ 12 w 26"/>
                  <a:gd name="T57" fmla="*/ 18 h 21"/>
                  <a:gd name="T58" fmla="*/ 19 w 26"/>
                  <a:gd name="T59" fmla="*/ 14 h 21"/>
                  <a:gd name="T60" fmla="*/ 17 w 26"/>
                  <a:gd name="T61" fmla="*/ 16 h 21"/>
                  <a:gd name="T62" fmla="*/ 17 w 26"/>
                  <a:gd name="T63" fmla="*/ 16 h 21"/>
                  <a:gd name="T64" fmla="*/ 21 w 26"/>
                  <a:gd name="T65" fmla="*/ 13 h 21"/>
                  <a:gd name="T66" fmla="*/ 20 w 26"/>
                  <a:gd name="T67" fmla="*/ 12 h 21"/>
                  <a:gd name="T68" fmla="*/ 14 w 26"/>
                  <a:gd name="T69" fmla="*/ 16 h 21"/>
                  <a:gd name="T70" fmla="*/ 20 w 26"/>
                  <a:gd name="T71" fmla="*/ 11 h 21"/>
                  <a:gd name="T72" fmla="*/ 20 w 26"/>
                  <a:gd name="T73" fmla="*/ 10 h 21"/>
                  <a:gd name="T74" fmla="*/ 11 w 26"/>
                  <a:gd name="T75" fmla="*/ 15 h 21"/>
                  <a:gd name="T76" fmla="*/ 20 w 26"/>
                  <a:gd name="T77" fmla="*/ 7 h 21"/>
                  <a:gd name="T78" fmla="*/ 20 w 26"/>
                  <a:gd name="T79" fmla="*/ 6 h 21"/>
                  <a:gd name="T80" fmla="*/ 22 w 26"/>
                  <a:gd name="T81" fmla="*/ 12 h 21"/>
                  <a:gd name="T82" fmla="*/ 15 w 26"/>
                  <a:gd name="T83" fmla="*/ 4 h 21"/>
                  <a:gd name="T84" fmla="*/ 16 w 26"/>
                  <a:gd name="T85" fmla="*/ 4 h 21"/>
                  <a:gd name="T86" fmla="*/ 8 w 26"/>
                  <a:gd name="T87" fmla="*/ 9 h 21"/>
                  <a:gd name="T88" fmla="*/ 15 w 26"/>
                  <a:gd name="T89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6" h="21">
                    <a:moveTo>
                      <a:pt x="13" y="21"/>
                    </a:moveTo>
                    <a:cubicBezTo>
                      <a:pt x="13" y="21"/>
                      <a:pt x="13" y="21"/>
                      <a:pt x="14" y="21"/>
                    </a:cubicBezTo>
                    <a:cubicBezTo>
                      <a:pt x="19" y="21"/>
                      <a:pt x="24" y="18"/>
                      <a:pt x="25" y="12"/>
                    </a:cubicBezTo>
                    <a:cubicBezTo>
                      <a:pt x="26" y="6"/>
                      <a:pt x="22" y="2"/>
                      <a:pt x="16" y="1"/>
                    </a:cubicBezTo>
                    <a:cubicBezTo>
                      <a:pt x="3" y="0"/>
                      <a:pt x="0" y="19"/>
                      <a:pt x="13" y="21"/>
                    </a:cubicBezTo>
                    <a:close/>
                    <a:moveTo>
                      <a:pt x="8" y="10"/>
                    </a:move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13" y="7"/>
                      <a:pt x="15" y="6"/>
                    </a:cubicBezTo>
                    <a:cubicBezTo>
                      <a:pt x="13" y="8"/>
                      <a:pt x="10" y="10"/>
                      <a:pt x="8" y="12"/>
                    </a:cubicBezTo>
                    <a:cubicBezTo>
                      <a:pt x="8" y="11"/>
                      <a:pt x="8" y="11"/>
                      <a:pt x="8" y="10"/>
                    </a:cubicBezTo>
                    <a:close/>
                    <a:moveTo>
                      <a:pt x="20" y="6"/>
                    </a:moveTo>
                    <a:cubicBezTo>
                      <a:pt x="16" y="8"/>
                      <a:pt x="12" y="11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1" y="10"/>
                      <a:pt x="15" y="8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8" y="5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lose/>
                    <a:moveTo>
                      <a:pt x="18" y="8"/>
                    </a:moveTo>
                    <a:cubicBezTo>
                      <a:pt x="15" y="11"/>
                      <a:pt x="12" y="13"/>
                      <a:pt x="9" y="16"/>
                    </a:cubicBezTo>
                    <a:cubicBezTo>
                      <a:pt x="9" y="15"/>
                      <a:pt x="8" y="14"/>
                      <a:pt x="8" y="14"/>
                    </a:cubicBezTo>
                    <a:cubicBezTo>
                      <a:pt x="12" y="12"/>
                      <a:pt x="14" y="10"/>
                      <a:pt x="18" y="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3"/>
                      <a:pt x="18" y="12"/>
                    </a:cubicBezTo>
                    <a:cubicBezTo>
                      <a:pt x="16" y="14"/>
                      <a:pt x="14" y="15"/>
                      <a:pt x="12" y="17"/>
                    </a:cubicBezTo>
                    <a:cubicBezTo>
                      <a:pt x="12" y="17"/>
                      <a:pt x="12" y="18"/>
                      <a:pt x="12" y="18"/>
                    </a:cubicBezTo>
                    <a:cubicBezTo>
                      <a:pt x="11" y="17"/>
                      <a:pt x="10" y="17"/>
                      <a:pt x="10" y="16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8" y="18"/>
                      <a:pt x="14" y="18"/>
                    </a:cubicBezTo>
                    <a:cubicBezTo>
                      <a:pt x="13" y="18"/>
                      <a:pt x="13" y="18"/>
                      <a:pt x="12" y="18"/>
                    </a:cubicBezTo>
                    <a:cubicBezTo>
                      <a:pt x="15" y="17"/>
                      <a:pt x="17" y="15"/>
                      <a:pt x="19" y="14"/>
                    </a:cubicBezTo>
                    <a:cubicBezTo>
                      <a:pt x="19" y="15"/>
                      <a:pt x="18" y="15"/>
                      <a:pt x="17" y="16"/>
                    </a:cubicBezTo>
                    <a:cubicBezTo>
                      <a:pt x="17" y="16"/>
                      <a:pt x="17" y="17"/>
                      <a:pt x="17" y="16"/>
                    </a:cubicBezTo>
                    <a:cubicBezTo>
                      <a:pt x="19" y="15"/>
                      <a:pt x="20" y="15"/>
                      <a:pt x="21" y="13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18" y="14"/>
                      <a:pt x="16" y="15"/>
                      <a:pt x="14" y="16"/>
                    </a:cubicBezTo>
                    <a:cubicBezTo>
                      <a:pt x="16" y="14"/>
                      <a:pt x="18" y="13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7" y="11"/>
                      <a:pt x="14" y="14"/>
                      <a:pt x="11" y="15"/>
                    </a:cubicBezTo>
                    <a:cubicBezTo>
                      <a:pt x="14" y="12"/>
                      <a:pt x="17" y="9"/>
                      <a:pt x="20" y="7"/>
                    </a:cubicBezTo>
                    <a:cubicBezTo>
                      <a:pt x="20" y="7"/>
                      <a:pt x="20" y="7"/>
                      <a:pt x="20" y="6"/>
                    </a:cubicBezTo>
                    <a:cubicBezTo>
                      <a:pt x="22" y="8"/>
                      <a:pt x="22" y="10"/>
                      <a:pt x="22" y="12"/>
                    </a:cubicBezTo>
                    <a:close/>
                    <a:moveTo>
                      <a:pt x="15" y="4"/>
                    </a:moveTo>
                    <a:cubicBezTo>
                      <a:pt x="15" y="4"/>
                      <a:pt x="15" y="4"/>
                      <a:pt x="16" y="4"/>
                    </a:cubicBezTo>
                    <a:cubicBezTo>
                      <a:pt x="13" y="6"/>
                      <a:pt x="11" y="8"/>
                      <a:pt x="8" y="9"/>
                    </a:cubicBezTo>
                    <a:cubicBezTo>
                      <a:pt x="9" y="7"/>
                      <a:pt x="11" y="4"/>
                      <a:pt x="15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9" name="Freeform 164"/>
              <p:cNvSpPr>
                <a:spLocks noEditPoints="1"/>
              </p:cNvSpPr>
              <p:nvPr/>
            </p:nvSpPr>
            <p:spPr bwMode="auto">
              <a:xfrm>
                <a:off x="2435920" y="1209429"/>
                <a:ext cx="135228" cy="36881"/>
              </a:xfrm>
              <a:custGeom>
                <a:avLst/>
                <a:gdLst>
                  <a:gd name="T0" fmla="*/ 70 w 70"/>
                  <a:gd name="T1" fmla="*/ 4 h 19"/>
                  <a:gd name="T2" fmla="*/ 1 w 70"/>
                  <a:gd name="T3" fmla="*/ 1 h 19"/>
                  <a:gd name="T4" fmla="*/ 3 w 70"/>
                  <a:gd name="T5" fmla="*/ 17 h 19"/>
                  <a:gd name="T6" fmla="*/ 47 w 70"/>
                  <a:gd name="T7" fmla="*/ 7 h 19"/>
                  <a:gd name="T8" fmla="*/ 38 w 70"/>
                  <a:gd name="T9" fmla="*/ 16 h 19"/>
                  <a:gd name="T10" fmla="*/ 43 w 70"/>
                  <a:gd name="T11" fmla="*/ 10 h 19"/>
                  <a:gd name="T12" fmla="*/ 29 w 70"/>
                  <a:gd name="T13" fmla="*/ 8 h 19"/>
                  <a:gd name="T14" fmla="*/ 21 w 70"/>
                  <a:gd name="T15" fmla="*/ 15 h 19"/>
                  <a:gd name="T16" fmla="*/ 8 w 70"/>
                  <a:gd name="T17" fmla="*/ 15 h 19"/>
                  <a:gd name="T18" fmla="*/ 4 w 70"/>
                  <a:gd name="T19" fmla="*/ 10 h 19"/>
                  <a:gd name="T20" fmla="*/ 13 w 70"/>
                  <a:gd name="T21" fmla="*/ 4 h 19"/>
                  <a:gd name="T22" fmla="*/ 23 w 70"/>
                  <a:gd name="T23" fmla="*/ 4 h 19"/>
                  <a:gd name="T24" fmla="*/ 11 w 70"/>
                  <a:gd name="T25" fmla="*/ 13 h 19"/>
                  <a:gd name="T26" fmla="*/ 19 w 70"/>
                  <a:gd name="T27" fmla="*/ 4 h 19"/>
                  <a:gd name="T28" fmla="*/ 4 w 70"/>
                  <a:gd name="T29" fmla="*/ 9 h 19"/>
                  <a:gd name="T30" fmla="*/ 11 w 70"/>
                  <a:gd name="T31" fmla="*/ 6 h 19"/>
                  <a:gd name="T32" fmla="*/ 14 w 70"/>
                  <a:gd name="T33" fmla="*/ 4 h 19"/>
                  <a:gd name="T34" fmla="*/ 4 w 70"/>
                  <a:gd name="T35" fmla="*/ 7 h 19"/>
                  <a:gd name="T36" fmla="*/ 17 w 70"/>
                  <a:gd name="T37" fmla="*/ 9 h 19"/>
                  <a:gd name="T38" fmla="*/ 14 w 70"/>
                  <a:gd name="T39" fmla="*/ 15 h 19"/>
                  <a:gd name="T40" fmla="*/ 24 w 70"/>
                  <a:gd name="T41" fmla="*/ 5 h 19"/>
                  <a:gd name="T42" fmla="*/ 16 w 70"/>
                  <a:gd name="T43" fmla="*/ 15 h 19"/>
                  <a:gd name="T44" fmla="*/ 18 w 70"/>
                  <a:gd name="T45" fmla="*/ 15 h 19"/>
                  <a:gd name="T46" fmla="*/ 20 w 70"/>
                  <a:gd name="T47" fmla="*/ 15 h 19"/>
                  <a:gd name="T48" fmla="*/ 36 w 70"/>
                  <a:gd name="T49" fmla="*/ 6 h 19"/>
                  <a:gd name="T50" fmla="*/ 33 w 70"/>
                  <a:gd name="T51" fmla="*/ 15 h 19"/>
                  <a:gd name="T52" fmla="*/ 39 w 70"/>
                  <a:gd name="T53" fmla="*/ 8 h 19"/>
                  <a:gd name="T54" fmla="*/ 60 w 70"/>
                  <a:gd name="T55" fmla="*/ 5 h 19"/>
                  <a:gd name="T56" fmla="*/ 59 w 70"/>
                  <a:gd name="T57" fmla="*/ 13 h 19"/>
                  <a:gd name="T58" fmla="*/ 55 w 70"/>
                  <a:gd name="T59" fmla="*/ 4 h 19"/>
                  <a:gd name="T60" fmla="*/ 51 w 70"/>
                  <a:gd name="T61" fmla="*/ 4 h 19"/>
                  <a:gd name="T62" fmla="*/ 56 w 70"/>
                  <a:gd name="T63" fmla="*/ 5 h 19"/>
                  <a:gd name="T64" fmla="*/ 52 w 70"/>
                  <a:gd name="T65" fmla="*/ 8 h 19"/>
                  <a:gd name="T66" fmla="*/ 58 w 70"/>
                  <a:gd name="T67" fmla="*/ 7 h 19"/>
                  <a:gd name="T68" fmla="*/ 44 w 70"/>
                  <a:gd name="T69" fmla="*/ 16 h 19"/>
                  <a:gd name="T70" fmla="*/ 60 w 70"/>
                  <a:gd name="T71" fmla="*/ 10 h 19"/>
                  <a:gd name="T72" fmla="*/ 59 w 70"/>
                  <a:gd name="T73" fmla="*/ 9 h 19"/>
                  <a:gd name="T74" fmla="*/ 60 w 70"/>
                  <a:gd name="T75" fmla="*/ 16 h 19"/>
                  <a:gd name="T76" fmla="*/ 66 w 70"/>
                  <a:gd name="T77" fmla="*/ 16 h 19"/>
                  <a:gd name="T78" fmla="*/ 66 w 70"/>
                  <a:gd name="T79" fmla="*/ 10 h 19"/>
                  <a:gd name="T80" fmla="*/ 66 w 70"/>
                  <a:gd name="T81" fmla="*/ 5 h 19"/>
                  <a:gd name="T82" fmla="*/ 63 w 70"/>
                  <a:gd name="T83" fmla="*/ 9 h 19"/>
                  <a:gd name="T84" fmla="*/ 48 w 70"/>
                  <a:gd name="T85" fmla="*/ 5 h 19"/>
                  <a:gd name="T86" fmla="*/ 44 w 70"/>
                  <a:gd name="T87" fmla="*/ 4 h 19"/>
                  <a:gd name="T88" fmla="*/ 38 w 70"/>
                  <a:gd name="T89" fmla="*/ 5 h 19"/>
                  <a:gd name="T90" fmla="*/ 33 w 70"/>
                  <a:gd name="T91" fmla="*/ 4 h 19"/>
                  <a:gd name="T92" fmla="*/ 25 w 70"/>
                  <a:gd name="T93" fmla="*/ 10 h 19"/>
                  <a:gd name="T94" fmla="*/ 18 w 70"/>
                  <a:gd name="T95" fmla="*/ 14 h 19"/>
                  <a:gd name="T96" fmla="*/ 37 w 70"/>
                  <a:gd name="T97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0" h="19">
                    <a:moveTo>
                      <a:pt x="68" y="19"/>
                    </a:moveTo>
                    <a:cubicBezTo>
                      <a:pt x="69" y="19"/>
                      <a:pt x="70" y="19"/>
                      <a:pt x="70" y="18"/>
                    </a:cubicBezTo>
                    <a:cubicBezTo>
                      <a:pt x="70" y="13"/>
                      <a:pt x="70" y="9"/>
                      <a:pt x="70" y="4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0" y="4"/>
                      <a:pt x="70" y="3"/>
                      <a:pt x="69" y="3"/>
                    </a:cubicBezTo>
                    <a:cubicBezTo>
                      <a:pt x="59" y="1"/>
                      <a:pt x="50" y="2"/>
                      <a:pt x="41" y="1"/>
                    </a:cubicBezTo>
                    <a:cubicBezTo>
                      <a:pt x="28" y="0"/>
                      <a:pt x="15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7"/>
                      <a:pt x="1" y="11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3" y="17"/>
                    </a:cubicBezTo>
                    <a:cubicBezTo>
                      <a:pt x="24" y="17"/>
                      <a:pt x="46" y="19"/>
                      <a:pt x="67" y="19"/>
                    </a:cubicBezTo>
                    <a:cubicBezTo>
                      <a:pt x="67" y="19"/>
                      <a:pt x="68" y="19"/>
                      <a:pt x="68" y="19"/>
                    </a:cubicBezTo>
                    <a:close/>
                    <a:moveTo>
                      <a:pt x="38" y="16"/>
                    </a:moveTo>
                    <a:cubicBezTo>
                      <a:pt x="41" y="13"/>
                      <a:pt x="44" y="10"/>
                      <a:pt x="47" y="7"/>
                    </a:cubicBezTo>
                    <a:cubicBezTo>
                      <a:pt x="48" y="7"/>
                      <a:pt x="49" y="6"/>
                      <a:pt x="50" y="5"/>
                    </a:cubicBezTo>
                    <a:cubicBezTo>
                      <a:pt x="50" y="5"/>
                      <a:pt x="49" y="8"/>
                      <a:pt x="49" y="9"/>
                    </a:cubicBezTo>
                    <a:cubicBezTo>
                      <a:pt x="47" y="11"/>
                      <a:pt x="45" y="14"/>
                      <a:pt x="42" y="16"/>
                    </a:cubicBezTo>
                    <a:cubicBezTo>
                      <a:pt x="41" y="16"/>
                      <a:pt x="39" y="16"/>
                      <a:pt x="38" y="16"/>
                    </a:cubicBezTo>
                    <a:close/>
                    <a:moveTo>
                      <a:pt x="34" y="15"/>
                    </a:moveTo>
                    <a:cubicBezTo>
                      <a:pt x="37" y="13"/>
                      <a:pt x="40" y="11"/>
                      <a:pt x="43" y="8"/>
                    </a:cubicBezTo>
                    <a:cubicBezTo>
                      <a:pt x="44" y="7"/>
                      <a:pt x="45" y="6"/>
                      <a:pt x="46" y="6"/>
                    </a:cubicBezTo>
                    <a:cubicBezTo>
                      <a:pt x="45" y="6"/>
                      <a:pt x="44" y="8"/>
                      <a:pt x="43" y="10"/>
                    </a:cubicBezTo>
                    <a:cubicBezTo>
                      <a:pt x="41" y="12"/>
                      <a:pt x="39" y="14"/>
                      <a:pt x="37" y="16"/>
                    </a:cubicBezTo>
                    <a:cubicBezTo>
                      <a:pt x="36" y="15"/>
                      <a:pt x="35" y="15"/>
                      <a:pt x="34" y="15"/>
                    </a:cubicBezTo>
                    <a:close/>
                    <a:moveTo>
                      <a:pt x="21" y="15"/>
                    </a:moveTo>
                    <a:cubicBezTo>
                      <a:pt x="24" y="13"/>
                      <a:pt x="27" y="10"/>
                      <a:pt x="29" y="8"/>
                    </a:cubicBezTo>
                    <a:cubicBezTo>
                      <a:pt x="30" y="7"/>
                      <a:pt x="31" y="6"/>
                      <a:pt x="32" y="5"/>
                    </a:cubicBezTo>
                    <a:cubicBezTo>
                      <a:pt x="31" y="6"/>
                      <a:pt x="30" y="7"/>
                      <a:pt x="30" y="8"/>
                    </a:cubicBezTo>
                    <a:cubicBezTo>
                      <a:pt x="28" y="10"/>
                      <a:pt x="25" y="13"/>
                      <a:pt x="23" y="15"/>
                    </a:cubicBezTo>
                    <a:cubicBezTo>
                      <a:pt x="23" y="15"/>
                      <a:pt x="22" y="15"/>
                      <a:pt x="21" y="15"/>
                    </a:cubicBezTo>
                    <a:close/>
                    <a:moveTo>
                      <a:pt x="4" y="14"/>
                    </a:moveTo>
                    <a:cubicBezTo>
                      <a:pt x="8" y="12"/>
                      <a:pt x="12" y="9"/>
                      <a:pt x="16" y="6"/>
                    </a:cubicBezTo>
                    <a:cubicBezTo>
                      <a:pt x="20" y="3"/>
                      <a:pt x="14" y="9"/>
                      <a:pt x="13" y="9"/>
                    </a:cubicBezTo>
                    <a:cubicBezTo>
                      <a:pt x="11" y="11"/>
                      <a:pt x="9" y="13"/>
                      <a:pt x="8" y="15"/>
                    </a:cubicBezTo>
                    <a:cubicBezTo>
                      <a:pt x="7" y="15"/>
                      <a:pt x="5" y="14"/>
                      <a:pt x="4" y="14"/>
                    </a:cubicBezTo>
                    <a:close/>
                    <a:moveTo>
                      <a:pt x="13" y="4"/>
                    </a:moveTo>
                    <a:cubicBezTo>
                      <a:pt x="10" y="5"/>
                      <a:pt x="7" y="7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5" y="9"/>
                      <a:pt x="5" y="8"/>
                    </a:cubicBezTo>
                    <a:cubicBezTo>
                      <a:pt x="6" y="7"/>
                      <a:pt x="7" y="5"/>
                      <a:pt x="9" y="4"/>
                    </a:cubicBezTo>
                    <a:cubicBezTo>
                      <a:pt x="10" y="4"/>
                      <a:pt x="11" y="4"/>
                      <a:pt x="13" y="4"/>
                    </a:cubicBezTo>
                    <a:close/>
                    <a:moveTo>
                      <a:pt x="23" y="4"/>
                    </a:moveTo>
                    <a:cubicBezTo>
                      <a:pt x="24" y="4"/>
                      <a:pt x="25" y="4"/>
                      <a:pt x="25" y="4"/>
                    </a:cubicBezTo>
                    <a:cubicBezTo>
                      <a:pt x="24" y="4"/>
                      <a:pt x="22" y="5"/>
                      <a:pt x="21" y="6"/>
                    </a:cubicBezTo>
                    <a:cubicBezTo>
                      <a:pt x="22" y="6"/>
                      <a:pt x="22" y="5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lose/>
                    <a:moveTo>
                      <a:pt x="19" y="4"/>
                    </a:moveTo>
                    <a:cubicBezTo>
                      <a:pt x="20" y="4"/>
                      <a:pt x="21" y="4"/>
                      <a:pt x="22" y="4"/>
                    </a:cubicBezTo>
                    <a:cubicBezTo>
                      <a:pt x="18" y="6"/>
                      <a:pt x="15" y="10"/>
                      <a:pt x="11" y="13"/>
                    </a:cubicBezTo>
                    <a:cubicBezTo>
                      <a:pt x="11" y="13"/>
                      <a:pt x="8" y="15"/>
                      <a:pt x="10" y="13"/>
                    </a:cubicBezTo>
                    <a:cubicBezTo>
                      <a:pt x="11" y="12"/>
                      <a:pt x="12" y="11"/>
                      <a:pt x="14" y="10"/>
                    </a:cubicBezTo>
                    <a:cubicBezTo>
                      <a:pt x="15" y="8"/>
                      <a:pt x="17" y="6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lose/>
                    <a:moveTo>
                      <a:pt x="4" y="9"/>
                    </a:moveTo>
                    <a:cubicBezTo>
                      <a:pt x="5" y="7"/>
                      <a:pt x="9" y="2"/>
                      <a:pt x="6" y="5"/>
                    </a:cubicBezTo>
                    <a:cubicBezTo>
                      <a:pt x="5" y="7"/>
                      <a:pt x="5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lose/>
                    <a:moveTo>
                      <a:pt x="4" y="11"/>
                    </a:moveTo>
                    <a:cubicBezTo>
                      <a:pt x="5" y="10"/>
                      <a:pt x="6" y="9"/>
                      <a:pt x="7" y="8"/>
                    </a:cubicBezTo>
                    <a:cubicBezTo>
                      <a:pt x="8" y="7"/>
                      <a:pt x="10" y="6"/>
                      <a:pt x="11" y="5"/>
                    </a:cubicBezTo>
                    <a:cubicBezTo>
                      <a:pt x="12" y="4"/>
                      <a:pt x="13" y="4"/>
                      <a:pt x="11" y="6"/>
                    </a:cubicBezTo>
                    <a:cubicBezTo>
                      <a:pt x="9" y="9"/>
                      <a:pt x="6" y="11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lose/>
                    <a:moveTo>
                      <a:pt x="14" y="4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6" y="4"/>
                      <a:pt x="18" y="4"/>
                    </a:cubicBezTo>
                    <a:cubicBezTo>
                      <a:pt x="13" y="7"/>
                      <a:pt x="9" y="11"/>
                      <a:pt x="5" y="13"/>
                    </a:cubicBezTo>
                    <a:cubicBezTo>
                      <a:pt x="8" y="11"/>
                      <a:pt x="11" y="7"/>
                      <a:pt x="14" y="4"/>
                    </a:cubicBezTo>
                    <a:close/>
                    <a:moveTo>
                      <a:pt x="4" y="7"/>
                    </a:moveTo>
                    <a:cubicBezTo>
                      <a:pt x="4" y="6"/>
                      <a:pt x="3" y="5"/>
                      <a:pt x="3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6" y="5"/>
                      <a:pt x="4" y="6"/>
                      <a:pt x="4" y="7"/>
                    </a:cubicBezTo>
                    <a:close/>
                    <a:moveTo>
                      <a:pt x="17" y="9"/>
                    </a:moveTo>
                    <a:cubicBezTo>
                      <a:pt x="17" y="8"/>
                      <a:pt x="18" y="8"/>
                      <a:pt x="19" y="7"/>
                    </a:cubicBezTo>
                    <a:cubicBezTo>
                      <a:pt x="19" y="7"/>
                      <a:pt x="22" y="3"/>
                      <a:pt x="21" y="5"/>
                    </a:cubicBezTo>
                    <a:cubicBezTo>
                      <a:pt x="19" y="8"/>
                      <a:pt x="17" y="11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ubicBezTo>
                      <a:pt x="13" y="15"/>
                      <a:pt x="11" y="15"/>
                      <a:pt x="10" y="15"/>
                    </a:cubicBezTo>
                    <a:cubicBezTo>
                      <a:pt x="12" y="13"/>
                      <a:pt x="14" y="11"/>
                      <a:pt x="17" y="9"/>
                    </a:cubicBezTo>
                    <a:close/>
                    <a:moveTo>
                      <a:pt x="15" y="15"/>
                    </a:moveTo>
                    <a:cubicBezTo>
                      <a:pt x="18" y="11"/>
                      <a:pt x="20" y="8"/>
                      <a:pt x="24" y="5"/>
                    </a:cubicBezTo>
                    <a:cubicBezTo>
                      <a:pt x="25" y="4"/>
                      <a:pt x="25" y="4"/>
                      <a:pt x="23" y="6"/>
                    </a:cubicBezTo>
                    <a:cubicBezTo>
                      <a:pt x="22" y="7"/>
                      <a:pt x="21" y="8"/>
                      <a:pt x="20" y="9"/>
                    </a:cubicBezTo>
                    <a:cubicBezTo>
                      <a:pt x="19" y="11"/>
                      <a:pt x="18" y="13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5" y="15"/>
                      <a:pt x="14" y="15"/>
                    </a:cubicBezTo>
                    <a:cubicBezTo>
                      <a:pt x="15" y="15"/>
                      <a:pt x="15" y="15"/>
                      <a:pt x="15" y="15"/>
                    </a:cubicBezTo>
                    <a:close/>
                    <a:moveTo>
                      <a:pt x="20" y="15"/>
                    </a:moveTo>
                    <a:cubicBezTo>
                      <a:pt x="19" y="15"/>
                      <a:pt x="18" y="15"/>
                      <a:pt x="18" y="15"/>
                    </a:cubicBezTo>
                    <a:cubicBezTo>
                      <a:pt x="21" y="13"/>
                      <a:pt x="24" y="10"/>
                      <a:pt x="26" y="7"/>
                    </a:cubicBezTo>
                    <a:cubicBezTo>
                      <a:pt x="31" y="2"/>
                      <a:pt x="26" y="7"/>
                      <a:pt x="25" y="8"/>
                    </a:cubicBezTo>
                    <a:cubicBezTo>
                      <a:pt x="23" y="10"/>
                      <a:pt x="22" y="12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lose/>
                    <a:moveTo>
                      <a:pt x="29" y="15"/>
                    </a:moveTo>
                    <a:cubicBezTo>
                      <a:pt x="28" y="15"/>
                      <a:pt x="27" y="15"/>
                      <a:pt x="25" y="15"/>
                    </a:cubicBezTo>
                    <a:cubicBezTo>
                      <a:pt x="28" y="14"/>
                      <a:pt x="30" y="11"/>
                      <a:pt x="33" y="9"/>
                    </a:cubicBezTo>
                    <a:cubicBezTo>
                      <a:pt x="34" y="8"/>
                      <a:pt x="35" y="7"/>
                      <a:pt x="36" y="6"/>
                    </a:cubicBezTo>
                    <a:cubicBezTo>
                      <a:pt x="38" y="4"/>
                      <a:pt x="36" y="7"/>
                      <a:pt x="36" y="7"/>
                    </a:cubicBezTo>
                    <a:cubicBezTo>
                      <a:pt x="34" y="10"/>
                      <a:pt x="32" y="12"/>
                      <a:pt x="30" y="15"/>
                    </a:cubicBezTo>
                    <a:cubicBezTo>
                      <a:pt x="30" y="15"/>
                      <a:pt x="30" y="15"/>
                      <a:pt x="29" y="15"/>
                    </a:cubicBezTo>
                    <a:close/>
                    <a:moveTo>
                      <a:pt x="33" y="15"/>
                    </a:move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15"/>
                      <a:pt x="31" y="15"/>
                      <a:pt x="30" y="15"/>
                    </a:cubicBezTo>
                    <a:cubicBezTo>
                      <a:pt x="34" y="12"/>
                      <a:pt x="37" y="9"/>
                      <a:pt x="41" y="6"/>
                    </a:cubicBezTo>
                    <a:cubicBezTo>
                      <a:pt x="44" y="4"/>
                      <a:pt x="40" y="8"/>
                      <a:pt x="39" y="8"/>
                    </a:cubicBezTo>
                    <a:cubicBezTo>
                      <a:pt x="38" y="11"/>
                      <a:pt x="36" y="13"/>
                      <a:pt x="33" y="15"/>
                    </a:cubicBezTo>
                    <a:close/>
                    <a:moveTo>
                      <a:pt x="62" y="5"/>
                    </a:moveTo>
                    <a:cubicBezTo>
                      <a:pt x="59" y="8"/>
                      <a:pt x="55" y="12"/>
                      <a:pt x="52" y="15"/>
                    </a:cubicBezTo>
                    <a:cubicBezTo>
                      <a:pt x="55" y="12"/>
                      <a:pt x="58" y="9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2" y="5"/>
                      <a:pt x="64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3" y="8"/>
                      <a:pt x="61" y="10"/>
                      <a:pt x="59" y="13"/>
                    </a:cubicBezTo>
                    <a:cubicBezTo>
                      <a:pt x="59" y="12"/>
                      <a:pt x="59" y="12"/>
                      <a:pt x="60" y="12"/>
                    </a:cubicBezTo>
                    <a:cubicBezTo>
                      <a:pt x="61" y="10"/>
                      <a:pt x="62" y="8"/>
                      <a:pt x="63" y="6"/>
                    </a:cubicBezTo>
                    <a:cubicBezTo>
                      <a:pt x="63" y="5"/>
                      <a:pt x="62" y="5"/>
                      <a:pt x="62" y="5"/>
                    </a:cubicBezTo>
                    <a:close/>
                    <a:moveTo>
                      <a:pt x="55" y="4"/>
                    </a:moveTo>
                    <a:cubicBezTo>
                      <a:pt x="53" y="6"/>
                      <a:pt x="51" y="7"/>
                      <a:pt x="50" y="9"/>
                    </a:cubicBezTo>
                    <a:cubicBezTo>
                      <a:pt x="49" y="10"/>
                      <a:pt x="49" y="10"/>
                      <a:pt x="48" y="11"/>
                    </a:cubicBezTo>
                    <a:cubicBezTo>
                      <a:pt x="50" y="9"/>
                      <a:pt x="51" y="7"/>
                      <a:pt x="51" y="4"/>
                    </a:cubicBezTo>
                    <a:cubicBezTo>
                      <a:pt x="52" y="4"/>
                      <a:pt x="51" y="4"/>
                      <a:pt x="51" y="4"/>
                    </a:cubicBezTo>
                    <a:cubicBezTo>
                      <a:pt x="54" y="4"/>
                      <a:pt x="57" y="4"/>
                      <a:pt x="59" y="5"/>
                    </a:cubicBezTo>
                    <a:cubicBezTo>
                      <a:pt x="56" y="7"/>
                      <a:pt x="53" y="10"/>
                      <a:pt x="50" y="13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3" y="9"/>
                      <a:pt x="54" y="7"/>
                      <a:pt x="56" y="5"/>
                    </a:cubicBezTo>
                    <a:cubicBezTo>
                      <a:pt x="56" y="5"/>
                      <a:pt x="56" y="4"/>
                      <a:pt x="55" y="4"/>
                    </a:cubicBezTo>
                    <a:close/>
                    <a:moveTo>
                      <a:pt x="51" y="8"/>
                    </a:moveTo>
                    <a:cubicBezTo>
                      <a:pt x="52" y="7"/>
                      <a:pt x="53" y="7"/>
                      <a:pt x="54" y="6"/>
                    </a:cubicBezTo>
                    <a:cubicBezTo>
                      <a:pt x="54" y="6"/>
                      <a:pt x="53" y="8"/>
                      <a:pt x="52" y="8"/>
                    </a:cubicBezTo>
                    <a:cubicBezTo>
                      <a:pt x="51" y="11"/>
                      <a:pt x="49" y="13"/>
                      <a:pt x="48" y="15"/>
                    </a:cubicBezTo>
                    <a:cubicBezTo>
                      <a:pt x="48" y="15"/>
                      <a:pt x="48" y="16"/>
                      <a:pt x="48" y="16"/>
                    </a:cubicBezTo>
                    <a:cubicBezTo>
                      <a:pt x="51" y="13"/>
                      <a:pt x="54" y="9"/>
                      <a:pt x="58" y="7"/>
                    </a:cubicBezTo>
                    <a:cubicBezTo>
                      <a:pt x="59" y="5"/>
                      <a:pt x="59" y="5"/>
                      <a:pt x="58" y="7"/>
                    </a:cubicBezTo>
                    <a:cubicBezTo>
                      <a:pt x="57" y="8"/>
                      <a:pt x="56" y="10"/>
                      <a:pt x="55" y="11"/>
                    </a:cubicBezTo>
                    <a:cubicBezTo>
                      <a:pt x="54" y="12"/>
                      <a:pt x="52" y="14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8" y="16"/>
                      <a:pt x="46" y="16"/>
                      <a:pt x="44" y="16"/>
                    </a:cubicBezTo>
                    <a:cubicBezTo>
                      <a:pt x="46" y="14"/>
                      <a:pt x="49" y="11"/>
                      <a:pt x="51" y="8"/>
                    </a:cubicBezTo>
                    <a:close/>
                    <a:moveTo>
                      <a:pt x="59" y="9"/>
                    </a:moveTo>
                    <a:cubicBezTo>
                      <a:pt x="60" y="8"/>
                      <a:pt x="61" y="7"/>
                      <a:pt x="61" y="7"/>
                    </a:cubicBezTo>
                    <a:cubicBezTo>
                      <a:pt x="61" y="8"/>
                      <a:pt x="61" y="9"/>
                      <a:pt x="60" y="10"/>
                    </a:cubicBezTo>
                    <a:cubicBezTo>
                      <a:pt x="59" y="12"/>
                      <a:pt x="57" y="14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4" y="16"/>
                      <a:pt x="52" y="16"/>
                      <a:pt x="51" y="16"/>
                    </a:cubicBezTo>
                    <a:cubicBezTo>
                      <a:pt x="54" y="14"/>
                      <a:pt x="57" y="11"/>
                      <a:pt x="59" y="9"/>
                    </a:cubicBezTo>
                    <a:close/>
                    <a:moveTo>
                      <a:pt x="63" y="9"/>
                    </a:moveTo>
                    <a:cubicBezTo>
                      <a:pt x="64" y="8"/>
                      <a:pt x="66" y="5"/>
                      <a:pt x="65" y="8"/>
                    </a:cubicBezTo>
                    <a:cubicBezTo>
                      <a:pt x="63" y="11"/>
                      <a:pt x="62" y="13"/>
                      <a:pt x="60" y="16"/>
                    </a:cubicBezTo>
                    <a:cubicBezTo>
                      <a:pt x="59" y="16"/>
                      <a:pt x="60" y="16"/>
                      <a:pt x="60" y="16"/>
                    </a:cubicBezTo>
                    <a:cubicBezTo>
                      <a:pt x="61" y="15"/>
                      <a:pt x="61" y="15"/>
                      <a:pt x="62" y="14"/>
                    </a:cubicBezTo>
                    <a:cubicBezTo>
                      <a:pt x="64" y="13"/>
                      <a:pt x="67" y="11"/>
                      <a:pt x="63" y="16"/>
                    </a:cubicBezTo>
                    <a:cubicBezTo>
                      <a:pt x="63" y="16"/>
                      <a:pt x="63" y="16"/>
                      <a:pt x="63" y="16"/>
                    </a:cubicBezTo>
                    <a:cubicBezTo>
                      <a:pt x="64" y="16"/>
                      <a:pt x="65" y="16"/>
                      <a:pt x="66" y="16"/>
                    </a:cubicBezTo>
                    <a:cubicBezTo>
                      <a:pt x="67" y="16"/>
                      <a:pt x="67" y="15"/>
                      <a:pt x="66" y="15"/>
                    </a:cubicBezTo>
                    <a:cubicBezTo>
                      <a:pt x="66" y="15"/>
                      <a:pt x="64" y="16"/>
                      <a:pt x="65" y="15"/>
                    </a:cubicBezTo>
                    <a:cubicBezTo>
                      <a:pt x="66" y="14"/>
                      <a:pt x="66" y="12"/>
                      <a:pt x="67" y="11"/>
                    </a:cubicBezTo>
                    <a:cubicBezTo>
                      <a:pt x="67" y="10"/>
                      <a:pt x="67" y="10"/>
                      <a:pt x="66" y="10"/>
                    </a:cubicBezTo>
                    <a:cubicBezTo>
                      <a:pt x="65" y="11"/>
                      <a:pt x="65" y="11"/>
                      <a:pt x="64" y="12"/>
                    </a:cubicBezTo>
                    <a:cubicBezTo>
                      <a:pt x="63" y="12"/>
                      <a:pt x="60" y="17"/>
                      <a:pt x="62" y="14"/>
                    </a:cubicBezTo>
                    <a:cubicBezTo>
                      <a:pt x="64" y="11"/>
                      <a:pt x="65" y="9"/>
                      <a:pt x="66" y="6"/>
                    </a:cubicBezTo>
                    <a:cubicBezTo>
                      <a:pt x="67" y="6"/>
                      <a:pt x="66" y="6"/>
                      <a:pt x="66" y="5"/>
                    </a:cubicBezTo>
                    <a:cubicBezTo>
                      <a:pt x="67" y="5"/>
                      <a:pt x="67" y="6"/>
                      <a:pt x="67" y="6"/>
                    </a:cubicBezTo>
                    <a:cubicBezTo>
                      <a:pt x="67" y="9"/>
                      <a:pt x="67" y="13"/>
                      <a:pt x="67" y="16"/>
                    </a:cubicBezTo>
                    <a:cubicBezTo>
                      <a:pt x="63" y="16"/>
                      <a:pt x="59" y="16"/>
                      <a:pt x="56" y="16"/>
                    </a:cubicBezTo>
                    <a:cubicBezTo>
                      <a:pt x="59" y="14"/>
                      <a:pt x="61" y="12"/>
                      <a:pt x="63" y="9"/>
                    </a:cubicBezTo>
                    <a:close/>
                    <a:moveTo>
                      <a:pt x="37" y="4"/>
                    </a:moveTo>
                    <a:cubicBezTo>
                      <a:pt x="42" y="4"/>
                      <a:pt x="46" y="4"/>
                      <a:pt x="51" y="4"/>
                    </a:cubicBezTo>
                    <a:cubicBezTo>
                      <a:pt x="49" y="5"/>
                      <a:pt x="47" y="7"/>
                      <a:pt x="45" y="8"/>
                    </a:cubicBezTo>
                    <a:cubicBezTo>
                      <a:pt x="46" y="7"/>
                      <a:pt x="47" y="6"/>
                      <a:pt x="48" y="5"/>
                    </a:cubicBezTo>
                    <a:cubicBezTo>
                      <a:pt x="48" y="5"/>
                      <a:pt x="47" y="4"/>
                      <a:pt x="47" y="4"/>
                    </a:cubicBezTo>
                    <a:cubicBezTo>
                      <a:pt x="43" y="6"/>
                      <a:pt x="40" y="9"/>
                      <a:pt x="37" y="12"/>
                    </a:cubicBezTo>
                    <a:cubicBezTo>
                      <a:pt x="38" y="12"/>
                      <a:pt x="38" y="12"/>
                      <a:pt x="38" y="11"/>
                    </a:cubicBezTo>
                    <a:cubicBezTo>
                      <a:pt x="40" y="9"/>
                      <a:pt x="42" y="7"/>
                      <a:pt x="44" y="4"/>
                    </a:cubicBezTo>
                    <a:cubicBezTo>
                      <a:pt x="44" y="4"/>
                      <a:pt x="44" y="4"/>
                      <a:pt x="43" y="4"/>
                    </a:cubicBezTo>
                    <a:cubicBezTo>
                      <a:pt x="39" y="6"/>
                      <a:pt x="37" y="9"/>
                      <a:pt x="34" y="12"/>
                    </a:cubicBezTo>
                    <a:cubicBezTo>
                      <a:pt x="33" y="12"/>
                      <a:pt x="30" y="16"/>
                      <a:pt x="32" y="13"/>
                    </a:cubicBezTo>
                    <a:cubicBezTo>
                      <a:pt x="34" y="10"/>
                      <a:pt x="36" y="7"/>
                      <a:pt x="38" y="5"/>
                    </a:cubicBezTo>
                    <a:cubicBezTo>
                      <a:pt x="39" y="5"/>
                      <a:pt x="38" y="4"/>
                      <a:pt x="38" y="4"/>
                    </a:cubicBezTo>
                    <a:cubicBezTo>
                      <a:pt x="35" y="6"/>
                      <a:pt x="32" y="9"/>
                      <a:pt x="30" y="11"/>
                    </a:cubicBezTo>
                    <a:cubicBezTo>
                      <a:pt x="29" y="12"/>
                      <a:pt x="23" y="16"/>
                      <a:pt x="26" y="13"/>
                    </a:cubicBezTo>
                    <a:cubicBezTo>
                      <a:pt x="29" y="10"/>
                      <a:pt x="31" y="7"/>
                      <a:pt x="33" y="4"/>
                    </a:cubicBezTo>
                    <a:cubicBezTo>
                      <a:pt x="34" y="4"/>
                      <a:pt x="33" y="4"/>
                      <a:pt x="33" y="4"/>
                    </a:cubicBezTo>
                    <a:cubicBezTo>
                      <a:pt x="30" y="6"/>
                      <a:pt x="27" y="8"/>
                      <a:pt x="25" y="11"/>
                    </a:cubicBezTo>
                    <a:cubicBezTo>
                      <a:pt x="24" y="12"/>
                      <a:pt x="23" y="12"/>
                      <a:pt x="23" y="13"/>
                    </a:cubicBezTo>
                    <a:cubicBezTo>
                      <a:pt x="20" y="15"/>
                      <a:pt x="24" y="11"/>
                      <a:pt x="25" y="10"/>
                    </a:cubicBezTo>
                    <a:cubicBezTo>
                      <a:pt x="26" y="8"/>
                      <a:pt x="28" y="6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6" y="6"/>
                      <a:pt x="24" y="9"/>
                      <a:pt x="21" y="11"/>
                    </a:cubicBezTo>
                    <a:cubicBezTo>
                      <a:pt x="20" y="12"/>
                      <a:pt x="19" y="13"/>
                      <a:pt x="18" y="14"/>
                    </a:cubicBezTo>
                    <a:cubicBezTo>
                      <a:pt x="18" y="13"/>
                      <a:pt x="19" y="12"/>
                      <a:pt x="20" y="11"/>
                    </a:cubicBezTo>
                    <a:cubicBezTo>
                      <a:pt x="22" y="8"/>
                      <a:pt x="24" y="6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0" y="4"/>
                      <a:pt x="33" y="4"/>
                      <a:pt x="37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0" name="Freeform 165"/>
              <p:cNvSpPr>
                <a:spLocks noEditPoints="1"/>
              </p:cNvSpPr>
              <p:nvPr/>
            </p:nvSpPr>
            <p:spPr bwMode="auto">
              <a:xfrm>
                <a:off x="2482635" y="1255324"/>
                <a:ext cx="34422" cy="33602"/>
              </a:xfrm>
              <a:custGeom>
                <a:avLst/>
                <a:gdLst>
                  <a:gd name="T0" fmla="*/ 10 w 18"/>
                  <a:gd name="T1" fmla="*/ 17 h 17"/>
                  <a:gd name="T2" fmla="*/ 17 w 18"/>
                  <a:gd name="T3" fmla="*/ 7 h 17"/>
                  <a:gd name="T4" fmla="*/ 8 w 18"/>
                  <a:gd name="T5" fmla="*/ 1 h 17"/>
                  <a:gd name="T6" fmla="*/ 8 w 18"/>
                  <a:gd name="T7" fmla="*/ 1 h 17"/>
                  <a:gd name="T8" fmla="*/ 0 w 18"/>
                  <a:gd name="T9" fmla="*/ 9 h 17"/>
                  <a:gd name="T10" fmla="*/ 10 w 18"/>
                  <a:gd name="T11" fmla="*/ 17 h 17"/>
                  <a:gd name="T12" fmla="*/ 10 w 18"/>
                  <a:gd name="T13" fmla="*/ 14 h 17"/>
                  <a:gd name="T14" fmla="*/ 3 w 18"/>
                  <a:gd name="T15" fmla="*/ 9 h 17"/>
                  <a:gd name="T16" fmla="*/ 4 w 18"/>
                  <a:gd name="T17" fmla="*/ 9 h 17"/>
                  <a:gd name="T18" fmla="*/ 10 w 18"/>
                  <a:gd name="T19" fmla="*/ 6 h 17"/>
                  <a:gd name="T20" fmla="*/ 5 w 18"/>
                  <a:gd name="T21" fmla="*/ 11 h 17"/>
                  <a:gd name="T22" fmla="*/ 5 w 18"/>
                  <a:gd name="T23" fmla="*/ 11 h 17"/>
                  <a:gd name="T24" fmla="*/ 11 w 18"/>
                  <a:gd name="T25" fmla="*/ 8 h 17"/>
                  <a:gd name="T26" fmla="*/ 7 w 18"/>
                  <a:gd name="T27" fmla="*/ 12 h 17"/>
                  <a:gd name="T28" fmla="*/ 7 w 18"/>
                  <a:gd name="T29" fmla="*/ 13 h 17"/>
                  <a:gd name="T30" fmla="*/ 13 w 18"/>
                  <a:gd name="T31" fmla="*/ 10 h 17"/>
                  <a:gd name="T32" fmla="*/ 11 w 18"/>
                  <a:gd name="T33" fmla="*/ 13 h 17"/>
                  <a:gd name="T34" fmla="*/ 11 w 18"/>
                  <a:gd name="T35" fmla="*/ 13 h 17"/>
                  <a:gd name="T36" fmla="*/ 10 w 18"/>
                  <a:gd name="T37" fmla="*/ 14 h 17"/>
                  <a:gd name="T38" fmla="*/ 12 w 18"/>
                  <a:gd name="T39" fmla="*/ 13 h 17"/>
                  <a:gd name="T40" fmla="*/ 14 w 18"/>
                  <a:gd name="T41" fmla="*/ 10 h 17"/>
                  <a:gd name="T42" fmla="*/ 13 w 18"/>
                  <a:gd name="T43" fmla="*/ 9 h 17"/>
                  <a:gd name="T44" fmla="*/ 8 w 18"/>
                  <a:gd name="T45" fmla="*/ 12 h 17"/>
                  <a:gd name="T46" fmla="*/ 12 w 18"/>
                  <a:gd name="T47" fmla="*/ 7 h 17"/>
                  <a:gd name="T48" fmla="*/ 12 w 18"/>
                  <a:gd name="T49" fmla="*/ 6 h 17"/>
                  <a:gd name="T50" fmla="*/ 7 w 18"/>
                  <a:gd name="T51" fmla="*/ 9 h 17"/>
                  <a:gd name="T52" fmla="*/ 11 w 18"/>
                  <a:gd name="T53" fmla="*/ 5 h 17"/>
                  <a:gd name="T54" fmla="*/ 11 w 18"/>
                  <a:gd name="T55" fmla="*/ 5 h 17"/>
                  <a:gd name="T56" fmla="*/ 6 w 18"/>
                  <a:gd name="T57" fmla="*/ 7 h 17"/>
                  <a:gd name="T58" fmla="*/ 10 w 18"/>
                  <a:gd name="T59" fmla="*/ 4 h 17"/>
                  <a:gd name="T60" fmla="*/ 12 w 18"/>
                  <a:gd name="T61" fmla="*/ 13 h 17"/>
                  <a:gd name="T62" fmla="*/ 7 w 18"/>
                  <a:gd name="T63" fmla="*/ 4 h 17"/>
                  <a:gd name="T64" fmla="*/ 4 w 18"/>
                  <a:gd name="T65" fmla="*/ 5 h 17"/>
                  <a:gd name="T66" fmla="*/ 7 w 18"/>
                  <a:gd name="T67" fmla="*/ 4 h 17"/>
                  <a:gd name="T68" fmla="*/ 4 w 18"/>
                  <a:gd name="T69" fmla="*/ 5 h 17"/>
                  <a:gd name="T70" fmla="*/ 5 w 18"/>
                  <a:gd name="T71" fmla="*/ 6 h 17"/>
                  <a:gd name="T72" fmla="*/ 9 w 18"/>
                  <a:gd name="T73" fmla="*/ 4 h 17"/>
                  <a:gd name="T74" fmla="*/ 3 w 18"/>
                  <a:gd name="T75" fmla="*/ 8 h 17"/>
                  <a:gd name="T76" fmla="*/ 3 w 18"/>
                  <a:gd name="T77" fmla="*/ 9 h 17"/>
                  <a:gd name="T78" fmla="*/ 4 w 18"/>
                  <a:gd name="T79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7">
                    <a:moveTo>
                      <a:pt x="10" y="17"/>
                    </a:moveTo>
                    <a:cubicBezTo>
                      <a:pt x="15" y="16"/>
                      <a:pt x="18" y="12"/>
                      <a:pt x="17" y="7"/>
                    </a:cubicBezTo>
                    <a:cubicBezTo>
                      <a:pt x="16" y="3"/>
                      <a:pt x="12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" y="1"/>
                      <a:pt x="0" y="4"/>
                      <a:pt x="0" y="9"/>
                    </a:cubicBezTo>
                    <a:cubicBezTo>
                      <a:pt x="1" y="14"/>
                      <a:pt x="6" y="17"/>
                      <a:pt x="10" y="17"/>
                    </a:cubicBezTo>
                    <a:close/>
                    <a:moveTo>
                      <a:pt x="10" y="14"/>
                    </a:moveTo>
                    <a:cubicBezTo>
                      <a:pt x="7" y="14"/>
                      <a:pt x="4" y="12"/>
                      <a:pt x="3" y="9"/>
                    </a:cubicBezTo>
                    <a:cubicBezTo>
                      <a:pt x="3" y="9"/>
                      <a:pt x="3" y="9"/>
                      <a:pt x="4" y="9"/>
                    </a:cubicBezTo>
                    <a:cubicBezTo>
                      <a:pt x="6" y="8"/>
                      <a:pt x="8" y="7"/>
                      <a:pt x="10" y="6"/>
                    </a:cubicBezTo>
                    <a:cubicBezTo>
                      <a:pt x="8" y="8"/>
                      <a:pt x="6" y="9"/>
                      <a:pt x="5" y="11"/>
                    </a:cubicBezTo>
                    <a:cubicBezTo>
                      <a:pt x="4" y="11"/>
                      <a:pt x="5" y="12"/>
                      <a:pt x="5" y="11"/>
                    </a:cubicBezTo>
                    <a:cubicBezTo>
                      <a:pt x="7" y="10"/>
                      <a:pt x="9" y="9"/>
                      <a:pt x="11" y="8"/>
                    </a:cubicBezTo>
                    <a:cubicBezTo>
                      <a:pt x="10" y="9"/>
                      <a:pt x="8" y="11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9" y="12"/>
                      <a:pt x="11" y="11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0" y="14"/>
                      <a:pt x="10" y="14"/>
                    </a:cubicBezTo>
                    <a:close/>
                    <a:moveTo>
                      <a:pt x="12" y="13"/>
                    </a:moveTo>
                    <a:cubicBezTo>
                      <a:pt x="12" y="12"/>
                      <a:pt x="13" y="11"/>
                      <a:pt x="14" y="10"/>
                    </a:cubicBezTo>
                    <a:cubicBezTo>
                      <a:pt x="14" y="10"/>
                      <a:pt x="14" y="9"/>
                      <a:pt x="13" y="9"/>
                    </a:cubicBezTo>
                    <a:cubicBezTo>
                      <a:pt x="12" y="10"/>
                      <a:pt x="10" y="11"/>
                      <a:pt x="8" y="12"/>
                    </a:cubicBezTo>
                    <a:cubicBezTo>
                      <a:pt x="10" y="10"/>
                      <a:pt x="11" y="9"/>
                      <a:pt x="12" y="7"/>
                    </a:cubicBezTo>
                    <a:cubicBezTo>
                      <a:pt x="13" y="7"/>
                      <a:pt x="12" y="6"/>
                      <a:pt x="12" y="6"/>
                    </a:cubicBezTo>
                    <a:cubicBezTo>
                      <a:pt x="10" y="7"/>
                      <a:pt x="9" y="8"/>
                      <a:pt x="7" y="9"/>
                    </a:cubicBezTo>
                    <a:cubicBezTo>
                      <a:pt x="9" y="8"/>
                      <a:pt x="10" y="7"/>
                      <a:pt x="11" y="5"/>
                    </a:cubicBezTo>
                    <a:cubicBezTo>
                      <a:pt x="12" y="5"/>
                      <a:pt x="11" y="4"/>
                      <a:pt x="11" y="5"/>
                    </a:cubicBezTo>
                    <a:cubicBezTo>
                      <a:pt x="9" y="5"/>
                      <a:pt x="8" y="6"/>
                      <a:pt x="6" y="7"/>
                    </a:cubicBezTo>
                    <a:cubicBezTo>
                      <a:pt x="7" y="6"/>
                      <a:pt x="9" y="5"/>
                      <a:pt x="10" y="4"/>
                    </a:cubicBezTo>
                    <a:cubicBezTo>
                      <a:pt x="15" y="4"/>
                      <a:pt x="16" y="11"/>
                      <a:pt x="12" y="13"/>
                    </a:cubicBezTo>
                    <a:close/>
                    <a:moveTo>
                      <a:pt x="7" y="4"/>
                    </a:move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6" y="4"/>
                      <a:pt x="7" y="4"/>
                    </a:cubicBezTo>
                    <a:close/>
                    <a:moveTo>
                      <a:pt x="4" y="5"/>
                    </a:moveTo>
                    <a:cubicBezTo>
                      <a:pt x="4" y="6"/>
                      <a:pt x="4" y="6"/>
                      <a:pt x="5" y="6"/>
                    </a:cubicBezTo>
                    <a:cubicBezTo>
                      <a:pt x="6" y="5"/>
                      <a:pt x="7" y="4"/>
                      <a:pt x="9" y="4"/>
                    </a:cubicBezTo>
                    <a:cubicBezTo>
                      <a:pt x="7" y="5"/>
                      <a:pt x="5" y="7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3" y="6"/>
                      <a:pt x="4" y="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1" name="Freeform 182"/>
              <p:cNvSpPr>
                <a:spLocks noEditPoints="1"/>
              </p:cNvSpPr>
              <p:nvPr/>
            </p:nvSpPr>
            <p:spPr bwMode="auto">
              <a:xfrm>
                <a:off x="2935644" y="1271771"/>
                <a:ext cx="104904" cy="97528"/>
              </a:xfrm>
              <a:custGeom>
                <a:avLst/>
                <a:gdLst>
                  <a:gd name="T0" fmla="*/ 43 w 54"/>
                  <a:gd name="T1" fmla="*/ 0 h 50"/>
                  <a:gd name="T2" fmla="*/ 13 w 54"/>
                  <a:gd name="T3" fmla="*/ 1 h 50"/>
                  <a:gd name="T4" fmla="*/ 12 w 54"/>
                  <a:gd name="T5" fmla="*/ 0 h 50"/>
                  <a:gd name="T6" fmla="*/ 16 w 54"/>
                  <a:gd name="T7" fmla="*/ 26 h 50"/>
                  <a:gd name="T8" fmla="*/ 11 w 54"/>
                  <a:gd name="T9" fmla="*/ 49 h 50"/>
                  <a:gd name="T10" fmla="*/ 40 w 54"/>
                  <a:gd name="T11" fmla="*/ 49 h 50"/>
                  <a:gd name="T12" fmla="*/ 52 w 54"/>
                  <a:gd name="T13" fmla="*/ 38 h 50"/>
                  <a:gd name="T14" fmla="*/ 53 w 54"/>
                  <a:gd name="T15" fmla="*/ 11 h 50"/>
                  <a:gd name="T16" fmla="*/ 39 w 54"/>
                  <a:gd name="T17" fmla="*/ 44 h 50"/>
                  <a:gd name="T18" fmla="*/ 37 w 54"/>
                  <a:gd name="T19" fmla="*/ 42 h 50"/>
                  <a:gd name="T20" fmla="*/ 35 w 54"/>
                  <a:gd name="T21" fmla="*/ 39 h 50"/>
                  <a:gd name="T22" fmla="*/ 33 w 54"/>
                  <a:gd name="T23" fmla="*/ 37 h 50"/>
                  <a:gd name="T24" fmla="*/ 33 w 54"/>
                  <a:gd name="T25" fmla="*/ 37 h 50"/>
                  <a:gd name="T26" fmla="*/ 32 w 54"/>
                  <a:gd name="T27" fmla="*/ 36 h 50"/>
                  <a:gd name="T28" fmla="*/ 36 w 54"/>
                  <a:gd name="T29" fmla="*/ 26 h 50"/>
                  <a:gd name="T30" fmla="*/ 44 w 54"/>
                  <a:gd name="T31" fmla="*/ 41 h 50"/>
                  <a:gd name="T32" fmla="*/ 40 w 54"/>
                  <a:gd name="T33" fmla="*/ 41 h 50"/>
                  <a:gd name="T34" fmla="*/ 43 w 54"/>
                  <a:gd name="T35" fmla="*/ 33 h 50"/>
                  <a:gd name="T36" fmla="*/ 41 w 54"/>
                  <a:gd name="T37" fmla="*/ 30 h 50"/>
                  <a:gd name="T38" fmla="*/ 44 w 54"/>
                  <a:gd name="T39" fmla="*/ 41 h 50"/>
                  <a:gd name="T40" fmla="*/ 38 w 54"/>
                  <a:gd name="T41" fmla="*/ 27 h 50"/>
                  <a:gd name="T42" fmla="*/ 37 w 54"/>
                  <a:gd name="T43" fmla="*/ 25 h 50"/>
                  <a:gd name="T44" fmla="*/ 36 w 54"/>
                  <a:gd name="T45" fmla="*/ 25 h 50"/>
                  <a:gd name="T46" fmla="*/ 36 w 54"/>
                  <a:gd name="T47" fmla="*/ 23 h 50"/>
                  <a:gd name="T48" fmla="*/ 37 w 54"/>
                  <a:gd name="T49" fmla="*/ 17 h 50"/>
                  <a:gd name="T50" fmla="*/ 28 w 54"/>
                  <a:gd name="T51" fmla="*/ 26 h 50"/>
                  <a:gd name="T52" fmla="*/ 14 w 54"/>
                  <a:gd name="T53" fmla="*/ 32 h 50"/>
                  <a:gd name="T54" fmla="*/ 22 w 54"/>
                  <a:gd name="T55" fmla="*/ 26 h 50"/>
                  <a:gd name="T56" fmla="*/ 19 w 54"/>
                  <a:gd name="T57" fmla="*/ 16 h 50"/>
                  <a:gd name="T58" fmla="*/ 18 w 54"/>
                  <a:gd name="T59" fmla="*/ 12 h 50"/>
                  <a:gd name="T60" fmla="*/ 14 w 54"/>
                  <a:gd name="T61" fmla="*/ 8 h 50"/>
                  <a:gd name="T62" fmla="*/ 10 w 54"/>
                  <a:gd name="T63" fmla="*/ 15 h 50"/>
                  <a:gd name="T64" fmla="*/ 10 w 54"/>
                  <a:gd name="T65" fmla="*/ 8 h 50"/>
                  <a:gd name="T66" fmla="*/ 12 w 54"/>
                  <a:gd name="T67" fmla="*/ 4 h 50"/>
                  <a:gd name="T68" fmla="*/ 16 w 54"/>
                  <a:gd name="T69" fmla="*/ 10 h 50"/>
                  <a:gd name="T70" fmla="*/ 15 w 54"/>
                  <a:gd name="T71" fmla="*/ 7 h 50"/>
                  <a:gd name="T72" fmla="*/ 11 w 54"/>
                  <a:gd name="T73" fmla="*/ 15 h 50"/>
                  <a:gd name="T74" fmla="*/ 20 w 54"/>
                  <a:gd name="T75" fmla="*/ 14 h 50"/>
                  <a:gd name="T76" fmla="*/ 22 w 54"/>
                  <a:gd name="T77" fmla="*/ 15 h 50"/>
                  <a:gd name="T78" fmla="*/ 22 w 54"/>
                  <a:gd name="T79" fmla="*/ 16 h 50"/>
                  <a:gd name="T80" fmla="*/ 22 w 54"/>
                  <a:gd name="T81" fmla="*/ 16 h 50"/>
                  <a:gd name="T82" fmla="*/ 43 w 54"/>
                  <a:gd name="T83" fmla="*/ 4 h 50"/>
                  <a:gd name="T84" fmla="*/ 22 w 54"/>
                  <a:gd name="T85" fmla="*/ 22 h 50"/>
                  <a:gd name="T86" fmla="*/ 26 w 54"/>
                  <a:gd name="T87" fmla="*/ 18 h 50"/>
                  <a:gd name="T88" fmla="*/ 19 w 54"/>
                  <a:gd name="T89" fmla="*/ 26 h 50"/>
                  <a:gd name="T90" fmla="*/ 28 w 54"/>
                  <a:gd name="T91" fmla="*/ 18 h 50"/>
                  <a:gd name="T92" fmla="*/ 45 w 54"/>
                  <a:gd name="T93" fmla="*/ 5 h 50"/>
                  <a:gd name="T94" fmla="*/ 39 w 54"/>
                  <a:gd name="T95" fmla="*/ 11 h 50"/>
                  <a:gd name="T96" fmla="*/ 19 w 54"/>
                  <a:gd name="T97" fmla="*/ 25 h 50"/>
                  <a:gd name="T98" fmla="*/ 18 w 54"/>
                  <a:gd name="T99" fmla="*/ 24 h 50"/>
                  <a:gd name="T100" fmla="*/ 19 w 54"/>
                  <a:gd name="T101" fmla="*/ 36 h 50"/>
                  <a:gd name="T102" fmla="*/ 14 w 54"/>
                  <a:gd name="T103" fmla="*/ 41 h 50"/>
                  <a:gd name="T104" fmla="*/ 27 w 54"/>
                  <a:gd name="T105" fmla="*/ 24 h 50"/>
                  <a:gd name="T106" fmla="*/ 25 w 54"/>
                  <a:gd name="T107" fmla="*/ 24 h 50"/>
                  <a:gd name="T108" fmla="*/ 20 w 54"/>
                  <a:gd name="T109" fmla="*/ 17 h 50"/>
                  <a:gd name="T110" fmla="*/ 12 w 54"/>
                  <a:gd name="T111" fmla="*/ 46 h 50"/>
                  <a:gd name="T112" fmla="*/ 43 w 54"/>
                  <a:gd name="T113" fmla="*/ 16 h 50"/>
                  <a:gd name="T114" fmla="*/ 26 w 54"/>
                  <a:gd name="T115" fmla="*/ 32 h 50"/>
                  <a:gd name="T116" fmla="*/ 41 w 54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4" h="50">
                    <a:moveTo>
                      <a:pt x="53" y="9"/>
                    </a:moveTo>
                    <a:cubicBezTo>
                      <a:pt x="50" y="6"/>
                      <a:pt x="47" y="4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2" y="10"/>
                      <a:pt x="18" y="5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1" y="10"/>
                    </a:cubicBezTo>
                    <a:cubicBezTo>
                      <a:pt x="6" y="15"/>
                      <a:pt x="11" y="21"/>
                      <a:pt x="16" y="26"/>
                    </a:cubicBezTo>
                    <a:cubicBezTo>
                      <a:pt x="12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50"/>
                      <a:pt x="13" y="50"/>
                      <a:pt x="13" y="49"/>
                    </a:cubicBezTo>
                    <a:cubicBezTo>
                      <a:pt x="18" y="44"/>
                      <a:pt x="23" y="40"/>
                      <a:pt x="27" y="35"/>
                    </a:cubicBezTo>
                    <a:cubicBezTo>
                      <a:pt x="32" y="40"/>
                      <a:pt x="35" y="45"/>
                      <a:pt x="40" y="49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41" y="50"/>
                      <a:pt x="42" y="50"/>
                      <a:pt x="43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3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8" y="33"/>
                      <a:pt x="44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4" y="10"/>
                      <a:pt x="54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2"/>
                    </a:moveTo>
                    <a:cubicBezTo>
                      <a:pt x="39" y="40"/>
                      <a:pt x="42" y="38"/>
                      <a:pt x="44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2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8" y="38"/>
                      <a:pt x="36" y="41"/>
                    </a:cubicBezTo>
                    <a:cubicBezTo>
                      <a:pt x="36" y="40"/>
                      <a:pt x="36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5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30"/>
                      <a:pt x="35" y="32"/>
                      <a:pt x="35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2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1" y="30"/>
                      <a:pt x="33" y="28"/>
                      <a:pt x="36" y="26"/>
                    </a:cubicBezTo>
                    <a:cubicBezTo>
                      <a:pt x="35" y="27"/>
                      <a:pt x="34" y="29"/>
                      <a:pt x="32" y="30"/>
                    </a:cubicBezTo>
                    <a:cubicBezTo>
                      <a:pt x="31" y="31"/>
                      <a:pt x="30" y="32"/>
                      <a:pt x="30" y="33"/>
                    </a:cubicBezTo>
                    <a:cubicBezTo>
                      <a:pt x="29" y="33"/>
                      <a:pt x="29" y="33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8" y="38"/>
                    </a:cubicBezTo>
                    <a:cubicBezTo>
                      <a:pt x="48" y="37"/>
                      <a:pt x="48" y="37"/>
                      <a:pt x="47" y="37"/>
                    </a:cubicBezTo>
                    <a:cubicBezTo>
                      <a:pt x="45" y="38"/>
                      <a:pt x="43" y="39"/>
                      <a:pt x="41" y="41"/>
                    </a:cubicBezTo>
                    <a:cubicBezTo>
                      <a:pt x="41" y="41"/>
                      <a:pt x="39" y="44"/>
                      <a:pt x="40" y="41"/>
                    </a:cubicBezTo>
                    <a:cubicBezTo>
                      <a:pt x="42" y="39"/>
                      <a:pt x="43" y="37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6"/>
                      <a:pt x="43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1" y="34"/>
                      <a:pt x="39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8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3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40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9" y="31"/>
                    </a:cubicBezTo>
                    <a:cubicBezTo>
                      <a:pt x="29" y="31"/>
                      <a:pt x="29" y="31"/>
                      <a:pt x="29" y="30"/>
                    </a:cubicBezTo>
                    <a:cubicBezTo>
                      <a:pt x="31" y="29"/>
                      <a:pt x="32" y="27"/>
                      <a:pt x="34" y="25"/>
                    </a:cubicBezTo>
                    <a:cubicBezTo>
                      <a:pt x="34" y="25"/>
                      <a:pt x="35" y="24"/>
                      <a:pt x="36" y="23"/>
                    </a:cubicBezTo>
                    <a:cubicBezTo>
                      <a:pt x="36" y="24"/>
                      <a:pt x="36" y="24"/>
                      <a:pt x="36" y="25"/>
                    </a:cubicBezTo>
                    <a:close/>
                    <a:moveTo>
                      <a:pt x="8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9" y="23"/>
                      <a:pt x="33" y="20"/>
                      <a:pt x="37" y="17"/>
                    </a:cubicBezTo>
                    <a:cubicBezTo>
                      <a:pt x="40" y="15"/>
                      <a:pt x="42" y="12"/>
                      <a:pt x="45" y="10"/>
                    </a:cubicBezTo>
                    <a:cubicBezTo>
                      <a:pt x="48" y="7"/>
                      <a:pt x="43" y="12"/>
                      <a:pt x="43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5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10" y="45"/>
                    </a:cubicBezTo>
                    <a:cubicBezTo>
                      <a:pt x="9" y="44"/>
                      <a:pt x="8" y="43"/>
                      <a:pt x="8" y="43"/>
                    </a:cubicBezTo>
                    <a:close/>
                    <a:moveTo>
                      <a:pt x="6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1"/>
                    </a:cubicBezTo>
                    <a:cubicBezTo>
                      <a:pt x="19" y="28"/>
                      <a:pt x="22" y="25"/>
                      <a:pt x="25" y="23"/>
                    </a:cubicBezTo>
                    <a:cubicBezTo>
                      <a:pt x="27" y="20"/>
                      <a:pt x="30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6"/>
                      <a:pt x="7" y="42"/>
                    </a:cubicBezTo>
                    <a:cubicBezTo>
                      <a:pt x="6" y="42"/>
                      <a:pt x="6" y="41"/>
                      <a:pt x="6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9" y="16"/>
                    </a:cubicBezTo>
                    <a:cubicBezTo>
                      <a:pt x="17" y="17"/>
                      <a:pt x="15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1" y="16"/>
                    </a:moveTo>
                    <a:cubicBezTo>
                      <a:pt x="13" y="15"/>
                      <a:pt x="16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1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4" y="8"/>
                    </a:cubicBezTo>
                    <a:cubicBezTo>
                      <a:pt x="12" y="10"/>
                      <a:pt x="10" y="11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10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9" y="8"/>
                      <a:pt x="11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9"/>
                      <a:pt x="8" y="10"/>
                      <a:pt x="6" y="12"/>
                    </a:cubicBezTo>
                    <a:cubicBezTo>
                      <a:pt x="6" y="11"/>
                      <a:pt x="6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4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10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2" y="8"/>
                      <a:pt x="10" y="10"/>
                      <a:pt x="7" y="12"/>
                    </a:cubicBezTo>
                    <a:cubicBezTo>
                      <a:pt x="9" y="10"/>
                      <a:pt x="11" y="7"/>
                      <a:pt x="14" y="5"/>
                    </a:cubicBezTo>
                    <a:cubicBezTo>
                      <a:pt x="15" y="7"/>
                      <a:pt x="17" y="9"/>
                      <a:pt x="19" y="11"/>
                    </a:cubicBezTo>
                    <a:cubicBezTo>
                      <a:pt x="16" y="13"/>
                      <a:pt x="14" y="14"/>
                      <a:pt x="11" y="15"/>
                    </a:cubicBezTo>
                    <a:cubicBezTo>
                      <a:pt x="12" y="15"/>
                      <a:pt x="15" y="11"/>
                      <a:pt x="17" y="10"/>
                    </a:cubicBezTo>
                    <a:cubicBezTo>
                      <a:pt x="17" y="10"/>
                      <a:pt x="16" y="9"/>
                      <a:pt x="16" y="10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20" y="14"/>
                    </a:cubicBezTo>
                    <a:cubicBezTo>
                      <a:pt x="18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6"/>
                    </a:cubicBezTo>
                    <a:cubicBezTo>
                      <a:pt x="17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4" y="20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2" y="19"/>
                      <a:pt x="19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7" y="18"/>
                    </a:moveTo>
                    <a:cubicBezTo>
                      <a:pt x="32" y="13"/>
                      <a:pt x="37" y="8"/>
                      <a:pt x="43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8" y="9"/>
                      <a:pt x="32" y="14"/>
                      <a:pt x="27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20"/>
                      <a:pt x="24" y="20"/>
                      <a:pt x="24" y="20"/>
                    </a:cubicBezTo>
                    <a:cubicBezTo>
                      <a:pt x="23" y="21"/>
                      <a:pt x="23" y="22"/>
                      <a:pt x="22" y="22"/>
                    </a:cubicBezTo>
                    <a:cubicBezTo>
                      <a:pt x="21" y="23"/>
                      <a:pt x="19" y="24"/>
                      <a:pt x="19" y="24"/>
                    </a:cubicBezTo>
                    <a:cubicBezTo>
                      <a:pt x="20" y="22"/>
                      <a:pt x="23" y="20"/>
                      <a:pt x="24" y="18"/>
                    </a:cubicBezTo>
                    <a:cubicBezTo>
                      <a:pt x="24" y="18"/>
                      <a:pt x="25" y="18"/>
                      <a:pt x="25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7" y="18"/>
                      <a:pt x="27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30" y="17"/>
                      <a:pt x="27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2" y="24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5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40" y="10"/>
                      <a:pt x="38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6" y="39"/>
                      <a:pt x="17" y="37"/>
                      <a:pt x="19" y="36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2" y="14"/>
                      <a:pt x="47" y="8"/>
                    </a:cubicBezTo>
                    <a:cubicBezTo>
                      <a:pt x="48" y="8"/>
                      <a:pt x="49" y="9"/>
                      <a:pt x="50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2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2" y="30"/>
                      <a:pt x="18" y="32"/>
                    </a:cubicBezTo>
                    <a:cubicBezTo>
                      <a:pt x="15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9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6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20" y="17"/>
                    </a:cubicBezTo>
                    <a:cubicBezTo>
                      <a:pt x="23" y="16"/>
                      <a:pt x="19" y="18"/>
                      <a:pt x="19" y="19"/>
                    </a:cubicBezTo>
                    <a:cubicBezTo>
                      <a:pt x="18" y="20"/>
                      <a:pt x="17" y="21"/>
                      <a:pt x="16" y="22"/>
                    </a:cubicBezTo>
                    <a:cubicBezTo>
                      <a:pt x="15" y="21"/>
                      <a:pt x="15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1" y="45"/>
                      <a:pt x="10" y="45"/>
                    </a:cubicBezTo>
                    <a:cubicBezTo>
                      <a:pt x="11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2" y="34"/>
                      <a:pt x="32" y="25"/>
                      <a:pt x="43" y="16"/>
                    </a:cubicBezTo>
                    <a:cubicBezTo>
                      <a:pt x="44" y="15"/>
                      <a:pt x="46" y="13"/>
                      <a:pt x="48" y="12"/>
                    </a:cubicBezTo>
                    <a:cubicBezTo>
                      <a:pt x="45" y="14"/>
                      <a:pt x="43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7" y="32"/>
                      <a:pt x="26" y="32"/>
                      <a:pt x="26" y="32"/>
                    </a:cubicBezTo>
                    <a:cubicBezTo>
                      <a:pt x="22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1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3" y="44"/>
                      <a:pt x="46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2" name="Freeform 188"/>
              <p:cNvSpPr>
                <a:spLocks noEditPoints="1"/>
              </p:cNvSpPr>
              <p:nvPr/>
            </p:nvSpPr>
            <p:spPr bwMode="auto">
              <a:xfrm>
                <a:off x="1828715" y="1712233"/>
                <a:ext cx="102445" cy="96709"/>
              </a:xfrm>
              <a:custGeom>
                <a:avLst/>
                <a:gdLst>
                  <a:gd name="T0" fmla="*/ 43 w 53"/>
                  <a:gd name="T1" fmla="*/ 0 h 50"/>
                  <a:gd name="T2" fmla="*/ 13 w 53"/>
                  <a:gd name="T3" fmla="*/ 1 h 50"/>
                  <a:gd name="T4" fmla="*/ 11 w 53"/>
                  <a:gd name="T5" fmla="*/ 0 h 50"/>
                  <a:gd name="T6" fmla="*/ 16 w 53"/>
                  <a:gd name="T7" fmla="*/ 26 h 50"/>
                  <a:gd name="T8" fmla="*/ 11 w 53"/>
                  <a:gd name="T9" fmla="*/ 49 h 50"/>
                  <a:gd name="T10" fmla="*/ 40 w 53"/>
                  <a:gd name="T11" fmla="*/ 49 h 50"/>
                  <a:gd name="T12" fmla="*/ 52 w 53"/>
                  <a:gd name="T13" fmla="*/ 38 h 50"/>
                  <a:gd name="T14" fmla="*/ 53 w 53"/>
                  <a:gd name="T15" fmla="*/ 11 h 50"/>
                  <a:gd name="T16" fmla="*/ 39 w 53"/>
                  <a:gd name="T17" fmla="*/ 44 h 50"/>
                  <a:gd name="T18" fmla="*/ 37 w 53"/>
                  <a:gd name="T19" fmla="*/ 41 h 50"/>
                  <a:gd name="T20" fmla="*/ 35 w 53"/>
                  <a:gd name="T21" fmla="*/ 39 h 50"/>
                  <a:gd name="T22" fmla="*/ 33 w 53"/>
                  <a:gd name="T23" fmla="*/ 37 h 50"/>
                  <a:gd name="T24" fmla="*/ 33 w 53"/>
                  <a:gd name="T25" fmla="*/ 37 h 50"/>
                  <a:gd name="T26" fmla="*/ 32 w 53"/>
                  <a:gd name="T27" fmla="*/ 36 h 50"/>
                  <a:gd name="T28" fmla="*/ 35 w 53"/>
                  <a:gd name="T29" fmla="*/ 26 h 50"/>
                  <a:gd name="T30" fmla="*/ 44 w 53"/>
                  <a:gd name="T31" fmla="*/ 41 h 50"/>
                  <a:gd name="T32" fmla="*/ 40 w 53"/>
                  <a:gd name="T33" fmla="*/ 41 h 50"/>
                  <a:gd name="T34" fmla="*/ 43 w 53"/>
                  <a:gd name="T35" fmla="*/ 33 h 50"/>
                  <a:gd name="T36" fmla="*/ 41 w 53"/>
                  <a:gd name="T37" fmla="*/ 30 h 50"/>
                  <a:gd name="T38" fmla="*/ 44 w 53"/>
                  <a:gd name="T39" fmla="*/ 41 h 50"/>
                  <a:gd name="T40" fmla="*/ 38 w 53"/>
                  <a:gd name="T41" fmla="*/ 27 h 50"/>
                  <a:gd name="T42" fmla="*/ 37 w 53"/>
                  <a:gd name="T43" fmla="*/ 25 h 50"/>
                  <a:gd name="T44" fmla="*/ 36 w 53"/>
                  <a:gd name="T45" fmla="*/ 25 h 50"/>
                  <a:gd name="T46" fmla="*/ 35 w 53"/>
                  <a:gd name="T47" fmla="*/ 23 h 50"/>
                  <a:gd name="T48" fmla="*/ 36 w 53"/>
                  <a:gd name="T49" fmla="*/ 17 h 50"/>
                  <a:gd name="T50" fmla="*/ 28 w 53"/>
                  <a:gd name="T51" fmla="*/ 26 h 50"/>
                  <a:gd name="T52" fmla="*/ 14 w 53"/>
                  <a:gd name="T53" fmla="*/ 32 h 50"/>
                  <a:gd name="T54" fmla="*/ 22 w 53"/>
                  <a:gd name="T55" fmla="*/ 26 h 50"/>
                  <a:gd name="T56" fmla="*/ 18 w 53"/>
                  <a:gd name="T57" fmla="*/ 16 h 50"/>
                  <a:gd name="T58" fmla="*/ 18 w 53"/>
                  <a:gd name="T59" fmla="*/ 12 h 50"/>
                  <a:gd name="T60" fmla="*/ 13 w 53"/>
                  <a:gd name="T61" fmla="*/ 8 h 50"/>
                  <a:gd name="T62" fmla="*/ 9 w 53"/>
                  <a:gd name="T63" fmla="*/ 15 h 50"/>
                  <a:gd name="T64" fmla="*/ 10 w 53"/>
                  <a:gd name="T65" fmla="*/ 8 h 50"/>
                  <a:gd name="T66" fmla="*/ 12 w 53"/>
                  <a:gd name="T67" fmla="*/ 3 h 50"/>
                  <a:gd name="T68" fmla="*/ 16 w 53"/>
                  <a:gd name="T69" fmla="*/ 9 h 50"/>
                  <a:gd name="T70" fmla="*/ 14 w 53"/>
                  <a:gd name="T71" fmla="*/ 7 h 50"/>
                  <a:gd name="T72" fmla="*/ 11 w 53"/>
                  <a:gd name="T73" fmla="*/ 15 h 50"/>
                  <a:gd name="T74" fmla="*/ 19 w 53"/>
                  <a:gd name="T75" fmla="*/ 14 h 50"/>
                  <a:gd name="T76" fmla="*/ 22 w 53"/>
                  <a:gd name="T77" fmla="*/ 15 h 50"/>
                  <a:gd name="T78" fmla="*/ 22 w 53"/>
                  <a:gd name="T79" fmla="*/ 16 h 50"/>
                  <a:gd name="T80" fmla="*/ 22 w 53"/>
                  <a:gd name="T81" fmla="*/ 16 h 50"/>
                  <a:gd name="T82" fmla="*/ 43 w 53"/>
                  <a:gd name="T83" fmla="*/ 4 h 50"/>
                  <a:gd name="T84" fmla="*/ 22 w 53"/>
                  <a:gd name="T85" fmla="*/ 22 h 50"/>
                  <a:gd name="T86" fmla="*/ 26 w 53"/>
                  <a:gd name="T87" fmla="*/ 18 h 50"/>
                  <a:gd name="T88" fmla="*/ 19 w 53"/>
                  <a:gd name="T89" fmla="*/ 26 h 50"/>
                  <a:gd name="T90" fmla="*/ 28 w 53"/>
                  <a:gd name="T91" fmla="*/ 18 h 50"/>
                  <a:gd name="T92" fmla="*/ 44 w 53"/>
                  <a:gd name="T93" fmla="*/ 5 h 50"/>
                  <a:gd name="T94" fmla="*/ 39 w 53"/>
                  <a:gd name="T95" fmla="*/ 11 h 50"/>
                  <a:gd name="T96" fmla="*/ 19 w 53"/>
                  <a:gd name="T97" fmla="*/ 25 h 50"/>
                  <a:gd name="T98" fmla="*/ 18 w 53"/>
                  <a:gd name="T99" fmla="*/ 24 h 50"/>
                  <a:gd name="T100" fmla="*/ 18 w 53"/>
                  <a:gd name="T101" fmla="*/ 35 h 50"/>
                  <a:gd name="T102" fmla="*/ 14 w 53"/>
                  <a:gd name="T103" fmla="*/ 41 h 50"/>
                  <a:gd name="T104" fmla="*/ 27 w 53"/>
                  <a:gd name="T105" fmla="*/ 24 h 50"/>
                  <a:gd name="T106" fmla="*/ 25 w 53"/>
                  <a:gd name="T107" fmla="*/ 24 h 50"/>
                  <a:gd name="T108" fmla="*/ 19 w 53"/>
                  <a:gd name="T109" fmla="*/ 17 h 50"/>
                  <a:gd name="T110" fmla="*/ 12 w 53"/>
                  <a:gd name="T111" fmla="*/ 46 h 50"/>
                  <a:gd name="T112" fmla="*/ 42 w 53"/>
                  <a:gd name="T113" fmla="*/ 16 h 50"/>
                  <a:gd name="T114" fmla="*/ 26 w 53"/>
                  <a:gd name="T115" fmla="*/ 32 h 50"/>
                  <a:gd name="T116" fmla="*/ 40 w 53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3" h="50">
                    <a:moveTo>
                      <a:pt x="53" y="9"/>
                    </a:moveTo>
                    <a:cubicBezTo>
                      <a:pt x="50" y="6"/>
                      <a:pt x="46" y="4"/>
                      <a:pt x="44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1" y="10"/>
                      <a:pt x="17" y="5"/>
                      <a:pt x="13" y="1"/>
                    </a:cubicBezTo>
                    <a:cubicBezTo>
                      <a:pt x="13" y="0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6" y="15"/>
                      <a:pt x="10" y="21"/>
                      <a:pt x="16" y="26"/>
                    </a:cubicBezTo>
                    <a:cubicBezTo>
                      <a:pt x="11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1" y="49"/>
                      <a:pt x="11" y="49"/>
                      <a:pt x="12" y="49"/>
                    </a:cubicBezTo>
                    <a:cubicBezTo>
                      <a:pt x="12" y="50"/>
                      <a:pt x="12" y="50"/>
                      <a:pt x="13" y="49"/>
                    </a:cubicBezTo>
                    <a:cubicBezTo>
                      <a:pt x="17" y="44"/>
                      <a:pt x="22" y="40"/>
                      <a:pt x="27" y="35"/>
                    </a:cubicBezTo>
                    <a:cubicBezTo>
                      <a:pt x="32" y="39"/>
                      <a:pt x="35" y="45"/>
                      <a:pt x="40" y="49"/>
                    </a:cubicBezTo>
                    <a:cubicBezTo>
                      <a:pt x="40" y="49"/>
                      <a:pt x="40" y="49"/>
                      <a:pt x="41" y="49"/>
                    </a:cubicBezTo>
                    <a:cubicBezTo>
                      <a:pt x="41" y="50"/>
                      <a:pt x="42" y="50"/>
                      <a:pt x="42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7" y="33"/>
                      <a:pt x="43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3" y="10"/>
                      <a:pt x="53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1"/>
                    </a:moveTo>
                    <a:cubicBezTo>
                      <a:pt x="39" y="39"/>
                      <a:pt x="42" y="38"/>
                      <a:pt x="43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1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7" y="38"/>
                      <a:pt x="36" y="41"/>
                    </a:cubicBezTo>
                    <a:cubicBezTo>
                      <a:pt x="36" y="40"/>
                      <a:pt x="35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4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29"/>
                      <a:pt x="35" y="32"/>
                      <a:pt x="34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1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0" y="30"/>
                      <a:pt x="33" y="28"/>
                      <a:pt x="35" y="26"/>
                    </a:cubicBezTo>
                    <a:cubicBezTo>
                      <a:pt x="34" y="27"/>
                      <a:pt x="33" y="29"/>
                      <a:pt x="32" y="30"/>
                    </a:cubicBezTo>
                    <a:cubicBezTo>
                      <a:pt x="31" y="31"/>
                      <a:pt x="30" y="32"/>
                      <a:pt x="29" y="33"/>
                    </a:cubicBezTo>
                    <a:cubicBezTo>
                      <a:pt x="29" y="33"/>
                      <a:pt x="28" y="32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7" y="38"/>
                    </a:cubicBezTo>
                    <a:cubicBezTo>
                      <a:pt x="48" y="37"/>
                      <a:pt x="47" y="37"/>
                      <a:pt x="47" y="37"/>
                    </a:cubicBezTo>
                    <a:cubicBezTo>
                      <a:pt x="45" y="38"/>
                      <a:pt x="43" y="39"/>
                      <a:pt x="41" y="40"/>
                    </a:cubicBezTo>
                    <a:cubicBezTo>
                      <a:pt x="40" y="41"/>
                      <a:pt x="38" y="44"/>
                      <a:pt x="40" y="41"/>
                    </a:cubicBezTo>
                    <a:cubicBezTo>
                      <a:pt x="41" y="39"/>
                      <a:pt x="43" y="37"/>
                      <a:pt x="45" y="35"/>
                    </a:cubicBezTo>
                    <a:cubicBezTo>
                      <a:pt x="45" y="35"/>
                      <a:pt x="45" y="34"/>
                      <a:pt x="44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5"/>
                      <a:pt x="43" y="33"/>
                    </a:cubicBezTo>
                    <a:cubicBezTo>
                      <a:pt x="43" y="32"/>
                      <a:pt x="43" y="32"/>
                      <a:pt x="42" y="32"/>
                    </a:cubicBezTo>
                    <a:cubicBezTo>
                      <a:pt x="40" y="34"/>
                      <a:pt x="38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7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2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39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8" y="31"/>
                    </a:cubicBezTo>
                    <a:cubicBezTo>
                      <a:pt x="28" y="31"/>
                      <a:pt x="29" y="30"/>
                      <a:pt x="29" y="30"/>
                    </a:cubicBezTo>
                    <a:cubicBezTo>
                      <a:pt x="30" y="29"/>
                      <a:pt x="32" y="27"/>
                      <a:pt x="33" y="25"/>
                    </a:cubicBezTo>
                    <a:cubicBezTo>
                      <a:pt x="34" y="25"/>
                      <a:pt x="35" y="24"/>
                      <a:pt x="35" y="23"/>
                    </a:cubicBezTo>
                    <a:cubicBezTo>
                      <a:pt x="35" y="24"/>
                      <a:pt x="36" y="24"/>
                      <a:pt x="36" y="25"/>
                    </a:cubicBezTo>
                    <a:close/>
                    <a:moveTo>
                      <a:pt x="7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8" y="23"/>
                      <a:pt x="32" y="20"/>
                      <a:pt x="36" y="17"/>
                    </a:cubicBezTo>
                    <a:cubicBezTo>
                      <a:pt x="39" y="15"/>
                      <a:pt x="42" y="12"/>
                      <a:pt x="45" y="9"/>
                    </a:cubicBezTo>
                    <a:cubicBezTo>
                      <a:pt x="48" y="7"/>
                      <a:pt x="43" y="11"/>
                      <a:pt x="42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4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9" y="45"/>
                    </a:cubicBezTo>
                    <a:cubicBezTo>
                      <a:pt x="9" y="44"/>
                      <a:pt x="8" y="43"/>
                      <a:pt x="7" y="43"/>
                    </a:cubicBezTo>
                    <a:close/>
                    <a:moveTo>
                      <a:pt x="5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0"/>
                    </a:cubicBezTo>
                    <a:cubicBezTo>
                      <a:pt x="19" y="28"/>
                      <a:pt x="21" y="25"/>
                      <a:pt x="24" y="22"/>
                    </a:cubicBezTo>
                    <a:cubicBezTo>
                      <a:pt x="27" y="20"/>
                      <a:pt x="29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5"/>
                      <a:pt x="7" y="42"/>
                    </a:cubicBezTo>
                    <a:cubicBezTo>
                      <a:pt x="6" y="42"/>
                      <a:pt x="6" y="41"/>
                      <a:pt x="5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8" y="16"/>
                    </a:cubicBezTo>
                    <a:cubicBezTo>
                      <a:pt x="16" y="17"/>
                      <a:pt x="14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0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3" y="8"/>
                    </a:cubicBezTo>
                    <a:cubicBezTo>
                      <a:pt x="12" y="10"/>
                      <a:pt x="10" y="11"/>
                      <a:pt x="8" y="13"/>
                    </a:cubicBezTo>
                    <a:cubicBezTo>
                      <a:pt x="8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9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8" y="8"/>
                      <a:pt x="10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8" y="9"/>
                      <a:pt x="7" y="10"/>
                      <a:pt x="6" y="12"/>
                    </a:cubicBezTo>
                    <a:cubicBezTo>
                      <a:pt x="6" y="11"/>
                      <a:pt x="5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3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9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4" y="7"/>
                    </a:cubicBezTo>
                    <a:cubicBezTo>
                      <a:pt x="12" y="8"/>
                      <a:pt x="9" y="10"/>
                      <a:pt x="7" y="12"/>
                    </a:cubicBezTo>
                    <a:cubicBezTo>
                      <a:pt x="9" y="10"/>
                      <a:pt x="11" y="7"/>
                      <a:pt x="13" y="5"/>
                    </a:cubicBezTo>
                    <a:cubicBezTo>
                      <a:pt x="15" y="7"/>
                      <a:pt x="17" y="9"/>
                      <a:pt x="18" y="11"/>
                    </a:cubicBezTo>
                    <a:cubicBezTo>
                      <a:pt x="16" y="13"/>
                      <a:pt x="13" y="14"/>
                      <a:pt x="11" y="15"/>
                    </a:cubicBezTo>
                    <a:cubicBezTo>
                      <a:pt x="12" y="15"/>
                      <a:pt x="15" y="11"/>
                      <a:pt x="16" y="10"/>
                    </a:cubicBezTo>
                    <a:cubicBezTo>
                      <a:pt x="17" y="10"/>
                      <a:pt x="16" y="9"/>
                      <a:pt x="16" y="9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19" y="14"/>
                    </a:cubicBezTo>
                    <a:cubicBezTo>
                      <a:pt x="17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5"/>
                    </a:cubicBezTo>
                    <a:cubicBezTo>
                      <a:pt x="16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3" y="19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1" y="18"/>
                      <a:pt x="18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6" y="18"/>
                    </a:moveTo>
                    <a:cubicBezTo>
                      <a:pt x="32" y="13"/>
                      <a:pt x="37" y="8"/>
                      <a:pt x="42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7" y="9"/>
                      <a:pt x="32" y="14"/>
                      <a:pt x="26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19"/>
                      <a:pt x="24" y="20"/>
                      <a:pt x="24" y="20"/>
                    </a:cubicBezTo>
                    <a:cubicBezTo>
                      <a:pt x="23" y="21"/>
                      <a:pt x="22" y="21"/>
                      <a:pt x="22" y="22"/>
                    </a:cubicBezTo>
                    <a:cubicBezTo>
                      <a:pt x="20" y="23"/>
                      <a:pt x="18" y="24"/>
                      <a:pt x="18" y="24"/>
                    </a:cubicBezTo>
                    <a:cubicBezTo>
                      <a:pt x="20" y="22"/>
                      <a:pt x="22" y="20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29" y="17"/>
                      <a:pt x="26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1" y="24"/>
                    </a:cubicBezTo>
                    <a:cubicBezTo>
                      <a:pt x="21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3" y="5"/>
                    </a:cubicBezTo>
                    <a:cubicBezTo>
                      <a:pt x="43" y="5"/>
                      <a:pt x="44" y="5"/>
                      <a:pt x="44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39" y="10"/>
                      <a:pt x="38" y="12"/>
                    </a:cubicBezTo>
                    <a:cubicBezTo>
                      <a:pt x="38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5" y="39"/>
                      <a:pt x="17" y="37"/>
                      <a:pt x="18" y="35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1" y="14"/>
                      <a:pt x="47" y="8"/>
                    </a:cubicBezTo>
                    <a:cubicBezTo>
                      <a:pt x="48" y="8"/>
                      <a:pt x="49" y="9"/>
                      <a:pt x="49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1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1" y="30"/>
                      <a:pt x="18" y="32"/>
                    </a:cubicBezTo>
                    <a:cubicBezTo>
                      <a:pt x="14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8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5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19" y="17"/>
                    </a:cubicBezTo>
                    <a:cubicBezTo>
                      <a:pt x="23" y="15"/>
                      <a:pt x="19" y="18"/>
                      <a:pt x="19" y="19"/>
                    </a:cubicBezTo>
                    <a:cubicBezTo>
                      <a:pt x="17" y="20"/>
                      <a:pt x="16" y="21"/>
                      <a:pt x="15" y="22"/>
                    </a:cubicBezTo>
                    <a:cubicBezTo>
                      <a:pt x="15" y="21"/>
                      <a:pt x="14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0" y="45"/>
                      <a:pt x="10" y="45"/>
                    </a:cubicBezTo>
                    <a:cubicBezTo>
                      <a:pt x="10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1" y="34"/>
                      <a:pt x="32" y="25"/>
                      <a:pt x="42" y="16"/>
                    </a:cubicBezTo>
                    <a:cubicBezTo>
                      <a:pt x="44" y="15"/>
                      <a:pt x="46" y="13"/>
                      <a:pt x="47" y="12"/>
                    </a:cubicBezTo>
                    <a:cubicBezTo>
                      <a:pt x="45" y="14"/>
                      <a:pt x="42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1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0" y="45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43" y="44"/>
                      <a:pt x="45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3" name="Freeform 193"/>
              <p:cNvSpPr>
                <a:spLocks noEditPoints="1"/>
              </p:cNvSpPr>
              <p:nvPr/>
            </p:nvSpPr>
            <p:spPr bwMode="auto">
              <a:xfrm>
                <a:off x="2388777" y="3718189"/>
                <a:ext cx="83596" cy="93430"/>
              </a:xfrm>
              <a:custGeom>
                <a:avLst/>
                <a:gdLst>
                  <a:gd name="T0" fmla="*/ 27 w 43"/>
                  <a:gd name="T1" fmla="*/ 48 h 48"/>
                  <a:gd name="T2" fmla="*/ 41 w 43"/>
                  <a:gd name="T3" fmla="*/ 33 h 48"/>
                  <a:gd name="T4" fmla="*/ 43 w 43"/>
                  <a:gd name="T5" fmla="*/ 20 h 48"/>
                  <a:gd name="T6" fmla="*/ 30 w 43"/>
                  <a:gd name="T7" fmla="*/ 18 h 48"/>
                  <a:gd name="T8" fmla="*/ 17 w 43"/>
                  <a:gd name="T9" fmla="*/ 1 h 48"/>
                  <a:gd name="T10" fmla="*/ 2 w 43"/>
                  <a:gd name="T11" fmla="*/ 17 h 48"/>
                  <a:gd name="T12" fmla="*/ 2 w 43"/>
                  <a:gd name="T13" fmla="*/ 31 h 48"/>
                  <a:gd name="T14" fmla="*/ 5 w 43"/>
                  <a:gd name="T15" fmla="*/ 28 h 48"/>
                  <a:gd name="T16" fmla="*/ 7 w 43"/>
                  <a:gd name="T17" fmla="*/ 25 h 48"/>
                  <a:gd name="T18" fmla="*/ 3 w 43"/>
                  <a:gd name="T19" fmla="*/ 25 h 48"/>
                  <a:gd name="T20" fmla="*/ 3 w 43"/>
                  <a:gd name="T21" fmla="*/ 24 h 48"/>
                  <a:gd name="T22" fmla="*/ 3 w 43"/>
                  <a:gd name="T23" fmla="*/ 21 h 48"/>
                  <a:gd name="T24" fmla="*/ 7 w 43"/>
                  <a:gd name="T25" fmla="*/ 26 h 48"/>
                  <a:gd name="T26" fmla="*/ 9 w 43"/>
                  <a:gd name="T27" fmla="*/ 25 h 48"/>
                  <a:gd name="T28" fmla="*/ 18 w 43"/>
                  <a:gd name="T29" fmla="*/ 20 h 48"/>
                  <a:gd name="T30" fmla="*/ 15 w 43"/>
                  <a:gd name="T31" fmla="*/ 23 h 48"/>
                  <a:gd name="T32" fmla="*/ 27 w 43"/>
                  <a:gd name="T33" fmla="*/ 4 h 48"/>
                  <a:gd name="T34" fmla="*/ 20 w 43"/>
                  <a:gd name="T35" fmla="*/ 17 h 48"/>
                  <a:gd name="T36" fmla="*/ 19 w 43"/>
                  <a:gd name="T37" fmla="*/ 14 h 48"/>
                  <a:gd name="T38" fmla="*/ 18 w 43"/>
                  <a:gd name="T39" fmla="*/ 10 h 48"/>
                  <a:gd name="T40" fmla="*/ 35 w 43"/>
                  <a:gd name="T41" fmla="*/ 21 h 48"/>
                  <a:gd name="T42" fmla="*/ 32 w 43"/>
                  <a:gd name="T43" fmla="*/ 21 h 48"/>
                  <a:gd name="T44" fmla="*/ 38 w 43"/>
                  <a:gd name="T45" fmla="*/ 26 h 48"/>
                  <a:gd name="T46" fmla="*/ 22 w 43"/>
                  <a:gd name="T47" fmla="*/ 42 h 48"/>
                  <a:gd name="T48" fmla="*/ 26 w 43"/>
                  <a:gd name="T49" fmla="*/ 35 h 48"/>
                  <a:gd name="T50" fmla="*/ 27 w 43"/>
                  <a:gd name="T51" fmla="*/ 20 h 48"/>
                  <a:gd name="T52" fmla="*/ 27 w 43"/>
                  <a:gd name="T53" fmla="*/ 19 h 48"/>
                  <a:gd name="T54" fmla="*/ 18 w 43"/>
                  <a:gd name="T55" fmla="*/ 32 h 48"/>
                  <a:gd name="T56" fmla="*/ 26 w 43"/>
                  <a:gd name="T57" fmla="*/ 34 h 48"/>
                  <a:gd name="T58" fmla="*/ 18 w 43"/>
                  <a:gd name="T59" fmla="*/ 40 h 48"/>
                  <a:gd name="T60" fmla="*/ 26 w 43"/>
                  <a:gd name="T61" fmla="*/ 31 h 48"/>
                  <a:gd name="T62" fmla="*/ 27 w 43"/>
                  <a:gd name="T63" fmla="*/ 30 h 48"/>
                  <a:gd name="T64" fmla="*/ 18 w 43"/>
                  <a:gd name="T65" fmla="*/ 36 h 48"/>
                  <a:gd name="T66" fmla="*/ 18 w 43"/>
                  <a:gd name="T67" fmla="*/ 35 h 48"/>
                  <a:gd name="T68" fmla="*/ 31 w 43"/>
                  <a:gd name="T69" fmla="*/ 21 h 48"/>
                  <a:gd name="T70" fmla="*/ 19 w 43"/>
                  <a:gd name="T71" fmla="*/ 32 h 48"/>
                  <a:gd name="T72" fmla="*/ 30 w 43"/>
                  <a:gd name="T73" fmla="*/ 21 h 48"/>
                  <a:gd name="T74" fmla="*/ 26 w 43"/>
                  <a:gd name="T75" fmla="*/ 16 h 48"/>
                  <a:gd name="T76" fmla="*/ 18 w 43"/>
                  <a:gd name="T77" fmla="*/ 7 h 48"/>
                  <a:gd name="T78" fmla="*/ 22 w 43"/>
                  <a:gd name="T79" fmla="*/ 11 h 48"/>
                  <a:gd name="T80" fmla="*/ 24 w 43"/>
                  <a:gd name="T81" fmla="*/ 12 h 48"/>
                  <a:gd name="T82" fmla="*/ 24 w 43"/>
                  <a:gd name="T83" fmla="*/ 12 h 48"/>
                  <a:gd name="T84" fmla="*/ 9 w 43"/>
                  <a:gd name="T85" fmla="*/ 28 h 48"/>
                  <a:gd name="T86" fmla="*/ 27 w 43"/>
                  <a:gd name="T87" fmla="*/ 18 h 48"/>
                  <a:gd name="T88" fmla="*/ 20 w 43"/>
                  <a:gd name="T89" fmla="*/ 24 h 48"/>
                  <a:gd name="T90" fmla="*/ 17 w 43"/>
                  <a:gd name="T91" fmla="*/ 28 h 48"/>
                  <a:gd name="T92" fmla="*/ 18 w 43"/>
                  <a:gd name="T93" fmla="*/ 44 h 48"/>
                  <a:gd name="T94" fmla="*/ 21 w 43"/>
                  <a:gd name="T95" fmla="*/ 44 h 48"/>
                  <a:gd name="T96" fmla="*/ 26 w 43"/>
                  <a:gd name="T97" fmla="*/ 44 h 48"/>
                  <a:gd name="T98" fmla="*/ 27 w 43"/>
                  <a:gd name="T99" fmla="*/ 30 h 48"/>
                  <a:gd name="T100" fmla="*/ 31 w 43"/>
                  <a:gd name="T101" fmla="*/ 29 h 48"/>
                  <a:gd name="T102" fmla="*/ 35 w 43"/>
                  <a:gd name="T103" fmla="*/ 30 h 48"/>
                  <a:gd name="T104" fmla="*/ 40 w 43"/>
                  <a:gd name="T105" fmla="*/ 30 h 48"/>
                  <a:gd name="T106" fmla="*/ 33 w 43"/>
                  <a:gd name="T107" fmla="*/ 27 h 48"/>
                  <a:gd name="T108" fmla="*/ 19 w 43"/>
                  <a:gd name="T109" fmla="*/ 3 h 48"/>
                  <a:gd name="T110" fmla="*/ 5 w 43"/>
                  <a:gd name="T111" fmla="*/ 26 h 48"/>
                  <a:gd name="T112" fmla="*/ 5 w 43"/>
                  <a:gd name="T113" fmla="*/ 23 h 48"/>
                  <a:gd name="T114" fmla="*/ 6 w 43"/>
                  <a:gd name="T115" fmla="*/ 28 h 48"/>
                  <a:gd name="T116" fmla="*/ 8 w 43"/>
                  <a:gd name="T117" fmla="*/ 2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3" h="48">
                    <a:moveTo>
                      <a:pt x="15" y="46"/>
                    </a:moveTo>
                    <a:cubicBezTo>
                      <a:pt x="15" y="46"/>
                      <a:pt x="15" y="46"/>
                      <a:pt x="15" y="47"/>
                    </a:cubicBezTo>
                    <a:cubicBezTo>
                      <a:pt x="16" y="47"/>
                      <a:pt x="16" y="47"/>
                      <a:pt x="17" y="47"/>
                    </a:cubicBezTo>
                    <a:cubicBezTo>
                      <a:pt x="20" y="47"/>
                      <a:pt x="24" y="48"/>
                      <a:pt x="27" y="48"/>
                    </a:cubicBezTo>
                    <a:cubicBezTo>
                      <a:pt x="28" y="48"/>
                      <a:pt x="29" y="47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8" y="41"/>
                      <a:pt x="29" y="37"/>
                      <a:pt x="29" y="33"/>
                    </a:cubicBezTo>
                    <a:cubicBezTo>
                      <a:pt x="33" y="33"/>
                      <a:pt x="37" y="33"/>
                      <a:pt x="41" y="33"/>
                    </a:cubicBezTo>
                    <a:cubicBezTo>
                      <a:pt x="41" y="33"/>
                      <a:pt x="42" y="33"/>
                      <a:pt x="42" y="33"/>
                    </a:cubicBezTo>
                    <a:cubicBezTo>
                      <a:pt x="42" y="32"/>
                      <a:pt x="43" y="32"/>
                      <a:pt x="43" y="31"/>
                    </a:cubicBezTo>
                    <a:cubicBezTo>
                      <a:pt x="43" y="28"/>
                      <a:pt x="43" y="24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19"/>
                      <a:pt x="42" y="19"/>
                    </a:cubicBezTo>
                    <a:cubicBezTo>
                      <a:pt x="38" y="18"/>
                      <a:pt x="34" y="19"/>
                      <a:pt x="30" y="18"/>
                    </a:cubicBezTo>
                    <a:cubicBezTo>
                      <a:pt x="30" y="13"/>
                      <a:pt x="30" y="8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1"/>
                      <a:pt x="29" y="1"/>
                      <a:pt x="28" y="1"/>
                    </a:cubicBezTo>
                    <a:cubicBezTo>
                      <a:pt x="25" y="1"/>
                      <a:pt x="21" y="0"/>
                      <a:pt x="17" y="1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5" y="7"/>
                      <a:pt x="15" y="12"/>
                      <a:pt x="16" y="17"/>
                    </a:cubicBezTo>
                    <a:cubicBezTo>
                      <a:pt x="11" y="17"/>
                      <a:pt x="6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2"/>
                      <a:pt x="0" y="26"/>
                      <a:pt x="0" y="30"/>
                    </a:cubicBezTo>
                    <a:cubicBezTo>
                      <a:pt x="0" y="31"/>
                      <a:pt x="1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6" y="31"/>
                      <a:pt x="10" y="31"/>
                      <a:pt x="15" y="31"/>
                    </a:cubicBezTo>
                    <a:cubicBezTo>
                      <a:pt x="15" y="36"/>
                      <a:pt x="15" y="41"/>
                      <a:pt x="15" y="46"/>
                    </a:cubicBezTo>
                    <a:close/>
                    <a:moveTo>
                      <a:pt x="5" y="28"/>
                    </a:moveTo>
                    <a:cubicBezTo>
                      <a:pt x="4" y="28"/>
                      <a:pt x="4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5" y="27"/>
                      <a:pt x="6" y="26"/>
                      <a:pt x="7" y="25"/>
                    </a:cubicBezTo>
                    <a:cubicBezTo>
                      <a:pt x="6" y="26"/>
                      <a:pt x="6" y="27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lose/>
                    <a:moveTo>
                      <a:pt x="3" y="25"/>
                    </a:moveTo>
                    <a:cubicBezTo>
                      <a:pt x="3" y="25"/>
                      <a:pt x="3" y="25"/>
                      <a:pt x="3" y="25"/>
                    </a:cubicBezTo>
                    <a:cubicBezTo>
                      <a:pt x="4" y="24"/>
                      <a:pt x="9" y="19"/>
                      <a:pt x="6" y="23"/>
                    </a:cubicBezTo>
                    <a:cubicBezTo>
                      <a:pt x="5" y="24"/>
                      <a:pt x="4" y="26"/>
                      <a:pt x="3" y="27"/>
                    </a:cubicBezTo>
                    <a:cubicBezTo>
                      <a:pt x="3" y="26"/>
                      <a:pt x="3" y="26"/>
                      <a:pt x="3" y="25"/>
                    </a:cubicBezTo>
                    <a:close/>
                    <a:moveTo>
                      <a:pt x="3" y="24"/>
                    </a:moveTo>
                    <a:cubicBezTo>
                      <a:pt x="3" y="23"/>
                      <a:pt x="3" y="22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5" y="21"/>
                      <a:pt x="3" y="22"/>
                      <a:pt x="3" y="24"/>
                    </a:cubicBezTo>
                    <a:close/>
                    <a:moveTo>
                      <a:pt x="3" y="21"/>
                    </a:move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4" y="20"/>
                      <a:pt x="4" y="20"/>
                    </a:cubicBezTo>
                    <a:cubicBezTo>
                      <a:pt x="4" y="20"/>
                      <a:pt x="3" y="20"/>
                      <a:pt x="3" y="21"/>
                    </a:cubicBezTo>
                    <a:close/>
                    <a:moveTo>
                      <a:pt x="7" y="26"/>
                    </a:moveTo>
                    <a:cubicBezTo>
                      <a:pt x="8" y="24"/>
                      <a:pt x="10" y="22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3" y="20"/>
                      <a:pt x="14" y="20"/>
                    </a:cubicBezTo>
                    <a:cubicBezTo>
                      <a:pt x="12" y="22"/>
                      <a:pt x="11" y="23"/>
                      <a:pt x="9" y="25"/>
                    </a:cubicBezTo>
                    <a:cubicBezTo>
                      <a:pt x="8" y="26"/>
                      <a:pt x="5" y="30"/>
                      <a:pt x="7" y="26"/>
                    </a:cubicBezTo>
                    <a:close/>
                    <a:moveTo>
                      <a:pt x="14" y="20"/>
                    </a:moveTo>
                    <a:cubicBezTo>
                      <a:pt x="15" y="20"/>
                      <a:pt x="16" y="20"/>
                      <a:pt x="17" y="20"/>
                    </a:cubicBezTo>
                    <a:cubicBezTo>
                      <a:pt x="17" y="20"/>
                      <a:pt x="18" y="20"/>
                      <a:pt x="18" y="20"/>
                    </a:cubicBezTo>
                    <a:cubicBezTo>
                      <a:pt x="18" y="20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1" y="18"/>
                      <a:pt x="22" y="17"/>
                    </a:cubicBezTo>
                    <a:cubicBezTo>
                      <a:pt x="20" y="19"/>
                      <a:pt x="17" y="21"/>
                      <a:pt x="15" y="23"/>
                    </a:cubicBezTo>
                    <a:cubicBezTo>
                      <a:pt x="13" y="24"/>
                      <a:pt x="11" y="25"/>
                      <a:pt x="9" y="27"/>
                    </a:cubicBezTo>
                    <a:cubicBezTo>
                      <a:pt x="11" y="25"/>
                      <a:pt x="13" y="23"/>
                      <a:pt x="14" y="21"/>
                    </a:cubicBezTo>
                    <a:cubicBezTo>
                      <a:pt x="15" y="21"/>
                      <a:pt x="15" y="20"/>
                      <a:pt x="14" y="20"/>
                    </a:cubicBezTo>
                    <a:close/>
                    <a:moveTo>
                      <a:pt x="27" y="4"/>
                    </a:moveTo>
                    <a:cubicBezTo>
                      <a:pt x="27" y="7"/>
                      <a:pt x="27" y="11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5" y="15"/>
                      <a:pt x="23" y="16"/>
                      <a:pt x="21" y="17"/>
                    </a:cubicBezTo>
                    <a:cubicBezTo>
                      <a:pt x="20" y="17"/>
                      <a:pt x="17" y="19"/>
                      <a:pt x="20" y="17"/>
                    </a:cubicBezTo>
                    <a:cubicBezTo>
                      <a:pt x="23" y="16"/>
                      <a:pt x="25" y="13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5" y="10"/>
                      <a:pt x="24" y="11"/>
                      <a:pt x="23" y="12"/>
                    </a:cubicBezTo>
                    <a:cubicBezTo>
                      <a:pt x="22" y="12"/>
                      <a:pt x="17" y="16"/>
                      <a:pt x="19" y="14"/>
                    </a:cubicBezTo>
                    <a:cubicBezTo>
                      <a:pt x="22" y="11"/>
                      <a:pt x="25" y="9"/>
                      <a:pt x="27" y="6"/>
                    </a:cubicBezTo>
                    <a:cubicBezTo>
                      <a:pt x="27" y="5"/>
                      <a:pt x="26" y="5"/>
                      <a:pt x="26" y="5"/>
                    </a:cubicBezTo>
                    <a:cubicBezTo>
                      <a:pt x="23" y="7"/>
                      <a:pt x="21" y="9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9"/>
                      <a:pt x="21" y="7"/>
                      <a:pt x="21" y="7"/>
                    </a:cubicBezTo>
                    <a:cubicBezTo>
                      <a:pt x="22" y="6"/>
                      <a:pt x="23" y="5"/>
                      <a:pt x="24" y="3"/>
                    </a:cubicBezTo>
                    <a:cubicBezTo>
                      <a:pt x="25" y="4"/>
                      <a:pt x="26" y="4"/>
                      <a:pt x="27" y="4"/>
                    </a:cubicBezTo>
                    <a:close/>
                    <a:moveTo>
                      <a:pt x="35" y="21"/>
                    </a:moveTo>
                    <a:cubicBezTo>
                      <a:pt x="33" y="23"/>
                      <a:pt x="31" y="25"/>
                      <a:pt x="29" y="28"/>
                    </a:cubicBezTo>
                    <a:cubicBezTo>
                      <a:pt x="28" y="28"/>
                      <a:pt x="27" y="29"/>
                      <a:pt x="26" y="30"/>
                    </a:cubicBezTo>
                    <a:cubicBezTo>
                      <a:pt x="27" y="30"/>
                      <a:pt x="27" y="28"/>
                      <a:pt x="28" y="27"/>
                    </a:cubicBezTo>
                    <a:cubicBezTo>
                      <a:pt x="29" y="25"/>
                      <a:pt x="31" y="23"/>
                      <a:pt x="32" y="21"/>
                    </a:cubicBezTo>
                    <a:cubicBezTo>
                      <a:pt x="33" y="21"/>
                      <a:pt x="34" y="21"/>
                      <a:pt x="35" y="21"/>
                    </a:cubicBezTo>
                    <a:close/>
                    <a:moveTo>
                      <a:pt x="40" y="26"/>
                    </a:moveTo>
                    <a:cubicBezTo>
                      <a:pt x="40" y="26"/>
                      <a:pt x="40" y="26"/>
                      <a:pt x="40" y="26"/>
                    </a:cubicBezTo>
                    <a:cubicBezTo>
                      <a:pt x="39" y="27"/>
                      <a:pt x="36" y="29"/>
                      <a:pt x="38" y="26"/>
                    </a:cubicBezTo>
                    <a:cubicBezTo>
                      <a:pt x="39" y="25"/>
                      <a:pt x="40" y="23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3"/>
                      <a:pt x="40" y="25"/>
                      <a:pt x="40" y="26"/>
                    </a:cubicBezTo>
                    <a:close/>
                    <a:moveTo>
                      <a:pt x="22" y="42"/>
                    </a:moveTo>
                    <a:cubicBezTo>
                      <a:pt x="23" y="41"/>
                      <a:pt x="25" y="40"/>
                      <a:pt x="26" y="38"/>
                    </a:cubicBezTo>
                    <a:cubicBezTo>
                      <a:pt x="26" y="38"/>
                      <a:pt x="25" y="37"/>
                      <a:pt x="25" y="38"/>
                    </a:cubicBezTo>
                    <a:cubicBezTo>
                      <a:pt x="23" y="39"/>
                      <a:pt x="22" y="40"/>
                      <a:pt x="20" y="41"/>
                    </a:cubicBezTo>
                    <a:cubicBezTo>
                      <a:pt x="22" y="39"/>
                      <a:pt x="24" y="37"/>
                      <a:pt x="26" y="35"/>
                    </a:cubicBezTo>
                    <a:cubicBezTo>
                      <a:pt x="26" y="37"/>
                      <a:pt x="26" y="39"/>
                      <a:pt x="26" y="41"/>
                    </a:cubicBezTo>
                    <a:cubicBezTo>
                      <a:pt x="24" y="41"/>
                      <a:pt x="23" y="42"/>
                      <a:pt x="22" y="42"/>
                    </a:cubicBezTo>
                    <a:close/>
                    <a:moveTo>
                      <a:pt x="27" y="19"/>
                    </a:moveTo>
                    <a:cubicBezTo>
                      <a:pt x="27" y="19"/>
                      <a:pt x="27" y="19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20"/>
                      <a:pt x="28" y="21"/>
                    </a:cubicBezTo>
                    <a:cubicBezTo>
                      <a:pt x="24" y="23"/>
                      <a:pt x="22" y="26"/>
                      <a:pt x="19" y="28"/>
                    </a:cubicBezTo>
                    <a:cubicBezTo>
                      <a:pt x="22" y="26"/>
                      <a:pt x="24" y="22"/>
                      <a:pt x="27" y="19"/>
                    </a:cubicBezTo>
                    <a:close/>
                    <a:moveTo>
                      <a:pt x="28" y="21"/>
                    </a:moveTo>
                    <a:cubicBezTo>
                      <a:pt x="28" y="21"/>
                      <a:pt x="28" y="21"/>
                      <a:pt x="28" y="21"/>
                    </a:cubicBezTo>
                    <a:cubicBezTo>
                      <a:pt x="27" y="22"/>
                      <a:pt x="25" y="24"/>
                      <a:pt x="24" y="26"/>
                    </a:cubicBezTo>
                    <a:cubicBezTo>
                      <a:pt x="22" y="28"/>
                      <a:pt x="20" y="30"/>
                      <a:pt x="18" y="32"/>
                    </a:cubicBezTo>
                    <a:cubicBezTo>
                      <a:pt x="18" y="31"/>
                      <a:pt x="18" y="30"/>
                      <a:pt x="18" y="30"/>
                    </a:cubicBezTo>
                    <a:cubicBezTo>
                      <a:pt x="22" y="27"/>
                      <a:pt x="25" y="24"/>
                      <a:pt x="28" y="21"/>
                    </a:cubicBezTo>
                    <a:close/>
                    <a:moveTo>
                      <a:pt x="26" y="34"/>
                    </a:moveTo>
                    <a:cubicBezTo>
                      <a:pt x="26" y="34"/>
                      <a:pt x="26" y="34"/>
                      <a:pt x="26" y="34"/>
                    </a:cubicBezTo>
                    <a:cubicBezTo>
                      <a:pt x="23" y="35"/>
                      <a:pt x="22" y="36"/>
                      <a:pt x="20" y="38"/>
                    </a:cubicBezTo>
                    <a:cubicBezTo>
                      <a:pt x="22" y="36"/>
                      <a:pt x="24" y="34"/>
                      <a:pt x="26" y="32"/>
                    </a:cubicBezTo>
                    <a:cubicBezTo>
                      <a:pt x="26" y="33"/>
                      <a:pt x="26" y="33"/>
                      <a:pt x="26" y="34"/>
                    </a:cubicBezTo>
                    <a:close/>
                    <a:moveTo>
                      <a:pt x="18" y="40"/>
                    </a:moveTo>
                    <a:cubicBezTo>
                      <a:pt x="20" y="38"/>
                      <a:pt x="22" y="36"/>
                      <a:pt x="25" y="35"/>
                    </a:cubicBezTo>
                    <a:cubicBezTo>
                      <a:pt x="23" y="38"/>
                      <a:pt x="20" y="40"/>
                      <a:pt x="18" y="42"/>
                    </a:cubicBezTo>
                    <a:cubicBezTo>
                      <a:pt x="18" y="41"/>
                      <a:pt x="18" y="40"/>
                      <a:pt x="18" y="40"/>
                    </a:cubicBezTo>
                    <a:close/>
                    <a:moveTo>
                      <a:pt x="26" y="31"/>
                    </a:move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6" y="31"/>
                      <a:pt x="26" y="31"/>
                      <a:pt x="26" y="31"/>
                    </a:cubicBezTo>
                    <a:close/>
                    <a:moveTo>
                      <a:pt x="25" y="32"/>
                    </a:moveTo>
                    <a:cubicBezTo>
                      <a:pt x="23" y="34"/>
                      <a:pt x="20" y="36"/>
                      <a:pt x="18" y="38"/>
                    </a:cubicBezTo>
                    <a:cubicBezTo>
                      <a:pt x="18" y="38"/>
                      <a:pt x="18" y="37"/>
                      <a:pt x="18" y="36"/>
                    </a:cubicBezTo>
                    <a:cubicBezTo>
                      <a:pt x="20" y="35"/>
                      <a:pt x="22" y="33"/>
                      <a:pt x="25" y="32"/>
                    </a:cubicBezTo>
                    <a:close/>
                    <a:moveTo>
                      <a:pt x="24" y="31"/>
                    </a:moveTo>
                    <a:cubicBezTo>
                      <a:pt x="24" y="31"/>
                      <a:pt x="24" y="31"/>
                      <a:pt x="25" y="31"/>
                    </a:cubicBezTo>
                    <a:cubicBezTo>
                      <a:pt x="22" y="32"/>
                      <a:pt x="20" y="34"/>
                      <a:pt x="18" y="35"/>
                    </a:cubicBezTo>
                    <a:cubicBezTo>
                      <a:pt x="18" y="35"/>
                      <a:pt x="18" y="34"/>
                      <a:pt x="18" y="33"/>
                    </a:cubicBezTo>
                    <a:cubicBezTo>
                      <a:pt x="21" y="31"/>
                      <a:pt x="24" y="28"/>
                      <a:pt x="27" y="25"/>
                    </a:cubicBezTo>
                    <a:cubicBezTo>
                      <a:pt x="27" y="24"/>
                      <a:pt x="28" y="23"/>
                      <a:pt x="29" y="23"/>
                    </a:cubicBezTo>
                    <a:cubicBezTo>
                      <a:pt x="29" y="23"/>
                      <a:pt x="30" y="22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29" y="24"/>
                      <a:pt x="27" y="28"/>
                      <a:pt x="24" y="31"/>
                    </a:cubicBezTo>
                    <a:close/>
                    <a:moveTo>
                      <a:pt x="22" y="29"/>
                    </a:moveTo>
                    <a:cubicBezTo>
                      <a:pt x="21" y="30"/>
                      <a:pt x="20" y="31"/>
                      <a:pt x="19" y="32"/>
                    </a:cubicBezTo>
                    <a:cubicBezTo>
                      <a:pt x="18" y="33"/>
                      <a:pt x="18" y="32"/>
                      <a:pt x="19" y="31"/>
                    </a:cubicBezTo>
                    <a:cubicBezTo>
                      <a:pt x="20" y="30"/>
                      <a:pt x="21" y="30"/>
                      <a:pt x="22" y="29"/>
                    </a:cubicBezTo>
                    <a:cubicBezTo>
                      <a:pt x="24" y="26"/>
                      <a:pt x="27" y="24"/>
                      <a:pt x="29" y="21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27" y="23"/>
                      <a:pt x="25" y="26"/>
                      <a:pt x="22" y="29"/>
                    </a:cubicBezTo>
                    <a:close/>
                    <a:moveTo>
                      <a:pt x="24" y="17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6"/>
                      <a:pt x="25" y="16"/>
                      <a:pt x="26" y="16"/>
                    </a:cubicBezTo>
                    <a:cubicBezTo>
                      <a:pt x="25" y="16"/>
                      <a:pt x="24" y="17"/>
                      <a:pt x="24" y="17"/>
                    </a:cubicBezTo>
                    <a:close/>
                    <a:moveTo>
                      <a:pt x="21" y="6"/>
                    </a:moveTo>
                    <a:cubicBezTo>
                      <a:pt x="20" y="7"/>
                      <a:pt x="19" y="8"/>
                      <a:pt x="18" y="9"/>
                    </a:cubicBezTo>
                    <a:cubicBezTo>
                      <a:pt x="18" y="8"/>
                      <a:pt x="18" y="7"/>
                      <a:pt x="18" y="7"/>
                    </a:cubicBezTo>
                    <a:cubicBezTo>
                      <a:pt x="20" y="6"/>
                      <a:pt x="21" y="6"/>
                      <a:pt x="22" y="5"/>
                    </a:cubicBezTo>
                    <a:cubicBezTo>
                      <a:pt x="25" y="3"/>
                      <a:pt x="21" y="6"/>
                      <a:pt x="21" y="6"/>
                    </a:cubicBezTo>
                    <a:close/>
                    <a:moveTo>
                      <a:pt x="24" y="7"/>
                    </a:moveTo>
                    <a:cubicBezTo>
                      <a:pt x="27" y="5"/>
                      <a:pt x="22" y="10"/>
                      <a:pt x="22" y="11"/>
                    </a:cubicBezTo>
                    <a:cubicBezTo>
                      <a:pt x="21" y="12"/>
                      <a:pt x="20" y="13"/>
                      <a:pt x="18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21" y="10"/>
                      <a:pt x="22" y="8"/>
                      <a:pt x="24" y="7"/>
                    </a:cubicBezTo>
                    <a:close/>
                    <a:moveTo>
                      <a:pt x="24" y="12"/>
                    </a:moveTo>
                    <a:cubicBezTo>
                      <a:pt x="28" y="9"/>
                      <a:pt x="24" y="14"/>
                      <a:pt x="23" y="14"/>
                    </a:cubicBezTo>
                    <a:cubicBezTo>
                      <a:pt x="22" y="15"/>
                      <a:pt x="20" y="17"/>
                      <a:pt x="19" y="17"/>
                    </a:cubicBezTo>
                    <a:cubicBezTo>
                      <a:pt x="19" y="17"/>
                      <a:pt x="18" y="16"/>
                      <a:pt x="18" y="15"/>
                    </a:cubicBezTo>
                    <a:cubicBezTo>
                      <a:pt x="21" y="14"/>
                      <a:pt x="22" y="13"/>
                      <a:pt x="24" y="12"/>
                    </a:cubicBezTo>
                    <a:close/>
                    <a:moveTo>
                      <a:pt x="22" y="18"/>
                    </a:moveTo>
                    <a:cubicBezTo>
                      <a:pt x="19" y="21"/>
                      <a:pt x="15" y="24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1" y="28"/>
                      <a:pt x="10" y="28"/>
                      <a:pt x="9" y="28"/>
                    </a:cubicBezTo>
                    <a:cubicBezTo>
                      <a:pt x="13" y="25"/>
                      <a:pt x="18" y="21"/>
                      <a:pt x="22" y="18"/>
                    </a:cubicBezTo>
                    <a:close/>
                    <a:moveTo>
                      <a:pt x="27" y="15"/>
                    </a:move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6"/>
                      <a:pt x="27" y="17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3" y="21"/>
                      <a:pt x="19" y="24"/>
                      <a:pt x="15" y="27"/>
                    </a:cubicBezTo>
                    <a:cubicBezTo>
                      <a:pt x="15" y="28"/>
                      <a:pt x="16" y="28"/>
                      <a:pt x="16" y="28"/>
                    </a:cubicBezTo>
                    <a:cubicBezTo>
                      <a:pt x="17" y="26"/>
                      <a:pt x="19" y="25"/>
                      <a:pt x="20" y="24"/>
                    </a:cubicBezTo>
                    <a:cubicBezTo>
                      <a:pt x="21" y="23"/>
                      <a:pt x="23" y="22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2" y="23"/>
                      <a:pt x="20" y="26"/>
                      <a:pt x="18" y="29"/>
                    </a:cubicBezTo>
                    <a:cubicBezTo>
                      <a:pt x="17" y="29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6" y="28"/>
                    </a:cubicBezTo>
                    <a:cubicBezTo>
                      <a:pt x="15" y="28"/>
                      <a:pt x="15" y="28"/>
                      <a:pt x="14" y="28"/>
                    </a:cubicBezTo>
                    <a:cubicBezTo>
                      <a:pt x="18" y="23"/>
                      <a:pt x="22" y="19"/>
                      <a:pt x="27" y="15"/>
                    </a:cubicBezTo>
                    <a:close/>
                    <a:moveTo>
                      <a:pt x="18" y="44"/>
                    </a:moveTo>
                    <a:cubicBezTo>
                      <a:pt x="18" y="44"/>
                      <a:pt x="18" y="43"/>
                      <a:pt x="18" y="43"/>
                    </a:cubicBezTo>
                    <a:cubicBezTo>
                      <a:pt x="20" y="42"/>
                      <a:pt x="22" y="40"/>
                      <a:pt x="24" y="39"/>
                    </a:cubicBezTo>
                    <a:cubicBezTo>
                      <a:pt x="23" y="40"/>
                      <a:pt x="21" y="42"/>
                      <a:pt x="21" y="43"/>
                    </a:cubicBezTo>
                    <a:cubicBezTo>
                      <a:pt x="20" y="43"/>
                      <a:pt x="21" y="44"/>
                      <a:pt x="21" y="44"/>
                    </a:cubicBezTo>
                    <a:cubicBezTo>
                      <a:pt x="22" y="43"/>
                      <a:pt x="22" y="43"/>
                      <a:pt x="23" y="43"/>
                    </a:cubicBezTo>
                    <a:cubicBezTo>
                      <a:pt x="23" y="42"/>
                      <a:pt x="24" y="42"/>
                      <a:pt x="25" y="42"/>
                    </a:cubicBezTo>
                    <a:cubicBezTo>
                      <a:pt x="26" y="41"/>
                      <a:pt x="25" y="43"/>
                      <a:pt x="25" y="43"/>
                    </a:cubicBezTo>
                    <a:cubicBezTo>
                      <a:pt x="25" y="43"/>
                      <a:pt x="26" y="44"/>
                      <a:pt x="26" y="44"/>
                    </a:cubicBezTo>
                    <a:cubicBezTo>
                      <a:pt x="26" y="44"/>
                      <a:pt x="26" y="44"/>
                      <a:pt x="26" y="45"/>
                    </a:cubicBezTo>
                    <a:cubicBezTo>
                      <a:pt x="23" y="45"/>
                      <a:pt x="21" y="44"/>
                      <a:pt x="18" y="44"/>
                    </a:cubicBezTo>
                    <a:close/>
                    <a:moveTo>
                      <a:pt x="28" y="30"/>
                    </a:move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8"/>
                      <a:pt x="31" y="26"/>
                      <a:pt x="34" y="24"/>
                    </a:cubicBezTo>
                    <a:cubicBezTo>
                      <a:pt x="35" y="22"/>
                      <a:pt x="38" y="20"/>
                      <a:pt x="34" y="24"/>
                    </a:cubicBezTo>
                    <a:cubicBezTo>
                      <a:pt x="33" y="26"/>
                      <a:pt x="31" y="27"/>
                      <a:pt x="30" y="29"/>
                    </a:cubicBezTo>
                    <a:cubicBezTo>
                      <a:pt x="30" y="29"/>
                      <a:pt x="31" y="30"/>
                      <a:pt x="31" y="29"/>
                    </a:cubicBezTo>
                    <a:cubicBezTo>
                      <a:pt x="33" y="28"/>
                      <a:pt x="35" y="26"/>
                      <a:pt x="37" y="25"/>
                    </a:cubicBezTo>
                    <a:cubicBezTo>
                      <a:pt x="37" y="24"/>
                      <a:pt x="39" y="22"/>
                      <a:pt x="38" y="25"/>
                    </a:cubicBezTo>
                    <a:cubicBezTo>
                      <a:pt x="37" y="26"/>
                      <a:pt x="36" y="28"/>
                      <a:pt x="35" y="29"/>
                    </a:cubicBezTo>
                    <a:cubicBezTo>
                      <a:pt x="34" y="29"/>
                      <a:pt x="35" y="30"/>
                      <a:pt x="35" y="30"/>
                    </a:cubicBezTo>
                    <a:cubicBezTo>
                      <a:pt x="36" y="29"/>
                      <a:pt x="40" y="26"/>
                      <a:pt x="39" y="29"/>
                    </a:cubicBezTo>
                    <a:cubicBezTo>
                      <a:pt x="39" y="29"/>
                      <a:pt x="40" y="29"/>
                      <a:pt x="40" y="29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9"/>
                      <a:pt x="40" y="30"/>
                    </a:cubicBezTo>
                    <a:cubicBezTo>
                      <a:pt x="36" y="30"/>
                      <a:pt x="32" y="30"/>
                      <a:pt x="28" y="30"/>
                    </a:cubicBezTo>
                    <a:close/>
                    <a:moveTo>
                      <a:pt x="37" y="21"/>
                    </a:moveTo>
                    <a:cubicBezTo>
                      <a:pt x="38" y="21"/>
                      <a:pt x="39" y="21"/>
                      <a:pt x="39" y="21"/>
                    </a:cubicBezTo>
                    <a:cubicBezTo>
                      <a:pt x="37" y="23"/>
                      <a:pt x="34" y="25"/>
                      <a:pt x="33" y="27"/>
                    </a:cubicBezTo>
                    <a:cubicBezTo>
                      <a:pt x="34" y="25"/>
                      <a:pt x="36" y="24"/>
                      <a:pt x="37" y="21"/>
                    </a:cubicBezTo>
                    <a:close/>
                    <a:moveTo>
                      <a:pt x="23" y="3"/>
                    </a:moveTo>
                    <a:cubicBezTo>
                      <a:pt x="21" y="4"/>
                      <a:pt x="20" y="5"/>
                      <a:pt x="18" y="6"/>
                    </a:cubicBezTo>
                    <a:cubicBezTo>
                      <a:pt x="19" y="5"/>
                      <a:pt x="19" y="4"/>
                      <a:pt x="19" y="3"/>
                    </a:cubicBezTo>
                    <a:cubicBezTo>
                      <a:pt x="20" y="3"/>
                      <a:pt x="21" y="3"/>
                      <a:pt x="23" y="3"/>
                    </a:cubicBezTo>
                    <a:close/>
                    <a:moveTo>
                      <a:pt x="11" y="20"/>
                    </a:moveTo>
                    <a:cubicBezTo>
                      <a:pt x="11" y="20"/>
                      <a:pt x="11" y="20"/>
                      <a:pt x="11" y="20"/>
                    </a:cubicBezTo>
                    <a:cubicBezTo>
                      <a:pt x="8" y="22"/>
                      <a:pt x="7" y="24"/>
                      <a:pt x="5" y="26"/>
                    </a:cubicBezTo>
                    <a:cubicBezTo>
                      <a:pt x="2" y="29"/>
                      <a:pt x="7" y="23"/>
                      <a:pt x="6" y="24"/>
                    </a:cubicBezTo>
                    <a:cubicBezTo>
                      <a:pt x="7" y="23"/>
                      <a:pt x="8" y="22"/>
                      <a:pt x="8" y="21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7" y="21"/>
                      <a:pt x="6" y="22"/>
                      <a:pt x="5" y="23"/>
                    </a:cubicBezTo>
                    <a:cubicBezTo>
                      <a:pt x="2" y="25"/>
                      <a:pt x="4" y="21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7" y="20"/>
                      <a:pt x="9" y="20"/>
                      <a:pt x="11" y="20"/>
                    </a:cubicBezTo>
                    <a:close/>
                    <a:moveTo>
                      <a:pt x="6" y="28"/>
                    </a:moveTo>
                    <a:cubicBezTo>
                      <a:pt x="8" y="27"/>
                      <a:pt x="10" y="25"/>
                      <a:pt x="11" y="23"/>
                    </a:cubicBezTo>
                    <a:cubicBezTo>
                      <a:pt x="14" y="20"/>
                      <a:pt x="12" y="22"/>
                      <a:pt x="11" y="24"/>
                    </a:cubicBezTo>
                    <a:cubicBezTo>
                      <a:pt x="10" y="25"/>
                      <a:pt x="9" y="27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7" y="28"/>
                      <a:pt x="7" y="28"/>
                      <a:pt x="6" y="2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4" name="Freeform 197"/>
              <p:cNvSpPr>
                <a:spLocks noEditPoints="1"/>
              </p:cNvSpPr>
              <p:nvPr/>
            </p:nvSpPr>
            <p:spPr bwMode="auto">
              <a:xfrm>
                <a:off x="1159727" y="3066934"/>
                <a:ext cx="259802" cy="184402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6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2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3 w 134"/>
                  <a:gd name="T33" fmla="*/ 28 h 95"/>
                  <a:gd name="T34" fmla="*/ 19 w 134"/>
                  <a:gd name="T35" fmla="*/ 55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7 w 134"/>
                  <a:gd name="T47" fmla="*/ 26 h 95"/>
                  <a:gd name="T48" fmla="*/ 10 w 134"/>
                  <a:gd name="T49" fmla="*/ 28 h 95"/>
                  <a:gd name="T50" fmla="*/ 7 w 134"/>
                  <a:gd name="T51" fmla="*/ 27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1 w 134"/>
                  <a:gd name="T81" fmla="*/ 42 h 95"/>
                  <a:gd name="T82" fmla="*/ 59 w 134"/>
                  <a:gd name="T83" fmla="*/ 70 h 95"/>
                  <a:gd name="T84" fmla="*/ 51 w 134"/>
                  <a:gd name="T85" fmla="*/ 75 h 95"/>
                  <a:gd name="T86" fmla="*/ 119 w 134"/>
                  <a:gd name="T87" fmla="*/ 60 h 95"/>
                  <a:gd name="T88" fmla="*/ 120 w 134"/>
                  <a:gd name="T89" fmla="*/ 64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70 h 95"/>
                  <a:gd name="T98" fmla="*/ 78 w 134"/>
                  <a:gd name="T99" fmla="*/ 54 h 95"/>
                  <a:gd name="T100" fmla="*/ 96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2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9"/>
                      <a:pt x="0" y="44"/>
                    </a:cubicBezTo>
                    <a:cubicBezTo>
                      <a:pt x="0" y="51"/>
                      <a:pt x="6" y="55"/>
                      <a:pt x="13" y="56"/>
                    </a:cubicBezTo>
                    <a:cubicBezTo>
                      <a:pt x="8" y="60"/>
                      <a:pt x="5" y="65"/>
                      <a:pt x="10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3"/>
                    </a:cubicBezTo>
                    <a:cubicBezTo>
                      <a:pt x="16" y="93"/>
                      <a:pt x="16" y="94"/>
                      <a:pt x="16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7"/>
                    </a:cubicBezTo>
                    <a:cubicBezTo>
                      <a:pt x="54" y="86"/>
                      <a:pt x="65" y="84"/>
                      <a:pt x="70" y="76"/>
                    </a:cubicBezTo>
                    <a:cubicBezTo>
                      <a:pt x="73" y="79"/>
                      <a:pt x="77" y="83"/>
                      <a:pt x="82" y="83"/>
                    </a:cubicBezTo>
                    <a:cubicBezTo>
                      <a:pt x="86" y="83"/>
                      <a:pt x="90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1"/>
                      <a:pt x="129" y="35"/>
                    </a:cubicBezTo>
                    <a:cubicBezTo>
                      <a:pt x="126" y="30"/>
                      <a:pt x="121" y="27"/>
                      <a:pt x="115" y="28"/>
                    </a:cubicBezTo>
                    <a:cubicBezTo>
                      <a:pt x="117" y="23"/>
                      <a:pt x="115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10"/>
                      <a:pt x="25" y="16"/>
                      <a:pt x="25" y="22"/>
                    </a:cubicBezTo>
                    <a:cubicBezTo>
                      <a:pt x="20" y="16"/>
                      <a:pt x="12" y="12"/>
                      <a:pt x="6" y="19"/>
                    </a:cubicBezTo>
                    <a:cubicBezTo>
                      <a:pt x="1" y="23"/>
                      <a:pt x="4" y="30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6" y="24"/>
                      <a:pt x="6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7"/>
                      <a:pt x="12" y="20"/>
                    </a:cubicBezTo>
                    <a:cubicBezTo>
                      <a:pt x="10" y="22"/>
                      <a:pt x="8" y="23"/>
                      <a:pt x="6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5" y="20"/>
                      <a:pt x="14" y="21"/>
                      <a:pt x="13" y="22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4" y="18"/>
                    </a:cubicBezTo>
                    <a:cubicBezTo>
                      <a:pt x="15" y="18"/>
                      <a:pt x="16" y="19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6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6" y="28"/>
                    </a:cubicBezTo>
                    <a:cubicBezTo>
                      <a:pt x="17" y="28"/>
                      <a:pt x="18" y="27"/>
                      <a:pt x="19" y="27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1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7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2" y="16"/>
                      <a:pt x="35" y="15"/>
                    </a:cubicBezTo>
                    <a:cubicBezTo>
                      <a:pt x="36" y="14"/>
                      <a:pt x="38" y="13"/>
                      <a:pt x="40" y="12"/>
                    </a:cubicBezTo>
                    <a:cubicBezTo>
                      <a:pt x="39" y="12"/>
                      <a:pt x="37" y="15"/>
                      <a:pt x="35" y="15"/>
                    </a:cubicBezTo>
                    <a:cubicBezTo>
                      <a:pt x="33" y="17"/>
                      <a:pt x="30" y="19"/>
                      <a:pt x="28" y="22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9"/>
                      <a:pt x="40" y="20"/>
                      <a:pt x="36" y="22"/>
                    </a:cubicBezTo>
                    <a:cubicBezTo>
                      <a:pt x="33" y="24"/>
                      <a:pt x="30" y="26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0" y="25"/>
                      <a:pt x="33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9"/>
                      <a:pt x="55" y="11"/>
                      <a:pt x="51" y="13"/>
                    </a:cubicBezTo>
                    <a:cubicBezTo>
                      <a:pt x="51" y="13"/>
                      <a:pt x="51" y="12"/>
                      <a:pt x="51" y="12"/>
                    </a:cubicBezTo>
                    <a:cubicBezTo>
                      <a:pt x="53" y="11"/>
                      <a:pt x="54" y="10"/>
                      <a:pt x="55" y="9"/>
                    </a:cubicBezTo>
                    <a:cubicBezTo>
                      <a:pt x="58" y="8"/>
                      <a:pt x="59" y="6"/>
                      <a:pt x="62" y="5"/>
                    </a:cubicBezTo>
                    <a:cubicBezTo>
                      <a:pt x="62" y="5"/>
                      <a:pt x="63" y="6"/>
                      <a:pt x="64" y="6"/>
                    </a:cubicBezTo>
                    <a:close/>
                    <a:moveTo>
                      <a:pt x="66" y="9"/>
                    </a:moveTo>
                    <a:cubicBezTo>
                      <a:pt x="56" y="15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8" y="33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0" y="11"/>
                      <a:pt x="65" y="7"/>
                    </a:cubicBezTo>
                    <a:cubicBezTo>
                      <a:pt x="65" y="8"/>
                      <a:pt x="66" y="8"/>
                      <a:pt x="66" y="9"/>
                    </a:cubicBezTo>
                    <a:close/>
                    <a:moveTo>
                      <a:pt x="68" y="12"/>
                    </a:moveTo>
                    <a:cubicBezTo>
                      <a:pt x="63" y="14"/>
                      <a:pt x="59" y="17"/>
                      <a:pt x="54" y="20"/>
                    </a:cubicBezTo>
                    <a:cubicBezTo>
                      <a:pt x="49" y="23"/>
                      <a:pt x="43" y="26"/>
                      <a:pt x="37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8" y="39"/>
                      <a:pt x="16" y="41"/>
                      <a:pt x="13" y="43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0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6" y="9"/>
                    </a:cubicBezTo>
                    <a:cubicBezTo>
                      <a:pt x="67" y="10"/>
                      <a:pt x="67" y="11"/>
                      <a:pt x="68" y="12"/>
                    </a:cubicBezTo>
                    <a:close/>
                    <a:moveTo>
                      <a:pt x="80" y="9"/>
                    </a:moveTo>
                    <a:cubicBezTo>
                      <a:pt x="81" y="8"/>
                      <a:pt x="85" y="6"/>
                      <a:pt x="84" y="7"/>
                    </a:cubicBezTo>
                    <a:cubicBezTo>
                      <a:pt x="82" y="8"/>
                      <a:pt x="81" y="9"/>
                      <a:pt x="79" y="10"/>
                    </a:cubicBezTo>
                    <a:cubicBezTo>
                      <a:pt x="76" y="12"/>
                      <a:pt x="72" y="14"/>
                      <a:pt x="68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3"/>
                      <a:pt x="34" y="36"/>
                      <a:pt x="27" y="40"/>
                    </a:cubicBezTo>
                    <a:cubicBezTo>
                      <a:pt x="21" y="44"/>
                      <a:pt x="15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50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2" y="20"/>
                    </a:cubicBezTo>
                    <a:cubicBezTo>
                      <a:pt x="68" y="16"/>
                      <a:pt x="74" y="12"/>
                      <a:pt x="80" y="9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20"/>
                      <a:pt x="62" y="25"/>
                    </a:cubicBezTo>
                    <a:cubicBezTo>
                      <a:pt x="60" y="26"/>
                      <a:pt x="58" y="27"/>
                      <a:pt x="57" y="28"/>
                    </a:cubicBezTo>
                    <a:cubicBezTo>
                      <a:pt x="56" y="29"/>
                      <a:pt x="54" y="29"/>
                      <a:pt x="53" y="30"/>
                    </a:cubicBezTo>
                    <a:cubicBezTo>
                      <a:pt x="40" y="36"/>
                      <a:pt x="28" y="43"/>
                      <a:pt x="15" y="49"/>
                    </a:cubicBezTo>
                    <a:cubicBezTo>
                      <a:pt x="15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4"/>
                      <a:pt x="72" y="15"/>
                      <a:pt x="86" y="6"/>
                    </a:cubicBezTo>
                    <a:cubicBezTo>
                      <a:pt x="87" y="6"/>
                      <a:pt x="88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7"/>
                    </a:cubicBezTo>
                    <a:cubicBezTo>
                      <a:pt x="92" y="17"/>
                      <a:pt x="91" y="18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9" y="56"/>
                    </a:cubicBezTo>
                    <a:cubicBezTo>
                      <a:pt x="22" y="53"/>
                      <a:pt x="25" y="51"/>
                      <a:pt x="28" y="49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1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9"/>
                      <a:pt x="31" y="55"/>
                      <a:pt x="39" y="51"/>
                    </a:cubicBezTo>
                    <a:cubicBezTo>
                      <a:pt x="47" y="46"/>
                      <a:pt x="54" y="42"/>
                      <a:pt x="63" y="38"/>
                    </a:cubicBezTo>
                    <a:cubicBezTo>
                      <a:pt x="70" y="34"/>
                      <a:pt x="78" y="31"/>
                      <a:pt x="86" y="27"/>
                    </a:cubicBezTo>
                    <a:cubicBezTo>
                      <a:pt x="92" y="24"/>
                      <a:pt x="97" y="21"/>
                      <a:pt x="103" y="18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7"/>
                    </a:cubicBezTo>
                    <a:cubicBezTo>
                      <a:pt x="79" y="32"/>
                      <a:pt x="69" y="36"/>
                      <a:pt x="60" y="41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4" y="65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4" y="70"/>
                      <a:pt x="14" y="69"/>
                      <a:pt x="13" y="69"/>
                    </a:cubicBezTo>
                    <a:cubicBezTo>
                      <a:pt x="19" y="64"/>
                      <a:pt x="28" y="60"/>
                      <a:pt x="35" y="57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6"/>
                    </a:cubicBezTo>
                    <a:cubicBezTo>
                      <a:pt x="104" y="24"/>
                      <a:pt x="108" y="22"/>
                      <a:pt x="111" y="20"/>
                    </a:cubicBezTo>
                    <a:cubicBezTo>
                      <a:pt x="105" y="25"/>
                      <a:pt x="95" y="29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5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9"/>
                    </a:cubicBezTo>
                    <a:cubicBezTo>
                      <a:pt x="60" y="35"/>
                      <a:pt x="67" y="32"/>
                      <a:pt x="75" y="27"/>
                    </a:cubicBezTo>
                    <a:cubicBezTo>
                      <a:pt x="75" y="27"/>
                      <a:pt x="76" y="27"/>
                      <a:pt x="76" y="26"/>
                    </a:cubicBezTo>
                    <a:cubicBezTo>
                      <a:pt x="75" y="27"/>
                      <a:pt x="74" y="28"/>
                      <a:pt x="73" y="28"/>
                    </a:cubicBezTo>
                    <a:cubicBezTo>
                      <a:pt x="66" y="33"/>
                      <a:pt x="57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7"/>
                      <a:pt x="20" y="59"/>
                      <a:pt x="17" y="61"/>
                    </a:cubicBezTo>
                    <a:cubicBezTo>
                      <a:pt x="16" y="62"/>
                      <a:pt x="14" y="63"/>
                      <a:pt x="13" y="65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5"/>
                      <a:pt x="19" y="55"/>
                      <a:pt x="19" y="55"/>
                    </a:cubicBezTo>
                    <a:cubicBezTo>
                      <a:pt x="18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6" y="48"/>
                      <a:pt x="31" y="45"/>
                    </a:cubicBezTo>
                    <a:cubicBezTo>
                      <a:pt x="36" y="43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6" y="27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6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6" y="27"/>
                    </a:cubicBezTo>
                    <a:close/>
                    <a:moveTo>
                      <a:pt x="74" y="21"/>
                    </a:moveTo>
                    <a:cubicBezTo>
                      <a:pt x="68" y="25"/>
                      <a:pt x="61" y="29"/>
                      <a:pt x="54" y="32"/>
                    </a:cubicBezTo>
                    <a:cubicBezTo>
                      <a:pt x="49" y="35"/>
                      <a:pt x="44" y="38"/>
                      <a:pt x="39" y="40"/>
                    </a:cubicBezTo>
                    <a:cubicBezTo>
                      <a:pt x="31" y="44"/>
                      <a:pt x="24" y="49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1"/>
                      <a:pt x="92" y="12"/>
                    </a:cubicBezTo>
                    <a:cubicBezTo>
                      <a:pt x="86" y="13"/>
                      <a:pt x="80" y="18"/>
                      <a:pt x="74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6" y="11"/>
                      <a:pt x="84" y="12"/>
                      <a:pt x="82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9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7"/>
                      <a:pt x="15" y="43"/>
                      <a:pt x="6" y="50"/>
                    </a:cubicBezTo>
                    <a:cubicBezTo>
                      <a:pt x="5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6" y="41"/>
                      <a:pt x="10" y="38"/>
                      <a:pt x="14" y="36"/>
                    </a:cubicBezTo>
                    <a:cubicBezTo>
                      <a:pt x="14" y="36"/>
                      <a:pt x="14" y="36"/>
                      <a:pt x="14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6"/>
                      <a:pt x="16" y="35"/>
                      <a:pt x="16" y="35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3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0" y="26"/>
                      <a:pt x="34" y="25"/>
                      <a:pt x="37" y="23"/>
                    </a:cubicBezTo>
                    <a:cubicBezTo>
                      <a:pt x="40" y="21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1" y="38"/>
                      <a:pt x="3" y="45"/>
                    </a:cubicBezTo>
                    <a:cubicBezTo>
                      <a:pt x="3" y="45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2"/>
                    </a:cubicBezTo>
                    <a:cubicBezTo>
                      <a:pt x="19" y="31"/>
                      <a:pt x="20" y="30"/>
                      <a:pt x="21" y="30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0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0" y="16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7" y="26"/>
                    </a:moveTo>
                    <a:cubicBezTo>
                      <a:pt x="27" y="25"/>
                      <a:pt x="27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1"/>
                      <a:pt x="31" y="23"/>
                      <a:pt x="27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8" y="29"/>
                    </a:cubicBezTo>
                    <a:cubicBezTo>
                      <a:pt x="12" y="28"/>
                      <a:pt x="14" y="26"/>
                      <a:pt x="17" y="24"/>
                    </a:cubicBezTo>
                    <a:cubicBezTo>
                      <a:pt x="20" y="21"/>
                      <a:pt x="18" y="23"/>
                      <a:pt x="16" y="25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1"/>
                      <a:pt x="10" y="31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7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7"/>
                    </a:moveTo>
                    <a:cubicBezTo>
                      <a:pt x="10" y="25"/>
                      <a:pt x="13" y="22"/>
                      <a:pt x="16" y="20"/>
                    </a:cubicBezTo>
                    <a:cubicBezTo>
                      <a:pt x="13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7"/>
                    </a:cubicBezTo>
                    <a:close/>
                    <a:moveTo>
                      <a:pt x="13" y="35"/>
                    </a:moveTo>
                    <a:cubicBezTo>
                      <a:pt x="10" y="38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8"/>
                    </a:moveTo>
                    <a:cubicBezTo>
                      <a:pt x="14" y="59"/>
                      <a:pt x="12" y="61"/>
                      <a:pt x="11" y="62"/>
                    </a:cubicBezTo>
                    <a:cubicBezTo>
                      <a:pt x="11" y="62"/>
                      <a:pt x="11" y="62"/>
                      <a:pt x="11" y="61"/>
                    </a:cubicBezTo>
                    <a:cubicBezTo>
                      <a:pt x="12" y="60"/>
                      <a:pt x="14" y="59"/>
                      <a:pt x="15" y="58"/>
                    </a:cubicBezTo>
                    <a:close/>
                    <a:moveTo>
                      <a:pt x="19" y="72"/>
                    </a:moveTo>
                    <a:cubicBezTo>
                      <a:pt x="24" y="67"/>
                      <a:pt x="32" y="65"/>
                      <a:pt x="39" y="62"/>
                    </a:cubicBezTo>
                    <a:cubicBezTo>
                      <a:pt x="46" y="58"/>
                      <a:pt x="54" y="54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6"/>
                      <a:pt x="101" y="31"/>
                      <a:pt x="109" y="28"/>
                    </a:cubicBezTo>
                    <a:cubicBezTo>
                      <a:pt x="111" y="28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1"/>
                      <a:pt x="79" y="44"/>
                      <a:pt x="71" y="48"/>
                    </a:cubicBezTo>
                    <a:cubicBezTo>
                      <a:pt x="64" y="52"/>
                      <a:pt x="57" y="56"/>
                      <a:pt x="49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2"/>
                    </a:cubicBezTo>
                    <a:close/>
                    <a:moveTo>
                      <a:pt x="114" y="31"/>
                    </a:moveTo>
                    <a:cubicBezTo>
                      <a:pt x="112" y="33"/>
                      <a:pt x="109" y="34"/>
                      <a:pt x="107" y="36"/>
                    </a:cubicBezTo>
                    <a:cubicBezTo>
                      <a:pt x="100" y="40"/>
                      <a:pt x="93" y="44"/>
                      <a:pt x="86" y="47"/>
                    </a:cubicBezTo>
                    <a:cubicBezTo>
                      <a:pt x="73" y="53"/>
                      <a:pt x="60" y="59"/>
                      <a:pt x="46" y="66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1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4" y="66"/>
                    </a:cubicBezTo>
                    <a:cubicBezTo>
                      <a:pt x="52" y="63"/>
                      <a:pt x="59" y="59"/>
                      <a:pt x="66" y="56"/>
                    </a:cubicBezTo>
                    <a:cubicBezTo>
                      <a:pt x="80" y="49"/>
                      <a:pt x="94" y="43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7"/>
                      <a:pt x="126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5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5" y="71"/>
                      <a:pt x="80" y="70"/>
                      <a:pt x="84" y="68"/>
                    </a:cubicBezTo>
                    <a:cubicBezTo>
                      <a:pt x="94" y="65"/>
                      <a:pt x="105" y="62"/>
                      <a:pt x="114" y="58"/>
                    </a:cubicBezTo>
                    <a:cubicBezTo>
                      <a:pt x="117" y="57"/>
                      <a:pt x="120" y="55"/>
                      <a:pt x="122" y="54"/>
                    </a:cubicBezTo>
                    <a:cubicBezTo>
                      <a:pt x="120" y="55"/>
                      <a:pt x="118" y="57"/>
                      <a:pt x="115" y="58"/>
                    </a:cubicBezTo>
                    <a:cubicBezTo>
                      <a:pt x="111" y="59"/>
                      <a:pt x="107" y="61"/>
                      <a:pt x="102" y="63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3"/>
                    </a:cubicBezTo>
                    <a:cubicBezTo>
                      <a:pt x="68" y="70"/>
                      <a:pt x="73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60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4"/>
                      <a:pt x="90" y="65"/>
                    </a:cubicBezTo>
                    <a:cubicBezTo>
                      <a:pt x="83" y="68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70"/>
                      <a:pt x="82" y="67"/>
                      <a:pt x="87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1" y="51"/>
                      <a:pt x="122" y="52"/>
                      <a:pt x="123" y="53"/>
                    </a:cubicBezTo>
                    <a:cubicBezTo>
                      <a:pt x="118" y="55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19" y="49"/>
                      <a:pt x="119" y="49"/>
                      <a:pt x="119" y="50"/>
                    </a:cubicBezTo>
                    <a:cubicBezTo>
                      <a:pt x="119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4"/>
                    </a:cubicBezTo>
                    <a:cubicBezTo>
                      <a:pt x="76" y="66"/>
                      <a:pt x="70" y="68"/>
                      <a:pt x="65" y="70"/>
                    </a:cubicBezTo>
                    <a:cubicBezTo>
                      <a:pt x="62" y="72"/>
                      <a:pt x="59" y="73"/>
                      <a:pt x="56" y="74"/>
                    </a:cubicBezTo>
                    <a:cubicBezTo>
                      <a:pt x="56" y="74"/>
                      <a:pt x="51" y="76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1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5" y="62"/>
                      <a:pt x="70" y="65"/>
                    </a:cubicBezTo>
                    <a:cubicBezTo>
                      <a:pt x="77" y="61"/>
                      <a:pt x="84" y="58"/>
                      <a:pt x="92" y="55"/>
                    </a:cubicBezTo>
                    <a:cubicBezTo>
                      <a:pt x="98" y="52"/>
                      <a:pt x="105" y="50"/>
                      <a:pt x="111" y="47"/>
                    </a:cubicBezTo>
                    <a:cubicBezTo>
                      <a:pt x="116" y="45"/>
                      <a:pt x="123" y="43"/>
                      <a:pt x="127" y="39"/>
                    </a:cubicBezTo>
                    <a:cubicBezTo>
                      <a:pt x="127" y="41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5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8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3" y="78"/>
                    </a:cubicBezTo>
                    <a:cubicBezTo>
                      <a:pt x="34" y="77"/>
                      <a:pt x="34" y="76"/>
                      <a:pt x="35" y="75"/>
                    </a:cubicBezTo>
                    <a:cubicBezTo>
                      <a:pt x="51" y="67"/>
                      <a:pt x="67" y="60"/>
                      <a:pt x="83" y="53"/>
                    </a:cubicBezTo>
                    <a:cubicBezTo>
                      <a:pt x="91" y="50"/>
                      <a:pt x="99" y="47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9"/>
                      <a:pt x="119" y="38"/>
                      <a:pt x="119" y="38"/>
                    </a:cubicBezTo>
                    <a:cubicBezTo>
                      <a:pt x="105" y="45"/>
                      <a:pt x="90" y="50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5" y="73"/>
                      <a:pt x="35" y="73"/>
                    </a:cubicBezTo>
                    <a:cubicBezTo>
                      <a:pt x="35" y="73"/>
                      <a:pt x="35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70"/>
                      <a:pt x="47" y="66"/>
                      <a:pt x="52" y="64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8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6"/>
                      <a:pt x="59" y="62"/>
                    </a:cubicBezTo>
                    <a:cubicBezTo>
                      <a:pt x="51" y="66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1" y="30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4"/>
                      <a:pt x="103" y="37"/>
                      <a:pt x="99" y="39"/>
                    </a:cubicBezTo>
                    <a:cubicBezTo>
                      <a:pt x="91" y="43"/>
                      <a:pt x="83" y="47"/>
                      <a:pt x="75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70"/>
                    </a:cubicBezTo>
                    <a:cubicBezTo>
                      <a:pt x="35" y="69"/>
                      <a:pt x="34" y="69"/>
                      <a:pt x="34" y="70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4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0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80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7"/>
                      <a:pt x="36" y="80"/>
                      <a:pt x="31" y="82"/>
                    </a:cubicBezTo>
                    <a:cubicBezTo>
                      <a:pt x="32" y="81"/>
                      <a:pt x="32" y="81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3"/>
                    </a:cubicBezTo>
                    <a:cubicBezTo>
                      <a:pt x="83" y="56"/>
                      <a:pt x="97" y="51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40"/>
                    </a:cubicBezTo>
                    <a:cubicBezTo>
                      <a:pt x="128" y="38"/>
                      <a:pt x="121" y="42"/>
                      <a:pt x="121" y="42"/>
                    </a:cubicBezTo>
                    <a:cubicBezTo>
                      <a:pt x="114" y="44"/>
                      <a:pt x="107" y="48"/>
                      <a:pt x="100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59" y="68"/>
                      <a:pt x="59" y="69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4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8" y="70"/>
                      <a:pt x="59" y="70"/>
                    </a:cubicBezTo>
                    <a:cubicBezTo>
                      <a:pt x="65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4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5"/>
                    </a:cubicBezTo>
                    <a:cubicBezTo>
                      <a:pt x="123" y="46"/>
                      <a:pt x="121" y="46"/>
                      <a:pt x="120" y="47"/>
                    </a:cubicBezTo>
                    <a:cubicBezTo>
                      <a:pt x="117" y="49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5"/>
                    </a:cubicBezTo>
                    <a:cubicBezTo>
                      <a:pt x="51" y="74"/>
                      <a:pt x="51" y="74"/>
                      <a:pt x="50" y="74"/>
                    </a:cubicBezTo>
                    <a:cubicBezTo>
                      <a:pt x="50" y="74"/>
                      <a:pt x="50" y="74"/>
                      <a:pt x="50" y="74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7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6"/>
                    </a:moveTo>
                    <a:cubicBezTo>
                      <a:pt x="82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3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1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6"/>
                    </a:cubicBezTo>
                    <a:close/>
                    <a:moveTo>
                      <a:pt x="110" y="69"/>
                    </a:moveTo>
                    <a:cubicBezTo>
                      <a:pt x="109" y="69"/>
                      <a:pt x="109" y="69"/>
                      <a:pt x="109" y="69"/>
                    </a:cubicBezTo>
                    <a:cubicBezTo>
                      <a:pt x="109" y="69"/>
                      <a:pt x="109" y="69"/>
                      <a:pt x="109" y="69"/>
                    </a:cubicBezTo>
                    <a:cubicBezTo>
                      <a:pt x="112" y="67"/>
                      <a:pt x="114" y="66"/>
                      <a:pt x="117" y="65"/>
                    </a:cubicBezTo>
                    <a:cubicBezTo>
                      <a:pt x="118" y="65"/>
                      <a:pt x="119" y="64"/>
                      <a:pt x="120" y="64"/>
                    </a:cubicBezTo>
                    <a:cubicBezTo>
                      <a:pt x="124" y="62"/>
                      <a:pt x="121" y="65"/>
                      <a:pt x="120" y="65"/>
                    </a:cubicBezTo>
                    <a:cubicBezTo>
                      <a:pt x="117" y="67"/>
                      <a:pt x="112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8"/>
                    </a:cubicBezTo>
                    <a:cubicBezTo>
                      <a:pt x="106" y="68"/>
                      <a:pt x="105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2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3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6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2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2"/>
                      <a:pt x="99" y="72"/>
                      <a:pt x="97" y="74"/>
                    </a:cubicBezTo>
                    <a:cubicBezTo>
                      <a:pt x="97" y="74"/>
                      <a:pt x="96" y="74"/>
                      <a:pt x="96" y="74"/>
                    </a:cubicBezTo>
                    <a:close/>
                    <a:moveTo>
                      <a:pt x="100" y="72"/>
                    </a:moveTo>
                    <a:cubicBezTo>
                      <a:pt x="102" y="72"/>
                      <a:pt x="103" y="71"/>
                      <a:pt x="105" y="70"/>
                    </a:cubicBezTo>
                    <a:cubicBezTo>
                      <a:pt x="105" y="71"/>
                      <a:pt x="105" y="71"/>
                      <a:pt x="105" y="72"/>
                    </a:cubicBezTo>
                    <a:cubicBezTo>
                      <a:pt x="104" y="72"/>
                      <a:pt x="102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79" y="80"/>
                      <a:pt x="78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2" y="73"/>
                      <a:pt x="105" y="73"/>
                    </a:cubicBezTo>
                    <a:cubicBezTo>
                      <a:pt x="103" y="74"/>
                      <a:pt x="100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5" y="69"/>
                      <a:pt x="117" y="69"/>
                    </a:cubicBezTo>
                    <a:cubicBezTo>
                      <a:pt x="115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70"/>
                      <a:pt x="111" y="70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8"/>
                    </a:moveTo>
                    <a:cubicBezTo>
                      <a:pt x="115" y="61"/>
                      <a:pt x="106" y="64"/>
                      <a:pt x="96" y="68"/>
                    </a:cubicBezTo>
                    <a:cubicBezTo>
                      <a:pt x="93" y="69"/>
                      <a:pt x="89" y="70"/>
                      <a:pt x="85" y="71"/>
                    </a:cubicBezTo>
                    <a:cubicBezTo>
                      <a:pt x="91" y="69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3" y="54"/>
                    </a:cubicBezTo>
                    <a:cubicBezTo>
                      <a:pt x="124" y="55"/>
                      <a:pt x="124" y="56"/>
                      <a:pt x="124" y="58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7"/>
                      <a:pt x="67" y="59"/>
                      <a:pt x="61" y="61"/>
                    </a:cubicBezTo>
                    <a:cubicBezTo>
                      <a:pt x="68" y="58"/>
                      <a:pt x="74" y="56"/>
                      <a:pt x="80" y="53"/>
                    </a:cubicBezTo>
                    <a:cubicBezTo>
                      <a:pt x="94" y="47"/>
                      <a:pt x="109" y="40"/>
                      <a:pt x="122" y="32"/>
                    </a:cubicBezTo>
                    <a:cubicBezTo>
                      <a:pt x="123" y="32"/>
                      <a:pt x="124" y="34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3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4" y="53"/>
                      <a:pt x="76" y="52"/>
                    </a:cubicBezTo>
                    <a:cubicBezTo>
                      <a:pt x="82" y="49"/>
                      <a:pt x="90" y="46"/>
                      <a:pt x="96" y="43"/>
                    </a:cubicBezTo>
                    <a:cubicBezTo>
                      <a:pt x="103" y="40"/>
                      <a:pt x="110" y="35"/>
                      <a:pt x="116" y="31"/>
                    </a:cubicBezTo>
                    <a:cubicBezTo>
                      <a:pt x="118" y="30"/>
                      <a:pt x="119" y="31"/>
                      <a:pt x="121" y="31"/>
                    </a:cubicBezTo>
                    <a:close/>
                    <a:moveTo>
                      <a:pt x="113" y="27"/>
                    </a:moveTo>
                    <a:cubicBezTo>
                      <a:pt x="113" y="27"/>
                      <a:pt x="113" y="26"/>
                      <a:pt x="112" y="27"/>
                    </a:cubicBezTo>
                    <a:cubicBezTo>
                      <a:pt x="104" y="29"/>
                      <a:pt x="97" y="34"/>
                      <a:pt x="89" y="37"/>
                    </a:cubicBezTo>
                    <a:cubicBezTo>
                      <a:pt x="81" y="40"/>
                      <a:pt x="73" y="44"/>
                      <a:pt x="65" y="47"/>
                    </a:cubicBezTo>
                    <a:cubicBezTo>
                      <a:pt x="56" y="52"/>
                      <a:pt x="47" y="56"/>
                      <a:pt x="38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1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6" y="25"/>
                      <a:pt x="112" y="19"/>
                    </a:cubicBezTo>
                    <a:cubicBezTo>
                      <a:pt x="113" y="22"/>
                      <a:pt x="113" y="24"/>
                      <a:pt x="113" y="27"/>
                    </a:cubicBezTo>
                    <a:close/>
                    <a:moveTo>
                      <a:pt x="112" y="19"/>
                    </a:moveTo>
                    <a:cubicBezTo>
                      <a:pt x="110" y="19"/>
                      <a:pt x="108" y="21"/>
                      <a:pt x="107" y="22"/>
                    </a:cubicBezTo>
                    <a:cubicBezTo>
                      <a:pt x="104" y="24"/>
                      <a:pt x="101" y="25"/>
                      <a:pt x="98" y="26"/>
                    </a:cubicBezTo>
                    <a:cubicBezTo>
                      <a:pt x="91" y="30"/>
                      <a:pt x="84" y="32"/>
                      <a:pt x="78" y="35"/>
                    </a:cubicBezTo>
                    <a:cubicBezTo>
                      <a:pt x="64" y="41"/>
                      <a:pt x="51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2"/>
                      <a:pt x="101" y="20"/>
                      <a:pt x="103" y="19"/>
                    </a:cubicBezTo>
                    <a:cubicBezTo>
                      <a:pt x="103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8"/>
                      <a:pt x="112" y="19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7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9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0" y="19"/>
                      <a:pt x="92" y="18"/>
                    </a:cubicBezTo>
                    <a:cubicBezTo>
                      <a:pt x="93" y="18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8"/>
                      <a:pt x="94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9"/>
                      <a:pt x="79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0" y="32"/>
                      <a:pt x="27" y="39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1"/>
                      <a:pt x="26" y="37"/>
                      <a:pt x="32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4"/>
                    </a:cubicBezTo>
                    <a:cubicBezTo>
                      <a:pt x="69" y="14"/>
                      <a:pt x="69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59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5"/>
                      <a:pt x="44" y="15"/>
                      <a:pt x="44" y="15"/>
                    </a:cubicBezTo>
                    <a:cubicBezTo>
                      <a:pt x="38" y="18"/>
                      <a:pt x="33" y="20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6"/>
                      <a:pt x="42" y="12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8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3"/>
                      <a:pt x="36" y="11"/>
                      <a:pt x="39" y="9"/>
                    </a:cubicBezTo>
                    <a:cubicBezTo>
                      <a:pt x="42" y="10"/>
                      <a:pt x="44" y="12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10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2" y="24"/>
                    </a:moveTo>
                    <a:cubicBezTo>
                      <a:pt x="19" y="26"/>
                      <a:pt x="16" y="28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2"/>
                    </a:cubicBezTo>
                    <a:cubicBezTo>
                      <a:pt x="21" y="22"/>
                      <a:pt x="22" y="23"/>
                      <a:pt x="22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5" name="Freeform 203"/>
              <p:cNvSpPr>
                <a:spLocks noEditPoints="1"/>
              </p:cNvSpPr>
              <p:nvPr/>
            </p:nvSpPr>
            <p:spPr bwMode="auto">
              <a:xfrm>
                <a:off x="1123899" y="3495139"/>
                <a:ext cx="428632" cy="362247"/>
              </a:xfrm>
              <a:custGeom>
                <a:avLst/>
                <a:gdLst>
                  <a:gd name="T0" fmla="*/ 26 w 221"/>
                  <a:gd name="T1" fmla="*/ 148 h 187"/>
                  <a:gd name="T2" fmla="*/ 8 w 221"/>
                  <a:gd name="T3" fmla="*/ 132 h 187"/>
                  <a:gd name="T4" fmla="*/ 204 w 221"/>
                  <a:gd name="T5" fmla="*/ 56 h 187"/>
                  <a:gd name="T6" fmla="*/ 110 w 221"/>
                  <a:gd name="T7" fmla="*/ 11 h 187"/>
                  <a:gd name="T8" fmla="*/ 117 w 221"/>
                  <a:gd name="T9" fmla="*/ 15 h 187"/>
                  <a:gd name="T10" fmla="*/ 112 w 221"/>
                  <a:gd name="T11" fmla="*/ 19 h 187"/>
                  <a:gd name="T12" fmla="*/ 78 w 221"/>
                  <a:gd name="T13" fmla="*/ 41 h 187"/>
                  <a:gd name="T14" fmla="*/ 89 w 221"/>
                  <a:gd name="T15" fmla="*/ 35 h 187"/>
                  <a:gd name="T16" fmla="*/ 146 w 221"/>
                  <a:gd name="T17" fmla="*/ 15 h 187"/>
                  <a:gd name="T18" fmla="*/ 107 w 221"/>
                  <a:gd name="T19" fmla="*/ 11 h 187"/>
                  <a:gd name="T20" fmla="*/ 128 w 221"/>
                  <a:gd name="T21" fmla="*/ 10 h 187"/>
                  <a:gd name="T22" fmla="*/ 140 w 221"/>
                  <a:gd name="T23" fmla="*/ 14 h 187"/>
                  <a:gd name="T24" fmla="*/ 92 w 221"/>
                  <a:gd name="T25" fmla="*/ 32 h 187"/>
                  <a:gd name="T26" fmla="*/ 121 w 221"/>
                  <a:gd name="T27" fmla="*/ 35 h 187"/>
                  <a:gd name="T28" fmla="*/ 67 w 221"/>
                  <a:gd name="T29" fmla="*/ 58 h 187"/>
                  <a:gd name="T30" fmla="*/ 117 w 221"/>
                  <a:gd name="T31" fmla="*/ 55 h 187"/>
                  <a:gd name="T32" fmla="*/ 56 w 221"/>
                  <a:gd name="T33" fmla="*/ 67 h 187"/>
                  <a:gd name="T34" fmla="*/ 66 w 221"/>
                  <a:gd name="T35" fmla="*/ 55 h 187"/>
                  <a:gd name="T36" fmla="*/ 148 w 221"/>
                  <a:gd name="T37" fmla="*/ 28 h 187"/>
                  <a:gd name="T38" fmla="*/ 158 w 221"/>
                  <a:gd name="T39" fmla="*/ 31 h 187"/>
                  <a:gd name="T40" fmla="*/ 171 w 221"/>
                  <a:gd name="T41" fmla="*/ 33 h 187"/>
                  <a:gd name="T42" fmla="*/ 146 w 221"/>
                  <a:gd name="T43" fmla="*/ 44 h 187"/>
                  <a:gd name="T44" fmla="*/ 43 w 221"/>
                  <a:gd name="T45" fmla="*/ 79 h 187"/>
                  <a:gd name="T46" fmla="*/ 125 w 221"/>
                  <a:gd name="T47" fmla="*/ 63 h 187"/>
                  <a:gd name="T48" fmla="*/ 199 w 221"/>
                  <a:gd name="T49" fmla="*/ 40 h 187"/>
                  <a:gd name="T50" fmla="*/ 194 w 221"/>
                  <a:gd name="T51" fmla="*/ 50 h 187"/>
                  <a:gd name="T52" fmla="*/ 214 w 221"/>
                  <a:gd name="T53" fmla="*/ 46 h 187"/>
                  <a:gd name="T54" fmla="*/ 200 w 221"/>
                  <a:gd name="T55" fmla="*/ 65 h 187"/>
                  <a:gd name="T56" fmla="*/ 64 w 221"/>
                  <a:gd name="T57" fmla="*/ 108 h 187"/>
                  <a:gd name="T58" fmla="*/ 25 w 221"/>
                  <a:gd name="T59" fmla="*/ 121 h 187"/>
                  <a:gd name="T60" fmla="*/ 33 w 221"/>
                  <a:gd name="T61" fmla="*/ 124 h 187"/>
                  <a:gd name="T62" fmla="*/ 147 w 221"/>
                  <a:gd name="T63" fmla="*/ 103 h 187"/>
                  <a:gd name="T64" fmla="*/ 47 w 221"/>
                  <a:gd name="T65" fmla="*/ 132 h 187"/>
                  <a:gd name="T66" fmla="*/ 109 w 221"/>
                  <a:gd name="T67" fmla="*/ 159 h 187"/>
                  <a:gd name="T68" fmla="*/ 107 w 221"/>
                  <a:gd name="T69" fmla="*/ 150 h 187"/>
                  <a:gd name="T70" fmla="*/ 124 w 221"/>
                  <a:gd name="T71" fmla="*/ 143 h 187"/>
                  <a:gd name="T72" fmla="*/ 83 w 221"/>
                  <a:gd name="T73" fmla="*/ 140 h 187"/>
                  <a:gd name="T74" fmla="*/ 104 w 221"/>
                  <a:gd name="T75" fmla="*/ 131 h 187"/>
                  <a:gd name="T76" fmla="*/ 129 w 221"/>
                  <a:gd name="T77" fmla="*/ 118 h 187"/>
                  <a:gd name="T78" fmla="*/ 117 w 221"/>
                  <a:gd name="T79" fmla="*/ 122 h 187"/>
                  <a:gd name="T80" fmla="*/ 74 w 221"/>
                  <a:gd name="T81" fmla="*/ 140 h 187"/>
                  <a:gd name="T82" fmla="*/ 99 w 221"/>
                  <a:gd name="T83" fmla="*/ 143 h 187"/>
                  <a:gd name="T84" fmla="*/ 91 w 221"/>
                  <a:gd name="T85" fmla="*/ 154 h 187"/>
                  <a:gd name="T86" fmla="*/ 113 w 221"/>
                  <a:gd name="T87" fmla="*/ 154 h 187"/>
                  <a:gd name="T88" fmla="*/ 88 w 221"/>
                  <a:gd name="T89" fmla="*/ 120 h 187"/>
                  <a:gd name="T90" fmla="*/ 69 w 221"/>
                  <a:gd name="T91" fmla="*/ 121 h 187"/>
                  <a:gd name="T92" fmla="*/ 36 w 221"/>
                  <a:gd name="T93" fmla="*/ 124 h 187"/>
                  <a:gd name="T94" fmla="*/ 153 w 221"/>
                  <a:gd name="T95" fmla="*/ 93 h 187"/>
                  <a:gd name="T96" fmla="*/ 35 w 221"/>
                  <a:gd name="T97" fmla="*/ 118 h 187"/>
                  <a:gd name="T98" fmla="*/ 93 w 221"/>
                  <a:gd name="T99" fmla="*/ 96 h 187"/>
                  <a:gd name="T100" fmla="*/ 199 w 221"/>
                  <a:gd name="T101" fmla="*/ 62 h 187"/>
                  <a:gd name="T102" fmla="*/ 191 w 221"/>
                  <a:gd name="T103" fmla="*/ 71 h 187"/>
                  <a:gd name="T104" fmla="*/ 190 w 221"/>
                  <a:gd name="T105" fmla="*/ 66 h 187"/>
                  <a:gd name="T106" fmla="*/ 106 w 221"/>
                  <a:gd name="T107" fmla="*/ 168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5 w 221"/>
                  <a:gd name="T113" fmla="*/ 175 h 187"/>
                  <a:gd name="T114" fmla="*/ 11 w 221"/>
                  <a:gd name="T115" fmla="*/ 137 h 187"/>
                  <a:gd name="T116" fmla="*/ 114 w 221"/>
                  <a:gd name="T117" fmla="*/ 176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1" y="63"/>
                    </a:moveTo>
                    <a:cubicBezTo>
                      <a:pt x="221" y="63"/>
                      <a:pt x="220" y="63"/>
                      <a:pt x="220" y="63"/>
                    </a:cubicBezTo>
                    <a:cubicBezTo>
                      <a:pt x="218" y="63"/>
                      <a:pt x="217" y="59"/>
                      <a:pt x="216" y="58"/>
                    </a:cubicBezTo>
                    <a:cubicBezTo>
                      <a:pt x="215" y="54"/>
                      <a:pt x="216" y="50"/>
                      <a:pt x="217" y="46"/>
                    </a:cubicBezTo>
                    <a:cubicBezTo>
                      <a:pt x="218" y="46"/>
                      <a:pt x="218" y="46"/>
                      <a:pt x="218" y="45"/>
                    </a:cubicBezTo>
                    <a:cubicBezTo>
                      <a:pt x="218" y="45"/>
                      <a:pt x="217" y="45"/>
                      <a:pt x="217" y="44"/>
                    </a:cubicBezTo>
                    <a:cubicBezTo>
                      <a:pt x="202" y="38"/>
                      <a:pt x="187" y="31"/>
                      <a:pt x="172" y="24"/>
                    </a:cubicBezTo>
                    <a:cubicBezTo>
                      <a:pt x="153" y="16"/>
                      <a:pt x="134" y="7"/>
                      <a:pt x="115" y="1"/>
                    </a:cubicBezTo>
                    <a:cubicBezTo>
                      <a:pt x="115" y="0"/>
                      <a:pt x="114" y="1"/>
                      <a:pt x="114" y="1"/>
                    </a:cubicBezTo>
                    <a:cubicBezTo>
                      <a:pt x="94" y="19"/>
                      <a:pt x="76" y="40"/>
                      <a:pt x="58" y="59"/>
                    </a:cubicBezTo>
                    <a:cubicBezTo>
                      <a:pt x="42" y="77"/>
                      <a:pt x="24" y="95"/>
                      <a:pt x="9" y="114"/>
                    </a:cubicBezTo>
                    <a:cubicBezTo>
                      <a:pt x="2" y="118"/>
                      <a:pt x="0" y="135"/>
                      <a:pt x="9" y="139"/>
                    </a:cubicBezTo>
                    <a:cubicBezTo>
                      <a:pt x="14" y="142"/>
                      <a:pt x="20" y="145"/>
                      <a:pt x="26" y="148"/>
                    </a:cubicBezTo>
                    <a:cubicBezTo>
                      <a:pt x="36" y="153"/>
                      <a:pt x="46" y="158"/>
                      <a:pt x="57" y="164"/>
                    </a:cubicBezTo>
                    <a:cubicBezTo>
                      <a:pt x="73" y="172"/>
                      <a:pt x="89" y="181"/>
                      <a:pt x="106" y="187"/>
                    </a:cubicBezTo>
                    <a:cubicBezTo>
                      <a:pt x="106" y="187"/>
                      <a:pt x="107" y="187"/>
                      <a:pt x="107" y="187"/>
                    </a:cubicBezTo>
                    <a:cubicBezTo>
                      <a:pt x="107" y="187"/>
                      <a:pt x="107" y="186"/>
                      <a:pt x="108" y="186"/>
                    </a:cubicBezTo>
                    <a:cubicBezTo>
                      <a:pt x="122" y="169"/>
                      <a:pt x="138" y="154"/>
                      <a:pt x="154" y="138"/>
                    </a:cubicBezTo>
                    <a:cubicBezTo>
                      <a:pt x="174" y="116"/>
                      <a:pt x="194" y="95"/>
                      <a:pt x="214" y="74"/>
                    </a:cubicBezTo>
                    <a:cubicBezTo>
                      <a:pt x="216" y="71"/>
                      <a:pt x="220" y="68"/>
                      <a:pt x="221" y="64"/>
                    </a:cubicBezTo>
                    <a:cubicBezTo>
                      <a:pt x="221" y="64"/>
                      <a:pt x="221" y="63"/>
                      <a:pt x="221" y="63"/>
                    </a:cubicBezTo>
                    <a:close/>
                    <a:moveTo>
                      <a:pt x="88" y="170"/>
                    </a:moveTo>
                    <a:cubicBezTo>
                      <a:pt x="77" y="165"/>
                      <a:pt x="67" y="160"/>
                      <a:pt x="56" y="155"/>
                    </a:cubicBezTo>
                    <a:cubicBezTo>
                      <a:pt x="46" y="150"/>
                      <a:pt x="35" y="145"/>
                      <a:pt x="25" y="140"/>
                    </a:cubicBezTo>
                    <a:cubicBezTo>
                      <a:pt x="20" y="138"/>
                      <a:pt x="13" y="135"/>
                      <a:pt x="9" y="132"/>
                    </a:cubicBezTo>
                    <a:cubicBezTo>
                      <a:pt x="9" y="132"/>
                      <a:pt x="9" y="132"/>
                      <a:pt x="8" y="132"/>
                    </a:cubicBezTo>
                    <a:cubicBezTo>
                      <a:pt x="8" y="130"/>
                      <a:pt x="8" y="129"/>
                      <a:pt x="8" y="127"/>
                    </a:cubicBezTo>
                    <a:cubicBezTo>
                      <a:pt x="22" y="136"/>
                      <a:pt x="37" y="143"/>
                      <a:pt x="52" y="150"/>
                    </a:cubicBezTo>
                    <a:cubicBezTo>
                      <a:pt x="69" y="157"/>
                      <a:pt x="86" y="165"/>
                      <a:pt x="102" y="173"/>
                    </a:cubicBezTo>
                    <a:cubicBezTo>
                      <a:pt x="102" y="175"/>
                      <a:pt x="102" y="176"/>
                      <a:pt x="102" y="177"/>
                    </a:cubicBezTo>
                    <a:cubicBezTo>
                      <a:pt x="97" y="175"/>
                      <a:pt x="92" y="173"/>
                      <a:pt x="88" y="170"/>
                    </a:cubicBezTo>
                    <a:close/>
                    <a:moveTo>
                      <a:pt x="30" y="94"/>
                    </a:moveTo>
                    <a:cubicBezTo>
                      <a:pt x="30" y="94"/>
                      <a:pt x="30" y="94"/>
                      <a:pt x="30" y="94"/>
                    </a:cubicBezTo>
                    <a:cubicBezTo>
                      <a:pt x="45" y="89"/>
                      <a:pt x="60" y="86"/>
                      <a:pt x="75" y="82"/>
                    </a:cubicBezTo>
                    <a:cubicBezTo>
                      <a:pt x="90" y="79"/>
                      <a:pt x="105" y="75"/>
                      <a:pt x="119" y="71"/>
                    </a:cubicBezTo>
                    <a:cubicBezTo>
                      <a:pt x="134" y="68"/>
                      <a:pt x="149" y="65"/>
                      <a:pt x="164" y="61"/>
                    </a:cubicBezTo>
                    <a:cubicBezTo>
                      <a:pt x="172" y="59"/>
                      <a:pt x="180" y="57"/>
                      <a:pt x="188" y="56"/>
                    </a:cubicBezTo>
                    <a:cubicBezTo>
                      <a:pt x="195" y="54"/>
                      <a:pt x="201" y="53"/>
                      <a:pt x="208" y="51"/>
                    </a:cubicBezTo>
                    <a:cubicBezTo>
                      <a:pt x="207" y="53"/>
                      <a:pt x="205" y="55"/>
                      <a:pt x="204" y="56"/>
                    </a:cubicBezTo>
                    <a:cubicBezTo>
                      <a:pt x="203" y="56"/>
                      <a:pt x="203" y="56"/>
                      <a:pt x="202" y="56"/>
                    </a:cubicBezTo>
                    <a:cubicBezTo>
                      <a:pt x="202" y="56"/>
                      <a:pt x="202" y="56"/>
                      <a:pt x="202" y="57"/>
                    </a:cubicBezTo>
                    <a:cubicBezTo>
                      <a:pt x="173" y="63"/>
                      <a:pt x="144" y="68"/>
                      <a:pt x="115" y="74"/>
                    </a:cubicBezTo>
                    <a:cubicBezTo>
                      <a:pt x="85" y="80"/>
                      <a:pt x="56" y="89"/>
                      <a:pt x="27" y="96"/>
                    </a:cubicBezTo>
                    <a:cubicBezTo>
                      <a:pt x="28" y="95"/>
                      <a:pt x="29" y="95"/>
                      <a:pt x="30" y="94"/>
                    </a:cubicBezTo>
                    <a:close/>
                    <a:moveTo>
                      <a:pt x="115" y="3"/>
                    </a:moveTo>
                    <a:cubicBezTo>
                      <a:pt x="117" y="4"/>
                      <a:pt x="118" y="4"/>
                      <a:pt x="120" y="5"/>
                    </a:cubicBezTo>
                    <a:cubicBezTo>
                      <a:pt x="117" y="5"/>
                      <a:pt x="114" y="6"/>
                      <a:pt x="112" y="6"/>
                    </a:cubicBezTo>
                    <a:cubicBezTo>
                      <a:pt x="113" y="5"/>
                      <a:pt x="114" y="4"/>
                      <a:pt x="115" y="3"/>
                    </a:cubicBezTo>
                    <a:close/>
                    <a:moveTo>
                      <a:pt x="125" y="7"/>
                    </a:moveTo>
                    <a:cubicBezTo>
                      <a:pt x="122" y="7"/>
                      <a:pt x="118" y="8"/>
                      <a:pt x="115" y="9"/>
                    </a:cubicBezTo>
                    <a:cubicBezTo>
                      <a:pt x="114" y="9"/>
                      <a:pt x="112" y="10"/>
                      <a:pt x="110" y="10"/>
                    </a:cubicBezTo>
                    <a:cubicBezTo>
                      <a:pt x="110" y="10"/>
                      <a:pt x="110" y="10"/>
                      <a:pt x="110" y="11"/>
                    </a:cubicBezTo>
                    <a:cubicBezTo>
                      <a:pt x="111" y="10"/>
                      <a:pt x="112" y="9"/>
                      <a:pt x="113" y="9"/>
                    </a:cubicBezTo>
                    <a:cubicBezTo>
                      <a:pt x="116" y="8"/>
                      <a:pt x="119" y="7"/>
                      <a:pt x="121" y="5"/>
                    </a:cubicBezTo>
                    <a:cubicBezTo>
                      <a:pt x="123" y="6"/>
                      <a:pt x="124" y="6"/>
                      <a:pt x="125" y="7"/>
                    </a:cubicBezTo>
                    <a:close/>
                    <a:moveTo>
                      <a:pt x="130" y="9"/>
                    </a:moveTo>
                    <a:cubicBezTo>
                      <a:pt x="126" y="9"/>
                      <a:pt x="122" y="11"/>
                      <a:pt x="119" y="12"/>
                    </a:cubicBezTo>
                    <a:cubicBezTo>
                      <a:pt x="113" y="13"/>
                      <a:pt x="108" y="14"/>
                      <a:pt x="103" y="15"/>
                    </a:cubicBezTo>
                    <a:cubicBezTo>
                      <a:pt x="103" y="15"/>
                      <a:pt x="103" y="15"/>
                      <a:pt x="103" y="15"/>
                    </a:cubicBezTo>
                    <a:cubicBezTo>
                      <a:pt x="105" y="14"/>
                      <a:pt x="106" y="14"/>
                      <a:pt x="107" y="13"/>
                    </a:cubicBezTo>
                    <a:cubicBezTo>
                      <a:pt x="109" y="13"/>
                      <a:pt x="112" y="12"/>
                      <a:pt x="114" y="12"/>
                    </a:cubicBezTo>
                    <a:cubicBezTo>
                      <a:pt x="118" y="11"/>
                      <a:pt x="122" y="10"/>
                      <a:pt x="126" y="7"/>
                    </a:cubicBezTo>
                    <a:cubicBezTo>
                      <a:pt x="127" y="8"/>
                      <a:pt x="128" y="8"/>
                      <a:pt x="130" y="9"/>
                    </a:cubicBezTo>
                    <a:close/>
                    <a:moveTo>
                      <a:pt x="136" y="11"/>
                    </a:moveTo>
                    <a:cubicBezTo>
                      <a:pt x="130" y="12"/>
                      <a:pt x="124" y="13"/>
                      <a:pt x="117" y="15"/>
                    </a:cubicBezTo>
                    <a:cubicBezTo>
                      <a:pt x="111" y="16"/>
                      <a:pt x="104" y="18"/>
                      <a:pt x="98" y="20"/>
                    </a:cubicBezTo>
                    <a:cubicBezTo>
                      <a:pt x="104" y="17"/>
                      <a:pt x="110" y="16"/>
                      <a:pt x="116" y="14"/>
                    </a:cubicBezTo>
                    <a:cubicBezTo>
                      <a:pt x="121" y="13"/>
                      <a:pt x="126" y="12"/>
                      <a:pt x="131" y="9"/>
                    </a:cubicBezTo>
                    <a:cubicBezTo>
                      <a:pt x="131" y="9"/>
                      <a:pt x="131" y="9"/>
                      <a:pt x="131" y="9"/>
                    </a:cubicBezTo>
                    <a:cubicBezTo>
                      <a:pt x="132" y="10"/>
                      <a:pt x="134" y="10"/>
                      <a:pt x="136" y="11"/>
                    </a:cubicBezTo>
                    <a:close/>
                    <a:moveTo>
                      <a:pt x="140" y="13"/>
                    </a:moveTo>
                    <a:cubicBezTo>
                      <a:pt x="138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2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6" y="25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5"/>
                      <a:pt x="96" y="24"/>
                      <a:pt x="98" y="24"/>
                    </a:cubicBezTo>
                    <a:cubicBezTo>
                      <a:pt x="102" y="22"/>
                      <a:pt x="107" y="21"/>
                      <a:pt x="112" y="19"/>
                    </a:cubicBezTo>
                    <a:cubicBezTo>
                      <a:pt x="120" y="17"/>
                      <a:pt x="129" y="15"/>
                      <a:pt x="137" y="12"/>
                    </a:cubicBezTo>
                    <a:cubicBezTo>
                      <a:pt x="137" y="12"/>
                      <a:pt x="137" y="12"/>
                      <a:pt x="137" y="12"/>
                    </a:cubicBezTo>
                    <a:cubicBezTo>
                      <a:pt x="138" y="12"/>
                      <a:pt x="139" y="12"/>
                      <a:pt x="140" y="13"/>
                    </a:cubicBezTo>
                    <a:close/>
                    <a:moveTo>
                      <a:pt x="151" y="18"/>
                    </a:moveTo>
                    <a:cubicBezTo>
                      <a:pt x="143" y="20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7" y="16"/>
                    </a:cubicBezTo>
                    <a:cubicBezTo>
                      <a:pt x="148" y="16"/>
                      <a:pt x="150" y="17"/>
                      <a:pt x="151" y="18"/>
                    </a:cubicBezTo>
                    <a:close/>
                    <a:moveTo>
                      <a:pt x="158" y="21"/>
                    </a:moveTo>
                    <a:cubicBezTo>
                      <a:pt x="152" y="23"/>
                      <a:pt x="146" y="24"/>
                      <a:pt x="140" y="26"/>
                    </a:cubicBezTo>
                    <a:cubicBezTo>
                      <a:pt x="132" y="27"/>
                      <a:pt x="125" y="29"/>
                      <a:pt x="118" y="31"/>
                    </a:cubicBezTo>
                    <a:cubicBezTo>
                      <a:pt x="111" y="33"/>
                      <a:pt x="104" y="35"/>
                      <a:pt x="97" y="37"/>
                    </a:cubicBezTo>
                    <a:cubicBezTo>
                      <a:pt x="93" y="38"/>
                      <a:pt x="90" y="39"/>
                      <a:pt x="87" y="40"/>
                    </a:cubicBezTo>
                    <a:cubicBezTo>
                      <a:pt x="84" y="40"/>
                      <a:pt x="81" y="41"/>
                      <a:pt x="78" y="41"/>
                    </a:cubicBezTo>
                    <a:cubicBezTo>
                      <a:pt x="78" y="41"/>
                      <a:pt x="78" y="41"/>
                      <a:pt x="79" y="41"/>
                    </a:cubicBezTo>
                    <a:cubicBezTo>
                      <a:pt x="83" y="38"/>
                      <a:pt x="89" y="37"/>
                      <a:pt x="94" y="35"/>
                    </a:cubicBezTo>
                    <a:cubicBezTo>
                      <a:pt x="101" y="33"/>
                      <a:pt x="108" y="31"/>
                      <a:pt x="115" y="29"/>
                    </a:cubicBezTo>
                    <a:cubicBezTo>
                      <a:pt x="122" y="27"/>
                      <a:pt x="129" y="26"/>
                      <a:pt x="135" y="24"/>
                    </a:cubicBezTo>
                    <a:cubicBezTo>
                      <a:pt x="141" y="22"/>
                      <a:pt x="147" y="21"/>
                      <a:pt x="153" y="18"/>
                    </a:cubicBezTo>
                    <a:cubicBezTo>
                      <a:pt x="154" y="19"/>
                      <a:pt x="156" y="20"/>
                      <a:pt x="158" y="21"/>
                    </a:cubicBezTo>
                    <a:close/>
                    <a:moveTo>
                      <a:pt x="83" y="36"/>
                    </a:moveTo>
                    <a:cubicBezTo>
                      <a:pt x="87" y="34"/>
                      <a:pt x="93" y="33"/>
                      <a:pt x="97" y="32"/>
                    </a:cubicBezTo>
                    <a:cubicBezTo>
                      <a:pt x="103" y="30"/>
                      <a:pt x="109" y="28"/>
                      <a:pt x="114" y="26"/>
                    </a:cubicBezTo>
                    <a:cubicBezTo>
                      <a:pt x="115" y="26"/>
                      <a:pt x="117" y="26"/>
                      <a:pt x="118" y="25"/>
                    </a:cubicBezTo>
                    <a:cubicBezTo>
                      <a:pt x="117" y="26"/>
                      <a:pt x="116" y="26"/>
                      <a:pt x="115" y="26"/>
                    </a:cubicBezTo>
                    <a:cubicBezTo>
                      <a:pt x="109" y="28"/>
                      <a:pt x="103" y="30"/>
                      <a:pt x="98" y="32"/>
                    </a:cubicBezTo>
                    <a:cubicBezTo>
                      <a:pt x="95" y="33"/>
                      <a:pt x="92" y="34"/>
                      <a:pt x="89" y="35"/>
                    </a:cubicBezTo>
                    <a:cubicBezTo>
                      <a:pt x="88" y="35"/>
                      <a:pt x="86" y="36"/>
                      <a:pt x="84" y="36"/>
                    </a:cubicBezTo>
                    <a:cubicBezTo>
                      <a:pt x="84" y="36"/>
                      <a:pt x="83" y="37"/>
                      <a:pt x="82" y="37"/>
                    </a:cubicBezTo>
                    <a:cubicBezTo>
                      <a:pt x="82" y="37"/>
                      <a:pt x="83" y="36"/>
                      <a:pt x="83" y="36"/>
                    </a:cubicBezTo>
                    <a:close/>
                    <a:moveTo>
                      <a:pt x="117" y="26"/>
                    </a:moveTo>
                    <a:cubicBezTo>
                      <a:pt x="123" y="24"/>
                      <a:pt x="130" y="23"/>
                      <a:pt x="137" y="22"/>
                    </a:cubicBezTo>
                    <a:cubicBezTo>
                      <a:pt x="140" y="21"/>
                      <a:pt x="144" y="20"/>
                      <a:pt x="147" y="19"/>
                    </a:cubicBezTo>
                    <a:cubicBezTo>
                      <a:pt x="149" y="19"/>
                      <a:pt x="150" y="19"/>
                      <a:pt x="151" y="18"/>
                    </a:cubicBezTo>
                    <a:cubicBezTo>
                      <a:pt x="150" y="19"/>
                      <a:pt x="148" y="20"/>
                      <a:pt x="146" y="20"/>
                    </a:cubicBezTo>
                    <a:cubicBezTo>
                      <a:pt x="133" y="24"/>
                      <a:pt x="120" y="27"/>
                      <a:pt x="107" y="31"/>
                    </a:cubicBezTo>
                    <a:cubicBezTo>
                      <a:pt x="103" y="32"/>
                      <a:pt x="99" y="33"/>
                      <a:pt x="95" y="34"/>
                    </a:cubicBezTo>
                    <a:cubicBezTo>
                      <a:pt x="103" y="32"/>
                      <a:pt x="110" y="29"/>
                      <a:pt x="117" y="26"/>
                    </a:cubicBezTo>
                    <a:close/>
                    <a:moveTo>
                      <a:pt x="141" y="13"/>
                    </a:moveTo>
                    <a:cubicBezTo>
                      <a:pt x="143" y="14"/>
                      <a:pt x="144" y="15"/>
                      <a:pt x="146" y="15"/>
                    </a:cubicBezTo>
                    <a:cubicBezTo>
                      <a:pt x="136" y="18"/>
                      <a:pt x="127" y="19"/>
                      <a:pt x="118" y="21"/>
                    </a:cubicBezTo>
                    <a:cubicBezTo>
                      <a:pt x="109" y="23"/>
                      <a:pt x="100" y="27"/>
                      <a:pt x="91" y="30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90" y="30"/>
                      <a:pt x="91" y="29"/>
                      <a:pt x="93" y="28"/>
                    </a:cubicBezTo>
                    <a:cubicBezTo>
                      <a:pt x="95" y="27"/>
                      <a:pt x="97" y="27"/>
                      <a:pt x="100" y="26"/>
                    </a:cubicBezTo>
                    <a:cubicBezTo>
                      <a:pt x="105" y="24"/>
                      <a:pt x="110" y="23"/>
                      <a:pt x="115" y="22"/>
                    </a:cubicBezTo>
                    <a:cubicBezTo>
                      <a:pt x="124" y="19"/>
                      <a:pt x="133" y="18"/>
                      <a:pt x="141" y="14"/>
                    </a:cubicBezTo>
                    <a:cubicBezTo>
                      <a:pt x="141" y="14"/>
                      <a:pt x="141" y="13"/>
                      <a:pt x="141" y="13"/>
                    </a:cubicBezTo>
                    <a:close/>
                    <a:moveTo>
                      <a:pt x="111" y="7"/>
                    </a:moveTo>
                    <a:cubicBezTo>
                      <a:pt x="112" y="7"/>
                      <a:pt x="114" y="7"/>
                      <a:pt x="115" y="6"/>
                    </a:cubicBezTo>
                    <a:cubicBezTo>
                      <a:pt x="117" y="6"/>
                      <a:pt x="118" y="6"/>
                      <a:pt x="120" y="5"/>
                    </a:cubicBezTo>
                    <a:cubicBezTo>
                      <a:pt x="122" y="5"/>
                      <a:pt x="116" y="7"/>
                      <a:pt x="116" y="7"/>
                    </a:cubicBezTo>
                    <a:cubicBezTo>
                      <a:pt x="113" y="8"/>
                      <a:pt x="110" y="10"/>
                      <a:pt x="107" y="11"/>
                    </a:cubicBezTo>
                    <a:cubicBezTo>
                      <a:pt x="108" y="10"/>
                      <a:pt x="109" y="9"/>
                      <a:pt x="111" y="7"/>
                    </a:cubicBezTo>
                    <a:close/>
                    <a:moveTo>
                      <a:pt x="105" y="13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2" y="8"/>
                      <a:pt x="124" y="7"/>
                    </a:cubicBezTo>
                    <a:cubicBezTo>
                      <a:pt x="124" y="8"/>
                      <a:pt x="123" y="8"/>
                      <a:pt x="123" y="8"/>
                    </a:cubicBezTo>
                    <a:cubicBezTo>
                      <a:pt x="122" y="9"/>
                      <a:pt x="121" y="9"/>
                      <a:pt x="119" y="10"/>
                    </a:cubicBezTo>
                    <a:cubicBezTo>
                      <a:pt x="115" y="11"/>
                      <a:pt x="109" y="12"/>
                      <a:pt x="105" y="14"/>
                    </a:cubicBezTo>
                    <a:cubicBezTo>
                      <a:pt x="105" y="13"/>
                      <a:pt x="105" y="13"/>
                      <a:pt x="105" y="13"/>
                    </a:cubicBezTo>
                    <a:close/>
                    <a:moveTo>
                      <a:pt x="102" y="16"/>
                    </a:moveTo>
                    <a:cubicBezTo>
                      <a:pt x="106" y="16"/>
                      <a:pt x="110" y="14"/>
                      <a:pt x="114" y="13"/>
                    </a:cubicBezTo>
                    <a:cubicBezTo>
                      <a:pt x="116" y="13"/>
                      <a:pt x="119" y="12"/>
                      <a:pt x="122" y="11"/>
                    </a:cubicBezTo>
                    <a:cubicBezTo>
                      <a:pt x="123" y="11"/>
                      <a:pt x="125" y="10"/>
                      <a:pt x="126" y="10"/>
                    </a:cubicBezTo>
                    <a:cubicBezTo>
                      <a:pt x="127" y="10"/>
                      <a:pt x="131" y="8"/>
                      <a:pt x="128" y="10"/>
                    </a:cubicBezTo>
                    <a:cubicBezTo>
                      <a:pt x="123" y="13"/>
                      <a:pt x="117" y="13"/>
                      <a:pt x="112" y="14"/>
                    </a:cubicBezTo>
                    <a:cubicBezTo>
                      <a:pt x="107" y="15"/>
                      <a:pt x="103" y="17"/>
                      <a:pt x="99" y="19"/>
                    </a:cubicBezTo>
                    <a:cubicBezTo>
                      <a:pt x="100" y="18"/>
                      <a:pt x="101" y="17"/>
                      <a:pt x="102" y="16"/>
                    </a:cubicBezTo>
                    <a:close/>
                    <a:moveTo>
                      <a:pt x="97" y="21"/>
                    </a:moveTo>
                    <a:cubicBezTo>
                      <a:pt x="104" y="19"/>
                      <a:pt x="111" y="17"/>
                      <a:pt x="118" y="15"/>
                    </a:cubicBezTo>
                    <a:cubicBezTo>
                      <a:pt x="121" y="14"/>
                      <a:pt x="125" y="14"/>
                      <a:pt x="128" y="13"/>
                    </a:cubicBezTo>
                    <a:cubicBezTo>
                      <a:pt x="130" y="13"/>
                      <a:pt x="131" y="13"/>
                      <a:pt x="133" y="12"/>
                    </a:cubicBezTo>
                    <a:cubicBezTo>
                      <a:pt x="120" y="17"/>
                      <a:pt x="107" y="20"/>
                      <a:pt x="94" y="25"/>
                    </a:cubicBezTo>
                    <a:cubicBezTo>
                      <a:pt x="95" y="23"/>
                      <a:pt x="96" y="22"/>
                      <a:pt x="97" y="21"/>
                    </a:cubicBezTo>
                    <a:close/>
                    <a:moveTo>
                      <a:pt x="92" y="26"/>
                    </a:moveTo>
                    <a:cubicBezTo>
                      <a:pt x="100" y="25"/>
                      <a:pt x="108" y="22"/>
                      <a:pt x="115" y="19"/>
                    </a:cubicBezTo>
                    <a:cubicBezTo>
                      <a:pt x="120" y="18"/>
                      <a:pt x="124" y="17"/>
                      <a:pt x="128" y="16"/>
                    </a:cubicBezTo>
                    <a:cubicBezTo>
                      <a:pt x="132" y="16"/>
                      <a:pt x="137" y="15"/>
                      <a:pt x="140" y="14"/>
                    </a:cubicBezTo>
                    <a:cubicBezTo>
                      <a:pt x="136" y="16"/>
                      <a:pt x="131" y="17"/>
                      <a:pt x="126" y="18"/>
                    </a:cubicBezTo>
                    <a:cubicBezTo>
                      <a:pt x="121" y="19"/>
                      <a:pt x="116" y="21"/>
                      <a:pt x="111" y="22"/>
                    </a:cubicBezTo>
                    <a:cubicBezTo>
                      <a:pt x="104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2" y="31"/>
                      <a:pt x="96" y="29"/>
                      <a:pt x="100" y="27"/>
                    </a:cubicBezTo>
                    <a:cubicBezTo>
                      <a:pt x="106" y="25"/>
                      <a:pt x="111" y="24"/>
                      <a:pt x="117" y="22"/>
                    </a:cubicBezTo>
                    <a:cubicBezTo>
                      <a:pt x="123" y="21"/>
                      <a:pt x="129" y="20"/>
                      <a:pt x="134" y="19"/>
                    </a:cubicBezTo>
                    <a:cubicBezTo>
                      <a:pt x="138" y="18"/>
                      <a:pt x="141" y="17"/>
                      <a:pt x="144" y="16"/>
                    </a:cubicBezTo>
                    <a:cubicBezTo>
                      <a:pt x="144" y="16"/>
                      <a:pt x="144" y="16"/>
                      <a:pt x="144" y="16"/>
                    </a:cubicBezTo>
                    <a:cubicBezTo>
                      <a:pt x="143" y="17"/>
                      <a:pt x="141" y="18"/>
                      <a:pt x="140" y="18"/>
                    </a:cubicBezTo>
                    <a:cubicBezTo>
                      <a:pt x="129" y="22"/>
                      <a:pt x="118" y="24"/>
                      <a:pt x="108" y="28"/>
                    </a:cubicBezTo>
                    <a:cubicBezTo>
                      <a:pt x="103" y="29"/>
                      <a:pt x="97" y="31"/>
                      <a:pt x="92" y="32"/>
                    </a:cubicBezTo>
                    <a:cubicBezTo>
                      <a:pt x="89" y="33"/>
                      <a:pt x="87" y="34"/>
                      <a:pt x="84" y="35"/>
                    </a:cubicBezTo>
                    <a:cubicBezTo>
                      <a:pt x="85" y="34"/>
                      <a:pt x="86" y="32"/>
                      <a:pt x="87" y="31"/>
                    </a:cubicBezTo>
                    <a:close/>
                    <a:moveTo>
                      <a:pt x="82" y="37"/>
                    </a:moveTo>
                    <a:cubicBezTo>
                      <a:pt x="84" y="37"/>
                      <a:pt x="86" y="37"/>
                      <a:pt x="88" y="36"/>
                    </a:cubicBezTo>
                    <a:cubicBezTo>
                      <a:pt x="85" y="37"/>
                      <a:pt x="83" y="38"/>
                      <a:pt x="80" y="39"/>
                    </a:cubicBezTo>
                    <a:cubicBezTo>
                      <a:pt x="80" y="39"/>
                      <a:pt x="81" y="38"/>
                      <a:pt x="82" y="37"/>
                    </a:cubicBezTo>
                    <a:close/>
                    <a:moveTo>
                      <a:pt x="77" y="43"/>
                    </a:moveTo>
                    <a:cubicBezTo>
                      <a:pt x="91" y="40"/>
                      <a:pt x="104" y="35"/>
                      <a:pt x="118" y="32"/>
                    </a:cubicBezTo>
                    <a:cubicBezTo>
                      <a:pt x="125" y="30"/>
                      <a:pt x="131" y="28"/>
                      <a:pt x="138" y="27"/>
                    </a:cubicBezTo>
                    <a:cubicBezTo>
                      <a:pt x="145" y="25"/>
                      <a:pt x="152" y="24"/>
                      <a:pt x="159" y="21"/>
                    </a:cubicBezTo>
                    <a:cubicBezTo>
                      <a:pt x="161" y="22"/>
                      <a:pt x="163" y="23"/>
                      <a:pt x="165" y="24"/>
                    </a:cubicBezTo>
                    <a:cubicBezTo>
                      <a:pt x="159" y="23"/>
                      <a:pt x="152" y="27"/>
                      <a:pt x="146" y="28"/>
                    </a:cubicBezTo>
                    <a:cubicBezTo>
                      <a:pt x="138" y="31"/>
                      <a:pt x="129" y="33"/>
                      <a:pt x="121" y="35"/>
                    </a:cubicBezTo>
                    <a:cubicBezTo>
                      <a:pt x="113" y="37"/>
                      <a:pt x="104" y="40"/>
                      <a:pt x="96" y="41"/>
                    </a:cubicBezTo>
                    <a:cubicBezTo>
                      <a:pt x="88" y="43"/>
                      <a:pt x="81" y="45"/>
                      <a:pt x="73" y="47"/>
                    </a:cubicBezTo>
                    <a:cubicBezTo>
                      <a:pt x="75" y="45"/>
                      <a:pt x="76" y="44"/>
                      <a:pt x="77" y="43"/>
                    </a:cubicBezTo>
                    <a:close/>
                    <a:moveTo>
                      <a:pt x="180" y="31"/>
                    </a:moveTo>
                    <a:cubicBezTo>
                      <a:pt x="180" y="31"/>
                      <a:pt x="180" y="31"/>
                      <a:pt x="180" y="31"/>
                    </a:cubicBezTo>
                    <a:cubicBezTo>
                      <a:pt x="171" y="33"/>
                      <a:pt x="161" y="35"/>
                      <a:pt x="151" y="38"/>
                    </a:cubicBezTo>
                    <a:cubicBezTo>
                      <a:pt x="141" y="40"/>
                      <a:pt x="131" y="42"/>
                      <a:pt x="121" y="45"/>
                    </a:cubicBezTo>
                    <a:cubicBezTo>
                      <a:pt x="101" y="49"/>
                      <a:pt x="81" y="55"/>
                      <a:pt x="62" y="61"/>
                    </a:cubicBezTo>
                    <a:cubicBezTo>
                      <a:pt x="61" y="61"/>
                      <a:pt x="60" y="62"/>
                      <a:pt x="59" y="62"/>
                    </a:cubicBezTo>
                    <a:cubicBezTo>
                      <a:pt x="59" y="62"/>
                      <a:pt x="59" y="62"/>
                      <a:pt x="59" y="62"/>
                    </a:cubicBezTo>
                    <a:cubicBezTo>
                      <a:pt x="59" y="62"/>
                      <a:pt x="60" y="62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2" y="60"/>
                      <a:pt x="64" y="59"/>
                      <a:pt x="67" y="58"/>
                    </a:cubicBezTo>
                    <a:cubicBezTo>
                      <a:pt x="71" y="56"/>
                      <a:pt x="76" y="55"/>
                      <a:pt x="81" y="53"/>
                    </a:cubicBezTo>
                    <a:cubicBezTo>
                      <a:pt x="91" y="50"/>
                      <a:pt x="102" y="47"/>
                      <a:pt x="112" y="44"/>
                    </a:cubicBezTo>
                    <a:cubicBezTo>
                      <a:pt x="122" y="41"/>
                      <a:pt x="132" y="38"/>
                      <a:pt x="142" y="35"/>
                    </a:cubicBezTo>
                    <a:cubicBezTo>
                      <a:pt x="152" y="33"/>
                      <a:pt x="162" y="31"/>
                      <a:pt x="172" y="27"/>
                    </a:cubicBezTo>
                    <a:cubicBezTo>
                      <a:pt x="175" y="28"/>
                      <a:pt x="178" y="29"/>
                      <a:pt x="180" y="31"/>
                    </a:cubicBezTo>
                    <a:close/>
                    <a:moveTo>
                      <a:pt x="46" y="76"/>
                    </a:move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lose/>
                    <a:moveTo>
                      <a:pt x="187" y="34"/>
                    </a:moveTo>
                    <a:cubicBezTo>
                      <a:pt x="187" y="34"/>
                      <a:pt x="187" y="34"/>
                      <a:pt x="187" y="33"/>
                    </a:cubicBezTo>
                    <a:cubicBezTo>
                      <a:pt x="187" y="34"/>
                      <a:pt x="188" y="34"/>
                      <a:pt x="189" y="34"/>
                    </a:cubicBezTo>
                    <a:cubicBezTo>
                      <a:pt x="165" y="41"/>
                      <a:pt x="141" y="47"/>
                      <a:pt x="117" y="55"/>
                    </a:cubicBezTo>
                    <a:cubicBezTo>
                      <a:pt x="105" y="58"/>
                      <a:pt x="93" y="62"/>
                      <a:pt x="80" y="66"/>
                    </a:cubicBezTo>
                    <a:cubicBezTo>
                      <a:pt x="71" y="69"/>
                      <a:pt x="61" y="72"/>
                      <a:pt x="52" y="74"/>
                    </a:cubicBezTo>
                    <a:cubicBezTo>
                      <a:pt x="55" y="73"/>
                      <a:pt x="57" y="73"/>
                      <a:pt x="60" y="72"/>
                    </a:cubicBezTo>
                    <a:cubicBezTo>
                      <a:pt x="66" y="69"/>
                      <a:pt x="72" y="67"/>
                      <a:pt x="79" y="64"/>
                    </a:cubicBezTo>
                    <a:cubicBezTo>
                      <a:pt x="91" y="60"/>
                      <a:pt x="103" y="57"/>
                      <a:pt x="116" y="53"/>
                    </a:cubicBezTo>
                    <a:cubicBezTo>
                      <a:pt x="128" y="49"/>
                      <a:pt x="140" y="46"/>
                      <a:pt x="153" y="42"/>
                    </a:cubicBezTo>
                    <a:cubicBezTo>
                      <a:pt x="164" y="40"/>
                      <a:pt x="176" y="38"/>
                      <a:pt x="187" y="34"/>
                    </a:cubicBezTo>
                    <a:close/>
                    <a:moveTo>
                      <a:pt x="121" y="49"/>
                    </a:moveTo>
                    <a:cubicBezTo>
                      <a:pt x="109" y="52"/>
                      <a:pt x="98" y="56"/>
                      <a:pt x="86" y="59"/>
                    </a:cubicBezTo>
                    <a:cubicBezTo>
                      <a:pt x="75" y="62"/>
                      <a:pt x="65" y="66"/>
                      <a:pt x="54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4" y="68"/>
                      <a:pt x="54" y="68"/>
                      <a:pt x="54" y="67"/>
                    </a:cubicBezTo>
                    <a:cubicBezTo>
                      <a:pt x="55" y="67"/>
                      <a:pt x="55" y="67"/>
                      <a:pt x="56" y="67"/>
                    </a:cubicBezTo>
                    <a:cubicBezTo>
                      <a:pt x="58" y="66"/>
                      <a:pt x="60" y="66"/>
                      <a:pt x="63" y="65"/>
                    </a:cubicBezTo>
                    <a:cubicBezTo>
                      <a:pt x="69" y="64"/>
                      <a:pt x="74" y="62"/>
                      <a:pt x="80" y="60"/>
                    </a:cubicBezTo>
                    <a:cubicBezTo>
                      <a:pt x="91" y="56"/>
                      <a:pt x="102" y="52"/>
                      <a:pt x="114" y="49"/>
                    </a:cubicBezTo>
                    <a:cubicBezTo>
                      <a:pt x="125" y="46"/>
                      <a:pt x="136" y="43"/>
                      <a:pt x="148" y="40"/>
                    </a:cubicBezTo>
                    <a:cubicBezTo>
                      <a:pt x="158" y="37"/>
                      <a:pt x="170" y="35"/>
                      <a:pt x="180" y="31"/>
                    </a:cubicBezTo>
                    <a:cubicBezTo>
                      <a:pt x="181" y="31"/>
                      <a:pt x="181" y="31"/>
                      <a:pt x="180" y="31"/>
                    </a:cubicBezTo>
                    <a:cubicBezTo>
                      <a:pt x="182" y="31"/>
                      <a:pt x="184" y="32"/>
                      <a:pt x="186" y="33"/>
                    </a:cubicBezTo>
                    <a:cubicBezTo>
                      <a:pt x="164" y="38"/>
                      <a:pt x="142" y="43"/>
                      <a:pt x="121" y="49"/>
                    </a:cubicBezTo>
                    <a:close/>
                    <a:moveTo>
                      <a:pt x="116" y="41"/>
                    </a:moveTo>
                    <a:cubicBezTo>
                      <a:pt x="107" y="43"/>
                      <a:pt x="98" y="46"/>
                      <a:pt x="90" y="49"/>
                    </a:cubicBezTo>
                    <a:cubicBezTo>
                      <a:pt x="85" y="50"/>
                      <a:pt x="81" y="51"/>
                      <a:pt x="76" y="53"/>
                    </a:cubicBezTo>
                    <a:cubicBezTo>
                      <a:pt x="74" y="53"/>
                      <a:pt x="71" y="54"/>
                      <a:pt x="69" y="54"/>
                    </a:cubicBezTo>
                    <a:cubicBezTo>
                      <a:pt x="68" y="54"/>
                      <a:pt x="67" y="55"/>
                      <a:pt x="66" y="55"/>
                    </a:cubicBezTo>
                    <a:cubicBezTo>
                      <a:pt x="66" y="54"/>
                      <a:pt x="67" y="54"/>
                      <a:pt x="67" y="53"/>
                    </a:cubicBezTo>
                    <a:cubicBezTo>
                      <a:pt x="70" y="52"/>
                      <a:pt x="73" y="52"/>
                      <a:pt x="76" y="51"/>
                    </a:cubicBezTo>
                    <a:cubicBezTo>
                      <a:pt x="81" y="50"/>
                      <a:pt x="85" y="48"/>
                      <a:pt x="90" y="47"/>
                    </a:cubicBezTo>
                    <a:cubicBezTo>
                      <a:pt x="99" y="45"/>
                      <a:pt x="109" y="43"/>
                      <a:pt x="118" y="40"/>
                    </a:cubicBezTo>
                    <a:cubicBezTo>
                      <a:pt x="126" y="37"/>
                      <a:pt x="135" y="34"/>
                      <a:pt x="144" y="32"/>
                    </a:cubicBezTo>
                    <a:cubicBezTo>
                      <a:pt x="151" y="30"/>
                      <a:pt x="159" y="28"/>
                      <a:pt x="166" y="25"/>
                    </a:cubicBezTo>
                    <a:cubicBezTo>
                      <a:pt x="166" y="24"/>
                      <a:pt x="166" y="24"/>
                      <a:pt x="166" y="24"/>
                    </a:cubicBezTo>
                    <a:cubicBezTo>
                      <a:pt x="167" y="25"/>
                      <a:pt x="169" y="26"/>
                      <a:pt x="171" y="26"/>
                    </a:cubicBezTo>
                    <a:cubicBezTo>
                      <a:pt x="153" y="31"/>
                      <a:pt x="134" y="35"/>
                      <a:pt x="116" y="41"/>
                    </a:cubicBezTo>
                    <a:close/>
                    <a:moveTo>
                      <a:pt x="72" y="48"/>
                    </a:moveTo>
                    <a:cubicBezTo>
                      <a:pt x="80" y="45"/>
                      <a:pt x="88" y="44"/>
                      <a:pt x="96" y="42"/>
                    </a:cubicBezTo>
                    <a:cubicBezTo>
                      <a:pt x="105" y="40"/>
                      <a:pt x="114" y="37"/>
                      <a:pt x="123" y="35"/>
                    </a:cubicBezTo>
                    <a:cubicBezTo>
                      <a:pt x="131" y="33"/>
                      <a:pt x="139" y="31"/>
                      <a:pt x="148" y="28"/>
                    </a:cubicBezTo>
                    <a:cubicBezTo>
                      <a:pt x="151" y="27"/>
                      <a:pt x="155" y="26"/>
                      <a:pt x="158" y="25"/>
                    </a:cubicBezTo>
                    <a:cubicBezTo>
                      <a:pt x="160" y="25"/>
                      <a:pt x="163" y="25"/>
                      <a:pt x="164" y="25"/>
                    </a:cubicBezTo>
                    <a:cubicBezTo>
                      <a:pt x="162" y="26"/>
                      <a:pt x="159" y="27"/>
                      <a:pt x="157" y="27"/>
                    </a:cubicBezTo>
                    <a:cubicBezTo>
                      <a:pt x="150" y="30"/>
                      <a:pt x="143" y="31"/>
                      <a:pt x="135" y="33"/>
                    </a:cubicBezTo>
                    <a:cubicBezTo>
                      <a:pt x="127" y="36"/>
                      <a:pt x="118" y="39"/>
                      <a:pt x="109" y="42"/>
                    </a:cubicBezTo>
                    <a:cubicBezTo>
                      <a:pt x="100" y="44"/>
                      <a:pt x="91" y="46"/>
                      <a:pt x="83" y="48"/>
                    </a:cubicBezTo>
                    <a:cubicBezTo>
                      <a:pt x="78" y="50"/>
                      <a:pt x="73" y="50"/>
                      <a:pt x="68" y="52"/>
                    </a:cubicBezTo>
                    <a:cubicBezTo>
                      <a:pt x="70" y="51"/>
                      <a:pt x="71" y="49"/>
                      <a:pt x="72" y="48"/>
                    </a:cubicBezTo>
                    <a:close/>
                    <a:moveTo>
                      <a:pt x="65" y="55"/>
                    </a:moveTo>
                    <a:cubicBezTo>
                      <a:pt x="72" y="56"/>
                      <a:pt x="79" y="53"/>
                      <a:pt x="85" y="51"/>
                    </a:cubicBezTo>
                    <a:cubicBezTo>
                      <a:pt x="95" y="48"/>
                      <a:pt x="105" y="45"/>
                      <a:pt x="114" y="42"/>
                    </a:cubicBezTo>
                    <a:cubicBezTo>
                      <a:pt x="124" y="39"/>
                      <a:pt x="133" y="37"/>
                      <a:pt x="143" y="34"/>
                    </a:cubicBezTo>
                    <a:cubicBezTo>
                      <a:pt x="148" y="33"/>
                      <a:pt x="153" y="32"/>
                      <a:pt x="158" y="31"/>
                    </a:cubicBezTo>
                    <a:cubicBezTo>
                      <a:pt x="160" y="30"/>
                      <a:pt x="162" y="29"/>
                      <a:pt x="165" y="29"/>
                    </a:cubicBezTo>
                    <a:cubicBezTo>
                      <a:pt x="165" y="29"/>
                      <a:pt x="165" y="29"/>
                      <a:pt x="166" y="29"/>
                    </a:cubicBezTo>
                    <a:cubicBezTo>
                      <a:pt x="157" y="31"/>
                      <a:pt x="149" y="33"/>
                      <a:pt x="140" y="35"/>
                    </a:cubicBezTo>
                    <a:cubicBezTo>
                      <a:pt x="130" y="37"/>
                      <a:pt x="120" y="41"/>
                      <a:pt x="110" y="44"/>
                    </a:cubicBezTo>
                    <a:cubicBezTo>
                      <a:pt x="100" y="47"/>
                      <a:pt x="91" y="50"/>
                      <a:pt x="81" y="53"/>
                    </a:cubicBezTo>
                    <a:cubicBezTo>
                      <a:pt x="74" y="55"/>
                      <a:pt x="67" y="57"/>
                      <a:pt x="61" y="60"/>
                    </a:cubicBezTo>
                    <a:cubicBezTo>
                      <a:pt x="63" y="58"/>
                      <a:pt x="64" y="57"/>
                      <a:pt x="65" y="55"/>
                    </a:cubicBezTo>
                    <a:close/>
                    <a:moveTo>
                      <a:pt x="59" y="63"/>
                    </a:moveTo>
                    <a:cubicBezTo>
                      <a:pt x="68" y="60"/>
                      <a:pt x="78" y="57"/>
                      <a:pt x="87" y="54"/>
                    </a:cubicBezTo>
                    <a:cubicBezTo>
                      <a:pt x="98" y="51"/>
                      <a:pt x="108" y="48"/>
                      <a:pt x="119" y="46"/>
                    </a:cubicBezTo>
                    <a:cubicBezTo>
                      <a:pt x="130" y="43"/>
                      <a:pt x="141" y="41"/>
                      <a:pt x="151" y="38"/>
                    </a:cubicBezTo>
                    <a:cubicBezTo>
                      <a:pt x="157" y="37"/>
                      <a:pt x="162" y="35"/>
                      <a:pt x="167" y="34"/>
                    </a:cubicBezTo>
                    <a:cubicBezTo>
                      <a:pt x="169" y="34"/>
                      <a:pt x="170" y="34"/>
                      <a:pt x="171" y="33"/>
                    </a:cubicBezTo>
                    <a:cubicBezTo>
                      <a:pt x="151" y="39"/>
                      <a:pt x="130" y="43"/>
                      <a:pt x="110" y="49"/>
                    </a:cubicBezTo>
                    <a:cubicBezTo>
                      <a:pt x="99" y="53"/>
                      <a:pt x="89" y="56"/>
                      <a:pt x="78" y="60"/>
                    </a:cubicBezTo>
                    <a:cubicBezTo>
                      <a:pt x="73" y="61"/>
                      <a:pt x="68" y="63"/>
                      <a:pt x="63" y="64"/>
                    </a:cubicBezTo>
                    <a:cubicBezTo>
                      <a:pt x="60" y="65"/>
                      <a:pt x="58" y="66"/>
                      <a:pt x="55" y="66"/>
                    </a:cubicBezTo>
                    <a:cubicBezTo>
                      <a:pt x="56" y="65"/>
                      <a:pt x="57" y="64"/>
                      <a:pt x="59" y="63"/>
                    </a:cubicBezTo>
                    <a:close/>
                    <a:moveTo>
                      <a:pt x="53" y="69"/>
                    </a:moveTo>
                    <a:cubicBezTo>
                      <a:pt x="63" y="67"/>
                      <a:pt x="74" y="63"/>
                      <a:pt x="85" y="60"/>
                    </a:cubicBezTo>
                    <a:cubicBezTo>
                      <a:pt x="97" y="57"/>
                      <a:pt x="109" y="53"/>
                      <a:pt x="121" y="50"/>
                    </a:cubicBezTo>
                    <a:cubicBezTo>
                      <a:pt x="133" y="46"/>
                      <a:pt x="145" y="43"/>
                      <a:pt x="157" y="40"/>
                    </a:cubicBezTo>
                    <a:cubicBezTo>
                      <a:pt x="163" y="39"/>
                      <a:pt x="169" y="37"/>
                      <a:pt x="175" y="36"/>
                    </a:cubicBezTo>
                    <a:cubicBezTo>
                      <a:pt x="177" y="36"/>
                      <a:pt x="179" y="35"/>
                      <a:pt x="182" y="35"/>
                    </a:cubicBezTo>
                    <a:cubicBezTo>
                      <a:pt x="181" y="35"/>
                      <a:pt x="180" y="35"/>
                      <a:pt x="179" y="36"/>
                    </a:cubicBezTo>
                    <a:cubicBezTo>
                      <a:pt x="168" y="39"/>
                      <a:pt x="157" y="41"/>
                      <a:pt x="146" y="44"/>
                    </a:cubicBezTo>
                    <a:cubicBezTo>
                      <a:pt x="134" y="47"/>
                      <a:pt x="122" y="50"/>
                      <a:pt x="110" y="54"/>
                    </a:cubicBezTo>
                    <a:cubicBezTo>
                      <a:pt x="98" y="57"/>
                      <a:pt x="87" y="61"/>
                      <a:pt x="75" y="65"/>
                    </a:cubicBezTo>
                    <a:cubicBezTo>
                      <a:pt x="69" y="67"/>
                      <a:pt x="64" y="69"/>
                      <a:pt x="58" y="72"/>
                    </a:cubicBezTo>
                    <a:cubicBezTo>
                      <a:pt x="54" y="73"/>
                      <a:pt x="50" y="74"/>
                      <a:pt x="47" y="75"/>
                    </a:cubicBezTo>
                    <a:cubicBezTo>
                      <a:pt x="49" y="73"/>
                      <a:pt x="51" y="71"/>
                      <a:pt x="53" y="69"/>
                    </a:cubicBezTo>
                    <a:close/>
                    <a:moveTo>
                      <a:pt x="45" y="77"/>
                    </a:moveTo>
                    <a:cubicBezTo>
                      <a:pt x="56" y="73"/>
                      <a:pt x="68" y="71"/>
                      <a:pt x="79" y="68"/>
                    </a:cubicBezTo>
                    <a:cubicBezTo>
                      <a:pt x="91" y="64"/>
                      <a:pt x="103" y="59"/>
                      <a:pt x="116" y="56"/>
                    </a:cubicBezTo>
                    <a:cubicBezTo>
                      <a:pt x="141" y="49"/>
                      <a:pt x="165" y="42"/>
                      <a:pt x="190" y="35"/>
                    </a:cubicBezTo>
                    <a:cubicBezTo>
                      <a:pt x="192" y="36"/>
                      <a:pt x="193" y="36"/>
                      <a:pt x="195" y="37"/>
                    </a:cubicBezTo>
                    <a:cubicBezTo>
                      <a:pt x="169" y="43"/>
                      <a:pt x="143" y="50"/>
                      <a:pt x="117" y="58"/>
                    </a:cubicBezTo>
                    <a:cubicBezTo>
                      <a:pt x="104" y="62"/>
                      <a:pt x="91" y="65"/>
                      <a:pt x="78" y="69"/>
                    </a:cubicBezTo>
                    <a:cubicBezTo>
                      <a:pt x="67" y="73"/>
                      <a:pt x="54" y="75"/>
                      <a:pt x="43" y="79"/>
                    </a:cubicBezTo>
                    <a:cubicBezTo>
                      <a:pt x="44" y="79"/>
                      <a:pt x="44" y="78"/>
                      <a:pt x="45" y="77"/>
                    </a:cubicBezTo>
                    <a:close/>
                    <a:moveTo>
                      <a:pt x="42" y="81"/>
                    </a:moveTo>
                    <a:cubicBezTo>
                      <a:pt x="53" y="76"/>
                      <a:pt x="65" y="74"/>
                      <a:pt x="77" y="71"/>
                    </a:cubicBezTo>
                    <a:cubicBezTo>
                      <a:pt x="90" y="66"/>
                      <a:pt x="104" y="62"/>
                      <a:pt x="117" y="58"/>
                    </a:cubicBezTo>
                    <a:cubicBezTo>
                      <a:pt x="143" y="51"/>
                      <a:pt x="169" y="43"/>
                      <a:pt x="196" y="38"/>
                    </a:cubicBezTo>
                    <a:cubicBezTo>
                      <a:pt x="196" y="38"/>
                      <a:pt x="196" y="38"/>
                      <a:pt x="196" y="38"/>
                    </a:cubicBezTo>
                    <a:cubicBezTo>
                      <a:pt x="197" y="38"/>
                      <a:pt x="198" y="39"/>
                      <a:pt x="200" y="39"/>
                    </a:cubicBezTo>
                    <a:cubicBezTo>
                      <a:pt x="187" y="42"/>
                      <a:pt x="175" y="44"/>
                      <a:pt x="163" y="47"/>
                    </a:cubicBezTo>
                    <a:cubicBezTo>
                      <a:pt x="149" y="51"/>
                      <a:pt x="135" y="55"/>
                      <a:pt x="121" y="58"/>
                    </a:cubicBezTo>
                    <a:cubicBezTo>
                      <a:pt x="94" y="65"/>
                      <a:pt x="67" y="74"/>
                      <a:pt x="40" y="82"/>
                    </a:cubicBezTo>
                    <a:cubicBezTo>
                      <a:pt x="41" y="82"/>
                      <a:pt x="41" y="81"/>
                      <a:pt x="42" y="81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3" y="56"/>
                      <a:pt x="125" y="63"/>
                    </a:cubicBezTo>
                    <a:cubicBezTo>
                      <a:pt x="98" y="70"/>
                      <a:pt x="72" y="77"/>
                      <a:pt x="45" y="84"/>
                    </a:cubicBezTo>
                    <a:cubicBezTo>
                      <a:pt x="47" y="84"/>
                      <a:pt x="49" y="83"/>
                      <a:pt x="50" y="83"/>
                    </a:cubicBezTo>
                    <a:cubicBezTo>
                      <a:pt x="57" y="81"/>
                      <a:pt x="65" y="78"/>
                      <a:pt x="72" y="76"/>
                    </a:cubicBezTo>
                    <a:cubicBezTo>
                      <a:pt x="87" y="72"/>
                      <a:pt x="101" y="68"/>
                      <a:pt x="116" y="63"/>
                    </a:cubicBezTo>
                    <a:cubicBezTo>
                      <a:pt x="130" y="59"/>
                      <a:pt x="145" y="55"/>
                      <a:pt x="159" y="51"/>
                    </a:cubicBezTo>
                    <a:cubicBezTo>
                      <a:pt x="173" y="47"/>
                      <a:pt x="188" y="45"/>
                      <a:pt x="201" y="40"/>
                    </a:cubicBezTo>
                    <a:cubicBezTo>
                      <a:pt x="203" y="41"/>
                      <a:pt x="206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6"/>
                      <a:pt x="123" y="59"/>
                    </a:cubicBezTo>
                    <a:cubicBezTo>
                      <a:pt x="137" y="55"/>
                      <a:pt x="151" y="51"/>
                      <a:pt x="165" y="48"/>
                    </a:cubicBezTo>
                    <a:cubicBezTo>
                      <a:pt x="171" y="46"/>
                      <a:pt x="177" y="44"/>
                      <a:pt x="184" y="43"/>
                    </a:cubicBezTo>
                    <a:cubicBezTo>
                      <a:pt x="187" y="42"/>
                      <a:pt x="191" y="42"/>
                      <a:pt x="194" y="41"/>
                    </a:cubicBezTo>
                    <a:cubicBezTo>
                      <a:pt x="196" y="41"/>
                      <a:pt x="198" y="40"/>
                      <a:pt x="199" y="40"/>
                    </a:cubicBezTo>
                    <a:cubicBezTo>
                      <a:pt x="199" y="40"/>
                      <a:pt x="196" y="41"/>
                      <a:pt x="196" y="41"/>
                    </a:cubicBezTo>
                    <a:cubicBezTo>
                      <a:pt x="190" y="43"/>
                      <a:pt x="183" y="44"/>
                      <a:pt x="177" y="46"/>
                    </a:cubicBezTo>
                    <a:cubicBezTo>
                      <a:pt x="170" y="47"/>
                      <a:pt x="163" y="50"/>
                      <a:pt x="155" y="51"/>
                    </a:cubicBezTo>
                    <a:cubicBezTo>
                      <a:pt x="141" y="55"/>
                      <a:pt x="128" y="59"/>
                      <a:pt x="114" y="63"/>
                    </a:cubicBezTo>
                    <a:cubicBezTo>
                      <a:pt x="100" y="67"/>
                      <a:pt x="86" y="71"/>
                      <a:pt x="72" y="76"/>
                    </a:cubicBezTo>
                    <a:cubicBezTo>
                      <a:pt x="65" y="78"/>
                      <a:pt x="58" y="80"/>
                      <a:pt x="52" y="82"/>
                    </a:cubicBezTo>
                    <a:cubicBezTo>
                      <a:pt x="47" y="83"/>
                      <a:pt x="42" y="84"/>
                      <a:pt x="37" y="86"/>
                    </a:cubicBezTo>
                    <a:cubicBezTo>
                      <a:pt x="38" y="85"/>
                      <a:pt x="39" y="84"/>
                      <a:pt x="39" y="83"/>
                    </a:cubicBezTo>
                    <a:close/>
                    <a:moveTo>
                      <a:pt x="35" y="88"/>
                    </a:moveTo>
                    <a:cubicBezTo>
                      <a:pt x="64" y="80"/>
                      <a:pt x="93" y="72"/>
                      <a:pt x="122" y="65"/>
                    </a:cubicBezTo>
                    <a:cubicBezTo>
                      <a:pt x="151" y="58"/>
                      <a:pt x="180" y="49"/>
                      <a:pt x="209" y="44"/>
                    </a:cubicBezTo>
                    <a:cubicBezTo>
                      <a:pt x="211" y="44"/>
                      <a:pt x="212" y="45"/>
                      <a:pt x="213" y="45"/>
                    </a:cubicBezTo>
                    <a:cubicBezTo>
                      <a:pt x="207" y="47"/>
                      <a:pt x="200" y="49"/>
                      <a:pt x="194" y="50"/>
                    </a:cubicBezTo>
                    <a:cubicBezTo>
                      <a:pt x="186" y="52"/>
                      <a:pt x="178" y="53"/>
                      <a:pt x="171" y="55"/>
                    </a:cubicBezTo>
                    <a:cubicBezTo>
                      <a:pt x="155" y="58"/>
                      <a:pt x="139" y="62"/>
                      <a:pt x="123" y="65"/>
                    </a:cubicBezTo>
                    <a:cubicBezTo>
                      <a:pt x="108" y="69"/>
                      <a:pt x="92" y="73"/>
                      <a:pt x="77" y="78"/>
                    </a:cubicBezTo>
                    <a:cubicBezTo>
                      <a:pt x="69" y="80"/>
                      <a:pt x="62" y="82"/>
                      <a:pt x="54" y="84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9"/>
                      <a:pt x="35" y="88"/>
                      <a:pt x="35" y="88"/>
                    </a:cubicBezTo>
                    <a:close/>
                    <a:moveTo>
                      <a:pt x="32" y="91"/>
                    </a:moveTo>
                    <a:cubicBezTo>
                      <a:pt x="39" y="88"/>
                      <a:pt x="46" y="86"/>
                      <a:pt x="53" y="85"/>
                    </a:cubicBezTo>
                    <a:cubicBezTo>
                      <a:pt x="60" y="83"/>
                      <a:pt x="68" y="81"/>
                      <a:pt x="75" y="79"/>
                    </a:cubicBezTo>
                    <a:cubicBezTo>
                      <a:pt x="91" y="74"/>
                      <a:pt x="106" y="70"/>
                      <a:pt x="122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7" y="54"/>
                      <a:pt x="185" y="53"/>
                      <a:pt x="192" y="51"/>
                    </a:cubicBezTo>
                    <a:cubicBezTo>
                      <a:pt x="200" y="50"/>
                      <a:pt x="206" y="47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2" y="47"/>
                      <a:pt x="211" y="49"/>
                      <a:pt x="209" y="50"/>
                    </a:cubicBezTo>
                    <a:cubicBezTo>
                      <a:pt x="195" y="54"/>
                      <a:pt x="180" y="56"/>
                      <a:pt x="166" y="60"/>
                    </a:cubicBezTo>
                    <a:cubicBezTo>
                      <a:pt x="151" y="64"/>
                      <a:pt x="136" y="67"/>
                      <a:pt x="121" y="70"/>
                    </a:cubicBezTo>
                    <a:cubicBezTo>
                      <a:pt x="106" y="73"/>
                      <a:pt x="91" y="77"/>
                      <a:pt x="76" y="81"/>
                    </a:cubicBezTo>
                    <a:cubicBezTo>
                      <a:pt x="61" y="85"/>
                      <a:pt x="46" y="88"/>
                      <a:pt x="31" y="93"/>
                    </a:cubicBezTo>
                    <a:cubicBezTo>
                      <a:pt x="31" y="92"/>
                      <a:pt x="32" y="91"/>
                      <a:pt x="32" y="91"/>
                    </a:cubicBezTo>
                    <a:close/>
                    <a:moveTo>
                      <a:pt x="213" y="50"/>
                    </a:moveTo>
                    <a:cubicBezTo>
                      <a:pt x="213" y="50"/>
                      <a:pt x="214" y="50"/>
                      <a:pt x="214" y="49"/>
                    </a:cubicBezTo>
                    <a:cubicBezTo>
                      <a:pt x="214" y="50"/>
                      <a:pt x="214" y="51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6"/>
                      <a:pt x="204" y="61"/>
                      <a:pt x="200" y="65"/>
                    </a:cubicBezTo>
                    <a:cubicBezTo>
                      <a:pt x="190" y="76"/>
                      <a:pt x="180" y="86"/>
                      <a:pt x="171" y="96"/>
                    </a:cubicBezTo>
                    <a:cubicBezTo>
                      <a:pt x="170" y="97"/>
                      <a:pt x="168" y="99"/>
                      <a:pt x="167" y="100"/>
                    </a:cubicBezTo>
                    <a:cubicBezTo>
                      <a:pt x="182" y="83"/>
                      <a:pt x="197" y="66"/>
                      <a:pt x="213" y="50"/>
                    </a:cubicBezTo>
                    <a:close/>
                    <a:moveTo>
                      <a:pt x="147" y="84"/>
                    </a:moveTo>
                    <a:cubicBezTo>
                      <a:pt x="149" y="83"/>
                      <a:pt x="150" y="83"/>
                      <a:pt x="151" y="83"/>
                    </a:cubicBezTo>
                    <a:cubicBezTo>
                      <a:pt x="158" y="81"/>
                      <a:pt x="165" y="79"/>
                      <a:pt x="172" y="77"/>
                    </a:cubicBezTo>
                    <a:cubicBezTo>
                      <a:pt x="178" y="76"/>
                      <a:pt x="184" y="75"/>
                      <a:pt x="189" y="72"/>
                    </a:cubicBezTo>
                    <a:cubicBezTo>
                      <a:pt x="188" y="74"/>
                      <a:pt x="187" y="75"/>
                      <a:pt x="185" y="76"/>
                    </a:cubicBezTo>
                    <a:cubicBezTo>
                      <a:pt x="179" y="78"/>
                      <a:pt x="173" y="80"/>
                      <a:pt x="167" y="82"/>
                    </a:cubicBezTo>
                    <a:cubicBezTo>
                      <a:pt x="160" y="84"/>
                      <a:pt x="153" y="85"/>
                      <a:pt x="147" y="87"/>
                    </a:cubicBezTo>
                    <a:cubicBezTo>
                      <a:pt x="140" y="89"/>
                      <a:pt x="133" y="91"/>
                      <a:pt x="127" y="93"/>
                    </a:cubicBezTo>
                    <a:cubicBezTo>
                      <a:pt x="119" y="95"/>
                      <a:pt x="112" y="96"/>
                      <a:pt x="105" y="98"/>
                    </a:cubicBezTo>
                    <a:cubicBezTo>
                      <a:pt x="91" y="101"/>
                      <a:pt x="77" y="105"/>
                      <a:pt x="64" y="108"/>
                    </a:cubicBezTo>
                    <a:cubicBezTo>
                      <a:pt x="57" y="110"/>
                      <a:pt x="50" y="112"/>
                      <a:pt x="43" y="113"/>
                    </a:cubicBezTo>
                    <a:cubicBezTo>
                      <a:pt x="36" y="115"/>
                      <a:pt x="29" y="115"/>
                      <a:pt x="22" y="117"/>
                    </a:cubicBezTo>
                    <a:cubicBezTo>
                      <a:pt x="22" y="117"/>
                      <a:pt x="22" y="118"/>
                      <a:pt x="23" y="118"/>
                    </a:cubicBezTo>
                    <a:cubicBezTo>
                      <a:pt x="35" y="115"/>
                      <a:pt x="48" y="114"/>
                      <a:pt x="61" y="110"/>
                    </a:cubicBezTo>
                    <a:cubicBezTo>
                      <a:pt x="74" y="106"/>
                      <a:pt x="88" y="103"/>
                      <a:pt x="101" y="99"/>
                    </a:cubicBezTo>
                    <a:cubicBezTo>
                      <a:pt x="115" y="96"/>
                      <a:pt x="128" y="93"/>
                      <a:pt x="142" y="89"/>
                    </a:cubicBezTo>
                    <a:cubicBezTo>
                      <a:pt x="148" y="87"/>
                      <a:pt x="154" y="86"/>
                      <a:pt x="160" y="85"/>
                    </a:cubicBezTo>
                    <a:cubicBezTo>
                      <a:pt x="166" y="83"/>
                      <a:pt x="171" y="81"/>
                      <a:pt x="177" y="80"/>
                    </a:cubicBezTo>
                    <a:cubicBezTo>
                      <a:pt x="175" y="80"/>
                      <a:pt x="173" y="81"/>
                      <a:pt x="171" y="82"/>
                    </a:cubicBezTo>
                    <a:cubicBezTo>
                      <a:pt x="164" y="85"/>
                      <a:pt x="157" y="87"/>
                      <a:pt x="149" y="89"/>
                    </a:cubicBezTo>
                    <a:cubicBezTo>
                      <a:pt x="135" y="92"/>
                      <a:pt x="121" y="96"/>
                      <a:pt x="107" y="99"/>
                    </a:cubicBezTo>
                    <a:cubicBezTo>
                      <a:pt x="93" y="102"/>
                      <a:pt x="79" y="105"/>
                      <a:pt x="65" y="109"/>
                    </a:cubicBezTo>
                    <a:cubicBezTo>
                      <a:pt x="52" y="112"/>
                      <a:pt x="38" y="116"/>
                      <a:pt x="25" y="121"/>
                    </a:cubicBezTo>
                    <a:cubicBezTo>
                      <a:pt x="23" y="120"/>
                      <a:pt x="21" y="119"/>
                      <a:pt x="19" y="118"/>
                    </a:cubicBezTo>
                    <a:cubicBezTo>
                      <a:pt x="26" y="115"/>
                      <a:pt x="33" y="114"/>
                      <a:pt x="40" y="112"/>
                    </a:cubicBezTo>
                    <a:cubicBezTo>
                      <a:pt x="48" y="110"/>
                      <a:pt x="55" y="108"/>
                      <a:pt x="63" y="106"/>
                    </a:cubicBezTo>
                    <a:cubicBezTo>
                      <a:pt x="78" y="102"/>
                      <a:pt x="92" y="97"/>
                      <a:pt x="107" y="94"/>
                    </a:cubicBezTo>
                    <a:cubicBezTo>
                      <a:pt x="110" y="93"/>
                      <a:pt x="113" y="92"/>
                      <a:pt x="116" y="91"/>
                    </a:cubicBezTo>
                    <a:cubicBezTo>
                      <a:pt x="127" y="89"/>
                      <a:pt x="137" y="86"/>
                      <a:pt x="147" y="84"/>
                    </a:cubicBezTo>
                    <a:close/>
                    <a:moveTo>
                      <a:pt x="33" y="124"/>
                    </a:moveTo>
                    <a:cubicBezTo>
                      <a:pt x="32" y="124"/>
                      <a:pt x="32" y="124"/>
                      <a:pt x="32" y="124"/>
                    </a:cubicBezTo>
                    <a:cubicBezTo>
                      <a:pt x="30" y="123"/>
                      <a:pt x="28" y="122"/>
                      <a:pt x="26" y="122"/>
                    </a:cubicBezTo>
                    <a:cubicBezTo>
                      <a:pt x="48" y="119"/>
                      <a:pt x="68" y="113"/>
                      <a:pt x="89" y="108"/>
                    </a:cubicBezTo>
                    <a:cubicBezTo>
                      <a:pt x="82" y="110"/>
                      <a:pt x="75" y="112"/>
                      <a:pt x="68" y="114"/>
                    </a:cubicBezTo>
                    <a:cubicBezTo>
                      <a:pt x="57" y="117"/>
                      <a:pt x="46" y="120"/>
                      <a:pt x="34" y="124"/>
                    </a:cubicBezTo>
                    <a:cubicBezTo>
                      <a:pt x="33" y="123"/>
                      <a:pt x="33" y="124"/>
                      <a:pt x="33" y="124"/>
                    </a:cubicBezTo>
                    <a:close/>
                    <a:moveTo>
                      <a:pt x="39" y="127"/>
                    </a:moveTo>
                    <a:cubicBezTo>
                      <a:pt x="37" y="127"/>
                      <a:pt x="35" y="126"/>
                      <a:pt x="33" y="125"/>
                    </a:cubicBezTo>
                    <a:cubicBezTo>
                      <a:pt x="43" y="124"/>
                      <a:pt x="53" y="121"/>
                      <a:pt x="62" y="118"/>
                    </a:cubicBezTo>
                    <a:cubicBezTo>
                      <a:pt x="74" y="116"/>
                      <a:pt x="85" y="112"/>
                      <a:pt x="96" y="109"/>
                    </a:cubicBezTo>
                    <a:cubicBezTo>
                      <a:pt x="114" y="104"/>
                      <a:pt x="132" y="102"/>
                      <a:pt x="149" y="98"/>
                    </a:cubicBezTo>
                    <a:cubicBezTo>
                      <a:pt x="147" y="99"/>
                      <a:pt x="145" y="99"/>
                      <a:pt x="142" y="100"/>
                    </a:cubicBezTo>
                    <a:cubicBezTo>
                      <a:pt x="131" y="103"/>
                      <a:pt x="120" y="104"/>
                      <a:pt x="108" y="107"/>
                    </a:cubicBezTo>
                    <a:cubicBezTo>
                      <a:pt x="85" y="113"/>
                      <a:pt x="62" y="121"/>
                      <a:pt x="39" y="127"/>
                    </a:cubicBezTo>
                    <a:close/>
                    <a:moveTo>
                      <a:pt x="50" y="126"/>
                    </a:moveTo>
                    <a:cubicBezTo>
                      <a:pt x="55" y="124"/>
                      <a:pt x="61" y="124"/>
                      <a:pt x="66" y="122"/>
                    </a:cubicBezTo>
                    <a:cubicBezTo>
                      <a:pt x="77" y="120"/>
                      <a:pt x="88" y="116"/>
                      <a:pt x="99" y="112"/>
                    </a:cubicBezTo>
                    <a:cubicBezTo>
                      <a:pt x="118" y="107"/>
                      <a:pt x="136" y="104"/>
                      <a:pt x="154" y="100"/>
                    </a:cubicBezTo>
                    <a:cubicBezTo>
                      <a:pt x="152" y="101"/>
                      <a:pt x="150" y="102"/>
                      <a:pt x="147" y="103"/>
                    </a:cubicBezTo>
                    <a:cubicBezTo>
                      <a:pt x="140" y="105"/>
                      <a:pt x="132" y="106"/>
                      <a:pt x="125" y="108"/>
                    </a:cubicBezTo>
                    <a:cubicBezTo>
                      <a:pt x="110" y="112"/>
                      <a:pt x="96" y="117"/>
                      <a:pt x="81" y="121"/>
                    </a:cubicBezTo>
                    <a:cubicBezTo>
                      <a:pt x="77" y="122"/>
                      <a:pt x="73" y="124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1" y="126"/>
                      <a:pt x="53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4" y="128"/>
                      <a:pt x="47" y="127"/>
                      <a:pt x="50" y="126"/>
                    </a:cubicBezTo>
                    <a:close/>
                    <a:moveTo>
                      <a:pt x="47" y="132"/>
                    </a:moveTo>
                    <a:cubicBezTo>
                      <a:pt x="49" y="130"/>
                      <a:pt x="51" y="130"/>
                      <a:pt x="53" y="129"/>
                    </a:cubicBezTo>
                    <a:cubicBezTo>
                      <a:pt x="56" y="128"/>
                      <a:pt x="59" y="127"/>
                      <a:pt x="63" y="127"/>
                    </a:cubicBezTo>
                    <a:cubicBezTo>
                      <a:pt x="62" y="127"/>
                      <a:pt x="61" y="127"/>
                      <a:pt x="60" y="127"/>
                    </a:cubicBezTo>
                    <a:cubicBezTo>
                      <a:pt x="57" y="128"/>
                      <a:pt x="54" y="129"/>
                      <a:pt x="50" y="131"/>
                    </a:cubicBezTo>
                    <a:cubicBezTo>
                      <a:pt x="49" y="131"/>
                      <a:pt x="48" y="131"/>
                      <a:pt x="47" y="132"/>
                    </a:cubicBezTo>
                    <a:cubicBezTo>
                      <a:pt x="47" y="132"/>
                      <a:pt x="47" y="132"/>
                      <a:pt x="47" y="132"/>
                    </a:cubicBezTo>
                    <a:close/>
                    <a:moveTo>
                      <a:pt x="66" y="127"/>
                    </a:moveTo>
                    <a:cubicBezTo>
                      <a:pt x="67" y="126"/>
                      <a:pt x="68" y="126"/>
                      <a:pt x="69" y="126"/>
                    </a:cubicBezTo>
                    <a:cubicBezTo>
                      <a:pt x="69" y="126"/>
                      <a:pt x="69" y="126"/>
                      <a:pt x="70" y="126"/>
                    </a:cubicBezTo>
                    <a:cubicBezTo>
                      <a:pt x="77" y="124"/>
                      <a:pt x="85" y="123"/>
                      <a:pt x="92" y="121"/>
                    </a:cubicBezTo>
                    <a:cubicBezTo>
                      <a:pt x="107" y="118"/>
                      <a:pt x="122" y="115"/>
                      <a:pt x="137" y="111"/>
                    </a:cubicBezTo>
                    <a:cubicBezTo>
                      <a:pt x="137" y="111"/>
                      <a:pt x="138" y="111"/>
                      <a:pt x="139" y="111"/>
                    </a:cubicBezTo>
                    <a:cubicBezTo>
                      <a:pt x="111" y="120"/>
                      <a:pt x="83" y="125"/>
                      <a:pt x="56" y="135"/>
                    </a:cubicBezTo>
                    <a:cubicBezTo>
                      <a:pt x="56" y="135"/>
                      <a:pt x="55" y="135"/>
                      <a:pt x="55" y="135"/>
                    </a:cubicBezTo>
                    <a:cubicBezTo>
                      <a:pt x="53" y="134"/>
                      <a:pt x="50" y="133"/>
                      <a:pt x="48" y="132"/>
                    </a:cubicBezTo>
                    <a:cubicBezTo>
                      <a:pt x="54" y="130"/>
                      <a:pt x="60" y="128"/>
                      <a:pt x="66" y="127"/>
                    </a:cubicBezTo>
                    <a:close/>
                    <a:moveTo>
                      <a:pt x="109" y="159"/>
                    </a:move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7" y="158"/>
                      <a:pt x="108" y="159"/>
                      <a:pt x="106" y="159"/>
                    </a:cubicBezTo>
                    <a:cubicBezTo>
                      <a:pt x="102" y="159"/>
                      <a:pt x="107" y="157"/>
                      <a:pt x="109" y="156"/>
                    </a:cubicBezTo>
                    <a:cubicBezTo>
                      <a:pt x="110" y="156"/>
                      <a:pt x="112" y="155"/>
                      <a:pt x="113" y="155"/>
                    </a:cubicBezTo>
                    <a:cubicBezTo>
                      <a:pt x="112" y="156"/>
                      <a:pt x="111" y="157"/>
                      <a:pt x="109" y="159"/>
                    </a:cubicBezTo>
                    <a:close/>
                    <a:moveTo>
                      <a:pt x="115" y="153"/>
                    </a:moveTo>
                    <a:cubicBezTo>
                      <a:pt x="112" y="153"/>
                      <a:pt x="109" y="154"/>
                      <a:pt x="106" y="155"/>
                    </a:cubicBezTo>
                    <a:cubicBezTo>
                      <a:pt x="105" y="155"/>
                      <a:pt x="103" y="156"/>
                      <a:pt x="102" y="156"/>
                    </a:cubicBezTo>
                    <a:cubicBezTo>
                      <a:pt x="96" y="157"/>
                      <a:pt x="101" y="155"/>
                      <a:pt x="103" y="155"/>
                    </a:cubicBezTo>
                    <a:cubicBezTo>
                      <a:pt x="108" y="153"/>
                      <a:pt x="114" y="151"/>
                      <a:pt x="119" y="149"/>
                    </a:cubicBezTo>
                    <a:cubicBezTo>
                      <a:pt x="118" y="150"/>
                      <a:pt x="116" y="152"/>
                      <a:pt x="115" y="153"/>
                    </a:cubicBezTo>
                    <a:close/>
                    <a:moveTo>
                      <a:pt x="121" y="147"/>
                    </a:moveTo>
                    <a:cubicBezTo>
                      <a:pt x="116" y="148"/>
                      <a:pt x="111" y="149"/>
                      <a:pt x="107" y="150"/>
                    </a:cubicBezTo>
                    <a:cubicBezTo>
                      <a:pt x="104" y="151"/>
                      <a:pt x="101" y="152"/>
                      <a:pt x="99" y="153"/>
                    </a:cubicBezTo>
                    <a:cubicBezTo>
                      <a:pt x="98" y="153"/>
                      <a:pt x="97" y="153"/>
                      <a:pt x="96" y="153"/>
                    </a:cubicBezTo>
                    <a:cubicBezTo>
                      <a:pt x="94" y="154"/>
                      <a:pt x="93" y="154"/>
                      <a:pt x="93" y="154"/>
                    </a:cubicBezTo>
                    <a:cubicBezTo>
                      <a:pt x="93" y="154"/>
                      <a:pt x="93" y="154"/>
                      <a:pt x="93" y="154"/>
                    </a:cubicBezTo>
                    <a:cubicBezTo>
                      <a:pt x="93" y="154"/>
                      <a:pt x="94" y="154"/>
                      <a:pt x="95" y="153"/>
                    </a:cubicBezTo>
                    <a:cubicBezTo>
                      <a:pt x="104" y="150"/>
                      <a:pt x="114" y="148"/>
                      <a:pt x="123" y="145"/>
                    </a:cubicBezTo>
                    <a:cubicBezTo>
                      <a:pt x="122" y="145"/>
                      <a:pt x="122" y="146"/>
                      <a:pt x="121" y="147"/>
                    </a:cubicBezTo>
                    <a:close/>
                    <a:moveTo>
                      <a:pt x="106" y="147"/>
                    </a:moveTo>
                    <a:cubicBezTo>
                      <a:pt x="103" y="148"/>
                      <a:pt x="99" y="148"/>
                      <a:pt x="96" y="149"/>
                    </a:cubicBezTo>
                    <a:cubicBezTo>
                      <a:pt x="95" y="149"/>
                      <a:pt x="93" y="149"/>
                      <a:pt x="92" y="150"/>
                    </a:cubicBezTo>
                    <a:cubicBezTo>
                      <a:pt x="91" y="150"/>
                      <a:pt x="83" y="152"/>
                      <a:pt x="88" y="150"/>
                    </a:cubicBezTo>
                    <a:cubicBezTo>
                      <a:pt x="102" y="146"/>
                      <a:pt x="117" y="142"/>
                      <a:pt x="131" y="137"/>
                    </a:cubicBezTo>
                    <a:cubicBezTo>
                      <a:pt x="129" y="139"/>
                      <a:pt x="126" y="141"/>
                      <a:pt x="124" y="143"/>
                    </a:cubicBezTo>
                    <a:cubicBezTo>
                      <a:pt x="118" y="145"/>
                      <a:pt x="112" y="146"/>
                      <a:pt x="106" y="147"/>
                    </a:cubicBezTo>
                    <a:close/>
                    <a:moveTo>
                      <a:pt x="132" y="135"/>
                    </a:moveTo>
                    <a:cubicBezTo>
                      <a:pt x="122" y="138"/>
                      <a:pt x="112" y="140"/>
                      <a:pt x="102" y="142"/>
                    </a:cubicBezTo>
                    <a:cubicBezTo>
                      <a:pt x="97" y="143"/>
                      <a:pt x="92" y="144"/>
                      <a:pt x="87" y="145"/>
                    </a:cubicBezTo>
                    <a:cubicBezTo>
                      <a:pt x="85" y="145"/>
                      <a:pt x="82" y="146"/>
                      <a:pt x="79" y="146"/>
                    </a:cubicBezTo>
                    <a:cubicBezTo>
                      <a:pt x="76" y="146"/>
                      <a:pt x="82" y="145"/>
                      <a:pt x="83" y="145"/>
                    </a:cubicBezTo>
                    <a:cubicBezTo>
                      <a:pt x="93" y="143"/>
                      <a:pt x="102" y="138"/>
                      <a:pt x="112" y="136"/>
                    </a:cubicBezTo>
                    <a:cubicBezTo>
                      <a:pt x="121" y="135"/>
                      <a:pt x="130" y="133"/>
                      <a:pt x="137" y="129"/>
                    </a:cubicBezTo>
                    <a:cubicBezTo>
                      <a:pt x="136" y="131"/>
                      <a:pt x="134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4"/>
                      <a:pt x="102" y="136"/>
                    </a:cubicBezTo>
                    <a:cubicBezTo>
                      <a:pt x="96" y="138"/>
                      <a:pt x="89" y="139"/>
                      <a:pt x="83" y="140"/>
                    </a:cubicBezTo>
                    <a:cubicBezTo>
                      <a:pt x="79" y="141"/>
                      <a:pt x="75" y="141"/>
                      <a:pt x="72" y="142"/>
                    </a:cubicBezTo>
                    <a:cubicBezTo>
                      <a:pt x="71" y="142"/>
                      <a:pt x="67" y="143"/>
                      <a:pt x="71" y="141"/>
                    </a:cubicBezTo>
                    <a:cubicBezTo>
                      <a:pt x="72" y="141"/>
                      <a:pt x="73" y="141"/>
                      <a:pt x="75" y="140"/>
                    </a:cubicBezTo>
                    <a:cubicBezTo>
                      <a:pt x="87" y="138"/>
                      <a:pt x="100" y="134"/>
                      <a:pt x="112" y="131"/>
                    </a:cubicBezTo>
                    <a:cubicBezTo>
                      <a:pt x="123" y="128"/>
                      <a:pt x="134" y="126"/>
                      <a:pt x="144" y="122"/>
                    </a:cubicBezTo>
                    <a:cubicBezTo>
                      <a:pt x="142" y="124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1"/>
                      <a:pt x="145" y="121"/>
                      <a:pt x="145" y="121"/>
                    </a:cubicBezTo>
                    <a:cubicBezTo>
                      <a:pt x="144" y="120"/>
                      <a:pt x="143" y="121"/>
                      <a:pt x="142" y="122"/>
                    </a:cubicBezTo>
                    <a:cubicBezTo>
                      <a:pt x="138" y="123"/>
                      <a:pt x="133" y="125"/>
                      <a:pt x="128" y="126"/>
                    </a:cubicBezTo>
                    <a:cubicBezTo>
                      <a:pt x="128" y="126"/>
                      <a:pt x="127" y="126"/>
                      <a:pt x="127" y="126"/>
                    </a:cubicBezTo>
                    <a:cubicBezTo>
                      <a:pt x="126" y="126"/>
                      <a:pt x="126" y="127"/>
                      <a:pt x="125" y="127"/>
                    </a:cubicBezTo>
                    <a:cubicBezTo>
                      <a:pt x="118" y="128"/>
                      <a:pt x="111" y="130"/>
                      <a:pt x="104" y="131"/>
                    </a:cubicBezTo>
                    <a:cubicBezTo>
                      <a:pt x="96" y="133"/>
                      <a:pt x="88" y="134"/>
                      <a:pt x="81" y="135"/>
                    </a:cubicBezTo>
                    <a:cubicBezTo>
                      <a:pt x="77" y="136"/>
                      <a:pt x="73" y="137"/>
                      <a:pt x="70" y="137"/>
                    </a:cubicBezTo>
                    <a:cubicBezTo>
                      <a:pt x="69" y="137"/>
                      <a:pt x="69" y="138"/>
                      <a:pt x="68" y="138"/>
                    </a:cubicBezTo>
                    <a:cubicBezTo>
                      <a:pt x="82" y="133"/>
                      <a:pt x="96" y="129"/>
                      <a:pt x="110" y="125"/>
                    </a:cubicBezTo>
                    <a:cubicBezTo>
                      <a:pt x="116" y="123"/>
                      <a:pt x="122" y="121"/>
                      <a:pt x="129" y="119"/>
                    </a:cubicBezTo>
                    <a:cubicBezTo>
                      <a:pt x="133" y="118"/>
                      <a:pt x="138" y="116"/>
                      <a:pt x="142" y="115"/>
                    </a:cubicBezTo>
                    <a:cubicBezTo>
                      <a:pt x="145" y="114"/>
                      <a:pt x="149" y="113"/>
                      <a:pt x="152" y="112"/>
                    </a:cubicBezTo>
                    <a:cubicBezTo>
                      <a:pt x="152" y="112"/>
                      <a:pt x="153" y="112"/>
                      <a:pt x="153" y="112"/>
                    </a:cubicBezTo>
                    <a:cubicBezTo>
                      <a:pt x="150" y="115"/>
                      <a:pt x="148" y="118"/>
                      <a:pt x="145" y="120"/>
                    </a:cubicBezTo>
                    <a:close/>
                    <a:moveTo>
                      <a:pt x="154" y="111"/>
                    </a:moveTo>
                    <a:cubicBezTo>
                      <a:pt x="149" y="112"/>
                      <a:pt x="145" y="114"/>
                      <a:pt x="140" y="115"/>
                    </a:cubicBezTo>
                    <a:cubicBezTo>
                      <a:pt x="138" y="115"/>
                      <a:pt x="136" y="116"/>
                      <a:pt x="134" y="116"/>
                    </a:cubicBezTo>
                    <a:cubicBezTo>
                      <a:pt x="133" y="117"/>
                      <a:pt x="131" y="117"/>
                      <a:pt x="129" y="118"/>
                    </a:cubicBezTo>
                    <a:cubicBezTo>
                      <a:pt x="121" y="120"/>
                      <a:pt x="112" y="122"/>
                      <a:pt x="104" y="124"/>
                    </a:cubicBezTo>
                    <a:cubicBezTo>
                      <a:pt x="95" y="126"/>
                      <a:pt x="86" y="129"/>
                      <a:pt x="77" y="130"/>
                    </a:cubicBezTo>
                    <a:cubicBezTo>
                      <a:pt x="73" y="131"/>
                      <a:pt x="69" y="132"/>
                      <a:pt x="65" y="133"/>
                    </a:cubicBezTo>
                    <a:cubicBezTo>
                      <a:pt x="63" y="134"/>
                      <a:pt x="60" y="134"/>
                      <a:pt x="58" y="135"/>
                    </a:cubicBezTo>
                    <a:cubicBezTo>
                      <a:pt x="53" y="136"/>
                      <a:pt x="60" y="134"/>
                      <a:pt x="61" y="134"/>
                    </a:cubicBezTo>
                    <a:cubicBezTo>
                      <a:pt x="78" y="129"/>
                      <a:pt x="96" y="124"/>
                      <a:pt x="113" y="119"/>
                    </a:cubicBezTo>
                    <a:cubicBezTo>
                      <a:pt x="122" y="116"/>
                      <a:pt x="131" y="114"/>
                      <a:pt x="140" y="111"/>
                    </a:cubicBezTo>
                    <a:cubicBezTo>
                      <a:pt x="146" y="109"/>
                      <a:pt x="153" y="108"/>
                      <a:pt x="159" y="105"/>
                    </a:cubicBezTo>
                    <a:cubicBezTo>
                      <a:pt x="159" y="105"/>
                      <a:pt x="159" y="105"/>
                      <a:pt x="160" y="105"/>
                    </a:cubicBezTo>
                    <a:cubicBezTo>
                      <a:pt x="158" y="107"/>
                      <a:pt x="156" y="109"/>
                      <a:pt x="154" y="111"/>
                    </a:cubicBezTo>
                    <a:close/>
                    <a:moveTo>
                      <a:pt x="76" y="132"/>
                    </a:moveTo>
                    <a:cubicBezTo>
                      <a:pt x="84" y="130"/>
                      <a:pt x="92" y="128"/>
                      <a:pt x="100" y="126"/>
                    </a:cubicBezTo>
                    <a:cubicBezTo>
                      <a:pt x="106" y="124"/>
                      <a:pt x="111" y="123"/>
                      <a:pt x="117" y="122"/>
                    </a:cubicBezTo>
                    <a:cubicBezTo>
                      <a:pt x="115" y="122"/>
                      <a:pt x="112" y="123"/>
                      <a:pt x="110" y="124"/>
                    </a:cubicBezTo>
                    <a:cubicBezTo>
                      <a:pt x="102" y="126"/>
                      <a:pt x="93" y="129"/>
                      <a:pt x="85" y="131"/>
                    </a:cubicBezTo>
                    <a:cubicBezTo>
                      <a:pt x="78" y="133"/>
                      <a:pt x="71" y="136"/>
                      <a:pt x="64" y="138"/>
                    </a:cubicBezTo>
                    <a:cubicBezTo>
                      <a:pt x="63" y="138"/>
                      <a:pt x="63" y="138"/>
                      <a:pt x="63" y="13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38"/>
                      <a:pt x="61" y="138"/>
                      <a:pt x="61" y="138"/>
                    </a:cubicBezTo>
                    <a:cubicBezTo>
                      <a:pt x="59" y="137"/>
                      <a:pt x="57" y="137"/>
                      <a:pt x="56" y="136"/>
                    </a:cubicBezTo>
                    <a:cubicBezTo>
                      <a:pt x="63" y="135"/>
                      <a:pt x="69" y="133"/>
                      <a:pt x="76" y="132"/>
                    </a:cubicBezTo>
                    <a:close/>
                    <a:moveTo>
                      <a:pt x="104" y="132"/>
                    </a:moveTo>
                    <a:cubicBezTo>
                      <a:pt x="106" y="132"/>
                      <a:pt x="108" y="131"/>
                      <a:pt x="110" y="131"/>
                    </a:cubicBezTo>
                    <a:cubicBezTo>
                      <a:pt x="108" y="131"/>
                      <a:pt x="106" y="132"/>
                      <a:pt x="105" y="132"/>
                    </a:cubicBezTo>
                    <a:cubicBezTo>
                      <a:pt x="97" y="134"/>
                      <a:pt x="90" y="136"/>
                      <a:pt x="83" y="138"/>
                    </a:cubicBezTo>
                    <a:cubicBezTo>
                      <a:pt x="80" y="138"/>
                      <a:pt x="77" y="139"/>
                      <a:pt x="74" y="140"/>
                    </a:cubicBezTo>
                    <a:cubicBezTo>
                      <a:pt x="72" y="140"/>
                      <a:pt x="70" y="141"/>
                      <a:pt x="68" y="142"/>
                    </a:cubicBezTo>
                    <a:cubicBezTo>
                      <a:pt x="67" y="141"/>
                      <a:pt x="65" y="140"/>
                      <a:pt x="63" y="139"/>
                    </a:cubicBezTo>
                    <a:cubicBezTo>
                      <a:pt x="77" y="137"/>
                      <a:pt x="91" y="135"/>
                      <a:pt x="104" y="132"/>
                    </a:cubicBezTo>
                    <a:close/>
                    <a:moveTo>
                      <a:pt x="102" y="137"/>
                    </a:moveTo>
                    <a:cubicBezTo>
                      <a:pt x="113" y="135"/>
                      <a:pt x="124" y="133"/>
                      <a:pt x="135" y="130"/>
                    </a:cubicBezTo>
                    <a:cubicBezTo>
                      <a:pt x="134" y="130"/>
                      <a:pt x="132" y="131"/>
                      <a:pt x="130" y="131"/>
                    </a:cubicBezTo>
                    <a:cubicBezTo>
                      <a:pt x="128" y="132"/>
                      <a:pt x="125" y="133"/>
                      <a:pt x="123" y="133"/>
                    </a:cubicBezTo>
                    <a:cubicBezTo>
                      <a:pt x="118" y="135"/>
                      <a:pt x="112" y="136"/>
                      <a:pt x="107" y="137"/>
                    </a:cubicBezTo>
                    <a:cubicBezTo>
                      <a:pt x="101" y="138"/>
                      <a:pt x="96" y="140"/>
                      <a:pt x="91" y="142"/>
                    </a:cubicBezTo>
                    <a:cubicBezTo>
                      <a:pt x="86" y="143"/>
                      <a:pt x="81" y="144"/>
                      <a:pt x="76" y="146"/>
                    </a:cubicBezTo>
                    <a:cubicBezTo>
                      <a:pt x="74" y="145"/>
                      <a:pt x="72" y="144"/>
                      <a:pt x="70" y="143"/>
                    </a:cubicBezTo>
                    <a:cubicBezTo>
                      <a:pt x="81" y="142"/>
                      <a:pt x="92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2"/>
                      <a:pt x="118" y="139"/>
                      <a:pt x="127" y="137"/>
                    </a:cubicBezTo>
                    <a:cubicBezTo>
                      <a:pt x="127" y="137"/>
                      <a:pt x="128" y="137"/>
                      <a:pt x="128" y="137"/>
                    </a:cubicBezTo>
                    <a:cubicBezTo>
                      <a:pt x="127" y="137"/>
                      <a:pt x="126" y="138"/>
                      <a:pt x="125" y="138"/>
                    </a:cubicBezTo>
                    <a:cubicBezTo>
                      <a:pt x="121" y="140"/>
                      <a:pt x="116" y="141"/>
                      <a:pt x="112" y="143"/>
                    </a:cubicBezTo>
                    <a:cubicBezTo>
                      <a:pt x="107" y="144"/>
                      <a:pt x="102" y="145"/>
                      <a:pt x="98" y="147"/>
                    </a:cubicBezTo>
                    <a:cubicBezTo>
                      <a:pt x="94" y="148"/>
                      <a:pt x="89" y="149"/>
                      <a:pt x="85" y="150"/>
                    </a:cubicBezTo>
                    <a:cubicBezTo>
                      <a:pt x="83" y="149"/>
                      <a:pt x="80" y="148"/>
                      <a:pt x="78" y="147"/>
                    </a:cubicBezTo>
                    <a:cubicBezTo>
                      <a:pt x="85" y="147"/>
                      <a:pt x="92" y="145"/>
                      <a:pt x="99" y="143"/>
                    </a:cubicBezTo>
                    <a:close/>
                    <a:moveTo>
                      <a:pt x="101" y="149"/>
                    </a:moveTo>
                    <a:cubicBezTo>
                      <a:pt x="107" y="148"/>
                      <a:pt x="112" y="147"/>
                      <a:pt x="117" y="146"/>
                    </a:cubicBezTo>
                    <a:cubicBezTo>
                      <a:pt x="115" y="146"/>
                      <a:pt x="114" y="146"/>
                      <a:pt x="112" y="147"/>
                    </a:cubicBezTo>
                    <a:cubicBezTo>
                      <a:pt x="105" y="149"/>
                      <a:pt x="99" y="151"/>
                      <a:pt x="92" y="154"/>
                    </a:cubicBezTo>
                    <a:cubicBezTo>
                      <a:pt x="92" y="154"/>
                      <a:pt x="92" y="154"/>
                      <a:pt x="91" y="154"/>
                    </a:cubicBezTo>
                    <a:cubicBezTo>
                      <a:pt x="90" y="153"/>
                      <a:pt x="89" y="152"/>
                      <a:pt x="87" y="152"/>
                    </a:cubicBezTo>
                    <a:cubicBezTo>
                      <a:pt x="92" y="151"/>
                      <a:pt x="97" y="149"/>
                      <a:pt x="101" y="149"/>
                    </a:cubicBezTo>
                    <a:close/>
                    <a:moveTo>
                      <a:pt x="104" y="152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3" y="147"/>
                      <a:pt x="115" y="150"/>
                      <a:pt x="115" y="150"/>
                    </a:cubicBezTo>
                    <a:cubicBezTo>
                      <a:pt x="113" y="151"/>
                      <a:pt x="110" y="151"/>
                      <a:pt x="108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6" y="156"/>
                      <a:pt x="95" y="155"/>
                      <a:pt x="93" y="154"/>
                    </a:cubicBezTo>
                    <a:cubicBezTo>
                      <a:pt x="97" y="154"/>
                      <a:pt x="100" y="153"/>
                      <a:pt x="104" y="152"/>
                    </a:cubicBezTo>
                    <a:close/>
                    <a:moveTo>
                      <a:pt x="105" y="156"/>
                    </a:moveTo>
                    <a:cubicBezTo>
                      <a:pt x="106" y="156"/>
                      <a:pt x="108" y="155"/>
                      <a:pt x="109" y="155"/>
                    </a:cubicBezTo>
                    <a:cubicBezTo>
                      <a:pt x="109" y="155"/>
                      <a:pt x="115" y="153"/>
                      <a:pt x="113" y="154"/>
                    </a:cubicBezTo>
                    <a:cubicBezTo>
                      <a:pt x="109" y="155"/>
                      <a:pt x="105" y="156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1" y="159"/>
                      <a:pt x="100" y="158"/>
                      <a:pt x="98" y="157"/>
                    </a:cubicBezTo>
                    <a:cubicBezTo>
                      <a:pt x="101" y="157"/>
                      <a:pt x="103" y="157"/>
                      <a:pt x="105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8" y="160"/>
                    </a:cubicBezTo>
                    <a:cubicBezTo>
                      <a:pt x="107" y="161"/>
                      <a:pt x="107" y="161"/>
                      <a:pt x="106" y="162"/>
                    </a:cubicBezTo>
                    <a:cubicBezTo>
                      <a:pt x="105" y="161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20" y="114"/>
                      <a:pt x="99" y="119"/>
                    </a:cubicBezTo>
                    <a:cubicBezTo>
                      <a:pt x="91" y="121"/>
                      <a:pt x="83" y="122"/>
                      <a:pt x="75" y="124"/>
                    </a:cubicBezTo>
                    <a:cubicBezTo>
                      <a:pt x="79" y="123"/>
                      <a:pt x="84" y="121"/>
                      <a:pt x="88" y="120"/>
                    </a:cubicBezTo>
                    <a:cubicBezTo>
                      <a:pt x="103" y="115"/>
                      <a:pt x="117" y="111"/>
                      <a:pt x="132" y="107"/>
                    </a:cubicBezTo>
                    <a:cubicBezTo>
                      <a:pt x="139" y="106"/>
                      <a:pt x="146" y="104"/>
                      <a:pt x="153" y="102"/>
                    </a:cubicBezTo>
                    <a:cubicBezTo>
                      <a:pt x="156" y="101"/>
                      <a:pt x="159" y="99"/>
                      <a:pt x="162" y="98"/>
                    </a:cubicBezTo>
                    <a:cubicBezTo>
                      <a:pt x="163" y="98"/>
                      <a:pt x="164" y="98"/>
                      <a:pt x="165" y="98"/>
                    </a:cubicBezTo>
                    <a:cubicBezTo>
                      <a:pt x="165" y="98"/>
                      <a:pt x="166" y="98"/>
                      <a:pt x="166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5" y="99"/>
                      <a:pt x="163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7"/>
                      <a:pt x="163" y="97"/>
                      <a:pt x="161" y="98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4" y="102"/>
                      <a:pt x="128" y="104"/>
                      <a:pt x="114" y="108"/>
                    </a:cubicBezTo>
                    <a:cubicBezTo>
                      <a:pt x="99" y="112"/>
                      <a:pt x="84" y="116"/>
                      <a:pt x="69" y="121"/>
                    </a:cubicBezTo>
                    <a:cubicBezTo>
                      <a:pt x="64" y="122"/>
                      <a:pt x="59" y="123"/>
                      <a:pt x="55" y="124"/>
                    </a:cubicBezTo>
                    <a:cubicBezTo>
                      <a:pt x="69" y="119"/>
                      <a:pt x="83" y="115"/>
                      <a:pt x="98" y="111"/>
                    </a:cubicBezTo>
                    <a:cubicBezTo>
                      <a:pt x="112" y="106"/>
                      <a:pt x="128" y="104"/>
                      <a:pt x="142" y="101"/>
                    </a:cubicBezTo>
                    <a:cubicBezTo>
                      <a:pt x="151" y="98"/>
                      <a:pt x="159" y="96"/>
                      <a:pt x="168" y="94"/>
                    </a:cubicBezTo>
                    <a:cubicBezTo>
                      <a:pt x="169" y="94"/>
                      <a:pt x="169" y="94"/>
                      <a:pt x="169" y="93"/>
                    </a:cubicBezTo>
                    <a:cubicBezTo>
                      <a:pt x="169" y="93"/>
                      <a:pt x="170" y="93"/>
                      <a:pt x="170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1" y="92"/>
                    </a:moveTo>
                    <a:cubicBezTo>
                      <a:pt x="171" y="92"/>
                      <a:pt x="171" y="92"/>
                      <a:pt x="171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5"/>
                      <a:pt x="97" y="109"/>
                      <a:pt x="82" y="113"/>
                    </a:cubicBezTo>
                    <a:cubicBezTo>
                      <a:pt x="67" y="117"/>
                      <a:pt x="53" y="121"/>
                      <a:pt x="38" y="124"/>
                    </a:cubicBezTo>
                    <a:cubicBezTo>
                      <a:pt x="37" y="124"/>
                      <a:pt x="37" y="124"/>
                      <a:pt x="36" y="124"/>
                    </a:cubicBezTo>
                    <a:cubicBezTo>
                      <a:pt x="36" y="124"/>
                      <a:pt x="36" y="124"/>
                      <a:pt x="36" y="124"/>
                    </a:cubicBezTo>
                    <a:cubicBezTo>
                      <a:pt x="36" y="124"/>
                      <a:pt x="37" y="123"/>
                      <a:pt x="38" y="123"/>
                    </a:cubicBezTo>
                    <a:cubicBezTo>
                      <a:pt x="41" y="122"/>
                      <a:pt x="45" y="121"/>
                      <a:pt x="48" y="120"/>
                    </a:cubicBezTo>
                    <a:cubicBezTo>
                      <a:pt x="56" y="117"/>
                      <a:pt x="64" y="116"/>
                      <a:pt x="72" y="114"/>
                    </a:cubicBezTo>
                    <a:cubicBezTo>
                      <a:pt x="86" y="110"/>
                      <a:pt x="101" y="105"/>
                      <a:pt x="116" y="102"/>
                    </a:cubicBezTo>
                    <a:cubicBezTo>
                      <a:pt x="131" y="99"/>
                      <a:pt x="146" y="96"/>
                      <a:pt x="161" y="91"/>
                    </a:cubicBezTo>
                    <a:cubicBezTo>
                      <a:pt x="164" y="90"/>
                      <a:pt x="168" y="89"/>
                      <a:pt x="171" y="88"/>
                    </a:cubicBezTo>
                    <a:cubicBezTo>
                      <a:pt x="171" y="87"/>
                      <a:pt x="172" y="87"/>
                      <a:pt x="172" y="87"/>
                    </a:cubicBezTo>
                    <a:cubicBezTo>
                      <a:pt x="173" y="87"/>
                      <a:pt x="175" y="86"/>
                      <a:pt x="177" y="86"/>
                    </a:cubicBezTo>
                    <a:cubicBezTo>
                      <a:pt x="175" y="88"/>
                      <a:pt x="173" y="90"/>
                      <a:pt x="171" y="92"/>
                    </a:cubicBezTo>
                    <a:close/>
                    <a:moveTo>
                      <a:pt x="108" y="103"/>
                    </a:moveTo>
                    <a:cubicBezTo>
                      <a:pt x="118" y="100"/>
                      <a:pt x="129" y="98"/>
                      <a:pt x="139" y="96"/>
                    </a:cubicBezTo>
                    <a:cubicBezTo>
                      <a:pt x="144" y="95"/>
                      <a:pt x="149" y="94"/>
                      <a:pt x="153" y="93"/>
                    </a:cubicBezTo>
                    <a:cubicBezTo>
                      <a:pt x="150" y="94"/>
                      <a:pt x="146" y="95"/>
                      <a:pt x="143" y="95"/>
                    </a:cubicBezTo>
                    <a:cubicBezTo>
                      <a:pt x="131" y="98"/>
                      <a:pt x="120" y="101"/>
                      <a:pt x="108" y="103"/>
                    </a:cubicBezTo>
                    <a:close/>
                    <a:moveTo>
                      <a:pt x="178" y="85"/>
                    </a:moveTo>
                    <a:cubicBezTo>
                      <a:pt x="178" y="85"/>
                      <a:pt x="178" y="85"/>
                      <a:pt x="178" y="85"/>
                    </a:cubicBezTo>
                    <a:cubicBezTo>
                      <a:pt x="176" y="85"/>
                      <a:pt x="175" y="86"/>
                      <a:pt x="173" y="86"/>
                    </a:cubicBezTo>
                    <a:cubicBezTo>
                      <a:pt x="173" y="86"/>
                      <a:pt x="173" y="86"/>
                      <a:pt x="172" y="86"/>
                    </a:cubicBezTo>
                    <a:cubicBezTo>
                      <a:pt x="165" y="88"/>
                      <a:pt x="157" y="91"/>
                      <a:pt x="150" y="93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5" y="105"/>
                      <a:pt x="85" y="108"/>
                      <a:pt x="76" y="111"/>
                    </a:cubicBezTo>
                    <a:cubicBezTo>
                      <a:pt x="66" y="113"/>
                      <a:pt x="56" y="115"/>
                      <a:pt x="46" y="117"/>
                    </a:cubicBezTo>
                    <a:cubicBezTo>
                      <a:pt x="41" y="118"/>
                      <a:pt x="36" y="119"/>
                      <a:pt x="32" y="120"/>
                    </a:cubicBezTo>
                    <a:cubicBezTo>
                      <a:pt x="30" y="120"/>
                      <a:pt x="24" y="122"/>
                      <a:pt x="28" y="120"/>
                    </a:cubicBezTo>
                    <a:cubicBezTo>
                      <a:pt x="30" y="120"/>
                      <a:pt x="33" y="119"/>
                      <a:pt x="35" y="118"/>
                    </a:cubicBezTo>
                    <a:cubicBezTo>
                      <a:pt x="45" y="115"/>
                      <a:pt x="55" y="112"/>
                      <a:pt x="65" y="110"/>
                    </a:cubicBezTo>
                    <a:cubicBezTo>
                      <a:pt x="85" y="104"/>
                      <a:pt x="106" y="100"/>
                      <a:pt x="126" y="95"/>
                    </a:cubicBezTo>
                    <a:cubicBezTo>
                      <a:pt x="136" y="93"/>
                      <a:pt x="147" y="90"/>
                      <a:pt x="157" y="87"/>
                    </a:cubicBezTo>
                    <a:cubicBezTo>
                      <a:pt x="166" y="85"/>
                      <a:pt x="175" y="81"/>
                      <a:pt x="184" y="78"/>
                    </a:cubicBezTo>
                    <a:cubicBezTo>
                      <a:pt x="182" y="80"/>
                      <a:pt x="180" y="82"/>
                      <a:pt x="178" y="85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4"/>
                      <a:pt x="20" y="117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17" y="116"/>
                      <a:pt x="15" y="115"/>
                      <a:pt x="13" y="114"/>
                    </a:cubicBezTo>
                    <a:cubicBezTo>
                      <a:pt x="18" y="114"/>
                      <a:pt x="23" y="112"/>
                      <a:pt x="29" y="110"/>
                    </a:cubicBezTo>
                    <a:cubicBezTo>
                      <a:pt x="36" y="107"/>
                      <a:pt x="44" y="106"/>
                      <a:pt x="51" y="104"/>
                    </a:cubicBezTo>
                    <a:cubicBezTo>
                      <a:pt x="65" y="101"/>
                      <a:pt x="79" y="99"/>
                      <a:pt x="93" y="96"/>
                    </a:cubicBezTo>
                    <a:cubicBezTo>
                      <a:pt x="82" y="99"/>
                      <a:pt x="72" y="103"/>
                      <a:pt x="61" y="105"/>
                    </a:cubicBezTo>
                    <a:close/>
                    <a:moveTo>
                      <a:pt x="58" y="140"/>
                    </a:moveTo>
                    <a:cubicBezTo>
                      <a:pt x="69" y="145"/>
                      <a:pt x="79" y="150"/>
                      <a:pt x="89" y="155"/>
                    </a:cubicBezTo>
                    <a:cubicBezTo>
                      <a:pt x="94" y="158"/>
                      <a:pt x="100" y="160"/>
                      <a:pt x="105" y="164"/>
                    </a:cubicBezTo>
                    <a:cubicBezTo>
                      <a:pt x="105" y="164"/>
                      <a:pt x="104" y="165"/>
                      <a:pt x="104" y="166"/>
                    </a:cubicBezTo>
                    <a:cubicBezTo>
                      <a:pt x="98" y="163"/>
                      <a:pt x="93" y="160"/>
                      <a:pt x="87" y="157"/>
                    </a:cubicBezTo>
                    <a:cubicBezTo>
                      <a:pt x="77" y="152"/>
                      <a:pt x="67" y="147"/>
                      <a:pt x="58" y="143"/>
                    </a:cubicBezTo>
                    <a:cubicBezTo>
                      <a:pt x="51" y="139"/>
                      <a:pt x="45" y="137"/>
                      <a:pt x="38" y="133"/>
                    </a:cubicBezTo>
                    <a:cubicBezTo>
                      <a:pt x="29" y="128"/>
                      <a:pt x="20" y="122"/>
                      <a:pt x="11" y="119"/>
                    </a:cubicBezTo>
                    <a:cubicBezTo>
                      <a:pt x="10" y="119"/>
                      <a:pt x="10" y="119"/>
                      <a:pt x="10" y="119"/>
                    </a:cubicBezTo>
                    <a:cubicBezTo>
                      <a:pt x="11" y="118"/>
                      <a:pt x="11" y="117"/>
                      <a:pt x="11" y="116"/>
                    </a:cubicBezTo>
                    <a:cubicBezTo>
                      <a:pt x="27" y="125"/>
                      <a:pt x="43" y="132"/>
                      <a:pt x="58" y="140"/>
                    </a:cubicBezTo>
                    <a:close/>
                    <a:moveTo>
                      <a:pt x="199" y="62"/>
                    </a:moveTo>
                    <a:cubicBezTo>
                      <a:pt x="198" y="62"/>
                      <a:pt x="198" y="62"/>
                      <a:pt x="198" y="63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8" y="74"/>
                      <a:pt x="123" y="77"/>
                      <a:pt x="107" y="81"/>
                    </a:cubicBezTo>
                    <a:cubicBezTo>
                      <a:pt x="92" y="84"/>
                      <a:pt x="77" y="88"/>
                      <a:pt x="62" y="93"/>
                    </a:cubicBezTo>
                    <a:cubicBezTo>
                      <a:pt x="55" y="95"/>
                      <a:pt x="47" y="97"/>
                      <a:pt x="40" y="99"/>
                    </a:cubicBezTo>
                    <a:cubicBezTo>
                      <a:pt x="37" y="100"/>
                      <a:pt x="35" y="101"/>
                      <a:pt x="32" y="101"/>
                    </a:cubicBezTo>
                    <a:cubicBezTo>
                      <a:pt x="42" y="98"/>
                      <a:pt x="51" y="94"/>
                      <a:pt x="61" y="92"/>
                    </a:cubicBezTo>
                    <a:cubicBezTo>
                      <a:pt x="76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7"/>
                      <a:pt x="179" y="65"/>
                      <a:pt x="192" y="61"/>
                    </a:cubicBezTo>
                    <a:cubicBezTo>
                      <a:pt x="196" y="60"/>
                      <a:pt x="199" y="59"/>
                      <a:pt x="202" y="58"/>
                    </a:cubicBezTo>
                    <a:cubicBezTo>
                      <a:pt x="201" y="59"/>
                      <a:pt x="200" y="61"/>
                      <a:pt x="199" y="62"/>
                    </a:cubicBezTo>
                    <a:close/>
                    <a:moveTo>
                      <a:pt x="191" y="71"/>
                    </a:moveTo>
                    <a:cubicBezTo>
                      <a:pt x="179" y="74"/>
                      <a:pt x="166" y="78"/>
                      <a:pt x="154" y="81"/>
                    </a:cubicBezTo>
                    <a:cubicBezTo>
                      <a:pt x="152" y="82"/>
                      <a:pt x="151" y="82"/>
                      <a:pt x="149" y="82"/>
                    </a:cubicBezTo>
                    <a:cubicBezTo>
                      <a:pt x="136" y="85"/>
                      <a:pt x="125" y="89"/>
                      <a:pt x="112" y="92"/>
                    </a:cubicBezTo>
                    <a:cubicBezTo>
                      <a:pt x="109" y="92"/>
                      <a:pt x="105" y="93"/>
                      <a:pt x="101" y="94"/>
                    </a:cubicBezTo>
                    <a:cubicBezTo>
                      <a:pt x="86" y="97"/>
                      <a:pt x="70" y="100"/>
                      <a:pt x="55" y="103"/>
                    </a:cubicBezTo>
                    <a:cubicBezTo>
                      <a:pt x="48" y="104"/>
                      <a:pt x="40" y="105"/>
                      <a:pt x="34" y="108"/>
                    </a:cubicBezTo>
                    <a:cubicBezTo>
                      <a:pt x="30" y="109"/>
                      <a:pt x="27" y="110"/>
                      <a:pt x="24" y="111"/>
                    </a:cubicBezTo>
                    <a:cubicBezTo>
                      <a:pt x="22" y="112"/>
                      <a:pt x="20" y="112"/>
                      <a:pt x="19" y="113"/>
                    </a:cubicBezTo>
                    <a:cubicBezTo>
                      <a:pt x="17" y="113"/>
                      <a:pt x="14" y="113"/>
                      <a:pt x="12" y="114"/>
                    </a:cubicBezTo>
                    <a:cubicBezTo>
                      <a:pt x="19" y="111"/>
                      <a:pt x="25" y="108"/>
                      <a:pt x="32" y="106"/>
                    </a:cubicBezTo>
                    <a:cubicBezTo>
                      <a:pt x="40" y="104"/>
                      <a:pt x="48" y="102"/>
                      <a:pt x="56" y="99"/>
                    </a:cubicBezTo>
                    <a:cubicBezTo>
                      <a:pt x="71" y="95"/>
                      <a:pt x="86" y="91"/>
                      <a:pt x="101" y="88"/>
                    </a:cubicBezTo>
                    <a:cubicBezTo>
                      <a:pt x="131" y="80"/>
                      <a:pt x="161" y="75"/>
                      <a:pt x="190" y="66"/>
                    </a:cubicBezTo>
                    <a:cubicBezTo>
                      <a:pt x="192" y="65"/>
                      <a:pt x="195" y="65"/>
                      <a:pt x="197" y="64"/>
                    </a:cubicBezTo>
                    <a:cubicBezTo>
                      <a:pt x="195" y="66"/>
                      <a:pt x="193" y="68"/>
                      <a:pt x="191" y="71"/>
                    </a:cubicBezTo>
                    <a:close/>
                    <a:moveTo>
                      <a:pt x="10" y="121"/>
                    </a:moveTo>
                    <a:cubicBezTo>
                      <a:pt x="10" y="121"/>
                      <a:pt x="10" y="121"/>
                      <a:pt x="10" y="121"/>
                    </a:cubicBezTo>
                    <a:cubicBezTo>
                      <a:pt x="20" y="124"/>
                      <a:pt x="29" y="131"/>
                      <a:pt x="38" y="136"/>
                    </a:cubicBezTo>
                    <a:cubicBezTo>
                      <a:pt x="44" y="139"/>
                      <a:pt x="51" y="142"/>
                      <a:pt x="57" y="145"/>
                    </a:cubicBezTo>
                    <a:cubicBezTo>
                      <a:pt x="67" y="150"/>
                      <a:pt x="77" y="155"/>
                      <a:pt x="87" y="160"/>
                    </a:cubicBezTo>
                    <a:cubicBezTo>
                      <a:pt x="92" y="162"/>
                      <a:pt x="98" y="166"/>
                      <a:pt x="103" y="168"/>
                    </a:cubicBezTo>
                    <a:cubicBezTo>
                      <a:pt x="103" y="169"/>
                      <a:pt x="103" y="170"/>
                      <a:pt x="103" y="171"/>
                    </a:cubicBezTo>
                    <a:cubicBezTo>
                      <a:pt x="86" y="163"/>
                      <a:pt x="70" y="155"/>
                      <a:pt x="53" y="147"/>
                    </a:cubicBezTo>
                    <a:cubicBezTo>
                      <a:pt x="38" y="140"/>
                      <a:pt x="23" y="133"/>
                      <a:pt x="9" y="125"/>
                    </a:cubicBezTo>
                    <a:cubicBezTo>
                      <a:pt x="9" y="123"/>
                      <a:pt x="9" y="122"/>
                      <a:pt x="10" y="121"/>
                    </a:cubicBezTo>
                    <a:close/>
                    <a:moveTo>
                      <a:pt x="106" y="168"/>
                    </a:moveTo>
                    <a:cubicBezTo>
                      <a:pt x="106" y="168"/>
                      <a:pt x="106" y="167"/>
                      <a:pt x="106" y="167"/>
                    </a:cubicBezTo>
                    <a:cubicBezTo>
                      <a:pt x="111" y="163"/>
                      <a:pt x="116" y="158"/>
                      <a:pt x="121" y="153"/>
                    </a:cubicBezTo>
                    <a:cubicBezTo>
                      <a:pt x="130" y="142"/>
                      <a:pt x="140" y="132"/>
                      <a:pt x="150" y="122"/>
                    </a:cubicBezTo>
                    <a:cubicBezTo>
                      <a:pt x="170" y="101"/>
                      <a:pt x="189" y="80"/>
                      <a:pt x="209" y="60"/>
                    </a:cubicBezTo>
                    <a:cubicBezTo>
                      <a:pt x="210" y="58"/>
                      <a:pt x="212" y="56"/>
                      <a:pt x="213" y="55"/>
                    </a:cubicBezTo>
                    <a:cubicBezTo>
                      <a:pt x="213" y="55"/>
                      <a:pt x="214" y="56"/>
                      <a:pt x="214" y="57"/>
                    </a:cubicBezTo>
                    <a:cubicBezTo>
                      <a:pt x="214" y="57"/>
                      <a:pt x="214" y="57"/>
                      <a:pt x="214" y="57"/>
                    </a:cubicBezTo>
                    <a:cubicBezTo>
                      <a:pt x="205" y="65"/>
                      <a:pt x="197" y="74"/>
                      <a:pt x="190" y="82"/>
                    </a:cubicBezTo>
                    <a:cubicBezTo>
                      <a:pt x="182" y="91"/>
                      <a:pt x="174" y="99"/>
                      <a:pt x="166" y="107"/>
                    </a:cubicBezTo>
                    <a:cubicBezTo>
                      <a:pt x="148" y="126"/>
                      <a:pt x="130" y="145"/>
                      <a:pt x="112" y="164"/>
                    </a:cubicBezTo>
                    <a:cubicBezTo>
                      <a:pt x="110" y="166"/>
                      <a:pt x="107" y="169"/>
                      <a:pt x="105" y="171"/>
                    </a:cubicBezTo>
                    <a:cubicBezTo>
                      <a:pt x="105" y="170"/>
                      <a:pt x="106" y="169"/>
                      <a:pt x="106" y="168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7" y="80"/>
                      <a:pt x="117" y="74"/>
                    </a:cubicBezTo>
                    <a:cubicBezTo>
                      <a:pt x="133" y="71"/>
                      <a:pt x="148" y="68"/>
                      <a:pt x="164" y="65"/>
                    </a:cubicBezTo>
                    <a:cubicBezTo>
                      <a:pt x="172" y="64"/>
                      <a:pt x="179" y="62"/>
                      <a:pt x="187" y="61"/>
                    </a:cubicBezTo>
                    <a:cubicBezTo>
                      <a:pt x="190" y="60"/>
                      <a:pt x="194" y="59"/>
                      <a:pt x="197" y="58"/>
                    </a:cubicBezTo>
                    <a:cubicBezTo>
                      <a:pt x="198" y="58"/>
                      <a:pt x="199" y="58"/>
                      <a:pt x="200" y="58"/>
                    </a:cubicBezTo>
                    <a:cubicBezTo>
                      <a:pt x="200" y="58"/>
                      <a:pt x="200" y="58"/>
                      <a:pt x="200" y="58"/>
                    </a:cubicBezTo>
                    <a:cubicBezTo>
                      <a:pt x="199" y="59"/>
                      <a:pt x="198" y="59"/>
                      <a:pt x="197" y="59"/>
                    </a:cubicBezTo>
                    <a:cubicBezTo>
                      <a:pt x="184" y="64"/>
                      <a:pt x="169" y="65"/>
                      <a:pt x="156" y="68"/>
                    </a:cubicBezTo>
                    <a:cubicBezTo>
                      <a:pt x="140" y="71"/>
                      <a:pt x="125" y="73"/>
                      <a:pt x="110" y="77"/>
                    </a:cubicBezTo>
                    <a:cubicBezTo>
                      <a:pt x="81" y="85"/>
                      <a:pt x="52" y="93"/>
                      <a:pt x="23" y="104"/>
                    </a:cubicBezTo>
                    <a:cubicBezTo>
                      <a:pt x="22" y="104"/>
                      <a:pt x="21" y="104"/>
                      <a:pt x="20" y="105"/>
                    </a:cubicBezTo>
                    <a:cubicBezTo>
                      <a:pt x="20" y="105"/>
                      <a:pt x="20" y="105"/>
                      <a:pt x="20" y="105"/>
                    </a:cubicBezTo>
                    <a:cubicBezTo>
                      <a:pt x="22" y="102"/>
                      <a:pt x="24" y="100"/>
                      <a:pt x="26" y="97"/>
                    </a:cubicBezTo>
                    <a:close/>
                    <a:moveTo>
                      <a:pt x="19" y="106"/>
                    </a:moveTo>
                    <a:cubicBezTo>
                      <a:pt x="48" y="97"/>
                      <a:pt x="78" y="88"/>
                      <a:pt x="108" y="81"/>
                    </a:cubicBezTo>
                    <a:cubicBezTo>
                      <a:pt x="123" y="78"/>
                      <a:pt x="138" y="75"/>
                      <a:pt x="154" y="72"/>
                    </a:cubicBezTo>
                    <a:cubicBezTo>
                      <a:pt x="161" y="71"/>
                      <a:pt x="168" y="69"/>
                      <a:pt x="176" y="68"/>
                    </a:cubicBezTo>
                    <a:cubicBezTo>
                      <a:pt x="182" y="66"/>
                      <a:pt x="191" y="65"/>
                      <a:pt x="197" y="63"/>
                    </a:cubicBezTo>
                    <a:cubicBezTo>
                      <a:pt x="168" y="73"/>
                      <a:pt x="138" y="78"/>
                      <a:pt x="108" y="85"/>
                    </a:cubicBezTo>
                    <a:cubicBezTo>
                      <a:pt x="93" y="89"/>
                      <a:pt x="78" y="93"/>
                      <a:pt x="63" y="97"/>
                    </a:cubicBezTo>
                    <a:cubicBezTo>
                      <a:pt x="49" y="101"/>
                      <a:pt x="34" y="104"/>
                      <a:pt x="20" y="110"/>
                    </a:cubicBezTo>
                    <a:cubicBezTo>
                      <a:pt x="18" y="110"/>
                      <a:pt x="15" y="111"/>
                      <a:pt x="13" y="112"/>
                    </a:cubicBezTo>
                    <a:cubicBezTo>
                      <a:pt x="15" y="110"/>
                      <a:pt x="17" y="108"/>
                      <a:pt x="19" y="106"/>
                    </a:cubicBezTo>
                    <a:close/>
                    <a:moveTo>
                      <a:pt x="104" y="177"/>
                    </a:moveTo>
                    <a:cubicBezTo>
                      <a:pt x="104" y="177"/>
                      <a:pt x="104" y="176"/>
                      <a:pt x="104" y="176"/>
                    </a:cubicBezTo>
                    <a:cubicBezTo>
                      <a:pt x="104" y="175"/>
                      <a:pt x="105" y="175"/>
                      <a:pt x="105" y="175"/>
                    </a:cubicBezTo>
                    <a:cubicBezTo>
                      <a:pt x="138" y="139"/>
                      <a:pt x="172" y="105"/>
                      <a:pt x="205" y="69"/>
                    </a:cubicBezTo>
                    <a:cubicBezTo>
                      <a:pt x="208" y="66"/>
                      <a:pt x="211" y="63"/>
                      <a:pt x="214" y="60"/>
                    </a:cubicBezTo>
                    <a:cubicBezTo>
                      <a:pt x="214" y="60"/>
                      <a:pt x="215" y="60"/>
                      <a:pt x="215" y="60"/>
                    </a:cubicBezTo>
                    <a:cubicBezTo>
                      <a:pt x="211" y="63"/>
                      <a:pt x="208" y="67"/>
                      <a:pt x="206" y="70"/>
                    </a:cubicBezTo>
                    <a:cubicBezTo>
                      <a:pt x="200" y="76"/>
                      <a:pt x="194" y="82"/>
                      <a:pt x="188" y="89"/>
                    </a:cubicBezTo>
                    <a:cubicBezTo>
                      <a:pt x="180" y="98"/>
                      <a:pt x="172" y="106"/>
                      <a:pt x="164" y="115"/>
                    </a:cubicBezTo>
                    <a:cubicBezTo>
                      <a:pt x="144" y="136"/>
                      <a:pt x="124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8"/>
                    </a:moveTo>
                    <a:cubicBezTo>
                      <a:pt x="7" y="121"/>
                      <a:pt x="6" y="126"/>
                      <a:pt x="6" y="130"/>
                    </a:cubicBezTo>
                    <a:cubicBezTo>
                      <a:pt x="5" y="126"/>
                      <a:pt x="6" y="121"/>
                      <a:pt x="8" y="118"/>
                    </a:cubicBezTo>
                    <a:close/>
                    <a:moveTo>
                      <a:pt x="27" y="146"/>
                    </a:moveTo>
                    <a:cubicBezTo>
                      <a:pt x="22" y="143"/>
                      <a:pt x="16" y="140"/>
                      <a:pt x="11" y="137"/>
                    </a:cubicBezTo>
                    <a:cubicBezTo>
                      <a:pt x="11" y="137"/>
                      <a:pt x="11" y="137"/>
                      <a:pt x="10" y="137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4" y="138"/>
                      <a:pt x="18" y="140"/>
                      <a:pt x="22" y="141"/>
                    </a:cubicBezTo>
                    <a:cubicBezTo>
                      <a:pt x="32" y="147"/>
                      <a:pt x="43" y="152"/>
                      <a:pt x="53" y="157"/>
                    </a:cubicBezTo>
                    <a:cubicBezTo>
                      <a:pt x="64" y="162"/>
                      <a:pt x="75" y="167"/>
                      <a:pt x="85" y="172"/>
                    </a:cubicBezTo>
                    <a:cubicBezTo>
                      <a:pt x="90" y="174"/>
                      <a:pt x="97" y="177"/>
                      <a:pt x="102" y="180"/>
                    </a:cubicBezTo>
                    <a:cubicBezTo>
                      <a:pt x="102" y="180"/>
                      <a:pt x="102" y="180"/>
                      <a:pt x="102" y="180"/>
                    </a:cubicBezTo>
                    <a:cubicBezTo>
                      <a:pt x="102" y="182"/>
                      <a:pt x="103" y="183"/>
                      <a:pt x="103" y="184"/>
                    </a:cubicBezTo>
                    <a:cubicBezTo>
                      <a:pt x="88" y="177"/>
                      <a:pt x="73" y="169"/>
                      <a:pt x="58" y="162"/>
                    </a:cubicBezTo>
                    <a:cubicBezTo>
                      <a:pt x="48" y="156"/>
                      <a:pt x="37" y="151"/>
                      <a:pt x="27" y="146"/>
                    </a:cubicBezTo>
                    <a:close/>
                    <a:moveTo>
                      <a:pt x="205" y="79"/>
                    </a:moveTo>
                    <a:cubicBezTo>
                      <a:pt x="195" y="90"/>
                      <a:pt x="185" y="101"/>
                      <a:pt x="175" y="111"/>
                    </a:cubicBezTo>
                    <a:cubicBezTo>
                      <a:pt x="155" y="133"/>
                      <a:pt x="135" y="154"/>
                      <a:pt x="114" y="176"/>
                    </a:cubicBezTo>
                    <a:cubicBezTo>
                      <a:pt x="112" y="178"/>
                      <a:pt x="109" y="181"/>
                      <a:pt x="107" y="184"/>
                    </a:cubicBezTo>
                    <a:cubicBezTo>
                      <a:pt x="106" y="183"/>
                      <a:pt x="105" y="181"/>
                      <a:pt x="105" y="180"/>
                    </a:cubicBezTo>
                    <a:cubicBezTo>
                      <a:pt x="105" y="180"/>
                      <a:pt x="105" y="180"/>
                      <a:pt x="105" y="180"/>
                    </a:cubicBezTo>
                    <a:cubicBezTo>
                      <a:pt x="112" y="172"/>
                      <a:pt x="120" y="164"/>
                      <a:pt x="128" y="156"/>
                    </a:cubicBezTo>
                    <a:cubicBezTo>
                      <a:pt x="139" y="144"/>
                      <a:pt x="150" y="132"/>
                      <a:pt x="162" y="121"/>
                    </a:cubicBezTo>
                    <a:cubicBezTo>
                      <a:pt x="180" y="102"/>
                      <a:pt x="197" y="81"/>
                      <a:pt x="215" y="63"/>
                    </a:cubicBezTo>
                    <a:cubicBezTo>
                      <a:pt x="215" y="63"/>
                      <a:pt x="216" y="63"/>
                      <a:pt x="216" y="62"/>
                    </a:cubicBezTo>
                    <a:cubicBezTo>
                      <a:pt x="216" y="63"/>
                      <a:pt x="217" y="64"/>
                      <a:pt x="218" y="65"/>
                    </a:cubicBezTo>
                    <a:cubicBezTo>
                      <a:pt x="217" y="66"/>
                      <a:pt x="216" y="68"/>
                      <a:pt x="215" y="68"/>
                    </a:cubicBezTo>
                    <a:cubicBezTo>
                      <a:pt x="212" y="72"/>
                      <a:pt x="209" y="76"/>
                      <a:pt x="205" y="7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6" name="Freeform 206"/>
              <p:cNvSpPr>
                <a:spLocks noEditPoints="1"/>
              </p:cNvSpPr>
              <p:nvPr/>
            </p:nvSpPr>
            <p:spPr bwMode="auto">
              <a:xfrm>
                <a:off x="1192388" y="1645672"/>
                <a:ext cx="558220" cy="472833"/>
              </a:xfrm>
              <a:custGeom>
                <a:avLst/>
                <a:gdLst>
                  <a:gd name="T0" fmla="*/ 25 w 221"/>
                  <a:gd name="T1" fmla="*/ 147 h 187"/>
                  <a:gd name="T2" fmla="*/ 8 w 221"/>
                  <a:gd name="T3" fmla="*/ 131 h 187"/>
                  <a:gd name="T4" fmla="*/ 203 w 221"/>
                  <a:gd name="T5" fmla="*/ 56 h 187"/>
                  <a:gd name="T6" fmla="*/ 109 w 221"/>
                  <a:gd name="T7" fmla="*/ 10 h 187"/>
                  <a:gd name="T8" fmla="*/ 117 w 221"/>
                  <a:gd name="T9" fmla="*/ 14 h 187"/>
                  <a:gd name="T10" fmla="*/ 111 w 221"/>
                  <a:gd name="T11" fmla="*/ 19 h 187"/>
                  <a:gd name="T12" fmla="*/ 78 w 221"/>
                  <a:gd name="T13" fmla="*/ 41 h 187"/>
                  <a:gd name="T14" fmla="*/ 89 w 221"/>
                  <a:gd name="T15" fmla="*/ 34 h 187"/>
                  <a:gd name="T16" fmla="*/ 145 w 221"/>
                  <a:gd name="T17" fmla="*/ 15 h 187"/>
                  <a:gd name="T18" fmla="*/ 107 w 221"/>
                  <a:gd name="T19" fmla="*/ 10 h 187"/>
                  <a:gd name="T20" fmla="*/ 128 w 221"/>
                  <a:gd name="T21" fmla="*/ 9 h 187"/>
                  <a:gd name="T22" fmla="*/ 139 w 221"/>
                  <a:gd name="T23" fmla="*/ 13 h 187"/>
                  <a:gd name="T24" fmla="*/ 92 w 221"/>
                  <a:gd name="T25" fmla="*/ 32 h 187"/>
                  <a:gd name="T26" fmla="*/ 120 w 221"/>
                  <a:gd name="T27" fmla="*/ 34 h 187"/>
                  <a:gd name="T28" fmla="*/ 66 w 221"/>
                  <a:gd name="T29" fmla="*/ 58 h 187"/>
                  <a:gd name="T30" fmla="*/ 117 w 221"/>
                  <a:gd name="T31" fmla="*/ 54 h 187"/>
                  <a:gd name="T32" fmla="*/ 55 w 221"/>
                  <a:gd name="T33" fmla="*/ 66 h 187"/>
                  <a:gd name="T34" fmla="*/ 66 w 221"/>
                  <a:gd name="T35" fmla="*/ 54 h 187"/>
                  <a:gd name="T36" fmla="*/ 147 w 221"/>
                  <a:gd name="T37" fmla="*/ 28 h 187"/>
                  <a:gd name="T38" fmla="*/ 157 w 221"/>
                  <a:gd name="T39" fmla="*/ 30 h 187"/>
                  <a:gd name="T40" fmla="*/ 171 w 221"/>
                  <a:gd name="T41" fmla="*/ 33 h 187"/>
                  <a:gd name="T42" fmla="*/ 145 w 221"/>
                  <a:gd name="T43" fmla="*/ 43 h 187"/>
                  <a:gd name="T44" fmla="*/ 42 w 221"/>
                  <a:gd name="T45" fmla="*/ 79 h 187"/>
                  <a:gd name="T46" fmla="*/ 125 w 221"/>
                  <a:gd name="T47" fmla="*/ 63 h 187"/>
                  <a:gd name="T48" fmla="*/ 199 w 221"/>
                  <a:gd name="T49" fmla="*/ 40 h 187"/>
                  <a:gd name="T50" fmla="*/ 194 w 221"/>
                  <a:gd name="T51" fmla="*/ 50 h 187"/>
                  <a:gd name="T52" fmla="*/ 213 w 221"/>
                  <a:gd name="T53" fmla="*/ 45 h 187"/>
                  <a:gd name="T54" fmla="*/ 199 w 221"/>
                  <a:gd name="T55" fmla="*/ 65 h 187"/>
                  <a:gd name="T56" fmla="*/ 63 w 221"/>
                  <a:gd name="T57" fmla="*/ 108 h 187"/>
                  <a:gd name="T58" fmla="*/ 25 w 221"/>
                  <a:gd name="T59" fmla="*/ 120 h 187"/>
                  <a:gd name="T60" fmla="*/ 32 w 221"/>
                  <a:gd name="T61" fmla="*/ 124 h 187"/>
                  <a:gd name="T62" fmla="*/ 147 w 221"/>
                  <a:gd name="T63" fmla="*/ 102 h 187"/>
                  <a:gd name="T64" fmla="*/ 47 w 221"/>
                  <a:gd name="T65" fmla="*/ 131 h 187"/>
                  <a:gd name="T66" fmla="*/ 109 w 221"/>
                  <a:gd name="T67" fmla="*/ 158 h 187"/>
                  <a:gd name="T68" fmla="*/ 106 w 221"/>
                  <a:gd name="T69" fmla="*/ 150 h 187"/>
                  <a:gd name="T70" fmla="*/ 124 w 221"/>
                  <a:gd name="T71" fmla="*/ 143 h 187"/>
                  <a:gd name="T72" fmla="*/ 82 w 221"/>
                  <a:gd name="T73" fmla="*/ 140 h 187"/>
                  <a:gd name="T74" fmla="*/ 104 w 221"/>
                  <a:gd name="T75" fmla="*/ 131 h 187"/>
                  <a:gd name="T76" fmla="*/ 128 w 221"/>
                  <a:gd name="T77" fmla="*/ 117 h 187"/>
                  <a:gd name="T78" fmla="*/ 116 w 221"/>
                  <a:gd name="T79" fmla="*/ 121 h 187"/>
                  <a:gd name="T80" fmla="*/ 74 w 221"/>
                  <a:gd name="T81" fmla="*/ 139 h 187"/>
                  <a:gd name="T82" fmla="*/ 99 w 221"/>
                  <a:gd name="T83" fmla="*/ 143 h 187"/>
                  <a:gd name="T84" fmla="*/ 91 w 221"/>
                  <a:gd name="T85" fmla="*/ 153 h 187"/>
                  <a:gd name="T86" fmla="*/ 112 w 221"/>
                  <a:gd name="T87" fmla="*/ 154 h 187"/>
                  <a:gd name="T88" fmla="*/ 88 w 221"/>
                  <a:gd name="T89" fmla="*/ 119 h 187"/>
                  <a:gd name="T90" fmla="*/ 69 w 221"/>
                  <a:gd name="T91" fmla="*/ 120 h 187"/>
                  <a:gd name="T92" fmla="*/ 36 w 221"/>
                  <a:gd name="T93" fmla="*/ 123 h 187"/>
                  <a:gd name="T94" fmla="*/ 153 w 221"/>
                  <a:gd name="T95" fmla="*/ 92 h 187"/>
                  <a:gd name="T96" fmla="*/ 35 w 221"/>
                  <a:gd name="T97" fmla="*/ 118 h 187"/>
                  <a:gd name="T98" fmla="*/ 93 w 221"/>
                  <a:gd name="T99" fmla="*/ 96 h 187"/>
                  <a:gd name="T100" fmla="*/ 198 w 221"/>
                  <a:gd name="T101" fmla="*/ 61 h 187"/>
                  <a:gd name="T102" fmla="*/ 190 w 221"/>
                  <a:gd name="T103" fmla="*/ 70 h 187"/>
                  <a:gd name="T104" fmla="*/ 190 w 221"/>
                  <a:gd name="T105" fmla="*/ 66 h 187"/>
                  <a:gd name="T106" fmla="*/ 106 w 221"/>
                  <a:gd name="T107" fmla="*/ 167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4 w 221"/>
                  <a:gd name="T113" fmla="*/ 175 h 187"/>
                  <a:gd name="T114" fmla="*/ 10 w 221"/>
                  <a:gd name="T115" fmla="*/ 136 h 187"/>
                  <a:gd name="T116" fmla="*/ 114 w 221"/>
                  <a:gd name="T117" fmla="*/ 175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0" y="63"/>
                    </a:moveTo>
                    <a:cubicBezTo>
                      <a:pt x="220" y="62"/>
                      <a:pt x="220" y="62"/>
                      <a:pt x="220" y="62"/>
                    </a:cubicBezTo>
                    <a:cubicBezTo>
                      <a:pt x="217" y="62"/>
                      <a:pt x="216" y="59"/>
                      <a:pt x="216" y="57"/>
                    </a:cubicBezTo>
                    <a:cubicBezTo>
                      <a:pt x="215" y="53"/>
                      <a:pt x="215" y="49"/>
                      <a:pt x="217" y="46"/>
                    </a:cubicBezTo>
                    <a:cubicBezTo>
                      <a:pt x="217" y="45"/>
                      <a:pt x="217" y="45"/>
                      <a:pt x="217" y="45"/>
                    </a:cubicBezTo>
                    <a:cubicBezTo>
                      <a:pt x="217" y="44"/>
                      <a:pt x="217" y="44"/>
                      <a:pt x="216" y="44"/>
                    </a:cubicBezTo>
                    <a:cubicBezTo>
                      <a:pt x="201" y="37"/>
                      <a:pt x="186" y="30"/>
                      <a:pt x="171" y="24"/>
                    </a:cubicBezTo>
                    <a:cubicBezTo>
                      <a:pt x="153" y="15"/>
                      <a:pt x="134" y="7"/>
                      <a:pt x="115" y="0"/>
                    </a:cubicBezTo>
                    <a:cubicBezTo>
                      <a:pt x="114" y="0"/>
                      <a:pt x="114" y="0"/>
                      <a:pt x="113" y="0"/>
                    </a:cubicBezTo>
                    <a:cubicBezTo>
                      <a:pt x="94" y="19"/>
                      <a:pt x="76" y="39"/>
                      <a:pt x="58" y="59"/>
                    </a:cubicBezTo>
                    <a:cubicBezTo>
                      <a:pt x="41" y="77"/>
                      <a:pt x="24" y="94"/>
                      <a:pt x="8" y="113"/>
                    </a:cubicBezTo>
                    <a:cubicBezTo>
                      <a:pt x="1" y="118"/>
                      <a:pt x="0" y="134"/>
                      <a:pt x="9" y="138"/>
                    </a:cubicBezTo>
                    <a:cubicBezTo>
                      <a:pt x="14" y="142"/>
                      <a:pt x="20" y="145"/>
                      <a:pt x="25" y="147"/>
                    </a:cubicBezTo>
                    <a:cubicBezTo>
                      <a:pt x="36" y="153"/>
                      <a:pt x="46" y="158"/>
                      <a:pt x="56" y="163"/>
                    </a:cubicBezTo>
                    <a:cubicBezTo>
                      <a:pt x="72" y="171"/>
                      <a:pt x="88" y="180"/>
                      <a:pt x="105" y="187"/>
                    </a:cubicBezTo>
                    <a:cubicBezTo>
                      <a:pt x="106" y="187"/>
                      <a:pt x="106" y="187"/>
                      <a:pt x="107" y="186"/>
                    </a:cubicBezTo>
                    <a:cubicBezTo>
                      <a:pt x="107" y="186"/>
                      <a:pt x="107" y="186"/>
                      <a:pt x="107" y="186"/>
                    </a:cubicBezTo>
                    <a:cubicBezTo>
                      <a:pt x="122" y="169"/>
                      <a:pt x="138" y="153"/>
                      <a:pt x="153" y="137"/>
                    </a:cubicBezTo>
                    <a:cubicBezTo>
                      <a:pt x="173" y="116"/>
                      <a:pt x="194" y="95"/>
                      <a:pt x="213" y="73"/>
                    </a:cubicBezTo>
                    <a:cubicBezTo>
                      <a:pt x="216" y="70"/>
                      <a:pt x="220" y="67"/>
                      <a:pt x="221" y="64"/>
                    </a:cubicBezTo>
                    <a:cubicBezTo>
                      <a:pt x="221" y="63"/>
                      <a:pt x="221" y="63"/>
                      <a:pt x="220" y="63"/>
                    </a:cubicBezTo>
                    <a:close/>
                    <a:moveTo>
                      <a:pt x="87" y="170"/>
                    </a:moveTo>
                    <a:cubicBezTo>
                      <a:pt x="77" y="165"/>
                      <a:pt x="66" y="160"/>
                      <a:pt x="56" y="155"/>
                    </a:cubicBezTo>
                    <a:cubicBezTo>
                      <a:pt x="45" y="150"/>
                      <a:pt x="35" y="145"/>
                      <a:pt x="24" y="140"/>
                    </a:cubicBezTo>
                    <a:cubicBezTo>
                      <a:pt x="19" y="137"/>
                      <a:pt x="12" y="135"/>
                      <a:pt x="8" y="131"/>
                    </a:cubicBezTo>
                    <a:cubicBezTo>
                      <a:pt x="8" y="131"/>
                      <a:pt x="8" y="131"/>
                      <a:pt x="8" y="131"/>
                    </a:cubicBezTo>
                    <a:cubicBezTo>
                      <a:pt x="8" y="130"/>
                      <a:pt x="8" y="128"/>
                      <a:pt x="8" y="127"/>
                    </a:cubicBezTo>
                    <a:cubicBezTo>
                      <a:pt x="22" y="135"/>
                      <a:pt x="37" y="142"/>
                      <a:pt x="52" y="149"/>
                    </a:cubicBezTo>
                    <a:cubicBezTo>
                      <a:pt x="68" y="157"/>
                      <a:pt x="85" y="164"/>
                      <a:pt x="102" y="173"/>
                    </a:cubicBezTo>
                    <a:cubicBezTo>
                      <a:pt x="101" y="174"/>
                      <a:pt x="101" y="175"/>
                      <a:pt x="101" y="177"/>
                    </a:cubicBezTo>
                    <a:cubicBezTo>
                      <a:pt x="97" y="174"/>
                      <a:pt x="92" y="172"/>
                      <a:pt x="87" y="170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3"/>
                      <a:pt x="29" y="93"/>
                    </a:cubicBezTo>
                    <a:cubicBezTo>
                      <a:pt x="44" y="88"/>
                      <a:pt x="59" y="85"/>
                      <a:pt x="74" y="82"/>
                    </a:cubicBezTo>
                    <a:cubicBezTo>
                      <a:pt x="89" y="78"/>
                      <a:pt x="104" y="74"/>
                      <a:pt x="119" y="71"/>
                    </a:cubicBezTo>
                    <a:cubicBezTo>
                      <a:pt x="134" y="67"/>
                      <a:pt x="149" y="64"/>
                      <a:pt x="164" y="61"/>
                    </a:cubicBezTo>
                    <a:cubicBezTo>
                      <a:pt x="172" y="59"/>
                      <a:pt x="179" y="57"/>
                      <a:pt x="187" y="55"/>
                    </a:cubicBezTo>
                    <a:cubicBezTo>
                      <a:pt x="194" y="54"/>
                      <a:pt x="201" y="52"/>
                      <a:pt x="208" y="51"/>
                    </a:cubicBezTo>
                    <a:cubicBezTo>
                      <a:pt x="206" y="52"/>
                      <a:pt x="205" y="54"/>
                      <a:pt x="203" y="56"/>
                    </a:cubicBezTo>
                    <a:cubicBezTo>
                      <a:pt x="203" y="56"/>
                      <a:pt x="202" y="56"/>
                      <a:pt x="202" y="56"/>
                    </a:cubicBezTo>
                    <a:cubicBezTo>
                      <a:pt x="202" y="56"/>
                      <a:pt x="201" y="56"/>
                      <a:pt x="201" y="56"/>
                    </a:cubicBezTo>
                    <a:cubicBezTo>
                      <a:pt x="172" y="63"/>
                      <a:pt x="143" y="67"/>
                      <a:pt x="115" y="73"/>
                    </a:cubicBezTo>
                    <a:cubicBezTo>
                      <a:pt x="85" y="79"/>
                      <a:pt x="56" y="88"/>
                      <a:pt x="27" y="96"/>
                    </a:cubicBezTo>
                    <a:cubicBezTo>
                      <a:pt x="28" y="95"/>
                      <a:pt x="28" y="94"/>
                      <a:pt x="29" y="93"/>
                    </a:cubicBezTo>
                    <a:close/>
                    <a:moveTo>
                      <a:pt x="115" y="3"/>
                    </a:moveTo>
                    <a:cubicBezTo>
                      <a:pt x="116" y="3"/>
                      <a:pt x="118" y="4"/>
                      <a:pt x="119" y="4"/>
                    </a:cubicBezTo>
                    <a:cubicBezTo>
                      <a:pt x="116" y="5"/>
                      <a:pt x="114" y="5"/>
                      <a:pt x="111" y="6"/>
                    </a:cubicBezTo>
                    <a:cubicBezTo>
                      <a:pt x="112" y="5"/>
                      <a:pt x="114" y="4"/>
                      <a:pt x="115" y="3"/>
                    </a:cubicBezTo>
                    <a:close/>
                    <a:moveTo>
                      <a:pt x="124" y="6"/>
                    </a:moveTo>
                    <a:cubicBezTo>
                      <a:pt x="121" y="7"/>
                      <a:pt x="118" y="7"/>
                      <a:pt x="115" y="8"/>
                    </a:cubicBezTo>
                    <a:cubicBezTo>
                      <a:pt x="113" y="9"/>
                      <a:pt x="112" y="9"/>
                      <a:pt x="110" y="10"/>
                    </a:cubicBezTo>
                    <a:cubicBezTo>
                      <a:pt x="110" y="10"/>
                      <a:pt x="109" y="10"/>
                      <a:pt x="109" y="10"/>
                    </a:cubicBezTo>
                    <a:cubicBezTo>
                      <a:pt x="110" y="9"/>
                      <a:pt x="112" y="9"/>
                      <a:pt x="113" y="8"/>
                    </a:cubicBezTo>
                    <a:cubicBezTo>
                      <a:pt x="116" y="7"/>
                      <a:pt x="118" y="6"/>
                      <a:pt x="121" y="5"/>
                    </a:cubicBezTo>
                    <a:cubicBezTo>
                      <a:pt x="122" y="5"/>
                      <a:pt x="123" y="6"/>
                      <a:pt x="124" y="6"/>
                    </a:cubicBezTo>
                    <a:close/>
                    <a:moveTo>
                      <a:pt x="129" y="8"/>
                    </a:moveTo>
                    <a:cubicBezTo>
                      <a:pt x="125" y="9"/>
                      <a:pt x="122" y="10"/>
                      <a:pt x="118" y="11"/>
                    </a:cubicBezTo>
                    <a:cubicBezTo>
                      <a:pt x="113" y="13"/>
                      <a:pt x="107" y="14"/>
                      <a:pt x="102" y="15"/>
                    </a:cubicBezTo>
                    <a:cubicBezTo>
                      <a:pt x="102" y="15"/>
                      <a:pt x="103" y="14"/>
                      <a:pt x="103" y="14"/>
                    </a:cubicBezTo>
                    <a:cubicBezTo>
                      <a:pt x="104" y="14"/>
                      <a:pt x="105" y="13"/>
                      <a:pt x="107" y="13"/>
                    </a:cubicBezTo>
                    <a:cubicBezTo>
                      <a:pt x="109" y="12"/>
                      <a:pt x="111" y="12"/>
                      <a:pt x="114" y="11"/>
                    </a:cubicBezTo>
                    <a:cubicBezTo>
                      <a:pt x="118" y="10"/>
                      <a:pt x="122" y="9"/>
                      <a:pt x="125" y="7"/>
                    </a:cubicBezTo>
                    <a:cubicBezTo>
                      <a:pt x="127" y="7"/>
                      <a:pt x="128" y="8"/>
                      <a:pt x="129" y="8"/>
                    </a:cubicBezTo>
                    <a:close/>
                    <a:moveTo>
                      <a:pt x="135" y="11"/>
                    </a:moveTo>
                    <a:cubicBezTo>
                      <a:pt x="129" y="12"/>
                      <a:pt x="123" y="13"/>
                      <a:pt x="117" y="14"/>
                    </a:cubicBezTo>
                    <a:cubicBezTo>
                      <a:pt x="111" y="16"/>
                      <a:pt x="103" y="17"/>
                      <a:pt x="98" y="20"/>
                    </a:cubicBezTo>
                    <a:cubicBezTo>
                      <a:pt x="104" y="17"/>
                      <a:pt x="110" y="15"/>
                      <a:pt x="116" y="14"/>
                    </a:cubicBezTo>
                    <a:cubicBezTo>
                      <a:pt x="121" y="13"/>
                      <a:pt x="126" y="12"/>
                      <a:pt x="130" y="9"/>
                    </a:cubicBezTo>
                    <a:cubicBezTo>
                      <a:pt x="130" y="9"/>
                      <a:pt x="130" y="9"/>
                      <a:pt x="130" y="9"/>
                    </a:cubicBezTo>
                    <a:cubicBezTo>
                      <a:pt x="132" y="9"/>
                      <a:pt x="134" y="10"/>
                      <a:pt x="135" y="11"/>
                    </a:cubicBezTo>
                    <a:close/>
                    <a:moveTo>
                      <a:pt x="140" y="12"/>
                    </a:moveTo>
                    <a:cubicBezTo>
                      <a:pt x="137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1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5" y="24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4"/>
                      <a:pt x="96" y="24"/>
                      <a:pt x="97" y="23"/>
                    </a:cubicBezTo>
                    <a:cubicBezTo>
                      <a:pt x="102" y="22"/>
                      <a:pt x="107" y="21"/>
                      <a:pt x="111" y="19"/>
                    </a:cubicBezTo>
                    <a:cubicBezTo>
                      <a:pt x="120" y="16"/>
                      <a:pt x="128" y="14"/>
                      <a:pt x="137" y="11"/>
                    </a:cubicBezTo>
                    <a:cubicBezTo>
                      <a:pt x="137" y="11"/>
                      <a:pt x="137" y="11"/>
                      <a:pt x="137" y="11"/>
                    </a:cubicBezTo>
                    <a:cubicBezTo>
                      <a:pt x="138" y="12"/>
                      <a:pt x="139" y="12"/>
                      <a:pt x="140" y="12"/>
                    </a:cubicBezTo>
                    <a:close/>
                    <a:moveTo>
                      <a:pt x="151" y="17"/>
                    </a:moveTo>
                    <a:cubicBezTo>
                      <a:pt x="142" y="19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6" y="15"/>
                    </a:cubicBezTo>
                    <a:cubicBezTo>
                      <a:pt x="148" y="16"/>
                      <a:pt x="149" y="17"/>
                      <a:pt x="151" y="17"/>
                    </a:cubicBezTo>
                    <a:close/>
                    <a:moveTo>
                      <a:pt x="158" y="20"/>
                    </a:moveTo>
                    <a:cubicBezTo>
                      <a:pt x="152" y="22"/>
                      <a:pt x="146" y="24"/>
                      <a:pt x="139" y="25"/>
                    </a:cubicBezTo>
                    <a:cubicBezTo>
                      <a:pt x="132" y="27"/>
                      <a:pt x="125" y="29"/>
                      <a:pt x="117" y="31"/>
                    </a:cubicBezTo>
                    <a:cubicBezTo>
                      <a:pt x="110" y="33"/>
                      <a:pt x="103" y="34"/>
                      <a:pt x="96" y="36"/>
                    </a:cubicBezTo>
                    <a:cubicBezTo>
                      <a:pt x="93" y="37"/>
                      <a:pt x="89" y="38"/>
                      <a:pt x="86" y="39"/>
                    </a:cubicBezTo>
                    <a:cubicBezTo>
                      <a:pt x="84" y="40"/>
                      <a:pt x="80" y="40"/>
                      <a:pt x="78" y="41"/>
                    </a:cubicBezTo>
                    <a:cubicBezTo>
                      <a:pt x="78" y="41"/>
                      <a:pt x="78" y="41"/>
                      <a:pt x="78" y="40"/>
                    </a:cubicBezTo>
                    <a:cubicBezTo>
                      <a:pt x="83" y="38"/>
                      <a:pt x="89" y="36"/>
                      <a:pt x="94" y="35"/>
                    </a:cubicBezTo>
                    <a:cubicBezTo>
                      <a:pt x="101" y="33"/>
                      <a:pt x="108" y="31"/>
                      <a:pt x="114" y="29"/>
                    </a:cubicBezTo>
                    <a:cubicBezTo>
                      <a:pt x="121" y="27"/>
                      <a:pt x="128" y="25"/>
                      <a:pt x="135" y="23"/>
                    </a:cubicBezTo>
                    <a:cubicBezTo>
                      <a:pt x="141" y="22"/>
                      <a:pt x="147" y="21"/>
                      <a:pt x="152" y="18"/>
                    </a:cubicBezTo>
                    <a:cubicBezTo>
                      <a:pt x="154" y="19"/>
                      <a:pt x="156" y="19"/>
                      <a:pt x="158" y="20"/>
                    </a:cubicBezTo>
                    <a:close/>
                    <a:moveTo>
                      <a:pt x="83" y="35"/>
                    </a:moveTo>
                    <a:cubicBezTo>
                      <a:pt x="87" y="33"/>
                      <a:pt x="92" y="33"/>
                      <a:pt x="97" y="31"/>
                    </a:cubicBezTo>
                    <a:cubicBezTo>
                      <a:pt x="102" y="30"/>
                      <a:pt x="108" y="27"/>
                      <a:pt x="114" y="26"/>
                    </a:cubicBezTo>
                    <a:cubicBezTo>
                      <a:pt x="115" y="26"/>
                      <a:pt x="116" y="25"/>
                      <a:pt x="117" y="25"/>
                    </a:cubicBezTo>
                    <a:cubicBezTo>
                      <a:pt x="116" y="25"/>
                      <a:pt x="115" y="26"/>
                      <a:pt x="114" y="26"/>
                    </a:cubicBezTo>
                    <a:cubicBezTo>
                      <a:pt x="109" y="28"/>
                      <a:pt x="103" y="30"/>
                      <a:pt x="97" y="32"/>
                    </a:cubicBezTo>
                    <a:cubicBezTo>
                      <a:pt x="94" y="32"/>
                      <a:pt x="92" y="33"/>
                      <a:pt x="89" y="34"/>
                    </a:cubicBezTo>
                    <a:cubicBezTo>
                      <a:pt x="87" y="35"/>
                      <a:pt x="86" y="35"/>
                      <a:pt x="84" y="36"/>
                    </a:cubicBezTo>
                    <a:cubicBezTo>
                      <a:pt x="84" y="36"/>
                      <a:pt x="83" y="36"/>
                      <a:pt x="82" y="36"/>
                    </a:cubicBezTo>
                    <a:cubicBezTo>
                      <a:pt x="82" y="36"/>
                      <a:pt x="82" y="36"/>
                      <a:pt x="83" y="35"/>
                    </a:cubicBezTo>
                    <a:close/>
                    <a:moveTo>
                      <a:pt x="116" y="26"/>
                    </a:moveTo>
                    <a:cubicBezTo>
                      <a:pt x="123" y="24"/>
                      <a:pt x="129" y="23"/>
                      <a:pt x="136" y="21"/>
                    </a:cubicBezTo>
                    <a:cubicBezTo>
                      <a:pt x="140" y="20"/>
                      <a:pt x="143" y="20"/>
                      <a:pt x="147" y="19"/>
                    </a:cubicBezTo>
                    <a:cubicBezTo>
                      <a:pt x="148" y="19"/>
                      <a:pt x="150" y="18"/>
                      <a:pt x="151" y="18"/>
                    </a:cubicBezTo>
                    <a:cubicBezTo>
                      <a:pt x="149" y="19"/>
                      <a:pt x="147" y="19"/>
                      <a:pt x="145" y="20"/>
                    </a:cubicBezTo>
                    <a:cubicBezTo>
                      <a:pt x="133" y="24"/>
                      <a:pt x="120" y="27"/>
                      <a:pt x="107" y="30"/>
                    </a:cubicBezTo>
                    <a:cubicBezTo>
                      <a:pt x="103" y="31"/>
                      <a:pt x="99" y="32"/>
                      <a:pt x="95" y="33"/>
                    </a:cubicBezTo>
                    <a:cubicBezTo>
                      <a:pt x="102" y="31"/>
                      <a:pt x="109" y="28"/>
                      <a:pt x="116" y="26"/>
                    </a:cubicBezTo>
                    <a:close/>
                    <a:moveTo>
                      <a:pt x="141" y="13"/>
                    </a:moveTo>
                    <a:cubicBezTo>
                      <a:pt x="142" y="14"/>
                      <a:pt x="144" y="14"/>
                      <a:pt x="145" y="15"/>
                    </a:cubicBezTo>
                    <a:cubicBezTo>
                      <a:pt x="136" y="17"/>
                      <a:pt x="127" y="19"/>
                      <a:pt x="118" y="21"/>
                    </a:cubicBezTo>
                    <a:cubicBezTo>
                      <a:pt x="108" y="23"/>
                      <a:pt x="100" y="27"/>
                      <a:pt x="91" y="29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89" y="29"/>
                      <a:pt x="91" y="29"/>
                      <a:pt x="93" y="28"/>
                    </a:cubicBezTo>
                    <a:cubicBezTo>
                      <a:pt x="95" y="27"/>
                      <a:pt x="97" y="26"/>
                      <a:pt x="99" y="26"/>
                    </a:cubicBezTo>
                    <a:cubicBezTo>
                      <a:pt x="104" y="24"/>
                      <a:pt x="110" y="23"/>
                      <a:pt x="115" y="21"/>
                    </a:cubicBezTo>
                    <a:cubicBezTo>
                      <a:pt x="123" y="19"/>
                      <a:pt x="133" y="17"/>
                      <a:pt x="141" y="13"/>
                    </a:cubicBezTo>
                    <a:cubicBezTo>
                      <a:pt x="141" y="13"/>
                      <a:pt x="141" y="13"/>
                      <a:pt x="141" y="13"/>
                    </a:cubicBezTo>
                    <a:close/>
                    <a:moveTo>
                      <a:pt x="110" y="7"/>
                    </a:moveTo>
                    <a:cubicBezTo>
                      <a:pt x="112" y="6"/>
                      <a:pt x="113" y="6"/>
                      <a:pt x="115" y="6"/>
                    </a:cubicBezTo>
                    <a:cubicBezTo>
                      <a:pt x="116" y="5"/>
                      <a:pt x="118" y="5"/>
                      <a:pt x="120" y="5"/>
                    </a:cubicBezTo>
                    <a:cubicBezTo>
                      <a:pt x="121" y="5"/>
                      <a:pt x="116" y="7"/>
                      <a:pt x="116" y="7"/>
                    </a:cubicBezTo>
                    <a:cubicBezTo>
                      <a:pt x="113" y="8"/>
                      <a:pt x="110" y="9"/>
                      <a:pt x="107" y="10"/>
                    </a:cubicBezTo>
                    <a:cubicBezTo>
                      <a:pt x="108" y="9"/>
                      <a:pt x="109" y="8"/>
                      <a:pt x="110" y="7"/>
                    </a:cubicBezTo>
                    <a:close/>
                    <a:moveTo>
                      <a:pt x="105" y="12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1" y="7"/>
                      <a:pt x="123" y="7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22" y="8"/>
                      <a:pt x="120" y="9"/>
                      <a:pt x="119" y="9"/>
                    </a:cubicBezTo>
                    <a:cubicBezTo>
                      <a:pt x="114" y="11"/>
                      <a:pt x="109" y="11"/>
                      <a:pt x="104" y="13"/>
                    </a:cubicBezTo>
                    <a:cubicBezTo>
                      <a:pt x="104" y="13"/>
                      <a:pt x="105" y="12"/>
                      <a:pt x="105" y="12"/>
                    </a:cubicBezTo>
                    <a:close/>
                    <a:moveTo>
                      <a:pt x="101" y="16"/>
                    </a:moveTo>
                    <a:cubicBezTo>
                      <a:pt x="105" y="15"/>
                      <a:pt x="109" y="14"/>
                      <a:pt x="113" y="13"/>
                    </a:cubicBezTo>
                    <a:cubicBezTo>
                      <a:pt x="116" y="12"/>
                      <a:pt x="119" y="12"/>
                      <a:pt x="121" y="11"/>
                    </a:cubicBezTo>
                    <a:cubicBezTo>
                      <a:pt x="123" y="10"/>
                      <a:pt x="124" y="10"/>
                      <a:pt x="126" y="9"/>
                    </a:cubicBezTo>
                    <a:cubicBezTo>
                      <a:pt x="126" y="9"/>
                      <a:pt x="131" y="8"/>
                      <a:pt x="128" y="9"/>
                    </a:cubicBezTo>
                    <a:cubicBezTo>
                      <a:pt x="123" y="12"/>
                      <a:pt x="117" y="13"/>
                      <a:pt x="111" y="14"/>
                    </a:cubicBezTo>
                    <a:cubicBezTo>
                      <a:pt x="107" y="15"/>
                      <a:pt x="103" y="17"/>
                      <a:pt x="98" y="19"/>
                    </a:cubicBezTo>
                    <a:cubicBezTo>
                      <a:pt x="99" y="18"/>
                      <a:pt x="100" y="17"/>
                      <a:pt x="101" y="16"/>
                    </a:cubicBezTo>
                    <a:close/>
                    <a:moveTo>
                      <a:pt x="97" y="20"/>
                    </a:moveTo>
                    <a:cubicBezTo>
                      <a:pt x="104" y="19"/>
                      <a:pt x="110" y="17"/>
                      <a:pt x="117" y="15"/>
                    </a:cubicBezTo>
                    <a:cubicBezTo>
                      <a:pt x="121" y="14"/>
                      <a:pt x="124" y="13"/>
                      <a:pt x="128" y="13"/>
                    </a:cubicBezTo>
                    <a:cubicBezTo>
                      <a:pt x="129" y="12"/>
                      <a:pt x="131" y="12"/>
                      <a:pt x="133" y="12"/>
                    </a:cubicBezTo>
                    <a:cubicBezTo>
                      <a:pt x="120" y="17"/>
                      <a:pt x="106" y="19"/>
                      <a:pt x="93" y="24"/>
                    </a:cubicBezTo>
                    <a:cubicBezTo>
                      <a:pt x="94" y="23"/>
                      <a:pt x="96" y="22"/>
                      <a:pt x="97" y="20"/>
                    </a:cubicBezTo>
                    <a:close/>
                    <a:moveTo>
                      <a:pt x="92" y="26"/>
                    </a:moveTo>
                    <a:cubicBezTo>
                      <a:pt x="100" y="24"/>
                      <a:pt x="107" y="21"/>
                      <a:pt x="115" y="19"/>
                    </a:cubicBezTo>
                    <a:cubicBezTo>
                      <a:pt x="119" y="18"/>
                      <a:pt x="124" y="17"/>
                      <a:pt x="128" y="16"/>
                    </a:cubicBezTo>
                    <a:cubicBezTo>
                      <a:pt x="131" y="15"/>
                      <a:pt x="136" y="15"/>
                      <a:pt x="139" y="13"/>
                    </a:cubicBezTo>
                    <a:cubicBezTo>
                      <a:pt x="135" y="15"/>
                      <a:pt x="130" y="16"/>
                      <a:pt x="126" y="17"/>
                    </a:cubicBezTo>
                    <a:cubicBezTo>
                      <a:pt x="121" y="19"/>
                      <a:pt x="116" y="20"/>
                      <a:pt x="111" y="22"/>
                    </a:cubicBezTo>
                    <a:cubicBezTo>
                      <a:pt x="103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1" y="30"/>
                      <a:pt x="96" y="28"/>
                      <a:pt x="100" y="27"/>
                    </a:cubicBezTo>
                    <a:cubicBezTo>
                      <a:pt x="105" y="25"/>
                      <a:pt x="111" y="23"/>
                      <a:pt x="116" y="22"/>
                    </a:cubicBezTo>
                    <a:cubicBezTo>
                      <a:pt x="122" y="21"/>
                      <a:pt x="128" y="19"/>
                      <a:pt x="134" y="18"/>
                    </a:cubicBezTo>
                    <a:cubicBezTo>
                      <a:pt x="137" y="17"/>
                      <a:pt x="140" y="17"/>
                      <a:pt x="143" y="16"/>
                    </a:cubicBezTo>
                    <a:cubicBezTo>
                      <a:pt x="143" y="16"/>
                      <a:pt x="143" y="16"/>
                      <a:pt x="143" y="16"/>
                    </a:cubicBezTo>
                    <a:cubicBezTo>
                      <a:pt x="142" y="17"/>
                      <a:pt x="141" y="17"/>
                      <a:pt x="139" y="18"/>
                    </a:cubicBezTo>
                    <a:cubicBezTo>
                      <a:pt x="129" y="22"/>
                      <a:pt x="118" y="24"/>
                      <a:pt x="107" y="27"/>
                    </a:cubicBezTo>
                    <a:cubicBezTo>
                      <a:pt x="102" y="29"/>
                      <a:pt x="97" y="31"/>
                      <a:pt x="92" y="32"/>
                    </a:cubicBezTo>
                    <a:cubicBezTo>
                      <a:pt x="89" y="33"/>
                      <a:pt x="86" y="33"/>
                      <a:pt x="84" y="34"/>
                    </a:cubicBezTo>
                    <a:cubicBezTo>
                      <a:pt x="85" y="33"/>
                      <a:pt x="86" y="32"/>
                      <a:pt x="87" y="31"/>
                    </a:cubicBezTo>
                    <a:close/>
                    <a:moveTo>
                      <a:pt x="81" y="37"/>
                    </a:moveTo>
                    <a:cubicBezTo>
                      <a:pt x="83" y="37"/>
                      <a:pt x="86" y="36"/>
                      <a:pt x="88" y="36"/>
                    </a:cubicBezTo>
                    <a:cubicBezTo>
                      <a:pt x="85" y="37"/>
                      <a:pt x="82" y="38"/>
                      <a:pt x="79" y="39"/>
                    </a:cubicBezTo>
                    <a:cubicBezTo>
                      <a:pt x="80" y="38"/>
                      <a:pt x="81" y="38"/>
                      <a:pt x="81" y="37"/>
                    </a:cubicBezTo>
                    <a:close/>
                    <a:moveTo>
                      <a:pt x="76" y="42"/>
                    </a:moveTo>
                    <a:cubicBezTo>
                      <a:pt x="90" y="40"/>
                      <a:pt x="104" y="35"/>
                      <a:pt x="117" y="32"/>
                    </a:cubicBezTo>
                    <a:cubicBezTo>
                      <a:pt x="124" y="30"/>
                      <a:pt x="131" y="28"/>
                      <a:pt x="138" y="26"/>
                    </a:cubicBezTo>
                    <a:cubicBezTo>
                      <a:pt x="145" y="25"/>
                      <a:pt x="152" y="23"/>
                      <a:pt x="159" y="21"/>
                    </a:cubicBezTo>
                    <a:cubicBezTo>
                      <a:pt x="161" y="22"/>
                      <a:pt x="163" y="22"/>
                      <a:pt x="165" y="23"/>
                    </a:cubicBezTo>
                    <a:cubicBezTo>
                      <a:pt x="158" y="23"/>
                      <a:pt x="151" y="26"/>
                      <a:pt x="145" y="28"/>
                    </a:cubicBezTo>
                    <a:cubicBezTo>
                      <a:pt x="137" y="30"/>
                      <a:pt x="129" y="32"/>
                      <a:pt x="120" y="34"/>
                    </a:cubicBezTo>
                    <a:cubicBezTo>
                      <a:pt x="112" y="36"/>
                      <a:pt x="104" y="39"/>
                      <a:pt x="95" y="41"/>
                    </a:cubicBezTo>
                    <a:cubicBezTo>
                      <a:pt x="88" y="43"/>
                      <a:pt x="80" y="44"/>
                      <a:pt x="73" y="46"/>
                    </a:cubicBezTo>
                    <a:cubicBezTo>
                      <a:pt x="74" y="45"/>
                      <a:pt x="75" y="43"/>
                      <a:pt x="76" y="42"/>
                    </a:cubicBezTo>
                    <a:close/>
                    <a:moveTo>
                      <a:pt x="180" y="30"/>
                    </a:moveTo>
                    <a:cubicBezTo>
                      <a:pt x="180" y="30"/>
                      <a:pt x="180" y="30"/>
                      <a:pt x="180" y="30"/>
                    </a:cubicBezTo>
                    <a:cubicBezTo>
                      <a:pt x="170" y="33"/>
                      <a:pt x="160" y="35"/>
                      <a:pt x="151" y="37"/>
                    </a:cubicBezTo>
                    <a:cubicBezTo>
                      <a:pt x="141" y="40"/>
                      <a:pt x="130" y="42"/>
                      <a:pt x="120" y="44"/>
                    </a:cubicBezTo>
                    <a:cubicBezTo>
                      <a:pt x="100" y="49"/>
                      <a:pt x="81" y="54"/>
                      <a:pt x="61" y="60"/>
                    </a:cubicBezTo>
                    <a:cubicBezTo>
                      <a:pt x="61" y="61"/>
                      <a:pt x="60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61" y="60"/>
                      <a:pt x="64" y="59"/>
                      <a:pt x="66" y="58"/>
                    </a:cubicBezTo>
                    <a:cubicBezTo>
                      <a:pt x="71" y="56"/>
                      <a:pt x="76" y="54"/>
                      <a:pt x="81" y="53"/>
                    </a:cubicBezTo>
                    <a:cubicBezTo>
                      <a:pt x="91" y="50"/>
                      <a:pt x="101" y="47"/>
                      <a:pt x="111" y="44"/>
                    </a:cubicBezTo>
                    <a:cubicBezTo>
                      <a:pt x="122" y="41"/>
                      <a:pt x="132" y="37"/>
                      <a:pt x="142" y="35"/>
                    </a:cubicBezTo>
                    <a:cubicBezTo>
                      <a:pt x="152" y="33"/>
                      <a:pt x="162" y="30"/>
                      <a:pt x="171" y="26"/>
                    </a:cubicBezTo>
                    <a:cubicBezTo>
                      <a:pt x="174" y="28"/>
                      <a:pt x="177" y="29"/>
                      <a:pt x="180" y="30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lose/>
                    <a:moveTo>
                      <a:pt x="186" y="33"/>
                    </a:moveTo>
                    <a:cubicBezTo>
                      <a:pt x="186" y="33"/>
                      <a:pt x="186" y="33"/>
                      <a:pt x="186" y="33"/>
                    </a:cubicBezTo>
                    <a:cubicBezTo>
                      <a:pt x="187" y="33"/>
                      <a:pt x="188" y="34"/>
                      <a:pt x="189" y="34"/>
                    </a:cubicBezTo>
                    <a:cubicBezTo>
                      <a:pt x="165" y="40"/>
                      <a:pt x="141" y="47"/>
                      <a:pt x="117" y="54"/>
                    </a:cubicBezTo>
                    <a:cubicBezTo>
                      <a:pt x="104" y="58"/>
                      <a:pt x="92" y="62"/>
                      <a:pt x="80" y="66"/>
                    </a:cubicBezTo>
                    <a:cubicBezTo>
                      <a:pt x="71" y="69"/>
                      <a:pt x="61" y="71"/>
                      <a:pt x="52" y="74"/>
                    </a:cubicBezTo>
                    <a:cubicBezTo>
                      <a:pt x="54" y="73"/>
                      <a:pt x="57" y="72"/>
                      <a:pt x="59" y="71"/>
                    </a:cubicBezTo>
                    <a:cubicBezTo>
                      <a:pt x="66" y="69"/>
                      <a:pt x="72" y="66"/>
                      <a:pt x="78" y="64"/>
                    </a:cubicBezTo>
                    <a:cubicBezTo>
                      <a:pt x="90" y="60"/>
                      <a:pt x="103" y="56"/>
                      <a:pt x="115" y="52"/>
                    </a:cubicBezTo>
                    <a:cubicBezTo>
                      <a:pt x="128" y="49"/>
                      <a:pt x="140" y="45"/>
                      <a:pt x="152" y="42"/>
                    </a:cubicBezTo>
                    <a:cubicBezTo>
                      <a:pt x="164" y="39"/>
                      <a:pt x="175" y="38"/>
                      <a:pt x="186" y="33"/>
                    </a:cubicBezTo>
                    <a:close/>
                    <a:moveTo>
                      <a:pt x="120" y="48"/>
                    </a:moveTo>
                    <a:cubicBezTo>
                      <a:pt x="109" y="52"/>
                      <a:pt x="97" y="55"/>
                      <a:pt x="86" y="58"/>
                    </a:cubicBezTo>
                    <a:cubicBezTo>
                      <a:pt x="75" y="61"/>
                      <a:pt x="64" y="65"/>
                      <a:pt x="53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3" y="67"/>
                      <a:pt x="53" y="67"/>
                      <a:pt x="54" y="67"/>
                    </a:cubicBezTo>
                    <a:cubicBezTo>
                      <a:pt x="54" y="67"/>
                      <a:pt x="55" y="66"/>
                      <a:pt x="55" y="66"/>
                    </a:cubicBezTo>
                    <a:cubicBezTo>
                      <a:pt x="57" y="66"/>
                      <a:pt x="60" y="65"/>
                      <a:pt x="62" y="64"/>
                    </a:cubicBezTo>
                    <a:cubicBezTo>
                      <a:pt x="68" y="63"/>
                      <a:pt x="74" y="61"/>
                      <a:pt x="80" y="59"/>
                    </a:cubicBezTo>
                    <a:cubicBezTo>
                      <a:pt x="91" y="56"/>
                      <a:pt x="102" y="52"/>
                      <a:pt x="113" y="49"/>
                    </a:cubicBezTo>
                    <a:cubicBezTo>
                      <a:pt x="124" y="45"/>
                      <a:pt x="136" y="43"/>
                      <a:pt x="147" y="40"/>
                    </a:cubicBezTo>
                    <a:cubicBezTo>
                      <a:pt x="158" y="37"/>
                      <a:pt x="169" y="35"/>
                      <a:pt x="180" y="31"/>
                    </a:cubicBezTo>
                    <a:cubicBezTo>
                      <a:pt x="180" y="31"/>
                      <a:pt x="180" y="30"/>
                      <a:pt x="180" y="30"/>
                    </a:cubicBezTo>
                    <a:cubicBezTo>
                      <a:pt x="182" y="31"/>
                      <a:pt x="183" y="32"/>
                      <a:pt x="185" y="33"/>
                    </a:cubicBezTo>
                    <a:cubicBezTo>
                      <a:pt x="163" y="37"/>
                      <a:pt x="142" y="42"/>
                      <a:pt x="120" y="48"/>
                    </a:cubicBezTo>
                    <a:close/>
                    <a:moveTo>
                      <a:pt x="116" y="40"/>
                    </a:moveTo>
                    <a:cubicBezTo>
                      <a:pt x="107" y="43"/>
                      <a:pt x="98" y="46"/>
                      <a:pt x="89" y="48"/>
                    </a:cubicBezTo>
                    <a:cubicBezTo>
                      <a:pt x="85" y="50"/>
                      <a:pt x="80" y="51"/>
                      <a:pt x="75" y="52"/>
                    </a:cubicBezTo>
                    <a:cubicBezTo>
                      <a:pt x="73" y="53"/>
                      <a:pt x="71" y="53"/>
                      <a:pt x="69" y="54"/>
                    </a:cubicBezTo>
                    <a:cubicBezTo>
                      <a:pt x="68" y="54"/>
                      <a:pt x="66" y="54"/>
                      <a:pt x="66" y="54"/>
                    </a:cubicBezTo>
                    <a:cubicBezTo>
                      <a:pt x="66" y="54"/>
                      <a:pt x="66" y="53"/>
                      <a:pt x="67" y="53"/>
                    </a:cubicBezTo>
                    <a:cubicBezTo>
                      <a:pt x="69" y="51"/>
                      <a:pt x="73" y="51"/>
                      <a:pt x="76" y="51"/>
                    </a:cubicBezTo>
                    <a:cubicBezTo>
                      <a:pt x="80" y="49"/>
                      <a:pt x="85" y="48"/>
                      <a:pt x="89" y="47"/>
                    </a:cubicBezTo>
                    <a:cubicBezTo>
                      <a:pt x="99" y="44"/>
                      <a:pt x="108" y="42"/>
                      <a:pt x="117" y="39"/>
                    </a:cubicBezTo>
                    <a:cubicBezTo>
                      <a:pt x="126" y="37"/>
                      <a:pt x="135" y="33"/>
                      <a:pt x="143" y="31"/>
                    </a:cubicBezTo>
                    <a:cubicBezTo>
                      <a:pt x="151" y="29"/>
                      <a:pt x="158" y="28"/>
                      <a:pt x="165" y="24"/>
                    </a:cubicBezTo>
                    <a:cubicBezTo>
                      <a:pt x="165" y="24"/>
                      <a:pt x="165" y="24"/>
                      <a:pt x="165" y="24"/>
                    </a:cubicBezTo>
                    <a:cubicBezTo>
                      <a:pt x="167" y="24"/>
                      <a:pt x="169" y="25"/>
                      <a:pt x="170" y="26"/>
                    </a:cubicBezTo>
                    <a:cubicBezTo>
                      <a:pt x="152" y="31"/>
                      <a:pt x="134" y="35"/>
                      <a:pt x="116" y="40"/>
                    </a:cubicBezTo>
                    <a:close/>
                    <a:moveTo>
                      <a:pt x="72" y="47"/>
                    </a:moveTo>
                    <a:cubicBezTo>
                      <a:pt x="80" y="45"/>
                      <a:pt x="88" y="43"/>
                      <a:pt x="96" y="42"/>
                    </a:cubicBezTo>
                    <a:cubicBezTo>
                      <a:pt x="105" y="40"/>
                      <a:pt x="113" y="37"/>
                      <a:pt x="122" y="35"/>
                    </a:cubicBezTo>
                    <a:cubicBezTo>
                      <a:pt x="131" y="32"/>
                      <a:pt x="139" y="30"/>
                      <a:pt x="147" y="28"/>
                    </a:cubicBezTo>
                    <a:cubicBezTo>
                      <a:pt x="151" y="27"/>
                      <a:pt x="154" y="26"/>
                      <a:pt x="158" y="25"/>
                    </a:cubicBezTo>
                    <a:cubicBezTo>
                      <a:pt x="159" y="24"/>
                      <a:pt x="163" y="24"/>
                      <a:pt x="163" y="24"/>
                    </a:cubicBezTo>
                    <a:cubicBezTo>
                      <a:pt x="161" y="25"/>
                      <a:pt x="159" y="26"/>
                      <a:pt x="157" y="27"/>
                    </a:cubicBezTo>
                    <a:cubicBezTo>
                      <a:pt x="149" y="29"/>
                      <a:pt x="142" y="31"/>
                      <a:pt x="135" y="33"/>
                    </a:cubicBezTo>
                    <a:cubicBezTo>
                      <a:pt x="126" y="36"/>
                      <a:pt x="117" y="39"/>
                      <a:pt x="108" y="41"/>
                    </a:cubicBezTo>
                    <a:cubicBezTo>
                      <a:pt x="100" y="43"/>
                      <a:pt x="91" y="45"/>
                      <a:pt x="82" y="48"/>
                    </a:cubicBezTo>
                    <a:cubicBezTo>
                      <a:pt x="78" y="49"/>
                      <a:pt x="72" y="50"/>
                      <a:pt x="68" y="52"/>
                    </a:cubicBezTo>
                    <a:cubicBezTo>
                      <a:pt x="69" y="50"/>
                      <a:pt x="70" y="49"/>
                      <a:pt x="72" y="47"/>
                    </a:cubicBezTo>
                    <a:close/>
                    <a:moveTo>
                      <a:pt x="65" y="55"/>
                    </a:moveTo>
                    <a:cubicBezTo>
                      <a:pt x="71" y="55"/>
                      <a:pt x="78" y="52"/>
                      <a:pt x="84" y="51"/>
                    </a:cubicBezTo>
                    <a:cubicBezTo>
                      <a:pt x="94" y="48"/>
                      <a:pt x="104" y="44"/>
                      <a:pt x="114" y="41"/>
                    </a:cubicBezTo>
                    <a:cubicBezTo>
                      <a:pt x="123" y="38"/>
                      <a:pt x="133" y="36"/>
                      <a:pt x="143" y="34"/>
                    </a:cubicBezTo>
                    <a:cubicBezTo>
                      <a:pt x="147" y="32"/>
                      <a:pt x="152" y="31"/>
                      <a:pt x="157" y="30"/>
                    </a:cubicBezTo>
                    <a:cubicBezTo>
                      <a:pt x="159" y="29"/>
                      <a:pt x="162" y="29"/>
                      <a:pt x="164" y="28"/>
                    </a:cubicBezTo>
                    <a:cubicBezTo>
                      <a:pt x="165" y="28"/>
                      <a:pt x="165" y="28"/>
                      <a:pt x="165" y="28"/>
                    </a:cubicBezTo>
                    <a:cubicBezTo>
                      <a:pt x="157" y="31"/>
                      <a:pt x="148" y="33"/>
                      <a:pt x="140" y="35"/>
                    </a:cubicBezTo>
                    <a:cubicBezTo>
                      <a:pt x="130" y="37"/>
                      <a:pt x="120" y="41"/>
                      <a:pt x="109" y="44"/>
                    </a:cubicBezTo>
                    <a:cubicBezTo>
                      <a:pt x="100" y="46"/>
                      <a:pt x="90" y="49"/>
                      <a:pt x="80" y="52"/>
                    </a:cubicBezTo>
                    <a:cubicBezTo>
                      <a:pt x="74" y="54"/>
                      <a:pt x="67" y="56"/>
                      <a:pt x="61" y="59"/>
                    </a:cubicBezTo>
                    <a:cubicBezTo>
                      <a:pt x="62" y="58"/>
                      <a:pt x="64" y="56"/>
                      <a:pt x="65" y="55"/>
                    </a:cubicBezTo>
                    <a:close/>
                    <a:moveTo>
                      <a:pt x="58" y="62"/>
                    </a:moveTo>
                    <a:cubicBezTo>
                      <a:pt x="68" y="59"/>
                      <a:pt x="77" y="56"/>
                      <a:pt x="87" y="54"/>
                    </a:cubicBezTo>
                    <a:cubicBezTo>
                      <a:pt x="97" y="51"/>
                      <a:pt x="108" y="48"/>
                      <a:pt x="119" y="45"/>
                    </a:cubicBezTo>
                    <a:cubicBezTo>
                      <a:pt x="129" y="43"/>
                      <a:pt x="140" y="40"/>
                      <a:pt x="151" y="38"/>
                    </a:cubicBezTo>
                    <a:cubicBezTo>
                      <a:pt x="156" y="36"/>
                      <a:pt x="162" y="35"/>
                      <a:pt x="167" y="34"/>
                    </a:cubicBezTo>
                    <a:cubicBezTo>
                      <a:pt x="168" y="33"/>
                      <a:pt x="170" y="33"/>
                      <a:pt x="171" y="33"/>
                    </a:cubicBezTo>
                    <a:cubicBezTo>
                      <a:pt x="151" y="39"/>
                      <a:pt x="130" y="43"/>
                      <a:pt x="109" y="49"/>
                    </a:cubicBezTo>
                    <a:cubicBezTo>
                      <a:pt x="99" y="52"/>
                      <a:pt x="88" y="56"/>
                      <a:pt x="78" y="59"/>
                    </a:cubicBezTo>
                    <a:cubicBezTo>
                      <a:pt x="72" y="61"/>
                      <a:pt x="67" y="63"/>
                      <a:pt x="62" y="64"/>
                    </a:cubicBezTo>
                    <a:cubicBezTo>
                      <a:pt x="60" y="64"/>
                      <a:pt x="57" y="65"/>
                      <a:pt x="55" y="66"/>
                    </a:cubicBezTo>
                    <a:cubicBezTo>
                      <a:pt x="56" y="65"/>
                      <a:pt x="57" y="63"/>
                      <a:pt x="58" y="62"/>
                    </a:cubicBezTo>
                    <a:close/>
                    <a:moveTo>
                      <a:pt x="52" y="69"/>
                    </a:moveTo>
                    <a:cubicBezTo>
                      <a:pt x="63" y="67"/>
                      <a:pt x="73" y="62"/>
                      <a:pt x="84" y="59"/>
                    </a:cubicBezTo>
                    <a:cubicBezTo>
                      <a:pt x="96" y="56"/>
                      <a:pt x="108" y="53"/>
                      <a:pt x="121" y="49"/>
                    </a:cubicBezTo>
                    <a:cubicBezTo>
                      <a:pt x="132" y="46"/>
                      <a:pt x="144" y="43"/>
                      <a:pt x="156" y="40"/>
                    </a:cubicBezTo>
                    <a:cubicBezTo>
                      <a:pt x="162" y="38"/>
                      <a:pt x="168" y="37"/>
                      <a:pt x="174" y="36"/>
                    </a:cubicBezTo>
                    <a:cubicBezTo>
                      <a:pt x="177" y="35"/>
                      <a:pt x="179" y="35"/>
                      <a:pt x="181" y="34"/>
                    </a:cubicBezTo>
                    <a:cubicBezTo>
                      <a:pt x="180" y="34"/>
                      <a:pt x="179" y="35"/>
                      <a:pt x="178" y="35"/>
                    </a:cubicBezTo>
                    <a:cubicBezTo>
                      <a:pt x="167" y="38"/>
                      <a:pt x="156" y="40"/>
                      <a:pt x="145" y="43"/>
                    </a:cubicBezTo>
                    <a:cubicBezTo>
                      <a:pt x="133" y="46"/>
                      <a:pt x="121" y="50"/>
                      <a:pt x="110" y="53"/>
                    </a:cubicBezTo>
                    <a:cubicBezTo>
                      <a:pt x="98" y="57"/>
                      <a:pt x="86" y="60"/>
                      <a:pt x="75" y="64"/>
                    </a:cubicBezTo>
                    <a:cubicBezTo>
                      <a:pt x="69" y="66"/>
                      <a:pt x="63" y="69"/>
                      <a:pt x="57" y="71"/>
                    </a:cubicBezTo>
                    <a:cubicBezTo>
                      <a:pt x="54" y="72"/>
                      <a:pt x="50" y="73"/>
                      <a:pt x="46" y="75"/>
                    </a:cubicBezTo>
                    <a:cubicBezTo>
                      <a:pt x="48" y="73"/>
                      <a:pt x="50" y="71"/>
                      <a:pt x="52" y="69"/>
                    </a:cubicBezTo>
                    <a:close/>
                    <a:moveTo>
                      <a:pt x="45" y="76"/>
                    </a:moveTo>
                    <a:cubicBezTo>
                      <a:pt x="56" y="73"/>
                      <a:pt x="67" y="71"/>
                      <a:pt x="78" y="67"/>
                    </a:cubicBezTo>
                    <a:cubicBezTo>
                      <a:pt x="91" y="63"/>
                      <a:pt x="103" y="59"/>
                      <a:pt x="115" y="55"/>
                    </a:cubicBezTo>
                    <a:cubicBezTo>
                      <a:pt x="140" y="48"/>
                      <a:pt x="165" y="41"/>
                      <a:pt x="190" y="34"/>
                    </a:cubicBezTo>
                    <a:cubicBezTo>
                      <a:pt x="191" y="35"/>
                      <a:pt x="193" y="36"/>
                      <a:pt x="194" y="37"/>
                    </a:cubicBezTo>
                    <a:cubicBezTo>
                      <a:pt x="168" y="42"/>
                      <a:pt x="142" y="50"/>
                      <a:pt x="116" y="57"/>
                    </a:cubicBezTo>
                    <a:cubicBezTo>
                      <a:pt x="103" y="61"/>
                      <a:pt x="91" y="65"/>
                      <a:pt x="78" y="69"/>
                    </a:cubicBezTo>
                    <a:cubicBezTo>
                      <a:pt x="66" y="72"/>
                      <a:pt x="54" y="75"/>
                      <a:pt x="42" y="79"/>
                    </a:cubicBezTo>
                    <a:cubicBezTo>
                      <a:pt x="43" y="78"/>
                      <a:pt x="44" y="77"/>
                      <a:pt x="45" y="76"/>
                    </a:cubicBezTo>
                    <a:close/>
                    <a:moveTo>
                      <a:pt x="41" y="80"/>
                    </a:moveTo>
                    <a:cubicBezTo>
                      <a:pt x="52" y="76"/>
                      <a:pt x="65" y="73"/>
                      <a:pt x="76" y="70"/>
                    </a:cubicBezTo>
                    <a:cubicBezTo>
                      <a:pt x="90" y="66"/>
                      <a:pt x="103" y="62"/>
                      <a:pt x="117" y="58"/>
                    </a:cubicBezTo>
                    <a:cubicBezTo>
                      <a:pt x="142" y="50"/>
                      <a:pt x="169" y="43"/>
                      <a:pt x="195" y="37"/>
                    </a:cubicBezTo>
                    <a:cubicBezTo>
                      <a:pt x="195" y="37"/>
                      <a:pt x="195" y="37"/>
                      <a:pt x="195" y="37"/>
                    </a:cubicBezTo>
                    <a:cubicBezTo>
                      <a:pt x="197" y="38"/>
                      <a:pt x="198" y="38"/>
                      <a:pt x="199" y="39"/>
                    </a:cubicBezTo>
                    <a:cubicBezTo>
                      <a:pt x="187" y="41"/>
                      <a:pt x="174" y="43"/>
                      <a:pt x="162" y="47"/>
                    </a:cubicBezTo>
                    <a:cubicBezTo>
                      <a:pt x="148" y="51"/>
                      <a:pt x="135" y="54"/>
                      <a:pt x="121" y="58"/>
                    </a:cubicBezTo>
                    <a:cubicBezTo>
                      <a:pt x="94" y="65"/>
                      <a:pt x="67" y="73"/>
                      <a:pt x="40" y="81"/>
                    </a:cubicBezTo>
                    <a:cubicBezTo>
                      <a:pt x="40" y="81"/>
                      <a:pt x="41" y="81"/>
                      <a:pt x="41" y="80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2" y="56"/>
                      <a:pt x="125" y="63"/>
                    </a:cubicBezTo>
                    <a:cubicBezTo>
                      <a:pt x="98" y="69"/>
                      <a:pt x="72" y="77"/>
                      <a:pt x="45" y="84"/>
                    </a:cubicBezTo>
                    <a:cubicBezTo>
                      <a:pt x="47" y="83"/>
                      <a:pt x="48" y="83"/>
                      <a:pt x="50" y="82"/>
                    </a:cubicBezTo>
                    <a:cubicBezTo>
                      <a:pt x="57" y="80"/>
                      <a:pt x="64" y="78"/>
                      <a:pt x="71" y="76"/>
                    </a:cubicBezTo>
                    <a:cubicBezTo>
                      <a:pt x="86" y="71"/>
                      <a:pt x="101" y="67"/>
                      <a:pt x="115" y="63"/>
                    </a:cubicBezTo>
                    <a:cubicBezTo>
                      <a:pt x="130" y="59"/>
                      <a:pt x="144" y="55"/>
                      <a:pt x="159" y="51"/>
                    </a:cubicBezTo>
                    <a:cubicBezTo>
                      <a:pt x="172" y="47"/>
                      <a:pt x="187" y="45"/>
                      <a:pt x="200" y="39"/>
                    </a:cubicBezTo>
                    <a:cubicBezTo>
                      <a:pt x="203" y="40"/>
                      <a:pt x="205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5"/>
                      <a:pt x="123" y="58"/>
                    </a:cubicBezTo>
                    <a:cubicBezTo>
                      <a:pt x="137" y="55"/>
                      <a:pt x="150" y="51"/>
                      <a:pt x="164" y="47"/>
                    </a:cubicBezTo>
                    <a:cubicBezTo>
                      <a:pt x="171" y="45"/>
                      <a:pt x="177" y="44"/>
                      <a:pt x="183" y="42"/>
                    </a:cubicBezTo>
                    <a:cubicBezTo>
                      <a:pt x="187" y="42"/>
                      <a:pt x="190" y="41"/>
                      <a:pt x="194" y="41"/>
                    </a:cubicBezTo>
                    <a:cubicBezTo>
                      <a:pt x="195" y="40"/>
                      <a:pt x="197" y="40"/>
                      <a:pt x="199" y="40"/>
                    </a:cubicBezTo>
                    <a:cubicBezTo>
                      <a:pt x="199" y="40"/>
                      <a:pt x="196" y="40"/>
                      <a:pt x="195" y="40"/>
                    </a:cubicBezTo>
                    <a:cubicBezTo>
                      <a:pt x="189" y="43"/>
                      <a:pt x="183" y="44"/>
                      <a:pt x="177" y="45"/>
                    </a:cubicBezTo>
                    <a:cubicBezTo>
                      <a:pt x="169" y="47"/>
                      <a:pt x="162" y="49"/>
                      <a:pt x="155" y="51"/>
                    </a:cubicBezTo>
                    <a:cubicBezTo>
                      <a:pt x="141" y="55"/>
                      <a:pt x="127" y="59"/>
                      <a:pt x="113" y="63"/>
                    </a:cubicBezTo>
                    <a:cubicBezTo>
                      <a:pt x="99" y="67"/>
                      <a:pt x="85" y="71"/>
                      <a:pt x="71" y="75"/>
                    </a:cubicBezTo>
                    <a:cubicBezTo>
                      <a:pt x="65" y="77"/>
                      <a:pt x="58" y="79"/>
                      <a:pt x="51" y="81"/>
                    </a:cubicBezTo>
                    <a:cubicBezTo>
                      <a:pt x="46" y="82"/>
                      <a:pt x="41" y="84"/>
                      <a:pt x="36" y="85"/>
                    </a:cubicBezTo>
                    <a:cubicBezTo>
                      <a:pt x="37" y="84"/>
                      <a:pt x="38" y="84"/>
                      <a:pt x="39" y="83"/>
                    </a:cubicBezTo>
                    <a:close/>
                    <a:moveTo>
                      <a:pt x="35" y="87"/>
                    </a:moveTo>
                    <a:cubicBezTo>
                      <a:pt x="64" y="80"/>
                      <a:pt x="92" y="71"/>
                      <a:pt x="121" y="64"/>
                    </a:cubicBezTo>
                    <a:cubicBezTo>
                      <a:pt x="150" y="57"/>
                      <a:pt x="179" y="48"/>
                      <a:pt x="209" y="43"/>
                    </a:cubicBezTo>
                    <a:cubicBezTo>
                      <a:pt x="210" y="44"/>
                      <a:pt x="211" y="44"/>
                      <a:pt x="212" y="45"/>
                    </a:cubicBezTo>
                    <a:cubicBezTo>
                      <a:pt x="206" y="46"/>
                      <a:pt x="200" y="48"/>
                      <a:pt x="194" y="50"/>
                    </a:cubicBezTo>
                    <a:cubicBezTo>
                      <a:pt x="186" y="52"/>
                      <a:pt x="178" y="53"/>
                      <a:pt x="170" y="54"/>
                    </a:cubicBezTo>
                    <a:cubicBezTo>
                      <a:pt x="154" y="58"/>
                      <a:pt x="139" y="61"/>
                      <a:pt x="123" y="65"/>
                    </a:cubicBezTo>
                    <a:cubicBezTo>
                      <a:pt x="107" y="68"/>
                      <a:pt x="92" y="73"/>
                      <a:pt x="76" y="77"/>
                    </a:cubicBezTo>
                    <a:cubicBezTo>
                      <a:pt x="69" y="79"/>
                      <a:pt x="61" y="82"/>
                      <a:pt x="54" y="83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8"/>
                      <a:pt x="34" y="88"/>
                      <a:pt x="35" y="87"/>
                    </a:cubicBezTo>
                    <a:close/>
                    <a:moveTo>
                      <a:pt x="32" y="90"/>
                    </a:moveTo>
                    <a:cubicBezTo>
                      <a:pt x="39" y="88"/>
                      <a:pt x="45" y="86"/>
                      <a:pt x="52" y="84"/>
                    </a:cubicBezTo>
                    <a:cubicBezTo>
                      <a:pt x="60" y="83"/>
                      <a:pt x="67" y="80"/>
                      <a:pt x="75" y="78"/>
                    </a:cubicBezTo>
                    <a:cubicBezTo>
                      <a:pt x="90" y="74"/>
                      <a:pt x="106" y="70"/>
                      <a:pt x="121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6" y="54"/>
                      <a:pt x="184" y="53"/>
                      <a:pt x="192" y="51"/>
                    </a:cubicBezTo>
                    <a:cubicBezTo>
                      <a:pt x="199" y="49"/>
                      <a:pt x="206" y="47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2" y="47"/>
                      <a:pt x="210" y="48"/>
                      <a:pt x="209" y="50"/>
                    </a:cubicBezTo>
                    <a:cubicBezTo>
                      <a:pt x="194" y="54"/>
                      <a:pt x="180" y="56"/>
                      <a:pt x="165" y="59"/>
                    </a:cubicBezTo>
                    <a:cubicBezTo>
                      <a:pt x="151" y="63"/>
                      <a:pt x="136" y="66"/>
                      <a:pt x="121" y="69"/>
                    </a:cubicBezTo>
                    <a:cubicBezTo>
                      <a:pt x="106" y="73"/>
                      <a:pt x="91" y="77"/>
                      <a:pt x="76" y="80"/>
                    </a:cubicBezTo>
                    <a:cubicBezTo>
                      <a:pt x="61" y="84"/>
                      <a:pt x="45" y="87"/>
                      <a:pt x="30" y="92"/>
                    </a:cubicBezTo>
                    <a:cubicBezTo>
                      <a:pt x="31" y="91"/>
                      <a:pt x="31" y="91"/>
                      <a:pt x="32" y="90"/>
                    </a:cubicBezTo>
                    <a:close/>
                    <a:moveTo>
                      <a:pt x="213" y="49"/>
                    </a:moveTo>
                    <a:cubicBezTo>
                      <a:pt x="213" y="49"/>
                      <a:pt x="213" y="49"/>
                      <a:pt x="213" y="49"/>
                    </a:cubicBezTo>
                    <a:cubicBezTo>
                      <a:pt x="213" y="50"/>
                      <a:pt x="213" y="50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5"/>
                      <a:pt x="204" y="60"/>
                      <a:pt x="199" y="65"/>
                    </a:cubicBezTo>
                    <a:cubicBezTo>
                      <a:pt x="190" y="75"/>
                      <a:pt x="180" y="85"/>
                      <a:pt x="170" y="96"/>
                    </a:cubicBezTo>
                    <a:cubicBezTo>
                      <a:pt x="169" y="97"/>
                      <a:pt x="168" y="98"/>
                      <a:pt x="167" y="99"/>
                    </a:cubicBezTo>
                    <a:cubicBezTo>
                      <a:pt x="182" y="83"/>
                      <a:pt x="197" y="66"/>
                      <a:pt x="213" y="49"/>
                    </a:cubicBezTo>
                    <a:close/>
                    <a:moveTo>
                      <a:pt x="147" y="83"/>
                    </a:moveTo>
                    <a:cubicBezTo>
                      <a:pt x="148" y="83"/>
                      <a:pt x="149" y="83"/>
                      <a:pt x="150" y="82"/>
                    </a:cubicBezTo>
                    <a:cubicBezTo>
                      <a:pt x="157" y="81"/>
                      <a:pt x="165" y="79"/>
                      <a:pt x="172" y="77"/>
                    </a:cubicBezTo>
                    <a:cubicBezTo>
                      <a:pt x="177" y="75"/>
                      <a:pt x="183" y="74"/>
                      <a:pt x="189" y="72"/>
                    </a:cubicBezTo>
                    <a:cubicBezTo>
                      <a:pt x="187" y="73"/>
                      <a:pt x="186" y="75"/>
                      <a:pt x="185" y="76"/>
                    </a:cubicBezTo>
                    <a:cubicBezTo>
                      <a:pt x="179" y="77"/>
                      <a:pt x="173" y="80"/>
                      <a:pt x="166" y="81"/>
                    </a:cubicBezTo>
                    <a:cubicBezTo>
                      <a:pt x="160" y="83"/>
                      <a:pt x="153" y="85"/>
                      <a:pt x="146" y="86"/>
                    </a:cubicBezTo>
                    <a:cubicBezTo>
                      <a:pt x="139" y="88"/>
                      <a:pt x="133" y="91"/>
                      <a:pt x="126" y="92"/>
                    </a:cubicBezTo>
                    <a:cubicBezTo>
                      <a:pt x="119" y="94"/>
                      <a:pt x="111" y="96"/>
                      <a:pt x="104" y="97"/>
                    </a:cubicBezTo>
                    <a:cubicBezTo>
                      <a:pt x="90" y="100"/>
                      <a:pt x="77" y="104"/>
                      <a:pt x="63" y="108"/>
                    </a:cubicBezTo>
                    <a:cubicBezTo>
                      <a:pt x="56" y="110"/>
                      <a:pt x="50" y="112"/>
                      <a:pt x="43" y="113"/>
                    </a:cubicBezTo>
                    <a:cubicBezTo>
                      <a:pt x="36" y="114"/>
                      <a:pt x="29" y="115"/>
                      <a:pt x="22" y="117"/>
                    </a:cubicBezTo>
                    <a:cubicBezTo>
                      <a:pt x="21" y="117"/>
                      <a:pt x="22" y="117"/>
                      <a:pt x="22" y="117"/>
                    </a:cubicBezTo>
                    <a:cubicBezTo>
                      <a:pt x="35" y="114"/>
                      <a:pt x="47" y="113"/>
                      <a:pt x="60" y="110"/>
                    </a:cubicBezTo>
                    <a:cubicBezTo>
                      <a:pt x="73" y="106"/>
                      <a:pt x="87" y="102"/>
                      <a:pt x="101" y="99"/>
                    </a:cubicBezTo>
                    <a:cubicBezTo>
                      <a:pt x="114" y="96"/>
                      <a:pt x="128" y="92"/>
                      <a:pt x="141" y="88"/>
                    </a:cubicBezTo>
                    <a:cubicBezTo>
                      <a:pt x="147" y="87"/>
                      <a:pt x="154" y="86"/>
                      <a:pt x="160" y="84"/>
                    </a:cubicBezTo>
                    <a:cubicBezTo>
                      <a:pt x="165" y="83"/>
                      <a:pt x="171" y="81"/>
                      <a:pt x="176" y="79"/>
                    </a:cubicBezTo>
                    <a:cubicBezTo>
                      <a:pt x="174" y="80"/>
                      <a:pt x="172" y="81"/>
                      <a:pt x="170" y="81"/>
                    </a:cubicBezTo>
                    <a:cubicBezTo>
                      <a:pt x="163" y="84"/>
                      <a:pt x="156" y="86"/>
                      <a:pt x="149" y="88"/>
                    </a:cubicBezTo>
                    <a:cubicBezTo>
                      <a:pt x="135" y="92"/>
                      <a:pt x="121" y="95"/>
                      <a:pt x="107" y="98"/>
                    </a:cubicBezTo>
                    <a:cubicBezTo>
                      <a:pt x="93" y="102"/>
                      <a:pt x="79" y="105"/>
                      <a:pt x="65" y="108"/>
                    </a:cubicBezTo>
                    <a:cubicBezTo>
                      <a:pt x="51" y="112"/>
                      <a:pt x="37" y="115"/>
                      <a:pt x="25" y="120"/>
                    </a:cubicBezTo>
                    <a:cubicBezTo>
                      <a:pt x="23" y="119"/>
                      <a:pt x="21" y="118"/>
                      <a:pt x="19" y="117"/>
                    </a:cubicBezTo>
                    <a:cubicBezTo>
                      <a:pt x="26" y="114"/>
                      <a:pt x="33" y="113"/>
                      <a:pt x="40" y="112"/>
                    </a:cubicBezTo>
                    <a:cubicBezTo>
                      <a:pt x="47" y="110"/>
                      <a:pt x="55" y="107"/>
                      <a:pt x="62" y="105"/>
                    </a:cubicBezTo>
                    <a:cubicBezTo>
                      <a:pt x="77" y="101"/>
                      <a:pt x="91" y="96"/>
                      <a:pt x="106" y="93"/>
                    </a:cubicBezTo>
                    <a:cubicBezTo>
                      <a:pt x="109" y="92"/>
                      <a:pt x="112" y="92"/>
                      <a:pt x="116" y="91"/>
                    </a:cubicBezTo>
                    <a:cubicBezTo>
                      <a:pt x="126" y="88"/>
                      <a:pt x="137" y="86"/>
                      <a:pt x="147" y="83"/>
                    </a:cubicBezTo>
                    <a:close/>
                    <a:moveTo>
                      <a:pt x="32" y="124"/>
                    </a:moveTo>
                    <a:cubicBezTo>
                      <a:pt x="32" y="124"/>
                      <a:pt x="32" y="124"/>
                      <a:pt x="31" y="124"/>
                    </a:cubicBezTo>
                    <a:cubicBezTo>
                      <a:pt x="30" y="123"/>
                      <a:pt x="28" y="122"/>
                      <a:pt x="26" y="121"/>
                    </a:cubicBezTo>
                    <a:cubicBezTo>
                      <a:pt x="47" y="119"/>
                      <a:pt x="68" y="112"/>
                      <a:pt x="89" y="107"/>
                    </a:cubicBezTo>
                    <a:cubicBezTo>
                      <a:pt x="82" y="109"/>
                      <a:pt x="74" y="111"/>
                      <a:pt x="67" y="113"/>
                    </a:cubicBezTo>
                    <a:cubicBezTo>
                      <a:pt x="56" y="116"/>
                      <a:pt x="45" y="120"/>
                      <a:pt x="34" y="123"/>
                    </a:cubicBezTo>
                    <a:cubicBezTo>
                      <a:pt x="33" y="123"/>
                      <a:pt x="32" y="123"/>
                      <a:pt x="32" y="124"/>
                    </a:cubicBezTo>
                    <a:close/>
                    <a:moveTo>
                      <a:pt x="38" y="127"/>
                    </a:moveTo>
                    <a:cubicBezTo>
                      <a:pt x="36" y="126"/>
                      <a:pt x="35" y="125"/>
                      <a:pt x="33" y="124"/>
                    </a:cubicBezTo>
                    <a:cubicBezTo>
                      <a:pt x="43" y="123"/>
                      <a:pt x="52" y="120"/>
                      <a:pt x="62" y="118"/>
                    </a:cubicBezTo>
                    <a:cubicBezTo>
                      <a:pt x="73" y="115"/>
                      <a:pt x="85" y="112"/>
                      <a:pt x="96" y="109"/>
                    </a:cubicBezTo>
                    <a:cubicBezTo>
                      <a:pt x="113" y="104"/>
                      <a:pt x="131" y="101"/>
                      <a:pt x="149" y="97"/>
                    </a:cubicBezTo>
                    <a:cubicBezTo>
                      <a:pt x="147" y="98"/>
                      <a:pt x="144" y="99"/>
                      <a:pt x="142" y="99"/>
                    </a:cubicBezTo>
                    <a:cubicBezTo>
                      <a:pt x="131" y="102"/>
                      <a:pt x="119" y="104"/>
                      <a:pt x="108" y="107"/>
                    </a:cubicBezTo>
                    <a:cubicBezTo>
                      <a:pt x="84" y="112"/>
                      <a:pt x="62" y="121"/>
                      <a:pt x="38" y="127"/>
                    </a:cubicBezTo>
                    <a:close/>
                    <a:moveTo>
                      <a:pt x="50" y="125"/>
                    </a:moveTo>
                    <a:cubicBezTo>
                      <a:pt x="55" y="124"/>
                      <a:pt x="60" y="123"/>
                      <a:pt x="65" y="122"/>
                    </a:cubicBezTo>
                    <a:cubicBezTo>
                      <a:pt x="77" y="119"/>
                      <a:pt x="88" y="115"/>
                      <a:pt x="99" y="112"/>
                    </a:cubicBezTo>
                    <a:cubicBezTo>
                      <a:pt x="117" y="107"/>
                      <a:pt x="136" y="104"/>
                      <a:pt x="154" y="100"/>
                    </a:cubicBezTo>
                    <a:cubicBezTo>
                      <a:pt x="152" y="100"/>
                      <a:pt x="149" y="101"/>
                      <a:pt x="147" y="102"/>
                    </a:cubicBezTo>
                    <a:cubicBezTo>
                      <a:pt x="139" y="104"/>
                      <a:pt x="132" y="106"/>
                      <a:pt x="124" y="108"/>
                    </a:cubicBezTo>
                    <a:cubicBezTo>
                      <a:pt x="110" y="112"/>
                      <a:pt x="95" y="116"/>
                      <a:pt x="81" y="121"/>
                    </a:cubicBezTo>
                    <a:cubicBezTo>
                      <a:pt x="77" y="122"/>
                      <a:pt x="72" y="123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0" y="126"/>
                      <a:pt x="52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3" y="127"/>
                      <a:pt x="46" y="126"/>
                      <a:pt x="50" y="125"/>
                    </a:cubicBezTo>
                    <a:close/>
                    <a:moveTo>
                      <a:pt x="47" y="131"/>
                    </a:moveTo>
                    <a:cubicBezTo>
                      <a:pt x="48" y="130"/>
                      <a:pt x="50" y="129"/>
                      <a:pt x="52" y="129"/>
                    </a:cubicBezTo>
                    <a:cubicBezTo>
                      <a:pt x="55" y="127"/>
                      <a:pt x="59" y="127"/>
                      <a:pt x="62" y="126"/>
                    </a:cubicBezTo>
                    <a:cubicBezTo>
                      <a:pt x="61" y="126"/>
                      <a:pt x="61" y="127"/>
                      <a:pt x="60" y="127"/>
                    </a:cubicBezTo>
                    <a:cubicBezTo>
                      <a:pt x="57" y="128"/>
                      <a:pt x="53" y="129"/>
                      <a:pt x="50" y="130"/>
                    </a:cubicBezTo>
                    <a:cubicBezTo>
                      <a:pt x="49" y="130"/>
                      <a:pt x="48" y="131"/>
                      <a:pt x="47" y="131"/>
                    </a:cubicBezTo>
                    <a:cubicBezTo>
                      <a:pt x="47" y="131"/>
                      <a:pt x="47" y="131"/>
                      <a:pt x="47" y="131"/>
                    </a:cubicBezTo>
                    <a:close/>
                    <a:moveTo>
                      <a:pt x="65" y="126"/>
                    </a:moveTo>
                    <a:cubicBezTo>
                      <a:pt x="66" y="126"/>
                      <a:pt x="68" y="125"/>
                      <a:pt x="69" y="125"/>
                    </a:cubicBezTo>
                    <a:cubicBezTo>
                      <a:pt x="69" y="125"/>
                      <a:pt x="69" y="125"/>
                      <a:pt x="69" y="125"/>
                    </a:cubicBezTo>
                    <a:cubicBezTo>
                      <a:pt x="77" y="124"/>
                      <a:pt x="84" y="122"/>
                      <a:pt x="92" y="121"/>
                    </a:cubicBezTo>
                    <a:cubicBezTo>
                      <a:pt x="106" y="117"/>
                      <a:pt x="121" y="114"/>
                      <a:pt x="136" y="111"/>
                    </a:cubicBezTo>
                    <a:cubicBezTo>
                      <a:pt x="137" y="111"/>
                      <a:pt x="137" y="110"/>
                      <a:pt x="138" y="110"/>
                    </a:cubicBezTo>
                    <a:cubicBezTo>
                      <a:pt x="111" y="119"/>
                      <a:pt x="83" y="124"/>
                      <a:pt x="56" y="134"/>
                    </a:cubicBezTo>
                    <a:cubicBezTo>
                      <a:pt x="55" y="134"/>
                      <a:pt x="55" y="134"/>
                      <a:pt x="54" y="135"/>
                    </a:cubicBezTo>
                    <a:cubicBezTo>
                      <a:pt x="52" y="134"/>
                      <a:pt x="50" y="133"/>
                      <a:pt x="48" y="131"/>
                    </a:cubicBezTo>
                    <a:cubicBezTo>
                      <a:pt x="54" y="130"/>
                      <a:pt x="59" y="128"/>
                      <a:pt x="65" y="126"/>
                    </a:cubicBezTo>
                    <a:close/>
                    <a:moveTo>
                      <a:pt x="109" y="158"/>
                    </a:move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7" y="158"/>
                      <a:pt x="107" y="158"/>
                      <a:pt x="106" y="158"/>
                    </a:cubicBezTo>
                    <a:cubicBezTo>
                      <a:pt x="102" y="158"/>
                      <a:pt x="107" y="156"/>
                      <a:pt x="108" y="156"/>
                    </a:cubicBezTo>
                    <a:cubicBezTo>
                      <a:pt x="110" y="155"/>
                      <a:pt x="111" y="155"/>
                      <a:pt x="113" y="154"/>
                    </a:cubicBezTo>
                    <a:cubicBezTo>
                      <a:pt x="111" y="156"/>
                      <a:pt x="110" y="157"/>
                      <a:pt x="109" y="158"/>
                    </a:cubicBezTo>
                    <a:close/>
                    <a:moveTo>
                      <a:pt x="114" y="153"/>
                    </a:moveTo>
                    <a:cubicBezTo>
                      <a:pt x="111" y="153"/>
                      <a:pt x="108" y="154"/>
                      <a:pt x="105" y="154"/>
                    </a:cubicBezTo>
                    <a:cubicBezTo>
                      <a:pt x="104" y="155"/>
                      <a:pt x="103" y="155"/>
                      <a:pt x="101" y="156"/>
                    </a:cubicBezTo>
                    <a:cubicBezTo>
                      <a:pt x="95" y="157"/>
                      <a:pt x="101" y="155"/>
                      <a:pt x="102" y="154"/>
                    </a:cubicBezTo>
                    <a:cubicBezTo>
                      <a:pt x="108" y="152"/>
                      <a:pt x="113" y="151"/>
                      <a:pt x="119" y="148"/>
                    </a:cubicBezTo>
                    <a:cubicBezTo>
                      <a:pt x="117" y="150"/>
                      <a:pt x="116" y="151"/>
                      <a:pt x="114" y="153"/>
                    </a:cubicBezTo>
                    <a:close/>
                    <a:moveTo>
                      <a:pt x="120" y="146"/>
                    </a:moveTo>
                    <a:cubicBezTo>
                      <a:pt x="116" y="147"/>
                      <a:pt x="111" y="148"/>
                      <a:pt x="106" y="150"/>
                    </a:cubicBezTo>
                    <a:cubicBezTo>
                      <a:pt x="103" y="150"/>
                      <a:pt x="101" y="151"/>
                      <a:pt x="98" y="152"/>
                    </a:cubicBezTo>
                    <a:cubicBezTo>
                      <a:pt x="97" y="152"/>
                      <a:pt x="96" y="153"/>
                      <a:pt x="95" y="153"/>
                    </a:cubicBezTo>
                    <a:cubicBezTo>
                      <a:pt x="93" y="153"/>
                      <a:pt x="92" y="154"/>
                      <a:pt x="92" y="154"/>
                    </a:cubicBezTo>
                    <a:cubicBezTo>
                      <a:pt x="92" y="154"/>
                      <a:pt x="92" y="154"/>
                      <a:pt x="92" y="154"/>
                    </a:cubicBezTo>
                    <a:cubicBezTo>
                      <a:pt x="92" y="154"/>
                      <a:pt x="94" y="153"/>
                      <a:pt x="94" y="153"/>
                    </a:cubicBezTo>
                    <a:cubicBezTo>
                      <a:pt x="104" y="150"/>
                      <a:pt x="113" y="147"/>
                      <a:pt x="123" y="144"/>
                    </a:cubicBezTo>
                    <a:cubicBezTo>
                      <a:pt x="122" y="145"/>
                      <a:pt x="121" y="146"/>
                      <a:pt x="120" y="146"/>
                    </a:cubicBezTo>
                    <a:close/>
                    <a:moveTo>
                      <a:pt x="106" y="146"/>
                    </a:moveTo>
                    <a:cubicBezTo>
                      <a:pt x="103" y="147"/>
                      <a:pt x="99" y="148"/>
                      <a:pt x="96" y="148"/>
                    </a:cubicBezTo>
                    <a:cubicBezTo>
                      <a:pt x="94" y="149"/>
                      <a:pt x="93" y="149"/>
                      <a:pt x="91" y="149"/>
                    </a:cubicBezTo>
                    <a:cubicBezTo>
                      <a:pt x="90" y="150"/>
                      <a:pt x="83" y="151"/>
                      <a:pt x="88" y="150"/>
                    </a:cubicBezTo>
                    <a:cubicBezTo>
                      <a:pt x="102" y="145"/>
                      <a:pt x="116" y="141"/>
                      <a:pt x="130" y="136"/>
                    </a:cubicBezTo>
                    <a:cubicBezTo>
                      <a:pt x="128" y="138"/>
                      <a:pt x="126" y="141"/>
                      <a:pt x="124" y="143"/>
                    </a:cubicBezTo>
                    <a:cubicBezTo>
                      <a:pt x="118" y="144"/>
                      <a:pt x="112" y="145"/>
                      <a:pt x="106" y="146"/>
                    </a:cubicBezTo>
                    <a:close/>
                    <a:moveTo>
                      <a:pt x="132" y="135"/>
                    </a:moveTo>
                    <a:cubicBezTo>
                      <a:pt x="122" y="137"/>
                      <a:pt x="112" y="139"/>
                      <a:pt x="102" y="141"/>
                    </a:cubicBezTo>
                    <a:cubicBezTo>
                      <a:pt x="97" y="143"/>
                      <a:pt x="92" y="143"/>
                      <a:pt x="87" y="144"/>
                    </a:cubicBezTo>
                    <a:cubicBezTo>
                      <a:pt x="84" y="145"/>
                      <a:pt x="81" y="145"/>
                      <a:pt x="78" y="145"/>
                    </a:cubicBezTo>
                    <a:cubicBezTo>
                      <a:pt x="75" y="146"/>
                      <a:pt x="82" y="144"/>
                      <a:pt x="83" y="144"/>
                    </a:cubicBezTo>
                    <a:cubicBezTo>
                      <a:pt x="93" y="142"/>
                      <a:pt x="102" y="138"/>
                      <a:pt x="112" y="136"/>
                    </a:cubicBezTo>
                    <a:cubicBezTo>
                      <a:pt x="120" y="134"/>
                      <a:pt x="129" y="133"/>
                      <a:pt x="137" y="129"/>
                    </a:cubicBezTo>
                    <a:cubicBezTo>
                      <a:pt x="135" y="131"/>
                      <a:pt x="133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3"/>
                      <a:pt x="102" y="136"/>
                    </a:cubicBezTo>
                    <a:cubicBezTo>
                      <a:pt x="95" y="137"/>
                      <a:pt x="89" y="139"/>
                      <a:pt x="82" y="140"/>
                    </a:cubicBezTo>
                    <a:cubicBezTo>
                      <a:pt x="79" y="140"/>
                      <a:pt x="75" y="141"/>
                      <a:pt x="71" y="141"/>
                    </a:cubicBezTo>
                    <a:cubicBezTo>
                      <a:pt x="70" y="141"/>
                      <a:pt x="66" y="142"/>
                      <a:pt x="71" y="141"/>
                    </a:cubicBezTo>
                    <a:cubicBezTo>
                      <a:pt x="72" y="140"/>
                      <a:pt x="73" y="140"/>
                      <a:pt x="74" y="140"/>
                    </a:cubicBezTo>
                    <a:cubicBezTo>
                      <a:pt x="87" y="137"/>
                      <a:pt x="99" y="134"/>
                      <a:pt x="111" y="130"/>
                    </a:cubicBezTo>
                    <a:cubicBezTo>
                      <a:pt x="122" y="128"/>
                      <a:pt x="134" y="126"/>
                      <a:pt x="144" y="121"/>
                    </a:cubicBezTo>
                    <a:cubicBezTo>
                      <a:pt x="142" y="123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0"/>
                      <a:pt x="144" y="120"/>
                      <a:pt x="144" y="120"/>
                    </a:cubicBezTo>
                    <a:cubicBezTo>
                      <a:pt x="144" y="120"/>
                      <a:pt x="143" y="120"/>
                      <a:pt x="142" y="121"/>
                    </a:cubicBez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7" y="126"/>
                      <a:pt x="127" y="126"/>
                      <a:pt x="127" y="126"/>
                    </a:cubicBezTo>
                    <a:cubicBezTo>
                      <a:pt x="126" y="126"/>
                      <a:pt x="125" y="126"/>
                      <a:pt x="124" y="126"/>
                    </a:cubicBezTo>
                    <a:cubicBezTo>
                      <a:pt x="117" y="128"/>
                      <a:pt x="110" y="129"/>
                      <a:pt x="104" y="131"/>
                    </a:cubicBezTo>
                    <a:cubicBezTo>
                      <a:pt x="96" y="132"/>
                      <a:pt x="88" y="134"/>
                      <a:pt x="80" y="135"/>
                    </a:cubicBezTo>
                    <a:cubicBezTo>
                      <a:pt x="76" y="136"/>
                      <a:pt x="73" y="136"/>
                      <a:pt x="69" y="137"/>
                    </a:cubicBezTo>
                    <a:cubicBezTo>
                      <a:pt x="69" y="137"/>
                      <a:pt x="68" y="137"/>
                      <a:pt x="68" y="137"/>
                    </a:cubicBezTo>
                    <a:cubicBezTo>
                      <a:pt x="82" y="133"/>
                      <a:pt x="95" y="128"/>
                      <a:pt x="110" y="124"/>
                    </a:cubicBezTo>
                    <a:cubicBezTo>
                      <a:pt x="116" y="122"/>
                      <a:pt x="122" y="120"/>
                      <a:pt x="128" y="118"/>
                    </a:cubicBezTo>
                    <a:cubicBezTo>
                      <a:pt x="133" y="117"/>
                      <a:pt x="137" y="116"/>
                      <a:pt x="141" y="115"/>
                    </a:cubicBezTo>
                    <a:cubicBezTo>
                      <a:pt x="145" y="114"/>
                      <a:pt x="148" y="113"/>
                      <a:pt x="151" y="112"/>
                    </a:cubicBezTo>
                    <a:cubicBezTo>
                      <a:pt x="152" y="112"/>
                      <a:pt x="152" y="112"/>
                      <a:pt x="152" y="112"/>
                    </a:cubicBezTo>
                    <a:cubicBezTo>
                      <a:pt x="150" y="114"/>
                      <a:pt x="147" y="117"/>
                      <a:pt x="145" y="120"/>
                    </a:cubicBezTo>
                    <a:close/>
                    <a:moveTo>
                      <a:pt x="154" y="110"/>
                    </a:moveTo>
                    <a:cubicBezTo>
                      <a:pt x="149" y="112"/>
                      <a:pt x="144" y="113"/>
                      <a:pt x="139" y="114"/>
                    </a:cubicBezTo>
                    <a:cubicBezTo>
                      <a:pt x="137" y="115"/>
                      <a:pt x="136" y="115"/>
                      <a:pt x="134" y="116"/>
                    </a:cubicBezTo>
                    <a:cubicBezTo>
                      <a:pt x="132" y="116"/>
                      <a:pt x="130" y="117"/>
                      <a:pt x="128" y="117"/>
                    </a:cubicBezTo>
                    <a:cubicBezTo>
                      <a:pt x="120" y="120"/>
                      <a:pt x="112" y="122"/>
                      <a:pt x="103" y="124"/>
                    </a:cubicBezTo>
                    <a:cubicBezTo>
                      <a:pt x="94" y="126"/>
                      <a:pt x="85" y="128"/>
                      <a:pt x="77" y="130"/>
                    </a:cubicBezTo>
                    <a:cubicBezTo>
                      <a:pt x="73" y="131"/>
                      <a:pt x="69" y="132"/>
                      <a:pt x="64" y="133"/>
                    </a:cubicBezTo>
                    <a:cubicBezTo>
                      <a:pt x="62" y="133"/>
                      <a:pt x="60" y="134"/>
                      <a:pt x="58" y="134"/>
                    </a:cubicBezTo>
                    <a:cubicBezTo>
                      <a:pt x="53" y="135"/>
                      <a:pt x="60" y="134"/>
                      <a:pt x="61" y="133"/>
                    </a:cubicBezTo>
                    <a:cubicBezTo>
                      <a:pt x="78" y="128"/>
                      <a:pt x="95" y="124"/>
                      <a:pt x="113" y="119"/>
                    </a:cubicBezTo>
                    <a:cubicBezTo>
                      <a:pt x="121" y="116"/>
                      <a:pt x="130" y="114"/>
                      <a:pt x="139" y="111"/>
                    </a:cubicBezTo>
                    <a:cubicBezTo>
                      <a:pt x="145" y="109"/>
                      <a:pt x="152" y="107"/>
                      <a:pt x="158" y="104"/>
                    </a:cubicBezTo>
                    <a:cubicBezTo>
                      <a:pt x="159" y="104"/>
                      <a:pt x="159" y="104"/>
                      <a:pt x="159" y="104"/>
                    </a:cubicBezTo>
                    <a:cubicBezTo>
                      <a:pt x="157" y="106"/>
                      <a:pt x="156" y="108"/>
                      <a:pt x="154" y="110"/>
                    </a:cubicBezTo>
                    <a:close/>
                    <a:moveTo>
                      <a:pt x="75" y="131"/>
                    </a:moveTo>
                    <a:cubicBezTo>
                      <a:pt x="83" y="129"/>
                      <a:pt x="92" y="127"/>
                      <a:pt x="100" y="125"/>
                    </a:cubicBezTo>
                    <a:cubicBezTo>
                      <a:pt x="105" y="124"/>
                      <a:pt x="111" y="123"/>
                      <a:pt x="116" y="121"/>
                    </a:cubicBezTo>
                    <a:cubicBezTo>
                      <a:pt x="114" y="122"/>
                      <a:pt x="112" y="123"/>
                      <a:pt x="109" y="123"/>
                    </a:cubicBezTo>
                    <a:cubicBezTo>
                      <a:pt x="101" y="126"/>
                      <a:pt x="93" y="128"/>
                      <a:pt x="85" y="131"/>
                    </a:cubicBezTo>
                    <a:cubicBezTo>
                      <a:pt x="77" y="133"/>
                      <a:pt x="70" y="135"/>
                      <a:pt x="63" y="138"/>
                    </a:cubicBezTo>
                    <a:cubicBezTo>
                      <a:pt x="63" y="138"/>
                      <a:pt x="62" y="138"/>
                      <a:pt x="62" y="138"/>
                    </a:cubicBezTo>
                    <a:cubicBezTo>
                      <a:pt x="62" y="138"/>
                      <a:pt x="62" y="138"/>
                      <a:pt x="61" y="138"/>
                    </a:cubicBezTo>
                    <a:cubicBezTo>
                      <a:pt x="61" y="138"/>
                      <a:pt x="61" y="138"/>
                      <a:pt x="60" y="138"/>
                    </a:cubicBezTo>
                    <a:cubicBezTo>
                      <a:pt x="59" y="137"/>
                      <a:pt x="57" y="136"/>
                      <a:pt x="55" y="135"/>
                    </a:cubicBezTo>
                    <a:cubicBezTo>
                      <a:pt x="62" y="134"/>
                      <a:pt x="69" y="133"/>
                      <a:pt x="75" y="131"/>
                    </a:cubicBezTo>
                    <a:close/>
                    <a:moveTo>
                      <a:pt x="104" y="131"/>
                    </a:moveTo>
                    <a:cubicBezTo>
                      <a:pt x="106" y="131"/>
                      <a:pt x="108" y="131"/>
                      <a:pt x="109" y="130"/>
                    </a:cubicBezTo>
                    <a:cubicBezTo>
                      <a:pt x="108" y="131"/>
                      <a:pt x="106" y="131"/>
                      <a:pt x="104" y="132"/>
                    </a:cubicBezTo>
                    <a:cubicBezTo>
                      <a:pt x="97" y="134"/>
                      <a:pt x="90" y="135"/>
                      <a:pt x="82" y="137"/>
                    </a:cubicBezTo>
                    <a:cubicBezTo>
                      <a:pt x="80" y="138"/>
                      <a:pt x="77" y="139"/>
                      <a:pt x="74" y="139"/>
                    </a:cubicBezTo>
                    <a:cubicBezTo>
                      <a:pt x="72" y="140"/>
                      <a:pt x="70" y="140"/>
                      <a:pt x="68" y="141"/>
                    </a:cubicBezTo>
                    <a:cubicBezTo>
                      <a:pt x="66" y="141"/>
                      <a:pt x="64" y="140"/>
                      <a:pt x="63" y="139"/>
                    </a:cubicBezTo>
                    <a:cubicBezTo>
                      <a:pt x="76" y="136"/>
                      <a:pt x="90" y="134"/>
                      <a:pt x="104" y="131"/>
                    </a:cubicBezTo>
                    <a:close/>
                    <a:moveTo>
                      <a:pt x="102" y="137"/>
                    </a:moveTo>
                    <a:cubicBezTo>
                      <a:pt x="113" y="134"/>
                      <a:pt x="124" y="132"/>
                      <a:pt x="135" y="129"/>
                    </a:cubicBezTo>
                    <a:cubicBezTo>
                      <a:pt x="133" y="130"/>
                      <a:pt x="131" y="130"/>
                      <a:pt x="130" y="131"/>
                    </a:cubicBezTo>
                    <a:cubicBezTo>
                      <a:pt x="127" y="132"/>
                      <a:pt x="125" y="132"/>
                      <a:pt x="123" y="133"/>
                    </a:cubicBezTo>
                    <a:cubicBezTo>
                      <a:pt x="117" y="134"/>
                      <a:pt x="112" y="135"/>
                      <a:pt x="107" y="136"/>
                    </a:cubicBezTo>
                    <a:cubicBezTo>
                      <a:pt x="101" y="137"/>
                      <a:pt x="96" y="139"/>
                      <a:pt x="90" y="141"/>
                    </a:cubicBezTo>
                    <a:cubicBezTo>
                      <a:pt x="85" y="143"/>
                      <a:pt x="80" y="143"/>
                      <a:pt x="76" y="145"/>
                    </a:cubicBezTo>
                    <a:cubicBezTo>
                      <a:pt x="74" y="144"/>
                      <a:pt x="71" y="143"/>
                      <a:pt x="69" y="142"/>
                    </a:cubicBezTo>
                    <a:cubicBezTo>
                      <a:pt x="80" y="141"/>
                      <a:pt x="91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1"/>
                      <a:pt x="117" y="139"/>
                      <a:pt x="126" y="137"/>
                    </a:cubicBezTo>
                    <a:cubicBezTo>
                      <a:pt x="127" y="136"/>
                      <a:pt x="127" y="136"/>
                      <a:pt x="128" y="136"/>
                    </a:cubicBezTo>
                    <a:cubicBezTo>
                      <a:pt x="127" y="137"/>
                      <a:pt x="126" y="137"/>
                      <a:pt x="125" y="137"/>
                    </a:cubicBezTo>
                    <a:cubicBezTo>
                      <a:pt x="120" y="139"/>
                      <a:pt x="116" y="141"/>
                      <a:pt x="111" y="142"/>
                    </a:cubicBezTo>
                    <a:cubicBezTo>
                      <a:pt x="107" y="144"/>
                      <a:pt x="102" y="145"/>
                      <a:pt x="97" y="146"/>
                    </a:cubicBezTo>
                    <a:cubicBezTo>
                      <a:pt x="93" y="148"/>
                      <a:pt x="89" y="148"/>
                      <a:pt x="85" y="150"/>
                    </a:cubicBezTo>
                    <a:cubicBezTo>
                      <a:pt x="82" y="149"/>
                      <a:pt x="80" y="147"/>
                      <a:pt x="77" y="146"/>
                    </a:cubicBezTo>
                    <a:cubicBezTo>
                      <a:pt x="84" y="146"/>
                      <a:pt x="92" y="144"/>
                      <a:pt x="99" y="143"/>
                    </a:cubicBezTo>
                    <a:close/>
                    <a:moveTo>
                      <a:pt x="101" y="148"/>
                    </a:moveTo>
                    <a:cubicBezTo>
                      <a:pt x="106" y="147"/>
                      <a:pt x="111" y="146"/>
                      <a:pt x="116" y="145"/>
                    </a:cubicBezTo>
                    <a:cubicBezTo>
                      <a:pt x="115" y="146"/>
                      <a:pt x="113" y="146"/>
                      <a:pt x="112" y="146"/>
                    </a:cubicBezTo>
                    <a:cubicBezTo>
                      <a:pt x="105" y="148"/>
                      <a:pt x="98" y="151"/>
                      <a:pt x="91" y="153"/>
                    </a:cubicBezTo>
                    <a:cubicBezTo>
                      <a:pt x="91" y="153"/>
                      <a:pt x="91" y="153"/>
                      <a:pt x="91" y="153"/>
                    </a:cubicBezTo>
                    <a:cubicBezTo>
                      <a:pt x="90" y="152"/>
                      <a:pt x="88" y="152"/>
                      <a:pt x="87" y="151"/>
                    </a:cubicBezTo>
                    <a:cubicBezTo>
                      <a:pt x="92" y="151"/>
                      <a:pt x="97" y="149"/>
                      <a:pt x="101" y="148"/>
                    </a:cubicBezTo>
                    <a:close/>
                    <a:moveTo>
                      <a:pt x="103" y="151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2" y="147"/>
                      <a:pt x="115" y="149"/>
                      <a:pt x="115" y="149"/>
                    </a:cubicBezTo>
                    <a:cubicBezTo>
                      <a:pt x="112" y="150"/>
                      <a:pt x="110" y="151"/>
                      <a:pt x="107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5" y="155"/>
                      <a:pt x="94" y="155"/>
                      <a:pt x="93" y="154"/>
                    </a:cubicBezTo>
                    <a:cubicBezTo>
                      <a:pt x="96" y="154"/>
                      <a:pt x="100" y="152"/>
                      <a:pt x="103" y="151"/>
                    </a:cubicBezTo>
                    <a:close/>
                    <a:moveTo>
                      <a:pt x="104" y="156"/>
                    </a:moveTo>
                    <a:cubicBezTo>
                      <a:pt x="106" y="155"/>
                      <a:pt x="107" y="155"/>
                      <a:pt x="109" y="154"/>
                    </a:cubicBezTo>
                    <a:cubicBezTo>
                      <a:pt x="109" y="154"/>
                      <a:pt x="115" y="153"/>
                      <a:pt x="112" y="154"/>
                    </a:cubicBezTo>
                    <a:cubicBezTo>
                      <a:pt x="109" y="155"/>
                      <a:pt x="105" y="155"/>
                      <a:pt x="102" y="158"/>
                    </a:cubicBezTo>
                    <a:cubicBezTo>
                      <a:pt x="102" y="159"/>
                      <a:pt x="102" y="159"/>
                      <a:pt x="102" y="159"/>
                    </a:cubicBezTo>
                    <a:cubicBezTo>
                      <a:pt x="101" y="158"/>
                      <a:pt x="99" y="157"/>
                      <a:pt x="98" y="156"/>
                    </a:cubicBezTo>
                    <a:cubicBezTo>
                      <a:pt x="100" y="157"/>
                      <a:pt x="102" y="156"/>
                      <a:pt x="104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7" y="160"/>
                    </a:cubicBezTo>
                    <a:cubicBezTo>
                      <a:pt x="107" y="160"/>
                      <a:pt x="106" y="161"/>
                      <a:pt x="106" y="161"/>
                    </a:cubicBezTo>
                    <a:cubicBezTo>
                      <a:pt x="105" y="160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19" y="114"/>
                      <a:pt x="99" y="118"/>
                    </a:cubicBezTo>
                    <a:cubicBezTo>
                      <a:pt x="91" y="120"/>
                      <a:pt x="83" y="122"/>
                      <a:pt x="74" y="123"/>
                    </a:cubicBezTo>
                    <a:cubicBezTo>
                      <a:pt x="79" y="122"/>
                      <a:pt x="83" y="121"/>
                      <a:pt x="88" y="119"/>
                    </a:cubicBezTo>
                    <a:cubicBezTo>
                      <a:pt x="102" y="115"/>
                      <a:pt x="117" y="110"/>
                      <a:pt x="132" y="107"/>
                    </a:cubicBezTo>
                    <a:cubicBezTo>
                      <a:pt x="138" y="105"/>
                      <a:pt x="145" y="103"/>
                      <a:pt x="152" y="101"/>
                    </a:cubicBezTo>
                    <a:cubicBezTo>
                      <a:pt x="155" y="100"/>
                      <a:pt x="158" y="99"/>
                      <a:pt x="161" y="98"/>
                    </a:cubicBezTo>
                    <a:cubicBezTo>
                      <a:pt x="162" y="98"/>
                      <a:pt x="163" y="97"/>
                      <a:pt x="164" y="97"/>
                    </a:cubicBezTo>
                    <a:cubicBezTo>
                      <a:pt x="165" y="97"/>
                      <a:pt x="165" y="97"/>
                      <a:pt x="165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4" y="99"/>
                      <a:pt x="162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6"/>
                      <a:pt x="163" y="97"/>
                      <a:pt x="161" y="97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3" y="102"/>
                      <a:pt x="128" y="104"/>
                      <a:pt x="113" y="107"/>
                    </a:cubicBezTo>
                    <a:cubicBezTo>
                      <a:pt x="98" y="111"/>
                      <a:pt x="83" y="116"/>
                      <a:pt x="69" y="120"/>
                    </a:cubicBezTo>
                    <a:cubicBezTo>
                      <a:pt x="64" y="122"/>
                      <a:pt x="59" y="122"/>
                      <a:pt x="54" y="123"/>
                    </a:cubicBezTo>
                    <a:cubicBezTo>
                      <a:pt x="68" y="119"/>
                      <a:pt x="83" y="115"/>
                      <a:pt x="97" y="110"/>
                    </a:cubicBezTo>
                    <a:cubicBezTo>
                      <a:pt x="112" y="106"/>
                      <a:pt x="127" y="104"/>
                      <a:pt x="142" y="100"/>
                    </a:cubicBezTo>
                    <a:cubicBezTo>
                      <a:pt x="150" y="98"/>
                      <a:pt x="159" y="96"/>
                      <a:pt x="167" y="93"/>
                    </a:cubicBezTo>
                    <a:cubicBezTo>
                      <a:pt x="168" y="94"/>
                      <a:pt x="169" y="93"/>
                      <a:pt x="169" y="93"/>
                    </a:cubicBezTo>
                    <a:cubicBezTo>
                      <a:pt x="169" y="93"/>
                      <a:pt x="169" y="93"/>
                      <a:pt x="169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0" y="92"/>
                    </a:moveTo>
                    <a:cubicBezTo>
                      <a:pt x="170" y="92"/>
                      <a:pt x="170" y="92"/>
                      <a:pt x="170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4"/>
                      <a:pt x="96" y="108"/>
                      <a:pt x="81" y="112"/>
                    </a:cubicBezTo>
                    <a:cubicBezTo>
                      <a:pt x="67" y="116"/>
                      <a:pt x="52" y="120"/>
                      <a:pt x="37" y="123"/>
                    </a:cubicBezTo>
                    <a:cubicBezTo>
                      <a:pt x="37" y="123"/>
                      <a:pt x="36" y="123"/>
                      <a:pt x="36" y="123"/>
                    </a:cubicBezTo>
                    <a:cubicBezTo>
                      <a:pt x="35" y="123"/>
                      <a:pt x="35" y="123"/>
                      <a:pt x="35" y="123"/>
                    </a:cubicBezTo>
                    <a:cubicBezTo>
                      <a:pt x="36" y="123"/>
                      <a:pt x="37" y="123"/>
                      <a:pt x="37" y="123"/>
                    </a:cubicBezTo>
                    <a:cubicBezTo>
                      <a:pt x="41" y="122"/>
                      <a:pt x="44" y="120"/>
                      <a:pt x="48" y="119"/>
                    </a:cubicBezTo>
                    <a:cubicBezTo>
                      <a:pt x="55" y="117"/>
                      <a:pt x="63" y="115"/>
                      <a:pt x="71" y="113"/>
                    </a:cubicBezTo>
                    <a:cubicBezTo>
                      <a:pt x="86" y="109"/>
                      <a:pt x="100" y="105"/>
                      <a:pt x="115" y="102"/>
                    </a:cubicBezTo>
                    <a:cubicBezTo>
                      <a:pt x="131" y="98"/>
                      <a:pt x="146" y="95"/>
                      <a:pt x="161" y="91"/>
                    </a:cubicBezTo>
                    <a:cubicBezTo>
                      <a:pt x="164" y="90"/>
                      <a:pt x="167" y="88"/>
                      <a:pt x="171" y="87"/>
                    </a:cubicBezTo>
                    <a:cubicBezTo>
                      <a:pt x="171" y="87"/>
                      <a:pt x="171" y="87"/>
                      <a:pt x="171" y="87"/>
                    </a:cubicBezTo>
                    <a:cubicBezTo>
                      <a:pt x="173" y="86"/>
                      <a:pt x="175" y="86"/>
                      <a:pt x="176" y="85"/>
                    </a:cubicBezTo>
                    <a:cubicBezTo>
                      <a:pt x="174" y="88"/>
                      <a:pt x="172" y="90"/>
                      <a:pt x="170" y="92"/>
                    </a:cubicBezTo>
                    <a:close/>
                    <a:moveTo>
                      <a:pt x="107" y="102"/>
                    </a:moveTo>
                    <a:cubicBezTo>
                      <a:pt x="118" y="100"/>
                      <a:pt x="128" y="97"/>
                      <a:pt x="139" y="95"/>
                    </a:cubicBezTo>
                    <a:cubicBezTo>
                      <a:pt x="143" y="94"/>
                      <a:pt x="148" y="93"/>
                      <a:pt x="153" y="92"/>
                    </a:cubicBezTo>
                    <a:cubicBezTo>
                      <a:pt x="149" y="93"/>
                      <a:pt x="146" y="94"/>
                      <a:pt x="142" y="95"/>
                    </a:cubicBezTo>
                    <a:cubicBezTo>
                      <a:pt x="131" y="98"/>
                      <a:pt x="119" y="100"/>
                      <a:pt x="107" y="102"/>
                    </a:cubicBezTo>
                    <a:close/>
                    <a:moveTo>
                      <a:pt x="177" y="84"/>
                    </a:moveTo>
                    <a:cubicBezTo>
                      <a:pt x="177" y="84"/>
                      <a:pt x="177" y="84"/>
                      <a:pt x="177" y="84"/>
                    </a:cubicBezTo>
                    <a:cubicBezTo>
                      <a:pt x="176" y="85"/>
                      <a:pt x="174" y="85"/>
                      <a:pt x="173" y="86"/>
                    </a:cubicBezTo>
                    <a:cubicBezTo>
                      <a:pt x="172" y="86"/>
                      <a:pt x="172" y="86"/>
                      <a:pt x="172" y="86"/>
                    </a:cubicBezTo>
                    <a:cubicBezTo>
                      <a:pt x="164" y="88"/>
                      <a:pt x="157" y="91"/>
                      <a:pt x="149" y="92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4" y="105"/>
                      <a:pt x="85" y="107"/>
                      <a:pt x="75" y="110"/>
                    </a:cubicBezTo>
                    <a:cubicBezTo>
                      <a:pt x="65" y="113"/>
                      <a:pt x="55" y="115"/>
                      <a:pt x="45" y="117"/>
                    </a:cubicBezTo>
                    <a:cubicBezTo>
                      <a:pt x="41" y="118"/>
                      <a:pt x="36" y="119"/>
                      <a:pt x="31" y="120"/>
                    </a:cubicBezTo>
                    <a:cubicBezTo>
                      <a:pt x="30" y="120"/>
                      <a:pt x="23" y="122"/>
                      <a:pt x="28" y="120"/>
                    </a:cubicBezTo>
                    <a:cubicBezTo>
                      <a:pt x="30" y="119"/>
                      <a:pt x="32" y="118"/>
                      <a:pt x="35" y="118"/>
                    </a:cubicBezTo>
                    <a:cubicBezTo>
                      <a:pt x="45" y="115"/>
                      <a:pt x="55" y="112"/>
                      <a:pt x="65" y="109"/>
                    </a:cubicBezTo>
                    <a:cubicBezTo>
                      <a:pt x="85" y="104"/>
                      <a:pt x="105" y="99"/>
                      <a:pt x="125" y="95"/>
                    </a:cubicBezTo>
                    <a:cubicBezTo>
                      <a:pt x="136" y="92"/>
                      <a:pt x="146" y="90"/>
                      <a:pt x="156" y="87"/>
                    </a:cubicBezTo>
                    <a:cubicBezTo>
                      <a:pt x="166" y="84"/>
                      <a:pt x="175" y="80"/>
                      <a:pt x="184" y="77"/>
                    </a:cubicBezTo>
                    <a:cubicBezTo>
                      <a:pt x="182" y="80"/>
                      <a:pt x="179" y="82"/>
                      <a:pt x="177" y="84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3"/>
                      <a:pt x="19" y="116"/>
                    </a:cubicBezTo>
                    <a:cubicBezTo>
                      <a:pt x="19" y="117"/>
                      <a:pt x="18" y="117"/>
                      <a:pt x="18" y="117"/>
                    </a:cubicBezTo>
                    <a:cubicBezTo>
                      <a:pt x="16" y="116"/>
                      <a:pt x="14" y="115"/>
                      <a:pt x="12" y="114"/>
                    </a:cubicBezTo>
                    <a:cubicBezTo>
                      <a:pt x="18" y="113"/>
                      <a:pt x="23" y="111"/>
                      <a:pt x="28" y="110"/>
                    </a:cubicBezTo>
                    <a:cubicBezTo>
                      <a:pt x="36" y="107"/>
                      <a:pt x="43" y="105"/>
                      <a:pt x="51" y="103"/>
                    </a:cubicBezTo>
                    <a:cubicBezTo>
                      <a:pt x="65" y="101"/>
                      <a:pt x="79" y="98"/>
                      <a:pt x="93" y="96"/>
                    </a:cubicBezTo>
                    <a:cubicBezTo>
                      <a:pt x="82" y="99"/>
                      <a:pt x="71" y="102"/>
                      <a:pt x="61" y="105"/>
                    </a:cubicBezTo>
                    <a:close/>
                    <a:moveTo>
                      <a:pt x="58" y="139"/>
                    </a:moveTo>
                    <a:cubicBezTo>
                      <a:pt x="68" y="144"/>
                      <a:pt x="78" y="149"/>
                      <a:pt x="88" y="154"/>
                    </a:cubicBezTo>
                    <a:cubicBezTo>
                      <a:pt x="93" y="157"/>
                      <a:pt x="100" y="159"/>
                      <a:pt x="104" y="163"/>
                    </a:cubicBezTo>
                    <a:cubicBezTo>
                      <a:pt x="104" y="164"/>
                      <a:pt x="104" y="164"/>
                      <a:pt x="104" y="165"/>
                    </a:cubicBezTo>
                    <a:cubicBezTo>
                      <a:pt x="98" y="163"/>
                      <a:pt x="92" y="159"/>
                      <a:pt x="87" y="157"/>
                    </a:cubicBezTo>
                    <a:cubicBezTo>
                      <a:pt x="77" y="152"/>
                      <a:pt x="67" y="147"/>
                      <a:pt x="57" y="142"/>
                    </a:cubicBezTo>
                    <a:cubicBezTo>
                      <a:pt x="51" y="139"/>
                      <a:pt x="44" y="136"/>
                      <a:pt x="38" y="133"/>
                    </a:cubicBezTo>
                    <a:cubicBezTo>
                      <a:pt x="29" y="128"/>
                      <a:pt x="20" y="122"/>
                      <a:pt x="10" y="118"/>
                    </a:cubicBezTo>
                    <a:cubicBezTo>
                      <a:pt x="10" y="118"/>
                      <a:pt x="10" y="118"/>
                      <a:pt x="10" y="118"/>
                    </a:cubicBezTo>
                    <a:cubicBezTo>
                      <a:pt x="10" y="117"/>
                      <a:pt x="11" y="117"/>
                      <a:pt x="11" y="116"/>
                    </a:cubicBezTo>
                    <a:cubicBezTo>
                      <a:pt x="26" y="124"/>
                      <a:pt x="42" y="131"/>
                      <a:pt x="58" y="139"/>
                    </a:cubicBezTo>
                    <a:close/>
                    <a:moveTo>
                      <a:pt x="198" y="61"/>
                    </a:moveTo>
                    <a:cubicBezTo>
                      <a:pt x="198" y="62"/>
                      <a:pt x="198" y="62"/>
                      <a:pt x="197" y="62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7" y="74"/>
                      <a:pt x="122" y="77"/>
                      <a:pt x="107" y="80"/>
                    </a:cubicBezTo>
                    <a:cubicBezTo>
                      <a:pt x="92" y="84"/>
                      <a:pt x="76" y="88"/>
                      <a:pt x="61" y="92"/>
                    </a:cubicBezTo>
                    <a:cubicBezTo>
                      <a:pt x="54" y="94"/>
                      <a:pt x="47" y="96"/>
                      <a:pt x="40" y="98"/>
                    </a:cubicBezTo>
                    <a:cubicBezTo>
                      <a:pt x="37" y="99"/>
                      <a:pt x="34" y="100"/>
                      <a:pt x="32" y="101"/>
                    </a:cubicBezTo>
                    <a:cubicBezTo>
                      <a:pt x="41" y="97"/>
                      <a:pt x="51" y="94"/>
                      <a:pt x="61" y="91"/>
                    </a:cubicBezTo>
                    <a:cubicBezTo>
                      <a:pt x="75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6"/>
                      <a:pt x="178" y="64"/>
                      <a:pt x="192" y="61"/>
                    </a:cubicBezTo>
                    <a:cubicBezTo>
                      <a:pt x="195" y="60"/>
                      <a:pt x="199" y="59"/>
                      <a:pt x="202" y="57"/>
                    </a:cubicBezTo>
                    <a:cubicBezTo>
                      <a:pt x="201" y="59"/>
                      <a:pt x="199" y="60"/>
                      <a:pt x="198" y="61"/>
                    </a:cubicBezTo>
                    <a:close/>
                    <a:moveTo>
                      <a:pt x="190" y="70"/>
                    </a:moveTo>
                    <a:cubicBezTo>
                      <a:pt x="178" y="74"/>
                      <a:pt x="166" y="77"/>
                      <a:pt x="154" y="81"/>
                    </a:cubicBezTo>
                    <a:cubicBezTo>
                      <a:pt x="152" y="81"/>
                      <a:pt x="150" y="82"/>
                      <a:pt x="148" y="82"/>
                    </a:cubicBezTo>
                    <a:cubicBezTo>
                      <a:pt x="136" y="85"/>
                      <a:pt x="124" y="88"/>
                      <a:pt x="112" y="91"/>
                    </a:cubicBezTo>
                    <a:cubicBezTo>
                      <a:pt x="108" y="92"/>
                      <a:pt x="104" y="93"/>
                      <a:pt x="100" y="93"/>
                    </a:cubicBezTo>
                    <a:cubicBezTo>
                      <a:pt x="85" y="97"/>
                      <a:pt x="70" y="99"/>
                      <a:pt x="54" y="102"/>
                    </a:cubicBezTo>
                    <a:cubicBezTo>
                      <a:pt x="47" y="103"/>
                      <a:pt x="40" y="105"/>
                      <a:pt x="33" y="107"/>
                    </a:cubicBezTo>
                    <a:cubicBezTo>
                      <a:pt x="30" y="108"/>
                      <a:pt x="26" y="109"/>
                      <a:pt x="23" y="111"/>
                    </a:cubicBezTo>
                    <a:cubicBezTo>
                      <a:pt x="21" y="111"/>
                      <a:pt x="20" y="112"/>
                      <a:pt x="18" y="112"/>
                    </a:cubicBezTo>
                    <a:cubicBezTo>
                      <a:pt x="16" y="113"/>
                      <a:pt x="13" y="112"/>
                      <a:pt x="12" y="113"/>
                    </a:cubicBezTo>
                    <a:cubicBezTo>
                      <a:pt x="18" y="110"/>
                      <a:pt x="25" y="108"/>
                      <a:pt x="32" y="106"/>
                    </a:cubicBezTo>
                    <a:cubicBezTo>
                      <a:pt x="39" y="103"/>
                      <a:pt x="47" y="101"/>
                      <a:pt x="55" y="99"/>
                    </a:cubicBezTo>
                    <a:cubicBezTo>
                      <a:pt x="70" y="95"/>
                      <a:pt x="86" y="91"/>
                      <a:pt x="101" y="87"/>
                    </a:cubicBezTo>
                    <a:cubicBezTo>
                      <a:pt x="130" y="80"/>
                      <a:pt x="160" y="74"/>
                      <a:pt x="190" y="66"/>
                    </a:cubicBezTo>
                    <a:cubicBezTo>
                      <a:pt x="192" y="65"/>
                      <a:pt x="194" y="64"/>
                      <a:pt x="196" y="63"/>
                    </a:cubicBezTo>
                    <a:cubicBezTo>
                      <a:pt x="194" y="66"/>
                      <a:pt x="192" y="68"/>
                      <a:pt x="190" y="70"/>
                    </a:cubicBezTo>
                    <a:close/>
                    <a:moveTo>
                      <a:pt x="9" y="121"/>
                    </a:moveTo>
                    <a:cubicBezTo>
                      <a:pt x="9" y="121"/>
                      <a:pt x="9" y="121"/>
                      <a:pt x="9" y="121"/>
                    </a:cubicBezTo>
                    <a:cubicBezTo>
                      <a:pt x="19" y="124"/>
                      <a:pt x="28" y="130"/>
                      <a:pt x="37" y="135"/>
                    </a:cubicBezTo>
                    <a:cubicBezTo>
                      <a:pt x="44" y="139"/>
                      <a:pt x="50" y="141"/>
                      <a:pt x="57" y="145"/>
                    </a:cubicBezTo>
                    <a:cubicBezTo>
                      <a:pt x="67" y="149"/>
                      <a:pt x="76" y="154"/>
                      <a:pt x="86" y="159"/>
                    </a:cubicBezTo>
                    <a:cubicBezTo>
                      <a:pt x="92" y="162"/>
                      <a:pt x="97" y="165"/>
                      <a:pt x="103" y="167"/>
                    </a:cubicBezTo>
                    <a:cubicBezTo>
                      <a:pt x="103" y="168"/>
                      <a:pt x="102" y="169"/>
                      <a:pt x="102" y="170"/>
                    </a:cubicBezTo>
                    <a:cubicBezTo>
                      <a:pt x="86" y="162"/>
                      <a:pt x="69" y="155"/>
                      <a:pt x="53" y="147"/>
                    </a:cubicBezTo>
                    <a:cubicBezTo>
                      <a:pt x="38" y="140"/>
                      <a:pt x="22" y="133"/>
                      <a:pt x="8" y="124"/>
                    </a:cubicBezTo>
                    <a:cubicBezTo>
                      <a:pt x="8" y="123"/>
                      <a:pt x="9" y="122"/>
                      <a:pt x="9" y="121"/>
                    </a:cubicBezTo>
                    <a:close/>
                    <a:moveTo>
                      <a:pt x="106" y="167"/>
                    </a:moveTo>
                    <a:cubicBezTo>
                      <a:pt x="106" y="167"/>
                      <a:pt x="106" y="167"/>
                      <a:pt x="106" y="167"/>
                    </a:cubicBezTo>
                    <a:cubicBezTo>
                      <a:pt x="111" y="162"/>
                      <a:pt x="115" y="157"/>
                      <a:pt x="120" y="152"/>
                    </a:cubicBezTo>
                    <a:cubicBezTo>
                      <a:pt x="130" y="142"/>
                      <a:pt x="140" y="131"/>
                      <a:pt x="150" y="121"/>
                    </a:cubicBezTo>
                    <a:cubicBezTo>
                      <a:pt x="169" y="100"/>
                      <a:pt x="189" y="80"/>
                      <a:pt x="208" y="59"/>
                    </a:cubicBezTo>
                    <a:cubicBezTo>
                      <a:pt x="210" y="57"/>
                      <a:pt x="211" y="56"/>
                      <a:pt x="213" y="54"/>
                    </a:cubicBezTo>
                    <a:cubicBezTo>
                      <a:pt x="213" y="55"/>
                      <a:pt x="213" y="56"/>
                      <a:pt x="213" y="56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05" y="64"/>
                      <a:pt x="197" y="73"/>
                      <a:pt x="189" y="82"/>
                    </a:cubicBezTo>
                    <a:cubicBezTo>
                      <a:pt x="181" y="90"/>
                      <a:pt x="174" y="99"/>
                      <a:pt x="166" y="107"/>
                    </a:cubicBezTo>
                    <a:cubicBezTo>
                      <a:pt x="147" y="125"/>
                      <a:pt x="130" y="144"/>
                      <a:pt x="112" y="163"/>
                    </a:cubicBezTo>
                    <a:cubicBezTo>
                      <a:pt x="109" y="166"/>
                      <a:pt x="107" y="168"/>
                      <a:pt x="104" y="171"/>
                    </a:cubicBezTo>
                    <a:cubicBezTo>
                      <a:pt x="105" y="170"/>
                      <a:pt x="105" y="168"/>
                      <a:pt x="106" y="167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6" y="80"/>
                      <a:pt x="117" y="73"/>
                    </a:cubicBezTo>
                    <a:cubicBezTo>
                      <a:pt x="132" y="70"/>
                      <a:pt x="148" y="67"/>
                      <a:pt x="164" y="65"/>
                    </a:cubicBezTo>
                    <a:cubicBezTo>
                      <a:pt x="171" y="63"/>
                      <a:pt x="179" y="62"/>
                      <a:pt x="186" y="61"/>
                    </a:cubicBezTo>
                    <a:cubicBezTo>
                      <a:pt x="190" y="60"/>
                      <a:pt x="193" y="59"/>
                      <a:pt x="197" y="58"/>
                    </a:cubicBezTo>
                    <a:cubicBezTo>
                      <a:pt x="198" y="58"/>
                      <a:pt x="199" y="58"/>
                      <a:pt x="200" y="57"/>
                    </a:cubicBezTo>
                    <a:cubicBezTo>
                      <a:pt x="199" y="57"/>
                      <a:pt x="199" y="57"/>
                      <a:pt x="199" y="58"/>
                    </a:cubicBezTo>
                    <a:cubicBezTo>
                      <a:pt x="198" y="58"/>
                      <a:pt x="197" y="58"/>
                      <a:pt x="196" y="59"/>
                    </a:cubicBezTo>
                    <a:cubicBezTo>
                      <a:pt x="183" y="63"/>
                      <a:pt x="169" y="65"/>
                      <a:pt x="155" y="67"/>
                    </a:cubicBezTo>
                    <a:cubicBezTo>
                      <a:pt x="140" y="70"/>
                      <a:pt x="125" y="73"/>
                      <a:pt x="110" y="77"/>
                    </a:cubicBezTo>
                    <a:cubicBezTo>
                      <a:pt x="80" y="84"/>
                      <a:pt x="51" y="93"/>
                      <a:pt x="23" y="103"/>
                    </a:cubicBezTo>
                    <a:cubicBezTo>
                      <a:pt x="22" y="103"/>
                      <a:pt x="20" y="104"/>
                      <a:pt x="19" y="104"/>
                    </a:cubicBezTo>
                    <a:cubicBezTo>
                      <a:pt x="19" y="104"/>
                      <a:pt x="19" y="104"/>
                      <a:pt x="19" y="104"/>
                    </a:cubicBezTo>
                    <a:cubicBezTo>
                      <a:pt x="21" y="102"/>
                      <a:pt x="24" y="99"/>
                      <a:pt x="26" y="97"/>
                    </a:cubicBezTo>
                    <a:close/>
                    <a:moveTo>
                      <a:pt x="18" y="105"/>
                    </a:moveTo>
                    <a:cubicBezTo>
                      <a:pt x="48" y="97"/>
                      <a:pt x="77" y="88"/>
                      <a:pt x="107" y="81"/>
                    </a:cubicBezTo>
                    <a:cubicBezTo>
                      <a:pt x="122" y="77"/>
                      <a:pt x="138" y="75"/>
                      <a:pt x="153" y="72"/>
                    </a:cubicBezTo>
                    <a:cubicBezTo>
                      <a:pt x="160" y="70"/>
                      <a:pt x="168" y="69"/>
                      <a:pt x="175" y="67"/>
                    </a:cubicBezTo>
                    <a:cubicBezTo>
                      <a:pt x="182" y="66"/>
                      <a:pt x="190" y="65"/>
                      <a:pt x="196" y="63"/>
                    </a:cubicBezTo>
                    <a:cubicBezTo>
                      <a:pt x="168" y="72"/>
                      <a:pt x="137" y="77"/>
                      <a:pt x="108" y="85"/>
                    </a:cubicBezTo>
                    <a:cubicBezTo>
                      <a:pt x="93" y="88"/>
                      <a:pt x="78" y="92"/>
                      <a:pt x="62" y="96"/>
                    </a:cubicBezTo>
                    <a:cubicBezTo>
                      <a:pt x="48" y="100"/>
                      <a:pt x="33" y="103"/>
                      <a:pt x="20" y="109"/>
                    </a:cubicBezTo>
                    <a:cubicBezTo>
                      <a:pt x="17" y="110"/>
                      <a:pt x="15" y="111"/>
                      <a:pt x="13" y="112"/>
                    </a:cubicBezTo>
                    <a:cubicBezTo>
                      <a:pt x="14" y="110"/>
                      <a:pt x="16" y="108"/>
                      <a:pt x="18" y="105"/>
                    </a:cubicBezTo>
                    <a:close/>
                    <a:moveTo>
                      <a:pt x="104" y="177"/>
                    </a:moveTo>
                    <a:cubicBezTo>
                      <a:pt x="104" y="176"/>
                      <a:pt x="104" y="176"/>
                      <a:pt x="104" y="175"/>
                    </a:cubicBezTo>
                    <a:cubicBezTo>
                      <a:pt x="104" y="175"/>
                      <a:pt x="104" y="175"/>
                      <a:pt x="104" y="175"/>
                    </a:cubicBezTo>
                    <a:cubicBezTo>
                      <a:pt x="137" y="139"/>
                      <a:pt x="171" y="104"/>
                      <a:pt x="205" y="69"/>
                    </a:cubicBezTo>
                    <a:cubicBezTo>
                      <a:pt x="208" y="66"/>
                      <a:pt x="211" y="62"/>
                      <a:pt x="214" y="59"/>
                    </a:cubicBezTo>
                    <a:cubicBezTo>
                      <a:pt x="214" y="59"/>
                      <a:pt x="214" y="60"/>
                      <a:pt x="214" y="60"/>
                    </a:cubicBezTo>
                    <a:cubicBezTo>
                      <a:pt x="211" y="62"/>
                      <a:pt x="208" y="66"/>
                      <a:pt x="205" y="69"/>
                    </a:cubicBezTo>
                    <a:cubicBezTo>
                      <a:pt x="199" y="75"/>
                      <a:pt x="193" y="82"/>
                      <a:pt x="188" y="88"/>
                    </a:cubicBezTo>
                    <a:cubicBezTo>
                      <a:pt x="180" y="97"/>
                      <a:pt x="171" y="106"/>
                      <a:pt x="163" y="115"/>
                    </a:cubicBezTo>
                    <a:cubicBezTo>
                      <a:pt x="143" y="135"/>
                      <a:pt x="123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7"/>
                    </a:moveTo>
                    <a:cubicBezTo>
                      <a:pt x="6" y="121"/>
                      <a:pt x="5" y="125"/>
                      <a:pt x="5" y="129"/>
                    </a:cubicBezTo>
                    <a:cubicBezTo>
                      <a:pt x="5" y="125"/>
                      <a:pt x="6" y="120"/>
                      <a:pt x="8" y="117"/>
                    </a:cubicBezTo>
                    <a:close/>
                    <a:moveTo>
                      <a:pt x="27" y="145"/>
                    </a:moveTo>
                    <a:cubicBezTo>
                      <a:pt x="21" y="143"/>
                      <a:pt x="15" y="140"/>
                      <a:pt x="10" y="136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0" y="136"/>
                      <a:pt x="10" y="136"/>
                      <a:pt x="10" y="135"/>
                    </a:cubicBezTo>
                    <a:cubicBezTo>
                      <a:pt x="13" y="138"/>
                      <a:pt x="18" y="139"/>
                      <a:pt x="22" y="141"/>
                    </a:cubicBezTo>
                    <a:cubicBezTo>
                      <a:pt x="32" y="146"/>
                      <a:pt x="42" y="151"/>
                      <a:pt x="53" y="156"/>
                    </a:cubicBezTo>
                    <a:cubicBezTo>
                      <a:pt x="64" y="161"/>
                      <a:pt x="74" y="166"/>
                      <a:pt x="85" y="171"/>
                    </a:cubicBezTo>
                    <a:cubicBezTo>
                      <a:pt x="90" y="174"/>
                      <a:pt x="96" y="176"/>
                      <a:pt x="101" y="180"/>
                    </a:cubicBezTo>
                    <a:cubicBezTo>
                      <a:pt x="101" y="180"/>
                      <a:pt x="101" y="180"/>
                      <a:pt x="102" y="180"/>
                    </a:cubicBezTo>
                    <a:cubicBezTo>
                      <a:pt x="102" y="181"/>
                      <a:pt x="102" y="182"/>
                      <a:pt x="103" y="183"/>
                    </a:cubicBezTo>
                    <a:cubicBezTo>
                      <a:pt x="87" y="177"/>
                      <a:pt x="72" y="168"/>
                      <a:pt x="57" y="161"/>
                    </a:cubicBezTo>
                    <a:cubicBezTo>
                      <a:pt x="47" y="156"/>
                      <a:pt x="37" y="151"/>
                      <a:pt x="27" y="145"/>
                    </a:cubicBezTo>
                    <a:close/>
                    <a:moveTo>
                      <a:pt x="205" y="79"/>
                    </a:moveTo>
                    <a:cubicBezTo>
                      <a:pt x="195" y="89"/>
                      <a:pt x="185" y="100"/>
                      <a:pt x="175" y="111"/>
                    </a:cubicBezTo>
                    <a:cubicBezTo>
                      <a:pt x="155" y="132"/>
                      <a:pt x="134" y="154"/>
                      <a:pt x="114" y="175"/>
                    </a:cubicBezTo>
                    <a:cubicBezTo>
                      <a:pt x="111" y="178"/>
                      <a:pt x="109" y="180"/>
                      <a:pt x="106" y="183"/>
                    </a:cubicBezTo>
                    <a:cubicBezTo>
                      <a:pt x="105" y="182"/>
                      <a:pt x="105" y="181"/>
                      <a:pt x="104" y="180"/>
                    </a:cubicBezTo>
                    <a:cubicBezTo>
                      <a:pt x="104" y="180"/>
                      <a:pt x="104" y="180"/>
                      <a:pt x="104" y="179"/>
                    </a:cubicBezTo>
                    <a:cubicBezTo>
                      <a:pt x="112" y="171"/>
                      <a:pt x="120" y="164"/>
                      <a:pt x="127" y="156"/>
                    </a:cubicBezTo>
                    <a:cubicBezTo>
                      <a:pt x="139" y="144"/>
                      <a:pt x="150" y="132"/>
                      <a:pt x="161" y="120"/>
                    </a:cubicBezTo>
                    <a:cubicBezTo>
                      <a:pt x="179" y="101"/>
                      <a:pt x="196" y="81"/>
                      <a:pt x="215" y="62"/>
                    </a:cubicBezTo>
                    <a:cubicBezTo>
                      <a:pt x="215" y="62"/>
                      <a:pt x="215" y="62"/>
                      <a:pt x="215" y="62"/>
                    </a:cubicBezTo>
                    <a:cubicBezTo>
                      <a:pt x="216" y="63"/>
                      <a:pt x="217" y="64"/>
                      <a:pt x="218" y="64"/>
                    </a:cubicBezTo>
                    <a:cubicBezTo>
                      <a:pt x="217" y="65"/>
                      <a:pt x="215" y="67"/>
                      <a:pt x="214" y="68"/>
                    </a:cubicBezTo>
                    <a:cubicBezTo>
                      <a:pt x="211" y="72"/>
                      <a:pt x="208" y="75"/>
                      <a:pt x="205" y="7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7" name="Freeform 207"/>
              <p:cNvSpPr>
                <a:spLocks noEditPoints="1"/>
              </p:cNvSpPr>
              <p:nvPr/>
            </p:nvSpPr>
            <p:spPr bwMode="auto">
              <a:xfrm>
                <a:off x="2398381" y="1489141"/>
                <a:ext cx="519604" cy="648275"/>
              </a:xfrm>
              <a:custGeom>
                <a:avLst/>
                <a:gdLst>
                  <a:gd name="T0" fmla="*/ 72 w 268"/>
                  <a:gd name="T1" fmla="*/ 288 h 334"/>
                  <a:gd name="T2" fmla="*/ 76 w 268"/>
                  <a:gd name="T3" fmla="*/ 88 h 334"/>
                  <a:gd name="T4" fmla="*/ 97 w 268"/>
                  <a:gd name="T5" fmla="*/ 88 h 334"/>
                  <a:gd name="T6" fmla="*/ 67 w 268"/>
                  <a:gd name="T7" fmla="*/ 244 h 334"/>
                  <a:gd name="T8" fmla="*/ 5 w 268"/>
                  <a:gd name="T9" fmla="*/ 252 h 334"/>
                  <a:gd name="T10" fmla="*/ 57 w 268"/>
                  <a:gd name="T11" fmla="*/ 300 h 334"/>
                  <a:gd name="T12" fmla="*/ 21 w 268"/>
                  <a:gd name="T13" fmla="*/ 270 h 334"/>
                  <a:gd name="T14" fmla="*/ 67 w 268"/>
                  <a:gd name="T15" fmla="*/ 239 h 334"/>
                  <a:gd name="T16" fmla="*/ 65 w 268"/>
                  <a:gd name="T17" fmla="*/ 201 h 334"/>
                  <a:gd name="T18" fmla="*/ 55 w 268"/>
                  <a:gd name="T19" fmla="*/ 218 h 334"/>
                  <a:gd name="T20" fmla="*/ 62 w 268"/>
                  <a:gd name="T21" fmla="*/ 169 h 334"/>
                  <a:gd name="T22" fmla="*/ 47 w 268"/>
                  <a:gd name="T23" fmla="*/ 176 h 334"/>
                  <a:gd name="T24" fmla="*/ 48 w 268"/>
                  <a:gd name="T25" fmla="*/ 174 h 334"/>
                  <a:gd name="T26" fmla="*/ 65 w 268"/>
                  <a:gd name="T27" fmla="*/ 210 h 334"/>
                  <a:gd name="T28" fmla="*/ 56 w 268"/>
                  <a:gd name="T29" fmla="*/ 268 h 334"/>
                  <a:gd name="T30" fmla="*/ 5 w 268"/>
                  <a:gd name="T31" fmla="*/ 222 h 334"/>
                  <a:gd name="T32" fmla="*/ 61 w 268"/>
                  <a:gd name="T33" fmla="*/ 157 h 334"/>
                  <a:gd name="T34" fmla="*/ 103 w 268"/>
                  <a:gd name="T35" fmla="*/ 309 h 334"/>
                  <a:gd name="T36" fmla="*/ 137 w 268"/>
                  <a:gd name="T37" fmla="*/ 308 h 334"/>
                  <a:gd name="T38" fmla="*/ 102 w 268"/>
                  <a:gd name="T39" fmla="*/ 259 h 334"/>
                  <a:gd name="T40" fmla="*/ 175 w 268"/>
                  <a:gd name="T41" fmla="*/ 267 h 334"/>
                  <a:gd name="T42" fmla="*/ 172 w 268"/>
                  <a:gd name="T43" fmla="*/ 285 h 334"/>
                  <a:gd name="T44" fmla="*/ 174 w 268"/>
                  <a:gd name="T45" fmla="*/ 281 h 334"/>
                  <a:gd name="T46" fmla="*/ 113 w 268"/>
                  <a:gd name="T47" fmla="*/ 250 h 334"/>
                  <a:gd name="T48" fmla="*/ 134 w 268"/>
                  <a:gd name="T49" fmla="*/ 230 h 334"/>
                  <a:gd name="T50" fmla="*/ 95 w 268"/>
                  <a:gd name="T51" fmla="*/ 182 h 334"/>
                  <a:gd name="T52" fmla="*/ 136 w 268"/>
                  <a:gd name="T53" fmla="*/ 189 h 334"/>
                  <a:gd name="T54" fmla="*/ 120 w 268"/>
                  <a:gd name="T55" fmla="*/ 171 h 334"/>
                  <a:gd name="T56" fmla="*/ 161 w 268"/>
                  <a:gd name="T57" fmla="*/ 206 h 334"/>
                  <a:gd name="T58" fmla="*/ 160 w 268"/>
                  <a:gd name="T59" fmla="*/ 191 h 334"/>
                  <a:gd name="T60" fmla="*/ 98 w 268"/>
                  <a:gd name="T61" fmla="*/ 164 h 334"/>
                  <a:gd name="T62" fmla="*/ 108 w 268"/>
                  <a:gd name="T63" fmla="*/ 174 h 334"/>
                  <a:gd name="T64" fmla="*/ 170 w 268"/>
                  <a:gd name="T65" fmla="*/ 197 h 334"/>
                  <a:gd name="T66" fmla="*/ 114 w 268"/>
                  <a:gd name="T67" fmla="*/ 267 h 334"/>
                  <a:gd name="T68" fmla="*/ 118 w 268"/>
                  <a:gd name="T69" fmla="*/ 292 h 334"/>
                  <a:gd name="T70" fmla="*/ 120 w 268"/>
                  <a:gd name="T71" fmla="*/ 316 h 334"/>
                  <a:gd name="T72" fmla="*/ 75 w 268"/>
                  <a:gd name="T73" fmla="*/ 311 h 334"/>
                  <a:gd name="T74" fmla="*/ 12 w 268"/>
                  <a:gd name="T75" fmla="*/ 279 h 334"/>
                  <a:gd name="T76" fmla="*/ 61 w 268"/>
                  <a:gd name="T77" fmla="*/ 260 h 334"/>
                  <a:gd name="T78" fmla="*/ 171 w 268"/>
                  <a:gd name="T79" fmla="*/ 158 h 334"/>
                  <a:gd name="T80" fmla="*/ 238 w 268"/>
                  <a:gd name="T81" fmla="*/ 260 h 334"/>
                  <a:gd name="T82" fmla="*/ 204 w 268"/>
                  <a:gd name="T83" fmla="*/ 69 h 334"/>
                  <a:gd name="T84" fmla="*/ 146 w 268"/>
                  <a:gd name="T85" fmla="*/ 19 h 334"/>
                  <a:gd name="T86" fmla="*/ 166 w 268"/>
                  <a:gd name="T87" fmla="*/ 44 h 334"/>
                  <a:gd name="T88" fmla="*/ 129 w 268"/>
                  <a:gd name="T89" fmla="*/ 38 h 334"/>
                  <a:gd name="T90" fmla="*/ 230 w 268"/>
                  <a:gd name="T91" fmla="*/ 164 h 334"/>
                  <a:gd name="T92" fmla="*/ 254 w 268"/>
                  <a:gd name="T93" fmla="*/ 153 h 334"/>
                  <a:gd name="T94" fmla="*/ 227 w 268"/>
                  <a:gd name="T95" fmla="*/ 126 h 334"/>
                  <a:gd name="T96" fmla="*/ 246 w 268"/>
                  <a:gd name="T97" fmla="*/ 163 h 334"/>
                  <a:gd name="T98" fmla="*/ 236 w 268"/>
                  <a:gd name="T99" fmla="*/ 106 h 334"/>
                  <a:gd name="T100" fmla="*/ 229 w 268"/>
                  <a:gd name="T101" fmla="*/ 84 h 334"/>
                  <a:gd name="T102" fmla="*/ 245 w 268"/>
                  <a:gd name="T103" fmla="*/ 123 h 334"/>
                  <a:gd name="T104" fmla="*/ 242 w 268"/>
                  <a:gd name="T105" fmla="*/ 141 h 334"/>
                  <a:gd name="T106" fmla="*/ 231 w 268"/>
                  <a:gd name="T107" fmla="*/ 173 h 334"/>
                  <a:gd name="T108" fmla="*/ 245 w 268"/>
                  <a:gd name="T109" fmla="*/ 201 h 334"/>
                  <a:gd name="T110" fmla="*/ 248 w 268"/>
                  <a:gd name="T111" fmla="*/ 215 h 334"/>
                  <a:gd name="T112" fmla="*/ 232 w 268"/>
                  <a:gd name="T113" fmla="*/ 179 h 334"/>
                  <a:gd name="T114" fmla="*/ 246 w 268"/>
                  <a:gd name="T115" fmla="*/ 197 h 334"/>
                  <a:gd name="T116" fmla="*/ 237 w 268"/>
                  <a:gd name="T117" fmla="*/ 232 h 334"/>
                  <a:gd name="T118" fmla="*/ 236 w 268"/>
                  <a:gd name="T119" fmla="*/ 254 h 334"/>
                  <a:gd name="T120" fmla="*/ 120 w 268"/>
                  <a:gd name="T121" fmla="*/ 33 h 334"/>
                  <a:gd name="T122" fmla="*/ 257 w 268"/>
                  <a:gd name="T123" fmla="*/ 263 h 334"/>
                  <a:gd name="T124" fmla="*/ 219 w 268"/>
                  <a:gd name="T125" fmla="*/ 286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4">
                    <a:moveTo>
                      <a:pt x="4" y="204"/>
                    </a:moveTo>
                    <a:cubicBezTo>
                      <a:pt x="3" y="219"/>
                      <a:pt x="0" y="235"/>
                      <a:pt x="2" y="250"/>
                    </a:cubicBezTo>
                    <a:cubicBezTo>
                      <a:pt x="3" y="261"/>
                      <a:pt x="6" y="272"/>
                      <a:pt x="10" y="283"/>
                    </a:cubicBezTo>
                    <a:cubicBezTo>
                      <a:pt x="18" y="302"/>
                      <a:pt x="33" y="321"/>
                      <a:pt x="53" y="329"/>
                    </a:cubicBezTo>
                    <a:cubicBezTo>
                      <a:pt x="67" y="334"/>
                      <a:pt x="81" y="331"/>
                      <a:pt x="95" y="330"/>
                    </a:cubicBezTo>
                    <a:cubicBezTo>
                      <a:pt x="109" y="329"/>
                      <a:pt x="124" y="330"/>
                      <a:pt x="138" y="329"/>
                    </a:cubicBezTo>
                    <a:cubicBezTo>
                      <a:pt x="159" y="329"/>
                      <a:pt x="181" y="327"/>
                      <a:pt x="198" y="315"/>
                    </a:cubicBezTo>
                    <a:cubicBezTo>
                      <a:pt x="207" y="309"/>
                      <a:pt x="213" y="301"/>
                      <a:pt x="219" y="292"/>
                    </a:cubicBezTo>
                    <a:cubicBezTo>
                      <a:pt x="219" y="292"/>
                      <a:pt x="219" y="291"/>
                      <a:pt x="220" y="291"/>
                    </a:cubicBezTo>
                    <a:cubicBezTo>
                      <a:pt x="220" y="291"/>
                      <a:pt x="220" y="291"/>
                      <a:pt x="220" y="290"/>
                    </a:cubicBezTo>
                    <a:cubicBezTo>
                      <a:pt x="226" y="284"/>
                      <a:pt x="236" y="290"/>
                      <a:pt x="243" y="287"/>
                    </a:cubicBezTo>
                    <a:cubicBezTo>
                      <a:pt x="250" y="284"/>
                      <a:pt x="253" y="276"/>
                      <a:pt x="255" y="269"/>
                    </a:cubicBezTo>
                    <a:cubicBezTo>
                      <a:pt x="255" y="269"/>
                      <a:pt x="255" y="269"/>
                      <a:pt x="255" y="268"/>
                    </a:cubicBezTo>
                    <a:cubicBezTo>
                      <a:pt x="260" y="266"/>
                      <a:pt x="265" y="262"/>
                      <a:pt x="267" y="257"/>
                    </a:cubicBezTo>
                    <a:cubicBezTo>
                      <a:pt x="268" y="251"/>
                      <a:pt x="268" y="244"/>
                      <a:pt x="266" y="238"/>
                    </a:cubicBezTo>
                    <a:cubicBezTo>
                      <a:pt x="265" y="231"/>
                      <a:pt x="263" y="224"/>
                      <a:pt x="263" y="216"/>
                    </a:cubicBezTo>
                    <a:cubicBezTo>
                      <a:pt x="263" y="201"/>
                      <a:pt x="263" y="187"/>
                      <a:pt x="260" y="172"/>
                    </a:cubicBezTo>
                    <a:cubicBezTo>
                      <a:pt x="258" y="157"/>
                      <a:pt x="254" y="142"/>
                      <a:pt x="250" y="127"/>
                    </a:cubicBezTo>
                    <a:cubicBezTo>
                      <a:pt x="246" y="113"/>
                      <a:pt x="242" y="99"/>
                      <a:pt x="236" y="86"/>
                    </a:cubicBezTo>
                    <a:cubicBezTo>
                      <a:pt x="232" y="75"/>
                      <a:pt x="225" y="65"/>
                      <a:pt x="216" y="59"/>
                    </a:cubicBezTo>
                    <a:cubicBezTo>
                      <a:pt x="204" y="52"/>
                      <a:pt x="192" y="49"/>
                      <a:pt x="178" y="47"/>
                    </a:cubicBezTo>
                    <a:cubicBezTo>
                      <a:pt x="178" y="47"/>
                      <a:pt x="178" y="47"/>
                      <a:pt x="178" y="47"/>
                    </a:cubicBezTo>
                    <a:cubicBezTo>
                      <a:pt x="179" y="41"/>
                      <a:pt x="180" y="35"/>
                      <a:pt x="177" y="30"/>
                    </a:cubicBezTo>
                    <a:cubicBezTo>
                      <a:pt x="175" y="24"/>
                      <a:pt x="171" y="19"/>
                      <a:pt x="168" y="14"/>
                    </a:cubicBezTo>
                    <a:cubicBezTo>
                      <a:pt x="165" y="8"/>
                      <a:pt x="158" y="0"/>
                      <a:pt x="150" y="6"/>
                    </a:cubicBezTo>
                    <a:cubicBezTo>
                      <a:pt x="144" y="10"/>
                      <a:pt x="144" y="23"/>
                      <a:pt x="136" y="24"/>
                    </a:cubicBezTo>
                    <a:cubicBezTo>
                      <a:pt x="130" y="26"/>
                      <a:pt x="124" y="25"/>
                      <a:pt x="120" y="29"/>
                    </a:cubicBezTo>
                    <a:cubicBezTo>
                      <a:pt x="116" y="33"/>
                      <a:pt x="116" y="38"/>
                      <a:pt x="115" y="42"/>
                    </a:cubicBezTo>
                    <a:cubicBezTo>
                      <a:pt x="96" y="46"/>
                      <a:pt x="78" y="56"/>
                      <a:pt x="62" y="68"/>
                    </a:cubicBezTo>
                    <a:cubicBezTo>
                      <a:pt x="45" y="82"/>
                      <a:pt x="30" y="98"/>
                      <a:pt x="21" y="118"/>
                    </a:cubicBezTo>
                    <a:cubicBezTo>
                      <a:pt x="20" y="118"/>
                      <a:pt x="20" y="118"/>
                      <a:pt x="20" y="119"/>
                    </a:cubicBezTo>
                    <a:cubicBezTo>
                      <a:pt x="19" y="121"/>
                      <a:pt x="18" y="124"/>
                      <a:pt x="17" y="127"/>
                    </a:cubicBezTo>
                    <a:cubicBezTo>
                      <a:pt x="12" y="139"/>
                      <a:pt x="9" y="151"/>
                      <a:pt x="8" y="164"/>
                    </a:cubicBezTo>
                    <a:cubicBezTo>
                      <a:pt x="7" y="166"/>
                      <a:pt x="7" y="167"/>
                      <a:pt x="7" y="169"/>
                    </a:cubicBezTo>
                    <a:cubicBezTo>
                      <a:pt x="7" y="169"/>
                      <a:pt x="7" y="170"/>
                      <a:pt x="7" y="170"/>
                    </a:cubicBezTo>
                    <a:cubicBezTo>
                      <a:pt x="6" y="181"/>
                      <a:pt x="6" y="193"/>
                      <a:pt x="4" y="204"/>
                    </a:cubicBezTo>
                    <a:close/>
                    <a:moveTo>
                      <a:pt x="7" y="262"/>
                    </a:moveTo>
                    <a:cubicBezTo>
                      <a:pt x="11" y="265"/>
                      <a:pt x="17" y="267"/>
                      <a:pt x="22" y="269"/>
                    </a:cubicBezTo>
                    <a:cubicBezTo>
                      <a:pt x="27" y="272"/>
                      <a:pt x="32" y="273"/>
                      <a:pt x="38" y="275"/>
                    </a:cubicBezTo>
                    <a:cubicBezTo>
                      <a:pt x="44" y="276"/>
                      <a:pt x="51" y="278"/>
                      <a:pt x="57" y="280"/>
                    </a:cubicBezTo>
                    <a:cubicBezTo>
                      <a:pt x="62" y="282"/>
                      <a:pt x="66" y="284"/>
                      <a:pt x="71" y="285"/>
                    </a:cubicBezTo>
                    <a:cubicBezTo>
                      <a:pt x="72" y="286"/>
                      <a:pt x="72" y="287"/>
                      <a:pt x="72" y="288"/>
                    </a:cubicBezTo>
                    <a:cubicBezTo>
                      <a:pt x="68" y="286"/>
                      <a:pt x="63" y="285"/>
                      <a:pt x="59" y="283"/>
                    </a:cubicBezTo>
                    <a:cubicBezTo>
                      <a:pt x="53" y="281"/>
                      <a:pt x="47" y="279"/>
                      <a:pt x="41" y="277"/>
                    </a:cubicBezTo>
                    <a:cubicBezTo>
                      <a:pt x="35" y="274"/>
                      <a:pt x="29" y="272"/>
                      <a:pt x="23" y="270"/>
                    </a:cubicBezTo>
                    <a:cubicBezTo>
                      <a:pt x="18" y="268"/>
                      <a:pt x="12" y="265"/>
                      <a:pt x="7" y="263"/>
                    </a:cubicBezTo>
                    <a:cubicBezTo>
                      <a:pt x="7" y="263"/>
                      <a:pt x="7" y="263"/>
                      <a:pt x="7" y="264"/>
                    </a:cubicBezTo>
                    <a:cubicBezTo>
                      <a:pt x="7" y="263"/>
                      <a:pt x="7" y="263"/>
                      <a:pt x="7" y="262"/>
                    </a:cubicBezTo>
                    <a:close/>
                    <a:moveTo>
                      <a:pt x="7" y="264"/>
                    </a:moveTo>
                    <a:cubicBezTo>
                      <a:pt x="9" y="267"/>
                      <a:pt x="13" y="268"/>
                      <a:pt x="16" y="270"/>
                    </a:cubicBezTo>
                    <a:cubicBezTo>
                      <a:pt x="21" y="272"/>
                      <a:pt x="26" y="274"/>
                      <a:pt x="31" y="276"/>
                    </a:cubicBezTo>
                    <a:cubicBezTo>
                      <a:pt x="37" y="278"/>
                      <a:pt x="43" y="281"/>
                      <a:pt x="49" y="283"/>
                    </a:cubicBezTo>
                    <a:cubicBezTo>
                      <a:pt x="55" y="285"/>
                      <a:pt x="62" y="287"/>
                      <a:pt x="67" y="290"/>
                    </a:cubicBezTo>
                    <a:cubicBezTo>
                      <a:pt x="69" y="290"/>
                      <a:pt x="70" y="291"/>
                      <a:pt x="72" y="292"/>
                    </a:cubicBezTo>
                    <a:cubicBezTo>
                      <a:pt x="71" y="291"/>
                      <a:pt x="69" y="291"/>
                      <a:pt x="68" y="291"/>
                    </a:cubicBezTo>
                    <a:cubicBezTo>
                      <a:pt x="65" y="290"/>
                      <a:pt x="63" y="289"/>
                      <a:pt x="60" y="288"/>
                    </a:cubicBezTo>
                    <a:cubicBezTo>
                      <a:pt x="54" y="285"/>
                      <a:pt x="48" y="284"/>
                      <a:pt x="42" y="282"/>
                    </a:cubicBezTo>
                    <a:cubicBezTo>
                      <a:pt x="36" y="280"/>
                      <a:pt x="30" y="277"/>
                      <a:pt x="24" y="275"/>
                    </a:cubicBezTo>
                    <a:cubicBezTo>
                      <a:pt x="19" y="273"/>
                      <a:pt x="13" y="272"/>
                      <a:pt x="9" y="269"/>
                    </a:cubicBezTo>
                    <a:cubicBezTo>
                      <a:pt x="9" y="269"/>
                      <a:pt x="8" y="269"/>
                      <a:pt x="8" y="269"/>
                    </a:cubicBezTo>
                    <a:cubicBezTo>
                      <a:pt x="8" y="267"/>
                      <a:pt x="7" y="266"/>
                      <a:pt x="7" y="264"/>
                    </a:cubicBezTo>
                    <a:close/>
                    <a:moveTo>
                      <a:pt x="65" y="92"/>
                    </a:moveTo>
                    <a:cubicBezTo>
                      <a:pt x="64" y="92"/>
                      <a:pt x="64" y="92"/>
                      <a:pt x="64" y="93"/>
                    </a:cubicBezTo>
                    <a:cubicBezTo>
                      <a:pt x="61" y="93"/>
                      <a:pt x="59" y="94"/>
                      <a:pt x="57" y="95"/>
                    </a:cubicBezTo>
                    <a:cubicBezTo>
                      <a:pt x="59" y="94"/>
                      <a:pt x="62" y="93"/>
                      <a:pt x="64" y="92"/>
                    </a:cubicBezTo>
                    <a:cubicBezTo>
                      <a:pt x="64" y="92"/>
                      <a:pt x="65" y="92"/>
                      <a:pt x="65" y="92"/>
                    </a:cubicBezTo>
                    <a:close/>
                    <a:moveTo>
                      <a:pt x="67" y="91"/>
                    </a:moveTo>
                    <a:cubicBezTo>
                      <a:pt x="67" y="90"/>
                      <a:pt x="68" y="90"/>
                      <a:pt x="68" y="90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8" y="91"/>
                      <a:pt x="68" y="91"/>
                      <a:pt x="68" y="91"/>
                    </a:cubicBezTo>
                    <a:cubicBezTo>
                      <a:pt x="68" y="91"/>
                      <a:pt x="67" y="91"/>
                      <a:pt x="67" y="92"/>
                    </a:cubicBezTo>
                    <a:cubicBezTo>
                      <a:pt x="67" y="91"/>
                      <a:pt x="67" y="91"/>
                      <a:pt x="67" y="91"/>
                    </a:cubicBezTo>
                    <a:close/>
                    <a:moveTo>
                      <a:pt x="71" y="90"/>
                    </a:moveTo>
                    <a:cubicBezTo>
                      <a:pt x="71" y="90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90"/>
                    </a:cubicBezTo>
                    <a:cubicBezTo>
                      <a:pt x="71" y="90"/>
                      <a:pt x="72" y="90"/>
                      <a:pt x="72" y="90"/>
                    </a:cubicBezTo>
                    <a:cubicBezTo>
                      <a:pt x="71" y="90"/>
                      <a:pt x="71" y="90"/>
                      <a:pt x="71" y="90"/>
                    </a:cubicBezTo>
                    <a:cubicBezTo>
                      <a:pt x="71" y="90"/>
                      <a:pt x="71" y="90"/>
                      <a:pt x="71" y="90"/>
                    </a:cubicBezTo>
                    <a:close/>
                    <a:moveTo>
                      <a:pt x="74" y="90"/>
                    </a:moveTo>
                    <a:cubicBezTo>
                      <a:pt x="74" y="89"/>
                      <a:pt x="74" y="89"/>
                      <a:pt x="74" y="88"/>
                    </a:cubicBezTo>
                    <a:cubicBezTo>
                      <a:pt x="75" y="88"/>
                      <a:pt x="76" y="88"/>
                      <a:pt x="76" y="88"/>
                    </a:cubicBezTo>
                    <a:cubicBezTo>
                      <a:pt x="76" y="88"/>
                      <a:pt x="76" y="89"/>
                      <a:pt x="76" y="89"/>
                    </a:cubicBezTo>
                    <a:cubicBezTo>
                      <a:pt x="76" y="89"/>
                      <a:pt x="75" y="89"/>
                      <a:pt x="74" y="90"/>
                    </a:cubicBezTo>
                    <a:cubicBezTo>
                      <a:pt x="74" y="90"/>
                      <a:pt x="74" y="90"/>
                      <a:pt x="74" y="90"/>
                    </a:cubicBezTo>
                    <a:close/>
                    <a:moveTo>
                      <a:pt x="79" y="88"/>
                    </a:moveTo>
                    <a:cubicBezTo>
                      <a:pt x="80" y="88"/>
                      <a:pt x="80" y="87"/>
                      <a:pt x="81" y="87"/>
                    </a:cubicBezTo>
                    <a:cubicBezTo>
                      <a:pt x="81" y="88"/>
                      <a:pt x="81" y="88"/>
                      <a:pt x="81" y="89"/>
                    </a:cubicBezTo>
                    <a:cubicBezTo>
                      <a:pt x="80" y="89"/>
                      <a:pt x="80" y="89"/>
                      <a:pt x="79" y="89"/>
                    </a:cubicBezTo>
                    <a:cubicBezTo>
                      <a:pt x="79" y="88"/>
                      <a:pt x="79" y="88"/>
                      <a:pt x="79" y="88"/>
                    </a:cubicBezTo>
                    <a:close/>
                    <a:moveTo>
                      <a:pt x="85" y="87"/>
                    </a:moveTo>
                    <a:cubicBezTo>
                      <a:pt x="85" y="88"/>
                      <a:pt x="85" y="88"/>
                      <a:pt x="85" y="88"/>
                    </a:cubicBezTo>
                    <a:cubicBezTo>
                      <a:pt x="85" y="88"/>
                      <a:pt x="84" y="88"/>
                      <a:pt x="84" y="88"/>
                    </a:cubicBezTo>
                    <a:cubicBezTo>
                      <a:pt x="84" y="88"/>
                      <a:pt x="84" y="88"/>
                      <a:pt x="84" y="88"/>
                    </a:cubicBezTo>
                    <a:cubicBezTo>
                      <a:pt x="84" y="88"/>
                      <a:pt x="84" y="87"/>
                      <a:pt x="84" y="87"/>
                    </a:cubicBezTo>
                    <a:cubicBezTo>
                      <a:pt x="84" y="87"/>
                      <a:pt x="85" y="87"/>
                      <a:pt x="85" y="87"/>
                    </a:cubicBezTo>
                    <a:close/>
                    <a:moveTo>
                      <a:pt x="89" y="87"/>
                    </a:move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8"/>
                    </a:cubicBezTo>
                    <a:cubicBezTo>
                      <a:pt x="89" y="88"/>
                      <a:pt x="89" y="88"/>
                      <a:pt x="89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7"/>
                      <a:pt x="88" y="88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9" y="87"/>
                      <a:pt x="89" y="87"/>
                    </a:cubicBezTo>
                    <a:close/>
                    <a:moveTo>
                      <a:pt x="93" y="88"/>
                    </a:moveTo>
                    <a:cubicBezTo>
                      <a:pt x="93" y="88"/>
                      <a:pt x="93" y="88"/>
                      <a:pt x="93" y="88"/>
                    </a:cubicBezTo>
                    <a:cubicBezTo>
                      <a:pt x="93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3" y="88"/>
                      <a:pt x="93" y="88"/>
                    </a:cubicBezTo>
                    <a:close/>
                    <a:moveTo>
                      <a:pt x="97" y="88"/>
                    </a:moveTo>
                    <a:cubicBezTo>
                      <a:pt x="97" y="88"/>
                      <a:pt x="97" y="89"/>
                      <a:pt x="97" y="89"/>
                    </a:cubicBezTo>
                    <a:cubicBezTo>
                      <a:pt x="97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8"/>
                      <a:pt x="96" y="88"/>
                      <a:pt x="96" y="88"/>
                    </a:cubicBezTo>
                    <a:cubicBezTo>
                      <a:pt x="96" y="88"/>
                      <a:pt x="97" y="88"/>
                      <a:pt x="97" y="88"/>
                    </a:cubicBezTo>
                    <a:close/>
                    <a:moveTo>
                      <a:pt x="103" y="109"/>
                    </a:moveTo>
                    <a:cubicBezTo>
                      <a:pt x="103" y="110"/>
                      <a:pt x="102" y="116"/>
                      <a:pt x="100" y="113"/>
                    </a:cubicBezTo>
                    <a:cubicBezTo>
                      <a:pt x="97" y="110"/>
                      <a:pt x="98" y="105"/>
                      <a:pt x="99" y="101"/>
                    </a:cubicBezTo>
                    <a:cubicBezTo>
                      <a:pt x="99" y="99"/>
                      <a:pt x="100" y="96"/>
                      <a:pt x="100" y="94"/>
                    </a:cubicBezTo>
                    <a:cubicBezTo>
                      <a:pt x="101" y="96"/>
                      <a:pt x="102" y="99"/>
                      <a:pt x="102" y="101"/>
                    </a:cubicBezTo>
                    <a:cubicBezTo>
                      <a:pt x="103" y="104"/>
                      <a:pt x="103" y="107"/>
                      <a:pt x="103" y="109"/>
                    </a:cubicBezTo>
                    <a:close/>
                    <a:moveTo>
                      <a:pt x="94" y="103"/>
                    </a:moveTo>
                    <a:cubicBezTo>
                      <a:pt x="93" y="105"/>
                      <a:pt x="90" y="114"/>
                      <a:pt x="86" y="113"/>
                    </a:cubicBezTo>
                    <a:cubicBezTo>
                      <a:pt x="84" y="113"/>
                      <a:pt x="81" y="110"/>
                      <a:pt x="82" y="108"/>
                    </a:cubicBezTo>
                    <a:cubicBezTo>
                      <a:pt x="83" y="105"/>
                      <a:pt x="85" y="103"/>
                      <a:pt x="87" y="101"/>
                    </a:cubicBezTo>
                    <a:cubicBezTo>
                      <a:pt x="90" y="98"/>
                      <a:pt x="93" y="95"/>
                      <a:pt x="97" y="93"/>
                    </a:cubicBezTo>
                    <a:cubicBezTo>
                      <a:pt x="96" y="97"/>
                      <a:pt x="95" y="100"/>
                      <a:pt x="94" y="103"/>
                    </a:cubicBezTo>
                    <a:close/>
                    <a:moveTo>
                      <a:pt x="97" y="85"/>
                    </a:moveTo>
                    <a:cubicBezTo>
                      <a:pt x="97" y="85"/>
                      <a:pt x="97" y="85"/>
                      <a:pt x="98" y="85"/>
                    </a:cubicBezTo>
                    <a:cubicBezTo>
                      <a:pt x="99" y="85"/>
                      <a:pt x="100" y="85"/>
                      <a:pt x="100" y="86"/>
                    </a:cubicBezTo>
                    <a:cubicBezTo>
                      <a:pt x="99" y="85"/>
                      <a:pt x="98" y="85"/>
                      <a:pt x="97" y="85"/>
                    </a:cubicBezTo>
                    <a:close/>
                    <a:moveTo>
                      <a:pt x="108" y="91"/>
                    </a:moveTo>
                    <a:cubicBezTo>
                      <a:pt x="107" y="91"/>
                      <a:pt x="105" y="90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5" y="90"/>
                      <a:pt x="107" y="91"/>
                      <a:pt x="108" y="91"/>
                    </a:cubicBezTo>
                    <a:close/>
                    <a:moveTo>
                      <a:pt x="135" y="165"/>
                    </a:moveTo>
                    <a:cubicBezTo>
                      <a:pt x="135" y="165"/>
                      <a:pt x="135" y="166"/>
                      <a:pt x="135" y="166"/>
                    </a:cubicBezTo>
                    <a:cubicBezTo>
                      <a:pt x="135" y="166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4"/>
                    </a:cubicBezTo>
                    <a:cubicBezTo>
                      <a:pt x="134" y="164"/>
                      <a:pt x="135" y="164"/>
                      <a:pt x="135" y="165"/>
                    </a:cubicBezTo>
                    <a:close/>
                    <a:moveTo>
                      <a:pt x="7" y="212"/>
                    </a:moveTo>
                    <a:cubicBezTo>
                      <a:pt x="14" y="218"/>
                      <a:pt x="25" y="222"/>
                      <a:pt x="34" y="226"/>
                    </a:cubicBezTo>
                    <a:cubicBezTo>
                      <a:pt x="39" y="229"/>
                      <a:pt x="44" y="231"/>
                      <a:pt x="50" y="234"/>
                    </a:cubicBezTo>
                    <a:cubicBezTo>
                      <a:pt x="55" y="236"/>
                      <a:pt x="59" y="239"/>
                      <a:pt x="64" y="241"/>
                    </a:cubicBezTo>
                    <a:cubicBezTo>
                      <a:pt x="65" y="242"/>
                      <a:pt x="66" y="242"/>
                      <a:pt x="67" y="243"/>
                    </a:cubicBezTo>
                    <a:cubicBezTo>
                      <a:pt x="65" y="242"/>
                      <a:pt x="64" y="242"/>
                      <a:pt x="62" y="241"/>
                    </a:cubicBezTo>
                    <a:cubicBezTo>
                      <a:pt x="60" y="240"/>
                      <a:pt x="57" y="238"/>
                      <a:pt x="55" y="237"/>
                    </a:cubicBezTo>
                    <a:cubicBezTo>
                      <a:pt x="50" y="234"/>
                      <a:pt x="44" y="232"/>
                      <a:pt x="39" y="230"/>
                    </a:cubicBezTo>
                    <a:cubicBezTo>
                      <a:pt x="28" y="225"/>
                      <a:pt x="17" y="221"/>
                      <a:pt x="6" y="215"/>
                    </a:cubicBezTo>
                    <a:cubicBezTo>
                      <a:pt x="6" y="215"/>
                      <a:pt x="6" y="215"/>
                      <a:pt x="6" y="215"/>
                    </a:cubicBezTo>
                    <a:cubicBezTo>
                      <a:pt x="6" y="214"/>
                      <a:pt x="6" y="213"/>
                      <a:pt x="7" y="212"/>
                    </a:cubicBezTo>
                    <a:close/>
                    <a:moveTo>
                      <a:pt x="6" y="216"/>
                    </a:moveTo>
                    <a:cubicBezTo>
                      <a:pt x="6" y="216"/>
                      <a:pt x="6" y="216"/>
                      <a:pt x="6" y="216"/>
                    </a:cubicBezTo>
                    <a:cubicBezTo>
                      <a:pt x="16" y="222"/>
                      <a:pt x="28" y="226"/>
                      <a:pt x="38" y="231"/>
                    </a:cubicBezTo>
                    <a:cubicBezTo>
                      <a:pt x="44" y="233"/>
                      <a:pt x="49" y="235"/>
                      <a:pt x="54" y="238"/>
                    </a:cubicBezTo>
                    <a:cubicBezTo>
                      <a:pt x="59" y="240"/>
                      <a:pt x="63" y="242"/>
                      <a:pt x="67" y="244"/>
                    </a:cubicBezTo>
                    <a:cubicBezTo>
                      <a:pt x="67" y="244"/>
                      <a:pt x="67" y="245"/>
                      <a:pt x="67" y="245"/>
                    </a:cubicBezTo>
                    <a:cubicBezTo>
                      <a:pt x="58" y="241"/>
                      <a:pt x="48" y="236"/>
                      <a:pt x="38" y="232"/>
                    </a:cubicBezTo>
                    <a:cubicBezTo>
                      <a:pt x="27" y="229"/>
                      <a:pt x="16" y="225"/>
                      <a:pt x="6" y="221"/>
                    </a:cubicBezTo>
                    <a:cubicBezTo>
                      <a:pt x="6" y="221"/>
                      <a:pt x="6" y="221"/>
                      <a:pt x="6" y="221"/>
                    </a:cubicBezTo>
                    <a:cubicBezTo>
                      <a:pt x="6" y="219"/>
                      <a:pt x="6" y="218"/>
                      <a:pt x="6" y="216"/>
                    </a:cubicBezTo>
                    <a:close/>
                    <a:moveTo>
                      <a:pt x="5" y="226"/>
                    </a:moveTo>
                    <a:cubicBezTo>
                      <a:pt x="15" y="231"/>
                      <a:pt x="25" y="235"/>
                      <a:pt x="36" y="239"/>
                    </a:cubicBezTo>
                    <a:cubicBezTo>
                      <a:pt x="41" y="242"/>
                      <a:pt x="47" y="244"/>
                      <a:pt x="52" y="247"/>
                    </a:cubicBezTo>
                    <a:cubicBezTo>
                      <a:pt x="55" y="248"/>
                      <a:pt x="57" y="249"/>
                      <a:pt x="59" y="251"/>
                    </a:cubicBezTo>
                    <a:cubicBezTo>
                      <a:pt x="60" y="251"/>
                      <a:pt x="61" y="251"/>
                      <a:pt x="61" y="251"/>
                    </a:cubicBezTo>
                    <a:cubicBezTo>
                      <a:pt x="59" y="250"/>
                      <a:pt x="56" y="249"/>
                      <a:pt x="54" y="248"/>
                    </a:cubicBezTo>
                    <a:cubicBezTo>
                      <a:pt x="49" y="246"/>
                      <a:pt x="44" y="245"/>
                      <a:pt x="39" y="243"/>
                    </a:cubicBezTo>
                    <a:cubicBezTo>
                      <a:pt x="27" y="240"/>
                      <a:pt x="16" y="235"/>
                      <a:pt x="5" y="231"/>
                    </a:cubicBezTo>
                    <a:cubicBezTo>
                      <a:pt x="5" y="231"/>
                      <a:pt x="5" y="231"/>
                      <a:pt x="5" y="231"/>
                    </a:cubicBezTo>
                    <a:cubicBezTo>
                      <a:pt x="5" y="229"/>
                      <a:pt x="5" y="228"/>
                      <a:pt x="5" y="226"/>
                    </a:cubicBezTo>
                    <a:close/>
                    <a:moveTo>
                      <a:pt x="23" y="256"/>
                    </a:moveTo>
                    <a:cubicBezTo>
                      <a:pt x="34" y="260"/>
                      <a:pt x="46" y="263"/>
                      <a:pt x="56" y="268"/>
                    </a:cubicBezTo>
                    <a:cubicBezTo>
                      <a:pt x="58" y="270"/>
                      <a:pt x="61" y="272"/>
                      <a:pt x="64" y="273"/>
                    </a:cubicBezTo>
                    <a:cubicBezTo>
                      <a:pt x="66" y="273"/>
                      <a:pt x="68" y="274"/>
                      <a:pt x="69" y="275"/>
                    </a:cubicBezTo>
                    <a:cubicBezTo>
                      <a:pt x="68" y="274"/>
                      <a:pt x="67" y="274"/>
                      <a:pt x="66" y="274"/>
                    </a:cubicBezTo>
                    <a:cubicBezTo>
                      <a:pt x="59" y="271"/>
                      <a:pt x="52" y="268"/>
                      <a:pt x="46" y="266"/>
                    </a:cubicBezTo>
                    <a:cubicBezTo>
                      <a:pt x="42" y="265"/>
                      <a:pt x="39" y="264"/>
                      <a:pt x="36" y="263"/>
                    </a:cubicBezTo>
                    <a:cubicBezTo>
                      <a:pt x="25" y="259"/>
                      <a:pt x="15" y="255"/>
                      <a:pt x="5" y="251"/>
                    </a:cubicBezTo>
                    <a:cubicBezTo>
                      <a:pt x="5" y="250"/>
                      <a:pt x="5" y="249"/>
                      <a:pt x="5" y="248"/>
                    </a:cubicBezTo>
                    <a:cubicBezTo>
                      <a:pt x="10" y="252"/>
                      <a:pt x="17" y="254"/>
                      <a:pt x="23" y="256"/>
                    </a:cubicBezTo>
                    <a:close/>
                    <a:moveTo>
                      <a:pt x="8" y="250"/>
                    </a:moveTo>
                    <a:cubicBezTo>
                      <a:pt x="8" y="250"/>
                      <a:pt x="9" y="250"/>
                      <a:pt x="9" y="250"/>
                    </a:cubicBezTo>
                    <a:cubicBezTo>
                      <a:pt x="9" y="250"/>
                      <a:pt x="8" y="250"/>
                      <a:pt x="8" y="250"/>
                    </a:cubicBezTo>
                    <a:close/>
                    <a:moveTo>
                      <a:pt x="7" y="249"/>
                    </a:moveTo>
                    <a:cubicBezTo>
                      <a:pt x="7" y="249"/>
                      <a:pt x="8" y="249"/>
                      <a:pt x="8" y="249"/>
                    </a:cubicBezTo>
                    <a:cubicBezTo>
                      <a:pt x="8" y="249"/>
                      <a:pt x="7" y="249"/>
                      <a:pt x="7" y="249"/>
                    </a:cubicBezTo>
                    <a:close/>
                    <a:moveTo>
                      <a:pt x="5" y="252"/>
                    </a:moveTo>
                    <a:cubicBezTo>
                      <a:pt x="5" y="252"/>
                      <a:pt x="5" y="252"/>
                      <a:pt x="6" y="252"/>
                    </a:cubicBezTo>
                    <a:cubicBezTo>
                      <a:pt x="6" y="253"/>
                      <a:pt x="6" y="253"/>
                      <a:pt x="7" y="253"/>
                    </a:cubicBezTo>
                    <a:cubicBezTo>
                      <a:pt x="16" y="257"/>
                      <a:pt x="25" y="260"/>
                      <a:pt x="35" y="263"/>
                    </a:cubicBezTo>
                    <a:cubicBezTo>
                      <a:pt x="41" y="266"/>
                      <a:pt x="47" y="268"/>
                      <a:pt x="54" y="271"/>
                    </a:cubicBezTo>
                    <a:cubicBezTo>
                      <a:pt x="57" y="272"/>
                      <a:pt x="60" y="274"/>
                      <a:pt x="63" y="275"/>
                    </a:cubicBezTo>
                    <a:cubicBezTo>
                      <a:pt x="64" y="275"/>
                      <a:pt x="66" y="276"/>
                      <a:pt x="68" y="277"/>
                    </a:cubicBezTo>
                    <a:cubicBezTo>
                      <a:pt x="69" y="277"/>
                      <a:pt x="71" y="278"/>
                      <a:pt x="68" y="277"/>
                    </a:cubicBezTo>
                    <a:cubicBezTo>
                      <a:pt x="61" y="275"/>
                      <a:pt x="54" y="273"/>
                      <a:pt x="47" y="271"/>
                    </a:cubicBezTo>
                    <a:cubicBezTo>
                      <a:pt x="33" y="266"/>
                      <a:pt x="19" y="261"/>
                      <a:pt x="5" y="254"/>
                    </a:cubicBezTo>
                    <a:cubicBezTo>
                      <a:pt x="5" y="253"/>
                      <a:pt x="5" y="253"/>
                      <a:pt x="5" y="252"/>
                    </a:cubicBezTo>
                    <a:close/>
                    <a:moveTo>
                      <a:pt x="62" y="279"/>
                    </a:moveTo>
                    <a:cubicBezTo>
                      <a:pt x="65" y="281"/>
                      <a:pt x="68" y="282"/>
                      <a:pt x="71" y="284"/>
                    </a:cubicBezTo>
                    <a:cubicBezTo>
                      <a:pt x="69" y="283"/>
                      <a:pt x="65" y="283"/>
                      <a:pt x="63" y="282"/>
                    </a:cubicBezTo>
                    <a:cubicBezTo>
                      <a:pt x="60" y="281"/>
                      <a:pt x="58" y="280"/>
                      <a:pt x="55" y="279"/>
                    </a:cubicBezTo>
                    <a:cubicBezTo>
                      <a:pt x="50" y="277"/>
                      <a:pt x="44" y="276"/>
                      <a:pt x="38" y="274"/>
                    </a:cubicBezTo>
                    <a:cubicBezTo>
                      <a:pt x="32" y="273"/>
                      <a:pt x="26" y="270"/>
                      <a:pt x="21" y="268"/>
                    </a:cubicBezTo>
                    <a:cubicBezTo>
                      <a:pt x="16" y="266"/>
                      <a:pt x="11" y="264"/>
                      <a:pt x="6" y="262"/>
                    </a:cubicBezTo>
                    <a:cubicBezTo>
                      <a:pt x="6" y="260"/>
                      <a:pt x="6" y="259"/>
                      <a:pt x="6" y="258"/>
                    </a:cubicBezTo>
                    <a:cubicBezTo>
                      <a:pt x="6" y="258"/>
                      <a:pt x="7" y="258"/>
                      <a:pt x="7" y="258"/>
                    </a:cubicBezTo>
                    <a:cubicBezTo>
                      <a:pt x="7" y="259"/>
                      <a:pt x="7" y="259"/>
                      <a:pt x="9" y="259"/>
                    </a:cubicBezTo>
                    <a:cubicBezTo>
                      <a:pt x="18" y="264"/>
                      <a:pt x="28" y="267"/>
                      <a:pt x="37" y="270"/>
                    </a:cubicBezTo>
                    <a:cubicBezTo>
                      <a:pt x="46" y="273"/>
                      <a:pt x="54" y="276"/>
                      <a:pt x="62" y="279"/>
                    </a:cubicBezTo>
                    <a:close/>
                    <a:moveTo>
                      <a:pt x="67" y="281"/>
                    </a:moveTo>
                    <a:cubicBezTo>
                      <a:pt x="68" y="282"/>
                      <a:pt x="70" y="282"/>
                      <a:pt x="71" y="283"/>
                    </a:cubicBezTo>
                    <a:cubicBezTo>
                      <a:pt x="71" y="283"/>
                      <a:pt x="71" y="284"/>
                      <a:pt x="71" y="284"/>
                    </a:cubicBezTo>
                    <a:cubicBezTo>
                      <a:pt x="70" y="283"/>
                      <a:pt x="69" y="282"/>
                      <a:pt x="67" y="281"/>
                    </a:cubicBezTo>
                    <a:close/>
                    <a:moveTo>
                      <a:pt x="75" y="310"/>
                    </a:moveTo>
                    <a:cubicBezTo>
                      <a:pt x="72" y="308"/>
                      <a:pt x="69" y="308"/>
                      <a:pt x="66" y="307"/>
                    </a:cubicBezTo>
                    <a:cubicBezTo>
                      <a:pt x="60" y="305"/>
                      <a:pt x="54" y="303"/>
                      <a:pt x="48" y="301"/>
                    </a:cubicBezTo>
                    <a:cubicBezTo>
                      <a:pt x="41" y="298"/>
                      <a:pt x="35" y="296"/>
                      <a:pt x="28" y="294"/>
                    </a:cubicBezTo>
                    <a:cubicBezTo>
                      <a:pt x="25" y="293"/>
                      <a:pt x="19" y="293"/>
                      <a:pt x="17" y="289"/>
                    </a:cubicBezTo>
                    <a:cubicBezTo>
                      <a:pt x="17" y="289"/>
                      <a:pt x="16" y="288"/>
                      <a:pt x="16" y="287"/>
                    </a:cubicBezTo>
                    <a:cubicBezTo>
                      <a:pt x="16" y="287"/>
                      <a:pt x="17" y="288"/>
                      <a:pt x="18" y="288"/>
                    </a:cubicBezTo>
                    <a:cubicBezTo>
                      <a:pt x="19" y="289"/>
                      <a:pt x="21" y="290"/>
                      <a:pt x="23" y="290"/>
                    </a:cubicBezTo>
                    <a:cubicBezTo>
                      <a:pt x="25" y="292"/>
                      <a:pt x="27" y="293"/>
                      <a:pt x="30" y="294"/>
                    </a:cubicBezTo>
                    <a:cubicBezTo>
                      <a:pt x="35" y="296"/>
                      <a:pt x="41" y="298"/>
                      <a:pt x="46" y="300"/>
                    </a:cubicBezTo>
                    <a:cubicBezTo>
                      <a:pt x="52" y="301"/>
                      <a:pt x="57" y="303"/>
                      <a:pt x="63" y="305"/>
                    </a:cubicBezTo>
                    <a:cubicBezTo>
                      <a:pt x="67" y="306"/>
                      <a:pt x="70" y="308"/>
                      <a:pt x="74" y="308"/>
                    </a:cubicBezTo>
                    <a:cubicBezTo>
                      <a:pt x="74" y="308"/>
                      <a:pt x="74" y="308"/>
                      <a:pt x="74" y="308"/>
                    </a:cubicBezTo>
                    <a:cubicBezTo>
                      <a:pt x="75" y="309"/>
                      <a:pt x="75" y="309"/>
                      <a:pt x="75" y="310"/>
                    </a:cubicBezTo>
                    <a:close/>
                    <a:moveTo>
                      <a:pt x="70" y="305"/>
                    </a:moveTo>
                    <a:cubicBezTo>
                      <a:pt x="71" y="306"/>
                      <a:pt x="76" y="308"/>
                      <a:pt x="71" y="307"/>
                    </a:cubicBezTo>
                    <a:cubicBezTo>
                      <a:pt x="67" y="306"/>
                      <a:pt x="63" y="304"/>
                      <a:pt x="59" y="303"/>
                    </a:cubicBezTo>
                    <a:cubicBezTo>
                      <a:pt x="53" y="301"/>
                      <a:pt x="48" y="300"/>
                      <a:pt x="43" y="298"/>
                    </a:cubicBezTo>
                    <a:cubicBezTo>
                      <a:pt x="37" y="296"/>
                      <a:pt x="32" y="294"/>
                      <a:pt x="26" y="292"/>
                    </a:cubicBezTo>
                    <a:cubicBezTo>
                      <a:pt x="27" y="292"/>
                      <a:pt x="28" y="292"/>
                      <a:pt x="28" y="292"/>
                    </a:cubicBezTo>
                    <a:cubicBezTo>
                      <a:pt x="34" y="294"/>
                      <a:pt x="39" y="295"/>
                      <a:pt x="44" y="297"/>
                    </a:cubicBezTo>
                    <a:cubicBezTo>
                      <a:pt x="50" y="298"/>
                      <a:pt x="55" y="300"/>
                      <a:pt x="61" y="302"/>
                    </a:cubicBezTo>
                    <a:cubicBezTo>
                      <a:pt x="64" y="303"/>
                      <a:pt x="67" y="304"/>
                      <a:pt x="70" y="305"/>
                    </a:cubicBezTo>
                    <a:close/>
                    <a:moveTo>
                      <a:pt x="21" y="289"/>
                    </a:moveTo>
                    <a:cubicBezTo>
                      <a:pt x="30" y="292"/>
                      <a:pt x="40" y="294"/>
                      <a:pt x="49" y="297"/>
                    </a:cubicBezTo>
                    <a:cubicBezTo>
                      <a:pt x="51" y="298"/>
                      <a:pt x="54" y="299"/>
                      <a:pt x="57" y="300"/>
                    </a:cubicBezTo>
                    <a:cubicBezTo>
                      <a:pt x="53" y="298"/>
                      <a:pt x="49" y="297"/>
                      <a:pt x="46" y="296"/>
                    </a:cubicBezTo>
                    <a:cubicBezTo>
                      <a:pt x="41" y="295"/>
                      <a:pt x="35" y="294"/>
                      <a:pt x="30" y="292"/>
                    </a:cubicBezTo>
                    <a:cubicBezTo>
                      <a:pt x="27" y="291"/>
                      <a:pt x="24" y="290"/>
                      <a:pt x="21" y="289"/>
                    </a:cubicBezTo>
                    <a:close/>
                    <a:moveTo>
                      <a:pt x="67" y="304"/>
                    </a:moveTo>
                    <a:cubicBezTo>
                      <a:pt x="70" y="304"/>
                      <a:pt x="72" y="305"/>
                      <a:pt x="74" y="305"/>
                    </a:cubicBezTo>
                    <a:cubicBezTo>
                      <a:pt x="74" y="306"/>
                      <a:pt x="74" y="306"/>
                      <a:pt x="74" y="307"/>
                    </a:cubicBezTo>
                    <a:cubicBezTo>
                      <a:pt x="72" y="306"/>
                      <a:pt x="70" y="305"/>
                      <a:pt x="67" y="304"/>
                    </a:cubicBezTo>
                    <a:close/>
                    <a:moveTo>
                      <a:pt x="74" y="304"/>
                    </a:moveTo>
                    <a:cubicBezTo>
                      <a:pt x="62" y="299"/>
                      <a:pt x="50" y="295"/>
                      <a:pt x="38" y="291"/>
                    </a:cubicBezTo>
                    <a:cubicBezTo>
                      <a:pt x="39" y="291"/>
                      <a:pt x="40" y="291"/>
                      <a:pt x="41" y="292"/>
                    </a:cubicBezTo>
                    <a:cubicBezTo>
                      <a:pt x="47" y="293"/>
                      <a:pt x="52" y="295"/>
                      <a:pt x="58" y="296"/>
                    </a:cubicBezTo>
                    <a:cubicBezTo>
                      <a:pt x="63" y="298"/>
                      <a:pt x="68" y="300"/>
                      <a:pt x="74" y="302"/>
                    </a:cubicBezTo>
                    <a:cubicBezTo>
                      <a:pt x="74" y="302"/>
                      <a:pt x="74" y="303"/>
                      <a:pt x="74" y="304"/>
                    </a:cubicBezTo>
                    <a:close/>
                    <a:moveTo>
                      <a:pt x="73" y="300"/>
                    </a:moveTo>
                    <a:cubicBezTo>
                      <a:pt x="64" y="296"/>
                      <a:pt x="54" y="293"/>
                      <a:pt x="44" y="289"/>
                    </a:cubicBezTo>
                    <a:cubicBezTo>
                      <a:pt x="37" y="287"/>
                      <a:pt x="31" y="285"/>
                      <a:pt x="25" y="282"/>
                    </a:cubicBezTo>
                    <a:cubicBezTo>
                      <a:pt x="21" y="280"/>
                      <a:pt x="15" y="278"/>
                      <a:pt x="11" y="275"/>
                    </a:cubicBezTo>
                    <a:cubicBezTo>
                      <a:pt x="11" y="275"/>
                      <a:pt x="11" y="275"/>
                      <a:pt x="11" y="275"/>
                    </a:cubicBezTo>
                    <a:cubicBezTo>
                      <a:pt x="12" y="275"/>
                      <a:pt x="12" y="276"/>
                      <a:pt x="13" y="276"/>
                    </a:cubicBezTo>
                    <a:cubicBezTo>
                      <a:pt x="14" y="276"/>
                      <a:pt x="15" y="277"/>
                      <a:pt x="16" y="277"/>
                    </a:cubicBezTo>
                    <a:cubicBezTo>
                      <a:pt x="19" y="278"/>
                      <a:pt x="22" y="279"/>
                      <a:pt x="24" y="280"/>
                    </a:cubicBezTo>
                    <a:cubicBezTo>
                      <a:pt x="30" y="282"/>
                      <a:pt x="36" y="284"/>
                      <a:pt x="42" y="286"/>
                    </a:cubicBezTo>
                    <a:cubicBezTo>
                      <a:pt x="47" y="288"/>
                      <a:pt x="53" y="290"/>
                      <a:pt x="59" y="292"/>
                    </a:cubicBezTo>
                    <a:cubicBezTo>
                      <a:pt x="63" y="294"/>
                      <a:pt x="68" y="296"/>
                      <a:pt x="73" y="297"/>
                    </a:cubicBezTo>
                    <a:cubicBezTo>
                      <a:pt x="73" y="298"/>
                      <a:pt x="73" y="299"/>
                      <a:pt x="73" y="300"/>
                    </a:cubicBezTo>
                    <a:close/>
                    <a:moveTo>
                      <a:pt x="73" y="296"/>
                    </a:moveTo>
                    <a:cubicBezTo>
                      <a:pt x="63" y="291"/>
                      <a:pt x="52" y="287"/>
                      <a:pt x="42" y="283"/>
                    </a:cubicBezTo>
                    <a:cubicBezTo>
                      <a:pt x="35" y="281"/>
                      <a:pt x="29" y="279"/>
                      <a:pt x="22" y="276"/>
                    </a:cubicBezTo>
                    <a:cubicBezTo>
                      <a:pt x="19" y="274"/>
                      <a:pt x="15" y="273"/>
                      <a:pt x="11" y="271"/>
                    </a:cubicBezTo>
                    <a:cubicBezTo>
                      <a:pt x="15" y="273"/>
                      <a:pt x="20" y="274"/>
                      <a:pt x="24" y="276"/>
                    </a:cubicBezTo>
                    <a:cubicBezTo>
                      <a:pt x="29" y="278"/>
                      <a:pt x="35" y="280"/>
                      <a:pt x="40" y="282"/>
                    </a:cubicBezTo>
                    <a:cubicBezTo>
                      <a:pt x="47" y="284"/>
                      <a:pt x="53" y="286"/>
                      <a:pt x="60" y="288"/>
                    </a:cubicBezTo>
                    <a:cubicBezTo>
                      <a:pt x="64" y="290"/>
                      <a:pt x="68" y="292"/>
                      <a:pt x="72" y="293"/>
                    </a:cubicBezTo>
                    <a:cubicBezTo>
                      <a:pt x="73" y="294"/>
                      <a:pt x="73" y="295"/>
                      <a:pt x="73" y="296"/>
                    </a:cubicBezTo>
                    <a:close/>
                    <a:moveTo>
                      <a:pt x="72" y="291"/>
                    </a:moveTo>
                    <a:cubicBezTo>
                      <a:pt x="68" y="289"/>
                      <a:pt x="63" y="287"/>
                      <a:pt x="58" y="285"/>
                    </a:cubicBezTo>
                    <a:cubicBezTo>
                      <a:pt x="52" y="283"/>
                      <a:pt x="47" y="281"/>
                      <a:pt x="41" y="279"/>
                    </a:cubicBezTo>
                    <a:cubicBezTo>
                      <a:pt x="35" y="276"/>
                      <a:pt x="28" y="274"/>
                      <a:pt x="22" y="271"/>
                    </a:cubicBezTo>
                    <a:cubicBezTo>
                      <a:pt x="18" y="270"/>
                      <a:pt x="14" y="268"/>
                      <a:pt x="11" y="266"/>
                    </a:cubicBezTo>
                    <a:cubicBezTo>
                      <a:pt x="10" y="266"/>
                      <a:pt x="6" y="263"/>
                      <a:pt x="10" y="265"/>
                    </a:cubicBezTo>
                    <a:cubicBezTo>
                      <a:pt x="11" y="266"/>
                      <a:pt x="12" y="266"/>
                      <a:pt x="13" y="267"/>
                    </a:cubicBezTo>
                    <a:cubicBezTo>
                      <a:pt x="16" y="268"/>
                      <a:pt x="18" y="269"/>
                      <a:pt x="21" y="270"/>
                    </a:cubicBezTo>
                    <a:cubicBezTo>
                      <a:pt x="26" y="272"/>
                      <a:pt x="32" y="274"/>
                      <a:pt x="38" y="276"/>
                    </a:cubicBezTo>
                    <a:cubicBezTo>
                      <a:pt x="44" y="279"/>
                      <a:pt x="50" y="281"/>
                      <a:pt x="57" y="283"/>
                    </a:cubicBezTo>
                    <a:cubicBezTo>
                      <a:pt x="62" y="285"/>
                      <a:pt x="67" y="286"/>
                      <a:pt x="72" y="289"/>
                    </a:cubicBezTo>
                    <a:cubicBezTo>
                      <a:pt x="72" y="290"/>
                      <a:pt x="72" y="290"/>
                      <a:pt x="72" y="291"/>
                    </a:cubicBezTo>
                    <a:close/>
                    <a:moveTo>
                      <a:pt x="62" y="161"/>
                    </a:moveTo>
                    <a:cubicBezTo>
                      <a:pt x="62" y="162"/>
                      <a:pt x="62" y="162"/>
                      <a:pt x="62" y="162"/>
                    </a:cubicBezTo>
                    <a:cubicBezTo>
                      <a:pt x="60" y="162"/>
                      <a:pt x="59" y="162"/>
                      <a:pt x="58" y="161"/>
                    </a:cubicBezTo>
                    <a:cubicBezTo>
                      <a:pt x="59" y="161"/>
                      <a:pt x="60" y="161"/>
                      <a:pt x="62" y="161"/>
                    </a:cubicBezTo>
                    <a:close/>
                    <a:moveTo>
                      <a:pt x="68" y="249"/>
                    </a:moveTo>
                    <a:cubicBezTo>
                      <a:pt x="65" y="247"/>
                      <a:pt x="62" y="246"/>
                      <a:pt x="59" y="245"/>
                    </a:cubicBezTo>
                    <a:cubicBezTo>
                      <a:pt x="54" y="242"/>
                      <a:pt x="50" y="240"/>
                      <a:pt x="45" y="238"/>
                    </a:cubicBezTo>
                    <a:cubicBezTo>
                      <a:pt x="34" y="233"/>
                      <a:pt x="23" y="229"/>
                      <a:pt x="12" y="224"/>
                    </a:cubicBezTo>
                    <a:cubicBezTo>
                      <a:pt x="12" y="224"/>
                      <a:pt x="12" y="224"/>
                      <a:pt x="11" y="224"/>
                    </a:cubicBezTo>
                    <a:cubicBezTo>
                      <a:pt x="13" y="224"/>
                      <a:pt x="15" y="225"/>
                      <a:pt x="17" y="226"/>
                    </a:cubicBezTo>
                    <a:cubicBezTo>
                      <a:pt x="23" y="228"/>
                      <a:pt x="29" y="230"/>
                      <a:pt x="34" y="232"/>
                    </a:cubicBezTo>
                    <a:cubicBezTo>
                      <a:pt x="45" y="236"/>
                      <a:pt x="56" y="241"/>
                      <a:pt x="68" y="246"/>
                    </a:cubicBezTo>
                    <a:cubicBezTo>
                      <a:pt x="68" y="247"/>
                      <a:pt x="68" y="248"/>
                      <a:pt x="68" y="249"/>
                    </a:cubicBezTo>
                    <a:close/>
                    <a:moveTo>
                      <a:pt x="67" y="242"/>
                    </a:moveTo>
                    <a:cubicBezTo>
                      <a:pt x="59" y="237"/>
                      <a:pt x="50" y="233"/>
                      <a:pt x="41" y="229"/>
                    </a:cubicBezTo>
                    <a:cubicBezTo>
                      <a:pt x="30" y="224"/>
                      <a:pt x="19" y="220"/>
                      <a:pt x="9" y="213"/>
                    </a:cubicBezTo>
                    <a:cubicBezTo>
                      <a:pt x="6" y="210"/>
                      <a:pt x="12" y="214"/>
                      <a:pt x="12" y="214"/>
                    </a:cubicBezTo>
                    <a:cubicBezTo>
                      <a:pt x="14" y="215"/>
                      <a:pt x="15" y="216"/>
                      <a:pt x="17" y="216"/>
                    </a:cubicBezTo>
                    <a:cubicBezTo>
                      <a:pt x="19" y="218"/>
                      <a:pt x="22" y="219"/>
                      <a:pt x="24" y="220"/>
                    </a:cubicBezTo>
                    <a:cubicBezTo>
                      <a:pt x="30" y="223"/>
                      <a:pt x="35" y="225"/>
                      <a:pt x="40" y="227"/>
                    </a:cubicBezTo>
                    <a:cubicBezTo>
                      <a:pt x="45" y="230"/>
                      <a:pt x="51" y="232"/>
                      <a:pt x="56" y="234"/>
                    </a:cubicBezTo>
                    <a:cubicBezTo>
                      <a:pt x="60" y="236"/>
                      <a:pt x="63" y="239"/>
                      <a:pt x="67" y="240"/>
                    </a:cubicBezTo>
                    <a:cubicBezTo>
                      <a:pt x="67" y="241"/>
                      <a:pt x="67" y="242"/>
                      <a:pt x="67" y="242"/>
                    </a:cubicBezTo>
                    <a:close/>
                    <a:moveTo>
                      <a:pt x="59" y="235"/>
                    </a:moveTo>
                    <a:cubicBezTo>
                      <a:pt x="61" y="236"/>
                      <a:pt x="63" y="237"/>
                      <a:pt x="65" y="238"/>
                    </a:cubicBezTo>
                    <a:cubicBezTo>
                      <a:pt x="68" y="241"/>
                      <a:pt x="61" y="236"/>
                      <a:pt x="61" y="236"/>
                    </a:cubicBezTo>
                    <a:cubicBezTo>
                      <a:pt x="60" y="236"/>
                      <a:pt x="60" y="235"/>
                      <a:pt x="59" y="235"/>
                    </a:cubicBezTo>
                    <a:close/>
                    <a:moveTo>
                      <a:pt x="40" y="224"/>
                    </a:moveTo>
                    <a:cubicBezTo>
                      <a:pt x="34" y="221"/>
                      <a:pt x="28" y="218"/>
                      <a:pt x="23" y="215"/>
                    </a:cubicBezTo>
                    <a:cubicBezTo>
                      <a:pt x="19" y="212"/>
                      <a:pt x="13" y="210"/>
                      <a:pt x="10" y="207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1" y="208"/>
                      <a:pt x="13" y="209"/>
                      <a:pt x="14" y="210"/>
                    </a:cubicBezTo>
                    <a:cubicBezTo>
                      <a:pt x="16" y="211"/>
                      <a:pt x="19" y="212"/>
                      <a:pt x="22" y="214"/>
                    </a:cubicBezTo>
                    <a:cubicBezTo>
                      <a:pt x="27" y="216"/>
                      <a:pt x="33" y="219"/>
                      <a:pt x="39" y="221"/>
                    </a:cubicBezTo>
                    <a:cubicBezTo>
                      <a:pt x="49" y="226"/>
                      <a:pt x="57" y="231"/>
                      <a:pt x="67" y="236"/>
                    </a:cubicBezTo>
                    <a:cubicBezTo>
                      <a:pt x="67" y="236"/>
                      <a:pt x="67" y="237"/>
                      <a:pt x="67" y="237"/>
                    </a:cubicBezTo>
                    <a:cubicBezTo>
                      <a:pt x="67" y="238"/>
                      <a:pt x="67" y="238"/>
                      <a:pt x="67" y="239"/>
                    </a:cubicBezTo>
                    <a:cubicBezTo>
                      <a:pt x="63" y="236"/>
                      <a:pt x="59" y="234"/>
                      <a:pt x="55" y="233"/>
                    </a:cubicBezTo>
                    <a:cubicBezTo>
                      <a:pt x="50" y="230"/>
                      <a:pt x="45" y="227"/>
                      <a:pt x="40" y="224"/>
                    </a:cubicBezTo>
                    <a:close/>
                    <a:moveTo>
                      <a:pt x="8" y="205"/>
                    </a:moveTo>
                    <a:cubicBezTo>
                      <a:pt x="8" y="205"/>
                      <a:pt x="7" y="205"/>
                      <a:pt x="7" y="205"/>
                    </a:cubicBezTo>
                    <a:cubicBezTo>
                      <a:pt x="7" y="204"/>
                      <a:pt x="7" y="203"/>
                      <a:pt x="7" y="203"/>
                    </a:cubicBezTo>
                    <a:cubicBezTo>
                      <a:pt x="18" y="209"/>
                      <a:pt x="29" y="215"/>
                      <a:pt x="40" y="220"/>
                    </a:cubicBezTo>
                    <a:cubicBezTo>
                      <a:pt x="45" y="222"/>
                      <a:pt x="50" y="225"/>
                      <a:pt x="55" y="228"/>
                    </a:cubicBezTo>
                    <a:cubicBezTo>
                      <a:pt x="56" y="229"/>
                      <a:pt x="57" y="230"/>
                      <a:pt x="58" y="231"/>
                    </a:cubicBezTo>
                    <a:cubicBezTo>
                      <a:pt x="51" y="227"/>
                      <a:pt x="44" y="223"/>
                      <a:pt x="36" y="219"/>
                    </a:cubicBezTo>
                    <a:cubicBezTo>
                      <a:pt x="31" y="217"/>
                      <a:pt x="26" y="215"/>
                      <a:pt x="20" y="212"/>
                    </a:cubicBezTo>
                    <a:cubicBezTo>
                      <a:pt x="16" y="210"/>
                      <a:pt x="12" y="207"/>
                      <a:pt x="8" y="205"/>
                    </a:cubicBezTo>
                    <a:close/>
                    <a:moveTo>
                      <a:pt x="9" y="187"/>
                    </a:moveTo>
                    <a:cubicBezTo>
                      <a:pt x="13" y="190"/>
                      <a:pt x="17" y="192"/>
                      <a:pt x="21" y="194"/>
                    </a:cubicBezTo>
                    <a:cubicBezTo>
                      <a:pt x="26" y="196"/>
                      <a:pt x="31" y="199"/>
                      <a:pt x="36" y="201"/>
                    </a:cubicBezTo>
                    <a:cubicBezTo>
                      <a:pt x="46" y="206"/>
                      <a:pt x="55" y="211"/>
                      <a:pt x="64" y="218"/>
                    </a:cubicBezTo>
                    <a:cubicBezTo>
                      <a:pt x="67" y="220"/>
                      <a:pt x="63" y="218"/>
                      <a:pt x="63" y="217"/>
                    </a:cubicBezTo>
                    <a:cubicBezTo>
                      <a:pt x="62" y="217"/>
                      <a:pt x="61" y="216"/>
                      <a:pt x="60" y="215"/>
                    </a:cubicBezTo>
                    <a:cubicBezTo>
                      <a:pt x="57" y="214"/>
                      <a:pt x="55" y="213"/>
                      <a:pt x="53" y="211"/>
                    </a:cubicBezTo>
                    <a:cubicBezTo>
                      <a:pt x="48" y="209"/>
                      <a:pt x="42" y="206"/>
                      <a:pt x="37" y="204"/>
                    </a:cubicBezTo>
                    <a:cubicBezTo>
                      <a:pt x="28" y="199"/>
                      <a:pt x="18" y="194"/>
                      <a:pt x="8" y="191"/>
                    </a:cubicBezTo>
                    <a:cubicBezTo>
                      <a:pt x="9" y="188"/>
                      <a:pt x="9" y="186"/>
                      <a:pt x="9" y="183"/>
                    </a:cubicBezTo>
                    <a:cubicBezTo>
                      <a:pt x="9" y="184"/>
                      <a:pt x="10" y="184"/>
                      <a:pt x="10" y="184"/>
                    </a:cubicBezTo>
                    <a:cubicBezTo>
                      <a:pt x="10" y="184"/>
                      <a:pt x="10" y="185"/>
                      <a:pt x="12" y="185"/>
                    </a:cubicBezTo>
                    <a:cubicBezTo>
                      <a:pt x="12" y="185"/>
                      <a:pt x="13" y="185"/>
                      <a:pt x="13" y="186"/>
                    </a:cubicBezTo>
                    <a:cubicBezTo>
                      <a:pt x="14" y="186"/>
                      <a:pt x="15" y="187"/>
                      <a:pt x="16" y="187"/>
                    </a:cubicBezTo>
                    <a:cubicBezTo>
                      <a:pt x="19" y="188"/>
                      <a:pt x="22" y="190"/>
                      <a:pt x="25" y="191"/>
                    </a:cubicBezTo>
                    <a:cubicBezTo>
                      <a:pt x="29" y="193"/>
                      <a:pt x="34" y="195"/>
                      <a:pt x="39" y="198"/>
                    </a:cubicBezTo>
                    <a:cubicBezTo>
                      <a:pt x="48" y="203"/>
                      <a:pt x="57" y="207"/>
                      <a:pt x="65" y="213"/>
                    </a:cubicBezTo>
                    <a:cubicBezTo>
                      <a:pt x="63" y="211"/>
                      <a:pt x="60" y="211"/>
                      <a:pt x="58" y="209"/>
                    </a:cubicBezTo>
                    <a:cubicBezTo>
                      <a:pt x="56" y="208"/>
                      <a:pt x="54" y="207"/>
                      <a:pt x="53" y="206"/>
                    </a:cubicBezTo>
                    <a:cubicBezTo>
                      <a:pt x="48" y="204"/>
                      <a:pt x="43" y="201"/>
                      <a:pt x="38" y="199"/>
                    </a:cubicBezTo>
                    <a:cubicBezTo>
                      <a:pt x="29" y="195"/>
                      <a:pt x="19" y="191"/>
                      <a:pt x="9" y="187"/>
                    </a:cubicBezTo>
                    <a:cubicBezTo>
                      <a:pt x="9" y="186"/>
                      <a:pt x="9" y="187"/>
                      <a:pt x="9" y="187"/>
                    </a:cubicBezTo>
                    <a:close/>
                    <a:moveTo>
                      <a:pt x="65" y="209"/>
                    </a:moveTo>
                    <a:cubicBezTo>
                      <a:pt x="56" y="204"/>
                      <a:pt x="48" y="198"/>
                      <a:pt x="38" y="193"/>
                    </a:cubicBezTo>
                    <a:cubicBezTo>
                      <a:pt x="30" y="190"/>
                      <a:pt x="22" y="187"/>
                      <a:pt x="15" y="182"/>
                    </a:cubicBezTo>
                    <a:cubicBezTo>
                      <a:pt x="15" y="182"/>
                      <a:pt x="15" y="182"/>
                      <a:pt x="15" y="182"/>
                    </a:cubicBezTo>
                    <a:cubicBezTo>
                      <a:pt x="18" y="183"/>
                      <a:pt x="20" y="185"/>
                      <a:pt x="23" y="186"/>
                    </a:cubicBezTo>
                    <a:cubicBezTo>
                      <a:pt x="28" y="188"/>
                      <a:pt x="33" y="190"/>
                      <a:pt x="38" y="193"/>
                    </a:cubicBezTo>
                    <a:cubicBezTo>
                      <a:pt x="47" y="197"/>
                      <a:pt x="56" y="202"/>
                      <a:pt x="65" y="206"/>
                    </a:cubicBezTo>
                    <a:cubicBezTo>
                      <a:pt x="65" y="207"/>
                      <a:pt x="65" y="208"/>
                      <a:pt x="65" y="209"/>
                    </a:cubicBezTo>
                    <a:close/>
                    <a:moveTo>
                      <a:pt x="65" y="201"/>
                    </a:moveTo>
                    <a:cubicBezTo>
                      <a:pt x="61" y="199"/>
                      <a:pt x="57" y="196"/>
                      <a:pt x="53" y="194"/>
                    </a:cubicBezTo>
                    <a:cubicBezTo>
                      <a:pt x="47" y="192"/>
                      <a:pt x="42" y="190"/>
                      <a:pt x="37" y="188"/>
                    </a:cubicBezTo>
                    <a:cubicBezTo>
                      <a:pt x="28" y="183"/>
                      <a:pt x="19" y="179"/>
                      <a:pt x="10" y="174"/>
                    </a:cubicBezTo>
                    <a:cubicBezTo>
                      <a:pt x="10" y="174"/>
                      <a:pt x="10" y="174"/>
                      <a:pt x="10" y="174"/>
                    </a:cubicBezTo>
                    <a:cubicBezTo>
                      <a:pt x="10" y="174"/>
                      <a:pt x="10" y="173"/>
                      <a:pt x="10" y="173"/>
                    </a:cubicBezTo>
                    <a:cubicBezTo>
                      <a:pt x="10" y="173"/>
                      <a:pt x="10" y="172"/>
                      <a:pt x="11" y="172"/>
                    </a:cubicBezTo>
                    <a:cubicBezTo>
                      <a:pt x="20" y="177"/>
                      <a:pt x="28" y="182"/>
                      <a:pt x="38" y="186"/>
                    </a:cubicBezTo>
                    <a:cubicBezTo>
                      <a:pt x="47" y="190"/>
                      <a:pt x="56" y="194"/>
                      <a:pt x="64" y="199"/>
                    </a:cubicBezTo>
                    <a:cubicBezTo>
                      <a:pt x="64" y="199"/>
                      <a:pt x="64" y="199"/>
                      <a:pt x="64" y="199"/>
                    </a:cubicBezTo>
                    <a:cubicBezTo>
                      <a:pt x="65" y="200"/>
                      <a:pt x="65" y="200"/>
                      <a:pt x="65" y="201"/>
                    </a:cubicBezTo>
                    <a:close/>
                    <a:moveTo>
                      <a:pt x="34" y="189"/>
                    </a:moveTo>
                    <a:cubicBezTo>
                      <a:pt x="43" y="193"/>
                      <a:pt x="53" y="197"/>
                      <a:pt x="61" y="203"/>
                    </a:cubicBezTo>
                    <a:cubicBezTo>
                      <a:pt x="63" y="204"/>
                      <a:pt x="68" y="207"/>
                      <a:pt x="61" y="204"/>
                    </a:cubicBezTo>
                    <a:cubicBezTo>
                      <a:pt x="59" y="202"/>
                      <a:pt x="56" y="201"/>
                      <a:pt x="53" y="200"/>
                    </a:cubicBezTo>
                    <a:cubicBezTo>
                      <a:pt x="48" y="197"/>
                      <a:pt x="43" y="195"/>
                      <a:pt x="38" y="192"/>
                    </a:cubicBezTo>
                    <a:cubicBezTo>
                      <a:pt x="29" y="188"/>
                      <a:pt x="19" y="184"/>
                      <a:pt x="10" y="179"/>
                    </a:cubicBezTo>
                    <a:cubicBezTo>
                      <a:pt x="9" y="178"/>
                      <a:pt x="9" y="178"/>
                      <a:pt x="9" y="179"/>
                    </a:cubicBezTo>
                    <a:cubicBezTo>
                      <a:pt x="9" y="177"/>
                      <a:pt x="9" y="176"/>
                      <a:pt x="10" y="175"/>
                    </a:cubicBezTo>
                    <a:cubicBezTo>
                      <a:pt x="16" y="181"/>
                      <a:pt x="26" y="185"/>
                      <a:pt x="34" y="189"/>
                    </a:cubicBezTo>
                    <a:close/>
                    <a:moveTo>
                      <a:pt x="61" y="207"/>
                    </a:moveTo>
                    <a:cubicBezTo>
                      <a:pt x="60" y="207"/>
                      <a:pt x="60" y="207"/>
                      <a:pt x="60" y="207"/>
                    </a:cubicBezTo>
                    <a:cubicBezTo>
                      <a:pt x="58" y="206"/>
                      <a:pt x="56" y="205"/>
                      <a:pt x="54" y="203"/>
                    </a:cubicBezTo>
                    <a:cubicBezTo>
                      <a:pt x="49" y="201"/>
                      <a:pt x="44" y="199"/>
                      <a:pt x="39" y="196"/>
                    </a:cubicBezTo>
                    <a:cubicBezTo>
                      <a:pt x="31" y="193"/>
                      <a:pt x="23" y="190"/>
                      <a:pt x="16" y="186"/>
                    </a:cubicBezTo>
                    <a:cubicBezTo>
                      <a:pt x="13" y="185"/>
                      <a:pt x="11" y="184"/>
                      <a:pt x="9" y="183"/>
                    </a:cubicBezTo>
                    <a:cubicBezTo>
                      <a:pt x="9" y="181"/>
                      <a:pt x="9" y="180"/>
                      <a:pt x="9" y="179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18" y="185"/>
                      <a:pt x="27" y="189"/>
                      <a:pt x="36" y="193"/>
                    </a:cubicBezTo>
                    <a:cubicBezTo>
                      <a:pt x="45" y="197"/>
                      <a:pt x="53" y="202"/>
                      <a:pt x="61" y="207"/>
                    </a:cubicBezTo>
                    <a:close/>
                    <a:moveTo>
                      <a:pt x="66" y="219"/>
                    </a:moveTo>
                    <a:cubicBezTo>
                      <a:pt x="66" y="220"/>
                      <a:pt x="66" y="221"/>
                      <a:pt x="66" y="222"/>
                    </a:cubicBezTo>
                    <a:cubicBezTo>
                      <a:pt x="57" y="217"/>
                      <a:pt x="49" y="211"/>
                      <a:pt x="39" y="207"/>
                    </a:cubicBezTo>
                    <a:cubicBezTo>
                      <a:pt x="29" y="202"/>
                      <a:pt x="19" y="198"/>
                      <a:pt x="10" y="192"/>
                    </a:cubicBezTo>
                    <a:cubicBezTo>
                      <a:pt x="14" y="195"/>
                      <a:pt x="21" y="197"/>
                      <a:pt x="26" y="199"/>
                    </a:cubicBezTo>
                    <a:cubicBezTo>
                      <a:pt x="30" y="201"/>
                      <a:pt x="35" y="204"/>
                      <a:pt x="40" y="206"/>
                    </a:cubicBezTo>
                    <a:cubicBezTo>
                      <a:pt x="49" y="210"/>
                      <a:pt x="57" y="215"/>
                      <a:pt x="66" y="219"/>
                    </a:cubicBezTo>
                    <a:close/>
                    <a:moveTo>
                      <a:pt x="66" y="226"/>
                    </a:moveTo>
                    <a:cubicBezTo>
                      <a:pt x="64" y="224"/>
                      <a:pt x="61" y="223"/>
                      <a:pt x="58" y="221"/>
                    </a:cubicBezTo>
                    <a:cubicBezTo>
                      <a:pt x="53" y="218"/>
                      <a:pt x="49" y="214"/>
                      <a:pt x="44" y="212"/>
                    </a:cubicBezTo>
                    <a:cubicBezTo>
                      <a:pt x="39" y="210"/>
                      <a:pt x="34" y="207"/>
                      <a:pt x="30" y="205"/>
                    </a:cubicBezTo>
                    <a:cubicBezTo>
                      <a:pt x="33" y="207"/>
                      <a:pt x="36" y="208"/>
                      <a:pt x="39" y="210"/>
                    </a:cubicBezTo>
                    <a:cubicBezTo>
                      <a:pt x="45" y="212"/>
                      <a:pt x="50" y="215"/>
                      <a:pt x="55" y="218"/>
                    </a:cubicBezTo>
                    <a:cubicBezTo>
                      <a:pt x="59" y="220"/>
                      <a:pt x="62" y="222"/>
                      <a:pt x="66" y="223"/>
                    </a:cubicBezTo>
                    <a:cubicBezTo>
                      <a:pt x="66" y="224"/>
                      <a:pt x="66" y="225"/>
                      <a:pt x="66" y="226"/>
                    </a:cubicBezTo>
                    <a:close/>
                    <a:moveTo>
                      <a:pt x="67" y="231"/>
                    </a:moveTo>
                    <a:cubicBezTo>
                      <a:pt x="64" y="228"/>
                      <a:pt x="60" y="227"/>
                      <a:pt x="57" y="225"/>
                    </a:cubicBezTo>
                    <a:cubicBezTo>
                      <a:pt x="52" y="222"/>
                      <a:pt x="47" y="219"/>
                      <a:pt x="42" y="216"/>
                    </a:cubicBezTo>
                    <a:cubicBezTo>
                      <a:pt x="33" y="212"/>
                      <a:pt x="25" y="208"/>
                      <a:pt x="16" y="204"/>
                    </a:cubicBezTo>
                    <a:cubicBezTo>
                      <a:pt x="19" y="205"/>
                      <a:pt x="21" y="206"/>
                      <a:pt x="23" y="207"/>
                    </a:cubicBezTo>
                    <a:cubicBezTo>
                      <a:pt x="28" y="210"/>
                      <a:pt x="34" y="212"/>
                      <a:pt x="39" y="214"/>
                    </a:cubicBezTo>
                    <a:cubicBezTo>
                      <a:pt x="48" y="219"/>
                      <a:pt x="57" y="224"/>
                      <a:pt x="66" y="228"/>
                    </a:cubicBezTo>
                    <a:cubicBezTo>
                      <a:pt x="66" y="229"/>
                      <a:pt x="67" y="230"/>
                      <a:pt x="67" y="231"/>
                    </a:cubicBezTo>
                    <a:close/>
                    <a:moveTo>
                      <a:pt x="66" y="232"/>
                    </a:moveTo>
                    <a:cubicBezTo>
                      <a:pt x="65" y="230"/>
                      <a:pt x="62" y="230"/>
                      <a:pt x="60" y="228"/>
                    </a:cubicBezTo>
                    <a:cubicBezTo>
                      <a:pt x="58" y="227"/>
                      <a:pt x="56" y="226"/>
                      <a:pt x="53" y="225"/>
                    </a:cubicBezTo>
                    <a:cubicBezTo>
                      <a:pt x="49" y="222"/>
                      <a:pt x="44" y="220"/>
                      <a:pt x="39" y="217"/>
                    </a:cubicBezTo>
                    <a:cubicBezTo>
                      <a:pt x="30" y="213"/>
                      <a:pt x="20" y="208"/>
                      <a:pt x="11" y="203"/>
                    </a:cubicBezTo>
                    <a:cubicBezTo>
                      <a:pt x="10" y="203"/>
                      <a:pt x="10" y="203"/>
                      <a:pt x="9" y="203"/>
                    </a:cubicBezTo>
                    <a:cubicBezTo>
                      <a:pt x="9" y="202"/>
                      <a:pt x="8" y="202"/>
                      <a:pt x="8" y="202"/>
                    </a:cubicBezTo>
                    <a:cubicBezTo>
                      <a:pt x="8" y="202"/>
                      <a:pt x="8" y="202"/>
                      <a:pt x="8" y="202"/>
                    </a:cubicBezTo>
                    <a:cubicBezTo>
                      <a:pt x="8" y="200"/>
                      <a:pt x="8" y="197"/>
                      <a:pt x="8" y="195"/>
                    </a:cubicBezTo>
                    <a:cubicBezTo>
                      <a:pt x="8" y="194"/>
                      <a:pt x="8" y="193"/>
                      <a:pt x="8" y="192"/>
                    </a:cubicBezTo>
                    <a:cubicBezTo>
                      <a:pt x="18" y="197"/>
                      <a:pt x="27" y="202"/>
                      <a:pt x="37" y="206"/>
                    </a:cubicBezTo>
                    <a:cubicBezTo>
                      <a:pt x="47" y="211"/>
                      <a:pt x="56" y="217"/>
                      <a:pt x="65" y="223"/>
                    </a:cubicBezTo>
                    <a:cubicBezTo>
                      <a:pt x="58" y="218"/>
                      <a:pt x="47" y="213"/>
                      <a:pt x="38" y="208"/>
                    </a:cubicBezTo>
                    <a:cubicBezTo>
                      <a:pt x="28" y="204"/>
                      <a:pt x="19" y="199"/>
                      <a:pt x="9" y="194"/>
                    </a:cubicBezTo>
                    <a:cubicBezTo>
                      <a:pt x="9" y="194"/>
                      <a:pt x="8" y="195"/>
                      <a:pt x="9" y="195"/>
                    </a:cubicBezTo>
                    <a:cubicBezTo>
                      <a:pt x="18" y="201"/>
                      <a:pt x="29" y="205"/>
                      <a:pt x="39" y="210"/>
                    </a:cubicBezTo>
                    <a:cubicBezTo>
                      <a:pt x="48" y="215"/>
                      <a:pt x="56" y="220"/>
                      <a:pt x="64" y="225"/>
                    </a:cubicBezTo>
                    <a:cubicBezTo>
                      <a:pt x="64" y="226"/>
                      <a:pt x="66" y="226"/>
                      <a:pt x="66" y="227"/>
                    </a:cubicBezTo>
                    <a:cubicBezTo>
                      <a:pt x="66" y="227"/>
                      <a:pt x="66" y="227"/>
                      <a:pt x="66" y="227"/>
                    </a:cubicBezTo>
                    <a:cubicBezTo>
                      <a:pt x="65" y="226"/>
                      <a:pt x="63" y="226"/>
                      <a:pt x="62" y="225"/>
                    </a:cubicBezTo>
                    <a:cubicBezTo>
                      <a:pt x="59" y="224"/>
                      <a:pt x="57" y="222"/>
                      <a:pt x="54" y="221"/>
                    </a:cubicBezTo>
                    <a:cubicBezTo>
                      <a:pt x="49" y="218"/>
                      <a:pt x="45" y="216"/>
                      <a:pt x="40" y="214"/>
                    </a:cubicBezTo>
                    <a:cubicBezTo>
                      <a:pt x="29" y="209"/>
                      <a:pt x="19" y="204"/>
                      <a:pt x="8" y="199"/>
                    </a:cubicBezTo>
                    <a:cubicBezTo>
                      <a:pt x="8" y="199"/>
                      <a:pt x="8" y="200"/>
                      <a:pt x="8" y="200"/>
                    </a:cubicBezTo>
                    <a:cubicBezTo>
                      <a:pt x="18" y="206"/>
                      <a:pt x="28" y="211"/>
                      <a:pt x="38" y="216"/>
                    </a:cubicBezTo>
                    <a:cubicBezTo>
                      <a:pt x="44" y="218"/>
                      <a:pt x="49" y="221"/>
                      <a:pt x="54" y="224"/>
                    </a:cubicBezTo>
                    <a:cubicBezTo>
                      <a:pt x="58" y="226"/>
                      <a:pt x="63" y="228"/>
                      <a:pt x="66" y="232"/>
                    </a:cubicBezTo>
                    <a:close/>
                    <a:moveTo>
                      <a:pt x="62" y="165"/>
                    </a:moveTo>
                    <a:cubicBezTo>
                      <a:pt x="60" y="164"/>
                      <a:pt x="59" y="163"/>
                      <a:pt x="59" y="162"/>
                    </a:cubicBezTo>
                    <a:cubicBezTo>
                      <a:pt x="59" y="163"/>
                      <a:pt x="60" y="163"/>
                      <a:pt x="62" y="163"/>
                    </a:cubicBezTo>
                    <a:cubicBezTo>
                      <a:pt x="62" y="164"/>
                      <a:pt x="62" y="164"/>
                      <a:pt x="62" y="165"/>
                    </a:cubicBezTo>
                    <a:close/>
                    <a:moveTo>
                      <a:pt x="62" y="169"/>
                    </a:moveTo>
                    <a:cubicBezTo>
                      <a:pt x="59" y="167"/>
                      <a:pt x="56" y="165"/>
                      <a:pt x="54" y="163"/>
                    </a:cubicBezTo>
                    <a:cubicBezTo>
                      <a:pt x="56" y="164"/>
                      <a:pt x="59" y="165"/>
                      <a:pt x="62" y="166"/>
                    </a:cubicBezTo>
                    <a:cubicBezTo>
                      <a:pt x="62" y="167"/>
                      <a:pt x="62" y="168"/>
                      <a:pt x="62" y="169"/>
                    </a:cubicBezTo>
                    <a:close/>
                    <a:moveTo>
                      <a:pt x="62" y="173"/>
                    </a:moveTo>
                    <a:cubicBezTo>
                      <a:pt x="58" y="170"/>
                      <a:pt x="53" y="167"/>
                      <a:pt x="49" y="164"/>
                    </a:cubicBezTo>
                    <a:cubicBezTo>
                      <a:pt x="52" y="166"/>
                      <a:pt x="57" y="169"/>
                      <a:pt x="62" y="171"/>
                    </a:cubicBezTo>
                    <a:cubicBezTo>
                      <a:pt x="62" y="171"/>
                      <a:pt x="62" y="172"/>
                      <a:pt x="62" y="173"/>
                    </a:cubicBezTo>
                    <a:close/>
                    <a:moveTo>
                      <a:pt x="62" y="178"/>
                    </a:moveTo>
                    <a:cubicBezTo>
                      <a:pt x="56" y="174"/>
                      <a:pt x="49" y="167"/>
                      <a:pt x="42" y="164"/>
                    </a:cubicBezTo>
                    <a:cubicBezTo>
                      <a:pt x="49" y="167"/>
                      <a:pt x="55" y="173"/>
                      <a:pt x="62" y="175"/>
                    </a:cubicBezTo>
                    <a:cubicBezTo>
                      <a:pt x="62" y="176"/>
                      <a:pt x="62" y="177"/>
                      <a:pt x="62" y="178"/>
                    </a:cubicBezTo>
                    <a:close/>
                    <a:moveTo>
                      <a:pt x="41" y="164"/>
                    </a:moveTo>
                    <a:cubicBezTo>
                      <a:pt x="45" y="166"/>
                      <a:pt x="49" y="169"/>
                      <a:pt x="53" y="172"/>
                    </a:cubicBezTo>
                    <a:cubicBezTo>
                      <a:pt x="48" y="169"/>
                      <a:pt x="43" y="166"/>
                      <a:pt x="38" y="164"/>
                    </a:cubicBezTo>
                    <a:cubicBezTo>
                      <a:pt x="39" y="164"/>
                      <a:pt x="39" y="164"/>
                      <a:pt x="40" y="163"/>
                    </a:cubicBezTo>
                    <a:cubicBezTo>
                      <a:pt x="40" y="164"/>
                      <a:pt x="40" y="164"/>
                      <a:pt x="41" y="164"/>
                    </a:cubicBezTo>
                    <a:close/>
                    <a:moveTo>
                      <a:pt x="62" y="179"/>
                    </a:moveTo>
                    <a:cubicBezTo>
                      <a:pt x="63" y="180"/>
                      <a:pt x="63" y="181"/>
                      <a:pt x="63" y="182"/>
                    </a:cubicBezTo>
                    <a:cubicBezTo>
                      <a:pt x="59" y="179"/>
                      <a:pt x="55" y="176"/>
                      <a:pt x="50" y="173"/>
                    </a:cubicBezTo>
                    <a:cubicBezTo>
                      <a:pt x="46" y="170"/>
                      <a:pt x="41" y="168"/>
                      <a:pt x="37" y="164"/>
                    </a:cubicBezTo>
                    <a:cubicBezTo>
                      <a:pt x="39" y="166"/>
                      <a:pt x="42" y="166"/>
                      <a:pt x="44" y="168"/>
                    </a:cubicBezTo>
                    <a:cubicBezTo>
                      <a:pt x="47" y="169"/>
                      <a:pt x="49" y="170"/>
                      <a:pt x="51" y="172"/>
                    </a:cubicBezTo>
                    <a:cubicBezTo>
                      <a:pt x="55" y="174"/>
                      <a:pt x="58" y="176"/>
                      <a:pt x="61" y="178"/>
                    </a:cubicBezTo>
                    <a:cubicBezTo>
                      <a:pt x="62" y="179"/>
                      <a:pt x="62" y="179"/>
                      <a:pt x="62" y="179"/>
                    </a:cubicBezTo>
                    <a:cubicBezTo>
                      <a:pt x="62" y="179"/>
                      <a:pt x="62" y="179"/>
                      <a:pt x="62" y="179"/>
                    </a:cubicBezTo>
                    <a:close/>
                    <a:moveTo>
                      <a:pt x="59" y="180"/>
                    </a:moveTo>
                    <a:cubicBezTo>
                      <a:pt x="54" y="177"/>
                      <a:pt x="50" y="174"/>
                      <a:pt x="45" y="172"/>
                    </a:cubicBezTo>
                    <a:cubicBezTo>
                      <a:pt x="41" y="169"/>
                      <a:pt x="36" y="167"/>
                      <a:pt x="32" y="164"/>
                    </a:cubicBezTo>
                    <a:cubicBezTo>
                      <a:pt x="33" y="164"/>
                      <a:pt x="34" y="164"/>
                      <a:pt x="36" y="164"/>
                    </a:cubicBezTo>
                    <a:cubicBezTo>
                      <a:pt x="40" y="168"/>
                      <a:pt x="45" y="171"/>
                      <a:pt x="50" y="174"/>
                    </a:cubicBezTo>
                    <a:cubicBezTo>
                      <a:pt x="53" y="176"/>
                      <a:pt x="56" y="178"/>
                      <a:pt x="59" y="180"/>
                    </a:cubicBezTo>
                    <a:cubicBezTo>
                      <a:pt x="59" y="180"/>
                      <a:pt x="59" y="180"/>
                      <a:pt x="59" y="180"/>
                    </a:cubicBezTo>
                    <a:close/>
                    <a:moveTo>
                      <a:pt x="47" y="176"/>
                    </a:moveTo>
                    <a:cubicBezTo>
                      <a:pt x="50" y="178"/>
                      <a:pt x="54" y="180"/>
                      <a:pt x="57" y="182"/>
                    </a:cubicBezTo>
                    <a:cubicBezTo>
                      <a:pt x="58" y="183"/>
                      <a:pt x="62" y="185"/>
                      <a:pt x="63" y="186"/>
                    </a:cubicBezTo>
                    <a:cubicBezTo>
                      <a:pt x="63" y="186"/>
                      <a:pt x="63" y="186"/>
                      <a:pt x="63" y="186"/>
                    </a:cubicBezTo>
                    <a:cubicBezTo>
                      <a:pt x="63" y="186"/>
                      <a:pt x="63" y="186"/>
                      <a:pt x="62" y="186"/>
                    </a:cubicBezTo>
                    <a:cubicBezTo>
                      <a:pt x="55" y="183"/>
                      <a:pt x="50" y="178"/>
                      <a:pt x="43" y="175"/>
                    </a:cubicBezTo>
                    <a:cubicBezTo>
                      <a:pt x="40" y="173"/>
                      <a:pt x="36" y="172"/>
                      <a:pt x="33" y="169"/>
                    </a:cubicBezTo>
                    <a:cubicBezTo>
                      <a:pt x="30" y="168"/>
                      <a:pt x="28" y="166"/>
                      <a:pt x="26" y="165"/>
                    </a:cubicBezTo>
                    <a:cubicBezTo>
                      <a:pt x="27" y="165"/>
                      <a:pt x="29" y="165"/>
                      <a:pt x="30" y="164"/>
                    </a:cubicBezTo>
                    <a:cubicBezTo>
                      <a:pt x="36" y="169"/>
                      <a:pt x="42" y="172"/>
                      <a:pt x="47" y="176"/>
                    </a:cubicBezTo>
                    <a:close/>
                    <a:moveTo>
                      <a:pt x="64" y="190"/>
                    </a:moveTo>
                    <a:cubicBezTo>
                      <a:pt x="51" y="181"/>
                      <a:pt x="38" y="174"/>
                      <a:pt x="26" y="166"/>
                    </a:cubicBezTo>
                    <a:cubicBezTo>
                      <a:pt x="33" y="170"/>
                      <a:pt x="39" y="173"/>
                      <a:pt x="46" y="177"/>
                    </a:cubicBezTo>
                    <a:cubicBezTo>
                      <a:pt x="51" y="180"/>
                      <a:pt x="57" y="184"/>
                      <a:pt x="63" y="187"/>
                    </a:cubicBezTo>
                    <a:cubicBezTo>
                      <a:pt x="63" y="188"/>
                      <a:pt x="63" y="189"/>
                      <a:pt x="64" y="190"/>
                    </a:cubicBezTo>
                    <a:close/>
                    <a:moveTo>
                      <a:pt x="61" y="189"/>
                    </a:moveTo>
                    <a:cubicBezTo>
                      <a:pt x="53" y="185"/>
                      <a:pt x="47" y="181"/>
                      <a:pt x="40" y="177"/>
                    </a:cubicBezTo>
                    <a:cubicBezTo>
                      <a:pt x="33" y="174"/>
                      <a:pt x="26" y="171"/>
                      <a:pt x="20" y="167"/>
                    </a:cubicBezTo>
                    <a:cubicBezTo>
                      <a:pt x="22" y="166"/>
                      <a:pt x="23" y="166"/>
                      <a:pt x="25" y="165"/>
                    </a:cubicBezTo>
                    <a:cubicBezTo>
                      <a:pt x="25" y="166"/>
                      <a:pt x="25" y="166"/>
                      <a:pt x="25" y="166"/>
                    </a:cubicBezTo>
                    <a:cubicBezTo>
                      <a:pt x="32" y="171"/>
                      <a:pt x="40" y="175"/>
                      <a:pt x="47" y="179"/>
                    </a:cubicBezTo>
                    <a:cubicBezTo>
                      <a:pt x="50" y="181"/>
                      <a:pt x="54" y="184"/>
                      <a:pt x="57" y="186"/>
                    </a:cubicBezTo>
                    <a:cubicBezTo>
                      <a:pt x="59" y="188"/>
                      <a:pt x="61" y="189"/>
                      <a:pt x="63" y="190"/>
                    </a:cubicBezTo>
                    <a:cubicBezTo>
                      <a:pt x="64" y="191"/>
                      <a:pt x="61" y="189"/>
                      <a:pt x="61" y="189"/>
                    </a:cubicBezTo>
                    <a:close/>
                    <a:moveTo>
                      <a:pt x="42" y="163"/>
                    </a:moveTo>
                    <a:cubicBezTo>
                      <a:pt x="43" y="163"/>
                      <a:pt x="45" y="163"/>
                      <a:pt x="46" y="163"/>
                    </a:cubicBezTo>
                    <a:cubicBezTo>
                      <a:pt x="49" y="165"/>
                      <a:pt x="51" y="166"/>
                      <a:pt x="53" y="168"/>
                    </a:cubicBezTo>
                    <a:cubicBezTo>
                      <a:pt x="56" y="170"/>
                      <a:pt x="59" y="173"/>
                      <a:pt x="62" y="174"/>
                    </a:cubicBezTo>
                    <a:cubicBezTo>
                      <a:pt x="62" y="174"/>
                      <a:pt x="62" y="174"/>
                      <a:pt x="62" y="174"/>
                    </a:cubicBezTo>
                    <a:cubicBezTo>
                      <a:pt x="55" y="171"/>
                      <a:pt x="49" y="166"/>
                      <a:pt x="42" y="163"/>
                    </a:cubicBezTo>
                    <a:close/>
                    <a:moveTo>
                      <a:pt x="48" y="162"/>
                    </a:moveTo>
                    <a:cubicBezTo>
                      <a:pt x="48" y="162"/>
                      <a:pt x="48" y="162"/>
                      <a:pt x="48" y="162"/>
                    </a:cubicBezTo>
                    <a:cubicBezTo>
                      <a:pt x="49" y="162"/>
                      <a:pt x="50" y="162"/>
                      <a:pt x="52" y="162"/>
                    </a:cubicBezTo>
                    <a:cubicBezTo>
                      <a:pt x="52" y="162"/>
                      <a:pt x="52" y="162"/>
                      <a:pt x="52" y="162"/>
                    </a:cubicBezTo>
                    <a:cubicBezTo>
                      <a:pt x="54" y="164"/>
                      <a:pt x="56" y="165"/>
                      <a:pt x="58" y="167"/>
                    </a:cubicBezTo>
                    <a:cubicBezTo>
                      <a:pt x="57" y="166"/>
                      <a:pt x="64" y="171"/>
                      <a:pt x="60" y="169"/>
                    </a:cubicBezTo>
                    <a:cubicBezTo>
                      <a:pt x="60" y="169"/>
                      <a:pt x="59" y="169"/>
                      <a:pt x="58" y="168"/>
                    </a:cubicBezTo>
                    <a:cubicBezTo>
                      <a:pt x="54" y="166"/>
                      <a:pt x="51" y="164"/>
                      <a:pt x="48" y="162"/>
                    </a:cubicBezTo>
                    <a:close/>
                    <a:moveTo>
                      <a:pt x="57" y="161"/>
                    </a:moveTo>
                    <a:cubicBezTo>
                      <a:pt x="57" y="161"/>
                      <a:pt x="57" y="162"/>
                      <a:pt x="57" y="162"/>
                    </a:cubicBezTo>
                    <a:cubicBezTo>
                      <a:pt x="58" y="163"/>
                      <a:pt x="59" y="164"/>
                      <a:pt x="60" y="164"/>
                    </a:cubicBezTo>
                    <a:cubicBezTo>
                      <a:pt x="60" y="165"/>
                      <a:pt x="61" y="165"/>
                      <a:pt x="62" y="166"/>
                    </a:cubicBezTo>
                    <a:cubicBezTo>
                      <a:pt x="62" y="166"/>
                      <a:pt x="62" y="166"/>
                      <a:pt x="62" y="166"/>
                    </a:cubicBezTo>
                    <a:cubicBezTo>
                      <a:pt x="61" y="166"/>
                      <a:pt x="61" y="165"/>
                      <a:pt x="60" y="165"/>
                    </a:cubicBezTo>
                    <a:cubicBezTo>
                      <a:pt x="58" y="164"/>
                      <a:pt x="55" y="163"/>
                      <a:pt x="53" y="162"/>
                    </a:cubicBezTo>
                    <a:cubicBezTo>
                      <a:pt x="54" y="162"/>
                      <a:pt x="56" y="161"/>
                      <a:pt x="57" y="161"/>
                    </a:cubicBezTo>
                    <a:close/>
                    <a:moveTo>
                      <a:pt x="63" y="186"/>
                    </a:moveTo>
                    <a:cubicBezTo>
                      <a:pt x="59" y="182"/>
                      <a:pt x="54" y="180"/>
                      <a:pt x="49" y="176"/>
                    </a:cubicBezTo>
                    <a:cubicBezTo>
                      <a:pt x="46" y="174"/>
                      <a:pt x="43" y="172"/>
                      <a:pt x="40" y="171"/>
                    </a:cubicBezTo>
                    <a:cubicBezTo>
                      <a:pt x="39" y="170"/>
                      <a:pt x="37" y="169"/>
                      <a:pt x="36" y="168"/>
                    </a:cubicBezTo>
                    <a:cubicBezTo>
                      <a:pt x="36" y="168"/>
                      <a:pt x="36" y="168"/>
                      <a:pt x="36" y="168"/>
                    </a:cubicBezTo>
                    <a:cubicBezTo>
                      <a:pt x="40" y="170"/>
                      <a:pt x="44" y="171"/>
                      <a:pt x="48" y="174"/>
                    </a:cubicBezTo>
                    <a:cubicBezTo>
                      <a:pt x="53" y="177"/>
                      <a:pt x="58" y="180"/>
                      <a:pt x="63" y="183"/>
                    </a:cubicBezTo>
                    <a:cubicBezTo>
                      <a:pt x="63" y="184"/>
                      <a:pt x="63" y="185"/>
                      <a:pt x="63" y="186"/>
                    </a:cubicBezTo>
                    <a:close/>
                    <a:moveTo>
                      <a:pt x="64" y="194"/>
                    </a:moveTo>
                    <a:cubicBezTo>
                      <a:pt x="57" y="190"/>
                      <a:pt x="49" y="187"/>
                      <a:pt x="41" y="183"/>
                    </a:cubicBezTo>
                    <a:cubicBezTo>
                      <a:pt x="33" y="178"/>
                      <a:pt x="24" y="174"/>
                      <a:pt x="15" y="170"/>
                    </a:cubicBezTo>
                    <a:cubicBezTo>
                      <a:pt x="15" y="169"/>
                      <a:pt x="14" y="170"/>
                      <a:pt x="15" y="170"/>
                    </a:cubicBezTo>
                    <a:cubicBezTo>
                      <a:pt x="24" y="175"/>
                      <a:pt x="32" y="179"/>
                      <a:pt x="41" y="183"/>
                    </a:cubicBezTo>
                    <a:cubicBezTo>
                      <a:pt x="49" y="187"/>
                      <a:pt x="57" y="191"/>
                      <a:pt x="64" y="195"/>
                    </a:cubicBezTo>
                    <a:cubicBezTo>
                      <a:pt x="64" y="196"/>
                      <a:pt x="64" y="197"/>
                      <a:pt x="64" y="198"/>
                    </a:cubicBezTo>
                    <a:cubicBezTo>
                      <a:pt x="56" y="193"/>
                      <a:pt x="47" y="189"/>
                      <a:pt x="38" y="185"/>
                    </a:cubicBezTo>
                    <a:cubicBezTo>
                      <a:pt x="29" y="181"/>
                      <a:pt x="20" y="176"/>
                      <a:pt x="11" y="172"/>
                    </a:cubicBezTo>
                    <a:cubicBezTo>
                      <a:pt x="12" y="171"/>
                      <a:pt x="12" y="171"/>
                      <a:pt x="12" y="171"/>
                    </a:cubicBezTo>
                    <a:cubicBezTo>
                      <a:pt x="29" y="180"/>
                      <a:pt x="47" y="187"/>
                      <a:pt x="63" y="197"/>
                    </a:cubicBezTo>
                    <a:cubicBezTo>
                      <a:pt x="64" y="197"/>
                      <a:pt x="64" y="196"/>
                      <a:pt x="64" y="196"/>
                    </a:cubicBezTo>
                    <a:cubicBezTo>
                      <a:pt x="47" y="187"/>
                      <a:pt x="30" y="179"/>
                      <a:pt x="13" y="170"/>
                    </a:cubicBezTo>
                    <a:cubicBezTo>
                      <a:pt x="14" y="169"/>
                      <a:pt x="16" y="169"/>
                      <a:pt x="17" y="168"/>
                    </a:cubicBezTo>
                    <a:cubicBezTo>
                      <a:pt x="19" y="169"/>
                      <a:pt x="20" y="170"/>
                      <a:pt x="22" y="171"/>
                    </a:cubicBezTo>
                    <a:cubicBezTo>
                      <a:pt x="24" y="172"/>
                      <a:pt x="26" y="173"/>
                      <a:pt x="28" y="174"/>
                    </a:cubicBezTo>
                    <a:cubicBezTo>
                      <a:pt x="32" y="176"/>
                      <a:pt x="35" y="178"/>
                      <a:pt x="39" y="180"/>
                    </a:cubicBezTo>
                    <a:cubicBezTo>
                      <a:pt x="47" y="185"/>
                      <a:pt x="55" y="189"/>
                      <a:pt x="63" y="193"/>
                    </a:cubicBezTo>
                    <a:cubicBezTo>
                      <a:pt x="64" y="193"/>
                      <a:pt x="64" y="193"/>
                      <a:pt x="64" y="192"/>
                    </a:cubicBezTo>
                    <a:cubicBezTo>
                      <a:pt x="55" y="188"/>
                      <a:pt x="47" y="184"/>
                      <a:pt x="39" y="179"/>
                    </a:cubicBezTo>
                    <a:cubicBezTo>
                      <a:pt x="35" y="177"/>
                      <a:pt x="31" y="175"/>
                      <a:pt x="27" y="173"/>
                    </a:cubicBezTo>
                    <a:cubicBezTo>
                      <a:pt x="24" y="171"/>
                      <a:pt x="21" y="169"/>
                      <a:pt x="18" y="167"/>
                    </a:cubicBezTo>
                    <a:cubicBezTo>
                      <a:pt x="19" y="167"/>
                      <a:pt x="19" y="167"/>
                      <a:pt x="19" y="167"/>
                    </a:cubicBezTo>
                    <a:cubicBezTo>
                      <a:pt x="19" y="167"/>
                      <a:pt x="20" y="167"/>
                      <a:pt x="20" y="167"/>
                    </a:cubicBezTo>
                    <a:cubicBezTo>
                      <a:pt x="26" y="172"/>
                      <a:pt x="35" y="175"/>
                      <a:pt x="42" y="179"/>
                    </a:cubicBezTo>
                    <a:cubicBezTo>
                      <a:pt x="49" y="183"/>
                      <a:pt x="56" y="188"/>
                      <a:pt x="64" y="191"/>
                    </a:cubicBezTo>
                    <a:cubicBezTo>
                      <a:pt x="64" y="192"/>
                      <a:pt x="64" y="193"/>
                      <a:pt x="64" y="194"/>
                    </a:cubicBezTo>
                    <a:close/>
                    <a:moveTo>
                      <a:pt x="65" y="205"/>
                    </a:moveTo>
                    <a:cubicBezTo>
                      <a:pt x="57" y="199"/>
                      <a:pt x="48" y="195"/>
                      <a:pt x="39" y="190"/>
                    </a:cubicBezTo>
                    <a:cubicBezTo>
                      <a:pt x="31" y="186"/>
                      <a:pt x="21" y="182"/>
                      <a:pt x="13" y="177"/>
                    </a:cubicBezTo>
                    <a:cubicBezTo>
                      <a:pt x="8" y="173"/>
                      <a:pt x="14" y="177"/>
                      <a:pt x="16" y="178"/>
                    </a:cubicBezTo>
                    <a:cubicBezTo>
                      <a:pt x="18" y="179"/>
                      <a:pt x="20" y="180"/>
                      <a:pt x="22" y="181"/>
                    </a:cubicBezTo>
                    <a:cubicBezTo>
                      <a:pt x="27" y="183"/>
                      <a:pt x="32" y="186"/>
                      <a:pt x="37" y="188"/>
                    </a:cubicBezTo>
                    <a:cubicBezTo>
                      <a:pt x="42" y="190"/>
                      <a:pt x="47" y="193"/>
                      <a:pt x="52" y="195"/>
                    </a:cubicBezTo>
                    <a:cubicBezTo>
                      <a:pt x="56" y="197"/>
                      <a:pt x="60" y="200"/>
                      <a:pt x="65" y="202"/>
                    </a:cubicBezTo>
                    <a:cubicBezTo>
                      <a:pt x="65" y="203"/>
                      <a:pt x="65" y="204"/>
                      <a:pt x="65" y="205"/>
                    </a:cubicBezTo>
                    <a:close/>
                    <a:moveTo>
                      <a:pt x="65" y="212"/>
                    </a:moveTo>
                    <a:cubicBezTo>
                      <a:pt x="55" y="205"/>
                      <a:pt x="44" y="200"/>
                      <a:pt x="33" y="194"/>
                    </a:cubicBezTo>
                    <a:cubicBezTo>
                      <a:pt x="34" y="195"/>
                      <a:pt x="36" y="196"/>
                      <a:pt x="37" y="196"/>
                    </a:cubicBezTo>
                    <a:cubicBezTo>
                      <a:pt x="47" y="201"/>
                      <a:pt x="56" y="206"/>
                      <a:pt x="65" y="210"/>
                    </a:cubicBezTo>
                    <a:cubicBezTo>
                      <a:pt x="65" y="211"/>
                      <a:pt x="65" y="212"/>
                      <a:pt x="65" y="212"/>
                    </a:cubicBezTo>
                    <a:close/>
                    <a:moveTo>
                      <a:pt x="66" y="218"/>
                    </a:moveTo>
                    <a:cubicBezTo>
                      <a:pt x="49" y="206"/>
                      <a:pt x="29" y="197"/>
                      <a:pt x="10" y="188"/>
                    </a:cubicBezTo>
                    <a:cubicBezTo>
                      <a:pt x="21" y="193"/>
                      <a:pt x="32" y="197"/>
                      <a:pt x="43" y="202"/>
                    </a:cubicBezTo>
                    <a:cubicBezTo>
                      <a:pt x="48" y="204"/>
                      <a:pt x="52" y="207"/>
                      <a:pt x="57" y="210"/>
                    </a:cubicBezTo>
                    <a:cubicBezTo>
                      <a:pt x="60" y="212"/>
                      <a:pt x="62" y="213"/>
                      <a:pt x="66" y="214"/>
                    </a:cubicBezTo>
                    <a:cubicBezTo>
                      <a:pt x="66" y="215"/>
                      <a:pt x="66" y="217"/>
                      <a:pt x="66" y="218"/>
                    </a:cubicBezTo>
                    <a:close/>
                    <a:moveTo>
                      <a:pt x="67" y="234"/>
                    </a:moveTo>
                    <a:cubicBezTo>
                      <a:pt x="63" y="232"/>
                      <a:pt x="59" y="230"/>
                      <a:pt x="55" y="228"/>
                    </a:cubicBezTo>
                    <a:cubicBezTo>
                      <a:pt x="50" y="224"/>
                      <a:pt x="45" y="222"/>
                      <a:pt x="40" y="219"/>
                    </a:cubicBezTo>
                    <a:cubicBezTo>
                      <a:pt x="34" y="217"/>
                      <a:pt x="29" y="214"/>
                      <a:pt x="24" y="211"/>
                    </a:cubicBezTo>
                    <a:cubicBezTo>
                      <a:pt x="22" y="210"/>
                      <a:pt x="21" y="209"/>
                      <a:pt x="19" y="208"/>
                    </a:cubicBezTo>
                    <a:cubicBezTo>
                      <a:pt x="27" y="212"/>
                      <a:pt x="34" y="216"/>
                      <a:pt x="42" y="220"/>
                    </a:cubicBezTo>
                    <a:cubicBezTo>
                      <a:pt x="47" y="222"/>
                      <a:pt x="52" y="225"/>
                      <a:pt x="57" y="227"/>
                    </a:cubicBezTo>
                    <a:cubicBezTo>
                      <a:pt x="60" y="229"/>
                      <a:pt x="63" y="231"/>
                      <a:pt x="67" y="232"/>
                    </a:cubicBezTo>
                    <a:cubicBezTo>
                      <a:pt x="67" y="233"/>
                      <a:pt x="67" y="234"/>
                      <a:pt x="67" y="234"/>
                    </a:cubicBezTo>
                    <a:close/>
                    <a:moveTo>
                      <a:pt x="68" y="254"/>
                    </a:moveTo>
                    <a:cubicBezTo>
                      <a:pt x="64" y="251"/>
                      <a:pt x="59" y="250"/>
                      <a:pt x="55" y="248"/>
                    </a:cubicBezTo>
                    <a:cubicBezTo>
                      <a:pt x="50" y="245"/>
                      <a:pt x="45" y="242"/>
                      <a:pt x="39" y="240"/>
                    </a:cubicBezTo>
                    <a:cubicBezTo>
                      <a:pt x="32" y="237"/>
                      <a:pt x="25" y="234"/>
                      <a:pt x="18" y="231"/>
                    </a:cubicBezTo>
                    <a:cubicBezTo>
                      <a:pt x="24" y="233"/>
                      <a:pt x="29" y="235"/>
                      <a:pt x="35" y="237"/>
                    </a:cubicBezTo>
                    <a:cubicBezTo>
                      <a:pt x="46" y="241"/>
                      <a:pt x="57" y="245"/>
                      <a:pt x="68" y="250"/>
                    </a:cubicBezTo>
                    <a:cubicBezTo>
                      <a:pt x="68" y="252"/>
                      <a:pt x="68" y="253"/>
                      <a:pt x="68" y="254"/>
                    </a:cubicBezTo>
                    <a:close/>
                    <a:moveTo>
                      <a:pt x="66" y="254"/>
                    </a:moveTo>
                    <a:cubicBezTo>
                      <a:pt x="70" y="256"/>
                      <a:pt x="64" y="253"/>
                      <a:pt x="63" y="252"/>
                    </a:cubicBezTo>
                    <a:cubicBezTo>
                      <a:pt x="64" y="253"/>
                      <a:pt x="65" y="253"/>
                      <a:pt x="66" y="254"/>
                    </a:cubicBezTo>
                    <a:close/>
                    <a:moveTo>
                      <a:pt x="71" y="277"/>
                    </a:moveTo>
                    <a:cubicBezTo>
                      <a:pt x="67" y="275"/>
                      <a:pt x="64" y="274"/>
                      <a:pt x="60" y="273"/>
                    </a:cubicBezTo>
                    <a:cubicBezTo>
                      <a:pt x="56" y="271"/>
                      <a:pt x="51" y="269"/>
                      <a:pt x="46" y="267"/>
                    </a:cubicBezTo>
                    <a:cubicBezTo>
                      <a:pt x="49" y="268"/>
                      <a:pt x="51" y="269"/>
                      <a:pt x="54" y="270"/>
                    </a:cubicBezTo>
                    <a:cubicBezTo>
                      <a:pt x="59" y="272"/>
                      <a:pt x="65" y="274"/>
                      <a:pt x="70" y="276"/>
                    </a:cubicBezTo>
                    <a:cubicBezTo>
                      <a:pt x="70" y="276"/>
                      <a:pt x="70" y="277"/>
                      <a:pt x="71" y="277"/>
                    </a:cubicBezTo>
                    <a:close/>
                    <a:moveTo>
                      <a:pt x="25" y="264"/>
                    </a:moveTo>
                    <a:cubicBezTo>
                      <a:pt x="28" y="265"/>
                      <a:pt x="32" y="266"/>
                      <a:pt x="35" y="267"/>
                    </a:cubicBezTo>
                    <a:cubicBezTo>
                      <a:pt x="41" y="269"/>
                      <a:pt x="48" y="271"/>
                      <a:pt x="54" y="273"/>
                    </a:cubicBezTo>
                    <a:cubicBezTo>
                      <a:pt x="60" y="275"/>
                      <a:pt x="65" y="277"/>
                      <a:pt x="71" y="279"/>
                    </a:cubicBezTo>
                    <a:cubicBezTo>
                      <a:pt x="71" y="280"/>
                      <a:pt x="71" y="281"/>
                      <a:pt x="71" y="282"/>
                    </a:cubicBezTo>
                    <a:cubicBezTo>
                      <a:pt x="57" y="274"/>
                      <a:pt x="40" y="270"/>
                      <a:pt x="25" y="264"/>
                    </a:cubicBezTo>
                    <a:close/>
                    <a:moveTo>
                      <a:pt x="52" y="265"/>
                    </a:moveTo>
                    <a:cubicBezTo>
                      <a:pt x="58" y="268"/>
                      <a:pt x="64" y="270"/>
                      <a:pt x="70" y="273"/>
                    </a:cubicBezTo>
                    <a:cubicBezTo>
                      <a:pt x="70" y="273"/>
                      <a:pt x="70" y="274"/>
                      <a:pt x="70" y="275"/>
                    </a:cubicBezTo>
                    <a:cubicBezTo>
                      <a:pt x="66" y="272"/>
                      <a:pt x="61" y="270"/>
                      <a:pt x="56" y="268"/>
                    </a:cubicBezTo>
                    <a:cubicBezTo>
                      <a:pt x="55" y="267"/>
                      <a:pt x="53" y="266"/>
                      <a:pt x="52" y="265"/>
                    </a:cubicBezTo>
                    <a:close/>
                    <a:moveTo>
                      <a:pt x="39" y="258"/>
                    </a:moveTo>
                    <a:cubicBezTo>
                      <a:pt x="33" y="255"/>
                      <a:pt x="26" y="253"/>
                      <a:pt x="20" y="250"/>
                    </a:cubicBezTo>
                    <a:cubicBezTo>
                      <a:pt x="15" y="248"/>
                      <a:pt x="10" y="245"/>
                      <a:pt x="5" y="243"/>
                    </a:cubicBezTo>
                    <a:cubicBezTo>
                      <a:pt x="15" y="247"/>
                      <a:pt x="27" y="251"/>
                      <a:pt x="38" y="255"/>
                    </a:cubicBezTo>
                    <a:cubicBezTo>
                      <a:pt x="44" y="258"/>
                      <a:pt x="50" y="260"/>
                      <a:pt x="56" y="263"/>
                    </a:cubicBezTo>
                    <a:cubicBezTo>
                      <a:pt x="61" y="265"/>
                      <a:pt x="65" y="267"/>
                      <a:pt x="69" y="268"/>
                    </a:cubicBezTo>
                    <a:cubicBezTo>
                      <a:pt x="70" y="270"/>
                      <a:pt x="70" y="271"/>
                      <a:pt x="70" y="272"/>
                    </a:cubicBezTo>
                    <a:cubicBezTo>
                      <a:pt x="60" y="266"/>
                      <a:pt x="50" y="262"/>
                      <a:pt x="39" y="258"/>
                    </a:cubicBezTo>
                    <a:close/>
                    <a:moveTo>
                      <a:pt x="54" y="261"/>
                    </a:moveTo>
                    <a:cubicBezTo>
                      <a:pt x="55" y="262"/>
                      <a:pt x="56" y="262"/>
                      <a:pt x="56" y="262"/>
                    </a:cubicBezTo>
                    <a:cubicBezTo>
                      <a:pt x="59" y="263"/>
                      <a:pt x="62" y="264"/>
                      <a:pt x="65" y="265"/>
                    </a:cubicBezTo>
                    <a:cubicBezTo>
                      <a:pt x="66" y="266"/>
                      <a:pt x="68" y="267"/>
                      <a:pt x="69" y="268"/>
                    </a:cubicBezTo>
                    <a:cubicBezTo>
                      <a:pt x="67" y="267"/>
                      <a:pt x="65" y="266"/>
                      <a:pt x="63" y="265"/>
                    </a:cubicBezTo>
                    <a:cubicBezTo>
                      <a:pt x="60" y="264"/>
                      <a:pt x="57" y="263"/>
                      <a:pt x="54" y="261"/>
                    </a:cubicBezTo>
                    <a:close/>
                    <a:moveTo>
                      <a:pt x="39" y="254"/>
                    </a:moveTo>
                    <a:cubicBezTo>
                      <a:pt x="32" y="252"/>
                      <a:pt x="25" y="249"/>
                      <a:pt x="18" y="246"/>
                    </a:cubicBezTo>
                    <a:cubicBezTo>
                      <a:pt x="17" y="245"/>
                      <a:pt x="16" y="245"/>
                      <a:pt x="15" y="244"/>
                    </a:cubicBezTo>
                    <a:cubicBezTo>
                      <a:pt x="15" y="244"/>
                      <a:pt x="16" y="245"/>
                      <a:pt x="17" y="245"/>
                    </a:cubicBezTo>
                    <a:cubicBezTo>
                      <a:pt x="23" y="247"/>
                      <a:pt x="29" y="248"/>
                      <a:pt x="35" y="250"/>
                    </a:cubicBezTo>
                    <a:cubicBezTo>
                      <a:pt x="41" y="252"/>
                      <a:pt x="47" y="254"/>
                      <a:pt x="53" y="257"/>
                    </a:cubicBezTo>
                    <a:cubicBezTo>
                      <a:pt x="58" y="259"/>
                      <a:pt x="63" y="262"/>
                      <a:pt x="69" y="264"/>
                    </a:cubicBezTo>
                    <a:cubicBezTo>
                      <a:pt x="69" y="265"/>
                      <a:pt x="69" y="266"/>
                      <a:pt x="69" y="267"/>
                    </a:cubicBezTo>
                    <a:cubicBezTo>
                      <a:pt x="66" y="265"/>
                      <a:pt x="62" y="264"/>
                      <a:pt x="58" y="262"/>
                    </a:cubicBezTo>
                    <a:cubicBezTo>
                      <a:pt x="52" y="259"/>
                      <a:pt x="46" y="256"/>
                      <a:pt x="39" y="254"/>
                    </a:cubicBezTo>
                    <a:close/>
                    <a:moveTo>
                      <a:pt x="36" y="248"/>
                    </a:moveTo>
                    <a:cubicBezTo>
                      <a:pt x="31" y="246"/>
                      <a:pt x="25" y="244"/>
                      <a:pt x="19" y="241"/>
                    </a:cubicBezTo>
                    <a:cubicBezTo>
                      <a:pt x="25" y="243"/>
                      <a:pt x="30" y="245"/>
                      <a:pt x="36" y="247"/>
                    </a:cubicBezTo>
                    <a:cubicBezTo>
                      <a:pt x="42" y="249"/>
                      <a:pt x="48" y="251"/>
                      <a:pt x="54" y="253"/>
                    </a:cubicBezTo>
                    <a:cubicBezTo>
                      <a:pt x="59" y="255"/>
                      <a:pt x="63" y="258"/>
                      <a:pt x="68" y="259"/>
                    </a:cubicBezTo>
                    <a:cubicBezTo>
                      <a:pt x="69" y="260"/>
                      <a:pt x="69" y="261"/>
                      <a:pt x="69" y="263"/>
                    </a:cubicBezTo>
                    <a:cubicBezTo>
                      <a:pt x="58" y="258"/>
                      <a:pt x="48" y="252"/>
                      <a:pt x="36" y="248"/>
                    </a:cubicBezTo>
                    <a:close/>
                    <a:moveTo>
                      <a:pt x="68" y="258"/>
                    </a:moveTo>
                    <a:cubicBezTo>
                      <a:pt x="60" y="253"/>
                      <a:pt x="50" y="250"/>
                      <a:pt x="41" y="246"/>
                    </a:cubicBezTo>
                    <a:cubicBezTo>
                      <a:pt x="31" y="243"/>
                      <a:pt x="21" y="238"/>
                      <a:pt x="11" y="234"/>
                    </a:cubicBezTo>
                    <a:cubicBezTo>
                      <a:pt x="11" y="234"/>
                      <a:pt x="11" y="234"/>
                      <a:pt x="12" y="234"/>
                    </a:cubicBezTo>
                    <a:cubicBezTo>
                      <a:pt x="15" y="235"/>
                      <a:pt x="17" y="236"/>
                      <a:pt x="20" y="237"/>
                    </a:cubicBezTo>
                    <a:cubicBezTo>
                      <a:pt x="26" y="240"/>
                      <a:pt x="31" y="242"/>
                      <a:pt x="37" y="243"/>
                    </a:cubicBezTo>
                    <a:cubicBezTo>
                      <a:pt x="48" y="247"/>
                      <a:pt x="58" y="251"/>
                      <a:pt x="68" y="255"/>
                    </a:cubicBezTo>
                    <a:cubicBezTo>
                      <a:pt x="68" y="256"/>
                      <a:pt x="68" y="257"/>
                      <a:pt x="68" y="258"/>
                    </a:cubicBezTo>
                    <a:close/>
                    <a:moveTo>
                      <a:pt x="5" y="225"/>
                    </a:moveTo>
                    <a:cubicBezTo>
                      <a:pt x="5" y="224"/>
                      <a:pt x="5" y="223"/>
                      <a:pt x="5" y="222"/>
                    </a:cubicBezTo>
                    <a:cubicBezTo>
                      <a:pt x="6" y="222"/>
                      <a:pt x="7" y="222"/>
                      <a:pt x="7" y="222"/>
                    </a:cubicBezTo>
                    <a:cubicBezTo>
                      <a:pt x="7" y="223"/>
                      <a:pt x="7" y="223"/>
                      <a:pt x="8" y="223"/>
                    </a:cubicBezTo>
                    <a:cubicBezTo>
                      <a:pt x="18" y="228"/>
                      <a:pt x="29" y="231"/>
                      <a:pt x="39" y="236"/>
                    </a:cubicBezTo>
                    <a:cubicBezTo>
                      <a:pt x="44" y="238"/>
                      <a:pt x="48" y="241"/>
                      <a:pt x="53" y="243"/>
                    </a:cubicBezTo>
                    <a:cubicBezTo>
                      <a:pt x="57" y="245"/>
                      <a:pt x="63" y="246"/>
                      <a:pt x="67" y="249"/>
                    </a:cubicBezTo>
                    <a:cubicBezTo>
                      <a:pt x="69" y="251"/>
                      <a:pt x="64" y="248"/>
                      <a:pt x="64" y="248"/>
                    </a:cubicBezTo>
                    <a:cubicBezTo>
                      <a:pt x="63" y="247"/>
                      <a:pt x="62" y="247"/>
                      <a:pt x="61" y="246"/>
                    </a:cubicBezTo>
                    <a:cubicBezTo>
                      <a:pt x="58" y="245"/>
                      <a:pt x="55" y="244"/>
                      <a:pt x="52" y="243"/>
                    </a:cubicBezTo>
                    <a:cubicBezTo>
                      <a:pt x="47" y="240"/>
                      <a:pt x="42" y="238"/>
                      <a:pt x="37" y="236"/>
                    </a:cubicBezTo>
                    <a:cubicBezTo>
                      <a:pt x="31" y="234"/>
                      <a:pt x="25" y="233"/>
                      <a:pt x="20" y="231"/>
                    </a:cubicBezTo>
                    <a:cubicBezTo>
                      <a:pt x="15" y="229"/>
                      <a:pt x="10" y="227"/>
                      <a:pt x="5" y="225"/>
                    </a:cubicBezTo>
                    <a:close/>
                    <a:moveTo>
                      <a:pt x="7" y="211"/>
                    </a:moveTo>
                    <a:cubicBezTo>
                      <a:pt x="7" y="209"/>
                      <a:pt x="7" y="207"/>
                      <a:pt x="7" y="205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10" y="209"/>
                      <a:pt x="15" y="211"/>
                      <a:pt x="19" y="214"/>
                    </a:cubicBezTo>
                    <a:cubicBezTo>
                      <a:pt x="24" y="216"/>
                      <a:pt x="29" y="219"/>
                      <a:pt x="35" y="222"/>
                    </a:cubicBezTo>
                    <a:cubicBezTo>
                      <a:pt x="40" y="225"/>
                      <a:pt x="45" y="228"/>
                      <a:pt x="51" y="231"/>
                    </a:cubicBezTo>
                    <a:cubicBezTo>
                      <a:pt x="52" y="232"/>
                      <a:pt x="53" y="232"/>
                      <a:pt x="54" y="233"/>
                    </a:cubicBezTo>
                    <a:cubicBezTo>
                      <a:pt x="49" y="230"/>
                      <a:pt x="43" y="228"/>
                      <a:pt x="37" y="225"/>
                    </a:cubicBezTo>
                    <a:cubicBezTo>
                      <a:pt x="32" y="223"/>
                      <a:pt x="26" y="220"/>
                      <a:pt x="20" y="217"/>
                    </a:cubicBezTo>
                    <a:cubicBezTo>
                      <a:pt x="16" y="215"/>
                      <a:pt x="11" y="213"/>
                      <a:pt x="7" y="211"/>
                    </a:cubicBezTo>
                    <a:cubicBezTo>
                      <a:pt x="7" y="211"/>
                      <a:pt x="7" y="211"/>
                      <a:pt x="7" y="211"/>
                    </a:cubicBezTo>
                    <a:close/>
                    <a:moveTo>
                      <a:pt x="41" y="161"/>
                    </a:moveTo>
                    <a:cubicBezTo>
                      <a:pt x="44" y="160"/>
                      <a:pt x="47" y="159"/>
                      <a:pt x="50" y="159"/>
                    </a:cubicBezTo>
                    <a:cubicBezTo>
                      <a:pt x="50" y="159"/>
                      <a:pt x="50" y="158"/>
                      <a:pt x="51" y="158"/>
                    </a:cubicBezTo>
                    <a:cubicBezTo>
                      <a:pt x="51" y="158"/>
                      <a:pt x="51" y="159"/>
                      <a:pt x="51" y="159"/>
                    </a:cubicBezTo>
                    <a:cubicBezTo>
                      <a:pt x="51" y="159"/>
                      <a:pt x="51" y="159"/>
                      <a:pt x="51" y="159"/>
                    </a:cubicBezTo>
                    <a:cubicBezTo>
                      <a:pt x="49" y="160"/>
                      <a:pt x="46" y="160"/>
                      <a:pt x="44" y="160"/>
                    </a:cubicBezTo>
                    <a:cubicBezTo>
                      <a:pt x="43" y="160"/>
                      <a:pt x="42" y="161"/>
                      <a:pt x="41" y="161"/>
                    </a:cubicBezTo>
                    <a:close/>
                    <a:moveTo>
                      <a:pt x="54" y="159"/>
                    </a:moveTo>
                    <a:cubicBezTo>
                      <a:pt x="54" y="158"/>
                      <a:pt x="54" y="158"/>
                      <a:pt x="54" y="158"/>
                    </a:cubicBezTo>
                    <a:cubicBezTo>
                      <a:pt x="55" y="157"/>
                      <a:pt x="57" y="157"/>
                      <a:pt x="58" y="157"/>
                    </a:cubicBezTo>
                    <a:cubicBezTo>
                      <a:pt x="58" y="157"/>
                      <a:pt x="58" y="158"/>
                      <a:pt x="58" y="158"/>
                    </a:cubicBezTo>
                    <a:cubicBezTo>
                      <a:pt x="57" y="159"/>
                      <a:pt x="55" y="159"/>
                      <a:pt x="54" y="159"/>
                    </a:cubicBezTo>
                    <a:cubicBezTo>
                      <a:pt x="54" y="159"/>
                      <a:pt x="54" y="159"/>
                      <a:pt x="54" y="159"/>
                    </a:cubicBezTo>
                    <a:close/>
                    <a:moveTo>
                      <a:pt x="61" y="157"/>
                    </a:moveTo>
                    <a:cubicBezTo>
                      <a:pt x="62" y="156"/>
                      <a:pt x="63" y="156"/>
                      <a:pt x="64" y="156"/>
                    </a:cubicBezTo>
                    <a:cubicBezTo>
                      <a:pt x="64" y="157"/>
                      <a:pt x="64" y="157"/>
                      <a:pt x="64" y="158"/>
                    </a:cubicBezTo>
                    <a:cubicBezTo>
                      <a:pt x="64" y="158"/>
                      <a:pt x="64" y="158"/>
                      <a:pt x="64" y="158"/>
                    </a:cubicBezTo>
                    <a:cubicBezTo>
                      <a:pt x="63" y="158"/>
                      <a:pt x="62" y="158"/>
                      <a:pt x="61" y="158"/>
                    </a:cubicBezTo>
                    <a:cubicBezTo>
                      <a:pt x="61" y="158"/>
                      <a:pt x="61" y="158"/>
                      <a:pt x="61" y="157"/>
                    </a:cubicBezTo>
                    <a:cubicBezTo>
                      <a:pt x="61" y="157"/>
                      <a:pt x="61" y="157"/>
                      <a:pt x="61" y="157"/>
                    </a:cubicBezTo>
                    <a:close/>
                    <a:moveTo>
                      <a:pt x="67" y="156"/>
                    </a:moveTo>
                    <a:cubicBezTo>
                      <a:pt x="68" y="156"/>
                      <a:pt x="69" y="156"/>
                      <a:pt x="70" y="156"/>
                    </a:cubicBezTo>
                    <a:cubicBezTo>
                      <a:pt x="70" y="157"/>
                      <a:pt x="70" y="157"/>
                      <a:pt x="70" y="158"/>
                    </a:cubicBezTo>
                    <a:cubicBezTo>
                      <a:pt x="69" y="158"/>
                      <a:pt x="68" y="158"/>
                      <a:pt x="68" y="158"/>
                    </a:cubicBezTo>
                    <a:cubicBezTo>
                      <a:pt x="67" y="158"/>
                      <a:pt x="67" y="158"/>
                      <a:pt x="67" y="158"/>
                    </a:cubicBezTo>
                    <a:cubicBezTo>
                      <a:pt x="67" y="157"/>
                      <a:pt x="67" y="157"/>
                      <a:pt x="67" y="156"/>
                    </a:cubicBezTo>
                    <a:close/>
                    <a:moveTo>
                      <a:pt x="72" y="156"/>
                    </a:moveTo>
                    <a:cubicBezTo>
                      <a:pt x="73" y="156"/>
                      <a:pt x="74" y="156"/>
                      <a:pt x="75" y="156"/>
                    </a:cubicBezTo>
                    <a:cubicBezTo>
                      <a:pt x="75" y="157"/>
                      <a:pt x="75" y="157"/>
                      <a:pt x="75" y="158"/>
                    </a:cubicBezTo>
                    <a:cubicBezTo>
                      <a:pt x="74" y="158"/>
                      <a:pt x="73" y="158"/>
                      <a:pt x="72" y="158"/>
                    </a:cubicBezTo>
                    <a:cubicBezTo>
                      <a:pt x="72" y="157"/>
                      <a:pt x="72" y="157"/>
                      <a:pt x="72" y="156"/>
                    </a:cubicBezTo>
                    <a:close/>
                    <a:moveTo>
                      <a:pt x="79" y="156"/>
                    </a:moveTo>
                    <a:cubicBezTo>
                      <a:pt x="79" y="157"/>
                      <a:pt x="79" y="158"/>
                      <a:pt x="80" y="158"/>
                    </a:cubicBezTo>
                    <a:cubicBezTo>
                      <a:pt x="79" y="158"/>
                      <a:pt x="78" y="158"/>
                      <a:pt x="78" y="158"/>
                    </a:cubicBezTo>
                    <a:cubicBezTo>
                      <a:pt x="78" y="158"/>
                      <a:pt x="78" y="157"/>
                      <a:pt x="78" y="156"/>
                    </a:cubicBezTo>
                    <a:cubicBezTo>
                      <a:pt x="79" y="156"/>
                      <a:pt x="79" y="156"/>
                      <a:pt x="79" y="156"/>
                    </a:cubicBezTo>
                    <a:close/>
                    <a:moveTo>
                      <a:pt x="82" y="156"/>
                    </a:moveTo>
                    <a:cubicBezTo>
                      <a:pt x="83" y="156"/>
                      <a:pt x="85" y="157"/>
                      <a:pt x="86" y="157"/>
                    </a:cubicBezTo>
                    <a:cubicBezTo>
                      <a:pt x="86" y="158"/>
                      <a:pt x="86" y="158"/>
                      <a:pt x="86" y="159"/>
                    </a:cubicBezTo>
                    <a:cubicBezTo>
                      <a:pt x="85" y="159"/>
                      <a:pt x="84" y="159"/>
                      <a:pt x="82" y="159"/>
                    </a:cubicBezTo>
                    <a:cubicBezTo>
                      <a:pt x="82" y="158"/>
                      <a:pt x="82" y="157"/>
                      <a:pt x="82" y="156"/>
                    </a:cubicBezTo>
                    <a:close/>
                    <a:moveTo>
                      <a:pt x="89" y="157"/>
                    </a:moveTo>
                    <a:cubicBezTo>
                      <a:pt x="90" y="157"/>
                      <a:pt x="91" y="157"/>
                      <a:pt x="92" y="158"/>
                    </a:cubicBezTo>
                    <a:cubicBezTo>
                      <a:pt x="92" y="158"/>
                      <a:pt x="92" y="158"/>
                      <a:pt x="92" y="158"/>
                    </a:cubicBezTo>
                    <a:cubicBezTo>
                      <a:pt x="92" y="158"/>
                      <a:pt x="92" y="159"/>
                      <a:pt x="92" y="160"/>
                    </a:cubicBezTo>
                    <a:cubicBezTo>
                      <a:pt x="91" y="160"/>
                      <a:pt x="90" y="160"/>
                      <a:pt x="89" y="159"/>
                    </a:cubicBezTo>
                    <a:cubicBezTo>
                      <a:pt x="89" y="159"/>
                      <a:pt x="89" y="159"/>
                      <a:pt x="89" y="159"/>
                    </a:cubicBezTo>
                    <a:cubicBezTo>
                      <a:pt x="89" y="159"/>
                      <a:pt x="89" y="158"/>
                      <a:pt x="89" y="157"/>
                    </a:cubicBezTo>
                    <a:close/>
                    <a:moveTo>
                      <a:pt x="104" y="314"/>
                    </a:moveTo>
                    <a:cubicBezTo>
                      <a:pt x="104" y="313"/>
                      <a:pt x="104" y="312"/>
                      <a:pt x="104" y="312"/>
                    </a:cubicBezTo>
                    <a:cubicBezTo>
                      <a:pt x="104" y="312"/>
                      <a:pt x="105" y="313"/>
                      <a:pt x="105" y="313"/>
                    </a:cubicBezTo>
                    <a:cubicBezTo>
                      <a:pt x="109" y="316"/>
                      <a:pt x="106" y="315"/>
                      <a:pt x="104" y="314"/>
                    </a:cubicBezTo>
                    <a:close/>
                    <a:moveTo>
                      <a:pt x="111" y="310"/>
                    </a:moveTo>
                    <a:cubicBezTo>
                      <a:pt x="108" y="308"/>
                      <a:pt x="105" y="307"/>
                      <a:pt x="103" y="305"/>
                    </a:cubicBezTo>
                    <a:cubicBezTo>
                      <a:pt x="103" y="304"/>
                      <a:pt x="103" y="303"/>
                      <a:pt x="102" y="302"/>
                    </a:cubicBezTo>
                    <a:cubicBezTo>
                      <a:pt x="107" y="307"/>
                      <a:pt x="114" y="310"/>
                      <a:pt x="119" y="315"/>
                    </a:cubicBezTo>
                    <a:cubicBezTo>
                      <a:pt x="117" y="314"/>
                      <a:pt x="115" y="313"/>
                      <a:pt x="114" y="312"/>
                    </a:cubicBezTo>
                    <a:cubicBezTo>
                      <a:pt x="114" y="312"/>
                      <a:pt x="111" y="310"/>
                      <a:pt x="111" y="310"/>
                    </a:cubicBezTo>
                    <a:close/>
                    <a:moveTo>
                      <a:pt x="111" y="314"/>
                    </a:moveTo>
                    <a:cubicBezTo>
                      <a:pt x="113" y="316"/>
                      <a:pt x="109" y="313"/>
                      <a:pt x="109" y="313"/>
                    </a:cubicBezTo>
                    <a:cubicBezTo>
                      <a:pt x="108" y="312"/>
                      <a:pt x="107" y="312"/>
                      <a:pt x="106" y="311"/>
                    </a:cubicBezTo>
                    <a:cubicBezTo>
                      <a:pt x="105" y="310"/>
                      <a:pt x="104" y="310"/>
                      <a:pt x="103" y="309"/>
                    </a:cubicBezTo>
                    <a:cubicBezTo>
                      <a:pt x="103" y="308"/>
                      <a:pt x="103" y="307"/>
                      <a:pt x="103" y="306"/>
                    </a:cubicBezTo>
                    <a:cubicBezTo>
                      <a:pt x="106" y="309"/>
                      <a:pt x="109" y="311"/>
                      <a:pt x="111" y="314"/>
                    </a:cubicBezTo>
                    <a:close/>
                    <a:moveTo>
                      <a:pt x="102" y="298"/>
                    </a:moveTo>
                    <a:cubicBezTo>
                      <a:pt x="108" y="304"/>
                      <a:pt x="117" y="309"/>
                      <a:pt x="124" y="315"/>
                    </a:cubicBezTo>
                    <a:cubicBezTo>
                      <a:pt x="124" y="315"/>
                      <a:pt x="125" y="316"/>
                      <a:pt x="125" y="316"/>
                    </a:cubicBezTo>
                    <a:cubicBezTo>
                      <a:pt x="125" y="316"/>
                      <a:pt x="125" y="316"/>
                      <a:pt x="125" y="316"/>
                    </a:cubicBezTo>
                    <a:cubicBezTo>
                      <a:pt x="124" y="315"/>
                      <a:pt x="122" y="314"/>
                      <a:pt x="121" y="313"/>
                    </a:cubicBezTo>
                    <a:cubicBezTo>
                      <a:pt x="119" y="312"/>
                      <a:pt x="117" y="310"/>
                      <a:pt x="115" y="309"/>
                    </a:cubicBezTo>
                    <a:cubicBezTo>
                      <a:pt x="111" y="306"/>
                      <a:pt x="106" y="304"/>
                      <a:pt x="102" y="301"/>
                    </a:cubicBezTo>
                    <a:cubicBezTo>
                      <a:pt x="102" y="301"/>
                      <a:pt x="102" y="301"/>
                      <a:pt x="102" y="301"/>
                    </a:cubicBezTo>
                    <a:cubicBezTo>
                      <a:pt x="102" y="300"/>
                      <a:pt x="102" y="299"/>
                      <a:pt x="102" y="298"/>
                    </a:cubicBezTo>
                    <a:close/>
                    <a:moveTo>
                      <a:pt x="101" y="293"/>
                    </a:move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9" y="301"/>
                      <a:pt x="119" y="306"/>
                      <a:pt x="127" y="312"/>
                    </a:cubicBezTo>
                    <a:cubicBezTo>
                      <a:pt x="126" y="312"/>
                      <a:pt x="125" y="311"/>
                      <a:pt x="124" y="310"/>
                    </a:cubicBezTo>
                    <a:cubicBezTo>
                      <a:pt x="121" y="309"/>
                      <a:pt x="119" y="307"/>
                      <a:pt x="116" y="305"/>
                    </a:cubicBezTo>
                    <a:cubicBezTo>
                      <a:pt x="111" y="302"/>
                      <a:pt x="106" y="299"/>
                      <a:pt x="102" y="296"/>
                    </a:cubicBezTo>
                    <a:cubicBezTo>
                      <a:pt x="101" y="295"/>
                      <a:pt x="101" y="294"/>
                      <a:pt x="101" y="293"/>
                    </a:cubicBezTo>
                    <a:close/>
                    <a:moveTo>
                      <a:pt x="101" y="290"/>
                    </a:moveTo>
                    <a:cubicBezTo>
                      <a:pt x="104" y="293"/>
                      <a:pt x="109" y="295"/>
                      <a:pt x="113" y="298"/>
                    </a:cubicBezTo>
                    <a:cubicBezTo>
                      <a:pt x="120" y="303"/>
                      <a:pt x="127" y="307"/>
                      <a:pt x="134" y="313"/>
                    </a:cubicBezTo>
                    <a:cubicBezTo>
                      <a:pt x="137" y="316"/>
                      <a:pt x="134" y="313"/>
                      <a:pt x="133" y="312"/>
                    </a:cubicBezTo>
                    <a:cubicBezTo>
                      <a:pt x="131" y="312"/>
                      <a:pt x="130" y="311"/>
                      <a:pt x="129" y="310"/>
                    </a:cubicBezTo>
                    <a:cubicBezTo>
                      <a:pt x="127" y="308"/>
                      <a:pt x="124" y="306"/>
                      <a:pt x="121" y="304"/>
                    </a:cubicBezTo>
                    <a:cubicBezTo>
                      <a:pt x="114" y="301"/>
                      <a:pt x="108" y="296"/>
                      <a:pt x="102" y="293"/>
                    </a:cubicBez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1" y="292"/>
                      <a:pt x="101" y="291"/>
                      <a:pt x="101" y="290"/>
                    </a:cubicBezTo>
                    <a:close/>
                    <a:moveTo>
                      <a:pt x="104" y="292"/>
                    </a:moveTo>
                    <a:cubicBezTo>
                      <a:pt x="105" y="292"/>
                      <a:pt x="103" y="291"/>
                      <a:pt x="102" y="290"/>
                    </a:cubicBezTo>
                    <a:cubicBezTo>
                      <a:pt x="103" y="291"/>
                      <a:pt x="104" y="292"/>
                      <a:pt x="105" y="292"/>
                    </a:cubicBezTo>
                    <a:cubicBezTo>
                      <a:pt x="105" y="292"/>
                      <a:pt x="104" y="292"/>
                      <a:pt x="104" y="292"/>
                    </a:cubicBezTo>
                    <a:close/>
                    <a:moveTo>
                      <a:pt x="100" y="285"/>
                    </a:moveTo>
                    <a:cubicBezTo>
                      <a:pt x="105" y="290"/>
                      <a:pt x="111" y="293"/>
                      <a:pt x="117" y="296"/>
                    </a:cubicBezTo>
                    <a:cubicBezTo>
                      <a:pt x="122" y="300"/>
                      <a:pt x="127" y="304"/>
                      <a:pt x="132" y="308"/>
                    </a:cubicBezTo>
                    <a:cubicBezTo>
                      <a:pt x="132" y="308"/>
                      <a:pt x="131" y="307"/>
                      <a:pt x="131" y="307"/>
                    </a:cubicBezTo>
                    <a:cubicBezTo>
                      <a:pt x="128" y="305"/>
                      <a:pt x="124" y="303"/>
                      <a:pt x="121" y="301"/>
                    </a:cubicBezTo>
                    <a:cubicBezTo>
                      <a:pt x="114" y="297"/>
                      <a:pt x="107" y="293"/>
                      <a:pt x="100" y="288"/>
                    </a:cubicBezTo>
                    <a:cubicBezTo>
                      <a:pt x="100" y="287"/>
                      <a:pt x="100" y="286"/>
                      <a:pt x="100" y="285"/>
                    </a:cubicBezTo>
                    <a:close/>
                    <a:moveTo>
                      <a:pt x="100" y="280"/>
                    </a:moveTo>
                    <a:cubicBezTo>
                      <a:pt x="105" y="286"/>
                      <a:pt x="113" y="290"/>
                      <a:pt x="120" y="295"/>
                    </a:cubicBezTo>
                    <a:cubicBezTo>
                      <a:pt x="125" y="298"/>
                      <a:pt x="130" y="302"/>
                      <a:pt x="135" y="305"/>
                    </a:cubicBezTo>
                    <a:cubicBezTo>
                      <a:pt x="135" y="306"/>
                      <a:pt x="136" y="307"/>
                      <a:pt x="137" y="308"/>
                    </a:cubicBezTo>
                    <a:cubicBezTo>
                      <a:pt x="132" y="304"/>
                      <a:pt x="127" y="300"/>
                      <a:pt x="122" y="297"/>
                    </a:cubicBezTo>
                    <a:cubicBezTo>
                      <a:pt x="114" y="293"/>
                      <a:pt x="107" y="289"/>
                      <a:pt x="100" y="284"/>
                    </a:cubicBezTo>
                    <a:cubicBezTo>
                      <a:pt x="100" y="283"/>
                      <a:pt x="100" y="281"/>
                      <a:pt x="100" y="280"/>
                    </a:cubicBezTo>
                    <a:close/>
                    <a:moveTo>
                      <a:pt x="99" y="276"/>
                    </a:moveTo>
                    <a:cubicBezTo>
                      <a:pt x="107" y="283"/>
                      <a:pt x="116" y="288"/>
                      <a:pt x="124" y="294"/>
                    </a:cubicBezTo>
                    <a:cubicBezTo>
                      <a:pt x="129" y="297"/>
                      <a:pt x="134" y="301"/>
                      <a:pt x="139" y="304"/>
                    </a:cubicBezTo>
                    <a:cubicBezTo>
                      <a:pt x="140" y="305"/>
                      <a:pt x="140" y="305"/>
                      <a:pt x="141" y="306"/>
                    </a:cubicBezTo>
                    <a:cubicBezTo>
                      <a:pt x="136" y="302"/>
                      <a:pt x="130" y="299"/>
                      <a:pt x="124" y="295"/>
                    </a:cubicBezTo>
                    <a:cubicBezTo>
                      <a:pt x="116" y="290"/>
                      <a:pt x="107" y="285"/>
                      <a:pt x="99" y="279"/>
                    </a:cubicBezTo>
                    <a:cubicBezTo>
                      <a:pt x="99" y="278"/>
                      <a:pt x="99" y="278"/>
                      <a:pt x="99" y="277"/>
                    </a:cubicBezTo>
                    <a:cubicBezTo>
                      <a:pt x="99" y="277"/>
                      <a:pt x="99" y="276"/>
                      <a:pt x="99" y="276"/>
                    </a:cubicBezTo>
                    <a:close/>
                    <a:moveTo>
                      <a:pt x="99" y="271"/>
                    </a:moveTo>
                    <a:cubicBezTo>
                      <a:pt x="102" y="274"/>
                      <a:pt x="106" y="277"/>
                      <a:pt x="110" y="280"/>
                    </a:cubicBezTo>
                    <a:cubicBezTo>
                      <a:pt x="114" y="283"/>
                      <a:pt x="119" y="286"/>
                      <a:pt x="123" y="289"/>
                    </a:cubicBezTo>
                    <a:cubicBezTo>
                      <a:pt x="129" y="293"/>
                      <a:pt x="135" y="296"/>
                      <a:pt x="140" y="300"/>
                    </a:cubicBezTo>
                    <a:cubicBezTo>
                      <a:pt x="137" y="298"/>
                      <a:pt x="134" y="297"/>
                      <a:pt x="131" y="295"/>
                    </a:cubicBezTo>
                    <a:cubicBezTo>
                      <a:pt x="120" y="289"/>
                      <a:pt x="109" y="282"/>
                      <a:pt x="99" y="274"/>
                    </a:cubicBezTo>
                    <a:cubicBezTo>
                      <a:pt x="99" y="273"/>
                      <a:pt x="99" y="272"/>
                      <a:pt x="99" y="271"/>
                    </a:cubicBezTo>
                    <a:close/>
                    <a:moveTo>
                      <a:pt x="99" y="264"/>
                    </a:moveTo>
                    <a:cubicBezTo>
                      <a:pt x="104" y="272"/>
                      <a:pt x="114" y="277"/>
                      <a:pt x="122" y="283"/>
                    </a:cubicBezTo>
                    <a:cubicBezTo>
                      <a:pt x="127" y="286"/>
                      <a:pt x="133" y="290"/>
                      <a:pt x="138" y="294"/>
                    </a:cubicBezTo>
                    <a:cubicBezTo>
                      <a:pt x="142" y="296"/>
                      <a:pt x="145" y="298"/>
                      <a:pt x="148" y="301"/>
                    </a:cubicBezTo>
                    <a:cubicBezTo>
                      <a:pt x="143" y="297"/>
                      <a:pt x="137" y="294"/>
                      <a:pt x="132" y="291"/>
                    </a:cubicBezTo>
                    <a:cubicBezTo>
                      <a:pt x="121" y="284"/>
                      <a:pt x="108" y="279"/>
                      <a:pt x="99" y="269"/>
                    </a:cubicBezTo>
                    <a:cubicBezTo>
                      <a:pt x="99" y="268"/>
                      <a:pt x="99" y="266"/>
                      <a:pt x="99" y="264"/>
                    </a:cubicBezTo>
                    <a:close/>
                    <a:moveTo>
                      <a:pt x="98" y="258"/>
                    </a:moveTo>
                    <a:cubicBezTo>
                      <a:pt x="100" y="262"/>
                      <a:pt x="106" y="264"/>
                      <a:pt x="109" y="267"/>
                    </a:cubicBezTo>
                    <a:cubicBezTo>
                      <a:pt x="116" y="272"/>
                      <a:pt x="122" y="277"/>
                      <a:pt x="129" y="281"/>
                    </a:cubicBezTo>
                    <a:cubicBezTo>
                      <a:pt x="136" y="286"/>
                      <a:pt x="143" y="291"/>
                      <a:pt x="151" y="296"/>
                    </a:cubicBezTo>
                    <a:cubicBezTo>
                      <a:pt x="156" y="299"/>
                      <a:pt x="160" y="303"/>
                      <a:pt x="166" y="306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65" y="306"/>
                      <a:pt x="164" y="306"/>
                      <a:pt x="163" y="305"/>
                    </a:cubicBezTo>
                    <a:cubicBezTo>
                      <a:pt x="159" y="303"/>
                      <a:pt x="154" y="300"/>
                      <a:pt x="150" y="297"/>
                    </a:cubicBezTo>
                    <a:cubicBezTo>
                      <a:pt x="141" y="292"/>
                      <a:pt x="131" y="287"/>
                      <a:pt x="122" y="281"/>
                    </a:cubicBezTo>
                    <a:cubicBezTo>
                      <a:pt x="114" y="275"/>
                      <a:pt x="107" y="268"/>
                      <a:pt x="99" y="263"/>
                    </a:cubicBezTo>
                    <a:cubicBezTo>
                      <a:pt x="98" y="261"/>
                      <a:pt x="98" y="260"/>
                      <a:pt x="98" y="258"/>
                    </a:cubicBezTo>
                    <a:close/>
                    <a:moveTo>
                      <a:pt x="142" y="289"/>
                    </a:moveTo>
                    <a:cubicBezTo>
                      <a:pt x="132" y="283"/>
                      <a:pt x="123" y="277"/>
                      <a:pt x="114" y="270"/>
                    </a:cubicBezTo>
                    <a:cubicBezTo>
                      <a:pt x="110" y="267"/>
                      <a:pt x="106" y="264"/>
                      <a:pt x="102" y="261"/>
                    </a:cubicBezTo>
                    <a:cubicBezTo>
                      <a:pt x="101" y="260"/>
                      <a:pt x="100" y="259"/>
                      <a:pt x="99" y="257"/>
                    </a:cubicBezTo>
                    <a:cubicBezTo>
                      <a:pt x="99" y="257"/>
                      <a:pt x="99" y="257"/>
                      <a:pt x="99" y="257"/>
                    </a:cubicBezTo>
                    <a:cubicBezTo>
                      <a:pt x="100" y="257"/>
                      <a:pt x="101" y="258"/>
                      <a:pt x="102" y="259"/>
                    </a:cubicBezTo>
                    <a:cubicBezTo>
                      <a:pt x="103" y="260"/>
                      <a:pt x="104" y="261"/>
                      <a:pt x="106" y="262"/>
                    </a:cubicBezTo>
                    <a:cubicBezTo>
                      <a:pt x="114" y="268"/>
                      <a:pt x="122" y="274"/>
                      <a:pt x="130" y="279"/>
                    </a:cubicBezTo>
                    <a:cubicBezTo>
                      <a:pt x="139" y="286"/>
                      <a:pt x="149" y="292"/>
                      <a:pt x="158" y="299"/>
                    </a:cubicBezTo>
                    <a:cubicBezTo>
                      <a:pt x="160" y="301"/>
                      <a:pt x="162" y="302"/>
                      <a:pt x="164" y="304"/>
                    </a:cubicBezTo>
                    <a:cubicBezTo>
                      <a:pt x="164" y="304"/>
                      <a:pt x="164" y="304"/>
                      <a:pt x="164" y="304"/>
                    </a:cubicBezTo>
                    <a:cubicBezTo>
                      <a:pt x="156" y="300"/>
                      <a:pt x="149" y="294"/>
                      <a:pt x="142" y="289"/>
                    </a:cubicBezTo>
                    <a:close/>
                    <a:moveTo>
                      <a:pt x="169" y="305"/>
                    </a:moveTo>
                    <a:cubicBezTo>
                      <a:pt x="169" y="304"/>
                      <a:pt x="168" y="304"/>
                      <a:pt x="167" y="303"/>
                    </a:cubicBezTo>
                    <a:cubicBezTo>
                      <a:pt x="166" y="302"/>
                      <a:pt x="165" y="302"/>
                      <a:pt x="163" y="301"/>
                    </a:cubicBezTo>
                    <a:cubicBezTo>
                      <a:pt x="160" y="298"/>
                      <a:pt x="156" y="295"/>
                      <a:pt x="153" y="293"/>
                    </a:cubicBezTo>
                    <a:cubicBezTo>
                      <a:pt x="146" y="287"/>
                      <a:pt x="139" y="282"/>
                      <a:pt x="132" y="276"/>
                    </a:cubicBezTo>
                    <a:cubicBezTo>
                      <a:pt x="125" y="271"/>
                      <a:pt x="120" y="265"/>
                      <a:pt x="113" y="260"/>
                    </a:cubicBezTo>
                    <a:cubicBezTo>
                      <a:pt x="108" y="256"/>
                      <a:pt x="103" y="253"/>
                      <a:pt x="98" y="249"/>
                    </a:cubicBezTo>
                    <a:cubicBezTo>
                      <a:pt x="98" y="247"/>
                      <a:pt x="98" y="246"/>
                      <a:pt x="98" y="244"/>
                    </a:cubicBezTo>
                    <a:cubicBezTo>
                      <a:pt x="101" y="249"/>
                      <a:pt x="106" y="253"/>
                      <a:pt x="111" y="257"/>
                    </a:cubicBezTo>
                    <a:cubicBezTo>
                      <a:pt x="118" y="262"/>
                      <a:pt x="124" y="268"/>
                      <a:pt x="131" y="273"/>
                    </a:cubicBezTo>
                    <a:cubicBezTo>
                      <a:pt x="143" y="283"/>
                      <a:pt x="157" y="292"/>
                      <a:pt x="169" y="304"/>
                    </a:cubicBezTo>
                    <a:cubicBezTo>
                      <a:pt x="169" y="304"/>
                      <a:pt x="169" y="304"/>
                      <a:pt x="170" y="305"/>
                    </a:cubicBezTo>
                    <a:cubicBezTo>
                      <a:pt x="170" y="305"/>
                      <a:pt x="169" y="305"/>
                      <a:pt x="169" y="305"/>
                    </a:cubicBezTo>
                    <a:close/>
                    <a:moveTo>
                      <a:pt x="173" y="271"/>
                    </a:moveTo>
                    <a:cubicBezTo>
                      <a:pt x="163" y="262"/>
                      <a:pt x="152" y="254"/>
                      <a:pt x="141" y="246"/>
                    </a:cubicBezTo>
                    <a:cubicBezTo>
                      <a:pt x="132" y="241"/>
                      <a:pt x="123" y="235"/>
                      <a:pt x="114" y="229"/>
                    </a:cubicBezTo>
                    <a:cubicBezTo>
                      <a:pt x="113" y="228"/>
                      <a:pt x="112" y="227"/>
                      <a:pt x="110" y="226"/>
                    </a:cubicBezTo>
                    <a:cubicBezTo>
                      <a:pt x="107" y="223"/>
                      <a:pt x="103" y="221"/>
                      <a:pt x="100" y="218"/>
                    </a:cubicBezTo>
                    <a:cubicBezTo>
                      <a:pt x="98" y="217"/>
                      <a:pt x="97" y="215"/>
                      <a:pt x="95" y="214"/>
                    </a:cubicBezTo>
                    <a:cubicBezTo>
                      <a:pt x="95" y="213"/>
                      <a:pt x="95" y="211"/>
                      <a:pt x="95" y="210"/>
                    </a:cubicBezTo>
                    <a:cubicBezTo>
                      <a:pt x="96" y="210"/>
                      <a:pt x="96" y="211"/>
                      <a:pt x="97" y="212"/>
                    </a:cubicBezTo>
                    <a:cubicBezTo>
                      <a:pt x="97" y="212"/>
                      <a:pt x="98" y="212"/>
                      <a:pt x="98" y="212"/>
                    </a:cubicBezTo>
                    <a:cubicBezTo>
                      <a:pt x="99" y="213"/>
                      <a:pt x="99" y="213"/>
                      <a:pt x="100" y="214"/>
                    </a:cubicBezTo>
                    <a:cubicBezTo>
                      <a:pt x="102" y="216"/>
                      <a:pt x="104" y="218"/>
                      <a:pt x="107" y="220"/>
                    </a:cubicBezTo>
                    <a:cubicBezTo>
                      <a:pt x="110" y="223"/>
                      <a:pt x="113" y="226"/>
                      <a:pt x="117" y="229"/>
                    </a:cubicBezTo>
                    <a:cubicBezTo>
                      <a:pt x="126" y="235"/>
                      <a:pt x="135" y="240"/>
                      <a:pt x="144" y="247"/>
                    </a:cubicBezTo>
                    <a:cubicBezTo>
                      <a:pt x="150" y="251"/>
                      <a:pt x="157" y="256"/>
                      <a:pt x="163" y="261"/>
                    </a:cubicBezTo>
                    <a:cubicBezTo>
                      <a:pt x="165" y="263"/>
                      <a:pt x="168" y="266"/>
                      <a:pt x="170" y="268"/>
                    </a:cubicBezTo>
                    <a:cubicBezTo>
                      <a:pt x="171" y="269"/>
                      <a:pt x="178" y="276"/>
                      <a:pt x="173" y="271"/>
                    </a:cubicBezTo>
                    <a:close/>
                    <a:moveTo>
                      <a:pt x="137" y="241"/>
                    </a:moveTo>
                    <a:cubicBezTo>
                      <a:pt x="129" y="235"/>
                      <a:pt x="120" y="230"/>
                      <a:pt x="112" y="224"/>
                    </a:cubicBezTo>
                    <a:cubicBezTo>
                      <a:pt x="110" y="222"/>
                      <a:pt x="107" y="219"/>
                      <a:pt x="105" y="217"/>
                    </a:cubicBezTo>
                    <a:cubicBezTo>
                      <a:pt x="116" y="225"/>
                      <a:pt x="126" y="234"/>
                      <a:pt x="138" y="241"/>
                    </a:cubicBezTo>
                    <a:cubicBezTo>
                      <a:pt x="145" y="246"/>
                      <a:pt x="152" y="251"/>
                      <a:pt x="159" y="256"/>
                    </a:cubicBezTo>
                    <a:cubicBezTo>
                      <a:pt x="162" y="258"/>
                      <a:pt x="165" y="260"/>
                      <a:pt x="169" y="263"/>
                    </a:cubicBezTo>
                    <a:cubicBezTo>
                      <a:pt x="171" y="264"/>
                      <a:pt x="173" y="266"/>
                      <a:pt x="175" y="267"/>
                    </a:cubicBezTo>
                    <a:cubicBezTo>
                      <a:pt x="175" y="269"/>
                      <a:pt x="175" y="270"/>
                      <a:pt x="175" y="272"/>
                    </a:cubicBezTo>
                    <a:cubicBezTo>
                      <a:pt x="164" y="260"/>
                      <a:pt x="150" y="250"/>
                      <a:pt x="137" y="241"/>
                    </a:cubicBezTo>
                    <a:close/>
                    <a:moveTo>
                      <a:pt x="96" y="215"/>
                    </a:moveTo>
                    <a:cubicBezTo>
                      <a:pt x="95" y="215"/>
                      <a:pt x="95" y="215"/>
                      <a:pt x="95" y="215"/>
                    </a:cubicBezTo>
                    <a:cubicBezTo>
                      <a:pt x="95" y="215"/>
                      <a:pt x="95" y="215"/>
                      <a:pt x="96" y="215"/>
                    </a:cubicBezTo>
                    <a:close/>
                    <a:moveTo>
                      <a:pt x="116" y="231"/>
                    </a:moveTo>
                    <a:cubicBezTo>
                      <a:pt x="127" y="240"/>
                      <a:pt x="140" y="247"/>
                      <a:pt x="151" y="256"/>
                    </a:cubicBezTo>
                    <a:cubicBezTo>
                      <a:pt x="158" y="261"/>
                      <a:pt x="164" y="266"/>
                      <a:pt x="169" y="272"/>
                    </a:cubicBezTo>
                    <a:cubicBezTo>
                      <a:pt x="171" y="273"/>
                      <a:pt x="172" y="274"/>
                      <a:pt x="173" y="275"/>
                    </a:cubicBezTo>
                    <a:cubicBezTo>
                      <a:pt x="176" y="279"/>
                      <a:pt x="171" y="274"/>
                      <a:pt x="171" y="274"/>
                    </a:cubicBezTo>
                    <a:cubicBezTo>
                      <a:pt x="169" y="272"/>
                      <a:pt x="166" y="270"/>
                      <a:pt x="164" y="268"/>
                    </a:cubicBezTo>
                    <a:cubicBezTo>
                      <a:pt x="153" y="259"/>
                      <a:pt x="141" y="250"/>
                      <a:pt x="128" y="242"/>
                    </a:cubicBezTo>
                    <a:cubicBezTo>
                      <a:pt x="117" y="234"/>
                      <a:pt x="107" y="225"/>
                      <a:pt x="95" y="217"/>
                    </a:cubicBezTo>
                    <a:cubicBezTo>
                      <a:pt x="95" y="217"/>
                      <a:pt x="95" y="216"/>
                      <a:pt x="95" y="216"/>
                    </a:cubicBezTo>
                    <a:cubicBezTo>
                      <a:pt x="100" y="220"/>
                      <a:pt x="105" y="223"/>
                      <a:pt x="110" y="227"/>
                    </a:cubicBezTo>
                    <a:cubicBezTo>
                      <a:pt x="112" y="228"/>
                      <a:pt x="114" y="230"/>
                      <a:pt x="116" y="231"/>
                    </a:cubicBezTo>
                    <a:close/>
                    <a:moveTo>
                      <a:pt x="158" y="286"/>
                    </a:moveTo>
                    <a:cubicBezTo>
                      <a:pt x="152" y="280"/>
                      <a:pt x="145" y="274"/>
                      <a:pt x="138" y="268"/>
                    </a:cubicBezTo>
                    <a:cubicBezTo>
                      <a:pt x="131" y="262"/>
                      <a:pt x="124" y="257"/>
                      <a:pt x="117" y="251"/>
                    </a:cubicBezTo>
                    <a:cubicBezTo>
                      <a:pt x="113" y="247"/>
                      <a:pt x="108" y="244"/>
                      <a:pt x="104" y="240"/>
                    </a:cubicBezTo>
                    <a:cubicBezTo>
                      <a:pt x="108" y="242"/>
                      <a:pt x="111" y="245"/>
                      <a:pt x="114" y="248"/>
                    </a:cubicBezTo>
                    <a:cubicBezTo>
                      <a:pt x="121" y="253"/>
                      <a:pt x="129" y="258"/>
                      <a:pt x="136" y="263"/>
                    </a:cubicBezTo>
                    <a:cubicBezTo>
                      <a:pt x="143" y="269"/>
                      <a:pt x="150" y="275"/>
                      <a:pt x="157" y="281"/>
                    </a:cubicBezTo>
                    <a:cubicBezTo>
                      <a:pt x="161" y="284"/>
                      <a:pt x="164" y="287"/>
                      <a:pt x="167" y="290"/>
                    </a:cubicBezTo>
                    <a:cubicBezTo>
                      <a:pt x="169" y="292"/>
                      <a:pt x="171" y="294"/>
                      <a:pt x="173" y="295"/>
                    </a:cubicBezTo>
                    <a:cubicBezTo>
                      <a:pt x="173" y="296"/>
                      <a:pt x="173" y="298"/>
                      <a:pt x="173" y="300"/>
                    </a:cubicBezTo>
                    <a:cubicBezTo>
                      <a:pt x="169" y="294"/>
                      <a:pt x="163" y="291"/>
                      <a:pt x="158" y="286"/>
                    </a:cubicBezTo>
                    <a:close/>
                    <a:moveTo>
                      <a:pt x="96" y="226"/>
                    </a:moveTo>
                    <a:cubicBezTo>
                      <a:pt x="107" y="238"/>
                      <a:pt x="120" y="247"/>
                      <a:pt x="132" y="257"/>
                    </a:cubicBezTo>
                    <a:cubicBezTo>
                      <a:pt x="146" y="268"/>
                      <a:pt x="159" y="280"/>
                      <a:pt x="171" y="292"/>
                    </a:cubicBezTo>
                    <a:cubicBezTo>
                      <a:pt x="174" y="296"/>
                      <a:pt x="171" y="293"/>
                      <a:pt x="170" y="291"/>
                    </a:cubicBezTo>
                    <a:cubicBezTo>
                      <a:pt x="168" y="290"/>
                      <a:pt x="167" y="289"/>
                      <a:pt x="166" y="288"/>
                    </a:cubicBezTo>
                    <a:cubicBezTo>
                      <a:pt x="163" y="285"/>
                      <a:pt x="160" y="282"/>
                      <a:pt x="157" y="280"/>
                    </a:cubicBezTo>
                    <a:cubicBezTo>
                      <a:pt x="150" y="274"/>
                      <a:pt x="144" y="269"/>
                      <a:pt x="138" y="264"/>
                    </a:cubicBezTo>
                    <a:cubicBezTo>
                      <a:pt x="124" y="253"/>
                      <a:pt x="110" y="244"/>
                      <a:pt x="97" y="233"/>
                    </a:cubicBezTo>
                    <a:cubicBezTo>
                      <a:pt x="97" y="232"/>
                      <a:pt x="97" y="232"/>
                      <a:pt x="97" y="232"/>
                    </a:cubicBezTo>
                    <a:cubicBezTo>
                      <a:pt x="96" y="230"/>
                      <a:pt x="96" y="228"/>
                      <a:pt x="96" y="226"/>
                    </a:cubicBezTo>
                    <a:close/>
                    <a:moveTo>
                      <a:pt x="96" y="222"/>
                    </a:moveTo>
                    <a:cubicBezTo>
                      <a:pt x="109" y="234"/>
                      <a:pt x="122" y="244"/>
                      <a:pt x="136" y="254"/>
                    </a:cubicBezTo>
                    <a:cubicBezTo>
                      <a:pt x="143" y="260"/>
                      <a:pt x="151" y="266"/>
                      <a:pt x="158" y="272"/>
                    </a:cubicBezTo>
                    <a:cubicBezTo>
                      <a:pt x="161" y="275"/>
                      <a:pt x="164" y="277"/>
                      <a:pt x="167" y="280"/>
                    </a:cubicBezTo>
                    <a:cubicBezTo>
                      <a:pt x="169" y="282"/>
                      <a:pt x="170" y="283"/>
                      <a:pt x="172" y="285"/>
                    </a:cubicBezTo>
                    <a:cubicBezTo>
                      <a:pt x="175" y="288"/>
                      <a:pt x="171" y="285"/>
                      <a:pt x="170" y="284"/>
                    </a:cubicBezTo>
                    <a:cubicBezTo>
                      <a:pt x="157" y="273"/>
                      <a:pt x="145" y="262"/>
                      <a:pt x="131" y="252"/>
                    </a:cubicBezTo>
                    <a:cubicBezTo>
                      <a:pt x="124" y="247"/>
                      <a:pt x="116" y="241"/>
                      <a:pt x="109" y="236"/>
                    </a:cubicBezTo>
                    <a:cubicBezTo>
                      <a:pt x="106" y="233"/>
                      <a:pt x="103" y="231"/>
                      <a:pt x="101" y="229"/>
                    </a:cubicBezTo>
                    <a:cubicBezTo>
                      <a:pt x="99" y="227"/>
                      <a:pt x="98" y="225"/>
                      <a:pt x="96" y="224"/>
                    </a:cubicBezTo>
                    <a:cubicBezTo>
                      <a:pt x="96" y="224"/>
                      <a:pt x="96" y="223"/>
                      <a:pt x="96" y="222"/>
                    </a:cubicBezTo>
                    <a:close/>
                    <a:moveTo>
                      <a:pt x="174" y="286"/>
                    </a:moveTo>
                    <a:cubicBezTo>
                      <a:pt x="163" y="273"/>
                      <a:pt x="149" y="264"/>
                      <a:pt x="136" y="254"/>
                    </a:cubicBezTo>
                    <a:cubicBezTo>
                      <a:pt x="130" y="249"/>
                      <a:pt x="124" y="245"/>
                      <a:pt x="118" y="240"/>
                    </a:cubicBezTo>
                    <a:cubicBezTo>
                      <a:pt x="125" y="245"/>
                      <a:pt x="133" y="250"/>
                      <a:pt x="140" y="255"/>
                    </a:cubicBezTo>
                    <a:cubicBezTo>
                      <a:pt x="148" y="260"/>
                      <a:pt x="155" y="266"/>
                      <a:pt x="162" y="273"/>
                    </a:cubicBezTo>
                    <a:cubicBezTo>
                      <a:pt x="165" y="275"/>
                      <a:pt x="168" y="278"/>
                      <a:pt x="171" y="281"/>
                    </a:cubicBezTo>
                    <a:cubicBezTo>
                      <a:pt x="172" y="282"/>
                      <a:pt x="173" y="283"/>
                      <a:pt x="174" y="283"/>
                    </a:cubicBezTo>
                    <a:cubicBezTo>
                      <a:pt x="174" y="284"/>
                      <a:pt x="174" y="285"/>
                      <a:pt x="174" y="286"/>
                    </a:cubicBezTo>
                    <a:close/>
                    <a:moveTo>
                      <a:pt x="100" y="225"/>
                    </a:moveTo>
                    <a:cubicBezTo>
                      <a:pt x="102" y="226"/>
                      <a:pt x="104" y="228"/>
                      <a:pt x="106" y="230"/>
                    </a:cubicBezTo>
                    <a:cubicBezTo>
                      <a:pt x="105" y="229"/>
                      <a:pt x="103" y="228"/>
                      <a:pt x="102" y="227"/>
                    </a:cubicBezTo>
                    <a:cubicBezTo>
                      <a:pt x="100" y="225"/>
                      <a:pt x="98" y="224"/>
                      <a:pt x="97" y="222"/>
                    </a:cubicBezTo>
                    <a:cubicBezTo>
                      <a:pt x="95" y="221"/>
                      <a:pt x="100" y="225"/>
                      <a:pt x="100" y="225"/>
                    </a:cubicBezTo>
                    <a:close/>
                    <a:moveTo>
                      <a:pt x="102" y="226"/>
                    </a:moveTo>
                    <a:cubicBezTo>
                      <a:pt x="104" y="227"/>
                      <a:pt x="106" y="228"/>
                      <a:pt x="108" y="229"/>
                    </a:cubicBezTo>
                    <a:cubicBezTo>
                      <a:pt x="115" y="234"/>
                      <a:pt x="121" y="239"/>
                      <a:pt x="128" y="243"/>
                    </a:cubicBezTo>
                    <a:cubicBezTo>
                      <a:pt x="136" y="249"/>
                      <a:pt x="144" y="254"/>
                      <a:pt x="151" y="261"/>
                    </a:cubicBezTo>
                    <a:cubicBezTo>
                      <a:pt x="155" y="264"/>
                      <a:pt x="158" y="267"/>
                      <a:pt x="161" y="270"/>
                    </a:cubicBezTo>
                    <a:cubicBezTo>
                      <a:pt x="164" y="272"/>
                      <a:pt x="168" y="274"/>
                      <a:pt x="170" y="277"/>
                    </a:cubicBezTo>
                    <a:cubicBezTo>
                      <a:pt x="171" y="278"/>
                      <a:pt x="172" y="279"/>
                      <a:pt x="173" y="280"/>
                    </a:cubicBezTo>
                    <a:cubicBezTo>
                      <a:pt x="174" y="282"/>
                      <a:pt x="174" y="282"/>
                      <a:pt x="172" y="281"/>
                    </a:cubicBezTo>
                    <a:cubicBezTo>
                      <a:pt x="171" y="280"/>
                      <a:pt x="169" y="278"/>
                      <a:pt x="168" y="277"/>
                    </a:cubicBezTo>
                    <a:cubicBezTo>
                      <a:pt x="164" y="274"/>
                      <a:pt x="161" y="271"/>
                      <a:pt x="157" y="267"/>
                    </a:cubicBezTo>
                    <a:cubicBezTo>
                      <a:pt x="151" y="262"/>
                      <a:pt x="144" y="257"/>
                      <a:pt x="137" y="252"/>
                    </a:cubicBezTo>
                    <a:cubicBezTo>
                      <a:pt x="129" y="247"/>
                      <a:pt x="120" y="241"/>
                      <a:pt x="113" y="235"/>
                    </a:cubicBezTo>
                    <a:cubicBezTo>
                      <a:pt x="109" y="232"/>
                      <a:pt x="106" y="229"/>
                      <a:pt x="102" y="226"/>
                    </a:cubicBezTo>
                    <a:close/>
                    <a:moveTo>
                      <a:pt x="95" y="218"/>
                    </a:moveTo>
                    <a:cubicBezTo>
                      <a:pt x="96" y="218"/>
                      <a:pt x="96" y="219"/>
                      <a:pt x="96" y="219"/>
                    </a:cubicBezTo>
                    <a:cubicBezTo>
                      <a:pt x="99" y="220"/>
                      <a:pt x="101" y="222"/>
                      <a:pt x="103" y="224"/>
                    </a:cubicBezTo>
                    <a:cubicBezTo>
                      <a:pt x="106" y="227"/>
                      <a:pt x="110" y="230"/>
                      <a:pt x="113" y="232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09" y="229"/>
                      <a:pt x="102" y="226"/>
                      <a:pt x="97" y="220"/>
                    </a:cubicBezTo>
                    <a:cubicBezTo>
                      <a:pt x="97" y="220"/>
                      <a:pt x="96" y="219"/>
                      <a:pt x="95" y="219"/>
                    </a:cubicBezTo>
                    <a:cubicBezTo>
                      <a:pt x="95" y="219"/>
                      <a:pt x="95" y="218"/>
                      <a:pt x="95" y="218"/>
                    </a:cubicBezTo>
                    <a:close/>
                    <a:moveTo>
                      <a:pt x="174" y="278"/>
                    </a:moveTo>
                    <a:cubicBezTo>
                      <a:pt x="174" y="279"/>
                      <a:pt x="174" y="280"/>
                      <a:pt x="174" y="281"/>
                    </a:cubicBezTo>
                    <a:cubicBezTo>
                      <a:pt x="169" y="275"/>
                      <a:pt x="164" y="271"/>
                      <a:pt x="158" y="266"/>
                    </a:cubicBezTo>
                    <a:cubicBezTo>
                      <a:pt x="152" y="260"/>
                      <a:pt x="145" y="255"/>
                      <a:pt x="138" y="250"/>
                    </a:cubicBezTo>
                    <a:cubicBezTo>
                      <a:pt x="132" y="246"/>
                      <a:pt x="126" y="242"/>
                      <a:pt x="120" y="238"/>
                    </a:cubicBezTo>
                    <a:cubicBezTo>
                      <a:pt x="125" y="241"/>
                      <a:pt x="130" y="244"/>
                      <a:pt x="134" y="247"/>
                    </a:cubicBezTo>
                    <a:cubicBezTo>
                      <a:pt x="143" y="253"/>
                      <a:pt x="151" y="258"/>
                      <a:pt x="159" y="265"/>
                    </a:cubicBezTo>
                    <a:cubicBezTo>
                      <a:pt x="162" y="268"/>
                      <a:pt x="166" y="271"/>
                      <a:pt x="169" y="274"/>
                    </a:cubicBezTo>
                    <a:cubicBezTo>
                      <a:pt x="171" y="276"/>
                      <a:pt x="173" y="277"/>
                      <a:pt x="174" y="278"/>
                    </a:cubicBezTo>
                    <a:close/>
                    <a:moveTo>
                      <a:pt x="174" y="287"/>
                    </a:moveTo>
                    <a:cubicBezTo>
                      <a:pt x="174" y="290"/>
                      <a:pt x="173" y="292"/>
                      <a:pt x="173" y="294"/>
                    </a:cubicBezTo>
                    <a:cubicBezTo>
                      <a:pt x="161" y="281"/>
                      <a:pt x="148" y="268"/>
                      <a:pt x="134" y="257"/>
                    </a:cubicBezTo>
                    <a:cubicBezTo>
                      <a:pt x="127" y="252"/>
                      <a:pt x="120" y="246"/>
                      <a:pt x="113" y="241"/>
                    </a:cubicBezTo>
                    <a:cubicBezTo>
                      <a:pt x="109" y="238"/>
                      <a:pt x="106" y="235"/>
                      <a:pt x="103" y="232"/>
                    </a:cubicBezTo>
                    <a:cubicBezTo>
                      <a:pt x="101" y="230"/>
                      <a:pt x="98" y="227"/>
                      <a:pt x="96" y="225"/>
                    </a:cubicBezTo>
                    <a:cubicBezTo>
                      <a:pt x="96" y="225"/>
                      <a:pt x="96" y="225"/>
                      <a:pt x="96" y="225"/>
                    </a:cubicBezTo>
                    <a:cubicBezTo>
                      <a:pt x="99" y="227"/>
                      <a:pt x="101" y="230"/>
                      <a:pt x="104" y="233"/>
                    </a:cubicBezTo>
                    <a:cubicBezTo>
                      <a:pt x="107" y="235"/>
                      <a:pt x="110" y="238"/>
                      <a:pt x="113" y="240"/>
                    </a:cubicBezTo>
                    <a:cubicBezTo>
                      <a:pt x="121" y="246"/>
                      <a:pt x="128" y="251"/>
                      <a:pt x="135" y="256"/>
                    </a:cubicBezTo>
                    <a:cubicBezTo>
                      <a:pt x="143" y="262"/>
                      <a:pt x="150" y="268"/>
                      <a:pt x="158" y="274"/>
                    </a:cubicBezTo>
                    <a:cubicBezTo>
                      <a:pt x="161" y="277"/>
                      <a:pt x="165" y="281"/>
                      <a:pt x="168" y="284"/>
                    </a:cubicBezTo>
                    <a:cubicBezTo>
                      <a:pt x="170" y="285"/>
                      <a:pt x="172" y="287"/>
                      <a:pt x="174" y="287"/>
                    </a:cubicBezTo>
                    <a:close/>
                    <a:moveTo>
                      <a:pt x="172" y="301"/>
                    </a:moveTo>
                    <a:cubicBezTo>
                      <a:pt x="172" y="301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lose/>
                    <a:moveTo>
                      <a:pt x="172" y="303"/>
                    </a:moveTo>
                    <a:cubicBezTo>
                      <a:pt x="170" y="302"/>
                      <a:pt x="168" y="300"/>
                      <a:pt x="166" y="298"/>
                    </a:cubicBezTo>
                    <a:cubicBezTo>
                      <a:pt x="164" y="296"/>
                      <a:pt x="162" y="295"/>
                      <a:pt x="159" y="293"/>
                    </a:cubicBezTo>
                    <a:cubicBezTo>
                      <a:pt x="151" y="288"/>
                      <a:pt x="144" y="282"/>
                      <a:pt x="137" y="276"/>
                    </a:cubicBezTo>
                    <a:cubicBezTo>
                      <a:pt x="124" y="264"/>
                      <a:pt x="111" y="253"/>
                      <a:pt x="97" y="243"/>
                    </a:cubicBezTo>
                    <a:cubicBezTo>
                      <a:pt x="97" y="241"/>
                      <a:pt x="97" y="240"/>
                      <a:pt x="97" y="238"/>
                    </a:cubicBezTo>
                    <a:cubicBezTo>
                      <a:pt x="99" y="242"/>
                      <a:pt x="103" y="245"/>
                      <a:pt x="106" y="248"/>
                    </a:cubicBezTo>
                    <a:cubicBezTo>
                      <a:pt x="114" y="254"/>
                      <a:pt x="120" y="259"/>
                      <a:pt x="128" y="265"/>
                    </a:cubicBezTo>
                    <a:cubicBezTo>
                      <a:pt x="135" y="270"/>
                      <a:pt x="142" y="276"/>
                      <a:pt x="149" y="282"/>
                    </a:cubicBezTo>
                    <a:cubicBezTo>
                      <a:pt x="152" y="284"/>
                      <a:pt x="154" y="286"/>
                      <a:pt x="157" y="288"/>
                    </a:cubicBezTo>
                    <a:cubicBezTo>
                      <a:pt x="161" y="292"/>
                      <a:pt x="165" y="295"/>
                      <a:pt x="169" y="298"/>
                    </a:cubicBezTo>
                    <a:cubicBezTo>
                      <a:pt x="170" y="300"/>
                      <a:pt x="172" y="303"/>
                      <a:pt x="172" y="303"/>
                    </a:cubicBezTo>
                    <a:close/>
                    <a:moveTo>
                      <a:pt x="137" y="271"/>
                    </a:moveTo>
                    <a:cubicBezTo>
                      <a:pt x="130" y="265"/>
                      <a:pt x="122" y="260"/>
                      <a:pt x="115" y="254"/>
                    </a:cubicBezTo>
                    <a:cubicBezTo>
                      <a:pt x="110" y="250"/>
                      <a:pt x="102" y="245"/>
                      <a:pt x="99" y="240"/>
                    </a:cubicBezTo>
                    <a:cubicBezTo>
                      <a:pt x="97" y="237"/>
                      <a:pt x="99" y="240"/>
                      <a:pt x="100" y="240"/>
                    </a:cubicBezTo>
                    <a:cubicBezTo>
                      <a:pt x="101" y="241"/>
                      <a:pt x="102" y="242"/>
                      <a:pt x="104" y="243"/>
                    </a:cubicBezTo>
                    <a:cubicBezTo>
                      <a:pt x="107" y="246"/>
                      <a:pt x="110" y="248"/>
                      <a:pt x="113" y="250"/>
                    </a:cubicBezTo>
                    <a:cubicBezTo>
                      <a:pt x="121" y="256"/>
                      <a:pt x="127" y="262"/>
                      <a:pt x="134" y="268"/>
                    </a:cubicBezTo>
                    <a:cubicBezTo>
                      <a:pt x="138" y="271"/>
                      <a:pt x="141" y="275"/>
                      <a:pt x="145" y="278"/>
                    </a:cubicBezTo>
                    <a:cubicBezTo>
                      <a:pt x="142" y="276"/>
                      <a:pt x="140" y="273"/>
                      <a:pt x="137" y="271"/>
                    </a:cubicBezTo>
                    <a:close/>
                    <a:moveTo>
                      <a:pt x="141" y="280"/>
                    </a:moveTo>
                    <a:cubicBezTo>
                      <a:pt x="141" y="280"/>
                      <a:pt x="142" y="280"/>
                      <a:pt x="142" y="281"/>
                    </a:cubicBezTo>
                    <a:cubicBezTo>
                      <a:pt x="139" y="278"/>
                      <a:pt x="136" y="276"/>
                      <a:pt x="133" y="273"/>
                    </a:cubicBezTo>
                    <a:cubicBezTo>
                      <a:pt x="126" y="268"/>
                      <a:pt x="120" y="263"/>
                      <a:pt x="113" y="258"/>
                    </a:cubicBezTo>
                    <a:cubicBezTo>
                      <a:pt x="110" y="255"/>
                      <a:pt x="107" y="253"/>
                      <a:pt x="104" y="251"/>
                    </a:cubicBezTo>
                    <a:cubicBezTo>
                      <a:pt x="103" y="249"/>
                      <a:pt x="101" y="248"/>
                      <a:pt x="100" y="246"/>
                    </a:cubicBezTo>
                    <a:cubicBezTo>
                      <a:pt x="100" y="246"/>
                      <a:pt x="96" y="243"/>
                      <a:pt x="100" y="245"/>
                    </a:cubicBezTo>
                    <a:cubicBezTo>
                      <a:pt x="114" y="256"/>
                      <a:pt x="127" y="268"/>
                      <a:pt x="141" y="280"/>
                    </a:cubicBezTo>
                    <a:close/>
                    <a:moveTo>
                      <a:pt x="97" y="234"/>
                    </a:moveTo>
                    <a:cubicBezTo>
                      <a:pt x="102" y="239"/>
                      <a:pt x="108" y="244"/>
                      <a:pt x="114" y="249"/>
                    </a:cubicBezTo>
                    <a:cubicBezTo>
                      <a:pt x="121" y="255"/>
                      <a:pt x="128" y="261"/>
                      <a:pt x="135" y="267"/>
                    </a:cubicBezTo>
                    <a:cubicBezTo>
                      <a:pt x="142" y="272"/>
                      <a:pt x="148" y="278"/>
                      <a:pt x="155" y="284"/>
                    </a:cubicBezTo>
                    <a:cubicBezTo>
                      <a:pt x="158" y="287"/>
                      <a:pt x="161" y="290"/>
                      <a:pt x="164" y="293"/>
                    </a:cubicBezTo>
                    <a:cubicBezTo>
                      <a:pt x="167" y="295"/>
                      <a:pt x="170" y="297"/>
                      <a:pt x="172" y="300"/>
                    </a:cubicBezTo>
                    <a:cubicBezTo>
                      <a:pt x="170" y="298"/>
                      <a:pt x="167" y="295"/>
                      <a:pt x="164" y="293"/>
                    </a:cubicBezTo>
                    <a:cubicBezTo>
                      <a:pt x="161" y="291"/>
                      <a:pt x="158" y="288"/>
                      <a:pt x="155" y="285"/>
                    </a:cubicBezTo>
                    <a:cubicBezTo>
                      <a:pt x="148" y="280"/>
                      <a:pt x="142" y="274"/>
                      <a:pt x="135" y="268"/>
                    </a:cubicBezTo>
                    <a:cubicBezTo>
                      <a:pt x="128" y="262"/>
                      <a:pt x="122" y="256"/>
                      <a:pt x="115" y="250"/>
                    </a:cubicBezTo>
                    <a:cubicBezTo>
                      <a:pt x="109" y="246"/>
                      <a:pt x="103" y="242"/>
                      <a:pt x="97" y="236"/>
                    </a:cubicBezTo>
                    <a:cubicBezTo>
                      <a:pt x="97" y="236"/>
                      <a:pt x="97" y="236"/>
                      <a:pt x="97" y="236"/>
                    </a:cubicBezTo>
                    <a:cubicBezTo>
                      <a:pt x="97" y="235"/>
                      <a:pt x="97" y="234"/>
                      <a:pt x="97" y="234"/>
                    </a:cubicBezTo>
                    <a:close/>
                    <a:moveTo>
                      <a:pt x="96" y="220"/>
                    </a:moveTo>
                    <a:cubicBezTo>
                      <a:pt x="97" y="221"/>
                      <a:pt x="98" y="222"/>
                      <a:pt x="99" y="223"/>
                    </a:cubicBezTo>
                    <a:cubicBezTo>
                      <a:pt x="98" y="222"/>
                      <a:pt x="97" y="222"/>
                      <a:pt x="96" y="221"/>
                    </a:cubicBezTo>
                    <a:cubicBezTo>
                      <a:pt x="96" y="221"/>
                      <a:pt x="96" y="220"/>
                      <a:pt x="96" y="220"/>
                    </a:cubicBezTo>
                    <a:close/>
                    <a:moveTo>
                      <a:pt x="94" y="202"/>
                    </a:moveTo>
                    <a:cubicBezTo>
                      <a:pt x="109" y="217"/>
                      <a:pt x="127" y="229"/>
                      <a:pt x="143" y="242"/>
                    </a:cubicBezTo>
                    <a:cubicBezTo>
                      <a:pt x="152" y="249"/>
                      <a:pt x="161" y="255"/>
                      <a:pt x="169" y="261"/>
                    </a:cubicBezTo>
                    <a:cubicBezTo>
                      <a:pt x="171" y="263"/>
                      <a:pt x="172" y="264"/>
                      <a:pt x="174" y="265"/>
                    </a:cubicBezTo>
                    <a:cubicBezTo>
                      <a:pt x="175" y="267"/>
                      <a:pt x="175" y="267"/>
                      <a:pt x="174" y="266"/>
                    </a:cubicBezTo>
                    <a:cubicBezTo>
                      <a:pt x="172" y="264"/>
                      <a:pt x="170" y="263"/>
                      <a:pt x="168" y="261"/>
                    </a:cubicBezTo>
                    <a:cubicBezTo>
                      <a:pt x="163" y="258"/>
                      <a:pt x="159" y="255"/>
                      <a:pt x="155" y="252"/>
                    </a:cubicBezTo>
                    <a:cubicBezTo>
                      <a:pt x="145" y="245"/>
                      <a:pt x="135" y="239"/>
                      <a:pt x="126" y="232"/>
                    </a:cubicBezTo>
                    <a:cubicBezTo>
                      <a:pt x="116" y="225"/>
                      <a:pt x="107" y="218"/>
                      <a:pt x="97" y="211"/>
                    </a:cubicBezTo>
                    <a:cubicBezTo>
                      <a:pt x="97" y="211"/>
                      <a:pt x="97" y="210"/>
                      <a:pt x="97" y="210"/>
                    </a:cubicBezTo>
                    <a:cubicBezTo>
                      <a:pt x="96" y="210"/>
                      <a:pt x="95" y="209"/>
                      <a:pt x="95" y="209"/>
                    </a:cubicBezTo>
                    <a:cubicBezTo>
                      <a:pt x="94" y="207"/>
                      <a:pt x="94" y="204"/>
                      <a:pt x="94" y="202"/>
                    </a:cubicBezTo>
                    <a:close/>
                    <a:moveTo>
                      <a:pt x="93" y="195"/>
                    </a:moveTo>
                    <a:cubicBezTo>
                      <a:pt x="107" y="207"/>
                      <a:pt x="120" y="219"/>
                      <a:pt x="134" y="230"/>
                    </a:cubicBezTo>
                    <a:cubicBezTo>
                      <a:pt x="141" y="235"/>
                      <a:pt x="147" y="240"/>
                      <a:pt x="153" y="245"/>
                    </a:cubicBezTo>
                    <a:cubicBezTo>
                      <a:pt x="147" y="240"/>
                      <a:pt x="141" y="236"/>
                      <a:pt x="135" y="232"/>
                    </a:cubicBezTo>
                    <a:cubicBezTo>
                      <a:pt x="127" y="226"/>
                      <a:pt x="120" y="221"/>
                      <a:pt x="112" y="216"/>
                    </a:cubicBezTo>
                    <a:cubicBezTo>
                      <a:pt x="106" y="211"/>
                      <a:pt x="101" y="205"/>
                      <a:pt x="94" y="201"/>
                    </a:cubicBezTo>
                    <a:cubicBezTo>
                      <a:pt x="94" y="200"/>
                      <a:pt x="94" y="199"/>
                      <a:pt x="94" y="199"/>
                    </a:cubicBezTo>
                    <a:cubicBezTo>
                      <a:pt x="94" y="198"/>
                      <a:pt x="93" y="196"/>
                      <a:pt x="93" y="195"/>
                    </a:cubicBezTo>
                    <a:close/>
                    <a:moveTo>
                      <a:pt x="93" y="194"/>
                    </a:moveTo>
                    <a:cubicBezTo>
                      <a:pt x="93" y="192"/>
                      <a:pt x="93" y="190"/>
                      <a:pt x="93" y="189"/>
                    </a:cubicBezTo>
                    <a:cubicBezTo>
                      <a:pt x="93" y="189"/>
                      <a:pt x="93" y="189"/>
                      <a:pt x="93" y="189"/>
                    </a:cubicBezTo>
                    <a:cubicBezTo>
                      <a:pt x="95" y="190"/>
                      <a:pt x="97" y="192"/>
                      <a:pt x="98" y="193"/>
                    </a:cubicBezTo>
                    <a:cubicBezTo>
                      <a:pt x="100" y="194"/>
                      <a:pt x="102" y="196"/>
                      <a:pt x="104" y="197"/>
                    </a:cubicBezTo>
                    <a:cubicBezTo>
                      <a:pt x="109" y="201"/>
                      <a:pt x="114" y="205"/>
                      <a:pt x="119" y="209"/>
                    </a:cubicBezTo>
                    <a:cubicBezTo>
                      <a:pt x="126" y="214"/>
                      <a:pt x="133" y="219"/>
                      <a:pt x="140" y="224"/>
                    </a:cubicBezTo>
                    <a:cubicBezTo>
                      <a:pt x="145" y="228"/>
                      <a:pt x="151" y="232"/>
                      <a:pt x="156" y="237"/>
                    </a:cubicBezTo>
                    <a:cubicBezTo>
                      <a:pt x="161" y="242"/>
                      <a:pt x="167" y="246"/>
                      <a:pt x="172" y="251"/>
                    </a:cubicBezTo>
                    <a:cubicBezTo>
                      <a:pt x="173" y="252"/>
                      <a:pt x="175" y="253"/>
                      <a:pt x="176" y="254"/>
                    </a:cubicBezTo>
                    <a:cubicBezTo>
                      <a:pt x="176" y="254"/>
                      <a:pt x="176" y="254"/>
                      <a:pt x="176" y="254"/>
                    </a:cubicBezTo>
                    <a:cubicBezTo>
                      <a:pt x="175" y="254"/>
                      <a:pt x="174" y="253"/>
                      <a:pt x="174" y="253"/>
                    </a:cubicBezTo>
                    <a:cubicBezTo>
                      <a:pt x="171" y="251"/>
                      <a:pt x="168" y="248"/>
                      <a:pt x="166" y="246"/>
                    </a:cubicBezTo>
                    <a:cubicBezTo>
                      <a:pt x="142" y="229"/>
                      <a:pt x="117" y="212"/>
                      <a:pt x="93" y="194"/>
                    </a:cubicBezTo>
                    <a:close/>
                    <a:moveTo>
                      <a:pt x="92" y="180"/>
                    </a:moveTo>
                    <a:cubicBezTo>
                      <a:pt x="100" y="189"/>
                      <a:pt x="111" y="197"/>
                      <a:pt x="121" y="204"/>
                    </a:cubicBezTo>
                    <a:cubicBezTo>
                      <a:pt x="132" y="212"/>
                      <a:pt x="144" y="221"/>
                      <a:pt x="154" y="229"/>
                    </a:cubicBezTo>
                    <a:cubicBezTo>
                      <a:pt x="160" y="234"/>
                      <a:pt x="165" y="239"/>
                      <a:pt x="171" y="244"/>
                    </a:cubicBezTo>
                    <a:cubicBezTo>
                      <a:pt x="172" y="245"/>
                      <a:pt x="174" y="247"/>
                      <a:pt x="176" y="249"/>
                    </a:cubicBezTo>
                    <a:cubicBezTo>
                      <a:pt x="174" y="247"/>
                      <a:pt x="171" y="245"/>
                      <a:pt x="169" y="243"/>
                    </a:cubicBezTo>
                    <a:cubicBezTo>
                      <a:pt x="158" y="234"/>
                      <a:pt x="146" y="226"/>
                      <a:pt x="134" y="217"/>
                    </a:cubicBezTo>
                    <a:cubicBezTo>
                      <a:pt x="122" y="209"/>
                      <a:pt x="111" y="199"/>
                      <a:pt x="98" y="192"/>
                    </a:cubicBezTo>
                    <a:cubicBezTo>
                      <a:pt x="98" y="191"/>
                      <a:pt x="97" y="191"/>
                      <a:pt x="96" y="190"/>
                    </a:cubicBezTo>
                    <a:cubicBezTo>
                      <a:pt x="95" y="189"/>
                      <a:pt x="94" y="188"/>
                      <a:pt x="92" y="187"/>
                    </a:cubicBezTo>
                    <a:cubicBezTo>
                      <a:pt x="92" y="185"/>
                      <a:pt x="92" y="182"/>
                      <a:pt x="92" y="180"/>
                    </a:cubicBezTo>
                    <a:close/>
                    <a:moveTo>
                      <a:pt x="95" y="182"/>
                    </a:moveTo>
                    <a:cubicBezTo>
                      <a:pt x="96" y="182"/>
                      <a:pt x="97" y="183"/>
                      <a:pt x="98" y="184"/>
                    </a:cubicBezTo>
                    <a:cubicBezTo>
                      <a:pt x="102" y="186"/>
                      <a:pt x="105" y="189"/>
                      <a:pt x="109" y="192"/>
                    </a:cubicBezTo>
                    <a:cubicBezTo>
                      <a:pt x="117" y="198"/>
                      <a:pt x="125" y="203"/>
                      <a:pt x="132" y="209"/>
                    </a:cubicBezTo>
                    <a:cubicBezTo>
                      <a:pt x="141" y="215"/>
                      <a:pt x="150" y="222"/>
                      <a:pt x="158" y="229"/>
                    </a:cubicBezTo>
                    <a:cubicBezTo>
                      <a:pt x="164" y="234"/>
                      <a:pt x="170" y="239"/>
                      <a:pt x="176" y="244"/>
                    </a:cubicBezTo>
                    <a:cubicBezTo>
                      <a:pt x="176" y="245"/>
                      <a:pt x="176" y="246"/>
                      <a:pt x="176" y="248"/>
                    </a:cubicBezTo>
                    <a:cubicBezTo>
                      <a:pt x="174" y="246"/>
                      <a:pt x="172" y="244"/>
                      <a:pt x="170" y="242"/>
                    </a:cubicBezTo>
                    <a:cubicBezTo>
                      <a:pt x="167" y="239"/>
                      <a:pt x="164" y="236"/>
                      <a:pt x="160" y="233"/>
                    </a:cubicBezTo>
                    <a:cubicBezTo>
                      <a:pt x="153" y="227"/>
                      <a:pt x="145" y="221"/>
                      <a:pt x="138" y="215"/>
                    </a:cubicBezTo>
                    <a:cubicBezTo>
                      <a:pt x="124" y="204"/>
                      <a:pt x="108" y="195"/>
                      <a:pt x="95" y="182"/>
                    </a:cubicBezTo>
                    <a:close/>
                    <a:moveTo>
                      <a:pt x="176" y="253"/>
                    </a:moveTo>
                    <a:cubicBezTo>
                      <a:pt x="153" y="233"/>
                      <a:pt x="128" y="216"/>
                      <a:pt x="105" y="197"/>
                    </a:cubicBezTo>
                    <a:cubicBezTo>
                      <a:pt x="106" y="198"/>
                      <a:pt x="108" y="199"/>
                      <a:pt x="110" y="201"/>
                    </a:cubicBezTo>
                    <a:cubicBezTo>
                      <a:pt x="118" y="206"/>
                      <a:pt x="126" y="212"/>
                      <a:pt x="134" y="218"/>
                    </a:cubicBezTo>
                    <a:cubicBezTo>
                      <a:pt x="142" y="224"/>
                      <a:pt x="150" y="229"/>
                      <a:pt x="157" y="235"/>
                    </a:cubicBezTo>
                    <a:cubicBezTo>
                      <a:pt x="161" y="238"/>
                      <a:pt x="166" y="241"/>
                      <a:pt x="170" y="245"/>
                    </a:cubicBezTo>
                    <a:cubicBezTo>
                      <a:pt x="172" y="246"/>
                      <a:pt x="174" y="248"/>
                      <a:pt x="176" y="250"/>
                    </a:cubicBezTo>
                    <a:cubicBezTo>
                      <a:pt x="176" y="251"/>
                      <a:pt x="176" y="252"/>
                      <a:pt x="176" y="253"/>
                    </a:cubicBezTo>
                    <a:close/>
                    <a:moveTo>
                      <a:pt x="176" y="261"/>
                    </a:moveTo>
                    <a:cubicBezTo>
                      <a:pt x="170" y="255"/>
                      <a:pt x="163" y="251"/>
                      <a:pt x="157" y="246"/>
                    </a:cubicBezTo>
                    <a:cubicBezTo>
                      <a:pt x="150" y="241"/>
                      <a:pt x="144" y="236"/>
                      <a:pt x="137" y="231"/>
                    </a:cubicBezTo>
                    <a:cubicBezTo>
                      <a:pt x="124" y="221"/>
                      <a:pt x="111" y="210"/>
                      <a:pt x="99" y="199"/>
                    </a:cubicBezTo>
                    <a:cubicBezTo>
                      <a:pt x="100" y="200"/>
                      <a:pt x="101" y="200"/>
                      <a:pt x="101" y="201"/>
                    </a:cubicBezTo>
                    <a:cubicBezTo>
                      <a:pt x="105" y="204"/>
                      <a:pt x="109" y="207"/>
                      <a:pt x="113" y="209"/>
                    </a:cubicBezTo>
                    <a:cubicBezTo>
                      <a:pt x="120" y="215"/>
                      <a:pt x="127" y="220"/>
                      <a:pt x="135" y="226"/>
                    </a:cubicBezTo>
                    <a:cubicBezTo>
                      <a:pt x="142" y="231"/>
                      <a:pt x="149" y="236"/>
                      <a:pt x="157" y="241"/>
                    </a:cubicBezTo>
                    <a:cubicBezTo>
                      <a:pt x="163" y="246"/>
                      <a:pt x="169" y="251"/>
                      <a:pt x="176" y="255"/>
                    </a:cubicBezTo>
                    <a:cubicBezTo>
                      <a:pt x="176" y="257"/>
                      <a:pt x="176" y="259"/>
                      <a:pt x="176" y="261"/>
                    </a:cubicBezTo>
                    <a:close/>
                    <a:moveTo>
                      <a:pt x="176" y="262"/>
                    </a:moveTo>
                    <a:cubicBezTo>
                      <a:pt x="174" y="259"/>
                      <a:pt x="170" y="257"/>
                      <a:pt x="167" y="255"/>
                    </a:cubicBezTo>
                    <a:cubicBezTo>
                      <a:pt x="166" y="254"/>
                      <a:pt x="165" y="253"/>
                      <a:pt x="164" y="252"/>
                    </a:cubicBezTo>
                    <a:cubicBezTo>
                      <a:pt x="168" y="255"/>
                      <a:pt x="172" y="258"/>
                      <a:pt x="176" y="262"/>
                    </a:cubicBezTo>
                    <a:cubicBezTo>
                      <a:pt x="176" y="262"/>
                      <a:pt x="176" y="262"/>
                      <a:pt x="176" y="262"/>
                    </a:cubicBezTo>
                    <a:close/>
                    <a:moveTo>
                      <a:pt x="176" y="196"/>
                    </a:moveTo>
                    <a:cubicBezTo>
                      <a:pt x="176" y="196"/>
                      <a:pt x="176" y="197"/>
                      <a:pt x="176" y="197"/>
                    </a:cubicBezTo>
                    <a:cubicBezTo>
                      <a:pt x="173" y="193"/>
                      <a:pt x="170" y="190"/>
                      <a:pt x="166" y="187"/>
                    </a:cubicBezTo>
                    <a:cubicBezTo>
                      <a:pt x="169" y="190"/>
                      <a:pt x="173" y="193"/>
                      <a:pt x="176" y="196"/>
                    </a:cubicBezTo>
                    <a:cubicBezTo>
                      <a:pt x="176" y="196"/>
                      <a:pt x="176" y="196"/>
                      <a:pt x="176" y="196"/>
                    </a:cubicBezTo>
                    <a:close/>
                    <a:moveTo>
                      <a:pt x="128" y="170"/>
                    </a:moveTo>
                    <a:cubicBezTo>
                      <a:pt x="129" y="171"/>
                      <a:pt x="131" y="173"/>
                      <a:pt x="133" y="175"/>
                    </a:cubicBezTo>
                    <a:cubicBezTo>
                      <a:pt x="133" y="176"/>
                      <a:pt x="133" y="177"/>
                      <a:pt x="133" y="179"/>
                    </a:cubicBezTo>
                    <a:cubicBezTo>
                      <a:pt x="127" y="175"/>
                      <a:pt x="122" y="171"/>
                      <a:pt x="116" y="167"/>
                    </a:cubicBezTo>
                    <a:cubicBezTo>
                      <a:pt x="120" y="167"/>
                      <a:pt x="124" y="168"/>
                      <a:pt x="128" y="170"/>
                    </a:cubicBezTo>
                    <a:close/>
                    <a:moveTo>
                      <a:pt x="115" y="166"/>
                    </a:moveTo>
                    <a:cubicBezTo>
                      <a:pt x="115" y="167"/>
                      <a:pt x="115" y="167"/>
                      <a:pt x="115" y="167"/>
                    </a:cubicBezTo>
                    <a:cubicBezTo>
                      <a:pt x="121" y="173"/>
                      <a:pt x="127" y="179"/>
                      <a:pt x="133" y="184"/>
                    </a:cubicBezTo>
                    <a:cubicBezTo>
                      <a:pt x="133" y="184"/>
                      <a:pt x="134" y="185"/>
                      <a:pt x="134" y="185"/>
                    </a:cubicBezTo>
                    <a:cubicBezTo>
                      <a:pt x="125" y="178"/>
                      <a:pt x="116" y="172"/>
                      <a:pt x="107" y="165"/>
                    </a:cubicBezTo>
                    <a:cubicBezTo>
                      <a:pt x="110" y="165"/>
                      <a:pt x="112" y="166"/>
                      <a:pt x="115" y="166"/>
                    </a:cubicBezTo>
                    <a:close/>
                    <a:moveTo>
                      <a:pt x="106" y="165"/>
                    </a:move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5" y="174"/>
                      <a:pt x="125" y="182"/>
                      <a:pt x="136" y="189"/>
                    </a:cubicBezTo>
                    <a:cubicBezTo>
                      <a:pt x="136" y="190"/>
                      <a:pt x="137" y="191"/>
                      <a:pt x="138" y="191"/>
                    </a:cubicBezTo>
                    <a:cubicBezTo>
                      <a:pt x="139" y="192"/>
                      <a:pt x="141" y="193"/>
                      <a:pt x="142" y="194"/>
                    </a:cubicBezTo>
                    <a:cubicBezTo>
                      <a:pt x="148" y="199"/>
                      <a:pt x="155" y="204"/>
                      <a:pt x="161" y="209"/>
                    </a:cubicBezTo>
                    <a:cubicBezTo>
                      <a:pt x="164" y="212"/>
                      <a:pt x="167" y="215"/>
                      <a:pt x="169" y="218"/>
                    </a:cubicBezTo>
                    <a:cubicBezTo>
                      <a:pt x="171" y="220"/>
                      <a:pt x="174" y="223"/>
                      <a:pt x="177" y="225"/>
                    </a:cubicBezTo>
                    <a:cubicBezTo>
                      <a:pt x="177" y="225"/>
                      <a:pt x="177" y="225"/>
                      <a:pt x="177" y="225"/>
                    </a:cubicBezTo>
                    <a:cubicBezTo>
                      <a:pt x="174" y="223"/>
                      <a:pt x="172" y="221"/>
                      <a:pt x="169" y="219"/>
                    </a:cubicBezTo>
                    <a:cubicBezTo>
                      <a:pt x="168" y="217"/>
                      <a:pt x="166" y="216"/>
                      <a:pt x="164" y="214"/>
                    </a:cubicBezTo>
                    <a:cubicBezTo>
                      <a:pt x="158" y="208"/>
                      <a:pt x="152" y="203"/>
                      <a:pt x="146" y="199"/>
                    </a:cubicBezTo>
                    <a:cubicBezTo>
                      <a:pt x="143" y="197"/>
                      <a:pt x="141" y="196"/>
                      <a:pt x="139" y="194"/>
                    </a:cubicBezTo>
                    <a:cubicBezTo>
                      <a:pt x="139" y="194"/>
                      <a:pt x="139" y="194"/>
                      <a:pt x="139" y="194"/>
                    </a:cubicBezTo>
                    <a:cubicBezTo>
                      <a:pt x="126" y="184"/>
                      <a:pt x="113" y="174"/>
                      <a:pt x="101" y="164"/>
                    </a:cubicBezTo>
                    <a:cubicBezTo>
                      <a:pt x="102" y="164"/>
                      <a:pt x="104" y="165"/>
                      <a:pt x="106" y="165"/>
                    </a:cubicBezTo>
                    <a:close/>
                    <a:moveTo>
                      <a:pt x="131" y="171"/>
                    </a:moveTo>
                    <a:cubicBezTo>
                      <a:pt x="132" y="171"/>
                      <a:pt x="132" y="171"/>
                      <a:pt x="132" y="171"/>
                    </a:cubicBezTo>
                    <a:cubicBezTo>
                      <a:pt x="132" y="171"/>
                      <a:pt x="133" y="171"/>
                      <a:pt x="133" y="171"/>
                    </a:cubicBezTo>
                    <a:cubicBezTo>
                      <a:pt x="133" y="172"/>
                      <a:pt x="133" y="173"/>
                      <a:pt x="133" y="174"/>
                    </a:cubicBezTo>
                    <a:cubicBezTo>
                      <a:pt x="132" y="173"/>
                      <a:pt x="131" y="172"/>
                      <a:pt x="131" y="172"/>
                    </a:cubicBezTo>
                    <a:cubicBezTo>
                      <a:pt x="130" y="172"/>
                      <a:pt x="129" y="171"/>
                      <a:pt x="129" y="170"/>
                    </a:cubicBezTo>
                    <a:cubicBezTo>
                      <a:pt x="130" y="170"/>
                      <a:pt x="131" y="170"/>
                      <a:pt x="131" y="171"/>
                    </a:cubicBezTo>
                    <a:close/>
                    <a:moveTo>
                      <a:pt x="136" y="172"/>
                    </a:move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6" y="172"/>
                      <a:pt x="136" y="172"/>
                    </a:cubicBezTo>
                    <a:close/>
                    <a:moveTo>
                      <a:pt x="139" y="180"/>
                    </a:moveTo>
                    <a:cubicBezTo>
                      <a:pt x="138" y="179"/>
                      <a:pt x="137" y="178"/>
                      <a:pt x="135" y="176"/>
                    </a:cubicBezTo>
                    <a:cubicBezTo>
                      <a:pt x="135" y="175"/>
                      <a:pt x="136" y="174"/>
                      <a:pt x="136" y="174"/>
                    </a:cubicBezTo>
                    <a:cubicBezTo>
                      <a:pt x="136" y="174"/>
                      <a:pt x="137" y="174"/>
                      <a:pt x="137" y="175"/>
                    </a:cubicBezTo>
                    <a:cubicBezTo>
                      <a:pt x="138" y="176"/>
                      <a:pt x="139" y="178"/>
                      <a:pt x="139" y="180"/>
                    </a:cubicBezTo>
                    <a:close/>
                    <a:moveTo>
                      <a:pt x="140" y="180"/>
                    </a:moveTo>
                    <a:cubicBezTo>
                      <a:pt x="140" y="181"/>
                      <a:pt x="140" y="183"/>
                      <a:pt x="141" y="185"/>
                    </a:cubicBezTo>
                    <a:cubicBezTo>
                      <a:pt x="139" y="183"/>
                      <a:pt x="137" y="182"/>
                      <a:pt x="136" y="181"/>
                    </a:cubicBezTo>
                    <a:cubicBezTo>
                      <a:pt x="136" y="180"/>
                      <a:pt x="135" y="178"/>
                      <a:pt x="135" y="177"/>
                    </a:cubicBezTo>
                    <a:cubicBezTo>
                      <a:pt x="136" y="177"/>
                      <a:pt x="136" y="178"/>
                      <a:pt x="137" y="178"/>
                    </a:cubicBezTo>
                    <a:cubicBezTo>
                      <a:pt x="138" y="179"/>
                      <a:pt x="139" y="179"/>
                      <a:pt x="140" y="180"/>
                    </a:cubicBezTo>
                    <a:close/>
                    <a:moveTo>
                      <a:pt x="136" y="182"/>
                    </a:moveTo>
                    <a:cubicBezTo>
                      <a:pt x="137" y="183"/>
                      <a:pt x="139" y="184"/>
                      <a:pt x="141" y="186"/>
                    </a:cubicBezTo>
                    <a:cubicBezTo>
                      <a:pt x="141" y="187"/>
                      <a:pt x="141" y="188"/>
                      <a:pt x="141" y="188"/>
                    </a:cubicBezTo>
                    <a:cubicBezTo>
                      <a:pt x="139" y="188"/>
                      <a:pt x="138" y="187"/>
                      <a:pt x="137" y="186"/>
                    </a:cubicBezTo>
                    <a:cubicBezTo>
                      <a:pt x="136" y="185"/>
                      <a:pt x="136" y="183"/>
                      <a:pt x="136" y="182"/>
                    </a:cubicBezTo>
                    <a:close/>
                    <a:moveTo>
                      <a:pt x="133" y="183"/>
                    </a:moveTo>
                    <a:cubicBezTo>
                      <a:pt x="128" y="179"/>
                      <a:pt x="124" y="175"/>
                      <a:pt x="120" y="171"/>
                    </a:cubicBezTo>
                    <a:cubicBezTo>
                      <a:pt x="119" y="170"/>
                      <a:pt x="118" y="169"/>
                      <a:pt x="118" y="169"/>
                    </a:cubicBezTo>
                    <a:cubicBezTo>
                      <a:pt x="118" y="169"/>
                      <a:pt x="118" y="169"/>
                      <a:pt x="118" y="169"/>
                    </a:cubicBezTo>
                    <a:cubicBezTo>
                      <a:pt x="119" y="169"/>
                      <a:pt x="120" y="170"/>
                      <a:pt x="121" y="171"/>
                    </a:cubicBezTo>
                    <a:cubicBezTo>
                      <a:pt x="124" y="173"/>
                      <a:pt x="127" y="175"/>
                      <a:pt x="130" y="178"/>
                    </a:cubicBezTo>
                    <a:cubicBezTo>
                      <a:pt x="131" y="178"/>
                      <a:pt x="132" y="179"/>
                      <a:pt x="133" y="180"/>
                    </a:cubicBezTo>
                    <a:cubicBezTo>
                      <a:pt x="133" y="181"/>
                      <a:pt x="133" y="182"/>
                      <a:pt x="133" y="183"/>
                    </a:cubicBezTo>
                    <a:close/>
                    <a:moveTo>
                      <a:pt x="141" y="191"/>
                    </a:moveTo>
                    <a:cubicBezTo>
                      <a:pt x="142" y="192"/>
                      <a:pt x="142" y="192"/>
                      <a:pt x="142" y="192"/>
                    </a:cubicBezTo>
                    <a:cubicBezTo>
                      <a:pt x="149" y="197"/>
                      <a:pt x="156" y="203"/>
                      <a:pt x="163" y="209"/>
                    </a:cubicBezTo>
                    <a:cubicBezTo>
                      <a:pt x="168" y="212"/>
                      <a:pt x="172" y="217"/>
                      <a:pt x="177" y="221"/>
                    </a:cubicBezTo>
                    <a:cubicBezTo>
                      <a:pt x="177" y="222"/>
                      <a:pt x="177" y="223"/>
                      <a:pt x="177" y="224"/>
                    </a:cubicBezTo>
                    <a:cubicBezTo>
                      <a:pt x="175" y="222"/>
                      <a:pt x="174" y="221"/>
                      <a:pt x="172" y="219"/>
                    </a:cubicBezTo>
                    <a:cubicBezTo>
                      <a:pt x="169" y="217"/>
                      <a:pt x="167" y="214"/>
                      <a:pt x="164" y="211"/>
                    </a:cubicBezTo>
                    <a:cubicBezTo>
                      <a:pt x="159" y="206"/>
                      <a:pt x="153" y="201"/>
                      <a:pt x="148" y="197"/>
                    </a:cubicBezTo>
                    <a:cubicBezTo>
                      <a:pt x="145" y="195"/>
                      <a:pt x="142" y="193"/>
                      <a:pt x="140" y="191"/>
                    </a:cubicBezTo>
                    <a:cubicBezTo>
                      <a:pt x="140" y="191"/>
                      <a:pt x="140" y="191"/>
                      <a:pt x="141" y="191"/>
                    </a:cubicBezTo>
                    <a:cubicBezTo>
                      <a:pt x="141" y="191"/>
                      <a:pt x="141" y="191"/>
                      <a:pt x="141" y="191"/>
                    </a:cubicBezTo>
                    <a:close/>
                    <a:moveTo>
                      <a:pt x="135" y="188"/>
                    </a:moveTo>
                    <a:cubicBezTo>
                      <a:pt x="126" y="182"/>
                      <a:pt x="118" y="176"/>
                      <a:pt x="111" y="169"/>
                    </a:cubicBezTo>
                    <a:cubicBezTo>
                      <a:pt x="112" y="169"/>
                      <a:pt x="112" y="170"/>
                      <a:pt x="113" y="171"/>
                    </a:cubicBezTo>
                    <a:cubicBezTo>
                      <a:pt x="116" y="173"/>
                      <a:pt x="119" y="175"/>
                      <a:pt x="122" y="177"/>
                    </a:cubicBezTo>
                    <a:cubicBezTo>
                      <a:pt x="126" y="180"/>
                      <a:pt x="130" y="183"/>
                      <a:pt x="134" y="186"/>
                    </a:cubicBezTo>
                    <a:cubicBezTo>
                      <a:pt x="134" y="187"/>
                      <a:pt x="134" y="187"/>
                      <a:pt x="135" y="188"/>
                    </a:cubicBezTo>
                    <a:close/>
                    <a:moveTo>
                      <a:pt x="177" y="218"/>
                    </a:moveTo>
                    <a:cubicBezTo>
                      <a:pt x="174" y="215"/>
                      <a:pt x="169" y="211"/>
                      <a:pt x="166" y="208"/>
                    </a:cubicBezTo>
                    <a:cubicBezTo>
                      <a:pt x="162" y="204"/>
                      <a:pt x="157" y="201"/>
                      <a:pt x="152" y="197"/>
                    </a:cubicBezTo>
                    <a:cubicBezTo>
                      <a:pt x="149" y="195"/>
                      <a:pt x="146" y="193"/>
                      <a:pt x="143" y="190"/>
                    </a:cubicBezTo>
                    <a:cubicBezTo>
                      <a:pt x="144" y="190"/>
                      <a:pt x="144" y="189"/>
                      <a:pt x="144" y="188"/>
                    </a:cubicBezTo>
                    <a:cubicBezTo>
                      <a:pt x="145" y="189"/>
                      <a:pt x="146" y="190"/>
                      <a:pt x="148" y="190"/>
                    </a:cubicBezTo>
                    <a:cubicBezTo>
                      <a:pt x="154" y="195"/>
                      <a:pt x="160" y="199"/>
                      <a:pt x="166" y="204"/>
                    </a:cubicBezTo>
                    <a:cubicBezTo>
                      <a:pt x="169" y="207"/>
                      <a:pt x="172" y="211"/>
                      <a:pt x="176" y="213"/>
                    </a:cubicBezTo>
                    <a:cubicBezTo>
                      <a:pt x="176" y="215"/>
                      <a:pt x="177" y="217"/>
                      <a:pt x="177" y="218"/>
                    </a:cubicBezTo>
                    <a:close/>
                    <a:moveTo>
                      <a:pt x="142" y="191"/>
                    </a:moveTo>
                    <a:cubicBezTo>
                      <a:pt x="142" y="191"/>
                      <a:pt x="142" y="191"/>
                      <a:pt x="142" y="191"/>
                    </a:cubicBezTo>
                    <a:cubicBezTo>
                      <a:pt x="143" y="191"/>
                      <a:pt x="144" y="192"/>
                      <a:pt x="145" y="193"/>
                    </a:cubicBezTo>
                    <a:cubicBezTo>
                      <a:pt x="151" y="197"/>
                      <a:pt x="157" y="202"/>
                      <a:pt x="163" y="206"/>
                    </a:cubicBezTo>
                    <a:cubicBezTo>
                      <a:pt x="166" y="209"/>
                      <a:pt x="168" y="211"/>
                      <a:pt x="170" y="213"/>
                    </a:cubicBezTo>
                    <a:cubicBezTo>
                      <a:pt x="172" y="215"/>
                      <a:pt x="175" y="217"/>
                      <a:pt x="177" y="220"/>
                    </a:cubicBezTo>
                    <a:cubicBezTo>
                      <a:pt x="177" y="220"/>
                      <a:pt x="177" y="220"/>
                      <a:pt x="177" y="220"/>
                    </a:cubicBezTo>
                    <a:cubicBezTo>
                      <a:pt x="175" y="218"/>
                      <a:pt x="173" y="217"/>
                      <a:pt x="172" y="216"/>
                    </a:cubicBezTo>
                    <a:cubicBezTo>
                      <a:pt x="171" y="215"/>
                      <a:pt x="170" y="214"/>
                      <a:pt x="169" y="213"/>
                    </a:cubicBezTo>
                    <a:cubicBezTo>
                      <a:pt x="166" y="210"/>
                      <a:pt x="164" y="208"/>
                      <a:pt x="161" y="206"/>
                    </a:cubicBezTo>
                    <a:cubicBezTo>
                      <a:pt x="156" y="201"/>
                      <a:pt x="150" y="197"/>
                      <a:pt x="144" y="193"/>
                    </a:cubicBezTo>
                    <a:cubicBezTo>
                      <a:pt x="143" y="192"/>
                      <a:pt x="143" y="191"/>
                      <a:pt x="142" y="191"/>
                    </a:cubicBezTo>
                    <a:close/>
                    <a:moveTo>
                      <a:pt x="137" y="187"/>
                    </a:moveTo>
                    <a:cubicBezTo>
                      <a:pt x="138" y="188"/>
                      <a:pt x="139" y="188"/>
                      <a:pt x="140" y="189"/>
                    </a:cubicBezTo>
                    <a:cubicBezTo>
                      <a:pt x="140" y="189"/>
                      <a:pt x="139" y="189"/>
                      <a:pt x="139" y="188"/>
                    </a:cubicBezTo>
                    <a:cubicBezTo>
                      <a:pt x="138" y="188"/>
                      <a:pt x="138" y="188"/>
                      <a:pt x="137" y="187"/>
                    </a:cubicBezTo>
                    <a:close/>
                    <a:moveTo>
                      <a:pt x="144" y="183"/>
                    </a:moveTo>
                    <a:cubicBezTo>
                      <a:pt x="147" y="185"/>
                      <a:pt x="149" y="187"/>
                      <a:pt x="152" y="190"/>
                    </a:cubicBezTo>
                    <a:cubicBezTo>
                      <a:pt x="157" y="194"/>
                      <a:pt x="162" y="198"/>
                      <a:pt x="166" y="202"/>
                    </a:cubicBezTo>
                    <a:cubicBezTo>
                      <a:pt x="169" y="204"/>
                      <a:pt x="171" y="207"/>
                      <a:pt x="173" y="209"/>
                    </a:cubicBezTo>
                    <a:cubicBezTo>
                      <a:pt x="174" y="209"/>
                      <a:pt x="176" y="211"/>
                      <a:pt x="176" y="212"/>
                    </a:cubicBezTo>
                    <a:cubicBezTo>
                      <a:pt x="176" y="212"/>
                      <a:pt x="176" y="213"/>
                      <a:pt x="176" y="213"/>
                    </a:cubicBezTo>
                    <a:cubicBezTo>
                      <a:pt x="176" y="213"/>
                      <a:pt x="176" y="212"/>
                      <a:pt x="176" y="212"/>
                    </a:cubicBezTo>
                    <a:cubicBezTo>
                      <a:pt x="171" y="209"/>
                      <a:pt x="167" y="204"/>
                      <a:pt x="162" y="200"/>
                    </a:cubicBezTo>
                    <a:cubicBezTo>
                      <a:pt x="158" y="197"/>
                      <a:pt x="153" y="193"/>
                      <a:pt x="148" y="190"/>
                    </a:cubicBezTo>
                    <a:cubicBezTo>
                      <a:pt x="147" y="189"/>
                      <a:pt x="146" y="188"/>
                      <a:pt x="144" y="187"/>
                    </a:cubicBezTo>
                    <a:cubicBezTo>
                      <a:pt x="144" y="186"/>
                      <a:pt x="144" y="185"/>
                      <a:pt x="144" y="183"/>
                    </a:cubicBezTo>
                    <a:close/>
                    <a:moveTo>
                      <a:pt x="177" y="231"/>
                    </a:moveTo>
                    <a:cubicBezTo>
                      <a:pt x="175" y="230"/>
                      <a:pt x="174" y="228"/>
                      <a:pt x="173" y="227"/>
                    </a:cubicBezTo>
                    <a:cubicBezTo>
                      <a:pt x="174" y="228"/>
                      <a:pt x="175" y="229"/>
                      <a:pt x="177" y="230"/>
                    </a:cubicBezTo>
                    <a:cubicBezTo>
                      <a:pt x="177" y="230"/>
                      <a:pt x="177" y="231"/>
                      <a:pt x="177" y="231"/>
                    </a:cubicBezTo>
                    <a:close/>
                    <a:moveTo>
                      <a:pt x="177" y="228"/>
                    </a:moveTo>
                    <a:cubicBezTo>
                      <a:pt x="176" y="226"/>
                      <a:pt x="175" y="225"/>
                      <a:pt x="174" y="224"/>
                    </a:cubicBezTo>
                    <a:cubicBezTo>
                      <a:pt x="175" y="225"/>
                      <a:pt x="176" y="225"/>
                      <a:pt x="177" y="226"/>
                    </a:cubicBezTo>
                    <a:cubicBezTo>
                      <a:pt x="177" y="226"/>
                      <a:pt x="177" y="227"/>
                      <a:pt x="177" y="228"/>
                    </a:cubicBezTo>
                    <a:close/>
                    <a:moveTo>
                      <a:pt x="176" y="200"/>
                    </a:moveTo>
                    <a:cubicBezTo>
                      <a:pt x="169" y="193"/>
                      <a:pt x="161" y="187"/>
                      <a:pt x="154" y="180"/>
                    </a:cubicBezTo>
                    <a:cubicBezTo>
                      <a:pt x="156" y="181"/>
                      <a:pt x="158" y="182"/>
                      <a:pt x="160" y="183"/>
                    </a:cubicBezTo>
                    <a:cubicBezTo>
                      <a:pt x="161" y="184"/>
                      <a:pt x="162" y="185"/>
                      <a:pt x="162" y="186"/>
                    </a:cubicBezTo>
                    <a:cubicBezTo>
                      <a:pt x="167" y="189"/>
                      <a:pt x="172" y="193"/>
                      <a:pt x="176" y="198"/>
                    </a:cubicBezTo>
                    <a:cubicBezTo>
                      <a:pt x="176" y="199"/>
                      <a:pt x="176" y="199"/>
                      <a:pt x="176" y="200"/>
                    </a:cubicBezTo>
                    <a:close/>
                    <a:moveTo>
                      <a:pt x="176" y="201"/>
                    </a:moveTo>
                    <a:cubicBezTo>
                      <a:pt x="175" y="200"/>
                      <a:pt x="174" y="199"/>
                      <a:pt x="173" y="198"/>
                    </a:cubicBezTo>
                    <a:cubicBezTo>
                      <a:pt x="167" y="192"/>
                      <a:pt x="161" y="188"/>
                      <a:pt x="155" y="183"/>
                    </a:cubicBezTo>
                    <a:cubicBezTo>
                      <a:pt x="153" y="181"/>
                      <a:pt x="151" y="179"/>
                      <a:pt x="148" y="178"/>
                    </a:cubicBezTo>
                    <a:cubicBezTo>
                      <a:pt x="150" y="178"/>
                      <a:pt x="151" y="179"/>
                      <a:pt x="152" y="179"/>
                    </a:cubicBezTo>
                    <a:cubicBezTo>
                      <a:pt x="156" y="183"/>
                      <a:pt x="160" y="186"/>
                      <a:pt x="164" y="190"/>
                    </a:cubicBezTo>
                    <a:cubicBezTo>
                      <a:pt x="167" y="192"/>
                      <a:pt x="170" y="195"/>
                      <a:pt x="173" y="198"/>
                    </a:cubicBezTo>
                    <a:cubicBezTo>
                      <a:pt x="174" y="199"/>
                      <a:pt x="175" y="200"/>
                      <a:pt x="176" y="201"/>
                    </a:cubicBezTo>
                    <a:cubicBezTo>
                      <a:pt x="176" y="201"/>
                      <a:pt x="176" y="201"/>
                      <a:pt x="176" y="201"/>
                    </a:cubicBezTo>
                    <a:close/>
                    <a:moveTo>
                      <a:pt x="140" y="174"/>
                    </a:moveTo>
                    <a:cubicBezTo>
                      <a:pt x="146" y="180"/>
                      <a:pt x="153" y="186"/>
                      <a:pt x="160" y="191"/>
                    </a:cubicBezTo>
                    <a:cubicBezTo>
                      <a:pt x="163" y="195"/>
                      <a:pt x="167" y="198"/>
                      <a:pt x="170" y="201"/>
                    </a:cubicBezTo>
                    <a:cubicBezTo>
                      <a:pt x="172" y="203"/>
                      <a:pt x="174" y="204"/>
                      <a:pt x="176" y="206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5" y="206"/>
                      <a:pt x="174" y="205"/>
                      <a:pt x="174" y="205"/>
                    </a:cubicBezTo>
                    <a:cubicBezTo>
                      <a:pt x="166" y="198"/>
                      <a:pt x="158" y="191"/>
                      <a:pt x="150" y="184"/>
                    </a:cubicBezTo>
                    <a:cubicBezTo>
                      <a:pt x="147" y="182"/>
                      <a:pt x="144" y="180"/>
                      <a:pt x="142" y="178"/>
                    </a:cubicBezTo>
                    <a:cubicBezTo>
                      <a:pt x="141" y="176"/>
                      <a:pt x="140" y="175"/>
                      <a:pt x="140" y="174"/>
                    </a:cubicBezTo>
                    <a:close/>
                    <a:moveTo>
                      <a:pt x="176" y="208"/>
                    </a:moveTo>
                    <a:cubicBezTo>
                      <a:pt x="176" y="209"/>
                      <a:pt x="176" y="210"/>
                      <a:pt x="176" y="211"/>
                    </a:cubicBezTo>
                    <a:cubicBezTo>
                      <a:pt x="174" y="208"/>
                      <a:pt x="171" y="205"/>
                      <a:pt x="168" y="203"/>
                    </a:cubicBezTo>
                    <a:cubicBezTo>
                      <a:pt x="164" y="199"/>
                      <a:pt x="160" y="195"/>
                      <a:pt x="155" y="191"/>
                    </a:cubicBezTo>
                    <a:cubicBezTo>
                      <a:pt x="152" y="188"/>
                      <a:pt x="148" y="186"/>
                      <a:pt x="144" y="183"/>
                    </a:cubicBezTo>
                    <a:cubicBezTo>
                      <a:pt x="143" y="181"/>
                      <a:pt x="143" y="180"/>
                      <a:pt x="142" y="179"/>
                    </a:cubicBezTo>
                    <a:cubicBezTo>
                      <a:pt x="146" y="182"/>
                      <a:pt x="150" y="185"/>
                      <a:pt x="153" y="188"/>
                    </a:cubicBezTo>
                    <a:cubicBezTo>
                      <a:pt x="161" y="194"/>
                      <a:pt x="168" y="202"/>
                      <a:pt x="176" y="208"/>
                    </a:cubicBezTo>
                    <a:close/>
                    <a:moveTo>
                      <a:pt x="176" y="237"/>
                    </a:moveTo>
                    <a:cubicBezTo>
                      <a:pt x="175" y="236"/>
                      <a:pt x="173" y="234"/>
                      <a:pt x="171" y="233"/>
                    </a:cubicBezTo>
                    <a:cubicBezTo>
                      <a:pt x="168" y="230"/>
                      <a:pt x="165" y="227"/>
                      <a:pt x="162" y="224"/>
                    </a:cubicBezTo>
                    <a:cubicBezTo>
                      <a:pt x="155" y="217"/>
                      <a:pt x="148" y="211"/>
                      <a:pt x="140" y="206"/>
                    </a:cubicBezTo>
                    <a:cubicBezTo>
                      <a:pt x="134" y="201"/>
                      <a:pt x="128" y="196"/>
                      <a:pt x="121" y="191"/>
                    </a:cubicBezTo>
                    <a:cubicBezTo>
                      <a:pt x="125" y="194"/>
                      <a:pt x="130" y="196"/>
                      <a:pt x="134" y="199"/>
                    </a:cubicBezTo>
                    <a:cubicBezTo>
                      <a:pt x="142" y="205"/>
                      <a:pt x="151" y="211"/>
                      <a:pt x="159" y="218"/>
                    </a:cubicBezTo>
                    <a:cubicBezTo>
                      <a:pt x="162" y="221"/>
                      <a:pt x="167" y="224"/>
                      <a:pt x="170" y="228"/>
                    </a:cubicBezTo>
                    <a:cubicBezTo>
                      <a:pt x="172" y="230"/>
                      <a:pt x="174" y="232"/>
                      <a:pt x="177" y="233"/>
                    </a:cubicBezTo>
                    <a:cubicBezTo>
                      <a:pt x="177" y="234"/>
                      <a:pt x="176" y="236"/>
                      <a:pt x="176" y="237"/>
                    </a:cubicBezTo>
                    <a:close/>
                    <a:moveTo>
                      <a:pt x="176" y="239"/>
                    </a:moveTo>
                    <a:cubicBezTo>
                      <a:pt x="172" y="236"/>
                      <a:pt x="168" y="231"/>
                      <a:pt x="163" y="227"/>
                    </a:cubicBezTo>
                    <a:cubicBezTo>
                      <a:pt x="141" y="207"/>
                      <a:pt x="115" y="192"/>
                      <a:pt x="92" y="173"/>
                    </a:cubicBezTo>
                    <a:cubicBezTo>
                      <a:pt x="92" y="171"/>
                      <a:pt x="92" y="169"/>
                      <a:pt x="92" y="168"/>
                    </a:cubicBezTo>
                    <a:cubicBezTo>
                      <a:pt x="93" y="168"/>
                      <a:pt x="93" y="168"/>
                      <a:pt x="93" y="168"/>
                    </a:cubicBezTo>
                    <a:cubicBezTo>
                      <a:pt x="93" y="169"/>
                      <a:pt x="94" y="169"/>
                      <a:pt x="94" y="170"/>
                    </a:cubicBezTo>
                    <a:cubicBezTo>
                      <a:pt x="94" y="170"/>
                      <a:pt x="95" y="170"/>
                      <a:pt x="95" y="170"/>
                    </a:cubicBezTo>
                    <a:cubicBezTo>
                      <a:pt x="95" y="170"/>
                      <a:pt x="95" y="170"/>
                      <a:pt x="96" y="171"/>
                    </a:cubicBezTo>
                    <a:cubicBezTo>
                      <a:pt x="106" y="180"/>
                      <a:pt x="117" y="189"/>
                      <a:pt x="129" y="197"/>
                    </a:cubicBezTo>
                    <a:cubicBezTo>
                      <a:pt x="141" y="207"/>
                      <a:pt x="153" y="216"/>
                      <a:pt x="164" y="227"/>
                    </a:cubicBezTo>
                    <a:cubicBezTo>
                      <a:pt x="167" y="229"/>
                      <a:pt x="169" y="232"/>
                      <a:pt x="172" y="234"/>
                    </a:cubicBezTo>
                    <a:cubicBezTo>
                      <a:pt x="173" y="235"/>
                      <a:pt x="174" y="236"/>
                      <a:pt x="175" y="237"/>
                    </a:cubicBezTo>
                    <a:cubicBezTo>
                      <a:pt x="175" y="237"/>
                      <a:pt x="176" y="238"/>
                      <a:pt x="176" y="238"/>
                    </a:cubicBezTo>
                    <a:cubicBezTo>
                      <a:pt x="176" y="239"/>
                      <a:pt x="176" y="239"/>
                      <a:pt x="176" y="239"/>
                    </a:cubicBezTo>
                    <a:close/>
                    <a:moveTo>
                      <a:pt x="93" y="163"/>
                    </a:moveTo>
                    <a:cubicBezTo>
                      <a:pt x="95" y="163"/>
                      <a:pt x="96" y="163"/>
                      <a:pt x="98" y="164"/>
                    </a:cubicBezTo>
                    <a:cubicBezTo>
                      <a:pt x="98" y="164"/>
                      <a:pt x="99" y="164"/>
                      <a:pt x="99" y="164"/>
                    </a:cubicBezTo>
                    <a:cubicBezTo>
                      <a:pt x="105" y="169"/>
                      <a:pt x="112" y="174"/>
                      <a:pt x="119" y="180"/>
                    </a:cubicBezTo>
                    <a:cubicBezTo>
                      <a:pt x="120" y="180"/>
                      <a:pt x="121" y="181"/>
                      <a:pt x="122" y="182"/>
                    </a:cubicBezTo>
                    <a:cubicBezTo>
                      <a:pt x="123" y="183"/>
                      <a:pt x="124" y="184"/>
                      <a:pt x="125" y="185"/>
                    </a:cubicBezTo>
                    <a:cubicBezTo>
                      <a:pt x="130" y="188"/>
                      <a:pt x="135" y="192"/>
                      <a:pt x="139" y="195"/>
                    </a:cubicBezTo>
                    <a:cubicBezTo>
                      <a:pt x="139" y="195"/>
                      <a:pt x="139" y="195"/>
                      <a:pt x="139" y="195"/>
                    </a:cubicBezTo>
                    <a:cubicBezTo>
                      <a:pt x="147" y="201"/>
                      <a:pt x="154" y="206"/>
                      <a:pt x="161" y="212"/>
                    </a:cubicBezTo>
                    <a:cubicBezTo>
                      <a:pt x="163" y="214"/>
                      <a:pt x="165" y="216"/>
                      <a:pt x="167" y="218"/>
                    </a:cubicBezTo>
                    <a:cubicBezTo>
                      <a:pt x="168" y="219"/>
                      <a:pt x="170" y="221"/>
                      <a:pt x="171" y="223"/>
                    </a:cubicBezTo>
                    <a:cubicBezTo>
                      <a:pt x="172" y="224"/>
                      <a:pt x="174" y="226"/>
                      <a:pt x="175" y="227"/>
                    </a:cubicBezTo>
                    <a:cubicBezTo>
                      <a:pt x="175" y="227"/>
                      <a:pt x="176" y="228"/>
                      <a:pt x="177" y="229"/>
                    </a:cubicBezTo>
                    <a:cubicBezTo>
                      <a:pt x="177" y="229"/>
                      <a:pt x="177" y="229"/>
                      <a:pt x="177" y="229"/>
                    </a:cubicBezTo>
                    <a:cubicBezTo>
                      <a:pt x="176" y="229"/>
                      <a:pt x="176" y="228"/>
                      <a:pt x="175" y="228"/>
                    </a:cubicBezTo>
                    <a:cubicBezTo>
                      <a:pt x="162" y="216"/>
                      <a:pt x="150" y="205"/>
                      <a:pt x="136" y="195"/>
                    </a:cubicBezTo>
                    <a:cubicBezTo>
                      <a:pt x="134" y="194"/>
                      <a:pt x="133" y="193"/>
                      <a:pt x="132" y="192"/>
                    </a:cubicBezTo>
                    <a:cubicBezTo>
                      <a:pt x="126" y="188"/>
                      <a:pt x="121" y="183"/>
                      <a:pt x="115" y="179"/>
                    </a:cubicBezTo>
                    <a:cubicBezTo>
                      <a:pt x="109" y="174"/>
                      <a:pt x="102" y="168"/>
                      <a:pt x="95" y="164"/>
                    </a:cubicBezTo>
                    <a:cubicBezTo>
                      <a:pt x="95" y="164"/>
                      <a:pt x="95" y="164"/>
                      <a:pt x="95" y="164"/>
                    </a:cubicBezTo>
                    <a:cubicBezTo>
                      <a:pt x="95" y="164"/>
                      <a:pt x="94" y="163"/>
                      <a:pt x="94" y="163"/>
                    </a:cubicBezTo>
                    <a:cubicBezTo>
                      <a:pt x="93" y="163"/>
                      <a:pt x="93" y="163"/>
                      <a:pt x="94" y="164"/>
                    </a:cubicBezTo>
                    <a:cubicBezTo>
                      <a:pt x="94" y="164"/>
                      <a:pt x="94" y="164"/>
                      <a:pt x="95" y="165"/>
                    </a:cubicBezTo>
                    <a:cubicBezTo>
                      <a:pt x="95" y="165"/>
                      <a:pt x="95" y="165"/>
                      <a:pt x="96" y="165"/>
                    </a:cubicBezTo>
                    <a:cubicBezTo>
                      <a:pt x="98" y="166"/>
                      <a:pt x="99" y="167"/>
                      <a:pt x="100" y="168"/>
                    </a:cubicBezTo>
                    <a:cubicBezTo>
                      <a:pt x="102" y="170"/>
                      <a:pt x="103" y="171"/>
                      <a:pt x="105" y="173"/>
                    </a:cubicBezTo>
                    <a:cubicBezTo>
                      <a:pt x="109" y="175"/>
                      <a:pt x="112" y="178"/>
                      <a:pt x="115" y="181"/>
                    </a:cubicBezTo>
                    <a:cubicBezTo>
                      <a:pt x="120" y="184"/>
                      <a:pt x="125" y="188"/>
                      <a:pt x="129" y="191"/>
                    </a:cubicBezTo>
                    <a:cubicBezTo>
                      <a:pt x="141" y="200"/>
                      <a:pt x="153" y="209"/>
                      <a:pt x="164" y="219"/>
                    </a:cubicBezTo>
                    <a:cubicBezTo>
                      <a:pt x="167" y="222"/>
                      <a:pt x="169" y="224"/>
                      <a:pt x="172" y="227"/>
                    </a:cubicBezTo>
                    <a:cubicBezTo>
                      <a:pt x="173" y="229"/>
                      <a:pt x="174" y="230"/>
                      <a:pt x="175" y="231"/>
                    </a:cubicBezTo>
                    <a:cubicBezTo>
                      <a:pt x="176" y="231"/>
                      <a:pt x="176" y="232"/>
                      <a:pt x="177" y="232"/>
                    </a:cubicBezTo>
                    <a:cubicBezTo>
                      <a:pt x="177" y="232"/>
                      <a:pt x="177" y="232"/>
                      <a:pt x="177" y="232"/>
                    </a:cubicBezTo>
                    <a:cubicBezTo>
                      <a:pt x="176" y="232"/>
                      <a:pt x="176" y="232"/>
                      <a:pt x="176" y="232"/>
                    </a:cubicBezTo>
                    <a:cubicBezTo>
                      <a:pt x="170" y="228"/>
                      <a:pt x="165" y="222"/>
                      <a:pt x="159" y="217"/>
                    </a:cubicBezTo>
                    <a:cubicBezTo>
                      <a:pt x="148" y="208"/>
                      <a:pt x="135" y="200"/>
                      <a:pt x="123" y="191"/>
                    </a:cubicBezTo>
                    <a:cubicBezTo>
                      <a:pt x="117" y="186"/>
                      <a:pt x="110" y="181"/>
                      <a:pt x="103" y="176"/>
                    </a:cubicBezTo>
                    <a:cubicBezTo>
                      <a:pt x="102" y="174"/>
                      <a:pt x="100" y="173"/>
                      <a:pt x="98" y="171"/>
                    </a:cubicBezTo>
                    <a:cubicBezTo>
                      <a:pt x="97" y="171"/>
                      <a:pt x="97" y="171"/>
                      <a:pt x="96" y="170"/>
                    </a:cubicBezTo>
                    <a:cubicBezTo>
                      <a:pt x="95" y="169"/>
                      <a:pt x="94" y="168"/>
                      <a:pt x="92" y="167"/>
                    </a:cubicBezTo>
                    <a:cubicBezTo>
                      <a:pt x="93" y="166"/>
                      <a:pt x="93" y="165"/>
                      <a:pt x="93" y="164"/>
                    </a:cubicBezTo>
                    <a:cubicBezTo>
                      <a:pt x="93" y="163"/>
                      <a:pt x="93" y="163"/>
                      <a:pt x="93" y="163"/>
                    </a:cubicBezTo>
                    <a:close/>
                    <a:moveTo>
                      <a:pt x="113" y="178"/>
                    </a:moveTo>
                    <a:cubicBezTo>
                      <a:pt x="111" y="177"/>
                      <a:pt x="110" y="175"/>
                      <a:pt x="108" y="174"/>
                    </a:cubicBezTo>
                    <a:cubicBezTo>
                      <a:pt x="110" y="176"/>
                      <a:pt x="112" y="177"/>
                      <a:pt x="114" y="179"/>
                    </a:cubicBezTo>
                    <a:cubicBezTo>
                      <a:pt x="114" y="179"/>
                      <a:pt x="113" y="178"/>
                      <a:pt x="113" y="178"/>
                    </a:cubicBezTo>
                    <a:close/>
                    <a:moveTo>
                      <a:pt x="95" y="158"/>
                    </a:moveTo>
                    <a:cubicBezTo>
                      <a:pt x="95" y="158"/>
                      <a:pt x="96" y="158"/>
                      <a:pt x="97" y="159"/>
                    </a:cubicBezTo>
                    <a:cubicBezTo>
                      <a:pt x="97" y="159"/>
                      <a:pt x="97" y="159"/>
                      <a:pt x="98" y="159"/>
                    </a:cubicBezTo>
                    <a:cubicBezTo>
                      <a:pt x="98" y="159"/>
                      <a:pt x="98" y="160"/>
                      <a:pt x="98" y="161"/>
                    </a:cubicBezTo>
                    <a:cubicBezTo>
                      <a:pt x="97" y="161"/>
                      <a:pt x="96" y="160"/>
                      <a:pt x="95" y="160"/>
                    </a:cubicBezTo>
                    <a:cubicBezTo>
                      <a:pt x="95" y="160"/>
                      <a:pt x="95" y="160"/>
                      <a:pt x="95" y="160"/>
                    </a:cubicBezTo>
                    <a:cubicBezTo>
                      <a:pt x="95" y="159"/>
                      <a:pt x="95" y="159"/>
                      <a:pt x="95" y="158"/>
                    </a:cubicBezTo>
                    <a:close/>
                    <a:moveTo>
                      <a:pt x="101" y="159"/>
                    </a:moveTo>
                    <a:cubicBezTo>
                      <a:pt x="101" y="159"/>
                      <a:pt x="102" y="160"/>
                      <a:pt x="103" y="160"/>
                    </a:cubicBezTo>
                    <a:cubicBezTo>
                      <a:pt x="103" y="160"/>
                      <a:pt x="103" y="161"/>
                      <a:pt x="103" y="161"/>
                    </a:cubicBezTo>
                    <a:cubicBezTo>
                      <a:pt x="102" y="161"/>
                      <a:pt x="101" y="161"/>
                      <a:pt x="101" y="161"/>
                    </a:cubicBezTo>
                    <a:cubicBezTo>
                      <a:pt x="101" y="161"/>
                      <a:pt x="101" y="160"/>
                      <a:pt x="101" y="160"/>
                    </a:cubicBezTo>
                    <a:cubicBezTo>
                      <a:pt x="101" y="160"/>
                      <a:pt x="101" y="159"/>
                      <a:pt x="101" y="159"/>
                    </a:cubicBezTo>
                    <a:close/>
                    <a:moveTo>
                      <a:pt x="106" y="160"/>
                    </a:moveTo>
                    <a:cubicBezTo>
                      <a:pt x="107" y="161"/>
                      <a:pt x="108" y="161"/>
                      <a:pt x="109" y="161"/>
                    </a:cubicBezTo>
                    <a:cubicBezTo>
                      <a:pt x="109" y="161"/>
                      <a:pt x="109" y="162"/>
                      <a:pt x="109" y="162"/>
                    </a:cubicBezTo>
                    <a:cubicBezTo>
                      <a:pt x="108" y="162"/>
                      <a:pt x="107" y="162"/>
                      <a:pt x="106" y="162"/>
                    </a:cubicBezTo>
                    <a:cubicBezTo>
                      <a:pt x="106" y="161"/>
                      <a:pt x="106" y="161"/>
                      <a:pt x="106" y="160"/>
                    </a:cubicBezTo>
                    <a:close/>
                    <a:moveTo>
                      <a:pt x="112" y="162"/>
                    </a:moveTo>
                    <a:cubicBezTo>
                      <a:pt x="113" y="162"/>
                      <a:pt x="115" y="163"/>
                      <a:pt x="116" y="163"/>
                    </a:cubicBezTo>
                    <a:cubicBezTo>
                      <a:pt x="116" y="163"/>
                      <a:pt x="116" y="163"/>
                      <a:pt x="116" y="164"/>
                    </a:cubicBezTo>
                    <a:cubicBezTo>
                      <a:pt x="115" y="163"/>
                      <a:pt x="113" y="163"/>
                      <a:pt x="112" y="163"/>
                    </a:cubicBezTo>
                    <a:cubicBezTo>
                      <a:pt x="112" y="162"/>
                      <a:pt x="112" y="162"/>
                      <a:pt x="112" y="162"/>
                    </a:cubicBezTo>
                    <a:close/>
                    <a:moveTo>
                      <a:pt x="119" y="164"/>
                    </a:moveTo>
                    <a:cubicBezTo>
                      <a:pt x="122" y="165"/>
                      <a:pt x="126" y="166"/>
                      <a:pt x="129" y="167"/>
                    </a:cubicBezTo>
                    <a:cubicBezTo>
                      <a:pt x="126" y="166"/>
                      <a:pt x="122" y="165"/>
                      <a:pt x="119" y="164"/>
                    </a:cubicBezTo>
                    <a:cubicBezTo>
                      <a:pt x="119" y="164"/>
                      <a:pt x="119" y="164"/>
                      <a:pt x="119" y="164"/>
                    </a:cubicBezTo>
                    <a:close/>
                    <a:moveTo>
                      <a:pt x="174" y="190"/>
                    </a:moveTo>
                    <a:cubicBezTo>
                      <a:pt x="174" y="190"/>
                      <a:pt x="175" y="191"/>
                      <a:pt x="176" y="191"/>
                    </a:cubicBezTo>
                    <a:cubicBezTo>
                      <a:pt x="176" y="192"/>
                      <a:pt x="176" y="192"/>
                      <a:pt x="176" y="192"/>
                    </a:cubicBezTo>
                    <a:cubicBezTo>
                      <a:pt x="175" y="191"/>
                      <a:pt x="174" y="191"/>
                      <a:pt x="174" y="190"/>
                    </a:cubicBezTo>
                    <a:close/>
                    <a:moveTo>
                      <a:pt x="176" y="206"/>
                    </a:moveTo>
                    <a:cubicBezTo>
                      <a:pt x="175" y="204"/>
                      <a:pt x="173" y="202"/>
                      <a:pt x="171" y="201"/>
                    </a:cubicBezTo>
                    <a:cubicBezTo>
                      <a:pt x="168" y="198"/>
                      <a:pt x="165" y="195"/>
                      <a:pt x="161" y="192"/>
                    </a:cubicBezTo>
                    <a:cubicBezTo>
                      <a:pt x="155" y="186"/>
                      <a:pt x="148" y="181"/>
                      <a:pt x="141" y="174"/>
                    </a:cubicBezTo>
                    <a:cubicBezTo>
                      <a:pt x="142" y="175"/>
                      <a:pt x="142" y="175"/>
                      <a:pt x="142" y="175"/>
                    </a:cubicBezTo>
                    <a:cubicBezTo>
                      <a:pt x="143" y="175"/>
                      <a:pt x="144" y="176"/>
                      <a:pt x="145" y="176"/>
                    </a:cubicBezTo>
                    <a:cubicBezTo>
                      <a:pt x="146" y="177"/>
                      <a:pt x="147" y="178"/>
                      <a:pt x="149" y="179"/>
                    </a:cubicBezTo>
                    <a:cubicBezTo>
                      <a:pt x="152" y="182"/>
                      <a:pt x="155" y="184"/>
                      <a:pt x="158" y="187"/>
                    </a:cubicBezTo>
                    <a:cubicBezTo>
                      <a:pt x="163" y="190"/>
                      <a:pt x="167" y="193"/>
                      <a:pt x="170" y="197"/>
                    </a:cubicBezTo>
                    <a:cubicBezTo>
                      <a:pt x="172" y="198"/>
                      <a:pt x="174" y="200"/>
                      <a:pt x="176" y="202"/>
                    </a:cubicBezTo>
                    <a:cubicBezTo>
                      <a:pt x="176" y="203"/>
                      <a:pt x="176" y="204"/>
                      <a:pt x="176" y="206"/>
                    </a:cubicBezTo>
                    <a:close/>
                    <a:moveTo>
                      <a:pt x="176" y="240"/>
                    </a:moveTo>
                    <a:cubicBezTo>
                      <a:pt x="176" y="241"/>
                      <a:pt x="176" y="242"/>
                      <a:pt x="176" y="243"/>
                    </a:cubicBezTo>
                    <a:cubicBezTo>
                      <a:pt x="169" y="238"/>
                      <a:pt x="163" y="231"/>
                      <a:pt x="156" y="226"/>
                    </a:cubicBezTo>
                    <a:cubicBezTo>
                      <a:pt x="149" y="220"/>
                      <a:pt x="143" y="215"/>
                      <a:pt x="136" y="210"/>
                    </a:cubicBezTo>
                    <a:cubicBezTo>
                      <a:pt x="128" y="204"/>
                      <a:pt x="120" y="199"/>
                      <a:pt x="112" y="193"/>
                    </a:cubicBezTo>
                    <a:cubicBezTo>
                      <a:pt x="108" y="190"/>
                      <a:pt x="104" y="187"/>
                      <a:pt x="100" y="184"/>
                    </a:cubicBezTo>
                    <a:cubicBezTo>
                      <a:pt x="97" y="182"/>
                      <a:pt x="94" y="181"/>
                      <a:pt x="92" y="178"/>
                    </a:cubicBezTo>
                    <a:cubicBezTo>
                      <a:pt x="92" y="177"/>
                      <a:pt x="92" y="175"/>
                      <a:pt x="92" y="174"/>
                    </a:cubicBezTo>
                    <a:cubicBezTo>
                      <a:pt x="107" y="187"/>
                      <a:pt x="123" y="197"/>
                      <a:pt x="139" y="208"/>
                    </a:cubicBezTo>
                    <a:cubicBezTo>
                      <a:pt x="147" y="215"/>
                      <a:pt x="156" y="221"/>
                      <a:pt x="164" y="228"/>
                    </a:cubicBezTo>
                    <a:cubicBezTo>
                      <a:pt x="167" y="231"/>
                      <a:pt x="170" y="234"/>
                      <a:pt x="172" y="237"/>
                    </a:cubicBezTo>
                    <a:cubicBezTo>
                      <a:pt x="174" y="238"/>
                      <a:pt x="175" y="239"/>
                      <a:pt x="176" y="240"/>
                    </a:cubicBezTo>
                    <a:close/>
                    <a:moveTo>
                      <a:pt x="176" y="262"/>
                    </a:moveTo>
                    <a:cubicBezTo>
                      <a:pt x="175" y="264"/>
                      <a:pt x="175" y="265"/>
                      <a:pt x="175" y="266"/>
                    </a:cubicBezTo>
                    <a:cubicBezTo>
                      <a:pt x="170" y="260"/>
                      <a:pt x="163" y="256"/>
                      <a:pt x="157" y="251"/>
                    </a:cubicBezTo>
                    <a:cubicBezTo>
                      <a:pt x="150" y="246"/>
                      <a:pt x="143" y="240"/>
                      <a:pt x="136" y="235"/>
                    </a:cubicBezTo>
                    <a:cubicBezTo>
                      <a:pt x="122" y="224"/>
                      <a:pt x="107" y="214"/>
                      <a:pt x="95" y="202"/>
                    </a:cubicBezTo>
                    <a:cubicBezTo>
                      <a:pt x="106" y="213"/>
                      <a:pt x="122" y="224"/>
                      <a:pt x="136" y="233"/>
                    </a:cubicBezTo>
                    <a:cubicBezTo>
                      <a:pt x="143" y="238"/>
                      <a:pt x="151" y="244"/>
                      <a:pt x="158" y="249"/>
                    </a:cubicBezTo>
                    <a:cubicBezTo>
                      <a:pt x="162" y="252"/>
                      <a:pt x="167" y="255"/>
                      <a:pt x="170" y="258"/>
                    </a:cubicBezTo>
                    <a:cubicBezTo>
                      <a:pt x="172" y="260"/>
                      <a:pt x="174" y="261"/>
                      <a:pt x="176" y="262"/>
                    </a:cubicBezTo>
                    <a:close/>
                    <a:moveTo>
                      <a:pt x="175" y="273"/>
                    </a:moveTo>
                    <a:cubicBezTo>
                      <a:pt x="175" y="274"/>
                      <a:pt x="175" y="275"/>
                      <a:pt x="175" y="276"/>
                    </a:cubicBezTo>
                    <a:cubicBezTo>
                      <a:pt x="163" y="263"/>
                      <a:pt x="149" y="253"/>
                      <a:pt x="135" y="244"/>
                    </a:cubicBezTo>
                    <a:cubicBezTo>
                      <a:pt x="133" y="242"/>
                      <a:pt x="132" y="241"/>
                      <a:pt x="130" y="240"/>
                    </a:cubicBezTo>
                    <a:cubicBezTo>
                      <a:pt x="131" y="241"/>
                      <a:pt x="133" y="242"/>
                      <a:pt x="135" y="243"/>
                    </a:cubicBezTo>
                    <a:cubicBezTo>
                      <a:pt x="143" y="248"/>
                      <a:pt x="150" y="254"/>
                      <a:pt x="158" y="260"/>
                    </a:cubicBezTo>
                    <a:cubicBezTo>
                      <a:pt x="164" y="264"/>
                      <a:pt x="169" y="269"/>
                      <a:pt x="175" y="273"/>
                    </a:cubicBezTo>
                    <a:close/>
                    <a:moveTo>
                      <a:pt x="172" y="303"/>
                    </a:moveTo>
                    <a:cubicBezTo>
                      <a:pt x="172" y="303"/>
                      <a:pt x="172" y="303"/>
                      <a:pt x="172" y="303"/>
                    </a:cubicBezTo>
                    <a:cubicBezTo>
                      <a:pt x="171" y="304"/>
                      <a:pt x="171" y="304"/>
                      <a:pt x="170" y="304"/>
                    </a:cubicBezTo>
                    <a:cubicBezTo>
                      <a:pt x="166" y="301"/>
                      <a:pt x="163" y="297"/>
                      <a:pt x="158" y="294"/>
                    </a:cubicBezTo>
                    <a:cubicBezTo>
                      <a:pt x="159" y="294"/>
                      <a:pt x="159" y="294"/>
                      <a:pt x="159" y="294"/>
                    </a:cubicBezTo>
                    <a:cubicBezTo>
                      <a:pt x="162" y="296"/>
                      <a:pt x="165" y="298"/>
                      <a:pt x="168" y="301"/>
                    </a:cubicBezTo>
                    <a:cubicBezTo>
                      <a:pt x="169" y="302"/>
                      <a:pt x="170" y="303"/>
                      <a:pt x="172" y="303"/>
                    </a:cubicBezTo>
                    <a:close/>
                    <a:moveTo>
                      <a:pt x="169" y="305"/>
                    </a:moveTo>
                    <a:cubicBezTo>
                      <a:pt x="168" y="305"/>
                      <a:pt x="168" y="306"/>
                      <a:pt x="167" y="306"/>
                    </a:cubicBezTo>
                    <a:cubicBezTo>
                      <a:pt x="167" y="306"/>
                      <a:pt x="167" y="306"/>
                      <a:pt x="166" y="305"/>
                    </a:cubicBezTo>
                    <a:cubicBezTo>
                      <a:pt x="157" y="296"/>
                      <a:pt x="144" y="288"/>
                      <a:pt x="133" y="281"/>
                    </a:cubicBezTo>
                    <a:cubicBezTo>
                      <a:pt x="127" y="276"/>
                      <a:pt x="121" y="272"/>
                      <a:pt x="114" y="267"/>
                    </a:cubicBezTo>
                    <a:cubicBezTo>
                      <a:pt x="111" y="265"/>
                      <a:pt x="108" y="263"/>
                      <a:pt x="105" y="260"/>
                    </a:cubicBezTo>
                    <a:cubicBezTo>
                      <a:pt x="102" y="259"/>
                      <a:pt x="101" y="257"/>
                      <a:pt x="98" y="255"/>
                    </a:cubicBezTo>
                    <a:cubicBezTo>
                      <a:pt x="98" y="254"/>
                      <a:pt x="98" y="252"/>
                      <a:pt x="98" y="250"/>
                    </a:cubicBezTo>
                    <a:cubicBezTo>
                      <a:pt x="103" y="254"/>
                      <a:pt x="109" y="257"/>
                      <a:pt x="114" y="262"/>
                    </a:cubicBezTo>
                    <a:cubicBezTo>
                      <a:pt x="120" y="267"/>
                      <a:pt x="126" y="273"/>
                      <a:pt x="133" y="278"/>
                    </a:cubicBezTo>
                    <a:cubicBezTo>
                      <a:pt x="140" y="283"/>
                      <a:pt x="147" y="289"/>
                      <a:pt x="153" y="294"/>
                    </a:cubicBezTo>
                    <a:cubicBezTo>
                      <a:pt x="158" y="298"/>
                      <a:pt x="163" y="302"/>
                      <a:pt x="169" y="305"/>
                    </a:cubicBezTo>
                    <a:close/>
                    <a:moveTo>
                      <a:pt x="165" y="307"/>
                    </a:moveTo>
                    <a:cubicBezTo>
                      <a:pt x="164" y="308"/>
                      <a:pt x="163" y="308"/>
                      <a:pt x="162" y="309"/>
                    </a:cubicBezTo>
                    <a:cubicBezTo>
                      <a:pt x="162" y="308"/>
                      <a:pt x="161" y="308"/>
                      <a:pt x="161" y="308"/>
                    </a:cubicBezTo>
                    <a:cubicBezTo>
                      <a:pt x="157" y="305"/>
                      <a:pt x="152" y="302"/>
                      <a:pt x="147" y="299"/>
                    </a:cubicBezTo>
                    <a:cubicBezTo>
                      <a:pt x="142" y="295"/>
                      <a:pt x="135" y="291"/>
                      <a:pt x="129" y="287"/>
                    </a:cubicBezTo>
                    <a:cubicBezTo>
                      <a:pt x="124" y="283"/>
                      <a:pt x="118" y="279"/>
                      <a:pt x="112" y="275"/>
                    </a:cubicBezTo>
                    <a:cubicBezTo>
                      <a:pt x="109" y="273"/>
                      <a:pt x="107" y="271"/>
                      <a:pt x="104" y="269"/>
                    </a:cubicBezTo>
                    <a:cubicBezTo>
                      <a:pt x="103" y="268"/>
                      <a:pt x="102" y="267"/>
                      <a:pt x="101" y="266"/>
                    </a:cubicBezTo>
                    <a:cubicBezTo>
                      <a:pt x="98" y="263"/>
                      <a:pt x="100" y="264"/>
                      <a:pt x="101" y="265"/>
                    </a:cubicBezTo>
                    <a:cubicBezTo>
                      <a:pt x="107" y="270"/>
                      <a:pt x="112" y="274"/>
                      <a:pt x="118" y="278"/>
                    </a:cubicBezTo>
                    <a:cubicBezTo>
                      <a:pt x="123" y="282"/>
                      <a:pt x="130" y="286"/>
                      <a:pt x="136" y="290"/>
                    </a:cubicBezTo>
                    <a:cubicBezTo>
                      <a:pt x="142" y="293"/>
                      <a:pt x="148" y="297"/>
                      <a:pt x="154" y="300"/>
                    </a:cubicBezTo>
                    <a:cubicBezTo>
                      <a:pt x="157" y="302"/>
                      <a:pt x="161" y="306"/>
                      <a:pt x="165" y="307"/>
                    </a:cubicBezTo>
                    <a:close/>
                    <a:moveTo>
                      <a:pt x="161" y="309"/>
                    </a:moveTo>
                    <a:cubicBezTo>
                      <a:pt x="159" y="309"/>
                      <a:pt x="158" y="310"/>
                      <a:pt x="156" y="310"/>
                    </a:cubicBezTo>
                    <a:cubicBezTo>
                      <a:pt x="146" y="304"/>
                      <a:pt x="137" y="297"/>
                      <a:pt x="127" y="290"/>
                    </a:cubicBezTo>
                    <a:cubicBezTo>
                      <a:pt x="121" y="287"/>
                      <a:pt x="116" y="284"/>
                      <a:pt x="111" y="280"/>
                    </a:cubicBezTo>
                    <a:cubicBezTo>
                      <a:pt x="117" y="283"/>
                      <a:pt x="122" y="286"/>
                      <a:pt x="128" y="290"/>
                    </a:cubicBezTo>
                    <a:cubicBezTo>
                      <a:pt x="139" y="296"/>
                      <a:pt x="150" y="302"/>
                      <a:pt x="161" y="309"/>
                    </a:cubicBezTo>
                    <a:close/>
                    <a:moveTo>
                      <a:pt x="155" y="311"/>
                    </a:moveTo>
                    <a:cubicBezTo>
                      <a:pt x="154" y="311"/>
                      <a:pt x="152" y="312"/>
                      <a:pt x="151" y="312"/>
                    </a:cubicBezTo>
                    <a:cubicBezTo>
                      <a:pt x="150" y="312"/>
                      <a:pt x="149" y="311"/>
                      <a:pt x="149" y="311"/>
                    </a:cubicBezTo>
                    <a:cubicBezTo>
                      <a:pt x="149" y="311"/>
                      <a:pt x="149" y="311"/>
                      <a:pt x="148" y="310"/>
                    </a:cubicBezTo>
                    <a:cubicBezTo>
                      <a:pt x="138" y="301"/>
                      <a:pt x="126" y="293"/>
                      <a:pt x="115" y="286"/>
                    </a:cubicBezTo>
                    <a:cubicBezTo>
                      <a:pt x="112" y="284"/>
                      <a:pt x="109" y="282"/>
                      <a:pt x="106" y="280"/>
                    </a:cubicBezTo>
                    <a:cubicBezTo>
                      <a:pt x="110" y="283"/>
                      <a:pt x="115" y="286"/>
                      <a:pt x="119" y="289"/>
                    </a:cubicBezTo>
                    <a:cubicBezTo>
                      <a:pt x="131" y="296"/>
                      <a:pt x="143" y="303"/>
                      <a:pt x="155" y="311"/>
                    </a:cubicBezTo>
                    <a:close/>
                    <a:moveTo>
                      <a:pt x="150" y="312"/>
                    </a:moveTo>
                    <a:cubicBezTo>
                      <a:pt x="148" y="313"/>
                      <a:pt x="147" y="313"/>
                      <a:pt x="145" y="313"/>
                    </a:cubicBezTo>
                    <a:cubicBezTo>
                      <a:pt x="145" y="313"/>
                      <a:pt x="145" y="313"/>
                      <a:pt x="145" y="313"/>
                    </a:cubicBezTo>
                    <a:cubicBezTo>
                      <a:pt x="144" y="313"/>
                      <a:pt x="143" y="312"/>
                      <a:pt x="143" y="312"/>
                    </a:cubicBezTo>
                    <a:cubicBezTo>
                      <a:pt x="142" y="311"/>
                      <a:pt x="142" y="311"/>
                      <a:pt x="141" y="310"/>
                    </a:cubicBezTo>
                    <a:cubicBezTo>
                      <a:pt x="141" y="310"/>
                      <a:pt x="141" y="309"/>
                      <a:pt x="140" y="309"/>
                    </a:cubicBezTo>
                    <a:cubicBezTo>
                      <a:pt x="138" y="307"/>
                      <a:pt x="136" y="306"/>
                      <a:pt x="134" y="304"/>
                    </a:cubicBezTo>
                    <a:cubicBezTo>
                      <a:pt x="128" y="300"/>
                      <a:pt x="123" y="296"/>
                      <a:pt x="118" y="292"/>
                    </a:cubicBezTo>
                    <a:cubicBezTo>
                      <a:pt x="114" y="290"/>
                      <a:pt x="109" y="287"/>
                      <a:pt x="105" y="284"/>
                    </a:cubicBezTo>
                    <a:cubicBezTo>
                      <a:pt x="108" y="286"/>
                      <a:pt x="110" y="287"/>
                      <a:pt x="112" y="288"/>
                    </a:cubicBezTo>
                    <a:cubicBezTo>
                      <a:pt x="119" y="292"/>
                      <a:pt x="125" y="296"/>
                      <a:pt x="132" y="301"/>
                    </a:cubicBezTo>
                    <a:cubicBezTo>
                      <a:pt x="135" y="303"/>
                      <a:pt x="138" y="305"/>
                      <a:pt x="141" y="307"/>
                    </a:cubicBezTo>
                    <a:cubicBezTo>
                      <a:pt x="143" y="308"/>
                      <a:pt x="144" y="309"/>
                      <a:pt x="146" y="310"/>
                    </a:cubicBezTo>
                    <a:cubicBezTo>
                      <a:pt x="146" y="310"/>
                      <a:pt x="146" y="310"/>
                      <a:pt x="147" y="311"/>
                    </a:cubicBezTo>
                    <a:cubicBezTo>
                      <a:pt x="148" y="311"/>
                      <a:pt x="149" y="312"/>
                      <a:pt x="150" y="312"/>
                    </a:cubicBezTo>
                    <a:close/>
                    <a:moveTo>
                      <a:pt x="144" y="314"/>
                    </a:moveTo>
                    <a:cubicBezTo>
                      <a:pt x="143" y="314"/>
                      <a:pt x="142" y="314"/>
                      <a:pt x="141" y="314"/>
                    </a:cubicBezTo>
                    <a:cubicBezTo>
                      <a:pt x="141" y="314"/>
                      <a:pt x="141" y="314"/>
                      <a:pt x="141" y="314"/>
                    </a:cubicBezTo>
                    <a:cubicBezTo>
                      <a:pt x="137" y="311"/>
                      <a:pt x="134" y="308"/>
                      <a:pt x="130" y="305"/>
                    </a:cubicBezTo>
                    <a:cubicBezTo>
                      <a:pt x="125" y="301"/>
                      <a:pt x="120" y="298"/>
                      <a:pt x="114" y="294"/>
                    </a:cubicBezTo>
                    <a:cubicBezTo>
                      <a:pt x="112" y="293"/>
                      <a:pt x="109" y="291"/>
                      <a:pt x="106" y="289"/>
                    </a:cubicBezTo>
                    <a:cubicBezTo>
                      <a:pt x="106" y="289"/>
                      <a:pt x="105" y="288"/>
                      <a:pt x="105" y="288"/>
                    </a:cubicBezTo>
                    <a:cubicBezTo>
                      <a:pt x="109" y="291"/>
                      <a:pt x="115" y="294"/>
                      <a:pt x="120" y="297"/>
                    </a:cubicBezTo>
                    <a:cubicBezTo>
                      <a:pt x="126" y="300"/>
                      <a:pt x="132" y="304"/>
                      <a:pt x="137" y="309"/>
                    </a:cubicBezTo>
                    <a:cubicBezTo>
                      <a:pt x="139" y="310"/>
                      <a:pt x="141" y="311"/>
                      <a:pt x="143" y="313"/>
                    </a:cubicBezTo>
                    <a:cubicBezTo>
                      <a:pt x="143" y="313"/>
                      <a:pt x="143" y="313"/>
                      <a:pt x="143" y="313"/>
                    </a:cubicBezTo>
                    <a:cubicBezTo>
                      <a:pt x="143" y="313"/>
                      <a:pt x="144" y="313"/>
                      <a:pt x="144" y="314"/>
                    </a:cubicBezTo>
                    <a:close/>
                    <a:moveTo>
                      <a:pt x="140" y="314"/>
                    </a:moveTo>
                    <a:cubicBezTo>
                      <a:pt x="139" y="314"/>
                      <a:pt x="138" y="315"/>
                      <a:pt x="137" y="315"/>
                    </a:cubicBezTo>
                    <a:cubicBezTo>
                      <a:pt x="131" y="309"/>
                      <a:pt x="125" y="305"/>
                      <a:pt x="118" y="301"/>
                    </a:cubicBezTo>
                    <a:cubicBezTo>
                      <a:pt x="117" y="300"/>
                      <a:pt x="116" y="299"/>
                      <a:pt x="114" y="298"/>
                    </a:cubicBezTo>
                    <a:cubicBezTo>
                      <a:pt x="122" y="303"/>
                      <a:pt x="130" y="307"/>
                      <a:pt x="138" y="313"/>
                    </a:cubicBezTo>
                    <a:cubicBezTo>
                      <a:pt x="138" y="313"/>
                      <a:pt x="139" y="313"/>
                      <a:pt x="139" y="313"/>
                    </a:cubicBezTo>
                    <a:cubicBezTo>
                      <a:pt x="139" y="314"/>
                      <a:pt x="140" y="314"/>
                      <a:pt x="140" y="314"/>
                    </a:cubicBezTo>
                    <a:close/>
                    <a:moveTo>
                      <a:pt x="135" y="315"/>
                    </a:moveTo>
                    <a:cubicBezTo>
                      <a:pt x="134" y="315"/>
                      <a:pt x="133" y="315"/>
                      <a:pt x="132" y="315"/>
                    </a:cubicBezTo>
                    <a:cubicBezTo>
                      <a:pt x="127" y="311"/>
                      <a:pt x="122" y="307"/>
                      <a:pt x="117" y="304"/>
                    </a:cubicBezTo>
                    <a:cubicBezTo>
                      <a:pt x="114" y="302"/>
                      <a:pt x="111" y="301"/>
                      <a:pt x="109" y="299"/>
                    </a:cubicBezTo>
                    <a:cubicBezTo>
                      <a:pt x="107" y="298"/>
                      <a:pt x="105" y="296"/>
                      <a:pt x="104" y="295"/>
                    </a:cubicBezTo>
                    <a:cubicBezTo>
                      <a:pt x="104" y="295"/>
                      <a:pt x="103" y="294"/>
                      <a:pt x="103" y="294"/>
                    </a:cubicBezTo>
                    <a:cubicBezTo>
                      <a:pt x="103" y="294"/>
                      <a:pt x="104" y="295"/>
                      <a:pt x="104" y="295"/>
                    </a:cubicBezTo>
                    <a:cubicBezTo>
                      <a:pt x="110" y="298"/>
                      <a:pt x="116" y="302"/>
                      <a:pt x="122" y="306"/>
                    </a:cubicBezTo>
                    <a:cubicBezTo>
                      <a:pt x="127" y="309"/>
                      <a:pt x="131" y="312"/>
                      <a:pt x="135" y="315"/>
                    </a:cubicBezTo>
                    <a:close/>
                    <a:moveTo>
                      <a:pt x="130" y="315"/>
                    </a:moveTo>
                    <a:cubicBezTo>
                      <a:pt x="129" y="316"/>
                      <a:pt x="127" y="316"/>
                      <a:pt x="126" y="316"/>
                    </a:cubicBezTo>
                    <a:cubicBezTo>
                      <a:pt x="118" y="309"/>
                      <a:pt x="109" y="305"/>
                      <a:pt x="102" y="297"/>
                    </a:cubicBezTo>
                    <a:cubicBezTo>
                      <a:pt x="105" y="301"/>
                      <a:pt x="112" y="303"/>
                      <a:pt x="116" y="306"/>
                    </a:cubicBezTo>
                    <a:cubicBezTo>
                      <a:pt x="121" y="309"/>
                      <a:pt x="126" y="312"/>
                      <a:pt x="130" y="315"/>
                    </a:cubicBezTo>
                    <a:close/>
                    <a:moveTo>
                      <a:pt x="124" y="316"/>
                    </a:moveTo>
                    <a:cubicBezTo>
                      <a:pt x="123" y="316"/>
                      <a:pt x="121" y="316"/>
                      <a:pt x="120" y="316"/>
                    </a:cubicBezTo>
                    <a:cubicBezTo>
                      <a:pt x="120" y="316"/>
                      <a:pt x="120" y="316"/>
                      <a:pt x="120" y="316"/>
                    </a:cubicBezTo>
                    <a:cubicBezTo>
                      <a:pt x="118" y="313"/>
                      <a:pt x="115" y="311"/>
                      <a:pt x="112" y="309"/>
                    </a:cubicBezTo>
                    <a:cubicBezTo>
                      <a:pt x="110" y="307"/>
                      <a:pt x="108" y="306"/>
                      <a:pt x="106" y="304"/>
                    </a:cubicBezTo>
                    <a:cubicBezTo>
                      <a:pt x="105" y="304"/>
                      <a:pt x="105" y="304"/>
                      <a:pt x="104" y="303"/>
                    </a:cubicBezTo>
                    <a:cubicBezTo>
                      <a:pt x="104" y="303"/>
                      <a:pt x="104" y="303"/>
                      <a:pt x="105" y="304"/>
                    </a:cubicBezTo>
                    <a:cubicBezTo>
                      <a:pt x="109" y="306"/>
                      <a:pt x="113" y="308"/>
                      <a:pt x="116" y="310"/>
                    </a:cubicBezTo>
                    <a:cubicBezTo>
                      <a:pt x="119" y="312"/>
                      <a:pt x="121" y="314"/>
                      <a:pt x="124" y="316"/>
                    </a:cubicBezTo>
                    <a:close/>
                    <a:moveTo>
                      <a:pt x="118" y="316"/>
                    </a:moveTo>
                    <a:cubicBezTo>
                      <a:pt x="115" y="316"/>
                      <a:pt x="112" y="316"/>
                      <a:pt x="109" y="316"/>
                    </a:cubicBezTo>
                    <a:cubicBezTo>
                      <a:pt x="109" y="316"/>
                      <a:pt x="109" y="315"/>
                      <a:pt x="109" y="315"/>
                    </a:cubicBezTo>
                    <a:cubicBezTo>
                      <a:pt x="108" y="314"/>
                      <a:pt x="108" y="314"/>
                      <a:pt x="107" y="313"/>
                    </a:cubicBezTo>
                    <a:cubicBezTo>
                      <a:pt x="106" y="313"/>
                      <a:pt x="102" y="309"/>
                      <a:pt x="105" y="311"/>
                    </a:cubicBezTo>
                    <a:cubicBezTo>
                      <a:pt x="107" y="313"/>
                      <a:pt x="110" y="314"/>
                      <a:pt x="113" y="316"/>
                    </a:cubicBezTo>
                    <a:cubicBezTo>
                      <a:pt x="113" y="316"/>
                      <a:pt x="114" y="316"/>
                      <a:pt x="113" y="315"/>
                    </a:cubicBezTo>
                    <a:cubicBezTo>
                      <a:pt x="112" y="313"/>
                      <a:pt x="110" y="311"/>
                      <a:pt x="108" y="309"/>
                    </a:cubicBezTo>
                    <a:cubicBezTo>
                      <a:pt x="107" y="309"/>
                      <a:pt x="106" y="308"/>
                      <a:pt x="106" y="308"/>
                    </a:cubicBezTo>
                    <a:cubicBezTo>
                      <a:pt x="108" y="310"/>
                      <a:pt x="111" y="311"/>
                      <a:pt x="114" y="313"/>
                    </a:cubicBezTo>
                    <a:cubicBezTo>
                      <a:pt x="115" y="314"/>
                      <a:pt x="117" y="315"/>
                      <a:pt x="118" y="316"/>
                    </a:cubicBezTo>
                    <a:close/>
                    <a:moveTo>
                      <a:pt x="107" y="316"/>
                    </a:moveTo>
                    <a:cubicBezTo>
                      <a:pt x="106" y="316"/>
                      <a:pt x="106" y="316"/>
                      <a:pt x="106" y="316"/>
                    </a:cubicBezTo>
                    <a:cubicBezTo>
                      <a:pt x="105" y="316"/>
                      <a:pt x="104" y="316"/>
                      <a:pt x="104" y="316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6" y="316"/>
                      <a:pt x="106" y="316"/>
                    </a:cubicBezTo>
                    <a:cubicBezTo>
                      <a:pt x="106" y="316"/>
                      <a:pt x="107" y="316"/>
                      <a:pt x="107" y="316"/>
                    </a:cubicBezTo>
                    <a:close/>
                    <a:moveTo>
                      <a:pt x="101" y="315"/>
                    </a:moveTo>
                    <a:cubicBezTo>
                      <a:pt x="93" y="315"/>
                      <a:pt x="86" y="314"/>
                      <a:pt x="78" y="312"/>
                    </a:cubicBezTo>
                    <a:cubicBezTo>
                      <a:pt x="78" y="312"/>
                      <a:pt x="78" y="312"/>
                      <a:pt x="78" y="312"/>
                    </a:cubicBezTo>
                    <a:cubicBezTo>
                      <a:pt x="76" y="299"/>
                      <a:pt x="74" y="286"/>
                      <a:pt x="73" y="273"/>
                    </a:cubicBezTo>
                    <a:cubicBezTo>
                      <a:pt x="71" y="260"/>
                      <a:pt x="70" y="247"/>
                      <a:pt x="70" y="234"/>
                    </a:cubicBezTo>
                    <a:cubicBezTo>
                      <a:pt x="69" y="221"/>
                      <a:pt x="68" y="208"/>
                      <a:pt x="67" y="195"/>
                    </a:cubicBezTo>
                    <a:cubicBezTo>
                      <a:pt x="66" y="184"/>
                      <a:pt x="64" y="172"/>
                      <a:pt x="65" y="161"/>
                    </a:cubicBezTo>
                    <a:cubicBezTo>
                      <a:pt x="73" y="161"/>
                      <a:pt x="82" y="161"/>
                      <a:pt x="90" y="163"/>
                    </a:cubicBezTo>
                    <a:cubicBezTo>
                      <a:pt x="90" y="163"/>
                      <a:pt x="90" y="163"/>
                      <a:pt x="90" y="163"/>
                    </a:cubicBezTo>
                    <a:cubicBezTo>
                      <a:pt x="87" y="175"/>
                      <a:pt x="90" y="187"/>
                      <a:pt x="91" y="199"/>
                    </a:cubicBezTo>
                    <a:cubicBezTo>
                      <a:pt x="92" y="212"/>
                      <a:pt x="93" y="225"/>
                      <a:pt x="94" y="238"/>
                    </a:cubicBezTo>
                    <a:cubicBezTo>
                      <a:pt x="95" y="251"/>
                      <a:pt x="96" y="264"/>
                      <a:pt x="96" y="277"/>
                    </a:cubicBezTo>
                    <a:cubicBezTo>
                      <a:pt x="97" y="290"/>
                      <a:pt x="100" y="302"/>
                      <a:pt x="101" y="315"/>
                    </a:cubicBezTo>
                    <a:cubicBezTo>
                      <a:pt x="101" y="315"/>
                      <a:pt x="101" y="315"/>
                      <a:pt x="101" y="315"/>
                    </a:cubicBezTo>
                    <a:close/>
                    <a:moveTo>
                      <a:pt x="75" y="312"/>
                    </a:moveTo>
                    <a:cubicBezTo>
                      <a:pt x="74" y="312"/>
                      <a:pt x="73" y="311"/>
                      <a:pt x="73" y="311"/>
                    </a:cubicBezTo>
                    <a:cubicBezTo>
                      <a:pt x="73" y="311"/>
                      <a:pt x="74" y="311"/>
                      <a:pt x="75" y="311"/>
                    </a:cubicBezTo>
                    <a:cubicBezTo>
                      <a:pt x="75" y="311"/>
                      <a:pt x="75" y="312"/>
                      <a:pt x="75" y="312"/>
                    </a:cubicBezTo>
                    <a:close/>
                    <a:moveTo>
                      <a:pt x="16" y="288"/>
                    </a:moveTo>
                    <a:cubicBezTo>
                      <a:pt x="16" y="289"/>
                      <a:pt x="17" y="290"/>
                      <a:pt x="18" y="291"/>
                    </a:cubicBezTo>
                    <a:cubicBezTo>
                      <a:pt x="18" y="292"/>
                      <a:pt x="21" y="293"/>
                      <a:pt x="22" y="293"/>
                    </a:cubicBezTo>
                    <a:cubicBezTo>
                      <a:pt x="27" y="295"/>
                      <a:pt x="33" y="296"/>
                      <a:pt x="39" y="298"/>
                    </a:cubicBezTo>
                    <a:cubicBezTo>
                      <a:pt x="45" y="300"/>
                      <a:pt x="50" y="302"/>
                      <a:pt x="56" y="304"/>
                    </a:cubicBezTo>
                    <a:cubicBezTo>
                      <a:pt x="61" y="306"/>
                      <a:pt x="66" y="307"/>
                      <a:pt x="70" y="309"/>
                    </a:cubicBezTo>
                    <a:cubicBezTo>
                      <a:pt x="74" y="310"/>
                      <a:pt x="74" y="311"/>
                      <a:pt x="70" y="310"/>
                    </a:cubicBezTo>
                    <a:cubicBezTo>
                      <a:pt x="68" y="309"/>
                      <a:pt x="66" y="308"/>
                      <a:pt x="63" y="307"/>
                    </a:cubicBezTo>
                    <a:cubicBezTo>
                      <a:pt x="59" y="305"/>
                      <a:pt x="55" y="304"/>
                      <a:pt x="51" y="303"/>
                    </a:cubicBezTo>
                    <a:cubicBezTo>
                      <a:pt x="42" y="300"/>
                      <a:pt x="34" y="298"/>
                      <a:pt x="26" y="296"/>
                    </a:cubicBezTo>
                    <a:cubicBezTo>
                      <a:pt x="24" y="295"/>
                      <a:pt x="22" y="294"/>
                      <a:pt x="21" y="293"/>
                    </a:cubicBezTo>
                    <a:cubicBezTo>
                      <a:pt x="20" y="293"/>
                      <a:pt x="19" y="293"/>
                      <a:pt x="19" y="293"/>
                    </a:cubicBezTo>
                    <a:cubicBezTo>
                      <a:pt x="19" y="293"/>
                      <a:pt x="19" y="293"/>
                      <a:pt x="19" y="293"/>
                    </a:cubicBezTo>
                    <a:cubicBezTo>
                      <a:pt x="18" y="292"/>
                      <a:pt x="17" y="290"/>
                      <a:pt x="16" y="288"/>
                    </a:cubicBezTo>
                    <a:close/>
                    <a:moveTo>
                      <a:pt x="52" y="304"/>
                    </a:moveTo>
                    <a:cubicBezTo>
                      <a:pt x="57" y="306"/>
                      <a:pt x="62" y="307"/>
                      <a:pt x="66" y="309"/>
                    </a:cubicBezTo>
                    <a:cubicBezTo>
                      <a:pt x="68" y="310"/>
                      <a:pt x="69" y="310"/>
                      <a:pt x="70" y="311"/>
                    </a:cubicBezTo>
                    <a:cubicBezTo>
                      <a:pt x="56" y="308"/>
                      <a:pt x="43" y="303"/>
                      <a:pt x="30" y="298"/>
                    </a:cubicBezTo>
                    <a:cubicBezTo>
                      <a:pt x="38" y="300"/>
                      <a:pt x="45" y="301"/>
                      <a:pt x="52" y="304"/>
                    </a:cubicBezTo>
                    <a:close/>
                    <a:moveTo>
                      <a:pt x="13" y="283"/>
                    </a:moveTo>
                    <a:cubicBezTo>
                      <a:pt x="19" y="286"/>
                      <a:pt x="25" y="288"/>
                      <a:pt x="31" y="289"/>
                    </a:cubicBezTo>
                    <a:cubicBezTo>
                      <a:pt x="33" y="290"/>
                      <a:pt x="35" y="291"/>
                      <a:pt x="37" y="291"/>
                    </a:cubicBezTo>
                    <a:cubicBezTo>
                      <a:pt x="48" y="295"/>
                      <a:pt x="59" y="299"/>
                      <a:pt x="70" y="303"/>
                    </a:cubicBezTo>
                    <a:cubicBezTo>
                      <a:pt x="70" y="303"/>
                      <a:pt x="75" y="305"/>
                      <a:pt x="72" y="304"/>
                    </a:cubicBezTo>
                    <a:cubicBezTo>
                      <a:pt x="71" y="304"/>
                      <a:pt x="70" y="304"/>
                      <a:pt x="69" y="303"/>
                    </a:cubicBezTo>
                    <a:cubicBezTo>
                      <a:pt x="67" y="303"/>
                      <a:pt x="65" y="302"/>
                      <a:pt x="62" y="301"/>
                    </a:cubicBezTo>
                    <a:cubicBezTo>
                      <a:pt x="57" y="299"/>
                      <a:pt x="52" y="297"/>
                      <a:pt x="47" y="296"/>
                    </a:cubicBezTo>
                    <a:cubicBezTo>
                      <a:pt x="37" y="293"/>
                      <a:pt x="27" y="290"/>
                      <a:pt x="17" y="287"/>
                    </a:cubicBezTo>
                    <a:cubicBezTo>
                      <a:pt x="17" y="286"/>
                      <a:pt x="16" y="286"/>
                      <a:pt x="16" y="286"/>
                    </a:cubicBezTo>
                    <a:cubicBezTo>
                      <a:pt x="16" y="286"/>
                      <a:pt x="15" y="286"/>
                      <a:pt x="15" y="286"/>
                    </a:cubicBezTo>
                    <a:cubicBezTo>
                      <a:pt x="14" y="285"/>
                      <a:pt x="14" y="284"/>
                      <a:pt x="13" y="283"/>
                    </a:cubicBezTo>
                    <a:close/>
                    <a:moveTo>
                      <a:pt x="10" y="275"/>
                    </a:moveTo>
                    <a:cubicBezTo>
                      <a:pt x="13" y="278"/>
                      <a:pt x="17" y="279"/>
                      <a:pt x="20" y="280"/>
                    </a:cubicBezTo>
                    <a:cubicBezTo>
                      <a:pt x="25" y="283"/>
                      <a:pt x="30" y="285"/>
                      <a:pt x="35" y="287"/>
                    </a:cubicBezTo>
                    <a:cubicBezTo>
                      <a:pt x="46" y="291"/>
                      <a:pt x="58" y="294"/>
                      <a:pt x="68" y="299"/>
                    </a:cubicBezTo>
                    <a:cubicBezTo>
                      <a:pt x="69" y="299"/>
                      <a:pt x="76" y="302"/>
                      <a:pt x="71" y="300"/>
                    </a:cubicBezTo>
                    <a:cubicBezTo>
                      <a:pt x="69" y="299"/>
                      <a:pt x="66" y="298"/>
                      <a:pt x="63" y="297"/>
                    </a:cubicBezTo>
                    <a:cubicBezTo>
                      <a:pt x="58" y="296"/>
                      <a:pt x="53" y="294"/>
                      <a:pt x="48" y="293"/>
                    </a:cubicBezTo>
                    <a:cubicBezTo>
                      <a:pt x="43" y="291"/>
                      <a:pt x="37" y="290"/>
                      <a:pt x="31" y="289"/>
                    </a:cubicBezTo>
                    <a:cubicBezTo>
                      <a:pt x="25" y="286"/>
                      <a:pt x="19" y="284"/>
                      <a:pt x="13" y="281"/>
                    </a:cubicBezTo>
                    <a:cubicBezTo>
                      <a:pt x="12" y="281"/>
                      <a:pt x="12" y="280"/>
                      <a:pt x="12" y="279"/>
                    </a:cubicBezTo>
                    <a:cubicBezTo>
                      <a:pt x="11" y="278"/>
                      <a:pt x="11" y="277"/>
                      <a:pt x="10" y="275"/>
                    </a:cubicBezTo>
                    <a:close/>
                    <a:moveTo>
                      <a:pt x="9" y="270"/>
                    </a:moveTo>
                    <a:cubicBezTo>
                      <a:pt x="11" y="272"/>
                      <a:pt x="15" y="274"/>
                      <a:pt x="18" y="275"/>
                    </a:cubicBezTo>
                    <a:cubicBezTo>
                      <a:pt x="23" y="277"/>
                      <a:pt x="28" y="279"/>
                      <a:pt x="33" y="281"/>
                    </a:cubicBezTo>
                    <a:cubicBezTo>
                      <a:pt x="45" y="285"/>
                      <a:pt x="56" y="289"/>
                      <a:pt x="68" y="294"/>
                    </a:cubicBezTo>
                    <a:cubicBezTo>
                      <a:pt x="69" y="294"/>
                      <a:pt x="75" y="297"/>
                      <a:pt x="71" y="295"/>
                    </a:cubicBezTo>
                    <a:cubicBezTo>
                      <a:pt x="68" y="295"/>
                      <a:pt x="65" y="293"/>
                      <a:pt x="62" y="292"/>
                    </a:cubicBezTo>
                    <a:cubicBezTo>
                      <a:pt x="57" y="290"/>
                      <a:pt x="51" y="288"/>
                      <a:pt x="45" y="287"/>
                    </a:cubicBezTo>
                    <a:cubicBezTo>
                      <a:pt x="33" y="283"/>
                      <a:pt x="21" y="279"/>
                      <a:pt x="10" y="274"/>
                    </a:cubicBezTo>
                    <a:cubicBezTo>
                      <a:pt x="9" y="273"/>
                      <a:pt x="9" y="271"/>
                      <a:pt x="9" y="270"/>
                    </a:cubicBezTo>
                    <a:close/>
                    <a:moveTo>
                      <a:pt x="9" y="270"/>
                    </a:moveTo>
                    <a:cubicBezTo>
                      <a:pt x="10" y="271"/>
                      <a:pt x="11" y="271"/>
                      <a:pt x="11" y="271"/>
                    </a:cubicBezTo>
                    <a:cubicBezTo>
                      <a:pt x="11" y="271"/>
                      <a:pt x="10" y="271"/>
                      <a:pt x="9" y="270"/>
                    </a:cubicBezTo>
                    <a:close/>
                    <a:moveTo>
                      <a:pt x="5" y="255"/>
                    </a:moveTo>
                    <a:cubicBezTo>
                      <a:pt x="24" y="266"/>
                      <a:pt x="45" y="270"/>
                      <a:pt x="64" y="279"/>
                    </a:cubicBezTo>
                    <a:cubicBezTo>
                      <a:pt x="65" y="280"/>
                      <a:pt x="66" y="280"/>
                      <a:pt x="67" y="281"/>
                    </a:cubicBezTo>
                    <a:cubicBezTo>
                      <a:pt x="65" y="280"/>
                      <a:pt x="62" y="279"/>
                      <a:pt x="60" y="278"/>
                    </a:cubicBezTo>
                    <a:cubicBezTo>
                      <a:pt x="59" y="277"/>
                      <a:pt x="57" y="276"/>
                      <a:pt x="56" y="276"/>
                    </a:cubicBezTo>
                    <a:cubicBezTo>
                      <a:pt x="39" y="269"/>
                      <a:pt x="22" y="265"/>
                      <a:pt x="6" y="257"/>
                    </a:cubicBezTo>
                    <a:cubicBezTo>
                      <a:pt x="6" y="257"/>
                      <a:pt x="6" y="257"/>
                      <a:pt x="6" y="257"/>
                    </a:cubicBezTo>
                    <a:cubicBezTo>
                      <a:pt x="5" y="256"/>
                      <a:pt x="5" y="256"/>
                      <a:pt x="5" y="255"/>
                    </a:cubicBezTo>
                    <a:close/>
                    <a:moveTo>
                      <a:pt x="4" y="244"/>
                    </a:moveTo>
                    <a:cubicBezTo>
                      <a:pt x="14" y="247"/>
                      <a:pt x="23" y="252"/>
                      <a:pt x="32" y="256"/>
                    </a:cubicBezTo>
                    <a:cubicBezTo>
                      <a:pt x="42" y="259"/>
                      <a:pt x="52" y="263"/>
                      <a:pt x="61" y="268"/>
                    </a:cubicBezTo>
                    <a:cubicBezTo>
                      <a:pt x="62" y="268"/>
                      <a:pt x="63" y="269"/>
                      <a:pt x="64" y="269"/>
                    </a:cubicBezTo>
                    <a:cubicBezTo>
                      <a:pt x="62" y="269"/>
                      <a:pt x="60" y="268"/>
                      <a:pt x="59" y="267"/>
                    </a:cubicBezTo>
                    <a:cubicBezTo>
                      <a:pt x="52" y="265"/>
                      <a:pt x="45" y="262"/>
                      <a:pt x="38" y="260"/>
                    </a:cubicBezTo>
                    <a:cubicBezTo>
                      <a:pt x="32" y="258"/>
                      <a:pt x="26" y="256"/>
                      <a:pt x="21" y="254"/>
                    </a:cubicBezTo>
                    <a:cubicBezTo>
                      <a:pt x="15" y="252"/>
                      <a:pt x="10" y="249"/>
                      <a:pt x="4" y="248"/>
                    </a:cubicBezTo>
                    <a:cubicBezTo>
                      <a:pt x="4" y="246"/>
                      <a:pt x="4" y="245"/>
                      <a:pt x="4" y="244"/>
                    </a:cubicBezTo>
                    <a:close/>
                    <a:moveTo>
                      <a:pt x="4" y="241"/>
                    </a:moveTo>
                    <a:cubicBezTo>
                      <a:pt x="6" y="242"/>
                      <a:pt x="9" y="243"/>
                      <a:pt x="11" y="243"/>
                    </a:cubicBezTo>
                    <a:cubicBezTo>
                      <a:pt x="13" y="244"/>
                      <a:pt x="15" y="245"/>
                      <a:pt x="16" y="246"/>
                    </a:cubicBezTo>
                    <a:cubicBezTo>
                      <a:pt x="22" y="249"/>
                      <a:pt x="28" y="251"/>
                      <a:pt x="34" y="253"/>
                    </a:cubicBezTo>
                    <a:cubicBezTo>
                      <a:pt x="30" y="252"/>
                      <a:pt x="26" y="251"/>
                      <a:pt x="23" y="249"/>
                    </a:cubicBezTo>
                    <a:cubicBezTo>
                      <a:pt x="17" y="247"/>
                      <a:pt x="11" y="244"/>
                      <a:pt x="4" y="243"/>
                    </a:cubicBezTo>
                    <a:cubicBezTo>
                      <a:pt x="4" y="242"/>
                      <a:pt x="4" y="242"/>
                      <a:pt x="4" y="241"/>
                    </a:cubicBezTo>
                    <a:close/>
                    <a:moveTo>
                      <a:pt x="4" y="235"/>
                    </a:moveTo>
                    <a:cubicBezTo>
                      <a:pt x="7" y="236"/>
                      <a:pt x="9" y="237"/>
                      <a:pt x="11" y="238"/>
                    </a:cubicBezTo>
                    <a:cubicBezTo>
                      <a:pt x="16" y="240"/>
                      <a:pt x="21" y="243"/>
                      <a:pt x="26" y="245"/>
                    </a:cubicBezTo>
                    <a:cubicBezTo>
                      <a:pt x="34" y="248"/>
                      <a:pt x="42" y="250"/>
                      <a:pt x="50" y="254"/>
                    </a:cubicBezTo>
                    <a:cubicBezTo>
                      <a:pt x="54" y="256"/>
                      <a:pt x="57" y="258"/>
                      <a:pt x="61" y="260"/>
                    </a:cubicBezTo>
                    <a:cubicBezTo>
                      <a:pt x="58" y="258"/>
                      <a:pt x="54" y="256"/>
                      <a:pt x="50" y="255"/>
                    </a:cubicBezTo>
                    <a:cubicBezTo>
                      <a:pt x="44" y="252"/>
                      <a:pt x="37" y="250"/>
                      <a:pt x="30" y="248"/>
                    </a:cubicBezTo>
                    <a:cubicBezTo>
                      <a:pt x="23" y="246"/>
                      <a:pt x="16" y="243"/>
                      <a:pt x="9" y="242"/>
                    </a:cubicBezTo>
                    <a:cubicBezTo>
                      <a:pt x="7" y="241"/>
                      <a:pt x="6" y="240"/>
                      <a:pt x="4" y="240"/>
                    </a:cubicBezTo>
                    <a:cubicBezTo>
                      <a:pt x="4" y="238"/>
                      <a:pt x="4" y="237"/>
                      <a:pt x="4" y="235"/>
                    </a:cubicBezTo>
                    <a:close/>
                    <a:moveTo>
                      <a:pt x="4" y="234"/>
                    </a:moveTo>
                    <a:cubicBezTo>
                      <a:pt x="4" y="233"/>
                      <a:pt x="5" y="232"/>
                      <a:pt x="5" y="232"/>
                    </a:cubicBezTo>
                    <a:cubicBezTo>
                      <a:pt x="10" y="235"/>
                      <a:pt x="16" y="237"/>
                      <a:pt x="22" y="240"/>
                    </a:cubicBezTo>
                    <a:cubicBezTo>
                      <a:pt x="28" y="242"/>
                      <a:pt x="33" y="244"/>
                      <a:pt x="39" y="247"/>
                    </a:cubicBezTo>
                    <a:cubicBezTo>
                      <a:pt x="45" y="249"/>
                      <a:pt x="51" y="251"/>
                      <a:pt x="57" y="253"/>
                    </a:cubicBezTo>
                    <a:cubicBezTo>
                      <a:pt x="60" y="255"/>
                      <a:pt x="64" y="256"/>
                      <a:pt x="67" y="258"/>
                    </a:cubicBezTo>
                    <a:cubicBezTo>
                      <a:pt x="69" y="259"/>
                      <a:pt x="68" y="259"/>
                      <a:pt x="66" y="258"/>
                    </a:cubicBezTo>
                    <a:cubicBezTo>
                      <a:pt x="64" y="257"/>
                      <a:pt x="62" y="256"/>
                      <a:pt x="60" y="255"/>
                    </a:cubicBezTo>
                    <a:cubicBezTo>
                      <a:pt x="46" y="249"/>
                      <a:pt x="31" y="246"/>
                      <a:pt x="17" y="240"/>
                    </a:cubicBezTo>
                    <a:cubicBezTo>
                      <a:pt x="15" y="238"/>
                      <a:pt x="12" y="237"/>
                      <a:pt x="10" y="236"/>
                    </a:cubicBezTo>
                    <a:cubicBezTo>
                      <a:pt x="8" y="235"/>
                      <a:pt x="6" y="235"/>
                      <a:pt x="4" y="234"/>
                    </a:cubicBezTo>
                    <a:close/>
                    <a:moveTo>
                      <a:pt x="22" y="123"/>
                    </a:moveTo>
                    <a:cubicBezTo>
                      <a:pt x="22" y="123"/>
                      <a:pt x="22" y="122"/>
                      <a:pt x="22" y="122"/>
                    </a:cubicBezTo>
                    <a:cubicBezTo>
                      <a:pt x="24" y="120"/>
                      <a:pt x="25" y="119"/>
                      <a:pt x="26" y="117"/>
                    </a:cubicBezTo>
                    <a:cubicBezTo>
                      <a:pt x="31" y="113"/>
                      <a:pt x="36" y="109"/>
                      <a:pt x="41" y="105"/>
                    </a:cubicBezTo>
                    <a:cubicBezTo>
                      <a:pt x="48" y="101"/>
                      <a:pt x="57" y="98"/>
                      <a:pt x="66" y="95"/>
                    </a:cubicBezTo>
                    <a:cubicBezTo>
                      <a:pt x="75" y="92"/>
                      <a:pt x="84" y="90"/>
                      <a:pt x="93" y="91"/>
                    </a:cubicBezTo>
                    <a:cubicBezTo>
                      <a:pt x="94" y="91"/>
                      <a:pt x="94" y="91"/>
                      <a:pt x="95" y="91"/>
                    </a:cubicBezTo>
                    <a:cubicBezTo>
                      <a:pt x="90" y="94"/>
                      <a:pt x="85" y="98"/>
                      <a:pt x="82" y="102"/>
                    </a:cubicBezTo>
                    <a:cubicBezTo>
                      <a:pt x="79" y="106"/>
                      <a:pt x="77" y="113"/>
                      <a:pt x="83" y="115"/>
                    </a:cubicBezTo>
                    <a:cubicBezTo>
                      <a:pt x="89" y="118"/>
                      <a:pt x="92" y="114"/>
                      <a:pt x="95" y="108"/>
                    </a:cubicBezTo>
                    <a:cubicBezTo>
                      <a:pt x="95" y="112"/>
                      <a:pt x="96" y="116"/>
                      <a:pt x="100" y="117"/>
                    </a:cubicBezTo>
                    <a:cubicBezTo>
                      <a:pt x="109" y="119"/>
                      <a:pt x="105" y="101"/>
                      <a:pt x="104" y="93"/>
                    </a:cubicBezTo>
                    <a:cubicBezTo>
                      <a:pt x="110" y="95"/>
                      <a:pt x="117" y="97"/>
                      <a:pt x="123" y="100"/>
                    </a:cubicBezTo>
                    <a:cubicBezTo>
                      <a:pt x="131" y="104"/>
                      <a:pt x="139" y="108"/>
                      <a:pt x="146" y="115"/>
                    </a:cubicBezTo>
                    <a:cubicBezTo>
                      <a:pt x="152" y="120"/>
                      <a:pt x="156" y="127"/>
                      <a:pt x="159" y="135"/>
                    </a:cubicBezTo>
                    <a:cubicBezTo>
                      <a:pt x="166" y="151"/>
                      <a:pt x="173" y="169"/>
                      <a:pt x="175" y="187"/>
                    </a:cubicBezTo>
                    <a:cubicBezTo>
                      <a:pt x="164" y="179"/>
                      <a:pt x="152" y="172"/>
                      <a:pt x="138" y="167"/>
                    </a:cubicBezTo>
                    <a:cubicBezTo>
                      <a:pt x="138" y="166"/>
                      <a:pt x="138" y="164"/>
                      <a:pt x="137" y="163"/>
                    </a:cubicBezTo>
                    <a:cubicBezTo>
                      <a:pt x="136" y="162"/>
                      <a:pt x="135" y="161"/>
                      <a:pt x="133" y="161"/>
                    </a:cubicBezTo>
                    <a:cubicBezTo>
                      <a:pt x="131" y="162"/>
                      <a:pt x="131" y="163"/>
                      <a:pt x="131" y="164"/>
                    </a:cubicBezTo>
                    <a:cubicBezTo>
                      <a:pt x="119" y="160"/>
                      <a:pt x="107" y="157"/>
                      <a:pt x="94" y="155"/>
                    </a:cubicBezTo>
                    <a:cubicBezTo>
                      <a:pt x="79" y="153"/>
                      <a:pt x="64" y="152"/>
                      <a:pt x="49" y="156"/>
                    </a:cubicBezTo>
                    <a:cubicBezTo>
                      <a:pt x="36" y="159"/>
                      <a:pt x="23" y="161"/>
                      <a:pt x="10" y="167"/>
                    </a:cubicBezTo>
                    <a:cubicBezTo>
                      <a:pt x="12" y="152"/>
                      <a:pt x="15" y="137"/>
                      <a:pt x="22" y="123"/>
                    </a:cubicBezTo>
                    <a:close/>
                    <a:moveTo>
                      <a:pt x="162" y="133"/>
                    </a:moveTo>
                    <a:cubicBezTo>
                      <a:pt x="166" y="141"/>
                      <a:pt x="169" y="149"/>
                      <a:pt x="171" y="158"/>
                    </a:cubicBezTo>
                    <a:cubicBezTo>
                      <a:pt x="168" y="150"/>
                      <a:pt x="165" y="141"/>
                      <a:pt x="162" y="133"/>
                    </a:cubicBezTo>
                    <a:close/>
                    <a:moveTo>
                      <a:pt x="79" y="60"/>
                    </a:moveTo>
                    <a:cubicBezTo>
                      <a:pt x="82" y="58"/>
                      <a:pt x="85" y="57"/>
                      <a:pt x="87" y="56"/>
                    </a:cubicBezTo>
                    <a:cubicBezTo>
                      <a:pt x="87" y="56"/>
                      <a:pt x="87" y="56"/>
                      <a:pt x="87" y="56"/>
                    </a:cubicBezTo>
                    <a:cubicBezTo>
                      <a:pt x="95" y="57"/>
                      <a:pt x="102" y="59"/>
                      <a:pt x="109" y="60"/>
                    </a:cubicBezTo>
                    <a:cubicBezTo>
                      <a:pt x="117" y="61"/>
                      <a:pt x="126" y="61"/>
                      <a:pt x="134" y="62"/>
                    </a:cubicBezTo>
                    <a:cubicBezTo>
                      <a:pt x="148" y="64"/>
                      <a:pt x="161" y="70"/>
                      <a:pt x="172" y="79"/>
                    </a:cubicBezTo>
                    <a:cubicBezTo>
                      <a:pt x="182" y="88"/>
                      <a:pt x="191" y="100"/>
                      <a:pt x="193" y="114"/>
                    </a:cubicBezTo>
                    <a:cubicBezTo>
                      <a:pt x="196" y="129"/>
                      <a:pt x="192" y="143"/>
                      <a:pt x="190" y="158"/>
                    </a:cubicBezTo>
                    <a:cubicBezTo>
                      <a:pt x="189" y="165"/>
                      <a:pt x="188" y="172"/>
                      <a:pt x="189" y="179"/>
                    </a:cubicBezTo>
                    <a:cubicBezTo>
                      <a:pt x="189" y="186"/>
                      <a:pt x="190" y="194"/>
                      <a:pt x="191" y="201"/>
                    </a:cubicBezTo>
                    <a:cubicBezTo>
                      <a:pt x="192" y="216"/>
                      <a:pt x="191" y="231"/>
                      <a:pt x="193" y="246"/>
                    </a:cubicBezTo>
                    <a:cubicBezTo>
                      <a:pt x="195" y="258"/>
                      <a:pt x="197" y="270"/>
                      <a:pt x="192" y="281"/>
                    </a:cubicBezTo>
                    <a:cubicBezTo>
                      <a:pt x="188" y="289"/>
                      <a:pt x="182" y="296"/>
                      <a:pt x="175" y="301"/>
                    </a:cubicBezTo>
                    <a:cubicBezTo>
                      <a:pt x="176" y="293"/>
                      <a:pt x="177" y="285"/>
                      <a:pt x="178" y="276"/>
                    </a:cubicBezTo>
                    <a:cubicBezTo>
                      <a:pt x="180" y="245"/>
                      <a:pt x="180" y="213"/>
                      <a:pt x="178" y="182"/>
                    </a:cubicBezTo>
                    <a:cubicBezTo>
                      <a:pt x="175" y="157"/>
                      <a:pt x="169" y="131"/>
                      <a:pt x="151" y="113"/>
                    </a:cubicBezTo>
                    <a:cubicBezTo>
                      <a:pt x="138" y="101"/>
                      <a:pt x="121" y="91"/>
                      <a:pt x="104" y="86"/>
                    </a:cubicBezTo>
                    <a:cubicBezTo>
                      <a:pt x="104" y="86"/>
                      <a:pt x="104" y="86"/>
                      <a:pt x="104" y="86"/>
                    </a:cubicBezTo>
                    <a:cubicBezTo>
                      <a:pt x="103" y="83"/>
                      <a:pt x="100" y="82"/>
                      <a:pt x="97" y="82"/>
                    </a:cubicBezTo>
                    <a:cubicBezTo>
                      <a:pt x="95" y="82"/>
                      <a:pt x="94" y="83"/>
                      <a:pt x="94" y="85"/>
                    </a:cubicBezTo>
                    <a:cubicBezTo>
                      <a:pt x="90" y="84"/>
                      <a:pt x="87" y="84"/>
                      <a:pt x="83" y="84"/>
                    </a:cubicBezTo>
                    <a:cubicBezTo>
                      <a:pt x="66" y="85"/>
                      <a:pt x="52" y="93"/>
                      <a:pt x="39" y="103"/>
                    </a:cubicBezTo>
                    <a:cubicBezTo>
                      <a:pt x="35" y="105"/>
                      <a:pt x="31" y="108"/>
                      <a:pt x="28" y="111"/>
                    </a:cubicBezTo>
                    <a:cubicBezTo>
                      <a:pt x="40" y="90"/>
                      <a:pt x="59" y="72"/>
                      <a:pt x="79" y="60"/>
                    </a:cubicBezTo>
                    <a:close/>
                    <a:moveTo>
                      <a:pt x="224" y="190"/>
                    </a:moveTo>
                    <a:cubicBezTo>
                      <a:pt x="224" y="190"/>
                      <a:pt x="224" y="190"/>
                      <a:pt x="224" y="190"/>
                    </a:cubicBezTo>
                    <a:cubicBezTo>
                      <a:pt x="224" y="189"/>
                      <a:pt x="224" y="188"/>
                      <a:pt x="224" y="187"/>
                    </a:cubicBezTo>
                    <a:cubicBezTo>
                      <a:pt x="224" y="178"/>
                      <a:pt x="225" y="169"/>
                      <a:pt x="226" y="160"/>
                    </a:cubicBezTo>
                    <a:cubicBezTo>
                      <a:pt x="229" y="174"/>
                      <a:pt x="228" y="189"/>
                      <a:pt x="231" y="204"/>
                    </a:cubicBezTo>
                    <a:cubicBezTo>
                      <a:pt x="232" y="213"/>
                      <a:pt x="234" y="222"/>
                      <a:pt x="234" y="231"/>
                    </a:cubicBezTo>
                    <a:cubicBezTo>
                      <a:pt x="234" y="237"/>
                      <a:pt x="232" y="243"/>
                      <a:pt x="232" y="250"/>
                    </a:cubicBezTo>
                    <a:cubicBezTo>
                      <a:pt x="232" y="256"/>
                      <a:pt x="235" y="262"/>
                      <a:pt x="239" y="266"/>
                    </a:cubicBezTo>
                    <a:cubicBezTo>
                      <a:pt x="239" y="266"/>
                      <a:pt x="239" y="266"/>
                      <a:pt x="239" y="266"/>
                    </a:cubicBezTo>
                    <a:cubicBezTo>
                      <a:pt x="244" y="275"/>
                      <a:pt x="235" y="277"/>
                      <a:pt x="228" y="280"/>
                    </a:cubicBezTo>
                    <a:cubicBezTo>
                      <a:pt x="229" y="278"/>
                      <a:pt x="229" y="275"/>
                      <a:pt x="230" y="272"/>
                    </a:cubicBezTo>
                    <a:cubicBezTo>
                      <a:pt x="230" y="272"/>
                      <a:pt x="230" y="272"/>
                      <a:pt x="230" y="272"/>
                    </a:cubicBezTo>
                    <a:cubicBezTo>
                      <a:pt x="229" y="257"/>
                      <a:pt x="229" y="243"/>
                      <a:pt x="227" y="229"/>
                    </a:cubicBezTo>
                    <a:cubicBezTo>
                      <a:pt x="226" y="216"/>
                      <a:pt x="224" y="203"/>
                      <a:pt x="224" y="190"/>
                    </a:cubicBezTo>
                    <a:close/>
                    <a:moveTo>
                      <a:pt x="248" y="266"/>
                    </a:moveTo>
                    <a:cubicBezTo>
                      <a:pt x="243" y="266"/>
                      <a:pt x="240" y="263"/>
                      <a:pt x="238" y="260"/>
                    </a:cubicBezTo>
                    <a:cubicBezTo>
                      <a:pt x="238" y="260"/>
                      <a:pt x="238" y="260"/>
                      <a:pt x="238" y="260"/>
                    </a:cubicBezTo>
                    <a:cubicBezTo>
                      <a:pt x="240" y="262"/>
                      <a:pt x="242" y="265"/>
                      <a:pt x="246" y="265"/>
                    </a:cubicBezTo>
                    <a:cubicBezTo>
                      <a:pt x="246" y="265"/>
                      <a:pt x="246" y="265"/>
                      <a:pt x="246" y="264"/>
                    </a:cubicBezTo>
                    <a:cubicBezTo>
                      <a:pt x="243" y="262"/>
                      <a:pt x="240" y="259"/>
                      <a:pt x="238" y="256"/>
                    </a:cubicBezTo>
                    <a:cubicBezTo>
                      <a:pt x="235" y="252"/>
                      <a:pt x="241" y="258"/>
                      <a:pt x="242" y="259"/>
                    </a:cubicBezTo>
                    <a:cubicBezTo>
                      <a:pt x="245" y="262"/>
                      <a:pt x="249" y="265"/>
                      <a:pt x="253" y="266"/>
                    </a:cubicBezTo>
                    <a:cubicBezTo>
                      <a:pt x="252" y="266"/>
                      <a:pt x="250" y="267"/>
                      <a:pt x="248" y="266"/>
                    </a:cubicBezTo>
                    <a:close/>
                    <a:moveTo>
                      <a:pt x="260" y="190"/>
                    </a:moveTo>
                    <a:cubicBezTo>
                      <a:pt x="253" y="184"/>
                      <a:pt x="243" y="182"/>
                      <a:pt x="236" y="177"/>
                    </a:cubicBezTo>
                    <a:cubicBezTo>
                      <a:pt x="235" y="176"/>
                      <a:pt x="234" y="175"/>
                      <a:pt x="232" y="175"/>
                    </a:cubicBezTo>
                    <a:cubicBezTo>
                      <a:pt x="234" y="175"/>
                      <a:pt x="236" y="176"/>
                      <a:pt x="237" y="177"/>
                    </a:cubicBezTo>
                    <a:cubicBezTo>
                      <a:pt x="239" y="178"/>
                      <a:pt x="242" y="179"/>
                      <a:pt x="244" y="180"/>
                    </a:cubicBezTo>
                    <a:cubicBezTo>
                      <a:pt x="249" y="182"/>
                      <a:pt x="255" y="183"/>
                      <a:pt x="259" y="186"/>
                    </a:cubicBezTo>
                    <a:cubicBezTo>
                      <a:pt x="260" y="186"/>
                      <a:pt x="260" y="186"/>
                      <a:pt x="260" y="186"/>
                    </a:cubicBezTo>
                    <a:cubicBezTo>
                      <a:pt x="260" y="187"/>
                      <a:pt x="260" y="188"/>
                      <a:pt x="260" y="190"/>
                    </a:cubicBezTo>
                    <a:close/>
                    <a:moveTo>
                      <a:pt x="226" y="74"/>
                    </a:moveTo>
                    <a:cubicBezTo>
                      <a:pt x="217" y="67"/>
                      <a:pt x="207" y="61"/>
                      <a:pt x="196" y="55"/>
                    </a:cubicBezTo>
                    <a:cubicBezTo>
                      <a:pt x="196" y="55"/>
                      <a:pt x="197" y="55"/>
                      <a:pt x="197" y="55"/>
                    </a:cubicBezTo>
                    <a:cubicBezTo>
                      <a:pt x="200" y="57"/>
                      <a:pt x="203" y="58"/>
                      <a:pt x="206" y="60"/>
                    </a:cubicBezTo>
                    <a:cubicBezTo>
                      <a:pt x="212" y="63"/>
                      <a:pt x="217" y="66"/>
                      <a:pt x="223" y="69"/>
                    </a:cubicBezTo>
                    <a:cubicBezTo>
                      <a:pt x="224" y="71"/>
                      <a:pt x="225" y="72"/>
                      <a:pt x="226" y="74"/>
                    </a:cubicBezTo>
                    <a:close/>
                    <a:moveTo>
                      <a:pt x="190" y="52"/>
                    </a:moveTo>
                    <a:cubicBezTo>
                      <a:pt x="196" y="56"/>
                      <a:pt x="204" y="60"/>
                      <a:pt x="211" y="64"/>
                    </a:cubicBezTo>
                    <a:cubicBezTo>
                      <a:pt x="215" y="67"/>
                      <a:pt x="219" y="69"/>
                      <a:pt x="223" y="72"/>
                    </a:cubicBezTo>
                    <a:cubicBezTo>
                      <a:pt x="223" y="72"/>
                      <a:pt x="224" y="73"/>
                      <a:pt x="224" y="73"/>
                    </a:cubicBezTo>
                    <a:cubicBezTo>
                      <a:pt x="216" y="68"/>
                      <a:pt x="208" y="64"/>
                      <a:pt x="201" y="60"/>
                    </a:cubicBezTo>
                    <a:cubicBezTo>
                      <a:pt x="196" y="57"/>
                      <a:pt x="192" y="55"/>
                      <a:pt x="188" y="53"/>
                    </a:cubicBezTo>
                    <a:cubicBezTo>
                      <a:pt x="187" y="52"/>
                      <a:pt x="186" y="52"/>
                      <a:pt x="185" y="51"/>
                    </a:cubicBezTo>
                    <a:cubicBezTo>
                      <a:pt x="186" y="51"/>
                      <a:pt x="188" y="52"/>
                      <a:pt x="190" y="52"/>
                    </a:cubicBezTo>
                    <a:close/>
                    <a:moveTo>
                      <a:pt x="230" y="80"/>
                    </a:moveTo>
                    <a:cubicBezTo>
                      <a:pt x="223" y="75"/>
                      <a:pt x="216" y="70"/>
                      <a:pt x="209" y="65"/>
                    </a:cubicBezTo>
                    <a:cubicBezTo>
                      <a:pt x="200" y="61"/>
                      <a:pt x="192" y="57"/>
                      <a:pt x="184" y="51"/>
                    </a:cubicBezTo>
                    <a:cubicBezTo>
                      <a:pt x="184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4" y="51"/>
                      <a:pt x="185" y="52"/>
                      <a:pt x="186" y="52"/>
                    </a:cubicBezTo>
                    <a:cubicBezTo>
                      <a:pt x="188" y="54"/>
                      <a:pt x="190" y="55"/>
                      <a:pt x="192" y="56"/>
                    </a:cubicBezTo>
                    <a:cubicBezTo>
                      <a:pt x="197" y="58"/>
                      <a:pt x="201" y="60"/>
                      <a:pt x="205" y="63"/>
                    </a:cubicBezTo>
                    <a:cubicBezTo>
                      <a:pt x="213" y="67"/>
                      <a:pt x="220" y="71"/>
                      <a:pt x="228" y="76"/>
                    </a:cubicBezTo>
                    <a:cubicBezTo>
                      <a:pt x="228" y="76"/>
                      <a:pt x="228" y="76"/>
                      <a:pt x="228" y="76"/>
                    </a:cubicBezTo>
                    <a:cubicBezTo>
                      <a:pt x="229" y="78"/>
                      <a:pt x="229" y="79"/>
                      <a:pt x="230" y="80"/>
                    </a:cubicBezTo>
                    <a:close/>
                    <a:moveTo>
                      <a:pt x="232" y="84"/>
                    </a:moveTo>
                    <a:cubicBezTo>
                      <a:pt x="222" y="80"/>
                      <a:pt x="213" y="75"/>
                      <a:pt x="204" y="69"/>
                    </a:cubicBezTo>
                    <a:cubicBezTo>
                      <a:pt x="202" y="68"/>
                      <a:pt x="200" y="66"/>
                      <a:pt x="198" y="64"/>
                    </a:cubicBezTo>
                    <a:cubicBezTo>
                      <a:pt x="200" y="65"/>
                      <a:pt x="202" y="67"/>
                      <a:pt x="205" y="68"/>
                    </a:cubicBezTo>
                    <a:cubicBezTo>
                      <a:pt x="210" y="71"/>
                      <a:pt x="215" y="73"/>
                      <a:pt x="220" y="76"/>
                    </a:cubicBezTo>
                    <a:cubicBezTo>
                      <a:pt x="224" y="78"/>
                      <a:pt x="227" y="80"/>
                      <a:pt x="231" y="82"/>
                    </a:cubicBezTo>
                    <a:cubicBezTo>
                      <a:pt x="232" y="83"/>
                      <a:pt x="232" y="83"/>
                      <a:pt x="232" y="84"/>
                    </a:cubicBezTo>
                    <a:close/>
                    <a:moveTo>
                      <a:pt x="164" y="12"/>
                    </a:moveTo>
                    <a:cubicBezTo>
                      <a:pt x="161" y="11"/>
                      <a:pt x="158" y="10"/>
                      <a:pt x="155" y="8"/>
                    </a:cubicBezTo>
                    <a:cubicBezTo>
                      <a:pt x="153" y="6"/>
                      <a:pt x="157" y="9"/>
                      <a:pt x="157" y="9"/>
                    </a:cubicBezTo>
                    <a:cubicBezTo>
                      <a:pt x="158" y="9"/>
                      <a:pt x="159" y="10"/>
                      <a:pt x="160" y="10"/>
                    </a:cubicBezTo>
                    <a:cubicBezTo>
                      <a:pt x="161" y="11"/>
                      <a:pt x="162" y="11"/>
                      <a:pt x="163" y="11"/>
                    </a:cubicBezTo>
                    <a:cubicBezTo>
                      <a:pt x="163" y="11"/>
                      <a:pt x="163" y="12"/>
                      <a:pt x="164" y="12"/>
                    </a:cubicBezTo>
                    <a:close/>
                    <a:moveTo>
                      <a:pt x="153" y="8"/>
                    </a:moveTo>
                    <a:cubicBezTo>
                      <a:pt x="156" y="10"/>
                      <a:pt x="161" y="12"/>
                      <a:pt x="164" y="13"/>
                    </a:cubicBezTo>
                    <a:cubicBezTo>
                      <a:pt x="165" y="13"/>
                      <a:pt x="165" y="14"/>
                      <a:pt x="165" y="14"/>
                    </a:cubicBezTo>
                    <a:cubicBezTo>
                      <a:pt x="164" y="13"/>
                      <a:pt x="163" y="13"/>
                      <a:pt x="163" y="13"/>
                    </a:cubicBezTo>
                    <a:cubicBezTo>
                      <a:pt x="161" y="13"/>
                      <a:pt x="160" y="12"/>
                      <a:pt x="159" y="11"/>
                    </a:cubicBezTo>
                    <a:cubicBezTo>
                      <a:pt x="156" y="10"/>
                      <a:pt x="154" y="10"/>
                      <a:pt x="151" y="9"/>
                    </a:cubicBezTo>
                    <a:cubicBezTo>
                      <a:pt x="151" y="9"/>
                      <a:pt x="151" y="9"/>
                      <a:pt x="151" y="9"/>
                    </a:cubicBezTo>
                    <a:cubicBezTo>
                      <a:pt x="152" y="8"/>
                      <a:pt x="153" y="8"/>
                      <a:pt x="153" y="8"/>
                    </a:cubicBezTo>
                    <a:close/>
                    <a:moveTo>
                      <a:pt x="166" y="16"/>
                    </a:moveTo>
                    <a:cubicBezTo>
                      <a:pt x="162" y="14"/>
                      <a:pt x="158" y="13"/>
                      <a:pt x="155" y="11"/>
                    </a:cubicBezTo>
                    <a:cubicBezTo>
                      <a:pt x="151" y="9"/>
                      <a:pt x="154" y="10"/>
                      <a:pt x="156" y="11"/>
                    </a:cubicBezTo>
                    <a:cubicBezTo>
                      <a:pt x="157" y="12"/>
                      <a:pt x="158" y="12"/>
                      <a:pt x="160" y="13"/>
                    </a:cubicBezTo>
                    <a:cubicBezTo>
                      <a:pt x="162" y="13"/>
                      <a:pt x="163" y="14"/>
                      <a:pt x="165" y="14"/>
                    </a:cubicBezTo>
                    <a:cubicBezTo>
                      <a:pt x="165" y="15"/>
                      <a:pt x="166" y="15"/>
                      <a:pt x="166" y="16"/>
                    </a:cubicBezTo>
                    <a:close/>
                    <a:moveTo>
                      <a:pt x="168" y="21"/>
                    </a:moveTo>
                    <a:cubicBezTo>
                      <a:pt x="167" y="20"/>
                      <a:pt x="165" y="19"/>
                      <a:pt x="163" y="19"/>
                    </a:cubicBezTo>
                    <a:cubicBezTo>
                      <a:pt x="163" y="18"/>
                      <a:pt x="162" y="17"/>
                      <a:pt x="161" y="16"/>
                    </a:cubicBezTo>
                    <a:cubicBezTo>
                      <a:pt x="163" y="17"/>
                      <a:pt x="165" y="18"/>
                      <a:pt x="167" y="19"/>
                    </a:cubicBezTo>
                    <a:cubicBezTo>
                      <a:pt x="168" y="19"/>
                      <a:pt x="168" y="20"/>
                      <a:pt x="168" y="21"/>
                    </a:cubicBezTo>
                    <a:close/>
                    <a:moveTo>
                      <a:pt x="149" y="12"/>
                    </a:moveTo>
                    <a:cubicBezTo>
                      <a:pt x="150" y="13"/>
                      <a:pt x="152" y="13"/>
                      <a:pt x="153" y="14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4" y="15"/>
                      <a:pt x="154" y="15"/>
                      <a:pt x="153" y="15"/>
                    </a:cubicBezTo>
                    <a:cubicBezTo>
                      <a:pt x="153" y="15"/>
                      <a:pt x="153" y="15"/>
                      <a:pt x="153" y="15"/>
                    </a:cubicBezTo>
                    <a:cubicBezTo>
                      <a:pt x="151" y="14"/>
                      <a:pt x="150" y="14"/>
                      <a:pt x="148" y="14"/>
                    </a:cubicBezTo>
                    <a:cubicBezTo>
                      <a:pt x="148" y="13"/>
                      <a:pt x="149" y="13"/>
                      <a:pt x="149" y="12"/>
                    </a:cubicBezTo>
                    <a:cubicBezTo>
                      <a:pt x="149" y="12"/>
                      <a:pt x="149" y="12"/>
                      <a:pt x="149" y="12"/>
                    </a:cubicBezTo>
                    <a:close/>
                    <a:moveTo>
                      <a:pt x="147" y="15"/>
                    </a:moveTo>
                    <a:cubicBezTo>
                      <a:pt x="149" y="16"/>
                      <a:pt x="148" y="16"/>
                      <a:pt x="146" y="17"/>
                    </a:cubicBezTo>
                    <a:cubicBezTo>
                      <a:pt x="146" y="18"/>
                      <a:pt x="146" y="18"/>
                      <a:pt x="146" y="18"/>
                    </a:cubicBezTo>
                    <a:cubicBezTo>
                      <a:pt x="146" y="18"/>
                      <a:pt x="146" y="18"/>
                      <a:pt x="146" y="19"/>
                    </a:cubicBezTo>
                    <a:cubicBezTo>
                      <a:pt x="146" y="17"/>
                      <a:pt x="147" y="16"/>
                      <a:pt x="147" y="15"/>
                    </a:cubicBezTo>
                    <a:close/>
                    <a:moveTo>
                      <a:pt x="124" y="39"/>
                    </a:moveTo>
                    <a:cubicBezTo>
                      <a:pt x="123" y="39"/>
                      <a:pt x="120" y="37"/>
                      <a:pt x="120" y="37"/>
                    </a:cubicBezTo>
                    <a:cubicBezTo>
                      <a:pt x="123" y="37"/>
                      <a:pt x="126" y="38"/>
                      <a:pt x="129" y="39"/>
                    </a:cubicBezTo>
                    <a:cubicBezTo>
                      <a:pt x="129" y="39"/>
                      <a:pt x="129" y="40"/>
                      <a:pt x="129" y="40"/>
                    </a:cubicBezTo>
                    <a:cubicBezTo>
                      <a:pt x="128" y="40"/>
                      <a:pt x="127" y="40"/>
                      <a:pt x="126" y="40"/>
                    </a:cubicBezTo>
                    <a:cubicBezTo>
                      <a:pt x="125" y="40"/>
                      <a:pt x="124" y="39"/>
                      <a:pt x="124" y="39"/>
                    </a:cubicBezTo>
                    <a:close/>
                    <a:moveTo>
                      <a:pt x="132" y="40"/>
                    </a:moveTo>
                    <a:cubicBezTo>
                      <a:pt x="131" y="32"/>
                      <a:pt x="137" y="28"/>
                      <a:pt x="143" y="24"/>
                    </a:cubicBezTo>
                    <a:cubicBezTo>
                      <a:pt x="147" y="22"/>
                      <a:pt x="154" y="15"/>
                      <a:pt x="158" y="18"/>
                    </a:cubicBezTo>
                    <a:cubicBezTo>
                      <a:pt x="165" y="23"/>
                      <a:pt x="163" y="37"/>
                      <a:pt x="163" y="44"/>
                    </a:cubicBezTo>
                    <a:cubicBezTo>
                      <a:pt x="153" y="40"/>
                      <a:pt x="142" y="39"/>
                      <a:pt x="132" y="40"/>
                    </a:cubicBezTo>
                    <a:close/>
                    <a:moveTo>
                      <a:pt x="175" y="44"/>
                    </a:moveTo>
                    <a:cubicBezTo>
                      <a:pt x="174" y="44"/>
                      <a:pt x="173" y="43"/>
                      <a:pt x="172" y="42"/>
                    </a:cubicBezTo>
                    <a:cubicBezTo>
                      <a:pt x="172" y="42"/>
                      <a:pt x="171" y="42"/>
                      <a:pt x="170" y="41"/>
                    </a:cubicBezTo>
                    <a:cubicBezTo>
                      <a:pt x="170" y="40"/>
                      <a:pt x="170" y="40"/>
                      <a:pt x="170" y="39"/>
                    </a:cubicBezTo>
                    <a:cubicBezTo>
                      <a:pt x="172" y="40"/>
                      <a:pt x="174" y="41"/>
                      <a:pt x="176" y="42"/>
                    </a:cubicBezTo>
                    <a:cubicBezTo>
                      <a:pt x="176" y="43"/>
                      <a:pt x="176" y="43"/>
                      <a:pt x="175" y="44"/>
                    </a:cubicBezTo>
                    <a:close/>
                    <a:moveTo>
                      <a:pt x="170" y="37"/>
                    </a:moveTo>
                    <a:cubicBezTo>
                      <a:pt x="167" y="36"/>
                      <a:pt x="173" y="37"/>
                      <a:pt x="173" y="37"/>
                    </a:cubicBezTo>
                    <a:cubicBezTo>
                      <a:pt x="174" y="38"/>
                      <a:pt x="175" y="38"/>
                      <a:pt x="176" y="38"/>
                    </a:cubicBezTo>
                    <a:cubicBezTo>
                      <a:pt x="176" y="38"/>
                      <a:pt x="176" y="38"/>
                      <a:pt x="176" y="38"/>
                    </a:cubicBezTo>
                    <a:cubicBezTo>
                      <a:pt x="176" y="39"/>
                      <a:pt x="176" y="40"/>
                      <a:pt x="176" y="41"/>
                    </a:cubicBezTo>
                    <a:cubicBezTo>
                      <a:pt x="174" y="39"/>
                      <a:pt x="172" y="39"/>
                      <a:pt x="170" y="37"/>
                    </a:cubicBezTo>
                    <a:close/>
                    <a:moveTo>
                      <a:pt x="172" y="36"/>
                    </a:moveTo>
                    <a:cubicBezTo>
                      <a:pt x="172" y="36"/>
                      <a:pt x="173" y="37"/>
                      <a:pt x="174" y="37"/>
                    </a:cubicBezTo>
                    <a:cubicBezTo>
                      <a:pt x="176" y="38"/>
                      <a:pt x="174" y="37"/>
                      <a:pt x="172" y="36"/>
                    </a:cubicBezTo>
                    <a:close/>
                    <a:moveTo>
                      <a:pt x="169" y="34"/>
                    </a:moveTo>
                    <a:cubicBezTo>
                      <a:pt x="165" y="31"/>
                      <a:pt x="173" y="34"/>
                      <a:pt x="174" y="35"/>
                    </a:cubicBezTo>
                    <a:cubicBezTo>
                      <a:pt x="174" y="35"/>
                      <a:pt x="175" y="35"/>
                      <a:pt x="176" y="35"/>
                    </a:cubicBezTo>
                    <a:cubicBezTo>
                      <a:pt x="176" y="36"/>
                      <a:pt x="176" y="37"/>
                      <a:pt x="176" y="38"/>
                    </a:cubicBezTo>
                    <a:cubicBezTo>
                      <a:pt x="174" y="36"/>
                      <a:pt x="171" y="35"/>
                      <a:pt x="169" y="34"/>
                    </a:cubicBezTo>
                    <a:close/>
                    <a:moveTo>
                      <a:pt x="174" y="48"/>
                    </a:moveTo>
                    <a:cubicBezTo>
                      <a:pt x="174" y="48"/>
                      <a:pt x="174" y="48"/>
                      <a:pt x="174" y="47"/>
                    </a:cubicBezTo>
                    <a:cubicBezTo>
                      <a:pt x="173" y="47"/>
                      <a:pt x="172" y="46"/>
                      <a:pt x="171" y="46"/>
                    </a:cubicBezTo>
                    <a:cubicBezTo>
                      <a:pt x="170" y="45"/>
                      <a:pt x="169" y="45"/>
                      <a:pt x="168" y="44"/>
                    </a:cubicBezTo>
                    <a:cubicBezTo>
                      <a:pt x="169" y="44"/>
                      <a:pt x="170" y="44"/>
                      <a:pt x="171" y="44"/>
                    </a:cubicBezTo>
                    <a:cubicBezTo>
                      <a:pt x="173" y="44"/>
                      <a:pt x="174" y="45"/>
                      <a:pt x="175" y="45"/>
                    </a:cubicBezTo>
                    <a:cubicBezTo>
                      <a:pt x="175" y="46"/>
                      <a:pt x="175" y="47"/>
                      <a:pt x="175" y="48"/>
                    </a:cubicBezTo>
                    <a:cubicBezTo>
                      <a:pt x="174" y="48"/>
                      <a:pt x="174" y="48"/>
                      <a:pt x="174" y="48"/>
                    </a:cubicBezTo>
                    <a:close/>
                    <a:moveTo>
                      <a:pt x="166" y="45"/>
                    </a:moveTo>
                    <a:cubicBezTo>
                      <a:pt x="166" y="44"/>
                      <a:pt x="166" y="44"/>
                      <a:pt x="166" y="44"/>
                    </a:cubicBezTo>
                    <a:cubicBezTo>
                      <a:pt x="166" y="39"/>
                      <a:pt x="167" y="28"/>
                      <a:pt x="164" y="21"/>
                    </a:cubicBezTo>
                    <a:cubicBezTo>
                      <a:pt x="166" y="22"/>
                      <a:pt x="169" y="23"/>
                      <a:pt x="171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5"/>
                      <a:pt x="170" y="24"/>
                      <a:pt x="169" y="24"/>
                    </a:cubicBezTo>
                    <a:cubicBezTo>
                      <a:pt x="168" y="23"/>
                      <a:pt x="167" y="23"/>
                      <a:pt x="165" y="23"/>
                    </a:cubicBezTo>
                    <a:cubicBezTo>
                      <a:pt x="165" y="23"/>
                      <a:pt x="165" y="23"/>
                      <a:pt x="165" y="24"/>
                    </a:cubicBezTo>
                    <a:cubicBezTo>
                      <a:pt x="167" y="26"/>
                      <a:pt x="171" y="27"/>
                      <a:pt x="173" y="28"/>
                    </a:cubicBezTo>
                    <a:cubicBezTo>
                      <a:pt x="174" y="29"/>
                      <a:pt x="174" y="29"/>
                      <a:pt x="174" y="30"/>
                    </a:cubicBezTo>
                    <a:cubicBezTo>
                      <a:pt x="172" y="29"/>
                      <a:pt x="170" y="28"/>
                      <a:pt x="169" y="28"/>
                    </a:cubicBezTo>
                    <a:cubicBezTo>
                      <a:pt x="168" y="27"/>
                      <a:pt x="168" y="27"/>
                      <a:pt x="167" y="27"/>
                    </a:cubicBezTo>
                    <a:cubicBezTo>
                      <a:pt x="166" y="27"/>
                      <a:pt x="166" y="27"/>
                      <a:pt x="166" y="28"/>
                    </a:cubicBezTo>
                    <a:cubicBezTo>
                      <a:pt x="168" y="30"/>
                      <a:pt x="171" y="31"/>
                      <a:pt x="173" y="33"/>
                    </a:cubicBezTo>
                    <a:cubicBezTo>
                      <a:pt x="178" y="36"/>
                      <a:pt x="173" y="33"/>
                      <a:pt x="171" y="33"/>
                    </a:cubicBezTo>
                    <a:cubicBezTo>
                      <a:pt x="170" y="32"/>
                      <a:pt x="168" y="32"/>
                      <a:pt x="167" y="31"/>
                    </a:cubicBezTo>
                    <a:cubicBezTo>
                      <a:pt x="167" y="31"/>
                      <a:pt x="166" y="32"/>
                      <a:pt x="167" y="32"/>
                    </a:cubicBezTo>
                    <a:cubicBezTo>
                      <a:pt x="167" y="33"/>
                      <a:pt x="169" y="34"/>
                      <a:pt x="170" y="35"/>
                    </a:cubicBezTo>
                    <a:cubicBezTo>
                      <a:pt x="170" y="35"/>
                      <a:pt x="170" y="35"/>
                      <a:pt x="170" y="35"/>
                    </a:cubicBezTo>
                    <a:cubicBezTo>
                      <a:pt x="169" y="34"/>
                      <a:pt x="168" y="34"/>
                      <a:pt x="167" y="34"/>
                    </a:cubicBezTo>
                    <a:cubicBezTo>
                      <a:pt x="167" y="34"/>
                      <a:pt x="166" y="35"/>
                      <a:pt x="167" y="35"/>
                    </a:cubicBezTo>
                    <a:cubicBezTo>
                      <a:pt x="168" y="37"/>
                      <a:pt x="171" y="38"/>
                      <a:pt x="173" y="40"/>
                    </a:cubicBezTo>
                    <a:cubicBezTo>
                      <a:pt x="172" y="39"/>
                      <a:pt x="170" y="38"/>
                      <a:pt x="168" y="38"/>
                    </a:cubicBezTo>
                    <a:cubicBezTo>
                      <a:pt x="168" y="38"/>
                      <a:pt x="167" y="38"/>
                      <a:pt x="167" y="39"/>
                    </a:cubicBezTo>
                    <a:cubicBezTo>
                      <a:pt x="168" y="42"/>
                      <a:pt x="171" y="43"/>
                      <a:pt x="174" y="44"/>
                    </a:cubicBezTo>
                    <a:cubicBezTo>
                      <a:pt x="177" y="46"/>
                      <a:pt x="171" y="43"/>
                      <a:pt x="170" y="43"/>
                    </a:cubicBezTo>
                    <a:cubicBezTo>
                      <a:pt x="169" y="42"/>
                      <a:pt x="168" y="42"/>
                      <a:pt x="167" y="42"/>
                    </a:cubicBezTo>
                    <a:cubicBezTo>
                      <a:pt x="166" y="42"/>
                      <a:pt x="166" y="43"/>
                      <a:pt x="167" y="43"/>
                    </a:cubicBezTo>
                    <a:cubicBezTo>
                      <a:pt x="167" y="44"/>
                      <a:pt x="168" y="45"/>
                      <a:pt x="169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8" y="45"/>
                      <a:pt x="167" y="45"/>
                      <a:pt x="166" y="45"/>
                    </a:cubicBezTo>
                    <a:close/>
                    <a:moveTo>
                      <a:pt x="149" y="15"/>
                    </a:moveTo>
                    <a:cubicBezTo>
                      <a:pt x="150" y="14"/>
                      <a:pt x="151" y="14"/>
                      <a:pt x="152" y="15"/>
                    </a:cubicBezTo>
                    <a:cubicBezTo>
                      <a:pt x="152" y="15"/>
                      <a:pt x="152" y="15"/>
                      <a:pt x="152" y="15"/>
                    </a:cubicBezTo>
                    <a:cubicBezTo>
                      <a:pt x="152" y="15"/>
                      <a:pt x="151" y="16"/>
                      <a:pt x="150" y="16"/>
                    </a:cubicBezTo>
                    <a:cubicBezTo>
                      <a:pt x="150" y="16"/>
                      <a:pt x="150" y="15"/>
                      <a:pt x="149" y="15"/>
                    </a:cubicBezTo>
                    <a:close/>
                    <a:moveTo>
                      <a:pt x="129" y="38"/>
                    </a:moveTo>
                    <a:cubicBezTo>
                      <a:pt x="128" y="37"/>
                      <a:pt x="128" y="37"/>
                      <a:pt x="127" y="37"/>
                    </a:cubicBezTo>
                    <a:cubicBezTo>
                      <a:pt x="126" y="36"/>
                      <a:pt x="125" y="36"/>
                      <a:pt x="124" y="35"/>
                    </a:cubicBezTo>
                    <a:cubicBezTo>
                      <a:pt x="124" y="35"/>
                      <a:pt x="122" y="34"/>
                      <a:pt x="122" y="34"/>
                    </a:cubicBezTo>
                    <a:cubicBezTo>
                      <a:pt x="124" y="34"/>
                      <a:pt x="127" y="35"/>
                      <a:pt x="129" y="35"/>
                    </a:cubicBezTo>
                    <a:cubicBezTo>
                      <a:pt x="129" y="36"/>
                      <a:pt x="129" y="37"/>
                      <a:pt x="129" y="38"/>
                    </a:cubicBezTo>
                    <a:close/>
                    <a:moveTo>
                      <a:pt x="129" y="34"/>
                    </a:moveTo>
                    <a:cubicBezTo>
                      <a:pt x="127" y="33"/>
                      <a:pt x="124" y="32"/>
                      <a:pt x="124" y="30"/>
                    </a:cubicBezTo>
                    <a:cubicBezTo>
                      <a:pt x="124" y="31"/>
                      <a:pt x="128" y="32"/>
                      <a:pt x="129" y="32"/>
                    </a:cubicBezTo>
                    <a:cubicBezTo>
                      <a:pt x="129" y="32"/>
                      <a:pt x="130" y="32"/>
                      <a:pt x="130" y="32"/>
                    </a:cubicBezTo>
                    <a:cubicBezTo>
                      <a:pt x="130" y="33"/>
                      <a:pt x="130" y="34"/>
                      <a:pt x="129" y="34"/>
                    </a:cubicBezTo>
                    <a:close/>
                    <a:moveTo>
                      <a:pt x="124" y="30"/>
                    </a:moveTo>
                    <a:cubicBezTo>
                      <a:pt x="125" y="29"/>
                      <a:pt x="126" y="29"/>
                      <a:pt x="127" y="28"/>
                    </a:cubicBezTo>
                    <a:cubicBezTo>
                      <a:pt x="128" y="29"/>
                      <a:pt x="128" y="29"/>
                      <a:pt x="129" y="30"/>
                    </a:cubicBezTo>
                    <a:cubicBezTo>
                      <a:pt x="129" y="30"/>
                      <a:pt x="130" y="31"/>
                      <a:pt x="131" y="31"/>
                    </a:cubicBezTo>
                    <a:cubicBezTo>
                      <a:pt x="131" y="31"/>
                      <a:pt x="131" y="32"/>
                      <a:pt x="131" y="32"/>
                    </a:cubicBezTo>
                    <a:cubicBezTo>
                      <a:pt x="128" y="31"/>
                      <a:pt x="126" y="30"/>
                      <a:pt x="124" y="30"/>
                    </a:cubicBezTo>
                    <a:close/>
                    <a:moveTo>
                      <a:pt x="128" y="28"/>
                    </a:moveTo>
                    <a:cubicBezTo>
                      <a:pt x="130" y="29"/>
                      <a:pt x="131" y="29"/>
                      <a:pt x="132" y="29"/>
                    </a:cubicBezTo>
                    <a:cubicBezTo>
                      <a:pt x="132" y="30"/>
                      <a:pt x="132" y="30"/>
                      <a:pt x="131" y="31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0"/>
                      <a:pt x="129" y="29"/>
                      <a:pt x="128" y="28"/>
                    </a:cubicBezTo>
                    <a:cubicBezTo>
                      <a:pt x="128" y="28"/>
                      <a:pt x="128" y="28"/>
                      <a:pt x="128" y="28"/>
                    </a:cubicBezTo>
                    <a:close/>
                    <a:moveTo>
                      <a:pt x="151" y="12"/>
                    </a:moveTo>
                    <a:cubicBezTo>
                      <a:pt x="151" y="12"/>
                      <a:pt x="152" y="12"/>
                      <a:pt x="152" y="13"/>
                    </a:cubicBezTo>
                    <a:cubicBezTo>
                      <a:pt x="153" y="13"/>
                      <a:pt x="154" y="13"/>
                      <a:pt x="155" y="13"/>
                    </a:cubicBezTo>
                    <a:cubicBezTo>
                      <a:pt x="156" y="14"/>
                      <a:pt x="157" y="14"/>
                      <a:pt x="158" y="15"/>
                    </a:cubicBezTo>
                    <a:cubicBezTo>
                      <a:pt x="157" y="15"/>
                      <a:pt x="157" y="15"/>
                      <a:pt x="156" y="15"/>
                    </a:cubicBezTo>
                    <a:cubicBezTo>
                      <a:pt x="156" y="15"/>
                      <a:pt x="156" y="15"/>
                      <a:pt x="155" y="15"/>
                    </a:cubicBezTo>
                    <a:cubicBezTo>
                      <a:pt x="154" y="14"/>
                      <a:pt x="153" y="13"/>
                      <a:pt x="151" y="12"/>
                    </a:cubicBezTo>
                    <a:cubicBezTo>
                      <a:pt x="151" y="12"/>
                      <a:pt x="151" y="12"/>
                      <a:pt x="151" y="12"/>
                    </a:cubicBezTo>
                    <a:close/>
                    <a:moveTo>
                      <a:pt x="170" y="24"/>
                    </a:moveTo>
                    <a:cubicBezTo>
                      <a:pt x="169" y="23"/>
                      <a:pt x="167" y="22"/>
                      <a:pt x="166" y="21"/>
                    </a:cubicBezTo>
                    <a:cubicBezTo>
                      <a:pt x="165" y="21"/>
                      <a:pt x="162" y="19"/>
                      <a:pt x="166" y="20"/>
                    </a:cubicBezTo>
                    <a:cubicBezTo>
                      <a:pt x="167" y="21"/>
                      <a:pt x="168" y="21"/>
                      <a:pt x="169" y="22"/>
                    </a:cubicBezTo>
                    <a:cubicBezTo>
                      <a:pt x="169" y="22"/>
                      <a:pt x="170" y="23"/>
                      <a:pt x="170" y="24"/>
                    </a:cubicBezTo>
                    <a:close/>
                    <a:moveTo>
                      <a:pt x="173" y="28"/>
                    </a:moveTo>
                    <a:cubicBezTo>
                      <a:pt x="172" y="27"/>
                      <a:pt x="170" y="26"/>
                      <a:pt x="169" y="25"/>
                    </a:cubicBezTo>
                    <a:cubicBezTo>
                      <a:pt x="166" y="23"/>
                      <a:pt x="167" y="24"/>
                      <a:pt x="170" y="25"/>
                    </a:cubicBezTo>
                    <a:cubicBezTo>
                      <a:pt x="170" y="25"/>
                      <a:pt x="171" y="26"/>
                      <a:pt x="172" y="26"/>
                    </a:cubicBezTo>
                    <a:cubicBezTo>
                      <a:pt x="172" y="26"/>
                      <a:pt x="173" y="27"/>
                      <a:pt x="173" y="28"/>
                    </a:cubicBezTo>
                    <a:close/>
                    <a:moveTo>
                      <a:pt x="175" y="31"/>
                    </a:moveTo>
                    <a:cubicBezTo>
                      <a:pt x="175" y="32"/>
                      <a:pt x="176" y="33"/>
                      <a:pt x="176" y="34"/>
                    </a:cubicBezTo>
                    <a:cubicBezTo>
                      <a:pt x="174" y="32"/>
                      <a:pt x="171" y="31"/>
                      <a:pt x="168" y="29"/>
                    </a:cubicBezTo>
                    <a:cubicBezTo>
                      <a:pt x="170" y="29"/>
                      <a:pt x="171" y="29"/>
                      <a:pt x="172" y="30"/>
                    </a:cubicBezTo>
                    <a:cubicBezTo>
                      <a:pt x="172" y="30"/>
                      <a:pt x="173" y="30"/>
                      <a:pt x="174" y="31"/>
                    </a:cubicBezTo>
                    <a:cubicBezTo>
                      <a:pt x="174" y="31"/>
                      <a:pt x="175" y="31"/>
                      <a:pt x="175" y="31"/>
                    </a:cubicBezTo>
                    <a:close/>
                    <a:moveTo>
                      <a:pt x="230" y="164"/>
                    </a:moveTo>
                    <a:cubicBezTo>
                      <a:pt x="233" y="167"/>
                      <a:pt x="237" y="169"/>
                      <a:pt x="240" y="171"/>
                    </a:cubicBezTo>
                    <a:cubicBezTo>
                      <a:pt x="246" y="175"/>
                      <a:pt x="251" y="178"/>
                      <a:pt x="256" y="182"/>
                    </a:cubicBezTo>
                    <a:cubicBezTo>
                      <a:pt x="261" y="185"/>
                      <a:pt x="256" y="182"/>
                      <a:pt x="255" y="181"/>
                    </a:cubicBezTo>
                    <a:cubicBezTo>
                      <a:pt x="254" y="181"/>
                      <a:pt x="253" y="180"/>
                      <a:pt x="251" y="179"/>
                    </a:cubicBezTo>
                    <a:cubicBezTo>
                      <a:pt x="249" y="178"/>
                      <a:pt x="246" y="177"/>
                      <a:pt x="244" y="175"/>
                    </a:cubicBezTo>
                    <a:cubicBezTo>
                      <a:pt x="239" y="173"/>
                      <a:pt x="235" y="170"/>
                      <a:pt x="230" y="168"/>
                    </a:cubicBezTo>
                    <a:cubicBezTo>
                      <a:pt x="230" y="167"/>
                      <a:pt x="230" y="165"/>
                      <a:pt x="230" y="164"/>
                    </a:cubicBezTo>
                    <a:close/>
                    <a:moveTo>
                      <a:pt x="259" y="183"/>
                    </a:moveTo>
                    <a:cubicBezTo>
                      <a:pt x="252" y="177"/>
                      <a:pt x="243" y="172"/>
                      <a:pt x="234" y="166"/>
                    </a:cubicBezTo>
                    <a:cubicBezTo>
                      <a:pt x="235" y="166"/>
                      <a:pt x="235" y="167"/>
                      <a:pt x="236" y="167"/>
                    </a:cubicBezTo>
                    <a:cubicBezTo>
                      <a:pt x="238" y="168"/>
                      <a:pt x="241" y="170"/>
                      <a:pt x="243" y="171"/>
                    </a:cubicBezTo>
                    <a:cubicBezTo>
                      <a:pt x="248" y="174"/>
                      <a:pt x="253" y="177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lose/>
                    <a:moveTo>
                      <a:pt x="228" y="159"/>
                    </a:moveTo>
                    <a:cubicBezTo>
                      <a:pt x="237" y="165"/>
                      <a:pt x="247" y="170"/>
                      <a:pt x="255" y="176"/>
                    </a:cubicBezTo>
                    <a:cubicBezTo>
                      <a:pt x="256" y="177"/>
                      <a:pt x="260" y="179"/>
                      <a:pt x="256" y="177"/>
                    </a:cubicBezTo>
                    <a:cubicBezTo>
                      <a:pt x="255" y="176"/>
                      <a:pt x="253" y="176"/>
                      <a:pt x="251" y="175"/>
                    </a:cubicBezTo>
                    <a:cubicBezTo>
                      <a:pt x="249" y="173"/>
                      <a:pt x="246" y="172"/>
                      <a:pt x="244" y="170"/>
                    </a:cubicBezTo>
                    <a:cubicBezTo>
                      <a:pt x="239" y="168"/>
                      <a:pt x="234" y="166"/>
                      <a:pt x="229" y="163"/>
                    </a:cubicBezTo>
                    <a:cubicBezTo>
                      <a:pt x="229" y="161"/>
                      <a:pt x="229" y="160"/>
                      <a:pt x="228" y="159"/>
                    </a:cubicBezTo>
                    <a:close/>
                    <a:moveTo>
                      <a:pt x="227" y="153"/>
                    </a:moveTo>
                    <a:cubicBezTo>
                      <a:pt x="229" y="155"/>
                      <a:pt x="232" y="157"/>
                      <a:pt x="235" y="158"/>
                    </a:cubicBezTo>
                    <a:cubicBezTo>
                      <a:pt x="238" y="160"/>
                      <a:pt x="240" y="162"/>
                      <a:pt x="243" y="164"/>
                    </a:cubicBezTo>
                    <a:cubicBezTo>
                      <a:pt x="247" y="167"/>
                      <a:pt x="251" y="168"/>
                      <a:pt x="255" y="172"/>
                    </a:cubicBezTo>
                    <a:cubicBezTo>
                      <a:pt x="255" y="172"/>
                      <a:pt x="256" y="172"/>
                      <a:pt x="256" y="172"/>
                    </a:cubicBezTo>
                    <a:cubicBezTo>
                      <a:pt x="254" y="171"/>
                      <a:pt x="252" y="170"/>
                      <a:pt x="250" y="169"/>
                    </a:cubicBezTo>
                    <a:cubicBezTo>
                      <a:pt x="243" y="165"/>
                      <a:pt x="235" y="162"/>
                      <a:pt x="228" y="158"/>
                    </a:cubicBezTo>
                    <a:cubicBezTo>
                      <a:pt x="228" y="156"/>
                      <a:pt x="227" y="154"/>
                      <a:pt x="227" y="153"/>
                    </a:cubicBezTo>
                    <a:close/>
                    <a:moveTo>
                      <a:pt x="258" y="173"/>
                    </a:moveTo>
                    <a:cubicBezTo>
                      <a:pt x="254" y="169"/>
                      <a:pt x="248" y="167"/>
                      <a:pt x="243" y="163"/>
                    </a:cubicBezTo>
                    <a:cubicBezTo>
                      <a:pt x="243" y="163"/>
                      <a:pt x="243" y="163"/>
                      <a:pt x="242" y="163"/>
                    </a:cubicBezTo>
                    <a:cubicBezTo>
                      <a:pt x="247" y="166"/>
                      <a:pt x="252" y="169"/>
                      <a:pt x="257" y="171"/>
                    </a:cubicBezTo>
                    <a:cubicBezTo>
                      <a:pt x="258" y="172"/>
                      <a:pt x="258" y="173"/>
                      <a:pt x="258" y="173"/>
                    </a:cubicBezTo>
                    <a:close/>
                    <a:moveTo>
                      <a:pt x="256" y="162"/>
                    </a:moveTo>
                    <a:cubicBezTo>
                      <a:pt x="252" y="158"/>
                      <a:pt x="248" y="157"/>
                      <a:pt x="243" y="154"/>
                    </a:cubicBezTo>
                    <a:cubicBezTo>
                      <a:pt x="240" y="152"/>
                      <a:pt x="236" y="149"/>
                      <a:pt x="232" y="147"/>
                    </a:cubicBezTo>
                    <a:cubicBezTo>
                      <a:pt x="235" y="148"/>
                      <a:pt x="239" y="150"/>
                      <a:pt x="242" y="151"/>
                    </a:cubicBezTo>
                    <a:cubicBezTo>
                      <a:pt x="246" y="153"/>
                      <a:pt x="249" y="156"/>
                      <a:pt x="253" y="158"/>
                    </a:cubicBezTo>
                    <a:cubicBezTo>
                      <a:pt x="254" y="158"/>
                      <a:pt x="254" y="158"/>
                      <a:pt x="254" y="158"/>
                    </a:cubicBezTo>
                    <a:cubicBezTo>
                      <a:pt x="254" y="158"/>
                      <a:pt x="255" y="158"/>
                      <a:pt x="255" y="158"/>
                    </a:cubicBezTo>
                    <a:cubicBezTo>
                      <a:pt x="255" y="160"/>
                      <a:pt x="255" y="161"/>
                      <a:pt x="256" y="162"/>
                    </a:cubicBezTo>
                    <a:close/>
                    <a:moveTo>
                      <a:pt x="254" y="153"/>
                    </a:moveTo>
                    <a:cubicBezTo>
                      <a:pt x="253" y="153"/>
                      <a:pt x="253" y="153"/>
                      <a:pt x="252" y="153"/>
                    </a:cubicBezTo>
                    <a:cubicBezTo>
                      <a:pt x="248" y="150"/>
                      <a:pt x="243" y="148"/>
                      <a:pt x="239" y="145"/>
                    </a:cubicBezTo>
                    <a:cubicBezTo>
                      <a:pt x="235" y="143"/>
                      <a:pt x="231" y="140"/>
                      <a:pt x="227" y="139"/>
                    </a:cubicBezTo>
                    <a:cubicBezTo>
                      <a:pt x="227" y="138"/>
                      <a:pt x="227" y="137"/>
                      <a:pt x="227" y="136"/>
                    </a:cubicBezTo>
                    <a:cubicBezTo>
                      <a:pt x="232" y="139"/>
                      <a:pt x="237" y="143"/>
                      <a:pt x="242" y="145"/>
                    </a:cubicBezTo>
                    <a:cubicBezTo>
                      <a:pt x="244" y="147"/>
                      <a:pt x="246" y="148"/>
                      <a:pt x="248" y="149"/>
                    </a:cubicBezTo>
                    <a:cubicBezTo>
                      <a:pt x="250" y="150"/>
                      <a:pt x="251" y="151"/>
                      <a:pt x="253" y="153"/>
                    </a:cubicBezTo>
                    <a:cubicBezTo>
                      <a:pt x="253" y="153"/>
                      <a:pt x="253" y="153"/>
                      <a:pt x="254" y="153"/>
                    </a:cubicBezTo>
                    <a:cubicBezTo>
                      <a:pt x="254" y="153"/>
                      <a:pt x="254" y="153"/>
                      <a:pt x="254" y="153"/>
                    </a:cubicBezTo>
                    <a:close/>
                    <a:moveTo>
                      <a:pt x="252" y="146"/>
                    </a:moveTo>
                    <a:cubicBezTo>
                      <a:pt x="251" y="145"/>
                      <a:pt x="250" y="145"/>
                      <a:pt x="249" y="144"/>
                    </a:cubicBezTo>
                    <a:cubicBezTo>
                      <a:pt x="248" y="144"/>
                      <a:pt x="247" y="143"/>
                      <a:pt x="247" y="143"/>
                    </a:cubicBezTo>
                    <a:cubicBezTo>
                      <a:pt x="244" y="141"/>
                      <a:pt x="242" y="140"/>
                      <a:pt x="240" y="138"/>
                    </a:cubicBezTo>
                    <a:cubicBezTo>
                      <a:pt x="236" y="136"/>
                      <a:pt x="231" y="134"/>
                      <a:pt x="227" y="132"/>
                    </a:cubicBezTo>
                    <a:cubicBezTo>
                      <a:pt x="227" y="131"/>
                      <a:pt x="227" y="130"/>
                      <a:pt x="227" y="129"/>
                    </a:cubicBezTo>
                    <a:cubicBezTo>
                      <a:pt x="230" y="132"/>
                      <a:pt x="233" y="134"/>
                      <a:pt x="236" y="136"/>
                    </a:cubicBezTo>
                    <a:cubicBezTo>
                      <a:pt x="241" y="138"/>
                      <a:pt x="245" y="140"/>
                      <a:pt x="249" y="143"/>
                    </a:cubicBezTo>
                    <a:cubicBezTo>
                      <a:pt x="249" y="144"/>
                      <a:pt x="251" y="145"/>
                      <a:pt x="252" y="145"/>
                    </a:cubicBezTo>
                    <a:cubicBezTo>
                      <a:pt x="252" y="145"/>
                      <a:pt x="252" y="145"/>
                      <a:pt x="252" y="146"/>
                    </a:cubicBezTo>
                    <a:cubicBezTo>
                      <a:pt x="252" y="146"/>
                      <a:pt x="252" y="146"/>
                      <a:pt x="252" y="146"/>
                    </a:cubicBezTo>
                    <a:close/>
                    <a:moveTo>
                      <a:pt x="237" y="123"/>
                    </a:moveTo>
                    <a:cubicBezTo>
                      <a:pt x="239" y="124"/>
                      <a:pt x="240" y="125"/>
                      <a:pt x="242" y="126"/>
                    </a:cubicBezTo>
                    <a:cubicBezTo>
                      <a:pt x="239" y="125"/>
                      <a:pt x="236" y="124"/>
                      <a:pt x="234" y="122"/>
                    </a:cubicBezTo>
                    <a:cubicBezTo>
                      <a:pt x="231" y="120"/>
                      <a:pt x="229" y="118"/>
                      <a:pt x="226" y="117"/>
                    </a:cubicBezTo>
                    <a:cubicBezTo>
                      <a:pt x="226" y="117"/>
                      <a:pt x="226" y="116"/>
                      <a:pt x="225" y="115"/>
                    </a:cubicBezTo>
                    <a:cubicBezTo>
                      <a:pt x="226" y="115"/>
                      <a:pt x="226" y="115"/>
                      <a:pt x="226" y="115"/>
                    </a:cubicBezTo>
                    <a:cubicBezTo>
                      <a:pt x="226" y="115"/>
                      <a:pt x="226" y="116"/>
                      <a:pt x="226" y="116"/>
                    </a:cubicBezTo>
                    <a:cubicBezTo>
                      <a:pt x="230" y="118"/>
                      <a:pt x="234" y="121"/>
                      <a:pt x="237" y="123"/>
                    </a:cubicBezTo>
                    <a:close/>
                    <a:moveTo>
                      <a:pt x="226" y="118"/>
                    </a:moveTo>
                    <a:cubicBezTo>
                      <a:pt x="230" y="121"/>
                      <a:pt x="233" y="124"/>
                      <a:pt x="237" y="126"/>
                    </a:cubicBezTo>
                    <a:cubicBezTo>
                      <a:pt x="241" y="128"/>
                      <a:pt x="244" y="130"/>
                      <a:pt x="248" y="133"/>
                    </a:cubicBezTo>
                    <a:cubicBezTo>
                      <a:pt x="248" y="134"/>
                      <a:pt x="248" y="134"/>
                      <a:pt x="249" y="134"/>
                    </a:cubicBezTo>
                    <a:cubicBezTo>
                      <a:pt x="248" y="134"/>
                      <a:pt x="248" y="134"/>
                      <a:pt x="247" y="133"/>
                    </a:cubicBezTo>
                    <a:cubicBezTo>
                      <a:pt x="246" y="133"/>
                      <a:pt x="245" y="132"/>
                      <a:pt x="244" y="132"/>
                    </a:cubicBezTo>
                    <a:cubicBezTo>
                      <a:pt x="242" y="130"/>
                      <a:pt x="240" y="129"/>
                      <a:pt x="238" y="128"/>
                    </a:cubicBezTo>
                    <a:cubicBezTo>
                      <a:pt x="234" y="126"/>
                      <a:pt x="230" y="124"/>
                      <a:pt x="226" y="122"/>
                    </a:cubicBezTo>
                    <a:cubicBezTo>
                      <a:pt x="226" y="121"/>
                      <a:pt x="226" y="119"/>
                      <a:pt x="226" y="118"/>
                    </a:cubicBezTo>
                    <a:close/>
                    <a:moveTo>
                      <a:pt x="227" y="123"/>
                    </a:moveTo>
                    <a:cubicBezTo>
                      <a:pt x="233" y="129"/>
                      <a:pt x="242" y="132"/>
                      <a:pt x="249" y="138"/>
                    </a:cubicBezTo>
                    <a:cubicBezTo>
                      <a:pt x="252" y="141"/>
                      <a:pt x="247" y="138"/>
                      <a:pt x="246" y="137"/>
                    </a:cubicBezTo>
                    <a:cubicBezTo>
                      <a:pt x="243" y="136"/>
                      <a:pt x="241" y="135"/>
                      <a:pt x="238" y="134"/>
                    </a:cubicBezTo>
                    <a:cubicBezTo>
                      <a:pt x="234" y="131"/>
                      <a:pt x="231" y="128"/>
                      <a:pt x="227" y="126"/>
                    </a:cubicBezTo>
                    <a:cubicBezTo>
                      <a:pt x="227" y="125"/>
                      <a:pt x="227" y="124"/>
                      <a:pt x="227" y="123"/>
                    </a:cubicBezTo>
                    <a:close/>
                    <a:moveTo>
                      <a:pt x="229" y="128"/>
                    </a:moveTo>
                    <a:cubicBezTo>
                      <a:pt x="228" y="128"/>
                      <a:pt x="227" y="128"/>
                      <a:pt x="227" y="128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7" y="127"/>
                      <a:pt x="228" y="128"/>
                      <a:pt x="229" y="128"/>
                    </a:cubicBezTo>
                    <a:close/>
                    <a:moveTo>
                      <a:pt x="227" y="133"/>
                    </a:moveTo>
                    <a:cubicBezTo>
                      <a:pt x="230" y="136"/>
                      <a:pt x="234" y="137"/>
                      <a:pt x="237" y="139"/>
                    </a:cubicBezTo>
                    <a:cubicBezTo>
                      <a:pt x="242" y="142"/>
                      <a:pt x="246" y="145"/>
                      <a:pt x="251" y="148"/>
                    </a:cubicBezTo>
                    <a:cubicBezTo>
                      <a:pt x="254" y="150"/>
                      <a:pt x="250" y="147"/>
                      <a:pt x="249" y="147"/>
                    </a:cubicBezTo>
                    <a:cubicBezTo>
                      <a:pt x="248" y="147"/>
                      <a:pt x="247" y="146"/>
                      <a:pt x="247" y="146"/>
                    </a:cubicBezTo>
                    <a:cubicBezTo>
                      <a:pt x="244" y="144"/>
                      <a:pt x="242" y="143"/>
                      <a:pt x="240" y="142"/>
                    </a:cubicBezTo>
                    <a:cubicBezTo>
                      <a:pt x="235" y="139"/>
                      <a:pt x="231" y="137"/>
                      <a:pt x="227" y="135"/>
                    </a:cubicBezTo>
                    <a:cubicBezTo>
                      <a:pt x="227" y="135"/>
                      <a:pt x="227" y="134"/>
                      <a:pt x="227" y="133"/>
                    </a:cubicBezTo>
                    <a:close/>
                    <a:moveTo>
                      <a:pt x="227" y="140"/>
                    </a:moveTo>
                    <a:cubicBezTo>
                      <a:pt x="233" y="146"/>
                      <a:pt x="242" y="150"/>
                      <a:pt x="249" y="154"/>
                    </a:cubicBezTo>
                    <a:cubicBezTo>
                      <a:pt x="249" y="154"/>
                      <a:pt x="249" y="154"/>
                      <a:pt x="249" y="155"/>
                    </a:cubicBezTo>
                    <a:cubicBezTo>
                      <a:pt x="248" y="154"/>
                      <a:pt x="248" y="154"/>
                      <a:pt x="247" y="153"/>
                    </a:cubicBezTo>
                    <a:cubicBezTo>
                      <a:pt x="242" y="151"/>
                      <a:pt x="237" y="148"/>
                      <a:pt x="232" y="146"/>
                    </a:cubicBezTo>
                    <a:cubicBezTo>
                      <a:pt x="231" y="145"/>
                      <a:pt x="229" y="145"/>
                      <a:pt x="228" y="144"/>
                    </a:cubicBezTo>
                    <a:cubicBezTo>
                      <a:pt x="228" y="144"/>
                      <a:pt x="228" y="144"/>
                      <a:pt x="228" y="144"/>
                    </a:cubicBezTo>
                    <a:cubicBezTo>
                      <a:pt x="227" y="144"/>
                      <a:pt x="227" y="144"/>
                      <a:pt x="227" y="143"/>
                    </a:cubicBezTo>
                    <a:cubicBezTo>
                      <a:pt x="227" y="142"/>
                      <a:pt x="227" y="141"/>
                      <a:pt x="227" y="140"/>
                    </a:cubicBezTo>
                    <a:close/>
                    <a:moveTo>
                      <a:pt x="254" y="162"/>
                    </a:moveTo>
                    <a:cubicBezTo>
                      <a:pt x="253" y="161"/>
                      <a:pt x="252" y="160"/>
                      <a:pt x="251" y="160"/>
                    </a:cubicBezTo>
                    <a:cubicBezTo>
                      <a:pt x="248" y="158"/>
                      <a:pt x="246" y="157"/>
                      <a:pt x="243" y="155"/>
                    </a:cubicBezTo>
                    <a:cubicBezTo>
                      <a:pt x="237" y="152"/>
                      <a:pt x="232" y="149"/>
                      <a:pt x="227" y="146"/>
                    </a:cubicBezTo>
                    <a:cubicBezTo>
                      <a:pt x="227" y="146"/>
                      <a:pt x="227" y="145"/>
                      <a:pt x="227" y="144"/>
                    </a:cubicBezTo>
                    <a:cubicBezTo>
                      <a:pt x="227" y="144"/>
                      <a:pt x="227" y="144"/>
                      <a:pt x="227" y="145"/>
                    </a:cubicBezTo>
                    <a:cubicBezTo>
                      <a:pt x="227" y="145"/>
                      <a:pt x="227" y="145"/>
                      <a:pt x="227" y="145"/>
                    </a:cubicBezTo>
                    <a:cubicBezTo>
                      <a:pt x="229" y="146"/>
                      <a:pt x="230" y="147"/>
                      <a:pt x="232" y="147"/>
                    </a:cubicBezTo>
                    <a:cubicBezTo>
                      <a:pt x="234" y="149"/>
                      <a:pt x="237" y="151"/>
                      <a:pt x="239" y="152"/>
                    </a:cubicBezTo>
                    <a:cubicBezTo>
                      <a:pt x="243" y="155"/>
                      <a:pt x="248" y="157"/>
                      <a:pt x="252" y="159"/>
                    </a:cubicBezTo>
                    <a:cubicBezTo>
                      <a:pt x="250" y="159"/>
                      <a:pt x="256" y="163"/>
                      <a:pt x="254" y="162"/>
                    </a:cubicBezTo>
                    <a:close/>
                    <a:moveTo>
                      <a:pt x="227" y="147"/>
                    </a:moveTo>
                    <a:cubicBezTo>
                      <a:pt x="232" y="152"/>
                      <a:pt x="240" y="156"/>
                      <a:pt x="246" y="160"/>
                    </a:cubicBezTo>
                    <a:cubicBezTo>
                      <a:pt x="249" y="161"/>
                      <a:pt x="251" y="163"/>
                      <a:pt x="253" y="164"/>
                    </a:cubicBezTo>
                    <a:cubicBezTo>
                      <a:pt x="254" y="165"/>
                      <a:pt x="259" y="168"/>
                      <a:pt x="255" y="166"/>
                    </a:cubicBezTo>
                    <a:cubicBezTo>
                      <a:pt x="251" y="164"/>
                      <a:pt x="247" y="161"/>
                      <a:pt x="243" y="159"/>
                    </a:cubicBezTo>
                    <a:cubicBezTo>
                      <a:pt x="240" y="157"/>
                      <a:pt x="236" y="155"/>
                      <a:pt x="233" y="153"/>
                    </a:cubicBezTo>
                    <a:cubicBezTo>
                      <a:pt x="231" y="151"/>
                      <a:pt x="229" y="150"/>
                      <a:pt x="227" y="149"/>
                    </a:cubicBezTo>
                    <a:cubicBezTo>
                      <a:pt x="227" y="148"/>
                      <a:pt x="227" y="148"/>
                      <a:pt x="227" y="147"/>
                    </a:cubicBezTo>
                    <a:close/>
                    <a:moveTo>
                      <a:pt x="246" y="163"/>
                    </a:moveTo>
                    <a:cubicBezTo>
                      <a:pt x="250" y="165"/>
                      <a:pt x="254" y="167"/>
                      <a:pt x="257" y="170"/>
                    </a:cubicBezTo>
                    <a:cubicBezTo>
                      <a:pt x="256" y="169"/>
                      <a:pt x="252" y="168"/>
                      <a:pt x="250" y="167"/>
                    </a:cubicBezTo>
                    <a:cubicBezTo>
                      <a:pt x="248" y="166"/>
                      <a:pt x="246" y="165"/>
                      <a:pt x="245" y="163"/>
                    </a:cubicBezTo>
                    <a:cubicBezTo>
                      <a:pt x="242" y="161"/>
                      <a:pt x="238" y="159"/>
                      <a:pt x="235" y="157"/>
                    </a:cubicBezTo>
                    <a:cubicBezTo>
                      <a:pt x="232" y="155"/>
                      <a:pt x="229" y="153"/>
                      <a:pt x="226" y="151"/>
                    </a:cubicBezTo>
                    <a:cubicBezTo>
                      <a:pt x="226" y="151"/>
                      <a:pt x="226" y="150"/>
                      <a:pt x="226" y="150"/>
                    </a:cubicBezTo>
                    <a:cubicBezTo>
                      <a:pt x="228" y="151"/>
                      <a:pt x="230" y="152"/>
                      <a:pt x="232" y="153"/>
                    </a:cubicBezTo>
                    <a:cubicBezTo>
                      <a:pt x="233" y="154"/>
                      <a:pt x="233" y="154"/>
                      <a:pt x="234" y="154"/>
                    </a:cubicBezTo>
                    <a:cubicBezTo>
                      <a:pt x="238" y="157"/>
                      <a:pt x="242" y="160"/>
                      <a:pt x="246" y="163"/>
                    </a:cubicBezTo>
                    <a:close/>
                    <a:moveTo>
                      <a:pt x="224" y="110"/>
                    </a:moveTo>
                    <a:cubicBezTo>
                      <a:pt x="231" y="114"/>
                      <a:pt x="238" y="118"/>
                      <a:pt x="243" y="122"/>
                    </a:cubicBezTo>
                    <a:cubicBezTo>
                      <a:pt x="244" y="123"/>
                      <a:pt x="245" y="124"/>
                      <a:pt x="246" y="124"/>
                    </a:cubicBezTo>
                    <a:cubicBezTo>
                      <a:pt x="245" y="124"/>
                      <a:pt x="244" y="123"/>
                      <a:pt x="243" y="123"/>
                    </a:cubicBezTo>
                    <a:cubicBezTo>
                      <a:pt x="241" y="122"/>
                      <a:pt x="239" y="121"/>
                      <a:pt x="237" y="120"/>
                    </a:cubicBezTo>
                    <a:cubicBezTo>
                      <a:pt x="233" y="118"/>
                      <a:pt x="229" y="116"/>
                      <a:pt x="225" y="114"/>
                    </a:cubicBezTo>
                    <a:cubicBezTo>
                      <a:pt x="225" y="113"/>
                      <a:pt x="225" y="113"/>
                      <a:pt x="225" y="112"/>
                    </a:cubicBezTo>
                    <a:cubicBezTo>
                      <a:pt x="225" y="112"/>
                      <a:pt x="225" y="111"/>
                      <a:pt x="224" y="110"/>
                    </a:cubicBezTo>
                    <a:close/>
                    <a:moveTo>
                      <a:pt x="224" y="106"/>
                    </a:moveTo>
                    <a:cubicBezTo>
                      <a:pt x="228" y="109"/>
                      <a:pt x="231" y="111"/>
                      <a:pt x="235" y="114"/>
                    </a:cubicBezTo>
                    <a:cubicBezTo>
                      <a:pt x="238" y="115"/>
                      <a:pt x="241" y="117"/>
                      <a:pt x="244" y="119"/>
                    </a:cubicBezTo>
                    <a:cubicBezTo>
                      <a:pt x="244" y="119"/>
                      <a:pt x="244" y="119"/>
                      <a:pt x="244" y="119"/>
                    </a:cubicBezTo>
                    <a:cubicBezTo>
                      <a:pt x="242" y="117"/>
                      <a:pt x="239" y="116"/>
                      <a:pt x="236" y="115"/>
                    </a:cubicBezTo>
                    <a:cubicBezTo>
                      <a:pt x="232" y="113"/>
                      <a:pt x="228" y="111"/>
                      <a:pt x="224" y="109"/>
                    </a:cubicBezTo>
                    <a:cubicBezTo>
                      <a:pt x="224" y="108"/>
                      <a:pt x="224" y="107"/>
                      <a:pt x="224" y="106"/>
                    </a:cubicBezTo>
                    <a:close/>
                    <a:moveTo>
                      <a:pt x="244" y="118"/>
                    </a:moveTo>
                    <a:cubicBezTo>
                      <a:pt x="242" y="117"/>
                      <a:pt x="240" y="116"/>
                      <a:pt x="239" y="115"/>
                    </a:cubicBezTo>
                    <a:cubicBezTo>
                      <a:pt x="235" y="113"/>
                      <a:pt x="231" y="110"/>
                      <a:pt x="227" y="108"/>
                    </a:cubicBezTo>
                    <a:cubicBezTo>
                      <a:pt x="228" y="108"/>
                      <a:pt x="228" y="108"/>
                      <a:pt x="228" y="108"/>
                    </a:cubicBezTo>
                    <a:cubicBezTo>
                      <a:pt x="230" y="109"/>
                      <a:pt x="232" y="110"/>
                      <a:pt x="234" y="111"/>
                    </a:cubicBezTo>
                    <a:cubicBezTo>
                      <a:pt x="237" y="112"/>
                      <a:pt x="240" y="114"/>
                      <a:pt x="243" y="115"/>
                    </a:cubicBezTo>
                    <a:cubicBezTo>
                      <a:pt x="243" y="116"/>
                      <a:pt x="244" y="117"/>
                      <a:pt x="244" y="118"/>
                    </a:cubicBezTo>
                    <a:close/>
                    <a:moveTo>
                      <a:pt x="222" y="102"/>
                    </a:moveTo>
                    <a:cubicBezTo>
                      <a:pt x="228" y="107"/>
                      <a:pt x="235" y="109"/>
                      <a:pt x="241" y="113"/>
                    </a:cubicBezTo>
                    <a:cubicBezTo>
                      <a:pt x="241" y="113"/>
                      <a:pt x="242" y="114"/>
                      <a:pt x="243" y="114"/>
                    </a:cubicBezTo>
                    <a:cubicBezTo>
                      <a:pt x="243" y="114"/>
                      <a:pt x="243" y="114"/>
                      <a:pt x="243" y="115"/>
                    </a:cubicBezTo>
                    <a:cubicBezTo>
                      <a:pt x="243" y="114"/>
                      <a:pt x="242" y="114"/>
                      <a:pt x="242" y="114"/>
                    </a:cubicBezTo>
                    <a:cubicBezTo>
                      <a:pt x="241" y="114"/>
                      <a:pt x="239" y="113"/>
                      <a:pt x="238" y="112"/>
                    </a:cubicBezTo>
                    <a:cubicBezTo>
                      <a:pt x="236" y="111"/>
                      <a:pt x="234" y="110"/>
                      <a:pt x="233" y="109"/>
                    </a:cubicBezTo>
                    <a:cubicBezTo>
                      <a:pt x="230" y="108"/>
                      <a:pt x="226" y="107"/>
                      <a:pt x="223" y="105"/>
                    </a:cubicBezTo>
                    <a:cubicBezTo>
                      <a:pt x="223" y="104"/>
                      <a:pt x="223" y="103"/>
                      <a:pt x="222" y="102"/>
                    </a:cubicBezTo>
                    <a:close/>
                    <a:moveTo>
                      <a:pt x="221" y="97"/>
                    </a:moveTo>
                    <a:cubicBezTo>
                      <a:pt x="225" y="101"/>
                      <a:pt x="231" y="104"/>
                      <a:pt x="236" y="106"/>
                    </a:cubicBezTo>
                    <a:cubicBezTo>
                      <a:pt x="236" y="106"/>
                      <a:pt x="243" y="110"/>
                      <a:pt x="239" y="108"/>
                    </a:cubicBezTo>
                    <a:cubicBezTo>
                      <a:pt x="236" y="107"/>
                      <a:pt x="234" y="106"/>
                      <a:pt x="231" y="105"/>
                    </a:cubicBezTo>
                    <a:cubicBezTo>
                      <a:pt x="228" y="104"/>
                      <a:pt x="225" y="102"/>
                      <a:pt x="222" y="101"/>
                    </a:cubicBezTo>
                    <a:cubicBezTo>
                      <a:pt x="221" y="100"/>
                      <a:pt x="221" y="99"/>
                      <a:pt x="221" y="97"/>
                    </a:cubicBezTo>
                    <a:close/>
                    <a:moveTo>
                      <a:pt x="219" y="93"/>
                    </a:moveTo>
                    <a:cubicBezTo>
                      <a:pt x="224" y="98"/>
                      <a:pt x="231" y="100"/>
                      <a:pt x="237" y="103"/>
                    </a:cubicBezTo>
                    <a:cubicBezTo>
                      <a:pt x="237" y="104"/>
                      <a:pt x="238" y="104"/>
                      <a:pt x="239" y="104"/>
                    </a:cubicBezTo>
                    <a:cubicBezTo>
                      <a:pt x="238" y="104"/>
                      <a:pt x="237" y="104"/>
                      <a:pt x="236" y="103"/>
                    </a:cubicBezTo>
                    <a:cubicBezTo>
                      <a:pt x="234" y="102"/>
                      <a:pt x="232" y="101"/>
                      <a:pt x="230" y="100"/>
                    </a:cubicBezTo>
                    <a:cubicBezTo>
                      <a:pt x="227" y="98"/>
                      <a:pt x="223" y="97"/>
                      <a:pt x="220" y="95"/>
                    </a:cubicBezTo>
                    <a:cubicBezTo>
                      <a:pt x="220" y="95"/>
                      <a:pt x="219" y="94"/>
                      <a:pt x="219" y="93"/>
                    </a:cubicBezTo>
                    <a:close/>
                    <a:moveTo>
                      <a:pt x="217" y="89"/>
                    </a:moveTo>
                    <a:cubicBezTo>
                      <a:pt x="223" y="94"/>
                      <a:pt x="230" y="95"/>
                      <a:pt x="237" y="100"/>
                    </a:cubicBezTo>
                    <a:cubicBezTo>
                      <a:pt x="242" y="103"/>
                      <a:pt x="234" y="99"/>
                      <a:pt x="233" y="98"/>
                    </a:cubicBezTo>
                    <a:cubicBezTo>
                      <a:pt x="231" y="97"/>
                      <a:pt x="229" y="96"/>
                      <a:pt x="227" y="96"/>
                    </a:cubicBezTo>
                    <a:cubicBezTo>
                      <a:pt x="224" y="94"/>
                      <a:pt x="221" y="93"/>
                      <a:pt x="218" y="91"/>
                    </a:cubicBezTo>
                    <a:cubicBezTo>
                      <a:pt x="218" y="90"/>
                      <a:pt x="217" y="89"/>
                      <a:pt x="217" y="89"/>
                    </a:cubicBezTo>
                    <a:close/>
                    <a:moveTo>
                      <a:pt x="238" y="100"/>
                    </a:moveTo>
                    <a:cubicBezTo>
                      <a:pt x="233" y="95"/>
                      <a:pt x="225" y="94"/>
                      <a:pt x="219" y="90"/>
                    </a:cubicBezTo>
                    <a:cubicBezTo>
                      <a:pt x="214" y="86"/>
                      <a:pt x="220" y="90"/>
                      <a:pt x="221" y="90"/>
                    </a:cubicBezTo>
                    <a:cubicBezTo>
                      <a:pt x="223" y="91"/>
                      <a:pt x="225" y="92"/>
                      <a:pt x="227" y="93"/>
                    </a:cubicBezTo>
                    <a:cubicBezTo>
                      <a:pt x="230" y="95"/>
                      <a:pt x="234" y="97"/>
                      <a:pt x="238" y="98"/>
                    </a:cubicBezTo>
                    <a:cubicBezTo>
                      <a:pt x="238" y="99"/>
                      <a:pt x="238" y="99"/>
                      <a:pt x="238" y="100"/>
                    </a:cubicBezTo>
                    <a:close/>
                    <a:moveTo>
                      <a:pt x="214" y="84"/>
                    </a:moveTo>
                    <a:cubicBezTo>
                      <a:pt x="221" y="88"/>
                      <a:pt x="229" y="91"/>
                      <a:pt x="236" y="96"/>
                    </a:cubicBezTo>
                    <a:cubicBezTo>
                      <a:pt x="239" y="99"/>
                      <a:pt x="235" y="96"/>
                      <a:pt x="234" y="96"/>
                    </a:cubicBezTo>
                    <a:cubicBezTo>
                      <a:pt x="232" y="95"/>
                      <a:pt x="230" y="94"/>
                      <a:pt x="227" y="93"/>
                    </a:cubicBezTo>
                    <a:cubicBezTo>
                      <a:pt x="224" y="91"/>
                      <a:pt x="220" y="89"/>
                      <a:pt x="216" y="87"/>
                    </a:cubicBezTo>
                    <a:cubicBezTo>
                      <a:pt x="216" y="87"/>
                      <a:pt x="216" y="87"/>
                      <a:pt x="216" y="87"/>
                    </a:cubicBezTo>
                    <a:cubicBezTo>
                      <a:pt x="215" y="86"/>
                      <a:pt x="215" y="85"/>
                      <a:pt x="214" y="84"/>
                    </a:cubicBezTo>
                    <a:close/>
                    <a:moveTo>
                      <a:pt x="211" y="79"/>
                    </a:moveTo>
                    <a:cubicBezTo>
                      <a:pt x="219" y="84"/>
                      <a:pt x="228" y="88"/>
                      <a:pt x="236" y="93"/>
                    </a:cubicBezTo>
                    <a:cubicBezTo>
                      <a:pt x="236" y="93"/>
                      <a:pt x="236" y="93"/>
                      <a:pt x="236" y="93"/>
                    </a:cubicBezTo>
                    <a:cubicBezTo>
                      <a:pt x="233" y="91"/>
                      <a:pt x="227" y="88"/>
                      <a:pt x="223" y="86"/>
                    </a:cubicBezTo>
                    <a:cubicBezTo>
                      <a:pt x="219" y="85"/>
                      <a:pt x="216" y="83"/>
                      <a:pt x="213" y="82"/>
                    </a:cubicBezTo>
                    <a:cubicBezTo>
                      <a:pt x="212" y="81"/>
                      <a:pt x="212" y="80"/>
                      <a:pt x="211" y="79"/>
                    </a:cubicBezTo>
                    <a:close/>
                    <a:moveTo>
                      <a:pt x="206" y="72"/>
                    </a:moveTo>
                    <a:cubicBezTo>
                      <a:pt x="213" y="77"/>
                      <a:pt x="222" y="81"/>
                      <a:pt x="230" y="84"/>
                    </a:cubicBezTo>
                    <a:cubicBezTo>
                      <a:pt x="230" y="84"/>
                      <a:pt x="232" y="85"/>
                      <a:pt x="233" y="86"/>
                    </a:cubicBezTo>
                    <a:cubicBezTo>
                      <a:pt x="233" y="86"/>
                      <a:pt x="233" y="86"/>
                      <a:pt x="233" y="86"/>
                    </a:cubicBezTo>
                    <a:cubicBezTo>
                      <a:pt x="233" y="86"/>
                      <a:pt x="232" y="86"/>
                      <a:pt x="232" y="86"/>
                    </a:cubicBezTo>
                    <a:cubicBezTo>
                      <a:pt x="231" y="85"/>
                      <a:pt x="230" y="85"/>
                      <a:pt x="229" y="84"/>
                    </a:cubicBezTo>
                    <a:cubicBezTo>
                      <a:pt x="226" y="83"/>
                      <a:pt x="223" y="82"/>
                      <a:pt x="221" y="81"/>
                    </a:cubicBezTo>
                    <a:cubicBezTo>
                      <a:pt x="217" y="79"/>
                      <a:pt x="213" y="77"/>
                      <a:pt x="209" y="76"/>
                    </a:cubicBezTo>
                    <a:cubicBezTo>
                      <a:pt x="208" y="75"/>
                      <a:pt x="207" y="73"/>
                      <a:pt x="206" y="72"/>
                    </a:cubicBezTo>
                    <a:close/>
                    <a:moveTo>
                      <a:pt x="221" y="80"/>
                    </a:moveTo>
                    <a:cubicBezTo>
                      <a:pt x="220" y="79"/>
                      <a:pt x="218" y="78"/>
                      <a:pt x="216" y="77"/>
                    </a:cubicBezTo>
                    <a:cubicBezTo>
                      <a:pt x="216" y="77"/>
                      <a:pt x="217" y="78"/>
                      <a:pt x="218" y="78"/>
                    </a:cubicBezTo>
                    <a:cubicBezTo>
                      <a:pt x="220" y="79"/>
                      <a:pt x="223" y="81"/>
                      <a:pt x="226" y="82"/>
                    </a:cubicBezTo>
                    <a:cubicBezTo>
                      <a:pt x="224" y="81"/>
                      <a:pt x="223" y="81"/>
                      <a:pt x="221" y="80"/>
                    </a:cubicBezTo>
                    <a:close/>
                    <a:moveTo>
                      <a:pt x="236" y="92"/>
                    </a:moveTo>
                    <a:cubicBezTo>
                      <a:pt x="227" y="87"/>
                      <a:pt x="218" y="82"/>
                      <a:pt x="210" y="77"/>
                    </a:cubicBezTo>
                    <a:cubicBezTo>
                      <a:pt x="210" y="77"/>
                      <a:pt x="210" y="77"/>
                      <a:pt x="210" y="77"/>
                    </a:cubicBezTo>
                    <a:cubicBezTo>
                      <a:pt x="213" y="79"/>
                      <a:pt x="219" y="81"/>
                      <a:pt x="223" y="83"/>
                    </a:cubicBezTo>
                    <a:cubicBezTo>
                      <a:pt x="226" y="84"/>
                      <a:pt x="230" y="86"/>
                      <a:pt x="233" y="87"/>
                    </a:cubicBezTo>
                    <a:cubicBezTo>
                      <a:pt x="234" y="88"/>
                      <a:pt x="235" y="90"/>
                      <a:pt x="236" y="92"/>
                    </a:cubicBezTo>
                    <a:close/>
                    <a:moveTo>
                      <a:pt x="237" y="96"/>
                    </a:moveTo>
                    <a:cubicBezTo>
                      <a:pt x="229" y="91"/>
                      <a:pt x="221" y="88"/>
                      <a:pt x="213" y="83"/>
                    </a:cubicBezTo>
                    <a:cubicBezTo>
                      <a:pt x="213" y="83"/>
                      <a:pt x="213" y="83"/>
                      <a:pt x="213" y="83"/>
                    </a:cubicBezTo>
                    <a:cubicBezTo>
                      <a:pt x="216" y="84"/>
                      <a:pt x="222" y="87"/>
                      <a:pt x="225" y="88"/>
                    </a:cubicBezTo>
                    <a:cubicBezTo>
                      <a:pt x="229" y="90"/>
                      <a:pt x="233" y="92"/>
                      <a:pt x="236" y="93"/>
                    </a:cubicBezTo>
                    <a:cubicBezTo>
                      <a:pt x="236" y="94"/>
                      <a:pt x="237" y="95"/>
                      <a:pt x="237" y="96"/>
                    </a:cubicBezTo>
                    <a:close/>
                    <a:moveTo>
                      <a:pt x="240" y="104"/>
                    </a:moveTo>
                    <a:cubicBezTo>
                      <a:pt x="236" y="102"/>
                      <a:pt x="232" y="100"/>
                      <a:pt x="228" y="98"/>
                    </a:cubicBezTo>
                    <a:cubicBezTo>
                      <a:pt x="225" y="96"/>
                      <a:pt x="221" y="95"/>
                      <a:pt x="218" y="92"/>
                    </a:cubicBezTo>
                    <a:cubicBezTo>
                      <a:pt x="218" y="92"/>
                      <a:pt x="218" y="92"/>
                      <a:pt x="218" y="92"/>
                    </a:cubicBezTo>
                    <a:cubicBezTo>
                      <a:pt x="221" y="94"/>
                      <a:pt x="225" y="95"/>
                      <a:pt x="228" y="97"/>
                    </a:cubicBezTo>
                    <a:cubicBezTo>
                      <a:pt x="232" y="99"/>
                      <a:pt x="235" y="101"/>
                      <a:pt x="239" y="102"/>
                    </a:cubicBezTo>
                    <a:cubicBezTo>
                      <a:pt x="239" y="103"/>
                      <a:pt x="239" y="103"/>
                      <a:pt x="240" y="104"/>
                    </a:cubicBezTo>
                    <a:close/>
                    <a:moveTo>
                      <a:pt x="241" y="107"/>
                    </a:moveTo>
                    <a:cubicBezTo>
                      <a:pt x="234" y="104"/>
                      <a:pt x="227" y="102"/>
                      <a:pt x="221" y="97"/>
                    </a:cubicBezTo>
                    <a:cubicBezTo>
                      <a:pt x="219" y="95"/>
                      <a:pt x="224" y="98"/>
                      <a:pt x="225" y="99"/>
                    </a:cubicBezTo>
                    <a:cubicBezTo>
                      <a:pt x="227" y="99"/>
                      <a:pt x="229" y="100"/>
                      <a:pt x="231" y="101"/>
                    </a:cubicBezTo>
                    <a:cubicBezTo>
                      <a:pt x="234" y="103"/>
                      <a:pt x="237" y="104"/>
                      <a:pt x="240" y="106"/>
                    </a:cubicBezTo>
                    <a:cubicBezTo>
                      <a:pt x="240" y="106"/>
                      <a:pt x="240" y="107"/>
                      <a:pt x="241" y="107"/>
                    </a:cubicBezTo>
                    <a:close/>
                    <a:moveTo>
                      <a:pt x="242" y="113"/>
                    </a:moveTo>
                    <a:cubicBezTo>
                      <a:pt x="240" y="111"/>
                      <a:pt x="237" y="109"/>
                      <a:pt x="234" y="108"/>
                    </a:cubicBezTo>
                    <a:cubicBezTo>
                      <a:pt x="231" y="106"/>
                      <a:pt x="226" y="105"/>
                      <a:pt x="223" y="102"/>
                    </a:cubicBezTo>
                    <a:cubicBezTo>
                      <a:pt x="221" y="100"/>
                      <a:pt x="225" y="103"/>
                      <a:pt x="225" y="103"/>
                    </a:cubicBezTo>
                    <a:cubicBezTo>
                      <a:pt x="226" y="104"/>
                      <a:pt x="226" y="104"/>
                      <a:pt x="227" y="104"/>
                    </a:cubicBezTo>
                    <a:cubicBezTo>
                      <a:pt x="229" y="105"/>
                      <a:pt x="232" y="106"/>
                      <a:pt x="234" y="107"/>
                    </a:cubicBezTo>
                    <a:cubicBezTo>
                      <a:pt x="236" y="108"/>
                      <a:pt x="239" y="109"/>
                      <a:pt x="241" y="109"/>
                    </a:cubicBezTo>
                    <a:cubicBezTo>
                      <a:pt x="242" y="111"/>
                      <a:pt x="242" y="112"/>
                      <a:pt x="242" y="113"/>
                    </a:cubicBezTo>
                    <a:close/>
                    <a:moveTo>
                      <a:pt x="245" y="123"/>
                    </a:moveTo>
                    <a:cubicBezTo>
                      <a:pt x="241" y="120"/>
                      <a:pt x="236" y="117"/>
                      <a:pt x="232" y="114"/>
                    </a:cubicBezTo>
                    <a:cubicBezTo>
                      <a:pt x="232" y="114"/>
                      <a:pt x="233" y="114"/>
                      <a:pt x="233" y="115"/>
                    </a:cubicBezTo>
                    <a:cubicBezTo>
                      <a:pt x="237" y="116"/>
                      <a:pt x="241" y="118"/>
                      <a:pt x="245" y="120"/>
                    </a:cubicBezTo>
                    <a:cubicBezTo>
                      <a:pt x="245" y="121"/>
                      <a:pt x="245" y="122"/>
                      <a:pt x="245" y="123"/>
                    </a:cubicBezTo>
                    <a:close/>
                    <a:moveTo>
                      <a:pt x="247" y="129"/>
                    </a:moveTo>
                    <a:cubicBezTo>
                      <a:pt x="244" y="127"/>
                      <a:pt x="241" y="125"/>
                      <a:pt x="238" y="123"/>
                    </a:cubicBezTo>
                    <a:cubicBezTo>
                      <a:pt x="235" y="121"/>
                      <a:pt x="232" y="119"/>
                      <a:pt x="229" y="117"/>
                    </a:cubicBezTo>
                    <a:cubicBezTo>
                      <a:pt x="230" y="117"/>
                      <a:pt x="230" y="117"/>
                      <a:pt x="231" y="117"/>
                    </a:cubicBezTo>
                    <a:cubicBezTo>
                      <a:pt x="233" y="118"/>
                      <a:pt x="235" y="119"/>
                      <a:pt x="237" y="120"/>
                    </a:cubicBezTo>
                    <a:cubicBezTo>
                      <a:pt x="240" y="122"/>
                      <a:pt x="243" y="124"/>
                      <a:pt x="246" y="125"/>
                    </a:cubicBezTo>
                    <a:cubicBezTo>
                      <a:pt x="246" y="126"/>
                      <a:pt x="247" y="128"/>
                      <a:pt x="247" y="129"/>
                    </a:cubicBezTo>
                    <a:close/>
                    <a:moveTo>
                      <a:pt x="248" y="133"/>
                    </a:moveTo>
                    <a:cubicBezTo>
                      <a:pt x="246" y="131"/>
                      <a:pt x="245" y="129"/>
                      <a:pt x="242" y="128"/>
                    </a:cubicBezTo>
                    <a:cubicBezTo>
                      <a:pt x="237" y="126"/>
                      <a:pt x="233" y="123"/>
                      <a:pt x="230" y="120"/>
                    </a:cubicBezTo>
                    <a:cubicBezTo>
                      <a:pt x="229" y="120"/>
                      <a:pt x="225" y="117"/>
                      <a:pt x="228" y="119"/>
                    </a:cubicBezTo>
                    <a:cubicBezTo>
                      <a:pt x="229" y="119"/>
                      <a:pt x="229" y="120"/>
                      <a:pt x="230" y="120"/>
                    </a:cubicBezTo>
                    <a:cubicBezTo>
                      <a:pt x="232" y="121"/>
                      <a:pt x="233" y="122"/>
                      <a:pt x="235" y="123"/>
                    </a:cubicBezTo>
                    <a:cubicBezTo>
                      <a:pt x="239" y="126"/>
                      <a:pt x="243" y="128"/>
                      <a:pt x="247" y="130"/>
                    </a:cubicBezTo>
                    <a:cubicBezTo>
                      <a:pt x="248" y="131"/>
                      <a:pt x="248" y="132"/>
                      <a:pt x="248" y="133"/>
                    </a:cubicBezTo>
                    <a:close/>
                    <a:moveTo>
                      <a:pt x="250" y="139"/>
                    </a:moveTo>
                    <a:cubicBezTo>
                      <a:pt x="244" y="133"/>
                      <a:pt x="236" y="130"/>
                      <a:pt x="229" y="125"/>
                    </a:cubicBezTo>
                    <a:cubicBezTo>
                      <a:pt x="230" y="125"/>
                      <a:pt x="227" y="123"/>
                      <a:pt x="226" y="123"/>
                    </a:cubicBezTo>
                    <a:cubicBezTo>
                      <a:pt x="226" y="123"/>
                      <a:pt x="226" y="123"/>
                      <a:pt x="226" y="123"/>
                    </a:cubicBezTo>
                    <a:cubicBezTo>
                      <a:pt x="226" y="123"/>
                      <a:pt x="226" y="123"/>
                      <a:pt x="226" y="123"/>
                    </a:cubicBezTo>
                    <a:cubicBezTo>
                      <a:pt x="228" y="123"/>
                      <a:pt x="229" y="124"/>
                      <a:pt x="230" y="124"/>
                    </a:cubicBezTo>
                    <a:cubicBezTo>
                      <a:pt x="232" y="125"/>
                      <a:pt x="234" y="127"/>
                      <a:pt x="236" y="128"/>
                    </a:cubicBezTo>
                    <a:cubicBezTo>
                      <a:pt x="240" y="130"/>
                      <a:pt x="244" y="133"/>
                      <a:pt x="249" y="135"/>
                    </a:cubicBezTo>
                    <a:cubicBezTo>
                      <a:pt x="249" y="136"/>
                      <a:pt x="249" y="137"/>
                      <a:pt x="250" y="139"/>
                    </a:cubicBezTo>
                    <a:close/>
                    <a:moveTo>
                      <a:pt x="250" y="141"/>
                    </a:moveTo>
                    <a:cubicBezTo>
                      <a:pt x="250" y="141"/>
                      <a:pt x="250" y="141"/>
                      <a:pt x="250" y="140"/>
                    </a:cubicBezTo>
                    <a:cubicBezTo>
                      <a:pt x="250" y="140"/>
                      <a:pt x="250" y="140"/>
                      <a:pt x="250" y="141"/>
                    </a:cubicBezTo>
                    <a:cubicBezTo>
                      <a:pt x="250" y="141"/>
                      <a:pt x="250" y="141"/>
                      <a:pt x="250" y="141"/>
                    </a:cubicBezTo>
                    <a:close/>
                    <a:moveTo>
                      <a:pt x="251" y="144"/>
                    </a:moveTo>
                    <a:cubicBezTo>
                      <a:pt x="248" y="142"/>
                      <a:pt x="244" y="139"/>
                      <a:pt x="241" y="137"/>
                    </a:cubicBezTo>
                    <a:cubicBezTo>
                      <a:pt x="236" y="135"/>
                      <a:pt x="231" y="133"/>
                      <a:pt x="227" y="129"/>
                    </a:cubicBezTo>
                    <a:cubicBezTo>
                      <a:pt x="227" y="129"/>
                      <a:pt x="231" y="130"/>
                      <a:pt x="232" y="131"/>
                    </a:cubicBezTo>
                    <a:cubicBezTo>
                      <a:pt x="233" y="131"/>
                      <a:pt x="233" y="132"/>
                      <a:pt x="234" y="132"/>
                    </a:cubicBezTo>
                    <a:cubicBezTo>
                      <a:pt x="236" y="134"/>
                      <a:pt x="238" y="135"/>
                      <a:pt x="240" y="136"/>
                    </a:cubicBezTo>
                    <a:cubicBezTo>
                      <a:pt x="244" y="137"/>
                      <a:pt x="247" y="140"/>
                      <a:pt x="251" y="142"/>
                    </a:cubicBezTo>
                    <a:cubicBezTo>
                      <a:pt x="251" y="143"/>
                      <a:pt x="251" y="144"/>
                      <a:pt x="251" y="144"/>
                    </a:cubicBezTo>
                    <a:close/>
                    <a:moveTo>
                      <a:pt x="252" y="148"/>
                    </a:moveTo>
                    <a:cubicBezTo>
                      <a:pt x="249" y="146"/>
                      <a:pt x="245" y="144"/>
                      <a:pt x="242" y="141"/>
                    </a:cubicBezTo>
                    <a:cubicBezTo>
                      <a:pt x="240" y="140"/>
                      <a:pt x="237" y="138"/>
                      <a:pt x="235" y="137"/>
                    </a:cubicBezTo>
                    <a:cubicBezTo>
                      <a:pt x="233" y="136"/>
                      <a:pt x="230" y="135"/>
                      <a:pt x="228" y="133"/>
                    </a:cubicBezTo>
                    <a:cubicBezTo>
                      <a:pt x="226" y="132"/>
                      <a:pt x="231" y="134"/>
                      <a:pt x="231" y="134"/>
                    </a:cubicBezTo>
                    <a:cubicBezTo>
                      <a:pt x="232" y="135"/>
                      <a:pt x="233" y="135"/>
                      <a:pt x="234" y="136"/>
                    </a:cubicBezTo>
                    <a:cubicBezTo>
                      <a:pt x="236" y="137"/>
                      <a:pt x="239" y="138"/>
                      <a:pt x="241" y="140"/>
                    </a:cubicBezTo>
                    <a:cubicBezTo>
                      <a:pt x="244" y="142"/>
                      <a:pt x="248" y="145"/>
                      <a:pt x="252" y="146"/>
                    </a:cubicBezTo>
                    <a:cubicBezTo>
                      <a:pt x="252" y="147"/>
                      <a:pt x="252" y="147"/>
                      <a:pt x="252" y="148"/>
                    </a:cubicBezTo>
                    <a:close/>
                    <a:moveTo>
                      <a:pt x="253" y="152"/>
                    </a:moveTo>
                    <a:cubicBezTo>
                      <a:pt x="251" y="150"/>
                      <a:pt x="248" y="148"/>
                      <a:pt x="245" y="146"/>
                    </a:cubicBezTo>
                    <a:cubicBezTo>
                      <a:pt x="240" y="144"/>
                      <a:pt x="236" y="141"/>
                      <a:pt x="231" y="138"/>
                    </a:cubicBezTo>
                    <a:cubicBezTo>
                      <a:pt x="231" y="138"/>
                      <a:pt x="232" y="138"/>
                      <a:pt x="232" y="138"/>
                    </a:cubicBezTo>
                    <a:cubicBezTo>
                      <a:pt x="235" y="139"/>
                      <a:pt x="237" y="141"/>
                      <a:pt x="239" y="142"/>
                    </a:cubicBezTo>
                    <a:cubicBezTo>
                      <a:pt x="244" y="145"/>
                      <a:pt x="248" y="147"/>
                      <a:pt x="253" y="149"/>
                    </a:cubicBezTo>
                    <a:cubicBezTo>
                      <a:pt x="253" y="150"/>
                      <a:pt x="253" y="151"/>
                      <a:pt x="253" y="152"/>
                    </a:cubicBezTo>
                    <a:close/>
                    <a:moveTo>
                      <a:pt x="254" y="157"/>
                    </a:moveTo>
                    <a:cubicBezTo>
                      <a:pt x="250" y="155"/>
                      <a:pt x="246" y="151"/>
                      <a:pt x="242" y="149"/>
                    </a:cubicBezTo>
                    <a:cubicBezTo>
                      <a:pt x="237" y="147"/>
                      <a:pt x="232" y="144"/>
                      <a:pt x="228" y="140"/>
                    </a:cubicBezTo>
                    <a:cubicBezTo>
                      <a:pt x="226" y="138"/>
                      <a:pt x="230" y="141"/>
                      <a:pt x="230" y="141"/>
                    </a:cubicBezTo>
                    <a:cubicBezTo>
                      <a:pt x="232" y="142"/>
                      <a:pt x="233" y="143"/>
                      <a:pt x="234" y="144"/>
                    </a:cubicBezTo>
                    <a:cubicBezTo>
                      <a:pt x="237" y="145"/>
                      <a:pt x="239" y="146"/>
                      <a:pt x="241" y="147"/>
                    </a:cubicBezTo>
                    <a:cubicBezTo>
                      <a:pt x="245" y="149"/>
                      <a:pt x="249" y="152"/>
                      <a:pt x="254" y="154"/>
                    </a:cubicBezTo>
                    <a:cubicBezTo>
                      <a:pt x="254" y="155"/>
                      <a:pt x="254" y="156"/>
                      <a:pt x="254" y="157"/>
                    </a:cubicBezTo>
                    <a:close/>
                    <a:moveTo>
                      <a:pt x="256" y="166"/>
                    </a:moveTo>
                    <a:cubicBezTo>
                      <a:pt x="249" y="160"/>
                      <a:pt x="240" y="156"/>
                      <a:pt x="232" y="151"/>
                    </a:cubicBezTo>
                    <a:cubicBezTo>
                      <a:pt x="231" y="150"/>
                      <a:pt x="229" y="148"/>
                      <a:pt x="227" y="147"/>
                    </a:cubicBezTo>
                    <a:cubicBezTo>
                      <a:pt x="228" y="148"/>
                      <a:pt x="230" y="149"/>
                      <a:pt x="231" y="149"/>
                    </a:cubicBezTo>
                    <a:cubicBezTo>
                      <a:pt x="234" y="151"/>
                      <a:pt x="236" y="152"/>
                      <a:pt x="239" y="154"/>
                    </a:cubicBezTo>
                    <a:cubicBezTo>
                      <a:pt x="245" y="157"/>
                      <a:pt x="250" y="160"/>
                      <a:pt x="256" y="163"/>
                    </a:cubicBezTo>
                    <a:cubicBezTo>
                      <a:pt x="256" y="163"/>
                      <a:pt x="256" y="163"/>
                      <a:pt x="256" y="163"/>
                    </a:cubicBezTo>
                    <a:cubicBezTo>
                      <a:pt x="256" y="164"/>
                      <a:pt x="256" y="165"/>
                      <a:pt x="256" y="166"/>
                    </a:cubicBezTo>
                    <a:close/>
                    <a:moveTo>
                      <a:pt x="257" y="169"/>
                    </a:moveTo>
                    <a:cubicBezTo>
                      <a:pt x="255" y="167"/>
                      <a:pt x="252" y="165"/>
                      <a:pt x="249" y="163"/>
                    </a:cubicBezTo>
                    <a:cubicBezTo>
                      <a:pt x="251" y="165"/>
                      <a:pt x="254" y="166"/>
                      <a:pt x="257" y="168"/>
                    </a:cubicBezTo>
                    <a:cubicBezTo>
                      <a:pt x="257" y="168"/>
                      <a:pt x="257" y="169"/>
                      <a:pt x="257" y="169"/>
                    </a:cubicBezTo>
                    <a:close/>
                    <a:moveTo>
                      <a:pt x="259" y="178"/>
                    </a:moveTo>
                    <a:cubicBezTo>
                      <a:pt x="251" y="172"/>
                      <a:pt x="243" y="167"/>
                      <a:pt x="235" y="162"/>
                    </a:cubicBezTo>
                    <a:cubicBezTo>
                      <a:pt x="238" y="164"/>
                      <a:pt x="240" y="165"/>
                      <a:pt x="243" y="166"/>
                    </a:cubicBezTo>
                    <a:cubicBezTo>
                      <a:pt x="248" y="168"/>
                      <a:pt x="253" y="171"/>
                      <a:pt x="258" y="175"/>
                    </a:cubicBezTo>
                    <a:cubicBezTo>
                      <a:pt x="258" y="176"/>
                      <a:pt x="258" y="177"/>
                      <a:pt x="259" y="178"/>
                    </a:cubicBezTo>
                    <a:close/>
                    <a:moveTo>
                      <a:pt x="260" y="186"/>
                    </a:moveTo>
                    <a:cubicBezTo>
                      <a:pt x="256" y="183"/>
                      <a:pt x="251" y="182"/>
                      <a:pt x="247" y="180"/>
                    </a:cubicBezTo>
                    <a:cubicBezTo>
                      <a:pt x="241" y="178"/>
                      <a:pt x="236" y="175"/>
                      <a:pt x="231" y="173"/>
                    </a:cubicBezTo>
                    <a:cubicBezTo>
                      <a:pt x="231" y="172"/>
                      <a:pt x="231" y="170"/>
                      <a:pt x="230" y="169"/>
                    </a:cubicBezTo>
                    <a:cubicBezTo>
                      <a:pt x="236" y="172"/>
                      <a:pt x="241" y="175"/>
                      <a:pt x="247" y="178"/>
                    </a:cubicBezTo>
                    <a:cubicBezTo>
                      <a:pt x="251" y="180"/>
                      <a:pt x="255" y="183"/>
                      <a:pt x="259" y="184"/>
                    </a:cubicBezTo>
                    <a:cubicBezTo>
                      <a:pt x="259" y="184"/>
                      <a:pt x="259" y="184"/>
                      <a:pt x="259" y="184"/>
                    </a:cubicBezTo>
                    <a:cubicBezTo>
                      <a:pt x="260" y="185"/>
                      <a:pt x="260" y="185"/>
                      <a:pt x="260" y="186"/>
                    </a:cubicBezTo>
                    <a:close/>
                    <a:moveTo>
                      <a:pt x="237" y="229"/>
                    </a:moveTo>
                    <a:cubicBezTo>
                      <a:pt x="237" y="228"/>
                      <a:pt x="237" y="227"/>
                      <a:pt x="237" y="226"/>
                    </a:cubicBezTo>
                    <a:cubicBezTo>
                      <a:pt x="241" y="229"/>
                      <a:pt x="245" y="232"/>
                      <a:pt x="250" y="235"/>
                    </a:cubicBezTo>
                    <a:cubicBezTo>
                      <a:pt x="253" y="236"/>
                      <a:pt x="255" y="238"/>
                      <a:pt x="258" y="240"/>
                    </a:cubicBezTo>
                    <a:cubicBezTo>
                      <a:pt x="260" y="241"/>
                      <a:pt x="263" y="244"/>
                      <a:pt x="264" y="244"/>
                    </a:cubicBezTo>
                    <a:cubicBezTo>
                      <a:pt x="264" y="244"/>
                      <a:pt x="264" y="244"/>
                      <a:pt x="264" y="244"/>
                    </a:cubicBezTo>
                    <a:cubicBezTo>
                      <a:pt x="254" y="242"/>
                      <a:pt x="246" y="233"/>
                      <a:pt x="237" y="229"/>
                    </a:cubicBezTo>
                    <a:close/>
                    <a:moveTo>
                      <a:pt x="263" y="238"/>
                    </a:moveTo>
                    <a:cubicBezTo>
                      <a:pt x="263" y="238"/>
                      <a:pt x="258" y="236"/>
                      <a:pt x="257" y="235"/>
                    </a:cubicBezTo>
                    <a:cubicBezTo>
                      <a:pt x="255" y="234"/>
                      <a:pt x="252" y="233"/>
                      <a:pt x="250" y="231"/>
                    </a:cubicBezTo>
                    <a:cubicBezTo>
                      <a:pt x="246" y="229"/>
                      <a:pt x="242" y="226"/>
                      <a:pt x="237" y="225"/>
                    </a:cubicBezTo>
                    <a:cubicBezTo>
                      <a:pt x="237" y="225"/>
                      <a:pt x="237" y="225"/>
                      <a:pt x="237" y="225"/>
                    </a:cubicBezTo>
                    <a:cubicBezTo>
                      <a:pt x="237" y="224"/>
                      <a:pt x="237" y="223"/>
                      <a:pt x="237" y="221"/>
                    </a:cubicBezTo>
                    <a:cubicBezTo>
                      <a:pt x="244" y="228"/>
                      <a:pt x="254" y="231"/>
                      <a:pt x="262" y="237"/>
                    </a:cubicBezTo>
                    <a:cubicBezTo>
                      <a:pt x="263" y="237"/>
                      <a:pt x="263" y="238"/>
                      <a:pt x="263" y="238"/>
                    </a:cubicBezTo>
                    <a:cubicBezTo>
                      <a:pt x="263" y="238"/>
                      <a:pt x="263" y="238"/>
                      <a:pt x="263" y="238"/>
                    </a:cubicBezTo>
                    <a:close/>
                    <a:moveTo>
                      <a:pt x="236" y="216"/>
                    </a:moveTo>
                    <a:cubicBezTo>
                      <a:pt x="243" y="222"/>
                      <a:pt x="252" y="225"/>
                      <a:pt x="260" y="231"/>
                    </a:cubicBezTo>
                    <a:cubicBezTo>
                      <a:pt x="263" y="233"/>
                      <a:pt x="258" y="230"/>
                      <a:pt x="257" y="229"/>
                    </a:cubicBezTo>
                    <a:cubicBezTo>
                      <a:pt x="255" y="228"/>
                      <a:pt x="252" y="227"/>
                      <a:pt x="249" y="225"/>
                    </a:cubicBezTo>
                    <a:cubicBezTo>
                      <a:pt x="245" y="224"/>
                      <a:pt x="241" y="222"/>
                      <a:pt x="237" y="220"/>
                    </a:cubicBezTo>
                    <a:cubicBezTo>
                      <a:pt x="236" y="219"/>
                      <a:pt x="236" y="218"/>
                      <a:pt x="236" y="216"/>
                    </a:cubicBezTo>
                    <a:close/>
                    <a:moveTo>
                      <a:pt x="235" y="213"/>
                    </a:moveTo>
                    <a:cubicBezTo>
                      <a:pt x="240" y="214"/>
                      <a:pt x="245" y="217"/>
                      <a:pt x="249" y="220"/>
                    </a:cubicBezTo>
                    <a:cubicBezTo>
                      <a:pt x="251" y="221"/>
                      <a:pt x="254" y="222"/>
                      <a:pt x="256" y="223"/>
                    </a:cubicBezTo>
                    <a:cubicBezTo>
                      <a:pt x="257" y="224"/>
                      <a:pt x="259" y="226"/>
                      <a:pt x="261" y="226"/>
                    </a:cubicBezTo>
                    <a:cubicBezTo>
                      <a:pt x="252" y="223"/>
                      <a:pt x="245" y="217"/>
                      <a:pt x="236" y="215"/>
                    </a:cubicBezTo>
                    <a:cubicBezTo>
                      <a:pt x="236" y="214"/>
                      <a:pt x="236" y="213"/>
                      <a:pt x="235" y="213"/>
                    </a:cubicBezTo>
                    <a:close/>
                    <a:moveTo>
                      <a:pt x="235" y="209"/>
                    </a:moveTo>
                    <a:cubicBezTo>
                      <a:pt x="239" y="211"/>
                      <a:pt x="243" y="213"/>
                      <a:pt x="247" y="215"/>
                    </a:cubicBezTo>
                    <a:cubicBezTo>
                      <a:pt x="251" y="217"/>
                      <a:pt x="255" y="221"/>
                      <a:pt x="259" y="222"/>
                    </a:cubicBezTo>
                    <a:cubicBezTo>
                      <a:pt x="254" y="221"/>
                      <a:pt x="250" y="218"/>
                      <a:pt x="246" y="216"/>
                    </a:cubicBezTo>
                    <a:cubicBezTo>
                      <a:pt x="243" y="214"/>
                      <a:pt x="239" y="213"/>
                      <a:pt x="235" y="212"/>
                    </a:cubicBezTo>
                    <a:cubicBezTo>
                      <a:pt x="235" y="211"/>
                      <a:pt x="235" y="210"/>
                      <a:pt x="235" y="209"/>
                    </a:cubicBezTo>
                    <a:close/>
                    <a:moveTo>
                      <a:pt x="260" y="207"/>
                    </a:moveTo>
                    <a:cubicBezTo>
                      <a:pt x="260" y="208"/>
                      <a:pt x="260" y="209"/>
                      <a:pt x="260" y="209"/>
                    </a:cubicBezTo>
                    <a:cubicBezTo>
                      <a:pt x="256" y="206"/>
                      <a:pt x="250" y="204"/>
                      <a:pt x="245" y="201"/>
                    </a:cubicBezTo>
                    <a:cubicBezTo>
                      <a:pt x="245" y="201"/>
                      <a:pt x="245" y="200"/>
                      <a:pt x="244" y="200"/>
                    </a:cubicBezTo>
                    <a:cubicBezTo>
                      <a:pt x="250" y="202"/>
                      <a:pt x="255" y="204"/>
                      <a:pt x="260" y="207"/>
                    </a:cubicBezTo>
                    <a:close/>
                    <a:moveTo>
                      <a:pt x="240" y="198"/>
                    </a:moveTo>
                    <a:cubicBezTo>
                      <a:pt x="240" y="199"/>
                      <a:pt x="240" y="199"/>
                      <a:pt x="241" y="199"/>
                    </a:cubicBezTo>
                    <a:cubicBezTo>
                      <a:pt x="243" y="200"/>
                      <a:pt x="245" y="201"/>
                      <a:pt x="246" y="202"/>
                    </a:cubicBezTo>
                    <a:cubicBezTo>
                      <a:pt x="250" y="205"/>
                      <a:pt x="255" y="206"/>
                      <a:pt x="259" y="209"/>
                    </a:cubicBezTo>
                    <a:cubicBezTo>
                      <a:pt x="255" y="207"/>
                      <a:pt x="250" y="205"/>
                      <a:pt x="246" y="203"/>
                    </a:cubicBezTo>
                    <a:cubicBezTo>
                      <a:pt x="242" y="202"/>
                      <a:pt x="237" y="200"/>
                      <a:pt x="233" y="198"/>
                    </a:cubicBezTo>
                    <a:cubicBezTo>
                      <a:pt x="233" y="197"/>
                      <a:pt x="233" y="196"/>
                      <a:pt x="233" y="195"/>
                    </a:cubicBezTo>
                    <a:cubicBezTo>
                      <a:pt x="233" y="195"/>
                      <a:pt x="233" y="196"/>
                      <a:pt x="234" y="196"/>
                    </a:cubicBezTo>
                    <a:cubicBezTo>
                      <a:pt x="233" y="196"/>
                      <a:pt x="234" y="197"/>
                      <a:pt x="236" y="197"/>
                    </a:cubicBezTo>
                    <a:cubicBezTo>
                      <a:pt x="237" y="197"/>
                      <a:pt x="238" y="198"/>
                      <a:pt x="240" y="198"/>
                    </a:cubicBezTo>
                    <a:close/>
                    <a:moveTo>
                      <a:pt x="234" y="199"/>
                    </a:moveTo>
                    <a:cubicBezTo>
                      <a:pt x="242" y="203"/>
                      <a:pt x="251" y="207"/>
                      <a:pt x="260" y="210"/>
                    </a:cubicBezTo>
                    <a:cubicBezTo>
                      <a:pt x="260" y="211"/>
                      <a:pt x="260" y="211"/>
                      <a:pt x="260" y="212"/>
                    </a:cubicBezTo>
                    <a:cubicBezTo>
                      <a:pt x="260" y="212"/>
                      <a:pt x="260" y="212"/>
                      <a:pt x="259" y="211"/>
                    </a:cubicBezTo>
                    <a:cubicBezTo>
                      <a:pt x="259" y="211"/>
                      <a:pt x="259" y="211"/>
                      <a:pt x="258" y="211"/>
                    </a:cubicBezTo>
                    <a:cubicBezTo>
                      <a:pt x="250" y="207"/>
                      <a:pt x="242" y="203"/>
                      <a:pt x="234" y="199"/>
                    </a:cubicBezTo>
                    <a:close/>
                    <a:moveTo>
                      <a:pt x="260" y="215"/>
                    </a:moveTo>
                    <a:cubicBezTo>
                      <a:pt x="257" y="212"/>
                      <a:pt x="252" y="211"/>
                      <a:pt x="249" y="209"/>
                    </a:cubicBezTo>
                    <a:cubicBezTo>
                      <a:pt x="245" y="206"/>
                      <a:pt x="241" y="204"/>
                      <a:pt x="237" y="202"/>
                    </a:cubicBezTo>
                    <a:cubicBezTo>
                      <a:pt x="237" y="203"/>
                      <a:pt x="238" y="203"/>
                      <a:pt x="239" y="203"/>
                    </a:cubicBezTo>
                    <a:cubicBezTo>
                      <a:pt x="241" y="204"/>
                      <a:pt x="244" y="205"/>
                      <a:pt x="247" y="206"/>
                    </a:cubicBezTo>
                    <a:cubicBezTo>
                      <a:pt x="251" y="208"/>
                      <a:pt x="256" y="211"/>
                      <a:pt x="260" y="213"/>
                    </a:cubicBezTo>
                    <a:cubicBezTo>
                      <a:pt x="260" y="213"/>
                      <a:pt x="260" y="214"/>
                      <a:pt x="260" y="215"/>
                    </a:cubicBezTo>
                    <a:close/>
                    <a:moveTo>
                      <a:pt x="233" y="201"/>
                    </a:moveTo>
                    <a:cubicBezTo>
                      <a:pt x="233" y="200"/>
                      <a:pt x="233" y="199"/>
                      <a:pt x="233" y="199"/>
                    </a:cubicBezTo>
                    <a:cubicBezTo>
                      <a:pt x="235" y="200"/>
                      <a:pt x="237" y="201"/>
                      <a:pt x="239" y="202"/>
                    </a:cubicBezTo>
                    <a:cubicBezTo>
                      <a:pt x="237" y="202"/>
                      <a:pt x="235" y="201"/>
                      <a:pt x="233" y="201"/>
                    </a:cubicBezTo>
                    <a:close/>
                    <a:moveTo>
                      <a:pt x="261" y="219"/>
                    </a:moveTo>
                    <a:cubicBezTo>
                      <a:pt x="257" y="216"/>
                      <a:pt x="253" y="214"/>
                      <a:pt x="249" y="212"/>
                    </a:cubicBezTo>
                    <a:cubicBezTo>
                      <a:pt x="253" y="214"/>
                      <a:pt x="256" y="215"/>
                      <a:pt x="260" y="216"/>
                    </a:cubicBezTo>
                    <a:cubicBezTo>
                      <a:pt x="260" y="217"/>
                      <a:pt x="261" y="218"/>
                      <a:pt x="261" y="219"/>
                    </a:cubicBezTo>
                    <a:close/>
                    <a:moveTo>
                      <a:pt x="237" y="207"/>
                    </a:moveTo>
                    <a:cubicBezTo>
                      <a:pt x="241" y="209"/>
                      <a:pt x="245" y="211"/>
                      <a:pt x="249" y="213"/>
                    </a:cubicBezTo>
                    <a:cubicBezTo>
                      <a:pt x="251" y="214"/>
                      <a:pt x="254" y="215"/>
                      <a:pt x="256" y="216"/>
                    </a:cubicBezTo>
                    <a:cubicBezTo>
                      <a:pt x="256" y="217"/>
                      <a:pt x="261" y="219"/>
                      <a:pt x="258" y="217"/>
                    </a:cubicBezTo>
                    <a:cubicBezTo>
                      <a:pt x="250" y="213"/>
                      <a:pt x="242" y="211"/>
                      <a:pt x="234" y="208"/>
                    </a:cubicBezTo>
                    <a:cubicBezTo>
                      <a:pt x="234" y="207"/>
                      <a:pt x="234" y="206"/>
                      <a:pt x="234" y="206"/>
                    </a:cubicBezTo>
                    <a:cubicBezTo>
                      <a:pt x="235" y="206"/>
                      <a:pt x="236" y="206"/>
                      <a:pt x="237" y="207"/>
                    </a:cubicBezTo>
                    <a:close/>
                    <a:moveTo>
                      <a:pt x="261" y="223"/>
                    </a:moveTo>
                    <a:cubicBezTo>
                      <a:pt x="257" y="220"/>
                      <a:pt x="252" y="217"/>
                      <a:pt x="248" y="215"/>
                    </a:cubicBezTo>
                    <a:cubicBezTo>
                      <a:pt x="245" y="214"/>
                      <a:pt x="243" y="212"/>
                      <a:pt x="241" y="211"/>
                    </a:cubicBezTo>
                    <a:cubicBezTo>
                      <a:pt x="244" y="212"/>
                      <a:pt x="246" y="213"/>
                      <a:pt x="249" y="214"/>
                    </a:cubicBezTo>
                    <a:cubicBezTo>
                      <a:pt x="253" y="216"/>
                      <a:pt x="257" y="218"/>
                      <a:pt x="261" y="220"/>
                    </a:cubicBezTo>
                    <a:cubicBezTo>
                      <a:pt x="261" y="221"/>
                      <a:pt x="261" y="222"/>
                      <a:pt x="261" y="223"/>
                    </a:cubicBezTo>
                    <a:close/>
                    <a:moveTo>
                      <a:pt x="233" y="202"/>
                    </a:moveTo>
                    <a:cubicBezTo>
                      <a:pt x="239" y="204"/>
                      <a:pt x="243" y="207"/>
                      <a:pt x="248" y="209"/>
                    </a:cubicBezTo>
                    <a:cubicBezTo>
                      <a:pt x="250" y="211"/>
                      <a:pt x="253" y="212"/>
                      <a:pt x="255" y="213"/>
                    </a:cubicBezTo>
                    <a:cubicBezTo>
                      <a:pt x="256" y="213"/>
                      <a:pt x="258" y="215"/>
                      <a:pt x="259" y="215"/>
                    </a:cubicBezTo>
                    <a:cubicBezTo>
                      <a:pt x="255" y="214"/>
                      <a:pt x="251" y="212"/>
                      <a:pt x="246" y="210"/>
                    </a:cubicBezTo>
                    <a:cubicBezTo>
                      <a:pt x="244" y="209"/>
                      <a:pt x="241" y="208"/>
                      <a:pt x="239" y="207"/>
                    </a:cubicBezTo>
                    <a:cubicBezTo>
                      <a:pt x="239" y="207"/>
                      <a:pt x="238" y="207"/>
                      <a:pt x="238" y="206"/>
                    </a:cubicBezTo>
                    <a:cubicBezTo>
                      <a:pt x="236" y="206"/>
                      <a:pt x="235" y="205"/>
                      <a:pt x="234" y="205"/>
                    </a:cubicBezTo>
                    <a:cubicBezTo>
                      <a:pt x="234" y="204"/>
                      <a:pt x="234" y="203"/>
                      <a:pt x="233" y="202"/>
                    </a:cubicBezTo>
                    <a:close/>
                    <a:moveTo>
                      <a:pt x="232" y="192"/>
                    </a:moveTo>
                    <a:cubicBezTo>
                      <a:pt x="234" y="193"/>
                      <a:pt x="235" y="193"/>
                      <a:pt x="236" y="193"/>
                    </a:cubicBezTo>
                    <a:cubicBezTo>
                      <a:pt x="240" y="195"/>
                      <a:pt x="243" y="198"/>
                      <a:pt x="247" y="200"/>
                    </a:cubicBezTo>
                    <a:cubicBezTo>
                      <a:pt x="249" y="201"/>
                      <a:pt x="250" y="202"/>
                      <a:pt x="252" y="202"/>
                    </a:cubicBezTo>
                    <a:cubicBezTo>
                      <a:pt x="251" y="202"/>
                      <a:pt x="249" y="201"/>
                      <a:pt x="248" y="201"/>
                    </a:cubicBezTo>
                    <a:cubicBezTo>
                      <a:pt x="246" y="200"/>
                      <a:pt x="243" y="199"/>
                      <a:pt x="240" y="198"/>
                    </a:cubicBezTo>
                    <a:cubicBezTo>
                      <a:pt x="238" y="197"/>
                      <a:pt x="235" y="195"/>
                      <a:pt x="233" y="194"/>
                    </a:cubicBezTo>
                    <a:cubicBezTo>
                      <a:pt x="233" y="194"/>
                      <a:pt x="232" y="194"/>
                      <a:pt x="232" y="193"/>
                    </a:cubicBezTo>
                    <a:cubicBezTo>
                      <a:pt x="232" y="193"/>
                      <a:pt x="232" y="193"/>
                      <a:pt x="232" y="192"/>
                    </a:cubicBezTo>
                    <a:close/>
                    <a:moveTo>
                      <a:pt x="232" y="187"/>
                    </a:moveTo>
                    <a:cubicBezTo>
                      <a:pt x="233" y="188"/>
                      <a:pt x="234" y="188"/>
                      <a:pt x="234" y="188"/>
                    </a:cubicBezTo>
                    <a:cubicBezTo>
                      <a:pt x="235" y="188"/>
                      <a:pt x="235" y="188"/>
                      <a:pt x="235" y="188"/>
                    </a:cubicBezTo>
                    <a:cubicBezTo>
                      <a:pt x="239" y="190"/>
                      <a:pt x="244" y="193"/>
                      <a:pt x="249" y="196"/>
                    </a:cubicBezTo>
                    <a:cubicBezTo>
                      <a:pt x="251" y="197"/>
                      <a:pt x="254" y="198"/>
                      <a:pt x="256" y="200"/>
                    </a:cubicBezTo>
                    <a:cubicBezTo>
                      <a:pt x="257" y="200"/>
                      <a:pt x="262" y="203"/>
                      <a:pt x="256" y="200"/>
                    </a:cubicBezTo>
                    <a:cubicBezTo>
                      <a:pt x="252" y="198"/>
                      <a:pt x="248" y="197"/>
                      <a:pt x="244" y="195"/>
                    </a:cubicBezTo>
                    <a:cubicBezTo>
                      <a:pt x="241" y="194"/>
                      <a:pt x="239" y="194"/>
                      <a:pt x="237" y="193"/>
                    </a:cubicBezTo>
                    <a:cubicBezTo>
                      <a:pt x="237" y="193"/>
                      <a:pt x="236" y="193"/>
                      <a:pt x="236" y="193"/>
                    </a:cubicBezTo>
                    <a:cubicBezTo>
                      <a:pt x="235" y="192"/>
                      <a:pt x="234" y="192"/>
                      <a:pt x="232" y="192"/>
                    </a:cubicBezTo>
                    <a:cubicBezTo>
                      <a:pt x="232" y="190"/>
                      <a:pt x="232" y="189"/>
                      <a:pt x="232" y="187"/>
                    </a:cubicBezTo>
                    <a:close/>
                    <a:moveTo>
                      <a:pt x="232" y="186"/>
                    </a:moveTo>
                    <a:cubicBezTo>
                      <a:pt x="232" y="185"/>
                      <a:pt x="232" y="184"/>
                      <a:pt x="232" y="183"/>
                    </a:cubicBezTo>
                    <a:cubicBezTo>
                      <a:pt x="241" y="188"/>
                      <a:pt x="250" y="192"/>
                      <a:pt x="260" y="197"/>
                    </a:cubicBezTo>
                    <a:cubicBezTo>
                      <a:pt x="255" y="195"/>
                      <a:pt x="251" y="193"/>
                      <a:pt x="246" y="192"/>
                    </a:cubicBezTo>
                    <a:cubicBezTo>
                      <a:pt x="244" y="191"/>
                      <a:pt x="241" y="190"/>
                      <a:pt x="238" y="189"/>
                    </a:cubicBezTo>
                    <a:cubicBezTo>
                      <a:pt x="237" y="188"/>
                      <a:pt x="236" y="188"/>
                      <a:pt x="235" y="188"/>
                    </a:cubicBezTo>
                    <a:cubicBezTo>
                      <a:pt x="234" y="187"/>
                      <a:pt x="233" y="187"/>
                      <a:pt x="233" y="187"/>
                    </a:cubicBezTo>
                    <a:cubicBezTo>
                      <a:pt x="233" y="187"/>
                      <a:pt x="233" y="187"/>
                      <a:pt x="232" y="186"/>
                    </a:cubicBezTo>
                    <a:close/>
                    <a:moveTo>
                      <a:pt x="232" y="179"/>
                    </a:moveTo>
                    <a:cubicBezTo>
                      <a:pt x="235" y="182"/>
                      <a:pt x="239" y="184"/>
                      <a:pt x="243" y="185"/>
                    </a:cubicBezTo>
                    <a:cubicBezTo>
                      <a:pt x="246" y="186"/>
                      <a:pt x="249" y="187"/>
                      <a:pt x="251" y="189"/>
                    </a:cubicBezTo>
                    <a:cubicBezTo>
                      <a:pt x="250" y="188"/>
                      <a:pt x="248" y="187"/>
                      <a:pt x="247" y="187"/>
                    </a:cubicBezTo>
                    <a:cubicBezTo>
                      <a:pt x="242" y="185"/>
                      <a:pt x="237" y="183"/>
                      <a:pt x="232" y="182"/>
                    </a:cubicBezTo>
                    <a:cubicBezTo>
                      <a:pt x="232" y="182"/>
                      <a:pt x="232" y="182"/>
                      <a:pt x="232" y="182"/>
                    </a:cubicBezTo>
                    <a:cubicBezTo>
                      <a:pt x="232" y="181"/>
                      <a:pt x="232" y="180"/>
                      <a:pt x="232" y="179"/>
                    </a:cubicBezTo>
                    <a:close/>
                    <a:moveTo>
                      <a:pt x="233" y="180"/>
                    </a:moveTo>
                    <a:cubicBezTo>
                      <a:pt x="236" y="182"/>
                      <a:pt x="241" y="183"/>
                      <a:pt x="245" y="184"/>
                    </a:cubicBezTo>
                    <a:cubicBezTo>
                      <a:pt x="250" y="186"/>
                      <a:pt x="255" y="188"/>
                      <a:pt x="260" y="191"/>
                    </a:cubicBezTo>
                    <a:cubicBezTo>
                      <a:pt x="260" y="191"/>
                      <a:pt x="260" y="192"/>
                      <a:pt x="260" y="192"/>
                    </a:cubicBezTo>
                    <a:cubicBezTo>
                      <a:pt x="260" y="192"/>
                      <a:pt x="260" y="193"/>
                      <a:pt x="260" y="193"/>
                    </a:cubicBezTo>
                    <a:cubicBezTo>
                      <a:pt x="260" y="193"/>
                      <a:pt x="260" y="192"/>
                      <a:pt x="259" y="192"/>
                    </a:cubicBezTo>
                    <a:cubicBezTo>
                      <a:pt x="259" y="192"/>
                      <a:pt x="259" y="192"/>
                      <a:pt x="258" y="192"/>
                    </a:cubicBezTo>
                    <a:cubicBezTo>
                      <a:pt x="255" y="190"/>
                      <a:pt x="251" y="187"/>
                      <a:pt x="247" y="186"/>
                    </a:cubicBezTo>
                    <a:cubicBezTo>
                      <a:pt x="242" y="184"/>
                      <a:pt x="237" y="182"/>
                      <a:pt x="233" y="180"/>
                    </a:cubicBezTo>
                    <a:close/>
                    <a:moveTo>
                      <a:pt x="260" y="197"/>
                    </a:moveTo>
                    <a:cubicBezTo>
                      <a:pt x="253" y="192"/>
                      <a:pt x="243" y="188"/>
                      <a:pt x="235" y="184"/>
                    </a:cubicBezTo>
                    <a:cubicBezTo>
                      <a:pt x="235" y="183"/>
                      <a:pt x="234" y="183"/>
                      <a:pt x="234" y="183"/>
                    </a:cubicBezTo>
                    <a:cubicBezTo>
                      <a:pt x="234" y="183"/>
                      <a:pt x="234" y="183"/>
                      <a:pt x="235" y="183"/>
                    </a:cubicBezTo>
                    <a:cubicBezTo>
                      <a:pt x="236" y="184"/>
                      <a:pt x="237" y="184"/>
                      <a:pt x="238" y="184"/>
                    </a:cubicBezTo>
                    <a:cubicBezTo>
                      <a:pt x="241" y="185"/>
                      <a:pt x="243" y="186"/>
                      <a:pt x="245" y="187"/>
                    </a:cubicBezTo>
                    <a:cubicBezTo>
                      <a:pt x="250" y="189"/>
                      <a:pt x="255" y="191"/>
                      <a:pt x="260" y="194"/>
                    </a:cubicBezTo>
                    <a:cubicBezTo>
                      <a:pt x="260" y="195"/>
                      <a:pt x="260" y="196"/>
                      <a:pt x="260" y="197"/>
                    </a:cubicBezTo>
                    <a:close/>
                    <a:moveTo>
                      <a:pt x="260" y="202"/>
                    </a:moveTo>
                    <a:cubicBezTo>
                      <a:pt x="256" y="198"/>
                      <a:pt x="251" y="196"/>
                      <a:pt x="246" y="193"/>
                    </a:cubicBezTo>
                    <a:cubicBezTo>
                      <a:pt x="244" y="192"/>
                      <a:pt x="243" y="191"/>
                      <a:pt x="241" y="191"/>
                    </a:cubicBezTo>
                    <a:cubicBezTo>
                      <a:pt x="248" y="193"/>
                      <a:pt x="254" y="195"/>
                      <a:pt x="260" y="198"/>
                    </a:cubicBezTo>
                    <a:cubicBezTo>
                      <a:pt x="260" y="199"/>
                      <a:pt x="260" y="201"/>
                      <a:pt x="260" y="202"/>
                    </a:cubicBezTo>
                    <a:close/>
                    <a:moveTo>
                      <a:pt x="231" y="174"/>
                    </a:moveTo>
                    <a:cubicBezTo>
                      <a:pt x="239" y="181"/>
                      <a:pt x="249" y="183"/>
                      <a:pt x="257" y="188"/>
                    </a:cubicBezTo>
                    <a:cubicBezTo>
                      <a:pt x="257" y="188"/>
                      <a:pt x="262" y="191"/>
                      <a:pt x="258" y="189"/>
                    </a:cubicBezTo>
                    <a:cubicBezTo>
                      <a:pt x="257" y="188"/>
                      <a:pt x="256" y="188"/>
                      <a:pt x="255" y="187"/>
                    </a:cubicBezTo>
                    <a:cubicBezTo>
                      <a:pt x="253" y="186"/>
                      <a:pt x="250" y="185"/>
                      <a:pt x="248" y="184"/>
                    </a:cubicBezTo>
                    <a:cubicBezTo>
                      <a:pt x="243" y="182"/>
                      <a:pt x="237" y="181"/>
                      <a:pt x="232" y="179"/>
                    </a:cubicBezTo>
                    <a:cubicBezTo>
                      <a:pt x="232" y="179"/>
                      <a:pt x="232" y="179"/>
                      <a:pt x="232" y="179"/>
                    </a:cubicBezTo>
                    <a:cubicBezTo>
                      <a:pt x="231" y="177"/>
                      <a:pt x="231" y="176"/>
                      <a:pt x="231" y="174"/>
                    </a:cubicBezTo>
                    <a:close/>
                    <a:moveTo>
                      <a:pt x="260" y="206"/>
                    </a:moveTo>
                    <a:cubicBezTo>
                      <a:pt x="260" y="206"/>
                      <a:pt x="260" y="206"/>
                      <a:pt x="260" y="206"/>
                    </a:cubicBezTo>
                    <a:cubicBezTo>
                      <a:pt x="260" y="205"/>
                      <a:pt x="259" y="205"/>
                      <a:pt x="259" y="205"/>
                    </a:cubicBezTo>
                    <a:cubicBezTo>
                      <a:pt x="254" y="203"/>
                      <a:pt x="250" y="201"/>
                      <a:pt x="245" y="198"/>
                    </a:cubicBezTo>
                    <a:cubicBezTo>
                      <a:pt x="244" y="197"/>
                      <a:pt x="242" y="196"/>
                      <a:pt x="240" y="195"/>
                    </a:cubicBezTo>
                    <a:cubicBezTo>
                      <a:pt x="242" y="196"/>
                      <a:pt x="244" y="196"/>
                      <a:pt x="246" y="197"/>
                    </a:cubicBezTo>
                    <a:cubicBezTo>
                      <a:pt x="251" y="199"/>
                      <a:pt x="255" y="201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4"/>
                      <a:pt x="260" y="205"/>
                      <a:pt x="260" y="206"/>
                    </a:cubicBezTo>
                    <a:close/>
                    <a:moveTo>
                      <a:pt x="261" y="226"/>
                    </a:moveTo>
                    <a:cubicBezTo>
                      <a:pt x="258" y="223"/>
                      <a:pt x="254" y="222"/>
                      <a:pt x="251" y="220"/>
                    </a:cubicBezTo>
                    <a:cubicBezTo>
                      <a:pt x="248" y="219"/>
                      <a:pt x="246" y="217"/>
                      <a:pt x="243" y="215"/>
                    </a:cubicBezTo>
                    <a:cubicBezTo>
                      <a:pt x="245" y="216"/>
                      <a:pt x="248" y="217"/>
                      <a:pt x="250" y="218"/>
                    </a:cubicBezTo>
                    <a:cubicBezTo>
                      <a:pt x="253" y="220"/>
                      <a:pt x="257" y="223"/>
                      <a:pt x="261" y="223"/>
                    </a:cubicBezTo>
                    <a:cubicBezTo>
                      <a:pt x="261" y="223"/>
                      <a:pt x="261" y="223"/>
                      <a:pt x="261" y="223"/>
                    </a:cubicBezTo>
                    <a:cubicBezTo>
                      <a:pt x="261" y="224"/>
                      <a:pt x="261" y="225"/>
                      <a:pt x="261" y="226"/>
                    </a:cubicBezTo>
                    <a:close/>
                    <a:moveTo>
                      <a:pt x="262" y="231"/>
                    </a:moveTo>
                    <a:cubicBezTo>
                      <a:pt x="258" y="228"/>
                      <a:pt x="254" y="226"/>
                      <a:pt x="249" y="223"/>
                    </a:cubicBezTo>
                    <a:cubicBezTo>
                      <a:pt x="247" y="222"/>
                      <a:pt x="244" y="221"/>
                      <a:pt x="242" y="220"/>
                    </a:cubicBezTo>
                    <a:cubicBezTo>
                      <a:pt x="240" y="219"/>
                      <a:pt x="238" y="217"/>
                      <a:pt x="237" y="216"/>
                    </a:cubicBezTo>
                    <a:cubicBezTo>
                      <a:pt x="245" y="219"/>
                      <a:pt x="253" y="225"/>
                      <a:pt x="261" y="227"/>
                    </a:cubicBezTo>
                    <a:cubicBezTo>
                      <a:pt x="261" y="229"/>
                      <a:pt x="262" y="230"/>
                      <a:pt x="262" y="231"/>
                    </a:cubicBezTo>
                    <a:close/>
                    <a:moveTo>
                      <a:pt x="263" y="237"/>
                    </a:moveTo>
                    <a:cubicBezTo>
                      <a:pt x="256" y="231"/>
                      <a:pt x="247" y="229"/>
                      <a:pt x="241" y="224"/>
                    </a:cubicBezTo>
                    <a:cubicBezTo>
                      <a:pt x="242" y="225"/>
                      <a:pt x="236" y="221"/>
                      <a:pt x="238" y="221"/>
                    </a:cubicBezTo>
                    <a:cubicBezTo>
                      <a:pt x="239" y="222"/>
                      <a:pt x="241" y="222"/>
                      <a:pt x="242" y="223"/>
                    </a:cubicBezTo>
                    <a:cubicBezTo>
                      <a:pt x="245" y="224"/>
                      <a:pt x="248" y="225"/>
                      <a:pt x="250" y="227"/>
                    </a:cubicBezTo>
                    <a:cubicBezTo>
                      <a:pt x="254" y="229"/>
                      <a:pt x="258" y="231"/>
                      <a:pt x="262" y="233"/>
                    </a:cubicBezTo>
                    <a:cubicBezTo>
                      <a:pt x="262" y="234"/>
                      <a:pt x="262" y="235"/>
                      <a:pt x="263" y="236"/>
                    </a:cubicBezTo>
                    <a:cubicBezTo>
                      <a:pt x="263" y="236"/>
                      <a:pt x="263" y="236"/>
                      <a:pt x="263" y="237"/>
                    </a:cubicBezTo>
                    <a:close/>
                    <a:moveTo>
                      <a:pt x="264" y="243"/>
                    </a:moveTo>
                    <a:cubicBezTo>
                      <a:pt x="257" y="237"/>
                      <a:pt x="248" y="234"/>
                      <a:pt x="241" y="228"/>
                    </a:cubicBezTo>
                    <a:cubicBezTo>
                      <a:pt x="235" y="223"/>
                      <a:pt x="242" y="228"/>
                      <a:pt x="244" y="229"/>
                    </a:cubicBezTo>
                    <a:cubicBezTo>
                      <a:pt x="246" y="230"/>
                      <a:pt x="249" y="232"/>
                      <a:pt x="251" y="233"/>
                    </a:cubicBezTo>
                    <a:cubicBezTo>
                      <a:pt x="255" y="235"/>
                      <a:pt x="259" y="237"/>
                      <a:pt x="263" y="239"/>
                    </a:cubicBezTo>
                    <a:cubicBezTo>
                      <a:pt x="264" y="240"/>
                      <a:pt x="264" y="242"/>
                      <a:pt x="264" y="243"/>
                    </a:cubicBezTo>
                    <a:close/>
                    <a:moveTo>
                      <a:pt x="265" y="249"/>
                    </a:moveTo>
                    <a:cubicBezTo>
                      <a:pt x="262" y="246"/>
                      <a:pt x="258" y="244"/>
                      <a:pt x="254" y="241"/>
                    </a:cubicBezTo>
                    <a:cubicBezTo>
                      <a:pt x="251" y="239"/>
                      <a:pt x="249" y="237"/>
                      <a:pt x="246" y="235"/>
                    </a:cubicBezTo>
                    <a:cubicBezTo>
                      <a:pt x="244" y="234"/>
                      <a:pt x="240" y="233"/>
                      <a:pt x="238" y="230"/>
                    </a:cubicBezTo>
                    <a:cubicBezTo>
                      <a:pt x="236" y="228"/>
                      <a:pt x="240" y="231"/>
                      <a:pt x="240" y="231"/>
                    </a:cubicBezTo>
                    <a:cubicBezTo>
                      <a:pt x="241" y="232"/>
                      <a:pt x="243" y="233"/>
                      <a:pt x="244" y="234"/>
                    </a:cubicBezTo>
                    <a:cubicBezTo>
                      <a:pt x="246" y="235"/>
                      <a:pt x="249" y="237"/>
                      <a:pt x="251" y="238"/>
                    </a:cubicBezTo>
                    <a:cubicBezTo>
                      <a:pt x="255" y="241"/>
                      <a:pt x="260" y="244"/>
                      <a:pt x="265" y="245"/>
                    </a:cubicBezTo>
                    <a:cubicBezTo>
                      <a:pt x="265" y="246"/>
                      <a:pt x="265" y="247"/>
                      <a:pt x="265" y="249"/>
                    </a:cubicBezTo>
                    <a:close/>
                    <a:moveTo>
                      <a:pt x="261" y="247"/>
                    </a:moveTo>
                    <a:cubicBezTo>
                      <a:pt x="258" y="245"/>
                      <a:pt x="255" y="244"/>
                      <a:pt x="252" y="242"/>
                    </a:cubicBezTo>
                    <a:cubicBezTo>
                      <a:pt x="247" y="238"/>
                      <a:pt x="242" y="235"/>
                      <a:pt x="237" y="232"/>
                    </a:cubicBezTo>
                    <a:cubicBezTo>
                      <a:pt x="237" y="231"/>
                      <a:pt x="237" y="231"/>
                      <a:pt x="237" y="230"/>
                    </a:cubicBezTo>
                    <a:cubicBezTo>
                      <a:pt x="240" y="233"/>
                      <a:pt x="244" y="235"/>
                      <a:pt x="247" y="237"/>
                    </a:cubicBezTo>
                    <a:cubicBezTo>
                      <a:pt x="252" y="241"/>
                      <a:pt x="258" y="244"/>
                      <a:pt x="263" y="248"/>
                    </a:cubicBezTo>
                    <a:cubicBezTo>
                      <a:pt x="267" y="252"/>
                      <a:pt x="263" y="248"/>
                      <a:pt x="261" y="247"/>
                    </a:cubicBezTo>
                    <a:close/>
                    <a:moveTo>
                      <a:pt x="237" y="233"/>
                    </a:moveTo>
                    <a:cubicBezTo>
                      <a:pt x="243" y="238"/>
                      <a:pt x="249" y="244"/>
                      <a:pt x="255" y="249"/>
                    </a:cubicBezTo>
                    <a:cubicBezTo>
                      <a:pt x="249" y="244"/>
                      <a:pt x="243" y="239"/>
                      <a:pt x="237" y="236"/>
                    </a:cubicBezTo>
                    <a:cubicBezTo>
                      <a:pt x="237" y="235"/>
                      <a:pt x="237" y="235"/>
                      <a:pt x="237" y="234"/>
                    </a:cubicBezTo>
                    <a:cubicBezTo>
                      <a:pt x="237" y="234"/>
                      <a:pt x="237" y="233"/>
                      <a:pt x="237" y="233"/>
                    </a:cubicBezTo>
                    <a:close/>
                    <a:moveTo>
                      <a:pt x="239" y="238"/>
                    </a:moveTo>
                    <a:cubicBezTo>
                      <a:pt x="242" y="240"/>
                      <a:pt x="246" y="244"/>
                      <a:pt x="250" y="247"/>
                    </a:cubicBezTo>
                    <a:cubicBezTo>
                      <a:pt x="249" y="246"/>
                      <a:pt x="249" y="246"/>
                      <a:pt x="248" y="245"/>
                    </a:cubicBezTo>
                    <a:cubicBezTo>
                      <a:pt x="246" y="244"/>
                      <a:pt x="244" y="243"/>
                      <a:pt x="242" y="241"/>
                    </a:cubicBezTo>
                    <a:cubicBezTo>
                      <a:pt x="241" y="240"/>
                      <a:pt x="239" y="239"/>
                      <a:pt x="238" y="238"/>
                    </a:cubicBezTo>
                    <a:cubicBezTo>
                      <a:pt x="237" y="236"/>
                      <a:pt x="237" y="236"/>
                      <a:pt x="239" y="238"/>
                    </a:cubicBezTo>
                    <a:close/>
                    <a:moveTo>
                      <a:pt x="261" y="256"/>
                    </a:moveTo>
                    <a:cubicBezTo>
                      <a:pt x="260" y="256"/>
                      <a:pt x="260" y="256"/>
                      <a:pt x="259" y="255"/>
                    </a:cubicBezTo>
                    <a:cubicBezTo>
                      <a:pt x="258" y="255"/>
                      <a:pt x="257" y="254"/>
                      <a:pt x="256" y="253"/>
                    </a:cubicBezTo>
                    <a:cubicBezTo>
                      <a:pt x="254" y="252"/>
                      <a:pt x="252" y="251"/>
                      <a:pt x="250" y="249"/>
                    </a:cubicBezTo>
                    <a:cubicBezTo>
                      <a:pt x="245" y="246"/>
                      <a:pt x="240" y="243"/>
                      <a:pt x="236" y="239"/>
                    </a:cubicBezTo>
                    <a:cubicBezTo>
                      <a:pt x="236" y="238"/>
                      <a:pt x="236" y="238"/>
                      <a:pt x="236" y="237"/>
                    </a:cubicBezTo>
                    <a:cubicBezTo>
                      <a:pt x="239" y="240"/>
                      <a:pt x="242" y="242"/>
                      <a:pt x="245" y="244"/>
                    </a:cubicBezTo>
                    <a:cubicBezTo>
                      <a:pt x="251" y="248"/>
                      <a:pt x="256" y="252"/>
                      <a:pt x="261" y="256"/>
                    </a:cubicBezTo>
                    <a:close/>
                    <a:moveTo>
                      <a:pt x="258" y="258"/>
                    </a:moveTo>
                    <a:cubicBezTo>
                      <a:pt x="261" y="261"/>
                      <a:pt x="257" y="258"/>
                      <a:pt x="255" y="257"/>
                    </a:cubicBezTo>
                    <a:cubicBezTo>
                      <a:pt x="253" y="255"/>
                      <a:pt x="250" y="254"/>
                      <a:pt x="248" y="252"/>
                    </a:cubicBezTo>
                    <a:cubicBezTo>
                      <a:pt x="244" y="249"/>
                      <a:pt x="240" y="246"/>
                      <a:pt x="236" y="244"/>
                    </a:cubicBezTo>
                    <a:cubicBezTo>
                      <a:pt x="236" y="244"/>
                      <a:pt x="236" y="244"/>
                      <a:pt x="236" y="244"/>
                    </a:cubicBezTo>
                    <a:cubicBezTo>
                      <a:pt x="236" y="243"/>
                      <a:pt x="236" y="241"/>
                      <a:pt x="236" y="240"/>
                    </a:cubicBezTo>
                    <a:cubicBezTo>
                      <a:pt x="242" y="247"/>
                      <a:pt x="251" y="251"/>
                      <a:pt x="258" y="258"/>
                    </a:cubicBezTo>
                    <a:close/>
                    <a:moveTo>
                      <a:pt x="246" y="254"/>
                    </a:moveTo>
                    <a:cubicBezTo>
                      <a:pt x="250" y="256"/>
                      <a:pt x="252" y="260"/>
                      <a:pt x="256" y="263"/>
                    </a:cubicBezTo>
                    <a:cubicBezTo>
                      <a:pt x="253" y="261"/>
                      <a:pt x="249" y="258"/>
                      <a:pt x="246" y="256"/>
                    </a:cubicBezTo>
                    <a:cubicBezTo>
                      <a:pt x="242" y="254"/>
                      <a:pt x="239" y="251"/>
                      <a:pt x="235" y="248"/>
                    </a:cubicBezTo>
                    <a:cubicBezTo>
                      <a:pt x="235" y="247"/>
                      <a:pt x="235" y="246"/>
                      <a:pt x="235" y="245"/>
                    </a:cubicBezTo>
                    <a:cubicBezTo>
                      <a:pt x="239" y="248"/>
                      <a:pt x="243" y="251"/>
                      <a:pt x="246" y="254"/>
                    </a:cubicBezTo>
                    <a:close/>
                    <a:moveTo>
                      <a:pt x="235" y="250"/>
                    </a:moveTo>
                    <a:cubicBezTo>
                      <a:pt x="238" y="253"/>
                      <a:pt x="241" y="255"/>
                      <a:pt x="244" y="258"/>
                    </a:cubicBezTo>
                    <a:cubicBezTo>
                      <a:pt x="246" y="259"/>
                      <a:pt x="248" y="261"/>
                      <a:pt x="249" y="262"/>
                    </a:cubicBezTo>
                    <a:cubicBezTo>
                      <a:pt x="250" y="263"/>
                      <a:pt x="252" y="265"/>
                      <a:pt x="252" y="265"/>
                    </a:cubicBezTo>
                    <a:cubicBezTo>
                      <a:pt x="246" y="263"/>
                      <a:pt x="242" y="257"/>
                      <a:pt x="236" y="253"/>
                    </a:cubicBezTo>
                    <a:cubicBezTo>
                      <a:pt x="236" y="253"/>
                      <a:pt x="236" y="254"/>
                      <a:pt x="236" y="254"/>
                    </a:cubicBezTo>
                    <a:cubicBezTo>
                      <a:pt x="236" y="252"/>
                      <a:pt x="235" y="251"/>
                      <a:pt x="235" y="250"/>
                    </a:cubicBezTo>
                    <a:close/>
                    <a:moveTo>
                      <a:pt x="236" y="254"/>
                    </a:moveTo>
                    <a:cubicBezTo>
                      <a:pt x="237" y="257"/>
                      <a:pt x="240" y="260"/>
                      <a:pt x="242" y="262"/>
                    </a:cubicBezTo>
                    <a:cubicBezTo>
                      <a:pt x="243" y="263"/>
                      <a:pt x="247" y="267"/>
                      <a:pt x="242" y="263"/>
                    </a:cubicBezTo>
                    <a:cubicBezTo>
                      <a:pt x="241" y="261"/>
                      <a:pt x="240" y="260"/>
                      <a:pt x="238" y="259"/>
                    </a:cubicBezTo>
                    <a:cubicBezTo>
                      <a:pt x="238" y="259"/>
                      <a:pt x="238" y="259"/>
                      <a:pt x="238" y="260"/>
                    </a:cubicBezTo>
                    <a:cubicBezTo>
                      <a:pt x="237" y="258"/>
                      <a:pt x="236" y="256"/>
                      <a:pt x="236" y="254"/>
                    </a:cubicBezTo>
                    <a:cubicBezTo>
                      <a:pt x="236" y="254"/>
                      <a:pt x="236" y="254"/>
                      <a:pt x="236" y="254"/>
                    </a:cubicBezTo>
                    <a:close/>
                    <a:moveTo>
                      <a:pt x="221" y="189"/>
                    </a:moveTo>
                    <a:cubicBezTo>
                      <a:pt x="216" y="199"/>
                      <a:pt x="206" y="206"/>
                      <a:pt x="195" y="203"/>
                    </a:cubicBezTo>
                    <a:cubicBezTo>
                      <a:pt x="195" y="203"/>
                      <a:pt x="194" y="203"/>
                      <a:pt x="194" y="203"/>
                    </a:cubicBezTo>
                    <a:cubicBezTo>
                      <a:pt x="194" y="201"/>
                      <a:pt x="194" y="198"/>
                      <a:pt x="193" y="195"/>
                    </a:cubicBezTo>
                    <a:cubicBezTo>
                      <a:pt x="193" y="188"/>
                      <a:pt x="191" y="181"/>
                      <a:pt x="191" y="174"/>
                    </a:cubicBezTo>
                    <a:cubicBezTo>
                      <a:pt x="192" y="160"/>
                      <a:pt x="196" y="146"/>
                      <a:pt x="197" y="132"/>
                    </a:cubicBezTo>
                    <a:cubicBezTo>
                      <a:pt x="199" y="108"/>
                      <a:pt x="187" y="85"/>
                      <a:pt x="166" y="71"/>
                    </a:cubicBezTo>
                    <a:cubicBezTo>
                      <a:pt x="156" y="65"/>
                      <a:pt x="145" y="61"/>
                      <a:pt x="133" y="59"/>
                    </a:cubicBezTo>
                    <a:cubicBezTo>
                      <a:pt x="125" y="58"/>
                      <a:pt x="117" y="58"/>
                      <a:pt x="109" y="57"/>
                    </a:cubicBezTo>
                    <a:cubicBezTo>
                      <a:pt x="103" y="56"/>
                      <a:pt x="97" y="55"/>
                      <a:pt x="91" y="54"/>
                    </a:cubicBezTo>
                    <a:cubicBezTo>
                      <a:pt x="103" y="48"/>
                      <a:pt x="116" y="44"/>
                      <a:pt x="130" y="43"/>
                    </a:cubicBezTo>
                    <a:cubicBezTo>
                      <a:pt x="130" y="43"/>
                      <a:pt x="130" y="43"/>
                      <a:pt x="131" y="43"/>
                    </a:cubicBezTo>
                    <a:cubicBezTo>
                      <a:pt x="140" y="42"/>
                      <a:pt x="149" y="43"/>
                      <a:pt x="157" y="45"/>
                    </a:cubicBezTo>
                    <a:cubicBezTo>
                      <a:pt x="184" y="52"/>
                      <a:pt x="207" y="71"/>
                      <a:pt x="217" y="96"/>
                    </a:cubicBezTo>
                    <a:cubicBezTo>
                      <a:pt x="228" y="123"/>
                      <a:pt x="222" y="150"/>
                      <a:pt x="221" y="178"/>
                    </a:cubicBezTo>
                    <a:cubicBezTo>
                      <a:pt x="221" y="182"/>
                      <a:pt x="221" y="186"/>
                      <a:pt x="221" y="189"/>
                    </a:cubicBezTo>
                    <a:close/>
                    <a:moveTo>
                      <a:pt x="119" y="41"/>
                    </a:moveTo>
                    <a:cubicBezTo>
                      <a:pt x="119" y="41"/>
                      <a:pt x="121" y="41"/>
                      <a:pt x="122" y="41"/>
                    </a:cubicBezTo>
                    <a:cubicBezTo>
                      <a:pt x="121" y="41"/>
                      <a:pt x="120" y="41"/>
                      <a:pt x="119" y="41"/>
                    </a:cubicBezTo>
                    <a:close/>
                    <a:moveTo>
                      <a:pt x="123" y="30"/>
                    </a:moveTo>
                    <a:cubicBezTo>
                      <a:pt x="124" y="33"/>
                      <a:pt x="127" y="33"/>
                      <a:pt x="129" y="35"/>
                    </a:cubicBezTo>
                    <a:cubicBezTo>
                      <a:pt x="126" y="34"/>
                      <a:pt x="124" y="33"/>
                      <a:pt x="121" y="34"/>
                    </a:cubicBezTo>
                    <a:cubicBezTo>
                      <a:pt x="121" y="34"/>
                      <a:pt x="121" y="34"/>
                      <a:pt x="121" y="34"/>
                    </a:cubicBezTo>
                    <a:cubicBezTo>
                      <a:pt x="123" y="36"/>
                      <a:pt x="126" y="37"/>
                      <a:pt x="129" y="38"/>
                    </a:cubicBezTo>
                    <a:cubicBezTo>
                      <a:pt x="126" y="37"/>
                      <a:pt x="123" y="35"/>
                      <a:pt x="120" y="36"/>
                    </a:cubicBezTo>
                    <a:cubicBezTo>
                      <a:pt x="119" y="37"/>
                      <a:pt x="119" y="37"/>
                      <a:pt x="119" y="37"/>
                    </a:cubicBezTo>
                    <a:cubicBezTo>
                      <a:pt x="120" y="39"/>
                      <a:pt x="122" y="39"/>
                      <a:pt x="124" y="40"/>
                    </a:cubicBezTo>
                    <a:cubicBezTo>
                      <a:pt x="124" y="40"/>
                      <a:pt x="125" y="40"/>
                      <a:pt x="125" y="40"/>
                    </a:cubicBezTo>
                    <a:cubicBezTo>
                      <a:pt x="125" y="40"/>
                      <a:pt x="124" y="40"/>
                      <a:pt x="124" y="40"/>
                    </a:cubicBezTo>
                    <a:cubicBezTo>
                      <a:pt x="123" y="40"/>
                      <a:pt x="123" y="40"/>
                      <a:pt x="122" y="40"/>
                    </a:cubicBezTo>
                    <a:cubicBezTo>
                      <a:pt x="121" y="40"/>
                      <a:pt x="119" y="39"/>
                      <a:pt x="119" y="41"/>
                    </a:cubicBezTo>
                    <a:cubicBezTo>
                      <a:pt x="119" y="41"/>
                      <a:pt x="119" y="41"/>
                      <a:pt x="119" y="41"/>
                    </a:cubicBezTo>
                    <a:cubicBezTo>
                      <a:pt x="119" y="41"/>
                      <a:pt x="118" y="41"/>
                      <a:pt x="118" y="41"/>
                    </a:cubicBezTo>
                    <a:cubicBezTo>
                      <a:pt x="119" y="39"/>
                      <a:pt x="119" y="36"/>
                      <a:pt x="120" y="33"/>
                    </a:cubicBezTo>
                    <a:cubicBezTo>
                      <a:pt x="121" y="32"/>
                      <a:pt x="122" y="31"/>
                      <a:pt x="123" y="30"/>
                    </a:cubicBezTo>
                    <a:close/>
                    <a:moveTo>
                      <a:pt x="130" y="28"/>
                    </a:moveTo>
                    <a:cubicBezTo>
                      <a:pt x="131" y="28"/>
                      <a:pt x="132" y="28"/>
                      <a:pt x="134" y="28"/>
                    </a:cubicBezTo>
                    <a:cubicBezTo>
                      <a:pt x="133" y="28"/>
                      <a:pt x="133" y="28"/>
                      <a:pt x="133" y="28"/>
                    </a:cubicBezTo>
                    <a:cubicBezTo>
                      <a:pt x="132" y="29"/>
                      <a:pt x="131" y="28"/>
                      <a:pt x="130" y="28"/>
                    </a:cubicBezTo>
                    <a:cubicBezTo>
                      <a:pt x="130" y="28"/>
                      <a:pt x="130" y="28"/>
                      <a:pt x="130" y="28"/>
                    </a:cubicBezTo>
                    <a:close/>
                    <a:moveTo>
                      <a:pt x="151" y="9"/>
                    </a:moveTo>
                    <a:cubicBezTo>
                      <a:pt x="151" y="9"/>
                      <a:pt x="151" y="9"/>
                      <a:pt x="151" y="9"/>
                    </a:cubicBezTo>
                    <a:cubicBezTo>
                      <a:pt x="155" y="13"/>
                      <a:pt x="162" y="14"/>
                      <a:pt x="167" y="17"/>
                    </a:cubicBezTo>
                    <a:cubicBezTo>
                      <a:pt x="167" y="17"/>
                      <a:pt x="167" y="18"/>
                      <a:pt x="167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2" y="16"/>
                      <a:pt x="160" y="15"/>
                      <a:pt x="158" y="14"/>
                    </a:cubicBezTo>
                    <a:cubicBezTo>
                      <a:pt x="155" y="13"/>
                      <a:pt x="152" y="12"/>
                      <a:pt x="149" y="11"/>
                    </a:cubicBezTo>
                    <a:cubicBezTo>
                      <a:pt x="149" y="11"/>
                      <a:pt x="150" y="11"/>
                      <a:pt x="150" y="11"/>
                    </a:cubicBezTo>
                    <a:cubicBezTo>
                      <a:pt x="150" y="10"/>
                      <a:pt x="150" y="10"/>
                      <a:pt x="151" y="9"/>
                    </a:cubicBezTo>
                    <a:close/>
                    <a:moveTo>
                      <a:pt x="162" y="10"/>
                    </a:moveTo>
                    <a:cubicBezTo>
                      <a:pt x="159" y="10"/>
                      <a:pt x="157" y="8"/>
                      <a:pt x="154" y="7"/>
                    </a:cubicBezTo>
                    <a:cubicBezTo>
                      <a:pt x="156" y="7"/>
                      <a:pt x="158" y="7"/>
                      <a:pt x="160" y="8"/>
                    </a:cubicBezTo>
                    <a:cubicBezTo>
                      <a:pt x="160" y="9"/>
                      <a:pt x="161" y="9"/>
                      <a:pt x="162" y="10"/>
                    </a:cubicBezTo>
                    <a:close/>
                    <a:moveTo>
                      <a:pt x="181" y="50"/>
                    </a:moveTo>
                    <a:cubicBezTo>
                      <a:pt x="188" y="56"/>
                      <a:pt x="197" y="60"/>
                      <a:pt x="205" y="64"/>
                    </a:cubicBezTo>
                    <a:cubicBezTo>
                      <a:pt x="210" y="67"/>
                      <a:pt x="215" y="70"/>
                      <a:pt x="220" y="74"/>
                    </a:cubicBezTo>
                    <a:cubicBezTo>
                      <a:pt x="222" y="75"/>
                      <a:pt x="225" y="77"/>
                      <a:pt x="227" y="79"/>
                    </a:cubicBezTo>
                    <a:cubicBezTo>
                      <a:pt x="227" y="79"/>
                      <a:pt x="229" y="80"/>
                      <a:pt x="230" y="81"/>
                    </a:cubicBezTo>
                    <a:cubicBezTo>
                      <a:pt x="221" y="75"/>
                      <a:pt x="211" y="71"/>
                      <a:pt x="202" y="66"/>
                    </a:cubicBezTo>
                    <a:cubicBezTo>
                      <a:pt x="199" y="64"/>
                      <a:pt x="196" y="62"/>
                      <a:pt x="193" y="60"/>
                    </a:cubicBezTo>
                    <a:cubicBezTo>
                      <a:pt x="193" y="60"/>
                      <a:pt x="193" y="59"/>
                      <a:pt x="192" y="59"/>
                    </a:cubicBezTo>
                    <a:cubicBezTo>
                      <a:pt x="188" y="56"/>
                      <a:pt x="183" y="52"/>
                      <a:pt x="177" y="50"/>
                    </a:cubicBezTo>
                    <a:cubicBezTo>
                      <a:pt x="177" y="50"/>
                      <a:pt x="178" y="50"/>
                      <a:pt x="178" y="50"/>
                    </a:cubicBezTo>
                    <a:cubicBezTo>
                      <a:pt x="179" y="50"/>
                      <a:pt x="180" y="50"/>
                      <a:pt x="181" y="50"/>
                    </a:cubicBezTo>
                    <a:close/>
                    <a:moveTo>
                      <a:pt x="220" y="66"/>
                    </a:moveTo>
                    <a:cubicBezTo>
                      <a:pt x="220" y="67"/>
                      <a:pt x="221" y="67"/>
                      <a:pt x="221" y="67"/>
                    </a:cubicBezTo>
                    <a:cubicBezTo>
                      <a:pt x="212" y="62"/>
                      <a:pt x="203" y="57"/>
                      <a:pt x="194" y="53"/>
                    </a:cubicBezTo>
                    <a:cubicBezTo>
                      <a:pt x="203" y="55"/>
                      <a:pt x="213" y="59"/>
                      <a:pt x="220" y="66"/>
                    </a:cubicBezTo>
                    <a:close/>
                    <a:moveTo>
                      <a:pt x="254" y="266"/>
                    </a:moveTo>
                    <a:cubicBezTo>
                      <a:pt x="254" y="266"/>
                      <a:pt x="254" y="266"/>
                      <a:pt x="254" y="265"/>
                    </a:cubicBezTo>
                    <a:cubicBezTo>
                      <a:pt x="250" y="262"/>
                      <a:pt x="246" y="259"/>
                      <a:pt x="242" y="255"/>
                    </a:cubicBezTo>
                    <a:cubicBezTo>
                      <a:pt x="240" y="254"/>
                      <a:pt x="239" y="252"/>
                      <a:pt x="237" y="251"/>
                    </a:cubicBezTo>
                    <a:cubicBezTo>
                      <a:pt x="234" y="248"/>
                      <a:pt x="237" y="250"/>
                      <a:pt x="238" y="251"/>
                    </a:cubicBezTo>
                    <a:cubicBezTo>
                      <a:pt x="242" y="254"/>
                      <a:pt x="246" y="256"/>
                      <a:pt x="249" y="259"/>
                    </a:cubicBezTo>
                    <a:cubicBezTo>
                      <a:pt x="252" y="261"/>
                      <a:pt x="254" y="263"/>
                      <a:pt x="257" y="264"/>
                    </a:cubicBezTo>
                    <a:cubicBezTo>
                      <a:pt x="257" y="264"/>
                      <a:pt x="258" y="263"/>
                      <a:pt x="257" y="263"/>
                    </a:cubicBezTo>
                    <a:cubicBezTo>
                      <a:pt x="253" y="260"/>
                      <a:pt x="251" y="256"/>
                      <a:pt x="247" y="253"/>
                    </a:cubicBezTo>
                    <a:cubicBezTo>
                      <a:pt x="244" y="251"/>
                      <a:pt x="240" y="247"/>
                      <a:pt x="237" y="245"/>
                    </a:cubicBezTo>
                    <a:cubicBezTo>
                      <a:pt x="245" y="250"/>
                      <a:pt x="252" y="256"/>
                      <a:pt x="260" y="261"/>
                    </a:cubicBezTo>
                    <a:cubicBezTo>
                      <a:pt x="261" y="261"/>
                      <a:pt x="261" y="260"/>
                      <a:pt x="261" y="260"/>
                    </a:cubicBezTo>
                    <a:cubicBezTo>
                      <a:pt x="258" y="256"/>
                      <a:pt x="253" y="254"/>
                      <a:pt x="250" y="251"/>
                    </a:cubicBezTo>
                    <a:cubicBezTo>
                      <a:pt x="248" y="249"/>
                      <a:pt x="247" y="248"/>
                      <a:pt x="245" y="247"/>
                    </a:cubicBezTo>
                    <a:cubicBezTo>
                      <a:pt x="247" y="248"/>
                      <a:pt x="249" y="249"/>
                      <a:pt x="251" y="251"/>
                    </a:cubicBezTo>
                    <a:cubicBezTo>
                      <a:pt x="254" y="253"/>
                      <a:pt x="258" y="257"/>
                      <a:pt x="262" y="257"/>
                    </a:cubicBezTo>
                    <a:cubicBezTo>
                      <a:pt x="263" y="257"/>
                      <a:pt x="263" y="257"/>
                      <a:pt x="263" y="257"/>
                    </a:cubicBezTo>
                    <a:cubicBezTo>
                      <a:pt x="259" y="254"/>
                      <a:pt x="256" y="251"/>
                      <a:pt x="252" y="248"/>
                    </a:cubicBezTo>
                    <a:cubicBezTo>
                      <a:pt x="256" y="251"/>
                      <a:pt x="260" y="253"/>
                      <a:pt x="264" y="254"/>
                    </a:cubicBezTo>
                    <a:cubicBezTo>
                      <a:pt x="264" y="255"/>
                      <a:pt x="264" y="254"/>
                      <a:pt x="264" y="254"/>
                    </a:cubicBezTo>
                    <a:cubicBezTo>
                      <a:pt x="259" y="251"/>
                      <a:pt x="253" y="247"/>
                      <a:pt x="249" y="242"/>
                    </a:cubicBezTo>
                    <a:cubicBezTo>
                      <a:pt x="245" y="239"/>
                      <a:pt x="241" y="235"/>
                      <a:pt x="237" y="233"/>
                    </a:cubicBezTo>
                    <a:cubicBezTo>
                      <a:pt x="247" y="238"/>
                      <a:pt x="255" y="245"/>
                      <a:pt x="265" y="250"/>
                    </a:cubicBezTo>
                    <a:cubicBezTo>
                      <a:pt x="265" y="253"/>
                      <a:pt x="264" y="256"/>
                      <a:pt x="262" y="259"/>
                    </a:cubicBezTo>
                    <a:cubicBezTo>
                      <a:pt x="260" y="262"/>
                      <a:pt x="257" y="265"/>
                      <a:pt x="254" y="266"/>
                    </a:cubicBezTo>
                    <a:close/>
                    <a:moveTo>
                      <a:pt x="225" y="285"/>
                    </a:moveTo>
                    <a:cubicBezTo>
                      <a:pt x="225" y="285"/>
                      <a:pt x="225" y="284"/>
                      <a:pt x="225" y="284"/>
                    </a:cubicBezTo>
                    <a:cubicBezTo>
                      <a:pt x="225" y="284"/>
                      <a:pt x="225" y="284"/>
                      <a:pt x="225" y="284"/>
                    </a:cubicBezTo>
                    <a:cubicBezTo>
                      <a:pt x="229" y="281"/>
                      <a:pt x="235" y="282"/>
                      <a:pt x="238" y="279"/>
                    </a:cubicBezTo>
                    <a:cubicBezTo>
                      <a:pt x="242" y="275"/>
                      <a:pt x="244" y="272"/>
                      <a:pt x="243" y="268"/>
                    </a:cubicBezTo>
                    <a:cubicBezTo>
                      <a:pt x="244" y="269"/>
                      <a:pt x="246" y="269"/>
                      <a:pt x="247" y="269"/>
                    </a:cubicBezTo>
                    <a:cubicBezTo>
                      <a:pt x="249" y="269"/>
                      <a:pt x="250" y="269"/>
                      <a:pt x="252" y="269"/>
                    </a:cubicBezTo>
                    <a:cubicBezTo>
                      <a:pt x="249" y="277"/>
                      <a:pt x="245" y="286"/>
                      <a:pt x="235" y="285"/>
                    </a:cubicBezTo>
                    <a:cubicBezTo>
                      <a:pt x="232" y="285"/>
                      <a:pt x="228" y="284"/>
                      <a:pt x="225" y="285"/>
                    </a:cubicBezTo>
                    <a:close/>
                    <a:moveTo>
                      <a:pt x="199" y="311"/>
                    </a:moveTo>
                    <a:cubicBezTo>
                      <a:pt x="191" y="312"/>
                      <a:pt x="188" y="299"/>
                      <a:pt x="188" y="293"/>
                    </a:cubicBezTo>
                    <a:cubicBezTo>
                      <a:pt x="189" y="292"/>
                      <a:pt x="190" y="291"/>
                      <a:pt x="191" y="289"/>
                    </a:cubicBezTo>
                    <a:cubicBezTo>
                      <a:pt x="196" y="281"/>
                      <a:pt x="198" y="272"/>
                      <a:pt x="198" y="262"/>
                    </a:cubicBezTo>
                    <a:cubicBezTo>
                      <a:pt x="198" y="255"/>
                      <a:pt x="196" y="248"/>
                      <a:pt x="195" y="240"/>
                    </a:cubicBezTo>
                    <a:cubicBezTo>
                      <a:pt x="195" y="233"/>
                      <a:pt x="194" y="226"/>
                      <a:pt x="194" y="219"/>
                    </a:cubicBezTo>
                    <a:cubicBezTo>
                      <a:pt x="194" y="215"/>
                      <a:pt x="194" y="210"/>
                      <a:pt x="194" y="206"/>
                    </a:cubicBezTo>
                    <a:cubicBezTo>
                      <a:pt x="194" y="206"/>
                      <a:pt x="194" y="206"/>
                      <a:pt x="194" y="206"/>
                    </a:cubicBezTo>
                    <a:cubicBezTo>
                      <a:pt x="205" y="209"/>
                      <a:pt x="215" y="203"/>
                      <a:pt x="221" y="194"/>
                    </a:cubicBezTo>
                    <a:cubicBezTo>
                      <a:pt x="222" y="205"/>
                      <a:pt x="223" y="215"/>
                      <a:pt x="224" y="225"/>
                    </a:cubicBezTo>
                    <a:cubicBezTo>
                      <a:pt x="225" y="240"/>
                      <a:pt x="226" y="256"/>
                      <a:pt x="227" y="272"/>
                    </a:cubicBezTo>
                    <a:cubicBezTo>
                      <a:pt x="226" y="275"/>
                      <a:pt x="226" y="279"/>
                      <a:pt x="223" y="282"/>
                    </a:cubicBezTo>
                    <a:cubicBezTo>
                      <a:pt x="223" y="282"/>
                      <a:pt x="223" y="282"/>
                      <a:pt x="223" y="282"/>
                    </a:cubicBezTo>
                    <a:cubicBezTo>
                      <a:pt x="223" y="283"/>
                      <a:pt x="222" y="283"/>
                      <a:pt x="222" y="284"/>
                    </a:cubicBezTo>
                    <a:cubicBezTo>
                      <a:pt x="221" y="284"/>
                      <a:pt x="221" y="284"/>
                      <a:pt x="221" y="284"/>
                    </a:cubicBezTo>
                    <a:cubicBezTo>
                      <a:pt x="221" y="285"/>
                      <a:pt x="220" y="286"/>
                      <a:pt x="219" y="286"/>
                    </a:cubicBezTo>
                    <a:cubicBezTo>
                      <a:pt x="214" y="292"/>
                      <a:pt x="212" y="299"/>
                      <a:pt x="207" y="304"/>
                    </a:cubicBezTo>
                    <a:cubicBezTo>
                      <a:pt x="204" y="307"/>
                      <a:pt x="202" y="309"/>
                      <a:pt x="199" y="311"/>
                    </a:cubicBezTo>
                    <a:close/>
                    <a:moveTo>
                      <a:pt x="20" y="296"/>
                    </a:moveTo>
                    <a:cubicBezTo>
                      <a:pt x="54" y="312"/>
                      <a:pt x="89" y="320"/>
                      <a:pt x="126" y="318"/>
                    </a:cubicBezTo>
                    <a:cubicBezTo>
                      <a:pt x="147" y="318"/>
                      <a:pt x="171" y="312"/>
                      <a:pt x="185" y="297"/>
                    </a:cubicBezTo>
                    <a:cubicBezTo>
                      <a:pt x="186" y="303"/>
                      <a:pt x="189" y="312"/>
                      <a:pt x="195" y="314"/>
                    </a:cubicBezTo>
                    <a:cubicBezTo>
                      <a:pt x="188" y="319"/>
                      <a:pt x="179" y="322"/>
                      <a:pt x="170" y="324"/>
                    </a:cubicBezTo>
                    <a:cubicBezTo>
                      <a:pt x="154" y="327"/>
                      <a:pt x="138" y="326"/>
                      <a:pt x="122" y="327"/>
                    </a:cubicBezTo>
                    <a:cubicBezTo>
                      <a:pt x="112" y="327"/>
                      <a:pt x="101" y="327"/>
                      <a:pt x="91" y="328"/>
                    </a:cubicBezTo>
                    <a:cubicBezTo>
                      <a:pt x="81" y="329"/>
                      <a:pt x="71" y="330"/>
                      <a:pt x="61" y="328"/>
                    </a:cubicBezTo>
                    <a:cubicBezTo>
                      <a:pt x="44" y="324"/>
                      <a:pt x="30" y="311"/>
                      <a:pt x="20" y="29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24" name="组合 23"/>
            <p:cNvGrpSpPr/>
            <p:nvPr/>
          </p:nvGrpSpPr>
          <p:grpSpPr>
            <a:xfrm>
              <a:off x="1108717" y="1307486"/>
              <a:ext cx="451094" cy="260019"/>
              <a:chOff x="7091671" y="3419797"/>
              <a:chExt cx="451094" cy="260019"/>
            </a:xfrm>
            <a:grpFill/>
          </p:grpSpPr>
          <p:sp>
            <p:nvSpPr>
              <p:cNvPr id="41" name="Freeform 387"/>
              <p:cNvSpPr/>
              <p:nvPr/>
            </p:nvSpPr>
            <p:spPr bwMode="auto">
              <a:xfrm>
                <a:off x="7091671" y="3520259"/>
                <a:ext cx="140844" cy="159557"/>
              </a:xfrm>
              <a:custGeom>
                <a:avLst/>
                <a:gdLst>
                  <a:gd name="T0" fmla="*/ 107 w 206"/>
                  <a:gd name="T1" fmla="*/ 40 h 233"/>
                  <a:gd name="T2" fmla="*/ 31 w 206"/>
                  <a:gd name="T3" fmla="*/ 28 h 233"/>
                  <a:gd name="T4" fmla="*/ 84 w 206"/>
                  <a:gd name="T5" fmla="*/ 112 h 233"/>
                  <a:gd name="T6" fmla="*/ 187 w 206"/>
                  <a:gd name="T7" fmla="*/ 174 h 233"/>
                  <a:gd name="T8" fmla="*/ 60 w 206"/>
                  <a:gd name="T9" fmla="*/ 15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33">
                    <a:moveTo>
                      <a:pt x="107" y="40"/>
                    </a:moveTo>
                    <a:cubicBezTo>
                      <a:pt x="106" y="0"/>
                      <a:pt x="50" y="1"/>
                      <a:pt x="31" y="28"/>
                    </a:cubicBezTo>
                    <a:cubicBezTo>
                      <a:pt x="0" y="68"/>
                      <a:pt x="42" y="107"/>
                      <a:pt x="84" y="112"/>
                    </a:cubicBezTo>
                    <a:cubicBezTo>
                      <a:pt x="114" y="116"/>
                      <a:pt x="206" y="115"/>
                      <a:pt x="187" y="174"/>
                    </a:cubicBezTo>
                    <a:cubicBezTo>
                      <a:pt x="169" y="233"/>
                      <a:pt x="74" y="199"/>
                      <a:pt x="60" y="15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2" name="Freeform 388"/>
              <p:cNvSpPr/>
              <p:nvPr/>
            </p:nvSpPr>
            <p:spPr bwMode="auto">
              <a:xfrm>
                <a:off x="7211831" y="3550792"/>
                <a:ext cx="41367" cy="16743"/>
              </a:xfrm>
              <a:custGeom>
                <a:avLst/>
                <a:gdLst>
                  <a:gd name="T0" fmla="*/ 0 w 61"/>
                  <a:gd name="T1" fmla="*/ 23 h 24"/>
                  <a:gd name="T2" fmla="*/ 61 w 6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4">
                    <a:moveTo>
                      <a:pt x="0" y="23"/>
                    </a:moveTo>
                    <a:cubicBezTo>
                      <a:pt x="9" y="24"/>
                      <a:pt x="53" y="2"/>
                      <a:pt x="6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3" name="Freeform 389"/>
              <p:cNvSpPr/>
              <p:nvPr/>
            </p:nvSpPr>
            <p:spPr bwMode="auto">
              <a:xfrm>
                <a:off x="7225620" y="3534048"/>
                <a:ext cx="38412" cy="65989"/>
              </a:xfrm>
              <a:custGeom>
                <a:avLst/>
                <a:gdLst>
                  <a:gd name="T0" fmla="*/ 0 w 56"/>
                  <a:gd name="T1" fmla="*/ 0 h 96"/>
                  <a:gd name="T2" fmla="*/ 29 w 56"/>
                  <a:gd name="T3" fmla="*/ 96 h 96"/>
                  <a:gd name="T4" fmla="*/ 56 w 56"/>
                  <a:gd name="T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96">
                    <a:moveTo>
                      <a:pt x="0" y="0"/>
                    </a:moveTo>
                    <a:cubicBezTo>
                      <a:pt x="4" y="33"/>
                      <a:pt x="20" y="64"/>
                      <a:pt x="29" y="96"/>
                    </a:cubicBezTo>
                    <a:cubicBezTo>
                      <a:pt x="37" y="93"/>
                      <a:pt x="49" y="88"/>
                      <a:pt x="56" y="82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4" name="Freeform 390"/>
              <p:cNvSpPr/>
              <p:nvPr/>
            </p:nvSpPr>
            <p:spPr bwMode="auto">
              <a:xfrm>
                <a:off x="7271911" y="3522229"/>
                <a:ext cx="31518" cy="66975"/>
              </a:xfrm>
              <a:custGeom>
                <a:avLst/>
                <a:gdLst>
                  <a:gd name="T0" fmla="*/ 0 w 45"/>
                  <a:gd name="T1" fmla="*/ 0 h 98"/>
                  <a:gd name="T2" fmla="*/ 45 w 45"/>
                  <a:gd name="T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98">
                    <a:moveTo>
                      <a:pt x="0" y="0"/>
                    </a:moveTo>
                    <a:cubicBezTo>
                      <a:pt x="17" y="40"/>
                      <a:pt x="22" y="62"/>
                      <a:pt x="45" y="9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5" name="Freeform 391"/>
              <p:cNvSpPr/>
              <p:nvPr/>
            </p:nvSpPr>
            <p:spPr bwMode="auto">
              <a:xfrm>
                <a:off x="7278806" y="3517305"/>
                <a:ext cx="31518" cy="43337"/>
              </a:xfrm>
              <a:custGeom>
                <a:avLst/>
                <a:gdLst>
                  <a:gd name="T0" fmla="*/ 13 w 47"/>
                  <a:gd name="T1" fmla="*/ 63 h 63"/>
                  <a:gd name="T2" fmla="*/ 47 w 47"/>
                  <a:gd name="T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63">
                    <a:moveTo>
                      <a:pt x="13" y="63"/>
                    </a:moveTo>
                    <a:cubicBezTo>
                      <a:pt x="0" y="36"/>
                      <a:pt x="11" y="0"/>
                      <a:pt x="47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6" name="Freeform 392"/>
              <p:cNvSpPr/>
              <p:nvPr/>
            </p:nvSpPr>
            <p:spPr bwMode="auto">
              <a:xfrm>
                <a:off x="7313278" y="3517305"/>
                <a:ext cx="66975" cy="55156"/>
              </a:xfrm>
              <a:custGeom>
                <a:avLst/>
                <a:gdLst>
                  <a:gd name="T0" fmla="*/ 59 w 97"/>
                  <a:gd name="T1" fmla="*/ 12 h 80"/>
                  <a:gd name="T2" fmla="*/ 33 w 97"/>
                  <a:gd name="T3" fmla="*/ 68 h 80"/>
                  <a:gd name="T4" fmla="*/ 59 w 97"/>
                  <a:gd name="T5" fmla="*/ 12 h 80"/>
                  <a:gd name="T6" fmla="*/ 97 w 97"/>
                  <a:gd name="T7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0">
                    <a:moveTo>
                      <a:pt x="59" y="12"/>
                    </a:moveTo>
                    <a:cubicBezTo>
                      <a:pt x="27" y="0"/>
                      <a:pt x="0" y="55"/>
                      <a:pt x="33" y="68"/>
                    </a:cubicBezTo>
                    <a:cubicBezTo>
                      <a:pt x="68" y="80"/>
                      <a:pt x="75" y="30"/>
                      <a:pt x="59" y="12"/>
                    </a:cubicBezTo>
                    <a:cubicBezTo>
                      <a:pt x="71" y="21"/>
                      <a:pt x="83" y="31"/>
                      <a:pt x="97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7" name="Freeform 393"/>
              <p:cNvSpPr/>
              <p:nvPr/>
            </p:nvSpPr>
            <p:spPr bwMode="auto">
              <a:xfrm>
                <a:off x="7374343" y="3483818"/>
                <a:ext cx="39397" cy="15759"/>
              </a:xfrm>
              <a:custGeom>
                <a:avLst/>
                <a:gdLst>
                  <a:gd name="T0" fmla="*/ 0 w 58"/>
                  <a:gd name="T1" fmla="*/ 23 h 23"/>
                  <a:gd name="T2" fmla="*/ 58 w 58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23">
                    <a:moveTo>
                      <a:pt x="0" y="23"/>
                    </a:moveTo>
                    <a:cubicBezTo>
                      <a:pt x="19" y="22"/>
                      <a:pt x="41" y="7"/>
                      <a:pt x="58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" name="Freeform 394"/>
              <p:cNvSpPr/>
              <p:nvPr/>
            </p:nvSpPr>
            <p:spPr bwMode="auto">
              <a:xfrm>
                <a:off x="7385178" y="3477908"/>
                <a:ext cx="37427" cy="60080"/>
              </a:xfrm>
              <a:custGeom>
                <a:avLst/>
                <a:gdLst>
                  <a:gd name="T0" fmla="*/ 0 w 55"/>
                  <a:gd name="T1" fmla="*/ 0 h 87"/>
                  <a:gd name="T2" fmla="*/ 34 w 55"/>
                  <a:gd name="T3" fmla="*/ 87 h 87"/>
                  <a:gd name="T4" fmla="*/ 55 w 55"/>
                  <a:gd name="T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87">
                    <a:moveTo>
                      <a:pt x="0" y="0"/>
                    </a:moveTo>
                    <a:cubicBezTo>
                      <a:pt x="8" y="28"/>
                      <a:pt x="21" y="62"/>
                      <a:pt x="34" y="87"/>
                    </a:cubicBezTo>
                    <a:cubicBezTo>
                      <a:pt x="41" y="84"/>
                      <a:pt x="50" y="78"/>
                      <a:pt x="55" y="7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" name="Freeform 395"/>
              <p:cNvSpPr/>
              <p:nvPr/>
            </p:nvSpPr>
            <p:spPr bwMode="auto">
              <a:xfrm>
                <a:off x="7421619" y="3473968"/>
                <a:ext cx="53186" cy="44321"/>
              </a:xfrm>
              <a:custGeom>
                <a:avLst/>
                <a:gdLst>
                  <a:gd name="T0" fmla="*/ 24 w 77"/>
                  <a:gd name="T1" fmla="*/ 33 h 65"/>
                  <a:gd name="T2" fmla="*/ 57 w 77"/>
                  <a:gd name="T3" fmla="*/ 12 h 65"/>
                  <a:gd name="T4" fmla="*/ 24 w 77"/>
                  <a:gd name="T5" fmla="*/ 18 h 65"/>
                  <a:gd name="T6" fmla="*/ 72 w 77"/>
                  <a:gd name="T7" fmla="*/ 3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65">
                    <a:moveTo>
                      <a:pt x="24" y="33"/>
                    </a:moveTo>
                    <a:cubicBezTo>
                      <a:pt x="31" y="36"/>
                      <a:pt x="61" y="25"/>
                      <a:pt x="57" y="12"/>
                    </a:cubicBezTo>
                    <a:cubicBezTo>
                      <a:pt x="53" y="0"/>
                      <a:pt x="29" y="11"/>
                      <a:pt x="24" y="18"/>
                    </a:cubicBezTo>
                    <a:cubicBezTo>
                      <a:pt x="0" y="58"/>
                      <a:pt x="77" y="65"/>
                      <a:pt x="72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" name="Freeform 396"/>
              <p:cNvSpPr/>
              <p:nvPr/>
            </p:nvSpPr>
            <p:spPr bwMode="auto">
              <a:xfrm>
                <a:off x="7464956" y="3440481"/>
                <a:ext cx="63035" cy="79778"/>
              </a:xfrm>
              <a:custGeom>
                <a:avLst/>
                <a:gdLst>
                  <a:gd name="T0" fmla="*/ 56 w 91"/>
                  <a:gd name="T1" fmla="*/ 19 h 115"/>
                  <a:gd name="T2" fmla="*/ 21 w 91"/>
                  <a:gd name="T3" fmla="*/ 54 h 115"/>
                  <a:gd name="T4" fmla="*/ 56 w 91"/>
                  <a:gd name="T5" fmla="*/ 19 h 115"/>
                  <a:gd name="T6" fmla="*/ 89 w 91"/>
                  <a:gd name="T7" fmla="*/ 82 h 115"/>
                  <a:gd name="T8" fmla="*/ 38 w 91"/>
                  <a:gd name="T9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115">
                    <a:moveTo>
                      <a:pt x="56" y="19"/>
                    </a:moveTo>
                    <a:cubicBezTo>
                      <a:pt x="36" y="0"/>
                      <a:pt x="0" y="34"/>
                      <a:pt x="21" y="54"/>
                    </a:cubicBezTo>
                    <a:cubicBezTo>
                      <a:pt x="44" y="74"/>
                      <a:pt x="76" y="40"/>
                      <a:pt x="56" y="19"/>
                    </a:cubicBezTo>
                    <a:cubicBezTo>
                      <a:pt x="58" y="40"/>
                      <a:pt x="88" y="59"/>
                      <a:pt x="89" y="82"/>
                    </a:cubicBezTo>
                    <a:cubicBezTo>
                      <a:pt x="91" y="105"/>
                      <a:pt x="41" y="115"/>
                      <a:pt x="38" y="87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" name="Freeform 397"/>
              <p:cNvSpPr/>
              <p:nvPr/>
            </p:nvSpPr>
            <p:spPr bwMode="auto">
              <a:xfrm>
                <a:off x="7514202" y="3434572"/>
                <a:ext cx="25608" cy="14774"/>
              </a:xfrm>
              <a:custGeom>
                <a:avLst/>
                <a:gdLst>
                  <a:gd name="T0" fmla="*/ 0 w 37"/>
                  <a:gd name="T1" fmla="*/ 0 h 21"/>
                  <a:gd name="T2" fmla="*/ 37 w 37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cubicBezTo>
                      <a:pt x="6" y="6"/>
                      <a:pt x="25" y="15"/>
                      <a:pt x="37" y="2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2" name="Freeform 398"/>
              <p:cNvSpPr/>
              <p:nvPr/>
            </p:nvSpPr>
            <p:spPr bwMode="auto">
              <a:xfrm>
                <a:off x="7540795" y="3419797"/>
                <a:ext cx="1970" cy="58110"/>
              </a:xfrm>
              <a:custGeom>
                <a:avLst/>
                <a:gdLst>
                  <a:gd name="T0" fmla="*/ 0 w 3"/>
                  <a:gd name="T1" fmla="*/ 0 h 84"/>
                  <a:gd name="T2" fmla="*/ 3 w 3"/>
                  <a:gd name="T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84">
                    <a:moveTo>
                      <a:pt x="0" y="0"/>
                    </a:moveTo>
                    <a:cubicBezTo>
                      <a:pt x="3" y="23"/>
                      <a:pt x="1" y="61"/>
                      <a:pt x="3" y="8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25" name="组合 24"/>
            <p:cNvGrpSpPr/>
            <p:nvPr/>
          </p:nvGrpSpPr>
          <p:grpSpPr>
            <a:xfrm rot="20356419">
              <a:off x="2803193" y="3904852"/>
              <a:ext cx="598834" cy="130009"/>
              <a:chOff x="5241002" y="3643375"/>
              <a:chExt cx="598834" cy="130009"/>
            </a:xfrm>
            <a:grpFill/>
          </p:grpSpPr>
          <p:sp>
            <p:nvSpPr>
              <p:cNvPr id="26" name="Freeform 346"/>
              <p:cNvSpPr/>
              <p:nvPr/>
            </p:nvSpPr>
            <p:spPr bwMode="auto">
              <a:xfrm>
                <a:off x="5691112" y="3678832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3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7" name="Freeform 347"/>
              <p:cNvSpPr/>
              <p:nvPr/>
            </p:nvSpPr>
            <p:spPr bwMode="auto">
              <a:xfrm>
                <a:off x="5241002" y="3643375"/>
                <a:ext cx="52201" cy="85688"/>
              </a:xfrm>
              <a:custGeom>
                <a:avLst/>
                <a:gdLst>
                  <a:gd name="T0" fmla="*/ 55 w 75"/>
                  <a:gd name="T1" fmla="*/ 0 h 124"/>
                  <a:gd name="T2" fmla="*/ 0 w 75"/>
                  <a:gd name="T3" fmla="*/ 27 h 124"/>
                  <a:gd name="T4" fmla="*/ 9 w 75"/>
                  <a:gd name="T5" fmla="*/ 118 h 124"/>
                  <a:gd name="T6" fmla="*/ 75 w 75"/>
                  <a:gd name="T7" fmla="*/ 11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24">
                    <a:moveTo>
                      <a:pt x="55" y="0"/>
                    </a:moveTo>
                    <a:cubicBezTo>
                      <a:pt x="43" y="14"/>
                      <a:pt x="19" y="21"/>
                      <a:pt x="0" y="27"/>
                    </a:cubicBezTo>
                    <a:cubicBezTo>
                      <a:pt x="6" y="56"/>
                      <a:pt x="8" y="89"/>
                      <a:pt x="9" y="118"/>
                    </a:cubicBezTo>
                    <a:cubicBezTo>
                      <a:pt x="28" y="118"/>
                      <a:pt x="59" y="124"/>
                      <a:pt x="75" y="1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8" name="Freeform 348"/>
              <p:cNvSpPr/>
              <p:nvPr/>
            </p:nvSpPr>
            <p:spPr bwMode="auto">
              <a:xfrm>
                <a:off x="5250851" y="3681787"/>
                <a:ext cx="39397" cy="6894"/>
              </a:xfrm>
              <a:custGeom>
                <a:avLst/>
                <a:gdLst>
                  <a:gd name="T0" fmla="*/ 0 w 57"/>
                  <a:gd name="T1" fmla="*/ 8 h 11"/>
                  <a:gd name="T2" fmla="*/ 57 w 57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1">
                    <a:moveTo>
                      <a:pt x="0" y="8"/>
                    </a:moveTo>
                    <a:cubicBezTo>
                      <a:pt x="18" y="11"/>
                      <a:pt x="43" y="7"/>
                      <a:pt x="57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9" name="Freeform 349"/>
              <p:cNvSpPr/>
              <p:nvPr/>
            </p:nvSpPr>
            <p:spPr bwMode="auto">
              <a:xfrm>
                <a:off x="5313886" y="3683757"/>
                <a:ext cx="30533" cy="2954"/>
              </a:xfrm>
              <a:custGeom>
                <a:avLst/>
                <a:gdLst>
                  <a:gd name="T0" fmla="*/ 0 w 45"/>
                  <a:gd name="T1" fmla="*/ 0 h 4"/>
                  <a:gd name="T2" fmla="*/ 45 w 45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0" y="0"/>
                    </a:moveTo>
                    <a:cubicBezTo>
                      <a:pt x="15" y="1"/>
                      <a:pt x="30" y="3"/>
                      <a:pt x="45" y="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0" name="Freeform 350"/>
              <p:cNvSpPr/>
              <p:nvPr/>
            </p:nvSpPr>
            <p:spPr bwMode="auto">
              <a:xfrm>
                <a:off x="5370027" y="3666028"/>
                <a:ext cx="37427" cy="64020"/>
              </a:xfrm>
              <a:custGeom>
                <a:avLst/>
                <a:gdLst>
                  <a:gd name="T0" fmla="*/ 17 w 54"/>
                  <a:gd name="T1" fmla="*/ 0 h 94"/>
                  <a:gd name="T2" fmla="*/ 0 w 54"/>
                  <a:gd name="T3" fmla="*/ 78 h 94"/>
                  <a:gd name="T4" fmla="*/ 54 w 54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4">
                    <a:moveTo>
                      <a:pt x="17" y="0"/>
                    </a:moveTo>
                    <a:cubicBezTo>
                      <a:pt x="13" y="28"/>
                      <a:pt x="7" y="54"/>
                      <a:pt x="0" y="78"/>
                    </a:cubicBezTo>
                    <a:cubicBezTo>
                      <a:pt x="13" y="81"/>
                      <a:pt x="42" y="91"/>
                      <a:pt x="54" y="9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1" name="Freeform 351"/>
              <p:cNvSpPr/>
              <p:nvPr/>
            </p:nvSpPr>
            <p:spPr bwMode="auto">
              <a:xfrm>
                <a:off x="5428137" y="3666028"/>
                <a:ext cx="56141" cy="68945"/>
              </a:xfrm>
              <a:custGeom>
                <a:avLst/>
                <a:gdLst>
                  <a:gd name="T0" fmla="*/ 81 w 81"/>
                  <a:gd name="T1" fmla="*/ 0 h 100"/>
                  <a:gd name="T2" fmla="*/ 11 w 81"/>
                  <a:gd name="T3" fmla="*/ 0 h 100"/>
                  <a:gd name="T4" fmla="*/ 7 w 81"/>
                  <a:gd name="T5" fmla="*/ 3 h 100"/>
                  <a:gd name="T6" fmla="*/ 6 w 81"/>
                  <a:gd name="T7" fmla="*/ 94 h 100"/>
                  <a:gd name="T8" fmla="*/ 61 w 81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00">
                    <a:moveTo>
                      <a:pt x="81" y="0"/>
                    </a:moveTo>
                    <a:cubicBezTo>
                      <a:pt x="59" y="3"/>
                      <a:pt x="35" y="3"/>
                      <a:pt x="1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28"/>
                      <a:pt x="0" y="70"/>
                      <a:pt x="6" y="94"/>
                    </a:cubicBezTo>
                    <a:cubicBezTo>
                      <a:pt x="24" y="97"/>
                      <a:pt x="43" y="98"/>
                      <a:pt x="61" y="10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2" name="Freeform 352"/>
              <p:cNvSpPr/>
              <p:nvPr/>
            </p:nvSpPr>
            <p:spPr bwMode="auto">
              <a:xfrm>
                <a:off x="5433062" y="3695576"/>
                <a:ext cx="48261" cy="1970"/>
              </a:xfrm>
              <a:custGeom>
                <a:avLst/>
                <a:gdLst>
                  <a:gd name="T0" fmla="*/ 0 w 70"/>
                  <a:gd name="T1" fmla="*/ 0 h 3"/>
                  <a:gd name="T2" fmla="*/ 70 w 70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3">
                    <a:moveTo>
                      <a:pt x="0" y="0"/>
                    </a:moveTo>
                    <a:cubicBezTo>
                      <a:pt x="24" y="3"/>
                      <a:pt x="48" y="3"/>
                      <a:pt x="7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3" name="Freeform 353"/>
              <p:cNvSpPr/>
              <p:nvPr/>
            </p:nvSpPr>
            <p:spPr bwMode="auto">
              <a:xfrm>
                <a:off x="5494127" y="3683757"/>
                <a:ext cx="50231" cy="50231"/>
              </a:xfrm>
              <a:custGeom>
                <a:avLst/>
                <a:gdLst>
                  <a:gd name="T0" fmla="*/ 0 w 72"/>
                  <a:gd name="T1" fmla="*/ 67 h 74"/>
                  <a:gd name="T2" fmla="*/ 41 w 72"/>
                  <a:gd name="T3" fmla="*/ 0 h 74"/>
                  <a:gd name="T4" fmla="*/ 72 w 72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15" y="47"/>
                      <a:pt x="22" y="16"/>
                      <a:pt x="41" y="0"/>
                    </a:cubicBezTo>
                    <a:cubicBezTo>
                      <a:pt x="54" y="21"/>
                      <a:pt x="62" y="50"/>
                      <a:pt x="72" y="7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4" name="Freeform 354"/>
              <p:cNvSpPr/>
              <p:nvPr/>
            </p:nvSpPr>
            <p:spPr bwMode="auto">
              <a:xfrm>
                <a:off x="5505946" y="3709365"/>
                <a:ext cx="25608" cy="1970"/>
              </a:xfrm>
              <a:custGeom>
                <a:avLst/>
                <a:gdLst>
                  <a:gd name="T0" fmla="*/ 0 w 37"/>
                  <a:gd name="T1" fmla="*/ 0 h 3"/>
                  <a:gd name="T2" fmla="*/ 37 w 37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3">
                    <a:moveTo>
                      <a:pt x="0" y="0"/>
                    </a:moveTo>
                    <a:cubicBezTo>
                      <a:pt x="12" y="1"/>
                      <a:pt x="24" y="2"/>
                      <a:pt x="37" y="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5" name="Freeform 355"/>
              <p:cNvSpPr/>
              <p:nvPr/>
            </p:nvSpPr>
            <p:spPr bwMode="auto">
              <a:xfrm>
                <a:off x="5567996" y="3672923"/>
                <a:ext cx="44322" cy="67959"/>
              </a:xfrm>
              <a:custGeom>
                <a:avLst/>
                <a:gdLst>
                  <a:gd name="T0" fmla="*/ 3 w 64"/>
                  <a:gd name="T1" fmla="*/ 100 h 100"/>
                  <a:gd name="T2" fmla="*/ 8 w 64"/>
                  <a:gd name="T3" fmla="*/ 4 h 100"/>
                  <a:gd name="T4" fmla="*/ 57 w 64"/>
                  <a:gd name="T5" fmla="*/ 36 h 100"/>
                  <a:gd name="T6" fmla="*/ 4 w 64"/>
                  <a:gd name="T7" fmla="*/ 55 h 100"/>
                  <a:gd name="T8" fmla="*/ 46 w 64"/>
                  <a:gd name="T9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0">
                    <a:moveTo>
                      <a:pt x="3" y="100"/>
                    </a:moveTo>
                    <a:cubicBezTo>
                      <a:pt x="0" y="74"/>
                      <a:pt x="4" y="31"/>
                      <a:pt x="8" y="4"/>
                    </a:cubicBezTo>
                    <a:cubicBezTo>
                      <a:pt x="31" y="0"/>
                      <a:pt x="64" y="6"/>
                      <a:pt x="57" y="36"/>
                    </a:cubicBezTo>
                    <a:cubicBezTo>
                      <a:pt x="51" y="58"/>
                      <a:pt x="23" y="57"/>
                      <a:pt x="4" y="55"/>
                    </a:cubicBezTo>
                    <a:cubicBezTo>
                      <a:pt x="18" y="57"/>
                      <a:pt x="39" y="86"/>
                      <a:pt x="46" y="9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6" name="Freeform 356"/>
              <p:cNvSpPr/>
              <p:nvPr/>
            </p:nvSpPr>
            <p:spPr bwMode="auto">
              <a:xfrm>
                <a:off x="5624137" y="3681787"/>
                <a:ext cx="48261" cy="59095"/>
              </a:xfrm>
              <a:custGeom>
                <a:avLst/>
                <a:gdLst>
                  <a:gd name="T0" fmla="*/ 0 w 71"/>
                  <a:gd name="T1" fmla="*/ 85 h 85"/>
                  <a:gd name="T2" fmla="*/ 9 w 71"/>
                  <a:gd name="T3" fmla="*/ 18 h 85"/>
                  <a:gd name="T4" fmla="*/ 64 w 71"/>
                  <a:gd name="T5" fmla="*/ 78 h 85"/>
                  <a:gd name="T6" fmla="*/ 71 w 71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5">
                    <a:moveTo>
                      <a:pt x="0" y="85"/>
                    </a:moveTo>
                    <a:cubicBezTo>
                      <a:pt x="0" y="63"/>
                      <a:pt x="6" y="40"/>
                      <a:pt x="9" y="18"/>
                    </a:cubicBezTo>
                    <a:cubicBezTo>
                      <a:pt x="29" y="34"/>
                      <a:pt x="50" y="56"/>
                      <a:pt x="64" y="78"/>
                    </a:cubicBezTo>
                    <a:cubicBezTo>
                      <a:pt x="66" y="52"/>
                      <a:pt x="69" y="26"/>
                      <a:pt x="7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7" name="Freeform 357"/>
              <p:cNvSpPr/>
              <p:nvPr/>
            </p:nvSpPr>
            <p:spPr bwMode="auto">
              <a:xfrm>
                <a:off x="5688157" y="3753686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2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8" name="Freeform 358"/>
              <p:cNvSpPr/>
              <p:nvPr/>
            </p:nvSpPr>
            <p:spPr bwMode="auto">
              <a:xfrm>
                <a:off x="5702931" y="3685726"/>
                <a:ext cx="5910" cy="68945"/>
              </a:xfrm>
              <a:custGeom>
                <a:avLst/>
                <a:gdLst>
                  <a:gd name="T0" fmla="*/ 9 w 9"/>
                  <a:gd name="T1" fmla="*/ 0 h 101"/>
                  <a:gd name="T2" fmla="*/ 0 w 9"/>
                  <a:gd name="T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cubicBezTo>
                      <a:pt x="5" y="34"/>
                      <a:pt x="6" y="66"/>
                      <a:pt x="0" y="10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9" name="Freeform 359"/>
              <p:cNvSpPr/>
              <p:nvPr/>
            </p:nvSpPr>
            <p:spPr bwMode="auto">
              <a:xfrm>
                <a:off x="5729523" y="3676862"/>
                <a:ext cx="52201" cy="67959"/>
              </a:xfrm>
              <a:custGeom>
                <a:avLst/>
                <a:gdLst>
                  <a:gd name="T0" fmla="*/ 0 w 75"/>
                  <a:gd name="T1" fmla="*/ 96 h 99"/>
                  <a:gd name="T2" fmla="*/ 16 w 75"/>
                  <a:gd name="T3" fmla="*/ 30 h 99"/>
                  <a:gd name="T4" fmla="*/ 61 w 75"/>
                  <a:gd name="T5" fmla="*/ 99 h 99"/>
                  <a:gd name="T6" fmla="*/ 75 w 75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99">
                    <a:moveTo>
                      <a:pt x="0" y="96"/>
                    </a:moveTo>
                    <a:cubicBezTo>
                      <a:pt x="2" y="73"/>
                      <a:pt x="7" y="50"/>
                      <a:pt x="16" y="30"/>
                    </a:cubicBezTo>
                    <a:cubicBezTo>
                      <a:pt x="37" y="46"/>
                      <a:pt x="48" y="76"/>
                      <a:pt x="61" y="99"/>
                    </a:cubicBezTo>
                    <a:cubicBezTo>
                      <a:pt x="63" y="70"/>
                      <a:pt x="64" y="26"/>
                      <a:pt x="75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0" name="Freeform 360"/>
              <p:cNvSpPr/>
              <p:nvPr/>
            </p:nvSpPr>
            <p:spPr bwMode="auto">
              <a:xfrm>
                <a:off x="5795514" y="3679817"/>
                <a:ext cx="44322" cy="93567"/>
              </a:xfrm>
              <a:custGeom>
                <a:avLst/>
                <a:gdLst>
                  <a:gd name="T0" fmla="*/ 65 w 65"/>
                  <a:gd name="T1" fmla="*/ 34 h 136"/>
                  <a:gd name="T2" fmla="*/ 4 w 65"/>
                  <a:gd name="T3" fmla="*/ 75 h 136"/>
                  <a:gd name="T4" fmla="*/ 65 w 65"/>
                  <a:gd name="T5" fmla="*/ 81 h 136"/>
                  <a:gd name="T6" fmla="*/ 33 w 65"/>
                  <a:gd name="T7" fmla="*/ 7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36">
                    <a:moveTo>
                      <a:pt x="65" y="34"/>
                    </a:moveTo>
                    <a:cubicBezTo>
                      <a:pt x="57" y="0"/>
                      <a:pt x="0" y="45"/>
                      <a:pt x="4" y="75"/>
                    </a:cubicBezTo>
                    <a:cubicBezTo>
                      <a:pt x="11" y="117"/>
                      <a:pt x="64" y="136"/>
                      <a:pt x="65" y="81"/>
                    </a:cubicBezTo>
                    <a:cubicBezTo>
                      <a:pt x="54" y="80"/>
                      <a:pt x="43" y="79"/>
                      <a:pt x="33" y="7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47" name="组合 146"/>
          <p:cNvGrpSpPr/>
          <p:nvPr/>
        </p:nvGrpSpPr>
        <p:grpSpPr bwMode="auto">
          <a:xfrm>
            <a:off x="2167444" y="2402006"/>
            <a:ext cx="4809113" cy="1019154"/>
            <a:chOff x="4447677" y="2011914"/>
            <a:chExt cx="1461654" cy="4317896"/>
          </a:xfrm>
        </p:grpSpPr>
        <p:sp>
          <p:nvSpPr>
            <p:cNvPr id="148" name="文本框 37"/>
            <p:cNvSpPr txBox="1">
              <a:spLocks noChangeArrowheads="1"/>
            </p:cNvSpPr>
            <p:nvPr/>
          </p:nvSpPr>
          <p:spPr bwMode="auto">
            <a:xfrm>
              <a:off x="4447677" y="3461076"/>
              <a:ext cx="1461654" cy="28687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9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3800" dirty="0">
                  <a:solidFill>
                    <a:schemeClr val="bg1">
                      <a:lumMod val="9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研究方法与思路</a:t>
              </a:r>
            </a:p>
          </p:txBody>
        </p:sp>
        <p:sp>
          <p:nvSpPr>
            <p:cNvPr id="149" name="文本框 38"/>
            <p:cNvSpPr txBox="1"/>
            <p:nvPr/>
          </p:nvSpPr>
          <p:spPr>
            <a:xfrm>
              <a:off x="4608920" y="2011914"/>
              <a:ext cx="1139167" cy="195595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4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PART TWO</a:t>
              </a:r>
              <a:endParaRPr lang="zh-CN" altLang="en-US" sz="2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50" name="Freeform 127"/>
          <p:cNvSpPr>
            <a:spLocks noEditPoints="1"/>
          </p:cNvSpPr>
          <p:nvPr/>
        </p:nvSpPr>
        <p:spPr bwMode="auto">
          <a:xfrm>
            <a:off x="7660507" y="3914610"/>
            <a:ext cx="1329440" cy="879116"/>
          </a:xfrm>
          <a:custGeom>
            <a:avLst/>
            <a:gdLst>
              <a:gd name="T0" fmla="*/ 31 w 1510"/>
              <a:gd name="T1" fmla="*/ 297 h 999"/>
              <a:gd name="T2" fmla="*/ 585 w 1510"/>
              <a:gd name="T3" fmla="*/ 0 h 999"/>
              <a:gd name="T4" fmla="*/ 1250 w 1510"/>
              <a:gd name="T5" fmla="*/ 139 h 999"/>
              <a:gd name="T6" fmla="*/ 1174 w 1510"/>
              <a:gd name="T7" fmla="*/ 278 h 999"/>
              <a:gd name="T8" fmla="*/ 1273 w 1510"/>
              <a:gd name="T9" fmla="*/ 557 h 999"/>
              <a:gd name="T10" fmla="*/ 1359 w 1510"/>
              <a:gd name="T11" fmla="*/ 738 h 999"/>
              <a:gd name="T12" fmla="*/ 1159 w 1510"/>
              <a:gd name="T13" fmla="*/ 806 h 999"/>
              <a:gd name="T14" fmla="*/ 676 w 1510"/>
              <a:gd name="T15" fmla="*/ 949 h 999"/>
              <a:gd name="T16" fmla="*/ 224 w 1510"/>
              <a:gd name="T17" fmla="*/ 725 h 999"/>
              <a:gd name="T18" fmla="*/ 95 w 1510"/>
              <a:gd name="T19" fmla="*/ 541 h 999"/>
              <a:gd name="T20" fmla="*/ 1440 w 1510"/>
              <a:gd name="T21" fmla="*/ 528 h 999"/>
              <a:gd name="T22" fmla="*/ 1198 w 1510"/>
              <a:gd name="T23" fmla="*/ 773 h 999"/>
              <a:gd name="T24" fmla="*/ 217 w 1510"/>
              <a:gd name="T25" fmla="*/ 403 h 999"/>
              <a:gd name="T26" fmla="*/ 584 w 1510"/>
              <a:gd name="T27" fmla="*/ 526 h 999"/>
              <a:gd name="T28" fmla="*/ 1282 w 1510"/>
              <a:gd name="T29" fmla="*/ 154 h 999"/>
              <a:gd name="T30" fmla="*/ 539 w 1510"/>
              <a:gd name="T31" fmla="*/ 24 h 999"/>
              <a:gd name="T32" fmla="*/ 54 w 1510"/>
              <a:gd name="T33" fmla="*/ 349 h 999"/>
              <a:gd name="T34" fmla="*/ 372 w 1510"/>
              <a:gd name="T35" fmla="*/ 264 h 999"/>
              <a:gd name="T36" fmla="*/ 666 w 1510"/>
              <a:gd name="T37" fmla="*/ 232 h 999"/>
              <a:gd name="T38" fmla="*/ 1105 w 1510"/>
              <a:gd name="T39" fmla="*/ 738 h 999"/>
              <a:gd name="T40" fmla="*/ 1132 w 1510"/>
              <a:gd name="T41" fmla="*/ 743 h 999"/>
              <a:gd name="T42" fmla="*/ 1163 w 1510"/>
              <a:gd name="T43" fmla="*/ 774 h 999"/>
              <a:gd name="T44" fmla="*/ 1124 w 1510"/>
              <a:gd name="T45" fmla="*/ 521 h 999"/>
              <a:gd name="T46" fmla="*/ 1110 w 1510"/>
              <a:gd name="T47" fmla="*/ 590 h 999"/>
              <a:gd name="T48" fmla="*/ 1104 w 1510"/>
              <a:gd name="T49" fmla="*/ 604 h 999"/>
              <a:gd name="T50" fmla="*/ 1038 w 1510"/>
              <a:gd name="T51" fmla="*/ 778 h 999"/>
              <a:gd name="T52" fmla="*/ 931 w 1510"/>
              <a:gd name="T53" fmla="*/ 797 h 999"/>
              <a:gd name="T54" fmla="*/ 787 w 1510"/>
              <a:gd name="T55" fmla="*/ 956 h 999"/>
              <a:gd name="T56" fmla="*/ 1075 w 1510"/>
              <a:gd name="T57" fmla="*/ 695 h 999"/>
              <a:gd name="T58" fmla="*/ 1077 w 1510"/>
              <a:gd name="T59" fmla="*/ 542 h 999"/>
              <a:gd name="T60" fmla="*/ 544 w 1510"/>
              <a:gd name="T61" fmla="*/ 521 h 999"/>
              <a:gd name="T62" fmla="*/ 235 w 1510"/>
              <a:gd name="T63" fmla="*/ 678 h 999"/>
              <a:gd name="T64" fmla="*/ 722 w 1510"/>
              <a:gd name="T65" fmla="*/ 774 h 999"/>
              <a:gd name="T66" fmla="*/ 930 w 1510"/>
              <a:gd name="T67" fmla="*/ 633 h 999"/>
              <a:gd name="T68" fmla="*/ 1077 w 1510"/>
              <a:gd name="T69" fmla="*/ 542 h 999"/>
              <a:gd name="T70" fmla="*/ 1024 w 1510"/>
              <a:gd name="T71" fmla="*/ 563 h 999"/>
              <a:gd name="T72" fmla="*/ 1022 w 1510"/>
              <a:gd name="T73" fmla="*/ 627 h 999"/>
              <a:gd name="T74" fmla="*/ 955 w 1510"/>
              <a:gd name="T75" fmla="*/ 562 h 999"/>
              <a:gd name="T76" fmla="*/ 978 w 1510"/>
              <a:gd name="T77" fmla="*/ 552 h 999"/>
              <a:gd name="T78" fmla="*/ 900 w 1510"/>
              <a:gd name="T79" fmla="*/ 722 h 999"/>
              <a:gd name="T80" fmla="*/ 679 w 1510"/>
              <a:gd name="T81" fmla="*/ 941 h 999"/>
              <a:gd name="T82" fmla="*/ 737 w 1510"/>
              <a:gd name="T83" fmla="*/ 839 h 999"/>
              <a:gd name="T84" fmla="*/ 713 w 1510"/>
              <a:gd name="T85" fmla="*/ 789 h 999"/>
              <a:gd name="T86" fmla="*/ 689 w 1510"/>
              <a:gd name="T87" fmla="*/ 860 h 999"/>
              <a:gd name="T88" fmla="*/ 674 w 1510"/>
              <a:gd name="T89" fmla="*/ 197 h 999"/>
              <a:gd name="T90" fmla="*/ 653 w 1510"/>
              <a:gd name="T91" fmla="*/ 170 h 999"/>
              <a:gd name="T92" fmla="*/ 317 w 1510"/>
              <a:gd name="T93" fmla="*/ 308 h 999"/>
              <a:gd name="T94" fmla="*/ 180 w 1510"/>
              <a:gd name="T95" fmla="*/ 410 h 999"/>
              <a:gd name="T96" fmla="*/ 538 w 1510"/>
              <a:gd name="T97" fmla="*/ 212 h 999"/>
              <a:gd name="T98" fmla="*/ 181 w 1510"/>
              <a:gd name="T99" fmla="*/ 456 h 999"/>
              <a:gd name="T100" fmla="*/ 199 w 1510"/>
              <a:gd name="T101" fmla="*/ 570 h 999"/>
              <a:gd name="T102" fmla="*/ 130 w 1510"/>
              <a:gd name="T103" fmla="*/ 531 h 999"/>
              <a:gd name="T104" fmla="*/ 117 w 1510"/>
              <a:gd name="T105" fmla="*/ 591 h 999"/>
              <a:gd name="T106" fmla="*/ 128 w 1510"/>
              <a:gd name="T107" fmla="*/ 717 h 999"/>
              <a:gd name="T108" fmla="*/ 209 w 1510"/>
              <a:gd name="T109" fmla="*/ 725 h 999"/>
              <a:gd name="T110" fmla="*/ 232 w 1510"/>
              <a:gd name="T111" fmla="*/ 710 h 999"/>
              <a:gd name="T112" fmla="*/ 184 w 1510"/>
              <a:gd name="T113" fmla="*/ 471 h 999"/>
              <a:gd name="T114" fmla="*/ 130 w 1510"/>
              <a:gd name="T115" fmla="*/ 502 h 9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10" h="999">
                <a:moveTo>
                  <a:pt x="119" y="521"/>
                </a:moveTo>
                <a:cubicBezTo>
                  <a:pt x="112" y="507"/>
                  <a:pt x="103" y="487"/>
                  <a:pt x="109" y="469"/>
                </a:cubicBezTo>
                <a:cubicBezTo>
                  <a:pt x="114" y="453"/>
                  <a:pt x="130" y="447"/>
                  <a:pt x="148" y="443"/>
                </a:cubicBezTo>
                <a:cubicBezTo>
                  <a:pt x="150" y="434"/>
                  <a:pt x="145" y="414"/>
                  <a:pt x="148" y="401"/>
                </a:cubicBezTo>
                <a:cubicBezTo>
                  <a:pt x="105" y="380"/>
                  <a:pt x="57" y="366"/>
                  <a:pt x="13" y="345"/>
                </a:cubicBezTo>
                <a:cubicBezTo>
                  <a:pt x="0" y="321"/>
                  <a:pt x="29" y="314"/>
                  <a:pt x="31" y="297"/>
                </a:cubicBezTo>
                <a:cubicBezTo>
                  <a:pt x="37" y="290"/>
                  <a:pt x="46" y="287"/>
                  <a:pt x="52" y="279"/>
                </a:cubicBezTo>
                <a:cubicBezTo>
                  <a:pt x="62" y="277"/>
                  <a:pt x="71" y="272"/>
                  <a:pt x="78" y="267"/>
                </a:cubicBezTo>
                <a:cubicBezTo>
                  <a:pt x="183" y="228"/>
                  <a:pt x="281" y="164"/>
                  <a:pt x="376" y="109"/>
                </a:cubicBezTo>
                <a:cubicBezTo>
                  <a:pt x="392" y="99"/>
                  <a:pt x="408" y="91"/>
                  <a:pt x="424" y="81"/>
                </a:cubicBezTo>
                <a:cubicBezTo>
                  <a:pt x="457" y="62"/>
                  <a:pt x="482" y="43"/>
                  <a:pt x="518" y="24"/>
                </a:cubicBezTo>
                <a:cubicBezTo>
                  <a:pt x="538" y="13"/>
                  <a:pt x="560" y="0"/>
                  <a:pt x="585" y="0"/>
                </a:cubicBezTo>
                <a:cubicBezTo>
                  <a:pt x="601" y="1"/>
                  <a:pt x="621" y="8"/>
                  <a:pt x="636" y="9"/>
                </a:cubicBezTo>
                <a:cubicBezTo>
                  <a:pt x="712" y="36"/>
                  <a:pt x="797" y="57"/>
                  <a:pt x="882" y="68"/>
                </a:cubicBezTo>
                <a:cubicBezTo>
                  <a:pt x="901" y="70"/>
                  <a:pt x="919" y="74"/>
                  <a:pt x="936" y="71"/>
                </a:cubicBezTo>
                <a:cubicBezTo>
                  <a:pt x="938" y="75"/>
                  <a:pt x="945" y="74"/>
                  <a:pt x="947" y="76"/>
                </a:cubicBezTo>
                <a:cubicBezTo>
                  <a:pt x="1035" y="87"/>
                  <a:pt x="1120" y="100"/>
                  <a:pt x="1196" y="120"/>
                </a:cubicBezTo>
                <a:cubicBezTo>
                  <a:pt x="1215" y="125"/>
                  <a:pt x="1232" y="135"/>
                  <a:pt x="1250" y="139"/>
                </a:cubicBezTo>
                <a:cubicBezTo>
                  <a:pt x="1263" y="142"/>
                  <a:pt x="1279" y="142"/>
                  <a:pt x="1295" y="145"/>
                </a:cubicBezTo>
                <a:cubicBezTo>
                  <a:pt x="1310" y="148"/>
                  <a:pt x="1324" y="154"/>
                  <a:pt x="1338" y="159"/>
                </a:cubicBezTo>
                <a:cubicBezTo>
                  <a:pt x="1354" y="181"/>
                  <a:pt x="1335" y="192"/>
                  <a:pt x="1322" y="203"/>
                </a:cubicBezTo>
                <a:cubicBezTo>
                  <a:pt x="1302" y="209"/>
                  <a:pt x="1287" y="225"/>
                  <a:pt x="1269" y="235"/>
                </a:cubicBezTo>
                <a:cubicBezTo>
                  <a:pt x="1259" y="239"/>
                  <a:pt x="1248" y="241"/>
                  <a:pt x="1239" y="246"/>
                </a:cubicBezTo>
                <a:cubicBezTo>
                  <a:pt x="1217" y="258"/>
                  <a:pt x="1196" y="268"/>
                  <a:pt x="1174" y="278"/>
                </a:cubicBezTo>
                <a:cubicBezTo>
                  <a:pt x="1110" y="308"/>
                  <a:pt x="1051" y="349"/>
                  <a:pt x="990" y="383"/>
                </a:cubicBezTo>
                <a:cubicBezTo>
                  <a:pt x="1028" y="427"/>
                  <a:pt x="1067" y="473"/>
                  <a:pt x="1084" y="533"/>
                </a:cubicBezTo>
                <a:cubicBezTo>
                  <a:pt x="1097" y="524"/>
                  <a:pt x="1109" y="511"/>
                  <a:pt x="1128" y="514"/>
                </a:cubicBezTo>
                <a:cubicBezTo>
                  <a:pt x="1157" y="517"/>
                  <a:pt x="1135" y="549"/>
                  <a:pt x="1143" y="567"/>
                </a:cubicBezTo>
                <a:cubicBezTo>
                  <a:pt x="1150" y="585"/>
                  <a:pt x="1180" y="586"/>
                  <a:pt x="1180" y="611"/>
                </a:cubicBezTo>
                <a:cubicBezTo>
                  <a:pt x="1216" y="599"/>
                  <a:pt x="1245" y="579"/>
                  <a:pt x="1273" y="557"/>
                </a:cubicBezTo>
                <a:cubicBezTo>
                  <a:pt x="1300" y="537"/>
                  <a:pt x="1337" y="518"/>
                  <a:pt x="1359" y="492"/>
                </a:cubicBezTo>
                <a:cubicBezTo>
                  <a:pt x="1390" y="489"/>
                  <a:pt x="1425" y="503"/>
                  <a:pt x="1449" y="522"/>
                </a:cubicBezTo>
                <a:cubicBezTo>
                  <a:pt x="1478" y="556"/>
                  <a:pt x="1500" y="604"/>
                  <a:pt x="1505" y="656"/>
                </a:cubicBezTo>
                <a:cubicBezTo>
                  <a:pt x="1507" y="671"/>
                  <a:pt x="1506" y="679"/>
                  <a:pt x="1503" y="687"/>
                </a:cubicBezTo>
                <a:cubicBezTo>
                  <a:pt x="1510" y="702"/>
                  <a:pt x="1498" y="708"/>
                  <a:pt x="1489" y="709"/>
                </a:cubicBezTo>
                <a:cubicBezTo>
                  <a:pt x="1441" y="714"/>
                  <a:pt x="1405" y="725"/>
                  <a:pt x="1359" y="738"/>
                </a:cubicBezTo>
                <a:cubicBezTo>
                  <a:pt x="1348" y="741"/>
                  <a:pt x="1337" y="744"/>
                  <a:pt x="1327" y="746"/>
                </a:cubicBezTo>
                <a:cubicBezTo>
                  <a:pt x="1311" y="750"/>
                  <a:pt x="1300" y="758"/>
                  <a:pt x="1281" y="761"/>
                </a:cubicBezTo>
                <a:cubicBezTo>
                  <a:pt x="1274" y="763"/>
                  <a:pt x="1264" y="768"/>
                  <a:pt x="1254" y="771"/>
                </a:cubicBezTo>
                <a:cubicBezTo>
                  <a:pt x="1233" y="777"/>
                  <a:pt x="1211" y="779"/>
                  <a:pt x="1198" y="786"/>
                </a:cubicBezTo>
                <a:cubicBezTo>
                  <a:pt x="1186" y="792"/>
                  <a:pt x="1181" y="800"/>
                  <a:pt x="1169" y="790"/>
                </a:cubicBezTo>
                <a:cubicBezTo>
                  <a:pt x="1165" y="795"/>
                  <a:pt x="1163" y="802"/>
                  <a:pt x="1159" y="806"/>
                </a:cubicBezTo>
                <a:cubicBezTo>
                  <a:pt x="1136" y="806"/>
                  <a:pt x="1114" y="833"/>
                  <a:pt x="1099" y="820"/>
                </a:cubicBezTo>
                <a:cubicBezTo>
                  <a:pt x="1046" y="838"/>
                  <a:pt x="990" y="857"/>
                  <a:pt x="938" y="882"/>
                </a:cubicBezTo>
                <a:cubicBezTo>
                  <a:pt x="898" y="902"/>
                  <a:pt x="858" y="924"/>
                  <a:pt x="821" y="948"/>
                </a:cubicBezTo>
                <a:cubicBezTo>
                  <a:pt x="808" y="956"/>
                  <a:pt x="794" y="963"/>
                  <a:pt x="783" y="971"/>
                </a:cubicBezTo>
                <a:cubicBezTo>
                  <a:pt x="776" y="975"/>
                  <a:pt x="772" y="983"/>
                  <a:pt x="765" y="986"/>
                </a:cubicBezTo>
                <a:cubicBezTo>
                  <a:pt x="731" y="999"/>
                  <a:pt x="694" y="966"/>
                  <a:pt x="676" y="949"/>
                </a:cubicBezTo>
                <a:cubicBezTo>
                  <a:pt x="657" y="932"/>
                  <a:pt x="652" y="913"/>
                  <a:pt x="643" y="882"/>
                </a:cubicBezTo>
                <a:cubicBezTo>
                  <a:pt x="640" y="870"/>
                  <a:pt x="637" y="855"/>
                  <a:pt x="637" y="839"/>
                </a:cubicBezTo>
                <a:cubicBezTo>
                  <a:pt x="581" y="831"/>
                  <a:pt x="530" y="826"/>
                  <a:pt x="474" y="812"/>
                </a:cubicBezTo>
                <a:cubicBezTo>
                  <a:pt x="388" y="792"/>
                  <a:pt x="311" y="748"/>
                  <a:pt x="247" y="705"/>
                </a:cubicBezTo>
                <a:cubicBezTo>
                  <a:pt x="244" y="710"/>
                  <a:pt x="248" y="713"/>
                  <a:pt x="245" y="717"/>
                </a:cubicBezTo>
                <a:cubicBezTo>
                  <a:pt x="238" y="721"/>
                  <a:pt x="233" y="722"/>
                  <a:pt x="224" y="725"/>
                </a:cubicBezTo>
                <a:cubicBezTo>
                  <a:pt x="226" y="734"/>
                  <a:pt x="229" y="742"/>
                  <a:pt x="229" y="746"/>
                </a:cubicBezTo>
                <a:cubicBezTo>
                  <a:pt x="206" y="770"/>
                  <a:pt x="169" y="789"/>
                  <a:pt x="128" y="778"/>
                </a:cubicBezTo>
                <a:cubicBezTo>
                  <a:pt x="123" y="776"/>
                  <a:pt x="121" y="772"/>
                  <a:pt x="115" y="771"/>
                </a:cubicBezTo>
                <a:cubicBezTo>
                  <a:pt x="112" y="770"/>
                  <a:pt x="109" y="775"/>
                  <a:pt x="105" y="773"/>
                </a:cubicBezTo>
                <a:cubicBezTo>
                  <a:pt x="71" y="758"/>
                  <a:pt x="48" y="733"/>
                  <a:pt x="31" y="704"/>
                </a:cubicBezTo>
                <a:cubicBezTo>
                  <a:pt x="61" y="668"/>
                  <a:pt x="66" y="586"/>
                  <a:pt x="95" y="541"/>
                </a:cubicBezTo>
                <a:cubicBezTo>
                  <a:pt x="100" y="534"/>
                  <a:pt x="117" y="518"/>
                  <a:pt x="119" y="521"/>
                </a:cubicBezTo>
                <a:close/>
                <a:moveTo>
                  <a:pt x="1305" y="744"/>
                </a:moveTo>
                <a:cubicBezTo>
                  <a:pt x="1345" y="731"/>
                  <a:pt x="1394" y="717"/>
                  <a:pt x="1437" y="707"/>
                </a:cubicBezTo>
                <a:cubicBezTo>
                  <a:pt x="1457" y="702"/>
                  <a:pt x="1481" y="702"/>
                  <a:pt x="1490" y="688"/>
                </a:cubicBezTo>
                <a:cubicBezTo>
                  <a:pt x="1500" y="656"/>
                  <a:pt x="1489" y="611"/>
                  <a:pt x="1474" y="583"/>
                </a:cubicBezTo>
                <a:cubicBezTo>
                  <a:pt x="1465" y="566"/>
                  <a:pt x="1450" y="536"/>
                  <a:pt x="1440" y="528"/>
                </a:cubicBezTo>
                <a:cubicBezTo>
                  <a:pt x="1420" y="514"/>
                  <a:pt x="1401" y="504"/>
                  <a:pt x="1378" y="504"/>
                </a:cubicBezTo>
                <a:cubicBezTo>
                  <a:pt x="1326" y="527"/>
                  <a:pt x="1281" y="566"/>
                  <a:pt x="1232" y="599"/>
                </a:cubicBezTo>
                <a:cubicBezTo>
                  <a:pt x="1219" y="608"/>
                  <a:pt x="1206" y="613"/>
                  <a:pt x="1191" y="618"/>
                </a:cubicBezTo>
                <a:cubicBezTo>
                  <a:pt x="1188" y="620"/>
                  <a:pt x="1185" y="628"/>
                  <a:pt x="1181" y="626"/>
                </a:cubicBezTo>
                <a:cubicBezTo>
                  <a:pt x="1191" y="652"/>
                  <a:pt x="1167" y="661"/>
                  <a:pt x="1148" y="660"/>
                </a:cubicBezTo>
                <a:cubicBezTo>
                  <a:pt x="1176" y="685"/>
                  <a:pt x="1198" y="728"/>
                  <a:pt x="1198" y="773"/>
                </a:cubicBezTo>
                <a:cubicBezTo>
                  <a:pt x="1232" y="761"/>
                  <a:pt x="1269" y="756"/>
                  <a:pt x="1305" y="744"/>
                </a:cubicBezTo>
                <a:close/>
                <a:moveTo>
                  <a:pt x="595" y="238"/>
                </a:moveTo>
                <a:cubicBezTo>
                  <a:pt x="576" y="236"/>
                  <a:pt x="562" y="235"/>
                  <a:pt x="551" y="227"/>
                </a:cubicBezTo>
                <a:cubicBezTo>
                  <a:pt x="543" y="221"/>
                  <a:pt x="537" y="225"/>
                  <a:pt x="523" y="231"/>
                </a:cubicBezTo>
                <a:cubicBezTo>
                  <a:pt x="499" y="241"/>
                  <a:pt x="474" y="256"/>
                  <a:pt x="455" y="264"/>
                </a:cubicBezTo>
                <a:cubicBezTo>
                  <a:pt x="376" y="302"/>
                  <a:pt x="296" y="361"/>
                  <a:pt x="217" y="403"/>
                </a:cubicBezTo>
                <a:cubicBezTo>
                  <a:pt x="216" y="403"/>
                  <a:pt x="214" y="405"/>
                  <a:pt x="216" y="405"/>
                </a:cubicBezTo>
                <a:cubicBezTo>
                  <a:pt x="216" y="404"/>
                  <a:pt x="216" y="404"/>
                  <a:pt x="217" y="404"/>
                </a:cubicBezTo>
                <a:cubicBezTo>
                  <a:pt x="264" y="413"/>
                  <a:pt x="300" y="425"/>
                  <a:pt x="340" y="444"/>
                </a:cubicBezTo>
                <a:cubicBezTo>
                  <a:pt x="365" y="456"/>
                  <a:pt x="394" y="465"/>
                  <a:pt x="422" y="472"/>
                </a:cubicBezTo>
                <a:cubicBezTo>
                  <a:pt x="465" y="485"/>
                  <a:pt x="508" y="498"/>
                  <a:pt x="544" y="512"/>
                </a:cubicBezTo>
                <a:cubicBezTo>
                  <a:pt x="558" y="518"/>
                  <a:pt x="571" y="521"/>
                  <a:pt x="584" y="526"/>
                </a:cubicBezTo>
                <a:cubicBezTo>
                  <a:pt x="606" y="535"/>
                  <a:pt x="642" y="561"/>
                  <a:pt x="667" y="561"/>
                </a:cubicBezTo>
                <a:cubicBezTo>
                  <a:pt x="676" y="561"/>
                  <a:pt x="683" y="554"/>
                  <a:pt x="692" y="557"/>
                </a:cubicBezTo>
                <a:cubicBezTo>
                  <a:pt x="781" y="491"/>
                  <a:pt x="891" y="444"/>
                  <a:pt x="980" y="377"/>
                </a:cubicBezTo>
                <a:cubicBezTo>
                  <a:pt x="1037" y="346"/>
                  <a:pt x="1093" y="308"/>
                  <a:pt x="1154" y="277"/>
                </a:cubicBezTo>
                <a:cubicBezTo>
                  <a:pt x="1214" y="246"/>
                  <a:pt x="1281" y="223"/>
                  <a:pt x="1331" y="179"/>
                </a:cubicBezTo>
                <a:cubicBezTo>
                  <a:pt x="1322" y="159"/>
                  <a:pt x="1300" y="158"/>
                  <a:pt x="1282" y="154"/>
                </a:cubicBezTo>
                <a:cubicBezTo>
                  <a:pt x="1263" y="149"/>
                  <a:pt x="1242" y="147"/>
                  <a:pt x="1224" y="140"/>
                </a:cubicBezTo>
                <a:cubicBezTo>
                  <a:pt x="1167" y="118"/>
                  <a:pt x="1106" y="109"/>
                  <a:pt x="1043" y="99"/>
                </a:cubicBezTo>
                <a:cubicBezTo>
                  <a:pt x="974" y="88"/>
                  <a:pt x="912" y="79"/>
                  <a:pt x="848" y="75"/>
                </a:cubicBezTo>
                <a:cubicBezTo>
                  <a:pt x="821" y="67"/>
                  <a:pt x="793" y="63"/>
                  <a:pt x="765" y="57"/>
                </a:cubicBezTo>
                <a:cubicBezTo>
                  <a:pt x="738" y="51"/>
                  <a:pt x="712" y="44"/>
                  <a:pt x="689" y="35"/>
                </a:cubicBezTo>
                <a:cubicBezTo>
                  <a:pt x="637" y="21"/>
                  <a:pt x="587" y="1"/>
                  <a:pt x="539" y="24"/>
                </a:cubicBezTo>
                <a:cubicBezTo>
                  <a:pt x="512" y="37"/>
                  <a:pt x="484" y="55"/>
                  <a:pt x="458" y="71"/>
                </a:cubicBezTo>
                <a:cubicBezTo>
                  <a:pt x="404" y="105"/>
                  <a:pt x="350" y="135"/>
                  <a:pt x="297" y="166"/>
                </a:cubicBezTo>
                <a:cubicBezTo>
                  <a:pt x="270" y="182"/>
                  <a:pt x="245" y="199"/>
                  <a:pt x="219" y="212"/>
                </a:cubicBezTo>
                <a:cubicBezTo>
                  <a:pt x="168" y="238"/>
                  <a:pt x="109" y="267"/>
                  <a:pt x="54" y="291"/>
                </a:cubicBezTo>
                <a:cubicBezTo>
                  <a:pt x="51" y="306"/>
                  <a:pt x="28" y="312"/>
                  <a:pt x="26" y="328"/>
                </a:cubicBezTo>
                <a:cubicBezTo>
                  <a:pt x="24" y="340"/>
                  <a:pt x="40" y="349"/>
                  <a:pt x="54" y="349"/>
                </a:cubicBezTo>
                <a:cubicBezTo>
                  <a:pt x="70" y="358"/>
                  <a:pt x="91" y="367"/>
                  <a:pt x="108" y="370"/>
                </a:cubicBezTo>
                <a:cubicBezTo>
                  <a:pt x="122" y="381"/>
                  <a:pt x="141" y="390"/>
                  <a:pt x="160" y="392"/>
                </a:cubicBezTo>
                <a:cubicBezTo>
                  <a:pt x="179" y="376"/>
                  <a:pt x="205" y="374"/>
                  <a:pt x="225" y="360"/>
                </a:cubicBezTo>
                <a:cubicBezTo>
                  <a:pt x="237" y="352"/>
                  <a:pt x="245" y="341"/>
                  <a:pt x="257" y="333"/>
                </a:cubicBezTo>
                <a:cubicBezTo>
                  <a:pt x="269" y="325"/>
                  <a:pt x="283" y="318"/>
                  <a:pt x="296" y="311"/>
                </a:cubicBezTo>
                <a:cubicBezTo>
                  <a:pt x="321" y="295"/>
                  <a:pt x="344" y="276"/>
                  <a:pt x="372" y="264"/>
                </a:cubicBezTo>
                <a:cubicBezTo>
                  <a:pt x="427" y="241"/>
                  <a:pt x="480" y="213"/>
                  <a:pt x="539" y="192"/>
                </a:cubicBezTo>
                <a:cubicBezTo>
                  <a:pt x="553" y="170"/>
                  <a:pt x="570" y="152"/>
                  <a:pt x="601" y="147"/>
                </a:cubicBezTo>
                <a:cubicBezTo>
                  <a:pt x="615" y="145"/>
                  <a:pt x="616" y="146"/>
                  <a:pt x="627" y="147"/>
                </a:cubicBezTo>
                <a:cubicBezTo>
                  <a:pt x="646" y="150"/>
                  <a:pt x="657" y="152"/>
                  <a:pt x="666" y="159"/>
                </a:cubicBezTo>
                <a:cubicBezTo>
                  <a:pt x="676" y="166"/>
                  <a:pt x="682" y="181"/>
                  <a:pt x="688" y="191"/>
                </a:cubicBezTo>
                <a:cubicBezTo>
                  <a:pt x="687" y="211"/>
                  <a:pt x="678" y="223"/>
                  <a:pt x="666" y="232"/>
                </a:cubicBezTo>
                <a:cubicBezTo>
                  <a:pt x="642" y="245"/>
                  <a:pt x="620" y="242"/>
                  <a:pt x="595" y="238"/>
                </a:cubicBezTo>
                <a:close/>
                <a:moveTo>
                  <a:pt x="1163" y="688"/>
                </a:moveTo>
                <a:cubicBezTo>
                  <a:pt x="1152" y="679"/>
                  <a:pt x="1142" y="670"/>
                  <a:pt x="1133" y="660"/>
                </a:cubicBezTo>
                <a:cubicBezTo>
                  <a:pt x="1120" y="662"/>
                  <a:pt x="1102" y="664"/>
                  <a:pt x="1090" y="667"/>
                </a:cubicBezTo>
                <a:cubicBezTo>
                  <a:pt x="1094" y="678"/>
                  <a:pt x="1100" y="687"/>
                  <a:pt x="1105" y="697"/>
                </a:cubicBezTo>
                <a:cubicBezTo>
                  <a:pt x="1104" y="711"/>
                  <a:pt x="1107" y="724"/>
                  <a:pt x="1105" y="738"/>
                </a:cubicBezTo>
                <a:cubicBezTo>
                  <a:pt x="1105" y="744"/>
                  <a:pt x="1101" y="751"/>
                  <a:pt x="1102" y="758"/>
                </a:cubicBezTo>
                <a:cubicBezTo>
                  <a:pt x="1103" y="765"/>
                  <a:pt x="1110" y="773"/>
                  <a:pt x="1112" y="783"/>
                </a:cubicBezTo>
                <a:cubicBezTo>
                  <a:pt x="1113" y="792"/>
                  <a:pt x="1111" y="800"/>
                  <a:pt x="1113" y="810"/>
                </a:cubicBezTo>
                <a:cubicBezTo>
                  <a:pt x="1122" y="810"/>
                  <a:pt x="1124" y="802"/>
                  <a:pt x="1132" y="800"/>
                </a:cubicBezTo>
                <a:cubicBezTo>
                  <a:pt x="1133" y="790"/>
                  <a:pt x="1134" y="781"/>
                  <a:pt x="1133" y="771"/>
                </a:cubicBezTo>
                <a:cubicBezTo>
                  <a:pt x="1132" y="761"/>
                  <a:pt x="1125" y="749"/>
                  <a:pt x="1132" y="743"/>
                </a:cubicBezTo>
                <a:cubicBezTo>
                  <a:pt x="1138" y="758"/>
                  <a:pt x="1140" y="783"/>
                  <a:pt x="1141" y="799"/>
                </a:cubicBezTo>
                <a:cubicBezTo>
                  <a:pt x="1145" y="798"/>
                  <a:pt x="1150" y="798"/>
                  <a:pt x="1153" y="796"/>
                </a:cubicBezTo>
                <a:cubicBezTo>
                  <a:pt x="1153" y="783"/>
                  <a:pt x="1155" y="774"/>
                  <a:pt x="1155" y="763"/>
                </a:cubicBezTo>
                <a:cubicBezTo>
                  <a:pt x="1150" y="756"/>
                  <a:pt x="1152" y="747"/>
                  <a:pt x="1149" y="739"/>
                </a:cubicBezTo>
                <a:cubicBezTo>
                  <a:pt x="1146" y="728"/>
                  <a:pt x="1135" y="718"/>
                  <a:pt x="1139" y="709"/>
                </a:cubicBezTo>
                <a:cubicBezTo>
                  <a:pt x="1152" y="725"/>
                  <a:pt x="1159" y="752"/>
                  <a:pt x="1163" y="774"/>
                </a:cubicBezTo>
                <a:cubicBezTo>
                  <a:pt x="1172" y="774"/>
                  <a:pt x="1176" y="781"/>
                  <a:pt x="1184" y="780"/>
                </a:cubicBezTo>
                <a:cubicBezTo>
                  <a:pt x="1197" y="748"/>
                  <a:pt x="1171" y="715"/>
                  <a:pt x="1163" y="688"/>
                </a:cubicBezTo>
                <a:close/>
                <a:moveTo>
                  <a:pt x="1138" y="651"/>
                </a:moveTo>
                <a:cubicBezTo>
                  <a:pt x="1153" y="648"/>
                  <a:pt x="1170" y="650"/>
                  <a:pt x="1171" y="634"/>
                </a:cubicBezTo>
                <a:cubicBezTo>
                  <a:pt x="1175" y="602"/>
                  <a:pt x="1152" y="588"/>
                  <a:pt x="1135" y="576"/>
                </a:cubicBezTo>
                <a:cubicBezTo>
                  <a:pt x="1127" y="556"/>
                  <a:pt x="1146" y="523"/>
                  <a:pt x="1124" y="521"/>
                </a:cubicBezTo>
                <a:cubicBezTo>
                  <a:pt x="1122" y="521"/>
                  <a:pt x="1111" y="524"/>
                  <a:pt x="1107" y="526"/>
                </a:cubicBezTo>
                <a:cubicBezTo>
                  <a:pt x="1100" y="529"/>
                  <a:pt x="1095" y="539"/>
                  <a:pt x="1088" y="541"/>
                </a:cubicBezTo>
                <a:cubicBezTo>
                  <a:pt x="1087" y="550"/>
                  <a:pt x="1097" y="564"/>
                  <a:pt x="1082" y="563"/>
                </a:cubicBezTo>
                <a:cubicBezTo>
                  <a:pt x="1082" y="559"/>
                  <a:pt x="1081" y="555"/>
                  <a:pt x="1079" y="553"/>
                </a:cubicBezTo>
                <a:cubicBezTo>
                  <a:pt x="1068" y="573"/>
                  <a:pt x="1055" y="601"/>
                  <a:pt x="1061" y="622"/>
                </a:cubicBezTo>
                <a:cubicBezTo>
                  <a:pt x="1076" y="606"/>
                  <a:pt x="1089" y="577"/>
                  <a:pt x="1110" y="590"/>
                </a:cubicBezTo>
                <a:cubicBezTo>
                  <a:pt x="1141" y="623"/>
                  <a:pt x="1058" y="622"/>
                  <a:pt x="1080" y="656"/>
                </a:cubicBezTo>
                <a:cubicBezTo>
                  <a:pt x="1088" y="655"/>
                  <a:pt x="1106" y="654"/>
                  <a:pt x="1119" y="652"/>
                </a:cubicBezTo>
                <a:cubicBezTo>
                  <a:pt x="1121" y="647"/>
                  <a:pt x="1126" y="645"/>
                  <a:pt x="1132" y="644"/>
                </a:cubicBezTo>
                <a:cubicBezTo>
                  <a:pt x="1132" y="648"/>
                  <a:pt x="1135" y="649"/>
                  <a:pt x="1138" y="651"/>
                </a:cubicBezTo>
                <a:close/>
                <a:moveTo>
                  <a:pt x="1074" y="626"/>
                </a:moveTo>
                <a:cubicBezTo>
                  <a:pt x="1083" y="617"/>
                  <a:pt x="1097" y="615"/>
                  <a:pt x="1104" y="604"/>
                </a:cubicBezTo>
                <a:cubicBezTo>
                  <a:pt x="1103" y="602"/>
                  <a:pt x="1099" y="602"/>
                  <a:pt x="1098" y="599"/>
                </a:cubicBezTo>
                <a:cubicBezTo>
                  <a:pt x="1086" y="602"/>
                  <a:pt x="1075" y="622"/>
                  <a:pt x="1074" y="626"/>
                </a:cubicBezTo>
                <a:close/>
                <a:moveTo>
                  <a:pt x="1097" y="769"/>
                </a:moveTo>
                <a:cubicBezTo>
                  <a:pt x="1096" y="776"/>
                  <a:pt x="1096" y="779"/>
                  <a:pt x="1089" y="781"/>
                </a:cubicBezTo>
                <a:cubicBezTo>
                  <a:pt x="1074" y="774"/>
                  <a:pt x="1053" y="779"/>
                  <a:pt x="1041" y="783"/>
                </a:cubicBezTo>
                <a:cubicBezTo>
                  <a:pt x="1042" y="779"/>
                  <a:pt x="1038" y="780"/>
                  <a:pt x="1038" y="778"/>
                </a:cubicBezTo>
                <a:cubicBezTo>
                  <a:pt x="1052" y="755"/>
                  <a:pt x="1062" y="728"/>
                  <a:pt x="1068" y="697"/>
                </a:cubicBezTo>
                <a:cubicBezTo>
                  <a:pt x="1062" y="693"/>
                  <a:pt x="1060" y="686"/>
                  <a:pt x="1053" y="683"/>
                </a:cubicBezTo>
                <a:cubicBezTo>
                  <a:pt x="1046" y="690"/>
                  <a:pt x="1036" y="700"/>
                  <a:pt x="1026" y="695"/>
                </a:cubicBezTo>
                <a:cubicBezTo>
                  <a:pt x="995" y="714"/>
                  <a:pt x="968" y="743"/>
                  <a:pt x="953" y="776"/>
                </a:cubicBezTo>
                <a:cubicBezTo>
                  <a:pt x="952" y="779"/>
                  <a:pt x="951" y="782"/>
                  <a:pt x="952" y="785"/>
                </a:cubicBezTo>
                <a:cubicBezTo>
                  <a:pt x="946" y="790"/>
                  <a:pt x="941" y="811"/>
                  <a:pt x="931" y="797"/>
                </a:cubicBezTo>
                <a:cubicBezTo>
                  <a:pt x="931" y="788"/>
                  <a:pt x="925" y="772"/>
                  <a:pt x="917" y="764"/>
                </a:cubicBezTo>
                <a:cubicBezTo>
                  <a:pt x="902" y="749"/>
                  <a:pt x="883" y="750"/>
                  <a:pt x="870" y="743"/>
                </a:cubicBezTo>
                <a:cubicBezTo>
                  <a:pt x="866" y="737"/>
                  <a:pt x="877" y="735"/>
                  <a:pt x="872" y="730"/>
                </a:cubicBezTo>
                <a:cubicBezTo>
                  <a:pt x="827" y="744"/>
                  <a:pt x="765" y="758"/>
                  <a:pt x="713" y="751"/>
                </a:cubicBezTo>
                <a:cubicBezTo>
                  <a:pt x="716" y="760"/>
                  <a:pt x="730" y="768"/>
                  <a:pt x="738" y="775"/>
                </a:cubicBezTo>
                <a:cubicBezTo>
                  <a:pt x="772" y="815"/>
                  <a:pt x="802" y="882"/>
                  <a:pt x="787" y="956"/>
                </a:cubicBezTo>
                <a:cubicBezTo>
                  <a:pt x="859" y="912"/>
                  <a:pt x="935" y="868"/>
                  <a:pt x="1018" y="836"/>
                </a:cubicBezTo>
                <a:cubicBezTo>
                  <a:pt x="1046" y="825"/>
                  <a:pt x="1077" y="819"/>
                  <a:pt x="1103" y="802"/>
                </a:cubicBezTo>
                <a:cubicBezTo>
                  <a:pt x="1103" y="790"/>
                  <a:pt x="1104" y="776"/>
                  <a:pt x="1097" y="769"/>
                </a:cubicBezTo>
                <a:close/>
                <a:moveTo>
                  <a:pt x="1094" y="743"/>
                </a:moveTo>
                <a:cubicBezTo>
                  <a:pt x="1101" y="720"/>
                  <a:pt x="1096" y="690"/>
                  <a:pt x="1083" y="677"/>
                </a:cubicBezTo>
                <a:cubicBezTo>
                  <a:pt x="1084" y="687"/>
                  <a:pt x="1077" y="690"/>
                  <a:pt x="1075" y="695"/>
                </a:cubicBezTo>
                <a:cubicBezTo>
                  <a:pt x="1074" y="699"/>
                  <a:pt x="1077" y="705"/>
                  <a:pt x="1075" y="712"/>
                </a:cubicBezTo>
                <a:cubicBezTo>
                  <a:pt x="1071" y="731"/>
                  <a:pt x="1057" y="747"/>
                  <a:pt x="1057" y="768"/>
                </a:cubicBezTo>
                <a:cubicBezTo>
                  <a:pt x="1065" y="768"/>
                  <a:pt x="1089" y="773"/>
                  <a:pt x="1092" y="758"/>
                </a:cubicBezTo>
                <a:cubicBezTo>
                  <a:pt x="1092" y="752"/>
                  <a:pt x="1088" y="751"/>
                  <a:pt x="1089" y="745"/>
                </a:cubicBezTo>
                <a:cubicBezTo>
                  <a:pt x="1091" y="742"/>
                  <a:pt x="1095" y="748"/>
                  <a:pt x="1094" y="743"/>
                </a:cubicBezTo>
                <a:close/>
                <a:moveTo>
                  <a:pt x="1077" y="542"/>
                </a:moveTo>
                <a:cubicBezTo>
                  <a:pt x="1076" y="541"/>
                  <a:pt x="1076" y="540"/>
                  <a:pt x="1075" y="538"/>
                </a:cubicBezTo>
                <a:cubicBezTo>
                  <a:pt x="1052" y="479"/>
                  <a:pt x="1025" y="427"/>
                  <a:pt x="978" y="392"/>
                </a:cubicBezTo>
                <a:cubicBezTo>
                  <a:pt x="883" y="456"/>
                  <a:pt x="779" y="506"/>
                  <a:pt x="686" y="573"/>
                </a:cubicBezTo>
                <a:cubicBezTo>
                  <a:pt x="651" y="573"/>
                  <a:pt x="632" y="557"/>
                  <a:pt x="605" y="546"/>
                </a:cubicBezTo>
                <a:cubicBezTo>
                  <a:pt x="601" y="544"/>
                  <a:pt x="596" y="545"/>
                  <a:pt x="592" y="543"/>
                </a:cubicBezTo>
                <a:cubicBezTo>
                  <a:pt x="576" y="537"/>
                  <a:pt x="560" y="527"/>
                  <a:pt x="544" y="521"/>
                </a:cubicBezTo>
                <a:cubicBezTo>
                  <a:pt x="526" y="514"/>
                  <a:pt x="508" y="510"/>
                  <a:pt x="489" y="505"/>
                </a:cubicBezTo>
                <a:cubicBezTo>
                  <a:pt x="466" y="498"/>
                  <a:pt x="445" y="488"/>
                  <a:pt x="423" y="481"/>
                </a:cubicBezTo>
                <a:cubicBezTo>
                  <a:pt x="399" y="473"/>
                  <a:pt x="374" y="467"/>
                  <a:pt x="349" y="459"/>
                </a:cubicBezTo>
                <a:cubicBezTo>
                  <a:pt x="342" y="463"/>
                  <a:pt x="337" y="471"/>
                  <a:pt x="330" y="475"/>
                </a:cubicBezTo>
                <a:cubicBezTo>
                  <a:pt x="288" y="530"/>
                  <a:pt x="256" y="596"/>
                  <a:pt x="232" y="669"/>
                </a:cubicBezTo>
                <a:cubicBezTo>
                  <a:pt x="237" y="669"/>
                  <a:pt x="237" y="676"/>
                  <a:pt x="235" y="678"/>
                </a:cubicBezTo>
                <a:cubicBezTo>
                  <a:pt x="239" y="682"/>
                  <a:pt x="244" y="686"/>
                  <a:pt x="246" y="693"/>
                </a:cubicBezTo>
                <a:cubicBezTo>
                  <a:pt x="336" y="753"/>
                  <a:pt x="440" y="805"/>
                  <a:pt x="570" y="816"/>
                </a:cubicBezTo>
                <a:cubicBezTo>
                  <a:pt x="576" y="821"/>
                  <a:pt x="580" y="819"/>
                  <a:pt x="587" y="820"/>
                </a:cubicBezTo>
                <a:cubicBezTo>
                  <a:pt x="603" y="821"/>
                  <a:pt x="622" y="830"/>
                  <a:pt x="638" y="825"/>
                </a:cubicBezTo>
                <a:cubicBezTo>
                  <a:pt x="643" y="804"/>
                  <a:pt x="655" y="792"/>
                  <a:pt x="668" y="780"/>
                </a:cubicBezTo>
                <a:cubicBezTo>
                  <a:pt x="686" y="770"/>
                  <a:pt x="704" y="781"/>
                  <a:pt x="722" y="774"/>
                </a:cubicBezTo>
                <a:cubicBezTo>
                  <a:pt x="712" y="762"/>
                  <a:pt x="699" y="757"/>
                  <a:pt x="684" y="753"/>
                </a:cubicBezTo>
                <a:cubicBezTo>
                  <a:pt x="684" y="744"/>
                  <a:pt x="690" y="742"/>
                  <a:pt x="697" y="741"/>
                </a:cubicBezTo>
                <a:cubicBezTo>
                  <a:pt x="721" y="738"/>
                  <a:pt x="748" y="746"/>
                  <a:pt x="774" y="743"/>
                </a:cubicBezTo>
                <a:cubicBezTo>
                  <a:pt x="813" y="738"/>
                  <a:pt x="848" y="726"/>
                  <a:pt x="885" y="718"/>
                </a:cubicBezTo>
                <a:cubicBezTo>
                  <a:pt x="913" y="695"/>
                  <a:pt x="952" y="682"/>
                  <a:pt x="983" y="665"/>
                </a:cubicBezTo>
                <a:cubicBezTo>
                  <a:pt x="962" y="658"/>
                  <a:pt x="947" y="649"/>
                  <a:pt x="930" y="633"/>
                </a:cubicBezTo>
                <a:cubicBezTo>
                  <a:pt x="909" y="614"/>
                  <a:pt x="885" y="587"/>
                  <a:pt x="911" y="565"/>
                </a:cubicBezTo>
                <a:cubicBezTo>
                  <a:pt x="926" y="558"/>
                  <a:pt x="939" y="565"/>
                  <a:pt x="947" y="555"/>
                </a:cubicBezTo>
                <a:cubicBezTo>
                  <a:pt x="955" y="545"/>
                  <a:pt x="950" y="528"/>
                  <a:pt x="955" y="516"/>
                </a:cubicBezTo>
                <a:cubicBezTo>
                  <a:pt x="958" y="509"/>
                  <a:pt x="966" y="503"/>
                  <a:pt x="972" y="501"/>
                </a:cubicBezTo>
                <a:cubicBezTo>
                  <a:pt x="1021" y="514"/>
                  <a:pt x="1037" y="561"/>
                  <a:pt x="1052" y="608"/>
                </a:cubicBezTo>
                <a:cubicBezTo>
                  <a:pt x="1054" y="581"/>
                  <a:pt x="1064" y="562"/>
                  <a:pt x="1077" y="542"/>
                </a:cubicBezTo>
                <a:close/>
                <a:moveTo>
                  <a:pt x="1036" y="639"/>
                </a:moveTo>
                <a:cubicBezTo>
                  <a:pt x="1027" y="653"/>
                  <a:pt x="1027" y="668"/>
                  <a:pt x="1031" y="685"/>
                </a:cubicBezTo>
                <a:cubicBezTo>
                  <a:pt x="1044" y="685"/>
                  <a:pt x="1043" y="671"/>
                  <a:pt x="1053" y="668"/>
                </a:cubicBezTo>
                <a:cubicBezTo>
                  <a:pt x="1061" y="670"/>
                  <a:pt x="1061" y="681"/>
                  <a:pt x="1071" y="682"/>
                </a:cubicBezTo>
                <a:cubicBezTo>
                  <a:pt x="1076" y="654"/>
                  <a:pt x="1059" y="639"/>
                  <a:pt x="1036" y="639"/>
                </a:cubicBezTo>
                <a:close/>
                <a:moveTo>
                  <a:pt x="1024" y="563"/>
                </a:moveTo>
                <a:cubicBezTo>
                  <a:pt x="1011" y="550"/>
                  <a:pt x="999" y="555"/>
                  <a:pt x="988" y="566"/>
                </a:cubicBezTo>
                <a:cubicBezTo>
                  <a:pt x="1004" y="578"/>
                  <a:pt x="1019" y="593"/>
                  <a:pt x="1027" y="611"/>
                </a:cubicBezTo>
                <a:cubicBezTo>
                  <a:pt x="1030" y="616"/>
                  <a:pt x="1028" y="627"/>
                  <a:pt x="1037" y="628"/>
                </a:cubicBezTo>
                <a:cubicBezTo>
                  <a:pt x="1044" y="615"/>
                  <a:pt x="1039" y="577"/>
                  <a:pt x="1024" y="563"/>
                </a:cubicBezTo>
                <a:close/>
                <a:moveTo>
                  <a:pt x="986" y="573"/>
                </a:moveTo>
                <a:cubicBezTo>
                  <a:pt x="988" y="601"/>
                  <a:pt x="1008" y="616"/>
                  <a:pt x="1022" y="627"/>
                </a:cubicBezTo>
                <a:cubicBezTo>
                  <a:pt x="1015" y="604"/>
                  <a:pt x="1003" y="586"/>
                  <a:pt x="986" y="573"/>
                </a:cubicBezTo>
                <a:close/>
                <a:moveTo>
                  <a:pt x="986" y="552"/>
                </a:moveTo>
                <a:cubicBezTo>
                  <a:pt x="992" y="547"/>
                  <a:pt x="999" y="541"/>
                  <a:pt x="1009" y="542"/>
                </a:cubicBezTo>
                <a:cubicBezTo>
                  <a:pt x="1012" y="543"/>
                  <a:pt x="1019" y="551"/>
                  <a:pt x="1017" y="546"/>
                </a:cubicBezTo>
                <a:cubicBezTo>
                  <a:pt x="1010" y="536"/>
                  <a:pt x="988" y="511"/>
                  <a:pt x="975" y="512"/>
                </a:cubicBezTo>
                <a:cubicBezTo>
                  <a:pt x="955" y="514"/>
                  <a:pt x="967" y="549"/>
                  <a:pt x="955" y="562"/>
                </a:cubicBezTo>
                <a:cubicBezTo>
                  <a:pt x="942" y="576"/>
                  <a:pt x="930" y="567"/>
                  <a:pt x="915" y="575"/>
                </a:cubicBezTo>
                <a:cubicBezTo>
                  <a:pt x="902" y="589"/>
                  <a:pt x="919" y="610"/>
                  <a:pt x="931" y="622"/>
                </a:cubicBezTo>
                <a:cubicBezTo>
                  <a:pt x="951" y="642"/>
                  <a:pt x="976" y="653"/>
                  <a:pt x="1001" y="659"/>
                </a:cubicBezTo>
                <a:cubicBezTo>
                  <a:pt x="1009" y="656"/>
                  <a:pt x="1014" y="657"/>
                  <a:pt x="1019" y="659"/>
                </a:cubicBezTo>
                <a:cubicBezTo>
                  <a:pt x="1019" y="653"/>
                  <a:pt x="1021" y="649"/>
                  <a:pt x="1022" y="644"/>
                </a:cubicBezTo>
                <a:cubicBezTo>
                  <a:pt x="1001" y="619"/>
                  <a:pt x="963" y="591"/>
                  <a:pt x="978" y="552"/>
                </a:cubicBezTo>
                <a:cubicBezTo>
                  <a:pt x="983" y="549"/>
                  <a:pt x="983" y="554"/>
                  <a:pt x="986" y="552"/>
                </a:cubicBezTo>
                <a:close/>
                <a:moveTo>
                  <a:pt x="982" y="718"/>
                </a:moveTo>
                <a:cubicBezTo>
                  <a:pt x="993" y="706"/>
                  <a:pt x="1026" y="692"/>
                  <a:pt x="1019" y="673"/>
                </a:cubicBezTo>
                <a:cubicBezTo>
                  <a:pt x="1014" y="670"/>
                  <a:pt x="1009" y="674"/>
                  <a:pt x="1003" y="670"/>
                </a:cubicBezTo>
                <a:cubicBezTo>
                  <a:pt x="971" y="682"/>
                  <a:pt x="933" y="698"/>
                  <a:pt x="902" y="715"/>
                </a:cubicBezTo>
                <a:cubicBezTo>
                  <a:pt x="903" y="718"/>
                  <a:pt x="902" y="720"/>
                  <a:pt x="900" y="722"/>
                </a:cubicBezTo>
                <a:cubicBezTo>
                  <a:pt x="893" y="725"/>
                  <a:pt x="885" y="727"/>
                  <a:pt x="884" y="736"/>
                </a:cubicBezTo>
                <a:cubicBezTo>
                  <a:pt x="901" y="741"/>
                  <a:pt x="911" y="750"/>
                  <a:pt x="926" y="759"/>
                </a:cubicBezTo>
                <a:cubicBezTo>
                  <a:pt x="931" y="768"/>
                  <a:pt x="933" y="778"/>
                  <a:pt x="941" y="784"/>
                </a:cubicBezTo>
                <a:cubicBezTo>
                  <a:pt x="952" y="762"/>
                  <a:pt x="963" y="737"/>
                  <a:pt x="982" y="718"/>
                </a:cubicBezTo>
                <a:close/>
                <a:moveTo>
                  <a:pt x="647" y="839"/>
                </a:moveTo>
                <a:cubicBezTo>
                  <a:pt x="652" y="876"/>
                  <a:pt x="657" y="917"/>
                  <a:pt x="679" y="941"/>
                </a:cubicBezTo>
                <a:cubicBezTo>
                  <a:pt x="703" y="966"/>
                  <a:pt x="749" y="994"/>
                  <a:pt x="775" y="959"/>
                </a:cubicBezTo>
                <a:cubicBezTo>
                  <a:pt x="781" y="938"/>
                  <a:pt x="782" y="911"/>
                  <a:pt x="779" y="893"/>
                </a:cubicBezTo>
                <a:cubicBezTo>
                  <a:pt x="756" y="900"/>
                  <a:pt x="749" y="916"/>
                  <a:pt x="721" y="918"/>
                </a:cubicBezTo>
                <a:cubicBezTo>
                  <a:pt x="699" y="912"/>
                  <a:pt x="692" y="889"/>
                  <a:pt x="684" y="871"/>
                </a:cubicBezTo>
                <a:cubicBezTo>
                  <a:pt x="679" y="857"/>
                  <a:pt x="670" y="850"/>
                  <a:pt x="679" y="842"/>
                </a:cubicBezTo>
                <a:cubicBezTo>
                  <a:pt x="695" y="852"/>
                  <a:pt x="719" y="847"/>
                  <a:pt x="737" y="839"/>
                </a:cubicBezTo>
                <a:cubicBezTo>
                  <a:pt x="727" y="813"/>
                  <a:pt x="711" y="790"/>
                  <a:pt x="683" y="786"/>
                </a:cubicBezTo>
                <a:cubicBezTo>
                  <a:pt x="666" y="793"/>
                  <a:pt x="656" y="807"/>
                  <a:pt x="650" y="825"/>
                </a:cubicBezTo>
                <a:cubicBezTo>
                  <a:pt x="652" y="826"/>
                  <a:pt x="654" y="829"/>
                  <a:pt x="653" y="834"/>
                </a:cubicBezTo>
                <a:cubicBezTo>
                  <a:pt x="652" y="836"/>
                  <a:pt x="650" y="838"/>
                  <a:pt x="647" y="839"/>
                </a:cubicBezTo>
                <a:close/>
                <a:moveTo>
                  <a:pt x="729" y="784"/>
                </a:moveTo>
                <a:cubicBezTo>
                  <a:pt x="723" y="786"/>
                  <a:pt x="719" y="784"/>
                  <a:pt x="713" y="789"/>
                </a:cubicBezTo>
                <a:cubicBezTo>
                  <a:pt x="743" y="807"/>
                  <a:pt x="759" y="853"/>
                  <a:pt x="749" y="896"/>
                </a:cubicBezTo>
                <a:cubicBezTo>
                  <a:pt x="761" y="891"/>
                  <a:pt x="770" y="884"/>
                  <a:pt x="778" y="876"/>
                </a:cubicBezTo>
                <a:cubicBezTo>
                  <a:pt x="771" y="839"/>
                  <a:pt x="753" y="807"/>
                  <a:pt x="729" y="784"/>
                </a:cubicBezTo>
                <a:close/>
                <a:moveTo>
                  <a:pt x="722" y="907"/>
                </a:moveTo>
                <a:cubicBezTo>
                  <a:pt x="743" y="907"/>
                  <a:pt x="746" y="865"/>
                  <a:pt x="739" y="849"/>
                </a:cubicBezTo>
                <a:cubicBezTo>
                  <a:pt x="728" y="858"/>
                  <a:pt x="706" y="859"/>
                  <a:pt x="689" y="860"/>
                </a:cubicBezTo>
                <a:cubicBezTo>
                  <a:pt x="698" y="871"/>
                  <a:pt x="704" y="907"/>
                  <a:pt x="722" y="907"/>
                </a:cubicBezTo>
                <a:close/>
                <a:moveTo>
                  <a:pt x="559" y="207"/>
                </a:moveTo>
                <a:cubicBezTo>
                  <a:pt x="556" y="201"/>
                  <a:pt x="556" y="192"/>
                  <a:pt x="554" y="187"/>
                </a:cubicBezTo>
                <a:cubicBezTo>
                  <a:pt x="550" y="191"/>
                  <a:pt x="548" y="196"/>
                  <a:pt x="547" y="202"/>
                </a:cubicBezTo>
                <a:cubicBezTo>
                  <a:pt x="553" y="206"/>
                  <a:pt x="559" y="209"/>
                  <a:pt x="559" y="218"/>
                </a:cubicBezTo>
                <a:cubicBezTo>
                  <a:pt x="590" y="233"/>
                  <a:pt x="669" y="247"/>
                  <a:pt x="674" y="197"/>
                </a:cubicBezTo>
                <a:cubicBezTo>
                  <a:pt x="653" y="230"/>
                  <a:pt x="590" y="229"/>
                  <a:pt x="559" y="207"/>
                </a:cubicBezTo>
                <a:close/>
                <a:moveTo>
                  <a:pt x="656" y="171"/>
                </a:moveTo>
                <a:cubicBezTo>
                  <a:pt x="654" y="167"/>
                  <a:pt x="651" y="165"/>
                  <a:pt x="648" y="162"/>
                </a:cubicBezTo>
                <a:cubicBezTo>
                  <a:pt x="622" y="153"/>
                  <a:pt x="542" y="156"/>
                  <a:pt x="572" y="203"/>
                </a:cubicBezTo>
                <a:cubicBezTo>
                  <a:pt x="595" y="219"/>
                  <a:pt x="668" y="220"/>
                  <a:pt x="666" y="182"/>
                </a:cubicBezTo>
                <a:cubicBezTo>
                  <a:pt x="661" y="179"/>
                  <a:pt x="658" y="174"/>
                  <a:pt x="653" y="170"/>
                </a:cubicBezTo>
                <a:cubicBezTo>
                  <a:pt x="655" y="170"/>
                  <a:pt x="655" y="171"/>
                  <a:pt x="656" y="171"/>
                </a:cubicBezTo>
                <a:close/>
                <a:moveTo>
                  <a:pt x="536" y="206"/>
                </a:moveTo>
                <a:cubicBezTo>
                  <a:pt x="519" y="211"/>
                  <a:pt x="503" y="217"/>
                  <a:pt x="491" y="225"/>
                </a:cubicBezTo>
                <a:cubicBezTo>
                  <a:pt x="484" y="226"/>
                  <a:pt x="478" y="229"/>
                  <a:pt x="473" y="232"/>
                </a:cubicBezTo>
                <a:cubicBezTo>
                  <a:pt x="439" y="242"/>
                  <a:pt x="413" y="261"/>
                  <a:pt x="382" y="273"/>
                </a:cubicBezTo>
                <a:cubicBezTo>
                  <a:pt x="353" y="278"/>
                  <a:pt x="341" y="299"/>
                  <a:pt x="317" y="308"/>
                </a:cubicBezTo>
                <a:cubicBezTo>
                  <a:pt x="303" y="324"/>
                  <a:pt x="279" y="330"/>
                  <a:pt x="262" y="342"/>
                </a:cubicBezTo>
                <a:cubicBezTo>
                  <a:pt x="236" y="360"/>
                  <a:pt x="211" y="385"/>
                  <a:pt x="181" y="396"/>
                </a:cubicBezTo>
                <a:cubicBezTo>
                  <a:pt x="177" y="396"/>
                  <a:pt x="177" y="396"/>
                  <a:pt x="174" y="395"/>
                </a:cubicBezTo>
                <a:cubicBezTo>
                  <a:pt x="159" y="405"/>
                  <a:pt x="157" y="423"/>
                  <a:pt x="154" y="443"/>
                </a:cubicBezTo>
                <a:cubicBezTo>
                  <a:pt x="163" y="445"/>
                  <a:pt x="166" y="447"/>
                  <a:pt x="174" y="451"/>
                </a:cubicBezTo>
                <a:cubicBezTo>
                  <a:pt x="178" y="438"/>
                  <a:pt x="175" y="421"/>
                  <a:pt x="180" y="410"/>
                </a:cubicBezTo>
                <a:cubicBezTo>
                  <a:pt x="188" y="407"/>
                  <a:pt x="190" y="401"/>
                  <a:pt x="198" y="396"/>
                </a:cubicBezTo>
                <a:cubicBezTo>
                  <a:pt x="203" y="394"/>
                  <a:pt x="209" y="394"/>
                  <a:pt x="215" y="392"/>
                </a:cubicBezTo>
                <a:cubicBezTo>
                  <a:pt x="219" y="390"/>
                  <a:pt x="223" y="385"/>
                  <a:pt x="227" y="383"/>
                </a:cubicBezTo>
                <a:cubicBezTo>
                  <a:pt x="261" y="365"/>
                  <a:pt x="298" y="348"/>
                  <a:pt x="326" y="326"/>
                </a:cubicBezTo>
                <a:cubicBezTo>
                  <a:pt x="330" y="324"/>
                  <a:pt x="333" y="321"/>
                  <a:pt x="338" y="321"/>
                </a:cubicBezTo>
                <a:cubicBezTo>
                  <a:pt x="397" y="277"/>
                  <a:pt x="469" y="246"/>
                  <a:pt x="538" y="212"/>
                </a:cubicBezTo>
                <a:cubicBezTo>
                  <a:pt x="538" y="212"/>
                  <a:pt x="539" y="212"/>
                  <a:pt x="539" y="211"/>
                </a:cubicBezTo>
                <a:cubicBezTo>
                  <a:pt x="535" y="212"/>
                  <a:pt x="537" y="208"/>
                  <a:pt x="536" y="206"/>
                </a:cubicBezTo>
                <a:close/>
                <a:moveTo>
                  <a:pt x="336" y="454"/>
                </a:moveTo>
                <a:cubicBezTo>
                  <a:pt x="336" y="453"/>
                  <a:pt x="336" y="452"/>
                  <a:pt x="336" y="451"/>
                </a:cubicBezTo>
                <a:cubicBezTo>
                  <a:pt x="289" y="433"/>
                  <a:pt x="248" y="418"/>
                  <a:pt x="195" y="413"/>
                </a:cubicBezTo>
                <a:cubicBezTo>
                  <a:pt x="185" y="422"/>
                  <a:pt x="184" y="440"/>
                  <a:pt x="181" y="456"/>
                </a:cubicBezTo>
                <a:cubicBezTo>
                  <a:pt x="201" y="464"/>
                  <a:pt x="212" y="488"/>
                  <a:pt x="201" y="511"/>
                </a:cubicBezTo>
                <a:cubicBezTo>
                  <a:pt x="198" y="519"/>
                  <a:pt x="189" y="522"/>
                  <a:pt x="185" y="528"/>
                </a:cubicBezTo>
                <a:cubicBezTo>
                  <a:pt x="217" y="554"/>
                  <a:pt x="214" y="615"/>
                  <a:pt x="227" y="656"/>
                </a:cubicBezTo>
                <a:cubicBezTo>
                  <a:pt x="251" y="576"/>
                  <a:pt x="288" y="509"/>
                  <a:pt x="336" y="454"/>
                </a:cubicBezTo>
                <a:close/>
                <a:moveTo>
                  <a:pt x="214" y="642"/>
                </a:moveTo>
                <a:cubicBezTo>
                  <a:pt x="209" y="619"/>
                  <a:pt x="205" y="588"/>
                  <a:pt x="199" y="570"/>
                </a:cubicBezTo>
                <a:cubicBezTo>
                  <a:pt x="193" y="550"/>
                  <a:pt x="180" y="526"/>
                  <a:pt x="159" y="536"/>
                </a:cubicBezTo>
                <a:cubicBezTo>
                  <a:pt x="157" y="565"/>
                  <a:pt x="170" y="592"/>
                  <a:pt x="160" y="614"/>
                </a:cubicBezTo>
                <a:cubicBezTo>
                  <a:pt x="154" y="587"/>
                  <a:pt x="157" y="565"/>
                  <a:pt x="148" y="538"/>
                </a:cubicBezTo>
                <a:cubicBezTo>
                  <a:pt x="143" y="559"/>
                  <a:pt x="149" y="592"/>
                  <a:pt x="140" y="608"/>
                </a:cubicBezTo>
                <a:cubicBezTo>
                  <a:pt x="138" y="590"/>
                  <a:pt x="137" y="580"/>
                  <a:pt x="138" y="565"/>
                </a:cubicBezTo>
                <a:cubicBezTo>
                  <a:pt x="138" y="549"/>
                  <a:pt x="145" y="531"/>
                  <a:pt x="130" y="531"/>
                </a:cubicBezTo>
                <a:cubicBezTo>
                  <a:pt x="122" y="542"/>
                  <a:pt x="118" y="558"/>
                  <a:pt x="109" y="568"/>
                </a:cubicBezTo>
                <a:cubicBezTo>
                  <a:pt x="106" y="551"/>
                  <a:pt x="117" y="546"/>
                  <a:pt x="119" y="531"/>
                </a:cubicBezTo>
                <a:cubicBezTo>
                  <a:pt x="72" y="568"/>
                  <a:pt x="74" y="653"/>
                  <a:pt x="44" y="708"/>
                </a:cubicBezTo>
                <a:cubicBezTo>
                  <a:pt x="60" y="719"/>
                  <a:pt x="67" y="746"/>
                  <a:pt x="87" y="749"/>
                </a:cubicBezTo>
                <a:cubicBezTo>
                  <a:pt x="95" y="706"/>
                  <a:pt x="94" y="653"/>
                  <a:pt x="104" y="612"/>
                </a:cubicBezTo>
                <a:cubicBezTo>
                  <a:pt x="106" y="605"/>
                  <a:pt x="107" y="591"/>
                  <a:pt x="117" y="591"/>
                </a:cubicBezTo>
                <a:cubicBezTo>
                  <a:pt x="103" y="643"/>
                  <a:pt x="100" y="686"/>
                  <a:pt x="99" y="736"/>
                </a:cubicBezTo>
                <a:cubicBezTo>
                  <a:pt x="93" y="741"/>
                  <a:pt x="94" y="757"/>
                  <a:pt x="103" y="758"/>
                </a:cubicBezTo>
                <a:cubicBezTo>
                  <a:pt x="107" y="737"/>
                  <a:pt x="107" y="713"/>
                  <a:pt x="115" y="694"/>
                </a:cubicBezTo>
                <a:cubicBezTo>
                  <a:pt x="119" y="715"/>
                  <a:pt x="109" y="745"/>
                  <a:pt x="113" y="763"/>
                </a:cubicBezTo>
                <a:cubicBezTo>
                  <a:pt x="117" y="762"/>
                  <a:pt x="118" y="765"/>
                  <a:pt x="123" y="764"/>
                </a:cubicBezTo>
                <a:cubicBezTo>
                  <a:pt x="126" y="750"/>
                  <a:pt x="121" y="726"/>
                  <a:pt x="128" y="717"/>
                </a:cubicBezTo>
                <a:cubicBezTo>
                  <a:pt x="129" y="731"/>
                  <a:pt x="131" y="751"/>
                  <a:pt x="132" y="766"/>
                </a:cubicBezTo>
                <a:cubicBezTo>
                  <a:pt x="138" y="768"/>
                  <a:pt x="157" y="774"/>
                  <a:pt x="168" y="768"/>
                </a:cubicBezTo>
                <a:cubicBezTo>
                  <a:pt x="173" y="746"/>
                  <a:pt x="163" y="722"/>
                  <a:pt x="169" y="704"/>
                </a:cubicBezTo>
                <a:cubicBezTo>
                  <a:pt x="172" y="723"/>
                  <a:pt x="177" y="746"/>
                  <a:pt x="178" y="766"/>
                </a:cubicBezTo>
                <a:cubicBezTo>
                  <a:pt x="194" y="763"/>
                  <a:pt x="202" y="752"/>
                  <a:pt x="212" y="743"/>
                </a:cubicBezTo>
                <a:cubicBezTo>
                  <a:pt x="212" y="733"/>
                  <a:pt x="215" y="728"/>
                  <a:pt x="209" y="725"/>
                </a:cubicBezTo>
                <a:cubicBezTo>
                  <a:pt x="210" y="723"/>
                  <a:pt x="212" y="720"/>
                  <a:pt x="211" y="715"/>
                </a:cubicBezTo>
                <a:cubicBezTo>
                  <a:pt x="202" y="679"/>
                  <a:pt x="192" y="636"/>
                  <a:pt x="185" y="601"/>
                </a:cubicBezTo>
                <a:cubicBezTo>
                  <a:pt x="184" y="596"/>
                  <a:pt x="176" y="589"/>
                  <a:pt x="186" y="585"/>
                </a:cubicBezTo>
                <a:cubicBezTo>
                  <a:pt x="196" y="597"/>
                  <a:pt x="195" y="615"/>
                  <a:pt x="198" y="631"/>
                </a:cubicBezTo>
                <a:cubicBezTo>
                  <a:pt x="203" y="662"/>
                  <a:pt x="216" y="692"/>
                  <a:pt x="222" y="717"/>
                </a:cubicBezTo>
                <a:cubicBezTo>
                  <a:pt x="225" y="714"/>
                  <a:pt x="230" y="713"/>
                  <a:pt x="232" y="710"/>
                </a:cubicBezTo>
                <a:cubicBezTo>
                  <a:pt x="228" y="692"/>
                  <a:pt x="218" y="662"/>
                  <a:pt x="214" y="642"/>
                </a:cubicBezTo>
                <a:close/>
                <a:moveTo>
                  <a:pt x="171" y="519"/>
                </a:moveTo>
                <a:cubicBezTo>
                  <a:pt x="178" y="524"/>
                  <a:pt x="196" y="507"/>
                  <a:pt x="193" y="495"/>
                </a:cubicBezTo>
                <a:cubicBezTo>
                  <a:pt x="186" y="503"/>
                  <a:pt x="180" y="512"/>
                  <a:pt x="171" y="519"/>
                </a:cubicBezTo>
                <a:close/>
                <a:moveTo>
                  <a:pt x="191" y="477"/>
                </a:moveTo>
                <a:cubicBezTo>
                  <a:pt x="188" y="476"/>
                  <a:pt x="189" y="470"/>
                  <a:pt x="184" y="471"/>
                </a:cubicBezTo>
                <a:cubicBezTo>
                  <a:pt x="181" y="497"/>
                  <a:pt x="156" y="509"/>
                  <a:pt x="128" y="514"/>
                </a:cubicBezTo>
                <a:cubicBezTo>
                  <a:pt x="154" y="539"/>
                  <a:pt x="182" y="500"/>
                  <a:pt x="191" y="477"/>
                </a:cubicBezTo>
                <a:close/>
                <a:moveTo>
                  <a:pt x="130" y="502"/>
                </a:moveTo>
                <a:cubicBezTo>
                  <a:pt x="150" y="502"/>
                  <a:pt x="185" y="484"/>
                  <a:pt x="168" y="464"/>
                </a:cubicBezTo>
                <a:cubicBezTo>
                  <a:pt x="155" y="478"/>
                  <a:pt x="138" y="488"/>
                  <a:pt x="120" y="497"/>
                </a:cubicBezTo>
                <a:cubicBezTo>
                  <a:pt x="120" y="503"/>
                  <a:pt x="127" y="502"/>
                  <a:pt x="130" y="502"/>
                </a:cubicBezTo>
                <a:close/>
                <a:moveTo>
                  <a:pt x="145" y="455"/>
                </a:moveTo>
                <a:cubicBezTo>
                  <a:pt x="125" y="458"/>
                  <a:pt x="116" y="475"/>
                  <a:pt x="119" y="489"/>
                </a:cubicBezTo>
                <a:cubicBezTo>
                  <a:pt x="135" y="483"/>
                  <a:pt x="144" y="471"/>
                  <a:pt x="156" y="462"/>
                </a:cubicBezTo>
                <a:cubicBezTo>
                  <a:pt x="155" y="461"/>
                  <a:pt x="156" y="460"/>
                  <a:pt x="156" y="458"/>
                </a:cubicBezTo>
                <a:cubicBezTo>
                  <a:pt x="151" y="459"/>
                  <a:pt x="150" y="456"/>
                  <a:pt x="145" y="45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mph" presetSubtype="0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24" dur="250" fill="hold"/>
                                        <p:tgtEl>
                                          <p:spTgt spid="1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6" presetClass="emph" presetSubtype="0" decel="10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26" dur="250" fill="hold"/>
                                        <p:tgtEl>
                                          <p:spTgt spid="16"/>
                                        </p:tgtEl>
                                      </p:cBhvr>
                                      <p:by x="91000" y="91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0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879959" y="1202904"/>
            <a:ext cx="1248547" cy="1248547"/>
            <a:chOff x="941373" y="1769956"/>
            <a:chExt cx="1248547" cy="1248547"/>
          </a:xfrm>
        </p:grpSpPr>
        <p:grpSp>
          <p:nvGrpSpPr>
            <p:cNvPr id="3" name="Group 4"/>
            <p:cNvGrpSpPr>
              <a:grpSpLocks noChangeAspect="1"/>
            </p:cNvGrpSpPr>
            <p:nvPr/>
          </p:nvGrpSpPr>
          <p:grpSpPr bwMode="auto">
            <a:xfrm>
              <a:off x="1266637" y="1934882"/>
              <a:ext cx="620769" cy="918695"/>
              <a:chOff x="668" y="596"/>
              <a:chExt cx="1146" cy="1696"/>
            </a:xfrm>
          </p:grpSpPr>
          <p:sp>
            <p:nvSpPr>
              <p:cNvPr id="5" name="Freeform 5"/>
              <p:cNvSpPr/>
              <p:nvPr/>
            </p:nvSpPr>
            <p:spPr bwMode="auto">
              <a:xfrm>
                <a:off x="849" y="766"/>
                <a:ext cx="461" cy="615"/>
              </a:xfrm>
              <a:custGeom>
                <a:avLst/>
                <a:gdLst>
                  <a:gd name="T0" fmla="*/ 138 w 194"/>
                  <a:gd name="T1" fmla="*/ 0 h 259"/>
                  <a:gd name="T2" fmla="*/ 194 w 194"/>
                  <a:gd name="T3" fmla="*/ 48 h 259"/>
                  <a:gd name="T4" fmla="*/ 65 w 194"/>
                  <a:gd name="T5" fmla="*/ 259 h 259"/>
                  <a:gd name="T6" fmla="*/ 0 w 194"/>
                  <a:gd name="T7" fmla="*/ 221 h 259"/>
                  <a:gd name="T8" fmla="*/ 138 w 194"/>
                  <a:gd name="T9" fmla="*/ 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4" h="259">
                    <a:moveTo>
                      <a:pt x="138" y="0"/>
                    </a:moveTo>
                    <a:cubicBezTo>
                      <a:pt x="151" y="8"/>
                      <a:pt x="180" y="26"/>
                      <a:pt x="194" y="48"/>
                    </a:cubicBezTo>
                    <a:cubicBezTo>
                      <a:pt x="174" y="80"/>
                      <a:pt x="65" y="259"/>
                      <a:pt x="65" y="259"/>
                    </a:cubicBezTo>
                    <a:cubicBezTo>
                      <a:pt x="65" y="259"/>
                      <a:pt x="12" y="246"/>
                      <a:pt x="0" y="221"/>
                    </a:cubicBezTo>
                    <a:cubicBezTo>
                      <a:pt x="0" y="221"/>
                      <a:pt x="108" y="22"/>
                      <a:pt x="138" y="0"/>
                    </a:cubicBezTo>
                    <a:close/>
                  </a:path>
                </a:pathLst>
              </a:custGeom>
              <a:noFill/>
              <a:ln w="6350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" name="Freeform 6"/>
              <p:cNvSpPr/>
              <p:nvPr/>
            </p:nvSpPr>
            <p:spPr bwMode="auto">
              <a:xfrm>
                <a:off x="835" y="1336"/>
                <a:ext cx="121" cy="145"/>
              </a:xfrm>
              <a:custGeom>
                <a:avLst/>
                <a:gdLst>
                  <a:gd name="T0" fmla="*/ 23 w 51"/>
                  <a:gd name="T1" fmla="*/ 0 h 61"/>
                  <a:gd name="T2" fmla="*/ 0 w 51"/>
                  <a:gd name="T3" fmla="*/ 47 h 61"/>
                  <a:gd name="T4" fmla="*/ 18 w 51"/>
                  <a:gd name="T5" fmla="*/ 61 h 61"/>
                  <a:gd name="T6" fmla="*/ 51 w 51"/>
                  <a:gd name="T7" fmla="*/ 16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61">
                    <a:moveTo>
                      <a:pt x="23" y="0"/>
                    </a:moveTo>
                    <a:cubicBezTo>
                      <a:pt x="17" y="14"/>
                      <a:pt x="5" y="31"/>
                      <a:pt x="0" y="47"/>
                    </a:cubicBezTo>
                    <a:cubicBezTo>
                      <a:pt x="6" y="52"/>
                      <a:pt x="12" y="56"/>
                      <a:pt x="18" y="61"/>
                    </a:cubicBezTo>
                    <a:cubicBezTo>
                      <a:pt x="32" y="47"/>
                      <a:pt x="43" y="30"/>
                      <a:pt x="51" y="16"/>
                    </a:cubicBezTo>
                  </a:path>
                </a:pathLst>
              </a:custGeom>
              <a:noFill/>
              <a:ln w="6350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" name="Freeform 7"/>
              <p:cNvSpPr/>
              <p:nvPr/>
            </p:nvSpPr>
            <p:spPr bwMode="auto">
              <a:xfrm>
                <a:off x="1220" y="596"/>
                <a:ext cx="185" cy="235"/>
              </a:xfrm>
              <a:custGeom>
                <a:avLst/>
                <a:gdLst>
                  <a:gd name="T0" fmla="*/ 26 w 78"/>
                  <a:gd name="T1" fmla="*/ 99 h 99"/>
                  <a:gd name="T2" fmla="*/ 78 w 78"/>
                  <a:gd name="T3" fmla="*/ 16 h 99"/>
                  <a:gd name="T4" fmla="*/ 61 w 78"/>
                  <a:gd name="T5" fmla="*/ 0 h 99"/>
                  <a:gd name="T6" fmla="*/ 0 w 78"/>
                  <a:gd name="T7" fmla="*/ 81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8" h="99">
                    <a:moveTo>
                      <a:pt x="26" y="99"/>
                    </a:moveTo>
                    <a:cubicBezTo>
                      <a:pt x="33" y="86"/>
                      <a:pt x="71" y="31"/>
                      <a:pt x="78" y="16"/>
                    </a:cubicBezTo>
                    <a:cubicBezTo>
                      <a:pt x="72" y="10"/>
                      <a:pt x="66" y="5"/>
                      <a:pt x="61" y="0"/>
                    </a:cubicBezTo>
                    <a:cubicBezTo>
                      <a:pt x="45" y="12"/>
                      <a:pt x="9" y="67"/>
                      <a:pt x="0" y="81"/>
                    </a:cubicBezTo>
                  </a:path>
                </a:pathLst>
              </a:custGeom>
              <a:noFill/>
              <a:ln w="6350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" name="Freeform 8"/>
              <p:cNvSpPr/>
              <p:nvPr/>
            </p:nvSpPr>
            <p:spPr bwMode="auto">
              <a:xfrm>
                <a:off x="1158" y="1149"/>
                <a:ext cx="340" cy="503"/>
              </a:xfrm>
              <a:custGeom>
                <a:avLst/>
                <a:gdLst>
                  <a:gd name="T0" fmla="*/ 0 w 143"/>
                  <a:gd name="T1" fmla="*/ 0 h 212"/>
                  <a:gd name="T2" fmla="*/ 64 w 143"/>
                  <a:gd name="T3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43" h="212">
                    <a:moveTo>
                      <a:pt x="0" y="0"/>
                    </a:moveTo>
                    <a:cubicBezTo>
                      <a:pt x="86" y="16"/>
                      <a:pt x="143" y="146"/>
                      <a:pt x="64" y="212"/>
                    </a:cubicBezTo>
                  </a:path>
                </a:pathLst>
              </a:custGeom>
              <a:noFill/>
              <a:ln w="6350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" name="Freeform 9"/>
              <p:cNvSpPr/>
              <p:nvPr/>
            </p:nvSpPr>
            <p:spPr bwMode="auto">
              <a:xfrm>
                <a:off x="1310" y="897"/>
                <a:ext cx="340" cy="781"/>
              </a:xfrm>
              <a:custGeom>
                <a:avLst/>
                <a:gdLst>
                  <a:gd name="T0" fmla="*/ 0 w 143"/>
                  <a:gd name="T1" fmla="*/ 0 h 329"/>
                  <a:gd name="T2" fmla="*/ 74 w 143"/>
                  <a:gd name="T3" fmla="*/ 44 h 329"/>
                  <a:gd name="T4" fmla="*/ 126 w 143"/>
                  <a:gd name="T5" fmla="*/ 133 h 329"/>
                  <a:gd name="T6" fmla="*/ 107 w 143"/>
                  <a:gd name="T7" fmla="*/ 294 h 329"/>
                  <a:gd name="T8" fmla="*/ 78 w 143"/>
                  <a:gd name="T9" fmla="*/ 329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329">
                    <a:moveTo>
                      <a:pt x="0" y="0"/>
                    </a:moveTo>
                    <a:cubicBezTo>
                      <a:pt x="29" y="12"/>
                      <a:pt x="52" y="22"/>
                      <a:pt x="74" y="44"/>
                    </a:cubicBezTo>
                    <a:cubicBezTo>
                      <a:pt x="98" y="69"/>
                      <a:pt x="116" y="101"/>
                      <a:pt x="126" y="133"/>
                    </a:cubicBezTo>
                    <a:cubicBezTo>
                      <a:pt x="143" y="186"/>
                      <a:pt x="139" y="248"/>
                      <a:pt x="107" y="294"/>
                    </a:cubicBezTo>
                    <a:cubicBezTo>
                      <a:pt x="101" y="302"/>
                      <a:pt x="89" y="316"/>
                      <a:pt x="78" y="329"/>
                    </a:cubicBezTo>
                  </a:path>
                </a:pathLst>
              </a:custGeom>
              <a:noFill/>
              <a:ln w="6350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" name="Freeform 10"/>
              <p:cNvSpPr/>
              <p:nvPr/>
            </p:nvSpPr>
            <p:spPr bwMode="auto">
              <a:xfrm>
                <a:off x="1287" y="1635"/>
                <a:ext cx="427" cy="539"/>
              </a:xfrm>
              <a:custGeom>
                <a:avLst/>
                <a:gdLst>
                  <a:gd name="T0" fmla="*/ 16 w 180"/>
                  <a:gd name="T1" fmla="*/ 227 h 227"/>
                  <a:gd name="T2" fmla="*/ 10 w 180"/>
                  <a:gd name="T3" fmla="*/ 7 h 227"/>
                  <a:gd name="T4" fmla="*/ 58 w 180"/>
                  <a:gd name="T5" fmla="*/ 4 h 227"/>
                  <a:gd name="T6" fmla="*/ 109 w 180"/>
                  <a:gd name="T7" fmla="*/ 54 h 227"/>
                  <a:gd name="T8" fmla="*/ 180 w 180"/>
                  <a:gd name="T9" fmla="*/ 226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" h="227">
                    <a:moveTo>
                      <a:pt x="16" y="227"/>
                    </a:moveTo>
                    <a:cubicBezTo>
                      <a:pt x="8" y="217"/>
                      <a:pt x="0" y="14"/>
                      <a:pt x="10" y="7"/>
                    </a:cubicBezTo>
                    <a:cubicBezTo>
                      <a:pt x="20" y="0"/>
                      <a:pt x="47" y="1"/>
                      <a:pt x="58" y="4"/>
                    </a:cubicBezTo>
                    <a:cubicBezTo>
                      <a:pt x="87" y="11"/>
                      <a:pt x="97" y="27"/>
                      <a:pt x="109" y="54"/>
                    </a:cubicBezTo>
                    <a:cubicBezTo>
                      <a:pt x="124" y="85"/>
                      <a:pt x="173" y="203"/>
                      <a:pt x="180" y="226"/>
                    </a:cubicBezTo>
                  </a:path>
                </a:pathLst>
              </a:custGeom>
              <a:noFill/>
              <a:ln w="6350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" name="Freeform 11"/>
              <p:cNvSpPr/>
              <p:nvPr/>
            </p:nvSpPr>
            <p:spPr bwMode="auto">
              <a:xfrm>
                <a:off x="1322" y="1061"/>
                <a:ext cx="112" cy="121"/>
              </a:xfrm>
              <a:custGeom>
                <a:avLst/>
                <a:gdLst>
                  <a:gd name="T0" fmla="*/ 32 w 47"/>
                  <a:gd name="T1" fmla="*/ 8 h 51"/>
                  <a:gd name="T2" fmla="*/ 43 w 47"/>
                  <a:gd name="T3" fmla="*/ 32 h 51"/>
                  <a:gd name="T4" fmla="*/ 12 w 47"/>
                  <a:gd name="T5" fmla="*/ 37 h 51"/>
                  <a:gd name="T6" fmla="*/ 32 w 47"/>
                  <a:gd name="T7" fmla="*/ 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51">
                    <a:moveTo>
                      <a:pt x="32" y="8"/>
                    </a:moveTo>
                    <a:cubicBezTo>
                      <a:pt x="40" y="10"/>
                      <a:pt x="47" y="23"/>
                      <a:pt x="43" y="32"/>
                    </a:cubicBezTo>
                    <a:cubicBezTo>
                      <a:pt x="39" y="39"/>
                      <a:pt x="25" y="51"/>
                      <a:pt x="12" y="37"/>
                    </a:cubicBezTo>
                    <a:cubicBezTo>
                      <a:pt x="0" y="23"/>
                      <a:pt x="11" y="0"/>
                      <a:pt x="32" y="8"/>
                    </a:cubicBezTo>
                    <a:close/>
                  </a:path>
                </a:pathLst>
              </a:custGeom>
              <a:noFill/>
              <a:ln w="6350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" name="Freeform 12"/>
              <p:cNvSpPr/>
              <p:nvPr/>
            </p:nvSpPr>
            <p:spPr bwMode="auto">
              <a:xfrm>
                <a:off x="1353" y="1725"/>
                <a:ext cx="112" cy="123"/>
              </a:xfrm>
              <a:custGeom>
                <a:avLst/>
                <a:gdLst>
                  <a:gd name="T0" fmla="*/ 32 w 47"/>
                  <a:gd name="T1" fmla="*/ 8 h 52"/>
                  <a:gd name="T2" fmla="*/ 43 w 47"/>
                  <a:gd name="T3" fmla="*/ 32 h 52"/>
                  <a:gd name="T4" fmla="*/ 12 w 47"/>
                  <a:gd name="T5" fmla="*/ 38 h 52"/>
                  <a:gd name="T6" fmla="*/ 32 w 47"/>
                  <a:gd name="T7" fmla="*/ 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52">
                    <a:moveTo>
                      <a:pt x="32" y="8"/>
                    </a:moveTo>
                    <a:cubicBezTo>
                      <a:pt x="40" y="11"/>
                      <a:pt x="47" y="24"/>
                      <a:pt x="43" y="32"/>
                    </a:cubicBezTo>
                    <a:cubicBezTo>
                      <a:pt x="39" y="40"/>
                      <a:pt x="25" y="52"/>
                      <a:pt x="12" y="38"/>
                    </a:cubicBezTo>
                    <a:cubicBezTo>
                      <a:pt x="0" y="24"/>
                      <a:pt x="11" y="0"/>
                      <a:pt x="32" y="8"/>
                    </a:cubicBezTo>
                    <a:close/>
                  </a:path>
                </a:pathLst>
              </a:custGeom>
              <a:noFill/>
              <a:ln w="6350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" name="Freeform 13"/>
              <p:cNvSpPr/>
              <p:nvPr/>
            </p:nvSpPr>
            <p:spPr bwMode="auto">
              <a:xfrm>
                <a:off x="692" y="1678"/>
                <a:ext cx="614" cy="85"/>
              </a:xfrm>
              <a:custGeom>
                <a:avLst/>
                <a:gdLst>
                  <a:gd name="T0" fmla="*/ 258 w 258"/>
                  <a:gd name="T1" fmla="*/ 3 h 36"/>
                  <a:gd name="T2" fmla="*/ 4 w 258"/>
                  <a:gd name="T3" fmla="*/ 2 h 36"/>
                  <a:gd name="T4" fmla="*/ 4 w 258"/>
                  <a:gd name="T5" fmla="*/ 31 h 36"/>
                  <a:gd name="T6" fmla="*/ 258 w 258"/>
                  <a:gd name="T7" fmla="*/ 31 h 36"/>
                  <a:gd name="T8" fmla="*/ 258 w 258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8" h="36">
                    <a:moveTo>
                      <a:pt x="258" y="3"/>
                    </a:moveTo>
                    <a:cubicBezTo>
                      <a:pt x="209" y="3"/>
                      <a:pt x="26" y="0"/>
                      <a:pt x="4" y="2"/>
                    </a:cubicBezTo>
                    <a:cubicBezTo>
                      <a:pt x="0" y="7"/>
                      <a:pt x="3" y="25"/>
                      <a:pt x="4" y="31"/>
                    </a:cubicBezTo>
                    <a:cubicBezTo>
                      <a:pt x="90" y="36"/>
                      <a:pt x="180" y="30"/>
                      <a:pt x="258" y="31"/>
                    </a:cubicBezTo>
                    <a:lnTo>
                      <a:pt x="25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" name="Freeform 14"/>
              <p:cNvSpPr/>
              <p:nvPr/>
            </p:nvSpPr>
            <p:spPr bwMode="auto">
              <a:xfrm>
                <a:off x="668" y="2138"/>
                <a:ext cx="1146" cy="154"/>
              </a:xfrm>
              <a:custGeom>
                <a:avLst/>
                <a:gdLst>
                  <a:gd name="T0" fmla="*/ 482 w 482"/>
                  <a:gd name="T1" fmla="*/ 5 h 65"/>
                  <a:gd name="T2" fmla="*/ 7 w 482"/>
                  <a:gd name="T3" fmla="*/ 4 h 65"/>
                  <a:gd name="T4" fmla="*/ 7 w 482"/>
                  <a:gd name="T5" fmla="*/ 57 h 65"/>
                  <a:gd name="T6" fmla="*/ 482 w 482"/>
                  <a:gd name="T7" fmla="*/ 58 h 65"/>
                  <a:gd name="T8" fmla="*/ 482 w 482"/>
                  <a:gd name="T9" fmla="*/ 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2" h="65">
                    <a:moveTo>
                      <a:pt x="482" y="5"/>
                    </a:moveTo>
                    <a:cubicBezTo>
                      <a:pt x="390" y="5"/>
                      <a:pt x="49" y="0"/>
                      <a:pt x="7" y="4"/>
                    </a:cubicBezTo>
                    <a:cubicBezTo>
                      <a:pt x="0" y="12"/>
                      <a:pt x="6" y="47"/>
                      <a:pt x="7" y="57"/>
                    </a:cubicBezTo>
                    <a:cubicBezTo>
                      <a:pt x="167" y="65"/>
                      <a:pt x="337" y="55"/>
                      <a:pt x="482" y="58"/>
                    </a:cubicBezTo>
                    <a:lnTo>
                      <a:pt x="482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" name="Freeform 15"/>
              <p:cNvSpPr/>
              <p:nvPr/>
            </p:nvSpPr>
            <p:spPr bwMode="auto">
              <a:xfrm>
                <a:off x="1082" y="1725"/>
                <a:ext cx="207" cy="185"/>
              </a:xfrm>
              <a:custGeom>
                <a:avLst/>
                <a:gdLst>
                  <a:gd name="T0" fmla="*/ 5 w 87"/>
                  <a:gd name="T1" fmla="*/ 0 h 78"/>
                  <a:gd name="T2" fmla="*/ 4 w 87"/>
                  <a:gd name="T3" fmla="*/ 75 h 78"/>
                  <a:gd name="T4" fmla="*/ 87 w 87"/>
                  <a:gd name="T5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7" h="78">
                    <a:moveTo>
                      <a:pt x="5" y="0"/>
                    </a:moveTo>
                    <a:cubicBezTo>
                      <a:pt x="5" y="24"/>
                      <a:pt x="0" y="52"/>
                      <a:pt x="4" y="75"/>
                    </a:cubicBezTo>
                    <a:cubicBezTo>
                      <a:pt x="31" y="76"/>
                      <a:pt x="59" y="78"/>
                      <a:pt x="87" y="78"/>
                    </a:cubicBezTo>
                  </a:path>
                </a:pathLst>
              </a:custGeom>
              <a:noFill/>
              <a:ln w="6350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6" name="Freeform 16"/>
              <p:cNvSpPr/>
              <p:nvPr/>
            </p:nvSpPr>
            <p:spPr bwMode="auto">
              <a:xfrm>
                <a:off x="930" y="1163"/>
                <a:ext cx="50" cy="40"/>
              </a:xfrm>
              <a:custGeom>
                <a:avLst/>
                <a:gdLst>
                  <a:gd name="T0" fmla="*/ 0 w 21"/>
                  <a:gd name="T1" fmla="*/ 0 h 17"/>
                  <a:gd name="T2" fmla="*/ 21 w 21"/>
                  <a:gd name="T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17">
                    <a:moveTo>
                      <a:pt x="0" y="0"/>
                    </a:moveTo>
                    <a:cubicBezTo>
                      <a:pt x="7" y="5"/>
                      <a:pt x="13" y="12"/>
                      <a:pt x="21" y="17"/>
                    </a:cubicBezTo>
                  </a:path>
                </a:pathLst>
              </a:custGeom>
              <a:noFill/>
              <a:ln w="6350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7" name="Freeform 17"/>
              <p:cNvSpPr/>
              <p:nvPr/>
            </p:nvSpPr>
            <p:spPr bwMode="auto">
              <a:xfrm>
                <a:off x="982" y="1063"/>
                <a:ext cx="62" cy="38"/>
              </a:xfrm>
              <a:custGeom>
                <a:avLst/>
                <a:gdLst>
                  <a:gd name="T0" fmla="*/ 0 w 26"/>
                  <a:gd name="T1" fmla="*/ 0 h 16"/>
                  <a:gd name="T2" fmla="*/ 26 w 26"/>
                  <a:gd name="T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16">
                    <a:moveTo>
                      <a:pt x="0" y="0"/>
                    </a:moveTo>
                    <a:cubicBezTo>
                      <a:pt x="8" y="6"/>
                      <a:pt x="18" y="9"/>
                      <a:pt x="26" y="16"/>
                    </a:cubicBezTo>
                  </a:path>
                </a:pathLst>
              </a:custGeom>
              <a:noFill/>
              <a:ln w="6350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8" name="Freeform 18"/>
              <p:cNvSpPr/>
              <p:nvPr/>
            </p:nvSpPr>
            <p:spPr bwMode="auto">
              <a:xfrm>
                <a:off x="1044" y="959"/>
                <a:ext cx="60" cy="35"/>
              </a:xfrm>
              <a:custGeom>
                <a:avLst/>
                <a:gdLst>
                  <a:gd name="T0" fmla="*/ 0 w 25"/>
                  <a:gd name="T1" fmla="*/ 0 h 15"/>
                  <a:gd name="T2" fmla="*/ 25 w 25"/>
                  <a:gd name="T3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5" h="15">
                    <a:moveTo>
                      <a:pt x="0" y="0"/>
                    </a:moveTo>
                    <a:cubicBezTo>
                      <a:pt x="6" y="6"/>
                      <a:pt x="17" y="11"/>
                      <a:pt x="25" y="15"/>
                    </a:cubicBezTo>
                  </a:path>
                </a:pathLst>
              </a:custGeom>
              <a:noFill/>
              <a:ln w="6350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4" name="椭圆 3"/>
            <p:cNvSpPr/>
            <p:nvPr/>
          </p:nvSpPr>
          <p:spPr>
            <a:xfrm>
              <a:off x="941373" y="1769956"/>
              <a:ext cx="1248547" cy="1248547"/>
            </a:xfrm>
            <a:prstGeom prst="ellipse">
              <a:avLst/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19" name="组合 18"/>
          <p:cNvGrpSpPr/>
          <p:nvPr/>
        </p:nvGrpSpPr>
        <p:grpSpPr>
          <a:xfrm>
            <a:off x="2949085" y="1202904"/>
            <a:ext cx="1248547" cy="1248547"/>
            <a:chOff x="3137246" y="1746392"/>
            <a:chExt cx="1248547" cy="1248547"/>
          </a:xfrm>
        </p:grpSpPr>
        <p:sp>
          <p:nvSpPr>
            <p:cNvPr id="20" name="椭圆 19"/>
            <p:cNvSpPr/>
            <p:nvPr/>
          </p:nvSpPr>
          <p:spPr>
            <a:xfrm>
              <a:off x="3137246" y="1746392"/>
              <a:ext cx="1248547" cy="1248547"/>
            </a:xfrm>
            <a:prstGeom prst="ellipse">
              <a:avLst/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21" name="Group 21"/>
            <p:cNvGrpSpPr>
              <a:grpSpLocks noChangeAspect="1"/>
            </p:cNvGrpSpPr>
            <p:nvPr/>
          </p:nvGrpSpPr>
          <p:grpSpPr bwMode="auto">
            <a:xfrm>
              <a:off x="3346388" y="1975134"/>
              <a:ext cx="830263" cy="769937"/>
              <a:chOff x="2073" y="1856"/>
              <a:chExt cx="523" cy="485"/>
            </a:xfrm>
          </p:grpSpPr>
          <p:sp>
            <p:nvSpPr>
              <p:cNvPr id="22" name="Freeform 22"/>
              <p:cNvSpPr/>
              <p:nvPr/>
            </p:nvSpPr>
            <p:spPr bwMode="auto">
              <a:xfrm>
                <a:off x="2073" y="1856"/>
                <a:ext cx="382" cy="333"/>
              </a:xfrm>
              <a:custGeom>
                <a:avLst/>
                <a:gdLst>
                  <a:gd name="T0" fmla="*/ 98 w 514"/>
                  <a:gd name="T1" fmla="*/ 109 h 448"/>
                  <a:gd name="T2" fmla="*/ 419 w 514"/>
                  <a:gd name="T3" fmla="*/ 150 h 448"/>
                  <a:gd name="T4" fmla="*/ 182 w 514"/>
                  <a:gd name="T5" fmla="*/ 408 h 448"/>
                  <a:gd name="T6" fmla="*/ 98 w 514"/>
                  <a:gd name="T7" fmla="*/ 109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4" h="448">
                    <a:moveTo>
                      <a:pt x="98" y="109"/>
                    </a:moveTo>
                    <a:cubicBezTo>
                      <a:pt x="192" y="0"/>
                      <a:pt x="345" y="37"/>
                      <a:pt x="419" y="150"/>
                    </a:cubicBezTo>
                    <a:cubicBezTo>
                      <a:pt x="514" y="294"/>
                      <a:pt x="315" y="448"/>
                      <a:pt x="182" y="408"/>
                    </a:cubicBezTo>
                    <a:cubicBezTo>
                      <a:pt x="96" y="381"/>
                      <a:pt x="0" y="224"/>
                      <a:pt x="98" y="109"/>
                    </a:cubicBezTo>
                    <a:close/>
                  </a:path>
                </a:pathLst>
              </a:custGeom>
              <a:noFill/>
              <a:ln w="1588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3" name="Freeform 23"/>
              <p:cNvSpPr/>
              <p:nvPr/>
            </p:nvSpPr>
            <p:spPr bwMode="auto">
              <a:xfrm>
                <a:off x="2104" y="1884"/>
                <a:ext cx="318" cy="277"/>
              </a:xfrm>
              <a:custGeom>
                <a:avLst/>
                <a:gdLst>
                  <a:gd name="T0" fmla="*/ 82 w 428"/>
                  <a:gd name="T1" fmla="*/ 91 h 372"/>
                  <a:gd name="T2" fmla="*/ 349 w 428"/>
                  <a:gd name="T3" fmla="*/ 124 h 372"/>
                  <a:gd name="T4" fmla="*/ 152 w 428"/>
                  <a:gd name="T5" fmla="*/ 339 h 372"/>
                  <a:gd name="T6" fmla="*/ 82 w 428"/>
                  <a:gd name="T7" fmla="*/ 91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8" h="372">
                    <a:moveTo>
                      <a:pt x="82" y="91"/>
                    </a:moveTo>
                    <a:cubicBezTo>
                      <a:pt x="160" y="0"/>
                      <a:pt x="287" y="30"/>
                      <a:pt x="349" y="124"/>
                    </a:cubicBezTo>
                    <a:cubicBezTo>
                      <a:pt x="428" y="244"/>
                      <a:pt x="262" y="372"/>
                      <a:pt x="152" y="339"/>
                    </a:cubicBezTo>
                    <a:cubicBezTo>
                      <a:pt x="80" y="317"/>
                      <a:pt x="0" y="186"/>
                      <a:pt x="82" y="91"/>
                    </a:cubicBezTo>
                    <a:close/>
                  </a:path>
                </a:pathLst>
              </a:custGeom>
              <a:noFill/>
              <a:ln w="1588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4" name="Freeform 24"/>
              <p:cNvSpPr/>
              <p:nvPr/>
            </p:nvSpPr>
            <p:spPr bwMode="auto">
              <a:xfrm>
                <a:off x="2367" y="2110"/>
                <a:ext cx="20" cy="17"/>
              </a:xfrm>
              <a:custGeom>
                <a:avLst/>
                <a:gdLst>
                  <a:gd name="T0" fmla="*/ 26 w 26"/>
                  <a:gd name="T1" fmla="*/ 23 h 23"/>
                  <a:gd name="T2" fmla="*/ 0 w 26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23">
                    <a:moveTo>
                      <a:pt x="26" y="23"/>
                    </a:moveTo>
                    <a:cubicBezTo>
                      <a:pt x="17" y="15"/>
                      <a:pt x="9" y="6"/>
                      <a:pt x="0" y="0"/>
                    </a:cubicBezTo>
                  </a:path>
                </a:pathLst>
              </a:custGeom>
              <a:noFill/>
              <a:ln w="1588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5" name="Freeform 25"/>
              <p:cNvSpPr/>
              <p:nvPr/>
            </p:nvSpPr>
            <p:spPr bwMode="auto">
              <a:xfrm>
                <a:off x="2348" y="2127"/>
                <a:ext cx="20" cy="20"/>
              </a:xfrm>
              <a:custGeom>
                <a:avLst/>
                <a:gdLst>
                  <a:gd name="T0" fmla="*/ 0 w 27"/>
                  <a:gd name="T1" fmla="*/ 0 h 26"/>
                  <a:gd name="T2" fmla="*/ 27 w 27"/>
                  <a:gd name="T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7" h="26">
                    <a:moveTo>
                      <a:pt x="0" y="0"/>
                    </a:moveTo>
                    <a:cubicBezTo>
                      <a:pt x="4" y="7"/>
                      <a:pt x="17" y="16"/>
                      <a:pt x="27" y="26"/>
                    </a:cubicBezTo>
                  </a:path>
                </a:pathLst>
              </a:custGeom>
              <a:noFill/>
              <a:ln w="1588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6" name="Freeform 26"/>
              <p:cNvSpPr/>
              <p:nvPr/>
            </p:nvSpPr>
            <p:spPr bwMode="auto">
              <a:xfrm>
                <a:off x="2366" y="2120"/>
                <a:ext cx="230" cy="221"/>
              </a:xfrm>
              <a:custGeom>
                <a:avLst/>
                <a:gdLst>
                  <a:gd name="T0" fmla="*/ 282 w 308"/>
                  <a:gd name="T1" fmla="*/ 289 h 297"/>
                  <a:gd name="T2" fmla="*/ 306 w 308"/>
                  <a:gd name="T3" fmla="*/ 256 h 297"/>
                  <a:gd name="T4" fmla="*/ 45 w 308"/>
                  <a:gd name="T5" fmla="*/ 8 h 297"/>
                  <a:gd name="T6" fmla="*/ 0 w 308"/>
                  <a:gd name="T7" fmla="*/ 49 h 297"/>
                  <a:gd name="T8" fmla="*/ 282 w 308"/>
                  <a:gd name="T9" fmla="*/ 28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8" h="297">
                    <a:moveTo>
                      <a:pt x="282" y="289"/>
                    </a:moveTo>
                    <a:cubicBezTo>
                      <a:pt x="283" y="288"/>
                      <a:pt x="308" y="259"/>
                      <a:pt x="306" y="256"/>
                    </a:cubicBezTo>
                    <a:cubicBezTo>
                      <a:pt x="293" y="237"/>
                      <a:pt x="65" y="21"/>
                      <a:pt x="45" y="8"/>
                    </a:cubicBezTo>
                    <a:cubicBezTo>
                      <a:pt x="36" y="0"/>
                      <a:pt x="13" y="31"/>
                      <a:pt x="0" y="49"/>
                    </a:cubicBezTo>
                    <a:cubicBezTo>
                      <a:pt x="29" y="80"/>
                      <a:pt x="269" y="297"/>
                      <a:pt x="282" y="289"/>
                    </a:cubicBezTo>
                    <a:close/>
                  </a:path>
                </a:pathLst>
              </a:custGeom>
              <a:noFill/>
              <a:ln w="1588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7" name="Freeform 27"/>
              <p:cNvSpPr/>
              <p:nvPr/>
            </p:nvSpPr>
            <p:spPr bwMode="auto">
              <a:xfrm>
                <a:off x="2410" y="2186"/>
                <a:ext cx="12" cy="10"/>
              </a:xfrm>
              <a:custGeom>
                <a:avLst/>
                <a:gdLst>
                  <a:gd name="T0" fmla="*/ 0 w 16"/>
                  <a:gd name="T1" fmla="*/ 13 h 13"/>
                  <a:gd name="T2" fmla="*/ 16 w 16"/>
                  <a:gd name="T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6" h="13">
                    <a:moveTo>
                      <a:pt x="0" y="13"/>
                    </a:moveTo>
                    <a:cubicBezTo>
                      <a:pt x="6" y="13"/>
                      <a:pt x="11" y="4"/>
                      <a:pt x="16" y="0"/>
                    </a:cubicBezTo>
                  </a:path>
                </a:pathLst>
              </a:custGeom>
              <a:noFill/>
              <a:ln w="1588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8" name="Freeform 28"/>
              <p:cNvSpPr/>
              <p:nvPr/>
            </p:nvSpPr>
            <p:spPr bwMode="auto">
              <a:xfrm>
                <a:off x="2425" y="2200"/>
                <a:ext cx="12" cy="11"/>
              </a:xfrm>
              <a:custGeom>
                <a:avLst/>
                <a:gdLst>
                  <a:gd name="T0" fmla="*/ 0 w 17"/>
                  <a:gd name="T1" fmla="*/ 14 h 14"/>
                  <a:gd name="T2" fmla="*/ 17 w 17"/>
                  <a:gd name="T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7" h="14">
                    <a:moveTo>
                      <a:pt x="0" y="14"/>
                    </a:moveTo>
                    <a:cubicBezTo>
                      <a:pt x="7" y="10"/>
                      <a:pt x="11" y="5"/>
                      <a:pt x="17" y="0"/>
                    </a:cubicBezTo>
                  </a:path>
                </a:pathLst>
              </a:custGeom>
              <a:noFill/>
              <a:ln w="1588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9" name="Freeform 29"/>
              <p:cNvSpPr/>
              <p:nvPr/>
            </p:nvSpPr>
            <p:spPr bwMode="auto">
              <a:xfrm>
                <a:off x="2442" y="2212"/>
                <a:ext cx="11" cy="14"/>
              </a:xfrm>
              <a:custGeom>
                <a:avLst/>
                <a:gdLst>
                  <a:gd name="T0" fmla="*/ 0 w 14"/>
                  <a:gd name="T1" fmla="*/ 18 h 18"/>
                  <a:gd name="T2" fmla="*/ 14 w 14"/>
                  <a:gd name="T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4" h="18">
                    <a:moveTo>
                      <a:pt x="0" y="18"/>
                    </a:moveTo>
                    <a:cubicBezTo>
                      <a:pt x="6" y="13"/>
                      <a:pt x="12" y="6"/>
                      <a:pt x="14" y="0"/>
                    </a:cubicBezTo>
                  </a:path>
                </a:pathLst>
              </a:custGeom>
              <a:noFill/>
              <a:ln w="1588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0" name="Freeform 30"/>
              <p:cNvSpPr/>
              <p:nvPr/>
            </p:nvSpPr>
            <p:spPr bwMode="auto">
              <a:xfrm>
                <a:off x="2188" y="1915"/>
                <a:ext cx="59" cy="203"/>
              </a:xfrm>
              <a:custGeom>
                <a:avLst/>
                <a:gdLst>
                  <a:gd name="T0" fmla="*/ 0 w 80"/>
                  <a:gd name="T1" fmla="*/ 273 h 273"/>
                  <a:gd name="T2" fmla="*/ 80 w 80"/>
                  <a:gd name="T3" fmla="*/ 0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80" h="273">
                    <a:moveTo>
                      <a:pt x="0" y="273"/>
                    </a:moveTo>
                    <a:cubicBezTo>
                      <a:pt x="9" y="256"/>
                      <a:pt x="62" y="35"/>
                      <a:pt x="80" y="0"/>
                    </a:cubicBezTo>
                  </a:path>
                </a:pathLst>
              </a:custGeom>
              <a:noFill/>
              <a:ln w="1588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1" name="Freeform 31"/>
              <p:cNvSpPr/>
              <p:nvPr/>
            </p:nvSpPr>
            <p:spPr bwMode="auto">
              <a:xfrm>
                <a:off x="2224" y="1918"/>
                <a:ext cx="60" cy="218"/>
              </a:xfrm>
              <a:custGeom>
                <a:avLst/>
                <a:gdLst>
                  <a:gd name="T0" fmla="*/ 0 w 81"/>
                  <a:gd name="T1" fmla="*/ 293 h 293"/>
                  <a:gd name="T2" fmla="*/ 81 w 81"/>
                  <a:gd name="T3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81" h="293">
                    <a:moveTo>
                      <a:pt x="0" y="293"/>
                    </a:moveTo>
                    <a:cubicBezTo>
                      <a:pt x="13" y="241"/>
                      <a:pt x="74" y="47"/>
                      <a:pt x="81" y="0"/>
                    </a:cubicBezTo>
                  </a:path>
                </a:pathLst>
              </a:custGeom>
              <a:noFill/>
              <a:ln w="1588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2" name="Freeform 32"/>
              <p:cNvSpPr/>
              <p:nvPr/>
            </p:nvSpPr>
            <p:spPr bwMode="auto">
              <a:xfrm>
                <a:off x="2307" y="1968"/>
                <a:ext cx="45" cy="154"/>
              </a:xfrm>
              <a:custGeom>
                <a:avLst/>
                <a:gdLst>
                  <a:gd name="T0" fmla="*/ 0 w 61"/>
                  <a:gd name="T1" fmla="*/ 207 h 207"/>
                  <a:gd name="T2" fmla="*/ 61 w 61"/>
                  <a:gd name="T3" fmla="*/ 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07">
                    <a:moveTo>
                      <a:pt x="0" y="207"/>
                    </a:moveTo>
                    <a:cubicBezTo>
                      <a:pt x="13" y="169"/>
                      <a:pt x="51" y="36"/>
                      <a:pt x="61" y="0"/>
                    </a:cubicBezTo>
                  </a:path>
                </a:pathLst>
              </a:custGeom>
              <a:noFill/>
              <a:ln w="1588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33" name="组合 32"/>
          <p:cNvGrpSpPr/>
          <p:nvPr/>
        </p:nvGrpSpPr>
        <p:grpSpPr>
          <a:xfrm>
            <a:off x="5019779" y="1202904"/>
            <a:ext cx="1248547" cy="1248547"/>
            <a:chOff x="5277399" y="1725578"/>
            <a:chExt cx="1248547" cy="1248547"/>
          </a:xfrm>
        </p:grpSpPr>
        <p:sp>
          <p:nvSpPr>
            <p:cNvPr id="34" name="椭圆 33"/>
            <p:cNvSpPr/>
            <p:nvPr/>
          </p:nvSpPr>
          <p:spPr>
            <a:xfrm>
              <a:off x="5277399" y="1725578"/>
              <a:ext cx="1248547" cy="1248547"/>
            </a:xfrm>
            <a:prstGeom prst="ellipse">
              <a:avLst/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pic>
          <p:nvPicPr>
            <p:cNvPr id="35" name="图片 34"/>
            <p:cNvPicPr>
              <a:picLocks noChangeAspect="1"/>
            </p:cNvPicPr>
            <p:nvPr/>
          </p:nvPicPr>
          <p:blipFill>
            <a:blip r:embed="rId3" cstate="print">
              <a:biLevel thresh="25000"/>
            </a:blip>
            <a:stretch>
              <a:fillRect/>
            </a:stretch>
          </p:blipFill>
          <p:spPr>
            <a:xfrm>
              <a:off x="5627573" y="1986888"/>
              <a:ext cx="548198" cy="836916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36" name="组合 35"/>
          <p:cNvGrpSpPr/>
          <p:nvPr/>
        </p:nvGrpSpPr>
        <p:grpSpPr>
          <a:xfrm>
            <a:off x="7089690" y="1202904"/>
            <a:ext cx="1248547" cy="1248547"/>
            <a:chOff x="7151104" y="1769956"/>
            <a:chExt cx="1248547" cy="1248547"/>
          </a:xfrm>
        </p:grpSpPr>
        <p:sp>
          <p:nvSpPr>
            <p:cNvPr id="37" name="椭圆 36"/>
            <p:cNvSpPr/>
            <p:nvPr/>
          </p:nvSpPr>
          <p:spPr>
            <a:xfrm>
              <a:off x="7151104" y="1769956"/>
              <a:ext cx="1248547" cy="1248547"/>
            </a:xfrm>
            <a:prstGeom prst="ellipse">
              <a:avLst/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38" name="Group 35"/>
            <p:cNvGrpSpPr>
              <a:grpSpLocks noChangeAspect="1"/>
            </p:cNvGrpSpPr>
            <p:nvPr/>
          </p:nvGrpSpPr>
          <p:grpSpPr bwMode="auto">
            <a:xfrm>
              <a:off x="7296154" y="2028827"/>
              <a:ext cx="960438" cy="728663"/>
              <a:chOff x="4596" y="1278"/>
              <a:chExt cx="605" cy="459"/>
            </a:xfrm>
          </p:grpSpPr>
          <p:sp>
            <p:nvSpPr>
              <p:cNvPr id="39" name="Freeform 36"/>
              <p:cNvSpPr/>
              <p:nvPr/>
            </p:nvSpPr>
            <p:spPr bwMode="auto">
              <a:xfrm>
                <a:off x="4596" y="1416"/>
                <a:ext cx="329" cy="321"/>
              </a:xfrm>
              <a:custGeom>
                <a:avLst/>
                <a:gdLst>
                  <a:gd name="T0" fmla="*/ 22 w 400"/>
                  <a:gd name="T1" fmla="*/ 0 h 389"/>
                  <a:gd name="T2" fmla="*/ 0 w 400"/>
                  <a:gd name="T3" fmla="*/ 40 h 389"/>
                  <a:gd name="T4" fmla="*/ 61 w 400"/>
                  <a:gd name="T5" fmla="*/ 389 h 389"/>
                  <a:gd name="T6" fmla="*/ 235 w 400"/>
                  <a:gd name="T7" fmla="*/ 283 h 389"/>
                  <a:gd name="T8" fmla="*/ 400 w 400"/>
                  <a:gd name="T9" fmla="*/ 340 h 389"/>
                  <a:gd name="T10" fmla="*/ 396 w 400"/>
                  <a:gd name="T11" fmla="*/ 298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0" h="389">
                    <a:moveTo>
                      <a:pt x="22" y="0"/>
                    </a:moveTo>
                    <a:cubicBezTo>
                      <a:pt x="4" y="22"/>
                      <a:pt x="0" y="40"/>
                      <a:pt x="0" y="40"/>
                    </a:cubicBezTo>
                    <a:cubicBezTo>
                      <a:pt x="0" y="40"/>
                      <a:pt x="47" y="299"/>
                      <a:pt x="61" y="389"/>
                    </a:cubicBezTo>
                    <a:cubicBezTo>
                      <a:pt x="90" y="344"/>
                      <a:pt x="140" y="290"/>
                      <a:pt x="235" y="283"/>
                    </a:cubicBezTo>
                    <a:cubicBezTo>
                      <a:pt x="297" y="279"/>
                      <a:pt x="372" y="295"/>
                      <a:pt x="400" y="340"/>
                    </a:cubicBezTo>
                    <a:cubicBezTo>
                      <a:pt x="398" y="333"/>
                      <a:pt x="399" y="316"/>
                      <a:pt x="396" y="298"/>
                    </a:cubicBezTo>
                  </a:path>
                </a:pathLst>
              </a:custGeom>
              <a:noFill/>
              <a:ln w="3175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0" name="Freeform 37"/>
              <p:cNvSpPr/>
              <p:nvPr/>
            </p:nvSpPr>
            <p:spPr bwMode="auto">
              <a:xfrm>
                <a:off x="4613" y="1317"/>
                <a:ext cx="307" cy="370"/>
              </a:xfrm>
              <a:custGeom>
                <a:avLst/>
                <a:gdLst>
                  <a:gd name="T0" fmla="*/ 322 w 373"/>
                  <a:gd name="T1" fmla="*/ 53 h 448"/>
                  <a:gd name="T2" fmla="*/ 187 w 373"/>
                  <a:gd name="T3" fmla="*/ 1 h 448"/>
                  <a:gd name="T4" fmla="*/ 89 w 373"/>
                  <a:gd name="T5" fmla="*/ 19 h 448"/>
                  <a:gd name="T6" fmla="*/ 0 w 373"/>
                  <a:gd name="T7" fmla="*/ 110 h 448"/>
                  <a:gd name="T8" fmla="*/ 55 w 373"/>
                  <a:gd name="T9" fmla="*/ 448 h 448"/>
                  <a:gd name="T10" fmla="*/ 238 w 373"/>
                  <a:gd name="T11" fmla="*/ 374 h 448"/>
                  <a:gd name="T12" fmla="*/ 373 w 373"/>
                  <a:gd name="T13" fmla="*/ 434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3" h="448">
                    <a:moveTo>
                      <a:pt x="322" y="53"/>
                    </a:moveTo>
                    <a:cubicBezTo>
                      <a:pt x="285" y="17"/>
                      <a:pt x="242" y="1"/>
                      <a:pt x="187" y="1"/>
                    </a:cubicBezTo>
                    <a:cubicBezTo>
                      <a:pt x="150" y="0"/>
                      <a:pt x="122" y="3"/>
                      <a:pt x="89" y="19"/>
                    </a:cubicBezTo>
                    <a:cubicBezTo>
                      <a:pt x="11" y="55"/>
                      <a:pt x="0" y="110"/>
                      <a:pt x="0" y="110"/>
                    </a:cubicBezTo>
                    <a:cubicBezTo>
                      <a:pt x="0" y="110"/>
                      <a:pt x="53" y="357"/>
                      <a:pt x="55" y="448"/>
                    </a:cubicBezTo>
                    <a:cubicBezTo>
                      <a:pt x="75" y="396"/>
                      <a:pt x="180" y="369"/>
                      <a:pt x="238" y="374"/>
                    </a:cubicBezTo>
                    <a:cubicBezTo>
                      <a:pt x="285" y="377"/>
                      <a:pt x="345" y="389"/>
                      <a:pt x="373" y="434"/>
                    </a:cubicBezTo>
                  </a:path>
                </a:pathLst>
              </a:custGeom>
              <a:noFill/>
              <a:ln w="3175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1" name="Freeform 38"/>
              <p:cNvSpPr/>
              <p:nvPr/>
            </p:nvSpPr>
            <p:spPr bwMode="auto">
              <a:xfrm>
                <a:off x="4881" y="1278"/>
                <a:ext cx="296" cy="397"/>
              </a:xfrm>
              <a:custGeom>
                <a:avLst/>
                <a:gdLst>
                  <a:gd name="T0" fmla="*/ 0 w 360"/>
                  <a:gd name="T1" fmla="*/ 103 h 481"/>
                  <a:gd name="T2" fmla="*/ 120 w 360"/>
                  <a:gd name="T3" fmla="*/ 14 h 481"/>
                  <a:gd name="T4" fmla="*/ 220 w 360"/>
                  <a:gd name="T5" fmla="*/ 7 h 481"/>
                  <a:gd name="T6" fmla="*/ 329 w 360"/>
                  <a:gd name="T7" fmla="*/ 73 h 481"/>
                  <a:gd name="T8" fmla="*/ 360 w 360"/>
                  <a:gd name="T9" fmla="*/ 414 h 481"/>
                  <a:gd name="T10" fmla="*/ 164 w 360"/>
                  <a:gd name="T11" fmla="*/ 388 h 481"/>
                  <a:gd name="T12" fmla="*/ 48 w 360"/>
                  <a:gd name="T13" fmla="*/ 481 h 481"/>
                  <a:gd name="T14" fmla="*/ 0 w 360"/>
                  <a:gd name="T15" fmla="*/ 103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0" h="481">
                    <a:moveTo>
                      <a:pt x="0" y="103"/>
                    </a:moveTo>
                    <a:cubicBezTo>
                      <a:pt x="27" y="56"/>
                      <a:pt x="66" y="28"/>
                      <a:pt x="120" y="14"/>
                    </a:cubicBezTo>
                    <a:cubicBezTo>
                      <a:pt x="156" y="4"/>
                      <a:pt x="184" y="0"/>
                      <a:pt x="220" y="7"/>
                    </a:cubicBezTo>
                    <a:cubicBezTo>
                      <a:pt x="304" y="23"/>
                      <a:pt x="329" y="73"/>
                      <a:pt x="329" y="73"/>
                    </a:cubicBezTo>
                    <a:cubicBezTo>
                      <a:pt x="329" y="73"/>
                      <a:pt x="338" y="325"/>
                      <a:pt x="360" y="414"/>
                    </a:cubicBezTo>
                    <a:cubicBezTo>
                      <a:pt x="328" y="369"/>
                      <a:pt x="219" y="369"/>
                      <a:pt x="164" y="388"/>
                    </a:cubicBezTo>
                    <a:cubicBezTo>
                      <a:pt x="119" y="403"/>
                      <a:pt x="64" y="431"/>
                      <a:pt x="48" y="481"/>
                    </a:cubicBezTo>
                    <a:cubicBezTo>
                      <a:pt x="52" y="435"/>
                      <a:pt x="13" y="151"/>
                      <a:pt x="0" y="103"/>
                    </a:cubicBezTo>
                    <a:close/>
                  </a:path>
                </a:pathLst>
              </a:custGeom>
              <a:noFill/>
              <a:ln w="3175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2" name="Freeform 39"/>
              <p:cNvSpPr/>
              <p:nvPr/>
            </p:nvSpPr>
            <p:spPr bwMode="auto">
              <a:xfrm>
                <a:off x="4922" y="1347"/>
                <a:ext cx="279" cy="350"/>
              </a:xfrm>
              <a:custGeom>
                <a:avLst/>
                <a:gdLst>
                  <a:gd name="T0" fmla="*/ 280 w 339"/>
                  <a:gd name="T1" fmla="*/ 0 h 424"/>
                  <a:gd name="T2" fmla="*/ 311 w 339"/>
                  <a:gd name="T3" fmla="*/ 33 h 424"/>
                  <a:gd name="T4" fmla="*/ 339 w 339"/>
                  <a:gd name="T5" fmla="*/ 387 h 424"/>
                  <a:gd name="T6" fmla="*/ 144 w 339"/>
                  <a:gd name="T7" fmla="*/ 327 h 424"/>
                  <a:gd name="T8" fmla="*/ 4 w 339"/>
                  <a:gd name="T9" fmla="*/ 424 h 424"/>
                  <a:gd name="T10" fmla="*/ 0 w 339"/>
                  <a:gd name="T11" fmla="*/ 386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9" h="424">
                    <a:moveTo>
                      <a:pt x="280" y="0"/>
                    </a:moveTo>
                    <a:cubicBezTo>
                      <a:pt x="303" y="17"/>
                      <a:pt x="311" y="33"/>
                      <a:pt x="311" y="33"/>
                    </a:cubicBezTo>
                    <a:cubicBezTo>
                      <a:pt x="311" y="33"/>
                      <a:pt x="330" y="296"/>
                      <a:pt x="339" y="387"/>
                    </a:cubicBezTo>
                    <a:cubicBezTo>
                      <a:pt x="300" y="350"/>
                      <a:pt x="238" y="310"/>
                      <a:pt x="144" y="327"/>
                    </a:cubicBezTo>
                    <a:cubicBezTo>
                      <a:pt x="84" y="338"/>
                      <a:pt x="20" y="374"/>
                      <a:pt x="4" y="424"/>
                    </a:cubicBezTo>
                    <a:cubicBezTo>
                      <a:pt x="5" y="417"/>
                      <a:pt x="1" y="404"/>
                      <a:pt x="0" y="386"/>
                    </a:cubicBezTo>
                  </a:path>
                </a:pathLst>
              </a:custGeom>
              <a:noFill/>
              <a:ln w="3175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3" name="Freeform 40"/>
              <p:cNvSpPr/>
              <p:nvPr/>
            </p:nvSpPr>
            <p:spPr bwMode="auto">
              <a:xfrm>
                <a:off x="4664" y="1385"/>
                <a:ext cx="176" cy="45"/>
              </a:xfrm>
              <a:custGeom>
                <a:avLst/>
                <a:gdLst>
                  <a:gd name="T0" fmla="*/ 0 w 214"/>
                  <a:gd name="T1" fmla="*/ 54 h 54"/>
                  <a:gd name="T2" fmla="*/ 98 w 214"/>
                  <a:gd name="T3" fmla="*/ 6 h 54"/>
                  <a:gd name="T4" fmla="*/ 214 w 214"/>
                  <a:gd name="T5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4" h="54">
                    <a:moveTo>
                      <a:pt x="0" y="54"/>
                    </a:moveTo>
                    <a:cubicBezTo>
                      <a:pt x="16" y="23"/>
                      <a:pt x="69" y="10"/>
                      <a:pt x="98" y="6"/>
                    </a:cubicBezTo>
                    <a:cubicBezTo>
                      <a:pt x="137" y="0"/>
                      <a:pt x="181" y="3"/>
                      <a:pt x="214" y="27"/>
                    </a:cubicBezTo>
                  </a:path>
                </a:pathLst>
              </a:custGeom>
              <a:noFill/>
              <a:ln w="3175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4" name="Freeform 41"/>
              <p:cNvSpPr/>
              <p:nvPr/>
            </p:nvSpPr>
            <p:spPr bwMode="auto">
              <a:xfrm>
                <a:off x="4673" y="1428"/>
                <a:ext cx="177" cy="45"/>
              </a:xfrm>
              <a:custGeom>
                <a:avLst/>
                <a:gdLst>
                  <a:gd name="T0" fmla="*/ 0 w 215"/>
                  <a:gd name="T1" fmla="*/ 54 h 54"/>
                  <a:gd name="T2" fmla="*/ 98 w 215"/>
                  <a:gd name="T3" fmla="*/ 6 h 54"/>
                  <a:gd name="T4" fmla="*/ 215 w 215"/>
                  <a:gd name="T5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5" h="54">
                    <a:moveTo>
                      <a:pt x="0" y="54"/>
                    </a:moveTo>
                    <a:cubicBezTo>
                      <a:pt x="16" y="23"/>
                      <a:pt x="69" y="10"/>
                      <a:pt x="98" y="6"/>
                    </a:cubicBezTo>
                    <a:cubicBezTo>
                      <a:pt x="138" y="0"/>
                      <a:pt x="181" y="3"/>
                      <a:pt x="215" y="27"/>
                    </a:cubicBezTo>
                  </a:path>
                </a:pathLst>
              </a:custGeom>
              <a:noFill/>
              <a:ln w="3175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5" name="Freeform 42"/>
              <p:cNvSpPr/>
              <p:nvPr/>
            </p:nvSpPr>
            <p:spPr bwMode="auto">
              <a:xfrm>
                <a:off x="4677" y="1480"/>
                <a:ext cx="177" cy="46"/>
              </a:xfrm>
              <a:custGeom>
                <a:avLst/>
                <a:gdLst>
                  <a:gd name="T0" fmla="*/ 0 w 215"/>
                  <a:gd name="T1" fmla="*/ 55 h 55"/>
                  <a:gd name="T2" fmla="*/ 99 w 215"/>
                  <a:gd name="T3" fmla="*/ 6 h 55"/>
                  <a:gd name="T4" fmla="*/ 215 w 215"/>
                  <a:gd name="T5" fmla="*/ 2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5" h="55">
                    <a:moveTo>
                      <a:pt x="0" y="55"/>
                    </a:moveTo>
                    <a:cubicBezTo>
                      <a:pt x="16" y="23"/>
                      <a:pt x="69" y="11"/>
                      <a:pt x="99" y="6"/>
                    </a:cubicBezTo>
                    <a:cubicBezTo>
                      <a:pt x="138" y="0"/>
                      <a:pt x="182" y="4"/>
                      <a:pt x="215" y="28"/>
                    </a:cubicBezTo>
                  </a:path>
                </a:pathLst>
              </a:custGeom>
              <a:noFill/>
              <a:ln w="3175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6" name="Freeform 43"/>
              <p:cNvSpPr/>
              <p:nvPr/>
            </p:nvSpPr>
            <p:spPr bwMode="auto">
              <a:xfrm>
                <a:off x="4686" y="1523"/>
                <a:ext cx="177" cy="46"/>
              </a:xfrm>
              <a:custGeom>
                <a:avLst/>
                <a:gdLst>
                  <a:gd name="T0" fmla="*/ 0 w 214"/>
                  <a:gd name="T1" fmla="*/ 55 h 55"/>
                  <a:gd name="T2" fmla="*/ 98 w 214"/>
                  <a:gd name="T3" fmla="*/ 6 h 55"/>
                  <a:gd name="T4" fmla="*/ 214 w 214"/>
                  <a:gd name="T5" fmla="*/ 2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4" h="55">
                    <a:moveTo>
                      <a:pt x="0" y="55"/>
                    </a:moveTo>
                    <a:cubicBezTo>
                      <a:pt x="16" y="23"/>
                      <a:pt x="69" y="11"/>
                      <a:pt x="98" y="6"/>
                    </a:cubicBezTo>
                    <a:cubicBezTo>
                      <a:pt x="137" y="0"/>
                      <a:pt x="181" y="4"/>
                      <a:pt x="214" y="28"/>
                    </a:cubicBezTo>
                  </a:path>
                </a:pathLst>
              </a:custGeom>
              <a:noFill/>
              <a:ln w="3175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7" name="Freeform 44"/>
              <p:cNvSpPr/>
              <p:nvPr/>
            </p:nvSpPr>
            <p:spPr bwMode="auto">
              <a:xfrm>
                <a:off x="4931" y="1347"/>
                <a:ext cx="177" cy="43"/>
              </a:xfrm>
              <a:custGeom>
                <a:avLst/>
                <a:gdLst>
                  <a:gd name="T0" fmla="*/ 0 w 215"/>
                  <a:gd name="T1" fmla="*/ 52 h 52"/>
                  <a:gd name="T2" fmla="*/ 99 w 215"/>
                  <a:gd name="T3" fmla="*/ 5 h 52"/>
                  <a:gd name="T4" fmla="*/ 215 w 215"/>
                  <a:gd name="T5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5" h="52">
                    <a:moveTo>
                      <a:pt x="0" y="52"/>
                    </a:moveTo>
                    <a:cubicBezTo>
                      <a:pt x="16" y="21"/>
                      <a:pt x="70" y="9"/>
                      <a:pt x="99" y="5"/>
                    </a:cubicBezTo>
                    <a:cubicBezTo>
                      <a:pt x="139" y="0"/>
                      <a:pt x="182" y="4"/>
                      <a:pt x="215" y="28"/>
                    </a:cubicBezTo>
                  </a:path>
                </a:pathLst>
              </a:custGeom>
              <a:noFill/>
              <a:ln w="3175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" name="Freeform 45"/>
              <p:cNvSpPr/>
              <p:nvPr/>
            </p:nvSpPr>
            <p:spPr bwMode="auto">
              <a:xfrm>
                <a:off x="4939" y="1390"/>
                <a:ext cx="178" cy="43"/>
              </a:xfrm>
              <a:custGeom>
                <a:avLst/>
                <a:gdLst>
                  <a:gd name="T0" fmla="*/ 0 w 216"/>
                  <a:gd name="T1" fmla="*/ 52 h 52"/>
                  <a:gd name="T2" fmla="*/ 99 w 216"/>
                  <a:gd name="T3" fmla="*/ 5 h 52"/>
                  <a:gd name="T4" fmla="*/ 216 w 216"/>
                  <a:gd name="T5" fmla="*/ 29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" h="52">
                    <a:moveTo>
                      <a:pt x="0" y="52"/>
                    </a:moveTo>
                    <a:cubicBezTo>
                      <a:pt x="17" y="21"/>
                      <a:pt x="70" y="9"/>
                      <a:pt x="99" y="5"/>
                    </a:cubicBezTo>
                    <a:cubicBezTo>
                      <a:pt x="139" y="0"/>
                      <a:pt x="183" y="4"/>
                      <a:pt x="216" y="29"/>
                    </a:cubicBezTo>
                  </a:path>
                </a:pathLst>
              </a:custGeom>
              <a:noFill/>
              <a:ln w="3175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" name="Freeform 46"/>
              <p:cNvSpPr/>
              <p:nvPr/>
            </p:nvSpPr>
            <p:spPr bwMode="auto">
              <a:xfrm>
                <a:off x="4943" y="1442"/>
                <a:ext cx="177" cy="43"/>
              </a:xfrm>
              <a:custGeom>
                <a:avLst/>
                <a:gdLst>
                  <a:gd name="T0" fmla="*/ 0 w 215"/>
                  <a:gd name="T1" fmla="*/ 53 h 53"/>
                  <a:gd name="T2" fmla="*/ 99 w 215"/>
                  <a:gd name="T3" fmla="*/ 6 h 53"/>
                  <a:gd name="T4" fmla="*/ 215 w 215"/>
                  <a:gd name="T5" fmla="*/ 2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5" h="53">
                    <a:moveTo>
                      <a:pt x="0" y="53"/>
                    </a:moveTo>
                    <a:cubicBezTo>
                      <a:pt x="16" y="21"/>
                      <a:pt x="70" y="10"/>
                      <a:pt x="99" y="6"/>
                    </a:cubicBezTo>
                    <a:cubicBezTo>
                      <a:pt x="138" y="0"/>
                      <a:pt x="182" y="5"/>
                      <a:pt x="215" y="29"/>
                    </a:cubicBezTo>
                  </a:path>
                </a:pathLst>
              </a:custGeom>
              <a:noFill/>
              <a:ln w="3175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" name="Freeform 47"/>
              <p:cNvSpPr/>
              <p:nvPr/>
            </p:nvSpPr>
            <p:spPr bwMode="auto">
              <a:xfrm>
                <a:off x="4951" y="1485"/>
                <a:ext cx="177" cy="43"/>
              </a:xfrm>
              <a:custGeom>
                <a:avLst/>
                <a:gdLst>
                  <a:gd name="T0" fmla="*/ 0 w 215"/>
                  <a:gd name="T1" fmla="*/ 53 h 53"/>
                  <a:gd name="T2" fmla="*/ 99 w 215"/>
                  <a:gd name="T3" fmla="*/ 6 h 53"/>
                  <a:gd name="T4" fmla="*/ 215 w 215"/>
                  <a:gd name="T5" fmla="*/ 2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5" h="53">
                    <a:moveTo>
                      <a:pt x="0" y="53"/>
                    </a:moveTo>
                    <a:cubicBezTo>
                      <a:pt x="17" y="21"/>
                      <a:pt x="70" y="10"/>
                      <a:pt x="99" y="6"/>
                    </a:cubicBezTo>
                    <a:cubicBezTo>
                      <a:pt x="139" y="0"/>
                      <a:pt x="182" y="5"/>
                      <a:pt x="215" y="29"/>
                    </a:cubicBezTo>
                  </a:path>
                </a:pathLst>
              </a:custGeom>
              <a:noFill/>
              <a:ln w="3175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sp>
        <p:nvSpPr>
          <p:cNvPr id="51" name="矩形 50"/>
          <p:cNvSpPr/>
          <p:nvPr/>
        </p:nvSpPr>
        <p:spPr>
          <a:xfrm>
            <a:off x="611560" y="2919131"/>
            <a:ext cx="1747968" cy="12772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zh-CN" altLang="en-US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您的内容打在这里或者，您的内容打在这里或者，您的内容打在这里或者您的内容打在这里或者，您的内容打在这里或者，您的内容打在这里或者</a:t>
            </a:r>
            <a:endParaRPr lang="en-US" altLang="zh-CN" sz="11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fontAlgn="auto" hangingPunct="1">
              <a:spcAft>
                <a:spcPts val="0"/>
              </a:spcAft>
              <a:defRPr/>
            </a:pPr>
            <a:endParaRPr lang="en-US" altLang="zh-CN" sz="11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2" name="文本框 5"/>
          <p:cNvSpPr txBox="1">
            <a:spLocks noChangeArrowheads="1"/>
          </p:cNvSpPr>
          <p:nvPr/>
        </p:nvSpPr>
        <p:spPr bwMode="auto">
          <a:xfrm>
            <a:off x="1001801" y="2574955"/>
            <a:ext cx="100540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1600" b="1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研究方法</a:t>
            </a:r>
          </a:p>
        </p:txBody>
      </p:sp>
      <p:sp>
        <p:nvSpPr>
          <p:cNvPr id="54" name="矩形 53"/>
          <p:cNvSpPr/>
          <p:nvPr/>
        </p:nvSpPr>
        <p:spPr>
          <a:xfrm>
            <a:off x="2699375" y="2895949"/>
            <a:ext cx="1747968" cy="12772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zh-CN" altLang="en-US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您的内容打在这里或者，您的内容打在这里或者，您的内容打在这里或者您的内容打在这里或者，您的内容打在这里或者，您的内容打在这里或者</a:t>
            </a:r>
            <a:endParaRPr lang="en-US" altLang="zh-CN" sz="11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fontAlgn="auto" hangingPunct="1">
              <a:spcAft>
                <a:spcPts val="0"/>
              </a:spcAft>
              <a:defRPr/>
            </a:pPr>
            <a:endParaRPr lang="en-US" altLang="zh-CN" sz="11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5" name="文本框 5"/>
          <p:cNvSpPr txBox="1">
            <a:spLocks noChangeArrowheads="1"/>
          </p:cNvSpPr>
          <p:nvPr/>
        </p:nvSpPr>
        <p:spPr bwMode="auto">
          <a:xfrm>
            <a:off x="3089616" y="2551773"/>
            <a:ext cx="100540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1600" b="1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研究方法</a:t>
            </a:r>
          </a:p>
        </p:txBody>
      </p:sp>
      <p:sp>
        <p:nvSpPr>
          <p:cNvPr id="57" name="矩形 56"/>
          <p:cNvSpPr/>
          <p:nvPr/>
        </p:nvSpPr>
        <p:spPr>
          <a:xfrm>
            <a:off x="4811386" y="2895949"/>
            <a:ext cx="1747968" cy="12772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zh-CN" altLang="en-US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您的内容打在这里或者，您的内容打在这里或者，您的内容打在这里或者您的内容打在这里或者，您的内容打在这里或者，您的内容打在这里或者</a:t>
            </a:r>
            <a:endParaRPr lang="en-US" altLang="zh-CN" sz="11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fontAlgn="auto" hangingPunct="1">
              <a:spcAft>
                <a:spcPts val="0"/>
              </a:spcAft>
              <a:defRPr/>
            </a:pPr>
            <a:endParaRPr lang="en-US" altLang="zh-CN" sz="11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8" name="文本框 5"/>
          <p:cNvSpPr txBox="1">
            <a:spLocks noChangeArrowheads="1"/>
          </p:cNvSpPr>
          <p:nvPr/>
        </p:nvSpPr>
        <p:spPr bwMode="auto">
          <a:xfrm>
            <a:off x="5201627" y="2551773"/>
            <a:ext cx="100540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1600" b="1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研究方法</a:t>
            </a:r>
          </a:p>
        </p:txBody>
      </p:sp>
      <p:sp>
        <p:nvSpPr>
          <p:cNvPr id="60" name="矩形 59"/>
          <p:cNvSpPr/>
          <p:nvPr/>
        </p:nvSpPr>
        <p:spPr>
          <a:xfrm>
            <a:off x="6875107" y="2914496"/>
            <a:ext cx="1747968" cy="12772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zh-CN" altLang="en-US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您的内容打在这里或者，您的内容打在这里或者，您的内容打在这里或者您的内容打在这里或者，您的内容打在这里或者，您的内容打在这里或者</a:t>
            </a:r>
            <a:endParaRPr lang="en-US" altLang="zh-CN" sz="11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fontAlgn="auto" hangingPunct="1">
              <a:spcAft>
                <a:spcPts val="0"/>
              </a:spcAft>
              <a:defRPr/>
            </a:pPr>
            <a:endParaRPr lang="en-US" altLang="zh-CN" sz="11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1" name="文本框 5"/>
          <p:cNvSpPr txBox="1">
            <a:spLocks noChangeArrowheads="1"/>
          </p:cNvSpPr>
          <p:nvPr/>
        </p:nvSpPr>
        <p:spPr bwMode="auto">
          <a:xfrm>
            <a:off x="7265348" y="2570320"/>
            <a:ext cx="100540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1600" b="1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研究方法</a:t>
            </a:r>
          </a:p>
        </p:txBody>
      </p:sp>
      <p:sp>
        <p:nvSpPr>
          <p:cNvPr id="63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研究方法</a:t>
            </a:r>
          </a:p>
        </p:txBody>
      </p:sp>
    </p:spTree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000"/>
                            </p:stCondLst>
                            <p:childTnLst>
                              <p:par>
                                <p:cTn id="49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500"/>
                            </p:stCondLst>
                            <p:childTnLst>
                              <p:par>
                                <p:cTn id="57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4000"/>
                            </p:stCondLst>
                            <p:childTnLst>
                              <p:par>
                                <p:cTn id="65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4500"/>
                            </p:stCondLst>
                            <p:childTnLst>
                              <p:par>
                                <p:cTn id="73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5000"/>
                            </p:stCondLst>
                            <p:childTnLst>
                              <p:par>
                                <p:cTn id="81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500"/>
                            </p:stCondLst>
                            <p:childTnLst>
                              <p:par>
                                <p:cTn id="89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6000"/>
                            </p:stCondLst>
                            <p:childTnLst>
                              <p:par>
                                <p:cTn id="97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/>
      <p:bldP spid="52" grpId="0"/>
      <p:bldP spid="54" grpId="0"/>
      <p:bldP spid="55" grpId="0"/>
      <p:bldP spid="57" grpId="0"/>
      <p:bldP spid="58" grpId="0"/>
      <p:bldP spid="60" grpId="0"/>
      <p:bldP spid="61" grpId="0"/>
      <p:bldP spid="63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PRESENTATION_TITLE" val="1263.大学校园毕业论文答辩PPT模板"/>
</p:tagLst>
</file>

<file path=ppt/theme/theme1.xml><?xml version="1.0" encoding="utf-8"?>
<a:theme xmlns:a="http://schemas.openxmlformats.org/drawingml/2006/main" name="Office 主题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Temp">
      <a:majorFont>
        <a:latin typeface="微软雅黑"/>
        <a:ea typeface="微软雅黑"/>
        <a:cs typeface=""/>
      </a:majorFont>
      <a:minorFont>
        <a:latin typeface="微软雅黑"/>
        <a:ea typeface="微软雅黑"/>
        <a:cs typeface="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0</TotalTime>
  <Words>2928</Words>
  <Application>Microsoft Office PowerPoint</Application>
  <PresentationFormat>全屏显示(16:9)</PresentationFormat>
  <Paragraphs>292</Paragraphs>
  <Slides>29</Slides>
  <Notes>29</Notes>
  <HiddenSlides>0</HiddenSlides>
  <MMClips>0</MMClips>
  <ScaleCrop>false</ScaleCrop>
  <HeadingPairs>
    <vt:vector size="6" baseType="variant">
      <vt:variant>
        <vt:lpstr>已用的字体</vt:lpstr>
      </vt:variant>
      <vt:variant>
        <vt:i4>5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29</vt:i4>
      </vt:variant>
    </vt:vector>
  </HeadingPairs>
  <TitlesOfParts>
    <vt:vector size="35" baseType="lpstr">
      <vt:lpstr>Nexa Light</vt:lpstr>
      <vt:lpstr>微软雅黑</vt:lpstr>
      <vt:lpstr>Calibri</vt:lpstr>
      <vt:lpstr>Gill Sans</vt:lpstr>
      <vt:lpstr>Arial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1263.大学校园毕业论文答辩PPT模板</dc:title>
  <dc:creator/>
  <cp:lastModifiedBy>天 下</cp:lastModifiedBy>
  <cp:revision>76</cp:revision>
  <dcterms:created xsi:type="dcterms:W3CDTF">2015-03-31T05:49:00Z</dcterms:created>
  <dcterms:modified xsi:type="dcterms:W3CDTF">2021-01-05T23:28:28Z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2052-11.1.0.9208</vt:lpwstr>
  </property>
</Properties>
</file>